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4"/>
  </p:notesMasterIdLst>
  <p:sldIdLst>
    <p:sldId id="268" r:id="rId5"/>
    <p:sldId id="267" r:id="rId6"/>
    <p:sldId id="269" r:id="rId7"/>
    <p:sldId id="270" r:id="rId8"/>
    <p:sldId id="271" r:id="rId9"/>
    <p:sldId id="272" r:id="rId10"/>
    <p:sldId id="273" r:id="rId11"/>
    <p:sldId id="274" r:id="rId12"/>
    <p:sldId id="275"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DE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B14AB78-D857-9BE7-07E3-5662AFD48816}" v="10142" dt="2026-02-16T02:23:13.90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428" autoAdjust="0"/>
    <p:restoredTop sz="94630"/>
  </p:normalViewPr>
  <p:slideViewPr>
    <p:cSldViewPr snapToGrid="0">
      <p:cViewPr>
        <p:scale>
          <a:sx n="100" d="100"/>
          <a:sy n="100" d="100"/>
        </p:scale>
        <p:origin x="-293" y="-403"/>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19"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rdan Lewis Mulholland (2504650)" userId="S::2504650@student.uwtsd.ac.uk::1d4166b9-2e7c-417e-8f4d-18af362c4433" providerId="AD" clId="Web-{3B14AB78-D857-9BE7-07E3-5662AFD48816}"/>
    <pc:docChg chg="addSld delSld modSld">
      <pc:chgData name="Jordan Lewis Mulholland (2504650)" userId="S::2504650@student.uwtsd.ac.uk::1d4166b9-2e7c-417e-8f4d-18af362c4433" providerId="AD" clId="Web-{3B14AB78-D857-9BE7-07E3-5662AFD48816}" dt="2026-02-16T02:23:11.056" v="8269" actId="20577"/>
      <pc:docMkLst>
        <pc:docMk/>
      </pc:docMkLst>
      <pc:sldChg chg="addSp delSp modSp">
        <pc:chgData name="Jordan Lewis Mulholland (2504650)" userId="S::2504650@student.uwtsd.ac.uk::1d4166b9-2e7c-417e-8f4d-18af362c4433" providerId="AD" clId="Web-{3B14AB78-D857-9BE7-07E3-5662AFD48816}" dt="2026-02-15T21:32:40.650" v="600" actId="1076"/>
        <pc:sldMkLst>
          <pc:docMk/>
          <pc:sldMk cId="1686961194" sldId="267"/>
        </pc:sldMkLst>
        <pc:spChg chg="mod">
          <ac:chgData name="Jordan Lewis Mulholland (2504650)" userId="S::2504650@student.uwtsd.ac.uk::1d4166b9-2e7c-417e-8f4d-18af362c4433" providerId="AD" clId="Web-{3B14AB78-D857-9BE7-07E3-5662AFD48816}" dt="2026-02-15T21:32:40.650" v="600" actId="1076"/>
          <ac:spMkLst>
            <pc:docMk/>
            <pc:sldMk cId="1686961194" sldId="267"/>
            <ac:spMk id="3" creationId="{C02620BB-9ACA-D92A-2C73-D4089B83A997}"/>
          </ac:spMkLst>
        </pc:spChg>
        <pc:spChg chg="add del mod">
          <ac:chgData name="Jordan Lewis Mulholland (2504650)" userId="S::2504650@student.uwtsd.ac.uk::1d4166b9-2e7c-417e-8f4d-18af362c4433" providerId="AD" clId="Web-{3B14AB78-D857-9BE7-07E3-5662AFD48816}" dt="2026-02-15T21:30:10.429" v="573"/>
          <ac:spMkLst>
            <pc:docMk/>
            <pc:sldMk cId="1686961194" sldId="267"/>
            <ac:spMk id="4" creationId="{BF7AC6F0-C2A8-0819-02FB-CF667B2BAF36}"/>
          </ac:spMkLst>
        </pc:spChg>
        <pc:picChg chg="mod">
          <ac:chgData name="Jordan Lewis Mulholland (2504650)" userId="S::2504650@student.uwtsd.ac.uk::1d4166b9-2e7c-417e-8f4d-18af362c4433" providerId="AD" clId="Web-{3B14AB78-D857-9BE7-07E3-5662AFD48816}" dt="2026-02-15T21:32:17.259" v="597" actId="1076"/>
          <ac:picMkLst>
            <pc:docMk/>
            <pc:sldMk cId="1686961194" sldId="267"/>
            <ac:picMk id="5" creationId="{E4AB1371-5C6A-086C-3DFE-907B620DC0B2}"/>
          </ac:picMkLst>
        </pc:picChg>
        <pc:picChg chg="del">
          <ac:chgData name="Jordan Lewis Mulholland (2504650)" userId="S::2504650@student.uwtsd.ac.uk::1d4166b9-2e7c-417e-8f4d-18af362c4433" providerId="AD" clId="Web-{3B14AB78-D857-9BE7-07E3-5662AFD48816}" dt="2026-02-15T21:30:05.569" v="572"/>
          <ac:picMkLst>
            <pc:docMk/>
            <pc:sldMk cId="1686961194" sldId="267"/>
            <ac:picMk id="6" creationId="{919E7FDC-0E51-3D49-7587-94919D981A6B}"/>
          </ac:picMkLst>
        </pc:picChg>
      </pc:sldChg>
      <pc:sldChg chg="addSp delSp modSp">
        <pc:chgData name="Jordan Lewis Mulholland (2504650)" userId="S::2504650@student.uwtsd.ac.uk::1d4166b9-2e7c-417e-8f4d-18af362c4433" providerId="AD" clId="Web-{3B14AB78-D857-9BE7-07E3-5662AFD48816}" dt="2026-02-15T20:56:46.491" v="133" actId="1076"/>
        <pc:sldMkLst>
          <pc:docMk/>
          <pc:sldMk cId="2062901072" sldId="268"/>
        </pc:sldMkLst>
        <pc:spChg chg="mod">
          <ac:chgData name="Jordan Lewis Mulholland (2504650)" userId="S::2504650@student.uwtsd.ac.uk::1d4166b9-2e7c-417e-8f4d-18af362c4433" providerId="AD" clId="Web-{3B14AB78-D857-9BE7-07E3-5662AFD48816}" dt="2026-02-15T20:56:46.491" v="133" actId="1076"/>
          <ac:spMkLst>
            <pc:docMk/>
            <pc:sldMk cId="2062901072" sldId="268"/>
            <ac:spMk id="3" creationId="{7952899C-3C93-921C-C1F1-757635366995}"/>
          </ac:spMkLst>
        </pc:spChg>
        <pc:spChg chg="add del mod">
          <ac:chgData name="Jordan Lewis Mulholland (2504650)" userId="S::2504650@student.uwtsd.ac.uk::1d4166b9-2e7c-417e-8f4d-18af362c4433" providerId="AD" clId="Web-{3B14AB78-D857-9BE7-07E3-5662AFD48816}" dt="2026-02-15T20:53:39.144" v="51"/>
          <ac:spMkLst>
            <pc:docMk/>
            <pc:sldMk cId="2062901072" sldId="268"/>
            <ac:spMk id="5" creationId="{4D272F59-2DE0-758B-4604-DD69396E493D}"/>
          </ac:spMkLst>
        </pc:spChg>
        <pc:picChg chg="del mod modCrop">
          <ac:chgData name="Jordan Lewis Mulholland (2504650)" userId="S::2504650@student.uwtsd.ac.uk::1d4166b9-2e7c-417e-8f4d-18af362c4433" providerId="AD" clId="Web-{3B14AB78-D857-9BE7-07E3-5662AFD48816}" dt="2026-02-15T20:50:21.449" v="6"/>
          <ac:picMkLst>
            <pc:docMk/>
            <pc:sldMk cId="2062901072" sldId="268"/>
            <ac:picMk id="4" creationId="{35F67E8B-53AB-46AB-7AA2-6B3B01FEEB9B}"/>
          </ac:picMkLst>
        </pc:picChg>
      </pc:sldChg>
      <pc:sldChg chg="addSp delSp modSp">
        <pc:chgData name="Jordan Lewis Mulholland (2504650)" userId="S::2504650@student.uwtsd.ac.uk::1d4166b9-2e7c-417e-8f4d-18af362c4433" providerId="AD" clId="Web-{3B14AB78-D857-9BE7-07E3-5662AFD48816}" dt="2026-02-16T02:23:11.056" v="8269" actId="20577"/>
        <pc:sldMkLst>
          <pc:docMk/>
          <pc:sldMk cId="386159592" sldId="269"/>
        </pc:sldMkLst>
        <pc:spChg chg="mod">
          <ac:chgData name="Jordan Lewis Mulholland (2504650)" userId="S::2504650@student.uwtsd.ac.uk::1d4166b9-2e7c-417e-8f4d-18af362c4433" providerId="AD" clId="Web-{3B14AB78-D857-9BE7-07E3-5662AFD48816}" dt="2026-02-15T21:33:02.322" v="602" actId="1076"/>
          <ac:spMkLst>
            <pc:docMk/>
            <pc:sldMk cId="386159592" sldId="269"/>
            <ac:spMk id="2" creationId="{EBA55382-AEF7-31AF-AD16-4115AA735055}"/>
          </ac:spMkLst>
        </pc:spChg>
        <pc:spChg chg="add del mod">
          <ac:chgData name="Jordan Lewis Mulholland (2504650)" userId="S::2504650@student.uwtsd.ac.uk::1d4166b9-2e7c-417e-8f4d-18af362c4433" providerId="AD" clId="Web-{3B14AB78-D857-9BE7-07E3-5662AFD48816}" dt="2026-02-15T21:09:29.705" v="225"/>
          <ac:spMkLst>
            <pc:docMk/>
            <pc:sldMk cId="386159592" sldId="269"/>
            <ac:spMk id="4" creationId="{18C5609D-B5C9-358B-86B5-3C996019D86B}"/>
          </ac:spMkLst>
        </pc:spChg>
        <pc:spChg chg="add mod">
          <ac:chgData name="Jordan Lewis Mulholland (2504650)" userId="S::2504650@student.uwtsd.ac.uk::1d4166b9-2e7c-417e-8f4d-18af362c4433" providerId="AD" clId="Web-{3B14AB78-D857-9BE7-07E3-5662AFD48816}" dt="2026-02-16T02:23:11.056" v="8269" actId="20577"/>
          <ac:spMkLst>
            <pc:docMk/>
            <pc:sldMk cId="386159592" sldId="269"/>
            <ac:spMk id="6" creationId="{19E4FB0B-BF42-D522-79BE-CFAA3F7FC6CA}"/>
          </ac:spMkLst>
        </pc:spChg>
        <pc:picChg chg="add mod ord">
          <ac:chgData name="Jordan Lewis Mulholland (2504650)" userId="S::2504650@student.uwtsd.ac.uk::1d4166b9-2e7c-417e-8f4d-18af362c4433" providerId="AD" clId="Web-{3B14AB78-D857-9BE7-07E3-5662AFD48816}" dt="2026-02-15T21:12:40.899" v="252" actId="14100"/>
          <ac:picMkLst>
            <pc:docMk/>
            <pc:sldMk cId="386159592" sldId="269"/>
            <ac:picMk id="5" creationId="{F2EFECCE-708C-3C1B-4573-60C018712A36}"/>
          </ac:picMkLst>
        </pc:picChg>
        <pc:picChg chg="del">
          <ac:chgData name="Jordan Lewis Mulholland (2504650)" userId="S::2504650@student.uwtsd.ac.uk::1d4166b9-2e7c-417e-8f4d-18af362c4433" providerId="AD" clId="Web-{3B14AB78-D857-9BE7-07E3-5662AFD48816}" dt="2026-02-15T21:08:52.719" v="224"/>
          <ac:picMkLst>
            <pc:docMk/>
            <pc:sldMk cId="386159592" sldId="269"/>
            <ac:picMk id="17" creationId="{7C73D2A5-E076-00CF-7A87-F91E5F0B891F}"/>
          </ac:picMkLst>
        </pc:picChg>
      </pc:sldChg>
      <pc:sldChg chg="addSp delSp modSp modMedia addAnim">
        <pc:chgData name="Jordan Lewis Mulholland (2504650)" userId="S::2504650@student.uwtsd.ac.uk::1d4166b9-2e7c-417e-8f4d-18af362c4433" providerId="AD" clId="Web-{3B14AB78-D857-9BE7-07E3-5662AFD48816}" dt="2026-02-15T22:34:04.568" v="1490" actId="20577"/>
        <pc:sldMkLst>
          <pc:docMk/>
          <pc:sldMk cId="227974902" sldId="270"/>
        </pc:sldMkLst>
        <pc:spChg chg="add mod">
          <ac:chgData name="Jordan Lewis Mulholland (2504650)" userId="S::2504650@student.uwtsd.ac.uk::1d4166b9-2e7c-417e-8f4d-18af362c4433" providerId="AD" clId="Web-{3B14AB78-D857-9BE7-07E3-5662AFD48816}" dt="2026-02-15T22:34:04.568" v="1490" actId="20577"/>
          <ac:spMkLst>
            <pc:docMk/>
            <pc:sldMk cId="227974902" sldId="270"/>
            <ac:spMk id="2" creationId="{F358A7DE-217F-255C-0489-EA5410F42B7B}"/>
          </ac:spMkLst>
        </pc:spChg>
        <pc:spChg chg="add del mod">
          <ac:chgData name="Jordan Lewis Mulholland (2504650)" userId="S::2504650@student.uwtsd.ac.uk::1d4166b9-2e7c-417e-8f4d-18af362c4433" providerId="AD" clId="Web-{3B14AB78-D857-9BE7-07E3-5662AFD48816}" dt="2026-02-15T21:45:12.823" v="632"/>
          <ac:spMkLst>
            <pc:docMk/>
            <pc:sldMk cId="227974902" sldId="270"/>
            <ac:spMk id="4" creationId="{5C22001D-1C64-F2A5-021E-63B024DC8831}"/>
          </ac:spMkLst>
        </pc:spChg>
        <pc:spChg chg="add del mod">
          <ac:chgData name="Jordan Lewis Mulholland (2504650)" userId="S::2504650@student.uwtsd.ac.uk::1d4166b9-2e7c-417e-8f4d-18af362c4433" providerId="AD" clId="Web-{3B14AB78-D857-9BE7-07E3-5662AFD48816}" dt="2026-02-15T21:38:53.153" v="613"/>
          <ac:spMkLst>
            <pc:docMk/>
            <pc:sldMk cId="227974902" sldId="270"/>
            <ac:spMk id="9" creationId="{662434FA-DD8E-B893-D927-843747B0F811}"/>
          </ac:spMkLst>
        </pc:spChg>
        <pc:spChg chg="add del mod">
          <ac:chgData name="Jordan Lewis Mulholland (2504650)" userId="S::2504650@student.uwtsd.ac.uk::1d4166b9-2e7c-417e-8f4d-18af362c4433" providerId="AD" clId="Web-{3B14AB78-D857-9BE7-07E3-5662AFD48816}" dt="2026-02-15T21:39:56.906" v="619"/>
          <ac:spMkLst>
            <pc:docMk/>
            <pc:sldMk cId="227974902" sldId="270"/>
            <ac:spMk id="11" creationId="{B811DB1E-CC5C-A38B-664D-536C65E4BD2B}"/>
          </ac:spMkLst>
        </pc:spChg>
        <pc:spChg chg="add mod ord">
          <ac:chgData name="Jordan Lewis Mulholland (2504650)" userId="S::2504650@student.uwtsd.ac.uk::1d4166b9-2e7c-417e-8f4d-18af362c4433" providerId="AD" clId="Web-{3B14AB78-D857-9BE7-07E3-5662AFD48816}" dt="2026-02-15T22:24:22.855" v="1403" actId="14100"/>
          <ac:spMkLst>
            <pc:docMk/>
            <pc:sldMk cId="227974902" sldId="270"/>
            <ac:spMk id="16" creationId="{85689997-5C8D-2273-8B6E-DD5035D803ED}"/>
          </ac:spMkLst>
        </pc:spChg>
        <pc:picChg chg="del">
          <ac:chgData name="Jordan Lewis Mulholland (2504650)" userId="S::2504650@student.uwtsd.ac.uk::1d4166b9-2e7c-417e-8f4d-18af362c4433" providerId="AD" clId="Web-{3B14AB78-D857-9BE7-07E3-5662AFD48816}" dt="2026-02-15T21:38:44.263" v="611"/>
          <ac:picMkLst>
            <pc:docMk/>
            <pc:sldMk cId="227974902" sldId="270"/>
            <ac:picMk id="6" creationId="{88EBC0DB-9273-BA06-EE0A-2167434B4510}"/>
          </ac:picMkLst>
        </pc:picChg>
        <pc:picChg chg="del">
          <ac:chgData name="Jordan Lewis Mulholland (2504650)" userId="S::2504650@student.uwtsd.ac.uk::1d4166b9-2e7c-417e-8f4d-18af362c4433" providerId="AD" clId="Web-{3B14AB78-D857-9BE7-07E3-5662AFD48816}" dt="2026-02-15T21:38:42.513" v="610"/>
          <ac:picMkLst>
            <pc:docMk/>
            <pc:sldMk cId="227974902" sldId="270"/>
            <ac:picMk id="7" creationId="{95690846-93D2-265E-17CA-46B710A05F7B}"/>
          </ac:picMkLst>
        </pc:picChg>
        <pc:picChg chg="del">
          <ac:chgData name="Jordan Lewis Mulholland (2504650)" userId="S::2504650@student.uwtsd.ac.uk::1d4166b9-2e7c-417e-8f4d-18af362c4433" providerId="AD" clId="Web-{3B14AB78-D857-9BE7-07E3-5662AFD48816}" dt="2026-02-15T21:38:47.622" v="612"/>
          <ac:picMkLst>
            <pc:docMk/>
            <pc:sldMk cId="227974902" sldId="270"/>
            <ac:picMk id="8" creationId="{0E333559-5F16-0F68-164A-5974D3410A35}"/>
          </ac:picMkLst>
        </pc:picChg>
        <pc:picChg chg="add mod">
          <ac:chgData name="Jordan Lewis Mulholland (2504650)" userId="S::2504650@student.uwtsd.ac.uk::1d4166b9-2e7c-417e-8f4d-18af362c4433" providerId="AD" clId="Web-{3B14AB78-D857-9BE7-07E3-5662AFD48816}" dt="2026-02-15T21:45:17.808" v="633" actId="1076"/>
          <ac:picMkLst>
            <pc:docMk/>
            <pc:sldMk cId="227974902" sldId="270"/>
            <ac:picMk id="12" creationId="{85044EF6-81EB-80FE-4EDE-4B0BA76EAD5D}"/>
          </ac:picMkLst>
        </pc:picChg>
        <pc:inkChg chg="add del">
          <ac:chgData name="Jordan Lewis Mulholland (2504650)" userId="S::2504650@student.uwtsd.ac.uk::1d4166b9-2e7c-417e-8f4d-18af362c4433" providerId="AD" clId="Web-{3B14AB78-D857-9BE7-07E3-5662AFD48816}" dt="2026-02-15T22:19:52.358" v="1389"/>
          <ac:inkMkLst>
            <pc:docMk/>
            <pc:sldMk cId="227974902" sldId="270"/>
            <ac:inkMk id="13" creationId="{EAE829EC-2888-2FF4-1A3C-95F8FE090F96}"/>
          </ac:inkMkLst>
        </pc:inkChg>
        <pc:inkChg chg="add del">
          <ac:chgData name="Jordan Lewis Mulholland (2504650)" userId="S::2504650@student.uwtsd.ac.uk::1d4166b9-2e7c-417e-8f4d-18af362c4433" providerId="AD" clId="Web-{3B14AB78-D857-9BE7-07E3-5662AFD48816}" dt="2026-02-15T22:22:38.722" v="1392"/>
          <ac:inkMkLst>
            <pc:docMk/>
            <pc:sldMk cId="227974902" sldId="270"/>
            <ac:inkMk id="14" creationId="{0F66F875-B3C4-F189-2A4F-34F00F841200}"/>
          </ac:inkMkLst>
        </pc:inkChg>
        <pc:inkChg chg="add del">
          <ac:chgData name="Jordan Lewis Mulholland (2504650)" userId="S::2504650@student.uwtsd.ac.uk::1d4166b9-2e7c-417e-8f4d-18af362c4433" providerId="AD" clId="Web-{3B14AB78-D857-9BE7-07E3-5662AFD48816}" dt="2026-02-15T22:22:41.707" v="1393"/>
          <ac:inkMkLst>
            <pc:docMk/>
            <pc:sldMk cId="227974902" sldId="270"/>
            <ac:inkMk id="15" creationId="{BC8C7900-19DE-547E-FD57-B94E2260B753}"/>
          </ac:inkMkLst>
        </pc:inkChg>
      </pc:sldChg>
      <pc:sldChg chg="addSp delSp modSp">
        <pc:chgData name="Jordan Lewis Mulholland (2504650)" userId="S::2504650@student.uwtsd.ac.uk::1d4166b9-2e7c-417e-8f4d-18af362c4433" providerId="AD" clId="Web-{3B14AB78-D857-9BE7-07E3-5662AFD48816}" dt="2026-02-15T23:40:58.490" v="4947"/>
        <pc:sldMkLst>
          <pc:docMk/>
          <pc:sldMk cId="285023163" sldId="271"/>
        </pc:sldMkLst>
        <pc:spChg chg="add del mod">
          <ac:chgData name="Jordan Lewis Mulholland (2504650)" userId="S::2504650@student.uwtsd.ac.uk::1d4166b9-2e7c-417e-8f4d-18af362c4433" providerId="AD" clId="Web-{3B14AB78-D857-9BE7-07E3-5662AFD48816}" dt="2026-02-15T22:43:35.004" v="1491"/>
          <ac:spMkLst>
            <pc:docMk/>
            <pc:sldMk cId="285023163" sldId="271"/>
            <ac:spMk id="2" creationId="{431E69CE-F537-7A75-DD6E-C693631C3F51}"/>
          </ac:spMkLst>
        </pc:spChg>
        <pc:spChg chg="add del mod">
          <ac:chgData name="Jordan Lewis Mulholland (2504650)" userId="S::2504650@student.uwtsd.ac.uk::1d4166b9-2e7c-417e-8f4d-18af362c4433" providerId="AD" clId="Web-{3B14AB78-D857-9BE7-07E3-5662AFD48816}" dt="2026-02-15T22:29:11.960" v="1440"/>
          <ac:spMkLst>
            <pc:docMk/>
            <pc:sldMk cId="285023163" sldId="271"/>
            <ac:spMk id="3" creationId="{28FFD645-7585-AE56-7825-FEB846CE4EF5}"/>
          </ac:spMkLst>
        </pc:spChg>
        <pc:spChg chg="add del mod">
          <ac:chgData name="Jordan Lewis Mulholland (2504650)" userId="S::2504650@student.uwtsd.ac.uk::1d4166b9-2e7c-417e-8f4d-18af362c4433" providerId="AD" clId="Web-{3B14AB78-D857-9BE7-07E3-5662AFD48816}" dt="2026-02-15T22:29:35.148" v="1444"/>
          <ac:spMkLst>
            <pc:docMk/>
            <pc:sldMk cId="285023163" sldId="271"/>
            <ac:spMk id="4" creationId="{A6D63DDA-09A4-A6B8-D8EA-BFDD6F402DBE}"/>
          </ac:spMkLst>
        </pc:spChg>
        <pc:spChg chg="add del mod">
          <ac:chgData name="Jordan Lewis Mulholland (2504650)" userId="S::2504650@student.uwtsd.ac.uk::1d4166b9-2e7c-417e-8f4d-18af362c4433" providerId="AD" clId="Web-{3B14AB78-D857-9BE7-07E3-5662AFD48816}" dt="2026-02-15T22:44:54.693" v="1493"/>
          <ac:spMkLst>
            <pc:docMk/>
            <pc:sldMk cId="285023163" sldId="271"/>
            <ac:spMk id="8" creationId="{DD2E71C5-4E7E-7768-0242-9B2F3590CC05}"/>
          </ac:spMkLst>
        </pc:spChg>
        <pc:spChg chg="add del mod">
          <ac:chgData name="Jordan Lewis Mulholland (2504650)" userId="S::2504650@student.uwtsd.ac.uk::1d4166b9-2e7c-417e-8f4d-18af362c4433" providerId="AD" clId="Web-{3B14AB78-D857-9BE7-07E3-5662AFD48816}" dt="2026-02-15T22:44:59.646" v="1495"/>
          <ac:spMkLst>
            <pc:docMk/>
            <pc:sldMk cId="285023163" sldId="271"/>
            <ac:spMk id="10" creationId="{1296D82B-537B-45C8-E110-84D017D10C8F}"/>
          </ac:spMkLst>
        </pc:spChg>
        <pc:spChg chg="add mod">
          <ac:chgData name="Jordan Lewis Mulholland (2504650)" userId="S::2504650@student.uwtsd.ac.uk::1d4166b9-2e7c-417e-8f4d-18af362c4433" providerId="AD" clId="Web-{3B14AB78-D857-9BE7-07E3-5662AFD48816}" dt="2026-02-15T23:38:05.007" v="4937"/>
          <ac:spMkLst>
            <pc:docMk/>
            <pc:sldMk cId="285023163" sldId="271"/>
            <ac:spMk id="12" creationId="{166A5466-CE94-87D5-3825-B601F090CB87}"/>
          </ac:spMkLst>
        </pc:spChg>
        <pc:spChg chg="mod modVis">
          <ac:chgData name="Jordan Lewis Mulholland (2504650)" userId="S::2504650@student.uwtsd.ac.uk::1d4166b9-2e7c-417e-8f4d-18af362c4433" providerId="AD" clId="Web-{3B14AB78-D857-9BE7-07E3-5662AFD48816}" dt="2026-02-15T23:36:36.646" v="4932"/>
          <ac:spMkLst>
            <pc:docMk/>
            <pc:sldMk cId="285023163" sldId="271"/>
            <ac:spMk id="18" creationId="{C91560A1-C477-9A40-7AD2-807CA6113353}"/>
          </ac:spMkLst>
        </pc:spChg>
        <pc:graphicFrameChg chg="add mod modGraphic">
          <ac:chgData name="Jordan Lewis Mulholland (2504650)" userId="S::2504650@student.uwtsd.ac.uk::1d4166b9-2e7c-417e-8f4d-18af362c4433" providerId="AD" clId="Web-{3B14AB78-D857-9BE7-07E3-5662AFD48816}" dt="2026-02-15T23:36:11.615" v="4931"/>
          <ac:graphicFrameMkLst>
            <pc:docMk/>
            <pc:sldMk cId="285023163" sldId="271"/>
            <ac:graphicFrameMk id="11" creationId="{8579EDC1-01AA-19DB-DBC9-A86D5978CE22}"/>
          </ac:graphicFrameMkLst>
        </pc:graphicFrameChg>
        <pc:picChg chg="del mod">
          <ac:chgData name="Jordan Lewis Mulholland (2504650)" userId="S::2504650@student.uwtsd.ac.uk::1d4166b9-2e7c-417e-8f4d-18af362c4433" providerId="AD" clId="Web-{3B14AB78-D857-9BE7-07E3-5662AFD48816}" dt="2026-02-15T22:43:41.504" v="1492"/>
          <ac:picMkLst>
            <pc:docMk/>
            <pc:sldMk cId="285023163" sldId="271"/>
            <ac:picMk id="5" creationId="{4337DCAB-D202-82F5-C9A0-18BC5CBB1D06}"/>
          </ac:picMkLst>
        </pc:picChg>
        <pc:picChg chg="del mod modCrop">
          <ac:chgData name="Jordan Lewis Mulholland (2504650)" userId="S::2504650@student.uwtsd.ac.uk::1d4166b9-2e7c-417e-8f4d-18af362c4433" providerId="AD" clId="Web-{3B14AB78-D857-9BE7-07E3-5662AFD48816}" dt="2026-02-15T22:44:56.911" v="1494"/>
          <ac:picMkLst>
            <pc:docMk/>
            <pc:sldMk cId="285023163" sldId="271"/>
            <ac:picMk id="6" creationId="{81A2AC28-59B1-3761-8D6E-B50941E8F7FB}"/>
          </ac:picMkLst>
        </pc:picChg>
        <pc:picChg chg="add del mod">
          <ac:chgData name="Jordan Lewis Mulholland (2504650)" userId="S::2504650@student.uwtsd.ac.uk::1d4166b9-2e7c-417e-8f4d-18af362c4433" providerId="AD" clId="Web-{3B14AB78-D857-9BE7-07E3-5662AFD48816}" dt="2026-02-15T23:40:58.490" v="4947"/>
          <ac:picMkLst>
            <pc:docMk/>
            <pc:sldMk cId="285023163" sldId="271"/>
            <ac:picMk id="13" creationId="{F97112F1-C54A-C03F-7A96-26F5E3922F65}"/>
          </ac:picMkLst>
        </pc:picChg>
      </pc:sldChg>
      <pc:sldChg chg="addSp delSp modSp mod modClrScheme chgLayout">
        <pc:chgData name="Jordan Lewis Mulholland (2504650)" userId="S::2504650@student.uwtsd.ac.uk::1d4166b9-2e7c-417e-8f4d-18af362c4433" providerId="AD" clId="Web-{3B14AB78-D857-9BE7-07E3-5662AFD48816}" dt="2026-02-16T02:22:07.047" v="8254" actId="1076"/>
        <pc:sldMkLst>
          <pc:docMk/>
          <pc:sldMk cId="3676725863" sldId="272"/>
        </pc:sldMkLst>
        <pc:spChg chg="add del mod">
          <ac:chgData name="Jordan Lewis Mulholland (2504650)" userId="S::2504650@student.uwtsd.ac.uk::1d4166b9-2e7c-417e-8f4d-18af362c4433" providerId="AD" clId="Web-{3B14AB78-D857-9BE7-07E3-5662AFD48816}" dt="2026-02-15T23:41:55.369" v="4949"/>
          <ac:spMkLst>
            <pc:docMk/>
            <pc:sldMk cId="3676725863" sldId="272"/>
            <ac:spMk id="3" creationId="{A39BFEFC-5752-0A7D-1ED0-CD16E68C4456}"/>
          </ac:spMkLst>
        </pc:spChg>
        <pc:spChg chg="add del mod">
          <ac:chgData name="Jordan Lewis Mulholland (2504650)" userId="S::2504650@student.uwtsd.ac.uk::1d4166b9-2e7c-417e-8f4d-18af362c4433" providerId="AD" clId="Web-{3B14AB78-D857-9BE7-07E3-5662AFD48816}" dt="2026-02-15T23:52:17.583" v="4966"/>
          <ac:spMkLst>
            <pc:docMk/>
            <pc:sldMk cId="3676725863" sldId="272"/>
            <ac:spMk id="5" creationId="{1C1F72D2-68BA-ACF9-6DE3-173B747B4640}"/>
          </ac:spMkLst>
        </pc:spChg>
        <pc:spChg chg="add del mod">
          <ac:chgData name="Jordan Lewis Mulholland (2504650)" userId="S::2504650@student.uwtsd.ac.uk::1d4166b9-2e7c-417e-8f4d-18af362c4433" providerId="AD" clId="Web-{3B14AB78-D857-9BE7-07E3-5662AFD48816}" dt="2026-02-15T23:51:48.441" v="4960"/>
          <ac:spMkLst>
            <pc:docMk/>
            <pc:sldMk cId="3676725863" sldId="272"/>
            <ac:spMk id="10" creationId="{C4D440C3-0504-AFBD-09D6-6FA39FC381F2}"/>
          </ac:spMkLst>
        </pc:spChg>
        <pc:spChg chg="add del mod ord">
          <ac:chgData name="Jordan Lewis Mulholland (2504650)" userId="S::2504650@student.uwtsd.ac.uk::1d4166b9-2e7c-417e-8f4d-18af362c4433" providerId="AD" clId="Web-{3B14AB78-D857-9BE7-07E3-5662AFD48816}" dt="2026-02-15T23:52:02.988" v="4962"/>
          <ac:spMkLst>
            <pc:docMk/>
            <pc:sldMk cId="3676725863" sldId="272"/>
            <ac:spMk id="11" creationId="{DCA1A63D-A1E8-E5C8-E48B-5B879F7B3DF5}"/>
          </ac:spMkLst>
        </pc:spChg>
        <pc:spChg chg="add del mod">
          <ac:chgData name="Jordan Lewis Mulholland (2504650)" userId="S::2504650@student.uwtsd.ac.uk::1d4166b9-2e7c-417e-8f4d-18af362c4433" providerId="AD" clId="Web-{3B14AB78-D857-9BE7-07E3-5662AFD48816}" dt="2026-02-15T23:53:52.072" v="4974"/>
          <ac:spMkLst>
            <pc:docMk/>
            <pc:sldMk cId="3676725863" sldId="272"/>
            <ac:spMk id="14" creationId="{401CBAFE-14D5-5D4F-F94E-BEBC3EF42DF3}"/>
          </ac:spMkLst>
        </pc:spChg>
        <pc:spChg chg="add mod">
          <ac:chgData name="Jordan Lewis Mulholland (2504650)" userId="S::2504650@student.uwtsd.ac.uk::1d4166b9-2e7c-417e-8f4d-18af362c4433" providerId="AD" clId="Web-{3B14AB78-D857-9BE7-07E3-5662AFD48816}" dt="2026-02-16T02:22:07.047" v="8254" actId="1076"/>
          <ac:spMkLst>
            <pc:docMk/>
            <pc:sldMk cId="3676725863" sldId="272"/>
            <ac:spMk id="16" creationId="{5DB47E17-2946-1042-8B75-182F72BDE412}"/>
          </ac:spMkLst>
        </pc:spChg>
        <pc:spChg chg="mod ord">
          <ac:chgData name="Jordan Lewis Mulholland (2504650)" userId="S::2504650@student.uwtsd.ac.uk::1d4166b9-2e7c-417e-8f4d-18af362c4433" providerId="AD" clId="Web-{3B14AB78-D857-9BE7-07E3-5662AFD48816}" dt="2026-02-15T23:54:10.025" v="4977"/>
          <ac:spMkLst>
            <pc:docMk/>
            <pc:sldMk cId="3676725863" sldId="272"/>
            <ac:spMk id="24" creationId="{1D40B0C1-0F7C-7CFE-1363-748A24BB5297}"/>
          </ac:spMkLst>
        </pc:spChg>
        <pc:spChg chg="add mod">
          <ac:chgData name="Jordan Lewis Mulholland (2504650)" userId="S::2504650@student.uwtsd.ac.uk::1d4166b9-2e7c-417e-8f4d-18af362c4433" providerId="AD" clId="Web-{3B14AB78-D857-9BE7-07E3-5662AFD48816}" dt="2026-02-16T00:05:06.062" v="5251" actId="20577"/>
          <ac:spMkLst>
            <pc:docMk/>
            <pc:sldMk cId="3676725863" sldId="272"/>
            <ac:spMk id="29" creationId="{6C6D9015-C732-81D2-5624-4DF9DFE9BCCD}"/>
          </ac:spMkLst>
        </pc:spChg>
        <pc:picChg chg="del">
          <ac:chgData name="Jordan Lewis Mulholland (2504650)" userId="S::2504650@student.uwtsd.ac.uk::1d4166b9-2e7c-417e-8f4d-18af362c4433" providerId="AD" clId="Web-{3B14AB78-D857-9BE7-07E3-5662AFD48816}" dt="2026-02-15T23:49:13.499" v="4950"/>
          <ac:picMkLst>
            <pc:docMk/>
            <pc:sldMk cId="3676725863" sldId="272"/>
            <ac:picMk id="6" creationId="{1297D504-C501-8162-ED92-D5BDC6BDAC6F}"/>
          </ac:picMkLst>
        </pc:picChg>
        <pc:picChg chg="del">
          <ac:chgData name="Jordan Lewis Mulholland (2504650)" userId="S::2504650@student.uwtsd.ac.uk::1d4166b9-2e7c-417e-8f4d-18af362c4433" providerId="AD" clId="Web-{3B14AB78-D857-9BE7-07E3-5662AFD48816}" dt="2026-02-15T23:41:39.696" v="4948"/>
          <ac:picMkLst>
            <pc:docMk/>
            <pc:sldMk cId="3676725863" sldId="272"/>
            <ac:picMk id="7" creationId="{FF4BD0AB-4C24-B45D-0DEF-CA98944D49E9}"/>
          </ac:picMkLst>
        </pc:picChg>
        <pc:picChg chg="del">
          <ac:chgData name="Jordan Lewis Mulholland (2504650)" userId="S::2504650@student.uwtsd.ac.uk::1d4166b9-2e7c-417e-8f4d-18af362c4433" providerId="AD" clId="Web-{3B14AB78-D857-9BE7-07E3-5662AFD48816}" dt="2026-02-15T23:49:15.546" v="4951"/>
          <ac:picMkLst>
            <pc:docMk/>
            <pc:sldMk cId="3676725863" sldId="272"/>
            <ac:picMk id="8" creationId="{05DEE69E-03EA-39DD-27F6-A77C0F9410FA}"/>
          </ac:picMkLst>
        </pc:picChg>
        <pc:picChg chg="add del mod ord modCrop">
          <ac:chgData name="Jordan Lewis Mulholland (2504650)" userId="S::2504650@student.uwtsd.ac.uk::1d4166b9-2e7c-417e-8f4d-18af362c4433" providerId="AD" clId="Web-{3B14AB78-D857-9BE7-07E3-5662AFD48816}" dt="2026-02-15T23:53:17.181" v="4973"/>
          <ac:picMkLst>
            <pc:docMk/>
            <pc:sldMk cId="3676725863" sldId="272"/>
            <ac:picMk id="12" creationId="{F95DB8B7-B439-3DC3-E404-2F06F50F6F5A}"/>
          </ac:picMkLst>
        </pc:picChg>
        <pc:picChg chg="add mod ord">
          <ac:chgData name="Jordan Lewis Mulholland (2504650)" userId="S::2504650@student.uwtsd.ac.uk::1d4166b9-2e7c-417e-8f4d-18af362c4433" providerId="AD" clId="Web-{3B14AB78-D857-9BE7-07E3-5662AFD48816}" dt="2026-02-15T23:54:10.025" v="4977"/>
          <ac:picMkLst>
            <pc:docMk/>
            <pc:sldMk cId="3676725863" sldId="272"/>
            <ac:picMk id="15" creationId="{0CBBF329-784B-1001-CD4C-D6C959A70A2F}"/>
          </ac:picMkLst>
        </pc:picChg>
      </pc:sldChg>
      <pc:sldChg chg="addSp delSp modSp">
        <pc:chgData name="Jordan Lewis Mulholland (2504650)" userId="S::2504650@student.uwtsd.ac.uk::1d4166b9-2e7c-417e-8f4d-18af362c4433" providerId="AD" clId="Web-{3B14AB78-D857-9BE7-07E3-5662AFD48816}" dt="2026-02-16T02:20:37.684" v="8224" actId="1076"/>
        <pc:sldMkLst>
          <pc:docMk/>
          <pc:sldMk cId="2995886136" sldId="273"/>
        </pc:sldMkLst>
        <pc:spChg chg="del">
          <ac:chgData name="Jordan Lewis Mulholland (2504650)" userId="S::2504650@student.uwtsd.ac.uk::1d4166b9-2e7c-417e-8f4d-18af362c4433" providerId="AD" clId="Web-{3B14AB78-D857-9BE7-07E3-5662AFD48816}" dt="2026-02-16T00:17:29.675" v="5252"/>
          <ac:spMkLst>
            <pc:docMk/>
            <pc:sldMk cId="2995886136" sldId="273"/>
            <ac:spMk id="3" creationId="{21BB29BF-AF69-DED8-9C94-0C19AB0B3453}"/>
          </ac:spMkLst>
        </pc:spChg>
        <pc:spChg chg="add del mod">
          <ac:chgData name="Jordan Lewis Mulholland (2504650)" userId="S::2504650@student.uwtsd.ac.uk::1d4166b9-2e7c-417e-8f4d-18af362c4433" providerId="AD" clId="Web-{3B14AB78-D857-9BE7-07E3-5662AFD48816}" dt="2026-02-16T00:17:54.082" v="5254"/>
          <ac:spMkLst>
            <pc:docMk/>
            <pc:sldMk cId="2995886136" sldId="273"/>
            <ac:spMk id="5" creationId="{5C25616B-9C72-E215-77BE-08FEE73DFEF2}"/>
          </ac:spMkLst>
        </pc:spChg>
        <pc:spChg chg="add mod">
          <ac:chgData name="Jordan Lewis Mulholland (2504650)" userId="S::2504650@student.uwtsd.ac.uk::1d4166b9-2e7c-417e-8f4d-18af362c4433" providerId="AD" clId="Web-{3B14AB78-D857-9BE7-07E3-5662AFD48816}" dt="2026-02-16T02:20:37.684" v="8224" actId="1076"/>
          <ac:spMkLst>
            <pc:docMk/>
            <pc:sldMk cId="2995886136" sldId="273"/>
            <ac:spMk id="7" creationId="{907D3A1F-02E3-6620-6729-456CB8D6EB6A}"/>
          </ac:spMkLst>
        </pc:spChg>
        <pc:graphicFrameChg chg="add mod modGraphic">
          <ac:chgData name="Jordan Lewis Mulholland (2504650)" userId="S::2504650@student.uwtsd.ac.uk::1d4166b9-2e7c-417e-8f4d-18af362c4433" providerId="AD" clId="Web-{3B14AB78-D857-9BE7-07E3-5662AFD48816}" dt="2026-02-16T00:42:44.126" v="6651"/>
          <ac:graphicFrameMkLst>
            <pc:docMk/>
            <pc:sldMk cId="2995886136" sldId="273"/>
            <ac:graphicFrameMk id="6" creationId="{190E77A6-E79C-4906-5BF9-53B1E6271CD7}"/>
          </ac:graphicFrameMkLst>
        </pc:graphicFrameChg>
        <pc:picChg chg="mod">
          <ac:chgData name="Jordan Lewis Mulholland (2504650)" userId="S::2504650@student.uwtsd.ac.uk::1d4166b9-2e7c-417e-8f4d-18af362c4433" providerId="AD" clId="Web-{3B14AB78-D857-9BE7-07E3-5662AFD48816}" dt="2026-02-16T00:43:01.782" v="6652" actId="1076"/>
          <ac:picMkLst>
            <pc:docMk/>
            <pc:sldMk cId="2995886136" sldId="273"/>
            <ac:picMk id="4" creationId="{EC7223CA-74F4-C4FF-C812-A85A0B9BD54F}"/>
          </ac:picMkLst>
        </pc:picChg>
      </pc:sldChg>
      <pc:sldChg chg="addSp delSp modSp mod setBg modClrScheme chgLayout">
        <pc:chgData name="Jordan Lewis Mulholland (2504650)" userId="S::2504650@student.uwtsd.ac.uk::1d4166b9-2e7c-417e-8f4d-18af362c4433" providerId="AD" clId="Web-{3B14AB78-D857-9BE7-07E3-5662AFD48816}" dt="2026-02-16T01:55:22.696" v="7566" actId="20577"/>
        <pc:sldMkLst>
          <pc:docMk/>
          <pc:sldMk cId="528901735" sldId="274"/>
        </pc:sldMkLst>
        <pc:spChg chg="add del mod">
          <ac:chgData name="Jordan Lewis Mulholland (2504650)" userId="S::2504650@student.uwtsd.ac.uk::1d4166b9-2e7c-417e-8f4d-18af362c4433" providerId="AD" clId="Web-{3B14AB78-D857-9BE7-07E3-5662AFD48816}" dt="2026-02-16T00:43:45.694" v="6654"/>
          <ac:spMkLst>
            <pc:docMk/>
            <pc:sldMk cId="528901735" sldId="274"/>
            <ac:spMk id="3" creationId="{9B817067-2C50-EF22-8CEB-0A7911EC9449}"/>
          </ac:spMkLst>
        </pc:spChg>
        <pc:spChg chg="add del mod">
          <ac:chgData name="Jordan Lewis Mulholland (2504650)" userId="S::2504650@student.uwtsd.ac.uk::1d4166b9-2e7c-417e-8f4d-18af362c4433" providerId="AD" clId="Web-{3B14AB78-D857-9BE7-07E3-5662AFD48816}" dt="2026-02-16T00:43:50.506" v="6656"/>
          <ac:spMkLst>
            <pc:docMk/>
            <pc:sldMk cId="528901735" sldId="274"/>
            <ac:spMk id="7" creationId="{C83B6EA9-94EB-7FC8-CF29-95707FD41920}"/>
          </ac:spMkLst>
        </pc:spChg>
        <pc:spChg chg="del">
          <ac:chgData name="Jordan Lewis Mulholland (2504650)" userId="S::2504650@student.uwtsd.ac.uk::1d4166b9-2e7c-417e-8f4d-18af362c4433" providerId="AD" clId="Web-{3B14AB78-D857-9BE7-07E3-5662AFD48816}" dt="2026-02-16T00:43:56.287" v="6657"/>
          <ac:spMkLst>
            <pc:docMk/>
            <pc:sldMk cId="528901735" sldId="274"/>
            <ac:spMk id="9" creationId="{C319295D-10F7-96AF-434F-ED1378C532A6}"/>
          </ac:spMkLst>
        </pc:spChg>
        <pc:spChg chg="add del mod">
          <ac:chgData name="Jordan Lewis Mulholland (2504650)" userId="S::2504650@student.uwtsd.ac.uk::1d4166b9-2e7c-417e-8f4d-18af362c4433" providerId="AD" clId="Web-{3B14AB78-D857-9BE7-07E3-5662AFD48816}" dt="2026-02-16T00:43:59.975" v="6658"/>
          <ac:spMkLst>
            <pc:docMk/>
            <pc:sldMk cId="528901735" sldId="274"/>
            <ac:spMk id="10" creationId="{503951B3-F2D9-9EB5-742E-5ECA4783F51C}"/>
          </ac:spMkLst>
        </pc:spChg>
        <pc:spChg chg="add del mod">
          <ac:chgData name="Jordan Lewis Mulholland (2504650)" userId="S::2504650@student.uwtsd.ac.uk::1d4166b9-2e7c-417e-8f4d-18af362c4433" providerId="AD" clId="Web-{3B14AB78-D857-9BE7-07E3-5662AFD48816}" dt="2026-02-16T00:47:04.540" v="6664"/>
          <ac:spMkLst>
            <pc:docMk/>
            <pc:sldMk cId="528901735" sldId="274"/>
            <ac:spMk id="11" creationId="{3F6D3FA0-DD72-473B-0143-D52CE7F1714E}"/>
          </ac:spMkLst>
        </pc:spChg>
        <pc:spChg chg="add del mod">
          <ac:chgData name="Jordan Lewis Mulholland (2504650)" userId="S::2504650@student.uwtsd.ac.uk::1d4166b9-2e7c-417e-8f4d-18af362c4433" providerId="AD" clId="Web-{3B14AB78-D857-9BE7-07E3-5662AFD48816}" dt="2026-02-16T00:57:29.643" v="6714"/>
          <ac:spMkLst>
            <pc:docMk/>
            <pc:sldMk cId="528901735" sldId="274"/>
            <ac:spMk id="12" creationId="{C093C2CA-F9DC-1070-7529-AD0EF42E308C}"/>
          </ac:spMkLst>
        </pc:spChg>
        <pc:spChg chg="add del mod">
          <ac:chgData name="Jordan Lewis Mulholland (2504650)" userId="S::2504650@student.uwtsd.ac.uk::1d4166b9-2e7c-417e-8f4d-18af362c4433" providerId="AD" clId="Web-{3B14AB78-D857-9BE7-07E3-5662AFD48816}" dt="2026-02-16T00:51:34.232" v="6693"/>
          <ac:spMkLst>
            <pc:docMk/>
            <pc:sldMk cId="528901735" sldId="274"/>
            <ac:spMk id="13" creationId="{A038E975-A94C-0F91-52F2-1CDF722234A7}"/>
          </ac:spMkLst>
        </pc:spChg>
        <pc:spChg chg="add del mod ord">
          <ac:chgData name="Jordan Lewis Mulholland (2504650)" userId="S::2504650@student.uwtsd.ac.uk::1d4166b9-2e7c-417e-8f4d-18af362c4433" providerId="AD" clId="Web-{3B14AB78-D857-9BE7-07E3-5662AFD48816}" dt="2026-02-16T00:52:08.577" v="6695"/>
          <ac:spMkLst>
            <pc:docMk/>
            <pc:sldMk cId="528901735" sldId="274"/>
            <ac:spMk id="14" creationId="{6E05BF5E-2479-3968-674B-7BA7BEA06972}"/>
          </ac:spMkLst>
        </pc:spChg>
        <pc:spChg chg="add del mod">
          <ac:chgData name="Jordan Lewis Mulholland (2504650)" userId="S::2504650@student.uwtsd.ac.uk::1d4166b9-2e7c-417e-8f4d-18af362c4433" providerId="AD" clId="Web-{3B14AB78-D857-9BE7-07E3-5662AFD48816}" dt="2026-02-16T00:52:56.391" v="6705"/>
          <ac:spMkLst>
            <pc:docMk/>
            <pc:sldMk cId="528901735" sldId="274"/>
            <ac:spMk id="15" creationId="{9643C59C-784E-415F-D88A-2BD7F4A90144}"/>
          </ac:spMkLst>
        </pc:spChg>
        <pc:spChg chg="add del mod ord">
          <ac:chgData name="Jordan Lewis Mulholland (2504650)" userId="S::2504650@student.uwtsd.ac.uk::1d4166b9-2e7c-417e-8f4d-18af362c4433" providerId="AD" clId="Web-{3B14AB78-D857-9BE7-07E3-5662AFD48816}" dt="2026-02-16T01:09:11.884" v="6750"/>
          <ac:spMkLst>
            <pc:docMk/>
            <pc:sldMk cId="528901735" sldId="274"/>
            <ac:spMk id="18" creationId="{F0A86A42-CC43-28D2-4211-2E42C1130FA4}"/>
          </ac:spMkLst>
        </pc:spChg>
        <pc:spChg chg="add del mod ord">
          <ac:chgData name="Jordan Lewis Mulholland (2504650)" userId="S::2504650@student.uwtsd.ac.uk::1d4166b9-2e7c-417e-8f4d-18af362c4433" providerId="AD" clId="Web-{3B14AB78-D857-9BE7-07E3-5662AFD48816}" dt="2026-02-16T00:58:37.613" v="6716"/>
          <ac:spMkLst>
            <pc:docMk/>
            <pc:sldMk cId="528901735" sldId="274"/>
            <ac:spMk id="19" creationId="{09B9C03C-F8E7-51CC-9EB5-C90147CE7A7D}"/>
          </ac:spMkLst>
        </pc:spChg>
        <pc:spChg chg="add del">
          <ac:chgData name="Jordan Lewis Mulholland (2504650)" userId="S::2504650@student.uwtsd.ac.uk::1d4166b9-2e7c-417e-8f4d-18af362c4433" providerId="AD" clId="Web-{3B14AB78-D857-9BE7-07E3-5662AFD48816}" dt="2026-02-16T01:01:13.490" v="6727"/>
          <ac:spMkLst>
            <pc:docMk/>
            <pc:sldMk cId="528901735" sldId="274"/>
            <ac:spMk id="23" creationId="{C34E2088-615F-DC11-3BB0-9AEC82EAB6EE}"/>
          </ac:spMkLst>
        </pc:spChg>
        <pc:spChg chg="add del mod">
          <ac:chgData name="Jordan Lewis Mulholland (2504650)" userId="S::2504650@student.uwtsd.ac.uk::1d4166b9-2e7c-417e-8f4d-18af362c4433" providerId="AD" clId="Web-{3B14AB78-D857-9BE7-07E3-5662AFD48816}" dt="2026-02-16T01:09:15.353" v="6756"/>
          <ac:spMkLst>
            <pc:docMk/>
            <pc:sldMk cId="528901735" sldId="274"/>
            <ac:spMk id="24" creationId="{50738A97-460A-7252-F077-892404C665E8}"/>
          </ac:spMkLst>
        </pc:spChg>
        <pc:spChg chg="add del">
          <ac:chgData name="Jordan Lewis Mulholland (2504650)" userId="S::2504650@student.uwtsd.ac.uk::1d4166b9-2e7c-417e-8f4d-18af362c4433" providerId="AD" clId="Web-{3B14AB78-D857-9BE7-07E3-5662AFD48816}" dt="2026-02-16T01:02:59.335" v="6744"/>
          <ac:spMkLst>
            <pc:docMk/>
            <pc:sldMk cId="528901735" sldId="274"/>
            <ac:spMk id="25" creationId="{FED5CFD5-E39C-15DD-74DA-AFBD6C6103A8}"/>
          </ac:spMkLst>
        </pc:spChg>
        <pc:spChg chg="add del">
          <ac:chgData name="Jordan Lewis Mulholland (2504650)" userId="S::2504650@student.uwtsd.ac.uk::1d4166b9-2e7c-417e-8f4d-18af362c4433" providerId="AD" clId="Web-{3B14AB78-D857-9BE7-07E3-5662AFD48816}" dt="2026-02-16T01:09:15.431" v="6759"/>
          <ac:spMkLst>
            <pc:docMk/>
            <pc:sldMk cId="528901735" sldId="274"/>
            <ac:spMk id="29" creationId="{8F1D1DCB-DBF4-DB7E-D939-BA177AD8646B}"/>
          </ac:spMkLst>
        </pc:spChg>
        <pc:spChg chg="add mod">
          <ac:chgData name="Jordan Lewis Mulholland (2504650)" userId="S::2504650@student.uwtsd.ac.uk::1d4166b9-2e7c-417e-8f4d-18af362c4433" providerId="AD" clId="Web-{3B14AB78-D857-9BE7-07E3-5662AFD48816}" dt="2026-02-16T01:49:59.001" v="7535" actId="1076"/>
          <ac:spMkLst>
            <pc:docMk/>
            <pc:sldMk cId="528901735" sldId="274"/>
            <ac:spMk id="37" creationId="{2776B299-ABC2-0DD1-9180-D0245F55701A}"/>
          </ac:spMkLst>
        </pc:spChg>
        <pc:spChg chg="add">
          <ac:chgData name="Jordan Lewis Mulholland (2504650)" userId="S::2504650@student.uwtsd.ac.uk::1d4166b9-2e7c-417e-8f4d-18af362c4433" providerId="AD" clId="Web-{3B14AB78-D857-9BE7-07E3-5662AFD48816}" dt="2026-02-16T01:18:09.944" v="6786"/>
          <ac:spMkLst>
            <pc:docMk/>
            <pc:sldMk cId="528901735" sldId="274"/>
            <ac:spMk id="38" creationId="{CF045CA4-6405-761B-9C96-4877B77F7514}"/>
          </ac:spMkLst>
        </pc:spChg>
        <pc:spChg chg="add">
          <ac:chgData name="Jordan Lewis Mulholland (2504650)" userId="S::2504650@student.uwtsd.ac.uk::1d4166b9-2e7c-417e-8f4d-18af362c4433" providerId="AD" clId="Web-{3B14AB78-D857-9BE7-07E3-5662AFD48816}" dt="2026-02-16T01:18:34.460" v="6787"/>
          <ac:spMkLst>
            <pc:docMk/>
            <pc:sldMk cId="528901735" sldId="274"/>
            <ac:spMk id="39" creationId="{AFF9F63B-F32D-196F-7CCD-4285EF7460C7}"/>
          </ac:spMkLst>
        </pc:spChg>
        <pc:spChg chg="add mod">
          <ac:chgData name="Jordan Lewis Mulholland (2504650)" userId="S::2504650@student.uwtsd.ac.uk::1d4166b9-2e7c-417e-8f4d-18af362c4433" providerId="AD" clId="Web-{3B14AB78-D857-9BE7-07E3-5662AFD48816}" dt="2026-02-16T01:55:04.741" v="7558" actId="20577"/>
          <ac:spMkLst>
            <pc:docMk/>
            <pc:sldMk cId="528901735" sldId="274"/>
            <ac:spMk id="40" creationId="{223E012B-7D7D-FA86-AB58-B44C01716741}"/>
          </ac:spMkLst>
        </pc:spChg>
        <pc:spChg chg="add mod">
          <ac:chgData name="Jordan Lewis Mulholland (2504650)" userId="S::2504650@student.uwtsd.ac.uk::1d4166b9-2e7c-417e-8f4d-18af362c4433" providerId="AD" clId="Web-{3B14AB78-D857-9BE7-07E3-5662AFD48816}" dt="2026-02-16T01:55:12.647" v="7561" actId="20577"/>
          <ac:spMkLst>
            <pc:docMk/>
            <pc:sldMk cId="528901735" sldId="274"/>
            <ac:spMk id="41" creationId="{59D902A7-3066-6766-B1B1-B82DDA277004}"/>
          </ac:spMkLst>
        </pc:spChg>
        <pc:spChg chg="add mod">
          <ac:chgData name="Jordan Lewis Mulholland (2504650)" userId="S::2504650@student.uwtsd.ac.uk::1d4166b9-2e7c-417e-8f4d-18af362c4433" providerId="AD" clId="Web-{3B14AB78-D857-9BE7-07E3-5662AFD48816}" dt="2026-02-16T01:55:19.461" v="7564" actId="20577"/>
          <ac:spMkLst>
            <pc:docMk/>
            <pc:sldMk cId="528901735" sldId="274"/>
            <ac:spMk id="42" creationId="{EC4DB375-464B-73B9-422C-85F5E247EBC1}"/>
          </ac:spMkLst>
        </pc:spChg>
        <pc:spChg chg="add">
          <ac:chgData name="Jordan Lewis Mulholland (2504650)" userId="S::2504650@student.uwtsd.ac.uk::1d4166b9-2e7c-417e-8f4d-18af362c4433" providerId="AD" clId="Web-{3B14AB78-D857-9BE7-07E3-5662AFD48816}" dt="2026-02-16T01:29:41.517" v="7127"/>
          <ac:spMkLst>
            <pc:docMk/>
            <pc:sldMk cId="528901735" sldId="274"/>
            <ac:spMk id="43" creationId="{E8F73ECC-A982-9CA9-E96C-03AB82D139ED}"/>
          </ac:spMkLst>
        </pc:spChg>
        <pc:spChg chg="add">
          <ac:chgData name="Jordan Lewis Mulholland (2504650)" userId="S::2504650@student.uwtsd.ac.uk::1d4166b9-2e7c-417e-8f4d-18af362c4433" providerId="AD" clId="Web-{3B14AB78-D857-9BE7-07E3-5662AFD48816}" dt="2026-02-16T01:29:41.564" v="7128"/>
          <ac:spMkLst>
            <pc:docMk/>
            <pc:sldMk cId="528901735" sldId="274"/>
            <ac:spMk id="44" creationId="{209A426C-1680-ECBF-A53D-756057169D21}"/>
          </ac:spMkLst>
        </pc:spChg>
        <pc:spChg chg="add mod">
          <ac:chgData name="Jordan Lewis Mulholland (2504650)" userId="S::2504650@student.uwtsd.ac.uk::1d4166b9-2e7c-417e-8f4d-18af362c4433" providerId="AD" clId="Web-{3B14AB78-D857-9BE7-07E3-5662AFD48816}" dt="2026-02-16T01:54:59.726" v="7556" actId="20577"/>
          <ac:spMkLst>
            <pc:docMk/>
            <pc:sldMk cId="528901735" sldId="274"/>
            <ac:spMk id="45" creationId="{A3FB62F2-EE84-66B1-200B-801DBF430158}"/>
          </ac:spMkLst>
        </pc:spChg>
        <pc:spChg chg="add mod">
          <ac:chgData name="Jordan Lewis Mulholland (2504650)" userId="S::2504650@student.uwtsd.ac.uk::1d4166b9-2e7c-417e-8f4d-18af362c4433" providerId="AD" clId="Web-{3B14AB78-D857-9BE7-07E3-5662AFD48816}" dt="2026-02-16T01:54:51.085" v="7553" actId="20577"/>
          <ac:spMkLst>
            <pc:docMk/>
            <pc:sldMk cId="528901735" sldId="274"/>
            <ac:spMk id="46" creationId="{9CC7E608-35B4-6B08-13E8-7930F5EDF135}"/>
          </ac:spMkLst>
        </pc:spChg>
        <pc:spChg chg="add mod">
          <ac:chgData name="Jordan Lewis Mulholland (2504650)" userId="S::2504650@student.uwtsd.ac.uk::1d4166b9-2e7c-417e-8f4d-18af362c4433" providerId="AD" clId="Web-{3B14AB78-D857-9BE7-07E3-5662AFD48816}" dt="2026-02-16T01:55:22.696" v="7566" actId="20577"/>
          <ac:spMkLst>
            <pc:docMk/>
            <pc:sldMk cId="528901735" sldId="274"/>
            <ac:spMk id="47" creationId="{1ED6792F-B726-9061-03E1-675E4F090CCF}"/>
          </ac:spMkLst>
        </pc:spChg>
        <pc:spChg chg="add mod">
          <ac:chgData name="Jordan Lewis Mulholland (2504650)" userId="S::2504650@student.uwtsd.ac.uk::1d4166b9-2e7c-417e-8f4d-18af362c4433" providerId="AD" clId="Web-{3B14AB78-D857-9BE7-07E3-5662AFD48816}" dt="2026-02-16T01:50:20.768" v="7537"/>
          <ac:spMkLst>
            <pc:docMk/>
            <pc:sldMk cId="528901735" sldId="274"/>
            <ac:spMk id="49" creationId="{D1758EA3-873B-307C-9BFA-A34D1A69471E}"/>
          </ac:spMkLst>
        </pc:spChg>
        <pc:graphicFrameChg chg="add del mod modGraphic">
          <ac:chgData name="Jordan Lewis Mulholland (2504650)" userId="S::2504650@student.uwtsd.ac.uk::1d4166b9-2e7c-417e-8f4d-18af362c4433" providerId="AD" clId="Web-{3B14AB78-D857-9BE7-07E3-5662AFD48816}" dt="2026-02-16T01:09:27.635" v="6761"/>
          <ac:graphicFrameMkLst>
            <pc:docMk/>
            <pc:sldMk cId="528901735" sldId="274"/>
            <ac:graphicFrameMk id="30" creationId="{D4593456-26F9-32C4-ED6D-FD1C024C275C}"/>
          </ac:graphicFrameMkLst>
        </pc:graphicFrameChg>
        <pc:picChg chg="del">
          <ac:chgData name="Jordan Lewis Mulholland (2504650)" userId="S::2504650@student.uwtsd.ac.uk::1d4166b9-2e7c-417e-8f4d-18af362c4433" providerId="AD" clId="Web-{3B14AB78-D857-9BE7-07E3-5662AFD48816}" dt="2026-02-16T00:43:43.053" v="6653"/>
          <ac:picMkLst>
            <pc:docMk/>
            <pc:sldMk cId="528901735" sldId="274"/>
            <ac:picMk id="5" creationId="{AC0ED813-33C2-69DB-5797-8EA19A52632B}"/>
          </ac:picMkLst>
        </pc:picChg>
        <pc:picChg chg="del">
          <ac:chgData name="Jordan Lewis Mulholland (2504650)" userId="S::2504650@student.uwtsd.ac.uk::1d4166b9-2e7c-417e-8f4d-18af362c4433" providerId="AD" clId="Web-{3B14AB78-D857-9BE7-07E3-5662AFD48816}" dt="2026-02-16T00:43:47.647" v="6655"/>
          <ac:picMkLst>
            <pc:docMk/>
            <pc:sldMk cId="528901735" sldId="274"/>
            <ac:picMk id="6" creationId="{7FD39825-F0A5-DA08-8FB7-9BE5536C1C4A}"/>
          </ac:picMkLst>
        </pc:picChg>
        <pc:picChg chg="add del mod">
          <ac:chgData name="Jordan Lewis Mulholland (2504650)" userId="S::2504650@student.uwtsd.ac.uk::1d4166b9-2e7c-417e-8f4d-18af362c4433" providerId="AD" clId="Web-{3B14AB78-D857-9BE7-07E3-5662AFD48816}" dt="2026-02-16T00:55:59.062" v="6710"/>
          <ac:picMkLst>
            <pc:docMk/>
            <pc:sldMk cId="528901735" sldId="274"/>
            <ac:picMk id="16" creationId="{F874B74A-34EB-4368-9A65-3B229B0E7A01}"/>
          </ac:picMkLst>
        </pc:picChg>
        <pc:cxnChg chg="add del mod">
          <ac:chgData name="Jordan Lewis Mulholland (2504650)" userId="S::2504650@student.uwtsd.ac.uk::1d4166b9-2e7c-417e-8f4d-18af362c4433" providerId="AD" clId="Web-{3B14AB78-D857-9BE7-07E3-5662AFD48816}" dt="2026-02-16T01:09:11.947" v="6752"/>
          <ac:cxnSpMkLst>
            <pc:docMk/>
            <pc:sldMk cId="528901735" sldId="274"/>
            <ac:cxnSpMk id="17" creationId="{2CF442A3-CAC5-885A-C8D0-1D482ACFF12C}"/>
          </ac:cxnSpMkLst>
        </pc:cxnChg>
        <pc:cxnChg chg="add del mod">
          <ac:chgData name="Jordan Lewis Mulholland (2504650)" userId="S::2504650@student.uwtsd.ac.uk::1d4166b9-2e7c-417e-8f4d-18af362c4433" providerId="AD" clId="Web-{3B14AB78-D857-9BE7-07E3-5662AFD48816}" dt="2026-02-16T01:09:15.322" v="6755"/>
          <ac:cxnSpMkLst>
            <pc:docMk/>
            <pc:sldMk cId="528901735" sldId="274"/>
            <ac:cxnSpMk id="20" creationId="{81C35623-33A1-2B05-1B84-71B55F699F11}"/>
          </ac:cxnSpMkLst>
        </pc:cxnChg>
        <pc:cxnChg chg="add del mod">
          <ac:chgData name="Jordan Lewis Mulholland (2504650)" userId="S::2504650@student.uwtsd.ac.uk::1d4166b9-2e7c-417e-8f4d-18af362c4433" providerId="AD" clId="Web-{3B14AB78-D857-9BE7-07E3-5662AFD48816}" dt="2026-02-16T01:00:21.911" v="6724"/>
          <ac:cxnSpMkLst>
            <pc:docMk/>
            <pc:sldMk cId="528901735" sldId="274"/>
            <ac:cxnSpMk id="21" creationId="{086D90F6-37C1-EE02-3D82-ADD776CDF780}"/>
          </ac:cxnSpMkLst>
        </pc:cxnChg>
        <pc:cxnChg chg="add del">
          <ac:chgData name="Jordan Lewis Mulholland (2504650)" userId="S::2504650@student.uwtsd.ac.uk::1d4166b9-2e7c-417e-8f4d-18af362c4433" providerId="AD" clId="Web-{3B14AB78-D857-9BE7-07E3-5662AFD48816}" dt="2026-02-16T01:09:13.666" v="6754"/>
          <ac:cxnSpMkLst>
            <pc:docMk/>
            <pc:sldMk cId="528901735" sldId="274"/>
            <ac:cxnSpMk id="22" creationId="{768EB765-6EB5-DDBC-523A-7DAC84277566}"/>
          </ac:cxnSpMkLst>
        </pc:cxnChg>
        <pc:cxnChg chg="add del">
          <ac:chgData name="Jordan Lewis Mulholland (2504650)" userId="S::2504650@student.uwtsd.ac.uk::1d4166b9-2e7c-417e-8f4d-18af362c4433" providerId="AD" clId="Web-{3B14AB78-D857-9BE7-07E3-5662AFD48816}" dt="2026-02-16T01:09:11.916" v="6751"/>
          <ac:cxnSpMkLst>
            <pc:docMk/>
            <pc:sldMk cId="528901735" sldId="274"/>
            <ac:cxnSpMk id="26" creationId="{3FB93F81-02F8-0F8C-A768-4B7E52960A11}"/>
          </ac:cxnSpMkLst>
        </pc:cxnChg>
        <pc:cxnChg chg="add del mod">
          <ac:chgData name="Jordan Lewis Mulholland (2504650)" userId="S::2504650@student.uwtsd.ac.uk::1d4166b9-2e7c-417e-8f4d-18af362c4433" providerId="AD" clId="Web-{3B14AB78-D857-9BE7-07E3-5662AFD48816}" dt="2026-02-16T01:09:11.978" v="6753"/>
          <ac:cxnSpMkLst>
            <pc:docMk/>
            <pc:sldMk cId="528901735" sldId="274"/>
            <ac:cxnSpMk id="27" creationId="{5B20B9B9-F7FE-00AB-BA43-966F578D35AC}"/>
          </ac:cxnSpMkLst>
        </pc:cxnChg>
        <pc:cxnChg chg="add del mod">
          <ac:chgData name="Jordan Lewis Mulholland (2504650)" userId="S::2504650@student.uwtsd.ac.uk::1d4166b9-2e7c-417e-8f4d-18af362c4433" providerId="AD" clId="Web-{3B14AB78-D857-9BE7-07E3-5662AFD48816}" dt="2026-02-16T01:09:15.369" v="6757"/>
          <ac:cxnSpMkLst>
            <pc:docMk/>
            <pc:sldMk cId="528901735" sldId="274"/>
            <ac:cxnSpMk id="28" creationId="{E8602780-7C21-9047-ABF4-D3EDFCB71EE6}"/>
          </ac:cxnSpMkLst>
        </pc:cxnChg>
        <pc:cxnChg chg="add mod">
          <ac:chgData name="Jordan Lewis Mulholland (2504650)" userId="S::2504650@student.uwtsd.ac.uk::1d4166b9-2e7c-417e-8f4d-18af362c4433" providerId="AD" clId="Web-{3B14AB78-D857-9BE7-07E3-5662AFD48816}" dt="2026-02-16T01:44:35.793" v="7495" actId="1076"/>
          <ac:cxnSpMkLst>
            <pc:docMk/>
            <pc:sldMk cId="528901735" sldId="274"/>
            <ac:cxnSpMk id="48" creationId="{D3758927-3837-28B5-79D8-D81E36E521F4}"/>
          </ac:cxnSpMkLst>
        </pc:cxnChg>
        <pc:cxnChg chg="add mod">
          <ac:chgData name="Jordan Lewis Mulholland (2504650)" userId="S::2504650@student.uwtsd.ac.uk::1d4166b9-2e7c-417e-8f4d-18af362c4433" providerId="AD" clId="Web-{3B14AB78-D857-9BE7-07E3-5662AFD48816}" dt="2026-02-16T01:44:51.731" v="7498"/>
          <ac:cxnSpMkLst>
            <pc:docMk/>
            <pc:sldMk cId="528901735" sldId="274"/>
            <ac:cxnSpMk id="50" creationId="{43B154F0-CDB6-2A6D-F4F7-F0E7BAED4B2D}"/>
          </ac:cxnSpMkLst>
        </pc:cxnChg>
        <pc:cxnChg chg="add mod">
          <ac:chgData name="Jordan Lewis Mulholland (2504650)" userId="S::2504650@student.uwtsd.ac.uk::1d4166b9-2e7c-417e-8f4d-18af362c4433" providerId="AD" clId="Web-{3B14AB78-D857-9BE7-07E3-5662AFD48816}" dt="2026-02-16T01:46:00.765" v="7505" actId="1076"/>
          <ac:cxnSpMkLst>
            <pc:docMk/>
            <pc:sldMk cId="528901735" sldId="274"/>
            <ac:cxnSpMk id="51" creationId="{4B6F5DAE-0F76-17E9-BBC5-ADEDEE1FC13E}"/>
          </ac:cxnSpMkLst>
        </pc:cxnChg>
        <pc:cxnChg chg="add del mod">
          <ac:chgData name="Jordan Lewis Mulholland (2504650)" userId="S::2504650@student.uwtsd.ac.uk::1d4166b9-2e7c-417e-8f4d-18af362c4433" providerId="AD" clId="Web-{3B14AB78-D857-9BE7-07E3-5662AFD48816}" dt="2026-02-16T01:46:30.219" v="7508"/>
          <ac:cxnSpMkLst>
            <pc:docMk/>
            <pc:sldMk cId="528901735" sldId="274"/>
            <ac:cxnSpMk id="52" creationId="{7D4A6777-8962-1639-CDE1-3B31A62EDFA2}"/>
          </ac:cxnSpMkLst>
        </pc:cxnChg>
        <pc:cxnChg chg="add mod">
          <ac:chgData name="Jordan Lewis Mulholland (2504650)" userId="S::2504650@student.uwtsd.ac.uk::1d4166b9-2e7c-417e-8f4d-18af362c4433" providerId="AD" clId="Web-{3B14AB78-D857-9BE7-07E3-5662AFD48816}" dt="2026-02-16T01:47:25.548" v="7515"/>
          <ac:cxnSpMkLst>
            <pc:docMk/>
            <pc:sldMk cId="528901735" sldId="274"/>
            <ac:cxnSpMk id="53" creationId="{8EE12C23-CB7D-C452-9DB4-85B5DC32B0C7}"/>
          </ac:cxnSpMkLst>
        </pc:cxnChg>
        <pc:cxnChg chg="add mod">
          <ac:chgData name="Jordan Lewis Mulholland (2504650)" userId="S::2504650@student.uwtsd.ac.uk::1d4166b9-2e7c-417e-8f4d-18af362c4433" providerId="AD" clId="Web-{3B14AB78-D857-9BE7-07E3-5662AFD48816}" dt="2026-02-16T01:51:34.941" v="7542"/>
          <ac:cxnSpMkLst>
            <pc:docMk/>
            <pc:sldMk cId="528901735" sldId="274"/>
            <ac:cxnSpMk id="54" creationId="{BD067CD4-D8CC-908C-E298-63C838D07FE5}"/>
          </ac:cxnSpMkLst>
        </pc:cxnChg>
        <pc:cxnChg chg="add mod">
          <ac:chgData name="Jordan Lewis Mulholland (2504650)" userId="S::2504650@student.uwtsd.ac.uk::1d4166b9-2e7c-417e-8f4d-18af362c4433" providerId="AD" clId="Web-{3B14AB78-D857-9BE7-07E3-5662AFD48816}" dt="2026-02-16T01:52:07.800" v="7544"/>
          <ac:cxnSpMkLst>
            <pc:docMk/>
            <pc:sldMk cId="528901735" sldId="274"/>
            <ac:cxnSpMk id="55" creationId="{83A4F513-9FF4-DA57-4781-4C24649B1F7B}"/>
          </ac:cxnSpMkLst>
        </pc:cxnChg>
        <pc:cxnChg chg="add mod">
          <ac:chgData name="Jordan Lewis Mulholland (2504650)" userId="S::2504650@student.uwtsd.ac.uk::1d4166b9-2e7c-417e-8f4d-18af362c4433" providerId="AD" clId="Web-{3B14AB78-D857-9BE7-07E3-5662AFD48816}" dt="2026-02-16T01:54:28.132" v="7551" actId="14100"/>
          <ac:cxnSpMkLst>
            <pc:docMk/>
            <pc:sldMk cId="528901735" sldId="274"/>
            <ac:cxnSpMk id="56" creationId="{302D3684-85B8-6316-4166-08BB613F047A}"/>
          </ac:cxnSpMkLst>
        </pc:cxnChg>
      </pc:sldChg>
      <pc:sldChg chg="del">
        <pc:chgData name="Jordan Lewis Mulholland (2504650)" userId="S::2504650@student.uwtsd.ac.uk::1d4166b9-2e7c-417e-8f4d-18af362c4433" providerId="AD" clId="Web-{3B14AB78-D857-9BE7-07E3-5662AFD48816}" dt="2026-02-16T01:55:37.211" v="7567"/>
        <pc:sldMkLst>
          <pc:docMk/>
          <pc:sldMk cId="1692988383" sldId="275"/>
        </pc:sldMkLst>
      </pc:sldChg>
      <pc:sldChg chg="addSp delSp modSp new">
        <pc:chgData name="Jordan Lewis Mulholland (2504650)" userId="S::2504650@student.uwtsd.ac.uk::1d4166b9-2e7c-417e-8f4d-18af362c4433" providerId="AD" clId="Web-{3B14AB78-D857-9BE7-07E3-5662AFD48816}" dt="2026-02-16T02:19:05.340" v="8205" actId="20577"/>
        <pc:sldMkLst>
          <pc:docMk/>
          <pc:sldMk cId="1895010062" sldId="275"/>
        </pc:sldMkLst>
        <pc:spChg chg="mod">
          <ac:chgData name="Jordan Lewis Mulholland (2504650)" userId="S::2504650@student.uwtsd.ac.uk::1d4166b9-2e7c-417e-8f4d-18af362c4433" providerId="AD" clId="Web-{3B14AB78-D857-9BE7-07E3-5662AFD48816}" dt="2026-02-16T02:12:13.734" v="8030" actId="20577"/>
          <ac:spMkLst>
            <pc:docMk/>
            <pc:sldMk cId="1895010062" sldId="275"/>
            <ac:spMk id="2" creationId="{9FDF3D02-8C98-57F2-333C-D1385F78949B}"/>
          </ac:spMkLst>
        </pc:spChg>
        <pc:spChg chg="del">
          <ac:chgData name="Jordan Lewis Mulholland (2504650)" userId="S::2504650@student.uwtsd.ac.uk::1d4166b9-2e7c-417e-8f4d-18af362c4433" providerId="AD" clId="Web-{3B14AB78-D857-9BE7-07E3-5662AFD48816}" dt="2026-02-16T01:56:33.258" v="7569"/>
          <ac:spMkLst>
            <pc:docMk/>
            <pc:sldMk cId="1895010062" sldId="275"/>
            <ac:spMk id="3" creationId="{A9E86E6C-DF4A-9024-8284-7290C08C061C}"/>
          </ac:spMkLst>
        </pc:spChg>
        <pc:spChg chg="add mod">
          <ac:chgData name="Jordan Lewis Mulholland (2504650)" userId="S::2504650@student.uwtsd.ac.uk::1d4166b9-2e7c-417e-8f4d-18af362c4433" providerId="AD" clId="Web-{3B14AB78-D857-9BE7-07E3-5662AFD48816}" dt="2026-02-16T02:12:22.156" v="8031" actId="1076"/>
          <ac:spMkLst>
            <pc:docMk/>
            <pc:sldMk cId="1895010062" sldId="275"/>
            <ac:spMk id="4" creationId="{D3786C81-E6D3-0DCB-BD93-5985896551AA}"/>
          </ac:spMkLst>
        </pc:spChg>
        <pc:spChg chg="add mod">
          <ac:chgData name="Jordan Lewis Mulholland (2504650)" userId="S::2504650@student.uwtsd.ac.uk::1d4166b9-2e7c-417e-8f4d-18af362c4433" providerId="AD" clId="Web-{3B14AB78-D857-9BE7-07E3-5662AFD48816}" dt="2026-02-16T02:19:05.340" v="8205" actId="20577"/>
          <ac:spMkLst>
            <pc:docMk/>
            <pc:sldMk cId="1895010062" sldId="275"/>
            <ac:spMk id="5" creationId="{5DD72791-BEA0-B211-9B35-803EBDB5274A}"/>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387DAB5-98DC-8841-A9FF-91601123C4A6}" type="datetimeFigureOut">
              <a:rPr lang="en-US" smtClean="0"/>
              <a:t>2/15/2026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140CDE8-F864-FB40-ABC6-745F188580B9}" type="slidenum">
              <a:rPr lang="en-US" smtClean="0"/>
              <a:t>‹#›</a:t>
            </a:fld>
            <a:endParaRPr lang="en-US"/>
          </a:p>
        </p:txBody>
      </p:sp>
    </p:spTree>
    <p:extLst>
      <p:ext uri="{BB962C8B-B14F-4D97-AF65-F5344CB8AC3E}">
        <p14:creationId xmlns:p14="http://schemas.microsoft.com/office/powerpoint/2010/main" val="19363530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svg"/><Relationship Id="rId7" Type="http://schemas.openxmlformats.org/officeDocument/2006/relationships/image" Target="../media/image6.svg"/><Relationship Id="rId2" Type="http://schemas.openxmlformats.org/officeDocument/2006/relationships/image" Target="../media/image1.png"/><Relationship Id="rId1" Type="http://schemas.openxmlformats.org/officeDocument/2006/relationships/slideMaster" Target="../slideMasters/slideMaster1.xml"/><Relationship Id="rId6" Type="http://schemas.openxmlformats.org/officeDocument/2006/relationships/image" Target="../media/image5.png"/><Relationship Id="rId5" Type="http://schemas.openxmlformats.org/officeDocument/2006/relationships/image" Target="../media/image4.svg"/><Relationship Id="rId4" Type="http://schemas.openxmlformats.org/officeDocument/2006/relationships/image" Target="../media/image3.png"/><Relationship Id="rId9" Type="http://schemas.openxmlformats.org/officeDocument/2006/relationships/image" Target="../media/image8.sv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10.svg"/><Relationship Id="rId7" Type="http://schemas.openxmlformats.org/officeDocument/2006/relationships/image" Target="../media/image12.svg"/><Relationship Id="rId2" Type="http://schemas.openxmlformats.org/officeDocument/2006/relationships/image" Target="../media/image9.png"/><Relationship Id="rId1" Type="http://schemas.openxmlformats.org/officeDocument/2006/relationships/slideMaster" Target="../slideMasters/slideMaster1.xml"/><Relationship Id="rId6" Type="http://schemas.openxmlformats.org/officeDocument/2006/relationships/image" Target="../media/image11.png"/><Relationship Id="rId5" Type="http://schemas.openxmlformats.org/officeDocument/2006/relationships/image" Target="../media/image8.svg"/><Relationship Id="rId4" Type="http://schemas.openxmlformats.org/officeDocument/2006/relationships/image" Target="../media/image7.pn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8.svg"/><Relationship Id="rId7" Type="http://schemas.openxmlformats.org/officeDocument/2006/relationships/image" Target="../media/image14.svg"/><Relationship Id="rId2" Type="http://schemas.openxmlformats.org/officeDocument/2006/relationships/image" Target="../media/image7.png"/><Relationship Id="rId1" Type="http://schemas.openxmlformats.org/officeDocument/2006/relationships/slideMaster" Target="../slideMasters/slideMaster1.xml"/><Relationship Id="rId6" Type="http://schemas.openxmlformats.org/officeDocument/2006/relationships/image" Target="../media/image13.png"/><Relationship Id="rId5" Type="http://schemas.openxmlformats.org/officeDocument/2006/relationships/image" Target="../media/image6.svg"/><Relationship Id="rId4" Type="http://schemas.openxmlformats.org/officeDocument/2006/relationships/image" Target="../media/image5.png"/></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Master" Target="../slideMasters/slideMaster1.xml"/><Relationship Id="rId5" Type="http://schemas.openxmlformats.org/officeDocument/2006/relationships/image" Target="../media/image10.svg"/><Relationship Id="rId4" Type="http://schemas.openxmlformats.org/officeDocument/2006/relationships/image" Target="../media/image9.png"/></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14.svg"/><Relationship Id="rId7" Type="http://schemas.openxmlformats.org/officeDocument/2006/relationships/image" Target="../media/image6.svg"/><Relationship Id="rId2" Type="http://schemas.openxmlformats.org/officeDocument/2006/relationships/image" Target="../media/image13.png"/><Relationship Id="rId1" Type="http://schemas.openxmlformats.org/officeDocument/2006/relationships/slideMaster" Target="../slideMasters/slideMaster1.xml"/><Relationship Id="rId6" Type="http://schemas.openxmlformats.org/officeDocument/2006/relationships/image" Target="../media/image5.png"/><Relationship Id="rId5" Type="http://schemas.openxmlformats.org/officeDocument/2006/relationships/image" Target="../media/image16.svg"/><Relationship Id="rId4" Type="http://schemas.openxmlformats.org/officeDocument/2006/relationships/image" Target="../media/image15.png"/></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Master" Target="../slideMasters/slideMaster1.xml"/><Relationship Id="rId5" Type="http://schemas.openxmlformats.org/officeDocument/2006/relationships/image" Target="../media/image12.svg"/><Relationship Id="rId4" Type="http://schemas.openxmlformats.org/officeDocument/2006/relationships/image" Target="../media/image11.png"/></Relationships>
</file>

<file path=ppt/slideLayouts/_rels/slideLayout9.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image" Target="../media/image12.svg"/><Relationship Id="rId7" Type="http://schemas.openxmlformats.org/officeDocument/2006/relationships/image" Target="../media/image8.svg"/><Relationship Id="rId2" Type="http://schemas.openxmlformats.org/officeDocument/2006/relationships/image" Target="../media/image11.png"/><Relationship Id="rId1" Type="http://schemas.openxmlformats.org/officeDocument/2006/relationships/slideMaster" Target="../slideMasters/slideMaster1.xml"/><Relationship Id="rId6" Type="http://schemas.openxmlformats.org/officeDocument/2006/relationships/image" Target="../media/image7.png"/><Relationship Id="rId5" Type="http://schemas.openxmlformats.org/officeDocument/2006/relationships/image" Target="../media/image6.svg"/><Relationship Id="rId4" Type="http://schemas.openxmlformats.org/officeDocument/2006/relationships/image" Target="../media/image5.png"/><Relationship Id="rId9" Type="http://schemas.openxmlformats.org/officeDocument/2006/relationships/image" Target="../media/image14.svg"/></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One image 1">
    <p:spTree>
      <p:nvGrpSpPr>
        <p:cNvPr id="1" name=""/>
        <p:cNvGrpSpPr/>
        <p:nvPr/>
      </p:nvGrpSpPr>
      <p:grpSpPr>
        <a:xfrm>
          <a:off x="0" y="0"/>
          <a:ext cx="0" cy="0"/>
          <a:chOff x="0" y="0"/>
          <a:chExt cx="0" cy="0"/>
        </a:xfrm>
      </p:grpSpPr>
      <p:sp>
        <p:nvSpPr>
          <p:cNvPr id="32" name="Picture Placeholder 31">
            <a:extLst>
              <a:ext uri="{FF2B5EF4-FFF2-40B4-BE49-F238E27FC236}">
                <a16:creationId xmlns:a16="http://schemas.microsoft.com/office/drawing/2014/main" id="{81279C46-1C2D-2E0B-2B2F-FFB42AF65A2B}"/>
              </a:ext>
            </a:extLst>
          </p:cNvPr>
          <p:cNvSpPr>
            <a:spLocks noGrp="1"/>
          </p:cNvSpPr>
          <p:nvPr>
            <p:ph type="pic" sz="quarter" idx="13"/>
          </p:nvPr>
        </p:nvSpPr>
        <p:spPr>
          <a:xfrm>
            <a:off x="641663" y="641664"/>
            <a:ext cx="10925787" cy="5574672"/>
          </a:xfrm>
          <a:custGeom>
            <a:avLst/>
            <a:gdLst>
              <a:gd name="connsiteX0" fmla="*/ 10581968 w 10925787"/>
              <a:gd name="connsiteY0" fmla="*/ 5560391 h 5574672"/>
              <a:gd name="connsiteX1" fmla="*/ 10581975 w 10925787"/>
              <a:gd name="connsiteY1" fmla="*/ 5560405 h 5574672"/>
              <a:gd name="connsiteX2" fmla="*/ 10581968 w 10925787"/>
              <a:gd name="connsiteY2" fmla="*/ 5560408 h 5574672"/>
              <a:gd name="connsiteX3" fmla="*/ 10568840 w 10925787"/>
              <a:gd name="connsiteY3" fmla="*/ 5518916 h 5574672"/>
              <a:gd name="connsiteX4" fmla="*/ 10556102 w 10925787"/>
              <a:gd name="connsiteY4" fmla="*/ 5522920 h 5574672"/>
              <a:gd name="connsiteX5" fmla="*/ 10568592 w 10925787"/>
              <a:gd name="connsiteY5" fmla="*/ 5536934 h 5574672"/>
              <a:gd name="connsiteX6" fmla="*/ 10564003 w 10925787"/>
              <a:gd name="connsiteY6" fmla="*/ 5543365 h 5574672"/>
              <a:gd name="connsiteX7" fmla="*/ 10567139 w 10925787"/>
              <a:gd name="connsiteY7" fmla="*/ 5551107 h 5574672"/>
              <a:gd name="connsiteX8" fmla="*/ 10572206 w 10925787"/>
              <a:gd name="connsiteY8" fmla="*/ 5567938 h 5574672"/>
              <a:gd name="connsiteX9" fmla="*/ 10577273 w 10925787"/>
              <a:gd name="connsiteY9" fmla="*/ 5571818 h 5574672"/>
              <a:gd name="connsiteX10" fmla="*/ 10586636 w 10925787"/>
              <a:gd name="connsiteY10" fmla="*/ 5569254 h 5574672"/>
              <a:gd name="connsiteX11" fmla="*/ 10581975 w 10925787"/>
              <a:gd name="connsiteY11" fmla="*/ 5560405 h 5574672"/>
              <a:gd name="connsiteX12" fmla="*/ 10586025 w 10925787"/>
              <a:gd name="connsiteY12" fmla="*/ 5558513 h 5574672"/>
              <a:gd name="connsiteX13" fmla="*/ 10580391 w 10925787"/>
              <a:gd name="connsiteY13" fmla="*/ 5545473 h 5574672"/>
              <a:gd name="connsiteX14" fmla="*/ 10580586 w 10925787"/>
              <a:gd name="connsiteY14" fmla="*/ 5538564 h 5574672"/>
              <a:gd name="connsiteX15" fmla="*/ 10568840 w 10925787"/>
              <a:gd name="connsiteY15" fmla="*/ 5518916 h 5574672"/>
              <a:gd name="connsiteX16" fmla="*/ 9758356 w 10925787"/>
              <a:gd name="connsiteY16" fmla="*/ 5513912 h 5574672"/>
              <a:gd name="connsiteX17" fmla="*/ 9765429 w 10925787"/>
              <a:gd name="connsiteY17" fmla="*/ 5517375 h 5574672"/>
              <a:gd name="connsiteX18" fmla="*/ 9758266 w 10925787"/>
              <a:gd name="connsiteY18" fmla="*/ 5520015 h 5574672"/>
              <a:gd name="connsiteX19" fmla="*/ 9758356 w 10925787"/>
              <a:gd name="connsiteY19" fmla="*/ 5513912 h 5574672"/>
              <a:gd name="connsiteX20" fmla="*/ 10129053 w 10925787"/>
              <a:gd name="connsiteY20" fmla="*/ 5499481 h 5574672"/>
              <a:gd name="connsiteX21" fmla="*/ 10129055 w 10925787"/>
              <a:gd name="connsiteY21" fmla="*/ 5499481 h 5574672"/>
              <a:gd name="connsiteX22" fmla="*/ 10129055 w 10925787"/>
              <a:gd name="connsiteY22" fmla="*/ 5499481 h 5574672"/>
              <a:gd name="connsiteX23" fmla="*/ 10129053 w 10925787"/>
              <a:gd name="connsiteY23" fmla="*/ 5499481 h 5574672"/>
              <a:gd name="connsiteX24" fmla="*/ 10129104 w 10925787"/>
              <a:gd name="connsiteY24" fmla="*/ 5499375 h 5574672"/>
              <a:gd name="connsiteX25" fmla="*/ 10129053 w 10925787"/>
              <a:gd name="connsiteY25" fmla="*/ 5499481 h 5574672"/>
              <a:gd name="connsiteX26" fmla="*/ 10128380 w 10925787"/>
              <a:gd name="connsiteY26" fmla="*/ 5499446 h 5574672"/>
              <a:gd name="connsiteX27" fmla="*/ 10129104 w 10925787"/>
              <a:gd name="connsiteY27" fmla="*/ 5499375 h 5574672"/>
              <a:gd name="connsiteX28" fmla="*/ 10129106 w 10925787"/>
              <a:gd name="connsiteY28" fmla="*/ 5499375 h 5574672"/>
              <a:gd name="connsiteX29" fmla="*/ 10129104 w 10925787"/>
              <a:gd name="connsiteY29" fmla="*/ 5499375 h 5574672"/>
              <a:gd name="connsiteX30" fmla="*/ 9671694 w 10925787"/>
              <a:gd name="connsiteY30" fmla="*/ 5482367 h 5574672"/>
              <a:gd name="connsiteX31" fmla="*/ 9675147 w 10925787"/>
              <a:gd name="connsiteY31" fmla="*/ 5485574 h 5574672"/>
              <a:gd name="connsiteX32" fmla="*/ 9672693 w 10925787"/>
              <a:gd name="connsiteY32" fmla="*/ 5487753 h 5574672"/>
              <a:gd name="connsiteX33" fmla="*/ 9689007 w 10925787"/>
              <a:gd name="connsiteY33" fmla="*/ 5491403 h 5574672"/>
              <a:gd name="connsiteX34" fmla="*/ 9678423 w 10925787"/>
              <a:gd name="connsiteY34" fmla="*/ 5497692 h 5574672"/>
              <a:gd name="connsiteX35" fmla="*/ 9659094 w 10925787"/>
              <a:gd name="connsiteY35" fmla="*/ 5505842 h 5574672"/>
              <a:gd name="connsiteX36" fmla="*/ 9655893 w 10925787"/>
              <a:gd name="connsiteY36" fmla="*/ 5514115 h 5574672"/>
              <a:gd name="connsiteX37" fmla="*/ 9651214 w 10925787"/>
              <a:gd name="connsiteY37" fmla="*/ 5518473 h 5574672"/>
              <a:gd name="connsiteX38" fmla="*/ 9651156 w 10925787"/>
              <a:gd name="connsiteY38" fmla="*/ 5518243 h 5574672"/>
              <a:gd name="connsiteX39" fmla="*/ 9630895 w 10925787"/>
              <a:gd name="connsiteY39" fmla="*/ 5526286 h 5574672"/>
              <a:gd name="connsiteX40" fmla="*/ 9598933 w 10925787"/>
              <a:gd name="connsiteY40" fmla="*/ 5550664 h 5574672"/>
              <a:gd name="connsiteX41" fmla="*/ 9601094 w 10925787"/>
              <a:gd name="connsiteY41" fmla="*/ 5564058 h 5574672"/>
              <a:gd name="connsiteX42" fmla="*/ 9621016 w 10925787"/>
              <a:gd name="connsiteY42" fmla="*/ 5554775 h 5574672"/>
              <a:gd name="connsiteX43" fmla="*/ 9642009 w 10925787"/>
              <a:gd name="connsiteY43" fmla="*/ 5542975 h 5574672"/>
              <a:gd name="connsiteX44" fmla="*/ 9642529 w 10925787"/>
              <a:gd name="connsiteY44" fmla="*/ 5536491 h 5574672"/>
              <a:gd name="connsiteX45" fmla="*/ 9658795 w 10925787"/>
              <a:gd name="connsiteY45" fmla="*/ 5528979 h 5574672"/>
              <a:gd name="connsiteX46" fmla="*/ 9670068 w 10925787"/>
              <a:gd name="connsiteY46" fmla="*/ 5524373 h 5574672"/>
              <a:gd name="connsiteX47" fmla="*/ 9671037 w 10925787"/>
              <a:gd name="connsiteY47" fmla="*/ 5530751 h 5574672"/>
              <a:gd name="connsiteX48" fmla="*/ 9646925 w 10925787"/>
              <a:gd name="connsiteY48" fmla="*/ 5574672 h 5574672"/>
              <a:gd name="connsiteX49" fmla="*/ 9541521 w 10925787"/>
              <a:gd name="connsiteY49" fmla="*/ 5574672 h 5574672"/>
              <a:gd name="connsiteX50" fmla="*/ 9543597 w 10925787"/>
              <a:gd name="connsiteY50" fmla="*/ 5562818 h 5574672"/>
              <a:gd name="connsiteX51" fmla="*/ 9554898 w 10925787"/>
              <a:gd name="connsiteY51" fmla="*/ 5542798 h 5574672"/>
              <a:gd name="connsiteX52" fmla="*/ 9562830 w 10925787"/>
              <a:gd name="connsiteY52" fmla="*/ 5529050 h 5574672"/>
              <a:gd name="connsiteX53" fmla="*/ 9609378 w 10925787"/>
              <a:gd name="connsiteY53" fmla="*/ 5490659 h 5574672"/>
              <a:gd name="connsiteX54" fmla="*/ 9671694 w 10925787"/>
              <a:gd name="connsiteY54" fmla="*/ 5482367 h 5574672"/>
              <a:gd name="connsiteX55" fmla="*/ 10544712 w 10925787"/>
              <a:gd name="connsiteY55" fmla="*/ 5481524 h 5574672"/>
              <a:gd name="connsiteX56" fmla="*/ 10544760 w 10925787"/>
              <a:gd name="connsiteY56" fmla="*/ 5481761 h 5574672"/>
              <a:gd name="connsiteX57" fmla="*/ 10544568 w 10925787"/>
              <a:gd name="connsiteY57" fmla="*/ 5481623 h 5574672"/>
              <a:gd name="connsiteX58" fmla="*/ 9734643 w 10925787"/>
              <a:gd name="connsiteY58" fmla="*/ 5431139 h 5574672"/>
              <a:gd name="connsiteX59" fmla="*/ 9744683 w 10925787"/>
              <a:gd name="connsiteY59" fmla="*/ 5451417 h 5574672"/>
              <a:gd name="connsiteX60" fmla="*/ 9748527 w 10925787"/>
              <a:gd name="connsiteY60" fmla="*/ 5460222 h 5574672"/>
              <a:gd name="connsiteX61" fmla="*/ 9758719 w 10925787"/>
              <a:gd name="connsiteY61" fmla="*/ 5475493 h 5574672"/>
              <a:gd name="connsiteX62" fmla="*/ 9775593 w 10925787"/>
              <a:gd name="connsiteY62" fmla="*/ 5498737 h 5574672"/>
              <a:gd name="connsiteX63" fmla="*/ 9774771 w 10925787"/>
              <a:gd name="connsiteY63" fmla="*/ 5504796 h 5574672"/>
              <a:gd name="connsiteX64" fmla="*/ 9782670 w 10925787"/>
              <a:gd name="connsiteY64" fmla="*/ 5516985 h 5574672"/>
              <a:gd name="connsiteX65" fmla="*/ 9807984 w 10925787"/>
              <a:gd name="connsiteY65" fmla="*/ 5549105 h 5574672"/>
              <a:gd name="connsiteX66" fmla="*/ 9825947 w 10925787"/>
              <a:gd name="connsiteY66" fmla="*/ 5574672 h 5574672"/>
              <a:gd name="connsiteX67" fmla="*/ 9807077 w 10925787"/>
              <a:gd name="connsiteY67" fmla="*/ 5574672 h 5574672"/>
              <a:gd name="connsiteX68" fmla="*/ 9806935 w 10925787"/>
              <a:gd name="connsiteY68" fmla="*/ 5574440 h 5574672"/>
              <a:gd name="connsiteX69" fmla="*/ 9795497 w 10925787"/>
              <a:gd name="connsiteY69" fmla="*/ 5563650 h 5574672"/>
              <a:gd name="connsiteX70" fmla="*/ 9793864 w 10925787"/>
              <a:gd name="connsiteY70" fmla="*/ 5557680 h 5574672"/>
              <a:gd name="connsiteX71" fmla="*/ 9783165 w 10925787"/>
              <a:gd name="connsiteY71" fmla="*/ 5536952 h 5574672"/>
              <a:gd name="connsiteX72" fmla="*/ 9769349 w 10925787"/>
              <a:gd name="connsiteY72" fmla="*/ 5525649 h 5574672"/>
              <a:gd name="connsiteX73" fmla="*/ 9768049 w 10925787"/>
              <a:gd name="connsiteY73" fmla="*/ 5510483 h 5574672"/>
              <a:gd name="connsiteX74" fmla="*/ 9754338 w 10925787"/>
              <a:gd name="connsiteY74" fmla="*/ 5486070 h 5574672"/>
              <a:gd name="connsiteX75" fmla="*/ 9730554 w 10925787"/>
              <a:gd name="connsiteY75" fmla="*/ 5433682 h 5574672"/>
              <a:gd name="connsiteX76" fmla="*/ 9734643 w 10925787"/>
              <a:gd name="connsiteY76" fmla="*/ 5431139 h 5574672"/>
              <a:gd name="connsiteX77" fmla="*/ 10147547 w 10925787"/>
              <a:gd name="connsiteY77" fmla="*/ 5425628 h 5574672"/>
              <a:gd name="connsiteX78" fmla="*/ 10147333 w 10925787"/>
              <a:gd name="connsiteY78" fmla="*/ 5428013 h 5574672"/>
              <a:gd name="connsiteX79" fmla="*/ 10144921 w 10925787"/>
              <a:gd name="connsiteY79" fmla="*/ 5430511 h 5574672"/>
              <a:gd name="connsiteX80" fmla="*/ 10147547 w 10925787"/>
              <a:gd name="connsiteY80" fmla="*/ 5425628 h 5574672"/>
              <a:gd name="connsiteX81" fmla="*/ 9727544 w 10925787"/>
              <a:gd name="connsiteY81" fmla="*/ 5420218 h 5574672"/>
              <a:gd name="connsiteX82" fmla="*/ 9732584 w 10925787"/>
              <a:gd name="connsiteY82" fmla="*/ 5425905 h 5574672"/>
              <a:gd name="connsiteX83" fmla="*/ 9727544 w 10925787"/>
              <a:gd name="connsiteY83" fmla="*/ 5420218 h 5574672"/>
              <a:gd name="connsiteX84" fmla="*/ 9724922 w 10925787"/>
              <a:gd name="connsiteY84" fmla="*/ 5415452 h 5574672"/>
              <a:gd name="connsiteX85" fmla="*/ 9724925 w 10925787"/>
              <a:gd name="connsiteY85" fmla="*/ 5415452 h 5574672"/>
              <a:gd name="connsiteX86" fmla="*/ 9727544 w 10925787"/>
              <a:gd name="connsiteY86" fmla="*/ 5420218 h 5574672"/>
              <a:gd name="connsiteX87" fmla="*/ 9724273 w 10925787"/>
              <a:gd name="connsiteY87" fmla="*/ 5415470 h 5574672"/>
              <a:gd name="connsiteX88" fmla="*/ 9724922 w 10925787"/>
              <a:gd name="connsiteY88" fmla="*/ 5415452 h 5574672"/>
              <a:gd name="connsiteX89" fmla="*/ 9723829 w 10925787"/>
              <a:gd name="connsiteY89" fmla="*/ 5414407 h 5574672"/>
              <a:gd name="connsiteX90" fmla="*/ 9724273 w 10925787"/>
              <a:gd name="connsiteY90" fmla="*/ 5415470 h 5574672"/>
              <a:gd name="connsiteX91" fmla="*/ 9723860 w 10925787"/>
              <a:gd name="connsiteY91" fmla="*/ 5415452 h 5574672"/>
              <a:gd name="connsiteX92" fmla="*/ 9723829 w 10925787"/>
              <a:gd name="connsiteY92" fmla="*/ 5414407 h 5574672"/>
              <a:gd name="connsiteX93" fmla="*/ 9723379 w 10925787"/>
              <a:gd name="connsiteY93" fmla="*/ 5413344 h 5574672"/>
              <a:gd name="connsiteX94" fmla="*/ 9724922 w 10925787"/>
              <a:gd name="connsiteY94" fmla="*/ 5415452 h 5574672"/>
              <a:gd name="connsiteX95" fmla="*/ 9723829 w 10925787"/>
              <a:gd name="connsiteY95" fmla="*/ 5414407 h 5574672"/>
              <a:gd name="connsiteX96" fmla="*/ 9723379 w 10925787"/>
              <a:gd name="connsiteY96" fmla="*/ 5413344 h 5574672"/>
              <a:gd name="connsiteX97" fmla="*/ 9722066 w 10925787"/>
              <a:gd name="connsiteY97" fmla="*/ 5404592 h 5574672"/>
              <a:gd name="connsiteX98" fmla="*/ 9721561 w 10925787"/>
              <a:gd name="connsiteY98" fmla="*/ 5410226 h 5574672"/>
              <a:gd name="connsiteX99" fmla="*/ 9722066 w 10925787"/>
              <a:gd name="connsiteY99" fmla="*/ 5404592 h 5574672"/>
              <a:gd name="connsiteX100" fmla="*/ 9499702 w 10925787"/>
              <a:gd name="connsiteY100" fmla="*/ 5403265 h 5574672"/>
              <a:gd name="connsiteX101" fmla="*/ 9496196 w 10925787"/>
              <a:gd name="connsiteY101" fmla="*/ 5405991 h 5574672"/>
              <a:gd name="connsiteX102" fmla="*/ 9500893 w 10925787"/>
              <a:gd name="connsiteY102" fmla="*/ 5407249 h 5574672"/>
              <a:gd name="connsiteX103" fmla="*/ 9499702 w 10925787"/>
              <a:gd name="connsiteY103" fmla="*/ 5403265 h 5574672"/>
              <a:gd name="connsiteX104" fmla="*/ 9714113 w 10925787"/>
              <a:gd name="connsiteY104" fmla="*/ 5387867 h 5574672"/>
              <a:gd name="connsiteX105" fmla="*/ 9716818 w 10925787"/>
              <a:gd name="connsiteY105" fmla="*/ 5394848 h 5574672"/>
              <a:gd name="connsiteX106" fmla="*/ 9714113 w 10925787"/>
              <a:gd name="connsiteY106" fmla="*/ 5387867 h 5574672"/>
              <a:gd name="connsiteX107" fmla="*/ 9677116 w 10925787"/>
              <a:gd name="connsiteY107" fmla="*/ 5347655 h 5574672"/>
              <a:gd name="connsiteX108" fmla="*/ 9680926 w 10925787"/>
              <a:gd name="connsiteY108" fmla="*/ 5347757 h 5574672"/>
              <a:gd name="connsiteX109" fmla="*/ 9678689 w 10925787"/>
              <a:gd name="connsiteY109" fmla="*/ 5352736 h 5574672"/>
              <a:gd name="connsiteX110" fmla="*/ 9677116 w 10925787"/>
              <a:gd name="connsiteY110" fmla="*/ 5347655 h 5574672"/>
              <a:gd name="connsiteX111" fmla="*/ 9692289 w 10925787"/>
              <a:gd name="connsiteY111" fmla="*/ 5337554 h 5574672"/>
              <a:gd name="connsiteX112" fmla="*/ 9706295 w 10925787"/>
              <a:gd name="connsiteY112" fmla="*/ 5372667 h 5574672"/>
              <a:gd name="connsiteX113" fmla="*/ 9706208 w 10925787"/>
              <a:gd name="connsiteY113" fmla="*/ 5372348 h 5574672"/>
              <a:gd name="connsiteX114" fmla="*/ 9701127 w 10925787"/>
              <a:gd name="connsiteY114" fmla="*/ 5361789 h 5574672"/>
              <a:gd name="connsiteX115" fmla="*/ 9695323 w 10925787"/>
              <a:gd name="connsiteY115" fmla="*/ 5351726 h 5574672"/>
              <a:gd name="connsiteX116" fmla="*/ 9692289 w 10925787"/>
              <a:gd name="connsiteY116" fmla="*/ 5337554 h 5574672"/>
              <a:gd name="connsiteX117" fmla="*/ 9689397 w 10925787"/>
              <a:gd name="connsiteY117" fmla="*/ 5315850 h 5574672"/>
              <a:gd name="connsiteX118" fmla="*/ 9684580 w 10925787"/>
              <a:gd name="connsiteY118" fmla="*/ 5315885 h 5574672"/>
              <a:gd name="connsiteX119" fmla="*/ 9689397 w 10925787"/>
              <a:gd name="connsiteY119" fmla="*/ 5315850 h 5574672"/>
              <a:gd name="connsiteX120" fmla="*/ 9660531 w 10925787"/>
              <a:gd name="connsiteY120" fmla="*/ 5293793 h 5574672"/>
              <a:gd name="connsiteX121" fmla="*/ 9665536 w 10925787"/>
              <a:gd name="connsiteY121" fmla="*/ 5298434 h 5574672"/>
              <a:gd name="connsiteX122" fmla="*/ 9660531 w 10925787"/>
              <a:gd name="connsiteY122" fmla="*/ 5293793 h 5574672"/>
              <a:gd name="connsiteX123" fmla="*/ 9676345 w 10925787"/>
              <a:gd name="connsiteY123" fmla="*/ 5293137 h 5574672"/>
              <a:gd name="connsiteX124" fmla="*/ 9678986 w 10925787"/>
              <a:gd name="connsiteY124" fmla="*/ 5298488 h 5574672"/>
              <a:gd name="connsiteX125" fmla="*/ 9682829 w 10925787"/>
              <a:gd name="connsiteY125" fmla="*/ 5309631 h 5574672"/>
              <a:gd name="connsiteX126" fmla="*/ 9676345 w 10925787"/>
              <a:gd name="connsiteY126" fmla="*/ 5293137 h 5574672"/>
              <a:gd name="connsiteX127" fmla="*/ 9662421 w 10925787"/>
              <a:gd name="connsiteY127" fmla="*/ 5274429 h 5574672"/>
              <a:gd name="connsiteX128" fmla="*/ 9656244 w 10925787"/>
              <a:gd name="connsiteY128" fmla="*/ 5276874 h 5574672"/>
              <a:gd name="connsiteX129" fmla="*/ 9662421 w 10925787"/>
              <a:gd name="connsiteY129" fmla="*/ 5274429 h 5574672"/>
              <a:gd name="connsiteX130" fmla="*/ 10243675 w 10925787"/>
              <a:gd name="connsiteY130" fmla="*/ 5257120 h 5574672"/>
              <a:gd name="connsiteX131" fmla="*/ 10242628 w 10925787"/>
              <a:gd name="connsiteY131" fmla="*/ 5258572 h 5574672"/>
              <a:gd name="connsiteX132" fmla="*/ 10243675 w 10925787"/>
              <a:gd name="connsiteY132" fmla="*/ 5257120 h 5574672"/>
              <a:gd name="connsiteX133" fmla="*/ 9652024 w 10925787"/>
              <a:gd name="connsiteY133" fmla="*/ 5255082 h 5574672"/>
              <a:gd name="connsiteX134" fmla="*/ 9652959 w 10925787"/>
              <a:gd name="connsiteY134" fmla="*/ 5255082 h 5574672"/>
              <a:gd name="connsiteX135" fmla="*/ 9652963 w 10925787"/>
              <a:gd name="connsiteY135" fmla="*/ 5255082 h 5574672"/>
              <a:gd name="connsiteX136" fmla="*/ 9652024 w 10925787"/>
              <a:gd name="connsiteY136" fmla="*/ 5255082 h 5574672"/>
              <a:gd name="connsiteX137" fmla="*/ 9683759 w 10925787"/>
              <a:gd name="connsiteY137" fmla="*/ 5254303 h 5574672"/>
              <a:gd name="connsiteX138" fmla="*/ 9679667 w 10925787"/>
              <a:gd name="connsiteY138" fmla="*/ 5257545 h 5574672"/>
              <a:gd name="connsiteX139" fmla="*/ 9683759 w 10925787"/>
              <a:gd name="connsiteY139" fmla="*/ 5254303 h 5574672"/>
              <a:gd name="connsiteX140" fmla="*/ 9651668 w 10925787"/>
              <a:gd name="connsiteY140" fmla="*/ 5253842 h 5574672"/>
              <a:gd name="connsiteX141" fmla="*/ 9652024 w 10925787"/>
              <a:gd name="connsiteY141" fmla="*/ 5255082 h 5574672"/>
              <a:gd name="connsiteX142" fmla="*/ 9651898 w 10925787"/>
              <a:gd name="connsiteY142" fmla="*/ 5255082 h 5574672"/>
              <a:gd name="connsiteX143" fmla="*/ 9651668 w 10925787"/>
              <a:gd name="connsiteY143" fmla="*/ 5253842 h 5574672"/>
              <a:gd name="connsiteX144" fmla="*/ 9651414 w 10925787"/>
              <a:gd name="connsiteY144" fmla="*/ 5252974 h 5574672"/>
              <a:gd name="connsiteX145" fmla="*/ 9652959 w 10925787"/>
              <a:gd name="connsiteY145" fmla="*/ 5255082 h 5574672"/>
              <a:gd name="connsiteX146" fmla="*/ 9651668 w 10925787"/>
              <a:gd name="connsiteY146" fmla="*/ 5253842 h 5574672"/>
              <a:gd name="connsiteX147" fmla="*/ 9651414 w 10925787"/>
              <a:gd name="connsiteY147" fmla="*/ 5252974 h 5574672"/>
              <a:gd name="connsiteX148" fmla="*/ 9127746 w 10925787"/>
              <a:gd name="connsiteY148" fmla="*/ 5252550 h 5574672"/>
              <a:gd name="connsiteX149" fmla="*/ 9127761 w 10925787"/>
              <a:gd name="connsiteY149" fmla="*/ 5252557 h 5574672"/>
              <a:gd name="connsiteX150" fmla="*/ 9127746 w 10925787"/>
              <a:gd name="connsiteY150" fmla="*/ 5252567 h 5574672"/>
              <a:gd name="connsiteX151" fmla="*/ 9127745 w 10925787"/>
              <a:gd name="connsiteY151" fmla="*/ 5252549 h 5574672"/>
              <a:gd name="connsiteX152" fmla="*/ 9127746 w 10925787"/>
              <a:gd name="connsiteY152" fmla="*/ 5252549 h 5574672"/>
              <a:gd name="connsiteX153" fmla="*/ 9127746 w 10925787"/>
              <a:gd name="connsiteY153" fmla="*/ 5252550 h 5574672"/>
              <a:gd name="connsiteX154" fmla="*/ 9518080 w 10925787"/>
              <a:gd name="connsiteY154" fmla="*/ 5251353 h 5574672"/>
              <a:gd name="connsiteX155" fmla="*/ 9521575 w 10925787"/>
              <a:gd name="connsiteY155" fmla="*/ 5254232 h 5574672"/>
              <a:gd name="connsiteX156" fmla="*/ 9516760 w 10925787"/>
              <a:gd name="connsiteY156" fmla="*/ 5254267 h 5574672"/>
              <a:gd name="connsiteX157" fmla="*/ 9518080 w 10925787"/>
              <a:gd name="connsiteY157" fmla="*/ 5251353 h 5574672"/>
              <a:gd name="connsiteX158" fmla="*/ 334134 w 10925787"/>
              <a:gd name="connsiteY158" fmla="*/ 5209473 h 5574672"/>
              <a:gd name="connsiteX159" fmla="*/ 342412 w 10925787"/>
              <a:gd name="connsiteY159" fmla="*/ 5211173 h 5574672"/>
              <a:gd name="connsiteX160" fmla="*/ 425283 w 10925787"/>
              <a:gd name="connsiteY160" fmla="*/ 5278812 h 5574672"/>
              <a:gd name="connsiteX161" fmla="*/ 379206 w 10925787"/>
              <a:gd name="connsiteY161" fmla="*/ 5277338 h 5574672"/>
              <a:gd name="connsiteX162" fmla="*/ 379207 w 10925787"/>
              <a:gd name="connsiteY162" fmla="*/ 5277337 h 5574672"/>
              <a:gd name="connsiteX163" fmla="*/ 327488 w 10925787"/>
              <a:gd name="connsiteY163" fmla="*/ 5215590 h 5574672"/>
              <a:gd name="connsiteX164" fmla="*/ 334134 w 10925787"/>
              <a:gd name="connsiteY164" fmla="*/ 5209473 h 5574672"/>
              <a:gd name="connsiteX165" fmla="*/ 9574735 w 10925787"/>
              <a:gd name="connsiteY165" fmla="*/ 5207000 h 5574672"/>
              <a:gd name="connsiteX166" fmla="*/ 9581055 w 10925787"/>
              <a:gd name="connsiteY166" fmla="*/ 5220181 h 5574672"/>
              <a:gd name="connsiteX167" fmla="*/ 9574682 w 10925787"/>
              <a:gd name="connsiteY167" fmla="*/ 5243106 h 5574672"/>
              <a:gd name="connsiteX168" fmla="*/ 9578055 w 10925787"/>
              <a:gd name="connsiteY168" fmla="*/ 5266421 h 5574672"/>
              <a:gd name="connsiteX169" fmla="*/ 9578745 w 10925787"/>
              <a:gd name="connsiteY169" fmla="*/ 5267200 h 5574672"/>
              <a:gd name="connsiteX170" fmla="*/ 9575855 w 10925787"/>
              <a:gd name="connsiteY170" fmla="*/ 5276324 h 5574672"/>
              <a:gd name="connsiteX171" fmla="*/ 9571233 w 10925787"/>
              <a:gd name="connsiteY171" fmla="*/ 5279017 h 5574672"/>
              <a:gd name="connsiteX172" fmla="*/ 9567679 w 10925787"/>
              <a:gd name="connsiteY172" fmla="*/ 5312732 h 5574672"/>
              <a:gd name="connsiteX173" fmla="*/ 9561235 w 10925787"/>
              <a:gd name="connsiteY173" fmla="*/ 5337960 h 5574672"/>
              <a:gd name="connsiteX174" fmla="*/ 9552384 w 10925787"/>
              <a:gd name="connsiteY174" fmla="*/ 5353037 h 5574672"/>
              <a:gd name="connsiteX175" fmla="*/ 9528060 w 10925787"/>
              <a:gd name="connsiteY175" fmla="*/ 5384041 h 5574672"/>
              <a:gd name="connsiteX176" fmla="*/ 9503336 w 10925787"/>
              <a:gd name="connsiteY176" fmla="*/ 5401296 h 5574672"/>
              <a:gd name="connsiteX177" fmla="*/ 9500898 w 10925787"/>
              <a:gd name="connsiteY177" fmla="*/ 5407249 h 5574672"/>
              <a:gd name="connsiteX178" fmla="*/ 9482711 w 10925787"/>
              <a:gd name="connsiteY178" fmla="*/ 5408011 h 5574672"/>
              <a:gd name="connsiteX179" fmla="*/ 9469216 w 10925787"/>
              <a:gd name="connsiteY179" fmla="*/ 5407763 h 5574672"/>
              <a:gd name="connsiteX180" fmla="*/ 9471228 w 10925787"/>
              <a:gd name="connsiteY180" fmla="*/ 5334275 h 5574672"/>
              <a:gd name="connsiteX181" fmla="*/ 9471225 w 10925787"/>
              <a:gd name="connsiteY181" fmla="*/ 5334275 h 5574672"/>
              <a:gd name="connsiteX182" fmla="*/ 9489420 w 10925787"/>
              <a:gd name="connsiteY182" fmla="*/ 5299214 h 5574672"/>
              <a:gd name="connsiteX183" fmla="*/ 9498439 w 10925787"/>
              <a:gd name="connsiteY183" fmla="*/ 5283517 h 5574672"/>
              <a:gd name="connsiteX184" fmla="*/ 9505779 w 10925787"/>
              <a:gd name="connsiteY184" fmla="*/ 5275066 h 5574672"/>
              <a:gd name="connsiteX185" fmla="*/ 9519504 w 10925787"/>
              <a:gd name="connsiteY185" fmla="*/ 5261354 h 5574672"/>
              <a:gd name="connsiteX186" fmla="*/ 9532265 w 10925787"/>
              <a:gd name="connsiteY186" fmla="*/ 5247641 h 5574672"/>
              <a:gd name="connsiteX187" fmla="*/ 9540725 w 10925787"/>
              <a:gd name="connsiteY187" fmla="*/ 5245356 h 5574672"/>
              <a:gd name="connsiteX188" fmla="*/ 9552554 w 10925787"/>
              <a:gd name="connsiteY188" fmla="*/ 5236019 h 5574672"/>
              <a:gd name="connsiteX189" fmla="*/ 9574735 w 10925787"/>
              <a:gd name="connsiteY189" fmla="*/ 5207000 h 5574672"/>
              <a:gd name="connsiteX190" fmla="*/ 10269213 w 10925787"/>
              <a:gd name="connsiteY190" fmla="*/ 5196937 h 5574672"/>
              <a:gd name="connsiteX191" fmla="*/ 10273344 w 10925787"/>
              <a:gd name="connsiteY191" fmla="*/ 5201347 h 5574672"/>
              <a:gd name="connsiteX192" fmla="*/ 10273343 w 10925787"/>
              <a:gd name="connsiteY192" fmla="*/ 5201348 h 5574672"/>
              <a:gd name="connsiteX193" fmla="*/ 10269213 w 10925787"/>
              <a:gd name="connsiteY193" fmla="*/ 5196937 h 5574672"/>
              <a:gd name="connsiteX194" fmla="*/ 10509791 w 10925787"/>
              <a:gd name="connsiteY194" fmla="*/ 5194279 h 5574672"/>
              <a:gd name="connsiteX195" fmla="*/ 10510021 w 10925787"/>
              <a:gd name="connsiteY195" fmla="*/ 5194421 h 5574672"/>
              <a:gd name="connsiteX196" fmla="*/ 10509702 w 10925787"/>
              <a:gd name="connsiteY196" fmla="*/ 5194297 h 5574672"/>
              <a:gd name="connsiteX197" fmla="*/ 10509791 w 10925787"/>
              <a:gd name="connsiteY197" fmla="*/ 5194279 h 5574672"/>
              <a:gd name="connsiteX198" fmla="*/ 10151350 w 10925787"/>
              <a:gd name="connsiteY198" fmla="*/ 5193408 h 5574672"/>
              <a:gd name="connsiteX199" fmla="*/ 10151356 w 10925787"/>
              <a:gd name="connsiteY199" fmla="*/ 5193411 h 5574672"/>
              <a:gd name="connsiteX200" fmla="*/ 10151354 w 10925787"/>
              <a:gd name="connsiteY200" fmla="*/ 5193411 h 5574672"/>
              <a:gd name="connsiteX201" fmla="*/ 10151354 w 10925787"/>
              <a:gd name="connsiteY201" fmla="*/ 5193412 h 5574672"/>
              <a:gd name="connsiteX202" fmla="*/ 10151353 w 10925787"/>
              <a:gd name="connsiteY202" fmla="*/ 5193411 h 5574672"/>
              <a:gd name="connsiteX203" fmla="*/ 10617628 w 10925787"/>
              <a:gd name="connsiteY203" fmla="*/ 5192802 h 5574672"/>
              <a:gd name="connsiteX204" fmla="*/ 10620927 w 10925787"/>
              <a:gd name="connsiteY204" fmla="*/ 5198620 h 5574672"/>
              <a:gd name="connsiteX205" fmla="*/ 10611377 w 10925787"/>
              <a:gd name="connsiteY205" fmla="*/ 5197769 h 5574672"/>
              <a:gd name="connsiteX206" fmla="*/ 10617628 w 10925787"/>
              <a:gd name="connsiteY206" fmla="*/ 5192802 h 5574672"/>
              <a:gd name="connsiteX207" fmla="*/ 10509525 w 10925787"/>
              <a:gd name="connsiteY207" fmla="*/ 5192543 h 5574672"/>
              <a:gd name="connsiteX208" fmla="*/ 10509791 w 10925787"/>
              <a:gd name="connsiteY208" fmla="*/ 5194279 h 5574672"/>
              <a:gd name="connsiteX209" fmla="*/ 10508941 w 10925787"/>
              <a:gd name="connsiteY209" fmla="*/ 5193766 h 5574672"/>
              <a:gd name="connsiteX210" fmla="*/ 10509525 w 10925787"/>
              <a:gd name="connsiteY210" fmla="*/ 5192543 h 5574672"/>
              <a:gd name="connsiteX211" fmla="*/ 9963196 w 10925787"/>
              <a:gd name="connsiteY211" fmla="*/ 5192078 h 5574672"/>
              <a:gd name="connsiteX212" fmla="*/ 9966805 w 10925787"/>
              <a:gd name="connsiteY212" fmla="*/ 5195059 h 5574672"/>
              <a:gd name="connsiteX213" fmla="*/ 9959249 w 10925787"/>
              <a:gd name="connsiteY213" fmla="*/ 5193163 h 5574672"/>
              <a:gd name="connsiteX214" fmla="*/ 9963196 w 10925787"/>
              <a:gd name="connsiteY214" fmla="*/ 5192078 h 5574672"/>
              <a:gd name="connsiteX215" fmla="*/ 10149925 w 10925787"/>
              <a:gd name="connsiteY215" fmla="*/ 5191870 h 5574672"/>
              <a:gd name="connsiteX216" fmla="*/ 10151350 w 10925787"/>
              <a:gd name="connsiteY216" fmla="*/ 5193408 h 5574672"/>
              <a:gd name="connsiteX217" fmla="*/ 10150461 w 10925787"/>
              <a:gd name="connsiteY217" fmla="*/ 5192933 h 5574672"/>
              <a:gd name="connsiteX218" fmla="*/ 10150940 w 10925787"/>
              <a:gd name="connsiteY218" fmla="*/ 5193889 h 5574672"/>
              <a:gd name="connsiteX219" fmla="*/ 10151354 w 10925787"/>
              <a:gd name="connsiteY219" fmla="*/ 5193412 h 5574672"/>
              <a:gd name="connsiteX220" fmla="*/ 10153762 w 10925787"/>
              <a:gd name="connsiteY220" fmla="*/ 5196263 h 5574672"/>
              <a:gd name="connsiteX221" fmla="*/ 10150936 w 10925787"/>
              <a:gd name="connsiteY221" fmla="*/ 5193889 h 5574672"/>
              <a:gd name="connsiteX222" fmla="*/ 10149251 w 10925787"/>
              <a:gd name="connsiteY222" fmla="*/ 5192596 h 5574672"/>
              <a:gd name="connsiteX223" fmla="*/ 10149253 w 10925787"/>
              <a:gd name="connsiteY223" fmla="*/ 5192596 h 5574672"/>
              <a:gd name="connsiteX224" fmla="*/ 10150460 w 10925787"/>
              <a:gd name="connsiteY224" fmla="*/ 5192933 h 5574672"/>
              <a:gd name="connsiteX225" fmla="*/ 10149925 w 10925787"/>
              <a:gd name="connsiteY225" fmla="*/ 5191870 h 5574672"/>
              <a:gd name="connsiteX226" fmla="*/ 10622747 w 10925787"/>
              <a:gd name="connsiteY226" fmla="*/ 5183333 h 5574672"/>
              <a:gd name="connsiteX227" fmla="*/ 10622769 w 10925787"/>
              <a:gd name="connsiteY227" fmla="*/ 5183348 h 5574672"/>
              <a:gd name="connsiteX228" fmla="*/ 10622674 w 10925787"/>
              <a:gd name="connsiteY228" fmla="*/ 5183341 h 5574672"/>
              <a:gd name="connsiteX229" fmla="*/ 10621795 w 10925787"/>
              <a:gd name="connsiteY229" fmla="*/ 5183277 h 5574672"/>
              <a:gd name="connsiteX230" fmla="*/ 10622674 w 10925787"/>
              <a:gd name="connsiteY230" fmla="*/ 5183341 h 5574672"/>
              <a:gd name="connsiteX231" fmla="*/ 10621706 w 10925787"/>
              <a:gd name="connsiteY231" fmla="*/ 5183455 h 5574672"/>
              <a:gd name="connsiteX232" fmla="*/ 10621795 w 10925787"/>
              <a:gd name="connsiteY232" fmla="*/ 5183277 h 5574672"/>
              <a:gd name="connsiteX233" fmla="*/ 10621706 w 10925787"/>
              <a:gd name="connsiteY233" fmla="*/ 5182764 h 5574672"/>
              <a:gd name="connsiteX234" fmla="*/ 10622007 w 10925787"/>
              <a:gd name="connsiteY234" fmla="*/ 5182817 h 5574672"/>
              <a:gd name="connsiteX235" fmla="*/ 10621795 w 10925787"/>
              <a:gd name="connsiteY235" fmla="*/ 5183277 h 5574672"/>
              <a:gd name="connsiteX236" fmla="*/ 10621706 w 10925787"/>
              <a:gd name="connsiteY236" fmla="*/ 5182764 h 5574672"/>
              <a:gd name="connsiteX237" fmla="*/ 10153255 w 10925787"/>
              <a:gd name="connsiteY237" fmla="*/ 5178175 h 5574672"/>
              <a:gd name="connsiteX238" fmla="*/ 10150896 w 10925787"/>
              <a:gd name="connsiteY238" fmla="*/ 5179344 h 5574672"/>
              <a:gd name="connsiteX239" fmla="*/ 10153255 w 10925787"/>
              <a:gd name="connsiteY239" fmla="*/ 5178175 h 5574672"/>
              <a:gd name="connsiteX240" fmla="*/ 10598374 w 10925787"/>
              <a:gd name="connsiteY240" fmla="*/ 5173835 h 5574672"/>
              <a:gd name="connsiteX241" fmla="*/ 10598108 w 10925787"/>
              <a:gd name="connsiteY241" fmla="*/ 5173905 h 5574672"/>
              <a:gd name="connsiteX242" fmla="*/ 10598374 w 10925787"/>
              <a:gd name="connsiteY242" fmla="*/ 5173835 h 5574672"/>
              <a:gd name="connsiteX243" fmla="*/ 9984245 w 10925787"/>
              <a:gd name="connsiteY243" fmla="*/ 5173640 h 5574672"/>
              <a:gd name="connsiteX244" fmla="*/ 9987477 w 10925787"/>
              <a:gd name="connsiteY244" fmla="*/ 5177750 h 5574672"/>
              <a:gd name="connsiteX245" fmla="*/ 9984245 w 10925787"/>
              <a:gd name="connsiteY245" fmla="*/ 5173640 h 5574672"/>
              <a:gd name="connsiteX246" fmla="*/ 585245 w 10925787"/>
              <a:gd name="connsiteY246" fmla="*/ 5171574 h 5574672"/>
              <a:gd name="connsiteX247" fmla="*/ 563368 w 10925787"/>
              <a:gd name="connsiteY247" fmla="*/ 5240418 h 5574672"/>
              <a:gd name="connsiteX248" fmla="*/ 585245 w 10925787"/>
              <a:gd name="connsiteY248" fmla="*/ 5171574 h 5574672"/>
              <a:gd name="connsiteX249" fmla="*/ 10288833 w 10925787"/>
              <a:gd name="connsiteY249" fmla="*/ 5163080 h 5574672"/>
              <a:gd name="connsiteX250" fmla="*/ 10286473 w 10925787"/>
              <a:gd name="connsiteY250" fmla="*/ 5164250 h 5574672"/>
              <a:gd name="connsiteX251" fmla="*/ 10288833 w 10925787"/>
              <a:gd name="connsiteY251" fmla="*/ 5163080 h 5574672"/>
              <a:gd name="connsiteX252" fmla="*/ 10527253 w 10925787"/>
              <a:gd name="connsiteY252" fmla="*/ 5147308 h 5574672"/>
              <a:gd name="connsiteX253" fmla="*/ 10555092 w 10925787"/>
              <a:gd name="connsiteY253" fmla="*/ 5158580 h 5574672"/>
              <a:gd name="connsiteX254" fmla="*/ 10563029 w 10925787"/>
              <a:gd name="connsiteY254" fmla="*/ 5165472 h 5574672"/>
              <a:gd name="connsiteX255" fmla="*/ 10574527 w 10925787"/>
              <a:gd name="connsiteY255" fmla="*/ 5170079 h 5574672"/>
              <a:gd name="connsiteX256" fmla="*/ 10587673 w 10925787"/>
              <a:gd name="connsiteY256" fmla="*/ 5181665 h 5574672"/>
              <a:gd name="connsiteX257" fmla="*/ 10602519 w 10925787"/>
              <a:gd name="connsiteY257" fmla="*/ 5193252 h 5574672"/>
              <a:gd name="connsiteX258" fmla="*/ 10612813 w 10925787"/>
              <a:gd name="connsiteY258" fmla="*/ 5275368 h 5574672"/>
              <a:gd name="connsiteX259" fmla="*/ 10605974 w 10925787"/>
              <a:gd name="connsiteY259" fmla="*/ 5278238 h 5574672"/>
              <a:gd name="connsiteX260" fmla="*/ 10590720 w 10925787"/>
              <a:gd name="connsiteY260" fmla="*/ 5269149 h 5574672"/>
              <a:gd name="connsiteX261" fmla="*/ 10572649 w 10925787"/>
              <a:gd name="connsiteY261" fmla="*/ 5266368 h 5574672"/>
              <a:gd name="connsiteX262" fmla="*/ 10566165 w 10925787"/>
              <a:gd name="connsiteY262" fmla="*/ 5258005 h 5574672"/>
              <a:gd name="connsiteX263" fmla="*/ 10520014 w 10925787"/>
              <a:gd name="connsiteY263" fmla="*/ 5228897 h 5574672"/>
              <a:gd name="connsiteX264" fmla="*/ 10509472 w 10925787"/>
              <a:gd name="connsiteY264" fmla="*/ 5223724 h 5574672"/>
              <a:gd name="connsiteX265" fmla="*/ 10505929 w 10925787"/>
              <a:gd name="connsiteY265" fmla="*/ 5218923 h 5574672"/>
              <a:gd name="connsiteX266" fmla="*/ 10495334 w 10925787"/>
              <a:gd name="connsiteY266" fmla="*/ 5215876 h 5574672"/>
              <a:gd name="connsiteX267" fmla="*/ 10492128 w 10925787"/>
              <a:gd name="connsiteY267" fmla="*/ 5212173 h 5574672"/>
              <a:gd name="connsiteX268" fmla="*/ 10485661 w 10925787"/>
              <a:gd name="connsiteY268" fmla="*/ 5206911 h 5574672"/>
              <a:gd name="connsiteX269" fmla="*/ 10464277 w 10925787"/>
              <a:gd name="connsiteY269" fmla="*/ 5196069 h 5574672"/>
              <a:gd name="connsiteX270" fmla="*/ 10456801 w 10925787"/>
              <a:gd name="connsiteY270" fmla="*/ 5189230 h 5574672"/>
              <a:gd name="connsiteX271" fmla="*/ 10452425 w 10925787"/>
              <a:gd name="connsiteY271" fmla="*/ 5185634 h 5574672"/>
              <a:gd name="connsiteX272" fmla="*/ 10437754 w 10925787"/>
              <a:gd name="connsiteY272" fmla="*/ 5176616 h 5574672"/>
              <a:gd name="connsiteX273" fmla="*/ 10456854 w 10925787"/>
              <a:gd name="connsiteY273" fmla="*/ 5175677 h 5574672"/>
              <a:gd name="connsiteX274" fmla="*/ 10458041 w 10925787"/>
              <a:gd name="connsiteY274" fmla="*/ 5172169 h 5574672"/>
              <a:gd name="connsiteX275" fmla="*/ 10473508 w 10925787"/>
              <a:gd name="connsiteY275" fmla="*/ 5179256 h 5574672"/>
              <a:gd name="connsiteX276" fmla="*/ 10480488 w 10925787"/>
              <a:gd name="connsiteY276" fmla="*/ 5181027 h 5574672"/>
              <a:gd name="connsiteX277" fmla="*/ 10508941 w 10925787"/>
              <a:gd name="connsiteY277" fmla="*/ 5193766 h 5574672"/>
              <a:gd name="connsiteX278" fmla="*/ 10509702 w 10925787"/>
              <a:gd name="connsiteY278" fmla="*/ 5194297 h 5574672"/>
              <a:gd name="connsiteX279" fmla="*/ 10507151 w 10925787"/>
              <a:gd name="connsiteY279" fmla="*/ 5194722 h 5574672"/>
              <a:gd name="connsiteX280" fmla="*/ 10509880 w 10925787"/>
              <a:gd name="connsiteY280" fmla="*/ 5196529 h 5574672"/>
              <a:gd name="connsiteX281" fmla="*/ 10517427 w 10925787"/>
              <a:gd name="connsiteY281" fmla="*/ 5199027 h 5574672"/>
              <a:gd name="connsiteX282" fmla="*/ 10518950 w 10925787"/>
              <a:gd name="connsiteY282" fmla="*/ 5193163 h 5574672"/>
              <a:gd name="connsiteX283" fmla="*/ 10522281 w 10925787"/>
              <a:gd name="connsiteY283" fmla="*/ 5184606 h 5574672"/>
              <a:gd name="connsiteX284" fmla="*/ 10514008 w 10925787"/>
              <a:gd name="connsiteY284" fmla="*/ 5188610 h 5574672"/>
              <a:gd name="connsiteX285" fmla="*/ 10511704 w 10925787"/>
              <a:gd name="connsiteY285" fmla="*/ 5177130 h 5574672"/>
              <a:gd name="connsiteX286" fmla="*/ 10497212 w 10925787"/>
              <a:gd name="connsiteY286" fmla="*/ 5172878 h 5574672"/>
              <a:gd name="connsiteX287" fmla="*/ 10477264 w 10925787"/>
              <a:gd name="connsiteY287" fmla="*/ 5163842 h 5574672"/>
              <a:gd name="connsiteX288" fmla="*/ 10457581 w 10925787"/>
              <a:gd name="connsiteY288" fmla="*/ 5155108 h 5574672"/>
              <a:gd name="connsiteX289" fmla="*/ 10451575 w 10925787"/>
              <a:gd name="connsiteY289" fmla="*/ 5156508 h 5574672"/>
              <a:gd name="connsiteX290" fmla="*/ 10499374 w 10925787"/>
              <a:gd name="connsiteY290" fmla="*/ 5148553 h 5574672"/>
              <a:gd name="connsiteX291" fmla="*/ 10527253 w 10925787"/>
              <a:gd name="connsiteY291" fmla="*/ 5147308 h 5574672"/>
              <a:gd name="connsiteX292" fmla="*/ 10553806 w 10925787"/>
              <a:gd name="connsiteY292" fmla="*/ 5138847 h 5574672"/>
              <a:gd name="connsiteX293" fmla="*/ 10556616 w 10925787"/>
              <a:gd name="connsiteY293" fmla="*/ 5141449 h 5574672"/>
              <a:gd name="connsiteX294" fmla="*/ 10548590 w 10925787"/>
              <a:gd name="connsiteY294" fmla="*/ 5140935 h 5574672"/>
              <a:gd name="connsiteX295" fmla="*/ 10553806 w 10925787"/>
              <a:gd name="connsiteY295" fmla="*/ 5138847 h 5574672"/>
              <a:gd name="connsiteX296" fmla="*/ 9499841 w 10925787"/>
              <a:gd name="connsiteY296" fmla="*/ 5133246 h 5574672"/>
              <a:gd name="connsiteX297" fmla="*/ 9494850 w 10925787"/>
              <a:gd name="connsiteY297" fmla="*/ 5133565 h 5574672"/>
              <a:gd name="connsiteX298" fmla="*/ 9499841 w 10925787"/>
              <a:gd name="connsiteY298" fmla="*/ 5133246 h 5574672"/>
              <a:gd name="connsiteX299" fmla="*/ 9072210 w 10925787"/>
              <a:gd name="connsiteY299" fmla="*/ 5130252 h 5574672"/>
              <a:gd name="connsiteX300" fmla="*/ 9075672 w 10925787"/>
              <a:gd name="connsiteY300" fmla="*/ 5134149 h 5574672"/>
              <a:gd name="connsiteX301" fmla="*/ 9072210 w 10925787"/>
              <a:gd name="connsiteY301" fmla="*/ 5130252 h 5574672"/>
              <a:gd name="connsiteX302" fmla="*/ 9510621 w 10925787"/>
              <a:gd name="connsiteY302" fmla="*/ 5129136 h 5574672"/>
              <a:gd name="connsiteX303" fmla="*/ 9506024 w 10925787"/>
              <a:gd name="connsiteY303" fmla="*/ 5134256 h 5574672"/>
              <a:gd name="connsiteX304" fmla="*/ 9510621 w 10925787"/>
              <a:gd name="connsiteY304" fmla="*/ 5129136 h 5574672"/>
              <a:gd name="connsiteX305" fmla="*/ 438046 w 10925787"/>
              <a:gd name="connsiteY305" fmla="*/ 5126261 h 5574672"/>
              <a:gd name="connsiteX306" fmla="*/ 474346 w 10925787"/>
              <a:gd name="connsiteY306" fmla="*/ 5131579 h 5574672"/>
              <a:gd name="connsiteX307" fmla="*/ 524835 w 10925787"/>
              <a:gd name="connsiteY307" fmla="*/ 5234969 h 5574672"/>
              <a:gd name="connsiteX308" fmla="*/ 380453 w 10925787"/>
              <a:gd name="connsiteY308" fmla="*/ 5214481 h 5574672"/>
              <a:gd name="connsiteX309" fmla="*/ 338389 w 10925787"/>
              <a:gd name="connsiteY309" fmla="*/ 5161227 h 5574672"/>
              <a:gd name="connsiteX310" fmla="*/ 438046 w 10925787"/>
              <a:gd name="connsiteY310" fmla="*/ 5126261 h 5574672"/>
              <a:gd name="connsiteX311" fmla="*/ 9172647 w 10925787"/>
              <a:gd name="connsiteY311" fmla="*/ 5125433 h 5574672"/>
              <a:gd name="connsiteX312" fmla="*/ 9177624 w 10925787"/>
              <a:gd name="connsiteY312" fmla="*/ 5153638 h 5574672"/>
              <a:gd name="connsiteX313" fmla="*/ 9180366 w 10925787"/>
              <a:gd name="connsiteY313" fmla="*/ 5172612 h 5574672"/>
              <a:gd name="connsiteX314" fmla="*/ 9180722 w 10925787"/>
              <a:gd name="connsiteY314" fmla="*/ 5180460 h 5574672"/>
              <a:gd name="connsiteX315" fmla="*/ 9186280 w 10925787"/>
              <a:gd name="connsiteY315" fmla="*/ 5198974 h 5574672"/>
              <a:gd name="connsiteX316" fmla="*/ 9192061 w 10925787"/>
              <a:gd name="connsiteY316" fmla="*/ 5220145 h 5574672"/>
              <a:gd name="connsiteX317" fmla="*/ 9200763 w 10925787"/>
              <a:gd name="connsiteY317" fmla="*/ 5238305 h 5574672"/>
              <a:gd name="connsiteX318" fmla="*/ 9205086 w 10925787"/>
              <a:gd name="connsiteY318" fmla="*/ 5243531 h 5574672"/>
              <a:gd name="connsiteX319" fmla="*/ 9207465 w 10925787"/>
              <a:gd name="connsiteY319" fmla="*/ 5245781 h 5574672"/>
              <a:gd name="connsiteX320" fmla="*/ 9218543 w 10925787"/>
              <a:gd name="connsiteY320" fmla="*/ 5276555 h 5574672"/>
              <a:gd name="connsiteX321" fmla="*/ 9228032 w 10925787"/>
              <a:gd name="connsiteY321" fmla="*/ 5291755 h 5574672"/>
              <a:gd name="connsiteX322" fmla="*/ 9225795 w 10925787"/>
              <a:gd name="connsiteY322" fmla="*/ 5293899 h 5574672"/>
              <a:gd name="connsiteX323" fmla="*/ 9229157 w 10925787"/>
              <a:gd name="connsiteY323" fmla="*/ 5299037 h 5574672"/>
              <a:gd name="connsiteX324" fmla="*/ 9241917 w 10925787"/>
              <a:gd name="connsiteY324" fmla="*/ 5314238 h 5574672"/>
              <a:gd name="connsiteX325" fmla="*/ 9258838 w 10925787"/>
              <a:gd name="connsiteY325" fmla="*/ 5326019 h 5574672"/>
              <a:gd name="connsiteX326" fmla="*/ 9263565 w 10925787"/>
              <a:gd name="connsiteY326" fmla="*/ 5326958 h 5574672"/>
              <a:gd name="connsiteX327" fmla="*/ 9259745 w 10925787"/>
              <a:gd name="connsiteY327" fmla="*/ 5333106 h 5574672"/>
              <a:gd name="connsiteX328" fmla="*/ 9271138 w 10925787"/>
              <a:gd name="connsiteY328" fmla="*/ 5345702 h 5574672"/>
              <a:gd name="connsiteX329" fmla="*/ 9265294 w 10925787"/>
              <a:gd name="connsiteY329" fmla="*/ 5351673 h 5574672"/>
              <a:gd name="connsiteX330" fmla="*/ 9271647 w 10925787"/>
              <a:gd name="connsiteY330" fmla="*/ 5365084 h 5574672"/>
              <a:gd name="connsiteX331" fmla="*/ 9266054 w 10925787"/>
              <a:gd name="connsiteY331" fmla="*/ 5366377 h 5574672"/>
              <a:gd name="connsiteX332" fmla="*/ 9270153 w 10925787"/>
              <a:gd name="connsiteY332" fmla="*/ 5373003 h 5574672"/>
              <a:gd name="connsiteX333" fmla="*/ 9269060 w 10925787"/>
              <a:gd name="connsiteY333" fmla="*/ 5388629 h 5574672"/>
              <a:gd name="connsiteX334" fmla="*/ 9246989 w 10925787"/>
              <a:gd name="connsiteY334" fmla="*/ 5414726 h 5574672"/>
              <a:gd name="connsiteX335" fmla="*/ 9191001 w 10925787"/>
              <a:gd name="connsiteY335" fmla="*/ 5407267 h 5574672"/>
              <a:gd name="connsiteX336" fmla="*/ 9190799 w 10925787"/>
              <a:gd name="connsiteY336" fmla="*/ 5404822 h 5574672"/>
              <a:gd name="connsiteX337" fmla="*/ 9177916 w 10925787"/>
              <a:gd name="connsiteY337" fmla="*/ 5388293 h 5574672"/>
              <a:gd name="connsiteX338" fmla="*/ 9176472 w 10925787"/>
              <a:gd name="connsiteY338" fmla="*/ 5382783 h 5574672"/>
              <a:gd name="connsiteX339" fmla="*/ 9173859 w 10925787"/>
              <a:gd name="connsiteY339" fmla="*/ 5377468 h 5574672"/>
              <a:gd name="connsiteX340" fmla="*/ 9157329 w 10925787"/>
              <a:gd name="connsiteY340" fmla="*/ 5348182 h 5574672"/>
              <a:gd name="connsiteX341" fmla="*/ 9147576 w 10925787"/>
              <a:gd name="connsiteY341" fmla="*/ 5326923 h 5574672"/>
              <a:gd name="connsiteX342" fmla="*/ 9142242 w 10925787"/>
              <a:gd name="connsiteY342" fmla="*/ 5315992 h 5574672"/>
              <a:gd name="connsiteX343" fmla="*/ 9132967 w 10925787"/>
              <a:gd name="connsiteY343" fmla="*/ 5287751 h 5574672"/>
              <a:gd name="connsiteX344" fmla="*/ 9133687 w 10925787"/>
              <a:gd name="connsiteY344" fmla="*/ 5285324 h 5574672"/>
              <a:gd name="connsiteX345" fmla="*/ 9134987 w 10925787"/>
              <a:gd name="connsiteY345" fmla="*/ 5264171 h 5574672"/>
              <a:gd name="connsiteX346" fmla="*/ 9132539 w 10925787"/>
              <a:gd name="connsiteY346" fmla="*/ 5254905 h 5574672"/>
              <a:gd name="connsiteX347" fmla="*/ 9127761 w 10925787"/>
              <a:gd name="connsiteY347" fmla="*/ 5252557 h 5574672"/>
              <a:gd name="connsiteX348" fmla="*/ 9132136 w 10925787"/>
              <a:gd name="connsiteY348" fmla="*/ 5249803 h 5574672"/>
              <a:gd name="connsiteX349" fmla="*/ 9132202 w 10925787"/>
              <a:gd name="connsiteY349" fmla="*/ 5245179 h 5574672"/>
              <a:gd name="connsiteX350" fmla="*/ 9129300 w 10925787"/>
              <a:gd name="connsiteY350" fmla="*/ 5235541 h 5574672"/>
              <a:gd name="connsiteX351" fmla="*/ 9130560 w 10925787"/>
              <a:gd name="connsiteY351" fmla="*/ 5208506 h 5574672"/>
              <a:gd name="connsiteX352" fmla="*/ 9132873 w 10925787"/>
              <a:gd name="connsiteY352" fmla="*/ 5201242 h 5574672"/>
              <a:gd name="connsiteX353" fmla="*/ 9135007 w 10925787"/>
              <a:gd name="connsiteY353" fmla="*/ 5192703 h 5574672"/>
              <a:gd name="connsiteX354" fmla="*/ 9137051 w 10925787"/>
              <a:gd name="connsiteY354" fmla="*/ 5188770 h 5574672"/>
              <a:gd name="connsiteX355" fmla="*/ 9139397 w 10925787"/>
              <a:gd name="connsiteY355" fmla="*/ 5235435 h 5574672"/>
              <a:gd name="connsiteX356" fmla="*/ 9153593 w 10925787"/>
              <a:gd name="connsiteY356" fmla="*/ 5265057 h 5574672"/>
              <a:gd name="connsiteX357" fmla="*/ 9155228 w 10925787"/>
              <a:gd name="connsiteY357" fmla="*/ 5268476 h 5574672"/>
              <a:gd name="connsiteX358" fmla="*/ 9181787 w 10925787"/>
              <a:gd name="connsiteY358" fmla="*/ 5269256 h 5574672"/>
              <a:gd name="connsiteX359" fmla="*/ 9178129 w 10925787"/>
              <a:gd name="connsiteY359" fmla="*/ 5263941 h 5574672"/>
              <a:gd name="connsiteX360" fmla="*/ 9167697 w 10925787"/>
              <a:gd name="connsiteY360" fmla="*/ 5247553 h 5574672"/>
              <a:gd name="connsiteX361" fmla="*/ 9165902 w 10925787"/>
              <a:gd name="connsiteY361" fmla="*/ 5239084 h 5574672"/>
              <a:gd name="connsiteX362" fmla="*/ 9161842 w 10925787"/>
              <a:gd name="connsiteY362" fmla="*/ 5194953 h 5574672"/>
              <a:gd name="connsiteX363" fmla="*/ 9172647 w 10925787"/>
              <a:gd name="connsiteY363" fmla="*/ 5125433 h 5574672"/>
              <a:gd name="connsiteX364" fmla="*/ 9588221 w 10925787"/>
              <a:gd name="connsiteY364" fmla="*/ 5122258 h 5574672"/>
              <a:gd name="connsiteX365" fmla="*/ 9582626 w 10925787"/>
              <a:gd name="connsiteY365" fmla="*/ 5137303 h 5574672"/>
              <a:gd name="connsiteX366" fmla="*/ 9573277 w 10925787"/>
              <a:gd name="connsiteY366" fmla="*/ 5157482 h 5574672"/>
              <a:gd name="connsiteX367" fmla="*/ 9552838 w 10925787"/>
              <a:gd name="connsiteY367" fmla="*/ 5193270 h 5574672"/>
              <a:gd name="connsiteX368" fmla="*/ 9548705 w 10925787"/>
              <a:gd name="connsiteY368" fmla="*/ 5201933 h 5574672"/>
              <a:gd name="connsiteX369" fmla="*/ 9544084 w 10925787"/>
              <a:gd name="connsiteY369" fmla="*/ 5204856 h 5574672"/>
              <a:gd name="connsiteX370" fmla="*/ 9525437 w 10925787"/>
              <a:gd name="connsiteY370" fmla="*/ 5234372 h 5574672"/>
              <a:gd name="connsiteX371" fmla="*/ 9505363 w 10925787"/>
              <a:gd name="connsiteY371" fmla="*/ 5243885 h 5574672"/>
              <a:gd name="connsiteX372" fmla="*/ 9496795 w 10925787"/>
              <a:gd name="connsiteY372" fmla="*/ 5254586 h 5574672"/>
              <a:gd name="connsiteX373" fmla="*/ 9494901 w 10925787"/>
              <a:gd name="connsiteY373" fmla="*/ 5254551 h 5574672"/>
              <a:gd name="connsiteX374" fmla="*/ 9446516 w 10925787"/>
              <a:gd name="connsiteY374" fmla="*/ 5335480 h 5574672"/>
              <a:gd name="connsiteX375" fmla="*/ 9443050 w 10925787"/>
              <a:gd name="connsiteY375" fmla="*/ 5354862 h 5574672"/>
              <a:gd name="connsiteX376" fmla="*/ 9445235 w 10925787"/>
              <a:gd name="connsiteY376" fmla="*/ 5359751 h 5574672"/>
              <a:gd name="connsiteX377" fmla="*/ 9441229 w 10925787"/>
              <a:gd name="connsiteY377" fmla="*/ 5366679 h 5574672"/>
              <a:gd name="connsiteX378" fmla="*/ 9441396 w 10925787"/>
              <a:gd name="connsiteY378" fmla="*/ 5374332 h 5574672"/>
              <a:gd name="connsiteX379" fmla="*/ 9439241 w 10925787"/>
              <a:gd name="connsiteY379" fmla="*/ 5381507 h 5574672"/>
              <a:gd name="connsiteX380" fmla="*/ 9439238 w 10925787"/>
              <a:gd name="connsiteY380" fmla="*/ 5381507 h 5574672"/>
              <a:gd name="connsiteX381" fmla="*/ 9441876 w 10925787"/>
              <a:gd name="connsiteY381" fmla="*/ 5391127 h 5574672"/>
              <a:gd name="connsiteX382" fmla="*/ 9444680 w 10925787"/>
              <a:gd name="connsiteY382" fmla="*/ 5403511 h 5574672"/>
              <a:gd name="connsiteX383" fmla="*/ 9452647 w 10925787"/>
              <a:gd name="connsiteY383" fmla="*/ 5417578 h 5574672"/>
              <a:gd name="connsiteX384" fmla="*/ 9457677 w 10925787"/>
              <a:gd name="connsiteY384" fmla="*/ 5420165 h 5574672"/>
              <a:gd name="connsiteX385" fmla="*/ 9497777 w 10925787"/>
              <a:gd name="connsiteY385" fmla="*/ 5424576 h 5574672"/>
              <a:gd name="connsiteX386" fmla="*/ 9572799 w 10925787"/>
              <a:gd name="connsiteY386" fmla="*/ 5345897 h 5574672"/>
              <a:gd name="connsiteX387" fmla="*/ 9571642 w 10925787"/>
              <a:gd name="connsiteY387" fmla="*/ 5344515 h 5574672"/>
              <a:gd name="connsiteX388" fmla="*/ 9575044 w 10925787"/>
              <a:gd name="connsiteY388" fmla="*/ 5345826 h 5574672"/>
              <a:gd name="connsiteX389" fmla="*/ 9580412 w 10925787"/>
              <a:gd name="connsiteY389" fmla="*/ 5329704 h 5574672"/>
              <a:gd name="connsiteX390" fmla="*/ 9580284 w 10925787"/>
              <a:gd name="connsiteY390" fmla="*/ 5320616 h 5574672"/>
              <a:gd name="connsiteX391" fmla="*/ 9576431 w 10925787"/>
              <a:gd name="connsiteY391" fmla="*/ 5283818 h 5574672"/>
              <a:gd name="connsiteX392" fmla="*/ 9588407 w 10925787"/>
              <a:gd name="connsiteY392" fmla="*/ 5283039 h 5574672"/>
              <a:gd name="connsiteX393" fmla="*/ 9593543 w 10925787"/>
              <a:gd name="connsiteY393" fmla="*/ 5241139 h 5574672"/>
              <a:gd name="connsiteX394" fmla="*/ 9593499 w 10925787"/>
              <a:gd name="connsiteY394" fmla="*/ 5226807 h 5574672"/>
              <a:gd name="connsiteX395" fmla="*/ 9591910 w 10925787"/>
              <a:gd name="connsiteY395" fmla="*/ 5218551 h 5574672"/>
              <a:gd name="connsiteX396" fmla="*/ 9588390 w 10925787"/>
              <a:gd name="connsiteY396" fmla="*/ 5212811 h 5574672"/>
              <a:gd name="connsiteX397" fmla="*/ 9592732 w 10925787"/>
              <a:gd name="connsiteY397" fmla="*/ 5210011 h 5574672"/>
              <a:gd name="connsiteX398" fmla="*/ 9589871 w 10925787"/>
              <a:gd name="connsiteY398" fmla="*/ 5192880 h 5574672"/>
              <a:gd name="connsiteX399" fmla="*/ 9589164 w 10925787"/>
              <a:gd name="connsiteY399" fmla="*/ 5178689 h 5574672"/>
              <a:gd name="connsiteX400" fmla="*/ 9593469 w 10925787"/>
              <a:gd name="connsiteY400" fmla="*/ 5166075 h 5574672"/>
              <a:gd name="connsiteX401" fmla="*/ 9588668 w 10925787"/>
              <a:gd name="connsiteY401" fmla="*/ 5163736 h 5574672"/>
              <a:gd name="connsiteX402" fmla="*/ 9591077 w 10925787"/>
              <a:gd name="connsiteY402" fmla="*/ 5156756 h 5574672"/>
              <a:gd name="connsiteX403" fmla="*/ 9592936 w 10925787"/>
              <a:gd name="connsiteY403" fmla="*/ 5151689 h 5574672"/>
              <a:gd name="connsiteX404" fmla="*/ 9594385 w 10925787"/>
              <a:gd name="connsiteY404" fmla="*/ 5126921 h 5574672"/>
              <a:gd name="connsiteX405" fmla="*/ 9588221 w 10925787"/>
              <a:gd name="connsiteY405" fmla="*/ 5122258 h 5574672"/>
              <a:gd name="connsiteX406" fmla="*/ 1022241 w 10925787"/>
              <a:gd name="connsiteY406" fmla="*/ 5106670 h 5574672"/>
              <a:gd name="connsiteX407" fmla="*/ 1022332 w 10925787"/>
              <a:gd name="connsiteY407" fmla="*/ 5106696 h 5574672"/>
              <a:gd name="connsiteX408" fmla="*/ 1022375 w 10925787"/>
              <a:gd name="connsiteY408" fmla="*/ 5106721 h 5574672"/>
              <a:gd name="connsiteX409" fmla="*/ 514158 w 10925787"/>
              <a:gd name="connsiteY409" fmla="*/ 5079260 h 5574672"/>
              <a:gd name="connsiteX410" fmla="*/ 547624 w 10925787"/>
              <a:gd name="connsiteY410" fmla="*/ 5120912 h 5574672"/>
              <a:gd name="connsiteX411" fmla="*/ 514158 w 10925787"/>
              <a:gd name="connsiteY411" fmla="*/ 5079260 h 5574672"/>
              <a:gd name="connsiteX412" fmla="*/ 433172 w 10925787"/>
              <a:gd name="connsiteY412" fmla="*/ 5074354 h 5574672"/>
              <a:gd name="connsiteX413" fmla="*/ 475325 w 10925787"/>
              <a:gd name="connsiteY413" fmla="*/ 5082259 h 5574672"/>
              <a:gd name="connsiteX414" fmla="*/ 513445 w 10925787"/>
              <a:gd name="connsiteY414" fmla="*/ 5118430 h 5574672"/>
              <a:gd name="connsiteX415" fmla="*/ 350464 w 10925787"/>
              <a:gd name="connsiteY415" fmla="*/ 5133353 h 5574672"/>
              <a:gd name="connsiteX416" fmla="*/ 322237 w 10925787"/>
              <a:gd name="connsiteY416" fmla="*/ 5137618 h 5574672"/>
              <a:gd name="connsiteX417" fmla="*/ 433172 w 10925787"/>
              <a:gd name="connsiteY417" fmla="*/ 5074354 h 5574672"/>
              <a:gd name="connsiteX418" fmla="*/ 9659472 w 10925787"/>
              <a:gd name="connsiteY418" fmla="*/ 5056055 h 5574672"/>
              <a:gd name="connsiteX419" fmla="*/ 9658425 w 10925787"/>
              <a:gd name="connsiteY419" fmla="*/ 5057508 h 5574672"/>
              <a:gd name="connsiteX420" fmla="*/ 9659472 w 10925787"/>
              <a:gd name="connsiteY420" fmla="*/ 5056055 h 5574672"/>
              <a:gd name="connsiteX421" fmla="*/ 9174559 w 10925787"/>
              <a:gd name="connsiteY421" fmla="*/ 5052335 h 5574672"/>
              <a:gd name="connsiteX422" fmla="*/ 9171237 w 10925787"/>
              <a:gd name="connsiteY422" fmla="*/ 5058695 h 5574672"/>
              <a:gd name="connsiteX423" fmla="*/ 9159739 w 10925787"/>
              <a:gd name="connsiteY423" fmla="*/ 5083463 h 5574672"/>
              <a:gd name="connsiteX424" fmla="*/ 9150278 w 10925787"/>
              <a:gd name="connsiteY424" fmla="*/ 5088086 h 5574672"/>
              <a:gd name="connsiteX425" fmla="*/ 9142465 w 10925787"/>
              <a:gd name="connsiteY425" fmla="*/ 5094571 h 5574672"/>
              <a:gd name="connsiteX426" fmla="*/ 9140901 w 10925787"/>
              <a:gd name="connsiteY426" fmla="*/ 5098823 h 5574672"/>
              <a:gd name="connsiteX427" fmla="*/ 9127915 w 10925787"/>
              <a:gd name="connsiteY427" fmla="*/ 5107628 h 5574672"/>
              <a:gd name="connsiteX428" fmla="*/ 9122130 w 10925787"/>
              <a:gd name="connsiteY428" fmla="*/ 5112819 h 5574672"/>
              <a:gd name="connsiteX429" fmla="*/ 9128395 w 10925787"/>
              <a:gd name="connsiteY429" fmla="*/ 5114945 h 5574672"/>
              <a:gd name="connsiteX430" fmla="*/ 9134174 w 10925787"/>
              <a:gd name="connsiteY430" fmla="*/ 5111153 h 5574672"/>
              <a:gd name="connsiteX431" fmla="*/ 9139910 w 10925787"/>
              <a:gd name="connsiteY431" fmla="*/ 5109346 h 5574672"/>
              <a:gd name="connsiteX432" fmla="*/ 9144756 w 10925787"/>
              <a:gd name="connsiteY432" fmla="*/ 5102242 h 5574672"/>
              <a:gd name="connsiteX433" fmla="*/ 9145411 w 10925787"/>
              <a:gd name="connsiteY433" fmla="*/ 5112093 h 5574672"/>
              <a:gd name="connsiteX434" fmla="*/ 9139627 w 10925787"/>
              <a:gd name="connsiteY434" fmla="*/ 5127966 h 5574672"/>
              <a:gd name="connsiteX435" fmla="*/ 9133008 w 10925787"/>
              <a:gd name="connsiteY435" fmla="*/ 5142370 h 5574672"/>
              <a:gd name="connsiteX436" fmla="*/ 9121482 w 10925787"/>
              <a:gd name="connsiteY436" fmla="*/ 5157925 h 5574672"/>
              <a:gd name="connsiteX437" fmla="*/ 9121792 w 10925787"/>
              <a:gd name="connsiteY437" fmla="*/ 5174667 h 5574672"/>
              <a:gd name="connsiteX438" fmla="*/ 9120683 w 10925787"/>
              <a:gd name="connsiteY438" fmla="*/ 5176173 h 5574672"/>
              <a:gd name="connsiteX439" fmla="*/ 9112723 w 10925787"/>
              <a:gd name="connsiteY439" fmla="*/ 5180195 h 5574672"/>
              <a:gd name="connsiteX440" fmla="*/ 9113304 w 10925787"/>
              <a:gd name="connsiteY440" fmla="*/ 5187848 h 5574672"/>
              <a:gd name="connsiteX441" fmla="*/ 9122153 w 10925787"/>
              <a:gd name="connsiteY441" fmla="*/ 5202641 h 5574672"/>
              <a:gd name="connsiteX442" fmla="*/ 9111392 w 10925787"/>
              <a:gd name="connsiteY442" fmla="*/ 5210685 h 5574672"/>
              <a:gd name="connsiteX443" fmla="*/ 9123484 w 10925787"/>
              <a:gd name="connsiteY443" fmla="*/ 5209002 h 5574672"/>
              <a:gd name="connsiteX444" fmla="*/ 9121207 w 10925787"/>
              <a:gd name="connsiteY444" fmla="*/ 5213023 h 5574672"/>
              <a:gd name="connsiteX445" fmla="*/ 9111390 w 10925787"/>
              <a:gd name="connsiteY445" fmla="*/ 5210685 h 5574672"/>
              <a:gd name="connsiteX446" fmla="*/ 9113940 w 10925787"/>
              <a:gd name="connsiteY446" fmla="*/ 5216620 h 5574672"/>
              <a:gd name="connsiteX447" fmla="*/ 9111658 w 10925787"/>
              <a:gd name="connsiteY447" fmla="*/ 5224291 h 5574672"/>
              <a:gd name="connsiteX448" fmla="*/ 9111736 w 10925787"/>
              <a:gd name="connsiteY448" fmla="*/ 5277795 h 5574672"/>
              <a:gd name="connsiteX449" fmla="*/ 9111741 w 10925787"/>
              <a:gd name="connsiteY449" fmla="*/ 5277795 h 5574672"/>
              <a:gd name="connsiteX450" fmla="*/ 9112044 w 10925787"/>
              <a:gd name="connsiteY450" fmla="*/ 5291879 h 5574672"/>
              <a:gd name="connsiteX451" fmla="*/ 9117912 w 10925787"/>
              <a:gd name="connsiteY451" fmla="*/ 5300578 h 5574672"/>
              <a:gd name="connsiteX452" fmla="*/ 9120162 w 10925787"/>
              <a:gd name="connsiteY452" fmla="*/ 5313600 h 5574672"/>
              <a:gd name="connsiteX453" fmla="*/ 9130923 w 10925787"/>
              <a:gd name="connsiteY453" fmla="*/ 5343931 h 5574672"/>
              <a:gd name="connsiteX454" fmla="*/ 9132689 w 10925787"/>
              <a:gd name="connsiteY454" fmla="*/ 5348643 h 5574672"/>
              <a:gd name="connsiteX455" fmla="*/ 9139522 w 10925787"/>
              <a:gd name="connsiteY455" fmla="*/ 5369123 h 5574672"/>
              <a:gd name="connsiteX456" fmla="*/ 9153756 w 10925787"/>
              <a:gd name="connsiteY456" fmla="*/ 5370629 h 5574672"/>
              <a:gd name="connsiteX457" fmla="*/ 9151882 w 10925787"/>
              <a:gd name="connsiteY457" fmla="*/ 5374385 h 5574672"/>
              <a:gd name="connsiteX458" fmla="*/ 9147258 w 10925787"/>
              <a:gd name="connsiteY458" fmla="*/ 5378513 h 5574672"/>
              <a:gd name="connsiteX459" fmla="*/ 9150762 w 10925787"/>
              <a:gd name="connsiteY459" fmla="*/ 5384129 h 5574672"/>
              <a:gd name="connsiteX460" fmla="*/ 9159259 w 10925787"/>
              <a:gd name="connsiteY460" fmla="*/ 5385742 h 5574672"/>
              <a:gd name="connsiteX461" fmla="*/ 9161342 w 10925787"/>
              <a:gd name="connsiteY461" fmla="*/ 5391730 h 5574672"/>
              <a:gd name="connsiteX462" fmla="*/ 9162621 w 10925787"/>
              <a:gd name="connsiteY462" fmla="*/ 5400092 h 5574672"/>
              <a:gd name="connsiteX463" fmla="*/ 9168919 w 10925787"/>
              <a:gd name="connsiteY463" fmla="*/ 5405761 h 5574672"/>
              <a:gd name="connsiteX464" fmla="*/ 9180412 w 10925787"/>
              <a:gd name="connsiteY464" fmla="*/ 5416302 h 5574672"/>
              <a:gd name="connsiteX465" fmla="*/ 9206980 w 10925787"/>
              <a:gd name="connsiteY465" fmla="*/ 5428491 h 5574672"/>
              <a:gd name="connsiteX466" fmla="*/ 9216033 w 10925787"/>
              <a:gd name="connsiteY466" fmla="*/ 5433151 h 5574672"/>
              <a:gd name="connsiteX467" fmla="*/ 9252977 w 10925787"/>
              <a:gd name="connsiteY467" fmla="*/ 5434001 h 5574672"/>
              <a:gd name="connsiteX468" fmla="*/ 9267570 w 10925787"/>
              <a:gd name="connsiteY468" fmla="*/ 5428668 h 5574672"/>
              <a:gd name="connsiteX469" fmla="*/ 9278648 w 10925787"/>
              <a:gd name="connsiteY469" fmla="*/ 5418499 h 5574672"/>
              <a:gd name="connsiteX470" fmla="*/ 9277127 w 10925787"/>
              <a:gd name="connsiteY470" fmla="*/ 5405106 h 5574672"/>
              <a:gd name="connsiteX471" fmla="*/ 9281474 w 10925787"/>
              <a:gd name="connsiteY471" fmla="*/ 5392757 h 5574672"/>
              <a:gd name="connsiteX472" fmla="*/ 9280704 w 10925787"/>
              <a:gd name="connsiteY472" fmla="*/ 5373606 h 5574672"/>
              <a:gd name="connsiteX473" fmla="*/ 9277208 w 10925787"/>
              <a:gd name="connsiteY473" fmla="*/ 5360017 h 5574672"/>
              <a:gd name="connsiteX474" fmla="*/ 9275197 w 10925787"/>
              <a:gd name="connsiteY474" fmla="*/ 5349458 h 5574672"/>
              <a:gd name="connsiteX475" fmla="*/ 9266837 w 10925787"/>
              <a:gd name="connsiteY475" fmla="*/ 5323875 h 5574672"/>
              <a:gd name="connsiteX476" fmla="*/ 9259010 w 10925787"/>
              <a:gd name="connsiteY476" fmla="*/ 5312626 h 5574672"/>
              <a:gd name="connsiteX477" fmla="*/ 9230396 w 10925787"/>
              <a:gd name="connsiteY477" fmla="*/ 5268742 h 5574672"/>
              <a:gd name="connsiteX478" fmla="*/ 9224930 w 10925787"/>
              <a:gd name="connsiteY478" fmla="*/ 5253718 h 5574672"/>
              <a:gd name="connsiteX479" fmla="*/ 9222329 w 10925787"/>
              <a:gd name="connsiteY479" fmla="*/ 5248687 h 5574672"/>
              <a:gd name="connsiteX480" fmla="*/ 9208576 w 10925787"/>
              <a:gd name="connsiteY480" fmla="*/ 5207442 h 5574672"/>
              <a:gd name="connsiteX481" fmla="*/ 9196527 w 10925787"/>
              <a:gd name="connsiteY481" fmla="*/ 5189885 h 5574672"/>
              <a:gd name="connsiteX482" fmla="*/ 9199837 w 10925787"/>
              <a:gd name="connsiteY482" fmla="*/ 5178901 h 5574672"/>
              <a:gd name="connsiteX483" fmla="*/ 9192715 w 10925787"/>
              <a:gd name="connsiteY483" fmla="*/ 5172240 h 5574672"/>
              <a:gd name="connsiteX484" fmla="*/ 9198866 w 10925787"/>
              <a:gd name="connsiteY484" fmla="*/ 5170327 h 5574672"/>
              <a:gd name="connsiteX485" fmla="*/ 9198862 w 10925787"/>
              <a:gd name="connsiteY485" fmla="*/ 5152539 h 5574672"/>
              <a:gd name="connsiteX486" fmla="*/ 9195547 w 10925787"/>
              <a:gd name="connsiteY486" fmla="*/ 5125823 h 5574672"/>
              <a:gd name="connsiteX487" fmla="*/ 9195090 w 10925787"/>
              <a:gd name="connsiteY487" fmla="*/ 5118258 h 5574672"/>
              <a:gd name="connsiteX488" fmla="*/ 9192286 w 10925787"/>
              <a:gd name="connsiteY488" fmla="*/ 5106352 h 5574672"/>
              <a:gd name="connsiteX489" fmla="*/ 9174559 w 10925787"/>
              <a:gd name="connsiteY489" fmla="*/ 5052335 h 5574672"/>
              <a:gd name="connsiteX490" fmla="*/ 9986326 w 10925787"/>
              <a:gd name="connsiteY490" fmla="*/ 5039929 h 5574672"/>
              <a:gd name="connsiteX491" fmla="*/ 9984988 w 10925787"/>
              <a:gd name="connsiteY491" fmla="*/ 5040854 h 5574672"/>
              <a:gd name="connsiteX492" fmla="*/ 9986430 w 10925787"/>
              <a:gd name="connsiteY492" fmla="*/ 5041900 h 5574672"/>
              <a:gd name="connsiteX493" fmla="*/ 9986326 w 10925787"/>
              <a:gd name="connsiteY493" fmla="*/ 5039929 h 5574672"/>
              <a:gd name="connsiteX494" fmla="*/ 9590693 w 10925787"/>
              <a:gd name="connsiteY494" fmla="*/ 5030817 h 5574672"/>
              <a:gd name="connsiteX495" fmla="*/ 9592149 w 10925787"/>
              <a:gd name="connsiteY495" fmla="*/ 5033112 h 5574672"/>
              <a:gd name="connsiteX496" fmla="*/ 9590661 w 10925787"/>
              <a:gd name="connsiteY496" fmla="*/ 5031022 h 5574672"/>
              <a:gd name="connsiteX497" fmla="*/ 9192476 w 10925787"/>
              <a:gd name="connsiteY497" fmla="*/ 5027807 h 5574672"/>
              <a:gd name="connsiteX498" fmla="*/ 9179032 w 10925787"/>
              <a:gd name="connsiteY498" fmla="*/ 5030154 h 5574672"/>
              <a:gd name="connsiteX499" fmla="*/ 9026256 w 10925787"/>
              <a:gd name="connsiteY499" fmla="*/ 5048101 h 5574672"/>
              <a:gd name="connsiteX500" fmla="*/ 9012665 w 10925787"/>
              <a:gd name="connsiteY500" fmla="*/ 5055222 h 5574672"/>
              <a:gd name="connsiteX501" fmla="*/ 9010952 w 10925787"/>
              <a:gd name="connsiteY501" fmla="*/ 5055594 h 5574672"/>
              <a:gd name="connsiteX502" fmla="*/ 8996120 w 10925787"/>
              <a:gd name="connsiteY502" fmla="*/ 5063018 h 5574672"/>
              <a:gd name="connsiteX503" fmla="*/ 8992603 w 10925787"/>
              <a:gd name="connsiteY503" fmla="*/ 5062026 h 5574672"/>
              <a:gd name="connsiteX504" fmla="*/ 8979691 w 10925787"/>
              <a:gd name="connsiteY504" fmla="*/ 5076465 h 5574672"/>
              <a:gd name="connsiteX505" fmla="*/ 8969090 w 10925787"/>
              <a:gd name="connsiteY505" fmla="*/ 5115405 h 5574672"/>
              <a:gd name="connsiteX506" fmla="*/ 8969093 w 10925787"/>
              <a:gd name="connsiteY506" fmla="*/ 5115405 h 5574672"/>
              <a:gd name="connsiteX507" fmla="*/ 8992747 w 10925787"/>
              <a:gd name="connsiteY507" fmla="*/ 5141839 h 5574672"/>
              <a:gd name="connsiteX508" fmla="*/ 9012474 w 10925787"/>
              <a:gd name="connsiteY508" fmla="*/ 5141608 h 5574672"/>
              <a:gd name="connsiteX509" fmla="*/ 9037068 w 10925787"/>
              <a:gd name="connsiteY509" fmla="*/ 5142884 h 5574672"/>
              <a:gd name="connsiteX510" fmla="*/ 9043907 w 10925787"/>
              <a:gd name="connsiteY510" fmla="*/ 5142335 h 5574672"/>
              <a:gd name="connsiteX511" fmla="*/ 9048972 w 10925787"/>
              <a:gd name="connsiteY511" fmla="*/ 5140173 h 5574672"/>
              <a:gd name="connsiteX512" fmla="*/ 9099104 w 10925787"/>
              <a:gd name="connsiteY512" fmla="*/ 5133193 h 5574672"/>
              <a:gd name="connsiteX513" fmla="*/ 9123737 w 10925787"/>
              <a:gd name="connsiteY513" fmla="*/ 5119959 h 5574672"/>
              <a:gd name="connsiteX514" fmla="*/ 9118888 w 10925787"/>
              <a:gd name="connsiteY514" fmla="*/ 5110551 h 5574672"/>
              <a:gd name="connsiteX515" fmla="*/ 9065464 w 10925787"/>
              <a:gd name="connsiteY515" fmla="*/ 5124795 h 5574672"/>
              <a:gd name="connsiteX516" fmla="*/ 9054747 w 10925787"/>
              <a:gd name="connsiteY516" fmla="*/ 5130128 h 5574672"/>
              <a:gd name="connsiteX517" fmla="*/ 9054763 w 10925787"/>
              <a:gd name="connsiteY517" fmla="*/ 5130624 h 5574672"/>
              <a:gd name="connsiteX518" fmla="*/ 9015720 w 10925787"/>
              <a:gd name="connsiteY518" fmla="*/ 5125610 h 5574672"/>
              <a:gd name="connsiteX519" fmla="*/ 9010722 w 10925787"/>
              <a:gd name="connsiteY519" fmla="*/ 5125805 h 5574672"/>
              <a:gd name="connsiteX520" fmla="*/ 8993687 w 10925787"/>
              <a:gd name="connsiteY520" fmla="*/ 5121128 h 5574672"/>
              <a:gd name="connsiteX521" fmla="*/ 9045707 w 10925787"/>
              <a:gd name="connsiteY521" fmla="*/ 5064807 h 5574672"/>
              <a:gd name="connsiteX522" fmla="*/ 9096193 w 10925787"/>
              <a:gd name="connsiteY522" fmla="*/ 5050900 h 5574672"/>
              <a:gd name="connsiteX523" fmla="*/ 9108940 w 10925787"/>
              <a:gd name="connsiteY523" fmla="*/ 5054815 h 5574672"/>
              <a:gd name="connsiteX524" fmla="*/ 9186349 w 10925787"/>
              <a:gd name="connsiteY524" fmla="*/ 5044646 h 5574672"/>
              <a:gd name="connsiteX525" fmla="*/ 9192476 w 10925787"/>
              <a:gd name="connsiteY525" fmla="*/ 5027807 h 5574672"/>
              <a:gd name="connsiteX526" fmla="*/ 10097431 w 10925787"/>
              <a:gd name="connsiteY526" fmla="*/ 5025583 h 5574672"/>
              <a:gd name="connsiteX527" fmla="*/ 10103167 w 10925787"/>
              <a:gd name="connsiteY527" fmla="*/ 5026947 h 5574672"/>
              <a:gd name="connsiteX528" fmla="*/ 10097431 w 10925787"/>
              <a:gd name="connsiteY528" fmla="*/ 5025583 h 5574672"/>
              <a:gd name="connsiteX529" fmla="*/ 10359079 w 10925787"/>
              <a:gd name="connsiteY529" fmla="*/ 5024927 h 5574672"/>
              <a:gd name="connsiteX530" fmla="*/ 10358807 w 10925787"/>
              <a:gd name="connsiteY530" fmla="*/ 5025016 h 5574672"/>
              <a:gd name="connsiteX531" fmla="*/ 10359079 w 10925787"/>
              <a:gd name="connsiteY531" fmla="*/ 5024927 h 5574672"/>
              <a:gd name="connsiteX532" fmla="*/ 9978372 w 10925787"/>
              <a:gd name="connsiteY532" fmla="*/ 5023187 h 5574672"/>
              <a:gd name="connsiteX533" fmla="*/ 9977033 w 10925787"/>
              <a:gd name="connsiteY533" fmla="*/ 5024112 h 5574672"/>
              <a:gd name="connsiteX534" fmla="*/ 9978477 w 10925787"/>
              <a:gd name="connsiteY534" fmla="*/ 5025158 h 5574672"/>
              <a:gd name="connsiteX535" fmla="*/ 9978372 w 10925787"/>
              <a:gd name="connsiteY535" fmla="*/ 5023187 h 5574672"/>
              <a:gd name="connsiteX536" fmla="*/ 9967098 w 10925787"/>
              <a:gd name="connsiteY536" fmla="*/ 5020053 h 5574672"/>
              <a:gd name="connsiteX537" fmla="*/ 9967106 w 10925787"/>
              <a:gd name="connsiteY537" fmla="*/ 5020055 h 5574672"/>
              <a:gd name="connsiteX538" fmla="*/ 9967102 w 10925787"/>
              <a:gd name="connsiteY538" fmla="*/ 5020068 h 5574672"/>
              <a:gd name="connsiteX539" fmla="*/ 9967071 w 10925787"/>
              <a:gd name="connsiteY539" fmla="*/ 5019931 h 5574672"/>
              <a:gd name="connsiteX540" fmla="*/ 9967098 w 10925787"/>
              <a:gd name="connsiteY540" fmla="*/ 5020053 h 5574672"/>
              <a:gd name="connsiteX541" fmla="*/ 9966738 w 10925787"/>
              <a:gd name="connsiteY541" fmla="*/ 5019949 h 5574672"/>
              <a:gd name="connsiteX542" fmla="*/ 9966789 w 10925787"/>
              <a:gd name="connsiteY542" fmla="*/ 5021065 h 5574672"/>
              <a:gd name="connsiteX543" fmla="*/ 9967102 w 10925787"/>
              <a:gd name="connsiteY543" fmla="*/ 5020068 h 5574672"/>
              <a:gd name="connsiteX544" fmla="*/ 9967103 w 10925787"/>
              <a:gd name="connsiteY544" fmla="*/ 5020073 h 5574672"/>
              <a:gd name="connsiteX545" fmla="*/ 9969583 w 10925787"/>
              <a:gd name="connsiteY545" fmla="*/ 5020888 h 5574672"/>
              <a:gd name="connsiteX546" fmla="*/ 9966786 w 10925787"/>
              <a:gd name="connsiteY546" fmla="*/ 5021065 h 5574672"/>
              <a:gd name="connsiteX547" fmla="*/ 9966734 w 10925787"/>
              <a:gd name="connsiteY547" fmla="*/ 5019949 h 5574672"/>
              <a:gd name="connsiteX548" fmla="*/ 9967071 w 10925787"/>
              <a:gd name="connsiteY548" fmla="*/ 5019931 h 5574672"/>
              <a:gd name="connsiteX549" fmla="*/ 9654869 w 10925787"/>
              <a:gd name="connsiteY549" fmla="*/ 5009804 h 5574672"/>
              <a:gd name="connsiteX550" fmla="*/ 9654072 w 10925787"/>
              <a:gd name="connsiteY550" fmla="*/ 5013518 h 5574672"/>
              <a:gd name="connsiteX551" fmla="*/ 9650626 w 10925787"/>
              <a:gd name="connsiteY551" fmla="*/ 5010329 h 5574672"/>
              <a:gd name="connsiteX552" fmla="*/ 9654869 w 10925787"/>
              <a:gd name="connsiteY552" fmla="*/ 5009804 h 5574672"/>
              <a:gd name="connsiteX553" fmla="*/ 9148895 w 10925787"/>
              <a:gd name="connsiteY553" fmla="*/ 4995837 h 5574672"/>
              <a:gd name="connsiteX554" fmla="*/ 9147847 w 10925787"/>
              <a:gd name="connsiteY554" fmla="*/ 4997272 h 5574672"/>
              <a:gd name="connsiteX555" fmla="*/ 9148895 w 10925787"/>
              <a:gd name="connsiteY555" fmla="*/ 4995837 h 5574672"/>
              <a:gd name="connsiteX556" fmla="*/ 10375870 w 10925787"/>
              <a:gd name="connsiteY556" fmla="*/ 4995093 h 5574672"/>
              <a:gd name="connsiteX557" fmla="*/ 10372687 w 10925787"/>
              <a:gd name="connsiteY557" fmla="*/ 4998547 h 5574672"/>
              <a:gd name="connsiteX558" fmla="*/ 10375870 w 10925787"/>
              <a:gd name="connsiteY558" fmla="*/ 4995093 h 5574672"/>
              <a:gd name="connsiteX559" fmla="*/ 9552868 w 10925787"/>
              <a:gd name="connsiteY559" fmla="*/ 4969138 h 5574672"/>
              <a:gd name="connsiteX560" fmla="*/ 9544917 w 10925787"/>
              <a:gd name="connsiteY560" fmla="*/ 4970272 h 5574672"/>
              <a:gd name="connsiteX561" fmla="*/ 9552868 w 10925787"/>
              <a:gd name="connsiteY561" fmla="*/ 4969138 h 5574672"/>
              <a:gd name="connsiteX562" fmla="*/ 9129708 w 10925787"/>
              <a:gd name="connsiteY562" fmla="*/ 4956931 h 5574672"/>
              <a:gd name="connsiteX563" fmla="*/ 9133153 w 10925787"/>
              <a:gd name="connsiteY563" fmla="*/ 4960120 h 5574672"/>
              <a:gd name="connsiteX564" fmla="*/ 9129708 w 10925787"/>
              <a:gd name="connsiteY564" fmla="*/ 4956931 h 5574672"/>
              <a:gd name="connsiteX565" fmla="*/ 9293387 w 10925787"/>
              <a:gd name="connsiteY565" fmla="*/ 4950093 h 5574672"/>
              <a:gd name="connsiteX566" fmla="*/ 9299196 w 10925787"/>
              <a:gd name="connsiteY566" fmla="*/ 4975551 h 5574672"/>
              <a:gd name="connsiteX567" fmla="*/ 9301395 w 10925787"/>
              <a:gd name="connsiteY567" fmla="*/ 4980477 h 5574672"/>
              <a:gd name="connsiteX568" fmla="*/ 9299579 w 10925787"/>
              <a:gd name="connsiteY568" fmla="*/ 4988325 h 5574672"/>
              <a:gd name="connsiteX569" fmla="*/ 9320883 w 10925787"/>
              <a:gd name="connsiteY569" fmla="*/ 5035504 h 5574672"/>
              <a:gd name="connsiteX570" fmla="*/ 9333539 w 10925787"/>
              <a:gd name="connsiteY570" fmla="*/ 5138366 h 5574672"/>
              <a:gd name="connsiteX571" fmla="*/ 9285981 w 10925787"/>
              <a:gd name="connsiteY571" fmla="*/ 5012614 h 5574672"/>
              <a:gd name="connsiteX572" fmla="*/ 9287351 w 10925787"/>
              <a:gd name="connsiteY572" fmla="*/ 4985349 h 5574672"/>
              <a:gd name="connsiteX573" fmla="*/ 9287347 w 10925787"/>
              <a:gd name="connsiteY573" fmla="*/ 4985349 h 5574672"/>
              <a:gd name="connsiteX574" fmla="*/ 9284748 w 10925787"/>
              <a:gd name="connsiteY574" fmla="*/ 4978687 h 5574672"/>
              <a:gd name="connsiteX575" fmla="*/ 9293080 w 10925787"/>
              <a:gd name="connsiteY575" fmla="*/ 4953512 h 5574672"/>
              <a:gd name="connsiteX576" fmla="*/ 9293387 w 10925787"/>
              <a:gd name="connsiteY576" fmla="*/ 4950093 h 5574672"/>
              <a:gd name="connsiteX577" fmla="*/ 9146365 w 10925787"/>
              <a:gd name="connsiteY577" fmla="*/ 4946656 h 5574672"/>
              <a:gd name="connsiteX578" fmla="*/ 9142476 w 10925787"/>
              <a:gd name="connsiteY578" fmla="*/ 4950128 h 5574672"/>
              <a:gd name="connsiteX579" fmla="*/ 9146365 w 10925787"/>
              <a:gd name="connsiteY579" fmla="*/ 4946656 h 5574672"/>
              <a:gd name="connsiteX580" fmla="*/ 9253628 w 10925787"/>
              <a:gd name="connsiteY580" fmla="*/ 4945272 h 5574672"/>
              <a:gd name="connsiteX581" fmla="*/ 9252958 w 10925787"/>
              <a:gd name="connsiteY581" fmla="*/ 4949437 h 5574672"/>
              <a:gd name="connsiteX582" fmla="*/ 9249726 w 10925787"/>
              <a:gd name="connsiteY582" fmla="*/ 4945345 h 5574672"/>
              <a:gd name="connsiteX583" fmla="*/ 9253628 w 10925787"/>
              <a:gd name="connsiteY583" fmla="*/ 4945272 h 5574672"/>
              <a:gd name="connsiteX584" fmla="*/ 8998798 w 10925787"/>
              <a:gd name="connsiteY584" fmla="*/ 4944701 h 5574672"/>
              <a:gd name="connsiteX585" fmla="*/ 8998804 w 10925787"/>
              <a:gd name="connsiteY585" fmla="*/ 4944707 h 5574672"/>
              <a:gd name="connsiteX586" fmla="*/ 8998802 w 10925787"/>
              <a:gd name="connsiteY586" fmla="*/ 4944707 h 5574672"/>
              <a:gd name="connsiteX587" fmla="*/ 8998802 w 10925787"/>
              <a:gd name="connsiteY587" fmla="*/ 4944707 h 5574672"/>
              <a:gd name="connsiteX588" fmla="*/ 871218 w 10925787"/>
              <a:gd name="connsiteY588" fmla="*/ 4944409 h 5574672"/>
              <a:gd name="connsiteX589" fmla="*/ 907606 w 10925787"/>
              <a:gd name="connsiteY589" fmla="*/ 4947383 h 5574672"/>
              <a:gd name="connsiteX590" fmla="*/ 871218 w 10925787"/>
              <a:gd name="connsiteY590" fmla="*/ 4944409 h 5574672"/>
              <a:gd name="connsiteX591" fmla="*/ 1851022 w 10925787"/>
              <a:gd name="connsiteY591" fmla="*/ 4944351 h 5574672"/>
              <a:gd name="connsiteX592" fmla="*/ 1865730 w 10925787"/>
              <a:gd name="connsiteY592" fmla="*/ 4962329 h 5574672"/>
              <a:gd name="connsiteX593" fmla="*/ 1919802 w 10925787"/>
              <a:gd name="connsiteY593" fmla="*/ 5009011 h 5574672"/>
              <a:gd name="connsiteX594" fmla="*/ 1894714 w 10925787"/>
              <a:gd name="connsiteY594" fmla="*/ 5009464 h 5574672"/>
              <a:gd name="connsiteX595" fmla="*/ 1834010 w 10925787"/>
              <a:gd name="connsiteY595" fmla="*/ 4946984 h 5574672"/>
              <a:gd name="connsiteX596" fmla="*/ 1851022 w 10925787"/>
              <a:gd name="connsiteY596" fmla="*/ 4944351 h 5574672"/>
              <a:gd name="connsiteX597" fmla="*/ 8997259 w 10925787"/>
              <a:gd name="connsiteY597" fmla="*/ 4942616 h 5574672"/>
              <a:gd name="connsiteX598" fmla="*/ 8998798 w 10925787"/>
              <a:gd name="connsiteY598" fmla="*/ 4944701 h 5574672"/>
              <a:gd name="connsiteX599" fmla="*/ 8997796 w 10925787"/>
              <a:gd name="connsiteY599" fmla="*/ 4943750 h 5574672"/>
              <a:gd name="connsiteX600" fmla="*/ 8998249 w 10925787"/>
              <a:gd name="connsiteY600" fmla="*/ 4944725 h 5574672"/>
              <a:gd name="connsiteX601" fmla="*/ 8998802 w 10925787"/>
              <a:gd name="connsiteY601" fmla="*/ 4944707 h 5574672"/>
              <a:gd name="connsiteX602" fmla="*/ 8998806 w 10925787"/>
              <a:gd name="connsiteY602" fmla="*/ 4944725 h 5574672"/>
              <a:gd name="connsiteX603" fmla="*/ 8998248 w 10925787"/>
              <a:gd name="connsiteY603" fmla="*/ 4944725 h 5574672"/>
              <a:gd name="connsiteX604" fmla="*/ 8997741 w 10925787"/>
              <a:gd name="connsiteY604" fmla="*/ 4944725 h 5574672"/>
              <a:gd name="connsiteX605" fmla="*/ 8997792 w 10925787"/>
              <a:gd name="connsiteY605" fmla="*/ 4943750 h 5574672"/>
              <a:gd name="connsiteX606" fmla="*/ 8997794 w 10925787"/>
              <a:gd name="connsiteY606" fmla="*/ 4943750 h 5574672"/>
              <a:gd name="connsiteX607" fmla="*/ 8997259 w 10925787"/>
              <a:gd name="connsiteY607" fmla="*/ 4942616 h 5574672"/>
              <a:gd name="connsiteX608" fmla="*/ 1792186 w 10925787"/>
              <a:gd name="connsiteY608" fmla="*/ 4942308 h 5574672"/>
              <a:gd name="connsiteX609" fmla="*/ 1794483 w 10925787"/>
              <a:gd name="connsiteY609" fmla="*/ 4943087 h 5574672"/>
              <a:gd name="connsiteX610" fmla="*/ 1769282 w 10925787"/>
              <a:gd name="connsiteY610" fmla="*/ 5016358 h 5574672"/>
              <a:gd name="connsiteX611" fmla="*/ 1783582 w 10925787"/>
              <a:gd name="connsiteY611" fmla="*/ 4950232 h 5574672"/>
              <a:gd name="connsiteX612" fmla="*/ 1792186 w 10925787"/>
              <a:gd name="connsiteY612" fmla="*/ 4942308 h 5574672"/>
              <a:gd name="connsiteX613" fmla="*/ 9662202 w 10925787"/>
              <a:gd name="connsiteY613" fmla="*/ 4934677 h 5574672"/>
              <a:gd name="connsiteX614" fmla="*/ 9662203 w 10925787"/>
              <a:gd name="connsiteY614" fmla="*/ 4934677 h 5574672"/>
              <a:gd name="connsiteX615" fmla="*/ 9662202 w 10925787"/>
              <a:gd name="connsiteY615" fmla="*/ 4934679 h 5574672"/>
              <a:gd name="connsiteX616" fmla="*/ 9661996 w 10925787"/>
              <a:gd name="connsiteY616" fmla="*/ 4934626 h 5574672"/>
              <a:gd name="connsiteX617" fmla="*/ 9662009 w 10925787"/>
              <a:gd name="connsiteY617" fmla="*/ 4934630 h 5574672"/>
              <a:gd name="connsiteX618" fmla="*/ 9661993 w 10925787"/>
              <a:gd name="connsiteY618" fmla="*/ 4934640 h 5574672"/>
              <a:gd name="connsiteX619" fmla="*/ 9662184 w 10925787"/>
              <a:gd name="connsiteY619" fmla="*/ 4934520 h 5574672"/>
              <a:gd name="connsiteX620" fmla="*/ 9662202 w 10925787"/>
              <a:gd name="connsiteY620" fmla="*/ 4934677 h 5574672"/>
              <a:gd name="connsiteX621" fmla="*/ 9662009 w 10925787"/>
              <a:gd name="connsiteY621" fmla="*/ 4934630 h 5574672"/>
              <a:gd name="connsiteX622" fmla="*/ 10405478 w 10925787"/>
              <a:gd name="connsiteY622" fmla="*/ 4931951 h 5574672"/>
              <a:gd name="connsiteX623" fmla="*/ 10406109 w 10925787"/>
              <a:gd name="connsiteY623" fmla="*/ 4932270 h 5574672"/>
              <a:gd name="connsiteX624" fmla="*/ 10405478 w 10925787"/>
              <a:gd name="connsiteY624" fmla="*/ 4931951 h 5574672"/>
              <a:gd name="connsiteX625" fmla="*/ 9275149 w 10925787"/>
              <a:gd name="connsiteY625" fmla="*/ 4922845 h 5574672"/>
              <a:gd name="connsiteX626" fmla="*/ 9273794 w 10925787"/>
              <a:gd name="connsiteY626" fmla="*/ 4928585 h 5574672"/>
              <a:gd name="connsiteX627" fmla="*/ 9275149 w 10925787"/>
              <a:gd name="connsiteY627" fmla="*/ 4922845 h 5574672"/>
              <a:gd name="connsiteX628" fmla="*/ 1731305 w 10925787"/>
              <a:gd name="connsiteY628" fmla="*/ 4915621 h 5574672"/>
              <a:gd name="connsiteX629" fmla="*/ 1733280 w 10925787"/>
              <a:gd name="connsiteY629" fmla="*/ 4916172 h 5574672"/>
              <a:gd name="connsiteX630" fmla="*/ 1739856 w 10925787"/>
              <a:gd name="connsiteY630" fmla="*/ 4938236 h 5574672"/>
              <a:gd name="connsiteX631" fmla="*/ 1685682 w 10925787"/>
              <a:gd name="connsiteY631" fmla="*/ 4972430 h 5574672"/>
              <a:gd name="connsiteX632" fmla="*/ 1731305 w 10925787"/>
              <a:gd name="connsiteY632" fmla="*/ 4915621 h 5574672"/>
              <a:gd name="connsiteX633" fmla="*/ 702086 w 10925787"/>
              <a:gd name="connsiteY633" fmla="*/ 4886018 h 5574672"/>
              <a:gd name="connsiteX634" fmla="*/ 730226 w 10925787"/>
              <a:gd name="connsiteY634" fmla="*/ 4888507 h 5574672"/>
              <a:gd name="connsiteX635" fmla="*/ 790458 w 10925787"/>
              <a:gd name="connsiteY635" fmla="*/ 4934653 h 5574672"/>
              <a:gd name="connsiteX636" fmla="*/ 716297 w 10925787"/>
              <a:gd name="connsiteY636" fmla="*/ 4995306 h 5574672"/>
              <a:gd name="connsiteX637" fmla="*/ 685360 w 10925787"/>
              <a:gd name="connsiteY637" fmla="*/ 4984597 h 5574672"/>
              <a:gd name="connsiteX638" fmla="*/ 685360 w 10925787"/>
              <a:gd name="connsiteY638" fmla="*/ 4984596 h 5574672"/>
              <a:gd name="connsiteX639" fmla="*/ 643396 w 10925787"/>
              <a:gd name="connsiteY639" fmla="*/ 4918989 h 5574672"/>
              <a:gd name="connsiteX640" fmla="*/ 702086 w 10925787"/>
              <a:gd name="connsiteY640" fmla="*/ 4886018 h 5574672"/>
              <a:gd name="connsiteX641" fmla="*/ 875327 w 10925787"/>
              <a:gd name="connsiteY641" fmla="*/ 4882966 h 5574672"/>
              <a:gd name="connsiteX642" fmla="*/ 877839 w 10925787"/>
              <a:gd name="connsiteY642" fmla="*/ 4891864 h 5574672"/>
              <a:gd name="connsiteX643" fmla="*/ 799304 w 10925787"/>
              <a:gd name="connsiteY643" fmla="*/ 4917614 h 5574672"/>
              <a:gd name="connsiteX644" fmla="*/ 865767 w 10925787"/>
              <a:gd name="connsiteY644" fmla="*/ 4887197 h 5574672"/>
              <a:gd name="connsiteX645" fmla="*/ 865766 w 10925787"/>
              <a:gd name="connsiteY645" fmla="*/ 4887196 h 5574672"/>
              <a:gd name="connsiteX646" fmla="*/ 875327 w 10925787"/>
              <a:gd name="connsiteY646" fmla="*/ 4882966 h 5574672"/>
              <a:gd name="connsiteX647" fmla="*/ 9325778 w 10925787"/>
              <a:gd name="connsiteY647" fmla="*/ 4880644 h 5574672"/>
              <a:gd name="connsiteX648" fmla="*/ 9328993 w 10925787"/>
              <a:gd name="connsiteY648" fmla="*/ 4881317 h 5574672"/>
              <a:gd name="connsiteX649" fmla="*/ 9325778 w 10925787"/>
              <a:gd name="connsiteY649" fmla="*/ 4880644 h 5574672"/>
              <a:gd name="connsiteX650" fmla="*/ 9674831 w 10925787"/>
              <a:gd name="connsiteY650" fmla="*/ 4880129 h 5574672"/>
              <a:gd name="connsiteX651" fmla="*/ 9677426 w 10925787"/>
              <a:gd name="connsiteY651" fmla="*/ 4882380 h 5574672"/>
              <a:gd name="connsiteX652" fmla="*/ 9672265 w 10925787"/>
              <a:gd name="connsiteY652" fmla="*/ 4880361 h 5574672"/>
              <a:gd name="connsiteX653" fmla="*/ 9674831 w 10925787"/>
              <a:gd name="connsiteY653" fmla="*/ 4880129 h 5574672"/>
              <a:gd name="connsiteX654" fmla="*/ 9445511 w 10925787"/>
              <a:gd name="connsiteY654" fmla="*/ 4878465 h 5574672"/>
              <a:gd name="connsiteX655" fmla="*/ 9445060 w 10925787"/>
              <a:gd name="connsiteY655" fmla="*/ 4879315 h 5574672"/>
              <a:gd name="connsiteX656" fmla="*/ 9445965 w 10925787"/>
              <a:gd name="connsiteY656" fmla="*/ 4878855 h 5574672"/>
              <a:gd name="connsiteX657" fmla="*/ 9444668 w 10925787"/>
              <a:gd name="connsiteY657" fmla="*/ 4880556 h 5574672"/>
              <a:gd name="connsiteX658" fmla="*/ 9445058 w 10925787"/>
              <a:gd name="connsiteY658" fmla="*/ 4879315 h 5574672"/>
              <a:gd name="connsiteX659" fmla="*/ 9443942 w 10925787"/>
              <a:gd name="connsiteY659" fmla="*/ 4879882 h 5574672"/>
              <a:gd name="connsiteX660" fmla="*/ 9445511 w 10925787"/>
              <a:gd name="connsiteY660" fmla="*/ 4878465 h 5574672"/>
              <a:gd name="connsiteX661" fmla="*/ 9372339 w 10925787"/>
              <a:gd name="connsiteY661" fmla="*/ 4877721 h 5574672"/>
              <a:gd name="connsiteX662" fmla="*/ 9373129 w 10925787"/>
              <a:gd name="connsiteY662" fmla="*/ 4878164 h 5574672"/>
              <a:gd name="connsiteX663" fmla="*/ 9373128 w 10925787"/>
              <a:gd name="connsiteY663" fmla="*/ 4878166 h 5574672"/>
              <a:gd name="connsiteX664" fmla="*/ 9373122 w 10925787"/>
              <a:gd name="connsiteY664" fmla="*/ 4878164 h 5574672"/>
              <a:gd name="connsiteX665" fmla="*/ 9372341 w 10925787"/>
              <a:gd name="connsiteY665" fmla="*/ 4877727 h 5574672"/>
              <a:gd name="connsiteX666" fmla="*/ 9445949 w 10925787"/>
              <a:gd name="connsiteY666" fmla="*/ 4875926 h 5574672"/>
              <a:gd name="connsiteX667" fmla="*/ 9445965 w 10925787"/>
              <a:gd name="connsiteY667" fmla="*/ 4878855 h 5574672"/>
              <a:gd name="connsiteX668" fmla="*/ 9445511 w 10925787"/>
              <a:gd name="connsiteY668" fmla="*/ 4878465 h 5574672"/>
              <a:gd name="connsiteX669" fmla="*/ 9445949 w 10925787"/>
              <a:gd name="connsiteY669" fmla="*/ 4875912 h 5574672"/>
              <a:gd name="connsiteX670" fmla="*/ 9445951 w 10925787"/>
              <a:gd name="connsiteY670" fmla="*/ 4875914 h 5574672"/>
              <a:gd name="connsiteX671" fmla="*/ 9445949 w 10925787"/>
              <a:gd name="connsiteY671" fmla="*/ 4875926 h 5574672"/>
              <a:gd name="connsiteX672" fmla="*/ 9445949 w 10925787"/>
              <a:gd name="connsiteY672" fmla="*/ 4875914 h 5574672"/>
              <a:gd name="connsiteX673" fmla="*/ 9442292 w 10925787"/>
              <a:gd name="connsiteY673" fmla="*/ 4866365 h 5574672"/>
              <a:gd name="connsiteX674" fmla="*/ 9446840 w 10925787"/>
              <a:gd name="connsiteY674" fmla="*/ 4868455 h 5574672"/>
              <a:gd name="connsiteX675" fmla="*/ 9445949 w 10925787"/>
              <a:gd name="connsiteY675" fmla="*/ 4875912 h 5574672"/>
              <a:gd name="connsiteX676" fmla="*/ 9442710 w 10925787"/>
              <a:gd name="connsiteY676" fmla="*/ 4871540 h 5574672"/>
              <a:gd name="connsiteX677" fmla="*/ 9442292 w 10925787"/>
              <a:gd name="connsiteY677" fmla="*/ 4866382 h 5574672"/>
              <a:gd name="connsiteX678" fmla="*/ 9442290 w 10925787"/>
              <a:gd name="connsiteY678" fmla="*/ 4866364 h 5574672"/>
              <a:gd name="connsiteX679" fmla="*/ 9442292 w 10925787"/>
              <a:gd name="connsiteY679" fmla="*/ 4866364 h 5574672"/>
              <a:gd name="connsiteX680" fmla="*/ 9442292 w 10925787"/>
              <a:gd name="connsiteY680" fmla="*/ 4866365 h 5574672"/>
              <a:gd name="connsiteX681" fmla="*/ 9761366 w 10925787"/>
              <a:gd name="connsiteY681" fmla="*/ 4856426 h 5574672"/>
              <a:gd name="connsiteX682" fmla="*/ 9761369 w 10925787"/>
              <a:gd name="connsiteY682" fmla="*/ 4856427 h 5574672"/>
              <a:gd name="connsiteX683" fmla="*/ 9761366 w 10925787"/>
              <a:gd name="connsiteY683" fmla="*/ 4856429 h 5574672"/>
              <a:gd name="connsiteX684" fmla="*/ 10422426 w 10925787"/>
              <a:gd name="connsiteY684" fmla="*/ 4849534 h 5574672"/>
              <a:gd name="connsiteX685" fmla="*/ 10422551 w 10925787"/>
              <a:gd name="connsiteY685" fmla="*/ 4852493 h 5574672"/>
              <a:gd name="connsiteX686" fmla="*/ 10424447 w 10925787"/>
              <a:gd name="connsiteY686" fmla="*/ 4852546 h 5574672"/>
              <a:gd name="connsiteX687" fmla="*/ 10423274 w 10925787"/>
              <a:gd name="connsiteY687" fmla="*/ 4853821 h 5574672"/>
              <a:gd name="connsiteX688" fmla="*/ 10415369 w 10925787"/>
              <a:gd name="connsiteY688" fmla="*/ 4855664 h 5574672"/>
              <a:gd name="connsiteX689" fmla="*/ 10418487 w 10925787"/>
              <a:gd name="connsiteY689" fmla="*/ 4859420 h 5574672"/>
              <a:gd name="connsiteX690" fmla="*/ 10420071 w 10925787"/>
              <a:gd name="connsiteY690" fmla="*/ 4857931 h 5574672"/>
              <a:gd name="connsiteX691" fmla="*/ 10422105 w 10925787"/>
              <a:gd name="connsiteY691" fmla="*/ 4862166 h 5574672"/>
              <a:gd name="connsiteX692" fmla="*/ 10415665 w 10925787"/>
              <a:gd name="connsiteY692" fmla="*/ 4863122 h 5574672"/>
              <a:gd name="connsiteX693" fmla="*/ 10411009 w 10925787"/>
              <a:gd name="connsiteY693" fmla="*/ 4870758 h 5574672"/>
              <a:gd name="connsiteX694" fmla="*/ 10406628 w 10925787"/>
              <a:gd name="connsiteY694" fmla="*/ 4880697 h 5574672"/>
              <a:gd name="connsiteX695" fmla="*/ 10399968 w 10925787"/>
              <a:gd name="connsiteY695" fmla="*/ 4892567 h 5574672"/>
              <a:gd name="connsiteX696" fmla="*/ 10384642 w 10925787"/>
              <a:gd name="connsiteY696" fmla="*/ 4940065 h 5574672"/>
              <a:gd name="connsiteX697" fmla="*/ 10381423 w 10925787"/>
              <a:gd name="connsiteY697" fmla="*/ 4946284 h 5574672"/>
              <a:gd name="connsiteX698" fmla="*/ 10375679 w 10925787"/>
              <a:gd name="connsiteY698" fmla="*/ 4957268 h 5574672"/>
              <a:gd name="connsiteX699" fmla="*/ 10360168 w 10925787"/>
              <a:gd name="connsiteY699" fmla="*/ 4997662 h 5574672"/>
              <a:gd name="connsiteX700" fmla="*/ 10331053 w 10925787"/>
              <a:gd name="connsiteY700" fmla="*/ 5051289 h 5574672"/>
              <a:gd name="connsiteX701" fmla="*/ 10340481 w 10925787"/>
              <a:gd name="connsiteY701" fmla="*/ 5056090 h 5574672"/>
              <a:gd name="connsiteX702" fmla="*/ 10328642 w 10925787"/>
              <a:gd name="connsiteY702" fmla="*/ 5056835 h 5574672"/>
              <a:gd name="connsiteX703" fmla="*/ 10324916 w 10925787"/>
              <a:gd name="connsiteY703" fmla="*/ 5063018 h 5574672"/>
              <a:gd name="connsiteX704" fmla="*/ 10310445 w 10925787"/>
              <a:gd name="connsiteY704" fmla="*/ 5091027 h 5574672"/>
              <a:gd name="connsiteX705" fmla="*/ 10305656 w 10925787"/>
              <a:gd name="connsiteY705" fmla="*/ 5100222 h 5574672"/>
              <a:gd name="connsiteX706" fmla="*/ 10308337 w 10925787"/>
              <a:gd name="connsiteY706" fmla="*/ 5103039 h 5574672"/>
              <a:gd name="connsiteX707" fmla="*/ 10285459 w 10925787"/>
              <a:gd name="connsiteY707" fmla="*/ 5136222 h 5574672"/>
              <a:gd name="connsiteX708" fmla="*/ 10261712 w 10925787"/>
              <a:gd name="connsiteY708" fmla="*/ 5214529 h 5574672"/>
              <a:gd name="connsiteX709" fmla="*/ 10263193 w 10925787"/>
              <a:gd name="connsiteY709" fmla="*/ 5216106 h 5574672"/>
              <a:gd name="connsiteX710" fmla="*/ 10252609 w 10925787"/>
              <a:gd name="connsiteY710" fmla="*/ 5227374 h 5574672"/>
              <a:gd name="connsiteX711" fmla="*/ 10271798 w 10925787"/>
              <a:gd name="connsiteY711" fmla="*/ 5211925 h 5574672"/>
              <a:gd name="connsiteX712" fmla="*/ 10273345 w 10925787"/>
              <a:gd name="connsiteY712" fmla="*/ 5201348 h 5574672"/>
              <a:gd name="connsiteX713" fmla="*/ 10273344 w 10925787"/>
              <a:gd name="connsiteY713" fmla="*/ 5201347 h 5574672"/>
              <a:gd name="connsiteX714" fmla="*/ 10282678 w 10925787"/>
              <a:gd name="connsiteY714" fmla="*/ 5194740 h 5574672"/>
              <a:gd name="connsiteX715" fmla="*/ 10289664 w 10925787"/>
              <a:gd name="connsiteY715" fmla="*/ 5170752 h 5574672"/>
              <a:gd name="connsiteX716" fmla="*/ 10313792 w 10925787"/>
              <a:gd name="connsiteY716" fmla="*/ 5116929 h 5574672"/>
              <a:gd name="connsiteX717" fmla="*/ 10313593 w 10925787"/>
              <a:gd name="connsiteY717" fmla="*/ 5113545 h 5574672"/>
              <a:gd name="connsiteX718" fmla="*/ 10316090 w 10925787"/>
              <a:gd name="connsiteY718" fmla="*/ 5110781 h 5574672"/>
              <a:gd name="connsiteX719" fmla="*/ 10324852 w 10925787"/>
              <a:gd name="connsiteY719" fmla="*/ 5101126 h 5574672"/>
              <a:gd name="connsiteX720" fmla="*/ 10315046 w 10925787"/>
              <a:gd name="connsiteY720" fmla="*/ 5092516 h 5574672"/>
              <a:gd name="connsiteX721" fmla="*/ 10321456 w 10925787"/>
              <a:gd name="connsiteY721" fmla="*/ 5092126 h 5574672"/>
              <a:gd name="connsiteX722" fmla="*/ 10328684 w 10925787"/>
              <a:gd name="connsiteY722" fmla="*/ 5094234 h 5574672"/>
              <a:gd name="connsiteX723" fmla="*/ 10338871 w 10925787"/>
              <a:gd name="connsiteY723" fmla="*/ 5075029 h 5574672"/>
              <a:gd name="connsiteX724" fmla="*/ 10355073 w 10925787"/>
              <a:gd name="connsiteY724" fmla="*/ 5043033 h 5574672"/>
              <a:gd name="connsiteX725" fmla="*/ 10379743 w 10925787"/>
              <a:gd name="connsiteY725" fmla="*/ 5000921 h 5574672"/>
              <a:gd name="connsiteX726" fmla="*/ 10384167 w 10925787"/>
              <a:gd name="connsiteY726" fmla="*/ 4986288 h 5574672"/>
              <a:gd name="connsiteX727" fmla="*/ 10393077 w 10925787"/>
              <a:gd name="connsiteY727" fmla="*/ 4968890 h 5574672"/>
              <a:gd name="connsiteX728" fmla="*/ 10399784 w 10925787"/>
              <a:gd name="connsiteY728" fmla="*/ 4949313 h 5574672"/>
              <a:gd name="connsiteX729" fmla="*/ 10406157 w 10925787"/>
              <a:gd name="connsiteY729" fmla="*/ 4932288 h 5574672"/>
              <a:gd name="connsiteX730" fmla="*/ 10408564 w 10925787"/>
              <a:gd name="connsiteY730" fmla="*/ 4929772 h 5574672"/>
              <a:gd name="connsiteX731" fmla="*/ 10410527 w 10925787"/>
              <a:gd name="connsiteY731" fmla="*/ 4916981 h 5574672"/>
              <a:gd name="connsiteX732" fmla="*/ 10414987 w 10925787"/>
              <a:gd name="connsiteY732" fmla="*/ 4907095 h 5574672"/>
              <a:gd name="connsiteX733" fmla="*/ 10417187 w 10925787"/>
              <a:gd name="connsiteY733" fmla="*/ 4891965 h 5574672"/>
              <a:gd name="connsiteX734" fmla="*/ 10423914 w 10925787"/>
              <a:gd name="connsiteY734" fmla="*/ 4887731 h 5574672"/>
              <a:gd name="connsiteX735" fmla="*/ 10422094 w 10925787"/>
              <a:gd name="connsiteY735" fmla="*/ 4880857 h 5574672"/>
              <a:gd name="connsiteX736" fmla="*/ 10425466 w 10925787"/>
              <a:gd name="connsiteY736" fmla="*/ 4875400 h 5574672"/>
              <a:gd name="connsiteX737" fmla="*/ 10422426 w 10925787"/>
              <a:gd name="connsiteY737" fmla="*/ 4849534 h 5574672"/>
              <a:gd name="connsiteX738" fmla="*/ 9261307 w 10925787"/>
              <a:gd name="connsiteY738" fmla="*/ 4849091 h 5574672"/>
              <a:gd name="connsiteX739" fmla="*/ 9255697 w 10925787"/>
              <a:gd name="connsiteY739" fmla="*/ 4850898 h 5574672"/>
              <a:gd name="connsiteX740" fmla="*/ 9261307 w 10925787"/>
              <a:gd name="connsiteY740" fmla="*/ 4849091 h 5574672"/>
              <a:gd name="connsiteX741" fmla="*/ 10413268 w 10925787"/>
              <a:gd name="connsiteY741" fmla="*/ 4838000 h 5574672"/>
              <a:gd name="connsiteX742" fmla="*/ 10414850 w 10925787"/>
              <a:gd name="connsiteY742" fmla="*/ 4842518 h 5574672"/>
              <a:gd name="connsiteX743" fmla="*/ 10413268 w 10925787"/>
              <a:gd name="connsiteY743" fmla="*/ 4838000 h 5574672"/>
              <a:gd name="connsiteX744" fmla="*/ 9198820 w 10925787"/>
              <a:gd name="connsiteY744" fmla="*/ 4837469 h 5574672"/>
              <a:gd name="connsiteX745" fmla="*/ 9198820 w 10925787"/>
              <a:gd name="connsiteY745" fmla="*/ 4837469 h 5574672"/>
              <a:gd name="connsiteX746" fmla="*/ 9198820 w 10925787"/>
              <a:gd name="connsiteY746" fmla="*/ 4837470 h 5574672"/>
              <a:gd name="connsiteX747" fmla="*/ 881836 w 10925787"/>
              <a:gd name="connsiteY747" fmla="*/ 4835956 h 5574672"/>
              <a:gd name="connsiteX748" fmla="*/ 892386 w 10925787"/>
              <a:gd name="connsiteY748" fmla="*/ 4838243 h 5574672"/>
              <a:gd name="connsiteX749" fmla="*/ 892735 w 10925787"/>
              <a:gd name="connsiteY749" fmla="*/ 4855481 h 5574672"/>
              <a:gd name="connsiteX750" fmla="*/ 882324 w 10925787"/>
              <a:gd name="connsiteY750" fmla="*/ 4863638 h 5574672"/>
              <a:gd name="connsiteX751" fmla="*/ 804871 w 10925787"/>
              <a:gd name="connsiteY751" fmla="*/ 4895526 h 5574672"/>
              <a:gd name="connsiteX752" fmla="*/ 845405 w 10925787"/>
              <a:gd name="connsiteY752" fmla="*/ 4851042 h 5574672"/>
              <a:gd name="connsiteX753" fmla="*/ 881836 w 10925787"/>
              <a:gd name="connsiteY753" fmla="*/ 4835956 h 5574672"/>
              <a:gd name="connsiteX754" fmla="*/ 9627185 w 10925787"/>
              <a:gd name="connsiteY754" fmla="*/ 4825063 h 5574672"/>
              <a:gd name="connsiteX755" fmla="*/ 9626507 w 10925787"/>
              <a:gd name="connsiteY755" fmla="*/ 4829798 h 5574672"/>
              <a:gd name="connsiteX756" fmla="*/ 9624579 w 10925787"/>
              <a:gd name="connsiteY756" fmla="*/ 4830666 h 5574672"/>
              <a:gd name="connsiteX757" fmla="*/ 9627185 w 10925787"/>
              <a:gd name="connsiteY757" fmla="*/ 4825063 h 5574672"/>
              <a:gd name="connsiteX758" fmla="*/ 9409336 w 10925787"/>
              <a:gd name="connsiteY758" fmla="*/ 4814246 h 5574672"/>
              <a:gd name="connsiteX759" fmla="*/ 9409354 w 10925787"/>
              <a:gd name="connsiteY759" fmla="*/ 4814268 h 5574672"/>
              <a:gd name="connsiteX760" fmla="*/ 9409336 w 10925787"/>
              <a:gd name="connsiteY760" fmla="*/ 4814260 h 5574672"/>
              <a:gd name="connsiteX761" fmla="*/ 9409334 w 10925787"/>
              <a:gd name="connsiteY761" fmla="*/ 4814243 h 5574672"/>
              <a:gd name="connsiteX762" fmla="*/ 9409336 w 10925787"/>
              <a:gd name="connsiteY762" fmla="*/ 4814243 h 5574672"/>
              <a:gd name="connsiteX763" fmla="*/ 9409336 w 10925787"/>
              <a:gd name="connsiteY763" fmla="*/ 4814246 h 5574672"/>
              <a:gd name="connsiteX764" fmla="*/ 986925 w 10925787"/>
              <a:gd name="connsiteY764" fmla="*/ 4811685 h 5574672"/>
              <a:gd name="connsiteX765" fmla="*/ 970215 w 10925787"/>
              <a:gd name="connsiteY765" fmla="*/ 4842191 h 5574672"/>
              <a:gd name="connsiteX766" fmla="*/ 893904 w 10925787"/>
              <a:gd name="connsiteY766" fmla="*/ 4914699 h 5574672"/>
              <a:gd name="connsiteX767" fmla="*/ 971361 w 10925787"/>
              <a:gd name="connsiteY767" fmla="*/ 4813358 h 5574672"/>
              <a:gd name="connsiteX768" fmla="*/ 986925 w 10925787"/>
              <a:gd name="connsiteY768" fmla="*/ 4811685 h 5574672"/>
              <a:gd name="connsiteX769" fmla="*/ 9409131 w 10925787"/>
              <a:gd name="connsiteY769" fmla="*/ 4811674 h 5574672"/>
              <a:gd name="connsiteX770" fmla="*/ 9408197 w 10925787"/>
              <a:gd name="connsiteY770" fmla="*/ 4813623 h 5574672"/>
              <a:gd name="connsiteX771" fmla="*/ 9407272 w 10925787"/>
              <a:gd name="connsiteY771" fmla="*/ 4813127 h 5574672"/>
              <a:gd name="connsiteX772" fmla="*/ 9409131 w 10925787"/>
              <a:gd name="connsiteY772" fmla="*/ 4811674 h 5574672"/>
              <a:gd name="connsiteX773" fmla="*/ 1993834 w 10925787"/>
              <a:gd name="connsiteY773" fmla="*/ 4802752 h 5574672"/>
              <a:gd name="connsiteX774" fmla="*/ 1994192 w 10925787"/>
              <a:gd name="connsiteY774" fmla="*/ 4802777 h 5574672"/>
              <a:gd name="connsiteX775" fmla="*/ 1995260 w 10925787"/>
              <a:gd name="connsiteY775" fmla="*/ 4803030 h 5574672"/>
              <a:gd name="connsiteX776" fmla="*/ 1997215 w 10925787"/>
              <a:gd name="connsiteY776" fmla="*/ 4803970 h 5574672"/>
              <a:gd name="connsiteX777" fmla="*/ 2025520 w 10925787"/>
              <a:gd name="connsiteY777" fmla="*/ 4817090 h 5574672"/>
              <a:gd name="connsiteX778" fmla="*/ 2067058 w 10925787"/>
              <a:gd name="connsiteY778" fmla="*/ 4864769 h 5574672"/>
              <a:gd name="connsiteX779" fmla="*/ 1921033 w 10925787"/>
              <a:gd name="connsiteY779" fmla="*/ 4912751 h 5574672"/>
              <a:gd name="connsiteX780" fmla="*/ 1914103 w 10925787"/>
              <a:gd name="connsiteY780" fmla="*/ 4912522 h 5574672"/>
              <a:gd name="connsiteX781" fmla="*/ 1907165 w 10925787"/>
              <a:gd name="connsiteY781" fmla="*/ 4904799 h 5574672"/>
              <a:gd name="connsiteX782" fmla="*/ 1993834 w 10925787"/>
              <a:gd name="connsiteY782" fmla="*/ 4802752 h 5574672"/>
              <a:gd name="connsiteX783" fmla="*/ 8921402 w 10925787"/>
              <a:gd name="connsiteY783" fmla="*/ 4799272 h 5574672"/>
              <a:gd name="connsiteX784" fmla="*/ 8974015 w 10925787"/>
              <a:gd name="connsiteY784" fmla="*/ 4838408 h 5574672"/>
              <a:gd name="connsiteX785" fmla="*/ 8977160 w 10925787"/>
              <a:gd name="connsiteY785" fmla="*/ 4839223 h 5574672"/>
              <a:gd name="connsiteX786" fmla="*/ 8989083 w 10925787"/>
              <a:gd name="connsiteY786" fmla="*/ 4852510 h 5574672"/>
              <a:gd name="connsiteX787" fmla="*/ 9016786 w 10925787"/>
              <a:gd name="connsiteY787" fmla="*/ 4873345 h 5574672"/>
              <a:gd name="connsiteX788" fmla="*/ 9025400 w 10925787"/>
              <a:gd name="connsiteY788" fmla="*/ 4878961 h 5574672"/>
              <a:gd name="connsiteX789" fmla="*/ 9030483 w 10925787"/>
              <a:gd name="connsiteY789" fmla="*/ 4884099 h 5574672"/>
              <a:gd name="connsiteX790" fmla="*/ 9050302 w 10925787"/>
              <a:gd name="connsiteY790" fmla="*/ 4895136 h 5574672"/>
              <a:gd name="connsiteX791" fmla="*/ 9056450 w 10925787"/>
              <a:gd name="connsiteY791" fmla="*/ 4900912 h 5574672"/>
              <a:gd name="connsiteX792" fmla="*/ 9062443 w 10925787"/>
              <a:gd name="connsiteY792" fmla="*/ 4904119 h 5574672"/>
              <a:gd name="connsiteX793" fmla="*/ 9082872 w 10925787"/>
              <a:gd name="connsiteY793" fmla="*/ 4917512 h 5574672"/>
              <a:gd name="connsiteX794" fmla="*/ 9102713 w 10925787"/>
              <a:gd name="connsiteY794" fmla="*/ 4927416 h 5574672"/>
              <a:gd name="connsiteX795" fmla="*/ 9132501 w 10925787"/>
              <a:gd name="connsiteY795" fmla="*/ 4943042 h 5574672"/>
              <a:gd name="connsiteX796" fmla="*/ 9047994 w 10925787"/>
              <a:gd name="connsiteY796" fmla="*/ 4937532 h 5574672"/>
              <a:gd name="connsiteX797" fmla="*/ 9033142 w 10925787"/>
              <a:gd name="connsiteY797" fmla="*/ 4935530 h 5574672"/>
              <a:gd name="connsiteX798" fmla="*/ 9026403 w 10925787"/>
              <a:gd name="connsiteY798" fmla="*/ 4936292 h 5574672"/>
              <a:gd name="connsiteX799" fmla="*/ 8991698 w 10925787"/>
              <a:gd name="connsiteY799" fmla="*/ 4927575 h 5574672"/>
              <a:gd name="connsiteX800" fmla="*/ 8925465 w 10925787"/>
              <a:gd name="connsiteY800" fmla="*/ 4906085 h 5574672"/>
              <a:gd name="connsiteX801" fmla="*/ 8915908 w 10925787"/>
              <a:gd name="connsiteY801" fmla="*/ 4901691 h 5574672"/>
              <a:gd name="connsiteX802" fmla="*/ 8902639 w 10925787"/>
              <a:gd name="connsiteY802" fmla="*/ 4897386 h 5574672"/>
              <a:gd name="connsiteX803" fmla="*/ 8894223 w 10925787"/>
              <a:gd name="connsiteY803" fmla="*/ 4890371 h 5574672"/>
              <a:gd name="connsiteX804" fmla="*/ 8878247 w 10925787"/>
              <a:gd name="connsiteY804" fmla="*/ 4878784 h 5574672"/>
              <a:gd name="connsiteX805" fmla="*/ 8891323 w 10925787"/>
              <a:gd name="connsiteY805" fmla="*/ 4799598 h 5574672"/>
              <a:gd name="connsiteX806" fmla="*/ 8921402 w 10925787"/>
              <a:gd name="connsiteY806" fmla="*/ 4799272 h 5574672"/>
              <a:gd name="connsiteX807" fmla="*/ 8921404 w 10925787"/>
              <a:gd name="connsiteY807" fmla="*/ 4799272 h 5574672"/>
              <a:gd name="connsiteX808" fmla="*/ 8921402 w 10925787"/>
              <a:gd name="connsiteY808" fmla="*/ 4799272 h 5574672"/>
              <a:gd name="connsiteX809" fmla="*/ 9538673 w 10925787"/>
              <a:gd name="connsiteY809" fmla="*/ 4786342 h 5574672"/>
              <a:gd name="connsiteX810" fmla="*/ 9561669 w 10925787"/>
              <a:gd name="connsiteY810" fmla="*/ 4789670 h 5574672"/>
              <a:gd name="connsiteX811" fmla="*/ 9558707 w 10925787"/>
              <a:gd name="connsiteY811" fmla="*/ 4800725 h 5574672"/>
              <a:gd name="connsiteX812" fmla="*/ 9482225 w 10925787"/>
              <a:gd name="connsiteY812" fmla="*/ 4840410 h 5574672"/>
              <a:gd name="connsiteX813" fmla="*/ 9474937 w 10925787"/>
              <a:gd name="connsiteY813" fmla="*/ 4845778 h 5574672"/>
              <a:gd name="connsiteX814" fmla="*/ 9471182 w 10925787"/>
              <a:gd name="connsiteY814" fmla="*/ 4850561 h 5574672"/>
              <a:gd name="connsiteX815" fmla="*/ 9453765 w 10925787"/>
              <a:gd name="connsiteY815" fmla="*/ 4860979 h 5574672"/>
              <a:gd name="connsiteX816" fmla="*/ 9450038 w 10925787"/>
              <a:gd name="connsiteY816" fmla="*/ 4855026 h 5574672"/>
              <a:gd name="connsiteX817" fmla="*/ 9450706 w 10925787"/>
              <a:gd name="connsiteY817" fmla="*/ 4844130 h 5574672"/>
              <a:gd name="connsiteX818" fmla="*/ 9470079 w 10925787"/>
              <a:gd name="connsiteY818" fmla="*/ 4828168 h 5574672"/>
              <a:gd name="connsiteX819" fmla="*/ 9483761 w 10925787"/>
              <a:gd name="connsiteY819" fmla="*/ 4815501 h 5574672"/>
              <a:gd name="connsiteX820" fmla="*/ 9488072 w 10925787"/>
              <a:gd name="connsiteY820" fmla="*/ 4806146 h 5574672"/>
              <a:gd name="connsiteX821" fmla="*/ 9516399 w 10925787"/>
              <a:gd name="connsiteY821" fmla="*/ 4790414 h 5574672"/>
              <a:gd name="connsiteX822" fmla="*/ 9538673 w 10925787"/>
              <a:gd name="connsiteY822" fmla="*/ 4786342 h 5574672"/>
              <a:gd name="connsiteX823" fmla="*/ 9555017 w 10925787"/>
              <a:gd name="connsiteY823" fmla="*/ 4776737 h 5574672"/>
              <a:gd name="connsiteX824" fmla="*/ 9549139 w 10925787"/>
              <a:gd name="connsiteY824" fmla="*/ 4779253 h 5574672"/>
              <a:gd name="connsiteX825" fmla="*/ 9555017 w 10925787"/>
              <a:gd name="connsiteY825" fmla="*/ 4776737 h 5574672"/>
              <a:gd name="connsiteX826" fmla="*/ 10063794 w 10925787"/>
              <a:gd name="connsiteY826" fmla="*/ 4775738 h 5574672"/>
              <a:gd name="connsiteX827" fmla="*/ 10060230 w 10925787"/>
              <a:gd name="connsiteY827" fmla="*/ 4790751 h 5574672"/>
              <a:gd name="connsiteX828" fmla="*/ 10069681 w 10925787"/>
              <a:gd name="connsiteY828" fmla="*/ 4789369 h 5574672"/>
              <a:gd name="connsiteX829" fmla="*/ 10069483 w 10925787"/>
              <a:gd name="connsiteY829" fmla="*/ 4779377 h 5574672"/>
              <a:gd name="connsiteX830" fmla="*/ 10063794 w 10925787"/>
              <a:gd name="connsiteY830" fmla="*/ 4775738 h 5574672"/>
              <a:gd name="connsiteX831" fmla="*/ 9547555 w 10925787"/>
              <a:gd name="connsiteY831" fmla="*/ 4774735 h 5574672"/>
              <a:gd name="connsiteX832" fmla="*/ 9549139 w 10925787"/>
              <a:gd name="connsiteY832" fmla="*/ 4779253 h 5574672"/>
              <a:gd name="connsiteX833" fmla="*/ 9547555 w 10925787"/>
              <a:gd name="connsiteY833" fmla="*/ 4774735 h 5574672"/>
              <a:gd name="connsiteX834" fmla="*/ 9623971 w 10925787"/>
              <a:gd name="connsiteY834" fmla="*/ 4765363 h 5574672"/>
              <a:gd name="connsiteX835" fmla="*/ 9618981 w 10925787"/>
              <a:gd name="connsiteY835" fmla="*/ 4765682 h 5574672"/>
              <a:gd name="connsiteX836" fmla="*/ 9623971 w 10925787"/>
              <a:gd name="connsiteY836" fmla="*/ 4765363 h 5574672"/>
              <a:gd name="connsiteX837" fmla="*/ 2200626 w 10925787"/>
              <a:gd name="connsiteY837" fmla="*/ 4748747 h 5574672"/>
              <a:gd name="connsiteX838" fmla="*/ 2262362 w 10925787"/>
              <a:gd name="connsiteY838" fmla="*/ 4750354 h 5574672"/>
              <a:gd name="connsiteX839" fmla="*/ 2268304 w 10925787"/>
              <a:gd name="connsiteY839" fmla="*/ 4751338 h 5574672"/>
              <a:gd name="connsiteX840" fmla="*/ 2278799 w 10925787"/>
              <a:gd name="connsiteY840" fmla="*/ 4750532 h 5574672"/>
              <a:gd name="connsiteX841" fmla="*/ 2290127 w 10925787"/>
              <a:gd name="connsiteY841" fmla="*/ 4749092 h 5574672"/>
              <a:gd name="connsiteX842" fmla="*/ 2317669 w 10925787"/>
              <a:gd name="connsiteY842" fmla="*/ 4779071 h 5574672"/>
              <a:gd name="connsiteX843" fmla="*/ 2282058 w 10925787"/>
              <a:gd name="connsiteY843" fmla="*/ 4813748 h 5574672"/>
              <a:gd name="connsiteX844" fmla="*/ 2173745 w 10925787"/>
              <a:gd name="connsiteY844" fmla="*/ 4835855 h 5574672"/>
              <a:gd name="connsiteX845" fmla="*/ 2139111 w 10925787"/>
              <a:gd name="connsiteY845" fmla="*/ 4838598 h 5574672"/>
              <a:gd name="connsiteX846" fmla="*/ 2035306 w 10925787"/>
              <a:gd name="connsiteY846" fmla="*/ 4797795 h 5574672"/>
              <a:gd name="connsiteX847" fmla="*/ 2005823 w 10925787"/>
              <a:gd name="connsiteY847" fmla="*/ 4783900 h 5574672"/>
              <a:gd name="connsiteX848" fmla="*/ 2200626 w 10925787"/>
              <a:gd name="connsiteY848" fmla="*/ 4748747 h 5574672"/>
              <a:gd name="connsiteX849" fmla="*/ 715312 w 10925787"/>
              <a:gd name="connsiteY849" fmla="*/ 4739958 h 5574672"/>
              <a:gd name="connsiteX850" fmla="*/ 731835 w 10925787"/>
              <a:gd name="connsiteY850" fmla="*/ 4749302 h 5574672"/>
              <a:gd name="connsiteX851" fmla="*/ 763035 w 10925787"/>
              <a:gd name="connsiteY851" fmla="*/ 4784341 h 5574672"/>
              <a:gd name="connsiteX852" fmla="*/ 773070 w 10925787"/>
              <a:gd name="connsiteY852" fmla="*/ 4888187 h 5574672"/>
              <a:gd name="connsiteX853" fmla="*/ 699688 w 10925787"/>
              <a:gd name="connsiteY853" fmla="*/ 4849351 h 5574672"/>
              <a:gd name="connsiteX854" fmla="*/ 667170 w 10925787"/>
              <a:gd name="connsiteY854" fmla="*/ 4830893 h 5574672"/>
              <a:gd name="connsiteX855" fmla="*/ 695757 w 10925787"/>
              <a:gd name="connsiteY855" fmla="*/ 4740423 h 5574672"/>
              <a:gd name="connsiteX856" fmla="*/ 715312 w 10925787"/>
              <a:gd name="connsiteY856" fmla="*/ 4739958 h 5574672"/>
              <a:gd name="connsiteX857" fmla="*/ 1819111 w 10925787"/>
              <a:gd name="connsiteY857" fmla="*/ 4724200 h 5574672"/>
              <a:gd name="connsiteX858" fmla="*/ 1897888 w 10925787"/>
              <a:gd name="connsiteY858" fmla="*/ 4765651 h 5574672"/>
              <a:gd name="connsiteX859" fmla="*/ 1974924 w 10925787"/>
              <a:gd name="connsiteY859" fmla="*/ 4754697 h 5574672"/>
              <a:gd name="connsiteX860" fmla="*/ 1975137 w 10925787"/>
              <a:gd name="connsiteY860" fmla="*/ 4754920 h 5574672"/>
              <a:gd name="connsiteX861" fmla="*/ 1920159 w 10925787"/>
              <a:gd name="connsiteY861" fmla="*/ 4813731 h 5574672"/>
              <a:gd name="connsiteX862" fmla="*/ 1881270 w 10925787"/>
              <a:gd name="connsiteY862" fmla="*/ 4883308 h 5574672"/>
              <a:gd name="connsiteX863" fmla="*/ 1838930 w 10925787"/>
              <a:gd name="connsiteY863" fmla="*/ 4917989 h 5574672"/>
              <a:gd name="connsiteX864" fmla="*/ 1806865 w 10925787"/>
              <a:gd name="connsiteY864" fmla="*/ 4916842 h 5574672"/>
              <a:gd name="connsiteX865" fmla="*/ 1727191 w 10925787"/>
              <a:gd name="connsiteY865" fmla="*/ 4851140 h 5574672"/>
              <a:gd name="connsiteX866" fmla="*/ 1718484 w 10925787"/>
              <a:gd name="connsiteY866" fmla="*/ 4835885 h 5574672"/>
              <a:gd name="connsiteX867" fmla="*/ 1819062 w 10925787"/>
              <a:gd name="connsiteY867" fmla="*/ 4724208 h 5574672"/>
              <a:gd name="connsiteX868" fmla="*/ 922337 w 10925787"/>
              <a:gd name="connsiteY868" fmla="*/ 4708131 h 5574672"/>
              <a:gd name="connsiteX869" fmla="*/ 942052 w 10925787"/>
              <a:gd name="connsiteY869" fmla="*/ 4713861 h 5574672"/>
              <a:gd name="connsiteX870" fmla="*/ 991609 w 10925787"/>
              <a:gd name="connsiteY870" fmla="*/ 4744745 h 5574672"/>
              <a:gd name="connsiteX871" fmla="*/ 913282 w 10925787"/>
              <a:gd name="connsiteY871" fmla="*/ 4835312 h 5574672"/>
              <a:gd name="connsiteX872" fmla="*/ 922337 w 10925787"/>
              <a:gd name="connsiteY872" fmla="*/ 4708131 h 5574672"/>
              <a:gd name="connsiteX873" fmla="*/ 9877410 w 10925787"/>
              <a:gd name="connsiteY873" fmla="*/ 4681265 h 5574672"/>
              <a:gd name="connsiteX874" fmla="*/ 9882324 w 10925787"/>
              <a:gd name="connsiteY874" fmla="*/ 4685709 h 5574672"/>
              <a:gd name="connsiteX875" fmla="*/ 9876603 w 10925787"/>
              <a:gd name="connsiteY875" fmla="*/ 4688367 h 5574672"/>
              <a:gd name="connsiteX876" fmla="*/ 9877410 w 10925787"/>
              <a:gd name="connsiteY876" fmla="*/ 4681265 h 5574672"/>
              <a:gd name="connsiteX877" fmla="*/ 9105161 w 10925787"/>
              <a:gd name="connsiteY877" fmla="*/ 4679931 h 5574672"/>
              <a:gd name="connsiteX878" fmla="*/ 9107036 w 10925787"/>
              <a:gd name="connsiteY878" fmla="*/ 4680448 h 5574672"/>
              <a:gd name="connsiteX879" fmla="*/ 9105138 w 10925787"/>
              <a:gd name="connsiteY879" fmla="*/ 4680394 h 5574672"/>
              <a:gd name="connsiteX880" fmla="*/ 805314 w 10925787"/>
              <a:gd name="connsiteY880" fmla="*/ 4675917 h 5574672"/>
              <a:gd name="connsiteX881" fmla="*/ 871432 w 10925787"/>
              <a:gd name="connsiteY881" fmla="*/ 4739316 h 5574672"/>
              <a:gd name="connsiteX882" fmla="*/ 871431 w 10925787"/>
              <a:gd name="connsiteY882" fmla="*/ 4739316 h 5574672"/>
              <a:gd name="connsiteX883" fmla="*/ 871839 w 10925787"/>
              <a:gd name="connsiteY883" fmla="*/ 4795057 h 5574672"/>
              <a:gd name="connsiteX884" fmla="*/ 806442 w 10925787"/>
              <a:gd name="connsiteY884" fmla="*/ 4846557 h 5574672"/>
              <a:gd name="connsiteX885" fmla="*/ 765074 w 10925787"/>
              <a:gd name="connsiteY885" fmla="*/ 4732447 h 5574672"/>
              <a:gd name="connsiteX886" fmla="*/ 805314 w 10925787"/>
              <a:gd name="connsiteY886" fmla="*/ 4675917 h 5574672"/>
              <a:gd name="connsiteX887" fmla="*/ 9852450 w 10925787"/>
              <a:gd name="connsiteY887" fmla="*/ 4674582 h 5574672"/>
              <a:gd name="connsiteX888" fmla="*/ 9867199 w 10925787"/>
              <a:gd name="connsiteY888" fmla="*/ 4681440 h 5574672"/>
              <a:gd name="connsiteX889" fmla="*/ 9886455 w 10925787"/>
              <a:gd name="connsiteY889" fmla="*/ 4694284 h 5574672"/>
              <a:gd name="connsiteX890" fmla="*/ 9884220 w 10925787"/>
              <a:gd name="connsiteY890" fmla="*/ 4708634 h 5574672"/>
              <a:gd name="connsiteX891" fmla="*/ 9890045 w 10925787"/>
              <a:gd name="connsiteY891" fmla="*/ 4738079 h 5574672"/>
              <a:gd name="connsiteX892" fmla="*/ 9885164 w 10925787"/>
              <a:gd name="connsiteY892" fmla="*/ 4739160 h 5574672"/>
              <a:gd name="connsiteX893" fmla="*/ 9878968 w 10925787"/>
              <a:gd name="connsiteY893" fmla="*/ 4760207 h 5574672"/>
              <a:gd name="connsiteX894" fmla="*/ 9874290 w 10925787"/>
              <a:gd name="connsiteY894" fmla="*/ 4769845 h 5574672"/>
              <a:gd name="connsiteX895" fmla="*/ 9859507 w 10925787"/>
              <a:gd name="connsiteY895" fmla="*/ 4781680 h 5574672"/>
              <a:gd name="connsiteX896" fmla="*/ 9778493 w 10925787"/>
              <a:gd name="connsiteY896" fmla="*/ 4818459 h 5574672"/>
              <a:gd name="connsiteX897" fmla="*/ 9733484 w 10925787"/>
              <a:gd name="connsiteY897" fmla="*/ 4824146 h 5574672"/>
              <a:gd name="connsiteX898" fmla="*/ 9733488 w 10925787"/>
              <a:gd name="connsiteY898" fmla="*/ 4824146 h 5574672"/>
              <a:gd name="connsiteX899" fmla="*/ 9753945 w 10925787"/>
              <a:gd name="connsiteY899" fmla="*/ 4801965 h 5574672"/>
              <a:gd name="connsiteX900" fmla="*/ 9761244 w 10925787"/>
              <a:gd name="connsiteY900" fmla="*/ 4794064 h 5574672"/>
              <a:gd name="connsiteX901" fmla="*/ 9770361 w 10925787"/>
              <a:gd name="connsiteY901" fmla="*/ 4778313 h 5574672"/>
              <a:gd name="connsiteX902" fmla="*/ 9773988 w 10925787"/>
              <a:gd name="connsiteY902" fmla="*/ 4772626 h 5574672"/>
              <a:gd name="connsiteX903" fmla="*/ 9781739 w 10925787"/>
              <a:gd name="connsiteY903" fmla="*/ 4759516 h 5574672"/>
              <a:gd name="connsiteX904" fmla="*/ 9788556 w 10925787"/>
              <a:gd name="connsiteY904" fmla="*/ 4751349 h 5574672"/>
              <a:gd name="connsiteX905" fmla="*/ 9825532 w 10925787"/>
              <a:gd name="connsiteY905" fmla="*/ 4699333 h 5574672"/>
              <a:gd name="connsiteX906" fmla="*/ 9852450 w 10925787"/>
              <a:gd name="connsiteY906" fmla="*/ 4674582 h 5574672"/>
              <a:gd name="connsiteX907" fmla="*/ 1763141 w 10925787"/>
              <a:gd name="connsiteY907" fmla="*/ 4671725 h 5574672"/>
              <a:gd name="connsiteX908" fmla="*/ 1765424 w 10925787"/>
              <a:gd name="connsiteY908" fmla="*/ 4672081 h 5574672"/>
              <a:gd name="connsiteX909" fmla="*/ 1668327 w 10925787"/>
              <a:gd name="connsiteY909" fmla="*/ 4762708 h 5574672"/>
              <a:gd name="connsiteX910" fmla="*/ 1763141 w 10925787"/>
              <a:gd name="connsiteY910" fmla="*/ 4671725 h 5574672"/>
              <a:gd name="connsiteX911" fmla="*/ 1840585 w 10925787"/>
              <a:gd name="connsiteY911" fmla="*/ 4666396 h 5574672"/>
              <a:gd name="connsiteX912" fmla="*/ 1858281 w 10925787"/>
              <a:gd name="connsiteY912" fmla="*/ 4671574 h 5574672"/>
              <a:gd name="connsiteX913" fmla="*/ 1891579 w 10925787"/>
              <a:gd name="connsiteY913" fmla="*/ 4682318 h 5574672"/>
              <a:gd name="connsiteX914" fmla="*/ 1918201 w 10925787"/>
              <a:gd name="connsiteY914" fmla="*/ 4690814 h 5574672"/>
              <a:gd name="connsiteX915" fmla="*/ 1941775 w 10925787"/>
              <a:gd name="connsiteY915" fmla="*/ 4698147 h 5574672"/>
              <a:gd name="connsiteX916" fmla="*/ 1966939 w 10925787"/>
              <a:gd name="connsiteY916" fmla="*/ 4695870 h 5574672"/>
              <a:gd name="connsiteX917" fmla="*/ 1988208 w 10925787"/>
              <a:gd name="connsiteY917" fmla="*/ 4697051 h 5574672"/>
              <a:gd name="connsiteX918" fmla="*/ 2017226 w 10925787"/>
              <a:gd name="connsiteY918" fmla="*/ 4704133 h 5574672"/>
              <a:gd name="connsiteX919" fmla="*/ 1920504 w 10925787"/>
              <a:gd name="connsiteY919" fmla="*/ 4745168 h 5574672"/>
              <a:gd name="connsiteX920" fmla="*/ 1901714 w 10925787"/>
              <a:gd name="connsiteY920" fmla="*/ 4743645 h 5574672"/>
              <a:gd name="connsiteX921" fmla="*/ 1861473 w 10925787"/>
              <a:gd name="connsiteY921" fmla="*/ 4726811 h 5574672"/>
              <a:gd name="connsiteX922" fmla="*/ 1822515 w 10925787"/>
              <a:gd name="connsiteY922" fmla="*/ 4702922 h 5574672"/>
              <a:gd name="connsiteX923" fmla="*/ 1822235 w 10925787"/>
              <a:gd name="connsiteY923" fmla="*/ 4702857 h 5574672"/>
              <a:gd name="connsiteX924" fmla="*/ 1822235 w 10925787"/>
              <a:gd name="connsiteY924" fmla="*/ 4702861 h 5574672"/>
              <a:gd name="connsiteX925" fmla="*/ 1822163 w 10925787"/>
              <a:gd name="connsiteY925" fmla="*/ 4702851 h 5574672"/>
              <a:gd name="connsiteX926" fmla="*/ 1820290 w 10925787"/>
              <a:gd name="connsiteY926" fmla="*/ 4702468 h 5574672"/>
              <a:gd name="connsiteX927" fmla="*/ 1767476 w 10925787"/>
              <a:gd name="connsiteY927" fmla="*/ 4738685 h 5574672"/>
              <a:gd name="connsiteX928" fmla="*/ 1689270 w 10925787"/>
              <a:gd name="connsiteY928" fmla="*/ 4802232 h 5574672"/>
              <a:gd name="connsiteX929" fmla="*/ 1689241 w 10925787"/>
              <a:gd name="connsiteY929" fmla="*/ 4802233 h 5574672"/>
              <a:gd name="connsiteX930" fmla="*/ 1684645 w 10925787"/>
              <a:gd name="connsiteY930" fmla="*/ 4780646 h 5574672"/>
              <a:gd name="connsiteX931" fmla="*/ 1703662 w 10925787"/>
              <a:gd name="connsiteY931" fmla="*/ 4759858 h 5574672"/>
              <a:gd name="connsiteX932" fmla="*/ 1790587 w 10925787"/>
              <a:gd name="connsiteY932" fmla="*/ 4685523 h 5574672"/>
              <a:gd name="connsiteX933" fmla="*/ 1840585 w 10925787"/>
              <a:gd name="connsiteY933" fmla="*/ 4666396 h 5574672"/>
              <a:gd name="connsiteX934" fmla="*/ 9315756 w 10925787"/>
              <a:gd name="connsiteY934" fmla="*/ 4662998 h 5574672"/>
              <a:gd name="connsiteX935" fmla="*/ 9325627 w 10925787"/>
              <a:gd name="connsiteY935" fmla="*/ 4664893 h 5574672"/>
              <a:gd name="connsiteX936" fmla="*/ 9344846 w 10925787"/>
              <a:gd name="connsiteY936" fmla="*/ 4680146 h 5574672"/>
              <a:gd name="connsiteX937" fmla="*/ 9355224 w 10925787"/>
              <a:gd name="connsiteY937" fmla="*/ 4689324 h 5574672"/>
              <a:gd name="connsiteX938" fmla="*/ 9367210 w 10925787"/>
              <a:gd name="connsiteY938" fmla="*/ 4698749 h 5574672"/>
              <a:gd name="connsiteX939" fmla="*/ 9370898 w 10925787"/>
              <a:gd name="connsiteY939" fmla="*/ 4707554 h 5574672"/>
              <a:gd name="connsiteX940" fmla="*/ 9408583 w 10925787"/>
              <a:gd name="connsiteY940" fmla="*/ 4769987 h 5574672"/>
              <a:gd name="connsiteX941" fmla="*/ 9418580 w 10925787"/>
              <a:gd name="connsiteY941" fmla="*/ 4795357 h 5574672"/>
              <a:gd name="connsiteX942" fmla="*/ 9427515 w 10925787"/>
              <a:gd name="connsiteY942" fmla="*/ 4808538 h 5574672"/>
              <a:gd name="connsiteX943" fmla="*/ 9436075 w 10925787"/>
              <a:gd name="connsiteY943" fmla="*/ 4811674 h 5574672"/>
              <a:gd name="connsiteX944" fmla="*/ 9426638 w 10925787"/>
              <a:gd name="connsiteY944" fmla="*/ 4814597 h 5574672"/>
              <a:gd name="connsiteX945" fmla="*/ 9427160 w 10925787"/>
              <a:gd name="connsiteY945" fmla="*/ 4819735 h 5574672"/>
              <a:gd name="connsiteX946" fmla="*/ 9432033 w 10925787"/>
              <a:gd name="connsiteY946" fmla="*/ 4828912 h 5574672"/>
              <a:gd name="connsiteX947" fmla="*/ 9438488 w 10925787"/>
              <a:gd name="connsiteY947" fmla="*/ 4851766 h 5574672"/>
              <a:gd name="connsiteX948" fmla="*/ 9426721 w 10925787"/>
              <a:gd name="connsiteY948" fmla="*/ 4835064 h 5574672"/>
              <a:gd name="connsiteX949" fmla="*/ 9409354 w 10925787"/>
              <a:gd name="connsiteY949" fmla="*/ 4814268 h 5574672"/>
              <a:gd name="connsiteX950" fmla="*/ 9416864 w 10925787"/>
              <a:gd name="connsiteY950" fmla="*/ 4817325 h 5574672"/>
              <a:gd name="connsiteX951" fmla="*/ 9409377 w 10925787"/>
              <a:gd name="connsiteY951" fmla="*/ 4811568 h 5574672"/>
              <a:gd name="connsiteX952" fmla="*/ 9353281 w 10925787"/>
              <a:gd name="connsiteY952" fmla="*/ 4772414 h 5574672"/>
              <a:gd name="connsiteX953" fmla="*/ 9314088 w 10925787"/>
              <a:gd name="connsiteY953" fmla="*/ 4739213 h 5574672"/>
              <a:gd name="connsiteX954" fmla="*/ 9308109 w 10925787"/>
              <a:gd name="connsiteY954" fmla="*/ 4732623 h 5574672"/>
              <a:gd name="connsiteX955" fmla="*/ 9294041 w 10925787"/>
              <a:gd name="connsiteY955" fmla="*/ 4715314 h 5574672"/>
              <a:gd name="connsiteX956" fmla="*/ 9295026 w 10925787"/>
              <a:gd name="connsiteY956" fmla="*/ 4683956 h 5574672"/>
              <a:gd name="connsiteX957" fmla="*/ 9315756 w 10925787"/>
              <a:gd name="connsiteY957" fmla="*/ 4662998 h 5574672"/>
              <a:gd name="connsiteX958" fmla="*/ 784595 w 10925787"/>
              <a:gd name="connsiteY958" fmla="*/ 4650274 h 5574672"/>
              <a:gd name="connsiteX959" fmla="*/ 732363 w 10925787"/>
              <a:gd name="connsiteY959" fmla="*/ 4719240 h 5574672"/>
              <a:gd name="connsiteX960" fmla="*/ 668540 w 10925787"/>
              <a:gd name="connsiteY960" fmla="*/ 4865408 h 5574672"/>
              <a:gd name="connsiteX961" fmla="*/ 621224 w 10925787"/>
              <a:gd name="connsiteY961" fmla="*/ 4926881 h 5574672"/>
              <a:gd name="connsiteX962" fmla="*/ 644678 w 10925787"/>
              <a:gd name="connsiteY962" fmla="*/ 4962966 h 5574672"/>
              <a:gd name="connsiteX963" fmla="*/ 764681 w 10925787"/>
              <a:gd name="connsiteY963" fmla="*/ 5009541 h 5574672"/>
              <a:gd name="connsiteX964" fmla="*/ 812847 w 10925787"/>
              <a:gd name="connsiteY964" fmla="*/ 4952279 h 5574672"/>
              <a:gd name="connsiteX965" fmla="*/ 804173 w 10925787"/>
              <a:gd name="connsiteY965" fmla="*/ 4998203 h 5574672"/>
              <a:gd name="connsiteX966" fmla="*/ 866575 w 10925787"/>
              <a:gd name="connsiteY966" fmla="*/ 4988502 h 5574672"/>
              <a:gd name="connsiteX967" fmla="*/ 929681 w 10925787"/>
              <a:gd name="connsiteY967" fmla="*/ 5064279 h 5574672"/>
              <a:gd name="connsiteX968" fmla="*/ 991308 w 10925787"/>
              <a:gd name="connsiteY968" fmla="*/ 5123217 h 5574672"/>
              <a:gd name="connsiteX969" fmla="*/ 701378 w 10925787"/>
              <a:gd name="connsiteY969" fmla="*/ 5133414 h 5574672"/>
              <a:gd name="connsiteX970" fmla="*/ 565098 w 10925787"/>
              <a:gd name="connsiteY970" fmla="*/ 5112875 h 5574672"/>
              <a:gd name="connsiteX971" fmla="*/ 484957 w 10925787"/>
              <a:gd name="connsiteY971" fmla="*/ 5050369 h 5574672"/>
              <a:gd name="connsiteX972" fmla="*/ 343968 w 10925787"/>
              <a:gd name="connsiteY972" fmla="*/ 5075735 h 5574672"/>
              <a:gd name="connsiteX973" fmla="*/ 303481 w 10925787"/>
              <a:gd name="connsiteY973" fmla="*/ 5191031 h 5574672"/>
              <a:gd name="connsiteX974" fmla="*/ 387118 w 10925787"/>
              <a:gd name="connsiteY974" fmla="*/ 5307351 h 5574672"/>
              <a:gd name="connsiteX975" fmla="*/ 402274 w 10925787"/>
              <a:gd name="connsiteY975" fmla="*/ 5310693 h 5574672"/>
              <a:gd name="connsiteX976" fmla="*/ 535888 w 10925787"/>
              <a:gd name="connsiteY976" fmla="*/ 5263028 h 5574672"/>
              <a:gd name="connsiteX977" fmla="*/ 556965 w 10925787"/>
              <a:gd name="connsiteY977" fmla="*/ 5276862 h 5574672"/>
              <a:gd name="connsiteX978" fmla="*/ 590534 w 10925787"/>
              <a:gd name="connsiteY978" fmla="*/ 5250818 h 5574672"/>
              <a:gd name="connsiteX979" fmla="*/ 610750 w 10925787"/>
              <a:gd name="connsiteY979" fmla="*/ 5185483 h 5574672"/>
              <a:gd name="connsiteX980" fmla="*/ 618154 w 10925787"/>
              <a:gd name="connsiteY980" fmla="*/ 5160162 h 5574672"/>
              <a:gd name="connsiteX981" fmla="*/ 675876 w 10925787"/>
              <a:gd name="connsiteY981" fmla="*/ 5159022 h 5574672"/>
              <a:gd name="connsiteX982" fmla="*/ 1136007 w 10925787"/>
              <a:gd name="connsiteY982" fmla="*/ 5138425 h 5574672"/>
              <a:gd name="connsiteX983" fmla="*/ 2048920 w 10925787"/>
              <a:gd name="connsiteY983" fmla="*/ 5245699 h 5574672"/>
              <a:gd name="connsiteX984" fmla="*/ 2451523 w 10925787"/>
              <a:gd name="connsiteY984" fmla="*/ 5139209 h 5574672"/>
              <a:gd name="connsiteX985" fmla="*/ 2503044 w 10925787"/>
              <a:gd name="connsiteY985" fmla="*/ 5101324 h 5574672"/>
              <a:gd name="connsiteX986" fmla="*/ 2531990 w 10925787"/>
              <a:gd name="connsiteY986" fmla="*/ 5052875 h 5574672"/>
              <a:gd name="connsiteX987" fmla="*/ 2418252 w 10925787"/>
              <a:gd name="connsiteY987" fmla="*/ 5129863 h 5574672"/>
              <a:gd name="connsiteX988" fmla="*/ 2418538 w 10925787"/>
              <a:gd name="connsiteY988" fmla="*/ 5129835 h 5574672"/>
              <a:gd name="connsiteX989" fmla="*/ 1331554 w 10925787"/>
              <a:gd name="connsiteY989" fmla="*/ 5117469 h 5574672"/>
              <a:gd name="connsiteX990" fmla="*/ 1093552 w 10925787"/>
              <a:gd name="connsiteY990" fmla="*/ 5124392 h 5574672"/>
              <a:gd name="connsiteX991" fmla="*/ 1022332 w 10925787"/>
              <a:gd name="connsiteY991" fmla="*/ 5106696 h 5574672"/>
              <a:gd name="connsiteX992" fmla="*/ 954266 w 10925787"/>
              <a:gd name="connsiteY992" fmla="*/ 5057430 h 5574672"/>
              <a:gd name="connsiteX993" fmla="*/ 917866 w 10925787"/>
              <a:gd name="connsiteY993" fmla="*/ 4966276 h 5574672"/>
              <a:gd name="connsiteX994" fmla="*/ 940128 w 10925787"/>
              <a:gd name="connsiteY994" fmla="*/ 4923707 h 5574672"/>
              <a:gd name="connsiteX995" fmla="*/ 954478 w 10925787"/>
              <a:gd name="connsiteY995" fmla="*/ 4903803 h 5574672"/>
              <a:gd name="connsiteX996" fmla="*/ 970008 w 10925787"/>
              <a:gd name="connsiteY996" fmla="*/ 4871332 h 5574672"/>
              <a:gd name="connsiteX997" fmla="*/ 1004221 w 10925787"/>
              <a:gd name="connsiteY997" fmla="*/ 4800920 h 5574672"/>
              <a:gd name="connsiteX998" fmla="*/ 1002942 w 10925787"/>
              <a:gd name="connsiteY998" fmla="*/ 4787254 h 5574672"/>
              <a:gd name="connsiteX999" fmla="*/ 971824 w 10925787"/>
              <a:gd name="connsiteY999" fmla="*/ 4706437 h 5574672"/>
              <a:gd name="connsiteX1000" fmla="*/ 905277 w 10925787"/>
              <a:gd name="connsiteY1000" fmla="*/ 4685240 h 5574672"/>
              <a:gd name="connsiteX1001" fmla="*/ 835619 w 10925787"/>
              <a:gd name="connsiteY1001" fmla="*/ 4659606 h 5574672"/>
              <a:gd name="connsiteX1002" fmla="*/ 802368 w 10925787"/>
              <a:gd name="connsiteY1002" fmla="*/ 4656096 h 5574672"/>
              <a:gd name="connsiteX1003" fmla="*/ 802366 w 10925787"/>
              <a:gd name="connsiteY1003" fmla="*/ 4656096 h 5574672"/>
              <a:gd name="connsiteX1004" fmla="*/ 784595 w 10925787"/>
              <a:gd name="connsiteY1004" fmla="*/ 4650274 h 5574672"/>
              <a:gd name="connsiteX1005" fmla="*/ 9106761 w 10925787"/>
              <a:gd name="connsiteY1005" fmla="*/ 4623755 h 5574672"/>
              <a:gd name="connsiteX1006" fmla="*/ 9098146 w 10925787"/>
              <a:gd name="connsiteY1006" fmla="*/ 4681582 h 5574672"/>
              <a:gd name="connsiteX1007" fmla="*/ 9105379 w 10925787"/>
              <a:gd name="connsiteY1007" fmla="*/ 4687924 h 5574672"/>
              <a:gd name="connsiteX1008" fmla="*/ 9105377 w 10925787"/>
              <a:gd name="connsiteY1008" fmla="*/ 4687924 h 5574672"/>
              <a:gd name="connsiteX1009" fmla="*/ 9101430 w 10925787"/>
              <a:gd name="connsiteY1009" fmla="*/ 4708103 h 5574672"/>
              <a:gd name="connsiteX1010" fmla="*/ 9113538 w 10925787"/>
              <a:gd name="connsiteY1010" fmla="*/ 4708759 h 5574672"/>
              <a:gd name="connsiteX1011" fmla="*/ 9101737 w 10925787"/>
              <a:gd name="connsiteY1011" fmla="*/ 4715314 h 5574672"/>
              <a:gd name="connsiteX1012" fmla="*/ 9118094 w 10925787"/>
              <a:gd name="connsiteY1012" fmla="*/ 4757266 h 5574672"/>
              <a:gd name="connsiteX1013" fmla="*/ 9123089 w 10925787"/>
              <a:gd name="connsiteY1013" fmla="*/ 4765186 h 5574672"/>
              <a:gd name="connsiteX1014" fmla="*/ 9141067 w 10925787"/>
              <a:gd name="connsiteY1014" fmla="*/ 4790502 h 5574672"/>
              <a:gd name="connsiteX1015" fmla="*/ 9141069 w 10925787"/>
              <a:gd name="connsiteY1015" fmla="*/ 4790502 h 5574672"/>
              <a:gd name="connsiteX1016" fmla="*/ 9144446 w 10925787"/>
              <a:gd name="connsiteY1016" fmla="*/ 4790308 h 5574672"/>
              <a:gd name="connsiteX1017" fmla="*/ 9154870 w 10925787"/>
              <a:gd name="connsiteY1017" fmla="*/ 4799768 h 5574672"/>
              <a:gd name="connsiteX1018" fmla="*/ 9152390 w 10925787"/>
              <a:gd name="connsiteY1018" fmla="*/ 4804888 h 5574672"/>
              <a:gd name="connsiteX1019" fmla="*/ 9165614 w 10925787"/>
              <a:gd name="connsiteY1019" fmla="*/ 4826024 h 5574672"/>
              <a:gd name="connsiteX1020" fmla="*/ 9164053 w 10925787"/>
              <a:gd name="connsiteY1020" fmla="*/ 4817644 h 5574672"/>
              <a:gd name="connsiteX1021" fmla="*/ 9173559 w 10925787"/>
              <a:gd name="connsiteY1021" fmla="*/ 4816989 h 5574672"/>
              <a:gd name="connsiteX1022" fmla="*/ 9169424 w 10925787"/>
              <a:gd name="connsiteY1022" fmla="*/ 4826963 h 5574672"/>
              <a:gd name="connsiteX1023" fmla="*/ 9174360 w 10925787"/>
              <a:gd name="connsiteY1023" fmla="*/ 4831924 h 5574672"/>
              <a:gd name="connsiteX1024" fmla="*/ 9205573 w 10925787"/>
              <a:gd name="connsiteY1024" fmla="*/ 4853733 h 5574672"/>
              <a:gd name="connsiteX1025" fmla="*/ 9225533 w 10925787"/>
              <a:gd name="connsiteY1025" fmla="*/ 4860341 h 5574672"/>
              <a:gd name="connsiteX1026" fmla="*/ 9241532 w 10925787"/>
              <a:gd name="connsiteY1026" fmla="*/ 4871786 h 5574672"/>
              <a:gd name="connsiteX1027" fmla="*/ 9247281 w 10925787"/>
              <a:gd name="connsiteY1027" fmla="*/ 4875896 h 5574672"/>
              <a:gd name="connsiteX1028" fmla="*/ 9241532 w 10925787"/>
              <a:gd name="connsiteY1028" fmla="*/ 4871786 h 5574672"/>
              <a:gd name="connsiteX1029" fmla="*/ 9235872 w 10925787"/>
              <a:gd name="connsiteY1029" fmla="*/ 4858357 h 5574672"/>
              <a:gd name="connsiteX1030" fmla="*/ 9221185 w 10925787"/>
              <a:gd name="connsiteY1030" fmla="*/ 4851766 h 5574672"/>
              <a:gd name="connsiteX1031" fmla="*/ 9212125 w 10925787"/>
              <a:gd name="connsiteY1031" fmla="*/ 4852688 h 5574672"/>
              <a:gd name="connsiteX1032" fmla="*/ 9220990 w 10925787"/>
              <a:gd name="connsiteY1032" fmla="*/ 4847319 h 5574672"/>
              <a:gd name="connsiteX1033" fmla="*/ 9205362 w 10925787"/>
              <a:gd name="connsiteY1033" fmla="*/ 4843989 h 5574672"/>
              <a:gd name="connsiteX1034" fmla="*/ 9203173 w 10925787"/>
              <a:gd name="connsiteY1034" fmla="*/ 4838829 h 5574672"/>
              <a:gd name="connsiteX1035" fmla="*/ 9198820 w 10925787"/>
              <a:gd name="connsiteY1035" fmla="*/ 4837469 h 5574672"/>
              <a:gd name="connsiteX1036" fmla="*/ 9198821 w 10925787"/>
              <a:gd name="connsiteY1036" fmla="*/ 4837469 h 5574672"/>
              <a:gd name="connsiteX1037" fmla="*/ 9197907 w 10925787"/>
              <a:gd name="connsiteY1037" fmla="*/ 4836937 h 5574672"/>
              <a:gd name="connsiteX1038" fmla="*/ 9197769 w 10925787"/>
              <a:gd name="connsiteY1038" fmla="*/ 4837611 h 5574672"/>
              <a:gd name="connsiteX1039" fmla="*/ 9197771 w 10925787"/>
              <a:gd name="connsiteY1039" fmla="*/ 4837611 h 5574672"/>
              <a:gd name="connsiteX1040" fmla="*/ 9197771 w 10925787"/>
              <a:gd name="connsiteY1040" fmla="*/ 4837717 h 5574672"/>
              <a:gd name="connsiteX1041" fmla="*/ 9198820 w 10925787"/>
              <a:gd name="connsiteY1041" fmla="*/ 4837470 h 5574672"/>
              <a:gd name="connsiteX1042" fmla="*/ 9197445 w 10925787"/>
              <a:gd name="connsiteY1042" fmla="*/ 4839170 h 5574672"/>
              <a:gd name="connsiteX1043" fmla="*/ 9197767 w 10925787"/>
              <a:gd name="connsiteY1043" fmla="*/ 4837611 h 5574672"/>
              <a:gd name="connsiteX1044" fmla="*/ 9197905 w 10925787"/>
              <a:gd name="connsiteY1044" fmla="*/ 4836937 h 5574672"/>
              <a:gd name="connsiteX1045" fmla="*/ 9198582 w 10925787"/>
              <a:gd name="connsiteY1045" fmla="*/ 4830878 h 5574672"/>
              <a:gd name="connsiteX1046" fmla="*/ 9187573 w 10925787"/>
              <a:gd name="connsiteY1046" fmla="*/ 4830046 h 5574672"/>
              <a:gd name="connsiteX1047" fmla="*/ 9185057 w 10925787"/>
              <a:gd name="connsiteY1047" fmla="*/ 4825227 h 5574672"/>
              <a:gd name="connsiteX1048" fmla="*/ 9181252 w 10925787"/>
              <a:gd name="connsiteY1048" fmla="*/ 4819505 h 5574672"/>
              <a:gd name="connsiteX1049" fmla="*/ 9165052 w 10925787"/>
              <a:gd name="connsiteY1049" fmla="*/ 4813888 h 5574672"/>
              <a:gd name="connsiteX1050" fmla="*/ 9168390 w 10925787"/>
              <a:gd name="connsiteY1050" fmla="*/ 4805260 h 5574672"/>
              <a:gd name="connsiteX1051" fmla="*/ 9148732 w 10925787"/>
              <a:gd name="connsiteY1051" fmla="*/ 4775692 h 5574672"/>
              <a:gd name="connsiteX1052" fmla="*/ 9147273 w 10925787"/>
              <a:gd name="connsiteY1052" fmla="*/ 4772361 h 5574672"/>
              <a:gd name="connsiteX1053" fmla="*/ 9139848 w 10925787"/>
              <a:gd name="connsiteY1053" fmla="*/ 4760065 h 5574672"/>
              <a:gd name="connsiteX1054" fmla="*/ 9110763 w 10925787"/>
              <a:gd name="connsiteY1054" fmla="*/ 4730780 h 5574672"/>
              <a:gd name="connsiteX1055" fmla="*/ 9113049 w 10925787"/>
              <a:gd name="connsiteY1055" fmla="*/ 4721195 h 5574672"/>
              <a:gd name="connsiteX1056" fmla="*/ 9118507 w 10925787"/>
              <a:gd name="connsiteY1056" fmla="*/ 4716873 h 5574672"/>
              <a:gd name="connsiteX1057" fmla="*/ 9113538 w 10925787"/>
              <a:gd name="connsiteY1057" fmla="*/ 4708759 h 5574672"/>
              <a:gd name="connsiteX1058" fmla="*/ 9108327 w 10925787"/>
              <a:gd name="connsiteY1058" fmla="*/ 4697969 h 5574672"/>
              <a:gd name="connsiteX1059" fmla="*/ 9112418 w 10925787"/>
              <a:gd name="connsiteY1059" fmla="*/ 4683070 h 5574672"/>
              <a:gd name="connsiteX1060" fmla="*/ 9105383 w 10925787"/>
              <a:gd name="connsiteY1060" fmla="*/ 4675529 h 5574672"/>
              <a:gd name="connsiteX1061" fmla="*/ 9105161 w 10925787"/>
              <a:gd name="connsiteY1061" fmla="*/ 4679931 h 5574672"/>
              <a:gd name="connsiteX1062" fmla="*/ 9103671 w 10925787"/>
              <a:gd name="connsiteY1062" fmla="*/ 4679520 h 5574672"/>
              <a:gd name="connsiteX1063" fmla="*/ 9104915 w 10925787"/>
              <a:gd name="connsiteY1063" fmla="*/ 4674991 h 5574672"/>
              <a:gd name="connsiteX1064" fmla="*/ 9111460 w 10925787"/>
              <a:gd name="connsiteY1064" fmla="*/ 4656265 h 5574672"/>
              <a:gd name="connsiteX1065" fmla="*/ 9110793 w 10925787"/>
              <a:gd name="connsiteY1065" fmla="*/ 4647052 h 5574672"/>
              <a:gd name="connsiteX1066" fmla="*/ 9108324 w 10925787"/>
              <a:gd name="connsiteY1066" fmla="*/ 4637007 h 5574672"/>
              <a:gd name="connsiteX1067" fmla="*/ 9106761 w 10925787"/>
              <a:gd name="connsiteY1067" fmla="*/ 4623755 h 5574672"/>
              <a:gd name="connsiteX1068" fmla="*/ 10099049 w 10925787"/>
              <a:gd name="connsiteY1068" fmla="*/ 4621220 h 5574672"/>
              <a:gd name="connsiteX1069" fmla="*/ 10088246 w 10925787"/>
              <a:gd name="connsiteY1069" fmla="*/ 4639912 h 5574672"/>
              <a:gd name="connsiteX1070" fmla="*/ 10082194 w 10925787"/>
              <a:gd name="connsiteY1070" fmla="*/ 4669198 h 5574672"/>
              <a:gd name="connsiteX1071" fmla="*/ 10078984 w 10925787"/>
              <a:gd name="connsiteY1071" fmla="*/ 4680341 h 5574672"/>
              <a:gd name="connsiteX1072" fmla="*/ 10070992 w 10925787"/>
              <a:gd name="connsiteY1072" fmla="*/ 4691751 h 5574672"/>
              <a:gd name="connsiteX1073" fmla="*/ 10078095 w 10925787"/>
              <a:gd name="connsiteY1073" fmla="*/ 4694054 h 5574672"/>
              <a:gd name="connsiteX1074" fmla="*/ 10072418 w 10925787"/>
              <a:gd name="connsiteY1074" fmla="*/ 4704932 h 5574672"/>
              <a:gd name="connsiteX1075" fmla="*/ 10066912 w 10925787"/>
              <a:gd name="connsiteY1075" fmla="*/ 4711292 h 5574672"/>
              <a:gd name="connsiteX1076" fmla="*/ 10074132 w 10925787"/>
              <a:gd name="connsiteY1076" fmla="*/ 4713542 h 5574672"/>
              <a:gd name="connsiteX1077" fmla="*/ 10064905 w 10925787"/>
              <a:gd name="connsiteY1077" fmla="*/ 4721532 h 5574672"/>
              <a:gd name="connsiteX1078" fmla="*/ 10061087 w 10925787"/>
              <a:gd name="connsiteY1078" fmla="*/ 4750676 h 5574672"/>
              <a:gd name="connsiteX1079" fmla="*/ 10061500 w 10925787"/>
              <a:gd name="connsiteY1079" fmla="*/ 4757674 h 5574672"/>
              <a:gd name="connsiteX1080" fmla="*/ 10061877 w 10925787"/>
              <a:gd name="connsiteY1080" fmla="*/ 4771014 h 5574672"/>
              <a:gd name="connsiteX1081" fmla="*/ 10069462 w 10925787"/>
              <a:gd name="connsiteY1081" fmla="*/ 4778207 h 5574672"/>
              <a:gd name="connsiteX1082" fmla="*/ 10073469 w 10925787"/>
              <a:gd name="connsiteY1082" fmla="*/ 4757319 h 5574672"/>
              <a:gd name="connsiteX1083" fmla="*/ 10070618 w 10925787"/>
              <a:gd name="connsiteY1083" fmla="*/ 4753794 h 5574672"/>
              <a:gd name="connsiteX1084" fmla="*/ 10075103 w 10925787"/>
              <a:gd name="connsiteY1084" fmla="*/ 4736857 h 5574672"/>
              <a:gd name="connsiteX1085" fmla="*/ 10085373 w 10925787"/>
              <a:gd name="connsiteY1085" fmla="*/ 4698802 h 5574672"/>
              <a:gd name="connsiteX1086" fmla="*/ 10089664 w 10925787"/>
              <a:gd name="connsiteY1086" fmla="*/ 4678995 h 5574672"/>
              <a:gd name="connsiteX1087" fmla="*/ 10085031 w 10925787"/>
              <a:gd name="connsiteY1087" fmla="*/ 4676638 h 5574672"/>
              <a:gd name="connsiteX1088" fmla="*/ 10085031 w 10925787"/>
              <a:gd name="connsiteY1088" fmla="*/ 4676621 h 5574672"/>
              <a:gd name="connsiteX1089" fmla="*/ 10089644 w 10925787"/>
              <a:gd name="connsiteY1089" fmla="*/ 4673308 h 5574672"/>
              <a:gd name="connsiteX1090" fmla="*/ 10084576 w 10925787"/>
              <a:gd name="connsiteY1090" fmla="*/ 4664184 h 5574672"/>
              <a:gd name="connsiteX1091" fmla="*/ 10093981 w 10925787"/>
              <a:gd name="connsiteY1091" fmla="*/ 4659932 h 5574672"/>
              <a:gd name="connsiteX1092" fmla="*/ 10100340 w 10925787"/>
              <a:gd name="connsiteY1092" fmla="*/ 4636032 h 5574672"/>
              <a:gd name="connsiteX1093" fmla="*/ 10104795 w 10925787"/>
              <a:gd name="connsiteY1093" fmla="*/ 4627033 h 5574672"/>
              <a:gd name="connsiteX1094" fmla="*/ 10099049 w 10925787"/>
              <a:gd name="connsiteY1094" fmla="*/ 4621220 h 5574672"/>
              <a:gd name="connsiteX1095" fmla="*/ 10107447 w 10925787"/>
              <a:gd name="connsiteY1095" fmla="*/ 4616093 h 5574672"/>
              <a:gd name="connsiteX1096" fmla="*/ 10101993 w 10925787"/>
              <a:gd name="connsiteY1096" fmla="*/ 4616137 h 5574672"/>
              <a:gd name="connsiteX1097" fmla="*/ 10109030 w 10925787"/>
              <a:gd name="connsiteY1097" fmla="*/ 4619928 h 5574672"/>
              <a:gd name="connsiteX1098" fmla="*/ 10107447 w 10925787"/>
              <a:gd name="connsiteY1098" fmla="*/ 4616093 h 5574672"/>
              <a:gd name="connsiteX1099" fmla="*/ 9180992 w 10925787"/>
              <a:gd name="connsiteY1099" fmla="*/ 4609252 h 5574672"/>
              <a:gd name="connsiteX1100" fmla="*/ 9184705 w 10925787"/>
              <a:gd name="connsiteY1100" fmla="*/ 4610042 h 5574672"/>
              <a:gd name="connsiteX1101" fmla="*/ 9181521 w 10925787"/>
              <a:gd name="connsiteY1101" fmla="*/ 4613497 h 5574672"/>
              <a:gd name="connsiteX1102" fmla="*/ 9180992 w 10925787"/>
              <a:gd name="connsiteY1102" fmla="*/ 4609252 h 5574672"/>
              <a:gd name="connsiteX1103" fmla="*/ 9107091 w 10925787"/>
              <a:gd name="connsiteY1103" fmla="*/ 4606658 h 5574672"/>
              <a:gd name="connsiteX1104" fmla="*/ 9107092 w 10925787"/>
              <a:gd name="connsiteY1104" fmla="*/ 4606692 h 5574672"/>
              <a:gd name="connsiteX1105" fmla="*/ 9107091 w 10925787"/>
              <a:gd name="connsiteY1105" fmla="*/ 4606694 h 5574672"/>
              <a:gd name="connsiteX1106" fmla="*/ 10004276 w 10925787"/>
              <a:gd name="connsiteY1106" fmla="*/ 4605303 h 5574672"/>
              <a:gd name="connsiteX1107" fmla="*/ 10008799 w 10925787"/>
              <a:gd name="connsiteY1107" fmla="*/ 4606038 h 5574672"/>
              <a:gd name="connsiteX1108" fmla="*/ 10003188 w 10925787"/>
              <a:gd name="connsiteY1108" fmla="*/ 4607863 h 5574672"/>
              <a:gd name="connsiteX1109" fmla="*/ 10004276 w 10925787"/>
              <a:gd name="connsiteY1109" fmla="*/ 4605303 h 5574672"/>
              <a:gd name="connsiteX1110" fmla="*/ 9108310 w 10925787"/>
              <a:gd name="connsiteY1110" fmla="*/ 4601964 h 5574672"/>
              <a:gd name="connsiteX1111" fmla="*/ 9107089 w 10925787"/>
              <a:gd name="connsiteY1111" fmla="*/ 4606658 h 5574672"/>
              <a:gd name="connsiteX1112" fmla="*/ 9107301 w 10925787"/>
              <a:gd name="connsiteY1112" fmla="*/ 4617837 h 5574672"/>
              <a:gd name="connsiteX1113" fmla="*/ 9107092 w 10925787"/>
              <a:gd name="connsiteY1113" fmla="*/ 4606692 h 5574672"/>
              <a:gd name="connsiteX1114" fmla="*/ 10117640 w 10925787"/>
              <a:gd name="connsiteY1114" fmla="*/ 4599820 h 5574672"/>
              <a:gd name="connsiteX1115" fmla="*/ 10117642 w 10925787"/>
              <a:gd name="connsiteY1115" fmla="*/ 4599820 h 5574672"/>
              <a:gd name="connsiteX1116" fmla="*/ 10118239 w 10925787"/>
              <a:gd name="connsiteY1116" fmla="*/ 4599838 h 5574672"/>
              <a:gd name="connsiteX1117" fmla="*/ 10117640 w 10925787"/>
              <a:gd name="connsiteY1117" fmla="*/ 4599820 h 5574672"/>
              <a:gd name="connsiteX1118" fmla="*/ 9776785 w 10925787"/>
              <a:gd name="connsiteY1118" fmla="*/ 4588906 h 5574672"/>
              <a:gd name="connsiteX1119" fmla="*/ 9777497 w 10925787"/>
              <a:gd name="connsiteY1119" fmla="*/ 4589084 h 5574672"/>
              <a:gd name="connsiteX1120" fmla="*/ 9777495 w 10925787"/>
              <a:gd name="connsiteY1120" fmla="*/ 4589090 h 5574672"/>
              <a:gd name="connsiteX1121" fmla="*/ 9777485 w 10925787"/>
              <a:gd name="connsiteY1121" fmla="*/ 4589101 h 5574672"/>
              <a:gd name="connsiteX1122" fmla="*/ 9776793 w 10925787"/>
              <a:gd name="connsiteY1122" fmla="*/ 4588929 h 5574672"/>
              <a:gd name="connsiteX1123" fmla="*/ 1462874 w 10925787"/>
              <a:gd name="connsiteY1123" fmla="*/ 4588668 h 5574672"/>
              <a:gd name="connsiteX1124" fmla="*/ 1470987 w 10925787"/>
              <a:gd name="connsiteY1124" fmla="*/ 4591505 h 5574672"/>
              <a:gd name="connsiteX1125" fmla="*/ 1576999 w 10925787"/>
              <a:gd name="connsiteY1125" fmla="*/ 4667044 h 5574672"/>
              <a:gd name="connsiteX1126" fmla="*/ 1653634 w 10925787"/>
              <a:gd name="connsiteY1126" fmla="*/ 4798332 h 5574672"/>
              <a:gd name="connsiteX1127" fmla="*/ 1689982 w 10925787"/>
              <a:gd name="connsiteY1127" fmla="*/ 4852467 h 5574672"/>
              <a:gd name="connsiteX1128" fmla="*/ 1681407 w 10925787"/>
              <a:gd name="connsiteY1128" fmla="*/ 4851311 h 5574672"/>
              <a:gd name="connsiteX1129" fmla="*/ 1681407 w 10925787"/>
              <a:gd name="connsiteY1129" fmla="*/ 4851306 h 5574672"/>
              <a:gd name="connsiteX1130" fmla="*/ 1593126 w 10925787"/>
              <a:gd name="connsiteY1130" fmla="*/ 4793543 h 5574672"/>
              <a:gd name="connsiteX1131" fmla="*/ 1590218 w 10925787"/>
              <a:gd name="connsiteY1131" fmla="*/ 4784150 h 5574672"/>
              <a:gd name="connsiteX1132" fmla="*/ 1583274 w 10925787"/>
              <a:gd name="connsiteY1132" fmla="*/ 4764278 h 5574672"/>
              <a:gd name="connsiteX1133" fmla="*/ 1583272 w 10925787"/>
              <a:gd name="connsiteY1133" fmla="*/ 4764272 h 5574672"/>
              <a:gd name="connsiteX1134" fmla="*/ 1538393 w 10925787"/>
              <a:gd name="connsiteY1134" fmla="*/ 4721242 h 5574672"/>
              <a:gd name="connsiteX1135" fmla="*/ 1493790 w 10925787"/>
              <a:gd name="connsiteY1135" fmla="*/ 4703758 h 5574672"/>
              <a:gd name="connsiteX1136" fmla="*/ 1459270 w 10925787"/>
              <a:gd name="connsiteY1136" fmla="*/ 4690968 h 5574672"/>
              <a:gd name="connsiteX1137" fmla="*/ 1453421 w 10925787"/>
              <a:gd name="connsiteY1137" fmla="*/ 4594784 h 5574672"/>
              <a:gd name="connsiteX1138" fmla="*/ 1453422 w 10925787"/>
              <a:gd name="connsiteY1138" fmla="*/ 4594784 h 5574672"/>
              <a:gd name="connsiteX1139" fmla="*/ 1454297 w 10925787"/>
              <a:gd name="connsiteY1139" fmla="*/ 4593145 h 5574672"/>
              <a:gd name="connsiteX1140" fmla="*/ 1457352 w 10925787"/>
              <a:gd name="connsiteY1140" fmla="*/ 4589775 h 5574672"/>
              <a:gd name="connsiteX1141" fmla="*/ 1462874 w 10925787"/>
              <a:gd name="connsiteY1141" fmla="*/ 4588668 h 5574672"/>
              <a:gd name="connsiteX1142" fmla="*/ 9157946 w 10925787"/>
              <a:gd name="connsiteY1142" fmla="*/ 4583829 h 5574672"/>
              <a:gd name="connsiteX1143" fmla="*/ 9152349 w 10925787"/>
              <a:gd name="connsiteY1143" fmla="*/ 4584265 h 5574672"/>
              <a:gd name="connsiteX1144" fmla="*/ 9145209 w 10925787"/>
              <a:gd name="connsiteY1144" fmla="*/ 4589403 h 5574672"/>
              <a:gd name="connsiteX1145" fmla="*/ 9123640 w 10925787"/>
              <a:gd name="connsiteY1145" fmla="*/ 4594399 h 5574672"/>
              <a:gd name="connsiteX1146" fmla="*/ 9119760 w 10925787"/>
              <a:gd name="connsiteY1146" fmla="*/ 4591635 h 5574672"/>
              <a:gd name="connsiteX1147" fmla="*/ 9117550 w 10925787"/>
              <a:gd name="connsiteY1147" fmla="*/ 4599005 h 5574672"/>
              <a:gd name="connsiteX1148" fmla="*/ 9132259 w 10925787"/>
              <a:gd name="connsiteY1148" fmla="*/ 4596029 h 5574672"/>
              <a:gd name="connsiteX1149" fmla="*/ 9149093 w 10925787"/>
              <a:gd name="connsiteY1149" fmla="*/ 4597977 h 5574672"/>
              <a:gd name="connsiteX1150" fmla="*/ 9202055 w 10925787"/>
              <a:gd name="connsiteY1150" fmla="*/ 4667656 h 5574672"/>
              <a:gd name="connsiteX1151" fmla="*/ 9218302 w 10925787"/>
              <a:gd name="connsiteY1151" fmla="*/ 4715579 h 5574672"/>
              <a:gd name="connsiteX1152" fmla="*/ 9219280 w 10925787"/>
              <a:gd name="connsiteY1152" fmla="*/ 4742207 h 5574672"/>
              <a:gd name="connsiteX1153" fmla="*/ 9217548 w 10925787"/>
              <a:gd name="connsiteY1153" fmla="*/ 4759569 h 5574672"/>
              <a:gd name="connsiteX1154" fmla="*/ 9221173 w 10925787"/>
              <a:gd name="connsiteY1154" fmla="*/ 4786056 h 5574672"/>
              <a:gd name="connsiteX1155" fmla="*/ 9229919 w 10925787"/>
              <a:gd name="connsiteY1155" fmla="*/ 4817680 h 5574672"/>
              <a:gd name="connsiteX1156" fmla="*/ 9252733 w 10925787"/>
              <a:gd name="connsiteY1156" fmla="*/ 4857666 h 5574672"/>
              <a:gd name="connsiteX1157" fmla="*/ 9258896 w 10925787"/>
              <a:gd name="connsiteY1157" fmla="*/ 4874514 h 5574672"/>
              <a:gd name="connsiteX1158" fmla="*/ 9260243 w 10925787"/>
              <a:gd name="connsiteY1158" fmla="*/ 4875861 h 5574672"/>
              <a:gd name="connsiteX1159" fmla="*/ 9280337 w 10925787"/>
              <a:gd name="connsiteY1159" fmla="*/ 4866400 h 5574672"/>
              <a:gd name="connsiteX1160" fmla="*/ 9277977 w 10925787"/>
              <a:gd name="connsiteY1160" fmla="*/ 4854247 h 5574672"/>
              <a:gd name="connsiteX1161" fmla="*/ 9267343 w 10925787"/>
              <a:gd name="connsiteY1161" fmla="*/ 4842944 h 5574672"/>
              <a:gd name="connsiteX1162" fmla="*/ 9267343 w 10925787"/>
              <a:gd name="connsiteY1162" fmla="*/ 4842943 h 5574672"/>
              <a:gd name="connsiteX1163" fmla="*/ 9267342 w 10925787"/>
              <a:gd name="connsiteY1163" fmla="*/ 4842943 h 5574672"/>
              <a:gd name="connsiteX1164" fmla="*/ 9267343 w 10925787"/>
              <a:gd name="connsiteY1164" fmla="*/ 4842944 h 5574672"/>
              <a:gd name="connsiteX1165" fmla="*/ 9267343 w 10925787"/>
              <a:gd name="connsiteY1165" fmla="*/ 4842961 h 5574672"/>
              <a:gd name="connsiteX1166" fmla="*/ 9254492 w 10925787"/>
              <a:gd name="connsiteY1166" fmla="*/ 4817024 h 5574672"/>
              <a:gd name="connsiteX1167" fmla="*/ 9248376 w 10925787"/>
              <a:gd name="connsiteY1167" fmla="*/ 4803329 h 5574672"/>
              <a:gd name="connsiteX1168" fmla="*/ 9247664 w 10925787"/>
              <a:gd name="connsiteY1168" fmla="*/ 4800973 h 5574672"/>
              <a:gd name="connsiteX1169" fmla="*/ 9241570 w 10925787"/>
              <a:gd name="connsiteY1169" fmla="*/ 4758152 h 5574672"/>
              <a:gd name="connsiteX1170" fmla="*/ 9238221 w 10925787"/>
              <a:gd name="connsiteY1170" fmla="*/ 4722011 h 5574672"/>
              <a:gd name="connsiteX1171" fmla="*/ 9242322 w 10925787"/>
              <a:gd name="connsiteY1171" fmla="*/ 4716696 h 5574672"/>
              <a:gd name="connsiteX1172" fmla="*/ 9234269 w 10925787"/>
              <a:gd name="connsiteY1172" fmla="*/ 4690316 h 5574672"/>
              <a:gd name="connsiteX1173" fmla="*/ 9233631 w 10925787"/>
              <a:gd name="connsiteY1173" fmla="*/ 4678747 h 5574672"/>
              <a:gd name="connsiteX1174" fmla="*/ 9212585 w 10925787"/>
              <a:gd name="connsiteY1174" fmla="*/ 4630593 h 5574672"/>
              <a:gd name="connsiteX1175" fmla="*/ 9202159 w 10925787"/>
              <a:gd name="connsiteY1175" fmla="*/ 4614312 h 5574672"/>
              <a:gd name="connsiteX1176" fmla="*/ 9197101 w 10925787"/>
              <a:gd name="connsiteY1176" fmla="*/ 4608713 h 5574672"/>
              <a:gd name="connsiteX1177" fmla="*/ 9163465 w 10925787"/>
              <a:gd name="connsiteY1177" fmla="*/ 4587259 h 5574672"/>
              <a:gd name="connsiteX1178" fmla="*/ 9157946 w 10925787"/>
              <a:gd name="connsiteY1178" fmla="*/ 4583829 h 5574672"/>
              <a:gd name="connsiteX1179" fmla="*/ 9420446 w 10925787"/>
              <a:gd name="connsiteY1179" fmla="*/ 4562865 h 5574672"/>
              <a:gd name="connsiteX1180" fmla="*/ 9419107 w 10925787"/>
              <a:gd name="connsiteY1180" fmla="*/ 4563784 h 5574672"/>
              <a:gd name="connsiteX1181" fmla="*/ 9420551 w 10925787"/>
              <a:gd name="connsiteY1181" fmla="*/ 4564830 h 5574672"/>
              <a:gd name="connsiteX1182" fmla="*/ 9420446 w 10925787"/>
              <a:gd name="connsiteY1182" fmla="*/ 4562865 h 5574672"/>
              <a:gd name="connsiteX1183" fmla="*/ 9429795 w 10925787"/>
              <a:gd name="connsiteY1183" fmla="*/ 4557424 h 5574672"/>
              <a:gd name="connsiteX1184" fmla="*/ 9430450 w 10925787"/>
              <a:gd name="connsiteY1184" fmla="*/ 4564635 h 5574672"/>
              <a:gd name="connsiteX1185" fmla="*/ 9446916 w 10925787"/>
              <a:gd name="connsiteY1185" fmla="*/ 4566247 h 5574672"/>
              <a:gd name="connsiteX1186" fmla="*/ 9458228 w 10925787"/>
              <a:gd name="connsiteY1186" fmla="*/ 4567310 h 5574672"/>
              <a:gd name="connsiteX1187" fmla="*/ 9460696 w 10925787"/>
              <a:gd name="connsiteY1187" fmla="*/ 4570800 h 5574672"/>
              <a:gd name="connsiteX1188" fmla="*/ 9537038 w 10925787"/>
              <a:gd name="connsiteY1188" fmla="*/ 4623826 h 5574672"/>
              <a:gd name="connsiteX1189" fmla="*/ 9581769 w 10925787"/>
              <a:gd name="connsiteY1189" fmla="*/ 4684664 h 5574672"/>
              <a:gd name="connsiteX1190" fmla="*/ 9589871 w 10925787"/>
              <a:gd name="connsiteY1190" fmla="*/ 4703125 h 5574672"/>
              <a:gd name="connsiteX1191" fmla="*/ 9594904 w 10925787"/>
              <a:gd name="connsiteY1191" fmla="*/ 4705729 h 5574672"/>
              <a:gd name="connsiteX1192" fmla="*/ 9598235 w 10925787"/>
              <a:gd name="connsiteY1192" fmla="*/ 4724774 h 5574672"/>
              <a:gd name="connsiteX1193" fmla="*/ 9608383 w 10925787"/>
              <a:gd name="connsiteY1193" fmla="*/ 4739302 h 5574672"/>
              <a:gd name="connsiteX1194" fmla="*/ 9611120 w 10925787"/>
              <a:gd name="connsiteY1194" fmla="*/ 4753635 h 5574672"/>
              <a:gd name="connsiteX1195" fmla="*/ 9611122 w 10925787"/>
              <a:gd name="connsiteY1195" fmla="*/ 4753635 h 5574672"/>
              <a:gd name="connsiteX1196" fmla="*/ 9602850 w 10925787"/>
              <a:gd name="connsiteY1196" fmla="*/ 4752784 h 5574672"/>
              <a:gd name="connsiteX1197" fmla="*/ 9600857 w 10925787"/>
              <a:gd name="connsiteY1197" fmla="*/ 4746282 h 5574672"/>
              <a:gd name="connsiteX1198" fmla="*/ 9568503 w 10925787"/>
              <a:gd name="connsiteY1198" fmla="*/ 4715154 h 5574672"/>
              <a:gd name="connsiteX1199" fmla="*/ 9563647 w 10925787"/>
              <a:gd name="connsiteY1199" fmla="*/ 4715349 h 5574672"/>
              <a:gd name="connsiteX1200" fmla="*/ 9541125 w 10925787"/>
              <a:gd name="connsiteY1200" fmla="*/ 4692955 h 5574672"/>
              <a:gd name="connsiteX1201" fmla="*/ 9524607 w 10925787"/>
              <a:gd name="connsiteY1201" fmla="*/ 4680377 h 5574672"/>
              <a:gd name="connsiteX1202" fmla="*/ 9454970 w 10925787"/>
              <a:gd name="connsiteY1202" fmla="*/ 4637078 h 5574672"/>
              <a:gd name="connsiteX1203" fmla="*/ 9435898 w 10925787"/>
              <a:gd name="connsiteY1203" fmla="*/ 4621434 h 5574672"/>
              <a:gd name="connsiteX1204" fmla="*/ 9410615 w 10925787"/>
              <a:gd name="connsiteY1204" fmla="*/ 4583255 h 5574672"/>
              <a:gd name="connsiteX1205" fmla="*/ 9409361 w 10925787"/>
              <a:gd name="connsiteY1205" fmla="*/ 4572855 h 5574672"/>
              <a:gd name="connsiteX1206" fmla="*/ 9415482 w 10925787"/>
              <a:gd name="connsiteY1206" fmla="*/ 4562846 h 5574672"/>
              <a:gd name="connsiteX1207" fmla="*/ 9422037 w 10925787"/>
              <a:gd name="connsiteY1207" fmla="*/ 4560188 h 5574672"/>
              <a:gd name="connsiteX1208" fmla="*/ 9429795 w 10925787"/>
              <a:gd name="connsiteY1208" fmla="*/ 4557424 h 5574672"/>
              <a:gd name="connsiteX1209" fmla="*/ 9427412 w 10925787"/>
              <a:gd name="connsiteY1209" fmla="*/ 4548194 h 5574672"/>
              <a:gd name="connsiteX1210" fmla="*/ 9423320 w 10925787"/>
              <a:gd name="connsiteY1210" fmla="*/ 4551436 h 5574672"/>
              <a:gd name="connsiteX1211" fmla="*/ 9427412 w 10925787"/>
              <a:gd name="connsiteY1211" fmla="*/ 4548194 h 5574672"/>
              <a:gd name="connsiteX1212" fmla="*/ 1325769 w 10925787"/>
              <a:gd name="connsiteY1212" fmla="*/ 4546566 h 5574672"/>
              <a:gd name="connsiteX1213" fmla="*/ 1342231 w 10925787"/>
              <a:gd name="connsiteY1213" fmla="*/ 4549528 h 5574672"/>
              <a:gd name="connsiteX1214" fmla="*/ 1347656 w 10925787"/>
              <a:gd name="connsiteY1214" fmla="*/ 4550088 h 5574672"/>
              <a:gd name="connsiteX1215" fmla="*/ 1438623 w 10925787"/>
              <a:gd name="connsiteY1215" fmla="*/ 4577192 h 5574672"/>
              <a:gd name="connsiteX1216" fmla="*/ 1436995 w 10925787"/>
              <a:gd name="connsiteY1216" fmla="*/ 4579067 h 5574672"/>
              <a:gd name="connsiteX1217" fmla="*/ 1405694 w 10925787"/>
              <a:gd name="connsiteY1217" fmla="*/ 4671324 h 5574672"/>
              <a:gd name="connsiteX1218" fmla="*/ 1448904 w 10925787"/>
              <a:gd name="connsiteY1218" fmla="*/ 4709969 h 5574672"/>
              <a:gd name="connsiteX1219" fmla="*/ 1493444 w 10925787"/>
              <a:gd name="connsiteY1219" fmla="*/ 4727420 h 5574672"/>
              <a:gd name="connsiteX1220" fmla="*/ 1530417 w 10925787"/>
              <a:gd name="connsiteY1220" fmla="*/ 4741392 h 5574672"/>
              <a:gd name="connsiteX1221" fmla="*/ 1562222 w 10925787"/>
              <a:gd name="connsiteY1221" fmla="*/ 4771740 h 5574672"/>
              <a:gd name="connsiteX1222" fmla="*/ 1571696 w 10925787"/>
              <a:gd name="connsiteY1222" fmla="*/ 4799682 h 5574672"/>
              <a:gd name="connsiteX1223" fmla="*/ 1586900 w 10925787"/>
              <a:gd name="connsiteY1223" fmla="*/ 4839971 h 5574672"/>
              <a:gd name="connsiteX1224" fmla="*/ 1586899 w 10925787"/>
              <a:gd name="connsiteY1224" fmla="*/ 4839971 h 5574672"/>
              <a:gd name="connsiteX1225" fmla="*/ 1447589 w 10925787"/>
              <a:gd name="connsiteY1225" fmla="*/ 4917357 h 5574672"/>
              <a:gd name="connsiteX1226" fmla="*/ 1377115 w 10925787"/>
              <a:gd name="connsiteY1226" fmla="*/ 4929348 h 5574672"/>
              <a:gd name="connsiteX1227" fmla="*/ 1293449 w 10925787"/>
              <a:gd name="connsiteY1227" fmla="*/ 4870333 h 5574672"/>
              <a:gd name="connsiteX1228" fmla="*/ 1259065 w 10925787"/>
              <a:gd name="connsiteY1228" fmla="*/ 4818180 h 5574672"/>
              <a:gd name="connsiteX1229" fmla="*/ 1272079 w 10925787"/>
              <a:gd name="connsiteY1229" fmla="*/ 4780925 h 5574672"/>
              <a:gd name="connsiteX1230" fmla="*/ 1280236 w 10925787"/>
              <a:gd name="connsiteY1230" fmla="*/ 4773029 h 5574672"/>
              <a:gd name="connsiteX1231" fmla="*/ 1314555 w 10925787"/>
              <a:gd name="connsiteY1231" fmla="*/ 4690059 h 5574672"/>
              <a:gd name="connsiteX1232" fmla="*/ 1287965 w 10925787"/>
              <a:gd name="connsiteY1232" fmla="*/ 4577160 h 5574672"/>
              <a:gd name="connsiteX1233" fmla="*/ 1325769 w 10925787"/>
              <a:gd name="connsiteY1233" fmla="*/ 4546566 h 5574672"/>
              <a:gd name="connsiteX1234" fmla="*/ 9996145 w 10925787"/>
              <a:gd name="connsiteY1234" fmla="*/ 4545129 h 5574672"/>
              <a:gd name="connsiteX1235" fmla="*/ 9999868 w 10925787"/>
              <a:gd name="connsiteY1235" fmla="*/ 4554395 h 5574672"/>
              <a:gd name="connsiteX1236" fmla="*/ 9996145 w 10925787"/>
              <a:gd name="connsiteY1236" fmla="*/ 4545129 h 5574672"/>
              <a:gd name="connsiteX1237" fmla="*/ 9745393 w 10925787"/>
              <a:gd name="connsiteY1237" fmla="*/ 4516127 h 5574672"/>
              <a:gd name="connsiteX1238" fmla="*/ 9745396 w 10925787"/>
              <a:gd name="connsiteY1238" fmla="*/ 4516129 h 5574672"/>
              <a:gd name="connsiteX1239" fmla="*/ 9745390 w 10925787"/>
              <a:gd name="connsiteY1239" fmla="*/ 4516132 h 5574672"/>
              <a:gd name="connsiteX1240" fmla="*/ 10444613 w 10925787"/>
              <a:gd name="connsiteY1240" fmla="*/ 4512684 h 5574672"/>
              <a:gd name="connsiteX1241" fmla="*/ 10443274 w 10925787"/>
              <a:gd name="connsiteY1241" fmla="*/ 4513594 h 5574672"/>
              <a:gd name="connsiteX1242" fmla="*/ 10444718 w 10925787"/>
              <a:gd name="connsiteY1242" fmla="*/ 4514657 h 5574672"/>
              <a:gd name="connsiteX1243" fmla="*/ 10444613 w 10925787"/>
              <a:gd name="connsiteY1243" fmla="*/ 4512684 h 5574672"/>
              <a:gd name="connsiteX1244" fmla="*/ 10162691 w 10925787"/>
              <a:gd name="connsiteY1244" fmla="*/ 4505462 h 5574672"/>
              <a:gd name="connsiteX1245" fmla="*/ 10162693 w 10925787"/>
              <a:gd name="connsiteY1245" fmla="*/ 4505462 h 5574672"/>
              <a:gd name="connsiteX1246" fmla="*/ 10162695 w 10925787"/>
              <a:gd name="connsiteY1246" fmla="*/ 4505462 h 5574672"/>
              <a:gd name="connsiteX1247" fmla="*/ 10163312 w 10925787"/>
              <a:gd name="connsiteY1247" fmla="*/ 4505798 h 5574672"/>
              <a:gd name="connsiteX1248" fmla="*/ 10163309 w 10925787"/>
              <a:gd name="connsiteY1248" fmla="*/ 4505798 h 5574672"/>
              <a:gd name="connsiteX1249" fmla="*/ 10162691 w 10925787"/>
              <a:gd name="connsiteY1249" fmla="*/ 4505462 h 5574672"/>
              <a:gd name="connsiteX1250" fmla="*/ 9957013 w 10925787"/>
              <a:gd name="connsiteY1250" fmla="*/ 4483068 h 5574672"/>
              <a:gd name="connsiteX1251" fmla="*/ 9958482 w 10925787"/>
              <a:gd name="connsiteY1251" fmla="*/ 4491271 h 5574672"/>
              <a:gd name="connsiteX1252" fmla="*/ 9953918 w 10925787"/>
              <a:gd name="connsiteY1252" fmla="*/ 4498889 h 5574672"/>
              <a:gd name="connsiteX1253" fmla="*/ 9958370 w 10925787"/>
              <a:gd name="connsiteY1253" fmla="*/ 4511822 h 5574672"/>
              <a:gd name="connsiteX1254" fmla="*/ 9958372 w 10925787"/>
              <a:gd name="connsiteY1254" fmla="*/ 4511822 h 5574672"/>
              <a:gd name="connsiteX1255" fmla="*/ 9957013 w 10925787"/>
              <a:gd name="connsiteY1255" fmla="*/ 4483068 h 5574672"/>
              <a:gd name="connsiteX1256" fmla="*/ 9777077 w 10925787"/>
              <a:gd name="connsiteY1256" fmla="*/ 4473164 h 5574672"/>
              <a:gd name="connsiteX1257" fmla="*/ 9776996 w 10925787"/>
              <a:gd name="connsiteY1257" fmla="*/ 4473324 h 5574672"/>
              <a:gd name="connsiteX1258" fmla="*/ 9777669 w 10925787"/>
              <a:gd name="connsiteY1258" fmla="*/ 4473980 h 5574672"/>
              <a:gd name="connsiteX1259" fmla="*/ 9777077 w 10925787"/>
              <a:gd name="connsiteY1259" fmla="*/ 4473164 h 5574672"/>
              <a:gd name="connsiteX1260" fmla="*/ 9957646 w 10925787"/>
              <a:gd name="connsiteY1260" fmla="*/ 4471977 h 5574672"/>
              <a:gd name="connsiteX1261" fmla="*/ 9955486 w 10925787"/>
              <a:gd name="connsiteY1261" fmla="*/ 4476974 h 5574672"/>
              <a:gd name="connsiteX1262" fmla="*/ 9957646 w 10925787"/>
              <a:gd name="connsiteY1262" fmla="*/ 4471977 h 5574672"/>
              <a:gd name="connsiteX1263" fmla="*/ 9961222 w 10925787"/>
              <a:gd name="connsiteY1263" fmla="*/ 4463556 h 5574672"/>
              <a:gd name="connsiteX1264" fmla="*/ 9959883 w 10925787"/>
              <a:gd name="connsiteY1264" fmla="*/ 4464466 h 5574672"/>
              <a:gd name="connsiteX1265" fmla="*/ 9961325 w 10925787"/>
              <a:gd name="connsiteY1265" fmla="*/ 4465529 h 5574672"/>
              <a:gd name="connsiteX1266" fmla="*/ 9961222 w 10925787"/>
              <a:gd name="connsiteY1266" fmla="*/ 4463556 h 5574672"/>
              <a:gd name="connsiteX1267" fmla="*/ 10381334 w 10925787"/>
              <a:gd name="connsiteY1267" fmla="*/ 4454066 h 5574672"/>
              <a:gd name="connsiteX1268" fmla="*/ 10375723 w 10925787"/>
              <a:gd name="connsiteY1268" fmla="*/ 4455873 h 5574672"/>
              <a:gd name="connsiteX1269" fmla="*/ 10381334 w 10925787"/>
              <a:gd name="connsiteY1269" fmla="*/ 4454066 h 5574672"/>
              <a:gd name="connsiteX1270" fmla="*/ 10192834 w 10925787"/>
              <a:gd name="connsiteY1270" fmla="*/ 4453495 h 5574672"/>
              <a:gd name="connsiteX1271" fmla="*/ 10192838 w 10925787"/>
              <a:gd name="connsiteY1271" fmla="*/ 4453497 h 5574672"/>
              <a:gd name="connsiteX1272" fmla="*/ 10192834 w 10925787"/>
              <a:gd name="connsiteY1272" fmla="*/ 4453499 h 5574672"/>
              <a:gd name="connsiteX1273" fmla="*/ 2270937 w 10925787"/>
              <a:gd name="connsiteY1273" fmla="*/ 4420161 h 5574672"/>
              <a:gd name="connsiteX1274" fmla="*/ 2343746 w 10925787"/>
              <a:gd name="connsiteY1274" fmla="*/ 4529881 h 5574672"/>
              <a:gd name="connsiteX1275" fmla="*/ 2377073 w 10925787"/>
              <a:gd name="connsiteY1275" fmla="*/ 4599561 h 5574672"/>
              <a:gd name="connsiteX1276" fmla="*/ 2222335 w 10925787"/>
              <a:gd name="connsiteY1276" fmla="*/ 4725151 h 5574672"/>
              <a:gd name="connsiteX1277" fmla="*/ 1997437 w 10925787"/>
              <a:gd name="connsiteY1277" fmla="*/ 4758692 h 5574672"/>
              <a:gd name="connsiteX1278" fmla="*/ 1997229 w 10925787"/>
              <a:gd name="connsiteY1278" fmla="*/ 4758401 h 5574672"/>
              <a:gd name="connsiteX1279" fmla="*/ 2038069 w 10925787"/>
              <a:gd name="connsiteY1279" fmla="*/ 4714531 h 5574672"/>
              <a:gd name="connsiteX1280" fmla="*/ 2037502 w 10925787"/>
              <a:gd name="connsiteY1280" fmla="*/ 4686610 h 5574672"/>
              <a:gd name="connsiteX1281" fmla="*/ 2008665 w 10925787"/>
              <a:gd name="connsiteY1281" fmla="*/ 4670929 h 5574672"/>
              <a:gd name="connsiteX1282" fmla="*/ 2238294 w 10925787"/>
              <a:gd name="connsiteY1282" fmla="*/ 4426679 h 5574672"/>
              <a:gd name="connsiteX1283" fmla="*/ 2261791 w 10925787"/>
              <a:gd name="connsiteY1283" fmla="*/ 4421730 h 5574672"/>
              <a:gd name="connsiteX1284" fmla="*/ 2270937 w 10925787"/>
              <a:gd name="connsiteY1284" fmla="*/ 4420161 h 5574672"/>
              <a:gd name="connsiteX1285" fmla="*/ 9749219 w 10925787"/>
              <a:gd name="connsiteY1285" fmla="*/ 4401818 h 5574672"/>
              <a:gd name="connsiteX1286" fmla="*/ 9750825 w 10925787"/>
              <a:gd name="connsiteY1286" fmla="*/ 4404655 h 5574672"/>
              <a:gd name="connsiteX1287" fmla="*/ 9745985 w 10925787"/>
              <a:gd name="connsiteY1287" fmla="*/ 4404867 h 5574672"/>
              <a:gd name="connsiteX1288" fmla="*/ 9749219 w 10925787"/>
              <a:gd name="connsiteY1288" fmla="*/ 4401818 h 5574672"/>
              <a:gd name="connsiteX1289" fmla="*/ 9578995 w 10925787"/>
              <a:gd name="connsiteY1289" fmla="*/ 4387408 h 5574672"/>
              <a:gd name="connsiteX1290" fmla="*/ 9625438 w 10925787"/>
              <a:gd name="connsiteY1290" fmla="*/ 4393759 h 5574672"/>
              <a:gd name="connsiteX1291" fmla="*/ 9642722 w 10925787"/>
              <a:gd name="connsiteY1291" fmla="*/ 4395035 h 5574672"/>
              <a:gd name="connsiteX1292" fmla="*/ 9651784 w 10925787"/>
              <a:gd name="connsiteY1292" fmla="*/ 4395141 h 5574672"/>
              <a:gd name="connsiteX1293" fmla="*/ 9654755 w 10925787"/>
              <a:gd name="connsiteY1293" fmla="*/ 4399960 h 5574672"/>
              <a:gd name="connsiteX1294" fmla="*/ 9665986 w 10925787"/>
              <a:gd name="connsiteY1294" fmla="*/ 4399358 h 5574672"/>
              <a:gd name="connsiteX1295" fmla="*/ 9669600 w 10925787"/>
              <a:gd name="connsiteY1295" fmla="*/ 4411440 h 5574672"/>
              <a:gd name="connsiteX1296" fmla="*/ 9669598 w 10925787"/>
              <a:gd name="connsiteY1296" fmla="*/ 4411440 h 5574672"/>
              <a:gd name="connsiteX1297" fmla="*/ 9661125 w 10925787"/>
              <a:gd name="connsiteY1297" fmla="*/ 4411617 h 5574672"/>
              <a:gd name="connsiteX1298" fmla="*/ 9654910 w 10925787"/>
              <a:gd name="connsiteY1298" fmla="*/ 4414913 h 5574672"/>
              <a:gd name="connsiteX1299" fmla="*/ 9618988 w 10925787"/>
              <a:gd name="connsiteY1299" fmla="*/ 4428377 h 5574672"/>
              <a:gd name="connsiteX1300" fmla="*/ 9592209 w 10925787"/>
              <a:gd name="connsiteY1300" fmla="*/ 4450204 h 5574672"/>
              <a:gd name="connsiteX1301" fmla="*/ 9574950 w 10925787"/>
              <a:gd name="connsiteY1301" fmla="*/ 4465972 h 5574672"/>
              <a:gd name="connsiteX1302" fmla="*/ 9552879 w 10925787"/>
              <a:gd name="connsiteY1302" fmla="*/ 4481828 h 5574672"/>
              <a:gd name="connsiteX1303" fmla="*/ 9534306 w 10925787"/>
              <a:gd name="connsiteY1303" fmla="*/ 4487161 h 5574672"/>
              <a:gd name="connsiteX1304" fmla="*/ 9527048 w 10925787"/>
              <a:gd name="connsiteY1304" fmla="*/ 4495080 h 5574672"/>
              <a:gd name="connsiteX1305" fmla="*/ 9492692 w 10925787"/>
              <a:gd name="connsiteY1305" fmla="*/ 4491607 h 5574672"/>
              <a:gd name="connsiteX1306" fmla="*/ 9490593 w 10925787"/>
              <a:gd name="connsiteY1306" fmla="*/ 4447104 h 5574672"/>
              <a:gd name="connsiteX1307" fmla="*/ 9492533 w 10925787"/>
              <a:gd name="connsiteY1307" fmla="*/ 4448804 h 5574672"/>
              <a:gd name="connsiteX1308" fmla="*/ 9484845 w 10925787"/>
              <a:gd name="connsiteY1308" fmla="*/ 4436828 h 5574672"/>
              <a:gd name="connsiteX1309" fmla="*/ 9498062 w 10925787"/>
              <a:gd name="connsiteY1309" fmla="*/ 4437714 h 5574672"/>
              <a:gd name="connsiteX1310" fmla="*/ 9528063 w 10925787"/>
              <a:gd name="connsiteY1310" fmla="*/ 4402547 h 5574672"/>
              <a:gd name="connsiteX1311" fmla="*/ 9533773 w 10925787"/>
              <a:gd name="connsiteY1311" fmla="*/ 4398897 h 5574672"/>
              <a:gd name="connsiteX1312" fmla="*/ 9533277 w 10925787"/>
              <a:gd name="connsiteY1312" fmla="*/ 4395035 h 5574672"/>
              <a:gd name="connsiteX1313" fmla="*/ 9578995 w 10925787"/>
              <a:gd name="connsiteY1313" fmla="*/ 4387408 h 5574672"/>
              <a:gd name="connsiteX1314" fmla="*/ 9592695 w 10925787"/>
              <a:gd name="connsiteY1314" fmla="*/ 4375582 h 5574672"/>
              <a:gd name="connsiteX1315" fmla="*/ 9584763 w 10925787"/>
              <a:gd name="connsiteY1315" fmla="*/ 4376751 h 5574672"/>
              <a:gd name="connsiteX1316" fmla="*/ 9592695 w 10925787"/>
              <a:gd name="connsiteY1316" fmla="*/ 4375582 h 5574672"/>
              <a:gd name="connsiteX1317" fmla="*/ 9665701 w 10925787"/>
              <a:gd name="connsiteY1317" fmla="*/ 4372694 h 5574672"/>
              <a:gd name="connsiteX1318" fmla="*/ 9678815 w 10925787"/>
              <a:gd name="connsiteY1318" fmla="*/ 4379498 h 5574672"/>
              <a:gd name="connsiteX1319" fmla="*/ 9665701 w 10925787"/>
              <a:gd name="connsiteY1319" fmla="*/ 4372694 h 5574672"/>
              <a:gd name="connsiteX1320" fmla="*/ 9660430 w 10925787"/>
              <a:gd name="connsiteY1320" fmla="*/ 4363163 h 5574672"/>
              <a:gd name="connsiteX1321" fmla="*/ 9663888 w 10925787"/>
              <a:gd name="connsiteY1321" fmla="*/ 4368743 h 5574672"/>
              <a:gd name="connsiteX1322" fmla="*/ 9660430 w 10925787"/>
              <a:gd name="connsiteY1322" fmla="*/ 4363163 h 5574672"/>
              <a:gd name="connsiteX1323" fmla="*/ 9979329 w 10925787"/>
              <a:gd name="connsiteY1323" fmla="*/ 4346806 h 5574672"/>
              <a:gd name="connsiteX1324" fmla="*/ 9974788 w 10925787"/>
              <a:gd name="connsiteY1324" fmla="*/ 4349521 h 5574672"/>
              <a:gd name="connsiteX1325" fmla="*/ 9984121 w 10925787"/>
              <a:gd name="connsiteY1325" fmla="*/ 4349592 h 5574672"/>
              <a:gd name="connsiteX1326" fmla="*/ 9979329 w 10925787"/>
              <a:gd name="connsiteY1326" fmla="*/ 4346806 h 5574672"/>
              <a:gd name="connsiteX1327" fmla="*/ 9699679 w 10925787"/>
              <a:gd name="connsiteY1327" fmla="*/ 4340999 h 5574672"/>
              <a:gd name="connsiteX1328" fmla="*/ 9700815 w 10925787"/>
              <a:gd name="connsiteY1328" fmla="*/ 4348954 h 5574672"/>
              <a:gd name="connsiteX1329" fmla="*/ 9699679 w 10925787"/>
              <a:gd name="connsiteY1329" fmla="*/ 4340999 h 5574672"/>
              <a:gd name="connsiteX1330" fmla="*/ 9612300 w 10925787"/>
              <a:gd name="connsiteY1330" fmla="*/ 4336675 h 5574672"/>
              <a:gd name="connsiteX1331" fmla="*/ 9614158 w 10925787"/>
              <a:gd name="connsiteY1331" fmla="*/ 4336747 h 5574672"/>
              <a:gd name="connsiteX1332" fmla="*/ 9612574 w 10925787"/>
              <a:gd name="connsiteY1332" fmla="*/ 4338236 h 5574672"/>
              <a:gd name="connsiteX1333" fmla="*/ 9612300 w 10925787"/>
              <a:gd name="connsiteY1333" fmla="*/ 4336675 h 5574672"/>
              <a:gd name="connsiteX1334" fmla="*/ 9699262 w 10925787"/>
              <a:gd name="connsiteY1334" fmla="*/ 4326758 h 5574672"/>
              <a:gd name="connsiteX1335" fmla="*/ 9699258 w 10925787"/>
              <a:gd name="connsiteY1335" fmla="*/ 4326772 h 5574672"/>
              <a:gd name="connsiteX1336" fmla="*/ 9699254 w 10925787"/>
              <a:gd name="connsiteY1336" fmla="*/ 4326773 h 5574672"/>
              <a:gd name="connsiteX1337" fmla="*/ 9699252 w 10925787"/>
              <a:gd name="connsiteY1337" fmla="*/ 4326773 h 5574672"/>
              <a:gd name="connsiteX1338" fmla="*/ 9600410 w 10925787"/>
              <a:gd name="connsiteY1338" fmla="*/ 4317543 h 5574672"/>
              <a:gd name="connsiteX1339" fmla="*/ 9600410 w 10925787"/>
              <a:gd name="connsiteY1339" fmla="*/ 4317543 h 5574672"/>
              <a:gd name="connsiteX1340" fmla="*/ 9600408 w 10925787"/>
              <a:gd name="connsiteY1340" fmla="*/ 4317543 h 5574672"/>
              <a:gd name="connsiteX1341" fmla="*/ 9600559 w 10925787"/>
              <a:gd name="connsiteY1341" fmla="*/ 4316852 h 5574672"/>
              <a:gd name="connsiteX1342" fmla="*/ 9600564 w 10925787"/>
              <a:gd name="connsiteY1342" fmla="*/ 4316854 h 5574672"/>
              <a:gd name="connsiteX1343" fmla="*/ 9600414 w 10925787"/>
              <a:gd name="connsiteY1343" fmla="*/ 4317541 h 5574672"/>
              <a:gd name="connsiteX1344" fmla="*/ 9600410 w 10925787"/>
              <a:gd name="connsiteY1344" fmla="*/ 4317543 h 5574672"/>
              <a:gd name="connsiteX1345" fmla="*/ 9989548 w 10925787"/>
              <a:gd name="connsiteY1345" fmla="*/ 4316037 h 5574672"/>
              <a:gd name="connsiteX1346" fmla="*/ 9985861 w 10925787"/>
              <a:gd name="connsiteY1346" fmla="*/ 4324629 h 5574672"/>
              <a:gd name="connsiteX1347" fmla="*/ 9979107 w 10925787"/>
              <a:gd name="connsiteY1347" fmla="*/ 4334834 h 5574672"/>
              <a:gd name="connsiteX1348" fmla="*/ 9988642 w 10925787"/>
              <a:gd name="connsiteY1348" fmla="*/ 4330937 h 5574672"/>
              <a:gd name="connsiteX1349" fmla="*/ 9989548 w 10925787"/>
              <a:gd name="connsiteY1349" fmla="*/ 4316037 h 5574672"/>
              <a:gd name="connsiteX1350" fmla="*/ 9577894 w 10925787"/>
              <a:gd name="connsiteY1350" fmla="*/ 4300641 h 5574672"/>
              <a:gd name="connsiteX1351" fmla="*/ 9574057 w 10925787"/>
              <a:gd name="connsiteY1351" fmla="*/ 4304557 h 5574672"/>
              <a:gd name="connsiteX1352" fmla="*/ 9577894 w 10925787"/>
              <a:gd name="connsiteY1352" fmla="*/ 4300641 h 5574672"/>
              <a:gd name="connsiteX1353" fmla="*/ 10441464 w 10925787"/>
              <a:gd name="connsiteY1353" fmla="*/ 4282393 h 5574672"/>
              <a:gd name="connsiteX1354" fmla="*/ 10432691 w 10925787"/>
              <a:gd name="connsiteY1354" fmla="*/ 4286415 h 5574672"/>
              <a:gd name="connsiteX1355" fmla="*/ 10441464 w 10925787"/>
              <a:gd name="connsiteY1355" fmla="*/ 4282393 h 5574672"/>
              <a:gd name="connsiteX1356" fmla="*/ 10304370 w 10925787"/>
              <a:gd name="connsiteY1356" fmla="*/ 4265651 h 5574672"/>
              <a:gd name="connsiteX1357" fmla="*/ 10303321 w 10925787"/>
              <a:gd name="connsiteY1357" fmla="*/ 4267104 h 5574672"/>
              <a:gd name="connsiteX1358" fmla="*/ 10304370 w 10925787"/>
              <a:gd name="connsiteY1358" fmla="*/ 4265651 h 5574672"/>
              <a:gd name="connsiteX1359" fmla="*/ 10293457 w 10925787"/>
              <a:gd name="connsiteY1359" fmla="*/ 4245668 h 5574672"/>
              <a:gd name="connsiteX1360" fmla="*/ 10289483 w 10925787"/>
              <a:gd name="connsiteY1360" fmla="*/ 4251708 h 5574672"/>
              <a:gd name="connsiteX1361" fmla="*/ 10293714 w 10925787"/>
              <a:gd name="connsiteY1361" fmla="*/ 4259805 h 5574672"/>
              <a:gd name="connsiteX1362" fmla="*/ 10289578 w 10925787"/>
              <a:gd name="connsiteY1362" fmla="*/ 4266927 h 5574672"/>
              <a:gd name="connsiteX1363" fmla="*/ 10284058 w 10925787"/>
              <a:gd name="connsiteY1363" fmla="*/ 4267884 h 5574672"/>
              <a:gd name="connsiteX1364" fmla="*/ 10278862 w 10925787"/>
              <a:gd name="connsiteY1364" fmla="*/ 4293891 h 5574672"/>
              <a:gd name="connsiteX1365" fmla="*/ 10269756 w 10925787"/>
              <a:gd name="connsiteY1365" fmla="*/ 4303547 h 5574672"/>
              <a:gd name="connsiteX1366" fmla="*/ 10258342 w 10925787"/>
              <a:gd name="connsiteY1366" fmla="*/ 4325604 h 5574672"/>
              <a:gd name="connsiteX1367" fmla="*/ 10251729 w 10925787"/>
              <a:gd name="connsiteY1367" fmla="*/ 4343497 h 5574672"/>
              <a:gd name="connsiteX1368" fmla="*/ 10244605 w 10925787"/>
              <a:gd name="connsiteY1368" fmla="*/ 4346456 h 5574672"/>
              <a:gd name="connsiteX1369" fmla="*/ 10240229 w 10925787"/>
              <a:gd name="connsiteY1369" fmla="*/ 4363340 h 5574672"/>
              <a:gd name="connsiteX1370" fmla="*/ 10235497 w 10925787"/>
              <a:gd name="connsiteY1370" fmla="*/ 4369718 h 5574672"/>
              <a:gd name="connsiteX1371" fmla="*/ 10225199 w 10925787"/>
              <a:gd name="connsiteY1371" fmla="*/ 4384564 h 5574672"/>
              <a:gd name="connsiteX1372" fmla="*/ 10214732 w 10925787"/>
              <a:gd name="connsiteY1372" fmla="*/ 4391403 h 5574672"/>
              <a:gd name="connsiteX1373" fmla="*/ 10210210 w 10925787"/>
              <a:gd name="connsiteY1373" fmla="*/ 4398684 h 5574672"/>
              <a:gd name="connsiteX1374" fmla="*/ 10203177 w 10925787"/>
              <a:gd name="connsiteY1374" fmla="*/ 4408871 h 5574672"/>
              <a:gd name="connsiteX1375" fmla="*/ 10169103 w 10925787"/>
              <a:gd name="connsiteY1375" fmla="*/ 4468576 h 5574672"/>
              <a:gd name="connsiteX1376" fmla="*/ 10162167 w 10925787"/>
              <a:gd name="connsiteY1376" fmla="*/ 4471375 h 5574672"/>
              <a:gd name="connsiteX1377" fmla="*/ 10155378 w 10925787"/>
              <a:gd name="connsiteY1377" fmla="*/ 4488277 h 5574672"/>
              <a:gd name="connsiteX1378" fmla="*/ 10148256 w 10925787"/>
              <a:gd name="connsiteY1378" fmla="*/ 4493680 h 5574672"/>
              <a:gd name="connsiteX1379" fmla="*/ 10148591 w 10925787"/>
              <a:gd name="connsiteY1379" fmla="*/ 4498730 h 5574672"/>
              <a:gd name="connsiteX1380" fmla="*/ 10148745 w 10925787"/>
              <a:gd name="connsiteY1380" fmla="*/ 4506720 h 5574672"/>
              <a:gd name="connsiteX1381" fmla="*/ 10144323 w 10925787"/>
              <a:gd name="connsiteY1381" fmla="*/ 4516233 h 5574672"/>
              <a:gd name="connsiteX1382" fmla="*/ 10132474 w 10925787"/>
              <a:gd name="connsiteY1382" fmla="*/ 4524011 h 5574672"/>
              <a:gd name="connsiteX1383" fmla="*/ 10123421 w 10925787"/>
              <a:gd name="connsiteY1383" fmla="*/ 4542702 h 5574672"/>
              <a:gd name="connsiteX1384" fmla="*/ 10118669 w 10925787"/>
              <a:gd name="connsiteY1384" fmla="*/ 4558664 h 5574672"/>
              <a:gd name="connsiteX1385" fmla="*/ 10110149 w 10925787"/>
              <a:gd name="connsiteY1385" fmla="*/ 4578259 h 5574672"/>
              <a:gd name="connsiteX1386" fmla="*/ 10119167 w 10925787"/>
              <a:gd name="connsiteY1386" fmla="*/ 4588765 h 5574672"/>
              <a:gd name="connsiteX1387" fmla="*/ 10115695 w 10925787"/>
              <a:gd name="connsiteY1387" fmla="*/ 4593672 h 5574672"/>
              <a:gd name="connsiteX1388" fmla="*/ 10115698 w 10925787"/>
              <a:gd name="connsiteY1388" fmla="*/ 4593672 h 5574672"/>
              <a:gd name="connsiteX1389" fmla="*/ 10101991 w 10925787"/>
              <a:gd name="connsiteY1389" fmla="*/ 4616137 h 5574672"/>
              <a:gd name="connsiteX1390" fmla="*/ 10113907 w 10925787"/>
              <a:gd name="connsiteY1390" fmla="*/ 4609582 h 5574672"/>
              <a:gd name="connsiteX1391" fmla="*/ 10117911 w 10925787"/>
              <a:gd name="connsiteY1391" fmla="*/ 4600936 h 5574672"/>
              <a:gd name="connsiteX1392" fmla="*/ 10117349 w 10925787"/>
              <a:gd name="connsiteY1392" fmla="*/ 4600865 h 5574672"/>
              <a:gd name="connsiteX1393" fmla="*/ 10117640 w 10925787"/>
              <a:gd name="connsiteY1393" fmla="*/ 4599820 h 5574672"/>
              <a:gd name="connsiteX1394" fmla="*/ 10117913 w 10925787"/>
              <a:gd name="connsiteY1394" fmla="*/ 4600936 h 5574672"/>
              <a:gd name="connsiteX1395" fmla="*/ 10118239 w 10925787"/>
              <a:gd name="connsiteY1395" fmla="*/ 4599838 h 5574672"/>
              <a:gd name="connsiteX1396" fmla="*/ 10118600 w 10925787"/>
              <a:gd name="connsiteY1396" fmla="*/ 4595993 h 5574672"/>
              <a:gd name="connsiteX1397" fmla="*/ 10115700 w 10925787"/>
              <a:gd name="connsiteY1397" fmla="*/ 4593672 h 5574672"/>
              <a:gd name="connsiteX1398" fmla="*/ 10122684 w 10925787"/>
              <a:gd name="connsiteY1398" fmla="*/ 4582493 h 5574672"/>
              <a:gd name="connsiteX1399" fmla="*/ 10131209 w 10925787"/>
              <a:gd name="connsiteY1399" fmla="*/ 4573068 h 5574672"/>
              <a:gd name="connsiteX1400" fmla="*/ 10133744 w 10925787"/>
              <a:gd name="connsiteY1400" fmla="*/ 4566176 h 5574672"/>
              <a:gd name="connsiteX1401" fmla="*/ 10136496 w 10925787"/>
              <a:gd name="connsiteY1401" fmla="*/ 4557849 h 5574672"/>
              <a:gd name="connsiteX1402" fmla="*/ 10145627 w 10925787"/>
              <a:gd name="connsiteY1402" fmla="*/ 4549930 h 5574672"/>
              <a:gd name="connsiteX1403" fmla="*/ 10145545 w 10925787"/>
              <a:gd name="connsiteY1403" fmla="*/ 4539761 h 5574672"/>
              <a:gd name="connsiteX1404" fmla="*/ 10151967 w 10925787"/>
              <a:gd name="connsiteY1404" fmla="*/ 4511220 h 5574672"/>
              <a:gd name="connsiteX1405" fmla="*/ 10156239 w 10925787"/>
              <a:gd name="connsiteY1405" fmla="*/ 4511680 h 5574672"/>
              <a:gd name="connsiteX1406" fmla="*/ 10162723 w 10925787"/>
              <a:gd name="connsiteY1406" fmla="*/ 4506560 h 5574672"/>
              <a:gd name="connsiteX1407" fmla="*/ 10161113 w 10925787"/>
              <a:gd name="connsiteY1407" fmla="*/ 4505143 h 5574672"/>
              <a:gd name="connsiteX1408" fmla="*/ 10162691 w 10925787"/>
              <a:gd name="connsiteY1408" fmla="*/ 4505462 h 5574672"/>
              <a:gd name="connsiteX1409" fmla="*/ 10162562 w 10925787"/>
              <a:gd name="connsiteY1409" fmla="*/ 4505462 h 5574672"/>
              <a:gd name="connsiteX1410" fmla="*/ 10162727 w 10925787"/>
              <a:gd name="connsiteY1410" fmla="*/ 4506560 h 5574672"/>
              <a:gd name="connsiteX1411" fmla="*/ 10163313 w 10925787"/>
              <a:gd name="connsiteY1411" fmla="*/ 4505798 h 5574672"/>
              <a:gd name="connsiteX1412" fmla="*/ 10163312 w 10925787"/>
              <a:gd name="connsiteY1412" fmla="*/ 4505798 h 5574672"/>
              <a:gd name="connsiteX1413" fmla="*/ 10165324 w 10925787"/>
              <a:gd name="connsiteY1413" fmla="*/ 4505586 h 5574672"/>
              <a:gd name="connsiteX1414" fmla="*/ 10166070 w 10925787"/>
              <a:gd name="connsiteY1414" fmla="*/ 4494761 h 5574672"/>
              <a:gd name="connsiteX1415" fmla="*/ 10169374 w 10925787"/>
              <a:gd name="connsiteY1415" fmla="*/ 4496125 h 5574672"/>
              <a:gd name="connsiteX1416" fmla="*/ 10181671 w 10925787"/>
              <a:gd name="connsiteY1416" fmla="*/ 4480340 h 5574672"/>
              <a:gd name="connsiteX1417" fmla="*/ 10182565 w 10925787"/>
              <a:gd name="connsiteY1417" fmla="*/ 4476247 h 5574672"/>
              <a:gd name="connsiteX1418" fmla="*/ 10187374 w 10925787"/>
              <a:gd name="connsiteY1418" fmla="*/ 4469054 h 5574672"/>
              <a:gd name="connsiteX1419" fmla="*/ 10188350 w 10925787"/>
              <a:gd name="connsiteY1419" fmla="*/ 4462588 h 5574672"/>
              <a:gd name="connsiteX1420" fmla="*/ 10192520 w 10925787"/>
              <a:gd name="connsiteY1420" fmla="*/ 4454243 h 5574672"/>
              <a:gd name="connsiteX1421" fmla="*/ 10190665 w 10925787"/>
              <a:gd name="connsiteY1421" fmla="*/ 4452826 h 5574672"/>
              <a:gd name="connsiteX1422" fmla="*/ 10192698 w 10925787"/>
              <a:gd name="connsiteY1422" fmla="*/ 4453428 h 5574672"/>
              <a:gd name="connsiteX1423" fmla="*/ 10192797 w 10925787"/>
              <a:gd name="connsiteY1423" fmla="*/ 4453145 h 5574672"/>
              <a:gd name="connsiteX1424" fmla="*/ 10192834 w 10925787"/>
              <a:gd name="connsiteY1424" fmla="*/ 4453495 h 5574672"/>
              <a:gd name="connsiteX1425" fmla="*/ 10192705 w 10925787"/>
              <a:gd name="connsiteY1425" fmla="*/ 4453429 h 5574672"/>
              <a:gd name="connsiteX1426" fmla="*/ 10192705 w 10925787"/>
              <a:gd name="connsiteY1426" fmla="*/ 4453428 h 5574672"/>
              <a:gd name="connsiteX1427" fmla="*/ 10192703 w 10925787"/>
              <a:gd name="connsiteY1427" fmla="*/ 4453428 h 5574672"/>
              <a:gd name="connsiteX1428" fmla="*/ 10192705 w 10925787"/>
              <a:gd name="connsiteY1428" fmla="*/ 4453429 h 5574672"/>
              <a:gd name="connsiteX1429" fmla="*/ 10192526 w 10925787"/>
              <a:gd name="connsiteY1429" fmla="*/ 4454243 h 5574672"/>
              <a:gd name="connsiteX1430" fmla="*/ 10192841 w 10925787"/>
              <a:gd name="connsiteY1430" fmla="*/ 4453499 h 5574672"/>
              <a:gd name="connsiteX1431" fmla="*/ 10192838 w 10925787"/>
              <a:gd name="connsiteY1431" fmla="*/ 4453497 h 5574672"/>
              <a:gd name="connsiteX1432" fmla="*/ 10196537 w 10925787"/>
              <a:gd name="connsiteY1432" fmla="*/ 4451621 h 5574672"/>
              <a:gd name="connsiteX1433" fmla="*/ 10204624 w 10925787"/>
              <a:gd name="connsiteY1433" fmla="*/ 4443418 h 5574672"/>
              <a:gd name="connsiteX1434" fmla="*/ 10225431 w 10925787"/>
              <a:gd name="connsiteY1434" fmla="*/ 4410129 h 5574672"/>
              <a:gd name="connsiteX1435" fmla="*/ 10245778 w 10925787"/>
              <a:gd name="connsiteY1435" fmla="*/ 4375370 h 5574672"/>
              <a:gd name="connsiteX1436" fmla="*/ 10249286 w 10925787"/>
              <a:gd name="connsiteY1436" fmla="*/ 4373633 h 5574672"/>
              <a:gd name="connsiteX1437" fmla="*/ 10291373 w 10925787"/>
              <a:gd name="connsiteY1437" fmla="*/ 4310651 h 5574672"/>
              <a:gd name="connsiteX1438" fmla="*/ 10296073 w 10925787"/>
              <a:gd name="connsiteY1438" fmla="*/ 4297328 h 5574672"/>
              <a:gd name="connsiteX1439" fmla="*/ 10300336 w 10925787"/>
              <a:gd name="connsiteY1439" fmla="*/ 4280586 h 5574672"/>
              <a:gd name="connsiteX1440" fmla="*/ 10296072 w 10925787"/>
              <a:gd name="connsiteY1440" fmla="*/ 4270080 h 5574672"/>
              <a:gd name="connsiteX1441" fmla="*/ 10302241 w 10925787"/>
              <a:gd name="connsiteY1441" fmla="*/ 4267175 h 5574672"/>
              <a:gd name="connsiteX1442" fmla="*/ 10308144 w 10925787"/>
              <a:gd name="connsiteY1442" fmla="*/ 4256882 h 5574672"/>
              <a:gd name="connsiteX1443" fmla="*/ 10293457 w 10925787"/>
              <a:gd name="connsiteY1443" fmla="*/ 4245668 h 5574672"/>
              <a:gd name="connsiteX1444" fmla="*/ 1678550 w 10925787"/>
              <a:gd name="connsiteY1444" fmla="*/ 4230026 h 5574672"/>
              <a:gd name="connsiteX1445" fmla="*/ 1701470 w 10925787"/>
              <a:gd name="connsiteY1445" fmla="*/ 4250415 h 5574672"/>
              <a:gd name="connsiteX1446" fmla="*/ 1743262 w 10925787"/>
              <a:gd name="connsiteY1446" fmla="*/ 4341738 h 5574672"/>
              <a:gd name="connsiteX1447" fmla="*/ 1763269 w 10925787"/>
              <a:gd name="connsiteY1447" fmla="*/ 4471759 h 5574672"/>
              <a:gd name="connsiteX1448" fmla="*/ 1756829 w 10925787"/>
              <a:gd name="connsiteY1448" fmla="*/ 4619014 h 5574672"/>
              <a:gd name="connsiteX1449" fmla="*/ 1739893 w 10925787"/>
              <a:gd name="connsiteY1449" fmla="*/ 4641662 h 5574672"/>
              <a:gd name="connsiteX1450" fmla="*/ 1640591 w 10925787"/>
              <a:gd name="connsiteY1450" fmla="*/ 4700232 h 5574672"/>
              <a:gd name="connsiteX1451" fmla="*/ 1607396 w 10925787"/>
              <a:gd name="connsiteY1451" fmla="*/ 4660297 h 5574672"/>
              <a:gd name="connsiteX1452" fmla="*/ 1607397 w 10925787"/>
              <a:gd name="connsiteY1452" fmla="*/ 4660297 h 5574672"/>
              <a:gd name="connsiteX1453" fmla="*/ 1527067 w 10925787"/>
              <a:gd name="connsiteY1453" fmla="*/ 4530255 h 5574672"/>
              <a:gd name="connsiteX1454" fmla="*/ 1458558 w 10925787"/>
              <a:gd name="connsiteY1454" fmla="*/ 4480542 h 5574672"/>
              <a:gd name="connsiteX1455" fmla="*/ 1432801 w 10925787"/>
              <a:gd name="connsiteY1455" fmla="*/ 4454263 h 5574672"/>
              <a:gd name="connsiteX1456" fmla="*/ 1498182 w 10925787"/>
              <a:gd name="connsiteY1456" fmla="*/ 4336871 h 5574672"/>
              <a:gd name="connsiteX1457" fmla="*/ 1574785 w 10925787"/>
              <a:gd name="connsiteY1457" fmla="*/ 4246895 h 5574672"/>
              <a:gd name="connsiteX1458" fmla="*/ 1585952 w 10925787"/>
              <a:gd name="connsiteY1458" fmla="*/ 4249782 h 5574672"/>
              <a:gd name="connsiteX1459" fmla="*/ 1593133 w 10925787"/>
              <a:gd name="connsiteY1459" fmla="*/ 4251362 h 5574672"/>
              <a:gd name="connsiteX1460" fmla="*/ 1678550 w 10925787"/>
              <a:gd name="connsiteY1460" fmla="*/ 4230026 h 5574672"/>
              <a:gd name="connsiteX1461" fmla="*/ 9487884 w 10925787"/>
              <a:gd name="connsiteY1461" fmla="*/ 4217498 h 5574672"/>
              <a:gd name="connsiteX1462" fmla="*/ 9486835 w 10925787"/>
              <a:gd name="connsiteY1462" fmla="*/ 4218951 h 5574672"/>
              <a:gd name="connsiteX1463" fmla="*/ 9487884 w 10925787"/>
              <a:gd name="connsiteY1463" fmla="*/ 4217498 h 5574672"/>
              <a:gd name="connsiteX1464" fmla="*/ 9624968 w 10925787"/>
              <a:gd name="connsiteY1464" fmla="*/ 4216608 h 5574672"/>
              <a:gd name="connsiteX1465" fmla="*/ 9626189 w 10925787"/>
              <a:gd name="connsiteY1465" fmla="*/ 4217657 h 5574672"/>
              <a:gd name="connsiteX1466" fmla="*/ 9625250 w 10925787"/>
              <a:gd name="connsiteY1466" fmla="*/ 4218295 h 5574672"/>
              <a:gd name="connsiteX1467" fmla="*/ 9624968 w 10925787"/>
              <a:gd name="connsiteY1467" fmla="*/ 4216608 h 5574672"/>
              <a:gd name="connsiteX1468" fmla="*/ 10388743 w 10925787"/>
              <a:gd name="connsiteY1468" fmla="*/ 4179048 h 5574672"/>
              <a:gd name="connsiteX1469" fmla="*/ 10388743 w 10925787"/>
              <a:gd name="connsiteY1469" fmla="*/ 4179053 h 5574672"/>
              <a:gd name="connsiteX1470" fmla="*/ 10388741 w 10925787"/>
              <a:gd name="connsiteY1470" fmla="*/ 4179053 h 5574672"/>
              <a:gd name="connsiteX1471" fmla="*/ 10388722 w 10925787"/>
              <a:gd name="connsiteY1471" fmla="*/ 4178509 h 5574672"/>
              <a:gd name="connsiteX1472" fmla="*/ 10387769 w 10925787"/>
              <a:gd name="connsiteY1472" fmla="*/ 4179514 h 5574672"/>
              <a:gd name="connsiteX1473" fmla="*/ 10388743 w 10925787"/>
              <a:gd name="connsiteY1473" fmla="*/ 4179053 h 5574672"/>
              <a:gd name="connsiteX1474" fmla="*/ 10388745 w 10925787"/>
              <a:gd name="connsiteY1474" fmla="*/ 4179053 h 5574672"/>
              <a:gd name="connsiteX1475" fmla="*/ 10388732 w 10925787"/>
              <a:gd name="connsiteY1475" fmla="*/ 4179549 h 5574672"/>
              <a:gd name="connsiteX1476" fmla="*/ 10387770 w 10925787"/>
              <a:gd name="connsiteY1476" fmla="*/ 4179514 h 5574672"/>
              <a:gd name="connsiteX1477" fmla="*/ 10386628 w 10925787"/>
              <a:gd name="connsiteY1477" fmla="*/ 4180045 h 5574672"/>
              <a:gd name="connsiteX1478" fmla="*/ 10388727 w 10925787"/>
              <a:gd name="connsiteY1478" fmla="*/ 4178504 h 5574672"/>
              <a:gd name="connsiteX1479" fmla="*/ 10388727 w 10925787"/>
              <a:gd name="connsiteY1479" fmla="*/ 4178506 h 5574672"/>
              <a:gd name="connsiteX1480" fmla="*/ 10388722 w 10925787"/>
              <a:gd name="connsiteY1480" fmla="*/ 4178509 h 5574672"/>
              <a:gd name="connsiteX1481" fmla="*/ 10390325 w 10925787"/>
              <a:gd name="connsiteY1481" fmla="*/ 4174584 h 5574672"/>
              <a:gd name="connsiteX1482" fmla="*/ 10388743 w 10925787"/>
              <a:gd name="connsiteY1482" fmla="*/ 4179048 h 5574672"/>
              <a:gd name="connsiteX1483" fmla="*/ 10388727 w 10925787"/>
              <a:gd name="connsiteY1483" fmla="*/ 4178506 h 5574672"/>
              <a:gd name="connsiteX1484" fmla="*/ 10388729 w 10925787"/>
              <a:gd name="connsiteY1484" fmla="*/ 4178504 h 5574672"/>
              <a:gd name="connsiteX1485" fmla="*/ 10388729 w 10925787"/>
              <a:gd name="connsiteY1485" fmla="*/ 4178486 h 5574672"/>
              <a:gd name="connsiteX1486" fmla="*/ 10390325 w 10925787"/>
              <a:gd name="connsiteY1486" fmla="*/ 4174584 h 5574672"/>
              <a:gd name="connsiteX1487" fmla="*/ 1933576 w 10925787"/>
              <a:gd name="connsiteY1487" fmla="*/ 4165211 h 5574672"/>
              <a:gd name="connsiteX1488" fmla="*/ 1943461 w 10925787"/>
              <a:gd name="connsiteY1488" fmla="*/ 4174096 h 5574672"/>
              <a:gd name="connsiteX1489" fmla="*/ 2107862 w 10925787"/>
              <a:gd name="connsiteY1489" fmla="*/ 4304710 h 5574672"/>
              <a:gd name="connsiteX1490" fmla="*/ 2101484 w 10925787"/>
              <a:gd name="connsiteY1490" fmla="*/ 4442209 h 5574672"/>
              <a:gd name="connsiteX1491" fmla="*/ 1981827 w 10925787"/>
              <a:gd name="connsiteY1491" fmla="*/ 4656700 h 5574672"/>
              <a:gd name="connsiteX1492" fmla="*/ 1932094 w 10925787"/>
              <a:gd name="connsiteY1492" fmla="*/ 4671620 h 5574672"/>
              <a:gd name="connsiteX1493" fmla="*/ 1925082 w 10925787"/>
              <a:gd name="connsiteY1493" fmla="*/ 4670272 h 5574672"/>
              <a:gd name="connsiteX1494" fmla="*/ 1906254 w 10925787"/>
              <a:gd name="connsiteY1494" fmla="*/ 4663742 h 5574672"/>
              <a:gd name="connsiteX1495" fmla="*/ 1904697 w 10925787"/>
              <a:gd name="connsiteY1495" fmla="*/ 4663362 h 5574672"/>
              <a:gd name="connsiteX1496" fmla="*/ 1892845 w 10925787"/>
              <a:gd name="connsiteY1496" fmla="*/ 4659530 h 5574672"/>
              <a:gd name="connsiteX1497" fmla="*/ 1866574 w 10925787"/>
              <a:gd name="connsiteY1497" fmla="*/ 4648305 h 5574672"/>
              <a:gd name="connsiteX1498" fmla="*/ 1852884 w 10925787"/>
              <a:gd name="connsiteY1498" fmla="*/ 4642148 h 5574672"/>
              <a:gd name="connsiteX1499" fmla="*/ 1796856 w 10925787"/>
              <a:gd name="connsiteY1499" fmla="*/ 4647099 h 5574672"/>
              <a:gd name="connsiteX1500" fmla="*/ 1784477 w 10925787"/>
              <a:gd name="connsiteY1500" fmla="*/ 4625108 h 5574672"/>
              <a:gd name="connsiteX1501" fmla="*/ 1790900 w 10925787"/>
              <a:gd name="connsiteY1501" fmla="*/ 4492963 h 5574672"/>
              <a:gd name="connsiteX1502" fmla="*/ 1812673 w 10925787"/>
              <a:gd name="connsiteY1502" fmla="*/ 4276018 h 5574672"/>
              <a:gd name="connsiteX1503" fmla="*/ 1812673 w 10925787"/>
              <a:gd name="connsiteY1503" fmla="*/ 4276019 h 5574672"/>
              <a:gd name="connsiteX1504" fmla="*/ 1927636 w 10925787"/>
              <a:gd name="connsiteY1504" fmla="*/ 4169195 h 5574672"/>
              <a:gd name="connsiteX1505" fmla="*/ 1933576 w 10925787"/>
              <a:gd name="connsiteY1505" fmla="*/ 4165211 h 5574672"/>
              <a:gd name="connsiteX1506" fmla="*/ 9526484 w 10925787"/>
              <a:gd name="connsiteY1506" fmla="*/ 4154037 h 5574672"/>
              <a:gd name="connsiteX1507" fmla="*/ 9545668 w 10925787"/>
              <a:gd name="connsiteY1507" fmla="*/ 4163073 h 5574672"/>
              <a:gd name="connsiteX1508" fmla="*/ 9588765 w 10925787"/>
              <a:gd name="connsiteY1508" fmla="*/ 4190622 h 5574672"/>
              <a:gd name="connsiteX1509" fmla="*/ 9591731 w 10925787"/>
              <a:gd name="connsiteY1509" fmla="*/ 4192748 h 5574672"/>
              <a:gd name="connsiteX1510" fmla="*/ 9606350 w 10925787"/>
              <a:gd name="connsiteY1510" fmla="*/ 4197248 h 5574672"/>
              <a:gd name="connsiteX1511" fmla="*/ 9612355 w 10925787"/>
              <a:gd name="connsiteY1511" fmla="*/ 4213069 h 5574672"/>
              <a:gd name="connsiteX1512" fmla="*/ 9625172 w 10925787"/>
              <a:gd name="connsiteY1512" fmla="*/ 4218366 h 5574672"/>
              <a:gd name="connsiteX1513" fmla="*/ 9625553 w 10925787"/>
              <a:gd name="connsiteY1513" fmla="*/ 4225683 h 5574672"/>
              <a:gd name="connsiteX1514" fmla="*/ 9644886 w 10925787"/>
              <a:gd name="connsiteY1514" fmla="*/ 4248094 h 5574672"/>
              <a:gd name="connsiteX1515" fmla="*/ 9648720 w 10925787"/>
              <a:gd name="connsiteY1515" fmla="*/ 4253976 h 5574672"/>
              <a:gd name="connsiteX1516" fmla="*/ 9652800 w 10925787"/>
              <a:gd name="connsiteY1516" fmla="*/ 4261842 h 5574672"/>
              <a:gd name="connsiteX1517" fmla="*/ 9662195 w 10925787"/>
              <a:gd name="connsiteY1517" fmla="*/ 4271090 h 5574672"/>
              <a:gd name="connsiteX1518" fmla="*/ 9669953 w 10925787"/>
              <a:gd name="connsiteY1518" fmla="*/ 4289710 h 5574672"/>
              <a:gd name="connsiteX1519" fmla="*/ 9676433 w 10925787"/>
              <a:gd name="connsiteY1519" fmla="*/ 4296726 h 5574672"/>
              <a:gd name="connsiteX1520" fmla="*/ 9678724 w 10925787"/>
              <a:gd name="connsiteY1520" fmla="*/ 4302909 h 5574672"/>
              <a:gd name="connsiteX1521" fmla="*/ 9681614 w 10925787"/>
              <a:gd name="connsiteY1521" fmla="*/ 4312458 h 5574672"/>
              <a:gd name="connsiteX1522" fmla="*/ 9681612 w 10925787"/>
              <a:gd name="connsiteY1522" fmla="*/ 4312458 h 5574672"/>
              <a:gd name="connsiteX1523" fmla="*/ 9691537 w 10925787"/>
              <a:gd name="connsiteY1523" fmla="*/ 4321759 h 5574672"/>
              <a:gd name="connsiteX1524" fmla="*/ 9690598 w 10925787"/>
              <a:gd name="connsiteY1524" fmla="*/ 4330157 h 5574672"/>
              <a:gd name="connsiteX1525" fmla="*/ 9694813 w 10925787"/>
              <a:gd name="connsiteY1525" fmla="*/ 4343427 h 5574672"/>
              <a:gd name="connsiteX1526" fmla="*/ 9701134 w 10925787"/>
              <a:gd name="connsiteY1526" fmla="*/ 4377407 h 5574672"/>
              <a:gd name="connsiteX1527" fmla="*/ 9691023 w 10925787"/>
              <a:gd name="connsiteY1527" fmla="*/ 4361019 h 5574672"/>
              <a:gd name="connsiteX1528" fmla="*/ 9669308 w 10925787"/>
              <a:gd name="connsiteY1528" fmla="*/ 4338377 h 5574672"/>
              <a:gd name="connsiteX1529" fmla="*/ 9669967 w 10925787"/>
              <a:gd name="connsiteY1529" fmla="*/ 4327411 h 5574672"/>
              <a:gd name="connsiteX1530" fmla="*/ 9659971 w 10925787"/>
              <a:gd name="connsiteY1530" fmla="*/ 4313503 h 5574672"/>
              <a:gd name="connsiteX1531" fmla="*/ 9647059 w 10925787"/>
              <a:gd name="connsiteY1531" fmla="*/ 4301155 h 5574672"/>
              <a:gd name="connsiteX1532" fmla="*/ 9624489 w 10925787"/>
              <a:gd name="connsiteY1532" fmla="*/ 4281755 h 5574672"/>
              <a:gd name="connsiteX1533" fmla="*/ 9615404 w 10925787"/>
              <a:gd name="connsiteY1533" fmla="*/ 4279187 h 5574672"/>
              <a:gd name="connsiteX1534" fmla="*/ 9561062 w 10925787"/>
              <a:gd name="connsiteY1534" fmla="*/ 4275608 h 5574672"/>
              <a:gd name="connsiteX1535" fmla="*/ 9558667 w 10925787"/>
              <a:gd name="connsiteY1535" fmla="*/ 4280568 h 5574672"/>
              <a:gd name="connsiteX1536" fmla="*/ 9556448 w 10925787"/>
              <a:gd name="connsiteY1536" fmla="*/ 4274704 h 5574672"/>
              <a:gd name="connsiteX1537" fmla="*/ 9553286 w 10925787"/>
              <a:gd name="connsiteY1537" fmla="*/ 4271002 h 5574672"/>
              <a:gd name="connsiteX1538" fmla="*/ 9544674 w 10925787"/>
              <a:gd name="connsiteY1538" fmla="*/ 4265474 h 5574672"/>
              <a:gd name="connsiteX1539" fmla="*/ 9536048 w 10925787"/>
              <a:gd name="connsiteY1539" fmla="*/ 4262072 h 5574672"/>
              <a:gd name="connsiteX1540" fmla="*/ 9531233 w 10925787"/>
              <a:gd name="connsiteY1540" fmla="*/ 4259521 h 5574672"/>
              <a:gd name="connsiteX1541" fmla="*/ 9517467 w 10925787"/>
              <a:gd name="connsiteY1541" fmla="*/ 4246748 h 5574672"/>
              <a:gd name="connsiteX1542" fmla="*/ 9509792 w 10925787"/>
              <a:gd name="connsiteY1542" fmla="*/ 4242319 h 5574672"/>
              <a:gd name="connsiteX1543" fmla="*/ 9507852 w 10925787"/>
              <a:gd name="connsiteY1543" fmla="*/ 4238315 h 5574672"/>
              <a:gd name="connsiteX1544" fmla="*/ 9497309 w 10925787"/>
              <a:gd name="connsiteY1544" fmla="*/ 4233053 h 5574672"/>
              <a:gd name="connsiteX1545" fmla="*/ 9485765 w 10925787"/>
              <a:gd name="connsiteY1545" fmla="*/ 4219004 h 5574672"/>
              <a:gd name="connsiteX1546" fmla="*/ 9480535 w 10925787"/>
              <a:gd name="connsiteY1546" fmla="*/ 4214344 h 5574672"/>
              <a:gd name="connsiteX1547" fmla="*/ 9478242 w 10925787"/>
              <a:gd name="connsiteY1547" fmla="*/ 4212342 h 5574672"/>
              <a:gd name="connsiteX1548" fmla="*/ 9460406 w 10925787"/>
              <a:gd name="connsiteY1548" fmla="*/ 4184988 h 5574672"/>
              <a:gd name="connsiteX1549" fmla="*/ 9526484 w 10925787"/>
              <a:gd name="connsiteY1549" fmla="*/ 4154037 h 5574672"/>
              <a:gd name="connsiteX1550" fmla="*/ 1936725 w 10925787"/>
              <a:gd name="connsiteY1550" fmla="*/ 4143896 h 5574672"/>
              <a:gd name="connsiteX1551" fmla="*/ 1908308 w 10925787"/>
              <a:gd name="connsiteY1551" fmla="*/ 4158010 h 5574672"/>
              <a:gd name="connsiteX1552" fmla="*/ 1834292 w 10925787"/>
              <a:gd name="connsiteY1552" fmla="*/ 4229976 h 5574672"/>
              <a:gd name="connsiteX1553" fmla="*/ 1797407 w 10925787"/>
              <a:gd name="connsiteY1553" fmla="*/ 4260044 h 5574672"/>
              <a:gd name="connsiteX1554" fmla="*/ 1797062 w 10925787"/>
              <a:gd name="connsiteY1554" fmla="*/ 4260351 h 5574672"/>
              <a:gd name="connsiteX1555" fmla="*/ 1765262 w 10925787"/>
              <a:gd name="connsiteY1555" fmla="*/ 4307005 h 5574672"/>
              <a:gd name="connsiteX1556" fmla="*/ 1738226 w 10925787"/>
              <a:gd name="connsiteY1556" fmla="*/ 4263761 h 5574672"/>
              <a:gd name="connsiteX1557" fmla="*/ 1721517 w 10925787"/>
              <a:gd name="connsiteY1557" fmla="*/ 4240967 h 5574672"/>
              <a:gd name="connsiteX1558" fmla="*/ 1681697 w 10925787"/>
              <a:gd name="connsiteY1558" fmla="*/ 4208711 h 5574672"/>
              <a:gd name="connsiteX1559" fmla="*/ 1634338 w 10925787"/>
              <a:gd name="connsiteY1559" fmla="*/ 4219911 h 5574672"/>
              <a:gd name="connsiteX1560" fmla="*/ 1596280 w 10925787"/>
              <a:gd name="connsiteY1560" fmla="*/ 4230046 h 5574672"/>
              <a:gd name="connsiteX1561" fmla="*/ 1592727 w 10925787"/>
              <a:gd name="connsiteY1561" fmla="*/ 4229294 h 5574672"/>
              <a:gd name="connsiteX1562" fmla="*/ 1577941 w 10925787"/>
              <a:gd name="connsiteY1562" fmla="*/ 4225580 h 5574672"/>
              <a:gd name="connsiteX1563" fmla="*/ 1520811 w 10925787"/>
              <a:gd name="connsiteY1563" fmla="*/ 4270786 h 5574672"/>
              <a:gd name="connsiteX1564" fmla="*/ 1487230 w 10925787"/>
              <a:gd name="connsiteY1564" fmla="*/ 4317925 h 5574672"/>
              <a:gd name="connsiteX1565" fmla="*/ 1486713 w 10925787"/>
              <a:gd name="connsiteY1565" fmla="*/ 4318205 h 5574672"/>
              <a:gd name="connsiteX1566" fmla="*/ 1410546 w 10925787"/>
              <a:gd name="connsiteY1566" fmla="*/ 4450806 h 5574672"/>
              <a:gd name="connsiteX1567" fmla="*/ 1421650 w 10925787"/>
              <a:gd name="connsiteY1567" fmla="*/ 4488112 h 5574672"/>
              <a:gd name="connsiteX1568" fmla="*/ 1446627 w 10925787"/>
              <a:gd name="connsiteY1568" fmla="*/ 4499549 h 5574672"/>
              <a:gd name="connsiteX1569" fmla="*/ 1451468 w 10925787"/>
              <a:gd name="connsiteY1569" fmla="*/ 4500921 h 5574672"/>
              <a:gd name="connsiteX1570" fmla="*/ 1506858 w 10925787"/>
              <a:gd name="connsiteY1570" fmla="*/ 4539389 h 5574672"/>
              <a:gd name="connsiteX1571" fmla="*/ 1545181 w 10925787"/>
              <a:gd name="connsiteY1571" fmla="*/ 4604518 h 5574672"/>
              <a:gd name="connsiteX1572" fmla="*/ 1479150 w 10925787"/>
              <a:gd name="connsiteY1572" fmla="*/ 4571513 h 5574672"/>
              <a:gd name="connsiteX1573" fmla="*/ 1477912 w 10925787"/>
              <a:gd name="connsiteY1573" fmla="*/ 4570998 h 5574672"/>
              <a:gd name="connsiteX1574" fmla="*/ 1446591 w 10925787"/>
              <a:gd name="connsiteY1574" fmla="*/ 4557124 h 5574672"/>
              <a:gd name="connsiteX1575" fmla="*/ 1350803 w 10925787"/>
              <a:gd name="connsiteY1575" fmla="*/ 4528772 h 5574672"/>
              <a:gd name="connsiteX1576" fmla="*/ 1344951 w 10925787"/>
              <a:gd name="connsiteY1576" fmla="*/ 4528101 h 5574672"/>
              <a:gd name="connsiteX1577" fmla="*/ 1328916 w 10925787"/>
              <a:gd name="connsiteY1577" fmla="*/ 4525250 h 5574672"/>
              <a:gd name="connsiteX1578" fmla="*/ 1266544 w 10925787"/>
              <a:gd name="connsiteY1578" fmla="*/ 4570473 h 5574672"/>
              <a:gd name="connsiteX1579" fmla="*/ 1279013 w 10925787"/>
              <a:gd name="connsiteY1579" fmla="*/ 4651213 h 5574672"/>
              <a:gd name="connsiteX1580" fmla="*/ 1292120 w 10925787"/>
              <a:gd name="connsiteY1580" fmla="*/ 4689993 h 5574672"/>
              <a:gd name="connsiteX1581" fmla="*/ 1292281 w 10925787"/>
              <a:gd name="connsiteY1581" fmla="*/ 4692397 h 5574672"/>
              <a:gd name="connsiteX1582" fmla="*/ 1271244 w 10925787"/>
              <a:gd name="connsiteY1582" fmla="*/ 4746566 h 5574672"/>
              <a:gd name="connsiteX1583" fmla="*/ 1260699 w 10925787"/>
              <a:gd name="connsiteY1583" fmla="*/ 4762181 h 5574672"/>
              <a:gd name="connsiteX1584" fmla="*/ 1236647 w 10925787"/>
              <a:gd name="connsiteY1584" fmla="*/ 4818824 h 5574672"/>
              <a:gd name="connsiteX1585" fmla="*/ 1261512 w 10925787"/>
              <a:gd name="connsiteY1585" fmla="*/ 4865086 h 5574672"/>
              <a:gd name="connsiteX1586" fmla="*/ 1272887 w 10925787"/>
              <a:gd name="connsiteY1586" fmla="*/ 4878731 h 5574672"/>
              <a:gd name="connsiteX1587" fmla="*/ 1373965 w 10925787"/>
              <a:gd name="connsiteY1587" fmla="*/ 4950663 h 5574672"/>
              <a:gd name="connsiteX1588" fmla="*/ 1459040 w 10925787"/>
              <a:gd name="connsiteY1588" fmla="*/ 4936034 h 5574672"/>
              <a:gd name="connsiteX1589" fmla="*/ 1504870 w 10925787"/>
              <a:gd name="connsiteY1589" fmla="*/ 4906365 h 5574672"/>
              <a:gd name="connsiteX1590" fmla="*/ 1592215 w 10925787"/>
              <a:gd name="connsiteY1590" fmla="*/ 4860981 h 5574672"/>
              <a:gd name="connsiteX1591" fmla="*/ 1637690 w 10925787"/>
              <a:gd name="connsiteY1591" fmla="*/ 4863208 h 5574672"/>
              <a:gd name="connsiteX1592" fmla="*/ 1678254 w 10925787"/>
              <a:gd name="connsiteY1592" fmla="*/ 4872626 h 5574672"/>
              <a:gd name="connsiteX1593" fmla="*/ 1687387 w 10925787"/>
              <a:gd name="connsiteY1593" fmla="*/ 4873859 h 5574672"/>
              <a:gd name="connsiteX1594" fmla="*/ 1708710 w 10925787"/>
              <a:gd name="connsiteY1594" fmla="*/ 4864442 h 5574672"/>
              <a:gd name="connsiteX1595" fmla="*/ 1726124 w 10925787"/>
              <a:gd name="connsiteY1595" fmla="*/ 4894135 h 5574672"/>
              <a:gd name="connsiteX1596" fmla="*/ 1696239 w 10925787"/>
              <a:gd name="connsiteY1596" fmla="*/ 4924198 h 5574672"/>
              <a:gd name="connsiteX1597" fmla="*/ 1675045 w 10925787"/>
              <a:gd name="connsiteY1597" fmla="*/ 4953319 h 5574672"/>
              <a:gd name="connsiteX1598" fmla="*/ 1663206 w 10925787"/>
              <a:gd name="connsiteY1598" fmla="*/ 4969780 h 5574672"/>
              <a:gd name="connsiteX1599" fmla="*/ 1682542 w 10925787"/>
              <a:gd name="connsiteY1599" fmla="*/ 4993752 h 5574672"/>
              <a:gd name="connsiteX1600" fmla="*/ 1691805 w 10925787"/>
              <a:gd name="connsiteY1600" fmla="*/ 4993247 h 5574672"/>
              <a:gd name="connsiteX1601" fmla="*/ 1742300 w 10925787"/>
              <a:gd name="connsiteY1601" fmla="*/ 4964527 h 5574672"/>
              <a:gd name="connsiteX1602" fmla="*/ 1750830 w 10925787"/>
              <a:gd name="connsiteY1602" fmla="*/ 4957455 h 5574672"/>
              <a:gd name="connsiteX1603" fmla="*/ 1754222 w 10925787"/>
              <a:gd name="connsiteY1603" fmla="*/ 4955995 h 5574672"/>
              <a:gd name="connsiteX1604" fmla="*/ 1747128 w 10925787"/>
              <a:gd name="connsiteY1604" fmla="*/ 5004243 h 5574672"/>
              <a:gd name="connsiteX1605" fmla="*/ 1746878 w 10925787"/>
              <a:gd name="connsiteY1605" fmla="*/ 5014749 h 5574672"/>
              <a:gd name="connsiteX1606" fmla="*/ 1754839 w 10925787"/>
              <a:gd name="connsiteY1606" fmla="*/ 5032742 h 5574672"/>
              <a:gd name="connsiteX1607" fmla="*/ 1766138 w 10925787"/>
              <a:gd name="connsiteY1607" fmla="*/ 5037675 h 5574672"/>
              <a:gd name="connsiteX1608" fmla="*/ 1787778 w 10925787"/>
              <a:gd name="connsiteY1608" fmla="*/ 5028761 h 5574672"/>
              <a:gd name="connsiteX1609" fmla="*/ 1791038 w 10925787"/>
              <a:gd name="connsiteY1609" fmla="*/ 5024270 h 5574672"/>
              <a:gd name="connsiteX1610" fmla="*/ 1816498 w 10925787"/>
              <a:gd name="connsiteY1610" fmla="*/ 4983723 h 5574672"/>
              <a:gd name="connsiteX1611" fmla="*/ 1820334 w 10925787"/>
              <a:gd name="connsiteY1611" fmla="*/ 4973539 h 5574672"/>
              <a:gd name="connsiteX1612" fmla="*/ 1891561 w 10925787"/>
              <a:gd name="connsiteY1612" fmla="*/ 5030784 h 5574672"/>
              <a:gd name="connsiteX1613" fmla="*/ 1922804 w 10925787"/>
              <a:gd name="connsiteY1613" fmla="*/ 5030440 h 5574672"/>
              <a:gd name="connsiteX1614" fmla="*/ 1938538 w 10925787"/>
              <a:gd name="connsiteY1614" fmla="*/ 5021161 h 5574672"/>
              <a:gd name="connsiteX1615" fmla="*/ 1932493 w 10925787"/>
              <a:gd name="connsiteY1615" fmla="*/ 4991380 h 5574672"/>
              <a:gd name="connsiteX1616" fmla="*/ 1914801 w 10925787"/>
              <a:gd name="connsiteY1616" fmla="*/ 4980844 h 5574672"/>
              <a:gd name="connsiteX1617" fmla="*/ 1887481 w 10925787"/>
              <a:gd name="connsiteY1617" fmla="*/ 4957312 h 5574672"/>
              <a:gd name="connsiteX1618" fmla="*/ 1872903 w 10925787"/>
              <a:gd name="connsiteY1618" fmla="*/ 4931551 h 5574672"/>
              <a:gd name="connsiteX1619" fmla="*/ 1888768 w 10925787"/>
              <a:gd name="connsiteY1619" fmla="*/ 4919713 h 5574672"/>
              <a:gd name="connsiteX1620" fmla="*/ 1910950 w 10925787"/>
              <a:gd name="connsiteY1620" fmla="*/ 4933837 h 5574672"/>
              <a:gd name="connsiteX1621" fmla="*/ 1920361 w 10925787"/>
              <a:gd name="connsiteY1621" fmla="*/ 4934326 h 5574672"/>
              <a:gd name="connsiteX1622" fmla="*/ 1921352 w 10925787"/>
              <a:gd name="connsiteY1622" fmla="*/ 4934318 h 5574672"/>
              <a:gd name="connsiteX1623" fmla="*/ 2081423 w 10925787"/>
              <a:gd name="connsiteY1623" fmla="*/ 4881583 h 5574672"/>
              <a:gd name="connsiteX1624" fmla="*/ 2093832 w 10925787"/>
              <a:gd name="connsiteY1624" fmla="*/ 4850606 h 5574672"/>
              <a:gd name="connsiteX1625" fmla="*/ 2093146 w 10925787"/>
              <a:gd name="connsiteY1625" fmla="*/ 4848071 h 5574672"/>
              <a:gd name="connsiteX1626" fmla="*/ 2135963 w 10925787"/>
              <a:gd name="connsiteY1626" fmla="*/ 4859913 h 5574672"/>
              <a:gd name="connsiteX1627" fmla="*/ 2182516 w 10925787"/>
              <a:gd name="connsiteY1627" fmla="*/ 4855809 h 5574672"/>
              <a:gd name="connsiteX1628" fmla="*/ 2266182 w 10925787"/>
              <a:gd name="connsiteY1628" fmla="*/ 4837868 h 5574672"/>
              <a:gd name="connsiteX1629" fmla="*/ 2284731 w 10925787"/>
              <a:gd name="connsiteY1629" fmla="*/ 4835215 h 5574672"/>
              <a:gd name="connsiteX1630" fmla="*/ 2342702 w 10925787"/>
              <a:gd name="connsiteY1630" fmla="*/ 4797274 h 5574672"/>
              <a:gd name="connsiteX1631" fmla="*/ 2332584 w 10925787"/>
              <a:gd name="connsiteY1631" fmla="*/ 4763112 h 5574672"/>
              <a:gd name="connsiteX1632" fmla="*/ 2332590 w 10925787"/>
              <a:gd name="connsiteY1632" fmla="*/ 4763109 h 5574672"/>
              <a:gd name="connsiteX1633" fmla="*/ 2328062 w 10925787"/>
              <a:gd name="connsiteY1633" fmla="*/ 4756055 h 5574672"/>
              <a:gd name="connsiteX1634" fmla="*/ 2305667 w 10925787"/>
              <a:gd name="connsiteY1634" fmla="*/ 4731775 h 5574672"/>
              <a:gd name="connsiteX1635" fmla="*/ 2339631 w 10925787"/>
              <a:gd name="connsiteY1635" fmla="*/ 4711452 h 5574672"/>
              <a:gd name="connsiteX1636" fmla="*/ 2399274 w 10925787"/>
              <a:gd name="connsiteY1636" fmla="*/ 4602929 h 5574672"/>
              <a:gd name="connsiteX1637" fmla="*/ 2354877 w 10925787"/>
              <a:gd name="connsiteY1637" fmla="*/ 4511284 h 5574672"/>
              <a:gd name="connsiteX1638" fmla="*/ 2353573 w 10925787"/>
              <a:gd name="connsiteY1638" fmla="*/ 4510607 h 5574672"/>
              <a:gd name="connsiteX1639" fmla="*/ 2308253 w 10925787"/>
              <a:gd name="connsiteY1639" fmla="*/ 4443537 h 5574672"/>
              <a:gd name="connsiteX1640" fmla="*/ 2274081 w 10925787"/>
              <a:gd name="connsiteY1640" fmla="*/ 4398845 h 5574672"/>
              <a:gd name="connsiteX1641" fmla="*/ 2256165 w 10925787"/>
              <a:gd name="connsiteY1641" fmla="*/ 4400647 h 5574672"/>
              <a:gd name="connsiteX1642" fmla="*/ 2235105 w 10925787"/>
              <a:gd name="connsiteY1642" fmla="*/ 4405107 h 5574672"/>
              <a:gd name="connsiteX1643" fmla="*/ 2122603 w 10925787"/>
              <a:gd name="connsiteY1643" fmla="*/ 4449767 h 5574672"/>
              <a:gd name="connsiteX1644" fmla="*/ 2129527 w 10925787"/>
              <a:gd name="connsiteY1644" fmla="*/ 4299356 h 5574672"/>
              <a:gd name="connsiteX1645" fmla="*/ 2128979 w 10925787"/>
              <a:gd name="connsiteY1645" fmla="*/ 4297672 h 5574672"/>
              <a:gd name="connsiteX1646" fmla="*/ 2031069 w 10925787"/>
              <a:gd name="connsiteY1646" fmla="*/ 4210263 h 5574672"/>
              <a:gd name="connsiteX1647" fmla="*/ 1961936 w 10925787"/>
              <a:gd name="connsiteY1647" fmla="*/ 4162075 h 5574672"/>
              <a:gd name="connsiteX1648" fmla="*/ 1961688 w 10925787"/>
              <a:gd name="connsiteY1648" fmla="*/ 4161731 h 5574672"/>
              <a:gd name="connsiteX1649" fmla="*/ 1961450 w 10925787"/>
              <a:gd name="connsiteY1649" fmla="*/ 4161414 h 5574672"/>
              <a:gd name="connsiteX1650" fmla="*/ 1936725 w 10925787"/>
              <a:gd name="connsiteY1650" fmla="*/ 4143896 h 5574672"/>
              <a:gd name="connsiteX1651" fmla="*/ 9900349 w 10925787"/>
              <a:gd name="connsiteY1651" fmla="*/ 4136897 h 5574672"/>
              <a:gd name="connsiteX1652" fmla="*/ 9900350 w 10925787"/>
              <a:gd name="connsiteY1652" fmla="*/ 4136898 h 5574672"/>
              <a:gd name="connsiteX1653" fmla="*/ 9900347 w 10925787"/>
              <a:gd name="connsiteY1653" fmla="*/ 4136905 h 5574672"/>
              <a:gd name="connsiteX1654" fmla="*/ 10084834 w 10925787"/>
              <a:gd name="connsiteY1654" fmla="*/ 4135878 h 5574672"/>
              <a:gd name="connsiteX1655" fmla="*/ 10085424 w 10925787"/>
              <a:gd name="connsiteY1655" fmla="*/ 4136958 h 5574672"/>
              <a:gd name="connsiteX1656" fmla="*/ 10085475 w 10925787"/>
              <a:gd name="connsiteY1656" fmla="*/ 4135966 h 5574672"/>
              <a:gd name="connsiteX1657" fmla="*/ 10085477 w 10925787"/>
              <a:gd name="connsiteY1657" fmla="*/ 4135966 h 5574672"/>
              <a:gd name="connsiteX1658" fmla="*/ 10084834 w 10925787"/>
              <a:gd name="connsiteY1658" fmla="*/ 4135878 h 5574672"/>
              <a:gd name="connsiteX1659" fmla="*/ 10384606 w 10925787"/>
              <a:gd name="connsiteY1659" fmla="*/ 4133911 h 5574672"/>
              <a:gd name="connsiteX1660" fmla="*/ 10384771 w 10925787"/>
              <a:gd name="connsiteY1660" fmla="*/ 4139669 h 5574672"/>
              <a:gd name="connsiteX1661" fmla="*/ 10382727 w 10925787"/>
              <a:gd name="connsiteY1661" fmla="*/ 4143602 h 5574672"/>
              <a:gd name="connsiteX1662" fmla="*/ 10384606 w 10925787"/>
              <a:gd name="connsiteY1662" fmla="*/ 4133911 h 5574672"/>
              <a:gd name="connsiteX1663" fmla="*/ 9516340 w 10925787"/>
              <a:gd name="connsiteY1663" fmla="*/ 4133653 h 5574672"/>
              <a:gd name="connsiteX1664" fmla="*/ 9482519 w 10925787"/>
              <a:gd name="connsiteY1664" fmla="*/ 4141016 h 5574672"/>
              <a:gd name="connsiteX1665" fmla="*/ 9466043 w 10925787"/>
              <a:gd name="connsiteY1665" fmla="*/ 4151185 h 5574672"/>
              <a:gd name="connsiteX1666" fmla="*/ 9463447 w 10925787"/>
              <a:gd name="connsiteY1666" fmla="*/ 4154108 h 5574672"/>
              <a:gd name="connsiteX1667" fmla="*/ 9456683 w 10925787"/>
              <a:gd name="connsiteY1667" fmla="*/ 4159299 h 5574672"/>
              <a:gd name="connsiteX1668" fmla="*/ 9455477 w 10925787"/>
              <a:gd name="connsiteY1668" fmla="*/ 4159334 h 5574672"/>
              <a:gd name="connsiteX1669" fmla="*/ 9446564 w 10925787"/>
              <a:gd name="connsiteY1669" fmla="*/ 4206000 h 5574672"/>
              <a:gd name="connsiteX1670" fmla="*/ 9462386 w 10925787"/>
              <a:gd name="connsiteY1670" fmla="*/ 4228978 h 5574672"/>
              <a:gd name="connsiteX1671" fmla="*/ 9472772 w 10925787"/>
              <a:gd name="connsiteY1671" fmla="*/ 4238598 h 5574672"/>
              <a:gd name="connsiteX1672" fmla="*/ 9482011 w 10925787"/>
              <a:gd name="connsiteY1672" fmla="*/ 4244817 h 5574672"/>
              <a:gd name="connsiteX1673" fmla="*/ 9495888 w 10925787"/>
              <a:gd name="connsiteY1673" fmla="*/ 4255340 h 5574672"/>
              <a:gd name="connsiteX1674" fmla="*/ 9510076 w 10925787"/>
              <a:gd name="connsiteY1674" fmla="*/ 4266307 h 5574672"/>
              <a:gd name="connsiteX1675" fmla="*/ 9513548 w 10925787"/>
              <a:gd name="connsiteY1675" fmla="*/ 4269070 h 5574672"/>
              <a:gd name="connsiteX1676" fmla="*/ 9520022 w 10925787"/>
              <a:gd name="connsiteY1676" fmla="*/ 4273694 h 5574672"/>
              <a:gd name="connsiteX1677" fmla="*/ 9533330 w 10925787"/>
              <a:gd name="connsiteY1677" fmla="*/ 4285387 h 5574672"/>
              <a:gd name="connsiteX1678" fmla="*/ 9542805 w 10925787"/>
              <a:gd name="connsiteY1678" fmla="*/ 4289285 h 5574672"/>
              <a:gd name="connsiteX1679" fmla="*/ 9559558 w 10925787"/>
              <a:gd name="connsiteY1679" fmla="*/ 4301190 h 5574672"/>
              <a:gd name="connsiteX1680" fmla="*/ 9562383 w 10925787"/>
              <a:gd name="connsiteY1680" fmla="*/ 4303689 h 5574672"/>
              <a:gd name="connsiteX1681" fmla="*/ 9574209 w 10925787"/>
              <a:gd name="connsiteY1681" fmla="*/ 4310509 h 5574672"/>
              <a:gd name="connsiteX1682" fmla="*/ 9575269 w 10925787"/>
              <a:gd name="connsiteY1682" fmla="*/ 4314602 h 5574672"/>
              <a:gd name="connsiteX1683" fmla="*/ 9587851 w 10925787"/>
              <a:gd name="connsiteY1683" fmla="*/ 4317543 h 5574672"/>
              <a:gd name="connsiteX1684" fmla="*/ 9593176 w 10925787"/>
              <a:gd name="connsiteY1684" fmla="*/ 4321936 h 5574672"/>
              <a:gd name="connsiteX1685" fmla="*/ 9607731 w 10925787"/>
              <a:gd name="connsiteY1685" fmla="*/ 4333505 h 5574672"/>
              <a:gd name="connsiteX1686" fmla="*/ 9612574 w 10925787"/>
              <a:gd name="connsiteY1686" fmla="*/ 4338236 h 5574672"/>
              <a:gd name="connsiteX1687" fmla="*/ 9616467 w 10925787"/>
              <a:gd name="connsiteY1687" fmla="*/ 4340503 h 5574672"/>
              <a:gd name="connsiteX1688" fmla="*/ 9625506 w 10925787"/>
              <a:gd name="connsiteY1688" fmla="*/ 4347430 h 5574672"/>
              <a:gd name="connsiteX1689" fmla="*/ 9628464 w 10925787"/>
              <a:gd name="connsiteY1689" fmla="*/ 4352249 h 5574672"/>
              <a:gd name="connsiteX1690" fmla="*/ 9632054 w 10925787"/>
              <a:gd name="connsiteY1690" fmla="*/ 4354057 h 5574672"/>
              <a:gd name="connsiteX1691" fmla="*/ 9652945 w 10925787"/>
              <a:gd name="connsiteY1691" fmla="*/ 4363305 h 5574672"/>
              <a:gd name="connsiteX1692" fmla="*/ 9640455 w 10925787"/>
              <a:gd name="connsiteY1692" fmla="*/ 4344649 h 5574672"/>
              <a:gd name="connsiteX1693" fmla="*/ 9635234 w 10925787"/>
              <a:gd name="connsiteY1693" fmla="*/ 4339830 h 5574672"/>
              <a:gd name="connsiteX1694" fmla="*/ 9616242 w 10925787"/>
              <a:gd name="connsiteY1694" fmla="*/ 4328545 h 5574672"/>
              <a:gd name="connsiteX1695" fmla="*/ 9601532 w 10925787"/>
              <a:gd name="connsiteY1695" fmla="*/ 4317206 h 5574672"/>
              <a:gd name="connsiteX1696" fmla="*/ 9601466 w 10925787"/>
              <a:gd name="connsiteY1696" fmla="*/ 4317826 h 5574672"/>
              <a:gd name="connsiteX1697" fmla="*/ 9600414 w 10925787"/>
              <a:gd name="connsiteY1697" fmla="*/ 4317543 h 5574672"/>
              <a:gd name="connsiteX1698" fmla="*/ 9600414 w 10925787"/>
              <a:gd name="connsiteY1698" fmla="*/ 4317541 h 5574672"/>
              <a:gd name="connsiteX1699" fmla="*/ 9601528 w 10925787"/>
              <a:gd name="connsiteY1699" fmla="*/ 4317206 h 5574672"/>
              <a:gd name="connsiteX1700" fmla="*/ 9600564 w 10925787"/>
              <a:gd name="connsiteY1700" fmla="*/ 4316854 h 5574672"/>
              <a:gd name="connsiteX1701" fmla="*/ 9600564 w 10925787"/>
              <a:gd name="connsiteY1701" fmla="*/ 4316852 h 5574672"/>
              <a:gd name="connsiteX1702" fmla="*/ 9596536 w 10925787"/>
              <a:gd name="connsiteY1702" fmla="*/ 4307214 h 5574672"/>
              <a:gd name="connsiteX1703" fmla="*/ 9590159 w 10925787"/>
              <a:gd name="connsiteY1703" fmla="*/ 4302626 h 5574672"/>
              <a:gd name="connsiteX1704" fmla="*/ 9573577 w 10925787"/>
              <a:gd name="connsiteY1704" fmla="*/ 4288417 h 5574672"/>
              <a:gd name="connsiteX1705" fmla="*/ 9608386 w 10925787"/>
              <a:gd name="connsiteY1705" fmla="*/ 4289692 h 5574672"/>
              <a:gd name="connsiteX1706" fmla="*/ 9613827 w 10925787"/>
              <a:gd name="connsiteY1706" fmla="*/ 4294352 h 5574672"/>
              <a:gd name="connsiteX1707" fmla="*/ 9625153 w 10925787"/>
              <a:gd name="connsiteY1707" fmla="*/ 4304716 h 5574672"/>
              <a:gd name="connsiteX1708" fmla="*/ 9644912 w 10925787"/>
              <a:gd name="connsiteY1708" fmla="*/ 4318429 h 5574672"/>
              <a:gd name="connsiteX1709" fmla="*/ 9643064 w 10925787"/>
              <a:gd name="connsiteY1709" fmla="*/ 4323513 h 5574672"/>
              <a:gd name="connsiteX1710" fmla="*/ 9652810 w 10925787"/>
              <a:gd name="connsiteY1710" fmla="*/ 4331769 h 5574672"/>
              <a:gd name="connsiteX1711" fmla="*/ 9655654 w 10925787"/>
              <a:gd name="connsiteY1711" fmla="*/ 4334515 h 5574672"/>
              <a:gd name="connsiteX1712" fmla="*/ 9685875 w 10925787"/>
              <a:gd name="connsiteY1712" fmla="*/ 4391314 h 5574672"/>
              <a:gd name="connsiteX1713" fmla="*/ 9677410 w 10925787"/>
              <a:gd name="connsiteY1713" fmla="*/ 4392927 h 5574672"/>
              <a:gd name="connsiteX1714" fmla="*/ 9669912 w 10925787"/>
              <a:gd name="connsiteY1714" fmla="*/ 4387435 h 5574672"/>
              <a:gd name="connsiteX1715" fmla="*/ 9646298 w 10925787"/>
              <a:gd name="connsiteY1715" fmla="*/ 4375883 h 5574672"/>
              <a:gd name="connsiteX1716" fmla="*/ 9636114 w 10925787"/>
              <a:gd name="connsiteY1716" fmla="*/ 4373934 h 5574672"/>
              <a:gd name="connsiteX1717" fmla="*/ 9622095 w 10925787"/>
              <a:gd name="connsiteY1717" fmla="*/ 4374271 h 5574672"/>
              <a:gd name="connsiteX1718" fmla="*/ 9614564 w 10925787"/>
              <a:gd name="connsiteY1718" fmla="*/ 4372340 h 5574672"/>
              <a:gd name="connsiteX1719" fmla="*/ 9589118 w 10925787"/>
              <a:gd name="connsiteY1719" fmla="*/ 4369399 h 5574672"/>
              <a:gd name="connsiteX1720" fmla="*/ 9587511 w 10925787"/>
              <a:gd name="connsiteY1720" fmla="*/ 4370639 h 5574672"/>
              <a:gd name="connsiteX1721" fmla="*/ 9575719 w 10925787"/>
              <a:gd name="connsiteY1721" fmla="*/ 4371242 h 5574672"/>
              <a:gd name="connsiteX1722" fmla="*/ 9543654 w 10925787"/>
              <a:gd name="connsiteY1722" fmla="*/ 4372641 h 5574672"/>
              <a:gd name="connsiteX1723" fmla="*/ 9465891 w 10925787"/>
              <a:gd name="connsiteY1723" fmla="*/ 4457397 h 5574672"/>
              <a:gd name="connsiteX1724" fmla="*/ 9527517 w 10925787"/>
              <a:gd name="connsiteY1724" fmla="*/ 4509590 h 5574672"/>
              <a:gd name="connsiteX1725" fmla="*/ 9577524 w 10925787"/>
              <a:gd name="connsiteY1725" fmla="*/ 4483458 h 5574672"/>
              <a:gd name="connsiteX1726" fmla="*/ 9597533 w 10925787"/>
              <a:gd name="connsiteY1726" fmla="*/ 4475308 h 5574672"/>
              <a:gd name="connsiteX1727" fmla="*/ 9611931 w 10925787"/>
              <a:gd name="connsiteY1727" fmla="*/ 4461383 h 5574672"/>
              <a:gd name="connsiteX1728" fmla="*/ 9609545 w 10925787"/>
              <a:gd name="connsiteY1728" fmla="*/ 4458885 h 5574672"/>
              <a:gd name="connsiteX1729" fmla="*/ 9614188 w 10925787"/>
              <a:gd name="connsiteY1729" fmla="*/ 4454828 h 5574672"/>
              <a:gd name="connsiteX1730" fmla="*/ 9628668 w 10925787"/>
              <a:gd name="connsiteY1730" fmla="*/ 4448787 h 5574672"/>
              <a:gd name="connsiteX1731" fmla="*/ 9644269 w 10925787"/>
              <a:gd name="connsiteY1731" fmla="*/ 4441612 h 5574672"/>
              <a:gd name="connsiteX1732" fmla="*/ 9672860 w 10925787"/>
              <a:gd name="connsiteY1732" fmla="*/ 4428306 h 5574672"/>
              <a:gd name="connsiteX1733" fmla="*/ 9704046 w 10925787"/>
              <a:gd name="connsiteY1733" fmla="*/ 4419678 h 5574672"/>
              <a:gd name="connsiteX1734" fmla="*/ 9705829 w 10925787"/>
              <a:gd name="connsiteY1734" fmla="*/ 4405239 h 5574672"/>
              <a:gd name="connsiteX1735" fmla="*/ 9719038 w 10925787"/>
              <a:gd name="connsiteY1735" fmla="*/ 4403539 h 5574672"/>
              <a:gd name="connsiteX1736" fmla="*/ 9717383 w 10925787"/>
              <a:gd name="connsiteY1736" fmla="*/ 4399818 h 5574672"/>
              <a:gd name="connsiteX1737" fmla="*/ 9720535 w 10925787"/>
              <a:gd name="connsiteY1737" fmla="*/ 4386017 h 5574672"/>
              <a:gd name="connsiteX1738" fmla="*/ 9716141 w 10925787"/>
              <a:gd name="connsiteY1738" fmla="*/ 4387736 h 5574672"/>
              <a:gd name="connsiteX1739" fmla="*/ 9716039 w 10925787"/>
              <a:gd name="connsiteY1739" fmla="*/ 4385858 h 5574672"/>
              <a:gd name="connsiteX1740" fmla="*/ 9719860 w 10925787"/>
              <a:gd name="connsiteY1740" fmla="*/ 4371295 h 5574672"/>
              <a:gd name="connsiteX1741" fmla="*/ 9705983 w 10925787"/>
              <a:gd name="connsiteY1741" fmla="*/ 4372517 h 5574672"/>
              <a:gd name="connsiteX1742" fmla="*/ 9717135 w 10925787"/>
              <a:gd name="connsiteY1742" fmla="*/ 4352427 h 5574672"/>
              <a:gd name="connsiteX1743" fmla="*/ 9714391 w 10925787"/>
              <a:gd name="connsiteY1743" fmla="*/ 4347502 h 5574672"/>
              <a:gd name="connsiteX1744" fmla="*/ 9709742 w 10925787"/>
              <a:gd name="connsiteY1744" fmla="*/ 4342718 h 5574672"/>
              <a:gd name="connsiteX1745" fmla="*/ 9707505 w 10925787"/>
              <a:gd name="connsiteY1745" fmla="*/ 4324789 h 5574672"/>
              <a:gd name="connsiteX1746" fmla="*/ 9701424 w 10925787"/>
              <a:gd name="connsiteY1746" fmla="*/ 4326029 h 5574672"/>
              <a:gd name="connsiteX1747" fmla="*/ 9705028 w 10925787"/>
              <a:gd name="connsiteY1747" fmla="*/ 4329749 h 5574672"/>
              <a:gd name="connsiteX1748" fmla="*/ 9699258 w 10925787"/>
              <a:gd name="connsiteY1748" fmla="*/ 4326773 h 5574672"/>
              <a:gd name="connsiteX1749" fmla="*/ 9699258 w 10925787"/>
              <a:gd name="connsiteY1749" fmla="*/ 4326772 h 5574672"/>
              <a:gd name="connsiteX1750" fmla="*/ 9701417 w 10925787"/>
              <a:gd name="connsiteY1750" fmla="*/ 4326047 h 5574672"/>
              <a:gd name="connsiteX1751" fmla="*/ 9699920 w 10925787"/>
              <a:gd name="connsiteY1751" fmla="*/ 4325746 h 5574672"/>
              <a:gd name="connsiteX1752" fmla="*/ 9699262 w 10925787"/>
              <a:gd name="connsiteY1752" fmla="*/ 4326758 h 5574672"/>
              <a:gd name="connsiteX1753" fmla="*/ 9699472 w 10925787"/>
              <a:gd name="connsiteY1753" fmla="*/ 4325905 h 5574672"/>
              <a:gd name="connsiteX1754" fmla="*/ 9699926 w 10925787"/>
              <a:gd name="connsiteY1754" fmla="*/ 4325728 h 5574672"/>
              <a:gd name="connsiteX1755" fmla="*/ 9706139 w 10925787"/>
              <a:gd name="connsiteY1755" fmla="*/ 4320395 h 5574672"/>
              <a:gd name="connsiteX1756" fmla="*/ 9696065 w 10925787"/>
              <a:gd name="connsiteY1756" fmla="*/ 4307072 h 5574672"/>
              <a:gd name="connsiteX1757" fmla="*/ 9697957 w 10925787"/>
              <a:gd name="connsiteY1757" fmla="*/ 4296992 h 5574672"/>
              <a:gd name="connsiteX1758" fmla="*/ 9690125 w 10925787"/>
              <a:gd name="connsiteY1758" fmla="*/ 4280480 h 5574672"/>
              <a:gd name="connsiteX1759" fmla="*/ 9689288 w 10925787"/>
              <a:gd name="connsiteY1759" fmla="*/ 4274315 h 5574672"/>
              <a:gd name="connsiteX1760" fmla="*/ 9682475 w 10925787"/>
              <a:gd name="connsiteY1760" fmla="*/ 4274421 h 5574672"/>
              <a:gd name="connsiteX1761" fmla="*/ 9678067 w 10925787"/>
              <a:gd name="connsiteY1761" fmla="*/ 4259946 h 5574672"/>
              <a:gd name="connsiteX1762" fmla="*/ 9678063 w 10925787"/>
              <a:gd name="connsiteY1762" fmla="*/ 4259964 h 5574672"/>
              <a:gd name="connsiteX1763" fmla="*/ 9671515 w 10925787"/>
              <a:gd name="connsiteY1763" fmla="*/ 4244515 h 5574672"/>
              <a:gd name="connsiteX1764" fmla="*/ 9661208 w 10925787"/>
              <a:gd name="connsiteY1764" fmla="*/ 4230378 h 5574672"/>
              <a:gd name="connsiteX1765" fmla="*/ 9649972 w 10925787"/>
              <a:gd name="connsiteY1765" fmla="*/ 4227454 h 5574672"/>
              <a:gd name="connsiteX1766" fmla="*/ 9649779 w 10925787"/>
              <a:gd name="connsiteY1766" fmla="*/ 4217409 h 5574672"/>
              <a:gd name="connsiteX1767" fmla="*/ 9645513 w 10925787"/>
              <a:gd name="connsiteY1767" fmla="*/ 4213405 h 5574672"/>
              <a:gd name="connsiteX1768" fmla="*/ 9632217 w 10925787"/>
              <a:gd name="connsiteY1768" fmla="*/ 4201305 h 5574672"/>
              <a:gd name="connsiteX1769" fmla="*/ 9611979 w 10925787"/>
              <a:gd name="connsiteY1769" fmla="*/ 4182366 h 5574672"/>
              <a:gd name="connsiteX1770" fmla="*/ 9605800 w 10925787"/>
              <a:gd name="connsiteY1770" fmla="*/ 4179673 h 5574672"/>
              <a:gd name="connsiteX1771" fmla="*/ 9597411 w 10925787"/>
              <a:gd name="connsiteY1771" fmla="*/ 4170567 h 5574672"/>
              <a:gd name="connsiteX1772" fmla="*/ 9584352 w 10925787"/>
              <a:gd name="connsiteY1772" fmla="*/ 4161425 h 5574672"/>
              <a:gd name="connsiteX1773" fmla="*/ 9550189 w 10925787"/>
              <a:gd name="connsiteY1773" fmla="*/ 4140945 h 5574672"/>
              <a:gd name="connsiteX1774" fmla="*/ 9516340 w 10925787"/>
              <a:gd name="connsiteY1774" fmla="*/ 4133653 h 5574672"/>
              <a:gd name="connsiteX1775" fmla="*/ 10403086 w 10925787"/>
              <a:gd name="connsiteY1775" fmla="*/ 4096335 h 5574672"/>
              <a:gd name="connsiteX1776" fmla="*/ 10407501 w 10925787"/>
              <a:gd name="connsiteY1776" fmla="*/ 4100888 h 5574672"/>
              <a:gd name="connsiteX1777" fmla="*/ 10398216 w 10925787"/>
              <a:gd name="connsiteY1777" fmla="*/ 4101508 h 5574672"/>
              <a:gd name="connsiteX1778" fmla="*/ 10403086 w 10925787"/>
              <a:gd name="connsiteY1778" fmla="*/ 4096335 h 5574672"/>
              <a:gd name="connsiteX1779" fmla="*/ 9879176 w 10925787"/>
              <a:gd name="connsiteY1779" fmla="*/ 4088190 h 5574672"/>
              <a:gd name="connsiteX1780" fmla="*/ 9879406 w 10925787"/>
              <a:gd name="connsiteY1780" fmla="*/ 4088274 h 5574672"/>
              <a:gd name="connsiteX1781" fmla="*/ 9879396 w 10925787"/>
              <a:gd name="connsiteY1781" fmla="*/ 4088288 h 5574672"/>
              <a:gd name="connsiteX1782" fmla="*/ 9879390 w 10925787"/>
              <a:gd name="connsiteY1782" fmla="*/ 4088291 h 5574672"/>
              <a:gd name="connsiteX1783" fmla="*/ 10303726 w 10925787"/>
              <a:gd name="connsiteY1783" fmla="*/ 4066252 h 5574672"/>
              <a:gd name="connsiteX1784" fmla="*/ 10303727 w 10925787"/>
              <a:gd name="connsiteY1784" fmla="*/ 4066252 h 5574672"/>
              <a:gd name="connsiteX1785" fmla="*/ 10302933 w 10925787"/>
              <a:gd name="connsiteY1785" fmla="*/ 4066341 h 5574672"/>
              <a:gd name="connsiteX1786" fmla="*/ 10302933 w 10925787"/>
              <a:gd name="connsiteY1786" fmla="*/ 4066341 h 5574672"/>
              <a:gd name="connsiteX1787" fmla="*/ 10303725 w 10925787"/>
              <a:gd name="connsiteY1787" fmla="*/ 4066252 h 5574672"/>
              <a:gd name="connsiteX1788" fmla="*/ 10303727 w 10925787"/>
              <a:gd name="connsiteY1788" fmla="*/ 4066252 h 5574672"/>
              <a:gd name="connsiteX1789" fmla="*/ 10303726 w 10925787"/>
              <a:gd name="connsiteY1789" fmla="*/ 4066252 h 5574672"/>
              <a:gd name="connsiteX1790" fmla="*/ 10304044 w 10925787"/>
              <a:gd name="connsiteY1790" fmla="*/ 4064906 h 5574672"/>
              <a:gd name="connsiteX1791" fmla="*/ 10304044 w 10925787"/>
              <a:gd name="connsiteY1791" fmla="*/ 4064922 h 5574672"/>
              <a:gd name="connsiteX1792" fmla="*/ 10304026 w 10925787"/>
              <a:gd name="connsiteY1792" fmla="*/ 4065650 h 5574672"/>
              <a:gd name="connsiteX1793" fmla="*/ 10304273 w 10925787"/>
              <a:gd name="connsiteY1793" fmla="*/ 4065490 h 5574672"/>
              <a:gd name="connsiteX1794" fmla="*/ 10304044 w 10925787"/>
              <a:gd name="connsiteY1794" fmla="*/ 4064906 h 5574672"/>
              <a:gd name="connsiteX1795" fmla="*/ 10310192 w 10925787"/>
              <a:gd name="connsiteY1795" fmla="*/ 4062407 h 5574672"/>
              <a:gd name="connsiteX1796" fmla="*/ 10311021 w 10925787"/>
              <a:gd name="connsiteY1796" fmla="*/ 4063187 h 5574672"/>
              <a:gd name="connsiteX1797" fmla="*/ 10309520 w 10925787"/>
              <a:gd name="connsiteY1797" fmla="*/ 4067079 h 5574672"/>
              <a:gd name="connsiteX1798" fmla="*/ 10303727 w 10925787"/>
              <a:gd name="connsiteY1798" fmla="*/ 4066252 h 5574672"/>
              <a:gd name="connsiteX1799" fmla="*/ 10303729 w 10925787"/>
              <a:gd name="connsiteY1799" fmla="*/ 4066252 h 5574672"/>
              <a:gd name="connsiteX1800" fmla="*/ 10304021 w 10925787"/>
              <a:gd name="connsiteY1800" fmla="*/ 4065969 h 5574672"/>
              <a:gd name="connsiteX1801" fmla="*/ 10304028 w 10925787"/>
              <a:gd name="connsiteY1801" fmla="*/ 4065650 h 5574672"/>
              <a:gd name="connsiteX1802" fmla="*/ 10302933 w 10925787"/>
              <a:gd name="connsiteY1802" fmla="*/ 4066341 h 5574672"/>
              <a:gd name="connsiteX1803" fmla="*/ 10302931 w 10925787"/>
              <a:gd name="connsiteY1803" fmla="*/ 4066341 h 5574672"/>
              <a:gd name="connsiteX1804" fmla="*/ 10301915 w 10925787"/>
              <a:gd name="connsiteY1804" fmla="*/ 4066447 h 5574672"/>
              <a:gd name="connsiteX1805" fmla="*/ 10304039 w 10925787"/>
              <a:gd name="connsiteY1805" fmla="*/ 4064906 h 5574672"/>
              <a:gd name="connsiteX1806" fmla="*/ 10304035 w 10925787"/>
              <a:gd name="connsiteY1806" fmla="*/ 4064888 h 5574672"/>
              <a:gd name="connsiteX1807" fmla="*/ 10310192 w 10925787"/>
              <a:gd name="connsiteY1807" fmla="*/ 4062407 h 5574672"/>
              <a:gd name="connsiteX1808" fmla="*/ 10065325 w 10925787"/>
              <a:gd name="connsiteY1808" fmla="*/ 4054825 h 5574672"/>
              <a:gd name="connsiteX1809" fmla="*/ 10065332 w 10925787"/>
              <a:gd name="connsiteY1809" fmla="*/ 4054848 h 5574672"/>
              <a:gd name="connsiteX1810" fmla="*/ 10065325 w 10925787"/>
              <a:gd name="connsiteY1810" fmla="*/ 4054843 h 5574672"/>
              <a:gd name="connsiteX1811" fmla="*/ 10089056 w 10925787"/>
              <a:gd name="connsiteY1811" fmla="*/ 4051491 h 5574672"/>
              <a:gd name="connsiteX1812" fmla="*/ 10089060 w 10925787"/>
              <a:gd name="connsiteY1812" fmla="*/ 4051494 h 5574672"/>
              <a:gd name="connsiteX1813" fmla="*/ 10089065 w 10925787"/>
              <a:gd name="connsiteY1813" fmla="*/ 4051502 h 5574672"/>
              <a:gd name="connsiteX1814" fmla="*/ 10089061 w 10925787"/>
              <a:gd name="connsiteY1814" fmla="*/ 4051512 h 5574672"/>
              <a:gd name="connsiteX1815" fmla="*/ 10098393 w 10925787"/>
              <a:gd name="connsiteY1815" fmla="*/ 4032803 h 5574672"/>
              <a:gd name="connsiteX1816" fmla="*/ 10086735 w 10925787"/>
              <a:gd name="connsiteY1816" fmla="*/ 4045382 h 5574672"/>
              <a:gd name="connsiteX1817" fmla="*/ 10080740 w 10925787"/>
              <a:gd name="connsiteY1817" fmla="*/ 4072577 h 5574672"/>
              <a:gd name="connsiteX1818" fmla="*/ 10085309 w 10925787"/>
              <a:gd name="connsiteY1818" fmla="*/ 4077502 h 5574672"/>
              <a:gd name="connsiteX1819" fmla="*/ 10081132 w 10925787"/>
              <a:gd name="connsiteY1819" fmla="*/ 4084677 h 5574672"/>
              <a:gd name="connsiteX1820" fmla="*/ 10086794 w 10925787"/>
              <a:gd name="connsiteY1820" fmla="*/ 4104201 h 5574672"/>
              <a:gd name="connsiteX1821" fmla="*/ 10073366 w 10925787"/>
              <a:gd name="connsiteY1821" fmla="*/ 4133610 h 5574672"/>
              <a:gd name="connsiteX1822" fmla="*/ 10058001 w 10925787"/>
              <a:gd name="connsiteY1822" fmla="*/ 4177724 h 5574672"/>
              <a:gd name="connsiteX1823" fmla="*/ 10042954 w 10925787"/>
              <a:gd name="connsiteY1823" fmla="*/ 4225647 h 5574672"/>
              <a:gd name="connsiteX1824" fmla="*/ 10038649 w 10925787"/>
              <a:gd name="connsiteY1824" fmla="*/ 4244746 h 5574672"/>
              <a:gd name="connsiteX1825" fmla="*/ 10034371 w 10925787"/>
              <a:gd name="connsiteY1825" fmla="*/ 4257059 h 5574672"/>
              <a:gd name="connsiteX1826" fmla="*/ 10023709 w 10925787"/>
              <a:gd name="connsiteY1826" fmla="*/ 4291411 h 5574672"/>
              <a:gd name="connsiteX1827" fmla="*/ 10021670 w 10925787"/>
              <a:gd name="connsiteY1827" fmla="*/ 4308755 h 5574672"/>
              <a:gd name="connsiteX1828" fmla="*/ 10012882 w 10925787"/>
              <a:gd name="connsiteY1828" fmla="*/ 4336110 h 5574672"/>
              <a:gd name="connsiteX1829" fmla="*/ 9996177 w 10925787"/>
              <a:gd name="connsiteY1829" fmla="*/ 4394805 h 5574672"/>
              <a:gd name="connsiteX1830" fmla="*/ 9992218 w 10925787"/>
              <a:gd name="connsiteY1830" fmla="*/ 4419590 h 5574672"/>
              <a:gd name="connsiteX1831" fmla="*/ 9990246 w 10925787"/>
              <a:gd name="connsiteY1831" fmla="*/ 4429121 h 5574672"/>
              <a:gd name="connsiteX1832" fmla="*/ 9991225 w 10925787"/>
              <a:gd name="connsiteY1832" fmla="*/ 4459044 h 5574672"/>
              <a:gd name="connsiteX1833" fmla="*/ 9994324 w 10925787"/>
              <a:gd name="connsiteY1833" fmla="*/ 4477948 h 5574672"/>
              <a:gd name="connsiteX1834" fmla="*/ 9992487 w 10925787"/>
              <a:gd name="connsiteY1834" fmla="*/ 4497171 h 5574672"/>
              <a:gd name="connsiteX1835" fmla="*/ 9993621 w 10925787"/>
              <a:gd name="connsiteY1835" fmla="*/ 4521708 h 5574672"/>
              <a:gd name="connsiteX1836" fmla="*/ 9991927 w 10925787"/>
              <a:gd name="connsiteY1836" fmla="*/ 4538166 h 5574672"/>
              <a:gd name="connsiteX1837" fmla="*/ 10002105 w 10925787"/>
              <a:gd name="connsiteY1837" fmla="*/ 4550391 h 5574672"/>
              <a:gd name="connsiteX1838" fmla="*/ 10009550 w 10925787"/>
              <a:gd name="connsiteY1838" fmla="*/ 4555174 h 5574672"/>
              <a:gd name="connsiteX1839" fmla="*/ 10006168 w 10925787"/>
              <a:gd name="connsiteY1839" fmla="*/ 4556591 h 5574672"/>
              <a:gd name="connsiteX1840" fmla="*/ 9995393 w 10925787"/>
              <a:gd name="connsiteY1840" fmla="*/ 4567948 h 5574672"/>
              <a:gd name="connsiteX1841" fmla="*/ 9997860 w 10925787"/>
              <a:gd name="connsiteY1841" fmla="*/ 4572448 h 5574672"/>
              <a:gd name="connsiteX1842" fmla="*/ 9994645 w 10925787"/>
              <a:gd name="connsiteY1842" fmla="*/ 4601999 h 5574672"/>
              <a:gd name="connsiteX1843" fmla="*/ 9999478 w 10925787"/>
              <a:gd name="connsiteY1843" fmla="*/ 4634757 h 5574672"/>
              <a:gd name="connsiteX1844" fmla="*/ 10000911 w 10925787"/>
              <a:gd name="connsiteY1844" fmla="*/ 4638336 h 5574672"/>
              <a:gd name="connsiteX1845" fmla="*/ 9998512 w 10925787"/>
              <a:gd name="connsiteY1845" fmla="*/ 4651906 h 5574672"/>
              <a:gd name="connsiteX1846" fmla="*/ 10004334 w 10925787"/>
              <a:gd name="connsiteY1846" fmla="*/ 4669959 h 5574672"/>
              <a:gd name="connsiteX1847" fmla="*/ 10007333 w 10925787"/>
              <a:gd name="connsiteY1847" fmla="*/ 4689536 h 5574672"/>
              <a:gd name="connsiteX1848" fmla="*/ 10008995 w 10925787"/>
              <a:gd name="connsiteY1848" fmla="*/ 4693009 h 5574672"/>
              <a:gd name="connsiteX1849" fmla="*/ 10008350 w 10925787"/>
              <a:gd name="connsiteY1849" fmla="*/ 4706243 h 5574672"/>
              <a:gd name="connsiteX1850" fmla="*/ 10016039 w 10925787"/>
              <a:gd name="connsiteY1850" fmla="*/ 4718786 h 5574672"/>
              <a:gd name="connsiteX1851" fmla="*/ 10016922 w 10925787"/>
              <a:gd name="connsiteY1851" fmla="*/ 4737672 h 5574672"/>
              <a:gd name="connsiteX1852" fmla="*/ 10017538 w 10925787"/>
              <a:gd name="connsiteY1852" fmla="*/ 4745325 h 5574672"/>
              <a:gd name="connsiteX1853" fmla="*/ 10020029 w 10925787"/>
              <a:gd name="connsiteY1853" fmla="*/ 4757816 h 5574672"/>
              <a:gd name="connsiteX1854" fmla="*/ 10043859 w 10925787"/>
              <a:gd name="connsiteY1854" fmla="*/ 4807333 h 5574672"/>
              <a:gd name="connsiteX1855" fmla="*/ 10052053 w 10925787"/>
              <a:gd name="connsiteY1855" fmla="*/ 4833908 h 5574672"/>
              <a:gd name="connsiteX1856" fmla="*/ 10060736 w 10925787"/>
              <a:gd name="connsiteY1856" fmla="*/ 4854867 h 5574672"/>
              <a:gd name="connsiteX1857" fmla="*/ 10071320 w 10925787"/>
              <a:gd name="connsiteY1857" fmla="*/ 4874745 h 5574672"/>
              <a:gd name="connsiteX1858" fmla="*/ 10080860 w 10925787"/>
              <a:gd name="connsiteY1858" fmla="*/ 4882504 h 5574672"/>
              <a:gd name="connsiteX1859" fmla="*/ 10080861 w 10925787"/>
              <a:gd name="connsiteY1859" fmla="*/ 4882505 h 5574672"/>
              <a:gd name="connsiteX1860" fmla="*/ 10083315 w 10925787"/>
              <a:gd name="connsiteY1860" fmla="*/ 4884128 h 5574672"/>
              <a:gd name="connsiteX1861" fmla="*/ 10082260 w 10925787"/>
              <a:gd name="connsiteY1861" fmla="*/ 4887305 h 5574672"/>
              <a:gd name="connsiteX1862" fmla="*/ 10079129 w 10925787"/>
              <a:gd name="connsiteY1862" fmla="*/ 4888262 h 5574672"/>
              <a:gd name="connsiteX1863" fmla="*/ 10087408 w 10925787"/>
              <a:gd name="connsiteY1863" fmla="*/ 4896855 h 5574672"/>
              <a:gd name="connsiteX1864" fmla="*/ 10086769 w 10925787"/>
              <a:gd name="connsiteY1864" fmla="*/ 4905252 h 5574672"/>
              <a:gd name="connsiteX1865" fmla="*/ 10100023 w 10925787"/>
              <a:gd name="connsiteY1865" fmla="*/ 4936575 h 5574672"/>
              <a:gd name="connsiteX1866" fmla="*/ 10143660 w 10925787"/>
              <a:gd name="connsiteY1866" fmla="*/ 4995571 h 5574672"/>
              <a:gd name="connsiteX1867" fmla="*/ 10180443 w 10925787"/>
              <a:gd name="connsiteY1867" fmla="*/ 5062646 h 5574672"/>
              <a:gd name="connsiteX1868" fmla="*/ 10202132 w 10925787"/>
              <a:gd name="connsiteY1868" fmla="*/ 5122439 h 5574672"/>
              <a:gd name="connsiteX1869" fmla="*/ 10202132 w 10925787"/>
              <a:gd name="connsiteY1869" fmla="*/ 5122457 h 5574672"/>
              <a:gd name="connsiteX1870" fmla="*/ 10209340 w 10925787"/>
              <a:gd name="connsiteY1870" fmla="*/ 5150325 h 5574672"/>
              <a:gd name="connsiteX1871" fmla="*/ 10210972 w 10925787"/>
              <a:gd name="connsiteY1871" fmla="*/ 5155055 h 5574672"/>
              <a:gd name="connsiteX1872" fmla="*/ 10210981 w 10925787"/>
              <a:gd name="connsiteY1872" fmla="*/ 5163718 h 5574672"/>
              <a:gd name="connsiteX1873" fmla="*/ 10218273 w 10925787"/>
              <a:gd name="connsiteY1873" fmla="*/ 5170327 h 5574672"/>
              <a:gd name="connsiteX1874" fmla="*/ 10214813 w 10925787"/>
              <a:gd name="connsiteY1874" fmla="*/ 5197521 h 5574672"/>
              <a:gd name="connsiteX1875" fmla="*/ 10213513 w 10925787"/>
              <a:gd name="connsiteY1875" fmla="*/ 5214210 h 5574672"/>
              <a:gd name="connsiteX1876" fmla="*/ 10217859 w 10925787"/>
              <a:gd name="connsiteY1876" fmla="*/ 5221492 h 5574672"/>
              <a:gd name="connsiteX1877" fmla="*/ 10216578 w 10925787"/>
              <a:gd name="connsiteY1877" fmla="*/ 5243761 h 5574672"/>
              <a:gd name="connsiteX1878" fmla="*/ 10215125 w 10925787"/>
              <a:gd name="connsiteY1878" fmla="*/ 5267537 h 5574672"/>
              <a:gd name="connsiteX1879" fmla="*/ 10211704 w 10925787"/>
              <a:gd name="connsiteY1879" fmla="*/ 5304795 h 5574672"/>
              <a:gd name="connsiteX1880" fmla="*/ 10203060 w 10925787"/>
              <a:gd name="connsiteY1880" fmla="*/ 5329669 h 5574672"/>
              <a:gd name="connsiteX1881" fmla="*/ 10196746 w 10925787"/>
              <a:gd name="connsiteY1881" fmla="*/ 5353781 h 5574672"/>
              <a:gd name="connsiteX1882" fmla="*/ 10179488 w 10925787"/>
              <a:gd name="connsiteY1882" fmla="*/ 5413291 h 5574672"/>
              <a:gd name="connsiteX1883" fmla="*/ 10182307 w 10925787"/>
              <a:gd name="connsiteY1883" fmla="*/ 5419881 h 5574672"/>
              <a:gd name="connsiteX1884" fmla="*/ 10194016 w 10925787"/>
              <a:gd name="connsiteY1884" fmla="*/ 5410456 h 5574672"/>
              <a:gd name="connsiteX1885" fmla="*/ 10198496 w 10925787"/>
              <a:gd name="connsiteY1885" fmla="*/ 5400482 h 5574672"/>
              <a:gd name="connsiteX1886" fmla="*/ 10205239 w 10925787"/>
              <a:gd name="connsiteY1886" fmla="*/ 5385848 h 5574672"/>
              <a:gd name="connsiteX1887" fmla="*/ 10222723 w 10925787"/>
              <a:gd name="connsiteY1887" fmla="*/ 5336189 h 5574672"/>
              <a:gd name="connsiteX1888" fmla="*/ 10235315 w 10925787"/>
              <a:gd name="connsiteY1888" fmla="*/ 5282631 h 5574672"/>
              <a:gd name="connsiteX1889" fmla="*/ 10236385 w 10925787"/>
              <a:gd name="connsiteY1889" fmla="*/ 5250157 h 5574672"/>
              <a:gd name="connsiteX1890" fmla="*/ 10230281 w 10925787"/>
              <a:gd name="connsiteY1890" fmla="*/ 5160317 h 5574672"/>
              <a:gd name="connsiteX1891" fmla="*/ 10198085 w 10925787"/>
              <a:gd name="connsiteY1891" fmla="*/ 5070352 h 5574672"/>
              <a:gd name="connsiteX1892" fmla="*/ 10195011 w 10925787"/>
              <a:gd name="connsiteY1892" fmla="*/ 5064612 h 5574672"/>
              <a:gd name="connsiteX1893" fmla="*/ 10187889 w 10925787"/>
              <a:gd name="connsiteY1893" fmla="*/ 5057685 h 5574672"/>
              <a:gd name="connsiteX1894" fmla="*/ 10180064 w 10925787"/>
              <a:gd name="connsiteY1894" fmla="*/ 5043742 h 5574672"/>
              <a:gd name="connsiteX1895" fmla="*/ 10176608 w 10925787"/>
              <a:gd name="connsiteY1895" fmla="*/ 5029091 h 5574672"/>
              <a:gd name="connsiteX1896" fmla="*/ 10168598 w 10925787"/>
              <a:gd name="connsiteY1896" fmla="*/ 5011286 h 5574672"/>
              <a:gd name="connsiteX1897" fmla="*/ 10150401 w 10925787"/>
              <a:gd name="connsiteY1897" fmla="*/ 4977022 h 5574672"/>
              <a:gd name="connsiteX1898" fmla="*/ 10135900 w 10925787"/>
              <a:gd name="connsiteY1898" fmla="*/ 4955833 h 5574672"/>
              <a:gd name="connsiteX1899" fmla="*/ 10132153 w 10925787"/>
              <a:gd name="connsiteY1899" fmla="*/ 4950359 h 5574672"/>
              <a:gd name="connsiteX1900" fmla="*/ 10117521 w 10925787"/>
              <a:gd name="connsiteY1900" fmla="*/ 4947949 h 5574672"/>
              <a:gd name="connsiteX1901" fmla="*/ 10117631 w 10925787"/>
              <a:gd name="connsiteY1901" fmla="*/ 4940366 h 5574672"/>
              <a:gd name="connsiteX1902" fmla="*/ 10114171 w 10925787"/>
              <a:gd name="connsiteY1902" fmla="*/ 4928585 h 5574672"/>
              <a:gd name="connsiteX1903" fmla="*/ 10111189 w 10925787"/>
              <a:gd name="connsiteY1903" fmla="*/ 4919355 h 5574672"/>
              <a:gd name="connsiteX1904" fmla="*/ 10106149 w 10925787"/>
              <a:gd name="connsiteY1904" fmla="*/ 4909451 h 5574672"/>
              <a:gd name="connsiteX1905" fmla="*/ 10102297 w 10925787"/>
              <a:gd name="connsiteY1905" fmla="*/ 4903693 h 5574672"/>
              <a:gd name="connsiteX1906" fmla="*/ 10089899 w 10925787"/>
              <a:gd name="connsiteY1906" fmla="*/ 4868614 h 5574672"/>
              <a:gd name="connsiteX1907" fmla="*/ 10079585 w 10925787"/>
              <a:gd name="connsiteY1907" fmla="*/ 4851306 h 5574672"/>
              <a:gd name="connsiteX1908" fmla="*/ 10076562 w 10925787"/>
              <a:gd name="connsiteY1908" fmla="*/ 4842288 h 5574672"/>
              <a:gd name="connsiteX1909" fmla="*/ 10072282 w 10925787"/>
              <a:gd name="connsiteY1909" fmla="*/ 4840481 h 5574672"/>
              <a:gd name="connsiteX1910" fmla="*/ 10063821 w 10925787"/>
              <a:gd name="connsiteY1910" fmla="*/ 4809300 h 5574672"/>
              <a:gd name="connsiteX1911" fmla="*/ 10065146 w 10925787"/>
              <a:gd name="connsiteY1911" fmla="*/ 4799361 h 5574672"/>
              <a:gd name="connsiteX1912" fmla="*/ 10060224 w 10925787"/>
              <a:gd name="connsiteY1912" fmla="*/ 4790751 h 5574672"/>
              <a:gd name="connsiteX1913" fmla="*/ 10052151 w 10925787"/>
              <a:gd name="connsiteY1913" fmla="*/ 4772591 h 5574672"/>
              <a:gd name="connsiteX1914" fmla="*/ 10045569 w 10925787"/>
              <a:gd name="connsiteY1914" fmla="*/ 4762245 h 5574672"/>
              <a:gd name="connsiteX1915" fmla="*/ 10043865 w 10925787"/>
              <a:gd name="connsiteY1915" fmla="*/ 4759782 h 5574672"/>
              <a:gd name="connsiteX1916" fmla="*/ 10049075 w 10925787"/>
              <a:gd name="connsiteY1916" fmla="*/ 4758223 h 5574672"/>
              <a:gd name="connsiteX1917" fmla="*/ 10039352 w 10925787"/>
              <a:gd name="connsiteY1917" fmla="*/ 4744351 h 5574672"/>
              <a:gd name="connsiteX1918" fmla="*/ 10037900 w 10925787"/>
              <a:gd name="connsiteY1918" fmla="*/ 4717386 h 5574672"/>
              <a:gd name="connsiteX1919" fmla="*/ 10035138 w 10925787"/>
              <a:gd name="connsiteY1919" fmla="*/ 4712444 h 5574672"/>
              <a:gd name="connsiteX1920" fmla="*/ 10030574 w 10925787"/>
              <a:gd name="connsiteY1920" fmla="*/ 4710034 h 5574672"/>
              <a:gd name="connsiteX1921" fmla="*/ 10034865 w 10925787"/>
              <a:gd name="connsiteY1921" fmla="*/ 4703036 h 5574672"/>
              <a:gd name="connsiteX1922" fmla="*/ 10026963 w 10925787"/>
              <a:gd name="connsiteY1922" fmla="*/ 4683619 h 5574672"/>
              <a:gd name="connsiteX1923" fmla="*/ 10023415 w 10925787"/>
              <a:gd name="connsiteY1923" fmla="*/ 4658603 h 5574672"/>
              <a:gd name="connsiteX1924" fmla="*/ 10018332 w 10925787"/>
              <a:gd name="connsiteY1924" fmla="*/ 4654582 h 5574672"/>
              <a:gd name="connsiteX1925" fmla="*/ 10020594 w 10925787"/>
              <a:gd name="connsiteY1925" fmla="*/ 4645068 h 5574672"/>
              <a:gd name="connsiteX1926" fmla="*/ 10019202 w 10925787"/>
              <a:gd name="connsiteY1926" fmla="*/ 4615712 h 5574672"/>
              <a:gd name="connsiteX1927" fmla="*/ 10012266 w 10925787"/>
              <a:gd name="connsiteY1927" fmla="*/ 4613267 h 5574672"/>
              <a:gd name="connsiteX1928" fmla="*/ 10014181 w 10925787"/>
              <a:gd name="connsiteY1928" fmla="*/ 4606304 h 5574672"/>
              <a:gd name="connsiteX1929" fmla="*/ 10010425 w 10925787"/>
              <a:gd name="connsiteY1929" fmla="*/ 4572165 h 5574672"/>
              <a:gd name="connsiteX1930" fmla="*/ 10015010 w 10925787"/>
              <a:gd name="connsiteY1930" fmla="*/ 4563537 h 5574672"/>
              <a:gd name="connsiteX1931" fmla="*/ 10014897 w 10925787"/>
              <a:gd name="connsiteY1931" fmla="*/ 4516570 h 5574672"/>
              <a:gd name="connsiteX1932" fmla="*/ 10014631 w 10925787"/>
              <a:gd name="connsiteY1932" fmla="*/ 4505958 h 5574672"/>
              <a:gd name="connsiteX1933" fmla="*/ 10011918 w 10925787"/>
              <a:gd name="connsiteY1933" fmla="*/ 4489304 h 5574672"/>
              <a:gd name="connsiteX1934" fmla="*/ 10012260 w 10925787"/>
              <a:gd name="connsiteY1934" fmla="*/ 4461365 h 5574672"/>
              <a:gd name="connsiteX1935" fmla="*/ 10012948 w 10925787"/>
              <a:gd name="connsiteY1935" fmla="*/ 4452773 h 5574672"/>
              <a:gd name="connsiteX1936" fmla="*/ 10020814 w 10925787"/>
              <a:gd name="connsiteY1936" fmla="*/ 4413584 h 5574672"/>
              <a:gd name="connsiteX1937" fmla="*/ 10025310 w 10925787"/>
              <a:gd name="connsiteY1937" fmla="*/ 4398667 h 5574672"/>
              <a:gd name="connsiteX1938" fmla="*/ 10028769 w 10925787"/>
              <a:gd name="connsiteY1938" fmla="*/ 4362047 h 5574672"/>
              <a:gd name="connsiteX1939" fmla="*/ 10046216 w 10925787"/>
              <a:gd name="connsiteY1939" fmla="*/ 4314956 h 5574672"/>
              <a:gd name="connsiteX1940" fmla="*/ 10044161 w 10925787"/>
              <a:gd name="connsiteY1940" fmla="*/ 4307374 h 5574672"/>
              <a:gd name="connsiteX1941" fmla="*/ 10049805 w 10925787"/>
              <a:gd name="connsiteY1941" fmla="*/ 4296088 h 5574672"/>
              <a:gd name="connsiteX1942" fmla="*/ 10050512 w 10925787"/>
              <a:gd name="connsiteY1942" fmla="*/ 4295220 h 5574672"/>
              <a:gd name="connsiteX1943" fmla="*/ 10045107 w 10925787"/>
              <a:gd name="connsiteY1943" fmla="*/ 4291305 h 5574672"/>
              <a:gd name="connsiteX1944" fmla="*/ 10043184 w 10925787"/>
              <a:gd name="connsiteY1944" fmla="*/ 4290578 h 5574672"/>
              <a:gd name="connsiteX1945" fmla="*/ 10050145 w 10925787"/>
              <a:gd name="connsiteY1945" fmla="*/ 4286380 h 5574672"/>
              <a:gd name="connsiteX1946" fmla="*/ 10054015 w 10925787"/>
              <a:gd name="connsiteY1946" fmla="*/ 4268592 h 5574672"/>
              <a:gd name="connsiteX1947" fmla="*/ 10049268 w 10925787"/>
              <a:gd name="connsiteY1947" fmla="*/ 4263844 h 5574672"/>
              <a:gd name="connsiteX1948" fmla="*/ 10054155 w 10925787"/>
              <a:gd name="connsiteY1948" fmla="*/ 4255907 h 5574672"/>
              <a:gd name="connsiteX1949" fmla="*/ 10060373 w 10925787"/>
              <a:gd name="connsiteY1949" fmla="*/ 4237393 h 5574672"/>
              <a:gd name="connsiteX1950" fmla="*/ 10068978 w 10925787"/>
              <a:gd name="connsiteY1950" fmla="*/ 4201889 h 5574672"/>
              <a:gd name="connsiteX1951" fmla="*/ 10083660 w 10925787"/>
              <a:gd name="connsiteY1951" fmla="*/ 4148527 h 5574672"/>
              <a:gd name="connsiteX1952" fmla="*/ 10085419 w 10925787"/>
              <a:gd name="connsiteY1952" fmla="*/ 4136958 h 5574672"/>
              <a:gd name="connsiteX1953" fmla="*/ 10084503 w 10925787"/>
              <a:gd name="connsiteY1953" fmla="*/ 4136852 h 5574672"/>
              <a:gd name="connsiteX1954" fmla="*/ 10084829 w 10925787"/>
              <a:gd name="connsiteY1954" fmla="*/ 4135878 h 5574672"/>
              <a:gd name="connsiteX1955" fmla="*/ 10084793 w 10925787"/>
              <a:gd name="connsiteY1955" fmla="*/ 4135807 h 5574672"/>
              <a:gd name="connsiteX1956" fmla="*/ 10085470 w 10925787"/>
              <a:gd name="connsiteY1956" fmla="*/ 4135949 h 5574672"/>
              <a:gd name="connsiteX1957" fmla="*/ 10089896 w 10925787"/>
              <a:gd name="connsiteY1957" fmla="*/ 4126541 h 5574672"/>
              <a:gd name="connsiteX1958" fmla="*/ 10092156 w 10925787"/>
              <a:gd name="connsiteY1958" fmla="*/ 4120854 h 5574672"/>
              <a:gd name="connsiteX1959" fmla="*/ 10091235 w 10925787"/>
              <a:gd name="connsiteY1959" fmla="*/ 4096281 h 5574672"/>
              <a:gd name="connsiteX1960" fmla="*/ 10090349 w 10925787"/>
              <a:gd name="connsiteY1960" fmla="*/ 4080638 h 5574672"/>
              <a:gd name="connsiteX1961" fmla="*/ 10091214 w 10925787"/>
              <a:gd name="connsiteY1961" fmla="*/ 4065915 h 5574672"/>
              <a:gd name="connsiteX1962" fmla="*/ 10090424 w 10925787"/>
              <a:gd name="connsiteY1962" fmla="*/ 4053461 h 5574672"/>
              <a:gd name="connsiteX1963" fmla="*/ 10089065 w 10925787"/>
              <a:gd name="connsiteY1963" fmla="*/ 4051502 h 5574672"/>
              <a:gd name="connsiteX1964" fmla="*/ 10089446 w 10925787"/>
              <a:gd name="connsiteY1964" fmla="*/ 4050608 h 5574672"/>
              <a:gd name="connsiteX1965" fmla="*/ 10088805 w 10925787"/>
              <a:gd name="connsiteY1965" fmla="*/ 4050449 h 5574672"/>
              <a:gd name="connsiteX1966" fmla="*/ 10089056 w 10925787"/>
              <a:gd name="connsiteY1966" fmla="*/ 4051491 h 5574672"/>
              <a:gd name="connsiteX1967" fmla="*/ 10087286 w 10925787"/>
              <a:gd name="connsiteY1967" fmla="*/ 4050059 h 5574672"/>
              <a:gd name="connsiteX1968" fmla="*/ 10088803 w 10925787"/>
              <a:gd name="connsiteY1968" fmla="*/ 4050431 h 5574672"/>
              <a:gd name="connsiteX1969" fmla="*/ 10089421 w 10925787"/>
              <a:gd name="connsiteY1969" fmla="*/ 4050378 h 5574672"/>
              <a:gd name="connsiteX1970" fmla="*/ 10089444 w 10925787"/>
              <a:gd name="connsiteY1970" fmla="*/ 4050591 h 5574672"/>
              <a:gd name="connsiteX1971" fmla="*/ 10098393 w 10925787"/>
              <a:gd name="connsiteY1971" fmla="*/ 4032803 h 5574672"/>
              <a:gd name="connsiteX1972" fmla="*/ 10093214 w 10925787"/>
              <a:gd name="connsiteY1972" fmla="*/ 4022067 h 5574672"/>
              <a:gd name="connsiteX1973" fmla="*/ 10098208 w 10925787"/>
              <a:gd name="connsiteY1973" fmla="*/ 4027860 h 5574672"/>
              <a:gd name="connsiteX1974" fmla="*/ 10093214 w 10925787"/>
              <a:gd name="connsiteY1974" fmla="*/ 4022067 h 5574672"/>
              <a:gd name="connsiteX1975" fmla="*/ 10065591 w 10925787"/>
              <a:gd name="connsiteY1975" fmla="*/ 3998061 h 5574672"/>
              <a:gd name="connsiteX1976" fmla="*/ 10063663 w 10925787"/>
              <a:gd name="connsiteY1976" fmla="*/ 4017053 h 5574672"/>
              <a:gd name="connsiteX1977" fmla="*/ 10061950 w 10925787"/>
              <a:gd name="connsiteY1977" fmla="*/ 4031793 h 5574672"/>
              <a:gd name="connsiteX1978" fmla="*/ 10058050 w 10925787"/>
              <a:gd name="connsiteY1978" fmla="*/ 4048766 h 5574672"/>
              <a:gd name="connsiteX1979" fmla="*/ 10065325 w 10925787"/>
              <a:gd name="connsiteY1979" fmla="*/ 4054843 h 5574672"/>
              <a:gd name="connsiteX1980" fmla="*/ 10053673 w 10925787"/>
              <a:gd name="connsiteY1980" fmla="*/ 4061327 h 5574672"/>
              <a:gd name="connsiteX1981" fmla="*/ 10058311 w 10925787"/>
              <a:gd name="connsiteY1981" fmla="*/ 4063577 h 5574672"/>
              <a:gd name="connsiteX1982" fmla="*/ 10052744 w 10925787"/>
              <a:gd name="connsiteY1982" fmla="*/ 4072205 h 5574672"/>
              <a:gd name="connsiteX1983" fmla="*/ 10051228 w 10925787"/>
              <a:gd name="connsiteY1983" fmla="*/ 4075766 h 5574672"/>
              <a:gd name="connsiteX1984" fmla="*/ 10042910 w 10925787"/>
              <a:gd name="connsiteY1984" fmla="*/ 4105990 h 5574672"/>
              <a:gd name="connsiteX1985" fmla="*/ 10034374 w 10925787"/>
              <a:gd name="connsiteY1985" fmla="*/ 4132777 h 5574672"/>
              <a:gd name="connsiteX1986" fmla="*/ 10037265 w 10925787"/>
              <a:gd name="connsiteY1986" fmla="*/ 4141246 h 5574672"/>
              <a:gd name="connsiteX1987" fmla="*/ 10035912 w 10925787"/>
              <a:gd name="connsiteY1987" fmla="*/ 4148545 h 5574672"/>
              <a:gd name="connsiteX1988" fmla="*/ 10027840 w 10925787"/>
              <a:gd name="connsiteY1988" fmla="*/ 4152514 h 5574672"/>
              <a:gd name="connsiteX1989" fmla="*/ 10025725 w 10925787"/>
              <a:gd name="connsiteY1989" fmla="*/ 4172516 h 5574672"/>
              <a:gd name="connsiteX1990" fmla="*/ 10017012 w 10925787"/>
              <a:gd name="connsiteY1990" fmla="*/ 4184616 h 5574672"/>
              <a:gd name="connsiteX1991" fmla="*/ 10007183 w 10925787"/>
              <a:gd name="connsiteY1991" fmla="*/ 4236649 h 5574672"/>
              <a:gd name="connsiteX1992" fmla="*/ 9996294 w 10925787"/>
              <a:gd name="connsiteY1992" fmla="*/ 4280551 h 5574672"/>
              <a:gd name="connsiteX1993" fmla="*/ 9989232 w 10925787"/>
              <a:gd name="connsiteY1993" fmla="*/ 4284820 h 5574672"/>
              <a:gd name="connsiteX1994" fmla="*/ 9987353 w 10925787"/>
              <a:gd name="connsiteY1994" fmla="*/ 4287726 h 5574672"/>
              <a:gd name="connsiteX1995" fmla="*/ 9986958 w 10925787"/>
              <a:gd name="connsiteY1995" fmla="*/ 4296637 h 5574672"/>
              <a:gd name="connsiteX1996" fmla="*/ 9981694 w 10925787"/>
              <a:gd name="connsiteY1996" fmla="*/ 4313698 h 5574672"/>
              <a:gd name="connsiteX1997" fmla="*/ 9999572 w 10925787"/>
              <a:gd name="connsiteY1997" fmla="*/ 4301881 h 5574672"/>
              <a:gd name="connsiteX1998" fmla="*/ 10007346 w 10925787"/>
              <a:gd name="connsiteY1998" fmla="*/ 4281259 h 5574672"/>
              <a:gd name="connsiteX1999" fmla="*/ 10010813 w 10925787"/>
              <a:gd name="connsiteY1999" fmla="*/ 4275378 h 5574672"/>
              <a:gd name="connsiteX2000" fmla="*/ 10012951 w 10925787"/>
              <a:gd name="connsiteY2000" fmla="*/ 4270045 h 5574672"/>
              <a:gd name="connsiteX2001" fmla="*/ 10016888 w 10925787"/>
              <a:gd name="connsiteY2001" fmla="*/ 4243187 h 5574672"/>
              <a:gd name="connsiteX2002" fmla="*/ 10023835 w 10925787"/>
              <a:gd name="connsiteY2002" fmla="*/ 4235569 h 5574672"/>
              <a:gd name="connsiteX2003" fmla="*/ 10039044 w 10925787"/>
              <a:gd name="connsiteY2003" fmla="*/ 4194679 h 5574672"/>
              <a:gd name="connsiteX2004" fmla="*/ 10043448 w 10925787"/>
              <a:gd name="connsiteY2004" fmla="*/ 4181055 h 5574672"/>
              <a:gd name="connsiteX2005" fmla="*/ 10042054 w 10925787"/>
              <a:gd name="connsiteY2005" fmla="*/ 4172675 h 5574672"/>
              <a:gd name="connsiteX2006" fmla="*/ 10045737 w 10925787"/>
              <a:gd name="connsiteY2006" fmla="*/ 4166333 h 5574672"/>
              <a:gd name="connsiteX2007" fmla="*/ 10054151 w 10925787"/>
              <a:gd name="connsiteY2007" fmla="*/ 4144205 h 5574672"/>
              <a:gd name="connsiteX2008" fmla="*/ 10050441 w 10925787"/>
              <a:gd name="connsiteY2008" fmla="*/ 4138234 h 5574672"/>
              <a:gd name="connsiteX2009" fmla="*/ 10053715 w 10925787"/>
              <a:gd name="connsiteY2009" fmla="*/ 4127179 h 5574672"/>
              <a:gd name="connsiteX2010" fmla="*/ 10060644 w 10925787"/>
              <a:gd name="connsiteY2010" fmla="*/ 4091498 h 5574672"/>
              <a:gd name="connsiteX2011" fmla="*/ 10064014 w 10925787"/>
              <a:gd name="connsiteY2011" fmla="*/ 4085368 h 5574672"/>
              <a:gd name="connsiteX2012" fmla="*/ 10065789 w 10925787"/>
              <a:gd name="connsiteY2012" fmla="*/ 4070522 h 5574672"/>
              <a:gd name="connsiteX2013" fmla="*/ 10064533 w 10925787"/>
              <a:gd name="connsiteY2013" fmla="*/ 4064711 h 5574672"/>
              <a:gd name="connsiteX2014" fmla="*/ 10067781 w 10925787"/>
              <a:gd name="connsiteY2014" fmla="*/ 4062990 h 5574672"/>
              <a:gd name="connsiteX2015" fmla="*/ 10065332 w 10925787"/>
              <a:gd name="connsiteY2015" fmla="*/ 4054848 h 5574672"/>
              <a:gd name="connsiteX2016" fmla="*/ 10068893 w 10925787"/>
              <a:gd name="connsiteY2016" fmla="*/ 4057234 h 5574672"/>
              <a:gd name="connsiteX2017" fmla="*/ 10067162 w 10925787"/>
              <a:gd name="connsiteY2017" fmla="*/ 4044726 h 5574672"/>
              <a:gd name="connsiteX2018" fmla="*/ 10066597 w 10925787"/>
              <a:gd name="connsiteY2018" fmla="*/ 4043965 h 5574672"/>
              <a:gd name="connsiteX2019" fmla="*/ 10065591 w 10925787"/>
              <a:gd name="connsiteY2019" fmla="*/ 3998061 h 5574672"/>
              <a:gd name="connsiteX2020" fmla="*/ 10045601 w 10925787"/>
              <a:gd name="connsiteY2020" fmla="*/ 3992273 h 5574672"/>
              <a:gd name="connsiteX2021" fmla="*/ 10045606 w 10925787"/>
              <a:gd name="connsiteY2021" fmla="*/ 3992277 h 5574672"/>
              <a:gd name="connsiteX2022" fmla="*/ 10045605 w 10925787"/>
              <a:gd name="connsiteY2022" fmla="*/ 3992286 h 5574672"/>
              <a:gd name="connsiteX2023" fmla="*/ 10298154 w 10925787"/>
              <a:gd name="connsiteY2023" fmla="*/ 3966356 h 5574672"/>
              <a:gd name="connsiteX2024" fmla="*/ 10300286 w 10925787"/>
              <a:gd name="connsiteY2024" fmla="*/ 3970034 h 5574672"/>
              <a:gd name="connsiteX2025" fmla="*/ 10300359 w 10925787"/>
              <a:gd name="connsiteY2025" fmla="*/ 3970317 h 5574672"/>
              <a:gd name="connsiteX2026" fmla="*/ 10298154 w 10925787"/>
              <a:gd name="connsiteY2026" fmla="*/ 3966356 h 5574672"/>
              <a:gd name="connsiteX2027" fmla="*/ 10559769 w 10925787"/>
              <a:gd name="connsiteY2027" fmla="*/ 3879749 h 5574672"/>
              <a:gd name="connsiteX2028" fmla="*/ 10584891 w 10925787"/>
              <a:gd name="connsiteY2028" fmla="*/ 3880902 h 5574672"/>
              <a:gd name="connsiteX2029" fmla="*/ 10603919 w 10925787"/>
              <a:gd name="connsiteY2029" fmla="*/ 3898990 h 5574672"/>
              <a:gd name="connsiteX2030" fmla="*/ 10593608 w 10925787"/>
              <a:gd name="connsiteY2030" fmla="*/ 3947587 h 5574672"/>
              <a:gd name="connsiteX2031" fmla="*/ 10535303 w 10925787"/>
              <a:gd name="connsiteY2031" fmla="*/ 4033848 h 5574672"/>
              <a:gd name="connsiteX2032" fmla="*/ 10500011 w 10925787"/>
              <a:gd name="connsiteY2032" fmla="*/ 4064161 h 5574672"/>
              <a:gd name="connsiteX2033" fmla="*/ 10476413 w 10925787"/>
              <a:gd name="connsiteY2033" fmla="*/ 4082126 h 5574672"/>
              <a:gd name="connsiteX2034" fmla="*/ 10465925 w 10925787"/>
              <a:gd name="connsiteY2034" fmla="*/ 4091037 h 5574672"/>
              <a:gd name="connsiteX2035" fmla="*/ 10447199 w 10925787"/>
              <a:gd name="connsiteY2035" fmla="*/ 4121439 h 5574672"/>
              <a:gd name="connsiteX2036" fmla="*/ 10430802 w 10925787"/>
              <a:gd name="connsiteY2036" fmla="*/ 4131998 h 5574672"/>
              <a:gd name="connsiteX2037" fmla="*/ 10427361 w 10925787"/>
              <a:gd name="connsiteY2037" fmla="*/ 4135772 h 5574672"/>
              <a:gd name="connsiteX2038" fmla="*/ 10412299 w 10925787"/>
              <a:gd name="connsiteY2038" fmla="*/ 4159281 h 5574672"/>
              <a:gd name="connsiteX2039" fmla="*/ 10407716 w 10925787"/>
              <a:gd name="connsiteY2039" fmla="*/ 4166492 h 5574672"/>
              <a:gd name="connsiteX2040" fmla="*/ 10403469 w 10925787"/>
              <a:gd name="connsiteY2040" fmla="*/ 4176626 h 5574672"/>
              <a:gd name="connsiteX2041" fmla="*/ 10403464 w 10925787"/>
              <a:gd name="connsiteY2041" fmla="*/ 4176626 h 5574672"/>
              <a:gd name="connsiteX2042" fmla="*/ 10394960 w 10925787"/>
              <a:gd name="connsiteY2042" fmla="*/ 4214220 h 5574672"/>
              <a:gd name="connsiteX2043" fmla="*/ 10392155 w 10925787"/>
              <a:gd name="connsiteY2043" fmla="*/ 4229563 h 5574672"/>
              <a:gd name="connsiteX2044" fmla="*/ 10390293 w 10925787"/>
              <a:gd name="connsiteY2044" fmla="*/ 4221236 h 5574672"/>
              <a:gd name="connsiteX2045" fmla="*/ 10389884 w 10925787"/>
              <a:gd name="connsiteY2045" fmla="*/ 4208763 h 5574672"/>
              <a:gd name="connsiteX2046" fmla="*/ 10396797 w 10925787"/>
              <a:gd name="connsiteY2046" fmla="*/ 4198329 h 5574672"/>
              <a:gd name="connsiteX2047" fmla="*/ 10396088 w 10925787"/>
              <a:gd name="connsiteY2047" fmla="*/ 4176856 h 5574672"/>
              <a:gd name="connsiteX2048" fmla="*/ 10411670 w 10925787"/>
              <a:gd name="connsiteY2048" fmla="*/ 4144134 h 5574672"/>
              <a:gd name="connsiteX2049" fmla="*/ 10414299 w 10925787"/>
              <a:gd name="connsiteY2049" fmla="*/ 4130545 h 5574672"/>
              <a:gd name="connsiteX2050" fmla="*/ 10415786 w 10925787"/>
              <a:gd name="connsiteY2050" fmla="*/ 4124397 h 5574672"/>
              <a:gd name="connsiteX2051" fmla="*/ 10417991 w 10925787"/>
              <a:gd name="connsiteY2051" fmla="*/ 4107461 h 5574672"/>
              <a:gd name="connsiteX2052" fmla="*/ 10410159 w 10925787"/>
              <a:gd name="connsiteY2052" fmla="*/ 4098673 h 5574672"/>
              <a:gd name="connsiteX2053" fmla="*/ 10417894 w 10925787"/>
              <a:gd name="connsiteY2053" fmla="*/ 4102323 h 5574672"/>
              <a:gd name="connsiteX2054" fmla="*/ 10421090 w 10925787"/>
              <a:gd name="connsiteY2054" fmla="*/ 4099258 h 5574672"/>
              <a:gd name="connsiteX2055" fmla="*/ 10437954 w 10925787"/>
              <a:gd name="connsiteY2055" fmla="*/ 4069618 h 5574672"/>
              <a:gd name="connsiteX2056" fmla="*/ 10440711 w 10925787"/>
              <a:gd name="connsiteY2056" fmla="*/ 4066783 h 5574672"/>
              <a:gd name="connsiteX2057" fmla="*/ 10446809 w 10925787"/>
              <a:gd name="connsiteY2057" fmla="*/ 4056791 h 5574672"/>
              <a:gd name="connsiteX2058" fmla="*/ 10450476 w 10925787"/>
              <a:gd name="connsiteY2058" fmla="*/ 4049510 h 5574672"/>
              <a:gd name="connsiteX2059" fmla="*/ 10453630 w 10925787"/>
              <a:gd name="connsiteY2059" fmla="*/ 4048465 h 5574672"/>
              <a:gd name="connsiteX2060" fmla="*/ 10454285 w 10925787"/>
              <a:gd name="connsiteY2060" fmla="*/ 4027063 h 5574672"/>
              <a:gd name="connsiteX2061" fmla="*/ 10439841 w 10925787"/>
              <a:gd name="connsiteY2061" fmla="*/ 4044904 h 5574672"/>
              <a:gd name="connsiteX2062" fmla="*/ 10418918 w 10925787"/>
              <a:gd name="connsiteY2062" fmla="*/ 4081063 h 5574672"/>
              <a:gd name="connsiteX2063" fmla="*/ 10416172 w 10925787"/>
              <a:gd name="connsiteY2063" fmla="*/ 4085545 h 5574672"/>
              <a:gd name="connsiteX2064" fmla="*/ 10410662 w 10925787"/>
              <a:gd name="connsiteY2064" fmla="*/ 4087494 h 5574672"/>
              <a:gd name="connsiteX2065" fmla="*/ 10404798 w 10925787"/>
              <a:gd name="connsiteY2065" fmla="*/ 4091392 h 5574672"/>
              <a:gd name="connsiteX2066" fmla="*/ 10415369 w 10925787"/>
              <a:gd name="connsiteY2066" fmla="*/ 4054488 h 5574672"/>
              <a:gd name="connsiteX2067" fmla="*/ 10417178 w 10925787"/>
              <a:gd name="connsiteY2067" fmla="*/ 4050715 h 5574672"/>
              <a:gd name="connsiteX2068" fmla="*/ 10426461 w 10925787"/>
              <a:gd name="connsiteY2068" fmla="*/ 4027293 h 5574672"/>
              <a:gd name="connsiteX2069" fmla="*/ 10430811 w 10925787"/>
              <a:gd name="connsiteY2069" fmla="*/ 4011809 h 5574672"/>
              <a:gd name="connsiteX2070" fmla="*/ 10428432 w 10925787"/>
              <a:gd name="connsiteY2070" fmla="*/ 4005484 h 5574672"/>
              <a:gd name="connsiteX2071" fmla="*/ 10432868 w 10925787"/>
              <a:gd name="connsiteY2071" fmla="*/ 4002278 h 5574672"/>
              <a:gd name="connsiteX2072" fmla="*/ 10435681 w 10925787"/>
              <a:gd name="connsiteY2072" fmla="*/ 3993721 h 5574672"/>
              <a:gd name="connsiteX2073" fmla="*/ 10496964 w 10925787"/>
              <a:gd name="connsiteY2073" fmla="*/ 3915998 h 5574672"/>
              <a:gd name="connsiteX2074" fmla="*/ 10559769 w 10925787"/>
              <a:gd name="connsiteY2074" fmla="*/ 3879749 h 5574672"/>
              <a:gd name="connsiteX2075" fmla="*/ 10605489 w 10925787"/>
              <a:gd name="connsiteY2075" fmla="*/ 3877525 h 5574672"/>
              <a:gd name="connsiteX2076" fmla="*/ 10606771 w 10925787"/>
              <a:gd name="connsiteY2076" fmla="*/ 3879981 h 5574672"/>
              <a:gd name="connsiteX2077" fmla="*/ 10601031 w 10925787"/>
              <a:gd name="connsiteY2077" fmla="*/ 3878617 h 5574672"/>
              <a:gd name="connsiteX2078" fmla="*/ 10605489 w 10925787"/>
              <a:gd name="connsiteY2078" fmla="*/ 3877525 h 5574672"/>
              <a:gd name="connsiteX2079" fmla="*/ 10700598 w 10925787"/>
              <a:gd name="connsiteY2079" fmla="*/ 3854363 h 5574672"/>
              <a:gd name="connsiteX2080" fmla="*/ 10695761 w 10925787"/>
              <a:gd name="connsiteY2080" fmla="*/ 3856985 h 5574672"/>
              <a:gd name="connsiteX2081" fmla="*/ 10700598 w 10925787"/>
              <a:gd name="connsiteY2081" fmla="*/ 3854363 h 5574672"/>
              <a:gd name="connsiteX2082" fmla="*/ 10653955 w 10925787"/>
              <a:gd name="connsiteY2082" fmla="*/ 3837421 h 5574672"/>
              <a:gd name="connsiteX2083" fmla="*/ 10657635 w 10925787"/>
              <a:gd name="connsiteY2083" fmla="*/ 3840218 h 5574672"/>
              <a:gd name="connsiteX2084" fmla="*/ 10652639 w 10925787"/>
              <a:gd name="connsiteY2084" fmla="*/ 3840432 h 5574672"/>
              <a:gd name="connsiteX2085" fmla="*/ 10653955 w 10925787"/>
              <a:gd name="connsiteY2085" fmla="*/ 3837421 h 5574672"/>
              <a:gd name="connsiteX2086" fmla="*/ 10647411 w 10925787"/>
              <a:gd name="connsiteY2086" fmla="*/ 3832020 h 5574672"/>
              <a:gd name="connsiteX2087" fmla="*/ 10651931 w 10925787"/>
              <a:gd name="connsiteY2087" fmla="*/ 3832764 h 5574672"/>
              <a:gd name="connsiteX2088" fmla="*/ 10646332 w 10925787"/>
              <a:gd name="connsiteY2088" fmla="*/ 3834573 h 5574672"/>
              <a:gd name="connsiteX2089" fmla="*/ 10647411 w 10925787"/>
              <a:gd name="connsiteY2089" fmla="*/ 3832020 h 5574672"/>
              <a:gd name="connsiteX2090" fmla="*/ 10083734 w 10925787"/>
              <a:gd name="connsiteY2090" fmla="*/ 3799668 h 5574672"/>
              <a:gd name="connsiteX2091" fmla="*/ 10084382 w 10925787"/>
              <a:gd name="connsiteY2091" fmla="*/ 3799907 h 5574672"/>
              <a:gd name="connsiteX2092" fmla="*/ 10083734 w 10925787"/>
              <a:gd name="connsiteY2092" fmla="*/ 3799668 h 5574672"/>
              <a:gd name="connsiteX2093" fmla="*/ 10257047 w 10925787"/>
              <a:gd name="connsiteY2093" fmla="*/ 3762453 h 5574672"/>
              <a:gd name="connsiteX2094" fmla="*/ 10255708 w 10925787"/>
              <a:gd name="connsiteY2094" fmla="*/ 3763371 h 5574672"/>
              <a:gd name="connsiteX2095" fmla="*/ 10257150 w 10925787"/>
              <a:gd name="connsiteY2095" fmla="*/ 3764421 h 5574672"/>
              <a:gd name="connsiteX2096" fmla="*/ 10257047 w 10925787"/>
              <a:gd name="connsiteY2096" fmla="*/ 3762453 h 5574672"/>
              <a:gd name="connsiteX2097" fmla="*/ 10249645 w 10925787"/>
              <a:gd name="connsiteY2097" fmla="*/ 3755792 h 5574672"/>
              <a:gd name="connsiteX2098" fmla="*/ 10249484 w 10925787"/>
              <a:gd name="connsiteY2098" fmla="*/ 3760113 h 5574672"/>
              <a:gd name="connsiteX2099" fmla="*/ 10246033 w 10925787"/>
              <a:gd name="connsiteY2099" fmla="*/ 3756917 h 5574672"/>
              <a:gd name="connsiteX2100" fmla="*/ 10249645 w 10925787"/>
              <a:gd name="connsiteY2100" fmla="*/ 3755792 h 5574672"/>
              <a:gd name="connsiteX2101" fmla="*/ 10634746 w 10925787"/>
              <a:gd name="connsiteY2101" fmla="*/ 3723064 h 5574672"/>
              <a:gd name="connsiteX2102" fmla="*/ 10625001 w 10925787"/>
              <a:gd name="connsiteY2102" fmla="*/ 3730650 h 5574672"/>
              <a:gd name="connsiteX2103" fmla="*/ 10628332 w 10925787"/>
              <a:gd name="connsiteY2103" fmla="*/ 3735402 h 5574672"/>
              <a:gd name="connsiteX2104" fmla="*/ 10636889 w 10925787"/>
              <a:gd name="connsiteY2104" fmla="*/ 3735664 h 5574672"/>
              <a:gd name="connsiteX2105" fmla="*/ 10636889 w 10925787"/>
              <a:gd name="connsiteY2105" fmla="*/ 3735666 h 5574672"/>
              <a:gd name="connsiteX2106" fmla="*/ 10650513 w 10925787"/>
              <a:gd name="connsiteY2106" fmla="*/ 3736149 h 5574672"/>
              <a:gd name="connsiteX2107" fmla="*/ 10634746 w 10925787"/>
              <a:gd name="connsiteY2107" fmla="*/ 3723064 h 5574672"/>
              <a:gd name="connsiteX2108" fmla="*/ 10231015 w 10925787"/>
              <a:gd name="connsiteY2108" fmla="*/ 3692618 h 5574672"/>
              <a:gd name="connsiteX2109" fmla="*/ 10231018 w 10925787"/>
              <a:gd name="connsiteY2109" fmla="*/ 3692623 h 5574672"/>
              <a:gd name="connsiteX2110" fmla="*/ 10231015 w 10925787"/>
              <a:gd name="connsiteY2110" fmla="*/ 3692622 h 5574672"/>
              <a:gd name="connsiteX2111" fmla="*/ 10231014 w 10925787"/>
              <a:gd name="connsiteY2111" fmla="*/ 3692621 h 5574672"/>
              <a:gd name="connsiteX2112" fmla="*/ 10498039 w 10925787"/>
              <a:gd name="connsiteY2112" fmla="*/ 3678477 h 5574672"/>
              <a:gd name="connsiteX2113" fmla="*/ 10502161 w 10925787"/>
              <a:gd name="connsiteY2113" fmla="*/ 3686101 h 5574672"/>
              <a:gd name="connsiteX2114" fmla="*/ 10501518 w 10925787"/>
              <a:gd name="connsiteY2114" fmla="*/ 3705178 h 5574672"/>
              <a:gd name="connsiteX2115" fmla="*/ 10501518 w 10925787"/>
              <a:gd name="connsiteY2115" fmla="*/ 3705177 h 5574672"/>
              <a:gd name="connsiteX2116" fmla="*/ 10501518 w 10925787"/>
              <a:gd name="connsiteY2116" fmla="*/ 3705179 h 5574672"/>
              <a:gd name="connsiteX2117" fmla="*/ 10501518 w 10925787"/>
              <a:gd name="connsiteY2117" fmla="*/ 3705178 h 5574672"/>
              <a:gd name="connsiteX2118" fmla="*/ 10502208 w 10925787"/>
              <a:gd name="connsiteY2118" fmla="*/ 3712852 h 5574672"/>
              <a:gd name="connsiteX2119" fmla="*/ 10500561 w 10925787"/>
              <a:gd name="connsiteY2119" fmla="*/ 3731417 h 5574672"/>
              <a:gd name="connsiteX2120" fmla="*/ 10497336 w 10925787"/>
              <a:gd name="connsiteY2120" fmla="*/ 3759935 h 5574672"/>
              <a:gd name="connsiteX2121" fmla="*/ 10496840 w 10925787"/>
              <a:gd name="connsiteY2121" fmla="*/ 3766475 h 5574672"/>
              <a:gd name="connsiteX2122" fmla="*/ 10498647 w 10925787"/>
              <a:gd name="connsiteY2122" fmla="*/ 3771411 h 5574672"/>
              <a:gd name="connsiteX2123" fmla="*/ 10502350 w 10925787"/>
              <a:gd name="connsiteY2123" fmla="*/ 3804377 h 5574672"/>
              <a:gd name="connsiteX2124" fmla="*/ 10470496 w 10925787"/>
              <a:gd name="connsiteY2124" fmla="*/ 3834207 h 5574672"/>
              <a:gd name="connsiteX2125" fmla="*/ 10411356 w 10925787"/>
              <a:gd name="connsiteY2125" fmla="*/ 3865808 h 5574672"/>
              <a:gd name="connsiteX2126" fmla="*/ 10407404 w 10925787"/>
              <a:gd name="connsiteY2126" fmla="*/ 3849597 h 5574672"/>
              <a:gd name="connsiteX2127" fmla="*/ 10411185 w 10925787"/>
              <a:gd name="connsiteY2127" fmla="*/ 3825621 h 5574672"/>
              <a:gd name="connsiteX2128" fmla="*/ 10422844 w 10925787"/>
              <a:gd name="connsiteY2128" fmla="*/ 3797953 h 5574672"/>
              <a:gd name="connsiteX2129" fmla="*/ 10423808 w 10925787"/>
              <a:gd name="connsiteY2129" fmla="*/ 3771451 h 5574672"/>
              <a:gd name="connsiteX2130" fmla="*/ 10430636 w 10925787"/>
              <a:gd name="connsiteY2130" fmla="*/ 3770007 h 5574672"/>
              <a:gd name="connsiteX2131" fmla="*/ 10435580 w 10925787"/>
              <a:gd name="connsiteY2131" fmla="*/ 3760758 h 5574672"/>
              <a:gd name="connsiteX2132" fmla="*/ 10437419 w 10925787"/>
              <a:gd name="connsiteY2132" fmla="*/ 3747100 h 5574672"/>
              <a:gd name="connsiteX2133" fmla="*/ 10441859 w 10925787"/>
              <a:gd name="connsiteY2133" fmla="*/ 3739218 h 5574672"/>
              <a:gd name="connsiteX2134" fmla="*/ 10465039 w 10925787"/>
              <a:gd name="connsiteY2134" fmla="*/ 3701868 h 5574672"/>
              <a:gd name="connsiteX2135" fmla="*/ 10478734 w 10925787"/>
              <a:gd name="connsiteY2135" fmla="*/ 3699116 h 5574672"/>
              <a:gd name="connsiteX2136" fmla="*/ 10498039 w 10925787"/>
              <a:gd name="connsiteY2136" fmla="*/ 3678477 h 5574672"/>
              <a:gd name="connsiteX2137" fmla="*/ 10591163 w 10925787"/>
              <a:gd name="connsiteY2137" fmla="*/ 3676282 h 5574672"/>
              <a:gd name="connsiteX2138" fmla="*/ 10608561 w 10925787"/>
              <a:gd name="connsiteY2138" fmla="*/ 3689351 h 5574672"/>
              <a:gd name="connsiteX2139" fmla="*/ 10668230 w 10925787"/>
              <a:gd name="connsiteY2139" fmla="*/ 3742394 h 5574672"/>
              <a:gd name="connsiteX2140" fmla="*/ 10678364 w 10925787"/>
              <a:gd name="connsiteY2140" fmla="*/ 3756421 h 5574672"/>
              <a:gd name="connsiteX2141" fmla="*/ 10686371 w 10925787"/>
              <a:gd name="connsiteY2141" fmla="*/ 3770978 h 5574672"/>
              <a:gd name="connsiteX2142" fmla="*/ 10694308 w 10925787"/>
              <a:gd name="connsiteY2142" fmla="*/ 3787164 h 5574672"/>
              <a:gd name="connsiteX2143" fmla="*/ 10707153 w 10925787"/>
              <a:gd name="connsiteY2143" fmla="*/ 3814281 h 5574672"/>
              <a:gd name="connsiteX2144" fmla="*/ 10707613 w 10925787"/>
              <a:gd name="connsiteY2144" fmla="*/ 3820994 h 5574672"/>
              <a:gd name="connsiteX2145" fmla="*/ 10660771 w 10925787"/>
              <a:gd name="connsiteY2145" fmla="*/ 3831533 h 5574672"/>
              <a:gd name="connsiteX2146" fmla="*/ 10651966 w 10925787"/>
              <a:gd name="connsiteY2146" fmla="*/ 3823251 h 5574672"/>
              <a:gd name="connsiteX2147" fmla="*/ 10651966 w 10925787"/>
              <a:gd name="connsiteY2147" fmla="*/ 3823256 h 5574672"/>
              <a:gd name="connsiteX2148" fmla="*/ 10649627 w 10925787"/>
              <a:gd name="connsiteY2148" fmla="*/ 3819883 h 5574672"/>
              <a:gd name="connsiteX2149" fmla="*/ 10641425 w 10925787"/>
              <a:gd name="connsiteY2149" fmla="*/ 3804670 h 5574672"/>
              <a:gd name="connsiteX2150" fmla="*/ 10632974 w 10925787"/>
              <a:gd name="connsiteY2150" fmla="*/ 3796532 h 5574672"/>
              <a:gd name="connsiteX2151" fmla="*/ 10629023 w 10925787"/>
              <a:gd name="connsiteY2151" fmla="*/ 3795836 h 5574672"/>
              <a:gd name="connsiteX2152" fmla="*/ 10620749 w 10925787"/>
              <a:gd name="connsiteY2152" fmla="*/ 3773262 h 5574672"/>
              <a:gd name="connsiteX2153" fmla="*/ 10607356 w 10925787"/>
              <a:gd name="connsiteY2153" fmla="*/ 3737049 h 5574672"/>
              <a:gd name="connsiteX2154" fmla="*/ 10592740 w 10925787"/>
              <a:gd name="connsiteY2154" fmla="*/ 3710056 h 5574672"/>
              <a:gd name="connsiteX2155" fmla="*/ 10597931 w 10925787"/>
              <a:gd name="connsiteY2155" fmla="*/ 3714693 h 5574672"/>
              <a:gd name="connsiteX2156" fmla="*/ 10618110 w 10925787"/>
              <a:gd name="connsiteY2156" fmla="*/ 3728790 h 5574672"/>
              <a:gd name="connsiteX2157" fmla="*/ 10626100 w 10925787"/>
              <a:gd name="connsiteY2157" fmla="*/ 3717118 h 5574672"/>
              <a:gd name="connsiteX2158" fmla="*/ 10607090 w 10925787"/>
              <a:gd name="connsiteY2158" fmla="*/ 3713862 h 5574672"/>
              <a:gd name="connsiteX2159" fmla="*/ 10599507 w 10925787"/>
              <a:gd name="connsiteY2159" fmla="*/ 3695122 h 5574672"/>
              <a:gd name="connsiteX2160" fmla="*/ 10594263 w 10925787"/>
              <a:gd name="connsiteY2160" fmla="*/ 3690455 h 5574672"/>
              <a:gd name="connsiteX2161" fmla="*/ 10580320 w 10925787"/>
              <a:gd name="connsiteY2161" fmla="*/ 3677380 h 5574672"/>
              <a:gd name="connsiteX2162" fmla="*/ 10591163 w 10925787"/>
              <a:gd name="connsiteY2162" fmla="*/ 3676282 h 5574672"/>
              <a:gd name="connsiteX2163" fmla="*/ 10232772 w 10925787"/>
              <a:gd name="connsiteY2163" fmla="*/ 3675499 h 5574672"/>
              <a:gd name="connsiteX2164" fmla="*/ 10236895 w 10925787"/>
              <a:gd name="connsiteY2164" fmla="*/ 3682410 h 5574672"/>
              <a:gd name="connsiteX2165" fmla="*/ 10232964 w 10925787"/>
              <a:gd name="connsiteY2165" fmla="*/ 3680364 h 5574672"/>
              <a:gd name="connsiteX2166" fmla="*/ 10228064 w 10925787"/>
              <a:gd name="connsiteY2166" fmla="*/ 3684791 h 5574672"/>
              <a:gd name="connsiteX2167" fmla="*/ 10231014 w 10925787"/>
              <a:gd name="connsiteY2167" fmla="*/ 3692621 h 5574672"/>
              <a:gd name="connsiteX2168" fmla="*/ 10229510 w 10925787"/>
              <a:gd name="connsiteY2168" fmla="*/ 3700015 h 5574672"/>
              <a:gd name="connsiteX2169" fmla="*/ 10229298 w 10925787"/>
              <a:gd name="connsiteY2169" fmla="*/ 3708494 h 5574672"/>
              <a:gd name="connsiteX2170" fmla="*/ 10234700 w 10925787"/>
              <a:gd name="connsiteY2170" fmla="*/ 3714401 h 5574672"/>
              <a:gd name="connsiteX2171" fmla="*/ 10231762 w 10925787"/>
              <a:gd name="connsiteY2171" fmla="*/ 3720313 h 5574672"/>
              <a:gd name="connsiteX2172" fmla="*/ 10235958 w 10925787"/>
              <a:gd name="connsiteY2172" fmla="*/ 3756477 h 5574672"/>
              <a:gd name="connsiteX2173" fmla="*/ 10241905 w 10925787"/>
              <a:gd name="connsiteY2173" fmla="*/ 3781217 h 5574672"/>
              <a:gd name="connsiteX2174" fmla="*/ 10250464 w 10925787"/>
              <a:gd name="connsiteY2174" fmla="*/ 3789143 h 5574672"/>
              <a:gd name="connsiteX2175" fmla="*/ 10248134 w 10925787"/>
              <a:gd name="connsiteY2175" fmla="*/ 3787352 h 5574672"/>
              <a:gd name="connsiteX2176" fmla="*/ 10247048 w 10925787"/>
              <a:gd name="connsiteY2176" fmla="*/ 3793195 h 5574672"/>
              <a:gd name="connsiteX2177" fmla="*/ 10250227 w 10925787"/>
              <a:gd name="connsiteY2177" fmla="*/ 3812360 h 5574672"/>
              <a:gd name="connsiteX2178" fmla="*/ 10253825 w 10925787"/>
              <a:gd name="connsiteY2178" fmla="*/ 3839304 h 5574672"/>
              <a:gd name="connsiteX2179" fmla="*/ 10257421 w 10925787"/>
              <a:gd name="connsiteY2179" fmla="*/ 3842657 h 5574672"/>
              <a:gd name="connsiteX2180" fmla="*/ 10259524 w 10925787"/>
              <a:gd name="connsiteY2180" fmla="*/ 3860936 h 5574672"/>
              <a:gd name="connsiteX2181" fmla="*/ 10264627 w 10925787"/>
              <a:gd name="connsiteY2181" fmla="*/ 3867880 h 5574672"/>
              <a:gd name="connsiteX2182" fmla="*/ 10270469 w 10925787"/>
              <a:gd name="connsiteY2182" fmla="*/ 3894242 h 5574672"/>
              <a:gd name="connsiteX2183" fmla="*/ 10284533 w 10925787"/>
              <a:gd name="connsiteY2183" fmla="*/ 3942467 h 5574672"/>
              <a:gd name="connsiteX2184" fmla="*/ 10288446 w 10925787"/>
              <a:gd name="connsiteY2184" fmla="*/ 3974162 h 5574672"/>
              <a:gd name="connsiteX2185" fmla="*/ 10294339 w 10925787"/>
              <a:gd name="connsiteY2185" fmla="*/ 4008177 h 5574672"/>
              <a:gd name="connsiteX2186" fmla="*/ 10294629 w 10925787"/>
              <a:gd name="connsiteY2186" fmla="*/ 4015211 h 5574672"/>
              <a:gd name="connsiteX2187" fmla="*/ 10298828 w 10925787"/>
              <a:gd name="connsiteY2187" fmla="*/ 4051512 h 5574672"/>
              <a:gd name="connsiteX2188" fmla="*/ 10302253 w 10925787"/>
              <a:gd name="connsiteY2188" fmla="*/ 4083242 h 5574672"/>
              <a:gd name="connsiteX2189" fmla="*/ 10305980 w 10925787"/>
              <a:gd name="connsiteY2189" fmla="*/ 4117293 h 5574672"/>
              <a:gd name="connsiteX2190" fmla="*/ 10305718 w 10925787"/>
              <a:gd name="connsiteY2190" fmla="*/ 4173171 h 5574672"/>
              <a:gd name="connsiteX2191" fmla="*/ 10304570 w 10925787"/>
              <a:gd name="connsiteY2191" fmla="*/ 4202191 h 5574672"/>
              <a:gd name="connsiteX2192" fmla="*/ 10308985 w 10925787"/>
              <a:gd name="connsiteY2192" fmla="*/ 4220634 h 5574672"/>
              <a:gd name="connsiteX2193" fmla="*/ 10302127 w 10925787"/>
              <a:gd name="connsiteY2193" fmla="*/ 4219074 h 5574672"/>
              <a:gd name="connsiteX2194" fmla="*/ 10294220 w 10925787"/>
              <a:gd name="connsiteY2194" fmla="*/ 4239785 h 5574672"/>
              <a:gd name="connsiteX2195" fmla="*/ 10297487 w 10925787"/>
              <a:gd name="connsiteY2195" fmla="*/ 4240565 h 5574672"/>
              <a:gd name="connsiteX2196" fmla="*/ 10312172 w 10925787"/>
              <a:gd name="connsiteY2196" fmla="*/ 4244887 h 5574672"/>
              <a:gd name="connsiteX2197" fmla="*/ 10312121 w 10925787"/>
              <a:gd name="connsiteY2197" fmla="*/ 4239998 h 5574672"/>
              <a:gd name="connsiteX2198" fmla="*/ 10312119 w 10925787"/>
              <a:gd name="connsiteY2198" fmla="*/ 4239998 h 5574672"/>
              <a:gd name="connsiteX2199" fmla="*/ 10312119 w 10925787"/>
              <a:gd name="connsiteY2199" fmla="*/ 4239980 h 5574672"/>
              <a:gd name="connsiteX2200" fmla="*/ 10313356 w 10925787"/>
              <a:gd name="connsiteY2200" fmla="*/ 4235072 h 5574672"/>
              <a:gd name="connsiteX2201" fmla="*/ 10321929 w 10925787"/>
              <a:gd name="connsiteY2201" fmla="*/ 4213901 h 5574672"/>
              <a:gd name="connsiteX2202" fmla="*/ 10323436 w 10925787"/>
              <a:gd name="connsiteY2202" fmla="*/ 4201269 h 5574672"/>
              <a:gd name="connsiteX2203" fmla="*/ 10320744 w 10925787"/>
              <a:gd name="connsiteY2203" fmla="*/ 4179921 h 5574672"/>
              <a:gd name="connsiteX2204" fmla="*/ 10322834 w 10925787"/>
              <a:gd name="connsiteY2204" fmla="*/ 4170390 h 5574672"/>
              <a:gd name="connsiteX2205" fmla="*/ 10327198 w 10925787"/>
              <a:gd name="connsiteY2205" fmla="*/ 4099222 h 5574672"/>
              <a:gd name="connsiteX2206" fmla="*/ 10317661 w 10925787"/>
              <a:gd name="connsiteY2206" fmla="*/ 4091994 h 5574672"/>
              <a:gd name="connsiteX2207" fmla="*/ 10323881 w 10925787"/>
              <a:gd name="connsiteY2207" fmla="*/ 4077484 h 5574672"/>
              <a:gd name="connsiteX2208" fmla="*/ 10316378 w 10925787"/>
              <a:gd name="connsiteY2208" fmla="*/ 4065455 h 5574672"/>
              <a:gd name="connsiteX2209" fmla="*/ 10311724 w 10925787"/>
              <a:gd name="connsiteY2209" fmla="*/ 4015866 h 5574672"/>
              <a:gd name="connsiteX2210" fmla="*/ 10310815 w 10925787"/>
              <a:gd name="connsiteY2210" fmla="*/ 4013510 h 5574672"/>
              <a:gd name="connsiteX2211" fmla="*/ 10308225 w 10925787"/>
              <a:gd name="connsiteY2211" fmla="*/ 3983091 h 5574672"/>
              <a:gd name="connsiteX2212" fmla="*/ 10307408 w 10925787"/>
              <a:gd name="connsiteY2212" fmla="*/ 3966402 h 5574672"/>
              <a:gd name="connsiteX2213" fmla="*/ 10299661 w 10925787"/>
              <a:gd name="connsiteY2213" fmla="*/ 3949217 h 5574672"/>
              <a:gd name="connsiteX2214" fmla="*/ 10301943 w 10925787"/>
              <a:gd name="connsiteY2214" fmla="*/ 3939933 h 5574672"/>
              <a:gd name="connsiteX2215" fmla="*/ 10298667 w 10925787"/>
              <a:gd name="connsiteY2215" fmla="*/ 3925424 h 5574672"/>
              <a:gd name="connsiteX2216" fmla="*/ 10284901 w 10925787"/>
              <a:gd name="connsiteY2216" fmla="*/ 3886713 h 5574672"/>
              <a:gd name="connsiteX2217" fmla="*/ 10275520 w 10925787"/>
              <a:gd name="connsiteY2217" fmla="*/ 3856577 h 5574672"/>
              <a:gd name="connsiteX2218" fmla="*/ 10273591 w 10925787"/>
              <a:gd name="connsiteY2218" fmla="*/ 3843012 h 5574672"/>
              <a:gd name="connsiteX2219" fmla="*/ 10273524 w 10925787"/>
              <a:gd name="connsiteY2219" fmla="*/ 3836274 h 5574672"/>
              <a:gd name="connsiteX2220" fmla="*/ 10267181 w 10925787"/>
              <a:gd name="connsiteY2220" fmla="*/ 3809134 h 5574672"/>
              <a:gd name="connsiteX2221" fmla="*/ 10264917 w 10925787"/>
              <a:gd name="connsiteY2221" fmla="*/ 3804228 h 5574672"/>
              <a:gd name="connsiteX2222" fmla="*/ 10261074 w 10925787"/>
              <a:gd name="connsiteY2222" fmla="*/ 3775641 h 5574672"/>
              <a:gd name="connsiteX2223" fmla="*/ 10255643 w 10925787"/>
              <a:gd name="connsiteY2223" fmla="*/ 3762294 h 5574672"/>
              <a:gd name="connsiteX2224" fmla="*/ 10255028 w 10925787"/>
              <a:gd name="connsiteY2224" fmla="*/ 3748813 h 5574672"/>
              <a:gd name="connsiteX2225" fmla="*/ 10251786 w 10925787"/>
              <a:gd name="connsiteY2225" fmla="*/ 3734105 h 5574672"/>
              <a:gd name="connsiteX2226" fmla="*/ 10249420 w 10925787"/>
              <a:gd name="connsiteY2226" fmla="*/ 3727776 h 5574672"/>
              <a:gd name="connsiteX2227" fmla="*/ 10248894 w 10925787"/>
              <a:gd name="connsiteY2227" fmla="*/ 3717462 h 5574672"/>
              <a:gd name="connsiteX2228" fmla="*/ 10246758 w 10925787"/>
              <a:gd name="connsiteY2228" fmla="*/ 3710510 h 5574672"/>
              <a:gd name="connsiteX2229" fmla="*/ 10246015 w 10925787"/>
              <a:gd name="connsiteY2229" fmla="*/ 3703282 h 5574672"/>
              <a:gd name="connsiteX2230" fmla="*/ 10233285 w 10925787"/>
              <a:gd name="connsiteY2230" fmla="*/ 3696956 h 5574672"/>
              <a:gd name="connsiteX2231" fmla="*/ 10231018 w 10925787"/>
              <a:gd name="connsiteY2231" fmla="*/ 3692623 h 5574672"/>
              <a:gd name="connsiteX2232" fmla="*/ 10234289 w 10925787"/>
              <a:gd name="connsiteY2232" fmla="*/ 3694029 h 5574672"/>
              <a:gd name="connsiteX2233" fmla="*/ 10237221 w 10925787"/>
              <a:gd name="connsiteY2233" fmla="*/ 3692515 h 5574672"/>
              <a:gd name="connsiteX2234" fmla="*/ 10243202 w 10925787"/>
              <a:gd name="connsiteY2234" fmla="*/ 3693323 h 5574672"/>
              <a:gd name="connsiteX2235" fmla="*/ 10232772 w 10925787"/>
              <a:gd name="connsiteY2235" fmla="*/ 3675499 h 5574672"/>
              <a:gd name="connsiteX2236" fmla="*/ 10062101 w 10925787"/>
              <a:gd name="connsiteY2236" fmla="*/ 3667533 h 5574672"/>
              <a:gd name="connsiteX2237" fmla="*/ 10062107 w 10925787"/>
              <a:gd name="connsiteY2237" fmla="*/ 3667535 h 5574672"/>
              <a:gd name="connsiteX2238" fmla="*/ 10062104 w 10925787"/>
              <a:gd name="connsiteY2238" fmla="*/ 3667535 h 5574672"/>
              <a:gd name="connsiteX2239" fmla="*/ 10062104 w 10925787"/>
              <a:gd name="connsiteY2239" fmla="*/ 3667537 h 5574672"/>
              <a:gd name="connsiteX2240" fmla="*/ 10234297 w 10925787"/>
              <a:gd name="connsiteY2240" fmla="*/ 3651543 h 5574672"/>
              <a:gd name="connsiteX2241" fmla="*/ 10234307 w 10925787"/>
              <a:gd name="connsiteY2241" fmla="*/ 3651551 h 5574672"/>
              <a:gd name="connsiteX2242" fmla="*/ 10234284 w 10925787"/>
              <a:gd name="connsiteY2242" fmla="*/ 3651554 h 5574672"/>
              <a:gd name="connsiteX2243" fmla="*/ 10234292 w 10925787"/>
              <a:gd name="connsiteY2243" fmla="*/ 3651544 h 5574672"/>
              <a:gd name="connsiteX2244" fmla="*/ 10028698 w 10925787"/>
              <a:gd name="connsiteY2244" fmla="*/ 3642107 h 5574672"/>
              <a:gd name="connsiteX2245" fmla="*/ 10028699 w 10925787"/>
              <a:gd name="connsiteY2245" fmla="*/ 3642107 h 5574672"/>
              <a:gd name="connsiteX2246" fmla="*/ 10028702 w 10925787"/>
              <a:gd name="connsiteY2246" fmla="*/ 3642110 h 5574672"/>
              <a:gd name="connsiteX2247" fmla="*/ 10028699 w 10925787"/>
              <a:gd name="connsiteY2247" fmla="*/ 3642110 h 5574672"/>
              <a:gd name="connsiteX2248" fmla="*/ 10029633 w 10925787"/>
              <a:gd name="connsiteY2248" fmla="*/ 3642103 h 5574672"/>
              <a:gd name="connsiteX2249" fmla="*/ 10029637 w 10925787"/>
              <a:gd name="connsiteY2249" fmla="*/ 3642103 h 5574672"/>
              <a:gd name="connsiteX2250" fmla="*/ 10032095 w 10925787"/>
              <a:gd name="connsiteY2250" fmla="*/ 3645720 h 5574672"/>
              <a:gd name="connsiteX2251" fmla="*/ 10028702 w 10925787"/>
              <a:gd name="connsiteY2251" fmla="*/ 3642110 h 5574672"/>
              <a:gd name="connsiteX2252" fmla="*/ 10029631 w 10925787"/>
              <a:gd name="connsiteY2252" fmla="*/ 3642103 h 5574672"/>
              <a:gd name="connsiteX2253" fmla="*/ 10029633 w 10925787"/>
              <a:gd name="connsiteY2253" fmla="*/ 3642105 h 5574672"/>
              <a:gd name="connsiteX2254" fmla="*/ 10028351 w 10925787"/>
              <a:gd name="connsiteY2254" fmla="*/ 3640906 h 5574672"/>
              <a:gd name="connsiteX2255" fmla="*/ 10028698 w 10925787"/>
              <a:gd name="connsiteY2255" fmla="*/ 3642107 h 5574672"/>
              <a:gd name="connsiteX2256" fmla="*/ 10028574 w 10925787"/>
              <a:gd name="connsiteY2256" fmla="*/ 3642103 h 5574672"/>
              <a:gd name="connsiteX2257" fmla="*/ 10028343 w 10925787"/>
              <a:gd name="connsiteY2257" fmla="*/ 3640877 h 5574672"/>
              <a:gd name="connsiteX2258" fmla="*/ 10028347 w 10925787"/>
              <a:gd name="connsiteY2258" fmla="*/ 3640881 h 5574672"/>
              <a:gd name="connsiteX2259" fmla="*/ 10028351 w 10925787"/>
              <a:gd name="connsiteY2259" fmla="*/ 3640906 h 5574672"/>
              <a:gd name="connsiteX2260" fmla="*/ 10028090 w 10925787"/>
              <a:gd name="connsiteY2260" fmla="*/ 3639998 h 5574672"/>
              <a:gd name="connsiteX2261" fmla="*/ 10029633 w 10925787"/>
              <a:gd name="connsiteY2261" fmla="*/ 3642103 h 5574672"/>
              <a:gd name="connsiteX2262" fmla="*/ 10029631 w 10925787"/>
              <a:gd name="connsiteY2262" fmla="*/ 3642103 h 5574672"/>
              <a:gd name="connsiteX2263" fmla="*/ 10028347 w 10925787"/>
              <a:gd name="connsiteY2263" fmla="*/ 3640881 h 5574672"/>
              <a:gd name="connsiteX2264" fmla="*/ 10028345 w 10925787"/>
              <a:gd name="connsiteY2264" fmla="*/ 3640872 h 5574672"/>
              <a:gd name="connsiteX2265" fmla="*/ 10028343 w 10925787"/>
              <a:gd name="connsiteY2265" fmla="*/ 3640874 h 5574672"/>
              <a:gd name="connsiteX2266" fmla="*/ 10028343 w 10925787"/>
              <a:gd name="connsiteY2266" fmla="*/ 3640877 h 5574672"/>
              <a:gd name="connsiteX2267" fmla="*/ 10028090 w 10925787"/>
              <a:gd name="connsiteY2267" fmla="*/ 3639998 h 5574672"/>
              <a:gd name="connsiteX2268" fmla="*/ 9942404 w 10925787"/>
              <a:gd name="connsiteY2268" fmla="*/ 3612876 h 5574672"/>
              <a:gd name="connsiteX2269" fmla="*/ 9942405 w 10925787"/>
              <a:gd name="connsiteY2269" fmla="*/ 3612877 h 5574672"/>
              <a:gd name="connsiteX2270" fmla="*/ 9942405 w 10925787"/>
              <a:gd name="connsiteY2270" fmla="*/ 3612878 h 5574672"/>
              <a:gd name="connsiteX2271" fmla="*/ 9941873 w 10925787"/>
              <a:gd name="connsiteY2271" fmla="*/ 3611733 h 5574672"/>
              <a:gd name="connsiteX2272" fmla="*/ 9943418 w 10925787"/>
              <a:gd name="connsiteY2272" fmla="*/ 3613838 h 5574672"/>
              <a:gd name="connsiteX2273" fmla="*/ 9942860 w 10925787"/>
              <a:gd name="connsiteY2273" fmla="*/ 3613854 h 5574672"/>
              <a:gd name="connsiteX2274" fmla="*/ 9942353 w 10925787"/>
              <a:gd name="connsiteY2274" fmla="*/ 3613842 h 5574672"/>
              <a:gd name="connsiteX2275" fmla="*/ 9942404 w 10925787"/>
              <a:gd name="connsiteY2275" fmla="*/ 3612878 h 5574672"/>
              <a:gd name="connsiteX2276" fmla="*/ 9942405 w 10925787"/>
              <a:gd name="connsiteY2276" fmla="*/ 3612878 h 5574672"/>
              <a:gd name="connsiteX2277" fmla="*/ 9942860 w 10925787"/>
              <a:gd name="connsiteY2277" fmla="*/ 3613852 h 5574672"/>
              <a:gd name="connsiteX2278" fmla="*/ 9943414 w 10925787"/>
              <a:gd name="connsiteY2278" fmla="*/ 3613836 h 5574672"/>
              <a:gd name="connsiteX2279" fmla="*/ 9943416 w 10925787"/>
              <a:gd name="connsiteY2279" fmla="*/ 3613838 h 5574672"/>
              <a:gd name="connsiteX2280" fmla="*/ 9943416 w 10925787"/>
              <a:gd name="connsiteY2280" fmla="*/ 3613836 h 5574672"/>
              <a:gd name="connsiteX2281" fmla="*/ 9943414 w 10925787"/>
              <a:gd name="connsiteY2281" fmla="*/ 3613836 h 5574672"/>
              <a:gd name="connsiteX2282" fmla="*/ 9942405 w 10925787"/>
              <a:gd name="connsiteY2282" fmla="*/ 3612877 h 5574672"/>
              <a:gd name="connsiteX2283" fmla="*/ 9942406 w 10925787"/>
              <a:gd name="connsiteY2283" fmla="*/ 3612876 h 5574672"/>
              <a:gd name="connsiteX2284" fmla="*/ 9941873 w 10925787"/>
              <a:gd name="connsiteY2284" fmla="*/ 3611733 h 5574672"/>
              <a:gd name="connsiteX2285" fmla="*/ 10234477 w 10925787"/>
              <a:gd name="connsiteY2285" fmla="*/ 3597746 h 5574672"/>
              <a:gd name="connsiteX2286" fmla="*/ 10234478 w 10925787"/>
              <a:gd name="connsiteY2286" fmla="*/ 3597748 h 5574672"/>
              <a:gd name="connsiteX2287" fmla="*/ 10234475 w 10925787"/>
              <a:gd name="connsiteY2287" fmla="*/ 3597747 h 5574672"/>
              <a:gd name="connsiteX2288" fmla="*/ 10353155 w 10925787"/>
              <a:gd name="connsiteY2288" fmla="*/ 3592678 h 5574672"/>
              <a:gd name="connsiteX2289" fmla="*/ 10353167 w 10925787"/>
              <a:gd name="connsiteY2289" fmla="*/ 3592686 h 5574672"/>
              <a:gd name="connsiteX2290" fmla="*/ 10353168 w 10925787"/>
              <a:gd name="connsiteY2290" fmla="*/ 3592688 h 5574672"/>
              <a:gd name="connsiteX2291" fmla="*/ 10353163 w 10925787"/>
              <a:gd name="connsiteY2291" fmla="*/ 3592697 h 5574672"/>
              <a:gd name="connsiteX2292" fmla="*/ 10341516 w 10925787"/>
              <a:gd name="connsiteY2292" fmla="*/ 3471665 h 5574672"/>
              <a:gd name="connsiteX2293" fmla="*/ 10345113 w 10925787"/>
              <a:gd name="connsiteY2293" fmla="*/ 3475905 h 5574672"/>
              <a:gd name="connsiteX2294" fmla="*/ 10355007 w 10925787"/>
              <a:gd name="connsiteY2294" fmla="*/ 3478135 h 5574672"/>
              <a:gd name="connsiteX2295" fmla="*/ 10421471 w 10925787"/>
              <a:gd name="connsiteY2295" fmla="*/ 3507297 h 5574672"/>
              <a:gd name="connsiteX2296" fmla="*/ 10478362 w 10925787"/>
              <a:gd name="connsiteY2296" fmla="*/ 3550278 h 5574672"/>
              <a:gd name="connsiteX2297" fmla="*/ 10485307 w 10925787"/>
              <a:gd name="connsiteY2297" fmla="*/ 3572920 h 5574672"/>
              <a:gd name="connsiteX2298" fmla="*/ 10485307 w 10925787"/>
              <a:gd name="connsiteY2298" fmla="*/ 3572922 h 5574672"/>
              <a:gd name="connsiteX2299" fmla="*/ 10469132 w 10925787"/>
              <a:gd name="connsiteY2299" fmla="*/ 3564895 h 5574672"/>
              <a:gd name="connsiteX2300" fmla="*/ 10461567 w 10925787"/>
              <a:gd name="connsiteY2300" fmla="*/ 3559069 h 5574672"/>
              <a:gd name="connsiteX2301" fmla="*/ 10432917 w 10925787"/>
              <a:gd name="connsiteY2301" fmla="*/ 3540949 h 5574672"/>
              <a:gd name="connsiteX2302" fmla="*/ 10408422 w 10925787"/>
              <a:gd name="connsiteY2302" fmla="*/ 3534755 h 5574672"/>
              <a:gd name="connsiteX2303" fmla="*/ 10400698 w 10925787"/>
              <a:gd name="connsiteY2303" fmla="*/ 3536778 h 5574672"/>
              <a:gd name="connsiteX2304" fmla="*/ 10372656 w 10925787"/>
              <a:gd name="connsiteY2304" fmla="*/ 3522591 h 5574672"/>
              <a:gd name="connsiteX2305" fmla="*/ 10359102 w 10925787"/>
              <a:gd name="connsiteY2305" fmla="*/ 3514635 h 5574672"/>
              <a:gd name="connsiteX2306" fmla="*/ 10338967 w 10925787"/>
              <a:gd name="connsiteY2306" fmla="*/ 3498428 h 5574672"/>
              <a:gd name="connsiteX2307" fmla="*/ 10335105 w 10925787"/>
              <a:gd name="connsiteY2307" fmla="*/ 3494236 h 5574672"/>
              <a:gd name="connsiteX2308" fmla="*/ 10333953 w 10925787"/>
              <a:gd name="connsiteY2308" fmla="*/ 3488861 h 5574672"/>
              <a:gd name="connsiteX2309" fmla="*/ 10345258 w 10925787"/>
              <a:gd name="connsiteY2309" fmla="*/ 3481280 h 5574672"/>
              <a:gd name="connsiteX2310" fmla="*/ 10337048 w 10925787"/>
              <a:gd name="connsiteY2310" fmla="*/ 3475531 h 5574672"/>
              <a:gd name="connsiteX2311" fmla="*/ 10341516 w 10925787"/>
              <a:gd name="connsiteY2311" fmla="*/ 3471665 h 5574672"/>
              <a:gd name="connsiteX2312" fmla="*/ 10654683 w 10925787"/>
              <a:gd name="connsiteY2312" fmla="*/ 3443755 h 5574672"/>
              <a:gd name="connsiteX2313" fmla="*/ 10670621 w 10925787"/>
              <a:gd name="connsiteY2313" fmla="*/ 3448701 h 5574672"/>
              <a:gd name="connsiteX2314" fmla="*/ 10682474 w 10925787"/>
              <a:gd name="connsiteY2314" fmla="*/ 3455534 h 5574672"/>
              <a:gd name="connsiteX2315" fmla="*/ 10692749 w 10925787"/>
              <a:gd name="connsiteY2315" fmla="*/ 3462493 h 5574672"/>
              <a:gd name="connsiteX2316" fmla="*/ 10692182 w 10925787"/>
              <a:gd name="connsiteY2316" fmla="*/ 3487938 h 5574672"/>
              <a:gd name="connsiteX2317" fmla="*/ 10674466 w 10925787"/>
              <a:gd name="connsiteY2317" fmla="*/ 3502290 h 5574672"/>
              <a:gd name="connsiteX2318" fmla="*/ 10620147 w 10925787"/>
              <a:gd name="connsiteY2318" fmla="*/ 3510372 h 5574672"/>
              <a:gd name="connsiteX2319" fmla="*/ 10577061 w 10925787"/>
              <a:gd name="connsiteY2319" fmla="*/ 3526698 h 5574672"/>
              <a:gd name="connsiteX2320" fmla="*/ 10552559 w 10925787"/>
              <a:gd name="connsiteY2320" fmla="*/ 3541332 h 5574672"/>
              <a:gd name="connsiteX2321" fmla="*/ 10539130 w 10925787"/>
              <a:gd name="connsiteY2321" fmla="*/ 3550098 h 5574672"/>
              <a:gd name="connsiteX2322" fmla="*/ 10534399 w 10925787"/>
              <a:gd name="connsiteY2322" fmla="*/ 3555485 h 5574672"/>
              <a:gd name="connsiteX2323" fmla="*/ 10531157 w 10925787"/>
              <a:gd name="connsiteY2323" fmla="*/ 3561257 h 5574672"/>
              <a:gd name="connsiteX2324" fmla="*/ 10524195 w 10925787"/>
              <a:gd name="connsiteY2324" fmla="*/ 3568971 h 5574672"/>
              <a:gd name="connsiteX2325" fmla="*/ 10512555 w 10925787"/>
              <a:gd name="connsiteY2325" fmla="*/ 3588782 h 5574672"/>
              <a:gd name="connsiteX2326" fmla="*/ 10508515 w 10925787"/>
              <a:gd name="connsiteY2326" fmla="*/ 3573303 h 5574672"/>
              <a:gd name="connsiteX2327" fmla="*/ 10508515 w 10925787"/>
              <a:gd name="connsiteY2327" fmla="*/ 3573301 h 5574672"/>
              <a:gd name="connsiteX2328" fmla="*/ 10514256 w 10925787"/>
              <a:gd name="connsiteY2328" fmla="*/ 3573995 h 5574672"/>
              <a:gd name="connsiteX2329" fmla="*/ 10517232 w 10925787"/>
              <a:gd name="connsiteY2329" fmla="*/ 3552911 h 5574672"/>
              <a:gd name="connsiteX2330" fmla="*/ 10533602 w 10925787"/>
              <a:gd name="connsiteY2330" fmla="*/ 3535214 h 5574672"/>
              <a:gd name="connsiteX2331" fmla="*/ 10545011 w 10925787"/>
              <a:gd name="connsiteY2331" fmla="*/ 3515809 h 5574672"/>
              <a:gd name="connsiteX2332" fmla="*/ 10550929 w 10925787"/>
              <a:gd name="connsiteY2332" fmla="*/ 3509375 h 5574672"/>
              <a:gd name="connsiteX2333" fmla="*/ 10572206 w 10925787"/>
              <a:gd name="connsiteY2333" fmla="*/ 3498867 h 5574672"/>
              <a:gd name="connsiteX2334" fmla="*/ 10587177 w 10925787"/>
              <a:gd name="connsiteY2334" fmla="*/ 3488535 h 5574672"/>
              <a:gd name="connsiteX2335" fmla="*/ 10594494 w 10925787"/>
              <a:gd name="connsiteY2335" fmla="*/ 3485831 h 5574672"/>
              <a:gd name="connsiteX2336" fmla="*/ 10597364 w 10925787"/>
              <a:gd name="connsiteY2336" fmla="*/ 3481879 h 5574672"/>
              <a:gd name="connsiteX2337" fmla="*/ 10606789 w 10925787"/>
              <a:gd name="connsiteY2337" fmla="*/ 3478341 h 5574672"/>
              <a:gd name="connsiteX2338" fmla="*/ 10609499 w 10925787"/>
              <a:gd name="connsiteY2338" fmla="*/ 3475474 h 5574672"/>
              <a:gd name="connsiteX2339" fmla="*/ 10615009 w 10925787"/>
              <a:gd name="connsiteY2339" fmla="*/ 3468108 h 5574672"/>
              <a:gd name="connsiteX2340" fmla="*/ 10620820 w 10925787"/>
              <a:gd name="connsiteY2340" fmla="*/ 3464998 h 5574672"/>
              <a:gd name="connsiteX2341" fmla="*/ 10625497 w 10925787"/>
              <a:gd name="connsiteY2341" fmla="*/ 3460954 h 5574672"/>
              <a:gd name="connsiteX2342" fmla="*/ 10629129 w 10925787"/>
              <a:gd name="connsiteY2342" fmla="*/ 3457660 h 5574672"/>
              <a:gd name="connsiteX2343" fmla="*/ 10646651 w 10925787"/>
              <a:gd name="connsiteY2343" fmla="*/ 3445806 h 5574672"/>
              <a:gd name="connsiteX2344" fmla="*/ 10654683 w 10925787"/>
              <a:gd name="connsiteY2344" fmla="*/ 3443755 h 5574672"/>
              <a:gd name="connsiteX2345" fmla="*/ 10515319 w 10925787"/>
              <a:gd name="connsiteY2345" fmla="*/ 3440220 h 5574672"/>
              <a:gd name="connsiteX2346" fmla="*/ 10511208 w 10925787"/>
              <a:gd name="connsiteY2346" fmla="*/ 3445981 h 5574672"/>
              <a:gd name="connsiteX2347" fmla="*/ 10515319 w 10925787"/>
              <a:gd name="connsiteY2347" fmla="*/ 3440220 h 5574672"/>
              <a:gd name="connsiteX2348" fmla="*/ 10515319 w 10925787"/>
              <a:gd name="connsiteY2348" fmla="*/ 3440216 h 5574672"/>
              <a:gd name="connsiteX2349" fmla="*/ 10515319 w 10925787"/>
              <a:gd name="connsiteY2349" fmla="*/ 3440220 h 5574672"/>
              <a:gd name="connsiteX2350" fmla="*/ 10515319 w 10925787"/>
              <a:gd name="connsiteY2350" fmla="*/ 3440217 h 5574672"/>
              <a:gd name="connsiteX2351" fmla="*/ 9936669 w 10925787"/>
              <a:gd name="connsiteY2351" fmla="*/ 3411992 h 5574672"/>
              <a:gd name="connsiteX2352" fmla="*/ 9936671 w 10925787"/>
              <a:gd name="connsiteY2352" fmla="*/ 3411994 h 5574672"/>
              <a:gd name="connsiteX2353" fmla="*/ 9936669 w 10925787"/>
              <a:gd name="connsiteY2353" fmla="*/ 3411995 h 5574672"/>
              <a:gd name="connsiteX2354" fmla="*/ 10277126 w 10925787"/>
              <a:gd name="connsiteY2354" fmla="*/ 3399818 h 5574672"/>
              <a:gd name="connsiteX2355" fmla="*/ 10277896 w 10925787"/>
              <a:gd name="connsiteY2355" fmla="*/ 3400119 h 5574672"/>
              <a:gd name="connsiteX2356" fmla="*/ 10277895 w 10925787"/>
              <a:gd name="connsiteY2356" fmla="*/ 3400120 h 5574672"/>
              <a:gd name="connsiteX2357" fmla="*/ 10277126 w 10925787"/>
              <a:gd name="connsiteY2357" fmla="*/ 3399819 h 5574672"/>
              <a:gd name="connsiteX2358" fmla="*/ 10263269 w 10925787"/>
              <a:gd name="connsiteY2358" fmla="*/ 3399552 h 5574672"/>
              <a:gd name="connsiteX2359" fmla="*/ 10263271 w 10925787"/>
              <a:gd name="connsiteY2359" fmla="*/ 3399552 h 5574672"/>
              <a:gd name="connsiteX2360" fmla="*/ 10265167 w 10925787"/>
              <a:gd name="connsiteY2360" fmla="*/ 3399600 h 5574672"/>
              <a:gd name="connsiteX2361" fmla="*/ 10263269 w 10925787"/>
              <a:gd name="connsiteY2361" fmla="*/ 3399552 h 5574672"/>
              <a:gd name="connsiteX2362" fmla="*/ 9841466 w 10925787"/>
              <a:gd name="connsiteY2362" fmla="*/ 3399316 h 5574672"/>
              <a:gd name="connsiteX2363" fmla="*/ 9841533 w 10925787"/>
              <a:gd name="connsiteY2363" fmla="*/ 3399337 h 5574672"/>
              <a:gd name="connsiteX2364" fmla="*/ 9841498 w 10925787"/>
              <a:gd name="connsiteY2364" fmla="*/ 3399346 h 5574672"/>
              <a:gd name="connsiteX2365" fmla="*/ 9799214 w 10925787"/>
              <a:gd name="connsiteY2365" fmla="*/ 3393674 h 5574672"/>
              <a:gd name="connsiteX2366" fmla="*/ 9800504 w 10925787"/>
              <a:gd name="connsiteY2366" fmla="*/ 3394674 h 5574672"/>
              <a:gd name="connsiteX2367" fmla="*/ 9799645 w 10925787"/>
              <a:gd name="connsiteY2367" fmla="*/ 3395337 h 5574672"/>
              <a:gd name="connsiteX2368" fmla="*/ 9799214 w 10925787"/>
              <a:gd name="connsiteY2368" fmla="*/ 3393674 h 5574672"/>
              <a:gd name="connsiteX2369" fmla="*/ 9773259 w 10925787"/>
              <a:gd name="connsiteY2369" fmla="*/ 3392282 h 5574672"/>
              <a:gd name="connsiteX2370" fmla="*/ 9775764 w 10925787"/>
              <a:gd name="connsiteY2370" fmla="*/ 3396336 h 5574672"/>
              <a:gd name="connsiteX2371" fmla="*/ 9799574 w 10925787"/>
              <a:gd name="connsiteY2371" fmla="*/ 3395392 h 5574672"/>
              <a:gd name="connsiteX2372" fmla="*/ 9805907 w 10925787"/>
              <a:gd name="connsiteY2372" fmla="*/ 3402429 h 5574672"/>
              <a:gd name="connsiteX2373" fmla="*/ 9821771 w 10925787"/>
              <a:gd name="connsiteY2373" fmla="*/ 3410855 h 5574672"/>
              <a:gd name="connsiteX2374" fmla="*/ 9837115 w 10925787"/>
              <a:gd name="connsiteY2374" fmla="*/ 3418156 h 5574672"/>
              <a:gd name="connsiteX2375" fmla="*/ 9905559 w 10925787"/>
              <a:gd name="connsiteY2375" fmla="*/ 3455741 h 5574672"/>
              <a:gd name="connsiteX2376" fmla="*/ 9910755 w 10925787"/>
              <a:gd name="connsiteY2376" fmla="*/ 3462568 h 5574672"/>
              <a:gd name="connsiteX2377" fmla="*/ 9920489 w 10925787"/>
              <a:gd name="connsiteY2377" fmla="*/ 3463707 h 5574672"/>
              <a:gd name="connsiteX2378" fmla="*/ 9924998 w 10925787"/>
              <a:gd name="connsiteY2378" fmla="*/ 3462121 h 5574672"/>
              <a:gd name="connsiteX2379" fmla="*/ 9934458 w 10925787"/>
              <a:gd name="connsiteY2379" fmla="*/ 3482408 h 5574672"/>
              <a:gd name="connsiteX2380" fmla="*/ 9948511 w 10925787"/>
              <a:gd name="connsiteY2380" fmla="*/ 3495490 h 5574672"/>
              <a:gd name="connsiteX2381" fmla="*/ 9957299 w 10925787"/>
              <a:gd name="connsiteY2381" fmla="*/ 3503659 h 5574672"/>
              <a:gd name="connsiteX2382" fmla="*/ 9970198 w 10925787"/>
              <a:gd name="connsiteY2382" fmla="*/ 3520017 h 5574672"/>
              <a:gd name="connsiteX2383" fmla="*/ 9979008 w 10925787"/>
              <a:gd name="connsiteY2383" fmla="*/ 3529607 h 5574672"/>
              <a:gd name="connsiteX2384" fmla="*/ 9992597 w 10925787"/>
              <a:gd name="connsiteY2384" fmla="*/ 3528790 h 5574672"/>
              <a:gd name="connsiteX2385" fmla="*/ 9986747 w 10925787"/>
              <a:gd name="connsiteY2385" fmla="*/ 3540878 h 5574672"/>
              <a:gd name="connsiteX2386" fmla="*/ 9992951 w 10925787"/>
              <a:gd name="connsiteY2386" fmla="*/ 3553040 h 5574672"/>
              <a:gd name="connsiteX2387" fmla="*/ 10002555 w 10925787"/>
              <a:gd name="connsiteY2387" fmla="*/ 3569274 h 5574672"/>
              <a:gd name="connsiteX2388" fmla="*/ 10030117 w 10925787"/>
              <a:gd name="connsiteY2388" fmla="*/ 3603920 h 5574672"/>
              <a:gd name="connsiteX2389" fmla="*/ 10031128 w 10925787"/>
              <a:gd name="connsiteY2389" fmla="*/ 3610348 h 5574672"/>
              <a:gd name="connsiteX2390" fmla="*/ 10040949 w 10925787"/>
              <a:gd name="connsiteY2390" fmla="*/ 3623060 h 5574672"/>
              <a:gd name="connsiteX2391" fmla="*/ 10045840 w 10925787"/>
              <a:gd name="connsiteY2391" fmla="*/ 3638618 h 5574672"/>
              <a:gd name="connsiteX2392" fmla="*/ 10058123 w 10925787"/>
              <a:gd name="connsiteY2392" fmla="*/ 3655635 h 5574672"/>
              <a:gd name="connsiteX2393" fmla="*/ 10059647 w 10925787"/>
              <a:gd name="connsiteY2393" fmla="*/ 3664089 h 5574672"/>
              <a:gd name="connsiteX2394" fmla="*/ 10062101 w 10925787"/>
              <a:gd name="connsiteY2394" fmla="*/ 3667533 h 5574672"/>
              <a:gd name="connsiteX2395" fmla="*/ 10057641 w 10925787"/>
              <a:gd name="connsiteY2395" fmla="*/ 3665655 h 5574672"/>
              <a:gd name="connsiteX2396" fmla="*/ 10054654 w 10925787"/>
              <a:gd name="connsiteY2396" fmla="*/ 3662371 h 5574672"/>
              <a:gd name="connsiteX2397" fmla="*/ 10045948 w 10925787"/>
              <a:gd name="connsiteY2397" fmla="*/ 3646647 h 5574672"/>
              <a:gd name="connsiteX2398" fmla="*/ 10037196 w 10925787"/>
              <a:gd name="connsiteY2398" fmla="*/ 3645322 h 5574672"/>
              <a:gd name="connsiteX2399" fmla="*/ 10031610 w 10925787"/>
              <a:gd name="connsiteY2399" fmla="*/ 3630938 h 5574672"/>
              <a:gd name="connsiteX2400" fmla="*/ 10026611 w 10925787"/>
              <a:gd name="connsiteY2400" fmla="*/ 3620354 h 5574672"/>
              <a:gd name="connsiteX2401" fmla="*/ 9946984 w 10925787"/>
              <a:gd name="connsiteY2401" fmla="*/ 3547889 h 5574672"/>
              <a:gd name="connsiteX2402" fmla="*/ 9928398 w 10925787"/>
              <a:gd name="connsiteY2402" fmla="*/ 3539930 h 5574672"/>
              <a:gd name="connsiteX2403" fmla="*/ 9897505 w 10925787"/>
              <a:gd name="connsiteY2403" fmla="*/ 3523204 h 5574672"/>
              <a:gd name="connsiteX2404" fmla="*/ 9920326 w 10925787"/>
              <a:gd name="connsiteY2404" fmla="*/ 3556134 h 5574672"/>
              <a:gd name="connsiteX2405" fmla="*/ 9984424 w 10925787"/>
              <a:gd name="connsiteY2405" fmla="*/ 3600613 h 5574672"/>
              <a:gd name="connsiteX2406" fmla="*/ 10016333 w 10925787"/>
              <a:gd name="connsiteY2406" fmla="*/ 3640195 h 5574672"/>
              <a:gd name="connsiteX2407" fmla="*/ 9984084 w 10925787"/>
              <a:gd name="connsiteY2407" fmla="*/ 3626814 h 5574672"/>
              <a:gd name="connsiteX2408" fmla="*/ 9956870 w 10925787"/>
              <a:gd name="connsiteY2408" fmla="*/ 3618184 h 5574672"/>
              <a:gd name="connsiteX2409" fmla="*/ 9955520 w 10925787"/>
              <a:gd name="connsiteY2409" fmla="*/ 3612369 h 5574672"/>
              <a:gd name="connsiteX2410" fmla="*/ 9944890 w 10925787"/>
              <a:gd name="connsiteY2410" fmla="*/ 3606461 h 5574672"/>
              <a:gd name="connsiteX2411" fmla="*/ 9943037 w 10925787"/>
              <a:gd name="connsiteY2411" fmla="*/ 3603949 h 5574672"/>
              <a:gd name="connsiteX2412" fmla="*/ 9936802 w 10925787"/>
              <a:gd name="connsiteY2412" fmla="*/ 3599585 h 5574672"/>
              <a:gd name="connsiteX2413" fmla="*/ 9903515 w 10925787"/>
              <a:gd name="connsiteY2413" fmla="*/ 3588505 h 5574672"/>
              <a:gd name="connsiteX2414" fmla="*/ 9892282 w 10925787"/>
              <a:gd name="connsiteY2414" fmla="*/ 3581777 h 5574672"/>
              <a:gd name="connsiteX2415" fmla="*/ 9891094 w 10925787"/>
              <a:gd name="connsiteY2415" fmla="*/ 3581798 h 5574672"/>
              <a:gd name="connsiteX2416" fmla="*/ 9825179 w 10925787"/>
              <a:gd name="connsiteY2416" fmla="*/ 3522026 h 5574672"/>
              <a:gd name="connsiteX2417" fmla="*/ 9803237 w 10925787"/>
              <a:gd name="connsiteY2417" fmla="*/ 3501514 h 5574672"/>
              <a:gd name="connsiteX2418" fmla="*/ 9805053 w 10925787"/>
              <a:gd name="connsiteY2418" fmla="*/ 3498793 h 5574672"/>
              <a:gd name="connsiteX2419" fmla="*/ 9769932 w 10925787"/>
              <a:gd name="connsiteY2419" fmla="*/ 3450166 h 5574672"/>
              <a:gd name="connsiteX2420" fmla="*/ 9766180 w 10925787"/>
              <a:gd name="connsiteY2420" fmla="*/ 3436849 h 5574672"/>
              <a:gd name="connsiteX2421" fmla="*/ 9755791 w 10925787"/>
              <a:gd name="connsiteY2421" fmla="*/ 3420579 h 5574672"/>
              <a:gd name="connsiteX2422" fmla="*/ 9769413 w 10925787"/>
              <a:gd name="connsiteY2422" fmla="*/ 3392913 h 5574672"/>
              <a:gd name="connsiteX2423" fmla="*/ 9773259 w 10925787"/>
              <a:gd name="connsiteY2423" fmla="*/ 3392282 h 5574672"/>
              <a:gd name="connsiteX2424" fmla="*/ 10003677 w 10925787"/>
              <a:gd name="connsiteY2424" fmla="*/ 3382464 h 5574672"/>
              <a:gd name="connsiteX2425" fmla="*/ 10009318 w 10925787"/>
              <a:gd name="connsiteY2425" fmla="*/ 3383869 h 5574672"/>
              <a:gd name="connsiteX2426" fmla="*/ 10003677 w 10925787"/>
              <a:gd name="connsiteY2426" fmla="*/ 3382464 h 5574672"/>
              <a:gd name="connsiteX2427" fmla="*/ 10524247 w 10925787"/>
              <a:gd name="connsiteY2427" fmla="*/ 3366082 h 5574672"/>
              <a:gd name="connsiteX2428" fmla="*/ 10524389 w 10925787"/>
              <a:gd name="connsiteY2428" fmla="*/ 3373284 h 5574672"/>
              <a:gd name="connsiteX2429" fmla="*/ 10517781 w 10925787"/>
              <a:gd name="connsiteY2429" fmla="*/ 3367039 h 5574672"/>
              <a:gd name="connsiteX2430" fmla="*/ 10524247 w 10925787"/>
              <a:gd name="connsiteY2430" fmla="*/ 3366082 h 5574672"/>
              <a:gd name="connsiteX2431" fmla="*/ 10507204 w 10925787"/>
              <a:gd name="connsiteY2431" fmla="*/ 3357707 h 5574672"/>
              <a:gd name="connsiteX2432" fmla="*/ 10507204 w 10925787"/>
              <a:gd name="connsiteY2432" fmla="*/ 3357707 h 5574672"/>
              <a:gd name="connsiteX2433" fmla="*/ 10533443 w 10925787"/>
              <a:gd name="connsiteY2433" fmla="*/ 3347393 h 5574672"/>
              <a:gd name="connsiteX2434" fmla="*/ 10532149 w 10925787"/>
              <a:gd name="connsiteY2434" fmla="*/ 3349150 h 5574672"/>
              <a:gd name="connsiteX2435" fmla="*/ 10532539 w 10925787"/>
              <a:gd name="connsiteY2435" fmla="*/ 3347882 h 5574672"/>
              <a:gd name="connsiteX2436" fmla="*/ 10533443 w 10925787"/>
              <a:gd name="connsiteY2436" fmla="*/ 3347393 h 5574672"/>
              <a:gd name="connsiteX2437" fmla="*/ 10532918 w 10925787"/>
              <a:gd name="connsiteY2437" fmla="*/ 3347067 h 5574672"/>
              <a:gd name="connsiteX2438" fmla="*/ 10532539 w 10925787"/>
              <a:gd name="connsiteY2438" fmla="*/ 3347882 h 5574672"/>
              <a:gd name="connsiteX2439" fmla="*/ 10531423 w 10925787"/>
              <a:gd name="connsiteY2439" fmla="*/ 3348477 h 5574672"/>
              <a:gd name="connsiteX2440" fmla="*/ 10532929 w 10925787"/>
              <a:gd name="connsiteY2440" fmla="*/ 3347042 h 5574672"/>
              <a:gd name="connsiteX2441" fmla="*/ 10532938 w 10925787"/>
              <a:gd name="connsiteY2441" fmla="*/ 3347048 h 5574672"/>
              <a:gd name="connsiteX2442" fmla="*/ 10532918 w 10925787"/>
              <a:gd name="connsiteY2442" fmla="*/ 3347067 h 5574672"/>
              <a:gd name="connsiteX2443" fmla="*/ 10415896 w 10925787"/>
              <a:gd name="connsiteY2443" fmla="*/ 3345399 h 5574672"/>
              <a:gd name="connsiteX2444" fmla="*/ 10460663 w 10925787"/>
              <a:gd name="connsiteY2444" fmla="*/ 3416914 h 5574672"/>
              <a:gd name="connsiteX2445" fmla="*/ 10459246 w 10925787"/>
              <a:gd name="connsiteY2445" fmla="*/ 3433808 h 5574672"/>
              <a:gd name="connsiteX2446" fmla="*/ 10464330 w 10925787"/>
              <a:gd name="connsiteY2446" fmla="*/ 3443405 h 5574672"/>
              <a:gd name="connsiteX2447" fmla="*/ 10465075 w 10925787"/>
              <a:gd name="connsiteY2447" fmla="*/ 3459772 h 5574672"/>
              <a:gd name="connsiteX2448" fmla="*/ 10469982 w 10925787"/>
              <a:gd name="connsiteY2448" fmla="*/ 3461494 h 5574672"/>
              <a:gd name="connsiteX2449" fmla="*/ 10469947 w 10925787"/>
              <a:gd name="connsiteY2449" fmla="*/ 3461501 h 5574672"/>
              <a:gd name="connsiteX2450" fmla="*/ 10469167 w 10925787"/>
              <a:gd name="connsiteY2450" fmla="*/ 3463604 h 5574672"/>
              <a:gd name="connsiteX2451" fmla="*/ 10466864 w 10925787"/>
              <a:gd name="connsiteY2451" fmla="*/ 3473718 h 5574672"/>
              <a:gd name="connsiteX2452" fmla="*/ 10469203 w 10925787"/>
              <a:gd name="connsiteY2452" fmla="*/ 3501907 h 5574672"/>
              <a:gd name="connsiteX2453" fmla="*/ 10474801 w 10925787"/>
              <a:gd name="connsiteY2453" fmla="*/ 3523473 h 5574672"/>
              <a:gd name="connsiteX2454" fmla="*/ 10479974 w 10925787"/>
              <a:gd name="connsiteY2454" fmla="*/ 3530835 h 5574672"/>
              <a:gd name="connsiteX2455" fmla="*/ 10479974 w 10925787"/>
              <a:gd name="connsiteY2455" fmla="*/ 3530833 h 5574672"/>
              <a:gd name="connsiteX2456" fmla="*/ 10434230 w 10925787"/>
              <a:gd name="connsiteY2456" fmla="*/ 3480731 h 5574672"/>
              <a:gd name="connsiteX2457" fmla="*/ 10426809 w 10925787"/>
              <a:gd name="connsiteY2457" fmla="*/ 3474181 h 5574672"/>
              <a:gd name="connsiteX2458" fmla="*/ 10418914 w 10925787"/>
              <a:gd name="connsiteY2458" fmla="*/ 3462289 h 5574672"/>
              <a:gd name="connsiteX2459" fmla="*/ 10408536 w 10925787"/>
              <a:gd name="connsiteY2459" fmla="*/ 3445643 h 5574672"/>
              <a:gd name="connsiteX2460" fmla="*/ 10398365 w 10925787"/>
              <a:gd name="connsiteY2460" fmla="*/ 3426860 h 5574672"/>
              <a:gd name="connsiteX2461" fmla="*/ 10387813 w 10925787"/>
              <a:gd name="connsiteY2461" fmla="*/ 3409870 h 5574672"/>
              <a:gd name="connsiteX2462" fmla="*/ 10387055 w 10925787"/>
              <a:gd name="connsiteY2462" fmla="*/ 3397638 h 5574672"/>
              <a:gd name="connsiteX2463" fmla="*/ 10384502 w 10925787"/>
              <a:gd name="connsiteY2463" fmla="*/ 3390520 h 5574672"/>
              <a:gd name="connsiteX2464" fmla="*/ 10386199 w 10925787"/>
              <a:gd name="connsiteY2464" fmla="*/ 3363353 h 5574672"/>
              <a:gd name="connsiteX2465" fmla="*/ 10415896 w 10925787"/>
              <a:gd name="connsiteY2465" fmla="*/ 3345399 h 5574672"/>
              <a:gd name="connsiteX2466" fmla="*/ 9944226 w 10925787"/>
              <a:gd name="connsiteY2466" fmla="*/ 3294619 h 5574672"/>
              <a:gd name="connsiteX2467" fmla="*/ 9933452 w 10925787"/>
              <a:gd name="connsiteY2467" fmla="*/ 3298777 h 5574672"/>
              <a:gd name="connsiteX2468" fmla="*/ 9930745 w 10925787"/>
              <a:gd name="connsiteY2468" fmla="*/ 3413367 h 5574672"/>
              <a:gd name="connsiteX2469" fmla="*/ 9936669 w 10925787"/>
              <a:gd name="connsiteY2469" fmla="*/ 3411995 h 5574672"/>
              <a:gd name="connsiteX2470" fmla="*/ 9936388 w 10925787"/>
              <a:gd name="connsiteY2470" fmla="*/ 3419257 h 5574672"/>
              <a:gd name="connsiteX2471" fmla="*/ 9946486 w 10925787"/>
              <a:gd name="connsiteY2471" fmla="*/ 3426064 h 5574672"/>
              <a:gd name="connsiteX2472" fmla="*/ 9931946 w 10925787"/>
              <a:gd name="connsiteY2472" fmla="*/ 3383933 h 5574672"/>
              <a:gd name="connsiteX2473" fmla="*/ 9931920 w 10925787"/>
              <a:gd name="connsiteY2473" fmla="*/ 3371462 h 5574672"/>
              <a:gd name="connsiteX2474" fmla="*/ 9934997 w 10925787"/>
              <a:gd name="connsiteY2474" fmla="*/ 3347802 h 5574672"/>
              <a:gd name="connsiteX2475" fmla="*/ 9965742 w 10925787"/>
              <a:gd name="connsiteY2475" fmla="*/ 3342551 h 5574672"/>
              <a:gd name="connsiteX2476" fmla="*/ 9994836 w 10925787"/>
              <a:gd name="connsiteY2476" fmla="*/ 3388397 h 5574672"/>
              <a:gd name="connsiteX2477" fmla="*/ 9999232 w 10925787"/>
              <a:gd name="connsiteY2477" fmla="*/ 3392467 h 5574672"/>
              <a:gd name="connsiteX2478" fmla="*/ 10009931 w 10925787"/>
              <a:gd name="connsiteY2478" fmla="*/ 3421123 h 5574672"/>
              <a:gd name="connsiteX2479" fmla="*/ 10019228 w 10925787"/>
              <a:gd name="connsiteY2479" fmla="*/ 3425691 h 5574672"/>
              <a:gd name="connsiteX2480" fmla="*/ 10020814 w 10925787"/>
              <a:gd name="connsiteY2480" fmla="*/ 3424210 h 5574672"/>
              <a:gd name="connsiteX2481" fmla="*/ 10019230 w 10925787"/>
              <a:gd name="connsiteY2481" fmla="*/ 3425689 h 5574672"/>
              <a:gd name="connsiteX2482" fmla="*/ 10027119 w 10925787"/>
              <a:gd name="connsiteY2482" fmla="*/ 3427861 h 5574672"/>
              <a:gd name="connsiteX2483" fmla="*/ 10018886 w 10925787"/>
              <a:gd name="connsiteY2483" fmla="*/ 3430588 h 5574672"/>
              <a:gd name="connsiteX2484" fmla="*/ 10015483 w 10925787"/>
              <a:gd name="connsiteY2484" fmla="*/ 3433311 h 5574672"/>
              <a:gd name="connsiteX2485" fmla="*/ 10022199 w 10925787"/>
              <a:gd name="connsiteY2485" fmla="*/ 3454039 h 5574672"/>
              <a:gd name="connsiteX2486" fmla="*/ 10023317 w 10925787"/>
              <a:gd name="connsiteY2486" fmla="*/ 3480318 h 5574672"/>
              <a:gd name="connsiteX2487" fmla="*/ 10034236 w 10925787"/>
              <a:gd name="connsiteY2487" fmla="*/ 3542012 h 5574672"/>
              <a:gd name="connsiteX2488" fmla="*/ 10039025 w 10925787"/>
              <a:gd name="connsiteY2488" fmla="*/ 3536826 h 5574672"/>
              <a:gd name="connsiteX2489" fmla="*/ 10039379 w 10925787"/>
              <a:gd name="connsiteY2489" fmla="*/ 3508595 h 5574672"/>
              <a:gd name="connsiteX2490" fmla="*/ 10040169 w 10925787"/>
              <a:gd name="connsiteY2490" fmla="*/ 3467139 h 5574672"/>
              <a:gd name="connsiteX2491" fmla="*/ 10044278 w 10925787"/>
              <a:gd name="connsiteY2491" fmla="*/ 3463680 h 5574672"/>
              <a:gd name="connsiteX2492" fmla="*/ 10039478 w 10925787"/>
              <a:gd name="connsiteY2492" fmla="*/ 3457800 h 5574672"/>
              <a:gd name="connsiteX2493" fmla="*/ 10044056 w 10925787"/>
              <a:gd name="connsiteY2493" fmla="*/ 3455132 h 5574672"/>
              <a:gd name="connsiteX2494" fmla="*/ 10039416 w 10925787"/>
              <a:gd name="connsiteY2494" fmla="*/ 3446079 h 5574672"/>
              <a:gd name="connsiteX2495" fmla="*/ 10030184 w 10925787"/>
              <a:gd name="connsiteY2495" fmla="*/ 3411760 h 5574672"/>
              <a:gd name="connsiteX2496" fmla="*/ 10027449 w 10925787"/>
              <a:gd name="connsiteY2496" fmla="*/ 3401274 h 5574672"/>
              <a:gd name="connsiteX2497" fmla="*/ 10017621 w 10925787"/>
              <a:gd name="connsiteY2497" fmla="*/ 3392655 h 5574672"/>
              <a:gd name="connsiteX2498" fmla="*/ 10016831 w 10925787"/>
              <a:gd name="connsiteY2498" fmla="*/ 3378542 h 5574672"/>
              <a:gd name="connsiteX2499" fmla="*/ 9986589 w 10925787"/>
              <a:gd name="connsiteY2499" fmla="*/ 3338485 h 5574672"/>
              <a:gd name="connsiteX2500" fmla="*/ 9983193 w 10925787"/>
              <a:gd name="connsiteY2500" fmla="*/ 3326781 h 5574672"/>
              <a:gd name="connsiteX2501" fmla="*/ 9971877 w 10925787"/>
              <a:gd name="connsiteY2501" fmla="*/ 3312821 h 5574672"/>
              <a:gd name="connsiteX2502" fmla="*/ 9944226 w 10925787"/>
              <a:gd name="connsiteY2502" fmla="*/ 3294619 h 5574672"/>
              <a:gd name="connsiteX2503" fmla="*/ 10398661 w 10925787"/>
              <a:gd name="connsiteY2503" fmla="*/ 3151406 h 5574672"/>
              <a:gd name="connsiteX2504" fmla="*/ 10399323 w 10925787"/>
              <a:gd name="connsiteY2504" fmla="*/ 3151546 h 5574672"/>
              <a:gd name="connsiteX2505" fmla="*/ 10398661 w 10925787"/>
              <a:gd name="connsiteY2505" fmla="*/ 3151406 h 5574672"/>
              <a:gd name="connsiteX2506" fmla="*/ 10619055 w 10925787"/>
              <a:gd name="connsiteY2506" fmla="*/ 3133494 h 5574672"/>
              <a:gd name="connsiteX2507" fmla="*/ 10638767 w 10925787"/>
              <a:gd name="connsiteY2507" fmla="*/ 3140935 h 5574672"/>
              <a:gd name="connsiteX2508" fmla="*/ 10648405 w 10925787"/>
              <a:gd name="connsiteY2508" fmla="*/ 3149937 h 5574672"/>
              <a:gd name="connsiteX2509" fmla="*/ 10651204 w 10925787"/>
              <a:gd name="connsiteY2509" fmla="*/ 3154687 h 5574672"/>
              <a:gd name="connsiteX2510" fmla="*/ 10652675 w 10925787"/>
              <a:gd name="connsiteY2510" fmla="*/ 3158198 h 5574672"/>
              <a:gd name="connsiteX2511" fmla="*/ 10636996 w 10925787"/>
              <a:gd name="connsiteY2511" fmla="*/ 3258920 h 5574672"/>
              <a:gd name="connsiteX2512" fmla="*/ 10617631 w 10925787"/>
              <a:gd name="connsiteY2512" fmla="*/ 3289975 h 5574672"/>
              <a:gd name="connsiteX2513" fmla="*/ 10609535 w 10925787"/>
              <a:gd name="connsiteY2513" fmla="*/ 3301294 h 5574672"/>
              <a:gd name="connsiteX2514" fmla="*/ 10586769 w 10925787"/>
              <a:gd name="connsiteY2514" fmla="*/ 3327637 h 5574672"/>
              <a:gd name="connsiteX2515" fmla="*/ 10579435 w 10925787"/>
              <a:gd name="connsiteY2515" fmla="*/ 3334688 h 5574672"/>
              <a:gd name="connsiteX2516" fmla="*/ 10569195 w 10925787"/>
              <a:gd name="connsiteY2516" fmla="*/ 3343121 h 5574672"/>
              <a:gd name="connsiteX2517" fmla="*/ 10558387 w 10925787"/>
              <a:gd name="connsiteY2517" fmla="*/ 3356740 h 5574672"/>
              <a:gd name="connsiteX2518" fmla="*/ 10548130 w 10925787"/>
              <a:gd name="connsiteY2518" fmla="*/ 3375477 h 5574672"/>
              <a:gd name="connsiteX2519" fmla="*/ 10533035 w 10925787"/>
              <a:gd name="connsiteY2519" fmla="*/ 3399052 h 5574672"/>
              <a:gd name="connsiteX2520" fmla="*/ 10526551 w 10925787"/>
              <a:gd name="connsiteY2520" fmla="*/ 3414095 h 5574672"/>
              <a:gd name="connsiteX2521" fmla="*/ 10515319 w 10925787"/>
              <a:gd name="connsiteY2521" fmla="*/ 3440216 h 5574672"/>
              <a:gd name="connsiteX2522" fmla="*/ 10516984 w 10925787"/>
              <a:gd name="connsiteY2522" fmla="*/ 3417245 h 5574672"/>
              <a:gd name="connsiteX2523" fmla="*/ 10518791 w 10925787"/>
              <a:gd name="connsiteY2523" fmla="*/ 3402344 h 5574672"/>
              <a:gd name="connsiteX2524" fmla="*/ 10520935 w 10925787"/>
              <a:gd name="connsiteY2524" fmla="*/ 3392173 h 5574672"/>
              <a:gd name="connsiteX2525" fmla="*/ 10525133 w 10925787"/>
              <a:gd name="connsiteY2525" fmla="*/ 3380574 h 5574672"/>
              <a:gd name="connsiteX2526" fmla="*/ 10533443 w 10925787"/>
              <a:gd name="connsiteY2526" fmla="*/ 3347393 h 5574672"/>
              <a:gd name="connsiteX2527" fmla="*/ 10532938 w 10925787"/>
              <a:gd name="connsiteY2527" fmla="*/ 3347048 h 5574672"/>
              <a:gd name="connsiteX2528" fmla="*/ 10532946 w 10925787"/>
              <a:gd name="connsiteY2528" fmla="*/ 3347040 h 5574672"/>
              <a:gd name="connsiteX2529" fmla="*/ 10534293 w 10925787"/>
              <a:gd name="connsiteY2529" fmla="*/ 3344829 h 5574672"/>
              <a:gd name="connsiteX2530" fmla="*/ 10537695 w 10925787"/>
              <a:gd name="connsiteY2530" fmla="*/ 3334587 h 5574672"/>
              <a:gd name="connsiteX2531" fmla="*/ 10530785 w 10925787"/>
              <a:gd name="connsiteY2531" fmla="*/ 3338366 h 5574672"/>
              <a:gd name="connsiteX2532" fmla="*/ 10532238 w 10925787"/>
              <a:gd name="connsiteY2532" fmla="*/ 3339417 h 5574672"/>
              <a:gd name="connsiteX2533" fmla="*/ 10521891 w 10925787"/>
              <a:gd name="connsiteY2533" fmla="*/ 3356184 h 5574672"/>
              <a:gd name="connsiteX2534" fmla="*/ 10510890 w 10925787"/>
              <a:gd name="connsiteY2534" fmla="*/ 3360065 h 5574672"/>
              <a:gd name="connsiteX2535" fmla="*/ 10507204 w 10925787"/>
              <a:gd name="connsiteY2535" fmla="*/ 3357707 h 5574672"/>
              <a:gd name="connsiteX2536" fmla="*/ 10512643 w 10925787"/>
              <a:gd name="connsiteY2536" fmla="*/ 3355053 h 5574672"/>
              <a:gd name="connsiteX2537" fmla="*/ 10518720 w 10925787"/>
              <a:gd name="connsiteY2537" fmla="*/ 3341119 h 5574672"/>
              <a:gd name="connsiteX2538" fmla="*/ 10522689 w 10925787"/>
              <a:gd name="connsiteY2538" fmla="*/ 3321978 h 5574672"/>
              <a:gd name="connsiteX2539" fmla="*/ 10522281 w 10925787"/>
              <a:gd name="connsiteY2539" fmla="*/ 3308390 h 5574672"/>
              <a:gd name="connsiteX2540" fmla="*/ 10528730 w 10925787"/>
              <a:gd name="connsiteY2540" fmla="*/ 3287653 h 5574672"/>
              <a:gd name="connsiteX2541" fmla="*/ 10535462 w 10925787"/>
              <a:gd name="connsiteY2541" fmla="*/ 3270145 h 5574672"/>
              <a:gd name="connsiteX2542" fmla="*/ 10537234 w 10925787"/>
              <a:gd name="connsiteY2542" fmla="*/ 3262896 h 5574672"/>
              <a:gd name="connsiteX2543" fmla="*/ 10532769 w 10925787"/>
              <a:gd name="connsiteY2543" fmla="*/ 3260555 h 5574672"/>
              <a:gd name="connsiteX2544" fmla="*/ 10542177 w 10925787"/>
              <a:gd name="connsiteY2544" fmla="*/ 3257621 h 5574672"/>
              <a:gd name="connsiteX2545" fmla="*/ 10546535 w 10925787"/>
              <a:gd name="connsiteY2545" fmla="*/ 3244881 h 5574672"/>
              <a:gd name="connsiteX2546" fmla="*/ 10546500 w 10925787"/>
              <a:gd name="connsiteY2546" fmla="*/ 3245361 h 5574672"/>
              <a:gd name="connsiteX2547" fmla="*/ 10550008 w 10925787"/>
              <a:gd name="connsiteY2547" fmla="*/ 3236439 h 5574672"/>
              <a:gd name="connsiteX2548" fmla="*/ 10563135 w 10925787"/>
              <a:gd name="connsiteY2548" fmla="*/ 3212115 h 5574672"/>
              <a:gd name="connsiteX2549" fmla="*/ 10569478 w 10925787"/>
              <a:gd name="connsiteY2549" fmla="*/ 3202709 h 5574672"/>
              <a:gd name="connsiteX2550" fmla="*/ 10585246 w 10925787"/>
              <a:gd name="connsiteY2550" fmla="*/ 3173231 h 5574672"/>
              <a:gd name="connsiteX2551" fmla="*/ 10599383 w 10925787"/>
              <a:gd name="connsiteY2551" fmla="*/ 3155153 h 5574672"/>
              <a:gd name="connsiteX2552" fmla="*/ 10610793 w 10925787"/>
              <a:gd name="connsiteY2552" fmla="*/ 3147779 h 5574672"/>
              <a:gd name="connsiteX2553" fmla="*/ 10615311 w 10925787"/>
              <a:gd name="connsiteY2553" fmla="*/ 3138140 h 5574672"/>
              <a:gd name="connsiteX2554" fmla="*/ 10619055 w 10925787"/>
              <a:gd name="connsiteY2554" fmla="*/ 3133494 h 5574672"/>
              <a:gd name="connsiteX2555" fmla="*/ 9929994 w 10925787"/>
              <a:gd name="connsiteY2555" fmla="*/ 3094196 h 5574672"/>
              <a:gd name="connsiteX2556" fmla="*/ 9929553 w 10925787"/>
              <a:gd name="connsiteY2556" fmla="*/ 3094405 h 5574672"/>
              <a:gd name="connsiteX2557" fmla="*/ 9929551 w 10925787"/>
              <a:gd name="connsiteY2557" fmla="*/ 3094408 h 5574672"/>
              <a:gd name="connsiteX2558" fmla="*/ 9929592 w 10925787"/>
              <a:gd name="connsiteY2558" fmla="*/ 3095491 h 5574672"/>
              <a:gd name="connsiteX2559" fmla="*/ 9929994 w 10925787"/>
              <a:gd name="connsiteY2559" fmla="*/ 3094196 h 5574672"/>
              <a:gd name="connsiteX2560" fmla="*/ 10272014 w 10925787"/>
              <a:gd name="connsiteY2560" fmla="*/ 3043324 h 5574672"/>
              <a:gd name="connsiteX2561" fmla="*/ 10268832 w 10925787"/>
              <a:gd name="connsiteY2561" fmla="*/ 3046772 h 5574672"/>
              <a:gd name="connsiteX2562" fmla="*/ 10272014 w 10925787"/>
              <a:gd name="connsiteY2562" fmla="*/ 3043324 h 5574672"/>
              <a:gd name="connsiteX2563" fmla="*/ 10821652 w 10925787"/>
              <a:gd name="connsiteY2563" fmla="*/ 3031749 h 5574672"/>
              <a:gd name="connsiteX2564" fmla="*/ 10825286 w 10925787"/>
              <a:gd name="connsiteY2564" fmla="*/ 3034494 h 5574672"/>
              <a:gd name="connsiteX2565" fmla="*/ 10820344 w 10925787"/>
              <a:gd name="connsiteY2565" fmla="*/ 3034742 h 5574672"/>
              <a:gd name="connsiteX2566" fmla="*/ 10821652 w 10925787"/>
              <a:gd name="connsiteY2566" fmla="*/ 3031749 h 5574672"/>
              <a:gd name="connsiteX2567" fmla="*/ 10694539 w 10925787"/>
              <a:gd name="connsiteY2567" fmla="*/ 3021964 h 5574672"/>
              <a:gd name="connsiteX2568" fmla="*/ 10694938 w 10925787"/>
              <a:gd name="connsiteY2568" fmla="*/ 3022118 h 5574672"/>
              <a:gd name="connsiteX2569" fmla="*/ 10694751 w 10925787"/>
              <a:gd name="connsiteY2569" fmla="*/ 3022164 h 5574672"/>
              <a:gd name="connsiteX2570" fmla="*/ 10694539 w 10925787"/>
              <a:gd name="connsiteY2570" fmla="*/ 3021971 h 5574672"/>
              <a:gd name="connsiteX2571" fmla="*/ 10694539 w 10925787"/>
              <a:gd name="connsiteY2571" fmla="*/ 3021969 h 5574672"/>
              <a:gd name="connsiteX2572" fmla="*/ 10695866 w 10925787"/>
              <a:gd name="connsiteY2572" fmla="*/ 3021887 h 5574672"/>
              <a:gd name="connsiteX2573" fmla="*/ 10695797 w 10925787"/>
              <a:gd name="connsiteY2573" fmla="*/ 3022449 h 5574672"/>
              <a:gd name="connsiteX2574" fmla="*/ 10694938 w 10925787"/>
              <a:gd name="connsiteY2574" fmla="*/ 3022118 h 5574672"/>
              <a:gd name="connsiteX2575" fmla="*/ 10695866 w 10925787"/>
              <a:gd name="connsiteY2575" fmla="*/ 3021887 h 5574672"/>
              <a:gd name="connsiteX2576" fmla="*/ 10695867 w 10925787"/>
              <a:gd name="connsiteY2576" fmla="*/ 3021887 h 5574672"/>
              <a:gd name="connsiteX2577" fmla="*/ 10695866 w 10925787"/>
              <a:gd name="connsiteY2577" fmla="*/ 3021887 h 5574672"/>
              <a:gd name="connsiteX2578" fmla="*/ 10857090 w 10925787"/>
              <a:gd name="connsiteY2578" fmla="*/ 3003573 h 5574672"/>
              <a:gd name="connsiteX2579" fmla="*/ 10855741 w 10925787"/>
              <a:gd name="connsiteY2579" fmla="*/ 3007766 h 5574672"/>
              <a:gd name="connsiteX2580" fmla="*/ 10854519 w 10925787"/>
              <a:gd name="connsiteY2580" fmla="*/ 3006019 h 5574672"/>
              <a:gd name="connsiteX2581" fmla="*/ 10857090 w 10925787"/>
              <a:gd name="connsiteY2581" fmla="*/ 3003573 h 5574672"/>
              <a:gd name="connsiteX2582" fmla="*/ 9844230 w 10925787"/>
              <a:gd name="connsiteY2582" fmla="*/ 3002442 h 5574672"/>
              <a:gd name="connsiteX2583" fmla="*/ 9848898 w 10925787"/>
              <a:gd name="connsiteY2583" fmla="*/ 3003668 h 5574672"/>
              <a:gd name="connsiteX2584" fmla="*/ 9849095 w 10925787"/>
              <a:gd name="connsiteY2584" fmla="*/ 3007060 h 5574672"/>
              <a:gd name="connsiteX2585" fmla="*/ 9844230 w 10925787"/>
              <a:gd name="connsiteY2585" fmla="*/ 3002442 h 5574672"/>
              <a:gd name="connsiteX2586" fmla="*/ 10017795 w 10925787"/>
              <a:gd name="connsiteY2586" fmla="*/ 2994893 h 5574672"/>
              <a:gd name="connsiteX2587" fmla="*/ 10016952 w 10925787"/>
              <a:gd name="connsiteY2587" fmla="*/ 2997020 h 5574672"/>
              <a:gd name="connsiteX2588" fmla="*/ 10016826 w 10925787"/>
              <a:gd name="connsiteY2588" fmla="*/ 2996826 h 5574672"/>
              <a:gd name="connsiteX2589" fmla="*/ 10576438 w 10925787"/>
              <a:gd name="connsiteY2589" fmla="*/ 2991002 h 5574672"/>
              <a:gd name="connsiteX2590" fmla="*/ 10611218 w 10925787"/>
              <a:gd name="connsiteY2590" fmla="*/ 3000133 h 5574672"/>
              <a:gd name="connsiteX2591" fmla="*/ 10611218 w 10925787"/>
              <a:gd name="connsiteY2591" fmla="*/ 3000137 h 5574672"/>
              <a:gd name="connsiteX2592" fmla="*/ 10614797 w 10925787"/>
              <a:gd name="connsiteY2592" fmla="*/ 3001506 h 5574672"/>
              <a:gd name="connsiteX2593" fmla="*/ 10656112 w 10925787"/>
              <a:gd name="connsiteY2593" fmla="*/ 3025500 h 5574672"/>
              <a:gd name="connsiteX2594" fmla="*/ 10687594 w 10925787"/>
              <a:gd name="connsiteY2594" fmla="*/ 3043238 h 5574672"/>
              <a:gd name="connsiteX2595" fmla="*/ 10699021 w 10925787"/>
              <a:gd name="connsiteY2595" fmla="*/ 3051355 h 5574672"/>
              <a:gd name="connsiteX2596" fmla="*/ 10702245 w 10925787"/>
              <a:gd name="connsiteY2596" fmla="*/ 3057668 h 5574672"/>
              <a:gd name="connsiteX2597" fmla="*/ 10709208 w 10925787"/>
              <a:gd name="connsiteY2597" fmla="*/ 3069545 h 5574672"/>
              <a:gd name="connsiteX2598" fmla="*/ 10730468 w 10925787"/>
              <a:gd name="connsiteY2598" fmla="*/ 3096839 h 5574672"/>
              <a:gd name="connsiteX2599" fmla="*/ 10733692 w 10925787"/>
              <a:gd name="connsiteY2599" fmla="*/ 3109164 h 5574672"/>
              <a:gd name="connsiteX2600" fmla="*/ 10738210 w 10925787"/>
              <a:gd name="connsiteY2600" fmla="*/ 3111788 h 5574672"/>
              <a:gd name="connsiteX2601" fmla="*/ 10712627 w 10925787"/>
              <a:gd name="connsiteY2601" fmla="*/ 3141387 h 5574672"/>
              <a:gd name="connsiteX2602" fmla="*/ 10710466 w 10925787"/>
              <a:gd name="connsiteY2602" fmla="*/ 3137759 h 5574672"/>
              <a:gd name="connsiteX2603" fmla="*/ 10698862 w 10925787"/>
              <a:gd name="connsiteY2603" fmla="*/ 3130879 h 5574672"/>
              <a:gd name="connsiteX2604" fmla="*/ 10694982 w 10925787"/>
              <a:gd name="connsiteY2604" fmla="*/ 3123993 h 5574672"/>
              <a:gd name="connsiteX2605" fmla="*/ 10689986 w 10925787"/>
              <a:gd name="connsiteY2605" fmla="*/ 3120306 h 5574672"/>
              <a:gd name="connsiteX2606" fmla="*/ 10676928 w 10925787"/>
              <a:gd name="connsiteY2606" fmla="*/ 3104962 h 5574672"/>
              <a:gd name="connsiteX2607" fmla="*/ 10673810 w 10925787"/>
              <a:gd name="connsiteY2607" fmla="*/ 3098293 h 5574672"/>
              <a:gd name="connsiteX2608" fmla="*/ 10656749 w 10925787"/>
              <a:gd name="connsiteY2608" fmla="*/ 3079372 h 5574672"/>
              <a:gd name="connsiteX2609" fmla="*/ 10651824 w 10925787"/>
              <a:gd name="connsiteY2609" fmla="*/ 3075568 h 5574672"/>
              <a:gd name="connsiteX2610" fmla="*/ 10641974 w 10925787"/>
              <a:gd name="connsiteY2610" fmla="*/ 3064122 h 5574672"/>
              <a:gd name="connsiteX2611" fmla="*/ 10623673 w 10925787"/>
              <a:gd name="connsiteY2611" fmla="*/ 3033003 h 5574672"/>
              <a:gd name="connsiteX2612" fmla="*/ 10615824 w 10925787"/>
              <a:gd name="connsiteY2612" fmla="*/ 3026990 h 5574672"/>
              <a:gd name="connsiteX2613" fmla="*/ 10608118 w 10925787"/>
              <a:gd name="connsiteY2613" fmla="*/ 3018890 h 5574672"/>
              <a:gd name="connsiteX2614" fmla="*/ 10604929 w 10925787"/>
              <a:gd name="connsiteY2614" fmla="*/ 3022107 h 5574672"/>
              <a:gd name="connsiteX2615" fmla="*/ 10599507 w 10925787"/>
              <a:gd name="connsiteY2615" fmla="*/ 3015442 h 5574672"/>
              <a:gd name="connsiteX2616" fmla="*/ 10581933 w 10925787"/>
              <a:gd name="connsiteY2616" fmla="*/ 2999359 h 5574672"/>
              <a:gd name="connsiteX2617" fmla="*/ 10576438 w 10925787"/>
              <a:gd name="connsiteY2617" fmla="*/ 2991002 h 5574672"/>
              <a:gd name="connsiteX2618" fmla="*/ 10622430 w 10925787"/>
              <a:gd name="connsiteY2618" fmla="*/ 2988329 h 5574672"/>
              <a:gd name="connsiteX2619" fmla="*/ 10626118 w 10925787"/>
              <a:gd name="connsiteY2619" fmla="*/ 2989147 h 5574672"/>
              <a:gd name="connsiteX2620" fmla="*/ 10622876 w 10925787"/>
              <a:gd name="connsiteY2620" fmla="*/ 2992660 h 5574672"/>
              <a:gd name="connsiteX2621" fmla="*/ 10622430 w 10925787"/>
              <a:gd name="connsiteY2621" fmla="*/ 2988329 h 5574672"/>
              <a:gd name="connsiteX2622" fmla="*/ 10483978 w 10925787"/>
              <a:gd name="connsiteY2622" fmla="*/ 2953480 h 5574672"/>
              <a:gd name="connsiteX2623" fmla="*/ 10483978 w 10925787"/>
              <a:gd name="connsiteY2623" fmla="*/ 2953480 h 5574672"/>
              <a:gd name="connsiteX2624" fmla="*/ 10483978 w 10925787"/>
              <a:gd name="connsiteY2624" fmla="*/ 2953481 h 5574672"/>
              <a:gd name="connsiteX2625" fmla="*/ 10483890 w 10925787"/>
              <a:gd name="connsiteY2625" fmla="*/ 2953427 h 5574672"/>
              <a:gd name="connsiteX2626" fmla="*/ 10483891 w 10925787"/>
              <a:gd name="connsiteY2626" fmla="*/ 2953428 h 5574672"/>
              <a:gd name="connsiteX2627" fmla="*/ 10483890 w 10925787"/>
              <a:gd name="connsiteY2627" fmla="*/ 2953431 h 5574672"/>
              <a:gd name="connsiteX2628" fmla="*/ 10483889 w 10925787"/>
              <a:gd name="connsiteY2628" fmla="*/ 2953431 h 5574672"/>
              <a:gd name="connsiteX2629" fmla="*/ 10483943 w 10925787"/>
              <a:gd name="connsiteY2629" fmla="*/ 2953169 h 5574672"/>
              <a:gd name="connsiteX2630" fmla="*/ 10483978 w 10925787"/>
              <a:gd name="connsiteY2630" fmla="*/ 2953480 h 5574672"/>
              <a:gd name="connsiteX2631" fmla="*/ 10483891 w 10925787"/>
              <a:gd name="connsiteY2631" fmla="*/ 2953428 h 5574672"/>
              <a:gd name="connsiteX2632" fmla="*/ 9902632 w 10925787"/>
              <a:gd name="connsiteY2632" fmla="*/ 2947949 h 5574672"/>
              <a:gd name="connsiteX2633" fmla="*/ 9902634 w 10925787"/>
              <a:gd name="connsiteY2633" fmla="*/ 2947951 h 5574672"/>
              <a:gd name="connsiteX2634" fmla="*/ 9902632 w 10925787"/>
              <a:gd name="connsiteY2634" fmla="*/ 2947950 h 5574672"/>
              <a:gd name="connsiteX2635" fmla="*/ 10403008 w 10925787"/>
              <a:gd name="connsiteY2635" fmla="*/ 2934267 h 5574672"/>
              <a:gd name="connsiteX2636" fmla="*/ 10398009 w 10925787"/>
              <a:gd name="connsiteY2636" fmla="*/ 2934481 h 5574672"/>
              <a:gd name="connsiteX2637" fmla="*/ 10403008 w 10925787"/>
              <a:gd name="connsiteY2637" fmla="*/ 2934267 h 5574672"/>
              <a:gd name="connsiteX2638" fmla="*/ 10898633 w 10925787"/>
              <a:gd name="connsiteY2638" fmla="*/ 2923244 h 5574672"/>
              <a:gd name="connsiteX2639" fmla="*/ 10904090 w 10925787"/>
              <a:gd name="connsiteY2639" fmla="*/ 2938386 h 5574672"/>
              <a:gd name="connsiteX2640" fmla="*/ 10898633 w 10925787"/>
              <a:gd name="connsiteY2640" fmla="*/ 2923244 h 5574672"/>
              <a:gd name="connsiteX2641" fmla="*/ 10206471 w 10925787"/>
              <a:gd name="connsiteY2641" fmla="*/ 2904794 h 5574672"/>
              <a:gd name="connsiteX2642" fmla="*/ 10205461 w 10925787"/>
              <a:gd name="connsiteY2642" fmla="*/ 2906975 h 5574672"/>
              <a:gd name="connsiteX2643" fmla="*/ 10205009 w 10925787"/>
              <a:gd name="connsiteY2643" fmla="*/ 2906760 h 5574672"/>
              <a:gd name="connsiteX2644" fmla="*/ 10206471 w 10925787"/>
              <a:gd name="connsiteY2644" fmla="*/ 2904794 h 5574672"/>
              <a:gd name="connsiteX2645" fmla="*/ 10888037 w 10925787"/>
              <a:gd name="connsiteY2645" fmla="*/ 2901744 h 5574672"/>
              <a:gd name="connsiteX2646" fmla="*/ 10888038 w 10925787"/>
              <a:gd name="connsiteY2646" fmla="*/ 2901746 h 5574672"/>
              <a:gd name="connsiteX2647" fmla="*/ 10888033 w 10925787"/>
              <a:gd name="connsiteY2647" fmla="*/ 2901746 h 5574672"/>
              <a:gd name="connsiteX2648" fmla="*/ 9917022 w 10925787"/>
              <a:gd name="connsiteY2648" fmla="*/ 2895004 h 5574672"/>
              <a:gd name="connsiteX2649" fmla="*/ 9910550 w 10925787"/>
              <a:gd name="connsiteY2649" fmla="*/ 2897564 h 5574672"/>
              <a:gd name="connsiteX2650" fmla="*/ 9910548 w 10925787"/>
              <a:gd name="connsiteY2650" fmla="*/ 2897562 h 5574672"/>
              <a:gd name="connsiteX2651" fmla="*/ 9908835 w 10925787"/>
              <a:gd name="connsiteY2651" fmla="*/ 2922298 h 5574672"/>
              <a:gd name="connsiteX2652" fmla="*/ 9900630 w 10925787"/>
              <a:gd name="connsiteY2652" fmla="*/ 2931110 h 5574672"/>
              <a:gd name="connsiteX2653" fmla="*/ 9897029 w 10925787"/>
              <a:gd name="connsiteY2653" fmla="*/ 2938398 h 5574672"/>
              <a:gd name="connsiteX2654" fmla="*/ 9897227 w 10925787"/>
              <a:gd name="connsiteY2654" fmla="*/ 2945146 h 5574672"/>
              <a:gd name="connsiteX2655" fmla="*/ 9902632 w 10925787"/>
              <a:gd name="connsiteY2655" fmla="*/ 2947950 h 5574672"/>
              <a:gd name="connsiteX2656" fmla="*/ 9902632 w 10925787"/>
              <a:gd name="connsiteY2656" fmla="*/ 2947954 h 5574672"/>
              <a:gd name="connsiteX2657" fmla="*/ 9891962 w 10925787"/>
              <a:gd name="connsiteY2657" fmla="*/ 2957914 h 5574672"/>
              <a:gd name="connsiteX2658" fmla="*/ 9876017 w 10925787"/>
              <a:gd name="connsiteY2658" fmla="*/ 3018325 h 5574672"/>
              <a:gd name="connsiteX2659" fmla="*/ 9874201 w 10925787"/>
              <a:gd name="connsiteY2659" fmla="*/ 3028303 h 5574672"/>
              <a:gd name="connsiteX2660" fmla="*/ 9874311 w 10925787"/>
              <a:gd name="connsiteY2660" fmla="*/ 3058635 h 5574672"/>
              <a:gd name="connsiteX2661" fmla="*/ 9878471 w 10925787"/>
              <a:gd name="connsiteY2661" fmla="*/ 3075349 h 5574672"/>
              <a:gd name="connsiteX2662" fmla="*/ 9889712 w 10925787"/>
              <a:gd name="connsiteY2662" fmla="*/ 3077631 h 5574672"/>
              <a:gd name="connsiteX2663" fmla="*/ 9893312 w 10925787"/>
              <a:gd name="connsiteY2663" fmla="*/ 3020139 h 5574672"/>
              <a:gd name="connsiteX2664" fmla="*/ 9899133 w 10925787"/>
              <a:gd name="connsiteY2664" fmla="*/ 2982435 h 5574672"/>
              <a:gd name="connsiteX2665" fmla="*/ 9902632 w 10925787"/>
              <a:gd name="connsiteY2665" fmla="*/ 2947954 h 5574672"/>
              <a:gd name="connsiteX2666" fmla="*/ 9902634 w 10925787"/>
              <a:gd name="connsiteY2666" fmla="*/ 2947951 h 5574672"/>
              <a:gd name="connsiteX2667" fmla="*/ 9908502 w 10925787"/>
              <a:gd name="connsiteY2667" fmla="*/ 2940491 h 5574672"/>
              <a:gd name="connsiteX2668" fmla="*/ 9921653 w 10925787"/>
              <a:gd name="connsiteY2668" fmla="*/ 2978925 h 5574672"/>
              <a:gd name="connsiteX2669" fmla="*/ 9920363 w 10925787"/>
              <a:gd name="connsiteY2669" fmla="*/ 2995947 h 5574672"/>
              <a:gd name="connsiteX2670" fmla="*/ 9931160 w 10925787"/>
              <a:gd name="connsiteY2670" fmla="*/ 2993112 h 5574672"/>
              <a:gd name="connsiteX2671" fmla="*/ 9922487 w 10925787"/>
              <a:gd name="connsiteY2671" fmla="*/ 2897698 h 5574672"/>
              <a:gd name="connsiteX2672" fmla="*/ 9917022 w 10925787"/>
              <a:gd name="connsiteY2672" fmla="*/ 2895004 h 5574672"/>
              <a:gd name="connsiteX2673" fmla="*/ 9743882 w 10925787"/>
              <a:gd name="connsiteY2673" fmla="*/ 2874833 h 5574672"/>
              <a:gd name="connsiteX2674" fmla="*/ 9742773 w 10925787"/>
              <a:gd name="connsiteY2674" fmla="*/ 2876268 h 5574672"/>
              <a:gd name="connsiteX2675" fmla="*/ 9743882 w 10925787"/>
              <a:gd name="connsiteY2675" fmla="*/ 2874833 h 5574672"/>
              <a:gd name="connsiteX2676" fmla="*/ 10047940 w 10925787"/>
              <a:gd name="connsiteY2676" fmla="*/ 2857616 h 5574672"/>
              <a:gd name="connsiteX2677" fmla="*/ 10045135 w 10925787"/>
              <a:gd name="connsiteY2677" fmla="*/ 2861932 h 5574672"/>
              <a:gd name="connsiteX2678" fmla="*/ 10052045 w 10925787"/>
              <a:gd name="connsiteY2678" fmla="*/ 2858206 h 5574672"/>
              <a:gd name="connsiteX2679" fmla="*/ 10047940 w 10925787"/>
              <a:gd name="connsiteY2679" fmla="*/ 2857616 h 5574672"/>
              <a:gd name="connsiteX2680" fmla="*/ 10086224 w 10925787"/>
              <a:gd name="connsiteY2680" fmla="*/ 2853226 h 5574672"/>
              <a:gd name="connsiteX2681" fmla="*/ 10083879 w 10925787"/>
              <a:gd name="connsiteY2681" fmla="*/ 2857487 h 5574672"/>
              <a:gd name="connsiteX2682" fmla="*/ 10091228 w 10925787"/>
              <a:gd name="connsiteY2682" fmla="*/ 2856344 h 5574672"/>
              <a:gd name="connsiteX2683" fmla="*/ 10086224 w 10925787"/>
              <a:gd name="connsiteY2683" fmla="*/ 2853226 h 5574672"/>
              <a:gd name="connsiteX2684" fmla="*/ 10891593 w 10925787"/>
              <a:gd name="connsiteY2684" fmla="*/ 2823371 h 5574672"/>
              <a:gd name="connsiteX2685" fmla="*/ 10906552 w 10925787"/>
              <a:gd name="connsiteY2685" fmla="*/ 2827911 h 5574672"/>
              <a:gd name="connsiteX2686" fmla="*/ 10918765 w 10925787"/>
              <a:gd name="connsiteY2686" fmla="*/ 2832178 h 5574672"/>
              <a:gd name="connsiteX2687" fmla="*/ 10925787 w 10925787"/>
              <a:gd name="connsiteY2687" fmla="*/ 2831979 h 5574672"/>
              <a:gd name="connsiteX2688" fmla="*/ 10925787 w 10925787"/>
              <a:gd name="connsiteY2688" fmla="*/ 2864801 h 5574672"/>
              <a:gd name="connsiteX2689" fmla="*/ 10923318 w 10925787"/>
              <a:gd name="connsiteY2689" fmla="*/ 2861594 h 5574672"/>
              <a:gd name="connsiteX2690" fmla="*/ 10914170 w 10925787"/>
              <a:gd name="connsiteY2690" fmla="*/ 2854397 h 5574672"/>
              <a:gd name="connsiteX2691" fmla="*/ 10909830 w 10925787"/>
              <a:gd name="connsiteY2691" fmla="*/ 2849676 h 5574672"/>
              <a:gd name="connsiteX2692" fmla="*/ 10878135 w 10925787"/>
              <a:gd name="connsiteY2692" fmla="*/ 2825238 h 5574672"/>
              <a:gd name="connsiteX2693" fmla="*/ 10891593 w 10925787"/>
              <a:gd name="connsiteY2693" fmla="*/ 2823371 h 5574672"/>
              <a:gd name="connsiteX2694" fmla="*/ 10869011 w 10925787"/>
              <a:gd name="connsiteY2694" fmla="*/ 2822605 h 5574672"/>
              <a:gd name="connsiteX2695" fmla="*/ 10869011 w 10925787"/>
              <a:gd name="connsiteY2695" fmla="*/ 2822607 h 5574672"/>
              <a:gd name="connsiteX2696" fmla="*/ 10869007 w 10925787"/>
              <a:gd name="connsiteY2696" fmla="*/ 2822607 h 5574672"/>
              <a:gd name="connsiteX2697" fmla="*/ 10859145 w 10925787"/>
              <a:gd name="connsiteY2697" fmla="*/ 2822540 h 5574672"/>
              <a:gd name="connsiteX2698" fmla="*/ 10869007 w 10925787"/>
              <a:gd name="connsiteY2698" fmla="*/ 2822607 h 5574672"/>
              <a:gd name="connsiteX2699" fmla="*/ 10864763 w 10925787"/>
              <a:gd name="connsiteY2699" fmla="*/ 2824744 h 5574672"/>
              <a:gd name="connsiteX2700" fmla="*/ 10860755 w 10925787"/>
              <a:gd name="connsiteY2700" fmla="*/ 2826076 h 5574672"/>
              <a:gd name="connsiteX2701" fmla="*/ 10855883 w 10925787"/>
              <a:gd name="connsiteY2701" fmla="*/ 2823750 h 5574672"/>
              <a:gd name="connsiteX2702" fmla="*/ 10859145 w 10925787"/>
              <a:gd name="connsiteY2702" fmla="*/ 2822540 h 5574672"/>
              <a:gd name="connsiteX2703" fmla="*/ 10852641 w 10925787"/>
              <a:gd name="connsiteY2703" fmla="*/ 2811568 h 5574672"/>
              <a:gd name="connsiteX2704" fmla="*/ 10851595 w 10925787"/>
              <a:gd name="connsiteY2704" fmla="*/ 2813013 h 5574672"/>
              <a:gd name="connsiteX2705" fmla="*/ 10852641 w 10925787"/>
              <a:gd name="connsiteY2705" fmla="*/ 2811568 h 5574672"/>
              <a:gd name="connsiteX2706" fmla="*/ 10485573 w 10925787"/>
              <a:gd name="connsiteY2706" fmla="*/ 2763005 h 5574672"/>
              <a:gd name="connsiteX2707" fmla="*/ 10486175 w 10925787"/>
              <a:gd name="connsiteY2707" fmla="*/ 2763211 h 5574672"/>
              <a:gd name="connsiteX2708" fmla="*/ 10486175 w 10925787"/>
              <a:gd name="connsiteY2708" fmla="*/ 2763212 h 5574672"/>
              <a:gd name="connsiteX2709" fmla="*/ 10485573 w 10925787"/>
              <a:gd name="connsiteY2709" fmla="*/ 2763007 h 5574672"/>
              <a:gd name="connsiteX2710" fmla="*/ 10485540 w 10925787"/>
              <a:gd name="connsiteY2710" fmla="*/ 2763112 h 5574672"/>
              <a:gd name="connsiteX2711" fmla="*/ 10485519 w 10925787"/>
              <a:gd name="connsiteY2711" fmla="*/ 2763071 h 5574672"/>
              <a:gd name="connsiteX2712" fmla="*/ 10485573 w 10925787"/>
              <a:gd name="connsiteY2712" fmla="*/ 2763005 h 5574672"/>
              <a:gd name="connsiteX2713" fmla="*/ 9958844 w 10925787"/>
              <a:gd name="connsiteY2713" fmla="*/ 2761481 h 5574672"/>
              <a:gd name="connsiteX2714" fmla="*/ 9960704 w 10925787"/>
              <a:gd name="connsiteY2714" fmla="*/ 2761520 h 5574672"/>
              <a:gd name="connsiteX2715" fmla="*/ 9959485 w 10925787"/>
              <a:gd name="connsiteY2715" fmla="*/ 2762936 h 5574672"/>
              <a:gd name="connsiteX2716" fmla="*/ 9958844 w 10925787"/>
              <a:gd name="connsiteY2716" fmla="*/ 2761481 h 5574672"/>
              <a:gd name="connsiteX2717" fmla="*/ 9867784 w 10925787"/>
              <a:gd name="connsiteY2717" fmla="*/ 2748132 h 5574672"/>
              <a:gd name="connsiteX2718" fmla="*/ 9883936 w 10925787"/>
              <a:gd name="connsiteY2718" fmla="*/ 2751363 h 5574672"/>
              <a:gd name="connsiteX2719" fmla="*/ 9890963 w 10925787"/>
              <a:gd name="connsiteY2719" fmla="*/ 2751379 h 5574672"/>
              <a:gd name="connsiteX2720" fmla="*/ 9917805 w 10925787"/>
              <a:gd name="connsiteY2720" fmla="*/ 2756918 h 5574672"/>
              <a:gd name="connsiteX2721" fmla="*/ 9934249 w 10925787"/>
              <a:gd name="connsiteY2721" fmla="*/ 2753397 h 5574672"/>
              <a:gd name="connsiteX2722" fmla="*/ 9952138 w 10925787"/>
              <a:gd name="connsiteY2722" fmla="*/ 2760461 h 5574672"/>
              <a:gd name="connsiteX2723" fmla="*/ 9959448 w 10925787"/>
              <a:gd name="connsiteY2723" fmla="*/ 2762977 h 5574672"/>
              <a:gd name="connsiteX2724" fmla="*/ 9959448 w 10925787"/>
              <a:gd name="connsiteY2724" fmla="*/ 2762978 h 5574672"/>
              <a:gd name="connsiteX2725" fmla="*/ 9948073 w 10925787"/>
              <a:gd name="connsiteY2725" fmla="*/ 2773162 h 5574672"/>
              <a:gd name="connsiteX2726" fmla="*/ 9921678 w 10925787"/>
              <a:gd name="connsiteY2726" fmla="*/ 2776624 h 5574672"/>
              <a:gd name="connsiteX2727" fmla="*/ 9914180 w 10925787"/>
              <a:gd name="connsiteY2727" fmla="*/ 2779487 h 5574672"/>
              <a:gd name="connsiteX2728" fmla="*/ 9820842 w 10925787"/>
              <a:gd name="connsiteY2728" fmla="*/ 2819528 h 5574672"/>
              <a:gd name="connsiteX2729" fmla="*/ 9884946 w 10925787"/>
              <a:gd name="connsiteY2729" fmla="*/ 2807355 h 5574672"/>
              <a:gd name="connsiteX2730" fmla="*/ 9887373 w 10925787"/>
              <a:gd name="connsiteY2730" fmla="*/ 2807259 h 5574672"/>
              <a:gd name="connsiteX2731" fmla="*/ 9910297 w 10925787"/>
              <a:gd name="connsiteY2731" fmla="*/ 2799177 h 5574672"/>
              <a:gd name="connsiteX2732" fmla="*/ 9925788 w 10925787"/>
              <a:gd name="connsiteY2732" fmla="*/ 2793421 h 5574672"/>
              <a:gd name="connsiteX2733" fmla="*/ 9929046 w 10925787"/>
              <a:gd name="connsiteY2733" fmla="*/ 2790985 h 5574672"/>
              <a:gd name="connsiteX2734" fmla="*/ 9938225 w 10925787"/>
              <a:gd name="connsiteY2734" fmla="*/ 2785843 h 5574672"/>
              <a:gd name="connsiteX2735" fmla="*/ 9943157 w 10925787"/>
              <a:gd name="connsiteY2735" fmla="*/ 2787861 h 5574672"/>
              <a:gd name="connsiteX2736" fmla="*/ 9942544 w 10925787"/>
              <a:gd name="connsiteY2736" fmla="*/ 2788028 h 5574672"/>
              <a:gd name="connsiteX2737" fmla="*/ 9935498 w 10925787"/>
              <a:gd name="connsiteY2737" fmla="*/ 2794326 h 5574672"/>
              <a:gd name="connsiteX2738" fmla="*/ 9913381 w 10925787"/>
              <a:gd name="connsiteY2738" fmla="*/ 2810762 h 5574672"/>
              <a:gd name="connsiteX2739" fmla="*/ 9874968 w 10925787"/>
              <a:gd name="connsiteY2739" fmla="*/ 2829573 h 5574672"/>
              <a:gd name="connsiteX2740" fmla="*/ 9862625 w 10925787"/>
              <a:gd name="connsiteY2740" fmla="*/ 2839889 h 5574672"/>
              <a:gd name="connsiteX2741" fmla="*/ 9861665 w 10925787"/>
              <a:gd name="connsiteY2741" fmla="*/ 2836195 h 5574672"/>
              <a:gd name="connsiteX2742" fmla="*/ 9843698 w 10925787"/>
              <a:gd name="connsiteY2742" fmla="*/ 2838190 h 5574672"/>
              <a:gd name="connsiteX2743" fmla="*/ 9812687 w 10925787"/>
              <a:gd name="connsiteY2743" fmla="*/ 2851619 h 5574672"/>
              <a:gd name="connsiteX2744" fmla="*/ 9793772 w 10925787"/>
              <a:gd name="connsiteY2744" fmla="*/ 2857730 h 5574672"/>
              <a:gd name="connsiteX2745" fmla="*/ 9723864 w 10925787"/>
              <a:gd name="connsiteY2745" fmla="*/ 2858545 h 5574672"/>
              <a:gd name="connsiteX2746" fmla="*/ 9727570 w 10925787"/>
              <a:gd name="connsiteY2746" fmla="*/ 2855078 h 5574672"/>
              <a:gd name="connsiteX2747" fmla="*/ 9706181 w 10925787"/>
              <a:gd name="connsiteY2747" fmla="*/ 2837421 h 5574672"/>
              <a:gd name="connsiteX2748" fmla="*/ 9728849 w 10925787"/>
              <a:gd name="connsiteY2748" fmla="*/ 2806159 h 5574672"/>
              <a:gd name="connsiteX2749" fmla="*/ 9765976 w 10925787"/>
              <a:gd name="connsiteY2749" fmla="*/ 2777952 h 5574672"/>
              <a:gd name="connsiteX2750" fmla="*/ 9833476 w 10925787"/>
              <a:gd name="connsiteY2750" fmla="*/ 2755364 h 5574672"/>
              <a:gd name="connsiteX2751" fmla="*/ 9864538 w 10925787"/>
              <a:gd name="connsiteY2751" fmla="*/ 2752070 h 5574672"/>
              <a:gd name="connsiteX2752" fmla="*/ 9867784 w 10925787"/>
              <a:gd name="connsiteY2752" fmla="*/ 2748132 h 5574672"/>
              <a:gd name="connsiteX2753" fmla="*/ 10508214 w 10925787"/>
              <a:gd name="connsiteY2753" fmla="*/ 2747491 h 5574672"/>
              <a:gd name="connsiteX2754" fmla="*/ 10505380 w 10925787"/>
              <a:gd name="connsiteY2754" fmla="*/ 2754891 h 5574672"/>
              <a:gd name="connsiteX2755" fmla="*/ 10511332 w 10925787"/>
              <a:gd name="connsiteY2755" fmla="*/ 2758321 h 5574672"/>
              <a:gd name="connsiteX2756" fmla="*/ 10517639 w 10925787"/>
              <a:gd name="connsiteY2756" fmla="*/ 2757768 h 5574672"/>
              <a:gd name="connsiteX2757" fmla="*/ 10508214 w 10925787"/>
              <a:gd name="connsiteY2757" fmla="*/ 2747491 h 5574672"/>
              <a:gd name="connsiteX2758" fmla="*/ 10510358 w 10925787"/>
              <a:gd name="connsiteY2758" fmla="*/ 2731643 h 5574672"/>
              <a:gd name="connsiteX2759" fmla="*/ 10508551 w 10925787"/>
              <a:gd name="connsiteY2759" fmla="*/ 2741318 h 5574672"/>
              <a:gd name="connsiteX2760" fmla="*/ 10510358 w 10925787"/>
              <a:gd name="connsiteY2760" fmla="*/ 2731643 h 5574672"/>
              <a:gd name="connsiteX2761" fmla="*/ 10034103 w 10925787"/>
              <a:gd name="connsiteY2761" fmla="*/ 2731028 h 5574672"/>
              <a:gd name="connsiteX2762" fmla="*/ 10032764 w 10925787"/>
              <a:gd name="connsiteY2762" fmla="*/ 2731948 h 5574672"/>
              <a:gd name="connsiteX2763" fmla="*/ 10034208 w 10925787"/>
              <a:gd name="connsiteY2763" fmla="*/ 2732999 h 5574672"/>
              <a:gd name="connsiteX2764" fmla="*/ 10034103 w 10925787"/>
              <a:gd name="connsiteY2764" fmla="*/ 2731028 h 5574672"/>
              <a:gd name="connsiteX2765" fmla="*/ 10822487 w 10925787"/>
              <a:gd name="connsiteY2765" fmla="*/ 2725058 h 5574672"/>
              <a:gd name="connsiteX2766" fmla="*/ 10821442 w 10925787"/>
              <a:gd name="connsiteY2766" fmla="*/ 2726504 h 5574672"/>
              <a:gd name="connsiteX2767" fmla="*/ 10822487 w 10925787"/>
              <a:gd name="connsiteY2767" fmla="*/ 2725058 h 5574672"/>
              <a:gd name="connsiteX2768" fmla="*/ 10506391 w 10925787"/>
              <a:gd name="connsiteY2768" fmla="*/ 2718043 h 5574672"/>
              <a:gd name="connsiteX2769" fmla="*/ 10501606 w 10925787"/>
              <a:gd name="connsiteY2769" fmla="*/ 2720886 h 5574672"/>
              <a:gd name="connsiteX2770" fmla="*/ 10506815 w 10925787"/>
              <a:gd name="connsiteY2770" fmla="*/ 2725621 h 5574672"/>
              <a:gd name="connsiteX2771" fmla="*/ 10506391 w 10925787"/>
              <a:gd name="connsiteY2771" fmla="*/ 2718043 h 5574672"/>
              <a:gd name="connsiteX2772" fmla="*/ 10657150 w 10925787"/>
              <a:gd name="connsiteY2772" fmla="*/ 2704658 h 5574672"/>
              <a:gd name="connsiteX2773" fmla="*/ 10661462 w 10925787"/>
              <a:gd name="connsiteY2773" fmla="*/ 2704821 h 5574672"/>
              <a:gd name="connsiteX2774" fmla="*/ 10658273 w 10925787"/>
              <a:gd name="connsiteY2774" fmla="*/ 2708277 h 5574672"/>
              <a:gd name="connsiteX2775" fmla="*/ 10657150 w 10925787"/>
              <a:gd name="connsiteY2775" fmla="*/ 2704658 h 5574672"/>
              <a:gd name="connsiteX2776" fmla="*/ 10692271 w 10925787"/>
              <a:gd name="connsiteY2776" fmla="*/ 2702395 h 5574672"/>
              <a:gd name="connsiteX2777" fmla="*/ 10692076 w 10925787"/>
              <a:gd name="connsiteY2777" fmla="*/ 2703029 h 5574672"/>
              <a:gd name="connsiteX2778" fmla="*/ 10692785 w 10925787"/>
              <a:gd name="connsiteY2778" fmla="*/ 2702496 h 5574672"/>
              <a:gd name="connsiteX2779" fmla="*/ 10692271 w 10925787"/>
              <a:gd name="connsiteY2779" fmla="*/ 2702395 h 5574672"/>
              <a:gd name="connsiteX2780" fmla="*/ 10331506 w 10925787"/>
              <a:gd name="connsiteY2780" fmla="*/ 2701795 h 5574672"/>
              <a:gd name="connsiteX2781" fmla="*/ 10340556 w 10925787"/>
              <a:gd name="connsiteY2781" fmla="*/ 2705230 h 5574672"/>
              <a:gd name="connsiteX2782" fmla="*/ 10265220 w 10925787"/>
              <a:gd name="connsiteY2782" fmla="*/ 2769238 h 5574672"/>
              <a:gd name="connsiteX2783" fmla="*/ 10349350 w 10925787"/>
              <a:gd name="connsiteY2783" fmla="*/ 2718561 h 5574672"/>
              <a:gd name="connsiteX2784" fmla="*/ 10363687 w 10925787"/>
              <a:gd name="connsiteY2784" fmla="*/ 2712715 h 5574672"/>
              <a:gd name="connsiteX2785" fmla="*/ 10382663 w 10925787"/>
              <a:gd name="connsiteY2785" fmla="*/ 2719497 h 5574672"/>
              <a:gd name="connsiteX2786" fmla="*/ 10383648 w 10925787"/>
              <a:gd name="connsiteY2786" fmla="*/ 2724261 h 5574672"/>
              <a:gd name="connsiteX2787" fmla="*/ 10306939 w 10925787"/>
              <a:gd name="connsiteY2787" fmla="*/ 2784825 h 5574672"/>
              <a:gd name="connsiteX2788" fmla="*/ 10271191 w 10925787"/>
              <a:gd name="connsiteY2788" fmla="*/ 2859020 h 5574672"/>
              <a:gd name="connsiteX2789" fmla="*/ 10221246 w 10925787"/>
              <a:gd name="connsiteY2789" fmla="*/ 2887866 h 5574672"/>
              <a:gd name="connsiteX2790" fmla="*/ 10218073 w 10925787"/>
              <a:gd name="connsiteY2790" fmla="*/ 2880239 h 5574672"/>
              <a:gd name="connsiteX2791" fmla="*/ 10218071 w 10925787"/>
              <a:gd name="connsiteY2791" fmla="*/ 2880239 h 5574672"/>
              <a:gd name="connsiteX2792" fmla="*/ 10220645 w 10925787"/>
              <a:gd name="connsiteY2792" fmla="*/ 2875742 h 5574672"/>
              <a:gd name="connsiteX2793" fmla="*/ 10218082 w 10925787"/>
              <a:gd name="connsiteY2793" fmla="*/ 2861009 h 5574672"/>
              <a:gd name="connsiteX2794" fmla="*/ 10222332 w 10925787"/>
              <a:gd name="connsiteY2794" fmla="*/ 2851185 h 5574672"/>
              <a:gd name="connsiteX2795" fmla="*/ 10221765 w 10925787"/>
              <a:gd name="connsiteY2795" fmla="*/ 2839041 h 5574672"/>
              <a:gd name="connsiteX2796" fmla="*/ 10224727 w 10925787"/>
              <a:gd name="connsiteY2796" fmla="*/ 2820789 h 5574672"/>
              <a:gd name="connsiteX2797" fmla="*/ 10225533 w 10925787"/>
              <a:gd name="connsiteY2797" fmla="*/ 2814744 h 5574672"/>
              <a:gd name="connsiteX2798" fmla="*/ 10229957 w 10925787"/>
              <a:gd name="connsiteY2798" fmla="*/ 2799866 h 5574672"/>
              <a:gd name="connsiteX2799" fmla="*/ 10229948 w 10925787"/>
              <a:gd name="connsiteY2799" fmla="*/ 2792207 h 5574672"/>
              <a:gd name="connsiteX2800" fmla="*/ 10243487 w 10925787"/>
              <a:gd name="connsiteY2800" fmla="*/ 2764858 h 5574672"/>
              <a:gd name="connsiteX2801" fmla="*/ 10268834 w 10925787"/>
              <a:gd name="connsiteY2801" fmla="*/ 2733020 h 5574672"/>
              <a:gd name="connsiteX2802" fmla="*/ 10307679 w 10925787"/>
              <a:gd name="connsiteY2802" fmla="*/ 2710343 h 5574672"/>
              <a:gd name="connsiteX2803" fmla="*/ 10323635 w 10925787"/>
              <a:gd name="connsiteY2803" fmla="*/ 2707205 h 5574672"/>
              <a:gd name="connsiteX2804" fmla="*/ 10331506 w 10925787"/>
              <a:gd name="connsiteY2804" fmla="*/ 2701795 h 5574672"/>
              <a:gd name="connsiteX2805" fmla="*/ 10726904 w 10925787"/>
              <a:gd name="connsiteY2805" fmla="*/ 2700284 h 5574672"/>
              <a:gd name="connsiteX2806" fmla="*/ 10726907 w 10925787"/>
              <a:gd name="connsiteY2806" fmla="*/ 2700285 h 5574672"/>
              <a:gd name="connsiteX2807" fmla="*/ 10726907 w 10925787"/>
              <a:gd name="connsiteY2807" fmla="*/ 2700287 h 5574672"/>
              <a:gd name="connsiteX2808" fmla="*/ 10668708 w 10925787"/>
              <a:gd name="connsiteY2808" fmla="*/ 2699801 h 5574672"/>
              <a:gd name="connsiteX2809" fmla="*/ 10670976 w 10925787"/>
              <a:gd name="connsiteY2809" fmla="*/ 2700896 h 5574672"/>
              <a:gd name="connsiteX2810" fmla="*/ 10668708 w 10925787"/>
              <a:gd name="connsiteY2810" fmla="*/ 2699801 h 5574672"/>
              <a:gd name="connsiteX2811" fmla="*/ 10051145 w 10925787"/>
              <a:gd name="connsiteY2811" fmla="*/ 2698412 h 5574672"/>
              <a:gd name="connsiteX2812" fmla="*/ 10050875 w 10925787"/>
              <a:gd name="connsiteY2812" fmla="*/ 2698485 h 5574672"/>
              <a:gd name="connsiteX2813" fmla="*/ 10051145 w 10925787"/>
              <a:gd name="connsiteY2813" fmla="*/ 2698412 h 5574672"/>
              <a:gd name="connsiteX2814" fmla="*/ 10502722 w 10925787"/>
              <a:gd name="connsiteY2814" fmla="*/ 2698202 h 5574672"/>
              <a:gd name="connsiteX2815" fmla="*/ 10500844 w 10925787"/>
              <a:gd name="connsiteY2815" fmla="*/ 2701389 h 5574672"/>
              <a:gd name="connsiteX2816" fmla="*/ 10508267 w 10925787"/>
              <a:gd name="connsiteY2816" fmla="*/ 2710922 h 5574672"/>
              <a:gd name="connsiteX2817" fmla="*/ 10502722 w 10925787"/>
              <a:gd name="connsiteY2817" fmla="*/ 2698202 h 5574672"/>
              <a:gd name="connsiteX2818" fmla="*/ 10502704 w 10925787"/>
              <a:gd name="connsiteY2818" fmla="*/ 2686787 h 5574672"/>
              <a:gd name="connsiteX2819" fmla="*/ 10497726 w 10925787"/>
              <a:gd name="connsiteY2819" fmla="*/ 2687007 h 5574672"/>
              <a:gd name="connsiteX2820" fmla="*/ 10502704 w 10925787"/>
              <a:gd name="connsiteY2820" fmla="*/ 2686787 h 5574672"/>
              <a:gd name="connsiteX2821" fmla="*/ 10326028 w 10925787"/>
              <a:gd name="connsiteY2821" fmla="*/ 2680356 h 5574672"/>
              <a:gd name="connsiteX2822" fmla="*/ 10292601 w 10925787"/>
              <a:gd name="connsiteY2822" fmla="*/ 2686397 h 5574672"/>
              <a:gd name="connsiteX2823" fmla="*/ 10262809 w 10925787"/>
              <a:gd name="connsiteY2823" fmla="*/ 2706615 h 5574672"/>
              <a:gd name="connsiteX2824" fmla="*/ 10259115 w 10925787"/>
              <a:gd name="connsiteY2824" fmla="*/ 2709861 h 5574672"/>
              <a:gd name="connsiteX2825" fmla="*/ 10250209 w 10925787"/>
              <a:gd name="connsiteY2825" fmla="*/ 2717415 h 5574672"/>
              <a:gd name="connsiteX2826" fmla="*/ 10241496 w 10925787"/>
              <a:gd name="connsiteY2826" fmla="*/ 2727501 h 5574672"/>
              <a:gd name="connsiteX2827" fmla="*/ 10224176 w 10925787"/>
              <a:gd name="connsiteY2827" fmla="*/ 2750253 h 5574672"/>
              <a:gd name="connsiteX2828" fmla="*/ 10218441 w 10925787"/>
              <a:gd name="connsiteY2828" fmla="*/ 2768175 h 5574672"/>
              <a:gd name="connsiteX2829" fmla="*/ 10217919 w 10925787"/>
              <a:gd name="connsiteY2829" fmla="*/ 2772223 h 5574672"/>
              <a:gd name="connsiteX2830" fmla="*/ 10205911 w 10925787"/>
              <a:gd name="connsiteY2830" fmla="*/ 2807753 h 5574672"/>
              <a:gd name="connsiteX2831" fmla="*/ 10199529 w 10925787"/>
              <a:gd name="connsiteY2831" fmla="*/ 2823234 h 5574672"/>
              <a:gd name="connsiteX2832" fmla="*/ 10197256 w 10925787"/>
              <a:gd name="connsiteY2832" fmla="*/ 2832691 h 5574672"/>
              <a:gd name="connsiteX2833" fmla="*/ 10201175 w 10925787"/>
              <a:gd name="connsiteY2833" fmla="*/ 2848510 h 5574672"/>
              <a:gd name="connsiteX2834" fmla="*/ 10195973 w 10925787"/>
              <a:gd name="connsiteY2834" fmla="*/ 2861985 h 5574672"/>
              <a:gd name="connsiteX2835" fmla="*/ 10198861 w 10925787"/>
              <a:gd name="connsiteY2835" fmla="*/ 2875825 h 5574672"/>
              <a:gd name="connsiteX2836" fmla="*/ 10194421 w 10925787"/>
              <a:gd name="connsiteY2836" fmla="*/ 2883878 h 5574672"/>
              <a:gd name="connsiteX2837" fmla="*/ 10201839 w 10925787"/>
              <a:gd name="connsiteY2837" fmla="*/ 2891085 h 5574672"/>
              <a:gd name="connsiteX2838" fmla="*/ 10204966 w 10925787"/>
              <a:gd name="connsiteY2838" fmla="*/ 2906780 h 5574672"/>
              <a:gd name="connsiteX2839" fmla="*/ 10205461 w 10925787"/>
              <a:gd name="connsiteY2839" fmla="*/ 2906975 h 5574672"/>
              <a:gd name="connsiteX2840" fmla="*/ 10260812 w 10925787"/>
              <a:gd name="connsiteY2840" fmla="*/ 2904122 h 5574672"/>
              <a:gd name="connsiteX2841" fmla="*/ 10295058 w 10925787"/>
              <a:gd name="connsiteY2841" fmla="*/ 2847863 h 5574672"/>
              <a:gd name="connsiteX2842" fmla="*/ 10304193 w 10925787"/>
              <a:gd name="connsiteY2842" fmla="*/ 2820869 h 5574672"/>
              <a:gd name="connsiteX2843" fmla="*/ 10349629 w 10925787"/>
              <a:gd name="connsiteY2843" fmla="*/ 2761373 h 5574672"/>
              <a:gd name="connsiteX2844" fmla="*/ 10390297 w 10925787"/>
              <a:gd name="connsiteY2844" fmla="*/ 2731870 h 5574672"/>
              <a:gd name="connsiteX2845" fmla="*/ 10379274 w 10925787"/>
              <a:gd name="connsiteY2845" fmla="*/ 2683082 h 5574672"/>
              <a:gd name="connsiteX2846" fmla="*/ 10360388 w 10925787"/>
              <a:gd name="connsiteY2846" fmla="*/ 2681429 h 5574672"/>
              <a:gd name="connsiteX2847" fmla="*/ 10326028 w 10925787"/>
              <a:gd name="connsiteY2847" fmla="*/ 2680356 h 5574672"/>
              <a:gd name="connsiteX2848" fmla="*/ 10159463 w 10925787"/>
              <a:gd name="connsiteY2848" fmla="*/ 2678081 h 5574672"/>
              <a:gd name="connsiteX2849" fmla="*/ 10159463 w 10925787"/>
              <a:gd name="connsiteY2849" fmla="*/ 2678084 h 5574672"/>
              <a:gd name="connsiteX2850" fmla="*/ 10159461 w 10925787"/>
              <a:gd name="connsiteY2850" fmla="*/ 2678083 h 5574672"/>
              <a:gd name="connsiteX2851" fmla="*/ 10159451 w 10925787"/>
              <a:gd name="connsiteY2851" fmla="*/ 2677152 h 5574672"/>
              <a:gd name="connsiteX2852" fmla="*/ 10158230 w 10925787"/>
              <a:gd name="connsiteY2852" fmla="*/ 2678441 h 5574672"/>
              <a:gd name="connsiteX2853" fmla="*/ 10159463 w 10925787"/>
              <a:gd name="connsiteY2853" fmla="*/ 2678085 h 5574672"/>
              <a:gd name="connsiteX2854" fmla="*/ 10159463 w 10925787"/>
              <a:gd name="connsiteY2854" fmla="*/ 2678084 h 5574672"/>
              <a:gd name="connsiteX2855" fmla="*/ 10159465 w 10925787"/>
              <a:gd name="connsiteY2855" fmla="*/ 2678085 h 5574672"/>
              <a:gd name="connsiteX2856" fmla="*/ 10159461 w 10925787"/>
              <a:gd name="connsiteY2856" fmla="*/ 2678210 h 5574672"/>
              <a:gd name="connsiteX2857" fmla="*/ 10158232 w 10925787"/>
              <a:gd name="connsiteY2857" fmla="*/ 2678441 h 5574672"/>
              <a:gd name="connsiteX2858" fmla="*/ 10157357 w 10925787"/>
              <a:gd name="connsiteY2858" fmla="*/ 2678694 h 5574672"/>
              <a:gd name="connsiteX2859" fmla="*/ 10159456 w 10925787"/>
              <a:gd name="connsiteY2859" fmla="*/ 2677147 h 5574672"/>
              <a:gd name="connsiteX2860" fmla="*/ 10159456 w 10925787"/>
              <a:gd name="connsiteY2860" fmla="*/ 2677149 h 5574672"/>
              <a:gd name="connsiteX2861" fmla="*/ 10159451 w 10925787"/>
              <a:gd name="connsiteY2861" fmla="*/ 2677152 h 5574672"/>
              <a:gd name="connsiteX2862" fmla="*/ 10163068 w 10925787"/>
              <a:gd name="connsiteY2862" fmla="*/ 2674682 h 5574672"/>
              <a:gd name="connsiteX2863" fmla="*/ 10159463 w 10925787"/>
              <a:gd name="connsiteY2863" fmla="*/ 2678081 h 5574672"/>
              <a:gd name="connsiteX2864" fmla="*/ 10159456 w 10925787"/>
              <a:gd name="connsiteY2864" fmla="*/ 2677149 h 5574672"/>
              <a:gd name="connsiteX2865" fmla="*/ 10159458 w 10925787"/>
              <a:gd name="connsiteY2865" fmla="*/ 2677147 h 5574672"/>
              <a:gd name="connsiteX2866" fmla="*/ 10159458 w 10925787"/>
              <a:gd name="connsiteY2866" fmla="*/ 2677144 h 5574672"/>
              <a:gd name="connsiteX2867" fmla="*/ 10163068 w 10925787"/>
              <a:gd name="connsiteY2867" fmla="*/ 2674682 h 5574672"/>
              <a:gd name="connsiteX2868" fmla="*/ 10709863 w 10925787"/>
              <a:gd name="connsiteY2868" fmla="*/ 2672752 h 5574672"/>
              <a:gd name="connsiteX2869" fmla="*/ 10711440 w 10925787"/>
              <a:gd name="connsiteY2869" fmla="*/ 2677268 h 5574672"/>
              <a:gd name="connsiteX2870" fmla="*/ 10709863 w 10925787"/>
              <a:gd name="connsiteY2870" fmla="*/ 2672752 h 5574672"/>
              <a:gd name="connsiteX2871" fmla="*/ 10839034 w 10925787"/>
              <a:gd name="connsiteY2871" fmla="*/ 2665353 h 5574672"/>
              <a:gd name="connsiteX2872" fmla="*/ 10841338 w 10925787"/>
              <a:gd name="connsiteY2872" fmla="*/ 2669630 h 5574672"/>
              <a:gd name="connsiteX2873" fmla="*/ 10877887 w 10925787"/>
              <a:gd name="connsiteY2873" fmla="*/ 2675526 h 5574672"/>
              <a:gd name="connsiteX2874" fmla="*/ 10890182 w 10925787"/>
              <a:gd name="connsiteY2874" fmla="*/ 2677528 h 5574672"/>
              <a:gd name="connsiteX2875" fmla="*/ 10910282 w 10925787"/>
              <a:gd name="connsiteY2875" fmla="*/ 2681052 h 5574672"/>
              <a:gd name="connsiteX2876" fmla="*/ 10925787 w 10925787"/>
              <a:gd name="connsiteY2876" fmla="*/ 2681125 h 5574672"/>
              <a:gd name="connsiteX2877" fmla="*/ 10925787 w 10925787"/>
              <a:gd name="connsiteY2877" fmla="*/ 2709541 h 5574672"/>
              <a:gd name="connsiteX2878" fmla="*/ 10917341 w 10925787"/>
              <a:gd name="connsiteY2878" fmla="*/ 2718115 h 5574672"/>
              <a:gd name="connsiteX2879" fmla="*/ 10820379 w 10925787"/>
              <a:gd name="connsiteY2879" fmla="*/ 2726573 h 5574672"/>
              <a:gd name="connsiteX2880" fmla="*/ 10794318 w 10925787"/>
              <a:gd name="connsiteY2880" fmla="*/ 2720167 h 5574672"/>
              <a:gd name="connsiteX2881" fmla="*/ 10767779 w 10925787"/>
              <a:gd name="connsiteY2881" fmla="*/ 2711673 h 5574672"/>
              <a:gd name="connsiteX2882" fmla="*/ 10726854 w 10925787"/>
              <a:gd name="connsiteY2882" fmla="*/ 2700785 h 5574672"/>
              <a:gd name="connsiteX2883" fmla="*/ 10724745 w 10925787"/>
              <a:gd name="connsiteY2883" fmla="*/ 2699651 h 5574672"/>
              <a:gd name="connsiteX2884" fmla="*/ 10724745 w 10925787"/>
              <a:gd name="connsiteY2884" fmla="*/ 2699647 h 5574672"/>
              <a:gd name="connsiteX2885" fmla="*/ 10726340 w 10925787"/>
              <a:gd name="connsiteY2885" fmla="*/ 2700120 h 5574672"/>
              <a:gd name="connsiteX2886" fmla="*/ 10725419 w 10925787"/>
              <a:gd name="connsiteY2886" fmla="*/ 2698921 h 5574672"/>
              <a:gd name="connsiteX2887" fmla="*/ 10726904 w 10925787"/>
              <a:gd name="connsiteY2887" fmla="*/ 2700284 h 5574672"/>
              <a:gd name="connsiteX2888" fmla="*/ 10726340 w 10925787"/>
              <a:gd name="connsiteY2888" fmla="*/ 2700119 h 5574672"/>
              <a:gd name="connsiteX2889" fmla="*/ 10726854 w 10925787"/>
              <a:gd name="connsiteY2889" fmla="*/ 2700781 h 5574672"/>
              <a:gd name="connsiteX2890" fmla="*/ 10726907 w 10925787"/>
              <a:gd name="connsiteY2890" fmla="*/ 2700287 h 5574672"/>
              <a:gd name="connsiteX2891" fmla="*/ 10726907 w 10925787"/>
              <a:gd name="connsiteY2891" fmla="*/ 2700287 h 5574672"/>
              <a:gd name="connsiteX2892" fmla="*/ 10756405 w 10925787"/>
              <a:gd name="connsiteY2892" fmla="*/ 2692555 h 5574672"/>
              <a:gd name="connsiteX2893" fmla="*/ 10812052 w 10925787"/>
              <a:gd name="connsiteY2893" fmla="*/ 2668441 h 5574672"/>
              <a:gd name="connsiteX2894" fmla="*/ 10839034 w 10925787"/>
              <a:gd name="connsiteY2894" fmla="*/ 2665353 h 5574672"/>
              <a:gd name="connsiteX2895" fmla="*/ 10113967 w 10925787"/>
              <a:gd name="connsiteY2895" fmla="*/ 2664363 h 5574672"/>
              <a:gd name="connsiteX2896" fmla="*/ 10113971 w 10925787"/>
              <a:gd name="connsiteY2896" fmla="*/ 2664363 h 5574672"/>
              <a:gd name="connsiteX2897" fmla="*/ 10113971 w 10925787"/>
              <a:gd name="connsiteY2897" fmla="*/ 2664365 h 5574672"/>
              <a:gd name="connsiteX2898" fmla="*/ 10113966 w 10925787"/>
              <a:gd name="connsiteY2898" fmla="*/ 2664363 h 5574672"/>
              <a:gd name="connsiteX2899" fmla="*/ 10366592 w 10925787"/>
              <a:gd name="connsiteY2899" fmla="*/ 2656777 h 5574672"/>
              <a:gd name="connsiteX2900" fmla="*/ 10369065 w 10925787"/>
              <a:gd name="connsiteY2900" fmla="*/ 2664202 h 5574672"/>
              <a:gd name="connsiteX2901" fmla="*/ 10366592 w 10925787"/>
              <a:gd name="connsiteY2901" fmla="*/ 2656777 h 5574672"/>
              <a:gd name="connsiteX2902" fmla="*/ 10727438 w 10925787"/>
              <a:gd name="connsiteY2902" fmla="*/ 2651163 h 5574672"/>
              <a:gd name="connsiteX2903" fmla="*/ 10722619 w 10925787"/>
              <a:gd name="connsiteY2903" fmla="*/ 2651194 h 5574672"/>
              <a:gd name="connsiteX2904" fmla="*/ 10727438 w 10925787"/>
              <a:gd name="connsiteY2904" fmla="*/ 2651163 h 5574672"/>
              <a:gd name="connsiteX2905" fmla="*/ 10360870 w 10925787"/>
              <a:gd name="connsiteY2905" fmla="*/ 2642392 h 5574672"/>
              <a:gd name="connsiteX2906" fmla="*/ 10360060 w 10925787"/>
              <a:gd name="connsiteY2906" fmla="*/ 2646034 h 5574672"/>
              <a:gd name="connsiteX2907" fmla="*/ 10364920 w 10925787"/>
              <a:gd name="connsiteY2907" fmla="*/ 2645903 h 5574672"/>
              <a:gd name="connsiteX2908" fmla="*/ 10360870 w 10925787"/>
              <a:gd name="connsiteY2908" fmla="*/ 2642392 h 5574672"/>
              <a:gd name="connsiteX2909" fmla="*/ 10057903 w 10925787"/>
              <a:gd name="connsiteY2909" fmla="*/ 2630000 h 5574672"/>
              <a:gd name="connsiteX2910" fmla="*/ 10057903 w 10925787"/>
              <a:gd name="connsiteY2910" fmla="*/ 2630002 h 5574672"/>
              <a:gd name="connsiteX2911" fmla="*/ 10057898 w 10925787"/>
              <a:gd name="connsiteY2911" fmla="*/ 2630005 h 5574672"/>
              <a:gd name="connsiteX2912" fmla="*/ 10282830 w 10925787"/>
              <a:gd name="connsiteY2912" fmla="*/ 2628516 h 5574672"/>
              <a:gd name="connsiteX2913" fmla="*/ 10282830 w 10925787"/>
              <a:gd name="connsiteY2913" fmla="*/ 2628517 h 5574672"/>
              <a:gd name="connsiteX2914" fmla="*/ 10282836 w 10925787"/>
              <a:gd name="connsiteY2914" fmla="*/ 2628517 h 5574672"/>
              <a:gd name="connsiteX2915" fmla="*/ 10282836 w 10925787"/>
              <a:gd name="connsiteY2915" fmla="*/ 2628517 h 5574672"/>
              <a:gd name="connsiteX2916" fmla="*/ 10257618 w 10925787"/>
              <a:gd name="connsiteY2916" fmla="*/ 2629908 h 5574672"/>
              <a:gd name="connsiteX2917" fmla="*/ 10232145 w 10925787"/>
              <a:gd name="connsiteY2917" fmla="*/ 2632879 h 5574672"/>
              <a:gd name="connsiteX2918" fmla="*/ 10217632 w 10925787"/>
              <a:gd name="connsiteY2918" fmla="*/ 2638286 h 5574672"/>
              <a:gd name="connsiteX2919" fmla="*/ 10210140 w 10925787"/>
              <a:gd name="connsiteY2919" fmla="*/ 2641121 h 5574672"/>
              <a:gd name="connsiteX2920" fmla="*/ 10157823 w 10925787"/>
              <a:gd name="connsiteY2920" fmla="*/ 2667451 h 5574672"/>
              <a:gd name="connsiteX2921" fmla="*/ 10148169 w 10925787"/>
              <a:gd name="connsiteY2921" fmla="*/ 2673025 h 5574672"/>
              <a:gd name="connsiteX2922" fmla="*/ 10140072 w 10925787"/>
              <a:gd name="connsiteY2922" fmla="*/ 2681784 h 5574672"/>
              <a:gd name="connsiteX2923" fmla="*/ 10099080 w 10925787"/>
              <a:gd name="connsiteY2923" fmla="*/ 2718501 h 5574672"/>
              <a:gd name="connsiteX2924" fmla="*/ 10079728 w 10925787"/>
              <a:gd name="connsiteY2924" fmla="*/ 2749468 h 5574672"/>
              <a:gd name="connsiteX2925" fmla="*/ 10070765 w 10925787"/>
              <a:gd name="connsiteY2925" fmla="*/ 2771732 h 5574672"/>
              <a:gd name="connsiteX2926" fmla="*/ 10057065 w 10925787"/>
              <a:gd name="connsiteY2926" fmla="*/ 2797074 h 5574672"/>
              <a:gd name="connsiteX2927" fmla="*/ 10041225 w 10925787"/>
              <a:gd name="connsiteY2927" fmla="*/ 2826097 h 5574672"/>
              <a:gd name="connsiteX2928" fmla="*/ 10034666 w 10925787"/>
              <a:gd name="connsiteY2928" fmla="*/ 2842375 h 5574672"/>
              <a:gd name="connsiteX2929" fmla="*/ 10019003 w 10925787"/>
              <a:gd name="connsiteY2929" fmla="*/ 2878857 h 5574672"/>
              <a:gd name="connsiteX2930" fmla="*/ 10012930 w 10925787"/>
              <a:gd name="connsiteY2930" fmla="*/ 2900659 h 5574672"/>
              <a:gd name="connsiteX2931" fmla="*/ 10015352 w 10925787"/>
              <a:gd name="connsiteY2931" fmla="*/ 2910670 h 5574672"/>
              <a:gd name="connsiteX2932" fmla="*/ 10010969 w 10925787"/>
              <a:gd name="connsiteY2932" fmla="*/ 2913457 h 5574672"/>
              <a:gd name="connsiteX2933" fmla="*/ 10010754 w 10925787"/>
              <a:gd name="connsiteY2933" fmla="*/ 2916889 h 5574672"/>
              <a:gd name="connsiteX2934" fmla="*/ 10009929 w 10925787"/>
              <a:gd name="connsiteY2934" fmla="*/ 2919546 h 5574672"/>
              <a:gd name="connsiteX2935" fmla="*/ 10011569 w 10925787"/>
              <a:gd name="connsiteY2935" fmla="*/ 2946862 h 5574672"/>
              <a:gd name="connsiteX2936" fmla="*/ 10015400 w 10925787"/>
              <a:gd name="connsiteY2936" fmla="*/ 2971500 h 5574672"/>
              <a:gd name="connsiteX2937" fmla="*/ 10015350 w 10925787"/>
              <a:gd name="connsiteY2937" fmla="*/ 2980829 h 5574672"/>
              <a:gd name="connsiteX2938" fmla="*/ 10012691 w 10925787"/>
              <a:gd name="connsiteY2938" fmla="*/ 2990424 h 5574672"/>
              <a:gd name="connsiteX2939" fmla="*/ 10016826 w 10925787"/>
              <a:gd name="connsiteY2939" fmla="*/ 2996826 h 5574672"/>
              <a:gd name="connsiteX2940" fmla="*/ 10015690 w 10925787"/>
              <a:gd name="connsiteY2940" fmla="*/ 2999093 h 5574672"/>
              <a:gd name="connsiteX2941" fmla="*/ 10011998 w 10925787"/>
              <a:gd name="connsiteY2941" fmla="*/ 2998096 h 5574672"/>
              <a:gd name="connsiteX2942" fmla="*/ 10023778 w 10925787"/>
              <a:gd name="connsiteY2942" fmla="*/ 3016893 h 5574672"/>
              <a:gd name="connsiteX2943" fmla="*/ 10047059 w 10925787"/>
              <a:gd name="connsiteY2943" fmla="*/ 3034785 h 5574672"/>
              <a:gd name="connsiteX2944" fmla="*/ 10050570 w 10925787"/>
              <a:gd name="connsiteY2944" fmla="*/ 3041530 h 5574672"/>
              <a:gd name="connsiteX2945" fmla="*/ 10055482 w 10925787"/>
              <a:gd name="connsiteY2945" fmla="*/ 3039661 h 5574672"/>
              <a:gd name="connsiteX2946" fmla="*/ 10065366 w 10925787"/>
              <a:gd name="connsiteY2946" fmla="*/ 3036553 h 5574672"/>
              <a:gd name="connsiteX2947" fmla="*/ 10073942 w 10925787"/>
              <a:gd name="connsiteY2947" fmla="*/ 3037506 h 5574672"/>
              <a:gd name="connsiteX2948" fmla="*/ 10069164 w 10925787"/>
              <a:gd name="connsiteY2948" fmla="*/ 3034962 h 5574672"/>
              <a:gd name="connsiteX2949" fmla="*/ 10080618 w 10925787"/>
              <a:gd name="connsiteY2949" fmla="*/ 3025087 h 5574672"/>
              <a:gd name="connsiteX2950" fmla="*/ 10091040 w 10925787"/>
              <a:gd name="connsiteY2950" fmla="*/ 2985887 h 5574672"/>
              <a:gd name="connsiteX2951" fmla="*/ 10094364 w 10925787"/>
              <a:gd name="connsiteY2951" fmla="*/ 2967081 h 5574672"/>
              <a:gd name="connsiteX2952" fmla="*/ 10089120 w 10925787"/>
              <a:gd name="connsiteY2952" fmla="*/ 2957500 h 5574672"/>
              <a:gd name="connsiteX2953" fmla="*/ 10095002 w 10925787"/>
              <a:gd name="connsiteY2953" fmla="*/ 2954972 h 5574672"/>
              <a:gd name="connsiteX2954" fmla="*/ 10094934 w 10925787"/>
              <a:gd name="connsiteY2954" fmla="*/ 2948977 h 5574672"/>
              <a:gd name="connsiteX2955" fmla="*/ 10098327 w 10925787"/>
              <a:gd name="connsiteY2955" fmla="*/ 2915865 h 5574672"/>
              <a:gd name="connsiteX2956" fmla="*/ 10098129 w 10925787"/>
              <a:gd name="connsiteY2956" fmla="*/ 2912481 h 5574672"/>
              <a:gd name="connsiteX2957" fmla="*/ 10096102 w 10925787"/>
              <a:gd name="connsiteY2957" fmla="*/ 2891533 h 5574672"/>
              <a:gd name="connsiteX2958" fmla="*/ 10098534 w 10925787"/>
              <a:gd name="connsiteY2958" fmla="*/ 2886436 h 5574672"/>
              <a:gd name="connsiteX2959" fmla="*/ 10096779 w 10925787"/>
              <a:gd name="connsiteY2959" fmla="*/ 2875597 h 5574672"/>
              <a:gd name="connsiteX2960" fmla="*/ 10093783 w 10925787"/>
              <a:gd name="connsiteY2960" fmla="*/ 2863918 h 5574672"/>
              <a:gd name="connsiteX2961" fmla="*/ 10089905 w 10925787"/>
              <a:gd name="connsiteY2961" fmla="*/ 2890853 h 5574672"/>
              <a:gd name="connsiteX2962" fmla="*/ 10090911 w 10925787"/>
              <a:gd name="connsiteY2962" fmla="*/ 2917201 h 5574672"/>
              <a:gd name="connsiteX2963" fmla="*/ 10089885 w 10925787"/>
              <a:gd name="connsiteY2963" fmla="*/ 2949058 h 5574672"/>
              <a:gd name="connsiteX2964" fmla="*/ 10085123 w 10925787"/>
              <a:gd name="connsiteY2964" fmla="*/ 2951889 h 5574672"/>
              <a:gd name="connsiteX2965" fmla="*/ 10085738 w 10925787"/>
              <a:gd name="connsiteY2965" fmla="*/ 2963747 h 5574672"/>
              <a:gd name="connsiteX2966" fmla="*/ 10086078 w 10925787"/>
              <a:gd name="connsiteY2966" fmla="*/ 2974857 h 5574672"/>
              <a:gd name="connsiteX2967" fmla="*/ 10086090 w 10925787"/>
              <a:gd name="connsiteY2967" fmla="*/ 2975351 h 5574672"/>
              <a:gd name="connsiteX2968" fmla="*/ 10077074 w 10925787"/>
              <a:gd name="connsiteY2968" fmla="*/ 2990639 h 5574672"/>
              <a:gd name="connsiteX2969" fmla="*/ 10060639 w 10925787"/>
              <a:gd name="connsiteY2969" fmla="*/ 3036613 h 5574672"/>
              <a:gd name="connsiteX2970" fmla="*/ 10057698 w 10925787"/>
              <a:gd name="connsiteY2970" fmla="*/ 3032021 h 5574672"/>
              <a:gd name="connsiteX2971" fmla="*/ 10035593 w 10925787"/>
              <a:gd name="connsiteY2971" fmla="*/ 3023019 h 5574672"/>
              <a:gd name="connsiteX2972" fmla="*/ 10034101 w 10925787"/>
              <a:gd name="connsiteY2972" fmla="*/ 3014815 h 5574672"/>
              <a:gd name="connsiteX2973" fmla="*/ 10027991 w 10925787"/>
              <a:gd name="connsiteY2973" fmla="*/ 2990696 h 5574672"/>
              <a:gd name="connsiteX2974" fmla="*/ 10025778 w 10925787"/>
              <a:gd name="connsiteY2974" fmla="*/ 2985790 h 5574672"/>
              <a:gd name="connsiteX2975" fmla="*/ 10027536 w 10925787"/>
              <a:gd name="connsiteY2975" fmla="*/ 2973397 h 5574672"/>
              <a:gd name="connsiteX2976" fmla="*/ 10026464 w 10925787"/>
              <a:gd name="connsiteY2976" fmla="*/ 2939476 h 5574672"/>
              <a:gd name="connsiteX2977" fmla="*/ 10033171 w 10925787"/>
              <a:gd name="connsiteY2977" fmla="*/ 2926897 h 5574672"/>
              <a:gd name="connsiteX2978" fmla="*/ 10032907 w 10925787"/>
              <a:gd name="connsiteY2978" fmla="*/ 2917403 h 5574672"/>
              <a:gd name="connsiteX2979" fmla="*/ 10037448 w 10925787"/>
              <a:gd name="connsiteY2979" fmla="*/ 2914653 h 5574672"/>
              <a:gd name="connsiteX2980" fmla="*/ 10037094 w 10925787"/>
              <a:gd name="connsiteY2980" fmla="*/ 2902726 h 5574672"/>
              <a:gd name="connsiteX2981" fmla="*/ 10043266 w 10925787"/>
              <a:gd name="connsiteY2981" fmla="*/ 2880116 h 5574672"/>
              <a:gd name="connsiteX2982" fmla="*/ 10043434 w 10925787"/>
              <a:gd name="connsiteY2982" fmla="*/ 2876630 h 5574672"/>
              <a:gd name="connsiteX2983" fmla="*/ 10041524 w 10925787"/>
              <a:gd name="connsiteY2983" fmla="*/ 2862074 h 5574672"/>
              <a:gd name="connsiteX2984" fmla="*/ 10043916 w 10925787"/>
              <a:gd name="connsiteY2984" fmla="*/ 2854385 h 5574672"/>
              <a:gd name="connsiteX2985" fmla="*/ 10054638 w 10925787"/>
              <a:gd name="connsiteY2985" fmla="*/ 2847833 h 5574672"/>
              <a:gd name="connsiteX2986" fmla="*/ 10069885 w 10925787"/>
              <a:gd name="connsiteY2986" fmla="*/ 2808478 h 5574672"/>
              <a:gd name="connsiteX2987" fmla="*/ 10082652 w 10925787"/>
              <a:gd name="connsiteY2987" fmla="*/ 2794632 h 5574672"/>
              <a:gd name="connsiteX2988" fmla="*/ 10092621 w 10925787"/>
              <a:gd name="connsiteY2988" fmla="*/ 2773415 h 5574672"/>
              <a:gd name="connsiteX2989" fmla="*/ 10085748 w 10925787"/>
              <a:gd name="connsiteY2989" fmla="*/ 2771034 h 5574672"/>
              <a:gd name="connsiteX2990" fmla="*/ 10118069 w 10925787"/>
              <a:gd name="connsiteY2990" fmla="*/ 2728348 h 5574672"/>
              <a:gd name="connsiteX2991" fmla="*/ 10163882 w 10925787"/>
              <a:gd name="connsiteY2991" fmla="*/ 2691361 h 5574672"/>
              <a:gd name="connsiteX2992" fmla="*/ 10271297 w 10925787"/>
              <a:gd name="connsiteY2992" fmla="*/ 2653237 h 5574672"/>
              <a:gd name="connsiteX2993" fmla="*/ 10294001 w 10925787"/>
              <a:gd name="connsiteY2993" fmla="*/ 2648282 h 5574672"/>
              <a:gd name="connsiteX2994" fmla="*/ 10298091 w 10925787"/>
              <a:gd name="connsiteY2994" fmla="*/ 2654924 h 5574672"/>
              <a:gd name="connsiteX2995" fmla="*/ 10303268 w 10925787"/>
              <a:gd name="connsiteY2995" fmla="*/ 2654312 h 5574672"/>
              <a:gd name="connsiteX2996" fmla="*/ 10320143 w 10925787"/>
              <a:gd name="connsiteY2996" fmla="*/ 2651198 h 5574672"/>
              <a:gd name="connsiteX2997" fmla="*/ 10311785 w 10925787"/>
              <a:gd name="connsiteY2997" fmla="*/ 2633378 h 5574672"/>
              <a:gd name="connsiteX2998" fmla="*/ 10282836 w 10925787"/>
              <a:gd name="connsiteY2998" fmla="*/ 2628517 h 5574672"/>
              <a:gd name="connsiteX2999" fmla="*/ 10282837 w 10925787"/>
              <a:gd name="connsiteY2999" fmla="*/ 2628517 h 5574672"/>
              <a:gd name="connsiteX3000" fmla="*/ 10282836 w 10925787"/>
              <a:gd name="connsiteY3000" fmla="*/ 2628517 h 5574672"/>
              <a:gd name="connsiteX3001" fmla="*/ 10701745 w 10925787"/>
              <a:gd name="connsiteY3001" fmla="*/ 2621704 h 5574672"/>
              <a:gd name="connsiteX3002" fmla="*/ 10701749 w 10925787"/>
              <a:gd name="connsiteY3002" fmla="*/ 2621704 h 5574672"/>
              <a:gd name="connsiteX3003" fmla="*/ 10701751 w 10925787"/>
              <a:gd name="connsiteY3003" fmla="*/ 2621706 h 5574672"/>
              <a:gd name="connsiteX3004" fmla="*/ 10701749 w 10925787"/>
              <a:gd name="connsiteY3004" fmla="*/ 2621712 h 5574672"/>
              <a:gd name="connsiteX3005" fmla="*/ 10715249 w 10925787"/>
              <a:gd name="connsiteY3005" fmla="*/ 2587442 h 5574672"/>
              <a:gd name="connsiteX3006" fmla="*/ 10715178 w 10925787"/>
              <a:gd name="connsiteY3006" fmla="*/ 2588058 h 5574672"/>
              <a:gd name="connsiteX3007" fmla="*/ 10714133 w 10925787"/>
              <a:gd name="connsiteY3007" fmla="*/ 2587768 h 5574672"/>
              <a:gd name="connsiteX3008" fmla="*/ 10715249 w 10925787"/>
              <a:gd name="connsiteY3008" fmla="*/ 2587442 h 5574672"/>
              <a:gd name="connsiteX3009" fmla="*/ 10715249 w 10925787"/>
              <a:gd name="connsiteY3009" fmla="*/ 2587442 h 5574672"/>
              <a:gd name="connsiteX3010" fmla="*/ 10715249 w 10925787"/>
              <a:gd name="connsiteY3010" fmla="*/ 2587442 h 5574672"/>
              <a:gd name="connsiteX3011" fmla="*/ 10719005 w 10925787"/>
              <a:gd name="connsiteY3011" fmla="*/ 2563468 h 5574672"/>
              <a:gd name="connsiteX3012" fmla="*/ 10709739 w 10925787"/>
              <a:gd name="connsiteY3012" fmla="*/ 2566327 h 5574672"/>
              <a:gd name="connsiteX3013" fmla="*/ 10713938 w 10925787"/>
              <a:gd name="connsiteY3013" fmla="*/ 2574315 h 5574672"/>
              <a:gd name="connsiteX3014" fmla="*/ 10707755 w 10925787"/>
              <a:gd name="connsiteY3014" fmla="*/ 2576576 h 5574672"/>
              <a:gd name="connsiteX3015" fmla="*/ 10712574 w 10925787"/>
              <a:gd name="connsiteY3015" fmla="*/ 2577595 h 5574672"/>
              <a:gd name="connsiteX3016" fmla="*/ 10705558 w 10925787"/>
              <a:gd name="connsiteY3016" fmla="*/ 2583748 h 5574672"/>
              <a:gd name="connsiteX3017" fmla="*/ 10707011 w 10925787"/>
              <a:gd name="connsiteY3017" fmla="*/ 2594594 h 5574672"/>
              <a:gd name="connsiteX3018" fmla="*/ 10716578 w 10925787"/>
              <a:gd name="connsiteY3018" fmla="*/ 2591810 h 5574672"/>
              <a:gd name="connsiteX3019" fmla="*/ 10716578 w 10925787"/>
              <a:gd name="connsiteY3019" fmla="*/ 2591809 h 5574672"/>
              <a:gd name="connsiteX3020" fmla="*/ 10715249 w 10925787"/>
              <a:gd name="connsiteY3020" fmla="*/ 2587440 h 5574672"/>
              <a:gd name="connsiteX3021" fmla="*/ 10715249 w 10925787"/>
              <a:gd name="connsiteY3021" fmla="*/ 2587442 h 5574672"/>
              <a:gd name="connsiteX3022" fmla="*/ 10714222 w 10925787"/>
              <a:gd name="connsiteY3022" fmla="*/ 2587132 h 5574672"/>
              <a:gd name="connsiteX3023" fmla="*/ 10719483 w 10925787"/>
              <a:gd name="connsiteY3023" fmla="*/ 2575811 h 5574672"/>
              <a:gd name="connsiteX3024" fmla="*/ 10719005 w 10925787"/>
              <a:gd name="connsiteY3024" fmla="*/ 2563468 h 5574672"/>
              <a:gd name="connsiteX3025" fmla="*/ 10465872 w 10925787"/>
              <a:gd name="connsiteY3025" fmla="*/ 2517456 h 5574672"/>
              <a:gd name="connsiteX3026" fmla="*/ 10467006 w 10925787"/>
              <a:gd name="connsiteY3026" fmla="*/ 2522521 h 5574672"/>
              <a:gd name="connsiteX3027" fmla="*/ 10462488 w 10925787"/>
              <a:gd name="connsiteY3027" fmla="*/ 2530127 h 5574672"/>
              <a:gd name="connsiteX3028" fmla="*/ 10458342 w 10925787"/>
              <a:gd name="connsiteY3028" fmla="*/ 2552005 h 5574672"/>
              <a:gd name="connsiteX3029" fmla="*/ 10452301 w 10925787"/>
              <a:gd name="connsiteY3029" fmla="*/ 2590872 h 5574672"/>
              <a:gd name="connsiteX3030" fmla="*/ 10451982 w 10925787"/>
              <a:gd name="connsiteY3030" fmla="*/ 2619967 h 5574672"/>
              <a:gd name="connsiteX3031" fmla="*/ 10456429 w 10925787"/>
              <a:gd name="connsiteY3031" fmla="*/ 2634555 h 5574672"/>
              <a:gd name="connsiteX3032" fmla="*/ 10452195 w 10925787"/>
              <a:gd name="connsiteY3032" fmla="*/ 2639610 h 5574672"/>
              <a:gd name="connsiteX3033" fmla="*/ 10458254 w 10925787"/>
              <a:gd name="connsiteY3033" fmla="*/ 2661954 h 5574672"/>
              <a:gd name="connsiteX3034" fmla="*/ 10461301 w 10925787"/>
              <a:gd name="connsiteY3034" fmla="*/ 2683554 h 5574672"/>
              <a:gd name="connsiteX3035" fmla="*/ 10470708 w 10925787"/>
              <a:gd name="connsiteY3035" fmla="*/ 2739157 h 5574672"/>
              <a:gd name="connsiteX3036" fmla="*/ 10477955 w 10925787"/>
              <a:gd name="connsiteY3036" fmla="*/ 2799565 h 5574672"/>
              <a:gd name="connsiteX3037" fmla="*/ 10478397 w 10925787"/>
              <a:gd name="connsiteY3037" fmla="*/ 2806907 h 5574672"/>
              <a:gd name="connsiteX3038" fmla="*/ 10483907 w 10925787"/>
              <a:gd name="connsiteY3038" fmla="*/ 2805975 h 5574672"/>
              <a:gd name="connsiteX3039" fmla="*/ 10485785 w 10925787"/>
              <a:gd name="connsiteY3039" fmla="*/ 2810469 h 5574672"/>
              <a:gd name="connsiteX3040" fmla="*/ 10483464 w 10925787"/>
              <a:gd name="connsiteY3040" fmla="*/ 2815979 h 5574672"/>
              <a:gd name="connsiteX3041" fmla="*/ 10478894 w 10925787"/>
              <a:gd name="connsiteY3041" fmla="*/ 2824239 h 5574672"/>
              <a:gd name="connsiteX3042" fmla="*/ 10482242 w 10925787"/>
              <a:gd name="connsiteY3042" fmla="*/ 2835706 h 5574672"/>
              <a:gd name="connsiteX3043" fmla="*/ 10479655 w 10925787"/>
              <a:gd name="connsiteY3043" fmla="*/ 2841188 h 5574672"/>
              <a:gd name="connsiteX3044" fmla="*/ 10477476 w 10925787"/>
              <a:gd name="connsiteY3044" fmla="*/ 2848528 h 5574672"/>
              <a:gd name="connsiteX3045" fmla="*/ 10478964 w 10925787"/>
              <a:gd name="connsiteY3045" fmla="*/ 2887377 h 5574672"/>
              <a:gd name="connsiteX3046" fmla="*/ 10475014 w 10925787"/>
              <a:gd name="connsiteY3046" fmla="*/ 2902106 h 5574672"/>
              <a:gd name="connsiteX3047" fmla="*/ 10480205 w 10925787"/>
              <a:gd name="connsiteY3047" fmla="*/ 2919270 h 5574672"/>
              <a:gd name="connsiteX3048" fmla="*/ 10473206 w 10925787"/>
              <a:gd name="connsiteY3048" fmla="*/ 2924799 h 5574672"/>
              <a:gd name="connsiteX3049" fmla="*/ 10474535 w 10925787"/>
              <a:gd name="connsiteY3049" fmla="*/ 2960664 h 5574672"/>
              <a:gd name="connsiteX3050" fmla="*/ 10466598 w 10925787"/>
              <a:gd name="connsiteY3050" fmla="*/ 2962232 h 5574672"/>
              <a:gd name="connsiteX3051" fmla="*/ 10458484 w 10925787"/>
              <a:gd name="connsiteY3051" fmla="*/ 2985445 h 5574672"/>
              <a:gd name="connsiteX3052" fmla="*/ 10434145 w 10925787"/>
              <a:gd name="connsiteY3052" fmla="*/ 3035774 h 5574672"/>
              <a:gd name="connsiteX3053" fmla="*/ 10427186 w 10925787"/>
              <a:gd name="connsiteY3053" fmla="*/ 3052271 h 5574672"/>
              <a:gd name="connsiteX3054" fmla="*/ 10409893 w 10925787"/>
              <a:gd name="connsiteY3054" fmla="*/ 3095340 h 5574672"/>
              <a:gd name="connsiteX3055" fmla="*/ 10387092 w 10925787"/>
              <a:gd name="connsiteY3055" fmla="*/ 3148071 h 5574672"/>
              <a:gd name="connsiteX3056" fmla="*/ 10387099 w 10925787"/>
              <a:gd name="connsiteY3056" fmla="*/ 3148081 h 5574672"/>
              <a:gd name="connsiteX3057" fmla="*/ 10389419 w 10925787"/>
              <a:gd name="connsiteY3057" fmla="*/ 3151186 h 5574672"/>
              <a:gd name="connsiteX3058" fmla="*/ 10384867 w 10925787"/>
              <a:gd name="connsiteY3058" fmla="*/ 3153028 h 5574672"/>
              <a:gd name="connsiteX3059" fmla="*/ 10384856 w 10925787"/>
              <a:gd name="connsiteY3059" fmla="*/ 3153032 h 5574672"/>
              <a:gd name="connsiteX3060" fmla="*/ 10384075 w 10925787"/>
              <a:gd name="connsiteY3060" fmla="*/ 3155084 h 5574672"/>
              <a:gd name="connsiteX3061" fmla="*/ 10375732 w 10925787"/>
              <a:gd name="connsiteY3061" fmla="*/ 3164190 h 5574672"/>
              <a:gd name="connsiteX3062" fmla="*/ 10351117 w 10925787"/>
              <a:gd name="connsiteY3062" fmla="*/ 3219269 h 5574672"/>
              <a:gd name="connsiteX3063" fmla="*/ 10339874 w 10925787"/>
              <a:gd name="connsiteY3063" fmla="*/ 3246173 h 5574672"/>
              <a:gd name="connsiteX3064" fmla="*/ 10331019 w 10925787"/>
              <a:gd name="connsiteY3064" fmla="*/ 3261120 h 5574672"/>
              <a:gd name="connsiteX3065" fmla="*/ 10330433 w 10925787"/>
              <a:gd name="connsiteY3065" fmla="*/ 3264866 h 5574672"/>
              <a:gd name="connsiteX3066" fmla="*/ 10324379 w 10925787"/>
              <a:gd name="connsiteY3066" fmla="*/ 3274783 h 5574672"/>
              <a:gd name="connsiteX3067" fmla="*/ 10321484 w 10925787"/>
              <a:gd name="connsiteY3067" fmla="*/ 3278743 h 5574672"/>
              <a:gd name="connsiteX3068" fmla="*/ 10321574 w 10925787"/>
              <a:gd name="connsiteY3068" fmla="*/ 3285519 h 5574672"/>
              <a:gd name="connsiteX3069" fmla="*/ 10316045 w 10925787"/>
              <a:gd name="connsiteY3069" fmla="*/ 3287297 h 5574672"/>
              <a:gd name="connsiteX3070" fmla="*/ 10310401 w 10925787"/>
              <a:gd name="connsiteY3070" fmla="*/ 3299744 h 5574672"/>
              <a:gd name="connsiteX3071" fmla="*/ 10311138 w 10925787"/>
              <a:gd name="connsiteY3071" fmla="*/ 3301553 h 5574672"/>
              <a:gd name="connsiteX3072" fmla="*/ 10292298 w 10925787"/>
              <a:gd name="connsiteY3072" fmla="*/ 3334522 h 5574672"/>
              <a:gd name="connsiteX3073" fmla="*/ 10292394 w 10925787"/>
              <a:gd name="connsiteY3073" fmla="*/ 3336954 h 5574672"/>
              <a:gd name="connsiteX3074" fmla="*/ 10292941 w 10925787"/>
              <a:gd name="connsiteY3074" fmla="*/ 3341801 h 5574672"/>
              <a:gd name="connsiteX3075" fmla="*/ 10286005 w 10925787"/>
              <a:gd name="connsiteY3075" fmla="*/ 3350215 h 5574672"/>
              <a:gd name="connsiteX3076" fmla="*/ 10277106 w 10925787"/>
              <a:gd name="connsiteY3076" fmla="*/ 3374097 h 5574672"/>
              <a:gd name="connsiteX3077" fmla="*/ 10269596 w 10925787"/>
              <a:gd name="connsiteY3077" fmla="*/ 3388293 h 5574672"/>
              <a:gd name="connsiteX3078" fmla="*/ 10263254 w 10925787"/>
              <a:gd name="connsiteY3078" fmla="*/ 3399547 h 5574672"/>
              <a:gd name="connsiteX3079" fmla="*/ 10263431 w 10925787"/>
              <a:gd name="connsiteY3079" fmla="*/ 3409865 h 5574672"/>
              <a:gd name="connsiteX3080" fmla="*/ 10255102 w 10925787"/>
              <a:gd name="connsiteY3080" fmla="*/ 3416668 h 5574672"/>
              <a:gd name="connsiteX3081" fmla="*/ 10250110 w 10925787"/>
              <a:gd name="connsiteY3081" fmla="*/ 3436655 h 5574672"/>
              <a:gd name="connsiteX3082" fmla="*/ 10237065 w 10925787"/>
              <a:gd name="connsiteY3082" fmla="*/ 3479079 h 5574672"/>
              <a:gd name="connsiteX3083" fmla="*/ 10233022 w 10925787"/>
              <a:gd name="connsiteY3083" fmla="*/ 3505819 h 5574672"/>
              <a:gd name="connsiteX3084" fmla="*/ 10229654 w 10925787"/>
              <a:gd name="connsiteY3084" fmla="*/ 3507667 h 5574672"/>
              <a:gd name="connsiteX3085" fmla="*/ 10228781 w 10925787"/>
              <a:gd name="connsiteY3085" fmla="*/ 3513499 h 5574672"/>
              <a:gd name="connsiteX3086" fmla="*/ 10227411 w 10925787"/>
              <a:gd name="connsiteY3086" fmla="*/ 3519289 h 5574672"/>
              <a:gd name="connsiteX3087" fmla="*/ 10231502 w 10925787"/>
              <a:gd name="connsiteY3087" fmla="*/ 3519905 h 5574672"/>
              <a:gd name="connsiteX3088" fmla="*/ 10226860 w 10925787"/>
              <a:gd name="connsiteY3088" fmla="*/ 3523941 h 5574672"/>
              <a:gd name="connsiteX3089" fmla="*/ 10226191 w 10925787"/>
              <a:gd name="connsiteY3089" fmla="*/ 3536986 h 5574672"/>
              <a:gd name="connsiteX3090" fmla="*/ 10224786 w 10925787"/>
              <a:gd name="connsiteY3090" fmla="*/ 3599178 h 5574672"/>
              <a:gd name="connsiteX3091" fmla="*/ 10223062 w 10925787"/>
              <a:gd name="connsiteY3091" fmla="*/ 3613757 h 5574672"/>
              <a:gd name="connsiteX3092" fmla="*/ 10226118 w 10925787"/>
              <a:gd name="connsiteY3092" fmla="*/ 3633092 h 5574672"/>
              <a:gd name="connsiteX3093" fmla="*/ 10222612 w 10925787"/>
              <a:gd name="connsiteY3093" fmla="*/ 3662413 h 5574672"/>
              <a:gd name="connsiteX3094" fmla="*/ 10233748 w 10925787"/>
              <a:gd name="connsiteY3094" fmla="*/ 3670600 h 5574672"/>
              <a:gd name="connsiteX3095" fmla="*/ 10235129 w 10925787"/>
              <a:gd name="connsiteY3095" fmla="*/ 3657729 h 5574672"/>
              <a:gd name="connsiteX3096" fmla="*/ 10235524 w 10925787"/>
              <a:gd name="connsiteY3096" fmla="*/ 3656048 h 5574672"/>
              <a:gd name="connsiteX3097" fmla="*/ 10237869 w 10925787"/>
              <a:gd name="connsiteY3097" fmla="*/ 3650929 h 5574672"/>
              <a:gd name="connsiteX3098" fmla="*/ 10234297 w 10925787"/>
              <a:gd name="connsiteY3098" fmla="*/ 3651543 h 5574672"/>
              <a:gd name="connsiteX3099" fmla="*/ 10233763 w 10925787"/>
              <a:gd name="connsiteY3099" fmla="*/ 3651101 h 5574672"/>
              <a:gd name="connsiteX3100" fmla="*/ 10233763 w 10925787"/>
              <a:gd name="connsiteY3100" fmla="*/ 3651100 h 5574672"/>
              <a:gd name="connsiteX3101" fmla="*/ 10233761 w 10925787"/>
              <a:gd name="connsiteY3101" fmla="*/ 3651100 h 5574672"/>
              <a:gd name="connsiteX3102" fmla="*/ 10233763 w 10925787"/>
              <a:gd name="connsiteY3102" fmla="*/ 3651101 h 5574672"/>
              <a:gd name="connsiteX3103" fmla="*/ 10233536 w 10925787"/>
              <a:gd name="connsiteY3103" fmla="*/ 3651658 h 5574672"/>
              <a:gd name="connsiteX3104" fmla="*/ 10234284 w 10925787"/>
              <a:gd name="connsiteY3104" fmla="*/ 3651554 h 5574672"/>
              <a:gd name="connsiteX3105" fmla="*/ 10232854 w 10925787"/>
              <a:gd name="connsiteY3105" fmla="*/ 3653295 h 5574672"/>
              <a:gd name="connsiteX3106" fmla="*/ 10233522 w 10925787"/>
              <a:gd name="connsiteY3106" fmla="*/ 3651650 h 5574672"/>
              <a:gd name="connsiteX3107" fmla="*/ 10233169 w 10925787"/>
              <a:gd name="connsiteY3107" fmla="*/ 3651156 h 5574672"/>
              <a:gd name="connsiteX3108" fmla="*/ 10233748 w 10925787"/>
              <a:gd name="connsiteY3108" fmla="*/ 3651092 h 5574672"/>
              <a:gd name="connsiteX3109" fmla="*/ 10240550 w 10925787"/>
              <a:gd name="connsiteY3109" fmla="*/ 3640416 h 5574672"/>
              <a:gd name="connsiteX3110" fmla="*/ 10240125 w 10925787"/>
              <a:gd name="connsiteY3110" fmla="*/ 3625662 h 5574672"/>
              <a:gd name="connsiteX3111" fmla="*/ 10240407 w 10925787"/>
              <a:gd name="connsiteY3111" fmla="*/ 3609627 h 5574672"/>
              <a:gd name="connsiteX3112" fmla="*/ 10234478 w 10925787"/>
              <a:gd name="connsiteY3112" fmla="*/ 3597748 h 5574672"/>
              <a:gd name="connsiteX3113" fmla="*/ 10234489 w 10925787"/>
              <a:gd name="connsiteY3113" fmla="*/ 3597753 h 5574672"/>
              <a:gd name="connsiteX3114" fmla="*/ 10234549 w 10925787"/>
              <a:gd name="connsiteY3114" fmla="*/ 3597480 h 5574672"/>
              <a:gd name="connsiteX3115" fmla="*/ 10234406 w 10925787"/>
              <a:gd name="connsiteY3115" fmla="*/ 3597078 h 5574672"/>
              <a:gd name="connsiteX3116" fmla="*/ 10233920 w 10925787"/>
              <a:gd name="connsiteY3116" fmla="*/ 3597496 h 5574672"/>
              <a:gd name="connsiteX3117" fmla="*/ 10234475 w 10925787"/>
              <a:gd name="connsiteY3117" fmla="*/ 3597747 h 5574672"/>
              <a:gd name="connsiteX3118" fmla="*/ 10230899 w 10925787"/>
              <a:gd name="connsiteY3118" fmla="*/ 3599554 h 5574672"/>
              <a:gd name="connsiteX3119" fmla="*/ 10230971 w 10925787"/>
              <a:gd name="connsiteY3119" fmla="*/ 3595160 h 5574672"/>
              <a:gd name="connsiteX3120" fmla="*/ 10236868 w 10925787"/>
              <a:gd name="connsiteY3120" fmla="*/ 3586769 h 5574672"/>
              <a:gd name="connsiteX3121" fmla="*/ 10236165 w 10925787"/>
              <a:gd name="connsiteY3121" fmla="*/ 3574198 h 5574672"/>
              <a:gd name="connsiteX3122" fmla="*/ 10238530 w 10925787"/>
              <a:gd name="connsiteY3122" fmla="*/ 3569504 h 5574672"/>
              <a:gd name="connsiteX3123" fmla="*/ 10239719 w 10925787"/>
              <a:gd name="connsiteY3123" fmla="*/ 3529811 h 5574672"/>
              <a:gd name="connsiteX3124" fmla="*/ 10242887 w 10925787"/>
              <a:gd name="connsiteY3124" fmla="*/ 3528751 h 5574672"/>
              <a:gd name="connsiteX3125" fmla="*/ 10243654 w 10925787"/>
              <a:gd name="connsiteY3125" fmla="*/ 3517925 h 5574672"/>
              <a:gd name="connsiteX3126" fmla="*/ 10249773 w 10925787"/>
              <a:gd name="connsiteY3126" fmla="*/ 3493375 h 5574672"/>
              <a:gd name="connsiteX3127" fmla="*/ 10260589 w 10925787"/>
              <a:gd name="connsiteY3127" fmla="*/ 3456381 h 5574672"/>
              <a:gd name="connsiteX3128" fmla="*/ 10264596 w 10925787"/>
              <a:gd name="connsiteY3128" fmla="*/ 3444428 h 5574672"/>
              <a:gd name="connsiteX3129" fmla="*/ 10266754 w 10925787"/>
              <a:gd name="connsiteY3129" fmla="*/ 3432940 h 5574672"/>
              <a:gd name="connsiteX3130" fmla="*/ 10271391 w 10925787"/>
              <a:gd name="connsiteY3130" fmla="*/ 3421175 h 5574672"/>
              <a:gd name="connsiteX3131" fmla="*/ 10277230 w 10925787"/>
              <a:gd name="connsiteY3131" fmla="*/ 3400919 h 5574672"/>
              <a:gd name="connsiteX3132" fmla="*/ 10277246 w 10925787"/>
              <a:gd name="connsiteY3132" fmla="*/ 3400921 h 5574672"/>
              <a:gd name="connsiteX3133" fmla="*/ 10277232 w 10925787"/>
              <a:gd name="connsiteY3133" fmla="*/ 3400912 h 5574672"/>
              <a:gd name="connsiteX3134" fmla="*/ 10277232 w 10925787"/>
              <a:gd name="connsiteY3134" fmla="*/ 3400911 h 5574672"/>
              <a:gd name="connsiteX3135" fmla="*/ 10277230 w 10925787"/>
              <a:gd name="connsiteY3135" fmla="*/ 3400919 h 5574672"/>
              <a:gd name="connsiteX3136" fmla="*/ 10276833 w 10925787"/>
              <a:gd name="connsiteY3136" fmla="*/ 3400873 h 5574672"/>
              <a:gd name="connsiteX3137" fmla="*/ 10277126 w 10925787"/>
              <a:gd name="connsiteY3137" fmla="*/ 3399819 h 5574672"/>
              <a:gd name="connsiteX3138" fmla="*/ 10277246 w 10925787"/>
              <a:gd name="connsiteY3138" fmla="*/ 3400920 h 5574672"/>
              <a:gd name="connsiteX3139" fmla="*/ 10277895 w 10925787"/>
              <a:gd name="connsiteY3139" fmla="*/ 3400120 h 5574672"/>
              <a:gd name="connsiteX3140" fmla="*/ 10277896 w 10925787"/>
              <a:gd name="connsiteY3140" fmla="*/ 3400120 h 5574672"/>
              <a:gd name="connsiteX3141" fmla="*/ 10284664 w 10925787"/>
              <a:gd name="connsiteY3141" fmla="*/ 3392143 h 5574672"/>
              <a:gd name="connsiteX3142" fmla="*/ 10291704 w 10925787"/>
              <a:gd name="connsiteY3142" fmla="*/ 3379817 h 5574672"/>
              <a:gd name="connsiteX3143" fmla="*/ 10295813 w 10925787"/>
              <a:gd name="connsiteY3143" fmla="*/ 3361560 h 5574672"/>
              <a:gd name="connsiteX3144" fmla="*/ 10298462 w 10925787"/>
              <a:gd name="connsiteY3144" fmla="*/ 3358678 h 5574672"/>
              <a:gd name="connsiteX3145" fmla="*/ 10309286 w 10925787"/>
              <a:gd name="connsiteY3145" fmla="*/ 3333257 h 5574672"/>
              <a:gd name="connsiteX3146" fmla="*/ 10309258 w 10925787"/>
              <a:gd name="connsiteY3146" fmla="*/ 3327867 h 5574672"/>
              <a:gd name="connsiteX3147" fmla="*/ 10310523 w 10925787"/>
              <a:gd name="connsiteY3147" fmla="*/ 3327522 h 5574672"/>
              <a:gd name="connsiteX3148" fmla="*/ 10325042 w 10925787"/>
              <a:gd name="connsiteY3148" fmla="*/ 3301812 h 5574672"/>
              <a:gd name="connsiteX3149" fmla="*/ 10352346 w 10925787"/>
              <a:gd name="connsiteY3149" fmla="*/ 3253483 h 5574672"/>
              <a:gd name="connsiteX3150" fmla="*/ 10367896 w 10925787"/>
              <a:gd name="connsiteY3150" fmla="*/ 3223299 h 5574672"/>
              <a:gd name="connsiteX3151" fmla="*/ 10377231 w 10925787"/>
              <a:gd name="connsiteY3151" fmla="*/ 3198085 h 5574672"/>
              <a:gd name="connsiteX3152" fmla="*/ 10392974 w 10925787"/>
              <a:gd name="connsiteY3152" fmla="*/ 3168681 h 5574672"/>
              <a:gd name="connsiteX3153" fmla="*/ 10399343 w 10925787"/>
              <a:gd name="connsiteY3153" fmla="*/ 3151551 h 5574672"/>
              <a:gd name="connsiteX3154" fmla="*/ 10406057 w 10925787"/>
              <a:gd name="connsiteY3154" fmla="*/ 3136658 h 5574672"/>
              <a:gd name="connsiteX3155" fmla="*/ 10417853 w 10925787"/>
              <a:gd name="connsiteY3155" fmla="*/ 3116010 h 5574672"/>
              <a:gd name="connsiteX3156" fmla="*/ 10433049 w 10925787"/>
              <a:gd name="connsiteY3156" fmla="*/ 3089393 h 5574672"/>
              <a:gd name="connsiteX3157" fmla="*/ 10444423 w 10925787"/>
              <a:gd name="connsiteY3157" fmla="*/ 3062150 h 5574672"/>
              <a:gd name="connsiteX3158" fmla="*/ 10457811 w 10925787"/>
              <a:gd name="connsiteY3158" fmla="*/ 3027006 h 5574672"/>
              <a:gd name="connsiteX3159" fmla="*/ 10469008 w 10925787"/>
              <a:gd name="connsiteY3159" fmla="*/ 3004819 h 5574672"/>
              <a:gd name="connsiteX3160" fmla="*/ 10483677 w 10925787"/>
              <a:gd name="connsiteY3160" fmla="*/ 2954279 h 5574672"/>
              <a:gd name="connsiteX3161" fmla="*/ 10481817 w 10925787"/>
              <a:gd name="connsiteY3161" fmla="*/ 2952853 h 5574672"/>
              <a:gd name="connsiteX3162" fmla="*/ 10483889 w 10925787"/>
              <a:gd name="connsiteY3162" fmla="*/ 2953431 h 5574672"/>
              <a:gd name="connsiteX3163" fmla="*/ 10483677 w 10925787"/>
              <a:gd name="connsiteY3163" fmla="*/ 2954276 h 5574672"/>
              <a:gd name="connsiteX3164" fmla="*/ 10483978 w 10925787"/>
              <a:gd name="connsiteY3164" fmla="*/ 2953481 h 5574672"/>
              <a:gd name="connsiteX3165" fmla="*/ 10483978 w 10925787"/>
              <a:gd name="connsiteY3165" fmla="*/ 2953484 h 5574672"/>
              <a:gd name="connsiteX3166" fmla="*/ 10486033 w 10925787"/>
              <a:gd name="connsiteY3166" fmla="*/ 2953287 h 5574672"/>
              <a:gd name="connsiteX3167" fmla="*/ 10487823 w 10925787"/>
              <a:gd name="connsiteY3167" fmla="*/ 2926023 h 5574672"/>
              <a:gd name="connsiteX3168" fmla="*/ 10490728 w 10925787"/>
              <a:gd name="connsiteY3168" fmla="*/ 2907726 h 5574672"/>
              <a:gd name="connsiteX3169" fmla="*/ 10491419 w 10925787"/>
              <a:gd name="connsiteY3169" fmla="*/ 2891850 h 5574672"/>
              <a:gd name="connsiteX3170" fmla="*/ 10493137 w 10925787"/>
              <a:gd name="connsiteY3170" fmla="*/ 2875487 h 5574672"/>
              <a:gd name="connsiteX3171" fmla="*/ 10497248 w 10925787"/>
              <a:gd name="connsiteY3171" fmla="*/ 2857484 h 5574672"/>
              <a:gd name="connsiteX3172" fmla="*/ 10492872 w 10925787"/>
              <a:gd name="connsiteY3172" fmla="*/ 2844026 h 5574672"/>
              <a:gd name="connsiteX3173" fmla="*/ 10497088 w 10925787"/>
              <a:gd name="connsiteY3173" fmla="*/ 2841613 h 5574672"/>
              <a:gd name="connsiteX3174" fmla="*/ 10489771 w 10925787"/>
              <a:gd name="connsiteY3174" fmla="*/ 2790785 h 5574672"/>
              <a:gd name="connsiteX3175" fmla="*/ 10489754 w 10925787"/>
              <a:gd name="connsiteY3175" fmla="*/ 2790785 h 5574672"/>
              <a:gd name="connsiteX3176" fmla="*/ 10495051 w 10925787"/>
              <a:gd name="connsiteY3176" fmla="*/ 2788093 h 5574672"/>
              <a:gd name="connsiteX3177" fmla="*/ 10496220 w 10925787"/>
              <a:gd name="connsiteY3177" fmla="*/ 2769732 h 5574672"/>
              <a:gd name="connsiteX3178" fmla="*/ 10486086 w 10925787"/>
              <a:gd name="connsiteY3178" fmla="*/ 2764203 h 5574672"/>
              <a:gd name="connsiteX3179" fmla="*/ 10485218 w 10925787"/>
              <a:gd name="connsiteY3179" fmla="*/ 2764123 h 5574672"/>
              <a:gd name="connsiteX3180" fmla="*/ 10485540 w 10925787"/>
              <a:gd name="connsiteY3180" fmla="*/ 2763112 h 5574672"/>
              <a:gd name="connsiteX3181" fmla="*/ 10486086 w 10925787"/>
              <a:gd name="connsiteY3181" fmla="*/ 2764201 h 5574672"/>
              <a:gd name="connsiteX3182" fmla="*/ 10486175 w 10925787"/>
              <a:gd name="connsiteY3182" fmla="*/ 2763212 h 5574672"/>
              <a:gd name="connsiteX3183" fmla="*/ 10486175 w 10925787"/>
              <a:gd name="connsiteY3183" fmla="*/ 2763212 h 5574672"/>
              <a:gd name="connsiteX3184" fmla="*/ 10489913 w 10925787"/>
              <a:gd name="connsiteY3184" fmla="*/ 2763979 h 5574672"/>
              <a:gd name="connsiteX3185" fmla="*/ 10488797 w 10925787"/>
              <a:gd name="connsiteY3185" fmla="*/ 2760590 h 5574672"/>
              <a:gd name="connsiteX3186" fmla="*/ 10490391 w 10925787"/>
              <a:gd name="connsiteY3186" fmla="*/ 2745738 h 5574672"/>
              <a:gd name="connsiteX3187" fmla="*/ 10489683 w 10925787"/>
              <a:gd name="connsiteY3187" fmla="*/ 2735628 h 5574672"/>
              <a:gd name="connsiteX3188" fmla="*/ 10487486 w 10925787"/>
              <a:gd name="connsiteY3188" fmla="*/ 2728552 h 5574672"/>
              <a:gd name="connsiteX3189" fmla="*/ 10486405 w 10925787"/>
              <a:gd name="connsiteY3189" fmla="*/ 2704580 h 5574672"/>
              <a:gd name="connsiteX3190" fmla="*/ 10482915 w 10925787"/>
              <a:gd name="connsiteY3190" fmla="*/ 2691912 h 5574672"/>
              <a:gd name="connsiteX3191" fmla="*/ 10473880 w 10925787"/>
              <a:gd name="connsiteY3191" fmla="*/ 2643764 h 5574672"/>
              <a:gd name="connsiteX3192" fmla="*/ 10469397 w 10925787"/>
              <a:gd name="connsiteY3192" fmla="*/ 2637046 h 5574672"/>
              <a:gd name="connsiteX3193" fmla="*/ 10471116 w 10925787"/>
              <a:gd name="connsiteY3193" fmla="*/ 2627102 h 5574672"/>
              <a:gd name="connsiteX3194" fmla="*/ 10468140 w 10925787"/>
              <a:gd name="connsiteY3194" fmla="*/ 2610050 h 5574672"/>
              <a:gd name="connsiteX3195" fmla="*/ 10466563 w 10925787"/>
              <a:gd name="connsiteY3195" fmla="*/ 2582968 h 5574672"/>
              <a:gd name="connsiteX3196" fmla="*/ 10465057 w 10925787"/>
              <a:gd name="connsiteY3196" fmla="*/ 2532196 h 5574672"/>
              <a:gd name="connsiteX3197" fmla="*/ 10471647 w 10925787"/>
              <a:gd name="connsiteY3197" fmla="*/ 2524452 h 5574672"/>
              <a:gd name="connsiteX3198" fmla="*/ 10465872 w 10925787"/>
              <a:gd name="connsiteY3198" fmla="*/ 2517456 h 5574672"/>
              <a:gd name="connsiteX3199" fmla="*/ 10556031 w 10925787"/>
              <a:gd name="connsiteY3199" fmla="*/ 2497125 h 5574672"/>
              <a:gd name="connsiteX3200" fmla="*/ 10553746 w 10925787"/>
              <a:gd name="connsiteY3200" fmla="*/ 2502018 h 5574672"/>
              <a:gd name="connsiteX3201" fmla="*/ 10556031 w 10925787"/>
              <a:gd name="connsiteY3201" fmla="*/ 2497125 h 5574672"/>
              <a:gd name="connsiteX3202" fmla="*/ 10559238 w 10925787"/>
              <a:gd name="connsiteY3202" fmla="*/ 2485960 h 5574672"/>
              <a:gd name="connsiteX3203" fmla="*/ 10558618 w 10925787"/>
              <a:gd name="connsiteY3203" fmla="*/ 2492385 h 5574672"/>
              <a:gd name="connsiteX3204" fmla="*/ 10559238 w 10925787"/>
              <a:gd name="connsiteY3204" fmla="*/ 2485960 h 5574672"/>
              <a:gd name="connsiteX3205" fmla="*/ 10301783 w 10925787"/>
              <a:gd name="connsiteY3205" fmla="*/ 2463332 h 5574672"/>
              <a:gd name="connsiteX3206" fmla="*/ 10299424 w 10925787"/>
              <a:gd name="connsiteY3206" fmla="*/ 2464507 h 5574672"/>
              <a:gd name="connsiteX3207" fmla="*/ 10301783 w 10925787"/>
              <a:gd name="connsiteY3207" fmla="*/ 2463332 h 5574672"/>
              <a:gd name="connsiteX3208" fmla="*/ 9927144 w 10925787"/>
              <a:gd name="connsiteY3208" fmla="*/ 2457641 h 5574672"/>
              <a:gd name="connsiteX3209" fmla="*/ 9952024 w 10925787"/>
              <a:gd name="connsiteY3209" fmla="*/ 2458924 h 5574672"/>
              <a:gd name="connsiteX3210" fmla="*/ 9978773 w 10925787"/>
              <a:gd name="connsiteY3210" fmla="*/ 2471953 h 5574672"/>
              <a:gd name="connsiteX3211" fmla="*/ 9984926 w 10925787"/>
              <a:gd name="connsiteY3211" fmla="*/ 2474533 h 5574672"/>
              <a:gd name="connsiteX3212" fmla="*/ 9998681 w 10925787"/>
              <a:gd name="connsiteY3212" fmla="*/ 2484147 h 5574672"/>
              <a:gd name="connsiteX3213" fmla="*/ 10011422 w 10925787"/>
              <a:gd name="connsiteY3213" fmla="*/ 2499089 h 5574672"/>
              <a:gd name="connsiteX3214" fmla="*/ 10020601 w 10925787"/>
              <a:gd name="connsiteY3214" fmla="*/ 2514501 h 5574672"/>
              <a:gd name="connsiteX3215" fmla="*/ 10039944 w 10925787"/>
              <a:gd name="connsiteY3215" fmla="*/ 2551234 h 5574672"/>
              <a:gd name="connsiteX3216" fmla="*/ 10052914 w 10925787"/>
              <a:gd name="connsiteY3216" fmla="*/ 2570724 h 5574672"/>
              <a:gd name="connsiteX3217" fmla="*/ 10053616 w 10925787"/>
              <a:gd name="connsiteY3217" fmla="*/ 2584898 h 5574672"/>
              <a:gd name="connsiteX3218" fmla="*/ 10076465 w 10925787"/>
              <a:gd name="connsiteY3218" fmla="*/ 2624395 h 5574672"/>
              <a:gd name="connsiteX3219" fmla="*/ 10084207 w 10925787"/>
              <a:gd name="connsiteY3219" fmla="*/ 2625571 h 5574672"/>
              <a:gd name="connsiteX3220" fmla="*/ 10081984 w 10925787"/>
              <a:gd name="connsiteY3220" fmla="*/ 2632355 h 5574672"/>
              <a:gd name="connsiteX3221" fmla="*/ 10092015 w 10925787"/>
              <a:gd name="connsiteY3221" fmla="*/ 2632282 h 5574672"/>
              <a:gd name="connsiteX3222" fmla="*/ 10087419 w 10925787"/>
              <a:gd name="connsiteY3222" fmla="*/ 2637381 h 5574672"/>
              <a:gd name="connsiteX3223" fmla="*/ 10094042 w 10925787"/>
              <a:gd name="connsiteY3223" fmla="*/ 2648211 h 5574672"/>
              <a:gd name="connsiteX3224" fmla="*/ 10108727 w 10925787"/>
              <a:gd name="connsiteY3224" fmla="*/ 2659665 h 5574672"/>
              <a:gd name="connsiteX3225" fmla="*/ 10110658 w 10925787"/>
              <a:gd name="connsiteY3225" fmla="*/ 2663061 h 5574672"/>
              <a:gd name="connsiteX3226" fmla="*/ 10113966 w 10925787"/>
              <a:gd name="connsiteY3226" fmla="*/ 2664363 h 5574672"/>
              <a:gd name="connsiteX3227" fmla="*/ 10105970 w 10925787"/>
              <a:gd name="connsiteY3227" fmla="*/ 2666240 h 5574672"/>
              <a:gd name="connsiteX3228" fmla="*/ 10057928 w 10925787"/>
              <a:gd name="connsiteY3228" fmla="*/ 2630360 h 5574672"/>
              <a:gd name="connsiteX3229" fmla="*/ 10057910 w 10925787"/>
              <a:gd name="connsiteY3229" fmla="*/ 2631061 h 5574672"/>
              <a:gd name="connsiteX3230" fmla="*/ 10057161 w 10925787"/>
              <a:gd name="connsiteY3230" fmla="*/ 2630787 h 5574672"/>
              <a:gd name="connsiteX3231" fmla="*/ 10055806 w 10925787"/>
              <a:gd name="connsiteY3231" fmla="*/ 2631545 h 5574672"/>
              <a:gd name="connsiteX3232" fmla="*/ 10057898 w 10925787"/>
              <a:gd name="connsiteY3232" fmla="*/ 2630005 h 5574672"/>
              <a:gd name="connsiteX3233" fmla="*/ 10057159 w 10925787"/>
              <a:gd name="connsiteY3233" fmla="*/ 2630787 h 5574672"/>
              <a:gd name="connsiteX3234" fmla="*/ 10057926 w 10925787"/>
              <a:gd name="connsiteY3234" fmla="*/ 2630360 h 5574672"/>
              <a:gd name="connsiteX3235" fmla="*/ 10057903 w 10925787"/>
              <a:gd name="connsiteY3235" fmla="*/ 2630002 h 5574672"/>
              <a:gd name="connsiteX3236" fmla="*/ 10057905 w 10925787"/>
              <a:gd name="connsiteY3236" fmla="*/ 2630000 h 5574672"/>
              <a:gd name="connsiteX3237" fmla="*/ 10057909 w 10925787"/>
              <a:gd name="connsiteY3237" fmla="*/ 2629997 h 5574672"/>
              <a:gd name="connsiteX3238" fmla="*/ 10052757 w 10925787"/>
              <a:gd name="connsiteY3238" fmla="*/ 2622692 h 5574672"/>
              <a:gd name="connsiteX3239" fmla="*/ 10049761 w 10925787"/>
              <a:gd name="connsiteY3239" fmla="*/ 2614342 h 5574672"/>
              <a:gd name="connsiteX3240" fmla="*/ 10024949 w 10925787"/>
              <a:gd name="connsiteY3240" fmla="*/ 2595749 h 5574672"/>
              <a:gd name="connsiteX3241" fmla="*/ 10021404 w 10925787"/>
              <a:gd name="connsiteY3241" fmla="*/ 2592448 h 5574672"/>
              <a:gd name="connsiteX3242" fmla="*/ 10019439 w 10925787"/>
              <a:gd name="connsiteY3242" fmla="*/ 2588478 h 5574672"/>
              <a:gd name="connsiteX3243" fmla="*/ 10012103 w 10925787"/>
              <a:gd name="connsiteY3243" fmla="*/ 2592827 h 5574672"/>
              <a:gd name="connsiteX3244" fmla="*/ 10010150 w 10925787"/>
              <a:gd name="connsiteY3244" fmla="*/ 2590468 h 5574672"/>
              <a:gd name="connsiteX3245" fmla="*/ 10014911 w 10925787"/>
              <a:gd name="connsiteY3245" fmla="*/ 2587844 h 5574672"/>
              <a:gd name="connsiteX3246" fmla="*/ 10009663 w 10925787"/>
              <a:gd name="connsiteY3246" fmla="*/ 2581815 h 5574672"/>
              <a:gd name="connsiteX3247" fmla="*/ 10003282 w 10925787"/>
              <a:gd name="connsiteY3247" fmla="*/ 2576154 h 5574672"/>
              <a:gd name="connsiteX3248" fmla="*/ 9983161 w 10925787"/>
              <a:gd name="connsiteY3248" fmla="*/ 2548038 h 5574672"/>
              <a:gd name="connsiteX3249" fmla="*/ 9989828 w 10925787"/>
              <a:gd name="connsiteY3249" fmla="*/ 2570480 h 5574672"/>
              <a:gd name="connsiteX3250" fmla="*/ 9995199 w 10925787"/>
              <a:gd name="connsiteY3250" fmla="*/ 2581317 h 5574672"/>
              <a:gd name="connsiteX3251" fmla="*/ 9998578 w 10925787"/>
              <a:gd name="connsiteY3251" fmla="*/ 2581117 h 5574672"/>
              <a:gd name="connsiteX3252" fmla="*/ 10043617 w 10925787"/>
              <a:gd name="connsiteY3252" fmla="*/ 2627316 h 5574672"/>
              <a:gd name="connsiteX3253" fmla="*/ 10053194 w 10925787"/>
              <a:gd name="connsiteY3253" fmla="*/ 2633854 h 5574672"/>
              <a:gd name="connsiteX3254" fmla="*/ 10057707 w 10925787"/>
              <a:gd name="connsiteY3254" fmla="*/ 2638013 h 5574672"/>
              <a:gd name="connsiteX3255" fmla="*/ 10068082 w 10925787"/>
              <a:gd name="connsiteY3255" fmla="*/ 2642559 h 5574672"/>
              <a:gd name="connsiteX3256" fmla="*/ 10054865 w 10925787"/>
              <a:gd name="connsiteY3256" fmla="*/ 2642411 h 5574672"/>
              <a:gd name="connsiteX3257" fmla="*/ 10039772 w 10925787"/>
              <a:gd name="connsiteY3257" fmla="*/ 2635563 h 5574672"/>
              <a:gd name="connsiteX3258" fmla="*/ 10023792 w 10925787"/>
              <a:gd name="connsiteY3258" fmla="*/ 2627763 h 5574672"/>
              <a:gd name="connsiteX3259" fmla="*/ 9995029 w 10925787"/>
              <a:gd name="connsiteY3259" fmla="*/ 2612826 h 5574672"/>
              <a:gd name="connsiteX3260" fmla="*/ 9981808 w 10925787"/>
              <a:gd name="connsiteY3260" fmla="*/ 2602873 h 5574672"/>
              <a:gd name="connsiteX3261" fmla="*/ 9973809 w 10925787"/>
              <a:gd name="connsiteY3261" fmla="*/ 2593217 h 5574672"/>
              <a:gd name="connsiteX3262" fmla="*/ 9958804 w 10925787"/>
              <a:gd name="connsiteY3262" fmla="*/ 2583232 h 5574672"/>
              <a:gd name="connsiteX3263" fmla="*/ 9951199 w 10925787"/>
              <a:gd name="connsiteY3263" fmla="*/ 2574664 h 5574672"/>
              <a:gd name="connsiteX3264" fmla="*/ 9928424 w 10925787"/>
              <a:gd name="connsiteY3264" fmla="*/ 2550501 h 5574672"/>
              <a:gd name="connsiteX3265" fmla="*/ 9925673 w 10925787"/>
              <a:gd name="connsiteY3265" fmla="*/ 2544559 h 5574672"/>
              <a:gd name="connsiteX3266" fmla="*/ 9915604 w 10925787"/>
              <a:gd name="connsiteY3266" fmla="*/ 2535823 h 5574672"/>
              <a:gd name="connsiteX3267" fmla="*/ 9902285 w 10925787"/>
              <a:gd name="connsiteY3267" fmla="*/ 2503683 h 5574672"/>
              <a:gd name="connsiteX3268" fmla="*/ 9903717 w 10925787"/>
              <a:gd name="connsiteY3268" fmla="*/ 2468734 h 5574672"/>
              <a:gd name="connsiteX3269" fmla="*/ 9927144 w 10925787"/>
              <a:gd name="connsiteY3269" fmla="*/ 2457641 h 5574672"/>
              <a:gd name="connsiteX3270" fmla="*/ 10764483 w 10925787"/>
              <a:gd name="connsiteY3270" fmla="*/ 2457535 h 5574672"/>
              <a:gd name="connsiteX3271" fmla="*/ 10768310 w 10925787"/>
              <a:gd name="connsiteY3271" fmla="*/ 2463989 h 5574672"/>
              <a:gd name="connsiteX3272" fmla="*/ 10764483 w 10925787"/>
              <a:gd name="connsiteY3272" fmla="*/ 2457535 h 5574672"/>
              <a:gd name="connsiteX3273" fmla="*/ 9932301 w 10925787"/>
              <a:gd name="connsiteY3273" fmla="*/ 2434183 h 5574672"/>
              <a:gd name="connsiteX3274" fmla="*/ 9897589 w 10925787"/>
              <a:gd name="connsiteY3274" fmla="*/ 2441442 h 5574672"/>
              <a:gd name="connsiteX3275" fmla="*/ 9879684 w 10925787"/>
              <a:gd name="connsiteY3275" fmla="*/ 2484645 h 5574672"/>
              <a:gd name="connsiteX3276" fmla="*/ 9880960 w 10925787"/>
              <a:gd name="connsiteY3276" fmla="*/ 2495514 h 5574672"/>
              <a:gd name="connsiteX3277" fmla="*/ 9885091 w 10925787"/>
              <a:gd name="connsiteY3277" fmla="*/ 2503979 h 5574672"/>
              <a:gd name="connsiteX3278" fmla="*/ 9896091 w 10925787"/>
              <a:gd name="connsiteY3278" fmla="*/ 2537683 h 5574672"/>
              <a:gd name="connsiteX3279" fmla="*/ 9945606 w 10925787"/>
              <a:gd name="connsiteY3279" fmla="*/ 2599848 h 5574672"/>
              <a:gd name="connsiteX3280" fmla="*/ 10018810 w 10925787"/>
              <a:gd name="connsiteY3280" fmla="*/ 2646606 h 5574672"/>
              <a:gd name="connsiteX3281" fmla="*/ 10028338 w 10925787"/>
              <a:gd name="connsiteY3281" fmla="*/ 2648544 h 5574672"/>
              <a:gd name="connsiteX3282" fmla="*/ 10047773 w 10925787"/>
              <a:gd name="connsiteY3282" fmla="*/ 2659280 h 5574672"/>
              <a:gd name="connsiteX3283" fmla="*/ 10074718 w 10925787"/>
              <a:gd name="connsiteY3283" fmla="*/ 2663523 h 5574672"/>
              <a:gd name="connsiteX3284" fmla="*/ 10077294 w 10925787"/>
              <a:gd name="connsiteY3284" fmla="*/ 2676354 h 5574672"/>
              <a:gd name="connsiteX3285" fmla="*/ 10071139 w 10925787"/>
              <a:gd name="connsiteY3285" fmla="*/ 2682820 h 5574672"/>
              <a:gd name="connsiteX3286" fmla="*/ 10042997 w 10925787"/>
              <a:gd name="connsiteY3286" fmla="*/ 2697018 h 5574672"/>
              <a:gd name="connsiteX3287" fmla="*/ 10041826 w 10925787"/>
              <a:gd name="connsiteY3287" fmla="*/ 2698285 h 5574672"/>
              <a:gd name="connsiteX3288" fmla="*/ 10029134 w 10925787"/>
              <a:gd name="connsiteY3288" fmla="*/ 2705157 h 5574672"/>
              <a:gd name="connsiteX3289" fmla="*/ 10023718 w 10925787"/>
              <a:gd name="connsiteY3289" fmla="*/ 2709301 h 5574672"/>
              <a:gd name="connsiteX3290" fmla="*/ 10015258 w 10925787"/>
              <a:gd name="connsiteY3290" fmla="*/ 2719637 h 5574672"/>
              <a:gd name="connsiteX3291" fmla="*/ 10008024 w 10925787"/>
              <a:gd name="connsiteY3291" fmla="*/ 2728415 h 5574672"/>
              <a:gd name="connsiteX3292" fmla="*/ 10003937 w 10925787"/>
              <a:gd name="connsiteY3292" fmla="*/ 2742962 h 5574672"/>
              <a:gd name="connsiteX3293" fmla="*/ 9960438 w 10925787"/>
              <a:gd name="connsiteY3293" fmla="*/ 2748568 h 5574672"/>
              <a:gd name="connsiteX3294" fmla="*/ 9955002 w 10925787"/>
              <a:gd name="connsiteY3294" fmla="*/ 2746119 h 5574672"/>
              <a:gd name="connsiteX3295" fmla="*/ 9931930 w 10925787"/>
              <a:gd name="connsiteY3295" fmla="*/ 2739931 h 5574672"/>
              <a:gd name="connsiteX3296" fmla="*/ 9915155 w 10925787"/>
              <a:gd name="connsiteY3296" fmla="*/ 2740303 h 5574672"/>
              <a:gd name="connsiteX3297" fmla="*/ 9912502 w 10925787"/>
              <a:gd name="connsiteY3297" fmla="*/ 2735658 h 5574672"/>
              <a:gd name="connsiteX3298" fmla="*/ 9903059 w 10925787"/>
              <a:gd name="connsiteY3298" fmla="*/ 2738259 h 5574672"/>
              <a:gd name="connsiteX3299" fmla="*/ 9872390 w 10925787"/>
              <a:gd name="connsiteY3299" fmla="*/ 2735133 h 5574672"/>
              <a:gd name="connsiteX3300" fmla="*/ 9834980 w 10925787"/>
              <a:gd name="connsiteY3300" fmla="*/ 2736150 h 5574672"/>
              <a:gd name="connsiteX3301" fmla="*/ 9701212 w 10925787"/>
              <a:gd name="connsiteY3301" fmla="*/ 2807295 h 5574672"/>
              <a:gd name="connsiteX3302" fmla="*/ 9701993 w 10925787"/>
              <a:gd name="connsiteY3302" fmla="*/ 2864253 h 5574672"/>
              <a:gd name="connsiteX3303" fmla="*/ 9713872 w 10925787"/>
              <a:gd name="connsiteY3303" fmla="*/ 2879821 h 5574672"/>
              <a:gd name="connsiteX3304" fmla="*/ 9832438 w 10925787"/>
              <a:gd name="connsiteY3304" fmla="*/ 2865468 h 5574672"/>
              <a:gd name="connsiteX3305" fmla="*/ 9911468 w 10925787"/>
              <a:gd name="connsiteY3305" fmla="*/ 2830737 h 5574672"/>
              <a:gd name="connsiteX3306" fmla="*/ 9896545 w 10925787"/>
              <a:gd name="connsiteY3306" fmla="*/ 2854293 h 5574672"/>
              <a:gd name="connsiteX3307" fmla="*/ 9874334 w 10925787"/>
              <a:gd name="connsiteY3307" fmla="*/ 2899582 h 5574672"/>
              <a:gd name="connsiteX3308" fmla="*/ 9853653 w 10925787"/>
              <a:gd name="connsiteY3308" fmla="*/ 2938322 h 5574672"/>
              <a:gd name="connsiteX3309" fmla="*/ 9854231 w 10925787"/>
              <a:gd name="connsiteY3309" fmla="*/ 2953562 h 5574672"/>
              <a:gd name="connsiteX3310" fmla="*/ 9859112 w 10925787"/>
              <a:gd name="connsiteY3310" fmla="*/ 2958365 h 5574672"/>
              <a:gd name="connsiteX3311" fmla="*/ 9847109 w 10925787"/>
              <a:gd name="connsiteY3311" fmla="*/ 2960509 h 5574672"/>
              <a:gd name="connsiteX3312" fmla="*/ 9841204 w 10925787"/>
              <a:gd name="connsiteY3312" fmla="*/ 2995387 h 5574672"/>
              <a:gd name="connsiteX3313" fmla="*/ 9856052 w 10925787"/>
              <a:gd name="connsiteY3313" fmla="*/ 3126450 h 5574672"/>
              <a:gd name="connsiteX3314" fmla="*/ 9856539 w 10925787"/>
              <a:gd name="connsiteY3314" fmla="*/ 3133597 h 5574672"/>
              <a:gd name="connsiteX3315" fmla="*/ 9858814 w 10925787"/>
              <a:gd name="connsiteY3315" fmla="*/ 3138297 h 5574672"/>
              <a:gd name="connsiteX3316" fmla="*/ 9865236 w 10925787"/>
              <a:gd name="connsiteY3316" fmla="*/ 3146438 h 5574672"/>
              <a:gd name="connsiteX3317" fmla="*/ 9884677 w 10925787"/>
              <a:gd name="connsiteY3317" fmla="*/ 3150858 h 5574672"/>
              <a:gd name="connsiteX3318" fmla="*/ 9908929 w 10925787"/>
              <a:gd name="connsiteY3318" fmla="*/ 3147512 h 5574672"/>
              <a:gd name="connsiteX3319" fmla="*/ 9921949 w 10925787"/>
              <a:gd name="connsiteY3319" fmla="*/ 3126486 h 5574672"/>
              <a:gd name="connsiteX3320" fmla="*/ 9929588 w 10925787"/>
              <a:gd name="connsiteY3320" fmla="*/ 3095489 h 5574672"/>
              <a:gd name="connsiteX3321" fmla="*/ 9929257 w 10925787"/>
              <a:gd name="connsiteY3321" fmla="*/ 3095460 h 5574672"/>
              <a:gd name="connsiteX3322" fmla="*/ 9929547 w 10925787"/>
              <a:gd name="connsiteY3322" fmla="*/ 3094406 h 5574672"/>
              <a:gd name="connsiteX3323" fmla="*/ 9929988 w 10925787"/>
              <a:gd name="connsiteY3323" fmla="*/ 3094197 h 5574672"/>
              <a:gd name="connsiteX3324" fmla="*/ 9938583 w 10925787"/>
              <a:gd name="connsiteY3324" fmla="*/ 3059889 h 5574672"/>
              <a:gd name="connsiteX3325" fmla="*/ 9936894 w 10925787"/>
              <a:gd name="connsiteY3325" fmla="*/ 3009899 h 5574672"/>
              <a:gd name="connsiteX3326" fmla="*/ 9931819 w 10925787"/>
              <a:gd name="connsiteY3326" fmla="*/ 3001910 h 5574672"/>
              <a:gd name="connsiteX3327" fmla="*/ 9936063 w 10925787"/>
              <a:gd name="connsiteY3327" fmla="*/ 2999203 h 5574672"/>
              <a:gd name="connsiteX3328" fmla="*/ 9925028 w 10925787"/>
              <a:gd name="connsiteY3328" fmla="*/ 3001070 h 5574672"/>
              <a:gd name="connsiteX3329" fmla="*/ 9924289 w 10925787"/>
              <a:gd name="connsiteY3329" fmla="*/ 3003666 h 5574672"/>
              <a:gd name="connsiteX3330" fmla="*/ 9925767 w 10925787"/>
              <a:gd name="connsiteY3330" fmla="*/ 3005253 h 5574672"/>
              <a:gd name="connsiteX3331" fmla="*/ 9919318 w 10925787"/>
              <a:gd name="connsiteY3331" fmla="*/ 3060242 h 5574672"/>
              <a:gd name="connsiteX3332" fmla="*/ 9858956 w 10925787"/>
              <a:gd name="connsiteY3332" fmla="*/ 3009248 h 5574672"/>
              <a:gd name="connsiteX3333" fmla="*/ 9862788 w 10925787"/>
              <a:gd name="connsiteY3333" fmla="*/ 2990210 h 5574672"/>
              <a:gd name="connsiteX3334" fmla="*/ 9867153 w 10925787"/>
              <a:gd name="connsiteY3334" fmla="*/ 2967393 h 5574672"/>
              <a:gd name="connsiteX3335" fmla="*/ 9879978 w 10925787"/>
              <a:gd name="connsiteY3335" fmla="*/ 2928328 h 5574672"/>
              <a:gd name="connsiteX3336" fmla="*/ 9889120 w 10925787"/>
              <a:gd name="connsiteY3336" fmla="*/ 2918219 h 5574672"/>
              <a:gd name="connsiteX3337" fmla="*/ 9894153 w 10925787"/>
              <a:gd name="connsiteY3337" fmla="*/ 2906114 h 5574672"/>
              <a:gd name="connsiteX3338" fmla="*/ 9903857 w 10925787"/>
              <a:gd name="connsiteY3338" fmla="*/ 2884604 h 5574672"/>
              <a:gd name="connsiteX3339" fmla="*/ 9911785 w 10925787"/>
              <a:gd name="connsiteY3339" fmla="*/ 2871618 h 5574672"/>
              <a:gd name="connsiteX3340" fmla="*/ 9913438 w 10925787"/>
              <a:gd name="connsiteY3340" fmla="*/ 2864749 h 5574672"/>
              <a:gd name="connsiteX3341" fmla="*/ 9920721 w 10925787"/>
              <a:gd name="connsiteY3341" fmla="*/ 2859535 h 5574672"/>
              <a:gd name="connsiteX3342" fmla="*/ 9923354 w 10925787"/>
              <a:gd name="connsiteY3342" fmla="*/ 2856603 h 5574672"/>
              <a:gd name="connsiteX3343" fmla="*/ 9927845 w 10925787"/>
              <a:gd name="connsiteY3343" fmla="*/ 2845922 h 5574672"/>
              <a:gd name="connsiteX3344" fmla="*/ 9934887 w 10925787"/>
              <a:gd name="connsiteY3344" fmla="*/ 2840639 h 5574672"/>
              <a:gd name="connsiteX3345" fmla="*/ 9937240 w 10925787"/>
              <a:gd name="connsiteY3345" fmla="*/ 2835579 h 5574672"/>
              <a:gd name="connsiteX3346" fmla="*/ 9949503 w 10925787"/>
              <a:gd name="connsiteY3346" fmla="*/ 2822323 h 5574672"/>
              <a:gd name="connsiteX3347" fmla="*/ 9958104 w 10925787"/>
              <a:gd name="connsiteY3347" fmla="*/ 2813003 h 5574672"/>
              <a:gd name="connsiteX3348" fmla="*/ 9956824 w 10925787"/>
              <a:gd name="connsiteY3348" fmla="*/ 2806905 h 5574672"/>
              <a:gd name="connsiteX3349" fmla="*/ 9969688 w 10925787"/>
              <a:gd name="connsiteY3349" fmla="*/ 2797880 h 5574672"/>
              <a:gd name="connsiteX3350" fmla="*/ 10007998 w 10925787"/>
              <a:gd name="connsiteY3350" fmla="*/ 2763478 h 5574672"/>
              <a:gd name="connsiteX3351" fmla="*/ 10011780 w 10925787"/>
              <a:gd name="connsiteY3351" fmla="*/ 2755548 h 5574672"/>
              <a:gd name="connsiteX3352" fmla="*/ 10023447 w 10925787"/>
              <a:gd name="connsiteY3352" fmla="*/ 2742165 h 5574672"/>
              <a:gd name="connsiteX3353" fmla="*/ 10029989 w 10925787"/>
              <a:gd name="connsiteY3353" fmla="*/ 2737548 h 5574672"/>
              <a:gd name="connsiteX3354" fmla="*/ 10032695 w 10925787"/>
              <a:gd name="connsiteY3354" fmla="*/ 2730871 h 5574672"/>
              <a:gd name="connsiteX3355" fmla="*/ 10039174 w 10925787"/>
              <a:gd name="connsiteY3355" fmla="*/ 2721029 h 5574672"/>
              <a:gd name="connsiteX3356" fmla="*/ 10038821 w 10925787"/>
              <a:gd name="connsiteY3356" fmla="*/ 2719800 h 5574672"/>
              <a:gd name="connsiteX3357" fmla="*/ 10059633 w 10925787"/>
              <a:gd name="connsiteY3357" fmla="*/ 2705421 h 5574672"/>
              <a:gd name="connsiteX3358" fmla="*/ 10063911 w 10925787"/>
              <a:gd name="connsiteY3358" fmla="*/ 2695546 h 5574672"/>
              <a:gd name="connsiteX3359" fmla="*/ 10129189 w 10925787"/>
              <a:gd name="connsiteY3359" fmla="*/ 2675852 h 5574672"/>
              <a:gd name="connsiteX3360" fmla="*/ 10136947 w 10925787"/>
              <a:gd name="connsiteY3360" fmla="*/ 2660097 h 5574672"/>
              <a:gd name="connsiteX3361" fmla="*/ 10136949 w 10925787"/>
              <a:gd name="connsiteY3361" fmla="*/ 2660099 h 5574672"/>
              <a:gd name="connsiteX3362" fmla="*/ 10136953 w 10925787"/>
              <a:gd name="connsiteY3362" fmla="*/ 2660099 h 5574672"/>
              <a:gd name="connsiteX3363" fmla="*/ 10116680 w 10925787"/>
              <a:gd name="connsiteY3363" fmla="*/ 2641052 h 5574672"/>
              <a:gd name="connsiteX3364" fmla="*/ 10075483 w 10925787"/>
              <a:gd name="connsiteY3364" fmla="*/ 2582336 h 5574672"/>
              <a:gd name="connsiteX3365" fmla="*/ 10060416 w 10925787"/>
              <a:gd name="connsiteY3365" fmla="*/ 2560828 h 5574672"/>
              <a:gd name="connsiteX3366" fmla="*/ 10059792 w 10925787"/>
              <a:gd name="connsiteY3366" fmla="*/ 2553150 h 5574672"/>
              <a:gd name="connsiteX3367" fmla="*/ 10046109 w 10925787"/>
              <a:gd name="connsiteY3367" fmla="*/ 2517550 h 5574672"/>
              <a:gd name="connsiteX3368" fmla="*/ 10025495 w 10925787"/>
              <a:gd name="connsiteY3368" fmla="*/ 2486505 h 5574672"/>
              <a:gd name="connsiteX3369" fmla="*/ 10011068 w 10925787"/>
              <a:gd name="connsiteY3369" fmla="*/ 2468624 h 5574672"/>
              <a:gd name="connsiteX3370" fmla="*/ 9995906 w 10925787"/>
              <a:gd name="connsiteY3370" fmla="*/ 2454547 h 5574672"/>
              <a:gd name="connsiteX3371" fmla="*/ 9990003 w 10925787"/>
              <a:gd name="connsiteY3371" fmla="*/ 2449086 h 5574672"/>
              <a:gd name="connsiteX3372" fmla="*/ 9979968 w 10925787"/>
              <a:gd name="connsiteY3372" fmla="*/ 2441817 h 5574672"/>
              <a:gd name="connsiteX3373" fmla="*/ 9968839 w 10925787"/>
              <a:gd name="connsiteY3373" fmla="*/ 2436198 h 5574672"/>
              <a:gd name="connsiteX3374" fmla="*/ 9932301 w 10925787"/>
              <a:gd name="connsiteY3374" fmla="*/ 2434183 h 5574672"/>
              <a:gd name="connsiteX3375" fmla="*/ 10302558 w 10925787"/>
              <a:gd name="connsiteY3375" fmla="*/ 2420575 h 5574672"/>
              <a:gd name="connsiteX3376" fmla="*/ 10302614 w 10925787"/>
              <a:gd name="connsiteY3376" fmla="*/ 2426606 h 5574672"/>
              <a:gd name="connsiteX3377" fmla="*/ 10293377 w 10925787"/>
              <a:gd name="connsiteY3377" fmla="*/ 2436651 h 5574672"/>
              <a:gd name="connsiteX3378" fmla="*/ 10296803 w 10925787"/>
              <a:gd name="connsiteY3378" fmla="*/ 2460907 h 5574672"/>
              <a:gd name="connsiteX3379" fmla="*/ 10295131 w 10925787"/>
              <a:gd name="connsiteY3379" fmla="*/ 2468686 h 5574672"/>
              <a:gd name="connsiteX3380" fmla="*/ 10299259 w 10925787"/>
              <a:gd name="connsiteY3380" fmla="*/ 2470258 h 5574672"/>
              <a:gd name="connsiteX3381" fmla="*/ 10298127 w 10925787"/>
              <a:gd name="connsiteY3381" fmla="*/ 2494850 h 5574672"/>
              <a:gd name="connsiteX3382" fmla="*/ 10303302 w 10925787"/>
              <a:gd name="connsiteY3382" fmla="*/ 2503373 h 5574672"/>
              <a:gd name="connsiteX3383" fmla="*/ 10303755 w 10925787"/>
              <a:gd name="connsiteY3383" fmla="*/ 2512706 h 5574672"/>
              <a:gd name="connsiteX3384" fmla="*/ 10306606 w 10925787"/>
              <a:gd name="connsiteY3384" fmla="*/ 2515392 h 5574672"/>
              <a:gd name="connsiteX3385" fmla="*/ 10311822 w 10925787"/>
              <a:gd name="connsiteY3385" fmla="*/ 2536062 h 5574672"/>
              <a:gd name="connsiteX3386" fmla="*/ 10317865 w 10925787"/>
              <a:gd name="connsiteY3386" fmla="*/ 2562814 h 5574672"/>
              <a:gd name="connsiteX3387" fmla="*/ 10328817 w 10925787"/>
              <a:gd name="connsiteY3387" fmla="*/ 2597822 h 5574672"/>
              <a:gd name="connsiteX3388" fmla="*/ 10359918 w 10925787"/>
              <a:gd name="connsiteY3388" fmla="*/ 2642435 h 5574672"/>
              <a:gd name="connsiteX3389" fmla="*/ 10341966 w 10925787"/>
              <a:gd name="connsiteY3389" fmla="*/ 2608227 h 5574672"/>
              <a:gd name="connsiteX3390" fmla="*/ 10332987 w 10925787"/>
              <a:gd name="connsiteY3390" fmla="*/ 2578741 h 5574672"/>
              <a:gd name="connsiteX3391" fmla="*/ 10316318 w 10925787"/>
              <a:gd name="connsiteY3391" fmla="*/ 2522746 h 5574672"/>
              <a:gd name="connsiteX3392" fmla="*/ 10316043 w 10925787"/>
              <a:gd name="connsiteY3392" fmla="*/ 2516209 h 5574672"/>
              <a:gd name="connsiteX3393" fmla="*/ 10310760 w 10925787"/>
              <a:gd name="connsiteY3393" fmla="*/ 2501711 h 5574672"/>
              <a:gd name="connsiteX3394" fmla="*/ 10310530 w 10925787"/>
              <a:gd name="connsiteY3394" fmla="*/ 2496198 h 5574672"/>
              <a:gd name="connsiteX3395" fmla="*/ 10304673 w 10925787"/>
              <a:gd name="connsiteY3395" fmla="*/ 2472688 h 5574672"/>
              <a:gd name="connsiteX3396" fmla="*/ 10304278 w 10925787"/>
              <a:gd name="connsiteY3396" fmla="*/ 2460889 h 5574672"/>
              <a:gd name="connsiteX3397" fmla="*/ 10302558 w 10925787"/>
              <a:gd name="connsiteY3397" fmla="*/ 2420575 h 5574672"/>
              <a:gd name="connsiteX3398" fmla="*/ 10304680 w 10925787"/>
              <a:gd name="connsiteY3398" fmla="*/ 2419060 h 5574672"/>
              <a:gd name="connsiteX3399" fmla="*/ 10303633 w 10925787"/>
              <a:gd name="connsiteY3399" fmla="*/ 2420506 h 5574672"/>
              <a:gd name="connsiteX3400" fmla="*/ 10304680 w 10925787"/>
              <a:gd name="connsiteY3400" fmla="*/ 2419060 h 5574672"/>
              <a:gd name="connsiteX3401" fmla="*/ 10752348 w 10925787"/>
              <a:gd name="connsiteY3401" fmla="*/ 2417865 h 5574672"/>
              <a:gd name="connsiteX3402" fmla="*/ 10752657 w 10925787"/>
              <a:gd name="connsiteY3402" fmla="*/ 2417948 h 5574672"/>
              <a:gd name="connsiteX3403" fmla="*/ 10750913 w 10925787"/>
              <a:gd name="connsiteY3403" fmla="*/ 2419647 h 5574672"/>
              <a:gd name="connsiteX3404" fmla="*/ 10752341 w 10925787"/>
              <a:gd name="connsiteY3404" fmla="*/ 2417873 h 5574672"/>
              <a:gd name="connsiteX3405" fmla="*/ 10308751 w 10925787"/>
              <a:gd name="connsiteY3405" fmla="*/ 2392294 h 5574672"/>
              <a:gd name="connsiteX3406" fmla="*/ 10304069 w 10925787"/>
              <a:gd name="connsiteY3406" fmla="*/ 2397165 h 5574672"/>
              <a:gd name="connsiteX3407" fmla="*/ 10303100 w 10925787"/>
              <a:gd name="connsiteY3407" fmla="*/ 2415260 h 5574672"/>
              <a:gd name="connsiteX3408" fmla="*/ 10311473 w 10925787"/>
              <a:gd name="connsiteY3408" fmla="*/ 2404214 h 5574672"/>
              <a:gd name="connsiteX3409" fmla="*/ 10308751 w 10925787"/>
              <a:gd name="connsiteY3409" fmla="*/ 2392296 h 5574672"/>
              <a:gd name="connsiteX3410" fmla="*/ 10312043 w 10925787"/>
              <a:gd name="connsiteY3410" fmla="*/ 2371515 h 5574672"/>
              <a:gd name="connsiteX3411" fmla="*/ 10308693 w 10925787"/>
              <a:gd name="connsiteY3411" fmla="*/ 2391098 h 5574672"/>
              <a:gd name="connsiteX3412" fmla="*/ 10378327 w 10925787"/>
              <a:gd name="connsiteY3412" fmla="*/ 2475491 h 5574672"/>
              <a:gd name="connsiteX3413" fmla="*/ 10383313 w 10925787"/>
              <a:gd name="connsiteY3413" fmla="*/ 2489480 h 5574672"/>
              <a:gd name="connsiteX3414" fmla="*/ 10390733 w 10925787"/>
              <a:gd name="connsiteY3414" fmla="*/ 2503361 h 5574672"/>
              <a:gd name="connsiteX3415" fmla="*/ 10395947 w 10925787"/>
              <a:gd name="connsiteY3415" fmla="*/ 2508197 h 5574672"/>
              <a:gd name="connsiteX3416" fmla="*/ 10394813 w 10925787"/>
              <a:gd name="connsiteY3416" fmla="*/ 2514423 h 5574672"/>
              <a:gd name="connsiteX3417" fmla="*/ 10397088 w 10925787"/>
              <a:gd name="connsiteY3417" fmla="*/ 2537398 h 5574672"/>
              <a:gd name="connsiteX3418" fmla="*/ 10397899 w 10925787"/>
              <a:gd name="connsiteY3418" fmla="*/ 2556478 h 5574672"/>
              <a:gd name="connsiteX3419" fmla="*/ 10398083 w 10925787"/>
              <a:gd name="connsiteY3419" fmla="*/ 2564116 h 5574672"/>
              <a:gd name="connsiteX3420" fmla="*/ 10396283 w 10925787"/>
              <a:gd name="connsiteY3420" fmla="*/ 2576650 h 5574672"/>
              <a:gd name="connsiteX3421" fmla="*/ 10399465 w 10925787"/>
              <a:gd name="connsiteY3421" fmla="*/ 2595884 h 5574672"/>
              <a:gd name="connsiteX3422" fmla="*/ 10407845 w 10925787"/>
              <a:gd name="connsiteY3422" fmla="*/ 2626882 h 5574672"/>
              <a:gd name="connsiteX3423" fmla="*/ 10411268 w 10925787"/>
              <a:gd name="connsiteY3423" fmla="*/ 2653976 h 5574672"/>
              <a:gd name="connsiteX3424" fmla="*/ 10414793 w 10925787"/>
              <a:gd name="connsiteY3424" fmla="*/ 2678492 h 5574672"/>
              <a:gd name="connsiteX3425" fmla="*/ 10427002 w 10925787"/>
              <a:gd name="connsiteY3425" fmla="*/ 2708061 h 5574672"/>
              <a:gd name="connsiteX3426" fmla="*/ 10423485 w 10925787"/>
              <a:gd name="connsiteY3426" fmla="*/ 2711794 h 5574672"/>
              <a:gd name="connsiteX3427" fmla="*/ 10428536 w 10925787"/>
              <a:gd name="connsiteY3427" fmla="*/ 2718949 h 5574672"/>
              <a:gd name="connsiteX3428" fmla="*/ 10421349 w 10925787"/>
              <a:gd name="connsiteY3428" fmla="*/ 2782607 h 5574672"/>
              <a:gd name="connsiteX3429" fmla="*/ 10412742 w 10925787"/>
              <a:gd name="connsiteY3429" fmla="*/ 2807250 h 5574672"/>
              <a:gd name="connsiteX3430" fmla="*/ 10410742 w 10925787"/>
              <a:gd name="connsiteY3430" fmla="*/ 2847247 h 5574672"/>
              <a:gd name="connsiteX3431" fmla="*/ 10404651 w 10925787"/>
              <a:gd name="connsiteY3431" fmla="*/ 2853598 h 5574672"/>
              <a:gd name="connsiteX3432" fmla="*/ 10397961 w 10925787"/>
              <a:gd name="connsiteY3432" fmla="*/ 2868627 h 5574672"/>
              <a:gd name="connsiteX3433" fmla="*/ 10366902 w 10925787"/>
              <a:gd name="connsiteY3433" fmla="*/ 2915006 h 5574672"/>
              <a:gd name="connsiteX3434" fmla="*/ 10365643 w 10925787"/>
              <a:gd name="connsiteY3434" fmla="*/ 2920818 h 5574672"/>
              <a:gd name="connsiteX3435" fmla="*/ 10353927 w 10925787"/>
              <a:gd name="connsiteY3435" fmla="*/ 2923968 h 5574672"/>
              <a:gd name="connsiteX3436" fmla="*/ 10344726 w 10925787"/>
              <a:gd name="connsiteY3436" fmla="*/ 2931533 h 5574672"/>
              <a:gd name="connsiteX3437" fmla="*/ 10341819 w 10925787"/>
              <a:gd name="connsiteY3437" fmla="*/ 2935489 h 5574672"/>
              <a:gd name="connsiteX3438" fmla="*/ 10280192 w 10925787"/>
              <a:gd name="connsiteY3438" fmla="*/ 2986274 h 5574672"/>
              <a:gd name="connsiteX3439" fmla="*/ 10236066 w 10925787"/>
              <a:gd name="connsiteY3439" fmla="*/ 3011525 h 5574672"/>
              <a:gd name="connsiteX3440" fmla="*/ 10229704 w 10925787"/>
              <a:gd name="connsiteY3440" fmla="*/ 3015646 h 5574672"/>
              <a:gd name="connsiteX3441" fmla="*/ 10216041 w 10925787"/>
              <a:gd name="connsiteY3441" fmla="*/ 3020844 h 5574672"/>
              <a:gd name="connsiteX3442" fmla="*/ 10214328 w 10925787"/>
              <a:gd name="connsiteY3442" fmla="*/ 3024717 h 5574672"/>
              <a:gd name="connsiteX3443" fmla="*/ 10201474 w 10925787"/>
              <a:gd name="connsiteY3443" fmla="*/ 3033570 h 5574672"/>
              <a:gd name="connsiteX3444" fmla="*/ 10174354 w 10925787"/>
              <a:gd name="connsiteY3444" fmla="*/ 3058941 h 5574672"/>
              <a:gd name="connsiteX3445" fmla="*/ 10163676 w 10925787"/>
              <a:gd name="connsiteY3445" fmla="*/ 3069192 h 5574672"/>
              <a:gd name="connsiteX3446" fmla="*/ 10156581 w 10925787"/>
              <a:gd name="connsiteY3446" fmla="*/ 3076601 h 5574672"/>
              <a:gd name="connsiteX3447" fmla="*/ 10153239 w 10925787"/>
              <a:gd name="connsiteY3447" fmla="*/ 3081323 h 5574672"/>
              <a:gd name="connsiteX3448" fmla="*/ 10137411 w 10925787"/>
              <a:gd name="connsiteY3448" fmla="*/ 3099406 h 5574672"/>
              <a:gd name="connsiteX3449" fmla="*/ 10133741 w 10925787"/>
              <a:gd name="connsiteY3449" fmla="*/ 3104469 h 5574672"/>
              <a:gd name="connsiteX3450" fmla="*/ 10125766 w 10925787"/>
              <a:gd name="connsiteY3450" fmla="*/ 3115632 h 5574672"/>
              <a:gd name="connsiteX3451" fmla="*/ 10096235 w 10925787"/>
              <a:gd name="connsiteY3451" fmla="*/ 3170463 h 5574672"/>
              <a:gd name="connsiteX3452" fmla="*/ 10069880 w 10925787"/>
              <a:gd name="connsiteY3452" fmla="*/ 3242247 h 5574672"/>
              <a:gd name="connsiteX3453" fmla="*/ 10061161 w 10925787"/>
              <a:gd name="connsiteY3453" fmla="*/ 3267410 h 5574672"/>
              <a:gd name="connsiteX3454" fmla="*/ 10059223 w 10925787"/>
              <a:gd name="connsiteY3454" fmla="*/ 3271502 h 5574672"/>
              <a:gd name="connsiteX3455" fmla="*/ 10061445 w 10925787"/>
              <a:gd name="connsiteY3455" fmla="*/ 3276521 h 5574672"/>
              <a:gd name="connsiteX3456" fmla="*/ 10053240 w 10925787"/>
              <a:gd name="connsiteY3456" fmla="*/ 3315916 h 5574672"/>
              <a:gd name="connsiteX3457" fmla="*/ 10051343 w 10925787"/>
              <a:gd name="connsiteY3457" fmla="*/ 3332909 h 5574672"/>
              <a:gd name="connsiteX3458" fmla="*/ 10049052 w 10925787"/>
              <a:gd name="connsiteY3458" fmla="*/ 3403451 h 5574672"/>
              <a:gd name="connsiteX3459" fmla="*/ 10045493 w 10925787"/>
              <a:gd name="connsiteY3459" fmla="*/ 3425857 h 5574672"/>
              <a:gd name="connsiteX3460" fmla="*/ 10050792 w 10925787"/>
              <a:gd name="connsiteY3460" fmla="*/ 3429174 h 5574672"/>
              <a:gd name="connsiteX3461" fmla="*/ 10058917 w 10925787"/>
              <a:gd name="connsiteY3461" fmla="*/ 3431238 h 5574672"/>
              <a:gd name="connsiteX3462" fmla="*/ 10062061 w 10925787"/>
              <a:gd name="connsiteY3462" fmla="*/ 3416035 h 5574672"/>
              <a:gd name="connsiteX3463" fmla="*/ 10056412 w 10925787"/>
              <a:gd name="connsiteY3463" fmla="*/ 3391447 h 5574672"/>
              <a:gd name="connsiteX3464" fmla="*/ 10064933 w 10925787"/>
              <a:gd name="connsiteY3464" fmla="*/ 3389558 h 5574672"/>
              <a:gd name="connsiteX3465" fmla="*/ 10069796 w 10925787"/>
              <a:gd name="connsiteY3465" fmla="*/ 3368817 h 5574672"/>
              <a:gd name="connsiteX3466" fmla="*/ 10074994 w 10925787"/>
              <a:gd name="connsiteY3466" fmla="*/ 3312018 h 5574672"/>
              <a:gd name="connsiteX3467" fmla="*/ 10083296 w 10925787"/>
              <a:gd name="connsiteY3467" fmla="*/ 3273290 h 5574672"/>
              <a:gd name="connsiteX3468" fmla="*/ 10089607 w 10925787"/>
              <a:gd name="connsiteY3468" fmla="*/ 3253692 h 5574672"/>
              <a:gd name="connsiteX3469" fmla="*/ 10091981 w 10925787"/>
              <a:gd name="connsiteY3469" fmla="*/ 3248604 h 5574672"/>
              <a:gd name="connsiteX3470" fmla="*/ 10096355 w 10925787"/>
              <a:gd name="connsiteY3470" fmla="*/ 3237079 h 5574672"/>
              <a:gd name="connsiteX3471" fmla="*/ 10120847 w 10925787"/>
              <a:gd name="connsiteY3471" fmla="*/ 3179174 h 5574672"/>
              <a:gd name="connsiteX3472" fmla="*/ 10129687 w 10925787"/>
              <a:gd name="connsiteY3472" fmla="*/ 3151971 h 5574672"/>
              <a:gd name="connsiteX3473" fmla="*/ 10147382 w 10925787"/>
              <a:gd name="connsiteY3473" fmla="*/ 3125183 h 5574672"/>
              <a:gd name="connsiteX3474" fmla="*/ 10151439 w 10925787"/>
              <a:gd name="connsiteY3474" fmla="*/ 3120745 h 5574672"/>
              <a:gd name="connsiteX3475" fmla="*/ 10154659 w 10925787"/>
              <a:gd name="connsiteY3475" fmla="*/ 3112507 h 5574672"/>
              <a:gd name="connsiteX3476" fmla="*/ 10161394 w 10925787"/>
              <a:gd name="connsiteY3476" fmla="*/ 3108284 h 5574672"/>
              <a:gd name="connsiteX3477" fmla="*/ 10169951 w 10925787"/>
              <a:gd name="connsiteY3477" fmla="*/ 3093310 h 5574672"/>
              <a:gd name="connsiteX3478" fmla="*/ 10194361 w 10925787"/>
              <a:gd name="connsiteY3478" fmla="*/ 3069311 h 5574672"/>
              <a:gd name="connsiteX3479" fmla="*/ 10198441 w 10925787"/>
              <a:gd name="connsiteY3479" fmla="*/ 3064747 h 5574672"/>
              <a:gd name="connsiteX3480" fmla="*/ 10210701 w 10925787"/>
              <a:gd name="connsiteY3480" fmla="*/ 3051453 h 5574672"/>
              <a:gd name="connsiteX3481" fmla="*/ 10227264 w 10925787"/>
              <a:gd name="connsiteY3481" fmla="*/ 3039188 h 5574672"/>
              <a:gd name="connsiteX3482" fmla="*/ 10243863 w 10925787"/>
              <a:gd name="connsiteY3482" fmla="*/ 3030960 h 5574672"/>
              <a:gd name="connsiteX3483" fmla="*/ 10253095 w 10925787"/>
              <a:gd name="connsiteY3483" fmla="*/ 3025275 h 5574672"/>
              <a:gd name="connsiteX3484" fmla="*/ 10248829 w 10925787"/>
              <a:gd name="connsiteY3484" fmla="*/ 3022853 h 5574672"/>
              <a:gd name="connsiteX3485" fmla="*/ 10266526 w 10925787"/>
              <a:gd name="connsiteY3485" fmla="*/ 3014009 h 5574672"/>
              <a:gd name="connsiteX3486" fmla="*/ 10305812 w 10925787"/>
              <a:gd name="connsiteY3486" fmla="*/ 2997807 h 5574672"/>
              <a:gd name="connsiteX3487" fmla="*/ 10317381 w 10925787"/>
              <a:gd name="connsiteY3487" fmla="*/ 2983134 h 5574672"/>
              <a:gd name="connsiteX3488" fmla="*/ 10321238 w 10925787"/>
              <a:gd name="connsiteY3488" fmla="*/ 2980135 h 5574672"/>
              <a:gd name="connsiteX3489" fmla="*/ 10329946 w 10925787"/>
              <a:gd name="connsiteY3489" fmla="*/ 2974912 h 5574672"/>
              <a:gd name="connsiteX3490" fmla="*/ 10333606 w 10925787"/>
              <a:gd name="connsiteY3490" fmla="*/ 2969941 h 5574672"/>
              <a:gd name="connsiteX3491" fmla="*/ 10336274 w 10925787"/>
              <a:gd name="connsiteY3491" fmla="*/ 2966963 h 5574672"/>
              <a:gd name="connsiteX3492" fmla="*/ 10344519 w 10925787"/>
              <a:gd name="connsiteY3492" fmla="*/ 2959674 h 5574672"/>
              <a:gd name="connsiteX3493" fmla="*/ 10346815 w 10925787"/>
              <a:gd name="connsiteY3493" fmla="*/ 2955015 h 5574672"/>
              <a:gd name="connsiteX3494" fmla="*/ 10356938 w 10925787"/>
              <a:gd name="connsiteY3494" fmla="*/ 2947873 h 5574672"/>
              <a:gd name="connsiteX3495" fmla="*/ 10356359 w 10925787"/>
              <a:gd name="connsiteY3495" fmla="*/ 2944723 h 5574672"/>
              <a:gd name="connsiteX3496" fmla="*/ 10365441 w 10925787"/>
              <a:gd name="connsiteY3496" fmla="*/ 2942050 h 5574672"/>
              <a:gd name="connsiteX3497" fmla="*/ 10390020 w 10925787"/>
              <a:gd name="connsiteY3497" fmla="*/ 2917360 h 5574672"/>
              <a:gd name="connsiteX3498" fmla="*/ 10393294 w 10925787"/>
              <a:gd name="connsiteY3498" fmla="*/ 2913787 h 5574672"/>
              <a:gd name="connsiteX3499" fmla="*/ 10402732 w 10925787"/>
              <a:gd name="connsiteY3499" fmla="*/ 2896554 h 5574672"/>
              <a:gd name="connsiteX3500" fmla="*/ 10416388 w 10925787"/>
              <a:gd name="connsiteY3500" fmla="*/ 2876679 h 5574672"/>
              <a:gd name="connsiteX3501" fmla="*/ 10425111 w 10925787"/>
              <a:gd name="connsiteY3501" fmla="*/ 2862145 h 5574672"/>
              <a:gd name="connsiteX3502" fmla="*/ 10420691 w 10925787"/>
              <a:gd name="connsiteY3502" fmla="*/ 2884817 h 5574672"/>
              <a:gd name="connsiteX3503" fmla="*/ 10406920 w 10925787"/>
              <a:gd name="connsiteY3503" fmla="*/ 2909939 h 5574672"/>
              <a:gd name="connsiteX3504" fmla="*/ 10401384 w 10925787"/>
              <a:gd name="connsiteY3504" fmla="*/ 2923384 h 5574672"/>
              <a:gd name="connsiteX3505" fmla="*/ 10392510 w 10925787"/>
              <a:gd name="connsiteY3505" fmla="*/ 2930451 h 5574672"/>
              <a:gd name="connsiteX3506" fmla="*/ 10376756 w 10925787"/>
              <a:gd name="connsiteY3506" fmla="*/ 2945643 h 5574672"/>
              <a:gd name="connsiteX3507" fmla="*/ 10370860 w 10925787"/>
              <a:gd name="connsiteY3507" fmla="*/ 2948961 h 5574672"/>
              <a:gd name="connsiteX3508" fmla="*/ 10327148 w 10925787"/>
              <a:gd name="connsiteY3508" fmla="*/ 2983740 h 5574672"/>
              <a:gd name="connsiteX3509" fmla="*/ 10326004 w 10925787"/>
              <a:gd name="connsiteY3509" fmla="*/ 2991908 h 5574672"/>
              <a:gd name="connsiteX3510" fmla="*/ 10305814 w 10925787"/>
              <a:gd name="connsiteY3510" fmla="*/ 2997814 h 5574672"/>
              <a:gd name="connsiteX3511" fmla="*/ 10298632 w 10925787"/>
              <a:gd name="connsiteY3511" fmla="*/ 3000535 h 5574672"/>
              <a:gd name="connsiteX3512" fmla="*/ 10288073 w 10925787"/>
              <a:gd name="connsiteY3512" fmla="*/ 3010740 h 5574672"/>
              <a:gd name="connsiteX3513" fmla="*/ 10262005 w 10925787"/>
              <a:gd name="connsiteY3513" fmla="*/ 3028832 h 5574672"/>
              <a:gd name="connsiteX3514" fmla="*/ 10239244 w 10925787"/>
              <a:gd name="connsiteY3514" fmla="*/ 3056027 h 5574672"/>
              <a:gd name="connsiteX3515" fmla="*/ 10232843 w 10925787"/>
              <a:gd name="connsiteY3515" fmla="*/ 3059103 h 5574672"/>
              <a:gd name="connsiteX3516" fmla="*/ 10222041 w 10925787"/>
              <a:gd name="connsiteY3516" fmla="*/ 3069649 h 5574672"/>
              <a:gd name="connsiteX3517" fmla="*/ 10215015 w 10925787"/>
              <a:gd name="connsiteY3517" fmla="*/ 3074789 h 5574672"/>
              <a:gd name="connsiteX3518" fmla="*/ 10207025 w 10925787"/>
              <a:gd name="connsiteY3518" fmla="*/ 3082433 h 5574672"/>
              <a:gd name="connsiteX3519" fmla="*/ 10205189 w 10925787"/>
              <a:gd name="connsiteY3519" fmla="*/ 3086184 h 5574672"/>
              <a:gd name="connsiteX3520" fmla="*/ 10208430 w 10925787"/>
              <a:gd name="connsiteY3520" fmla="*/ 3086976 h 5574672"/>
              <a:gd name="connsiteX3521" fmla="*/ 10205847 w 10925787"/>
              <a:gd name="connsiteY3521" fmla="*/ 3089462 h 5574672"/>
              <a:gd name="connsiteX3522" fmla="*/ 10192076 w 10925787"/>
              <a:gd name="connsiteY3522" fmla="*/ 3101929 h 5574672"/>
              <a:gd name="connsiteX3523" fmla="*/ 10176705 w 10925787"/>
              <a:gd name="connsiteY3523" fmla="*/ 3116074 h 5574672"/>
              <a:gd name="connsiteX3524" fmla="*/ 10169813 w 10925787"/>
              <a:gd name="connsiteY3524" fmla="*/ 3127111 h 5574672"/>
              <a:gd name="connsiteX3525" fmla="*/ 10165706 w 10925787"/>
              <a:gd name="connsiteY3525" fmla="*/ 3145559 h 5574672"/>
              <a:gd name="connsiteX3526" fmla="*/ 10156391 w 10925787"/>
              <a:gd name="connsiteY3526" fmla="*/ 3155867 h 5574672"/>
              <a:gd name="connsiteX3527" fmla="*/ 10151677 w 10925787"/>
              <a:gd name="connsiteY3527" fmla="*/ 3170166 h 5574672"/>
              <a:gd name="connsiteX3528" fmla="*/ 10145228 w 10925787"/>
              <a:gd name="connsiteY3528" fmla="*/ 3180769 h 5574672"/>
              <a:gd name="connsiteX3529" fmla="*/ 10142611 w 10925787"/>
              <a:gd name="connsiteY3529" fmla="*/ 3186033 h 5574672"/>
              <a:gd name="connsiteX3530" fmla="*/ 10131420 w 10925787"/>
              <a:gd name="connsiteY3530" fmla="*/ 3200884 h 5574672"/>
              <a:gd name="connsiteX3531" fmla="*/ 10127154 w 10925787"/>
              <a:gd name="connsiteY3531" fmla="*/ 3209441 h 5574672"/>
              <a:gd name="connsiteX3532" fmla="*/ 10124618 w 10925787"/>
              <a:gd name="connsiteY3532" fmla="*/ 3211296 h 5574672"/>
              <a:gd name="connsiteX3533" fmla="*/ 10122856 w 10925787"/>
              <a:gd name="connsiteY3533" fmla="*/ 3232783 h 5574672"/>
              <a:gd name="connsiteX3534" fmla="*/ 10118187 w 10925787"/>
              <a:gd name="connsiteY3534" fmla="*/ 3235584 h 5574672"/>
              <a:gd name="connsiteX3535" fmla="*/ 10111932 w 10925787"/>
              <a:gd name="connsiteY3535" fmla="*/ 3252386 h 5574672"/>
              <a:gd name="connsiteX3536" fmla="*/ 10109595 w 10925787"/>
              <a:gd name="connsiteY3536" fmla="*/ 3268660 h 5574672"/>
              <a:gd name="connsiteX3537" fmla="*/ 10103456 w 10925787"/>
              <a:gd name="connsiteY3537" fmla="*/ 3288329 h 5574672"/>
              <a:gd name="connsiteX3538" fmla="*/ 10074987 w 10925787"/>
              <a:gd name="connsiteY3538" fmla="*/ 3426844 h 5574672"/>
              <a:gd name="connsiteX3539" fmla="*/ 10073212 w 10925787"/>
              <a:gd name="connsiteY3539" fmla="*/ 3446621 h 5574672"/>
              <a:gd name="connsiteX3540" fmla="*/ 10078061 w 10925787"/>
              <a:gd name="connsiteY3540" fmla="*/ 3451319 h 5574672"/>
              <a:gd name="connsiteX3541" fmla="*/ 10071371 w 10925787"/>
              <a:gd name="connsiteY3541" fmla="*/ 3517848 h 5574672"/>
              <a:gd name="connsiteX3542" fmla="*/ 10097843 w 10925787"/>
              <a:gd name="connsiteY3542" fmla="*/ 3772052 h 5574672"/>
              <a:gd name="connsiteX3543" fmla="*/ 10095184 w 10925787"/>
              <a:gd name="connsiteY3543" fmla="*/ 3825520 h 5574672"/>
              <a:gd name="connsiteX3544" fmla="*/ 10104168 w 10925787"/>
              <a:gd name="connsiteY3544" fmla="*/ 3834228 h 5574672"/>
              <a:gd name="connsiteX3545" fmla="*/ 10091046 w 10925787"/>
              <a:gd name="connsiteY3545" fmla="*/ 3840684 h 5574672"/>
              <a:gd name="connsiteX3546" fmla="*/ 10080522 w 10925787"/>
              <a:gd name="connsiteY3546" fmla="*/ 3884445 h 5574672"/>
              <a:gd name="connsiteX3547" fmla="*/ 10080743 w 10925787"/>
              <a:gd name="connsiteY3547" fmla="*/ 3892205 h 5574672"/>
              <a:gd name="connsiteX3548" fmla="*/ 10065141 w 10925787"/>
              <a:gd name="connsiteY3548" fmla="*/ 3926345 h 5574672"/>
              <a:gd name="connsiteX3549" fmla="*/ 10042272 w 10925787"/>
              <a:gd name="connsiteY3549" fmla="*/ 3966986 h 5574672"/>
              <a:gd name="connsiteX3550" fmla="*/ 9980433 w 10925787"/>
              <a:gd name="connsiteY3550" fmla="*/ 4051778 h 5574672"/>
              <a:gd name="connsiteX3551" fmla="*/ 9961449 w 10925787"/>
              <a:gd name="connsiteY3551" fmla="*/ 4071921 h 5574672"/>
              <a:gd name="connsiteX3552" fmla="*/ 9956965 w 10925787"/>
              <a:gd name="connsiteY3552" fmla="*/ 4081081 h 5574672"/>
              <a:gd name="connsiteX3553" fmla="*/ 9957701 w 10925787"/>
              <a:gd name="connsiteY3553" fmla="*/ 4082888 h 5574672"/>
              <a:gd name="connsiteX3554" fmla="*/ 9946116 w 10925787"/>
              <a:gd name="connsiteY3554" fmla="*/ 4088982 h 5574672"/>
              <a:gd name="connsiteX3555" fmla="*/ 9916974 w 10925787"/>
              <a:gd name="connsiteY3555" fmla="*/ 4115805 h 5574672"/>
              <a:gd name="connsiteX3556" fmla="*/ 9913633 w 10925787"/>
              <a:gd name="connsiteY3556" fmla="*/ 4119401 h 5574672"/>
              <a:gd name="connsiteX3557" fmla="*/ 9908872 w 10925787"/>
              <a:gd name="connsiteY3557" fmla="*/ 4121899 h 5574672"/>
              <a:gd name="connsiteX3558" fmla="*/ 9903329 w 10925787"/>
              <a:gd name="connsiteY3558" fmla="*/ 4127020 h 5574672"/>
              <a:gd name="connsiteX3559" fmla="*/ 9891053 w 10925787"/>
              <a:gd name="connsiteY3559" fmla="*/ 4136055 h 5574672"/>
              <a:gd name="connsiteX3560" fmla="*/ 9897046 w 10925787"/>
              <a:gd name="connsiteY3560" fmla="*/ 4139173 h 5574672"/>
              <a:gd name="connsiteX3561" fmla="*/ 9900359 w 10925787"/>
              <a:gd name="connsiteY3561" fmla="*/ 4136905 h 5574672"/>
              <a:gd name="connsiteX3562" fmla="*/ 9900350 w 10925787"/>
              <a:gd name="connsiteY3562" fmla="*/ 4136898 h 5574672"/>
              <a:gd name="connsiteX3563" fmla="*/ 9900708 w 10925787"/>
              <a:gd name="connsiteY3563" fmla="*/ 4136002 h 5574672"/>
              <a:gd name="connsiteX3564" fmla="*/ 9900545 w 10925787"/>
              <a:gd name="connsiteY3564" fmla="*/ 4135896 h 5574672"/>
              <a:gd name="connsiteX3565" fmla="*/ 9900349 w 10925787"/>
              <a:gd name="connsiteY3565" fmla="*/ 4136897 h 5574672"/>
              <a:gd name="connsiteX3566" fmla="*/ 9898563 w 10925787"/>
              <a:gd name="connsiteY3566" fmla="*/ 4135470 h 5574672"/>
              <a:gd name="connsiteX3567" fmla="*/ 9900558 w 10925787"/>
              <a:gd name="connsiteY3567" fmla="*/ 4135896 h 5574672"/>
              <a:gd name="connsiteX3568" fmla="*/ 9900698 w 10925787"/>
              <a:gd name="connsiteY3568" fmla="*/ 4135789 h 5574672"/>
              <a:gd name="connsiteX3569" fmla="*/ 9900721 w 10925787"/>
              <a:gd name="connsiteY3569" fmla="*/ 4136002 h 5574672"/>
              <a:gd name="connsiteX3570" fmla="*/ 9904613 w 10925787"/>
              <a:gd name="connsiteY3570" fmla="*/ 4139067 h 5574672"/>
              <a:gd name="connsiteX3571" fmla="*/ 9942611 w 10925787"/>
              <a:gd name="connsiteY3571" fmla="*/ 4110844 h 5574672"/>
              <a:gd name="connsiteX3572" fmla="*/ 9952857 w 10925787"/>
              <a:gd name="connsiteY3572" fmla="*/ 4099541 h 5574672"/>
              <a:gd name="connsiteX3573" fmla="*/ 9955559 w 10925787"/>
              <a:gd name="connsiteY3573" fmla="*/ 4095697 h 5574672"/>
              <a:gd name="connsiteX3574" fmla="*/ 10021515 w 10925787"/>
              <a:gd name="connsiteY3574" fmla="*/ 4022510 h 5574672"/>
              <a:gd name="connsiteX3575" fmla="*/ 10045876 w 10925787"/>
              <a:gd name="connsiteY3575" fmla="*/ 3993455 h 5574672"/>
              <a:gd name="connsiteX3576" fmla="*/ 10045619 w 10925787"/>
              <a:gd name="connsiteY3576" fmla="*/ 3992286 h 5574672"/>
              <a:gd name="connsiteX3577" fmla="*/ 10045606 w 10925787"/>
              <a:gd name="connsiteY3577" fmla="*/ 3992277 h 5574672"/>
              <a:gd name="connsiteX3578" fmla="*/ 10045760 w 10925787"/>
              <a:gd name="connsiteY3578" fmla="*/ 3991223 h 5574672"/>
              <a:gd name="connsiteX3579" fmla="*/ 10045208 w 10925787"/>
              <a:gd name="connsiteY3579" fmla="*/ 3991134 h 5574672"/>
              <a:gd name="connsiteX3580" fmla="*/ 10045601 w 10925787"/>
              <a:gd name="connsiteY3580" fmla="*/ 3992273 h 5574672"/>
              <a:gd name="connsiteX3581" fmla="*/ 10043638 w 10925787"/>
              <a:gd name="connsiteY3581" fmla="*/ 3990886 h 5574672"/>
              <a:gd name="connsiteX3582" fmla="*/ 10045222 w 10925787"/>
              <a:gd name="connsiteY3582" fmla="*/ 3991134 h 5574672"/>
              <a:gd name="connsiteX3583" fmla="*/ 10045773 w 10925787"/>
              <a:gd name="connsiteY3583" fmla="*/ 3991205 h 5574672"/>
              <a:gd name="connsiteX3584" fmla="*/ 10045773 w 10925787"/>
              <a:gd name="connsiteY3584" fmla="*/ 3991240 h 5574672"/>
              <a:gd name="connsiteX3585" fmla="*/ 10061934 w 10925787"/>
              <a:gd name="connsiteY3585" fmla="*/ 3966614 h 5574672"/>
              <a:gd name="connsiteX3586" fmla="*/ 10083851 w 10925787"/>
              <a:gd name="connsiteY3586" fmla="*/ 3930189 h 5574672"/>
              <a:gd name="connsiteX3587" fmla="*/ 10090135 w 10925787"/>
              <a:gd name="connsiteY3587" fmla="*/ 3943158 h 5574672"/>
              <a:gd name="connsiteX3588" fmla="*/ 10092729 w 10925787"/>
              <a:gd name="connsiteY3588" fmla="*/ 3954815 h 5574672"/>
              <a:gd name="connsiteX3589" fmla="*/ 10088347 w 10925787"/>
              <a:gd name="connsiteY3589" fmla="*/ 3957774 h 5574672"/>
              <a:gd name="connsiteX3590" fmla="*/ 10091044 w 10925787"/>
              <a:gd name="connsiteY3590" fmla="*/ 3967376 h 5574672"/>
              <a:gd name="connsiteX3591" fmla="*/ 10088351 w 10925787"/>
              <a:gd name="connsiteY3591" fmla="*/ 4008354 h 5574672"/>
              <a:gd name="connsiteX3592" fmla="*/ 10093209 w 10925787"/>
              <a:gd name="connsiteY3592" fmla="*/ 4020880 h 5574672"/>
              <a:gd name="connsiteX3593" fmla="*/ 10096809 w 10925787"/>
              <a:gd name="connsiteY3593" fmla="*/ 4021925 h 5574672"/>
              <a:gd name="connsiteX3594" fmla="*/ 10095087 w 10925787"/>
              <a:gd name="connsiteY3594" fmla="*/ 4001498 h 5574672"/>
              <a:gd name="connsiteX3595" fmla="*/ 10097124 w 10925787"/>
              <a:gd name="connsiteY3595" fmla="*/ 3996236 h 5574672"/>
              <a:gd name="connsiteX3596" fmla="*/ 10101594 w 10925787"/>
              <a:gd name="connsiteY3596" fmla="*/ 3993490 h 5574672"/>
              <a:gd name="connsiteX3597" fmla="*/ 10099588 w 10925787"/>
              <a:gd name="connsiteY3597" fmla="*/ 3988565 h 5574672"/>
              <a:gd name="connsiteX3598" fmla="*/ 10102980 w 10925787"/>
              <a:gd name="connsiteY3598" fmla="*/ 3959599 h 5574672"/>
              <a:gd name="connsiteX3599" fmla="*/ 10102384 w 10925787"/>
              <a:gd name="connsiteY3599" fmla="*/ 3950014 h 5574672"/>
              <a:gd name="connsiteX3600" fmla="*/ 10098915 w 10925787"/>
              <a:gd name="connsiteY3600" fmla="*/ 3920782 h 5574672"/>
              <a:gd name="connsiteX3601" fmla="*/ 10098235 w 10925787"/>
              <a:gd name="connsiteY3601" fmla="*/ 3913961 h 5574672"/>
              <a:gd name="connsiteX3602" fmla="*/ 10098015 w 10925787"/>
              <a:gd name="connsiteY3602" fmla="*/ 3898831 h 5574672"/>
              <a:gd name="connsiteX3603" fmla="*/ 10104035 w 10925787"/>
              <a:gd name="connsiteY3603" fmla="*/ 3872132 h 5574672"/>
              <a:gd name="connsiteX3604" fmla="*/ 10101470 w 10925787"/>
              <a:gd name="connsiteY3604" fmla="*/ 3859802 h 5574672"/>
              <a:gd name="connsiteX3605" fmla="*/ 10106633 w 10925787"/>
              <a:gd name="connsiteY3605" fmla="*/ 3851564 h 5574672"/>
              <a:gd name="connsiteX3606" fmla="*/ 10108185 w 10925787"/>
              <a:gd name="connsiteY3606" fmla="*/ 3849597 h 5574672"/>
              <a:gd name="connsiteX3607" fmla="*/ 10110197 w 10925787"/>
              <a:gd name="connsiteY3607" fmla="*/ 3837449 h 5574672"/>
              <a:gd name="connsiteX3608" fmla="*/ 10099588 w 10925787"/>
              <a:gd name="connsiteY3608" fmla="*/ 3630710 h 5574672"/>
              <a:gd name="connsiteX3609" fmla="*/ 10096687 w 10925787"/>
              <a:gd name="connsiteY3609" fmla="*/ 3613967 h 5574672"/>
              <a:gd name="connsiteX3610" fmla="*/ 10096330 w 10925787"/>
              <a:gd name="connsiteY3610" fmla="*/ 3594867 h 5574672"/>
              <a:gd name="connsiteX3611" fmla="*/ 10097230 w 10925787"/>
              <a:gd name="connsiteY3611" fmla="*/ 3581656 h 5574672"/>
              <a:gd name="connsiteX3612" fmla="*/ 10093951 w 10925787"/>
              <a:gd name="connsiteY3612" fmla="*/ 3426575 h 5574672"/>
              <a:gd name="connsiteX3613" fmla="*/ 10108186 w 10925787"/>
              <a:gd name="connsiteY3613" fmla="*/ 3352024 h 5574672"/>
              <a:gd name="connsiteX3614" fmla="*/ 10107370 w 10925787"/>
              <a:gd name="connsiteY3614" fmla="*/ 3328471 h 5574672"/>
              <a:gd name="connsiteX3615" fmla="*/ 10111280 w 10925787"/>
              <a:gd name="connsiteY3615" fmla="*/ 3326588 h 5574672"/>
              <a:gd name="connsiteX3616" fmla="*/ 10124647 w 10925787"/>
              <a:gd name="connsiteY3616" fmla="*/ 3274142 h 5574672"/>
              <a:gd name="connsiteX3617" fmla="*/ 10129290 w 10925787"/>
              <a:gd name="connsiteY3617" fmla="*/ 3269980 h 5574672"/>
              <a:gd name="connsiteX3618" fmla="*/ 10131329 w 10925787"/>
              <a:gd name="connsiteY3618" fmla="*/ 3251688 h 5574672"/>
              <a:gd name="connsiteX3619" fmla="*/ 10135982 w 10925787"/>
              <a:gd name="connsiteY3619" fmla="*/ 3243259 h 5574672"/>
              <a:gd name="connsiteX3620" fmla="*/ 10162636 w 10925787"/>
              <a:gd name="connsiteY3620" fmla="*/ 3192354 h 5574672"/>
              <a:gd name="connsiteX3621" fmla="*/ 10185283 w 10925787"/>
              <a:gd name="connsiteY3621" fmla="*/ 3140471 h 5574672"/>
              <a:gd name="connsiteX3622" fmla="*/ 10189638 w 10925787"/>
              <a:gd name="connsiteY3622" fmla="*/ 3136588 h 5574672"/>
              <a:gd name="connsiteX3623" fmla="*/ 10194404 w 10925787"/>
              <a:gd name="connsiteY3623" fmla="*/ 3132520 h 5574672"/>
              <a:gd name="connsiteX3624" fmla="*/ 10216337 w 10925787"/>
              <a:gd name="connsiteY3624" fmla="*/ 3101372 h 5574672"/>
              <a:gd name="connsiteX3625" fmla="*/ 10231483 w 10925787"/>
              <a:gd name="connsiteY3625" fmla="*/ 3084870 h 5574672"/>
              <a:gd name="connsiteX3626" fmla="*/ 10239627 w 10925787"/>
              <a:gd name="connsiteY3626" fmla="*/ 3083174 h 5574672"/>
              <a:gd name="connsiteX3627" fmla="*/ 10246616 w 10925787"/>
              <a:gd name="connsiteY3627" fmla="*/ 3080488 h 5574672"/>
              <a:gd name="connsiteX3628" fmla="*/ 10266747 w 10925787"/>
              <a:gd name="connsiteY3628" fmla="*/ 3055389 h 5574672"/>
              <a:gd name="connsiteX3629" fmla="*/ 10269174 w 10925787"/>
              <a:gd name="connsiteY3629" fmla="*/ 3055294 h 5574672"/>
              <a:gd name="connsiteX3630" fmla="*/ 10280928 w 10925787"/>
              <a:gd name="connsiteY3630" fmla="*/ 3043836 h 5574672"/>
              <a:gd name="connsiteX3631" fmla="*/ 10326035 w 10925787"/>
              <a:gd name="connsiteY3631" fmla="*/ 3012749 h 5574672"/>
              <a:gd name="connsiteX3632" fmla="*/ 10341646 w 10925787"/>
              <a:gd name="connsiteY3632" fmla="*/ 2998856 h 5574672"/>
              <a:gd name="connsiteX3633" fmla="*/ 10360212 w 10925787"/>
              <a:gd name="connsiteY3633" fmla="*/ 2988311 h 5574672"/>
              <a:gd name="connsiteX3634" fmla="*/ 10358916 w 10925787"/>
              <a:gd name="connsiteY3634" fmla="*/ 2984865 h 5574672"/>
              <a:gd name="connsiteX3635" fmla="*/ 10368316 w 10925787"/>
              <a:gd name="connsiteY3635" fmla="*/ 2978039 h 5574672"/>
              <a:gd name="connsiteX3636" fmla="*/ 10379651 w 10925787"/>
              <a:gd name="connsiteY3636" fmla="*/ 2966463 h 5574672"/>
              <a:gd name="connsiteX3637" fmla="*/ 10375704 w 10925787"/>
              <a:gd name="connsiteY3637" fmla="*/ 2963467 h 5574672"/>
              <a:gd name="connsiteX3638" fmla="*/ 10375784 w 10925787"/>
              <a:gd name="connsiteY3638" fmla="*/ 2956069 h 5574672"/>
              <a:gd name="connsiteX3639" fmla="*/ 10380186 w 10925787"/>
              <a:gd name="connsiteY3639" fmla="*/ 2958324 h 5574672"/>
              <a:gd name="connsiteX3640" fmla="*/ 10380234 w 10925787"/>
              <a:gd name="connsiteY3640" fmla="*/ 2956425 h 5574672"/>
              <a:gd name="connsiteX3641" fmla="*/ 10382861 w 10925787"/>
              <a:gd name="connsiteY3641" fmla="*/ 2960627 h 5574672"/>
              <a:gd name="connsiteX3642" fmla="*/ 10407321 w 10925787"/>
              <a:gd name="connsiteY3642" fmla="*/ 2939679 h 5574672"/>
              <a:gd name="connsiteX3643" fmla="*/ 10423863 w 10925787"/>
              <a:gd name="connsiteY3643" fmla="*/ 2916775 h 5574672"/>
              <a:gd name="connsiteX3644" fmla="*/ 10437251 w 10925787"/>
              <a:gd name="connsiteY3644" fmla="*/ 2887029 h 5574672"/>
              <a:gd name="connsiteX3645" fmla="*/ 10438842 w 10925787"/>
              <a:gd name="connsiteY3645" fmla="*/ 2871359 h 5574672"/>
              <a:gd name="connsiteX3646" fmla="*/ 10435258 w 10925787"/>
              <a:gd name="connsiteY3646" fmla="*/ 2868935 h 5574672"/>
              <a:gd name="connsiteX3647" fmla="*/ 10443285 w 10925787"/>
              <a:gd name="connsiteY3647" fmla="*/ 2850066 h 5574672"/>
              <a:gd name="connsiteX3648" fmla="*/ 10442596 w 10925787"/>
              <a:gd name="connsiteY3648" fmla="*/ 2762334 h 5574672"/>
              <a:gd name="connsiteX3649" fmla="*/ 10447305 w 10925787"/>
              <a:gd name="connsiteY3649" fmla="*/ 2748656 h 5574672"/>
              <a:gd name="connsiteX3650" fmla="*/ 10458342 w 10925787"/>
              <a:gd name="connsiteY3650" fmla="*/ 2741761 h 5574672"/>
              <a:gd name="connsiteX3651" fmla="*/ 10447199 w 10925787"/>
              <a:gd name="connsiteY3651" fmla="*/ 2708125 h 5574672"/>
              <a:gd name="connsiteX3652" fmla="*/ 10434565 w 10925787"/>
              <a:gd name="connsiteY3652" fmla="*/ 2684165 h 5574672"/>
              <a:gd name="connsiteX3653" fmla="*/ 10431796 w 10925787"/>
              <a:gd name="connsiteY3653" fmla="*/ 2674988 h 5574672"/>
              <a:gd name="connsiteX3654" fmla="*/ 10431534 w 10925787"/>
              <a:gd name="connsiteY3654" fmla="*/ 2660685 h 5574672"/>
              <a:gd name="connsiteX3655" fmla="*/ 10434767 w 10925787"/>
              <a:gd name="connsiteY3655" fmla="*/ 2656376 h 5574672"/>
              <a:gd name="connsiteX3656" fmla="*/ 10427774 w 10925787"/>
              <a:gd name="connsiteY3656" fmla="*/ 2633602 h 5574672"/>
              <a:gd name="connsiteX3657" fmla="*/ 10429436 w 10925787"/>
              <a:gd name="connsiteY3657" fmla="*/ 2625975 h 5574672"/>
              <a:gd name="connsiteX3658" fmla="*/ 10425781 w 10925787"/>
              <a:gd name="connsiteY3658" fmla="*/ 2620221 h 5574672"/>
              <a:gd name="connsiteX3659" fmla="*/ 10421566 w 10925787"/>
              <a:gd name="connsiteY3659" fmla="*/ 2595207 h 5574672"/>
              <a:gd name="connsiteX3660" fmla="*/ 10417749 w 10925787"/>
              <a:gd name="connsiteY3660" fmla="*/ 2565950 h 5574672"/>
              <a:gd name="connsiteX3661" fmla="*/ 10419706 w 10925787"/>
              <a:gd name="connsiteY3661" fmla="*/ 2554298 h 5574672"/>
              <a:gd name="connsiteX3662" fmla="*/ 10416485 w 10925787"/>
              <a:gd name="connsiteY3662" fmla="*/ 2531847 h 5574672"/>
              <a:gd name="connsiteX3663" fmla="*/ 10420946 w 10925787"/>
              <a:gd name="connsiteY3663" fmla="*/ 2529062 h 5574672"/>
              <a:gd name="connsiteX3664" fmla="*/ 10415536 w 10925787"/>
              <a:gd name="connsiteY3664" fmla="*/ 2510408 h 5574672"/>
              <a:gd name="connsiteX3665" fmla="*/ 10398131 w 10925787"/>
              <a:gd name="connsiteY3665" fmla="*/ 2470399 h 5574672"/>
              <a:gd name="connsiteX3666" fmla="*/ 10398133 w 10925787"/>
              <a:gd name="connsiteY3666" fmla="*/ 2470398 h 5574672"/>
              <a:gd name="connsiteX3667" fmla="*/ 10398119 w 10925787"/>
              <a:gd name="connsiteY3667" fmla="*/ 2470398 h 5574672"/>
              <a:gd name="connsiteX3668" fmla="*/ 10370486 w 10925787"/>
              <a:gd name="connsiteY3668" fmla="*/ 2423821 h 5574672"/>
              <a:gd name="connsiteX3669" fmla="*/ 10337971 w 10925787"/>
              <a:gd name="connsiteY3669" fmla="*/ 2385062 h 5574672"/>
              <a:gd name="connsiteX3670" fmla="*/ 10331324 w 10925787"/>
              <a:gd name="connsiteY3670" fmla="*/ 2377997 h 5574672"/>
              <a:gd name="connsiteX3671" fmla="*/ 10312043 w 10925787"/>
              <a:gd name="connsiteY3671" fmla="*/ 2371515 h 5574672"/>
              <a:gd name="connsiteX3672" fmla="*/ 10395137 w 10925787"/>
              <a:gd name="connsiteY3672" fmla="*/ 2304283 h 5574672"/>
              <a:gd name="connsiteX3673" fmla="*/ 10383510 w 10925787"/>
              <a:gd name="connsiteY3673" fmla="*/ 2313828 h 5574672"/>
              <a:gd name="connsiteX3674" fmla="*/ 10390908 w 10925787"/>
              <a:gd name="connsiteY3674" fmla="*/ 2326954 h 5574672"/>
              <a:gd name="connsiteX3675" fmla="*/ 10391613 w 10925787"/>
              <a:gd name="connsiteY3675" fmla="*/ 2335617 h 5574672"/>
              <a:gd name="connsiteX3676" fmla="*/ 10397626 w 10925787"/>
              <a:gd name="connsiteY3676" fmla="*/ 2350239 h 5574672"/>
              <a:gd name="connsiteX3677" fmla="*/ 10402633 w 10925787"/>
              <a:gd name="connsiteY3677" fmla="*/ 2361946 h 5574672"/>
              <a:gd name="connsiteX3678" fmla="*/ 10416275 w 10925787"/>
              <a:gd name="connsiteY3678" fmla="*/ 2374808 h 5574672"/>
              <a:gd name="connsiteX3679" fmla="*/ 10432276 w 10925787"/>
              <a:gd name="connsiteY3679" fmla="*/ 2385208 h 5574672"/>
              <a:gd name="connsiteX3680" fmla="*/ 10422637 w 10925787"/>
              <a:gd name="connsiteY3680" fmla="*/ 2390576 h 5574672"/>
              <a:gd name="connsiteX3681" fmla="*/ 10425710 w 10925787"/>
              <a:gd name="connsiteY3681" fmla="*/ 2399680 h 5574672"/>
              <a:gd name="connsiteX3682" fmla="*/ 10430747 w 10925787"/>
              <a:gd name="connsiteY3682" fmla="*/ 2402288 h 5574672"/>
              <a:gd name="connsiteX3683" fmla="*/ 10446082 w 10925787"/>
              <a:gd name="connsiteY3683" fmla="*/ 2421153 h 5574672"/>
              <a:gd name="connsiteX3684" fmla="*/ 10456234 w 10925787"/>
              <a:gd name="connsiteY3684" fmla="*/ 2432282 h 5574672"/>
              <a:gd name="connsiteX3685" fmla="*/ 10461301 w 10925787"/>
              <a:gd name="connsiteY3685" fmla="*/ 2437468 h 5574672"/>
              <a:gd name="connsiteX3686" fmla="*/ 10477848 w 10925787"/>
              <a:gd name="connsiteY3686" fmla="*/ 2452800 h 5574672"/>
              <a:gd name="connsiteX3687" fmla="*/ 10479283 w 10925787"/>
              <a:gd name="connsiteY3687" fmla="*/ 2460822 h 5574672"/>
              <a:gd name="connsiteX3688" fmla="*/ 10486742 w 10925787"/>
              <a:gd name="connsiteY3688" fmla="*/ 2465701 h 5574672"/>
              <a:gd name="connsiteX3689" fmla="*/ 10491720 w 10925787"/>
              <a:gd name="connsiteY3689" fmla="*/ 2469475 h 5574672"/>
              <a:gd name="connsiteX3690" fmla="*/ 10499161 w 10925787"/>
              <a:gd name="connsiteY3690" fmla="*/ 2475411 h 5574672"/>
              <a:gd name="connsiteX3691" fmla="*/ 10502031 w 10925787"/>
              <a:gd name="connsiteY3691" fmla="*/ 2478529 h 5574672"/>
              <a:gd name="connsiteX3692" fmla="*/ 10507771 w 10925787"/>
              <a:gd name="connsiteY3692" fmla="*/ 2485118 h 5574672"/>
              <a:gd name="connsiteX3693" fmla="*/ 10524000 w 10925787"/>
              <a:gd name="connsiteY3693" fmla="*/ 2491184 h 5574672"/>
              <a:gd name="connsiteX3694" fmla="*/ 10525010 w 10925787"/>
              <a:gd name="connsiteY3694" fmla="*/ 2482563 h 5574672"/>
              <a:gd name="connsiteX3695" fmla="*/ 10513458 w 10925787"/>
              <a:gd name="connsiteY3695" fmla="*/ 2469746 h 5574672"/>
              <a:gd name="connsiteX3696" fmla="*/ 10510907 w 10925787"/>
              <a:gd name="connsiteY3696" fmla="*/ 2463130 h 5574672"/>
              <a:gd name="connsiteX3697" fmla="*/ 10488602 w 10925787"/>
              <a:gd name="connsiteY3697" fmla="*/ 2437558 h 5574672"/>
              <a:gd name="connsiteX3698" fmla="*/ 10480134 w 10925787"/>
              <a:gd name="connsiteY3698" fmla="*/ 2426827 h 5574672"/>
              <a:gd name="connsiteX3699" fmla="*/ 10470744 w 10925787"/>
              <a:gd name="connsiteY3699" fmla="*/ 2424650 h 5574672"/>
              <a:gd name="connsiteX3700" fmla="*/ 10465128 w 10925787"/>
              <a:gd name="connsiteY3700" fmla="*/ 2413359 h 5574672"/>
              <a:gd name="connsiteX3701" fmla="*/ 10455083 w 10925787"/>
              <a:gd name="connsiteY3701" fmla="*/ 2403470 h 5574672"/>
              <a:gd name="connsiteX3702" fmla="*/ 10440052 w 10925787"/>
              <a:gd name="connsiteY3702" fmla="*/ 2390974 h 5574672"/>
              <a:gd name="connsiteX3703" fmla="*/ 10434797 w 10925787"/>
              <a:gd name="connsiteY3703" fmla="*/ 2382462 h 5574672"/>
              <a:gd name="connsiteX3704" fmla="*/ 10422215 w 10925787"/>
              <a:gd name="connsiteY3704" fmla="*/ 2368191 h 5574672"/>
              <a:gd name="connsiteX3705" fmla="*/ 10405735 w 10925787"/>
              <a:gd name="connsiteY3705" fmla="*/ 2345898 h 5574672"/>
              <a:gd name="connsiteX3706" fmla="*/ 10396531 w 10925787"/>
              <a:gd name="connsiteY3706" fmla="*/ 2325058 h 5574672"/>
              <a:gd name="connsiteX3707" fmla="*/ 10396824 w 10925787"/>
              <a:gd name="connsiteY3707" fmla="*/ 2319653 h 5574672"/>
              <a:gd name="connsiteX3708" fmla="*/ 10395598 w 10925787"/>
              <a:gd name="connsiteY3708" fmla="*/ 2315702 h 5574672"/>
              <a:gd name="connsiteX3709" fmla="*/ 10392942 w 10925787"/>
              <a:gd name="connsiteY3709" fmla="*/ 2309076 h 5574672"/>
              <a:gd name="connsiteX3710" fmla="*/ 10395137 w 10925787"/>
              <a:gd name="connsiteY3710" fmla="*/ 2304283 h 5574672"/>
              <a:gd name="connsiteX3711" fmla="*/ 10385244 w 10925787"/>
              <a:gd name="connsiteY3711" fmla="*/ 2280620 h 5574672"/>
              <a:gd name="connsiteX3712" fmla="*/ 10383965 w 10925787"/>
              <a:gd name="connsiteY3712" fmla="*/ 2295553 h 5574672"/>
              <a:gd name="connsiteX3713" fmla="*/ 10383963 w 10925787"/>
              <a:gd name="connsiteY3713" fmla="*/ 2295555 h 5574672"/>
              <a:gd name="connsiteX3714" fmla="*/ 10389129 w 10925787"/>
              <a:gd name="connsiteY3714" fmla="*/ 2300099 h 5574672"/>
              <a:gd name="connsiteX3715" fmla="*/ 10391859 w 10925787"/>
              <a:gd name="connsiteY3715" fmla="*/ 2281759 h 5574672"/>
              <a:gd name="connsiteX3716" fmla="*/ 10385244 w 10925787"/>
              <a:gd name="connsiteY3716" fmla="*/ 2280620 h 5574672"/>
              <a:gd name="connsiteX3717" fmla="*/ 3130381 w 10925787"/>
              <a:gd name="connsiteY3717" fmla="*/ 147756 h 5574672"/>
              <a:gd name="connsiteX3718" fmla="*/ 3152222 w 10925787"/>
              <a:gd name="connsiteY3718" fmla="*/ 243689 h 5574672"/>
              <a:gd name="connsiteX3719" fmla="*/ 3147626 w 10925787"/>
              <a:gd name="connsiteY3719" fmla="*/ 276686 h 5574672"/>
              <a:gd name="connsiteX3720" fmla="*/ 3058094 w 10925787"/>
              <a:gd name="connsiteY3720" fmla="*/ 397242 h 5574672"/>
              <a:gd name="connsiteX3721" fmla="*/ 3003283 w 10925787"/>
              <a:gd name="connsiteY3721" fmla="*/ 421636 h 5574672"/>
              <a:gd name="connsiteX3722" fmla="*/ 2986714 w 10925787"/>
              <a:gd name="connsiteY3722" fmla="*/ 424904 h 5574672"/>
              <a:gd name="connsiteX3723" fmla="*/ 2909335 w 10925787"/>
              <a:gd name="connsiteY3723" fmla="*/ 354344 h 5574672"/>
              <a:gd name="connsiteX3724" fmla="*/ 3052942 w 10925787"/>
              <a:gd name="connsiteY3724" fmla="*/ 229703 h 5574672"/>
              <a:gd name="connsiteX3725" fmla="*/ 3114427 w 10925787"/>
              <a:gd name="connsiteY3725" fmla="*/ 165807 h 5574672"/>
              <a:gd name="connsiteX3726" fmla="*/ 3130381 w 10925787"/>
              <a:gd name="connsiteY3726" fmla="*/ 147756 h 5574672"/>
              <a:gd name="connsiteX3727" fmla="*/ 3255484 w 10925787"/>
              <a:gd name="connsiteY3727" fmla="*/ 110972 h 5574672"/>
              <a:gd name="connsiteX3728" fmla="*/ 3331075 w 10925787"/>
              <a:gd name="connsiteY3728" fmla="*/ 158198 h 5574672"/>
              <a:gd name="connsiteX3729" fmla="*/ 3412669 w 10925787"/>
              <a:gd name="connsiteY3729" fmla="*/ 273947 h 5574672"/>
              <a:gd name="connsiteX3730" fmla="*/ 3414353 w 10925787"/>
              <a:gd name="connsiteY3730" fmla="*/ 321171 h 5574672"/>
              <a:gd name="connsiteX3731" fmla="*/ 3376406 w 10925787"/>
              <a:gd name="connsiteY3731" fmla="*/ 401753 h 5574672"/>
              <a:gd name="connsiteX3732" fmla="*/ 3273195 w 10925787"/>
              <a:gd name="connsiteY3732" fmla="*/ 367727 h 5574672"/>
              <a:gd name="connsiteX3733" fmla="*/ 3173612 w 10925787"/>
              <a:gd name="connsiteY3733" fmla="*/ 169017 h 5574672"/>
              <a:gd name="connsiteX3734" fmla="*/ 3226101 w 10925787"/>
              <a:gd name="connsiteY3734" fmla="*/ 132146 h 5574672"/>
              <a:gd name="connsiteX3735" fmla="*/ 3255484 w 10925787"/>
              <a:gd name="connsiteY3735" fmla="*/ 110972 h 5574672"/>
              <a:gd name="connsiteX3736" fmla="*/ 3021015 w 10925787"/>
              <a:gd name="connsiteY3736" fmla="*/ 41555 h 5574672"/>
              <a:gd name="connsiteX3737" fmla="*/ 3043363 w 10925787"/>
              <a:gd name="connsiteY3737" fmla="*/ 56736 h 5574672"/>
              <a:gd name="connsiteX3738" fmla="*/ 2990828 w 10925787"/>
              <a:gd name="connsiteY3738" fmla="*/ 212972 h 5574672"/>
              <a:gd name="connsiteX3739" fmla="*/ 2842211 w 10925787"/>
              <a:gd name="connsiteY3739" fmla="*/ 283804 h 5574672"/>
              <a:gd name="connsiteX3740" fmla="*/ 2820140 w 10925787"/>
              <a:gd name="connsiteY3740" fmla="*/ 247645 h 5574672"/>
              <a:gd name="connsiteX3741" fmla="*/ 2817939 w 10925787"/>
              <a:gd name="connsiteY3741" fmla="*/ 145310 h 5574672"/>
              <a:gd name="connsiteX3742" fmla="*/ 2951297 w 10925787"/>
              <a:gd name="connsiteY3742" fmla="*/ 58984 h 5574672"/>
              <a:gd name="connsiteX3743" fmla="*/ 3021015 w 10925787"/>
              <a:gd name="connsiteY3743" fmla="*/ 41555 h 5574672"/>
              <a:gd name="connsiteX3744" fmla="*/ 3297662 w 10925787"/>
              <a:gd name="connsiteY3744" fmla="*/ 18022 h 5574672"/>
              <a:gd name="connsiteX3745" fmla="*/ 3309630 w 10925787"/>
              <a:gd name="connsiteY3745" fmla="*/ 19404 h 5574672"/>
              <a:gd name="connsiteX3746" fmla="*/ 3402621 w 10925787"/>
              <a:gd name="connsiteY3746" fmla="*/ 27816 h 5574672"/>
              <a:gd name="connsiteX3747" fmla="*/ 3602767 w 10925787"/>
              <a:gd name="connsiteY3747" fmla="*/ 83626 h 5574672"/>
              <a:gd name="connsiteX3748" fmla="*/ 3614622 w 10925787"/>
              <a:gd name="connsiteY3748" fmla="*/ 143344 h 5574672"/>
              <a:gd name="connsiteX3749" fmla="*/ 3567443 w 10925787"/>
              <a:gd name="connsiteY3749" fmla="*/ 253874 h 5574672"/>
              <a:gd name="connsiteX3750" fmla="*/ 3300138 w 10925787"/>
              <a:gd name="connsiteY3750" fmla="*/ 95758 h 5574672"/>
              <a:gd name="connsiteX3751" fmla="*/ 3289031 w 10925787"/>
              <a:gd name="connsiteY3751" fmla="*/ 25567 h 5574672"/>
              <a:gd name="connsiteX3752" fmla="*/ 3297662 w 10925787"/>
              <a:gd name="connsiteY3752" fmla="*/ 18022 h 5574672"/>
              <a:gd name="connsiteX3753" fmla="*/ 3062710 w 10925787"/>
              <a:gd name="connsiteY3753" fmla="*/ 0 h 5574672"/>
              <a:gd name="connsiteX3754" fmla="*/ 3253930 w 10925787"/>
              <a:gd name="connsiteY3754" fmla="*/ 0 h 5574672"/>
              <a:gd name="connsiteX3755" fmla="*/ 3259553 w 10925787"/>
              <a:gd name="connsiteY3755" fmla="*/ 18034 h 5574672"/>
              <a:gd name="connsiteX3756" fmla="*/ 3234500 w 10925787"/>
              <a:gd name="connsiteY3756" fmla="*/ 90084 h 5574672"/>
              <a:gd name="connsiteX3757" fmla="*/ 3060427 w 10925787"/>
              <a:gd name="connsiteY3757" fmla="*/ 18800 h 5574672"/>
              <a:gd name="connsiteX3758" fmla="*/ 2965336 w 10925787"/>
              <a:gd name="connsiteY3758" fmla="*/ 0 h 5574672"/>
              <a:gd name="connsiteX3759" fmla="*/ 3008515 w 10925787"/>
              <a:gd name="connsiteY3759" fmla="*/ 0 h 5574672"/>
              <a:gd name="connsiteX3760" fmla="*/ 2997979 w 10925787"/>
              <a:gd name="connsiteY3760" fmla="*/ 4161 h 5574672"/>
              <a:gd name="connsiteX3761" fmla="*/ 2971153 w 10925787"/>
              <a:gd name="connsiteY3761" fmla="*/ 2130 h 5574672"/>
              <a:gd name="connsiteX3762" fmla="*/ 0 w 10925787"/>
              <a:gd name="connsiteY3762" fmla="*/ 0 h 5574672"/>
              <a:gd name="connsiteX3763" fmla="*/ 2772858 w 10925787"/>
              <a:gd name="connsiteY3763" fmla="*/ 0 h 5574672"/>
              <a:gd name="connsiteX3764" fmla="*/ 2811470 w 10925787"/>
              <a:gd name="connsiteY3764" fmla="*/ 23260 h 5574672"/>
              <a:gd name="connsiteX3765" fmla="*/ 2857583 w 10925787"/>
              <a:gd name="connsiteY3765" fmla="*/ 35748 h 5574672"/>
              <a:gd name="connsiteX3766" fmla="*/ 2847144 w 10925787"/>
              <a:gd name="connsiteY3766" fmla="*/ 317137 h 5574672"/>
              <a:gd name="connsiteX3767" fmla="*/ 2880357 w 10925787"/>
              <a:gd name="connsiteY3767" fmla="*/ 362755 h 5574672"/>
              <a:gd name="connsiteX3768" fmla="*/ 2943676 w 10925787"/>
              <a:gd name="connsiteY3768" fmla="*/ 426319 h 5574672"/>
              <a:gd name="connsiteX3769" fmla="*/ 2954117 w 10925787"/>
              <a:gd name="connsiteY3769" fmla="*/ 437254 h 5574672"/>
              <a:gd name="connsiteX3770" fmla="*/ 3034352 w 10925787"/>
              <a:gd name="connsiteY3770" fmla="*/ 457214 h 5574672"/>
              <a:gd name="connsiteX3771" fmla="*/ 3140850 w 10925787"/>
              <a:gd name="connsiteY3771" fmla="*/ 360746 h 5574672"/>
              <a:gd name="connsiteX3772" fmla="*/ 3190786 w 10925787"/>
              <a:gd name="connsiteY3772" fmla="*/ 360807 h 5574672"/>
              <a:gd name="connsiteX3773" fmla="*/ 3245768 w 10925787"/>
              <a:gd name="connsiteY3773" fmla="*/ 410257 h 5574672"/>
              <a:gd name="connsiteX3774" fmla="*/ 3391848 w 10925787"/>
              <a:gd name="connsiteY3774" fmla="*/ 429402 h 5574672"/>
              <a:gd name="connsiteX3775" fmla="*/ 3411359 w 10925787"/>
              <a:gd name="connsiteY3775" fmla="*/ 422175 h 5574672"/>
              <a:gd name="connsiteX3776" fmla="*/ 3449240 w 10925787"/>
              <a:gd name="connsiteY3776" fmla="*/ 315288 h 5574672"/>
              <a:gd name="connsiteX3777" fmla="*/ 3490130 w 10925787"/>
              <a:gd name="connsiteY3777" fmla="*/ 276282 h 5574672"/>
              <a:gd name="connsiteX3778" fmla="*/ 3571231 w 10925787"/>
              <a:gd name="connsiteY3778" fmla="*/ 290325 h 5574672"/>
              <a:gd name="connsiteX3779" fmla="*/ 3663430 w 10925787"/>
              <a:gd name="connsiteY3779" fmla="*/ 157279 h 5574672"/>
              <a:gd name="connsiteX3780" fmla="*/ 3662483 w 10925787"/>
              <a:gd name="connsiteY3780" fmla="*/ 73950 h 5574672"/>
              <a:gd name="connsiteX3781" fmla="*/ 3624745 w 10925787"/>
              <a:gd name="connsiteY3781" fmla="*/ 40912 h 5574672"/>
              <a:gd name="connsiteX3782" fmla="*/ 3588951 w 10925787"/>
              <a:gd name="connsiteY3782" fmla="*/ 13804 h 5574672"/>
              <a:gd name="connsiteX3783" fmla="*/ 3586016 w 10925787"/>
              <a:gd name="connsiteY3783" fmla="*/ 0 h 5574672"/>
              <a:gd name="connsiteX3784" fmla="*/ 10925787 w 10925787"/>
              <a:gd name="connsiteY3784" fmla="*/ 0 h 5574672"/>
              <a:gd name="connsiteX3785" fmla="*/ 10925787 w 10925787"/>
              <a:gd name="connsiteY3785" fmla="*/ 2663898 h 5574672"/>
              <a:gd name="connsiteX3786" fmla="*/ 10924758 w 10925787"/>
              <a:gd name="connsiteY3786" fmla="*/ 2663854 h 5574672"/>
              <a:gd name="connsiteX3787" fmla="*/ 10918865 w 10925787"/>
              <a:gd name="connsiteY3787" fmla="*/ 2662643 h 5574672"/>
              <a:gd name="connsiteX3788" fmla="*/ 10877479 w 10925787"/>
              <a:gd name="connsiteY3788" fmla="*/ 2651703 h 5574672"/>
              <a:gd name="connsiteX3789" fmla="*/ 10855068 w 10925787"/>
              <a:gd name="connsiteY3789" fmla="*/ 2647346 h 5574672"/>
              <a:gd name="connsiteX3790" fmla="*/ 10789641 w 10925787"/>
              <a:gd name="connsiteY3790" fmla="*/ 2657098 h 5574672"/>
              <a:gd name="connsiteX3791" fmla="*/ 10760072 w 10925787"/>
              <a:gd name="connsiteY3791" fmla="*/ 2670479 h 5574672"/>
              <a:gd name="connsiteX3792" fmla="*/ 10757344 w 10925787"/>
              <a:gd name="connsiteY3792" fmla="*/ 2674059 h 5574672"/>
              <a:gd name="connsiteX3793" fmla="*/ 10726871 w 10925787"/>
              <a:gd name="connsiteY3793" fmla="*/ 2693083 h 5574672"/>
              <a:gd name="connsiteX3794" fmla="*/ 10722070 w 10925787"/>
              <a:gd name="connsiteY3794" fmla="*/ 2698450 h 5574672"/>
              <a:gd name="connsiteX3795" fmla="*/ 10709119 w 10925787"/>
              <a:gd name="connsiteY3795" fmla="*/ 2699725 h 5574672"/>
              <a:gd name="connsiteX3796" fmla="*/ 10692803 w 10925787"/>
              <a:gd name="connsiteY3796" fmla="*/ 2702487 h 5574672"/>
              <a:gd name="connsiteX3797" fmla="*/ 10691598 w 10925787"/>
              <a:gd name="connsiteY3797" fmla="*/ 2704581 h 5574672"/>
              <a:gd name="connsiteX3798" fmla="*/ 10692076 w 10925787"/>
              <a:gd name="connsiteY3798" fmla="*/ 2703020 h 5574672"/>
              <a:gd name="connsiteX3799" fmla="*/ 10691934 w 10925787"/>
              <a:gd name="connsiteY3799" fmla="*/ 2703136 h 5574672"/>
              <a:gd name="connsiteX3800" fmla="*/ 10692271 w 10925787"/>
              <a:gd name="connsiteY3800" fmla="*/ 2702386 h 5574672"/>
              <a:gd name="connsiteX3801" fmla="*/ 10687913 w 10925787"/>
              <a:gd name="connsiteY3801" fmla="*/ 2696391 h 5574672"/>
              <a:gd name="connsiteX3802" fmla="*/ 10669133 w 10925787"/>
              <a:gd name="connsiteY3802" fmla="*/ 2699676 h 5574672"/>
              <a:gd name="connsiteX3803" fmla="*/ 10674306 w 10925787"/>
              <a:gd name="connsiteY3803" fmla="*/ 2696069 h 5574672"/>
              <a:gd name="connsiteX3804" fmla="*/ 10679993 w 10925787"/>
              <a:gd name="connsiteY3804" fmla="*/ 2679720 h 5574672"/>
              <a:gd name="connsiteX3805" fmla="*/ 10684564 w 10925787"/>
              <a:gd name="connsiteY3805" fmla="*/ 2677073 h 5574672"/>
              <a:gd name="connsiteX3806" fmla="*/ 10686903 w 10925787"/>
              <a:gd name="connsiteY3806" fmla="*/ 2671622 h 5574672"/>
              <a:gd name="connsiteX3807" fmla="*/ 10687647 w 10925787"/>
              <a:gd name="connsiteY3807" fmla="*/ 2658658 h 5574672"/>
              <a:gd name="connsiteX3808" fmla="*/ 10691899 w 10925787"/>
              <a:gd name="connsiteY3808" fmla="*/ 2651662 h 5574672"/>
              <a:gd name="connsiteX3809" fmla="*/ 10705027 w 10925787"/>
              <a:gd name="connsiteY3809" fmla="*/ 2637457 h 5574672"/>
              <a:gd name="connsiteX3810" fmla="*/ 10698401 w 10925787"/>
              <a:gd name="connsiteY3810" fmla="*/ 2629306 h 5574672"/>
              <a:gd name="connsiteX3811" fmla="*/ 10706816 w 10925787"/>
              <a:gd name="connsiteY3811" fmla="*/ 2630246 h 5574672"/>
              <a:gd name="connsiteX3812" fmla="*/ 10703663 w 10925787"/>
              <a:gd name="connsiteY3812" fmla="*/ 2623558 h 5574672"/>
              <a:gd name="connsiteX3813" fmla="*/ 10701751 w 10925787"/>
              <a:gd name="connsiteY3813" fmla="*/ 2621706 h 5574672"/>
              <a:gd name="connsiteX3814" fmla="*/ 10701980 w 10925787"/>
              <a:gd name="connsiteY3814" fmla="*/ 2620910 h 5574672"/>
              <a:gd name="connsiteX3815" fmla="*/ 10701200 w 10925787"/>
              <a:gd name="connsiteY3815" fmla="*/ 2620589 h 5574672"/>
              <a:gd name="connsiteX3816" fmla="*/ 10701745 w 10925787"/>
              <a:gd name="connsiteY3816" fmla="*/ 2621704 h 5574672"/>
              <a:gd name="connsiteX3817" fmla="*/ 10700899 w 10925787"/>
              <a:gd name="connsiteY3817" fmla="*/ 2621613 h 5574672"/>
              <a:gd name="connsiteX3818" fmla="*/ 10701200 w 10925787"/>
              <a:gd name="connsiteY3818" fmla="*/ 2620580 h 5574672"/>
              <a:gd name="connsiteX3819" fmla="*/ 10701182 w 10925787"/>
              <a:gd name="connsiteY3819" fmla="*/ 2620559 h 5574672"/>
              <a:gd name="connsiteX3820" fmla="*/ 10701980 w 10925787"/>
              <a:gd name="connsiteY3820" fmla="*/ 2620901 h 5574672"/>
              <a:gd name="connsiteX3821" fmla="*/ 10704389 w 10925787"/>
              <a:gd name="connsiteY3821" fmla="*/ 2621516 h 5574672"/>
              <a:gd name="connsiteX3822" fmla="*/ 10706533 w 10925787"/>
              <a:gd name="connsiteY3822" fmla="*/ 2618306 h 5574672"/>
              <a:gd name="connsiteX3823" fmla="*/ 10710413 w 10925787"/>
              <a:gd name="connsiteY3823" fmla="*/ 2616456 h 5574672"/>
              <a:gd name="connsiteX3824" fmla="*/ 10715444 w 10925787"/>
              <a:gd name="connsiteY3824" fmla="*/ 2602564 h 5574672"/>
              <a:gd name="connsiteX3825" fmla="*/ 10714133 w 10925787"/>
              <a:gd name="connsiteY3825" fmla="*/ 2594332 h 5574672"/>
              <a:gd name="connsiteX3826" fmla="*/ 10701944 w 10925787"/>
              <a:gd name="connsiteY3826" fmla="*/ 2594633 h 5574672"/>
              <a:gd name="connsiteX3827" fmla="*/ 10700881 w 10925787"/>
              <a:gd name="connsiteY3827" fmla="*/ 2603764 h 5574672"/>
              <a:gd name="connsiteX3828" fmla="*/ 10701324 w 10925787"/>
              <a:gd name="connsiteY3828" fmla="*/ 2610464 h 5574672"/>
              <a:gd name="connsiteX3829" fmla="*/ 10698844 w 10925787"/>
              <a:gd name="connsiteY3829" fmla="*/ 2614397 h 5574672"/>
              <a:gd name="connsiteX3830" fmla="*/ 10692501 w 10925787"/>
              <a:gd name="connsiteY3830" fmla="*/ 2625736 h 5574672"/>
              <a:gd name="connsiteX3831" fmla="*/ 10693883 w 10925787"/>
              <a:gd name="connsiteY3831" fmla="*/ 2631646 h 5574672"/>
              <a:gd name="connsiteX3832" fmla="*/ 10686637 w 10925787"/>
              <a:gd name="connsiteY3832" fmla="*/ 2639057 h 5574672"/>
              <a:gd name="connsiteX3833" fmla="*/ 10690889 w 10925787"/>
              <a:gd name="connsiteY3833" fmla="*/ 2598461 h 5574672"/>
              <a:gd name="connsiteX3834" fmla="*/ 10690493 w 10925787"/>
              <a:gd name="connsiteY3834" fmla="*/ 2593309 h 5574672"/>
              <a:gd name="connsiteX3835" fmla="*/ 10690907 w 10925787"/>
              <a:gd name="connsiteY3835" fmla="*/ 2587943 h 5574672"/>
              <a:gd name="connsiteX3836" fmla="*/ 10690907 w 10925787"/>
              <a:gd name="connsiteY3836" fmla="*/ 2587939 h 5574672"/>
              <a:gd name="connsiteX3837" fmla="*/ 10690907 w 10925787"/>
              <a:gd name="connsiteY3837" fmla="*/ 2587938 h 5574672"/>
              <a:gd name="connsiteX3838" fmla="*/ 10689694 w 10925787"/>
              <a:gd name="connsiteY3838" fmla="*/ 2585635 h 5574672"/>
              <a:gd name="connsiteX3839" fmla="*/ 10693157 w 10925787"/>
              <a:gd name="connsiteY3839" fmla="*/ 2581586 h 5574672"/>
              <a:gd name="connsiteX3840" fmla="*/ 10692678 w 10925787"/>
              <a:gd name="connsiteY3840" fmla="*/ 2561928 h 5574672"/>
              <a:gd name="connsiteX3841" fmla="*/ 10691846 w 10925787"/>
              <a:gd name="connsiteY3841" fmla="*/ 2552921 h 5574672"/>
              <a:gd name="connsiteX3842" fmla="*/ 10686690 w 10925787"/>
              <a:gd name="connsiteY3842" fmla="*/ 2535449 h 5574672"/>
              <a:gd name="connsiteX3843" fmla="*/ 10685946 w 10925787"/>
              <a:gd name="connsiteY3843" fmla="*/ 2524032 h 5574672"/>
              <a:gd name="connsiteX3844" fmla="*/ 10683236 w 10925787"/>
              <a:gd name="connsiteY3844" fmla="*/ 2516377 h 5574672"/>
              <a:gd name="connsiteX3845" fmla="*/ 10680171 w 10925787"/>
              <a:gd name="connsiteY3845" fmla="*/ 2510435 h 5574672"/>
              <a:gd name="connsiteX3846" fmla="*/ 10669133 w 10925787"/>
              <a:gd name="connsiteY3846" fmla="*/ 2466994 h 5574672"/>
              <a:gd name="connsiteX3847" fmla="*/ 10660984 w 10925787"/>
              <a:gd name="connsiteY3847" fmla="*/ 2467380 h 5574672"/>
              <a:gd name="connsiteX3848" fmla="*/ 10678647 w 10925787"/>
              <a:gd name="connsiteY3848" fmla="*/ 2399599 h 5574672"/>
              <a:gd name="connsiteX3849" fmla="*/ 10696930 w 10925787"/>
              <a:gd name="connsiteY3849" fmla="*/ 2400088 h 5574672"/>
              <a:gd name="connsiteX3850" fmla="*/ 10707011 w 10925787"/>
              <a:gd name="connsiteY3850" fmla="*/ 2404637 h 5574672"/>
              <a:gd name="connsiteX3851" fmla="*/ 10732381 w 10925787"/>
              <a:gd name="connsiteY3851" fmla="*/ 2413343 h 5574672"/>
              <a:gd name="connsiteX3852" fmla="*/ 10735251 w 10925787"/>
              <a:gd name="connsiteY3852" fmla="*/ 2416079 h 5574672"/>
              <a:gd name="connsiteX3853" fmla="*/ 10753499 w 10925787"/>
              <a:gd name="connsiteY3853" fmla="*/ 2448084 h 5574672"/>
              <a:gd name="connsiteX3854" fmla="*/ 10758389 w 10925787"/>
              <a:gd name="connsiteY3854" fmla="*/ 2459406 h 5574672"/>
              <a:gd name="connsiteX3855" fmla="*/ 10758105 w 10925787"/>
              <a:gd name="connsiteY3855" fmla="*/ 2472821 h 5574672"/>
              <a:gd name="connsiteX3856" fmla="*/ 10760728 w 10925787"/>
              <a:gd name="connsiteY3856" fmla="*/ 2475610 h 5574672"/>
              <a:gd name="connsiteX3857" fmla="*/ 10757131 w 10925787"/>
              <a:gd name="connsiteY3857" fmla="*/ 2479125 h 5574672"/>
              <a:gd name="connsiteX3858" fmla="*/ 10753233 w 10925787"/>
              <a:gd name="connsiteY3858" fmla="*/ 2499157 h 5574672"/>
              <a:gd name="connsiteX3859" fmla="*/ 10755944 w 10925787"/>
              <a:gd name="connsiteY3859" fmla="*/ 2513472 h 5574672"/>
              <a:gd name="connsiteX3860" fmla="*/ 10757273 w 10925787"/>
              <a:gd name="connsiteY3860" fmla="*/ 2547438 h 5574672"/>
              <a:gd name="connsiteX3861" fmla="*/ 10750842 w 10925787"/>
              <a:gd name="connsiteY3861" fmla="*/ 2569194 h 5574672"/>
              <a:gd name="connsiteX3862" fmla="*/ 10744482 w 10925787"/>
              <a:gd name="connsiteY3862" fmla="*/ 2589514 h 5574672"/>
              <a:gd name="connsiteX3863" fmla="*/ 10749478 w 10925787"/>
              <a:gd name="connsiteY3863" fmla="*/ 2593210 h 5574672"/>
              <a:gd name="connsiteX3864" fmla="*/ 10740283 w 10925787"/>
              <a:gd name="connsiteY3864" fmla="*/ 2604223 h 5574672"/>
              <a:gd name="connsiteX3865" fmla="*/ 10736084 w 10925787"/>
              <a:gd name="connsiteY3865" fmla="*/ 2613829 h 5574672"/>
              <a:gd name="connsiteX3866" fmla="*/ 10733550 w 10925787"/>
              <a:gd name="connsiteY3866" fmla="*/ 2621714 h 5574672"/>
              <a:gd name="connsiteX3867" fmla="*/ 10739379 w 10925787"/>
              <a:gd name="connsiteY3867" fmla="*/ 2625018 h 5574672"/>
              <a:gd name="connsiteX3868" fmla="*/ 10734436 w 10925787"/>
              <a:gd name="connsiteY3868" fmla="*/ 2630774 h 5574672"/>
              <a:gd name="connsiteX3869" fmla="*/ 10731673 w 10925787"/>
              <a:gd name="connsiteY3869" fmla="*/ 2635055 h 5574672"/>
              <a:gd name="connsiteX3870" fmla="*/ 10722176 w 10925787"/>
              <a:gd name="connsiteY3870" fmla="*/ 2646611 h 5574672"/>
              <a:gd name="connsiteX3871" fmla="*/ 10700066 w 10925787"/>
              <a:gd name="connsiteY3871" fmla="*/ 2672846 h 5574672"/>
              <a:gd name="connsiteX3872" fmla="*/ 10687381 w 10925787"/>
              <a:gd name="connsiteY3872" fmla="*/ 2688971 h 5574672"/>
              <a:gd name="connsiteX3873" fmla="*/ 10683005 w 10925787"/>
              <a:gd name="connsiteY3873" fmla="*/ 2691685 h 5574672"/>
              <a:gd name="connsiteX3874" fmla="*/ 10687824 w 10925787"/>
              <a:gd name="connsiteY3874" fmla="*/ 2695252 h 5574672"/>
              <a:gd name="connsiteX3875" fmla="*/ 10703308 w 10925787"/>
              <a:gd name="connsiteY3875" fmla="*/ 2680333 h 5574672"/>
              <a:gd name="connsiteX3876" fmla="*/ 10711440 w 10925787"/>
              <a:gd name="connsiteY3876" fmla="*/ 2677268 h 5574672"/>
              <a:gd name="connsiteX3877" fmla="*/ 10729228 w 10925787"/>
              <a:gd name="connsiteY3877" fmla="*/ 2666851 h 5574672"/>
              <a:gd name="connsiteX3878" fmla="*/ 10746749 w 10925787"/>
              <a:gd name="connsiteY3878" fmla="*/ 2642807 h 5574672"/>
              <a:gd name="connsiteX3879" fmla="*/ 10766645 w 10925787"/>
              <a:gd name="connsiteY3879" fmla="*/ 2600940 h 5574672"/>
              <a:gd name="connsiteX3880" fmla="*/ 10774777 w 10925787"/>
              <a:gd name="connsiteY3880" fmla="*/ 2542479 h 5574672"/>
              <a:gd name="connsiteX3881" fmla="*/ 10776867 w 10925787"/>
              <a:gd name="connsiteY3881" fmla="*/ 2534136 h 5574672"/>
              <a:gd name="connsiteX3882" fmla="*/ 10778338 w 10925787"/>
              <a:gd name="connsiteY3882" fmla="*/ 2524750 h 5574672"/>
              <a:gd name="connsiteX3883" fmla="*/ 10769497 w 10925787"/>
              <a:gd name="connsiteY3883" fmla="*/ 2519268 h 5574672"/>
              <a:gd name="connsiteX3884" fmla="*/ 10778125 w 10925787"/>
              <a:gd name="connsiteY3884" fmla="*/ 2519288 h 5574672"/>
              <a:gd name="connsiteX3885" fmla="*/ 10775645 w 10925787"/>
              <a:gd name="connsiteY3885" fmla="*/ 2499399 h 5574672"/>
              <a:gd name="connsiteX3886" fmla="*/ 10765547 w 10925787"/>
              <a:gd name="connsiteY3886" fmla="*/ 2491790 h 5574672"/>
              <a:gd name="connsiteX3887" fmla="*/ 10772350 w 10925787"/>
              <a:gd name="connsiteY3887" fmla="*/ 2494591 h 5574672"/>
              <a:gd name="connsiteX3888" fmla="*/ 10774245 w 10925787"/>
              <a:gd name="connsiteY3888" fmla="*/ 2489645 h 5574672"/>
              <a:gd name="connsiteX3889" fmla="*/ 10779206 w 10925787"/>
              <a:gd name="connsiteY3889" fmla="*/ 2485807 h 5574672"/>
              <a:gd name="connsiteX3890" fmla="*/ 10771889 w 10925787"/>
              <a:gd name="connsiteY3890" fmla="*/ 2481125 h 5574672"/>
              <a:gd name="connsiteX3891" fmla="*/ 10776159 w 10925787"/>
              <a:gd name="connsiteY3891" fmla="*/ 2461281 h 5574672"/>
              <a:gd name="connsiteX3892" fmla="*/ 10773129 w 10925787"/>
              <a:gd name="connsiteY3892" fmla="*/ 2449598 h 5574672"/>
              <a:gd name="connsiteX3893" fmla="*/ 10766857 w 10925787"/>
              <a:gd name="connsiteY3893" fmla="*/ 2420246 h 5574672"/>
              <a:gd name="connsiteX3894" fmla="*/ 10761897 w 10925787"/>
              <a:gd name="connsiteY3894" fmla="*/ 2414610 h 5574672"/>
              <a:gd name="connsiteX3895" fmla="*/ 10758336 w 10925787"/>
              <a:gd name="connsiteY3895" fmla="*/ 2419471 h 5574672"/>
              <a:gd name="connsiteX3896" fmla="*/ 10752657 w 10925787"/>
              <a:gd name="connsiteY3896" fmla="*/ 2417948 h 5574672"/>
              <a:gd name="connsiteX3897" fmla="*/ 10755652 w 10925787"/>
              <a:gd name="connsiteY3897" fmla="*/ 2415030 h 5574672"/>
              <a:gd name="connsiteX3898" fmla="*/ 10761826 w 10925787"/>
              <a:gd name="connsiteY3898" fmla="*/ 2413423 h 5574672"/>
              <a:gd name="connsiteX3899" fmla="*/ 10669452 w 10925787"/>
              <a:gd name="connsiteY3899" fmla="*/ 2381804 h 5574672"/>
              <a:gd name="connsiteX3900" fmla="*/ 10649521 w 10925787"/>
              <a:gd name="connsiteY3900" fmla="*/ 2413443 h 5574672"/>
              <a:gd name="connsiteX3901" fmla="*/ 10650584 w 10925787"/>
              <a:gd name="connsiteY3901" fmla="*/ 2430025 h 5574672"/>
              <a:gd name="connsiteX3902" fmla="*/ 10648529 w 10925787"/>
              <a:gd name="connsiteY3902" fmla="*/ 2439491 h 5574672"/>
              <a:gd name="connsiteX3903" fmla="*/ 10652728 w 10925787"/>
              <a:gd name="connsiteY3903" fmla="*/ 2470819 h 5574672"/>
              <a:gd name="connsiteX3904" fmla="*/ 10655403 w 10925787"/>
              <a:gd name="connsiteY3904" fmla="*/ 2487746 h 5574672"/>
              <a:gd name="connsiteX3905" fmla="*/ 10659248 w 10925787"/>
              <a:gd name="connsiteY3905" fmla="*/ 2487271 h 5574672"/>
              <a:gd name="connsiteX3906" fmla="*/ 10664314 w 10925787"/>
              <a:gd name="connsiteY3906" fmla="*/ 2498868 h 5574672"/>
              <a:gd name="connsiteX3907" fmla="*/ 10663039 w 10925787"/>
              <a:gd name="connsiteY3907" fmla="*/ 2503779 h 5574672"/>
              <a:gd name="connsiteX3908" fmla="*/ 10666653 w 10925787"/>
              <a:gd name="connsiteY3908" fmla="*/ 2506442 h 5574672"/>
              <a:gd name="connsiteX3909" fmla="*/ 10669736 w 10925787"/>
              <a:gd name="connsiteY3909" fmla="*/ 2510719 h 5574672"/>
              <a:gd name="connsiteX3910" fmla="*/ 10672499 w 10925787"/>
              <a:gd name="connsiteY3910" fmla="*/ 2555811 h 5574672"/>
              <a:gd name="connsiteX3911" fmla="*/ 10673226 w 10925787"/>
              <a:gd name="connsiteY3911" fmla="*/ 2569722 h 5574672"/>
              <a:gd name="connsiteX3912" fmla="*/ 10680277 w 10925787"/>
              <a:gd name="connsiteY3912" fmla="*/ 2572221 h 5574672"/>
              <a:gd name="connsiteX3913" fmla="*/ 10674289 w 10925787"/>
              <a:gd name="connsiteY3913" fmla="*/ 2580784 h 5574672"/>
              <a:gd name="connsiteX3914" fmla="*/ 10680826 w 10925787"/>
              <a:gd name="connsiteY3914" fmla="*/ 2580013 h 5574672"/>
              <a:gd name="connsiteX3915" fmla="*/ 10673828 w 10925787"/>
              <a:gd name="connsiteY3915" fmla="*/ 2585376 h 5574672"/>
              <a:gd name="connsiteX3916" fmla="*/ 10674041 w 10925787"/>
              <a:gd name="connsiteY3916" fmla="*/ 2593672 h 5574672"/>
              <a:gd name="connsiteX3917" fmla="*/ 10660293 w 10925787"/>
              <a:gd name="connsiteY3917" fmla="*/ 2673274 h 5574672"/>
              <a:gd name="connsiteX3918" fmla="*/ 10656891 w 10925787"/>
              <a:gd name="connsiteY3918" fmla="*/ 2681979 h 5574672"/>
              <a:gd name="connsiteX3919" fmla="*/ 10651683 w 10925787"/>
              <a:gd name="connsiteY3919" fmla="*/ 2691749 h 5574672"/>
              <a:gd name="connsiteX3920" fmla="*/ 10647129 w 10925787"/>
              <a:gd name="connsiteY3920" fmla="*/ 2697534 h 5574672"/>
              <a:gd name="connsiteX3921" fmla="*/ 10652763 w 10925787"/>
              <a:gd name="connsiteY3921" fmla="*/ 2703867 h 5574672"/>
              <a:gd name="connsiteX3922" fmla="*/ 10644525 w 10925787"/>
              <a:gd name="connsiteY3922" fmla="*/ 2708075 h 5574672"/>
              <a:gd name="connsiteX3923" fmla="*/ 10634497 w 10925787"/>
              <a:gd name="connsiteY3923" fmla="*/ 2726575 h 5574672"/>
              <a:gd name="connsiteX3924" fmla="*/ 10630901 w 10925787"/>
              <a:gd name="connsiteY3924" fmla="*/ 2731277 h 5574672"/>
              <a:gd name="connsiteX3925" fmla="*/ 10626242 w 10925787"/>
              <a:gd name="connsiteY3925" fmla="*/ 2735424 h 5574672"/>
              <a:gd name="connsiteX3926" fmla="*/ 10614230 w 10925787"/>
              <a:gd name="connsiteY3926" fmla="*/ 2753451 h 5574672"/>
              <a:gd name="connsiteX3927" fmla="*/ 10606009 w 10925787"/>
              <a:gd name="connsiteY3927" fmla="*/ 2726819 h 5574672"/>
              <a:gd name="connsiteX3928" fmla="*/ 10603476 w 10925787"/>
              <a:gd name="connsiteY3928" fmla="*/ 2716763 h 5574672"/>
              <a:gd name="connsiteX3929" fmla="*/ 10602820 w 10925787"/>
              <a:gd name="connsiteY3929" fmla="*/ 2702269 h 5574672"/>
              <a:gd name="connsiteX3930" fmla="*/ 10599596 w 10925787"/>
              <a:gd name="connsiteY3930" fmla="*/ 2686526 h 5574672"/>
              <a:gd name="connsiteX3931" fmla="*/ 10601970 w 10925787"/>
              <a:gd name="connsiteY3931" fmla="*/ 2682553 h 5574672"/>
              <a:gd name="connsiteX3932" fmla="*/ 10597133 w 10925787"/>
              <a:gd name="connsiteY3932" fmla="*/ 2668697 h 5574672"/>
              <a:gd name="connsiteX3933" fmla="*/ 10601439 w 10925787"/>
              <a:gd name="connsiteY3933" fmla="*/ 2665832 h 5574672"/>
              <a:gd name="connsiteX3934" fmla="*/ 10598391 w 10925787"/>
              <a:gd name="connsiteY3934" fmla="*/ 2646498 h 5574672"/>
              <a:gd name="connsiteX3935" fmla="*/ 10589622 w 10925787"/>
              <a:gd name="connsiteY3935" fmla="*/ 2640708 h 5574672"/>
              <a:gd name="connsiteX3936" fmla="*/ 10590738 w 10925787"/>
              <a:gd name="connsiteY3936" fmla="*/ 2629497 h 5574672"/>
              <a:gd name="connsiteX3937" fmla="*/ 10594511 w 10925787"/>
              <a:gd name="connsiteY3937" fmla="*/ 2609895 h 5574672"/>
              <a:gd name="connsiteX3938" fmla="*/ 10589090 w 10925787"/>
              <a:gd name="connsiteY3938" fmla="*/ 2599407 h 5574672"/>
              <a:gd name="connsiteX3939" fmla="*/ 10584891 w 10925787"/>
              <a:gd name="connsiteY3939" fmla="*/ 2579774 h 5574672"/>
              <a:gd name="connsiteX3940" fmla="*/ 10585742 w 10925787"/>
              <a:gd name="connsiteY3940" fmla="*/ 2576073 h 5574672"/>
              <a:gd name="connsiteX3941" fmla="*/ 10571427 w 10925787"/>
              <a:gd name="connsiteY3941" fmla="*/ 2527811 h 5574672"/>
              <a:gd name="connsiteX3942" fmla="*/ 10568131 w 10925787"/>
              <a:gd name="connsiteY3942" fmla="*/ 2524472 h 5574672"/>
              <a:gd name="connsiteX3943" fmla="*/ 10565828 w 10925787"/>
              <a:gd name="connsiteY3943" fmla="*/ 2496595 h 5574672"/>
              <a:gd name="connsiteX3944" fmla="*/ 10565563 w 10925787"/>
              <a:gd name="connsiteY3944" fmla="*/ 2484785 h 5574672"/>
              <a:gd name="connsiteX3945" fmla="*/ 10558193 w 10925787"/>
              <a:gd name="connsiteY3945" fmla="*/ 2424037 h 5574672"/>
              <a:gd name="connsiteX3946" fmla="*/ 10551992 w 10925787"/>
              <a:gd name="connsiteY3946" fmla="*/ 2392374 h 5574672"/>
              <a:gd name="connsiteX3947" fmla="*/ 10553799 w 10925787"/>
              <a:gd name="connsiteY3947" fmla="*/ 2387169 h 5574672"/>
              <a:gd name="connsiteX3948" fmla="*/ 10547598 w 10925787"/>
              <a:gd name="connsiteY3948" fmla="*/ 2379088 h 5574672"/>
              <a:gd name="connsiteX3949" fmla="*/ 10543045 w 10925787"/>
              <a:gd name="connsiteY3949" fmla="*/ 2362375 h 5574672"/>
              <a:gd name="connsiteX3950" fmla="*/ 10533744 w 10925787"/>
              <a:gd name="connsiteY3950" fmla="*/ 2352971 h 5574672"/>
              <a:gd name="connsiteX3951" fmla="*/ 10525665 w 10925787"/>
              <a:gd name="connsiteY3951" fmla="*/ 2343544 h 5574672"/>
              <a:gd name="connsiteX3952" fmla="*/ 10521165 w 10925787"/>
              <a:gd name="connsiteY3952" fmla="*/ 2345129 h 5574672"/>
              <a:gd name="connsiteX3953" fmla="*/ 10514982 w 10925787"/>
              <a:gd name="connsiteY3953" fmla="*/ 2318409 h 5574672"/>
              <a:gd name="connsiteX3954" fmla="*/ 10501553 w 10925787"/>
              <a:gd name="connsiteY3954" fmla="*/ 2308028 h 5574672"/>
              <a:gd name="connsiteX3955" fmla="*/ 10493545 w 10925787"/>
              <a:gd name="connsiteY3955" fmla="*/ 2291642 h 5574672"/>
              <a:gd name="connsiteX3956" fmla="*/ 10485006 w 10925787"/>
              <a:gd name="connsiteY3956" fmla="*/ 2292526 h 5574672"/>
              <a:gd name="connsiteX3957" fmla="*/ 10485626 w 10925787"/>
              <a:gd name="connsiteY3957" fmla="*/ 2286631 h 5574672"/>
              <a:gd name="connsiteX3958" fmla="*/ 10479372 w 10925787"/>
              <a:gd name="connsiteY3958" fmla="*/ 2280804 h 5574672"/>
              <a:gd name="connsiteX3959" fmla="*/ 10474340 w 10925787"/>
              <a:gd name="connsiteY3959" fmla="*/ 2276120 h 5574672"/>
              <a:gd name="connsiteX3960" fmla="*/ 10469025 w 10925787"/>
              <a:gd name="connsiteY3960" fmla="*/ 2268826 h 5574672"/>
              <a:gd name="connsiteX3961" fmla="*/ 10459423 w 10925787"/>
              <a:gd name="connsiteY3961" fmla="*/ 2265453 h 5574672"/>
              <a:gd name="connsiteX3962" fmla="*/ 10408883 w 10925787"/>
              <a:gd name="connsiteY3962" fmla="*/ 2250777 h 5574672"/>
              <a:gd name="connsiteX3963" fmla="*/ 10396802 w 10925787"/>
              <a:gd name="connsiteY3963" fmla="*/ 2253443 h 5574672"/>
              <a:gd name="connsiteX3964" fmla="*/ 10391514 w 10925787"/>
              <a:gd name="connsiteY3964" fmla="*/ 2249404 h 5574672"/>
              <a:gd name="connsiteX3965" fmla="*/ 10428036 w 10925787"/>
              <a:gd name="connsiteY3965" fmla="*/ 2270752 h 5574672"/>
              <a:gd name="connsiteX3966" fmla="*/ 10432986 w 10925787"/>
              <a:gd name="connsiteY3966" fmla="*/ 2274419 h 5574672"/>
              <a:gd name="connsiteX3967" fmla="*/ 10446685 w 10925787"/>
              <a:gd name="connsiteY3967" fmla="*/ 2280998 h 5574672"/>
              <a:gd name="connsiteX3968" fmla="*/ 10451858 w 10925787"/>
              <a:gd name="connsiteY3968" fmla="*/ 2285294 h 5574672"/>
              <a:gd name="connsiteX3969" fmla="*/ 10464543 w 10925787"/>
              <a:gd name="connsiteY3969" fmla="*/ 2285786 h 5574672"/>
              <a:gd name="connsiteX3970" fmla="*/ 10472693 w 10925787"/>
              <a:gd name="connsiteY3970" fmla="*/ 2289613 h 5574672"/>
              <a:gd name="connsiteX3971" fmla="*/ 10463303 w 10925787"/>
              <a:gd name="connsiteY3971" fmla="*/ 2293263 h 5574672"/>
              <a:gd name="connsiteX3972" fmla="*/ 10468051 w 10925787"/>
              <a:gd name="connsiteY3972" fmla="*/ 2298222 h 5574672"/>
              <a:gd name="connsiteX3973" fmla="*/ 10479832 w 10925787"/>
              <a:gd name="connsiteY3973" fmla="*/ 2298012 h 5574672"/>
              <a:gd name="connsiteX3974" fmla="*/ 10473348 w 10925787"/>
              <a:gd name="connsiteY3974" fmla="*/ 2303246 h 5574672"/>
              <a:gd name="connsiteX3975" fmla="*/ 10481551 w 10925787"/>
              <a:gd name="connsiteY3975" fmla="*/ 2308742 h 5574672"/>
              <a:gd name="connsiteX3976" fmla="*/ 10488531 w 10925787"/>
              <a:gd name="connsiteY3976" fmla="*/ 2324330 h 5574672"/>
              <a:gd name="connsiteX3977" fmla="*/ 10490639 w 10925787"/>
              <a:gd name="connsiteY3977" fmla="*/ 2325441 h 5574672"/>
              <a:gd name="connsiteX3978" fmla="*/ 10497053 w 10925787"/>
              <a:gd name="connsiteY3978" fmla="*/ 2330028 h 5574672"/>
              <a:gd name="connsiteX3979" fmla="*/ 10502439 w 10925787"/>
              <a:gd name="connsiteY3979" fmla="*/ 2337251 h 5574672"/>
              <a:gd name="connsiteX3980" fmla="*/ 10506159 w 10925787"/>
              <a:gd name="connsiteY3980" fmla="*/ 2345486 h 5574672"/>
              <a:gd name="connsiteX3981" fmla="*/ 10511350 w 10925787"/>
              <a:gd name="connsiteY3981" fmla="*/ 2350198 h 5574672"/>
              <a:gd name="connsiteX3982" fmla="*/ 10518525 w 10925787"/>
              <a:gd name="connsiteY3982" fmla="*/ 2359161 h 5574672"/>
              <a:gd name="connsiteX3983" fmla="*/ 10522033 w 10925787"/>
              <a:gd name="connsiteY3983" fmla="*/ 2378732 h 5574672"/>
              <a:gd name="connsiteX3984" fmla="*/ 10529758 w 10925787"/>
              <a:gd name="connsiteY3984" fmla="*/ 2385955 h 5574672"/>
              <a:gd name="connsiteX3985" fmla="*/ 10532752 w 10925787"/>
              <a:gd name="connsiteY3985" fmla="*/ 2399849 h 5574672"/>
              <a:gd name="connsiteX3986" fmla="*/ 10533265 w 10925787"/>
              <a:gd name="connsiteY3986" fmla="*/ 2407644 h 5574672"/>
              <a:gd name="connsiteX3987" fmla="*/ 10545685 w 10925787"/>
              <a:gd name="connsiteY3987" fmla="*/ 2429591 h 5574672"/>
              <a:gd name="connsiteX3988" fmla="*/ 10536525 w 10925787"/>
              <a:gd name="connsiteY3988" fmla="*/ 2432757 h 5574672"/>
              <a:gd name="connsiteX3989" fmla="*/ 10539608 w 10925787"/>
              <a:gd name="connsiteY3989" fmla="*/ 2445270 h 5574672"/>
              <a:gd name="connsiteX3990" fmla="*/ 10539945 w 10925787"/>
              <a:gd name="connsiteY3990" fmla="*/ 2458878 h 5574672"/>
              <a:gd name="connsiteX3991" fmla="*/ 10545277 w 10925787"/>
              <a:gd name="connsiteY3991" fmla="*/ 2473021 h 5574672"/>
              <a:gd name="connsiteX3992" fmla="*/ 10555570 w 10925787"/>
              <a:gd name="connsiteY3992" fmla="*/ 2492334 h 5574672"/>
              <a:gd name="connsiteX3993" fmla="*/ 10548980 w 10925787"/>
              <a:gd name="connsiteY3993" fmla="*/ 2506869 h 5574672"/>
              <a:gd name="connsiteX3994" fmla="*/ 10526604 w 10925787"/>
              <a:gd name="connsiteY3994" fmla="*/ 2490922 h 5574672"/>
              <a:gd name="connsiteX3995" fmla="*/ 10526870 w 10925787"/>
              <a:gd name="connsiteY3995" fmla="*/ 2497015 h 5574672"/>
              <a:gd name="connsiteX3996" fmla="*/ 10527596 w 10925787"/>
              <a:gd name="connsiteY3996" fmla="*/ 2498825 h 5574672"/>
              <a:gd name="connsiteX3997" fmla="*/ 10525984 w 10925787"/>
              <a:gd name="connsiteY3997" fmla="*/ 2501837 h 5574672"/>
              <a:gd name="connsiteX3998" fmla="*/ 10538013 w 10925787"/>
              <a:gd name="connsiteY3998" fmla="*/ 2511101 h 5574672"/>
              <a:gd name="connsiteX3999" fmla="*/ 10547775 w 10925787"/>
              <a:gd name="connsiteY3999" fmla="*/ 2531548 h 5574672"/>
              <a:gd name="connsiteX4000" fmla="*/ 10552523 w 10925787"/>
              <a:gd name="connsiteY4000" fmla="*/ 2534134 h 5574672"/>
              <a:gd name="connsiteX4001" fmla="*/ 10555748 w 10925787"/>
              <a:gd name="connsiteY4001" fmla="*/ 2541306 h 5574672"/>
              <a:gd name="connsiteX4002" fmla="*/ 10565935 w 10925787"/>
              <a:gd name="connsiteY4002" fmla="*/ 2564864 h 5574672"/>
              <a:gd name="connsiteX4003" fmla="*/ 10568557 w 10925787"/>
              <a:gd name="connsiteY4003" fmla="*/ 2574757 h 5574672"/>
              <a:gd name="connsiteX4004" fmla="*/ 10568822 w 10925787"/>
              <a:gd name="connsiteY4004" fmla="*/ 2581538 h 5574672"/>
              <a:gd name="connsiteX4005" fmla="*/ 10569744 w 10925787"/>
              <a:gd name="connsiteY4005" fmla="*/ 2598637 h 5574672"/>
              <a:gd name="connsiteX4006" fmla="*/ 10572384 w 10925787"/>
              <a:gd name="connsiteY4006" fmla="*/ 2603695 h 5574672"/>
              <a:gd name="connsiteX4007" fmla="*/ 10575324 w 10925787"/>
              <a:gd name="connsiteY4007" fmla="*/ 2616865 h 5574672"/>
              <a:gd name="connsiteX4008" fmla="*/ 10576565 w 10925787"/>
              <a:gd name="connsiteY4008" fmla="*/ 2612188 h 5574672"/>
              <a:gd name="connsiteX4009" fmla="*/ 10573322 w 10925787"/>
              <a:gd name="connsiteY4009" fmla="*/ 2625532 h 5574672"/>
              <a:gd name="connsiteX4010" fmla="*/ 10574013 w 10925787"/>
              <a:gd name="connsiteY4010" fmla="*/ 2633179 h 5574672"/>
              <a:gd name="connsiteX4011" fmla="*/ 10576299 w 10925787"/>
              <a:gd name="connsiteY4011" fmla="*/ 2640001 h 5574672"/>
              <a:gd name="connsiteX4012" fmla="*/ 10577344 w 10925787"/>
              <a:gd name="connsiteY4012" fmla="*/ 2666142 h 5574672"/>
              <a:gd name="connsiteX4013" fmla="*/ 10580391 w 10925787"/>
              <a:gd name="connsiteY4013" fmla="*/ 2691264 h 5574672"/>
              <a:gd name="connsiteX4014" fmla="*/ 10589126 w 10925787"/>
              <a:gd name="connsiteY4014" fmla="*/ 2783145 h 5574672"/>
              <a:gd name="connsiteX4015" fmla="*/ 10586025 w 10925787"/>
              <a:gd name="connsiteY4015" fmla="*/ 2822210 h 5574672"/>
              <a:gd name="connsiteX4016" fmla="*/ 10595751 w 10925787"/>
              <a:gd name="connsiteY4016" fmla="*/ 2826714 h 5574672"/>
              <a:gd name="connsiteX4017" fmla="*/ 10587318 w 10925787"/>
              <a:gd name="connsiteY4017" fmla="*/ 2825991 h 5574672"/>
              <a:gd name="connsiteX4018" fmla="*/ 10581720 w 10925787"/>
              <a:gd name="connsiteY4018" fmla="*/ 2830142 h 5574672"/>
              <a:gd name="connsiteX4019" fmla="*/ 10581933 w 10925787"/>
              <a:gd name="connsiteY4019" fmla="*/ 2844326 h 5574672"/>
              <a:gd name="connsiteX4020" fmla="*/ 10580409 w 10925787"/>
              <a:gd name="connsiteY4020" fmla="*/ 2865952 h 5574672"/>
              <a:gd name="connsiteX4021" fmla="*/ 10571728 w 10925787"/>
              <a:gd name="connsiteY4021" fmla="*/ 2903536 h 5574672"/>
              <a:gd name="connsiteX4022" fmla="*/ 10528447 w 10925787"/>
              <a:gd name="connsiteY4022" fmla="*/ 2965689 h 5574672"/>
              <a:gd name="connsiteX4023" fmla="*/ 10518171 w 10925787"/>
              <a:gd name="connsiteY4023" fmla="*/ 2984417 h 5574672"/>
              <a:gd name="connsiteX4024" fmla="*/ 10518720 w 10925787"/>
              <a:gd name="connsiteY4024" fmla="*/ 2978751 h 5574672"/>
              <a:gd name="connsiteX4025" fmla="*/ 10522760 w 10925787"/>
              <a:gd name="connsiteY4025" fmla="*/ 2956085 h 5574672"/>
              <a:gd name="connsiteX4026" fmla="*/ 10522760 w 10925787"/>
              <a:gd name="connsiteY4026" fmla="*/ 2950692 h 5574672"/>
              <a:gd name="connsiteX4027" fmla="*/ 10524513 w 10925787"/>
              <a:gd name="connsiteY4027" fmla="*/ 2933978 h 5574672"/>
              <a:gd name="connsiteX4028" fmla="*/ 10526586 w 10925787"/>
              <a:gd name="connsiteY4028" fmla="*/ 2926849 h 5574672"/>
              <a:gd name="connsiteX4029" fmla="*/ 10528163 w 10925787"/>
              <a:gd name="connsiteY4029" fmla="*/ 2892431 h 5574672"/>
              <a:gd name="connsiteX4030" fmla="*/ 10526037 w 10925787"/>
              <a:gd name="connsiteY4030" fmla="*/ 2877002 h 5574672"/>
              <a:gd name="connsiteX4031" fmla="*/ 10529332 w 10925787"/>
              <a:gd name="connsiteY4031" fmla="*/ 2873343 h 5574672"/>
              <a:gd name="connsiteX4032" fmla="*/ 10528872 w 10925787"/>
              <a:gd name="connsiteY4032" fmla="*/ 2844556 h 5574672"/>
              <a:gd name="connsiteX4033" fmla="*/ 10521519 w 10925787"/>
              <a:gd name="connsiteY4033" fmla="*/ 2781487 h 5574672"/>
              <a:gd name="connsiteX4034" fmla="*/ 10521803 w 10925787"/>
              <a:gd name="connsiteY4034" fmla="*/ 2774737 h 5574672"/>
              <a:gd name="connsiteX4035" fmla="*/ 10517055 w 10925787"/>
              <a:gd name="connsiteY4035" fmla="*/ 2763327 h 5574672"/>
              <a:gd name="connsiteX4036" fmla="*/ 10515531 w 10925787"/>
              <a:gd name="connsiteY4036" fmla="*/ 2764320 h 5574672"/>
              <a:gd name="connsiteX4037" fmla="*/ 10508321 w 10925787"/>
              <a:gd name="connsiteY4037" fmla="*/ 2769121 h 5574672"/>
              <a:gd name="connsiteX4038" fmla="*/ 10509366 w 10925787"/>
              <a:gd name="connsiteY4038" fmla="*/ 2791428 h 5574672"/>
              <a:gd name="connsiteX4039" fmla="*/ 10514043 w 10925787"/>
              <a:gd name="connsiteY4039" fmla="*/ 2798105 h 5574672"/>
              <a:gd name="connsiteX4040" fmla="*/ 10509702 w 10925787"/>
              <a:gd name="connsiteY4040" fmla="*/ 2800869 h 5574672"/>
              <a:gd name="connsiteX4041" fmla="*/ 10471346 w 10925787"/>
              <a:gd name="connsiteY4041" fmla="*/ 3063213 h 5574672"/>
              <a:gd name="connsiteX4042" fmla="*/ 10427835 w 10925787"/>
              <a:gd name="connsiteY4042" fmla="*/ 3135636 h 5574672"/>
              <a:gd name="connsiteX4043" fmla="*/ 10423818 w 10925787"/>
              <a:gd name="connsiteY4043" fmla="*/ 3142540 h 5574672"/>
              <a:gd name="connsiteX4044" fmla="*/ 10421269 w 10925787"/>
              <a:gd name="connsiteY4044" fmla="*/ 3150327 h 5574672"/>
              <a:gd name="connsiteX4045" fmla="*/ 10414081 w 10925787"/>
              <a:gd name="connsiteY4045" fmla="*/ 3165703 h 5574672"/>
              <a:gd name="connsiteX4046" fmla="*/ 10384810 w 10925787"/>
              <a:gd name="connsiteY4046" fmla="*/ 3205080 h 5574672"/>
              <a:gd name="connsiteX4047" fmla="*/ 10348599 w 10925787"/>
              <a:gd name="connsiteY4047" fmla="*/ 3281831 h 5574672"/>
              <a:gd name="connsiteX4048" fmla="*/ 10339948 w 10925787"/>
              <a:gd name="connsiteY4048" fmla="*/ 3308815 h 5574672"/>
              <a:gd name="connsiteX4049" fmla="*/ 10341426 w 10925787"/>
              <a:gd name="connsiteY4049" fmla="*/ 3310402 h 5574672"/>
              <a:gd name="connsiteX4050" fmla="*/ 10335567 w 10925787"/>
              <a:gd name="connsiteY4050" fmla="*/ 3314396 h 5574672"/>
              <a:gd name="connsiteX4051" fmla="*/ 10328626 w 10925787"/>
              <a:gd name="connsiteY4051" fmla="*/ 3330964 h 5574672"/>
              <a:gd name="connsiteX4052" fmla="*/ 10315110 w 10925787"/>
              <a:gd name="connsiteY4052" fmla="*/ 3358311 h 5574672"/>
              <a:gd name="connsiteX4053" fmla="*/ 10303853 w 10925787"/>
              <a:gd name="connsiteY4053" fmla="*/ 3381754 h 5574672"/>
              <a:gd name="connsiteX4054" fmla="*/ 10293122 w 10925787"/>
              <a:gd name="connsiteY4054" fmla="*/ 3416138 h 5574672"/>
              <a:gd name="connsiteX4055" fmla="*/ 10280369 w 10925787"/>
              <a:gd name="connsiteY4055" fmla="*/ 3462926 h 5574672"/>
              <a:gd name="connsiteX4056" fmla="*/ 10272284 w 10925787"/>
              <a:gd name="connsiteY4056" fmla="*/ 3569710 h 5574672"/>
              <a:gd name="connsiteX4057" fmla="*/ 10271821 w 10925787"/>
              <a:gd name="connsiteY4057" fmla="*/ 3616659 h 5574672"/>
              <a:gd name="connsiteX4058" fmla="*/ 10277094 w 10925787"/>
              <a:gd name="connsiteY4058" fmla="*/ 3633790 h 5574672"/>
              <a:gd name="connsiteX4059" fmla="*/ 10278736 w 10925787"/>
              <a:gd name="connsiteY4059" fmla="*/ 3637178 h 5574672"/>
              <a:gd name="connsiteX4060" fmla="*/ 10276293 w 10925787"/>
              <a:gd name="connsiteY4060" fmla="*/ 3642303 h 5574672"/>
              <a:gd name="connsiteX4061" fmla="*/ 10278389 w 10925787"/>
              <a:gd name="connsiteY4061" fmla="*/ 3660408 h 5574672"/>
              <a:gd name="connsiteX4062" fmla="*/ 10278766 w 10925787"/>
              <a:gd name="connsiteY4062" fmla="*/ 3670230 h 5574672"/>
              <a:gd name="connsiteX4063" fmla="*/ 10283064 w 10925787"/>
              <a:gd name="connsiteY4063" fmla="*/ 3715690 h 5574672"/>
              <a:gd name="connsiteX4064" fmla="*/ 10289306 w 10925787"/>
              <a:gd name="connsiteY4064" fmla="*/ 3762565 h 5574672"/>
              <a:gd name="connsiteX4065" fmla="*/ 10293384 w 10925787"/>
              <a:gd name="connsiteY4065" fmla="*/ 3796107 h 5574672"/>
              <a:gd name="connsiteX4066" fmla="*/ 10294706 w 10925787"/>
              <a:gd name="connsiteY4066" fmla="*/ 3820273 h 5574672"/>
              <a:gd name="connsiteX4067" fmla="*/ 10300182 w 10925787"/>
              <a:gd name="connsiteY4067" fmla="*/ 3839560 h 5574672"/>
              <a:gd name="connsiteX4068" fmla="*/ 10307883 w 10925787"/>
              <a:gd name="connsiteY4068" fmla="*/ 3854008 h 5574672"/>
              <a:gd name="connsiteX4069" fmla="*/ 10312029 w 10925787"/>
              <a:gd name="connsiteY4069" fmla="*/ 3894632 h 5574672"/>
              <a:gd name="connsiteX4070" fmla="*/ 10314863 w 10925787"/>
              <a:gd name="connsiteY4070" fmla="*/ 3907388 h 5574672"/>
              <a:gd name="connsiteX4071" fmla="*/ 10315845 w 10925787"/>
              <a:gd name="connsiteY4071" fmla="*/ 3910506 h 5574672"/>
              <a:gd name="connsiteX4072" fmla="*/ 10320379 w 10925787"/>
              <a:gd name="connsiteY4072" fmla="*/ 3924272 h 5574672"/>
              <a:gd name="connsiteX4073" fmla="*/ 10323211 w 10925787"/>
              <a:gd name="connsiteY4073" fmla="*/ 3938676 h 5574672"/>
              <a:gd name="connsiteX4074" fmla="*/ 10326751 w 10925787"/>
              <a:gd name="connsiteY4074" fmla="*/ 3963284 h 5574672"/>
              <a:gd name="connsiteX4075" fmla="*/ 10332600 w 10925787"/>
              <a:gd name="connsiteY4075" fmla="*/ 3991488 h 5574672"/>
              <a:gd name="connsiteX4076" fmla="*/ 10340292 w 10925787"/>
              <a:gd name="connsiteY4076" fmla="*/ 4005945 h 5574672"/>
              <a:gd name="connsiteX4077" fmla="*/ 10341582 w 10925787"/>
              <a:gd name="connsiteY4077" fmla="*/ 4032219 h 5574672"/>
              <a:gd name="connsiteX4078" fmla="*/ 10344062 w 10925787"/>
              <a:gd name="connsiteY4078" fmla="*/ 4039908 h 5574672"/>
              <a:gd name="connsiteX4079" fmla="*/ 10342537 w 10925787"/>
              <a:gd name="connsiteY4079" fmla="*/ 4054896 h 5574672"/>
              <a:gd name="connsiteX4080" fmla="*/ 10347136 w 10925787"/>
              <a:gd name="connsiteY4080" fmla="*/ 4063772 h 5574672"/>
              <a:gd name="connsiteX4081" fmla="*/ 10346991 w 10925787"/>
              <a:gd name="connsiteY4081" fmla="*/ 4070274 h 5574672"/>
              <a:gd name="connsiteX4082" fmla="*/ 10344792 w 10925787"/>
              <a:gd name="connsiteY4082" fmla="*/ 4112386 h 5574672"/>
              <a:gd name="connsiteX4083" fmla="*/ 10347283 w 10925787"/>
              <a:gd name="connsiteY4083" fmla="*/ 4183464 h 5574672"/>
              <a:gd name="connsiteX4084" fmla="*/ 10340712 w 10925787"/>
              <a:gd name="connsiteY4084" fmla="*/ 4193775 h 5574672"/>
              <a:gd name="connsiteX4085" fmla="*/ 10340352 w 10925787"/>
              <a:gd name="connsiteY4085" fmla="*/ 4244905 h 5574672"/>
              <a:gd name="connsiteX4086" fmla="*/ 10338471 w 10925787"/>
              <a:gd name="connsiteY4086" fmla="*/ 4249458 h 5574672"/>
              <a:gd name="connsiteX4087" fmla="*/ 10336005 w 10925787"/>
              <a:gd name="connsiteY4087" fmla="*/ 4259787 h 5574672"/>
              <a:gd name="connsiteX4088" fmla="*/ 10340271 w 10925787"/>
              <a:gd name="connsiteY4088" fmla="*/ 4270293 h 5574672"/>
              <a:gd name="connsiteX4089" fmla="*/ 10334352 w 10925787"/>
              <a:gd name="connsiteY4089" fmla="*/ 4269195 h 5574672"/>
              <a:gd name="connsiteX4090" fmla="*/ 10307385 w 10925787"/>
              <a:gd name="connsiteY4090" fmla="*/ 4344011 h 5574672"/>
              <a:gd name="connsiteX4091" fmla="*/ 10264317 w 10925787"/>
              <a:gd name="connsiteY4091" fmla="*/ 4420369 h 5574672"/>
              <a:gd name="connsiteX4092" fmla="*/ 10255193 w 10925787"/>
              <a:gd name="connsiteY4092" fmla="*/ 4430911 h 5574672"/>
              <a:gd name="connsiteX4093" fmla="*/ 10239306 w 10925787"/>
              <a:gd name="connsiteY4093" fmla="*/ 4459044 h 5574672"/>
              <a:gd name="connsiteX4094" fmla="*/ 10215130 w 10925787"/>
              <a:gd name="connsiteY4094" fmla="*/ 4502096 h 5574672"/>
              <a:gd name="connsiteX4095" fmla="*/ 10209372 w 10925787"/>
              <a:gd name="connsiteY4095" fmla="*/ 4502255 h 5574672"/>
              <a:gd name="connsiteX4096" fmla="*/ 10201800 w 10925787"/>
              <a:gd name="connsiteY4096" fmla="*/ 4519298 h 5574672"/>
              <a:gd name="connsiteX4097" fmla="*/ 10188672 w 10925787"/>
              <a:gd name="connsiteY4097" fmla="*/ 4533046 h 5574672"/>
              <a:gd name="connsiteX4098" fmla="*/ 10184036 w 10925787"/>
              <a:gd name="connsiteY4098" fmla="*/ 4538379 h 5574672"/>
              <a:gd name="connsiteX4099" fmla="*/ 10184325 w 10925787"/>
              <a:gd name="connsiteY4099" fmla="*/ 4545200 h 5574672"/>
              <a:gd name="connsiteX4100" fmla="*/ 10185802 w 10925787"/>
              <a:gd name="connsiteY4100" fmla="*/ 4546794 h 5574672"/>
              <a:gd name="connsiteX4101" fmla="*/ 10175155 w 10925787"/>
              <a:gd name="connsiteY4101" fmla="*/ 4558682 h 5574672"/>
              <a:gd name="connsiteX4102" fmla="*/ 10161525 w 10925787"/>
              <a:gd name="connsiteY4102" fmla="*/ 4583042 h 5574672"/>
              <a:gd name="connsiteX4103" fmla="*/ 10138384 w 10925787"/>
              <a:gd name="connsiteY4103" fmla="*/ 4613958 h 5574672"/>
              <a:gd name="connsiteX4104" fmla="*/ 10123081 w 10925787"/>
              <a:gd name="connsiteY4104" fmla="*/ 4647796 h 5574672"/>
              <a:gd name="connsiteX4105" fmla="*/ 10105444 w 10925787"/>
              <a:gd name="connsiteY4105" fmla="*/ 4702292 h 5574672"/>
              <a:gd name="connsiteX4106" fmla="*/ 10097064 w 10925787"/>
              <a:gd name="connsiteY4106" fmla="*/ 4727573 h 5574672"/>
              <a:gd name="connsiteX4107" fmla="*/ 10101778 w 10925787"/>
              <a:gd name="connsiteY4107" fmla="*/ 4734288 h 5574672"/>
              <a:gd name="connsiteX4108" fmla="*/ 10085902 w 10925787"/>
              <a:gd name="connsiteY4108" fmla="*/ 4778190 h 5574672"/>
              <a:gd name="connsiteX4109" fmla="*/ 10082471 w 10925787"/>
              <a:gd name="connsiteY4109" fmla="*/ 4788200 h 5574672"/>
              <a:gd name="connsiteX4110" fmla="*/ 10079920 w 10925787"/>
              <a:gd name="connsiteY4110" fmla="*/ 4796030 h 5574672"/>
              <a:gd name="connsiteX4111" fmla="*/ 10082666 w 10925787"/>
              <a:gd name="connsiteY4111" fmla="*/ 4803258 h 5574672"/>
              <a:gd name="connsiteX4112" fmla="*/ 10087635 w 10925787"/>
              <a:gd name="connsiteY4112" fmla="*/ 4809158 h 5574672"/>
              <a:gd name="connsiteX4113" fmla="*/ 10080586 w 10925787"/>
              <a:gd name="connsiteY4113" fmla="*/ 4808237 h 5574672"/>
              <a:gd name="connsiteX4114" fmla="*/ 10081831 w 10925787"/>
              <a:gd name="connsiteY4114" fmla="*/ 4819292 h 5574672"/>
              <a:gd name="connsiteX4115" fmla="*/ 10083635 w 10925787"/>
              <a:gd name="connsiteY4115" fmla="*/ 4829816 h 5574672"/>
              <a:gd name="connsiteX4116" fmla="*/ 10088758 w 10925787"/>
              <a:gd name="connsiteY4116" fmla="*/ 4834741 h 5574672"/>
              <a:gd name="connsiteX4117" fmla="*/ 10094879 w 10925787"/>
              <a:gd name="connsiteY4117" fmla="*/ 4833199 h 5574672"/>
              <a:gd name="connsiteX4118" fmla="*/ 10097817 w 10925787"/>
              <a:gd name="connsiteY4118" fmla="*/ 4819646 h 5574672"/>
              <a:gd name="connsiteX4119" fmla="*/ 10099863 w 10925787"/>
              <a:gd name="connsiteY4119" fmla="*/ 4799768 h 5574672"/>
              <a:gd name="connsiteX4120" fmla="*/ 10116246 w 10925787"/>
              <a:gd name="connsiteY4120" fmla="*/ 4734040 h 5574672"/>
              <a:gd name="connsiteX4121" fmla="*/ 10118591 w 10925787"/>
              <a:gd name="connsiteY4121" fmla="*/ 4719389 h 5574672"/>
              <a:gd name="connsiteX4122" fmla="*/ 10122464 w 10925787"/>
              <a:gd name="connsiteY4122" fmla="*/ 4699174 h 5574672"/>
              <a:gd name="connsiteX4123" fmla="*/ 10157957 w 10925787"/>
              <a:gd name="connsiteY4123" fmla="*/ 4620141 h 5574672"/>
              <a:gd name="connsiteX4124" fmla="*/ 10203641 w 10925787"/>
              <a:gd name="connsiteY4124" fmla="*/ 4540222 h 5574672"/>
              <a:gd name="connsiteX4125" fmla="*/ 10214997 w 10925787"/>
              <a:gd name="connsiteY4125" fmla="*/ 4525322 h 5574672"/>
              <a:gd name="connsiteX4126" fmla="*/ 10209904 w 10925787"/>
              <a:gd name="connsiteY4126" fmla="*/ 4516641 h 5574672"/>
              <a:gd name="connsiteX4127" fmla="*/ 10211576 w 10925787"/>
              <a:gd name="connsiteY4127" fmla="*/ 4514887 h 5574672"/>
              <a:gd name="connsiteX4128" fmla="*/ 10217322 w 10925787"/>
              <a:gd name="connsiteY4128" fmla="*/ 4518997 h 5574672"/>
              <a:gd name="connsiteX4129" fmla="*/ 10214588 w 10925787"/>
              <a:gd name="connsiteY4129" fmla="*/ 4510546 h 5574672"/>
              <a:gd name="connsiteX4130" fmla="*/ 10232964 w 10925787"/>
              <a:gd name="connsiteY4130" fmla="*/ 4497224 h 5574672"/>
              <a:gd name="connsiteX4131" fmla="*/ 10240459 w 10925787"/>
              <a:gd name="connsiteY4131" fmla="*/ 4487976 h 5574672"/>
              <a:gd name="connsiteX4132" fmla="*/ 10272471 w 10925787"/>
              <a:gd name="connsiteY4132" fmla="*/ 4437537 h 5574672"/>
              <a:gd name="connsiteX4133" fmla="*/ 10282115 w 10925787"/>
              <a:gd name="connsiteY4133" fmla="*/ 4409491 h 5574672"/>
              <a:gd name="connsiteX4134" fmla="*/ 10286044 w 10925787"/>
              <a:gd name="connsiteY4134" fmla="*/ 4411529 h 5574672"/>
              <a:gd name="connsiteX4135" fmla="*/ 10292868 w 10925787"/>
              <a:gd name="connsiteY4135" fmla="*/ 4400438 h 5574672"/>
              <a:gd name="connsiteX4136" fmla="*/ 10308773 w 10925787"/>
              <a:gd name="connsiteY4136" fmla="*/ 4370303 h 5574672"/>
              <a:gd name="connsiteX4137" fmla="*/ 10329058 w 10925787"/>
              <a:gd name="connsiteY4137" fmla="*/ 4332372 h 5574672"/>
              <a:gd name="connsiteX4138" fmla="*/ 10331397 w 10925787"/>
              <a:gd name="connsiteY4138" fmla="*/ 4328120 h 5574672"/>
              <a:gd name="connsiteX4139" fmla="*/ 10333996 w 10925787"/>
              <a:gd name="connsiteY4139" fmla="*/ 4321972 h 5574672"/>
              <a:gd name="connsiteX4140" fmla="*/ 10340157 w 10925787"/>
              <a:gd name="connsiteY4140" fmla="*/ 4300889 h 5574672"/>
              <a:gd name="connsiteX4141" fmla="*/ 10350893 w 10925787"/>
              <a:gd name="connsiteY4141" fmla="*/ 4261807 h 5574672"/>
              <a:gd name="connsiteX4142" fmla="*/ 10356951 w 10925787"/>
              <a:gd name="connsiteY4142" fmla="*/ 4259858 h 5574672"/>
              <a:gd name="connsiteX4143" fmla="*/ 10364308 w 10925787"/>
              <a:gd name="connsiteY4143" fmla="*/ 4233248 h 5574672"/>
              <a:gd name="connsiteX4144" fmla="*/ 10364989 w 10925787"/>
              <a:gd name="connsiteY4144" fmla="*/ 4195281 h 5574672"/>
              <a:gd name="connsiteX4145" fmla="*/ 10362282 w 10925787"/>
              <a:gd name="connsiteY4145" fmla="*/ 4183340 h 5574672"/>
              <a:gd name="connsiteX4146" fmla="*/ 10363084 w 10925787"/>
              <a:gd name="connsiteY4146" fmla="*/ 4141760 h 5574672"/>
              <a:gd name="connsiteX4147" fmla="*/ 10361373 w 10925787"/>
              <a:gd name="connsiteY4147" fmla="*/ 4128402 h 5574672"/>
              <a:gd name="connsiteX4148" fmla="*/ 10359991 w 10925787"/>
              <a:gd name="connsiteY4148" fmla="*/ 4120181 h 5574672"/>
              <a:gd name="connsiteX4149" fmla="*/ 10364346 w 10925787"/>
              <a:gd name="connsiteY4149" fmla="*/ 4112350 h 5574672"/>
              <a:gd name="connsiteX4150" fmla="*/ 10364372 w 10925787"/>
              <a:gd name="connsiteY4150" fmla="*/ 4105530 h 5574672"/>
              <a:gd name="connsiteX4151" fmla="*/ 10359913 w 10925787"/>
              <a:gd name="connsiteY4151" fmla="*/ 4063896 h 5574672"/>
              <a:gd name="connsiteX4152" fmla="*/ 10360262 w 10925787"/>
              <a:gd name="connsiteY4152" fmla="*/ 4012606 h 5574672"/>
              <a:gd name="connsiteX4153" fmla="*/ 10356465 w 10925787"/>
              <a:gd name="connsiteY4153" fmla="*/ 4006813 h 5574672"/>
              <a:gd name="connsiteX4154" fmla="*/ 10345699 w 10925787"/>
              <a:gd name="connsiteY4154" fmla="*/ 4003819 h 5574672"/>
              <a:gd name="connsiteX4155" fmla="*/ 10357514 w 10925787"/>
              <a:gd name="connsiteY4155" fmla="*/ 4003075 h 5574672"/>
              <a:gd name="connsiteX4156" fmla="*/ 10347641 w 10925787"/>
              <a:gd name="connsiteY4156" fmla="*/ 3954301 h 5574672"/>
              <a:gd name="connsiteX4157" fmla="*/ 10334497 w 10925787"/>
              <a:gd name="connsiteY4157" fmla="*/ 3904429 h 5574672"/>
              <a:gd name="connsiteX4158" fmla="*/ 10328254 w 10925787"/>
              <a:gd name="connsiteY4158" fmla="*/ 3873213 h 5574672"/>
              <a:gd name="connsiteX4159" fmla="*/ 10324875 w 10925787"/>
              <a:gd name="connsiteY4159" fmla="*/ 3850979 h 5574672"/>
              <a:gd name="connsiteX4160" fmla="*/ 10326969 w 10925787"/>
              <a:gd name="connsiteY4160" fmla="*/ 3845274 h 5574672"/>
              <a:gd name="connsiteX4161" fmla="*/ 10317842 w 10925787"/>
              <a:gd name="connsiteY4161" fmla="*/ 3806989 h 5574672"/>
              <a:gd name="connsiteX4162" fmla="*/ 10304533 w 10925787"/>
              <a:gd name="connsiteY4162" fmla="*/ 3714978 h 5574672"/>
              <a:gd name="connsiteX4163" fmla="*/ 10304271 w 10925787"/>
              <a:gd name="connsiteY4163" fmla="*/ 3700635 h 5574672"/>
              <a:gd name="connsiteX4164" fmla="*/ 10298718 w 10925787"/>
              <a:gd name="connsiteY4164" fmla="*/ 3681451 h 5574672"/>
              <a:gd name="connsiteX4165" fmla="*/ 10298001 w 10925787"/>
              <a:gd name="connsiteY4165" fmla="*/ 3656771 h 5574672"/>
              <a:gd name="connsiteX4166" fmla="*/ 10297409 w 10925787"/>
              <a:gd name="connsiteY4166" fmla="*/ 3619371 h 5574672"/>
              <a:gd name="connsiteX4167" fmla="*/ 10340524 w 10925787"/>
              <a:gd name="connsiteY4167" fmla="*/ 3605488 h 5574672"/>
              <a:gd name="connsiteX4168" fmla="*/ 10353572 w 10925787"/>
              <a:gd name="connsiteY4168" fmla="*/ 3593971 h 5574672"/>
              <a:gd name="connsiteX4169" fmla="*/ 10353168 w 10925787"/>
              <a:gd name="connsiteY4169" fmla="*/ 3592688 h 5574672"/>
              <a:gd name="connsiteX4170" fmla="*/ 10353515 w 10925787"/>
              <a:gd name="connsiteY4170" fmla="*/ 3591987 h 5574672"/>
              <a:gd name="connsiteX4171" fmla="*/ 10353516 w 10925787"/>
              <a:gd name="connsiteY4171" fmla="*/ 3591987 h 5574672"/>
              <a:gd name="connsiteX4172" fmla="*/ 10353516 w 10925787"/>
              <a:gd name="connsiteY4172" fmla="*/ 3591985 h 5574672"/>
              <a:gd name="connsiteX4173" fmla="*/ 10353515 w 10925787"/>
              <a:gd name="connsiteY4173" fmla="*/ 3591987 h 5574672"/>
              <a:gd name="connsiteX4174" fmla="*/ 10352787 w 10925787"/>
              <a:gd name="connsiteY4174" fmla="*/ 3591792 h 5574672"/>
              <a:gd name="connsiteX4175" fmla="*/ 10353155 w 10925787"/>
              <a:gd name="connsiteY4175" fmla="*/ 3592678 h 5574672"/>
              <a:gd name="connsiteX4176" fmla="*/ 10351317 w 10925787"/>
              <a:gd name="connsiteY4176" fmla="*/ 3591386 h 5574672"/>
              <a:gd name="connsiteX4177" fmla="*/ 10352789 w 10925787"/>
              <a:gd name="connsiteY4177" fmla="*/ 3591781 h 5574672"/>
              <a:gd name="connsiteX4178" fmla="*/ 10352761 w 10925787"/>
              <a:gd name="connsiteY4178" fmla="*/ 3591714 h 5574672"/>
              <a:gd name="connsiteX4179" fmla="*/ 10353517 w 10925787"/>
              <a:gd name="connsiteY4179" fmla="*/ 3591976 h 5574672"/>
              <a:gd name="connsiteX4180" fmla="*/ 10380053 w 10925787"/>
              <a:gd name="connsiteY4180" fmla="*/ 3585676 h 5574672"/>
              <a:gd name="connsiteX4181" fmla="*/ 10417775 w 10925787"/>
              <a:gd name="connsiteY4181" fmla="*/ 3589974 h 5574672"/>
              <a:gd name="connsiteX4182" fmla="*/ 10474004 w 10925787"/>
              <a:gd name="connsiteY4182" fmla="*/ 3592973 h 5574672"/>
              <a:gd name="connsiteX4183" fmla="*/ 10495600 w 10925787"/>
              <a:gd name="connsiteY4183" fmla="*/ 3614929 h 5574672"/>
              <a:gd name="connsiteX4184" fmla="*/ 10473224 w 10925787"/>
              <a:gd name="connsiteY4184" fmla="*/ 3664304 h 5574672"/>
              <a:gd name="connsiteX4185" fmla="*/ 10467431 w 10925787"/>
              <a:gd name="connsiteY4185" fmla="*/ 3673732 h 5574672"/>
              <a:gd name="connsiteX4186" fmla="*/ 10454693 w 10925787"/>
              <a:gd name="connsiteY4186" fmla="*/ 3687751 h 5574672"/>
              <a:gd name="connsiteX4187" fmla="*/ 10452142 w 10925787"/>
              <a:gd name="connsiteY4187" fmla="*/ 3693626 h 5574672"/>
              <a:gd name="connsiteX4188" fmla="*/ 10447642 w 10925787"/>
              <a:gd name="connsiteY4188" fmla="*/ 3697699 h 5574672"/>
              <a:gd name="connsiteX4189" fmla="*/ 10438099 w 10925787"/>
              <a:gd name="connsiteY4189" fmla="*/ 3707783 h 5574672"/>
              <a:gd name="connsiteX4190" fmla="*/ 10417993 w 10925787"/>
              <a:gd name="connsiteY4190" fmla="*/ 3737232 h 5574672"/>
              <a:gd name="connsiteX4191" fmla="*/ 10415615 w 10925787"/>
              <a:gd name="connsiteY4191" fmla="*/ 3748312 h 5574672"/>
              <a:gd name="connsiteX4192" fmla="*/ 10419311 w 10925787"/>
              <a:gd name="connsiteY4192" fmla="*/ 3753618 h 5574672"/>
              <a:gd name="connsiteX4193" fmla="*/ 10413557 w 10925787"/>
              <a:gd name="connsiteY4193" fmla="*/ 3764359 h 5574672"/>
              <a:gd name="connsiteX4194" fmla="*/ 10409402 w 10925787"/>
              <a:gd name="connsiteY4194" fmla="*/ 3772302 h 5574672"/>
              <a:gd name="connsiteX4195" fmla="*/ 10404041 w 10925787"/>
              <a:gd name="connsiteY4195" fmla="*/ 3780216 h 5574672"/>
              <a:gd name="connsiteX4196" fmla="*/ 10400131 w 10925787"/>
              <a:gd name="connsiteY4196" fmla="*/ 3791781 h 5574672"/>
              <a:gd name="connsiteX4197" fmla="*/ 10395385 w 10925787"/>
              <a:gd name="connsiteY4197" fmla="*/ 3801442 h 5574672"/>
              <a:gd name="connsiteX4198" fmla="*/ 10396090 w 10925787"/>
              <a:gd name="connsiteY4198" fmla="*/ 3809132 h 5574672"/>
              <a:gd name="connsiteX4199" fmla="*/ 10396361 w 10925787"/>
              <a:gd name="connsiteY4199" fmla="*/ 3815741 h 5574672"/>
              <a:gd name="connsiteX4200" fmla="*/ 10380608 w 10925787"/>
              <a:gd name="connsiteY4200" fmla="*/ 3836046 h 5574672"/>
              <a:gd name="connsiteX4201" fmla="*/ 10422135 w 10925787"/>
              <a:gd name="connsiteY4201" fmla="*/ 3887422 h 5574672"/>
              <a:gd name="connsiteX4202" fmla="*/ 10503945 w 10925787"/>
              <a:gd name="connsiteY4202" fmla="*/ 3831353 h 5574672"/>
              <a:gd name="connsiteX4203" fmla="*/ 10504848 w 10925787"/>
              <a:gd name="connsiteY4203" fmla="*/ 3823100 h 5574672"/>
              <a:gd name="connsiteX4204" fmla="*/ 10507063 w 10925787"/>
              <a:gd name="connsiteY4204" fmla="*/ 3820577 h 5574672"/>
              <a:gd name="connsiteX4205" fmla="*/ 10514876 w 10925787"/>
              <a:gd name="connsiteY4205" fmla="*/ 3799337 h 5574672"/>
              <a:gd name="connsiteX4206" fmla="*/ 10509313 w 10925787"/>
              <a:gd name="connsiteY4206" fmla="*/ 3780359 h 5574672"/>
              <a:gd name="connsiteX4207" fmla="*/ 10518933 w 10925787"/>
              <a:gd name="connsiteY4207" fmla="*/ 3779601 h 5574672"/>
              <a:gd name="connsiteX4208" fmla="*/ 10518419 w 10925787"/>
              <a:gd name="connsiteY4208" fmla="*/ 3766531 h 5574672"/>
              <a:gd name="connsiteX4209" fmla="*/ 10511439 w 10925787"/>
              <a:gd name="connsiteY4209" fmla="*/ 3768257 h 5574672"/>
              <a:gd name="connsiteX4210" fmla="*/ 10522901 w 10925787"/>
              <a:gd name="connsiteY4210" fmla="*/ 3757795 h 5574672"/>
              <a:gd name="connsiteX4211" fmla="*/ 10521449 w 10925787"/>
              <a:gd name="connsiteY4211" fmla="*/ 3749357 h 5574672"/>
              <a:gd name="connsiteX4212" fmla="*/ 10521502 w 10925787"/>
              <a:gd name="connsiteY4212" fmla="*/ 3726327 h 5574672"/>
              <a:gd name="connsiteX4213" fmla="*/ 10518773 w 10925787"/>
              <a:gd name="connsiteY4213" fmla="*/ 3725043 h 5574672"/>
              <a:gd name="connsiteX4214" fmla="*/ 10518454 w 10925787"/>
              <a:gd name="connsiteY4214" fmla="*/ 3702105 h 5574672"/>
              <a:gd name="connsiteX4215" fmla="*/ 10542425 w 10925787"/>
              <a:gd name="connsiteY4215" fmla="*/ 3696161 h 5574672"/>
              <a:gd name="connsiteX4216" fmla="*/ 10558086 w 10925787"/>
              <a:gd name="connsiteY4216" fmla="*/ 3707025 h 5574672"/>
              <a:gd name="connsiteX4217" fmla="*/ 10559344 w 10925787"/>
              <a:gd name="connsiteY4217" fmla="*/ 3708200 h 5574672"/>
              <a:gd name="connsiteX4218" fmla="*/ 10563313 w 10925787"/>
              <a:gd name="connsiteY4218" fmla="*/ 3711587 h 5574672"/>
              <a:gd name="connsiteX4219" fmla="*/ 10565067 w 10925787"/>
              <a:gd name="connsiteY4219" fmla="*/ 3715967 h 5574672"/>
              <a:gd name="connsiteX4220" fmla="*/ 10572011 w 10925787"/>
              <a:gd name="connsiteY4220" fmla="*/ 3716558 h 5574672"/>
              <a:gd name="connsiteX4221" fmla="*/ 10585299 w 10925787"/>
              <a:gd name="connsiteY4221" fmla="*/ 3738080 h 5574672"/>
              <a:gd name="connsiteX4222" fmla="*/ 10623017 w 10925787"/>
              <a:gd name="connsiteY4222" fmla="*/ 3809639 h 5574672"/>
              <a:gd name="connsiteX4223" fmla="*/ 10622468 w 10925787"/>
              <a:gd name="connsiteY4223" fmla="*/ 3812555 h 5574672"/>
              <a:gd name="connsiteX4224" fmla="*/ 10691509 w 10925787"/>
              <a:gd name="connsiteY4224" fmla="*/ 3869244 h 5574672"/>
              <a:gd name="connsiteX4225" fmla="*/ 10691509 w 10925787"/>
              <a:gd name="connsiteY4225" fmla="*/ 3869262 h 5574672"/>
              <a:gd name="connsiteX4226" fmla="*/ 10707188 w 10925787"/>
              <a:gd name="connsiteY4226" fmla="*/ 3859997 h 5574672"/>
              <a:gd name="connsiteX4227" fmla="*/ 10715214 w 10925787"/>
              <a:gd name="connsiteY4227" fmla="*/ 3851191 h 5574672"/>
              <a:gd name="connsiteX4228" fmla="*/ 10720972 w 10925787"/>
              <a:gd name="connsiteY4228" fmla="*/ 3847471 h 5574672"/>
              <a:gd name="connsiteX4229" fmla="*/ 10677602 w 10925787"/>
              <a:gd name="connsiteY4229" fmla="*/ 3725128 h 5574672"/>
              <a:gd name="connsiteX4230" fmla="*/ 10668708 w 10925787"/>
              <a:gd name="connsiteY4230" fmla="*/ 3719001 h 5574672"/>
              <a:gd name="connsiteX4231" fmla="*/ 10667113 w 10925787"/>
              <a:gd name="connsiteY4231" fmla="*/ 3713919 h 5574672"/>
              <a:gd name="connsiteX4232" fmla="*/ 10663145 w 10925787"/>
              <a:gd name="connsiteY4232" fmla="*/ 3707061 h 5574672"/>
              <a:gd name="connsiteX4233" fmla="*/ 10636996 w 10925787"/>
              <a:gd name="connsiteY4233" fmla="*/ 3687643 h 5574672"/>
              <a:gd name="connsiteX4234" fmla="*/ 10624257 w 10925787"/>
              <a:gd name="connsiteY4234" fmla="*/ 3674962 h 5574672"/>
              <a:gd name="connsiteX4235" fmla="*/ 10613450 w 10925787"/>
              <a:gd name="connsiteY4235" fmla="*/ 3672648 h 5574672"/>
              <a:gd name="connsiteX4236" fmla="*/ 10580657 w 10925787"/>
              <a:gd name="connsiteY4236" fmla="*/ 3656581 h 5574672"/>
              <a:gd name="connsiteX4237" fmla="*/ 10510429 w 10925787"/>
              <a:gd name="connsiteY4237" fmla="*/ 3652354 h 5574672"/>
              <a:gd name="connsiteX4238" fmla="*/ 10513033 w 10925787"/>
              <a:gd name="connsiteY4238" fmla="*/ 3626536 h 5574672"/>
              <a:gd name="connsiteX4239" fmla="*/ 10524389 w 10925787"/>
              <a:gd name="connsiteY4239" fmla="*/ 3616772 h 5574672"/>
              <a:gd name="connsiteX4240" fmla="*/ 10529049 w 10925787"/>
              <a:gd name="connsiteY4240" fmla="*/ 3604115 h 5574672"/>
              <a:gd name="connsiteX4241" fmla="*/ 10531671 w 10925787"/>
              <a:gd name="connsiteY4241" fmla="*/ 3596288 h 5574672"/>
              <a:gd name="connsiteX4242" fmla="*/ 10545224 w 10925787"/>
              <a:gd name="connsiteY4242" fmla="*/ 3584060 h 5574672"/>
              <a:gd name="connsiteX4243" fmla="*/ 10615966 w 10925787"/>
              <a:gd name="connsiteY4243" fmla="*/ 3529715 h 5574672"/>
              <a:gd name="connsiteX4244" fmla="*/ 10623779 w 10925787"/>
              <a:gd name="connsiteY4244" fmla="*/ 3528482 h 5574672"/>
              <a:gd name="connsiteX4245" fmla="*/ 10709899 w 10925787"/>
              <a:gd name="connsiteY4245" fmla="*/ 3501919 h 5574672"/>
              <a:gd name="connsiteX4246" fmla="*/ 10707507 w 10925787"/>
              <a:gd name="connsiteY4246" fmla="*/ 3443820 h 5574672"/>
              <a:gd name="connsiteX4247" fmla="*/ 10702405 w 10925787"/>
              <a:gd name="connsiteY4247" fmla="*/ 3436501 h 5574672"/>
              <a:gd name="connsiteX4248" fmla="*/ 10672287 w 10925787"/>
              <a:gd name="connsiteY4248" fmla="*/ 3427351 h 5574672"/>
              <a:gd name="connsiteX4249" fmla="*/ 10616179 w 10925787"/>
              <a:gd name="connsiteY4249" fmla="*/ 3441161 h 5574672"/>
              <a:gd name="connsiteX4250" fmla="*/ 10601066 w 10925787"/>
              <a:gd name="connsiteY4250" fmla="*/ 3459933 h 5574672"/>
              <a:gd name="connsiteX4251" fmla="*/ 10592368 w 10925787"/>
              <a:gd name="connsiteY4251" fmla="*/ 3461960 h 5574672"/>
              <a:gd name="connsiteX4252" fmla="*/ 10586769 w 10925787"/>
              <a:gd name="connsiteY4252" fmla="*/ 3467957 h 5574672"/>
              <a:gd name="connsiteX4253" fmla="*/ 10571055 w 10925787"/>
              <a:gd name="connsiteY4253" fmla="*/ 3481811 h 5574672"/>
              <a:gd name="connsiteX4254" fmla="*/ 10541468 w 10925787"/>
              <a:gd name="connsiteY4254" fmla="*/ 3497689 h 5574672"/>
              <a:gd name="connsiteX4255" fmla="*/ 10517445 w 10925787"/>
              <a:gd name="connsiteY4255" fmla="*/ 3527931 h 5574672"/>
              <a:gd name="connsiteX4256" fmla="*/ 10524496 w 10925787"/>
              <a:gd name="connsiteY4256" fmla="*/ 3487679 h 5574672"/>
              <a:gd name="connsiteX4257" fmla="*/ 10522512 w 10925787"/>
              <a:gd name="connsiteY4257" fmla="*/ 3476911 h 5574672"/>
              <a:gd name="connsiteX4258" fmla="*/ 10528872 w 10925787"/>
              <a:gd name="connsiteY4258" fmla="*/ 3475807 h 5574672"/>
              <a:gd name="connsiteX4259" fmla="*/ 10537695 w 10925787"/>
              <a:gd name="connsiteY4259" fmla="*/ 3452776 h 5574672"/>
              <a:gd name="connsiteX4260" fmla="*/ 10541840 w 10925787"/>
              <a:gd name="connsiteY4260" fmla="*/ 3441570 h 5574672"/>
              <a:gd name="connsiteX4261" fmla="*/ 10544320 w 10925787"/>
              <a:gd name="connsiteY4261" fmla="*/ 3436019 h 5574672"/>
              <a:gd name="connsiteX4262" fmla="*/ 10548555 w 10925787"/>
              <a:gd name="connsiteY4262" fmla="*/ 3423205 h 5574672"/>
              <a:gd name="connsiteX4263" fmla="*/ 10564482 w 10925787"/>
              <a:gd name="connsiteY4263" fmla="*/ 3393282 h 5574672"/>
              <a:gd name="connsiteX4264" fmla="*/ 10559539 w 10925787"/>
              <a:gd name="connsiteY4264" fmla="*/ 3388477 h 5574672"/>
              <a:gd name="connsiteX4265" fmla="*/ 10572685 w 10925787"/>
              <a:gd name="connsiteY4265" fmla="*/ 3379463 h 5574672"/>
              <a:gd name="connsiteX4266" fmla="*/ 10578283 w 10925787"/>
              <a:gd name="connsiteY4266" fmla="*/ 3367023 h 5574672"/>
              <a:gd name="connsiteX4267" fmla="*/ 10580444 w 10925787"/>
              <a:gd name="connsiteY4267" fmla="*/ 3364879 h 5574672"/>
              <a:gd name="connsiteX4268" fmla="*/ 10624435 w 10925787"/>
              <a:gd name="connsiteY4268" fmla="*/ 3320642 h 5574672"/>
              <a:gd name="connsiteX4269" fmla="*/ 10623797 w 10925787"/>
              <a:gd name="connsiteY4269" fmla="*/ 3314031 h 5574672"/>
              <a:gd name="connsiteX4270" fmla="*/ 10638271 w 10925787"/>
              <a:gd name="connsiteY4270" fmla="*/ 3300593 h 5574672"/>
              <a:gd name="connsiteX4271" fmla="*/ 10652427 w 10925787"/>
              <a:gd name="connsiteY4271" fmla="*/ 3275090 h 5574672"/>
              <a:gd name="connsiteX4272" fmla="*/ 10663960 w 10925787"/>
              <a:gd name="connsiteY4272" fmla="*/ 3262474 h 5574672"/>
              <a:gd name="connsiteX4273" fmla="*/ 10666068 w 10925787"/>
              <a:gd name="connsiteY4273" fmla="*/ 3250163 h 5574672"/>
              <a:gd name="connsiteX4274" fmla="*/ 10679391 w 10925787"/>
              <a:gd name="connsiteY4274" fmla="*/ 3160368 h 5574672"/>
              <a:gd name="connsiteX4275" fmla="*/ 10663942 w 10925787"/>
              <a:gd name="connsiteY4275" fmla="*/ 3133682 h 5574672"/>
              <a:gd name="connsiteX4276" fmla="*/ 10655208 w 10925787"/>
              <a:gd name="connsiteY4276" fmla="*/ 3125596 h 5574672"/>
              <a:gd name="connsiteX4277" fmla="*/ 10649911 w 10925787"/>
              <a:gd name="connsiteY4277" fmla="*/ 3120699 h 5574672"/>
              <a:gd name="connsiteX4278" fmla="*/ 10593094 w 10925787"/>
              <a:gd name="connsiteY4278" fmla="*/ 3131754 h 5574672"/>
              <a:gd name="connsiteX4279" fmla="*/ 10588364 w 10925787"/>
              <a:gd name="connsiteY4279" fmla="*/ 3136653 h 5574672"/>
              <a:gd name="connsiteX4280" fmla="*/ 10583385 w 10925787"/>
              <a:gd name="connsiteY4280" fmla="*/ 3144578 h 5574672"/>
              <a:gd name="connsiteX4281" fmla="*/ 10580037 w 10925787"/>
              <a:gd name="connsiteY4281" fmla="*/ 3145564 h 5574672"/>
              <a:gd name="connsiteX4282" fmla="*/ 10576299 w 10925787"/>
              <a:gd name="connsiteY4282" fmla="*/ 3154685 h 5574672"/>
              <a:gd name="connsiteX4283" fmla="*/ 10562108 w 10925787"/>
              <a:gd name="connsiteY4283" fmla="*/ 3172834 h 5574672"/>
              <a:gd name="connsiteX4284" fmla="*/ 10544958 w 10925787"/>
              <a:gd name="connsiteY4284" fmla="*/ 3204823 h 5574672"/>
              <a:gd name="connsiteX4285" fmla="*/ 10540317 w 10925787"/>
              <a:gd name="connsiteY4285" fmla="*/ 3208995 h 5574672"/>
              <a:gd name="connsiteX4286" fmla="*/ 10535586 w 10925787"/>
              <a:gd name="connsiteY4286" fmla="*/ 3214180 h 5574672"/>
              <a:gd name="connsiteX4287" fmla="*/ 10531246 w 10925787"/>
              <a:gd name="connsiteY4287" fmla="*/ 3233596 h 5574672"/>
              <a:gd name="connsiteX4288" fmla="*/ 10526799 w 10925787"/>
              <a:gd name="connsiteY4288" fmla="*/ 3236370 h 5574672"/>
              <a:gd name="connsiteX4289" fmla="*/ 10520137 w 10925787"/>
              <a:gd name="connsiteY4289" fmla="*/ 3251504 h 5574672"/>
              <a:gd name="connsiteX4290" fmla="*/ 10513529 w 10925787"/>
              <a:gd name="connsiteY4290" fmla="*/ 3268304 h 5574672"/>
              <a:gd name="connsiteX4291" fmla="*/ 10496911 w 10925787"/>
              <a:gd name="connsiteY4291" fmla="*/ 3332895 h 5574672"/>
              <a:gd name="connsiteX4292" fmla="*/ 10501447 w 10925787"/>
              <a:gd name="connsiteY4292" fmla="*/ 3339488 h 5574672"/>
              <a:gd name="connsiteX4293" fmla="*/ 10489452 w 10925787"/>
              <a:gd name="connsiteY4293" fmla="*/ 3403664 h 5574672"/>
              <a:gd name="connsiteX4294" fmla="*/ 10484563 w 10925787"/>
              <a:gd name="connsiteY4294" fmla="*/ 3494952 h 5574672"/>
              <a:gd name="connsiteX4295" fmla="*/ 10474464 w 10925787"/>
              <a:gd name="connsiteY4295" fmla="*/ 3492615 h 5574672"/>
              <a:gd name="connsiteX4296" fmla="*/ 10480807 w 10925787"/>
              <a:gd name="connsiteY4296" fmla="*/ 3486476 h 5574672"/>
              <a:gd name="connsiteX4297" fmla="*/ 10482579 w 10925787"/>
              <a:gd name="connsiteY4297" fmla="*/ 3476966 h 5574672"/>
              <a:gd name="connsiteX4298" fmla="*/ 10477405 w 10925787"/>
              <a:gd name="connsiteY4298" fmla="*/ 3462286 h 5574672"/>
              <a:gd name="connsiteX4299" fmla="*/ 10480860 w 10925787"/>
              <a:gd name="connsiteY4299" fmla="*/ 3440727 h 5574672"/>
              <a:gd name="connsiteX4300" fmla="*/ 10477051 w 10925787"/>
              <a:gd name="connsiteY4300" fmla="*/ 3431714 h 5574672"/>
              <a:gd name="connsiteX4301" fmla="*/ 10469380 w 10925787"/>
              <a:gd name="connsiteY4301" fmla="*/ 3377755 h 5574672"/>
              <a:gd name="connsiteX4302" fmla="*/ 10364037 w 10925787"/>
              <a:gd name="connsiteY4302" fmla="*/ 3372160 h 5574672"/>
              <a:gd name="connsiteX4303" fmla="*/ 10370495 w 10925787"/>
              <a:gd name="connsiteY4303" fmla="*/ 3405788 h 5574672"/>
              <a:gd name="connsiteX4304" fmla="*/ 10374674 w 10925787"/>
              <a:gd name="connsiteY4304" fmla="*/ 3413895 h 5574672"/>
              <a:gd name="connsiteX4305" fmla="*/ 10373762 w 10925787"/>
              <a:gd name="connsiteY4305" fmla="*/ 3419982 h 5574672"/>
              <a:gd name="connsiteX4306" fmla="*/ 10385547 w 10925787"/>
              <a:gd name="connsiteY4306" fmla="*/ 3431399 h 5574672"/>
              <a:gd name="connsiteX4307" fmla="*/ 10384050 w 10925787"/>
              <a:gd name="connsiteY4307" fmla="*/ 3436689 h 5574672"/>
              <a:gd name="connsiteX4308" fmla="*/ 10386599 w 10925787"/>
              <a:gd name="connsiteY4308" fmla="*/ 3442096 h 5574672"/>
              <a:gd name="connsiteX4309" fmla="*/ 10401828 w 10925787"/>
              <a:gd name="connsiteY4309" fmla="*/ 3460528 h 5574672"/>
              <a:gd name="connsiteX4310" fmla="*/ 10411968 w 10925787"/>
              <a:gd name="connsiteY4310" fmla="*/ 3474827 h 5574672"/>
              <a:gd name="connsiteX4311" fmla="*/ 10383559 w 10925787"/>
              <a:gd name="connsiteY4311" fmla="*/ 3460023 h 5574672"/>
              <a:gd name="connsiteX4312" fmla="*/ 10334952 w 10925787"/>
              <a:gd name="connsiteY4312" fmla="*/ 3464401 h 5574672"/>
              <a:gd name="connsiteX4313" fmla="*/ 10325210 w 10925787"/>
              <a:gd name="connsiteY4313" fmla="*/ 3472032 h 5574672"/>
              <a:gd name="connsiteX4314" fmla="*/ 10312707 w 10925787"/>
              <a:gd name="connsiteY4314" fmla="*/ 3481891 h 5574672"/>
              <a:gd name="connsiteX4315" fmla="*/ 10319466 w 10925787"/>
              <a:gd name="connsiteY4315" fmla="*/ 3486409 h 5574672"/>
              <a:gd name="connsiteX4316" fmla="*/ 10379920 w 10925787"/>
              <a:gd name="connsiteY4316" fmla="*/ 3545431 h 5574672"/>
              <a:gd name="connsiteX4317" fmla="*/ 10442320 w 10925787"/>
              <a:gd name="connsiteY4317" fmla="*/ 3566186 h 5574672"/>
              <a:gd name="connsiteX4318" fmla="*/ 10397091 w 10925787"/>
              <a:gd name="connsiteY4318" fmla="*/ 3563908 h 5574672"/>
              <a:gd name="connsiteX4319" fmla="*/ 10388690 w 10925787"/>
              <a:gd name="connsiteY4319" fmla="*/ 3563350 h 5574672"/>
              <a:gd name="connsiteX4320" fmla="*/ 10374329 w 10925787"/>
              <a:gd name="connsiteY4320" fmla="*/ 3565112 h 5574672"/>
              <a:gd name="connsiteX4321" fmla="*/ 10363465 w 10925787"/>
              <a:gd name="connsiteY4321" fmla="*/ 3567972 h 5574672"/>
              <a:gd name="connsiteX4322" fmla="*/ 10335918 w 10925787"/>
              <a:gd name="connsiteY4322" fmla="*/ 3577617 h 5574672"/>
              <a:gd name="connsiteX4323" fmla="*/ 10310135 w 10925787"/>
              <a:gd name="connsiteY4323" fmla="*/ 3600508 h 5574672"/>
              <a:gd name="connsiteX4324" fmla="*/ 10296752 w 10925787"/>
              <a:gd name="connsiteY4324" fmla="*/ 3611664 h 5574672"/>
              <a:gd name="connsiteX4325" fmla="*/ 10293290 w 10925787"/>
              <a:gd name="connsiteY4325" fmla="*/ 3596752 h 5574672"/>
              <a:gd name="connsiteX4326" fmla="*/ 10295143 w 10925787"/>
              <a:gd name="connsiteY4326" fmla="*/ 3591639 h 5574672"/>
              <a:gd name="connsiteX4327" fmla="*/ 10293559 w 10925787"/>
              <a:gd name="connsiteY4327" fmla="*/ 3557176 h 5574672"/>
              <a:gd name="connsiteX4328" fmla="*/ 10293386 w 10925787"/>
              <a:gd name="connsiteY4328" fmla="*/ 3550177 h 5574672"/>
              <a:gd name="connsiteX4329" fmla="*/ 10294567 w 10925787"/>
              <a:gd name="connsiteY4329" fmla="*/ 3513396 h 5574672"/>
              <a:gd name="connsiteX4330" fmla="*/ 10314771 w 10925787"/>
              <a:gd name="connsiteY4330" fmla="*/ 3407815 h 5574672"/>
              <a:gd name="connsiteX4331" fmla="*/ 10352621 w 10925787"/>
              <a:gd name="connsiteY4331" fmla="*/ 3318699 h 5574672"/>
              <a:gd name="connsiteX4332" fmla="*/ 10486405 w 10925787"/>
              <a:gd name="connsiteY4332" fmla="*/ 3072801 h 5574672"/>
              <a:gd name="connsiteX4333" fmla="*/ 10506514 w 10925787"/>
              <a:gd name="connsiteY4333" fmla="*/ 3029885 h 5574672"/>
              <a:gd name="connsiteX4334" fmla="*/ 10513972 w 10925787"/>
              <a:gd name="connsiteY4334" fmla="*/ 3001850 h 5574672"/>
              <a:gd name="connsiteX4335" fmla="*/ 10556332 w 10925787"/>
              <a:gd name="connsiteY4335" fmla="*/ 3010606 h 5574672"/>
              <a:gd name="connsiteX4336" fmla="*/ 10565704 w 10925787"/>
              <a:gd name="connsiteY4336" fmla="*/ 3016585 h 5574672"/>
              <a:gd name="connsiteX4337" fmla="*/ 10572809 w 10925787"/>
              <a:gd name="connsiteY4337" fmla="*/ 3021083 h 5574672"/>
              <a:gd name="connsiteX4338" fmla="*/ 10594777 w 10925787"/>
              <a:gd name="connsiteY4338" fmla="*/ 3030301 h 5574672"/>
              <a:gd name="connsiteX4339" fmla="*/ 10600252 w 10925787"/>
              <a:gd name="connsiteY4339" fmla="*/ 3032365 h 5574672"/>
              <a:gd name="connsiteX4340" fmla="*/ 10595557 w 10925787"/>
              <a:gd name="connsiteY4340" fmla="*/ 3035019 h 5574672"/>
              <a:gd name="connsiteX4341" fmla="*/ 10601828 w 10925787"/>
              <a:gd name="connsiteY4341" fmla="*/ 3043186 h 5574672"/>
              <a:gd name="connsiteX4342" fmla="*/ 10608188 w 10925787"/>
              <a:gd name="connsiteY4342" fmla="*/ 3044634 h 5574672"/>
              <a:gd name="connsiteX4343" fmla="*/ 10619137 w 10925787"/>
              <a:gd name="connsiteY4343" fmla="*/ 3057042 h 5574672"/>
              <a:gd name="connsiteX4344" fmla="*/ 10632921 w 10925787"/>
              <a:gd name="connsiteY4344" fmla="*/ 3079147 h 5574672"/>
              <a:gd name="connsiteX4345" fmla="*/ 10645127 w 10925787"/>
              <a:gd name="connsiteY4345" fmla="*/ 3090482 h 5574672"/>
              <a:gd name="connsiteX4346" fmla="*/ 10655456 w 10925787"/>
              <a:gd name="connsiteY4346" fmla="*/ 3109212 h 5574672"/>
              <a:gd name="connsiteX4347" fmla="*/ 10729121 w 10925787"/>
              <a:gd name="connsiteY4347" fmla="*/ 3161330 h 5574672"/>
              <a:gd name="connsiteX4348" fmla="*/ 10742497 w 10925787"/>
              <a:gd name="connsiteY4348" fmla="*/ 3157564 h 5574672"/>
              <a:gd name="connsiteX4349" fmla="*/ 10761206 w 10925787"/>
              <a:gd name="connsiteY4349" fmla="*/ 3141954 h 5574672"/>
              <a:gd name="connsiteX4350" fmla="*/ 10754810 w 10925787"/>
              <a:gd name="connsiteY4350" fmla="*/ 3093481 h 5574672"/>
              <a:gd name="connsiteX4351" fmla="*/ 10751905 w 10925787"/>
              <a:gd name="connsiteY4351" fmla="*/ 3086429 h 5574672"/>
              <a:gd name="connsiteX4352" fmla="*/ 10749123 w 10925787"/>
              <a:gd name="connsiteY4352" fmla="*/ 3081268 h 5574672"/>
              <a:gd name="connsiteX4353" fmla="*/ 10738600 w 10925787"/>
              <a:gd name="connsiteY4353" fmla="*/ 3068397 h 5574672"/>
              <a:gd name="connsiteX4354" fmla="*/ 10736367 w 10925787"/>
              <a:gd name="connsiteY4354" fmla="*/ 3062557 h 5574672"/>
              <a:gd name="connsiteX4355" fmla="*/ 10709013 w 10925787"/>
              <a:gd name="connsiteY4355" fmla="*/ 3041324 h 5574672"/>
              <a:gd name="connsiteX4356" fmla="*/ 10717021 w 10925787"/>
              <a:gd name="connsiteY4356" fmla="*/ 3039972 h 5574672"/>
              <a:gd name="connsiteX4357" fmla="*/ 10712238 w 10925787"/>
              <a:gd name="connsiteY4357" fmla="*/ 3037788 h 5574672"/>
              <a:gd name="connsiteX4358" fmla="*/ 10707029 w 10925787"/>
              <a:gd name="connsiteY4358" fmla="*/ 3032955 h 5574672"/>
              <a:gd name="connsiteX4359" fmla="*/ 10702192 w 10925787"/>
              <a:gd name="connsiteY4359" fmla="*/ 3026015 h 5574672"/>
              <a:gd name="connsiteX4360" fmla="*/ 10695867 w 10925787"/>
              <a:gd name="connsiteY4360" fmla="*/ 3021882 h 5574672"/>
              <a:gd name="connsiteX4361" fmla="*/ 10695866 w 10925787"/>
              <a:gd name="connsiteY4361" fmla="*/ 3021887 h 5574672"/>
              <a:gd name="connsiteX4362" fmla="*/ 10694556 w 10925787"/>
              <a:gd name="connsiteY4362" fmla="*/ 3021687 h 5574672"/>
              <a:gd name="connsiteX4363" fmla="*/ 10694539 w 10925787"/>
              <a:gd name="connsiteY4363" fmla="*/ 3021964 h 5574672"/>
              <a:gd name="connsiteX4364" fmla="*/ 10694539 w 10925787"/>
              <a:gd name="connsiteY4364" fmla="*/ 3021964 h 5574672"/>
              <a:gd name="connsiteX4365" fmla="*/ 10694556 w 10925787"/>
              <a:gd name="connsiteY4365" fmla="*/ 3021682 h 5574672"/>
              <a:gd name="connsiteX4366" fmla="*/ 10689702 w 10925787"/>
              <a:gd name="connsiteY4366" fmla="*/ 3021436 h 5574672"/>
              <a:gd name="connsiteX4367" fmla="*/ 10679427 w 10925787"/>
              <a:gd name="connsiteY4367" fmla="*/ 3012336 h 5574672"/>
              <a:gd name="connsiteX4368" fmla="*/ 10675812 w 10925787"/>
              <a:gd name="connsiteY4368" fmla="*/ 3008728 h 5574672"/>
              <a:gd name="connsiteX4369" fmla="*/ 10661001 w 10925787"/>
              <a:gd name="connsiteY4369" fmla="*/ 3001315 h 5574672"/>
              <a:gd name="connsiteX4370" fmla="*/ 10653277 w 10925787"/>
              <a:gd name="connsiteY4370" fmla="*/ 2997345 h 5574672"/>
              <a:gd name="connsiteX4371" fmla="*/ 10642753 w 10925787"/>
              <a:gd name="connsiteY4371" fmla="*/ 3001542 h 5574672"/>
              <a:gd name="connsiteX4372" fmla="*/ 10645907 w 10925787"/>
              <a:gd name="connsiteY4372" fmla="*/ 2995554 h 5574672"/>
              <a:gd name="connsiteX4373" fmla="*/ 10639777 w 10925787"/>
              <a:gd name="connsiteY4373" fmla="*/ 2994092 h 5574672"/>
              <a:gd name="connsiteX4374" fmla="*/ 10622238 w 10925787"/>
              <a:gd name="connsiteY4374" fmla="*/ 2980360 h 5574672"/>
              <a:gd name="connsiteX4375" fmla="*/ 10564411 w 10925787"/>
              <a:gd name="connsiteY4375" fmla="*/ 2949641 h 5574672"/>
              <a:gd name="connsiteX4376" fmla="*/ 10602466 w 10925787"/>
              <a:gd name="connsiteY4376" fmla="*/ 2896058 h 5574672"/>
              <a:gd name="connsiteX4377" fmla="*/ 10638165 w 10925787"/>
              <a:gd name="connsiteY4377" fmla="*/ 2874945 h 5574672"/>
              <a:gd name="connsiteX4378" fmla="*/ 10666139 w 10925787"/>
              <a:gd name="connsiteY4378" fmla="*/ 2854454 h 5574672"/>
              <a:gd name="connsiteX4379" fmla="*/ 10685060 w 10925787"/>
              <a:gd name="connsiteY4379" fmla="*/ 2850886 h 5574672"/>
              <a:gd name="connsiteX4380" fmla="*/ 10702050 w 10925787"/>
              <a:gd name="connsiteY4380" fmla="*/ 2845789 h 5574672"/>
              <a:gd name="connsiteX4381" fmla="*/ 10710590 w 10925787"/>
              <a:gd name="connsiteY4381" fmla="*/ 2844372 h 5574672"/>
              <a:gd name="connsiteX4382" fmla="*/ 10731230 w 10925787"/>
              <a:gd name="connsiteY4382" fmla="*/ 2837244 h 5574672"/>
              <a:gd name="connsiteX4383" fmla="*/ 10750169 w 10925787"/>
              <a:gd name="connsiteY4383" fmla="*/ 2836169 h 5574672"/>
              <a:gd name="connsiteX4384" fmla="*/ 10752702 w 10925787"/>
              <a:gd name="connsiteY4384" fmla="*/ 2831699 h 5574672"/>
              <a:gd name="connsiteX4385" fmla="*/ 10767548 w 10925787"/>
              <a:gd name="connsiteY4385" fmla="*/ 2833279 h 5574672"/>
              <a:gd name="connsiteX4386" fmla="*/ 10823958 w 10925787"/>
              <a:gd name="connsiteY4386" fmla="*/ 2833520 h 5574672"/>
              <a:gd name="connsiteX4387" fmla="*/ 10844757 w 10925787"/>
              <a:gd name="connsiteY4387" fmla="*/ 2851194 h 5574672"/>
              <a:gd name="connsiteX4388" fmla="*/ 10857619 w 10925787"/>
              <a:gd name="connsiteY4388" fmla="*/ 2872814 h 5574672"/>
              <a:gd name="connsiteX4389" fmla="*/ 10858717 w 10925787"/>
              <a:gd name="connsiteY4389" fmla="*/ 2898852 h 5574672"/>
              <a:gd name="connsiteX4390" fmla="*/ 10856769 w 10925787"/>
              <a:gd name="connsiteY4390" fmla="*/ 2911446 h 5574672"/>
              <a:gd name="connsiteX4391" fmla="*/ 10856556 w 10925787"/>
              <a:gd name="connsiteY4391" fmla="*/ 2915916 h 5574672"/>
              <a:gd name="connsiteX4392" fmla="*/ 10857601 w 10925787"/>
              <a:gd name="connsiteY4392" fmla="*/ 2921630 h 5574672"/>
              <a:gd name="connsiteX4393" fmla="*/ 10852729 w 10925787"/>
              <a:gd name="connsiteY4393" fmla="*/ 2926364 h 5574672"/>
              <a:gd name="connsiteX4394" fmla="*/ 10853332 w 10925787"/>
              <a:gd name="connsiteY4394" fmla="*/ 2943715 h 5574672"/>
              <a:gd name="connsiteX4395" fmla="*/ 10849594 w 10925787"/>
              <a:gd name="connsiteY4395" fmla="*/ 2964977 h 5574672"/>
              <a:gd name="connsiteX4396" fmla="*/ 10847326 w 10925787"/>
              <a:gd name="connsiteY4396" fmla="*/ 2977798 h 5574672"/>
              <a:gd name="connsiteX4397" fmla="*/ 10828546 w 10925787"/>
              <a:gd name="connsiteY4397" fmla="*/ 3005530 h 5574672"/>
              <a:gd name="connsiteX4398" fmla="*/ 10824117 w 10925787"/>
              <a:gd name="connsiteY4398" fmla="*/ 3009691 h 5574672"/>
              <a:gd name="connsiteX4399" fmla="*/ 10829166 w 10925787"/>
              <a:gd name="connsiteY4399" fmla="*/ 3014845 h 5574672"/>
              <a:gd name="connsiteX4400" fmla="*/ 10815170 w 10925787"/>
              <a:gd name="connsiteY4400" fmla="*/ 3026949 h 5574672"/>
              <a:gd name="connsiteX4401" fmla="*/ 10792174 w 10925787"/>
              <a:gd name="connsiteY4401" fmla="*/ 3060323 h 5574672"/>
              <a:gd name="connsiteX4402" fmla="*/ 10776212 w 10925787"/>
              <a:gd name="connsiteY4402" fmla="*/ 3086843 h 5574672"/>
              <a:gd name="connsiteX4403" fmla="*/ 10772066 w 10925787"/>
              <a:gd name="connsiteY4403" fmla="*/ 3102171 h 5574672"/>
              <a:gd name="connsiteX4404" fmla="*/ 10774724 w 10925787"/>
              <a:gd name="connsiteY4404" fmla="*/ 3142491 h 5574672"/>
              <a:gd name="connsiteX4405" fmla="*/ 10836802 w 10925787"/>
              <a:gd name="connsiteY4405" fmla="*/ 3154715 h 5574672"/>
              <a:gd name="connsiteX4406" fmla="*/ 10846458 w 10925787"/>
              <a:gd name="connsiteY4406" fmla="*/ 3147935 h 5574672"/>
              <a:gd name="connsiteX4407" fmla="*/ 10850214 w 10925787"/>
              <a:gd name="connsiteY4407" fmla="*/ 3144257 h 5574672"/>
              <a:gd name="connsiteX4408" fmla="*/ 10861021 w 10925787"/>
              <a:gd name="connsiteY4408" fmla="*/ 3130211 h 5574672"/>
              <a:gd name="connsiteX4409" fmla="*/ 10875371 w 10925787"/>
              <a:gd name="connsiteY4409" fmla="*/ 3106981 h 5574672"/>
              <a:gd name="connsiteX4410" fmla="*/ 10877479 w 10925787"/>
              <a:gd name="connsiteY4410" fmla="*/ 3099174 h 5574672"/>
              <a:gd name="connsiteX4411" fmla="*/ 10880615 w 10925787"/>
              <a:gd name="connsiteY4411" fmla="*/ 3092803 h 5574672"/>
              <a:gd name="connsiteX4412" fmla="*/ 10889509 w 10925787"/>
              <a:gd name="connsiteY4412" fmla="*/ 3065913 h 5574672"/>
              <a:gd name="connsiteX4413" fmla="*/ 10901822 w 10925787"/>
              <a:gd name="connsiteY4413" fmla="*/ 3007525 h 5574672"/>
              <a:gd name="connsiteX4414" fmla="*/ 10902991 w 10925787"/>
              <a:gd name="connsiteY4414" fmla="*/ 2968017 h 5574672"/>
              <a:gd name="connsiteX4415" fmla="*/ 10905152 w 10925787"/>
              <a:gd name="connsiteY4415" fmla="*/ 2965437 h 5574672"/>
              <a:gd name="connsiteX4416" fmla="*/ 10903292 w 10925787"/>
              <a:gd name="connsiteY4416" fmla="*/ 2945132 h 5574672"/>
              <a:gd name="connsiteX4417" fmla="*/ 10892591 w 10925787"/>
              <a:gd name="connsiteY4417" fmla="*/ 3014484 h 5574672"/>
              <a:gd name="connsiteX4418" fmla="*/ 10876682 w 10925787"/>
              <a:gd name="connsiteY4418" fmla="*/ 3079893 h 5574672"/>
              <a:gd name="connsiteX4419" fmla="*/ 10874521 w 10925787"/>
              <a:gd name="connsiteY4419" fmla="*/ 3082540 h 5574672"/>
              <a:gd name="connsiteX4420" fmla="*/ 10870853 w 10925787"/>
              <a:gd name="connsiteY4420" fmla="*/ 3087614 h 5574672"/>
              <a:gd name="connsiteX4421" fmla="*/ 10866548 w 10925787"/>
              <a:gd name="connsiteY4421" fmla="*/ 3096100 h 5574672"/>
              <a:gd name="connsiteX4422" fmla="*/ 10859922 w 10925787"/>
              <a:gd name="connsiteY4422" fmla="*/ 3107469 h 5574672"/>
              <a:gd name="connsiteX4423" fmla="*/ 10853810 w 10925787"/>
              <a:gd name="connsiteY4423" fmla="*/ 3117510 h 5574672"/>
              <a:gd name="connsiteX4424" fmla="*/ 10847521 w 10925787"/>
              <a:gd name="connsiteY4424" fmla="*/ 3126944 h 5574672"/>
              <a:gd name="connsiteX4425" fmla="*/ 10843658 w 10925787"/>
              <a:gd name="connsiteY4425" fmla="*/ 3133021 h 5574672"/>
              <a:gd name="connsiteX4426" fmla="*/ 10845554 w 10925787"/>
              <a:gd name="connsiteY4426" fmla="*/ 3133067 h 5574672"/>
              <a:gd name="connsiteX4427" fmla="*/ 10837617 w 10925787"/>
              <a:gd name="connsiteY4427" fmla="*/ 3132724 h 5574672"/>
              <a:gd name="connsiteX4428" fmla="*/ 10810564 w 10925787"/>
              <a:gd name="connsiteY4428" fmla="*/ 3135851 h 5574672"/>
              <a:gd name="connsiteX4429" fmla="*/ 10793928 w 10925787"/>
              <a:gd name="connsiteY4429" fmla="*/ 3103991 h 5574672"/>
              <a:gd name="connsiteX4430" fmla="*/ 10800873 w 10925787"/>
              <a:gd name="connsiteY4430" fmla="*/ 3098327 h 5574672"/>
              <a:gd name="connsiteX4431" fmla="*/ 10812247 w 10925787"/>
              <a:gd name="connsiteY4431" fmla="*/ 3071405 h 5574672"/>
              <a:gd name="connsiteX4432" fmla="*/ 10810493 w 10925787"/>
              <a:gd name="connsiteY4432" fmla="*/ 3063096 h 5574672"/>
              <a:gd name="connsiteX4433" fmla="*/ 10823462 w 10925787"/>
              <a:gd name="connsiteY4433" fmla="*/ 3054128 h 5574672"/>
              <a:gd name="connsiteX4434" fmla="*/ 10819706 w 10925787"/>
              <a:gd name="connsiteY4434" fmla="*/ 3050638 h 5574672"/>
              <a:gd name="connsiteX4435" fmla="*/ 10831523 w 10925787"/>
              <a:gd name="connsiteY4435" fmla="*/ 3040353 h 5574672"/>
              <a:gd name="connsiteX4436" fmla="*/ 10839849 w 10925787"/>
              <a:gd name="connsiteY4436" fmla="*/ 3026302 h 5574672"/>
              <a:gd name="connsiteX4437" fmla="*/ 10854519 w 10925787"/>
              <a:gd name="connsiteY4437" fmla="*/ 3006020 h 5574672"/>
              <a:gd name="connsiteX4438" fmla="*/ 10854093 w 10925787"/>
              <a:gd name="connsiteY4438" fmla="*/ 3035577 h 5574672"/>
              <a:gd name="connsiteX4439" fmla="*/ 10846883 w 10925787"/>
              <a:gd name="connsiteY4439" fmla="*/ 3043914 h 5574672"/>
              <a:gd name="connsiteX4440" fmla="*/ 10839655 w 10925787"/>
              <a:gd name="connsiteY4440" fmla="*/ 3054721 h 5574672"/>
              <a:gd name="connsiteX4441" fmla="*/ 10839442 w 10925787"/>
              <a:gd name="connsiteY4441" fmla="*/ 3057129 h 5574672"/>
              <a:gd name="connsiteX4442" fmla="*/ 10833241 w 10925787"/>
              <a:gd name="connsiteY4442" fmla="*/ 3088994 h 5574672"/>
              <a:gd name="connsiteX4443" fmla="*/ 10844101 w 10925787"/>
              <a:gd name="connsiteY4443" fmla="*/ 3082680 h 5574672"/>
              <a:gd name="connsiteX4444" fmla="*/ 10853686 w 10925787"/>
              <a:gd name="connsiteY4444" fmla="*/ 3076925 h 5574672"/>
              <a:gd name="connsiteX4445" fmla="*/ 10860294 w 10925787"/>
              <a:gd name="connsiteY4445" fmla="*/ 3064689 h 5574672"/>
              <a:gd name="connsiteX4446" fmla="*/ 10864847 w 10925787"/>
              <a:gd name="connsiteY4446" fmla="*/ 3053129 h 5574672"/>
              <a:gd name="connsiteX4447" fmla="*/ 10867753 w 10925787"/>
              <a:gd name="connsiteY4447" fmla="*/ 3046194 h 5574672"/>
              <a:gd name="connsiteX4448" fmla="*/ 10871243 w 10925787"/>
              <a:gd name="connsiteY4448" fmla="*/ 3030687 h 5574672"/>
              <a:gd name="connsiteX4449" fmla="*/ 10877160 w 10925787"/>
              <a:gd name="connsiteY4449" fmla="*/ 2986568 h 5574672"/>
              <a:gd name="connsiteX4450" fmla="*/ 10883503 w 10925787"/>
              <a:gd name="connsiteY4450" fmla="*/ 2908546 h 5574672"/>
              <a:gd name="connsiteX4451" fmla="*/ 10888446 w 10925787"/>
              <a:gd name="connsiteY4451" fmla="*/ 2912713 h 5574672"/>
              <a:gd name="connsiteX4452" fmla="*/ 10893460 w 10925787"/>
              <a:gd name="connsiteY4452" fmla="*/ 2912456 h 5574672"/>
              <a:gd name="connsiteX4453" fmla="*/ 10890997 w 10925787"/>
              <a:gd name="connsiteY4453" fmla="*/ 2907421 h 5574672"/>
              <a:gd name="connsiteX4454" fmla="*/ 10888038 w 10925787"/>
              <a:gd name="connsiteY4454" fmla="*/ 2901743 h 5574672"/>
              <a:gd name="connsiteX4455" fmla="*/ 10888037 w 10925787"/>
              <a:gd name="connsiteY4455" fmla="*/ 2901744 h 5574672"/>
              <a:gd name="connsiteX4456" fmla="*/ 10887897 w 10925787"/>
              <a:gd name="connsiteY4456" fmla="*/ 2901343 h 5574672"/>
              <a:gd name="connsiteX4457" fmla="*/ 10887401 w 10925787"/>
              <a:gd name="connsiteY4457" fmla="*/ 2901761 h 5574672"/>
              <a:gd name="connsiteX4458" fmla="*/ 10888033 w 10925787"/>
              <a:gd name="connsiteY4458" fmla="*/ 2901746 h 5574672"/>
              <a:gd name="connsiteX4459" fmla="*/ 10884515 w 10925787"/>
              <a:gd name="connsiteY4459" fmla="*/ 2903902 h 5574672"/>
              <a:gd name="connsiteX4460" fmla="*/ 10884460 w 10925787"/>
              <a:gd name="connsiteY4460" fmla="*/ 2899427 h 5574672"/>
              <a:gd name="connsiteX4461" fmla="*/ 10887401 w 10925787"/>
              <a:gd name="connsiteY4461" fmla="*/ 2901757 h 5574672"/>
              <a:gd name="connsiteX4462" fmla="*/ 10873830 w 10925787"/>
              <a:gd name="connsiteY4462" fmla="*/ 2856217 h 5574672"/>
              <a:gd name="connsiteX4463" fmla="*/ 10838911 w 10925787"/>
              <a:gd name="connsiteY4463" fmla="*/ 2819815 h 5574672"/>
              <a:gd name="connsiteX4464" fmla="*/ 10850533 w 10925787"/>
              <a:gd name="connsiteY4464" fmla="*/ 2814262 h 5574672"/>
              <a:gd name="connsiteX4465" fmla="*/ 10831062 w 10925787"/>
              <a:gd name="connsiteY4465" fmla="*/ 2814980 h 5574672"/>
              <a:gd name="connsiteX4466" fmla="*/ 10775485 w 10925787"/>
              <a:gd name="connsiteY4466" fmla="*/ 2817476 h 5574672"/>
              <a:gd name="connsiteX4467" fmla="*/ 10763792 w 10925787"/>
              <a:gd name="connsiteY4467" fmla="*/ 2818929 h 5574672"/>
              <a:gd name="connsiteX4468" fmla="*/ 10759151 w 10925787"/>
              <a:gd name="connsiteY4468" fmla="*/ 2823381 h 5574672"/>
              <a:gd name="connsiteX4469" fmla="*/ 10735694 w 10925787"/>
              <a:gd name="connsiteY4469" fmla="*/ 2820433 h 5574672"/>
              <a:gd name="connsiteX4470" fmla="*/ 10672057 w 10925787"/>
              <a:gd name="connsiteY4470" fmla="*/ 2831800 h 5574672"/>
              <a:gd name="connsiteX4471" fmla="*/ 10660523 w 10925787"/>
              <a:gd name="connsiteY4471" fmla="*/ 2835228 h 5574672"/>
              <a:gd name="connsiteX4472" fmla="*/ 10657954 w 10925787"/>
              <a:gd name="connsiteY4472" fmla="*/ 2840095 h 5574672"/>
              <a:gd name="connsiteX4473" fmla="*/ 10618003 w 10925787"/>
              <a:gd name="connsiteY4473" fmla="*/ 2863679 h 5574672"/>
              <a:gd name="connsiteX4474" fmla="*/ 10594263 w 10925787"/>
              <a:gd name="connsiteY4474" fmla="*/ 2881638 h 5574672"/>
              <a:gd name="connsiteX4475" fmla="*/ 10597328 w 10925787"/>
              <a:gd name="connsiteY4475" fmla="*/ 2868158 h 5574672"/>
              <a:gd name="connsiteX4476" fmla="*/ 10597417 w 10925787"/>
              <a:gd name="connsiteY4476" fmla="*/ 2863064 h 5574672"/>
              <a:gd name="connsiteX4477" fmla="*/ 10596531 w 10925787"/>
              <a:gd name="connsiteY4477" fmla="*/ 2834541 h 5574672"/>
              <a:gd name="connsiteX4478" fmla="*/ 10600677 w 10925787"/>
              <a:gd name="connsiteY4478" fmla="*/ 2826611 h 5574672"/>
              <a:gd name="connsiteX4479" fmla="*/ 10609393 w 10925787"/>
              <a:gd name="connsiteY4479" fmla="*/ 2814512 h 5574672"/>
              <a:gd name="connsiteX4480" fmla="*/ 10609287 w 10925787"/>
              <a:gd name="connsiteY4480" fmla="*/ 2796985 h 5574672"/>
              <a:gd name="connsiteX4481" fmla="*/ 10627021 w 10925787"/>
              <a:gd name="connsiteY4481" fmla="*/ 2752536 h 5574672"/>
              <a:gd name="connsiteX4482" fmla="*/ 10633417 w 10925787"/>
              <a:gd name="connsiteY4482" fmla="*/ 2751431 h 5574672"/>
              <a:gd name="connsiteX4483" fmla="*/ 10636340 w 10925787"/>
              <a:gd name="connsiteY4483" fmla="*/ 2742185 h 5574672"/>
              <a:gd name="connsiteX4484" fmla="*/ 10674927 w 10925787"/>
              <a:gd name="connsiteY4484" fmla="*/ 2718127 h 5574672"/>
              <a:gd name="connsiteX4485" fmla="*/ 10705930 w 10925787"/>
              <a:gd name="connsiteY4485" fmla="*/ 2720090 h 5574672"/>
              <a:gd name="connsiteX4486" fmla="*/ 10723842 w 10925787"/>
              <a:gd name="connsiteY4486" fmla="*/ 2718485 h 5574672"/>
              <a:gd name="connsiteX4487" fmla="*/ 10727633 w 10925787"/>
              <a:gd name="connsiteY4487" fmla="*/ 2722851 h 5574672"/>
              <a:gd name="connsiteX4488" fmla="*/ 10743985 w 10925787"/>
              <a:gd name="connsiteY4488" fmla="*/ 2729384 h 5574672"/>
              <a:gd name="connsiteX4489" fmla="*/ 10750771 w 10925787"/>
              <a:gd name="connsiteY4489" fmla="*/ 2724727 h 5574672"/>
              <a:gd name="connsiteX4490" fmla="*/ 10758726 w 10925787"/>
              <a:gd name="connsiteY4490" fmla="*/ 2731452 h 5574672"/>
              <a:gd name="connsiteX4491" fmla="*/ 10785265 w 10925787"/>
              <a:gd name="connsiteY4491" fmla="*/ 2737405 h 5574672"/>
              <a:gd name="connsiteX4492" fmla="*/ 10824737 w 10925787"/>
              <a:gd name="connsiteY4492" fmla="*/ 2745997 h 5574672"/>
              <a:gd name="connsiteX4493" fmla="*/ 10845767 w 10925787"/>
              <a:gd name="connsiteY4493" fmla="*/ 2753603 h 5574672"/>
              <a:gd name="connsiteX4494" fmla="*/ 10880739 w 10925787"/>
              <a:gd name="connsiteY4494" fmla="*/ 2753511 h 5574672"/>
              <a:gd name="connsiteX4495" fmla="*/ 10925787 w 10925787"/>
              <a:gd name="connsiteY4495" fmla="*/ 2730373 h 5574672"/>
              <a:gd name="connsiteX4496" fmla="*/ 10925787 w 10925787"/>
              <a:gd name="connsiteY4496" fmla="*/ 2809218 h 5574672"/>
              <a:gd name="connsiteX4497" fmla="*/ 10895373 w 10925787"/>
              <a:gd name="connsiteY4497" fmla="*/ 2808907 h 5574672"/>
              <a:gd name="connsiteX4498" fmla="*/ 10879623 w 10925787"/>
              <a:gd name="connsiteY4498" fmla="*/ 2810669 h 5574672"/>
              <a:gd name="connsiteX4499" fmla="*/ 10871225 w 10925787"/>
              <a:gd name="connsiteY4499" fmla="*/ 2812216 h 5574672"/>
              <a:gd name="connsiteX4500" fmla="*/ 10873227 w 10925787"/>
              <a:gd name="connsiteY4500" fmla="*/ 2809787 h 5574672"/>
              <a:gd name="connsiteX4501" fmla="*/ 10860808 w 10925787"/>
              <a:gd name="connsiteY4501" fmla="*/ 2812824 h 5574672"/>
              <a:gd name="connsiteX4502" fmla="*/ 10854448 w 10925787"/>
              <a:gd name="connsiteY4502" fmla="*/ 2820226 h 5574672"/>
              <a:gd name="connsiteX4503" fmla="*/ 10853225 w 10925787"/>
              <a:gd name="connsiteY4503" fmla="*/ 2820268 h 5574672"/>
              <a:gd name="connsiteX4504" fmla="*/ 10853225 w 10925787"/>
              <a:gd name="connsiteY4504" fmla="*/ 2820275 h 5574672"/>
              <a:gd name="connsiteX4505" fmla="*/ 10851684 w 10925787"/>
              <a:gd name="connsiteY4505" fmla="*/ 2818162 h 5574672"/>
              <a:gd name="connsiteX4506" fmla="*/ 10852162 w 10925787"/>
              <a:gd name="connsiteY4506" fmla="*/ 2820270 h 5574672"/>
              <a:gd name="connsiteX4507" fmla="*/ 10853225 w 10925787"/>
              <a:gd name="connsiteY4507" fmla="*/ 2820295 h 5574672"/>
              <a:gd name="connsiteX4508" fmla="*/ 10851082 w 10925787"/>
              <a:gd name="connsiteY4508" fmla="*/ 2824042 h 5574672"/>
              <a:gd name="connsiteX4509" fmla="*/ 10859905 w 10925787"/>
              <a:gd name="connsiteY4509" fmla="*/ 2834737 h 5574672"/>
              <a:gd name="connsiteX4510" fmla="*/ 10867452 w 10925787"/>
              <a:gd name="connsiteY4510" fmla="*/ 2839422 h 5574672"/>
              <a:gd name="connsiteX4511" fmla="*/ 10871899 w 10925787"/>
              <a:gd name="connsiteY4511" fmla="*/ 2843982 h 5574672"/>
              <a:gd name="connsiteX4512" fmla="*/ 10891918 w 10925787"/>
              <a:gd name="connsiteY4512" fmla="*/ 2853200 h 5574672"/>
              <a:gd name="connsiteX4513" fmla="*/ 10899997 w 10925787"/>
              <a:gd name="connsiteY4513" fmla="*/ 2864731 h 5574672"/>
              <a:gd name="connsiteX4514" fmla="*/ 10903717 w 10925787"/>
              <a:gd name="connsiteY4514" fmla="*/ 2868493 h 5574672"/>
              <a:gd name="connsiteX4515" fmla="*/ 10903717 w 10925787"/>
              <a:gd name="connsiteY4515" fmla="*/ 2868505 h 5574672"/>
              <a:gd name="connsiteX4516" fmla="*/ 10912682 w 10925787"/>
              <a:gd name="connsiteY4516" fmla="*/ 2878844 h 5574672"/>
              <a:gd name="connsiteX4517" fmla="*/ 10924481 w 10925787"/>
              <a:gd name="connsiteY4517" fmla="*/ 2897695 h 5574672"/>
              <a:gd name="connsiteX4518" fmla="*/ 10925787 w 10925787"/>
              <a:gd name="connsiteY4518" fmla="*/ 2898451 h 5574672"/>
              <a:gd name="connsiteX4519" fmla="*/ 10925787 w 10925787"/>
              <a:gd name="connsiteY4519" fmla="*/ 5574672 h 5574672"/>
              <a:gd name="connsiteX4520" fmla="*/ 10591014 w 10925787"/>
              <a:gd name="connsiteY4520" fmla="*/ 5574672 h 5574672"/>
              <a:gd name="connsiteX4521" fmla="*/ 10586982 w 10925787"/>
              <a:gd name="connsiteY4521" fmla="*/ 5571428 h 5574672"/>
              <a:gd name="connsiteX4522" fmla="*/ 10587741 w 10925787"/>
              <a:gd name="connsiteY4522" fmla="*/ 5574672 h 5574672"/>
              <a:gd name="connsiteX4523" fmla="*/ 10515758 w 10925787"/>
              <a:gd name="connsiteY4523" fmla="*/ 5574672 h 5574672"/>
              <a:gd name="connsiteX4524" fmla="*/ 10518313 w 10925787"/>
              <a:gd name="connsiteY4524" fmla="*/ 5558229 h 5574672"/>
              <a:gd name="connsiteX4525" fmla="*/ 10516825 w 10925787"/>
              <a:gd name="connsiteY4525" fmla="*/ 5547298 h 5574672"/>
              <a:gd name="connsiteX4526" fmla="*/ 10509313 w 10925787"/>
              <a:gd name="connsiteY4526" fmla="*/ 5453844 h 5574672"/>
              <a:gd name="connsiteX4527" fmla="*/ 10504512 w 10925787"/>
              <a:gd name="connsiteY4527" fmla="*/ 5442062 h 5574672"/>
              <a:gd name="connsiteX4528" fmla="*/ 10511244 w 10925787"/>
              <a:gd name="connsiteY4528" fmla="*/ 5439529 h 5574672"/>
              <a:gd name="connsiteX4529" fmla="*/ 10534931 w 10925787"/>
              <a:gd name="connsiteY4529" fmla="*/ 5483855 h 5574672"/>
              <a:gd name="connsiteX4530" fmla="*/ 10543063 w 10925787"/>
              <a:gd name="connsiteY4530" fmla="*/ 5495212 h 5574672"/>
              <a:gd name="connsiteX4531" fmla="*/ 10545189 w 10925787"/>
              <a:gd name="connsiteY4531" fmla="*/ 5498578 h 5574672"/>
              <a:gd name="connsiteX4532" fmla="*/ 10548041 w 10925787"/>
              <a:gd name="connsiteY4532" fmla="*/ 5506125 h 5574672"/>
              <a:gd name="connsiteX4533" fmla="*/ 10565244 w 10925787"/>
              <a:gd name="connsiteY4533" fmla="*/ 5515107 h 5574672"/>
              <a:gd name="connsiteX4534" fmla="*/ 10553781 w 10925787"/>
              <a:gd name="connsiteY4534" fmla="*/ 5499658 h 5574672"/>
              <a:gd name="connsiteX4535" fmla="*/ 10556970 w 10925787"/>
              <a:gd name="connsiteY4535" fmla="*/ 5496080 h 5574672"/>
              <a:gd name="connsiteX4536" fmla="*/ 10552133 w 10925787"/>
              <a:gd name="connsiteY4536" fmla="*/ 5488550 h 5574672"/>
              <a:gd name="connsiteX4537" fmla="*/ 10545421 w 10925787"/>
              <a:gd name="connsiteY4537" fmla="*/ 5485051 h 5574672"/>
              <a:gd name="connsiteX4538" fmla="*/ 10544760 w 10925787"/>
              <a:gd name="connsiteY4538" fmla="*/ 5481761 h 5574672"/>
              <a:gd name="connsiteX4539" fmla="*/ 10546021 w 10925787"/>
              <a:gd name="connsiteY4539" fmla="*/ 5482668 h 5574672"/>
              <a:gd name="connsiteX4540" fmla="*/ 10545912 w 10925787"/>
              <a:gd name="connsiteY4540" fmla="*/ 5480698 h 5574672"/>
              <a:gd name="connsiteX4541" fmla="*/ 10544712 w 10925787"/>
              <a:gd name="connsiteY4541" fmla="*/ 5481524 h 5574672"/>
              <a:gd name="connsiteX4542" fmla="*/ 10544515 w 10925787"/>
              <a:gd name="connsiteY4542" fmla="*/ 5480542 h 5574672"/>
              <a:gd name="connsiteX4543" fmla="*/ 10539537 w 10925787"/>
              <a:gd name="connsiteY4543" fmla="*/ 5468513 h 5574672"/>
              <a:gd name="connsiteX4544" fmla="*/ 10536649 w 10925787"/>
              <a:gd name="connsiteY4544" fmla="*/ 5465891 h 5574672"/>
              <a:gd name="connsiteX4545" fmla="*/ 10517055 w 10925787"/>
              <a:gd name="connsiteY4545" fmla="*/ 5440503 h 5574672"/>
              <a:gd name="connsiteX4546" fmla="*/ 10505947 w 10925787"/>
              <a:gd name="connsiteY4546" fmla="*/ 5427375 h 5574672"/>
              <a:gd name="connsiteX4547" fmla="*/ 10497779 w 10925787"/>
              <a:gd name="connsiteY4547" fmla="*/ 5407869 h 5574672"/>
              <a:gd name="connsiteX4548" fmla="*/ 10489984 w 10925787"/>
              <a:gd name="connsiteY4548" fmla="*/ 5389710 h 5574672"/>
              <a:gd name="connsiteX4549" fmla="*/ 10471949 w 10925787"/>
              <a:gd name="connsiteY4549" fmla="*/ 5366696 h 5574672"/>
              <a:gd name="connsiteX4550" fmla="*/ 10468388 w 10925787"/>
              <a:gd name="connsiteY4550" fmla="*/ 5364003 h 5574672"/>
              <a:gd name="connsiteX4551" fmla="*/ 10454267 w 10925787"/>
              <a:gd name="connsiteY4551" fmla="*/ 5350096 h 5574672"/>
              <a:gd name="connsiteX4552" fmla="*/ 10452903 w 10925787"/>
              <a:gd name="connsiteY4552" fmla="*/ 5352328 h 5574672"/>
              <a:gd name="connsiteX4553" fmla="*/ 10453718 w 10925787"/>
              <a:gd name="connsiteY4553" fmla="*/ 5350149 h 5574672"/>
              <a:gd name="connsiteX4554" fmla="*/ 10454197 w 10925787"/>
              <a:gd name="connsiteY4554" fmla="*/ 5348927 h 5574672"/>
              <a:gd name="connsiteX4555" fmla="*/ 10443836 w 10925787"/>
              <a:gd name="connsiteY4555" fmla="*/ 5331476 h 5574672"/>
              <a:gd name="connsiteX4556" fmla="*/ 10433707 w 10925787"/>
              <a:gd name="connsiteY4556" fmla="*/ 5322954 h 5574672"/>
              <a:gd name="connsiteX4557" fmla="*/ 10426049 w 10925787"/>
              <a:gd name="connsiteY4557" fmla="*/ 5313990 h 5574672"/>
              <a:gd name="connsiteX4558" fmla="*/ 10392488 w 10925787"/>
              <a:gd name="connsiteY4558" fmla="*/ 5296521 h 5574672"/>
              <a:gd name="connsiteX4559" fmla="*/ 10329779 w 10925787"/>
              <a:gd name="connsiteY4559" fmla="*/ 5291685 h 5574672"/>
              <a:gd name="connsiteX4560" fmla="*/ 10311070 w 10925787"/>
              <a:gd name="connsiteY4560" fmla="*/ 5303377 h 5574672"/>
              <a:gd name="connsiteX4561" fmla="*/ 10278229 w 10925787"/>
              <a:gd name="connsiteY4561" fmla="*/ 5325399 h 5574672"/>
              <a:gd name="connsiteX4562" fmla="*/ 10278222 w 10925787"/>
              <a:gd name="connsiteY4562" fmla="*/ 5325399 h 5574672"/>
              <a:gd name="connsiteX4563" fmla="*/ 10278318 w 10925787"/>
              <a:gd name="connsiteY4563" fmla="*/ 5327826 h 5574672"/>
              <a:gd name="connsiteX4564" fmla="*/ 10294964 w 10925787"/>
              <a:gd name="connsiteY4564" fmla="*/ 5327171 h 5574672"/>
              <a:gd name="connsiteX4565" fmla="*/ 10301270 w 10925787"/>
              <a:gd name="connsiteY4565" fmla="*/ 5324407 h 5574672"/>
              <a:gd name="connsiteX4566" fmla="*/ 10300109 w 10925787"/>
              <a:gd name="connsiteY4566" fmla="*/ 5318702 h 5574672"/>
              <a:gd name="connsiteX4567" fmla="*/ 10306191 w 10925787"/>
              <a:gd name="connsiteY4567" fmla="*/ 5319358 h 5574672"/>
              <a:gd name="connsiteX4568" fmla="*/ 10307128 w 10925787"/>
              <a:gd name="connsiteY4568" fmla="*/ 5310553 h 5574672"/>
              <a:gd name="connsiteX4569" fmla="*/ 10311830 w 10925787"/>
              <a:gd name="connsiteY4569" fmla="*/ 5314326 h 5574672"/>
              <a:gd name="connsiteX4570" fmla="*/ 10364378 w 10925787"/>
              <a:gd name="connsiteY4570" fmla="*/ 5310234 h 5574672"/>
              <a:gd name="connsiteX4571" fmla="*/ 10400062 w 10925787"/>
              <a:gd name="connsiteY4571" fmla="*/ 5320527 h 5574672"/>
              <a:gd name="connsiteX4572" fmla="*/ 10436021 w 10925787"/>
              <a:gd name="connsiteY4572" fmla="*/ 5353533 h 5574672"/>
              <a:gd name="connsiteX4573" fmla="*/ 10435499 w 10925787"/>
              <a:gd name="connsiteY4573" fmla="*/ 5359061 h 5574672"/>
              <a:gd name="connsiteX4574" fmla="*/ 10445303 w 10925787"/>
              <a:gd name="connsiteY4574" fmla="*/ 5369336 h 5574672"/>
              <a:gd name="connsiteX4575" fmla="*/ 10454462 w 10925787"/>
              <a:gd name="connsiteY4575" fmla="*/ 5384183 h 5574672"/>
              <a:gd name="connsiteX4576" fmla="*/ 10467201 w 10925787"/>
              <a:gd name="connsiteY4576" fmla="*/ 5400765 h 5574672"/>
              <a:gd name="connsiteX4577" fmla="*/ 10474624 w 10925787"/>
              <a:gd name="connsiteY4577" fmla="*/ 5402873 h 5574672"/>
              <a:gd name="connsiteX4578" fmla="*/ 10474004 w 10925787"/>
              <a:gd name="connsiteY4578" fmla="*/ 5418907 h 5574672"/>
              <a:gd name="connsiteX4579" fmla="*/ 10476821 w 10925787"/>
              <a:gd name="connsiteY4579" fmla="*/ 5430440 h 5574672"/>
              <a:gd name="connsiteX4580" fmla="*/ 10492943 w 10925787"/>
              <a:gd name="connsiteY4580" fmla="*/ 5476804 h 5574672"/>
              <a:gd name="connsiteX4581" fmla="*/ 10490887 w 10925787"/>
              <a:gd name="connsiteY4581" fmla="*/ 5483625 h 5574672"/>
              <a:gd name="connsiteX4582" fmla="*/ 10492517 w 10925787"/>
              <a:gd name="connsiteY4582" fmla="*/ 5532009 h 5574672"/>
              <a:gd name="connsiteX4583" fmla="*/ 10491056 w 10925787"/>
              <a:gd name="connsiteY4583" fmla="*/ 5574672 h 5574672"/>
              <a:gd name="connsiteX4584" fmla="*/ 10201410 w 10925787"/>
              <a:gd name="connsiteY4584" fmla="*/ 5574672 h 5574672"/>
              <a:gd name="connsiteX4585" fmla="*/ 10206725 w 10925787"/>
              <a:gd name="connsiteY4585" fmla="*/ 5553765 h 5574672"/>
              <a:gd name="connsiteX4586" fmla="*/ 10203703 w 10925787"/>
              <a:gd name="connsiteY4586" fmla="*/ 5547635 h 5574672"/>
              <a:gd name="connsiteX4587" fmla="*/ 10208809 w 10925787"/>
              <a:gd name="connsiteY4587" fmla="*/ 5538936 h 5574672"/>
              <a:gd name="connsiteX4588" fmla="*/ 10217458 w 10925787"/>
              <a:gd name="connsiteY4588" fmla="*/ 5514133 h 5574672"/>
              <a:gd name="connsiteX4589" fmla="*/ 10236340 w 10925787"/>
              <a:gd name="connsiteY4589" fmla="*/ 5419438 h 5574672"/>
              <a:gd name="connsiteX4590" fmla="*/ 10244276 w 10925787"/>
              <a:gd name="connsiteY4590" fmla="*/ 5386291 h 5574672"/>
              <a:gd name="connsiteX4591" fmla="*/ 10252769 w 10925787"/>
              <a:gd name="connsiteY4591" fmla="*/ 5358511 h 5574672"/>
              <a:gd name="connsiteX4592" fmla="*/ 10277485 w 10925787"/>
              <a:gd name="connsiteY4592" fmla="*/ 5307293 h 5574672"/>
              <a:gd name="connsiteX4593" fmla="*/ 10284086 w 10925787"/>
              <a:gd name="connsiteY4593" fmla="*/ 5292464 h 5574672"/>
              <a:gd name="connsiteX4594" fmla="*/ 10291809 w 10925787"/>
              <a:gd name="connsiteY4594" fmla="*/ 5273879 h 5574672"/>
              <a:gd name="connsiteX4595" fmla="*/ 10290744 w 10925787"/>
              <a:gd name="connsiteY4595" fmla="*/ 5268883 h 5574672"/>
              <a:gd name="connsiteX4596" fmla="*/ 10336635 w 10925787"/>
              <a:gd name="connsiteY4596" fmla="*/ 5195431 h 5574672"/>
              <a:gd name="connsiteX4597" fmla="*/ 10348325 w 10925787"/>
              <a:gd name="connsiteY4597" fmla="*/ 5194669 h 5574672"/>
              <a:gd name="connsiteX4598" fmla="*/ 10339661 w 10925787"/>
              <a:gd name="connsiteY4598" fmla="*/ 5217948 h 5574672"/>
              <a:gd name="connsiteX4599" fmla="*/ 10333902 w 10925787"/>
              <a:gd name="connsiteY4599" fmla="*/ 5221031 h 5574672"/>
              <a:gd name="connsiteX4600" fmla="*/ 10333080 w 10925787"/>
              <a:gd name="connsiteY4600" fmla="*/ 5233043 h 5574672"/>
              <a:gd name="connsiteX4601" fmla="*/ 10415874 w 10925787"/>
              <a:gd name="connsiteY4601" fmla="*/ 5190825 h 5574672"/>
              <a:gd name="connsiteX4602" fmla="*/ 10435155 w 10925787"/>
              <a:gd name="connsiteY4602" fmla="*/ 5204679 h 5574672"/>
              <a:gd name="connsiteX4603" fmla="*/ 10441894 w 10925787"/>
              <a:gd name="connsiteY4603" fmla="*/ 5208541 h 5574672"/>
              <a:gd name="connsiteX4604" fmla="*/ 10477246 w 10925787"/>
              <a:gd name="connsiteY4604" fmla="*/ 5220216 h 5574672"/>
              <a:gd name="connsiteX4605" fmla="*/ 10482366 w 10925787"/>
              <a:gd name="connsiteY4605" fmla="*/ 5229748 h 5574672"/>
              <a:gd name="connsiteX4606" fmla="*/ 10494537 w 10925787"/>
              <a:gd name="connsiteY4606" fmla="*/ 5240909 h 5574672"/>
              <a:gd name="connsiteX4607" fmla="*/ 10537925 w 10925787"/>
              <a:gd name="connsiteY4607" fmla="*/ 5271824 h 5574672"/>
              <a:gd name="connsiteX4608" fmla="*/ 10572082 w 10925787"/>
              <a:gd name="connsiteY4608" fmla="*/ 5286813 h 5574672"/>
              <a:gd name="connsiteX4609" fmla="*/ 10577273 w 10925787"/>
              <a:gd name="connsiteY4609" fmla="*/ 5289257 h 5574672"/>
              <a:gd name="connsiteX4610" fmla="*/ 10584785 w 10925787"/>
              <a:gd name="connsiteY4610" fmla="*/ 5291472 h 5574672"/>
              <a:gd name="connsiteX4611" fmla="*/ 10597186 w 10925787"/>
              <a:gd name="connsiteY4611" fmla="*/ 5296096 h 5574672"/>
              <a:gd name="connsiteX4612" fmla="*/ 10609003 w 10925787"/>
              <a:gd name="connsiteY4612" fmla="*/ 5297620 h 5574672"/>
              <a:gd name="connsiteX4613" fmla="*/ 10621423 w 10925787"/>
              <a:gd name="connsiteY4613" fmla="*/ 5289966 h 5574672"/>
              <a:gd name="connsiteX4614" fmla="*/ 10644667 w 10925787"/>
              <a:gd name="connsiteY4614" fmla="*/ 5253346 h 5574672"/>
              <a:gd name="connsiteX4615" fmla="*/ 10644401 w 10925787"/>
              <a:gd name="connsiteY4615" fmla="*/ 5241582 h 5574672"/>
              <a:gd name="connsiteX4616" fmla="*/ 10644029 w 10925787"/>
              <a:gd name="connsiteY4616" fmla="*/ 5229322 h 5574672"/>
              <a:gd name="connsiteX4617" fmla="*/ 10640875 w 10925787"/>
              <a:gd name="connsiteY4617" fmla="*/ 5220128 h 5574672"/>
              <a:gd name="connsiteX4618" fmla="*/ 10632868 w 10925787"/>
              <a:gd name="connsiteY4618" fmla="*/ 5193216 h 5574672"/>
              <a:gd name="connsiteX4619" fmla="*/ 10625267 w 10925787"/>
              <a:gd name="connsiteY4619" fmla="*/ 5184518 h 5574672"/>
              <a:gd name="connsiteX4620" fmla="*/ 10622769 w 10925787"/>
              <a:gd name="connsiteY4620" fmla="*/ 5183330 h 5574672"/>
              <a:gd name="connsiteX4621" fmla="*/ 10622747 w 10925787"/>
              <a:gd name="connsiteY4621" fmla="*/ 5183333 h 5574672"/>
              <a:gd name="connsiteX4622" fmla="*/ 10622007 w 10925787"/>
              <a:gd name="connsiteY4622" fmla="*/ 5182817 h 5574672"/>
              <a:gd name="connsiteX4623" fmla="*/ 10618499 w 10925787"/>
              <a:gd name="connsiteY4623" fmla="*/ 5179911 h 5574672"/>
              <a:gd name="connsiteX4624" fmla="*/ 10594494 w 10925787"/>
              <a:gd name="connsiteY4624" fmla="*/ 5155338 h 5574672"/>
              <a:gd name="connsiteX4625" fmla="*/ 10584962 w 10925787"/>
              <a:gd name="connsiteY4625" fmla="*/ 5149846 h 5574672"/>
              <a:gd name="connsiteX4626" fmla="*/ 10579718 w 10925787"/>
              <a:gd name="connsiteY4626" fmla="*/ 5144283 h 5574672"/>
              <a:gd name="connsiteX4627" fmla="*/ 10566041 w 10925787"/>
              <a:gd name="connsiteY4627" fmla="*/ 5140669 h 5574672"/>
              <a:gd name="connsiteX4628" fmla="*/ 10539626 w 10925787"/>
              <a:gd name="connsiteY4628" fmla="*/ 5127984 h 5574672"/>
              <a:gd name="connsiteX4629" fmla="*/ 10522600 w 10925787"/>
              <a:gd name="connsiteY4629" fmla="*/ 5130553 h 5574672"/>
              <a:gd name="connsiteX4630" fmla="*/ 10512449 w 10925787"/>
              <a:gd name="connsiteY4630" fmla="*/ 5126159 h 5574672"/>
              <a:gd name="connsiteX4631" fmla="*/ 10509897 w 10925787"/>
              <a:gd name="connsiteY4631" fmla="*/ 5130961 h 5574672"/>
              <a:gd name="connsiteX4632" fmla="*/ 10498027 w 10925787"/>
              <a:gd name="connsiteY4632" fmla="*/ 5124600 h 5574672"/>
              <a:gd name="connsiteX4633" fmla="*/ 10487982 w 10925787"/>
              <a:gd name="connsiteY4633" fmla="*/ 5124760 h 5574672"/>
              <a:gd name="connsiteX4634" fmla="*/ 10485218 w 10925787"/>
              <a:gd name="connsiteY4634" fmla="*/ 5129596 h 5574672"/>
              <a:gd name="connsiteX4635" fmla="*/ 10470956 w 10925787"/>
              <a:gd name="connsiteY4635" fmla="*/ 5127772 h 5574672"/>
              <a:gd name="connsiteX4636" fmla="*/ 10464561 w 10925787"/>
              <a:gd name="connsiteY4636" fmla="*/ 5130465 h 5574672"/>
              <a:gd name="connsiteX4637" fmla="*/ 10454214 w 10925787"/>
              <a:gd name="connsiteY4637" fmla="*/ 5133334 h 5574672"/>
              <a:gd name="connsiteX4638" fmla="*/ 10440286 w 10925787"/>
              <a:gd name="connsiteY4638" fmla="*/ 5136771 h 5574672"/>
              <a:gd name="connsiteX4639" fmla="*/ 10435378 w 10925787"/>
              <a:gd name="connsiteY4639" fmla="*/ 5143504 h 5574672"/>
              <a:gd name="connsiteX4640" fmla="*/ 10432558 w 10925787"/>
              <a:gd name="connsiteY4640" fmla="*/ 5139163 h 5574672"/>
              <a:gd name="connsiteX4641" fmla="*/ 10423221 w 10925787"/>
              <a:gd name="connsiteY4641" fmla="*/ 5139730 h 5574672"/>
              <a:gd name="connsiteX4642" fmla="*/ 10388047 w 10925787"/>
              <a:gd name="connsiteY4642" fmla="*/ 5146746 h 5574672"/>
              <a:gd name="connsiteX4643" fmla="*/ 10362344 w 10925787"/>
              <a:gd name="connsiteY4643" fmla="*/ 5121341 h 5574672"/>
              <a:gd name="connsiteX4644" fmla="*/ 10393721 w 10925787"/>
              <a:gd name="connsiteY4644" fmla="*/ 5046754 h 5574672"/>
              <a:gd name="connsiteX4645" fmla="*/ 10398551 w 10925787"/>
              <a:gd name="connsiteY4645" fmla="*/ 5041581 h 5574672"/>
              <a:gd name="connsiteX4646" fmla="*/ 10402355 w 10925787"/>
              <a:gd name="connsiteY4646" fmla="*/ 5031376 h 5574672"/>
              <a:gd name="connsiteX4647" fmla="*/ 10406825 w 10925787"/>
              <a:gd name="connsiteY4647" fmla="*/ 5027585 h 5574672"/>
              <a:gd name="connsiteX4648" fmla="*/ 10409757 w 10925787"/>
              <a:gd name="connsiteY4648" fmla="*/ 5021703 h 5574672"/>
              <a:gd name="connsiteX4649" fmla="*/ 10441499 w 10925787"/>
              <a:gd name="connsiteY4649" fmla="*/ 4949579 h 5574672"/>
              <a:gd name="connsiteX4650" fmla="*/ 10475793 w 10925787"/>
              <a:gd name="connsiteY4650" fmla="*/ 4846150 h 5574672"/>
              <a:gd name="connsiteX4651" fmla="*/ 10477086 w 10925787"/>
              <a:gd name="connsiteY4651" fmla="*/ 4695170 h 5574672"/>
              <a:gd name="connsiteX4652" fmla="*/ 10475262 w 10925787"/>
              <a:gd name="connsiteY4652" fmla="*/ 4648824 h 5574672"/>
              <a:gd name="connsiteX4653" fmla="*/ 10471452 w 10925787"/>
              <a:gd name="connsiteY4653" fmla="*/ 4614843 h 5574672"/>
              <a:gd name="connsiteX4654" fmla="*/ 10462311 w 10925787"/>
              <a:gd name="connsiteY4654" fmla="*/ 4566637 h 5574672"/>
              <a:gd name="connsiteX4655" fmla="*/ 10448279 w 10925787"/>
              <a:gd name="connsiteY4655" fmla="*/ 4520751 h 5574672"/>
              <a:gd name="connsiteX4656" fmla="*/ 10442477 w 10925787"/>
              <a:gd name="connsiteY4656" fmla="*/ 4519865 h 5574672"/>
              <a:gd name="connsiteX4657" fmla="*/ 10443209 w 10925787"/>
              <a:gd name="connsiteY4657" fmla="*/ 4512531 h 5574672"/>
              <a:gd name="connsiteX4658" fmla="*/ 10445326 w 10925787"/>
              <a:gd name="connsiteY4658" fmla="*/ 4504718 h 5574672"/>
              <a:gd name="connsiteX4659" fmla="*/ 10442024 w 10925787"/>
              <a:gd name="connsiteY4659" fmla="*/ 4482235 h 5574672"/>
              <a:gd name="connsiteX4660" fmla="*/ 10431771 w 10925787"/>
              <a:gd name="connsiteY4660" fmla="*/ 4467460 h 5574672"/>
              <a:gd name="connsiteX4661" fmla="*/ 10431475 w 10925787"/>
              <a:gd name="connsiteY4661" fmla="*/ 4458301 h 5574672"/>
              <a:gd name="connsiteX4662" fmla="*/ 10433137 w 10925787"/>
              <a:gd name="connsiteY4662" fmla="*/ 4443330 h 5574672"/>
              <a:gd name="connsiteX4663" fmla="*/ 10416737 w 10925787"/>
              <a:gd name="connsiteY4663" fmla="*/ 4364970 h 5574672"/>
              <a:gd name="connsiteX4664" fmla="*/ 10425778 w 10925787"/>
              <a:gd name="connsiteY4664" fmla="*/ 4291801 h 5574672"/>
              <a:gd name="connsiteX4665" fmla="*/ 10430995 w 10925787"/>
              <a:gd name="connsiteY4665" fmla="*/ 4296106 h 5574672"/>
              <a:gd name="connsiteX4666" fmla="*/ 10446401 w 10925787"/>
              <a:gd name="connsiteY4666" fmla="*/ 4284696 h 5574672"/>
              <a:gd name="connsiteX4667" fmla="*/ 10460805 w 10925787"/>
              <a:gd name="connsiteY4667" fmla="*/ 4281029 h 5574672"/>
              <a:gd name="connsiteX4668" fmla="*/ 10464313 w 10925787"/>
              <a:gd name="connsiteY4668" fmla="*/ 4275448 h 5574672"/>
              <a:gd name="connsiteX4669" fmla="*/ 10467183 w 10925787"/>
              <a:gd name="connsiteY4669" fmla="*/ 4280072 h 5574672"/>
              <a:gd name="connsiteX4670" fmla="*/ 10491578 w 10925787"/>
              <a:gd name="connsiteY4670" fmla="*/ 4276759 h 5574672"/>
              <a:gd name="connsiteX4671" fmla="*/ 10497301 w 10925787"/>
              <a:gd name="connsiteY4671" fmla="*/ 4280196 h 5574672"/>
              <a:gd name="connsiteX4672" fmla="*/ 10511013 w 10925787"/>
              <a:gd name="connsiteY4672" fmla="*/ 4285848 h 5574672"/>
              <a:gd name="connsiteX4673" fmla="*/ 10572029 w 10925787"/>
              <a:gd name="connsiteY4673" fmla="*/ 4298055 h 5574672"/>
              <a:gd name="connsiteX4674" fmla="*/ 10584431 w 10925787"/>
              <a:gd name="connsiteY4674" fmla="*/ 4304521 h 5574672"/>
              <a:gd name="connsiteX4675" fmla="*/ 10604893 w 10925787"/>
              <a:gd name="connsiteY4675" fmla="*/ 4311271 h 5574672"/>
              <a:gd name="connsiteX4676" fmla="*/ 10616214 w 10925787"/>
              <a:gd name="connsiteY4676" fmla="*/ 4310651 h 5574672"/>
              <a:gd name="connsiteX4677" fmla="*/ 10640202 w 10925787"/>
              <a:gd name="connsiteY4677" fmla="*/ 4307852 h 5574672"/>
              <a:gd name="connsiteX4678" fmla="*/ 10651381 w 10925787"/>
              <a:gd name="connsiteY4678" fmla="*/ 4295716 h 5574672"/>
              <a:gd name="connsiteX4679" fmla="*/ 10658273 w 10925787"/>
              <a:gd name="connsiteY4679" fmla="*/ 4291376 h 5574672"/>
              <a:gd name="connsiteX4680" fmla="*/ 10662879 w 10925787"/>
              <a:gd name="connsiteY4680" fmla="*/ 4285954 h 5574672"/>
              <a:gd name="connsiteX4681" fmla="*/ 10671277 w 10925787"/>
              <a:gd name="connsiteY4681" fmla="*/ 4253639 h 5574672"/>
              <a:gd name="connsiteX4682" fmla="*/ 10578939 w 10925787"/>
              <a:gd name="connsiteY4682" fmla="*/ 4210145 h 5574672"/>
              <a:gd name="connsiteX4683" fmla="*/ 10552878 w 10925787"/>
              <a:gd name="connsiteY4683" fmla="*/ 4207435 h 5574672"/>
              <a:gd name="connsiteX4684" fmla="*/ 10546907 w 10925787"/>
              <a:gd name="connsiteY4684" fmla="*/ 4208640 h 5574672"/>
              <a:gd name="connsiteX4685" fmla="*/ 10527189 w 10925787"/>
              <a:gd name="connsiteY4685" fmla="*/ 4207204 h 5574672"/>
              <a:gd name="connsiteX4686" fmla="*/ 10460167 w 10925787"/>
              <a:gd name="connsiteY4686" fmla="*/ 4224035 h 5574672"/>
              <a:gd name="connsiteX4687" fmla="*/ 10446384 w 10925787"/>
              <a:gd name="connsiteY4687" fmla="*/ 4228854 h 5574672"/>
              <a:gd name="connsiteX4688" fmla="*/ 10440589 w 10925787"/>
              <a:gd name="connsiteY4688" fmla="*/ 4229970 h 5574672"/>
              <a:gd name="connsiteX4689" fmla="*/ 10429110 w 10925787"/>
              <a:gd name="connsiteY4689" fmla="*/ 4232911 h 5574672"/>
              <a:gd name="connsiteX4690" fmla="*/ 10405738 w 10925787"/>
              <a:gd name="connsiteY4690" fmla="*/ 4240069 h 5574672"/>
              <a:gd name="connsiteX4691" fmla="*/ 10452390 w 10925787"/>
              <a:gd name="connsiteY4691" fmla="*/ 4136108 h 5574672"/>
              <a:gd name="connsiteX4692" fmla="*/ 10459636 w 10925787"/>
              <a:gd name="connsiteY4692" fmla="*/ 4125709 h 5574672"/>
              <a:gd name="connsiteX4693" fmla="*/ 10465305 w 10925787"/>
              <a:gd name="connsiteY4693" fmla="*/ 4119260 h 5574672"/>
              <a:gd name="connsiteX4694" fmla="*/ 10466811 w 10925787"/>
              <a:gd name="connsiteY4694" fmla="*/ 4112864 h 5574672"/>
              <a:gd name="connsiteX4695" fmla="*/ 10490586 w 10925787"/>
              <a:gd name="connsiteY4695" fmla="*/ 4092171 h 5574672"/>
              <a:gd name="connsiteX4696" fmla="*/ 10511067 w 10925787"/>
              <a:gd name="connsiteY4696" fmla="*/ 4072789 h 5574672"/>
              <a:gd name="connsiteX4697" fmla="*/ 10519748 w 10925787"/>
              <a:gd name="connsiteY4697" fmla="*/ 4070663 h 5574672"/>
              <a:gd name="connsiteX4698" fmla="*/ 10535994 w 10925787"/>
              <a:gd name="connsiteY4698" fmla="*/ 4058138 h 5574672"/>
              <a:gd name="connsiteX4699" fmla="*/ 10539750 w 10925787"/>
              <a:gd name="connsiteY4699" fmla="*/ 4053160 h 5574672"/>
              <a:gd name="connsiteX4700" fmla="*/ 10556403 w 10925787"/>
              <a:gd name="connsiteY4700" fmla="*/ 4041059 h 5574672"/>
              <a:gd name="connsiteX4701" fmla="*/ 10581525 w 10925787"/>
              <a:gd name="connsiteY4701" fmla="*/ 4011366 h 5574672"/>
              <a:gd name="connsiteX4702" fmla="*/ 10588187 w 10925787"/>
              <a:gd name="connsiteY4702" fmla="*/ 4003607 h 5574672"/>
              <a:gd name="connsiteX4703" fmla="*/ 10601846 w 10925787"/>
              <a:gd name="connsiteY4703" fmla="*/ 3974977 h 5574672"/>
              <a:gd name="connsiteX4704" fmla="*/ 10615718 w 10925787"/>
              <a:gd name="connsiteY4704" fmla="*/ 3949500 h 5574672"/>
              <a:gd name="connsiteX4705" fmla="*/ 10623761 w 10925787"/>
              <a:gd name="connsiteY4705" fmla="*/ 3909815 h 5574672"/>
              <a:gd name="connsiteX4706" fmla="*/ 10622060 w 10925787"/>
              <a:gd name="connsiteY4706" fmla="*/ 3896510 h 5574672"/>
              <a:gd name="connsiteX4707" fmla="*/ 10621972 w 10925787"/>
              <a:gd name="connsiteY4707" fmla="*/ 3891514 h 5574672"/>
              <a:gd name="connsiteX4708" fmla="*/ 10620342 w 10925787"/>
              <a:gd name="connsiteY4708" fmla="*/ 3885225 h 5574672"/>
              <a:gd name="connsiteX4709" fmla="*/ 10615009 w 10925787"/>
              <a:gd name="connsiteY4709" fmla="*/ 3873124 h 5574672"/>
              <a:gd name="connsiteX4710" fmla="*/ 10578496 w 10925787"/>
              <a:gd name="connsiteY4710" fmla="*/ 3857445 h 5574672"/>
              <a:gd name="connsiteX4711" fmla="*/ 10575041 w 10925787"/>
              <a:gd name="connsiteY4711" fmla="*/ 3857552 h 5574672"/>
              <a:gd name="connsiteX4712" fmla="*/ 10553799 w 10925787"/>
              <a:gd name="connsiteY4712" fmla="*/ 3858809 h 5574672"/>
              <a:gd name="connsiteX4713" fmla="*/ 10555517 w 10925787"/>
              <a:gd name="connsiteY4713" fmla="*/ 3864443 h 5574672"/>
              <a:gd name="connsiteX4714" fmla="*/ 10530785 w 10925787"/>
              <a:gd name="connsiteY4714" fmla="*/ 3866002 h 5574672"/>
              <a:gd name="connsiteX4715" fmla="*/ 10496220 w 10925787"/>
              <a:gd name="connsiteY4715" fmla="*/ 3891603 h 5574672"/>
              <a:gd name="connsiteX4716" fmla="*/ 10469380 w 10925787"/>
              <a:gd name="connsiteY4716" fmla="*/ 3914900 h 5574672"/>
              <a:gd name="connsiteX4717" fmla="*/ 10438429 w 10925787"/>
              <a:gd name="connsiteY4717" fmla="*/ 3961034 h 5574672"/>
              <a:gd name="connsiteX4718" fmla="*/ 10415998 w 10925787"/>
              <a:gd name="connsiteY4718" fmla="*/ 4008177 h 5574672"/>
              <a:gd name="connsiteX4719" fmla="*/ 10411544 w 10925787"/>
              <a:gd name="connsiteY4719" fmla="*/ 4020419 h 5574672"/>
              <a:gd name="connsiteX4720" fmla="*/ 10405159 w 10925787"/>
              <a:gd name="connsiteY4720" fmla="*/ 4033140 h 5574672"/>
              <a:gd name="connsiteX4721" fmla="*/ 10407420 w 10925787"/>
              <a:gd name="connsiteY4721" fmla="*/ 4039978 h 5574672"/>
              <a:gd name="connsiteX4722" fmla="*/ 10402943 w 10925787"/>
              <a:gd name="connsiteY4722" fmla="*/ 4045187 h 5574672"/>
              <a:gd name="connsiteX4723" fmla="*/ 10406624 w 10925787"/>
              <a:gd name="connsiteY4723" fmla="*/ 4046020 h 5574672"/>
              <a:gd name="connsiteX4724" fmla="*/ 10410906 w 10925787"/>
              <a:gd name="connsiteY4724" fmla="*/ 4048482 h 5574672"/>
              <a:gd name="connsiteX4725" fmla="*/ 10412217 w 10925787"/>
              <a:gd name="connsiteY4725" fmla="*/ 4047756 h 5574672"/>
              <a:gd name="connsiteX4726" fmla="*/ 10401113 w 10925787"/>
              <a:gd name="connsiteY4726" fmla="*/ 4049740 h 5574672"/>
              <a:gd name="connsiteX4727" fmla="*/ 10400985 w 10925787"/>
              <a:gd name="connsiteY4727" fmla="*/ 4062177 h 5574672"/>
              <a:gd name="connsiteX4728" fmla="*/ 10396464 w 10925787"/>
              <a:gd name="connsiteY4728" fmla="*/ 4065472 h 5574672"/>
              <a:gd name="connsiteX4729" fmla="*/ 10388109 w 10925787"/>
              <a:gd name="connsiteY4729" fmla="*/ 4089106 h 5574672"/>
              <a:gd name="connsiteX4730" fmla="*/ 10382092 w 10925787"/>
              <a:gd name="connsiteY4730" fmla="*/ 4133646 h 5574672"/>
              <a:gd name="connsiteX4731" fmla="*/ 10380248 w 10925787"/>
              <a:gd name="connsiteY4731" fmla="*/ 4145285 h 5574672"/>
              <a:gd name="connsiteX4732" fmla="*/ 10380549 w 10925787"/>
              <a:gd name="connsiteY4732" fmla="*/ 4168317 h 5574672"/>
              <a:gd name="connsiteX4733" fmla="*/ 10376418 w 10925787"/>
              <a:gd name="connsiteY4733" fmla="*/ 4200809 h 5574672"/>
              <a:gd name="connsiteX4734" fmla="*/ 10376437 w 10925787"/>
              <a:gd name="connsiteY4734" fmla="*/ 4205769 h 5574672"/>
              <a:gd name="connsiteX4735" fmla="*/ 10373447 w 10925787"/>
              <a:gd name="connsiteY4735" fmla="*/ 4233460 h 5574672"/>
              <a:gd name="connsiteX4736" fmla="*/ 10367280 w 10925787"/>
              <a:gd name="connsiteY4736" fmla="*/ 4253710 h 5574672"/>
              <a:gd name="connsiteX4737" fmla="*/ 10362875 w 10925787"/>
              <a:gd name="connsiteY4737" fmla="*/ 4262781 h 5574672"/>
              <a:gd name="connsiteX4738" fmla="*/ 10360879 w 10925787"/>
              <a:gd name="connsiteY4738" fmla="*/ 4268539 h 5574672"/>
              <a:gd name="connsiteX4739" fmla="*/ 10357709 w 10925787"/>
              <a:gd name="connsiteY4739" fmla="*/ 4316675 h 5574672"/>
              <a:gd name="connsiteX4740" fmla="*/ 10359188 w 10925787"/>
              <a:gd name="connsiteY4740" fmla="*/ 4318269 h 5574672"/>
              <a:gd name="connsiteX4741" fmla="*/ 10355696 w 10925787"/>
              <a:gd name="connsiteY4741" fmla="*/ 4317082 h 5574672"/>
              <a:gd name="connsiteX4742" fmla="*/ 10359821 w 10925787"/>
              <a:gd name="connsiteY4742" fmla="*/ 4373474 h 5574672"/>
              <a:gd name="connsiteX4743" fmla="*/ 10360262 w 10925787"/>
              <a:gd name="connsiteY4743" fmla="*/ 4381818 h 5574672"/>
              <a:gd name="connsiteX4744" fmla="*/ 10364771 w 10925787"/>
              <a:gd name="connsiteY4744" fmla="*/ 4380224 h 5574672"/>
              <a:gd name="connsiteX4745" fmla="*/ 10361651 w 10925787"/>
              <a:gd name="connsiteY4745" fmla="*/ 4414700 h 5574672"/>
              <a:gd name="connsiteX4746" fmla="*/ 10364861 w 10925787"/>
              <a:gd name="connsiteY4746" fmla="*/ 4411068 h 5574672"/>
              <a:gd name="connsiteX4747" fmla="*/ 10364847 w 10925787"/>
              <a:gd name="connsiteY4747" fmla="*/ 4436438 h 5574672"/>
              <a:gd name="connsiteX4748" fmla="*/ 10370102 w 10925787"/>
              <a:gd name="connsiteY4748" fmla="*/ 4449106 h 5574672"/>
              <a:gd name="connsiteX4749" fmla="*/ 10367533 w 10925787"/>
              <a:gd name="connsiteY4749" fmla="*/ 4459771 h 5574672"/>
              <a:gd name="connsiteX4750" fmla="*/ 10378177 w 10925787"/>
              <a:gd name="connsiteY4750" fmla="*/ 4466362 h 5574672"/>
              <a:gd name="connsiteX4751" fmla="*/ 10378182 w 10925787"/>
              <a:gd name="connsiteY4751" fmla="*/ 4466362 h 5574672"/>
              <a:gd name="connsiteX4752" fmla="*/ 10376074 w 10925787"/>
              <a:gd name="connsiteY4752" fmla="*/ 4467921 h 5574672"/>
              <a:gd name="connsiteX4753" fmla="*/ 10378179 w 10925787"/>
              <a:gd name="connsiteY4753" fmla="*/ 4467442 h 5574672"/>
              <a:gd name="connsiteX4754" fmla="*/ 10378204 w 10925787"/>
              <a:gd name="connsiteY4754" fmla="*/ 4466379 h 5574672"/>
              <a:gd name="connsiteX4755" fmla="*/ 10380964 w 10925787"/>
              <a:gd name="connsiteY4755" fmla="*/ 4474653 h 5574672"/>
              <a:gd name="connsiteX4756" fmla="*/ 10374432 w 10925787"/>
              <a:gd name="connsiteY4756" fmla="*/ 4485159 h 5574672"/>
              <a:gd name="connsiteX4757" fmla="*/ 10382983 w 10925787"/>
              <a:gd name="connsiteY4757" fmla="*/ 4505214 h 5574672"/>
              <a:gd name="connsiteX4758" fmla="*/ 10382838 w 10925787"/>
              <a:gd name="connsiteY4758" fmla="*/ 4510812 h 5574672"/>
              <a:gd name="connsiteX4759" fmla="*/ 10387811 w 10925787"/>
              <a:gd name="connsiteY4759" fmla="*/ 4525800 h 5574672"/>
              <a:gd name="connsiteX4760" fmla="*/ 10392123 w 10925787"/>
              <a:gd name="connsiteY4760" fmla="*/ 4564033 h 5574672"/>
              <a:gd name="connsiteX4761" fmla="*/ 10398062 w 10925787"/>
              <a:gd name="connsiteY4761" fmla="*/ 4595338 h 5574672"/>
              <a:gd name="connsiteX4762" fmla="*/ 10404202 w 10925787"/>
              <a:gd name="connsiteY4762" fmla="*/ 4636954 h 5574672"/>
              <a:gd name="connsiteX4763" fmla="*/ 10410520 w 10925787"/>
              <a:gd name="connsiteY4763" fmla="*/ 4677046 h 5574672"/>
              <a:gd name="connsiteX4764" fmla="*/ 10411073 w 10925787"/>
              <a:gd name="connsiteY4764" fmla="*/ 4689837 h 5574672"/>
              <a:gd name="connsiteX4765" fmla="*/ 10413961 w 10925787"/>
              <a:gd name="connsiteY4765" fmla="*/ 4709272 h 5574672"/>
              <a:gd name="connsiteX4766" fmla="*/ 10413668 w 10925787"/>
              <a:gd name="connsiteY4766" fmla="*/ 4716022 h 5574672"/>
              <a:gd name="connsiteX4767" fmla="*/ 10417938 w 10925787"/>
              <a:gd name="connsiteY4767" fmla="*/ 4730337 h 5574672"/>
              <a:gd name="connsiteX4768" fmla="*/ 10415849 w 10925787"/>
              <a:gd name="connsiteY4768" fmla="*/ 4741268 h 5574672"/>
              <a:gd name="connsiteX4769" fmla="*/ 10421046 w 10925787"/>
              <a:gd name="connsiteY4769" fmla="*/ 4779111 h 5574672"/>
              <a:gd name="connsiteX4770" fmla="*/ 10421462 w 10925787"/>
              <a:gd name="connsiteY4770" fmla="*/ 4780776 h 5574672"/>
              <a:gd name="connsiteX4771" fmla="*/ 10415904 w 10925787"/>
              <a:gd name="connsiteY4771" fmla="*/ 4795357 h 5574672"/>
              <a:gd name="connsiteX4772" fmla="*/ 10415736 w 10925787"/>
              <a:gd name="connsiteY4772" fmla="*/ 4802266 h 5574672"/>
              <a:gd name="connsiteX4773" fmla="*/ 10414267 w 10925787"/>
              <a:gd name="connsiteY4773" fmla="*/ 4816528 h 5574672"/>
              <a:gd name="connsiteX4774" fmla="*/ 10414115 w 10925787"/>
              <a:gd name="connsiteY4774" fmla="*/ 4821878 h 5574672"/>
              <a:gd name="connsiteX4775" fmla="*/ 10433240 w 10925787"/>
              <a:gd name="connsiteY4775" fmla="*/ 4823845 h 5574672"/>
              <a:gd name="connsiteX4776" fmla="*/ 10435947 w 10925787"/>
              <a:gd name="connsiteY4776" fmla="*/ 4760438 h 5574672"/>
              <a:gd name="connsiteX4777" fmla="*/ 10435720 w 10925787"/>
              <a:gd name="connsiteY4777" fmla="*/ 4752837 h 5574672"/>
              <a:gd name="connsiteX4778" fmla="*/ 10437414 w 10925787"/>
              <a:gd name="connsiteY4778" fmla="*/ 4742703 h 5574672"/>
              <a:gd name="connsiteX4779" fmla="*/ 10434902 w 10925787"/>
              <a:gd name="connsiteY4779" fmla="*/ 4733951 h 5574672"/>
              <a:gd name="connsiteX4780" fmla="*/ 10431941 w 10925787"/>
              <a:gd name="connsiteY4780" fmla="*/ 4720522 h 5574672"/>
              <a:gd name="connsiteX4781" fmla="*/ 10435667 w 10925787"/>
              <a:gd name="connsiteY4781" fmla="*/ 4691822 h 5574672"/>
              <a:gd name="connsiteX4782" fmla="*/ 10430336 w 10925787"/>
              <a:gd name="connsiteY4782" fmla="*/ 4676249 h 5574672"/>
              <a:gd name="connsiteX4783" fmla="*/ 10429200 w 10925787"/>
              <a:gd name="connsiteY4783" fmla="*/ 4653058 h 5574672"/>
              <a:gd name="connsiteX4784" fmla="*/ 10426375 w 10925787"/>
              <a:gd name="connsiteY4784" fmla="*/ 4643597 h 5574672"/>
              <a:gd name="connsiteX4785" fmla="*/ 10425629 w 10925787"/>
              <a:gd name="connsiteY4785" fmla="*/ 4626342 h 5574672"/>
              <a:gd name="connsiteX4786" fmla="*/ 10425315 w 10925787"/>
              <a:gd name="connsiteY4786" fmla="*/ 4619414 h 5574672"/>
              <a:gd name="connsiteX4787" fmla="*/ 10420512 w 10925787"/>
              <a:gd name="connsiteY4787" fmla="*/ 4614560 h 5574672"/>
              <a:gd name="connsiteX4788" fmla="*/ 10415952 w 10925787"/>
              <a:gd name="connsiteY4788" fmla="*/ 4577834 h 5574672"/>
              <a:gd name="connsiteX4789" fmla="*/ 10406309 w 10925787"/>
              <a:gd name="connsiteY4789" fmla="*/ 4556379 h 5574672"/>
              <a:gd name="connsiteX4790" fmla="*/ 10408508 w 10925787"/>
              <a:gd name="connsiteY4790" fmla="*/ 4551720 h 5574672"/>
              <a:gd name="connsiteX4791" fmla="*/ 10402201 w 10925787"/>
              <a:gd name="connsiteY4791" fmla="*/ 4515277 h 5574672"/>
              <a:gd name="connsiteX4792" fmla="*/ 10390474 w 10925787"/>
              <a:gd name="connsiteY4792" fmla="*/ 4462517 h 5574672"/>
              <a:gd name="connsiteX4793" fmla="*/ 10389703 w 10925787"/>
              <a:gd name="connsiteY4793" fmla="*/ 4452312 h 5574672"/>
              <a:gd name="connsiteX4794" fmla="*/ 10379476 w 10925787"/>
              <a:gd name="connsiteY4794" fmla="*/ 4440619 h 5574672"/>
              <a:gd name="connsiteX4795" fmla="*/ 10387737 w 10925787"/>
              <a:gd name="connsiteY4795" fmla="*/ 4429440 h 5574672"/>
              <a:gd name="connsiteX4796" fmla="*/ 10387675 w 10925787"/>
              <a:gd name="connsiteY4796" fmla="*/ 4426907 h 5574672"/>
              <a:gd name="connsiteX4797" fmla="*/ 10388183 w 10925787"/>
              <a:gd name="connsiteY4797" fmla="*/ 4413566 h 5574672"/>
              <a:gd name="connsiteX4798" fmla="*/ 10381472 w 10925787"/>
              <a:gd name="connsiteY4798" fmla="*/ 4395602 h 5574672"/>
              <a:gd name="connsiteX4799" fmla="*/ 10379082 w 10925787"/>
              <a:gd name="connsiteY4799" fmla="*/ 4390747 h 5574672"/>
              <a:gd name="connsiteX4800" fmla="*/ 10384930 w 10925787"/>
              <a:gd name="connsiteY4800" fmla="*/ 4382616 h 5574672"/>
              <a:gd name="connsiteX4801" fmla="*/ 10375488 w 10925787"/>
              <a:gd name="connsiteY4801" fmla="*/ 4333629 h 5574672"/>
              <a:gd name="connsiteX4802" fmla="*/ 10374614 w 10925787"/>
              <a:gd name="connsiteY4802" fmla="*/ 4309340 h 5574672"/>
              <a:gd name="connsiteX4803" fmla="*/ 10377865 w 10925787"/>
              <a:gd name="connsiteY4803" fmla="*/ 4270169 h 5574672"/>
              <a:gd name="connsiteX4804" fmla="*/ 10377828 w 10925787"/>
              <a:gd name="connsiteY4804" fmla="*/ 4263313 h 5574672"/>
              <a:gd name="connsiteX4805" fmla="*/ 10386456 w 10925787"/>
              <a:gd name="connsiteY4805" fmla="*/ 4245915 h 5574672"/>
              <a:gd name="connsiteX4806" fmla="*/ 10384822 w 10925787"/>
              <a:gd name="connsiteY4806" fmla="*/ 4252470 h 5574672"/>
              <a:gd name="connsiteX4807" fmla="*/ 10391234 w 10925787"/>
              <a:gd name="connsiteY4807" fmla="*/ 4263242 h 5574672"/>
              <a:gd name="connsiteX4808" fmla="*/ 10382780 w 10925787"/>
              <a:gd name="connsiteY4808" fmla="*/ 4273092 h 5574672"/>
              <a:gd name="connsiteX4809" fmla="*/ 10381648 w 10925787"/>
              <a:gd name="connsiteY4809" fmla="*/ 4281313 h 5574672"/>
              <a:gd name="connsiteX4810" fmla="*/ 10397771 w 10925787"/>
              <a:gd name="connsiteY4810" fmla="*/ 4271498 h 5574672"/>
              <a:gd name="connsiteX4811" fmla="*/ 10407928 w 10925787"/>
              <a:gd name="connsiteY4811" fmla="*/ 4260779 h 5574672"/>
              <a:gd name="connsiteX4812" fmla="*/ 10414733 w 10925787"/>
              <a:gd name="connsiteY4812" fmla="*/ 4253019 h 5574672"/>
              <a:gd name="connsiteX4813" fmla="*/ 10416269 w 10925787"/>
              <a:gd name="connsiteY4813" fmla="*/ 4245561 h 5574672"/>
              <a:gd name="connsiteX4814" fmla="*/ 10428991 w 10925787"/>
              <a:gd name="connsiteY4814" fmla="*/ 4245029 h 5574672"/>
              <a:gd name="connsiteX4815" fmla="*/ 10433683 w 10925787"/>
              <a:gd name="connsiteY4815" fmla="*/ 4242496 h 5574672"/>
              <a:gd name="connsiteX4816" fmla="*/ 10436498 w 10925787"/>
              <a:gd name="connsiteY4816" fmla="*/ 4237570 h 5574672"/>
              <a:gd name="connsiteX4817" fmla="*/ 10439899 w 10925787"/>
              <a:gd name="connsiteY4817" fmla="*/ 4240954 h 5574672"/>
              <a:gd name="connsiteX4818" fmla="*/ 10451521 w 10925787"/>
              <a:gd name="connsiteY4818" fmla="*/ 4239378 h 5574672"/>
              <a:gd name="connsiteX4819" fmla="*/ 10465110 w 10925787"/>
              <a:gd name="connsiteY4819" fmla="*/ 4231494 h 5574672"/>
              <a:gd name="connsiteX4820" fmla="*/ 10484102 w 10925787"/>
              <a:gd name="connsiteY4820" fmla="*/ 4226002 h 5574672"/>
              <a:gd name="connsiteX4821" fmla="*/ 10530378 w 10925787"/>
              <a:gd name="connsiteY4821" fmla="*/ 4223964 h 5574672"/>
              <a:gd name="connsiteX4822" fmla="*/ 10535267 w 10925787"/>
              <a:gd name="connsiteY4822" fmla="*/ 4219340 h 5574672"/>
              <a:gd name="connsiteX4823" fmla="*/ 10581419 w 10925787"/>
              <a:gd name="connsiteY4823" fmla="*/ 4221945 h 5574672"/>
              <a:gd name="connsiteX4824" fmla="*/ 10635259 w 10925787"/>
              <a:gd name="connsiteY4824" fmla="*/ 4232061 h 5574672"/>
              <a:gd name="connsiteX4825" fmla="*/ 10636092 w 10925787"/>
              <a:gd name="connsiteY4825" fmla="*/ 4285600 h 5574672"/>
              <a:gd name="connsiteX4826" fmla="*/ 10586397 w 10925787"/>
              <a:gd name="connsiteY4826" fmla="*/ 4280303 h 5574672"/>
              <a:gd name="connsiteX4827" fmla="*/ 10575360 w 10925787"/>
              <a:gd name="connsiteY4827" fmla="*/ 4280746 h 5574672"/>
              <a:gd name="connsiteX4828" fmla="*/ 10572065 w 10925787"/>
              <a:gd name="connsiteY4828" fmla="*/ 4274439 h 5574672"/>
              <a:gd name="connsiteX4829" fmla="*/ 10556563 w 10925787"/>
              <a:gd name="connsiteY4829" fmla="*/ 4271675 h 5574672"/>
              <a:gd name="connsiteX4830" fmla="*/ 10522193 w 10925787"/>
              <a:gd name="connsiteY4830" fmla="*/ 4263277 h 5574672"/>
              <a:gd name="connsiteX4831" fmla="*/ 10478132 w 10925787"/>
              <a:gd name="connsiteY4831" fmla="*/ 4260212 h 5574672"/>
              <a:gd name="connsiteX4832" fmla="*/ 10465181 w 10925787"/>
              <a:gd name="connsiteY4832" fmla="*/ 4258299 h 5574672"/>
              <a:gd name="connsiteX4833" fmla="*/ 10437809 w 10925787"/>
              <a:gd name="connsiteY4833" fmla="*/ 4273535 h 5574672"/>
              <a:gd name="connsiteX4834" fmla="*/ 10426929 w 10925787"/>
              <a:gd name="connsiteY4834" fmla="*/ 4278106 h 5574672"/>
              <a:gd name="connsiteX4835" fmla="*/ 10422998 w 10925787"/>
              <a:gd name="connsiteY4835" fmla="*/ 4282092 h 5574672"/>
              <a:gd name="connsiteX4836" fmla="*/ 10409948 w 10925787"/>
              <a:gd name="connsiteY4836" fmla="*/ 4296248 h 5574672"/>
              <a:gd name="connsiteX4837" fmla="*/ 10405427 w 10925787"/>
              <a:gd name="connsiteY4837" fmla="*/ 4302076 h 5574672"/>
              <a:gd name="connsiteX4838" fmla="*/ 10399185 w 10925787"/>
              <a:gd name="connsiteY4838" fmla="*/ 4318198 h 5574672"/>
              <a:gd name="connsiteX4839" fmla="*/ 10399951 w 10925787"/>
              <a:gd name="connsiteY4839" fmla="*/ 4332442 h 5574672"/>
              <a:gd name="connsiteX4840" fmla="*/ 10397833 w 10925787"/>
              <a:gd name="connsiteY4840" fmla="*/ 4396612 h 5574672"/>
              <a:gd name="connsiteX4841" fmla="*/ 10397633 w 10925787"/>
              <a:gd name="connsiteY4841" fmla="*/ 4403503 h 5574672"/>
              <a:gd name="connsiteX4842" fmla="*/ 10405239 w 10925787"/>
              <a:gd name="connsiteY4842" fmla="*/ 4424621 h 5574672"/>
              <a:gd name="connsiteX4843" fmla="*/ 10408759 w 10925787"/>
              <a:gd name="connsiteY4843" fmla="*/ 4451391 h 5574672"/>
              <a:gd name="connsiteX4844" fmla="*/ 10412104 w 10925787"/>
              <a:gd name="connsiteY4844" fmla="*/ 4461436 h 5574672"/>
              <a:gd name="connsiteX4845" fmla="*/ 10416762 w 10925787"/>
              <a:gd name="connsiteY4845" fmla="*/ 4463846 h 5574672"/>
              <a:gd name="connsiteX4846" fmla="*/ 10419382 w 10925787"/>
              <a:gd name="connsiteY4846" fmla="*/ 4496231 h 5574672"/>
              <a:gd name="connsiteX4847" fmla="*/ 10421139 w 10925787"/>
              <a:gd name="connsiteY4847" fmla="*/ 4499668 h 5574672"/>
              <a:gd name="connsiteX4848" fmla="*/ 10426173 w 10925787"/>
              <a:gd name="connsiteY4848" fmla="*/ 4511131 h 5574672"/>
              <a:gd name="connsiteX4849" fmla="*/ 10426842 w 10925787"/>
              <a:gd name="connsiteY4849" fmla="*/ 4521531 h 5574672"/>
              <a:gd name="connsiteX4850" fmla="*/ 10431876 w 10925787"/>
              <a:gd name="connsiteY4850" fmla="*/ 4532993 h 5574672"/>
              <a:gd name="connsiteX4851" fmla="*/ 10432598 w 10925787"/>
              <a:gd name="connsiteY4851" fmla="*/ 4534304 h 5574672"/>
              <a:gd name="connsiteX4852" fmla="*/ 10432441 w 10925787"/>
              <a:gd name="connsiteY4852" fmla="*/ 4550391 h 5574672"/>
              <a:gd name="connsiteX4853" fmla="*/ 10444954 w 10925787"/>
              <a:gd name="connsiteY4853" fmla="*/ 4618422 h 5574672"/>
              <a:gd name="connsiteX4854" fmla="*/ 10455508 w 10925787"/>
              <a:gd name="connsiteY4854" fmla="*/ 4656353 h 5574672"/>
              <a:gd name="connsiteX4855" fmla="*/ 10454019 w 10925787"/>
              <a:gd name="connsiteY4855" fmla="*/ 4658249 h 5574672"/>
              <a:gd name="connsiteX4856" fmla="*/ 10454533 w 10925787"/>
              <a:gd name="connsiteY4856" fmla="*/ 4679633 h 5574672"/>
              <a:gd name="connsiteX4857" fmla="*/ 10456075 w 10925787"/>
              <a:gd name="connsiteY4857" fmla="*/ 4713259 h 5574672"/>
              <a:gd name="connsiteX4858" fmla="*/ 10454267 w 10925787"/>
              <a:gd name="connsiteY4858" fmla="*/ 4841632 h 5574672"/>
              <a:gd name="connsiteX4859" fmla="*/ 10439193 w 10925787"/>
              <a:gd name="connsiteY4859" fmla="*/ 4901886 h 5574672"/>
              <a:gd name="connsiteX4860" fmla="*/ 10412946 w 10925787"/>
              <a:gd name="connsiteY4860" fmla="*/ 4974435 h 5574672"/>
              <a:gd name="connsiteX4861" fmla="*/ 10402925 w 10925787"/>
              <a:gd name="connsiteY4861" fmla="*/ 4998884 h 5574672"/>
              <a:gd name="connsiteX4862" fmla="*/ 10399231 w 10925787"/>
              <a:gd name="connsiteY4862" fmla="*/ 5003100 h 5574672"/>
              <a:gd name="connsiteX4863" fmla="*/ 10394779 w 10925787"/>
              <a:gd name="connsiteY4863" fmla="*/ 5012632 h 5574672"/>
              <a:gd name="connsiteX4864" fmla="*/ 10392294 w 10925787"/>
              <a:gd name="connsiteY4864" fmla="*/ 5022943 h 5574672"/>
              <a:gd name="connsiteX4865" fmla="*/ 10365639 w 10925787"/>
              <a:gd name="connsiteY4865" fmla="*/ 5069591 h 5574672"/>
              <a:gd name="connsiteX4866" fmla="*/ 10342852 w 10925787"/>
              <a:gd name="connsiteY4866" fmla="*/ 5122191 h 5574672"/>
              <a:gd name="connsiteX4867" fmla="*/ 10333779 w 10925787"/>
              <a:gd name="connsiteY4867" fmla="*/ 5142069 h 5574672"/>
              <a:gd name="connsiteX4868" fmla="*/ 10330612 w 10925787"/>
              <a:gd name="connsiteY4868" fmla="*/ 5143079 h 5574672"/>
              <a:gd name="connsiteX4869" fmla="*/ 10306962 w 10925787"/>
              <a:gd name="connsiteY4869" fmla="*/ 5191763 h 5574672"/>
              <a:gd name="connsiteX4870" fmla="*/ 10298444 w 10925787"/>
              <a:gd name="connsiteY4870" fmla="*/ 5221173 h 5574672"/>
              <a:gd name="connsiteX4871" fmla="*/ 10294635 w 10925787"/>
              <a:gd name="connsiteY4871" fmla="*/ 5224911 h 5574672"/>
              <a:gd name="connsiteX4872" fmla="*/ 10284742 w 10925787"/>
              <a:gd name="connsiteY4872" fmla="*/ 5243443 h 5574672"/>
              <a:gd name="connsiteX4873" fmla="*/ 10273426 w 10925787"/>
              <a:gd name="connsiteY4873" fmla="*/ 5271984 h 5574672"/>
              <a:gd name="connsiteX4874" fmla="*/ 10269212 w 10925787"/>
              <a:gd name="connsiteY4874" fmla="*/ 5281444 h 5574672"/>
              <a:gd name="connsiteX4875" fmla="*/ 10261241 w 10925787"/>
              <a:gd name="connsiteY4875" fmla="*/ 5296875 h 5574672"/>
              <a:gd name="connsiteX4876" fmla="*/ 10253394 w 10925787"/>
              <a:gd name="connsiteY4876" fmla="*/ 5315567 h 5574672"/>
              <a:gd name="connsiteX4877" fmla="*/ 10237754 w 10925787"/>
              <a:gd name="connsiteY4877" fmla="*/ 5348484 h 5574672"/>
              <a:gd name="connsiteX4878" fmla="*/ 10231529 w 10925787"/>
              <a:gd name="connsiteY4878" fmla="*/ 5377237 h 5574672"/>
              <a:gd name="connsiteX4879" fmla="*/ 10213901 w 10925787"/>
              <a:gd name="connsiteY4879" fmla="*/ 5419456 h 5574672"/>
              <a:gd name="connsiteX4880" fmla="*/ 10215042 w 10925787"/>
              <a:gd name="connsiteY4880" fmla="*/ 5453489 h 5574672"/>
              <a:gd name="connsiteX4881" fmla="*/ 10206100 w 10925787"/>
              <a:gd name="connsiteY4881" fmla="*/ 5470178 h 5574672"/>
              <a:gd name="connsiteX4882" fmla="*/ 10191318 w 10925787"/>
              <a:gd name="connsiteY4882" fmla="*/ 5525720 h 5574672"/>
              <a:gd name="connsiteX4883" fmla="*/ 10191697 w 10925787"/>
              <a:gd name="connsiteY4883" fmla="*/ 5535924 h 5574672"/>
              <a:gd name="connsiteX4884" fmla="*/ 10192434 w 10925787"/>
              <a:gd name="connsiteY4884" fmla="*/ 5537731 h 5574672"/>
              <a:gd name="connsiteX4885" fmla="*/ 10190472 w 10925787"/>
              <a:gd name="connsiteY4885" fmla="*/ 5535924 h 5574672"/>
              <a:gd name="connsiteX4886" fmla="*/ 10183245 w 10925787"/>
              <a:gd name="connsiteY4886" fmla="*/ 5568890 h 5574672"/>
              <a:gd name="connsiteX4887" fmla="*/ 10182276 w 10925787"/>
              <a:gd name="connsiteY4887" fmla="*/ 5574672 h 5574672"/>
              <a:gd name="connsiteX4888" fmla="*/ 10122625 w 10925787"/>
              <a:gd name="connsiteY4888" fmla="*/ 5574672 h 5574672"/>
              <a:gd name="connsiteX4889" fmla="*/ 10124755 w 10925787"/>
              <a:gd name="connsiteY4889" fmla="*/ 5564040 h 5574672"/>
              <a:gd name="connsiteX4890" fmla="*/ 10126550 w 10925787"/>
              <a:gd name="connsiteY4890" fmla="*/ 5549424 h 5574672"/>
              <a:gd name="connsiteX4891" fmla="*/ 10128390 w 10925787"/>
              <a:gd name="connsiteY4891" fmla="*/ 5529936 h 5574672"/>
              <a:gd name="connsiteX4892" fmla="*/ 10132851 w 10925787"/>
              <a:gd name="connsiteY4892" fmla="*/ 5524834 h 5574672"/>
              <a:gd name="connsiteX4893" fmla="*/ 10129459 w 10925787"/>
              <a:gd name="connsiteY4893" fmla="*/ 5499499 h 5574672"/>
              <a:gd name="connsiteX4894" fmla="*/ 10128066 w 10925787"/>
              <a:gd name="connsiteY4894" fmla="*/ 5501590 h 5574672"/>
              <a:gd name="connsiteX4895" fmla="*/ 10129055 w 10925787"/>
              <a:gd name="connsiteY4895" fmla="*/ 5499481 h 5574672"/>
              <a:gd name="connsiteX4896" fmla="*/ 10129457 w 10925787"/>
              <a:gd name="connsiteY4896" fmla="*/ 5499499 h 5574672"/>
              <a:gd name="connsiteX4897" fmla="*/ 10129106 w 10925787"/>
              <a:gd name="connsiteY4897" fmla="*/ 5499375 h 5574672"/>
              <a:gd name="connsiteX4898" fmla="*/ 10141102 w 10925787"/>
              <a:gd name="connsiteY4898" fmla="*/ 5490588 h 5574672"/>
              <a:gd name="connsiteX4899" fmla="*/ 10151519 w 10925787"/>
              <a:gd name="connsiteY4899" fmla="*/ 5445676 h 5574672"/>
              <a:gd name="connsiteX4900" fmla="*/ 10151547 w 10925787"/>
              <a:gd name="connsiteY4900" fmla="*/ 5436641 h 5574672"/>
              <a:gd name="connsiteX4901" fmla="*/ 10157286 w 10925787"/>
              <a:gd name="connsiteY4901" fmla="*/ 5413911 h 5574672"/>
              <a:gd name="connsiteX4902" fmla="*/ 10154019 w 10925787"/>
              <a:gd name="connsiteY4902" fmla="*/ 5410562 h 5574672"/>
              <a:gd name="connsiteX4903" fmla="*/ 10159786 w 10925787"/>
              <a:gd name="connsiteY4903" fmla="*/ 5406505 h 5574672"/>
              <a:gd name="connsiteX4904" fmla="*/ 10159493 w 10925787"/>
              <a:gd name="connsiteY4904" fmla="*/ 5394564 h 5574672"/>
              <a:gd name="connsiteX4905" fmla="*/ 10161699 w 10925787"/>
              <a:gd name="connsiteY4905" fmla="*/ 5382588 h 5574672"/>
              <a:gd name="connsiteX4906" fmla="*/ 10161152 w 10925787"/>
              <a:gd name="connsiteY4906" fmla="*/ 5375147 h 5574672"/>
              <a:gd name="connsiteX4907" fmla="*/ 10158443 w 10925787"/>
              <a:gd name="connsiteY4907" fmla="*/ 5365208 h 5574672"/>
              <a:gd name="connsiteX4908" fmla="*/ 10155902 w 10925787"/>
              <a:gd name="connsiteY4908" fmla="*/ 5360867 h 5574672"/>
              <a:gd name="connsiteX4909" fmla="*/ 10161380 w 10925787"/>
              <a:gd name="connsiteY4909" fmla="*/ 5359238 h 5574672"/>
              <a:gd name="connsiteX4910" fmla="*/ 10162983 w 10925787"/>
              <a:gd name="connsiteY4910" fmla="*/ 5362763 h 5574672"/>
              <a:gd name="connsiteX4911" fmla="*/ 10165425 w 10925787"/>
              <a:gd name="connsiteY4911" fmla="*/ 5360230 h 5574672"/>
              <a:gd name="connsiteX4912" fmla="*/ 10169083 w 10925787"/>
              <a:gd name="connsiteY4912" fmla="*/ 5340990 h 5574672"/>
              <a:gd name="connsiteX4913" fmla="*/ 10172533 w 10925787"/>
              <a:gd name="connsiteY4913" fmla="*/ 5303749 h 5574672"/>
              <a:gd name="connsiteX4914" fmla="*/ 10168410 w 10925787"/>
              <a:gd name="connsiteY4914" fmla="*/ 5301180 h 5574672"/>
              <a:gd name="connsiteX4915" fmla="*/ 10168958 w 10925787"/>
              <a:gd name="connsiteY4915" fmla="*/ 5257456 h 5574672"/>
              <a:gd name="connsiteX4916" fmla="*/ 10165779 w 10925787"/>
              <a:gd name="connsiteY4916" fmla="*/ 5249980 h 5574672"/>
              <a:gd name="connsiteX4917" fmla="*/ 10162512 w 10925787"/>
              <a:gd name="connsiteY4917" fmla="*/ 5226470 h 5574672"/>
              <a:gd name="connsiteX4918" fmla="*/ 10164390 w 10925787"/>
              <a:gd name="connsiteY4918" fmla="*/ 5216620 h 5574672"/>
              <a:gd name="connsiteX4919" fmla="*/ 10149476 w 10925787"/>
              <a:gd name="connsiteY4919" fmla="*/ 5141856 h 5574672"/>
              <a:gd name="connsiteX4920" fmla="*/ 10116318 w 10925787"/>
              <a:gd name="connsiteY4920" fmla="*/ 5033573 h 5574672"/>
              <a:gd name="connsiteX4921" fmla="*/ 10108314 w 10925787"/>
              <a:gd name="connsiteY4921" fmla="*/ 5021402 h 5574672"/>
              <a:gd name="connsiteX4922" fmla="*/ 10109187 w 10925787"/>
              <a:gd name="connsiteY4922" fmla="*/ 5015378 h 5574672"/>
              <a:gd name="connsiteX4923" fmla="*/ 10104452 w 10925787"/>
              <a:gd name="connsiteY4923" fmla="*/ 5013146 h 5574672"/>
              <a:gd name="connsiteX4924" fmla="*/ 10098828 w 10925787"/>
              <a:gd name="connsiteY4924" fmla="*/ 4988910 h 5574672"/>
              <a:gd name="connsiteX4925" fmla="*/ 10094903 w 10925787"/>
              <a:gd name="connsiteY4925" fmla="*/ 4978652 h 5574672"/>
              <a:gd name="connsiteX4926" fmla="*/ 10071104 w 10925787"/>
              <a:gd name="connsiteY4926" fmla="*/ 4940207 h 5574672"/>
              <a:gd name="connsiteX4927" fmla="*/ 10067421 w 10925787"/>
              <a:gd name="connsiteY4927" fmla="*/ 4918114 h 5574672"/>
              <a:gd name="connsiteX4928" fmla="*/ 10049704 w 10925787"/>
              <a:gd name="connsiteY4928" fmla="*/ 4882947 h 5574672"/>
              <a:gd name="connsiteX4929" fmla="*/ 10046600 w 10925787"/>
              <a:gd name="connsiteY4929" fmla="*/ 4867552 h 5574672"/>
              <a:gd name="connsiteX4930" fmla="*/ 10038529 w 10925787"/>
              <a:gd name="connsiteY4930" fmla="*/ 4854955 h 5574672"/>
              <a:gd name="connsiteX4931" fmla="*/ 10037209 w 10925787"/>
              <a:gd name="connsiteY4931" fmla="*/ 4852457 h 5574672"/>
              <a:gd name="connsiteX4932" fmla="*/ 10027663 w 10925787"/>
              <a:gd name="connsiteY4932" fmla="*/ 4824890 h 5574672"/>
              <a:gd name="connsiteX4933" fmla="*/ 9999549 w 10925787"/>
              <a:gd name="connsiteY4933" fmla="*/ 4728902 h 5574672"/>
              <a:gd name="connsiteX4934" fmla="*/ 9987606 w 10925787"/>
              <a:gd name="connsiteY4934" fmla="*/ 4684824 h 5574672"/>
              <a:gd name="connsiteX4935" fmla="*/ 9981995 w 10925787"/>
              <a:gd name="connsiteY4935" fmla="*/ 4681794 h 5574672"/>
              <a:gd name="connsiteX4936" fmla="*/ 9979332 w 10925787"/>
              <a:gd name="connsiteY4936" fmla="*/ 4651446 h 5574672"/>
              <a:gd name="connsiteX4937" fmla="*/ 9974636 w 10925787"/>
              <a:gd name="connsiteY4937" fmla="*/ 4648948 h 5574672"/>
              <a:gd name="connsiteX4938" fmla="*/ 9974285 w 10925787"/>
              <a:gd name="connsiteY4938" fmla="*/ 4639522 h 5574672"/>
              <a:gd name="connsiteX4939" fmla="*/ 9974563 w 10925787"/>
              <a:gd name="connsiteY4939" fmla="*/ 4633410 h 5574672"/>
              <a:gd name="connsiteX4940" fmla="*/ 9973601 w 10925787"/>
              <a:gd name="connsiteY4940" fmla="*/ 4629637 h 5574672"/>
              <a:gd name="connsiteX4941" fmla="*/ 9967271 w 10925787"/>
              <a:gd name="connsiteY4941" fmla="*/ 4591103 h 5574672"/>
              <a:gd name="connsiteX4942" fmla="*/ 9964302 w 10925787"/>
              <a:gd name="connsiteY4942" fmla="*/ 4578950 h 5574672"/>
              <a:gd name="connsiteX4943" fmla="*/ 9950238 w 10925787"/>
              <a:gd name="connsiteY4943" fmla="*/ 4523674 h 5574672"/>
              <a:gd name="connsiteX4944" fmla="*/ 9949025 w 10925787"/>
              <a:gd name="connsiteY4944" fmla="*/ 4555086 h 5574672"/>
              <a:gd name="connsiteX4945" fmla="*/ 9953867 w 10925787"/>
              <a:gd name="connsiteY4945" fmla="*/ 4559178 h 5574672"/>
              <a:gd name="connsiteX4946" fmla="*/ 9955764 w 10925787"/>
              <a:gd name="connsiteY4946" fmla="*/ 4559231 h 5574672"/>
              <a:gd name="connsiteX4947" fmla="*/ 9951812 w 10925787"/>
              <a:gd name="connsiteY4947" fmla="*/ 4559586 h 5574672"/>
              <a:gd name="connsiteX4948" fmla="*/ 9957355 w 10925787"/>
              <a:gd name="connsiteY4948" fmla="*/ 4565751 h 5574672"/>
              <a:gd name="connsiteX4949" fmla="*/ 9952169 w 10925787"/>
              <a:gd name="connsiteY4949" fmla="*/ 4577320 h 5574672"/>
              <a:gd name="connsiteX4950" fmla="*/ 9956042 w 10925787"/>
              <a:gd name="connsiteY4950" fmla="*/ 4580314 h 5574672"/>
              <a:gd name="connsiteX4951" fmla="*/ 9958317 w 10925787"/>
              <a:gd name="connsiteY4951" fmla="*/ 4615658 h 5574672"/>
              <a:gd name="connsiteX4952" fmla="*/ 9964567 w 10925787"/>
              <a:gd name="connsiteY4952" fmla="*/ 4649444 h 5574672"/>
              <a:gd name="connsiteX4953" fmla="*/ 9971337 w 10925787"/>
              <a:gd name="connsiteY4953" fmla="*/ 4697899 h 5574672"/>
              <a:gd name="connsiteX4954" fmla="*/ 9983235 w 10925787"/>
              <a:gd name="connsiteY4954" fmla="*/ 4750357 h 5574672"/>
              <a:gd name="connsiteX4955" fmla="*/ 10011580 w 10925787"/>
              <a:gd name="connsiteY4955" fmla="*/ 4852280 h 5574672"/>
              <a:gd name="connsiteX4956" fmla="*/ 10044175 w 10925787"/>
              <a:gd name="connsiteY4956" fmla="*/ 4905802 h 5574672"/>
              <a:gd name="connsiteX4957" fmla="*/ 10048375 w 10925787"/>
              <a:gd name="connsiteY4957" fmla="*/ 4908087 h 5574672"/>
              <a:gd name="connsiteX4958" fmla="*/ 10044311 w 10925787"/>
              <a:gd name="connsiteY4958" fmla="*/ 4915670 h 5574672"/>
              <a:gd name="connsiteX4959" fmla="*/ 10042171 w 10925787"/>
              <a:gd name="connsiteY4959" fmla="*/ 4918132 h 5574672"/>
              <a:gd name="connsiteX4960" fmla="*/ 10051380 w 10925787"/>
              <a:gd name="connsiteY4960" fmla="*/ 4940756 h 5574672"/>
              <a:gd name="connsiteX4961" fmla="*/ 10059275 w 10925787"/>
              <a:gd name="connsiteY4961" fmla="*/ 4952750 h 5574672"/>
              <a:gd name="connsiteX4962" fmla="*/ 10071565 w 10925787"/>
              <a:gd name="connsiteY4962" fmla="*/ 4978227 h 5574672"/>
              <a:gd name="connsiteX4963" fmla="*/ 10079021 w 10925787"/>
              <a:gd name="connsiteY4963" fmla="*/ 5004642 h 5574672"/>
              <a:gd name="connsiteX4964" fmla="*/ 10101039 w 10925787"/>
              <a:gd name="connsiteY4964" fmla="*/ 5047728 h 5574672"/>
              <a:gd name="connsiteX4965" fmla="*/ 10104501 w 10925787"/>
              <a:gd name="connsiteY4965" fmla="*/ 5062592 h 5574672"/>
              <a:gd name="connsiteX4966" fmla="*/ 10112461 w 10925787"/>
              <a:gd name="connsiteY4966" fmla="*/ 5072319 h 5574672"/>
              <a:gd name="connsiteX4967" fmla="*/ 10107931 w 10925787"/>
              <a:gd name="connsiteY4967" fmla="*/ 5075065 h 5574672"/>
              <a:gd name="connsiteX4968" fmla="*/ 10113197 w 10925787"/>
              <a:gd name="connsiteY4968" fmla="*/ 5089646 h 5574672"/>
              <a:gd name="connsiteX4969" fmla="*/ 10118928 w 10925787"/>
              <a:gd name="connsiteY4969" fmla="*/ 5108939 h 5574672"/>
              <a:gd name="connsiteX4970" fmla="*/ 10122239 w 10925787"/>
              <a:gd name="connsiteY4970" fmla="*/ 5121216 h 5574672"/>
              <a:gd name="connsiteX4971" fmla="*/ 10137392 w 10925787"/>
              <a:gd name="connsiteY4971" fmla="*/ 5152132 h 5574672"/>
              <a:gd name="connsiteX4972" fmla="*/ 10135174 w 10925787"/>
              <a:gd name="connsiteY4972" fmla="*/ 5158970 h 5574672"/>
              <a:gd name="connsiteX4973" fmla="*/ 10146429 w 10925787"/>
              <a:gd name="connsiteY4973" fmla="*/ 5190559 h 5574672"/>
              <a:gd name="connsiteX4974" fmla="*/ 10147547 w 10925787"/>
              <a:gd name="connsiteY4974" fmla="*/ 5216567 h 5574672"/>
              <a:gd name="connsiteX4975" fmla="*/ 10153817 w 10925787"/>
              <a:gd name="connsiteY4975" fmla="*/ 5211429 h 5574672"/>
              <a:gd name="connsiteX4976" fmla="*/ 10152428 w 10925787"/>
              <a:gd name="connsiteY4976" fmla="*/ 5218303 h 5574672"/>
              <a:gd name="connsiteX4977" fmla="*/ 10157270 w 10925787"/>
              <a:gd name="connsiteY4977" fmla="*/ 5221917 h 5574672"/>
              <a:gd name="connsiteX4978" fmla="*/ 10150718 w 10925787"/>
              <a:gd name="connsiteY4978" fmla="*/ 5223866 h 5574672"/>
              <a:gd name="connsiteX4979" fmla="*/ 10165501 w 10925787"/>
              <a:gd name="connsiteY4979" fmla="*/ 5271434 h 5574672"/>
              <a:gd name="connsiteX4980" fmla="*/ 10154841 w 10925787"/>
              <a:gd name="connsiteY4980" fmla="*/ 5275332 h 5574672"/>
              <a:gd name="connsiteX4981" fmla="*/ 10155736 w 10925787"/>
              <a:gd name="connsiteY4981" fmla="*/ 5302350 h 5574672"/>
              <a:gd name="connsiteX4982" fmla="*/ 10158096 w 10925787"/>
              <a:gd name="connsiteY4982" fmla="*/ 5307257 h 5574672"/>
              <a:gd name="connsiteX4983" fmla="*/ 10155109 w 10925787"/>
              <a:gd name="connsiteY4983" fmla="*/ 5356120 h 5574672"/>
              <a:gd name="connsiteX4984" fmla="*/ 10150887 w 10925787"/>
              <a:gd name="connsiteY4984" fmla="*/ 5365810 h 5574672"/>
              <a:gd name="connsiteX4985" fmla="*/ 10130525 w 10925787"/>
              <a:gd name="connsiteY4985" fmla="*/ 5462206 h 5574672"/>
              <a:gd name="connsiteX4986" fmla="*/ 10123950 w 10925787"/>
              <a:gd name="connsiteY4986" fmla="*/ 5493777 h 5574672"/>
              <a:gd name="connsiteX4987" fmla="*/ 10119645 w 10925787"/>
              <a:gd name="connsiteY4987" fmla="*/ 5497975 h 5574672"/>
              <a:gd name="connsiteX4988" fmla="*/ 10115737 w 10925787"/>
              <a:gd name="connsiteY4988" fmla="*/ 5520440 h 5574672"/>
              <a:gd name="connsiteX4989" fmla="*/ 10111101 w 10925787"/>
              <a:gd name="connsiteY4989" fmla="*/ 5537466 h 5574672"/>
              <a:gd name="connsiteX4990" fmla="*/ 10107169 w 10925787"/>
              <a:gd name="connsiteY4990" fmla="*/ 5550009 h 5574672"/>
              <a:gd name="connsiteX4991" fmla="*/ 10103374 w 10925787"/>
              <a:gd name="connsiteY4991" fmla="*/ 5569656 h 5574672"/>
              <a:gd name="connsiteX4992" fmla="*/ 10103829 w 10925787"/>
              <a:gd name="connsiteY4992" fmla="*/ 5574672 h 5574672"/>
              <a:gd name="connsiteX4993" fmla="*/ 9855845 w 10925787"/>
              <a:gd name="connsiteY4993" fmla="*/ 5574672 h 5574672"/>
              <a:gd name="connsiteX4994" fmla="*/ 9854718 w 10925787"/>
              <a:gd name="connsiteY4994" fmla="*/ 5573171 h 5574672"/>
              <a:gd name="connsiteX4995" fmla="*/ 9847787 w 10925787"/>
              <a:gd name="connsiteY4995" fmla="*/ 5570170 h 5574672"/>
              <a:gd name="connsiteX4996" fmla="*/ 9803886 w 10925787"/>
              <a:gd name="connsiteY4996" fmla="*/ 5505310 h 5574672"/>
              <a:gd name="connsiteX4997" fmla="*/ 9787039 w 10925787"/>
              <a:gd name="connsiteY4997" fmla="*/ 5481180 h 5574672"/>
              <a:gd name="connsiteX4998" fmla="*/ 9782897 w 10925787"/>
              <a:gd name="connsiteY4998" fmla="*/ 5468088 h 5574672"/>
              <a:gd name="connsiteX4999" fmla="*/ 9775616 w 10925787"/>
              <a:gd name="connsiteY4999" fmla="*/ 5459708 h 5574672"/>
              <a:gd name="connsiteX5000" fmla="*/ 9772751 w 10925787"/>
              <a:gd name="connsiteY5000" fmla="*/ 5457033 h 5574672"/>
              <a:gd name="connsiteX5001" fmla="*/ 9768495 w 10925787"/>
              <a:gd name="connsiteY5001" fmla="*/ 5442912 h 5574672"/>
              <a:gd name="connsiteX5002" fmla="*/ 9756025 w 10925787"/>
              <a:gd name="connsiteY5002" fmla="*/ 5438360 h 5574672"/>
              <a:gd name="connsiteX5003" fmla="*/ 9759315 w 10925787"/>
              <a:gd name="connsiteY5003" fmla="*/ 5427375 h 5574672"/>
              <a:gd name="connsiteX5004" fmla="*/ 9754714 w 10925787"/>
              <a:gd name="connsiteY5004" fmla="*/ 5424984 h 5574672"/>
              <a:gd name="connsiteX5005" fmla="*/ 9751851 w 10925787"/>
              <a:gd name="connsiteY5005" fmla="*/ 5415789 h 5574672"/>
              <a:gd name="connsiteX5006" fmla="*/ 9732348 w 10925787"/>
              <a:gd name="connsiteY5006" fmla="*/ 5360230 h 5574672"/>
              <a:gd name="connsiteX5007" fmla="*/ 9700393 w 10925787"/>
              <a:gd name="connsiteY5007" fmla="*/ 5301871 h 5574672"/>
              <a:gd name="connsiteX5008" fmla="*/ 9702865 w 10925787"/>
              <a:gd name="connsiteY5008" fmla="*/ 5293084 h 5574672"/>
              <a:gd name="connsiteX5009" fmla="*/ 9685446 w 10925787"/>
              <a:gd name="connsiteY5009" fmla="*/ 5218250 h 5574672"/>
              <a:gd name="connsiteX5010" fmla="*/ 9672088 w 10925787"/>
              <a:gd name="connsiteY5010" fmla="*/ 5184925 h 5574672"/>
              <a:gd name="connsiteX5011" fmla="*/ 9672091 w 10925787"/>
              <a:gd name="connsiteY5011" fmla="*/ 5178866 h 5574672"/>
              <a:gd name="connsiteX5012" fmla="*/ 9668686 w 10925787"/>
              <a:gd name="connsiteY5012" fmla="*/ 5160671 h 5574672"/>
              <a:gd name="connsiteX5013" fmla="*/ 9663272 w 10925787"/>
              <a:gd name="connsiteY5013" fmla="*/ 5136895 h 5574672"/>
              <a:gd name="connsiteX5014" fmla="*/ 9662207 w 10925787"/>
              <a:gd name="connsiteY5014" fmla="*/ 5119533 h 5574672"/>
              <a:gd name="connsiteX5015" fmla="*/ 9660882 w 10925787"/>
              <a:gd name="connsiteY5015" fmla="*/ 5113439 h 5574672"/>
              <a:gd name="connsiteX5016" fmla="*/ 9654881 w 10925787"/>
              <a:gd name="connsiteY5016" fmla="*/ 5103323 h 5574672"/>
              <a:gd name="connsiteX5017" fmla="*/ 9659156 w 10925787"/>
              <a:gd name="connsiteY5017" fmla="*/ 5103783 h 5574672"/>
              <a:gd name="connsiteX5018" fmla="*/ 9658231 w 10925787"/>
              <a:gd name="connsiteY5018" fmla="*/ 5086067 h 5574672"/>
              <a:gd name="connsiteX5019" fmla="*/ 9660391 w 10925787"/>
              <a:gd name="connsiteY5019" fmla="*/ 5073098 h 5574672"/>
              <a:gd name="connsiteX5020" fmla="*/ 9661286 w 10925787"/>
              <a:gd name="connsiteY5020" fmla="*/ 5064754 h 5574672"/>
              <a:gd name="connsiteX5021" fmla="*/ 9654173 w 10925787"/>
              <a:gd name="connsiteY5021" fmla="*/ 5064772 h 5574672"/>
              <a:gd name="connsiteX5022" fmla="*/ 9656153 w 10925787"/>
              <a:gd name="connsiteY5022" fmla="*/ 5057650 h 5574672"/>
              <a:gd name="connsiteX5023" fmla="*/ 9652367 w 10925787"/>
              <a:gd name="connsiteY5023" fmla="*/ 5056888 h 5574672"/>
              <a:gd name="connsiteX5024" fmla="*/ 9655360 w 10925787"/>
              <a:gd name="connsiteY5024" fmla="*/ 5052778 h 5574672"/>
              <a:gd name="connsiteX5025" fmla="*/ 9659298 w 10925787"/>
              <a:gd name="connsiteY5025" fmla="*/ 5037116 h 5574672"/>
              <a:gd name="connsiteX5026" fmla="*/ 9661080 w 10925787"/>
              <a:gd name="connsiteY5026" fmla="*/ 5015307 h 5574672"/>
              <a:gd name="connsiteX5027" fmla="*/ 9660774 w 10925787"/>
              <a:gd name="connsiteY5027" fmla="*/ 5012065 h 5574672"/>
              <a:gd name="connsiteX5028" fmla="*/ 9662359 w 10925787"/>
              <a:gd name="connsiteY5028" fmla="*/ 5002587 h 5574672"/>
              <a:gd name="connsiteX5029" fmla="*/ 9657390 w 10925787"/>
              <a:gd name="connsiteY5029" fmla="*/ 4992984 h 5574672"/>
              <a:gd name="connsiteX5030" fmla="*/ 9661730 w 10925787"/>
              <a:gd name="connsiteY5030" fmla="*/ 4990150 h 5574672"/>
              <a:gd name="connsiteX5031" fmla="*/ 9661493 w 10925787"/>
              <a:gd name="connsiteY5031" fmla="*/ 4978209 h 5574672"/>
              <a:gd name="connsiteX5032" fmla="*/ 9652637 w 10925787"/>
              <a:gd name="connsiteY5032" fmla="*/ 4970112 h 5574672"/>
              <a:gd name="connsiteX5033" fmla="*/ 9655372 w 10925787"/>
              <a:gd name="connsiteY5033" fmla="*/ 4974577 h 5574672"/>
              <a:gd name="connsiteX5034" fmla="*/ 9660733 w 10925787"/>
              <a:gd name="connsiteY5034" fmla="*/ 4951475 h 5574672"/>
              <a:gd name="connsiteX5035" fmla="*/ 9658336 w 10925787"/>
              <a:gd name="connsiteY5035" fmla="*/ 4941093 h 5574672"/>
              <a:gd name="connsiteX5036" fmla="*/ 9661743 w 10925787"/>
              <a:gd name="connsiteY5036" fmla="*/ 4935654 h 5574672"/>
              <a:gd name="connsiteX5037" fmla="*/ 9660049 w 10925787"/>
              <a:gd name="connsiteY5037" fmla="*/ 4934201 h 5574672"/>
              <a:gd name="connsiteX5038" fmla="*/ 9661986 w 10925787"/>
              <a:gd name="connsiteY5038" fmla="*/ 4934644 h 5574672"/>
              <a:gd name="connsiteX5039" fmla="*/ 9661993 w 10925787"/>
              <a:gd name="connsiteY5039" fmla="*/ 4934640 h 5574672"/>
              <a:gd name="connsiteX5040" fmla="*/ 9661754 w 10925787"/>
              <a:gd name="connsiteY5040" fmla="*/ 4935636 h 5574672"/>
              <a:gd name="connsiteX5041" fmla="*/ 9662211 w 10925787"/>
              <a:gd name="connsiteY5041" fmla="*/ 4934679 h 5574672"/>
              <a:gd name="connsiteX5042" fmla="*/ 9662203 w 10925787"/>
              <a:gd name="connsiteY5042" fmla="*/ 4934677 h 5574672"/>
              <a:gd name="connsiteX5043" fmla="*/ 9664409 w 10925787"/>
              <a:gd name="connsiteY5043" fmla="*/ 4928177 h 5574672"/>
              <a:gd name="connsiteX5044" fmla="*/ 9664371 w 10925787"/>
              <a:gd name="connsiteY5044" fmla="*/ 4926936 h 5574672"/>
              <a:gd name="connsiteX5045" fmla="*/ 9664298 w 10925787"/>
              <a:gd name="connsiteY5045" fmla="*/ 4924563 h 5574672"/>
              <a:gd name="connsiteX5046" fmla="*/ 9666895 w 10925787"/>
              <a:gd name="connsiteY5046" fmla="*/ 4906191 h 5574672"/>
              <a:gd name="connsiteX5047" fmla="*/ 9664592 w 10925787"/>
              <a:gd name="connsiteY5047" fmla="*/ 4903817 h 5574672"/>
              <a:gd name="connsiteX5048" fmla="*/ 9668645 w 10925787"/>
              <a:gd name="connsiteY5048" fmla="*/ 4898343 h 5574672"/>
              <a:gd name="connsiteX5049" fmla="*/ 9672800 w 10925787"/>
              <a:gd name="connsiteY5049" fmla="*/ 4894162 h 5574672"/>
              <a:gd name="connsiteX5050" fmla="*/ 9686475 w 10925787"/>
              <a:gd name="connsiteY5050" fmla="*/ 4888333 h 5574672"/>
              <a:gd name="connsiteX5051" fmla="*/ 9723839 w 10925787"/>
              <a:gd name="connsiteY5051" fmla="*/ 4877083 h 5574672"/>
              <a:gd name="connsiteX5052" fmla="*/ 9779474 w 10925787"/>
              <a:gd name="connsiteY5052" fmla="*/ 4887394 h 5574672"/>
              <a:gd name="connsiteX5053" fmla="*/ 9811531 w 10925787"/>
              <a:gd name="connsiteY5053" fmla="*/ 4907803 h 5574672"/>
              <a:gd name="connsiteX5054" fmla="*/ 9826203 w 10925787"/>
              <a:gd name="connsiteY5054" fmla="*/ 4926796 h 5574672"/>
              <a:gd name="connsiteX5055" fmla="*/ 9837811 w 10925787"/>
              <a:gd name="connsiteY5055" fmla="*/ 4947418 h 5574672"/>
              <a:gd name="connsiteX5056" fmla="*/ 9856789 w 10925787"/>
              <a:gd name="connsiteY5056" fmla="*/ 4994880 h 5574672"/>
              <a:gd name="connsiteX5057" fmla="*/ 9861861 w 10925787"/>
              <a:gd name="connsiteY5057" fmla="*/ 5006715 h 5574672"/>
              <a:gd name="connsiteX5058" fmla="*/ 9862816 w 10925787"/>
              <a:gd name="connsiteY5058" fmla="*/ 5026274 h 5574672"/>
              <a:gd name="connsiteX5059" fmla="*/ 9866351 w 10925787"/>
              <a:gd name="connsiteY5059" fmla="*/ 5042768 h 5574672"/>
              <a:gd name="connsiteX5060" fmla="*/ 9869681 w 10925787"/>
              <a:gd name="connsiteY5060" fmla="*/ 5077173 h 5574672"/>
              <a:gd name="connsiteX5061" fmla="*/ 9875553 w 10925787"/>
              <a:gd name="connsiteY5061" fmla="*/ 5103500 h 5574672"/>
              <a:gd name="connsiteX5062" fmla="*/ 9886328 w 10925787"/>
              <a:gd name="connsiteY5062" fmla="*/ 5137232 h 5574672"/>
              <a:gd name="connsiteX5063" fmla="*/ 9925536 w 10925787"/>
              <a:gd name="connsiteY5063" fmla="*/ 5199523 h 5574672"/>
              <a:gd name="connsiteX5064" fmla="*/ 9943662 w 10925787"/>
              <a:gd name="connsiteY5064" fmla="*/ 5204519 h 5574672"/>
              <a:gd name="connsiteX5065" fmla="*/ 9948782 w 10925787"/>
              <a:gd name="connsiteY5065" fmla="*/ 5202092 h 5574672"/>
              <a:gd name="connsiteX5066" fmla="*/ 9976652 w 10925787"/>
              <a:gd name="connsiteY5066" fmla="*/ 5189460 h 5574672"/>
              <a:gd name="connsiteX5067" fmla="*/ 9985725 w 10925787"/>
              <a:gd name="connsiteY5067" fmla="*/ 5182675 h 5574672"/>
              <a:gd name="connsiteX5068" fmla="*/ 9992526 w 10925787"/>
              <a:gd name="connsiteY5068" fmla="*/ 5171478 h 5574672"/>
              <a:gd name="connsiteX5069" fmla="*/ 9996946 w 10925787"/>
              <a:gd name="connsiteY5069" fmla="*/ 5152752 h 5574672"/>
              <a:gd name="connsiteX5070" fmla="*/ 10003441 w 10925787"/>
              <a:gd name="connsiteY5070" fmla="*/ 5140085 h 5574672"/>
              <a:gd name="connsiteX5071" fmla="*/ 10002685 w 10925787"/>
              <a:gd name="connsiteY5071" fmla="*/ 5113652 h 5574672"/>
              <a:gd name="connsiteX5072" fmla="*/ 9996190 w 10925787"/>
              <a:gd name="connsiteY5072" fmla="*/ 5071929 h 5574672"/>
              <a:gd name="connsiteX5073" fmla="*/ 9982789 w 10925787"/>
              <a:gd name="connsiteY5073" fmla="*/ 5047427 h 5574672"/>
              <a:gd name="connsiteX5074" fmla="*/ 9978362 w 10925787"/>
              <a:gd name="connsiteY5074" fmla="*/ 5055311 h 5574672"/>
              <a:gd name="connsiteX5075" fmla="*/ 9983767 w 10925787"/>
              <a:gd name="connsiteY5075" fmla="*/ 5071982 h 5574672"/>
              <a:gd name="connsiteX5076" fmla="*/ 9992359 w 10925787"/>
              <a:gd name="connsiteY5076" fmla="*/ 5108974 h 5574672"/>
              <a:gd name="connsiteX5077" fmla="*/ 9990379 w 10925787"/>
              <a:gd name="connsiteY5077" fmla="*/ 5118665 h 5574672"/>
              <a:gd name="connsiteX5078" fmla="*/ 9987170 w 10925787"/>
              <a:gd name="connsiteY5078" fmla="*/ 5127435 h 5574672"/>
              <a:gd name="connsiteX5079" fmla="*/ 9993242 w 10925787"/>
              <a:gd name="connsiteY5079" fmla="*/ 5133033 h 5574672"/>
              <a:gd name="connsiteX5080" fmla="*/ 9987737 w 10925787"/>
              <a:gd name="connsiteY5080" fmla="*/ 5134681 h 5574672"/>
              <a:gd name="connsiteX5081" fmla="*/ 9982918 w 10925787"/>
              <a:gd name="connsiteY5081" fmla="*/ 5146923 h 5574672"/>
              <a:gd name="connsiteX5082" fmla="*/ 9979637 w 10925787"/>
              <a:gd name="connsiteY5082" fmla="*/ 5151565 h 5574672"/>
              <a:gd name="connsiteX5083" fmla="*/ 9970343 w 10925787"/>
              <a:gd name="connsiteY5083" fmla="*/ 5163364 h 5574672"/>
              <a:gd name="connsiteX5084" fmla="*/ 9963265 w 10925787"/>
              <a:gd name="connsiteY5084" fmla="*/ 5176067 h 5574672"/>
              <a:gd name="connsiteX5085" fmla="*/ 9899619 w 10925787"/>
              <a:gd name="connsiteY5085" fmla="*/ 5108142 h 5574672"/>
              <a:gd name="connsiteX5086" fmla="*/ 9890504 w 10925787"/>
              <a:gd name="connsiteY5086" fmla="*/ 5054620 h 5574672"/>
              <a:gd name="connsiteX5087" fmla="*/ 9884886 w 10925787"/>
              <a:gd name="connsiteY5087" fmla="*/ 5043724 h 5574672"/>
              <a:gd name="connsiteX5088" fmla="*/ 9878802 w 10925787"/>
              <a:gd name="connsiteY5088" fmla="*/ 4996616 h 5574672"/>
              <a:gd name="connsiteX5089" fmla="*/ 9862572 w 10925787"/>
              <a:gd name="connsiteY5089" fmla="*/ 4958703 h 5574672"/>
              <a:gd name="connsiteX5090" fmla="*/ 9869198 w 10925787"/>
              <a:gd name="connsiteY5090" fmla="*/ 4959075 h 5574672"/>
              <a:gd name="connsiteX5091" fmla="*/ 9875144 w 10925787"/>
              <a:gd name="connsiteY5091" fmla="*/ 4965099 h 5574672"/>
              <a:gd name="connsiteX5092" fmla="*/ 9897953 w 10925787"/>
              <a:gd name="connsiteY5092" fmla="*/ 5002622 h 5574672"/>
              <a:gd name="connsiteX5093" fmla="*/ 9920312 w 10925787"/>
              <a:gd name="connsiteY5093" fmla="*/ 5067996 h 5574672"/>
              <a:gd name="connsiteX5094" fmla="*/ 9918492 w 10925787"/>
              <a:gd name="connsiteY5094" fmla="*/ 5080433 h 5574672"/>
              <a:gd name="connsiteX5095" fmla="*/ 9919059 w 10925787"/>
              <a:gd name="connsiteY5095" fmla="*/ 5087077 h 5574672"/>
              <a:gd name="connsiteX5096" fmla="*/ 9929595 w 10925787"/>
              <a:gd name="connsiteY5096" fmla="*/ 5062398 h 5574672"/>
              <a:gd name="connsiteX5097" fmla="*/ 9924456 w 10925787"/>
              <a:gd name="connsiteY5097" fmla="*/ 5048898 h 5574672"/>
              <a:gd name="connsiteX5098" fmla="*/ 9907969 w 10925787"/>
              <a:gd name="connsiteY5098" fmla="*/ 4997715 h 5574672"/>
              <a:gd name="connsiteX5099" fmla="*/ 9875714 w 10925787"/>
              <a:gd name="connsiteY5099" fmla="*/ 4944193 h 5574672"/>
              <a:gd name="connsiteX5100" fmla="*/ 9870507 w 10925787"/>
              <a:gd name="connsiteY5100" fmla="*/ 4951687 h 5574672"/>
              <a:gd name="connsiteX5101" fmla="*/ 9862719 w 10925787"/>
              <a:gd name="connsiteY5101" fmla="*/ 4937142 h 5574672"/>
              <a:gd name="connsiteX5102" fmla="*/ 9838795 w 10925787"/>
              <a:gd name="connsiteY5102" fmla="*/ 4910142 h 5574672"/>
              <a:gd name="connsiteX5103" fmla="*/ 9848363 w 10925787"/>
              <a:gd name="connsiteY5103" fmla="*/ 4910160 h 5574672"/>
              <a:gd name="connsiteX5104" fmla="*/ 9859241 w 10925787"/>
              <a:gd name="connsiteY5104" fmla="*/ 4908583 h 5574672"/>
              <a:gd name="connsiteX5105" fmla="*/ 9859771 w 10925787"/>
              <a:gd name="connsiteY5105" fmla="*/ 4917973 h 5574672"/>
              <a:gd name="connsiteX5106" fmla="*/ 9869230 w 10925787"/>
              <a:gd name="connsiteY5106" fmla="*/ 4922561 h 5574672"/>
              <a:gd name="connsiteX5107" fmla="*/ 9903740 w 10925787"/>
              <a:gd name="connsiteY5107" fmla="*/ 4954150 h 5574672"/>
              <a:gd name="connsiteX5108" fmla="*/ 9908893 w 10925787"/>
              <a:gd name="connsiteY5108" fmla="*/ 4960174 h 5574672"/>
              <a:gd name="connsiteX5109" fmla="*/ 9917304 w 10925787"/>
              <a:gd name="connsiteY5109" fmla="*/ 4964461 h 5574672"/>
              <a:gd name="connsiteX5110" fmla="*/ 9946755 w 10925787"/>
              <a:gd name="connsiteY5110" fmla="*/ 4999132 h 5574672"/>
              <a:gd name="connsiteX5111" fmla="*/ 9953883 w 10925787"/>
              <a:gd name="connsiteY5111" fmla="*/ 5002853 h 5574672"/>
              <a:gd name="connsiteX5112" fmla="*/ 9970155 w 10925787"/>
              <a:gd name="connsiteY5112" fmla="*/ 5036655 h 5574672"/>
              <a:gd name="connsiteX5113" fmla="*/ 9984733 w 10925787"/>
              <a:gd name="connsiteY5113" fmla="*/ 5036496 h 5574672"/>
              <a:gd name="connsiteX5114" fmla="*/ 9978526 w 10925787"/>
              <a:gd name="connsiteY5114" fmla="*/ 5039720 h 5574672"/>
              <a:gd name="connsiteX5115" fmla="*/ 9972483 w 10925787"/>
              <a:gd name="connsiteY5115" fmla="*/ 5026646 h 5574672"/>
              <a:gd name="connsiteX5116" fmla="*/ 9974343 w 10925787"/>
              <a:gd name="connsiteY5116" fmla="*/ 5018266 h 5574672"/>
              <a:gd name="connsiteX5117" fmla="*/ 9969583 w 10925787"/>
              <a:gd name="connsiteY5117" fmla="*/ 5020888 h 5574672"/>
              <a:gd name="connsiteX5118" fmla="*/ 9971674 w 10925787"/>
              <a:gd name="connsiteY5118" fmla="*/ 5012171 h 5574672"/>
              <a:gd name="connsiteX5119" fmla="*/ 9955918 w 10925787"/>
              <a:gd name="connsiteY5119" fmla="*/ 4985986 h 5574672"/>
              <a:gd name="connsiteX5120" fmla="*/ 9910444 w 10925787"/>
              <a:gd name="connsiteY5120" fmla="*/ 4939268 h 5574672"/>
              <a:gd name="connsiteX5121" fmla="*/ 9896366 w 10925787"/>
              <a:gd name="connsiteY5121" fmla="*/ 4928780 h 5574672"/>
              <a:gd name="connsiteX5122" fmla="*/ 9892987 w 10925787"/>
              <a:gd name="connsiteY5122" fmla="*/ 4926689 h 5574672"/>
              <a:gd name="connsiteX5123" fmla="*/ 9887929 w 10925787"/>
              <a:gd name="connsiteY5123" fmla="*/ 4923022 h 5574672"/>
              <a:gd name="connsiteX5124" fmla="*/ 9879383 w 10925787"/>
              <a:gd name="connsiteY5124" fmla="*/ 4921994 h 5574672"/>
              <a:gd name="connsiteX5125" fmla="*/ 9864365 w 10925787"/>
              <a:gd name="connsiteY5125" fmla="*/ 4903551 h 5574672"/>
              <a:gd name="connsiteX5126" fmla="*/ 9851565 w 10925787"/>
              <a:gd name="connsiteY5126" fmla="*/ 4901425 h 5574672"/>
              <a:gd name="connsiteX5127" fmla="*/ 9844306 w 10925787"/>
              <a:gd name="connsiteY5127" fmla="*/ 4896713 h 5574672"/>
              <a:gd name="connsiteX5128" fmla="*/ 9818291 w 10925787"/>
              <a:gd name="connsiteY5128" fmla="*/ 4884559 h 5574672"/>
              <a:gd name="connsiteX5129" fmla="*/ 9816927 w 10925787"/>
              <a:gd name="connsiteY5129" fmla="*/ 4880750 h 5574672"/>
              <a:gd name="connsiteX5130" fmla="*/ 9789670 w 10925787"/>
              <a:gd name="connsiteY5130" fmla="*/ 4867197 h 5574672"/>
              <a:gd name="connsiteX5131" fmla="*/ 9779501 w 10925787"/>
              <a:gd name="connsiteY5131" fmla="*/ 4862449 h 5574672"/>
              <a:gd name="connsiteX5132" fmla="*/ 9778408 w 10925787"/>
              <a:gd name="connsiteY5132" fmla="*/ 4859207 h 5574672"/>
              <a:gd name="connsiteX5133" fmla="*/ 9767429 w 10925787"/>
              <a:gd name="connsiteY5133" fmla="*/ 4856053 h 5574672"/>
              <a:gd name="connsiteX5134" fmla="*/ 9764466 w 10925787"/>
              <a:gd name="connsiteY5134" fmla="*/ 4857529 h 5574672"/>
              <a:gd name="connsiteX5135" fmla="*/ 9761369 w 10925787"/>
              <a:gd name="connsiteY5135" fmla="*/ 4856427 h 5574672"/>
              <a:gd name="connsiteX5136" fmla="*/ 9761372 w 10925787"/>
              <a:gd name="connsiteY5136" fmla="*/ 4856426 h 5574672"/>
              <a:gd name="connsiteX5137" fmla="*/ 9760739 w 10925787"/>
              <a:gd name="connsiteY5137" fmla="*/ 4856142 h 5574672"/>
              <a:gd name="connsiteX5138" fmla="*/ 9760231 w 10925787"/>
              <a:gd name="connsiteY5138" fmla="*/ 4856922 h 5574672"/>
              <a:gd name="connsiteX5139" fmla="*/ 9761366 w 10925787"/>
              <a:gd name="connsiteY5139" fmla="*/ 4856429 h 5574672"/>
              <a:gd name="connsiteX5140" fmla="*/ 9761276 w 10925787"/>
              <a:gd name="connsiteY5140" fmla="*/ 4857223 h 5574672"/>
              <a:gd name="connsiteX5141" fmla="*/ 9760224 w 10925787"/>
              <a:gd name="connsiteY5141" fmla="*/ 4856922 h 5574672"/>
              <a:gd name="connsiteX5142" fmla="*/ 9760732 w 10925787"/>
              <a:gd name="connsiteY5142" fmla="*/ 4856142 h 5574672"/>
              <a:gd name="connsiteX5143" fmla="*/ 9758805 w 10925787"/>
              <a:gd name="connsiteY5143" fmla="*/ 4852546 h 5574672"/>
              <a:gd name="connsiteX5144" fmla="*/ 9785822 w 10925787"/>
              <a:gd name="connsiteY5144" fmla="*/ 4835963 h 5574672"/>
              <a:gd name="connsiteX5145" fmla="*/ 9804611 w 10925787"/>
              <a:gd name="connsiteY5145" fmla="*/ 4823136 h 5574672"/>
              <a:gd name="connsiteX5146" fmla="*/ 9826664 w 10925787"/>
              <a:gd name="connsiteY5146" fmla="*/ 4819434 h 5574672"/>
              <a:gd name="connsiteX5147" fmla="*/ 9873218 w 10925787"/>
              <a:gd name="connsiteY5147" fmla="*/ 4796951 h 5574672"/>
              <a:gd name="connsiteX5148" fmla="*/ 9879785 w 10925787"/>
              <a:gd name="connsiteY5148" fmla="*/ 4784266 h 5574672"/>
              <a:gd name="connsiteX5149" fmla="*/ 9875482 w 10925787"/>
              <a:gd name="connsiteY5149" fmla="*/ 4781839 h 5574672"/>
              <a:gd name="connsiteX5150" fmla="*/ 9889308 w 10925787"/>
              <a:gd name="connsiteY5150" fmla="*/ 4773406 h 5574672"/>
              <a:gd name="connsiteX5151" fmla="*/ 9892720 w 10925787"/>
              <a:gd name="connsiteY5151" fmla="*/ 4770394 h 5574672"/>
              <a:gd name="connsiteX5152" fmla="*/ 9906716 w 10925787"/>
              <a:gd name="connsiteY5152" fmla="*/ 4725146 h 5574672"/>
              <a:gd name="connsiteX5153" fmla="*/ 9906085 w 10925787"/>
              <a:gd name="connsiteY5153" fmla="*/ 4707802 h 5574672"/>
              <a:gd name="connsiteX5154" fmla="*/ 9898469 w 10925787"/>
              <a:gd name="connsiteY5154" fmla="*/ 4691219 h 5574672"/>
              <a:gd name="connsiteX5155" fmla="*/ 9884080 w 10925787"/>
              <a:gd name="connsiteY5155" fmla="*/ 4671040 h 5574672"/>
              <a:gd name="connsiteX5156" fmla="*/ 9882234 w 10925787"/>
              <a:gd name="connsiteY5156" fmla="*/ 4678074 h 5574672"/>
              <a:gd name="connsiteX5157" fmla="*/ 9877921 w 10925787"/>
              <a:gd name="connsiteY5157" fmla="*/ 4668843 h 5574672"/>
              <a:gd name="connsiteX5158" fmla="*/ 9872653 w 10925787"/>
              <a:gd name="connsiteY5158" fmla="*/ 4662820 h 5574672"/>
              <a:gd name="connsiteX5159" fmla="*/ 9857439 w 10925787"/>
              <a:gd name="connsiteY5159" fmla="*/ 4659932 h 5574672"/>
              <a:gd name="connsiteX5160" fmla="*/ 9808163 w 10925787"/>
              <a:gd name="connsiteY5160" fmla="*/ 4694886 h 5574672"/>
              <a:gd name="connsiteX5161" fmla="*/ 9798119 w 10925787"/>
              <a:gd name="connsiteY5161" fmla="*/ 4708528 h 5574672"/>
              <a:gd name="connsiteX5162" fmla="*/ 9707196 w 10925787"/>
              <a:gd name="connsiteY5162" fmla="*/ 4838178 h 5574672"/>
              <a:gd name="connsiteX5163" fmla="*/ 9704953 w 10925787"/>
              <a:gd name="connsiteY5163" fmla="*/ 4849942 h 5574672"/>
              <a:gd name="connsiteX5164" fmla="*/ 9699235 w 10925787"/>
              <a:gd name="connsiteY5164" fmla="*/ 4856178 h 5574672"/>
              <a:gd name="connsiteX5165" fmla="*/ 9692391 w 10925787"/>
              <a:gd name="connsiteY5165" fmla="*/ 4861457 h 5574672"/>
              <a:gd name="connsiteX5166" fmla="*/ 9685380 w 10925787"/>
              <a:gd name="connsiteY5166" fmla="*/ 4863548 h 5574672"/>
              <a:gd name="connsiteX5167" fmla="*/ 9673188 w 10925787"/>
              <a:gd name="connsiteY5167" fmla="*/ 4874231 h 5574672"/>
              <a:gd name="connsiteX5168" fmla="*/ 9675719 w 10925787"/>
              <a:gd name="connsiteY5168" fmla="*/ 4869022 h 5574672"/>
              <a:gd name="connsiteX5169" fmla="*/ 9678476 w 10925787"/>
              <a:gd name="connsiteY5169" fmla="*/ 4852882 h 5574672"/>
              <a:gd name="connsiteX5170" fmla="*/ 9684158 w 10925787"/>
              <a:gd name="connsiteY5170" fmla="*/ 4842111 h 5574672"/>
              <a:gd name="connsiteX5171" fmla="*/ 9687481 w 10925787"/>
              <a:gd name="connsiteY5171" fmla="*/ 4836034 h 5574672"/>
              <a:gd name="connsiteX5172" fmla="*/ 9677943 w 10925787"/>
              <a:gd name="connsiteY5172" fmla="*/ 4841242 h 5574672"/>
              <a:gd name="connsiteX5173" fmla="*/ 9673066 w 10925787"/>
              <a:gd name="connsiteY5173" fmla="*/ 4851607 h 5574672"/>
              <a:gd name="connsiteX5174" fmla="*/ 9666760 w 10925787"/>
              <a:gd name="connsiteY5174" fmla="*/ 4866028 h 5574672"/>
              <a:gd name="connsiteX5175" fmla="*/ 9660627 w 10925787"/>
              <a:gd name="connsiteY5175" fmla="*/ 4881335 h 5574672"/>
              <a:gd name="connsiteX5176" fmla="*/ 9662684 w 10925787"/>
              <a:gd name="connsiteY5176" fmla="*/ 4899654 h 5574672"/>
              <a:gd name="connsiteX5177" fmla="*/ 9658409 w 10925787"/>
              <a:gd name="connsiteY5177" fmla="*/ 4899193 h 5574672"/>
              <a:gd name="connsiteX5178" fmla="*/ 9656832 w 10925787"/>
              <a:gd name="connsiteY5178" fmla="*/ 4920170 h 5574672"/>
              <a:gd name="connsiteX5179" fmla="*/ 9659018 w 10925787"/>
              <a:gd name="connsiteY5179" fmla="*/ 4924723 h 5574672"/>
              <a:gd name="connsiteX5180" fmla="*/ 9652433 w 10925787"/>
              <a:gd name="connsiteY5180" fmla="*/ 4929860 h 5574672"/>
              <a:gd name="connsiteX5181" fmla="*/ 9652948 w 10925787"/>
              <a:gd name="connsiteY5181" fmla="*/ 4946957 h 5574672"/>
              <a:gd name="connsiteX5182" fmla="*/ 9650792 w 10925787"/>
              <a:gd name="connsiteY5182" fmla="*/ 4956896 h 5574672"/>
              <a:gd name="connsiteX5183" fmla="*/ 9644664 w 10925787"/>
              <a:gd name="connsiteY5183" fmla="*/ 4978847 h 5574672"/>
              <a:gd name="connsiteX5184" fmla="*/ 9649467 w 10925787"/>
              <a:gd name="connsiteY5184" fmla="*/ 4981168 h 5574672"/>
              <a:gd name="connsiteX5185" fmla="*/ 9652440 w 10925787"/>
              <a:gd name="connsiteY5185" fmla="*/ 4997963 h 5574672"/>
              <a:gd name="connsiteX5186" fmla="*/ 9646207 w 10925787"/>
              <a:gd name="connsiteY5186" fmla="*/ 5025264 h 5574672"/>
              <a:gd name="connsiteX5187" fmla="*/ 9646769 w 10925787"/>
              <a:gd name="connsiteY5187" fmla="*/ 5037293 h 5574672"/>
              <a:gd name="connsiteX5188" fmla="*/ 9645635 w 10925787"/>
              <a:gd name="connsiteY5188" fmla="*/ 5071344 h 5574672"/>
              <a:gd name="connsiteX5189" fmla="*/ 9642182 w 10925787"/>
              <a:gd name="connsiteY5189" fmla="*/ 5096272 h 5574672"/>
              <a:gd name="connsiteX5190" fmla="*/ 9642216 w 10925787"/>
              <a:gd name="connsiteY5190" fmla="*/ 5103163 h 5574672"/>
              <a:gd name="connsiteX5191" fmla="*/ 9647345 w 10925787"/>
              <a:gd name="connsiteY5191" fmla="*/ 5115264 h 5574672"/>
              <a:gd name="connsiteX5192" fmla="*/ 9647818 w 10925787"/>
              <a:gd name="connsiteY5192" fmla="*/ 5125486 h 5574672"/>
              <a:gd name="connsiteX5193" fmla="*/ 9643369 w 10925787"/>
              <a:gd name="connsiteY5193" fmla="*/ 5132484 h 5574672"/>
              <a:gd name="connsiteX5194" fmla="*/ 9647958 w 10925787"/>
              <a:gd name="connsiteY5194" fmla="*/ 5134840 h 5574672"/>
              <a:gd name="connsiteX5195" fmla="*/ 9646843 w 10925787"/>
              <a:gd name="connsiteY5195" fmla="*/ 5161805 h 5574672"/>
              <a:gd name="connsiteX5196" fmla="*/ 9651391 w 10925787"/>
              <a:gd name="connsiteY5196" fmla="*/ 5165791 h 5574672"/>
              <a:gd name="connsiteX5197" fmla="*/ 9667021 w 10925787"/>
              <a:gd name="connsiteY5197" fmla="*/ 5222927 h 5574672"/>
              <a:gd name="connsiteX5198" fmla="*/ 9664358 w 10925787"/>
              <a:gd name="connsiteY5198" fmla="*/ 5229181 h 5574672"/>
              <a:gd name="connsiteX5199" fmla="*/ 9675767 w 10925787"/>
              <a:gd name="connsiteY5199" fmla="*/ 5275013 h 5574672"/>
              <a:gd name="connsiteX5200" fmla="*/ 9683267 w 10925787"/>
              <a:gd name="connsiteY5200" fmla="*/ 5289116 h 5574672"/>
              <a:gd name="connsiteX5201" fmla="*/ 9676336 w 10925787"/>
              <a:gd name="connsiteY5201" fmla="*/ 5293137 h 5574672"/>
              <a:gd name="connsiteX5202" fmla="*/ 9659656 w 10925787"/>
              <a:gd name="connsiteY5202" fmla="*/ 5244027 h 5574672"/>
              <a:gd name="connsiteX5203" fmla="*/ 9654631 w 10925787"/>
              <a:gd name="connsiteY5203" fmla="*/ 5235913 h 5574672"/>
              <a:gd name="connsiteX5204" fmla="*/ 9651675 w 10925787"/>
              <a:gd name="connsiteY5204" fmla="*/ 5230811 h 5574672"/>
              <a:gd name="connsiteX5205" fmla="*/ 9654072 w 10925787"/>
              <a:gd name="connsiteY5205" fmla="*/ 5224539 h 5574672"/>
              <a:gd name="connsiteX5206" fmla="*/ 9649517 w 10925787"/>
              <a:gd name="connsiteY5206" fmla="*/ 5222041 h 5574672"/>
              <a:gd name="connsiteX5207" fmla="*/ 9642931 w 10925787"/>
              <a:gd name="connsiteY5207" fmla="*/ 5188309 h 5574672"/>
              <a:gd name="connsiteX5208" fmla="*/ 9631862 w 10925787"/>
              <a:gd name="connsiteY5208" fmla="*/ 5154488 h 5574672"/>
              <a:gd name="connsiteX5209" fmla="*/ 9622490 w 10925787"/>
              <a:gd name="connsiteY5209" fmla="*/ 5099195 h 5574672"/>
              <a:gd name="connsiteX5210" fmla="*/ 9614707 w 10925787"/>
              <a:gd name="connsiteY5210" fmla="*/ 5021384 h 5574672"/>
              <a:gd name="connsiteX5211" fmla="*/ 9615661 w 10925787"/>
              <a:gd name="connsiteY5211" fmla="*/ 5012791 h 5574672"/>
              <a:gd name="connsiteX5212" fmla="*/ 9616114 w 10925787"/>
              <a:gd name="connsiteY5212" fmla="*/ 4999575 h 5574672"/>
              <a:gd name="connsiteX5213" fmla="*/ 9612891 w 10925787"/>
              <a:gd name="connsiteY5213" fmla="*/ 4975357 h 5574672"/>
              <a:gd name="connsiteX5214" fmla="*/ 9623047 w 10925787"/>
              <a:gd name="connsiteY5214" fmla="*/ 4923589 h 5574672"/>
              <a:gd name="connsiteX5215" fmla="*/ 9629098 w 10925787"/>
              <a:gd name="connsiteY5215" fmla="*/ 4896855 h 5574672"/>
              <a:gd name="connsiteX5216" fmla="*/ 9628406 w 10925787"/>
              <a:gd name="connsiteY5216" fmla="*/ 4896855 h 5574672"/>
              <a:gd name="connsiteX5217" fmla="*/ 9640394 w 10925787"/>
              <a:gd name="connsiteY5217" fmla="*/ 4869270 h 5574672"/>
              <a:gd name="connsiteX5218" fmla="*/ 9657780 w 10925787"/>
              <a:gd name="connsiteY5218" fmla="*/ 4832632 h 5574672"/>
              <a:gd name="connsiteX5219" fmla="*/ 9662574 w 10925787"/>
              <a:gd name="connsiteY5219" fmla="*/ 4819664 h 5574672"/>
              <a:gd name="connsiteX5220" fmla="*/ 9663708 w 10925787"/>
              <a:gd name="connsiteY5220" fmla="*/ 4809176 h 5574672"/>
              <a:gd name="connsiteX5221" fmla="*/ 9671033 w 10925787"/>
              <a:gd name="connsiteY5221" fmla="*/ 4797217 h 5574672"/>
              <a:gd name="connsiteX5222" fmla="*/ 9675976 w 10925787"/>
              <a:gd name="connsiteY5222" fmla="*/ 4790113 h 5574672"/>
              <a:gd name="connsiteX5223" fmla="*/ 9692224 w 10925787"/>
              <a:gd name="connsiteY5223" fmla="*/ 4739532 h 5574672"/>
              <a:gd name="connsiteX5224" fmla="*/ 9721657 w 10925787"/>
              <a:gd name="connsiteY5224" fmla="*/ 4647211 h 5574672"/>
              <a:gd name="connsiteX5225" fmla="*/ 9730385 w 10925787"/>
              <a:gd name="connsiteY5225" fmla="*/ 4624747 h 5574672"/>
              <a:gd name="connsiteX5226" fmla="*/ 9734205 w 10925787"/>
              <a:gd name="connsiteY5226" fmla="*/ 4597800 h 5574672"/>
              <a:gd name="connsiteX5227" fmla="*/ 9740718 w 10925787"/>
              <a:gd name="connsiteY5227" fmla="*/ 4573440 h 5574672"/>
              <a:gd name="connsiteX5228" fmla="*/ 9743813 w 10925787"/>
              <a:gd name="connsiteY5228" fmla="*/ 4538822 h 5574672"/>
              <a:gd name="connsiteX5229" fmla="*/ 9745760 w 10925787"/>
              <a:gd name="connsiteY5229" fmla="*/ 4522611 h 5574672"/>
              <a:gd name="connsiteX5230" fmla="*/ 9750216 w 10925787"/>
              <a:gd name="connsiteY5230" fmla="*/ 4518980 h 5574672"/>
              <a:gd name="connsiteX5231" fmla="*/ 9745396 w 10925787"/>
              <a:gd name="connsiteY5231" fmla="*/ 4516129 h 5574672"/>
              <a:gd name="connsiteX5232" fmla="*/ 9745402 w 10925787"/>
              <a:gd name="connsiteY5232" fmla="*/ 4516127 h 5574672"/>
              <a:gd name="connsiteX5233" fmla="*/ 9744816 w 10925787"/>
              <a:gd name="connsiteY5233" fmla="*/ 4515755 h 5574672"/>
              <a:gd name="connsiteX5234" fmla="*/ 9744591 w 10925787"/>
              <a:gd name="connsiteY5234" fmla="*/ 4516428 h 5574672"/>
              <a:gd name="connsiteX5235" fmla="*/ 9745390 w 10925787"/>
              <a:gd name="connsiteY5235" fmla="*/ 4516132 h 5574672"/>
              <a:gd name="connsiteX5236" fmla="*/ 9744073 w 10925787"/>
              <a:gd name="connsiteY5236" fmla="*/ 4517952 h 5574672"/>
              <a:gd name="connsiteX5237" fmla="*/ 9744582 w 10925787"/>
              <a:gd name="connsiteY5237" fmla="*/ 4516428 h 5574672"/>
              <a:gd name="connsiteX5238" fmla="*/ 9744399 w 10925787"/>
              <a:gd name="connsiteY5238" fmla="*/ 4516499 h 5574672"/>
              <a:gd name="connsiteX5239" fmla="*/ 9744805 w 10925787"/>
              <a:gd name="connsiteY5239" fmla="*/ 4515755 h 5574672"/>
              <a:gd name="connsiteX5240" fmla="*/ 9747969 w 10925787"/>
              <a:gd name="connsiteY5240" fmla="*/ 4455979 h 5574672"/>
              <a:gd name="connsiteX5241" fmla="*/ 9751569 w 10925787"/>
              <a:gd name="connsiteY5241" fmla="*/ 4426464 h 5574672"/>
              <a:gd name="connsiteX5242" fmla="*/ 9749016 w 10925787"/>
              <a:gd name="connsiteY5242" fmla="*/ 4421202 h 5574672"/>
              <a:gd name="connsiteX5243" fmla="*/ 9749882 w 10925787"/>
              <a:gd name="connsiteY5243" fmla="*/ 4410785 h 5574672"/>
              <a:gd name="connsiteX5244" fmla="*/ 9757717 w 10925787"/>
              <a:gd name="connsiteY5244" fmla="*/ 4469692 h 5574672"/>
              <a:gd name="connsiteX5245" fmla="*/ 9756370 w 10925787"/>
              <a:gd name="connsiteY5245" fmla="*/ 4474759 h 5574672"/>
              <a:gd name="connsiteX5246" fmla="*/ 9756165 w 10925787"/>
              <a:gd name="connsiteY5246" fmla="*/ 4482129 h 5574672"/>
              <a:gd name="connsiteX5247" fmla="*/ 9759444 w 10925787"/>
              <a:gd name="connsiteY5247" fmla="*/ 4509430 h 5574672"/>
              <a:gd name="connsiteX5248" fmla="*/ 9760333 w 10925787"/>
              <a:gd name="connsiteY5248" fmla="*/ 4526031 h 5574672"/>
              <a:gd name="connsiteX5249" fmla="*/ 9761471 w 10925787"/>
              <a:gd name="connsiteY5249" fmla="*/ 4552871 h 5574672"/>
              <a:gd name="connsiteX5250" fmla="*/ 9759931 w 10925787"/>
              <a:gd name="connsiteY5250" fmla="*/ 4574840 h 5574672"/>
              <a:gd name="connsiteX5251" fmla="*/ 9749434 w 10925787"/>
              <a:gd name="connsiteY5251" fmla="*/ 4616934 h 5574672"/>
              <a:gd name="connsiteX5252" fmla="*/ 9745648 w 10925787"/>
              <a:gd name="connsiteY5252" fmla="*/ 4641046 h 5574672"/>
              <a:gd name="connsiteX5253" fmla="*/ 9742248 w 10925787"/>
              <a:gd name="connsiteY5253" fmla="*/ 4662607 h 5574672"/>
              <a:gd name="connsiteX5254" fmla="*/ 9699890 w 10925787"/>
              <a:gd name="connsiteY5254" fmla="*/ 4764247 h 5574672"/>
              <a:gd name="connsiteX5255" fmla="*/ 9695266 w 10925787"/>
              <a:gd name="connsiteY5255" fmla="*/ 4785276 h 5574672"/>
              <a:gd name="connsiteX5256" fmla="*/ 9691540 w 10925787"/>
              <a:gd name="connsiteY5256" fmla="*/ 4788483 h 5574672"/>
              <a:gd name="connsiteX5257" fmla="*/ 9681706 w 10925787"/>
              <a:gd name="connsiteY5257" fmla="*/ 4809973 h 5574672"/>
              <a:gd name="connsiteX5258" fmla="*/ 9691622 w 10925787"/>
              <a:gd name="connsiteY5258" fmla="*/ 4821205 h 5574672"/>
              <a:gd name="connsiteX5259" fmla="*/ 9691577 w 10925787"/>
              <a:gd name="connsiteY5259" fmla="*/ 4816245 h 5574672"/>
              <a:gd name="connsiteX5260" fmla="*/ 9692279 w 10925787"/>
              <a:gd name="connsiteY5260" fmla="*/ 4812613 h 5574672"/>
              <a:gd name="connsiteX5261" fmla="*/ 9707237 w 10925787"/>
              <a:gd name="connsiteY5261" fmla="*/ 4776595 h 5574672"/>
              <a:gd name="connsiteX5262" fmla="*/ 9713812 w 10925787"/>
              <a:gd name="connsiteY5262" fmla="*/ 4771475 h 5574672"/>
              <a:gd name="connsiteX5263" fmla="*/ 9727512 w 10925787"/>
              <a:gd name="connsiteY5263" fmla="*/ 4739585 h 5574672"/>
              <a:gd name="connsiteX5264" fmla="*/ 9745856 w 10925787"/>
              <a:gd name="connsiteY5264" fmla="*/ 4711894 h 5574672"/>
              <a:gd name="connsiteX5265" fmla="*/ 9754574 w 10925787"/>
              <a:gd name="connsiteY5265" fmla="*/ 4682308 h 5574672"/>
              <a:gd name="connsiteX5266" fmla="*/ 9758913 w 10925787"/>
              <a:gd name="connsiteY5266" fmla="*/ 4672351 h 5574672"/>
              <a:gd name="connsiteX5267" fmla="*/ 9767333 w 10925787"/>
              <a:gd name="connsiteY5267" fmla="*/ 4643190 h 5574672"/>
              <a:gd name="connsiteX5268" fmla="*/ 9778045 w 10925787"/>
              <a:gd name="connsiteY5268" fmla="*/ 4605914 h 5574672"/>
              <a:gd name="connsiteX5269" fmla="*/ 9777166 w 10925787"/>
              <a:gd name="connsiteY5269" fmla="*/ 4590058 h 5574672"/>
              <a:gd name="connsiteX5270" fmla="*/ 9776482 w 10925787"/>
              <a:gd name="connsiteY5270" fmla="*/ 4589969 h 5574672"/>
              <a:gd name="connsiteX5271" fmla="*/ 9776773 w 10925787"/>
              <a:gd name="connsiteY5271" fmla="*/ 4588924 h 5574672"/>
              <a:gd name="connsiteX5272" fmla="*/ 9776793 w 10925787"/>
              <a:gd name="connsiteY5272" fmla="*/ 4588929 h 5574672"/>
              <a:gd name="connsiteX5273" fmla="*/ 9777178 w 10925787"/>
              <a:gd name="connsiteY5273" fmla="*/ 4590058 h 5574672"/>
              <a:gd name="connsiteX5274" fmla="*/ 9777495 w 10925787"/>
              <a:gd name="connsiteY5274" fmla="*/ 4589090 h 5574672"/>
              <a:gd name="connsiteX5275" fmla="*/ 9781247 w 10925787"/>
              <a:gd name="connsiteY5275" fmla="*/ 4584905 h 5574672"/>
              <a:gd name="connsiteX5276" fmla="*/ 9779462 w 10925787"/>
              <a:gd name="connsiteY5276" fmla="*/ 4574131 h 5574672"/>
              <a:gd name="connsiteX5277" fmla="*/ 9782913 w 10925787"/>
              <a:gd name="connsiteY5277" fmla="*/ 4532178 h 5574672"/>
              <a:gd name="connsiteX5278" fmla="*/ 9782405 w 10925787"/>
              <a:gd name="connsiteY5278" fmla="*/ 4525322 h 5574672"/>
              <a:gd name="connsiteX5279" fmla="*/ 9777657 w 10925787"/>
              <a:gd name="connsiteY5279" fmla="*/ 4473997 h 5574672"/>
              <a:gd name="connsiteX5280" fmla="*/ 9776758 w 10925787"/>
              <a:gd name="connsiteY5280" fmla="*/ 4473802 h 5574672"/>
              <a:gd name="connsiteX5281" fmla="*/ 9776983 w 10925787"/>
              <a:gd name="connsiteY5281" fmla="*/ 4473342 h 5574672"/>
              <a:gd name="connsiteX5282" fmla="*/ 9776753 w 10925787"/>
              <a:gd name="connsiteY5282" fmla="*/ 4473112 h 5574672"/>
              <a:gd name="connsiteX5283" fmla="*/ 9777065 w 10925787"/>
              <a:gd name="connsiteY5283" fmla="*/ 4473164 h 5574672"/>
              <a:gd name="connsiteX5284" fmla="*/ 9770522 w 10925787"/>
              <a:gd name="connsiteY5284" fmla="*/ 4469515 h 5574672"/>
              <a:gd name="connsiteX5285" fmla="*/ 9780031 w 10925787"/>
              <a:gd name="connsiteY5285" fmla="*/ 4462287 h 5574672"/>
              <a:gd name="connsiteX5286" fmla="*/ 9772783 w 10925787"/>
              <a:gd name="connsiteY5286" fmla="*/ 4404088 h 5574672"/>
              <a:gd name="connsiteX5287" fmla="*/ 9768239 w 10925787"/>
              <a:gd name="connsiteY5287" fmla="*/ 4350265 h 5574672"/>
              <a:gd name="connsiteX5288" fmla="*/ 9770251 w 10925787"/>
              <a:gd name="connsiteY5288" fmla="*/ 4336907 h 5574672"/>
              <a:gd name="connsiteX5289" fmla="*/ 9772322 w 10925787"/>
              <a:gd name="connsiteY5289" fmla="*/ 4333346 h 5574672"/>
              <a:gd name="connsiteX5290" fmla="*/ 9775327 w 10925787"/>
              <a:gd name="connsiteY5290" fmla="*/ 4296159 h 5574672"/>
              <a:gd name="connsiteX5291" fmla="*/ 9773001 w 10925787"/>
              <a:gd name="connsiteY5291" fmla="*/ 4289320 h 5574672"/>
              <a:gd name="connsiteX5292" fmla="*/ 9777545 w 10925787"/>
              <a:gd name="connsiteY5292" fmla="*/ 4279311 h 5574672"/>
              <a:gd name="connsiteX5293" fmla="*/ 9786662 w 10925787"/>
              <a:gd name="connsiteY5293" fmla="*/ 4269088 h 5574672"/>
              <a:gd name="connsiteX5294" fmla="*/ 9799979 w 10925787"/>
              <a:gd name="connsiteY5294" fmla="*/ 4239767 h 5574672"/>
              <a:gd name="connsiteX5295" fmla="*/ 9805317 w 10925787"/>
              <a:gd name="connsiteY5295" fmla="*/ 4230767 h 5574672"/>
              <a:gd name="connsiteX5296" fmla="*/ 9811793 w 10925787"/>
              <a:gd name="connsiteY5296" fmla="*/ 4217267 h 5574672"/>
              <a:gd name="connsiteX5297" fmla="*/ 9817019 w 10925787"/>
              <a:gd name="connsiteY5297" fmla="*/ 4215886 h 5574672"/>
              <a:gd name="connsiteX5298" fmla="*/ 9844714 w 10925787"/>
              <a:gd name="connsiteY5298" fmla="*/ 4178610 h 5574672"/>
              <a:gd name="connsiteX5299" fmla="*/ 9861927 w 10925787"/>
              <a:gd name="connsiteY5299" fmla="*/ 4165004 h 5574672"/>
              <a:gd name="connsiteX5300" fmla="*/ 9872458 w 10925787"/>
              <a:gd name="connsiteY5300" fmla="*/ 4156128 h 5574672"/>
              <a:gd name="connsiteX5301" fmla="*/ 9889864 w 10925787"/>
              <a:gd name="connsiteY5301" fmla="*/ 4137313 h 5574672"/>
              <a:gd name="connsiteX5302" fmla="*/ 9871356 w 10925787"/>
              <a:gd name="connsiteY5302" fmla="*/ 4145339 h 5574672"/>
              <a:gd name="connsiteX5303" fmla="*/ 9865228 w 10925787"/>
              <a:gd name="connsiteY5303" fmla="*/ 4152886 h 5574672"/>
              <a:gd name="connsiteX5304" fmla="*/ 9862591 w 10925787"/>
              <a:gd name="connsiteY5304" fmla="*/ 4155809 h 5574672"/>
              <a:gd name="connsiteX5305" fmla="*/ 9820065 w 10925787"/>
              <a:gd name="connsiteY5305" fmla="*/ 4187575 h 5574672"/>
              <a:gd name="connsiteX5306" fmla="*/ 9819175 w 10925787"/>
              <a:gd name="connsiteY5306" fmla="*/ 4193704 h 5574672"/>
              <a:gd name="connsiteX5307" fmla="*/ 9792361 w 10925787"/>
              <a:gd name="connsiteY5307" fmla="*/ 4225275 h 5574672"/>
              <a:gd name="connsiteX5308" fmla="*/ 9791437 w 10925787"/>
              <a:gd name="connsiteY5308" fmla="*/ 4236153 h 5574672"/>
              <a:gd name="connsiteX5309" fmla="*/ 9792875 w 10925787"/>
              <a:gd name="connsiteY5309" fmla="*/ 4239165 h 5574672"/>
              <a:gd name="connsiteX5310" fmla="*/ 9776370 w 10925787"/>
              <a:gd name="connsiteY5310" fmla="*/ 4250220 h 5574672"/>
              <a:gd name="connsiteX5311" fmla="*/ 9765285 w 10925787"/>
              <a:gd name="connsiteY5311" fmla="*/ 4274846 h 5574672"/>
              <a:gd name="connsiteX5312" fmla="*/ 9768949 w 10925787"/>
              <a:gd name="connsiteY5312" fmla="*/ 4283368 h 5574672"/>
              <a:gd name="connsiteX5313" fmla="*/ 9770462 w 10925787"/>
              <a:gd name="connsiteY5313" fmla="*/ 4286078 h 5574672"/>
              <a:gd name="connsiteX5314" fmla="*/ 9761873 w 10925787"/>
              <a:gd name="connsiteY5314" fmla="*/ 4283651 h 5574672"/>
              <a:gd name="connsiteX5315" fmla="*/ 9758356 w 10925787"/>
              <a:gd name="connsiteY5315" fmla="*/ 4289072 h 5574672"/>
              <a:gd name="connsiteX5316" fmla="*/ 9770754 w 10925787"/>
              <a:gd name="connsiteY5316" fmla="*/ 4299383 h 5574672"/>
              <a:gd name="connsiteX5317" fmla="*/ 9763544 w 10925787"/>
              <a:gd name="connsiteY5317" fmla="*/ 4295752 h 5574672"/>
              <a:gd name="connsiteX5318" fmla="*/ 9763909 w 10925787"/>
              <a:gd name="connsiteY5318" fmla="*/ 4306647 h 5574672"/>
              <a:gd name="connsiteX5319" fmla="*/ 9754840 w 10925787"/>
              <a:gd name="connsiteY5319" fmla="*/ 4308933 h 5574672"/>
              <a:gd name="connsiteX5320" fmla="*/ 9755058 w 10925787"/>
              <a:gd name="connsiteY5320" fmla="*/ 4331362 h 5574672"/>
              <a:gd name="connsiteX5321" fmla="*/ 9754703 w 10925787"/>
              <a:gd name="connsiteY5321" fmla="*/ 4370852 h 5574672"/>
              <a:gd name="connsiteX5322" fmla="*/ 9752620 w 10925787"/>
              <a:gd name="connsiteY5322" fmla="*/ 4397551 h 5574672"/>
              <a:gd name="connsiteX5323" fmla="*/ 9747981 w 10925787"/>
              <a:gd name="connsiteY5323" fmla="*/ 4392997 h 5574672"/>
              <a:gd name="connsiteX5324" fmla="*/ 9747087 w 10925787"/>
              <a:gd name="connsiteY5324" fmla="*/ 4375724 h 5574672"/>
              <a:gd name="connsiteX5325" fmla="*/ 9747275 w 10925787"/>
              <a:gd name="connsiteY5325" fmla="*/ 4345198 h 5574672"/>
              <a:gd name="connsiteX5326" fmla="*/ 9747159 w 10925787"/>
              <a:gd name="connsiteY5326" fmla="*/ 4342700 h 5574672"/>
              <a:gd name="connsiteX5327" fmla="*/ 9745762 w 10925787"/>
              <a:gd name="connsiteY5327" fmla="*/ 4275608 h 5574672"/>
              <a:gd name="connsiteX5328" fmla="*/ 9740707 w 10925787"/>
              <a:gd name="connsiteY5328" fmla="*/ 4250805 h 5574672"/>
              <a:gd name="connsiteX5329" fmla="*/ 9753798 w 10925787"/>
              <a:gd name="connsiteY5329" fmla="*/ 4232043 h 5574672"/>
              <a:gd name="connsiteX5330" fmla="*/ 9767994 w 10925787"/>
              <a:gd name="connsiteY5330" fmla="*/ 4211173 h 5574672"/>
              <a:gd name="connsiteX5331" fmla="*/ 9778854 w 10925787"/>
              <a:gd name="connsiteY5331" fmla="*/ 4186724 h 5574672"/>
              <a:gd name="connsiteX5332" fmla="*/ 9785595 w 10925787"/>
              <a:gd name="connsiteY5332" fmla="*/ 4174695 h 5574672"/>
              <a:gd name="connsiteX5333" fmla="*/ 9820938 w 10925787"/>
              <a:gd name="connsiteY5333" fmla="*/ 4137525 h 5574672"/>
              <a:gd name="connsiteX5334" fmla="*/ 9873739 w 10925787"/>
              <a:gd name="connsiteY5334" fmla="*/ 4093872 h 5574672"/>
              <a:gd name="connsiteX5335" fmla="*/ 9878890 w 10925787"/>
              <a:gd name="connsiteY5335" fmla="*/ 4088982 h 5574672"/>
              <a:gd name="connsiteX5336" fmla="*/ 9877197 w 10925787"/>
              <a:gd name="connsiteY5336" fmla="*/ 4087600 h 5574672"/>
              <a:gd name="connsiteX5337" fmla="*/ 9878664 w 10925787"/>
              <a:gd name="connsiteY5337" fmla="*/ 4088026 h 5574672"/>
              <a:gd name="connsiteX5338" fmla="*/ 9878642 w 10925787"/>
              <a:gd name="connsiteY5338" fmla="*/ 4087937 h 5574672"/>
              <a:gd name="connsiteX5339" fmla="*/ 9879176 w 10925787"/>
              <a:gd name="connsiteY5339" fmla="*/ 4088190 h 5574672"/>
              <a:gd name="connsiteX5340" fmla="*/ 9878680 w 10925787"/>
              <a:gd name="connsiteY5340" fmla="*/ 4088008 h 5574672"/>
              <a:gd name="connsiteX5341" fmla="*/ 9878906 w 10925787"/>
              <a:gd name="connsiteY5341" fmla="*/ 4088964 h 5574672"/>
              <a:gd name="connsiteX5342" fmla="*/ 9879396 w 10925787"/>
              <a:gd name="connsiteY5342" fmla="*/ 4088288 h 5574672"/>
              <a:gd name="connsiteX5343" fmla="*/ 9883075 w 10925787"/>
              <a:gd name="connsiteY5343" fmla="*/ 4086413 h 5574672"/>
              <a:gd name="connsiteX5344" fmla="*/ 9919856 w 10925787"/>
              <a:gd name="connsiteY5344" fmla="*/ 4064215 h 5574672"/>
              <a:gd name="connsiteX5345" fmla="*/ 9936115 w 10925787"/>
              <a:gd name="connsiteY5345" fmla="*/ 4049102 h 5574672"/>
              <a:gd name="connsiteX5346" fmla="*/ 9951712 w 10925787"/>
              <a:gd name="connsiteY5346" fmla="*/ 4037356 h 5574672"/>
              <a:gd name="connsiteX5347" fmla="*/ 9959903 w 10925787"/>
              <a:gd name="connsiteY5347" fmla="*/ 4033352 h 5574672"/>
              <a:gd name="connsiteX5348" fmla="*/ 9960431 w 10925787"/>
              <a:gd name="connsiteY5348" fmla="*/ 4027807 h 5574672"/>
              <a:gd name="connsiteX5349" fmla="*/ 9967960 w 10925787"/>
              <a:gd name="connsiteY5349" fmla="*/ 4027045 h 5574672"/>
              <a:gd name="connsiteX5350" fmla="*/ 9974202 w 10925787"/>
              <a:gd name="connsiteY5350" fmla="*/ 4017904 h 5574672"/>
              <a:gd name="connsiteX5351" fmla="*/ 10009971 w 10925787"/>
              <a:gd name="connsiteY5351" fmla="*/ 3983977 h 5574672"/>
              <a:gd name="connsiteX5352" fmla="*/ 10013658 w 10925787"/>
              <a:gd name="connsiteY5352" fmla="*/ 3975703 h 5574672"/>
              <a:gd name="connsiteX5353" fmla="*/ 10017951 w 10925787"/>
              <a:gd name="connsiteY5353" fmla="*/ 3965764 h 5574672"/>
              <a:gd name="connsiteX5354" fmla="*/ 10022764 w 10925787"/>
              <a:gd name="connsiteY5354" fmla="*/ 3962752 h 5574672"/>
              <a:gd name="connsiteX5355" fmla="*/ 10029479 w 10925787"/>
              <a:gd name="connsiteY5355" fmla="*/ 3945886 h 5574672"/>
              <a:gd name="connsiteX5356" fmla="*/ 10067924 w 10925787"/>
              <a:gd name="connsiteY5356" fmla="*/ 3875622 h 5574672"/>
              <a:gd name="connsiteX5357" fmla="*/ 10062767 w 10925787"/>
              <a:gd name="connsiteY5357" fmla="*/ 3872221 h 5574672"/>
              <a:gd name="connsiteX5358" fmla="*/ 10084464 w 10925787"/>
              <a:gd name="connsiteY5358" fmla="*/ 3799955 h 5574672"/>
              <a:gd name="connsiteX5359" fmla="*/ 10086866 w 10925787"/>
              <a:gd name="connsiteY5359" fmla="*/ 3794357 h 5574672"/>
              <a:gd name="connsiteX5360" fmla="*/ 10088888 w 10925787"/>
              <a:gd name="connsiteY5360" fmla="*/ 3789823 h 5574672"/>
              <a:gd name="connsiteX5361" fmla="*/ 10088370 w 10925787"/>
              <a:gd name="connsiteY5361" fmla="*/ 3781091 h 5574672"/>
              <a:gd name="connsiteX5362" fmla="*/ 10083612 w 10925787"/>
              <a:gd name="connsiteY5362" fmla="*/ 3681559 h 5574672"/>
              <a:gd name="connsiteX5363" fmla="*/ 10078442 w 10925787"/>
              <a:gd name="connsiteY5363" fmla="*/ 3676792 h 5574672"/>
              <a:gd name="connsiteX5364" fmla="*/ 10079140 w 10925787"/>
              <a:gd name="connsiteY5364" fmla="*/ 3672970 h 5574672"/>
              <a:gd name="connsiteX5365" fmla="*/ 10054932 w 10925787"/>
              <a:gd name="connsiteY5365" fmla="*/ 3605194 h 5574672"/>
              <a:gd name="connsiteX5366" fmla="*/ 10048414 w 10925787"/>
              <a:gd name="connsiteY5366" fmla="*/ 3597358 h 5574672"/>
              <a:gd name="connsiteX5367" fmla="*/ 10034424 w 10925787"/>
              <a:gd name="connsiteY5367" fmla="*/ 3575082 h 5574672"/>
              <a:gd name="connsiteX5368" fmla="*/ 10029091 w 10925787"/>
              <a:gd name="connsiteY5368" fmla="*/ 3566762 h 5574672"/>
              <a:gd name="connsiteX5369" fmla="*/ 10023902 w 10925787"/>
              <a:gd name="connsiteY5369" fmla="*/ 3556275 h 5574672"/>
              <a:gd name="connsiteX5370" fmla="*/ 10012985 w 10925787"/>
              <a:gd name="connsiteY5370" fmla="*/ 3540451 h 5574672"/>
              <a:gd name="connsiteX5371" fmla="*/ 10005771 w 10925787"/>
              <a:gd name="connsiteY5371" fmla="*/ 3531905 h 5574672"/>
              <a:gd name="connsiteX5372" fmla="*/ 9996711 w 10925787"/>
              <a:gd name="connsiteY5372" fmla="*/ 3516714 h 5574672"/>
              <a:gd name="connsiteX5373" fmla="*/ 9973452 w 10925787"/>
              <a:gd name="connsiteY5373" fmla="*/ 3498856 h 5574672"/>
              <a:gd name="connsiteX5374" fmla="*/ 9976303 w 10925787"/>
              <a:gd name="connsiteY5374" fmla="*/ 3490964 h 5574672"/>
              <a:gd name="connsiteX5375" fmla="*/ 9965264 w 10925787"/>
              <a:gd name="connsiteY5375" fmla="*/ 3480541 h 5574672"/>
              <a:gd name="connsiteX5376" fmla="*/ 9957245 w 10925787"/>
              <a:gd name="connsiteY5376" fmla="*/ 3470813 h 5574672"/>
              <a:gd name="connsiteX5377" fmla="*/ 9945721 w 10925787"/>
              <a:gd name="connsiteY5377" fmla="*/ 3457836 h 5574672"/>
              <a:gd name="connsiteX5378" fmla="*/ 9935500 w 10925787"/>
              <a:gd name="connsiteY5378" fmla="*/ 3451227 h 5574672"/>
              <a:gd name="connsiteX5379" fmla="*/ 9929701 w 10925787"/>
              <a:gd name="connsiteY5379" fmla="*/ 3452228 h 5574672"/>
              <a:gd name="connsiteX5380" fmla="*/ 9892183 w 10925787"/>
              <a:gd name="connsiteY5380" fmla="*/ 3422227 h 5574672"/>
              <a:gd name="connsiteX5381" fmla="*/ 9878894 w 10925787"/>
              <a:gd name="connsiteY5381" fmla="*/ 3416565 h 5574672"/>
              <a:gd name="connsiteX5382" fmla="*/ 9870899 w 10925787"/>
              <a:gd name="connsiteY5382" fmla="*/ 3412017 h 5574672"/>
              <a:gd name="connsiteX5383" fmla="*/ 9864747 w 10925787"/>
              <a:gd name="connsiteY5383" fmla="*/ 3406341 h 5574672"/>
              <a:gd name="connsiteX5384" fmla="*/ 9853690 w 10925787"/>
              <a:gd name="connsiteY5384" fmla="*/ 3400712 h 5574672"/>
              <a:gd name="connsiteX5385" fmla="*/ 9842588 w 10925787"/>
              <a:gd name="connsiteY5385" fmla="*/ 3399073 h 5574672"/>
              <a:gd name="connsiteX5386" fmla="*/ 9842527 w 10925787"/>
              <a:gd name="connsiteY5386" fmla="*/ 3399647 h 5574672"/>
              <a:gd name="connsiteX5387" fmla="*/ 9841533 w 10925787"/>
              <a:gd name="connsiteY5387" fmla="*/ 3399337 h 5574672"/>
              <a:gd name="connsiteX5388" fmla="*/ 9842609 w 10925787"/>
              <a:gd name="connsiteY5388" fmla="*/ 3399063 h 5574672"/>
              <a:gd name="connsiteX5389" fmla="*/ 9841647 w 10925787"/>
              <a:gd name="connsiteY5389" fmla="*/ 3398670 h 5574672"/>
              <a:gd name="connsiteX5390" fmla="*/ 9841436 w 10925787"/>
              <a:gd name="connsiteY5390" fmla="*/ 3399290 h 5574672"/>
              <a:gd name="connsiteX5391" fmla="*/ 9841438 w 10925787"/>
              <a:gd name="connsiteY5391" fmla="*/ 3399290 h 5574672"/>
              <a:gd name="connsiteX5392" fmla="*/ 9841466 w 10925787"/>
              <a:gd name="connsiteY5392" fmla="*/ 3399316 h 5574672"/>
              <a:gd name="connsiteX5393" fmla="*/ 9841415 w 10925787"/>
              <a:gd name="connsiteY5393" fmla="*/ 3399300 h 5574672"/>
              <a:gd name="connsiteX5394" fmla="*/ 9841626 w 10925787"/>
              <a:gd name="connsiteY5394" fmla="*/ 3398680 h 5574672"/>
              <a:gd name="connsiteX5395" fmla="*/ 9842380 w 10925787"/>
              <a:gd name="connsiteY5395" fmla="*/ 3394875 h 5574672"/>
              <a:gd name="connsiteX5396" fmla="*/ 9807771 w 10925787"/>
              <a:gd name="connsiteY5396" fmla="*/ 3380464 h 5574672"/>
              <a:gd name="connsiteX5397" fmla="*/ 9802017 w 10925787"/>
              <a:gd name="connsiteY5397" fmla="*/ 3380756 h 5574672"/>
              <a:gd name="connsiteX5398" fmla="*/ 9804038 w 10925787"/>
              <a:gd name="connsiteY5398" fmla="*/ 3375849 h 5574672"/>
              <a:gd name="connsiteX5399" fmla="*/ 9784490 w 10925787"/>
              <a:gd name="connsiteY5399" fmla="*/ 3376483 h 5574672"/>
              <a:gd name="connsiteX5400" fmla="*/ 9747992 w 10925787"/>
              <a:gd name="connsiteY5400" fmla="*/ 3373198 h 5574672"/>
              <a:gd name="connsiteX5401" fmla="*/ 9746562 w 10925787"/>
              <a:gd name="connsiteY5401" fmla="*/ 3378884 h 5574672"/>
              <a:gd name="connsiteX5402" fmla="*/ 9738819 w 10925787"/>
              <a:gd name="connsiteY5402" fmla="*/ 3385474 h 5574672"/>
              <a:gd name="connsiteX5403" fmla="*/ 9731883 w 10925787"/>
              <a:gd name="connsiteY5403" fmla="*/ 3398064 h 5574672"/>
              <a:gd name="connsiteX5404" fmla="*/ 9728702 w 10925787"/>
              <a:gd name="connsiteY5404" fmla="*/ 3399081 h 5574672"/>
              <a:gd name="connsiteX5405" fmla="*/ 9730586 w 10925787"/>
              <a:gd name="connsiteY5405" fmla="*/ 3401718 h 5574672"/>
              <a:gd name="connsiteX5406" fmla="*/ 9756741 w 10925787"/>
              <a:gd name="connsiteY5406" fmla="*/ 3453956 h 5574672"/>
              <a:gd name="connsiteX5407" fmla="*/ 9783120 w 10925787"/>
              <a:gd name="connsiteY5407" fmla="*/ 3498341 h 5574672"/>
              <a:gd name="connsiteX5408" fmla="*/ 9784479 w 10925787"/>
              <a:gd name="connsiteY5408" fmla="*/ 3500832 h 5574672"/>
              <a:gd name="connsiteX5409" fmla="*/ 9795058 w 10925787"/>
              <a:gd name="connsiteY5409" fmla="*/ 3522127 h 5574672"/>
              <a:gd name="connsiteX5410" fmla="*/ 9802908 w 10925787"/>
              <a:gd name="connsiteY5410" fmla="*/ 3529453 h 5574672"/>
              <a:gd name="connsiteX5411" fmla="*/ 9821881 w 10925787"/>
              <a:gd name="connsiteY5411" fmla="*/ 3554073 h 5574672"/>
              <a:gd name="connsiteX5412" fmla="*/ 9845507 w 10925787"/>
              <a:gd name="connsiteY5412" fmla="*/ 3576403 h 5574672"/>
              <a:gd name="connsiteX5413" fmla="*/ 9851269 w 10925787"/>
              <a:gd name="connsiteY5413" fmla="*/ 3580967 h 5574672"/>
              <a:gd name="connsiteX5414" fmla="*/ 9880864 w 10925787"/>
              <a:gd name="connsiteY5414" fmla="*/ 3601630 h 5574672"/>
              <a:gd name="connsiteX5415" fmla="*/ 9902469 w 10925787"/>
              <a:gd name="connsiteY5415" fmla="*/ 3610578 h 5574672"/>
              <a:gd name="connsiteX5416" fmla="*/ 9903779 w 10925787"/>
              <a:gd name="connsiteY5416" fmla="*/ 3609855 h 5574672"/>
              <a:gd name="connsiteX5417" fmla="*/ 9911539 w 10925787"/>
              <a:gd name="connsiteY5417" fmla="*/ 3615101 h 5574672"/>
              <a:gd name="connsiteX5418" fmla="*/ 9927919 w 10925787"/>
              <a:gd name="connsiteY5418" fmla="*/ 3621807 h 5574672"/>
              <a:gd name="connsiteX5419" fmla="*/ 9947577 w 10925787"/>
              <a:gd name="connsiteY5419" fmla="*/ 3630736 h 5574672"/>
              <a:gd name="connsiteX5420" fmla="*/ 9958937 w 10925787"/>
              <a:gd name="connsiteY5420" fmla="*/ 3637236 h 5574672"/>
              <a:gd name="connsiteX5421" fmla="*/ 9965085 w 10925787"/>
              <a:gd name="connsiteY5421" fmla="*/ 3639789 h 5574672"/>
              <a:gd name="connsiteX5422" fmla="*/ 9994799 w 10925787"/>
              <a:gd name="connsiteY5422" fmla="*/ 3655755 h 5574672"/>
              <a:gd name="connsiteX5423" fmla="*/ 10024168 w 10925787"/>
              <a:gd name="connsiteY5423" fmla="*/ 3668717 h 5574672"/>
              <a:gd name="connsiteX5424" fmla="*/ 10055972 w 10925787"/>
              <a:gd name="connsiteY5424" fmla="*/ 3691135 h 5574672"/>
              <a:gd name="connsiteX5425" fmla="*/ 10069125 w 10925787"/>
              <a:gd name="connsiteY5425" fmla="*/ 3711235 h 5574672"/>
              <a:gd name="connsiteX5426" fmla="*/ 10069740 w 10925787"/>
              <a:gd name="connsiteY5426" fmla="*/ 3736706 h 5574672"/>
              <a:gd name="connsiteX5427" fmla="*/ 10068245 w 10925787"/>
              <a:gd name="connsiteY5427" fmla="*/ 3756452 h 5574672"/>
              <a:gd name="connsiteX5428" fmla="*/ 10066762 w 10925787"/>
              <a:gd name="connsiteY5428" fmla="*/ 3780653 h 5574672"/>
              <a:gd name="connsiteX5429" fmla="*/ 10067043 w 10925787"/>
              <a:gd name="connsiteY5429" fmla="*/ 3788496 h 5574672"/>
              <a:gd name="connsiteX5430" fmla="*/ 10064891 w 10925787"/>
              <a:gd name="connsiteY5430" fmla="*/ 3803096 h 5574672"/>
              <a:gd name="connsiteX5431" fmla="*/ 10063096 w 10925787"/>
              <a:gd name="connsiteY5431" fmla="*/ 3812591 h 5574672"/>
              <a:gd name="connsiteX5432" fmla="*/ 10062193 w 10925787"/>
              <a:gd name="connsiteY5432" fmla="*/ 3825990 h 5574672"/>
              <a:gd name="connsiteX5433" fmla="*/ 10059206 w 10925787"/>
              <a:gd name="connsiteY5433" fmla="*/ 3833494 h 5574672"/>
              <a:gd name="connsiteX5434" fmla="*/ 10059358 w 10925787"/>
              <a:gd name="connsiteY5434" fmla="*/ 3841988 h 5574672"/>
              <a:gd name="connsiteX5435" fmla="*/ 10052821 w 10925787"/>
              <a:gd name="connsiteY5435" fmla="*/ 3861166 h 5574672"/>
              <a:gd name="connsiteX5436" fmla="*/ 10044405 w 10925787"/>
              <a:gd name="connsiteY5436" fmla="*/ 3881044 h 5574672"/>
              <a:gd name="connsiteX5437" fmla="*/ 10028228 w 10925787"/>
              <a:gd name="connsiteY5437" fmla="*/ 3908628 h 5574672"/>
              <a:gd name="connsiteX5438" fmla="*/ 10023668 w 10925787"/>
              <a:gd name="connsiteY5438" fmla="*/ 3923723 h 5574672"/>
              <a:gd name="connsiteX5439" fmla="*/ 10014007 w 10925787"/>
              <a:gd name="connsiteY5439" fmla="*/ 3936727 h 5574672"/>
              <a:gd name="connsiteX5440" fmla="*/ 9971392 w 10925787"/>
              <a:gd name="connsiteY5440" fmla="*/ 3997671 h 5574672"/>
              <a:gd name="connsiteX5441" fmla="*/ 9947207 w 10925787"/>
              <a:gd name="connsiteY5441" fmla="*/ 4019286 h 5574672"/>
              <a:gd name="connsiteX5442" fmla="*/ 9934141 w 10925787"/>
              <a:gd name="connsiteY5442" fmla="*/ 4028392 h 5574672"/>
              <a:gd name="connsiteX5443" fmla="*/ 9928406 w 10925787"/>
              <a:gd name="connsiteY5443" fmla="*/ 4035921 h 5574672"/>
              <a:gd name="connsiteX5444" fmla="*/ 9928419 w 10925787"/>
              <a:gd name="connsiteY5444" fmla="*/ 4036417 h 5574672"/>
              <a:gd name="connsiteX5445" fmla="*/ 9882204 w 10925787"/>
              <a:gd name="connsiteY5445" fmla="*/ 4069388 h 5574672"/>
              <a:gd name="connsiteX5446" fmla="*/ 9838894 w 10925787"/>
              <a:gd name="connsiteY5446" fmla="*/ 4103864 h 5574672"/>
              <a:gd name="connsiteX5447" fmla="*/ 9831715 w 10925787"/>
              <a:gd name="connsiteY5447" fmla="*/ 4112793 h 5574672"/>
              <a:gd name="connsiteX5448" fmla="*/ 9836383 w 10925787"/>
              <a:gd name="connsiteY5448" fmla="*/ 4114016 h 5574672"/>
              <a:gd name="connsiteX5449" fmla="*/ 9789826 w 10925787"/>
              <a:gd name="connsiteY5449" fmla="*/ 4154427 h 5574672"/>
              <a:gd name="connsiteX5450" fmla="*/ 9780339 w 10925787"/>
              <a:gd name="connsiteY5450" fmla="*/ 4167342 h 5574672"/>
              <a:gd name="connsiteX5451" fmla="*/ 9773897 w 10925787"/>
              <a:gd name="connsiteY5451" fmla="*/ 4174199 h 5574672"/>
              <a:gd name="connsiteX5452" fmla="*/ 9772400 w 10925787"/>
              <a:gd name="connsiteY5452" fmla="*/ 4178415 h 5574672"/>
              <a:gd name="connsiteX5453" fmla="*/ 9762133 w 10925787"/>
              <a:gd name="connsiteY5453" fmla="*/ 4198364 h 5574672"/>
              <a:gd name="connsiteX5454" fmla="*/ 9764649 w 10925787"/>
              <a:gd name="connsiteY5454" fmla="*/ 4201393 h 5574672"/>
              <a:gd name="connsiteX5455" fmla="*/ 9760027 w 10925787"/>
              <a:gd name="connsiteY5455" fmla="*/ 4206797 h 5574672"/>
              <a:gd name="connsiteX5456" fmla="*/ 9762596 w 10925787"/>
              <a:gd name="connsiteY5456" fmla="*/ 4211811 h 5574672"/>
              <a:gd name="connsiteX5457" fmla="*/ 9757639 w 10925787"/>
              <a:gd name="connsiteY5457" fmla="*/ 4217161 h 5574672"/>
              <a:gd name="connsiteX5458" fmla="*/ 9753103 w 10925787"/>
              <a:gd name="connsiteY5458" fmla="*/ 4221643 h 5574672"/>
              <a:gd name="connsiteX5459" fmla="*/ 9741889 w 10925787"/>
              <a:gd name="connsiteY5459" fmla="*/ 4239874 h 5574672"/>
              <a:gd name="connsiteX5460" fmla="*/ 9724748 w 10925787"/>
              <a:gd name="connsiteY5460" fmla="*/ 4296000 h 5574672"/>
              <a:gd name="connsiteX5461" fmla="*/ 9727547 w 10925787"/>
              <a:gd name="connsiteY5461" fmla="*/ 4310687 h 5574672"/>
              <a:gd name="connsiteX5462" fmla="*/ 9723612 w 10925787"/>
              <a:gd name="connsiteY5462" fmla="*/ 4318535 h 5574672"/>
              <a:gd name="connsiteX5463" fmla="*/ 9723744 w 10925787"/>
              <a:gd name="connsiteY5463" fmla="*/ 4332744 h 5574672"/>
              <a:gd name="connsiteX5464" fmla="*/ 9726525 w 10925787"/>
              <a:gd name="connsiteY5464" fmla="*/ 4341442 h 5574672"/>
              <a:gd name="connsiteX5465" fmla="*/ 9723324 w 10925787"/>
              <a:gd name="connsiteY5465" fmla="*/ 4376875 h 5574672"/>
              <a:gd name="connsiteX5466" fmla="*/ 9725854 w 10925787"/>
              <a:gd name="connsiteY5466" fmla="*/ 4390995 h 5574672"/>
              <a:gd name="connsiteX5467" fmla="*/ 9727156 w 10925787"/>
              <a:gd name="connsiteY5467" fmla="*/ 4422602 h 5574672"/>
              <a:gd name="connsiteX5468" fmla="*/ 9724008 w 10925787"/>
              <a:gd name="connsiteY5468" fmla="*/ 4456529 h 5574672"/>
              <a:gd name="connsiteX5469" fmla="*/ 9726250 w 10925787"/>
              <a:gd name="connsiteY5469" fmla="*/ 4461436 h 5574672"/>
              <a:gd name="connsiteX5470" fmla="*/ 9729664 w 10925787"/>
              <a:gd name="connsiteY5470" fmla="*/ 4486399 h 5574672"/>
              <a:gd name="connsiteX5471" fmla="*/ 9725304 w 10925787"/>
              <a:gd name="connsiteY5471" fmla="*/ 4561552 h 5574672"/>
              <a:gd name="connsiteX5472" fmla="*/ 9716728 w 10925787"/>
              <a:gd name="connsiteY5472" fmla="*/ 4596294 h 5574672"/>
              <a:gd name="connsiteX5473" fmla="*/ 9712621 w 10925787"/>
              <a:gd name="connsiteY5473" fmla="*/ 4608359 h 5574672"/>
              <a:gd name="connsiteX5474" fmla="*/ 9710616 w 10925787"/>
              <a:gd name="connsiteY5474" fmla="*/ 4618139 h 5574672"/>
              <a:gd name="connsiteX5475" fmla="*/ 9710873 w 10925787"/>
              <a:gd name="connsiteY5475" fmla="*/ 4621842 h 5574672"/>
              <a:gd name="connsiteX5476" fmla="*/ 9708018 w 10925787"/>
              <a:gd name="connsiteY5476" fmla="*/ 4625916 h 5574672"/>
              <a:gd name="connsiteX5477" fmla="*/ 9706263 w 10925787"/>
              <a:gd name="connsiteY5477" fmla="*/ 4632719 h 5574672"/>
              <a:gd name="connsiteX5478" fmla="*/ 9704564 w 10925787"/>
              <a:gd name="connsiteY5478" fmla="*/ 4652597 h 5574672"/>
              <a:gd name="connsiteX5479" fmla="*/ 9702232 w 10925787"/>
              <a:gd name="connsiteY5479" fmla="*/ 4657664 h 5574672"/>
              <a:gd name="connsiteX5480" fmla="*/ 9693002 w 10925787"/>
              <a:gd name="connsiteY5480" fmla="*/ 4674477 h 5574672"/>
              <a:gd name="connsiteX5481" fmla="*/ 9694177 w 10925787"/>
              <a:gd name="connsiteY5481" fmla="*/ 4693150 h 5574672"/>
              <a:gd name="connsiteX5482" fmla="*/ 9687834 w 10925787"/>
              <a:gd name="connsiteY5482" fmla="*/ 4693558 h 5574672"/>
              <a:gd name="connsiteX5483" fmla="*/ 9687786 w 10925787"/>
              <a:gd name="connsiteY5483" fmla="*/ 4729079 h 5574672"/>
              <a:gd name="connsiteX5484" fmla="*/ 9680949 w 10925787"/>
              <a:gd name="connsiteY5484" fmla="*/ 4731400 h 5574672"/>
              <a:gd name="connsiteX5485" fmla="*/ 9673714 w 10925787"/>
              <a:gd name="connsiteY5485" fmla="*/ 4739249 h 5574672"/>
              <a:gd name="connsiteX5486" fmla="*/ 9671818 w 10925787"/>
              <a:gd name="connsiteY5486" fmla="*/ 4745733 h 5574672"/>
              <a:gd name="connsiteX5487" fmla="*/ 9667309 w 10925787"/>
              <a:gd name="connsiteY5487" fmla="*/ 4754822 h 5574672"/>
              <a:gd name="connsiteX5488" fmla="*/ 9664578 w 10925787"/>
              <a:gd name="connsiteY5488" fmla="*/ 4757621 h 5574672"/>
              <a:gd name="connsiteX5489" fmla="*/ 9658340 w 10925787"/>
              <a:gd name="connsiteY5489" fmla="*/ 4776258 h 5574672"/>
              <a:gd name="connsiteX5490" fmla="*/ 9658611 w 10925787"/>
              <a:gd name="connsiteY5490" fmla="*/ 4790414 h 5574672"/>
              <a:gd name="connsiteX5491" fmla="*/ 9650773 w 10925787"/>
              <a:gd name="connsiteY5491" fmla="*/ 4794879 h 5574672"/>
              <a:gd name="connsiteX5492" fmla="*/ 9635246 w 10925787"/>
              <a:gd name="connsiteY5492" fmla="*/ 4803932 h 5574672"/>
              <a:gd name="connsiteX5493" fmla="*/ 9635181 w 10925787"/>
              <a:gd name="connsiteY5493" fmla="*/ 4792150 h 5574672"/>
              <a:gd name="connsiteX5494" fmla="*/ 9631933 w 10925787"/>
              <a:gd name="connsiteY5494" fmla="*/ 4782105 h 5574672"/>
              <a:gd name="connsiteX5495" fmla="*/ 9629348 w 10925787"/>
              <a:gd name="connsiteY5495" fmla="*/ 4770306 h 5574672"/>
              <a:gd name="connsiteX5496" fmla="*/ 9635034 w 10925787"/>
              <a:gd name="connsiteY5496" fmla="*/ 4768570 h 5574672"/>
              <a:gd name="connsiteX5497" fmla="*/ 9627646 w 10925787"/>
              <a:gd name="connsiteY5497" fmla="*/ 4735581 h 5574672"/>
              <a:gd name="connsiteX5498" fmla="*/ 9608586 w 10925787"/>
              <a:gd name="connsiteY5498" fmla="*/ 4692477 h 5574672"/>
              <a:gd name="connsiteX5499" fmla="*/ 9606203 w 10925787"/>
              <a:gd name="connsiteY5499" fmla="*/ 4688225 h 5574672"/>
              <a:gd name="connsiteX5500" fmla="*/ 9599631 w 10925787"/>
              <a:gd name="connsiteY5500" fmla="*/ 4674849 h 5574672"/>
              <a:gd name="connsiteX5501" fmla="*/ 9593215 w 10925787"/>
              <a:gd name="connsiteY5501" fmla="*/ 4664326 h 5574672"/>
              <a:gd name="connsiteX5502" fmla="*/ 9590104 w 10925787"/>
              <a:gd name="connsiteY5502" fmla="*/ 4660021 h 5574672"/>
              <a:gd name="connsiteX5503" fmla="*/ 9585728 w 10925787"/>
              <a:gd name="connsiteY5503" fmla="*/ 4652562 h 5574672"/>
              <a:gd name="connsiteX5504" fmla="*/ 9567840 w 10925787"/>
              <a:gd name="connsiteY5504" fmla="*/ 4631355 h 5574672"/>
              <a:gd name="connsiteX5505" fmla="*/ 9563822 w 10925787"/>
              <a:gd name="connsiteY5505" fmla="*/ 4627422 h 5574672"/>
              <a:gd name="connsiteX5506" fmla="*/ 9550202 w 10925787"/>
              <a:gd name="connsiteY5506" fmla="*/ 4614578 h 5574672"/>
              <a:gd name="connsiteX5507" fmla="*/ 9463228 w 10925787"/>
              <a:gd name="connsiteY5507" fmla="*/ 4548548 h 5574672"/>
              <a:gd name="connsiteX5508" fmla="*/ 9451056 w 10925787"/>
              <a:gd name="connsiteY5508" fmla="*/ 4544225 h 5574672"/>
              <a:gd name="connsiteX5509" fmla="*/ 9443864 w 10925787"/>
              <a:gd name="connsiteY5509" fmla="*/ 4544598 h 5574672"/>
              <a:gd name="connsiteX5510" fmla="*/ 9436435 w 10925787"/>
              <a:gd name="connsiteY5510" fmla="*/ 4544846 h 5574672"/>
              <a:gd name="connsiteX5511" fmla="*/ 9429589 w 10925787"/>
              <a:gd name="connsiteY5511" fmla="*/ 4544916 h 5574672"/>
              <a:gd name="connsiteX5512" fmla="*/ 9421954 w 10925787"/>
              <a:gd name="connsiteY5512" fmla="*/ 4545430 h 5574672"/>
              <a:gd name="connsiteX5513" fmla="*/ 9408556 w 10925787"/>
              <a:gd name="connsiteY5513" fmla="*/ 4542471 h 5574672"/>
              <a:gd name="connsiteX5514" fmla="*/ 9402581 w 10925787"/>
              <a:gd name="connsiteY5514" fmla="*/ 4546316 h 5574672"/>
              <a:gd name="connsiteX5515" fmla="*/ 9390186 w 10925787"/>
              <a:gd name="connsiteY5515" fmla="*/ 4571846 h 5574672"/>
              <a:gd name="connsiteX5516" fmla="*/ 9393177 w 10925787"/>
              <a:gd name="connsiteY5516" fmla="*/ 4584477 h 5574672"/>
              <a:gd name="connsiteX5517" fmla="*/ 9399663 w 10925787"/>
              <a:gd name="connsiteY5517" fmla="*/ 4595160 h 5574672"/>
              <a:gd name="connsiteX5518" fmla="*/ 9439057 w 10925787"/>
              <a:gd name="connsiteY5518" fmla="*/ 4639080 h 5574672"/>
              <a:gd name="connsiteX5519" fmla="*/ 9450353 w 10925787"/>
              <a:gd name="connsiteY5519" fmla="*/ 4649142 h 5574672"/>
              <a:gd name="connsiteX5520" fmla="*/ 9462705 w 10925787"/>
              <a:gd name="connsiteY5520" fmla="*/ 4658444 h 5574672"/>
              <a:gd name="connsiteX5521" fmla="*/ 9523862 w 10925787"/>
              <a:gd name="connsiteY5521" fmla="*/ 4693452 h 5574672"/>
              <a:gd name="connsiteX5522" fmla="*/ 9548834 w 10925787"/>
              <a:gd name="connsiteY5522" fmla="*/ 4709733 h 5574672"/>
              <a:gd name="connsiteX5523" fmla="*/ 9556500 w 10925787"/>
              <a:gd name="connsiteY5523" fmla="*/ 4716926 h 5574672"/>
              <a:gd name="connsiteX5524" fmla="*/ 9563331 w 10925787"/>
              <a:gd name="connsiteY5524" fmla="*/ 4721001 h 5574672"/>
              <a:gd name="connsiteX5525" fmla="*/ 9572524 w 10925787"/>
              <a:gd name="connsiteY5525" fmla="*/ 4724757 h 5574672"/>
              <a:gd name="connsiteX5526" fmla="*/ 9572361 w 10925787"/>
              <a:gd name="connsiteY5526" fmla="*/ 4727148 h 5574672"/>
              <a:gd name="connsiteX5527" fmla="*/ 9574213 w 10925787"/>
              <a:gd name="connsiteY5527" fmla="*/ 4735121 h 5574672"/>
              <a:gd name="connsiteX5528" fmla="*/ 9611329 w 10925787"/>
              <a:gd name="connsiteY5528" fmla="*/ 4758400 h 5574672"/>
              <a:gd name="connsiteX5529" fmla="*/ 9607610 w 10925787"/>
              <a:gd name="connsiteY5529" fmla="*/ 4760278 h 5574672"/>
              <a:gd name="connsiteX5530" fmla="*/ 9605103 w 10925787"/>
              <a:gd name="connsiteY5530" fmla="*/ 4761890 h 5574672"/>
              <a:gd name="connsiteX5531" fmla="*/ 9606909 w 10925787"/>
              <a:gd name="connsiteY5531" fmla="*/ 4773105 h 5574672"/>
              <a:gd name="connsiteX5532" fmla="*/ 9623605 w 10925787"/>
              <a:gd name="connsiteY5532" fmla="*/ 4818973 h 5574672"/>
              <a:gd name="connsiteX5533" fmla="*/ 9628074 w 10925787"/>
              <a:gd name="connsiteY5533" fmla="*/ 4834776 h 5574672"/>
              <a:gd name="connsiteX5534" fmla="*/ 9629343 w 10925787"/>
              <a:gd name="connsiteY5534" fmla="*/ 4843032 h 5574672"/>
              <a:gd name="connsiteX5535" fmla="*/ 9622441 w 10925787"/>
              <a:gd name="connsiteY5535" fmla="*/ 4845973 h 5574672"/>
              <a:gd name="connsiteX5536" fmla="*/ 9615880 w 10925787"/>
              <a:gd name="connsiteY5536" fmla="*/ 4878075 h 5574672"/>
              <a:gd name="connsiteX5537" fmla="*/ 9605241 w 10925787"/>
              <a:gd name="connsiteY5537" fmla="*/ 4916910 h 5574672"/>
              <a:gd name="connsiteX5538" fmla="*/ 9596929 w 10925787"/>
              <a:gd name="connsiteY5538" fmla="*/ 4946798 h 5574672"/>
              <a:gd name="connsiteX5539" fmla="*/ 9596808 w 10925787"/>
              <a:gd name="connsiteY5539" fmla="*/ 4954522 h 5574672"/>
              <a:gd name="connsiteX5540" fmla="*/ 9591632 w 10925787"/>
              <a:gd name="connsiteY5540" fmla="*/ 4982992 h 5574672"/>
              <a:gd name="connsiteX5541" fmla="*/ 9591757 w 10925787"/>
              <a:gd name="connsiteY5541" fmla="*/ 4995535 h 5574672"/>
              <a:gd name="connsiteX5542" fmla="*/ 9590067 w 10925787"/>
              <a:gd name="connsiteY5542" fmla="*/ 5012880 h 5574672"/>
              <a:gd name="connsiteX5543" fmla="*/ 9591320 w 10925787"/>
              <a:gd name="connsiteY5543" fmla="*/ 5018833 h 5574672"/>
              <a:gd name="connsiteX5544" fmla="*/ 9591777 w 10925787"/>
              <a:gd name="connsiteY5544" fmla="*/ 5023829 h 5574672"/>
              <a:gd name="connsiteX5545" fmla="*/ 9590693 w 10925787"/>
              <a:gd name="connsiteY5545" fmla="*/ 5030817 h 5574672"/>
              <a:gd name="connsiteX5546" fmla="*/ 9586007 w 10925787"/>
              <a:gd name="connsiteY5546" fmla="*/ 5023432 h 5574672"/>
              <a:gd name="connsiteX5547" fmla="*/ 9584968 w 10925787"/>
              <a:gd name="connsiteY5547" fmla="*/ 5012862 h 5574672"/>
              <a:gd name="connsiteX5548" fmla="*/ 9580428 w 10925787"/>
              <a:gd name="connsiteY5548" fmla="*/ 5006290 h 5574672"/>
              <a:gd name="connsiteX5549" fmla="*/ 9578426 w 10925787"/>
              <a:gd name="connsiteY5549" fmla="*/ 4999788 h 5574672"/>
              <a:gd name="connsiteX5550" fmla="*/ 9574548 w 10925787"/>
              <a:gd name="connsiteY5550" fmla="*/ 4993906 h 5574672"/>
              <a:gd name="connsiteX5551" fmla="*/ 9544213 w 10925787"/>
              <a:gd name="connsiteY5551" fmla="*/ 4963008 h 5574672"/>
              <a:gd name="connsiteX5552" fmla="*/ 9541457 w 10925787"/>
              <a:gd name="connsiteY5552" fmla="*/ 4951457 h 5574672"/>
              <a:gd name="connsiteX5553" fmla="*/ 9536163 w 10925787"/>
              <a:gd name="connsiteY5553" fmla="*/ 4944211 h 5574672"/>
              <a:gd name="connsiteX5554" fmla="*/ 9525783 w 10925787"/>
              <a:gd name="connsiteY5554" fmla="*/ 4934626 h 5574672"/>
              <a:gd name="connsiteX5555" fmla="*/ 9514421 w 10925787"/>
              <a:gd name="connsiteY5555" fmla="*/ 4926423 h 5574672"/>
              <a:gd name="connsiteX5556" fmla="*/ 9501855 w 10925787"/>
              <a:gd name="connsiteY5556" fmla="*/ 4915067 h 5574672"/>
              <a:gd name="connsiteX5557" fmla="*/ 9490509 w 10925787"/>
              <a:gd name="connsiteY5557" fmla="*/ 4910549 h 5574672"/>
              <a:gd name="connsiteX5558" fmla="*/ 9475234 w 10925787"/>
              <a:gd name="connsiteY5558" fmla="*/ 4899193 h 5574672"/>
              <a:gd name="connsiteX5559" fmla="*/ 9467970 w 10925787"/>
              <a:gd name="connsiteY5559" fmla="*/ 4894534 h 5574672"/>
              <a:gd name="connsiteX5560" fmla="*/ 9466934 w 10925787"/>
              <a:gd name="connsiteY5560" fmla="*/ 4882309 h 5574672"/>
              <a:gd name="connsiteX5561" fmla="*/ 9502307 w 10925787"/>
              <a:gd name="connsiteY5561" fmla="*/ 4861351 h 5574672"/>
              <a:gd name="connsiteX5562" fmla="*/ 9510772 w 10925787"/>
              <a:gd name="connsiteY5562" fmla="*/ 4853307 h 5574672"/>
              <a:gd name="connsiteX5563" fmla="*/ 9516857 w 10925787"/>
              <a:gd name="connsiteY5563" fmla="*/ 4848648 h 5574672"/>
              <a:gd name="connsiteX5564" fmla="*/ 9554397 w 10925787"/>
              <a:gd name="connsiteY5564" fmla="*/ 4830205 h 5574672"/>
              <a:gd name="connsiteX5565" fmla="*/ 9591497 w 10925787"/>
              <a:gd name="connsiteY5565" fmla="*/ 4803010 h 5574672"/>
              <a:gd name="connsiteX5566" fmla="*/ 9580592 w 10925787"/>
              <a:gd name="connsiteY5566" fmla="*/ 4777481 h 5574672"/>
              <a:gd name="connsiteX5567" fmla="*/ 9525485 w 10925787"/>
              <a:gd name="connsiteY5567" fmla="*/ 4765558 h 5574672"/>
              <a:gd name="connsiteX5568" fmla="*/ 9507379 w 10925787"/>
              <a:gd name="connsiteY5568" fmla="*/ 4780032 h 5574672"/>
              <a:gd name="connsiteX5569" fmla="*/ 9504195 w 10925787"/>
              <a:gd name="connsiteY5569" fmla="*/ 4781113 h 5574672"/>
              <a:gd name="connsiteX5570" fmla="*/ 9499098 w 10925787"/>
              <a:gd name="connsiteY5570" fmla="*/ 4781627 h 5574672"/>
              <a:gd name="connsiteX5571" fmla="*/ 9496565 w 10925787"/>
              <a:gd name="connsiteY5571" fmla="*/ 4793497 h 5574672"/>
              <a:gd name="connsiteX5572" fmla="*/ 9493688 w 10925787"/>
              <a:gd name="connsiteY5572" fmla="*/ 4790839 h 5574672"/>
              <a:gd name="connsiteX5573" fmla="*/ 9478939 w 10925787"/>
              <a:gd name="connsiteY5573" fmla="*/ 4799095 h 5574672"/>
              <a:gd name="connsiteX5574" fmla="*/ 9477029 w 10925787"/>
              <a:gd name="connsiteY5574" fmla="*/ 4802886 h 5574672"/>
              <a:gd name="connsiteX5575" fmla="*/ 9458150 w 10925787"/>
              <a:gd name="connsiteY5575" fmla="*/ 4815624 h 5574672"/>
              <a:gd name="connsiteX5576" fmla="*/ 9441376 w 10925787"/>
              <a:gd name="connsiteY5576" fmla="*/ 4821684 h 5574672"/>
              <a:gd name="connsiteX5577" fmla="*/ 9437356 w 10925787"/>
              <a:gd name="connsiteY5577" fmla="*/ 4817538 h 5574672"/>
              <a:gd name="connsiteX5578" fmla="*/ 9440972 w 10925787"/>
              <a:gd name="connsiteY5578" fmla="*/ 4811585 h 5574672"/>
              <a:gd name="connsiteX5579" fmla="*/ 9435206 w 10925787"/>
              <a:gd name="connsiteY5579" fmla="*/ 4791814 h 5574672"/>
              <a:gd name="connsiteX5580" fmla="*/ 9421427 w 10925787"/>
              <a:gd name="connsiteY5580" fmla="*/ 4758506 h 5574672"/>
              <a:gd name="connsiteX5581" fmla="*/ 9403660 w 10925787"/>
              <a:gd name="connsiteY5581" fmla="*/ 4725412 h 5574672"/>
              <a:gd name="connsiteX5582" fmla="*/ 9393147 w 10925787"/>
              <a:gd name="connsiteY5582" fmla="*/ 4708387 h 5574672"/>
              <a:gd name="connsiteX5583" fmla="*/ 9390073 w 10925787"/>
              <a:gd name="connsiteY5583" fmla="*/ 4701141 h 5574672"/>
              <a:gd name="connsiteX5584" fmla="*/ 9343629 w 10925787"/>
              <a:gd name="connsiteY5584" fmla="*/ 4645989 h 5574672"/>
              <a:gd name="connsiteX5585" fmla="*/ 9294553 w 10925787"/>
              <a:gd name="connsiteY5585" fmla="*/ 4650489 h 5574672"/>
              <a:gd name="connsiteX5586" fmla="*/ 9272807 w 10925787"/>
              <a:gd name="connsiteY5586" fmla="*/ 4676833 h 5574672"/>
              <a:gd name="connsiteX5587" fmla="*/ 9277224 w 10925787"/>
              <a:gd name="connsiteY5587" fmla="*/ 4727981 h 5574672"/>
              <a:gd name="connsiteX5588" fmla="*/ 9301356 w 10925787"/>
              <a:gd name="connsiteY5588" fmla="*/ 4759782 h 5574672"/>
              <a:gd name="connsiteX5589" fmla="*/ 9308146 w 10925787"/>
              <a:gd name="connsiteY5589" fmla="*/ 4764371 h 5574672"/>
              <a:gd name="connsiteX5590" fmla="*/ 9324456 w 10925787"/>
              <a:gd name="connsiteY5590" fmla="*/ 4781007 h 5574672"/>
              <a:gd name="connsiteX5591" fmla="*/ 9374263 w 10925787"/>
              <a:gd name="connsiteY5591" fmla="*/ 4806040 h 5574672"/>
              <a:gd name="connsiteX5592" fmla="*/ 9402912 w 10925787"/>
              <a:gd name="connsiteY5592" fmla="*/ 4833004 h 5574672"/>
              <a:gd name="connsiteX5593" fmla="*/ 9423015 w 10925787"/>
              <a:gd name="connsiteY5593" fmla="*/ 4860642 h 5574672"/>
              <a:gd name="connsiteX5594" fmla="*/ 9428487 w 10925787"/>
              <a:gd name="connsiteY5594" fmla="*/ 4868118 h 5574672"/>
              <a:gd name="connsiteX5595" fmla="*/ 9428668 w 10925787"/>
              <a:gd name="connsiteY5595" fmla="*/ 4874160 h 5574672"/>
              <a:gd name="connsiteX5596" fmla="*/ 9431228 w 10925787"/>
              <a:gd name="connsiteY5596" fmla="*/ 4882947 h 5574672"/>
              <a:gd name="connsiteX5597" fmla="*/ 9422742 w 10925787"/>
              <a:gd name="connsiteY5597" fmla="*/ 4879422 h 5574672"/>
              <a:gd name="connsiteX5598" fmla="*/ 9417032 w 10925787"/>
              <a:gd name="connsiteY5598" fmla="*/ 4883089 h 5574672"/>
              <a:gd name="connsiteX5599" fmla="*/ 9414346 w 10925787"/>
              <a:gd name="connsiteY5599" fmla="*/ 4880715 h 5574672"/>
              <a:gd name="connsiteX5600" fmla="*/ 9400830 w 10925787"/>
              <a:gd name="connsiteY5600" fmla="*/ 4875152 h 5574672"/>
              <a:gd name="connsiteX5601" fmla="*/ 9379016 w 10925787"/>
              <a:gd name="connsiteY5601" fmla="*/ 4868916 h 5574672"/>
              <a:gd name="connsiteX5602" fmla="*/ 9364067 w 10925787"/>
              <a:gd name="connsiteY5602" fmla="*/ 4867055 h 5574672"/>
              <a:gd name="connsiteX5603" fmla="*/ 9345686 w 10925787"/>
              <a:gd name="connsiteY5603" fmla="*/ 4874231 h 5574672"/>
              <a:gd name="connsiteX5604" fmla="*/ 9338828 w 10925787"/>
              <a:gd name="connsiteY5604" fmla="*/ 4872831 h 5574672"/>
              <a:gd name="connsiteX5605" fmla="*/ 9325448 w 10925787"/>
              <a:gd name="connsiteY5605" fmla="*/ 4875790 h 5574672"/>
              <a:gd name="connsiteX5606" fmla="*/ 9312443 w 10925787"/>
              <a:gd name="connsiteY5606" fmla="*/ 4882292 h 5574672"/>
              <a:gd name="connsiteX5607" fmla="*/ 9306591 w 10925787"/>
              <a:gd name="connsiteY5607" fmla="*/ 4881654 h 5574672"/>
              <a:gd name="connsiteX5608" fmla="*/ 9305170 w 10925787"/>
              <a:gd name="connsiteY5608" fmla="*/ 4889821 h 5574672"/>
              <a:gd name="connsiteX5609" fmla="*/ 9286254 w 10925787"/>
              <a:gd name="connsiteY5609" fmla="*/ 4900557 h 5574672"/>
              <a:gd name="connsiteX5610" fmla="*/ 9274579 w 10925787"/>
              <a:gd name="connsiteY5610" fmla="*/ 4910213 h 5574672"/>
              <a:gd name="connsiteX5611" fmla="*/ 9262762 w 10925787"/>
              <a:gd name="connsiteY5611" fmla="*/ 4918026 h 5574672"/>
              <a:gd name="connsiteX5612" fmla="*/ 9267225 w 10925787"/>
              <a:gd name="connsiteY5612" fmla="*/ 4922597 h 5574672"/>
              <a:gd name="connsiteX5613" fmla="*/ 9251167 w 10925787"/>
              <a:gd name="connsiteY5613" fmla="*/ 4931101 h 5574672"/>
              <a:gd name="connsiteX5614" fmla="*/ 9209308 w 10925787"/>
              <a:gd name="connsiteY5614" fmla="*/ 4953654 h 5574672"/>
              <a:gd name="connsiteX5615" fmla="*/ 9188393 w 10925787"/>
              <a:gd name="connsiteY5615" fmla="*/ 4943431 h 5574672"/>
              <a:gd name="connsiteX5616" fmla="*/ 9177944 w 10925787"/>
              <a:gd name="connsiteY5616" fmla="*/ 4937833 h 5574672"/>
              <a:gd name="connsiteX5617" fmla="*/ 9169802 w 10925787"/>
              <a:gd name="connsiteY5617" fmla="*/ 4933174 h 5574672"/>
              <a:gd name="connsiteX5618" fmla="*/ 9145498 w 10925787"/>
              <a:gd name="connsiteY5618" fmla="*/ 4922296 h 5574672"/>
              <a:gd name="connsiteX5619" fmla="*/ 9144829 w 10925787"/>
              <a:gd name="connsiteY5619" fmla="*/ 4922048 h 5574672"/>
              <a:gd name="connsiteX5620" fmla="*/ 9144605 w 10925787"/>
              <a:gd name="connsiteY5620" fmla="*/ 4922349 h 5574672"/>
              <a:gd name="connsiteX5621" fmla="*/ 9135492 w 10925787"/>
              <a:gd name="connsiteY5621" fmla="*/ 4922260 h 5574672"/>
              <a:gd name="connsiteX5622" fmla="*/ 9125801 w 10925787"/>
              <a:gd name="connsiteY5622" fmla="*/ 4913437 h 5574672"/>
              <a:gd name="connsiteX5623" fmla="*/ 9107489 w 10925787"/>
              <a:gd name="connsiteY5623" fmla="*/ 4906298 h 5574672"/>
              <a:gd name="connsiteX5624" fmla="*/ 9087840 w 10925787"/>
              <a:gd name="connsiteY5624" fmla="*/ 4892532 h 5574672"/>
              <a:gd name="connsiteX5625" fmla="*/ 9043356 w 10925787"/>
              <a:gd name="connsiteY5625" fmla="*/ 4865000 h 5574672"/>
              <a:gd name="connsiteX5626" fmla="*/ 9009117 w 10925787"/>
              <a:gd name="connsiteY5626" fmla="*/ 4838302 h 5574672"/>
              <a:gd name="connsiteX5627" fmla="*/ 9003981 w 10925787"/>
              <a:gd name="connsiteY5627" fmla="*/ 4833500 h 5574672"/>
              <a:gd name="connsiteX5628" fmla="*/ 8996487 w 10925787"/>
              <a:gd name="connsiteY5628" fmla="*/ 4824447 h 5574672"/>
              <a:gd name="connsiteX5629" fmla="*/ 8970365 w 10925787"/>
              <a:gd name="connsiteY5629" fmla="*/ 4809264 h 5574672"/>
              <a:gd name="connsiteX5630" fmla="*/ 8948298 w 10925787"/>
              <a:gd name="connsiteY5630" fmla="*/ 4790786 h 5574672"/>
              <a:gd name="connsiteX5631" fmla="*/ 8939957 w 10925787"/>
              <a:gd name="connsiteY5631" fmla="*/ 4785808 h 5574672"/>
              <a:gd name="connsiteX5632" fmla="*/ 8925745 w 10925787"/>
              <a:gd name="connsiteY5632" fmla="*/ 4775178 h 5574672"/>
              <a:gd name="connsiteX5633" fmla="*/ 8922315 w 10925787"/>
              <a:gd name="connsiteY5633" fmla="*/ 4774770 h 5574672"/>
              <a:gd name="connsiteX5634" fmla="*/ 8873265 w 10925787"/>
              <a:gd name="connsiteY5634" fmla="*/ 4782672 h 5574672"/>
              <a:gd name="connsiteX5635" fmla="*/ 8865379 w 10925787"/>
              <a:gd name="connsiteY5635" fmla="*/ 4791637 h 5574672"/>
              <a:gd name="connsiteX5636" fmla="*/ 8857198 w 10925787"/>
              <a:gd name="connsiteY5636" fmla="*/ 4805296 h 5574672"/>
              <a:gd name="connsiteX5637" fmla="*/ 8874409 w 10925787"/>
              <a:gd name="connsiteY5637" fmla="*/ 4905731 h 5574672"/>
              <a:gd name="connsiteX5638" fmla="*/ 8874420 w 10925787"/>
              <a:gd name="connsiteY5638" fmla="*/ 4905731 h 5574672"/>
              <a:gd name="connsiteX5639" fmla="*/ 8908967 w 10925787"/>
              <a:gd name="connsiteY5639" fmla="*/ 4921516 h 5574672"/>
              <a:gd name="connsiteX5640" fmla="*/ 8939399 w 10925787"/>
              <a:gd name="connsiteY5640" fmla="*/ 4937833 h 5574672"/>
              <a:gd name="connsiteX5641" fmla="*/ 8997652 w 10925787"/>
              <a:gd name="connsiteY5641" fmla="*/ 4949703 h 5574672"/>
              <a:gd name="connsiteX5642" fmla="*/ 8995401 w 10925787"/>
              <a:gd name="connsiteY5642" fmla="*/ 4952254 h 5574672"/>
              <a:gd name="connsiteX5643" fmla="*/ 9002436 w 10925787"/>
              <a:gd name="connsiteY5643" fmla="*/ 4956276 h 5574672"/>
              <a:gd name="connsiteX5644" fmla="*/ 9193200 w 10925787"/>
              <a:gd name="connsiteY5644" fmla="*/ 4973425 h 5574672"/>
              <a:gd name="connsiteX5645" fmla="*/ 9159886 w 10925787"/>
              <a:gd name="connsiteY5645" fmla="*/ 4989494 h 5574672"/>
              <a:gd name="connsiteX5646" fmla="*/ 9152280 w 10925787"/>
              <a:gd name="connsiteY5646" fmla="*/ 4992736 h 5574672"/>
              <a:gd name="connsiteX5647" fmla="*/ 9151818 w 10925787"/>
              <a:gd name="connsiteY5647" fmla="*/ 5002020 h 5574672"/>
              <a:gd name="connsiteX5648" fmla="*/ 9146205 w 10925787"/>
              <a:gd name="connsiteY5648" fmla="*/ 5007051 h 5574672"/>
              <a:gd name="connsiteX5649" fmla="*/ 9130496 w 10925787"/>
              <a:gd name="connsiteY5649" fmla="*/ 5006839 h 5574672"/>
              <a:gd name="connsiteX5650" fmla="*/ 9146770 w 10925787"/>
              <a:gd name="connsiteY5650" fmla="*/ 4997343 h 5574672"/>
              <a:gd name="connsiteX5651" fmla="*/ 9126559 w 10925787"/>
              <a:gd name="connsiteY5651" fmla="*/ 5000230 h 5574672"/>
              <a:gd name="connsiteX5652" fmla="*/ 9104754 w 10925787"/>
              <a:gd name="connsiteY5652" fmla="*/ 5006219 h 5574672"/>
              <a:gd name="connsiteX5653" fmla="*/ 9053429 w 10925787"/>
              <a:gd name="connsiteY5653" fmla="*/ 4994118 h 5574672"/>
              <a:gd name="connsiteX5654" fmla="*/ 9041864 w 10925787"/>
              <a:gd name="connsiteY5654" fmla="*/ 4990451 h 5574672"/>
              <a:gd name="connsiteX5655" fmla="*/ 8974327 w 10925787"/>
              <a:gd name="connsiteY5655" fmla="*/ 5011463 h 5574672"/>
              <a:gd name="connsiteX5656" fmla="*/ 9024195 w 10925787"/>
              <a:gd name="connsiteY5656" fmla="*/ 5011923 h 5574672"/>
              <a:gd name="connsiteX5657" fmla="*/ 9037901 w 10925787"/>
              <a:gd name="connsiteY5657" fmla="*/ 5011374 h 5574672"/>
              <a:gd name="connsiteX5658" fmla="*/ 9042333 w 10925787"/>
              <a:gd name="connsiteY5658" fmla="*/ 5010364 h 5574672"/>
              <a:gd name="connsiteX5659" fmla="*/ 9070710 w 10925787"/>
              <a:gd name="connsiteY5659" fmla="*/ 5024219 h 5574672"/>
              <a:gd name="connsiteX5660" fmla="*/ 9139241 w 10925787"/>
              <a:gd name="connsiteY5660" fmla="*/ 5019648 h 5574672"/>
              <a:gd name="connsiteX5661" fmla="*/ 9173118 w 10925787"/>
              <a:gd name="connsiteY5661" fmla="*/ 5013270 h 5574672"/>
              <a:gd name="connsiteX5662" fmla="*/ 9189671 w 10925787"/>
              <a:gd name="connsiteY5662" fmla="*/ 5005475 h 5574672"/>
              <a:gd name="connsiteX5663" fmla="*/ 9212748 w 10925787"/>
              <a:gd name="connsiteY5663" fmla="*/ 5005563 h 5574672"/>
              <a:gd name="connsiteX5664" fmla="*/ 9208323 w 10925787"/>
              <a:gd name="connsiteY5664" fmla="*/ 5020675 h 5574672"/>
              <a:gd name="connsiteX5665" fmla="*/ 9201977 w 10925787"/>
              <a:gd name="connsiteY5665" fmla="*/ 5028524 h 5574672"/>
              <a:gd name="connsiteX5666" fmla="*/ 9221546 w 10925787"/>
              <a:gd name="connsiteY5666" fmla="*/ 5023102 h 5574672"/>
              <a:gd name="connsiteX5667" fmla="*/ 9232173 w 10925787"/>
              <a:gd name="connsiteY5667" fmla="*/ 5007477 h 5574672"/>
              <a:gd name="connsiteX5668" fmla="*/ 9244298 w 10925787"/>
              <a:gd name="connsiteY5668" fmla="*/ 4994331 h 5574672"/>
              <a:gd name="connsiteX5669" fmla="*/ 9271617 w 10925787"/>
              <a:gd name="connsiteY5669" fmla="*/ 4954681 h 5574672"/>
              <a:gd name="connsiteX5670" fmla="*/ 9280177 w 10925787"/>
              <a:gd name="connsiteY5670" fmla="*/ 5107663 h 5574672"/>
              <a:gd name="connsiteX5671" fmla="*/ 9329732 w 10925787"/>
              <a:gd name="connsiteY5671" fmla="*/ 5160919 h 5574672"/>
              <a:gd name="connsiteX5672" fmla="*/ 9332489 w 10925787"/>
              <a:gd name="connsiteY5672" fmla="*/ 5164958 h 5574672"/>
              <a:gd name="connsiteX5673" fmla="*/ 9339228 w 10925787"/>
              <a:gd name="connsiteY5673" fmla="*/ 5160405 h 5574672"/>
              <a:gd name="connsiteX5674" fmla="*/ 9349706 w 10925787"/>
              <a:gd name="connsiteY5674" fmla="*/ 5150413 h 5574672"/>
              <a:gd name="connsiteX5675" fmla="*/ 9352494 w 10925787"/>
              <a:gd name="connsiteY5675" fmla="*/ 5147578 h 5574672"/>
              <a:gd name="connsiteX5676" fmla="*/ 9361188 w 10925787"/>
              <a:gd name="connsiteY5676" fmla="*/ 5128976 h 5574672"/>
              <a:gd name="connsiteX5677" fmla="*/ 9356429 w 10925787"/>
              <a:gd name="connsiteY5677" fmla="*/ 5073453 h 5574672"/>
              <a:gd name="connsiteX5678" fmla="*/ 9354980 w 10925787"/>
              <a:gd name="connsiteY5678" fmla="*/ 5062380 h 5574672"/>
              <a:gd name="connsiteX5679" fmla="*/ 9363615 w 10925787"/>
              <a:gd name="connsiteY5679" fmla="*/ 5072390 h 5574672"/>
              <a:gd name="connsiteX5680" fmla="*/ 9378189 w 10925787"/>
              <a:gd name="connsiteY5680" fmla="*/ 5088600 h 5574672"/>
              <a:gd name="connsiteX5681" fmla="*/ 9392137 w 10925787"/>
              <a:gd name="connsiteY5681" fmla="*/ 5102153 h 5574672"/>
              <a:gd name="connsiteX5682" fmla="*/ 9413878 w 10925787"/>
              <a:gd name="connsiteY5682" fmla="*/ 5114573 h 5574672"/>
              <a:gd name="connsiteX5683" fmla="*/ 9418184 w 10925787"/>
              <a:gd name="connsiteY5683" fmla="*/ 5118559 h 5574672"/>
              <a:gd name="connsiteX5684" fmla="*/ 9444590 w 10925787"/>
              <a:gd name="connsiteY5684" fmla="*/ 5131297 h 5574672"/>
              <a:gd name="connsiteX5685" fmla="*/ 9449375 w 10925787"/>
              <a:gd name="connsiteY5685" fmla="*/ 5129171 h 5574672"/>
              <a:gd name="connsiteX5686" fmla="*/ 9476182 w 10925787"/>
              <a:gd name="connsiteY5686" fmla="*/ 5140262 h 5574672"/>
              <a:gd name="connsiteX5687" fmla="*/ 9491464 w 10925787"/>
              <a:gd name="connsiteY5687" fmla="*/ 5139748 h 5574672"/>
              <a:gd name="connsiteX5688" fmla="*/ 9532793 w 10925787"/>
              <a:gd name="connsiteY5688" fmla="*/ 5135691 h 5574672"/>
              <a:gd name="connsiteX5689" fmla="*/ 9540645 w 10925787"/>
              <a:gd name="connsiteY5689" fmla="*/ 5135301 h 5574672"/>
              <a:gd name="connsiteX5690" fmla="*/ 9543570 w 10925787"/>
              <a:gd name="connsiteY5690" fmla="*/ 5131457 h 5574672"/>
              <a:gd name="connsiteX5691" fmla="*/ 9552794 w 10925787"/>
              <a:gd name="connsiteY5691" fmla="*/ 5122988 h 5574672"/>
              <a:gd name="connsiteX5692" fmla="*/ 9559807 w 10925787"/>
              <a:gd name="connsiteY5692" fmla="*/ 5113864 h 5574672"/>
              <a:gd name="connsiteX5693" fmla="*/ 9559079 w 10925787"/>
              <a:gd name="connsiteY5693" fmla="*/ 5089628 h 5574672"/>
              <a:gd name="connsiteX5694" fmla="*/ 9531463 w 10925787"/>
              <a:gd name="connsiteY5694" fmla="*/ 5038161 h 5574672"/>
              <a:gd name="connsiteX5695" fmla="*/ 9405596 w 10925787"/>
              <a:gd name="connsiteY5695" fmla="*/ 4994366 h 5574672"/>
              <a:gd name="connsiteX5696" fmla="*/ 9388971 w 10925787"/>
              <a:gd name="connsiteY5696" fmla="*/ 4990061 h 5574672"/>
              <a:gd name="connsiteX5697" fmla="*/ 9381337 w 10925787"/>
              <a:gd name="connsiteY5697" fmla="*/ 4990539 h 5574672"/>
              <a:gd name="connsiteX5698" fmla="*/ 9336259 w 10925787"/>
              <a:gd name="connsiteY5698" fmla="*/ 4986411 h 5574672"/>
              <a:gd name="connsiteX5699" fmla="*/ 9340706 w 10925787"/>
              <a:gd name="connsiteY5699" fmla="*/ 4987244 h 5574672"/>
              <a:gd name="connsiteX5700" fmla="*/ 9349980 w 10925787"/>
              <a:gd name="connsiteY5700" fmla="*/ 4996988 h 5574672"/>
              <a:gd name="connsiteX5701" fmla="*/ 9448578 w 10925787"/>
              <a:gd name="connsiteY5701" fmla="*/ 5023900 h 5574672"/>
              <a:gd name="connsiteX5702" fmla="*/ 9460717 w 10925787"/>
              <a:gd name="connsiteY5702" fmla="*/ 5028896 h 5574672"/>
              <a:gd name="connsiteX5703" fmla="*/ 9480390 w 10925787"/>
              <a:gd name="connsiteY5703" fmla="*/ 5028541 h 5574672"/>
              <a:gd name="connsiteX5704" fmla="*/ 9481258 w 10925787"/>
              <a:gd name="connsiteY5704" fmla="*/ 5030614 h 5574672"/>
              <a:gd name="connsiteX5705" fmla="*/ 9492439 w 10925787"/>
              <a:gd name="connsiteY5705" fmla="*/ 5034973 h 5574672"/>
              <a:gd name="connsiteX5706" fmla="*/ 9525822 w 10925787"/>
              <a:gd name="connsiteY5706" fmla="*/ 5061175 h 5574672"/>
              <a:gd name="connsiteX5707" fmla="*/ 9539024 w 10925787"/>
              <a:gd name="connsiteY5707" fmla="*/ 5083108 h 5574672"/>
              <a:gd name="connsiteX5708" fmla="*/ 9539364 w 10925787"/>
              <a:gd name="connsiteY5708" fmla="*/ 5090142 h 5574672"/>
              <a:gd name="connsiteX5709" fmla="*/ 9533755 w 10925787"/>
              <a:gd name="connsiteY5709" fmla="*/ 5109134 h 5574672"/>
              <a:gd name="connsiteX5710" fmla="*/ 9485467 w 10925787"/>
              <a:gd name="connsiteY5710" fmla="*/ 5115228 h 5574672"/>
              <a:gd name="connsiteX5711" fmla="*/ 9471468 w 10925787"/>
              <a:gd name="connsiteY5711" fmla="*/ 5115777 h 5574672"/>
              <a:gd name="connsiteX5712" fmla="*/ 9446379 w 10925787"/>
              <a:gd name="connsiteY5712" fmla="*/ 5107167 h 5574672"/>
              <a:gd name="connsiteX5713" fmla="*/ 9412036 w 10925787"/>
              <a:gd name="connsiteY5713" fmla="*/ 5089433 h 5574672"/>
              <a:gd name="connsiteX5714" fmla="*/ 9404090 w 10925787"/>
              <a:gd name="connsiteY5714" fmla="*/ 5082169 h 5574672"/>
              <a:gd name="connsiteX5715" fmla="*/ 9398020 w 10925787"/>
              <a:gd name="connsiteY5715" fmla="*/ 5079211 h 5574672"/>
              <a:gd name="connsiteX5716" fmla="*/ 9387796 w 10925787"/>
              <a:gd name="connsiteY5716" fmla="*/ 5069520 h 5574672"/>
              <a:gd name="connsiteX5717" fmla="*/ 9373586 w 10925787"/>
              <a:gd name="connsiteY5717" fmla="*/ 5062132 h 5574672"/>
              <a:gd name="connsiteX5718" fmla="*/ 9344315 w 10925787"/>
              <a:gd name="connsiteY5718" fmla="*/ 5012526 h 5574672"/>
              <a:gd name="connsiteX5719" fmla="*/ 9337044 w 10925787"/>
              <a:gd name="connsiteY5719" fmla="*/ 5007902 h 5574672"/>
              <a:gd name="connsiteX5720" fmla="*/ 9326047 w 10925787"/>
              <a:gd name="connsiteY5720" fmla="*/ 4981557 h 5574672"/>
              <a:gd name="connsiteX5721" fmla="*/ 9304693 w 10925787"/>
              <a:gd name="connsiteY5721" fmla="*/ 4932075 h 5574672"/>
              <a:gd name="connsiteX5722" fmla="*/ 9292037 w 10925787"/>
              <a:gd name="connsiteY5722" fmla="*/ 4922242 h 5574672"/>
              <a:gd name="connsiteX5723" fmla="*/ 9294443 w 10925787"/>
              <a:gd name="connsiteY5723" fmla="*/ 4916166 h 5574672"/>
              <a:gd name="connsiteX5724" fmla="*/ 9309061 w 10925787"/>
              <a:gd name="connsiteY5724" fmla="*/ 4905660 h 5574672"/>
              <a:gd name="connsiteX5725" fmla="*/ 9316422 w 10925787"/>
              <a:gd name="connsiteY5725" fmla="*/ 4895650 h 5574672"/>
              <a:gd name="connsiteX5726" fmla="*/ 9317867 w 10925787"/>
              <a:gd name="connsiteY5726" fmla="*/ 4892089 h 5574672"/>
              <a:gd name="connsiteX5727" fmla="*/ 9327344 w 10925787"/>
              <a:gd name="connsiteY5727" fmla="*/ 4890158 h 5574672"/>
              <a:gd name="connsiteX5728" fmla="*/ 9330719 w 10925787"/>
              <a:gd name="connsiteY5728" fmla="*/ 4887748 h 5574672"/>
              <a:gd name="connsiteX5729" fmla="*/ 9372308 w 10925787"/>
              <a:gd name="connsiteY5729" fmla="*/ 4880839 h 5574672"/>
              <a:gd name="connsiteX5730" fmla="*/ 9372700 w 10925787"/>
              <a:gd name="connsiteY5730" fmla="*/ 4878855 h 5574672"/>
              <a:gd name="connsiteX5731" fmla="*/ 9372041 w 10925787"/>
              <a:gd name="connsiteY5731" fmla="*/ 4878784 h 5574672"/>
              <a:gd name="connsiteX5732" fmla="*/ 9372331 w 10925787"/>
              <a:gd name="connsiteY5732" fmla="*/ 4877721 h 5574672"/>
              <a:gd name="connsiteX5733" fmla="*/ 9372341 w 10925787"/>
              <a:gd name="connsiteY5733" fmla="*/ 4877727 h 5574672"/>
              <a:gd name="connsiteX5734" fmla="*/ 9372707 w 10925787"/>
              <a:gd name="connsiteY5734" fmla="*/ 4878855 h 5574672"/>
              <a:gd name="connsiteX5735" fmla="*/ 9373128 w 10925787"/>
              <a:gd name="connsiteY5735" fmla="*/ 4878166 h 5574672"/>
              <a:gd name="connsiteX5736" fmla="*/ 9382349 w 10925787"/>
              <a:gd name="connsiteY5736" fmla="*/ 4881260 h 5574672"/>
              <a:gd name="connsiteX5737" fmla="*/ 9391339 w 10925787"/>
              <a:gd name="connsiteY5737" fmla="*/ 4885073 h 5574672"/>
              <a:gd name="connsiteX5738" fmla="*/ 9426888 w 10925787"/>
              <a:gd name="connsiteY5738" fmla="*/ 4889963 h 5574672"/>
              <a:gd name="connsiteX5739" fmla="*/ 9466895 w 10925787"/>
              <a:gd name="connsiteY5739" fmla="*/ 4914057 h 5574672"/>
              <a:gd name="connsiteX5740" fmla="*/ 9470272 w 10925787"/>
              <a:gd name="connsiteY5740" fmla="*/ 4913862 h 5574672"/>
              <a:gd name="connsiteX5741" fmla="*/ 9494469 w 10925787"/>
              <a:gd name="connsiteY5741" fmla="*/ 4935902 h 5574672"/>
              <a:gd name="connsiteX5742" fmla="*/ 9514737 w 10925787"/>
              <a:gd name="connsiteY5742" fmla="*/ 4954788 h 5574672"/>
              <a:gd name="connsiteX5743" fmla="*/ 9524545 w 10925787"/>
              <a:gd name="connsiteY5743" fmla="*/ 4962512 h 5574672"/>
              <a:gd name="connsiteX5744" fmla="*/ 9529884 w 10925787"/>
              <a:gd name="connsiteY5744" fmla="*/ 4968854 h 5574672"/>
              <a:gd name="connsiteX5745" fmla="*/ 9547456 w 10925787"/>
              <a:gd name="connsiteY5745" fmla="*/ 4983949 h 5574672"/>
              <a:gd name="connsiteX5746" fmla="*/ 9550379 w 10925787"/>
              <a:gd name="connsiteY5746" fmla="*/ 4989866 h 5574672"/>
              <a:gd name="connsiteX5747" fmla="*/ 9552790 w 10925787"/>
              <a:gd name="connsiteY5747" fmla="*/ 4994756 h 5574672"/>
              <a:gd name="connsiteX5748" fmla="*/ 9557883 w 10925787"/>
              <a:gd name="connsiteY5748" fmla="*/ 5001807 h 5574672"/>
              <a:gd name="connsiteX5749" fmla="*/ 9566244 w 10925787"/>
              <a:gd name="connsiteY5749" fmla="*/ 5014244 h 5574672"/>
              <a:gd name="connsiteX5750" fmla="*/ 9568361 w 10925787"/>
              <a:gd name="connsiteY5750" fmla="*/ 5020852 h 5574672"/>
              <a:gd name="connsiteX5751" fmla="*/ 9571096 w 10925787"/>
              <a:gd name="connsiteY5751" fmla="*/ 5025831 h 5574672"/>
              <a:gd name="connsiteX5752" fmla="*/ 9574117 w 10925787"/>
              <a:gd name="connsiteY5752" fmla="*/ 5031642 h 5574672"/>
              <a:gd name="connsiteX5753" fmla="*/ 9580054 w 10925787"/>
              <a:gd name="connsiteY5753" fmla="*/ 5036496 h 5574672"/>
              <a:gd name="connsiteX5754" fmla="*/ 9591401 w 10925787"/>
              <a:gd name="connsiteY5754" fmla="*/ 5058624 h 5574672"/>
              <a:gd name="connsiteX5755" fmla="*/ 9593440 w 10925787"/>
              <a:gd name="connsiteY5755" fmla="*/ 5072248 h 5574672"/>
              <a:gd name="connsiteX5756" fmla="*/ 9593586 w 10925787"/>
              <a:gd name="connsiteY5756" fmla="*/ 5077244 h 5574672"/>
              <a:gd name="connsiteX5757" fmla="*/ 9594107 w 10925787"/>
              <a:gd name="connsiteY5757" fmla="*/ 5082222 h 5574672"/>
              <a:gd name="connsiteX5758" fmla="*/ 9621844 w 10925787"/>
              <a:gd name="connsiteY5758" fmla="*/ 5203208 h 5574672"/>
              <a:gd name="connsiteX5759" fmla="*/ 9640410 w 10925787"/>
              <a:gd name="connsiteY5759" fmla="*/ 5249325 h 5574672"/>
              <a:gd name="connsiteX5760" fmla="*/ 9638400 w 10925787"/>
              <a:gd name="connsiteY5760" fmla="*/ 5254604 h 5574672"/>
              <a:gd name="connsiteX5761" fmla="*/ 9644374 w 10925787"/>
              <a:gd name="connsiteY5761" fmla="*/ 5274039 h 5574672"/>
              <a:gd name="connsiteX5762" fmla="*/ 9647160 w 10925787"/>
              <a:gd name="connsiteY5762" fmla="*/ 5272781 h 5574672"/>
              <a:gd name="connsiteX5763" fmla="*/ 9656244 w 10925787"/>
              <a:gd name="connsiteY5763" fmla="*/ 5276874 h 5574672"/>
              <a:gd name="connsiteX5764" fmla="*/ 9647497 w 10925787"/>
              <a:gd name="connsiteY5764" fmla="*/ 5280063 h 5574672"/>
              <a:gd name="connsiteX5765" fmla="*/ 9651567 w 10925787"/>
              <a:gd name="connsiteY5765" fmla="*/ 5292464 h 5574672"/>
              <a:gd name="connsiteX5766" fmla="*/ 9653719 w 10925787"/>
              <a:gd name="connsiteY5766" fmla="*/ 5301375 h 5574672"/>
              <a:gd name="connsiteX5767" fmla="*/ 9655014 w 10925787"/>
              <a:gd name="connsiteY5767" fmla="*/ 5307311 h 5574672"/>
              <a:gd name="connsiteX5768" fmla="*/ 9690018 w 10925787"/>
              <a:gd name="connsiteY5768" fmla="*/ 5393820 h 5574672"/>
              <a:gd name="connsiteX5769" fmla="*/ 9690431 w 10925787"/>
              <a:gd name="connsiteY5769" fmla="*/ 5402997 h 5574672"/>
              <a:gd name="connsiteX5770" fmla="*/ 9700795 w 10925787"/>
              <a:gd name="connsiteY5770" fmla="*/ 5417879 h 5574672"/>
              <a:gd name="connsiteX5771" fmla="*/ 9711595 w 10925787"/>
              <a:gd name="connsiteY5771" fmla="*/ 5446633 h 5574672"/>
              <a:gd name="connsiteX5772" fmla="*/ 9719408 w 10925787"/>
              <a:gd name="connsiteY5772" fmla="*/ 5460895 h 5574672"/>
              <a:gd name="connsiteX5773" fmla="*/ 9724486 w 10925787"/>
              <a:gd name="connsiteY5773" fmla="*/ 5467787 h 5574672"/>
              <a:gd name="connsiteX5774" fmla="*/ 9727845 w 10925787"/>
              <a:gd name="connsiteY5774" fmla="*/ 5480277 h 5574672"/>
              <a:gd name="connsiteX5775" fmla="*/ 9735541 w 10925787"/>
              <a:gd name="connsiteY5775" fmla="*/ 5497001 h 5574672"/>
              <a:gd name="connsiteX5776" fmla="*/ 9771828 w 10925787"/>
              <a:gd name="connsiteY5776" fmla="*/ 5560851 h 5574672"/>
              <a:gd name="connsiteX5777" fmla="*/ 9779635 w 10925787"/>
              <a:gd name="connsiteY5777" fmla="*/ 5574672 h 5574672"/>
              <a:gd name="connsiteX5778" fmla="*/ 9742811 w 10925787"/>
              <a:gd name="connsiteY5778" fmla="*/ 5574672 h 5574672"/>
              <a:gd name="connsiteX5779" fmla="*/ 9739428 w 10925787"/>
              <a:gd name="connsiteY5779" fmla="*/ 5563314 h 5574672"/>
              <a:gd name="connsiteX5780" fmla="*/ 9705765 w 10925787"/>
              <a:gd name="connsiteY5780" fmla="*/ 5513690 h 5574672"/>
              <a:gd name="connsiteX5781" fmla="*/ 9709278 w 10925787"/>
              <a:gd name="connsiteY5781" fmla="*/ 5519324 h 5574672"/>
              <a:gd name="connsiteX5782" fmla="*/ 9713512 w 10925787"/>
              <a:gd name="connsiteY5782" fmla="*/ 5556050 h 5574672"/>
              <a:gd name="connsiteX5783" fmla="*/ 9718149 w 10925787"/>
              <a:gd name="connsiteY5783" fmla="*/ 5562712 h 5574672"/>
              <a:gd name="connsiteX5784" fmla="*/ 9716398 w 10925787"/>
              <a:gd name="connsiteY5784" fmla="*/ 5566308 h 5574672"/>
              <a:gd name="connsiteX5785" fmla="*/ 9716780 w 10925787"/>
              <a:gd name="connsiteY5785" fmla="*/ 5574672 h 5574672"/>
              <a:gd name="connsiteX5786" fmla="*/ 9668318 w 10925787"/>
              <a:gd name="connsiteY5786" fmla="*/ 5574672 h 5574672"/>
              <a:gd name="connsiteX5787" fmla="*/ 9669629 w 10925787"/>
              <a:gd name="connsiteY5787" fmla="*/ 5572609 h 5574672"/>
              <a:gd name="connsiteX5788" fmla="*/ 9681391 w 10925787"/>
              <a:gd name="connsiteY5788" fmla="*/ 5545119 h 5574672"/>
              <a:gd name="connsiteX5789" fmla="*/ 9683118 w 10925787"/>
              <a:gd name="connsiteY5789" fmla="*/ 5523239 h 5574672"/>
              <a:gd name="connsiteX5790" fmla="*/ 9684611 w 10925787"/>
              <a:gd name="connsiteY5790" fmla="*/ 5521857 h 5574672"/>
              <a:gd name="connsiteX5791" fmla="*/ 9716161 w 10925787"/>
              <a:gd name="connsiteY5791" fmla="*/ 5502316 h 5574672"/>
              <a:gd name="connsiteX5792" fmla="*/ 9653152 w 10925787"/>
              <a:gd name="connsiteY5792" fmla="*/ 5469452 h 5574672"/>
              <a:gd name="connsiteX5793" fmla="*/ 9535789 w 10925787"/>
              <a:gd name="connsiteY5793" fmla="*/ 5525383 h 5574672"/>
              <a:gd name="connsiteX5794" fmla="*/ 9530131 w 10925787"/>
              <a:gd name="connsiteY5794" fmla="*/ 5531566 h 5574672"/>
              <a:gd name="connsiteX5795" fmla="*/ 9524759 w 10925787"/>
              <a:gd name="connsiteY5795" fmla="*/ 5552648 h 5574672"/>
              <a:gd name="connsiteX5796" fmla="*/ 9517151 w 10925787"/>
              <a:gd name="connsiteY5796" fmla="*/ 5571021 h 5574672"/>
              <a:gd name="connsiteX5797" fmla="*/ 9516538 w 10925787"/>
              <a:gd name="connsiteY5797" fmla="*/ 5574672 h 5574672"/>
              <a:gd name="connsiteX5798" fmla="*/ 0 w 10925787"/>
              <a:gd name="connsiteY5798" fmla="*/ 5574672 h 55746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 ang="0">
                <a:pos x="connsiteX2796" y="connsiteY2796"/>
              </a:cxn>
              <a:cxn ang="0">
                <a:pos x="connsiteX2797" y="connsiteY2797"/>
              </a:cxn>
              <a:cxn ang="0">
                <a:pos x="connsiteX2798" y="connsiteY2798"/>
              </a:cxn>
              <a:cxn ang="0">
                <a:pos x="connsiteX2799" y="connsiteY2799"/>
              </a:cxn>
              <a:cxn ang="0">
                <a:pos x="connsiteX2800" y="connsiteY2800"/>
              </a:cxn>
              <a:cxn ang="0">
                <a:pos x="connsiteX2801" y="connsiteY2801"/>
              </a:cxn>
              <a:cxn ang="0">
                <a:pos x="connsiteX2802" y="connsiteY2802"/>
              </a:cxn>
              <a:cxn ang="0">
                <a:pos x="connsiteX2803" y="connsiteY2803"/>
              </a:cxn>
              <a:cxn ang="0">
                <a:pos x="connsiteX2804" y="connsiteY2804"/>
              </a:cxn>
              <a:cxn ang="0">
                <a:pos x="connsiteX2805" y="connsiteY2805"/>
              </a:cxn>
              <a:cxn ang="0">
                <a:pos x="connsiteX2806" y="connsiteY2806"/>
              </a:cxn>
              <a:cxn ang="0">
                <a:pos x="connsiteX2807" y="connsiteY2807"/>
              </a:cxn>
              <a:cxn ang="0">
                <a:pos x="connsiteX2808" y="connsiteY2808"/>
              </a:cxn>
              <a:cxn ang="0">
                <a:pos x="connsiteX2809" y="connsiteY2809"/>
              </a:cxn>
              <a:cxn ang="0">
                <a:pos x="connsiteX2810" y="connsiteY2810"/>
              </a:cxn>
              <a:cxn ang="0">
                <a:pos x="connsiteX2811" y="connsiteY2811"/>
              </a:cxn>
              <a:cxn ang="0">
                <a:pos x="connsiteX2812" y="connsiteY2812"/>
              </a:cxn>
              <a:cxn ang="0">
                <a:pos x="connsiteX2813" y="connsiteY2813"/>
              </a:cxn>
              <a:cxn ang="0">
                <a:pos x="connsiteX2814" y="connsiteY2814"/>
              </a:cxn>
              <a:cxn ang="0">
                <a:pos x="connsiteX2815" y="connsiteY2815"/>
              </a:cxn>
              <a:cxn ang="0">
                <a:pos x="connsiteX2816" y="connsiteY2816"/>
              </a:cxn>
              <a:cxn ang="0">
                <a:pos x="connsiteX2817" y="connsiteY2817"/>
              </a:cxn>
              <a:cxn ang="0">
                <a:pos x="connsiteX2818" y="connsiteY2818"/>
              </a:cxn>
              <a:cxn ang="0">
                <a:pos x="connsiteX2819" y="connsiteY2819"/>
              </a:cxn>
              <a:cxn ang="0">
                <a:pos x="connsiteX2820" y="connsiteY2820"/>
              </a:cxn>
              <a:cxn ang="0">
                <a:pos x="connsiteX2821" y="connsiteY2821"/>
              </a:cxn>
              <a:cxn ang="0">
                <a:pos x="connsiteX2822" y="connsiteY2822"/>
              </a:cxn>
              <a:cxn ang="0">
                <a:pos x="connsiteX2823" y="connsiteY2823"/>
              </a:cxn>
              <a:cxn ang="0">
                <a:pos x="connsiteX2824" y="connsiteY2824"/>
              </a:cxn>
              <a:cxn ang="0">
                <a:pos x="connsiteX2825" y="connsiteY2825"/>
              </a:cxn>
              <a:cxn ang="0">
                <a:pos x="connsiteX2826" y="connsiteY2826"/>
              </a:cxn>
              <a:cxn ang="0">
                <a:pos x="connsiteX2827" y="connsiteY2827"/>
              </a:cxn>
              <a:cxn ang="0">
                <a:pos x="connsiteX2828" y="connsiteY2828"/>
              </a:cxn>
              <a:cxn ang="0">
                <a:pos x="connsiteX2829" y="connsiteY2829"/>
              </a:cxn>
              <a:cxn ang="0">
                <a:pos x="connsiteX2830" y="connsiteY2830"/>
              </a:cxn>
              <a:cxn ang="0">
                <a:pos x="connsiteX2831" y="connsiteY2831"/>
              </a:cxn>
              <a:cxn ang="0">
                <a:pos x="connsiteX2832" y="connsiteY2832"/>
              </a:cxn>
              <a:cxn ang="0">
                <a:pos x="connsiteX2833" y="connsiteY2833"/>
              </a:cxn>
              <a:cxn ang="0">
                <a:pos x="connsiteX2834" y="connsiteY2834"/>
              </a:cxn>
              <a:cxn ang="0">
                <a:pos x="connsiteX2835" y="connsiteY2835"/>
              </a:cxn>
              <a:cxn ang="0">
                <a:pos x="connsiteX2836" y="connsiteY2836"/>
              </a:cxn>
              <a:cxn ang="0">
                <a:pos x="connsiteX2837" y="connsiteY2837"/>
              </a:cxn>
              <a:cxn ang="0">
                <a:pos x="connsiteX2838" y="connsiteY2838"/>
              </a:cxn>
              <a:cxn ang="0">
                <a:pos x="connsiteX2839" y="connsiteY2839"/>
              </a:cxn>
              <a:cxn ang="0">
                <a:pos x="connsiteX2840" y="connsiteY2840"/>
              </a:cxn>
              <a:cxn ang="0">
                <a:pos x="connsiteX2841" y="connsiteY2841"/>
              </a:cxn>
              <a:cxn ang="0">
                <a:pos x="connsiteX2842" y="connsiteY2842"/>
              </a:cxn>
              <a:cxn ang="0">
                <a:pos x="connsiteX2843" y="connsiteY2843"/>
              </a:cxn>
              <a:cxn ang="0">
                <a:pos x="connsiteX2844" y="connsiteY2844"/>
              </a:cxn>
              <a:cxn ang="0">
                <a:pos x="connsiteX2845" y="connsiteY2845"/>
              </a:cxn>
              <a:cxn ang="0">
                <a:pos x="connsiteX2846" y="connsiteY2846"/>
              </a:cxn>
              <a:cxn ang="0">
                <a:pos x="connsiteX2847" y="connsiteY2847"/>
              </a:cxn>
              <a:cxn ang="0">
                <a:pos x="connsiteX2848" y="connsiteY2848"/>
              </a:cxn>
              <a:cxn ang="0">
                <a:pos x="connsiteX2849" y="connsiteY2849"/>
              </a:cxn>
              <a:cxn ang="0">
                <a:pos x="connsiteX2850" y="connsiteY2850"/>
              </a:cxn>
              <a:cxn ang="0">
                <a:pos x="connsiteX2851" y="connsiteY2851"/>
              </a:cxn>
              <a:cxn ang="0">
                <a:pos x="connsiteX2852" y="connsiteY2852"/>
              </a:cxn>
              <a:cxn ang="0">
                <a:pos x="connsiteX2853" y="connsiteY2853"/>
              </a:cxn>
              <a:cxn ang="0">
                <a:pos x="connsiteX2854" y="connsiteY2854"/>
              </a:cxn>
              <a:cxn ang="0">
                <a:pos x="connsiteX2855" y="connsiteY2855"/>
              </a:cxn>
              <a:cxn ang="0">
                <a:pos x="connsiteX2856" y="connsiteY2856"/>
              </a:cxn>
              <a:cxn ang="0">
                <a:pos x="connsiteX2857" y="connsiteY2857"/>
              </a:cxn>
              <a:cxn ang="0">
                <a:pos x="connsiteX2858" y="connsiteY2858"/>
              </a:cxn>
              <a:cxn ang="0">
                <a:pos x="connsiteX2859" y="connsiteY2859"/>
              </a:cxn>
              <a:cxn ang="0">
                <a:pos x="connsiteX2860" y="connsiteY2860"/>
              </a:cxn>
              <a:cxn ang="0">
                <a:pos x="connsiteX2861" y="connsiteY2861"/>
              </a:cxn>
              <a:cxn ang="0">
                <a:pos x="connsiteX2862" y="connsiteY2862"/>
              </a:cxn>
              <a:cxn ang="0">
                <a:pos x="connsiteX2863" y="connsiteY2863"/>
              </a:cxn>
              <a:cxn ang="0">
                <a:pos x="connsiteX2864" y="connsiteY2864"/>
              </a:cxn>
              <a:cxn ang="0">
                <a:pos x="connsiteX2865" y="connsiteY2865"/>
              </a:cxn>
              <a:cxn ang="0">
                <a:pos x="connsiteX2866" y="connsiteY2866"/>
              </a:cxn>
              <a:cxn ang="0">
                <a:pos x="connsiteX2867" y="connsiteY2867"/>
              </a:cxn>
              <a:cxn ang="0">
                <a:pos x="connsiteX2868" y="connsiteY2868"/>
              </a:cxn>
              <a:cxn ang="0">
                <a:pos x="connsiteX2869" y="connsiteY2869"/>
              </a:cxn>
              <a:cxn ang="0">
                <a:pos x="connsiteX2870" y="connsiteY2870"/>
              </a:cxn>
              <a:cxn ang="0">
                <a:pos x="connsiteX2871" y="connsiteY2871"/>
              </a:cxn>
              <a:cxn ang="0">
                <a:pos x="connsiteX2872" y="connsiteY2872"/>
              </a:cxn>
              <a:cxn ang="0">
                <a:pos x="connsiteX2873" y="connsiteY2873"/>
              </a:cxn>
              <a:cxn ang="0">
                <a:pos x="connsiteX2874" y="connsiteY2874"/>
              </a:cxn>
              <a:cxn ang="0">
                <a:pos x="connsiteX2875" y="connsiteY2875"/>
              </a:cxn>
              <a:cxn ang="0">
                <a:pos x="connsiteX2876" y="connsiteY2876"/>
              </a:cxn>
              <a:cxn ang="0">
                <a:pos x="connsiteX2877" y="connsiteY2877"/>
              </a:cxn>
              <a:cxn ang="0">
                <a:pos x="connsiteX2878" y="connsiteY2878"/>
              </a:cxn>
              <a:cxn ang="0">
                <a:pos x="connsiteX2879" y="connsiteY2879"/>
              </a:cxn>
              <a:cxn ang="0">
                <a:pos x="connsiteX2880" y="connsiteY2880"/>
              </a:cxn>
              <a:cxn ang="0">
                <a:pos x="connsiteX2881" y="connsiteY2881"/>
              </a:cxn>
              <a:cxn ang="0">
                <a:pos x="connsiteX2882" y="connsiteY2882"/>
              </a:cxn>
              <a:cxn ang="0">
                <a:pos x="connsiteX2883" y="connsiteY2883"/>
              </a:cxn>
              <a:cxn ang="0">
                <a:pos x="connsiteX2884" y="connsiteY2884"/>
              </a:cxn>
              <a:cxn ang="0">
                <a:pos x="connsiteX2885" y="connsiteY2885"/>
              </a:cxn>
              <a:cxn ang="0">
                <a:pos x="connsiteX2886" y="connsiteY2886"/>
              </a:cxn>
              <a:cxn ang="0">
                <a:pos x="connsiteX2887" y="connsiteY2887"/>
              </a:cxn>
              <a:cxn ang="0">
                <a:pos x="connsiteX2888" y="connsiteY2888"/>
              </a:cxn>
              <a:cxn ang="0">
                <a:pos x="connsiteX2889" y="connsiteY2889"/>
              </a:cxn>
              <a:cxn ang="0">
                <a:pos x="connsiteX2890" y="connsiteY2890"/>
              </a:cxn>
              <a:cxn ang="0">
                <a:pos x="connsiteX2891" y="connsiteY2891"/>
              </a:cxn>
              <a:cxn ang="0">
                <a:pos x="connsiteX2892" y="connsiteY2892"/>
              </a:cxn>
              <a:cxn ang="0">
                <a:pos x="connsiteX2893" y="connsiteY2893"/>
              </a:cxn>
              <a:cxn ang="0">
                <a:pos x="connsiteX2894" y="connsiteY2894"/>
              </a:cxn>
              <a:cxn ang="0">
                <a:pos x="connsiteX2895" y="connsiteY2895"/>
              </a:cxn>
              <a:cxn ang="0">
                <a:pos x="connsiteX2896" y="connsiteY2896"/>
              </a:cxn>
              <a:cxn ang="0">
                <a:pos x="connsiteX2897" y="connsiteY2897"/>
              </a:cxn>
              <a:cxn ang="0">
                <a:pos x="connsiteX2898" y="connsiteY2898"/>
              </a:cxn>
              <a:cxn ang="0">
                <a:pos x="connsiteX2899" y="connsiteY2899"/>
              </a:cxn>
              <a:cxn ang="0">
                <a:pos x="connsiteX2900" y="connsiteY2900"/>
              </a:cxn>
              <a:cxn ang="0">
                <a:pos x="connsiteX2901" y="connsiteY2901"/>
              </a:cxn>
              <a:cxn ang="0">
                <a:pos x="connsiteX2902" y="connsiteY2902"/>
              </a:cxn>
              <a:cxn ang="0">
                <a:pos x="connsiteX2903" y="connsiteY2903"/>
              </a:cxn>
              <a:cxn ang="0">
                <a:pos x="connsiteX2904" y="connsiteY2904"/>
              </a:cxn>
              <a:cxn ang="0">
                <a:pos x="connsiteX2905" y="connsiteY2905"/>
              </a:cxn>
              <a:cxn ang="0">
                <a:pos x="connsiteX2906" y="connsiteY2906"/>
              </a:cxn>
              <a:cxn ang="0">
                <a:pos x="connsiteX2907" y="connsiteY2907"/>
              </a:cxn>
              <a:cxn ang="0">
                <a:pos x="connsiteX2908" y="connsiteY2908"/>
              </a:cxn>
              <a:cxn ang="0">
                <a:pos x="connsiteX2909" y="connsiteY2909"/>
              </a:cxn>
              <a:cxn ang="0">
                <a:pos x="connsiteX2910" y="connsiteY2910"/>
              </a:cxn>
              <a:cxn ang="0">
                <a:pos x="connsiteX2911" y="connsiteY2911"/>
              </a:cxn>
              <a:cxn ang="0">
                <a:pos x="connsiteX2912" y="connsiteY2912"/>
              </a:cxn>
              <a:cxn ang="0">
                <a:pos x="connsiteX2913" y="connsiteY2913"/>
              </a:cxn>
              <a:cxn ang="0">
                <a:pos x="connsiteX2914" y="connsiteY2914"/>
              </a:cxn>
              <a:cxn ang="0">
                <a:pos x="connsiteX2915" y="connsiteY2915"/>
              </a:cxn>
              <a:cxn ang="0">
                <a:pos x="connsiteX2916" y="connsiteY2916"/>
              </a:cxn>
              <a:cxn ang="0">
                <a:pos x="connsiteX2917" y="connsiteY2917"/>
              </a:cxn>
              <a:cxn ang="0">
                <a:pos x="connsiteX2918" y="connsiteY2918"/>
              </a:cxn>
              <a:cxn ang="0">
                <a:pos x="connsiteX2919" y="connsiteY2919"/>
              </a:cxn>
              <a:cxn ang="0">
                <a:pos x="connsiteX2920" y="connsiteY2920"/>
              </a:cxn>
              <a:cxn ang="0">
                <a:pos x="connsiteX2921" y="connsiteY2921"/>
              </a:cxn>
              <a:cxn ang="0">
                <a:pos x="connsiteX2922" y="connsiteY2922"/>
              </a:cxn>
              <a:cxn ang="0">
                <a:pos x="connsiteX2923" y="connsiteY2923"/>
              </a:cxn>
              <a:cxn ang="0">
                <a:pos x="connsiteX2924" y="connsiteY2924"/>
              </a:cxn>
              <a:cxn ang="0">
                <a:pos x="connsiteX2925" y="connsiteY2925"/>
              </a:cxn>
              <a:cxn ang="0">
                <a:pos x="connsiteX2926" y="connsiteY2926"/>
              </a:cxn>
              <a:cxn ang="0">
                <a:pos x="connsiteX2927" y="connsiteY2927"/>
              </a:cxn>
              <a:cxn ang="0">
                <a:pos x="connsiteX2928" y="connsiteY2928"/>
              </a:cxn>
              <a:cxn ang="0">
                <a:pos x="connsiteX2929" y="connsiteY2929"/>
              </a:cxn>
              <a:cxn ang="0">
                <a:pos x="connsiteX2930" y="connsiteY2930"/>
              </a:cxn>
              <a:cxn ang="0">
                <a:pos x="connsiteX2931" y="connsiteY2931"/>
              </a:cxn>
              <a:cxn ang="0">
                <a:pos x="connsiteX2932" y="connsiteY2932"/>
              </a:cxn>
              <a:cxn ang="0">
                <a:pos x="connsiteX2933" y="connsiteY2933"/>
              </a:cxn>
              <a:cxn ang="0">
                <a:pos x="connsiteX2934" y="connsiteY2934"/>
              </a:cxn>
              <a:cxn ang="0">
                <a:pos x="connsiteX2935" y="connsiteY2935"/>
              </a:cxn>
              <a:cxn ang="0">
                <a:pos x="connsiteX2936" y="connsiteY2936"/>
              </a:cxn>
              <a:cxn ang="0">
                <a:pos x="connsiteX2937" y="connsiteY2937"/>
              </a:cxn>
              <a:cxn ang="0">
                <a:pos x="connsiteX2938" y="connsiteY2938"/>
              </a:cxn>
              <a:cxn ang="0">
                <a:pos x="connsiteX2939" y="connsiteY2939"/>
              </a:cxn>
              <a:cxn ang="0">
                <a:pos x="connsiteX2940" y="connsiteY2940"/>
              </a:cxn>
              <a:cxn ang="0">
                <a:pos x="connsiteX2941" y="connsiteY2941"/>
              </a:cxn>
              <a:cxn ang="0">
                <a:pos x="connsiteX2942" y="connsiteY2942"/>
              </a:cxn>
              <a:cxn ang="0">
                <a:pos x="connsiteX2943" y="connsiteY2943"/>
              </a:cxn>
              <a:cxn ang="0">
                <a:pos x="connsiteX2944" y="connsiteY2944"/>
              </a:cxn>
              <a:cxn ang="0">
                <a:pos x="connsiteX2945" y="connsiteY2945"/>
              </a:cxn>
              <a:cxn ang="0">
                <a:pos x="connsiteX2946" y="connsiteY2946"/>
              </a:cxn>
              <a:cxn ang="0">
                <a:pos x="connsiteX2947" y="connsiteY2947"/>
              </a:cxn>
              <a:cxn ang="0">
                <a:pos x="connsiteX2948" y="connsiteY2948"/>
              </a:cxn>
              <a:cxn ang="0">
                <a:pos x="connsiteX2949" y="connsiteY2949"/>
              </a:cxn>
              <a:cxn ang="0">
                <a:pos x="connsiteX2950" y="connsiteY2950"/>
              </a:cxn>
              <a:cxn ang="0">
                <a:pos x="connsiteX2951" y="connsiteY2951"/>
              </a:cxn>
              <a:cxn ang="0">
                <a:pos x="connsiteX2952" y="connsiteY2952"/>
              </a:cxn>
              <a:cxn ang="0">
                <a:pos x="connsiteX2953" y="connsiteY2953"/>
              </a:cxn>
              <a:cxn ang="0">
                <a:pos x="connsiteX2954" y="connsiteY2954"/>
              </a:cxn>
              <a:cxn ang="0">
                <a:pos x="connsiteX2955" y="connsiteY2955"/>
              </a:cxn>
              <a:cxn ang="0">
                <a:pos x="connsiteX2956" y="connsiteY2956"/>
              </a:cxn>
              <a:cxn ang="0">
                <a:pos x="connsiteX2957" y="connsiteY2957"/>
              </a:cxn>
              <a:cxn ang="0">
                <a:pos x="connsiteX2958" y="connsiteY2958"/>
              </a:cxn>
              <a:cxn ang="0">
                <a:pos x="connsiteX2959" y="connsiteY2959"/>
              </a:cxn>
              <a:cxn ang="0">
                <a:pos x="connsiteX2960" y="connsiteY2960"/>
              </a:cxn>
              <a:cxn ang="0">
                <a:pos x="connsiteX2961" y="connsiteY2961"/>
              </a:cxn>
              <a:cxn ang="0">
                <a:pos x="connsiteX2962" y="connsiteY2962"/>
              </a:cxn>
              <a:cxn ang="0">
                <a:pos x="connsiteX2963" y="connsiteY2963"/>
              </a:cxn>
              <a:cxn ang="0">
                <a:pos x="connsiteX2964" y="connsiteY2964"/>
              </a:cxn>
              <a:cxn ang="0">
                <a:pos x="connsiteX2965" y="connsiteY2965"/>
              </a:cxn>
              <a:cxn ang="0">
                <a:pos x="connsiteX2966" y="connsiteY2966"/>
              </a:cxn>
              <a:cxn ang="0">
                <a:pos x="connsiteX2967" y="connsiteY2967"/>
              </a:cxn>
              <a:cxn ang="0">
                <a:pos x="connsiteX2968" y="connsiteY2968"/>
              </a:cxn>
              <a:cxn ang="0">
                <a:pos x="connsiteX2969" y="connsiteY2969"/>
              </a:cxn>
              <a:cxn ang="0">
                <a:pos x="connsiteX2970" y="connsiteY2970"/>
              </a:cxn>
              <a:cxn ang="0">
                <a:pos x="connsiteX2971" y="connsiteY2971"/>
              </a:cxn>
              <a:cxn ang="0">
                <a:pos x="connsiteX2972" y="connsiteY2972"/>
              </a:cxn>
              <a:cxn ang="0">
                <a:pos x="connsiteX2973" y="connsiteY2973"/>
              </a:cxn>
              <a:cxn ang="0">
                <a:pos x="connsiteX2974" y="connsiteY2974"/>
              </a:cxn>
              <a:cxn ang="0">
                <a:pos x="connsiteX2975" y="connsiteY2975"/>
              </a:cxn>
              <a:cxn ang="0">
                <a:pos x="connsiteX2976" y="connsiteY2976"/>
              </a:cxn>
              <a:cxn ang="0">
                <a:pos x="connsiteX2977" y="connsiteY2977"/>
              </a:cxn>
              <a:cxn ang="0">
                <a:pos x="connsiteX2978" y="connsiteY2978"/>
              </a:cxn>
              <a:cxn ang="0">
                <a:pos x="connsiteX2979" y="connsiteY2979"/>
              </a:cxn>
              <a:cxn ang="0">
                <a:pos x="connsiteX2980" y="connsiteY2980"/>
              </a:cxn>
              <a:cxn ang="0">
                <a:pos x="connsiteX2981" y="connsiteY2981"/>
              </a:cxn>
              <a:cxn ang="0">
                <a:pos x="connsiteX2982" y="connsiteY2982"/>
              </a:cxn>
              <a:cxn ang="0">
                <a:pos x="connsiteX2983" y="connsiteY2983"/>
              </a:cxn>
              <a:cxn ang="0">
                <a:pos x="connsiteX2984" y="connsiteY2984"/>
              </a:cxn>
              <a:cxn ang="0">
                <a:pos x="connsiteX2985" y="connsiteY2985"/>
              </a:cxn>
              <a:cxn ang="0">
                <a:pos x="connsiteX2986" y="connsiteY2986"/>
              </a:cxn>
              <a:cxn ang="0">
                <a:pos x="connsiteX2987" y="connsiteY2987"/>
              </a:cxn>
              <a:cxn ang="0">
                <a:pos x="connsiteX2988" y="connsiteY2988"/>
              </a:cxn>
              <a:cxn ang="0">
                <a:pos x="connsiteX2989" y="connsiteY2989"/>
              </a:cxn>
              <a:cxn ang="0">
                <a:pos x="connsiteX2990" y="connsiteY2990"/>
              </a:cxn>
              <a:cxn ang="0">
                <a:pos x="connsiteX2991" y="connsiteY2991"/>
              </a:cxn>
              <a:cxn ang="0">
                <a:pos x="connsiteX2992" y="connsiteY2992"/>
              </a:cxn>
              <a:cxn ang="0">
                <a:pos x="connsiteX2993" y="connsiteY2993"/>
              </a:cxn>
              <a:cxn ang="0">
                <a:pos x="connsiteX2994" y="connsiteY2994"/>
              </a:cxn>
              <a:cxn ang="0">
                <a:pos x="connsiteX2995" y="connsiteY2995"/>
              </a:cxn>
              <a:cxn ang="0">
                <a:pos x="connsiteX2996" y="connsiteY2996"/>
              </a:cxn>
              <a:cxn ang="0">
                <a:pos x="connsiteX2997" y="connsiteY2997"/>
              </a:cxn>
              <a:cxn ang="0">
                <a:pos x="connsiteX2998" y="connsiteY2998"/>
              </a:cxn>
              <a:cxn ang="0">
                <a:pos x="connsiteX2999" y="connsiteY2999"/>
              </a:cxn>
              <a:cxn ang="0">
                <a:pos x="connsiteX3000" y="connsiteY3000"/>
              </a:cxn>
              <a:cxn ang="0">
                <a:pos x="connsiteX3001" y="connsiteY3001"/>
              </a:cxn>
              <a:cxn ang="0">
                <a:pos x="connsiteX3002" y="connsiteY3002"/>
              </a:cxn>
              <a:cxn ang="0">
                <a:pos x="connsiteX3003" y="connsiteY3003"/>
              </a:cxn>
              <a:cxn ang="0">
                <a:pos x="connsiteX3004" y="connsiteY3004"/>
              </a:cxn>
              <a:cxn ang="0">
                <a:pos x="connsiteX3005" y="connsiteY3005"/>
              </a:cxn>
              <a:cxn ang="0">
                <a:pos x="connsiteX3006" y="connsiteY3006"/>
              </a:cxn>
              <a:cxn ang="0">
                <a:pos x="connsiteX3007" y="connsiteY3007"/>
              </a:cxn>
              <a:cxn ang="0">
                <a:pos x="connsiteX3008" y="connsiteY3008"/>
              </a:cxn>
              <a:cxn ang="0">
                <a:pos x="connsiteX3009" y="connsiteY3009"/>
              </a:cxn>
              <a:cxn ang="0">
                <a:pos x="connsiteX3010" y="connsiteY3010"/>
              </a:cxn>
              <a:cxn ang="0">
                <a:pos x="connsiteX3011" y="connsiteY3011"/>
              </a:cxn>
              <a:cxn ang="0">
                <a:pos x="connsiteX3012" y="connsiteY3012"/>
              </a:cxn>
              <a:cxn ang="0">
                <a:pos x="connsiteX3013" y="connsiteY3013"/>
              </a:cxn>
              <a:cxn ang="0">
                <a:pos x="connsiteX3014" y="connsiteY3014"/>
              </a:cxn>
              <a:cxn ang="0">
                <a:pos x="connsiteX3015" y="connsiteY3015"/>
              </a:cxn>
              <a:cxn ang="0">
                <a:pos x="connsiteX3016" y="connsiteY3016"/>
              </a:cxn>
              <a:cxn ang="0">
                <a:pos x="connsiteX3017" y="connsiteY3017"/>
              </a:cxn>
              <a:cxn ang="0">
                <a:pos x="connsiteX3018" y="connsiteY3018"/>
              </a:cxn>
              <a:cxn ang="0">
                <a:pos x="connsiteX3019" y="connsiteY3019"/>
              </a:cxn>
              <a:cxn ang="0">
                <a:pos x="connsiteX3020" y="connsiteY3020"/>
              </a:cxn>
              <a:cxn ang="0">
                <a:pos x="connsiteX3021" y="connsiteY3021"/>
              </a:cxn>
              <a:cxn ang="0">
                <a:pos x="connsiteX3022" y="connsiteY3022"/>
              </a:cxn>
              <a:cxn ang="0">
                <a:pos x="connsiteX3023" y="connsiteY3023"/>
              </a:cxn>
              <a:cxn ang="0">
                <a:pos x="connsiteX3024" y="connsiteY3024"/>
              </a:cxn>
              <a:cxn ang="0">
                <a:pos x="connsiteX3025" y="connsiteY3025"/>
              </a:cxn>
              <a:cxn ang="0">
                <a:pos x="connsiteX3026" y="connsiteY3026"/>
              </a:cxn>
              <a:cxn ang="0">
                <a:pos x="connsiteX3027" y="connsiteY3027"/>
              </a:cxn>
              <a:cxn ang="0">
                <a:pos x="connsiteX3028" y="connsiteY3028"/>
              </a:cxn>
              <a:cxn ang="0">
                <a:pos x="connsiteX3029" y="connsiteY3029"/>
              </a:cxn>
              <a:cxn ang="0">
                <a:pos x="connsiteX3030" y="connsiteY3030"/>
              </a:cxn>
              <a:cxn ang="0">
                <a:pos x="connsiteX3031" y="connsiteY3031"/>
              </a:cxn>
              <a:cxn ang="0">
                <a:pos x="connsiteX3032" y="connsiteY3032"/>
              </a:cxn>
              <a:cxn ang="0">
                <a:pos x="connsiteX3033" y="connsiteY3033"/>
              </a:cxn>
              <a:cxn ang="0">
                <a:pos x="connsiteX3034" y="connsiteY3034"/>
              </a:cxn>
              <a:cxn ang="0">
                <a:pos x="connsiteX3035" y="connsiteY3035"/>
              </a:cxn>
              <a:cxn ang="0">
                <a:pos x="connsiteX3036" y="connsiteY3036"/>
              </a:cxn>
              <a:cxn ang="0">
                <a:pos x="connsiteX3037" y="connsiteY3037"/>
              </a:cxn>
              <a:cxn ang="0">
                <a:pos x="connsiteX3038" y="connsiteY3038"/>
              </a:cxn>
              <a:cxn ang="0">
                <a:pos x="connsiteX3039" y="connsiteY3039"/>
              </a:cxn>
              <a:cxn ang="0">
                <a:pos x="connsiteX3040" y="connsiteY3040"/>
              </a:cxn>
              <a:cxn ang="0">
                <a:pos x="connsiteX3041" y="connsiteY3041"/>
              </a:cxn>
              <a:cxn ang="0">
                <a:pos x="connsiteX3042" y="connsiteY3042"/>
              </a:cxn>
              <a:cxn ang="0">
                <a:pos x="connsiteX3043" y="connsiteY3043"/>
              </a:cxn>
              <a:cxn ang="0">
                <a:pos x="connsiteX3044" y="connsiteY3044"/>
              </a:cxn>
              <a:cxn ang="0">
                <a:pos x="connsiteX3045" y="connsiteY3045"/>
              </a:cxn>
              <a:cxn ang="0">
                <a:pos x="connsiteX3046" y="connsiteY3046"/>
              </a:cxn>
              <a:cxn ang="0">
                <a:pos x="connsiteX3047" y="connsiteY3047"/>
              </a:cxn>
              <a:cxn ang="0">
                <a:pos x="connsiteX3048" y="connsiteY3048"/>
              </a:cxn>
              <a:cxn ang="0">
                <a:pos x="connsiteX3049" y="connsiteY3049"/>
              </a:cxn>
              <a:cxn ang="0">
                <a:pos x="connsiteX3050" y="connsiteY3050"/>
              </a:cxn>
              <a:cxn ang="0">
                <a:pos x="connsiteX3051" y="connsiteY3051"/>
              </a:cxn>
              <a:cxn ang="0">
                <a:pos x="connsiteX3052" y="connsiteY3052"/>
              </a:cxn>
              <a:cxn ang="0">
                <a:pos x="connsiteX3053" y="connsiteY3053"/>
              </a:cxn>
              <a:cxn ang="0">
                <a:pos x="connsiteX3054" y="connsiteY3054"/>
              </a:cxn>
              <a:cxn ang="0">
                <a:pos x="connsiteX3055" y="connsiteY3055"/>
              </a:cxn>
              <a:cxn ang="0">
                <a:pos x="connsiteX3056" y="connsiteY3056"/>
              </a:cxn>
              <a:cxn ang="0">
                <a:pos x="connsiteX3057" y="connsiteY3057"/>
              </a:cxn>
              <a:cxn ang="0">
                <a:pos x="connsiteX3058" y="connsiteY3058"/>
              </a:cxn>
              <a:cxn ang="0">
                <a:pos x="connsiteX3059" y="connsiteY3059"/>
              </a:cxn>
              <a:cxn ang="0">
                <a:pos x="connsiteX3060" y="connsiteY3060"/>
              </a:cxn>
              <a:cxn ang="0">
                <a:pos x="connsiteX3061" y="connsiteY3061"/>
              </a:cxn>
              <a:cxn ang="0">
                <a:pos x="connsiteX3062" y="connsiteY3062"/>
              </a:cxn>
              <a:cxn ang="0">
                <a:pos x="connsiteX3063" y="connsiteY3063"/>
              </a:cxn>
              <a:cxn ang="0">
                <a:pos x="connsiteX3064" y="connsiteY3064"/>
              </a:cxn>
              <a:cxn ang="0">
                <a:pos x="connsiteX3065" y="connsiteY3065"/>
              </a:cxn>
              <a:cxn ang="0">
                <a:pos x="connsiteX3066" y="connsiteY3066"/>
              </a:cxn>
              <a:cxn ang="0">
                <a:pos x="connsiteX3067" y="connsiteY3067"/>
              </a:cxn>
              <a:cxn ang="0">
                <a:pos x="connsiteX3068" y="connsiteY3068"/>
              </a:cxn>
              <a:cxn ang="0">
                <a:pos x="connsiteX3069" y="connsiteY3069"/>
              </a:cxn>
              <a:cxn ang="0">
                <a:pos x="connsiteX3070" y="connsiteY3070"/>
              </a:cxn>
              <a:cxn ang="0">
                <a:pos x="connsiteX3071" y="connsiteY3071"/>
              </a:cxn>
              <a:cxn ang="0">
                <a:pos x="connsiteX3072" y="connsiteY3072"/>
              </a:cxn>
              <a:cxn ang="0">
                <a:pos x="connsiteX3073" y="connsiteY3073"/>
              </a:cxn>
              <a:cxn ang="0">
                <a:pos x="connsiteX3074" y="connsiteY3074"/>
              </a:cxn>
              <a:cxn ang="0">
                <a:pos x="connsiteX3075" y="connsiteY3075"/>
              </a:cxn>
              <a:cxn ang="0">
                <a:pos x="connsiteX3076" y="connsiteY3076"/>
              </a:cxn>
              <a:cxn ang="0">
                <a:pos x="connsiteX3077" y="connsiteY3077"/>
              </a:cxn>
              <a:cxn ang="0">
                <a:pos x="connsiteX3078" y="connsiteY3078"/>
              </a:cxn>
              <a:cxn ang="0">
                <a:pos x="connsiteX3079" y="connsiteY3079"/>
              </a:cxn>
              <a:cxn ang="0">
                <a:pos x="connsiteX3080" y="connsiteY3080"/>
              </a:cxn>
              <a:cxn ang="0">
                <a:pos x="connsiteX3081" y="connsiteY3081"/>
              </a:cxn>
              <a:cxn ang="0">
                <a:pos x="connsiteX3082" y="connsiteY3082"/>
              </a:cxn>
              <a:cxn ang="0">
                <a:pos x="connsiteX3083" y="connsiteY3083"/>
              </a:cxn>
              <a:cxn ang="0">
                <a:pos x="connsiteX3084" y="connsiteY3084"/>
              </a:cxn>
              <a:cxn ang="0">
                <a:pos x="connsiteX3085" y="connsiteY3085"/>
              </a:cxn>
              <a:cxn ang="0">
                <a:pos x="connsiteX3086" y="connsiteY3086"/>
              </a:cxn>
              <a:cxn ang="0">
                <a:pos x="connsiteX3087" y="connsiteY3087"/>
              </a:cxn>
              <a:cxn ang="0">
                <a:pos x="connsiteX3088" y="connsiteY3088"/>
              </a:cxn>
              <a:cxn ang="0">
                <a:pos x="connsiteX3089" y="connsiteY3089"/>
              </a:cxn>
              <a:cxn ang="0">
                <a:pos x="connsiteX3090" y="connsiteY3090"/>
              </a:cxn>
              <a:cxn ang="0">
                <a:pos x="connsiteX3091" y="connsiteY3091"/>
              </a:cxn>
              <a:cxn ang="0">
                <a:pos x="connsiteX3092" y="connsiteY3092"/>
              </a:cxn>
              <a:cxn ang="0">
                <a:pos x="connsiteX3093" y="connsiteY3093"/>
              </a:cxn>
              <a:cxn ang="0">
                <a:pos x="connsiteX3094" y="connsiteY3094"/>
              </a:cxn>
              <a:cxn ang="0">
                <a:pos x="connsiteX3095" y="connsiteY3095"/>
              </a:cxn>
              <a:cxn ang="0">
                <a:pos x="connsiteX3096" y="connsiteY3096"/>
              </a:cxn>
              <a:cxn ang="0">
                <a:pos x="connsiteX3097" y="connsiteY3097"/>
              </a:cxn>
              <a:cxn ang="0">
                <a:pos x="connsiteX3098" y="connsiteY3098"/>
              </a:cxn>
              <a:cxn ang="0">
                <a:pos x="connsiteX3099" y="connsiteY3099"/>
              </a:cxn>
              <a:cxn ang="0">
                <a:pos x="connsiteX3100" y="connsiteY3100"/>
              </a:cxn>
              <a:cxn ang="0">
                <a:pos x="connsiteX3101" y="connsiteY3101"/>
              </a:cxn>
              <a:cxn ang="0">
                <a:pos x="connsiteX3102" y="connsiteY3102"/>
              </a:cxn>
              <a:cxn ang="0">
                <a:pos x="connsiteX3103" y="connsiteY3103"/>
              </a:cxn>
              <a:cxn ang="0">
                <a:pos x="connsiteX3104" y="connsiteY3104"/>
              </a:cxn>
              <a:cxn ang="0">
                <a:pos x="connsiteX3105" y="connsiteY3105"/>
              </a:cxn>
              <a:cxn ang="0">
                <a:pos x="connsiteX3106" y="connsiteY3106"/>
              </a:cxn>
              <a:cxn ang="0">
                <a:pos x="connsiteX3107" y="connsiteY3107"/>
              </a:cxn>
              <a:cxn ang="0">
                <a:pos x="connsiteX3108" y="connsiteY3108"/>
              </a:cxn>
              <a:cxn ang="0">
                <a:pos x="connsiteX3109" y="connsiteY3109"/>
              </a:cxn>
              <a:cxn ang="0">
                <a:pos x="connsiteX3110" y="connsiteY3110"/>
              </a:cxn>
              <a:cxn ang="0">
                <a:pos x="connsiteX3111" y="connsiteY3111"/>
              </a:cxn>
              <a:cxn ang="0">
                <a:pos x="connsiteX3112" y="connsiteY3112"/>
              </a:cxn>
              <a:cxn ang="0">
                <a:pos x="connsiteX3113" y="connsiteY3113"/>
              </a:cxn>
              <a:cxn ang="0">
                <a:pos x="connsiteX3114" y="connsiteY3114"/>
              </a:cxn>
              <a:cxn ang="0">
                <a:pos x="connsiteX3115" y="connsiteY3115"/>
              </a:cxn>
              <a:cxn ang="0">
                <a:pos x="connsiteX3116" y="connsiteY3116"/>
              </a:cxn>
              <a:cxn ang="0">
                <a:pos x="connsiteX3117" y="connsiteY3117"/>
              </a:cxn>
              <a:cxn ang="0">
                <a:pos x="connsiteX3118" y="connsiteY3118"/>
              </a:cxn>
              <a:cxn ang="0">
                <a:pos x="connsiteX3119" y="connsiteY3119"/>
              </a:cxn>
              <a:cxn ang="0">
                <a:pos x="connsiteX3120" y="connsiteY3120"/>
              </a:cxn>
              <a:cxn ang="0">
                <a:pos x="connsiteX3121" y="connsiteY3121"/>
              </a:cxn>
              <a:cxn ang="0">
                <a:pos x="connsiteX3122" y="connsiteY3122"/>
              </a:cxn>
              <a:cxn ang="0">
                <a:pos x="connsiteX3123" y="connsiteY3123"/>
              </a:cxn>
              <a:cxn ang="0">
                <a:pos x="connsiteX3124" y="connsiteY3124"/>
              </a:cxn>
              <a:cxn ang="0">
                <a:pos x="connsiteX3125" y="connsiteY3125"/>
              </a:cxn>
              <a:cxn ang="0">
                <a:pos x="connsiteX3126" y="connsiteY3126"/>
              </a:cxn>
              <a:cxn ang="0">
                <a:pos x="connsiteX3127" y="connsiteY3127"/>
              </a:cxn>
              <a:cxn ang="0">
                <a:pos x="connsiteX3128" y="connsiteY3128"/>
              </a:cxn>
              <a:cxn ang="0">
                <a:pos x="connsiteX3129" y="connsiteY3129"/>
              </a:cxn>
              <a:cxn ang="0">
                <a:pos x="connsiteX3130" y="connsiteY3130"/>
              </a:cxn>
              <a:cxn ang="0">
                <a:pos x="connsiteX3131" y="connsiteY3131"/>
              </a:cxn>
              <a:cxn ang="0">
                <a:pos x="connsiteX3132" y="connsiteY3132"/>
              </a:cxn>
              <a:cxn ang="0">
                <a:pos x="connsiteX3133" y="connsiteY3133"/>
              </a:cxn>
              <a:cxn ang="0">
                <a:pos x="connsiteX3134" y="connsiteY3134"/>
              </a:cxn>
              <a:cxn ang="0">
                <a:pos x="connsiteX3135" y="connsiteY3135"/>
              </a:cxn>
              <a:cxn ang="0">
                <a:pos x="connsiteX3136" y="connsiteY3136"/>
              </a:cxn>
              <a:cxn ang="0">
                <a:pos x="connsiteX3137" y="connsiteY3137"/>
              </a:cxn>
              <a:cxn ang="0">
                <a:pos x="connsiteX3138" y="connsiteY3138"/>
              </a:cxn>
              <a:cxn ang="0">
                <a:pos x="connsiteX3139" y="connsiteY3139"/>
              </a:cxn>
              <a:cxn ang="0">
                <a:pos x="connsiteX3140" y="connsiteY3140"/>
              </a:cxn>
              <a:cxn ang="0">
                <a:pos x="connsiteX3141" y="connsiteY3141"/>
              </a:cxn>
              <a:cxn ang="0">
                <a:pos x="connsiteX3142" y="connsiteY3142"/>
              </a:cxn>
              <a:cxn ang="0">
                <a:pos x="connsiteX3143" y="connsiteY3143"/>
              </a:cxn>
              <a:cxn ang="0">
                <a:pos x="connsiteX3144" y="connsiteY3144"/>
              </a:cxn>
              <a:cxn ang="0">
                <a:pos x="connsiteX3145" y="connsiteY3145"/>
              </a:cxn>
              <a:cxn ang="0">
                <a:pos x="connsiteX3146" y="connsiteY3146"/>
              </a:cxn>
              <a:cxn ang="0">
                <a:pos x="connsiteX3147" y="connsiteY3147"/>
              </a:cxn>
              <a:cxn ang="0">
                <a:pos x="connsiteX3148" y="connsiteY3148"/>
              </a:cxn>
              <a:cxn ang="0">
                <a:pos x="connsiteX3149" y="connsiteY3149"/>
              </a:cxn>
              <a:cxn ang="0">
                <a:pos x="connsiteX3150" y="connsiteY3150"/>
              </a:cxn>
              <a:cxn ang="0">
                <a:pos x="connsiteX3151" y="connsiteY3151"/>
              </a:cxn>
              <a:cxn ang="0">
                <a:pos x="connsiteX3152" y="connsiteY3152"/>
              </a:cxn>
              <a:cxn ang="0">
                <a:pos x="connsiteX3153" y="connsiteY3153"/>
              </a:cxn>
              <a:cxn ang="0">
                <a:pos x="connsiteX3154" y="connsiteY3154"/>
              </a:cxn>
              <a:cxn ang="0">
                <a:pos x="connsiteX3155" y="connsiteY3155"/>
              </a:cxn>
              <a:cxn ang="0">
                <a:pos x="connsiteX3156" y="connsiteY3156"/>
              </a:cxn>
              <a:cxn ang="0">
                <a:pos x="connsiteX3157" y="connsiteY3157"/>
              </a:cxn>
              <a:cxn ang="0">
                <a:pos x="connsiteX3158" y="connsiteY3158"/>
              </a:cxn>
              <a:cxn ang="0">
                <a:pos x="connsiteX3159" y="connsiteY3159"/>
              </a:cxn>
              <a:cxn ang="0">
                <a:pos x="connsiteX3160" y="connsiteY3160"/>
              </a:cxn>
              <a:cxn ang="0">
                <a:pos x="connsiteX3161" y="connsiteY3161"/>
              </a:cxn>
              <a:cxn ang="0">
                <a:pos x="connsiteX3162" y="connsiteY3162"/>
              </a:cxn>
              <a:cxn ang="0">
                <a:pos x="connsiteX3163" y="connsiteY3163"/>
              </a:cxn>
              <a:cxn ang="0">
                <a:pos x="connsiteX3164" y="connsiteY3164"/>
              </a:cxn>
              <a:cxn ang="0">
                <a:pos x="connsiteX3165" y="connsiteY3165"/>
              </a:cxn>
              <a:cxn ang="0">
                <a:pos x="connsiteX3166" y="connsiteY3166"/>
              </a:cxn>
              <a:cxn ang="0">
                <a:pos x="connsiteX3167" y="connsiteY3167"/>
              </a:cxn>
              <a:cxn ang="0">
                <a:pos x="connsiteX3168" y="connsiteY3168"/>
              </a:cxn>
              <a:cxn ang="0">
                <a:pos x="connsiteX3169" y="connsiteY3169"/>
              </a:cxn>
              <a:cxn ang="0">
                <a:pos x="connsiteX3170" y="connsiteY3170"/>
              </a:cxn>
              <a:cxn ang="0">
                <a:pos x="connsiteX3171" y="connsiteY3171"/>
              </a:cxn>
              <a:cxn ang="0">
                <a:pos x="connsiteX3172" y="connsiteY3172"/>
              </a:cxn>
              <a:cxn ang="0">
                <a:pos x="connsiteX3173" y="connsiteY3173"/>
              </a:cxn>
              <a:cxn ang="0">
                <a:pos x="connsiteX3174" y="connsiteY3174"/>
              </a:cxn>
              <a:cxn ang="0">
                <a:pos x="connsiteX3175" y="connsiteY3175"/>
              </a:cxn>
              <a:cxn ang="0">
                <a:pos x="connsiteX3176" y="connsiteY3176"/>
              </a:cxn>
              <a:cxn ang="0">
                <a:pos x="connsiteX3177" y="connsiteY3177"/>
              </a:cxn>
              <a:cxn ang="0">
                <a:pos x="connsiteX3178" y="connsiteY3178"/>
              </a:cxn>
              <a:cxn ang="0">
                <a:pos x="connsiteX3179" y="connsiteY3179"/>
              </a:cxn>
              <a:cxn ang="0">
                <a:pos x="connsiteX3180" y="connsiteY3180"/>
              </a:cxn>
              <a:cxn ang="0">
                <a:pos x="connsiteX3181" y="connsiteY3181"/>
              </a:cxn>
              <a:cxn ang="0">
                <a:pos x="connsiteX3182" y="connsiteY3182"/>
              </a:cxn>
              <a:cxn ang="0">
                <a:pos x="connsiteX3183" y="connsiteY3183"/>
              </a:cxn>
              <a:cxn ang="0">
                <a:pos x="connsiteX3184" y="connsiteY3184"/>
              </a:cxn>
              <a:cxn ang="0">
                <a:pos x="connsiteX3185" y="connsiteY3185"/>
              </a:cxn>
              <a:cxn ang="0">
                <a:pos x="connsiteX3186" y="connsiteY3186"/>
              </a:cxn>
              <a:cxn ang="0">
                <a:pos x="connsiteX3187" y="connsiteY3187"/>
              </a:cxn>
              <a:cxn ang="0">
                <a:pos x="connsiteX3188" y="connsiteY3188"/>
              </a:cxn>
              <a:cxn ang="0">
                <a:pos x="connsiteX3189" y="connsiteY3189"/>
              </a:cxn>
              <a:cxn ang="0">
                <a:pos x="connsiteX3190" y="connsiteY3190"/>
              </a:cxn>
              <a:cxn ang="0">
                <a:pos x="connsiteX3191" y="connsiteY3191"/>
              </a:cxn>
              <a:cxn ang="0">
                <a:pos x="connsiteX3192" y="connsiteY3192"/>
              </a:cxn>
              <a:cxn ang="0">
                <a:pos x="connsiteX3193" y="connsiteY3193"/>
              </a:cxn>
              <a:cxn ang="0">
                <a:pos x="connsiteX3194" y="connsiteY3194"/>
              </a:cxn>
              <a:cxn ang="0">
                <a:pos x="connsiteX3195" y="connsiteY3195"/>
              </a:cxn>
              <a:cxn ang="0">
                <a:pos x="connsiteX3196" y="connsiteY3196"/>
              </a:cxn>
              <a:cxn ang="0">
                <a:pos x="connsiteX3197" y="connsiteY3197"/>
              </a:cxn>
              <a:cxn ang="0">
                <a:pos x="connsiteX3198" y="connsiteY3198"/>
              </a:cxn>
              <a:cxn ang="0">
                <a:pos x="connsiteX3199" y="connsiteY3199"/>
              </a:cxn>
              <a:cxn ang="0">
                <a:pos x="connsiteX3200" y="connsiteY3200"/>
              </a:cxn>
              <a:cxn ang="0">
                <a:pos x="connsiteX3201" y="connsiteY3201"/>
              </a:cxn>
              <a:cxn ang="0">
                <a:pos x="connsiteX3202" y="connsiteY3202"/>
              </a:cxn>
              <a:cxn ang="0">
                <a:pos x="connsiteX3203" y="connsiteY3203"/>
              </a:cxn>
              <a:cxn ang="0">
                <a:pos x="connsiteX3204" y="connsiteY3204"/>
              </a:cxn>
              <a:cxn ang="0">
                <a:pos x="connsiteX3205" y="connsiteY3205"/>
              </a:cxn>
              <a:cxn ang="0">
                <a:pos x="connsiteX3206" y="connsiteY3206"/>
              </a:cxn>
              <a:cxn ang="0">
                <a:pos x="connsiteX3207" y="connsiteY3207"/>
              </a:cxn>
              <a:cxn ang="0">
                <a:pos x="connsiteX3208" y="connsiteY3208"/>
              </a:cxn>
              <a:cxn ang="0">
                <a:pos x="connsiteX3209" y="connsiteY3209"/>
              </a:cxn>
              <a:cxn ang="0">
                <a:pos x="connsiteX3210" y="connsiteY3210"/>
              </a:cxn>
              <a:cxn ang="0">
                <a:pos x="connsiteX3211" y="connsiteY3211"/>
              </a:cxn>
              <a:cxn ang="0">
                <a:pos x="connsiteX3212" y="connsiteY3212"/>
              </a:cxn>
              <a:cxn ang="0">
                <a:pos x="connsiteX3213" y="connsiteY3213"/>
              </a:cxn>
              <a:cxn ang="0">
                <a:pos x="connsiteX3214" y="connsiteY3214"/>
              </a:cxn>
              <a:cxn ang="0">
                <a:pos x="connsiteX3215" y="connsiteY3215"/>
              </a:cxn>
              <a:cxn ang="0">
                <a:pos x="connsiteX3216" y="connsiteY3216"/>
              </a:cxn>
              <a:cxn ang="0">
                <a:pos x="connsiteX3217" y="connsiteY3217"/>
              </a:cxn>
              <a:cxn ang="0">
                <a:pos x="connsiteX3218" y="connsiteY3218"/>
              </a:cxn>
              <a:cxn ang="0">
                <a:pos x="connsiteX3219" y="connsiteY3219"/>
              </a:cxn>
              <a:cxn ang="0">
                <a:pos x="connsiteX3220" y="connsiteY3220"/>
              </a:cxn>
              <a:cxn ang="0">
                <a:pos x="connsiteX3221" y="connsiteY3221"/>
              </a:cxn>
              <a:cxn ang="0">
                <a:pos x="connsiteX3222" y="connsiteY3222"/>
              </a:cxn>
              <a:cxn ang="0">
                <a:pos x="connsiteX3223" y="connsiteY3223"/>
              </a:cxn>
              <a:cxn ang="0">
                <a:pos x="connsiteX3224" y="connsiteY3224"/>
              </a:cxn>
              <a:cxn ang="0">
                <a:pos x="connsiteX3225" y="connsiteY3225"/>
              </a:cxn>
              <a:cxn ang="0">
                <a:pos x="connsiteX3226" y="connsiteY3226"/>
              </a:cxn>
              <a:cxn ang="0">
                <a:pos x="connsiteX3227" y="connsiteY3227"/>
              </a:cxn>
              <a:cxn ang="0">
                <a:pos x="connsiteX3228" y="connsiteY3228"/>
              </a:cxn>
              <a:cxn ang="0">
                <a:pos x="connsiteX3229" y="connsiteY3229"/>
              </a:cxn>
              <a:cxn ang="0">
                <a:pos x="connsiteX3230" y="connsiteY3230"/>
              </a:cxn>
              <a:cxn ang="0">
                <a:pos x="connsiteX3231" y="connsiteY3231"/>
              </a:cxn>
              <a:cxn ang="0">
                <a:pos x="connsiteX3232" y="connsiteY3232"/>
              </a:cxn>
              <a:cxn ang="0">
                <a:pos x="connsiteX3233" y="connsiteY3233"/>
              </a:cxn>
              <a:cxn ang="0">
                <a:pos x="connsiteX3234" y="connsiteY3234"/>
              </a:cxn>
              <a:cxn ang="0">
                <a:pos x="connsiteX3235" y="connsiteY3235"/>
              </a:cxn>
              <a:cxn ang="0">
                <a:pos x="connsiteX3236" y="connsiteY3236"/>
              </a:cxn>
              <a:cxn ang="0">
                <a:pos x="connsiteX3237" y="connsiteY3237"/>
              </a:cxn>
              <a:cxn ang="0">
                <a:pos x="connsiteX3238" y="connsiteY3238"/>
              </a:cxn>
              <a:cxn ang="0">
                <a:pos x="connsiteX3239" y="connsiteY3239"/>
              </a:cxn>
              <a:cxn ang="0">
                <a:pos x="connsiteX3240" y="connsiteY3240"/>
              </a:cxn>
              <a:cxn ang="0">
                <a:pos x="connsiteX3241" y="connsiteY3241"/>
              </a:cxn>
              <a:cxn ang="0">
                <a:pos x="connsiteX3242" y="connsiteY3242"/>
              </a:cxn>
              <a:cxn ang="0">
                <a:pos x="connsiteX3243" y="connsiteY3243"/>
              </a:cxn>
              <a:cxn ang="0">
                <a:pos x="connsiteX3244" y="connsiteY3244"/>
              </a:cxn>
              <a:cxn ang="0">
                <a:pos x="connsiteX3245" y="connsiteY3245"/>
              </a:cxn>
              <a:cxn ang="0">
                <a:pos x="connsiteX3246" y="connsiteY3246"/>
              </a:cxn>
              <a:cxn ang="0">
                <a:pos x="connsiteX3247" y="connsiteY3247"/>
              </a:cxn>
              <a:cxn ang="0">
                <a:pos x="connsiteX3248" y="connsiteY3248"/>
              </a:cxn>
              <a:cxn ang="0">
                <a:pos x="connsiteX3249" y="connsiteY3249"/>
              </a:cxn>
              <a:cxn ang="0">
                <a:pos x="connsiteX3250" y="connsiteY3250"/>
              </a:cxn>
              <a:cxn ang="0">
                <a:pos x="connsiteX3251" y="connsiteY3251"/>
              </a:cxn>
              <a:cxn ang="0">
                <a:pos x="connsiteX3252" y="connsiteY3252"/>
              </a:cxn>
              <a:cxn ang="0">
                <a:pos x="connsiteX3253" y="connsiteY3253"/>
              </a:cxn>
              <a:cxn ang="0">
                <a:pos x="connsiteX3254" y="connsiteY3254"/>
              </a:cxn>
              <a:cxn ang="0">
                <a:pos x="connsiteX3255" y="connsiteY3255"/>
              </a:cxn>
              <a:cxn ang="0">
                <a:pos x="connsiteX3256" y="connsiteY3256"/>
              </a:cxn>
              <a:cxn ang="0">
                <a:pos x="connsiteX3257" y="connsiteY3257"/>
              </a:cxn>
              <a:cxn ang="0">
                <a:pos x="connsiteX3258" y="connsiteY3258"/>
              </a:cxn>
              <a:cxn ang="0">
                <a:pos x="connsiteX3259" y="connsiteY3259"/>
              </a:cxn>
              <a:cxn ang="0">
                <a:pos x="connsiteX3260" y="connsiteY3260"/>
              </a:cxn>
              <a:cxn ang="0">
                <a:pos x="connsiteX3261" y="connsiteY3261"/>
              </a:cxn>
              <a:cxn ang="0">
                <a:pos x="connsiteX3262" y="connsiteY3262"/>
              </a:cxn>
              <a:cxn ang="0">
                <a:pos x="connsiteX3263" y="connsiteY3263"/>
              </a:cxn>
              <a:cxn ang="0">
                <a:pos x="connsiteX3264" y="connsiteY3264"/>
              </a:cxn>
              <a:cxn ang="0">
                <a:pos x="connsiteX3265" y="connsiteY3265"/>
              </a:cxn>
              <a:cxn ang="0">
                <a:pos x="connsiteX3266" y="connsiteY3266"/>
              </a:cxn>
              <a:cxn ang="0">
                <a:pos x="connsiteX3267" y="connsiteY3267"/>
              </a:cxn>
              <a:cxn ang="0">
                <a:pos x="connsiteX3268" y="connsiteY3268"/>
              </a:cxn>
              <a:cxn ang="0">
                <a:pos x="connsiteX3269" y="connsiteY3269"/>
              </a:cxn>
              <a:cxn ang="0">
                <a:pos x="connsiteX3270" y="connsiteY3270"/>
              </a:cxn>
              <a:cxn ang="0">
                <a:pos x="connsiteX3271" y="connsiteY3271"/>
              </a:cxn>
              <a:cxn ang="0">
                <a:pos x="connsiteX3272" y="connsiteY3272"/>
              </a:cxn>
              <a:cxn ang="0">
                <a:pos x="connsiteX3273" y="connsiteY3273"/>
              </a:cxn>
              <a:cxn ang="0">
                <a:pos x="connsiteX3274" y="connsiteY3274"/>
              </a:cxn>
              <a:cxn ang="0">
                <a:pos x="connsiteX3275" y="connsiteY3275"/>
              </a:cxn>
              <a:cxn ang="0">
                <a:pos x="connsiteX3276" y="connsiteY3276"/>
              </a:cxn>
              <a:cxn ang="0">
                <a:pos x="connsiteX3277" y="connsiteY3277"/>
              </a:cxn>
              <a:cxn ang="0">
                <a:pos x="connsiteX3278" y="connsiteY3278"/>
              </a:cxn>
              <a:cxn ang="0">
                <a:pos x="connsiteX3279" y="connsiteY3279"/>
              </a:cxn>
              <a:cxn ang="0">
                <a:pos x="connsiteX3280" y="connsiteY3280"/>
              </a:cxn>
              <a:cxn ang="0">
                <a:pos x="connsiteX3281" y="connsiteY3281"/>
              </a:cxn>
              <a:cxn ang="0">
                <a:pos x="connsiteX3282" y="connsiteY3282"/>
              </a:cxn>
              <a:cxn ang="0">
                <a:pos x="connsiteX3283" y="connsiteY3283"/>
              </a:cxn>
              <a:cxn ang="0">
                <a:pos x="connsiteX3284" y="connsiteY3284"/>
              </a:cxn>
              <a:cxn ang="0">
                <a:pos x="connsiteX3285" y="connsiteY3285"/>
              </a:cxn>
              <a:cxn ang="0">
                <a:pos x="connsiteX3286" y="connsiteY3286"/>
              </a:cxn>
              <a:cxn ang="0">
                <a:pos x="connsiteX3287" y="connsiteY3287"/>
              </a:cxn>
              <a:cxn ang="0">
                <a:pos x="connsiteX3288" y="connsiteY3288"/>
              </a:cxn>
              <a:cxn ang="0">
                <a:pos x="connsiteX3289" y="connsiteY3289"/>
              </a:cxn>
              <a:cxn ang="0">
                <a:pos x="connsiteX3290" y="connsiteY3290"/>
              </a:cxn>
              <a:cxn ang="0">
                <a:pos x="connsiteX3291" y="connsiteY3291"/>
              </a:cxn>
              <a:cxn ang="0">
                <a:pos x="connsiteX3292" y="connsiteY3292"/>
              </a:cxn>
              <a:cxn ang="0">
                <a:pos x="connsiteX3293" y="connsiteY3293"/>
              </a:cxn>
              <a:cxn ang="0">
                <a:pos x="connsiteX3294" y="connsiteY3294"/>
              </a:cxn>
              <a:cxn ang="0">
                <a:pos x="connsiteX3295" y="connsiteY3295"/>
              </a:cxn>
              <a:cxn ang="0">
                <a:pos x="connsiteX3296" y="connsiteY3296"/>
              </a:cxn>
              <a:cxn ang="0">
                <a:pos x="connsiteX3297" y="connsiteY3297"/>
              </a:cxn>
              <a:cxn ang="0">
                <a:pos x="connsiteX3298" y="connsiteY3298"/>
              </a:cxn>
              <a:cxn ang="0">
                <a:pos x="connsiteX3299" y="connsiteY3299"/>
              </a:cxn>
              <a:cxn ang="0">
                <a:pos x="connsiteX3300" y="connsiteY3300"/>
              </a:cxn>
              <a:cxn ang="0">
                <a:pos x="connsiteX3301" y="connsiteY3301"/>
              </a:cxn>
              <a:cxn ang="0">
                <a:pos x="connsiteX3302" y="connsiteY3302"/>
              </a:cxn>
              <a:cxn ang="0">
                <a:pos x="connsiteX3303" y="connsiteY3303"/>
              </a:cxn>
              <a:cxn ang="0">
                <a:pos x="connsiteX3304" y="connsiteY3304"/>
              </a:cxn>
              <a:cxn ang="0">
                <a:pos x="connsiteX3305" y="connsiteY3305"/>
              </a:cxn>
              <a:cxn ang="0">
                <a:pos x="connsiteX3306" y="connsiteY3306"/>
              </a:cxn>
              <a:cxn ang="0">
                <a:pos x="connsiteX3307" y="connsiteY3307"/>
              </a:cxn>
              <a:cxn ang="0">
                <a:pos x="connsiteX3308" y="connsiteY3308"/>
              </a:cxn>
              <a:cxn ang="0">
                <a:pos x="connsiteX3309" y="connsiteY3309"/>
              </a:cxn>
              <a:cxn ang="0">
                <a:pos x="connsiteX3310" y="connsiteY3310"/>
              </a:cxn>
              <a:cxn ang="0">
                <a:pos x="connsiteX3311" y="connsiteY3311"/>
              </a:cxn>
              <a:cxn ang="0">
                <a:pos x="connsiteX3312" y="connsiteY3312"/>
              </a:cxn>
              <a:cxn ang="0">
                <a:pos x="connsiteX3313" y="connsiteY3313"/>
              </a:cxn>
              <a:cxn ang="0">
                <a:pos x="connsiteX3314" y="connsiteY3314"/>
              </a:cxn>
              <a:cxn ang="0">
                <a:pos x="connsiteX3315" y="connsiteY3315"/>
              </a:cxn>
              <a:cxn ang="0">
                <a:pos x="connsiteX3316" y="connsiteY3316"/>
              </a:cxn>
              <a:cxn ang="0">
                <a:pos x="connsiteX3317" y="connsiteY3317"/>
              </a:cxn>
              <a:cxn ang="0">
                <a:pos x="connsiteX3318" y="connsiteY3318"/>
              </a:cxn>
              <a:cxn ang="0">
                <a:pos x="connsiteX3319" y="connsiteY3319"/>
              </a:cxn>
              <a:cxn ang="0">
                <a:pos x="connsiteX3320" y="connsiteY3320"/>
              </a:cxn>
              <a:cxn ang="0">
                <a:pos x="connsiteX3321" y="connsiteY3321"/>
              </a:cxn>
              <a:cxn ang="0">
                <a:pos x="connsiteX3322" y="connsiteY3322"/>
              </a:cxn>
              <a:cxn ang="0">
                <a:pos x="connsiteX3323" y="connsiteY3323"/>
              </a:cxn>
              <a:cxn ang="0">
                <a:pos x="connsiteX3324" y="connsiteY3324"/>
              </a:cxn>
              <a:cxn ang="0">
                <a:pos x="connsiteX3325" y="connsiteY3325"/>
              </a:cxn>
              <a:cxn ang="0">
                <a:pos x="connsiteX3326" y="connsiteY3326"/>
              </a:cxn>
              <a:cxn ang="0">
                <a:pos x="connsiteX3327" y="connsiteY3327"/>
              </a:cxn>
              <a:cxn ang="0">
                <a:pos x="connsiteX3328" y="connsiteY3328"/>
              </a:cxn>
              <a:cxn ang="0">
                <a:pos x="connsiteX3329" y="connsiteY3329"/>
              </a:cxn>
              <a:cxn ang="0">
                <a:pos x="connsiteX3330" y="connsiteY3330"/>
              </a:cxn>
              <a:cxn ang="0">
                <a:pos x="connsiteX3331" y="connsiteY3331"/>
              </a:cxn>
              <a:cxn ang="0">
                <a:pos x="connsiteX3332" y="connsiteY3332"/>
              </a:cxn>
              <a:cxn ang="0">
                <a:pos x="connsiteX3333" y="connsiteY3333"/>
              </a:cxn>
              <a:cxn ang="0">
                <a:pos x="connsiteX3334" y="connsiteY3334"/>
              </a:cxn>
              <a:cxn ang="0">
                <a:pos x="connsiteX3335" y="connsiteY3335"/>
              </a:cxn>
              <a:cxn ang="0">
                <a:pos x="connsiteX3336" y="connsiteY3336"/>
              </a:cxn>
              <a:cxn ang="0">
                <a:pos x="connsiteX3337" y="connsiteY3337"/>
              </a:cxn>
              <a:cxn ang="0">
                <a:pos x="connsiteX3338" y="connsiteY3338"/>
              </a:cxn>
              <a:cxn ang="0">
                <a:pos x="connsiteX3339" y="connsiteY3339"/>
              </a:cxn>
              <a:cxn ang="0">
                <a:pos x="connsiteX3340" y="connsiteY3340"/>
              </a:cxn>
              <a:cxn ang="0">
                <a:pos x="connsiteX3341" y="connsiteY3341"/>
              </a:cxn>
              <a:cxn ang="0">
                <a:pos x="connsiteX3342" y="connsiteY3342"/>
              </a:cxn>
              <a:cxn ang="0">
                <a:pos x="connsiteX3343" y="connsiteY3343"/>
              </a:cxn>
              <a:cxn ang="0">
                <a:pos x="connsiteX3344" y="connsiteY3344"/>
              </a:cxn>
              <a:cxn ang="0">
                <a:pos x="connsiteX3345" y="connsiteY3345"/>
              </a:cxn>
              <a:cxn ang="0">
                <a:pos x="connsiteX3346" y="connsiteY3346"/>
              </a:cxn>
              <a:cxn ang="0">
                <a:pos x="connsiteX3347" y="connsiteY3347"/>
              </a:cxn>
              <a:cxn ang="0">
                <a:pos x="connsiteX3348" y="connsiteY3348"/>
              </a:cxn>
              <a:cxn ang="0">
                <a:pos x="connsiteX3349" y="connsiteY3349"/>
              </a:cxn>
              <a:cxn ang="0">
                <a:pos x="connsiteX3350" y="connsiteY3350"/>
              </a:cxn>
              <a:cxn ang="0">
                <a:pos x="connsiteX3351" y="connsiteY3351"/>
              </a:cxn>
              <a:cxn ang="0">
                <a:pos x="connsiteX3352" y="connsiteY3352"/>
              </a:cxn>
              <a:cxn ang="0">
                <a:pos x="connsiteX3353" y="connsiteY3353"/>
              </a:cxn>
              <a:cxn ang="0">
                <a:pos x="connsiteX3354" y="connsiteY3354"/>
              </a:cxn>
              <a:cxn ang="0">
                <a:pos x="connsiteX3355" y="connsiteY3355"/>
              </a:cxn>
              <a:cxn ang="0">
                <a:pos x="connsiteX3356" y="connsiteY3356"/>
              </a:cxn>
              <a:cxn ang="0">
                <a:pos x="connsiteX3357" y="connsiteY3357"/>
              </a:cxn>
              <a:cxn ang="0">
                <a:pos x="connsiteX3358" y="connsiteY3358"/>
              </a:cxn>
              <a:cxn ang="0">
                <a:pos x="connsiteX3359" y="connsiteY3359"/>
              </a:cxn>
              <a:cxn ang="0">
                <a:pos x="connsiteX3360" y="connsiteY3360"/>
              </a:cxn>
              <a:cxn ang="0">
                <a:pos x="connsiteX3361" y="connsiteY3361"/>
              </a:cxn>
              <a:cxn ang="0">
                <a:pos x="connsiteX3362" y="connsiteY3362"/>
              </a:cxn>
              <a:cxn ang="0">
                <a:pos x="connsiteX3363" y="connsiteY3363"/>
              </a:cxn>
              <a:cxn ang="0">
                <a:pos x="connsiteX3364" y="connsiteY3364"/>
              </a:cxn>
              <a:cxn ang="0">
                <a:pos x="connsiteX3365" y="connsiteY3365"/>
              </a:cxn>
              <a:cxn ang="0">
                <a:pos x="connsiteX3366" y="connsiteY3366"/>
              </a:cxn>
              <a:cxn ang="0">
                <a:pos x="connsiteX3367" y="connsiteY3367"/>
              </a:cxn>
              <a:cxn ang="0">
                <a:pos x="connsiteX3368" y="connsiteY3368"/>
              </a:cxn>
              <a:cxn ang="0">
                <a:pos x="connsiteX3369" y="connsiteY3369"/>
              </a:cxn>
              <a:cxn ang="0">
                <a:pos x="connsiteX3370" y="connsiteY3370"/>
              </a:cxn>
              <a:cxn ang="0">
                <a:pos x="connsiteX3371" y="connsiteY3371"/>
              </a:cxn>
              <a:cxn ang="0">
                <a:pos x="connsiteX3372" y="connsiteY3372"/>
              </a:cxn>
              <a:cxn ang="0">
                <a:pos x="connsiteX3373" y="connsiteY3373"/>
              </a:cxn>
              <a:cxn ang="0">
                <a:pos x="connsiteX3374" y="connsiteY3374"/>
              </a:cxn>
              <a:cxn ang="0">
                <a:pos x="connsiteX3375" y="connsiteY3375"/>
              </a:cxn>
              <a:cxn ang="0">
                <a:pos x="connsiteX3376" y="connsiteY3376"/>
              </a:cxn>
              <a:cxn ang="0">
                <a:pos x="connsiteX3377" y="connsiteY3377"/>
              </a:cxn>
              <a:cxn ang="0">
                <a:pos x="connsiteX3378" y="connsiteY3378"/>
              </a:cxn>
              <a:cxn ang="0">
                <a:pos x="connsiteX3379" y="connsiteY3379"/>
              </a:cxn>
              <a:cxn ang="0">
                <a:pos x="connsiteX3380" y="connsiteY3380"/>
              </a:cxn>
              <a:cxn ang="0">
                <a:pos x="connsiteX3381" y="connsiteY3381"/>
              </a:cxn>
              <a:cxn ang="0">
                <a:pos x="connsiteX3382" y="connsiteY3382"/>
              </a:cxn>
              <a:cxn ang="0">
                <a:pos x="connsiteX3383" y="connsiteY3383"/>
              </a:cxn>
              <a:cxn ang="0">
                <a:pos x="connsiteX3384" y="connsiteY3384"/>
              </a:cxn>
              <a:cxn ang="0">
                <a:pos x="connsiteX3385" y="connsiteY3385"/>
              </a:cxn>
              <a:cxn ang="0">
                <a:pos x="connsiteX3386" y="connsiteY3386"/>
              </a:cxn>
              <a:cxn ang="0">
                <a:pos x="connsiteX3387" y="connsiteY3387"/>
              </a:cxn>
              <a:cxn ang="0">
                <a:pos x="connsiteX3388" y="connsiteY3388"/>
              </a:cxn>
              <a:cxn ang="0">
                <a:pos x="connsiteX3389" y="connsiteY3389"/>
              </a:cxn>
              <a:cxn ang="0">
                <a:pos x="connsiteX3390" y="connsiteY3390"/>
              </a:cxn>
              <a:cxn ang="0">
                <a:pos x="connsiteX3391" y="connsiteY3391"/>
              </a:cxn>
              <a:cxn ang="0">
                <a:pos x="connsiteX3392" y="connsiteY3392"/>
              </a:cxn>
              <a:cxn ang="0">
                <a:pos x="connsiteX3393" y="connsiteY3393"/>
              </a:cxn>
              <a:cxn ang="0">
                <a:pos x="connsiteX3394" y="connsiteY3394"/>
              </a:cxn>
              <a:cxn ang="0">
                <a:pos x="connsiteX3395" y="connsiteY3395"/>
              </a:cxn>
              <a:cxn ang="0">
                <a:pos x="connsiteX3396" y="connsiteY3396"/>
              </a:cxn>
              <a:cxn ang="0">
                <a:pos x="connsiteX3397" y="connsiteY3397"/>
              </a:cxn>
              <a:cxn ang="0">
                <a:pos x="connsiteX3398" y="connsiteY3398"/>
              </a:cxn>
              <a:cxn ang="0">
                <a:pos x="connsiteX3399" y="connsiteY3399"/>
              </a:cxn>
              <a:cxn ang="0">
                <a:pos x="connsiteX3400" y="connsiteY3400"/>
              </a:cxn>
              <a:cxn ang="0">
                <a:pos x="connsiteX3401" y="connsiteY3401"/>
              </a:cxn>
              <a:cxn ang="0">
                <a:pos x="connsiteX3402" y="connsiteY3402"/>
              </a:cxn>
              <a:cxn ang="0">
                <a:pos x="connsiteX3403" y="connsiteY3403"/>
              </a:cxn>
              <a:cxn ang="0">
                <a:pos x="connsiteX3404" y="connsiteY3404"/>
              </a:cxn>
              <a:cxn ang="0">
                <a:pos x="connsiteX3405" y="connsiteY3405"/>
              </a:cxn>
              <a:cxn ang="0">
                <a:pos x="connsiteX3406" y="connsiteY3406"/>
              </a:cxn>
              <a:cxn ang="0">
                <a:pos x="connsiteX3407" y="connsiteY3407"/>
              </a:cxn>
              <a:cxn ang="0">
                <a:pos x="connsiteX3408" y="connsiteY3408"/>
              </a:cxn>
              <a:cxn ang="0">
                <a:pos x="connsiteX3409" y="connsiteY3409"/>
              </a:cxn>
              <a:cxn ang="0">
                <a:pos x="connsiteX3410" y="connsiteY3410"/>
              </a:cxn>
              <a:cxn ang="0">
                <a:pos x="connsiteX3411" y="connsiteY3411"/>
              </a:cxn>
              <a:cxn ang="0">
                <a:pos x="connsiteX3412" y="connsiteY3412"/>
              </a:cxn>
              <a:cxn ang="0">
                <a:pos x="connsiteX3413" y="connsiteY3413"/>
              </a:cxn>
              <a:cxn ang="0">
                <a:pos x="connsiteX3414" y="connsiteY3414"/>
              </a:cxn>
              <a:cxn ang="0">
                <a:pos x="connsiteX3415" y="connsiteY3415"/>
              </a:cxn>
              <a:cxn ang="0">
                <a:pos x="connsiteX3416" y="connsiteY3416"/>
              </a:cxn>
              <a:cxn ang="0">
                <a:pos x="connsiteX3417" y="connsiteY3417"/>
              </a:cxn>
              <a:cxn ang="0">
                <a:pos x="connsiteX3418" y="connsiteY3418"/>
              </a:cxn>
              <a:cxn ang="0">
                <a:pos x="connsiteX3419" y="connsiteY3419"/>
              </a:cxn>
              <a:cxn ang="0">
                <a:pos x="connsiteX3420" y="connsiteY3420"/>
              </a:cxn>
              <a:cxn ang="0">
                <a:pos x="connsiteX3421" y="connsiteY3421"/>
              </a:cxn>
              <a:cxn ang="0">
                <a:pos x="connsiteX3422" y="connsiteY3422"/>
              </a:cxn>
              <a:cxn ang="0">
                <a:pos x="connsiteX3423" y="connsiteY3423"/>
              </a:cxn>
              <a:cxn ang="0">
                <a:pos x="connsiteX3424" y="connsiteY3424"/>
              </a:cxn>
              <a:cxn ang="0">
                <a:pos x="connsiteX3425" y="connsiteY3425"/>
              </a:cxn>
              <a:cxn ang="0">
                <a:pos x="connsiteX3426" y="connsiteY3426"/>
              </a:cxn>
              <a:cxn ang="0">
                <a:pos x="connsiteX3427" y="connsiteY3427"/>
              </a:cxn>
              <a:cxn ang="0">
                <a:pos x="connsiteX3428" y="connsiteY3428"/>
              </a:cxn>
              <a:cxn ang="0">
                <a:pos x="connsiteX3429" y="connsiteY3429"/>
              </a:cxn>
              <a:cxn ang="0">
                <a:pos x="connsiteX3430" y="connsiteY3430"/>
              </a:cxn>
              <a:cxn ang="0">
                <a:pos x="connsiteX3431" y="connsiteY3431"/>
              </a:cxn>
              <a:cxn ang="0">
                <a:pos x="connsiteX3432" y="connsiteY3432"/>
              </a:cxn>
              <a:cxn ang="0">
                <a:pos x="connsiteX3433" y="connsiteY3433"/>
              </a:cxn>
              <a:cxn ang="0">
                <a:pos x="connsiteX3434" y="connsiteY3434"/>
              </a:cxn>
              <a:cxn ang="0">
                <a:pos x="connsiteX3435" y="connsiteY3435"/>
              </a:cxn>
              <a:cxn ang="0">
                <a:pos x="connsiteX3436" y="connsiteY3436"/>
              </a:cxn>
              <a:cxn ang="0">
                <a:pos x="connsiteX3437" y="connsiteY3437"/>
              </a:cxn>
              <a:cxn ang="0">
                <a:pos x="connsiteX3438" y="connsiteY3438"/>
              </a:cxn>
              <a:cxn ang="0">
                <a:pos x="connsiteX3439" y="connsiteY3439"/>
              </a:cxn>
              <a:cxn ang="0">
                <a:pos x="connsiteX3440" y="connsiteY3440"/>
              </a:cxn>
              <a:cxn ang="0">
                <a:pos x="connsiteX3441" y="connsiteY3441"/>
              </a:cxn>
              <a:cxn ang="0">
                <a:pos x="connsiteX3442" y="connsiteY3442"/>
              </a:cxn>
              <a:cxn ang="0">
                <a:pos x="connsiteX3443" y="connsiteY3443"/>
              </a:cxn>
              <a:cxn ang="0">
                <a:pos x="connsiteX3444" y="connsiteY3444"/>
              </a:cxn>
              <a:cxn ang="0">
                <a:pos x="connsiteX3445" y="connsiteY3445"/>
              </a:cxn>
              <a:cxn ang="0">
                <a:pos x="connsiteX3446" y="connsiteY3446"/>
              </a:cxn>
              <a:cxn ang="0">
                <a:pos x="connsiteX3447" y="connsiteY3447"/>
              </a:cxn>
              <a:cxn ang="0">
                <a:pos x="connsiteX3448" y="connsiteY3448"/>
              </a:cxn>
              <a:cxn ang="0">
                <a:pos x="connsiteX3449" y="connsiteY3449"/>
              </a:cxn>
              <a:cxn ang="0">
                <a:pos x="connsiteX3450" y="connsiteY3450"/>
              </a:cxn>
              <a:cxn ang="0">
                <a:pos x="connsiteX3451" y="connsiteY3451"/>
              </a:cxn>
              <a:cxn ang="0">
                <a:pos x="connsiteX3452" y="connsiteY3452"/>
              </a:cxn>
              <a:cxn ang="0">
                <a:pos x="connsiteX3453" y="connsiteY3453"/>
              </a:cxn>
              <a:cxn ang="0">
                <a:pos x="connsiteX3454" y="connsiteY3454"/>
              </a:cxn>
              <a:cxn ang="0">
                <a:pos x="connsiteX3455" y="connsiteY3455"/>
              </a:cxn>
              <a:cxn ang="0">
                <a:pos x="connsiteX3456" y="connsiteY3456"/>
              </a:cxn>
              <a:cxn ang="0">
                <a:pos x="connsiteX3457" y="connsiteY3457"/>
              </a:cxn>
              <a:cxn ang="0">
                <a:pos x="connsiteX3458" y="connsiteY3458"/>
              </a:cxn>
              <a:cxn ang="0">
                <a:pos x="connsiteX3459" y="connsiteY3459"/>
              </a:cxn>
              <a:cxn ang="0">
                <a:pos x="connsiteX3460" y="connsiteY3460"/>
              </a:cxn>
              <a:cxn ang="0">
                <a:pos x="connsiteX3461" y="connsiteY3461"/>
              </a:cxn>
              <a:cxn ang="0">
                <a:pos x="connsiteX3462" y="connsiteY3462"/>
              </a:cxn>
              <a:cxn ang="0">
                <a:pos x="connsiteX3463" y="connsiteY3463"/>
              </a:cxn>
              <a:cxn ang="0">
                <a:pos x="connsiteX3464" y="connsiteY3464"/>
              </a:cxn>
              <a:cxn ang="0">
                <a:pos x="connsiteX3465" y="connsiteY3465"/>
              </a:cxn>
              <a:cxn ang="0">
                <a:pos x="connsiteX3466" y="connsiteY3466"/>
              </a:cxn>
              <a:cxn ang="0">
                <a:pos x="connsiteX3467" y="connsiteY3467"/>
              </a:cxn>
              <a:cxn ang="0">
                <a:pos x="connsiteX3468" y="connsiteY3468"/>
              </a:cxn>
              <a:cxn ang="0">
                <a:pos x="connsiteX3469" y="connsiteY3469"/>
              </a:cxn>
              <a:cxn ang="0">
                <a:pos x="connsiteX3470" y="connsiteY3470"/>
              </a:cxn>
              <a:cxn ang="0">
                <a:pos x="connsiteX3471" y="connsiteY3471"/>
              </a:cxn>
              <a:cxn ang="0">
                <a:pos x="connsiteX3472" y="connsiteY3472"/>
              </a:cxn>
              <a:cxn ang="0">
                <a:pos x="connsiteX3473" y="connsiteY3473"/>
              </a:cxn>
              <a:cxn ang="0">
                <a:pos x="connsiteX3474" y="connsiteY3474"/>
              </a:cxn>
              <a:cxn ang="0">
                <a:pos x="connsiteX3475" y="connsiteY3475"/>
              </a:cxn>
              <a:cxn ang="0">
                <a:pos x="connsiteX3476" y="connsiteY3476"/>
              </a:cxn>
              <a:cxn ang="0">
                <a:pos x="connsiteX3477" y="connsiteY3477"/>
              </a:cxn>
              <a:cxn ang="0">
                <a:pos x="connsiteX3478" y="connsiteY3478"/>
              </a:cxn>
              <a:cxn ang="0">
                <a:pos x="connsiteX3479" y="connsiteY3479"/>
              </a:cxn>
              <a:cxn ang="0">
                <a:pos x="connsiteX3480" y="connsiteY3480"/>
              </a:cxn>
              <a:cxn ang="0">
                <a:pos x="connsiteX3481" y="connsiteY3481"/>
              </a:cxn>
              <a:cxn ang="0">
                <a:pos x="connsiteX3482" y="connsiteY3482"/>
              </a:cxn>
              <a:cxn ang="0">
                <a:pos x="connsiteX3483" y="connsiteY3483"/>
              </a:cxn>
              <a:cxn ang="0">
                <a:pos x="connsiteX3484" y="connsiteY3484"/>
              </a:cxn>
              <a:cxn ang="0">
                <a:pos x="connsiteX3485" y="connsiteY3485"/>
              </a:cxn>
              <a:cxn ang="0">
                <a:pos x="connsiteX3486" y="connsiteY3486"/>
              </a:cxn>
              <a:cxn ang="0">
                <a:pos x="connsiteX3487" y="connsiteY3487"/>
              </a:cxn>
              <a:cxn ang="0">
                <a:pos x="connsiteX3488" y="connsiteY3488"/>
              </a:cxn>
              <a:cxn ang="0">
                <a:pos x="connsiteX3489" y="connsiteY3489"/>
              </a:cxn>
              <a:cxn ang="0">
                <a:pos x="connsiteX3490" y="connsiteY3490"/>
              </a:cxn>
              <a:cxn ang="0">
                <a:pos x="connsiteX3491" y="connsiteY3491"/>
              </a:cxn>
              <a:cxn ang="0">
                <a:pos x="connsiteX3492" y="connsiteY3492"/>
              </a:cxn>
              <a:cxn ang="0">
                <a:pos x="connsiteX3493" y="connsiteY3493"/>
              </a:cxn>
              <a:cxn ang="0">
                <a:pos x="connsiteX3494" y="connsiteY3494"/>
              </a:cxn>
              <a:cxn ang="0">
                <a:pos x="connsiteX3495" y="connsiteY3495"/>
              </a:cxn>
              <a:cxn ang="0">
                <a:pos x="connsiteX3496" y="connsiteY3496"/>
              </a:cxn>
              <a:cxn ang="0">
                <a:pos x="connsiteX3497" y="connsiteY3497"/>
              </a:cxn>
              <a:cxn ang="0">
                <a:pos x="connsiteX3498" y="connsiteY3498"/>
              </a:cxn>
              <a:cxn ang="0">
                <a:pos x="connsiteX3499" y="connsiteY3499"/>
              </a:cxn>
              <a:cxn ang="0">
                <a:pos x="connsiteX3500" y="connsiteY3500"/>
              </a:cxn>
              <a:cxn ang="0">
                <a:pos x="connsiteX3501" y="connsiteY3501"/>
              </a:cxn>
              <a:cxn ang="0">
                <a:pos x="connsiteX3502" y="connsiteY3502"/>
              </a:cxn>
              <a:cxn ang="0">
                <a:pos x="connsiteX3503" y="connsiteY3503"/>
              </a:cxn>
              <a:cxn ang="0">
                <a:pos x="connsiteX3504" y="connsiteY3504"/>
              </a:cxn>
              <a:cxn ang="0">
                <a:pos x="connsiteX3505" y="connsiteY3505"/>
              </a:cxn>
              <a:cxn ang="0">
                <a:pos x="connsiteX3506" y="connsiteY3506"/>
              </a:cxn>
              <a:cxn ang="0">
                <a:pos x="connsiteX3507" y="connsiteY3507"/>
              </a:cxn>
              <a:cxn ang="0">
                <a:pos x="connsiteX3508" y="connsiteY3508"/>
              </a:cxn>
              <a:cxn ang="0">
                <a:pos x="connsiteX3509" y="connsiteY3509"/>
              </a:cxn>
              <a:cxn ang="0">
                <a:pos x="connsiteX3510" y="connsiteY3510"/>
              </a:cxn>
              <a:cxn ang="0">
                <a:pos x="connsiteX3511" y="connsiteY3511"/>
              </a:cxn>
              <a:cxn ang="0">
                <a:pos x="connsiteX3512" y="connsiteY3512"/>
              </a:cxn>
              <a:cxn ang="0">
                <a:pos x="connsiteX3513" y="connsiteY3513"/>
              </a:cxn>
              <a:cxn ang="0">
                <a:pos x="connsiteX3514" y="connsiteY3514"/>
              </a:cxn>
              <a:cxn ang="0">
                <a:pos x="connsiteX3515" y="connsiteY3515"/>
              </a:cxn>
              <a:cxn ang="0">
                <a:pos x="connsiteX3516" y="connsiteY3516"/>
              </a:cxn>
              <a:cxn ang="0">
                <a:pos x="connsiteX3517" y="connsiteY3517"/>
              </a:cxn>
              <a:cxn ang="0">
                <a:pos x="connsiteX3518" y="connsiteY3518"/>
              </a:cxn>
              <a:cxn ang="0">
                <a:pos x="connsiteX3519" y="connsiteY3519"/>
              </a:cxn>
              <a:cxn ang="0">
                <a:pos x="connsiteX3520" y="connsiteY3520"/>
              </a:cxn>
              <a:cxn ang="0">
                <a:pos x="connsiteX3521" y="connsiteY3521"/>
              </a:cxn>
              <a:cxn ang="0">
                <a:pos x="connsiteX3522" y="connsiteY3522"/>
              </a:cxn>
              <a:cxn ang="0">
                <a:pos x="connsiteX3523" y="connsiteY3523"/>
              </a:cxn>
              <a:cxn ang="0">
                <a:pos x="connsiteX3524" y="connsiteY3524"/>
              </a:cxn>
              <a:cxn ang="0">
                <a:pos x="connsiteX3525" y="connsiteY3525"/>
              </a:cxn>
              <a:cxn ang="0">
                <a:pos x="connsiteX3526" y="connsiteY3526"/>
              </a:cxn>
              <a:cxn ang="0">
                <a:pos x="connsiteX3527" y="connsiteY3527"/>
              </a:cxn>
              <a:cxn ang="0">
                <a:pos x="connsiteX3528" y="connsiteY3528"/>
              </a:cxn>
              <a:cxn ang="0">
                <a:pos x="connsiteX3529" y="connsiteY3529"/>
              </a:cxn>
              <a:cxn ang="0">
                <a:pos x="connsiteX3530" y="connsiteY3530"/>
              </a:cxn>
              <a:cxn ang="0">
                <a:pos x="connsiteX3531" y="connsiteY3531"/>
              </a:cxn>
              <a:cxn ang="0">
                <a:pos x="connsiteX3532" y="connsiteY3532"/>
              </a:cxn>
              <a:cxn ang="0">
                <a:pos x="connsiteX3533" y="connsiteY3533"/>
              </a:cxn>
              <a:cxn ang="0">
                <a:pos x="connsiteX3534" y="connsiteY3534"/>
              </a:cxn>
              <a:cxn ang="0">
                <a:pos x="connsiteX3535" y="connsiteY3535"/>
              </a:cxn>
              <a:cxn ang="0">
                <a:pos x="connsiteX3536" y="connsiteY3536"/>
              </a:cxn>
              <a:cxn ang="0">
                <a:pos x="connsiteX3537" y="connsiteY3537"/>
              </a:cxn>
              <a:cxn ang="0">
                <a:pos x="connsiteX3538" y="connsiteY3538"/>
              </a:cxn>
              <a:cxn ang="0">
                <a:pos x="connsiteX3539" y="connsiteY3539"/>
              </a:cxn>
              <a:cxn ang="0">
                <a:pos x="connsiteX3540" y="connsiteY3540"/>
              </a:cxn>
              <a:cxn ang="0">
                <a:pos x="connsiteX3541" y="connsiteY3541"/>
              </a:cxn>
              <a:cxn ang="0">
                <a:pos x="connsiteX3542" y="connsiteY3542"/>
              </a:cxn>
              <a:cxn ang="0">
                <a:pos x="connsiteX3543" y="connsiteY3543"/>
              </a:cxn>
              <a:cxn ang="0">
                <a:pos x="connsiteX3544" y="connsiteY3544"/>
              </a:cxn>
              <a:cxn ang="0">
                <a:pos x="connsiteX3545" y="connsiteY3545"/>
              </a:cxn>
              <a:cxn ang="0">
                <a:pos x="connsiteX3546" y="connsiteY3546"/>
              </a:cxn>
              <a:cxn ang="0">
                <a:pos x="connsiteX3547" y="connsiteY3547"/>
              </a:cxn>
              <a:cxn ang="0">
                <a:pos x="connsiteX3548" y="connsiteY3548"/>
              </a:cxn>
              <a:cxn ang="0">
                <a:pos x="connsiteX3549" y="connsiteY3549"/>
              </a:cxn>
              <a:cxn ang="0">
                <a:pos x="connsiteX3550" y="connsiteY3550"/>
              </a:cxn>
              <a:cxn ang="0">
                <a:pos x="connsiteX3551" y="connsiteY3551"/>
              </a:cxn>
              <a:cxn ang="0">
                <a:pos x="connsiteX3552" y="connsiteY3552"/>
              </a:cxn>
              <a:cxn ang="0">
                <a:pos x="connsiteX3553" y="connsiteY3553"/>
              </a:cxn>
              <a:cxn ang="0">
                <a:pos x="connsiteX3554" y="connsiteY3554"/>
              </a:cxn>
              <a:cxn ang="0">
                <a:pos x="connsiteX3555" y="connsiteY3555"/>
              </a:cxn>
              <a:cxn ang="0">
                <a:pos x="connsiteX3556" y="connsiteY3556"/>
              </a:cxn>
              <a:cxn ang="0">
                <a:pos x="connsiteX3557" y="connsiteY3557"/>
              </a:cxn>
              <a:cxn ang="0">
                <a:pos x="connsiteX3558" y="connsiteY3558"/>
              </a:cxn>
              <a:cxn ang="0">
                <a:pos x="connsiteX3559" y="connsiteY3559"/>
              </a:cxn>
              <a:cxn ang="0">
                <a:pos x="connsiteX3560" y="connsiteY3560"/>
              </a:cxn>
              <a:cxn ang="0">
                <a:pos x="connsiteX3561" y="connsiteY3561"/>
              </a:cxn>
              <a:cxn ang="0">
                <a:pos x="connsiteX3562" y="connsiteY3562"/>
              </a:cxn>
              <a:cxn ang="0">
                <a:pos x="connsiteX3563" y="connsiteY3563"/>
              </a:cxn>
              <a:cxn ang="0">
                <a:pos x="connsiteX3564" y="connsiteY3564"/>
              </a:cxn>
              <a:cxn ang="0">
                <a:pos x="connsiteX3565" y="connsiteY3565"/>
              </a:cxn>
              <a:cxn ang="0">
                <a:pos x="connsiteX3566" y="connsiteY3566"/>
              </a:cxn>
              <a:cxn ang="0">
                <a:pos x="connsiteX3567" y="connsiteY3567"/>
              </a:cxn>
              <a:cxn ang="0">
                <a:pos x="connsiteX3568" y="connsiteY3568"/>
              </a:cxn>
              <a:cxn ang="0">
                <a:pos x="connsiteX3569" y="connsiteY3569"/>
              </a:cxn>
              <a:cxn ang="0">
                <a:pos x="connsiteX3570" y="connsiteY3570"/>
              </a:cxn>
              <a:cxn ang="0">
                <a:pos x="connsiteX3571" y="connsiteY3571"/>
              </a:cxn>
              <a:cxn ang="0">
                <a:pos x="connsiteX3572" y="connsiteY3572"/>
              </a:cxn>
              <a:cxn ang="0">
                <a:pos x="connsiteX3573" y="connsiteY3573"/>
              </a:cxn>
              <a:cxn ang="0">
                <a:pos x="connsiteX3574" y="connsiteY3574"/>
              </a:cxn>
              <a:cxn ang="0">
                <a:pos x="connsiteX3575" y="connsiteY3575"/>
              </a:cxn>
              <a:cxn ang="0">
                <a:pos x="connsiteX3576" y="connsiteY3576"/>
              </a:cxn>
              <a:cxn ang="0">
                <a:pos x="connsiteX3577" y="connsiteY3577"/>
              </a:cxn>
              <a:cxn ang="0">
                <a:pos x="connsiteX3578" y="connsiteY3578"/>
              </a:cxn>
              <a:cxn ang="0">
                <a:pos x="connsiteX3579" y="connsiteY3579"/>
              </a:cxn>
              <a:cxn ang="0">
                <a:pos x="connsiteX3580" y="connsiteY3580"/>
              </a:cxn>
              <a:cxn ang="0">
                <a:pos x="connsiteX3581" y="connsiteY3581"/>
              </a:cxn>
              <a:cxn ang="0">
                <a:pos x="connsiteX3582" y="connsiteY3582"/>
              </a:cxn>
              <a:cxn ang="0">
                <a:pos x="connsiteX3583" y="connsiteY3583"/>
              </a:cxn>
              <a:cxn ang="0">
                <a:pos x="connsiteX3584" y="connsiteY3584"/>
              </a:cxn>
              <a:cxn ang="0">
                <a:pos x="connsiteX3585" y="connsiteY3585"/>
              </a:cxn>
              <a:cxn ang="0">
                <a:pos x="connsiteX3586" y="connsiteY3586"/>
              </a:cxn>
              <a:cxn ang="0">
                <a:pos x="connsiteX3587" y="connsiteY3587"/>
              </a:cxn>
              <a:cxn ang="0">
                <a:pos x="connsiteX3588" y="connsiteY3588"/>
              </a:cxn>
              <a:cxn ang="0">
                <a:pos x="connsiteX3589" y="connsiteY3589"/>
              </a:cxn>
              <a:cxn ang="0">
                <a:pos x="connsiteX3590" y="connsiteY3590"/>
              </a:cxn>
              <a:cxn ang="0">
                <a:pos x="connsiteX3591" y="connsiteY3591"/>
              </a:cxn>
              <a:cxn ang="0">
                <a:pos x="connsiteX3592" y="connsiteY3592"/>
              </a:cxn>
              <a:cxn ang="0">
                <a:pos x="connsiteX3593" y="connsiteY3593"/>
              </a:cxn>
              <a:cxn ang="0">
                <a:pos x="connsiteX3594" y="connsiteY3594"/>
              </a:cxn>
              <a:cxn ang="0">
                <a:pos x="connsiteX3595" y="connsiteY3595"/>
              </a:cxn>
              <a:cxn ang="0">
                <a:pos x="connsiteX3596" y="connsiteY3596"/>
              </a:cxn>
              <a:cxn ang="0">
                <a:pos x="connsiteX3597" y="connsiteY3597"/>
              </a:cxn>
              <a:cxn ang="0">
                <a:pos x="connsiteX3598" y="connsiteY3598"/>
              </a:cxn>
              <a:cxn ang="0">
                <a:pos x="connsiteX3599" y="connsiteY3599"/>
              </a:cxn>
              <a:cxn ang="0">
                <a:pos x="connsiteX3600" y="connsiteY3600"/>
              </a:cxn>
              <a:cxn ang="0">
                <a:pos x="connsiteX3601" y="connsiteY3601"/>
              </a:cxn>
              <a:cxn ang="0">
                <a:pos x="connsiteX3602" y="connsiteY3602"/>
              </a:cxn>
              <a:cxn ang="0">
                <a:pos x="connsiteX3603" y="connsiteY3603"/>
              </a:cxn>
              <a:cxn ang="0">
                <a:pos x="connsiteX3604" y="connsiteY3604"/>
              </a:cxn>
              <a:cxn ang="0">
                <a:pos x="connsiteX3605" y="connsiteY3605"/>
              </a:cxn>
              <a:cxn ang="0">
                <a:pos x="connsiteX3606" y="connsiteY3606"/>
              </a:cxn>
              <a:cxn ang="0">
                <a:pos x="connsiteX3607" y="connsiteY3607"/>
              </a:cxn>
              <a:cxn ang="0">
                <a:pos x="connsiteX3608" y="connsiteY3608"/>
              </a:cxn>
              <a:cxn ang="0">
                <a:pos x="connsiteX3609" y="connsiteY3609"/>
              </a:cxn>
              <a:cxn ang="0">
                <a:pos x="connsiteX3610" y="connsiteY3610"/>
              </a:cxn>
              <a:cxn ang="0">
                <a:pos x="connsiteX3611" y="connsiteY3611"/>
              </a:cxn>
              <a:cxn ang="0">
                <a:pos x="connsiteX3612" y="connsiteY3612"/>
              </a:cxn>
              <a:cxn ang="0">
                <a:pos x="connsiteX3613" y="connsiteY3613"/>
              </a:cxn>
              <a:cxn ang="0">
                <a:pos x="connsiteX3614" y="connsiteY3614"/>
              </a:cxn>
              <a:cxn ang="0">
                <a:pos x="connsiteX3615" y="connsiteY3615"/>
              </a:cxn>
              <a:cxn ang="0">
                <a:pos x="connsiteX3616" y="connsiteY3616"/>
              </a:cxn>
              <a:cxn ang="0">
                <a:pos x="connsiteX3617" y="connsiteY3617"/>
              </a:cxn>
              <a:cxn ang="0">
                <a:pos x="connsiteX3618" y="connsiteY3618"/>
              </a:cxn>
              <a:cxn ang="0">
                <a:pos x="connsiteX3619" y="connsiteY3619"/>
              </a:cxn>
              <a:cxn ang="0">
                <a:pos x="connsiteX3620" y="connsiteY3620"/>
              </a:cxn>
              <a:cxn ang="0">
                <a:pos x="connsiteX3621" y="connsiteY3621"/>
              </a:cxn>
              <a:cxn ang="0">
                <a:pos x="connsiteX3622" y="connsiteY3622"/>
              </a:cxn>
              <a:cxn ang="0">
                <a:pos x="connsiteX3623" y="connsiteY3623"/>
              </a:cxn>
              <a:cxn ang="0">
                <a:pos x="connsiteX3624" y="connsiteY3624"/>
              </a:cxn>
              <a:cxn ang="0">
                <a:pos x="connsiteX3625" y="connsiteY3625"/>
              </a:cxn>
              <a:cxn ang="0">
                <a:pos x="connsiteX3626" y="connsiteY3626"/>
              </a:cxn>
              <a:cxn ang="0">
                <a:pos x="connsiteX3627" y="connsiteY3627"/>
              </a:cxn>
              <a:cxn ang="0">
                <a:pos x="connsiteX3628" y="connsiteY3628"/>
              </a:cxn>
              <a:cxn ang="0">
                <a:pos x="connsiteX3629" y="connsiteY3629"/>
              </a:cxn>
              <a:cxn ang="0">
                <a:pos x="connsiteX3630" y="connsiteY3630"/>
              </a:cxn>
              <a:cxn ang="0">
                <a:pos x="connsiteX3631" y="connsiteY3631"/>
              </a:cxn>
              <a:cxn ang="0">
                <a:pos x="connsiteX3632" y="connsiteY3632"/>
              </a:cxn>
              <a:cxn ang="0">
                <a:pos x="connsiteX3633" y="connsiteY3633"/>
              </a:cxn>
              <a:cxn ang="0">
                <a:pos x="connsiteX3634" y="connsiteY3634"/>
              </a:cxn>
              <a:cxn ang="0">
                <a:pos x="connsiteX3635" y="connsiteY3635"/>
              </a:cxn>
              <a:cxn ang="0">
                <a:pos x="connsiteX3636" y="connsiteY3636"/>
              </a:cxn>
              <a:cxn ang="0">
                <a:pos x="connsiteX3637" y="connsiteY3637"/>
              </a:cxn>
              <a:cxn ang="0">
                <a:pos x="connsiteX3638" y="connsiteY3638"/>
              </a:cxn>
              <a:cxn ang="0">
                <a:pos x="connsiteX3639" y="connsiteY3639"/>
              </a:cxn>
              <a:cxn ang="0">
                <a:pos x="connsiteX3640" y="connsiteY3640"/>
              </a:cxn>
              <a:cxn ang="0">
                <a:pos x="connsiteX3641" y="connsiteY3641"/>
              </a:cxn>
              <a:cxn ang="0">
                <a:pos x="connsiteX3642" y="connsiteY3642"/>
              </a:cxn>
              <a:cxn ang="0">
                <a:pos x="connsiteX3643" y="connsiteY3643"/>
              </a:cxn>
              <a:cxn ang="0">
                <a:pos x="connsiteX3644" y="connsiteY3644"/>
              </a:cxn>
              <a:cxn ang="0">
                <a:pos x="connsiteX3645" y="connsiteY3645"/>
              </a:cxn>
              <a:cxn ang="0">
                <a:pos x="connsiteX3646" y="connsiteY3646"/>
              </a:cxn>
              <a:cxn ang="0">
                <a:pos x="connsiteX3647" y="connsiteY3647"/>
              </a:cxn>
              <a:cxn ang="0">
                <a:pos x="connsiteX3648" y="connsiteY3648"/>
              </a:cxn>
              <a:cxn ang="0">
                <a:pos x="connsiteX3649" y="connsiteY3649"/>
              </a:cxn>
              <a:cxn ang="0">
                <a:pos x="connsiteX3650" y="connsiteY3650"/>
              </a:cxn>
              <a:cxn ang="0">
                <a:pos x="connsiteX3651" y="connsiteY3651"/>
              </a:cxn>
              <a:cxn ang="0">
                <a:pos x="connsiteX3652" y="connsiteY3652"/>
              </a:cxn>
              <a:cxn ang="0">
                <a:pos x="connsiteX3653" y="connsiteY3653"/>
              </a:cxn>
              <a:cxn ang="0">
                <a:pos x="connsiteX3654" y="connsiteY3654"/>
              </a:cxn>
              <a:cxn ang="0">
                <a:pos x="connsiteX3655" y="connsiteY3655"/>
              </a:cxn>
              <a:cxn ang="0">
                <a:pos x="connsiteX3656" y="connsiteY3656"/>
              </a:cxn>
              <a:cxn ang="0">
                <a:pos x="connsiteX3657" y="connsiteY3657"/>
              </a:cxn>
              <a:cxn ang="0">
                <a:pos x="connsiteX3658" y="connsiteY3658"/>
              </a:cxn>
              <a:cxn ang="0">
                <a:pos x="connsiteX3659" y="connsiteY3659"/>
              </a:cxn>
              <a:cxn ang="0">
                <a:pos x="connsiteX3660" y="connsiteY3660"/>
              </a:cxn>
              <a:cxn ang="0">
                <a:pos x="connsiteX3661" y="connsiteY3661"/>
              </a:cxn>
              <a:cxn ang="0">
                <a:pos x="connsiteX3662" y="connsiteY3662"/>
              </a:cxn>
              <a:cxn ang="0">
                <a:pos x="connsiteX3663" y="connsiteY3663"/>
              </a:cxn>
              <a:cxn ang="0">
                <a:pos x="connsiteX3664" y="connsiteY3664"/>
              </a:cxn>
              <a:cxn ang="0">
                <a:pos x="connsiteX3665" y="connsiteY3665"/>
              </a:cxn>
              <a:cxn ang="0">
                <a:pos x="connsiteX3666" y="connsiteY3666"/>
              </a:cxn>
              <a:cxn ang="0">
                <a:pos x="connsiteX3667" y="connsiteY3667"/>
              </a:cxn>
              <a:cxn ang="0">
                <a:pos x="connsiteX3668" y="connsiteY3668"/>
              </a:cxn>
              <a:cxn ang="0">
                <a:pos x="connsiteX3669" y="connsiteY3669"/>
              </a:cxn>
              <a:cxn ang="0">
                <a:pos x="connsiteX3670" y="connsiteY3670"/>
              </a:cxn>
              <a:cxn ang="0">
                <a:pos x="connsiteX3671" y="connsiteY3671"/>
              </a:cxn>
              <a:cxn ang="0">
                <a:pos x="connsiteX3672" y="connsiteY3672"/>
              </a:cxn>
              <a:cxn ang="0">
                <a:pos x="connsiteX3673" y="connsiteY3673"/>
              </a:cxn>
              <a:cxn ang="0">
                <a:pos x="connsiteX3674" y="connsiteY3674"/>
              </a:cxn>
              <a:cxn ang="0">
                <a:pos x="connsiteX3675" y="connsiteY3675"/>
              </a:cxn>
              <a:cxn ang="0">
                <a:pos x="connsiteX3676" y="connsiteY3676"/>
              </a:cxn>
              <a:cxn ang="0">
                <a:pos x="connsiteX3677" y="connsiteY3677"/>
              </a:cxn>
              <a:cxn ang="0">
                <a:pos x="connsiteX3678" y="connsiteY3678"/>
              </a:cxn>
              <a:cxn ang="0">
                <a:pos x="connsiteX3679" y="connsiteY3679"/>
              </a:cxn>
              <a:cxn ang="0">
                <a:pos x="connsiteX3680" y="connsiteY3680"/>
              </a:cxn>
              <a:cxn ang="0">
                <a:pos x="connsiteX3681" y="connsiteY3681"/>
              </a:cxn>
              <a:cxn ang="0">
                <a:pos x="connsiteX3682" y="connsiteY3682"/>
              </a:cxn>
              <a:cxn ang="0">
                <a:pos x="connsiteX3683" y="connsiteY3683"/>
              </a:cxn>
              <a:cxn ang="0">
                <a:pos x="connsiteX3684" y="connsiteY3684"/>
              </a:cxn>
              <a:cxn ang="0">
                <a:pos x="connsiteX3685" y="connsiteY3685"/>
              </a:cxn>
              <a:cxn ang="0">
                <a:pos x="connsiteX3686" y="connsiteY3686"/>
              </a:cxn>
              <a:cxn ang="0">
                <a:pos x="connsiteX3687" y="connsiteY3687"/>
              </a:cxn>
              <a:cxn ang="0">
                <a:pos x="connsiteX3688" y="connsiteY3688"/>
              </a:cxn>
              <a:cxn ang="0">
                <a:pos x="connsiteX3689" y="connsiteY3689"/>
              </a:cxn>
              <a:cxn ang="0">
                <a:pos x="connsiteX3690" y="connsiteY3690"/>
              </a:cxn>
              <a:cxn ang="0">
                <a:pos x="connsiteX3691" y="connsiteY3691"/>
              </a:cxn>
              <a:cxn ang="0">
                <a:pos x="connsiteX3692" y="connsiteY3692"/>
              </a:cxn>
              <a:cxn ang="0">
                <a:pos x="connsiteX3693" y="connsiteY3693"/>
              </a:cxn>
              <a:cxn ang="0">
                <a:pos x="connsiteX3694" y="connsiteY3694"/>
              </a:cxn>
              <a:cxn ang="0">
                <a:pos x="connsiteX3695" y="connsiteY3695"/>
              </a:cxn>
              <a:cxn ang="0">
                <a:pos x="connsiteX3696" y="connsiteY3696"/>
              </a:cxn>
              <a:cxn ang="0">
                <a:pos x="connsiteX3697" y="connsiteY3697"/>
              </a:cxn>
              <a:cxn ang="0">
                <a:pos x="connsiteX3698" y="connsiteY3698"/>
              </a:cxn>
              <a:cxn ang="0">
                <a:pos x="connsiteX3699" y="connsiteY3699"/>
              </a:cxn>
              <a:cxn ang="0">
                <a:pos x="connsiteX3700" y="connsiteY3700"/>
              </a:cxn>
              <a:cxn ang="0">
                <a:pos x="connsiteX3701" y="connsiteY3701"/>
              </a:cxn>
              <a:cxn ang="0">
                <a:pos x="connsiteX3702" y="connsiteY3702"/>
              </a:cxn>
              <a:cxn ang="0">
                <a:pos x="connsiteX3703" y="connsiteY3703"/>
              </a:cxn>
              <a:cxn ang="0">
                <a:pos x="connsiteX3704" y="connsiteY3704"/>
              </a:cxn>
              <a:cxn ang="0">
                <a:pos x="connsiteX3705" y="connsiteY3705"/>
              </a:cxn>
              <a:cxn ang="0">
                <a:pos x="connsiteX3706" y="connsiteY3706"/>
              </a:cxn>
              <a:cxn ang="0">
                <a:pos x="connsiteX3707" y="connsiteY3707"/>
              </a:cxn>
              <a:cxn ang="0">
                <a:pos x="connsiteX3708" y="connsiteY3708"/>
              </a:cxn>
              <a:cxn ang="0">
                <a:pos x="connsiteX3709" y="connsiteY3709"/>
              </a:cxn>
              <a:cxn ang="0">
                <a:pos x="connsiteX3710" y="connsiteY3710"/>
              </a:cxn>
              <a:cxn ang="0">
                <a:pos x="connsiteX3711" y="connsiteY3711"/>
              </a:cxn>
              <a:cxn ang="0">
                <a:pos x="connsiteX3712" y="connsiteY3712"/>
              </a:cxn>
              <a:cxn ang="0">
                <a:pos x="connsiteX3713" y="connsiteY3713"/>
              </a:cxn>
              <a:cxn ang="0">
                <a:pos x="connsiteX3714" y="connsiteY3714"/>
              </a:cxn>
              <a:cxn ang="0">
                <a:pos x="connsiteX3715" y="connsiteY3715"/>
              </a:cxn>
              <a:cxn ang="0">
                <a:pos x="connsiteX3716" y="connsiteY3716"/>
              </a:cxn>
              <a:cxn ang="0">
                <a:pos x="connsiteX3717" y="connsiteY3717"/>
              </a:cxn>
              <a:cxn ang="0">
                <a:pos x="connsiteX3718" y="connsiteY3718"/>
              </a:cxn>
              <a:cxn ang="0">
                <a:pos x="connsiteX3719" y="connsiteY3719"/>
              </a:cxn>
              <a:cxn ang="0">
                <a:pos x="connsiteX3720" y="connsiteY3720"/>
              </a:cxn>
              <a:cxn ang="0">
                <a:pos x="connsiteX3721" y="connsiteY3721"/>
              </a:cxn>
              <a:cxn ang="0">
                <a:pos x="connsiteX3722" y="connsiteY3722"/>
              </a:cxn>
              <a:cxn ang="0">
                <a:pos x="connsiteX3723" y="connsiteY3723"/>
              </a:cxn>
              <a:cxn ang="0">
                <a:pos x="connsiteX3724" y="connsiteY3724"/>
              </a:cxn>
              <a:cxn ang="0">
                <a:pos x="connsiteX3725" y="connsiteY3725"/>
              </a:cxn>
              <a:cxn ang="0">
                <a:pos x="connsiteX3726" y="connsiteY3726"/>
              </a:cxn>
              <a:cxn ang="0">
                <a:pos x="connsiteX3727" y="connsiteY3727"/>
              </a:cxn>
              <a:cxn ang="0">
                <a:pos x="connsiteX3728" y="connsiteY3728"/>
              </a:cxn>
              <a:cxn ang="0">
                <a:pos x="connsiteX3729" y="connsiteY3729"/>
              </a:cxn>
              <a:cxn ang="0">
                <a:pos x="connsiteX3730" y="connsiteY3730"/>
              </a:cxn>
              <a:cxn ang="0">
                <a:pos x="connsiteX3731" y="connsiteY3731"/>
              </a:cxn>
              <a:cxn ang="0">
                <a:pos x="connsiteX3732" y="connsiteY3732"/>
              </a:cxn>
              <a:cxn ang="0">
                <a:pos x="connsiteX3733" y="connsiteY3733"/>
              </a:cxn>
              <a:cxn ang="0">
                <a:pos x="connsiteX3734" y="connsiteY3734"/>
              </a:cxn>
              <a:cxn ang="0">
                <a:pos x="connsiteX3735" y="connsiteY3735"/>
              </a:cxn>
              <a:cxn ang="0">
                <a:pos x="connsiteX3736" y="connsiteY3736"/>
              </a:cxn>
              <a:cxn ang="0">
                <a:pos x="connsiteX3737" y="connsiteY3737"/>
              </a:cxn>
              <a:cxn ang="0">
                <a:pos x="connsiteX3738" y="connsiteY3738"/>
              </a:cxn>
              <a:cxn ang="0">
                <a:pos x="connsiteX3739" y="connsiteY3739"/>
              </a:cxn>
              <a:cxn ang="0">
                <a:pos x="connsiteX3740" y="connsiteY3740"/>
              </a:cxn>
              <a:cxn ang="0">
                <a:pos x="connsiteX3741" y="connsiteY3741"/>
              </a:cxn>
              <a:cxn ang="0">
                <a:pos x="connsiteX3742" y="connsiteY3742"/>
              </a:cxn>
              <a:cxn ang="0">
                <a:pos x="connsiteX3743" y="connsiteY3743"/>
              </a:cxn>
              <a:cxn ang="0">
                <a:pos x="connsiteX3744" y="connsiteY3744"/>
              </a:cxn>
              <a:cxn ang="0">
                <a:pos x="connsiteX3745" y="connsiteY3745"/>
              </a:cxn>
              <a:cxn ang="0">
                <a:pos x="connsiteX3746" y="connsiteY3746"/>
              </a:cxn>
              <a:cxn ang="0">
                <a:pos x="connsiteX3747" y="connsiteY3747"/>
              </a:cxn>
              <a:cxn ang="0">
                <a:pos x="connsiteX3748" y="connsiteY3748"/>
              </a:cxn>
              <a:cxn ang="0">
                <a:pos x="connsiteX3749" y="connsiteY3749"/>
              </a:cxn>
              <a:cxn ang="0">
                <a:pos x="connsiteX3750" y="connsiteY3750"/>
              </a:cxn>
              <a:cxn ang="0">
                <a:pos x="connsiteX3751" y="connsiteY3751"/>
              </a:cxn>
              <a:cxn ang="0">
                <a:pos x="connsiteX3752" y="connsiteY3752"/>
              </a:cxn>
              <a:cxn ang="0">
                <a:pos x="connsiteX3753" y="connsiteY3753"/>
              </a:cxn>
              <a:cxn ang="0">
                <a:pos x="connsiteX3754" y="connsiteY3754"/>
              </a:cxn>
              <a:cxn ang="0">
                <a:pos x="connsiteX3755" y="connsiteY3755"/>
              </a:cxn>
              <a:cxn ang="0">
                <a:pos x="connsiteX3756" y="connsiteY3756"/>
              </a:cxn>
              <a:cxn ang="0">
                <a:pos x="connsiteX3757" y="connsiteY3757"/>
              </a:cxn>
              <a:cxn ang="0">
                <a:pos x="connsiteX3758" y="connsiteY3758"/>
              </a:cxn>
              <a:cxn ang="0">
                <a:pos x="connsiteX3759" y="connsiteY3759"/>
              </a:cxn>
              <a:cxn ang="0">
                <a:pos x="connsiteX3760" y="connsiteY3760"/>
              </a:cxn>
              <a:cxn ang="0">
                <a:pos x="connsiteX3761" y="connsiteY3761"/>
              </a:cxn>
              <a:cxn ang="0">
                <a:pos x="connsiteX3762" y="connsiteY3762"/>
              </a:cxn>
              <a:cxn ang="0">
                <a:pos x="connsiteX3763" y="connsiteY3763"/>
              </a:cxn>
              <a:cxn ang="0">
                <a:pos x="connsiteX3764" y="connsiteY3764"/>
              </a:cxn>
              <a:cxn ang="0">
                <a:pos x="connsiteX3765" y="connsiteY3765"/>
              </a:cxn>
              <a:cxn ang="0">
                <a:pos x="connsiteX3766" y="connsiteY3766"/>
              </a:cxn>
              <a:cxn ang="0">
                <a:pos x="connsiteX3767" y="connsiteY3767"/>
              </a:cxn>
              <a:cxn ang="0">
                <a:pos x="connsiteX3768" y="connsiteY3768"/>
              </a:cxn>
              <a:cxn ang="0">
                <a:pos x="connsiteX3769" y="connsiteY3769"/>
              </a:cxn>
              <a:cxn ang="0">
                <a:pos x="connsiteX3770" y="connsiteY3770"/>
              </a:cxn>
              <a:cxn ang="0">
                <a:pos x="connsiteX3771" y="connsiteY3771"/>
              </a:cxn>
              <a:cxn ang="0">
                <a:pos x="connsiteX3772" y="connsiteY3772"/>
              </a:cxn>
              <a:cxn ang="0">
                <a:pos x="connsiteX3773" y="connsiteY3773"/>
              </a:cxn>
              <a:cxn ang="0">
                <a:pos x="connsiteX3774" y="connsiteY3774"/>
              </a:cxn>
              <a:cxn ang="0">
                <a:pos x="connsiteX3775" y="connsiteY3775"/>
              </a:cxn>
              <a:cxn ang="0">
                <a:pos x="connsiteX3776" y="connsiteY3776"/>
              </a:cxn>
              <a:cxn ang="0">
                <a:pos x="connsiteX3777" y="connsiteY3777"/>
              </a:cxn>
              <a:cxn ang="0">
                <a:pos x="connsiteX3778" y="connsiteY3778"/>
              </a:cxn>
              <a:cxn ang="0">
                <a:pos x="connsiteX3779" y="connsiteY3779"/>
              </a:cxn>
              <a:cxn ang="0">
                <a:pos x="connsiteX3780" y="connsiteY3780"/>
              </a:cxn>
              <a:cxn ang="0">
                <a:pos x="connsiteX3781" y="connsiteY3781"/>
              </a:cxn>
              <a:cxn ang="0">
                <a:pos x="connsiteX3782" y="connsiteY3782"/>
              </a:cxn>
              <a:cxn ang="0">
                <a:pos x="connsiteX3783" y="connsiteY3783"/>
              </a:cxn>
              <a:cxn ang="0">
                <a:pos x="connsiteX3784" y="connsiteY3784"/>
              </a:cxn>
              <a:cxn ang="0">
                <a:pos x="connsiteX3785" y="connsiteY3785"/>
              </a:cxn>
              <a:cxn ang="0">
                <a:pos x="connsiteX3786" y="connsiteY3786"/>
              </a:cxn>
              <a:cxn ang="0">
                <a:pos x="connsiteX3787" y="connsiteY3787"/>
              </a:cxn>
              <a:cxn ang="0">
                <a:pos x="connsiteX3788" y="connsiteY3788"/>
              </a:cxn>
              <a:cxn ang="0">
                <a:pos x="connsiteX3789" y="connsiteY3789"/>
              </a:cxn>
              <a:cxn ang="0">
                <a:pos x="connsiteX3790" y="connsiteY3790"/>
              </a:cxn>
              <a:cxn ang="0">
                <a:pos x="connsiteX3791" y="connsiteY3791"/>
              </a:cxn>
              <a:cxn ang="0">
                <a:pos x="connsiteX3792" y="connsiteY3792"/>
              </a:cxn>
              <a:cxn ang="0">
                <a:pos x="connsiteX3793" y="connsiteY3793"/>
              </a:cxn>
              <a:cxn ang="0">
                <a:pos x="connsiteX3794" y="connsiteY3794"/>
              </a:cxn>
              <a:cxn ang="0">
                <a:pos x="connsiteX3795" y="connsiteY3795"/>
              </a:cxn>
              <a:cxn ang="0">
                <a:pos x="connsiteX3796" y="connsiteY3796"/>
              </a:cxn>
              <a:cxn ang="0">
                <a:pos x="connsiteX3797" y="connsiteY3797"/>
              </a:cxn>
              <a:cxn ang="0">
                <a:pos x="connsiteX3798" y="connsiteY3798"/>
              </a:cxn>
              <a:cxn ang="0">
                <a:pos x="connsiteX3799" y="connsiteY3799"/>
              </a:cxn>
              <a:cxn ang="0">
                <a:pos x="connsiteX3800" y="connsiteY3800"/>
              </a:cxn>
              <a:cxn ang="0">
                <a:pos x="connsiteX3801" y="connsiteY3801"/>
              </a:cxn>
              <a:cxn ang="0">
                <a:pos x="connsiteX3802" y="connsiteY3802"/>
              </a:cxn>
              <a:cxn ang="0">
                <a:pos x="connsiteX3803" y="connsiteY3803"/>
              </a:cxn>
              <a:cxn ang="0">
                <a:pos x="connsiteX3804" y="connsiteY3804"/>
              </a:cxn>
              <a:cxn ang="0">
                <a:pos x="connsiteX3805" y="connsiteY3805"/>
              </a:cxn>
              <a:cxn ang="0">
                <a:pos x="connsiteX3806" y="connsiteY3806"/>
              </a:cxn>
              <a:cxn ang="0">
                <a:pos x="connsiteX3807" y="connsiteY3807"/>
              </a:cxn>
              <a:cxn ang="0">
                <a:pos x="connsiteX3808" y="connsiteY3808"/>
              </a:cxn>
              <a:cxn ang="0">
                <a:pos x="connsiteX3809" y="connsiteY3809"/>
              </a:cxn>
              <a:cxn ang="0">
                <a:pos x="connsiteX3810" y="connsiteY3810"/>
              </a:cxn>
              <a:cxn ang="0">
                <a:pos x="connsiteX3811" y="connsiteY3811"/>
              </a:cxn>
              <a:cxn ang="0">
                <a:pos x="connsiteX3812" y="connsiteY3812"/>
              </a:cxn>
              <a:cxn ang="0">
                <a:pos x="connsiteX3813" y="connsiteY3813"/>
              </a:cxn>
              <a:cxn ang="0">
                <a:pos x="connsiteX3814" y="connsiteY3814"/>
              </a:cxn>
              <a:cxn ang="0">
                <a:pos x="connsiteX3815" y="connsiteY3815"/>
              </a:cxn>
              <a:cxn ang="0">
                <a:pos x="connsiteX3816" y="connsiteY3816"/>
              </a:cxn>
              <a:cxn ang="0">
                <a:pos x="connsiteX3817" y="connsiteY3817"/>
              </a:cxn>
              <a:cxn ang="0">
                <a:pos x="connsiteX3818" y="connsiteY3818"/>
              </a:cxn>
              <a:cxn ang="0">
                <a:pos x="connsiteX3819" y="connsiteY3819"/>
              </a:cxn>
              <a:cxn ang="0">
                <a:pos x="connsiteX3820" y="connsiteY3820"/>
              </a:cxn>
              <a:cxn ang="0">
                <a:pos x="connsiteX3821" y="connsiteY3821"/>
              </a:cxn>
              <a:cxn ang="0">
                <a:pos x="connsiteX3822" y="connsiteY3822"/>
              </a:cxn>
              <a:cxn ang="0">
                <a:pos x="connsiteX3823" y="connsiteY3823"/>
              </a:cxn>
              <a:cxn ang="0">
                <a:pos x="connsiteX3824" y="connsiteY3824"/>
              </a:cxn>
              <a:cxn ang="0">
                <a:pos x="connsiteX3825" y="connsiteY3825"/>
              </a:cxn>
              <a:cxn ang="0">
                <a:pos x="connsiteX3826" y="connsiteY3826"/>
              </a:cxn>
              <a:cxn ang="0">
                <a:pos x="connsiteX3827" y="connsiteY3827"/>
              </a:cxn>
              <a:cxn ang="0">
                <a:pos x="connsiteX3828" y="connsiteY3828"/>
              </a:cxn>
              <a:cxn ang="0">
                <a:pos x="connsiteX3829" y="connsiteY3829"/>
              </a:cxn>
              <a:cxn ang="0">
                <a:pos x="connsiteX3830" y="connsiteY3830"/>
              </a:cxn>
              <a:cxn ang="0">
                <a:pos x="connsiteX3831" y="connsiteY3831"/>
              </a:cxn>
              <a:cxn ang="0">
                <a:pos x="connsiteX3832" y="connsiteY3832"/>
              </a:cxn>
              <a:cxn ang="0">
                <a:pos x="connsiteX3833" y="connsiteY3833"/>
              </a:cxn>
              <a:cxn ang="0">
                <a:pos x="connsiteX3834" y="connsiteY3834"/>
              </a:cxn>
              <a:cxn ang="0">
                <a:pos x="connsiteX3835" y="connsiteY3835"/>
              </a:cxn>
              <a:cxn ang="0">
                <a:pos x="connsiteX3836" y="connsiteY3836"/>
              </a:cxn>
              <a:cxn ang="0">
                <a:pos x="connsiteX3837" y="connsiteY3837"/>
              </a:cxn>
              <a:cxn ang="0">
                <a:pos x="connsiteX3838" y="connsiteY3838"/>
              </a:cxn>
              <a:cxn ang="0">
                <a:pos x="connsiteX3839" y="connsiteY3839"/>
              </a:cxn>
              <a:cxn ang="0">
                <a:pos x="connsiteX3840" y="connsiteY3840"/>
              </a:cxn>
              <a:cxn ang="0">
                <a:pos x="connsiteX3841" y="connsiteY3841"/>
              </a:cxn>
              <a:cxn ang="0">
                <a:pos x="connsiteX3842" y="connsiteY3842"/>
              </a:cxn>
              <a:cxn ang="0">
                <a:pos x="connsiteX3843" y="connsiteY3843"/>
              </a:cxn>
              <a:cxn ang="0">
                <a:pos x="connsiteX3844" y="connsiteY3844"/>
              </a:cxn>
              <a:cxn ang="0">
                <a:pos x="connsiteX3845" y="connsiteY3845"/>
              </a:cxn>
              <a:cxn ang="0">
                <a:pos x="connsiteX3846" y="connsiteY3846"/>
              </a:cxn>
              <a:cxn ang="0">
                <a:pos x="connsiteX3847" y="connsiteY3847"/>
              </a:cxn>
              <a:cxn ang="0">
                <a:pos x="connsiteX3848" y="connsiteY3848"/>
              </a:cxn>
              <a:cxn ang="0">
                <a:pos x="connsiteX3849" y="connsiteY3849"/>
              </a:cxn>
              <a:cxn ang="0">
                <a:pos x="connsiteX3850" y="connsiteY3850"/>
              </a:cxn>
              <a:cxn ang="0">
                <a:pos x="connsiteX3851" y="connsiteY3851"/>
              </a:cxn>
              <a:cxn ang="0">
                <a:pos x="connsiteX3852" y="connsiteY3852"/>
              </a:cxn>
              <a:cxn ang="0">
                <a:pos x="connsiteX3853" y="connsiteY3853"/>
              </a:cxn>
              <a:cxn ang="0">
                <a:pos x="connsiteX3854" y="connsiteY3854"/>
              </a:cxn>
              <a:cxn ang="0">
                <a:pos x="connsiteX3855" y="connsiteY3855"/>
              </a:cxn>
              <a:cxn ang="0">
                <a:pos x="connsiteX3856" y="connsiteY3856"/>
              </a:cxn>
              <a:cxn ang="0">
                <a:pos x="connsiteX3857" y="connsiteY3857"/>
              </a:cxn>
              <a:cxn ang="0">
                <a:pos x="connsiteX3858" y="connsiteY3858"/>
              </a:cxn>
              <a:cxn ang="0">
                <a:pos x="connsiteX3859" y="connsiteY3859"/>
              </a:cxn>
              <a:cxn ang="0">
                <a:pos x="connsiteX3860" y="connsiteY3860"/>
              </a:cxn>
              <a:cxn ang="0">
                <a:pos x="connsiteX3861" y="connsiteY3861"/>
              </a:cxn>
              <a:cxn ang="0">
                <a:pos x="connsiteX3862" y="connsiteY3862"/>
              </a:cxn>
              <a:cxn ang="0">
                <a:pos x="connsiteX3863" y="connsiteY3863"/>
              </a:cxn>
              <a:cxn ang="0">
                <a:pos x="connsiteX3864" y="connsiteY3864"/>
              </a:cxn>
              <a:cxn ang="0">
                <a:pos x="connsiteX3865" y="connsiteY3865"/>
              </a:cxn>
              <a:cxn ang="0">
                <a:pos x="connsiteX3866" y="connsiteY3866"/>
              </a:cxn>
              <a:cxn ang="0">
                <a:pos x="connsiteX3867" y="connsiteY3867"/>
              </a:cxn>
              <a:cxn ang="0">
                <a:pos x="connsiteX3868" y="connsiteY3868"/>
              </a:cxn>
              <a:cxn ang="0">
                <a:pos x="connsiteX3869" y="connsiteY3869"/>
              </a:cxn>
              <a:cxn ang="0">
                <a:pos x="connsiteX3870" y="connsiteY3870"/>
              </a:cxn>
              <a:cxn ang="0">
                <a:pos x="connsiteX3871" y="connsiteY3871"/>
              </a:cxn>
              <a:cxn ang="0">
                <a:pos x="connsiteX3872" y="connsiteY3872"/>
              </a:cxn>
              <a:cxn ang="0">
                <a:pos x="connsiteX3873" y="connsiteY3873"/>
              </a:cxn>
              <a:cxn ang="0">
                <a:pos x="connsiteX3874" y="connsiteY3874"/>
              </a:cxn>
              <a:cxn ang="0">
                <a:pos x="connsiteX3875" y="connsiteY3875"/>
              </a:cxn>
              <a:cxn ang="0">
                <a:pos x="connsiteX3876" y="connsiteY3876"/>
              </a:cxn>
              <a:cxn ang="0">
                <a:pos x="connsiteX3877" y="connsiteY3877"/>
              </a:cxn>
              <a:cxn ang="0">
                <a:pos x="connsiteX3878" y="connsiteY3878"/>
              </a:cxn>
              <a:cxn ang="0">
                <a:pos x="connsiteX3879" y="connsiteY3879"/>
              </a:cxn>
              <a:cxn ang="0">
                <a:pos x="connsiteX3880" y="connsiteY3880"/>
              </a:cxn>
              <a:cxn ang="0">
                <a:pos x="connsiteX3881" y="connsiteY3881"/>
              </a:cxn>
              <a:cxn ang="0">
                <a:pos x="connsiteX3882" y="connsiteY3882"/>
              </a:cxn>
              <a:cxn ang="0">
                <a:pos x="connsiteX3883" y="connsiteY3883"/>
              </a:cxn>
              <a:cxn ang="0">
                <a:pos x="connsiteX3884" y="connsiteY3884"/>
              </a:cxn>
              <a:cxn ang="0">
                <a:pos x="connsiteX3885" y="connsiteY3885"/>
              </a:cxn>
              <a:cxn ang="0">
                <a:pos x="connsiteX3886" y="connsiteY3886"/>
              </a:cxn>
              <a:cxn ang="0">
                <a:pos x="connsiteX3887" y="connsiteY3887"/>
              </a:cxn>
              <a:cxn ang="0">
                <a:pos x="connsiteX3888" y="connsiteY3888"/>
              </a:cxn>
              <a:cxn ang="0">
                <a:pos x="connsiteX3889" y="connsiteY3889"/>
              </a:cxn>
              <a:cxn ang="0">
                <a:pos x="connsiteX3890" y="connsiteY3890"/>
              </a:cxn>
              <a:cxn ang="0">
                <a:pos x="connsiteX3891" y="connsiteY3891"/>
              </a:cxn>
              <a:cxn ang="0">
                <a:pos x="connsiteX3892" y="connsiteY3892"/>
              </a:cxn>
              <a:cxn ang="0">
                <a:pos x="connsiteX3893" y="connsiteY3893"/>
              </a:cxn>
              <a:cxn ang="0">
                <a:pos x="connsiteX3894" y="connsiteY3894"/>
              </a:cxn>
              <a:cxn ang="0">
                <a:pos x="connsiteX3895" y="connsiteY3895"/>
              </a:cxn>
              <a:cxn ang="0">
                <a:pos x="connsiteX3896" y="connsiteY3896"/>
              </a:cxn>
              <a:cxn ang="0">
                <a:pos x="connsiteX3897" y="connsiteY3897"/>
              </a:cxn>
              <a:cxn ang="0">
                <a:pos x="connsiteX3898" y="connsiteY3898"/>
              </a:cxn>
              <a:cxn ang="0">
                <a:pos x="connsiteX3899" y="connsiteY3899"/>
              </a:cxn>
              <a:cxn ang="0">
                <a:pos x="connsiteX3900" y="connsiteY3900"/>
              </a:cxn>
              <a:cxn ang="0">
                <a:pos x="connsiteX3901" y="connsiteY3901"/>
              </a:cxn>
              <a:cxn ang="0">
                <a:pos x="connsiteX3902" y="connsiteY3902"/>
              </a:cxn>
              <a:cxn ang="0">
                <a:pos x="connsiteX3903" y="connsiteY3903"/>
              </a:cxn>
              <a:cxn ang="0">
                <a:pos x="connsiteX3904" y="connsiteY3904"/>
              </a:cxn>
              <a:cxn ang="0">
                <a:pos x="connsiteX3905" y="connsiteY3905"/>
              </a:cxn>
              <a:cxn ang="0">
                <a:pos x="connsiteX3906" y="connsiteY3906"/>
              </a:cxn>
              <a:cxn ang="0">
                <a:pos x="connsiteX3907" y="connsiteY3907"/>
              </a:cxn>
              <a:cxn ang="0">
                <a:pos x="connsiteX3908" y="connsiteY3908"/>
              </a:cxn>
              <a:cxn ang="0">
                <a:pos x="connsiteX3909" y="connsiteY3909"/>
              </a:cxn>
              <a:cxn ang="0">
                <a:pos x="connsiteX3910" y="connsiteY3910"/>
              </a:cxn>
              <a:cxn ang="0">
                <a:pos x="connsiteX3911" y="connsiteY3911"/>
              </a:cxn>
              <a:cxn ang="0">
                <a:pos x="connsiteX3912" y="connsiteY3912"/>
              </a:cxn>
              <a:cxn ang="0">
                <a:pos x="connsiteX3913" y="connsiteY3913"/>
              </a:cxn>
              <a:cxn ang="0">
                <a:pos x="connsiteX3914" y="connsiteY3914"/>
              </a:cxn>
              <a:cxn ang="0">
                <a:pos x="connsiteX3915" y="connsiteY3915"/>
              </a:cxn>
              <a:cxn ang="0">
                <a:pos x="connsiteX3916" y="connsiteY3916"/>
              </a:cxn>
              <a:cxn ang="0">
                <a:pos x="connsiteX3917" y="connsiteY3917"/>
              </a:cxn>
              <a:cxn ang="0">
                <a:pos x="connsiteX3918" y="connsiteY3918"/>
              </a:cxn>
              <a:cxn ang="0">
                <a:pos x="connsiteX3919" y="connsiteY3919"/>
              </a:cxn>
              <a:cxn ang="0">
                <a:pos x="connsiteX3920" y="connsiteY3920"/>
              </a:cxn>
              <a:cxn ang="0">
                <a:pos x="connsiteX3921" y="connsiteY3921"/>
              </a:cxn>
              <a:cxn ang="0">
                <a:pos x="connsiteX3922" y="connsiteY3922"/>
              </a:cxn>
              <a:cxn ang="0">
                <a:pos x="connsiteX3923" y="connsiteY3923"/>
              </a:cxn>
              <a:cxn ang="0">
                <a:pos x="connsiteX3924" y="connsiteY3924"/>
              </a:cxn>
              <a:cxn ang="0">
                <a:pos x="connsiteX3925" y="connsiteY3925"/>
              </a:cxn>
              <a:cxn ang="0">
                <a:pos x="connsiteX3926" y="connsiteY3926"/>
              </a:cxn>
              <a:cxn ang="0">
                <a:pos x="connsiteX3927" y="connsiteY3927"/>
              </a:cxn>
              <a:cxn ang="0">
                <a:pos x="connsiteX3928" y="connsiteY3928"/>
              </a:cxn>
              <a:cxn ang="0">
                <a:pos x="connsiteX3929" y="connsiteY3929"/>
              </a:cxn>
              <a:cxn ang="0">
                <a:pos x="connsiteX3930" y="connsiteY3930"/>
              </a:cxn>
              <a:cxn ang="0">
                <a:pos x="connsiteX3931" y="connsiteY3931"/>
              </a:cxn>
              <a:cxn ang="0">
                <a:pos x="connsiteX3932" y="connsiteY3932"/>
              </a:cxn>
              <a:cxn ang="0">
                <a:pos x="connsiteX3933" y="connsiteY3933"/>
              </a:cxn>
              <a:cxn ang="0">
                <a:pos x="connsiteX3934" y="connsiteY3934"/>
              </a:cxn>
              <a:cxn ang="0">
                <a:pos x="connsiteX3935" y="connsiteY3935"/>
              </a:cxn>
              <a:cxn ang="0">
                <a:pos x="connsiteX3936" y="connsiteY3936"/>
              </a:cxn>
              <a:cxn ang="0">
                <a:pos x="connsiteX3937" y="connsiteY3937"/>
              </a:cxn>
              <a:cxn ang="0">
                <a:pos x="connsiteX3938" y="connsiteY3938"/>
              </a:cxn>
              <a:cxn ang="0">
                <a:pos x="connsiteX3939" y="connsiteY3939"/>
              </a:cxn>
              <a:cxn ang="0">
                <a:pos x="connsiteX3940" y="connsiteY3940"/>
              </a:cxn>
              <a:cxn ang="0">
                <a:pos x="connsiteX3941" y="connsiteY3941"/>
              </a:cxn>
              <a:cxn ang="0">
                <a:pos x="connsiteX3942" y="connsiteY3942"/>
              </a:cxn>
              <a:cxn ang="0">
                <a:pos x="connsiteX3943" y="connsiteY3943"/>
              </a:cxn>
              <a:cxn ang="0">
                <a:pos x="connsiteX3944" y="connsiteY3944"/>
              </a:cxn>
              <a:cxn ang="0">
                <a:pos x="connsiteX3945" y="connsiteY3945"/>
              </a:cxn>
              <a:cxn ang="0">
                <a:pos x="connsiteX3946" y="connsiteY3946"/>
              </a:cxn>
              <a:cxn ang="0">
                <a:pos x="connsiteX3947" y="connsiteY3947"/>
              </a:cxn>
              <a:cxn ang="0">
                <a:pos x="connsiteX3948" y="connsiteY3948"/>
              </a:cxn>
              <a:cxn ang="0">
                <a:pos x="connsiteX3949" y="connsiteY3949"/>
              </a:cxn>
              <a:cxn ang="0">
                <a:pos x="connsiteX3950" y="connsiteY3950"/>
              </a:cxn>
              <a:cxn ang="0">
                <a:pos x="connsiteX3951" y="connsiteY3951"/>
              </a:cxn>
              <a:cxn ang="0">
                <a:pos x="connsiteX3952" y="connsiteY3952"/>
              </a:cxn>
              <a:cxn ang="0">
                <a:pos x="connsiteX3953" y="connsiteY3953"/>
              </a:cxn>
              <a:cxn ang="0">
                <a:pos x="connsiteX3954" y="connsiteY3954"/>
              </a:cxn>
              <a:cxn ang="0">
                <a:pos x="connsiteX3955" y="connsiteY3955"/>
              </a:cxn>
              <a:cxn ang="0">
                <a:pos x="connsiteX3956" y="connsiteY3956"/>
              </a:cxn>
              <a:cxn ang="0">
                <a:pos x="connsiteX3957" y="connsiteY3957"/>
              </a:cxn>
              <a:cxn ang="0">
                <a:pos x="connsiteX3958" y="connsiteY3958"/>
              </a:cxn>
              <a:cxn ang="0">
                <a:pos x="connsiteX3959" y="connsiteY3959"/>
              </a:cxn>
              <a:cxn ang="0">
                <a:pos x="connsiteX3960" y="connsiteY3960"/>
              </a:cxn>
              <a:cxn ang="0">
                <a:pos x="connsiteX3961" y="connsiteY3961"/>
              </a:cxn>
              <a:cxn ang="0">
                <a:pos x="connsiteX3962" y="connsiteY3962"/>
              </a:cxn>
              <a:cxn ang="0">
                <a:pos x="connsiteX3963" y="connsiteY3963"/>
              </a:cxn>
              <a:cxn ang="0">
                <a:pos x="connsiteX3964" y="connsiteY3964"/>
              </a:cxn>
              <a:cxn ang="0">
                <a:pos x="connsiteX3965" y="connsiteY3965"/>
              </a:cxn>
              <a:cxn ang="0">
                <a:pos x="connsiteX3966" y="connsiteY3966"/>
              </a:cxn>
              <a:cxn ang="0">
                <a:pos x="connsiteX3967" y="connsiteY3967"/>
              </a:cxn>
              <a:cxn ang="0">
                <a:pos x="connsiteX3968" y="connsiteY3968"/>
              </a:cxn>
              <a:cxn ang="0">
                <a:pos x="connsiteX3969" y="connsiteY3969"/>
              </a:cxn>
              <a:cxn ang="0">
                <a:pos x="connsiteX3970" y="connsiteY3970"/>
              </a:cxn>
              <a:cxn ang="0">
                <a:pos x="connsiteX3971" y="connsiteY3971"/>
              </a:cxn>
              <a:cxn ang="0">
                <a:pos x="connsiteX3972" y="connsiteY3972"/>
              </a:cxn>
              <a:cxn ang="0">
                <a:pos x="connsiteX3973" y="connsiteY3973"/>
              </a:cxn>
              <a:cxn ang="0">
                <a:pos x="connsiteX3974" y="connsiteY3974"/>
              </a:cxn>
              <a:cxn ang="0">
                <a:pos x="connsiteX3975" y="connsiteY3975"/>
              </a:cxn>
              <a:cxn ang="0">
                <a:pos x="connsiteX3976" y="connsiteY3976"/>
              </a:cxn>
              <a:cxn ang="0">
                <a:pos x="connsiteX3977" y="connsiteY3977"/>
              </a:cxn>
              <a:cxn ang="0">
                <a:pos x="connsiteX3978" y="connsiteY3978"/>
              </a:cxn>
              <a:cxn ang="0">
                <a:pos x="connsiteX3979" y="connsiteY3979"/>
              </a:cxn>
              <a:cxn ang="0">
                <a:pos x="connsiteX3980" y="connsiteY3980"/>
              </a:cxn>
              <a:cxn ang="0">
                <a:pos x="connsiteX3981" y="connsiteY3981"/>
              </a:cxn>
              <a:cxn ang="0">
                <a:pos x="connsiteX3982" y="connsiteY3982"/>
              </a:cxn>
              <a:cxn ang="0">
                <a:pos x="connsiteX3983" y="connsiteY3983"/>
              </a:cxn>
              <a:cxn ang="0">
                <a:pos x="connsiteX3984" y="connsiteY3984"/>
              </a:cxn>
              <a:cxn ang="0">
                <a:pos x="connsiteX3985" y="connsiteY3985"/>
              </a:cxn>
              <a:cxn ang="0">
                <a:pos x="connsiteX3986" y="connsiteY3986"/>
              </a:cxn>
              <a:cxn ang="0">
                <a:pos x="connsiteX3987" y="connsiteY3987"/>
              </a:cxn>
              <a:cxn ang="0">
                <a:pos x="connsiteX3988" y="connsiteY3988"/>
              </a:cxn>
              <a:cxn ang="0">
                <a:pos x="connsiteX3989" y="connsiteY3989"/>
              </a:cxn>
              <a:cxn ang="0">
                <a:pos x="connsiteX3990" y="connsiteY3990"/>
              </a:cxn>
              <a:cxn ang="0">
                <a:pos x="connsiteX3991" y="connsiteY3991"/>
              </a:cxn>
              <a:cxn ang="0">
                <a:pos x="connsiteX3992" y="connsiteY3992"/>
              </a:cxn>
              <a:cxn ang="0">
                <a:pos x="connsiteX3993" y="connsiteY3993"/>
              </a:cxn>
              <a:cxn ang="0">
                <a:pos x="connsiteX3994" y="connsiteY3994"/>
              </a:cxn>
              <a:cxn ang="0">
                <a:pos x="connsiteX3995" y="connsiteY3995"/>
              </a:cxn>
              <a:cxn ang="0">
                <a:pos x="connsiteX3996" y="connsiteY3996"/>
              </a:cxn>
              <a:cxn ang="0">
                <a:pos x="connsiteX3997" y="connsiteY3997"/>
              </a:cxn>
              <a:cxn ang="0">
                <a:pos x="connsiteX3998" y="connsiteY3998"/>
              </a:cxn>
              <a:cxn ang="0">
                <a:pos x="connsiteX3999" y="connsiteY3999"/>
              </a:cxn>
              <a:cxn ang="0">
                <a:pos x="connsiteX4000" y="connsiteY4000"/>
              </a:cxn>
              <a:cxn ang="0">
                <a:pos x="connsiteX4001" y="connsiteY4001"/>
              </a:cxn>
              <a:cxn ang="0">
                <a:pos x="connsiteX4002" y="connsiteY4002"/>
              </a:cxn>
              <a:cxn ang="0">
                <a:pos x="connsiteX4003" y="connsiteY4003"/>
              </a:cxn>
              <a:cxn ang="0">
                <a:pos x="connsiteX4004" y="connsiteY4004"/>
              </a:cxn>
              <a:cxn ang="0">
                <a:pos x="connsiteX4005" y="connsiteY4005"/>
              </a:cxn>
              <a:cxn ang="0">
                <a:pos x="connsiteX4006" y="connsiteY4006"/>
              </a:cxn>
              <a:cxn ang="0">
                <a:pos x="connsiteX4007" y="connsiteY4007"/>
              </a:cxn>
              <a:cxn ang="0">
                <a:pos x="connsiteX4008" y="connsiteY4008"/>
              </a:cxn>
              <a:cxn ang="0">
                <a:pos x="connsiteX4009" y="connsiteY4009"/>
              </a:cxn>
              <a:cxn ang="0">
                <a:pos x="connsiteX4010" y="connsiteY4010"/>
              </a:cxn>
              <a:cxn ang="0">
                <a:pos x="connsiteX4011" y="connsiteY4011"/>
              </a:cxn>
              <a:cxn ang="0">
                <a:pos x="connsiteX4012" y="connsiteY4012"/>
              </a:cxn>
              <a:cxn ang="0">
                <a:pos x="connsiteX4013" y="connsiteY4013"/>
              </a:cxn>
              <a:cxn ang="0">
                <a:pos x="connsiteX4014" y="connsiteY4014"/>
              </a:cxn>
              <a:cxn ang="0">
                <a:pos x="connsiteX4015" y="connsiteY4015"/>
              </a:cxn>
              <a:cxn ang="0">
                <a:pos x="connsiteX4016" y="connsiteY4016"/>
              </a:cxn>
              <a:cxn ang="0">
                <a:pos x="connsiteX4017" y="connsiteY4017"/>
              </a:cxn>
              <a:cxn ang="0">
                <a:pos x="connsiteX4018" y="connsiteY4018"/>
              </a:cxn>
              <a:cxn ang="0">
                <a:pos x="connsiteX4019" y="connsiteY4019"/>
              </a:cxn>
              <a:cxn ang="0">
                <a:pos x="connsiteX4020" y="connsiteY4020"/>
              </a:cxn>
              <a:cxn ang="0">
                <a:pos x="connsiteX4021" y="connsiteY4021"/>
              </a:cxn>
              <a:cxn ang="0">
                <a:pos x="connsiteX4022" y="connsiteY4022"/>
              </a:cxn>
              <a:cxn ang="0">
                <a:pos x="connsiteX4023" y="connsiteY4023"/>
              </a:cxn>
              <a:cxn ang="0">
                <a:pos x="connsiteX4024" y="connsiteY4024"/>
              </a:cxn>
              <a:cxn ang="0">
                <a:pos x="connsiteX4025" y="connsiteY4025"/>
              </a:cxn>
              <a:cxn ang="0">
                <a:pos x="connsiteX4026" y="connsiteY4026"/>
              </a:cxn>
              <a:cxn ang="0">
                <a:pos x="connsiteX4027" y="connsiteY4027"/>
              </a:cxn>
              <a:cxn ang="0">
                <a:pos x="connsiteX4028" y="connsiteY4028"/>
              </a:cxn>
              <a:cxn ang="0">
                <a:pos x="connsiteX4029" y="connsiteY4029"/>
              </a:cxn>
              <a:cxn ang="0">
                <a:pos x="connsiteX4030" y="connsiteY4030"/>
              </a:cxn>
              <a:cxn ang="0">
                <a:pos x="connsiteX4031" y="connsiteY4031"/>
              </a:cxn>
              <a:cxn ang="0">
                <a:pos x="connsiteX4032" y="connsiteY4032"/>
              </a:cxn>
              <a:cxn ang="0">
                <a:pos x="connsiteX4033" y="connsiteY4033"/>
              </a:cxn>
              <a:cxn ang="0">
                <a:pos x="connsiteX4034" y="connsiteY4034"/>
              </a:cxn>
              <a:cxn ang="0">
                <a:pos x="connsiteX4035" y="connsiteY4035"/>
              </a:cxn>
              <a:cxn ang="0">
                <a:pos x="connsiteX4036" y="connsiteY4036"/>
              </a:cxn>
              <a:cxn ang="0">
                <a:pos x="connsiteX4037" y="connsiteY4037"/>
              </a:cxn>
              <a:cxn ang="0">
                <a:pos x="connsiteX4038" y="connsiteY4038"/>
              </a:cxn>
              <a:cxn ang="0">
                <a:pos x="connsiteX4039" y="connsiteY4039"/>
              </a:cxn>
              <a:cxn ang="0">
                <a:pos x="connsiteX4040" y="connsiteY4040"/>
              </a:cxn>
              <a:cxn ang="0">
                <a:pos x="connsiteX4041" y="connsiteY4041"/>
              </a:cxn>
              <a:cxn ang="0">
                <a:pos x="connsiteX4042" y="connsiteY4042"/>
              </a:cxn>
              <a:cxn ang="0">
                <a:pos x="connsiteX4043" y="connsiteY4043"/>
              </a:cxn>
              <a:cxn ang="0">
                <a:pos x="connsiteX4044" y="connsiteY4044"/>
              </a:cxn>
              <a:cxn ang="0">
                <a:pos x="connsiteX4045" y="connsiteY4045"/>
              </a:cxn>
              <a:cxn ang="0">
                <a:pos x="connsiteX4046" y="connsiteY4046"/>
              </a:cxn>
              <a:cxn ang="0">
                <a:pos x="connsiteX4047" y="connsiteY4047"/>
              </a:cxn>
              <a:cxn ang="0">
                <a:pos x="connsiteX4048" y="connsiteY4048"/>
              </a:cxn>
              <a:cxn ang="0">
                <a:pos x="connsiteX4049" y="connsiteY4049"/>
              </a:cxn>
              <a:cxn ang="0">
                <a:pos x="connsiteX4050" y="connsiteY4050"/>
              </a:cxn>
              <a:cxn ang="0">
                <a:pos x="connsiteX4051" y="connsiteY4051"/>
              </a:cxn>
              <a:cxn ang="0">
                <a:pos x="connsiteX4052" y="connsiteY4052"/>
              </a:cxn>
              <a:cxn ang="0">
                <a:pos x="connsiteX4053" y="connsiteY4053"/>
              </a:cxn>
              <a:cxn ang="0">
                <a:pos x="connsiteX4054" y="connsiteY4054"/>
              </a:cxn>
              <a:cxn ang="0">
                <a:pos x="connsiteX4055" y="connsiteY4055"/>
              </a:cxn>
              <a:cxn ang="0">
                <a:pos x="connsiteX4056" y="connsiteY4056"/>
              </a:cxn>
              <a:cxn ang="0">
                <a:pos x="connsiteX4057" y="connsiteY4057"/>
              </a:cxn>
              <a:cxn ang="0">
                <a:pos x="connsiteX4058" y="connsiteY4058"/>
              </a:cxn>
              <a:cxn ang="0">
                <a:pos x="connsiteX4059" y="connsiteY4059"/>
              </a:cxn>
              <a:cxn ang="0">
                <a:pos x="connsiteX4060" y="connsiteY4060"/>
              </a:cxn>
              <a:cxn ang="0">
                <a:pos x="connsiteX4061" y="connsiteY4061"/>
              </a:cxn>
              <a:cxn ang="0">
                <a:pos x="connsiteX4062" y="connsiteY4062"/>
              </a:cxn>
              <a:cxn ang="0">
                <a:pos x="connsiteX4063" y="connsiteY4063"/>
              </a:cxn>
              <a:cxn ang="0">
                <a:pos x="connsiteX4064" y="connsiteY4064"/>
              </a:cxn>
              <a:cxn ang="0">
                <a:pos x="connsiteX4065" y="connsiteY4065"/>
              </a:cxn>
              <a:cxn ang="0">
                <a:pos x="connsiteX4066" y="connsiteY4066"/>
              </a:cxn>
              <a:cxn ang="0">
                <a:pos x="connsiteX4067" y="connsiteY4067"/>
              </a:cxn>
              <a:cxn ang="0">
                <a:pos x="connsiteX4068" y="connsiteY4068"/>
              </a:cxn>
              <a:cxn ang="0">
                <a:pos x="connsiteX4069" y="connsiteY4069"/>
              </a:cxn>
              <a:cxn ang="0">
                <a:pos x="connsiteX4070" y="connsiteY4070"/>
              </a:cxn>
              <a:cxn ang="0">
                <a:pos x="connsiteX4071" y="connsiteY4071"/>
              </a:cxn>
              <a:cxn ang="0">
                <a:pos x="connsiteX4072" y="connsiteY4072"/>
              </a:cxn>
              <a:cxn ang="0">
                <a:pos x="connsiteX4073" y="connsiteY4073"/>
              </a:cxn>
              <a:cxn ang="0">
                <a:pos x="connsiteX4074" y="connsiteY4074"/>
              </a:cxn>
              <a:cxn ang="0">
                <a:pos x="connsiteX4075" y="connsiteY4075"/>
              </a:cxn>
              <a:cxn ang="0">
                <a:pos x="connsiteX4076" y="connsiteY4076"/>
              </a:cxn>
              <a:cxn ang="0">
                <a:pos x="connsiteX4077" y="connsiteY4077"/>
              </a:cxn>
              <a:cxn ang="0">
                <a:pos x="connsiteX4078" y="connsiteY4078"/>
              </a:cxn>
              <a:cxn ang="0">
                <a:pos x="connsiteX4079" y="connsiteY4079"/>
              </a:cxn>
              <a:cxn ang="0">
                <a:pos x="connsiteX4080" y="connsiteY4080"/>
              </a:cxn>
              <a:cxn ang="0">
                <a:pos x="connsiteX4081" y="connsiteY4081"/>
              </a:cxn>
              <a:cxn ang="0">
                <a:pos x="connsiteX4082" y="connsiteY4082"/>
              </a:cxn>
              <a:cxn ang="0">
                <a:pos x="connsiteX4083" y="connsiteY4083"/>
              </a:cxn>
              <a:cxn ang="0">
                <a:pos x="connsiteX4084" y="connsiteY4084"/>
              </a:cxn>
              <a:cxn ang="0">
                <a:pos x="connsiteX4085" y="connsiteY4085"/>
              </a:cxn>
              <a:cxn ang="0">
                <a:pos x="connsiteX4086" y="connsiteY4086"/>
              </a:cxn>
              <a:cxn ang="0">
                <a:pos x="connsiteX4087" y="connsiteY4087"/>
              </a:cxn>
              <a:cxn ang="0">
                <a:pos x="connsiteX4088" y="connsiteY4088"/>
              </a:cxn>
              <a:cxn ang="0">
                <a:pos x="connsiteX4089" y="connsiteY4089"/>
              </a:cxn>
              <a:cxn ang="0">
                <a:pos x="connsiteX4090" y="connsiteY4090"/>
              </a:cxn>
              <a:cxn ang="0">
                <a:pos x="connsiteX4091" y="connsiteY4091"/>
              </a:cxn>
              <a:cxn ang="0">
                <a:pos x="connsiteX4092" y="connsiteY4092"/>
              </a:cxn>
              <a:cxn ang="0">
                <a:pos x="connsiteX4093" y="connsiteY4093"/>
              </a:cxn>
              <a:cxn ang="0">
                <a:pos x="connsiteX4094" y="connsiteY4094"/>
              </a:cxn>
              <a:cxn ang="0">
                <a:pos x="connsiteX4095" y="connsiteY4095"/>
              </a:cxn>
              <a:cxn ang="0">
                <a:pos x="connsiteX4096" y="connsiteY4096"/>
              </a:cxn>
              <a:cxn ang="0">
                <a:pos x="connsiteX4097" y="connsiteY4097"/>
              </a:cxn>
              <a:cxn ang="0">
                <a:pos x="connsiteX4098" y="connsiteY4098"/>
              </a:cxn>
              <a:cxn ang="0">
                <a:pos x="connsiteX4099" y="connsiteY4099"/>
              </a:cxn>
              <a:cxn ang="0">
                <a:pos x="connsiteX4100" y="connsiteY4100"/>
              </a:cxn>
              <a:cxn ang="0">
                <a:pos x="connsiteX4101" y="connsiteY4101"/>
              </a:cxn>
              <a:cxn ang="0">
                <a:pos x="connsiteX4102" y="connsiteY4102"/>
              </a:cxn>
              <a:cxn ang="0">
                <a:pos x="connsiteX4103" y="connsiteY4103"/>
              </a:cxn>
              <a:cxn ang="0">
                <a:pos x="connsiteX4104" y="connsiteY4104"/>
              </a:cxn>
              <a:cxn ang="0">
                <a:pos x="connsiteX4105" y="connsiteY4105"/>
              </a:cxn>
              <a:cxn ang="0">
                <a:pos x="connsiteX4106" y="connsiteY4106"/>
              </a:cxn>
              <a:cxn ang="0">
                <a:pos x="connsiteX4107" y="connsiteY4107"/>
              </a:cxn>
              <a:cxn ang="0">
                <a:pos x="connsiteX4108" y="connsiteY4108"/>
              </a:cxn>
              <a:cxn ang="0">
                <a:pos x="connsiteX4109" y="connsiteY4109"/>
              </a:cxn>
              <a:cxn ang="0">
                <a:pos x="connsiteX4110" y="connsiteY4110"/>
              </a:cxn>
              <a:cxn ang="0">
                <a:pos x="connsiteX4111" y="connsiteY4111"/>
              </a:cxn>
              <a:cxn ang="0">
                <a:pos x="connsiteX4112" y="connsiteY4112"/>
              </a:cxn>
              <a:cxn ang="0">
                <a:pos x="connsiteX4113" y="connsiteY4113"/>
              </a:cxn>
              <a:cxn ang="0">
                <a:pos x="connsiteX4114" y="connsiteY4114"/>
              </a:cxn>
              <a:cxn ang="0">
                <a:pos x="connsiteX4115" y="connsiteY4115"/>
              </a:cxn>
              <a:cxn ang="0">
                <a:pos x="connsiteX4116" y="connsiteY4116"/>
              </a:cxn>
              <a:cxn ang="0">
                <a:pos x="connsiteX4117" y="connsiteY4117"/>
              </a:cxn>
              <a:cxn ang="0">
                <a:pos x="connsiteX4118" y="connsiteY4118"/>
              </a:cxn>
              <a:cxn ang="0">
                <a:pos x="connsiteX4119" y="connsiteY4119"/>
              </a:cxn>
              <a:cxn ang="0">
                <a:pos x="connsiteX4120" y="connsiteY4120"/>
              </a:cxn>
              <a:cxn ang="0">
                <a:pos x="connsiteX4121" y="connsiteY4121"/>
              </a:cxn>
              <a:cxn ang="0">
                <a:pos x="connsiteX4122" y="connsiteY4122"/>
              </a:cxn>
              <a:cxn ang="0">
                <a:pos x="connsiteX4123" y="connsiteY4123"/>
              </a:cxn>
              <a:cxn ang="0">
                <a:pos x="connsiteX4124" y="connsiteY4124"/>
              </a:cxn>
              <a:cxn ang="0">
                <a:pos x="connsiteX4125" y="connsiteY4125"/>
              </a:cxn>
              <a:cxn ang="0">
                <a:pos x="connsiteX4126" y="connsiteY4126"/>
              </a:cxn>
              <a:cxn ang="0">
                <a:pos x="connsiteX4127" y="connsiteY4127"/>
              </a:cxn>
              <a:cxn ang="0">
                <a:pos x="connsiteX4128" y="connsiteY4128"/>
              </a:cxn>
              <a:cxn ang="0">
                <a:pos x="connsiteX4129" y="connsiteY4129"/>
              </a:cxn>
              <a:cxn ang="0">
                <a:pos x="connsiteX4130" y="connsiteY4130"/>
              </a:cxn>
              <a:cxn ang="0">
                <a:pos x="connsiteX4131" y="connsiteY4131"/>
              </a:cxn>
              <a:cxn ang="0">
                <a:pos x="connsiteX4132" y="connsiteY4132"/>
              </a:cxn>
              <a:cxn ang="0">
                <a:pos x="connsiteX4133" y="connsiteY4133"/>
              </a:cxn>
              <a:cxn ang="0">
                <a:pos x="connsiteX4134" y="connsiteY4134"/>
              </a:cxn>
              <a:cxn ang="0">
                <a:pos x="connsiteX4135" y="connsiteY4135"/>
              </a:cxn>
              <a:cxn ang="0">
                <a:pos x="connsiteX4136" y="connsiteY4136"/>
              </a:cxn>
              <a:cxn ang="0">
                <a:pos x="connsiteX4137" y="connsiteY4137"/>
              </a:cxn>
              <a:cxn ang="0">
                <a:pos x="connsiteX4138" y="connsiteY4138"/>
              </a:cxn>
              <a:cxn ang="0">
                <a:pos x="connsiteX4139" y="connsiteY4139"/>
              </a:cxn>
              <a:cxn ang="0">
                <a:pos x="connsiteX4140" y="connsiteY4140"/>
              </a:cxn>
              <a:cxn ang="0">
                <a:pos x="connsiteX4141" y="connsiteY4141"/>
              </a:cxn>
              <a:cxn ang="0">
                <a:pos x="connsiteX4142" y="connsiteY4142"/>
              </a:cxn>
              <a:cxn ang="0">
                <a:pos x="connsiteX4143" y="connsiteY4143"/>
              </a:cxn>
              <a:cxn ang="0">
                <a:pos x="connsiteX4144" y="connsiteY4144"/>
              </a:cxn>
              <a:cxn ang="0">
                <a:pos x="connsiteX4145" y="connsiteY4145"/>
              </a:cxn>
              <a:cxn ang="0">
                <a:pos x="connsiteX4146" y="connsiteY4146"/>
              </a:cxn>
              <a:cxn ang="0">
                <a:pos x="connsiteX4147" y="connsiteY4147"/>
              </a:cxn>
              <a:cxn ang="0">
                <a:pos x="connsiteX4148" y="connsiteY4148"/>
              </a:cxn>
              <a:cxn ang="0">
                <a:pos x="connsiteX4149" y="connsiteY4149"/>
              </a:cxn>
              <a:cxn ang="0">
                <a:pos x="connsiteX4150" y="connsiteY4150"/>
              </a:cxn>
              <a:cxn ang="0">
                <a:pos x="connsiteX4151" y="connsiteY4151"/>
              </a:cxn>
              <a:cxn ang="0">
                <a:pos x="connsiteX4152" y="connsiteY4152"/>
              </a:cxn>
              <a:cxn ang="0">
                <a:pos x="connsiteX4153" y="connsiteY4153"/>
              </a:cxn>
              <a:cxn ang="0">
                <a:pos x="connsiteX4154" y="connsiteY4154"/>
              </a:cxn>
              <a:cxn ang="0">
                <a:pos x="connsiteX4155" y="connsiteY4155"/>
              </a:cxn>
              <a:cxn ang="0">
                <a:pos x="connsiteX4156" y="connsiteY4156"/>
              </a:cxn>
              <a:cxn ang="0">
                <a:pos x="connsiteX4157" y="connsiteY4157"/>
              </a:cxn>
              <a:cxn ang="0">
                <a:pos x="connsiteX4158" y="connsiteY4158"/>
              </a:cxn>
              <a:cxn ang="0">
                <a:pos x="connsiteX4159" y="connsiteY4159"/>
              </a:cxn>
              <a:cxn ang="0">
                <a:pos x="connsiteX4160" y="connsiteY4160"/>
              </a:cxn>
              <a:cxn ang="0">
                <a:pos x="connsiteX4161" y="connsiteY4161"/>
              </a:cxn>
              <a:cxn ang="0">
                <a:pos x="connsiteX4162" y="connsiteY4162"/>
              </a:cxn>
              <a:cxn ang="0">
                <a:pos x="connsiteX4163" y="connsiteY4163"/>
              </a:cxn>
              <a:cxn ang="0">
                <a:pos x="connsiteX4164" y="connsiteY4164"/>
              </a:cxn>
              <a:cxn ang="0">
                <a:pos x="connsiteX4165" y="connsiteY4165"/>
              </a:cxn>
              <a:cxn ang="0">
                <a:pos x="connsiteX4166" y="connsiteY4166"/>
              </a:cxn>
              <a:cxn ang="0">
                <a:pos x="connsiteX4167" y="connsiteY4167"/>
              </a:cxn>
              <a:cxn ang="0">
                <a:pos x="connsiteX4168" y="connsiteY4168"/>
              </a:cxn>
              <a:cxn ang="0">
                <a:pos x="connsiteX4169" y="connsiteY4169"/>
              </a:cxn>
              <a:cxn ang="0">
                <a:pos x="connsiteX4170" y="connsiteY4170"/>
              </a:cxn>
              <a:cxn ang="0">
                <a:pos x="connsiteX4171" y="connsiteY4171"/>
              </a:cxn>
              <a:cxn ang="0">
                <a:pos x="connsiteX4172" y="connsiteY4172"/>
              </a:cxn>
              <a:cxn ang="0">
                <a:pos x="connsiteX4173" y="connsiteY4173"/>
              </a:cxn>
              <a:cxn ang="0">
                <a:pos x="connsiteX4174" y="connsiteY4174"/>
              </a:cxn>
              <a:cxn ang="0">
                <a:pos x="connsiteX4175" y="connsiteY4175"/>
              </a:cxn>
              <a:cxn ang="0">
                <a:pos x="connsiteX4176" y="connsiteY4176"/>
              </a:cxn>
              <a:cxn ang="0">
                <a:pos x="connsiteX4177" y="connsiteY4177"/>
              </a:cxn>
              <a:cxn ang="0">
                <a:pos x="connsiteX4178" y="connsiteY4178"/>
              </a:cxn>
              <a:cxn ang="0">
                <a:pos x="connsiteX4179" y="connsiteY4179"/>
              </a:cxn>
              <a:cxn ang="0">
                <a:pos x="connsiteX4180" y="connsiteY4180"/>
              </a:cxn>
              <a:cxn ang="0">
                <a:pos x="connsiteX4181" y="connsiteY4181"/>
              </a:cxn>
              <a:cxn ang="0">
                <a:pos x="connsiteX4182" y="connsiteY4182"/>
              </a:cxn>
              <a:cxn ang="0">
                <a:pos x="connsiteX4183" y="connsiteY4183"/>
              </a:cxn>
              <a:cxn ang="0">
                <a:pos x="connsiteX4184" y="connsiteY4184"/>
              </a:cxn>
              <a:cxn ang="0">
                <a:pos x="connsiteX4185" y="connsiteY4185"/>
              </a:cxn>
              <a:cxn ang="0">
                <a:pos x="connsiteX4186" y="connsiteY4186"/>
              </a:cxn>
              <a:cxn ang="0">
                <a:pos x="connsiteX4187" y="connsiteY4187"/>
              </a:cxn>
              <a:cxn ang="0">
                <a:pos x="connsiteX4188" y="connsiteY4188"/>
              </a:cxn>
              <a:cxn ang="0">
                <a:pos x="connsiteX4189" y="connsiteY4189"/>
              </a:cxn>
              <a:cxn ang="0">
                <a:pos x="connsiteX4190" y="connsiteY4190"/>
              </a:cxn>
              <a:cxn ang="0">
                <a:pos x="connsiteX4191" y="connsiteY4191"/>
              </a:cxn>
              <a:cxn ang="0">
                <a:pos x="connsiteX4192" y="connsiteY4192"/>
              </a:cxn>
              <a:cxn ang="0">
                <a:pos x="connsiteX4193" y="connsiteY4193"/>
              </a:cxn>
              <a:cxn ang="0">
                <a:pos x="connsiteX4194" y="connsiteY4194"/>
              </a:cxn>
              <a:cxn ang="0">
                <a:pos x="connsiteX4195" y="connsiteY4195"/>
              </a:cxn>
              <a:cxn ang="0">
                <a:pos x="connsiteX4196" y="connsiteY4196"/>
              </a:cxn>
              <a:cxn ang="0">
                <a:pos x="connsiteX4197" y="connsiteY4197"/>
              </a:cxn>
              <a:cxn ang="0">
                <a:pos x="connsiteX4198" y="connsiteY4198"/>
              </a:cxn>
              <a:cxn ang="0">
                <a:pos x="connsiteX4199" y="connsiteY4199"/>
              </a:cxn>
              <a:cxn ang="0">
                <a:pos x="connsiteX4200" y="connsiteY4200"/>
              </a:cxn>
              <a:cxn ang="0">
                <a:pos x="connsiteX4201" y="connsiteY4201"/>
              </a:cxn>
              <a:cxn ang="0">
                <a:pos x="connsiteX4202" y="connsiteY4202"/>
              </a:cxn>
              <a:cxn ang="0">
                <a:pos x="connsiteX4203" y="connsiteY4203"/>
              </a:cxn>
              <a:cxn ang="0">
                <a:pos x="connsiteX4204" y="connsiteY4204"/>
              </a:cxn>
              <a:cxn ang="0">
                <a:pos x="connsiteX4205" y="connsiteY4205"/>
              </a:cxn>
              <a:cxn ang="0">
                <a:pos x="connsiteX4206" y="connsiteY4206"/>
              </a:cxn>
              <a:cxn ang="0">
                <a:pos x="connsiteX4207" y="connsiteY4207"/>
              </a:cxn>
              <a:cxn ang="0">
                <a:pos x="connsiteX4208" y="connsiteY4208"/>
              </a:cxn>
              <a:cxn ang="0">
                <a:pos x="connsiteX4209" y="connsiteY4209"/>
              </a:cxn>
              <a:cxn ang="0">
                <a:pos x="connsiteX4210" y="connsiteY4210"/>
              </a:cxn>
              <a:cxn ang="0">
                <a:pos x="connsiteX4211" y="connsiteY4211"/>
              </a:cxn>
              <a:cxn ang="0">
                <a:pos x="connsiteX4212" y="connsiteY4212"/>
              </a:cxn>
              <a:cxn ang="0">
                <a:pos x="connsiteX4213" y="connsiteY4213"/>
              </a:cxn>
              <a:cxn ang="0">
                <a:pos x="connsiteX4214" y="connsiteY4214"/>
              </a:cxn>
              <a:cxn ang="0">
                <a:pos x="connsiteX4215" y="connsiteY4215"/>
              </a:cxn>
              <a:cxn ang="0">
                <a:pos x="connsiteX4216" y="connsiteY4216"/>
              </a:cxn>
              <a:cxn ang="0">
                <a:pos x="connsiteX4217" y="connsiteY4217"/>
              </a:cxn>
              <a:cxn ang="0">
                <a:pos x="connsiteX4218" y="connsiteY4218"/>
              </a:cxn>
              <a:cxn ang="0">
                <a:pos x="connsiteX4219" y="connsiteY4219"/>
              </a:cxn>
              <a:cxn ang="0">
                <a:pos x="connsiteX4220" y="connsiteY4220"/>
              </a:cxn>
              <a:cxn ang="0">
                <a:pos x="connsiteX4221" y="connsiteY4221"/>
              </a:cxn>
              <a:cxn ang="0">
                <a:pos x="connsiteX4222" y="connsiteY4222"/>
              </a:cxn>
              <a:cxn ang="0">
                <a:pos x="connsiteX4223" y="connsiteY4223"/>
              </a:cxn>
              <a:cxn ang="0">
                <a:pos x="connsiteX4224" y="connsiteY4224"/>
              </a:cxn>
              <a:cxn ang="0">
                <a:pos x="connsiteX4225" y="connsiteY4225"/>
              </a:cxn>
              <a:cxn ang="0">
                <a:pos x="connsiteX4226" y="connsiteY4226"/>
              </a:cxn>
              <a:cxn ang="0">
                <a:pos x="connsiteX4227" y="connsiteY4227"/>
              </a:cxn>
              <a:cxn ang="0">
                <a:pos x="connsiteX4228" y="connsiteY4228"/>
              </a:cxn>
              <a:cxn ang="0">
                <a:pos x="connsiteX4229" y="connsiteY4229"/>
              </a:cxn>
              <a:cxn ang="0">
                <a:pos x="connsiteX4230" y="connsiteY4230"/>
              </a:cxn>
              <a:cxn ang="0">
                <a:pos x="connsiteX4231" y="connsiteY4231"/>
              </a:cxn>
              <a:cxn ang="0">
                <a:pos x="connsiteX4232" y="connsiteY4232"/>
              </a:cxn>
              <a:cxn ang="0">
                <a:pos x="connsiteX4233" y="connsiteY4233"/>
              </a:cxn>
              <a:cxn ang="0">
                <a:pos x="connsiteX4234" y="connsiteY4234"/>
              </a:cxn>
              <a:cxn ang="0">
                <a:pos x="connsiteX4235" y="connsiteY4235"/>
              </a:cxn>
              <a:cxn ang="0">
                <a:pos x="connsiteX4236" y="connsiteY4236"/>
              </a:cxn>
              <a:cxn ang="0">
                <a:pos x="connsiteX4237" y="connsiteY4237"/>
              </a:cxn>
              <a:cxn ang="0">
                <a:pos x="connsiteX4238" y="connsiteY4238"/>
              </a:cxn>
              <a:cxn ang="0">
                <a:pos x="connsiteX4239" y="connsiteY4239"/>
              </a:cxn>
              <a:cxn ang="0">
                <a:pos x="connsiteX4240" y="connsiteY4240"/>
              </a:cxn>
              <a:cxn ang="0">
                <a:pos x="connsiteX4241" y="connsiteY4241"/>
              </a:cxn>
              <a:cxn ang="0">
                <a:pos x="connsiteX4242" y="connsiteY4242"/>
              </a:cxn>
              <a:cxn ang="0">
                <a:pos x="connsiteX4243" y="connsiteY4243"/>
              </a:cxn>
              <a:cxn ang="0">
                <a:pos x="connsiteX4244" y="connsiteY4244"/>
              </a:cxn>
              <a:cxn ang="0">
                <a:pos x="connsiteX4245" y="connsiteY4245"/>
              </a:cxn>
              <a:cxn ang="0">
                <a:pos x="connsiteX4246" y="connsiteY4246"/>
              </a:cxn>
              <a:cxn ang="0">
                <a:pos x="connsiteX4247" y="connsiteY4247"/>
              </a:cxn>
              <a:cxn ang="0">
                <a:pos x="connsiteX4248" y="connsiteY4248"/>
              </a:cxn>
              <a:cxn ang="0">
                <a:pos x="connsiteX4249" y="connsiteY4249"/>
              </a:cxn>
              <a:cxn ang="0">
                <a:pos x="connsiteX4250" y="connsiteY4250"/>
              </a:cxn>
              <a:cxn ang="0">
                <a:pos x="connsiteX4251" y="connsiteY4251"/>
              </a:cxn>
              <a:cxn ang="0">
                <a:pos x="connsiteX4252" y="connsiteY4252"/>
              </a:cxn>
              <a:cxn ang="0">
                <a:pos x="connsiteX4253" y="connsiteY4253"/>
              </a:cxn>
              <a:cxn ang="0">
                <a:pos x="connsiteX4254" y="connsiteY4254"/>
              </a:cxn>
              <a:cxn ang="0">
                <a:pos x="connsiteX4255" y="connsiteY4255"/>
              </a:cxn>
              <a:cxn ang="0">
                <a:pos x="connsiteX4256" y="connsiteY4256"/>
              </a:cxn>
              <a:cxn ang="0">
                <a:pos x="connsiteX4257" y="connsiteY4257"/>
              </a:cxn>
              <a:cxn ang="0">
                <a:pos x="connsiteX4258" y="connsiteY4258"/>
              </a:cxn>
              <a:cxn ang="0">
                <a:pos x="connsiteX4259" y="connsiteY4259"/>
              </a:cxn>
              <a:cxn ang="0">
                <a:pos x="connsiteX4260" y="connsiteY4260"/>
              </a:cxn>
              <a:cxn ang="0">
                <a:pos x="connsiteX4261" y="connsiteY4261"/>
              </a:cxn>
              <a:cxn ang="0">
                <a:pos x="connsiteX4262" y="connsiteY4262"/>
              </a:cxn>
              <a:cxn ang="0">
                <a:pos x="connsiteX4263" y="connsiteY4263"/>
              </a:cxn>
              <a:cxn ang="0">
                <a:pos x="connsiteX4264" y="connsiteY4264"/>
              </a:cxn>
              <a:cxn ang="0">
                <a:pos x="connsiteX4265" y="connsiteY4265"/>
              </a:cxn>
              <a:cxn ang="0">
                <a:pos x="connsiteX4266" y="connsiteY4266"/>
              </a:cxn>
              <a:cxn ang="0">
                <a:pos x="connsiteX4267" y="connsiteY4267"/>
              </a:cxn>
              <a:cxn ang="0">
                <a:pos x="connsiteX4268" y="connsiteY4268"/>
              </a:cxn>
              <a:cxn ang="0">
                <a:pos x="connsiteX4269" y="connsiteY4269"/>
              </a:cxn>
              <a:cxn ang="0">
                <a:pos x="connsiteX4270" y="connsiteY4270"/>
              </a:cxn>
              <a:cxn ang="0">
                <a:pos x="connsiteX4271" y="connsiteY4271"/>
              </a:cxn>
              <a:cxn ang="0">
                <a:pos x="connsiteX4272" y="connsiteY4272"/>
              </a:cxn>
              <a:cxn ang="0">
                <a:pos x="connsiteX4273" y="connsiteY4273"/>
              </a:cxn>
              <a:cxn ang="0">
                <a:pos x="connsiteX4274" y="connsiteY4274"/>
              </a:cxn>
              <a:cxn ang="0">
                <a:pos x="connsiteX4275" y="connsiteY4275"/>
              </a:cxn>
              <a:cxn ang="0">
                <a:pos x="connsiteX4276" y="connsiteY4276"/>
              </a:cxn>
              <a:cxn ang="0">
                <a:pos x="connsiteX4277" y="connsiteY4277"/>
              </a:cxn>
              <a:cxn ang="0">
                <a:pos x="connsiteX4278" y="connsiteY4278"/>
              </a:cxn>
              <a:cxn ang="0">
                <a:pos x="connsiteX4279" y="connsiteY4279"/>
              </a:cxn>
              <a:cxn ang="0">
                <a:pos x="connsiteX4280" y="connsiteY4280"/>
              </a:cxn>
              <a:cxn ang="0">
                <a:pos x="connsiteX4281" y="connsiteY4281"/>
              </a:cxn>
              <a:cxn ang="0">
                <a:pos x="connsiteX4282" y="connsiteY4282"/>
              </a:cxn>
              <a:cxn ang="0">
                <a:pos x="connsiteX4283" y="connsiteY4283"/>
              </a:cxn>
              <a:cxn ang="0">
                <a:pos x="connsiteX4284" y="connsiteY4284"/>
              </a:cxn>
              <a:cxn ang="0">
                <a:pos x="connsiteX4285" y="connsiteY4285"/>
              </a:cxn>
              <a:cxn ang="0">
                <a:pos x="connsiteX4286" y="connsiteY4286"/>
              </a:cxn>
              <a:cxn ang="0">
                <a:pos x="connsiteX4287" y="connsiteY4287"/>
              </a:cxn>
              <a:cxn ang="0">
                <a:pos x="connsiteX4288" y="connsiteY4288"/>
              </a:cxn>
              <a:cxn ang="0">
                <a:pos x="connsiteX4289" y="connsiteY4289"/>
              </a:cxn>
              <a:cxn ang="0">
                <a:pos x="connsiteX4290" y="connsiteY4290"/>
              </a:cxn>
              <a:cxn ang="0">
                <a:pos x="connsiteX4291" y="connsiteY4291"/>
              </a:cxn>
              <a:cxn ang="0">
                <a:pos x="connsiteX4292" y="connsiteY4292"/>
              </a:cxn>
              <a:cxn ang="0">
                <a:pos x="connsiteX4293" y="connsiteY4293"/>
              </a:cxn>
              <a:cxn ang="0">
                <a:pos x="connsiteX4294" y="connsiteY4294"/>
              </a:cxn>
              <a:cxn ang="0">
                <a:pos x="connsiteX4295" y="connsiteY4295"/>
              </a:cxn>
              <a:cxn ang="0">
                <a:pos x="connsiteX4296" y="connsiteY4296"/>
              </a:cxn>
              <a:cxn ang="0">
                <a:pos x="connsiteX4297" y="connsiteY4297"/>
              </a:cxn>
              <a:cxn ang="0">
                <a:pos x="connsiteX4298" y="connsiteY4298"/>
              </a:cxn>
              <a:cxn ang="0">
                <a:pos x="connsiteX4299" y="connsiteY4299"/>
              </a:cxn>
              <a:cxn ang="0">
                <a:pos x="connsiteX4300" y="connsiteY4300"/>
              </a:cxn>
              <a:cxn ang="0">
                <a:pos x="connsiteX4301" y="connsiteY4301"/>
              </a:cxn>
              <a:cxn ang="0">
                <a:pos x="connsiteX4302" y="connsiteY4302"/>
              </a:cxn>
              <a:cxn ang="0">
                <a:pos x="connsiteX4303" y="connsiteY4303"/>
              </a:cxn>
              <a:cxn ang="0">
                <a:pos x="connsiteX4304" y="connsiteY4304"/>
              </a:cxn>
              <a:cxn ang="0">
                <a:pos x="connsiteX4305" y="connsiteY4305"/>
              </a:cxn>
              <a:cxn ang="0">
                <a:pos x="connsiteX4306" y="connsiteY4306"/>
              </a:cxn>
              <a:cxn ang="0">
                <a:pos x="connsiteX4307" y="connsiteY4307"/>
              </a:cxn>
              <a:cxn ang="0">
                <a:pos x="connsiteX4308" y="connsiteY4308"/>
              </a:cxn>
              <a:cxn ang="0">
                <a:pos x="connsiteX4309" y="connsiteY4309"/>
              </a:cxn>
              <a:cxn ang="0">
                <a:pos x="connsiteX4310" y="connsiteY4310"/>
              </a:cxn>
              <a:cxn ang="0">
                <a:pos x="connsiteX4311" y="connsiteY4311"/>
              </a:cxn>
              <a:cxn ang="0">
                <a:pos x="connsiteX4312" y="connsiteY4312"/>
              </a:cxn>
              <a:cxn ang="0">
                <a:pos x="connsiteX4313" y="connsiteY4313"/>
              </a:cxn>
              <a:cxn ang="0">
                <a:pos x="connsiteX4314" y="connsiteY4314"/>
              </a:cxn>
              <a:cxn ang="0">
                <a:pos x="connsiteX4315" y="connsiteY4315"/>
              </a:cxn>
              <a:cxn ang="0">
                <a:pos x="connsiteX4316" y="connsiteY4316"/>
              </a:cxn>
              <a:cxn ang="0">
                <a:pos x="connsiteX4317" y="connsiteY4317"/>
              </a:cxn>
              <a:cxn ang="0">
                <a:pos x="connsiteX4318" y="connsiteY4318"/>
              </a:cxn>
              <a:cxn ang="0">
                <a:pos x="connsiteX4319" y="connsiteY4319"/>
              </a:cxn>
              <a:cxn ang="0">
                <a:pos x="connsiteX4320" y="connsiteY4320"/>
              </a:cxn>
              <a:cxn ang="0">
                <a:pos x="connsiteX4321" y="connsiteY4321"/>
              </a:cxn>
              <a:cxn ang="0">
                <a:pos x="connsiteX4322" y="connsiteY4322"/>
              </a:cxn>
              <a:cxn ang="0">
                <a:pos x="connsiteX4323" y="connsiteY4323"/>
              </a:cxn>
              <a:cxn ang="0">
                <a:pos x="connsiteX4324" y="connsiteY4324"/>
              </a:cxn>
              <a:cxn ang="0">
                <a:pos x="connsiteX4325" y="connsiteY4325"/>
              </a:cxn>
              <a:cxn ang="0">
                <a:pos x="connsiteX4326" y="connsiteY4326"/>
              </a:cxn>
              <a:cxn ang="0">
                <a:pos x="connsiteX4327" y="connsiteY4327"/>
              </a:cxn>
              <a:cxn ang="0">
                <a:pos x="connsiteX4328" y="connsiteY4328"/>
              </a:cxn>
              <a:cxn ang="0">
                <a:pos x="connsiteX4329" y="connsiteY4329"/>
              </a:cxn>
              <a:cxn ang="0">
                <a:pos x="connsiteX4330" y="connsiteY4330"/>
              </a:cxn>
              <a:cxn ang="0">
                <a:pos x="connsiteX4331" y="connsiteY4331"/>
              </a:cxn>
              <a:cxn ang="0">
                <a:pos x="connsiteX4332" y="connsiteY4332"/>
              </a:cxn>
              <a:cxn ang="0">
                <a:pos x="connsiteX4333" y="connsiteY4333"/>
              </a:cxn>
              <a:cxn ang="0">
                <a:pos x="connsiteX4334" y="connsiteY4334"/>
              </a:cxn>
              <a:cxn ang="0">
                <a:pos x="connsiteX4335" y="connsiteY4335"/>
              </a:cxn>
              <a:cxn ang="0">
                <a:pos x="connsiteX4336" y="connsiteY4336"/>
              </a:cxn>
              <a:cxn ang="0">
                <a:pos x="connsiteX4337" y="connsiteY4337"/>
              </a:cxn>
              <a:cxn ang="0">
                <a:pos x="connsiteX4338" y="connsiteY4338"/>
              </a:cxn>
              <a:cxn ang="0">
                <a:pos x="connsiteX4339" y="connsiteY4339"/>
              </a:cxn>
              <a:cxn ang="0">
                <a:pos x="connsiteX4340" y="connsiteY4340"/>
              </a:cxn>
              <a:cxn ang="0">
                <a:pos x="connsiteX4341" y="connsiteY4341"/>
              </a:cxn>
              <a:cxn ang="0">
                <a:pos x="connsiteX4342" y="connsiteY4342"/>
              </a:cxn>
              <a:cxn ang="0">
                <a:pos x="connsiteX4343" y="connsiteY4343"/>
              </a:cxn>
              <a:cxn ang="0">
                <a:pos x="connsiteX4344" y="connsiteY4344"/>
              </a:cxn>
              <a:cxn ang="0">
                <a:pos x="connsiteX4345" y="connsiteY4345"/>
              </a:cxn>
              <a:cxn ang="0">
                <a:pos x="connsiteX4346" y="connsiteY4346"/>
              </a:cxn>
              <a:cxn ang="0">
                <a:pos x="connsiteX4347" y="connsiteY4347"/>
              </a:cxn>
              <a:cxn ang="0">
                <a:pos x="connsiteX4348" y="connsiteY4348"/>
              </a:cxn>
              <a:cxn ang="0">
                <a:pos x="connsiteX4349" y="connsiteY4349"/>
              </a:cxn>
              <a:cxn ang="0">
                <a:pos x="connsiteX4350" y="connsiteY4350"/>
              </a:cxn>
              <a:cxn ang="0">
                <a:pos x="connsiteX4351" y="connsiteY4351"/>
              </a:cxn>
              <a:cxn ang="0">
                <a:pos x="connsiteX4352" y="connsiteY4352"/>
              </a:cxn>
              <a:cxn ang="0">
                <a:pos x="connsiteX4353" y="connsiteY4353"/>
              </a:cxn>
              <a:cxn ang="0">
                <a:pos x="connsiteX4354" y="connsiteY4354"/>
              </a:cxn>
              <a:cxn ang="0">
                <a:pos x="connsiteX4355" y="connsiteY4355"/>
              </a:cxn>
              <a:cxn ang="0">
                <a:pos x="connsiteX4356" y="connsiteY4356"/>
              </a:cxn>
              <a:cxn ang="0">
                <a:pos x="connsiteX4357" y="connsiteY4357"/>
              </a:cxn>
              <a:cxn ang="0">
                <a:pos x="connsiteX4358" y="connsiteY4358"/>
              </a:cxn>
              <a:cxn ang="0">
                <a:pos x="connsiteX4359" y="connsiteY4359"/>
              </a:cxn>
              <a:cxn ang="0">
                <a:pos x="connsiteX4360" y="connsiteY4360"/>
              </a:cxn>
              <a:cxn ang="0">
                <a:pos x="connsiteX4361" y="connsiteY4361"/>
              </a:cxn>
              <a:cxn ang="0">
                <a:pos x="connsiteX4362" y="connsiteY4362"/>
              </a:cxn>
              <a:cxn ang="0">
                <a:pos x="connsiteX4363" y="connsiteY4363"/>
              </a:cxn>
              <a:cxn ang="0">
                <a:pos x="connsiteX4364" y="connsiteY4364"/>
              </a:cxn>
              <a:cxn ang="0">
                <a:pos x="connsiteX4365" y="connsiteY4365"/>
              </a:cxn>
              <a:cxn ang="0">
                <a:pos x="connsiteX4366" y="connsiteY4366"/>
              </a:cxn>
              <a:cxn ang="0">
                <a:pos x="connsiteX4367" y="connsiteY4367"/>
              </a:cxn>
              <a:cxn ang="0">
                <a:pos x="connsiteX4368" y="connsiteY4368"/>
              </a:cxn>
              <a:cxn ang="0">
                <a:pos x="connsiteX4369" y="connsiteY4369"/>
              </a:cxn>
              <a:cxn ang="0">
                <a:pos x="connsiteX4370" y="connsiteY4370"/>
              </a:cxn>
              <a:cxn ang="0">
                <a:pos x="connsiteX4371" y="connsiteY4371"/>
              </a:cxn>
              <a:cxn ang="0">
                <a:pos x="connsiteX4372" y="connsiteY4372"/>
              </a:cxn>
              <a:cxn ang="0">
                <a:pos x="connsiteX4373" y="connsiteY4373"/>
              </a:cxn>
              <a:cxn ang="0">
                <a:pos x="connsiteX4374" y="connsiteY4374"/>
              </a:cxn>
              <a:cxn ang="0">
                <a:pos x="connsiteX4375" y="connsiteY4375"/>
              </a:cxn>
              <a:cxn ang="0">
                <a:pos x="connsiteX4376" y="connsiteY4376"/>
              </a:cxn>
              <a:cxn ang="0">
                <a:pos x="connsiteX4377" y="connsiteY4377"/>
              </a:cxn>
              <a:cxn ang="0">
                <a:pos x="connsiteX4378" y="connsiteY4378"/>
              </a:cxn>
              <a:cxn ang="0">
                <a:pos x="connsiteX4379" y="connsiteY4379"/>
              </a:cxn>
              <a:cxn ang="0">
                <a:pos x="connsiteX4380" y="connsiteY4380"/>
              </a:cxn>
              <a:cxn ang="0">
                <a:pos x="connsiteX4381" y="connsiteY4381"/>
              </a:cxn>
              <a:cxn ang="0">
                <a:pos x="connsiteX4382" y="connsiteY4382"/>
              </a:cxn>
              <a:cxn ang="0">
                <a:pos x="connsiteX4383" y="connsiteY4383"/>
              </a:cxn>
              <a:cxn ang="0">
                <a:pos x="connsiteX4384" y="connsiteY4384"/>
              </a:cxn>
              <a:cxn ang="0">
                <a:pos x="connsiteX4385" y="connsiteY4385"/>
              </a:cxn>
              <a:cxn ang="0">
                <a:pos x="connsiteX4386" y="connsiteY4386"/>
              </a:cxn>
              <a:cxn ang="0">
                <a:pos x="connsiteX4387" y="connsiteY4387"/>
              </a:cxn>
              <a:cxn ang="0">
                <a:pos x="connsiteX4388" y="connsiteY4388"/>
              </a:cxn>
              <a:cxn ang="0">
                <a:pos x="connsiteX4389" y="connsiteY4389"/>
              </a:cxn>
              <a:cxn ang="0">
                <a:pos x="connsiteX4390" y="connsiteY4390"/>
              </a:cxn>
              <a:cxn ang="0">
                <a:pos x="connsiteX4391" y="connsiteY4391"/>
              </a:cxn>
              <a:cxn ang="0">
                <a:pos x="connsiteX4392" y="connsiteY4392"/>
              </a:cxn>
              <a:cxn ang="0">
                <a:pos x="connsiteX4393" y="connsiteY4393"/>
              </a:cxn>
              <a:cxn ang="0">
                <a:pos x="connsiteX4394" y="connsiteY4394"/>
              </a:cxn>
              <a:cxn ang="0">
                <a:pos x="connsiteX4395" y="connsiteY4395"/>
              </a:cxn>
              <a:cxn ang="0">
                <a:pos x="connsiteX4396" y="connsiteY4396"/>
              </a:cxn>
              <a:cxn ang="0">
                <a:pos x="connsiteX4397" y="connsiteY4397"/>
              </a:cxn>
              <a:cxn ang="0">
                <a:pos x="connsiteX4398" y="connsiteY4398"/>
              </a:cxn>
              <a:cxn ang="0">
                <a:pos x="connsiteX4399" y="connsiteY4399"/>
              </a:cxn>
              <a:cxn ang="0">
                <a:pos x="connsiteX4400" y="connsiteY4400"/>
              </a:cxn>
              <a:cxn ang="0">
                <a:pos x="connsiteX4401" y="connsiteY4401"/>
              </a:cxn>
              <a:cxn ang="0">
                <a:pos x="connsiteX4402" y="connsiteY4402"/>
              </a:cxn>
              <a:cxn ang="0">
                <a:pos x="connsiteX4403" y="connsiteY4403"/>
              </a:cxn>
              <a:cxn ang="0">
                <a:pos x="connsiteX4404" y="connsiteY4404"/>
              </a:cxn>
              <a:cxn ang="0">
                <a:pos x="connsiteX4405" y="connsiteY4405"/>
              </a:cxn>
              <a:cxn ang="0">
                <a:pos x="connsiteX4406" y="connsiteY4406"/>
              </a:cxn>
              <a:cxn ang="0">
                <a:pos x="connsiteX4407" y="connsiteY4407"/>
              </a:cxn>
              <a:cxn ang="0">
                <a:pos x="connsiteX4408" y="connsiteY4408"/>
              </a:cxn>
              <a:cxn ang="0">
                <a:pos x="connsiteX4409" y="connsiteY4409"/>
              </a:cxn>
              <a:cxn ang="0">
                <a:pos x="connsiteX4410" y="connsiteY4410"/>
              </a:cxn>
              <a:cxn ang="0">
                <a:pos x="connsiteX4411" y="connsiteY4411"/>
              </a:cxn>
              <a:cxn ang="0">
                <a:pos x="connsiteX4412" y="connsiteY4412"/>
              </a:cxn>
              <a:cxn ang="0">
                <a:pos x="connsiteX4413" y="connsiteY4413"/>
              </a:cxn>
              <a:cxn ang="0">
                <a:pos x="connsiteX4414" y="connsiteY4414"/>
              </a:cxn>
              <a:cxn ang="0">
                <a:pos x="connsiteX4415" y="connsiteY4415"/>
              </a:cxn>
              <a:cxn ang="0">
                <a:pos x="connsiteX4416" y="connsiteY4416"/>
              </a:cxn>
              <a:cxn ang="0">
                <a:pos x="connsiteX4417" y="connsiteY4417"/>
              </a:cxn>
              <a:cxn ang="0">
                <a:pos x="connsiteX4418" y="connsiteY4418"/>
              </a:cxn>
              <a:cxn ang="0">
                <a:pos x="connsiteX4419" y="connsiteY4419"/>
              </a:cxn>
              <a:cxn ang="0">
                <a:pos x="connsiteX4420" y="connsiteY4420"/>
              </a:cxn>
              <a:cxn ang="0">
                <a:pos x="connsiteX4421" y="connsiteY4421"/>
              </a:cxn>
              <a:cxn ang="0">
                <a:pos x="connsiteX4422" y="connsiteY4422"/>
              </a:cxn>
              <a:cxn ang="0">
                <a:pos x="connsiteX4423" y="connsiteY4423"/>
              </a:cxn>
              <a:cxn ang="0">
                <a:pos x="connsiteX4424" y="connsiteY4424"/>
              </a:cxn>
              <a:cxn ang="0">
                <a:pos x="connsiteX4425" y="connsiteY4425"/>
              </a:cxn>
              <a:cxn ang="0">
                <a:pos x="connsiteX4426" y="connsiteY4426"/>
              </a:cxn>
              <a:cxn ang="0">
                <a:pos x="connsiteX4427" y="connsiteY4427"/>
              </a:cxn>
              <a:cxn ang="0">
                <a:pos x="connsiteX4428" y="connsiteY4428"/>
              </a:cxn>
              <a:cxn ang="0">
                <a:pos x="connsiteX4429" y="connsiteY4429"/>
              </a:cxn>
              <a:cxn ang="0">
                <a:pos x="connsiteX4430" y="connsiteY4430"/>
              </a:cxn>
              <a:cxn ang="0">
                <a:pos x="connsiteX4431" y="connsiteY4431"/>
              </a:cxn>
              <a:cxn ang="0">
                <a:pos x="connsiteX4432" y="connsiteY4432"/>
              </a:cxn>
              <a:cxn ang="0">
                <a:pos x="connsiteX4433" y="connsiteY4433"/>
              </a:cxn>
              <a:cxn ang="0">
                <a:pos x="connsiteX4434" y="connsiteY4434"/>
              </a:cxn>
              <a:cxn ang="0">
                <a:pos x="connsiteX4435" y="connsiteY4435"/>
              </a:cxn>
              <a:cxn ang="0">
                <a:pos x="connsiteX4436" y="connsiteY4436"/>
              </a:cxn>
              <a:cxn ang="0">
                <a:pos x="connsiteX4437" y="connsiteY4437"/>
              </a:cxn>
              <a:cxn ang="0">
                <a:pos x="connsiteX4438" y="connsiteY4438"/>
              </a:cxn>
              <a:cxn ang="0">
                <a:pos x="connsiteX4439" y="connsiteY4439"/>
              </a:cxn>
              <a:cxn ang="0">
                <a:pos x="connsiteX4440" y="connsiteY4440"/>
              </a:cxn>
              <a:cxn ang="0">
                <a:pos x="connsiteX4441" y="connsiteY4441"/>
              </a:cxn>
              <a:cxn ang="0">
                <a:pos x="connsiteX4442" y="connsiteY4442"/>
              </a:cxn>
              <a:cxn ang="0">
                <a:pos x="connsiteX4443" y="connsiteY4443"/>
              </a:cxn>
              <a:cxn ang="0">
                <a:pos x="connsiteX4444" y="connsiteY4444"/>
              </a:cxn>
              <a:cxn ang="0">
                <a:pos x="connsiteX4445" y="connsiteY4445"/>
              </a:cxn>
              <a:cxn ang="0">
                <a:pos x="connsiteX4446" y="connsiteY4446"/>
              </a:cxn>
              <a:cxn ang="0">
                <a:pos x="connsiteX4447" y="connsiteY4447"/>
              </a:cxn>
              <a:cxn ang="0">
                <a:pos x="connsiteX4448" y="connsiteY4448"/>
              </a:cxn>
              <a:cxn ang="0">
                <a:pos x="connsiteX4449" y="connsiteY4449"/>
              </a:cxn>
              <a:cxn ang="0">
                <a:pos x="connsiteX4450" y="connsiteY4450"/>
              </a:cxn>
              <a:cxn ang="0">
                <a:pos x="connsiteX4451" y="connsiteY4451"/>
              </a:cxn>
              <a:cxn ang="0">
                <a:pos x="connsiteX4452" y="connsiteY4452"/>
              </a:cxn>
              <a:cxn ang="0">
                <a:pos x="connsiteX4453" y="connsiteY4453"/>
              </a:cxn>
              <a:cxn ang="0">
                <a:pos x="connsiteX4454" y="connsiteY4454"/>
              </a:cxn>
              <a:cxn ang="0">
                <a:pos x="connsiteX4455" y="connsiteY4455"/>
              </a:cxn>
              <a:cxn ang="0">
                <a:pos x="connsiteX4456" y="connsiteY4456"/>
              </a:cxn>
              <a:cxn ang="0">
                <a:pos x="connsiteX4457" y="connsiteY4457"/>
              </a:cxn>
              <a:cxn ang="0">
                <a:pos x="connsiteX4458" y="connsiteY4458"/>
              </a:cxn>
              <a:cxn ang="0">
                <a:pos x="connsiteX4459" y="connsiteY4459"/>
              </a:cxn>
              <a:cxn ang="0">
                <a:pos x="connsiteX4460" y="connsiteY4460"/>
              </a:cxn>
              <a:cxn ang="0">
                <a:pos x="connsiteX4461" y="connsiteY4461"/>
              </a:cxn>
              <a:cxn ang="0">
                <a:pos x="connsiteX4462" y="connsiteY4462"/>
              </a:cxn>
              <a:cxn ang="0">
                <a:pos x="connsiteX4463" y="connsiteY4463"/>
              </a:cxn>
              <a:cxn ang="0">
                <a:pos x="connsiteX4464" y="connsiteY4464"/>
              </a:cxn>
              <a:cxn ang="0">
                <a:pos x="connsiteX4465" y="connsiteY4465"/>
              </a:cxn>
              <a:cxn ang="0">
                <a:pos x="connsiteX4466" y="connsiteY4466"/>
              </a:cxn>
              <a:cxn ang="0">
                <a:pos x="connsiteX4467" y="connsiteY4467"/>
              </a:cxn>
              <a:cxn ang="0">
                <a:pos x="connsiteX4468" y="connsiteY4468"/>
              </a:cxn>
              <a:cxn ang="0">
                <a:pos x="connsiteX4469" y="connsiteY4469"/>
              </a:cxn>
              <a:cxn ang="0">
                <a:pos x="connsiteX4470" y="connsiteY4470"/>
              </a:cxn>
              <a:cxn ang="0">
                <a:pos x="connsiteX4471" y="connsiteY4471"/>
              </a:cxn>
              <a:cxn ang="0">
                <a:pos x="connsiteX4472" y="connsiteY4472"/>
              </a:cxn>
              <a:cxn ang="0">
                <a:pos x="connsiteX4473" y="connsiteY4473"/>
              </a:cxn>
              <a:cxn ang="0">
                <a:pos x="connsiteX4474" y="connsiteY4474"/>
              </a:cxn>
              <a:cxn ang="0">
                <a:pos x="connsiteX4475" y="connsiteY4475"/>
              </a:cxn>
              <a:cxn ang="0">
                <a:pos x="connsiteX4476" y="connsiteY4476"/>
              </a:cxn>
              <a:cxn ang="0">
                <a:pos x="connsiteX4477" y="connsiteY4477"/>
              </a:cxn>
              <a:cxn ang="0">
                <a:pos x="connsiteX4478" y="connsiteY4478"/>
              </a:cxn>
              <a:cxn ang="0">
                <a:pos x="connsiteX4479" y="connsiteY4479"/>
              </a:cxn>
              <a:cxn ang="0">
                <a:pos x="connsiteX4480" y="connsiteY4480"/>
              </a:cxn>
              <a:cxn ang="0">
                <a:pos x="connsiteX4481" y="connsiteY4481"/>
              </a:cxn>
              <a:cxn ang="0">
                <a:pos x="connsiteX4482" y="connsiteY4482"/>
              </a:cxn>
              <a:cxn ang="0">
                <a:pos x="connsiteX4483" y="connsiteY4483"/>
              </a:cxn>
              <a:cxn ang="0">
                <a:pos x="connsiteX4484" y="connsiteY4484"/>
              </a:cxn>
              <a:cxn ang="0">
                <a:pos x="connsiteX4485" y="connsiteY4485"/>
              </a:cxn>
              <a:cxn ang="0">
                <a:pos x="connsiteX4486" y="connsiteY4486"/>
              </a:cxn>
              <a:cxn ang="0">
                <a:pos x="connsiteX4487" y="connsiteY4487"/>
              </a:cxn>
              <a:cxn ang="0">
                <a:pos x="connsiteX4488" y="connsiteY4488"/>
              </a:cxn>
              <a:cxn ang="0">
                <a:pos x="connsiteX4489" y="connsiteY4489"/>
              </a:cxn>
              <a:cxn ang="0">
                <a:pos x="connsiteX4490" y="connsiteY4490"/>
              </a:cxn>
              <a:cxn ang="0">
                <a:pos x="connsiteX4491" y="connsiteY4491"/>
              </a:cxn>
              <a:cxn ang="0">
                <a:pos x="connsiteX4492" y="connsiteY4492"/>
              </a:cxn>
              <a:cxn ang="0">
                <a:pos x="connsiteX4493" y="connsiteY4493"/>
              </a:cxn>
              <a:cxn ang="0">
                <a:pos x="connsiteX4494" y="connsiteY4494"/>
              </a:cxn>
              <a:cxn ang="0">
                <a:pos x="connsiteX4495" y="connsiteY4495"/>
              </a:cxn>
              <a:cxn ang="0">
                <a:pos x="connsiteX4496" y="connsiteY4496"/>
              </a:cxn>
              <a:cxn ang="0">
                <a:pos x="connsiteX4497" y="connsiteY4497"/>
              </a:cxn>
              <a:cxn ang="0">
                <a:pos x="connsiteX4498" y="connsiteY4498"/>
              </a:cxn>
              <a:cxn ang="0">
                <a:pos x="connsiteX4499" y="connsiteY4499"/>
              </a:cxn>
              <a:cxn ang="0">
                <a:pos x="connsiteX4500" y="connsiteY4500"/>
              </a:cxn>
              <a:cxn ang="0">
                <a:pos x="connsiteX4501" y="connsiteY4501"/>
              </a:cxn>
              <a:cxn ang="0">
                <a:pos x="connsiteX4502" y="connsiteY4502"/>
              </a:cxn>
              <a:cxn ang="0">
                <a:pos x="connsiteX4503" y="connsiteY4503"/>
              </a:cxn>
              <a:cxn ang="0">
                <a:pos x="connsiteX4504" y="connsiteY4504"/>
              </a:cxn>
              <a:cxn ang="0">
                <a:pos x="connsiteX4505" y="connsiteY4505"/>
              </a:cxn>
              <a:cxn ang="0">
                <a:pos x="connsiteX4506" y="connsiteY4506"/>
              </a:cxn>
              <a:cxn ang="0">
                <a:pos x="connsiteX4507" y="connsiteY4507"/>
              </a:cxn>
              <a:cxn ang="0">
                <a:pos x="connsiteX4508" y="connsiteY4508"/>
              </a:cxn>
              <a:cxn ang="0">
                <a:pos x="connsiteX4509" y="connsiteY4509"/>
              </a:cxn>
              <a:cxn ang="0">
                <a:pos x="connsiteX4510" y="connsiteY4510"/>
              </a:cxn>
              <a:cxn ang="0">
                <a:pos x="connsiteX4511" y="connsiteY4511"/>
              </a:cxn>
              <a:cxn ang="0">
                <a:pos x="connsiteX4512" y="connsiteY4512"/>
              </a:cxn>
              <a:cxn ang="0">
                <a:pos x="connsiteX4513" y="connsiteY4513"/>
              </a:cxn>
              <a:cxn ang="0">
                <a:pos x="connsiteX4514" y="connsiteY4514"/>
              </a:cxn>
              <a:cxn ang="0">
                <a:pos x="connsiteX4515" y="connsiteY4515"/>
              </a:cxn>
              <a:cxn ang="0">
                <a:pos x="connsiteX4516" y="connsiteY4516"/>
              </a:cxn>
              <a:cxn ang="0">
                <a:pos x="connsiteX4517" y="connsiteY4517"/>
              </a:cxn>
              <a:cxn ang="0">
                <a:pos x="connsiteX4518" y="connsiteY4518"/>
              </a:cxn>
              <a:cxn ang="0">
                <a:pos x="connsiteX4519" y="connsiteY4519"/>
              </a:cxn>
              <a:cxn ang="0">
                <a:pos x="connsiteX4520" y="connsiteY4520"/>
              </a:cxn>
              <a:cxn ang="0">
                <a:pos x="connsiteX4521" y="connsiteY4521"/>
              </a:cxn>
              <a:cxn ang="0">
                <a:pos x="connsiteX4522" y="connsiteY4522"/>
              </a:cxn>
              <a:cxn ang="0">
                <a:pos x="connsiteX4523" y="connsiteY4523"/>
              </a:cxn>
              <a:cxn ang="0">
                <a:pos x="connsiteX4524" y="connsiteY4524"/>
              </a:cxn>
              <a:cxn ang="0">
                <a:pos x="connsiteX4525" y="connsiteY4525"/>
              </a:cxn>
              <a:cxn ang="0">
                <a:pos x="connsiteX4526" y="connsiteY4526"/>
              </a:cxn>
              <a:cxn ang="0">
                <a:pos x="connsiteX4527" y="connsiteY4527"/>
              </a:cxn>
              <a:cxn ang="0">
                <a:pos x="connsiteX4528" y="connsiteY4528"/>
              </a:cxn>
              <a:cxn ang="0">
                <a:pos x="connsiteX4529" y="connsiteY4529"/>
              </a:cxn>
              <a:cxn ang="0">
                <a:pos x="connsiteX4530" y="connsiteY4530"/>
              </a:cxn>
              <a:cxn ang="0">
                <a:pos x="connsiteX4531" y="connsiteY4531"/>
              </a:cxn>
              <a:cxn ang="0">
                <a:pos x="connsiteX4532" y="connsiteY4532"/>
              </a:cxn>
              <a:cxn ang="0">
                <a:pos x="connsiteX4533" y="connsiteY4533"/>
              </a:cxn>
              <a:cxn ang="0">
                <a:pos x="connsiteX4534" y="connsiteY4534"/>
              </a:cxn>
              <a:cxn ang="0">
                <a:pos x="connsiteX4535" y="connsiteY4535"/>
              </a:cxn>
              <a:cxn ang="0">
                <a:pos x="connsiteX4536" y="connsiteY4536"/>
              </a:cxn>
              <a:cxn ang="0">
                <a:pos x="connsiteX4537" y="connsiteY4537"/>
              </a:cxn>
              <a:cxn ang="0">
                <a:pos x="connsiteX4538" y="connsiteY4538"/>
              </a:cxn>
              <a:cxn ang="0">
                <a:pos x="connsiteX4539" y="connsiteY4539"/>
              </a:cxn>
              <a:cxn ang="0">
                <a:pos x="connsiteX4540" y="connsiteY4540"/>
              </a:cxn>
              <a:cxn ang="0">
                <a:pos x="connsiteX4541" y="connsiteY4541"/>
              </a:cxn>
              <a:cxn ang="0">
                <a:pos x="connsiteX4542" y="connsiteY4542"/>
              </a:cxn>
              <a:cxn ang="0">
                <a:pos x="connsiteX4543" y="connsiteY4543"/>
              </a:cxn>
              <a:cxn ang="0">
                <a:pos x="connsiteX4544" y="connsiteY4544"/>
              </a:cxn>
              <a:cxn ang="0">
                <a:pos x="connsiteX4545" y="connsiteY4545"/>
              </a:cxn>
              <a:cxn ang="0">
                <a:pos x="connsiteX4546" y="connsiteY4546"/>
              </a:cxn>
              <a:cxn ang="0">
                <a:pos x="connsiteX4547" y="connsiteY4547"/>
              </a:cxn>
              <a:cxn ang="0">
                <a:pos x="connsiteX4548" y="connsiteY4548"/>
              </a:cxn>
              <a:cxn ang="0">
                <a:pos x="connsiteX4549" y="connsiteY4549"/>
              </a:cxn>
              <a:cxn ang="0">
                <a:pos x="connsiteX4550" y="connsiteY4550"/>
              </a:cxn>
              <a:cxn ang="0">
                <a:pos x="connsiteX4551" y="connsiteY4551"/>
              </a:cxn>
              <a:cxn ang="0">
                <a:pos x="connsiteX4552" y="connsiteY4552"/>
              </a:cxn>
              <a:cxn ang="0">
                <a:pos x="connsiteX4553" y="connsiteY4553"/>
              </a:cxn>
              <a:cxn ang="0">
                <a:pos x="connsiteX4554" y="connsiteY4554"/>
              </a:cxn>
              <a:cxn ang="0">
                <a:pos x="connsiteX4555" y="connsiteY4555"/>
              </a:cxn>
              <a:cxn ang="0">
                <a:pos x="connsiteX4556" y="connsiteY4556"/>
              </a:cxn>
              <a:cxn ang="0">
                <a:pos x="connsiteX4557" y="connsiteY4557"/>
              </a:cxn>
              <a:cxn ang="0">
                <a:pos x="connsiteX4558" y="connsiteY4558"/>
              </a:cxn>
              <a:cxn ang="0">
                <a:pos x="connsiteX4559" y="connsiteY4559"/>
              </a:cxn>
              <a:cxn ang="0">
                <a:pos x="connsiteX4560" y="connsiteY4560"/>
              </a:cxn>
              <a:cxn ang="0">
                <a:pos x="connsiteX4561" y="connsiteY4561"/>
              </a:cxn>
              <a:cxn ang="0">
                <a:pos x="connsiteX4562" y="connsiteY4562"/>
              </a:cxn>
              <a:cxn ang="0">
                <a:pos x="connsiteX4563" y="connsiteY4563"/>
              </a:cxn>
              <a:cxn ang="0">
                <a:pos x="connsiteX4564" y="connsiteY4564"/>
              </a:cxn>
              <a:cxn ang="0">
                <a:pos x="connsiteX4565" y="connsiteY4565"/>
              </a:cxn>
              <a:cxn ang="0">
                <a:pos x="connsiteX4566" y="connsiteY4566"/>
              </a:cxn>
              <a:cxn ang="0">
                <a:pos x="connsiteX4567" y="connsiteY4567"/>
              </a:cxn>
              <a:cxn ang="0">
                <a:pos x="connsiteX4568" y="connsiteY4568"/>
              </a:cxn>
              <a:cxn ang="0">
                <a:pos x="connsiteX4569" y="connsiteY4569"/>
              </a:cxn>
              <a:cxn ang="0">
                <a:pos x="connsiteX4570" y="connsiteY4570"/>
              </a:cxn>
              <a:cxn ang="0">
                <a:pos x="connsiteX4571" y="connsiteY4571"/>
              </a:cxn>
              <a:cxn ang="0">
                <a:pos x="connsiteX4572" y="connsiteY4572"/>
              </a:cxn>
              <a:cxn ang="0">
                <a:pos x="connsiteX4573" y="connsiteY4573"/>
              </a:cxn>
              <a:cxn ang="0">
                <a:pos x="connsiteX4574" y="connsiteY4574"/>
              </a:cxn>
              <a:cxn ang="0">
                <a:pos x="connsiteX4575" y="connsiteY4575"/>
              </a:cxn>
              <a:cxn ang="0">
                <a:pos x="connsiteX4576" y="connsiteY4576"/>
              </a:cxn>
              <a:cxn ang="0">
                <a:pos x="connsiteX4577" y="connsiteY4577"/>
              </a:cxn>
              <a:cxn ang="0">
                <a:pos x="connsiteX4578" y="connsiteY4578"/>
              </a:cxn>
              <a:cxn ang="0">
                <a:pos x="connsiteX4579" y="connsiteY4579"/>
              </a:cxn>
              <a:cxn ang="0">
                <a:pos x="connsiteX4580" y="connsiteY4580"/>
              </a:cxn>
              <a:cxn ang="0">
                <a:pos x="connsiteX4581" y="connsiteY4581"/>
              </a:cxn>
              <a:cxn ang="0">
                <a:pos x="connsiteX4582" y="connsiteY4582"/>
              </a:cxn>
              <a:cxn ang="0">
                <a:pos x="connsiteX4583" y="connsiteY4583"/>
              </a:cxn>
              <a:cxn ang="0">
                <a:pos x="connsiteX4584" y="connsiteY4584"/>
              </a:cxn>
              <a:cxn ang="0">
                <a:pos x="connsiteX4585" y="connsiteY4585"/>
              </a:cxn>
              <a:cxn ang="0">
                <a:pos x="connsiteX4586" y="connsiteY4586"/>
              </a:cxn>
              <a:cxn ang="0">
                <a:pos x="connsiteX4587" y="connsiteY4587"/>
              </a:cxn>
              <a:cxn ang="0">
                <a:pos x="connsiteX4588" y="connsiteY4588"/>
              </a:cxn>
              <a:cxn ang="0">
                <a:pos x="connsiteX4589" y="connsiteY4589"/>
              </a:cxn>
              <a:cxn ang="0">
                <a:pos x="connsiteX4590" y="connsiteY4590"/>
              </a:cxn>
              <a:cxn ang="0">
                <a:pos x="connsiteX4591" y="connsiteY4591"/>
              </a:cxn>
              <a:cxn ang="0">
                <a:pos x="connsiteX4592" y="connsiteY4592"/>
              </a:cxn>
              <a:cxn ang="0">
                <a:pos x="connsiteX4593" y="connsiteY4593"/>
              </a:cxn>
              <a:cxn ang="0">
                <a:pos x="connsiteX4594" y="connsiteY4594"/>
              </a:cxn>
              <a:cxn ang="0">
                <a:pos x="connsiteX4595" y="connsiteY4595"/>
              </a:cxn>
              <a:cxn ang="0">
                <a:pos x="connsiteX4596" y="connsiteY4596"/>
              </a:cxn>
              <a:cxn ang="0">
                <a:pos x="connsiteX4597" y="connsiteY4597"/>
              </a:cxn>
              <a:cxn ang="0">
                <a:pos x="connsiteX4598" y="connsiteY4598"/>
              </a:cxn>
              <a:cxn ang="0">
                <a:pos x="connsiteX4599" y="connsiteY4599"/>
              </a:cxn>
              <a:cxn ang="0">
                <a:pos x="connsiteX4600" y="connsiteY4600"/>
              </a:cxn>
              <a:cxn ang="0">
                <a:pos x="connsiteX4601" y="connsiteY4601"/>
              </a:cxn>
              <a:cxn ang="0">
                <a:pos x="connsiteX4602" y="connsiteY4602"/>
              </a:cxn>
              <a:cxn ang="0">
                <a:pos x="connsiteX4603" y="connsiteY4603"/>
              </a:cxn>
              <a:cxn ang="0">
                <a:pos x="connsiteX4604" y="connsiteY4604"/>
              </a:cxn>
              <a:cxn ang="0">
                <a:pos x="connsiteX4605" y="connsiteY4605"/>
              </a:cxn>
              <a:cxn ang="0">
                <a:pos x="connsiteX4606" y="connsiteY4606"/>
              </a:cxn>
              <a:cxn ang="0">
                <a:pos x="connsiteX4607" y="connsiteY4607"/>
              </a:cxn>
              <a:cxn ang="0">
                <a:pos x="connsiteX4608" y="connsiteY4608"/>
              </a:cxn>
              <a:cxn ang="0">
                <a:pos x="connsiteX4609" y="connsiteY4609"/>
              </a:cxn>
              <a:cxn ang="0">
                <a:pos x="connsiteX4610" y="connsiteY4610"/>
              </a:cxn>
              <a:cxn ang="0">
                <a:pos x="connsiteX4611" y="connsiteY4611"/>
              </a:cxn>
              <a:cxn ang="0">
                <a:pos x="connsiteX4612" y="connsiteY4612"/>
              </a:cxn>
              <a:cxn ang="0">
                <a:pos x="connsiteX4613" y="connsiteY4613"/>
              </a:cxn>
              <a:cxn ang="0">
                <a:pos x="connsiteX4614" y="connsiteY4614"/>
              </a:cxn>
              <a:cxn ang="0">
                <a:pos x="connsiteX4615" y="connsiteY4615"/>
              </a:cxn>
              <a:cxn ang="0">
                <a:pos x="connsiteX4616" y="connsiteY4616"/>
              </a:cxn>
              <a:cxn ang="0">
                <a:pos x="connsiteX4617" y="connsiteY4617"/>
              </a:cxn>
              <a:cxn ang="0">
                <a:pos x="connsiteX4618" y="connsiteY4618"/>
              </a:cxn>
              <a:cxn ang="0">
                <a:pos x="connsiteX4619" y="connsiteY4619"/>
              </a:cxn>
              <a:cxn ang="0">
                <a:pos x="connsiteX4620" y="connsiteY4620"/>
              </a:cxn>
              <a:cxn ang="0">
                <a:pos x="connsiteX4621" y="connsiteY4621"/>
              </a:cxn>
              <a:cxn ang="0">
                <a:pos x="connsiteX4622" y="connsiteY4622"/>
              </a:cxn>
              <a:cxn ang="0">
                <a:pos x="connsiteX4623" y="connsiteY4623"/>
              </a:cxn>
              <a:cxn ang="0">
                <a:pos x="connsiteX4624" y="connsiteY4624"/>
              </a:cxn>
              <a:cxn ang="0">
                <a:pos x="connsiteX4625" y="connsiteY4625"/>
              </a:cxn>
              <a:cxn ang="0">
                <a:pos x="connsiteX4626" y="connsiteY4626"/>
              </a:cxn>
              <a:cxn ang="0">
                <a:pos x="connsiteX4627" y="connsiteY4627"/>
              </a:cxn>
              <a:cxn ang="0">
                <a:pos x="connsiteX4628" y="connsiteY4628"/>
              </a:cxn>
              <a:cxn ang="0">
                <a:pos x="connsiteX4629" y="connsiteY4629"/>
              </a:cxn>
              <a:cxn ang="0">
                <a:pos x="connsiteX4630" y="connsiteY4630"/>
              </a:cxn>
              <a:cxn ang="0">
                <a:pos x="connsiteX4631" y="connsiteY4631"/>
              </a:cxn>
              <a:cxn ang="0">
                <a:pos x="connsiteX4632" y="connsiteY4632"/>
              </a:cxn>
              <a:cxn ang="0">
                <a:pos x="connsiteX4633" y="connsiteY4633"/>
              </a:cxn>
              <a:cxn ang="0">
                <a:pos x="connsiteX4634" y="connsiteY4634"/>
              </a:cxn>
              <a:cxn ang="0">
                <a:pos x="connsiteX4635" y="connsiteY4635"/>
              </a:cxn>
              <a:cxn ang="0">
                <a:pos x="connsiteX4636" y="connsiteY4636"/>
              </a:cxn>
              <a:cxn ang="0">
                <a:pos x="connsiteX4637" y="connsiteY4637"/>
              </a:cxn>
              <a:cxn ang="0">
                <a:pos x="connsiteX4638" y="connsiteY4638"/>
              </a:cxn>
              <a:cxn ang="0">
                <a:pos x="connsiteX4639" y="connsiteY4639"/>
              </a:cxn>
              <a:cxn ang="0">
                <a:pos x="connsiteX4640" y="connsiteY4640"/>
              </a:cxn>
              <a:cxn ang="0">
                <a:pos x="connsiteX4641" y="connsiteY4641"/>
              </a:cxn>
              <a:cxn ang="0">
                <a:pos x="connsiteX4642" y="connsiteY4642"/>
              </a:cxn>
              <a:cxn ang="0">
                <a:pos x="connsiteX4643" y="connsiteY4643"/>
              </a:cxn>
              <a:cxn ang="0">
                <a:pos x="connsiteX4644" y="connsiteY4644"/>
              </a:cxn>
              <a:cxn ang="0">
                <a:pos x="connsiteX4645" y="connsiteY4645"/>
              </a:cxn>
              <a:cxn ang="0">
                <a:pos x="connsiteX4646" y="connsiteY4646"/>
              </a:cxn>
              <a:cxn ang="0">
                <a:pos x="connsiteX4647" y="connsiteY4647"/>
              </a:cxn>
              <a:cxn ang="0">
                <a:pos x="connsiteX4648" y="connsiteY4648"/>
              </a:cxn>
              <a:cxn ang="0">
                <a:pos x="connsiteX4649" y="connsiteY4649"/>
              </a:cxn>
              <a:cxn ang="0">
                <a:pos x="connsiteX4650" y="connsiteY4650"/>
              </a:cxn>
              <a:cxn ang="0">
                <a:pos x="connsiteX4651" y="connsiteY4651"/>
              </a:cxn>
              <a:cxn ang="0">
                <a:pos x="connsiteX4652" y="connsiteY4652"/>
              </a:cxn>
              <a:cxn ang="0">
                <a:pos x="connsiteX4653" y="connsiteY4653"/>
              </a:cxn>
              <a:cxn ang="0">
                <a:pos x="connsiteX4654" y="connsiteY4654"/>
              </a:cxn>
              <a:cxn ang="0">
                <a:pos x="connsiteX4655" y="connsiteY4655"/>
              </a:cxn>
              <a:cxn ang="0">
                <a:pos x="connsiteX4656" y="connsiteY4656"/>
              </a:cxn>
              <a:cxn ang="0">
                <a:pos x="connsiteX4657" y="connsiteY4657"/>
              </a:cxn>
              <a:cxn ang="0">
                <a:pos x="connsiteX4658" y="connsiteY4658"/>
              </a:cxn>
              <a:cxn ang="0">
                <a:pos x="connsiteX4659" y="connsiteY4659"/>
              </a:cxn>
              <a:cxn ang="0">
                <a:pos x="connsiteX4660" y="connsiteY4660"/>
              </a:cxn>
              <a:cxn ang="0">
                <a:pos x="connsiteX4661" y="connsiteY4661"/>
              </a:cxn>
              <a:cxn ang="0">
                <a:pos x="connsiteX4662" y="connsiteY4662"/>
              </a:cxn>
              <a:cxn ang="0">
                <a:pos x="connsiteX4663" y="connsiteY4663"/>
              </a:cxn>
              <a:cxn ang="0">
                <a:pos x="connsiteX4664" y="connsiteY4664"/>
              </a:cxn>
              <a:cxn ang="0">
                <a:pos x="connsiteX4665" y="connsiteY4665"/>
              </a:cxn>
              <a:cxn ang="0">
                <a:pos x="connsiteX4666" y="connsiteY4666"/>
              </a:cxn>
              <a:cxn ang="0">
                <a:pos x="connsiteX4667" y="connsiteY4667"/>
              </a:cxn>
              <a:cxn ang="0">
                <a:pos x="connsiteX4668" y="connsiteY4668"/>
              </a:cxn>
              <a:cxn ang="0">
                <a:pos x="connsiteX4669" y="connsiteY4669"/>
              </a:cxn>
              <a:cxn ang="0">
                <a:pos x="connsiteX4670" y="connsiteY4670"/>
              </a:cxn>
              <a:cxn ang="0">
                <a:pos x="connsiteX4671" y="connsiteY4671"/>
              </a:cxn>
              <a:cxn ang="0">
                <a:pos x="connsiteX4672" y="connsiteY4672"/>
              </a:cxn>
              <a:cxn ang="0">
                <a:pos x="connsiteX4673" y="connsiteY4673"/>
              </a:cxn>
              <a:cxn ang="0">
                <a:pos x="connsiteX4674" y="connsiteY4674"/>
              </a:cxn>
              <a:cxn ang="0">
                <a:pos x="connsiteX4675" y="connsiteY4675"/>
              </a:cxn>
              <a:cxn ang="0">
                <a:pos x="connsiteX4676" y="connsiteY4676"/>
              </a:cxn>
              <a:cxn ang="0">
                <a:pos x="connsiteX4677" y="connsiteY4677"/>
              </a:cxn>
              <a:cxn ang="0">
                <a:pos x="connsiteX4678" y="connsiteY4678"/>
              </a:cxn>
              <a:cxn ang="0">
                <a:pos x="connsiteX4679" y="connsiteY4679"/>
              </a:cxn>
              <a:cxn ang="0">
                <a:pos x="connsiteX4680" y="connsiteY4680"/>
              </a:cxn>
              <a:cxn ang="0">
                <a:pos x="connsiteX4681" y="connsiteY4681"/>
              </a:cxn>
              <a:cxn ang="0">
                <a:pos x="connsiteX4682" y="connsiteY4682"/>
              </a:cxn>
              <a:cxn ang="0">
                <a:pos x="connsiteX4683" y="connsiteY4683"/>
              </a:cxn>
              <a:cxn ang="0">
                <a:pos x="connsiteX4684" y="connsiteY4684"/>
              </a:cxn>
              <a:cxn ang="0">
                <a:pos x="connsiteX4685" y="connsiteY4685"/>
              </a:cxn>
              <a:cxn ang="0">
                <a:pos x="connsiteX4686" y="connsiteY4686"/>
              </a:cxn>
              <a:cxn ang="0">
                <a:pos x="connsiteX4687" y="connsiteY4687"/>
              </a:cxn>
              <a:cxn ang="0">
                <a:pos x="connsiteX4688" y="connsiteY4688"/>
              </a:cxn>
              <a:cxn ang="0">
                <a:pos x="connsiteX4689" y="connsiteY4689"/>
              </a:cxn>
              <a:cxn ang="0">
                <a:pos x="connsiteX4690" y="connsiteY4690"/>
              </a:cxn>
              <a:cxn ang="0">
                <a:pos x="connsiteX4691" y="connsiteY4691"/>
              </a:cxn>
              <a:cxn ang="0">
                <a:pos x="connsiteX4692" y="connsiteY4692"/>
              </a:cxn>
              <a:cxn ang="0">
                <a:pos x="connsiteX4693" y="connsiteY4693"/>
              </a:cxn>
              <a:cxn ang="0">
                <a:pos x="connsiteX4694" y="connsiteY4694"/>
              </a:cxn>
              <a:cxn ang="0">
                <a:pos x="connsiteX4695" y="connsiteY4695"/>
              </a:cxn>
              <a:cxn ang="0">
                <a:pos x="connsiteX4696" y="connsiteY4696"/>
              </a:cxn>
              <a:cxn ang="0">
                <a:pos x="connsiteX4697" y="connsiteY4697"/>
              </a:cxn>
              <a:cxn ang="0">
                <a:pos x="connsiteX4698" y="connsiteY4698"/>
              </a:cxn>
              <a:cxn ang="0">
                <a:pos x="connsiteX4699" y="connsiteY4699"/>
              </a:cxn>
              <a:cxn ang="0">
                <a:pos x="connsiteX4700" y="connsiteY4700"/>
              </a:cxn>
              <a:cxn ang="0">
                <a:pos x="connsiteX4701" y="connsiteY4701"/>
              </a:cxn>
              <a:cxn ang="0">
                <a:pos x="connsiteX4702" y="connsiteY4702"/>
              </a:cxn>
              <a:cxn ang="0">
                <a:pos x="connsiteX4703" y="connsiteY4703"/>
              </a:cxn>
              <a:cxn ang="0">
                <a:pos x="connsiteX4704" y="connsiteY4704"/>
              </a:cxn>
              <a:cxn ang="0">
                <a:pos x="connsiteX4705" y="connsiteY4705"/>
              </a:cxn>
              <a:cxn ang="0">
                <a:pos x="connsiteX4706" y="connsiteY4706"/>
              </a:cxn>
              <a:cxn ang="0">
                <a:pos x="connsiteX4707" y="connsiteY4707"/>
              </a:cxn>
              <a:cxn ang="0">
                <a:pos x="connsiteX4708" y="connsiteY4708"/>
              </a:cxn>
              <a:cxn ang="0">
                <a:pos x="connsiteX4709" y="connsiteY4709"/>
              </a:cxn>
              <a:cxn ang="0">
                <a:pos x="connsiteX4710" y="connsiteY4710"/>
              </a:cxn>
              <a:cxn ang="0">
                <a:pos x="connsiteX4711" y="connsiteY4711"/>
              </a:cxn>
              <a:cxn ang="0">
                <a:pos x="connsiteX4712" y="connsiteY4712"/>
              </a:cxn>
              <a:cxn ang="0">
                <a:pos x="connsiteX4713" y="connsiteY4713"/>
              </a:cxn>
              <a:cxn ang="0">
                <a:pos x="connsiteX4714" y="connsiteY4714"/>
              </a:cxn>
              <a:cxn ang="0">
                <a:pos x="connsiteX4715" y="connsiteY4715"/>
              </a:cxn>
              <a:cxn ang="0">
                <a:pos x="connsiteX4716" y="connsiteY4716"/>
              </a:cxn>
              <a:cxn ang="0">
                <a:pos x="connsiteX4717" y="connsiteY4717"/>
              </a:cxn>
              <a:cxn ang="0">
                <a:pos x="connsiteX4718" y="connsiteY4718"/>
              </a:cxn>
              <a:cxn ang="0">
                <a:pos x="connsiteX4719" y="connsiteY4719"/>
              </a:cxn>
              <a:cxn ang="0">
                <a:pos x="connsiteX4720" y="connsiteY4720"/>
              </a:cxn>
              <a:cxn ang="0">
                <a:pos x="connsiteX4721" y="connsiteY4721"/>
              </a:cxn>
              <a:cxn ang="0">
                <a:pos x="connsiteX4722" y="connsiteY4722"/>
              </a:cxn>
              <a:cxn ang="0">
                <a:pos x="connsiteX4723" y="connsiteY4723"/>
              </a:cxn>
              <a:cxn ang="0">
                <a:pos x="connsiteX4724" y="connsiteY4724"/>
              </a:cxn>
              <a:cxn ang="0">
                <a:pos x="connsiteX4725" y="connsiteY4725"/>
              </a:cxn>
              <a:cxn ang="0">
                <a:pos x="connsiteX4726" y="connsiteY4726"/>
              </a:cxn>
              <a:cxn ang="0">
                <a:pos x="connsiteX4727" y="connsiteY4727"/>
              </a:cxn>
              <a:cxn ang="0">
                <a:pos x="connsiteX4728" y="connsiteY4728"/>
              </a:cxn>
              <a:cxn ang="0">
                <a:pos x="connsiteX4729" y="connsiteY4729"/>
              </a:cxn>
              <a:cxn ang="0">
                <a:pos x="connsiteX4730" y="connsiteY4730"/>
              </a:cxn>
              <a:cxn ang="0">
                <a:pos x="connsiteX4731" y="connsiteY4731"/>
              </a:cxn>
              <a:cxn ang="0">
                <a:pos x="connsiteX4732" y="connsiteY4732"/>
              </a:cxn>
              <a:cxn ang="0">
                <a:pos x="connsiteX4733" y="connsiteY4733"/>
              </a:cxn>
              <a:cxn ang="0">
                <a:pos x="connsiteX4734" y="connsiteY4734"/>
              </a:cxn>
              <a:cxn ang="0">
                <a:pos x="connsiteX4735" y="connsiteY4735"/>
              </a:cxn>
              <a:cxn ang="0">
                <a:pos x="connsiteX4736" y="connsiteY4736"/>
              </a:cxn>
              <a:cxn ang="0">
                <a:pos x="connsiteX4737" y="connsiteY4737"/>
              </a:cxn>
              <a:cxn ang="0">
                <a:pos x="connsiteX4738" y="connsiteY4738"/>
              </a:cxn>
              <a:cxn ang="0">
                <a:pos x="connsiteX4739" y="connsiteY4739"/>
              </a:cxn>
              <a:cxn ang="0">
                <a:pos x="connsiteX4740" y="connsiteY4740"/>
              </a:cxn>
              <a:cxn ang="0">
                <a:pos x="connsiteX4741" y="connsiteY4741"/>
              </a:cxn>
              <a:cxn ang="0">
                <a:pos x="connsiteX4742" y="connsiteY4742"/>
              </a:cxn>
              <a:cxn ang="0">
                <a:pos x="connsiteX4743" y="connsiteY4743"/>
              </a:cxn>
              <a:cxn ang="0">
                <a:pos x="connsiteX4744" y="connsiteY4744"/>
              </a:cxn>
              <a:cxn ang="0">
                <a:pos x="connsiteX4745" y="connsiteY4745"/>
              </a:cxn>
              <a:cxn ang="0">
                <a:pos x="connsiteX4746" y="connsiteY4746"/>
              </a:cxn>
              <a:cxn ang="0">
                <a:pos x="connsiteX4747" y="connsiteY4747"/>
              </a:cxn>
              <a:cxn ang="0">
                <a:pos x="connsiteX4748" y="connsiteY4748"/>
              </a:cxn>
              <a:cxn ang="0">
                <a:pos x="connsiteX4749" y="connsiteY4749"/>
              </a:cxn>
              <a:cxn ang="0">
                <a:pos x="connsiteX4750" y="connsiteY4750"/>
              </a:cxn>
              <a:cxn ang="0">
                <a:pos x="connsiteX4751" y="connsiteY4751"/>
              </a:cxn>
              <a:cxn ang="0">
                <a:pos x="connsiteX4752" y="connsiteY4752"/>
              </a:cxn>
              <a:cxn ang="0">
                <a:pos x="connsiteX4753" y="connsiteY4753"/>
              </a:cxn>
              <a:cxn ang="0">
                <a:pos x="connsiteX4754" y="connsiteY4754"/>
              </a:cxn>
              <a:cxn ang="0">
                <a:pos x="connsiteX4755" y="connsiteY4755"/>
              </a:cxn>
              <a:cxn ang="0">
                <a:pos x="connsiteX4756" y="connsiteY4756"/>
              </a:cxn>
              <a:cxn ang="0">
                <a:pos x="connsiteX4757" y="connsiteY4757"/>
              </a:cxn>
              <a:cxn ang="0">
                <a:pos x="connsiteX4758" y="connsiteY4758"/>
              </a:cxn>
              <a:cxn ang="0">
                <a:pos x="connsiteX4759" y="connsiteY4759"/>
              </a:cxn>
              <a:cxn ang="0">
                <a:pos x="connsiteX4760" y="connsiteY4760"/>
              </a:cxn>
              <a:cxn ang="0">
                <a:pos x="connsiteX4761" y="connsiteY4761"/>
              </a:cxn>
              <a:cxn ang="0">
                <a:pos x="connsiteX4762" y="connsiteY4762"/>
              </a:cxn>
              <a:cxn ang="0">
                <a:pos x="connsiteX4763" y="connsiteY4763"/>
              </a:cxn>
              <a:cxn ang="0">
                <a:pos x="connsiteX4764" y="connsiteY4764"/>
              </a:cxn>
              <a:cxn ang="0">
                <a:pos x="connsiteX4765" y="connsiteY4765"/>
              </a:cxn>
              <a:cxn ang="0">
                <a:pos x="connsiteX4766" y="connsiteY4766"/>
              </a:cxn>
              <a:cxn ang="0">
                <a:pos x="connsiteX4767" y="connsiteY4767"/>
              </a:cxn>
              <a:cxn ang="0">
                <a:pos x="connsiteX4768" y="connsiteY4768"/>
              </a:cxn>
              <a:cxn ang="0">
                <a:pos x="connsiteX4769" y="connsiteY4769"/>
              </a:cxn>
              <a:cxn ang="0">
                <a:pos x="connsiteX4770" y="connsiteY4770"/>
              </a:cxn>
              <a:cxn ang="0">
                <a:pos x="connsiteX4771" y="connsiteY4771"/>
              </a:cxn>
              <a:cxn ang="0">
                <a:pos x="connsiteX4772" y="connsiteY4772"/>
              </a:cxn>
              <a:cxn ang="0">
                <a:pos x="connsiteX4773" y="connsiteY4773"/>
              </a:cxn>
              <a:cxn ang="0">
                <a:pos x="connsiteX4774" y="connsiteY4774"/>
              </a:cxn>
              <a:cxn ang="0">
                <a:pos x="connsiteX4775" y="connsiteY4775"/>
              </a:cxn>
              <a:cxn ang="0">
                <a:pos x="connsiteX4776" y="connsiteY4776"/>
              </a:cxn>
              <a:cxn ang="0">
                <a:pos x="connsiteX4777" y="connsiteY4777"/>
              </a:cxn>
              <a:cxn ang="0">
                <a:pos x="connsiteX4778" y="connsiteY4778"/>
              </a:cxn>
              <a:cxn ang="0">
                <a:pos x="connsiteX4779" y="connsiteY4779"/>
              </a:cxn>
              <a:cxn ang="0">
                <a:pos x="connsiteX4780" y="connsiteY4780"/>
              </a:cxn>
              <a:cxn ang="0">
                <a:pos x="connsiteX4781" y="connsiteY4781"/>
              </a:cxn>
              <a:cxn ang="0">
                <a:pos x="connsiteX4782" y="connsiteY4782"/>
              </a:cxn>
              <a:cxn ang="0">
                <a:pos x="connsiteX4783" y="connsiteY4783"/>
              </a:cxn>
              <a:cxn ang="0">
                <a:pos x="connsiteX4784" y="connsiteY4784"/>
              </a:cxn>
              <a:cxn ang="0">
                <a:pos x="connsiteX4785" y="connsiteY4785"/>
              </a:cxn>
              <a:cxn ang="0">
                <a:pos x="connsiteX4786" y="connsiteY4786"/>
              </a:cxn>
              <a:cxn ang="0">
                <a:pos x="connsiteX4787" y="connsiteY4787"/>
              </a:cxn>
              <a:cxn ang="0">
                <a:pos x="connsiteX4788" y="connsiteY4788"/>
              </a:cxn>
              <a:cxn ang="0">
                <a:pos x="connsiteX4789" y="connsiteY4789"/>
              </a:cxn>
              <a:cxn ang="0">
                <a:pos x="connsiteX4790" y="connsiteY4790"/>
              </a:cxn>
              <a:cxn ang="0">
                <a:pos x="connsiteX4791" y="connsiteY4791"/>
              </a:cxn>
              <a:cxn ang="0">
                <a:pos x="connsiteX4792" y="connsiteY4792"/>
              </a:cxn>
              <a:cxn ang="0">
                <a:pos x="connsiteX4793" y="connsiteY4793"/>
              </a:cxn>
              <a:cxn ang="0">
                <a:pos x="connsiteX4794" y="connsiteY4794"/>
              </a:cxn>
              <a:cxn ang="0">
                <a:pos x="connsiteX4795" y="connsiteY4795"/>
              </a:cxn>
              <a:cxn ang="0">
                <a:pos x="connsiteX4796" y="connsiteY4796"/>
              </a:cxn>
              <a:cxn ang="0">
                <a:pos x="connsiteX4797" y="connsiteY4797"/>
              </a:cxn>
              <a:cxn ang="0">
                <a:pos x="connsiteX4798" y="connsiteY4798"/>
              </a:cxn>
              <a:cxn ang="0">
                <a:pos x="connsiteX4799" y="connsiteY4799"/>
              </a:cxn>
              <a:cxn ang="0">
                <a:pos x="connsiteX4800" y="connsiteY4800"/>
              </a:cxn>
              <a:cxn ang="0">
                <a:pos x="connsiteX4801" y="connsiteY4801"/>
              </a:cxn>
              <a:cxn ang="0">
                <a:pos x="connsiteX4802" y="connsiteY4802"/>
              </a:cxn>
              <a:cxn ang="0">
                <a:pos x="connsiteX4803" y="connsiteY4803"/>
              </a:cxn>
              <a:cxn ang="0">
                <a:pos x="connsiteX4804" y="connsiteY4804"/>
              </a:cxn>
              <a:cxn ang="0">
                <a:pos x="connsiteX4805" y="connsiteY4805"/>
              </a:cxn>
              <a:cxn ang="0">
                <a:pos x="connsiteX4806" y="connsiteY4806"/>
              </a:cxn>
              <a:cxn ang="0">
                <a:pos x="connsiteX4807" y="connsiteY4807"/>
              </a:cxn>
              <a:cxn ang="0">
                <a:pos x="connsiteX4808" y="connsiteY4808"/>
              </a:cxn>
              <a:cxn ang="0">
                <a:pos x="connsiteX4809" y="connsiteY4809"/>
              </a:cxn>
              <a:cxn ang="0">
                <a:pos x="connsiteX4810" y="connsiteY4810"/>
              </a:cxn>
              <a:cxn ang="0">
                <a:pos x="connsiteX4811" y="connsiteY4811"/>
              </a:cxn>
              <a:cxn ang="0">
                <a:pos x="connsiteX4812" y="connsiteY4812"/>
              </a:cxn>
              <a:cxn ang="0">
                <a:pos x="connsiteX4813" y="connsiteY4813"/>
              </a:cxn>
              <a:cxn ang="0">
                <a:pos x="connsiteX4814" y="connsiteY4814"/>
              </a:cxn>
              <a:cxn ang="0">
                <a:pos x="connsiteX4815" y="connsiteY4815"/>
              </a:cxn>
              <a:cxn ang="0">
                <a:pos x="connsiteX4816" y="connsiteY4816"/>
              </a:cxn>
              <a:cxn ang="0">
                <a:pos x="connsiteX4817" y="connsiteY4817"/>
              </a:cxn>
              <a:cxn ang="0">
                <a:pos x="connsiteX4818" y="connsiteY4818"/>
              </a:cxn>
              <a:cxn ang="0">
                <a:pos x="connsiteX4819" y="connsiteY4819"/>
              </a:cxn>
              <a:cxn ang="0">
                <a:pos x="connsiteX4820" y="connsiteY4820"/>
              </a:cxn>
              <a:cxn ang="0">
                <a:pos x="connsiteX4821" y="connsiteY4821"/>
              </a:cxn>
              <a:cxn ang="0">
                <a:pos x="connsiteX4822" y="connsiteY4822"/>
              </a:cxn>
              <a:cxn ang="0">
                <a:pos x="connsiteX4823" y="connsiteY4823"/>
              </a:cxn>
              <a:cxn ang="0">
                <a:pos x="connsiteX4824" y="connsiteY4824"/>
              </a:cxn>
              <a:cxn ang="0">
                <a:pos x="connsiteX4825" y="connsiteY4825"/>
              </a:cxn>
              <a:cxn ang="0">
                <a:pos x="connsiteX4826" y="connsiteY4826"/>
              </a:cxn>
              <a:cxn ang="0">
                <a:pos x="connsiteX4827" y="connsiteY4827"/>
              </a:cxn>
              <a:cxn ang="0">
                <a:pos x="connsiteX4828" y="connsiteY4828"/>
              </a:cxn>
              <a:cxn ang="0">
                <a:pos x="connsiteX4829" y="connsiteY4829"/>
              </a:cxn>
              <a:cxn ang="0">
                <a:pos x="connsiteX4830" y="connsiteY4830"/>
              </a:cxn>
              <a:cxn ang="0">
                <a:pos x="connsiteX4831" y="connsiteY4831"/>
              </a:cxn>
              <a:cxn ang="0">
                <a:pos x="connsiteX4832" y="connsiteY4832"/>
              </a:cxn>
              <a:cxn ang="0">
                <a:pos x="connsiteX4833" y="connsiteY4833"/>
              </a:cxn>
              <a:cxn ang="0">
                <a:pos x="connsiteX4834" y="connsiteY4834"/>
              </a:cxn>
              <a:cxn ang="0">
                <a:pos x="connsiteX4835" y="connsiteY4835"/>
              </a:cxn>
              <a:cxn ang="0">
                <a:pos x="connsiteX4836" y="connsiteY4836"/>
              </a:cxn>
              <a:cxn ang="0">
                <a:pos x="connsiteX4837" y="connsiteY4837"/>
              </a:cxn>
              <a:cxn ang="0">
                <a:pos x="connsiteX4838" y="connsiteY4838"/>
              </a:cxn>
              <a:cxn ang="0">
                <a:pos x="connsiteX4839" y="connsiteY4839"/>
              </a:cxn>
              <a:cxn ang="0">
                <a:pos x="connsiteX4840" y="connsiteY4840"/>
              </a:cxn>
              <a:cxn ang="0">
                <a:pos x="connsiteX4841" y="connsiteY4841"/>
              </a:cxn>
              <a:cxn ang="0">
                <a:pos x="connsiteX4842" y="connsiteY4842"/>
              </a:cxn>
              <a:cxn ang="0">
                <a:pos x="connsiteX4843" y="connsiteY4843"/>
              </a:cxn>
              <a:cxn ang="0">
                <a:pos x="connsiteX4844" y="connsiteY4844"/>
              </a:cxn>
              <a:cxn ang="0">
                <a:pos x="connsiteX4845" y="connsiteY4845"/>
              </a:cxn>
              <a:cxn ang="0">
                <a:pos x="connsiteX4846" y="connsiteY4846"/>
              </a:cxn>
              <a:cxn ang="0">
                <a:pos x="connsiteX4847" y="connsiteY4847"/>
              </a:cxn>
              <a:cxn ang="0">
                <a:pos x="connsiteX4848" y="connsiteY4848"/>
              </a:cxn>
              <a:cxn ang="0">
                <a:pos x="connsiteX4849" y="connsiteY4849"/>
              </a:cxn>
              <a:cxn ang="0">
                <a:pos x="connsiteX4850" y="connsiteY4850"/>
              </a:cxn>
              <a:cxn ang="0">
                <a:pos x="connsiteX4851" y="connsiteY4851"/>
              </a:cxn>
              <a:cxn ang="0">
                <a:pos x="connsiteX4852" y="connsiteY4852"/>
              </a:cxn>
              <a:cxn ang="0">
                <a:pos x="connsiteX4853" y="connsiteY4853"/>
              </a:cxn>
              <a:cxn ang="0">
                <a:pos x="connsiteX4854" y="connsiteY4854"/>
              </a:cxn>
              <a:cxn ang="0">
                <a:pos x="connsiteX4855" y="connsiteY4855"/>
              </a:cxn>
              <a:cxn ang="0">
                <a:pos x="connsiteX4856" y="connsiteY4856"/>
              </a:cxn>
              <a:cxn ang="0">
                <a:pos x="connsiteX4857" y="connsiteY4857"/>
              </a:cxn>
              <a:cxn ang="0">
                <a:pos x="connsiteX4858" y="connsiteY4858"/>
              </a:cxn>
              <a:cxn ang="0">
                <a:pos x="connsiteX4859" y="connsiteY4859"/>
              </a:cxn>
              <a:cxn ang="0">
                <a:pos x="connsiteX4860" y="connsiteY4860"/>
              </a:cxn>
              <a:cxn ang="0">
                <a:pos x="connsiteX4861" y="connsiteY4861"/>
              </a:cxn>
              <a:cxn ang="0">
                <a:pos x="connsiteX4862" y="connsiteY4862"/>
              </a:cxn>
              <a:cxn ang="0">
                <a:pos x="connsiteX4863" y="connsiteY4863"/>
              </a:cxn>
              <a:cxn ang="0">
                <a:pos x="connsiteX4864" y="connsiteY4864"/>
              </a:cxn>
              <a:cxn ang="0">
                <a:pos x="connsiteX4865" y="connsiteY4865"/>
              </a:cxn>
              <a:cxn ang="0">
                <a:pos x="connsiteX4866" y="connsiteY4866"/>
              </a:cxn>
              <a:cxn ang="0">
                <a:pos x="connsiteX4867" y="connsiteY4867"/>
              </a:cxn>
              <a:cxn ang="0">
                <a:pos x="connsiteX4868" y="connsiteY4868"/>
              </a:cxn>
              <a:cxn ang="0">
                <a:pos x="connsiteX4869" y="connsiteY4869"/>
              </a:cxn>
              <a:cxn ang="0">
                <a:pos x="connsiteX4870" y="connsiteY4870"/>
              </a:cxn>
              <a:cxn ang="0">
                <a:pos x="connsiteX4871" y="connsiteY4871"/>
              </a:cxn>
              <a:cxn ang="0">
                <a:pos x="connsiteX4872" y="connsiteY4872"/>
              </a:cxn>
              <a:cxn ang="0">
                <a:pos x="connsiteX4873" y="connsiteY4873"/>
              </a:cxn>
              <a:cxn ang="0">
                <a:pos x="connsiteX4874" y="connsiteY4874"/>
              </a:cxn>
              <a:cxn ang="0">
                <a:pos x="connsiteX4875" y="connsiteY4875"/>
              </a:cxn>
              <a:cxn ang="0">
                <a:pos x="connsiteX4876" y="connsiteY4876"/>
              </a:cxn>
              <a:cxn ang="0">
                <a:pos x="connsiteX4877" y="connsiteY4877"/>
              </a:cxn>
              <a:cxn ang="0">
                <a:pos x="connsiteX4878" y="connsiteY4878"/>
              </a:cxn>
              <a:cxn ang="0">
                <a:pos x="connsiteX4879" y="connsiteY4879"/>
              </a:cxn>
              <a:cxn ang="0">
                <a:pos x="connsiteX4880" y="connsiteY4880"/>
              </a:cxn>
              <a:cxn ang="0">
                <a:pos x="connsiteX4881" y="connsiteY4881"/>
              </a:cxn>
              <a:cxn ang="0">
                <a:pos x="connsiteX4882" y="connsiteY4882"/>
              </a:cxn>
              <a:cxn ang="0">
                <a:pos x="connsiteX4883" y="connsiteY4883"/>
              </a:cxn>
              <a:cxn ang="0">
                <a:pos x="connsiteX4884" y="connsiteY4884"/>
              </a:cxn>
              <a:cxn ang="0">
                <a:pos x="connsiteX4885" y="connsiteY4885"/>
              </a:cxn>
              <a:cxn ang="0">
                <a:pos x="connsiteX4886" y="connsiteY4886"/>
              </a:cxn>
              <a:cxn ang="0">
                <a:pos x="connsiteX4887" y="connsiteY4887"/>
              </a:cxn>
              <a:cxn ang="0">
                <a:pos x="connsiteX4888" y="connsiteY4888"/>
              </a:cxn>
              <a:cxn ang="0">
                <a:pos x="connsiteX4889" y="connsiteY4889"/>
              </a:cxn>
              <a:cxn ang="0">
                <a:pos x="connsiteX4890" y="connsiteY4890"/>
              </a:cxn>
              <a:cxn ang="0">
                <a:pos x="connsiteX4891" y="connsiteY4891"/>
              </a:cxn>
              <a:cxn ang="0">
                <a:pos x="connsiteX4892" y="connsiteY4892"/>
              </a:cxn>
              <a:cxn ang="0">
                <a:pos x="connsiteX4893" y="connsiteY4893"/>
              </a:cxn>
              <a:cxn ang="0">
                <a:pos x="connsiteX4894" y="connsiteY4894"/>
              </a:cxn>
              <a:cxn ang="0">
                <a:pos x="connsiteX4895" y="connsiteY4895"/>
              </a:cxn>
              <a:cxn ang="0">
                <a:pos x="connsiteX4896" y="connsiteY4896"/>
              </a:cxn>
              <a:cxn ang="0">
                <a:pos x="connsiteX4897" y="connsiteY4897"/>
              </a:cxn>
              <a:cxn ang="0">
                <a:pos x="connsiteX4898" y="connsiteY4898"/>
              </a:cxn>
              <a:cxn ang="0">
                <a:pos x="connsiteX4899" y="connsiteY4899"/>
              </a:cxn>
              <a:cxn ang="0">
                <a:pos x="connsiteX4900" y="connsiteY4900"/>
              </a:cxn>
              <a:cxn ang="0">
                <a:pos x="connsiteX4901" y="connsiteY4901"/>
              </a:cxn>
              <a:cxn ang="0">
                <a:pos x="connsiteX4902" y="connsiteY4902"/>
              </a:cxn>
              <a:cxn ang="0">
                <a:pos x="connsiteX4903" y="connsiteY4903"/>
              </a:cxn>
              <a:cxn ang="0">
                <a:pos x="connsiteX4904" y="connsiteY4904"/>
              </a:cxn>
              <a:cxn ang="0">
                <a:pos x="connsiteX4905" y="connsiteY4905"/>
              </a:cxn>
              <a:cxn ang="0">
                <a:pos x="connsiteX4906" y="connsiteY4906"/>
              </a:cxn>
              <a:cxn ang="0">
                <a:pos x="connsiteX4907" y="connsiteY4907"/>
              </a:cxn>
              <a:cxn ang="0">
                <a:pos x="connsiteX4908" y="connsiteY4908"/>
              </a:cxn>
              <a:cxn ang="0">
                <a:pos x="connsiteX4909" y="connsiteY4909"/>
              </a:cxn>
              <a:cxn ang="0">
                <a:pos x="connsiteX4910" y="connsiteY4910"/>
              </a:cxn>
              <a:cxn ang="0">
                <a:pos x="connsiteX4911" y="connsiteY4911"/>
              </a:cxn>
              <a:cxn ang="0">
                <a:pos x="connsiteX4912" y="connsiteY4912"/>
              </a:cxn>
              <a:cxn ang="0">
                <a:pos x="connsiteX4913" y="connsiteY4913"/>
              </a:cxn>
              <a:cxn ang="0">
                <a:pos x="connsiteX4914" y="connsiteY4914"/>
              </a:cxn>
              <a:cxn ang="0">
                <a:pos x="connsiteX4915" y="connsiteY4915"/>
              </a:cxn>
              <a:cxn ang="0">
                <a:pos x="connsiteX4916" y="connsiteY4916"/>
              </a:cxn>
              <a:cxn ang="0">
                <a:pos x="connsiteX4917" y="connsiteY4917"/>
              </a:cxn>
              <a:cxn ang="0">
                <a:pos x="connsiteX4918" y="connsiteY4918"/>
              </a:cxn>
              <a:cxn ang="0">
                <a:pos x="connsiteX4919" y="connsiteY4919"/>
              </a:cxn>
              <a:cxn ang="0">
                <a:pos x="connsiteX4920" y="connsiteY4920"/>
              </a:cxn>
              <a:cxn ang="0">
                <a:pos x="connsiteX4921" y="connsiteY4921"/>
              </a:cxn>
              <a:cxn ang="0">
                <a:pos x="connsiteX4922" y="connsiteY4922"/>
              </a:cxn>
              <a:cxn ang="0">
                <a:pos x="connsiteX4923" y="connsiteY4923"/>
              </a:cxn>
              <a:cxn ang="0">
                <a:pos x="connsiteX4924" y="connsiteY4924"/>
              </a:cxn>
              <a:cxn ang="0">
                <a:pos x="connsiteX4925" y="connsiteY4925"/>
              </a:cxn>
              <a:cxn ang="0">
                <a:pos x="connsiteX4926" y="connsiteY4926"/>
              </a:cxn>
              <a:cxn ang="0">
                <a:pos x="connsiteX4927" y="connsiteY4927"/>
              </a:cxn>
              <a:cxn ang="0">
                <a:pos x="connsiteX4928" y="connsiteY4928"/>
              </a:cxn>
              <a:cxn ang="0">
                <a:pos x="connsiteX4929" y="connsiteY4929"/>
              </a:cxn>
              <a:cxn ang="0">
                <a:pos x="connsiteX4930" y="connsiteY4930"/>
              </a:cxn>
              <a:cxn ang="0">
                <a:pos x="connsiteX4931" y="connsiteY4931"/>
              </a:cxn>
              <a:cxn ang="0">
                <a:pos x="connsiteX4932" y="connsiteY4932"/>
              </a:cxn>
              <a:cxn ang="0">
                <a:pos x="connsiteX4933" y="connsiteY4933"/>
              </a:cxn>
              <a:cxn ang="0">
                <a:pos x="connsiteX4934" y="connsiteY4934"/>
              </a:cxn>
              <a:cxn ang="0">
                <a:pos x="connsiteX4935" y="connsiteY4935"/>
              </a:cxn>
              <a:cxn ang="0">
                <a:pos x="connsiteX4936" y="connsiteY4936"/>
              </a:cxn>
              <a:cxn ang="0">
                <a:pos x="connsiteX4937" y="connsiteY4937"/>
              </a:cxn>
              <a:cxn ang="0">
                <a:pos x="connsiteX4938" y="connsiteY4938"/>
              </a:cxn>
              <a:cxn ang="0">
                <a:pos x="connsiteX4939" y="connsiteY4939"/>
              </a:cxn>
              <a:cxn ang="0">
                <a:pos x="connsiteX4940" y="connsiteY4940"/>
              </a:cxn>
              <a:cxn ang="0">
                <a:pos x="connsiteX4941" y="connsiteY4941"/>
              </a:cxn>
              <a:cxn ang="0">
                <a:pos x="connsiteX4942" y="connsiteY4942"/>
              </a:cxn>
              <a:cxn ang="0">
                <a:pos x="connsiteX4943" y="connsiteY4943"/>
              </a:cxn>
              <a:cxn ang="0">
                <a:pos x="connsiteX4944" y="connsiteY4944"/>
              </a:cxn>
              <a:cxn ang="0">
                <a:pos x="connsiteX4945" y="connsiteY4945"/>
              </a:cxn>
              <a:cxn ang="0">
                <a:pos x="connsiteX4946" y="connsiteY4946"/>
              </a:cxn>
              <a:cxn ang="0">
                <a:pos x="connsiteX4947" y="connsiteY4947"/>
              </a:cxn>
              <a:cxn ang="0">
                <a:pos x="connsiteX4948" y="connsiteY4948"/>
              </a:cxn>
              <a:cxn ang="0">
                <a:pos x="connsiteX4949" y="connsiteY4949"/>
              </a:cxn>
              <a:cxn ang="0">
                <a:pos x="connsiteX4950" y="connsiteY4950"/>
              </a:cxn>
              <a:cxn ang="0">
                <a:pos x="connsiteX4951" y="connsiteY4951"/>
              </a:cxn>
              <a:cxn ang="0">
                <a:pos x="connsiteX4952" y="connsiteY4952"/>
              </a:cxn>
              <a:cxn ang="0">
                <a:pos x="connsiteX4953" y="connsiteY4953"/>
              </a:cxn>
              <a:cxn ang="0">
                <a:pos x="connsiteX4954" y="connsiteY4954"/>
              </a:cxn>
              <a:cxn ang="0">
                <a:pos x="connsiteX4955" y="connsiteY4955"/>
              </a:cxn>
              <a:cxn ang="0">
                <a:pos x="connsiteX4956" y="connsiteY4956"/>
              </a:cxn>
              <a:cxn ang="0">
                <a:pos x="connsiteX4957" y="connsiteY4957"/>
              </a:cxn>
              <a:cxn ang="0">
                <a:pos x="connsiteX4958" y="connsiteY4958"/>
              </a:cxn>
              <a:cxn ang="0">
                <a:pos x="connsiteX4959" y="connsiteY4959"/>
              </a:cxn>
              <a:cxn ang="0">
                <a:pos x="connsiteX4960" y="connsiteY4960"/>
              </a:cxn>
              <a:cxn ang="0">
                <a:pos x="connsiteX4961" y="connsiteY4961"/>
              </a:cxn>
              <a:cxn ang="0">
                <a:pos x="connsiteX4962" y="connsiteY4962"/>
              </a:cxn>
              <a:cxn ang="0">
                <a:pos x="connsiteX4963" y="connsiteY4963"/>
              </a:cxn>
              <a:cxn ang="0">
                <a:pos x="connsiteX4964" y="connsiteY4964"/>
              </a:cxn>
              <a:cxn ang="0">
                <a:pos x="connsiteX4965" y="connsiteY4965"/>
              </a:cxn>
              <a:cxn ang="0">
                <a:pos x="connsiteX4966" y="connsiteY4966"/>
              </a:cxn>
              <a:cxn ang="0">
                <a:pos x="connsiteX4967" y="connsiteY4967"/>
              </a:cxn>
              <a:cxn ang="0">
                <a:pos x="connsiteX4968" y="connsiteY4968"/>
              </a:cxn>
              <a:cxn ang="0">
                <a:pos x="connsiteX4969" y="connsiteY4969"/>
              </a:cxn>
              <a:cxn ang="0">
                <a:pos x="connsiteX4970" y="connsiteY4970"/>
              </a:cxn>
              <a:cxn ang="0">
                <a:pos x="connsiteX4971" y="connsiteY4971"/>
              </a:cxn>
              <a:cxn ang="0">
                <a:pos x="connsiteX4972" y="connsiteY4972"/>
              </a:cxn>
              <a:cxn ang="0">
                <a:pos x="connsiteX4973" y="connsiteY4973"/>
              </a:cxn>
              <a:cxn ang="0">
                <a:pos x="connsiteX4974" y="connsiteY4974"/>
              </a:cxn>
              <a:cxn ang="0">
                <a:pos x="connsiteX4975" y="connsiteY4975"/>
              </a:cxn>
              <a:cxn ang="0">
                <a:pos x="connsiteX4976" y="connsiteY4976"/>
              </a:cxn>
              <a:cxn ang="0">
                <a:pos x="connsiteX4977" y="connsiteY4977"/>
              </a:cxn>
              <a:cxn ang="0">
                <a:pos x="connsiteX4978" y="connsiteY4978"/>
              </a:cxn>
              <a:cxn ang="0">
                <a:pos x="connsiteX4979" y="connsiteY4979"/>
              </a:cxn>
              <a:cxn ang="0">
                <a:pos x="connsiteX4980" y="connsiteY4980"/>
              </a:cxn>
              <a:cxn ang="0">
                <a:pos x="connsiteX4981" y="connsiteY4981"/>
              </a:cxn>
              <a:cxn ang="0">
                <a:pos x="connsiteX4982" y="connsiteY4982"/>
              </a:cxn>
              <a:cxn ang="0">
                <a:pos x="connsiteX4983" y="connsiteY4983"/>
              </a:cxn>
              <a:cxn ang="0">
                <a:pos x="connsiteX4984" y="connsiteY4984"/>
              </a:cxn>
              <a:cxn ang="0">
                <a:pos x="connsiteX4985" y="connsiteY4985"/>
              </a:cxn>
              <a:cxn ang="0">
                <a:pos x="connsiteX4986" y="connsiteY4986"/>
              </a:cxn>
              <a:cxn ang="0">
                <a:pos x="connsiteX4987" y="connsiteY4987"/>
              </a:cxn>
              <a:cxn ang="0">
                <a:pos x="connsiteX4988" y="connsiteY4988"/>
              </a:cxn>
              <a:cxn ang="0">
                <a:pos x="connsiteX4989" y="connsiteY4989"/>
              </a:cxn>
              <a:cxn ang="0">
                <a:pos x="connsiteX4990" y="connsiteY4990"/>
              </a:cxn>
              <a:cxn ang="0">
                <a:pos x="connsiteX4991" y="connsiteY4991"/>
              </a:cxn>
              <a:cxn ang="0">
                <a:pos x="connsiteX4992" y="connsiteY4992"/>
              </a:cxn>
              <a:cxn ang="0">
                <a:pos x="connsiteX4993" y="connsiteY4993"/>
              </a:cxn>
              <a:cxn ang="0">
                <a:pos x="connsiteX4994" y="connsiteY4994"/>
              </a:cxn>
              <a:cxn ang="0">
                <a:pos x="connsiteX4995" y="connsiteY4995"/>
              </a:cxn>
              <a:cxn ang="0">
                <a:pos x="connsiteX4996" y="connsiteY4996"/>
              </a:cxn>
              <a:cxn ang="0">
                <a:pos x="connsiteX4997" y="connsiteY4997"/>
              </a:cxn>
              <a:cxn ang="0">
                <a:pos x="connsiteX4998" y="connsiteY4998"/>
              </a:cxn>
              <a:cxn ang="0">
                <a:pos x="connsiteX4999" y="connsiteY4999"/>
              </a:cxn>
              <a:cxn ang="0">
                <a:pos x="connsiteX5000" y="connsiteY5000"/>
              </a:cxn>
              <a:cxn ang="0">
                <a:pos x="connsiteX5001" y="connsiteY5001"/>
              </a:cxn>
              <a:cxn ang="0">
                <a:pos x="connsiteX5002" y="connsiteY5002"/>
              </a:cxn>
              <a:cxn ang="0">
                <a:pos x="connsiteX5003" y="connsiteY5003"/>
              </a:cxn>
              <a:cxn ang="0">
                <a:pos x="connsiteX5004" y="connsiteY5004"/>
              </a:cxn>
              <a:cxn ang="0">
                <a:pos x="connsiteX5005" y="connsiteY5005"/>
              </a:cxn>
              <a:cxn ang="0">
                <a:pos x="connsiteX5006" y="connsiteY5006"/>
              </a:cxn>
              <a:cxn ang="0">
                <a:pos x="connsiteX5007" y="connsiteY5007"/>
              </a:cxn>
              <a:cxn ang="0">
                <a:pos x="connsiteX5008" y="connsiteY5008"/>
              </a:cxn>
              <a:cxn ang="0">
                <a:pos x="connsiteX5009" y="connsiteY5009"/>
              </a:cxn>
              <a:cxn ang="0">
                <a:pos x="connsiteX5010" y="connsiteY5010"/>
              </a:cxn>
              <a:cxn ang="0">
                <a:pos x="connsiteX5011" y="connsiteY5011"/>
              </a:cxn>
              <a:cxn ang="0">
                <a:pos x="connsiteX5012" y="connsiteY5012"/>
              </a:cxn>
              <a:cxn ang="0">
                <a:pos x="connsiteX5013" y="connsiteY5013"/>
              </a:cxn>
              <a:cxn ang="0">
                <a:pos x="connsiteX5014" y="connsiteY5014"/>
              </a:cxn>
              <a:cxn ang="0">
                <a:pos x="connsiteX5015" y="connsiteY5015"/>
              </a:cxn>
              <a:cxn ang="0">
                <a:pos x="connsiteX5016" y="connsiteY5016"/>
              </a:cxn>
              <a:cxn ang="0">
                <a:pos x="connsiteX5017" y="connsiteY5017"/>
              </a:cxn>
              <a:cxn ang="0">
                <a:pos x="connsiteX5018" y="connsiteY5018"/>
              </a:cxn>
              <a:cxn ang="0">
                <a:pos x="connsiteX5019" y="connsiteY5019"/>
              </a:cxn>
              <a:cxn ang="0">
                <a:pos x="connsiteX5020" y="connsiteY5020"/>
              </a:cxn>
              <a:cxn ang="0">
                <a:pos x="connsiteX5021" y="connsiteY5021"/>
              </a:cxn>
              <a:cxn ang="0">
                <a:pos x="connsiteX5022" y="connsiteY5022"/>
              </a:cxn>
              <a:cxn ang="0">
                <a:pos x="connsiteX5023" y="connsiteY5023"/>
              </a:cxn>
              <a:cxn ang="0">
                <a:pos x="connsiteX5024" y="connsiteY5024"/>
              </a:cxn>
              <a:cxn ang="0">
                <a:pos x="connsiteX5025" y="connsiteY5025"/>
              </a:cxn>
              <a:cxn ang="0">
                <a:pos x="connsiteX5026" y="connsiteY5026"/>
              </a:cxn>
              <a:cxn ang="0">
                <a:pos x="connsiteX5027" y="connsiteY5027"/>
              </a:cxn>
              <a:cxn ang="0">
                <a:pos x="connsiteX5028" y="connsiteY5028"/>
              </a:cxn>
              <a:cxn ang="0">
                <a:pos x="connsiteX5029" y="connsiteY5029"/>
              </a:cxn>
              <a:cxn ang="0">
                <a:pos x="connsiteX5030" y="connsiteY5030"/>
              </a:cxn>
              <a:cxn ang="0">
                <a:pos x="connsiteX5031" y="connsiteY5031"/>
              </a:cxn>
              <a:cxn ang="0">
                <a:pos x="connsiteX5032" y="connsiteY5032"/>
              </a:cxn>
              <a:cxn ang="0">
                <a:pos x="connsiteX5033" y="connsiteY5033"/>
              </a:cxn>
              <a:cxn ang="0">
                <a:pos x="connsiteX5034" y="connsiteY5034"/>
              </a:cxn>
              <a:cxn ang="0">
                <a:pos x="connsiteX5035" y="connsiteY5035"/>
              </a:cxn>
              <a:cxn ang="0">
                <a:pos x="connsiteX5036" y="connsiteY5036"/>
              </a:cxn>
              <a:cxn ang="0">
                <a:pos x="connsiteX5037" y="connsiteY5037"/>
              </a:cxn>
              <a:cxn ang="0">
                <a:pos x="connsiteX5038" y="connsiteY5038"/>
              </a:cxn>
              <a:cxn ang="0">
                <a:pos x="connsiteX5039" y="connsiteY5039"/>
              </a:cxn>
              <a:cxn ang="0">
                <a:pos x="connsiteX5040" y="connsiteY5040"/>
              </a:cxn>
              <a:cxn ang="0">
                <a:pos x="connsiteX5041" y="connsiteY5041"/>
              </a:cxn>
              <a:cxn ang="0">
                <a:pos x="connsiteX5042" y="connsiteY5042"/>
              </a:cxn>
              <a:cxn ang="0">
                <a:pos x="connsiteX5043" y="connsiteY5043"/>
              </a:cxn>
              <a:cxn ang="0">
                <a:pos x="connsiteX5044" y="connsiteY5044"/>
              </a:cxn>
              <a:cxn ang="0">
                <a:pos x="connsiteX5045" y="connsiteY5045"/>
              </a:cxn>
              <a:cxn ang="0">
                <a:pos x="connsiteX5046" y="connsiteY5046"/>
              </a:cxn>
              <a:cxn ang="0">
                <a:pos x="connsiteX5047" y="connsiteY5047"/>
              </a:cxn>
              <a:cxn ang="0">
                <a:pos x="connsiteX5048" y="connsiteY5048"/>
              </a:cxn>
              <a:cxn ang="0">
                <a:pos x="connsiteX5049" y="connsiteY5049"/>
              </a:cxn>
              <a:cxn ang="0">
                <a:pos x="connsiteX5050" y="connsiteY5050"/>
              </a:cxn>
              <a:cxn ang="0">
                <a:pos x="connsiteX5051" y="connsiteY5051"/>
              </a:cxn>
              <a:cxn ang="0">
                <a:pos x="connsiteX5052" y="connsiteY5052"/>
              </a:cxn>
              <a:cxn ang="0">
                <a:pos x="connsiteX5053" y="connsiteY5053"/>
              </a:cxn>
              <a:cxn ang="0">
                <a:pos x="connsiteX5054" y="connsiteY5054"/>
              </a:cxn>
              <a:cxn ang="0">
                <a:pos x="connsiteX5055" y="connsiteY5055"/>
              </a:cxn>
              <a:cxn ang="0">
                <a:pos x="connsiteX5056" y="connsiteY5056"/>
              </a:cxn>
              <a:cxn ang="0">
                <a:pos x="connsiteX5057" y="connsiteY5057"/>
              </a:cxn>
              <a:cxn ang="0">
                <a:pos x="connsiteX5058" y="connsiteY5058"/>
              </a:cxn>
              <a:cxn ang="0">
                <a:pos x="connsiteX5059" y="connsiteY5059"/>
              </a:cxn>
              <a:cxn ang="0">
                <a:pos x="connsiteX5060" y="connsiteY5060"/>
              </a:cxn>
              <a:cxn ang="0">
                <a:pos x="connsiteX5061" y="connsiteY5061"/>
              </a:cxn>
              <a:cxn ang="0">
                <a:pos x="connsiteX5062" y="connsiteY5062"/>
              </a:cxn>
              <a:cxn ang="0">
                <a:pos x="connsiteX5063" y="connsiteY5063"/>
              </a:cxn>
              <a:cxn ang="0">
                <a:pos x="connsiteX5064" y="connsiteY5064"/>
              </a:cxn>
              <a:cxn ang="0">
                <a:pos x="connsiteX5065" y="connsiteY5065"/>
              </a:cxn>
              <a:cxn ang="0">
                <a:pos x="connsiteX5066" y="connsiteY5066"/>
              </a:cxn>
              <a:cxn ang="0">
                <a:pos x="connsiteX5067" y="connsiteY5067"/>
              </a:cxn>
              <a:cxn ang="0">
                <a:pos x="connsiteX5068" y="connsiteY5068"/>
              </a:cxn>
              <a:cxn ang="0">
                <a:pos x="connsiteX5069" y="connsiteY5069"/>
              </a:cxn>
              <a:cxn ang="0">
                <a:pos x="connsiteX5070" y="connsiteY5070"/>
              </a:cxn>
              <a:cxn ang="0">
                <a:pos x="connsiteX5071" y="connsiteY5071"/>
              </a:cxn>
              <a:cxn ang="0">
                <a:pos x="connsiteX5072" y="connsiteY5072"/>
              </a:cxn>
              <a:cxn ang="0">
                <a:pos x="connsiteX5073" y="connsiteY5073"/>
              </a:cxn>
              <a:cxn ang="0">
                <a:pos x="connsiteX5074" y="connsiteY5074"/>
              </a:cxn>
              <a:cxn ang="0">
                <a:pos x="connsiteX5075" y="connsiteY5075"/>
              </a:cxn>
              <a:cxn ang="0">
                <a:pos x="connsiteX5076" y="connsiteY5076"/>
              </a:cxn>
              <a:cxn ang="0">
                <a:pos x="connsiteX5077" y="connsiteY5077"/>
              </a:cxn>
              <a:cxn ang="0">
                <a:pos x="connsiteX5078" y="connsiteY5078"/>
              </a:cxn>
              <a:cxn ang="0">
                <a:pos x="connsiteX5079" y="connsiteY5079"/>
              </a:cxn>
              <a:cxn ang="0">
                <a:pos x="connsiteX5080" y="connsiteY5080"/>
              </a:cxn>
              <a:cxn ang="0">
                <a:pos x="connsiteX5081" y="connsiteY5081"/>
              </a:cxn>
              <a:cxn ang="0">
                <a:pos x="connsiteX5082" y="connsiteY5082"/>
              </a:cxn>
              <a:cxn ang="0">
                <a:pos x="connsiteX5083" y="connsiteY5083"/>
              </a:cxn>
              <a:cxn ang="0">
                <a:pos x="connsiteX5084" y="connsiteY5084"/>
              </a:cxn>
              <a:cxn ang="0">
                <a:pos x="connsiteX5085" y="connsiteY5085"/>
              </a:cxn>
              <a:cxn ang="0">
                <a:pos x="connsiteX5086" y="connsiteY5086"/>
              </a:cxn>
              <a:cxn ang="0">
                <a:pos x="connsiteX5087" y="connsiteY5087"/>
              </a:cxn>
              <a:cxn ang="0">
                <a:pos x="connsiteX5088" y="connsiteY5088"/>
              </a:cxn>
              <a:cxn ang="0">
                <a:pos x="connsiteX5089" y="connsiteY5089"/>
              </a:cxn>
              <a:cxn ang="0">
                <a:pos x="connsiteX5090" y="connsiteY5090"/>
              </a:cxn>
              <a:cxn ang="0">
                <a:pos x="connsiteX5091" y="connsiteY5091"/>
              </a:cxn>
              <a:cxn ang="0">
                <a:pos x="connsiteX5092" y="connsiteY5092"/>
              </a:cxn>
              <a:cxn ang="0">
                <a:pos x="connsiteX5093" y="connsiteY5093"/>
              </a:cxn>
              <a:cxn ang="0">
                <a:pos x="connsiteX5094" y="connsiteY5094"/>
              </a:cxn>
              <a:cxn ang="0">
                <a:pos x="connsiteX5095" y="connsiteY5095"/>
              </a:cxn>
              <a:cxn ang="0">
                <a:pos x="connsiteX5096" y="connsiteY5096"/>
              </a:cxn>
              <a:cxn ang="0">
                <a:pos x="connsiteX5097" y="connsiteY5097"/>
              </a:cxn>
              <a:cxn ang="0">
                <a:pos x="connsiteX5098" y="connsiteY5098"/>
              </a:cxn>
              <a:cxn ang="0">
                <a:pos x="connsiteX5099" y="connsiteY5099"/>
              </a:cxn>
              <a:cxn ang="0">
                <a:pos x="connsiteX5100" y="connsiteY5100"/>
              </a:cxn>
              <a:cxn ang="0">
                <a:pos x="connsiteX5101" y="connsiteY5101"/>
              </a:cxn>
              <a:cxn ang="0">
                <a:pos x="connsiteX5102" y="connsiteY5102"/>
              </a:cxn>
              <a:cxn ang="0">
                <a:pos x="connsiteX5103" y="connsiteY5103"/>
              </a:cxn>
              <a:cxn ang="0">
                <a:pos x="connsiteX5104" y="connsiteY5104"/>
              </a:cxn>
              <a:cxn ang="0">
                <a:pos x="connsiteX5105" y="connsiteY5105"/>
              </a:cxn>
              <a:cxn ang="0">
                <a:pos x="connsiteX5106" y="connsiteY5106"/>
              </a:cxn>
              <a:cxn ang="0">
                <a:pos x="connsiteX5107" y="connsiteY5107"/>
              </a:cxn>
              <a:cxn ang="0">
                <a:pos x="connsiteX5108" y="connsiteY5108"/>
              </a:cxn>
              <a:cxn ang="0">
                <a:pos x="connsiteX5109" y="connsiteY5109"/>
              </a:cxn>
              <a:cxn ang="0">
                <a:pos x="connsiteX5110" y="connsiteY5110"/>
              </a:cxn>
              <a:cxn ang="0">
                <a:pos x="connsiteX5111" y="connsiteY5111"/>
              </a:cxn>
              <a:cxn ang="0">
                <a:pos x="connsiteX5112" y="connsiteY5112"/>
              </a:cxn>
              <a:cxn ang="0">
                <a:pos x="connsiteX5113" y="connsiteY5113"/>
              </a:cxn>
              <a:cxn ang="0">
                <a:pos x="connsiteX5114" y="connsiteY5114"/>
              </a:cxn>
              <a:cxn ang="0">
                <a:pos x="connsiteX5115" y="connsiteY5115"/>
              </a:cxn>
              <a:cxn ang="0">
                <a:pos x="connsiteX5116" y="connsiteY5116"/>
              </a:cxn>
              <a:cxn ang="0">
                <a:pos x="connsiteX5117" y="connsiteY5117"/>
              </a:cxn>
              <a:cxn ang="0">
                <a:pos x="connsiteX5118" y="connsiteY5118"/>
              </a:cxn>
              <a:cxn ang="0">
                <a:pos x="connsiteX5119" y="connsiteY5119"/>
              </a:cxn>
              <a:cxn ang="0">
                <a:pos x="connsiteX5120" y="connsiteY5120"/>
              </a:cxn>
              <a:cxn ang="0">
                <a:pos x="connsiteX5121" y="connsiteY5121"/>
              </a:cxn>
              <a:cxn ang="0">
                <a:pos x="connsiteX5122" y="connsiteY5122"/>
              </a:cxn>
              <a:cxn ang="0">
                <a:pos x="connsiteX5123" y="connsiteY5123"/>
              </a:cxn>
              <a:cxn ang="0">
                <a:pos x="connsiteX5124" y="connsiteY5124"/>
              </a:cxn>
              <a:cxn ang="0">
                <a:pos x="connsiteX5125" y="connsiteY5125"/>
              </a:cxn>
              <a:cxn ang="0">
                <a:pos x="connsiteX5126" y="connsiteY5126"/>
              </a:cxn>
              <a:cxn ang="0">
                <a:pos x="connsiteX5127" y="connsiteY5127"/>
              </a:cxn>
              <a:cxn ang="0">
                <a:pos x="connsiteX5128" y="connsiteY5128"/>
              </a:cxn>
              <a:cxn ang="0">
                <a:pos x="connsiteX5129" y="connsiteY5129"/>
              </a:cxn>
              <a:cxn ang="0">
                <a:pos x="connsiteX5130" y="connsiteY5130"/>
              </a:cxn>
              <a:cxn ang="0">
                <a:pos x="connsiteX5131" y="connsiteY5131"/>
              </a:cxn>
              <a:cxn ang="0">
                <a:pos x="connsiteX5132" y="connsiteY5132"/>
              </a:cxn>
              <a:cxn ang="0">
                <a:pos x="connsiteX5133" y="connsiteY5133"/>
              </a:cxn>
              <a:cxn ang="0">
                <a:pos x="connsiteX5134" y="connsiteY5134"/>
              </a:cxn>
              <a:cxn ang="0">
                <a:pos x="connsiteX5135" y="connsiteY5135"/>
              </a:cxn>
              <a:cxn ang="0">
                <a:pos x="connsiteX5136" y="connsiteY5136"/>
              </a:cxn>
              <a:cxn ang="0">
                <a:pos x="connsiteX5137" y="connsiteY5137"/>
              </a:cxn>
              <a:cxn ang="0">
                <a:pos x="connsiteX5138" y="connsiteY5138"/>
              </a:cxn>
              <a:cxn ang="0">
                <a:pos x="connsiteX5139" y="connsiteY5139"/>
              </a:cxn>
              <a:cxn ang="0">
                <a:pos x="connsiteX5140" y="connsiteY5140"/>
              </a:cxn>
              <a:cxn ang="0">
                <a:pos x="connsiteX5141" y="connsiteY5141"/>
              </a:cxn>
              <a:cxn ang="0">
                <a:pos x="connsiteX5142" y="connsiteY5142"/>
              </a:cxn>
              <a:cxn ang="0">
                <a:pos x="connsiteX5143" y="connsiteY5143"/>
              </a:cxn>
              <a:cxn ang="0">
                <a:pos x="connsiteX5144" y="connsiteY5144"/>
              </a:cxn>
              <a:cxn ang="0">
                <a:pos x="connsiteX5145" y="connsiteY5145"/>
              </a:cxn>
              <a:cxn ang="0">
                <a:pos x="connsiteX5146" y="connsiteY5146"/>
              </a:cxn>
              <a:cxn ang="0">
                <a:pos x="connsiteX5147" y="connsiteY5147"/>
              </a:cxn>
              <a:cxn ang="0">
                <a:pos x="connsiteX5148" y="connsiteY5148"/>
              </a:cxn>
              <a:cxn ang="0">
                <a:pos x="connsiteX5149" y="connsiteY5149"/>
              </a:cxn>
              <a:cxn ang="0">
                <a:pos x="connsiteX5150" y="connsiteY5150"/>
              </a:cxn>
              <a:cxn ang="0">
                <a:pos x="connsiteX5151" y="connsiteY5151"/>
              </a:cxn>
              <a:cxn ang="0">
                <a:pos x="connsiteX5152" y="connsiteY5152"/>
              </a:cxn>
              <a:cxn ang="0">
                <a:pos x="connsiteX5153" y="connsiteY5153"/>
              </a:cxn>
              <a:cxn ang="0">
                <a:pos x="connsiteX5154" y="connsiteY5154"/>
              </a:cxn>
              <a:cxn ang="0">
                <a:pos x="connsiteX5155" y="connsiteY5155"/>
              </a:cxn>
              <a:cxn ang="0">
                <a:pos x="connsiteX5156" y="connsiteY5156"/>
              </a:cxn>
              <a:cxn ang="0">
                <a:pos x="connsiteX5157" y="connsiteY5157"/>
              </a:cxn>
              <a:cxn ang="0">
                <a:pos x="connsiteX5158" y="connsiteY5158"/>
              </a:cxn>
              <a:cxn ang="0">
                <a:pos x="connsiteX5159" y="connsiteY5159"/>
              </a:cxn>
              <a:cxn ang="0">
                <a:pos x="connsiteX5160" y="connsiteY5160"/>
              </a:cxn>
              <a:cxn ang="0">
                <a:pos x="connsiteX5161" y="connsiteY5161"/>
              </a:cxn>
              <a:cxn ang="0">
                <a:pos x="connsiteX5162" y="connsiteY5162"/>
              </a:cxn>
              <a:cxn ang="0">
                <a:pos x="connsiteX5163" y="connsiteY5163"/>
              </a:cxn>
              <a:cxn ang="0">
                <a:pos x="connsiteX5164" y="connsiteY5164"/>
              </a:cxn>
              <a:cxn ang="0">
                <a:pos x="connsiteX5165" y="connsiteY5165"/>
              </a:cxn>
              <a:cxn ang="0">
                <a:pos x="connsiteX5166" y="connsiteY5166"/>
              </a:cxn>
              <a:cxn ang="0">
                <a:pos x="connsiteX5167" y="connsiteY5167"/>
              </a:cxn>
              <a:cxn ang="0">
                <a:pos x="connsiteX5168" y="connsiteY5168"/>
              </a:cxn>
              <a:cxn ang="0">
                <a:pos x="connsiteX5169" y="connsiteY5169"/>
              </a:cxn>
              <a:cxn ang="0">
                <a:pos x="connsiteX5170" y="connsiteY5170"/>
              </a:cxn>
              <a:cxn ang="0">
                <a:pos x="connsiteX5171" y="connsiteY5171"/>
              </a:cxn>
              <a:cxn ang="0">
                <a:pos x="connsiteX5172" y="connsiteY5172"/>
              </a:cxn>
              <a:cxn ang="0">
                <a:pos x="connsiteX5173" y="connsiteY5173"/>
              </a:cxn>
              <a:cxn ang="0">
                <a:pos x="connsiteX5174" y="connsiteY5174"/>
              </a:cxn>
              <a:cxn ang="0">
                <a:pos x="connsiteX5175" y="connsiteY5175"/>
              </a:cxn>
              <a:cxn ang="0">
                <a:pos x="connsiteX5176" y="connsiteY5176"/>
              </a:cxn>
              <a:cxn ang="0">
                <a:pos x="connsiteX5177" y="connsiteY5177"/>
              </a:cxn>
              <a:cxn ang="0">
                <a:pos x="connsiteX5178" y="connsiteY5178"/>
              </a:cxn>
              <a:cxn ang="0">
                <a:pos x="connsiteX5179" y="connsiteY5179"/>
              </a:cxn>
              <a:cxn ang="0">
                <a:pos x="connsiteX5180" y="connsiteY5180"/>
              </a:cxn>
              <a:cxn ang="0">
                <a:pos x="connsiteX5181" y="connsiteY5181"/>
              </a:cxn>
              <a:cxn ang="0">
                <a:pos x="connsiteX5182" y="connsiteY5182"/>
              </a:cxn>
              <a:cxn ang="0">
                <a:pos x="connsiteX5183" y="connsiteY5183"/>
              </a:cxn>
              <a:cxn ang="0">
                <a:pos x="connsiteX5184" y="connsiteY5184"/>
              </a:cxn>
              <a:cxn ang="0">
                <a:pos x="connsiteX5185" y="connsiteY5185"/>
              </a:cxn>
              <a:cxn ang="0">
                <a:pos x="connsiteX5186" y="connsiteY5186"/>
              </a:cxn>
              <a:cxn ang="0">
                <a:pos x="connsiteX5187" y="connsiteY5187"/>
              </a:cxn>
              <a:cxn ang="0">
                <a:pos x="connsiteX5188" y="connsiteY5188"/>
              </a:cxn>
              <a:cxn ang="0">
                <a:pos x="connsiteX5189" y="connsiteY5189"/>
              </a:cxn>
              <a:cxn ang="0">
                <a:pos x="connsiteX5190" y="connsiteY5190"/>
              </a:cxn>
              <a:cxn ang="0">
                <a:pos x="connsiteX5191" y="connsiteY5191"/>
              </a:cxn>
              <a:cxn ang="0">
                <a:pos x="connsiteX5192" y="connsiteY5192"/>
              </a:cxn>
              <a:cxn ang="0">
                <a:pos x="connsiteX5193" y="connsiteY5193"/>
              </a:cxn>
              <a:cxn ang="0">
                <a:pos x="connsiteX5194" y="connsiteY5194"/>
              </a:cxn>
              <a:cxn ang="0">
                <a:pos x="connsiteX5195" y="connsiteY5195"/>
              </a:cxn>
              <a:cxn ang="0">
                <a:pos x="connsiteX5196" y="connsiteY5196"/>
              </a:cxn>
              <a:cxn ang="0">
                <a:pos x="connsiteX5197" y="connsiteY5197"/>
              </a:cxn>
              <a:cxn ang="0">
                <a:pos x="connsiteX5198" y="connsiteY5198"/>
              </a:cxn>
              <a:cxn ang="0">
                <a:pos x="connsiteX5199" y="connsiteY5199"/>
              </a:cxn>
              <a:cxn ang="0">
                <a:pos x="connsiteX5200" y="connsiteY5200"/>
              </a:cxn>
              <a:cxn ang="0">
                <a:pos x="connsiteX5201" y="connsiteY5201"/>
              </a:cxn>
              <a:cxn ang="0">
                <a:pos x="connsiteX5202" y="connsiteY5202"/>
              </a:cxn>
              <a:cxn ang="0">
                <a:pos x="connsiteX5203" y="connsiteY5203"/>
              </a:cxn>
              <a:cxn ang="0">
                <a:pos x="connsiteX5204" y="connsiteY5204"/>
              </a:cxn>
              <a:cxn ang="0">
                <a:pos x="connsiteX5205" y="connsiteY5205"/>
              </a:cxn>
              <a:cxn ang="0">
                <a:pos x="connsiteX5206" y="connsiteY5206"/>
              </a:cxn>
              <a:cxn ang="0">
                <a:pos x="connsiteX5207" y="connsiteY5207"/>
              </a:cxn>
              <a:cxn ang="0">
                <a:pos x="connsiteX5208" y="connsiteY5208"/>
              </a:cxn>
              <a:cxn ang="0">
                <a:pos x="connsiteX5209" y="connsiteY5209"/>
              </a:cxn>
              <a:cxn ang="0">
                <a:pos x="connsiteX5210" y="connsiteY5210"/>
              </a:cxn>
              <a:cxn ang="0">
                <a:pos x="connsiteX5211" y="connsiteY5211"/>
              </a:cxn>
              <a:cxn ang="0">
                <a:pos x="connsiteX5212" y="connsiteY5212"/>
              </a:cxn>
              <a:cxn ang="0">
                <a:pos x="connsiteX5213" y="connsiteY5213"/>
              </a:cxn>
              <a:cxn ang="0">
                <a:pos x="connsiteX5214" y="connsiteY5214"/>
              </a:cxn>
              <a:cxn ang="0">
                <a:pos x="connsiteX5215" y="connsiteY5215"/>
              </a:cxn>
              <a:cxn ang="0">
                <a:pos x="connsiteX5216" y="connsiteY5216"/>
              </a:cxn>
              <a:cxn ang="0">
                <a:pos x="connsiteX5217" y="connsiteY5217"/>
              </a:cxn>
              <a:cxn ang="0">
                <a:pos x="connsiteX5218" y="connsiteY5218"/>
              </a:cxn>
              <a:cxn ang="0">
                <a:pos x="connsiteX5219" y="connsiteY5219"/>
              </a:cxn>
              <a:cxn ang="0">
                <a:pos x="connsiteX5220" y="connsiteY5220"/>
              </a:cxn>
              <a:cxn ang="0">
                <a:pos x="connsiteX5221" y="connsiteY5221"/>
              </a:cxn>
              <a:cxn ang="0">
                <a:pos x="connsiteX5222" y="connsiteY5222"/>
              </a:cxn>
              <a:cxn ang="0">
                <a:pos x="connsiteX5223" y="connsiteY5223"/>
              </a:cxn>
              <a:cxn ang="0">
                <a:pos x="connsiteX5224" y="connsiteY5224"/>
              </a:cxn>
              <a:cxn ang="0">
                <a:pos x="connsiteX5225" y="connsiteY5225"/>
              </a:cxn>
              <a:cxn ang="0">
                <a:pos x="connsiteX5226" y="connsiteY5226"/>
              </a:cxn>
              <a:cxn ang="0">
                <a:pos x="connsiteX5227" y="connsiteY5227"/>
              </a:cxn>
              <a:cxn ang="0">
                <a:pos x="connsiteX5228" y="connsiteY5228"/>
              </a:cxn>
              <a:cxn ang="0">
                <a:pos x="connsiteX5229" y="connsiteY5229"/>
              </a:cxn>
              <a:cxn ang="0">
                <a:pos x="connsiteX5230" y="connsiteY5230"/>
              </a:cxn>
              <a:cxn ang="0">
                <a:pos x="connsiteX5231" y="connsiteY5231"/>
              </a:cxn>
              <a:cxn ang="0">
                <a:pos x="connsiteX5232" y="connsiteY5232"/>
              </a:cxn>
              <a:cxn ang="0">
                <a:pos x="connsiteX5233" y="connsiteY5233"/>
              </a:cxn>
              <a:cxn ang="0">
                <a:pos x="connsiteX5234" y="connsiteY5234"/>
              </a:cxn>
              <a:cxn ang="0">
                <a:pos x="connsiteX5235" y="connsiteY5235"/>
              </a:cxn>
              <a:cxn ang="0">
                <a:pos x="connsiteX5236" y="connsiteY5236"/>
              </a:cxn>
              <a:cxn ang="0">
                <a:pos x="connsiteX5237" y="connsiteY5237"/>
              </a:cxn>
              <a:cxn ang="0">
                <a:pos x="connsiteX5238" y="connsiteY5238"/>
              </a:cxn>
              <a:cxn ang="0">
                <a:pos x="connsiteX5239" y="connsiteY5239"/>
              </a:cxn>
              <a:cxn ang="0">
                <a:pos x="connsiteX5240" y="connsiteY5240"/>
              </a:cxn>
              <a:cxn ang="0">
                <a:pos x="connsiteX5241" y="connsiteY5241"/>
              </a:cxn>
              <a:cxn ang="0">
                <a:pos x="connsiteX5242" y="connsiteY5242"/>
              </a:cxn>
              <a:cxn ang="0">
                <a:pos x="connsiteX5243" y="connsiteY5243"/>
              </a:cxn>
              <a:cxn ang="0">
                <a:pos x="connsiteX5244" y="connsiteY5244"/>
              </a:cxn>
              <a:cxn ang="0">
                <a:pos x="connsiteX5245" y="connsiteY5245"/>
              </a:cxn>
              <a:cxn ang="0">
                <a:pos x="connsiteX5246" y="connsiteY5246"/>
              </a:cxn>
              <a:cxn ang="0">
                <a:pos x="connsiteX5247" y="connsiteY5247"/>
              </a:cxn>
              <a:cxn ang="0">
                <a:pos x="connsiteX5248" y="connsiteY5248"/>
              </a:cxn>
              <a:cxn ang="0">
                <a:pos x="connsiteX5249" y="connsiteY5249"/>
              </a:cxn>
              <a:cxn ang="0">
                <a:pos x="connsiteX5250" y="connsiteY5250"/>
              </a:cxn>
              <a:cxn ang="0">
                <a:pos x="connsiteX5251" y="connsiteY5251"/>
              </a:cxn>
              <a:cxn ang="0">
                <a:pos x="connsiteX5252" y="connsiteY5252"/>
              </a:cxn>
              <a:cxn ang="0">
                <a:pos x="connsiteX5253" y="connsiteY5253"/>
              </a:cxn>
              <a:cxn ang="0">
                <a:pos x="connsiteX5254" y="connsiteY5254"/>
              </a:cxn>
              <a:cxn ang="0">
                <a:pos x="connsiteX5255" y="connsiteY5255"/>
              </a:cxn>
              <a:cxn ang="0">
                <a:pos x="connsiteX5256" y="connsiteY5256"/>
              </a:cxn>
              <a:cxn ang="0">
                <a:pos x="connsiteX5257" y="connsiteY5257"/>
              </a:cxn>
              <a:cxn ang="0">
                <a:pos x="connsiteX5258" y="connsiteY5258"/>
              </a:cxn>
              <a:cxn ang="0">
                <a:pos x="connsiteX5259" y="connsiteY5259"/>
              </a:cxn>
              <a:cxn ang="0">
                <a:pos x="connsiteX5260" y="connsiteY5260"/>
              </a:cxn>
              <a:cxn ang="0">
                <a:pos x="connsiteX5261" y="connsiteY5261"/>
              </a:cxn>
              <a:cxn ang="0">
                <a:pos x="connsiteX5262" y="connsiteY5262"/>
              </a:cxn>
              <a:cxn ang="0">
                <a:pos x="connsiteX5263" y="connsiteY5263"/>
              </a:cxn>
              <a:cxn ang="0">
                <a:pos x="connsiteX5264" y="connsiteY5264"/>
              </a:cxn>
              <a:cxn ang="0">
                <a:pos x="connsiteX5265" y="connsiteY5265"/>
              </a:cxn>
              <a:cxn ang="0">
                <a:pos x="connsiteX5266" y="connsiteY5266"/>
              </a:cxn>
              <a:cxn ang="0">
                <a:pos x="connsiteX5267" y="connsiteY5267"/>
              </a:cxn>
              <a:cxn ang="0">
                <a:pos x="connsiteX5268" y="connsiteY5268"/>
              </a:cxn>
              <a:cxn ang="0">
                <a:pos x="connsiteX5269" y="connsiteY5269"/>
              </a:cxn>
              <a:cxn ang="0">
                <a:pos x="connsiteX5270" y="connsiteY5270"/>
              </a:cxn>
              <a:cxn ang="0">
                <a:pos x="connsiteX5271" y="connsiteY5271"/>
              </a:cxn>
              <a:cxn ang="0">
                <a:pos x="connsiteX5272" y="connsiteY5272"/>
              </a:cxn>
              <a:cxn ang="0">
                <a:pos x="connsiteX5273" y="connsiteY5273"/>
              </a:cxn>
              <a:cxn ang="0">
                <a:pos x="connsiteX5274" y="connsiteY5274"/>
              </a:cxn>
              <a:cxn ang="0">
                <a:pos x="connsiteX5275" y="connsiteY5275"/>
              </a:cxn>
              <a:cxn ang="0">
                <a:pos x="connsiteX5276" y="connsiteY5276"/>
              </a:cxn>
              <a:cxn ang="0">
                <a:pos x="connsiteX5277" y="connsiteY5277"/>
              </a:cxn>
              <a:cxn ang="0">
                <a:pos x="connsiteX5278" y="connsiteY5278"/>
              </a:cxn>
              <a:cxn ang="0">
                <a:pos x="connsiteX5279" y="connsiteY5279"/>
              </a:cxn>
              <a:cxn ang="0">
                <a:pos x="connsiteX5280" y="connsiteY5280"/>
              </a:cxn>
              <a:cxn ang="0">
                <a:pos x="connsiteX5281" y="connsiteY5281"/>
              </a:cxn>
              <a:cxn ang="0">
                <a:pos x="connsiteX5282" y="connsiteY5282"/>
              </a:cxn>
              <a:cxn ang="0">
                <a:pos x="connsiteX5283" y="connsiteY5283"/>
              </a:cxn>
              <a:cxn ang="0">
                <a:pos x="connsiteX5284" y="connsiteY5284"/>
              </a:cxn>
              <a:cxn ang="0">
                <a:pos x="connsiteX5285" y="connsiteY5285"/>
              </a:cxn>
              <a:cxn ang="0">
                <a:pos x="connsiteX5286" y="connsiteY5286"/>
              </a:cxn>
              <a:cxn ang="0">
                <a:pos x="connsiteX5287" y="connsiteY5287"/>
              </a:cxn>
              <a:cxn ang="0">
                <a:pos x="connsiteX5288" y="connsiteY5288"/>
              </a:cxn>
              <a:cxn ang="0">
                <a:pos x="connsiteX5289" y="connsiteY5289"/>
              </a:cxn>
              <a:cxn ang="0">
                <a:pos x="connsiteX5290" y="connsiteY5290"/>
              </a:cxn>
              <a:cxn ang="0">
                <a:pos x="connsiteX5291" y="connsiteY5291"/>
              </a:cxn>
              <a:cxn ang="0">
                <a:pos x="connsiteX5292" y="connsiteY5292"/>
              </a:cxn>
              <a:cxn ang="0">
                <a:pos x="connsiteX5293" y="connsiteY5293"/>
              </a:cxn>
              <a:cxn ang="0">
                <a:pos x="connsiteX5294" y="connsiteY5294"/>
              </a:cxn>
              <a:cxn ang="0">
                <a:pos x="connsiteX5295" y="connsiteY5295"/>
              </a:cxn>
              <a:cxn ang="0">
                <a:pos x="connsiteX5296" y="connsiteY5296"/>
              </a:cxn>
              <a:cxn ang="0">
                <a:pos x="connsiteX5297" y="connsiteY5297"/>
              </a:cxn>
              <a:cxn ang="0">
                <a:pos x="connsiteX5298" y="connsiteY5298"/>
              </a:cxn>
              <a:cxn ang="0">
                <a:pos x="connsiteX5299" y="connsiteY5299"/>
              </a:cxn>
              <a:cxn ang="0">
                <a:pos x="connsiteX5300" y="connsiteY5300"/>
              </a:cxn>
              <a:cxn ang="0">
                <a:pos x="connsiteX5301" y="connsiteY5301"/>
              </a:cxn>
              <a:cxn ang="0">
                <a:pos x="connsiteX5302" y="connsiteY5302"/>
              </a:cxn>
              <a:cxn ang="0">
                <a:pos x="connsiteX5303" y="connsiteY5303"/>
              </a:cxn>
              <a:cxn ang="0">
                <a:pos x="connsiteX5304" y="connsiteY5304"/>
              </a:cxn>
              <a:cxn ang="0">
                <a:pos x="connsiteX5305" y="connsiteY5305"/>
              </a:cxn>
              <a:cxn ang="0">
                <a:pos x="connsiteX5306" y="connsiteY5306"/>
              </a:cxn>
              <a:cxn ang="0">
                <a:pos x="connsiteX5307" y="connsiteY5307"/>
              </a:cxn>
              <a:cxn ang="0">
                <a:pos x="connsiteX5308" y="connsiteY5308"/>
              </a:cxn>
              <a:cxn ang="0">
                <a:pos x="connsiteX5309" y="connsiteY5309"/>
              </a:cxn>
              <a:cxn ang="0">
                <a:pos x="connsiteX5310" y="connsiteY5310"/>
              </a:cxn>
              <a:cxn ang="0">
                <a:pos x="connsiteX5311" y="connsiteY5311"/>
              </a:cxn>
              <a:cxn ang="0">
                <a:pos x="connsiteX5312" y="connsiteY5312"/>
              </a:cxn>
              <a:cxn ang="0">
                <a:pos x="connsiteX5313" y="connsiteY5313"/>
              </a:cxn>
              <a:cxn ang="0">
                <a:pos x="connsiteX5314" y="connsiteY5314"/>
              </a:cxn>
              <a:cxn ang="0">
                <a:pos x="connsiteX5315" y="connsiteY5315"/>
              </a:cxn>
              <a:cxn ang="0">
                <a:pos x="connsiteX5316" y="connsiteY5316"/>
              </a:cxn>
              <a:cxn ang="0">
                <a:pos x="connsiteX5317" y="connsiteY5317"/>
              </a:cxn>
              <a:cxn ang="0">
                <a:pos x="connsiteX5318" y="connsiteY5318"/>
              </a:cxn>
              <a:cxn ang="0">
                <a:pos x="connsiteX5319" y="connsiteY5319"/>
              </a:cxn>
              <a:cxn ang="0">
                <a:pos x="connsiteX5320" y="connsiteY5320"/>
              </a:cxn>
              <a:cxn ang="0">
                <a:pos x="connsiteX5321" y="connsiteY5321"/>
              </a:cxn>
              <a:cxn ang="0">
                <a:pos x="connsiteX5322" y="connsiteY5322"/>
              </a:cxn>
              <a:cxn ang="0">
                <a:pos x="connsiteX5323" y="connsiteY5323"/>
              </a:cxn>
              <a:cxn ang="0">
                <a:pos x="connsiteX5324" y="connsiteY5324"/>
              </a:cxn>
              <a:cxn ang="0">
                <a:pos x="connsiteX5325" y="connsiteY5325"/>
              </a:cxn>
              <a:cxn ang="0">
                <a:pos x="connsiteX5326" y="connsiteY5326"/>
              </a:cxn>
              <a:cxn ang="0">
                <a:pos x="connsiteX5327" y="connsiteY5327"/>
              </a:cxn>
              <a:cxn ang="0">
                <a:pos x="connsiteX5328" y="connsiteY5328"/>
              </a:cxn>
              <a:cxn ang="0">
                <a:pos x="connsiteX5329" y="connsiteY5329"/>
              </a:cxn>
              <a:cxn ang="0">
                <a:pos x="connsiteX5330" y="connsiteY5330"/>
              </a:cxn>
              <a:cxn ang="0">
                <a:pos x="connsiteX5331" y="connsiteY5331"/>
              </a:cxn>
              <a:cxn ang="0">
                <a:pos x="connsiteX5332" y="connsiteY5332"/>
              </a:cxn>
              <a:cxn ang="0">
                <a:pos x="connsiteX5333" y="connsiteY5333"/>
              </a:cxn>
              <a:cxn ang="0">
                <a:pos x="connsiteX5334" y="connsiteY5334"/>
              </a:cxn>
              <a:cxn ang="0">
                <a:pos x="connsiteX5335" y="connsiteY5335"/>
              </a:cxn>
              <a:cxn ang="0">
                <a:pos x="connsiteX5336" y="connsiteY5336"/>
              </a:cxn>
              <a:cxn ang="0">
                <a:pos x="connsiteX5337" y="connsiteY5337"/>
              </a:cxn>
              <a:cxn ang="0">
                <a:pos x="connsiteX5338" y="connsiteY5338"/>
              </a:cxn>
              <a:cxn ang="0">
                <a:pos x="connsiteX5339" y="connsiteY5339"/>
              </a:cxn>
              <a:cxn ang="0">
                <a:pos x="connsiteX5340" y="connsiteY5340"/>
              </a:cxn>
              <a:cxn ang="0">
                <a:pos x="connsiteX5341" y="connsiteY5341"/>
              </a:cxn>
              <a:cxn ang="0">
                <a:pos x="connsiteX5342" y="connsiteY5342"/>
              </a:cxn>
              <a:cxn ang="0">
                <a:pos x="connsiteX5343" y="connsiteY5343"/>
              </a:cxn>
              <a:cxn ang="0">
                <a:pos x="connsiteX5344" y="connsiteY5344"/>
              </a:cxn>
              <a:cxn ang="0">
                <a:pos x="connsiteX5345" y="connsiteY5345"/>
              </a:cxn>
              <a:cxn ang="0">
                <a:pos x="connsiteX5346" y="connsiteY5346"/>
              </a:cxn>
              <a:cxn ang="0">
                <a:pos x="connsiteX5347" y="connsiteY5347"/>
              </a:cxn>
              <a:cxn ang="0">
                <a:pos x="connsiteX5348" y="connsiteY5348"/>
              </a:cxn>
              <a:cxn ang="0">
                <a:pos x="connsiteX5349" y="connsiteY5349"/>
              </a:cxn>
              <a:cxn ang="0">
                <a:pos x="connsiteX5350" y="connsiteY5350"/>
              </a:cxn>
              <a:cxn ang="0">
                <a:pos x="connsiteX5351" y="connsiteY5351"/>
              </a:cxn>
              <a:cxn ang="0">
                <a:pos x="connsiteX5352" y="connsiteY5352"/>
              </a:cxn>
              <a:cxn ang="0">
                <a:pos x="connsiteX5353" y="connsiteY5353"/>
              </a:cxn>
              <a:cxn ang="0">
                <a:pos x="connsiteX5354" y="connsiteY5354"/>
              </a:cxn>
              <a:cxn ang="0">
                <a:pos x="connsiteX5355" y="connsiteY5355"/>
              </a:cxn>
              <a:cxn ang="0">
                <a:pos x="connsiteX5356" y="connsiteY5356"/>
              </a:cxn>
              <a:cxn ang="0">
                <a:pos x="connsiteX5357" y="connsiteY5357"/>
              </a:cxn>
              <a:cxn ang="0">
                <a:pos x="connsiteX5358" y="connsiteY5358"/>
              </a:cxn>
              <a:cxn ang="0">
                <a:pos x="connsiteX5359" y="connsiteY5359"/>
              </a:cxn>
              <a:cxn ang="0">
                <a:pos x="connsiteX5360" y="connsiteY5360"/>
              </a:cxn>
              <a:cxn ang="0">
                <a:pos x="connsiteX5361" y="connsiteY5361"/>
              </a:cxn>
              <a:cxn ang="0">
                <a:pos x="connsiteX5362" y="connsiteY5362"/>
              </a:cxn>
              <a:cxn ang="0">
                <a:pos x="connsiteX5363" y="connsiteY5363"/>
              </a:cxn>
              <a:cxn ang="0">
                <a:pos x="connsiteX5364" y="connsiteY5364"/>
              </a:cxn>
              <a:cxn ang="0">
                <a:pos x="connsiteX5365" y="connsiteY5365"/>
              </a:cxn>
              <a:cxn ang="0">
                <a:pos x="connsiteX5366" y="connsiteY5366"/>
              </a:cxn>
              <a:cxn ang="0">
                <a:pos x="connsiteX5367" y="connsiteY5367"/>
              </a:cxn>
              <a:cxn ang="0">
                <a:pos x="connsiteX5368" y="connsiteY5368"/>
              </a:cxn>
              <a:cxn ang="0">
                <a:pos x="connsiteX5369" y="connsiteY5369"/>
              </a:cxn>
              <a:cxn ang="0">
                <a:pos x="connsiteX5370" y="connsiteY5370"/>
              </a:cxn>
              <a:cxn ang="0">
                <a:pos x="connsiteX5371" y="connsiteY5371"/>
              </a:cxn>
              <a:cxn ang="0">
                <a:pos x="connsiteX5372" y="connsiteY5372"/>
              </a:cxn>
              <a:cxn ang="0">
                <a:pos x="connsiteX5373" y="connsiteY5373"/>
              </a:cxn>
              <a:cxn ang="0">
                <a:pos x="connsiteX5374" y="connsiteY5374"/>
              </a:cxn>
              <a:cxn ang="0">
                <a:pos x="connsiteX5375" y="connsiteY5375"/>
              </a:cxn>
              <a:cxn ang="0">
                <a:pos x="connsiteX5376" y="connsiteY5376"/>
              </a:cxn>
              <a:cxn ang="0">
                <a:pos x="connsiteX5377" y="connsiteY5377"/>
              </a:cxn>
              <a:cxn ang="0">
                <a:pos x="connsiteX5378" y="connsiteY5378"/>
              </a:cxn>
              <a:cxn ang="0">
                <a:pos x="connsiteX5379" y="connsiteY5379"/>
              </a:cxn>
              <a:cxn ang="0">
                <a:pos x="connsiteX5380" y="connsiteY5380"/>
              </a:cxn>
              <a:cxn ang="0">
                <a:pos x="connsiteX5381" y="connsiteY5381"/>
              </a:cxn>
              <a:cxn ang="0">
                <a:pos x="connsiteX5382" y="connsiteY5382"/>
              </a:cxn>
              <a:cxn ang="0">
                <a:pos x="connsiteX5383" y="connsiteY5383"/>
              </a:cxn>
              <a:cxn ang="0">
                <a:pos x="connsiteX5384" y="connsiteY5384"/>
              </a:cxn>
              <a:cxn ang="0">
                <a:pos x="connsiteX5385" y="connsiteY5385"/>
              </a:cxn>
              <a:cxn ang="0">
                <a:pos x="connsiteX5386" y="connsiteY5386"/>
              </a:cxn>
              <a:cxn ang="0">
                <a:pos x="connsiteX5387" y="connsiteY5387"/>
              </a:cxn>
              <a:cxn ang="0">
                <a:pos x="connsiteX5388" y="connsiteY5388"/>
              </a:cxn>
              <a:cxn ang="0">
                <a:pos x="connsiteX5389" y="connsiteY5389"/>
              </a:cxn>
              <a:cxn ang="0">
                <a:pos x="connsiteX5390" y="connsiteY5390"/>
              </a:cxn>
              <a:cxn ang="0">
                <a:pos x="connsiteX5391" y="connsiteY5391"/>
              </a:cxn>
              <a:cxn ang="0">
                <a:pos x="connsiteX5392" y="connsiteY5392"/>
              </a:cxn>
              <a:cxn ang="0">
                <a:pos x="connsiteX5393" y="connsiteY5393"/>
              </a:cxn>
              <a:cxn ang="0">
                <a:pos x="connsiteX5394" y="connsiteY5394"/>
              </a:cxn>
              <a:cxn ang="0">
                <a:pos x="connsiteX5395" y="connsiteY5395"/>
              </a:cxn>
              <a:cxn ang="0">
                <a:pos x="connsiteX5396" y="connsiteY5396"/>
              </a:cxn>
              <a:cxn ang="0">
                <a:pos x="connsiteX5397" y="connsiteY5397"/>
              </a:cxn>
              <a:cxn ang="0">
                <a:pos x="connsiteX5398" y="connsiteY5398"/>
              </a:cxn>
              <a:cxn ang="0">
                <a:pos x="connsiteX5399" y="connsiteY5399"/>
              </a:cxn>
              <a:cxn ang="0">
                <a:pos x="connsiteX5400" y="connsiteY5400"/>
              </a:cxn>
              <a:cxn ang="0">
                <a:pos x="connsiteX5401" y="connsiteY5401"/>
              </a:cxn>
              <a:cxn ang="0">
                <a:pos x="connsiteX5402" y="connsiteY5402"/>
              </a:cxn>
              <a:cxn ang="0">
                <a:pos x="connsiteX5403" y="connsiteY5403"/>
              </a:cxn>
              <a:cxn ang="0">
                <a:pos x="connsiteX5404" y="connsiteY5404"/>
              </a:cxn>
              <a:cxn ang="0">
                <a:pos x="connsiteX5405" y="connsiteY5405"/>
              </a:cxn>
              <a:cxn ang="0">
                <a:pos x="connsiteX5406" y="connsiteY5406"/>
              </a:cxn>
              <a:cxn ang="0">
                <a:pos x="connsiteX5407" y="connsiteY5407"/>
              </a:cxn>
              <a:cxn ang="0">
                <a:pos x="connsiteX5408" y="connsiteY5408"/>
              </a:cxn>
              <a:cxn ang="0">
                <a:pos x="connsiteX5409" y="connsiteY5409"/>
              </a:cxn>
              <a:cxn ang="0">
                <a:pos x="connsiteX5410" y="connsiteY5410"/>
              </a:cxn>
              <a:cxn ang="0">
                <a:pos x="connsiteX5411" y="connsiteY5411"/>
              </a:cxn>
              <a:cxn ang="0">
                <a:pos x="connsiteX5412" y="connsiteY5412"/>
              </a:cxn>
              <a:cxn ang="0">
                <a:pos x="connsiteX5413" y="connsiteY5413"/>
              </a:cxn>
              <a:cxn ang="0">
                <a:pos x="connsiteX5414" y="connsiteY5414"/>
              </a:cxn>
              <a:cxn ang="0">
                <a:pos x="connsiteX5415" y="connsiteY5415"/>
              </a:cxn>
              <a:cxn ang="0">
                <a:pos x="connsiteX5416" y="connsiteY5416"/>
              </a:cxn>
              <a:cxn ang="0">
                <a:pos x="connsiteX5417" y="connsiteY5417"/>
              </a:cxn>
              <a:cxn ang="0">
                <a:pos x="connsiteX5418" y="connsiteY5418"/>
              </a:cxn>
              <a:cxn ang="0">
                <a:pos x="connsiteX5419" y="connsiteY5419"/>
              </a:cxn>
              <a:cxn ang="0">
                <a:pos x="connsiteX5420" y="connsiteY5420"/>
              </a:cxn>
              <a:cxn ang="0">
                <a:pos x="connsiteX5421" y="connsiteY5421"/>
              </a:cxn>
              <a:cxn ang="0">
                <a:pos x="connsiteX5422" y="connsiteY5422"/>
              </a:cxn>
              <a:cxn ang="0">
                <a:pos x="connsiteX5423" y="connsiteY5423"/>
              </a:cxn>
              <a:cxn ang="0">
                <a:pos x="connsiteX5424" y="connsiteY5424"/>
              </a:cxn>
              <a:cxn ang="0">
                <a:pos x="connsiteX5425" y="connsiteY5425"/>
              </a:cxn>
              <a:cxn ang="0">
                <a:pos x="connsiteX5426" y="connsiteY5426"/>
              </a:cxn>
              <a:cxn ang="0">
                <a:pos x="connsiteX5427" y="connsiteY5427"/>
              </a:cxn>
              <a:cxn ang="0">
                <a:pos x="connsiteX5428" y="connsiteY5428"/>
              </a:cxn>
              <a:cxn ang="0">
                <a:pos x="connsiteX5429" y="connsiteY5429"/>
              </a:cxn>
              <a:cxn ang="0">
                <a:pos x="connsiteX5430" y="connsiteY5430"/>
              </a:cxn>
              <a:cxn ang="0">
                <a:pos x="connsiteX5431" y="connsiteY5431"/>
              </a:cxn>
              <a:cxn ang="0">
                <a:pos x="connsiteX5432" y="connsiteY5432"/>
              </a:cxn>
              <a:cxn ang="0">
                <a:pos x="connsiteX5433" y="connsiteY5433"/>
              </a:cxn>
              <a:cxn ang="0">
                <a:pos x="connsiteX5434" y="connsiteY5434"/>
              </a:cxn>
              <a:cxn ang="0">
                <a:pos x="connsiteX5435" y="connsiteY5435"/>
              </a:cxn>
              <a:cxn ang="0">
                <a:pos x="connsiteX5436" y="connsiteY5436"/>
              </a:cxn>
              <a:cxn ang="0">
                <a:pos x="connsiteX5437" y="connsiteY5437"/>
              </a:cxn>
              <a:cxn ang="0">
                <a:pos x="connsiteX5438" y="connsiteY5438"/>
              </a:cxn>
              <a:cxn ang="0">
                <a:pos x="connsiteX5439" y="connsiteY5439"/>
              </a:cxn>
              <a:cxn ang="0">
                <a:pos x="connsiteX5440" y="connsiteY5440"/>
              </a:cxn>
              <a:cxn ang="0">
                <a:pos x="connsiteX5441" y="connsiteY5441"/>
              </a:cxn>
              <a:cxn ang="0">
                <a:pos x="connsiteX5442" y="connsiteY5442"/>
              </a:cxn>
              <a:cxn ang="0">
                <a:pos x="connsiteX5443" y="connsiteY5443"/>
              </a:cxn>
              <a:cxn ang="0">
                <a:pos x="connsiteX5444" y="connsiteY5444"/>
              </a:cxn>
              <a:cxn ang="0">
                <a:pos x="connsiteX5445" y="connsiteY5445"/>
              </a:cxn>
              <a:cxn ang="0">
                <a:pos x="connsiteX5446" y="connsiteY5446"/>
              </a:cxn>
              <a:cxn ang="0">
                <a:pos x="connsiteX5447" y="connsiteY5447"/>
              </a:cxn>
              <a:cxn ang="0">
                <a:pos x="connsiteX5448" y="connsiteY5448"/>
              </a:cxn>
              <a:cxn ang="0">
                <a:pos x="connsiteX5449" y="connsiteY5449"/>
              </a:cxn>
              <a:cxn ang="0">
                <a:pos x="connsiteX5450" y="connsiteY5450"/>
              </a:cxn>
              <a:cxn ang="0">
                <a:pos x="connsiteX5451" y="connsiteY5451"/>
              </a:cxn>
              <a:cxn ang="0">
                <a:pos x="connsiteX5452" y="connsiteY5452"/>
              </a:cxn>
              <a:cxn ang="0">
                <a:pos x="connsiteX5453" y="connsiteY5453"/>
              </a:cxn>
              <a:cxn ang="0">
                <a:pos x="connsiteX5454" y="connsiteY5454"/>
              </a:cxn>
              <a:cxn ang="0">
                <a:pos x="connsiteX5455" y="connsiteY5455"/>
              </a:cxn>
              <a:cxn ang="0">
                <a:pos x="connsiteX5456" y="connsiteY5456"/>
              </a:cxn>
              <a:cxn ang="0">
                <a:pos x="connsiteX5457" y="connsiteY5457"/>
              </a:cxn>
              <a:cxn ang="0">
                <a:pos x="connsiteX5458" y="connsiteY5458"/>
              </a:cxn>
              <a:cxn ang="0">
                <a:pos x="connsiteX5459" y="connsiteY5459"/>
              </a:cxn>
              <a:cxn ang="0">
                <a:pos x="connsiteX5460" y="connsiteY5460"/>
              </a:cxn>
              <a:cxn ang="0">
                <a:pos x="connsiteX5461" y="connsiteY5461"/>
              </a:cxn>
              <a:cxn ang="0">
                <a:pos x="connsiteX5462" y="connsiteY5462"/>
              </a:cxn>
              <a:cxn ang="0">
                <a:pos x="connsiteX5463" y="connsiteY5463"/>
              </a:cxn>
              <a:cxn ang="0">
                <a:pos x="connsiteX5464" y="connsiteY5464"/>
              </a:cxn>
              <a:cxn ang="0">
                <a:pos x="connsiteX5465" y="connsiteY5465"/>
              </a:cxn>
              <a:cxn ang="0">
                <a:pos x="connsiteX5466" y="connsiteY5466"/>
              </a:cxn>
              <a:cxn ang="0">
                <a:pos x="connsiteX5467" y="connsiteY5467"/>
              </a:cxn>
              <a:cxn ang="0">
                <a:pos x="connsiteX5468" y="connsiteY5468"/>
              </a:cxn>
              <a:cxn ang="0">
                <a:pos x="connsiteX5469" y="connsiteY5469"/>
              </a:cxn>
              <a:cxn ang="0">
                <a:pos x="connsiteX5470" y="connsiteY5470"/>
              </a:cxn>
              <a:cxn ang="0">
                <a:pos x="connsiteX5471" y="connsiteY5471"/>
              </a:cxn>
              <a:cxn ang="0">
                <a:pos x="connsiteX5472" y="connsiteY5472"/>
              </a:cxn>
              <a:cxn ang="0">
                <a:pos x="connsiteX5473" y="connsiteY5473"/>
              </a:cxn>
              <a:cxn ang="0">
                <a:pos x="connsiteX5474" y="connsiteY5474"/>
              </a:cxn>
              <a:cxn ang="0">
                <a:pos x="connsiteX5475" y="connsiteY5475"/>
              </a:cxn>
              <a:cxn ang="0">
                <a:pos x="connsiteX5476" y="connsiteY5476"/>
              </a:cxn>
              <a:cxn ang="0">
                <a:pos x="connsiteX5477" y="connsiteY5477"/>
              </a:cxn>
              <a:cxn ang="0">
                <a:pos x="connsiteX5478" y="connsiteY5478"/>
              </a:cxn>
              <a:cxn ang="0">
                <a:pos x="connsiteX5479" y="connsiteY5479"/>
              </a:cxn>
              <a:cxn ang="0">
                <a:pos x="connsiteX5480" y="connsiteY5480"/>
              </a:cxn>
              <a:cxn ang="0">
                <a:pos x="connsiteX5481" y="connsiteY5481"/>
              </a:cxn>
              <a:cxn ang="0">
                <a:pos x="connsiteX5482" y="connsiteY5482"/>
              </a:cxn>
              <a:cxn ang="0">
                <a:pos x="connsiteX5483" y="connsiteY5483"/>
              </a:cxn>
              <a:cxn ang="0">
                <a:pos x="connsiteX5484" y="connsiteY5484"/>
              </a:cxn>
              <a:cxn ang="0">
                <a:pos x="connsiteX5485" y="connsiteY5485"/>
              </a:cxn>
              <a:cxn ang="0">
                <a:pos x="connsiteX5486" y="connsiteY5486"/>
              </a:cxn>
              <a:cxn ang="0">
                <a:pos x="connsiteX5487" y="connsiteY5487"/>
              </a:cxn>
              <a:cxn ang="0">
                <a:pos x="connsiteX5488" y="connsiteY5488"/>
              </a:cxn>
              <a:cxn ang="0">
                <a:pos x="connsiteX5489" y="connsiteY5489"/>
              </a:cxn>
              <a:cxn ang="0">
                <a:pos x="connsiteX5490" y="connsiteY5490"/>
              </a:cxn>
              <a:cxn ang="0">
                <a:pos x="connsiteX5491" y="connsiteY5491"/>
              </a:cxn>
              <a:cxn ang="0">
                <a:pos x="connsiteX5492" y="connsiteY5492"/>
              </a:cxn>
              <a:cxn ang="0">
                <a:pos x="connsiteX5493" y="connsiteY5493"/>
              </a:cxn>
              <a:cxn ang="0">
                <a:pos x="connsiteX5494" y="connsiteY5494"/>
              </a:cxn>
              <a:cxn ang="0">
                <a:pos x="connsiteX5495" y="connsiteY5495"/>
              </a:cxn>
              <a:cxn ang="0">
                <a:pos x="connsiteX5496" y="connsiteY5496"/>
              </a:cxn>
              <a:cxn ang="0">
                <a:pos x="connsiteX5497" y="connsiteY5497"/>
              </a:cxn>
              <a:cxn ang="0">
                <a:pos x="connsiteX5498" y="connsiteY5498"/>
              </a:cxn>
              <a:cxn ang="0">
                <a:pos x="connsiteX5499" y="connsiteY5499"/>
              </a:cxn>
              <a:cxn ang="0">
                <a:pos x="connsiteX5500" y="connsiteY5500"/>
              </a:cxn>
              <a:cxn ang="0">
                <a:pos x="connsiteX5501" y="connsiteY5501"/>
              </a:cxn>
              <a:cxn ang="0">
                <a:pos x="connsiteX5502" y="connsiteY5502"/>
              </a:cxn>
              <a:cxn ang="0">
                <a:pos x="connsiteX5503" y="connsiteY5503"/>
              </a:cxn>
              <a:cxn ang="0">
                <a:pos x="connsiteX5504" y="connsiteY5504"/>
              </a:cxn>
              <a:cxn ang="0">
                <a:pos x="connsiteX5505" y="connsiteY5505"/>
              </a:cxn>
              <a:cxn ang="0">
                <a:pos x="connsiteX5506" y="connsiteY5506"/>
              </a:cxn>
              <a:cxn ang="0">
                <a:pos x="connsiteX5507" y="connsiteY5507"/>
              </a:cxn>
              <a:cxn ang="0">
                <a:pos x="connsiteX5508" y="connsiteY5508"/>
              </a:cxn>
              <a:cxn ang="0">
                <a:pos x="connsiteX5509" y="connsiteY5509"/>
              </a:cxn>
              <a:cxn ang="0">
                <a:pos x="connsiteX5510" y="connsiteY5510"/>
              </a:cxn>
              <a:cxn ang="0">
                <a:pos x="connsiteX5511" y="connsiteY5511"/>
              </a:cxn>
              <a:cxn ang="0">
                <a:pos x="connsiteX5512" y="connsiteY5512"/>
              </a:cxn>
              <a:cxn ang="0">
                <a:pos x="connsiteX5513" y="connsiteY5513"/>
              </a:cxn>
              <a:cxn ang="0">
                <a:pos x="connsiteX5514" y="connsiteY5514"/>
              </a:cxn>
              <a:cxn ang="0">
                <a:pos x="connsiteX5515" y="connsiteY5515"/>
              </a:cxn>
              <a:cxn ang="0">
                <a:pos x="connsiteX5516" y="connsiteY5516"/>
              </a:cxn>
              <a:cxn ang="0">
                <a:pos x="connsiteX5517" y="connsiteY5517"/>
              </a:cxn>
              <a:cxn ang="0">
                <a:pos x="connsiteX5518" y="connsiteY5518"/>
              </a:cxn>
              <a:cxn ang="0">
                <a:pos x="connsiteX5519" y="connsiteY5519"/>
              </a:cxn>
              <a:cxn ang="0">
                <a:pos x="connsiteX5520" y="connsiteY5520"/>
              </a:cxn>
              <a:cxn ang="0">
                <a:pos x="connsiteX5521" y="connsiteY5521"/>
              </a:cxn>
              <a:cxn ang="0">
                <a:pos x="connsiteX5522" y="connsiteY5522"/>
              </a:cxn>
              <a:cxn ang="0">
                <a:pos x="connsiteX5523" y="connsiteY5523"/>
              </a:cxn>
              <a:cxn ang="0">
                <a:pos x="connsiteX5524" y="connsiteY5524"/>
              </a:cxn>
              <a:cxn ang="0">
                <a:pos x="connsiteX5525" y="connsiteY5525"/>
              </a:cxn>
              <a:cxn ang="0">
                <a:pos x="connsiteX5526" y="connsiteY5526"/>
              </a:cxn>
              <a:cxn ang="0">
                <a:pos x="connsiteX5527" y="connsiteY5527"/>
              </a:cxn>
              <a:cxn ang="0">
                <a:pos x="connsiteX5528" y="connsiteY5528"/>
              </a:cxn>
              <a:cxn ang="0">
                <a:pos x="connsiteX5529" y="connsiteY5529"/>
              </a:cxn>
              <a:cxn ang="0">
                <a:pos x="connsiteX5530" y="connsiteY5530"/>
              </a:cxn>
              <a:cxn ang="0">
                <a:pos x="connsiteX5531" y="connsiteY5531"/>
              </a:cxn>
              <a:cxn ang="0">
                <a:pos x="connsiteX5532" y="connsiteY5532"/>
              </a:cxn>
              <a:cxn ang="0">
                <a:pos x="connsiteX5533" y="connsiteY5533"/>
              </a:cxn>
              <a:cxn ang="0">
                <a:pos x="connsiteX5534" y="connsiteY5534"/>
              </a:cxn>
              <a:cxn ang="0">
                <a:pos x="connsiteX5535" y="connsiteY5535"/>
              </a:cxn>
              <a:cxn ang="0">
                <a:pos x="connsiteX5536" y="connsiteY5536"/>
              </a:cxn>
              <a:cxn ang="0">
                <a:pos x="connsiteX5537" y="connsiteY5537"/>
              </a:cxn>
              <a:cxn ang="0">
                <a:pos x="connsiteX5538" y="connsiteY5538"/>
              </a:cxn>
              <a:cxn ang="0">
                <a:pos x="connsiteX5539" y="connsiteY5539"/>
              </a:cxn>
              <a:cxn ang="0">
                <a:pos x="connsiteX5540" y="connsiteY5540"/>
              </a:cxn>
              <a:cxn ang="0">
                <a:pos x="connsiteX5541" y="connsiteY5541"/>
              </a:cxn>
              <a:cxn ang="0">
                <a:pos x="connsiteX5542" y="connsiteY5542"/>
              </a:cxn>
              <a:cxn ang="0">
                <a:pos x="connsiteX5543" y="connsiteY5543"/>
              </a:cxn>
              <a:cxn ang="0">
                <a:pos x="connsiteX5544" y="connsiteY5544"/>
              </a:cxn>
              <a:cxn ang="0">
                <a:pos x="connsiteX5545" y="connsiteY5545"/>
              </a:cxn>
              <a:cxn ang="0">
                <a:pos x="connsiteX5546" y="connsiteY5546"/>
              </a:cxn>
              <a:cxn ang="0">
                <a:pos x="connsiteX5547" y="connsiteY5547"/>
              </a:cxn>
              <a:cxn ang="0">
                <a:pos x="connsiteX5548" y="connsiteY5548"/>
              </a:cxn>
              <a:cxn ang="0">
                <a:pos x="connsiteX5549" y="connsiteY5549"/>
              </a:cxn>
              <a:cxn ang="0">
                <a:pos x="connsiteX5550" y="connsiteY5550"/>
              </a:cxn>
              <a:cxn ang="0">
                <a:pos x="connsiteX5551" y="connsiteY5551"/>
              </a:cxn>
              <a:cxn ang="0">
                <a:pos x="connsiteX5552" y="connsiteY5552"/>
              </a:cxn>
              <a:cxn ang="0">
                <a:pos x="connsiteX5553" y="connsiteY5553"/>
              </a:cxn>
              <a:cxn ang="0">
                <a:pos x="connsiteX5554" y="connsiteY5554"/>
              </a:cxn>
              <a:cxn ang="0">
                <a:pos x="connsiteX5555" y="connsiteY5555"/>
              </a:cxn>
              <a:cxn ang="0">
                <a:pos x="connsiteX5556" y="connsiteY5556"/>
              </a:cxn>
              <a:cxn ang="0">
                <a:pos x="connsiteX5557" y="connsiteY5557"/>
              </a:cxn>
              <a:cxn ang="0">
                <a:pos x="connsiteX5558" y="connsiteY5558"/>
              </a:cxn>
              <a:cxn ang="0">
                <a:pos x="connsiteX5559" y="connsiteY5559"/>
              </a:cxn>
              <a:cxn ang="0">
                <a:pos x="connsiteX5560" y="connsiteY5560"/>
              </a:cxn>
              <a:cxn ang="0">
                <a:pos x="connsiteX5561" y="connsiteY5561"/>
              </a:cxn>
              <a:cxn ang="0">
                <a:pos x="connsiteX5562" y="connsiteY5562"/>
              </a:cxn>
              <a:cxn ang="0">
                <a:pos x="connsiteX5563" y="connsiteY5563"/>
              </a:cxn>
              <a:cxn ang="0">
                <a:pos x="connsiteX5564" y="connsiteY5564"/>
              </a:cxn>
              <a:cxn ang="0">
                <a:pos x="connsiteX5565" y="connsiteY5565"/>
              </a:cxn>
              <a:cxn ang="0">
                <a:pos x="connsiteX5566" y="connsiteY5566"/>
              </a:cxn>
              <a:cxn ang="0">
                <a:pos x="connsiteX5567" y="connsiteY5567"/>
              </a:cxn>
              <a:cxn ang="0">
                <a:pos x="connsiteX5568" y="connsiteY5568"/>
              </a:cxn>
              <a:cxn ang="0">
                <a:pos x="connsiteX5569" y="connsiteY5569"/>
              </a:cxn>
              <a:cxn ang="0">
                <a:pos x="connsiteX5570" y="connsiteY5570"/>
              </a:cxn>
              <a:cxn ang="0">
                <a:pos x="connsiteX5571" y="connsiteY5571"/>
              </a:cxn>
              <a:cxn ang="0">
                <a:pos x="connsiteX5572" y="connsiteY5572"/>
              </a:cxn>
              <a:cxn ang="0">
                <a:pos x="connsiteX5573" y="connsiteY5573"/>
              </a:cxn>
              <a:cxn ang="0">
                <a:pos x="connsiteX5574" y="connsiteY5574"/>
              </a:cxn>
              <a:cxn ang="0">
                <a:pos x="connsiteX5575" y="connsiteY5575"/>
              </a:cxn>
              <a:cxn ang="0">
                <a:pos x="connsiteX5576" y="connsiteY5576"/>
              </a:cxn>
              <a:cxn ang="0">
                <a:pos x="connsiteX5577" y="connsiteY5577"/>
              </a:cxn>
              <a:cxn ang="0">
                <a:pos x="connsiteX5578" y="connsiteY5578"/>
              </a:cxn>
              <a:cxn ang="0">
                <a:pos x="connsiteX5579" y="connsiteY5579"/>
              </a:cxn>
              <a:cxn ang="0">
                <a:pos x="connsiteX5580" y="connsiteY5580"/>
              </a:cxn>
              <a:cxn ang="0">
                <a:pos x="connsiteX5581" y="connsiteY5581"/>
              </a:cxn>
              <a:cxn ang="0">
                <a:pos x="connsiteX5582" y="connsiteY5582"/>
              </a:cxn>
              <a:cxn ang="0">
                <a:pos x="connsiteX5583" y="connsiteY5583"/>
              </a:cxn>
              <a:cxn ang="0">
                <a:pos x="connsiteX5584" y="connsiteY5584"/>
              </a:cxn>
              <a:cxn ang="0">
                <a:pos x="connsiteX5585" y="connsiteY5585"/>
              </a:cxn>
              <a:cxn ang="0">
                <a:pos x="connsiteX5586" y="connsiteY5586"/>
              </a:cxn>
              <a:cxn ang="0">
                <a:pos x="connsiteX5587" y="connsiteY5587"/>
              </a:cxn>
              <a:cxn ang="0">
                <a:pos x="connsiteX5588" y="connsiteY5588"/>
              </a:cxn>
              <a:cxn ang="0">
                <a:pos x="connsiteX5589" y="connsiteY5589"/>
              </a:cxn>
              <a:cxn ang="0">
                <a:pos x="connsiteX5590" y="connsiteY5590"/>
              </a:cxn>
              <a:cxn ang="0">
                <a:pos x="connsiteX5591" y="connsiteY5591"/>
              </a:cxn>
              <a:cxn ang="0">
                <a:pos x="connsiteX5592" y="connsiteY5592"/>
              </a:cxn>
              <a:cxn ang="0">
                <a:pos x="connsiteX5593" y="connsiteY5593"/>
              </a:cxn>
              <a:cxn ang="0">
                <a:pos x="connsiteX5594" y="connsiteY5594"/>
              </a:cxn>
              <a:cxn ang="0">
                <a:pos x="connsiteX5595" y="connsiteY5595"/>
              </a:cxn>
              <a:cxn ang="0">
                <a:pos x="connsiteX5596" y="connsiteY5596"/>
              </a:cxn>
              <a:cxn ang="0">
                <a:pos x="connsiteX5597" y="connsiteY5597"/>
              </a:cxn>
              <a:cxn ang="0">
                <a:pos x="connsiteX5598" y="connsiteY5598"/>
              </a:cxn>
              <a:cxn ang="0">
                <a:pos x="connsiteX5599" y="connsiteY5599"/>
              </a:cxn>
              <a:cxn ang="0">
                <a:pos x="connsiteX5600" y="connsiteY5600"/>
              </a:cxn>
              <a:cxn ang="0">
                <a:pos x="connsiteX5601" y="connsiteY5601"/>
              </a:cxn>
              <a:cxn ang="0">
                <a:pos x="connsiteX5602" y="connsiteY5602"/>
              </a:cxn>
              <a:cxn ang="0">
                <a:pos x="connsiteX5603" y="connsiteY5603"/>
              </a:cxn>
              <a:cxn ang="0">
                <a:pos x="connsiteX5604" y="connsiteY5604"/>
              </a:cxn>
              <a:cxn ang="0">
                <a:pos x="connsiteX5605" y="connsiteY5605"/>
              </a:cxn>
              <a:cxn ang="0">
                <a:pos x="connsiteX5606" y="connsiteY5606"/>
              </a:cxn>
              <a:cxn ang="0">
                <a:pos x="connsiteX5607" y="connsiteY5607"/>
              </a:cxn>
              <a:cxn ang="0">
                <a:pos x="connsiteX5608" y="connsiteY5608"/>
              </a:cxn>
              <a:cxn ang="0">
                <a:pos x="connsiteX5609" y="connsiteY5609"/>
              </a:cxn>
              <a:cxn ang="0">
                <a:pos x="connsiteX5610" y="connsiteY5610"/>
              </a:cxn>
              <a:cxn ang="0">
                <a:pos x="connsiteX5611" y="connsiteY5611"/>
              </a:cxn>
              <a:cxn ang="0">
                <a:pos x="connsiteX5612" y="connsiteY5612"/>
              </a:cxn>
              <a:cxn ang="0">
                <a:pos x="connsiteX5613" y="connsiteY5613"/>
              </a:cxn>
              <a:cxn ang="0">
                <a:pos x="connsiteX5614" y="connsiteY5614"/>
              </a:cxn>
              <a:cxn ang="0">
                <a:pos x="connsiteX5615" y="connsiteY5615"/>
              </a:cxn>
              <a:cxn ang="0">
                <a:pos x="connsiteX5616" y="connsiteY5616"/>
              </a:cxn>
              <a:cxn ang="0">
                <a:pos x="connsiteX5617" y="connsiteY5617"/>
              </a:cxn>
              <a:cxn ang="0">
                <a:pos x="connsiteX5618" y="connsiteY5618"/>
              </a:cxn>
              <a:cxn ang="0">
                <a:pos x="connsiteX5619" y="connsiteY5619"/>
              </a:cxn>
              <a:cxn ang="0">
                <a:pos x="connsiteX5620" y="connsiteY5620"/>
              </a:cxn>
              <a:cxn ang="0">
                <a:pos x="connsiteX5621" y="connsiteY5621"/>
              </a:cxn>
              <a:cxn ang="0">
                <a:pos x="connsiteX5622" y="connsiteY5622"/>
              </a:cxn>
              <a:cxn ang="0">
                <a:pos x="connsiteX5623" y="connsiteY5623"/>
              </a:cxn>
              <a:cxn ang="0">
                <a:pos x="connsiteX5624" y="connsiteY5624"/>
              </a:cxn>
              <a:cxn ang="0">
                <a:pos x="connsiteX5625" y="connsiteY5625"/>
              </a:cxn>
              <a:cxn ang="0">
                <a:pos x="connsiteX5626" y="connsiteY5626"/>
              </a:cxn>
              <a:cxn ang="0">
                <a:pos x="connsiteX5627" y="connsiteY5627"/>
              </a:cxn>
              <a:cxn ang="0">
                <a:pos x="connsiteX5628" y="connsiteY5628"/>
              </a:cxn>
              <a:cxn ang="0">
                <a:pos x="connsiteX5629" y="connsiteY5629"/>
              </a:cxn>
              <a:cxn ang="0">
                <a:pos x="connsiteX5630" y="connsiteY5630"/>
              </a:cxn>
              <a:cxn ang="0">
                <a:pos x="connsiteX5631" y="connsiteY5631"/>
              </a:cxn>
              <a:cxn ang="0">
                <a:pos x="connsiteX5632" y="connsiteY5632"/>
              </a:cxn>
              <a:cxn ang="0">
                <a:pos x="connsiteX5633" y="connsiteY5633"/>
              </a:cxn>
              <a:cxn ang="0">
                <a:pos x="connsiteX5634" y="connsiteY5634"/>
              </a:cxn>
              <a:cxn ang="0">
                <a:pos x="connsiteX5635" y="connsiteY5635"/>
              </a:cxn>
              <a:cxn ang="0">
                <a:pos x="connsiteX5636" y="connsiteY5636"/>
              </a:cxn>
              <a:cxn ang="0">
                <a:pos x="connsiteX5637" y="connsiteY5637"/>
              </a:cxn>
              <a:cxn ang="0">
                <a:pos x="connsiteX5638" y="connsiteY5638"/>
              </a:cxn>
              <a:cxn ang="0">
                <a:pos x="connsiteX5639" y="connsiteY5639"/>
              </a:cxn>
              <a:cxn ang="0">
                <a:pos x="connsiteX5640" y="connsiteY5640"/>
              </a:cxn>
              <a:cxn ang="0">
                <a:pos x="connsiteX5641" y="connsiteY5641"/>
              </a:cxn>
              <a:cxn ang="0">
                <a:pos x="connsiteX5642" y="connsiteY5642"/>
              </a:cxn>
              <a:cxn ang="0">
                <a:pos x="connsiteX5643" y="connsiteY5643"/>
              </a:cxn>
              <a:cxn ang="0">
                <a:pos x="connsiteX5644" y="connsiteY5644"/>
              </a:cxn>
              <a:cxn ang="0">
                <a:pos x="connsiteX5645" y="connsiteY5645"/>
              </a:cxn>
              <a:cxn ang="0">
                <a:pos x="connsiteX5646" y="connsiteY5646"/>
              </a:cxn>
              <a:cxn ang="0">
                <a:pos x="connsiteX5647" y="connsiteY5647"/>
              </a:cxn>
              <a:cxn ang="0">
                <a:pos x="connsiteX5648" y="connsiteY5648"/>
              </a:cxn>
              <a:cxn ang="0">
                <a:pos x="connsiteX5649" y="connsiteY5649"/>
              </a:cxn>
              <a:cxn ang="0">
                <a:pos x="connsiteX5650" y="connsiteY5650"/>
              </a:cxn>
              <a:cxn ang="0">
                <a:pos x="connsiteX5651" y="connsiteY5651"/>
              </a:cxn>
              <a:cxn ang="0">
                <a:pos x="connsiteX5652" y="connsiteY5652"/>
              </a:cxn>
              <a:cxn ang="0">
                <a:pos x="connsiteX5653" y="connsiteY5653"/>
              </a:cxn>
              <a:cxn ang="0">
                <a:pos x="connsiteX5654" y="connsiteY5654"/>
              </a:cxn>
              <a:cxn ang="0">
                <a:pos x="connsiteX5655" y="connsiteY5655"/>
              </a:cxn>
              <a:cxn ang="0">
                <a:pos x="connsiteX5656" y="connsiteY5656"/>
              </a:cxn>
              <a:cxn ang="0">
                <a:pos x="connsiteX5657" y="connsiteY5657"/>
              </a:cxn>
              <a:cxn ang="0">
                <a:pos x="connsiteX5658" y="connsiteY5658"/>
              </a:cxn>
              <a:cxn ang="0">
                <a:pos x="connsiteX5659" y="connsiteY5659"/>
              </a:cxn>
              <a:cxn ang="0">
                <a:pos x="connsiteX5660" y="connsiteY5660"/>
              </a:cxn>
              <a:cxn ang="0">
                <a:pos x="connsiteX5661" y="connsiteY5661"/>
              </a:cxn>
              <a:cxn ang="0">
                <a:pos x="connsiteX5662" y="connsiteY5662"/>
              </a:cxn>
              <a:cxn ang="0">
                <a:pos x="connsiteX5663" y="connsiteY5663"/>
              </a:cxn>
              <a:cxn ang="0">
                <a:pos x="connsiteX5664" y="connsiteY5664"/>
              </a:cxn>
              <a:cxn ang="0">
                <a:pos x="connsiteX5665" y="connsiteY5665"/>
              </a:cxn>
              <a:cxn ang="0">
                <a:pos x="connsiteX5666" y="connsiteY5666"/>
              </a:cxn>
              <a:cxn ang="0">
                <a:pos x="connsiteX5667" y="connsiteY5667"/>
              </a:cxn>
              <a:cxn ang="0">
                <a:pos x="connsiteX5668" y="connsiteY5668"/>
              </a:cxn>
              <a:cxn ang="0">
                <a:pos x="connsiteX5669" y="connsiteY5669"/>
              </a:cxn>
              <a:cxn ang="0">
                <a:pos x="connsiteX5670" y="connsiteY5670"/>
              </a:cxn>
              <a:cxn ang="0">
                <a:pos x="connsiteX5671" y="connsiteY5671"/>
              </a:cxn>
              <a:cxn ang="0">
                <a:pos x="connsiteX5672" y="connsiteY5672"/>
              </a:cxn>
              <a:cxn ang="0">
                <a:pos x="connsiteX5673" y="connsiteY5673"/>
              </a:cxn>
              <a:cxn ang="0">
                <a:pos x="connsiteX5674" y="connsiteY5674"/>
              </a:cxn>
              <a:cxn ang="0">
                <a:pos x="connsiteX5675" y="connsiteY5675"/>
              </a:cxn>
              <a:cxn ang="0">
                <a:pos x="connsiteX5676" y="connsiteY5676"/>
              </a:cxn>
              <a:cxn ang="0">
                <a:pos x="connsiteX5677" y="connsiteY5677"/>
              </a:cxn>
              <a:cxn ang="0">
                <a:pos x="connsiteX5678" y="connsiteY5678"/>
              </a:cxn>
              <a:cxn ang="0">
                <a:pos x="connsiteX5679" y="connsiteY5679"/>
              </a:cxn>
              <a:cxn ang="0">
                <a:pos x="connsiteX5680" y="connsiteY5680"/>
              </a:cxn>
              <a:cxn ang="0">
                <a:pos x="connsiteX5681" y="connsiteY5681"/>
              </a:cxn>
              <a:cxn ang="0">
                <a:pos x="connsiteX5682" y="connsiteY5682"/>
              </a:cxn>
              <a:cxn ang="0">
                <a:pos x="connsiteX5683" y="connsiteY5683"/>
              </a:cxn>
              <a:cxn ang="0">
                <a:pos x="connsiteX5684" y="connsiteY5684"/>
              </a:cxn>
              <a:cxn ang="0">
                <a:pos x="connsiteX5685" y="connsiteY5685"/>
              </a:cxn>
              <a:cxn ang="0">
                <a:pos x="connsiteX5686" y="connsiteY5686"/>
              </a:cxn>
              <a:cxn ang="0">
                <a:pos x="connsiteX5687" y="connsiteY5687"/>
              </a:cxn>
              <a:cxn ang="0">
                <a:pos x="connsiteX5688" y="connsiteY5688"/>
              </a:cxn>
              <a:cxn ang="0">
                <a:pos x="connsiteX5689" y="connsiteY5689"/>
              </a:cxn>
              <a:cxn ang="0">
                <a:pos x="connsiteX5690" y="connsiteY5690"/>
              </a:cxn>
              <a:cxn ang="0">
                <a:pos x="connsiteX5691" y="connsiteY5691"/>
              </a:cxn>
              <a:cxn ang="0">
                <a:pos x="connsiteX5692" y="connsiteY5692"/>
              </a:cxn>
              <a:cxn ang="0">
                <a:pos x="connsiteX5693" y="connsiteY5693"/>
              </a:cxn>
              <a:cxn ang="0">
                <a:pos x="connsiteX5694" y="connsiteY5694"/>
              </a:cxn>
              <a:cxn ang="0">
                <a:pos x="connsiteX5695" y="connsiteY5695"/>
              </a:cxn>
              <a:cxn ang="0">
                <a:pos x="connsiteX5696" y="connsiteY5696"/>
              </a:cxn>
              <a:cxn ang="0">
                <a:pos x="connsiteX5697" y="connsiteY5697"/>
              </a:cxn>
              <a:cxn ang="0">
                <a:pos x="connsiteX5698" y="connsiteY5698"/>
              </a:cxn>
              <a:cxn ang="0">
                <a:pos x="connsiteX5699" y="connsiteY5699"/>
              </a:cxn>
              <a:cxn ang="0">
                <a:pos x="connsiteX5700" y="connsiteY5700"/>
              </a:cxn>
              <a:cxn ang="0">
                <a:pos x="connsiteX5701" y="connsiteY5701"/>
              </a:cxn>
              <a:cxn ang="0">
                <a:pos x="connsiteX5702" y="connsiteY5702"/>
              </a:cxn>
              <a:cxn ang="0">
                <a:pos x="connsiteX5703" y="connsiteY5703"/>
              </a:cxn>
              <a:cxn ang="0">
                <a:pos x="connsiteX5704" y="connsiteY5704"/>
              </a:cxn>
              <a:cxn ang="0">
                <a:pos x="connsiteX5705" y="connsiteY5705"/>
              </a:cxn>
              <a:cxn ang="0">
                <a:pos x="connsiteX5706" y="connsiteY5706"/>
              </a:cxn>
              <a:cxn ang="0">
                <a:pos x="connsiteX5707" y="connsiteY5707"/>
              </a:cxn>
              <a:cxn ang="0">
                <a:pos x="connsiteX5708" y="connsiteY5708"/>
              </a:cxn>
              <a:cxn ang="0">
                <a:pos x="connsiteX5709" y="connsiteY5709"/>
              </a:cxn>
              <a:cxn ang="0">
                <a:pos x="connsiteX5710" y="connsiteY5710"/>
              </a:cxn>
              <a:cxn ang="0">
                <a:pos x="connsiteX5711" y="connsiteY5711"/>
              </a:cxn>
              <a:cxn ang="0">
                <a:pos x="connsiteX5712" y="connsiteY5712"/>
              </a:cxn>
              <a:cxn ang="0">
                <a:pos x="connsiteX5713" y="connsiteY5713"/>
              </a:cxn>
              <a:cxn ang="0">
                <a:pos x="connsiteX5714" y="connsiteY5714"/>
              </a:cxn>
              <a:cxn ang="0">
                <a:pos x="connsiteX5715" y="connsiteY5715"/>
              </a:cxn>
              <a:cxn ang="0">
                <a:pos x="connsiteX5716" y="connsiteY5716"/>
              </a:cxn>
              <a:cxn ang="0">
                <a:pos x="connsiteX5717" y="connsiteY5717"/>
              </a:cxn>
              <a:cxn ang="0">
                <a:pos x="connsiteX5718" y="connsiteY5718"/>
              </a:cxn>
              <a:cxn ang="0">
                <a:pos x="connsiteX5719" y="connsiteY5719"/>
              </a:cxn>
              <a:cxn ang="0">
                <a:pos x="connsiteX5720" y="connsiteY5720"/>
              </a:cxn>
              <a:cxn ang="0">
                <a:pos x="connsiteX5721" y="connsiteY5721"/>
              </a:cxn>
              <a:cxn ang="0">
                <a:pos x="connsiteX5722" y="connsiteY5722"/>
              </a:cxn>
              <a:cxn ang="0">
                <a:pos x="connsiteX5723" y="connsiteY5723"/>
              </a:cxn>
              <a:cxn ang="0">
                <a:pos x="connsiteX5724" y="connsiteY5724"/>
              </a:cxn>
              <a:cxn ang="0">
                <a:pos x="connsiteX5725" y="connsiteY5725"/>
              </a:cxn>
              <a:cxn ang="0">
                <a:pos x="connsiteX5726" y="connsiteY5726"/>
              </a:cxn>
              <a:cxn ang="0">
                <a:pos x="connsiteX5727" y="connsiteY5727"/>
              </a:cxn>
              <a:cxn ang="0">
                <a:pos x="connsiteX5728" y="connsiteY5728"/>
              </a:cxn>
              <a:cxn ang="0">
                <a:pos x="connsiteX5729" y="connsiteY5729"/>
              </a:cxn>
              <a:cxn ang="0">
                <a:pos x="connsiteX5730" y="connsiteY5730"/>
              </a:cxn>
              <a:cxn ang="0">
                <a:pos x="connsiteX5731" y="connsiteY5731"/>
              </a:cxn>
              <a:cxn ang="0">
                <a:pos x="connsiteX5732" y="connsiteY5732"/>
              </a:cxn>
              <a:cxn ang="0">
                <a:pos x="connsiteX5733" y="connsiteY5733"/>
              </a:cxn>
              <a:cxn ang="0">
                <a:pos x="connsiteX5734" y="connsiteY5734"/>
              </a:cxn>
              <a:cxn ang="0">
                <a:pos x="connsiteX5735" y="connsiteY5735"/>
              </a:cxn>
              <a:cxn ang="0">
                <a:pos x="connsiteX5736" y="connsiteY5736"/>
              </a:cxn>
              <a:cxn ang="0">
                <a:pos x="connsiteX5737" y="connsiteY5737"/>
              </a:cxn>
              <a:cxn ang="0">
                <a:pos x="connsiteX5738" y="connsiteY5738"/>
              </a:cxn>
              <a:cxn ang="0">
                <a:pos x="connsiteX5739" y="connsiteY5739"/>
              </a:cxn>
              <a:cxn ang="0">
                <a:pos x="connsiteX5740" y="connsiteY5740"/>
              </a:cxn>
              <a:cxn ang="0">
                <a:pos x="connsiteX5741" y="connsiteY5741"/>
              </a:cxn>
              <a:cxn ang="0">
                <a:pos x="connsiteX5742" y="connsiteY5742"/>
              </a:cxn>
              <a:cxn ang="0">
                <a:pos x="connsiteX5743" y="connsiteY5743"/>
              </a:cxn>
              <a:cxn ang="0">
                <a:pos x="connsiteX5744" y="connsiteY5744"/>
              </a:cxn>
              <a:cxn ang="0">
                <a:pos x="connsiteX5745" y="connsiteY5745"/>
              </a:cxn>
              <a:cxn ang="0">
                <a:pos x="connsiteX5746" y="connsiteY5746"/>
              </a:cxn>
              <a:cxn ang="0">
                <a:pos x="connsiteX5747" y="connsiteY5747"/>
              </a:cxn>
              <a:cxn ang="0">
                <a:pos x="connsiteX5748" y="connsiteY5748"/>
              </a:cxn>
              <a:cxn ang="0">
                <a:pos x="connsiteX5749" y="connsiteY5749"/>
              </a:cxn>
              <a:cxn ang="0">
                <a:pos x="connsiteX5750" y="connsiteY5750"/>
              </a:cxn>
              <a:cxn ang="0">
                <a:pos x="connsiteX5751" y="connsiteY5751"/>
              </a:cxn>
              <a:cxn ang="0">
                <a:pos x="connsiteX5752" y="connsiteY5752"/>
              </a:cxn>
              <a:cxn ang="0">
                <a:pos x="connsiteX5753" y="connsiteY5753"/>
              </a:cxn>
              <a:cxn ang="0">
                <a:pos x="connsiteX5754" y="connsiteY5754"/>
              </a:cxn>
              <a:cxn ang="0">
                <a:pos x="connsiteX5755" y="connsiteY5755"/>
              </a:cxn>
              <a:cxn ang="0">
                <a:pos x="connsiteX5756" y="connsiteY5756"/>
              </a:cxn>
              <a:cxn ang="0">
                <a:pos x="connsiteX5757" y="connsiteY5757"/>
              </a:cxn>
              <a:cxn ang="0">
                <a:pos x="connsiteX5758" y="connsiteY5758"/>
              </a:cxn>
              <a:cxn ang="0">
                <a:pos x="connsiteX5759" y="connsiteY5759"/>
              </a:cxn>
              <a:cxn ang="0">
                <a:pos x="connsiteX5760" y="connsiteY5760"/>
              </a:cxn>
              <a:cxn ang="0">
                <a:pos x="connsiteX5761" y="connsiteY5761"/>
              </a:cxn>
              <a:cxn ang="0">
                <a:pos x="connsiteX5762" y="connsiteY5762"/>
              </a:cxn>
              <a:cxn ang="0">
                <a:pos x="connsiteX5763" y="connsiteY5763"/>
              </a:cxn>
              <a:cxn ang="0">
                <a:pos x="connsiteX5764" y="connsiteY5764"/>
              </a:cxn>
              <a:cxn ang="0">
                <a:pos x="connsiteX5765" y="connsiteY5765"/>
              </a:cxn>
              <a:cxn ang="0">
                <a:pos x="connsiteX5766" y="connsiteY5766"/>
              </a:cxn>
              <a:cxn ang="0">
                <a:pos x="connsiteX5767" y="connsiteY5767"/>
              </a:cxn>
              <a:cxn ang="0">
                <a:pos x="connsiteX5768" y="connsiteY5768"/>
              </a:cxn>
              <a:cxn ang="0">
                <a:pos x="connsiteX5769" y="connsiteY5769"/>
              </a:cxn>
              <a:cxn ang="0">
                <a:pos x="connsiteX5770" y="connsiteY5770"/>
              </a:cxn>
              <a:cxn ang="0">
                <a:pos x="connsiteX5771" y="connsiteY5771"/>
              </a:cxn>
              <a:cxn ang="0">
                <a:pos x="connsiteX5772" y="connsiteY5772"/>
              </a:cxn>
              <a:cxn ang="0">
                <a:pos x="connsiteX5773" y="connsiteY5773"/>
              </a:cxn>
              <a:cxn ang="0">
                <a:pos x="connsiteX5774" y="connsiteY5774"/>
              </a:cxn>
              <a:cxn ang="0">
                <a:pos x="connsiteX5775" y="connsiteY5775"/>
              </a:cxn>
              <a:cxn ang="0">
                <a:pos x="connsiteX5776" y="connsiteY5776"/>
              </a:cxn>
              <a:cxn ang="0">
                <a:pos x="connsiteX5777" y="connsiteY5777"/>
              </a:cxn>
              <a:cxn ang="0">
                <a:pos x="connsiteX5778" y="connsiteY5778"/>
              </a:cxn>
              <a:cxn ang="0">
                <a:pos x="connsiteX5779" y="connsiteY5779"/>
              </a:cxn>
              <a:cxn ang="0">
                <a:pos x="connsiteX5780" y="connsiteY5780"/>
              </a:cxn>
              <a:cxn ang="0">
                <a:pos x="connsiteX5781" y="connsiteY5781"/>
              </a:cxn>
              <a:cxn ang="0">
                <a:pos x="connsiteX5782" y="connsiteY5782"/>
              </a:cxn>
              <a:cxn ang="0">
                <a:pos x="connsiteX5783" y="connsiteY5783"/>
              </a:cxn>
              <a:cxn ang="0">
                <a:pos x="connsiteX5784" y="connsiteY5784"/>
              </a:cxn>
              <a:cxn ang="0">
                <a:pos x="connsiteX5785" y="connsiteY5785"/>
              </a:cxn>
              <a:cxn ang="0">
                <a:pos x="connsiteX5786" y="connsiteY5786"/>
              </a:cxn>
              <a:cxn ang="0">
                <a:pos x="connsiteX5787" y="connsiteY5787"/>
              </a:cxn>
              <a:cxn ang="0">
                <a:pos x="connsiteX5788" y="connsiteY5788"/>
              </a:cxn>
              <a:cxn ang="0">
                <a:pos x="connsiteX5789" y="connsiteY5789"/>
              </a:cxn>
              <a:cxn ang="0">
                <a:pos x="connsiteX5790" y="connsiteY5790"/>
              </a:cxn>
              <a:cxn ang="0">
                <a:pos x="connsiteX5791" y="connsiteY5791"/>
              </a:cxn>
              <a:cxn ang="0">
                <a:pos x="connsiteX5792" y="connsiteY5792"/>
              </a:cxn>
              <a:cxn ang="0">
                <a:pos x="connsiteX5793" y="connsiteY5793"/>
              </a:cxn>
              <a:cxn ang="0">
                <a:pos x="connsiteX5794" y="connsiteY5794"/>
              </a:cxn>
              <a:cxn ang="0">
                <a:pos x="connsiteX5795" y="connsiteY5795"/>
              </a:cxn>
              <a:cxn ang="0">
                <a:pos x="connsiteX5796" y="connsiteY5796"/>
              </a:cxn>
              <a:cxn ang="0">
                <a:pos x="connsiteX5797" y="connsiteY5797"/>
              </a:cxn>
              <a:cxn ang="0">
                <a:pos x="connsiteX5798" y="connsiteY5798"/>
              </a:cxn>
            </a:cxnLst>
            <a:rect l="l" t="t" r="r" b="b"/>
            <a:pathLst>
              <a:path w="10925787" h="5574672">
                <a:moveTo>
                  <a:pt x="10581968" y="5560391"/>
                </a:moveTo>
                <a:lnTo>
                  <a:pt x="10581975" y="5560405"/>
                </a:lnTo>
                <a:lnTo>
                  <a:pt x="10581968" y="5560408"/>
                </a:lnTo>
                <a:close/>
                <a:moveTo>
                  <a:pt x="10568840" y="5518916"/>
                </a:moveTo>
                <a:cubicBezTo>
                  <a:pt x="10566236" y="5525489"/>
                  <a:pt x="10554454" y="5514044"/>
                  <a:pt x="10556102" y="5522920"/>
                </a:cubicBezTo>
                <a:cubicBezTo>
                  <a:pt x="10557590" y="5530273"/>
                  <a:pt x="10574102" y="5529918"/>
                  <a:pt x="10568592" y="5536934"/>
                </a:cubicBezTo>
                <a:cubicBezTo>
                  <a:pt x="10570187" y="5541133"/>
                  <a:pt x="10563047" y="5540159"/>
                  <a:pt x="10564003" y="5543365"/>
                </a:cubicBezTo>
                <a:cubicBezTo>
                  <a:pt x="10561984" y="5549229"/>
                  <a:pt x="10572065" y="5546572"/>
                  <a:pt x="10567139" y="5551107"/>
                </a:cubicBezTo>
                <a:cubicBezTo>
                  <a:pt x="10569088" y="5556050"/>
                  <a:pt x="10572649" y="5561808"/>
                  <a:pt x="10572206" y="5567938"/>
                </a:cubicBezTo>
                <a:cubicBezTo>
                  <a:pt x="10573287" y="5570755"/>
                  <a:pt x="10577911" y="5568257"/>
                  <a:pt x="10577273" y="5571818"/>
                </a:cubicBezTo>
                <a:cubicBezTo>
                  <a:pt x="10582668" y="5572598"/>
                  <a:pt x="10585822" y="5571450"/>
                  <a:pt x="10586636" y="5569254"/>
                </a:cubicBezTo>
                <a:lnTo>
                  <a:pt x="10581975" y="5560405"/>
                </a:lnTo>
                <a:lnTo>
                  <a:pt x="10586025" y="5558513"/>
                </a:lnTo>
                <a:cubicBezTo>
                  <a:pt x="10584076" y="5554633"/>
                  <a:pt x="10582872" y="5549601"/>
                  <a:pt x="10580391" y="5545473"/>
                </a:cubicBezTo>
                <a:cubicBezTo>
                  <a:pt x="10568291" y="5544162"/>
                  <a:pt x="10577007" y="5543826"/>
                  <a:pt x="10580586" y="5538564"/>
                </a:cubicBezTo>
                <a:cubicBezTo>
                  <a:pt x="10574970" y="5535782"/>
                  <a:pt x="10575307" y="5516826"/>
                  <a:pt x="10568840" y="5518916"/>
                </a:cubicBezTo>
                <a:close/>
                <a:moveTo>
                  <a:pt x="9758356" y="5513912"/>
                </a:moveTo>
                <a:cubicBezTo>
                  <a:pt x="9760053" y="5513500"/>
                  <a:pt x="9762915" y="5514682"/>
                  <a:pt x="9765429" y="5517375"/>
                </a:cubicBezTo>
                <a:cubicBezTo>
                  <a:pt x="9763359" y="5517995"/>
                  <a:pt x="9759444" y="5522283"/>
                  <a:pt x="9758266" y="5520015"/>
                </a:cubicBezTo>
                <a:cubicBezTo>
                  <a:pt x="9756124" y="5516330"/>
                  <a:pt x="9756658" y="5514324"/>
                  <a:pt x="9758356" y="5513912"/>
                </a:cubicBezTo>
                <a:close/>
                <a:moveTo>
                  <a:pt x="10129053" y="5499481"/>
                </a:moveTo>
                <a:lnTo>
                  <a:pt x="10129055" y="5499481"/>
                </a:lnTo>
                <a:lnTo>
                  <a:pt x="10129055" y="5499481"/>
                </a:lnTo>
                <a:lnTo>
                  <a:pt x="10129053" y="5499481"/>
                </a:lnTo>
                <a:close/>
                <a:moveTo>
                  <a:pt x="10129104" y="5499375"/>
                </a:moveTo>
                <a:lnTo>
                  <a:pt x="10129053" y="5499481"/>
                </a:lnTo>
                <a:lnTo>
                  <a:pt x="10128380" y="5499446"/>
                </a:lnTo>
                <a:close/>
                <a:moveTo>
                  <a:pt x="10129104" y="5499375"/>
                </a:moveTo>
                <a:lnTo>
                  <a:pt x="10129106" y="5499375"/>
                </a:lnTo>
                <a:lnTo>
                  <a:pt x="10129104" y="5499375"/>
                </a:lnTo>
                <a:close/>
                <a:moveTo>
                  <a:pt x="9671694" y="5482367"/>
                </a:moveTo>
                <a:cubicBezTo>
                  <a:pt x="9672470" y="5479302"/>
                  <a:pt x="9678111" y="5484529"/>
                  <a:pt x="9675147" y="5485574"/>
                </a:cubicBezTo>
                <a:cubicBezTo>
                  <a:pt x="9673406" y="5485627"/>
                  <a:pt x="9669790" y="5485893"/>
                  <a:pt x="9672693" y="5487753"/>
                </a:cubicBezTo>
                <a:cubicBezTo>
                  <a:pt x="9678448" y="5489170"/>
                  <a:pt x="9683672" y="5489365"/>
                  <a:pt x="9689007" y="5491403"/>
                </a:cubicBezTo>
                <a:cubicBezTo>
                  <a:pt x="9689657" y="5495832"/>
                  <a:pt x="9681545" y="5495708"/>
                  <a:pt x="9678423" y="5497692"/>
                </a:cubicBezTo>
                <a:cubicBezTo>
                  <a:pt x="9672307" y="5500527"/>
                  <a:pt x="9666564" y="5506426"/>
                  <a:pt x="9659094" y="5505842"/>
                </a:cubicBezTo>
                <a:cubicBezTo>
                  <a:pt x="9656292" y="5508163"/>
                  <a:pt x="9655168" y="5510572"/>
                  <a:pt x="9655893" y="5514115"/>
                </a:cubicBezTo>
                <a:cubicBezTo>
                  <a:pt x="9654529" y="5516879"/>
                  <a:pt x="9650892" y="5515107"/>
                  <a:pt x="9651214" y="5518473"/>
                </a:cubicBezTo>
                <a:cubicBezTo>
                  <a:pt x="9651210" y="5518367"/>
                  <a:pt x="9651152" y="5518350"/>
                  <a:pt x="9651156" y="5518243"/>
                </a:cubicBezTo>
                <a:cubicBezTo>
                  <a:pt x="9642786" y="5512042"/>
                  <a:pt x="9637788" y="5522229"/>
                  <a:pt x="9630895" y="5526286"/>
                </a:cubicBezTo>
                <a:cubicBezTo>
                  <a:pt x="9616318" y="5525985"/>
                  <a:pt x="9607259" y="5542160"/>
                  <a:pt x="9598933" y="5550664"/>
                </a:cubicBezTo>
                <a:cubicBezTo>
                  <a:pt x="9599919" y="5554651"/>
                  <a:pt x="9597416" y="5561649"/>
                  <a:pt x="9601094" y="5564058"/>
                </a:cubicBezTo>
                <a:cubicBezTo>
                  <a:pt x="9608834" y="5563597"/>
                  <a:pt x="9622738" y="5565086"/>
                  <a:pt x="9621016" y="5554775"/>
                </a:cubicBezTo>
                <a:cubicBezTo>
                  <a:pt x="9629180" y="5554668"/>
                  <a:pt x="9634800" y="5549796"/>
                  <a:pt x="9642009" y="5542975"/>
                </a:cubicBezTo>
                <a:cubicBezTo>
                  <a:pt x="9647120" y="5542639"/>
                  <a:pt x="9643583" y="5538706"/>
                  <a:pt x="9642529" y="5536491"/>
                </a:cubicBezTo>
                <a:cubicBezTo>
                  <a:pt x="9648466" y="5534542"/>
                  <a:pt x="9655089" y="5536226"/>
                  <a:pt x="9658795" y="5528979"/>
                </a:cubicBezTo>
                <a:cubicBezTo>
                  <a:pt x="9657810" y="5522566"/>
                  <a:pt x="9666452" y="5526269"/>
                  <a:pt x="9670068" y="5524373"/>
                </a:cubicBezTo>
                <a:cubicBezTo>
                  <a:pt x="9678731" y="5518208"/>
                  <a:pt x="9672128" y="5526676"/>
                  <a:pt x="9671037" y="5530751"/>
                </a:cubicBezTo>
                <a:lnTo>
                  <a:pt x="9646925" y="5574672"/>
                </a:lnTo>
                <a:lnTo>
                  <a:pt x="9541521" y="5574672"/>
                </a:lnTo>
                <a:lnTo>
                  <a:pt x="9543597" y="5562818"/>
                </a:lnTo>
                <a:cubicBezTo>
                  <a:pt x="9546081" y="5555412"/>
                  <a:pt x="9552965" y="5549601"/>
                  <a:pt x="9554898" y="5542798"/>
                </a:cubicBezTo>
                <a:cubicBezTo>
                  <a:pt x="9559241" y="5539308"/>
                  <a:pt x="9556119" y="5529139"/>
                  <a:pt x="9562830" y="5529050"/>
                </a:cubicBezTo>
                <a:cubicBezTo>
                  <a:pt x="9572407" y="5514381"/>
                  <a:pt x="9590627" y="5500048"/>
                  <a:pt x="9609378" y="5490659"/>
                </a:cubicBezTo>
                <a:cubicBezTo>
                  <a:pt x="9623100" y="5479533"/>
                  <a:pt x="9667010" y="5496505"/>
                  <a:pt x="9671694" y="5482367"/>
                </a:cubicBezTo>
                <a:close/>
                <a:moveTo>
                  <a:pt x="10544712" y="5481524"/>
                </a:moveTo>
                <a:lnTo>
                  <a:pt x="10544760" y="5481761"/>
                </a:lnTo>
                <a:lnTo>
                  <a:pt x="10544568" y="5481623"/>
                </a:lnTo>
                <a:close/>
                <a:moveTo>
                  <a:pt x="9734643" y="5431139"/>
                </a:moveTo>
                <a:cubicBezTo>
                  <a:pt x="9738447" y="5433688"/>
                  <a:pt x="9741496" y="5448746"/>
                  <a:pt x="9744683" y="5451417"/>
                </a:cubicBezTo>
                <a:cubicBezTo>
                  <a:pt x="9748288" y="5453542"/>
                  <a:pt x="9748672" y="5455828"/>
                  <a:pt x="9748527" y="5460222"/>
                </a:cubicBezTo>
                <a:cubicBezTo>
                  <a:pt x="9753307" y="5464101"/>
                  <a:pt x="9758360" y="5469293"/>
                  <a:pt x="9758719" y="5475493"/>
                </a:cubicBezTo>
                <a:cubicBezTo>
                  <a:pt x="9766237" y="5481960"/>
                  <a:pt x="9766146" y="5495655"/>
                  <a:pt x="9775593" y="5498737"/>
                </a:cubicBezTo>
                <a:cubicBezTo>
                  <a:pt x="9778142" y="5500474"/>
                  <a:pt x="9776560" y="5502936"/>
                  <a:pt x="9774771" y="5504796"/>
                </a:cubicBezTo>
                <a:cubicBezTo>
                  <a:pt x="9777104" y="5508942"/>
                  <a:pt x="9780208" y="5512326"/>
                  <a:pt x="9782670" y="5516985"/>
                </a:cubicBezTo>
                <a:cubicBezTo>
                  <a:pt x="9792065" y="5527155"/>
                  <a:pt x="9798314" y="5539591"/>
                  <a:pt x="9807984" y="5549105"/>
                </a:cubicBezTo>
                <a:lnTo>
                  <a:pt x="9825947" y="5574672"/>
                </a:lnTo>
                <a:lnTo>
                  <a:pt x="9807077" y="5574672"/>
                </a:lnTo>
                <a:lnTo>
                  <a:pt x="9806935" y="5574440"/>
                </a:lnTo>
                <a:cubicBezTo>
                  <a:pt x="9802437" y="5568062"/>
                  <a:pt x="9797698" y="5562623"/>
                  <a:pt x="9795497" y="5563650"/>
                </a:cubicBezTo>
                <a:cubicBezTo>
                  <a:pt x="9792615" y="5561950"/>
                  <a:pt x="9798082" y="5559877"/>
                  <a:pt x="9793864" y="5557680"/>
                </a:cubicBezTo>
                <a:cubicBezTo>
                  <a:pt x="9793658" y="5549761"/>
                  <a:pt x="9784915" y="5544853"/>
                  <a:pt x="9783165" y="5536952"/>
                </a:cubicBezTo>
                <a:cubicBezTo>
                  <a:pt x="9779308" y="5531318"/>
                  <a:pt x="9778225" y="5522991"/>
                  <a:pt x="9769349" y="5525649"/>
                </a:cubicBezTo>
                <a:cubicBezTo>
                  <a:pt x="9767452" y="5522743"/>
                  <a:pt x="9779947" y="5519590"/>
                  <a:pt x="9768049" y="5510483"/>
                </a:cubicBezTo>
                <a:cubicBezTo>
                  <a:pt x="9766354" y="5500828"/>
                  <a:pt x="9755050" y="5495460"/>
                  <a:pt x="9754338" y="5486070"/>
                </a:cubicBezTo>
                <a:cubicBezTo>
                  <a:pt x="9746199" y="5468283"/>
                  <a:pt x="9741449" y="5449698"/>
                  <a:pt x="9730554" y="5433682"/>
                </a:cubicBezTo>
                <a:cubicBezTo>
                  <a:pt x="9732023" y="5430830"/>
                  <a:pt x="9733375" y="5430290"/>
                  <a:pt x="9734643" y="5431139"/>
                </a:cubicBezTo>
                <a:close/>
                <a:moveTo>
                  <a:pt x="10147547" y="5425628"/>
                </a:moveTo>
                <a:cubicBezTo>
                  <a:pt x="10150385" y="5425719"/>
                  <a:pt x="10152749" y="5427021"/>
                  <a:pt x="10147333" y="5428013"/>
                </a:cubicBezTo>
                <a:cubicBezTo>
                  <a:pt x="10146521" y="5428846"/>
                  <a:pt x="10145724" y="5429678"/>
                  <a:pt x="10144921" y="5430511"/>
                </a:cubicBezTo>
                <a:cubicBezTo>
                  <a:pt x="10141398" y="5426658"/>
                  <a:pt x="10144709" y="5425537"/>
                  <a:pt x="10147547" y="5425628"/>
                </a:cubicBezTo>
                <a:close/>
                <a:moveTo>
                  <a:pt x="9727544" y="5420218"/>
                </a:moveTo>
                <a:cubicBezTo>
                  <a:pt x="9731039" y="5419438"/>
                  <a:pt x="9729280" y="5424984"/>
                  <a:pt x="9732584" y="5425905"/>
                </a:cubicBezTo>
                <a:cubicBezTo>
                  <a:pt x="9727221" y="5434019"/>
                  <a:pt x="9727634" y="5425090"/>
                  <a:pt x="9727544" y="5420218"/>
                </a:cubicBezTo>
                <a:close/>
                <a:moveTo>
                  <a:pt x="9724922" y="5415452"/>
                </a:moveTo>
                <a:cubicBezTo>
                  <a:pt x="9724922" y="5415452"/>
                  <a:pt x="9724925" y="5415452"/>
                  <a:pt x="9724925" y="5415452"/>
                </a:cubicBezTo>
                <a:cubicBezTo>
                  <a:pt x="9727836" y="5414938"/>
                  <a:pt x="9727561" y="5418322"/>
                  <a:pt x="9727544" y="5420218"/>
                </a:cubicBezTo>
                <a:cubicBezTo>
                  <a:pt x="9724264" y="5420040"/>
                  <a:pt x="9725168" y="5418322"/>
                  <a:pt x="9724273" y="5415470"/>
                </a:cubicBezTo>
                <a:cubicBezTo>
                  <a:pt x="9724528" y="5415488"/>
                  <a:pt x="9724823" y="5415558"/>
                  <a:pt x="9724922" y="5415452"/>
                </a:cubicBezTo>
                <a:close/>
                <a:moveTo>
                  <a:pt x="9723829" y="5414407"/>
                </a:moveTo>
                <a:cubicBezTo>
                  <a:pt x="9723992" y="5414779"/>
                  <a:pt x="9724171" y="5415133"/>
                  <a:pt x="9724273" y="5415470"/>
                </a:cubicBezTo>
                <a:cubicBezTo>
                  <a:pt x="9724119" y="5415452"/>
                  <a:pt x="9724080" y="5415523"/>
                  <a:pt x="9723860" y="5415452"/>
                </a:cubicBezTo>
                <a:cubicBezTo>
                  <a:pt x="9722656" y="5414797"/>
                  <a:pt x="9722385" y="5413238"/>
                  <a:pt x="9723829" y="5414407"/>
                </a:cubicBezTo>
                <a:close/>
                <a:moveTo>
                  <a:pt x="9723379" y="5413344"/>
                </a:moveTo>
                <a:cubicBezTo>
                  <a:pt x="9724360" y="5413485"/>
                  <a:pt x="9725366" y="5414991"/>
                  <a:pt x="9724922" y="5415452"/>
                </a:cubicBezTo>
                <a:cubicBezTo>
                  <a:pt x="9724431" y="5414885"/>
                  <a:pt x="9724140" y="5414672"/>
                  <a:pt x="9723829" y="5414407"/>
                </a:cubicBezTo>
                <a:cubicBezTo>
                  <a:pt x="9723662" y="5414052"/>
                  <a:pt x="9723627" y="5413751"/>
                  <a:pt x="9723379" y="5413344"/>
                </a:cubicBezTo>
                <a:close/>
                <a:moveTo>
                  <a:pt x="9722066" y="5404592"/>
                </a:moveTo>
                <a:cubicBezTo>
                  <a:pt x="9721775" y="5406417"/>
                  <a:pt x="9723044" y="5408879"/>
                  <a:pt x="9721561" y="5410226"/>
                </a:cubicBezTo>
                <a:cubicBezTo>
                  <a:pt x="9716276" y="5410492"/>
                  <a:pt x="9715904" y="5399808"/>
                  <a:pt x="9722066" y="5404592"/>
                </a:cubicBezTo>
                <a:close/>
                <a:moveTo>
                  <a:pt x="9499702" y="5403265"/>
                </a:moveTo>
                <a:cubicBezTo>
                  <a:pt x="9498756" y="5403130"/>
                  <a:pt x="9497423" y="5404114"/>
                  <a:pt x="9496196" y="5405991"/>
                </a:cubicBezTo>
                <a:cubicBezTo>
                  <a:pt x="9497217" y="5407993"/>
                  <a:pt x="9499091" y="5407285"/>
                  <a:pt x="9500893" y="5407249"/>
                </a:cubicBezTo>
                <a:cubicBezTo>
                  <a:pt x="9501209" y="5404654"/>
                  <a:pt x="9500649" y="5403400"/>
                  <a:pt x="9499702" y="5403265"/>
                </a:cubicBezTo>
                <a:close/>
                <a:moveTo>
                  <a:pt x="9714113" y="5387867"/>
                </a:moveTo>
                <a:cubicBezTo>
                  <a:pt x="9714127" y="5390578"/>
                  <a:pt x="9713838" y="5393466"/>
                  <a:pt x="9716818" y="5394848"/>
                </a:cubicBezTo>
                <a:cubicBezTo>
                  <a:pt x="9714747" y="5409570"/>
                  <a:pt x="9701947" y="5381791"/>
                  <a:pt x="9714113" y="5387867"/>
                </a:cubicBezTo>
                <a:close/>
                <a:moveTo>
                  <a:pt x="9677116" y="5347655"/>
                </a:moveTo>
                <a:cubicBezTo>
                  <a:pt x="9676922" y="5346367"/>
                  <a:pt x="9677627" y="5345941"/>
                  <a:pt x="9680926" y="5347757"/>
                </a:cubicBezTo>
                <a:cubicBezTo>
                  <a:pt x="9681506" y="5351035"/>
                  <a:pt x="9685286" y="5356350"/>
                  <a:pt x="9678689" y="5352736"/>
                </a:cubicBezTo>
                <a:cubicBezTo>
                  <a:pt x="9678399" y="5351097"/>
                  <a:pt x="9677309" y="5348945"/>
                  <a:pt x="9677116" y="5347655"/>
                </a:cubicBezTo>
                <a:close/>
                <a:moveTo>
                  <a:pt x="9692289" y="5337554"/>
                </a:moveTo>
                <a:cubicBezTo>
                  <a:pt x="9694036" y="5334439"/>
                  <a:pt x="9707273" y="5359911"/>
                  <a:pt x="9706295" y="5372667"/>
                </a:cubicBezTo>
                <a:cubicBezTo>
                  <a:pt x="9706284" y="5372543"/>
                  <a:pt x="9706201" y="5372490"/>
                  <a:pt x="9706208" y="5372348"/>
                </a:cubicBezTo>
                <a:cubicBezTo>
                  <a:pt x="9700997" y="5372365"/>
                  <a:pt x="9705853" y="5363613"/>
                  <a:pt x="9701127" y="5361789"/>
                </a:cubicBezTo>
                <a:cubicBezTo>
                  <a:pt x="9700820" y="5356367"/>
                  <a:pt x="9694387" y="5359167"/>
                  <a:pt x="9695323" y="5351726"/>
                </a:cubicBezTo>
                <a:cubicBezTo>
                  <a:pt x="9692400" y="5342806"/>
                  <a:pt x="9691706" y="5338592"/>
                  <a:pt x="9692289" y="5337554"/>
                </a:cubicBezTo>
                <a:close/>
                <a:moveTo>
                  <a:pt x="9689397" y="5315850"/>
                </a:moveTo>
                <a:cubicBezTo>
                  <a:pt x="9690336" y="5321147"/>
                  <a:pt x="9686541" y="5318313"/>
                  <a:pt x="9684580" y="5315885"/>
                </a:cubicBezTo>
                <a:cubicBezTo>
                  <a:pt x="9687021" y="5314149"/>
                  <a:pt x="9687028" y="5314131"/>
                  <a:pt x="9689397" y="5315850"/>
                </a:cubicBezTo>
                <a:close/>
                <a:moveTo>
                  <a:pt x="9660531" y="5293793"/>
                </a:moveTo>
                <a:cubicBezTo>
                  <a:pt x="9661488" y="5296610"/>
                  <a:pt x="9668776" y="5295157"/>
                  <a:pt x="9665536" y="5298434"/>
                </a:cubicBezTo>
                <a:cubicBezTo>
                  <a:pt x="9662124" y="5299143"/>
                  <a:pt x="9657160" y="5298027"/>
                  <a:pt x="9660531" y="5293793"/>
                </a:cubicBezTo>
                <a:close/>
                <a:moveTo>
                  <a:pt x="9676345" y="5293137"/>
                </a:moveTo>
                <a:cubicBezTo>
                  <a:pt x="9678294" y="5293368"/>
                  <a:pt x="9678474" y="5293545"/>
                  <a:pt x="9678986" y="5298488"/>
                </a:cubicBezTo>
                <a:cubicBezTo>
                  <a:pt x="9678524" y="5287149"/>
                  <a:pt x="9688436" y="5307470"/>
                  <a:pt x="9682829" y="5309631"/>
                </a:cubicBezTo>
                <a:cubicBezTo>
                  <a:pt x="9681559" y="5305734"/>
                  <a:pt x="9678705" y="5297761"/>
                  <a:pt x="9676345" y="5293137"/>
                </a:cubicBezTo>
                <a:close/>
                <a:moveTo>
                  <a:pt x="9662421" y="5274429"/>
                </a:moveTo>
                <a:cubicBezTo>
                  <a:pt x="9665006" y="5277299"/>
                  <a:pt x="9658021" y="5276749"/>
                  <a:pt x="9656244" y="5276874"/>
                </a:cubicBezTo>
                <a:cubicBezTo>
                  <a:pt x="9655528" y="5273596"/>
                  <a:pt x="9660450" y="5274198"/>
                  <a:pt x="9662421" y="5274429"/>
                </a:cubicBezTo>
                <a:close/>
                <a:moveTo>
                  <a:pt x="10243675" y="5257120"/>
                </a:moveTo>
                <a:cubicBezTo>
                  <a:pt x="10242497" y="5254551"/>
                  <a:pt x="10239962" y="5259494"/>
                  <a:pt x="10242628" y="5258572"/>
                </a:cubicBezTo>
                <a:cubicBezTo>
                  <a:pt x="10243090" y="5258360"/>
                  <a:pt x="10243760" y="5257616"/>
                  <a:pt x="10243675" y="5257120"/>
                </a:cubicBezTo>
                <a:close/>
                <a:moveTo>
                  <a:pt x="9652024" y="5255082"/>
                </a:moveTo>
                <a:cubicBezTo>
                  <a:pt x="9652491" y="5255206"/>
                  <a:pt x="9652821" y="5255224"/>
                  <a:pt x="9652959" y="5255082"/>
                </a:cubicBezTo>
                <a:cubicBezTo>
                  <a:pt x="9652959" y="5255082"/>
                  <a:pt x="9652963" y="5255082"/>
                  <a:pt x="9652963" y="5255082"/>
                </a:cubicBezTo>
                <a:cubicBezTo>
                  <a:pt x="9658084" y="5255862"/>
                  <a:pt x="9654706" y="5263941"/>
                  <a:pt x="9652024" y="5255082"/>
                </a:cubicBezTo>
                <a:close/>
                <a:moveTo>
                  <a:pt x="9683759" y="5254303"/>
                </a:moveTo>
                <a:cubicBezTo>
                  <a:pt x="9686700" y="5257031"/>
                  <a:pt x="9682365" y="5260911"/>
                  <a:pt x="9679667" y="5257545"/>
                </a:cubicBezTo>
                <a:cubicBezTo>
                  <a:pt x="9680983" y="5256801"/>
                  <a:pt x="9682299" y="5253913"/>
                  <a:pt x="9683759" y="5254303"/>
                </a:cubicBezTo>
                <a:close/>
                <a:moveTo>
                  <a:pt x="9651668" y="5253842"/>
                </a:moveTo>
                <a:cubicBezTo>
                  <a:pt x="9651784" y="5254321"/>
                  <a:pt x="9651903" y="5254693"/>
                  <a:pt x="9652024" y="5255082"/>
                </a:cubicBezTo>
                <a:cubicBezTo>
                  <a:pt x="9651963" y="5255065"/>
                  <a:pt x="9651965" y="5255100"/>
                  <a:pt x="9651898" y="5255082"/>
                </a:cubicBezTo>
                <a:cubicBezTo>
                  <a:pt x="9650741" y="5254444"/>
                  <a:pt x="9650417" y="5252921"/>
                  <a:pt x="9651668" y="5253842"/>
                </a:cubicBezTo>
                <a:close/>
                <a:moveTo>
                  <a:pt x="9651414" y="5252974"/>
                </a:moveTo>
                <a:cubicBezTo>
                  <a:pt x="9652397" y="5253098"/>
                  <a:pt x="9653404" y="5254604"/>
                  <a:pt x="9652959" y="5255082"/>
                </a:cubicBezTo>
                <a:cubicBezTo>
                  <a:pt x="9652380" y="5254409"/>
                  <a:pt x="9651999" y="5254090"/>
                  <a:pt x="9651668" y="5253842"/>
                </a:cubicBezTo>
                <a:cubicBezTo>
                  <a:pt x="9651586" y="5253523"/>
                  <a:pt x="9651494" y="5253328"/>
                  <a:pt x="9651414" y="5252974"/>
                </a:cubicBezTo>
                <a:close/>
                <a:moveTo>
                  <a:pt x="9127746" y="5252550"/>
                </a:moveTo>
                <a:lnTo>
                  <a:pt x="9127761" y="5252557"/>
                </a:lnTo>
                <a:lnTo>
                  <a:pt x="9127746" y="5252567"/>
                </a:lnTo>
                <a:close/>
                <a:moveTo>
                  <a:pt x="9127745" y="5252549"/>
                </a:moveTo>
                <a:lnTo>
                  <a:pt x="9127746" y="5252549"/>
                </a:lnTo>
                <a:lnTo>
                  <a:pt x="9127746" y="5252550"/>
                </a:lnTo>
                <a:close/>
                <a:moveTo>
                  <a:pt x="9518080" y="5251353"/>
                </a:moveTo>
                <a:cubicBezTo>
                  <a:pt x="9519156" y="5251703"/>
                  <a:pt x="9520595" y="5253019"/>
                  <a:pt x="9521575" y="5254232"/>
                </a:cubicBezTo>
                <a:cubicBezTo>
                  <a:pt x="9519134" y="5255968"/>
                  <a:pt x="9519127" y="5255986"/>
                  <a:pt x="9516760" y="5254267"/>
                </a:cubicBezTo>
                <a:cubicBezTo>
                  <a:pt x="9516291" y="5251619"/>
                  <a:pt x="9517004" y="5251003"/>
                  <a:pt x="9518080" y="5251353"/>
                </a:cubicBezTo>
                <a:close/>
                <a:moveTo>
                  <a:pt x="334134" y="5209473"/>
                </a:moveTo>
                <a:cubicBezTo>
                  <a:pt x="336523" y="5208986"/>
                  <a:pt x="339185" y="5209801"/>
                  <a:pt x="342412" y="5211173"/>
                </a:cubicBezTo>
                <a:cubicBezTo>
                  <a:pt x="381206" y="5226325"/>
                  <a:pt x="379072" y="5270434"/>
                  <a:pt x="425283" y="5278812"/>
                </a:cubicBezTo>
                <a:cubicBezTo>
                  <a:pt x="407357" y="5286452"/>
                  <a:pt x="393201" y="5281429"/>
                  <a:pt x="379206" y="5277338"/>
                </a:cubicBezTo>
                <a:lnTo>
                  <a:pt x="379207" y="5277337"/>
                </a:lnTo>
                <a:cubicBezTo>
                  <a:pt x="345726" y="5263796"/>
                  <a:pt x="291011" y="5260728"/>
                  <a:pt x="327488" y="5215590"/>
                </a:cubicBezTo>
                <a:cubicBezTo>
                  <a:pt x="329627" y="5211751"/>
                  <a:pt x="331744" y="5209961"/>
                  <a:pt x="334134" y="5209473"/>
                </a:cubicBezTo>
                <a:close/>
                <a:moveTo>
                  <a:pt x="9574735" y="5207000"/>
                </a:moveTo>
                <a:cubicBezTo>
                  <a:pt x="9584944" y="5207974"/>
                  <a:pt x="9569234" y="5218444"/>
                  <a:pt x="9581055" y="5220181"/>
                </a:cubicBezTo>
                <a:cubicBezTo>
                  <a:pt x="9580189" y="5228313"/>
                  <a:pt x="9578876" y="5235860"/>
                  <a:pt x="9574682" y="5243106"/>
                </a:cubicBezTo>
                <a:cubicBezTo>
                  <a:pt x="9575928" y="5252584"/>
                  <a:pt x="9574558" y="5258023"/>
                  <a:pt x="9578055" y="5266421"/>
                </a:cubicBezTo>
                <a:cubicBezTo>
                  <a:pt x="9577467" y="5262824"/>
                  <a:pt x="9582745" y="5268157"/>
                  <a:pt x="9578745" y="5267200"/>
                </a:cubicBezTo>
                <a:cubicBezTo>
                  <a:pt x="9575735" y="5261602"/>
                  <a:pt x="9570186" y="5273720"/>
                  <a:pt x="9575855" y="5276324"/>
                </a:cubicBezTo>
                <a:cubicBezTo>
                  <a:pt x="9575130" y="5278557"/>
                  <a:pt x="9572090" y="5276944"/>
                  <a:pt x="9571233" y="5279017"/>
                </a:cubicBezTo>
                <a:cubicBezTo>
                  <a:pt x="9570822" y="5290409"/>
                  <a:pt x="9562470" y="5302031"/>
                  <a:pt x="9567679" y="5312732"/>
                </a:cubicBezTo>
                <a:cubicBezTo>
                  <a:pt x="9564003" y="5319570"/>
                  <a:pt x="9555201" y="5330980"/>
                  <a:pt x="9561235" y="5337960"/>
                </a:cubicBezTo>
                <a:cubicBezTo>
                  <a:pt x="9555715" y="5340175"/>
                  <a:pt x="9551635" y="5345968"/>
                  <a:pt x="9552384" y="5353037"/>
                </a:cubicBezTo>
                <a:cubicBezTo>
                  <a:pt x="9543443" y="5362409"/>
                  <a:pt x="9538401" y="5374615"/>
                  <a:pt x="9528060" y="5384041"/>
                </a:cubicBezTo>
                <a:cubicBezTo>
                  <a:pt x="9519012" y="5388293"/>
                  <a:pt x="9512797" y="5398285"/>
                  <a:pt x="9503336" y="5401296"/>
                </a:cubicBezTo>
                <a:cubicBezTo>
                  <a:pt x="9508024" y="5404698"/>
                  <a:pt x="9505033" y="5407798"/>
                  <a:pt x="9500898" y="5407249"/>
                </a:cubicBezTo>
                <a:cubicBezTo>
                  <a:pt x="9502277" y="5416781"/>
                  <a:pt x="9486412" y="5411732"/>
                  <a:pt x="9482711" y="5408011"/>
                </a:cubicBezTo>
                <a:cubicBezTo>
                  <a:pt x="9479001" y="5408489"/>
                  <a:pt x="9470463" y="5414921"/>
                  <a:pt x="9469216" y="5407763"/>
                </a:cubicBezTo>
                <a:cubicBezTo>
                  <a:pt x="9458136" y="5384111"/>
                  <a:pt x="9467653" y="5358883"/>
                  <a:pt x="9471228" y="5334275"/>
                </a:cubicBezTo>
                <a:lnTo>
                  <a:pt x="9471225" y="5334275"/>
                </a:lnTo>
                <a:cubicBezTo>
                  <a:pt x="9474402" y="5321253"/>
                  <a:pt x="9479484" y="5307842"/>
                  <a:pt x="9489420" y="5299214"/>
                </a:cubicBezTo>
                <a:cubicBezTo>
                  <a:pt x="9486594" y="5290055"/>
                  <a:pt x="9495348" y="5290657"/>
                  <a:pt x="9498439" y="5283517"/>
                </a:cubicBezTo>
                <a:cubicBezTo>
                  <a:pt x="9498135" y="5279903"/>
                  <a:pt x="9501972" y="5279124"/>
                  <a:pt x="9505779" y="5275066"/>
                </a:cubicBezTo>
                <a:cubicBezTo>
                  <a:pt x="9509530" y="5272480"/>
                  <a:pt x="9518953" y="5267838"/>
                  <a:pt x="9519504" y="5261354"/>
                </a:cubicBezTo>
                <a:cubicBezTo>
                  <a:pt x="9524623" y="5258307"/>
                  <a:pt x="9528773" y="5253364"/>
                  <a:pt x="9532265" y="5247641"/>
                </a:cubicBezTo>
                <a:cubicBezTo>
                  <a:pt x="9535029" y="5246968"/>
                  <a:pt x="9540112" y="5248988"/>
                  <a:pt x="9540725" y="5245356"/>
                </a:cubicBezTo>
                <a:cubicBezTo>
                  <a:pt x="9542142" y="5240537"/>
                  <a:pt x="9549675" y="5240165"/>
                  <a:pt x="9552554" y="5236019"/>
                </a:cubicBezTo>
                <a:cubicBezTo>
                  <a:pt x="9539409" y="5232175"/>
                  <a:pt x="9564564" y="5231183"/>
                  <a:pt x="9574735" y="5207000"/>
                </a:cubicBezTo>
                <a:close/>
                <a:moveTo>
                  <a:pt x="10269213" y="5196937"/>
                </a:moveTo>
                <a:lnTo>
                  <a:pt x="10273344" y="5201347"/>
                </a:lnTo>
                <a:lnTo>
                  <a:pt x="10273343" y="5201348"/>
                </a:lnTo>
                <a:cubicBezTo>
                  <a:pt x="10272427" y="5199187"/>
                  <a:pt x="10272413" y="5199204"/>
                  <a:pt x="10269213" y="5196937"/>
                </a:cubicBezTo>
                <a:close/>
                <a:moveTo>
                  <a:pt x="10509791" y="5194279"/>
                </a:moveTo>
                <a:cubicBezTo>
                  <a:pt x="10509862" y="5194332"/>
                  <a:pt x="10509933" y="5194368"/>
                  <a:pt x="10510021" y="5194421"/>
                </a:cubicBezTo>
                <a:cubicBezTo>
                  <a:pt x="10509809" y="5194492"/>
                  <a:pt x="10509862" y="5194297"/>
                  <a:pt x="10509702" y="5194297"/>
                </a:cubicBezTo>
                <a:cubicBezTo>
                  <a:pt x="10509720" y="5194297"/>
                  <a:pt x="10509773" y="5194297"/>
                  <a:pt x="10509791" y="5194279"/>
                </a:cubicBezTo>
                <a:close/>
                <a:moveTo>
                  <a:pt x="10151350" y="5193408"/>
                </a:moveTo>
                <a:lnTo>
                  <a:pt x="10151356" y="5193411"/>
                </a:lnTo>
                <a:lnTo>
                  <a:pt x="10151354" y="5193411"/>
                </a:lnTo>
                <a:lnTo>
                  <a:pt x="10151354" y="5193412"/>
                </a:lnTo>
                <a:lnTo>
                  <a:pt x="10151353" y="5193411"/>
                </a:lnTo>
                <a:close/>
                <a:moveTo>
                  <a:pt x="10617628" y="5192802"/>
                </a:moveTo>
                <a:cubicBezTo>
                  <a:pt x="10619168" y="5193549"/>
                  <a:pt x="10620448" y="5195299"/>
                  <a:pt x="10620927" y="5198620"/>
                </a:cubicBezTo>
                <a:cubicBezTo>
                  <a:pt x="10615629" y="5206557"/>
                  <a:pt x="10617596" y="5195785"/>
                  <a:pt x="10611377" y="5197769"/>
                </a:cubicBezTo>
                <a:cubicBezTo>
                  <a:pt x="10606049" y="5197345"/>
                  <a:pt x="10613008" y="5190562"/>
                  <a:pt x="10617628" y="5192802"/>
                </a:cubicBezTo>
                <a:close/>
                <a:moveTo>
                  <a:pt x="10509525" y="5192543"/>
                </a:moveTo>
                <a:cubicBezTo>
                  <a:pt x="10511261" y="5191941"/>
                  <a:pt x="10511704" y="5193482"/>
                  <a:pt x="10509791" y="5194279"/>
                </a:cubicBezTo>
                <a:cubicBezTo>
                  <a:pt x="10509508" y="5194084"/>
                  <a:pt x="10509224" y="5193960"/>
                  <a:pt x="10508941" y="5193766"/>
                </a:cubicBezTo>
                <a:cubicBezTo>
                  <a:pt x="10508976" y="5193340"/>
                  <a:pt x="10509135" y="5192826"/>
                  <a:pt x="10509525" y="5192543"/>
                </a:cubicBezTo>
                <a:close/>
                <a:moveTo>
                  <a:pt x="9963196" y="5192078"/>
                </a:moveTo>
                <a:cubicBezTo>
                  <a:pt x="9964506" y="5192756"/>
                  <a:pt x="9965760" y="5194111"/>
                  <a:pt x="9966805" y="5195059"/>
                </a:cubicBezTo>
                <a:cubicBezTo>
                  <a:pt x="9964265" y="5198584"/>
                  <a:pt x="9961340" y="5195059"/>
                  <a:pt x="9959249" y="5193163"/>
                </a:cubicBezTo>
                <a:cubicBezTo>
                  <a:pt x="9960520" y="5191401"/>
                  <a:pt x="9961886" y="5191401"/>
                  <a:pt x="9963196" y="5192078"/>
                </a:cubicBezTo>
                <a:close/>
                <a:moveTo>
                  <a:pt x="10149925" y="5191870"/>
                </a:moveTo>
                <a:lnTo>
                  <a:pt x="10151350" y="5193408"/>
                </a:lnTo>
                <a:lnTo>
                  <a:pt x="10150461" y="5192933"/>
                </a:lnTo>
                <a:cubicBezTo>
                  <a:pt x="10150623" y="5193270"/>
                  <a:pt x="10150802" y="5193641"/>
                  <a:pt x="10150940" y="5193889"/>
                </a:cubicBezTo>
                <a:lnTo>
                  <a:pt x="10151354" y="5193412"/>
                </a:lnTo>
                <a:lnTo>
                  <a:pt x="10153762" y="5196263"/>
                </a:lnTo>
                <a:cubicBezTo>
                  <a:pt x="10152446" y="5196086"/>
                  <a:pt x="10151928" y="5195785"/>
                  <a:pt x="10150936" y="5193889"/>
                </a:cubicBezTo>
                <a:cubicBezTo>
                  <a:pt x="10150458" y="5194031"/>
                  <a:pt x="10149797" y="5193854"/>
                  <a:pt x="10149251" y="5192596"/>
                </a:cubicBezTo>
                <a:lnTo>
                  <a:pt x="10149253" y="5192596"/>
                </a:lnTo>
                <a:cubicBezTo>
                  <a:pt x="10149457" y="5192596"/>
                  <a:pt x="10149914" y="5192720"/>
                  <a:pt x="10150460" y="5192933"/>
                </a:cubicBezTo>
                <a:cubicBezTo>
                  <a:pt x="10150281" y="5192579"/>
                  <a:pt x="10150144" y="5192330"/>
                  <a:pt x="10149925" y="5191870"/>
                </a:cubicBezTo>
                <a:close/>
                <a:moveTo>
                  <a:pt x="10622747" y="5183333"/>
                </a:moveTo>
                <a:lnTo>
                  <a:pt x="10622769" y="5183348"/>
                </a:lnTo>
                <a:lnTo>
                  <a:pt x="10622674" y="5183341"/>
                </a:lnTo>
                <a:close/>
                <a:moveTo>
                  <a:pt x="10621795" y="5183277"/>
                </a:moveTo>
                <a:lnTo>
                  <a:pt x="10622674" y="5183341"/>
                </a:lnTo>
                <a:lnTo>
                  <a:pt x="10621706" y="5183455"/>
                </a:lnTo>
                <a:cubicBezTo>
                  <a:pt x="10621777" y="5183366"/>
                  <a:pt x="10621742" y="5183348"/>
                  <a:pt x="10621795" y="5183277"/>
                </a:cubicBezTo>
                <a:close/>
                <a:moveTo>
                  <a:pt x="10621706" y="5182764"/>
                </a:moveTo>
                <a:cubicBezTo>
                  <a:pt x="10621919" y="5182693"/>
                  <a:pt x="10621848" y="5182834"/>
                  <a:pt x="10622007" y="5182817"/>
                </a:cubicBezTo>
                <a:cubicBezTo>
                  <a:pt x="10621901" y="5182976"/>
                  <a:pt x="10621937" y="5183082"/>
                  <a:pt x="10621795" y="5183277"/>
                </a:cubicBezTo>
                <a:cubicBezTo>
                  <a:pt x="10621564" y="5183189"/>
                  <a:pt x="10621423" y="5183082"/>
                  <a:pt x="10621706" y="5182764"/>
                </a:cubicBezTo>
                <a:close/>
                <a:moveTo>
                  <a:pt x="10153255" y="5178175"/>
                </a:moveTo>
                <a:cubicBezTo>
                  <a:pt x="10154334" y="5180531"/>
                  <a:pt x="10151425" y="5183508"/>
                  <a:pt x="10150896" y="5179344"/>
                </a:cubicBezTo>
                <a:cubicBezTo>
                  <a:pt x="10150385" y="5177821"/>
                  <a:pt x="10152251" y="5176120"/>
                  <a:pt x="10153255" y="5178175"/>
                </a:cubicBezTo>
                <a:close/>
                <a:moveTo>
                  <a:pt x="10598374" y="5173835"/>
                </a:moveTo>
                <a:cubicBezTo>
                  <a:pt x="10589391" y="5173374"/>
                  <a:pt x="10596921" y="5180177"/>
                  <a:pt x="10598108" y="5173905"/>
                </a:cubicBezTo>
                <a:cubicBezTo>
                  <a:pt x="10598214" y="5173923"/>
                  <a:pt x="10598250" y="5173835"/>
                  <a:pt x="10598374" y="5173835"/>
                </a:cubicBezTo>
                <a:close/>
                <a:moveTo>
                  <a:pt x="9984245" y="5173640"/>
                </a:moveTo>
                <a:cubicBezTo>
                  <a:pt x="9984982" y="5174968"/>
                  <a:pt x="9987854" y="5176279"/>
                  <a:pt x="9987477" y="5177750"/>
                </a:cubicBezTo>
                <a:cubicBezTo>
                  <a:pt x="9984747" y="5180691"/>
                  <a:pt x="9980884" y="5176350"/>
                  <a:pt x="9984245" y="5173640"/>
                </a:cubicBezTo>
                <a:close/>
                <a:moveTo>
                  <a:pt x="585245" y="5171574"/>
                </a:moveTo>
                <a:cubicBezTo>
                  <a:pt x="598517" y="5197052"/>
                  <a:pt x="594593" y="5209774"/>
                  <a:pt x="563368" y="5240418"/>
                </a:cubicBezTo>
                <a:cubicBezTo>
                  <a:pt x="565395" y="5213191"/>
                  <a:pt x="589420" y="5196686"/>
                  <a:pt x="585245" y="5171574"/>
                </a:cubicBezTo>
                <a:close/>
                <a:moveTo>
                  <a:pt x="10288833" y="5163080"/>
                </a:moveTo>
                <a:cubicBezTo>
                  <a:pt x="10289912" y="5165437"/>
                  <a:pt x="10287001" y="5168413"/>
                  <a:pt x="10286473" y="5164250"/>
                </a:cubicBezTo>
                <a:cubicBezTo>
                  <a:pt x="10285961" y="5162708"/>
                  <a:pt x="10287828" y="5161025"/>
                  <a:pt x="10288833" y="5163080"/>
                </a:cubicBezTo>
                <a:close/>
                <a:moveTo>
                  <a:pt x="10527253" y="5147308"/>
                </a:moveTo>
                <a:cubicBezTo>
                  <a:pt x="10537305" y="5149292"/>
                  <a:pt x="10547350" y="5153363"/>
                  <a:pt x="10555092" y="5158580"/>
                </a:cubicBezTo>
                <a:cubicBezTo>
                  <a:pt x="10560088" y="5157447"/>
                  <a:pt x="10560177" y="5163807"/>
                  <a:pt x="10563029" y="5165472"/>
                </a:cubicBezTo>
                <a:cubicBezTo>
                  <a:pt x="10567263" y="5166075"/>
                  <a:pt x="10570222" y="5169458"/>
                  <a:pt x="10574527" y="5170079"/>
                </a:cubicBezTo>
                <a:cubicBezTo>
                  <a:pt x="10577326" y="5174632"/>
                  <a:pt x="10583226" y="5176970"/>
                  <a:pt x="10587673" y="5181665"/>
                </a:cubicBezTo>
                <a:cubicBezTo>
                  <a:pt x="10593413" y="5181949"/>
                  <a:pt x="10595255" y="5194049"/>
                  <a:pt x="10602519" y="5193252"/>
                </a:cubicBezTo>
                <a:cubicBezTo>
                  <a:pt x="10620094" y="5219667"/>
                  <a:pt x="10629944" y="5245179"/>
                  <a:pt x="10612813" y="5275368"/>
                </a:cubicBezTo>
                <a:cubicBezTo>
                  <a:pt x="10610084" y="5271541"/>
                  <a:pt x="10608224" y="5276307"/>
                  <a:pt x="10605974" y="5278238"/>
                </a:cubicBezTo>
                <a:cubicBezTo>
                  <a:pt x="10595397" y="5276785"/>
                  <a:pt x="10611820" y="5274110"/>
                  <a:pt x="10590720" y="5269149"/>
                </a:cubicBezTo>
                <a:cubicBezTo>
                  <a:pt x="10584643" y="5268405"/>
                  <a:pt x="10578389" y="5267307"/>
                  <a:pt x="10572649" y="5266368"/>
                </a:cubicBezTo>
                <a:cubicBezTo>
                  <a:pt x="10578000" y="5262151"/>
                  <a:pt x="10567866" y="5262151"/>
                  <a:pt x="10566165" y="5258005"/>
                </a:cubicBezTo>
                <a:cubicBezTo>
                  <a:pt x="10548360" y="5253754"/>
                  <a:pt x="10535622" y="5242291"/>
                  <a:pt x="10520014" y="5228897"/>
                </a:cubicBezTo>
                <a:cubicBezTo>
                  <a:pt x="10519960" y="5225071"/>
                  <a:pt x="10512927" y="5223476"/>
                  <a:pt x="10509472" y="5223724"/>
                </a:cubicBezTo>
                <a:cubicBezTo>
                  <a:pt x="10506655" y="5222944"/>
                  <a:pt x="10508409" y="5219756"/>
                  <a:pt x="10505929" y="5218923"/>
                </a:cubicBezTo>
                <a:cubicBezTo>
                  <a:pt x="10502297" y="5217895"/>
                  <a:pt x="10499002" y="5216974"/>
                  <a:pt x="10495334" y="5215876"/>
                </a:cubicBezTo>
                <a:cubicBezTo>
                  <a:pt x="10494927" y="5212899"/>
                  <a:pt x="10494909" y="5212935"/>
                  <a:pt x="10492128" y="5212173"/>
                </a:cubicBezTo>
                <a:cubicBezTo>
                  <a:pt x="10488620" y="5210330"/>
                  <a:pt x="10490976" y="5207319"/>
                  <a:pt x="10485661" y="5206911"/>
                </a:cubicBezTo>
                <a:cubicBezTo>
                  <a:pt x="10479283" y="5202340"/>
                  <a:pt x="10472498" y="5196246"/>
                  <a:pt x="10464277" y="5196069"/>
                </a:cubicBezTo>
                <a:cubicBezTo>
                  <a:pt x="10459441" y="5194350"/>
                  <a:pt x="10461567" y="5188716"/>
                  <a:pt x="10456801" y="5189230"/>
                </a:cubicBezTo>
                <a:cubicBezTo>
                  <a:pt x="10453399" y="5189389"/>
                  <a:pt x="10453116" y="5189088"/>
                  <a:pt x="10452425" y="5185634"/>
                </a:cubicBezTo>
                <a:cubicBezTo>
                  <a:pt x="10448049" y="5180691"/>
                  <a:pt x="10441754" y="5182958"/>
                  <a:pt x="10437754" y="5176616"/>
                </a:cubicBezTo>
                <a:cubicBezTo>
                  <a:pt x="10441852" y="5172382"/>
                  <a:pt x="10452142" y="5181399"/>
                  <a:pt x="10456854" y="5175677"/>
                </a:cubicBezTo>
                <a:cubicBezTo>
                  <a:pt x="10454232" y="5173870"/>
                  <a:pt x="10454834" y="5171585"/>
                  <a:pt x="10458041" y="5172169"/>
                </a:cubicBezTo>
                <a:cubicBezTo>
                  <a:pt x="10463197" y="5178086"/>
                  <a:pt x="10467644" y="5179344"/>
                  <a:pt x="10473508" y="5179256"/>
                </a:cubicBezTo>
                <a:cubicBezTo>
                  <a:pt x="10476077" y="5181399"/>
                  <a:pt x="10477937" y="5185120"/>
                  <a:pt x="10480488" y="5181027"/>
                </a:cubicBezTo>
                <a:cubicBezTo>
                  <a:pt x="10488797" y="5191108"/>
                  <a:pt x="10498541" y="5186962"/>
                  <a:pt x="10508941" y="5193766"/>
                </a:cubicBezTo>
                <a:cubicBezTo>
                  <a:pt x="10508887" y="5194208"/>
                  <a:pt x="10509206" y="5194332"/>
                  <a:pt x="10509702" y="5194297"/>
                </a:cubicBezTo>
                <a:cubicBezTo>
                  <a:pt x="10509082" y="5194545"/>
                  <a:pt x="10508267" y="5194722"/>
                  <a:pt x="10507151" y="5194722"/>
                </a:cubicBezTo>
                <a:cubicBezTo>
                  <a:pt x="10509649" y="5193889"/>
                  <a:pt x="10508639" y="5196405"/>
                  <a:pt x="10509880" y="5196529"/>
                </a:cubicBezTo>
                <a:cubicBezTo>
                  <a:pt x="10513086" y="5196246"/>
                  <a:pt x="10514238" y="5199470"/>
                  <a:pt x="10517427" y="5199027"/>
                </a:cubicBezTo>
                <a:cubicBezTo>
                  <a:pt x="10520421" y="5195236"/>
                  <a:pt x="10527738" y="5195962"/>
                  <a:pt x="10518950" y="5193163"/>
                </a:cubicBezTo>
                <a:cubicBezTo>
                  <a:pt x="10521750" y="5189921"/>
                  <a:pt x="10530962" y="5191586"/>
                  <a:pt x="10522281" y="5184606"/>
                </a:cubicBezTo>
                <a:cubicBezTo>
                  <a:pt x="10519376" y="5185084"/>
                  <a:pt x="10517639" y="5191852"/>
                  <a:pt x="10514008" y="5188610"/>
                </a:cubicBezTo>
                <a:cubicBezTo>
                  <a:pt x="10510677" y="5184199"/>
                  <a:pt x="10518632" y="5176545"/>
                  <a:pt x="10511704" y="5177130"/>
                </a:cubicBezTo>
                <a:cubicBezTo>
                  <a:pt x="10508108" y="5174047"/>
                  <a:pt x="10501234" y="5167350"/>
                  <a:pt x="10497212" y="5172878"/>
                </a:cubicBezTo>
                <a:cubicBezTo>
                  <a:pt x="10494307" y="5164764"/>
                  <a:pt x="10484581" y="5164214"/>
                  <a:pt x="10477264" y="5163842"/>
                </a:cubicBezTo>
                <a:cubicBezTo>
                  <a:pt x="10469734" y="5161397"/>
                  <a:pt x="10464809" y="5156738"/>
                  <a:pt x="10457581" y="5155108"/>
                </a:cubicBezTo>
                <a:cubicBezTo>
                  <a:pt x="10455951" y="5156968"/>
                  <a:pt x="10453736" y="5159201"/>
                  <a:pt x="10451575" y="5156508"/>
                </a:cubicBezTo>
                <a:cubicBezTo>
                  <a:pt x="10462984" y="5144478"/>
                  <a:pt x="10483748" y="5151281"/>
                  <a:pt x="10499374" y="5148553"/>
                </a:cubicBezTo>
                <a:cubicBezTo>
                  <a:pt x="10507142" y="5145426"/>
                  <a:pt x="10517201" y="5145324"/>
                  <a:pt x="10527253" y="5147308"/>
                </a:cubicBezTo>
                <a:close/>
                <a:moveTo>
                  <a:pt x="10553806" y="5138847"/>
                </a:moveTo>
                <a:cubicBezTo>
                  <a:pt x="10556470" y="5138902"/>
                  <a:pt x="10558733" y="5139739"/>
                  <a:pt x="10556616" y="5141449"/>
                </a:cubicBezTo>
                <a:cubicBezTo>
                  <a:pt x="10554082" y="5141112"/>
                  <a:pt x="10550521" y="5142707"/>
                  <a:pt x="10548590" y="5140935"/>
                </a:cubicBezTo>
                <a:cubicBezTo>
                  <a:pt x="10548076" y="5139518"/>
                  <a:pt x="10551141" y="5138791"/>
                  <a:pt x="10553806" y="5138847"/>
                </a:cubicBezTo>
                <a:close/>
                <a:moveTo>
                  <a:pt x="9499841" y="5133246"/>
                </a:moveTo>
                <a:cubicBezTo>
                  <a:pt x="9500781" y="5138561"/>
                  <a:pt x="9497061" y="5135744"/>
                  <a:pt x="9494850" y="5133565"/>
                </a:cubicBezTo>
                <a:cubicBezTo>
                  <a:pt x="9496591" y="5131598"/>
                  <a:pt x="9498195" y="5131545"/>
                  <a:pt x="9499841" y="5133246"/>
                </a:cubicBezTo>
                <a:close/>
                <a:moveTo>
                  <a:pt x="9072210" y="5130252"/>
                </a:moveTo>
                <a:cubicBezTo>
                  <a:pt x="9074650" y="5126248"/>
                  <a:pt x="9082831" y="5135124"/>
                  <a:pt x="9075672" y="5134149"/>
                </a:cubicBezTo>
                <a:cubicBezTo>
                  <a:pt x="9074620" y="5132892"/>
                  <a:pt x="9072088" y="5132006"/>
                  <a:pt x="9072210" y="5130252"/>
                </a:cubicBezTo>
                <a:close/>
                <a:moveTo>
                  <a:pt x="9510621" y="5129136"/>
                </a:moveTo>
                <a:cubicBezTo>
                  <a:pt x="9513890" y="5132218"/>
                  <a:pt x="9506585" y="5131014"/>
                  <a:pt x="9506024" y="5134256"/>
                </a:cubicBezTo>
                <a:cubicBezTo>
                  <a:pt x="9499176" y="5129455"/>
                  <a:pt x="9505572" y="5128941"/>
                  <a:pt x="9510621" y="5129136"/>
                </a:cubicBezTo>
                <a:close/>
                <a:moveTo>
                  <a:pt x="438046" y="5126261"/>
                </a:moveTo>
                <a:cubicBezTo>
                  <a:pt x="450053" y="5126564"/>
                  <a:pt x="462207" y="5128318"/>
                  <a:pt x="474346" y="5131579"/>
                </a:cubicBezTo>
                <a:cubicBezTo>
                  <a:pt x="553988" y="5130829"/>
                  <a:pt x="609337" y="5179275"/>
                  <a:pt x="524835" y="5234969"/>
                </a:cubicBezTo>
                <a:cubicBezTo>
                  <a:pt x="475449" y="5263054"/>
                  <a:pt x="412042" y="5271465"/>
                  <a:pt x="380453" y="5214481"/>
                </a:cubicBezTo>
                <a:cubicBezTo>
                  <a:pt x="374489" y="5196730"/>
                  <a:pt x="300848" y="5173959"/>
                  <a:pt x="338389" y="5161227"/>
                </a:cubicBezTo>
                <a:cubicBezTo>
                  <a:pt x="367330" y="5137503"/>
                  <a:pt x="402024" y="5125352"/>
                  <a:pt x="438046" y="5126261"/>
                </a:cubicBezTo>
                <a:close/>
                <a:moveTo>
                  <a:pt x="9172647" y="5125433"/>
                </a:moveTo>
                <a:cubicBezTo>
                  <a:pt x="9181156" y="5127754"/>
                  <a:pt x="9174176" y="5146144"/>
                  <a:pt x="9177624" y="5153638"/>
                </a:cubicBezTo>
                <a:cubicBezTo>
                  <a:pt x="9178587" y="5158492"/>
                  <a:pt x="9177799" y="5166021"/>
                  <a:pt x="9180366" y="5172612"/>
                </a:cubicBezTo>
                <a:cubicBezTo>
                  <a:pt x="9176612" y="5175659"/>
                  <a:pt x="9178596" y="5177909"/>
                  <a:pt x="9180722" y="5180460"/>
                </a:cubicBezTo>
                <a:cubicBezTo>
                  <a:pt x="9180029" y="5187494"/>
                  <a:pt x="9184917" y="5192897"/>
                  <a:pt x="9186280" y="5198974"/>
                </a:cubicBezTo>
                <a:cubicBezTo>
                  <a:pt x="9190874" y="5204750"/>
                  <a:pt x="9186643" y="5212917"/>
                  <a:pt x="9192061" y="5220145"/>
                </a:cubicBezTo>
                <a:cubicBezTo>
                  <a:pt x="9197560" y="5225389"/>
                  <a:pt x="9195143" y="5233557"/>
                  <a:pt x="9200763" y="5238305"/>
                </a:cubicBezTo>
                <a:cubicBezTo>
                  <a:pt x="9203851" y="5238801"/>
                  <a:pt x="9205718" y="5239740"/>
                  <a:pt x="9205086" y="5243531"/>
                </a:cubicBezTo>
                <a:cubicBezTo>
                  <a:pt x="9206718" y="5243726"/>
                  <a:pt x="9207111" y="5243974"/>
                  <a:pt x="9207465" y="5245781"/>
                </a:cubicBezTo>
                <a:cubicBezTo>
                  <a:pt x="9194809" y="5237437"/>
                  <a:pt x="9214947" y="5272923"/>
                  <a:pt x="9218543" y="5276555"/>
                </a:cubicBezTo>
                <a:cubicBezTo>
                  <a:pt x="9218364" y="5282667"/>
                  <a:pt x="9221139" y="5291011"/>
                  <a:pt x="9228032" y="5291755"/>
                </a:cubicBezTo>
                <a:cubicBezTo>
                  <a:pt x="9230323" y="5293102"/>
                  <a:pt x="9226833" y="5293687"/>
                  <a:pt x="9225795" y="5293899"/>
                </a:cubicBezTo>
                <a:cubicBezTo>
                  <a:pt x="9221366" y="5296911"/>
                  <a:pt x="9230357" y="5295653"/>
                  <a:pt x="9229157" y="5299037"/>
                </a:cubicBezTo>
                <a:cubicBezTo>
                  <a:pt x="9234331" y="5306354"/>
                  <a:pt x="9241034" y="5305681"/>
                  <a:pt x="9241917" y="5314238"/>
                </a:cubicBezTo>
                <a:cubicBezTo>
                  <a:pt x="9251941" y="5317072"/>
                  <a:pt x="9247793" y="5322990"/>
                  <a:pt x="9258838" y="5326019"/>
                </a:cubicBezTo>
                <a:cubicBezTo>
                  <a:pt x="9249138" y="5329368"/>
                  <a:pt x="9260264" y="5330183"/>
                  <a:pt x="9263565" y="5326958"/>
                </a:cubicBezTo>
                <a:cubicBezTo>
                  <a:pt x="9267154" y="5330998"/>
                  <a:pt x="9260765" y="5330625"/>
                  <a:pt x="9259745" y="5333106"/>
                </a:cubicBezTo>
                <a:cubicBezTo>
                  <a:pt x="9259166" y="5340440"/>
                  <a:pt x="9262388" y="5348059"/>
                  <a:pt x="9271138" y="5345702"/>
                </a:cubicBezTo>
                <a:cubicBezTo>
                  <a:pt x="9274221" y="5347314"/>
                  <a:pt x="9267808" y="5351371"/>
                  <a:pt x="9265294" y="5351673"/>
                </a:cubicBezTo>
                <a:cubicBezTo>
                  <a:pt x="9259676" y="5362887"/>
                  <a:pt x="9274598" y="5360726"/>
                  <a:pt x="9271647" y="5365084"/>
                </a:cubicBezTo>
                <a:cubicBezTo>
                  <a:pt x="9269847" y="5365740"/>
                  <a:pt x="9267189" y="5364358"/>
                  <a:pt x="9266054" y="5366377"/>
                </a:cubicBezTo>
                <a:cubicBezTo>
                  <a:pt x="9265963" y="5376086"/>
                  <a:pt x="9266109" y="5374934"/>
                  <a:pt x="9270153" y="5373003"/>
                </a:cubicBezTo>
                <a:cubicBezTo>
                  <a:pt x="9275109" y="5377397"/>
                  <a:pt x="9259690" y="5377592"/>
                  <a:pt x="9269060" y="5388629"/>
                </a:cubicBezTo>
                <a:cubicBezTo>
                  <a:pt x="9262918" y="5399737"/>
                  <a:pt x="9261116" y="5415328"/>
                  <a:pt x="9246989" y="5414726"/>
                </a:cubicBezTo>
                <a:cubicBezTo>
                  <a:pt x="9224997" y="5420112"/>
                  <a:pt x="9210521" y="5407816"/>
                  <a:pt x="9191001" y="5407267"/>
                </a:cubicBezTo>
                <a:cubicBezTo>
                  <a:pt x="9189945" y="5406913"/>
                  <a:pt x="9189348" y="5405726"/>
                  <a:pt x="9190799" y="5404822"/>
                </a:cubicBezTo>
                <a:cubicBezTo>
                  <a:pt x="9196093" y="5399029"/>
                  <a:pt x="9182790" y="5383084"/>
                  <a:pt x="9177916" y="5388293"/>
                </a:cubicBezTo>
                <a:cubicBezTo>
                  <a:pt x="9176229" y="5386769"/>
                  <a:pt x="9176773" y="5384732"/>
                  <a:pt x="9176472" y="5382783"/>
                </a:cubicBezTo>
                <a:cubicBezTo>
                  <a:pt x="9175202" y="5379824"/>
                  <a:pt x="9168927" y="5382110"/>
                  <a:pt x="9173859" y="5377468"/>
                </a:cubicBezTo>
                <a:cubicBezTo>
                  <a:pt x="9168533" y="5367724"/>
                  <a:pt x="9165187" y="5356810"/>
                  <a:pt x="9157329" y="5348182"/>
                </a:cubicBezTo>
                <a:cubicBezTo>
                  <a:pt x="9148953" y="5346340"/>
                  <a:pt x="9155425" y="5331688"/>
                  <a:pt x="9147576" y="5326923"/>
                </a:cubicBezTo>
                <a:cubicBezTo>
                  <a:pt x="9149215" y="5317746"/>
                  <a:pt x="9144042" y="5321377"/>
                  <a:pt x="9142242" y="5315992"/>
                </a:cubicBezTo>
                <a:cubicBezTo>
                  <a:pt x="9136674" y="5309614"/>
                  <a:pt x="9145183" y="5290657"/>
                  <a:pt x="9132967" y="5287751"/>
                </a:cubicBezTo>
                <a:cubicBezTo>
                  <a:pt x="9130684" y="5287255"/>
                  <a:pt x="9131920" y="5284793"/>
                  <a:pt x="9133687" y="5285324"/>
                </a:cubicBezTo>
                <a:cubicBezTo>
                  <a:pt x="9139067" y="5282649"/>
                  <a:pt x="9134797" y="5269875"/>
                  <a:pt x="9134987" y="5264171"/>
                </a:cubicBezTo>
                <a:cubicBezTo>
                  <a:pt x="9132879" y="5261389"/>
                  <a:pt x="9129047" y="5257439"/>
                  <a:pt x="9132539" y="5254905"/>
                </a:cubicBezTo>
                <a:lnTo>
                  <a:pt x="9127761" y="5252557"/>
                </a:lnTo>
                <a:lnTo>
                  <a:pt x="9132136" y="5249803"/>
                </a:lnTo>
                <a:cubicBezTo>
                  <a:pt x="9130680" y="5248403"/>
                  <a:pt x="9130701" y="5246862"/>
                  <a:pt x="9132202" y="5245179"/>
                </a:cubicBezTo>
                <a:cubicBezTo>
                  <a:pt x="9126983" y="5241706"/>
                  <a:pt x="9128338" y="5240413"/>
                  <a:pt x="9129300" y="5235541"/>
                </a:cubicBezTo>
                <a:cubicBezTo>
                  <a:pt x="9125461" y="5228366"/>
                  <a:pt x="9133106" y="5217701"/>
                  <a:pt x="9130560" y="5208506"/>
                </a:cubicBezTo>
                <a:cubicBezTo>
                  <a:pt x="9126265" y="5206096"/>
                  <a:pt x="9131217" y="5203882"/>
                  <a:pt x="9132873" y="5201242"/>
                </a:cubicBezTo>
                <a:cubicBezTo>
                  <a:pt x="9132023" y="5197309"/>
                  <a:pt x="9129236" y="5194067"/>
                  <a:pt x="9135007" y="5192703"/>
                </a:cubicBezTo>
                <a:cubicBezTo>
                  <a:pt x="9134658" y="5191179"/>
                  <a:pt x="9134847" y="5186325"/>
                  <a:pt x="9137051" y="5188770"/>
                </a:cubicBezTo>
                <a:cubicBezTo>
                  <a:pt x="9136305" y="5201756"/>
                  <a:pt x="9138704" y="5218126"/>
                  <a:pt x="9139397" y="5235435"/>
                </a:cubicBezTo>
                <a:cubicBezTo>
                  <a:pt x="9149119" y="5243939"/>
                  <a:pt x="9140802" y="5261195"/>
                  <a:pt x="9153593" y="5265057"/>
                </a:cubicBezTo>
                <a:cubicBezTo>
                  <a:pt x="9156828" y="5264224"/>
                  <a:pt x="9158001" y="5266421"/>
                  <a:pt x="9155228" y="5268476"/>
                </a:cubicBezTo>
                <a:cubicBezTo>
                  <a:pt x="9163103" y="5280186"/>
                  <a:pt x="9175326" y="5284669"/>
                  <a:pt x="9181787" y="5269256"/>
                </a:cubicBezTo>
                <a:cubicBezTo>
                  <a:pt x="9181581" y="5265624"/>
                  <a:pt x="9182044" y="5263852"/>
                  <a:pt x="9178129" y="5263941"/>
                </a:cubicBezTo>
                <a:cubicBezTo>
                  <a:pt x="9170867" y="5259795"/>
                  <a:pt x="9171685" y="5253346"/>
                  <a:pt x="9167697" y="5247553"/>
                </a:cubicBezTo>
                <a:cubicBezTo>
                  <a:pt x="9166391" y="5244701"/>
                  <a:pt x="9162588" y="5242220"/>
                  <a:pt x="9165902" y="5239084"/>
                </a:cubicBezTo>
                <a:cubicBezTo>
                  <a:pt x="9166359" y="5223157"/>
                  <a:pt x="9157531" y="5207974"/>
                  <a:pt x="9161842" y="5194953"/>
                </a:cubicBezTo>
                <a:cubicBezTo>
                  <a:pt x="9160568" y="5170149"/>
                  <a:pt x="9171921" y="5146764"/>
                  <a:pt x="9172647" y="5125433"/>
                </a:cubicBezTo>
                <a:close/>
                <a:moveTo>
                  <a:pt x="9588221" y="5122258"/>
                </a:moveTo>
                <a:cubicBezTo>
                  <a:pt x="9582121" y="5121538"/>
                  <a:pt x="9577226" y="5131125"/>
                  <a:pt x="9582626" y="5137303"/>
                </a:cubicBezTo>
                <a:cubicBezTo>
                  <a:pt x="9575876" y="5142848"/>
                  <a:pt x="9574468" y="5149722"/>
                  <a:pt x="9573277" y="5157482"/>
                </a:cubicBezTo>
                <a:cubicBezTo>
                  <a:pt x="9567390" y="5170149"/>
                  <a:pt x="9560693" y="5182905"/>
                  <a:pt x="9552838" y="5193270"/>
                </a:cubicBezTo>
                <a:cubicBezTo>
                  <a:pt x="9550653" y="5194864"/>
                  <a:pt x="9548986" y="5199045"/>
                  <a:pt x="9548705" y="5201933"/>
                </a:cubicBezTo>
                <a:cubicBezTo>
                  <a:pt x="9547711" y="5203758"/>
                  <a:pt x="9544488" y="5202695"/>
                  <a:pt x="9544084" y="5204856"/>
                </a:cubicBezTo>
                <a:cubicBezTo>
                  <a:pt x="9545530" y="5218781"/>
                  <a:pt x="9522658" y="5223600"/>
                  <a:pt x="9525437" y="5234372"/>
                </a:cubicBezTo>
                <a:cubicBezTo>
                  <a:pt x="9505248" y="5236604"/>
                  <a:pt x="9511349" y="5249395"/>
                  <a:pt x="9505363" y="5243885"/>
                </a:cubicBezTo>
                <a:cubicBezTo>
                  <a:pt x="9501371" y="5243655"/>
                  <a:pt x="9491572" y="5254267"/>
                  <a:pt x="9496795" y="5254586"/>
                </a:cubicBezTo>
                <a:cubicBezTo>
                  <a:pt x="9498055" y="5256181"/>
                  <a:pt x="9494974" y="5256801"/>
                  <a:pt x="9494901" y="5254551"/>
                </a:cubicBezTo>
                <a:cubicBezTo>
                  <a:pt x="9466727" y="5269433"/>
                  <a:pt x="9458588" y="5307966"/>
                  <a:pt x="9446516" y="5335480"/>
                </a:cubicBezTo>
                <a:cubicBezTo>
                  <a:pt x="9440593" y="5342300"/>
                  <a:pt x="9445929" y="5347740"/>
                  <a:pt x="9443050" y="5354862"/>
                </a:cubicBezTo>
                <a:cubicBezTo>
                  <a:pt x="9444553" y="5356066"/>
                  <a:pt x="9446337" y="5357732"/>
                  <a:pt x="9445235" y="5359751"/>
                </a:cubicBezTo>
                <a:cubicBezTo>
                  <a:pt x="9442223" y="5361098"/>
                  <a:pt x="9444262" y="5365367"/>
                  <a:pt x="9441229" y="5366679"/>
                </a:cubicBezTo>
                <a:cubicBezTo>
                  <a:pt x="9445136" y="5371728"/>
                  <a:pt x="9447876" y="5371001"/>
                  <a:pt x="9441396" y="5374332"/>
                </a:cubicBezTo>
                <a:cubicBezTo>
                  <a:pt x="9445470" y="5376972"/>
                  <a:pt x="9441257" y="5378903"/>
                  <a:pt x="9439241" y="5381507"/>
                </a:cubicBezTo>
                <a:lnTo>
                  <a:pt x="9439238" y="5381507"/>
                </a:lnTo>
                <a:cubicBezTo>
                  <a:pt x="9438332" y="5385352"/>
                  <a:pt x="9441401" y="5387425"/>
                  <a:pt x="9441876" y="5391127"/>
                </a:cubicBezTo>
                <a:cubicBezTo>
                  <a:pt x="9446461" y="5394228"/>
                  <a:pt x="9438561" y="5399667"/>
                  <a:pt x="9444680" y="5403511"/>
                </a:cubicBezTo>
                <a:cubicBezTo>
                  <a:pt x="9436972" y="5410916"/>
                  <a:pt x="9453817" y="5409801"/>
                  <a:pt x="9452647" y="5417578"/>
                </a:cubicBezTo>
                <a:cubicBezTo>
                  <a:pt x="9453710" y="5419686"/>
                  <a:pt x="9456637" y="5417897"/>
                  <a:pt x="9457677" y="5420165"/>
                </a:cubicBezTo>
                <a:cubicBezTo>
                  <a:pt x="9459350" y="5438395"/>
                  <a:pt x="9488543" y="5433824"/>
                  <a:pt x="9497777" y="5424576"/>
                </a:cubicBezTo>
                <a:cubicBezTo>
                  <a:pt x="9530581" y="5418588"/>
                  <a:pt x="9572544" y="5371178"/>
                  <a:pt x="9572799" y="5345897"/>
                </a:cubicBezTo>
                <a:cubicBezTo>
                  <a:pt x="9572296" y="5345684"/>
                  <a:pt x="9571949" y="5345047"/>
                  <a:pt x="9571642" y="5344515"/>
                </a:cubicBezTo>
                <a:cubicBezTo>
                  <a:pt x="9571761" y="5343275"/>
                  <a:pt x="9574952" y="5346730"/>
                  <a:pt x="9575044" y="5345826"/>
                </a:cubicBezTo>
                <a:cubicBezTo>
                  <a:pt x="9580040" y="5341734"/>
                  <a:pt x="9573979" y="5335090"/>
                  <a:pt x="9580412" y="5329704"/>
                </a:cubicBezTo>
                <a:cubicBezTo>
                  <a:pt x="9575527" y="5326781"/>
                  <a:pt x="9579558" y="5324336"/>
                  <a:pt x="9580284" y="5320616"/>
                </a:cubicBezTo>
                <a:cubicBezTo>
                  <a:pt x="9586198" y="5308267"/>
                  <a:pt x="9592629" y="5290586"/>
                  <a:pt x="9576431" y="5283818"/>
                </a:cubicBezTo>
                <a:cubicBezTo>
                  <a:pt x="9579508" y="5278344"/>
                  <a:pt x="9585798" y="5287787"/>
                  <a:pt x="9588407" y="5283039"/>
                </a:cubicBezTo>
                <a:cubicBezTo>
                  <a:pt x="9587314" y="5268281"/>
                  <a:pt x="9592757" y="5254693"/>
                  <a:pt x="9593543" y="5241139"/>
                </a:cubicBezTo>
                <a:cubicBezTo>
                  <a:pt x="9591424" y="5239208"/>
                  <a:pt x="9590682" y="5228614"/>
                  <a:pt x="9593499" y="5226807"/>
                </a:cubicBezTo>
                <a:cubicBezTo>
                  <a:pt x="9593889" y="5223139"/>
                  <a:pt x="9588568" y="5222023"/>
                  <a:pt x="9591910" y="5218551"/>
                </a:cubicBezTo>
                <a:cubicBezTo>
                  <a:pt x="9595540" y="5214458"/>
                  <a:pt x="9590677" y="5214317"/>
                  <a:pt x="9588390" y="5212811"/>
                </a:cubicBezTo>
                <a:cubicBezTo>
                  <a:pt x="9588095" y="5210455"/>
                  <a:pt x="9591940" y="5211960"/>
                  <a:pt x="9592732" y="5210011"/>
                </a:cubicBezTo>
                <a:cubicBezTo>
                  <a:pt x="9588678" y="5206380"/>
                  <a:pt x="9596351" y="5197433"/>
                  <a:pt x="9589871" y="5192880"/>
                </a:cubicBezTo>
                <a:cubicBezTo>
                  <a:pt x="9595115" y="5187937"/>
                  <a:pt x="9587300" y="5185173"/>
                  <a:pt x="9589164" y="5178689"/>
                </a:cubicBezTo>
                <a:cubicBezTo>
                  <a:pt x="9593494" y="5175553"/>
                  <a:pt x="9588960" y="5169281"/>
                  <a:pt x="9593469" y="5166075"/>
                </a:cubicBezTo>
                <a:cubicBezTo>
                  <a:pt x="9592512" y="5164037"/>
                  <a:pt x="9589610" y="5165880"/>
                  <a:pt x="9588668" y="5163736"/>
                </a:cubicBezTo>
                <a:cubicBezTo>
                  <a:pt x="9590237" y="5161504"/>
                  <a:pt x="9594969" y="5159006"/>
                  <a:pt x="9591077" y="5156756"/>
                </a:cubicBezTo>
                <a:cubicBezTo>
                  <a:pt x="9591293" y="5154949"/>
                  <a:pt x="9594020" y="5154063"/>
                  <a:pt x="9592936" y="5151689"/>
                </a:cubicBezTo>
                <a:cubicBezTo>
                  <a:pt x="9597118" y="5143876"/>
                  <a:pt x="9589883" y="5137267"/>
                  <a:pt x="9594385" y="5126921"/>
                </a:cubicBezTo>
                <a:cubicBezTo>
                  <a:pt x="9592421" y="5123883"/>
                  <a:pt x="9590254" y="5122498"/>
                  <a:pt x="9588221" y="5122258"/>
                </a:cubicBezTo>
                <a:close/>
                <a:moveTo>
                  <a:pt x="1022241" y="5106670"/>
                </a:moveTo>
                <a:cubicBezTo>
                  <a:pt x="1022271" y="5106680"/>
                  <a:pt x="1022302" y="5106687"/>
                  <a:pt x="1022332" y="5106696"/>
                </a:cubicBezTo>
                <a:cubicBezTo>
                  <a:pt x="1022346" y="5106705"/>
                  <a:pt x="1022361" y="5106713"/>
                  <a:pt x="1022375" y="5106721"/>
                </a:cubicBezTo>
                <a:close/>
                <a:moveTo>
                  <a:pt x="514158" y="5079260"/>
                </a:moveTo>
                <a:cubicBezTo>
                  <a:pt x="542064" y="5080456"/>
                  <a:pt x="536218" y="5107394"/>
                  <a:pt x="547624" y="5120912"/>
                </a:cubicBezTo>
                <a:cubicBezTo>
                  <a:pt x="533506" y="5109501"/>
                  <a:pt x="516692" y="5100189"/>
                  <a:pt x="514158" y="5079260"/>
                </a:cubicBezTo>
                <a:close/>
                <a:moveTo>
                  <a:pt x="433172" y="5074354"/>
                </a:moveTo>
                <a:cubicBezTo>
                  <a:pt x="447481" y="5075124"/>
                  <a:pt x="461761" y="5077942"/>
                  <a:pt x="475325" y="5082259"/>
                </a:cubicBezTo>
                <a:cubicBezTo>
                  <a:pt x="495173" y="5085289"/>
                  <a:pt x="500609" y="5103015"/>
                  <a:pt x="513445" y="5118430"/>
                </a:cubicBezTo>
                <a:cubicBezTo>
                  <a:pt x="457964" y="5110279"/>
                  <a:pt x="397661" y="5096537"/>
                  <a:pt x="350464" y="5133353"/>
                </a:cubicBezTo>
                <a:cubicBezTo>
                  <a:pt x="341865" y="5140268"/>
                  <a:pt x="332875" y="5144502"/>
                  <a:pt x="322237" y="5137618"/>
                </a:cubicBezTo>
                <a:cubicBezTo>
                  <a:pt x="347062" y="5088175"/>
                  <a:pt x="390244" y="5072045"/>
                  <a:pt x="433172" y="5074354"/>
                </a:cubicBezTo>
                <a:close/>
                <a:moveTo>
                  <a:pt x="9659472" y="5056055"/>
                </a:moveTo>
                <a:cubicBezTo>
                  <a:pt x="9658293" y="5053486"/>
                  <a:pt x="9655758" y="5058429"/>
                  <a:pt x="9658425" y="5057508"/>
                </a:cubicBezTo>
                <a:cubicBezTo>
                  <a:pt x="9658887" y="5057295"/>
                  <a:pt x="9659557" y="5056551"/>
                  <a:pt x="9659472" y="5056055"/>
                </a:cubicBezTo>
                <a:close/>
                <a:moveTo>
                  <a:pt x="9174559" y="5052335"/>
                </a:moveTo>
                <a:cubicBezTo>
                  <a:pt x="9172744" y="5054195"/>
                  <a:pt x="9173517" y="5056463"/>
                  <a:pt x="9171237" y="5058695"/>
                </a:cubicBezTo>
                <a:cubicBezTo>
                  <a:pt x="9173019" y="5069183"/>
                  <a:pt x="9158681" y="5073630"/>
                  <a:pt x="9159739" y="5083463"/>
                </a:cubicBezTo>
                <a:cubicBezTo>
                  <a:pt x="9157292" y="5086652"/>
                  <a:pt x="9149789" y="5082045"/>
                  <a:pt x="9150278" y="5088086"/>
                </a:cubicBezTo>
                <a:cubicBezTo>
                  <a:pt x="9148498" y="5090567"/>
                  <a:pt x="9144271" y="5091045"/>
                  <a:pt x="9142465" y="5094571"/>
                </a:cubicBezTo>
                <a:cubicBezTo>
                  <a:pt x="9139212" y="5095191"/>
                  <a:pt x="9137630" y="5096201"/>
                  <a:pt x="9140901" y="5098823"/>
                </a:cubicBezTo>
                <a:cubicBezTo>
                  <a:pt x="9135733" y="5100435"/>
                  <a:pt x="9131688" y="5102455"/>
                  <a:pt x="9127915" y="5107628"/>
                </a:cubicBezTo>
                <a:cubicBezTo>
                  <a:pt x="9123893" y="5107539"/>
                  <a:pt x="9120959" y="5108124"/>
                  <a:pt x="9122130" y="5112819"/>
                </a:cubicBezTo>
                <a:cubicBezTo>
                  <a:pt x="9124763" y="5112323"/>
                  <a:pt x="9126643" y="5112943"/>
                  <a:pt x="9128395" y="5114945"/>
                </a:cubicBezTo>
                <a:cubicBezTo>
                  <a:pt x="9129332" y="5112093"/>
                  <a:pt x="9132693" y="5113173"/>
                  <a:pt x="9134174" y="5111153"/>
                </a:cubicBezTo>
                <a:cubicBezTo>
                  <a:pt x="9133717" y="5107398"/>
                  <a:pt x="9136803" y="5105768"/>
                  <a:pt x="9139910" y="5109346"/>
                </a:cubicBezTo>
                <a:cubicBezTo>
                  <a:pt x="9142370" y="5107646"/>
                  <a:pt x="9141512" y="5104084"/>
                  <a:pt x="9144756" y="5102242"/>
                </a:cubicBezTo>
                <a:cubicBezTo>
                  <a:pt x="9149281" y="5105874"/>
                  <a:pt x="9140522" y="5108443"/>
                  <a:pt x="9145411" y="5112093"/>
                </a:cubicBezTo>
                <a:cubicBezTo>
                  <a:pt x="9146125" y="5116415"/>
                  <a:pt x="9136231" y="5121004"/>
                  <a:pt x="9139627" y="5127966"/>
                </a:cubicBezTo>
                <a:cubicBezTo>
                  <a:pt x="9133217" y="5130252"/>
                  <a:pt x="9131830" y="5134911"/>
                  <a:pt x="9133008" y="5142370"/>
                </a:cubicBezTo>
                <a:cubicBezTo>
                  <a:pt x="9119076" y="5153301"/>
                  <a:pt x="9132510" y="5152380"/>
                  <a:pt x="9121482" y="5157925"/>
                </a:cubicBezTo>
                <a:cubicBezTo>
                  <a:pt x="9128409" y="5167439"/>
                  <a:pt x="9118438" y="5169086"/>
                  <a:pt x="9121792" y="5174667"/>
                </a:cubicBezTo>
                <a:cubicBezTo>
                  <a:pt x="9122070" y="5175199"/>
                  <a:pt x="9121565" y="5175978"/>
                  <a:pt x="9120683" y="5176173"/>
                </a:cubicBezTo>
                <a:cubicBezTo>
                  <a:pt x="9116897" y="5175128"/>
                  <a:pt x="9111840" y="5174224"/>
                  <a:pt x="9112723" y="5180195"/>
                </a:cubicBezTo>
                <a:cubicBezTo>
                  <a:pt x="9117145" y="5182746"/>
                  <a:pt x="9111266" y="5184642"/>
                  <a:pt x="9113304" y="5187848"/>
                </a:cubicBezTo>
                <a:cubicBezTo>
                  <a:pt x="9118812" y="5194315"/>
                  <a:pt x="9129073" y="5193978"/>
                  <a:pt x="9122153" y="5202641"/>
                </a:cubicBezTo>
                <a:cubicBezTo>
                  <a:pt x="9116213" y="5190435"/>
                  <a:pt x="9102513" y="5199293"/>
                  <a:pt x="9111392" y="5210685"/>
                </a:cubicBezTo>
                <a:cubicBezTo>
                  <a:pt x="9116163" y="5211517"/>
                  <a:pt x="9118536" y="5205069"/>
                  <a:pt x="9123484" y="5209002"/>
                </a:cubicBezTo>
                <a:cubicBezTo>
                  <a:pt x="9124370" y="5210809"/>
                  <a:pt x="9122702" y="5218179"/>
                  <a:pt x="9121207" y="5213023"/>
                </a:cubicBezTo>
                <a:cubicBezTo>
                  <a:pt x="9121944" y="5207283"/>
                  <a:pt x="9111628" y="5217559"/>
                  <a:pt x="9111390" y="5210685"/>
                </a:cubicBezTo>
                <a:cubicBezTo>
                  <a:pt x="9103259" y="5214830"/>
                  <a:pt x="9109048" y="5215238"/>
                  <a:pt x="9113940" y="5216620"/>
                </a:cubicBezTo>
                <a:cubicBezTo>
                  <a:pt x="9107603" y="5219206"/>
                  <a:pt x="9102943" y="5219862"/>
                  <a:pt x="9111658" y="5224291"/>
                </a:cubicBezTo>
                <a:cubicBezTo>
                  <a:pt x="9098638" y="5231130"/>
                  <a:pt x="9115350" y="5272569"/>
                  <a:pt x="9111736" y="5277795"/>
                </a:cubicBezTo>
                <a:lnTo>
                  <a:pt x="9111741" y="5277795"/>
                </a:lnTo>
                <a:cubicBezTo>
                  <a:pt x="9114785" y="5281356"/>
                  <a:pt x="9110510" y="5286564"/>
                  <a:pt x="9112044" y="5291879"/>
                </a:cubicBezTo>
                <a:cubicBezTo>
                  <a:pt x="9116220" y="5294005"/>
                  <a:pt x="9113105" y="5301180"/>
                  <a:pt x="9117912" y="5300578"/>
                </a:cubicBezTo>
                <a:cubicBezTo>
                  <a:pt x="9128237" y="5304618"/>
                  <a:pt x="9112308" y="5308480"/>
                  <a:pt x="9120162" y="5313600"/>
                </a:cubicBezTo>
                <a:cubicBezTo>
                  <a:pt x="9120288" y="5324584"/>
                  <a:pt x="9126451" y="5335692"/>
                  <a:pt x="9130923" y="5343931"/>
                </a:cubicBezTo>
                <a:cubicBezTo>
                  <a:pt x="9134146" y="5344409"/>
                  <a:pt x="9134642" y="5345809"/>
                  <a:pt x="9132689" y="5348643"/>
                </a:cubicBezTo>
                <a:cubicBezTo>
                  <a:pt x="9128581" y="5355588"/>
                  <a:pt x="9142603" y="5360106"/>
                  <a:pt x="9139522" y="5369123"/>
                </a:cubicBezTo>
                <a:cubicBezTo>
                  <a:pt x="9144715" y="5373995"/>
                  <a:pt x="9148436" y="5368149"/>
                  <a:pt x="9153756" y="5370629"/>
                </a:cubicBezTo>
                <a:cubicBezTo>
                  <a:pt x="9154449" y="5371923"/>
                  <a:pt x="9151377" y="5372844"/>
                  <a:pt x="9151882" y="5374385"/>
                </a:cubicBezTo>
                <a:cubicBezTo>
                  <a:pt x="9152608" y="5378177"/>
                  <a:pt x="9148583" y="5376245"/>
                  <a:pt x="9147258" y="5378513"/>
                </a:cubicBezTo>
                <a:cubicBezTo>
                  <a:pt x="9149917" y="5379789"/>
                  <a:pt x="9149015" y="5382765"/>
                  <a:pt x="9150762" y="5384129"/>
                </a:cubicBezTo>
                <a:cubicBezTo>
                  <a:pt x="9152829" y="5382127"/>
                  <a:pt x="9161004" y="5379293"/>
                  <a:pt x="9159259" y="5385742"/>
                </a:cubicBezTo>
                <a:cubicBezTo>
                  <a:pt x="9153214" y="5387655"/>
                  <a:pt x="9154950" y="5389763"/>
                  <a:pt x="9161342" y="5391730"/>
                </a:cubicBezTo>
                <a:cubicBezTo>
                  <a:pt x="9164887" y="5394617"/>
                  <a:pt x="9157680" y="5397612"/>
                  <a:pt x="9162621" y="5400092"/>
                </a:cubicBezTo>
                <a:cubicBezTo>
                  <a:pt x="9160742" y="5405991"/>
                  <a:pt x="9172289" y="5401013"/>
                  <a:pt x="9168919" y="5405761"/>
                </a:cubicBezTo>
                <a:cubicBezTo>
                  <a:pt x="9164705" y="5410810"/>
                  <a:pt x="9177101" y="5413680"/>
                  <a:pt x="9180412" y="5416302"/>
                </a:cubicBezTo>
                <a:cubicBezTo>
                  <a:pt x="9187288" y="5426241"/>
                  <a:pt x="9197558" y="5424594"/>
                  <a:pt x="9206980" y="5428491"/>
                </a:cubicBezTo>
                <a:cubicBezTo>
                  <a:pt x="9211331" y="5429359"/>
                  <a:pt x="9209946" y="5435100"/>
                  <a:pt x="9216033" y="5433151"/>
                </a:cubicBezTo>
                <a:cubicBezTo>
                  <a:pt x="9226275" y="5435542"/>
                  <a:pt x="9243958" y="5438342"/>
                  <a:pt x="9252977" y="5434001"/>
                </a:cubicBezTo>
                <a:cubicBezTo>
                  <a:pt x="9259796" y="5433665"/>
                  <a:pt x="9265186" y="5435117"/>
                  <a:pt x="9267570" y="5428668"/>
                </a:cubicBezTo>
                <a:cubicBezTo>
                  <a:pt x="9274481" y="5427889"/>
                  <a:pt x="9271781" y="5418234"/>
                  <a:pt x="9278648" y="5418499"/>
                </a:cubicBezTo>
                <a:cubicBezTo>
                  <a:pt x="9282291" y="5413893"/>
                  <a:pt x="9281510" y="5409163"/>
                  <a:pt x="9277127" y="5405106"/>
                </a:cubicBezTo>
                <a:cubicBezTo>
                  <a:pt x="9283393" y="5403352"/>
                  <a:pt x="9281680" y="5398196"/>
                  <a:pt x="9281474" y="5392757"/>
                </a:cubicBezTo>
                <a:cubicBezTo>
                  <a:pt x="9287845" y="5386450"/>
                  <a:pt x="9279414" y="5380746"/>
                  <a:pt x="9280704" y="5373606"/>
                </a:cubicBezTo>
                <a:cubicBezTo>
                  <a:pt x="9276087" y="5371356"/>
                  <a:pt x="9285101" y="5360743"/>
                  <a:pt x="9277208" y="5360017"/>
                </a:cubicBezTo>
                <a:cubicBezTo>
                  <a:pt x="9266830" y="5355783"/>
                  <a:pt x="9282902" y="5355021"/>
                  <a:pt x="9275197" y="5349458"/>
                </a:cubicBezTo>
                <a:cubicBezTo>
                  <a:pt x="9275252" y="5339749"/>
                  <a:pt x="9269370" y="5328942"/>
                  <a:pt x="9266837" y="5323875"/>
                </a:cubicBezTo>
                <a:cubicBezTo>
                  <a:pt x="9262636" y="5323273"/>
                  <a:pt x="9264803" y="5316842"/>
                  <a:pt x="9259010" y="5312626"/>
                </a:cubicBezTo>
                <a:cubicBezTo>
                  <a:pt x="9250197" y="5299374"/>
                  <a:pt x="9232137" y="5287096"/>
                  <a:pt x="9230396" y="5268742"/>
                </a:cubicBezTo>
                <a:cubicBezTo>
                  <a:pt x="9220232" y="5259972"/>
                  <a:pt x="9225743" y="5266828"/>
                  <a:pt x="9224930" y="5253718"/>
                </a:cubicBezTo>
                <a:cubicBezTo>
                  <a:pt x="9222306" y="5251628"/>
                  <a:pt x="9218053" y="5252797"/>
                  <a:pt x="9222329" y="5248687"/>
                </a:cubicBezTo>
                <a:cubicBezTo>
                  <a:pt x="9214814" y="5234691"/>
                  <a:pt x="9214003" y="5221563"/>
                  <a:pt x="9208576" y="5207442"/>
                </a:cubicBezTo>
                <a:cubicBezTo>
                  <a:pt x="9204655" y="5201189"/>
                  <a:pt x="9206902" y="5188929"/>
                  <a:pt x="9196527" y="5189885"/>
                </a:cubicBezTo>
                <a:cubicBezTo>
                  <a:pt x="9194134" y="5186555"/>
                  <a:pt x="9198621" y="5182285"/>
                  <a:pt x="9199837" y="5178901"/>
                </a:cubicBezTo>
                <a:cubicBezTo>
                  <a:pt x="9194862" y="5173197"/>
                  <a:pt x="9205981" y="5175128"/>
                  <a:pt x="9192715" y="5172240"/>
                </a:cubicBezTo>
                <a:cubicBezTo>
                  <a:pt x="9193609" y="5169760"/>
                  <a:pt x="9197160" y="5171513"/>
                  <a:pt x="9198866" y="5170327"/>
                </a:cubicBezTo>
                <a:cubicBezTo>
                  <a:pt x="9199117" y="5165649"/>
                  <a:pt x="9199316" y="5158262"/>
                  <a:pt x="9198862" y="5152539"/>
                </a:cubicBezTo>
                <a:cubicBezTo>
                  <a:pt x="9192075" y="5144992"/>
                  <a:pt x="9197670" y="5136205"/>
                  <a:pt x="9195547" y="5125823"/>
                </a:cubicBezTo>
                <a:cubicBezTo>
                  <a:pt x="9191180" y="5123254"/>
                  <a:pt x="9196304" y="5121730"/>
                  <a:pt x="9195090" y="5118258"/>
                </a:cubicBezTo>
                <a:cubicBezTo>
                  <a:pt x="9192649" y="5115157"/>
                  <a:pt x="9189582" y="5109152"/>
                  <a:pt x="9192286" y="5106352"/>
                </a:cubicBezTo>
                <a:cubicBezTo>
                  <a:pt x="9184622" y="5084915"/>
                  <a:pt x="9211081" y="5043778"/>
                  <a:pt x="9174559" y="5052335"/>
                </a:cubicBezTo>
                <a:close/>
                <a:moveTo>
                  <a:pt x="9986326" y="5039929"/>
                </a:moveTo>
                <a:cubicBezTo>
                  <a:pt x="9985529" y="5039481"/>
                  <a:pt x="9984526" y="5039517"/>
                  <a:pt x="9984988" y="5040854"/>
                </a:cubicBezTo>
                <a:cubicBezTo>
                  <a:pt x="9985197" y="5041315"/>
                  <a:pt x="9985937" y="5041988"/>
                  <a:pt x="9986430" y="5041900"/>
                </a:cubicBezTo>
                <a:cubicBezTo>
                  <a:pt x="9987715" y="5041307"/>
                  <a:pt x="9987123" y="5040376"/>
                  <a:pt x="9986326" y="5039929"/>
                </a:cubicBezTo>
                <a:close/>
                <a:moveTo>
                  <a:pt x="9590693" y="5030817"/>
                </a:moveTo>
                <a:lnTo>
                  <a:pt x="9592149" y="5033112"/>
                </a:lnTo>
                <a:cubicBezTo>
                  <a:pt x="9593986" y="5032156"/>
                  <a:pt x="9591860" y="5030490"/>
                  <a:pt x="9590661" y="5031022"/>
                </a:cubicBezTo>
                <a:close/>
                <a:moveTo>
                  <a:pt x="9192476" y="5027807"/>
                </a:moveTo>
                <a:cubicBezTo>
                  <a:pt x="9189018" y="5027210"/>
                  <a:pt x="9184448" y="5027753"/>
                  <a:pt x="9179032" y="5030154"/>
                </a:cubicBezTo>
                <a:cubicBezTo>
                  <a:pt x="9127489" y="5036443"/>
                  <a:pt x="9072138" y="5034282"/>
                  <a:pt x="9026256" y="5048101"/>
                </a:cubicBezTo>
                <a:cubicBezTo>
                  <a:pt x="9020209" y="5049571"/>
                  <a:pt x="9010895" y="5045974"/>
                  <a:pt x="9012665" y="5055222"/>
                </a:cubicBezTo>
                <a:cubicBezTo>
                  <a:pt x="9012134" y="5056303"/>
                  <a:pt x="9011593" y="5056392"/>
                  <a:pt x="9010952" y="5055594"/>
                </a:cubicBezTo>
                <a:cubicBezTo>
                  <a:pt x="9009997" y="5045992"/>
                  <a:pt x="8995579" y="5057791"/>
                  <a:pt x="8996120" y="5063018"/>
                </a:cubicBezTo>
                <a:cubicBezTo>
                  <a:pt x="8995377" y="5063744"/>
                  <a:pt x="8994205" y="5063425"/>
                  <a:pt x="8992603" y="5062026"/>
                </a:cubicBezTo>
                <a:cubicBezTo>
                  <a:pt x="8990807" y="5069077"/>
                  <a:pt x="8978967" y="5066845"/>
                  <a:pt x="8979691" y="5076465"/>
                </a:cubicBezTo>
                <a:cubicBezTo>
                  <a:pt x="8972275" y="5082346"/>
                  <a:pt x="8966457" y="5108549"/>
                  <a:pt x="8969090" y="5115405"/>
                </a:cubicBezTo>
                <a:lnTo>
                  <a:pt x="8969093" y="5115405"/>
                </a:lnTo>
                <a:cubicBezTo>
                  <a:pt x="8966602" y="5132892"/>
                  <a:pt x="8978763" y="5139589"/>
                  <a:pt x="8992747" y="5141839"/>
                </a:cubicBezTo>
                <a:cubicBezTo>
                  <a:pt x="8999746" y="5140155"/>
                  <a:pt x="9007347" y="5147508"/>
                  <a:pt x="9012474" y="5141608"/>
                </a:cubicBezTo>
                <a:cubicBezTo>
                  <a:pt x="9019522" y="5148836"/>
                  <a:pt x="9031193" y="5137728"/>
                  <a:pt x="9037068" y="5142884"/>
                </a:cubicBezTo>
                <a:cubicBezTo>
                  <a:pt x="9040470" y="5143929"/>
                  <a:pt x="9041329" y="5138402"/>
                  <a:pt x="9043907" y="5142335"/>
                </a:cubicBezTo>
                <a:cubicBezTo>
                  <a:pt x="9045726" y="5142051"/>
                  <a:pt x="9046358" y="5139199"/>
                  <a:pt x="9048972" y="5140173"/>
                </a:cubicBezTo>
                <a:cubicBezTo>
                  <a:pt x="9064128" y="5144248"/>
                  <a:pt x="9082114" y="5132626"/>
                  <a:pt x="9099104" y="5133193"/>
                </a:cubicBezTo>
                <a:cubicBezTo>
                  <a:pt x="9107934" y="5129437"/>
                  <a:pt x="9113337" y="5119055"/>
                  <a:pt x="9123737" y="5119959"/>
                </a:cubicBezTo>
                <a:cubicBezTo>
                  <a:pt x="9127273" y="5116061"/>
                  <a:pt x="9120520" y="5113173"/>
                  <a:pt x="9118888" y="5110551"/>
                </a:cubicBezTo>
                <a:cubicBezTo>
                  <a:pt x="9102929" y="5119037"/>
                  <a:pt x="9085670" y="5126212"/>
                  <a:pt x="9065464" y="5124795"/>
                </a:cubicBezTo>
                <a:cubicBezTo>
                  <a:pt x="9063602" y="5129579"/>
                  <a:pt x="9053376" y="5125522"/>
                  <a:pt x="9054747" y="5130128"/>
                </a:cubicBezTo>
                <a:cubicBezTo>
                  <a:pt x="9058505" y="5129153"/>
                  <a:pt x="9056186" y="5134858"/>
                  <a:pt x="9054763" y="5130624"/>
                </a:cubicBezTo>
                <a:cubicBezTo>
                  <a:pt x="9043389" y="5124352"/>
                  <a:pt x="9027299" y="5131120"/>
                  <a:pt x="9015720" y="5125610"/>
                </a:cubicBezTo>
                <a:cubicBezTo>
                  <a:pt x="9013441" y="5123856"/>
                  <a:pt x="9013085" y="5123874"/>
                  <a:pt x="9010722" y="5125805"/>
                </a:cubicBezTo>
                <a:cubicBezTo>
                  <a:pt x="9007441" y="5127346"/>
                  <a:pt x="8996109" y="5125309"/>
                  <a:pt x="8993687" y="5121128"/>
                </a:cubicBezTo>
                <a:cubicBezTo>
                  <a:pt x="8989434" y="5089096"/>
                  <a:pt x="9012013" y="5061087"/>
                  <a:pt x="9045707" y="5064807"/>
                </a:cubicBezTo>
                <a:cubicBezTo>
                  <a:pt x="9060466" y="5056339"/>
                  <a:pt x="9083381" y="5063266"/>
                  <a:pt x="9096193" y="5050900"/>
                </a:cubicBezTo>
                <a:cubicBezTo>
                  <a:pt x="9099946" y="5054035"/>
                  <a:pt x="9105431" y="5050634"/>
                  <a:pt x="9108940" y="5054815"/>
                </a:cubicBezTo>
                <a:cubicBezTo>
                  <a:pt x="9136543" y="5052565"/>
                  <a:pt x="9162329" y="5055701"/>
                  <a:pt x="9186349" y="5044646"/>
                </a:cubicBezTo>
                <a:cubicBezTo>
                  <a:pt x="9203210" y="5041657"/>
                  <a:pt x="9202850" y="5029598"/>
                  <a:pt x="9192476" y="5027807"/>
                </a:cubicBezTo>
                <a:close/>
                <a:moveTo>
                  <a:pt x="10097431" y="5025583"/>
                </a:moveTo>
                <a:cubicBezTo>
                  <a:pt x="10099138" y="5025795"/>
                  <a:pt x="10103350" y="5024360"/>
                  <a:pt x="10103167" y="5026947"/>
                </a:cubicBezTo>
                <a:cubicBezTo>
                  <a:pt x="10102267" y="5028789"/>
                  <a:pt x="10094112" y="5028488"/>
                  <a:pt x="10097431" y="5025583"/>
                </a:cubicBezTo>
                <a:close/>
                <a:moveTo>
                  <a:pt x="10359079" y="5024927"/>
                </a:moveTo>
                <a:cubicBezTo>
                  <a:pt x="10345669" y="5024201"/>
                  <a:pt x="10356485" y="5032032"/>
                  <a:pt x="10358807" y="5025016"/>
                </a:cubicBezTo>
                <a:cubicBezTo>
                  <a:pt x="10358933" y="5025016"/>
                  <a:pt x="10358967" y="5024945"/>
                  <a:pt x="10359079" y="5024927"/>
                </a:cubicBezTo>
                <a:close/>
                <a:moveTo>
                  <a:pt x="9978372" y="5023187"/>
                </a:moveTo>
                <a:cubicBezTo>
                  <a:pt x="9977574" y="5022740"/>
                  <a:pt x="9976570" y="5022775"/>
                  <a:pt x="9977033" y="5024112"/>
                </a:cubicBezTo>
                <a:cubicBezTo>
                  <a:pt x="9977244" y="5024573"/>
                  <a:pt x="9977984" y="5025246"/>
                  <a:pt x="9978477" y="5025158"/>
                </a:cubicBezTo>
                <a:cubicBezTo>
                  <a:pt x="9979762" y="5024565"/>
                  <a:pt x="9979170" y="5023635"/>
                  <a:pt x="9978372" y="5023187"/>
                </a:cubicBezTo>
                <a:close/>
                <a:moveTo>
                  <a:pt x="9967098" y="5020053"/>
                </a:moveTo>
                <a:lnTo>
                  <a:pt x="9967106" y="5020055"/>
                </a:lnTo>
                <a:lnTo>
                  <a:pt x="9967102" y="5020068"/>
                </a:lnTo>
                <a:close/>
                <a:moveTo>
                  <a:pt x="9967071" y="5019931"/>
                </a:moveTo>
                <a:lnTo>
                  <a:pt x="9967098" y="5020053"/>
                </a:lnTo>
                <a:lnTo>
                  <a:pt x="9966738" y="5019949"/>
                </a:lnTo>
                <a:cubicBezTo>
                  <a:pt x="9966431" y="5020020"/>
                  <a:pt x="9966493" y="5020463"/>
                  <a:pt x="9966789" y="5021065"/>
                </a:cubicBezTo>
                <a:lnTo>
                  <a:pt x="9967102" y="5020068"/>
                </a:lnTo>
                <a:lnTo>
                  <a:pt x="9967103" y="5020073"/>
                </a:lnTo>
                <a:cubicBezTo>
                  <a:pt x="9967756" y="5020250"/>
                  <a:pt x="9968516" y="5020498"/>
                  <a:pt x="9969583" y="5020888"/>
                </a:cubicBezTo>
                <a:cubicBezTo>
                  <a:pt x="9969836" y="5024856"/>
                  <a:pt x="9967590" y="5022677"/>
                  <a:pt x="9966786" y="5021065"/>
                </a:cubicBezTo>
                <a:cubicBezTo>
                  <a:pt x="9965680" y="5020959"/>
                  <a:pt x="9963439" y="5019081"/>
                  <a:pt x="9966734" y="5019949"/>
                </a:cubicBezTo>
                <a:cubicBezTo>
                  <a:pt x="9966830" y="5019914"/>
                  <a:pt x="9966892" y="5019860"/>
                  <a:pt x="9967071" y="5019931"/>
                </a:cubicBezTo>
                <a:close/>
                <a:moveTo>
                  <a:pt x="9654869" y="5009804"/>
                </a:moveTo>
                <a:cubicBezTo>
                  <a:pt x="9655976" y="5010883"/>
                  <a:pt x="9656243" y="5012668"/>
                  <a:pt x="9654072" y="5013518"/>
                </a:cubicBezTo>
                <a:cubicBezTo>
                  <a:pt x="9652913" y="5012455"/>
                  <a:pt x="9651772" y="5011392"/>
                  <a:pt x="9650626" y="5010329"/>
                </a:cubicBezTo>
                <a:cubicBezTo>
                  <a:pt x="9651815" y="5008354"/>
                  <a:pt x="9653763" y="5008726"/>
                  <a:pt x="9654869" y="5009804"/>
                </a:cubicBezTo>
                <a:close/>
                <a:moveTo>
                  <a:pt x="9148895" y="4995837"/>
                </a:moveTo>
                <a:cubicBezTo>
                  <a:pt x="9147718" y="4993250"/>
                  <a:pt x="9145181" y="4998211"/>
                  <a:pt x="9147847" y="4997272"/>
                </a:cubicBezTo>
                <a:cubicBezTo>
                  <a:pt x="9148312" y="4997059"/>
                  <a:pt x="9148980" y="4996333"/>
                  <a:pt x="9148895" y="4995837"/>
                </a:cubicBezTo>
                <a:close/>
                <a:moveTo>
                  <a:pt x="10375870" y="4995093"/>
                </a:moveTo>
                <a:cubicBezTo>
                  <a:pt x="10379823" y="4997484"/>
                  <a:pt x="10374391" y="5002906"/>
                  <a:pt x="10372687" y="4998547"/>
                </a:cubicBezTo>
                <a:cubicBezTo>
                  <a:pt x="10373757" y="4997396"/>
                  <a:pt x="10374813" y="4996244"/>
                  <a:pt x="10375870" y="4995093"/>
                </a:cubicBezTo>
                <a:close/>
                <a:moveTo>
                  <a:pt x="9552868" y="4969138"/>
                </a:moveTo>
                <a:cubicBezTo>
                  <a:pt x="9557368" y="4972203"/>
                  <a:pt x="9544111" y="4973177"/>
                  <a:pt x="9544917" y="4970272"/>
                </a:cubicBezTo>
                <a:cubicBezTo>
                  <a:pt x="9546695" y="4968358"/>
                  <a:pt x="9550372" y="4969670"/>
                  <a:pt x="9552868" y="4969138"/>
                </a:cubicBezTo>
                <a:close/>
                <a:moveTo>
                  <a:pt x="9129708" y="4956931"/>
                </a:moveTo>
                <a:cubicBezTo>
                  <a:pt x="9130866" y="4958012"/>
                  <a:pt x="9132007" y="4959057"/>
                  <a:pt x="9133153" y="4960120"/>
                </a:cubicBezTo>
                <a:cubicBezTo>
                  <a:pt x="9130774" y="4964089"/>
                  <a:pt x="9125365" y="4958650"/>
                  <a:pt x="9129708" y="4956931"/>
                </a:cubicBezTo>
                <a:close/>
                <a:moveTo>
                  <a:pt x="9293387" y="4950093"/>
                </a:moveTo>
                <a:cubicBezTo>
                  <a:pt x="9298214" y="4954593"/>
                  <a:pt x="9300856" y="4970148"/>
                  <a:pt x="9299196" y="4975551"/>
                </a:cubicBezTo>
                <a:cubicBezTo>
                  <a:pt x="9298252" y="4978138"/>
                  <a:pt x="9300991" y="4978811"/>
                  <a:pt x="9301395" y="4980477"/>
                </a:cubicBezTo>
                <a:cubicBezTo>
                  <a:pt x="9298796" y="4982797"/>
                  <a:pt x="9299634" y="4985508"/>
                  <a:pt x="9299579" y="4988325"/>
                </a:cubicBezTo>
                <a:cubicBezTo>
                  <a:pt x="9305420" y="5004412"/>
                  <a:pt x="9310258" y="5021632"/>
                  <a:pt x="9320883" y="5035504"/>
                </a:cubicBezTo>
                <a:cubicBezTo>
                  <a:pt x="9337288" y="5066029"/>
                  <a:pt x="9351486" y="5105697"/>
                  <a:pt x="9333539" y="5138366"/>
                </a:cubicBezTo>
                <a:cubicBezTo>
                  <a:pt x="9293335" y="5138260"/>
                  <a:pt x="9286212" y="5042414"/>
                  <a:pt x="9285981" y="5012614"/>
                </a:cubicBezTo>
                <a:cubicBezTo>
                  <a:pt x="9289379" y="5006343"/>
                  <a:pt x="9281068" y="4992506"/>
                  <a:pt x="9287351" y="4985349"/>
                </a:cubicBezTo>
                <a:lnTo>
                  <a:pt x="9287347" y="4985349"/>
                </a:lnTo>
                <a:cubicBezTo>
                  <a:pt x="9287143" y="4982744"/>
                  <a:pt x="9287702" y="4980122"/>
                  <a:pt x="9284748" y="4978687"/>
                </a:cubicBezTo>
                <a:cubicBezTo>
                  <a:pt x="9289757" y="4971104"/>
                  <a:pt x="9287540" y="4960918"/>
                  <a:pt x="9293080" y="4953512"/>
                </a:cubicBezTo>
                <a:cubicBezTo>
                  <a:pt x="9291030" y="4952396"/>
                  <a:pt x="9290389" y="4949916"/>
                  <a:pt x="9293387" y="4950093"/>
                </a:cubicBezTo>
                <a:close/>
                <a:moveTo>
                  <a:pt x="9146365" y="4946656"/>
                </a:moveTo>
                <a:cubicBezTo>
                  <a:pt x="9150354" y="4949101"/>
                  <a:pt x="9141503" y="4957303"/>
                  <a:pt x="9142476" y="4950128"/>
                </a:cubicBezTo>
                <a:cubicBezTo>
                  <a:pt x="9143727" y="4949065"/>
                  <a:pt x="9144616" y="4946532"/>
                  <a:pt x="9146365" y="4946656"/>
                </a:cubicBezTo>
                <a:close/>
                <a:moveTo>
                  <a:pt x="9253628" y="4945272"/>
                </a:moveTo>
                <a:cubicBezTo>
                  <a:pt x="9254515" y="4946328"/>
                  <a:pt x="9254640" y="4948091"/>
                  <a:pt x="9252958" y="4949437"/>
                </a:cubicBezTo>
                <a:cubicBezTo>
                  <a:pt x="9252221" y="4948126"/>
                  <a:pt x="9249349" y="4946798"/>
                  <a:pt x="9249726" y="4945345"/>
                </a:cubicBezTo>
                <a:cubicBezTo>
                  <a:pt x="9251092" y="4943866"/>
                  <a:pt x="9252741" y="4944216"/>
                  <a:pt x="9253628" y="4945272"/>
                </a:cubicBezTo>
                <a:close/>
                <a:moveTo>
                  <a:pt x="8998798" y="4944701"/>
                </a:moveTo>
                <a:lnTo>
                  <a:pt x="8998804" y="4944707"/>
                </a:lnTo>
                <a:lnTo>
                  <a:pt x="8998802" y="4944707"/>
                </a:lnTo>
                <a:lnTo>
                  <a:pt x="8998802" y="4944707"/>
                </a:lnTo>
                <a:close/>
                <a:moveTo>
                  <a:pt x="871218" y="4944409"/>
                </a:moveTo>
                <a:cubicBezTo>
                  <a:pt x="877933" y="4941234"/>
                  <a:pt x="890062" y="4942224"/>
                  <a:pt x="907606" y="4947383"/>
                </a:cubicBezTo>
                <a:cubicBezTo>
                  <a:pt x="892128" y="4957206"/>
                  <a:pt x="887767" y="4956850"/>
                  <a:pt x="871218" y="4944409"/>
                </a:cubicBezTo>
                <a:close/>
                <a:moveTo>
                  <a:pt x="1851022" y="4944351"/>
                </a:moveTo>
                <a:cubicBezTo>
                  <a:pt x="1857644" y="4945329"/>
                  <a:pt x="1862550" y="4950174"/>
                  <a:pt x="1865730" y="4962329"/>
                </a:cubicBezTo>
                <a:cubicBezTo>
                  <a:pt x="1872214" y="4987149"/>
                  <a:pt x="1899298" y="4995256"/>
                  <a:pt x="1919802" y="5009011"/>
                </a:cubicBezTo>
                <a:cubicBezTo>
                  <a:pt x="1910911" y="5010483"/>
                  <a:pt x="1902531" y="5010619"/>
                  <a:pt x="1894714" y="5009464"/>
                </a:cubicBezTo>
                <a:cubicBezTo>
                  <a:pt x="1866025" y="5005226"/>
                  <a:pt x="1844921" y="4983619"/>
                  <a:pt x="1834010" y="4946984"/>
                </a:cubicBezTo>
                <a:cubicBezTo>
                  <a:pt x="1840575" y="4944951"/>
                  <a:pt x="1846246" y="4943645"/>
                  <a:pt x="1851022" y="4944351"/>
                </a:cubicBezTo>
                <a:close/>
                <a:moveTo>
                  <a:pt x="8997259" y="4942616"/>
                </a:moveTo>
                <a:lnTo>
                  <a:pt x="8998798" y="4944701"/>
                </a:lnTo>
                <a:lnTo>
                  <a:pt x="8997796" y="4943750"/>
                </a:lnTo>
                <a:cubicBezTo>
                  <a:pt x="8997945" y="4944087"/>
                  <a:pt x="8998086" y="4944459"/>
                  <a:pt x="8998249" y="4944725"/>
                </a:cubicBezTo>
                <a:lnTo>
                  <a:pt x="8998802" y="4944707"/>
                </a:lnTo>
                <a:lnTo>
                  <a:pt x="8998806" y="4944725"/>
                </a:lnTo>
                <a:cubicBezTo>
                  <a:pt x="9006697" y="4943449"/>
                  <a:pt x="9001500" y="4950252"/>
                  <a:pt x="8998248" y="4944725"/>
                </a:cubicBezTo>
                <a:cubicBezTo>
                  <a:pt x="8998077" y="4944725"/>
                  <a:pt x="8998010" y="4944813"/>
                  <a:pt x="8997741" y="4944725"/>
                </a:cubicBezTo>
                <a:cubicBezTo>
                  <a:pt x="8996517" y="4944051"/>
                  <a:pt x="8996267" y="4942457"/>
                  <a:pt x="8997792" y="4943750"/>
                </a:cubicBezTo>
                <a:lnTo>
                  <a:pt x="8997794" y="4943750"/>
                </a:lnTo>
                <a:cubicBezTo>
                  <a:pt x="8997619" y="4943361"/>
                  <a:pt x="8997415" y="4943112"/>
                  <a:pt x="8997259" y="4942616"/>
                </a:cubicBezTo>
                <a:close/>
                <a:moveTo>
                  <a:pt x="1792186" y="4942308"/>
                </a:moveTo>
                <a:cubicBezTo>
                  <a:pt x="1792880" y="4942411"/>
                  <a:pt x="1793640" y="4942659"/>
                  <a:pt x="1794483" y="4943087"/>
                </a:cubicBezTo>
                <a:cubicBezTo>
                  <a:pt x="1813517" y="4958519"/>
                  <a:pt x="1783945" y="4995967"/>
                  <a:pt x="1769282" y="5016358"/>
                </a:cubicBezTo>
                <a:cubicBezTo>
                  <a:pt x="1770242" y="4989664"/>
                  <a:pt x="1768000" y="4968478"/>
                  <a:pt x="1783582" y="4950232"/>
                </a:cubicBezTo>
                <a:cubicBezTo>
                  <a:pt x="1786074" y="4947314"/>
                  <a:pt x="1787604" y="4941632"/>
                  <a:pt x="1792186" y="4942308"/>
                </a:cubicBezTo>
                <a:close/>
                <a:moveTo>
                  <a:pt x="9662202" y="4934677"/>
                </a:moveTo>
                <a:lnTo>
                  <a:pt x="9662203" y="4934677"/>
                </a:lnTo>
                <a:lnTo>
                  <a:pt x="9662202" y="4934679"/>
                </a:lnTo>
                <a:close/>
                <a:moveTo>
                  <a:pt x="9661996" y="4934626"/>
                </a:moveTo>
                <a:lnTo>
                  <a:pt x="9662009" y="4934630"/>
                </a:lnTo>
                <a:lnTo>
                  <a:pt x="9661993" y="4934640"/>
                </a:lnTo>
                <a:close/>
                <a:moveTo>
                  <a:pt x="9662184" y="4934520"/>
                </a:moveTo>
                <a:lnTo>
                  <a:pt x="9662202" y="4934677"/>
                </a:lnTo>
                <a:lnTo>
                  <a:pt x="9662009" y="4934630"/>
                </a:lnTo>
                <a:close/>
                <a:moveTo>
                  <a:pt x="10405478" y="4931951"/>
                </a:moveTo>
                <a:cubicBezTo>
                  <a:pt x="10405751" y="4932146"/>
                  <a:pt x="10405884" y="4932146"/>
                  <a:pt x="10406109" y="4932270"/>
                </a:cubicBezTo>
                <a:cubicBezTo>
                  <a:pt x="10406357" y="4934857"/>
                  <a:pt x="10401804" y="4929648"/>
                  <a:pt x="10405478" y="4931951"/>
                </a:cubicBezTo>
                <a:close/>
                <a:moveTo>
                  <a:pt x="9275149" y="4922845"/>
                </a:moveTo>
                <a:cubicBezTo>
                  <a:pt x="9274931" y="4924546"/>
                  <a:pt x="9276377" y="4928780"/>
                  <a:pt x="9273794" y="4928585"/>
                </a:cubicBezTo>
                <a:cubicBezTo>
                  <a:pt x="9271948" y="4927681"/>
                  <a:pt x="9272258" y="4919514"/>
                  <a:pt x="9275149" y="4922845"/>
                </a:cubicBezTo>
                <a:close/>
                <a:moveTo>
                  <a:pt x="1731305" y="4915621"/>
                </a:moveTo>
                <a:cubicBezTo>
                  <a:pt x="1731933" y="4915714"/>
                  <a:pt x="1732592" y="4915893"/>
                  <a:pt x="1733280" y="4916172"/>
                </a:cubicBezTo>
                <a:cubicBezTo>
                  <a:pt x="1746345" y="4920873"/>
                  <a:pt x="1758715" y="4932637"/>
                  <a:pt x="1739856" y="4938236"/>
                </a:cubicBezTo>
                <a:cubicBezTo>
                  <a:pt x="1724416" y="4948961"/>
                  <a:pt x="1713002" y="4965287"/>
                  <a:pt x="1685682" y="4972430"/>
                </a:cubicBezTo>
                <a:cubicBezTo>
                  <a:pt x="1717093" y="4956221"/>
                  <a:pt x="1717110" y="4913529"/>
                  <a:pt x="1731305" y="4915621"/>
                </a:cubicBezTo>
                <a:close/>
                <a:moveTo>
                  <a:pt x="702086" y="4886018"/>
                </a:moveTo>
                <a:cubicBezTo>
                  <a:pt x="714629" y="4886126"/>
                  <a:pt x="725302" y="4887089"/>
                  <a:pt x="730226" y="4888507"/>
                </a:cubicBezTo>
                <a:cubicBezTo>
                  <a:pt x="755033" y="4892686"/>
                  <a:pt x="784784" y="4912646"/>
                  <a:pt x="790458" y="4934653"/>
                </a:cubicBezTo>
                <a:cubicBezTo>
                  <a:pt x="767978" y="4962200"/>
                  <a:pt x="751509" y="5002177"/>
                  <a:pt x="716297" y="4995306"/>
                </a:cubicBezTo>
                <a:cubicBezTo>
                  <a:pt x="709943" y="4994067"/>
                  <a:pt x="688239" y="4985456"/>
                  <a:pt x="685360" y="4984597"/>
                </a:cubicBezTo>
                <a:lnTo>
                  <a:pt x="685360" y="4984596"/>
                </a:lnTo>
                <a:cubicBezTo>
                  <a:pt x="648975" y="4973742"/>
                  <a:pt x="676797" y="4936951"/>
                  <a:pt x="643396" y="4918989"/>
                </a:cubicBezTo>
                <a:cubicBezTo>
                  <a:pt x="609989" y="4893067"/>
                  <a:pt x="664455" y="4885693"/>
                  <a:pt x="702086" y="4886018"/>
                </a:cubicBezTo>
                <a:close/>
                <a:moveTo>
                  <a:pt x="875327" y="4882966"/>
                </a:moveTo>
                <a:cubicBezTo>
                  <a:pt x="878662" y="4884214"/>
                  <a:pt x="880823" y="4887649"/>
                  <a:pt x="877839" y="4891864"/>
                </a:cubicBezTo>
                <a:cubicBezTo>
                  <a:pt x="872452" y="4947886"/>
                  <a:pt x="836158" y="4937422"/>
                  <a:pt x="799304" y="4917614"/>
                </a:cubicBezTo>
                <a:cubicBezTo>
                  <a:pt x="828925" y="4914738"/>
                  <a:pt x="855391" y="4917253"/>
                  <a:pt x="865767" y="4887197"/>
                </a:cubicBezTo>
                <a:lnTo>
                  <a:pt x="865766" y="4887196"/>
                </a:lnTo>
                <a:cubicBezTo>
                  <a:pt x="867482" y="4882659"/>
                  <a:pt x="871992" y="4881719"/>
                  <a:pt x="875327" y="4882966"/>
                </a:cubicBezTo>
                <a:close/>
                <a:moveTo>
                  <a:pt x="9325778" y="4880644"/>
                </a:moveTo>
                <a:cubicBezTo>
                  <a:pt x="9326873" y="4880750"/>
                  <a:pt x="9328194" y="4880042"/>
                  <a:pt x="9328993" y="4881317"/>
                </a:cubicBezTo>
                <a:cubicBezTo>
                  <a:pt x="9332267" y="4888209"/>
                  <a:pt x="9316992" y="4886367"/>
                  <a:pt x="9325778" y="4880644"/>
                </a:cubicBezTo>
                <a:close/>
                <a:moveTo>
                  <a:pt x="9674831" y="4880129"/>
                </a:moveTo>
                <a:cubicBezTo>
                  <a:pt x="9675715" y="4880857"/>
                  <a:pt x="9676604" y="4882000"/>
                  <a:pt x="9677426" y="4882380"/>
                </a:cubicBezTo>
                <a:cubicBezTo>
                  <a:pt x="9673960" y="4887465"/>
                  <a:pt x="9671701" y="4885941"/>
                  <a:pt x="9672265" y="4880361"/>
                </a:cubicBezTo>
                <a:cubicBezTo>
                  <a:pt x="9673069" y="4879086"/>
                  <a:pt x="9673948" y="4879400"/>
                  <a:pt x="9674831" y="4880129"/>
                </a:cubicBezTo>
                <a:close/>
                <a:moveTo>
                  <a:pt x="9445511" y="4878465"/>
                </a:moveTo>
                <a:cubicBezTo>
                  <a:pt x="9445341" y="4878784"/>
                  <a:pt x="9445226" y="4879032"/>
                  <a:pt x="9445060" y="4879315"/>
                </a:cubicBezTo>
                <a:cubicBezTo>
                  <a:pt x="9445382" y="4879156"/>
                  <a:pt x="9445697" y="4879014"/>
                  <a:pt x="9445965" y="4878855"/>
                </a:cubicBezTo>
                <a:cubicBezTo>
                  <a:pt x="9446107" y="4879333"/>
                  <a:pt x="9445922" y="4880006"/>
                  <a:pt x="9444668" y="4880556"/>
                </a:cubicBezTo>
                <a:cubicBezTo>
                  <a:pt x="9444310" y="4880573"/>
                  <a:pt x="9444643" y="4880024"/>
                  <a:pt x="9445058" y="4879315"/>
                </a:cubicBezTo>
                <a:cubicBezTo>
                  <a:pt x="9444657" y="4879510"/>
                  <a:pt x="9444431" y="4879687"/>
                  <a:pt x="9443942" y="4879882"/>
                </a:cubicBezTo>
                <a:cubicBezTo>
                  <a:pt x="9444386" y="4878607"/>
                  <a:pt x="9445022" y="4878359"/>
                  <a:pt x="9445511" y="4878465"/>
                </a:cubicBezTo>
                <a:close/>
                <a:moveTo>
                  <a:pt x="9372339" y="4877721"/>
                </a:moveTo>
                <a:cubicBezTo>
                  <a:pt x="9372590" y="4877951"/>
                  <a:pt x="9372872" y="4877969"/>
                  <a:pt x="9373129" y="4878164"/>
                </a:cubicBezTo>
                <a:lnTo>
                  <a:pt x="9373128" y="4878166"/>
                </a:lnTo>
                <a:lnTo>
                  <a:pt x="9373122" y="4878164"/>
                </a:lnTo>
                <a:lnTo>
                  <a:pt x="9372341" y="4877727"/>
                </a:lnTo>
                <a:close/>
                <a:moveTo>
                  <a:pt x="9445949" y="4875926"/>
                </a:moveTo>
                <a:lnTo>
                  <a:pt x="9445965" y="4878855"/>
                </a:lnTo>
                <a:cubicBezTo>
                  <a:pt x="9445892" y="4878607"/>
                  <a:pt x="9445770" y="4878501"/>
                  <a:pt x="9445511" y="4878465"/>
                </a:cubicBezTo>
                <a:close/>
                <a:moveTo>
                  <a:pt x="9445949" y="4875912"/>
                </a:moveTo>
                <a:lnTo>
                  <a:pt x="9445951" y="4875914"/>
                </a:lnTo>
                <a:lnTo>
                  <a:pt x="9445949" y="4875926"/>
                </a:lnTo>
                <a:lnTo>
                  <a:pt x="9445949" y="4875914"/>
                </a:lnTo>
                <a:close/>
                <a:moveTo>
                  <a:pt x="9442292" y="4866365"/>
                </a:moveTo>
                <a:lnTo>
                  <a:pt x="9446840" y="4868455"/>
                </a:lnTo>
                <a:lnTo>
                  <a:pt x="9445949" y="4875912"/>
                </a:lnTo>
                <a:lnTo>
                  <a:pt x="9442710" y="4871540"/>
                </a:lnTo>
                <a:cubicBezTo>
                  <a:pt x="9441883" y="4868934"/>
                  <a:pt x="9441528" y="4866196"/>
                  <a:pt x="9442292" y="4866382"/>
                </a:cubicBezTo>
                <a:close/>
                <a:moveTo>
                  <a:pt x="9442290" y="4866364"/>
                </a:moveTo>
                <a:lnTo>
                  <a:pt x="9442292" y="4866364"/>
                </a:lnTo>
                <a:lnTo>
                  <a:pt x="9442292" y="4866365"/>
                </a:lnTo>
                <a:close/>
                <a:moveTo>
                  <a:pt x="9761366" y="4856426"/>
                </a:moveTo>
                <a:lnTo>
                  <a:pt x="9761369" y="4856427"/>
                </a:lnTo>
                <a:lnTo>
                  <a:pt x="9761366" y="4856429"/>
                </a:lnTo>
                <a:close/>
                <a:moveTo>
                  <a:pt x="10422426" y="4849534"/>
                </a:moveTo>
                <a:cubicBezTo>
                  <a:pt x="10422454" y="4850331"/>
                  <a:pt x="10422486" y="4851146"/>
                  <a:pt x="10422551" y="4852493"/>
                </a:cubicBezTo>
                <a:cubicBezTo>
                  <a:pt x="10422002" y="4851731"/>
                  <a:pt x="10424112" y="4851624"/>
                  <a:pt x="10424447" y="4852546"/>
                </a:cubicBezTo>
                <a:cubicBezTo>
                  <a:pt x="10425303" y="4853237"/>
                  <a:pt x="10424210" y="4854619"/>
                  <a:pt x="10423274" y="4853821"/>
                </a:cubicBezTo>
                <a:cubicBezTo>
                  <a:pt x="10421313" y="4850260"/>
                  <a:pt x="10417245" y="4852723"/>
                  <a:pt x="10415369" y="4855664"/>
                </a:cubicBezTo>
                <a:cubicBezTo>
                  <a:pt x="10415458" y="4859012"/>
                  <a:pt x="10414839" y="4859951"/>
                  <a:pt x="10418487" y="4859420"/>
                </a:cubicBezTo>
                <a:cubicBezTo>
                  <a:pt x="10416666" y="4859827"/>
                  <a:pt x="10419052" y="4855398"/>
                  <a:pt x="10420071" y="4857931"/>
                </a:cubicBezTo>
                <a:cubicBezTo>
                  <a:pt x="10416765" y="4861333"/>
                  <a:pt x="10418080" y="4861315"/>
                  <a:pt x="10422105" y="4862166"/>
                </a:cubicBezTo>
                <a:cubicBezTo>
                  <a:pt x="10424954" y="4864628"/>
                  <a:pt x="10415289" y="4864646"/>
                  <a:pt x="10415665" y="4863122"/>
                </a:cubicBezTo>
                <a:cubicBezTo>
                  <a:pt x="10417056" y="4854052"/>
                  <a:pt x="10403600" y="4867959"/>
                  <a:pt x="10411009" y="4870758"/>
                </a:cubicBezTo>
                <a:cubicBezTo>
                  <a:pt x="10405726" y="4872512"/>
                  <a:pt x="10406059" y="4875595"/>
                  <a:pt x="10406628" y="4880697"/>
                </a:cubicBezTo>
                <a:cubicBezTo>
                  <a:pt x="10401472" y="4882362"/>
                  <a:pt x="10399674" y="4887057"/>
                  <a:pt x="10399968" y="4892567"/>
                </a:cubicBezTo>
                <a:cubicBezTo>
                  <a:pt x="10394648" y="4910018"/>
                  <a:pt x="10394552" y="4924528"/>
                  <a:pt x="10384642" y="4940065"/>
                </a:cubicBezTo>
                <a:cubicBezTo>
                  <a:pt x="10386047" y="4945345"/>
                  <a:pt x="10388098" y="4946053"/>
                  <a:pt x="10381423" y="4946284"/>
                </a:cubicBezTo>
                <a:cubicBezTo>
                  <a:pt x="10378716" y="4949437"/>
                  <a:pt x="10378847" y="4954256"/>
                  <a:pt x="10375679" y="4957268"/>
                </a:cubicBezTo>
                <a:cubicBezTo>
                  <a:pt x="10376016" y="4971955"/>
                  <a:pt x="10359238" y="4982195"/>
                  <a:pt x="10360168" y="4997662"/>
                </a:cubicBezTo>
                <a:cubicBezTo>
                  <a:pt x="10344753" y="5013978"/>
                  <a:pt x="10345336" y="5033821"/>
                  <a:pt x="10331053" y="5051289"/>
                </a:cubicBezTo>
                <a:cubicBezTo>
                  <a:pt x="10332291" y="5054478"/>
                  <a:pt x="10338650" y="5051538"/>
                  <a:pt x="10340481" y="5056090"/>
                </a:cubicBezTo>
                <a:cubicBezTo>
                  <a:pt x="10337037" y="5061583"/>
                  <a:pt x="10331616" y="5052051"/>
                  <a:pt x="10328642" y="5056835"/>
                </a:cubicBezTo>
                <a:cubicBezTo>
                  <a:pt x="10333997" y="5060662"/>
                  <a:pt x="10326225" y="5059634"/>
                  <a:pt x="10324916" y="5063018"/>
                </a:cubicBezTo>
                <a:cubicBezTo>
                  <a:pt x="10322051" y="5072797"/>
                  <a:pt x="10310053" y="5080149"/>
                  <a:pt x="10310445" y="5091027"/>
                </a:cubicBezTo>
                <a:cubicBezTo>
                  <a:pt x="10309405" y="5093968"/>
                  <a:pt x="10300329" y="5099124"/>
                  <a:pt x="10305656" y="5100222"/>
                </a:cubicBezTo>
                <a:cubicBezTo>
                  <a:pt x="10307912" y="5100382"/>
                  <a:pt x="10308624" y="5101126"/>
                  <a:pt x="10308337" y="5103039"/>
                </a:cubicBezTo>
                <a:cubicBezTo>
                  <a:pt x="10295246" y="5108035"/>
                  <a:pt x="10295244" y="5125610"/>
                  <a:pt x="10285459" y="5136222"/>
                </a:cubicBezTo>
                <a:cubicBezTo>
                  <a:pt x="10286992" y="5162992"/>
                  <a:pt x="10256062" y="5189691"/>
                  <a:pt x="10261712" y="5214529"/>
                </a:cubicBezTo>
                <a:cubicBezTo>
                  <a:pt x="10261441" y="5212634"/>
                  <a:pt x="10265629" y="5215132"/>
                  <a:pt x="10263193" y="5216106"/>
                </a:cubicBezTo>
                <a:cubicBezTo>
                  <a:pt x="10255072" y="5208931"/>
                  <a:pt x="10252723" y="5220482"/>
                  <a:pt x="10252609" y="5227374"/>
                </a:cubicBezTo>
                <a:cubicBezTo>
                  <a:pt x="10236238" y="5264614"/>
                  <a:pt x="10268604" y="5226258"/>
                  <a:pt x="10271798" y="5211925"/>
                </a:cubicBezTo>
                <a:cubicBezTo>
                  <a:pt x="10275976" y="5208010"/>
                  <a:pt x="10269927" y="5205653"/>
                  <a:pt x="10273345" y="5201348"/>
                </a:cubicBezTo>
                <a:lnTo>
                  <a:pt x="10273344" y="5201347"/>
                </a:lnTo>
                <a:lnTo>
                  <a:pt x="10282678" y="5194740"/>
                </a:lnTo>
                <a:cubicBezTo>
                  <a:pt x="10280759" y="5186360"/>
                  <a:pt x="10297902" y="5178901"/>
                  <a:pt x="10289664" y="5170752"/>
                </a:cubicBezTo>
                <a:cubicBezTo>
                  <a:pt x="10298819" y="5156472"/>
                  <a:pt x="10310071" y="5134823"/>
                  <a:pt x="10313792" y="5116929"/>
                </a:cubicBezTo>
                <a:cubicBezTo>
                  <a:pt x="10310280" y="5118258"/>
                  <a:pt x="10310767" y="5109453"/>
                  <a:pt x="10313593" y="5113545"/>
                </a:cubicBezTo>
                <a:cubicBezTo>
                  <a:pt x="10312560" y="5120756"/>
                  <a:pt x="10321201" y="5113262"/>
                  <a:pt x="10316090" y="5110781"/>
                </a:cubicBezTo>
                <a:cubicBezTo>
                  <a:pt x="10321206" y="5108815"/>
                  <a:pt x="10322515" y="5105484"/>
                  <a:pt x="10324852" y="5101126"/>
                </a:cubicBezTo>
                <a:cubicBezTo>
                  <a:pt x="10327795" y="5093348"/>
                  <a:pt x="10319177" y="5095014"/>
                  <a:pt x="10315046" y="5092516"/>
                </a:cubicBezTo>
                <a:cubicBezTo>
                  <a:pt x="10309336" y="5090815"/>
                  <a:pt x="10319339" y="5088069"/>
                  <a:pt x="10321456" y="5092126"/>
                </a:cubicBezTo>
                <a:cubicBezTo>
                  <a:pt x="10323663" y="5091931"/>
                  <a:pt x="10326562" y="5091896"/>
                  <a:pt x="10328684" y="5094234"/>
                </a:cubicBezTo>
                <a:cubicBezTo>
                  <a:pt x="10333064" y="5089008"/>
                  <a:pt x="10339739" y="5082772"/>
                  <a:pt x="10338871" y="5075029"/>
                </a:cubicBezTo>
                <a:cubicBezTo>
                  <a:pt x="10346270" y="5066437"/>
                  <a:pt x="10355957" y="5052175"/>
                  <a:pt x="10355073" y="5043033"/>
                </a:cubicBezTo>
                <a:cubicBezTo>
                  <a:pt x="10368599" y="5035096"/>
                  <a:pt x="10371528" y="5013642"/>
                  <a:pt x="10379743" y="5000921"/>
                </a:cubicBezTo>
                <a:cubicBezTo>
                  <a:pt x="10380496" y="4995819"/>
                  <a:pt x="10386151" y="4992701"/>
                  <a:pt x="10384167" y="4986288"/>
                </a:cubicBezTo>
                <a:cubicBezTo>
                  <a:pt x="10389951" y="4983099"/>
                  <a:pt x="10392945" y="4975817"/>
                  <a:pt x="10393077" y="4968890"/>
                </a:cubicBezTo>
                <a:cubicBezTo>
                  <a:pt x="10397242" y="4962689"/>
                  <a:pt x="10401072" y="4957658"/>
                  <a:pt x="10399784" y="4949313"/>
                </a:cubicBezTo>
                <a:cubicBezTo>
                  <a:pt x="10404947" y="4944689"/>
                  <a:pt x="10406426" y="4936929"/>
                  <a:pt x="10406157" y="4932288"/>
                </a:cubicBezTo>
                <a:cubicBezTo>
                  <a:pt x="10408306" y="4933528"/>
                  <a:pt x="10408422" y="4931473"/>
                  <a:pt x="10408564" y="4929772"/>
                </a:cubicBezTo>
                <a:cubicBezTo>
                  <a:pt x="10411294" y="4926122"/>
                  <a:pt x="10416310" y="4921091"/>
                  <a:pt x="10410527" y="4916981"/>
                </a:cubicBezTo>
                <a:cubicBezTo>
                  <a:pt x="10415433" y="4915315"/>
                  <a:pt x="10415805" y="4912339"/>
                  <a:pt x="10414987" y="4907095"/>
                </a:cubicBezTo>
                <a:cubicBezTo>
                  <a:pt x="10420534" y="4902046"/>
                  <a:pt x="10416556" y="4898024"/>
                  <a:pt x="10417187" y="4891965"/>
                </a:cubicBezTo>
                <a:cubicBezTo>
                  <a:pt x="10419587" y="4889626"/>
                  <a:pt x="10424773" y="4892868"/>
                  <a:pt x="10423914" y="4887731"/>
                </a:cubicBezTo>
                <a:cubicBezTo>
                  <a:pt x="10420971" y="4885994"/>
                  <a:pt x="10415456" y="4876286"/>
                  <a:pt x="10422094" y="4880857"/>
                </a:cubicBezTo>
                <a:cubicBezTo>
                  <a:pt x="10425080" y="4879723"/>
                  <a:pt x="10422458" y="4877065"/>
                  <a:pt x="10425466" y="4875400"/>
                </a:cubicBezTo>
                <a:cubicBezTo>
                  <a:pt x="10422543" y="4866666"/>
                  <a:pt x="10438209" y="4847142"/>
                  <a:pt x="10422426" y="4849534"/>
                </a:cubicBezTo>
                <a:close/>
                <a:moveTo>
                  <a:pt x="9261307" y="4849091"/>
                </a:moveTo>
                <a:cubicBezTo>
                  <a:pt x="9264842" y="4851713"/>
                  <a:pt x="9256740" y="4852670"/>
                  <a:pt x="9255697" y="4850898"/>
                </a:cubicBezTo>
                <a:cubicBezTo>
                  <a:pt x="9255312" y="4848329"/>
                  <a:pt x="9259619" y="4849445"/>
                  <a:pt x="9261307" y="4849091"/>
                </a:cubicBezTo>
                <a:close/>
                <a:moveTo>
                  <a:pt x="10413268" y="4838000"/>
                </a:moveTo>
                <a:cubicBezTo>
                  <a:pt x="10411271" y="4838709"/>
                  <a:pt x="10412570" y="4843528"/>
                  <a:pt x="10414850" y="4842518"/>
                </a:cubicBezTo>
                <a:cubicBezTo>
                  <a:pt x="10414753" y="4841012"/>
                  <a:pt x="10415258" y="4838284"/>
                  <a:pt x="10413268" y="4838000"/>
                </a:cubicBezTo>
                <a:close/>
                <a:moveTo>
                  <a:pt x="9198820" y="4837469"/>
                </a:moveTo>
                <a:lnTo>
                  <a:pt x="9198820" y="4837469"/>
                </a:lnTo>
                <a:lnTo>
                  <a:pt x="9198820" y="4837470"/>
                </a:lnTo>
                <a:close/>
                <a:moveTo>
                  <a:pt x="881836" y="4835956"/>
                </a:moveTo>
                <a:cubicBezTo>
                  <a:pt x="885571" y="4834869"/>
                  <a:pt x="889116" y="4835219"/>
                  <a:pt x="892386" y="4838243"/>
                </a:cubicBezTo>
                <a:cubicBezTo>
                  <a:pt x="894825" y="4843196"/>
                  <a:pt x="900224" y="4849641"/>
                  <a:pt x="892735" y="4855481"/>
                </a:cubicBezTo>
                <a:cubicBezTo>
                  <a:pt x="889173" y="4858259"/>
                  <a:pt x="885357" y="4864053"/>
                  <a:pt x="882324" y="4863638"/>
                </a:cubicBezTo>
                <a:cubicBezTo>
                  <a:pt x="849315" y="4859534"/>
                  <a:pt x="833816" y="4889707"/>
                  <a:pt x="804871" y="4895526"/>
                </a:cubicBezTo>
                <a:cubicBezTo>
                  <a:pt x="816166" y="4875120"/>
                  <a:pt x="816238" y="4848046"/>
                  <a:pt x="845405" y="4851042"/>
                </a:cubicBezTo>
                <a:cubicBezTo>
                  <a:pt x="857717" y="4855396"/>
                  <a:pt x="870631" y="4839215"/>
                  <a:pt x="881836" y="4835956"/>
                </a:cubicBezTo>
                <a:close/>
                <a:moveTo>
                  <a:pt x="9627185" y="4825063"/>
                </a:moveTo>
                <a:cubicBezTo>
                  <a:pt x="9629043" y="4825090"/>
                  <a:pt x="9630353" y="4826839"/>
                  <a:pt x="9626507" y="4829798"/>
                </a:cubicBezTo>
                <a:cubicBezTo>
                  <a:pt x="9626714" y="4828044"/>
                  <a:pt x="9625176" y="4827725"/>
                  <a:pt x="9624579" y="4830666"/>
                </a:cubicBezTo>
                <a:cubicBezTo>
                  <a:pt x="9622923" y="4826733"/>
                  <a:pt x="9625327" y="4825037"/>
                  <a:pt x="9627185" y="4825063"/>
                </a:cubicBezTo>
                <a:close/>
                <a:moveTo>
                  <a:pt x="9409336" y="4814246"/>
                </a:moveTo>
                <a:lnTo>
                  <a:pt x="9409354" y="4814268"/>
                </a:lnTo>
                <a:lnTo>
                  <a:pt x="9409336" y="4814260"/>
                </a:lnTo>
                <a:close/>
                <a:moveTo>
                  <a:pt x="9409334" y="4814243"/>
                </a:moveTo>
                <a:lnTo>
                  <a:pt x="9409336" y="4814243"/>
                </a:lnTo>
                <a:lnTo>
                  <a:pt x="9409336" y="4814246"/>
                </a:lnTo>
                <a:close/>
                <a:moveTo>
                  <a:pt x="986925" y="4811685"/>
                </a:moveTo>
                <a:cubicBezTo>
                  <a:pt x="995318" y="4816421"/>
                  <a:pt x="984085" y="4836932"/>
                  <a:pt x="970215" y="4842191"/>
                </a:cubicBezTo>
                <a:cubicBezTo>
                  <a:pt x="936369" y="4860174"/>
                  <a:pt x="936839" y="4908431"/>
                  <a:pt x="893904" y="4914699"/>
                </a:cubicBezTo>
                <a:cubicBezTo>
                  <a:pt x="886827" y="4864613"/>
                  <a:pt x="936710" y="4839016"/>
                  <a:pt x="971361" y="4813358"/>
                </a:cubicBezTo>
                <a:cubicBezTo>
                  <a:pt x="979149" y="4810281"/>
                  <a:pt x="984128" y="4810107"/>
                  <a:pt x="986925" y="4811685"/>
                </a:cubicBezTo>
                <a:close/>
                <a:moveTo>
                  <a:pt x="9409131" y="4811674"/>
                </a:moveTo>
                <a:cubicBezTo>
                  <a:pt x="9409554" y="4812015"/>
                  <a:pt x="9409513" y="4812923"/>
                  <a:pt x="9408197" y="4813623"/>
                </a:cubicBezTo>
                <a:cubicBezTo>
                  <a:pt x="9407848" y="4813481"/>
                  <a:pt x="9407632" y="4813268"/>
                  <a:pt x="9407272" y="4813127"/>
                </a:cubicBezTo>
                <a:cubicBezTo>
                  <a:pt x="9407818" y="4811559"/>
                  <a:pt x="9408707" y="4811333"/>
                  <a:pt x="9409131" y="4811674"/>
                </a:cubicBezTo>
                <a:close/>
                <a:moveTo>
                  <a:pt x="1993834" y="4802752"/>
                </a:moveTo>
                <a:cubicBezTo>
                  <a:pt x="1993926" y="4802746"/>
                  <a:pt x="1994046" y="4802755"/>
                  <a:pt x="1994192" y="4802777"/>
                </a:cubicBezTo>
                <a:cubicBezTo>
                  <a:pt x="1994462" y="4802816"/>
                  <a:pt x="1994824" y="4802903"/>
                  <a:pt x="1995260" y="4803030"/>
                </a:cubicBezTo>
                <a:cubicBezTo>
                  <a:pt x="1995908" y="4803353"/>
                  <a:pt x="1996531" y="4803704"/>
                  <a:pt x="1997215" y="4803970"/>
                </a:cubicBezTo>
                <a:cubicBezTo>
                  <a:pt x="2004686" y="4806880"/>
                  <a:pt x="2014699" y="4811733"/>
                  <a:pt x="2025520" y="4817090"/>
                </a:cubicBezTo>
                <a:cubicBezTo>
                  <a:pt x="2052723" y="4831782"/>
                  <a:pt x="2084817" y="4853943"/>
                  <a:pt x="2067058" y="4864769"/>
                </a:cubicBezTo>
                <a:cubicBezTo>
                  <a:pt x="2026417" y="4902654"/>
                  <a:pt x="1975490" y="4912623"/>
                  <a:pt x="1921033" y="4912751"/>
                </a:cubicBezTo>
                <a:cubicBezTo>
                  <a:pt x="1918818" y="4912756"/>
                  <a:pt x="1916342" y="4912852"/>
                  <a:pt x="1914103" y="4912522"/>
                </a:cubicBezTo>
                <a:cubicBezTo>
                  <a:pt x="1910334" y="4911965"/>
                  <a:pt x="1907234" y="4910206"/>
                  <a:pt x="1907165" y="4904799"/>
                </a:cubicBezTo>
                <a:cubicBezTo>
                  <a:pt x="1908374" y="4868871"/>
                  <a:pt x="1959347" y="4806688"/>
                  <a:pt x="1993834" y="4802752"/>
                </a:cubicBezTo>
                <a:close/>
                <a:moveTo>
                  <a:pt x="8921402" y="4799272"/>
                </a:moveTo>
                <a:lnTo>
                  <a:pt x="8974015" y="4838408"/>
                </a:lnTo>
                <a:cubicBezTo>
                  <a:pt x="8974910" y="4838869"/>
                  <a:pt x="8976563" y="4837841"/>
                  <a:pt x="8977160" y="4839223"/>
                </a:cubicBezTo>
                <a:cubicBezTo>
                  <a:pt x="8972890" y="4846079"/>
                  <a:pt x="8985594" y="4847284"/>
                  <a:pt x="8989083" y="4852510"/>
                </a:cubicBezTo>
                <a:cubicBezTo>
                  <a:pt x="9002011" y="4855185"/>
                  <a:pt x="9005605" y="4867055"/>
                  <a:pt x="9016786" y="4873345"/>
                </a:cubicBezTo>
                <a:cubicBezTo>
                  <a:pt x="9019727" y="4874195"/>
                  <a:pt x="9025736" y="4874975"/>
                  <a:pt x="9025400" y="4878961"/>
                </a:cubicBezTo>
                <a:cubicBezTo>
                  <a:pt x="9027336" y="4881300"/>
                  <a:pt x="9031459" y="4879351"/>
                  <a:pt x="9030483" y="4884099"/>
                </a:cubicBezTo>
                <a:cubicBezTo>
                  <a:pt x="9038071" y="4885091"/>
                  <a:pt x="9041993" y="4894250"/>
                  <a:pt x="9050302" y="4895136"/>
                </a:cubicBezTo>
                <a:cubicBezTo>
                  <a:pt x="9049053" y="4899742"/>
                  <a:pt x="9054396" y="4897475"/>
                  <a:pt x="9056450" y="4900912"/>
                </a:cubicBezTo>
                <a:cubicBezTo>
                  <a:pt x="9060262" y="4896110"/>
                  <a:pt x="9059644" y="4901851"/>
                  <a:pt x="9062443" y="4904119"/>
                </a:cubicBezTo>
                <a:cubicBezTo>
                  <a:pt x="9068159" y="4911382"/>
                  <a:pt x="9078434" y="4910372"/>
                  <a:pt x="9082872" y="4917512"/>
                </a:cubicBezTo>
                <a:cubicBezTo>
                  <a:pt x="9088063" y="4922207"/>
                  <a:pt x="9096471" y="4923252"/>
                  <a:pt x="9102713" y="4927416"/>
                </a:cubicBezTo>
                <a:cubicBezTo>
                  <a:pt x="9106984" y="4937408"/>
                  <a:pt x="9124805" y="4934254"/>
                  <a:pt x="9132501" y="4943042"/>
                </a:cubicBezTo>
                <a:cubicBezTo>
                  <a:pt x="9110579" y="4956010"/>
                  <a:pt x="9074632" y="4935105"/>
                  <a:pt x="9047994" y="4937532"/>
                </a:cubicBezTo>
                <a:cubicBezTo>
                  <a:pt x="9044633" y="4933351"/>
                  <a:pt x="9037963" y="4937248"/>
                  <a:pt x="9033142" y="4935530"/>
                </a:cubicBezTo>
                <a:cubicBezTo>
                  <a:pt x="9031213" y="4932642"/>
                  <a:pt x="9028320" y="4933652"/>
                  <a:pt x="9026403" y="4936292"/>
                </a:cubicBezTo>
                <a:cubicBezTo>
                  <a:pt x="9014260" y="4935547"/>
                  <a:pt x="9003952" y="4928691"/>
                  <a:pt x="8991698" y="4927575"/>
                </a:cubicBezTo>
                <a:cubicBezTo>
                  <a:pt x="8968803" y="4923554"/>
                  <a:pt x="8947160" y="4913296"/>
                  <a:pt x="8925465" y="4906085"/>
                </a:cubicBezTo>
                <a:cubicBezTo>
                  <a:pt x="8922572" y="4903233"/>
                  <a:pt x="8920297" y="4900682"/>
                  <a:pt x="8915908" y="4901691"/>
                </a:cubicBezTo>
                <a:cubicBezTo>
                  <a:pt x="8911862" y="4899051"/>
                  <a:pt x="8908267" y="4896589"/>
                  <a:pt x="8902639" y="4897386"/>
                </a:cubicBezTo>
                <a:cubicBezTo>
                  <a:pt x="8902407" y="4893063"/>
                  <a:pt x="8898775" y="4889236"/>
                  <a:pt x="8894223" y="4890371"/>
                </a:cubicBezTo>
                <a:cubicBezTo>
                  <a:pt x="8888200" y="4889006"/>
                  <a:pt x="8884855" y="4878872"/>
                  <a:pt x="8878247" y="4878784"/>
                </a:cubicBezTo>
                <a:cubicBezTo>
                  <a:pt x="8864689" y="4851731"/>
                  <a:pt x="8868016" y="4811165"/>
                  <a:pt x="8891323" y="4799598"/>
                </a:cubicBezTo>
                <a:close/>
                <a:moveTo>
                  <a:pt x="8921402" y="4799272"/>
                </a:moveTo>
                <a:lnTo>
                  <a:pt x="8921404" y="4799272"/>
                </a:lnTo>
                <a:lnTo>
                  <a:pt x="8921402" y="4799272"/>
                </a:lnTo>
                <a:close/>
                <a:moveTo>
                  <a:pt x="9538673" y="4786342"/>
                </a:moveTo>
                <a:cubicBezTo>
                  <a:pt x="9546699" y="4786716"/>
                  <a:pt x="9554844" y="4788324"/>
                  <a:pt x="9561669" y="4789670"/>
                </a:cubicBezTo>
                <a:cubicBezTo>
                  <a:pt x="9565870" y="4797022"/>
                  <a:pt x="9578424" y="4800424"/>
                  <a:pt x="9558707" y="4800725"/>
                </a:cubicBezTo>
                <a:cubicBezTo>
                  <a:pt x="9534666" y="4812949"/>
                  <a:pt x="9508476" y="4829426"/>
                  <a:pt x="9482225" y="4840410"/>
                </a:cubicBezTo>
                <a:cubicBezTo>
                  <a:pt x="9480170" y="4844981"/>
                  <a:pt x="9480193" y="4845760"/>
                  <a:pt x="9474937" y="4845778"/>
                </a:cubicBezTo>
                <a:cubicBezTo>
                  <a:pt x="9473023" y="4847939"/>
                  <a:pt x="9475073" y="4850438"/>
                  <a:pt x="9471182" y="4850561"/>
                </a:cubicBezTo>
                <a:cubicBezTo>
                  <a:pt x="9466238" y="4856248"/>
                  <a:pt x="9458949" y="4855823"/>
                  <a:pt x="9453765" y="4860979"/>
                </a:cubicBezTo>
                <a:cubicBezTo>
                  <a:pt x="9447556" y="4861812"/>
                  <a:pt x="9454680" y="4857099"/>
                  <a:pt x="9450038" y="4855026"/>
                </a:cubicBezTo>
                <a:cubicBezTo>
                  <a:pt x="9456088" y="4851306"/>
                  <a:pt x="9446975" y="4847798"/>
                  <a:pt x="9450706" y="4844130"/>
                </a:cubicBezTo>
                <a:cubicBezTo>
                  <a:pt x="9457383" y="4842465"/>
                  <a:pt x="9452617" y="4830046"/>
                  <a:pt x="9470079" y="4828168"/>
                </a:cubicBezTo>
                <a:cubicBezTo>
                  <a:pt x="9477488" y="4825138"/>
                  <a:pt x="9476161" y="4808786"/>
                  <a:pt x="9483761" y="4815501"/>
                </a:cubicBezTo>
                <a:cubicBezTo>
                  <a:pt x="9488500" y="4813038"/>
                  <a:pt x="9485939" y="4809583"/>
                  <a:pt x="9488072" y="4806146"/>
                </a:cubicBezTo>
                <a:cubicBezTo>
                  <a:pt x="9499127" y="4805880"/>
                  <a:pt x="9505377" y="4791583"/>
                  <a:pt x="9516399" y="4790414"/>
                </a:cubicBezTo>
                <a:cubicBezTo>
                  <a:pt x="9522743" y="4786827"/>
                  <a:pt x="9530648" y="4785967"/>
                  <a:pt x="9538673" y="4786342"/>
                </a:cubicBezTo>
                <a:close/>
                <a:moveTo>
                  <a:pt x="9555017" y="4776737"/>
                </a:moveTo>
                <a:cubicBezTo>
                  <a:pt x="9560304" y="4780333"/>
                  <a:pt x="9549969" y="4784709"/>
                  <a:pt x="9549139" y="4779253"/>
                </a:cubicBezTo>
                <a:cubicBezTo>
                  <a:pt x="9551635" y="4779500"/>
                  <a:pt x="9553502" y="4778863"/>
                  <a:pt x="9555017" y="4776737"/>
                </a:cubicBezTo>
                <a:close/>
                <a:moveTo>
                  <a:pt x="10063794" y="4775738"/>
                </a:moveTo>
                <a:cubicBezTo>
                  <a:pt x="10059953" y="4776148"/>
                  <a:pt x="10060933" y="4786818"/>
                  <a:pt x="10060230" y="4790751"/>
                </a:cubicBezTo>
                <a:cubicBezTo>
                  <a:pt x="10064846" y="4789900"/>
                  <a:pt x="10066622" y="4794843"/>
                  <a:pt x="10069681" y="4789369"/>
                </a:cubicBezTo>
                <a:cubicBezTo>
                  <a:pt x="10062644" y="4786374"/>
                  <a:pt x="10064551" y="4784568"/>
                  <a:pt x="10069483" y="4779377"/>
                </a:cubicBezTo>
                <a:cubicBezTo>
                  <a:pt x="10066891" y="4776604"/>
                  <a:pt x="10065075" y="4775601"/>
                  <a:pt x="10063794" y="4775738"/>
                </a:cubicBezTo>
                <a:close/>
                <a:moveTo>
                  <a:pt x="9547555" y="4774735"/>
                </a:moveTo>
                <a:cubicBezTo>
                  <a:pt x="9549546" y="4775036"/>
                  <a:pt x="9549038" y="4777747"/>
                  <a:pt x="9549139" y="4779253"/>
                </a:cubicBezTo>
                <a:cubicBezTo>
                  <a:pt x="9546858" y="4780262"/>
                  <a:pt x="9545560" y="4775444"/>
                  <a:pt x="9547555" y="4774735"/>
                </a:cubicBezTo>
                <a:close/>
                <a:moveTo>
                  <a:pt x="9623971" y="4765363"/>
                </a:moveTo>
                <a:cubicBezTo>
                  <a:pt x="9624914" y="4770678"/>
                  <a:pt x="9621193" y="4767861"/>
                  <a:pt x="9618981" y="4765682"/>
                </a:cubicBezTo>
                <a:cubicBezTo>
                  <a:pt x="9620722" y="4763715"/>
                  <a:pt x="9622325" y="4763644"/>
                  <a:pt x="9623971" y="4765363"/>
                </a:cubicBezTo>
                <a:close/>
                <a:moveTo>
                  <a:pt x="2200626" y="4748747"/>
                </a:moveTo>
                <a:cubicBezTo>
                  <a:pt x="2222908" y="4747369"/>
                  <a:pt x="2243966" y="4747637"/>
                  <a:pt x="2262362" y="4750354"/>
                </a:cubicBezTo>
                <a:cubicBezTo>
                  <a:pt x="2264379" y="4750652"/>
                  <a:pt x="2266358" y="4750978"/>
                  <a:pt x="2268304" y="4751338"/>
                </a:cubicBezTo>
                <a:cubicBezTo>
                  <a:pt x="2271828" y="4751984"/>
                  <a:pt x="2275442" y="4751693"/>
                  <a:pt x="2278799" y="4750532"/>
                </a:cubicBezTo>
                <a:cubicBezTo>
                  <a:pt x="2283230" y="4748998"/>
                  <a:pt x="2286949" y="4748623"/>
                  <a:pt x="2290127" y="4749092"/>
                </a:cubicBezTo>
                <a:cubicBezTo>
                  <a:pt x="2304476" y="4751212"/>
                  <a:pt x="2308035" y="4770541"/>
                  <a:pt x="2317669" y="4779071"/>
                </a:cubicBezTo>
                <a:cubicBezTo>
                  <a:pt x="2335659" y="4792672"/>
                  <a:pt x="2294152" y="4814012"/>
                  <a:pt x="2282058" y="4813748"/>
                </a:cubicBezTo>
                <a:cubicBezTo>
                  <a:pt x="2245492" y="4819242"/>
                  <a:pt x="2208629" y="4822600"/>
                  <a:pt x="2173745" y="4835855"/>
                </a:cubicBezTo>
                <a:cubicBezTo>
                  <a:pt x="2163866" y="4840004"/>
                  <a:pt x="2152006" y="4840503"/>
                  <a:pt x="2139111" y="4838598"/>
                </a:cubicBezTo>
                <a:cubicBezTo>
                  <a:pt x="2106152" y="4833729"/>
                  <a:pt x="2066411" y="4813189"/>
                  <a:pt x="2035306" y="4797795"/>
                </a:cubicBezTo>
                <a:cubicBezTo>
                  <a:pt x="2026458" y="4793068"/>
                  <a:pt x="2014755" y="4787209"/>
                  <a:pt x="2005823" y="4783900"/>
                </a:cubicBezTo>
                <a:cubicBezTo>
                  <a:pt x="2055908" y="4771830"/>
                  <a:pt x="2133778" y="4752881"/>
                  <a:pt x="2200626" y="4748747"/>
                </a:cubicBezTo>
                <a:close/>
                <a:moveTo>
                  <a:pt x="715312" y="4739958"/>
                </a:moveTo>
                <a:cubicBezTo>
                  <a:pt x="721279" y="4741410"/>
                  <a:pt x="726741" y="4744496"/>
                  <a:pt x="731835" y="4749302"/>
                </a:cubicBezTo>
                <a:cubicBezTo>
                  <a:pt x="735588" y="4752842"/>
                  <a:pt x="755540" y="4772983"/>
                  <a:pt x="763035" y="4784341"/>
                </a:cubicBezTo>
                <a:cubicBezTo>
                  <a:pt x="788181" y="4822440"/>
                  <a:pt x="814099" y="4895826"/>
                  <a:pt x="773070" y="4888187"/>
                </a:cubicBezTo>
                <a:cubicBezTo>
                  <a:pt x="749685" y="4873633"/>
                  <a:pt x="724187" y="4861104"/>
                  <a:pt x="699688" y="4849351"/>
                </a:cubicBezTo>
                <a:cubicBezTo>
                  <a:pt x="689682" y="4841297"/>
                  <a:pt x="664143" y="4858902"/>
                  <a:pt x="667170" y="4830893"/>
                </a:cubicBezTo>
                <a:cubicBezTo>
                  <a:pt x="666059" y="4811959"/>
                  <a:pt x="676799" y="4745038"/>
                  <a:pt x="695757" y="4740423"/>
                </a:cubicBezTo>
                <a:cubicBezTo>
                  <a:pt x="702872" y="4738690"/>
                  <a:pt x="709344" y="4738507"/>
                  <a:pt x="715312" y="4739958"/>
                </a:cubicBezTo>
                <a:close/>
                <a:moveTo>
                  <a:pt x="1819111" y="4724200"/>
                </a:moveTo>
                <a:cubicBezTo>
                  <a:pt x="1832328" y="4737905"/>
                  <a:pt x="1859360" y="4759960"/>
                  <a:pt x="1897888" y="4765651"/>
                </a:cubicBezTo>
                <a:cubicBezTo>
                  <a:pt x="1919942" y="4768909"/>
                  <a:pt x="1945766" y="4766792"/>
                  <a:pt x="1974924" y="4754697"/>
                </a:cubicBezTo>
                <a:lnTo>
                  <a:pt x="1975137" y="4754920"/>
                </a:lnTo>
                <a:cubicBezTo>
                  <a:pt x="1958450" y="4784303"/>
                  <a:pt x="1936664" y="4796779"/>
                  <a:pt x="1920159" y="4813731"/>
                </a:cubicBezTo>
                <a:cubicBezTo>
                  <a:pt x="1900395" y="4834024"/>
                  <a:pt x="1885187" y="4855818"/>
                  <a:pt x="1881270" y="4883308"/>
                </a:cubicBezTo>
                <a:cubicBezTo>
                  <a:pt x="1877744" y="4908057"/>
                  <a:pt x="1862521" y="4916559"/>
                  <a:pt x="1838930" y="4917989"/>
                </a:cubicBezTo>
                <a:cubicBezTo>
                  <a:pt x="1827457" y="4918684"/>
                  <a:pt x="1816765" y="4918305"/>
                  <a:pt x="1806865" y="4916842"/>
                </a:cubicBezTo>
                <a:cubicBezTo>
                  <a:pt x="1768550" y="4911182"/>
                  <a:pt x="1741968" y="4889344"/>
                  <a:pt x="1727191" y="4851140"/>
                </a:cubicBezTo>
                <a:cubicBezTo>
                  <a:pt x="1725081" y="4845687"/>
                  <a:pt x="1721959" y="4840658"/>
                  <a:pt x="1718484" y="4835885"/>
                </a:cubicBezTo>
                <a:cubicBezTo>
                  <a:pt x="1701895" y="4813085"/>
                  <a:pt x="1757739" y="4816790"/>
                  <a:pt x="1819062" y="4724208"/>
                </a:cubicBezTo>
                <a:close/>
                <a:moveTo>
                  <a:pt x="922337" y="4708131"/>
                </a:moveTo>
                <a:cubicBezTo>
                  <a:pt x="928167" y="4707708"/>
                  <a:pt x="934742" y="4709427"/>
                  <a:pt x="942052" y="4713861"/>
                </a:cubicBezTo>
                <a:cubicBezTo>
                  <a:pt x="958638" y="4725732"/>
                  <a:pt x="987490" y="4719922"/>
                  <a:pt x="991609" y="4744745"/>
                </a:cubicBezTo>
                <a:cubicBezTo>
                  <a:pt x="1001424" y="4793128"/>
                  <a:pt x="937571" y="4805085"/>
                  <a:pt x="913282" y="4835312"/>
                </a:cubicBezTo>
                <a:cubicBezTo>
                  <a:pt x="877255" y="4819029"/>
                  <a:pt x="881529" y="4711095"/>
                  <a:pt x="922337" y="4708131"/>
                </a:cubicBezTo>
                <a:close/>
                <a:moveTo>
                  <a:pt x="9877410" y="4681265"/>
                </a:moveTo>
                <a:cubicBezTo>
                  <a:pt x="9878684" y="4680478"/>
                  <a:pt x="9880642" y="4681617"/>
                  <a:pt x="9882324" y="4685709"/>
                </a:cubicBezTo>
                <a:cubicBezTo>
                  <a:pt x="9890436" y="4686383"/>
                  <a:pt x="9880813" y="4689288"/>
                  <a:pt x="9876603" y="4688367"/>
                </a:cubicBezTo>
                <a:cubicBezTo>
                  <a:pt x="9875546" y="4684762"/>
                  <a:pt x="9876136" y="4682051"/>
                  <a:pt x="9877410" y="4681265"/>
                </a:cubicBezTo>
                <a:close/>
                <a:moveTo>
                  <a:pt x="9105161" y="4679931"/>
                </a:moveTo>
                <a:lnTo>
                  <a:pt x="9107036" y="4680448"/>
                </a:lnTo>
                <a:cubicBezTo>
                  <a:pt x="9106639" y="4679668"/>
                  <a:pt x="9104678" y="4679438"/>
                  <a:pt x="9105138" y="4680394"/>
                </a:cubicBezTo>
                <a:close/>
                <a:moveTo>
                  <a:pt x="805314" y="4675917"/>
                </a:moveTo>
                <a:cubicBezTo>
                  <a:pt x="846758" y="4679332"/>
                  <a:pt x="875688" y="4692208"/>
                  <a:pt x="871432" y="4739316"/>
                </a:cubicBezTo>
                <a:lnTo>
                  <a:pt x="871431" y="4739316"/>
                </a:lnTo>
                <a:cubicBezTo>
                  <a:pt x="870630" y="4757855"/>
                  <a:pt x="871646" y="4776474"/>
                  <a:pt x="871839" y="4795057"/>
                </a:cubicBezTo>
                <a:cubicBezTo>
                  <a:pt x="879991" y="4844326"/>
                  <a:pt x="833398" y="4824349"/>
                  <a:pt x="806442" y="4846557"/>
                </a:cubicBezTo>
                <a:cubicBezTo>
                  <a:pt x="810683" y="4808753"/>
                  <a:pt x="748853" y="4743036"/>
                  <a:pt x="765074" y="4732447"/>
                </a:cubicBezTo>
                <a:cubicBezTo>
                  <a:pt x="787009" y="4720444"/>
                  <a:pt x="772325" y="4665095"/>
                  <a:pt x="805314" y="4675917"/>
                </a:cubicBezTo>
                <a:close/>
                <a:moveTo>
                  <a:pt x="9852450" y="4674582"/>
                </a:moveTo>
                <a:cubicBezTo>
                  <a:pt x="9856566" y="4675292"/>
                  <a:pt x="9861376" y="4677472"/>
                  <a:pt x="9867199" y="4681440"/>
                </a:cubicBezTo>
                <a:cubicBezTo>
                  <a:pt x="9876860" y="4696375"/>
                  <a:pt x="9876658" y="4686188"/>
                  <a:pt x="9886455" y="4694284"/>
                </a:cubicBezTo>
                <a:cubicBezTo>
                  <a:pt x="9876967" y="4695914"/>
                  <a:pt x="9879491" y="4704188"/>
                  <a:pt x="9884220" y="4708634"/>
                </a:cubicBezTo>
                <a:cubicBezTo>
                  <a:pt x="9881381" y="4720292"/>
                  <a:pt x="9888659" y="4727077"/>
                  <a:pt x="9890045" y="4738079"/>
                </a:cubicBezTo>
                <a:cubicBezTo>
                  <a:pt x="9889403" y="4739727"/>
                  <a:pt x="9886039" y="4738877"/>
                  <a:pt x="9885164" y="4739160"/>
                </a:cubicBezTo>
                <a:cubicBezTo>
                  <a:pt x="9881516" y="4744528"/>
                  <a:pt x="9873436" y="4754556"/>
                  <a:pt x="9878968" y="4760207"/>
                </a:cubicBezTo>
                <a:cubicBezTo>
                  <a:pt x="9875457" y="4762050"/>
                  <a:pt x="9868443" y="4765469"/>
                  <a:pt x="9874290" y="4769845"/>
                </a:cubicBezTo>
                <a:cubicBezTo>
                  <a:pt x="9875868" y="4777569"/>
                  <a:pt x="9869862" y="4764955"/>
                  <a:pt x="9859507" y="4781680"/>
                </a:cubicBezTo>
                <a:cubicBezTo>
                  <a:pt x="9834791" y="4799556"/>
                  <a:pt x="9804416" y="4803577"/>
                  <a:pt x="9778493" y="4818459"/>
                </a:cubicBezTo>
                <a:cubicBezTo>
                  <a:pt x="9758968" y="4829018"/>
                  <a:pt x="9688366" y="4880556"/>
                  <a:pt x="9733484" y="4824146"/>
                </a:cubicBezTo>
                <a:lnTo>
                  <a:pt x="9733488" y="4824146"/>
                </a:lnTo>
                <a:cubicBezTo>
                  <a:pt x="9740122" y="4815926"/>
                  <a:pt x="9746502" y="4809920"/>
                  <a:pt x="9753945" y="4801965"/>
                </a:cubicBezTo>
                <a:cubicBezTo>
                  <a:pt x="9754779" y="4796987"/>
                  <a:pt x="9754581" y="4797837"/>
                  <a:pt x="9761244" y="4794064"/>
                </a:cubicBezTo>
                <a:cubicBezTo>
                  <a:pt x="9761264" y="4788377"/>
                  <a:pt x="9768118" y="4783788"/>
                  <a:pt x="9770361" y="4778313"/>
                </a:cubicBezTo>
                <a:cubicBezTo>
                  <a:pt x="9770021" y="4775266"/>
                  <a:pt x="9770283" y="4772361"/>
                  <a:pt x="9773988" y="4772626"/>
                </a:cubicBezTo>
                <a:cubicBezTo>
                  <a:pt x="9779230" y="4769101"/>
                  <a:pt x="9774907" y="4762404"/>
                  <a:pt x="9781739" y="4759516"/>
                </a:cubicBezTo>
                <a:cubicBezTo>
                  <a:pt x="9781349" y="4753510"/>
                  <a:pt x="9786322" y="4756682"/>
                  <a:pt x="9788556" y="4751349"/>
                </a:cubicBezTo>
                <a:cubicBezTo>
                  <a:pt x="9797047" y="4732676"/>
                  <a:pt x="9813678" y="4715969"/>
                  <a:pt x="9825532" y="4699333"/>
                </a:cubicBezTo>
                <a:cubicBezTo>
                  <a:pt x="9834001" y="4683561"/>
                  <a:pt x="9840102" y="4672453"/>
                  <a:pt x="9852450" y="4674582"/>
                </a:cubicBezTo>
                <a:close/>
                <a:moveTo>
                  <a:pt x="1763141" y="4671725"/>
                </a:moveTo>
                <a:cubicBezTo>
                  <a:pt x="1763905" y="4671838"/>
                  <a:pt x="1764656" y="4671954"/>
                  <a:pt x="1765424" y="4672081"/>
                </a:cubicBezTo>
                <a:cubicBezTo>
                  <a:pt x="1731809" y="4699781"/>
                  <a:pt x="1696282" y="4733989"/>
                  <a:pt x="1668327" y="4762708"/>
                </a:cubicBezTo>
                <a:cubicBezTo>
                  <a:pt x="1653151" y="4708550"/>
                  <a:pt x="1695002" y="4661664"/>
                  <a:pt x="1763141" y="4671725"/>
                </a:cubicBezTo>
                <a:close/>
                <a:moveTo>
                  <a:pt x="1840585" y="4666396"/>
                </a:moveTo>
                <a:cubicBezTo>
                  <a:pt x="1846078" y="4667208"/>
                  <a:pt x="1851945" y="4668883"/>
                  <a:pt x="1858281" y="4671574"/>
                </a:cubicBezTo>
                <a:cubicBezTo>
                  <a:pt x="1869993" y="4676547"/>
                  <a:pt x="1880835" y="4679608"/>
                  <a:pt x="1891579" y="4682318"/>
                </a:cubicBezTo>
                <a:cubicBezTo>
                  <a:pt x="1900125" y="4685658"/>
                  <a:pt x="1909049" y="4688658"/>
                  <a:pt x="1918201" y="4690814"/>
                </a:cubicBezTo>
                <a:cubicBezTo>
                  <a:pt x="1925186" y="4693779"/>
                  <a:pt x="1932225" y="4696736"/>
                  <a:pt x="1941775" y="4698147"/>
                </a:cubicBezTo>
                <a:cubicBezTo>
                  <a:pt x="1945342" y="4698674"/>
                  <a:pt x="1961641" y="4696225"/>
                  <a:pt x="1966939" y="4695870"/>
                </a:cubicBezTo>
                <a:cubicBezTo>
                  <a:pt x="1973295" y="4695445"/>
                  <a:pt x="1980665" y="4695937"/>
                  <a:pt x="1988208" y="4697051"/>
                </a:cubicBezTo>
                <a:cubicBezTo>
                  <a:pt x="1998235" y="4698532"/>
                  <a:pt x="2008564" y="4701113"/>
                  <a:pt x="2017226" y="4704133"/>
                </a:cubicBezTo>
                <a:cubicBezTo>
                  <a:pt x="1983576" y="4717136"/>
                  <a:pt x="1963397" y="4741867"/>
                  <a:pt x="1920504" y="4745168"/>
                </a:cubicBezTo>
                <a:cubicBezTo>
                  <a:pt x="1914814" y="4745075"/>
                  <a:pt x="1908345" y="4744625"/>
                  <a:pt x="1901714" y="4743645"/>
                </a:cubicBezTo>
                <a:cubicBezTo>
                  <a:pt x="1886727" y="4741431"/>
                  <a:pt x="1870924" y="4736504"/>
                  <a:pt x="1861473" y="4726811"/>
                </a:cubicBezTo>
                <a:cubicBezTo>
                  <a:pt x="1848320" y="4713322"/>
                  <a:pt x="1835082" y="4705415"/>
                  <a:pt x="1822515" y="4702922"/>
                </a:cubicBezTo>
                <a:cubicBezTo>
                  <a:pt x="1822421" y="4702908"/>
                  <a:pt x="1822330" y="4702871"/>
                  <a:pt x="1822235" y="4702857"/>
                </a:cubicBezTo>
                <a:lnTo>
                  <a:pt x="1822235" y="4702861"/>
                </a:lnTo>
                <a:cubicBezTo>
                  <a:pt x="1822211" y="4702858"/>
                  <a:pt x="1822187" y="4702854"/>
                  <a:pt x="1822163" y="4702851"/>
                </a:cubicBezTo>
                <a:cubicBezTo>
                  <a:pt x="1821539" y="4702735"/>
                  <a:pt x="1820909" y="4702559"/>
                  <a:pt x="1820290" y="4702468"/>
                </a:cubicBezTo>
                <a:cubicBezTo>
                  <a:pt x="1799507" y="4699397"/>
                  <a:pt x="1780728" y="4711518"/>
                  <a:pt x="1767476" y="4738685"/>
                </a:cubicBezTo>
                <a:cubicBezTo>
                  <a:pt x="1754309" y="4765682"/>
                  <a:pt x="1716693" y="4801224"/>
                  <a:pt x="1689270" y="4802232"/>
                </a:cubicBezTo>
                <a:cubicBezTo>
                  <a:pt x="1689259" y="4802236"/>
                  <a:pt x="1689251" y="4802235"/>
                  <a:pt x="1689241" y="4802233"/>
                </a:cubicBezTo>
                <a:cubicBezTo>
                  <a:pt x="1687758" y="4802014"/>
                  <a:pt x="1684645" y="4780646"/>
                  <a:pt x="1684645" y="4780646"/>
                </a:cubicBezTo>
                <a:cubicBezTo>
                  <a:pt x="1684645" y="4780646"/>
                  <a:pt x="1702465" y="4761132"/>
                  <a:pt x="1703662" y="4759858"/>
                </a:cubicBezTo>
                <a:cubicBezTo>
                  <a:pt x="1736551" y="4724754"/>
                  <a:pt x="1762697" y="4710831"/>
                  <a:pt x="1790587" y="4685523"/>
                </a:cubicBezTo>
                <a:cubicBezTo>
                  <a:pt x="1805396" y="4672083"/>
                  <a:pt x="1820497" y="4663429"/>
                  <a:pt x="1840585" y="4666396"/>
                </a:cubicBezTo>
                <a:close/>
                <a:moveTo>
                  <a:pt x="9315756" y="4662998"/>
                </a:moveTo>
                <a:cubicBezTo>
                  <a:pt x="9318917" y="4662550"/>
                  <a:pt x="9322247" y="4663068"/>
                  <a:pt x="9325627" y="4664893"/>
                </a:cubicBezTo>
                <a:cubicBezTo>
                  <a:pt x="9326990" y="4674336"/>
                  <a:pt x="9341969" y="4671554"/>
                  <a:pt x="9344846" y="4680146"/>
                </a:cubicBezTo>
                <a:cubicBezTo>
                  <a:pt x="9351318" y="4679739"/>
                  <a:pt x="9349488" y="4686932"/>
                  <a:pt x="9355224" y="4689324"/>
                </a:cubicBezTo>
                <a:cubicBezTo>
                  <a:pt x="9361317" y="4687906"/>
                  <a:pt x="9360702" y="4700414"/>
                  <a:pt x="9367210" y="4698749"/>
                </a:cubicBezTo>
                <a:cubicBezTo>
                  <a:pt x="9370994" y="4702168"/>
                  <a:pt x="9377035" y="4701796"/>
                  <a:pt x="9370898" y="4707554"/>
                </a:cubicBezTo>
                <a:cubicBezTo>
                  <a:pt x="9386994" y="4725802"/>
                  <a:pt x="9392801" y="4748355"/>
                  <a:pt x="9408583" y="4769987"/>
                </a:cubicBezTo>
                <a:cubicBezTo>
                  <a:pt x="9406983" y="4777924"/>
                  <a:pt x="9421073" y="4785418"/>
                  <a:pt x="9418580" y="4795357"/>
                </a:cubicBezTo>
                <a:cubicBezTo>
                  <a:pt x="9422944" y="4798812"/>
                  <a:pt x="9420786" y="4808697"/>
                  <a:pt x="9427515" y="4808538"/>
                </a:cubicBezTo>
                <a:cubicBezTo>
                  <a:pt x="9430002" y="4812134"/>
                  <a:pt x="9433383" y="4809264"/>
                  <a:pt x="9436075" y="4811674"/>
                </a:cubicBezTo>
                <a:cubicBezTo>
                  <a:pt x="9433698" y="4814739"/>
                  <a:pt x="9428973" y="4811532"/>
                  <a:pt x="9426638" y="4814597"/>
                </a:cubicBezTo>
                <a:cubicBezTo>
                  <a:pt x="9429715" y="4816758"/>
                  <a:pt x="9427761" y="4817396"/>
                  <a:pt x="9427160" y="4819735"/>
                </a:cubicBezTo>
                <a:cubicBezTo>
                  <a:pt x="9430962" y="4820975"/>
                  <a:pt x="9437574" y="4824270"/>
                  <a:pt x="9432033" y="4828912"/>
                </a:cubicBezTo>
                <a:cubicBezTo>
                  <a:pt x="9432458" y="4834971"/>
                  <a:pt x="9444051" y="4843741"/>
                  <a:pt x="9438488" y="4851766"/>
                </a:cubicBezTo>
                <a:cubicBezTo>
                  <a:pt x="9431840" y="4849561"/>
                  <a:pt x="9429749" y="4842656"/>
                  <a:pt x="9426721" y="4835064"/>
                </a:cubicBezTo>
                <a:lnTo>
                  <a:pt x="9409354" y="4814268"/>
                </a:lnTo>
                <a:lnTo>
                  <a:pt x="9416864" y="4817325"/>
                </a:lnTo>
                <a:cubicBezTo>
                  <a:pt x="9414284" y="4815713"/>
                  <a:pt x="9412424" y="4811603"/>
                  <a:pt x="9409377" y="4811568"/>
                </a:cubicBezTo>
                <a:cubicBezTo>
                  <a:pt x="9396550" y="4793851"/>
                  <a:pt x="9371807" y="4786782"/>
                  <a:pt x="9353281" y="4772414"/>
                </a:cubicBezTo>
                <a:cubicBezTo>
                  <a:pt x="9340383" y="4760633"/>
                  <a:pt x="9323638" y="4750853"/>
                  <a:pt x="9314088" y="4739213"/>
                </a:cubicBezTo>
                <a:cubicBezTo>
                  <a:pt x="9311959" y="4737087"/>
                  <a:pt x="9311523" y="4731843"/>
                  <a:pt x="9308109" y="4732623"/>
                </a:cubicBezTo>
                <a:cubicBezTo>
                  <a:pt x="9301097" y="4727591"/>
                  <a:pt x="9299056" y="4721603"/>
                  <a:pt x="9294041" y="4715314"/>
                </a:cubicBezTo>
                <a:cubicBezTo>
                  <a:pt x="9285882" y="4701158"/>
                  <a:pt x="9288221" y="4698200"/>
                  <a:pt x="9295026" y="4683956"/>
                </a:cubicBezTo>
                <a:cubicBezTo>
                  <a:pt x="9298303" y="4674389"/>
                  <a:pt x="9306272" y="4664344"/>
                  <a:pt x="9315756" y="4662998"/>
                </a:cubicBezTo>
                <a:close/>
                <a:moveTo>
                  <a:pt x="784595" y="4650274"/>
                </a:moveTo>
                <a:cubicBezTo>
                  <a:pt x="750102" y="4648944"/>
                  <a:pt x="760443" y="4725716"/>
                  <a:pt x="732363" y="4719240"/>
                </a:cubicBezTo>
                <a:cubicBezTo>
                  <a:pt x="645657" y="4688307"/>
                  <a:pt x="623331" y="4865874"/>
                  <a:pt x="668540" y="4865408"/>
                </a:cubicBezTo>
                <a:cubicBezTo>
                  <a:pt x="655556" y="4868450"/>
                  <a:pt x="592392" y="4891048"/>
                  <a:pt x="621224" y="4926881"/>
                </a:cubicBezTo>
                <a:cubicBezTo>
                  <a:pt x="630153" y="4938192"/>
                  <a:pt x="643355" y="4946760"/>
                  <a:pt x="644678" y="4962966"/>
                </a:cubicBezTo>
                <a:cubicBezTo>
                  <a:pt x="646540" y="5016612"/>
                  <a:pt x="729323" y="5054183"/>
                  <a:pt x="764681" y="5009541"/>
                </a:cubicBezTo>
                <a:cubicBezTo>
                  <a:pt x="789054" y="4995330"/>
                  <a:pt x="785308" y="4962135"/>
                  <a:pt x="812847" y="4952279"/>
                </a:cubicBezTo>
                <a:cubicBezTo>
                  <a:pt x="802778" y="4971107"/>
                  <a:pt x="767949" y="4982548"/>
                  <a:pt x="804173" y="4998203"/>
                </a:cubicBezTo>
                <a:cubicBezTo>
                  <a:pt x="829020" y="5010809"/>
                  <a:pt x="846032" y="4971242"/>
                  <a:pt x="866575" y="4988502"/>
                </a:cubicBezTo>
                <a:cubicBezTo>
                  <a:pt x="887266" y="5014158"/>
                  <a:pt x="910389" y="5037466"/>
                  <a:pt x="929681" y="5064279"/>
                </a:cubicBezTo>
                <a:cubicBezTo>
                  <a:pt x="943679" y="5089233"/>
                  <a:pt x="973703" y="5097785"/>
                  <a:pt x="991308" y="5123217"/>
                </a:cubicBezTo>
                <a:cubicBezTo>
                  <a:pt x="981996" y="5123610"/>
                  <a:pt x="716157" y="5132057"/>
                  <a:pt x="701378" y="5133414"/>
                </a:cubicBezTo>
                <a:cubicBezTo>
                  <a:pt x="650302" y="5138104"/>
                  <a:pt x="587837" y="5157869"/>
                  <a:pt x="565098" y="5112875"/>
                </a:cubicBezTo>
                <a:cubicBezTo>
                  <a:pt x="556694" y="5080045"/>
                  <a:pt x="521663" y="5033736"/>
                  <a:pt x="484957" y="5050369"/>
                </a:cubicBezTo>
                <a:cubicBezTo>
                  <a:pt x="454710" y="5076718"/>
                  <a:pt x="384194" y="5033997"/>
                  <a:pt x="343968" y="5075735"/>
                </a:cubicBezTo>
                <a:cubicBezTo>
                  <a:pt x="312973" y="5101459"/>
                  <a:pt x="275830" y="5151998"/>
                  <a:pt x="303481" y="5191031"/>
                </a:cubicBezTo>
                <a:cubicBezTo>
                  <a:pt x="335718" y="5249407"/>
                  <a:pt x="214424" y="5260720"/>
                  <a:pt x="387118" y="5307351"/>
                </a:cubicBezTo>
                <a:cubicBezTo>
                  <a:pt x="391487" y="5311480"/>
                  <a:pt x="395531" y="5313669"/>
                  <a:pt x="402274" y="5310693"/>
                </a:cubicBezTo>
                <a:cubicBezTo>
                  <a:pt x="446946" y="5294269"/>
                  <a:pt x="494435" y="5287925"/>
                  <a:pt x="535888" y="5263028"/>
                </a:cubicBezTo>
                <a:cubicBezTo>
                  <a:pt x="550499" y="5256209"/>
                  <a:pt x="550356" y="5271625"/>
                  <a:pt x="556965" y="5276862"/>
                </a:cubicBezTo>
                <a:cubicBezTo>
                  <a:pt x="575921" y="5297601"/>
                  <a:pt x="585009" y="5264054"/>
                  <a:pt x="590534" y="5250818"/>
                </a:cubicBezTo>
                <a:cubicBezTo>
                  <a:pt x="601211" y="5230247"/>
                  <a:pt x="619762" y="5212083"/>
                  <a:pt x="610750" y="5185483"/>
                </a:cubicBezTo>
                <a:cubicBezTo>
                  <a:pt x="613940" y="5177252"/>
                  <a:pt x="601545" y="5164512"/>
                  <a:pt x="618154" y="5160162"/>
                </a:cubicBezTo>
                <a:cubicBezTo>
                  <a:pt x="636951" y="5162775"/>
                  <a:pt x="656573" y="5157087"/>
                  <a:pt x="675876" y="5159022"/>
                </a:cubicBezTo>
                <a:cubicBezTo>
                  <a:pt x="828692" y="5148619"/>
                  <a:pt x="985791" y="5178072"/>
                  <a:pt x="1136007" y="5138425"/>
                </a:cubicBezTo>
                <a:cubicBezTo>
                  <a:pt x="1443988" y="5122107"/>
                  <a:pt x="1739958" y="5262362"/>
                  <a:pt x="2048920" y="5245699"/>
                </a:cubicBezTo>
                <a:cubicBezTo>
                  <a:pt x="2176622" y="5239905"/>
                  <a:pt x="2337337" y="5205521"/>
                  <a:pt x="2451523" y="5139209"/>
                </a:cubicBezTo>
                <a:cubicBezTo>
                  <a:pt x="2460096" y="5134228"/>
                  <a:pt x="2491471" y="5108968"/>
                  <a:pt x="2503044" y="5101324"/>
                </a:cubicBezTo>
                <a:cubicBezTo>
                  <a:pt x="2526609" y="5085768"/>
                  <a:pt x="2553088" y="5069525"/>
                  <a:pt x="2531990" y="5052875"/>
                </a:cubicBezTo>
                <a:cubicBezTo>
                  <a:pt x="2490376" y="5070584"/>
                  <a:pt x="2459715" y="5109677"/>
                  <a:pt x="2418252" y="5129863"/>
                </a:cubicBezTo>
                <a:lnTo>
                  <a:pt x="2418538" y="5129835"/>
                </a:lnTo>
                <a:cubicBezTo>
                  <a:pt x="2075152" y="5306605"/>
                  <a:pt x="1690695" y="5173640"/>
                  <a:pt x="1331554" y="5117469"/>
                </a:cubicBezTo>
                <a:cubicBezTo>
                  <a:pt x="1253859" y="5105473"/>
                  <a:pt x="1172639" y="5114892"/>
                  <a:pt x="1093552" y="5124392"/>
                </a:cubicBezTo>
                <a:cubicBezTo>
                  <a:pt x="1069539" y="5128729"/>
                  <a:pt x="1046507" y="5109827"/>
                  <a:pt x="1022332" y="5106696"/>
                </a:cubicBezTo>
                <a:cubicBezTo>
                  <a:pt x="998640" y="5091351"/>
                  <a:pt x="969666" y="5082743"/>
                  <a:pt x="954266" y="5057430"/>
                </a:cubicBezTo>
                <a:cubicBezTo>
                  <a:pt x="941224" y="5036678"/>
                  <a:pt x="867614" y="4976392"/>
                  <a:pt x="917866" y="4966276"/>
                </a:cubicBezTo>
                <a:cubicBezTo>
                  <a:pt x="941631" y="4958744"/>
                  <a:pt x="950677" y="4940847"/>
                  <a:pt x="940128" y="4923707"/>
                </a:cubicBezTo>
                <a:cubicBezTo>
                  <a:pt x="938925" y="4912802"/>
                  <a:pt x="950534" y="4911036"/>
                  <a:pt x="954478" y="4903803"/>
                </a:cubicBezTo>
                <a:cubicBezTo>
                  <a:pt x="963952" y="4895013"/>
                  <a:pt x="965146" y="4882304"/>
                  <a:pt x="970008" y="4871332"/>
                </a:cubicBezTo>
                <a:cubicBezTo>
                  <a:pt x="986632" y="4852331"/>
                  <a:pt x="1027334" y="4830347"/>
                  <a:pt x="1004221" y="4800920"/>
                </a:cubicBezTo>
                <a:cubicBezTo>
                  <a:pt x="1003034" y="4796530"/>
                  <a:pt x="997992" y="4793697"/>
                  <a:pt x="1002942" y="4787254"/>
                </a:cubicBezTo>
                <a:cubicBezTo>
                  <a:pt x="1023627" y="4756356"/>
                  <a:pt x="1009552" y="4715622"/>
                  <a:pt x="971824" y="4706437"/>
                </a:cubicBezTo>
                <a:cubicBezTo>
                  <a:pt x="945404" y="4699710"/>
                  <a:pt x="938454" y="4670720"/>
                  <a:pt x="905277" y="4685240"/>
                </a:cubicBezTo>
                <a:cubicBezTo>
                  <a:pt x="873231" y="4721977"/>
                  <a:pt x="869671" y="4648709"/>
                  <a:pt x="835619" y="4659606"/>
                </a:cubicBezTo>
                <a:cubicBezTo>
                  <a:pt x="824897" y="4655047"/>
                  <a:pt x="813030" y="4661236"/>
                  <a:pt x="802368" y="4656096"/>
                </a:cubicBezTo>
                <a:lnTo>
                  <a:pt x="802366" y="4656096"/>
                </a:lnTo>
                <a:cubicBezTo>
                  <a:pt x="795365" y="4652248"/>
                  <a:pt x="789523" y="4650464"/>
                  <a:pt x="784595" y="4650274"/>
                </a:cubicBezTo>
                <a:close/>
                <a:moveTo>
                  <a:pt x="9106761" y="4623755"/>
                </a:moveTo>
                <a:cubicBezTo>
                  <a:pt x="9099288" y="4642499"/>
                  <a:pt x="9097529" y="4662731"/>
                  <a:pt x="9098146" y="4681582"/>
                </a:cubicBezTo>
                <a:cubicBezTo>
                  <a:pt x="9100484" y="4682946"/>
                  <a:pt x="9105859" y="4683406"/>
                  <a:pt x="9105379" y="4687924"/>
                </a:cubicBezTo>
                <a:lnTo>
                  <a:pt x="9105377" y="4687924"/>
                </a:lnTo>
                <a:cubicBezTo>
                  <a:pt x="9094080" y="4692034"/>
                  <a:pt x="9108162" y="4701495"/>
                  <a:pt x="9101430" y="4708103"/>
                </a:cubicBezTo>
                <a:cubicBezTo>
                  <a:pt x="9106426" y="4711540"/>
                  <a:pt x="9108963" y="4705197"/>
                  <a:pt x="9113538" y="4708759"/>
                </a:cubicBezTo>
                <a:cubicBezTo>
                  <a:pt x="9113888" y="4714747"/>
                  <a:pt x="9099595" y="4707678"/>
                  <a:pt x="9101737" y="4715314"/>
                </a:cubicBezTo>
                <a:cubicBezTo>
                  <a:pt x="9104091" y="4728371"/>
                  <a:pt x="9113660" y="4742880"/>
                  <a:pt x="9118094" y="4757266"/>
                </a:cubicBezTo>
                <a:cubicBezTo>
                  <a:pt x="9124359" y="4755849"/>
                  <a:pt x="9122676" y="4761447"/>
                  <a:pt x="9123089" y="4765186"/>
                </a:cubicBezTo>
                <a:cubicBezTo>
                  <a:pt x="9129403" y="4772910"/>
                  <a:pt x="9132757" y="4785471"/>
                  <a:pt x="9141067" y="4790502"/>
                </a:cubicBezTo>
                <a:lnTo>
                  <a:pt x="9141069" y="4790502"/>
                </a:lnTo>
                <a:cubicBezTo>
                  <a:pt x="9139677" y="4786959"/>
                  <a:pt x="9148563" y="4787473"/>
                  <a:pt x="9144446" y="4790308"/>
                </a:cubicBezTo>
                <a:cubicBezTo>
                  <a:pt x="9134856" y="4789936"/>
                  <a:pt x="9150190" y="4809194"/>
                  <a:pt x="9154870" y="4799768"/>
                </a:cubicBezTo>
                <a:cubicBezTo>
                  <a:pt x="9157744" y="4803418"/>
                  <a:pt x="9155680" y="4804180"/>
                  <a:pt x="9152390" y="4804888"/>
                </a:cubicBezTo>
                <a:cubicBezTo>
                  <a:pt x="9148448" y="4813924"/>
                  <a:pt x="9163208" y="4819310"/>
                  <a:pt x="9165614" y="4826024"/>
                </a:cubicBezTo>
                <a:cubicBezTo>
                  <a:pt x="9170558" y="4822038"/>
                  <a:pt x="9169467" y="4819168"/>
                  <a:pt x="9164053" y="4817644"/>
                </a:cubicBezTo>
                <a:cubicBezTo>
                  <a:pt x="9167720" y="4815607"/>
                  <a:pt x="9170181" y="4812524"/>
                  <a:pt x="9173559" y="4816989"/>
                </a:cubicBezTo>
                <a:cubicBezTo>
                  <a:pt x="9174925" y="4821258"/>
                  <a:pt x="9172310" y="4824270"/>
                  <a:pt x="9169424" y="4826963"/>
                </a:cubicBezTo>
                <a:cubicBezTo>
                  <a:pt x="9172229" y="4830613"/>
                  <a:pt x="9186237" y="4825209"/>
                  <a:pt x="9174360" y="4831924"/>
                </a:cubicBezTo>
                <a:cubicBezTo>
                  <a:pt x="9180619" y="4843422"/>
                  <a:pt x="9195175" y="4849304"/>
                  <a:pt x="9205573" y="4853733"/>
                </a:cubicBezTo>
                <a:cubicBezTo>
                  <a:pt x="9210491" y="4859969"/>
                  <a:pt x="9217980" y="4861244"/>
                  <a:pt x="9225533" y="4860341"/>
                </a:cubicBezTo>
                <a:cubicBezTo>
                  <a:pt x="9228006" y="4868544"/>
                  <a:pt x="9233535" y="4871308"/>
                  <a:pt x="9241532" y="4871786"/>
                </a:cubicBezTo>
                <a:cubicBezTo>
                  <a:pt x="9241011" y="4875223"/>
                  <a:pt x="9246043" y="4873238"/>
                  <a:pt x="9247281" y="4875896"/>
                </a:cubicBezTo>
                <a:cubicBezTo>
                  <a:pt x="9252848" y="4873876"/>
                  <a:pt x="9245083" y="4870138"/>
                  <a:pt x="9241532" y="4871786"/>
                </a:cubicBezTo>
                <a:cubicBezTo>
                  <a:pt x="9246521" y="4855185"/>
                  <a:pt x="9239823" y="4867941"/>
                  <a:pt x="9235872" y="4858357"/>
                </a:cubicBezTo>
                <a:cubicBezTo>
                  <a:pt x="9230307" y="4852510"/>
                  <a:pt x="9227765" y="4849906"/>
                  <a:pt x="9221185" y="4851766"/>
                </a:cubicBezTo>
                <a:cubicBezTo>
                  <a:pt x="9218338" y="4848152"/>
                  <a:pt x="9214981" y="4855823"/>
                  <a:pt x="9212125" y="4852688"/>
                </a:cubicBezTo>
                <a:cubicBezTo>
                  <a:pt x="9212279" y="4847851"/>
                  <a:pt x="9218093" y="4849251"/>
                  <a:pt x="9220990" y="4847319"/>
                </a:cubicBezTo>
                <a:cubicBezTo>
                  <a:pt x="9216557" y="4841544"/>
                  <a:pt x="9211118" y="4840871"/>
                  <a:pt x="9205362" y="4843989"/>
                </a:cubicBezTo>
                <a:cubicBezTo>
                  <a:pt x="9203924" y="4842439"/>
                  <a:pt x="9203729" y="4840317"/>
                  <a:pt x="9203173" y="4838829"/>
                </a:cubicBezTo>
                <a:lnTo>
                  <a:pt x="9198820" y="4837469"/>
                </a:lnTo>
                <a:lnTo>
                  <a:pt x="9198821" y="4837469"/>
                </a:lnTo>
                <a:cubicBezTo>
                  <a:pt x="9198658" y="4837079"/>
                  <a:pt x="9198269" y="4836867"/>
                  <a:pt x="9197907" y="4836937"/>
                </a:cubicBezTo>
                <a:cubicBezTo>
                  <a:pt x="9197851" y="4837168"/>
                  <a:pt x="9197813" y="4837380"/>
                  <a:pt x="9197769" y="4837611"/>
                </a:cubicBezTo>
                <a:lnTo>
                  <a:pt x="9197771" y="4837611"/>
                </a:lnTo>
                <a:cubicBezTo>
                  <a:pt x="9197797" y="4837664"/>
                  <a:pt x="9197728" y="4837646"/>
                  <a:pt x="9197771" y="4837717"/>
                </a:cubicBezTo>
                <a:lnTo>
                  <a:pt x="9198820" y="4837470"/>
                </a:lnTo>
                <a:lnTo>
                  <a:pt x="9197445" y="4839170"/>
                </a:lnTo>
                <a:cubicBezTo>
                  <a:pt x="9197448" y="4838798"/>
                  <a:pt x="9197663" y="4838107"/>
                  <a:pt x="9197767" y="4837611"/>
                </a:cubicBezTo>
                <a:cubicBezTo>
                  <a:pt x="9197558" y="4837203"/>
                  <a:pt x="9197634" y="4836991"/>
                  <a:pt x="9197905" y="4836937"/>
                </a:cubicBezTo>
                <a:cubicBezTo>
                  <a:pt x="9198409" y="4834829"/>
                  <a:pt x="9199119" y="4832296"/>
                  <a:pt x="9198582" y="4830878"/>
                </a:cubicBezTo>
                <a:cubicBezTo>
                  <a:pt x="9194819" y="4829372"/>
                  <a:pt x="9190705" y="4825103"/>
                  <a:pt x="9187573" y="4830046"/>
                </a:cubicBezTo>
                <a:cubicBezTo>
                  <a:pt x="9184358" y="4831056"/>
                  <a:pt x="9182437" y="4827388"/>
                  <a:pt x="9185057" y="4825227"/>
                </a:cubicBezTo>
                <a:cubicBezTo>
                  <a:pt x="9188523" y="4820638"/>
                  <a:pt x="9183798" y="4821453"/>
                  <a:pt x="9181252" y="4819505"/>
                </a:cubicBezTo>
                <a:cubicBezTo>
                  <a:pt x="9180940" y="4813144"/>
                  <a:pt x="9169908" y="4807599"/>
                  <a:pt x="9165052" y="4813888"/>
                </a:cubicBezTo>
                <a:cubicBezTo>
                  <a:pt x="9154163" y="4811957"/>
                  <a:pt x="9162145" y="4806749"/>
                  <a:pt x="9168390" y="4805260"/>
                </a:cubicBezTo>
                <a:cubicBezTo>
                  <a:pt x="9163185" y="4794737"/>
                  <a:pt x="9157012" y="4784444"/>
                  <a:pt x="9148732" y="4775692"/>
                </a:cubicBezTo>
                <a:cubicBezTo>
                  <a:pt x="9146726" y="4775514"/>
                  <a:pt x="9143581" y="4775639"/>
                  <a:pt x="9147273" y="4772361"/>
                </a:cubicBezTo>
                <a:cubicBezTo>
                  <a:pt x="9146418" y="4767630"/>
                  <a:pt x="9139737" y="4764743"/>
                  <a:pt x="9139848" y="4760065"/>
                </a:cubicBezTo>
                <a:cubicBezTo>
                  <a:pt x="9124401" y="4751969"/>
                  <a:pt x="9128854" y="4722914"/>
                  <a:pt x="9110763" y="4730780"/>
                </a:cubicBezTo>
                <a:cubicBezTo>
                  <a:pt x="9107470" y="4728158"/>
                  <a:pt x="9111702" y="4723800"/>
                  <a:pt x="9113049" y="4721195"/>
                </a:cubicBezTo>
                <a:cubicBezTo>
                  <a:pt x="9115579" y="4725200"/>
                  <a:pt x="9119699" y="4719672"/>
                  <a:pt x="9118507" y="4716873"/>
                </a:cubicBezTo>
                <a:cubicBezTo>
                  <a:pt x="9114707" y="4715562"/>
                  <a:pt x="9117729" y="4708227"/>
                  <a:pt x="9113538" y="4708759"/>
                </a:cubicBezTo>
                <a:cubicBezTo>
                  <a:pt x="9112459" y="4700148"/>
                  <a:pt x="9118617" y="4699989"/>
                  <a:pt x="9108327" y="4697969"/>
                </a:cubicBezTo>
                <a:cubicBezTo>
                  <a:pt x="9116769" y="4694036"/>
                  <a:pt x="9110017" y="4694267"/>
                  <a:pt x="9112418" y="4683070"/>
                </a:cubicBezTo>
                <a:cubicBezTo>
                  <a:pt x="9110019" y="4680360"/>
                  <a:pt x="9106533" y="4673842"/>
                  <a:pt x="9105383" y="4675529"/>
                </a:cubicBezTo>
                <a:lnTo>
                  <a:pt x="9105161" y="4679931"/>
                </a:lnTo>
                <a:lnTo>
                  <a:pt x="9103671" y="4679520"/>
                </a:lnTo>
                <a:cubicBezTo>
                  <a:pt x="9102229" y="4677498"/>
                  <a:pt x="9101555" y="4674876"/>
                  <a:pt x="9104915" y="4674991"/>
                </a:cubicBezTo>
                <a:cubicBezTo>
                  <a:pt x="9114881" y="4666841"/>
                  <a:pt x="9104919" y="4664467"/>
                  <a:pt x="9111460" y="4656265"/>
                </a:cubicBezTo>
                <a:cubicBezTo>
                  <a:pt x="9111566" y="4651889"/>
                  <a:pt x="9105773" y="4651339"/>
                  <a:pt x="9110793" y="4647052"/>
                </a:cubicBezTo>
                <a:cubicBezTo>
                  <a:pt x="9105780" y="4643402"/>
                  <a:pt x="9112684" y="4639948"/>
                  <a:pt x="9108324" y="4637007"/>
                </a:cubicBezTo>
                <a:cubicBezTo>
                  <a:pt x="9106022" y="4632294"/>
                  <a:pt x="9112402" y="4622940"/>
                  <a:pt x="9106761" y="4623755"/>
                </a:cubicBezTo>
                <a:close/>
                <a:moveTo>
                  <a:pt x="10099049" y="4621220"/>
                </a:moveTo>
                <a:cubicBezTo>
                  <a:pt x="10093078" y="4620141"/>
                  <a:pt x="10087190" y="4631541"/>
                  <a:pt x="10088246" y="4639912"/>
                </a:cubicBezTo>
                <a:cubicBezTo>
                  <a:pt x="10081240" y="4649568"/>
                  <a:pt x="10077951" y="4658143"/>
                  <a:pt x="10082194" y="4669198"/>
                </a:cubicBezTo>
                <a:cubicBezTo>
                  <a:pt x="10071752" y="4673219"/>
                  <a:pt x="10082993" y="4675044"/>
                  <a:pt x="10078984" y="4680341"/>
                </a:cubicBezTo>
                <a:cubicBezTo>
                  <a:pt x="10070950" y="4680589"/>
                  <a:pt x="10077228" y="4688154"/>
                  <a:pt x="10070992" y="4691751"/>
                </a:cubicBezTo>
                <a:cubicBezTo>
                  <a:pt x="10073235" y="4694231"/>
                  <a:pt x="10076488" y="4691042"/>
                  <a:pt x="10078095" y="4694054"/>
                </a:cubicBezTo>
                <a:cubicBezTo>
                  <a:pt x="10062855" y="4696924"/>
                  <a:pt x="10077808" y="4699617"/>
                  <a:pt x="10072418" y="4704932"/>
                </a:cubicBezTo>
                <a:cubicBezTo>
                  <a:pt x="10067904" y="4704578"/>
                  <a:pt x="10069986" y="4709272"/>
                  <a:pt x="10066912" y="4711292"/>
                </a:cubicBezTo>
                <a:cubicBezTo>
                  <a:pt x="10068939" y="4713648"/>
                  <a:pt x="10072153" y="4711097"/>
                  <a:pt x="10074132" y="4713542"/>
                </a:cubicBezTo>
                <a:cubicBezTo>
                  <a:pt x="10071324" y="4717830"/>
                  <a:pt x="10067589" y="4716483"/>
                  <a:pt x="10064905" y="4721532"/>
                </a:cubicBezTo>
                <a:cubicBezTo>
                  <a:pt x="10065707" y="4731542"/>
                  <a:pt x="10061172" y="4742703"/>
                  <a:pt x="10061087" y="4750676"/>
                </a:cubicBezTo>
                <a:cubicBezTo>
                  <a:pt x="10060547" y="4753989"/>
                  <a:pt x="10065396" y="4755034"/>
                  <a:pt x="10061500" y="4757674"/>
                </a:cubicBezTo>
                <a:cubicBezTo>
                  <a:pt x="10061881" y="4763237"/>
                  <a:pt x="10063309" y="4765328"/>
                  <a:pt x="10061877" y="4771014"/>
                </a:cubicBezTo>
                <a:cubicBezTo>
                  <a:pt x="10062534" y="4776312"/>
                  <a:pt x="10071350" y="4770571"/>
                  <a:pt x="10069462" y="4778207"/>
                </a:cubicBezTo>
                <a:cubicBezTo>
                  <a:pt x="10078984" y="4773849"/>
                  <a:pt x="10067493" y="4763255"/>
                  <a:pt x="10073469" y="4757319"/>
                </a:cubicBezTo>
                <a:cubicBezTo>
                  <a:pt x="10072229" y="4756186"/>
                  <a:pt x="10065633" y="4755229"/>
                  <a:pt x="10070618" y="4753794"/>
                </a:cubicBezTo>
                <a:cubicBezTo>
                  <a:pt x="10081220" y="4750941"/>
                  <a:pt x="10069818" y="4742544"/>
                  <a:pt x="10075103" y="4736857"/>
                </a:cubicBezTo>
                <a:cubicBezTo>
                  <a:pt x="10079656" y="4724526"/>
                  <a:pt x="10078917" y="4710424"/>
                  <a:pt x="10085373" y="4698802"/>
                </a:cubicBezTo>
                <a:cubicBezTo>
                  <a:pt x="10085858" y="4691768"/>
                  <a:pt x="10084496" y="4684097"/>
                  <a:pt x="10089664" y="4678995"/>
                </a:cubicBezTo>
                <a:cubicBezTo>
                  <a:pt x="10088994" y="4676444"/>
                  <a:pt x="10085927" y="4678605"/>
                  <a:pt x="10085031" y="4676638"/>
                </a:cubicBezTo>
                <a:lnTo>
                  <a:pt x="10085031" y="4676621"/>
                </a:lnTo>
                <a:cubicBezTo>
                  <a:pt x="10085748" y="4674282"/>
                  <a:pt x="10088939" y="4676125"/>
                  <a:pt x="10089644" y="4673308"/>
                </a:cubicBezTo>
                <a:cubicBezTo>
                  <a:pt x="10089793" y="4667408"/>
                  <a:pt x="10089931" y="4666469"/>
                  <a:pt x="10084576" y="4664184"/>
                </a:cubicBezTo>
                <a:cubicBezTo>
                  <a:pt x="10086728" y="4661225"/>
                  <a:pt x="10094327" y="4665406"/>
                  <a:pt x="10093981" y="4659932"/>
                </a:cubicBezTo>
                <a:cubicBezTo>
                  <a:pt x="10095475" y="4651623"/>
                  <a:pt x="10102421" y="4645936"/>
                  <a:pt x="10100340" y="4636032"/>
                </a:cubicBezTo>
                <a:cubicBezTo>
                  <a:pt x="10100567" y="4631904"/>
                  <a:pt x="10107044" y="4633853"/>
                  <a:pt x="10104795" y="4627033"/>
                </a:cubicBezTo>
                <a:cubicBezTo>
                  <a:pt x="10103040" y="4623326"/>
                  <a:pt x="10101040" y="4621580"/>
                  <a:pt x="10099049" y="4621220"/>
                </a:cubicBezTo>
                <a:close/>
                <a:moveTo>
                  <a:pt x="10107447" y="4616093"/>
                </a:moveTo>
                <a:cubicBezTo>
                  <a:pt x="10105805" y="4615747"/>
                  <a:pt x="10103518" y="4616049"/>
                  <a:pt x="10101993" y="4616137"/>
                </a:cubicBezTo>
                <a:cubicBezTo>
                  <a:pt x="10100758" y="4621346"/>
                  <a:pt x="10105302" y="4622284"/>
                  <a:pt x="10109030" y="4619928"/>
                </a:cubicBezTo>
                <a:cubicBezTo>
                  <a:pt x="10110086" y="4617430"/>
                  <a:pt x="10109089" y="4616438"/>
                  <a:pt x="10107447" y="4616093"/>
                </a:cubicBezTo>
                <a:close/>
                <a:moveTo>
                  <a:pt x="9180992" y="4609252"/>
                </a:moveTo>
                <a:cubicBezTo>
                  <a:pt x="9182069" y="4608143"/>
                  <a:pt x="9183853" y="4607872"/>
                  <a:pt x="9184705" y="4610042"/>
                </a:cubicBezTo>
                <a:cubicBezTo>
                  <a:pt x="9183635" y="4611212"/>
                  <a:pt x="9182579" y="4612363"/>
                  <a:pt x="9181521" y="4613497"/>
                </a:cubicBezTo>
                <a:cubicBezTo>
                  <a:pt x="9179545" y="4612310"/>
                  <a:pt x="9179915" y="4610362"/>
                  <a:pt x="9180992" y="4609252"/>
                </a:cubicBezTo>
                <a:close/>
                <a:moveTo>
                  <a:pt x="9107091" y="4606658"/>
                </a:moveTo>
                <a:lnTo>
                  <a:pt x="9107092" y="4606692"/>
                </a:lnTo>
                <a:lnTo>
                  <a:pt x="9107091" y="4606694"/>
                </a:lnTo>
                <a:close/>
                <a:moveTo>
                  <a:pt x="10004276" y="4605303"/>
                </a:moveTo>
                <a:cubicBezTo>
                  <a:pt x="10005989" y="4604957"/>
                  <a:pt x="10008276" y="4605161"/>
                  <a:pt x="10008799" y="4606038"/>
                </a:cubicBezTo>
                <a:cubicBezTo>
                  <a:pt x="10009183" y="4608607"/>
                  <a:pt x="10004874" y="4607491"/>
                  <a:pt x="10003188" y="4607863"/>
                </a:cubicBezTo>
                <a:cubicBezTo>
                  <a:pt x="10001420" y="4606543"/>
                  <a:pt x="10002562" y="4605648"/>
                  <a:pt x="10004276" y="4605303"/>
                </a:cubicBezTo>
                <a:close/>
                <a:moveTo>
                  <a:pt x="9108310" y="4601964"/>
                </a:moveTo>
                <a:cubicBezTo>
                  <a:pt x="9106396" y="4602991"/>
                  <a:pt x="9107023" y="4604851"/>
                  <a:pt x="9107089" y="4606658"/>
                </a:cubicBezTo>
                <a:cubicBezTo>
                  <a:pt x="9100610" y="4606658"/>
                  <a:pt x="9100638" y="4623082"/>
                  <a:pt x="9107301" y="4617837"/>
                </a:cubicBezTo>
                <a:lnTo>
                  <a:pt x="9107092" y="4606692"/>
                </a:lnTo>
                <a:close/>
                <a:moveTo>
                  <a:pt x="10117640" y="4599820"/>
                </a:moveTo>
                <a:lnTo>
                  <a:pt x="10117642" y="4599820"/>
                </a:lnTo>
                <a:cubicBezTo>
                  <a:pt x="10117907" y="4599908"/>
                  <a:pt x="10118007" y="4599784"/>
                  <a:pt x="10118239" y="4599838"/>
                </a:cubicBezTo>
                <a:cubicBezTo>
                  <a:pt x="10118007" y="4599412"/>
                  <a:pt x="10117709" y="4599147"/>
                  <a:pt x="10117640" y="4599820"/>
                </a:cubicBezTo>
                <a:close/>
                <a:moveTo>
                  <a:pt x="9776785" y="4588906"/>
                </a:moveTo>
                <a:cubicBezTo>
                  <a:pt x="9777093" y="4589031"/>
                  <a:pt x="9777223" y="4588995"/>
                  <a:pt x="9777497" y="4589084"/>
                </a:cubicBezTo>
                <a:lnTo>
                  <a:pt x="9777495" y="4589090"/>
                </a:lnTo>
                <a:lnTo>
                  <a:pt x="9777485" y="4589101"/>
                </a:lnTo>
                <a:lnTo>
                  <a:pt x="9776793" y="4588929"/>
                </a:lnTo>
                <a:close/>
                <a:moveTo>
                  <a:pt x="1462874" y="4588668"/>
                </a:moveTo>
                <a:cubicBezTo>
                  <a:pt x="1465704" y="4589086"/>
                  <a:pt x="1468557" y="4590563"/>
                  <a:pt x="1470987" y="4591505"/>
                </a:cubicBezTo>
                <a:cubicBezTo>
                  <a:pt x="1513005" y="4607764"/>
                  <a:pt x="1551307" y="4627522"/>
                  <a:pt x="1576999" y="4667044"/>
                </a:cubicBezTo>
                <a:cubicBezTo>
                  <a:pt x="1604739" y="4709716"/>
                  <a:pt x="1645134" y="4738403"/>
                  <a:pt x="1653634" y="4798332"/>
                </a:cubicBezTo>
                <a:cubicBezTo>
                  <a:pt x="1656588" y="4819161"/>
                  <a:pt x="1675394" y="4834453"/>
                  <a:pt x="1689982" y="4852467"/>
                </a:cubicBezTo>
                <a:cubicBezTo>
                  <a:pt x="1687043" y="4852105"/>
                  <a:pt x="1684179" y="4851721"/>
                  <a:pt x="1681407" y="4851311"/>
                </a:cubicBezTo>
                <a:lnTo>
                  <a:pt x="1681407" y="4851306"/>
                </a:lnTo>
                <a:cubicBezTo>
                  <a:pt x="1632020" y="4844011"/>
                  <a:pt x="1608384" y="4828833"/>
                  <a:pt x="1593126" y="4793543"/>
                </a:cubicBezTo>
                <a:cubicBezTo>
                  <a:pt x="1592156" y="4790436"/>
                  <a:pt x="1591190" y="4787324"/>
                  <a:pt x="1590218" y="4784150"/>
                </a:cubicBezTo>
                <a:cubicBezTo>
                  <a:pt x="1588581" y="4776810"/>
                  <a:pt x="1586184" y="4770263"/>
                  <a:pt x="1583274" y="4764278"/>
                </a:cubicBezTo>
                <a:cubicBezTo>
                  <a:pt x="1583273" y="4764278"/>
                  <a:pt x="1583273" y="4764272"/>
                  <a:pt x="1583272" y="4764272"/>
                </a:cubicBezTo>
                <a:cubicBezTo>
                  <a:pt x="1577738" y="4743636"/>
                  <a:pt x="1559990" y="4730957"/>
                  <a:pt x="1538393" y="4721242"/>
                </a:cubicBezTo>
                <a:cubicBezTo>
                  <a:pt x="1523825" y="4713750"/>
                  <a:pt x="1508147" y="4708529"/>
                  <a:pt x="1493790" y="4703758"/>
                </a:cubicBezTo>
                <a:cubicBezTo>
                  <a:pt x="1481332" y="4699624"/>
                  <a:pt x="1469588" y="4695707"/>
                  <a:pt x="1459270" y="4690968"/>
                </a:cubicBezTo>
                <a:cubicBezTo>
                  <a:pt x="1427416" y="4674836"/>
                  <a:pt x="1412422" y="4650547"/>
                  <a:pt x="1453421" y="4594784"/>
                </a:cubicBezTo>
                <a:lnTo>
                  <a:pt x="1453422" y="4594784"/>
                </a:lnTo>
                <a:cubicBezTo>
                  <a:pt x="1453702" y="4594180"/>
                  <a:pt x="1453997" y="4593645"/>
                  <a:pt x="1454297" y="4593145"/>
                </a:cubicBezTo>
                <a:cubicBezTo>
                  <a:pt x="1455455" y="4592116"/>
                  <a:pt x="1456466" y="4590983"/>
                  <a:pt x="1457352" y="4589775"/>
                </a:cubicBezTo>
                <a:cubicBezTo>
                  <a:pt x="1459093" y="4588620"/>
                  <a:pt x="1460977" y="4588388"/>
                  <a:pt x="1462874" y="4588668"/>
                </a:cubicBezTo>
                <a:close/>
                <a:moveTo>
                  <a:pt x="9157946" y="4583829"/>
                </a:moveTo>
                <a:cubicBezTo>
                  <a:pt x="9156069" y="4582896"/>
                  <a:pt x="9154178" y="4582609"/>
                  <a:pt x="9152349" y="4584265"/>
                </a:cubicBezTo>
                <a:cubicBezTo>
                  <a:pt x="9149828" y="4583964"/>
                  <a:pt x="9138371" y="4583255"/>
                  <a:pt x="9145209" y="4589403"/>
                </a:cubicBezTo>
                <a:cubicBezTo>
                  <a:pt x="9138548" y="4590590"/>
                  <a:pt x="9126607" y="4579924"/>
                  <a:pt x="9123640" y="4594399"/>
                </a:cubicBezTo>
                <a:cubicBezTo>
                  <a:pt x="9122010" y="4593672"/>
                  <a:pt x="9121064" y="4592857"/>
                  <a:pt x="9119760" y="4591635"/>
                </a:cubicBezTo>
                <a:cubicBezTo>
                  <a:pt x="9115690" y="4595338"/>
                  <a:pt x="9106518" y="4599483"/>
                  <a:pt x="9117550" y="4599005"/>
                </a:cubicBezTo>
                <a:cubicBezTo>
                  <a:pt x="9121117" y="4603168"/>
                  <a:pt x="9128561" y="4598562"/>
                  <a:pt x="9132259" y="4596029"/>
                </a:cubicBezTo>
                <a:cubicBezTo>
                  <a:pt x="9138970" y="4593229"/>
                  <a:pt x="9144735" y="4601981"/>
                  <a:pt x="9149093" y="4597977"/>
                </a:cubicBezTo>
                <a:cubicBezTo>
                  <a:pt x="9173602" y="4611513"/>
                  <a:pt x="9191657" y="4640586"/>
                  <a:pt x="9202055" y="4667656"/>
                </a:cubicBezTo>
                <a:cubicBezTo>
                  <a:pt x="9215252" y="4677011"/>
                  <a:pt x="9207182" y="4702806"/>
                  <a:pt x="9218302" y="4715579"/>
                </a:cubicBezTo>
                <a:cubicBezTo>
                  <a:pt x="9215611" y="4719442"/>
                  <a:pt x="9215069" y="4738221"/>
                  <a:pt x="9219280" y="4742207"/>
                </a:cubicBezTo>
                <a:cubicBezTo>
                  <a:pt x="9216070" y="4746814"/>
                  <a:pt x="9212038" y="4754945"/>
                  <a:pt x="9217548" y="4759569"/>
                </a:cubicBezTo>
                <a:cubicBezTo>
                  <a:pt x="9212750" y="4767595"/>
                  <a:pt x="9220584" y="4776258"/>
                  <a:pt x="9221173" y="4786056"/>
                </a:cubicBezTo>
                <a:cubicBezTo>
                  <a:pt x="9223013" y="4795782"/>
                  <a:pt x="9224757" y="4805792"/>
                  <a:pt x="9229919" y="4817680"/>
                </a:cubicBezTo>
                <a:cubicBezTo>
                  <a:pt x="9239837" y="4829674"/>
                  <a:pt x="9238921" y="4849729"/>
                  <a:pt x="9252733" y="4857666"/>
                </a:cubicBezTo>
                <a:cubicBezTo>
                  <a:pt x="9247035" y="4863937"/>
                  <a:pt x="9266915" y="4867729"/>
                  <a:pt x="9258896" y="4874514"/>
                </a:cubicBezTo>
                <a:cubicBezTo>
                  <a:pt x="9259348" y="4874975"/>
                  <a:pt x="9259794" y="4875861"/>
                  <a:pt x="9260243" y="4875861"/>
                </a:cubicBezTo>
                <a:cubicBezTo>
                  <a:pt x="9266112" y="4875772"/>
                  <a:pt x="9286401" y="4873859"/>
                  <a:pt x="9280337" y="4866400"/>
                </a:cubicBezTo>
                <a:cubicBezTo>
                  <a:pt x="9284064" y="4862317"/>
                  <a:pt x="9281710" y="4858211"/>
                  <a:pt x="9277977" y="4854247"/>
                </a:cubicBezTo>
                <a:lnTo>
                  <a:pt x="9267343" y="4842944"/>
                </a:lnTo>
                <a:lnTo>
                  <a:pt x="9267343" y="4842943"/>
                </a:lnTo>
                <a:lnTo>
                  <a:pt x="9267342" y="4842943"/>
                </a:lnTo>
                <a:lnTo>
                  <a:pt x="9267343" y="4842944"/>
                </a:lnTo>
                <a:lnTo>
                  <a:pt x="9267343" y="4842961"/>
                </a:lnTo>
                <a:cubicBezTo>
                  <a:pt x="9265786" y="4833376"/>
                  <a:pt x="9259081" y="4825209"/>
                  <a:pt x="9254492" y="4817024"/>
                </a:cubicBezTo>
                <a:cubicBezTo>
                  <a:pt x="9253195" y="4812276"/>
                  <a:pt x="9254761" y="4803453"/>
                  <a:pt x="9248376" y="4803329"/>
                </a:cubicBezTo>
                <a:cubicBezTo>
                  <a:pt x="9246385" y="4803666"/>
                  <a:pt x="9245738" y="4801735"/>
                  <a:pt x="9247664" y="4800973"/>
                </a:cubicBezTo>
                <a:cubicBezTo>
                  <a:pt x="9254935" y="4795570"/>
                  <a:pt x="9242204" y="4769296"/>
                  <a:pt x="9241570" y="4758152"/>
                </a:cubicBezTo>
                <a:cubicBezTo>
                  <a:pt x="9239746" y="4749170"/>
                  <a:pt x="9243180" y="4730125"/>
                  <a:pt x="9238221" y="4722011"/>
                </a:cubicBezTo>
                <a:cubicBezTo>
                  <a:pt x="9239894" y="4720080"/>
                  <a:pt x="9244700" y="4720363"/>
                  <a:pt x="9242322" y="4716696"/>
                </a:cubicBezTo>
                <a:cubicBezTo>
                  <a:pt x="9235170" y="4708652"/>
                  <a:pt x="9241835" y="4696357"/>
                  <a:pt x="9234269" y="4690316"/>
                </a:cubicBezTo>
                <a:cubicBezTo>
                  <a:pt x="9235581" y="4684700"/>
                  <a:pt x="9228573" y="4683052"/>
                  <a:pt x="9233631" y="4678747"/>
                </a:cubicBezTo>
                <a:cubicBezTo>
                  <a:pt x="9227297" y="4662359"/>
                  <a:pt x="9217606" y="4647211"/>
                  <a:pt x="9212585" y="4630593"/>
                </a:cubicBezTo>
                <a:cubicBezTo>
                  <a:pt x="9208909" y="4625243"/>
                  <a:pt x="9204308" y="4620601"/>
                  <a:pt x="9202159" y="4614312"/>
                </a:cubicBezTo>
                <a:cubicBezTo>
                  <a:pt x="9200623" y="4611371"/>
                  <a:pt x="9196244" y="4614064"/>
                  <a:pt x="9197101" y="4608713"/>
                </a:cubicBezTo>
                <a:cubicBezTo>
                  <a:pt x="9185651" y="4603558"/>
                  <a:pt x="9174883" y="4583255"/>
                  <a:pt x="9163465" y="4587259"/>
                </a:cubicBezTo>
                <a:cubicBezTo>
                  <a:pt x="9161688" y="4586338"/>
                  <a:pt x="9159824" y="4584761"/>
                  <a:pt x="9157946" y="4583829"/>
                </a:cubicBezTo>
                <a:close/>
                <a:moveTo>
                  <a:pt x="9420446" y="4562865"/>
                </a:moveTo>
                <a:cubicBezTo>
                  <a:pt x="9419648" y="4562416"/>
                  <a:pt x="9418645" y="4562447"/>
                  <a:pt x="9419107" y="4563784"/>
                </a:cubicBezTo>
                <a:cubicBezTo>
                  <a:pt x="9419316" y="4564245"/>
                  <a:pt x="9420056" y="4564918"/>
                  <a:pt x="9420551" y="4564830"/>
                </a:cubicBezTo>
                <a:cubicBezTo>
                  <a:pt x="9421836" y="4564245"/>
                  <a:pt x="9421244" y="4563315"/>
                  <a:pt x="9420446" y="4562865"/>
                </a:cubicBezTo>
                <a:close/>
                <a:moveTo>
                  <a:pt x="9429795" y="4557424"/>
                </a:moveTo>
                <a:cubicBezTo>
                  <a:pt x="9433693" y="4560188"/>
                  <a:pt x="9427240" y="4562403"/>
                  <a:pt x="9430450" y="4564635"/>
                </a:cubicBezTo>
                <a:cubicBezTo>
                  <a:pt x="9439093" y="4564688"/>
                  <a:pt x="9436199" y="4558310"/>
                  <a:pt x="9446916" y="4566247"/>
                </a:cubicBezTo>
                <a:cubicBezTo>
                  <a:pt x="9450681" y="4565042"/>
                  <a:pt x="9460443" y="4576221"/>
                  <a:pt x="9458228" y="4567310"/>
                </a:cubicBezTo>
                <a:cubicBezTo>
                  <a:pt x="9461513" y="4562544"/>
                  <a:pt x="9465892" y="4570411"/>
                  <a:pt x="9460696" y="4570800"/>
                </a:cubicBezTo>
                <a:cubicBezTo>
                  <a:pt x="9481221" y="4576257"/>
                  <a:pt x="9515479" y="4603576"/>
                  <a:pt x="9537038" y="4623826"/>
                </a:cubicBezTo>
                <a:cubicBezTo>
                  <a:pt x="9551925" y="4640515"/>
                  <a:pt x="9568887" y="4664113"/>
                  <a:pt x="9581769" y="4684664"/>
                </a:cubicBezTo>
                <a:cubicBezTo>
                  <a:pt x="9584040" y="4691290"/>
                  <a:pt x="9590021" y="4696109"/>
                  <a:pt x="9589871" y="4703125"/>
                </a:cubicBezTo>
                <a:cubicBezTo>
                  <a:pt x="9590916" y="4705357"/>
                  <a:pt x="9593846" y="4703585"/>
                  <a:pt x="9594904" y="4705729"/>
                </a:cubicBezTo>
                <a:cubicBezTo>
                  <a:pt x="9594493" y="4712143"/>
                  <a:pt x="9601723" y="4720008"/>
                  <a:pt x="9598235" y="4724774"/>
                </a:cubicBezTo>
                <a:cubicBezTo>
                  <a:pt x="9602192" y="4729806"/>
                  <a:pt x="9601069" y="4737477"/>
                  <a:pt x="9608383" y="4739302"/>
                </a:cubicBezTo>
                <a:cubicBezTo>
                  <a:pt x="9609210" y="4744050"/>
                  <a:pt x="9606979" y="4750428"/>
                  <a:pt x="9611120" y="4753635"/>
                </a:cubicBezTo>
                <a:lnTo>
                  <a:pt x="9611122" y="4753635"/>
                </a:lnTo>
                <a:cubicBezTo>
                  <a:pt x="9608558" y="4757745"/>
                  <a:pt x="9606110" y="4751597"/>
                  <a:pt x="9602850" y="4752784"/>
                </a:cubicBezTo>
                <a:cubicBezTo>
                  <a:pt x="9600183" y="4751225"/>
                  <a:pt x="9602471" y="4748160"/>
                  <a:pt x="9600857" y="4746282"/>
                </a:cubicBezTo>
                <a:cubicBezTo>
                  <a:pt x="9588368" y="4736432"/>
                  <a:pt x="9581948" y="4723357"/>
                  <a:pt x="9568503" y="4715154"/>
                </a:cubicBezTo>
                <a:cubicBezTo>
                  <a:pt x="9569615" y="4718361"/>
                  <a:pt x="9562789" y="4718627"/>
                  <a:pt x="9563647" y="4715349"/>
                </a:cubicBezTo>
                <a:cubicBezTo>
                  <a:pt x="9578837" y="4712639"/>
                  <a:pt x="9547174" y="4694089"/>
                  <a:pt x="9541125" y="4692955"/>
                </a:cubicBezTo>
                <a:cubicBezTo>
                  <a:pt x="9545252" y="4685497"/>
                  <a:pt x="9528779" y="4688615"/>
                  <a:pt x="9524607" y="4680377"/>
                </a:cubicBezTo>
                <a:cubicBezTo>
                  <a:pt x="9499006" y="4671448"/>
                  <a:pt x="9474315" y="4655273"/>
                  <a:pt x="9454970" y="4637078"/>
                </a:cubicBezTo>
                <a:cubicBezTo>
                  <a:pt x="9446996" y="4635377"/>
                  <a:pt x="9445286" y="4623684"/>
                  <a:pt x="9435898" y="4621434"/>
                </a:cubicBezTo>
                <a:cubicBezTo>
                  <a:pt x="9428665" y="4608111"/>
                  <a:pt x="9417043" y="4597233"/>
                  <a:pt x="9410615" y="4583255"/>
                </a:cubicBezTo>
                <a:cubicBezTo>
                  <a:pt x="9415524" y="4580845"/>
                  <a:pt x="9404051" y="4574042"/>
                  <a:pt x="9409361" y="4572855"/>
                </a:cubicBezTo>
                <a:cubicBezTo>
                  <a:pt x="9413756" y="4572324"/>
                  <a:pt x="9412737" y="4565556"/>
                  <a:pt x="9415482" y="4562846"/>
                </a:cubicBezTo>
                <a:cubicBezTo>
                  <a:pt x="9419119" y="4564156"/>
                  <a:pt x="9419208" y="4559515"/>
                  <a:pt x="9422037" y="4560188"/>
                </a:cubicBezTo>
                <a:cubicBezTo>
                  <a:pt x="9425508" y="4563749"/>
                  <a:pt x="9426973" y="4560259"/>
                  <a:pt x="9429795" y="4557424"/>
                </a:cubicBezTo>
                <a:close/>
                <a:moveTo>
                  <a:pt x="9427412" y="4548194"/>
                </a:moveTo>
                <a:cubicBezTo>
                  <a:pt x="9430355" y="4550940"/>
                  <a:pt x="9426018" y="4554802"/>
                  <a:pt x="9423320" y="4551436"/>
                </a:cubicBezTo>
                <a:cubicBezTo>
                  <a:pt x="9424636" y="4550692"/>
                  <a:pt x="9425952" y="4547822"/>
                  <a:pt x="9427412" y="4548194"/>
                </a:cubicBezTo>
                <a:close/>
                <a:moveTo>
                  <a:pt x="1325769" y="4546566"/>
                </a:moveTo>
                <a:cubicBezTo>
                  <a:pt x="1330467" y="4547260"/>
                  <a:pt x="1335900" y="4548274"/>
                  <a:pt x="1342231" y="4549528"/>
                </a:cubicBezTo>
                <a:cubicBezTo>
                  <a:pt x="1343803" y="4549597"/>
                  <a:pt x="1345626" y="4549788"/>
                  <a:pt x="1347656" y="4550088"/>
                </a:cubicBezTo>
                <a:cubicBezTo>
                  <a:pt x="1373744" y="4553942"/>
                  <a:pt x="1434142" y="4575581"/>
                  <a:pt x="1438623" y="4577192"/>
                </a:cubicBezTo>
                <a:cubicBezTo>
                  <a:pt x="1438073" y="4577805"/>
                  <a:pt x="1437506" y="4578401"/>
                  <a:pt x="1436995" y="4579067"/>
                </a:cubicBezTo>
                <a:cubicBezTo>
                  <a:pt x="1428445" y="4587278"/>
                  <a:pt x="1394650" y="4623365"/>
                  <a:pt x="1405694" y="4671324"/>
                </a:cubicBezTo>
                <a:cubicBezTo>
                  <a:pt x="1414987" y="4690054"/>
                  <a:pt x="1430734" y="4701478"/>
                  <a:pt x="1448904" y="4709969"/>
                </a:cubicBezTo>
                <a:cubicBezTo>
                  <a:pt x="1462576" y="4716884"/>
                  <a:pt x="1478112" y="4722197"/>
                  <a:pt x="1493444" y="4727420"/>
                </a:cubicBezTo>
                <a:cubicBezTo>
                  <a:pt x="1506253" y="4731784"/>
                  <a:pt x="1519217" y="4736219"/>
                  <a:pt x="1530417" y="4741392"/>
                </a:cubicBezTo>
                <a:cubicBezTo>
                  <a:pt x="1543843" y="4748632"/>
                  <a:pt x="1555096" y="4758039"/>
                  <a:pt x="1562222" y="4771740"/>
                </a:cubicBezTo>
                <a:cubicBezTo>
                  <a:pt x="1565049" y="4782012"/>
                  <a:pt x="1568183" y="4791284"/>
                  <a:pt x="1571696" y="4799682"/>
                </a:cubicBezTo>
                <a:cubicBezTo>
                  <a:pt x="1575979" y="4813378"/>
                  <a:pt x="1580619" y="4827050"/>
                  <a:pt x="1586900" y="4839971"/>
                </a:cubicBezTo>
                <a:lnTo>
                  <a:pt x="1586899" y="4839971"/>
                </a:lnTo>
                <a:cubicBezTo>
                  <a:pt x="1531819" y="4852257"/>
                  <a:pt x="1493835" y="4891498"/>
                  <a:pt x="1447589" y="4917357"/>
                </a:cubicBezTo>
                <a:cubicBezTo>
                  <a:pt x="1426216" y="4929311"/>
                  <a:pt x="1401105" y="4932892"/>
                  <a:pt x="1377115" y="4929348"/>
                </a:cubicBezTo>
                <a:cubicBezTo>
                  <a:pt x="1341435" y="4924077"/>
                  <a:pt x="1308230" y="4903049"/>
                  <a:pt x="1293449" y="4870333"/>
                </a:cubicBezTo>
                <a:cubicBezTo>
                  <a:pt x="1284716" y="4851012"/>
                  <a:pt x="1259898" y="4841867"/>
                  <a:pt x="1259065" y="4818180"/>
                </a:cubicBezTo>
                <a:cubicBezTo>
                  <a:pt x="1258330" y="4803610"/>
                  <a:pt x="1258271" y="4789319"/>
                  <a:pt x="1272079" y="4780925"/>
                </a:cubicBezTo>
                <a:cubicBezTo>
                  <a:pt x="1275388" y="4778913"/>
                  <a:pt x="1278192" y="4776239"/>
                  <a:pt x="1280236" y="4773029"/>
                </a:cubicBezTo>
                <a:cubicBezTo>
                  <a:pt x="1296489" y="4747500"/>
                  <a:pt x="1318945" y="4724974"/>
                  <a:pt x="1314555" y="4690059"/>
                </a:cubicBezTo>
                <a:cubicBezTo>
                  <a:pt x="1314178" y="4649005"/>
                  <a:pt x="1272506" y="4619619"/>
                  <a:pt x="1287965" y="4577160"/>
                </a:cubicBezTo>
                <a:cubicBezTo>
                  <a:pt x="1296387" y="4548533"/>
                  <a:pt x="1300114" y="4542776"/>
                  <a:pt x="1325769" y="4546566"/>
                </a:cubicBezTo>
                <a:close/>
                <a:moveTo>
                  <a:pt x="9996145" y="4545129"/>
                </a:moveTo>
                <a:cubicBezTo>
                  <a:pt x="9991973" y="4548176"/>
                  <a:pt x="9992841" y="4556149"/>
                  <a:pt x="9999868" y="4554395"/>
                </a:cubicBezTo>
                <a:cubicBezTo>
                  <a:pt x="10000121" y="4550727"/>
                  <a:pt x="9997479" y="4547999"/>
                  <a:pt x="9996145" y="4545129"/>
                </a:cubicBezTo>
                <a:close/>
                <a:moveTo>
                  <a:pt x="9745393" y="4516127"/>
                </a:moveTo>
                <a:lnTo>
                  <a:pt x="9745396" y="4516129"/>
                </a:lnTo>
                <a:lnTo>
                  <a:pt x="9745390" y="4516132"/>
                </a:lnTo>
                <a:close/>
                <a:moveTo>
                  <a:pt x="10444613" y="4512684"/>
                </a:moveTo>
                <a:cubicBezTo>
                  <a:pt x="10443815" y="4512234"/>
                  <a:pt x="10442812" y="4512265"/>
                  <a:pt x="10443274" y="4513594"/>
                </a:cubicBezTo>
                <a:cubicBezTo>
                  <a:pt x="10443484" y="4514072"/>
                  <a:pt x="10444224" y="4514745"/>
                  <a:pt x="10444718" y="4514657"/>
                </a:cubicBezTo>
                <a:cubicBezTo>
                  <a:pt x="10446002" y="4514064"/>
                  <a:pt x="10445411" y="4513133"/>
                  <a:pt x="10444613" y="4512684"/>
                </a:cubicBezTo>
                <a:close/>
                <a:moveTo>
                  <a:pt x="10162691" y="4505462"/>
                </a:moveTo>
                <a:lnTo>
                  <a:pt x="10162693" y="4505462"/>
                </a:lnTo>
                <a:lnTo>
                  <a:pt x="10162695" y="4505462"/>
                </a:lnTo>
                <a:lnTo>
                  <a:pt x="10163312" y="4505798"/>
                </a:lnTo>
                <a:lnTo>
                  <a:pt x="10163309" y="4505798"/>
                </a:lnTo>
                <a:cubicBezTo>
                  <a:pt x="10163324" y="4505426"/>
                  <a:pt x="10163155" y="4505232"/>
                  <a:pt x="10162691" y="4505462"/>
                </a:cubicBezTo>
                <a:close/>
                <a:moveTo>
                  <a:pt x="9957013" y="4483068"/>
                </a:moveTo>
                <a:cubicBezTo>
                  <a:pt x="9948702" y="4483050"/>
                  <a:pt x="9959571" y="4487692"/>
                  <a:pt x="9958482" y="4491271"/>
                </a:cubicBezTo>
                <a:cubicBezTo>
                  <a:pt x="9955227" y="4493556"/>
                  <a:pt x="9952573" y="4493769"/>
                  <a:pt x="9953918" y="4498889"/>
                </a:cubicBezTo>
                <a:cubicBezTo>
                  <a:pt x="9958888" y="4503478"/>
                  <a:pt x="9946858" y="4507003"/>
                  <a:pt x="9958370" y="4511822"/>
                </a:cubicBezTo>
                <a:lnTo>
                  <a:pt x="9958372" y="4511822"/>
                </a:lnTo>
                <a:cubicBezTo>
                  <a:pt x="9957899" y="4502804"/>
                  <a:pt x="9965228" y="4489871"/>
                  <a:pt x="9957013" y="4483068"/>
                </a:cubicBezTo>
                <a:close/>
                <a:moveTo>
                  <a:pt x="9777077" y="4473164"/>
                </a:moveTo>
                <a:cubicBezTo>
                  <a:pt x="9777047" y="4473218"/>
                  <a:pt x="9777031" y="4473271"/>
                  <a:pt x="9776996" y="4473324"/>
                </a:cubicBezTo>
                <a:cubicBezTo>
                  <a:pt x="9777256" y="4473430"/>
                  <a:pt x="9777437" y="4473802"/>
                  <a:pt x="9777669" y="4473980"/>
                </a:cubicBezTo>
                <a:cubicBezTo>
                  <a:pt x="9778048" y="4473430"/>
                  <a:pt x="9777979" y="4473058"/>
                  <a:pt x="9777077" y="4473164"/>
                </a:cubicBezTo>
                <a:close/>
                <a:moveTo>
                  <a:pt x="9957646" y="4471977"/>
                </a:moveTo>
                <a:cubicBezTo>
                  <a:pt x="9954772" y="4468913"/>
                  <a:pt x="9955238" y="4475237"/>
                  <a:pt x="9955486" y="4476974"/>
                </a:cubicBezTo>
                <a:cubicBezTo>
                  <a:pt x="9962087" y="4480606"/>
                  <a:pt x="9958291" y="4475202"/>
                  <a:pt x="9957646" y="4471977"/>
                </a:cubicBezTo>
                <a:close/>
                <a:moveTo>
                  <a:pt x="9961222" y="4463556"/>
                </a:moveTo>
                <a:cubicBezTo>
                  <a:pt x="9960424" y="4463106"/>
                  <a:pt x="9959420" y="4463137"/>
                  <a:pt x="9959883" y="4464466"/>
                </a:cubicBezTo>
                <a:cubicBezTo>
                  <a:pt x="9960092" y="4464944"/>
                  <a:pt x="9960833" y="4465600"/>
                  <a:pt x="9961325" y="4465529"/>
                </a:cubicBezTo>
                <a:cubicBezTo>
                  <a:pt x="9962611" y="4464936"/>
                  <a:pt x="9962020" y="4464006"/>
                  <a:pt x="9961222" y="4463556"/>
                </a:cubicBezTo>
                <a:close/>
                <a:moveTo>
                  <a:pt x="10381334" y="4454066"/>
                </a:moveTo>
                <a:cubicBezTo>
                  <a:pt x="10384868" y="4456688"/>
                  <a:pt x="10376767" y="4457645"/>
                  <a:pt x="10375723" y="4455873"/>
                </a:cubicBezTo>
                <a:cubicBezTo>
                  <a:pt x="10375339" y="4453305"/>
                  <a:pt x="10379646" y="4454420"/>
                  <a:pt x="10381334" y="4454066"/>
                </a:cubicBezTo>
                <a:close/>
                <a:moveTo>
                  <a:pt x="10192834" y="4453495"/>
                </a:moveTo>
                <a:lnTo>
                  <a:pt x="10192838" y="4453497"/>
                </a:lnTo>
                <a:lnTo>
                  <a:pt x="10192834" y="4453499"/>
                </a:lnTo>
                <a:close/>
                <a:moveTo>
                  <a:pt x="2270937" y="4420161"/>
                </a:moveTo>
                <a:cubicBezTo>
                  <a:pt x="2293892" y="4423551"/>
                  <a:pt x="2276463" y="4497599"/>
                  <a:pt x="2343746" y="4529881"/>
                </a:cubicBezTo>
                <a:cubicBezTo>
                  <a:pt x="2374260" y="4546988"/>
                  <a:pt x="2381654" y="4569436"/>
                  <a:pt x="2377073" y="4599561"/>
                </a:cubicBezTo>
                <a:cubicBezTo>
                  <a:pt x="2364402" y="4682916"/>
                  <a:pt x="2303147" y="4728122"/>
                  <a:pt x="2222335" y="4725151"/>
                </a:cubicBezTo>
                <a:cubicBezTo>
                  <a:pt x="2151018" y="4723439"/>
                  <a:pt x="2067359" y="4748483"/>
                  <a:pt x="1997437" y="4758692"/>
                </a:cubicBezTo>
                <a:lnTo>
                  <a:pt x="1997229" y="4758401"/>
                </a:lnTo>
                <a:cubicBezTo>
                  <a:pt x="2007593" y="4739963"/>
                  <a:pt x="2028341" y="4730461"/>
                  <a:pt x="2038069" y="4714531"/>
                </a:cubicBezTo>
                <a:cubicBezTo>
                  <a:pt x="2043342" y="4705894"/>
                  <a:pt x="2042941" y="4695277"/>
                  <a:pt x="2037502" y="4686610"/>
                </a:cubicBezTo>
                <a:cubicBezTo>
                  <a:pt x="2030599" y="4675615"/>
                  <a:pt x="2024120" y="4679544"/>
                  <a:pt x="2008665" y="4670929"/>
                </a:cubicBezTo>
                <a:cubicBezTo>
                  <a:pt x="2085167" y="4587329"/>
                  <a:pt x="2095866" y="4425940"/>
                  <a:pt x="2238294" y="4426679"/>
                </a:cubicBezTo>
                <a:cubicBezTo>
                  <a:pt x="2242654" y="4426701"/>
                  <a:pt x="2258887" y="4422899"/>
                  <a:pt x="2261791" y="4421730"/>
                </a:cubicBezTo>
                <a:cubicBezTo>
                  <a:pt x="2265430" y="4420264"/>
                  <a:pt x="2268424" y="4419790"/>
                  <a:pt x="2270937" y="4420161"/>
                </a:cubicBezTo>
                <a:close/>
                <a:moveTo>
                  <a:pt x="9749219" y="4401818"/>
                </a:moveTo>
                <a:cubicBezTo>
                  <a:pt x="9750276" y="4401431"/>
                  <a:pt x="9751062" y="4402024"/>
                  <a:pt x="9750825" y="4404655"/>
                </a:cubicBezTo>
                <a:cubicBezTo>
                  <a:pt x="9749246" y="4405753"/>
                  <a:pt x="9747632" y="4405824"/>
                  <a:pt x="9745985" y="4404867"/>
                </a:cubicBezTo>
                <a:cubicBezTo>
                  <a:pt x="9746832" y="4403574"/>
                  <a:pt x="9748161" y="4402206"/>
                  <a:pt x="9749219" y="4401818"/>
                </a:cubicBezTo>
                <a:close/>
                <a:moveTo>
                  <a:pt x="9578995" y="4387408"/>
                </a:moveTo>
                <a:cubicBezTo>
                  <a:pt x="9594686" y="4387018"/>
                  <a:pt x="9610498" y="4388958"/>
                  <a:pt x="9625438" y="4393759"/>
                </a:cubicBezTo>
                <a:cubicBezTo>
                  <a:pt x="9632236" y="4391810"/>
                  <a:pt x="9636713" y="4396789"/>
                  <a:pt x="9642722" y="4395035"/>
                </a:cubicBezTo>
                <a:cubicBezTo>
                  <a:pt x="9644921" y="4391491"/>
                  <a:pt x="9647807" y="4396860"/>
                  <a:pt x="9651784" y="4395141"/>
                </a:cubicBezTo>
                <a:cubicBezTo>
                  <a:pt x="9654047" y="4396027"/>
                  <a:pt x="9652504" y="4399074"/>
                  <a:pt x="9654755" y="4399960"/>
                </a:cubicBezTo>
                <a:cubicBezTo>
                  <a:pt x="9660026" y="4401094"/>
                  <a:pt x="9660733" y="4403379"/>
                  <a:pt x="9665986" y="4399358"/>
                </a:cubicBezTo>
                <a:cubicBezTo>
                  <a:pt x="9674460" y="4393405"/>
                  <a:pt x="9671271" y="4406657"/>
                  <a:pt x="9669600" y="4411440"/>
                </a:cubicBezTo>
                <a:lnTo>
                  <a:pt x="9669598" y="4411440"/>
                </a:lnTo>
                <a:cubicBezTo>
                  <a:pt x="9667931" y="4408854"/>
                  <a:pt x="9661070" y="4407897"/>
                  <a:pt x="9661125" y="4411617"/>
                </a:cubicBezTo>
                <a:cubicBezTo>
                  <a:pt x="9661775" y="4415799"/>
                  <a:pt x="9656798" y="4413513"/>
                  <a:pt x="9654910" y="4414913"/>
                </a:cubicBezTo>
                <a:cubicBezTo>
                  <a:pt x="9643550" y="4416986"/>
                  <a:pt x="9632179" y="4425879"/>
                  <a:pt x="9618988" y="4428377"/>
                </a:cubicBezTo>
                <a:cubicBezTo>
                  <a:pt x="9609430" y="4436031"/>
                  <a:pt x="9602293" y="4443259"/>
                  <a:pt x="9592209" y="4450204"/>
                </a:cubicBezTo>
                <a:cubicBezTo>
                  <a:pt x="9591027" y="4460232"/>
                  <a:pt x="9581349" y="4460462"/>
                  <a:pt x="9574950" y="4465972"/>
                </a:cubicBezTo>
                <a:cubicBezTo>
                  <a:pt x="9567192" y="4471747"/>
                  <a:pt x="9556819" y="4473306"/>
                  <a:pt x="9552879" y="4481828"/>
                </a:cubicBezTo>
                <a:cubicBezTo>
                  <a:pt x="9545726" y="4482058"/>
                  <a:pt x="9539356" y="4482041"/>
                  <a:pt x="9534306" y="4487161"/>
                </a:cubicBezTo>
                <a:cubicBezTo>
                  <a:pt x="9529385" y="4488419"/>
                  <a:pt x="9529495" y="4490633"/>
                  <a:pt x="9527048" y="4495080"/>
                </a:cubicBezTo>
                <a:cubicBezTo>
                  <a:pt x="9517051" y="4489659"/>
                  <a:pt x="9502312" y="4497507"/>
                  <a:pt x="9492692" y="4491607"/>
                </a:cubicBezTo>
                <a:cubicBezTo>
                  <a:pt x="9471624" y="4489623"/>
                  <a:pt x="9492054" y="4463509"/>
                  <a:pt x="9490593" y="4447104"/>
                </a:cubicBezTo>
                <a:cubicBezTo>
                  <a:pt x="9491243" y="4447688"/>
                  <a:pt x="9491930" y="4448096"/>
                  <a:pt x="9492533" y="4448804"/>
                </a:cubicBezTo>
                <a:cubicBezTo>
                  <a:pt x="9492729" y="4442621"/>
                  <a:pt x="9488176" y="4441399"/>
                  <a:pt x="9484845" y="4436828"/>
                </a:cubicBezTo>
                <a:cubicBezTo>
                  <a:pt x="9485970" y="4435127"/>
                  <a:pt x="9495658" y="4434383"/>
                  <a:pt x="9498062" y="4437714"/>
                </a:cubicBezTo>
                <a:cubicBezTo>
                  <a:pt x="9505134" y="4424586"/>
                  <a:pt x="9514659" y="4408712"/>
                  <a:pt x="9528063" y="4402547"/>
                </a:cubicBezTo>
                <a:cubicBezTo>
                  <a:pt x="9529491" y="4399836"/>
                  <a:pt x="9532262" y="4400615"/>
                  <a:pt x="9533773" y="4398897"/>
                </a:cubicBezTo>
                <a:cubicBezTo>
                  <a:pt x="9533833" y="4397214"/>
                  <a:pt x="9530340" y="4396328"/>
                  <a:pt x="9533277" y="4395035"/>
                </a:cubicBezTo>
                <a:cubicBezTo>
                  <a:pt x="9547733" y="4390517"/>
                  <a:pt x="9563303" y="4387798"/>
                  <a:pt x="9578995" y="4387408"/>
                </a:cubicBezTo>
                <a:close/>
                <a:moveTo>
                  <a:pt x="9592695" y="4375582"/>
                </a:moveTo>
                <a:cubicBezTo>
                  <a:pt x="9597303" y="4378612"/>
                  <a:pt x="9584153" y="4379621"/>
                  <a:pt x="9584763" y="4376751"/>
                </a:cubicBezTo>
                <a:cubicBezTo>
                  <a:pt x="9586460" y="4374767"/>
                  <a:pt x="9590218" y="4376131"/>
                  <a:pt x="9592695" y="4375582"/>
                </a:cubicBezTo>
                <a:close/>
                <a:moveTo>
                  <a:pt x="9665701" y="4372694"/>
                </a:moveTo>
                <a:cubicBezTo>
                  <a:pt x="9663692" y="4374980"/>
                  <a:pt x="9684863" y="4396594"/>
                  <a:pt x="9678815" y="4379498"/>
                </a:cubicBezTo>
                <a:cubicBezTo>
                  <a:pt x="9671560" y="4381252"/>
                  <a:pt x="9673379" y="4370072"/>
                  <a:pt x="9665701" y="4372694"/>
                </a:cubicBezTo>
                <a:close/>
                <a:moveTo>
                  <a:pt x="9660430" y="4363163"/>
                </a:moveTo>
                <a:cubicBezTo>
                  <a:pt x="9652954" y="4367379"/>
                  <a:pt x="9660584" y="4374253"/>
                  <a:pt x="9663888" y="4368743"/>
                </a:cubicBezTo>
                <a:cubicBezTo>
                  <a:pt x="9661683" y="4367415"/>
                  <a:pt x="9662165" y="4364899"/>
                  <a:pt x="9660430" y="4363163"/>
                </a:cubicBezTo>
                <a:close/>
                <a:moveTo>
                  <a:pt x="9979329" y="4346806"/>
                </a:moveTo>
                <a:cubicBezTo>
                  <a:pt x="9977595" y="4346624"/>
                  <a:pt x="9975903" y="4347360"/>
                  <a:pt x="9974788" y="4349521"/>
                </a:cubicBezTo>
                <a:cubicBezTo>
                  <a:pt x="9977807" y="4353401"/>
                  <a:pt x="9981214" y="4354092"/>
                  <a:pt x="9984121" y="4349592"/>
                </a:cubicBezTo>
                <a:cubicBezTo>
                  <a:pt x="9982840" y="4348086"/>
                  <a:pt x="9981064" y="4346988"/>
                  <a:pt x="9979329" y="4346806"/>
                </a:cubicBezTo>
                <a:close/>
                <a:moveTo>
                  <a:pt x="9699679" y="4340999"/>
                </a:moveTo>
                <a:cubicBezTo>
                  <a:pt x="9702746" y="4336482"/>
                  <a:pt x="9703720" y="4349769"/>
                  <a:pt x="9700815" y="4348954"/>
                </a:cubicBezTo>
                <a:cubicBezTo>
                  <a:pt x="9698907" y="4347183"/>
                  <a:pt x="9700214" y="4343497"/>
                  <a:pt x="9699679" y="4340999"/>
                </a:cubicBezTo>
                <a:close/>
                <a:moveTo>
                  <a:pt x="9612300" y="4336675"/>
                </a:moveTo>
                <a:cubicBezTo>
                  <a:pt x="9612797" y="4335968"/>
                  <a:pt x="9613650" y="4335534"/>
                  <a:pt x="9614158" y="4336747"/>
                </a:cubicBezTo>
                <a:cubicBezTo>
                  <a:pt x="9614034" y="4337421"/>
                  <a:pt x="9613745" y="4338059"/>
                  <a:pt x="9612574" y="4338236"/>
                </a:cubicBezTo>
                <a:cubicBezTo>
                  <a:pt x="9611661" y="4338360"/>
                  <a:pt x="9611803" y="4337381"/>
                  <a:pt x="9612300" y="4336675"/>
                </a:cubicBezTo>
                <a:close/>
                <a:moveTo>
                  <a:pt x="9699262" y="4326758"/>
                </a:moveTo>
                <a:lnTo>
                  <a:pt x="9699258" y="4326772"/>
                </a:lnTo>
                <a:lnTo>
                  <a:pt x="9699254" y="4326773"/>
                </a:lnTo>
                <a:lnTo>
                  <a:pt x="9699252" y="4326773"/>
                </a:lnTo>
                <a:close/>
                <a:moveTo>
                  <a:pt x="9600410" y="4317543"/>
                </a:moveTo>
                <a:lnTo>
                  <a:pt x="9600410" y="4317543"/>
                </a:lnTo>
                <a:lnTo>
                  <a:pt x="9600408" y="4317543"/>
                </a:lnTo>
                <a:close/>
                <a:moveTo>
                  <a:pt x="9600559" y="4316852"/>
                </a:moveTo>
                <a:lnTo>
                  <a:pt x="9600564" y="4316854"/>
                </a:lnTo>
                <a:lnTo>
                  <a:pt x="9600414" y="4317541"/>
                </a:lnTo>
                <a:lnTo>
                  <a:pt x="9600410" y="4317543"/>
                </a:lnTo>
                <a:close/>
                <a:moveTo>
                  <a:pt x="9989548" y="4316037"/>
                </a:moveTo>
                <a:cubicBezTo>
                  <a:pt x="9985741" y="4320962"/>
                  <a:pt x="9976064" y="4316728"/>
                  <a:pt x="9985861" y="4324629"/>
                </a:cubicBezTo>
                <a:cubicBezTo>
                  <a:pt x="9987450" y="4330263"/>
                  <a:pt x="9983367" y="4332602"/>
                  <a:pt x="9979107" y="4334834"/>
                </a:cubicBezTo>
                <a:cubicBezTo>
                  <a:pt x="9979751" y="4342789"/>
                  <a:pt x="9985827" y="4335578"/>
                  <a:pt x="9988642" y="4330937"/>
                </a:cubicBezTo>
                <a:cubicBezTo>
                  <a:pt x="9988924" y="4325852"/>
                  <a:pt x="10000761" y="4313858"/>
                  <a:pt x="9989548" y="4316037"/>
                </a:cubicBezTo>
                <a:close/>
                <a:moveTo>
                  <a:pt x="9577894" y="4300641"/>
                </a:moveTo>
                <a:cubicBezTo>
                  <a:pt x="9589663" y="4298852"/>
                  <a:pt x="9578578" y="4309057"/>
                  <a:pt x="9574057" y="4304557"/>
                </a:cubicBezTo>
                <a:cubicBezTo>
                  <a:pt x="9575472" y="4303228"/>
                  <a:pt x="9576495" y="4301793"/>
                  <a:pt x="9577894" y="4300641"/>
                </a:cubicBezTo>
                <a:close/>
                <a:moveTo>
                  <a:pt x="10441464" y="4282393"/>
                </a:moveTo>
                <a:cubicBezTo>
                  <a:pt x="10438457" y="4284803"/>
                  <a:pt x="10434583" y="4282960"/>
                  <a:pt x="10432691" y="4286415"/>
                </a:cubicBezTo>
                <a:cubicBezTo>
                  <a:pt x="10419949" y="4287939"/>
                  <a:pt x="10436858" y="4277521"/>
                  <a:pt x="10441464" y="4282393"/>
                </a:cubicBezTo>
                <a:close/>
                <a:moveTo>
                  <a:pt x="10304370" y="4265651"/>
                </a:moveTo>
                <a:cubicBezTo>
                  <a:pt x="10303192" y="4263082"/>
                  <a:pt x="10300655" y="4268025"/>
                  <a:pt x="10303321" y="4267104"/>
                </a:cubicBezTo>
                <a:cubicBezTo>
                  <a:pt x="10303785" y="4266891"/>
                  <a:pt x="10304453" y="4266147"/>
                  <a:pt x="10304370" y="4265651"/>
                </a:cubicBezTo>
                <a:close/>
                <a:moveTo>
                  <a:pt x="10293457" y="4245668"/>
                </a:moveTo>
                <a:cubicBezTo>
                  <a:pt x="10291325" y="4246570"/>
                  <a:pt x="10289757" y="4248484"/>
                  <a:pt x="10289483" y="4251708"/>
                </a:cubicBezTo>
                <a:cubicBezTo>
                  <a:pt x="10291134" y="4253746"/>
                  <a:pt x="10297041" y="4257041"/>
                  <a:pt x="10293714" y="4259805"/>
                </a:cubicBezTo>
                <a:cubicBezTo>
                  <a:pt x="10285950" y="4254419"/>
                  <a:pt x="10286489" y="4262374"/>
                  <a:pt x="10289578" y="4266927"/>
                </a:cubicBezTo>
                <a:cubicBezTo>
                  <a:pt x="10288340" y="4268468"/>
                  <a:pt x="10285709" y="4267547"/>
                  <a:pt x="10284058" y="4267884"/>
                </a:cubicBezTo>
                <a:cubicBezTo>
                  <a:pt x="10282850" y="4276192"/>
                  <a:pt x="10276284" y="4287407"/>
                  <a:pt x="10278862" y="4293891"/>
                </a:cubicBezTo>
                <a:cubicBezTo>
                  <a:pt x="10267677" y="4295840"/>
                  <a:pt x="10275164" y="4297169"/>
                  <a:pt x="10269756" y="4303547"/>
                </a:cubicBezTo>
                <a:cubicBezTo>
                  <a:pt x="10271352" y="4312476"/>
                  <a:pt x="10258633" y="4316816"/>
                  <a:pt x="10258342" y="4325604"/>
                </a:cubicBezTo>
                <a:cubicBezTo>
                  <a:pt x="10256814" y="4331663"/>
                  <a:pt x="10251164" y="4337155"/>
                  <a:pt x="10251729" y="4343497"/>
                </a:cubicBezTo>
                <a:cubicBezTo>
                  <a:pt x="10249748" y="4346190"/>
                  <a:pt x="10246116" y="4343338"/>
                  <a:pt x="10244605" y="4346456"/>
                </a:cubicBezTo>
                <a:cubicBezTo>
                  <a:pt x="10247534" y="4353755"/>
                  <a:pt x="10232492" y="4357317"/>
                  <a:pt x="10240229" y="4363340"/>
                </a:cubicBezTo>
                <a:cubicBezTo>
                  <a:pt x="10238812" y="4364633"/>
                  <a:pt x="10229890" y="4368194"/>
                  <a:pt x="10235497" y="4369718"/>
                </a:cubicBezTo>
                <a:cubicBezTo>
                  <a:pt x="10246850" y="4374395"/>
                  <a:pt x="10218656" y="4374466"/>
                  <a:pt x="10225199" y="4384564"/>
                </a:cubicBezTo>
                <a:cubicBezTo>
                  <a:pt x="10228317" y="4389667"/>
                  <a:pt x="10216051" y="4384954"/>
                  <a:pt x="10214732" y="4391403"/>
                </a:cubicBezTo>
                <a:cubicBezTo>
                  <a:pt x="10215741" y="4396364"/>
                  <a:pt x="10214067" y="4396364"/>
                  <a:pt x="10210210" y="4398684"/>
                </a:cubicBezTo>
                <a:cubicBezTo>
                  <a:pt x="10212163" y="4405222"/>
                  <a:pt x="10205776" y="4404442"/>
                  <a:pt x="10203177" y="4408871"/>
                </a:cubicBezTo>
                <a:cubicBezTo>
                  <a:pt x="10202373" y="4423559"/>
                  <a:pt x="10162601" y="4456440"/>
                  <a:pt x="10169103" y="4468576"/>
                </a:cubicBezTo>
                <a:cubicBezTo>
                  <a:pt x="10167182" y="4470985"/>
                  <a:pt x="10163720" y="4468665"/>
                  <a:pt x="10162167" y="4471375"/>
                </a:cubicBezTo>
                <a:cubicBezTo>
                  <a:pt x="10167182" y="4477789"/>
                  <a:pt x="10150539" y="4478391"/>
                  <a:pt x="10155378" y="4488277"/>
                </a:cubicBezTo>
                <a:cubicBezTo>
                  <a:pt x="10153656" y="4491466"/>
                  <a:pt x="10146688" y="4488348"/>
                  <a:pt x="10148256" y="4493680"/>
                </a:cubicBezTo>
                <a:cubicBezTo>
                  <a:pt x="10150690" y="4495576"/>
                  <a:pt x="10150699" y="4496674"/>
                  <a:pt x="10148591" y="4498730"/>
                </a:cubicBezTo>
                <a:cubicBezTo>
                  <a:pt x="10152651" y="4501511"/>
                  <a:pt x="10147303" y="4502627"/>
                  <a:pt x="10148745" y="4506720"/>
                </a:cubicBezTo>
                <a:cubicBezTo>
                  <a:pt x="10148330" y="4511237"/>
                  <a:pt x="10142099" y="4508403"/>
                  <a:pt x="10144323" y="4516233"/>
                </a:cubicBezTo>
                <a:cubicBezTo>
                  <a:pt x="10141513" y="4520220"/>
                  <a:pt x="10135202" y="4520521"/>
                  <a:pt x="10132474" y="4524011"/>
                </a:cubicBezTo>
                <a:cubicBezTo>
                  <a:pt x="10133344" y="4531842"/>
                  <a:pt x="10128713" y="4537635"/>
                  <a:pt x="10123421" y="4542702"/>
                </a:cubicBezTo>
                <a:cubicBezTo>
                  <a:pt x="10127092" y="4556786"/>
                  <a:pt x="10121899" y="4547574"/>
                  <a:pt x="10118669" y="4558664"/>
                </a:cubicBezTo>
                <a:cubicBezTo>
                  <a:pt x="10116554" y="4565202"/>
                  <a:pt x="10114979" y="4572519"/>
                  <a:pt x="10110149" y="4578259"/>
                </a:cubicBezTo>
                <a:cubicBezTo>
                  <a:pt x="10108620" y="4589952"/>
                  <a:pt x="10106126" y="4591954"/>
                  <a:pt x="10119167" y="4588765"/>
                </a:cubicBezTo>
                <a:cubicBezTo>
                  <a:pt x="10123224" y="4591582"/>
                  <a:pt x="10113967" y="4590288"/>
                  <a:pt x="10115695" y="4593672"/>
                </a:cubicBezTo>
                <a:lnTo>
                  <a:pt x="10115698" y="4593672"/>
                </a:lnTo>
                <a:cubicBezTo>
                  <a:pt x="10103486" y="4586710"/>
                  <a:pt x="10088833" y="4614631"/>
                  <a:pt x="10101991" y="4616137"/>
                </a:cubicBezTo>
                <a:cubicBezTo>
                  <a:pt x="10101785" y="4609971"/>
                  <a:pt x="10115741" y="4617306"/>
                  <a:pt x="10113907" y="4609582"/>
                </a:cubicBezTo>
                <a:cubicBezTo>
                  <a:pt x="10118384" y="4607580"/>
                  <a:pt x="10119385" y="4606109"/>
                  <a:pt x="10117911" y="4600936"/>
                </a:cubicBezTo>
                <a:cubicBezTo>
                  <a:pt x="10117737" y="4600918"/>
                  <a:pt x="10117661" y="4601042"/>
                  <a:pt x="10117349" y="4600865"/>
                </a:cubicBezTo>
                <a:cubicBezTo>
                  <a:pt x="10116324" y="4600511"/>
                  <a:pt x="10115525" y="4598013"/>
                  <a:pt x="10117640" y="4599820"/>
                </a:cubicBezTo>
                <a:cubicBezTo>
                  <a:pt x="10117785" y="4600263"/>
                  <a:pt x="10117798" y="4600529"/>
                  <a:pt x="10117913" y="4600936"/>
                </a:cubicBezTo>
                <a:cubicBezTo>
                  <a:pt x="10118542" y="4600936"/>
                  <a:pt x="10118526" y="4600351"/>
                  <a:pt x="10118239" y="4599838"/>
                </a:cubicBezTo>
                <a:cubicBezTo>
                  <a:pt x="10121713" y="4600493"/>
                  <a:pt x="10121546" y="4596330"/>
                  <a:pt x="10118600" y="4595993"/>
                </a:cubicBezTo>
                <a:cubicBezTo>
                  <a:pt x="10117232" y="4595816"/>
                  <a:pt x="10115144" y="4595603"/>
                  <a:pt x="10115700" y="4593672"/>
                </a:cubicBezTo>
                <a:cubicBezTo>
                  <a:pt x="10121957" y="4595497"/>
                  <a:pt x="10128249" y="4586568"/>
                  <a:pt x="10122684" y="4582493"/>
                </a:cubicBezTo>
                <a:cubicBezTo>
                  <a:pt x="10130073" y="4580385"/>
                  <a:pt x="10124160" y="4574609"/>
                  <a:pt x="10131209" y="4573068"/>
                </a:cubicBezTo>
                <a:cubicBezTo>
                  <a:pt x="10133046" y="4571084"/>
                  <a:pt x="10129903" y="4566300"/>
                  <a:pt x="10133744" y="4566176"/>
                </a:cubicBezTo>
                <a:cubicBezTo>
                  <a:pt x="10136359" y="4566814"/>
                  <a:pt x="10139532" y="4558469"/>
                  <a:pt x="10136496" y="4557849"/>
                </a:cubicBezTo>
                <a:cubicBezTo>
                  <a:pt x="10139736" y="4552765"/>
                  <a:pt x="10142643" y="4553952"/>
                  <a:pt x="10145627" y="4549930"/>
                </a:cubicBezTo>
                <a:cubicBezTo>
                  <a:pt x="10144301" y="4544987"/>
                  <a:pt x="10148803" y="4543251"/>
                  <a:pt x="10145545" y="4539761"/>
                </a:cubicBezTo>
                <a:cubicBezTo>
                  <a:pt x="10153408" y="4537812"/>
                  <a:pt x="10162789" y="4513151"/>
                  <a:pt x="10151967" y="4511220"/>
                </a:cubicBezTo>
                <a:cubicBezTo>
                  <a:pt x="10150803" y="4508527"/>
                  <a:pt x="10156584" y="4508580"/>
                  <a:pt x="10156239" y="4511680"/>
                </a:cubicBezTo>
                <a:cubicBezTo>
                  <a:pt x="10158770" y="4512212"/>
                  <a:pt x="10163533" y="4510015"/>
                  <a:pt x="10162723" y="4506560"/>
                </a:cubicBezTo>
                <a:cubicBezTo>
                  <a:pt x="10162314" y="4506667"/>
                  <a:pt x="10161795" y="4506489"/>
                  <a:pt x="10161113" y="4505143"/>
                </a:cubicBezTo>
                <a:cubicBezTo>
                  <a:pt x="10161308" y="4504736"/>
                  <a:pt x="10161970" y="4505072"/>
                  <a:pt x="10162691" y="4505462"/>
                </a:cubicBezTo>
                <a:lnTo>
                  <a:pt x="10162562" y="4505462"/>
                </a:lnTo>
                <a:cubicBezTo>
                  <a:pt x="10162796" y="4505869"/>
                  <a:pt x="10162640" y="4506188"/>
                  <a:pt x="10162727" y="4506560"/>
                </a:cubicBezTo>
                <a:cubicBezTo>
                  <a:pt x="10163100" y="4506454"/>
                  <a:pt x="10163297" y="4506170"/>
                  <a:pt x="10163313" y="4505798"/>
                </a:cubicBezTo>
                <a:lnTo>
                  <a:pt x="10163312" y="4505798"/>
                </a:lnTo>
                <a:lnTo>
                  <a:pt x="10165324" y="4505586"/>
                </a:lnTo>
                <a:cubicBezTo>
                  <a:pt x="10169650" y="4497312"/>
                  <a:pt x="10163455" y="4499509"/>
                  <a:pt x="10166070" y="4494761"/>
                </a:cubicBezTo>
                <a:cubicBezTo>
                  <a:pt x="10167416" y="4494017"/>
                  <a:pt x="10167661" y="4495948"/>
                  <a:pt x="10169374" y="4496125"/>
                </a:cubicBezTo>
                <a:cubicBezTo>
                  <a:pt x="10171379" y="4489251"/>
                  <a:pt x="10178632" y="4487869"/>
                  <a:pt x="10181671" y="4480340"/>
                </a:cubicBezTo>
                <a:cubicBezTo>
                  <a:pt x="10178209" y="4478568"/>
                  <a:pt x="10178446" y="4471730"/>
                  <a:pt x="10182565" y="4476247"/>
                </a:cubicBezTo>
                <a:cubicBezTo>
                  <a:pt x="10184899" y="4474529"/>
                  <a:pt x="10184091" y="4471003"/>
                  <a:pt x="10187374" y="4469054"/>
                </a:cubicBezTo>
                <a:cubicBezTo>
                  <a:pt x="10193236" y="4469409"/>
                  <a:pt x="10187583" y="4466237"/>
                  <a:pt x="10188350" y="4462588"/>
                </a:cubicBezTo>
                <a:cubicBezTo>
                  <a:pt x="10194239" y="4459505"/>
                  <a:pt x="10192460" y="4456369"/>
                  <a:pt x="10192520" y="4454243"/>
                </a:cubicBezTo>
                <a:cubicBezTo>
                  <a:pt x="10191899" y="4454279"/>
                  <a:pt x="10190839" y="4453623"/>
                  <a:pt x="10190665" y="4452826"/>
                </a:cubicBezTo>
                <a:cubicBezTo>
                  <a:pt x="10191578" y="4452879"/>
                  <a:pt x="10192177" y="4453163"/>
                  <a:pt x="10192698" y="4453428"/>
                </a:cubicBezTo>
                <a:cubicBezTo>
                  <a:pt x="10192737" y="4453340"/>
                  <a:pt x="10192738" y="4453233"/>
                  <a:pt x="10192797" y="4453145"/>
                </a:cubicBezTo>
                <a:lnTo>
                  <a:pt x="10192834" y="4453495"/>
                </a:lnTo>
                <a:lnTo>
                  <a:pt x="10192705" y="4453429"/>
                </a:lnTo>
                <a:lnTo>
                  <a:pt x="10192705" y="4453428"/>
                </a:lnTo>
                <a:lnTo>
                  <a:pt x="10192703" y="4453428"/>
                </a:lnTo>
                <a:lnTo>
                  <a:pt x="10192705" y="4453429"/>
                </a:lnTo>
                <a:lnTo>
                  <a:pt x="10192526" y="4454243"/>
                </a:lnTo>
                <a:cubicBezTo>
                  <a:pt x="10192832" y="4454226"/>
                  <a:pt x="10192951" y="4453978"/>
                  <a:pt x="10192841" y="4453499"/>
                </a:cubicBezTo>
                <a:lnTo>
                  <a:pt x="10192838" y="4453497"/>
                </a:lnTo>
                <a:lnTo>
                  <a:pt x="10196537" y="4451621"/>
                </a:lnTo>
                <a:cubicBezTo>
                  <a:pt x="10201115" y="4451869"/>
                  <a:pt x="10199747" y="4445296"/>
                  <a:pt x="10204624" y="4443418"/>
                </a:cubicBezTo>
                <a:cubicBezTo>
                  <a:pt x="10207445" y="4432434"/>
                  <a:pt x="10221280" y="4422424"/>
                  <a:pt x="10225431" y="4410129"/>
                </a:cubicBezTo>
                <a:cubicBezTo>
                  <a:pt x="10232689" y="4400226"/>
                  <a:pt x="10250939" y="4386265"/>
                  <a:pt x="10245778" y="4375370"/>
                </a:cubicBezTo>
                <a:cubicBezTo>
                  <a:pt x="10244850" y="4372092"/>
                  <a:pt x="10247000" y="4371312"/>
                  <a:pt x="10249286" y="4373633"/>
                </a:cubicBezTo>
                <a:cubicBezTo>
                  <a:pt x="10270306" y="4354074"/>
                  <a:pt x="10273299" y="4330635"/>
                  <a:pt x="10291373" y="4310651"/>
                </a:cubicBezTo>
                <a:cubicBezTo>
                  <a:pt x="10292364" y="4303582"/>
                  <a:pt x="10289283" y="4301049"/>
                  <a:pt x="10296073" y="4297328"/>
                </a:cubicBezTo>
                <a:cubicBezTo>
                  <a:pt x="10297276" y="4291004"/>
                  <a:pt x="10295611" y="4286061"/>
                  <a:pt x="10300336" y="4280586"/>
                </a:cubicBezTo>
                <a:cubicBezTo>
                  <a:pt x="10302533" y="4270151"/>
                  <a:pt x="10294815" y="4273801"/>
                  <a:pt x="10296072" y="4270080"/>
                </a:cubicBezTo>
                <a:cubicBezTo>
                  <a:pt x="10300276" y="4268893"/>
                  <a:pt x="10302761" y="4276352"/>
                  <a:pt x="10302241" y="4267175"/>
                </a:cubicBezTo>
                <a:cubicBezTo>
                  <a:pt x="10293001" y="4264517"/>
                  <a:pt x="10300665" y="4255712"/>
                  <a:pt x="10308144" y="4256882"/>
                </a:cubicBezTo>
                <a:cubicBezTo>
                  <a:pt x="10311316" y="4249375"/>
                  <a:pt x="10299851" y="4242964"/>
                  <a:pt x="10293457" y="4245668"/>
                </a:cubicBezTo>
                <a:close/>
                <a:moveTo>
                  <a:pt x="1678550" y="4230026"/>
                </a:moveTo>
                <a:cubicBezTo>
                  <a:pt x="1686948" y="4231266"/>
                  <a:pt x="1694589" y="4236948"/>
                  <a:pt x="1701470" y="4250415"/>
                </a:cubicBezTo>
                <a:cubicBezTo>
                  <a:pt x="1717293" y="4280526"/>
                  <a:pt x="1756748" y="4303572"/>
                  <a:pt x="1743262" y="4341738"/>
                </a:cubicBezTo>
                <a:cubicBezTo>
                  <a:pt x="1740768" y="4386196"/>
                  <a:pt x="1767465" y="4426461"/>
                  <a:pt x="1763269" y="4471759"/>
                </a:cubicBezTo>
                <a:cubicBezTo>
                  <a:pt x="1758740" y="4520612"/>
                  <a:pt x="1759043" y="4569925"/>
                  <a:pt x="1756829" y="4619014"/>
                </a:cubicBezTo>
                <a:cubicBezTo>
                  <a:pt x="1756348" y="4629655"/>
                  <a:pt x="1757458" y="4643582"/>
                  <a:pt x="1739893" y="4641662"/>
                </a:cubicBezTo>
                <a:cubicBezTo>
                  <a:pt x="1659215" y="4631526"/>
                  <a:pt x="1659599" y="4703040"/>
                  <a:pt x="1640591" y="4700232"/>
                </a:cubicBezTo>
                <a:cubicBezTo>
                  <a:pt x="1633688" y="4699213"/>
                  <a:pt x="1624227" y="4688390"/>
                  <a:pt x="1607396" y="4660297"/>
                </a:cubicBezTo>
                <a:lnTo>
                  <a:pt x="1607397" y="4660297"/>
                </a:lnTo>
                <a:cubicBezTo>
                  <a:pt x="1581250" y="4616607"/>
                  <a:pt x="1549863" y="4575945"/>
                  <a:pt x="1527067" y="4530255"/>
                </a:cubicBezTo>
                <a:cubicBezTo>
                  <a:pt x="1513486" y="4503027"/>
                  <a:pt x="1487280" y="4490080"/>
                  <a:pt x="1458558" y="4480542"/>
                </a:cubicBezTo>
                <a:cubicBezTo>
                  <a:pt x="1446290" y="4476473"/>
                  <a:pt x="1427216" y="4475668"/>
                  <a:pt x="1432801" y="4454263"/>
                </a:cubicBezTo>
                <a:cubicBezTo>
                  <a:pt x="1436332" y="4405645"/>
                  <a:pt x="1449794" y="4363977"/>
                  <a:pt x="1498182" y="4336871"/>
                </a:cubicBezTo>
                <a:cubicBezTo>
                  <a:pt x="1554250" y="4307374"/>
                  <a:pt x="1533060" y="4240739"/>
                  <a:pt x="1574785" y="4246895"/>
                </a:cubicBezTo>
                <a:cubicBezTo>
                  <a:pt x="1578092" y="4247382"/>
                  <a:pt x="1581785" y="4248326"/>
                  <a:pt x="1585952" y="4249782"/>
                </a:cubicBezTo>
                <a:cubicBezTo>
                  <a:pt x="1588369" y="4250492"/>
                  <a:pt x="1590768" y="4251012"/>
                  <a:pt x="1593133" y="4251362"/>
                </a:cubicBezTo>
                <a:cubicBezTo>
                  <a:pt x="1627079" y="4256377"/>
                  <a:pt x="1655623" y="4226639"/>
                  <a:pt x="1678550" y="4230026"/>
                </a:cubicBezTo>
                <a:close/>
                <a:moveTo>
                  <a:pt x="9487884" y="4217498"/>
                </a:moveTo>
                <a:cubicBezTo>
                  <a:pt x="9486706" y="4214929"/>
                  <a:pt x="9484169" y="4219872"/>
                  <a:pt x="9486835" y="4218951"/>
                </a:cubicBezTo>
                <a:cubicBezTo>
                  <a:pt x="9487299" y="4218738"/>
                  <a:pt x="9487967" y="4217994"/>
                  <a:pt x="9487884" y="4217498"/>
                </a:cubicBezTo>
                <a:close/>
                <a:moveTo>
                  <a:pt x="9624968" y="4216608"/>
                </a:moveTo>
                <a:cubicBezTo>
                  <a:pt x="9625692" y="4215930"/>
                  <a:pt x="9626665" y="4215709"/>
                  <a:pt x="9626189" y="4217657"/>
                </a:cubicBezTo>
                <a:cubicBezTo>
                  <a:pt x="9625911" y="4217781"/>
                  <a:pt x="9625587" y="4217994"/>
                  <a:pt x="9625250" y="4218295"/>
                </a:cubicBezTo>
                <a:cubicBezTo>
                  <a:pt x="9623773" y="4218419"/>
                  <a:pt x="9624245" y="4217285"/>
                  <a:pt x="9624968" y="4216608"/>
                </a:cubicBezTo>
                <a:close/>
                <a:moveTo>
                  <a:pt x="10388743" y="4179048"/>
                </a:moveTo>
                <a:lnTo>
                  <a:pt x="10388743" y="4179053"/>
                </a:lnTo>
                <a:lnTo>
                  <a:pt x="10388741" y="4179053"/>
                </a:lnTo>
                <a:close/>
                <a:moveTo>
                  <a:pt x="10388722" y="4178509"/>
                </a:moveTo>
                <a:lnTo>
                  <a:pt x="10387769" y="4179514"/>
                </a:lnTo>
                <a:cubicBezTo>
                  <a:pt x="10388107" y="4179354"/>
                  <a:pt x="10388470" y="4179212"/>
                  <a:pt x="10388743" y="4179053"/>
                </a:cubicBezTo>
                <a:lnTo>
                  <a:pt x="10388745" y="4179053"/>
                </a:lnTo>
                <a:cubicBezTo>
                  <a:pt x="10388741" y="4179212"/>
                  <a:pt x="10388826" y="4179283"/>
                  <a:pt x="10388732" y="4179549"/>
                </a:cubicBezTo>
                <a:cubicBezTo>
                  <a:pt x="10388059" y="4180789"/>
                  <a:pt x="10386472" y="4181037"/>
                  <a:pt x="10387770" y="4179514"/>
                </a:cubicBezTo>
                <a:cubicBezTo>
                  <a:pt x="10387375" y="4179691"/>
                  <a:pt x="10387120" y="4179886"/>
                  <a:pt x="10386628" y="4180045"/>
                </a:cubicBezTo>
                <a:close/>
                <a:moveTo>
                  <a:pt x="10388727" y="4178504"/>
                </a:moveTo>
                <a:lnTo>
                  <a:pt x="10388727" y="4178506"/>
                </a:lnTo>
                <a:lnTo>
                  <a:pt x="10388722" y="4178509"/>
                </a:lnTo>
                <a:close/>
                <a:moveTo>
                  <a:pt x="10390325" y="4174584"/>
                </a:moveTo>
                <a:lnTo>
                  <a:pt x="10388743" y="4179048"/>
                </a:lnTo>
                <a:lnTo>
                  <a:pt x="10388727" y="4178506"/>
                </a:lnTo>
                <a:lnTo>
                  <a:pt x="10388729" y="4178504"/>
                </a:lnTo>
                <a:cubicBezTo>
                  <a:pt x="10388729" y="4178504"/>
                  <a:pt x="10388729" y="4178486"/>
                  <a:pt x="10388729" y="4178486"/>
                </a:cubicBezTo>
                <a:cubicBezTo>
                  <a:pt x="10388094" y="4174535"/>
                  <a:pt x="10389474" y="4173862"/>
                  <a:pt x="10390325" y="4174584"/>
                </a:cubicBezTo>
                <a:close/>
                <a:moveTo>
                  <a:pt x="1933576" y="4165211"/>
                </a:moveTo>
                <a:cubicBezTo>
                  <a:pt x="1937444" y="4165783"/>
                  <a:pt x="1941219" y="4171069"/>
                  <a:pt x="1943461" y="4174096"/>
                </a:cubicBezTo>
                <a:cubicBezTo>
                  <a:pt x="1985931" y="4233857"/>
                  <a:pt x="2080579" y="4231882"/>
                  <a:pt x="2107862" y="4304710"/>
                </a:cubicBezTo>
                <a:cubicBezTo>
                  <a:pt x="2120898" y="4351367"/>
                  <a:pt x="2121610" y="4397353"/>
                  <a:pt x="2101484" y="4442209"/>
                </a:cubicBezTo>
                <a:cubicBezTo>
                  <a:pt x="2063360" y="4514576"/>
                  <a:pt x="2039563" y="4594220"/>
                  <a:pt x="1981827" y="4656700"/>
                </a:cubicBezTo>
                <a:cubicBezTo>
                  <a:pt x="1967486" y="4671448"/>
                  <a:pt x="1950051" y="4674273"/>
                  <a:pt x="1932094" y="4671620"/>
                </a:cubicBezTo>
                <a:cubicBezTo>
                  <a:pt x="1929765" y="4671276"/>
                  <a:pt x="1927424" y="4670786"/>
                  <a:pt x="1925082" y="4670272"/>
                </a:cubicBezTo>
                <a:cubicBezTo>
                  <a:pt x="1919707" y="4668004"/>
                  <a:pt x="1913669" y="4665560"/>
                  <a:pt x="1906254" y="4663742"/>
                </a:cubicBezTo>
                <a:lnTo>
                  <a:pt x="1904697" y="4663362"/>
                </a:lnTo>
                <a:lnTo>
                  <a:pt x="1892845" y="4659530"/>
                </a:lnTo>
                <a:cubicBezTo>
                  <a:pt x="1883574" y="4655679"/>
                  <a:pt x="1874686" y="4651609"/>
                  <a:pt x="1866574" y="4648305"/>
                </a:cubicBezTo>
                <a:cubicBezTo>
                  <a:pt x="1862811" y="4644766"/>
                  <a:pt x="1858112" y="4642921"/>
                  <a:pt x="1852884" y="4642148"/>
                </a:cubicBezTo>
                <a:cubicBezTo>
                  <a:pt x="1835153" y="4639524"/>
                  <a:pt x="1811286" y="4649230"/>
                  <a:pt x="1796856" y="4647099"/>
                </a:cubicBezTo>
                <a:cubicBezTo>
                  <a:pt x="1788170" y="4645815"/>
                  <a:pt x="1782912" y="4640244"/>
                  <a:pt x="1784477" y="4625108"/>
                </a:cubicBezTo>
                <a:cubicBezTo>
                  <a:pt x="1786739" y="4581048"/>
                  <a:pt x="1785595" y="4536615"/>
                  <a:pt x="1790900" y="4492963"/>
                </a:cubicBezTo>
                <a:cubicBezTo>
                  <a:pt x="1797178" y="4420346"/>
                  <a:pt x="1749008" y="4334569"/>
                  <a:pt x="1812673" y="4276018"/>
                </a:cubicBezTo>
                <a:lnTo>
                  <a:pt x="1812673" y="4276019"/>
                </a:lnTo>
                <a:cubicBezTo>
                  <a:pt x="1851975" y="4241381"/>
                  <a:pt x="1898247" y="4214422"/>
                  <a:pt x="1927636" y="4169195"/>
                </a:cubicBezTo>
                <a:cubicBezTo>
                  <a:pt x="1929501" y="4165906"/>
                  <a:pt x="1931549" y="4164912"/>
                  <a:pt x="1933576" y="4165211"/>
                </a:cubicBezTo>
                <a:close/>
                <a:moveTo>
                  <a:pt x="9526484" y="4154037"/>
                </a:moveTo>
                <a:cubicBezTo>
                  <a:pt x="9533298" y="4157244"/>
                  <a:pt x="9542571" y="4154870"/>
                  <a:pt x="9545668" y="4163073"/>
                </a:cubicBezTo>
                <a:cubicBezTo>
                  <a:pt x="9561879" y="4168175"/>
                  <a:pt x="9573789" y="4177228"/>
                  <a:pt x="9588765" y="4190622"/>
                </a:cubicBezTo>
                <a:cubicBezTo>
                  <a:pt x="9591391" y="4190764"/>
                  <a:pt x="9591389" y="4190781"/>
                  <a:pt x="9591731" y="4192748"/>
                </a:cubicBezTo>
                <a:cubicBezTo>
                  <a:pt x="9592978" y="4199569"/>
                  <a:pt x="9605330" y="4190958"/>
                  <a:pt x="9606350" y="4197248"/>
                </a:cubicBezTo>
                <a:cubicBezTo>
                  <a:pt x="9593873" y="4201358"/>
                  <a:pt x="9606388" y="4206602"/>
                  <a:pt x="9612355" y="4213069"/>
                </a:cubicBezTo>
                <a:cubicBezTo>
                  <a:pt x="9615375" y="4219517"/>
                  <a:pt x="9617919" y="4219074"/>
                  <a:pt x="9625172" y="4218366"/>
                </a:cubicBezTo>
                <a:cubicBezTo>
                  <a:pt x="9622763" y="4220527"/>
                  <a:pt x="9619682" y="4226303"/>
                  <a:pt x="9625553" y="4225683"/>
                </a:cubicBezTo>
                <a:cubicBezTo>
                  <a:pt x="9632169" y="4234080"/>
                  <a:pt x="9635542" y="4242584"/>
                  <a:pt x="9644886" y="4248094"/>
                </a:cubicBezTo>
                <a:cubicBezTo>
                  <a:pt x="9645128" y="4251070"/>
                  <a:pt x="9644546" y="4255004"/>
                  <a:pt x="9648720" y="4253976"/>
                </a:cubicBezTo>
                <a:cubicBezTo>
                  <a:pt x="9650165" y="4256456"/>
                  <a:pt x="9652187" y="4259007"/>
                  <a:pt x="9652800" y="4261842"/>
                </a:cubicBezTo>
                <a:cubicBezTo>
                  <a:pt x="9658389" y="4264606"/>
                  <a:pt x="9656508" y="4270612"/>
                  <a:pt x="9662195" y="4271090"/>
                </a:cubicBezTo>
                <a:cubicBezTo>
                  <a:pt x="9662964" y="4278513"/>
                  <a:pt x="9664868" y="4284200"/>
                  <a:pt x="9669953" y="4289710"/>
                </a:cubicBezTo>
                <a:cubicBezTo>
                  <a:pt x="9676262" y="4288346"/>
                  <a:pt x="9670651" y="4296974"/>
                  <a:pt x="9676433" y="4296726"/>
                </a:cubicBezTo>
                <a:cubicBezTo>
                  <a:pt x="9680753" y="4297576"/>
                  <a:pt x="9673919" y="4300783"/>
                  <a:pt x="9678724" y="4302909"/>
                </a:cubicBezTo>
                <a:cubicBezTo>
                  <a:pt x="9679777" y="4311289"/>
                  <a:pt x="9685256" y="4300624"/>
                  <a:pt x="9681614" y="4312458"/>
                </a:cubicBezTo>
                <a:lnTo>
                  <a:pt x="9681612" y="4312458"/>
                </a:lnTo>
                <a:cubicBezTo>
                  <a:pt x="9685731" y="4315452"/>
                  <a:pt x="9686682" y="4320360"/>
                  <a:pt x="9691537" y="4321759"/>
                </a:cubicBezTo>
                <a:cubicBezTo>
                  <a:pt x="9689216" y="4323868"/>
                  <a:pt x="9688164" y="4327641"/>
                  <a:pt x="9690598" y="4330157"/>
                </a:cubicBezTo>
                <a:cubicBezTo>
                  <a:pt x="9698044" y="4329236"/>
                  <a:pt x="9687607" y="4340167"/>
                  <a:pt x="9694813" y="4343427"/>
                </a:cubicBezTo>
                <a:cubicBezTo>
                  <a:pt x="9692756" y="4347537"/>
                  <a:pt x="9711781" y="4384157"/>
                  <a:pt x="9701134" y="4377407"/>
                </a:cubicBezTo>
                <a:cubicBezTo>
                  <a:pt x="9701892" y="4370852"/>
                  <a:pt x="9695119" y="4365909"/>
                  <a:pt x="9691023" y="4361019"/>
                </a:cubicBezTo>
                <a:cubicBezTo>
                  <a:pt x="9688516" y="4349858"/>
                  <a:pt x="9684192" y="4334958"/>
                  <a:pt x="9669308" y="4338377"/>
                </a:cubicBezTo>
                <a:cubicBezTo>
                  <a:pt x="9666239" y="4335614"/>
                  <a:pt x="9677365" y="4331131"/>
                  <a:pt x="9669967" y="4327411"/>
                </a:cubicBezTo>
                <a:cubicBezTo>
                  <a:pt x="9669783" y="4322362"/>
                  <a:pt x="9663316" y="4317826"/>
                  <a:pt x="9659971" y="4313503"/>
                </a:cubicBezTo>
                <a:cubicBezTo>
                  <a:pt x="9658409" y="4306151"/>
                  <a:pt x="9650140" y="4307391"/>
                  <a:pt x="9647059" y="4301155"/>
                </a:cubicBezTo>
                <a:cubicBezTo>
                  <a:pt x="9647612" y="4296744"/>
                  <a:pt x="9629986" y="4281507"/>
                  <a:pt x="9624489" y="4281755"/>
                </a:cubicBezTo>
                <a:cubicBezTo>
                  <a:pt x="9621610" y="4277061"/>
                  <a:pt x="9619794" y="4275803"/>
                  <a:pt x="9615404" y="4279187"/>
                </a:cubicBezTo>
                <a:cubicBezTo>
                  <a:pt x="9605973" y="4265509"/>
                  <a:pt x="9575853" y="4270328"/>
                  <a:pt x="9561062" y="4275608"/>
                </a:cubicBezTo>
                <a:cubicBezTo>
                  <a:pt x="9565160" y="4277769"/>
                  <a:pt x="9563227" y="4284626"/>
                  <a:pt x="9558667" y="4280568"/>
                </a:cubicBezTo>
                <a:cubicBezTo>
                  <a:pt x="9558282" y="4278496"/>
                  <a:pt x="9559520" y="4274740"/>
                  <a:pt x="9556448" y="4274704"/>
                </a:cubicBezTo>
                <a:cubicBezTo>
                  <a:pt x="9553430" y="4275112"/>
                  <a:pt x="9553580" y="4272826"/>
                  <a:pt x="9553286" y="4271002"/>
                </a:cubicBezTo>
                <a:cubicBezTo>
                  <a:pt x="9550978" y="4267529"/>
                  <a:pt x="9547168" y="4268256"/>
                  <a:pt x="9544674" y="4265474"/>
                </a:cubicBezTo>
                <a:cubicBezTo>
                  <a:pt x="9540390" y="4266679"/>
                  <a:pt x="9536236" y="4268468"/>
                  <a:pt x="9536048" y="4262072"/>
                </a:cubicBezTo>
                <a:cubicBezTo>
                  <a:pt x="9534949" y="4259946"/>
                  <a:pt x="9531537" y="4262055"/>
                  <a:pt x="9531233" y="4259521"/>
                </a:cubicBezTo>
                <a:cubicBezTo>
                  <a:pt x="9529372" y="4252860"/>
                  <a:pt x="9523687" y="4249122"/>
                  <a:pt x="9517467" y="4246748"/>
                </a:cubicBezTo>
                <a:cubicBezTo>
                  <a:pt x="9512666" y="4245224"/>
                  <a:pt x="9514110" y="4237074"/>
                  <a:pt x="9509792" y="4242319"/>
                </a:cubicBezTo>
                <a:cubicBezTo>
                  <a:pt x="9504344" y="4243116"/>
                  <a:pt x="9508022" y="4240281"/>
                  <a:pt x="9507852" y="4238315"/>
                </a:cubicBezTo>
                <a:cubicBezTo>
                  <a:pt x="9504392" y="4236330"/>
                  <a:pt x="9500732" y="4228004"/>
                  <a:pt x="9497309" y="4233053"/>
                </a:cubicBezTo>
                <a:cubicBezTo>
                  <a:pt x="9495773" y="4225577"/>
                  <a:pt x="9485090" y="4226994"/>
                  <a:pt x="9485765" y="4219004"/>
                </a:cubicBezTo>
                <a:cubicBezTo>
                  <a:pt x="9481832" y="4219783"/>
                  <a:pt x="9484603" y="4213565"/>
                  <a:pt x="9480535" y="4214344"/>
                </a:cubicBezTo>
                <a:cubicBezTo>
                  <a:pt x="9479093" y="4214486"/>
                  <a:pt x="9478214" y="4213689"/>
                  <a:pt x="9478242" y="4212342"/>
                </a:cubicBezTo>
                <a:cubicBezTo>
                  <a:pt x="9465956" y="4205858"/>
                  <a:pt x="9471360" y="4192978"/>
                  <a:pt x="9460406" y="4184988"/>
                </a:cubicBezTo>
                <a:cubicBezTo>
                  <a:pt x="9479258" y="4167413"/>
                  <a:pt x="9502789" y="4148634"/>
                  <a:pt x="9526484" y="4154037"/>
                </a:cubicBezTo>
                <a:close/>
                <a:moveTo>
                  <a:pt x="1936725" y="4143896"/>
                </a:moveTo>
                <a:cubicBezTo>
                  <a:pt x="1927779" y="4142574"/>
                  <a:pt x="1915703" y="4145619"/>
                  <a:pt x="1908308" y="4158010"/>
                </a:cubicBezTo>
                <a:cubicBezTo>
                  <a:pt x="1889517" y="4186736"/>
                  <a:pt x="1862688" y="4207741"/>
                  <a:pt x="1834292" y="4229976"/>
                </a:cubicBezTo>
                <a:cubicBezTo>
                  <a:pt x="1822077" y="4239539"/>
                  <a:pt x="1809449" y="4249426"/>
                  <a:pt x="1797407" y="4260044"/>
                </a:cubicBezTo>
                <a:cubicBezTo>
                  <a:pt x="1797291" y="4260144"/>
                  <a:pt x="1797174" y="4260247"/>
                  <a:pt x="1797062" y="4260351"/>
                </a:cubicBezTo>
                <a:cubicBezTo>
                  <a:pt x="1781351" y="4274799"/>
                  <a:pt x="1771359" y="4290556"/>
                  <a:pt x="1765262" y="4307005"/>
                </a:cubicBezTo>
                <a:cubicBezTo>
                  <a:pt x="1759713" y="4289743"/>
                  <a:pt x="1747949" y="4275479"/>
                  <a:pt x="1738226" y="4263761"/>
                </a:cubicBezTo>
                <a:cubicBezTo>
                  <a:pt x="1731618" y="4255797"/>
                  <a:pt x="1725376" y="4248272"/>
                  <a:pt x="1721517" y="4240967"/>
                </a:cubicBezTo>
                <a:cubicBezTo>
                  <a:pt x="1711808" y="4222032"/>
                  <a:pt x="1698411" y="4211180"/>
                  <a:pt x="1681697" y="4208711"/>
                </a:cubicBezTo>
                <a:cubicBezTo>
                  <a:pt x="1664585" y="4206183"/>
                  <a:pt x="1649209" y="4213162"/>
                  <a:pt x="1634338" y="4219911"/>
                </a:cubicBezTo>
                <a:cubicBezTo>
                  <a:pt x="1620867" y="4226025"/>
                  <a:pt x="1608144" y="4231798"/>
                  <a:pt x="1596280" y="4230046"/>
                </a:cubicBezTo>
                <a:cubicBezTo>
                  <a:pt x="1595094" y="4229871"/>
                  <a:pt x="1593901" y="4229619"/>
                  <a:pt x="1592727" y="4229294"/>
                </a:cubicBezTo>
                <a:cubicBezTo>
                  <a:pt x="1587449" y="4227486"/>
                  <a:pt x="1582605" y="4226269"/>
                  <a:pt x="1577941" y="4225580"/>
                </a:cubicBezTo>
                <a:cubicBezTo>
                  <a:pt x="1538842" y="4219812"/>
                  <a:pt x="1527555" y="4251721"/>
                  <a:pt x="1520811" y="4270786"/>
                </a:cubicBezTo>
                <a:cubicBezTo>
                  <a:pt x="1514515" y="4288588"/>
                  <a:pt x="1508004" y="4306995"/>
                  <a:pt x="1487230" y="4317925"/>
                </a:cubicBezTo>
                <a:cubicBezTo>
                  <a:pt x="1487057" y="4318016"/>
                  <a:pt x="1486884" y="4318109"/>
                  <a:pt x="1486713" y="4318205"/>
                </a:cubicBezTo>
                <a:cubicBezTo>
                  <a:pt x="1426015" y="4352207"/>
                  <a:pt x="1413949" y="4406661"/>
                  <a:pt x="1410546" y="4450806"/>
                </a:cubicBezTo>
                <a:cubicBezTo>
                  <a:pt x="1406066" y="4471003"/>
                  <a:pt x="1415488" y="4482799"/>
                  <a:pt x="1421650" y="4488112"/>
                </a:cubicBezTo>
                <a:cubicBezTo>
                  <a:pt x="1429676" y="4495032"/>
                  <a:pt x="1439473" y="4497643"/>
                  <a:pt x="1446627" y="4499549"/>
                </a:cubicBezTo>
                <a:cubicBezTo>
                  <a:pt x="1448463" y="4500039"/>
                  <a:pt x="1450198" y="4500501"/>
                  <a:pt x="1451468" y="4500921"/>
                </a:cubicBezTo>
                <a:cubicBezTo>
                  <a:pt x="1482282" y="4511153"/>
                  <a:pt x="1498333" y="4522300"/>
                  <a:pt x="1506858" y="4539389"/>
                </a:cubicBezTo>
                <a:cubicBezTo>
                  <a:pt x="1518226" y="4562174"/>
                  <a:pt x="1531609" y="4583696"/>
                  <a:pt x="1545181" y="4604518"/>
                </a:cubicBezTo>
                <a:cubicBezTo>
                  <a:pt x="1524348" y="4590343"/>
                  <a:pt x="1501637" y="4580213"/>
                  <a:pt x="1479150" y="4571513"/>
                </a:cubicBezTo>
                <a:cubicBezTo>
                  <a:pt x="1478751" y="4571358"/>
                  <a:pt x="1478339" y="4571176"/>
                  <a:pt x="1477912" y="4570998"/>
                </a:cubicBezTo>
                <a:cubicBezTo>
                  <a:pt x="1475195" y="4569845"/>
                  <a:pt x="1451793" y="4559005"/>
                  <a:pt x="1446591" y="4557124"/>
                </a:cubicBezTo>
                <a:cubicBezTo>
                  <a:pt x="1439799" y="4554665"/>
                  <a:pt x="1379403" y="4532997"/>
                  <a:pt x="1350803" y="4528772"/>
                </a:cubicBezTo>
                <a:cubicBezTo>
                  <a:pt x="1348690" y="4528460"/>
                  <a:pt x="1346758" y="4528237"/>
                  <a:pt x="1344951" y="4528101"/>
                </a:cubicBezTo>
                <a:cubicBezTo>
                  <a:pt x="1338000" y="4526736"/>
                  <a:pt x="1333143" y="4525874"/>
                  <a:pt x="1328916" y="4525250"/>
                </a:cubicBezTo>
                <a:cubicBezTo>
                  <a:pt x="1285543" y="4518842"/>
                  <a:pt x="1275584" y="4539904"/>
                  <a:pt x="1266544" y="4570473"/>
                </a:cubicBezTo>
                <a:cubicBezTo>
                  <a:pt x="1255025" y="4602951"/>
                  <a:pt x="1268318" y="4629693"/>
                  <a:pt x="1279013" y="4651213"/>
                </a:cubicBezTo>
                <a:cubicBezTo>
                  <a:pt x="1285693" y="4664652"/>
                  <a:pt x="1292003" y="4677346"/>
                  <a:pt x="1292120" y="4689993"/>
                </a:cubicBezTo>
                <a:cubicBezTo>
                  <a:pt x="1292127" y="4690799"/>
                  <a:pt x="1292182" y="4691602"/>
                  <a:pt x="1292281" y="4692397"/>
                </a:cubicBezTo>
                <a:cubicBezTo>
                  <a:pt x="1294720" y="4711787"/>
                  <a:pt x="1285876" y="4725616"/>
                  <a:pt x="1271244" y="4746566"/>
                </a:cubicBezTo>
                <a:cubicBezTo>
                  <a:pt x="1267731" y="4751597"/>
                  <a:pt x="1264128" y="4756756"/>
                  <a:pt x="1260699" y="4762181"/>
                </a:cubicBezTo>
                <a:cubicBezTo>
                  <a:pt x="1234649" y="4777339"/>
                  <a:pt x="1235947" y="4804911"/>
                  <a:pt x="1236647" y="4818824"/>
                </a:cubicBezTo>
                <a:cubicBezTo>
                  <a:pt x="1237502" y="4841165"/>
                  <a:pt x="1251375" y="4854987"/>
                  <a:pt x="1261512" y="4865086"/>
                </a:cubicBezTo>
                <a:cubicBezTo>
                  <a:pt x="1266386" y="4869940"/>
                  <a:pt x="1270988" y="4874528"/>
                  <a:pt x="1272887" y="4878731"/>
                </a:cubicBezTo>
                <a:cubicBezTo>
                  <a:pt x="1289911" y="4916408"/>
                  <a:pt x="1328643" y="4943968"/>
                  <a:pt x="1373965" y="4950663"/>
                </a:cubicBezTo>
                <a:cubicBezTo>
                  <a:pt x="1404015" y="4955103"/>
                  <a:pt x="1434229" y="4949909"/>
                  <a:pt x="1459040" y="4936034"/>
                </a:cubicBezTo>
                <a:cubicBezTo>
                  <a:pt x="1475249" y="4926970"/>
                  <a:pt x="1490308" y="4916493"/>
                  <a:pt x="1504870" y="4906365"/>
                </a:cubicBezTo>
                <a:cubicBezTo>
                  <a:pt x="1533051" y="4886757"/>
                  <a:pt x="1559669" y="4868244"/>
                  <a:pt x="1592215" y="4860981"/>
                </a:cubicBezTo>
                <a:cubicBezTo>
                  <a:pt x="1598754" y="4859524"/>
                  <a:pt x="1626214" y="4859209"/>
                  <a:pt x="1637690" y="4863208"/>
                </a:cubicBezTo>
                <a:cubicBezTo>
                  <a:pt x="1649455" y="4867303"/>
                  <a:pt x="1662875" y="4870354"/>
                  <a:pt x="1678254" y="4872626"/>
                </a:cubicBezTo>
                <a:cubicBezTo>
                  <a:pt x="1681210" y="4873063"/>
                  <a:pt x="1684258" y="4873470"/>
                  <a:pt x="1687387" y="4873859"/>
                </a:cubicBezTo>
                <a:cubicBezTo>
                  <a:pt x="1695871" y="4874906"/>
                  <a:pt x="1704088" y="4871195"/>
                  <a:pt x="1708710" y="4864442"/>
                </a:cubicBezTo>
                <a:cubicBezTo>
                  <a:pt x="1713529" y="4875500"/>
                  <a:pt x="1719341" y="4885423"/>
                  <a:pt x="1726124" y="4894135"/>
                </a:cubicBezTo>
                <a:cubicBezTo>
                  <a:pt x="1708837" y="4896125"/>
                  <a:pt x="1701105" y="4913338"/>
                  <a:pt x="1696239" y="4924198"/>
                </a:cubicBezTo>
                <a:cubicBezTo>
                  <a:pt x="1691298" y="4935231"/>
                  <a:pt x="1685697" y="4947727"/>
                  <a:pt x="1675045" y="4953319"/>
                </a:cubicBezTo>
                <a:cubicBezTo>
                  <a:pt x="1668567" y="4956719"/>
                  <a:pt x="1663682" y="4962671"/>
                  <a:pt x="1663206" y="4969780"/>
                </a:cubicBezTo>
                <a:cubicBezTo>
                  <a:pt x="1662340" y="4982798"/>
                  <a:pt x="1671588" y="4992134"/>
                  <a:pt x="1682542" y="4993752"/>
                </a:cubicBezTo>
                <a:cubicBezTo>
                  <a:pt x="1685560" y="4994198"/>
                  <a:pt x="1688704" y="4994055"/>
                  <a:pt x="1691805" y="4993247"/>
                </a:cubicBezTo>
                <a:cubicBezTo>
                  <a:pt x="1716430" y="4986808"/>
                  <a:pt x="1730776" y="4974452"/>
                  <a:pt x="1742300" y="4964527"/>
                </a:cubicBezTo>
                <a:cubicBezTo>
                  <a:pt x="1745259" y="4961976"/>
                  <a:pt x="1748095" y="4959538"/>
                  <a:pt x="1750830" y="4957455"/>
                </a:cubicBezTo>
                <a:cubicBezTo>
                  <a:pt x="1752028" y="4956991"/>
                  <a:pt x="1753152" y="4956501"/>
                  <a:pt x="1754222" y="4955995"/>
                </a:cubicBezTo>
                <a:cubicBezTo>
                  <a:pt x="1747775" y="4971730"/>
                  <a:pt x="1747431" y="4988178"/>
                  <a:pt x="1747128" y="5004243"/>
                </a:cubicBezTo>
                <a:cubicBezTo>
                  <a:pt x="1747065" y="5007645"/>
                  <a:pt x="1747001" y="5011148"/>
                  <a:pt x="1746878" y="5014749"/>
                </a:cubicBezTo>
                <a:cubicBezTo>
                  <a:pt x="1746643" y="5021543"/>
                  <a:pt x="1749363" y="5028382"/>
                  <a:pt x="1754839" y="5032742"/>
                </a:cubicBezTo>
                <a:cubicBezTo>
                  <a:pt x="1758281" y="5035482"/>
                  <a:pt x="1762203" y="5037093"/>
                  <a:pt x="1766138" y="5037675"/>
                </a:cubicBezTo>
                <a:cubicBezTo>
                  <a:pt x="1774460" y="5038904"/>
                  <a:pt x="1782900" y="5035548"/>
                  <a:pt x="1787778" y="5028761"/>
                </a:cubicBezTo>
                <a:cubicBezTo>
                  <a:pt x="1788798" y="5027346"/>
                  <a:pt x="1789894" y="5025845"/>
                  <a:pt x="1791038" y="5024270"/>
                </a:cubicBezTo>
                <a:cubicBezTo>
                  <a:pt x="1798976" y="5013367"/>
                  <a:pt x="1809847" y="4998430"/>
                  <a:pt x="1816498" y="4983723"/>
                </a:cubicBezTo>
                <a:cubicBezTo>
                  <a:pt x="1818119" y="4980131"/>
                  <a:pt x="1819350" y="4976762"/>
                  <a:pt x="1820334" y="4973539"/>
                </a:cubicBezTo>
                <a:cubicBezTo>
                  <a:pt x="1835426" y="5006040"/>
                  <a:pt x="1860146" y="5026143"/>
                  <a:pt x="1891561" y="5030784"/>
                </a:cubicBezTo>
                <a:cubicBezTo>
                  <a:pt x="1901479" y="5032249"/>
                  <a:pt x="1911984" y="5032133"/>
                  <a:pt x="1922804" y="5030440"/>
                </a:cubicBezTo>
                <a:cubicBezTo>
                  <a:pt x="1929133" y="5029448"/>
                  <a:pt x="1935077" y="5026327"/>
                  <a:pt x="1938538" y="5021161"/>
                </a:cubicBezTo>
                <a:cubicBezTo>
                  <a:pt x="1945464" y="5010831"/>
                  <a:pt x="1942206" y="4997898"/>
                  <a:pt x="1932493" y="4991380"/>
                </a:cubicBezTo>
                <a:cubicBezTo>
                  <a:pt x="1926617" y="4987438"/>
                  <a:pt x="1920612" y="4984083"/>
                  <a:pt x="1914801" y="4980844"/>
                </a:cubicBezTo>
                <a:cubicBezTo>
                  <a:pt x="1899433" y="4972266"/>
                  <a:pt x="1889892" y="4966544"/>
                  <a:pt x="1887481" y="4957312"/>
                </a:cubicBezTo>
                <a:cubicBezTo>
                  <a:pt x="1884221" y="4944846"/>
                  <a:pt x="1878871" y="4936760"/>
                  <a:pt x="1872903" y="4931551"/>
                </a:cubicBezTo>
                <a:cubicBezTo>
                  <a:pt x="1879394" y="4928288"/>
                  <a:pt x="1884624" y="4924252"/>
                  <a:pt x="1888768" y="4919713"/>
                </a:cubicBezTo>
                <a:cubicBezTo>
                  <a:pt x="1893175" y="4927197"/>
                  <a:pt x="1900950" y="4932359"/>
                  <a:pt x="1910950" y="4933837"/>
                </a:cubicBezTo>
                <a:cubicBezTo>
                  <a:pt x="1914615" y="4934378"/>
                  <a:pt x="1917935" y="4934349"/>
                  <a:pt x="1920361" y="4934326"/>
                </a:cubicBezTo>
                <a:lnTo>
                  <a:pt x="1921352" y="4934318"/>
                </a:lnTo>
                <a:cubicBezTo>
                  <a:pt x="1965519" y="4934212"/>
                  <a:pt x="2029979" y="4928599"/>
                  <a:pt x="2081423" y="4881583"/>
                </a:cubicBezTo>
                <a:cubicBezTo>
                  <a:pt x="2091975" y="4874131"/>
                  <a:pt x="2096594" y="4862723"/>
                  <a:pt x="2093832" y="4850606"/>
                </a:cubicBezTo>
                <a:cubicBezTo>
                  <a:pt x="2093649" y="4849793"/>
                  <a:pt x="2093413" y="4848943"/>
                  <a:pt x="2093146" y="4848071"/>
                </a:cubicBezTo>
                <a:cubicBezTo>
                  <a:pt x="2107611" y="4853522"/>
                  <a:pt x="2122143" y="4857872"/>
                  <a:pt x="2135963" y="4859913"/>
                </a:cubicBezTo>
                <a:cubicBezTo>
                  <a:pt x="2153827" y="4862552"/>
                  <a:pt x="2169490" y="4861170"/>
                  <a:pt x="2182516" y="4855809"/>
                </a:cubicBezTo>
                <a:cubicBezTo>
                  <a:pt x="2208750" y="4845893"/>
                  <a:pt x="2236648" y="4841995"/>
                  <a:pt x="2266182" y="4837868"/>
                </a:cubicBezTo>
                <a:cubicBezTo>
                  <a:pt x="2272367" y="4837004"/>
                  <a:pt x="2278552" y="4836139"/>
                  <a:pt x="2284731" y="4835215"/>
                </a:cubicBezTo>
                <a:cubicBezTo>
                  <a:pt x="2301874" y="4833840"/>
                  <a:pt x="2334968" y="4818553"/>
                  <a:pt x="2342702" y="4797274"/>
                </a:cubicBezTo>
                <a:cubicBezTo>
                  <a:pt x="2347208" y="4784871"/>
                  <a:pt x="2343330" y="4771914"/>
                  <a:pt x="2332584" y="4763112"/>
                </a:cubicBezTo>
                <a:lnTo>
                  <a:pt x="2332590" y="4763109"/>
                </a:lnTo>
                <a:cubicBezTo>
                  <a:pt x="2331493" y="4761901"/>
                  <a:pt x="2329442" y="4758408"/>
                  <a:pt x="2328062" y="4756055"/>
                </a:cubicBezTo>
                <a:cubicBezTo>
                  <a:pt x="2323812" y="4748816"/>
                  <a:pt x="2317355" y="4737863"/>
                  <a:pt x="2305667" y="4731775"/>
                </a:cubicBezTo>
                <a:cubicBezTo>
                  <a:pt x="2317911" y="4726395"/>
                  <a:pt x="2329298" y="4719620"/>
                  <a:pt x="2339631" y="4711452"/>
                </a:cubicBezTo>
                <a:cubicBezTo>
                  <a:pt x="2371710" y="4686082"/>
                  <a:pt x="2392336" y="4648556"/>
                  <a:pt x="2399274" y="4602929"/>
                </a:cubicBezTo>
                <a:cubicBezTo>
                  <a:pt x="2405563" y="4561535"/>
                  <a:pt x="2391043" y="4531560"/>
                  <a:pt x="2354877" y="4511284"/>
                </a:cubicBezTo>
                <a:cubicBezTo>
                  <a:pt x="2354449" y="4511044"/>
                  <a:pt x="2354014" y="4510819"/>
                  <a:pt x="2353573" y="4510607"/>
                </a:cubicBezTo>
                <a:cubicBezTo>
                  <a:pt x="2321294" y="4495119"/>
                  <a:pt x="2314362" y="4467715"/>
                  <a:pt x="2308253" y="4443537"/>
                </a:cubicBezTo>
                <a:cubicBezTo>
                  <a:pt x="2303612" y="4425189"/>
                  <a:pt x="2297839" y="4402355"/>
                  <a:pt x="2274081" y="4398845"/>
                </a:cubicBezTo>
                <a:cubicBezTo>
                  <a:pt x="2267757" y="4397911"/>
                  <a:pt x="2261687" y="4398840"/>
                  <a:pt x="2256165" y="4400647"/>
                </a:cubicBezTo>
                <a:cubicBezTo>
                  <a:pt x="2252382" y="4401884"/>
                  <a:pt x="2238556" y="4405078"/>
                  <a:pt x="2235105" y="4405107"/>
                </a:cubicBezTo>
                <a:cubicBezTo>
                  <a:pt x="2185555" y="4405514"/>
                  <a:pt x="2150082" y="4423415"/>
                  <a:pt x="2122603" y="4449767"/>
                </a:cubicBezTo>
                <a:cubicBezTo>
                  <a:pt x="2142757" y="4404094"/>
                  <a:pt x="2145036" y="4354879"/>
                  <a:pt x="2129527" y="4299356"/>
                </a:cubicBezTo>
                <a:cubicBezTo>
                  <a:pt x="2129369" y="4298794"/>
                  <a:pt x="2129183" y="4298219"/>
                  <a:pt x="2128979" y="4297672"/>
                </a:cubicBezTo>
                <a:cubicBezTo>
                  <a:pt x="2110852" y="4249217"/>
                  <a:pt x="2068464" y="4228522"/>
                  <a:pt x="2031069" y="4210263"/>
                </a:cubicBezTo>
                <a:cubicBezTo>
                  <a:pt x="2003591" y="4196846"/>
                  <a:pt x="1977639" y="4184175"/>
                  <a:pt x="1961936" y="4162075"/>
                </a:cubicBezTo>
                <a:cubicBezTo>
                  <a:pt x="1961851" y="4161959"/>
                  <a:pt x="1961772" y="4161846"/>
                  <a:pt x="1961688" y="4161731"/>
                </a:cubicBezTo>
                <a:lnTo>
                  <a:pt x="1961450" y="4161414"/>
                </a:lnTo>
                <a:cubicBezTo>
                  <a:pt x="1957717" y="4156361"/>
                  <a:pt x="1949955" y="4145850"/>
                  <a:pt x="1936725" y="4143896"/>
                </a:cubicBezTo>
                <a:close/>
                <a:moveTo>
                  <a:pt x="9900349" y="4136897"/>
                </a:moveTo>
                <a:lnTo>
                  <a:pt x="9900350" y="4136898"/>
                </a:lnTo>
                <a:lnTo>
                  <a:pt x="9900347" y="4136905"/>
                </a:lnTo>
                <a:close/>
                <a:moveTo>
                  <a:pt x="10084834" y="4135878"/>
                </a:moveTo>
                <a:cubicBezTo>
                  <a:pt x="10085139" y="4136338"/>
                  <a:pt x="10085187" y="4136569"/>
                  <a:pt x="10085424" y="4136958"/>
                </a:cubicBezTo>
                <a:cubicBezTo>
                  <a:pt x="10085697" y="4136781"/>
                  <a:pt x="10085662" y="4136374"/>
                  <a:pt x="10085475" y="4135966"/>
                </a:cubicBezTo>
                <a:lnTo>
                  <a:pt x="10085477" y="4135966"/>
                </a:lnTo>
                <a:cubicBezTo>
                  <a:pt x="10085245" y="4135931"/>
                  <a:pt x="10085034" y="4135931"/>
                  <a:pt x="10084834" y="4135878"/>
                </a:cubicBezTo>
                <a:close/>
                <a:moveTo>
                  <a:pt x="10384606" y="4133911"/>
                </a:moveTo>
                <a:cubicBezTo>
                  <a:pt x="10388206" y="4129978"/>
                  <a:pt x="10392936" y="4141848"/>
                  <a:pt x="10384771" y="4139669"/>
                </a:cubicBezTo>
                <a:cubicBezTo>
                  <a:pt x="10385104" y="4141157"/>
                  <a:pt x="10384939" y="4146065"/>
                  <a:pt x="10382727" y="4143602"/>
                </a:cubicBezTo>
                <a:cubicBezTo>
                  <a:pt x="10382020" y="4139439"/>
                  <a:pt x="10386121" y="4138925"/>
                  <a:pt x="10384606" y="4133911"/>
                </a:cubicBezTo>
                <a:close/>
                <a:moveTo>
                  <a:pt x="9516340" y="4133653"/>
                </a:moveTo>
                <a:cubicBezTo>
                  <a:pt x="9504536" y="4134005"/>
                  <a:pt x="9492737" y="4136800"/>
                  <a:pt x="9482519" y="4141016"/>
                </a:cubicBezTo>
                <a:cubicBezTo>
                  <a:pt x="9477337" y="4145392"/>
                  <a:pt x="9469994" y="4146437"/>
                  <a:pt x="9466043" y="4151185"/>
                </a:cubicBezTo>
                <a:cubicBezTo>
                  <a:pt x="9465520" y="4153966"/>
                  <a:pt x="9465478" y="4153966"/>
                  <a:pt x="9463447" y="4154108"/>
                </a:cubicBezTo>
                <a:cubicBezTo>
                  <a:pt x="9459791" y="4153045"/>
                  <a:pt x="9455921" y="4158413"/>
                  <a:pt x="9456683" y="4159299"/>
                </a:cubicBezTo>
                <a:cubicBezTo>
                  <a:pt x="9459711" y="4158714"/>
                  <a:pt x="9460064" y="4163728"/>
                  <a:pt x="9455477" y="4159334"/>
                </a:cubicBezTo>
                <a:cubicBezTo>
                  <a:pt x="9440276" y="4167077"/>
                  <a:pt x="9434357" y="4194395"/>
                  <a:pt x="9446564" y="4206000"/>
                </a:cubicBezTo>
                <a:cubicBezTo>
                  <a:pt x="9451560" y="4211846"/>
                  <a:pt x="9456944" y="4221821"/>
                  <a:pt x="9462386" y="4228978"/>
                </a:cubicBezTo>
                <a:cubicBezTo>
                  <a:pt x="9467901" y="4234169"/>
                  <a:pt x="9471886" y="4229527"/>
                  <a:pt x="9472772" y="4238598"/>
                </a:cubicBezTo>
                <a:cubicBezTo>
                  <a:pt x="9478466" y="4238882"/>
                  <a:pt x="9482803" y="4237943"/>
                  <a:pt x="9482011" y="4244817"/>
                </a:cubicBezTo>
                <a:cubicBezTo>
                  <a:pt x="9488658" y="4245295"/>
                  <a:pt x="9489567" y="4253870"/>
                  <a:pt x="9495888" y="4255340"/>
                </a:cubicBezTo>
                <a:cubicBezTo>
                  <a:pt x="9500379" y="4262250"/>
                  <a:pt x="9509998" y="4254313"/>
                  <a:pt x="9510076" y="4266307"/>
                </a:cubicBezTo>
                <a:cubicBezTo>
                  <a:pt x="9510318" y="4266838"/>
                  <a:pt x="9512001" y="4267884"/>
                  <a:pt x="9513548" y="4269070"/>
                </a:cubicBezTo>
                <a:cubicBezTo>
                  <a:pt x="9519088" y="4268132"/>
                  <a:pt x="9515134" y="4274368"/>
                  <a:pt x="9520022" y="4273694"/>
                </a:cubicBezTo>
                <a:cubicBezTo>
                  <a:pt x="9527124" y="4272897"/>
                  <a:pt x="9527845" y="4282446"/>
                  <a:pt x="9533330" y="4285387"/>
                </a:cubicBezTo>
                <a:cubicBezTo>
                  <a:pt x="9536911" y="4285511"/>
                  <a:pt x="9539703" y="4287761"/>
                  <a:pt x="9542805" y="4289285"/>
                </a:cubicBezTo>
                <a:cubicBezTo>
                  <a:pt x="9549628" y="4292332"/>
                  <a:pt x="9554090" y="4294565"/>
                  <a:pt x="9559558" y="4301190"/>
                </a:cubicBezTo>
                <a:cubicBezTo>
                  <a:pt x="9559678" y="4301651"/>
                  <a:pt x="9559315" y="4304114"/>
                  <a:pt x="9562383" y="4303689"/>
                </a:cubicBezTo>
                <a:cubicBezTo>
                  <a:pt x="9566795" y="4304946"/>
                  <a:pt x="9570367" y="4308649"/>
                  <a:pt x="9574209" y="4310509"/>
                </a:cubicBezTo>
                <a:cubicBezTo>
                  <a:pt x="9577861" y="4309996"/>
                  <a:pt x="9575960" y="4312511"/>
                  <a:pt x="9575269" y="4314602"/>
                </a:cubicBezTo>
                <a:cubicBezTo>
                  <a:pt x="9577591" y="4317933"/>
                  <a:pt x="9584345" y="4323301"/>
                  <a:pt x="9587851" y="4317543"/>
                </a:cubicBezTo>
                <a:cubicBezTo>
                  <a:pt x="9589196" y="4319669"/>
                  <a:pt x="9595579" y="4318694"/>
                  <a:pt x="9593176" y="4321936"/>
                </a:cubicBezTo>
                <a:cubicBezTo>
                  <a:pt x="9592553" y="4326242"/>
                  <a:pt x="9602533" y="4334604"/>
                  <a:pt x="9607731" y="4333505"/>
                </a:cubicBezTo>
                <a:cubicBezTo>
                  <a:pt x="9610893" y="4334692"/>
                  <a:pt x="9608287" y="4339352"/>
                  <a:pt x="9612574" y="4338236"/>
                </a:cubicBezTo>
                <a:cubicBezTo>
                  <a:pt x="9610783" y="4340858"/>
                  <a:pt x="9614970" y="4340521"/>
                  <a:pt x="9616467" y="4340503"/>
                </a:cubicBezTo>
                <a:cubicBezTo>
                  <a:pt x="9621076" y="4340114"/>
                  <a:pt x="9619721" y="4348901"/>
                  <a:pt x="9625506" y="4347430"/>
                </a:cubicBezTo>
                <a:cubicBezTo>
                  <a:pt x="9627867" y="4348299"/>
                  <a:pt x="9626322" y="4351346"/>
                  <a:pt x="9628464" y="4352249"/>
                </a:cubicBezTo>
                <a:cubicBezTo>
                  <a:pt x="9630057" y="4351948"/>
                  <a:pt x="9631761" y="4352285"/>
                  <a:pt x="9632054" y="4354057"/>
                </a:cubicBezTo>
                <a:cubicBezTo>
                  <a:pt x="9633016" y="4357759"/>
                  <a:pt x="9648551" y="4363854"/>
                  <a:pt x="9652945" y="4363305"/>
                </a:cubicBezTo>
                <a:cubicBezTo>
                  <a:pt x="9661167" y="4357051"/>
                  <a:pt x="9642283" y="4352320"/>
                  <a:pt x="9640455" y="4344649"/>
                </a:cubicBezTo>
                <a:cubicBezTo>
                  <a:pt x="9635902" y="4344933"/>
                  <a:pt x="9637636" y="4341956"/>
                  <a:pt x="9635234" y="4339830"/>
                </a:cubicBezTo>
                <a:cubicBezTo>
                  <a:pt x="9629113" y="4338023"/>
                  <a:pt x="9624864" y="4327340"/>
                  <a:pt x="9616242" y="4328545"/>
                </a:cubicBezTo>
                <a:cubicBezTo>
                  <a:pt x="9608964" y="4325090"/>
                  <a:pt x="9611997" y="4313468"/>
                  <a:pt x="9601532" y="4317206"/>
                </a:cubicBezTo>
                <a:cubicBezTo>
                  <a:pt x="9601548" y="4317383"/>
                  <a:pt x="9601649" y="4317490"/>
                  <a:pt x="9601466" y="4317826"/>
                </a:cubicBezTo>
                <a:cubicBezTo>
                  <a:pt x="9601094" y="4318907"/>
                  <a:pt x="9598623" y="4319616"/>
                  <a:pt x="9600414" y="4317543"/>
                </a:cubicBezTo>
                <a:lnTo>
                  <a:pt x="9600414" y="4317541"/>
                </a:lnTo>
                <a:lnTo>
                  <a:pt x="9601528" y="4317206"/>
                </a:lnTo>
                <a:lnTo>
                  <a:pt x="9600564" y="4316854"/>
                </a:lnTo>
                <a:lnTo>
                  <a:pt x="9600564" y="4316852"/>
                </a:lnTo>
                <a:cubicBezTo>
                  <a:pt x="9602033" y="4312972"/>
                  <a:pt x="9599012" y="4308773"/>
                  <a:pt x="9596536" y="4307214"/>
                </a:cubicBezTo>
                <a:cubicBezTo>
                  <a:pt x="9592278" y="4307870"/>
                  <a:pt x="9595047" y="4301084"/>
                  <a:pt x="9590159" y="4302626"/>
                </a:cubicBezTo>
                <a:cubicBezTo>
                  <a:pt x="9587160" y="4296053"/>
                  <a:pt x="9577508" y="4294068"/>
                  <a:pt x="9573577" y="4288417"/>
                </a:cubicBezTo>
                <a:cubicBezTo>
                  <a:pt x="9555196" y="4271444"/>
                  <a:pt x="9602178" y="4290472"/>
                  <a:pt x="9608386" y="4289692"/>
                </a:cubicBezTo>
                <a:cubicBezTo>
                  <a:pt x="9611394" y="4290295"/>
                  <a:pt x="9608671" y="4295185"/>
                  <a:pt x="9613827" y="4294352"/>
                </a:cubicBezTo>
                <a:cubicBezTo>
                  <a:pt x="9618346" y="4298409"/>
                  <a:pt x="9622138" y="4299614"/>
                  <a:pt x="9625153" y="4304716"/>
                </a:cubicBezTo>
                <a:cubicBezTo>
                  <a:pt x="9631937" y="4308755"/>
                  <a:pt x="9636130" y="4316675"/>
                  <a:pt x="9644912" y="4318429"/>
                </a:cubicBezTo>
                <a:cubicBezTo>
                  <a:pt x="9644746" y="4320183"/>
                  <a:pt x="9642200" y="4321122"/>
                  <a:pt x="9643064" y="4323513"/>
                </a:cubicBezTo>
                <a:cubicBezTo>
                  <a:pt x="9647587" y="4325799"/>
                  <a:pt x="9647393" y="4333186"/>
                  <a:pt x="9652810" y="4331769"/>
                </a:cubicBezTo>
                <a:cubicBezTo>
                  <a:pt x="9654956" y="4331805"/>
                  <a:pt x="9655475" y="4332265"/>
                  <a:pt x="9655654" y="4334515"/>
                </a:cubicBezTo>
                <a:cubicBezTo>
                  <a:pt x="9656603" y="4346970"/>
                  <a:pt x="9700879" y="4384405"/>
                  <a:pt x="9685875" y="4391314"/>
                </a:cubicBezTo>
                <a:cubicBezTo>
                  <a:pt x="9679674" y="4378984"/>
                  <a:pt x="9685384" y="4399039"/>
                  <a:pt x="9677410" y="4392927"/>
                </a:cubicBezTo>
                <a:cubicBezTo>
                  <a:pt x="9678715" y="4380755"/>
                  <a:pt x="9672699" y="4393936"/>
                  <a:pt x="9669912" y="4387435"/>
                </a:cubicBezTo>
                <a:cubicBezTo>
                  <a:pt x="9665531" y="4380153"/>
                  <a:pt x="9652686" y="4382013"/>
                  <a:pt x="9646298" y="4375883"/>
                </a:cubicBezTo>
                <a:cubicBezTo>
                  <a:pt x="9638481" y="4375246"/>
                  <a:pt x="9640680" y="4381429"/>
                  <a:pt x="9636114" y="4373934"/>
                </a:cubicBezTo>
                <a:cubicBezTo>
                  <a:pt x="9630693" y="4375511"/>
                  <a:pt x="9625449" y="4371259"/>
                  <a:pt x="9622095" y="4374271"/>
                </a:cubicBezTo>
                <a:cubicBezTo>
                  <a:pt x="9619409" y="4374430"/>
                  <a:pt x="9616784" y="4374997"/>
                  <a:pt x="9614564" y="4372340"/>
                </a:cubicBezTo>
                <a:cubicBezTo>
                  <a:pt x="9604939" y="4375493"/>
                  <a:pt x="9596520" y="4368354"/>
                  <a:pt x="9589118" y="4369399"/>
                </a:cubicBezTo>
                <a:cubicBezTo>
                  <a:pt x="9588751" y="4369931"/>
                  <a:pt x="9588051" y="4370232"/>
                  <a:pt x="9587511" y="4370639"/>
                </a:cubicBezTo>
                <a:cubicBezTo>
                  <a:pt x="9583048" y="4365484"/>
                  <a:pt x="9581574" y="4372624"/>
                  <a:pt x="9575719" y="4371242"/>
                </a:cubicBezTo>
                <a:cubicBezTo>
                  <a:pt x="9566308" y="4368017"/>
                  <a:pt x="9555862" y="4373811"/>
                  <a:pt x="9543654" y="4372641"/>
                </a:cubicBezTo>
                <a:cubicBezTo>
                  <a:pt x="9502828" y="4381517"/>
                  <a:pt x="9471257" y="4422938"/>
                  <a:pt x="9465891" y="4457397"/>
                </a:cubicBezTo>
                <a:cubicBezTo>
                  <a:pt x="9440598" y="4518643"/>
                  <a:pt x="9474804" y="4512956"/>
                  <a:pt x="9527517" y="4509590"/>
                </a:cubicBezTo>
                <a:cubicBezTo>
                  <a:pt x="9545609" y="4500147"/>
                  <a:pt x="9564238" y="4501139"/>
                  <a:pt x="9577524" y="4483458"/>
                </a:cubicBezTo>
                <a:cubicBezTo>
                  <a:pt x="9584944" y="4491058"/>
                  <a:pt x="9590572" y="4477027"/>
                  <a:pt x="9597533" y="4475308"/>
                </a:cubicBezTo>
                <a:cubicBezTo>
                  <a:pt x="9604861" y="4473306"/>
                  <a:pt x="9607690" y="4467850"/>
                  <a:pt x="9611931" y="4461383"/>
                </a:cubicBezTo>
                <a:cubicBezTo>
                  <a:pt x="9611134" y="4460551"/>
                  <a:pt x="9610340" y="4459718"/>
                  <a:pt x="9609545" y="4458885"/>
                </a:cubicBezTo>
                <a:cubicBezTo>
                  <a:pt x="9611184" y="4457043"/>
                  <a:pt x="9614739" y="4458230"/>
                  <a:pt x="9614188" y="4454828"/>
                </a:cubicBezTo>
                <a:cubicBezTo>
                  <a:pt x="9615421" y="4448574"/>
                  <a:pt x="9628983" y="4456670"/>
                  <a:pt x="9628668" y="4448787"/>
                </a:cubicBezTo>
                <a:cubicBezTo>
                  <a:pt x="9632613" y="4443312"/>
                  <a:pt x="9637792" y="4441399"/>
                  <a:pt x="9644269" y="4441612"/>
                </a:cubicBezTo>
                <a:cubicBezTo>
                  <a:pt x="9652426" y="4433214"/>
                  <a:pt x="9662597" y="4431602"/>
                  <a:pt x="9672860" y="4428306"/>
                </a:cubicBezTo>
                <a:cubicBezTo>
                  <a:pt x="9680113" y="4418474"/>
                  <a:pt x="9691616" y="4420706"/>
                  <a:pt x="9704046" y="4419678"/>
                </a:cubicBezTo>
                <a:cubicBezTo>
                  <a:pt x="9709179" y="4414257"/>
                  <a:pt x="9702530" y="4410909"/>
                  <a:pt x="9705829" y="4405239"/>
                </a:cubicBezTo>
                <a:cubicBezTo>
                  <a:pt x="9709358" y="4409846"/>
                  <a:pt x="9715066" y="4404460"/>
                  <a:pt x="9719038" y="4403539"/>
                </a:cubicBezTo>
                <a:cubicBezTo>
                  <a:pt x="9716389" y="4401696"/>
                  <a:pt x="9705131" y="4401377"/>
                  <a:pt x="9717383" y="4399818"/>
                </a:cubicBezTo>
                <a:cubicBezTo>
                  <a:pt x="9721114" y="4396523"/>
                  <a:pt x="9716696" y="4389436"/>
                  <a:pt x="9720535" y="4386017"/>
                </a:cubicBezTo>
                <a:cubicBezTo>
                  <a:pt x="9719493" y="4384281"/>
                  <a:pt x="9714944" y="4384972"/>
                  <a:pt x="9716141" y="4387736"/>
                </a:cubicBezTo>
                <a:cubicBezTo>
                  <a:pt x="9714612" y="4395673"/>
                  <a:pt x="9705811" y="4376805"/>
                  <a:pt x="9716039" y="4385858"/>
                </a:cubicBezTo>
                <a:cubicBezTo>
                  <a:pt x="9718241" y="4378842"/>
                  <a:pt x="9713907" y="4378098"/>
                  <a:pt x="9719860" y="4371295"/>
                </a:cubicBezTo>
                <a:cubicBezTo>
                  <a:pt x="9716037" y="4369187"/>
                  <a:pt x="9710341" y="4376521"/>
                  <a:pt x="9705983" y="4372517"/>
                </a:cubicBezTo>
                <a:cubicBezTo>
                  <a:pt x="9723115" y="4365608"/>
                  <a:pt x="9717628" y="4370515"/>
                  <a:pt x="9717135" y="4352427"/>
                </a:cubicBezTo>
                <a:cubicBezTo>
                  <a:pt x="9715520" y="4350974"/>
                  <a:pt x="9714173" y="4349698"/>
                  <a:pt x="9714391" y="4347502"/>
                </a:cubicBezTo>
                <a:cubicBezTo>
                  <a:pt x="9712515" y="4345836"/>
                  <a:pt x="9707995" y="4346917"/>
                  <a:pt x="9709742" y="4342718"/>
                </a:cubicBezTo>
                <a:cubicBezTo>
                  <a:pt x="9714232" y="4337970"/>
                  <a:pt x="9708612" y="4329909"/>
                  <a:pt x="9707505" y="4324789"/>
                </a:cubicBezTo>
                <a:cubicBezTo>
                  <a:pt x="9705935" y="4324789"/>
                  <a:pt x="9704055" y="4325108"/>
                  <a:pt x="9701424" y="4326029"/>
                </a:cubicBezTo>
                <a:cubicBezTo>
                  <a:pt x="9702470" y="4326897"/>
                  <a:pt x="9703637" y="4328598"/>
                  <a:pt x="9705028" y="4329749"/>
                </a:cubicBezTo>
                <a:cubicBezTo>
                  <a:pt x="9700055" y="4328810"/>
                  <a:pt x="9693680" y="4335986"/>
                  <a:pt x="9699258" y="4326773"/>
                </a:cubicBezTo>
                <a:lnTo>
                  <a:pt x="9699258" y="4326772"/>
                </a:lnTo>
                <a:lnTo>
                  <a:pt x="9701417" y="4326047"/>
                </a:lnTo>
                <a:cubicBezTo>
                  <a:pt x="9700888" y="4325604"/>
                  <a:pt x="9700388" y="4325480"/>
                  <a:pt x="9699920" y="4325746"/>
                </a:cubicBezTo>
                <a:lnTo>
                  <a:pt x="9699262" y="4326758"/>
                </a:lnTo>
                <a:lnTo>
                  <a:pt x="9699472" y="4325905"/>
                </a:lnTo>
                <a:cubicBezTo>
                  <a:pt x="9699615" y="4325728"/>
                  <a:pt x="9699777" y="4325816"/>
                  <a:pt x="9699926" y="4325728"/>
                </a:cubicBezTo>
                <a:cubicBezTo>
                  <a:pt x="9702211" y="4321848"/>
                  <a:pt x="9703905" y="4324151"/>
                  <a:pt x="9706139" y="4320395"/>
                </a:cubicBezTo>
                <a:cubicBezTo>
                  <a:pt x="9704684" y="4315169"/>
                  <a:pt x="9700354" y="4310687"/>
                  <a:pt x="9696065" y="4307072"/>
                </a:cubicBezTo>
                <a:cubicBezTo>
                  <a:pt x="9700616" y="4305017"/>
                  <a:pt x="9702957" y="4300925"/>
                  <a:pt x="9697957" y="4296992"/>
                </a:cubicBezTo>
                <a:cubicBezTo>
                  <a:pt x="9695890" y="4291234"/>
                  <a:pt x="9691104" y="4287442"/>
                  <a:pt x="9690125" y="4280480"/>
                </a:cubicBezTo>
                <a:cubicBezTo>
                  <a:pt x="9692361" y="4278744"/>
                  <a:pt x="9693535" y="4273659"/>
                  <a:pt x="9689288" y="4274315"/>
                </a:cubicBezTo>
                <a:cubicBezTo>
                  <a:pt x="9686620" y="4272968"/>
                  <a:pt x="9682748" y="4279736"/>
                  <a:pt x="9682475" y="4274421"/>
                </a:cubicBezTo>
                <a:cubicBezTo>
                  <a:pt x="9680978" y="4267635"/>
                  <a:pt x="9696490" y="4267866"/>
                  <a:pt x="9678067" y="4259946"/>
                </a:cubicBezTo>
                <a:lnTo>
                  <a:pt x="9678063" y="4259964"/>
                </a:lnTo>
                <a:cubicBezTo>
                  <a:pt x="9676729" y="4254189"/>
                  <a:pt x="9673149" y="4249990"/>
                  <a:pt x="9671515" y="4244515"/>
                </a:cubicBezTo>
                <a:cubicBezTo>
                  <a:pt x="9667749" y="4240671"/>
                  <a:pt x="9656775" y="4235781"/>
                  <a:pt x="9661208" y="4230378"/>
                </a:cubicBezTo>
                <a:cubicBezTo>
                  <a:pt x="9659486" y="4227171"/>
                  <a:pt x="9647802" y="4232096"/>
                  <a:pt x="9649972" y="4227454"/>
                </a:cubicBezTo>
                <a:cubicBezTo>
                  <a:pt x="9657323" y="4227242"/>
                  <a:pt x="9651659" y="4220598"/>
                  <a:pt x="9649779" y="4217409"/>
                </a:cubicBezTo>
                <a:cubicBezTo>
                  <a:pt x="9646703" y="4218330"/>
                  <a:pt x="9646478" y="4215868"/>
                  <a:pt x="9645513" y="4213405"/>
                </a:cubicBezTo>
                <a:cubicBezTo>
                  <a:pt x="9635273" y="4214220"/>
                  <a:pt x="9638254" y="4206017"/>
                  <a:pt x="9632217" y="4201305"/>
                </a:cubicBezTo>
                <a:cubicBezTo>
                  <a:pt x="9623651" y="4197478"/>
                  <a:pt x="9620492" y="4187805"/>
                  <a:pt x="9611979" y="4182366"/>
                </a:cubicBezTo>
                <a:cubicBezTo>
                  <a:pt x="9609470" y="4182242"/>
                  <a:pt x="9605670" y="4183748"/>
                  <a:pt x="9605800" y="4179673"/>
                </a:cubicBezTo>
                <a:cubicBezTo>
                  <a:pt x="9606322" y="4175598"/>
                  <a:pt x="9600995" y="4171169"/>
                  <a:pt x="9597411" y="4170567"/>
                </a:cubicBezTo>
                <a:cubicBezTo>
                  <a:pt x="9590834" y="4168512"/>
                  <a:pt x="9589770" y="4155472"/>
                  <a:pt x="9584352" y="4161425"/>
                </a:cubicBezTo>
                <a:cubicBezTo>
                  <a:pt x="9577641" y="4150352"/>
                  <a:pt x="9562460" y="4143602"/>
                  <a:pt x="9550189" y="4140945"/>
                </a:cubicBezTo>
                <a:cubicBezTo>
                  <a:pt x="9539952" y="4135391"/>
                  <a:pt x="9528144" y="4133301"/>
                  <a:pt x="9516340" y="4133653"/>
                </a:cubicBezTo>
                <a:close/>
                <a:moveTo>
                  <a:pt x="10403086" y="4096335"/>
                </a:moveTo>
                <a:cubicBezTo>
                  <a:pt x="10404225" y="4096224"/>
                  <a:pt x="10405289" y="4097735"/>
                  <a:pt x="10407501" y="4100888"/>
                </a:cubicBezTo>
                <a:cubicBezTo>
                  <a:pt x="10402794" y="4110968"/>
                  <a:pt x="10405436" y="4112138"/>
                  <a:pt x="10398216" y="4101508"/>
                </a:cubicBezTo>
                <a:cubicBezTo>
                  <a:pt x="10400732" y="4098177"/>
                  <a:pt x="10401947" y="4096445"/>
                  <a:pt x="10403086" y="4096335"/>
                </a:cubicBezTo>
                <a:close/>
                <a:moveTo>
                  <a:pt x="9879176" y="4088190"/>
                </a:moveTo>
                <a:lnTo>
                  <a:pt x="9879406" y="4088274"/>
                </a:lnTo>
                <a:lnTo>
                  <a:pt x="9879396" y="4088288"/>
                </a:lnTo>
                <a:lnTo>
                  <a:pt x="9879390" y="4088291"/>
                </a:lnTo>
                <a:close/>
                <a:moveTo>
                  <a:pt x="10303726" y="4066252"/>
                </a:moveTo>
                <a:lnTo>
                  <a:pt x="10303727" y="4066252"/>
                </a:lnTo>
                <a:lnTo>
                  <a:pt x="10302933" y="4066341"/>
                </a:lnTo>
                <a:lnTo>
                  <a:pt x="10302933" y="4066341"/>
                </a:lnTo>
                <a:close/>
                <a:moveTo>
                  <a:pt x="10303725" y="4066252"/>
                </a:moveTo>
                <a:lnTo>
                  <a:pt x="10303727" y="4066252"/>
                </a:lnTo>
                <a:lnTo>
                  <a:pt x="10303726" y="4066252"/>
                </a:lnTo>
                <a:close/>
                <a:moveTo>
                  <a:pt x="10304044" y="4064906"/>
                </a:moveTo>
                <a:lnTo>
                  <a:pt x="10304044" y="4064922"/>
                </a:lnTo>
                <a:lnTo>
                  <a:pt x="10304026" y="4065650"/>
                </a:lnTo>
                <a:cubicBezTo>
                  <a:pt x="10304104" y="4065596"/>
                  <a:pt x="10304187" y="4065543"/>
                  <a:pt x="10304273" y="4065490"/>
                </a:cubicBezTo>
                <a:cubicBezTo>
                  <a:pt x="10304257" y="4065419"/>
                  <a:pt x="10304200" y="4065242"/>
                  <a:pt x="10304044" y="4064906"/>
                </a:cubicBezTo>
                <a:close/>
                <a:moveTo>
                  <a:pt x="10310192" y="4062407"/>
                </a:moveTo>
                <a:cubicBezTo>
                  <a:pt x="10311809" y="4062461"/>
                  <a:pt x="10309848" y="4062106"/>
                  <a:pt x="10311021" y="4063187"/>
                </a:cubicBezTo>
                <a:cubicBezTo>
                  <a:pt x="10311455" y="4066385"/>
                  <a:pt x="10310846" y="4067125"/>
                  <a:pt x="10309520" y="4067079"/>
                </a:cubicBezTo>
                <a:lnTo>
                  <a:pt x="10303727" y="4066252"/>
                </a:lnTo>
                <a:lnTo>
                  <a:pt x="10303729" y="4066252"/>
                </a:lnTo>
                <a:cubicBezTo>
                  <a:pt x="10303826" y="4066146"/>
                  <a:pt x="10303934" y="4066110"/>
                  <a:pt x="10304021" y="4065969"/>
                </a:cubicBezTo>
                <a:cubicBezTo>
                  <a:pt x="10304079" y="4065791"/>
                  <a:pt x="10304007" y="4065774"/>
                  <a:pt x="10304028" y="4065650"/>
                </a:cubicBezTo>
                <a:lnTo>
                  <a:pt x="10302933" y="4066341"/>
                </a:lnTo>
                <a:lnTo>
                  <a:pt x="10302931" y="4066341"/>
                </a:lnTo>
                <a:cubicBezTo>
                  <a:pt x="10302591" y="4066376"/>
                  <a:pt x="10302267" y="4066376"/>
                  <a:pt x="10301915" y="4066447"/>
                </a:cubicBezTo>
                <a:cubicBezTo>
                  <a:pt x="10302049" y="4065455"/>
                  <a:pt x="10303596" y="4064427"/>
                  <a:pt x="10304039" y="4064906"/>
                </a:cubicBezTo>
                <a:cubicBezTo>
                  <a:pt x="10304035" y="4064906"/>
                  <a:pt x="10304039" y="4064906"/>
                  <a:pt x="10304035" y="4064888"/>
                </a:cubicBezTo>
                <a:cubicBezTo>
                  <a:pt x="10303187" y="4061646"/>
                  <a:pt x="10308261" y="4062319"/>
                  <a:pt x="10310192" y="4062407"/>
                </a:cubicBezTo>
                <a:close/>
                <a:moveTo>
                  <a:pt x="10065325" y="4054825"/>
                </a:moveTo>
                <a:lnTo>
                  <a:pt x="10065332" y="4054848"/>
                </a:lnTo>
                <a:lnTo>
                  <a:pt x="10065325" y="4054843"/>
                </a:lnTo>
                <a:close/>
                <a:moveTo>
                  <a:pt x="10089056" y="4051491"/>
                </a:moveTo>
                <a:lnTo>
                  <a:pt x="10089060" y="4051494"/>
                </a:lnTo>
                <a:lnTo>
                  <a:pt x="10089065" y="4051502"/>
                </a:lnTo>
                <a:lnTo>
                  <a:pt x="10089061" y="4051512"/>
                </a:lnTo>
                <a:close/>
                <a:moveTo>
                  <a:pt x="10098393" y="4032803"/>
                </a:moveTo>
                <a:cubicBezTo>
                  <a:pt x="10085515" y="4031740"/>
                  <a:pt x="10086007" y="4030536"/>
                  <a:pt x="10086735" y="4045382"/>
                </a:cubicBezTo>
                <a:cubicBezTo>
                  <a:pt x="10080102" y="4052717"/>
                  <a:pt x="10085628" y="4064799"/>
                  <a:pt x="10080740" y="4072577"/>
                </a:cubicBezTo>
                <a:cubicBezTo>
                  <a:pt x="10082531" y="4074313"/>
                  <a:pt x="10087315" y="4073870"/>
                  <a:pt x="10085309" y="4077502"/>
                </a:cubicBezTo>
                <a:cubicBezTo>
                  <a:pt x="10081045" y="4081789"/>
                  <a:pt x="10089990" y="4081169"/>
                  <a:pt x="10081132" y="4084677"/>
                </a:cubicBezTo>
                <a:cubicBezTo>
                  <a:pt x="10082476" y="4091799"/>
                  <a:pt x="10078283" y="4101915"/>
                  <a:pt x="10086794" y="4104201"/>
                </a:cubicBezTo>
                <a:cubicBezTo>
                  <a:pt x="10074700" y="4106557"/>
                  <a:pt x="10082124" y="4126081"/>
                  <a:pt x="10073366" y="4133610"/>
                </a:cubicBezTo>
                <a:cubicBezTo>
                  <a:pt x="10073933" y="4145392"/>
                  <a:pt x="10057739" y="4162364"/>
                  <a:pt x="10058001" y="4177724"/>
                </a:cubicBezTo>
                <a:cubicBezTo>
                  <a:pt x="10051292" y="4193155"/>
                  <a:pt x="10051256" y="4210712"/>
                  <a:pt x="10042954" y="4225647"/>
                </a:cubicBezTo>
                <a:cubicBezTo>
                  <a:pt x="10042068" y="4232061"/>
                  <a:pt x="10032468" y="4239661"/>
                  <a:pt x="10038649" y="4244746"/>
                </a:cubicBezTo>
                <a:cubicBezTo>
                  <a:pt x="10032353" y="4246694"/>
                  <a:pt x="10034177" y="4251407"/>
                  <a:pt x="10034371" y="4257059"/>
                </a:cubicBezTo>
                <a:cubicBezTo>
                  <a:pt x="10027151" y="4267317"/>
                  <a:pt x="10031515" y="4281950"/>
                  <a:pt x="10023709" y="4291411"/>
                </a:cubicBezTo>
                <a:cubicBezTo>
                  <a:pt x="10029167" y="4300553"/>
                  <a:pt x="10022167" y="4299826"/>
                  <a:pt x="10021670" y="4308755"/>
                </a:cubicBezTo>
                <a:cubicBezTo>
                  <a:pt x="10015161" y="4316232"/>
                  <a:pt x="10017297" y="4326047"/>
                  <a:pt x="10012882" y="4336110"/>
                </a:cubicBezTo>
                <a:cubicBezTo>
                  <a:pt x="10005138" y="4354606"/>
                  <a:pt x="10006242" y="4377283"/>
                  <a:pt x="9996177" y="4394805"/>
                </a:cubicBezTo>
                <a:cubicBezTo>
                  <a:pt x="9994925" y="4403344"/>
                  <a:pt x="9997791" y="4411458"/>
                  <a:pt x="9992218" y="4419590"/>
                </a:cubicBezTo>
                <a:cubicBezTo>
                  <a:pt x="9993640" y="4424799"/>
                  <a:pt x="9995150" y="4424976"/>
                  <a:pt x="9990246" y="4429121"/>
                </a:cubicBezTo>
                <a:cubicBezTo>
                  <a:pt x="9995770" y="4438175"/>
                  <a:pt x="9984780" y="4450328"/>
                  <a:pt x="9991225" y="4459044"/>
                </a:cubicBezTo>
                <a:cubicBezTo>
                  <a:pt x="9993263" y="4467088"/>
                  <a:pt x="9984830" y="4474918"/>
                  <a:pt x="9994324" y="4477948"/>
                </a:cubicBezTo>
                <a:cubicBezTo>
                  <a:pt x="9990558" y="4482519"/>
                  <a:pt x="9987200" y="4492192"/>
                  <a:pt x="9992487" y="4497171"/>
                </a:cubicBezTo>
                <a:cubicBezTo>
                  <a:pt x="9995600" y="4505426"/>
                  <a:pt x="9986550" y="4514550"/>
                  <a:pt x="9993621" y="4521708"/>
                </a:cubicBezTo>
                <a:cubicBezTo>
                  <a:pt x="9990081" y="4526686"/>
                  <a:pt x="9993291" y="4531523"/>
                  <a:pt x="9991927" y="4538166"/>
                </a:cubicBezTo>
                <a:cubicBezTo>
                  <a:pt x="9994609" y="4543729"/>
                  <a:pt x="10003886" y="4542241"/>
                  <a:pt x="10002105" y="4550391"/>
                </a:cubicBezTo>
                <a:cubicBezTo>
                  <a:pt x="10004541" y="4552464"/>
                  <a:pt x="10007670" y="4552092"/>
                  <a:pt x="10009550" y="4555174"/>
                </a:cubicBezTo>
                <a:cubicBezTo>
                  <a:pt x="10008685" y="4556751"/>
                  <a:pt x="10007383" y="4556450"/>
                  <a:pt x="10006168" y="4556591"/>
                </a:cubicBezTo>
                <a:cubicBezTo>
                  <a:pt x="10000011" y="4549381"/>
                  <a:pt x="9993516" y="4561871"/>
                  <a:pt x="9995393" y="4567948"/>
                </a:cubicBezTo>
                <a:cubicBezTo>
                  <a:pt x="9991327" y="4571668"/>
                  <a:pt x="9995515" y="4570995"/>
                  <a:pt x="9997860" y="4572448"/>
                </a:cubicBezTo>
                <a:cubicBezTo>
                  <a:pt x="9987043" y="4584194"/>
                  <a:pt x="9994227" y="4592964"/>
                  <a:pt x="9994645" y="4601999"/>
                </a:cubicBezTo>
                <a:cubicBezTo>
                  <a:pt x="9997067" y="4610786"/>
                  <a:pt x="9994808" y="4623489"/>
                  <a:pt x="9999478" y="4634757"/>
                </a:cubicBezTo>
                <a:cubicBezTo>
                  <a:pt x="10003269" y="4633942"/>
                  <a:pt x="10003037" y="4636316"/>
                  <a:pt x="10000911" y="4638336"/>
                </a:cubicBezTo>
                <a:cubicBezTo>
                  <a:pt x="10003863" y="4643633"/>
                  <a:pt x="9994501" y="4650365"/>
                  <a:pt x="9998512" y="4651906"/>
                </a:cubicBezTo>
                <a:cubicBezTo>
                  <a:pt x="10005952" y="4653164"/>
                  <a:pt x="9994292" y="4657753"/>
                  <a:pt x="10004334" y="4669959"/>
                </a:cubicBezTo>
                <a:cubicBezTo>
                  <a:pt x="10004128" y="4677259"/>
                  <a:pt x="9999129" y="4683885"/>
                  <a:pt x="10007333" y="4689536"/>
                </a:cubicBezTo>
                <a:cubicBezTo>
                  <a:pt x="10004477" y="4691449"/>
                  <a:pt x="10006038" y="4693434"/>
                  <a:pt x="10008995" y="4693009"/>
                </a:cubicBezTo>
                <a:cubicBezTo>
                  <a:pt x="10013371" y="4697172"/>
                  <a:pt x="10006639" y="4701123"/>
                  <a:pt x="10008350" y="4706243"/>
                </a:cubicBezTo>
                <a:cubicBezTo>
                  <a:pt x="10013672" y="4711150"/>
                  <a:pt x="10007798" y="4715615"/>
                  <a:pt x="10016039" y="4718786"/>
                </a:cubicBezTo>
                <a:cubicBezTo>
                  <a:pt x="10010754" y="4726759"/>
                  <a:pt x="10022185" y="4731152"/>
                  <a:pt x="10016922" y="4737672"/>
                </a:cubicBezTo>
                <a:cubicBezTo>
                  <a:pt x="10020700" y="4739869"/>
                  <a:pt x="10018785" y="4742757"/>
                  <a:pt x="10017538" y="4745325"/>
                </a:cubicBezTo>
                <a:cubicBezTo>
                  <a:pt x="10024065" y="4749081"/>
                  <a:pt x="10018947" y="4751420"/>
                  <a:pt x="10020029" y="4757816"/>
                </a:cubicBezTo>
                <a:cubicBezTo>
                  <a:pt x="10032321" y="4772130"/>
                  <a:pt x="10033136" y="4793709"/>
                  <a:pt x="10043859" y="4807333"/>
                </a:cubicBezTo>
                <a:cubicBezTo>
                  <a:pt x="10047305" y="4816085"/>
                  <a:pt x="10051990" y="4823384"/>
                  <a:pt x="10052053" y="4833908"/>
                </a:cubicBezTo>
                <a:cubicBezTo>
                  <a:pt x="10057898" y="4838461"/>
                  <a:pt x="10064207" y="4848630"/>
                  <a:pt x="10060736" y="4854867"/>
                </a:cubicBezTo>
                <a:cubicBezTo>
                  <a:pt x="10064042" y="4860819"/>
                  <a:pt x="10073669" y="4869624"/>
                  <a:pt x="10071320" y="4874745"/>
                </a:cubicBezTo>
                <a:cubicBezTo>
                  <a:pt x="10074810" y="4876215"/>
                  <a:pt x="10079828" y="4878252"/>
                  <a:pt x="10080860" y="4882504"/>
                </a:cubicBezTo>
                <a:lnTo>
                  <a:pt x="10080861" y="4882505"/>
                </a:lnTo>
                <a:lnTo>
                  <a:pt x="10083315" y="4884128"/>
                </a:lnTo>
                <a:cubicBezTo>
                  <a:pt x="10083582" y="4885273"/>
                  <a:pt x="10083263" y="4886677"/>
                  <a:pt x="10082260" y="4887305"/>
                </a:cubicBezTo>
                <a:cubicBezTo>
                  <a:pt x="10081156" y="4887518"/>
                  <a:pt x="10079627" y="4886845"/>
                  <a:pt x="10079129" y="4888262"/>
                </a:cubicBezTo>
                <a:cubicBezTo>
                  <a:pt x="10079248" y="4894144"/>
                  <a:pt x="10092764" y="4889804"/>
                  <a:pt x="10087408" y="4896855"/>
                </a:cubicBezTo>
                <a:cubicBezTo>
                  <a:pt x="10077225" y="4896713"/>
                  <a:pt x="10093060" y="4901869"/>
                  <a:pt x="10086769" y="4905252"/>
                </a:cubicBezTo>
                <a:cubicBezTo>
                  <a:pt x="10087196" y="4918239"/>
                  <a:pt x="10104085" y="4923642"/>
                  <a:pt x="10100023" y="4936575"/>
                </a:cubicBezTo>
                <a:cubicBezTo>
                  <a:pt x="10119036" y="4953884"/>
                  <a:pt x="10134093" y="4972274"/>
                  <a:pt x="10143660" y="4995571"/>
                </a:cubicBezTo>
                <a:cubicBezTo>
                  <a:pt x="10156030" y="5016441"/>
                  <a:pt x="10174981" y="5044008"/>
                  <a:pt x="10180443" y="5062646"/>
                </a:cubicBezTo>
                <a:cubicBezTo>
                  <a:pt x="10195291" y="5080911"/>
                  <a:pt x="10195506" y="5101250"/>
                  <a:pt x="10202132" y="5122439"/>
                </a:cubicBezTo>
                <a:lnTo>
                  <a:pt x="10202132" y="5122457"/>
                </a:lnTo>
                <a:cubicBezTo>
                  <a:pt x="10207473" y="5129897"/>
                  <a:pt x="10207517" y="5142210"/>
                  <a:pt x="10209340" y="5150325"/>
                </a:cubicBezTo>
                <a:cubicBezTo>
                  <a:pt x="10207200" y="5152911"/>
                  <a:pt x="10207810" y="5154718"/>
                  <a:pt x="10210972" y="5155055"/>
                </a:cubicBezTo>
                <a:cubicBezTo>
                  <a:pt x="10216851" y="5156348"/>
                  <a:pt x="10204711" y="5160955"/>
                  <a:pt x="10210981" y="5163718"/>
                </a:cubicBezTo>
                <a:cubicBezTo>
                  <a:pt x="10207326" y="5173764"/>
                  <a:pt x="10212616" y="5167350"/>
                  <a:pt x="10218273" y="5170327"/>
                </a:cubicBezTo>
                <a:cubicBezTo>
                  <a:pt x="10204817" y="5173622"/>
                  <a:pt x="10216574" y="5186396"/>
                  <a:pt x="10214813" y="5197521"/>
                </a:cubicBezTo>
                <a:cubicBezTo>
                  <a:pt x="10210807" y="5201118"/>
                  <a:pt x="10219421" y="5209515"/>
                  <a:pt x="10213513" y="5214210"/>
                </a:cubicBezTo>
                <a:cubicBezTo>
                  <a:pt x="10211725" y="5218976"/>
                  <a:pt x="10214398" y="5220447"/>
                  <a:pt x="10217859" y="5221492"/>
                </a:cubicBezTo>
                <a:cubicBezTo>
                  <a:pt x="10211865" y="5224149"/>
                  <a:pt x="10212046" y="5237986"/>
                  <a:pt x="10216578" y="5243761"/>
                </a:cubicBezTo>
                <a:cubicBezTo>
                  <a:pt x="10212914" y="5250742"/>
                  <a:pt x="10210970" y="5260592"/>
                  <a:pt x="10215125" y="5267537"/>
                </a:cubicBezTo>
                <a:cubicBezTo>
                  <a:pt x="10210331" y="5278397"/>
                  <a:pt x="10212055" y="5291011"/>
                  <a:pt x="10211704" y="5304795"/>
                </a:cubicBezTo>
                <a:cubicBezTo>
                  <a:pt x="10204116" y="5312714"/>
                  <a:pt x="10210256" y="5323131"/>
                  <a:pt x="10203060" y="5329669"/>
                </a:cubicBezTo>
                <a:cubicBezTo>
                  <a:pt x="10202851" y="5352364"/>
                  <a:pt x="10210196" y="5335657"/>
                  <a:pt x="10196746" y="5353781"/>
                </a:cubicBezTo>
                <a:cubicBezTo>
                  <a:pt x="10196241" y="5374917"/>
                  <a:pt x="10179212" y="5391730"/>
                  <a:pt x="10179488" y="5413291"/>
                </a:cubicBezTo>
                <a:cubicBezTo>
                  <a:pt x="10174180" y="5418110"/>
                  <a:pt x="10182677" y="5415417"/>
                  <a:pt x="10182307" y="5419881"/>
                </a:cubicBezTo>
                <a:cubicBezTo>
                  <a:pt x="10185577" y="5424895"/>
                  <a:pt x="10196420" y="5415895"/>
                  <a:pt x="10194016" y="5410456"/>
                </a:cubicBezTo>
                <a:cubicBezTo>
                  <a:pt x="10199469" y="5407887"/>
                  <a:pt x="10199107" y="5406381"/>
                  <a:pt x="10198496" y="5400482"/>
                </a:cubicBezTo>
                <a:cubicBezTo>
                  <a:pt x="10204153" y="5397913"/>
                  <a:pt x="10206020" y="5392562"/>
                  <a:pt x="10205239" y="5385848"/>
                </a:cubicBezTo>
                <a:cubicBezTo>
                  <a:pt x="10212896" y="5370700"/>
                  <a:pt x="10226212" y="5353055"/>
                  <a:pt x="10222723" y="5336189"/>
                </a:cubicBezTo>
                <a:cubicBezTo>
                  <a:pt x="10237340" y="5330129"/>
                  <a:pt x="10228715" y="5296769"/>
                  <a:pt x="10235315" y="5282631"/>
                </a:cubicBezTo>
                <a:cubicBezTo>
                  <a:pt x="10250329" y="5251309"/>
                  <a:pt x="10225057" y="5262293"/>
                  <a:pt x="10236385" y="5250157"/>
                </a:cubicBezTo>
                <a:cubicBezTo>
                  <a:pt x="10239319" y="5220287"/>
                  <a:pt x="10233070" y="5193021"/>
                  <a:pt x="10230281" y="5160317"/>
                </a:cubicBezTo>
                <a:cubicBezTo>
                  <a:pt x="10215766" y="5132271"/>
                  <a:pt x="10211495" y="5098096"/>
                  <a:pt x="10198085" y="5070352"/>
                </a:cubicBezTo>
                <a:cubicBezTo>
                  <a:pt x="10193881" y="5069927"/>
                  <a:pt x="10195419" y="5067110"/>
                  <a:pt x="10195011" y="5064612"/>
                </a:cubicBezTo>
                <a:cubicBezTo>
                  <a:pt x="10191227" y="5060697"/>
                  <a:pt x="10193323" y="5058978"/>
                  <a:pt x="10187889" y="5057685"/>
                </a:cubicBezTo>
                <a:cubicBezTo>
                  <a:pt x="10190945" y="5052725"/>
                  <a:pt x="10184502" y="5047534"/>
                  <a:pt x="10180064" y="5043742"/>
                </a:cubicBezTo>
                <a:cubicBezTo>
                  <a:pt x="10179400" y="5037931"/>
                  <a:pt x="10179164" y="5033644"/>
                  <a:pt x="10176608" y="5029091"/>
                </a:cubicBezTo>
                <a:cubicBezTo>
                  <a:pt x="10169994" y="5023847"/>
                  <a:pt x="10174166" y="5017788"/>
                  <a:pt x="10168598" y="5011286"/>
                </a:cubicBezTo>
                <a:cubicBezTo>
                  <a:pt x="10162346" y="4999646"/>
                  <a:pt x="10153659" y="4989565"/>
                  <a:pt x="10150401" y="4977022"/>
                </a:cubicBezTo>
                <a:cubicBezTo>
                  <a:pt x="10145898" y="4969298"/>
                  <a:pt x="10140542" y="4963380"/>
                  <a:pt x="10135900" y="4955833"/>
                </a:cubicBezTo>
                <a:cubicBezTo>
                  <a:pt x="10131973" y="4957126"/>
                  <a:pt x="10132164" y="4952804"/>
                  <a:pt x="10132153" y="4950359"/>
                </a:cubicBezTo>
                <a:cubicBezTo>
                  <a:pt x="10128240" y="4942085"/>
                  <a:pt x="10122248" y="4950766"/>
                  <a:pt x="10117521" y="4947949"/>
                </a:cubicBezTo>
                <a:cubicBezTo>
                  <a:pt x="10117447" y="4944069"/>
                  <a:pt x="10120296" y="4943555"/>
                  <a:pt x="10117631" y="4940366"/>
                </a:cubicBezTo>
                <a:cubicBezTo>
                  <a:pt x="10127813" y="4937656"/>
                  <a:pt x="10113168" y="4934307"/>
                  <a:pt x="10114171" y="4928585"/>
                </a:cubicBezTo>
                <a:cubicBezTo>
                  <a:pt x="10111301" y="4926122"/>
                  <a:pt x="10106519" y="4922579"/>
                  <a:pt x="10111189" y="4919355"/>
                </a:cubicBezTo>
                <a:cubicBezTo>
                  <a:pt x="10109334" y="4914394"/>
                  <a:pt x="10099441" y="4915528"/>
                  <a:pt x="10106149" y="4909451"/>
                </a:cubicBezTo>
                <a:cubicBezTo>
                  <a:pt x="10103716" y="4907502"/>
                  <a:pt x="10098754" y="4907981"/>
                  <a:pt x="10102297" y="4903693"/>
                </a:cubicBezTo>
                <a:cubicBezTo>
                  <a:pt x="10102751" y="4891894"/>
                  <a:pt x="10092080" y="4880520"/>
                  <a:pt x="10089899" y="4868614"/>
                </a:cubicBezTo>
                <a:cubicBezTo>
                  <a:pt x="10079780" y="4863441"/>
                  <a:pt x="10088627" y="4857099"/>
                  <a:pt x="10079585" y="4851306"/>
                </a:cubicBezTo>
                <a:cubicBezTo>
                  <a:pt x="10078816" y="4848400"/>
                  <a:pt x="10076242" y="4845867"/>
                  <a:pt x="10076562" y="4842288"/>
                </a:cubicBezTo>
                <a:cubicBezTo>
                  <a:pt x="10075547" y="4840038"/>
                  <a:pt x="10072982" y="4842642"/>
                  <a:pt x="10072282" y="4840481"/>
                </a:cubicBezTo>
                <a:cubicBezTo>
                  <a:pt x="10076088" y="4830861"/>
                  <a:pt x="10068648" y="4818069"/>
                  <a:pt x="10063821" y="4809300"/>
                </a:cubicBezTo>
                <a:cubicBezTo>
                  <a:pt x="10062961" y="4805934"/>
                  <a:pt x="10062191" y="4801788"/>
                  <a:pt x="10065146" y="4799361"/>
                </a:cubicBezTo>
                <a:cubicBezTo>
                  <a:pt x="10063521" y="4796384"/>
                  <a:pt x="10059395" y="4795197"/>
                  <a:pt x="10060224" y="4790751"/>
                </a:cubicBezTo>
                <a:cubicBezTo>
                  <a:pt x="10056734" y="4788058"/>
                  <a:pt x="10049812" y="4776063"/>
                  <a:pt x="10052151" y="4772591"/>
                </a:cubicBezTo>
                <a:cubicBezTo>
                  <a:pt x="10048600" y="4770412"/>
                  <a:pt x="10048577" y="4764637"/>
                  <a:pt x="10045569" y="4762245"/>
                </a:cubicBezTo>
                <a:cubicBezTo>
                  <a:pt x="10042979" y="4767117"/>
                  <a:pt x="10039946" y="4761005"/>
                  <a:pt x="10043865" y="4759782"/>
                </a:cubicBezTo>
                <a:cubicBezTo>
                  <a:pt x="10045757" y="4759481"/>
                  <a:pt x="10047839" y="4760119"/>
                  <a:pt x="10049075" y="4758223"/>
                </a:cubicBezTo>
                <a:cubicBezTo>
                  <a:pt x="10044644" y="4753847"/>
                  <a:pt x="10046478" y="4745538"/>
                  <a:pt x="10039352" y="4744351"/>
                </a:cubicBezTo>
                <a:cubicBezTo>
                  <a:pt x="10044246" y="4736361"/>
                  <a:pt x="10035853" y="4727148"/>
                  <a:pt x="10037900" y="4717386"/>
                </a:cubicBezTo>
                <a:cubicBezTo>
                  <a:pt x="10036277" y="4715898"/>
                  <a:pt x="10034893" y="4714711"/>
                  <a:pt x="10035138" y="4712444"/>
                </a:cubicBezTo>
                <a:cubicBezTo>
                  <a:pt x="10034282" y="4710371"/>
                  <a:pt x="10031089" y="4712745"/>
                  <a:pt x="10030574" y="4710034"/>
                </a:cubicBezTo>
                <a:cubicBezTo>
                  <a:pt x="10031968" y="4707749"/>
                  <a:pt x="10035511" y="4706828"/>
                  <a:pt x="10034865" y="4703036"/>
                </a:cubicBezTo>
                <a:cubicBezTo>
                  <a:pt x="10028331" y="4698129"/>
                  <a:pt x="10031766" y="4689005"/>
                  <a:pt x="10026963" y="4683619"/>
                </a:cubicBezTo>
                <a:cubicBezTo>
                  <a:pt x="10031671" y="4677454"/>
                  <a:pt x="10022759" y="4666735"/>
                  <a:pt x="10023415" y="4658603"/>
                </a:cubicBezTo>
                <a:cubicBezTo>
                  <a:pt x="10023982" y="4654918"/>
                  <a:pt x="10020080" y="4657133"/>
                  <a:pt x="10018332" y="4654582"/>
                </a:cubicBezTo>
                <a:cubicBezTo>
                  <a:pt x="10023073" y="4650578"/>
                  <a:pt x="10027890" y="4650099"/>
                  <a:pt x="10020594" y="4645068"/>
                </a:cubicBezTo>
                <a:cubicBezTo>
                  <a:pt x="10021351" y="4634526"/>
                  <a:pt x="10021781" y="4627050"/>
                  <a:pt x="10019202" y="4615712"/>
                </a:cubicBezTo>
                <a:cubicBezTo>
                  <a:pt x="10017882" y="4612948"/>
                  <a:pt x="10012503" y="4616668"/>
                  <a:pt x="10012266" y="4613267"/>
                </a:cubicBezTo>
                <a:cubicBezTo>
                  <a:pt x="10015361" y="4611477"/>
                  <a:pt x="10019482" y="4610645"/>
                  <a:pt x="10014181" y="4606304"/>
                </a:cubicBezTo>
                <a:cubicBezTo>
                  <a:pt x="10014565" y="4596170"/>
                  <a:pt x="10020424" y="4580190"/>
                  <a:pt x="10010425" y="4572165"/>
                </a:cubicBezTo>
                <a:cubicBezTo>
                  <a:pt x="10020406" y="4569259"/>
                  <a:pt x="10007004" y="4566601"/>
                  <a:pt x="10015010" y="4563537"/>
                </a:cubicBezTo>
                <a:cubicBezTo>
                  <a:pt x="10021726" y="4550107"/>
                  <a:pt x="10012787" y="4528812"/>
                  <a:pt x="10014897" y="4516570"/>
                </a:cubicBezTo>
                <a:cubicBezTo>
                  <a:pt x="10015552" y="4513080"/>
                  <a:pt x="10015368" y="4509413"/>
                  <a:pt x="10014631" y="4505958"/>
                </a:cubicBezTo>
                <a:cubicBezTo>
                  <a:pt x="10008963" y="4501706"/>
                  <a:pt x="10019400" y="4494389"/>
                  <a:pt x="10011918" y="4489304"/>
                </a:cubicBezTo>
                <a:cubicBezTo>
                  <a:pt x="10012032" y="4477647"/>
                  <a:pt x="10018247" y="4470348"/>
                  <a:pt x="10012260" y="4461365"/>
                </a:cubicBezTo>
                <a:cubicBezTo>
                  <a:pt x="10017124" y="4461791"/>
                  <a:pt x="10016165" y="4454828"/>
                  <a:pt x="10012948" y="4452773"/>
                </a:cubicBezTo>
                <a:cubicBezTo>
                  <a:pt x="10018761" y="4440832"/>
                  <a:pt x="10015421" y="4425950"/>
                  <a:pt x="10020814" y="4413584"/>
                </a:cubicBezTo>
                <a:cubicBezTo>
                  <a:pt x="10020615" y="4408021"/>
                  <a:pt x="10021684" y="4402972"/>
                  <a:pt x="10025310" y="4398667"/>
                </a:cubicBezTo>
                <a:cubicBezTo>
                  <a:pt x="10016273" y="4389932"/>
                  <a:pt x="10033719" y="4375883"/>
                  <a:pt x="10028769" y="4362047"/>
                </a:cubicBezTo>
                <a:cubicBezTo>
                  <a:pt x="10037487" y="4347803"/>
                  <a:pt x="10038178" y="4329501"/>
                  <a:pt x="10046216" y="4314956"/>
                </a:cubicBezTo>
                <a:cubicBezTo>
                  <a:pt x="10046836" y="4311289"/>
                  <a:pt x="10044968" y="4309694"/>
                  <a:pt x="10044161" y="4307374"/>
                </a:cubicBezTo>
                <a:cubicBezTo>
                  <a:pt x="10050647" y="4306151"/>
                  <a:pt x="10046962" y="4302519"/>
                  <a:pt x="10049805" y="4296088"/>
                </a:cubicBezTo>
                <a:cubicBezTo>
                  <a:pt x="10048824" y="4297275"/>
                  <a:pt x="10049577" y="4296372"/>
                  <a:pt x="10050512" y="4295220"/>
                </a:cubicBezTo>
                <a:cubicBezTo>
                  <a:pt x="10049286" y="4294334"/>
                  <a:pt x="10048007" y="4293413"/>
                  <a:pt x="10045107" y="4291305"/>
                </a:cubicBezTo>
                <a:cubicBezTo>
                  <a:pt x="10045750" y="4291588"/>
                  <a:pt x="10043865" y="4292563"/>
                  <a:pt x="10043184" y="4290578"/>
                </a:cubicBezTo>
                <a:cubicBezTo>
                  <a:pt x="10045270" y="4288133"/>
                  <a:pt x="10050654" y="4291198"/>
                  <a:pt x="10050145" y="4286380"/>
                </a:cubicBezTo>
                <a:cubicBezTo>
                  <a:pt x="10054975" y="4281259"/>
                  <a:pt x="10049242" y="4273730"/>
                  <a:pt x="10054015" y="4268592"/>
                </a:cubicBezTo>
                <a:cubicBezTo>
                  <a:pt x="10052645" y="4266324"/>
                  <a:pt x="10048287" y="4268220"/>
                  <a:pt x="10049268" y="4263844"/>
                </a:cubicBezTo>
                <a:cubicBezTo>
                  <a:pt x="10052372" y="4261311"/>
                  <a:pt x="10058394" y="4260407"/>
                  <a:pt x="10054155" y="4255907"/>
                </a:cubicBezTo>
                <a:cubicBezTo>
                  <a:pt x="10063022" y="4249866"/>
                  <a:pt x="10058518" y="4244285"/>
                  <a:pt x="10060373" y="4237393"/>
                </a:cubicBezTo>
                <a:cubicBezTo>
                  <a:pt x="10065380" y="4226002"/>
                  <a:pt x="10072255" y="4212785"/>
                  <a:pt x="10068978" y="4201889"/>
                </a:cubicBezTo>
                <a:cubicBezTo>
                  <a:pt x="10076973" y="4184970"/>
                  <a:pt x="10076511" y="4165571"/>
                  <a:pt x="10083660" y="4148527"/>
                </a:cubicBezTo>
                <a:cubicBezTo>
                  <a:pt x="10086328" y="4142592"/>
                  <a:pt x="10088425" y="4141937"/>
                  <a:pt x="10085419" y="4136958"/>
                </a:cubicBezTo>
                <a:cubicBezTo>
                  <a:pt x="10085249" y="4137065"/>
                  <a:pt x="10085010" y="4137118"/>
                  <a:pt x="10084503" y="4136852"/>
                </a:cubicBezTo>
                <a:cubicBezTo>
                  <a:pt x="10083096" y="4135346"/>
                  <a:pt x="10083658" y="4135612"/>
                  <a:pt x="10084829" y="4135878"/>
                </a:cubicBezTo>
                <a:cubicBezTo>
                  <a:pt x="10084811" y="4135842"/>
                  <a:pt x="10084813" y="4135825"/>
                  <a:pt x="10084793" y="4135807"/>
                </a:cubicBezTo>
                <a:cubicBezTo>
                  <a:pt x="10084871" y="4135063"/>
                  <a:pt x="10085240" y="4135435"/>
                  <a:pt x="10085470" y="4135949"/>
                </a:cubicBezTo>
                <a:cubicBezTo>
                  <a:pt x="10087715" y="4136285"/>
                  <a:pt x="10091108" y="4135842"/>
                  <a:pt x="10089896" y="4126541"/>
                </a:cubicBezTo>
                <a:cubicBezTo>
                  <a:pt x="10090535" y="4124380"/>
                  <a:pt x="10093216" y="4123512"/>
                  <a:pt x="10092156" y="4120854"/>
                </a:cubicBezTo>
                <a:cubicBezTo>
                  <a:pt x="10083635" y="4114051"/>
                  <a:pt x="10096493" y="4101738"/>
                  <a:pt x="10091235" y="4096281"/>
                </a:cubicBezTo>
                <a:cubicBezTo>
                  <a:pt x="10093545" y="4090683"/>
                  <a:pt x="10085398" y="4082906"/>
                  <a:pt x="10090349" y="4080638"/>
                </a:cubicBezTo>
                <a:cubicBezTo>
                  <a:pt x="10096020" y="4080726"/>
                  <a:pt x="10090989" y="4067953"/>
                  <a:pt x="10091214" y="4065915"/>
                </a:cubicBezTo>
                <a:cubicBezTo>
                  <a:pt x="10085943" y="4061681"/>
                  <a:pt x="10101886" y="4054541"/>
                  <a:pt x="10090424" y="4053461"/>
                </a:cubicBezTo>
                <a:lnTo>
                  <a:pt x="10089065" y="4051502"/>
                </a:lnTo>
                <a:lnTo>
                  <a:pt x="10089446" y="4050608"/>
                </a:lnTo>
                <a:cubicBezTo>
                  <a:pt x="10089237" y="4050555"/>
                  <a:pt x="10089024" y="4050502"/>
                  <a:pt x="10088805" y="4050449"/>
                </a:cubicBezTo>
                <a:lnTo>
                  <a:pt x="10089056" y="4051491"/>
                </a:lnTo>
                <a:lnTo>
                  <a:pt x="10087286" y="4050059"/>
                </a:lnTo>
                <a:cubicBezTo>
                  <a:pt x="10087866" y="4050307"/>
                  <a:pt x="10088284" y="4050289"/>
                  <a:pt x="10088803" y="4050431"/>
                </a:cubicBezTo>
                <a:cubicBezTo>
                  <a:pt x="10088783" y="4050059"/>
                  <a:pt x="10088913" y="4049900"/>
                  <a:pt x="10089421" y="4050378"/>
                </a:cubicBezTo>
                <a:cubicBezTo>
                  <a:pt x="10089469" y="4050484"/>
                  <a:pt x="10089414" y="4050502"/>
                  <a:pt x="10089444" y="4050591"/>
                </a:cubicBezTo>
                <a:cubicBezTo>
                  <a:pt x="10098488" y="4052539"/>
                  <a:pt x="10097893" y="4039199"/>
                  <a:pt x="10098393" y="4032803"/>
                </a:cubicBezTo>
                <a:close/>
                <a:moveTo>
                  <a:pt x="10093214" y="4022067"/>
                </a:moveTo>
                <a:cubicBezTo>
                  <a:pt x="10082101" y="4022244"/>
                  <a:pt x="10091903" y="4034539"/>
                  <a:pt x="10098208" y="4027860"/>
                </a:cubicBezTo>
                <a:cubicBezTo>
                  <a:pt x="10095452" y="4026160"/>
                  <a:pt x="10092256" y="4026797"/>
                  <a:pt x="10093214" y="4022067"/>
                </a:cubicBezTo>
                <a:close/>
                <a:moveTo>
                  <a:pt x="10065591" y="3998061"/>
                </a:moveTo>
                <a:cubicBezTo>
                  <a:pt x="10066414" y="4005077"/>
                  <a:pt x="10056158" y="4010197"/>
                  <a:pt x="10063663" y="4017053"/>
                </a:cubicBezTo>
                <a:cubicBezTo>
                  <a:pt x="10054688" y="4020171"/>
                  <a:pt x="10062281" y="4025327"/>
                  <a:pt x="10061950" y="4031793"/>
                </a:cubicBezTo>
                <a:cubicBezTo>
                  <a:pt x="10055529" y="4037799"/>
                  <a:pt x="10065775" y="4044354"/>
                  <a:pt x="10058050" y="4048766"/>
                </a:cubicBezTo>
                <a:cubicBezTo>
                  <a:pt x="10059365" y="4052362"/>
                  <a:pt x="10064852" y="4050963"/>
                  <a:pt x="10065325" y="4054843"/>
                </a:cubicBezTo>
                <a:cubicBezTo>
                  <a:pt x="10058626" y="4054400"/>
                  <a:pt x="10056176" y="4055250"/>
                  <a:pt x="10053673" y="4061327"/>
                </a:cubicBezTo>
                <a:cubicBezTo>
                  <a:pt x="10054318" y="4063683"/>
                  <a:pt x="10057377" y="4061539"/>
                  <a:pt x="10058311" y="4063577"/>
                </a:cubicBezTo>
                <a:cubicBezTo>
                  <a:pt x="10055292" y="4066181"/>
                  <a:pt x="10054178" y="4069211"/>
                  <a:pt x="10052744" y="4072205"/>
                </a:cubicBezTo>
                <a:cubicBezTo>
                  <a:pt x="10049956" y="4072364"/>
                  <a:pt x="10048133" y="4073356"/>
                  <a:pt x="10051228" y="4075766"/>
                </a:cubicBezTo>
                <a:cubicBezTo>
                  <a:pt x="10042715" y="4084394"/>
                  <a:pt x="10047566" y="4096406"/>
                  <a:pt x="10042910" y="4105990"/>
                </a:cubicBezTo>
                <a:cubicBezTo>
                  <a:pt x="10041516" y="4115132"/>
                  <a:pt x="10040137" y="4125213"/>
                  <a:pt x="10034374" y="4132777"/>
                </a:cubicBezTo>
                <a:cubicBezTo>
                  <a:pt x="10032659" y="4136409"/>
                  <a:pt x="10043011" y="4139846"/>
                  <a:pt x="10037265" y="4141246"/>
                </a:cubicBezTo>
                <a:cubicBezTo>
                  <a:pt x="10030507" y="4142362"/>
                  <a:pt x="10039227" y="4146933"/>
                  <a:pt x="10035912" y="4148545"/>
                </a:cubicBezTo>
                <a:cubicBezTo>
                  <a:pt x="10032946" y="4149413"/>
                  <a:pt x="10030468" y="4150972"/>
                  <a:pt x="10027840" y="4152514"/>
                </a:cubicBezTo>
                <a:cubicBezTo>
                  <a:pt x="10029759" y="4160114"/>
                  <a:pt x="10022467" y="4166793"/>
                  <a:pt x="10025725" y="4172516"/>
                </a:cubicBezTo>
                <a:cubicBezTo>
                  <a:pt x="10016135" y="4175439"/>
                  <a:pt x="10027114" y="4181250"/>
                  <a:pt x="10017012" y="4184616"/>
                </a:cubicBezTo>
                <a:cubicBezTo>
                  <a:pt x="10019189" y="4202563"/>
                  <a:pt x="10000862" y="4220386"/>
                  <a:pt x="10007183" y="4236649"/>
                </a:cubicBezTo>
                <a:cubicBezTo>
                  <a:pt x="9998509" y="4247332"/>
                  <a:pt x="9988747" y="4266874"/>
                  <a:pt x="9996294" y="4280551"/>
                </a:cubicBezTo>
                <a:cubicBezTo>
                  <a:pt x="9994147" y="4283439"/>
                  <a:pt x="9988814" y="4279842"/>
                  <a:pt x="9989232" y="4284820"/>
                </a:cubicBezTo>
                <a:cubicBezTo>
                  <a:pt x="9989339" y="4286185"/>
                  <a:pt x="9988061" y="4286805"/>
                  <a:pt x="9987353" y="4287726"/>
                </a:cubicBezTo>
                <a:cubicBezTo>
                  <a:pt x="9988531" y="4290206"/>
                  <a:pt x="9992529" y="4295805"/>
                  <a:pt x="9986958" y="4296637"/>
                </a:cubicBezTo>
                <a:cubicBezTo>
                  <a:pt x="9984906" y="4300376"/>
                  <a:pt x="9979933" y="4309517"/>
                  <a:pt x="9981694" y="4313698"/>
                </a:cubicBezTo>
                <a:cubicBezTo>
                  <a:pt x="9992064" y="4315505"/>
                  <a:pt x="9994583" y="4309641"/>
                  <a:pt x="9999572" y="4301881"/>
                </a:cubicBezTo>
                <a:cubicBezTo>
                  <a:pt x="10001182" y="4294529"/>
                  <a:pt x="10005367" y="4288647"/>
                  <a:pt x="10007346" y="4281259"/>
                </a:cubicBezTo>
                <a:cubicBezTo>
                  <a:pt x="10011523" y="4281915"/>
                  <a:pt x="10010964" y="4278265"/>
                  <a:pt x="10010813" y="4275378"/>
                </a:cubicBezTo>
                <a:cubicBezTo>
                  <a:pt x="10006382" y="4271462"/>
                  <a:pt x="10010430" y="4272313"/>
                  <a:pt x="10012951" y="4270045"/>
                </a:cubicBezTo>
                <a:cubicBezTo>
                  <a:pt x="10013844" y="4261576"/>
                  <a:pt x="10026931" y="4249883"/>
                  <a:pt x="10016888" y="4243187"/>
                </a:cubicBezTo>
                <a:cubicBezTo>
                  <a:pt x="10020883" y="4240069"/>
                  <a:pt x="10025459" y="4243311"/>
                  <a:pt x="10023835" y="4235569"/>
                </a:cubicBezTo>
                <a:cubicBezTo>
                  <a:pt x="10026338" y="4223185"/>
                  <a:pt x="10036146" y="4208870"/>
                  <a:pt x="10039044" y="4194679"/>
                </a:cubicBezTo>
                <a:cubicBezTo>
                  <a:pt x="10043709" y="4189205"/>
                  <a:pt x="10040950" y="4185307"/>
                  <a:pt x="10043448" y="4181055"/>
                </a:cubicBezTo>
                <a:cubicBezTo>
                  <a:pt x="10044175" y="4177458"/>
                  <a:pt x="10038178" y="4175917"/>
                  <a:pt x="10042054" y="4172675"/>
                </a:cubicBezTo>
                <a:cubicBezTo>
                  <a:pt x="10046460" y="4173401"/>
                  <a:pt x="10045263" y="4169486"/>
                  <a:pt x="10045737" y="4166333"/>
                </a:cubicBezTo>
                <a:cubicBezTo>
                  <a:pt x="10053724" y="4160823"/>
                  <a:pt x="10045762" y="4149679"/>
                  <a:pt x="10054151" y="4144205"/>
                </a:cubicBezTo>
                <a:cubicBezTo>
                  <a:pt x="10051577" y="4142220"/>
                  <a:pt x="10046761" y="4142557"/>
                  <a:pt x="10050441" y="4138234"/>
                </a:cubicBezTo>
                <a:cubicBezTo>
                  <a:pt x="10057616" y="4140112"/>
                  <a:pt x="10058070" y="4130740"/>
                  <a:pt x="10053715" y="4127179"/>
                </a:cubicBezTo>
                <a:cubicBezTo>
                  <a:pt x="10061610" y="4118268"/>
                  <a:pt x="10064724" y="4102535"/>
                  <a:pt x="10060644" y="4091498"/>
                </a:cubicBezTo>
                <a:cubicBezTo>
                  <a:pt x="10056668" y="4087352"/>
                  <a:pt x="10061750" y="4087547"/>
                  <a:pt x="10064014" y="4085368"/>
                </a:cubicBezTo>
                <a:cubicBezTo>
                  <a:pt x="10065378" y="4079557"/>
                  <a:pt x="10064379" y="4074703"/>
                  <a:pt x="10065789" y="4070522"/>
                </a:cubicBezTo>
                <a:cubicBezTo>
                  <a:pt x="10063730" y="4068449"/>
                  <a:pt x="10063312" y="4066518"/>
                  <a:pt x="10064533" y="4064711"/>
                </a:cubicBezTo>
                <a:cubicBezTo>
                  <a:pt x="10068412" y="4067413"/>
                  <a:pt x="10068572" y="4065739"/>
                  <a:pt x="10067781" y="4062990"/>
                </a:cubicBezTo>
                <a:lnTo>
                  <a:pt x="10065332" y="4054848"/>
                </a:lnTo>
                <a:lnTo>
                  <a:pt x="10068893" y="4057234"/>
                </a:lnTo>
                <a:cubicBezTo>
                  <a:pt x="10073230" y="4053602"/>
                  <a:pt x="10067717" y="4047118"/>
                  <a:pt x="10067162" y="4044726"/>
                </a:cubicBezTo>
                <a:cubicBezTo>
                  <a:pt x="10066677" y="4045843"/>
                  <a:pt x="10063231" y="4041909"/>
                  <a:pt x="10066597" y="4043965"/>
                </a:cubicBezTo>
                <a:cubicBezTo>
                  <a:pt x="10073350" y="4047224"/>
                  <a:pt x="10077264" y="3985589"/>
                  <a:pt x="10065591" y="3998061"/>
                </a:cubicBezTo>
                <a:close/>
                <a:moveTo>
                  <a:pt x="10045601" y="3992273"/>
                </a:moveTo>
                <a:lnTo>
                  <a:pt x="10045606" y="3992277"/>
                </a:lnTo>
                <a:lnTo>
                  <a:pt x="10045605" y="3992286"/>
                </a:lnTo>
                <a:close/>
                <a:moveTo>
                  <a:pt x="10298154" y="3966356"/>
                </a:moveTo>
                <a:cubicBezTo>
                  <a:pt x="10297296" y="3967261"/>
                  <a:pt x="10297161" y="3969441"/>
                  <a:pt x="10300286" y="3970034"/>
                </a:cubicBezTo>
                <a:cubicBezTo>
                  <a:pt x="10300281" y="3970158"/>
                  <a:pt x="10300352" y="3970193"/>
                  <a:pt x="10300359" y="3970317"/>
                </a:cubicBezTo>
                <a:cubicBezTo>
                  <a:pt x="10300592" y="3965817"/>
                  <a:pt x="10299011" y="3965450"/>
                  <a:pt x="10298154" y="3966356"/>
                </a:cubicBezTo>
                <a:close/>
                <a:moveTo>
                  <a:pt x="10559769" y="3879749"/>
                </a:moveTo>
                <a:cubicBezTo>
                  <a:pt x="10567709" y="3878538"/>
                  <a:pt x="10576055" y="3878759"/>
                  <a:pt x="10584891" y="3880902"/>
                </a:cubicBezTo>
                <a:cubicBezTo>
                  <a:pt x="10592722" y="3885526"/>
                  <a:pt x="10602873" y="3888414"/>
                  <a:pt x="10603919" y="3898990"/>
                </a:cubicBezTo>
                <a:cubicBezTo>
                  <a:pt x="10601811" y="3913146"/>
                  <a:pt x="10601297" y="3931465"/>
                  <a:pt x="10593608" y="3947587"/>
                </a:cubicBezTo>
                <a:cubicBezTo>
                  <a:pt x="10587779" y="3977404"/>
                  <a:pt x="10561275" y="4014467"/>
                  <a:pt x="10535303" y="4033848"/>
                </a:cubicBezTo>
                <a:cubicBezTo>
                  <a:pt x="10525594" y="4047348"/>
                  <a:pt x="10506017" y="4048305"/>
                  <a:pt x="10500011" y="4064161"/>
                </a:cubicBezTo>
                <a:cubicBezTo>
                  <a:pt x="10490391" y="4064410"/>
                  <a:pt x="10480240" y="4074738"/>
                  <a:pt x="10476413" y="4082126"/>
                </a:cubicBezTo>
                <a:cubicBezTo>
                  <a:pt x="10470868" y="4083295"/>
                  <a:pt x="10472250" y="4090240"/>
                  <a:pt x="10465925" y="4091037"/>
                </a:cubicBezTo>
                <a:cubicBezTo>
                  <a:pt x="10464366" y="4102376"/>
                  <a:pt x="10439805" y="4110419"/>
                  <a:pt x="10447199" y="4121439"/>
                </a:cubicBezTo>
                <a:cubicBezTo>
                  <a:pt x="10440780" y="4123955"/>
                  <a:pt x="10435158" y="4125088"/>
                  <a:pt x="10430802" y="4131998"/>
                </a:cubicBezTo>
                <a:cubicBezTo>
                  <a:pt x="10430644" y="4133964"/>
                  <a:pt x="10429498" y="4135222"/>
                  <a:pt x="10427361" y="4135772"/>
                </a:cubicBezTo>
                <a:cubicBezTo>
                  <a:pt x="10420052" y="4142362"/>
                  <a:pt x="10419481" y="4152336"/>
                  <a:pt x="10412299" y="4159281"/>
                </a:cubicBezTo>
                <a:cubicBezTo>
                  <a:pt x="10413530" y="4162134"/>
                  <a:pt x="10410658" y="4164880"/>
                  <a:pt x="10407716" y="4166492"/>
                </a:cubicBezTo>
                <a:cubicBezTo>
                  <a:pt x="10408314" y="4172303"/>
                  <a:pt x="10408704" y="4174712"/>
                  <a:pt x="10403469" y="4176626"/>
                </a:cubicBezTo>
                <a:lnTo>
                  <a:pt x="10403464" y="4176626"/>
                </a:lnTo>
                <a:cubicBezTo>
                  <a:pt x="10401203" y="4190905"/>
                  <a:pt x="10399772" y="4200525"/>
                  <a:pt x="10394960" y="4214220"/>
                </a:cubicBezTo>
                <a:cubicBezTo>
                  <a:pt x="10388399" y="4221874"/>
                  <a:pt x="10404624" y="4230094"/>
                  <a:pt x="10392155" y="4229563"/>
                </a:cubicBezTo>
                <a:cubicBezTo>
                  <a:pt x="10384429" y="4238138"/>
                  <a:pt x="10386941" y="4224513"/>
                  <a:pt x="10390293" y="4221236"/>
                </a:cubicBezTo>
                <a:cubicBezTo>
                  <a:pt x="10394182" y="4206336"/>
                  <a:pt x="10384139" y="4216205"/>
                  <a:pt x="10389884" y="4208763"/>
                </a:cubicBezTo>
                <a:cubicBezTo>
                  <a:pt x="10388302" y="4201659"/>
                  <a:pt x="10393805" y="4204069"/>
                  <a:pt x="10396797" y="4198329"/>
                </a:cubicBezTo>
                <a:cubicBezTo>
                  <a:pt x="10393222" y="4187575"/>
                  <a:pt x="10400918" y="4180966"/>
                  <a:pt x="10396088" y="4176856"/>
                </a:cubicBezTo>
                <a:cubicBezTo>
                  <a:pt x="10405733" y="4167874"/>
                  <a:pt x="10403935" y="4154462"/>
                  <a:pt x="10411670" y="4144134"/>
                </a:cubicBezTo>
                <a:cubicBezTo>
                  <a:pt x="10405999" y="4137880"/>
                  <a:pt x="10417959" y="4135417"/>
                  <a:pt x="10414299" y="4130545"/>
                </a:cubicBezTo>
                <a:cubicBezTo>
                  <a:pt x="10412402" y="4127073"/>
                  <a:pt x="10415523" y="4126382"/>
                  <a:pt x="10415786" y="4124397"/>
                </a:cubicBezTo>
                <a:cubicBezTo>
                  <a:pt x="10416235" y="4118781"/>
                  <a:pt x="10418377" y="4113591"/>
                  <a:pt x="10417991" y="4107461"/>
                </a:cubicBezTo>
                <a:cubicBezTo>
                  <a:pt x="10422220" y="4103120"/>
                  <a:pt x="10412412" y="4101880"/>
                  <a:pt x="10410159" y="4098673"/>
                </a:cubicBezTo>
                <a:cubicBezTo>
                  <a:pt x="10412933" y="4095413"/>
                  <a:pt x="10415304" y="4097787"/>
                  <a:pt x="10417894" y="4102323"/>
                </a:cubicBezTo>
                <a:cubicBezTo>
                  <a:pt x="10418230" y="4101508"/>
                  <a:pt x="10419465" y="4100799"/>
                  <a:pt x="10421090" y="4099258"/>
                </a:cubicBezTo>
                <a:cubicBezTo>
                  <a:pt x="10432333" y="4093978"/>
                  <a:pt x="10432010" y="4079026"/>
                  <a:pt x="10437954" y="4069618"/>
                </a:cubicBezTo>
                <a:cubicBezTo>
                  <a:pt x="10437928" y="4067705"/>
                  <a:pt x="10437949" y="4067740"/>
                  <a:pt x="10440711" y="4066783"/>
                </a:cubicBezTo>
                <a:cubicBezTo>
                  <a:pt x="10444311" y="4065100"/>
                  <a:pt x="10443126" y="4058262"/>
                  <a:pt x="10446809" y="4056791"/>
                </a:cubicBezTo>
                <a:cubicBezTo>
                  <a:pt x="10452142" y="4056402"/>
                  <a:pt x="10447394" y="4051742"/>
                  <a:pt x="10450476" y="4049510"/>
                </a:cubicBezTo>
                <a:cubicBezTo>
                  <a:pt x="10451380" y="4048961"/>
                  <a:pt x="10453081" y="4049811"/>
                  <a:pt x="10453630" y="4048465"/>
                </a:cubicBezTo>
                <a:cubicBezTo>
                  <a:pt x="10450246" y="4042175"/>
                  <a:pt x="10466173" y="4034132"/>
                  <a:pt x="10454285" y="4027063"/>
                </a:cubicBezTo>
                <a:cubicBezTo>
                  <a:pt x="10450069" y="4033636"/>
                  <a:pt x="10445716" y="4039040"/>
                  <a:pt x="10439841" y="4044904"/>
                </a:cubicBezTo>
                <a:cubicBezTo>
                  <a:pt x="10429594" y="4051778"/>
                  <a:pt x="10409929" y="4067262"/>
                  <a:pt x="10418918" y="4081063"/>
                </a:cubicBezTo>
                <a:cubicBezTo>
                  <a:pt x="10417596" y="4083171"/>
                  <a:pt x="10411753" y="4082215"/>
                  <a:pt x="10416172" y="4085545"/>
                </a:cubicBezTo>
                <a:cubicBezTo>
                  <a:pt x="10417277" y="4088203"/>
                  <a:pt x="10412283" y="4087175"/>
                  <a:pt x="10410662" y="4087494"/>
                </a:cubicBezTo>
                <a:cubicBezTo>
                  <a:pt x="10408842" y="4088593"/>
                  <a:pt x="10406904" y="4093978"/>
                  <a:pt x="10404798" y="4091392"/>
                </a:cubicBezTo>
                <a:cubicBezTo>
                  <a:pt x="10403662" y="4077697"/>
                  <a:pt x="10418191" y="4069087"/>
                  <a:pt x="10415369" y="4054488"/>
                </a:cubicBezTo>
                <a:cubicBezTo>
                  <a:pt x="10412131" y="4052291"/>
                  <a:pt x="10413509" y="4050165"/>
                  <a:pt x="10417178" y="4050715"/>
                </a:cubicBezTo>
                <a:cubicBezTo>
                  <a:pt x="10426559" y="4043681"/>
                  <a:pt x="10408144" y="4035567"/>
                  <a:pt x="10426461" y="4027293"/>
                </a:cubicBezTo>
                <a:cubicBezTo>
                  <a:pt x="10419688" y="4022563"/>
                  <a:pt x="10430028" y="4017036"/>
                  <a:pt x="10430811" y="4011809"/>
                </a:cubicBezTo>
                <a:cubicBezTo>
                  <a:pt x="10430620" y="4009471"/>
                  <a:pt x="10431231" y="4006831"/>
                  <a:pt x="10428432" y="4005484"/>
                </a:cubicBezTo>
                <a:cubicBezTo>
                  <a:pt x="10428619" y="4002614"/>
                  <a:pt x="10432090" y="4004882"/>
                  <a:pt x="10432868" y="4002278"/>
                </a:cubicBezTo>
                <a:cubicBezTo>
                  <a:pt x="10433002" y="3999638"/>
                  <a:pt x="10431146" y="3993650"/>
                  <a:pt x="10435681" y="3993721"/>
                </a:cubicBezTo>
                <a:cubicBezTo>
                  <a:pt x="10444135" y="3965746"/>
                  <a:pt x="10470088" y="3937754"/>
                  <a:pt x="10496964" y="3915998"/>
                </a:cubicBezTo>
                <a:cubicBezTo>
                  <a:pt x="10515779" y="3899894"/>
                  <a:pt x="10535950" y="3883381"/>
                  <a:pt x="10559769" y="3879749"/>
                </a:cubicBezTo>
                <a:close/>
                <a:moveTo>
                  <a:pt x="10605489" y="3877525"/>
                </a:moveTo>
                <a:cubicBezTo>
                  <a:pt x="10607228" y="3877736"/>
                  <a:pt x="10608437" y="3878537"/>
                  <a:pt x="10606771" y="3879981"/>
                </a:cubicBezTo>
                <a:cubicBezTo>
                  <a:pt x="10605070" y="3879768"/>
                  <a:pt x="10600854" y="3881203"/>
                  <a:pt x="10601031" y="3878617"/>
                </a:cubicBezTo>
                <a:cubicBezTo>
                  <a:pt x="10601483" y="3877696"/>
                  <a:pt x="10603751" y="3877315"/>
                  <a:pt x="10605489" y="3877525"/>
                </a:cubicBezTo>
                <a:close/>
                <a:moveTo>
                  <a:pt x="10700598" y="3854363"/>
                </a:moveTo>
                <a:cubicBezTo>
                  <a:pt x="10704106" y="3856861"/>
                  <a:pt x="10698064" y="3857091"/>
                  <a:pt x="10695761" y="3856985"/>
                </a:cubicBezTo>
                <a:cubicBezTo>
                  <a:pt x="10682899" y="3857091"/>
                  <a:pt x="10694681" y="3853353"/>
                  <a:pt x="10700598" y="3854363"/>
                </a:cubicBezTo>
                <a:close/>
                <a:moveTo>
                  <a:pt x="10653955" y="3837421"/>
                </a:moveTo>
                <a:cubicBezTo>
                  <a:pt x="10655040" y="3837745"/>
                  <a:pt x="10656519" y="3839036"/>
                  <a:pt x="10657635" y="3840218"/>
                </a:cubicBezTo>
                <a:cubicBezTo>
                  <a:pt x="10655917" y="3841871"/>
                  <a:pt x="10654304" y="3842122"/>
                  <a:pt x="10652639" y="3840432"/>
                </a:cubicBezTo>
                <a:cubicBezTo>
                  <a:pt x="10652179" y="3837742"/>
                  <a:pt x="10652870" y="3837098"/>
                  <a:pt x="10653955" y="3837421"/>
                </a:cubicBezTo>
                <a:close/>
                <a:moveTo>
                  <a:pt x="10647411" y="3832020"/>
                </a:moveTo>
                <a:cubicBezTo>
                  <a:pt x="10649122" y="3831674"/>
                  <a:pt x="10651408" y="3831879"/>
                  <a:pt x="10651931" y="3832764"/>
                </a:cubicBezTo>
                <a:cubicBezTo>
                  <a:pt x="10652320" y="3835332"/>
                  <a:pt x="10648015" y="3834217"/>
                  <a:pt x="10646332" y="3834573"/>
                </a:cubicBezTo>
                <a:cubicBezTo>
                  <a:pt x="10644560" y="3833260"/>
                  <a:pt x="10645699" y="3832365"/>
                  <a:pt x="10647411" y="3832020"/>
                </a:cubicBezTo>
                <a:close/>
                <a:moveTo>
                  <a:pt x="10083734" y="3799668"/>
                </a:moveTo>
                <a:cubicBezTo>
                  <a:pt x="10084048" y="3799890"/>
                  <a:pt x="10084131" y="3799776"/>
                  <a:pt x="10084382" y="3799907"/>
                </a:cubicBezTo>
                <a:cubicBezTo>
                  <a:pt x="10084793" y="3802653"/>
                  <a:pt x="10079999" y="3797454"/>
                  <a:pt x="10083734" y="3799668"/>
                </a:cubicBezTo>
                <a:close/>
                <a:moveTo>
                  <a:pt x="10257047" y="3762453"/>
                </a:moveTo>
                <a:cubicBezTo>
                  <a:pt x="10256249" y="3762004"/>
                  <a:pt x="10255246" y="3762036"/>
                  <a:pt x="10255708" y="3763371"/>
                </a:cubicBezTo>
                <a:cubicBezTo>
                  <a:pt x="10255917" y="3763837"/>
                  <a:pt x="10256658" y="3764506"/>
                  <a:pt x="10257150" y="3764421"/>
                </a:cubicBezTo>
                <a:cubicBezTo>
                  <a:pt x="10258437" y="3763831"/>
                  <a:pt x="10257845" y="3762901"/>
                  <a:pt x="10257047" y="3762453"/>
                </a:cubicBezTo>
                <a:close/>
                <a:moveTo>
                  <a:pt x="10249645" y="3755792"/>
                </a:moveTo>
                <a:cubicBezTo>
                  <a:pt x="10250808" y="3756797"/>
                  <a:pt x="10251342" y="3758709"/>
                  <a:pt x="10249484" y="3760113"/>
                </a:cubicBezTo>
                <a:cubicBezTo>
                  <a:pt x="10248333" y="3759046"/>
                  <a:pt x="10247190" y="3757989"/>
                  <a:pt x="10246033" y="3756917"/>
                </a:cubicBezTo>
                <a:cubicBezTo>
                  <a:pt x="10246691" y="3754690"/>
                  <a:pt x="10248483" y="3754787"/>
                  <a:pt x="10249645" y="3755792"/>
                </a:cubicBezTo>
                <a:close/>
                <a:moveTo>
                  <a:pt x="10634746" y="3723064"/>
                </a:moveTo>
                <a:cubicBezTo>
                  <a:pt x="10629572" y="3720933"/>
                  <a:pt x="10614425" y="3727977"/>
                  <a:pt x="10625001" y="3730650"/>
                </a:cubicBezTo>
                <a:cubicBezTo>
                  <a:pt x="10627358" y="3731493"/>
                  <a:pt x="10625622" y="3734635"/>
                  <a:pt x="10628332" y="3735402"/>
                </a:cubicBezTo>
                <a:cubicBezTo>
                  <a:pt x="10630423" y="3735678"/>
                  <a:pt x="10636446" y="3734271"/>
                  <a:pt x="10636889" y="3735664"/>
                </a:cubicBezTo>
                <a:lnTo>
                  <a:pt x="10636889" y="3735666"/>
                </a:lnTo>
                <a:cubicBezTo>
                  <a:pt x="10646084" y="3747837"/>
                  <a:pt x="10642700" y="3739964"/>
                  <a:pt x="10650513" y="3736149"/>
                </a:cubicBezTo>
                <a:cubicBezTo>
                  <a:pt x="10647431" y="3729754"/>
                  <a:pt x="10639352" y="3728156"/>
                  <a:pt x="10634746" y="3723064"/>
                </a:cubicBezTo>
                <a:close/>
                <a:moveTo>
                  <a:pt x="10231015" y="3692618"/>
                </a:moveTo>
                <a:lnTo>
                  <a:pt x="10231018" y="3692623"/>
                </a:lnTo>
                <a:lnTo>
                  <a:pt x="10231015" y="3692622"/>
                </a:lnTo>
                <a:lnTo>
                  <a:pt x="10231014" y="3692621"/>
                </a:lnTo>
                <a:close/>
                <a:moveTo>
                  <a:pt x="10498039" y="3678477"/>
                </a:moveTo>
                <a:cubicBezTo>
                  <a:pt x="10500117" y="3679067"/>
                  <a:pt x="10501536" y="3681629"/>
                  <a:pt x="10502161" y="3686101"/>
                </a:cubicBezTo>
                <a:lnTo>
                  <a:pt x="10501518" y="3705178"/>
                </a:lnTo>
                <a:lnTo>
                  <a:pt x="10501518" y="3705177"/>
                </a:lnTo>
                <a:lnTo>
                  <a:pt x="10501518" y="3705179"/>
                </a:lnTo>
                <a:lnTo>
                  <a:pt x="10501518" y="3705178"/>
                </a:lnTo>
                <a:lnTo>
                  <a:pt x="10502208" y="3712852"/>
                </a:lnTo>
                <a:cubicBezTo>
                  <a:pt x="10503519" y="3717650"/>
                  <a:pt x="10503945" y="3725500"/>
                  <a:pt x="10500561" y="3731417"/>
                </a:cubicBezTo>
                <a:cubicBezTo>
                  <a:pt x="10507328" y="3740141"/>
                  <a:pt x="10497319" y="3753682"/>
                  <a:pt x="10497336" y="3759935"/>
                </a:cubicBezTo>
                <a:cubicBezTo>
                  <a:pt x="10500189" y="3763941"/>
                  <a:pt x="10496964" y="3764625"/>
                  <a:pt x="10496840" y="3766475"/>
                </a:cubicBezTo>
                <a:cubicBezTo>
                  <a:pt x="10498470" y="3767887"/>
                  <a:pt x="10500136" y="3769968"/>
                  <a:pt x="10498647" y="3771411"/>
                </a:cubicBezTo>
                <a:cubicBezTo>
                  <a:pt x="10494342" y="3781458"/>
                  <a:pt x="10486193" y="3802421"/>
                  <a:pt x="10502350" y="3804377"/>
                </a:cubicBezTo>
                <a:cubicBezTo>
                  <a:pt x="10485023" y="3802600"/>
                  <a:pt x="10485094" y="3823109"/>
                  <a:pt x="10470496" y="3834207"/>
                </a:cubicBezTo>
                <a:cubicBezTo>
                  <a:pt x="10456624" y="3852502"/>
                  <a:pt x="10431955" y="3856949"/>
                  <a:pt x="10411356" y="3865808"/>
                </a:cubicBezTo>
                <a:cubicBezTo>
                  <a:pt x="10401556" y="3867154"/>
                  <a:pt x="10402417" y="3854912"/>
                  <a:pt x="10407404" y="3849597"/>
                </a:cubicBezTo>
                <a:cubicBezTo>
                  <a:pt x="10406887" y="3840951"/>
                  <a:pt x="10406465" y="3832520"/>
                  <a:pt x="10411185" y="3825621"/>
                </a:cubicBezTo>
                <a:cubicBezTo>
                  <a:pt x="10411351" y="3814952"/>
                  <a:pt x="10418193" y="3808151"/>
                  <a:pt x="10422844" y="3797953"/>
                </a:cubicBezTo>
                <a:cubicBezTo>
                  <a:pt x="10424693" y="3790385"/>
                  <a:pt x="10429534" y="3778488"/>
                  <a:pt x="10423808" y="3771451"/>
                </a:cubicBezTo>
                <a:cubicBezTo>
                  <a:pt x="10422858" y="3765144"/>
                  <a:pt x="10427296" y="3771062"/>
                  <a:pt x="10430636" y="3770007"/>
                </a:cubicBezTo>
                <a:cubicBezTo>
                  <a:pt x="10433812" y="3769805"/>
                  <a:pt x="10435183" y="3763766"/>
                  <a:pt x="10435580" y="3760758"/>
                </a:cubicBezTo>
                <a:cubicBezTo>
                  <a:pt x="10433766" y="3755480"/>
                  <a:pt x="10438195" y="3752089"/>
                  <a:pt x="10437419" y="3747100"/>
                </a:cubicBezTo>
                <a:cubicBezTo>
                  <a:pt x="10439515" y="3744597"/>
                  <a:pt x="10443584" y="3744710"/>
                  <a:pt x="10441859" y="3739218"/>
                </a:cubicBezTo>
                <a:cubicBezTo>
                  <a:pt x="10448651" y="3728056"/>
                  <a:pt x="10473136" y="3715573"/>
                  <a:pt x="10465039" y="3701868"/>
                </a:cubicBezTo>
                <a:cubicBezTo>
                  <a:pt x="10470584" y="3696105"/>
                  <a:pt x="10469911" y="3713128"/>
                  <a:pt x="10478734" y="3699116"/>
                </a:cubicBezTo>
                <a:cubicBezTo>
                  <a:pt x="10487088" y="3684007"/>
                  <a:pt x="10493882" y="3677297"/>
                  <a:pt x="10498039" y="3678477"/>
                </a:cubicBezTo>
                <a:close/>
                <a:moveTo>
                  <a:pt x="10591163" y="3676282"/>
                </a:moveTo>
                <a:cubicBezTo>
                  <a:pt x="10598622" y="3684088"/>
                  <a:pt x="10599366" y="3687245"/>
                  <a:pt x="10608561" y="3689351"/>
                </a:cubicBezTo>
                <a:cubicBezTo>
                  <a:pt x="10630919" y="3704890"/>
                  <a:pt x="10655120" y="3722044"/>
                  <a:pt x="10668230" y="3742394"/>
                </a:cubicBezTo>
                <a:cubicBezTo>
                  <a:pt x="10668513" y="3747561"/>
                  <a:pt x="10674856" y="3751960"/>
                  <a:pt x="10678364" y="3756421"/>
                </a:cubicBezTo>
                <a:cubicBezTo>
                  <a:pt x="10677744" y="3762363"/>
                  <a:pt x="10683980" y="3766188"/>
                  <a:pt x="10686371" y="3770978"/>
                </a:cubicBezTo>
                <a:cubicBezTo>
                  <a:pt x="10687523" y="3776919"/>
                  <a:pt x="10692696" y="3781165"/>
                  <a:pt x="10694308" y="3787164"/>
                </a:cubicBezTo>
                <a:cubicBezTo>
                  <a:pt x="10701590" y="3795083"/>
                  <a:pt x="10699925" y="3806721"/>
                  <a:pt x="10707153" y="3814281"/>
                </a:cubicBezTo>
                <a:cubicBezTo>
                  <a:pt x="10704371" y="3817534"/>
                  <a:pt x="10704371" y="3817752"/>
                  <a:pt x="10707613" y="3820994"/>
                </a:cubicBezTo>
                <a:cubicBezTo>
                  <a:pt x="10701625" y="3844300"/>
                  <a:pt x="10677389" y="3852024"/>
                  <a:pt x="10660771" y="3831533"/>
                </a:cubicBezTo>
                <a:cubicBezTo>
                  <a:pt x="10656059" y="3832231"/>
                  <a:pt x="10656271" y="3825136"/>
                  <a:pt x="10651966" y="3823251"/>
                </a:cubicBezTo>
                <a:lnTo>
                  <a:pt x="10651966" y="3823256"/>
                </a:lnTo>
                <a:cubicBezTo>
                  <a:pt x="10651629" y="3820078"/>
                  <a:pt x="10651612" y="3819892"/>
                  <a:pt x="10649627" y="3819883"/>
                </a:cubicBezTo>
                <a:cubicBezTo>
                  <a:pt x="10645057" y="3817069"/>
                  <a:pt x="10640999" y="3810977"/>
                  <a:pt x="10641425" y="3804670"/>
                </a:cubicBezTo>
                <a:cubicBezTo>
                  <a:pt x="10637297" y="3801909"/>
                  <a:pt x="10634568" y="3801718"/>
                  <a:pt x="10632974" y="3796532"/>
                </a:cubicBezTo>
                <a:cubicBezTo>
                  <a:pt x="10631096" y="3797406"/>
                  <a:pt x="10628828" y="3799496"/>
                  <a:pt x="10629023" y="3795836"/>
                </a:cubicBezTo>
                <a:cubicBezTo>
                  <a:pt x="10633399" y="3788549"/>
                  <a:pt x="10626401" y="3778979"/>
                  <a:pt x="10620749" y="3773262"/>
                </a:cubicBezTo>
                <a:cubicBezTo>
                  <a:pt x="10618482" y="3759282"/>
                  <a:pt x="10612423" y="3748101"/>
                  <a:pt x="10607356" y="3737049"/>
                </a:cubicBezTo>
                <a:cubicBezTo>
                  <a:pt x="10605425" y="3726749"/>
                  <a:pt x="10594051" y="3718936"/>
                  <a:pt x="10592740" y="3710056"/>
                </a:cubicBezTo>
                <a:cubicBezTo>
                  <a:pt x="10597080" y="3708807"/>
                  <a:pt x="10595610" y="3712856"/>
                  <a:pt x="10597931" y="3714693"/>
                </a:cubicBezTo>
                <a:cubicBezTo>
                  <a:pt x="10605850" y="3717046"/>
                  <a:pt x="10611643" y="3722609"/>
                  <a:pt x="10618110" y="3728790"/>
                </a:cubicBezTo>
                <a:cubicBezTo>
                  <a:pt x="10619952" y="3723432"/>
                  <a:pt x="10620643" y="3719094"/>
                  <a:pt x="10626100" y="3717118"/>
                </a:cubicBezTo>
                <a:cubicBezTo>
                  <a:pt x="10608933" y="3707888"/>
                  <a:pt x="10616799" y="3703413"/>
                  <a:pt x="10607090" y="3713862"/>
                </a:cubicBezTo>
                <a:cubicBezTo>
                  <a:pt x="10604964" y="3707020"/>
                  <a:pt x="10607604" y="3699258"/>
                  <a:pt x="10599507" y="3695122"/>
                </a:cubicBezTo>
                <a:cubicBezTo>
                  <a:pt x="10595220" y="3696565"/>
                  <a:pt x="10596708" y="3691906"/>
                  <a:pt x="10594263" y="3690455"/>
                </a:cubicBezTo>
                <a:cubicBezTo>
                  <a:pt x="10590614" y="3690372"/>
                  <a:pt x="10568078" y="3673761"/>
                  <a:pt x="10580320" y="3677380"/>
                </a:cubicBezTo>
                <a:cubicBezTo>
                  <a:pt x="10585848" y="3679758"/>
                  <a:pt x="10589391" y="3684344"/>
                  <a:pt x="10591163" y="3676282"/>
                </a:cubicBezTo>
                <a:close/>
                <a:moveTo>
                  <a:pt x="10232772" y="3675499"/>
                </a:moveTo>
                <a:cubicBezTo>
                  <a:pt x="10230494" y="3681761"/>
                  <a:pt x="10238619" y="3678836"/>
                  <a:pt x="10236895" y="3682410"/>
                </a:cubicBezTo>
                <a:cubicBezTo>
                  <a:pt x="10234315" y="3683186"/>
                  <a:pt x="10233561" y="3682771"/>
                  <a:pt x="10232964" y="3680364"/>
                </a:cubicBezTo>
                <a:cubicBezTo>
                  <a:pt x="10228901" y="3679892"/>
                  <a:pt x="10227829" y="3682058"/>
                  <a:pt x="10228064" y="3684791"/>
                </a:cubicBezTo>
                <a:lnTo>
                  <a:pt x="10231014" y="3692621"/>
                </a:lnTo>
                <a:lnTo>
                  <a:pt x="10229510" y="3700015"/>
                </a:lnTo>
                <a:cubicBezTo>
                  <a:pt x="10230728" y="3703157"/>
                  <a:pt x="10232162" y="3706478"/>
                  <a:pt x="10229298" y="3708494"/>
                </a:cubicBezTo>
                <a:cubicBezTo>
                  <a:pt x="10231114" y="3710519"/>
                  <a:pt x="10241682" y="3709075"/>
                  <a:pt x="10234700" y="3714401"/>
                </a:cubicBezTo>
                <a:cubicBezTo>
                  <a:pt x="10230219" y="3713465"/>
                  <a:pt x="10227392" y="3717262"/>
                  <a:pt x="10231762" y="3720313"/>
                </a:cubicBezTo>
                <a:cubicBezTo>
                  <a:pt x="10232990" y="3732549"/>
                  <a:pt x="10236595" y="3743601"/>
                  <a:pt x="10235958" y="3756477"/>
                </a:cubicBezTo>
                <a:cubicBezTo>
                  <a:pt x="10242986" y="3764320"/>
                  <a:pt x="10243067" y="3771359"/>
                  <a:pt x="10241905" y="3781217"/>
                </a:cubicBezTo>
                <a:cubicBezTo>
                  <a:pt x="10244940" y="3782694"/>
                  <a:pt x="10255334" y="3782678"/>
                  <a:pt x="10250464" y="3789143"/>
                </a:cubicBezTo>
                <a:cubicBezTo>
                  <a:pt x="10249757" y="3788599"/>
                  <a:pt x="10248958" y="3787398"/>
                  <a:pt x="10248134" y="3787352"/>
                </a:cubicBezTo>
                <a:cubicBezTo>
                  <a:pt x="10245269" y="3789651"/>
                  <a:pt x="10243808" y="3790918"/>
                  <a:pt x="10247048" y="3793195"/>
                </a:cubicBezTo>
                <a:cubicBezTo>
                  <a:pt x="10244385" y="3800063"/>
                  <a:pt x="10244384" y="3806781"/>
                  <a:pt x="10250227" y="3812360"/>
                </a:cubicBezTo>
                <a:cubicBezTo>
                  <a:pt x="10247341" y="3822510"/>
                  <a:pt x="10258954" y="3831764"/>
                  <a:pt x="10253825" y="3839304"/>
                </a:cubicBezTo>
                <a:cubicBezTo>
                  <a:pt x="10253456" y="3842000"/>
                  <a:pt x="10255015" y="3842976"/>
                  <a:pt x="10257421" y="3842657"/>
                </a:cubicBezTo>
                <a:cubicBezTo>
                  <a:pt x="10258785" y="3846621"/>
                  <a:pt x="10253323" y="3856294"/>
                  <a:pt x="10259524" y="3860936"/>
                </a:cubicBezTo>
                <a:cubicBezTo>
                  <a:pt x="10258943" y="3865170"/>
                  <a:pt x="10260433" y="3866321"/>
                  <a:pt x="10264627" y="3867880"/>
                </a:cubicBezTo>
                <a:cubicBezTo>
                  <a:pt x="10258823" y="3875835"/>
                  <a:pt x="10265727" y="3887687"/>
                  <a:pt x="10270469" y="3894242"/>
                </a:cubicBezTo>
                <a:cubicBezTo>
                  <a:pt x="10269265" y="3908540"/>
                  <a:pt x="10276378" y="3928807"/>
                  <a:pt x="10284533" y="3942467"/>
                </a:cubicBezTo>
                <a:cubicBezTo>
                  <a:pt x="10282182" y="3953735"/>
                  <a:pt x="10287917" y="3965268"/>
                  <a:pt x="10288446" y="3974162"/>
                </a:cubicBezTo>
                <a:cubicBezTo>
                  <a:pt x="10293896" y="3984916"/>
                  <a:pt x="10288638" y="3997122"/>
                  <a:pt x="10294339" y="4008177"/>
                </a:cubicBezTo>
                <a:cubicBezTo>
                  <a:pt x="10291325" y="4011721"/>
                  <a:pt x="10291332" y="4011898"/>
                  <a:pt x="10294629" y="4015211"/>
                </a:cubicBezTo>
                <a:cubicBezTo>
                  <a:pt x="10293246" y="4029313"/>
                  <a:pt x="10300290" y="4041254"/>
                  <a:pt x="10298828" y="4051512"/>
                </a:cubicBezTo>
                <a:cubicBezTo>
                  <a:pt x="10300029" y="4062461"/>
                  <a:pt x="10294991" y="4074065"/>
                  <a:pt x="10302253" y="4083242"/>
                </a:cubicBezTo>
                <a:cubicBezTo>
                  <a:pt x="10299502" y="4092242"/>
                  <a:pt x="10301153" y="4105955"/>
                  <a:pt x="10305980" y="4117293"/>
                </a:cubicBezTo>
                <a:cubicBezTo>
                  <a:pt x="10300272" y="4134939"/>
                  <a:pt x="10306655" y="4153559"/>
                  <a:pt x="10305718" y="4173171"/>
                </a:cubicBezTo>
                <a:cubicBezTo>
                  <a:pt x="10302542" y="4181994"/>
                  <a:pt x="10303638" y="4191578"/>
                  <a:pt x="10304570" y="4202191"/>
                </a:cubicBezTo>
                <a:cubicBezTo>
                  <a:pt x="10292565" y="4227011"/>
                  <a:pt x="10312690" y="4207878"/>
                  <a:pt x="10308985" y="4220634"/>
                </a:cubicBezTo>
                <a:cubicBezTo>
                  <a:pt x="10306336" y="4224956"/>
                  <a:pt x="10303112" y="4223450"/>
                  <a:pt x="10302127" y="4219074"/>
                </a:cubicBezTo>
                <a:cubicBezTo>
                  <a:pt x="10297556" y="4222405"/>
                  <a:pt x="10300488" y="4234789"/>
                  <a:pt x="10294220" y="4239785"/>
                </a:cubicBezTo>
                <a:cubicBezTo>
                  <a:pt x="10295081" y="4241185"/>
                  <a:pt x="10296405" y="4240441"/>
                  <a:pt x="10297487" y="4240565"/>
                </a:cubicBezTo>
                <a:cubicBezTo>
                  <a:pt x="10301374" y="4235321"/>
                  <a:pt x="10306216" y="4245720"/>
                  <a:pt x="10312172" y="4244887"/>
                </a:cubicBezTo>
                <a:cubicBezTo>
                  <a:pt x="10314467" y="4242832"/>
                  <a:pt x="10317569" y="4239183"/>
                  <a:pt x="10312121" y="4239998"/>
                </a:cubicBezTo>
                <a:lnTo>
                  <a:pt x="10312119" y="4239998"/>
                </a:lnTo>
                <a:lnTo>
                  <a:pt x="10312119" y="4239980"/>
                </a:lnTo>
                <a:cubicBezTo>
                  <a:pt x="10309990" y="4236950"/>
                  <a:pt x="10310284" y="4235728"/>
                  <a:pt x="10313356" y="4235072"/>
                </a:cubicBezTo>
                <a:cubicBezTo>
                  <a:pt x="10317064" y="4230555"/>
                  <a:pt x="10321236" y="4220403"/>
                  <a:pt x="10321929" y="4213901"/>
                </a:cubicBezTo>
                <a:cubicBezTo>
                  <a:pt x="10313540" y="4207045"/>
                  <a:pt x="10326051" y="4206443"/>
                  <a:pt x="10323436" y="4201269"/>
                </a:cubicBezTo>
                <a:cubicBezTo>
                  <a:pt x="10317932" y="4194838"/>
                  <a:pt x="10326365" y="4186955"/>
                  <a:pt x="10320744" y="4179921"/>
                </a:cubicBezTo>
                <a:cubicBezTo>
                  <a:pt x="10323431" y="4177140"/>
                  <a:pt x="10328135" y="4173207"/>
                  <a:pt x="10322834" y="4170390"/>
                </a:cubicBezTo>
                <a:cubicBezTo>
                  <a:pt x="10333439" y="4149165"/>
                  <a:pt x="10318570" y="4118640"/>
                  <a:pt x="10327198" y="4099222"/>
                </a:cubicBezTo>
                <a:cubicBezTo>
                  <a:pt x="10321089" y="4088327"/>
                  <a:pt x="10321077" y="4097096"/>
                  <a:pt x="10317661" y="4091994"/>
                </a:cubicBezTo>
                <a:cubicBezTo>
                  <a:pt x="10325855" y="4090506"/>
                  <a:pt x="10318600" y="4082108"/>
                  <a:pt x="10323881" y="4077484"/>
                </a:cubicBezTo>
                <a:cubicBezTo>
                  <a:pt x="10324280" y="4071709"/>
                  <a:pt x="10320896" y="4067634"/>
                  <a:pt x="10316378" y="4065455"/>
                </a:cubicBezTo>
                <a:cubicBezTo>
                  <a:pt x="10325019" y="4060937"/>
                  <a:pt x="10317831" y="4021518"/>
                  <a:pt x="10311724" y="4015866"/>
                </a:cubicBezTo>
                <a:cubicBezTo>
                  <a:pt x="10310002" y="4016557"/>
                  <a:pt x="10308562" y="4014165"/>
                  <a:pt x="10310815" y="4013510"/>
                </a:cubicBezTo>
                <a:cubicBezTo>
                  <a:pt x="10318589" y="4009152"/>
                  <a:pt x="10311745" y="3989770"/>
                  <a:pt x="10308225" y="3983091"/>
                </a:cubicBezTo>
                <a:cubicBezTo>
                  <a:pt x="10313000" y="3978130"/>
                  <a:pt x="10305491" y="3973293"/>
                  <a:pt x="10307408" y="3966402"/>
                </a:cubicBezTo>
                <a:cubicBezTo>
                  <a:pt x="10304747" y="3961140"/>
                  <a:pt x="10309075" y="3951927"/>
                  <a:pt x="10299661" y="3949217"/>
                </a:cubicBezTo>
                <a:cubicBezTo>
                  <a:pt x="10304195" y="3947675"/>
                  <a:pt x="10306361" y="3943795"/>
                  <a:pt x="10301943" y="3939933"/>
                </a:cubicBezTo>
                <a:cubicBezTo>
                  <a:pt x="10301929" y="3935203"/>
                  <a:pt x="10298883" y="3930703"/>
                  <a:pt x="10298667" y="3925424"/>
                </a:cubicBezTo>
                <a:cubicBezTo>
                  <a:pt x="10293118" y="3915502"/>
                  <a:pt x="10295025" y="3897431"/>
                  <a:pt x="10284901" y="3886713"/>
                </a:cubicBezTo>
                <a:cubicBezTo>
                  <a:pt x="10289993" y="3865684"/>
                  <a:pt x="10268988" y="3859182"/>
                  <a:pt x="10275520" y="3856577"/>
                </a:cubicBezTo>
                <a:cubicBezTo>
                  <a:pt x="10284111" y="3855249"/>
                  <a:pt x="10272239" y="3847382"/>
                  <a:pt x="10273591" y="3843012"/>
                </a:cubicBezTo>
                <a:cubicBezTo>
                  <a:pt x="10276564" y="3839516"/>
                  <a:pt x="10276562" y="3839302"/>
                  <a:pt x="10273524" y="3836274"/>
                </a:cubicBezTo>
                <a:cubicBezTo>
                  <a:pt x="10270085" y="3826332"/>
                  <a:pt x="10271198" y="3817255"/>
                  <a:pt x="10267181" y="3809134"/>
                </a:cubicBezTo>
                <a:cubicBezTo>
                  <a:pt x="10268074" y="3806679"/>
                  <a:pt x="10265300" y="3806014"/>
                  <a:pt x="10264917" y="3804228"/>
                </a:cubicBezTo>
                <a:cubicBezTo>
                  <a:pt x="10268623" y="3796205"/>
                  <a:pt x="10258275" y="3786484"/>
                  <a:pt x="10261074" y="3775641"/>
                </a:cubicBezTo>
                <a:cubicBezTo>
                  <a:pt x="10259705" y="3772179"/>
                  <a:pt x="10249096" y="3764159"/>
                  <a:pt x="10255643" y="3762294"/>
                </a:cubicBezTo>
                <a:cubicBezTo>
                  <a:pt x="10255963" y="3757425"/>
                  <a:pt x="10249507" y="3753065"/>
                  <a:pt x="10255028" y="3748813"/>
                </a:cubicBezTo>
                <a:cubicBezTo>
                  <a:pt x="10253176" y="3743833"/>
                  <a:pt x="10251901" y="3739792"/>
                  <a:pt x="10251786" y="3734105"/>
                </a:cubicBezTo>
                <a:cubicBezTo>
                  <a:pt x="10248972" y="3732751"/>
                  <a:pt x="10249619" y="3730115"/>
                  <a:pt x="10249420" y="3727776"/>
                </a:cubicBezTo>
                <a:cubicBezTo>
                  <a:pt x="10245323" y="3723564"/>
                  <a:pt x="10243553" y="3721937"/>
                  <a:pt x="10248894" y="3717462"/>
                </a:cubicBezTo>
                <a:cubicBezTo>
                  <a:pt x="10244839" y="3714758"/>
                  <a:pt x="10249876" y="3713474"/>
                  <a:pt x="10246758" y="3710510"/>
                </a:cubicBezTo>
                <a:cubicBezTo>
                  <a:pt x="10245461" y="3708591"/>
                  <a:pt x="10246240" y="3705849"/>
                  <a:pt x="10246015" y="3703282"/>
                </a:cubicBezTo>
                <a:cubicBezTo>
                  <a:pt x="10251830" y="3694645"/>
                  <a:pt x="10238933" y="3698686"/>
                  <a:pt x="10233285" y="3696956"/>
                </a:cubicBezTo>
                <a:lnTo>
                  <a:pt x="10231018" y="3692623"/>
                </a:lnTo>
                <a:lnTo>
                  <a:pt x="10234289" y="3694029"/>
                </a:lnTo>
                <a:cubicBezTo>
                  <a:pt x="10235169" y="3694446"/>
                  <a:pt x="10235990" y="3694377"/>
                  <a:pt x="10237221" y="3692515"/>
                </a:cubicBezTo>
                <a:cubicBezTo>
                  <a:pt x="10239405" y="3694377"/>
                  <a:pt x="10241398" y="3694647"/>
                  <a:pt x="10243202" y="3693323"/>
                </a:cubicBezTo>
                <a:cubicBezTo>
                  <a:pt x="10245952" y="3683576"/>
                  <a:pt x="10245014" y="3675545"/>
                  <a:pt x="10232772" y="3675499"/>
                </a:cubicBezTo>
                <a:close/>
                <a:moveTo>
                  <a:pt x="10062101" y="3667533"/>
                </a:moveTo>
                <a:lnTo>
                  <a:pt x="10062107" y="3667535"/>
                </a:lnTo>
                <a:lnTo>
                  <a:pt x="10062104" y="3667535"/>
                </a:lnTo>
                <a:lnTo>
                  <a:pt x="10062104" y="3667537"/>
                </a:lnTo>
                <a:close/>
                <a:moveTo>
                  <a:pt x="10234297" y="3651543"/>
                </a:moveTo>
                <a:lnTo>
                  <a:pt x="10234307" y="3651551"/>
                </a:lnTo>
                <a:lnTo>
                  <a:pt x="10234284" y="3651554"/>
                </a:lnTo>
                <a:lnTo>
                  <a:pt x="10234292" y="3651544"/>
                </a:lnTo>
                <a:close/>
                <a:moveTo>
                  <a:pt x="10028698" y="3642107"/>
                </a:moveTo>
                <a:lnTo>
                  <a:pt x="10028699" y="3642107"/>
                </a:lnTo>
                <a:lnTo>
                  <a:pt x="10028702" y="3642110"/>
                </a:lnTo>
                <a:lnTo>
                  <a:pt x="10028699" y="3642110"/>
                </a:lnTo>
                <a:close/>
                <a:moveTo>
                  <a:pt x="10029633" y="3642103"/>
                </a:moveTo>
                <a:cubicBezTo>
                  <a:pt x="10029633" y="3642103"/>
                  <a:pt x="10029637" y="3642103"/>
                  <a:pt x="10029637" y="3642103"/>
                </a:cubicBezTo>
                <a:cubicBezTo>
                  <a:pt x="10032198" y="3642497"/>
                  <a:pt x="10032635" y="3644711"/>
                  <a:pt x="10032095" y="3645720"/>
                </a:cubicBezTo>
                <a:lnTo>
                  <a:pt x="10028702" y="3642110"/>
                </a:lnTo>
                <a:lnTo>
                  <a:pt x="10029631" y="3642103"/>
                </a:lnTo>
                <a:lnTo>
                  <a:pt x="10029633" y="3642105"/>
                </a:lnTo>
                <a:close/>
                <a:moveTo>
                  <a:pt x="10028351" y="3640906"/>
                </a:moveTo>
                <a:lnTo>
                  <a:pt x="10028698" y="3642107"/>
                </a:lnTo>
                <a:lnTo>
                  <a:pt x="10028574" y="3642103"/>
                </a:lnTo>
                <a:close/>
                <a:moveTo>
                  <a:pt x="10028343" y="3640877"/>
                </a:moveTo>
                <a:lnTo>
                  <a:pt x="10028347" y="3640881"/>
                </a:lnTo>
                <a:lnTo>
                  <a:pt x="10028351" y="3640906"/>
                </a:lnTo>
                <a:close/>
                <a:moveTo>
                  <a:pt x="10028090" y="3639998"/>
                </a:moveTo>
                <a:cubicBezTo>
                  <a:pt x="10029073" y="3640133"/>
                  <a:pt x="10030078" y="3641641"/>
                  <a:pt x="10029633" y="3642103"/>
                </a:cubicBezTo>
                <a:lnTo>
                  <a:pt x="10029631" y="3642103"/>
                </a:lnTo>
                <a:lnTo>
                  <a:pt x="10028347" y="3640881"/>
                </a:lnTo>
                <a:lnTo>
                  <a:pt x="10028345" y="3640872"/>
                </a:lnTo>
                <a:lnTo>
                  <a:pt x="10028343" y="3640874"/>
                </a:lnTo>
                <a:lnTo>
                  <a:pt x="10028343" y="3640877"/>
                </a:lnTo>
                <a:cubicBezTo>
                  <a:pt x="10028260" y="3640546"/>
                  <a:pt x="10028170" y="3640369"/>
                  <a:pt x="10028090" y="3639998"/>
                </a:cubicBezTo>
                <a:close/>
                <a:moveTo>
                  <a:pt x="9942404" y="3612876"/>
                </a:moveTo>
                <a:lnTo>
                  <a:pt x="9942405" y="3612877"/>
                </a:lnTo>
                <a:lnTo>
                  <a:pt x="9942405" y="3612878"/>
                </a:lnTo>
                <a:close/>
                <a:moveTo>
                  <a:pt x="9941873" y="3611733"/>
                </a:moveTo>
                <a:cubicBezTo>
                  <a:pt x="9942856" y="3611868"/>
                  <a:pt x="9943864" y="3613376"/>
                  <a:pt x="9943418" y="3613838"/>
                </a:cubicBezTo>
                <a:cubicBezTo>
                  <a:pt x="9951308" y="3612571"/>
                  <a:pt x="9946111" y="3619373"/>
                  <a:pt x="9942860" y="3613854"/>
                </a:cubicBezTo>
                <a:cubicBezTo>
                  <a:pt x="9942689" y="3613851"/>
                  <a:pt x="9942622" y="3613936"/>
                  <a:pt x="9942353" y="3613842"/>
                </a:cubicBezTo>
                <a:cubicBezTo>
                  <a:pt x="9941129" y="3613167"/>
                  <a:pt x="9940877" y="3611579"/>
                  <a:pt x="9942404" y="3612878"/>
                </a:cubicBezTo>
                <a:lnTo>
                  <a:pt x="9942405" y="3612878"/>
                </a:lnTo>
                <a:lnTo>
                  <a:pt x="9942860" y="3613852"/>
                </a:lnTo>
                <a:lnTo>
                  <a:pt x="9943414" y="3613836"/>
                </a:lnTo>
                <a:lnTo>
                  <a:pt x="9943416" y="3613838"/>
                </a:lnTo>
                <a:lnTo>
                  <a:pt x="9943416" y="3613836"/>
                </a:lnTo>
                <a:lnTo>
                  <a:pt x="9943414" y="3613836"/>
                </a:lnTo>
                <a:lnTo>
                  <a:pt x="9942405" y="3612877"/>
                </a:lnTo>
                <a:lnTo>
                  <a:pt x="9942406" y="3612876"/>
                </a:lnTo>
                <a:cubicBezTo>
                  <a:pt x="9942231" y="3612481"/>
                  <a:pt x="9942027" y="3612226"/>
                  <a:pt x="9941873" y="3611733"/>
                </a:cubicBezTo>
                <a:close/>
                <a:moveTo>
                  <a:pt x="10234477" y="3597746"/>
                </a:moveTo>
                <a:lnTo>
                  <a:pt x="10234478" y="3597748"/>
                </a:lnTo>
                <a:lnTo>
                  <a:pt x="10234475" y="3597747"/>
                </a:lnTo>
                <a:close/>
                <a:moveTo>
                  <a:pt x="10353155" y="3592678"/>
                </a:moveTo>
                <a:lnTo>
                  <a:pt x="10353167" y="3592686"/>
                </a:lnTo>
                <a:lnTo>
                  <a:pt x="10353168" y="3592688"/>
                </a:lnTo>
                <a:lnTo>
                  <a:pt x="10353163" y="3592697"/>
                </a:lnTo>
                <a:close/>
                <a:moveTo>
                  <a:pt x="10341516" y="3471665"/>
                </a:moveTo>
                <a:cubicBezTo>
                  <a:pt x="10342960" y="3471788"/>
                  <a:pt x="10344260" y="3473263"/>
                  <a:pt x="10345113" y="3475905"/>
                </a:cubicBezTo>
                <a:cubicBezTo>
                  <a:pt x="10349166" y="3475171"/>
                  <a:pt x="10351340" y="3478261"/>
                  <a:pt x="10355007" y="3478135"/>
                </a:cubicBezTo>
                <a:cubicBezTo>
                  <a:pt x="10379988" y="3466347"/>
                  <a:pt x="10402842" y="3495949"/>
                  <a:pt x="10421471" y="3507297"/>
                </a:cubicBezTo>
                <a:cubicBezTo>
                  <a:pt x="10431280" y="3510939"/>
                  <a:pt x="10479514" y="3579847"/>
                  <a:pt x="10478362" y="3550278"/>
                </a:cubicBezTo>
                <a:cubicBezTo>
                  <a:pt x="10481374" y="3545791"/>
                  <a:pt x="10488620" y="3570431"/>
                  <a:pt x="10485307" y="3572920"/>
                </a:cubicBezTo>
                <a:lnTo>
                  <a:pt x="10485307" y="3572922"/>
                </a:lnTo>
                <a:cubicBezTo>
                  <a:pt x="10480328" y="3570826"/>
                  <a:pt x="10470088" y="3571228"/>
                  <a:pt x="10469132" y="3564895"/>
                </a:cubicBezTo>
                <a:cubicBezTo>
                  <a:pt x="10467555" y="3562258"/>
                  <a:pt x="10462063" y="3562536"/>
                  <a:pt x="10461567" y="3559069"/>
                </a:cubicBezTo>
                <a:cubicBezTo>
                  <a:pt x="10454037" y="3552697"/>
                  <a:pt x="10442307" y="3546386"/>
                  <a:pt x="10432917" y="3540949"/>
                </a:cubicBezTo>
                <a:cubicBezTo>
                  <a:pt x="10424796" y="3539966"/>
                  <a:pt x="10416326" y="3534947"/>
                  <a:pt x="10408422" y="3534755"/>
                </a:cubicBezTo>
                <a:cubicBezTo>
                  <a:pt x="10406013" y="3537399"/>
                  <a:pt x="10403712" y="3537788"/>
                  <a:pt x="10400698" y="3536778"/>
                </a:cubicBezTo>
                <a:cubicBezTo>
                  <a:pt x="10396186" y="3526421"/>
                  <a:pt x="10382367" y="3525601"/>
                  <a:pt x="10372656" y="3522591"/>
                </a:cubicBezTo>
                <a:cubicBezTo>
                  <a:pt x="10372672" y="3515965"/>
                  <a:pt x="10363580" y="3516463"/>
                  <a:pt x="10359102" y="3514635"/>
                </a:cubicBezTo>
                <a:cubicBezTo>
                  <a:pt x="10355092" y="3506963"/>
                  <a:pt x="10344888" y="3505886"/>
                  <a:pt x="10338967" y="3498428"/>
                </a:cubicBezTo>
                <a:cubicBezTo>
                  <a:pt x="10336479" y="3498934"/>
                  <a:pt x="10334609" y="3497269"/>
                  <a:pt x="10335105" y="3494236"/>
                </a:cubicBezTo>
                <a:cubicBezTo>
                  <a:pt x="10335650" y="3491656"/>
                  <a:pt x="10331074" y="3490583"/>
                  <a:pt x="10333953" y="3488861"/>
                </a:cubicBezTo>
                <a:cubicBezTo>
                  <a:pt x="10338297" y="3487624"/>
                  <a:pt x="10342328" y="3484913"/>
                  <a:pt x="10345258" y="3481280"/>
                </a:cubicBezTo>
                <a:cubicBezTo>
                  <a:pt x="10354804" y="3478959"/>
                  <a:pt x="10339438" y="3478048"/>
                  <a:pt x="10337048" y="3475531"/>
                </a:cubicBezTo>
                <a:cubicBezTo>
                  <a:pt x="10338481" y="3472769"/>
                  <a:pt x="10340071" y="3471541"/>
                  <a:pt x="10341516" y="3471665"/>
                </a:cubicBezTo>
                <a:close/>
                <a:moveTo>
                  <a:pt x="10654683" y="3443755"/>
                </a:moveTo>
                <a:cubicBezTo>
                  <a:pt x="10661099" y="3445375"/>
                  <a:pt x="10668832" y="3448163"/>
                  <a:pt x="10670621" y="3448701"/>
                </a:cubicBezTo>
                <a:cubicBezTo>
                  <a:pt x="10675192" y="3449716"/>
                  <a:pt x="10679214" y="3452138"/>
                  <a:pt x="10682474" y="3455534"/>
                </a:cubicBezTo>
                <a:cubicBezTo>
                  <a:pt x="10688869" y="3453566"/>
                  <a:pt x="10688285" y="3459820"/>
                  <a:pt x="10692749" y="3462493"/>
                </a:cubicBezTo>
                <a:cubicBezTo>
                  <a:pt x="10699003" y="3464316"/>
                  <a:pt x="10689596" y="3480424"/>
                  <a:pt x="10692182" y="3487938"/>
                </a:cubicBezTo>
                <a:cubicBezTo>
                  <a:pt x="10688232" y="3493703"/>
                  <a:pt x="10682332" y="3502019"/>
                  <a:pt x="10674466" y="3502290"/>
                </a:cubicBezTo>
                <a:cubicBezTo>
                  <a:pt x="10661249" y="3510303"/>
                  <a:pt x="10636588" y="3500460"/>
                  <a:pt x="10620147" y="3510372"/>
                </a:cubicBezTo>
                <a:cubicBezTo>
                  <a:pt x="10606417" y="3518061"/>
                  <a:pt x="10589303" y="3515577"/>
                  <a:pt x="10577061" y="3526698"/>
                </a:cubicBezTo>
                <a:cubicBezTo>
                  <a:pt x="10565191" y="3530379"/>
                  <a:pt x="10562905" y="3532332"/>
                  <a:pt x="10552559" y="3541332"/>
                </a:cubicBezTo>
                <a:cubicBezTo>
                  <a:pt x="10547102" y="3542069"/>
                  <a:pt x="10544799" y="3548289"/>
                  <a:pt x="10539130" y="3550098"/>
                </a:cubicBezTo>
                <a:cubicBezTo>
                  <a:pt x="10540228" y="3554509"/>
                  <a:pt x="10535604" y="3552922"/>
                  <a:pt x="10534399" y="3555485"/>
                </a:cubicBezTo>
                <a:cubicBezTo>
                  <a:pt x="10535126" y="3558024"/>
                  <a:pt x="10532592" y="3559505"/>
                  <a:pt x="10531157" y="3561257"/>
                </a:cubicBezTo>
                <a:cubicBezTo>
                  <a:pt x="10526657" y="3561082"/>
                  <a:pt x="10527171" y="3566898"/>
                  <a:pt x="10524195" y="3568971"/>
                </a:cubicBezTo>
                <a:cubicBezTo>
                  <a:pt x="10515177" y="3570966"/>
                  <a:pt x="10521732" y="3584261"/>
                  <a:pt x="10512555" y="3588782"/>
                </a:cubicBezTo>
                <a:cubicBezTo>
                  <a:pt x="10504830" y="3585265"/>
                  <a:pt x="10512236" y="3576924"/>
                  <a:pt x="10508515" y="3573303"/>
                </a:cubicBezTo>
                <a:lnTo>
                  <a:pt x="10508515" y="3573301"/>
                </a:lnTo>
                <a:cubicBezTo>
                  <a:pt x="10510181" y="3571924"/>
                  <a:pt x="10512094" y="3572157"/>
                  <a:pt x="10514256" y="3573995"/>
                </a:cubicBezTo>
                <a:cubicBezTo>
                  <a:pt x="10518401" y="3568330"/>
                  <a:pt x="10511935" y="3558198"/>
                  <a:pt x="10517232" y="3552911"/>
                </a:cubicBezTo>
                <a:cubicBezTo>
                  <a:pt x="10519376" y="3544395"/>
                  <a:pt x="10529120" y="3541553"/>
                  <a:pt x="10533602" y="3535214"/>
                </a:cubicBezTo>
                <a:cubicBezTo>
                  <a:pt x="10537163" y="3528593"/>
                  <a:pt x="10538616" y="3521213"/>
                  <a:pt x="10545011" y="3515809"/>
                </a:cubicBezTo>
                <a:cubicBezTo>
                  <a:pt x="10546323" y="3511731"/>
                  <a:pt x="10547120" y="3504265"/>
                  <a:pt x="10550929" y="3509375"/>
                </a:cubicBezTo>
                <a:cubicBezTo>
                  <a:pt x="10556385" y="3502580"/>
                  <a:pt x="10565031" y="3502532"/>
                  <a:pt x="10572206" y="3498867"/>
                </a:cubicBezTo>
                <a:cubicBezTo>
                  <a:pt x="10577167" y="3495483"/>
                  <a:pt x="10581933" y="3491614"/>
                  <a:pt x="10587177" y="3488535"/>
                </a:cubicBezTo>
                <a:cubicBezTo>
                  <a:pt x="10590312" y="3489080"/>
                  <a:pt x="10592084" y="3487456"/>
                  <a:pt x="10594494" y="3485831"/>
                </a:cubicBezTo>
                <a:cubicBezTo>
                  <a:pt x="10597523" y="3485985"/>
                  <a:pt x="10597240" y="3483760"/>
                  <a:pt x="10597364" y="3481879"/>
                </a:cubicBezTo>
                <a:cubicBezTo>
                  <a:pt x="10599897" y="3475246"/>
                  <a:pt x="10605088" y="3484152"/>
                  <a:pt x="10606789" y="3478341"/>
                </a:cubicBezTo>
                <a:cubicBezTo>
                  <a:pt x="10606559" y="3476314"/>
                  <a:pt x="10607533" y="3475444"/>
                  <a:pt x="10609499" y="3475474"/>
                </a:cubicBezTo>
                <a:cubicBezTo>
                  <a:pt x="10612600" y="3474422"/>
                  <a:pt x="10610988" y="3470021"/>
                  <a:pt x="10615009" y="3468108"/>
                </a:cubicBezTo>
                <a:cubicBezTo>
                  <a:pt x="10617330" y="3467573"/>
                  <a:pt x="10620962" y="3468930"/>
                  <a:pt x="10620820" y="3464998"/>
                </a:cubicBezTo>
                <a:cubicBezTo>
                  <a:pt x="10620714" y="3461636"/>
                  <a:pt x="10625267" y="3463877"/>
                  <a:pt x="10625497" y="3460954"/>
                </a:cubicBezTo>
                <a:cubicBezTo>
                  <a:pt x="10625338" y="3458530"/>
                  <a:pt x="10626631" y="3457277"/>
                  <a:pt x="10629129" y="3457660"/>
                </a:cubicBezTo>
                <a:cubicBezTo>
                  <a:pt x="10633470" y="3450783"/>
                  <a:pt x="10640929" y="3448632"/>
                  <a:pt x="10646651" y="3445806"/>
                </a:cubicBezTo>
                <a:cubicBezTo>
                  <a:pt x="10643170" y="3441679"/>
                  <a:pt x="10648268" y="3442134"/>
                  <a:pt x="10654683" y="3443755"/>
                </a:cubicBezTo>
                <a:close/>
                <a:moveTo>
                  <a:pt x="10515319" y="3440220"/>
                </a:moveTo>
                <a:cubicBezTo>
                  <a:pt x="10516966" y="3443781"/>
                  <a:pt x="10513246" y="3451555"/>
                  <a:pt x="10511208" y="3445981"/>
                </a:cubicBezTo>
                <a:cubicBezTo>
                  <a:pt x="10513866" y="3444741"/>
                  <a:pt x="10511899" y="3439699"/>
                  <a:pt x="10515319" y="3440220"/>
                </a:cubicBezTo>
                <a:close/>
                <a:moveTo>
                  <a:pt x="10515319" y="3440216"/>
                </a:moveTo>
                <a:lnTo>
                  <a:pt x="10515319" y="3440220"/>
                </a:lnTo>
                <a:lnTo>
                  <a:pt x="10515319" y="3440217"/>
                </a:lnTo>
                <a:close/>
                <a:moveTo>
                  <a:pt x="9936669" y="3411992"/>
                </a:moveTo>
                <a:lnTo>
                  <a:pt x="9936671" y="3411994"/>
                </a:lnTo>
                <a:lnTo>
                  <a:pt x="9936669" y="3411995"/>
                </a:lnTo>
                <a:close/>
                <a:moveTo>
                  <a:pt x="10277126" y="3399818"/>
                </a:moveTo>
                <a:cubicBezTo>
                  <a:pt x="10277439" y="3399977"/>
                  <a:pt x="10277618" y="3399996"/>
                  <a:pt x="10277896" y="3400119"/>
                </a:cubicBezTo>
                <a:lnTo>
                  <a:pt x="10277895" y="3400120"/>
                </a:lnTo>
                <a:lnTo>
                  <a:pt x="10277126" y="3399819"/>
                </a:lnTo>
                <a:close/>
                <a:moveTo>
                  <a:pt x="10263269" y="3399552"/>
                </a:moveTo>
                <a:lnTo>
                  <a:pt x="10263271" y="3399552"/>
                </a:lnTo>
                <a:cubicBezTo>
                  <a:pt x="10263353" y="3401798"/>
                  <a:pt x="10266416" y="3401203"/>
                  <a:pt x="10265167" y="3399600"/>
                </a:cubicBezTo>
                <a:cubicBezTo>
                  <a:pt x="10264786" y="3398730"/>
                  <a:pt x="10262782" y="3398730"/>
                  <a:pt x="10263269" y="3399552"/>
                </a:cubicBezTo>
                <a:close/>
                <a:moveTo>
                  <a:pt x="9841466" y="3399316"/>
                </a:moveTo>
                <a:lnTo>
                  <a:pt x="9841533" y="3399337"/>
                </a:lnTo>
                <a:lnTo>
                  <a:pt x="9841498" y="3399346"/>
                </a:lnTo>
                <a:close/>
                <a:moveTo>
                  <a:pt x="9799214" y="3393674"/>
                </a:moveTo>
                <a:cubicBezTo>
                  <a:pt x="9799951" y="3392966"/>
                  <a:pt x="9800974" y="3392702"/>
                  <a:pt x="9800504" y="3394674"/>
                </a:cubicBezTo>
                <a:cubicBezTo>
                  <a:pt x="9800107" y="3394894"/>
                  <a:pt x="9799917" y="3395116"/>
                  <a:pt x="9799645" y="3395337"/>
                </a:cubicBezTo>
                <a:cubicBezTo>
                  <a:pt x="9798028" y="3395534"/>
                  <a:pt x="9798478" y="3394382"/>
                  <a:pt x="9799214" y="3393674"/>
                </a:cubicBezTo>
                <a:close/>
                <a:moveTo>
                  <a:pt x="9773259" y="3392282"/>
                </a:moveTo>
                <a:cubicBezTo>
                  <a:pt x="9774003" y="3393343"/>
                  <a:pt x="9774523" y="3395186"/>
                  <a:pt x="9775764" y="3396336"/>
                </a:cubicBezTo>
                <a:cubicBezTo>
                  <a:pt x="9784630" y="3394963"/>
                  <a:pt x="9792748" y="3397594"/>
                  <a:pt x="9799574" y="3395392"/>
                </a:cubicBezTo>
                <a:cubicBezTo>
                  <a:pt x="9796084" y="3398324"/>
                  <a:pt x="9802823" y="3401311"/>
                  <a:pt x="9805907" y="3402429"/>
                </a:cubicBezTo>
                <a:cubicBezTo>
                  <a:pt x="9811295" y="3406036"/>
                  <a:pt x="9819388" y="3404913"/>
                  <a:pt x="9821771" y="3410855"/>
                </a:cubicBezTo>
                <a:cubicBezTo>
                  <a:pt x="9825672" y="3416406"/>
                  <a:pt x="9833329" y="3411308"/>
                  <a:pt x="9837115" y="3418156"/>
                </a:cubicBezTo>
                <a:cubicBezTo>
                  <a:pt x="9861240" y="3426164"/>
                  <a:pt x="9881061" y="3447418"/>
                  <a:pt x="9905559" y="3455741"/>
                </a:cubicBezTo>
                <a:cubicBezTo>
                  <a:pt x="9904259" y="3460775"/>
                  <a:pt x="9911746" y="3457825"/>
                  <a:pt x="9910755" y="3462568"/>
                </a:cubicBezTo>
                <a:cubicBezTo>
                  <a:pt x="9914446" y="3466207"/>
                  <a:pt x="9916187" y="3460119"/>
                  <a:pt x="9920489" y="3463707"/>
                </a:cubicBezTo>
                <a:cubicBezTo>
                  <a:pt x="9919474" y="3461409"/>
                  <a:pt x="9924303" y="3460132"/>
                  <a:pt x="9924998" y="3462121"/>
                </a:cubicBezTo>
                <a:cubicBezTo>
                  <a:pt x="9910908" y="3467167"/>
                  <a:pt x="9928396" y="3475295"/>
                  <a:pt x="9934458" y="3482408"/>
                </a:cubicBezTo>
                <a:cubicBezTo>
                  <a:pt x="9939490" y="3484384"/>
                  <a:pt x="9946739" y="3490216"/>
                  <a:pt x="9948511" y="3495490"/>
                </a:cubicBezTo>
                <a:cubicBezTo>
                  <a:pt x="9953794" y="3497274"/>
                  <a:pt x="9955048" y="3498661"/>
                  <a:pt x="9957299" y="3503659"/>
                </a:cubicBezTo>
                <a:cubicBezTo>
                  <a:pt x="9964281" y="3504040"/>
                  <a:pt x="9963597" y="3516778"/>
                  <a:pt x="9970198" y="3520017"/>
                </a:cubicBezTo>
                <a:cubicBezTo>
                  <a:pt x="9976496" y="3519895"/>
                  <a:pt x="9972209" y="3529656"/>
                  <a:pt x="9979008" y="3529607"/>
                </a:cubicBezTo>
                <a:cubicBezTo>
                  <a:pt x="9977899" y="3525477"/>
                  <a:pt x="9995089" y="3525552"/>
                  <a:pt x="9992597" y="3528790"/>
                </a:cubicBezTo>
                <a:cubicBezTo>
                  <a:pt x="9980640" y="3533476"/>
                  <a:pt x="9972621" y="3526211"/>
                  <a:pt x="9986747" y="3540878"/>
                </a:cubicBezTo>
                <a:cubicBezTo>
                  <a:pt x="9988632" y="3549285"/>
                  <a:pt x="9997288" y="3542992"/>
                  <a:pt x="9992951" y="3553040"/>
                </a:cubicBezTo>
                <a:cubicBezTo>
                  <a:pt x="10010000" y="3559229"/>
                  <a:pt x="9994638" y="3552598"/>
                  <a:pt x="10002555" y="3569274"/>
                </a:cubicBezTo>
                <a:cubicBezTo>
                  <a:pt x="10014590" y="3578667"/>
                  <a:pt x="10017201" y="3594361"/>
                  <a:pt x="10030117" y="3603920"/>
                </a:cubicBezTo>
                <a:cubicBezTo>
                  <a:pt x="10029389" y="3606539"/>
                  <a:pt x="10025819" y="3609802"/>
                  <a:pt x="10031128" y="3610348"/>
                </a:cubicBezTo>
                <a:cubicBezTo>
                  <a:pt x="10036181" y="3612878"/>
                  <a:pt x="10034124" y="3620912"/>
                  <a:pt x="10040949" y="3623060"/>
                </a:cubicBezTo>
                <a:cubicBezTo>
                  <a:pt x="10040483" y="3630187"/>
                  <a:pt x="10052316" y="3633247"/>
                  <a:pt x="10045840" y="3638618"/>
                </a:cubicBezTo>
                <a:cubicBezTo>
                  <a:pt x="10055379" y="3640801"/>
                  <a:pt x="10049249" y="3654946"/>
                  <a:pt x="10058123" y="3655635"/>
                </a:cubicBezTo>
                <a:cubicBezTo>
                  <a:pt x="10062205" y="3658673"/>
                  <a:pt x="10054755" y="3661430"/>
                  <a:pt x="10059647" y="3664089"/>
                </a:cubicBezTo>
                <a:lnTo>
                  <a:pt x="10062101" y="3667533"/>
                </a:lnTo>
                <a:lnTo>
                  <a:pt x="10057641" y="3665655"/>
                </a:lnTo>
                <a:cubicBezTo>
                  <a:pt x="10056175" y="3665140"/>
                  <a:pt x="10054956" y="3664391"/>
                  <a:pt x="10054654" y="3662371"/>
                </a:cubicBezTo>
                <a:cubicBezTo>
                  <a:pt x="10051417" y="3656942"/>
                  <a:pt x="10047272" y="3652970"/>
                  <a:pt x="10045948" y="3646647"/>
                </a:cubicBezTo>
                <a:cubicBezTo>
                  <a:pt x="10043128" y="3645563"/>
                  <a:pt x="10039786" y="3647967"/>
                  <a:pt x="10037196" y="3645322"/>
                </a:cubicBezTo>
                <a:cubicBezTo>
                  <a:pt x="10046008" y="3639199"/>
                  <a:pt x="10038132" y="3633659"/>
                  <a:pt x="10031610" y="3630938"/>
                </a:cubicBezTo>
                <a:cubicBezTo>
                  <a:pt x="10031922" y="3627530"/>
                  <a:pt x="10029286" y="3620826"/>
                  <a:pt x="10026611" y="3620354"/>
                </a:cubicBezTo>
                <a:cubicBezTo>
                  <a:pt x="10004878" y="3593845"/>
                  <a:pt x="9977201" y="3565027"/>
                  <a:pt x="9946984" y="3547889"/>
                </a:cubicBezTo>
                <a:cubicBezTo>
                  <a:pt x="9941635" y="3543367"/>
                  <a:pt x="9934069" y="3542674"/>
                  <a:pt x="9928398" y="3539930"/>
                </a:cubicBezTo>
                <a:cubicBezTo>
                  <a:pt x="9923703" y="3527913"/>
                  <a:pt x="9906264" y="3530385"/>
                  <a:pt x="9897505" y="3523204"/>
                </a:cubicBezTo>
                <a:cubicBezTo>
                  <a:pt x="9847773" y="3522426"/>
                  <a:pt x="9908303" y="3546312"/>
                  <a:pt x="9920326" y="3556134"/>
                </a:cubicBezTo>
                <a:cubicBezTo>
                  <a:pt x="9942463" y="3567479"/>
                  <a:pt x="9967021" y="3581874"/>
                  <a:pt x="9984424" y="3600613"/>
                </a:cubicBezTo>
                <a:cubicBezTo>
                  <a:pt x="9988350" y="3604202"/>
                  <a:pt x="10027022" y="3641120"/>
                  <a:pt x="10016333" y="3640195"/>
                </a:cubicBezTo>
                <a:cubicBezTo>
                  <a:pt x="10002791" y="3631105"/>
                  <a:pt x="9997005" y="3629113"/>
                  <a:pt x="9984084" y="3626814"/>
                </a:cubicBezTo>
                <a:cubicBezTo>
                  <a:pt x="9976096" y="3622952"/>
                  <a:pt x="9965480" y="3610520"/>
                  <a:pt x="9956870" y="3618184"/>
                </a:cubicBezTo>
                <a:cubicBezTo>
                  <a:pt x="9950759" y="3618962"/>
                  <a:pt x="9956042" y="3615337"/>
                  <a:pt x="9955520" y="3612369"/>
                </a:cubicBezTo>
                <a:cubicBezTo>
                  <a:pt x="9946311" y="3609037"/>
                  <a:pt x="9954313" y="3605876"/>
                  <a:pt x="9944890" y="3606461"/>
                </a:cubicBezTo>
                <a:cubicBezTo>
                  <a:pt x="9943857" y="3606434"/>
                  <a:pt x="9943364" y="3605777"/>
                  <a:pt x="9943037" y="3603949"/>
                </a:cubicBezTo>
                <a:cubicBezTo>
                  <a:pt x="9943164" y="3601061"/>
                  <a:pt x="9938570" y="3602383"/>
                  <a:pt x="9936802" y="3599585"/>
                </a:cubicBezTo>
                <a:cubicBezTo>
                  <a:pt x="9926330" y="3595275"/>
                  <a:pt x="9912040" y="3595303"/>
                  <a:pt x="9903515" y="3588505"/>
                </a:cubicBezTo>
                <a:cubicBezTo>
                  <a:pt x="9901405" y="3584369"/>
                  <a:pt x="9895266" y="3587375"/>
                  <a:pt x="9892282" y="3581777"/>
                </a:cubicBezTo>
                <a:cubicBezTo>
                  <a:pt x="9889655" y="3597298"/>
                  <a:pt x="9886165" y="3582127"/>
                  <a:pt x="9891094" y="3581798"/>
                </a:cubicBezTo>
                <a:cubicBezTo>
                  <a:pt x="9869118" y="3562483"/>
                  <a:pt x="9841728" y="3549497"/>
                  <a:pt x="9825179" y="3522026"/>
                </a:cubicBezTo>
                <a:cubicBezTo>
                  <a:pt x="9817485" y="3515402"/>
                  <a:pt x="9812723" y="3505234"/>
                  <a:pt x="9803237" y="3501514"/>
                </a:cubicBezTo>
                <a:cubicBezTo>
                  <a:pt x="9802860" y="3500407"/>
                  <a:pt x="9804354" y="3499767"/>
                  <a:pt x="9805053" y="3498793"/>
                </a:cubicBezTo>
                <a:cubicBezTo>
                  <a:pt x="9789164" y="3484805"/>
                  <a:pt x="9783492" y="3464610"/>
                  <a:pt x="9769932" y="3450166"/>
                </a:cubicBezTo>
                <a:cubicBezTo>
                  <a:pt x="9760876" y="3452301"/>
                  <a:pt x="9768589" y="3442663"/>
                  <a:pt x="9766180" y="3436849"/>
                </a:cubicBezTo>
                <a:cubicBezTo>
                  <a:pt x="9761035" y="3432558"/>
                  <a:pt x="9758307" y="3426362"/>
                  <a:pt x="9755791" y="3420579"/>
                </a:cubicBezTo>
                <a:cubicBezTo>
                  <a:pt x="9732944" y="3382220"/>
                  <a:pt x="9776959" y="3402066"/>
                  <a:pt x="9769413" y="3392913"/>
                </a:cubicBezTo>
                <a:cubicBezTo>
                  <a:pt x="9771548" y="3390940"/>
                  <a:pt x="9772515" y="3391220"/>
                  <a:pt x="9773259" y="3392282"/>
                </a:cubicBezTo>
                <a:close/>
                <a:moveTo>
                  <a:pt x="10003677" y="3382464"/>
                </a:moveTo>
                <a:cubicBezTo>
                  <a:pt x="10005349" y="3382668"/>
                  <a:pt x="10009723" y="3381245"/>
                  <a:pt x="10009318" y="3383869"/>
                </a:cubicBezTo>
                <a:cubicBezTo>
                  <a:pt x="10008389" y="3385604"/>
                  <a:pt x="10000188" y="3385435"/>
                  <a:pt x="10003677" y="3382464"/>
                </a:cubicBezTo>
                <a:close/>
                <a:moveTo>
                  <a:pt x="10524247" y="3366082"/>
                </a:moveTo>
                <a:cubicBezTo>
                  <a:pt x="10525093" y="3366868"/>
                  <a:pt x="10524885" y="3369013"/>
                  <a:pt x="10524389" y="3373284"/>
                </a:cubicBezTo>
                <a:cubicBezTo>
                  <a:pt x="10520049" y="3375691"/>
                  <a:pt x="10516204" y="3374786"/>
                  <a:pt x="10517781" y="3367039"/>
                </a:cubicBezTo>
                <a:cubicBezTo>
                  <a:pt x="10521502" y="3365871"/>
                  <a:pt x="10523402" y="3365296"/>
                  <a:pt x="10524247" y="3366082"/>
                </a:cubicBezTo>
                <a:close/>
                <a:moveTo>
                  <a:pt x="10507204" y="3357707"/>
                </a:moveTo>
                <a:cubicBezTo>
                  <a:pt x="10504193" y="3372931"/>
                  <a:pt x="10492765" y="3355578"/>
                  <a:pt x="10507204" y="3357707"/>
                </a:cubicBezTo>
                <a:close/>
                <a:moveTo>
                  <a:pt x="10533443" y="3347393"/>
                </a:moveTo>
                <a:cubicBezTo>
                  <a:pt x="10533620" y="3347871"/>
                  <a:pt x="10533460" y="3348580"/>
                  <a:pt x="10532149" y="3349150"/>
                </a:cubicBezTo>
                <a:cubicBezTo>
                  <a:pt x="10531919" y="3349320"/>
                  <a:pt x="10532167" y="3348673"/>
                  <a:pt x="10532539" y="3347882"/>
                </a:cubicBezTo>
                <a:cubicBezTo>
                  <a:pt x="10532840" y="3347708"/>
                  <a:pt x="10533159" y="3347524"/>
                  <a:pt x="10533443" y="3347393"/>
                </a:cubicBezTo>
                <a:close/>
                <a:moveTo>
                  <a:pt x="10532918" y="3347067"/>
                </a:moveTo>
                <a:lnTo>
                  <a:pt x="10532539" y="3347882"/>
                </a:lnTo>
                <a:cubicBezTo>
                  <a:pt x="10532149" y="3348092"/>
                  <a:pt x="10531848" y="3348202"/>
                  <a:pt x="10531423" y="3348477"/>
                </a:cubicBezTo>
                <a:close/>
                <a:moveTo>
                  <a:pt x="10532929" y="3347042"/>
                </a:moveTo>
                <a:lnTo>
                  <a:pt x="10532938" y="3347048"/>
                </a:lnTo>
                <a:lnTo>
                  <a:pt x="10532918" y="3347067"/>
                </a:lnTo>
                <a:close/>
                <a:moveTo>
                  <a:pt x="10415896" y="3345399"/>
                </a:moveTo>
                <a:cubicBezTo>
                  <a:pt x="10441527" y="3344597"/>
                  <a:pt x="10455335" y="3388545"/>
                  <a:pt x="10460663" y="3416914"/>
                </a:cubicBezTo>
                <a:cubicBezTo>
                  <a:pt x="10453701" y="3423023"/>
                  <a:pt x="10465128" y="3428538"/>
                  <a:pt x="10459246" y="3433808"/>
                </a:cubicBezTo>
                <a:cubicBezTo>
                  <a:pt x="10461478" y="3436517"/>
                  <a:pt x="10463817" y="3440025"/>
                  <a:pt x="10464330" y="3443405"/>
                </a:cubicBezTo>
                <a:cubicBezTo>
                  <a:pt x="10461443" y="3447239"/>
                  <a:pt x="10466350" y="3453646"/>
                  <a:pt x="10465075" y="3459772"/>
                </a:cubicBezTo>
                <a:cubicBezTo>
                  <a:pt x="10465801" y="3462197"/>
                  <a:pt x="10467484" y="3461655"/>
                  <a:pt x="10469982" y="3461494"/>
                </a:cubicBezTo>
                <a:cubicBezTo>
                  <a:pt x="10469964" y="3461494"/>
                  <a:pt x="10469964" y="3461503"/>
                  <a:pt x="10469947" y="3461501"/>
                </a:cubicBezTo>
                <a:cubicBezTo>
                  <a:pt x="10470266" y="3462419"/>
                  <a:pt x="10470017" y="3463134"/>
                  <a:pt x="10469167" y="3463604"/>
                </a:cubicBezTo>
                <a:cubicBezTo>
                  <a:pt x="10460043" y="3464518"/>
                  <a:pt x="10470620" y="3470046"/>
                  <a:pt x="10466864" y="3473718"/>
                </a:cubicBezTo>
                <a:cubicBezTo>
                  <a:pt x="10463392" y="3481778"/>
                  <a:pt x="10473897" y="3493382"/>
                  <a:pt x="10469203" y="3501907"/>
                </a:cubicBezTo>
                <a:cubicBezTo>
                  <a:pt x="10476077" y="3507945"/>
                  <a:pt x="10469752" y="3515761"/>
                  <a:pt x="10474801" y="3523473"/>
                </a:cubicBezTo>
                <a:cubicBezTo>
                  <a:pt x="10476643" y="3526964"/>
                  <a:pt x="10485059" y="3526349"/>
                  <a:pt x="10479974" y="3530835"/>
                </a:cubicBezTo>
                <a:lnTo>
                  <a:pt x="10479974" y="3530833"/>
                </a:lnTo>
                <a:cubicBezTo>
                  <a:pt x="10484279" y="3569620"/>
                  <a:pt x="10443584" y="3487073"/>
                  <a:pt x="10434230" y="3480731"/>
                </a:cubicBezTo>
                <a:cubicBezTo>
                  <a:pt x="10433771" y="3475830"/>
                  <a:pt x="10429606" y="3476089"/>
                  <a:pt x="10426809" y="3474181"/>
                </a:cubicBezTo>
                <a:cubicBezTo>
                  <a:pt x="10427953" y="3468637"/>
                  <a:pt x="10422417" y="3465875"/>
                  <a:pt x="10418914" y="3462289"/>
                </a:cubicBezTo>
                <a:cubicBezTo>
                  <a:pt x="10425829" y="3457821"/>
                  <a:pt x="10411739" y="3447704"/>
                  <a:pt x="10408536" y="3445643"/>
                </a:cubicBezTo>
                <a:cubicBezTo>
                  <a:pt x="10409998" y="3437160"/>
                  <a:pt x="10401952" y="3433327"/>
                  <a:pt x="10398365" y="3426860"/>
                </a:cubicBezTo>
                <a:cubicBezTo>
                  <a:pt x="10398390" y="3419137"/>
                  <a:pt x="10393760" y="3412800"/>
                  <a:pt x="10387813" y="3409870"/>
                </a:cubicBezTo>
                <a:cubicBezTo>
                  <a:pt x="10392883" y="3406040"/>
                  <a:pt x="10385939" y="3402192"/>
                  <a:pt x="10387055" y="3397638"/>
                </a:cubicBezTo>
                <a:cubicBezTo>
                  <a:pt x="10382707" y="3395171"/>
                  <a:pt x="10389051" y="3393255"/>
                  <a:pt x="10384502" y="3390520"/>
                </a:cubicBezTo>
                <a:cubicBezTo>
                  <a:pt x="10385023" y="3380365"/>
                  <a:pt x="10385039" y="3373393"/>
                  <a:pt x="10386199" y="3363353"/>
                </a:cubicBezTo>
                <a:cubicBezTo>
                  <a:pt x="10397494" y="3350906"/>
                  <a:pt x="10407352" y="3345667"/>
                  <a:pt x="10415896" y="3345399"/>
                </a:cubicBezTo>
                <a:close/>
                <a:moveTo>
                  <a:pt x="9944226" y="3294619"/>
                </a:moveTo>
                <a:cubicBezTo>
                  <a:pt x="9940707" y="3294620"/>
                  <a:pt x="9937097" y="3295828"/>
                  <a:pt x="9933452" y="3298777"/>
                </a:cubicBezTo>
                <a:cubicBezTo>
                  <a:pt x="9920925" y="3336353"/>
                  <a:pt x="9915695" y="3377387"/>
                  <a:pt x="9930745" y="3413367"/>
                </a:cubicBezTo>
                <a:lnTo>
                  <a:pt x="9936669" y="3411995"/>
                </a:lnTo>
                <a:lnTo>
                  <a:pt x="9936388" y="3419257"/>
                </a:lnTo>
                <a:cubicBezTo>
                  <a:pt x="9935966" y="3421772"/>
                  <a:pt x="9937275" y="3424211"/>
                  <a:pt x="9946486" y="3426064"/>
                </a:cubicBezTo>
                <a:cubicBezTo>
                  <a:pt x="9950189" y="3413158"/>
                  <a:pt x="9938739" y="3395417"/>
                  <a:pt x="9931946" y="3383933"/>
                </a:cubicBezTo>
                <a:cubicBezTo>
                  <a:pt x="9933000" y="3379281"/>
                  <a:pt x="9935566" y="3375425"/>
                  <a:pt x="9931920" y="3371462"/>
                </a:cubicBezTo>
                <a:cubicBezTo>
                  <a:pt x="9938188" y="3365844"/>
                  <a:pt x="9933211" y="3354224"/>
                  <a:pt x="9934997" y="3347802"/>
                </a:cubicBezTo>
                <a:cubicBezTo>
                  <a:pt x="9937520" y="3310594"/>
                  <a:pt x="9948763" y="3312773"/>
                  <a:pt x="9965742" y="3342551"/>
                </a:cubicBezTo>
                <a:cubicBezTo>
                  <a:pt x="9978629" y="3353073"/>
                  <a:pt x="9982466" y="3375438"/>
                  <a:pt x="9994836" y="3388397"/>
                </a:cubicBezTo>
                <a:cubicBezTo>
                  <a:pt x="9996153" y="3391230"/>
                  <a:pt x="9994831" y="3397835"/>
                  <a:pt x="9999232" y="3392467"/>
                </a:cubicBezTo>
                <a:cubicBezTo>
                  <a:pt x="10001576" y="3402232"/>
                  <a:pt x="10002578" y="3413564"/>
                  <a:pt x="10009931" y="3421123"/>
                </a:cubicBezTo>
                <a:cubicBezTo>
                  <a:pt x="10017010" y="3418686"/>
                  <a:pt x="10014583" y="3426020"/>
                  <a:pt x="10019228" y="3425691"/>
                </a:cubicBezTo>
                <a:cubicBezTo>
                  <a:pt x="10017425" y="3425995"/>
                  <a:pt x="10019781" y="3421747"/>
                  <a:pt x="10020814" y="3424210"/>
                </a:cubicBezTo>
                <a:cubicBezTo>
                  <a:pt x="10020722" y="3424945"/>
                  <a:pt x="10020376" y="3425466"/>
                  <a:pt x="10019230" y="3425689"/>
                </a:cubicBezTo>
                <a:cubicBezTo>
                  <a:pt x="10017038" y="3434437"/>
                  <a:pt x="10022949" y="3428602"/>
                  <a:pt x="10027119" y="3427861"/>
                </a:cubicBezTo>
                <a:cubicBezTo>
                  <a:pt x="10033573" y="3432683"/>
                  <a:pt x="10018711" y="3435529"/>
                  <a:pt x="10018886" y="3430588"/>
                </a:cubicBezTo>
                <a:cubicBezTo>
                  <a:pt x="10017021" y="3430481"/>
                  <a:pt x="10012228" y="3430673"/>
                  <a:pt x="10015483" y="3433311"/>
                </a:cubicBezTo>
                <a:cubicBezTo>
                  <a:pt x="10018716" y="3441255"/>
                  <a:pt x="10015490" y="3448586"/>
                  <a:pt x="10022199" y="3454039"/>
                </a:cubicBezTo>
                <a:cubicBezTo>
                  <a:pt x="10019671" y="3462302"/>
                  <a:pt x="10020327" y="3470641"/>
                  <a:pt x="10023317" y="3480318"/>
                </a:cubicBezTo>
                <a:cubicBezTo>
                  <a:pt x="10027210" y="3490501"/>
                  <a:pt x="10015825" y="3534059"/>
                  <a:pt x="10034236" y="3542012"/>
                </a:cubicBezTo>
                <a:cubicBezTo>
                  <a:pt x="10036080" y="3539353"/>
                  <a:pt x="10035042" y="3536918"/>
                  <a:pt x="10039025" y="3536826"/>
                </a:cubicBezTo>
                <a:cubicBezTo>
                  <a:pt x="10043732" y="3529327"/>
                  <a:pt x="10046159" y="3514869"/>
                  <a:pt x="10039379" y="3508595"/>
                </a:cubicBezTo>
                <a:cubicBezTo>
                  <a:pt x="10049419" y="3505663"/>
                  <a:pt x="10046986" y="3473752"/>
                  <a:pt x="10040169" y="3467139"/>
                </a:cubicBezTo>
                <a:cubicBezTo>
                  <a:pt x="10041501" y="3466033"/>
                  <a:pt x="10050948" y="3465342"/>
                  <a:pt x="10044278" y="3463680"/>
                </a:cubicBezTo>
                <a:cubicBezTo>
                  <a:pt x="10041501" y="3464098"/>
                  <a:pt x="10042375" y="3459201"/>
                  <a:pt x="10039478" y="3457800"/>
                </a:cubicBezTo>
                <a:cubicBezTo>
                  <a:pt x="10040267" y="3455694"/>
                  <a:pt x="10043317" y="3457308"/>
                  <a:pt x="10044056" y="3455132"/>
                </a:cubicBezTo>
                <a:cubicBezTo>
                  <a:pt x="10040111" y="3452981"/>
                  <a:pt x="10042857" y="3448194"/>
                  <a:pt x="10039416" y="3446079"/>
                </a:cubicBezTo>
                <a:cubicBezTo>
                  <a:pt x="10044729" y="3434498"/>
                  <a:pt x="10030205" y="3423738"/>
                  <a:pt x="10030184" y="3411760"/>
                </a:cubicBezTo>
                <a:cubicBezTo>
                  <a:pt x="10024549" y="3407374"/>
                  <a:pt x="10031956" y="3405937"/>
                  <a:pt x="10027449" y="3401274"/>
                </a:cubicBezTo>
                <a:cubicBezTo>
                  <a:pt x="10026423" y="3397342"/>
                  <a:pt x="10019494" y="3397493"/>
                  <a:pt x="10017621" y="3392655"/>
                </a:cubicBezTo>
                <a:cubicBezTo>
                  <a:pt x="10022729" y="3387933"/>
                  <a:pt x="10014969" y="3384882"/>
                  <a:pt x="10016831" y="3378542"/>
                </a:cubicBezTo>
                <a:cubicBezTo>
                  <a:pt x="10007309" y="3365246"/>
                  <a:pt x="10000934" y="3347076"/>
                  <a:pt x="9986589" y="3338485"/>
                </a:cubicBezTo>
                <a:cubicBezTo>
                  <a:pt x="9989020" y="3334447"/>
                  <a:pt x="9989071" y="3329292"/>
                  <a:pt x="9983193" y="3326781"/>
                </a:cubicBezTo>
                <a:cubicBezTo>
                  <a:pt x="9983544" y="3318339"/>
                  <a:pt x="9973194" y="3320247"/>
                  <a:pt x="9971877" y="3312821"/>
                </a:cubicBezTo>
                <a:cubicBezTo>
                  <a:pt x="9964513" y="3305489"/>
                  <a:pt x="9954782" y="3294619"/>
                  <a:pt x="9944226" y="3294619"/>
                </a:cubicBezTo>
                <a:close/>
                <a:moveTo>
                  <a:pt x="10398661" y="3151406"/>
                </a:moveTo>
                <a:cubicBezTo>
                  <a:pt x="10398905" y="3151537"/>
                  <a:pt x="10399095" y="3151473"/>
                  <a:pt x="10399323" y="3151546"/>
                </a:cubicBezTo>
                <a:cubicBezTo>
                  <a:pt x="10400039" y="3154697"/>
                  <a:pt x="10394795" y="3149147"/>
                  <a:pt x="10398661" y="3151406"/>
                </a:cubicBezTo>
                <a:close/>
                <a:moveTo>
                  <a:pt x="10619055" y="3133494"/>
                </a:moveTo>
                <a:cubicBezTo>
                  <a:pt x="10624579" y="3132222"/>
                  <a:pt x="10634369" y="3139476"/>
                  <a:pt x="10638767" y="3140935"/>
                </a:cubicBezTo>
                <a:cubicBezTo>
                  <a:pt x="10643639" y="3143043"/>
                  <a:pt x="10642062" y="3150633"/>
                  <a:pt x="10648405" y="3149937"/>
                </a:cubicBezTo>
                <a:cubicBezTo>
                  <a:pt x="10650673" y="3150732"/>
                  <a:pt x="10649131" y="3153801"/>
                  <a:pt x="10651204" y="3154687"/>
                </a:cubicBezTo>
                <a:cubicBezTo>
                  <a:pt x="10654464" y="3153992"/>
                  <a:pt x="10655580" y="3156083"/>
                  <a:pt x="10652675" y="3158198"/>
                </a:cubicBezTo>
                <a:cubicBezTo>
                  <a:pt x="10675972" y="3190033"/>
                  <a:pt x="10644649" y="3234386"/>
                  <a:pt x="10636996" y="3258920"/>
                </a:cubicBezTo>
                <a:cubicBezTo>
                  <a:pt x="10629200" y="3267927"/>
                  <a:pt x="10622592" y="3278086"/>
                  <a:pt x="10617631" y="3289975"/>
                </a:cubicBezTo>
                <a:cubicBezTo>
                  <a:pt x="10614921" y="3289240"/>
                  <a:pt x="10609499" y="3298848"/>
                  <a:pt x="10609535" y="3301294"/>
                </a:cubicBezTo>
                <a:cubicBezTo>
                  <a:pt x="10601173" y="3311442"/>
                  <a:pt x="10596053" y="3318066"/>
                  <a:pt x="10586769" y="3327637"/>
                </a:cubicBezTo>
                <a:cubicBezTo>
                  <a:pt x="10583722" y="3327449"/>
                  <a:pt x="10582127" y="3331838"/>
                  <a:pt x="10579435" y="3334688"/>
                </a:cubicBezTo>
                <a:cubicBezTo>
                  <a:pt x="10579399" y="3339280"/>
                  <a:pt x="10572915" y="3341555"/>
                  <a:pt x="10569195" y="3343121"/>
                </a:cubicBezTo>
                <a:cubicBezTo>
                  <a:pt x="10566395" y="3347696"/>
                  <a:pt x="10562852" y="3352557"/>
                  <a:pt x="10558387" y="3356740"/>
                </a:cubicBezTo>
                <a:cubicBezTo>
                  <a:pt x="10556616" y="3366643"/>
                  <a:pt x="10548696" y="3359272"/>
                  <a:pt x="10548130" y="3375477"/>
                </a:cubicBezTo>
                <a:cubicBezTo>
                  <a:pt x="10537145" y="3377700"/>
                  <a:pt x="10542708" y="3394336"/>
                  <a:pt x="10533035" y="3399052"/>
                </a:cubicBezTo>
                <a:cubicBezTo>
                  <a:pt x="10534169" y="3405680"/>
                  <a:pt x="10528978" y="3408607"/>
                  <a:pt x="10526551" y="3414095"/>
                </a:cubicBezTo>
                <a:lnTo>
                  <a:pt x="10515319" y="3440216"/>
                </a:lnTo>
                <a:lnTo>
                  <a:pt x="10516984" y="3417245"/>
                </a:lnTo>
                <a:cubicBezTo>
                  <a:pt x="10519624" y="3412359"/>
                  <a:pt x="10524141" y="3406886"/>
                  <a:pt x="10518791" y="3402344"/>
                </a:cubicBezTo>
                <a:cubicBezTo>
                  <a:pt x="10522015" y="3398985"/>
                  <a:pt x="10525328" y="3395991"/>
                  <a:pt x="10520935" y="3392173"/>
                </a:cubicBezTo>
                <a:cubicBezTo>
                  <a:pt x="10523628" y="3388982"/>
                  <a:pt x="10525630" y="3384753"/>
                  <a:pt x="10525133" y="3380574"/>
                </a:cubicBezTo>
                <a:cubicBezTo>
                  <a:pt x="10526817" y="3376462"/>
                  <a:pt x="10546004" y="3341438"/>
                  <a:pt x="10533443" y="3347393"/>
                </a:cubicBezTo>
                <a:lnTo>
                  <a:pt x="10532938" y="3347048"/>
                </a:lnTo>
                <a:lnTo>
                  <a:pt x="10532946" y="3347040"/>
                </a:lnTo>
                <a:cubicBezTo>
                  <a:pt x="10533425" y="3346076"/>
                  <a:pt x="10533992" y="3345088"/>
                  <a:pt x="10534293" y="3344829"/>
                </a:cubicBezTo>
                <a:cubicBezTo>
                  <a:pt x="10543488" y="3344788"/>
                  <a:pt x="10533177" y="3335018"/>
                  <a:pt x="10537695" y="3334587"/>
                </a:cubicBezTo>
                <a:cubicBezTo>
                  <a:pt x="10544852" y="3329479"/>
                  <a:pt x="10528836" y="3330408"/>
                  <a:pt x="10530785" y="3338366"/>
                </a:cubicBezTo>
                <a:cubicBezTo>
                  <a:pt x="10529864" y="3335694"/>
                  <a:pt x="10534807" y="3338235"/>
                  <a:pt x="10532238" y="3339417"/>
                </a:cubicBezTo>
                <a:cubicBezTo>
                  <a:pt x="10528305" y="3333962"/>
                  <a:pt x="10514415" y="3352110"/>
                  <a:pt x="10521891" y="3356184"/>
                </a:cubicBezTo>
                <a:cubicBezTo>
                  <a:pt x="10518348" y="3355742"/>
                  <a:pt x="10509933" y="3367460"/>
                  <a:pt x="10510890" y="3360065"/>
                </a:cubicBezTo>
                <a:cubicBezTo>
                  <a:pt x="10513777" y="3357268"/>
                  <a:pt x="10508941" y="3357479"/>
                  <a:pt x="10507204" y="3357707"/>
                </a:cubicBezTo>
                <a:cubicBezTo>
                  <a:pt x="10506301" y="3354584"/>
                  <a:pt x="10510819" y="3355562"/>
                  <a:pt x="10512643" y="3355053"/>
                </a:cubicBezTo>
                <a:cubicBezTo>
                  <a:pt x="10515655" y="3351862"/>
                  <a:pt x="10514663" y="3344654"/>
                  <a:pt x="10518720" y="3341119"/>
                </a:cubicBezTo>
                <a:cubicBezTo>
                  <a:pt x="10518206" y="3334003"/>
                  <a:pt x="10517817" y="3327132"/>
                  <a:pt x="10522689" y="3321978"/>
                </a:cubicBezTo>
                <a:cubicBezTo>
                  <a:pt x="10523415" y="3316279"/>
                  <a:pt x="10519624" y="3312911"/>
                  <a:pt x="10522281" y="3308390"/>
                </a:cubicBezTo>
                <a:cubicBezTo>
                  <a:pt x="10528889" y="3305667"/>
                  <a:pt x="10527950" y="3294216"/>
                  <a:pt x="10528730" y="3287653"/>
                </a:cubicBezTo>
                <a:cubicBezTo>
                  <a:pt x="10535090" y="3284873"/>
                  <a:pt x="10534222" y="3276553"/>
                  <a:pt x="10535462" y="3270145"/>
                </a:cubicBezTo>
                <a:cubicBezTo>
                  <a:pt x="10539502" y="3266938"/>
                  <a:pt x="10533513" y="3266051"/>
                  <a:pt x="10537234" y="3262896"/>
                </a:cubicBezTo>
                <a:cubicBezTo>
                  <a:pt x="10536702" y="3260477"/>
                  <a:pt x="10533478" y="3262692"/>
                  <a:pt x="10532769" y="3260555"/>
                </a:cubicBezTo>
                <a:cubicBezTo>
                  <a:pt x="10534594" y="3257407"/>
                  <a:pt x="10539980" y="3260654"/>
                  <a:pt x="10542177" y="3257621"/>
                </a:cubicBezTo>
                <a:cubicBezTo>
                  <a:pt x="10541008" y="3252085"/>
                  <a:pt x="10542850" y="3248752"/>
                  <a:pt x="10546535" y="3244881"/>
                </a:cubicBezTo>
                <a:cubicBezTo>
                  <a:pt x="10546517" y="3245044"/>
                  <a:pt x="10546517" y="3245128"/>
                  <a:pt x="10546500" y="3245361"/>
                </a:cubicBezTo>
                <a:cubicBezTo>
                  <a:pt x="10550504" y="3238952"/>
                  <a:pt x="10543204" y="3237300"/>
                  <a:pt x="10550008" y="3236439"/>
                </a:cubicBezTo>
                <a:cubicBezTo>
                  <a:pt x="10557643" y="3228510"/>
                  <a:pt x="10556137" y="3219157"/>
                  <a:pt x="10563135" y="3212115"/>
                </a:cubicBezTo>
                <a:cubicBezTo>
                  <a:pt x="10567263" y="3211459"/>
                  <a:pt x="10568663" y="3206616"/>
                  <a:pt x="10569478" y="3202709"/>
                </a:cubicBezTo>
                <a:cubicBezTo>
                  <a:pt x="10574208" y="3193954"/>
                  <a:pt x="10588133" y="3182045"/>
                  <a:pt x="10585246" y="3173231"/>
                </a:cubicBezTo>
                <a:cubicBezTo>
                  <a:pt x="10595574" y="3164688"/>
                  <a:pt x="10595592" y="3171464"/>
                  <a:pt x="10599383" y="3155153"/>
                </a:cubicBezTo>
                <a:cubicBezTo>
                  <a:pt x="10602218" y="3150077"/>
                  <a:pt x="10606346" y="3149804"/>
                  <a:pt x="10610793" y="3147779"/>
                </a:cubicBezTo>
                <a:cubicBezTo>
                  <a:pt x="10609942" y="3144034"/>
                  <a:pt x="10610935" y="3140202"/>
                  <a:pt x="10615311" y="3138140"/>
                </a:cubicBezTo>
                <a:cubicBezTo>
                  <a:pt x="10615847" y="3135290"/>
                  <a:pt x="10617214" y="3133919"/>
                  <a:pt x="10619055" y="3133494"/>
                </a:cubicBezTo>
                <a:close/>
                <a:moveTo>
                  <a:pt x="9929994" y="3094196"/>
                </a:moveTo>
                <a:cubicBezTo>
                  <a:pt x="9929825" y="3094231"/>
                  <a:pt x="9929732" y="3094383"/>
                  <a:pt x="9929553" y="3094405"/>
                </a:cubicBezTo>
                <a:lnTo>
                  <a:pt x="9929551" y="3094408"/>
                </a:lnTo>
                <a:cubicBezTo>
                  <a:pt x="9929606" y="3094778"/>
                  <a:pt x="9929560" y="3095126"/>
                  <a:pt x="9929592" y="3095491"/>
                </a:cubicBezTo>
                <a:cubicBezTo>
                  <a:pt x="9930648" y="3095755"/>
                  <a:pt x="9930401" y="3094630"/>
                  <a:pt x="9929994" y="3094196"/>
                </a:cubicBezTo>
                <a:close/>
                <a:moveTo>
                  <a:pt x="10272014" y="3043324"/>
                </a:moveTo>
                <a:cubicBezTo>
                  <a:pt x="10276277" y="3044678"/>
                  <a:pt x="10271788" y="3050285"/>
                  <a:pt x="10268832" y="3046772"/>
                </a:cubicBezTo>
                <a:cubicBezTo>
                  <a:pt x="10269888" y="3045627"/>
                  <a:pt x="10270944" y="3044483"/>
                  <a:pt x="10272014" y="3043324"/>
                </a:cubicBezTo>
                <a:close/>
                <a:moveTo>
                  <a:pt x="10821652" y="3031749"/>
                </a:moveTo>
                <a:cubicBezTo>
                  <a:pt x="10822730" y="3032063"/>
                  <a:pt x="10824197" y="3033334"/>
                  <a:pt x="10825286" y="3034494"/>
                </a:cubicBezTo>
                <a:cubicBezTo>
                  <a:pt x="10822824" y="3036325"/>
                  <a:pt x="10822824" y="3036328"/>
                  <a:pt x="10820344" y="3034742"/>
                </a:cubicBezTo>
                <a:cubicBezTo>
                  <a:pt x="10819883" y="3032076"/>
                  <a:pt x="10820574" y="3031434"/>
                  <a:pt x="10821652" y="3031749"/>
                </a:cubicBezTo>
                <a:close/>
                <a:moveTo>
                  <a:pt x="10694539" y="3021964"/>
                </a:moveTo>
                <a:lnTo>
                  <a:pt x="10694938" y="3022118"/>
                </a:lnTo>
                <a:lnTo>
                  <a:pt x="10694751" y="3022164"/>
                </a:lnTo>
                <a:cubicBezTo>
                  <a:pt x="10694521" y="3022139"/>
                  <a:pt x="10694592" y="3022042"/>
                  <a:pt x="10694539" y="3021971"/>
                </a:cubicBezTo>
                <a:lnTo>
                  <a:pt x="10694539" y="3021969"/>
                </a:lnTo>
                <a:close/>
                <a:moveTo>
                  <a:pt x="10695866" y="3021887"/>
                </a:moveTo>
                <a:lnTo>
                  <a:pt x="10695797" y="3022449"/>
                </a:lnTo>
                <a:lnTo>
                  <a:pt x="10694938" y="3022118"/>
                </a:lnTo>
                <a:close/>
                <a:moveTo>
                  <a:pt x="10695866" y="3021887"/>
                </a:moveTo>
                <a:lnTo>
                  <a:pt x="10695867" y="3021887"/>
                </a:lnTo>
                <a:lnTo>
                  <a:pt x="10695866" y="3021887"/>
                </a:lnTo>
                <a:close/>
                <a:moveTo>
                  <a:pt x="10857090" y="3003573"/>
                </a:moveTo>
                <a:cubicBezTo>
                  <a:pt x="10858487" y="3004931"/>
                  <a:pt x="10859231" y="3007396"/>
                  <a:pt x="10855741" y="3007766"/>
                </a:cubicBezTo>
                <a:cubicBezTo>
                  <a:pt x="10855971" y="3005856"/>
                  <a:pt x="10854093" y="3005464"/>
                  <a:pt x="10854519" y="3006019"/>
                </a:cubicBezTo>
                <a:cubicBezTo>
                  <a:pt x="10853642" y="3001964"/>
                  <a:pt x="10855693" y="3002215"/>
                  <a:pt x="10857090" y="3003573"/>
                </a:cubicBezTo>
                <a:close/>
                <a:moveTo>
                  <a:pt x="9844230" y="3002442"/>
                </a:moveTo>
                <a:cubicBezTo>
                  <a:pt x="9845839" y="3000367"/>
                  <a:pt x="9848668" y="3001003"/>
                  <a:pt x="9848898" y="3003668"/>
                </a:cubicBezTo>
                <a:cubicBezTo>
                  <a:pt x="9855882" y="3001219"/>
                  <a:pt x="9852259" y="3010251"/>
                  <a:pt x="9849095" y="3007060"/>
                </a:cubicBezTo>
                <a:cubicBezTo>
                  <a:pt x="9849965" y="3001866"/>
                  <a:pt x="9845911" y="3005388"/>
                  <a:pt x="9844230" y="3002442"/>
                </a:cubicBezTo>
                <a:close/>
                <a:moveTo>
                  <a:pt x="10017795" y="2994893"/>
                </a:moveTo>
                <a:cubicBezTo>
                  <a:pt x="10016969" y="2994820"/>
                  <a:pt x="10015651" y="2995802"/>
                  <a:pt x="10016952" y="2997020"/>
                </a:cubicBezTo>
                <a:lnTo>
                  <a:pt x="10016826" y="2996826"/>
                </a:lnTo>
                <a:close/>
                <a:moveTo>
                  <a:pt x="10576438" y="2991002"/>
                </a:moveTo>
                <a:cubicBezTo>
                  <a:pt x="10587907" y="2992322"/>
                  <a:pt x="10606089" y="2996556"/>
                  <a:pt x="10611218" y="3000133"/>
                </a:cubicBezTo>
                <a:lnTo>
                  <a:pt x="10611218" y="3000137"/>
                </a:lnTo>
                <a:cubicBezTo>
                  <a:pt x="10613273" y="2997458"/>
                  <a:pt x="10615151" y="2997942"/>
                  <a:pt x="10614797" y="3001506"/>
                </a:cubicBezTo>
                <a:cubicBezTo>
                  <a:pt x="10628368" y="3010152"/>
                  <a:pt x="10642984" y="3015396"/>
                  <a:pt x="10656112" y="3025500"/>
                </a:cubicBezTo>
                <a:cubicBezTo>
                  <a:pt x="10668283" y="3027636"/>
                  <a:pt x="10678399" y="3034349"/>
                  <a:pt x="10687594" y="3043238"/>
                </a:cubicBezTo>
                <a:cubicBezTo>
                  <a:pt x="10693316" y="3043916"/>
                  <a:pt x="10692342" y="3050790"/>
                  <a:pt x="10699021" y="3051355"/>
                </a:cubicBezTo>
                <a:cubicBezTo>
                  <a:pt x="10700190" y="3053837"/>
                  <a:pt x="10698047" y="3057536"/>
                  <a:pt x="10702245" y="3057668"/>
                </a:cubicBezTo>
                <a:cubicBezTo>
                  <a:pt x="10706745" y="3058258"/>
                  <a:pt x="10705735" y="3067506"/>
                  <a:pt x="10709208" y="3069545"/>
                </a:cubicBezTo>
                <a:cubicBezTo>
                  <a:pt x="10719749" y="3074447"/>
                  <a:pt x="10718863" y="3090351"/>
                  <a:pt x="10730468" y="3096839"/>
                </a:cubicBezTo>
                <a:cubicBezTo>
                  <a:pt x="10731708" y="3101482"/>
                  <a:pt x="10733993" y="3104361"/>
                  <a:pt x="10733692" y="3109164"/>
                </a:cubicBezTo>
                <a:cubicBezTo>
                  <a:pt x="10734808" y="3110851"/>
                  <a:pt x="10737767" y="3108982"/>
                  <a:pt x="10738210" y="3111788"/>
                </a:cubicBezTo>
                <a:cubicBezTo>
                  <a:pt x="10743029" y="3131535"/>
                  <a:pt x="10741771" y="3165510"/>
                  <a:pt x="10712627" y="3141387"/>
                </a:cubicBezTo>
                <a:cubicBezTo>
                  <a:pt x="10712680" y="3139585"/>
                  <a:pt x="10712592" y="3137651"/>
                  <a:pt x="10710466" y="3137759"/>
                </a:cubicBezTo>
                <a:cubicBezTo>
                  <a:pt x="10705718" y="3136540"/>
                  <a:pt x="10706161" y="3128211"/>
                  <a:pt x="10698862" y="3130879"/>
                </a:cubicBezTo>
                <a:cubicBezTo>
                  <a:pt x="10697302" y="3128739"/>
                  <a:pt x="10696576" y="3126044"/>
                  <a:pt x="10694982" y="3123993"/>
                </a:cubicBezTo>
                <a:cubicBezTo>
                  <a:pt x="10695194" y="3120536"/>
                  <a:pt x="10691757" y="3122104"/>
                  <a:pt x="10689986" y="3120306"/>
                </a:cubicBezTo>
                <a:cubicBezTo>
                  <a:pt x="10687984" y="3114775"/>
                  <a:pt x="10680578" y="3108448"/>
                  <a:pt x="10676928" y="3104962"/>
                </a:cubicBezTo>
                <a:cubicBezTo>
                  <a:pt x="10673102" y="3105220"/>
                  <a:pt x="10675795" y="3100024"/>
                  <a:pt x="10673810" y="3098293"/>
                </a:cubicBezTo>
                <a:cubicBezTo>
                  <a:pt x="10664385" y="3098118"/>
                  <a:pt x="10665094" y="3084873"/>
                  <a:pt x="10656749" y="3079372"/>
                </a:cubicBezTo>
                <a:cubicBezTo>
                  <a:pt x="10657157" y="3075490"/>
                  <a:pt x="10653383" y="3077724"/>
                  <a:pt x="10651824" y="3075568"/>
                </a:cubicBezTo>
                <a:cubicBezTo>
                  <a:pt x="10656377" y="3070239"/>
                  <a:pt x="10647501" y="3064136"/>
                  <a:pt x="10641974" y="3064122"/>
                </a:cubicBezTo>
                <a:cubicBezTo>
                  <a:pt x="10647767" y="3052556"/>
                  <a:pt x="10632336" y="3041657"/>
                  <a:pt x="10623673" y="3033003"/>
                </a:cubicBezTo>
                <a:cubicBezTo>
                  <a:pt x="10623354" y="3026875"/>
                  <a:pt x="10622238" y="3026148"/>
                  <a:pt x="10615824" y="3026990"/>
                </a:cubicBezTo>
                <a:cubicBezTo>
                  <a:pt x="10614460" y="3022226"/>
                  <a:pt x="10607905" y="3023342"/>
                  <a:pt x="10608118" y="3018890"/>
                </a:cubicBezTo>
                <a:cubicBezTo>
                  <a:pt x="10605248" y="3015194"/>
                  <a:pt x="10606488" y="3021994"/>
                  <a:pt x="10604929" y="3022107"/>
                </a:cubicBezTo>
                <a:cubicBezTo>
                  <a:pt x="10602484" y="3021094"/>
                  <a:pt x="10602820" y="3016838"/>
                  <a:pt x="10599507" y="3015442"/>
                </a:cubicBezTo>
                <a:cubicBezTo>
                  <a:pt x="10586858" y="3014990"/>
                  <a:pt x="10589622" y="3006453"/>
                  <a:pt x="10581933" y="2999359"/>
                </a:cubicBezTo>
                <a:cubicBezTo>
                  <a:pt x="10560212" y="2991277"/>
                  <a:pt x="10564969" y="2989682"/>
                  <a:pt x="10576438" y="2991002"/>
                </a:cubicBezTo>
                <a:close/>
                <a:moveTo>
                  <a:pt x="10622430" y="2988329"/>
                </a:moveTo>
                <a:cubicBezTo>
                  <a:pt x="10623482" y="2987225"/>
                  <a:pt x="10625223" y="2986979"/>
                  <a:pt x="10626118" y="2989147"/>
                </a:cubicBezTo>
                <a:cubicBezTo>
                  <a:pt x="10625037" y="2990308"/>
                  <a:pt x="10623992" y="2991452"/>
                  <a:pt x="10622876" y="2992660"/>
                </a:cubicBezTo>
                <a:cubicBezTo>
                  <a:pt x="10621016" y="2991396"/>
                  <a:pt x="10621379" y="2989434"/>
                  <a:pt x="10622430" y="2988329"/>
                </a:cubicBezTo>
                <a:close/>
                <a:moveTo>
                  <a:pt x="10483978" y="2953480"/>
                </a:moveTo>
                <a:lnTo>
                  <a:pt x="10483978" y="2953480"/>
                </a:lnTo>
                <a:lnTo>
                  <a:pt x="10483978" y="2953481"/>
                </a:lnTo>
                <a:close/>
                <a:moveTo>
                  <a:pt x="10483890" y="2953427"/>
                </a:moveTo>
                <a:lnTo>
                  <a:pt x="10483891" y="2953428"/>
                </a:lnTo>
                <a:lnTo>
                  <a:pt x="10483890" y="2953431"/>
                </a:lnTo>
                <a:lnTo>
                  <a:pt x="10483889" y="2953431"/>
                </a:lnTo>
                <a:close/>
                <a:moveTo>
                  <a:pt x="10483943" y="2953169"/>
                </a:moveTo>
                <a:lnTo>
                  <a:pt x="10483978" y="2953480"/>
                </a:lnTo>
                <a:lnTo>
                  <a:pt x="10483891" y="2953428"/>
                </a:lnTo>
                <a:close/>
                <a:moveTo>
                  <a:pt x="9902632" y="2947949"/>
                </a:moveTo>
                <a:lnTo>
                  <a:pt x="9902634" y="2947951"/>
                </a:lnTo>
                <a:lnTo>
                  <a:pt x="9902632" y="2947950"/>
                </a:lnTo>
                <a:close/>
                <a:moveTo>
                  <a:pt x="10403008" y="2934267"/>
                </a:moveTo>
                <a:cubicBezTo>
                  <a:pt x="10403923" y="2939647"/>
                  <a:pt x="10400232" y="2936843"/>
                  <a:pt x="10398009" y="2934481"/>
                </a:cubicBezTo>
                <a:cubicBezTo>
                  <a:pt x="10399733" y="2932828"/>
                  <a:pt x="10401338" y="2932577"/>
                  <a:pt x="10403008" y="2934267"/>
                </a:cubicBezTo>
                <a:close/>
                <a:moveTo>
                  <a:pt x="10898633" y="2923244"/>
                </a:moveTo>
                <a:cubicBezTo>
                  <a:pt x="10895515" y="2930027"/>
                  <a:pt x="10889367" y="2952866"/>
                  <a:pt x="10904090" y="2938386"/>
                </a:cubicBezTo>
                <a:cubicBezTo>
                  <a:pt x="10902814" y="2934871"/>
                  <a:pt x="10902158" y="2924234"/>
                  <a:pt x="10898633" y="2923244"/>
                </a:cubicBezTo>
                <a:close/>
                <a:moveTo>
                  <a:pt x="10206471" y="2904794"/>
                </a:moveTo>
                <a:cubicBezTo>
                  <a:pt x="10207222" y="2905075"/>
                  <a:pt x="10207561" y="2906048"/>
                  <a:pt x="10205461" y="2906975"/>
                </a:cubicBezTo>
                <a:cubicBezTo>
                  <a:pt x="10205723" y="2906836"/>
                  <a:pt x="10205064" y="2906883"/>
                  <a:pt x="10205009" y="2906760"/>
                </a:cubicBezTo>
                <a:cubicBezTo>
                  <a:pt x="10204557" y="2904922"/>
                  <a:pt x="10205720" y="2904512"/>
                  <a:pt x="10206471" y="2904794"/>
                </a:cubicBezTo>
                <a:close/>
                <a:moveTo>
                  <a:pt x="10888037" y="2901744"/>
                </a:moveTo>
                <a:lnTo>
                  <a:pt x="10888038" y="2901746"/>
                </a:lnTo>
                <a:lnTo>
                  <a:pt x="10888033" y="2901746"/>
                </a:lnTo>
                <a:close/>
                <a:moveTo>
                  <a:pt x="9917022" y="2895004"/>
                </a:moveTo>
                <a:cubicBezTo>
                  <a:pt x="9915033" y="2895571"/>
                  <a:pt x="9912876" y="2897015"/>
                  <a:pt x="9910550" y="2897564"/>
                </a:cubicBezTo>
                <a:lnTo>
                  <a:pt x="9910548" y="2897562"/>
                </a:lnTo>
                <a:cubicBezTo>
                  <a:pt x="9913765" y="2906739"/>
                  <a:pt x="9902948" y="2915576"/>
                  <a:pt x="9908835" y="2922298"/>
                </a:cubicBezTo>
                <a:cubicBezTo>
                  <a:pt x="9905230" y="2925324"/>
                  <a:pt x="9905995" y="2931678"/>
                  <a:pt x="9900630" y="2931110"/>
                </a:cubicBezTo>
                <a:cubicBezTo>
                  <a:pt x="9897718" y="2933576"/>
                  <a:pt x="9902337" y="2937915"/>
                  <a:pt x="9897029" y="2938398"/>
                </a:cubicBezTo>
                <a:cubicBezTo>
                  <a:pt x="9892920" y="2942878"/>
                  <a:pt x="9894640" y="2944340"/>
                  <a:pt x="9897227" y="2945146"/>
                </a:cubicBezTo>
                <a:lnTo>
                  <a:pt x="9902632" y="2947950"/>
                </a:lnTo>
                <a:lnTo>
                  <a:pt x="9902632" y="2947954"/>
                </a:lnTo>
                <a:lnTo>
                  <a:pt x="9891962" y="2957914"/>
                </a:lnTo>
                <a:cubicBezTo>
                  <a:pt x="9882251" y="2974602"/>
                  <a:pt x="9875799" y="3007286"/>
                  <a:pt x="9876017" y="3018325"/>
                </a:cubicBezTo>
                <a:cubicBezTo>
                  <a:pt x="9870849" y="3022493"/>
                  <a:pt x="9878541" y="3024412"/>
                  <a:pt x="9874201" y="3028303"/>
                </a:cubicBezTo>
                <a:cubicBezTo>
                  <a:pt x="9875120" y="3039462"/>
                  <a:pt x="9872994" y="3049499"/>
                  <a:pt x="9874311" y="3058635"/>
                </a:cubicBezTo>
                <a:cubicBezTo>
                  <a:pt x="9870854" y="3063284"/>
                  <a:pt x="9878878" y="3069580"/>
                  <a:pt x="9878471" y="3075349"/>
                </a:cubicBezTo>
                <a:cubicBezTo>
                  <a:pt x="9879971" y="3081147"/>
                  <a:pt x="9883695" y="3074396"/>
                  <a:pt x="9889712" y="3077631"/>
                </a:cubicBezTo>
                <a:cubicBezTo>
                  <a:pt x="9902778" y="3063351"/>
                  <a:pt x="9883941" y="3037368"/>
                  <a:pt x="9893312" y="3020139"/>
                </a:cubicBezTo>
                <a:cubicBezTo>
                  <a:pt x="9891341" y="3008032"/>
                  <a:pt x="9895430" y="2994965"/>
                  <a:pt x="9899133" y="2982435"/>
                </a:cubicBezTo>
                <a:lnTo>
                  <a:pt x="9902632" y="2947954"/>
                </a:lnTo>
                <a:lnTo>
                  <a:pt x="9902634" y="2947951"/>
                </a:lnTo>
                <a:cubicBezTo>
                  <a:pt x="9910523" y="2954297"/>
                  <a:pt x="9905164" y="2944321"/>
                  <a:pt x="9908502" y="2940491"/>
                </a:cubicBezTo>
                <a:cubicBezTo>
                  <a:pt x="9915985" y="2948770"/>
                  <a:pt x="9906881" y="2979037"/>
                  <a:pt x="9921653" y="2978925"/>
                </a:cubicBezTo>
                <a:cubicBezTo>
                  <a:pt x="9927584" y="2981639"/>
                  <a:pt x="9906468" y="2980392"/>
                  <a:pt x="9920363" y="2995947"/>
                </a:cubicBezTo>
                <a:cubicBezTo>
                  <a:pt x="9923368" y="2985910"/>
                  <a:pt x="9920384" y="2989110"/>
                  <a:pt x="9931160" y="2993112"/>
                </a:cubicBezTo>
                <a:cubicBezTo>
                  <a:pt x="9932632" y="2958540"/>
                  <a:pt x="9925581" y="2931166"/>
                  <a:pt x="9922487" y="2897698"/>
                </a:cubicBezTo>
                <a:cubicBezTo>
                  <a:pt x="9920833" y="2894744"/>
                  <a:pt x="9919011" y="2894436"/>
                  <a:pt x="9917022" y="2895004"/>
                </a:cubicBezTo>
                <a:close/>
                <a:moveTo>
                  <a:pt x="9743882" y="2874833"/>
                </a:moveTo>
                <a:cubicBezTo>
                  <a:pt x="9743572" y="2875740"/>
                  <a:pt x="9743485" y="2875898"/>
                  <a:pt x="9742773" y="2876268"/>
                </a:cubicBezTo>
                <a:cubicBezTo>
                  <a:pt x="9740282" y="2877027"/>
                  <a:pt x="9742722" y="2872293"/>
                  <a:pt x="9743882" y="2874833"/>
                </a:cubicBezTo>
                <a:close/>
                <a:moveTo>
                  <a:pt x="10047940" y="2857616"/>
                </a:moveTo>
                <a:cubicBezTo>
                  <a:pt x="10046475" y="2858667"/>
                  <a:pt x="10045227" y="2860535"/>
                  <a:pt x="10045135" y="2861932"/>
                </a:cubicBezTo>
                <a:cubicBezTo>
                  <a:pt x="10048395" y="2862458"/>
                  <a:pt x="10050151" y="2860688"/>
                  <a:pt x="10052045" y="2858206"/>
                </a:cubicBezTo>
                <a:cubicBezTo>
                  <a:pt x="10051087" y="2856332"/>
                  <a:pt x="10049405" y="2856565"/>
                  <a:pt x="10047940" y="2857616"/>
                </a:cubicBezTo>
                <a:close/>
                <a:moveTo>
                  <a:pt x="10086224" y="2853226"/>
                </a:moveTo>
                <a:cubicBezTo>
                  <a:pt x="10084580" y="2853076"/>
                  <a:pt x="10083379" y="2854157"/>
                  <a:pt x="10083879" y="2857487"/>
                </a:cubicBezTo>
                <a:cubicBezTo>
                  <a:pt x="10086930" y="2857726"/>
                  <a:pt x="10089279" y="2858713"/>
                  <a:pt x="10091228" y="2856344"/>
                </a:cubicBezTo>
                <a:cubicBezTo>
                  <a:pt x="10089956" y="2854754"/>
                  <a:pt x="10087868" y="2853375"/>
                  <a:pt x="10086224" y="2853226"/>
                </a:cubicBezTo>
                <a:close/>
                <a:moveTo>
                  <a:pt x="10891593" y="2823371"/>
                </a:moveTo>
                <a:cubicBezTo>
                  <a:pt x="10896790" y="2824910"/>
                  <a:pt x="10902238" y="2827517"/>
                  <a:pt x="10906552" y="2827911"/>
                </a:cubicBezTo>
                <a:cubicBezTo>
                  <a:pt x="10909697" y="2830776"/>
                  <a:pt x="10913887" y="2831871"/>
                  <a:pt x="10918765" y="2832178"/>
                </a:cubicBezTo>
                <a:lnTo>
                  <a:pt x="10925787" y="2831979"/>
                </a:lnTo>
                <a:lnTo>
                  <a:pt x="10925787" y="2864801"/>
                </a:lnTo>
                <a:lnTo>
                  <a:pt x="10923318" y="2861594"/>
                </a:lnTo>
                <a:cubicBezTo>
                  <a:pt x="10920960" y="2857833"/>
                  <a:pt x="10918254" y="2854402"/>
                  <a:pt x="10914170" y="2854397"/>
                </a:cubicBezTo>
                <a:cubicBezTo>
                  <a:pt x="10912186" y="2852403"/>
                  <a:pt x="10912824" y="2848781"/>
                  <a:pt x="10909830" y="2849676"/>
                </a:cubicBezTo>
                <a:cubicBezTo>
                  <a:pt x="10899908" y="2837320"/>
                  <a:pt x="10890164" y="2833634"/>
                  <a:pt x="10878135" y="2825238"/>
                </a:cubicBezTo>
                <a:cubicBezTo>
                  <a:pt x="10881448" y="2821361"/>
                  <a:pt x="10886395" y="2821832"/>
                  <a:pt x="10891593" y="2823371"/>
                </a:cubicBezTo>
                <a:close/>
                <a:moveTo>
                  <a:pt x="10869011" y="2822605"/>
                </a:moveTo>
                <a:lnTo>
                  <a:pt x="10869011" y="2822607"/>
                </a:lnTo>
                <a:lnTo>
                  <a:pt x="10869007" y="2822607"/>
                </a:lnTo>
                <a:close/>
                <a:moveTo>
                  <a:pt x="10859145" y="2822540"/>
                </a:moveTo>
                <a:lnTo>
                  <a:pt x="10869007" y="2822607"/>
                </a:lnTo>
                <a:lnTo>
                  <a:pt x="10864763" y="2824744"/>
                </a:lnTo>
                <a:cubicBezTo>
                  <a:pt x="10863413" y="2824896"/>
                  <a:pt x="10862102" y="2824915"/>
                  <a:pt x="10860755" y="2826076"/>
                </a:cubicBezTo>
                <a:cubicBezTo>
                  <a:pt x="10860595" y="2833770"/>
                  <a:pt x="10858115" y="2825695"/>
                  <a:pt x="10855883" y="2823750"/>
                </a:cubicBezTo>
                <a:cubicBezTo>
                  <a:pt x="10856963" y="2823053"/>
                  <a:pt x="10857504" y="2822690"/>
                  <a:pt x="10859145" y="2822540"/>
                </a:cubicBezTo>
                <a:close/>
                <a:moveTo>
                  <a:pt x="10852641" y="2811568"/>
                </a:moveTo>
                <a:cubicBezTo>
                  <a:pt x="10851471" y="2808992"/>
                  <a:pt x="10848938" y="2813942"/>
                  <a:pt x="10851595" y="2813013"/>
                </a:cubicBezTo>
                <a:cubicBezTo>
                  <a:pt x="10852056" y="2812804"/>
                  <a:pt x="10852729" y="2812064"/>
                  <a:pt x="10852641" y="2811568"/>
                </a:cubicBezTo>
                <a:close/>
                <a:moveTo>
                  <a:pt x="10485573" y="2763005"/>
                </a:moveTo>
                <a:cubicBezTo>
                  <a:pt x="10485768" y="2763071"/>
                  <a:pt x="10485962" y="2763133"/>
                  <a:pt x="10486175" y="2763211"/>
                </a:cubicBezTo>
                <a:lnTo>
                  <a:pt x="10486175" y="2763212"/>
                </a:lnTo>
                <a:lnTo>
                  <a:pt x="10485573" y="2763007"/>
                </a:lnTo>
                <a:lnTo>
                  <a:pt x="10485540" y="2763112"/>
                </a:lnTo>
                <a:lnTo>
                  <a:pt x="10485519" y="2763071"/>
                </a:lnTo>
                <a:cubicBezTo>
                  <a:pt x="10485519" y="2762996"/>
                  <a:pt x="10485555" y="2763058"/>
                  <a:pt x="10485573" y="2763005"/>
                </a:cubicBezTo>
                <a:close/>
                <a:moveTo>
                  <a:pt x="9958844" y="2761481"/>
                </a:moveTo>
                <a:cubicBezTo>
                  <a:pt x="9959284" y="2760755"/>
                  <a:pt x="9960141" y="2760279"/>
                  <a:pt x="9960704" y="2761520"/>
                </a:cubicBezTo>
                <a:cubicBezTo>
                  <a:pt x="9960317" y="2761852"/>
                  <a:pt x="9959889" y="2762461"/>
                  <a:pt x="9959485" y="2762936"/>
                </a:cubicBezTo>
                <a:cubicBezTo>
                  <a:pt x="9958381" y="2763181"/>
                  <a:pt x="9958404" y="2762206"/>
                  <a:pt x="9958844" y="2761481"/>
                </a:cubicBezTo>
                <a:close/>
                <a:moveTo>
                  <a:pt x="9867784" y="2748132"/>
                </a:moveTo>
                <a:cubicBezTo>
                  <a:pt x="9868273" y="2755385"/>
                  <a:pt x="9879195" y="2750339"/>
                  <a:pt x="9883936" y="2751363"/>
                </a:cubicBezTo>
                <a:cubicBezTo>
                  <a:pt x="9887650" y="2754528"/>
                  <a:pt x="9887818" y="2754522"/>
                  <a:pt x="9890963" y="2751379"/>
                </a:cubicBezTo>
                <a:cubicBezTo>
                  <a:pt x="9899217" y="2760883"/>
                  <a:pt x="9909568" y="2750118"/>
                  <a:pt x="9917805" y="2756918"/>
                </a:cubicBezTo>
                <a:cubicBezTo>
                  <a:pt x="9923860" y="2755302"/>
                  <a:pt x="9947057" y="2762881"/>
                  <a:pt x="9934249" y="2753397"/>
                </a:cubicBezTo>
                <a:cubicBezTo>
                  <a:pt x="9938546" y="2747236"/>
                  <a:pt x="9950253" y="2756147"/>
                  <a:pt x="9952138" y="2760461"/>
                </a:cubicBezTo>
                <a:cubicBezTo>
                  <a:pt x="9957639" y="2755346"/>
                  <a:pt x="9954115" y="2764155"/>
                  <a:pt x="9959448" y="2762977"/>
                </a:cubicBezTo>
                <a:lnTo>
                  <a:pt x="9959448" y="2762978"/>
                </a:lnTo>
                <a:cubicBezTo>
                  <a:pt x="9956446" y="2766522"/>
                  <a:pt x="9952924" y="2773073"/>
                  <a:pt x="9948073" y="2773162"/>
                </a:cubicBezTo>
                <a:cubicBezTo>
                  <a:pt x="9937920" y="2765928"/>
                  <a:pt x="9931323" y="2777883"/>
                  <a:pt x="9921678" y="2776624"/>
                </a:cubicBezTo>
                <a:cubicBezTo>
                  <a:pt x="9919651" y="2780401"/>
                  <a:pt x="9918451" y="2784279"/>
                  <a:pt x="9914180" y="2779487"/>
                </a:cubicBezTo>
                <a:cubicBezTo>
                  <a:pt x="9899617" y="2785301"/>
                  <a:pt x="9767004" y="2796333"/>
                  <a:pt x="9820842" y="2819528"/>
                </a:cubicBezTo>
                <a:cubicBezTo>
                  <a:pt x="9842109" y="2814778"/>
                  <a:pt x="9864822" y="2817822"/>
                  <a:pt x="9884946" y="2807355"/>
                </a:cubicBezTo>
                <a:cubicBezTo>
                  <a:pt x="9885756" y="2807323"/>
                  <a:pt x="9886565" y="2807291"/>
                  <a:pt x="9887373" y="2807259"/>
                </a:cubicBezTo>
                <a:cubicBezTo>
                  <a:pt x="9894001" y="2802848"/>
                  <a:pt x="9903830" y="2803780"/>
                  <a:pt x="9910297" y="2799177"/>
                </a:cubicBezTo>
                <a:cubicBezTo>
                  <a:pt x="9915984" y="2798729"/>
                  <a:pt x="9923673" y="2798989"/>
                  <a:pt x="9925788" y="2793421"/>
                </a:cubicBezTo>
                <a:cubicBezTo>
                  <a:pt x="9925722" y="2791431"/>
                  <a:pt x="9925900" y="2791410"/>
                  <a:pt x="9929046" y="2790985"/>
                </a:cubicBezTo>
                <a:cubicBezTo>
                  <a:pt x="9935036" y="2797430"/>
                  <a:pt x="9933700" y="2785099"/>
                  <a:pt x="9938225" y="2785843"/>
                </a:cubicBezTo>
                <a:cubicBezTo>
                  <a:pt x="9940076" y="2786336"/>
                  <a:pt x="9940718" y="2788003"/>
                  <a:pt x="9943157" y="2787861"/>
                </a:cubicBezTo>
                <a:cubicBezTo>
                  <a:pt x="9942938" y="2787907"/>
                  <a:pt x="9942828" y="2788040"/>
                  <a:pt x="9942544" y="2788028"/>
                </a:cubicBezTo>
                <a:cubicBezTo>
                  <a:pt x="9942695" y="2793529"/>
                  <a:pt x="9933108" y="2787489"/>
                  <a:pt x="9935498" y="2794326"/>
                </a:cubicBezTo>
                <a:cubicBezTo>
                  <a:pt x="9928018" y="2800233"/>
                  <a:pt x="9920391" y="2804467"/>
                  <a:pt x="9913381" y="2810762"/>
                </a:cubicBezTo>
                <a:cubicBezTo>
                  <a:pt x="9900069" y="2816564"/>
                  <a:pt x="9887231" y="2821471"/>
                  <a:pt x="9874968" y="2829573"/>
                </a:cubicBezTo>
                <a:cubicBezTo>
                  <a:pt x="9856081" y="2833228"/>
                  <a:pt x="9871616" y="2834982"/>
                  <a:pt x="9862625" y="2839889"/>
                </a:cubicBezTo>
                <a:cubicBezTo>
                  <a:pt x="9858906" y="2840389"/>
                  <a:pt x="9859535" y="2838027"/>
                  <a:pt x="9861665" y="2836195"/>
                </a:cubicBezTo>
                <a:cubicBezTo>
                  <a:pt x="9855808" y="2833072"/>
                  <a:pt x="9850730" y="2840105"/>
                  <a:pt x="9843698" y="2838190"/>
                </a:cubicBezTo>
                <a:cubicBezTo>
                  <a:pt x="9834755" y="2844970"/>
                  <a:pt x="9823124" y="2847711"/>
                  <a:pt x="9812687" y="2851619"/>
                </a:cubicBezTo>
                <a:cubicBezTo>
                  <a:pt x="9807341" y="2853749"/>
                  <a:pt x="9798823" y="2861588"/>
                  <a:pt x="9793772" y="2857730"/>
                </a:cubicBezTo>
                <a:cubicBezTo>
                  <a:pt x="9770978" y="2865516"/>
                  <a:pt x="9745296" y="2863583"/>
                  <a:pt x="9723864" y="2858545"/>
                </a:cubicBezTo>
                <a:cubicBezTo>
                  <a:pt x="9725063" y="2857863"/>
                  <a:pt x="9730986" y="2856918"/>
                  <a:pt x="9727570" y="2855078"/>
                </a:cubicBezTo>
                <a:cubicBezTo>
                  <a:pt x="9715445" y="2856686"/>
                  <a:pt x="9713635" y="2844035"/>
                  <a:pt x="9706181" y="2837421"/>
                </a:cubicBezTo>
                <a:cubicBezTo>
                  <a:pt x="9709551" y="2825379"/>
                  <a:pt x="9720735" y="2816046"/>
                  <a:pt x="9728849" y="2806159"/>
                </a:cubicBezTo>
                <a:cubicBezTo>
                  <a:pt x="9742590" y="2800144"/>
                  <a:pt x="9752806" y="2784662"/>
                  <a:pt x="9765976" y="2777952"/>
                </a:cubicBezTo>
                <a:cubicBezTo>
                  <a:pt x="9786745" y="2766219"/>
                  <a:pt x="9809821" y="2760899"/>
                  <a:pt x="9833476" y="2755364"/>
                </a:cubicBezTo>
                <a:cubicBezTo>
                  <a:pt x="9841277" y="2751422"/>
                  <a:pt x="9857671" y="2751748"/>
                  <a:pt x="9864538" y="2752070"/>
                </a:cubicBezTo>
                <a:cubicBezTo>
                  <a:pt x="9866423" y="2751337"/>
                  <a:pt x="9865091" y="2745400"/>
                  <a:pt x="9867784" y="2748132"/>
                </a:cubicBezTo>
                <a:close/>
                <a:moveTo>
                  <a:pt x="10508214" y="2747491"/>
                </a:moveTo>
                <a:cubicBezTo>
                  <a:pt x="10504999" y="2747841"/>
                  <a:pt x="10502882" y="2751138"/>
                  <a:pt x="10505380" y="2754891"/>
                </a:cubicBezTo>
                <a:cubicBezTo>
                  <a:pt x="10504689" y="2759063"/>
                  <a:pt x="10508374" y="2758429"/>
                  <a:pt x="10511332" y="2758321"/>
                </a:cubicBezTo>
                <a:cubicBezTo>
                  <a:pt x="10513033" y="2760505"/>
                  <a:pt x="10517622" y="2762229"/>
                  <a:pt x="10517639" y="2757768"/>
                </a:cubicBezTo>
                <a:cubicBezTo>
                  <a:pt x="10515744" y="2749736"/>
                  <a:pt x="10511430" y="2747140"/>
                  <a:pt x="10508214" y="2747491"/>
                </a:cubicBezTo>
                <a:close/>
                <a:moveTo>
                  <a:pt x="10510358" y="2731643"/>
                </a:moveTo>
                <a:cubicBezTo>
                  <a:pt x="10499445" y="2728509"/>
                  <a:pt x="10500897" y="2748405"/>
                  <a:pt x="10508551" y="2741318"/>
                </a:cubicBezTo>
                <a:cubicBezTo>
                  <a:pt x="10516328" y="2743023"/>
                  <a:pt x="10515974" y="2734193"/>
                  <a:pt x="10510358" y="2731643"/>
                </a:cubicBezTo>
                <a:close/>
                <a:moveTo>
                  <a:pt x="10034103" y="2731028"/>
                </a:moveTo>
                <a:cubicBezTo>
                  <a:pt x="10033305" y="2730579"/>
                  <a:pt x="10032301" y="2730612"/>
                  <a:pt x="10032764" y="2731948"/>
                </a:cubicBezTo>
                <a:cubicBezTo>
                  <a:pt x="10032973" y="2732414"/>
                  <a:pt x="10033713" y="2733084"/>
                  <a:pt x="10034208" y="2732999"/>
                </a:cubicBezTo>
                <a:cubicBezTo>
                  <a:pt x="10035493" y="2732408"/>
                  <a:pt x="10034901" y="2731477"/>
                  <a:pt x="10034103" y="2731028"/>
                </a:cubicBezTo>
                <a:close/>
                <a:moveTo>
                  <a:pt x="10822487" y="2725058"/>
                </a:moveTo>
                <a:cubicBezTo>
                  <a:pt x="10821318" y="2722482"/>
                  <a:pt x="10818785" y="2727430"/>
                  <a:pt x="10821442" y="2726504"/>
                </a:cubicBezTo>
                <a:cubicBezTo>
                  <a:pt x="10821903" y="2726295"/>
                  <a:pt x="10822576" y="2725552"/>
                  <a:pt x="10822487" y="2725058"/>
                </a:cubicBezTo>
                <a:close/>
                <a:moveTo>
                  <a:pt x="10506391" y="2718043"/>
                </a:moveTo>
                <a:cubicBezTo>
                  <a:pt x="10504793" y="2717327"/>
                  <a:pt x="10503068" y="2717869"/>
                  <a:pt x="10501606" y="2720886"/>
                </a:cubicBezTo>
                <a:cubicBezTo>
                  <a:pt x="10500720" y="2725134"/>
                  <a:pt x="10504706" y="2723683"/>
                  <a:pt x="10506815" y="2725621"/>
                </a:cubicBezTo>
                <a:cubicBezTo>
                  <a:pt x="10514841" y="2733667"/>
                  <a:pt x="10511187" y="2720192"/>
                  <a:pt x="10506391" y="2718043"/>
                </a:cubicBezTo>
                <a:close/>
                <a:moveTo>
                  <a:pt x="10657150" y="2704658"/>
                </a:moveTo>
                <a:cubicBezTo>
                  <a:pt x="10658154" y="2703493"/>
                  <a:pt x="10660062" y="2702959"/>
                  <a:pt x="10661462" y="2704821"/>
                </a:cubicBezTo>
                <a:cubicBezTo>
                  <a:pt x="10660399" y="2705974"/>
                  <a:pt x="10659354" y="2707118"/>
                  <a:pt x="10658273" y="2708277"/>
                </a:cubicBezTo>
                <a:cubicBezTo>
                  <a:pt x="10656050" y="2707618"/>
                  <a:pt x="10656147" y="2705823"/>
                  <a:pt x="10657150" y="2704658"/>
                </a:cubicBezTo>
                <a:close/>
                <a:moveTo>
                  <a:pt x="10692271" y="2702395"/>
                </a:moveTo>
                <a:cubicBezTo>
                  <a:pt x="10692253" y="2702578"/>
                  <a:pt x="10692129" y="2702827"/>
                  <a:pt x="10692076" y="2703029"/>
                </a:cubicBezTo>
                <a:cubicBezTo>
                  <a:pt x="10692324" y="2702810"/>
                  <a:pt x="10692554" y="2702687"/>
                  <a:pt x="10692785" y="2702496"/>
                </a:cubicBezTo>
                <a:cubicBezTo>
                  <a:pt x="10692625" y="2702386"/>
                  <a:pt x="10692466" y="2702404"/>
                  <a:pt x="10692271" y="2702395"/>
                </a:cubicBezTo>
                <a:close/>
                <a:moveTo>
                  <a:pt x="10331506" y="2701795"/>
                </a:moveTo>
                <a:cubicBezTo>
                  <a:pt x="10334943" y="2701612"/>
                  <a:pt x="10338577" y="2702904"/>
                  <a:pt x="10340556" y="2705230"/>
                </a:cubicBezTo>
                <a:cubicBezTo>
                  <a:pt x="10313850" y="2720450"/>
                  <a:pt x="10285922" y="2742868"/>
                  <a:pt x="10265220" y="2769238"/>
                </a:cubicBezTo>
                <a:cubicBezTo>
                  <a:pt x="10266412" y="2799935"/>
                  <a:pt x="10333492" y="2724748"/>
                  <a:pt x="10349350" y="2718561"/>
                </a:cubicBezTo>
                <a:cubicBezTo>
                  <a:pt x="10354944" y="2719270"/>
                  <a:pt x="10359755" y="2708151"/>
                  <a:pt x="10363687" y="2712715"/>
                </a:cubicBezTo>
                <a:cubicBezTo>
                  <a:pt x="10368913" y="2712320"/>
                  <a:pt x="10390566" y="2711751"/>
                  <a:pt x="10382663" y="2719497"/>
                </a:cubicBezTo>
                <a:cubicBezTo>
                  <a:pt x="10374708" y="2721986"/>
                  <a:pt x="10388421" y="2721389"/>
                  <a:pt x="10383648" y="2724261"/>
                </a:cubicBezTo>
                <a:cubicBezTo>
                  <a:pt x="10352123" y="2733002"/>
                  <a:pt x="10325284" y="2755968"/>
                  <a:pt x="10306939" y="2784825"/>
                </a:cubicBezTo>
                <a:cubicBezTo>
                  <a:pt x="10291432" y="2808487"/>
                  <a:pt x="10280632" y="2833690"/>
                  <a:pt x="10271191" y="2859020"/>
                </a:cubicBezTo>
                <a:cubicBezTo>
                  <a:pt x="10263324" y="2873653"/>
                  <a:pt x="10221744" y="2922863"/>
                  <a:pt x="10221246" y="2887866"/>
                </a:cubicBezTo>
                <a:cubicBezTo>
                  <a:pt x="10218183" y="2884999"/>
                  <a:pt x="10215669" y="2884002"/>
                  <a:pt x="10218073" y="2880239"/>
                </a:cubicBezTo>
                <a:lnTo>
                  <a:pt x="10218071" y="2880239"/>
                </a:lnTo>
                <a:cubicBezTo>
                  <a:pt x="10213644" y="2876910"/>
                  <a:pt x="10219248" y="2877820"/>
                  <a:pt x="10220645" y="2875742"/>
                </a:cubicBezTo>
                <a:cubicBezTo>
                  <a:pt x="10215974" y="2868328"/>
                  <a:pt x="10222780" y="2866494"/>
                  <a:pt x="10218082" y="2861009"/>
                </a:cubicBezTo>
                <a:cubicBezTo>
                  <a:pt x="10221593" y="2857794"/>
                  <a:pt x="10218438" y="2853713"/>
                  <a:pt x="10222332" y="2851185"/>
                </a:cubicBezTo>
                <a:cubicBezTo>
                  <a:pt x="10223475" y="2846480"/>
                  <a:pt x="10218115" y="2842056"/>
                  <a:pt x="10221765" y="2839041"/>
                </a:cubicBezTo>
                <a:cubicBezTo>
                  <a:pt x="10222282" y="2833212"/>
                  <a:pt x="10227048" y="2826118"/>
                  <a:pt x="10224727" y="2820789"/>
                </a:cubicBezTo>
                <a:cubicBezTo>
                  <a:pt x="10222227" y="2818164"/>
                  <a:pt x="10223437" y="2817028"/>
                  <a:pt x="10225533" y="2814744"/>
                </a:cubicBezTo>
                <a:cubicBezTo>
                  <a:pt x="10222809" y="2808333"/>
                  <a:pt x="10229957" y="2804965"/>
                  <a:pt x="10229957" y="2799866"/>
                </a:cubicBezTo>
                <a:cubicBezTo>
                  <a:pt x="10233492" y="2797159"/>
                  <a:pt x="10232071" y="2794714"/>
                  <a:pt x="10229948" y="2792207"/>
                </a:cubicBezTo>
                <a:cubicBezTo>
                  <a:pt x="10236071" y="2783834"/>
                  <a:pt x="10237887" y="2774039"/>
                  <a:pt x="10243487" y="2764858"/>
                </a:cubicBezTo>
                <a:cubicBezTo>
                  <a:pt x="10248384" y="2752694"/>
                  <a:pt x="10258135" y="2745281"/>
                  <a:pt x="10268834" y="2733020"/>
                </a:cubicBezTo>
                <a:cubicBezTo>
                  <a:pt x="10278426" y="2726736"/>
                  <a:pt x="10291655" y="2709682"/>
                  <a:pt x="10307679" y="2710343"/>
                </a:cubicBezTo>
                <a:cubicBezTo>
                  <a:pt x="10311426" y="2705522"/>
                  <a:pt x="10317099" y="2708229"/>
                  <a:pt x="10323635" y="2707205"/>
                </a:cubicBezTo>
                <a:cubicBezTo>
                  <a:pt x="10324828" y="2703635"/>
                  <a:pt x="10328068" y="2701978"/>
                  <a:pt x="10331506" y="2701795"/>
                </a:cubicBezTo>
                <a:close/>
                <a:moveTo>
                  <a:pt x="10726904" y="2700284"/>
                </a:moveTo>
                <a:lnTo>
                  <a:pt x="10726907" y="2700285"/>
                </a:lnTo>
                <a:lnTo>
                  <a:pt x="10726907" y="2700287"/>
                </a:lnTo>
                <a:close/>
                <a:moveTo>
                  <a:pt x="10668708" y="2699801"/>
                </a:moveTo>
                <a:cubicBezTo>
                  <a:pt x="10669275" y="2700262"/>
                  <a:pt x="10670639" y="2701065"/>
                  <a:pt x="10670976" y="2700896"/>
                </a:cubicBezTo>
                <a:cubicBezTo>
                  <a:pt x="10671277" y="2708858"/>
                  <a:pt x="10657671" y="2701904"/>
                  <a:pt x="10668708" y="2699801"/>
                </a:cubicBezTo>
                <a:close/>
                <a:moveTo>
                  <a:pt x="10051145" y="2698412"/>
                </a:moveTo>
                <a:cubicBezTo>
                  <a:pt x="10042162" y="2697948"/>
                  <a:pt x="10049688" y="2704748"/>
                  <a:pt x="10050875" y="2698485"/>
                </a:cubicBezTo>
                <a:cubicBezTo>
                  <a:pt x="10050999" y="2698490"/>
                  <a:pt x="10051033" y="2698420"/>
                  <a:pt x="10051145" y="2698412"/>
                </a:cubicBezTo>
                <a:close/>
                <a:moveTo>
                  <a:pt x="10502722" y="2698202"/>
                </a:moveTo>
                <a:cubicBezTo>
                  <a:pt x="10502085" y="2697938"/>
                  <a:pt x="10501455" y="2698764"/>
                  <a:pt x="10500844" y="2701389"/>
                </a:cubicBezTo>
                <a:cubicBezTo>
                  <a:pt x="10495228" y="2705061"/>
                  <a:pt x="10504618" y="2719715"/>
                  <a:pt x="10508267" y="2710922"/>
                </a:cubicBezTo>
                <a:cubicBezTo>
                  <a:pt x="10506593" y="2709607"/>
                  <a:pt x="10504630" y="2698995"/>
                  <a:pt x="10502722" y="2698202"/>
                </a:cubicBezTo>
                <a:close/>
                <a:moveTo>
                  <a:pt x="10502704" y="2686787"/>
                </a:moveTo>
                <a:cubicBezTo>
                  <a:pt x="10501057" y="2685683"/>
                  <a:pt x="10499409" y="2685758"/>
                  <a:pt x="10497726" y="2687007"/>
                </a:cubicBezTo>
                <a:cubicBezTo>
                  <a:pt x="10501429" y="2690757"/>
                  <a:pt x="10503112" y="2696891"/>
                  <a:pt x="10502704" y="2686787"/>
                </a:cubicBezTo>
                <a:close/>
                <a:moveTo>
                  <a:pt x="10326028" y="2680356"/>
                </a:moveTo>
                <a:cubicBezTo>
                  <a:pt x="10314636" y="2681911"/>
                  <a:pt x="10303399" y="2684652"/>
                  <a:pt x="10292601" y="2686397"/>
                </a:cubicBezTo>
                <a:cubicBezTo>
                  <a:pt x="10284497" y="2696175"/>
                  <a:pt x="10270723" y="2698071"/>
                  <a:pt x="10262809" y="2706615"/>
                </a:cubicBezTo>
                <a:cubicBezTo>
                  <a:pt x="10263067" y="2709087"/>
                  <a:pt x="10261301" y="2710004"/>
                  <a:pt x="10259115" y="2709861"/>
                </a:cubicBezTo>
                <a:cubicBezTo>
                  <a:pt x="10254741" y="2714595"/>
                  <a:pt x="10251772" y="2717112"/>
                  <a:pt x="10250209" y="2717415"/>
                </a:cubicBezTo>
                <a:cubicBezTo>
                  <a:pt x="10245762" y="2719240"/>
                  <a:pt x="10244782" y="2726667"/>
                  <a:pt x="10241496" y="2727501"/>
                </a:cubicBezTo>
                <a:cubicBezTo>
                  <a:pt x="10231176" y="2729110"/>
                  <a:pt x="10229132" y="2742688"/>
                  <a:pt x="10224176" y="2750253"/>
                </a:cubicBezTo>
                <a:cubicBezTo>
                  <a:pt x="10223085" y="2755996"/>
                  <a:pt x="10212949" y="2762693"/>
                  <a:pt x="10218441" y="2768175"/>
                </a:cubicBezTo>
                <a:cubicBezTo>
                  <a:pt x="10219586" y="2769525"/>
                  <a:pt x="10219288" y="2771057"/>
                  <a:pt x="10217919" y="2772223"/>
                </a:cubicBezTo>
                <a:cubicBezTo>
                  <a:pt x="10208488" y="2768495"/>
                  <a:pt x="10207119" y="2799042"/>
                  <a:pt x="10205911" y="2807753"/>
                </a:cubicBezTo>
                <a:cubicBezTo>
                  <a:pt x="10205810" y="2813357"/>
                  <a:pt x="10200468" y="2817055"/>
                  <a:pt x="10199529" y="2823234"/>
                </a:cubicBezTo>
                <a:cubicBezTo>
                  <a:pt x="10202741" y="2825353"/>
                  <a:pt x="10199364" y="2830165"/>
                  <a:pt x="10197256" y="2832691"/>
                </a:cubicBezTo>
                <a:cubicBezTo>
                  <a:pt x="10203907" y="2835885"/>
                  <a:pt x="10191628" y="2847759"/>
                  <a:pt x="10201175" y="2848510"/>
                </a:cubicBezTo>
                <a:cubicBezTo>
                  <a:pt x="10205650" y="2851869"/>
                  <a:pt x="10197350" y="2858107"/>
                  <a:pt x="10195973" y="2861985"/>
                </a:cubicBezTo>
                <a:cubicBezTo>
                  <a:pt x="10201846" y="2866491"/>
                  <a:pt x="10195059" y="2871116"/>
                  <a:pt x="10198861" y="2875825"/>
                </a:cubicBezTo>
                <a:cubicBezTo>
                  <a:pt x="10196686" y="2878118"/>
                  <a:pt x="10197214" y="2881883"/>
                  <a:pt x="10194421" y="2883878"/>
                </a:cubicBezTo>
                <a:cubicBezTo>
                  <a:pt x="10197828" y="2887811"/>
                  <a:pt x="10196446" y="2889329"/>
                  <a:pt x="10201839" y="2891085"/>
                </a:cubicBezTo>
                <a:cubicBezTo>
                  <a:pt x="10198059" y="2895108"/>
                  <a:pt x="10198599" y="2905883"/>
                  <a:pt x="10204966" y="2906780"/>
                </a:cubicBezTo>
                <a:cubicBezTo>
                  <a:pt x="10206249" y="2907772"/>
                  <a:pt x="10204734" y="2906399"/>
                  <a:pt x="10205461" y="2906975"/>
                </a:cubicBezTo>
                <a:cubicBezTo>
                  <a:pt x="10219302" y="2927168"/>
                  <a:pt x="10253793" y="2928215"/>
                  <a:pt x="10260812" y="2904122"/>
                </a:cubicBezTo>
                <a:cubicBezTo>
                  <a:pt x="10278557" y="2887945"/>
                  <a:pt x="10286816" y="2868608"/>
                  <a:pt x="10295058" y="2847863"/>
                </a:cubicBezTo>
                <a:cubicBezTo>
                  <a:pt x="10296658" y="2838688"/>
                  <a:pt x="10307120" y="2828861"/>
                  <a:pt x="10304193" y="2820869"/>
                </a:cubicBezTo>
                <a:cubicBezTo>
                  <a:pt x="10321004" y="2803725"/>
                  <a:pt x="10329760" y="2778514"/>
                  <a:pt x="10349629" y="2761373"/>
                </a:cubicBezTo>
                <a:cubicBezTo>
                  <a:pt x="10359038" y="2748910"/>
                  <a:pt x="10379704" y="2745600"/>
                  <a:pt x="10390297" y="2731870"/>
                </a:cubicBezTo>
                <a:cubicBezTo>
                  <a:pt x="10391422" y="2714444"/>
                  <a:pt x="10398941" y="2693682"/>
                  <a:pt x="10379274" y="2683082"/>
                </a:cubicBezTo>
                <a:cubicBezTo>
                  <a:pt x="10369071" y="2690296"/>
                  <a:pt x="10369829" y="2680675"/>
                  <a:pt x="10360388" y="2681429"/>
                </a:cubicBezTo>
                <a:cubicBezTo>
                  <a:pt x="10348969" y="2678432"/>
                  <a:pt x="10337421" y="2678801"/>
                  <a:pt x="10326028" y="2680356"/>
                </a:cubicBezTo>
                <a:close/>
                <a:moveTo>
                  <a:pt x="10159463" y="2678081"/>
                </a:moveTo>
                <a:lnTo>
                  <a:pt x="10159463" y="2678084"/>
                </a:lnTo>
                <a:lnTo>
                  <a:pt x="10159461" y="2678083"/>
                </a:lnTo>
                <a:close/>
                <a:moveTo>
                  <a:pt x="10159451" y="2677152"/>
                </a:moveTo>
                <a:lnTo>
                  <a:pt x="10158230" y="2678441"/>
                </a:lnTo>
                <a:cubicBezTo>
                  <a:pt x="10158696" y="2678325"/>
                  <a:pt x="10159068" y="2678205"/>
                  <a:pt x="10159463" y="2678085"/>
                </a:cubicBezTo>
                <a:lnTo>
                  <a:pt x="10159463" y="2678084"/>
                </a:lnTo>
                <a:lnTo>
                  <a:pt x="10159465" y="2678085"/>
                </a:lnTo>
                <a:cubicBezTo>
                  <a:pt x="10159447" y="2678145"/>
                  <a:pt x="10159485" y="2678145"/>
                  <a:pt x="10159461" y="2678210"/>
                </a:cubicBezTo>
                <a:cubicBezTo>
                  <a:pt x="10158825" y="2679369"/>
                  <a:pt x="10157311" y="2679693"/>
                  <a:pt x="10158232" y="2678441"/>
                </a:cubicBezTo>
                <a:cubicBezTo>
                  <a:pt x="10157901" y="2678524"/>
                  <a:pt x="10157725" y="2678614"/>
                  <a:pt x="10157357" y="2678694"/>
                </a:cubicBezTo>
                <a:close/>
                <a:moveTo>
                  <a:pt x="10159456" y="2677147"/>
                </a:moveTo>
                <a:lnTo>
                  <a:pt x="10159456" y="2677149"/>
                </a:lnTo>
                <a:lnTo>
                  <a:pt x="10159451" y="2677152"/>
                </a:lnTo>
                <a:close/>
                <a:moveTo>
                  <a:pt x="10163068" y="2674682"/>
                </a:moveTo>
                <a:lnTo>
                  <a:pt x="10159463" y="2678081"/>
                </a:lnTo>
                <a:lnTo>
                  <a:pt x="10159456" y="2677149"/>
                </a:lnTo>
                <a:lnTo>
                  <a:pt x="10159458" y="2677147"/>
                </a:lnTo>
                <a:cubicBezTo>
                  <a:pt x="10159458" y="2677147"/>
                  <a:pt x="10159458" y="2677144"/>
                  <a:pt x="10159458" y="2677144"/>
                </a:cubicBezTo>
                <a:cubicBezTo>
                  <a:pt x="10159853" y="2674578"/>
                  <a:pt x="10162062" y="2674141"/>
                  <a:pt x="10163068" y="2674682"/>
                </a:cubicBezTo>
                <a:close/>
                <a:moveTo>
                  <a:pt x="10709863" y="2672752"/>
                </a:moveTo>
                <a:cubicBezTo>
                  <a:pt x="10711848" y="2673039"/>
                  <a:pt x="10711352" y="2675758"/>
                  <a:pt x="10711440" y="2677268"/>
                </a:cubicBezTo>
                <a:cubicBezTo>
                  <a:pt x="10709155" y="2678274"/>
                  <a:pt x="10707862" y="2673453"/>
                  <a:pt x="10709863" y="2672752"/>
                </a:cubicBezTo>
                <a:close/>
                <a:moveTo>
                  <a:pt x="10839034" y="2665353"/>
                </a:moveTo>
                <a:cubicBezTo>
                  <a:pt x="10841125" y="2666365"/>
                  <a:pt x="10838627" y="2668672"/>
                  <a:pt x="10841338" y="2669630"/>
                </a:cubicBezTo>
                <a:cubicBezTo>
                  <a:pt x="10854359" y="2668757"/>
                  <a:pt x="10865503" y="2674773"/>
                  <a:pt x="10877887" y="2675526"/>
                </a:cubicBezTo>
                <a:cubicBezTo>
                  <a:pt x="10880721" y="2672442"/>
                  <a:pt x="10886816" y="2675175"/>
                  <a:pt x="10890182" y="2677528"/>
                </a:cubicBezTo>
                <a:cubicBezTo>
                  <a:pt x="10897127" y="2676849"/>
                  <a:pt x="10903784" y="2679236"/>
                  <a:pt x="10910282" y="2681052"/>
                </a:cubicBezTo>
                <a:lnTo>
                  <a:pt x="10925787" y="2681125"/>
                </a:lnTo>
                <a:lnTo>
                  <a:pt x="10925787" y="2709541"/>
                </a:lnTo>
                <a:lnTo>
                  <a:pt x="10917341" y="2718115"/>
                </a:lnTo>
                <a:cubicBezTo>
                  <a:pt x="10891511" y="2736859"/>
                  <a:pt x="10848779" y="2742449"/>
                  <a:pt x="10820379" y="2726573"/>
                </a:cubicBezTo>
                <a:cubicBezTo>
                  <a:pt x="10810794" y="2726504"/>
                  <a:pt x="10804523" y="2718840"/>
                  <a:pt x="10794318" y="2720167"/>
                </a:cubicBezTo>
                <a:cubicBezTo>
                  <a:pt x="10786027" y="2715544"/>
                  <a:pt x="10777913" y="2710144"/>
                  <a:pt x="10767779" y="2711673"/>
                </a:cubicBezTo>
                <a:cubicBezTo>
                  <a:pt x="10755041" y="2701685"/>
                  <a:pt x="10736137" y="2713916"/>
                  <a:pt x="10726854" y="2700785"/>
                </a:cubicBezTo>
                <a:cubicBezTo>
                  <a:pt x="10726464" y="2701309"/>
                  <a:pt x="10725401" y="2701323"/>
                  <a:pt x="10724745" y="2699651"/>
                </a:cubicBezTo>
                <a:lnTo>
                  <a:pt x="10724745" y="2699647"/>
                </a:lnTo>
                <a:cubicBezTo>
                  <a:pt x="10725277" y="2699874"/>
                  <a:pt x="10725808" y="2699948"/>
                  <a:pt x="10726340" y="2700120"/>
                </a:cubicBezTo>
                <a:cubicBezTo>
                  <a:pt x="10726056" y="2699667"/>
                  <a:pt x="10725684" y="2699429"/>
                  <a:pt x="10725419" y="2698921"/>
                </a:cubicBezTo>
                <a:lnTo>
                  <a:pt x="10726904" y="2700284"/>
                </a:lnTo>
                <a:lnTo>
                  <a:pt x="10726340" y="2700119"/>
                </a:lnTo>
                <a:cubicBezTo>
                  <a:pt x="10726499" y="2700368"/>
                  <a:pt x="10726694" y="2700547"/>
                  <a:pt x="10726854" y="2700781"/>
                </a:cubicBezTo>
                <a:lnTo>
                  <a:pt x="10726907" y="2700287"/>
                </a:lnTo>
                <a:lnTo>
                  <a:pt x="10726907" y="2700287"/>
                </a:lnTo>
                <a:cubicBezTo>
                  <a:pt x="10736899" y="2703127"/>
                  <a:pt x="10747529" y="2696669"/>
                  <a:pt x="10756405" y="2692555"/>
                </a:cubicBezTo>
                <a:cubicBezTo>
                  <a:pt x="10774777" y="2683810"/>
                  <a:pt x="10793468" y="2676458"/>
                  <a:pt x="10812052" y="2668441"/>
                </a:cubicBezTo>
                <a:cubicBezTo>
                  <a:pt x="10821655" y="2667300"/>
                  <a:pt x="10831487" y="2665307"/>
                  <a:pt x="10839034" y="2665353"/>
                </a:cubicBezTo>
                <a:close/>
                <a:moveTo>
                  <a:pt x="10113967" y="2664363"/>
                </a:moveTo>
                <a:lnTo>
                  <a:pt x="10113971" y="2664363"/>
                </a:lnTo>
                <a:lnTo>
                  <a:pt x="10113971" y="2664365"/>
                </a:lnTo>
                <a:lnTo>
                  <a:pt x="10113966" y="2664363"/>
                </a:lnTo>
                <a:close/>
                <a:moveTo>
                  <a:pt x="10366592" y="2656777"/>
                </a:moveTo>
                <a:cubicBezTo>
                  <a:pt x="10363722" y="2660492"/>
                  <a:pt x="10367182" y="2661612"/>
                  <a:pt x="10369065" y="2664202"/>
                </a:cubicBezTo>
                <a:cubicBezTo>
                  <a:pt x="10371723" y="2661337"/>
                  <a:pt x="10370616" y="2655611"/>
                  <a:pt x="10366592" y="2656777"/>
                </a:cubicBezTo>
                <a:close/>
                <a:moveTo>
                  <a:pt x="10727438" y="2651163"/>
                </a:moveTo>
                <a:cubicBezTo>
                  <a:pt x="10728377" y="2656462"/>
                  <a:pt x="10724586" y="2653625"/>
                  <a:pt x="10722619" y="2651194"/>
                </a:cubicBezTo>
                <a:cubicBezTo>
                  <a:pt x="10725064" y="2649453"/>
                  <a:pt x="10725064" y="2649435"/>
                  <a:pt x="10727438" y="2651163"/>
                </a:cubicBezTo>
                <a:close/>
                <a:moveTo>
                  <a:pt x="10360870" y="2642392"/>
                </a:moveTo>
                <a:cubicBezTo>
                  <a:pt x="10359953" y="2641999"/>
                  <a:pt x="10359576" y="2642798"/>
                  <a:pt x="10360060" y="2646034"/>
                </a:cubicBezTo>
                <a:cubicBezTo>
                  <a:pt x="10364310" y="2652217"/>
                  <a:pt x="10365099" y="2659732"/>
                  <a:pt x="10364920" y="2645903"/>
                </a:cubicBezTo>
                <a:cubicBezTo>
                  <a:pt x="10363244" y="2644371"/>
                  <a:pt x="10361787" y="2642785"/>
                  <a:pt x="10360870" y="2642392"/>
                </a:cubicBezTo>
                <a:close/>
                <a:moveTo>
                  <a:pt x="10057903" y="2630000"/>
                </a:moveTo>
                <a:lnTo>
                  <a:pt x="10057903" y="2630002"/>
                </a:lnTo>
                <a:lnTo>
                  <a:pt x="10057898" y="2630005"/>
                </a:lnTo>
                <a:close/>
                <a:moveTo>
                  <a:pt x="10282830" y="2628516"/>
                </a:moveTo>
                <a:lnTo>
                  <a:pt x="10282830" y="2628517"/>
                </a:lnTo>
                <a:lnTo>
                  <a:pt x="10282836" y="2628517"/>
                </a:lnTo>
                <a:lnTo>
                  <a:pt x="10282836" y="2628517"/>
                </a:lnTo>
                <a:lnTo>
                  <a:pt x="10257618" y="2629908"/>
                </a:lnTo>
                <a:cubicBezTo>
                  <a:pt x="10248822" y="2630126"/>
                  <a:pt x="10239984" y="2630609"/>
                  <a:pt x="10232145" y="2632879"/>
                </a:cubicBezTo>
                <a:cubicBezTo>
                  <a:pt x="10228171" y="2635769"/>
                  <a:pt x="10222741" y="2637801"/>
                  <a:pt x="10217632" y="2638286"/>
                </a:cubicBezTo>
                <a:cubicBezTo>
                  <a:pt x="10215924" y="2642274"/>
                  <a:pt x="10214361" y="2645693"/>
                  <a:pt x="10210140" y="2641121"/>
                </a:cubicBezTo>
                <a:cubicBezTo>
                  <a:pt x="10193793" y="2650418"/>
                  <a:pt x="10173853" y="2656047"/>
                  <a:pt x="10157823" y="2667451"/>
                </a:cubicBezTo>
                <a:cubicBezTo>
                  <a:pt x="10153611" y="2666199"/>
                  <a:pt x="10152231" y="2672683"/>
                  <a:pt x="10148169" y="2673025"/>
                </a:cubicBezTo>
                <a:cubicBezTo>
                  <a:pt x="10145954" y="2676853"/>
                  <a:pt x="10134207" y="2677075"/>
                  <a:pt x="10140072" y="2681784"/>
                </a:cubicBezTo>
                <a:cubicBezTo>
                  <a:pt x="10125221" y="2688521"/>
                  <a:pt x="10104060" y="2701743"/>
                  <a:pt x="10099080" y="2718501"/>
                </a:cubicBezTo>
                <a:cubicBezTo>
                  <a:pt x="10091249" y="2724849"/>
                  <a:pt x="10080166" y="2737718"/>
                  <a:pt x="10079728" y="2749468"/>
                </a:cubicBezTo>
                <a:cubicBezTo>
                  <a:pt x="10074327" y="2755515"/>
                  <a:pt x="10069986" y="2763638"/>
                  <a:pt x="10070765" y="2771732"/>
                </a:cubicBezTo>
                <a:cubicBezTo>
                  <a:pt x="10062391" y="2776505"/>
                  <a:pt x="10058213" y="2787656"/>
                  <a:pt x="10057065" y="2797074"/>
                </a:cubicBezTo>
                <a:cubicBezTo>
                  <a:pt x="10051527" y="2806976"/>
                  <a:pt x="10043789" y="2815116"/>
                  <a:pt x="10041225" y="2826097"/>
                </a:cubicBezTo>
                <a:cubicBezTo>
                  <a:pt x="10039535" y="2832216"/>
                  <a:pt x="10033159" y="2835182"/>
                  <a:pt x="10034666" y="2842375"/>
                </a:cubicBezTo>
                <a:cubicBezTo>
                  <a:pt x="10026311" y="2852817"/>
                  <a:pt x="10019361" y="2865490"/>
                  <a:pt x="10019003" y="2878857"/>
                </a:cubicBezTo>
                <a:cubicBezTo>
                  <a:pt x="10013192" y="2884703"/>
                  <a:pt x="10021515" y="2895620"/>
                  <a:pt x="10012930" y="2900659"/>
                </a:cubicBezTo>
                <a:cubicBezTo>
                  <a:pt x="10018061" y="2904321"/>
                  <a:pt x="10011008" y="2907720"/>
                  <a:pt x="10015352" y="2910670"/>
                </a:cubicBezTo>
                <a:cubicBezTo>
                  <a:pt x="10014634" y="2912864"/>
                  <a:pt x="10011279" y="2910757"/>
                  <a:pt x="10010969" y="2913457"/>
                </a:cubicBezTo>
                <a:cubicBezTo>
                  <a:pt x="10012719" y="2914391"/>
                  <a:pt x="10013887" y="2917365"/>
                  <a:pt x="10010754" y="2916889"/>
                </a:cubicBezTo>
                <a:cubicBezTo>
                  <a:pt x="10008660" y="2916430"/>
                  <a:pt x="10008334" y="2918405"/>
                  <a:pt x="10009929" y="2919546"/>
                </a:cubicBezTo>
                <a:cubicBezTo>
                  <a:pt x="10013780" y="2927524"/>
                  <a:pt x="10004511" y="2938269"/>
                  <a:pt x="10011569" y="2946862"/>
                </a:cubicBezTo>
                <a:cubicBezTo>
                  <a:pt x="10013003" y="2954776"/>
                  <a:pt x="10005243" y="2965306"/>
                  <a:pt x="10015400" y="2971500"/>
                </a:cubicBezTo>
                <a:cubicBezTo>
                  <a:pt x="10009055" y="2973642"/>
                  <a:pt x="10010157" y="2977173"/>
                  <a:pt x="10015350" y="2980829"/>
                </a:cubicBezTo>
                <a:cubicBezTo>
                  <a:pt x="10013778" y="2983161"/>
                  <a:pt x="10012657" y="2987042"/>
                  <a:pt x="10012691" y="2990424"/>
                </a:cubicBezTo>
                <a:lnTo>
                  <a:pt x="10016826" y="2996826"/>
                </a:lnTo>
                <a:lnTo>
                  <a:pt x="10015690" y="2999093"/>
                </a:lnTo>
                <a:cubicBezTo>
                  <a:pt x="10014397" y="3000489"/>
                  <a:pt x="10013522" y="2994499"/>
                  <a:pt x="10011998" y="2998096"/>
                </a:cubicBezTo>
                <a:cubicBezTo>
                  <a:pt x="10011130" y="3005604"/>
                  <a:pt x="10018130" y="3013833"/>
                  <a:pt x="10023778" y="3016893"/>
                </a:cubicBezTo>
                <a:cubicBezTo>
                  <a:pt x="10027112" y="3025250"/>
                  <a:pt x="10034900" y="3034955"/>
                  <a:pt x="10047059" y="3034785"/>
                </a:cubicBezTo>
                <a:cubicBezTo>
                  <a:pt x="10052098" y="3035173"/>
                  <a:pt x="10044701" y="3039094"/>
                  <a:pt x="10050570" y="3041530"/>
                </a:cubicBezTo>
                <a:cubicBezTo>
                  <a:pt x="10052193" y="3042826"/>
                  <a:pt x="10054465" y="3041259"/>
                  <a:pt x="10055482" y="3039661"/>
                </a:cubicBezTo>
                <a:cubicBezTo>
                  <a:pt x="10059714" y="3042726"/>
                  <a:pt x="10064152" y="3042428"/>
                  <a:pt x="10065366" y="3036553"/>
                </a:cubicBezTo>
                <a:cubicBezTo>
                  <a:pt x="10068640" y="3039926"/>
                  <a:pt x="10070821" y="3042171"/>
                  <a:pt x="10073942" y="3037506"/>
                </a:cubicBezTo>
                <a:cubicBezTo>
                  <a:pt x="10072925" y="3035339"/>
                  <a:pt x="10069901" y="3037416"/>
                  <a:pt x="10069164" y="3034962"/>
                </a:cubicBezTo>
                <a:cubicBezTo>
                  <a:pt x="10077133" y="3033059"/>
                  <a:pt x="10076709" y="3032048"/>
                  <a:pt x="10080618" y="3025087"/>
                </a:cubicBezTo>
                <a:cubicBezTo>
                  <a:pt x="10084737" y="3012168"/>
                  <a:pt x="10088914" y="3000209"/>
                  <a:pt x="10091040" y="2985887"/>
                </a:cubicBezTo>
                <a:cubicBezTo>
                  <a:pt x="10093106" y="2980558"/>
                  <a:pt x="10086620" y="2967758"/>
                  <a:pt x="10094364" y="2967081"/>
                </a:cubicBezTo>
                <a:cubicBezTo>
                  <a:pt x="10099294" y="2961993"/>
                  <a:pt x="10096336" y="2949788"/>
                  <a:pt x="10089120" y="2957500"/>
                </a:cubicBezTo>
                <a:cubicBezTo>
                  <a:pt x="10083835" y="2953886"/>
                  <a:pt x="10094169" y="2949521"/>
                  <a:pt x="10095002" y="2954972"/>
                </a:cubicBezTo>
                <a:cubicBezTo>
                  <a:pt x="10099840" y="2952798"/>
                  <a:pt x="10100779" y="2950667"/>
                  <a:pt x="10094934" y="2948977"/>
                </a:cubicBezTo>
                <a:cubicBezTo>
                  <a:pt x="10098866" y="2939784"/>
                  <a:pt x="10102581" y="2925828"/>
                  <a:pt x="10098327" y="2915865"/>
                </a:cubicBezTo>
                <a:cubicBezTo>
                  <a:pt x="10094789" y="2917254"/>
                  <a:pt x="10095322" y="2908360"/>
                  <a:pt x="10098129" y="2912481"/>
                </a:cubicBezTo>
                <a:cubicBezTo>
                  <a:pt x="10100405" y="2925699"/>
                  <a:pt x="10103685" y="2888319"/>
                  <a:pt x="10096102" y="2891533"/>
                </a:cubicBezTo>
                <a:cubicBezTo>
                  <a:pt x="10093347" y="2887931"/>
                  <a:pt x="10095303" y="2886983"/>
                  <a:pt x="10098534" y="2886436"/>
                </a:cubicBezTo>
                <a:cubicBezTo>
                  <a:pt x="10097601" y="2883181"/>
                  <a:pt x="10101002" y="2878844"/>
                  <a:pt x="10096779" y="2875597"/>
                </a:cubicBezTo>
                <a:cubicBezTo>
                  <a:pt x="10097849" y="2863739"/>
                  <a:pt x="10087775" y="2879379"/>
                  <a:pt x="10093783" y="2863918"/>
                </a:cubicBezTo>
                <a:cubicBezTo>
                  <a:pt x="10081394" y="2848859"/>
                  <a:pt x="10087621" y="2888776"/>
                  <a:pt x="10089905" y="2890853"/>
                </a:cubicBezTo>
                <a:cubicBezTo>
                  <a:pt x="10089735" y="2898967"/>
                  <a:pt x="10084664" y="2909857"/>
                  <a:pt x="10090911" y="2917201"/>
                </a:cubicBezTo>
                <a:cubicBezTo>
                  <a:pt x="10086647" y="2926667"/>
                  <a:pt x="10085268" y="2939190"/>
                  <a:pt x="10089885" y="2949058"/>
                </a:cubicBezTo>
                <a:cubicBezTo>
                  <a:pt x="10089029" y="2951160"/>
                  <a:pt x="10085995" y="2949624"/>
                  <a:pt x="10085123" y="2951889"/>
                </a:cubicBezTo>
                <a:cubicBezTo>
                  <a:pt x="10086840" y="2956575"/>
                  <a:pt x="10079696" y="2960930"/>
                  <a:pt x="10085738" y="2963747"/>
                </a:cubicBezTo>
                <a:cubicBezTo>
                  <a:pt x="10078033" y="2968632"/>
                  <a:pt x="10085332" y="2971677"/>
                  <a:pt x="10086078" y="2974857"/>
                </a:cubicBezTo>
                <a:cubicBezTo>
                  <a:pt x="10089749" y="2973879"/>
                  <a:pt x="10087575" y="2979577"/>
                  <a:pt x="10086090" y="2975351"/>
                </a:cubicBezTo>
                <a:cubicBezTo>
                  <a:pt x="10077337" y="2972751"/>
                  <a:pt x="10083727" y="2987507"/>
                  <a:pt x="10077074" y="2990639"/>
                </a:cubicBezTo>
                <a:cubicBezTo>
                  <a:pt x="10078750" y="3004826"/>
                  <a:pt x="10068866" y="3023050"/>
                  <a:pt x="10060639" y="3036613"/>
                </a:cubicBezTo>
                <a:cubicBezTo>
                  <a:pt x="10053903" y="3038091"/>
                  <a:pt x="10060818" y="3033178"/>
                  <a:pt x="10057698" y="3032021"/>
                </a:cubicBezTo>
                <a:cubicBezTo>
                  <a:pt x="10048893" y="3034337"/>
                  <a:pt x="10042816" y="3016378"/>
                  <a:pt x="10035593" y="3023019"/>
                </a:cubicBezTo>
                <a:cubicBezTo>
                  <a:pt x="10033157" y="3020672"/>
                  <a:pt x="10034689" y="3017651"/>
                  <a:pt x="10034101" y="3014815"/>
                </a:cubicBezTo>
                <a:cubicBezTo>
                  <a:pt x="10028288" y="3007450"/>
                  <a:pt x="10023466" y="2999322"/>
                  <a:pt x="10027991" y="2990696"/>
                </a:cubicBezTo>
                <a:cubicBezTo>
                  <a:pt x="10027559" y="2989053"/>
                  <a:pt x="10024844" y="2988371"/>
                  <a:pt x="10025778" y="2985790"/>
                </a:cubicBezTo>
                <a:cubicBezTo>
                  <a:pt x="10030002" y="2982672"/>
                  <a:pt x="10021616" y="2977357"/>
                  <a:pt x="10027536" y="2973397"/>
                </a:cubicBezTo>
                <a:cubicBezTo>
                  <a:pt x="10021099" y="2961720"/>
                  <a:pt x="10033176" y="2950408"/>
                  <a:pt x="10026464" y="2939476"/>
                </a:cubicBezTo>
                <a:cubicBezTo>
                  <a:pt x="10030973" y="2937105"/>
                  <a:pt x="10033882" y="2932741"/>
                  <a:pt x="10033171" y="2926897"/>
                </a:cubicBezTo>
                <a:cubicBezTo>
                  <a:pt x="10037839" y="2923233"/>
                  <a:pt x="10037871" y="2920682"/>
                  <a:pt x="10032907" y="2917403"/>
                </a:cubicBezTo>
                <a:cubicBezTo>
                  <a:pt x="10033506" y="2914967"/>
                  <a:pt x="10036638" y="2916735"/>
                  <a:pt x="10037448" y="2914653"/>
                </a:cubicBezTo>
                <a:cubicBezTo>
                  <a:pt x="10031150" y="2911030"/>
                  <a:pt x="10044942" y="2906856"/>
                  <a:pt x="10037094" y="2902726"/>
                </a:cubicBezTo>
                <a:cubicBezTo>
                  <a:pt x="10040950" y="2895227"/>
                  <a:pt x="10040809" y="2886011"/>
                  <a:pt x="10043266" y="2880116"/>
                </a:cubicBezTo>
                <a:cubicBezTo>
                  <a:pt x="10041310" y="2878830"/>
                  <a:pt x="10040382" y="2876424"/>
                  <a:pt x="10043434" y="2876630"/>
                </a:cubicBezTo>
                <a:cubicBezTo>
                  <a:pt x="10049063" y="2874506"/>
                  <a:pt x="10048049" y="2860836"/>
                  <a:pt x="10041524" y="2862074"/>
                </a:cubicBezTo>
                <a:cubicBezTo>
                  <a:pt x="10038490" y="2856305"/>
                  <a:pt x="10035596" y="2854665"/>
                  <a:pt x="10043916" y="2854385"/>
                </a:cubicBezTo>
                <a:cubicBezTo>
                  <a:pt x="10047121" y="2846303"/>
                  <a:pt x="10054406" y="2854509"/>
                  <a:pt x="10054638" y="2847833"/>
                </a:cubicBezTo>
                <a:cubicBezTo>
                  <a:pt x="10058105" y="2839466"/>
                  <a:pt x="10082703" y="2811435"/>
                  <a:pt x="10069885" y="2808478"/>
                </a:cubicBezTo>
                <a:cubicBezTo>
                  <a:pt x="10085327" y="2806487"/>
                  <a:pt x="10074027" y="2796601"/>
                  <a:pt x="10082652" y="2794632"/>
                </a:cubicBezTo>
                <a:cubicBezTo>
                  <a:pt x="10087582" y="2788480"/>
                  <a:pt x="10086661" y="2779609"/>
                  <a:pt x="10092621" y="2773415"/>
                </a:cubicBezTo>
                <a:cubicBezTo>
                  <a:pt x="10090649" y="2770891"/>
                  <a:pt x="10086089" y="2774499"/>
                  <a:pt x="10085748" y="2771034"/>
                </a:cubicBezTo>
                <a:cubicBezTo>
                  <a:pt x="10102623" y="2762573"/>
                  <a:pt x="10108176" y="2743790"/>
                  <a:pt x="10118069" y="2728348"/>
                </a:cubicBezTo>
                <a:cubicBezTo>
                  <a:pt x="10132550" y="2714387"/>
                  <a:pt x="10146629" y="2701582"/>
                  <a:pt x="10163882" y="2691361"/>
                </a:cubicBezTo>
                <a:cubicBezTo>
                  <a:pt x="10197555" y="2673186"/>
                  <a:pt x="10230161" y="2653365"/>
                  <a:pt x="10271297" y="2653237"/>
                </a:cubicBezTo>
                <a:cubicBezTo>
                  <a:pt x="10277237" y="2649320"/>
                  <a:pt x="10288030" y="2649708"/>
                  <a:pt x="10294001" y="2648282"/>
                </a:cubicBezTo>
                <a:cubicBezTo>
                  <a:pt x="10289919" y="2655142"/>
                  <a:pt x="10296833" y="2649669"/>
                  <a:pt x="10298091" y="2654924"/>
                </a:cubicBezTo>
                <a:cubicBezTo>
                  <a:pt x="10300363" y="2652015"/>
                  <a:pt x="10300720" y="2652029"/>
                  <a:pt x="10303268" y="2654312"/>
                </a:cubicBezTo>
                <a:cubicBezTo>
                  <a:pt x="10310395" y="2653685"/>
                  <a:pt x="10312649" y="2648875"/>
                  <a:pt x="10320143" y="2651198"/>
                </a:cubicBezTo>
                <a:cubicBezTo>
                  <a:pt x="10327380" y="2640947"/>
                  <a:pt x="10321299" y="2636083"/>
                  <a:pt x="10311785" y="2633378"/>
                </a:cubicBezTo>
                <a:lnTo>
                  <a:pt x="10282836" y="2628517"/>
                </a:lnTo>
                <a:lnTo>
                  <a:pt x="10282837" y="2628517"/>
                </a:lnTo>
                <a:lnTo>
                  <a:pt x="10282836" y="2628517"/>
                </a:lnTo>
                <a:close/>
                <a:moveTo>
                  <a:pt x="10701745" y="2621704"/>
                </a:moveTo>
                <a:lnTo>
                  <a:pt x="10701749" y="2621704"/>
                </a:lnTo>
                <a:lnTo>
                  <a:pt x="10701751" y="2621706"/>
                </a:lnTo>
                <a:lnTo>
                  <a:pt x="10701749" y="2621712"/>
                </a:lnTo>
                <a:close/>
                <a:moveTo>
                  <a:pt x="10715249" y="2587442"/>
                </a:moveTo>
                <a:lnTo>
                  <a:pt x="10715178" y="2588058"/>
                </a:lnTo>
                <a:cubicBezTo>
                  <a:pt x="10714824" y="2589087"/>
                  <a:pt x="10712326" y="2589890"/>
                  <a:pt x="10714133" y="2587768"/>
                </a:cubicBezTo>
                <a:close/>
                <a:moveTo>
                  <a:pt x="10715249" y="2587442"/>
                </a:moveTo>
                <a:lnTo>
                  <a:pt x="10715249" y="2587442"/>
                </a:lnTo>
                <a:lnTo>
                  <a:pt x="10715249" y="2587442"/>
                </a:lnTo>
                <a:close/>
                <a:moveTo>
                  <a:pt x="10719005" y="2563468"/>
                </a:moveTo>
                <a:cubicBezTo>
                  <a:pt x="10716667" y="2561636"/>
                  <a:pt x="10711635" y="2562677"/>
                  <a:pt x="10709739" y="2566327"/>
                </a:cubicBezTo>
                <a:cubicBezTo>
                  <a:pt x="10707773" y="2571637"/>
                  <a:pt x="10717765" y="2568809"/>
                  <a:pt x="10713938" y="2574315"/>
                </a:cubicBezTo>
                <a:cubicBezTo>
                  <a:pt x="10711121" y="2573245"/>
                  <a:pt x="10709367" y="2572673"/>
                  <a:pt x="10707755" y="2576576"/>
                </a:cubicBezTo>
                <a:cubicBezTo>
                  <a:pt x="10708730" y="2577655"/>
                  <a:pt x="10711830" y="2577880"/>
                  <a:pt x="10712574" y="2577595"/>
                </a:cubicBezTo>
                <a:cubicBezTo>
                  <a:pt x="10710041" y="2582632"/>
                  <a:pt x="10708322" y="2581356"/>
                  <a:pt x="10705558" y="2583748"/>
                </a:cubicBezTo>
                <a:cubicBezTo>
                  <a:pt x="10710962" y="2587597"/>
                  <a:pt x="10698862" y="2590735"/>
                  <a:pt x="10707011" y="2594594"/>
                </a:cubicBezTo>
                <a:cubicBezTo>
                  <a:pt x="10709491" y="2592140"/>
                  <a:pt x="10712308" y="2591483"/>
                  <a:pt x="10716578" y="2591810"/>
                </a:cubicBezTo>
                <a:lnTo>
                  <a:pt x="10716578" y="2591809"/>
                </a:lnTo>
                <a:cubicBezTo>
                  <a:pt x="10718491" y="2590196"/>
                  <a:pt x="10717871" y="2586713"/>
                  <a:pt x="10715249" y="2587440"/>
                </a:cubicBezTo>
                <a:lnTo>
                  <a:pt x="10715249" y="2587442"/>
                </a:lnTo>
                <a:lnTo>
                  <a:pt x="10714222" y="2587132"/>
                </a:lnTo>
                <a:cubicBezTo>
                  <a:pt x="10715302" y="2581181"/>
                  <a:pt x="10713566" y="2577960"/>
                  <a:pt x="10719483" y="2575811"/>
                </a:cubicBezTo>
                <a:cubicBezTo>
                  <a:pt x="10715834" y="2572838"/>
                  <a:pt x="10716046" y="2566440"/>
                  <a:pt x="10719005" y="2563468"/>
                </a:cubicBezTo>
                <a:close/>
                <a:moveTo>
                  <a:pt x="10465872" y="2517456"/>
                </a:moveTo>
                <a:cubicBezTo>
                  <a:pt x="10464131" y="2516544"/>
                  <a:pt x="10463542" y="2517643"/>
                  <a:pt x="10467006" y="2522521"/>
                </a:cubicBezTo>
                <a:cubicBezTo>
                  <a:pt x="10462736" y="2524654"/>
                  <a:pt x="10461638" y="2525568"/>
                  <a:pt x="10462488" y="2530127"/>
                </a:cubicBezTo>
                <a:cubicBezTo>
                  <a:pt x="10458892" y="2535812"/>
                  <a:pt x="10452956" y="2546058"/>
                  <a:pt x="10458342" y="2552005"/>
                </a:cubicBezTo>
                <a:cubicBezTo>
                  <a:pt x="10453771" y="2550894"/>
                  <a:pt x="10447659" y="2588547"/>
                  <a:pt x="10452301" y="2590872"/>
                </a:cubicBezTo>
                <a:cubicBezTo>
                  <a:pt x="10450388" y="2598367"/>
                  <a:pt x="10451769" y="2612259"/>
                  <a:pt x="10451982" y="2619967"/>
                </a:cubicBezTo>
                <a:cubicBezTo>
                  <a:pt x="10451592" y="2625477"/>
                  <a:pt x="10449431" y="2632948"/>
                  <a:pt x="10456429" y="2634555"/>
                </a:cubicBezTo>
                <a:cubicBezTo>
                  <a:pt x="10456659" y="2637517"/>
                  <a:pt x="10450636" y="2636142"/>
                  <a:pt x="10452195" y="2639610"/>
                </a:cubicBezTo>
                <a:cubicBezTo>
                  <a:pt x="10455206" y="2648106"/>
                  <a:pt x="10456819" y="2653572"/>
                  <a:pt x="10458254" y="2661954"/>
                </a:cubicBezTo>
                <a:cubicBezTo>
                  <a:pt x="10462984" y="2668075"/>
                  <a:pt x="10465269" y="2677101"/>
                  <a:pt x="10461301" y="2683554"/>
                </a:cubicBezTo>
                <a:cubicBezTo>
                  <a:pt x="10464455" y="2703697"/>
                  <a:pt x="10472905" y="2716652"/>
                  <a:pt x="10470708" y="2739157"/>
                </a:cubicBezTo>
                <a:cubicBezTo>
                  <a:pt x="10474163" y="2757337"/>
                  <a:pt x="10476006" y="2778254"/>
                  <a:pt x="10477955" y="2799565"/>
                </a:cubicBezTo>
                <a:cubicBezTo>
                  <a:pt x="10484439" y="2802036"/>
                  <a:pt x="10482472" y="2802492"/>
                  <a:pt x="10478397" y="2806907"/>
                </a:cubicBezTo>
                <a:cubicBezTo>
                  <a:pt x="10480080" y="2809330"/>
                  <a:pt x="10482614" y="2808001"/>
                  <a:pt x="10483907" y="2805975"/>
                </a:cubicBezTo>
                <a:cubicBezTo>
                  <a:pt x="10485980" y="2806451"/>
                  <a:pt x="10489789" y="2810276"/>
                  <a:pt x="10485785" y="2810469"/>
                </a:cubicBezTo>
                <a:cubicBezTo>
                  <a:pt x="10482136" y="2810632"/>
                  <a:pt x="10483588" y="2813713"/>
                  <a:pt x="10483464" y="2815979"/>
                </a:cubicBezTo>
                <a:cubicBezTo>
                  <a:pt x="10482189" y="2819290"/>
                  <a:pt x="10478167" y="2820231"/>
                  <a:pt x="10478894" y="2824239"/>
                </a:cubicBezTo>
                <a:cubicBezTo>
                  <a:pt x="10483943" y="2829222"/>
                  <a:pt x="10495937" y="2833357"/>
                  <a:pt x="10482242" y="2835706"/>
                </a:cubicBezTo>
                <a:cubicBezTo>
                  <a:pt x="10485750" y="2841418"/>
                  <a:pt x="10482703" y="2838003"/>
                  <a:pt x="10479655" y="2841188"/>
                </a:cubicBezTo>
                <a:cubicBezTo>
                  <a:pt x="10480063" y="2843939"/>
                  <a:pt x="10479903" y="2846653"/>
                  <a:pt x="10477476" y="2848528"/>
                </a:cubicBezTo>
                <a:cubicBezTo>
                  <a:pt x="10485254" y="2852842"/>
                  <a:pt x="10475474" y="2874236"/>
                  <a:pt x="10478964" y="2887377"/>
                </a:cubicBezTo>
                <a:cubicBezTo>
                  <a:pt x="10474199" y="2892201"/>
                  <a:pt x="10481090" y="2896577"/>
                  <a:pt x="10475014" y="2902106"/>
                </a:cubicBezTo>
                <a:cubicBezTo>
                  <a:pt x="10479159" y="2906929"/>
                  <a:pt x="10474075" y="2914051"/>
                  <a:pt x="10480205" y="2919270"/>
                </a:cubicBezTo>
                <a:cubicBezTo>
                  <a:pt x="10481604" y="2925010"/>
                  <a:pt x="10474004" y="2920831"/>
                  <a:pt x="10473206" y="2924799"/>
                </a:cubicBezTo>
                <a:cubicBezTo>
                  <a:pt x="10474960" y="2935583"/>
                  <a:pt x="10461301" y="2954453"/>
                  <a:pt x="10474535" y="2960664"/>
                </a:cubicBezTo>
                <a:cubicBezTo>
                  <a:pt x="10472338" y="2963377"/>
                  <a:pt x="10469256" y="2961603"/>
                  <a:pt x="10466598" y="2962232"/>
                </a:cubicBezTo>
                <a:cubicBezTo>
                  <a:pt x="10460433" y="2967903"/>
                  <a:pt x="10457492" y="2976813"/>
                  <a:pt x="10458484" y="2985445"/>
                </a:cubicBezTo>
                <a:cubicBezTo>
                  <a:pt x="10450866" y="3001753"/>
                  <a:pt x="10442730" y="3021801"/>
                  <a:pt x="10434145" y="3035774"/>
                </a:cubicBezTo>
                <a:cubicBezTo>
                  <a:pt x="10439444" y="3038805"/>
                  <a:pt x="10430315" y="3049307"/>
                  <a:pt x="10427186" y="3052271"/>
                </a:cubicBezTo>
                <a:cubicBezTo>
                  <a:pt x="10423042" y="3066694"/>
                  <a:pt x="10412295" y="3080655"/>
                  <a:pt x="10409893" y="3095340"/>
                </a:cubicBezTo>
                <a:cubicBezTo>
                  <a:pt x="10406350" y="3110619"/>
                  <a:pt x="10380891" y="3130233"/>
                  <a:pt x="10387092" y="3148071"/>
                </a:cubicBezTo>
                <a:lnTo>
                  <a:pt x="10387099" y="3148081"/>
                </a:lnTo>
                <a:lnTo>
                  <a:pt x="10389419" y="3151186"/>
                </a:lnTo>
                <a:lnTo>
                  <a:pt x="10384867" y="3153028"/>
                </a:lnTo>
                <a:lnTo>
                  <a:pt x="10384856" y="3153032"/>
                </a:lnTo>
                <a:cubicBezTo>
                  <a:pt x="10385177" y="3153946"/>
                  <a:pt x="10384973" y="3154867"/>
                  <a:pt x="10384075" y="3155084"/>
                </a:cubicBezTo>
                <a:cubicBezTo>
                  <a:pt x="10375023" y="3154793"/>
                  <a:pt x="10382209" y="3160108"/>
                  <a:pt x="10375732" y="3164190"/>
                </a:cubicBezTo>
                <a:cubicBezTo>
                  <a:pt x="10370305" y="3183455"/>
                  <a:pt x="10355321" y="3199439"/>
                  <a:pt x="10351117" y="3219269"/>
                </a:cubicBezTo>
                <a:cubicBezTo>
                  <a:pt x="10349251" y="3229502"/>
                  <a:pt x="10337675" y="3235417"/>
                  <a:pt x="10339874" y="3246173"/>
                </a:cubicBezTo>
                <a:cubicBezTo>
                  <a:pt x="10335021" y="3250420"/>
                  <a:pt x="10334352" y="3255981"/>
                  <a:pt x="10331019" y="3261120"/>
                </a:cubicBezTo>
                <a:cubicBezTo>
                  <a:pt x="10332874" y="3262543"/>
                  <a:pt x="10333836" y="3264804"/>
                  <a:pt x="10330433" y="3264866"/>
                </a:cubicBezTo>
                <a:cubicBezTo>
                  <a:pt x="10326852" y="3266278"/>
                  <a:pt x="10328025" y="3273598"/>
                  <a:pt x="10324379" y="3274783"/>
                </a:cubicBezTo>
                <a:cubicBezTo>
                  <a:pt x="10321546" y="3274510"/>
                  <a:pt x="10321785" y="3276771"/>
                  <a:pt x="10321484" y="3278743"/>
                </a:cubicBezTo>
                <a:cubicBezTo>
                  <a:pt x="10318733" y="3281062"/>
                  <a:pt x="10318572" y="3283254"/>
                  <a:pt x="10321574" y="3285519"/>
                </a:cubicBezTo>
                <a:cubicBezTo>
                  <a:pt x="10322306" y="3287947"/>
                  <a:pt x="10317383" y="3287077"/>
                  <a:pt x="10316045" y="3287297"/>
                </a:cubicBezTo>
                <a:cubicBezTo>
                  <a:pt x="10314748" y="3291385"/>
                  <a:pt x="10308673" y="3296670"/>
                  <a:pt x="10310401" y="3299744"/>
                </a:cubicBezTo>
                <a:cubicBezTo>
                  <a:pt x="10312349" y="3298582"/>
                  <a:pt x="10313666" y="3302682"/>
                  <a:pt x="10311138" y="3301553"/>
                </a:cubicBezTo>
                <a:cubicBezTo>
                  <a:pt x="10304329" y="3295008"/>
                  <a:pt x="10294791" y="3330197"/>
                  <a:pt x="10292298" y="3334522"/>
                </a:cubicBezTo>
                <a:cubicBezTo>
                  <a:pt x="10294442" y="3333834"/>
                  <a:pt x="10295721" y="3336734"/>
                  <a:pt x="10292394" y="3336954"/>
                </a:cubicBezTo>
                <a:cubicBezTo>
                  <a:pt x="10291905" y="3338793"/>
                  <a:pt x="10297292" y="3341279"/>
                  <a:pt x="10292941" y="3341801"/>
                </a:cubicBezTo>
                <a:cubicBezTo>
                  <a:pt x="10289162" y="3341991"/>
                  <a:pt x="10289866" y="3348429"/>
                  <a:pt x="10286005" y="3350215"/>
                </a:cubicBezTo>
                <a:cubicBezTo>
                  <a:pt x="10279647" y="3358861"/>
                  <a:pt x="10281556" y="3366953"/>
                  <a:pt x="10277106" y="3374097"/>
                </a:cubicBezTo>
                <a:cubicBezTo>
                  <a:pt x="10273609" y="3374370"/>
                  <a:pt x="10271157" y="3384893"/>
                  <a:pt x="10269596" y="3388293"/>
                </a:cubicBezTo>
                <a:cubicBezTo>
                  <a:pt x="10266333" y="3391523"/>
                  <a:pt x="10264123" y="3395337"/>
                  <a:pt x="10263254" y="3399547"/>
                </a:cubicBezTo>
                <a:cubicBezTo>
                  <a:pt x="10259313" y="3397964"/>
                  <a:pt x="10260502" y="3408672"/>
                  <a:pt x="10263431" y="3409865"/>
                </a:cubicBezTo>
                <a:cubicBezTo>
                  <a:pt x="10264752" y="3414572"/>
                  <a:pt x="10259058" y="3416607"/>
                  <a:pt x="10255102" y="3416668"/>
                </a:cubicBezTo>
                <a:cubicBezTo>
                  <a:pt x="10253938" y="3423862"/>
                  <a:pt x="10250400" y="3429503"/>
                  <a:pt x="10250110" y="3436655"/>
                </a:cubicBezTo>
                <a:cubicBezTo>
                  <a:pt x="10244017" y="3450058"/>
                  <a:pt x="10239382" y="3464780"/>
                  <a:pt x="10237065" y="3479079"/>
                </a:cubicBezTo>
                <a:cubicBezTo>
                  <a:pt x="10232390" y="3488230"/>
                  <a:pt x="10226410" y="3499547"/>
                  <a:pt x="10233022" y="3505819"/>
                </a:cubicBezTo>
                <a:cubicBezTo>
                  <a:pt x="10232616" y="3506797"/>
                  <a:pt x="10231495" y="3507413"/>
                  <a:pt x="10229654" y="3507667"/>
                </a:cubicBezTo>
                <a:cubicBezTo>
                  <a:pt x="10227783" y="3509314"/>
                  <a:pt x="10229119" y="3511446"/>
                  <a:pt x="10228781" y="3513499"/>
                </a:cubicBezTo>
                <a:cubicBezTo>
                  <a:pt x="10227523" y="3514838"/>
                  <a:pt x="10225005" y="3517707"/>
                  <a:pt x="10227411" y="3519289"/>
                </a:cubicBezTo>
                <a:cubicBezTo>
                  <a:pt x="10228986" y="3519539"/>
                  <a:pt x="10231523" y="3515338"/>
                  <a:pt x="10231502" y="3519905"/>
                </a:cubicBezTo>
                <a:cubicBezTo>
                  <a:pt x="10232111" y="3523146"/>
                  <a:pt x="10227011" y="3521128"/>
                  <a:pt x="10226860" y="3523941"/>
                </a:cubicBezTo>
                <a:cubicBezTo>
                  <a:pt x="10228751" y="3529015"/>
                  <a:pt x="10222764" y="3533209"/>
                  <a:pt x="10226191" y="3536986"/>
                </a:cubicBezTo>
                <a:cubicBezTo>
                  <a:pt x="10224724" y="3555818"/>
                  <a:pt x="10219813" y="3579291"/>
                  <a:pt x="10224786" y="3599178"/>
                </a:cubicBezTo>
                <a:cubicBezTo>
                  <a:pt x="10220750" y="3602723"/>
                  <a:pt x="10223452" y="3609260"/>
                  <a:pt x="10223062" y="3613757"/>
                </a:cubicBezTo>
                <a:cubicBezTo>
                  <a:pt x="10229096" y="3618834"/>
                  <a:pt x="10218583" y="3627037"/>
                  <a:pt x="10226118" y="3633092"/>
                </a:cubicBezTo>
                <a:cubicBezTo>
                  <a:pt x="10220119" y="3643630"/>
                  <a:pt x="10232524" y="3653656"/>
                  <a:pt x="10222612" y="3662413"/>
                </a:cubicBezTo>
                <a:cubicBezTo>
                  <a:pt x="10227188" y="3670037"/>
                  <a:pt x="10220860" y="3674397"/>
                  <a:pt x="10233748" y="3670600"/>
                </a:cubicBezTo>
                <a:cubicBezTo>
                  <a:pt x="10243852" y="3679014"/>
                  <a:pt x="10244398" y="3657963"/>
                  <a:pt x="10235129" y="3657729"/>
                </a:cubicBezTo>
                <a:cubicBezTo>
                  <a:pt x="10234383" y="3657169"/>
                  <a:pt x="10234868" y="3656390"/>
                  <a:pt x="10235524" y="3656048"/>
                </a:cubicBezTo>
                <a:cubicBezTo>
                  <a:pt x="10238654" y="3656328"/>
                  <a:pt x="10240784" y="3653181"/>
                  <a:pt x="10237869" y="3650929"/>
                </a:cubicBezTo>
                <a:lnTo>
                  <a:pt x="10234297" y="3651543"/>
                </a:lnTo>
                <a:lnTo>
                  <a:pt x="10233763" y="3651101"/>
                </a:lnTo>
                <a:lnTo>
                  <a:pt x="10233763" y="3651100"/>
                </a:lnTo>
                <a:lnTo>
                  <a:pt x="10233761" y="3651100"/>
                </a:lnTo>
                <a:lnTo>
                  <a:pt x="10233763" y="3651101"/>
                </a:lnTo>
                <a:lnTo>
                  <a:pt x="10233536" y="3651658"/>
                </a:lnTo>
                <a:lnTo>
                  <a:pt x="10234284" y="3651554"/>
                </a:lnTo>
                <a:lnTo>
                  <a:pt x="10232854" y="3653295"/>
                </a:lnTo>
                <a:cubicBezTo>
                  <a:pt x="10233047" y="3652563"/>
                  <a:pt x="10233297" y="3652177"/>
                  <a:pt x="10233522" y="3651650"/>
                </a:cubicBezTo>
                <a:cubicBezTo>
                  <a:pt x="10233012" y="3651672"/>
                  <a:pt x="10232737" y="3651580"/>
                  <a:pt x="10233169" y="3651156"/>
                </a:cubicBezTo>
                <a:cubicBezTo>
                  <a:pt x="10233469" y="3651022"/>
                  <a:pt x="10233568" y="3651100"/>
                  <a:pt x="10233748" y="3651092"/>
                </a:cubicBezTo>
                <a:cubicBezTo>
                  <a:pt x="10236865" y="3644968"/>
                  <a:pt x="10242261" y="3654111"/>
                  <a:pt x="10240550" y="3640416"/>
                </a:cubicBezTo>
                <a:cubicBezTo>
                  <a:pt x="10243953" y="3634140"/>
                  <a:pt x="10235104" y="3630192"/>
                  <a:pt x="10240125" y="3625662"/>
                </a:cubicBezTo>
                <a:cubicBezTo>
                  <a:pt x="10239591" y="3621603"/>
                  <a:pt x="10240517" y="3615269"/>
                  <a:pt x="10240407" y="3609627"/>
                </a:cubicBezTo>
                <a:lnTo>
                  <a:pt x="10234478" y="3597748"/>
                </a:lnTo>
                <a:lnTo>
                  <a:pt x="10234489" y="3597753"/>
                </a:lnTo>
                <a:cubicBezTo>
                  <a:pt x="10234498" y="3597647"/>
                  <a:pt x="10234549" y="3597596"/>
                  <a:pt x="10234549" y="3597480"/>
                </a:cubicBezTo>
                <a:cubicBezTo>
                  <a:pt x="10234441" y="3597243"/>
                  <a:pt x="10234434" y="3597183"/>
                  <a:pt x="10234406" y="3597078"/>
                </a:cubicBezTo>
                <a:cubicBezTo>
                  <a:pt x="10234420" y="3597268"/>
                  <a:pt x="10234363" y="3597488"/>
                  <a:pt x="10233920" y="3597496"/>
                </a:cubicBezTo>
                <a:lnTo>
                  <a:pt x="10234475" y="3597747"/>
                </a:lnTo>
                <a:lnTo>
                  <a:pt x="10230899" y="3599554"/>
                </a:lnTo>
                <a:cubicBezTo>
                  <a:pt x="10229495" y="3598751"/>
                  <a:pt x="10228700" y="3596915"/>
                  <a:pt x="10230971" y="3595160"/>
                </a:cubicBezTo>
                <a:cubicBezTo>
                  <a:pt x="10233873" y="3600808"/>
                  <a:pt x="10242708" y="3589122"/>
                  <a:pt x="10236868" y="3586769"/>
                </a:cubicBezTo>
                <a:cubicBezTo>
                  <a:pt x="10240059" y="3581295"/>
                  <a:pt x="10242004" y="3578102"/>
                  <a:pt x="10236165" y="3574198"/>
                </a:cubicBezTo>
                <a:cubicBezTo>
                  <a:pt x="10237747" y="3572172"/>
                  <a:pt x="10243301" y="3573011"/>
                  <a:pt x="10238530" y="3569504"/>
                </a:cubicBezTo>
                <a:cubicBezTo>
                  <a:pt x="10237678" y="3554444"/>
                  <a:pt x="10243859" y="3540503"/>
                  <a:pt x="10239719" y="3529811"/>
                </a:cubicBezTo>
                <a:cubicBezTo>
                  <a:pt x="10240291" y="3528499"/>
                  <a:pt x="10242015" y="3529387"/>
                  <a:pt x="10242887" y="3528751"/>
                </a:cubicBezTo>
                <a:cubicBezTo>
                  <a:pt x="10243746" y="3525238"/>
                  <a:pt x="10246884" y="3520226"/>
                  <a:pt x="10243654" y="3517925"/>
                </a:cubicBezTo>
                <a:cubicBezTo>
                  <a:pt x="10246678" y="3511759"/>
                  <a:pt x="10245036" y="3501073"/>
                  <a:pt x="10249773" y="3493375"/>
                </a:cubicBezTo>
                <a:cubicBezTo>
                  <a:pt x="10254697" y="3479963"/>
                  <a:pt x="10250103" y="3467349"/>
                  <a:pt x="10260589" y="3456381"/>
                </a:cubicBezTo>
                <a:cubicBezTo>
                  <a:pt x="10261900" y="3452386"/>
                  <a:pt x="10262152" y="3447928"/>
                  <a:pt x="10264596" y="3444428"/>
                </a:cubicBezTo>
                <a:cubicBezTo>
                  <a:pt x="10266402" y="3441258"/>
                  <a:pt x="10262056" y="3434110"/>
                  <a:pt x="10266754" y="3432940"/>
                </a:cubicBezTo>
                <a:cubicBezTo>
                  <a:pt x="10272347" y="3431721"/>
                  <a:pt x="10266822" y="3424573"/>
                  <a:pt x="10271391" y="3421175"/>
                </a:cubicBezTo>
                <a:lnTo>
                  <a:pt x="10277230" y="3400919"/>
                </a:lnTo>
                <a:lnTo>
                  <a:pt x="10277246" y="3400921"/>
                </a:lnTo>
                <a:lnTo>
                  <a:pt x="10277232" y="3400912"/>
                </a:lnTo>
                <a:lnTo>
                  <a:pt x="10277232" y="3400911"/>
                </a:lnTo>
                <a:lnTo>
                  <a:pt x="10277230" y="3400919"/>
                </a:lnTo>
                <a:lnTo>
                  <a:pt x="10276833" y="3400873"/>
                </a:lnTo>
                <a:cubicBezTo>
                  <a:pt x="10275799" y="3400553"/>
                  <a:pt x="10275014" y="3397984"/>
                  <a:pt x="10277126" y="3399819"/>
                </a:cubicBezTo>
                <a:cubicBezTo>
                  <a:pt x="10277271" y="3400230"/>
                  <a:pt x="10277143" y="3400526"/>
                  <a:pt x="10277246" y="3400920"/>
                </a:cubicBezTo>
                <a:lnTo>
                  <a:pt x="10277895" y="3400120"/>
                </a:lnTo>
                <a:lnTo>
                  <a:pt x="10277896" y="3400120"/>
                </a:lnTo>
                <a:cubicBezTo>
                  <a:pt x="10284639" y="3403061"/>
                  <a:pt x="10280832" y="3395155"/>
                  <a:pt x="10284664" y="3392143"/>
                </a:cubicBezTo>
                <a:cubicBezTo>
                  <a:pt x="10284630" y="3384347"/>
                  <a:pt x="10282859" y="3381281"/>
                  <a:pt x="10291704" y="3379817"/>
                </a:cubicBezTo>
                <a:cubicBezTo>
                  <a:pt x="10280733" y="3370107"/>
                  <a:pt x="10295542" y="3370764"/>
                  <a:pt x="10295813" y="3361560"/>
                </a:cubicBezTo>
                <a:cubicBezTo>
                  <a:pt x="10295765" y="3359358"/>
                  <a:pt x="10295783" y="3359307"/>
                  <a:pt x="10298462" y="3358678"/>
                </a:cubicBezTo>
                <a:cubicBezTo>
                  <a:pt x="10303461" y="3351832"/>
                  <a:pt x="10304250" y="3341266"/>
                  <a:pt x="10309286" y="3333257"/>
                </a:cubicBezTo>
                <a:cubicBezTo>
                  <a:pt x="10310799" y="3331372"/>
                  <a:pt x="10311946" y="3329678"/>
                  <a:pt x="10309258" y="3327867"/>
                </a:cubicBezTo>
                <a:cubicBezTo>
                  <a:pt x="10309834" y="3325989"/>
                  <a:pt x="10311784" y="3326774"/>
                  <a:pt x="10310523" y="3327522"/>
                </a:cubicBezTo>
                <a:cubicBezTo>
                  <a:pt x="10320779" y="3319342"/>
                  <a:pt x="10321057" y="3312178"/>
                  <a:pt x="10325042" y="3301812"/>
                </a:cubicBezTo>
                <a:cubicBezTo>
                  <a:pt x="10335232" y="3288243"/>
                  <a:pt x="10344700" y="3270363"/>
                  <a:pt x="10352346" y="3253483"/>
                </a:cubicBezTo>
                <a:cubicBezTo>
                  <a:pt x="10359213" y="3243919"/>
                  <a:pt x="10362372" y="3233621"/>
                  <a:pt x="10367896" y="3223299"/>
                </a:cubicBezTo>
                <a:cubicBezTo>
                  <a:pt x="10370856" y="3215282"/>
                  <a:pt x="10378345" y="3208258"/>
                  <a:pt x="10377231" y="3198085"/>
                </a:cubicBezTo>
                <a:cubicBezTo>
                  <a:pt x="10383552" y="3188819"/>
                  <a:pt x="10391278" y="3180361"/>
                  <a:pt x="10392974" y="3168681"/>
                </a:cubicBezTo>
                <a:cubicBezTo>
                  <a:pt x="10398347" y="3164020"/>
                  <a:pt x="10399586" y="3156200"/>
                  <a:pt x="10399343" y="3151551"/>
                </a:cubicBezTo>
                <a:cubicBezTo>
                  <a:pt x="10404504" y="3153142"/>
                  <a:pt x="10405652" y="3140428"/>
                  <a:pt x="10406057" y="3136658"/>
                </a:cubicBezTo>
                <a:cubicBezTo>
                  <a:pt x="10412832" y="3132711"/>
                  <a:pt x="10414841" y="3123639"/>
                  <a:pt x="10417853" y="3116010"/>
                </a:cubicBezTo>
                <a:cubicBezTo>
                  <a:pt x="10423685" y="3107761"/>
                  <a:pt x="10427721" y="3098118"/>
                  <a:pt x="10433049" y="3089393"/>
                </a:cubicBezTo>
                <a:cubicBezTo>
                  <a:pt x="10434746" y="3079675"/>
                  <a:pt x="10437977" y="3069327"/>
                  <a:pt x="10444423" y="3062150"/>
                </a:cubicBezTo>
                <a:cubicBezTo>
                  <a:pt x="10448935" y="3050324"/>
                  <a:pt x="10456766" y="3039797"/>
                  <a:pt x="10457811" y="3027006"/>
                </a:cubicBezTo>
                <a:cubicBezTo>
                  <a:pt x="10461248" y="3019469"/>
                  <a:pt x="10469433" y="3013132"/>
                  <a:pt x="10469008" y="3004819"/>
                </a:cubicBezTo>
                <a:cubicBezTo>
                  <a:pt x="10478362" y="2990662"/>
                  <a:pt x="10479248" y="2968015"/>
                  <a:pt x="10483677" y="2954279"/>
                </a:cubicBezTo>
                <a:cubicBezTo>
                  <a:pt x="10483057" y="2954315"/>
                  <a:pt x="10481994" y="2953654"/>
                  <a:pt x="10481817" y="2952853"/>
                </a:cubicBezTo>
                <a:lnTo>
                  <a:pt x="10483889" y="2953431"/>
                </a:lnTo>
                <a:lnTo>
                  <a:pt x="10483677" y="2954276"/>
                </a:lnTo>
                <a:lnTo>
                  <a:pt x="10483978" y="2953481"/>
                </a:lnTo>
                <a:lnTo>
                  <a:pt x="10483978" y="2953484"/>
                </a:lnTo>
                <a:cubicBezTo>
                  <a:pt x="10485041" y="2954085"/>
                  <a:pt x="10486069" y="2954584"/>
                  <a:pt x="10486033" y="2953287"/>
                </a:cubicBezTo>
                <a:cubicBezTo>
                  <a:pt x="10483057" y="2943662"/>
                  <a:pt x="10492801" y="2931517"/>
                  <a:pt x="10487823" y="2926023"/>
                </a:cubicBezTo>
                <a:cubicBezTo>
                  <a:pt x="10488124" y="2919940"/>
                  <a:pt x="10495618" y="2914180"/>
                  <a:pt x="10490728" y="2907726"/>
                </a:cubicBezTo>
                <a:cubicBezTo>
                  <a:pt x="10485856" y="2902657"/>
                  <a:pt x="10500685" y="2900854"/>
                  <a:pt x="10491419" y="2891850"/>
                </a:cubicBezTo>
                <a:cubicBezTo>
                  <a:pt x="10494519" y="2885254"/>
                  <a:pt x="10489612" y="2881902"/>
                  <a:pt x="10493137" y="2875487"/>
                </a:cubicBezTo>
                <a:cubicBezTo>
                  <a:pt x="10497939" y="2870443"/>
                  <a:pt x="10492057" y="2862248"/>
                  <a:pt x="10497248" y="2857484"/>
                </a:cubicBezTo>
                <a:cubicBezTo>
                  <a:pt x="10496149" y="2853370"/>
                  <a:pt x="10499515" y="2843509"/>
                  <a:pt x="10492872" y="2844026"/>
                </a:cubicBezTo>
                <a:cubicBezTo>
                  <a:pt x="10490019" y="2841863"/>
                  <a:pt x="10495724" y="2841618"/>
                  <a:pt x="10497088" y="2841613"/>
                </a:cubicBezTo>
                <a:cubicBezTo>
                  <a:pt x="10498825" y="2828269"/>
                  <a:pt x="10503661" y="2795051"/>
                  <a:pt x="10489771" y="2790785"/>
                </a:cubicBezTo>
                <a:cubicBezTo>
                  <a:pt x="10491366" y="2802584"/>
                  <a:pt x="10478149" y="2789890"/>
                  <a:pt x="10489754" y="2790785"/>
                </a:cubicBezTo>
                <a:cubicBezTo>
                  <a:pt x="10488939" y="2787626"/>
                  <a:pt x="10493262" y="2788457"/>
                  <a:pt x="10495051" y="2788093"/>
                </a:cubicBezTo>
                <a:cubicBezTo>
                  <a:pt x="10500277" y="2782911"/>
                  <a:pt x="10493120" y="2775435"/>
                  <a:pt x="10496220" y="2769732"/>
                </a:cubicBezTo>
                <a:cubicBezTo>
                  <a:pt x="10493386" y="2764716"/>
                  <a:pt x="10488514" y="2768547"/>
                  <a:pt x="10486086" y="2764203"/>
                </a:cubicBezTo>
                <a:cubicBezTo>
                  <a:pt x="10485909" y="2764297"/>
                  <a:pt x="10485697" y="2764362"/>
                  <a:pt x="10485218" y="2764123"/>
                </a:cubicBezTo>
                <a:lnTo>
                  <a:pt x="10485540" y="2763112"/>
                </a:lnTo>
                <a:lnTo>
                  <a:pt x="10486086" y="2764201"/>
                </a:lnTo>
                <a:lnTo>
                  <a:pt x="10486175" y="2763212"/>
                </a:lnTo>
                <a:lnTo>
                  <a:pt x="10486175" y="2763212"/>
                </a:lnTo>
                <a:cubicBezTo>
                  <a:pt x="10487628" y="2763740"/>
                  <a:pt x="10489435" y="2764431"/>
                  <a:pt x="10489913" y="2763979"/>
                </a:cubicBezTo>
                <a:cubicBezTo>
                  <a:pt x="10492021" y="2762614"/>
                  <a:pt x="10489700" y="2761613"/>
                  <a:pt x="10488797" y="2760590"/>
                </a:cubicBezTo>
                <a:cubicBezTo>
                  <a:pt x="10497638" y="2756324"/>
                  <a:pt x="10490179" y="2752908"/>
                  <a:pt x="10490391" y="2745738"/>
                </a:cubicBezTo>
                <a:cubicBezTo>
                  <a:pt x="10485962" y="2742920"/>
                  <a:pt x="10492163" y="2740028"/>
                  <a:pt x="10489683" y="2735628"/>
                </a:cubicBezTo>
                <a:cubicBezTo>
                  <a:pt x="10487043" y="2733943"/>
                  <a:pt x="10487681" y="2732022"/>
                  <a:pt x="10487486" y="2728552"/>
                </a:cubicBezTo>
                <a:cubicBezTo>
                  <a:pt x="10490834" y="2723425"/>
                  <a:pt x="10484687" y="2712405"/>
                  <a:pt x="10486405" y="2704580"/>
                </a:cubicBezTo>
                <a:cubicBezTo>
                  <a:pt x="10472604" y="2693082"/>
                  <a:pt x="10484421" y="2700166"/>
                  <a:pt x="10482915" y="2691912"/>
                </a:cubicBezTo>
                <a:cubicBezTo>
                  <a:pt x="10482313" y="2678095"/>
                  <a:pt x="10478433" y="2659103"/>
                  <a:pt x="10473880" y="2643764"/>
                </a:cubicBezTo>
                <a:cubicBezTo>
                  <a:pt x="10471010" y="2642418"/>
                  <a:pt x="10472321" y="2638352"/>
                  <a:pt x="10469397" y="2637046"/>
                </a:cubicBezTo>
                <a:cubicBezTo>
                  <a:pt x="10468246" y="2633830"/>
                  <a:pt x="10472728" y="2631233"/>
                  <a:pt x="10471116" y="2627102"/>
                </a:cubicBezTo>
                <a:cubicBezTo>
                  <a:pt x="10463657" y="2625383"/>
                  <a:pt x="10470531" y="2617382"/>
                  <a:pt x="10468140" y="2610050"/>
                </a:cubicBezTo>
                <a:cubicBezTo>
                  <a:pt x="10469610" y="2603546"/>
                  <a:pt x="10466705" y="2591830"/>
                  <a:pt x="10466563" y="2582968"/>
                </a:cubicBezTo>
                <a:cubicBezTo>
                  <a:pt x="10462577" y="2569089"/>
                  <a:pt x="10476041" y="2544148"/>
                  <a:pt x="10465057" y="2532196"/>
                </a:cubicBezTo>
                <a:cubicBezTo>
                  <a:pt x="10468405" y="2530795"/>
                  <a:pt x="10474571" y="2530579"/>
                  <a:pt x="10471647" y="2524452"/>
                </a:cubicBezTo>
                <a:cubicBezTo>
                  <a:pt x="10470504" y="2521289"/>
                  <a:pt x="10467612" y="2518367"/>
                  <a:pt x="10465872" y="2517456"/>
                </a:cubicBezTo>
                <a:close/>
                <a:moveTo>
                  <a:pt x="10556031" y="2497125"/>
                </a:moveTo>
                <a:cubicBezTo>
                  <a:pt x="10556013" y="2498895"/>
                  <a:pt x="10557094" y="2504952"/>
                  <a:pt x="10553746" y="2502018"/>
                </a:cubicBezTo>
                <a:cubicBezTo>
                  <a:pt x="10549104" y="2499871"/>
                  <a:pt x="10551691" y="2493454"/>
                  <a:pt x="10556031" y="2497125"/>
                </a:cubicBezTo>
                <a:close/>
                <a:moveTo>
                  <a:pt x="10559238" y="2485960"/>
                </a:moveTo>
                <a:cubicBezTo>
                  <a:pt x="10563614" y="2487774"/>
                  <a:pt x="10564535" y="2495872"/>
                  <a:pt x="10558618" y="2492385"/>
                </a:cubicBezTo>
                <a:cubicBezTo>
                  <a:pt x="10558352" y="2490222"/>
                  <a:pt x="10557094" y="2487930"/>
                  <a:pt x="10559238" y="2485960"/>
                </a:cubicBezTo>
                <a:close/>
                <a:moveTo>
                  <a:pt x="10301783" y="2463332"/>
                </a:moveTo>
                <a:cubicBezTo>
                  <a:pt x="10302862" y="2465688"/>
                  <a:pt x="10299953" y="2468681"/>
                  <a:pt x="10299424" y="2464507"/>
                </a:cubicBezTo>
                <a:cubicBezTo>
                  <a:pt x="10298913" y="2462976"/>
                  <a:pt x="10300779" y="2461291"/>
                  <a:pt x="10301783" y="2463332"/>
                </a:cubicBezTo>
                <a:close/>
                <a:moveTo>
                  <a:pt x="9927144" y="2457641"/>
                </a:moveTo>
                <a:cubicBezTo>
                  <a:pt x="9936087" y="2456648"/>
                  <a:pt x="9945271" y="2457718"/>
                  <a:pt x="9952024" y="2458924"/>
                </a:cubicBezTo>
                <a:cubicBezTo>
                  <a:pt x="9960526" y="2465231"/>
                  <a:pt x="9971844" y="2464110"/>
                  <a:pt x="9978773" y="2471953"/>
                </a:cubicBezTo>
                <a:cubicBezTo>
                  <a:pt x="9979226" y="2476125"/>
                  <a:pt x="9982342" y="2474315"/>
                  <a:pt x="9984926" y="2474533"/>
                </a:cubicBezTo>
                <a:cubicBezTo>
                  <a:pt x="9988373" y="2480937"/>
                  <a:pt x="9996206" y="2479642"/>
                  <a:pt x="9998681" y="2484147"/>
                </a:cubicBezTo>
                <a:cubicBezTo>
                  <a:pt x="9999512" y="2490997"/>
                  <a:pt x="10004777" y="2496884"/>
                  <a:pt x="10011422" y="2499089"/>
                </a:cubicBezTo>
                <a:cubicBezTo>
                  <a:pt x="10011972" y="2504231"/>
                  <a:pt x="10015256" y="2514086"/>
                  <a:pt x="10020601" y="2514501"/>
                </a:cubicBezTo>
                <a:cubicBezTo>
                  <a:pt x="10028611" y="2525832"/>
                  <a:pt x="10029027" y="2540835"/>
                  <a:pt x="10039944" y="2551234"/>
                </a:cubicBezTo>
                <a:cubicBezTo>
                  <a:pt x="10042995" y="2566862"/>
                  <a:pt x="10044472" y="2561405"/>
                  <a:pt x="10052914" y="2570724"/>
                </a:cubicBezTo>
                <a:cubicBezTo>
                  <a:pt x="10044760" y="2572824"/>
                  <a:pt x="10049539" y="2580633"/>
                  <a:pt x="10053616" y="2584898"/>
                </a:cubicBezTo>
                <a:cubicBezTo>
                  <a:pt x="10056830" y="2599833"/>
                  <a:pt x="10065217" y="2613196"/>
                  <a:pt x="10076465" y="2624395"/>
                </a:cubicBezTo>
                <a:cubicBezTo>
                  <a:pt x="10078474" y="2624673"/>
                  <a:pt x="10082917" y="2622926"/>
                  <a:pt x="10084207" y="2625571"/>
                </a:cubicBezTo>
                <a:cubicBezTo>
                  <a:pt x="10080912" y="2627026"/>
                  <a:pt x="10077115" y="2628700"/>
                  <a:pt x="10081984" y="2632355"/>
                </a:cubicBezTo>
                <a:cubicBezTo>
                  <a:pt x="10084692" y="2635223"/>
                  <a:pt x="10088333" y="2628044"/>
                  <a:pt x="10092015" y="2632282"/>
                </a:cubicBezTo>
                <a:cubicBezTo>
                  <a:pt x="10093290" y="2636444"/>
                  <a:pt x="10089099" y="2635239"/>
                  <a:pt x="10087419" y="2637381"/>
                </a:cubicBezTo>
                <a:cubicBezTo>
                  <a:pt x="10089400" y="2641838"/>
                  <a:pt x="10087352" y="2648548"/>
                  <a:pt x="10094042" y="2648211"/>
                </a:cubicBezTo>
                <a:cubicBezTo>
                  <a:pt x="10101436" y="2650365"/>
                  <a:pt x="10102042" y="2658525"/>
                  <a:pt x="10108727" y="2659665"/>
                </a:cubicBezTo>
                <a:cubicBezTo>
                  <a:pt x="10110012" y="2660484"/>
                  <a:pt x="10110219" y="2661947"/>
                  <a:pt x="10110658" y="2663061"/>
                </a:cubicBezTo>
                <a:lnTo>
                  <a:pt x="10113966" y="2664363"/>
                </a:lnTo>
                <a:lnTo>
                  <a:pt x="10105970" y="2666240"/>
                </a:lnTo>
                <a:cubicBezTo>
                  <a:pt x="10093377" y="2657896"/>
                  <a:pt x="10069589" y="2625652"/>
                  <a:pt x="10057928" y="2630360"/>
                </a:cubicBezTo>
                <a:cubicBezTo>
                  <a:pt x="10057964" y="2630549"/>
                  <a:pt x="10058040" y="2630689"/>
                  <a:pt x="10057910" y="2631061"/>
                </a:cubicBezTo>
                <a:cubicBezTo>
                  <a:pt x="10057196" y="2632330"/>
                  <a:pt x="10055521" y="2632560"/>
                  <a:pt x="10057161" y="2630787"/>
                </a:cubicBezTo>
                <a:cubicBezTo>
                  <a:pt x="10056713" y="2631047"/>
                  <a:pt x="10056213" y="2631155"/>
                  <a:pt x="10055806" y="2631545"/>
                </a:cubicBezTo>
                <a:lnTo>
                  <a:pt x="10057898" y="2630005"/>
                </a:lnTo>
                <a:lnTo>
                  <a:pt x="10057159" y="2630787"/>
                </a:lnTo>
                <a:cubicBezTo>
                  <a:pt x="10057414" y="2630640"/>
                  <a:pt x="10057659" y="2630468"/>
                  <a:pt x="10057926" y="2630360"/>
                </a:cubicBezTo>
                <a:lnTo>
                  <a:pt x="10057903" y="2630002"/>
                </a:lnTo>
                <a:lnTo>
                  <a:pt x="10057905" y="2630000"/>
                </a:lnTo>
                <a:lnTo>
                  <a:pt x="10057909" y="2629997"/>
                </a:lnTo>
                <a:cubicBezTo>
                  <a:pt x="10063250" y="2621583"/>
                  <a:pt x="10053775" y="2628595"/>
                  <a:pt x="10052757" y="2622692"/>
                </a:cubicBezTo>
                <a:cubicBezTo>
                  <a:pt x="10053494" y="2618966"/>
                  <a:pt x="10049839" y="2617510"/>
                  <a:pt x="10049761" y="2614342"/>
                </a:cubicBezTo>
                <a:cubicBezTo>
                  <a:pt x="10041608" y="2606880"/>
                  <a:pt x="10033903" y="2603020"/>
                  <a:pt x="10024949" y="2595749"/>
                </a:cubicBezTo>
                <a:cubicBezTo>
                  <a:pt x="10024715" y="2592602"/>
                  <a:pt x="10024692" y="2592585"/>
                  <a:pt x="10021404" y="2592448"/>
                </a:cubicBezTo>
                <a:cubicBezTo>
                  <a:pt x="10017255" y="2597274"/>
                  <a:pt x="10016799" y="2591610"/>
                  <a:pt x="10019439" y="2588478"/>
                </a:cubicBezTo>
                <a:cubicBezTo>
                  <a:pt x="10014012" y="2584354"/>
                  <a:pt x="10016640" y="2592967"/>
                  <a:pt x="10012103" y="2592827"/>
                </a:cubicBezTo>
                <a:cubicBezTo>
                  <a:pt x="10010949" y="2592726"/>
                  <a:pt x="10010498" y="2592183"/>
                  <a:pt x="10010150" y="2590468"/>
                </a:cubicBezTo>
                <a:cubicBezTo>
                  <a:pt x="10012569" y="2590990"/>
                  <a:pt x="10012599" y="2587241"/>
                  <a:pt x="10014911" y="2587844"/>
                </a:cubicBezTo>
                <a:cubicBezTo>
                  <a:pt x="10015885" y="2582938"/>
                  <a:pt x="10012441" y="2583838"/>
                  <a:pt x="10009663" y="2581815"/>
                </a:cubicBezTo>
                <a:cubicBezTo>
                  <a:pt x="10006237" y="2580367"/>
                  <a:pt x="10008318" y="2574654"/>
                  <a:pt x="10003282" y="2576154"/>
                </a:cubicBezTo>
                <a:cubicBezTo>
                  <a:pt x="9995479" y="2567656"/>
                  <a:pt x="9989231" y="2557093"/>
                  <a:pt x="9983161" y="2548038"/>
                </a:cubicBezTo>
                <a:cubicBezTo>
                  <a:pt x="9970297" y="2556158"/>
                  <a:pt x="9982328" y="2564949"/>
                  <a:pt x="9989828" y="2570480"/>
                </a:cubicBezTo>
                <a:cubicBezTo>
                  <a:pt x="9985820" y="2571980"/>
                  <a:pt x="9993142" y="2580812"/>
                  <a:pt x="9995199" y="2581317"/>
                </a:cubicBezTo>
                <a:cubicBezTo>
                  <a:pt x="9993798" y="2577768"/>
                  <a:pt x="10002702" y="2578307"/>
                  <a:pt x="9998578" y="2581117"/>
                </a:cubicBezTo>
                <a:cubicBezTo>
                  <a:pt x="9982785" y="2579147"/>
                  <a:pt x="10043994" y="2623369"/>
                  <a:pt x="10043617" y="2627316"/>
                </a:cubicBezTo>
                <a:cubicBezTo>
                  <a:pt x="10046381" y="2630551"/>
                  <a:pt x="10049596" y="2632286"/>
                  <a:pt x="10053194" y="2633854"/>
                </a:cubicBezTo>
                <a:cubicBezTo>
                  <a:pt x="10052596" y="2637654"/>
                  <a:pt x="10055749" y="2637002"/>
                  <a:pt x="10057707" y="2638013"/>
                </a:cubicBezTo>
                <a:cubicBezTo>
                  <a:pt x="10060497" y="2644932"/>
                  <a:pt x="10067669" y="2635303"/>
                  <a:pt x="10068082" y="2642559"/>
                </a:cubicBezTo>
                <a:cubicBezTo>
                  <a:pt x="10063528" y="2646834"/>
                  <a:pt x="10059455" y="2648599"/>
                  <a:pt x="10054865" y="2642411"/>
                </a:cubicBezTo>
                <a:cubicBezTo>
                  <a:pt x="10048882" y="2642090"/>
                  <a:pt x="10042157" y="2641139"/>
                  <a:pt x="10039772" y="2635563"/>
                </a:cubicBezTo>
                <a:cubicBezTo>
                  <a:pt x="10035024" y="2633432"/>
                  <a:pt x="10024632" y="2633728"/>
                  <a:pt x="10023792" y="2627763"/>
                </a:cubicBezTo>
                <a:cubicBezTo>
                  <a:pt x="10014213" y="2626926"/>
                  <a:pt x="10005817" y="2612805"/>
                  <a:pt x="9995029" y="2612826"/>
                </a:cubicBezTo>
                <a:cubicBezTo>
                  <a:pt x="9989447" y="2608221"/>
                  <a:pt x="9988915" y="2603146"/>
                  <a:pt x="9981808" y="2602873"/>
                </a:cubicBezTo>
                <a:cubicBezTo>
                  <a:pt x="9981432" y="2597570"/>
                  <a:pt x="9973178" y="2599244"/>
                  <a:pt x="9973809" y="2593217"/>
                </a:cubicBezTo>
                <a:cubicBezTo>
                  <a:pt x="9968642" y="2590565"/>
                  <a:pt x="9962959" y="2586244"/>
                  <a:pt x="9958804" y="2583232"/>
                </a:cubicBezTo>
                <a:cubicBezTo>
                  <a:pt x="9958021" y="2578968"/>
                  <a:pt x="9950409" y="2580350"/>
                  <a:pt x="9951199" y="2574664"/>
                </a:cubicBezTo>
                <a:cubicBezTo>
                  <a:pt x="9942147" y="2569589"/>
                  <a:pt x="9938957" y="2557393"/>
                  <a:pt x="9928424" y="2550501"/>
                </a:cubicBezTo>
                <a:cubicBezTo>
                  <a:pt x="9929328" y="2547866"/>
                  <a:pt x="9925031" y="2547284"/>
                  <a:pt x="9925673" y="2544559"/>
                </a:cubicBezTo>
                <a:cubicBezTo>
                  <a:pt x="9923931" y="2539449"/>
                  <a:pt x="9916529" y="2541145"/>
                  <a:pt x="9915604" y="2535823"/>
                </a:cubicBezTo>
                <a:cubicBezTo>
                  <a:pt x="9916152" y="2523189"/>
                  <a:pt x="9904439" y="2515022"/>
                  <a:pt x="9902285" y="2503683"/>
                </a:cubicBezTo>
                <a:cubicBezTo>
                  <a:pt x="9893376" y="2491705"/>
                  <a:pt x="9902919" y="2481463"/>
                  <a:pt x="9903717" y="2468734"/>
                </a:cubicBezTo>
                <a:cubicBezTo>
                  <a:pt x="9909501" y="2461689"/>
                  <a:pt x="9918201" y="2458633"/>
                  <a:pt x="9927144" y="2457641"/>
                </a:cubicBezTo>
                <a:close/>
                <a:moveTo>
                  <a:pt x="10764483" y="2457535"/>
                </a:moveTo>
                <a:cubicBezTo>
                  <a:pt x="10766415" y="2459963"/>
                  <a:pt x="10766060" y="2462735"/>
                  <a:pt x="10768310" y="2463989"/>
                </a:cubicBezTo>
                <a:cubicBezTo>
                  <a:pt x="10765936" y="2469095"/>
                  <a:pt x="10761861" y="2462670"/>
                  <a:pt x="10764483" y="2457535"/>
                </a:cubicBezTo>
                <a:close/>
                <a:moveTo>
                  <a:pt x="9932301" y="2434183"/>
                </a:moveTo>
                <a:cubicBezTo>
                  <a:pt x="9920175" y="2433942"/>
                  <a:pt x="9908354" y="2435248"/>
                  <a:pt x="9897589" y="2441442"/>
                </a:cubicBezTo>
                <a:cubicBezTo>
                  <a:pt x="9877394" y="2451565"/>
                  <a:pt x="9889088" y="2472249"/>
                  <a:pt x="9879684" y="2484645"/>
                </a:cubicBezTo>
                <a:cubicBezTo>
                  <a:pt x="9882273" y="2489409"/>
                  <a:pt x="9879015" y="2491223"/>
                  <a:pt x="9880960" y="2495514"/>
                </a:cubicBezTo>
                <a:cubicBezTo>
                  <a:pt x="9882014" y="2498553"/>
                  <a:pt x="9880230" y="2501308"/>
                  <a:pt x="9885091" y="2503979"/>
                </a:cubicBezTo>
                <a:cubicBezTo>
                  <a:pt x="9879273" y="2514340"/>
                  <a:pt x="9892731" y="2527461"/>
                  <a:pt x="9896091" y="2537683"/>
                </a:cubicBezTo>
                <a:cubicBezTo>
                  <a:pt x="9911558" y="2559597"/>
                  <a:pt x="9925196" y="2580337"/>
                  <a:pt x="9945606" y="2599848"/>
                </a:cubicBezTo>
                <a:cubicBezTo>
                  <a:pt x="9970258" y="2613161"/>
                  <a:pt x="9992411" y="2633653"/>
                  <a:pt x="10018810" y="2646606"/>
                </a:cubicBezTo>
                <a:cubicBezTo>
                  <a:pt x="10021299" y="2649497"/>
                  <a:pt x="10024451" y="2647915"/>
                  <a:pt x="10028338" y="2648544"/>
                </a:cubicBezTo>
                <a:cubicBezTo>
                  <a:pt x="10033965" y="2653703"/>
                  <a:pt x="10041294" y="2656415"/>
                  <a:pt x="10047773" y="2659280"/>
                </a:cubicBezTo>
                <a:cubicBezTo>
                  <a:pt x="10057634" y="2658960"/>
                  <a:pt x="10066266" y="2658915"/>
                  <a:pt x="10074718" y="2663523"/>
                </a:cubicBezTo>
                <a:cubicBezTo>
                  <a:pt x="10087711" y="2668209"/>
                  <a:pt x="10101529" y="2670851"/>
                  <a:pt x="10077294" y="2676354"/>
                </a:cubicBezTo>
                <a:cubicBezTo>
                  <a:pt x="10073543" y="2678878"/>
                  <a:pt x="10072663" y="2678065"/>
                  <a:pt x="10071139" y="2682820"/>
                </a:cubicBezTo>
                <a:cubicBezTo>
                  <a:pt x="10063950" y="2680579"/>
                  <a:pt x="10036229" y="2694453"/>
                  <a:pt x="10042997" y="2697018"/>
                </a:cubicBezTo>
                <a:cubicBezTo>
                  <a:pt x="10043877" y="2697649"/>
                  <a:pt x="10042743" y="2699121"/>
                  <a:pt x="10041826" y="2698285"/>
                </a:cubicBezTo>
                <a:cubicBezTo>
                  <a:pt x="10036050" y="2691678"/>
                  <a:pt x="10036164" y="2705696"/>
                  <a:pt x="10029134" y="2705157"/>
                </a:cubicBezTo>
                <a:cubicBezTo>
                  <a:pt x="10034911" y="2709781"/>
                  <a:pt x="10027096" y="2709204"/>
                  <a:pt x="10023718" y="2709301"/>
                </a:cubicBezTo>
                <a:cubicBezTo>
                  <a:pt x="10018022" y="2711976"/>
                  <a:pt x="10024593" y="2720555"/>
                  <a:pt x="10015258" y="2719637"/>
                </a:cubicBezTo>
                <a:cubicBezTo>
                  <a:pt x="10016597" y="2725471"/>
                  <a:pt x="10010273" y="2724038"/>
                  <a:pt x="10008024" y="2728415"/>
                </a:cubicBezTo>
                <a:cubicBezTo>
                  <a:pt x="10006308" y="2733332"/>
                  <a:pt x="9997851" y="2738728"/>
                  <a:pt x="10003937" y="2742962"/>
                </a:cubicBezTo>
                <a:cubicBezTo>
                  <a:pt x="9991839" y="2747611"/>
                  <a:pt x="9972671" y="2760340"/>
                  <a:pt x="9960438" y="2748568"/>
                </a:cubicBezTo>
                <a:cubicBezTo>
                  <a:pt x="9960197" y="2744996"/>
                  <a:pt x="9957511" y="2746196"/>
                  <a:pt x="9955002" y="2746119"/>
                </a:cubicBezTo>
                <a:cubicBezTo>
                  <a:pt x="9947740" y="2739825"/>
                  <a:pt x="9940622" y="2743476"/>
                  <a:pt x="9931930" y="2739931"/>
                </a:cubicBezTo>
                <a:cubicBezTo>
                  <a:pt x="9927808" y="2745140"/>
                  <a:pt x="9919502" y="2733565"/>
                  <a:pt x="9915155" y="2740303"/>
                </a:cubicBezTo>
                <a:cubicBezTo>
                  <a:pt x="9913030" y="2739492"/>
                  <a:pt x="9914603" y="2736427"/>
                  <a:pt x="9912502" y="2735658"/>
                </a:cubicBezTo>
                <a:cubicBezTo>
                  <a:pt x="9908140" y="2737867"/>
                  <a:pt x="9905885" y="2735553"/>
                  <a:pt x="9903059" y="2738259"/>
                </a:cubicBezTo>
                <a:cubicBezTo>
                  <a:pt x="9894623" y="2732341"/>
                  <a:pt x="9878811" y="2735867"/>
                  <a:pt x="9872390" y="2735133"/>
                </a:cubicBezTo>
                <a:cubicBezTo>
                  <a:pt x="9872098" y="2727620"/>
                  <a:pt x="9843085" y="2738280"/>
                  <a:pt x="9834980" y="2736150"/>
                </a:cubicBezTo>
                <a:cubicBezTo>
                  <a:pt x="9781538" y="2751438"/>
                  <a:pt x="9740569" y="2765374"/>
                  <a:pt x="9701212" y="2807295"/>
                </a:cubicBezTo>
                <a:cubicBezTo>
                  <a:pt x="9678547" y="2819921"/>
                  <a:pt x="9673209" y="2856536"/>
                  <a:pt x="9701993" y="2864253"/>
                </a:cubicBezTo>
                <a:cubicBezTo>
                  <a:pt x="9694474" y="2874004"/>
                  <a:pt x="9712603" y="2872036"/>
                  <a:pt x="9713872" y="2879821"/>
                </a:cubicBezTo>
                <a:cubicBezTo>
                  <a:pt x="9750855" y="2887655"/>
                  <a:pt x="9795118" y="2881484"/>
                  <a:pt x="9832438" y="2865468"/>
                </a:cubicBezTo>
                <a:cubicBezTo>
                  <a:pt x="9857485" y="2851522"/>
                  <a:pt x="9887869" y="2848073"/>
                  <a:pt x="9911468" y="2830737"/>
                </a:cubicBezTo>
                <a:cubicBezTo>
                  <a:pt x="9914972" y="2839195"/>
                  <a:pt x="9895342" y="2845458"/>
                  <a:pt x="9896545" y="2854293"/>
                </a:cubicBezTo>
                <a:cubicBezTo>
                  <a:pt x="9891216" y="2868799"/>
                  <a:pt x="9872273" y="2886452"/>
                  <a:pt x="9874334" y="2899582"/>
                </a:cubicBezTo>
                <a:cubicBezTo>
                  <a:pt x="9862940" y="2910243"/>
                  <a:pt x="9862887" y="2926011"/>
                  <a:pt x="9853653" y="2938322"/>
                </a:cubicBezTo>
                <a:cubicBezTo>
                  <a:pt x="9854102" y="2944661"/>
                  <a:pt x="9845686" y="2951716"/>
                  <a:pt x="9854231" y="2953562"/>
                </a:cubicBezTo>
                <a:cubicBezTo>
                  <a:pt x="9853207" y="2958083"/>
                  <a:pt x="9857578" y="2955853"/>
                  <a:pt x="9859112" y="2958365"/>
                </a:cubicBezTo>
                <a:cubicBezTo>
                  <a:pt x="9855276" y="2963442"/>
                  <a:pt x="9847901" y="2952409"/>
                  <a:pt x="9847109" y="2960509"/>
                </a:cubicBezTo>
                <a:cubicBezTo>
                  <a:pt x="9845490" y="2971149"/>
                  <a:pt x="9835967" y="2988405"/>
                  <a:pt x="9841204" y="2995387"/>
                </a:cubicBezTo>
                <a:cubicBezTo>
                  <a:pt x="9827968" y="3020498"/>
                  <a:pt x="9834172" y="3114502"/>
                  <a:pt x="9856052" y="3126450"/>
                </a:cubicBezTo>
                <a:cubicBezTo>
                  <a:pt x="9853148" y="3128752"/>
                  <a:pt x="9853329" y="3132102"/>
                  <a:pt x="9856539" y="3133597"/>
                </a:cubicBezTo>
                <a:cubicBezTo>
                  <a:pt x="9852131" y="3137303"/>
                  <a:pt x="9856235" y="3136722"/>
                  <a:pt x="9858814" y="3138297"/>
                </a:cubicBezTo>
                <a:cubicBezTo>
                  <a:pt x="9858851" y="3141887"/>
                  <a:pt x="9862595" y="3143940"/>
                  <a:pt x="9865236" y="3146438"/>
                </a:cubicBezTo>
                <a:cubicBezTo>
                  <a:pt x="9873241" y="3142280"/>
                  <a:pt x="9875195" y="3153216"/>
                  <a:pt x="9884677" y="3150858"/>
                </a:cubicBezTo>
                <a:cubicBezTo>
                  <a:pt x="9893156" y="3157886"/>
                  <a:pt x="9900914" y="3148759"/>
                  <a:pt x="9908929" y="3147512"/>
                </a:cubicBezTo>
                <a:cubicBezTo>
                  <a:pt x="9914488" y="3140685"/>
                  <a:pt x="9915014" y="3132132"/>
                  <a:pt x="9921949" y="3126486"/>
                </a:cubicBezTo>
                <a:cubicBezTo>
                  <a:pt x="9921796" y="3115220"/>
                  <a:pt x="9930573" y="3106503"/>
                  <a:pt x="9929588" y="3095489"/>
                </a:cubicBezTo>
                <a:cubicBezTo>
                  <a:pt x="9929453" y="3095455"/>
                  <a:pt x="9929439" y="3095549"/>
                  <a:pt x="9929257" y="3095460"/>
                </a:cubicBezTo>
                <a:cubicBezTo>
                  <a:pt x="9928220" y="3095016"/>
                  <a:pt x="9927437" y="3092661"/>
                  <a:pt x="9929547" y="3094406"/>
                </a:cubicBezTo>
                <a:cubicBezTo>
                  <a:pt x="9929606" y="3093939"/>
                  <a:pt x="9929794" y="3093988"/>
                  <a:pt x="9929988" y="3094197"/>
                </a:cubicBezTo>
                <a:cubicBezTo>
                  <a:pt x="9939159" y="3092240"/>
                  <a:pt x="9934513" y="3068712"/>
                  <a:pt x="9938583" y="3059889"/>
                </a:cubicBezTo>
                <a:cubicBezTo>
                  <a:pt x="9935831" y="3046841"/>
                  <a:pt x="9944601" y="3022130"/>
                  <a:pt x="9936894" y="3009899"/>
                </a:cubicBezTo>
                <a:cubicBezTo>
                  <a:pt x="9929065" y="3008302"/>
                  <a:pt x="9941405" y="3003145"/>
                  <a:pt x="9931819" y="3001910"/>
                </a:cubicBezTo>
                <a:cubicBezTo>
                  <a:pt x="9930853" y="3000388"/>
                  <a:pt x="9935489" y="3000704"/>
                  <a:pt x="9936063" y="2999203"/>
                </a:cubicBezTo>
                <a:cubicBezTo>
                  <a:pt x="9932458" y="2995086"/>
                  <a:pt x="9928654" y="3000498"/>
                  <a:pt x="9925028" y="3001070"/>
                </a:cubicBezTo>
                <a:cubicBezTo>
                  <a:pt x="9924138" y="3001352"/>
                  <a:pt x="9923938" y="3002220"/>
                  <a:pt x="9924289" y="3003666"/>
                </a:cubicBezTo>
                <a:cubicBezTo>
                  <a:pt x="9923961" y="3001871"/>
                  <a:pt x="9928242" y="3004212"/>
                  <a:pt x="9925767" y="3005253"/>
                </a:cubicBezTo>
                <a:cubicBezTo>
                  <a:pt x="9911356" y="2998633"/>
                  <a:pt x="9925969" y="3049651"/>
                  <a:pt x="9919318" y="3060242"/>
                </a:cubicBezTo>
                <a:cubicBezTo>
                  <a:pt x="9881778" y="3212480"/>
                  <a:pt x="9855443" y="3082313"/>
                  <a:pt x="9858956" y="3009248"/>
                </a:cubicBezTo>
                <a:cubicBezTo>
                  <a:pt x="9862497" y="3004054"/>
                  <a:pt x="9861176" y="2996269"/>
                  <a:pt x="9862788" y="2990210"/>
                </a:cubicBezTo>
                <a:cubicBezTo>
                  <a:pt x="9866361" y="2982610"/>
                  <a:pt x="9870606" y="2974951"/>
                  <a:pt x="9867153" y="2967393"/>
                </a:cubicBezTo>
                <a:cubicBezTo>
                  <a:pt x="9875767" y="2956347"/>
                  <a:pt x="9880065" y="2942266"/>
                  <a:pt x="9879978" y="2928328"/>
                </a:cubicBezTo>
                <a:cubicBezTo>
                  <a:pt x="9885249" y="2926303"/>
                  <a:pt x="9885894" y="2922918"/>
                  <a:pt x="9889120" y="2918219"/>
                </a:cubicBezTo>
                <a:cubicBezTo>
                  <a:pt x="9887603" y="2913136"/>
                  <a:pt x="9899245" y="2909893"/>
                  <a:pt x="9894153" y="2906114"/>
                </a:cubicBezTo>
                <a:cubicBezTo>
                  <a:pt x="9903352" y="2899884"/>
                  <a:pt x="9894835" y="2886124"/>
                  <a:pt x="9903857" y="2884604"/>
                </a:cubicBezTo>
                <a:cubicBezTo>
                  <a:pt x="9908273" y="2881098"/>
                  <a:pt x="9905689" y="2874373"/>
                  <a:pt x="9911785" y="2871618"/>
                </a:cubicBezTo>
                <a:cubicBezTo>
                  <a:pt x="9911976" y="2868480"/>
                  <a:pt x="9910396" y="2865741"/>
                  <a:pt x="9913438" y="2864749"/>
                </a:cubicBezTo>
                <a:cubicBezTo>
                  <a:pt x="9920074" y="2865988"/>
                  <a:pt x="9916986" y="2860912"/>
                  <a:pt x="9920721" y="2859535"/>
                </a:cubicBezTo>
                <a:cubicBezTo>
                  <a:pt x="9923364" y="2858816"/>
                  <a:pt x="9923389" y="2858819"/>
                  <a:pt x="9923354" y="2856603"/>
                </a:cubicBezTo>
                <a:cubicBezTo>
                  <a:pt x="9921917" y="2851742"/>
                  <a:pt x="9928357" y="2850583"/>
                  <a:pt x="9927845" y="2845922"/>
                </a:cubicBezTo>
                <a:cubicBezTo>
                  <a:pt x="9929342" y="2843084"/>
                  <a:pt x="9932540" y="2842375"/>
                  <a:pt x="9934887" y="2840639"/>
                </a:cubicBezTo>
                <a:cubicBezTo>
                  <a:pt x="9934219" y="2838465"/>
                  <a:pt x="9935897" y="2837083"/>
                  <a:pt x="9937240" y="2835579"/>
                </a:cubicBezTo>
                <a:cubicBezTo>
                  <a:pt x="9944057" y="2833756"/>
                  <a:pt x="9944233" y="2826683"/>
                  <a:pt x="9949503" y="2822323"/>
                </a:cubicBezTo>
                <a:cubicBezTo>
                  <a:pt x="9954561" y="2821666"/>
                  <a:pt x="9953753" y="2815823"/>
                  <a:pt x="9958104" y="2813003"/>
                </a:cubicBezTo>
                <a:cubicBezTo>
                  <a:pt x="9955931" y="2810822"/>
                  <a:pt x="9955504" y="2808790"/>
                  <a:pt x="9956824" y="2806905"/>
                </a:cubicBezTo>
                <a:cubicBezTo>
                  <a:pt x="9964725" y="2805537"/>
                  <a:pt x="9959432" y="2799646"/>
                  <a:pt x="9969688" y="2797880"/>
                </a:cubicBezTo>
                <a:cubicBezTo>
                  <a:pt x="9982155" y="2783799"/>
                  <a:pt x="9993844" y="2771768"/>
                  <a:pt x="10007998" y="2763478"/>
                </a:cubicBezTo>
                <a:cubicBezTo>
                  <a:pt x="10011049" y="2761935"/>
                  <a:pt x="10012508" y="2758817"/>
                  <a:pt x="10011780" y="2755548"/>
                </a:cubicBezTo>
                <a:cubicBezTo>
                  <a:pt x="10013997" y="2749666"/>
                  <a:pt x="10024051" y="2749360"/>
                  <a:pt x="10023447" y="2742165"/>
                </a:cubicBezTo>
                <a:cubicBezTo>
                  <a:pt x="10025130" y="2739469"/>
                  <a:pt x="10027530" y="2738689"/>
                  <a:pt x="10029989" y="2737548"/>
                </a:cubicBezTo>
                <a:cubicBezTo>
                  <a:pt x="10031345" y="2735454"/>
                  <a:pt x="10029001" y="2730431"/>
                  <a:pt x="10032695" y="2730871"/>
                </a:cubicBezTo>
                <a:cubicBezTo>
                  <a:pt x="10034069" y="2727195"/>
                  <a:pt x="10038337" y="2723754"/>
                  <a:pt x="10039174" y="2721029"/>
                </a:cubicBezTo>
                <a:cubicBezTo>
                  <a:pt x="10038148" y="2720819"/>
                  <a:pt x="10035963" y="2718056"/>
                  <a:pt x="10038821" y="2719800"/>
                </a:cubicBezTo>
                <a:cubicBezTo>
                  <a:pt x="10061131" y="2721194"/>
                  <a:pt x="10047782" y="2692261"/>
                  <a:pt x="10059633" y="2705421"/>
                </a:cubicBezTo>
                <a:cubicBezTo>
                  <a:pt x="10072310" y="2699839"/>
                  <a:pt x="10054844" y="2697564"/>
                  <a:pt x="10063911" y="2695546"/>
                </a:cubicBezTo>
                <a:cubicBezTo>
                  <a:pt x="10084801" y="2699617"/>
                  <a:pt x="10109251" y="2683114"/>
                  <a:pt x="10129189" y="2675852"/>
                </a:cubicBezTo>
                <a:cubicBezTo>
                  <a:pt x="10143525" y="2677693"/>
                  <a:pt x="10139343" y="2669368"/>
                  <a:pt x="10136947" y="2660097"/>
                </a:cubicBezTo>
                <a:lnTo>
                  <a:pt x="10136949" y="2660099"/>
                </a:lnTo>
                <a:lnTo>
                  <a:pt x="10136953" y="2660099"/>
                </a:lnTo>
                <a:cubicBezTo>
                  <a:pt x="10130013" y="2655416"/>
                  <a:pt x="10119445" y="2648959"/>
                  <a:pt x="10116680" y="2641052"/>
                </a:cubicBezTo>
                <a:cubicBezTo>
                  <a:pt x="10102563" y="2622696"/>
                  <a:pt x="10077489" y="2603362"/>
                  <a:pt x="10075483" y="2582336"/>
                </a:cubicBezTo>
                <a:cubicBezTo>
                  <a:pt x="10068356" y="2575997"/>
                  <a:pt x="10067711" y="2566889"/>
                  <a:pt x="10060416" y="2560828"/>
                </a:cubicBezTo>
                <a:cubicBezTo>
                  <a:pt x="10062015" y="2558110"/>
                  <a:pt x="10063643" y="2555692"/>
                  <a:pt x="10059792" y="2553150"/>
                </a:cubicBezTo>
                <a:cubicBezTo>
                  <a:pt x="10054631" y="2541040"/>
                  <a:pt x="10051449" y="2529753"/>
                  <a:pt x="10046109" y="2517550"/>
                </a:cubicBezTo>
                <a:cubicBezTo>
                  <a:pt x="10039919" y="2507452"/>
                  <a:pt x="10035912" y="2494579"/>
                  <a:pt x="10025495" y="2486505"/>
                </a:cubicBezTo>
                <a:cubicBezTo>
                  <a:pt x="10023680" y="2479828"/>
                  <a:pt x="10017040" y="2470786"/>
                  <a:pt x="10011068" y="2468624"/>
                </a:cubicBezTo>
                <a:cubicBezTo>
                  <a:pt x="10005803" y="2466363"/>
                  <a:pt x="10001845" y="2458407"/>
                  <a:pt x="9995906" y="2454547"/>
                </a:cubicBezTo>
                <a:cubicBezTo>
                  <a:pt x="9991387" y="2455842"/>
                  <a:pt x="9989399" y="2453308"/>
                  <a:pt x="9990003" y="2449086"/>
                </a:cubicBezTo>
                <a:cubicBezTo>
                  <a:pt x="9988022" y="2446291"/>
                  <a:pt x="9979044" y="2448628"/>
                  <a:pt x="9979968" y="2441817"/>
                </a:cubicBezTo>
                <a:cubicBezTo>
                  <a:pt x="9975752" y="2439968"/>
                  <a:pt x="9971893" y="2440802"/>
                  <a:pt x="9968839" y="2436198"/>
                </a:cubicBezTo>
                <a:cubicBezTo>
                  <a:pt x="9956857" y="2436209"/>
                  <a:pt x="9944427" y="2434423"/>
                  <a:pt x="9932301" y="2434183"/>
                </a:cubicBezTo>
                <a:close/>
                <a:moveTo>
                  <a:pt x="10302558" y="2420575"/>
                </a:moveTo>
                <a:cubicBezTo>
                  <a:pt x="10293871" y="2421989"/>
                  <a:pt x="10294020" y="2425357"/>
                  <a:pt x="10302614" y="2426606"/>
                </a:cubicBezTo>
                <a:cubicBezTo>
                  <a:pt x="10297439" y="2428392"/>
                  <a:pt x="10296380" y="2432904"/>
                  <a:pt x="10293377" y="2436651"/>
                </a:cubicBezTo>
                <a:cubicBezTo>
                  <a:pt x="10298132" y="2442923"/>
                  <a:pt x="10290649" y="2452585"/>
                  <a:pt x="10296803" y="2460907"/>
                </a:cubicBezTo>
                <a:cubicBezTo>
                  <a:pt x="10292808" y="2463952"/>
                  <a:pt x="10298348" y="2465304"/>
                  <a:pt x="10295131" y="2468686"/>
                </a:cubicBezTo>
                <a:cubicBezTo>
                  <a:pt x="10295691" y="2470777"/>
                  <a:pt x="10298433" y="2468311"/>
                  <a:pt x="10299259" y="2470258"/>
                </a:cubicBezTo>
                <a:cubicBezTo>
                  <a:pt x="10292349" y="2473209"/>
                  <a:pt x="10295409" y="2483541"/>
                  <a:pt x="10298127" y="2494850"/>
                </a:cubicBezTo>
                <a:cubicBezTo>
                  <a:pt x="10304963" y="2498221"/>
                  <a:pt x="10299486" y="2503338"/>
                  <a:pt x="10303302" y="2503373"/>
                </a:cubicBezTo>
                <a:cubicBezTo>
                  <a:pt x="10308101" y="2503044"/>
                  <a:pt x="10301672" y="2509142"/>
                  <a:pt x="10303755" y="2512706"/>
                </a:cubicBezTo>
                <a:cubicBezTo>
                  <a:pt x="10303849" y="2514917"/>
                  <a:pt x="10303860" y="2514983"/>
                  <a:pt x="10306606" y="2515392"/>
                </a:cubicBezTo>
                <a:cubicBezTo>
                  <a:pt x="10308544" y="2519159"/>
                  <a:pt x="10304374" y="2530878"/>
                  <a:pt x="10311822" y="2536062"/>
                </a:cubicBezTo>
                <a:cubicBezTo>
                  <a:pt x="10308854" y="2539729"/>
                  <a:pt x="10312481" y="2559747"/>
                  <a:pt x="10317865" y="2562814"/>
                </a:cubicBezTo>
                <a:cubicBezTo>
                  <a:pt x="10315967" y="2576009"/>
                  <a:pt x="10327990" y="2585461"/>
                  <a:pt x="10328817" y="2597822"/>
                </a:cubicBezTo>
                <a:cubicBezTo>
                  <a:pt x="10339932" y="2611749"/>
                  <a:pt x="10344489" y="2632162"/>
                  <a:pt x="10359918" y="2642435"/>
                </a:cubicBezTo>
                <a:cubicBezTo>
                  <a:pt x="10363371" y="2631639"/>
                  <a:pt x="10348452" y="2618143"/>
                  <a:pt x="10341966" y="2608227"/>
                </a:cubicBezTo>
                <a:cubicBezTo>
                  <a:pt x="10342652" y="2597910"/>
                  <a:pt x="10329793" y="2586793"/>
                  <a:pt x="10332987" y="2578741"/>
                </a:cubicBezTo>
                <a:cubicBezTo>
                  <a:pt x="10323568" y="2562025"/>
                  <a:pt x="10323970" y="2538005"/>
                  <a:pt x="10316318" y="2522746"/>
                </a:cubicBezTo>
                <a:cubicBezTo>
                  <a:pt x="10315942" y="2519453"/>
                  <a:pt x="10312275" y="2519098"/>
                  <a:pt x="10316043" y="2516209"/>
                </a:cubicBezTo>
                <a:cubicBezTo>
                  <a:pt x="10317930" y="2510017"/>
                  <a:pt x="10309851" y="2507912"/>
                  <a:pt x="10310760" y="2501711"/>
                </a:cubicBezTo>
                <a:cubicBezTo>
                  <a:pt x="10313559" y="2499412"/>
                  <a:pt x="10312222" y="2499112"/>
                  <a:pt x="10310530" y="2496198"/>
                </a:cubicBezTo>
                <a:cubicBezTo>
                  <a:pt x="10308377" y="2487660"/>
                  <a:pt x="10309770" y="2479938"/>
                  <a:pt x="10304673" y="2472688"/>
                </a:cubicBezTo>
                <a:cubicBezTo>
                  <a:pt x="10304657" y="2468291"/>
                  <a:pt x="10309963" y="2464431"/>
                  <a:pt x="10304278" y="2460889"/>
                </a:cubicBezTo>
                <a:cubicBezTo>
                  <a:pt x="10301170" y="2447203"/>
                  <a:pt x="10308480" y="2432266"/>
                  <a:pt x="10302558" y="2420575"/>
                </a:cubicBezTo>
                <a:close/>
                <a:moveTo>
                  <a:pt x="10304680" y="2419060"/>
                </a:moveTo>
                <a:cubicBezTo>
                  <a:pt x="10303502" y="2416484"/>
                  <a:pt x="10300967" y="2421434"/>
                  <a:pt x="10303633" y="2420506"/>
                </a:cubicBezTo>
                <a:cubicBezTo>
                  <a:pt x="10304095" y="2420297"/>
                  <a:pt x="10304765" y="2419557"/>
                  <a:pt x="10304680" y="2419060"/>
                </a:cubicBezTo>
                <a:close/>
                <a:moveTo>
                  <a:pt x="10752348" y="2417865"/>
                </a:moveTo>
                <a:lnTo>
                  <a:pt x="10752657" y="2417948"/>
                </a:lnTo>
                <a:lnTo>
                  <a:pt x="10750913" y="2419647"/>
                </a:lnTo>
                <a:lnTo>
                  <a:pt x="10752341" y="2417873"/>
                </a:lnTo>
                <a:close/>
                <a:moveTo>
                  <a:pt x="10308751" y="2392294"/>
                </a:moveTo>
                <a:cubicBezTo>
                  <a:pt x="10305359" y="2388554"/>
                  <a:pt x="10307376" y="2396359"/>
                  <a:pt x="10304069" y="2397165"/>
                </a:cubicBezTo>
                <a:cubicBezTo>
                  <a:pt x="10307559" y="2406708"/>
                  <a:pt x="10293336" y="2407228"/>
                  <a:pt x="10303100" y="2415260"/>
                </a:cubicBezTo>
                <a:cubicBezTo>
                  <a:pt x="10312578" y="2408803"/>
                  <a:pt x="10298529" y="2414142"/>
                  <a:pt x="10311473" y="2404214"/>
                </a:cubicBezTo>
                <a:cubicBezTo>
                  <a:pt x="10310426" y="2399813"/>
                  <a:pt x="10311301" y="2395292"/>
                  <a:pt x="10308751" y="2392296"/>
                </a:cubicBezTo>
                <a:close/>
                <a:moveTo>
                  <a:pt x="10312043" y="2371515"/>
                </a:moveTo>
                <a:cubicBezTo>
                  <a:pt x="10298010" y="2386466"/>
                  <a:pt x="10314103" y="2381796"/>
                  <a:pt x="10308693" y="2391098"/>
                </a:cubicBezTo>
                <a:cubicBezTo>
                  <a:pt x="10340219" y="2385344"/>
                  <a:pt x="10356418" y="2456469"/>
                  <a:pt x="10378327" y="2475491"/>
                </a:cubicBezTo>
                <a:cubicBezTo>
                  <a:pt x="10386635" y="2476894"/>
                  <a:pt x="10377987" y="2483784"/>
                  <a:pt x="10383313" y="2489480"/>
                </a:cubicBezTo>
                <a:cubicBezTo>
                  <a:pt x="10387985" y="2493002"/>
                  <a:pt x="10386598" y="2499401"/>
                  <a:pt x="10390733" y="2503361"/>
                </a:cubicBezTo>
                <a:cubicBezTo>
                  <a:pt x="10392646" y="2505618"/>
                  <a:pt x="10396809" y="2503868"/>
                  <a:pt x="10395947" y="2508197"/>
                </a:cubicBezTo>
                <a:cubicBezTo>
                  <a:pt x="10393978" y="2510570"/>
                  <a:pt x="10388678" y="2514795"/>
                  <a:pt x="10394813" y="2514423"/>
                </a:cubicBezTo>
                <a:cubicBezTo>
                  <a:pt x="10391679" y="2521379"/>
                  <a:pt x="10396138" y="2527726"/>
                  <a:pt x="10397088" y="2537398"/>
                </a:cubicBezTo>
                <a:cubicBezTo>
                  <a:pt x="10390986" y="2543622"/>
                  <a:pt x="10399065" y="2549397"/>
                  <a:pt x="10397899" y="2556478"/>
                </a:cubicBezTo>
                <a:cubicBezTo>
                  <a:pt x="10393959" y="2559446"/>
                  <a:pt x="10398553" y="2560454"/>
                  <a:pt x="10398083" y="2564116"/>
                </a:cubicBezTo>
                <a:cubicBezTo>
                  <a:pt x="10393946" y="2567463"/>
                  <a:pt x="10402268" y="2572432"/>
                  <a:pt x="10396283" y="2576650"/>
                </a:cubicBezTo>
                <a:cubicBezTo>
                  <a:pt x="10402463" y="2581955"/>
                  <a:pt x="10402066" y="2590801"/>
                  <a:pt x="10399465" y="2595884"/>
                </a:cubicBezTo>
                <a:cubicBezTo>
                  <a:pt x="10400413" y="2606797"/>
                  <a:pt x="10400959" y="2618550"/>
                  <a:pt x="10407845" y="2626882"/>
                </a:cubicBezTo>
                <a:cubicBezTo>
                  <a:pt x="10405832" y="2634071"/>
                  <a:pt x="10406148" y="2645819"/>
                  <a:pt x="10411268" y="2653976"/>
                </a:cubicBezTo>
                <a:cubicBezTo>
                  <a:pt x="10407014" y="2660799"/>
                  <a:pt x="10408292" y="2673071"/>
                  <a:pt x="10414793" y="2678492"/>
                </a:cubicBezTo>
                <a:cubicBezTo>
                  <a:pt x="10412827" y="2686417"/>
                  <a:pt x="10414506" y="2708529"/>
                  <a:pt x="10427002" y="2708061"/>
                </a:cubicBezTo>
                <a:cubicBezTo>
                  <a:pt x="10429714" y="2710649"/>
                  <a:pt x="10424350" y="2709960"/>
                  <a:pt x="10423485" y="2711794"/>
                </a:cubicBezTo>
                <a:cubicBezTo>
                  <a:pt x="10422527" y="2717064"/>
                  <a:pt x="10424961" y="2717020"/>
                  <a:pt x="10428536" y="2718949"/>
                </a:cubicBezTo>
                <a:cubicBezTo>
                  <a:pt x="10416035" y="2736003"/>
                  <a:pt x="10426504" y="2765469"/>
                  <a:pt x="10421349" y="2782607"/>
                </a:cubicBezTo>
                <a:cubicBezTo>
                  <a:pt x="10416845" y="2790326"/>
                  <a:pt x="10416035" y="2798569"/>
                  <a:pt x="10412742" y="2807250"/>
                </a:cubicBezTo>
                <a:cubicBezTo>
                  <a:pt x="10415474" y="2821349"/>
                  <a:pt x="10407143" y="2838708"/>
                  <a:pt x="10410742" y="2847247"/>
                </a:cubicBezTo>
                <a:cubicBezTo>
                  <a:pt x="10405228" y="2841898"/>
                  <a:pt x="10403586" y="2848120"/>
                  <a:pt x="10404651" y="2853598"/>
                </a:cubicBezTo>
                <a:cubicBezTo>
                  <a:pt x="10401999" y="2858167"/>
                  <a:pt x="10399013" y="2863537"/>
                  <a:pt x="10397961" y="2868627"/>
                </a:cubicBezTo>
                <a:cubicBezTo>
                  <a:pt x="10389746" y="2885577"/>
                  <a:pt x="10374279" y="2898880"/>
                  <a:pt x="10366902" y="2915006"/>
                </a:cubicBezTo>
                <a:cubicBezTo>
                  <a:pt x="10359830" y="2913976"/>
                  <a:pt x="10359259" y="2919746"/>
                  <a:pt x="10365643" y="2920818"/>
                </a:cubicBezTo>
                <a:cubicBezTo>
                  <a:pt x="10363091" y="2926066"/>
                  <a:pt x="10356494" y="2917732"/>
                  <a:pt x="10353927" y="2923968"/>
                </a:cubicBezTo>
                <a:cubicBezTo>
                  <a:pt x="10354419" y="2932570"/>
                  <a:pt x="10347421" y="2926089"/>
                  <a:pt x="10344726" y="2931533"/>
                </a:cubicBezTo>
                <a:cubicBezTo>
                  <a:pt x="10344539" y="2933734"/>
                  <a:pt x="10343569" y="2935052"/>
                  <a:pt x="10341819" y="2935489"/>
                </a:cubicBezTo>
                <a:cubicBezTo>
                  <a:pt x="10320288" y="2952625"/>
                  <a:pt x="10301709" y="2967840"/>
                  <a:pt x="10280192" y="2986274"/>
                </a:cubicBezTo>
                <a:cubicBezTo>
                  <a:pt x="10265362" y="2995929"/>
                  <a:pt x="10249010" y="2998980"/>
                  <a:pt x="10236066" y="3011525"/>
                </a:cubicBezTo>
                <a:cubicBezTo>
                  <a:pt x="10236020" y="3016124"/>
                  <a:pt x="10233065" y="3014893"/>
                  <a:pt x="10229704" y="3015646"/>
                </a:cubicBezTo>
                <a:cubicBezTo>
                  <a:pt x="10226246" y="3019175"/>
                  <a:pt x="10221127" y="3021046"/>
                  <a:pt x="10216041" y="3020844"/>
                </a:cubicBezTo>
                <a:cubicBezTo>
                  <a:pt x="10214737" y="3020729"/>
                  <a:pt x="10214338" y="3023211"/>
                  <a:pt x="10214328" y="3024717"/>
                </a:cubicBezTo>
                <a:cubicBezTo>
                  <a:pt x="10209069" y="3026130"/>
                  <a:pt x="10205003" y="3028485"/>
                  <a:pt x="10201474" y="3033570"/>
                </a:cubicBezTo>
                <a:cubicBezTo>
                  <a:pt x="10187586" y="3037742"/>
                  <a:pt x="10185499" y="3049515"/>
                  <a:pt x="10174354" y="3058941"/>
                </a:cubicBezTo>
                <a:cubicBezTo>
                  <a:pt x="10171732" y="3059753"/>
                  <a:pt x="10167090" y="3066402"/>
                  <a:pt x="10163676" y="3069192"/>
                </a:cubicBezTo>
                <a:cubicBezTo>
                  <a:pt x="10158629" y="3069247"/>
                  <a:pt x="10161632" y="3074268"/>
                  <a:pt x="10156581" y="3076601"/>
                </a:cubicBezTo>
                <a:cubicBezTo>
                  <a:pt x="10154552" y="3077122"/>
                  <a:pt x="10153438" y="3078695"/>
                  <a:pt x="10153239" y="3081323"/>
                </a:cubicBezTo>
                <a:cubicBezTo>
                  <a:pt x="10147948" y="3086310"/>
                  <a:pt x="10141709" y="3094569"/>
                  <a:pt x="10137411" y="3099406"/>
                </a:cubicBezTo>
                <a:cubicBezTo>
                  <a:pt x="10134175" y="3099491"/>
                  <a:pt x="10135314" y="3102648"/>
                  <a:pt x="10133741" y="3104469"/>
                </a:cubicBezTo>
                <a:cubicBezTo>
                  <a:pt x="10127320" y="3103270"/>
                  <a:pt x="10125458" y="3110045"/>
                  <a:pt x="10125766" y="3115632"/>
                </a:cubicBezTo>
                <a:cubicBezTo>
                  <a:pt x="10110507" y="3132004"/>
                  <a:pt x="10105956" y="3151586"/>
                  <a:pt x="10096235" y="3170463"/>
                </a:cubicBezTo>
                <a:cubicBezTo>
                  <a:pt x="10084042" y="3192887"/>
                  <a:pt x="10076166" y="3217146"/>
                  <a:pt x="10069880" y="3242247"/>
                </a:cubicBezTo>
                <a:cubicBezTo>
                  <a:pt x="10067981" y="3250942"/>
                  <a:pt x="10067486" y="3262538"/>
                  <a:pt x="10061161" y="3267410"/>
                </a:cubicBezTo>
                <a:cubicBezTo>
                  <a:pt x="10061312" y="3269118"/>
                  <a:pt x="10060359" y="3270352"/>
                  <a:pt x="10059223" y="3271502"/>
                </a:cubicBezTo>
                <a:cubicBezTo>
                  <a:pt x="10059195" y="3273182"/>
                  <a:pt x="10062216" y="3274085"/>
                  <a:pt x="10061445" y="3276521"/>
                </a:cubicBezTo>
                <a:cubicBezTo>
                  <a:pt x="10055324" y="3287833"/>
                  <a:pt x="10052324" y="3303328"/>
                  <a:pt x="10053240" y="3315916"/>
                </a:cubicBezTo>
                <a:cubicBezTo>
                  <a:pt x="10049686" y="3320449"/>
                  <a:pt x="10046069" y="3328803"/>
                  <a:pt x="10051343" y="3332909"/>
                </a:cubicBezTo>
                <a:cubicBezTo>
                  <a:pt x="10049681" y="3356295"/>
                  <a:pt x="10042860" y="3381593"/>
                  <a:pt x="10049052" y="3403451"/>
                </a:cubicBezTo>
                <a:cubicBezTo>
                  <a:pt x="10042782" y="3409549"/>
                  <a:pt x="10045488" y="3417566"/>
                  <a:pt x="10045493" y="3425857"/>
                </a:cubicBezTo>
                <a:cubicBezTo>
                  <a:pt x="10046597" y="3428307"/>
                  <a:pt x="10050792" y="3425328"/>
                  <a:pt x="10050792" y="3429174"/>
                </a:cubicBezTo>
                <a:cubicBezTo>
                  <a:pt x="10054410" y="3428855"/>
                  <a:pt x="10056591" y="3428651"/>
                  <a:pt x="10058917" y="3431238"/>
                </a:cubicBezTo>
                <a:cubicBezTo>
                  <a:pt x="10062246" y="3427012"/>
                  <a:pt x="10062784" y="3421689"/>
                  <a:pt x="10062061" y="3416035"/>
                </a:cubicBezTo>
                <a:cubicBezTo>
                  <a:pt x="10060502" y="3406810"/>
                  <a:pt x="10070748" y="3392511"/>
                  <a:pt x="10056412" y="3391447"/>
                </a:cubicBezTo>
                <a:cubicBezTo>
                  <a:pt x="10057953" y="3388782"/>
                  <a:pt x="10062515" y="3390640"/>
                  <a:pt x="10064933" y="3389558"/>
                </a:cubicBezTo>
                <a:cubicBezTo>
                  <a:pt x="10066753" y="3383001"/>
                  <a:pt x="10065362" y="3374486"/>
                  <a:pt x="10069796" y="3368817"/>
                </a:cubicBezTo>
                <a:cubicBezTo>
                  <a:pt x="10067821" y="3350128"/>
                  <a:pt x="10066554" y="3330541"/>
                  <a:pt x="10074994" y="3312018"/>
                </a:cubicBezTo>
                <a:cubicBezTo>
                  <a:pt x="10071651" y="3296741"/>
                  <a:pt x="10084645" y="3287699"/>
                  <a:pt x="10083296" y="3273290"/>
                </a:cubicBezTo>
                <a:cubicBezTo>
                  <a:pt x="10087072" y="3267321"/>
                  <a:pt x="10090610" y="3261331"/>
                  <a:pt x="10089607" y="3253692"/>
                </a:cubicBezTo>
                <a:cubicBezTo>
                  <a:pt x="10085302" y="3249830"/>
                  <a:pt x="10089611" y="3251011"/>
                  <a:pt x="10091981" y="3248604"/>
                </a:cubicBezTo>
                <a:cubicBezTo>
                  <a:pt x="10091861" y="3244304"/>
                  <a:pt x="10095826" y="3241301"/>
                  <a:pt x="10096355" y="3237079"/>
                </a:cubicBezTo>
                <a:cubicBezTo>
                  <a:pt x="10097953" y="3215290"/>
                  <a:pt x="10111218" y="3198009"/>
                  <a:pt x="10120847" y="3179174"/>
                </a:cubicBezTo>
                <a:cubicBezTo>
                  <a:pt x="10121270" y="3169827"/>
                  <a:pt x="10127855" y="3162400"/>
                  <a:pt x="10129687" y="3151971"/>
                </a:cubicBezTo>
                <a:cubicBezTo>
                  <a:pt x="10134104" y="3141463"/>
                  <a:pt x="10138026" y="3132389"/>
                  <a:pt x="10147382" y="3125183"/>
                </a:cubicBezTo>
                <a:cubicBezTo>
                  <a:pt x="10148548" y="3122271"/>
                  <a:pt x="10146617" y="3115749"/>
                  <a:pt x="10151439" y="3120745"/>
                </a:cubicBezTo>
                <a:cubicBezTo>
                  <a:pt x="10152407" y="3117856"/>
                  <a:pt x="10154597" y="3115572"/>
                  <a:pt x="10154659" y="3112507"/>
                </a:cubicBezTo>
                <a:cubicBezTo>
                  <a:pt x="10156699" y="3110415"/>
                  <a:pt x="10159199" y="3110126"/>
                  <a:pt x="10161394" y="3108284"/>
                </a:cubicBezTo>
                <a:cubicBezTo>
                  <a:pt x="10168580" y="3106857"/>
                  <a:pt x="10165634" y="3097638"/>
                  <a:pt x="10169951" y="3093310"/>
                </a:cubicBezTo>
                <a:cubicBezTo>
                  <a:pt x="10180372" y="3088911"/>
                  <a:pt x="10185273" y="3075425"/>
                  <a:pt x="10194361" y="3069311"/>
                </a:cubicBezTo>
                <a:cubicBezTo>
                  <a:pt x="10189443" y="3065264"/>
                  <a:pt x="10194646" y="3065904"/>
                  <a:pt x="10198441" y="3064747"/>
                </a:cubicBezTo>
                <a:cubicBezTo>
                  <a:pt x="10200858" y="3059188"/>
                  <a:pt x="10211387" y="3057818"/>
                  <a:pt x="10210701" y="3051453"/>
                </a:cubicBezTo>
                <a:cubicBezTo>
                  <a:pt x="10215849" y="3048632"/>
                  <a:pt x="10228549" y="3047275"/>
                  <a:pt x="10227264" y="3039188"/>
                </a:cubicBezTo>
                <a:cubicBezTo>
                  <a:pt x="10230758" y="3034622"/>
                  <a:pt x="10243794" y="3039170"/>
                  <a:pt x="10243863" y="3030960"/>
                </a:cubicBezTo>
                <a:cubicBezTo>
                  <a:pt x="10246451" y="3028203"/>
                  <a:pt x="10250882" y="3028092"/>
                  <a:pt x="10253095" y="3025275"/>
                </a:cubicBezTo>
                <a:cubicBezTo>
                  <a:pt x="10252758" y="3023147"/>
                  <a:pt x="10248295" y="3025571"/>
                  <a:pt x="10248829" y="3022853"/>
                </a:cubicBezTo>
                <a:cubicBezTo>
                  <a:pt x="10257683" y="3018617"/>
                  <a:pt x="10264320" y="3027250"/>
                  <a:pt x="10266526" y="3014009"/>
                </a:cubicBezTo>
                <a:cubicBezTo>
                  <a:pt x="10283110" y="3016427"/>
                  <a:pt x="10293660" y="2995102"/>
                  <a:pt x="10305812" y="2997807"/>
                </a:cubicBezTo>
                <a:cubicBezTo>
                  <a:pt x="10308815" y="2991117"/>
                  <a:pt x="10315276" y="2992310"/>
                  <a:pt x="10317381" y="2983134"/>
                </a:cubicBezTo>
                <a:cubicBezTo>
                  <a:pt x="10317087" y="2980069"/>
                  <a:pt x="10319192" y="2980183"/>
                  <a:pt x="10321238" y="2980135"/>
                </a:cubicBezTo>
                <a:cubicBezTo>
                  <a:pt x="10325268" y="2980521"/>
                  <a:pt x="10325974" y="2974870"/>
                  <a:pt x="10329946" y="2974912"/>
                </a:cubicBezTo>
                <a:cubicBezTo>
                  <a:pt x="10332855" y="2974329"/>
                  <a:pt x="10330224" y="2969817"/>
                  <a:pt x="10333606" y="2969941"/>
                </a:cubicBezTo>
                <a:cubicBezTo>
                  <a:pt x="10335664" y="2969918"/>
                  <a:pt x="10336302" y="2968890"/>
                  <a:pt x="10336274" y="2966963"/>
                </a:cubicBezTo>
                <a:cubicBezTo>
                  <a:pt x="10339241" y="2961981"/>
                  <a:pt x="10342524" y="2967958"/>
                  <a:pt x="10344519" y="2959674"/>
                </a:cubicBezTo>
                <a:cubicBezTo>
                  <a:pt x="10346424" y="2958648"/>
                  <a:pt x="10344496" y="2955722"/>
                  <a:pt x="10346815" y="2955015"/>
                </a:cubicBezTo>
                <a:cubicBezTo>
                  <a:pt x="10350433" y="2959079"/>
                  <a:pt x="10355098" y="2950731"/>
                  <a:pt x="10356938" y="2947873"/>
                </a:cubicBezTo>
                <a:cubicBezTo>
                  <a:pt x="10355448" y="2947051"/>
                  <a:pt x="10354593" y="2945566"/>
                  <a:pt x="10356359" y="2944723"/>
                </a:cubicBezTo>
                <a:cubicBezTo>
                  <a:pt x="10360820" y="2945877"/>
                  <a:pt x="10362441" y="2946723"/>
                  <a:pt x="10365441" y="2942050"/>
                </a:cubicBezTo>
                <a:cubicBezTo>
                  <a:pt x="10375739" y="2935879"/>
                  <a:pt x="10381100" y="2925471"/>
                  <a:pt x="10390020" y="2917360"/>
                </a:cubicBezTo>
                <a:cubicBezTo>
                  <a:pt x="10390240" y="2914442"/>
                  <a:pt x="10389895" y="2914309"/>
                  <a:pt x="10393294" y="2913787"/>
                </a:cubicBezTo>
                <a:cubicBezTo>
                  <a:pt x="10400289" y="2908934"/>
                  <a:pt x="10400544" y="2903146"/>
                  <a:pt x="10402732" y="2896554"/>
                </a:cubicBezTo>
                <a:cubicBezTo>
                  <a:pt x="10411930" y="2895243"/>
                  <a:pt x="10411112" y="2881741"/>
                  <a:pt x="10416388" y="2876679"/>
                </a:cubicBezTo>
                <a:cubicBezTo>
                  <a:pt x="10425182" y="2876672"/>
                  <a:pt x="10419782" y="2865718"/>
                  <a:pt x="10425111" y="2862145"/>
                </a:cubicBezTo>
                <a:cubicBezTo>
                  <a:pt x="10430910" y="2865367"/>
                  <a:pt x="10423384" y="2880088"/>
                  <a:pt x="10420691" y="2884817"/>
                </a:cubicBezTo>
                <a:cubicBezTo>
                  <a:pt x="10419455" y="2895429"/>
                  <a:pt x="10414762" y="2903608"/>
                  <a:pt x="10406920" y="2909939"/>
                </a:cubicBezTo>
                <a:cubicBezTo>
                  <a:pt x="10407822" y="2919275"/>
                  <a:pt x="10402904" y="2911705"/>
                  <a:pt x="10401384" y="2923384"/>
                </a:cubicBezTo>
                <a:cubicBezTo>
                  <a:pt x="10394887" y="2922190"/>
                  <a:pt x="10396345" y="2927074"/>
                  <a:pt x="10392510" y="2930451"/>
                </a:cubicBezTo>
                <a:cubicBezTo>
                  <a:pt x="10385118" y="2934230"/>
                  <a:pt x="10383855" y="2940423"/>
                  <a:pt x="10376756" y="2945643"/>
                </a:cubicBezTo>
                <a:cubicBezTo>
                  <a:pt x="10376931" y="2948982"/>
                  <a:pt x="10374024" y="2949011"/>
                  <a:pt x="10370860" y="2948961"/>
                </a:cubicBezTo>
                <a:cubicBezTo>
                  <a:pt x="10360785" y="2966599"/>
                  <a:pt x="10343148" y="2975034"/>
                  <a:pt x="10327148" y="2983740"/>
                </a:cubicBezTo>
                <a:cubicBezTo>
                  <a:pt x="10326794" y="2986104"/>
                  <a:pt x="10328707" y="2990217"/>
                  <a:pt x="10326004" y="2991908"/>
                </a:cubicBezTo>
                <a:cubicBezTo>
                  <a:pt x="10320325" y="2986375"/>
                  <a:pt x="10313193" y="2999221"/>
                  <a:pt x="10305814" y="2997814"/>
                </a:cubicBezTo>
                <a:cubicBezTo>
                  <a:pt x="10306246" y="3001666"/>
                  <a:pt x="10300967" y="3000112"/>
                  <a:pt x="10298632" y="3000535"/>
                </a:cubicBezTo>
                <a:cubicBezTo>
                  <a:pt x="10303789" y="3006580"/>
                  <a:pt x="10293960" y="3010444"/>
                  <a:pt x="10288073" y="3010740"/>
                </a:cubicBezTo>
                <a:cubicBezTo>
                  <a:pt x="10282138" y="3017627"/>
                  <a:pt x="10273915" y="3030407"/>
                  <a:pt x="10262005" y="3028832"/>
                </a:cubicBezTo>
                <a:cubicBezTo>
                  <a:pt x="10256785" y="3039427"/>
                  <a:pt x="10240826" y="3043555"/>
                  <a:pt x="10239244" y="3056027"/>
                </a:cubicBezTo>
                <a:cubicBezTo>
                  <a:pt x="10233405" y="3052537"/>
                  <a:pt x="10237340" y="3056725"/>
                  <a:pt x="10232843" y="3059103"/>
                </a:cubicBezTo>
                <a:cubicBezTo>
                  <a:pt x="10227923" y="3059769"/>
                  <a:pt x="10227782" y="3068671"/>
                  <a:pt x="10222041" y="3069649"/>
                </a:cubicBezTo>
                <a:cubicBezTo>
                  <a:pt x="10220955" y="3073892"/>
                  <a:pt x="10219467" y="3074422"/>
                  <a:pt x="10215015" y="3074789"/>
                </a:cubicBezTo>
                <a:cubicBezTo>
                  <a:pt x="10213327" y="3083640"/>
                  <a:pt x="10208954" y="3075834"/>
                  <a:pt x="10207025" y="3082433"/>
                </a:cubicBezTo>
                <a:cubicBezTo>
                  <a:pt x="10207326" y="3084147"/>
                  <a:pt x="10204713" y="3084591"/>
                  <a:pt x="10205189" y="3086184"/>
                </a:cubicBezTo>
                <a:cubicBezTo>
                  <a:pt x="10205753" y="3087612"/>
                  <a:pt x="10207314" y="3086763"/>
                  <a:pt x="10208430" y="3086976"/>
                </a:cubicBezTo>
                <a:cubicBezTo>
                  <a:pt x="10210990" y="3088702"/>
                  <a:pt x="10207652" y="3089772"/>
                  <a:pt x="10205847" y="3089462"/>
                </a:cubicBezTo>
                <a:cubicBezTo>
                  <a:pt x="10195839" y="3088964"/>
                  <a:pt x="10197056" y="3096256"/>
                  <a:pt x="10192076" y="3101929"/>
                </a:cubicBezTo>
                <a:cubicBezTo>
                  <a:pt x="10186297" y="3104489"/>
                  <a:pt x="10175670" y="3108893"/>
                  <a:pt x="10176705" y="3116074"/>
                </a:cubicBezTo>
                <a:cubicBezTo>
                  <a:pt x="10171735" y="3121897"/>
                  <a:pt x="10177833" y="3121918"/>
                  <a:pt x="10169813" y="3127111"/>
                </a:cubicBezTo>
                <a:cubicBezTo>
                  <a:pt x="10169994" y="3133693"/>
                  <a:pt x="10163044" y="3137436"/>
                  <a:pt x="10165706" y="3145559"/>
                </a:cubicBezTo>
                <a:cubicBezTo>
                  <a:pt x="10163263" y="3151515"/>
                  <a:pt x="10154102" y="3147806"/>
                  <a:pt x="10156391" y="3155867"/>
                </a:cubicBezTo>
                <a:cubicBezTo>
                  <a:pt x="10155360" y="3159757"/>
                  <a:pt x="10146146" y="3166943"/>
                  <a:pt x="10151677" y="3170166"/>
                </a:cubicBezTo>
                <a:cubicBezTo>
                  <a:pt x="10151315" y="3174224"/>
                  <a:pt x="10144144" y="3176133"/>
                  <a:pt x="10145228" y="3180769"/>
                </a:cubicBezTo>
                <a:cubicBezTo>
                  <a:pt x="10142340" y="3183651"/>
                  <a:pt x="10138841" y="3180959"/>
                  <a:pt x="10142611" y="3186033"/>
                </a:cubicBezTo>
                <a:cubicBezTo>
                  <a:pt x="10136735" y="3188391"/>
                  <a:pt x="10135544" y="3195853"/>
                  <a:pt x="10131420" y="3200884"/>
                </a:cubicBezTo>
                <a:cubicBezTo>
                  <a:pt x="10131181" y="3203203"/>
                  <a:pt x="10129265" y="3209457"/>
                  <a:pt x="10127154" y="3209441"/>
                </a:cubicBezTo>
                <a:cubicBezTo>
                  <a:pt x="10125775" y="3209564"/>
                  <a:pt x="10124716" y="3210047"/>
                  <a:pt x="10124618" y="3211296"/>
                </a:cubicBezTo>
                <a:cubicBezTo>
                  <a:pt x="10127035" y="3219332"/>
                  <a:pt x="10119112" y="3227229"/>
                  <a:pt x="10122856" y="3232783"/>
                </a:cubicBezTo>
                <a:cubicBezTo>
                  <a:pt x="10122094" y="3234946"/>
                  <a:pt x="10119032" y="3233350"/>
                  <a:pt x="10118187" y="3235584"/>
                </a:cubicBezTo>
                <a:cubicBezTo>
                  <a:pt x="10118600" y="3241630"/>
                  <a:pt x="10114825" y="3247165"/>
                  <a:pt x="10111932" y="3252386"/>
                </a:cubicBezTo>
                <a:cubicBezTo>
                  <a:pt x="10109931" y="3257233"/>
                  <a:pt x="10115485" y="3266607"/>
                  <a:pt x="10109595" y="3268660"/>
                </a:cubicBezTo>
                <a:cubicBezTo>
                  <a:pt x="10099165" y="3272230"/>
                  <a:pt x="10111724" y="3284882"/>
                  <a:pt x="10103456" y="3288329"/>
                </a:cubicBezTo>
                <a:cubicBezTo>
                  <a:pt x="10085515" y="3329627"/>
                  <a:pt x="10083984" y="3381224"/>
                  <a:pt x="10074987" y="3426844"/>
                </a:cubicBezTo>
                <a:cubicBezTo>
                  <a:pt x="10073430" y="3433144"/>
                  <a:pt x="10077944" y="3441375"/>
                  <a:pt x="10073212" y="3446621"/>
                </a:cubicBezTo>
                <a:cubicBezTo>
                  <a:pt x="10074665" y="3449062"/>
                  <a:pt x="10079119" y="3446851"/>
                  <a:pt x="10078061" y="3451319"/>
                </a:cubicBezTo>
                <a:cubicBezTo>
                  <a:pt x="10065587" y="3466646"/>
                  <a:pt x="10071394" y="3495919"/>
                  <a:pt x="10071371" y="3517848"/>
                </a:cubicBezTo>
                <a:cubicBezTo>
                  <a:pt x="10080038" y="3604323"/>
                  <a:pt x="10097617" y="3686263"/>
                  <a:pt x="10097843" y="3772052"/>
                </a:cubicBezTo>
                <a:cubicBezTo>
                  <a:pt x="10092970" y="3789286"/>
                  <a:pt x="10099782" y="3807095"/>
                  <a:pt x="10095184" y="3825520"/>
                </a:cubicBezTo>
                <a:cubicBezTo>
                  <a:pt x="10088184" y="3832431"/>
                  <a:pt x="10097331" y="3842257"/>
                  <a:pt x="10104168" y="3834228"/>
                </a:cubicBezTo>
                <a:cubicBezTo>
                  <a:pt x="10109678" y="3842335"/>
                  <a:pt x="10093832" y="3836947"/>
                  <a:pt x="10091046" y="3840684"/>
                </a:cubicBezTo>
                <a:cubicBezTo>
                  <a:pt x="10096568" y="3851989"/>
                  <a:pt x="10081030" y="3869741"/>
                  <a:pt x="10080522" y="3884445"/>
                </a:cubicBezTo>
                <a:cubicBezTo>
                  <a:pt x="10078387" y="3887174"/>
                  <a:pt x="10076949" y="3889583"/>
                  <a:pt x="10080743" y="3892205"/>
                </a:cubicBezTo>
                <a:cubicBezTo>
                  <a:pt x="10073990" y="3904465"/>
                  <a:pt x="10066801" y="3912845"/>
                  <a:pt x="10065141" y="3926345"/>
                </a:cubicBezTo>
                <a:cubicBezTo>
                  <a:pt x="10058174" y="3939721"/>
                  <a:pt x="10047709" y="3952742"/>
                  <a:pt x="10042272" y="3966986"/>
                </a:cubicBezTo>
                <a:cubicBezTo>
                  <a:pt x="10020840" y="3995705"/>
                  <a:pt x="9998821" y="4023502"/>
                  <a:pt x="9980433" y="4051778"/>
                </a:cubicBezTo>
                <a:cubicBezTo>
                  <a:pt x="9977662" y="4060352"/>
                  <a:pt x="9963249" y="4061681"/>
                  <a:pt x="9961449" y="4071921"/>
                </a:cubicBezTo>
                <a:cubicBezTo>
                  <a:pt x="9959116" y="4074756"/>
                  <a:pt x="9955592" y="4078884"/>
                  <a:pt x="9956965" y="4081081"/>
                </a:cubicBezTo>
                <a:cubicBezTo>
                  <a:pt x="9958928" y="4079911"/>
                  <a:pt x="9960218" y="4084039"/>
                  <a:pt x="9957701" y="4082888"/>
                </a:cubicBezTo>
                <a:cubicBezTo>
                  <a:pt x="9951835" y="4075854"/>
                  <a:pt x="9951133" y="4089266"/>
                  <a:pt x="9946116" y="4088982"/>
                </a:cubicBezTo>
                <a:cubicBezTo>
                  <a:pt x="9937376" y="4099630"/>
                  <a:pt x="9926534" y="4106663"/>
                  <a:pt x="9916974" y="4115805"/>
                </a:cubicBezTo>
                <a:cubicBezTo>
                  <a:pt x="9916907" y="4118994"/>
                  <a:pt x="9916862" y="4118870"/>
                  <a:pt x="9913633" y="4119401"/>
                </a:cubicBezTo>
                <a:cubicBezTo>
                  <a:pt x="9912222" y="4120004"/>
                  <a:pt x="9911143" y="4122573"/>
                  <a:pt x="9908872" y="4121899"/>
                </a:cubicBezTo>
                <a:cubicBezTo>
                  <a:pt x="9906475" y="4124203"/>
                  <a:pt x="9908474" y="4127959"/>
                  <a:pt x="9903329" y="4127020"/>
                </a:cubicBezTo>
                <a:cubicBezTo>
                  <a:pt x="9901033" y="4133486"/>
                  <a:pt x="9894024" y="4130882"/>
                  <a:pt x="9891053" y="4136055"/>
                </a:cubicBezTo>
                <a:cubicBezTo>
                  <a:pt x="9890723" y="4138535"/>
                  <a:pt x="9895819" y="4136250"/>
                  <a:pt x="9897046" y="4139173"/>
                </a:cubicBezTo>
                <a:cubicBezTo>
                  <a:pt x="9900824" y="4140254"/>
                  <a:pt x="9900611" y="4138305"/>
                  <a:pt x="9900359" y="4136905"/>
                </a:cubicBezTo>
                <a:lnTo>
                  <a:pt x="9900350" y="4136898"/>
                </a:lnTo>
                <a:lnTo>
                  <a:pt x="9900708" y="4136002"/>
                </a:lnTo>
                <a:cubicBezTo>
                  <a:pt x="9900653" y="4135966"/>
                  <a:pt x="9900600" y="4135931"/>
                  <a:pt x="9900545" y="4135896"/>
                </a:cubicBezTo>
                <a:lnTo>
                  <a:pt x="9900349" y="4136897"/>
                </a:lnTo>
                <a:lnTo>
                  <a:pt x="9898563" y="4135470"/>
                </a:lnTo>
                <a:cubicBezTo>
                  <a:pt x="9899199" y="4135240"/>
                  <a:pt x="9899877" y="4135488"/>
                  <a:pt x="9900558" y="4135896"/>
                </a:cubicBezTo>
                <a:cubicBezTo>
                  <a:pt x="9900629" y="4135896"/>
                  <a:pt x="9900565" y="4135718"/>
                  <a:pt x="9900698" y="4135789"/>
                </a:cubicBezTo>
                <a:cubicBezTo>
                  <a:pt x="9900746" y="4135896"/>
                  <a:pt x="9900691" y="4135913"/>
                  <a:pt x="9900721" y="4136002"/>
                </a:cubicBezTo>
                <a:cubicBezTo>
                  <a:pt x="9902119" y="4136888"/>
                  <a:pt x="9903520" y="4138482"/>
                  <a:pt x="9904613" y="4139067"/>
                </a:cubicBezTo>
                <a:cubicBezTo>
                  <a:pt x="9917220" y="4130315"/>
                  <a:pt x="9928573" y="4116053"/>
                  <a:pt x="9942611" y="4110844"/>
                </a:cubicBezTo>
                <a:cubicBezTo>
                  <a:pt x="9942957" y="4103970"/>
                  <a:pt x="9949526" y="4103669"/>
                  <a:pt x="9952857" y="4099541"/>
                </a:cubicBezTo>
                <a:cubicBezTo>
                  <a:pt x="9952366" y="4097008"/>
                  <a:pt x="9953408" y="4095555"/>
                  <a:pt x="9955559" y="4095697"/>
                </a:cubicBezTo>
                <a:cubicBezTo>
                  <a:pt x="9980727" y="4072116"/>
                  <a:pt x="10002194" y="4051299"/>
                  <a:pt x="10021515" y="4022510"/>
                </a:cubicBezTo>
                <a:cubicBezTo>
                  <a:pt x="10032053" y="4016965"/>
                  <a:pt x="10038284" y="4002366"/>
                  <a:pt x="10045876" y="3993455"/>
                </a:cubicBezTo>
                <a:cubicBezTo>
                  <a:pt x="10046145" y="3993526"/>
                  <a:pt x="10045892" y="3992923"/>
                  <a:pt x="10045619" y="3992286"/>
                </a:cubicBezTo>
                <a:lnTo>
                  <a:pt x="10045606" y="3992277"/>
                </a:lnTo>
                <a:lnTo>
                  <a:pt x="10045760" y="3991223"/>
                </a:lnTo>
                <a:cubicBezTo>
                  <a:pt x="10045567" y="3991240"/>
                  <a:pt x="10045395" y="3991152"/>
                  <a:pt x="10045208" y="3991134"/>
                </a:cubicBezTo>
                <a:lnTo>
                  <a:pt x="10045601" y="3992273"/>
                </a:lnTo>
                <a:lnTo>
                  <a:pt x="10043638" y="3990886"/>
                </a:lnTo>
                <a:cubicBezTo>
                  <a:pt x="10044125" y="3991205"/>
                  <a:pt x="10044685" y="3991099"/>
                  <a:pt x="10045222" y="3991134"/>
                </a:cubicBezTo>
                <a:cubicBezTo>
                  <a:pt x="10045172" y="3990868"/>
                  <a:pt x="10045254" y="3990744"/>
                  <a:pt x="10045773" y="3991205"/>
                </a:cubicBezTo>
                <a:cubicBezTo>
                  <a:pt x="10045776" y="3991223"/>
                  <a:pt x="10045768" y="3991223"/>
                  <a:pt x="10045773" y="3991240"/>
                </a:cubicBezTo>
                <a:cubicBezTo>
                  <a:pt x="10052411" y="3990603"/>
                  <a:pt x="10061828" y="3972284"/>
                  <a:pt x="10061934" y="3966614"/>
                </a:cubicBezTo>
                <a:cubicBezTo>
                  <a:pt x="10075597" y="3956339"/>
                  <a:pt x="10071717" y="3939951"/>
                  <a:pt x="10083851" y="3930189"/>
                </a:cubicBezTo>
                <a:cubicBezTo>
                  <a:pt x="10085858" y="3934689"/>
                  <a:pt x="10084289" y="3939685"/>
                  <a:pt x="10090135" y="3943158"/>
                </a:cubicBezTo>
                <a:cubicBezTo>
                  <a:pt x="10088427" y="3948313"/>
                  <a:pt x="10086822" y="3951343"/>
                  <a:pt x="10092729" y="3954815"/>
                </a:cubicBezTo>
                <a:cubicBezTo>
                  <a:pt x="10092495" y="3957632"/>
                  <a:pt x="10089083" y="3955400"/>
                  <a:pt x="10088347" y="3957774"/>
                </a:cubicBezTo>
                <a:cubicBezTo>
                  <a:pt x="10088682" y="3960945"/>
                  <a:pt x="10087539" y="3965179"/>
                  <a:pt x="10091044" y="3967376"/>
                </a:cubicBezTo>
                <a:cubicBezTo>
                  <a:pt x="10086053" y="3979937"/>
                  <a:pt x="10093521" y="3994925"/>
                  <a:pt x="10088351" y="4008354"/>
                </a:cubicBezTo>
                <a:cubicBezTo>
                  <a:pt x="10085192" y="4014219"/>
                  <a:pt x="10099560" y="4016008"/>
                  <a:pt x="10093209" y="4020880"/>
                </a:cubicBezTo>
                <a:cubicBezTo>
                  <a:pt x="10092539" y="4022917"/>
                  <a:pt x="10095595" y="4021730"/>
                  <a:pt x="10096809" y="4021925"/>
                </a:cubicBezTo>
                <a:cubicBezTo>
                  <a:pt x="10104652" y="4030163"/>
                  <a:pt x="10104150" y="3993650"/>
                  <a:pt x="10095087" y="4001498"/>
                </a:cubicBezTo>
                <a:cubicBezTo>
                  <a:pt x="10093701" y="3997494"/>
                  <a:pt x="10095691" y="3988264"/>
                  <a:pt x="10097124" y="3996236"/>
                </a:cubicBezTo>
                <a:cubicBezTo>
                  <a:pt x="10098653" y="3999319"/>
                  <a:pt x="10100361" y="3994358"/>
                  <a:pt x="10101594" y="3993490"/>
                </a:cubicBezTo>
                <a:cubicBezTo>
                  <a:pt x="10100092" y="3992569"/>
                  <a:pt x="10098368" y="3990142"/>
                  <a:pt x="10099588" y="3988565"/>
                </a:cubicBezTo>
                <a:cubicBezTo>
                  <a:pt x="10105679" y="3981673"/>
                  <a:pt x="10101373" y="3969945"/>
                  <a:pt x="10102980" y="3959599"/>
                </a:cubicBezTo>
                <a:cubicBezTo>
                  <a:pt x="10110945" y="3952087"/>
                  <a:pt x="10096552" y="3955347"/>
                  <a:pt x="10102384" y="3950014"/>
                </a:cubicBezTo>
                <a:cubicBezTo>
                  <a:pt x="10099948" y="3939544"/>
                  <a:pt x="10099713" y="3931784"/>
                  <a:pt x="10098915" y="3920782"/>
                </a:cubicBezTo>
                <a:cubicBezTo>
                  <a:pt x="10096187" y="3918656"/>
                  <a:pt x="10095445" y="3915963"/>
                  <a:pt x="10098235" y="3913961"/>
                </a:cubicBezTo>
                <a:cubicBezTo>
                  <a:pt x="10095914" y="3909939"/>
                  <a:pt x="10093870" y="3902906"/>
                  <a:pt x="10098015" y="3898831"/>
                </a:cubicBezTo>
                <a:cubicBezTo>
                  <a:pt x="10096408" y="3890380"/>
                  <a:pt x="10099369" y="3880565"/>
                  <a:pt x="10104035" y="3872132"/>
                </a:cubicBezTo>
                <a:cubicBezTo>
                  <a:pt x="10102630" y="3864178"/>
                  <a:pt x="10109472" y="3862140"/>
                  <a:pt x="10101470" y="3859802"/>
                </a:cubicBezTo>
                <a:cubicBezTo>
                  <a:pt x="10106799" y="3856949"/>
                  <a:pt x="10105775" y="3857817"/>
                  <a:pt x="10106633" y="3851564"/>
                </a:cubicBezTo>
                <a:cubicBezTo>
                  <a:pt x="10106840" y="3851315"/>
                  <a:pt x="10107517" y="3850447"/>
                  <a:pt x="10108185" y="3849597"/>
                </a:cubicBezTo>
                <a:cubicBezTo>
                  <a:pt x="10105444" y="3847276"/>
                  <a:pt x="10107880" y="3840360"/>
                  <a:pt x="10110197" y="3837449"/>
                </a:cubicBezTo>
                <a:cubicBezTo>
                  <a:pt x="10117397" y="3765125"/>
                  <a:pt x="10103945" y="3702516"/>
                  <a:pt x="10099588" y="3630710"/>
                </a:cubicBezTo>
                <a:cubicBezTo>
                  <a:pt x="10093352" y="3624617"/>
                  <a:pt x="10103343" y="3625403"/>
                  <a:pt x="10096687" y="3613967"/>
                </a:cubicBezTo>
                <a:cubicBezTo>
                  <a:pt x="10097234" y="3609623"/>
                  <a:pt x="10100442" y="3599927"/>
                  <a:pt x="10096330" y="3594867"/>
                </a:cubicBezTo>
                <a:cubicBezTo>
                  <a:pt x="10093333" y="3590100"/>
                  <a:pt x="10098876" y="3585779"/>
                  <a:pt x="10097230" y="3581656"/>
                </a:cubicBezTo>
                <a:cubicBezTo>
                  <a:pt x="10086868" y="3531584"/>
                  <a:pt x="10088679" y="3472622"/>
                  <a:pt x="10093951" y="3426575"/>
                </a:cubicBezTo>
                <a:cubicBezTo>
                  <a:pt x="10097804" y="3401228"/>
                  <a:pt x="10100623" y="3376196"/>
                  <a:pt x="10108186" y="3352024"/>
                </a:cubicBezTo>
                <a:cubicBezTo>
                  <a:pt x="10105258" y="3343894"/>
                  <a:pt x="10113055" y="3334617"/>
                  <a:pt x="10107370" y="3328471"/>
                </a:cubicBezTo>
                <a:cubicBezTo>
                  <a:pt x="10108098" y="3326686"/>
                  <a:pt x="10110188" y="3327598"/>
                  <a:pt x="10111280" y="3326588"/>
                </a:cubicBezTo>
                <a:cubicBezTo>
                  <a:pt x="10118524" y="3310374"/>
                  <a:pt x="10123619" y="3292452"/>
                  <a:pt x="10124647" y="3274142"/>
                </a:cubicBezTo>
                <a:cubicBezTo>
                  <a:pt x="10126172" y="3272000"/>
                  <a:pt x="10130171" y="3273182"/>
                  <a:pt x="10129290" y="3269980"/>
                </a:cubicBezTo>
                <a:cubicBezTo>
                  <a:pt x="10130787" y="3263813"/>
                  <a:pt x="10131703" y="3258567"/>
                  <a:pt x="10131329" y="3251688"/>
                </a:cubicBezTo>
                <a:cubicBezTo>
                  <a:pt x="10141162" y="3249132"/>
                  <a:pt x="10127515" y="3245976"/>
                  <a:pt x="10135982" y="3243259"/>
                </a:cubicBezTo>
                <a:cubicBezTo>
                  <a:pt x="10144514" y="3227098"/>
                  <a:pt x="10148146" y="3207427"/>
                  <a:pt x="10162636" y="3192354"/>
                </a:cubicBezTo>
                <a:cubicBezTo>
                  <a:pt x="10161591" y="3172038"/>
                  <a:pt x="10185464" y="3158198"/>
                  <a:pt x="10185283" y="3140471"/>
                </a:cubicBezTo>
                <a:cubicBezTo>
                  <a:pt x="10185774" y="3137677"/>
                  <a:pt x="10190293" y="3140087"/>
                  <a:pt x="10189638" y="3136588"/>
                </a:cubicBezTo>
                <a:cubicBezTo>
                  <a:pt x="10189269" y="3133276"/>
                  <a:pt x="10193052" y="3134469"/>
                  <a:pt x="10194404" y="3132520"/>
                </a:cubicBezTo>
                <a:cubicBezTo>
                  <a:pt x="10197439" y="3121217"/>
                  <a:pt x="10210455" y="3111802"/>
                  <a:pt x="10216337" y="3101372"/>
                </a:cubicBezTo>
                <a:cubicBezTo>
                  <a:pt x="10221655" y="3102179"/>
                  <a:pt x="10235823" y="3091644"/>
                  <a:pt x="10231483" y="3084870"/>
                </a:cubicBezTo>
                <a:cubicBezTo>
                  <a:pt x="10233532" y="3082005"/>
                  <a:pt x="10236659" y="3083932"/>
                  <a:pt x="10239627" y="3083174"/>
                </a:cubicBezTo>
                <a:cubicBezTo>
                  <a:pt x="10240938" y="3081549"/>
                  <a:pt x="10243842" y="3080238"/>
                  <a:pt x="10246616" y="3080488"/>
                </a:cubicBezTo>
                <a:cubicBezTo>
                  <a:pt x="10251396" y="3072622"/>
                  <a:pt x="10259586" y="3061826"/>
                  <a:pt x="10266747" y="3055389"/>
                </a:cubicBezTo>
                <a:cubicBezTo>
                  <a:pt x="10266072" y="3053235"/>
                  <a:pt x="10268949" y="3051966"/>
                  <a:pt x="10269174" y="3055294"/>
                </a:cubicBezTo>
                <a:cubicBezTo>
                  <a:pt x="10272906" y="3051989"/>
                  <a:pt x="10281147" y="3049263"/>
                  <a:pt x="10280928" y="3043836"/>
                </a:cubicBezTo>
                <a:cubicBezTo>
                  <a:pt x="10297930" y="3036550"/>
                  <a:pt x="10311223" y="3024033"/>
                  <a:pt x="10326035" y="3012749"/>
                </a:cubicBezTo>
                <a:cubicBezTo>
                  <a:pt x="10330424" y="3005544"/>
                  <a:pt x="10338804" y="3005540"/>
                  <a:pt x="10341646" y="2998856"/>
                </a:cubicBezTo>
                <a:cubicBezTo>
                  <a:pt x="10349552" y="2999178"/>
                  <a:pt x="10352516" y="2988517"/>
                  <a:pt x="10360212" y="2988311"/>
                </a:cubicBezTo>
                <a:cubicBezTo>
                  <a:pt x="10360877" y="2987523"/>
                  <a:pt x="10360444" y="2986373"/>
                  <a:pt x="10358916" y="2984865"/>
                </a:cubicBezTo>
                <a:cubicBezTo>
                  <a:pt x="10361391" y="2981829"/>
                  <a:pt x="10367937" y="2982174"/>
                  <a:pt x="10368316" y="2978039"/>
                </a:cubicBezTo>
                <a:cubicBezTo>
                  <a:pt x="10370569" y="2975008"/>
                  <a:pt x="10376783" y="2971542"/>
                  <a:pt x="10379651" y="2966463"/>
                </a:cubicBezTo>
                <a:cubicBezTo>
                  <a:pt x="10378802" y="2965820"/>
                  <a:pt x="10377537" y="2964860"/>
                  <a:pt x="10375704" y="2963467"/>
                </a:cubicBezTo>
                <a:cubicBezTo>
                  <a:pt x="10371172" y="2964093"/>
                  <a:pt x="10370816" y="2955288"/>
                  <a:pt x="10375784" y="2956069"/>
                </a:cubicBezTo>
                <a:cubicBezTo>
                  <a:pt x="10377343" y="2956944"/>
                  <a:pt x="10377849" y="2959068"/>
                  <a:pt x="10380186" y="2958324"/>
                </a:cubicBezTo>
                <a:cubicBezTo>
                  <a:pt x="10379263" y="2958468"/>
                  <a:pt x="10379438" y="2957057"/>
                  <a:pt x="10380234" y="2956425"/>
                </a:cubicBezTo>
                <a:cubicBezTo>
                  <a:pt x="10384365" y="2955293"/>
                  <a:pt x="10376779" y="2961602"/>
                  <a:pt x="10382861" y="2960627"/>
                </a:cubicBezTo>
                <a:cubicBezTo>
                  <a:pt x="10393514" y="2956205"/>
                  <a:pt x="10396868" y="2941825"/>
                  <a:pt x="10407321" y="2939679"/>
                </a:cubicBezTo>
                <a:cubicBezTo>
                  <a:pt x="10411224" y="2931785"/>
                  <a:pt x="10416186" y="2923449"/>
                  <a:pt x="10423863" y="2916775"/>
                </a:cubicBezTo>
                <a:cubicBezTo>
                  <a:pt x="10431847" y="2907262"/>
                  <a:pt x="10431259" y="2896543"/>
                  <a:pt x="10437251" y="2887029"/>
                </a:cubicBezTo>
                <a:cubicBezTo>
                  <a:pt x="10438695" y="2882262"/>
                  <a:pt x="10441478" y="2876793"/>
                  <a:pt x="10438842" y="2871359"/>
                </a:cubicBezTo>
                <a:cubicBezTo>
                  <a:pt x="10437922" y="2870824"/>
                  <a:pt x="10433181" y="2870929"/>
                  <a:pt x="10435258" y="2868935"/>
                </a:cubicBezTo>
                <a:cubicBezTo>
                  <a:pt x="10447057" y="2869136"/>
                  <a:pt x="10438877" y="2854410"/>
                  <a:pt x="10443285" y="2850066"/>
                </a:cubicBezTo>
                <a:cubicBezTo>
                  <a:pt x="10449502" y="2825415"/>
                  <a:pt x="10453878" y="2792069"/>
                  <a:pt x="10442596" y="2762334"/>
                </a:cubicBezTo>
                <a:cubicBezTo>
                  <a:pt x="10447907" y="2759483"/>
                  <a:pt x="10440619" y="2749067"/>
                  <a:pt x="10447305" y="2748656"/>
                </a:cubicBezTo>
                <a:cubicBezTo>
                  <a:pt x="10453807" y="2754356"/>
                  <a:pt x="10458750" y="2748616"/>
                  <a:pt x="10458342" y="2741761"/>
                </a:cubicBezTo>
                <a:cubicBezTo>
                  <a:pt x="10454267" y="2731684"/>
                  <a:pt x="10443654" y="2718572"/>
                  <a:pt x="10447199" y="2708125"/>
                </a:cubicBezTo>
                <a:cubicBezTo>
                  <a:pt x="10434478" y="2705345"/>
                  <a:pt x="10445594" y="2690853"/>
                  <a:pt x="10434565" y="2684165"/>
                </a:cubicBezTo>
                <a:cubicBezTo>
                  <a:pt x="10435911" y="2679484"/>
                  <a:pt x="10436436" y="2678210"/>
                  <a:pt x="10431796" y="2674988"/>
                </a:cubicBezTo>
                <a:cubicBezTo>
                  <a:pt x="10438020" y="2670302"/>
                  <a:pt x="10435972" y="2665545"/>
                  <a:pt x="10431534" y="2660685"/>
                </a:cubicBezTo>
                <a:cubicBezTo>
                  <a:pt x="10429874" y="2658286"/>
                  <a:pt x="10432292" y="2656543"/>
                  <a:pt x="10434767" y="2656376"/>
                </a:cubicBezTo>
                <a:cubicBezTo>
                  <a:pt x="10433422" y="2650461"/>
                  <a:pt x="10432535" y="2639461"/>
                  <a:pt x="10427774" y="2633602"/>
                </a:cubicBezTo>
                <a:cubicBezTo>
                  <a:pt x="10427101" y="2630246"/>
                  <a:pt x="10428052" y="2628326"/>
                  <a:pt x="10429436" y="2625975"/>
                </a:cubicBezTo>
                <a:cubicBezTo>
                  <a:pt x="10426965" y="2624836"/>
                  <a:pt x="10427820" y="2621583"/>
                  <a:pt x="10425781" y="2620221"/>
                </a:cubicBezTo>
                <a:cubicBezTo>
                  <a:pt x="10423081" y="2612734"/>
                  <a:pt x="10431511" y="2601714"/>
                  <a:pt x="10421566" y="2595207"/>
                </a:cubicBezTo>
                <a:cubicBezTo>
                  <a:pt x="10421161" y="2584300"/>
                  <a:pt x="10423005" y="2575853"/>
                  <a:pt x="10417749" y="2565950"/>
                </a:cubicBezTo>
                <a:cubicBezTo>
                  <a:pt x="10425636" y="2562718"/>
                  <a:pt x="10418230" y="2561499"/>
                  <a:pt x="10419706" y="2554298"/>
                </a:cubicBezTo>
                <a:cubicBezTo>
                  <a:pt x="10417823" y="2545399"/>
                  <a:pt x="10423250" y="2537942"/>
                  <a:pt x="10416485" y="2531847"/>
                </a:cubicBezTo>
                <a:cubicBezTo>
                  <a:pt x="10417192" y="2529631"/>
                  <a:pt x="10420346" y="2531417"/>
                  <a:pt x="10420946" y="2529062"/>
                </a:cubicBezTo>
                <a:cubicBezTo>
                  <a:pt x="10416942" y="2524155"/>
                  <a:pt x="10415516" y="2516825"/>
                  <a:pt x="10415536" y="2510408"/>
                </a:cubicBezTo>
                <a:cubicBezTo>
                  <a:pt x="10405343" y="2497922"/>
                  <a:pt x="10404114" y="2484223"/>
                  <a:pt x="10398131" y="2470399"/>
                </a:cubicBezTo>
                <a:lnTo>
                  <a:pt x="10398133" y="2470398"/>
                </a:lnTo>
                <a:lnTo>
                  <a:pt x="10398119" y="2470398"/>
                </a:lnTo>
                <a:cubicBezTo>
                  <a:pt x="10388445" y="2454901"/>
                  <a:pt x="10381189" y="2438602"/>
                  <a:pt x="10370486" y="2423821"/>
                </a:cubicBezTo>
                <a:cubicBezTo>
                  <a:pt x="10359165" y="2411598"/>
                  <a:pt x="10354120" y="2390668"/>
                  <a:pt x="10337971" y="2385062"/>
                </a:cubicBezTo>
                <a:cubicBezTo>
                  <a:pt x="10334461" y="2384953"/>
                  <a:pt x="10334695" y="2379735"/>
                  <a:pt x="10331324" y="2377997"/>
                </a:cubicBezTo>
                <a:cubicBezTo>
                  <a:pt x="10325059" y="2375501"/>
                  <a:pt x="10318795" y="2372707"/>
                  <a:pt x="10312043" y="2371515"/>
                </a:cubicBezTo>
                <a:close/>
                <a:moveTo>
                  <a:pt x="10395137" y="2304283"/>
                </a:moveTo>
                <a:cubicBezTo>
                  <a:pt x="10393064" y="2302608"/>
                  <a:pt x="10380936" y="2309164"/>
                  <a:pt x="10383510" y="2313828"/>
                </a:cubicBezTo>
                <a:cubicBezTo>
                  <a:pt x="10384369" y="2317619"/>
                  <a:pt x="10396905" y="2325804"/>
                  <a:pt x="10390908" y="2326954"/>
                </a:cubicBezTo>
                <a:cubicBezTo>
                  <a:pt x="10384674" y="2329298"/>
                  <a:pt x="10399841" y="2329275"/>
                  <a:pt x="10391613" y="2335617"/>
                </a:cubicBezTo>
                <a:cubicBezTo>
                  <a:pt x="10394304" y="2340236"/>
                  <a:pt x="10394836" y="2345900"/>
                  <a:pt x="10397626" y="2350239"/>
                </a:cubicBezTo>
                <a:cubicBezTo>
                  <a:pt x="10402969" y="2354827"/>
                  <a:pt x="10404105" y="2356103"/>
                  <a:pt x="10402633" y="2361946"/>
                </a:cubicBezTo>
                <a:cubicBezTo>
                  <a:pt x="10406986" y="2366636"/>
                  <a:pt x="10407776" y="2376987"/>
                  <a:pt x="10416275" y="2374808"/>
                </a:cubicBezTo>
                <a:cubicBezTo>
                  <a:pt x="10421653" y="2387366"/>
                  <a:pt x="10422087" y="2381914"/>
                  <a:pt x="10432276" y="2385208"/>
                </a:cubicBezTo>
                <a:cubicBezTo>
                  <a:pt x="10428761" y="2388204"/>
                  <a:pt x="10422151" y="2383925"/>
                  <a:pt x="10422637" y="2390576"/>
                </a:cubicBezTo>
                <a:cubicBezTo>
                  <a:pt x="10417793" y="2394101"/>
                  <a:pt x="10426931" y="2395503"/>
                  <a:pt x="10425710" y="2399680"/>
                </a:cubicBezTo>
                <a:cubicBezTo>
                  <a:pt x="10426761" y="2401890"/>
                  <a:pt x="10429691" y="2400104"/>
                  <a:pt x="10430747" y="2402288"/>
                </a:cubicBezTo>
                <a:cubicBezTo>
                  <a:pt x="10435947" y="2411782"/>
                  <a:pt x="10433571" y="2408379"/>
                  <a:pt x="10446082" y="2421153"/>
                </a:cubicBezTo>
                <a:cubicBezTo>
                  <a:pt x="10445870" y="2428106"/>
                  <a:pt x="10455242" y="2425297"/>
                  <a:pt x="10456234" y="2432282"/>
                </a:cubicBezTo>
                <a:cubicBezTo>
                  <a:pt x="10457758" y="2435748"/>
                  <a:pt x="10461567" y="2431692"/>
                  <a:pt x="10461301" y="2437468"/>
                </a:cubicBezTo>
                <a:cubicBezTo>
                  <a:pt x="10468246" y="2441408"/>
                  <a:pt x="10469716" y="2452127"/>
                  <a:pt x="10477848" y="2452800"/>
                </a:cubicBezTo>
                <a:cubicBezTo>
                  <a:pt x="10480134" y="2454596"/>
                  <a:pt x="10478521" y="2458276"/>
                  <a:pt x="10479283" y="2460822"/>
                </a:cubicBezTo>
                <a:cubicBezTo>
                  <a:pt x="10482933" y="2462818"/>
                  <a:pt x="10486990" y="2454834"/>
                  <a:pt x="10486742" y="2465701"/>
                </a:cubicBezTo>
                <a:cubicBezTo>
                  <a:pt x="10488283" y="2467931"/>
                  <a:pt x="10492075" y="2465619"/>
                  <a:pt x="10491720" y="2469475"/>
                </a:cubicBezTo>
                <a:cubicBezTo>
                  <a:pt x="10492925" y="2472800"/>
                  <a:pt x="10497035" y="2470800"/>
                  <a:pt x="10499161" y="2475411"/>
                </a:cubicBezTo>
                <a:cubicBezTo>
                  <a:pt x="10499285" y="2476184"/>
                  <a:pt x="10499462" y="2478933"/>
                  <a:pt x="10502031" y="2478529"/>
                </a:cubicBezTo>
                <a:cubicBezTo>
                  <a:pt x="10504848" y="2478086"/>
                  <a:pt x="10504246" y="2483945"/>
                  <a:pt x="10507771" y="2485118"/>
                </a:cubicBezTo>
                <a:cubicBezTo>
                  <a:pt x="10513742" y="2485731"/>
                  <a:pt x="10517232" y="2501763"/>
                  <a:pt x="10524000" y="2491184"/>
                </a:cubicBezTo>
                <a:cubicBezTo>
                  <a:pt x="10523964" y="2485465"/>
                  <a:pt x="10532769" y="2487777"/>
                  <a:pt x="10525010" y="2482563"/>
                </a:cubicBezTo>
                <a:cubicBezTo>
                  <a:pt x="10518756" y="2483745"/>
                  <a:pt x="10527029" y="2472160"/>
                  <a:pt x="10513458" y="2469746"/>
                </a:cubicBezTo>
                <a:cubicBezTo>
                  <a:pt x="10519252" y="2464218"/>
                  <a:pt x="10510730" y="2467855"/>
                  <a:pt x="10510907" y="2463130"/>
                </a:cubicBezTo>
                <a:cubicBezTo>
                  <a:pt x="10504352" y="2454153"/>
                  <a:pt x="10497850" y="2445054"/>
                  <a:pt x="10488602" y="2437558"/>
                </a:cubicBezTo>
                <a:cubicBezTo>
                  <a:pt x="10485838" y="2437220"/>
                  <a:pt x="10481019" y="2430066"/>
                  <a:pt x="10480134" y="2426827"/>
                </a:cubicBezTo>
                <a:cubicBezTo>
                  <a:pt x="10478203" y="2423927"/>
                  <a:pt x="10472675" y="2428128"/>
                  <a:pt x="10470744" y="2424650"/>
                </a:cubicBezTo>
                <a:cubicBezTo>
                  <a:pt x="10478380" y="2416376"/>
                  <a:pt x="10462470" y="2421842"/>
                  <a:pt x="10465128" y="2413359"/>
                </a:cubicBezTo>
                <a:cubicBezTo>
                  <a:pt x="10460557" y="2411255"/>
                  <a:pt x="10459388" y="2407197"/>
                  <a:pt x="10455083" y="2403470"/>
                </a:cubicBezTo>
                <a:cubicBezTo>
                  <a:pt x="10455791" y="2399524"/>
                  <a:pt x="10440670" y="2393919"/>
                  <a:pt x="10440052" y="2390974"/>
                </a:cubicBezTo>
                <a:cubicBezTo>
                  <a:pt x="10438705" y="2387107"/>
                  <a:pt x="10433171" y="2388537"/>
                  <a:pt x="10434797" y="2382462"/>
                </a:cubicBezTo>
                <a:cubicBezTo>
                  <a:pt x="10429519" y="2376909"/>
                  <a:pt x="10426442" y="2374068"/>
                  <a:pt x="10422215" y="2368191"/>
                </a:cubicBezTo>
                <a:cubicBezTo>
                  <a:pt x="10424341" y="2357896"/>
                  <a:pt x="10405264" y="2350602"/>
                  <a:pt x="10405735" y="2345898"/>
                </a:cubicBezTo>
                <a:cubicBezTo>
                  <a:pt x="10415477" y="2343393"/>
                  <a:pt x="10399401" y="2326917"/>
                  <a:pt x="10396531" y="2325058"/>
                </a:cubicBezTo>
                <a:cubicBezTo>
                  <a:pt x="10399077" y="2321225"/>
                  <a:pt x="10399050" y="2321219"/>
                  <a:pt x="10396824" y="2319653"/>
                </a:cubicBezTo>
                <a:cubicBezTo>
                  <a:pt x="10393192" y="2324683"/>
                  <a:pt x="10392200" y="2317628"/>
                  <a:pt x="10395598" y="2315702"/>
                </a:cubicBezTo>
                <a:cubicBezTo>
                  <a:pt x="10393050" y="2314085"/>
                  <a:pt x="10392981" y="2311975"/>
                  <a:pt x="10392942" y="2309076"/>
                </a:cubicBezTo>
                <a:cubicBezTo>
                  <a:pt x="10395402" y="2306314"/>
                  <a:pt x="10395828" y="2304841"/>
                  <a:pt x="10395137" y="2304283"/>
                </a:cubicBezTo>
                <a:close/>
                <a:moveTo>
                  <a:pt x="10385244" y="2280620"/>
                </a:moveTo>
                <a:cubicBezTo>
                  <a:pt x="10379361" y="2283097"/>
                  <a:pt x="10376490" y="2294334"/>
                  <a:pt x="10383965" y="2295553"/>
                </a:cubicBezTo>
                <a:lnTo>
                  <a:pt x="10383963" y="2295555"/>
                </a:lnTo>
                <a:cubicBezTo>
                  <a:pt x="10386068" y="2297270"/>
                  <a:pt x="10384892" y="2301609"/>
                  <a:pt x="10389129" y="2300099"/>
                </a:cubicBezTo>
                <a:cubicBezTo>
                  <a:pt x="10388050" y="2295314"/>
                  <a:pt x="10394056" y="2289067"/>
                  <a:pt x="10391859" y="2281759"/>
                </a:cubicBezTo>
                <a:cubicBezTo>
                  <a:pt x="10389500" y="2279942"/>
                  <a:pt x="10387205" y="2279795"/>
                  <a:pt x="10385244" y="2280620"/>
                </a:cubicBezTo>
                <a:close/>
                <a:moveTo>
                  <a:pt x="3130381" y="147756"/>
                </a:moveTo>
                <a:cubicBezTo>
                  <a:pt x="3159623" y="157875"/>
                  <a:pt x="3143365" y="217178"/>
                  <a:pt x="3152222" y="243689"/>
                </a:cubicBezTo>
                <a:cubicBezTo>
                  <a:pt x="3160699" y="256123"/>
                  <a:pt x="3157138" y="266131"/>
                  <a:pt x="3147626" y="276686"/>
                </a:cubicBezTo>
                <a:cubicBezTo>
                  <a:pt x="3105529" y="307156"/>
                  <a:pt x="3104127" y="382959"/>
                  <a:pt x="3058094" y="397242"/>
                </a:cubicBezTo>
                <a:cubicBezTo>
                  <a:pt x="3037681" y="400673"/>
                  <a:pt x="3017763" y="404092"/>
                  <a:pt x="3003283" y="421636"/>
                </a:cubicBezTo>
                <a:cubicBezTo>
                  <a:pt x="2999781" y="425880"/>
                  <a:pt x="2989930" y="430111"/>
                  <a:pt x="2986714" y="424904"/>
                </a:cubicBezTo>
                <a:cubicBezTo>
                  <a:pt x="2967478" y="393770"/>
                  <a:pt x="2919815" y="394688"/>
                  <a:pt x="2909335" y="354344"/>
                </a:cubicBezTo>
                <a:cubicBezTo>
                  <a:pt x="2880346" y="285231"/>
                  <a:pt x="3000348" y="241536"/>
                  <a:pt x="3052942" y="229703"/>
                </a:cubicBezTo>
                <a:cubicBezTo>
                  <a:pt x="3086502" y="224421"/>
                  <a:pt x="3101486" y="194784"/>
                  <a:pt x="3114427" y="165807"/>
                </a:cubicBezTo>
                <a:cubicBezTo>
                  <a:pt x="3117689" y="158500"/>
                  <a:pt x="3115489" y="145701"/>
                  <a:pt x="3130381" y="147756"/>
                </a:cubicBezTo>
                <a:close/>
                <a:moveTo>
                  <a:pt x="3255484" y="110972"/>
                </a:moveTo>
                <a:cubicBezTo>
                  <a:pt x="3282046" y="105766"/>
                  <a:pt x="3301921" y="141724"/>
                  <a:pt x="3331075" y="158198"/>
                </a:cubicBezTo>
                <a:cubicBezTo>
                  <a:pt x="3376754" y="184950"/>
                  <a:pt x="3397145" y="227864"/>
                  <a:pt x="3412669" y="273947"/>
                </a:cubicBezTo>
                <a:cubicBezTo>
                  <a:pt x="3415550" y="282499"/>
                  <a:pt x="3415425" y="313940"/>
                  <a:pt x="3414353" y="321171"/>
                </a:cubicBezTo>
                <a:cubicBezTo>
                  <a:pt x="3409304" y="355208"/>
                  <a:pt x="3423444" y="390250"/>
                  <a:pt x="3376406" y="401753"/>
                </a:cubicBezTo>
                <a:cubicBezTo>
                  <a:pt x="3321302" y="461241"/>
                  <a:pt x="3325932" y="367270"/>
                  <a:pt x="3273195" y="367727"/>
                </a:cubicBezTo>
                <a:cubicBezTo>
                  <a:pt x="3179252" y="361434"/>
                  <a:pt x="3192341" y="236793"/>
                  <a:pt x="3173612" y="169017"/>
                </a:cubicBezTo>
                <a:cubicBezTo>
                  <a:pt x="3165093" y="135509"/>
                  <a:pt x="3212340" y="148896"/>
                  <a:pt x="3226101" y="132146"/>
                </a:cubicBezTo>
                <a:cubicBezTo>
                  <a:pt x="3237033" y="119017"/>
                  <a:pt x="3246630" y="112707"/>
                  <a:pt x="3255484" y="110972"/>
                </a:cubicBezTo>
                <a:close/>
                <a:moveTo>
                  <a:pt x="3021015" y="41555"/>
                </a:moveTo>
                <a:cubicBezTo>
                  <a:pt x="3035207" y="37072"/>
                  <a:pt x="3038976" y="47609"/>
                  <a:pt x="3043363" y="56736"/>
                </a:cubicBezTo>
                <a:cubicBezTo>
                  <a:pt x="3102430" y="137787"/>
                  <a:pt x="3112226" y="205611"/>
                  <a:pt x="2990828" y="212972"/>
                </a:cubicBezTo>
                <a:cubicBezTo>
                  <a:pt x="2935223" y="231563"/>
                  <a:pt x="2908675" y="304936"/>
                  <a:pt x="2842211" y="283804"/>
                </a:cubicBezTo>
                <a:cubicBezTo>
                  <a:pt x="2824249" y="277269"/>
                  <a:pt x="2814019" y="268343"/>
                  <a:pt x="2820140" y="247645"/>
                </a:cubicBezTo>
                <a:cubicBezTo>
                  <a:pt x="2826299" y="212163"/>
                  <a:pt x="2800114" y="180538"/>
                  <a:pt x="2817939" y="145310"/>
                </a:cubicBezTo>
                <a:cubicBezTo>
                  <a:pt x="2832638" y="89149"/>
                  <a:pt x="2942092" y="62216"/>
                  <a:pt x="2951297" y="58984"/>
                </a:cubicBezTo>
                <a:cubicBezTo>
                  <a:pt x="2974021" y="51008"/>
                  <a:pt x="2997068" y="44836"/>
                  <a:pt x="3021015" y="41555"/>
                </a:cubicBezTo>
                <a:close/>
                <a:moveTo>
                  <a:pt x="3297662" y="18022"/>
                </a:moveTo>
                <a:cubicBezTo>
                  <a:pt x="3302212" y="17337"/>
                  <a:pt x="3307318" y="18140"/>
                  <a:pt x="3309630" y="19404"/>
                </a:cubicBezTo>
                <a:cubicBezTo>
                  <a:pt x="3339790" y="35900"/>
                  <a:pt x="3371589" y="26417"/>
                  <a:pt x="3402621" y="27816"/>
                </a:cubicBezTo>
                <a:cubicBezTo>
                  <a:pt x="3474207" y="28674"/>
                  <a:pt x="3541827" y="44790"/>
                  <a:pt x="3602767" y="83626"/>
                </a:cubicBezTo>
                <a:cubicBezTo>
                  <a:pt x="3631643" y="102027"/>
                  <a:pt x="3633390" y="114727"/>
                  <a:pt x="3614622" y="143344"/>
                </a:cubicBezTo>
                <a:cubicBezTo>
                  <a:pt x="3596394" y="181835"/>
                  <a:pt x="3614475" y="231419"/>
                  <a:pt x="3567443" y="253874"/>
                </a:cubicBezTo>
                <a:cubicBezTo>
                  <a:pt x="3528177" y="318912"/>
                  <a:pt x="3343166" y="124421"/>
                  <a:pt x="3300138" y="95758"/>
                </a:cubicBezTo>
                <a:cubicBezTo>
                  <a:pt x="3271759" y="73904"/>
                  <a:pt x="3288594" y="49081"/>
                  <a:pt x="3289031" y="25567"/>
                </a:cubicBezTo>
                <a:cubicBezTo>
                  <a:pt x="3289118" y="20880"/>
                  <a:pt x="3293112" y="18707"/>
                  <a:pt x="3297662" y="18022"/>
                </a:cubicBezTo>
                <a:close/>
                <a:moveTo>
                  <a:pt x="3062710" y="0"/>
                </a:moveTo>
                <a:lnTo>
                  <a:pt x="3253930" y="0"/>
                </a:lnTo>
                <a:lnTo>
                  <a:pt x="3259553" y="18034"/>
                </a:lnTo>
                <a:cubicBezTo>
                  <a:pt x="3262544" y="42985"/>
                  <a:pt x="3255694" y="68663"/>
                  <a:pt x="3234500" y="90084"/>
                </a:cubicBezTo>
                <a:cubicBezTo>
                  <a:pt x="3168641" y="162145"/>
                  <a:pt x="3068105" y="93135"/>
                  <a:pt x="3060427" y="18800"/>
                </a:cubicBezTo>
                <a:close/>
                <a:moveTo>
                  <a:pt x="2965336" y="0"/>
                </a:moveTo>
                <a:lnTo>
                  <a:pt x="3008515" y="0"/>
                </a:lnTo>
                <a:lnTo>
                  <a:pt x="2997979" y="4161"/>
                </a:lnTo>
                <a:cubicBezTo>
                  <a:pt x="2988710" y="7988"/>
                  <a:pt x="2978856" y="5974"/>
                  <a:pt x="2971153" y="2130"/>
                </a:cubicBezTo>
                <a:close/>
                <a:moveTo>
                  <a:pt x="0" y="0"/>
                </a:moveTo>
                <a:lnTo>
                  <a:pt x="2772858" y="0"/>
                </a:lnTo>
                <a:lnTo>
                  <a:pt x="2811470" y="23260"/>
                </a:lnTo>
                <a:cubicBezTo>
                  <a:pt x="2826132" y="29429"/>
                  <a:pt x="2841754" y="33628"/>
                  <a:pt x="2857583" y="35748"/>
                </a:cubicBezTo>
                <a:cubicBezTo>
                  <a:pt x="2734094" y="77914"/>
                  <a:pt x="2733168" y="267758"/>
                  <a:pt x="2847144" y="317137"/>
                </a:cubicBezTo>
                <a:cubicBezTo>
                  <a:pt x="2874871" y="320011"/>
                  <a:pt x="2867209" y="349084"/>
                  <a:pt x="2880357" y="362755"/>
                </a:cubicBezTo>
                <a:cubicBezTo>
                  <a:pt x="2896656" y="388753"/>
                  <a:pt x="2909602" y="417957"/>
                  <a:pt x="2943676" y="426319"/>
                </a:cubicBezTo>
                <a:cubicBezTo>
                  <a:pt x="2947808" y="427333"/>
                  <a:pt x="2951097" y="433161"/>
                  <a:pt x="2954117" y="437254"/>
                </a:cubicBezTo>
                <a:cubicBezTo>
                  <a:pt x="2984537" y="478479"/>
                  <a:pt x="2992360" y="480470"/>
                  <a:pt x="3034352" y="457214"/>
                </a:cubicBezTo>
                <a:cubicBezTo>
                  <a:pt x="3084223" y="449197"/>
                  <a:pt x="3134107" y="414744"/>
                  <a:pt x="3140850" y="360746"/>
                </a:cubicBezTo>
                <a:cubicBezTo>
                  <a:pt x="3151577" y="315467"/>
                  <a:pt x="3173699" y="316693"/>
                  <a:pt x="3190786" y="360807"/>
                </a:cubicBezTo>
                <a:cubicBezTo>
                  <a:pt x="3194654" y="391854"/>
                  <a:pt x="3222177" y="400415"/>
                  <a:pt x="3245768" y="410257"/>
                </a:cubicBezTo>
                <a:cubicBezTo>
                  <a:pt x="3315748" y="430620"/>
                  <a:pt x="3323091" y="502028"/>
                  <a:pt x="3391848" y="429402"/>
                </a:cubicBezTo>
                <a:cubicBezTo>
                  <a:pt x="3398084" y="424174"/>
                  <a:pt x="3404614" y="423315"/>
                  <a:pt x="3411359" y="422175"/>
                </a:cubicBezTo>
                <a:cubicBezTo>
                  <a:pt x="3482685" y="410467"/>
                  <a:pt x="3446030" y="362929"/>
                  <a:pt x="3449240" y="315288"/>
                </a:cubicBezTo>
                <a:cubicBezTo>
                  <a:pt x="3463317" y="276230"/>
                  <a:pt x="3428775" y="238185"/>
                  <a:pt x="3490130" y="276282"/>
                </a:cubicBezTo>
                <a:cubicBezTo>
                  <a:pt x="3514632" y="292194"/>
                  <a:pt x="3538854" y="317754"/>
                  <a:pt x="3571231" y="290325"/>
                </a:cubicBezTo>
                <a:cubicBezTo>
                  <a:pt x="3627406" y="266015"/>
                  <a:pt x="3654200" y="215034"/>
                  <a:pt x="3663430" y="157279"/>
                </a:cubicBezTo>
                <a:cubicBezTo>
                  <a:pt x="3691083" y="121855"/>
                  <a:pt x="3690032" y="109025"/>
                  <a:pt x="3662483" y="73950"/>
                </a:cubicBezTo>
                <a:cubicBezTo>
                  <a:pt x="3649903" y="62937"/>
                  <a:pt x="3637324" y="51926"/>
                  <a:pt x="3624745" y="40912"/>
                </a:cubicBezTo>
                <a:cubicBezTo>
                  <a:pt x="3616216" y="28769"/>
                  <a:pt x="3597017" y="26369"/>
                  <a:pt x="3588951" y="13804"/>
                </a:cubicBezTo>
                <a:lnTo>
                  <a:pt x="3586016" y="0"/>
                </a:lnTo>
                <a:lnTo>
                  <a:pt x="10925787" y="0"/>
                </a:lnTo>
                <a:lnTo>
                  <a:pt x="10925787" y="2663898"/>
                </a:lnTo>
                <a:lnTo>
                  <a:pt x="10924758" y="2663854"/>
                </a:lnTo>
                <a:cubicBezTo>
                  <a:pt x="10923985" y="2662108"/>
                  <a:pt x="10922833" y="2660186"/>
                  <a:pt x="10918865" y="2662643"/>
                </a:cubicBezTo>
                <a:cubicBezTo>
                  <a:pt x="10905932" y="2653462"/>
                  <a:pt x="10890660" y="2658049"/>
                  <a:pt x="10877479" y="2651703"/>
                </a:cubicBezTo>
                <a:cubicBezTo>
                  <a:pt x="10869666" y="2650783"/>
                  <a:pt x="10861003" y="2653366"/>
                  <a:pt x="10855068" y="2647346"/>
                </a:cubicBezTo>
                <a:cubicBezTo>
                  <a:pt x="10830300" y="2648222"/>
                  <a:pt x="10810422" y="2643778"/>
                  <a:pt x="10789641" y="2657098"/>
                </a:cubicBezTo>
                <a:cubicBezTo>
                  <a:pt x="10778692" y="2659418"/>
                  <a:pt x="10771216" y="2668443"/>
                  <a:pt x="10760072" y="2670479"/>
                </a:cubicBezTo>
                <a:cubicBezTo>
                  <a:pt x="10757698" y="2670225"/>
                  <a:pt x="10757822" y="2671735"/>
                  <a:pt x="10757344" y="2674059"/>
                </a:cubicBezTo>
                <a:cubicBezTo>
                  <a:pt x="10748237" y="2682138"/>
                  <a:pt x="10734702" y="2681851"/>
                  <a:pt x="10726871" y="2693083"/>
                </a:cubicBezTo>
                <a:cubicBezTo>
                  <a:pt x="10727633" y="2697137"/>
                  <a:pt x="10721804" y="2695087"/>
                  <a:pt x="10722070" y="2698450"/>
                </a:cubicBezTo>
                <a:cubicBezTo>
                  <a:pt x="10721840" y="2703279"/>
                  <a:pt x="10711192" y="2702383"/>
                  <a:pt x="10709119" y="2699725"/>
                </a:cubicBezTo>
                <a:cubicBezTo>
                  <a:pt x="10703787" y="2701970"/>
                  <a:pt x="10699198" y="2697415"/>
                  <a:pt x="10692803" y="2702487"/>
                </a:cubicBezTo>
                <a:cubicBezTo>
                  <a:pt x="10693316" y="2702827"/>
                  <a:pt x="10693511" y="2703594"/>
                  <a:pt x="10691598" y="2704581"/>
                </a:cubicBezTo>
                <a:cubicBezTo>
                  <a:pt x="10691934" y="2703942"/>
                  <a:pt x="10691952" y="2703517"/>
                  <a:pt x="10692076" y="2703020"/>
                </a:cubicBezTo>
                <a:cubicBezTo>
                  <a:pt x="10692023" y="2703068"/>
                  <a:pt x="10691988" y="2703088"/>
                  <a:pt x="10691934" y="2703136"/>
                </a:cubicBezTo>
                <a:cubicBezTo>
                  <a:pt x="10691492" y="2702517"/>
                  <a:pt x="10691846" y="2702365"/>
                  <a:pt x="10692271" y="2702386"/>
                </a:cubicBezTo>
                <a:cubicBezTo>
                  <a:pt x="10692572" y="2699996"/>
                  <a:pt x="10690482" y="2699036"/>
                  <a:pt x="10687913" y="2696391"/>
                </a:cubicBezTo>
                <a:cubicBezTo>
                  <a:pt x="10682810" y="2692522"/>
                  <a:pt x="10678576" y="2705022"/>
                  <a:pt x="10669133" y="2699676"/>
                </a:cubicBezTo>
                <a:cubicBezTo>
                  <a:pt x="10672269" y="2700723"/>
                  <a:pt x="10671897" y="2697052"/>
                  <a:pt x="10674306" y="2696069"/>
                </a:cubicBezTo>
                <a:cubicBezTo>
                  <a:pt x="10675104" y="2690284"/>
                  <a:pt x="10684263" y="2683623"/>
                  <a:pt x="10679993" y="2679720"/>
                </a:cubicBezTo>
                <a:cubicBezTo>
                  <a:pt x="10680791" y="2677643"/>
                  <a:pt x="10683838" y="2679248"/>
                  <a:pt x="10684564" y="2677073"/>
                </a:cubicBezTo>
                <a:cubicBezTo>
                  <a:pt x="10679373" y="2673145"/>
                  <a:pt x="10686354" y="2674284"/>
                  <a:pt x="10686903" y="2671622"/>
                </a:cubicBezTo>
                <a:cubicBezTo>
                  <a:pt x="10687257" y="2667343"/>
                  <a:pt x="10685202" y="2662356"/>
                  <a:pt x="10687647" y="2658658"/>
                </a:cubicBezTo>
                <a:cubicBezTo>
                  <a:pt x="10699889" y="2670284"/>
                  <a:pt x="10689737" y="2655207"/>
                  <a:pt x="10691899" y="2651662"/>
                </a:cubicBezTo>
                <a:cubicBezTo>
                  <a:pt x="10702121" y="2658642"/>
                  <a:pt x="10699216" y="2641821"/>
                  <a:pt x="10705027" y="2637457"/>
                </a:cubicBezTo>
                <a:cubicBezTo>
                  <a:pt x="10703326" y="2633607"/>
                  <a:pt x="10694468" y="2634376"/>
                  <a:pt x="10698401" y="2629306"/>
                </a:cubicBezTo>
                <a:cubicBezTo>
                  <a:pt x="10701661" y="2627600"/>
                  <a:pt x="10703716" y="2633675"/>
                  <a:pt x="10706816" y="2630246"/>
                </a:cubicBezTo>
                <a:cubicBezTo>
                  <a:pt x="10707808" y="2627375"/>
                  <a:pt x="10706674" y="2617310"/>
                  <a:pt x="10703663" y="2623558"/>
                </a:cubicBezTo>
                <a:lnTo>
                  <a:pt x="10701751" y="2621706"/>
                </a:lnTo>
                <a:lnTo>
                  <a:pt x="10701980" y="2620910"/>
                </a:lnTo>
                <a:cubicBezTo>
                  <a:pt x="10701714" y="2620796"/>
                  <a:pt x="10701448" y="2620695"/>
                  <a:pt x="10701200" y="2620589"/>
                </a:cubicBezTo>
                <a:lnTo>
                  <a:pt x="10701745" y="2621704"/>
                </a:lnTo>
                <a:lnTo>
                  <a:pt x="10700899" y="2621613"/>
                </a:lnTo>
                <a:cubicBezTo>
                  <a:pt x="10698826" y="2619671"/>
                  <a:pt x="10699783" y="2619980"/>
                  <a:pt x="10701200" y="2620580"/>
                </a:cubicBezTo>
                <a:cubicBezTo>
                  <a:pt x="10701200" y="2620570"/>
                  <a:pt x="10701182" y="2620570"/>
                  <a:pt x="10701182" y="2620559"/>
                </a:cubicBezTo>
                <a:cubicBezTo>
                  <a:pt x="10701271" y="2619700"/>
                  <a:pt x="10701785" y="2620270"/>
                  <a:pt x="10701980" y="2620901"/>
                </a:cubicBezTo>
                <a:cubicBezTo>
                  <a:pt x="10703043" y="2621353"/>
                  <a:pt x="10704141" y="2621790"/>
                  <a:pt x="10704389" y="2621516"/>
                </a:cubicBezTo>
                <a:cubicBezTo>
                  <a:pt x="10703804" y="2620020"/>
                  <a:pt x="10706037" y="2618966"/>
                  <a:pt x="10706533" y="2618306"/>
                </a:cubicBezTo>
                <a:cubicBezTo>
                  <a:pt x="10706143" y="2614284"/>
                  <a:pt x="10707738" y="2613285"/>
                  <a:pt x="10710413" y="2616456"/>
                </a:cubicBezTo>
                <a:cubicBezTo>
                  <a:pt x="10713407" y="2613097"/>
                  <a:pt x="10715745" y="2606572"/>
                  <a:pt x="10715444" y="2602564"/>
                </a:cubicBezTo>
                <a:cubicBezTo>
                  <a:pt x="10710023" y="2599604"/>
                  <a:pt x="10716720" y="2596789"/>
                  <a:pt x="10714133" y="2594332"/>
                </a:cubicBezTo>
                <a:cubicBezTo>
                  <a:pt x="10704566" y="2592291"/>
                  <a:pt x="10711299" y="2604806"/>
                  <a:pt x="10701944" y="2594633"/>
                </a:cubicBezTo>
                <a:cubicBezTo>
                  <a:pt x="10699978" y="2597581"/>
                  <a:pt x="10701926" y="2600901"/>
                  <a:pt x="10700881" y="2603764"/>
                </a:cubicBezTo>
                <a:cubicBezTo>
                  <a:pt x="10698100" y="2607024"/>
                  <a:pt x="10698100" y="2607238"/>
                  <a:pt x="10701324" y="2610464"/>
                </a:cubicBezTo>
                <a:cubicBezTo>
                  <a:pt x="10701785" y="2613628"/>
                  <a:pt x="10701767" y="2613680"/>
                  <a:pt x="10698844" y="2614397"/>
                </a:cubicBezTo>
                <a:cubicBezTo>
                  <a:pt x="10695194" y="2616488"/>
                  <a:pt x="10695921" y="2622761"/>
                  <a:pt x="10692501" y="2625736"/>
                </a:cubicBezTo>
                <a:cubicBezTo>
                  <a:pt x="10694556" y="2627192"/>
                  <a:pt x="10696222" y="2629603"/>
                  <a:pt x="10693883" y="2631646"/>
                </a:cubicBezTo>
                <a:cubicBezTo>
                  <a:pt x="10688940" y="2631138"/>
                  <a:pt x="10690251" y="2637292"/>
                  <a:pt x="10686637" y="2639057"/>
                </a:cubicBezTo>
                <a:cubicBezTo>
                  <a:pt x="10682066" y="2628896"/>
                  <a:pt x="10695938" y="2613430"/>
                  <a:pt x="10690889" y="2598461"/>
                </a:cubicBezTo>
                <a:cubicBezTo>
                  <a:pt x="10687240" y="2594645"/>
                  <a:pt x="10688798" y="2593995"/>
                  <a:pt x="10690493" y="2593309"/>
                </a:cubicBezTo>
                <a:lnTo>
                  <a:pt x="10690907" y="2587943"/>
                </a:lnTo>
                <a:lnTo>
                  <a:pt x="10690907" y="2587939"/>
                </a:lnTo>
                <a:lnTo>
                  <a:pt x="10690907" y="2587938"/>
                </a:lnTo>
                <a:lnTo>
                  <a:pt x="10689694" y="2585635"/>
                </a:lnTo>
                <a:cubicBezTo>
                  <a:pt x="10690726" y="2584269"/>
                  <a:pt x="10692537" y="2582613"/>
                  <a:pt x="10693157" y="2581586"/>
                </a:cubicBezTo>
                <a:cubicBezTo>
                  <a:pt x="10695336" y="2573798"/>
                  <a:pt x="10692413" y="2569711"/>
                  <a:pt x="10692678" y="2561928"/>
                </a:cubicBezTo>
                <a:cubicBezTo>
                  <a:pt x="10697214" y="2558227"/>
                  <a:pt x="10692413" y="2556684"/>
                  <a:pt x="10691846" y="2552921"/>
                </a:cubicBezTo>
                <a:cubicBezTo>
                  <a:pt x="10688958" y="2547950"/>
                  <a:pt x="10694840" y="2540509"/>
                  <a:pt x="10686690" y="2535449"/>
                </a:cubicBezTo>
                <a:cubicBezTo>
                  <a:pt x="10691757" y="2531121"/>
                  <a:pt x="10684901" y="2529608"/>
                  <a:pt x="10685946" y="2524032"/>
                </a:cubicBezTo>
                <a:cubicBezTo>
                  <a:pt x="10685982" y="2520959"/>
                  <a:pt x="10686194" y="2518200"/>
                  <a:pt x="10683236" y="2516377"/>
                </a:cubicBezTo>
                <a:cubicBezTo>
                  <a:pt x="10682722" y="2513769"/>
                  <a:pt x="10684529" y="2510545"/>
                  <a:pt x="10680171" y="2510435"/>
                </a:cubicBezTo>
                <a:cubicBezTo>
                  <a:pt x="10675653" y="2501731"/>
                  <a:pt x="10679604" y="2475000"/>
                  <a:pt x="10669133" y="2466994"/>
                </a:cubicBezTo>
                <a:cubicBezTo>
                  <a:pt x="10670604" y="2471085"/>
                  <a:pt x="10656324" y="2470541"/>
                  <a:pt x="10660984" y="2467380"/>
                </a:cubicBezTo>
                <a:cubicBezTo>
                  <a:pt x="10686602" y="2470327"/>
                  <a:pt x="10649344" y="2413825"/>
                  <a:pt x="10678647" y="2399599"/>
                </a:cubicBezTo>
                <a:cubicBezTo>
                  <a:pt x="10676751" y="2393368"/>
                  <a:pt x="10693830" y="2398035"/>
                  <a:pt x="10696930" y="2400088"/>
                </a:cubicBezTo>
                <a:cubicBezTo>
                  <a:pt x="10702476" y="2399275"/>
                  <a:pt x="10704814" y="2399716"/>
                  <a:pt x="10707011" y="2404637"/>
                </a:cubicBezTo>
                <a:cubicBezTo>
                  <a:pt x="10718190" y="2401076"/>
                  <a:pt x="10723346" y="2411804"/>
                  <a:pt x="10732381" y="2413343"/>
                </a:cubicBezTo>
                <a:cubicBezTo>
                  <a:pt x="10734401" y="2413267"/>
                  <a:pt x="10734383" y="2413272"/>
                  <a:pt x="10735251" y="2416079"/>
                </a:cubicBezTo>
                <a:cubicBezTo>
                  <a:pt x="10748220" y="2421560"/>
                  <a:pt x="10745615" y="2438152"/>
                  <a:pt x="10753499" y="2448084"/>
                </a:cubicBezTo>
                <a:cubicBezTo>
                  <a:pt x="10753783" y="2453436"/>
                  <a:pt x="10752401" y="2458605"/>
                  <a:pt x="10758389" y="2459406"/>
                </a:cubicBezTo>
                <a:cubicBezTo>
                  <a:pt x="10755678" y="2463623"/>
                  <a:pt x="10750700" y="2469019"/>
                  <a:pt x="10758105" y="2472821"/>
                </a:cubicBezTo>
                <a:cubicBezTo>
                  <a:pt x="10762074" y="2468683"/>
                  <a:pt x="10765564" y="2471492"/>
                  <a:pt x="10760728" y="2475610"/>
                </a:cubicBezTo>
                <a:cubicBezTo>
                  <a:pt x="10757840" y="2475273"/>
                  <a:pt x="10756759" y="2476807"/>
                  <a:pt x="10757131" y="2479125"/>
                </a:cubicBezTo>
                <a:cubicBezTo>
                  <a:pt x="10760285" y="2483185"/>
                  <a:pt x="10754668" y="2493397"/>
                  <a:pt x="10753233" y="2499157"/>
                </a:cubicBezTo>
                <a:cubicBezTo>
                  <a:pt x="10759753" y="2503224"/>
                  <a:pt x="10751728" y="2510214"/>
                  <a:pt x="10755944" y="2513472"/>
                </a:cubicBezTo>
                <a:cubicBezTo>
                  <a:pt x="10754474" y="2521150"/>
                  <a:pt x="10750735" y="2540314"/>
                  <a:pt x="10757273" y="2547438"/>
                </a:cubicBezTo>
                <a:cubicBezTo>
                  <a:pt x="10743383" y="2552834"/>
                  <a:pt x="10756245" y="2560585"/>
                  <a:pt x="10750842" y="2569194"/>
                </a:cubicBezTo>
                <a:cubicBezTo>
                  <a:pt x="10748645" y="2575644"/>
                  <a:pt x="10746909" y="2583071"/>
                  <a:pt x="10744482" y="2589514"/>
                </a:cubicBezTo>
                <a:cubicBezTo>
                  <a:pt x="10746289" y="2591277"/>
                  <a:pt x="10749708" y="2589762"/>
                  <a:pt x="10749478" y="2593210"/>
                </a:cubicBezTo>
                <a:cubicBezTo>
                  <a:pt x="10755094" y="2599694"/>
                  <a:pt x="10742674" y="2597102"/>
                  <a:pt x="10740283" y="2604223"/>
                </a:cubicBezTo>
                <a:cubicBezTo>
                  <a:pt x="10750310" y="2607560"/>
                  <a:pt x="10739273" y="2609236"/>
                  <a:pt x="10736084" y="2613829"/>
                </a:cubicBezTo>
                <a:cubicBezTo>
                  <a:pt x="10739202" y="2617012"/>
                  <a:pt x="10736119" y="2618608"/>
                  <a:pt x="10733550" y="2621714"/>
                </a:cubicBezTo>
                <a:cubicBezTo>
                  <a:pt x="10733072" y="2625048"/>
                  <a:pt x="10736119" y="2625529"/>
                  <a:pt x="10739379" y="2625018"/>
                </a:cubicBezTo>
                <a:cubicBezTo>
                  <a:pt x="10744836" y="2628842"/>
                  <a:pt x="10737537" y="2629952"/>
                  <a:pt x="10734436" y="2630774"/>
                </a:cubicBezTo>
                <a:cubicBezTo>
                  <a:pt x="10733922" y="2632431"/>
                  <a:pt x="10734206" y="2635682"/>
                  <a:pt x="10731673" y="2635055"/>
                </a:cubicBezTo>
                <a:cubicBezTo>
                  <a:pt x="10734135" y="2644051"/>
                  <a:pt x="10722070" y="2639929"/>
                  <a:pt x="10722176" y="2646611"/>
                </a:cubicBezTo>
                <a:cubicBezTo>
                  <a:pt x="10713956" y="2654899"/>
                  <a:pt x="10706551" y="2663741"/>
                  <a:pt x="10700066" y="2672846"/>
                </a:cubicBezTo>
                <a:cubicBezTo>
                  <a:pt x="10695743" y="2674548"/>
                  <a:pt x="10683112" y="2684932"/>
                  <a:pt x="10687381" y="2688971"/>
                </a:cubicBezTo>
                <a:cubicBezTo>
                  <a:pt x="10686584" y="2691195"/>
                  <a:pt x="10683909" y="2689932"/>
                  <a:pt x="10683005" y="2691685"/>
                </a:cubicBezTo>
                <a:cubicBezTo>
                  <a:pt x="10683749" y="2694134"/>
                  <a:pt x="10688001" y="2691437"/>
                  <a:pt x="10687824" y="2695252"/>
                </a:cubicBezTo>
                <a:cubicBezTo>
                  <a:pt x="10694769" y="2690573"/>
                  <a:pt x="10701856" y="2688766"/>
                  <a:pt x="10703308" y="2680333"/>
                </a:cubicBezTo>
                <a:cubicBezTo>
                  <a:pt x="10704885" y="2688070"/>
                  <a:pt x="10712804" y="2683704"/>
                  <a:pt x="10711440" y="2677268"/>
                </a:cubicBezTo>
                <a:cubicBezTo>
                  <a:pt x="10722779" y="2680636"/>
                  <a:pt x="10721503" y="2668013"/>
                  <a:pt x="10729228" y="2666851"/>
                </a:cubicBezTo>
                <a:cubicBezTo>
                  <a:pt x="10736226" y="2658952"/>
                  <a:pt x="10743206" y="2651861"/>
                  <a:pt x="10746749" y="2642807"/>
                </a:cubicBezTo>
                <a:cubicBezTo>
                  <a:pt x="10756635" y="2631115"/>
                  <a:pt x="10760905" y="2615993"/>
                  <a:pt x="10766645" y="2600940"/>
                </a:cubicBezTo>
                <a:cubicBezTo>
                  <a:pt x="10765741" y="2581287"/>
                  <a:pt x="10781491" y="2560941"/>
                  <a:pt x="10774777" y="2542479"/>
                </a:cubicBezTo>
                <a:cubicBezTo>
                  <a:pt x="10772952" y="2539435"/>
                  <a:pt x="10776850" y="2537279"/>
                  <a:pt x="10776867" y="2534136"/>
                </a:cubicBezTo>
                <a:cubicBezTo>
                  <a:pt x="10780233" y="2531271"/>
                  <a:pt x="10772934" y="2528354"/>
                  <a:pt x="10778338" y="2524750"/>
                </a:cubicBezTo>
                <a:cubicBezTo>
                  <a:pt x="10775787" y="2522477"/>
                  <a:pt x="10764873" y="2525919"/>
                  <a:pt x="10769497" y="2519268"/>
                </a:cubicBezTo>
                <a:cubicBezTo>
                  <a:pt x="10772562" y="2517717"/>
                  <a:pt x="10776353" y="2524573"/>
                  <a:pt x="10778125" y="2519288"/>
                </a:cubicBezTo>
                <a:cubicBezTo>
                  <a:pt x="10775822" y="2512141"/>
                  <a:pt x="10782200" y="2502486"/>
                  <a:pt x="10775645" y="2499399"/>
                </a:cubicBezTo>
                <a:cubicBezTo>
                  <a:pt x="10770170" y="2498558"/>
                  <a:pt x="10773324" y="2491535"/>
                  <a:pt x="10765547" y="2491790"/>
                </a:cubicBezTo>
                <a:cubicBezTo>
                  <a:pt x="10764944" y="2487016"/>
                  <a:pt x="10772243" y="2492258"/>
                  <a:pt x="10772350" y="2494591"/>
                </a:cubicBezTo>
                <a:cubicBezTo>
                  <a:pt x="10779383" y="2495592"/>
                  <a:pt x="10781615" y="2491629"/>
                  <a:pt x="10774245" y="2489645"/>
                </a:cubicBezTo>
                <a:cubicBezTo>
                  <a:pt x="10768151" y="2487400"/>
                  <a:pt x="10778515" y="2487382"/>
                  <a:pt x="10779206" y="2485807"/>
                </a:cubicBezTo>
                <a:cubicBezTo>
                  <a:pt x="10777115" y="2483407"/>
                  <a:pt x="10770897" y="2486528"/>
                  <a:pt x="10771889" y="2481125"/>
                </a:cubicBezTo>
                <a:cubicBezTo>
                  <a:pt x="10784397" y="2479238"/>
                  <a:pt x="10777540" y="2469117"/>
                  <a:pt x="10776159" y="2461281"/>
                </a:cubicBezTo>
                <a:cubicBezTo>
                  <a:pt x="10780747" y="2457682"/>
                  <a:pt x="10776938" y="2452254"/>
                  <a:pt x="10773129" y="2449598"/>
                </a:cubicBezTo>
                <a:cubicBezTo>
                  <a:pt x="10781226" y="2439330"/>
                  <a:pt x="10766627" y="2430310"/>
                  <a:pt x="10766857" y="2420246"/>
                </a:cubicBezTo>
                <a:cubicBezTo>
                  <a:pt x="10763669" y="2419376"/>
                  <a:pt x="10765369" y="2413813"/>
                  <a:pt x="10761897" y="2414610"/>
                </a:cubicBezTo>
                <a:cubicBezTo>
                  <a:pt x="10762003" y="2418121"/>
                  <a:pt x="10762499" y="2419819"/>
                  <a:pt x="10758336" y="2419471"/>
                </a:cubicBezTo>
                <a:lnTo>
                  <a:pt x="10752657" y="2417948"/>
                </a:lnTo>
                <a:lnTo>
                  <a:pt x="10755652" y="2415030"/>
                </a:lnTo>
                <a:cubicBezTo>
                  <a:pt x="10758371" y="2414817"/>
                  <a:pt x="10761330" y="2415107"/>
                  <a:pt x="10761826" y="2413423"/>
                </a:cubicBezTo>
                <a:cubicBezTo>
                  <a:pt x="10739787" y="2385291"/>
                  <a:pt x="10704938" y="2378816"/>
                  <a:pt x="10669452" y="2381804"/>
                </a:cubicBezTo>
                <a:cubicBezTo>
                  <a:pt x="10658149" y="2389878"/>
                  <a:pt x="10649858" y="2399048"/>
                  <a:pt x="10649521" y="2413443"/>
                </a:cubicBezTo>
                <a:cubicBezTo>
                  <a:pt x="10645659" y="2418532"/>
                  <a:pt x="10642222" y="2428197"/>
                  <a:pt x="10650584" y="2430025"/>
                </a:cubicBezTo>
                <a:cubicBezTo>
                  <a:pt x="10648033" y="2432729"/>
                  <a:pt x="10643161" y="2436759"/>
                  <a:pt x="10648529" y="2439491"/>
                </a:cubicBezTo>
                <a:cubicBezTo>
                  <a:pt x="10641389" y="2448723"/>
                  <a:pt x="10655013" y="2463281"/>
                  <a:pt x="10652728" y="2470819"/>
                </a:cubicBezTo>
                <a:cubicBezTo>
                  <a:pt x="10651505" y="2476775"/>
                  <a:pt x="10656714" y="2481159"/>
                  <a:pt x="10655403" y="2487746"/>
                </a:cubicBezTo>
                <a:cubicBezTo>
                  <a:pt x="10656714" y="2490862"/>
                  <a:pt x="10657564" y="2487134"/>
                  <a:pt x="10659248" y="2487271"/>
                </a:cubicBezTo>
                <a:cubicBezTo>
                  <a:pt x="10661869" y="2492196"/>
                  <a:pt x="10650460" y="2500482"/>
                  <a:pt x="10664314" y="2498868"/>
                </a:cubicBezTo>
                <a:cubicBezTo>
                  <a:pt x="10666458" y="2500735"/>
                  <a:pt x="10666245" y="2503389"/>
                  <a:pt x="10663039" y="2503779"/>
                </a:cubicBezTo>
                <a:cubicBezTo>
                  <a:pt x="10657405" y="2506227"/>
                  <a:pt x="10664049" y="2511526"/>
                  <a:pt x="10666653" y="2506442"/>
                </a:cubicBezTo>
                <a:cubicBezTo>
                  <a:pt x="10668460" y="2506649"/>
                  <a:pt x="10671897" y="2510458"/>
                  <a:pt x="10669736" y="2510719"/>
                </a:cubicBezTo>
                <a:cubicBezTo>
                  <a:pt x="10654818" y="2506645"/>
                  <a:pt x="10668549" y="2547806"/>
                  <a:pt x="10672499" y="2555811"/>
                </a:cubicBezTo>
                <a:cubicBezTo>
                  <a:pt x="10667060" y="2560587"/>
                  <a:pt x="10673722" y="2564566"/>
                  <a:pt x="10673226" y="2569722"/>
                </a:cubicBezTo>
                <a:cubicBezTo>
                  <a:pt x="10673864" y="2573252"/>
                  <a:pt x="10679816" y="2570081"/>
                  <a:pt x="10680277" y="2572221"/>
                </a:cubicBezTo>
                <a:cubicBezTo>
                  <a:pt x="10677885" y="2575906"/>
                  <a:pt x="10670179" y="2572057"/>
                  <a:pt x="10674289" y="2580784"/>
                </a:cubicBezTo>
                <a:cubicBezTo>
                  <a:pt x="10676946" y="2583404"/>
                  <a:pt x="10679232" y="2576780"/>
                  <a:pt x="10680826" y="2580013"/>
                </a:cubicBezTo>
                <a:cubicBezTo>
                  <a:pt x="10682314" y="2585620"/>
                  <a:pt x="10675015" y="2581753"/>
                  <a:pt x="10673828" y="2585376"/>
                </a:cubicBezTo>
                <a:cubicBezTo>
                  <a:pt x="10673208" y="2589435"/>
                  <a:pt x="10670781" y="2589160"/>
                  <a:pt x="10674041" y="2593672"/>
                </a:cubicBezTo>
                <a:cubicBezTo>
                  <a:pt x="10670763" y="2617358"/>
                  <a:pt x="10664066" y="2646041"/>
                  <a:pt x="10660293" y="2673274"/>
                </a:cubicBezTo>
                <a:cubicBezTo>
                  <a:pt x="10672039" y="2673792"/>
                  <a:pt x="10663694" y="2682439"/>
                  <a:pt x="10656891" y="2681979"/>
                </a:cubicBezTo>
                <a:cubicBezTo>
                  <a:pt x="10651913" y="2684360"/>
                  <a:pt x="10655368" y="2689894"/>
                  <a:pt x="10651683" y="2691749"/>
                </a:cubicBezTo>
                <a:cubicBezTo>
                  <a:pt x="10647749" y="2691551"/>
                  <a:pt x="10649822" y="2695985"/>
                  <a:pt x="10647129" y="2697534"/>
                </a:cubicBezTo>
                <a:cubicBezTo>
                  <a:pt x="10646492" y="2700974"/>
                  <a:pt x="10658698" y="2697466"/>
                  <a:pt x="10652763" y="2703867"/>
                </a:cubicBezTo>
                <a:cubicBezTo>
                  <a:pt x="10648600" y="2704797"/>
                  <a:pt x="10638147" y="2702390"/>
                  <a:pt x="10644525" y="2708075"/>
                </a:cubicBezTo>
                <a:cubicBezTo>
                  <a:pt x="10642062" y="2714104"/>
                  <a:pt x="10639192" y="2721566"/>
                  <a:pt x="10634497" y="2726575"/>
                </a:cubicBezTo>
                <a:cubicBezTo>
                  <a:pt x="10630990" y="2726156"/>
                  <a:pt x="10630387" y="2728523"/>
                  <a:pt x="10630901" y="2731277"/>
                </a:cubicBezTo>
                <a:cubicBezTo>
                  <a:pt x="10631627" y="2734450"/>
                  <a:pt x="10627783" y="2733213"/>
                  <a:pt x="10626242" y="2735424"/>
                </a:cubicBezTo>
                <a:cubicBezTo>
                  <a:pt x="10625055" y="2743024"/>
                  <a:pt x="10615753" y="2747250"/>
                  <a:pt x="10614230" y="2753451"/>
                </a:cubicBezTo>
                <a:cubicBezTo>
                  <a:pt x="10605992" y="2767969"/>
                  <a:pt x="10603051" y="2728775"/>
                  <a:pt x="10606009" y="2726819"/>
                </a:cubicBezTo>
                <a:cubicBezTo>
                  <a:pt x="10608933" y="2719164"/>
                  <a:pt x="10591730" y="2721968"/>
                  <a:pt x="10603476" y="2716763"/>
                </a:cubicBezTo>
                <a:cubicBezTo>
                  <a:pt x="10596389" y="2712485"/>
                  <a:pt x="10599047" y="2707620"/>
                  <a:pt x="10602820" y="2702269"/>
                </a:cubicBezTo>
                <a:cubicBezTo>
                  <a:pt x="10600198" y="2699491"/>
                  <a:pt x="10597931" y="2687699"/>
                  <a:pt x="10599596" y="2686526"/>
                </a:cubicBezTo>
                <a:cubicBezTo>
                  <a:pt x="10602484" y="2685841"/>
                  <a:pt x="10602502" y="2685795"/>
                  <a:pt x="10601970" y="2682553"/>
                </a:cubicBezTo>
                <a:cubicBezTo>
                  <a:pt x="10596956" y="2679415"/>
                  <a:pt x="10602059" y="2671836"/>
                  <a:pt x="10597133" y="2668697"/>
                </a:cubicBezTo>
                <a:cubicBezTo>
                  <a:pt x="10597257" y="2665761"/>
                  <a:pt x="10600783" y="2668123"/>
                  <a:pt x="10601439" y="2665832"/>
                </a:cubicBezTo>
                <a:cubicBezTo>
                  <a:pt x="10596549" y="2661328"/>
                  <a:pt x="10599596" y="2652713"/>
                  <a:pt x="10598391" y="2646498"/>
                </a:cubicBezTo>
                <a:cubicBezTo>
                  <a:pt x="10597328" y="2644491"/>
                  <a:pt x="10585972" y="2643366"/>
                  <a:pt x="10589622" y="2640708"/>
                </a:cubicBezTo>
                <a:cubicBezTo>
                  <a:pt x="10599224" y="2641750"/>
                  <a:pt x="10595379" y="2633248"/>
                  <a:pt x="10590738" y="2629497"/>
                </a:cubicBezTo>
                <a:cubicBezTo>
                  <a:pt x="10596124" y="2624606"/>
                  <a:pt x="10588630" y="2614645"/>
                  <a:pt x="10594511" y="2609895"/>
                </a:cubicBezTo>
                <a:cubicBezTo>
                  <a:pt x="10594954" y="2604324"/>
                  <a:pt x="10583474" y="2606924"/>
                  <a:pt x="10589090" y="2599407"/>
                </a:cubicBezTo>
                <a:cubicBezTo>
                  <a:pt x="10591872" y="2581135"/>
                  <a:pt x="10575431" y="2581565"/>
                  <a:pt x="10584891" y="2579774"/>
                </a:cubicBezTo>
                <a:cubicBezTo>
                  <a:pt x="10586397" y="2578445"/>
                  <a:pt x="10585866" y="2577251"/>
                  <a:pt x="10585742" y="2576073"/>
                </a:cubicBezTo>
                <a:cubicBezTo>
                  <a:pt x="10575555" y="2563494"/>
                  <a:pt x="10572809" y="2541790"/>
                  <a:pt x="10571427" y="2527811"/>
                </a:cubicBezTo>
                <a:cubicBezTo>
                  <a:pt x="10570913" y="2525956"/>
                  <a:pt x="10564783" y="2527997"/>
                  <a:pt x="10568131" y="2524472"/>
                </a:cubicBezTo>
                <a:cubicBezTo>
                  <a:pt x="10569443" y="2515752"/>
                  <a:pt x="10567830" y="2503674"/>
                  <a:pt x="10565828" y="2496595"/>
                </a:cubicBezTo>
                <a:cubicBezTo>
                  <a:pt x="10563915" y="2491574"/>
                  <a:pt x="10571090" y="2488419"/>
                  <a:pt x="10565563" y="2484785"/>
                </a:cubicBezTo>
                <a:cubicBezTo>
                  <a:pt x="10562002" y="2463501"/>
                  <a:pt x="10563171" y="2442090"/>
                  <a:pt x="10558193" y="2424037"/>
                </a:cubicBezTo>
                <a:cubicBezTo>
                  <a:pt x="10556563" y="2412383"/>
                  <a:pt x="10557803" y="2401397"/>
                  <a:pt x="10551992" y="2392374"/>
                </a:cubicBezTo>
                <a:cubicBezTo>
                  <a:pt x="10550840" y="2389862"/>
                  <a:pt x="10553569" y="2388981"/>
                  <a:pt x="10553799" y="2387169"/>
                </a:cubicBezTo>
                <a:cubicBezTo>
                  <a:pt x="10549600" y="2385032"/>
                  <a:pt x="10553923" y="2378424"/>
                  <a:pt x="10547598" y="2379088"/>
                </a:cubicBezTo>
                <a:cubicBezTo>
                  <a:pt x="10543771" y="2375007"/>
                  <a:pt x="10549883" y="2363723"/>
                  <a:pt x="10543045" y="2362375"/>
                </a:cubicBezTo>
                <a:cubicBezTo>
                  <a:pt x="10539023" y="2360265"/>
                  <a:pt x="10541769" y="2351624"/>
                  <a:pt x="10533744" y="2352971"/>
                </a:cubicBezTo>
                <a:cubicBezTo>
                  <a:pt x="10524212" y="2350944"/>
                  <a:pt x="10540210" y="2340624"/>
                  <a:pt x="10525665" y="2343544"/>
                </a:cubicBezTo>
                <a:cubicBezTo>
                  <a:pt x="10526693" y="2345852"/>
                  <a:pt x="10521856" y="2347112"/>
                  <a:pt x="10521165" y="2345129"/>
                </a:cubicBezTo>
                <a:cubicBezTo>
                  <a:pt x="10530998" y="2340550"/>
                  <a:pt x="10521378" y="2325767"/>
                  <a:pt x="10514982" y="2318409"/>
                </a:cubicBezTo>
                <a:cubicBezTo>
                  <a:pt x="10513494" y="2312754"/>
                  <a:pt x="10508409" y="2306063"/>
                  <a:pt x="10501553" y="2308028"/>
                </a:cubicBezTo>
                <a:cubicBezTo>
                  <a:pt x="10497301" y="2302034"/>
                  <a:pt x="10498506" y="2297444"/>
                  <a:pt x="10493545" y="2291642"/>
                </a:cubicBezTo>
                <a:cubicBezTo>
                  <a:pt x="10491455" y="2292860"/>
                  <a:pt x="10487415" y="2296110"/>
                  <a:pt x="10485006" y="2292526"/>
                </a:cubicBezTo>
                <a:cubicBezTo>
                  <a:pt x="10487823" y="2289354"/>
                  <a:pt x="10487805" y="2289315"/>
                  <a:pt x="10485626" y="2286631"/>
                </a:cubicBezTo>
                <a:cubicBezTo>
                  <a:pt x="10482525" y="2286048"/>
                  <a:pt x="10474482" y="2284300"/>
                  <a:pt x="10479372" y="2280804"/>
                </a:cubicBezTo>
                <a:cubicBezTo>
                  <a:pt x="10477706" y="2278783"/>
                  <a:pt x="10473401" y="2280418"/>
                  <a:pt x="10474340" y="2276120"/>
                </a:cubicBezTo>
                <a:cubicBezTo>
                  <a:pt x="10469628" y="2274042"/>
                  <a:pt x="10469149" y="2274118"/>
                  <a:pt x="10469025" y="2268826"/>
                </a:cubicBezTo>
                <a:cubicBezTo>
                  <a:pt x="10466031" y="2266282"/>
                  <a:pt x="10458785" y="2270199"/>
                  <a:pt x="10459423" y="2265453"/>
                </a:cubicBezTo>
                <a:cubicBezTo>
                  <a:pt x="10446809" y="2249871"/>
                  <a:pt x="10423193" y="2254954"/>
                  <a:pt x="10408883" y="2250777"/>
                </a:cubicBezTo>
                <a:cubicBezTo>
                  <a:pt x="10404497" y="2251349"/>
                  <a:pt x="10399561" y="2249712"/>
                  <a:pt x="10396802" y="2253443"/>
                </a:cubicBezTo>
                <a:cubicBezTo>
                  <a:pt x="10394836" y="2251588"/>
                  <a:pt x="10395436" y="2247187"/>
                  <a:pt x="10391514" y="2249404"/>
                </a:cubicBezTo>
                <a:cubicBezTo>
                  <a:pt x="10377070" y="2263226"/>
                  <a:pt x="10421240" y="2263836"/>
                  <a:pt x="10428036" y="2270752"/>
                </a:cubicBezTo>
                <a:cubicBezTo>
                  <a:pt x="10429629" y="2272508"/>
                  <a:pt x="10433429" y="2270878"/>
                  <a:pt x="10432986" y="2274419"/>
                </a:cubicBezTo>
                <a:cubicBezTo>
                  <a:pt x="10435897" y="2276769"/>
                  <a:pt x="10442495" y="2279111"/>
                  <a:pt x="10446685" y="2280998"/>
                </a:cubicBezTo>
                <a:cubicBezTo>
                  <a:pt x="10448510" y="2282725"/>
                  <a:pt x="10447907" y="2287446"/>
                  <a:pt x="10451858" y="2285294"/>
                </a:cubicBezTo>
                <a:cubicBezTo>
                  <a:pt x="10456163" y="2277692"/>
                  <a:pt x="10460415" y="2294055"/>
                  <a:pt x="10464543" y="2285786"/>
                </a:cubicBezTo>
                <a:cubicBezTo>
                  <a:pt x="10456943" y="2277532"/>
                  <a:pt x="10480187" y="2289397"/>
                  <a:pt x="10472693" y="2289613"/>
                </a:cubicBezTo>
                <a:cubicBezTo>
                  <a:pt x="10469805" y="2291472"/>
                  <a:pt x="10466386" y="2292021"/>
                  <a:pt x="10463303" y="2293263"/>
                </a:cubicBezTo>
                <a:cubicBezTo>
                  <a:pt x="10463232" y="2297151"/>
                  <a:pt x="10474004" y="2291847"/>
                  <a:pt x="10468051" y="2298222"/>
                </a:cubicBezTo>
                <a:cubicBezTo>
                  <a:pt x="10470992" y="2301605"/>
                  <a:pt x="10476165" y="2293493"/>
                  <a:pt x="10479832" y="2298012"/>
                </a:cubicBezTo>
                <a:cubicBezTo>
                  <a:pt x="10477618" y="2299894"/>
                  <a:pt x="10475120" y="2299176"/>
                  <a:pt x="10473348" y="2303246"/>
                </a:cubicBezTo>
                <a:cubicBezTo>
                  <a:pt x="10476165" y="2306235"/>
                  <a:pt x="10475917" y="2310387"/>
                  <a:pt x="10481551" y="2308742"/>
                </a:cubicBezTo>
                <a:cubicBezTo>
                  <a:pt x="10484350" y="2313621"/>
                  <a:pt x="10488531" y="2318339"/>
                  <a:pt x="10488531" y="2324330"/>
                </a:cubicBezTo>
                <a:cubicBezTo>
                  <a:pt x="10489116" y="2325243"/>
                  <a:pt x="10489789" y="2325544"/>
                  <a:pt x="10490639" y="2325441"/>
                </a:cubicBezTo>
                <a:cubicBezTo>
                  <a:pt x="10494732" y="2324314"/>
                  <a:pt x="10492411" y="2331906"/>
                  <a:pt x="10497053" y="2330028"/>
                </a:cubicBezTo>
                <a:cubicBezTo>
                  <a:pt x="10500313" y="2331525"/>
                  <a:pt x="10496504" y="2338941"/>
                  <a:pt x="10502439" y="2337251"/>
                </a:cubicBezTo>
                <a:cubicBezTo>
                  <a:pt x="10504937" y="2339538"/>
                  <a:pt x="10502456" y="2343535"/>
                  <a:pt x="10506159" y="2345486"/>
                </a:cubicBezTo>
                <a:cubicBezTo>
                  <a:pt x="10505344" y="2350390"/>
                  <a:pt x="10509437" y="2347766"/>
                  <a:pt x="10511350" y="2350198"/>
                </a:cubicBezTo>
                <a:cubicBezTo>
                  <a:pt x="10507771" y="2359985"/>
                  <a:pt x="10513547" y="2353045"/>
                  <a:pt x="10518525" y="2359161"/>
                </a:cubicBezTo>
                <a:cubicBezTo>
                  <a:pt x="10518632" y="2366852"/>
                  <a:pt x="10522051" y="2371235"/>
                  <a:pt x="10522033" y="2378732"/>
                </a:cubicBezTo>
                <a:cubicBezTo>
                  <a:pt x="10523822" y="2382855"/>
                  <a:pt x="10530466" y="2381498"/>
                  <a:pt x="10529758" y="2385955"/>
                </a:cubicBezTo>
                <a:cubicBezTo>
                  <a:pt x="10525098" y="2389345"/>
                  <a:pt x="10535267" y="2393791"/>
                  <a:pt x="10532752" y="2399849"/>
                </a:cubicBezTo>
                <a:cubicBezTo>
                  <a:pt x="10534842" y="2403945"/>
                  <a:pt x="10537181" y="2403353"/>
                  <a:pt x="10533265" y="2407644"/>
                </a:cubicBezTo>
                <a:cubicBezTo>
                  <a:pt x="10537110" y="2417163"/>
                  <a:pt x="10535391" y="2424085"/>
                  <a:pt x="10545685" y="2429591"/>
                </a:cubicBezTo>
                <a:cubicBezTo>
                  <a:pt x="10543736" y="2432130"/>
                  <a:pt x="10537216" y="2428633"/>
                  <a:pt x="10536525" y="2432757"/>
                </a:cubicBezTo>
                <a:cubicBezTo>
                  <a:pt x="10537659" y="2436517"/>
                  <a:pt x="10534204" y="2444611"/>
                  <a:pt x="10539608" y="2445270"/>
                </a:cubicBezTo>
                <a:cubicBezTo>
                  <a:pt x="10544799" y="2445431"/>
                  <a:pt x="10531423" y="2455778"/>
                  <a:pt x="10539945" y="2458878"/>
                </a:cubicBezTo>
                <a:cubicBezTo>
                  <a:pt x="10536242" y="2466606"/>
                  <a:pt x="10539289" y="2467737"/>
                  <a:pt x="10545277" y="2473021"/>
                </a:cubicBezTo>
                <a:cubicBezTo>
                  <a:pt x="10539874" y="2488878"/>
                  <a:pt x="10542212" y="2490660"/>
                  <a:pt x="10555570" y="2492334"/>
                </a:cubicBezTo>
                <a:cubicBezTo>
                  <a:pt x="10535923" y="2496620"/>
                  <a:pt x="10547563" y="2491142"/>
                  <a:pt x="10548980" y="2506869"/>
                </a:cubicBezTo>
                <a:cubicBezTo>
                  <a:pt x="10540352" y="2518562"/>
                  <a:pt x="10538704" y="2483520"/>
                  <a:pt x="10526604" y="2490922"/>
                </a:cubicBezTo>
                <a:cubicBezTo>
                  <a:pt x="10526817" y="2490973"/>
                  <a:pt x="10526746" y="2498232"/>
                  <a:pt x="10526870" y="2497015"/>
                </a:cubicBezTo>
                <a:cubicBezTo>
                  <a:pt x="10528748" y="2496207"/>
                  <a:pt x="10530112" y="2499669"/>
                  <a:pt x="10527596" y="2498825"/>
                </a:cubicBezTo>
                <a:cubicBezTo>
                  <a:pt x="10523982" y="2494945"/>
                  <a:pt x="10519641" y="2498104"/>
                  <a:pt x="10525984" y="2501837"/>
                </a:cubicBezTo>
                <a:cubicBezTo>
                  <a:pt x="10534311" y="2499197"/>
                  <a:pt x="10528163" y="2511339"/>
                  <a:pt x="10538013" y="2511101"/>
                </a:cubicBezTo>
                <a:cubicBezTo>
                  <a:pt x="10541574" y="2517042"/>
                  <a:pt x="10552133" y="2525198"/>
                  <a:pt x="10547775" y="2531548"/>
                </a:cubicBezTo>
                <a:cubicBezTo>
                  <a:pt x="10548874" y="2533397"/>
                  <a:pt x="10552311" y="2531658"/>
                  <a:pt x="10552523" y="2534134"/>
                </a:cubicBezTo>
                <a:cubicBezTo>
                  <a:pt x="10552860" y="2537088"/>
                  <a:pt x="10555695" y="2538252"/>
                  <a:pt x="10555748" y="2541306"/>
                </a:cubicBezTo>
                <a:cubicBezTo>
                  <a:pt x="10560992" y="2548015"/>
                  <a:pt x="10560318" y="2558227"/>
                  <a:pt x="10565935" y="2564864"/>
                </a:cubicBezTo>
                <a:cubicBezTo>
                  <a:pt x="10560832" y="2571025"/>
                  <a:pt x="10564464" y="2572035"/>
                  <a:pt x="10568557" y="2574757"/>
                </a:cubicBezTo>
                <a:cubicBezTo>
                  <a:pt x="10565651" y="2578178"/>
                  <a:pt x="10565651" y="2578374"/>
                  <a:pt x="10568822" y="2581538"/>
                </a:cubicBezTo>
                <a:cubicBezTo>
                  <a:pt x="10568822" y="2589235"/>
                  <a:pt x="10571746" y="2592583"/>
                  <a:pt x="10569744" y="2598637"/>
                </a:cubicBezTo>
                <a:cubicBezTo>
                  <a:pt x="10572082" y="2601211"/>
                  <a:pt x="10577025" y="2599388"/>
                  <a:pt x="10572384" y="2603695"/>
                </a:cubicBezTo>
                <a:cubicBezTo>
                  <a:pt x="10571639" y="2606891"/>
                  <a:pt x="10570594" y="2615710"/>
                  <a:pt x="10575324" y="2616865"/>
                </a:cubicBezTo>
                <a:cubicBezTo>
                  <a:pt x="10575484" y="2615099"/>
                  <a:pt x="10574439" y="2612796"/>
                  <a:pt x="10576565" y="2612188"/>
                </a:cubicBezTo>
                <a:cubicBezTo>
                  <a:pt x="10580498" y="2616465"/>
                  <a:pt x="10570452" y="2619634"/>
                  <a:pt x="10573322" y="2625532"/>
                </a:cubicBezTo>
                <a:cubicBezTo>
                  <a:pt x="10577114" y="2628282"/>
                  <a:pt x="10575236" y="2630098"/>
                  <a:pt x="10574013" y="2633179"/>
                </a:cubicBezTo>
                <a:cubicBezTo>
                  <a:pt x="10578106" y="2634555"/>
                  <a:pt x="10580657" y="2635551"/>
                  <a:pt x="10576299" y="2640001"/>
                </a:cubicBezTo>
                <a:cubicBezTo>
                  <a:pt x="10575767" y="2650546"/>
                  <a:pt x="10580692" y="2657418"/>
                  <a:pt x="10577344" y="2666142"/>
                </a:cubicBezTo>
                <a:cubicBezTo>
                  <a:pt x="10580249" y="2673331"/>
                  <a:pt x="10575661" y="2684322"/>
                  <a:pt x="10580391" y="2691264"/>
                </a:cubicBezTo>
                <a:cubicBezTo>
                  <a:pt x="10576334" y="2719158"/>
                  <a:pt x="10588647" y="2751976"/>
                  <a:pt x="10589126" y="2783145"/>
                </a:cubicBezTo>
                <a:cubicBezTo>
                  <a:pt x="10585795" y="2792928"/>
                  <a:pt x="10590897" y="2810349"/>
                  <a:pt x="10586025" y="2822210"/>
                </a:cubicBezTo>
                <a:cubicBezTo>
                  <a:pt x="10589108" y="2825452"/>
                  <a:pt x="10596407" y="2820244"/>
                  <a:pt x="10595751" y="2826714"/>
                </a:cubicBezTo>
                <a:cubicBezTo>
                  <a:pt x="10592811" y="2830909"/>
                  <a:pt x="10590862" y="2824976"/>
                  <a:pt x="10587318" y="2825991"/>
                </a:cubicBezTo>
                <a:cubicBezTo>
                  <a:pt x="10586521" y="2828483"/>
                  <a:pt x="10581313" y="2827771"/>
                  <a:pt x="10581720" y="2830142"/>
                </a:cubicBezTo>
                <a:cubicBezTo>
                  <a:pt x="10586698" y="2833837"/>
                  <a:pt x="10579381" y="2838654"/>
                  <a:pt x="10581933" y="2844326"/>
                </a:cubicBezTo>
                <a:cubicBezTo>
                  <a:pt x="10588063" y="2850971"/>
                  <a:pt x="10579878" y="2857204"/>
                  <a:pt x="10580409" y="2865952"/>
                </a:cubicBezTo>
                <a:cubicBezTo>
                  <a:pt x="10573252" y="2877087"/>
                  <a:pt x="10575590" y="2891140"/>
                  <a:pt x="10571728" y="2903536"/>
                </a:cubicBezTo>
                <a:cubicBezTo>
                  <a:pt x="10554614" y="2923125"/>
                  <a:pt x="10544445" y="2945618"/>
                  <a:pt x="10528447" y="2965689"/>
                </a:cubicBezTo>
                <a:cubicBezTo>
                  <a:pt x="10531777" y="2983157"/>
                  <a:pt x="10527614" y="2974368"/>
                  <a:pt x="10518171" y="2984417"/>
                </a:cubicBezTo>
                <a:cubicBezTo>
                  <a:pt x="10516027" y="2982077"/>
                  <a:pt x="10516045" y="2981896"/>
                  <a:pt x="10518720" y="2978751"/>
                </a:cubicBezTo>
                <a:cubicBezTo>
                  <a:pt x="10518578" y="2969675"/>
                  <a:pt x="10520828" y="2964344"/>
                  <a:pt x="10522760" y="2956085"/>
                </a:cubicBezTo>
                <a:cubicBezTo>
                  <a:pt x="10519305" y="2954044"/>
                  <a:pt x="10522281" y="2953147"/>
                  <a:pt x="10522760" y="2950692"/>
                </a:cubicBezTo>
                <a:cubicBezTo>
                  <a:pt x="10525594" y="2944225"/>
                  <a:pt x="10523451" y="2941159"/>
                  <a:pt x="10524513" y="2933978"/>
                </a:cubicBezTo>
                <a:cubicBezTo>
                  <a:pt x="10515407" y="2931707"/>
                  <a:pt x="10524177" y="2931554"/>
                  <a:pt x="10526586" y="2926849"/>
                </a:cubicBezTo>
                <a:cubicBezTo>
                  <a:pt x="10528128" y="2914185"/>
                  <a:pt x="10527153" y="2906528"/>
                  <a:pt x="10528163" y="2892431"/>
                </a:cubicBezTo>
                <a:cubicBezTo>
                  <a:pt x="10527153" y="2887929"/>
                  <a:pt x="10535480" y="2877036"/>
                  <a:pt x="10526037" y="2877002"/>
                </a:cubicBezTo>
                <a:cubicBezTo>
                  <a:pt x="10522565" y="2874424"/>
                  <a:pt x="10528411" y="2875113"/>
                  <a:pt x="10529332" y="2873343"/>
                </a:cubicBezTo>
                <a:cubicBezTo>
                  <a:pt x="10524708" y="2866468"/>
                  <a:pt x="10535781" y="2852294"/>
                  <a:pt x="10528872" y="2844556"/>
                </a:cubicBezTo>
                <a:cubicBezTo>
                  <a:pt x="10528163" y="2824015"/>
                  <a:pt x="10526427" y="2800389"/>
                  <a:pt x="10521519" y="2781487"/>
                </a:cubicBezTo>
                <a:cubicBezTo>
                  <a:pt x="10521449" y="2779092"/>
                  <a:pt x="10525452" y="2777345"/>
                  <a:pt x="10521803" y="2774737"/>
                </a:cubicBezTo>
                <a:cubicBezTo>
                  <a:pt x="10520191" y="2771125"/>
                  <a:pt x="10519500" y="2766701"/>
                  <a:pt x="10517055" y="2763327"/>
                </a:cubicBezTo>
                <a:cubicBezTo>
                  <a:pt x="10516470" y="2763021"/>
                  <a:pt x="10515744" y="2763363"/>
                  <a:pt x="10515531" y="2764320"/>
                </a:cubicBezTo>
                <a:cubicBezTo>
                  <a:pt x="10515779" y="2773162"/>
                  <a:pt x="10506159" y="2755807"/>
                  <a:pt x="10508321" y="2769121"/>
                </a:cubicBezTo>
                <a:cubicBezTo>
                  <a:pt x="10504777" y="2775545"/>
                  <a:pt x="10511899" y="2782348"/>
                  <a:pt x="10509366" y="2791428"/>
                </a:cubicBezTo>
                <a:cubicBezTo>
                  <a:pt x="10512643" y="2792531"/>
                  <a:pt x="10510960" y="2796922"/>
                  <a:pt x="10514043" y="2798105"/>
                </a:cubicBezTo>
                <a:cubicBezTo>
                  <a:pt x="10514327" y="2800429"/>
                  <a:pt x="10510393" y="2799017"/>
                  <a:pt x="10509702" y="2800869"/>
                </a:cubicBezTo>
                <a:cubicBezTo>
                  <a:pt x="10510819" y="2889611"/>
                  <a:pt x="10508214" y="2982261"/>
                  <a:pt x="10471346" y="3063213"/>
                </a:cubicBezTo>
                <a:cubicBezTo>
                  <a:pt x="10459919" y="3088361"/>
                  <a:pt x="10440984" y="3111152"/>
                  <a:pt x="10427835" y="3135636"/>
                </a:cubicBezTo>
                <a:cubicBezTo>
                  <a:pt x="10425251" y="3137255"/>
                  <a:pt x="10426206" y="3140719"/>
                  <a:pt x="10423818" y="3142540"/>
                </a:cubicBezTo>
                <a:cubicBezTo>
                  <a:pt x="10423839" y="3145508"/>
                  <a:pt x="10420760" y="3147148"/>
                  <a:pt x="10421269" y="3150327"/>
                </a:cubicBezTo>
                <a:cubicBezTo>
                  <a:pt x="10417238" y="3154797"/>
                  <a:pt x="10410621" y="3160567"/>
                  <a:pt x="10414081" y="3165703"/>
                </a:cubicBezTo>
                <a:cubicBezTo>
                  <a:pt x="10401463" y="3175773"/>
                  <a:pt x="10396125" y="3192421"/>
                  <a:pt x="10384810" y="3205080"/>
                </a:cubicBezTo>
                <a:cubicBezTo>
                  <a:pt x="10374474" y="3231596"/>
                  <a:pt x="10353411" y="3253773"/>
                  <a:pt x="10348599" y="3281831"/>
                </a:cubicBezTo>
                <a:cubicBezTo>
                  <a:pt x="10344154" y="3290799"/>
                  <a:pt x="10338538" y="3298307"/>
                  <a:pt x="10339948" y="3308815"/>
                </a:cubicBezTo>
                <a:cubicBezTo>
                  <a:pt x="10339702" y="3306799"/>
                  <a:pt x="10343841" y="3309518"/>
                  <a:pt x="10341426" y="3310402"/>
                </a:cubicBezTo>
                <a:cubicBezTo>
                  <a:pt x="10337254" y="3304903"/>
                  <a:pt x="10338410" y="3312227"/>
                  <a:pt x="10335567" y="3314396"/>
                </a:cubicBezTo>
                <a:cubicBezTo>
                  <a:pt x="10334242" y="3320166"/>
                  <a:pt x="10330357" y="3325217"/>
                  <a:pt x="10328626" y="3330964"/>
                </a:cubicBezTo>
                <a:cubicBezTo>
                  <a:pt x="10324824" y="3340655"/>
                  <a:pt x="10318306" y="3348732"/>
                  <a:pt x="10315110" y="3358311"/>
                </a:cubicBezTo>
                <a:cubicBezTo>
                  <a:pt x="10312325" y="3366588"/>
                  <a:pt x="10309058" y="3374566"/>
                  <a:pt x="10303853" y="3381754"/>
                </a:cubicBezTo>
                <a:cubicBezTo>
                  <a:pt x="10302908" y="3394185"/>
                  <a:pt x="10296614" y="3404171"/>
                  <a:pt x="10293122" y="3416138"/>
                </a:cubicBezTo>
                <a:cubicBezTo>
                  <a:pt x="10288000" y="3431261"/>
                  <a:pt x="10286691" y="3448111"/>
                  <a:pt x="10280369" y="3462926"/>
                </a:cubicBezTo>
                <a:cubicBezTo>
                  <a:pt x="10276808" y="3500569"/>
                  <a:pt x="10275455" y="3531745"/>
                  <a:pt x="10272284" y="3569710"/>
                </a:cubicBezTo>
                <a:cubicBezTo>
                  <a:pt x="10270214" y="3585384"/>
                  <a:pt x="10272684" y="3599851"/>
                  <a:pt x="10271821" y="3616659"/>
                </a:cubicBezTo>
                <a:cubicBezTo>
                  <a:pt x="10277579" y="3620689"/>
                  <a:pt x="10271889" y="3629429"/>
                  <a:pt x="10277094" y="3633790"/>
                </a:cubicBezTo>
                <a:cubicBezTo>
                  <a:pt x="10274503" y="3634939"/>
                  <a:pt x="10275547" y="3638448"/>
                  <a:pt x="10278736" y="3637178"/>
                </a:cubicBezTo>
                <a:cubicBezTo>
                  <a:pt x="10281679" y="3640542"/>
                  <a:pt x="10279514" y="3641880"/>
                  <a:pt x="10276293" y="3642303"/>
                </a:cubicBezTo>
                <a:cubicBezTo>
                  <a:pt x="10275806" y="3648237"/>
                  <a:pt x="10271896" y="3656866"/>
                  <a:pt x="10278389" y="3660408"/>
                </a:cubicBezTo>
                <a:cubicBezTo>
                  <a:pt x="10274682" y="3663122"/>
                  <a:pt x="10275574" y="3667383"/>
                  <a:pt x="10278766" y="3670230"/>
                </a:cubicBezTo>
                <a:cubicBezTo>
                  <a:pt x="10279370" y="3686892"/>
                  <a:pt x="10276697" y="3701149"/>
                  <a:pt x="10283064" y="3715690"/>
                </a:cubicBezTo>
                <a:cubicBezTo>
                  <a:pt x="10277980" y="3728825"/>
                  <a:pt x="10286071" y="3751494"/>
                  <a:pt x="10289306" y="3762565"/>
                </a:cubicBezTo>
                <a:cubicBezTo>
                  <a:pt x="10285045" y="3772146"/>
                  <a:pt x="10287607" y="3787835"/>
                  <a:pt x="10293384" y="3796107"/>
                </a:cubicBezTo>
                <a:cubicBezTo>
                  <a:pt x="10288771" y="3802282"/>
                  <a:pt x="10301574" y="3812757"/>
                  <a:pt x="10294706" y="3820273"/>
                </a:cubicBezTo>
                <a:cubicBezTo>
                  <a:pt x="10298299" y="3826516"/>
                  <a:pt x="10305036" y="3833057"/>
                  <a:pt x="10300182" y="3839560"/>
                </a:cubicBezTo>
                <a:cubicBezTo>
                  <a:pt x="10305731" y="3843768"/>
                  <a:pt x="10298949" y="3852361"/>
                  <a:pt x="10307883" y="3854008"/>
                </a:cubicBezTo>
                <a:cubicBezTo>
                  <a:pt x="10303681" y="3866800"/>
                  <a:pt x="10308075" y="3882213"/>
                  <a:pt x="10312029" y="3894632"/>
                </a:cubicBezTo>
                <a:cubicBezTo>
                  <a:pt x="10313359" y="3898158"/>
                  <a:pt x="10318375" y="3904447"/>
                  <a:pt x="10314863" y="3907388"/>
                </a:cubicBezTo>
                <a:cubicBezTo>
                  <a:pt x="10315044" y="3908451"/>
                  <a:pt x="10314364" y="3910063"/>
                  <a:pt x="10315845" y="3910506"/>
                </a:cubicBezTo>
                <a:cubicBezTo>
                  <a:pt x="10322726" y="3905386"/>
                  <a:pt x="10319177" y="3920038"/>
                  <a:pt x="10320379" y="3924272"/>
                </a:cubicBezTo>
                <a:cubicBezTo>
                  <a:pt x="10314947" y="3928719"/>
                  <a:pt x="10320308" y="3934583"/>
                  <a:pt x="10323211" y="3938676"/>
                </a:cubicBezTo>
                <a:cubicBezTo>
                  <a:pt x="10316276" y="3946559"/>
                  <a:pt x="10327770" y="3954744"/>
                  <a:pt x="10326751" y="3963284"/>
                </a:cubicBezTo>
                <a:cubicBezTo>
                  <a:pt x="10328620" y="3972868"/>
                  <a:pt x="10331684" y="3981532"/>
                  <a:pt x="10332600" y="3991488"/>
                </a:cubicBezTo>
                <a:cubicBezTo>
                  <a:pt x="10337319" y="3996608"/>
                  <a:pt x="10329848" y="4004173"/>
                  <a:pt x="10340292" y="4005945"/>
                </a:cubicBezTo>
                <a:cubicBezTo>
                  <a:pt x="10334027" y="4009843"/>
                  <a:pt x="10333308" y="4026868"/>
                  <a:pt x="10341582" y="4032219"/>
                </a:cubicBezTo>
                <a:cubicBezTo>
                  <a:pt x="10349476" y="4031971"/>
                  <a:pt x="10332858" y="4038313"/>
                  <a:pt x="10344062" y="4039908"/>
                </a:cubicBezTo>
                <a:cubicBezTo>
                  <a:pt x="10339047" y="4042104"/>
                  <a:pt x="10337565" y="4050201"/>
                  <a:pt x="10342537" y="4054896"/>
                </a:cubicBezTo>
                <a:cubicBezTo>
                  <a:pt x="10342735" y="4059325"/>
                  <a:pt x="10341633" y="4063577"/>
                  <a:pt x="10347136" y="4063772"/>
                </a:cubicBezTo>
                <a:cubicBezTo>
                  <a:pt x="10348293" y="4065402"/>
                  <a:pt x="10348435" y="4069228"/>
                  <a:pt x="10346991" y="4070274"/>
                </a:cubicBezTo>
                <a:cubicBezTo>
                  <a:pt x="10337757" y="4077502"/>
                  <a:pt x="10346968" y="4100055"/>
                  <a:pt x="10344792" y="4112386"/>
                </a:cubicBezTo>
                <a:cubicBezTo>
                  <a:pt x="10347832" y="4130882"/>
                  <a:pt x="10335018" y="4168831"/>
                  <a:pt x="10347283" y="4183464"/>
                </a:cubicBezTo>
                <a:cubicBezTo>
                  <a:pt x="10337975" y="4189151"/>
                  <a:pt x="10350385" y="4185431"/>
                  <a:pt x="10340712" y="4193775"/>
                </a:cubicBezTo>
                <a:cubicBezTo>
                  <a:pt x="10347921" y="4208250"/>
                  <a:pt x="10336409" y="4226852"/>
                  <a:pt x="10340352" y="4244905"/>
                </a:cubicBezTo>
                <a:cubicBezTo>
                  <a:pt x="10344528" y="4248572"/>
                  <a:pt x="10340948" y="4247811"/>
                  <a:pt x="10338471" y="4249458"/>
                </a:cubicBezTo>
                <a:cubicBezTo>
                  <a:pt x="10340687" y="4252506"/>
                  <a:pt x="10338850" y="4256368"/>
                  <a:pt x="10336005" y="4259787"/>
                </a:cubicBezTo>
                <a:cubicBezTo>
                  <a:pt x="10333765" y="4270063"/>
                  <a:pt x="10341552" y="4266679"/>
                  <a:pt x="10340271" y="4270293"/>
                </a:cubicBezTo>
                <a:cubicBezTo>
                  <a:pt x="10336655" y="4272667"/>
                  <a:pt x="10336609" y="4265722"/>
                  <a:pt x="10334352" y="4269195"/>
                </a:cubicBezTo>
                <a:cubicBezTo>
                  <a:pt x="10327625" y="4294936"/>
                  <a:pt x="10319647" y="4320005"/>
                  <a:pt x="10307385" y="4344011"/>
                </a:cubicBezTo>
                <a:cubicBezTo>
                  <a:pt x="10291253" y="4368513"/>
                  <a:pt x="10282347" y="4396222"/>
                  <a:pt x="10264317" y="4420369"/>
                </a:cubicBezTo>
                <a:cubicBezTo>
                  <a:pt x="10261757" y="4426570"/>
                  <a:pt x="10255425" y="4425968"/>
                  <a:pt x="10255193" y="4430911"/>
                </a:cubicBezTo>
                <a:cubicBezTo>
                  <a:pt x="10249071" y="4439893"/>
                  <a:pt x="10241551" y="4448645"/>
                  <a:pt x="10239306" y="4459044"/>
                </a:cubicBezTo>
                <a:cubicBezTo>
                  <a:pt x="10234271" y="4466237"/>
                  <a:pt x="10199084" y="4503672"/>
                  <a:pt x="10215130" y="4502096"/>
                </a:cubicBezTo>
                <a:cubicBezTo>
                  <a:pt x="10219763" y="4504736"/>
                  <a:pt x="10208215" y="4506312"/>
                  <a:pt x="10209372" y="4502255"/>
                </a:cubicBezTo>
                <a:cubicBezTo>
                  <a:pt x="10203196" y="4504913"/>
                  <a:pt x="10201023" y="4515489"/>
                  <a:pt x="10201800" y="4519298"/>
                </a:cubicBezTo>
                <a:cubicBezTo>
                  <a:pt x="10195275" y="4519121"/>
                  <a:pt x="10191438" y="4527838"/>
                  <a:pt x="10188672" y="4533046"/>
                </a:cubicBezTo>
                <a:cubicBezTo>
                  <a:pt x="10187492" y="4536590"/>
                  <a:pt x="10183382" y="4532905"/>
                  <a:pt x="10184036" y="4538379"/>
                </a:cubicBezTo>
                <a:cubicBezTo>
                  <a:pt x="10188123" y="4541320"/>
                  <a:pt x="10184110" y="4541550"/>
                  <a:pt x="10184325" y="4545200"/>
                </a:cubicBezTo>
                <a:cubicBezTo>
                  <a:pt x="10183976" y="4543481"/>
                  <a:pt x="10188295" y="4545696"/>
                  <a:pt x="10185802" y="4546794"/>
                </a:cubicBezTo>
                <a:cubicBezTo>
                  <a:pt x="10179518" y="4540204"/>
                  <a:pt x="10174315" y="4552712"/>
                  <a:pt x="10175155" y="4558682"/>
                </a:cubicBezTo>
                <a:cubicBezTo>
                  <a:pt x="10169728" y="4563926"/>
                  <a:pt x="10162165" y="4572466"/>
                  <a:pt x="10161525" y="4583042"/>
                </a:cubicBezTo>
                <a:cubicBezTo>
                  <a:pt x="10150024" y="4589969"/>
                  <a:pt x="10148408" y="4604568"/>
                  <a:pt x="10138384" y="4613958"/>
                </a:cubicBezTo>
                <a:cubicBezTo>
                  <a:pt x="10133461" y="4625686"/>
                  <a:pt x="10130465" y="4637237"/>
                  <a:pt x="10123081" y="4647796"/>
                </a:cubicBezTo>
                <a:cubicBezTo>
                  <a:pt x="10120012" y="4666399"/>
                  <a:pt x="10104076" y="4681617"/>
                  <a:pt x="10105444" y="4702292"/>
                </a:cubicBezTo>
                <a:cubicBezTo>
                  <a:pt x="10101532" y="4710300"/>
                  <a:pt x="10102770" y="4719814"/>
                  <a:pt x="10097064" y="4727573"/>
                </a:cubicBezTo>
                <a:cubicBezTo>
                  <a:pt x="10101380" y="4731294"/>
                  <a:pt x="10092947" y="4731772"/>
                  <a:pt x="10101778" y="4734288"/>
                </a:cubicBezTo>
                <a:cubicBezTo>
                  <a:pt x="10094750" y="4736255"/>
                  <a:pt x="10080665" y="4774504"/>
                  <a:pt x="10085902" y="4778190"/>
                </a:cubicBezTo>
                <a:cubicBezTo>
                  <a:pt x="10087697" y="4782778"/>
                  <a:pt x="10087394" y="4787314"/>
                  <a:pt x="10082471" y="4788200"/>
                </a:cubicBezTo>
                <a:cubicBezTo>
                  <a:pt x="10085006" y="4791264"/>
                  <a:pt x="10082783" y="4793266"/>
                  <a:pt x="10079920" y="4796030"/>
                </a:cubicBezTo>
                <a:cubicBezTo>
                  <a:pt x="10082577" y="4797660"/>
                  <a:pt x="10082792" y="4800424"/>
                  <a:pt x="10082666" y="4803258"/>
                </a:cubicBezTo>
                <a:cubicBezTo>
                  <a:pt x="10084250" y="4804534"/>
                  <a:pt x="10093912" y="4807617"/>
                  <a:pt x="10087635" y="4809158"/>
                </a:cubicBezTo>
                <a:cubicBezTo>
                  <a:pt x="10085052" y="4809371"/>
                  <a:pt x="10082806" y="4804321"/>
                  <a:pt x="10080586" y="4808237"/>
                </a:cubicBezTo>
                <a:cubicBezTo>
                  <a:pt x="10083415" y="4814863"/>
                  <a:pt x="10098616" y="4824855"/>
                  <a:pt x="10081831" y="4819292"/>
                </a:cubicBezTo>
                <a:cubicBezTo>
                  <a:pt x="10078426" y="4823207"/>
                  <a:pt x="10083653" y="4826201"/>
                  <a:pt x="10083635" y="4829816"/>
                </a:cubicBezTo>
                <a:cubicBezTo>
                  <a:pt x="10084935" y="4832243"/>
                  <a:pt x="10089487" y="4830170"/>
                  <a:pt x="10088758" y="4834741"/>
                </a:cubicBezTo>
                <a:cubicBezTo>
                  <a:pt x="10089958" y="4836920"/>
                  <a:pt x="10092038" y="4832402"/>
                  <a:pt x="10094879" y="4833199"/>
                </a:cubicBezTo>
                <a:cubicBezTo>
                  <a:pt x="10101426" y="4828947"/>
                  <a:pt x="10094233" y="4823668"/>
                  <a:pt x="10097817" y="4819646"/>
                </a:cubicBezTo>
                <a:cubicBezTo>
                  <a:pt x="10094582" y="4813091"/>
                  <a:pt x="10101502" y="4808520"/>
                  <a:pt x="10099863" y="4799768"/>
                </a:cubicBezTo>
                <a:cubicBezTo>
                  <a:pt x="10104129" y="4777499"/>
                  <a:pt x="10114593" y="4757426"/>
                  <a:pt x="10116246" y="4734040"/>
                </a:cubicBezTo>
                <a:cubicBezTo>
                  <a:pt x="10120103" y="4729310"/>
                  <a:pt x="10121119" y="4723144"/>
                  <a:pt x="10118591" y="4719389"/>
                </a:cubicBezTo>
                <a:cubicBezTo>
                  <a:pt x="10125919" y="4712692"/>
                  <a:pt x="10119853" y="4706225"/>
                  <a:pt x="10122464" y="4699174"/>
                </a:cubicBezTo>
                <a:cubicBezTo>
                  <a:pt x="10139222" y="4674885"/>
                  <a:pt x="10137720" y="4644146"/>
                  <a:pt x="10157957" y="4620141"/>
                </a:cubicBezTo>
                <a:cubicBezTo>
                  <a:pt x="10172506" y="4593619"/>
                  <a:pt x="10191369" y="4567221"/>
                  <a:pt x="10203641" y="4540222"/>
                </a:cubicBezTo>
                <a:cubicBezTo>
                  <a:pt x="10212398" y="4535828"/>
                  <a:pt x="10204442" y="4533737"/>
                  <a:pt x="10214997" y="4525322"/>
                </a:cubicBezTo>
                <a:cubicBezTo>
                  <a:pt x="10220105" y="4514054"/>
                  <a:pt x="10212839" y="4523249"/>
                  <a:pt x="10209904" y="4516641"/>
                </a:cubicBezTo>
                <a:cubicBezTo>
                  <a:pt x="10209720" y="4515631"/>
                  <a:pt x="10210522" y="4514143"/>
                  <a:pt x="10211576" y="4514887"/>
                </a:cubicBezTo>
                <a:cubicBezTo>
                  <a:pt x="10212793" y="4517527"/>
                  <a:pt x="10217834" y="4515596"/>
                  <a:pt x="10217322" y="4518997"/>
                </a:cubicBezTo>
                <a:cubicBezTo>
                  <a:pt x="10224972" y="4516269"/>
                  <a:pt x="10219643" y="4512159"/>
                  <a:pt x="10214588" y="4510546"/>
                </a:cubicBezTo>
                <a:cubicBezTo>
                  <a:pt x="10221576" y="4502025"/>
                  <a:pt x="10227328" y="4512318"/>
                  <a:pt x="10232964" y="4497224"/>
                </a:cubicBezTo>
                <a:cubicBezTo>
                  <a:pt x="10221875" y="4494867"/>
                  <a:pt x="10238447" y="4492476"/>
                  <a:pt x="10240459" y="4487976"/>
                </a:cubicBezTo>
                <a:cubicBezTo>
                  <a:pt x="10248933" y="4470330"/>
                  <a:pt x="10262713" y="4454580"/>
                  <a:pt x="10272471" y="4437537"/>
                </a:cubicBezTo>
                <a:cubicBezTo>
                  <a:pt x="10274684" y="4425932"/>
                  <a:pt x="10292950" y="4416968"/>
                  <a:pt x="10282115" y="4409491"/>
                </a:cubicBezTo>
                <a:cubicBezTo>
                  <a:pt x="10284691" y="4408712"/>
                  <a:pt x="10285449" y="4409120"/>
                  <a:pt x="10286044" y="4411529"/>
                </a:cubicBezTo>
                <a:cubicBezTo>
                  <a:pt x="10290052" y="4410147"/>
                  <a:pt x="10294068" y="4405098"/>
                  <a:pt x="10292868" y="4400438"/>
                </a:cubicBezTo>
                <a:cubicBezTo>
                  <a:pt x="10301332" y="4391633"/>
                  <a:pt x="10303886" y="4380454"/>
                  <a:pt x="10308773" y="4370303"/>
                </a:cubicBezTo>
                <a:cubicBezTo>
                  <a:pt x="10312504" y="4356307"/>
                  <a:pt x="10323162" y="4345446"/>
                  <a:pt x="10329058" y="4332372"/>
                </a:cubicBezTo>
                <a:cubicBezTo>
                  <a:pt x="10328975" y="4330458"/>
                  <a:pt x="10330181" y="4329519"/>
                  <a:pt x="10331397" y="4328120"/>
                </a:cubicBezTo>
                <a:cubicBezTo>
                  <a:pt x="10331671" y="4325515"/>
                  <a:pt x="10329660" y="4322415"/>
                  <a:pt x="10333996" y="4321972"/>
                </a:cubicBezTo>
                <a:cubicBezTo>
                  <a:pt x="10338377" y="4317029"/>
                  <a:pt x="10340361" y="4308153"/>
                  <a:pt x="10340157" y="4300889"/>
                </a:cubicBezTo>
                <a:cubicBezTo>
                  <a:pt x="10345531" y="4293572"/>
                  <a:pt x="10359208" y="4266324"/>
                  <a:pt x="10350893" y="4261807"/>
                </a:cubicBezTo>
                <a:cubicBezTo>
                  <a:pt x="10352125" y="4258706"/>
                  <a:pt x="10355131" y="4261116"/>
                  <a:pt x="10356951" y="4259858"/>
                </a:cubicBezTo>
                <a:cubicBezTo>
                  <a:pt x="10358186" y="4250486"/>
                  <a:pt x="10358873" y="4241468"/>
                  <a:pt x="10364308" y="4233248"/>
                </a:cubicBezTo>
                <a:cubicBezTo>
                  <a:pt x="10363990" y="4220651"/>
                  <a:pt x="10363750" y="4208108"/>
                  <a:pt x="10364989" y="4195281"/>
                </a:cubicBezTo>
                <a:cubicBezTo>
                  <a:pt x="10360383" y="4191933"/>
                  <a:pt x="10368844" y="4187203"/>
                  <a:pt x="10362282" y="4183340"/>
                </a:cubicBezTo>
                <a:cubicBezTo>
                  <a:pt x="10365373" y="4168972"/>
                  <a:pt x="10367134" y="4154870"/>
                  <a:pt x="10363084" y="4141760"/>
                </a:cubicBezTo>
                <a:cubicBezTo>
                  <a:pt x="10369255" y="4127569"/>
                  <a:pt x="10360196" y="4134000"/>
                  <a:pt x="10361373" y="4128402"/>
                </a:cubicBezTo>
                <a:cubicBezTo>
                  <a:pt x="10372267" y="4128880"/>
                  <a:pt x="10365600" y="4121138"/>
                  <a:pt x="10359991" y="4120181"/>
                </a:cubicBezTo>
                <a:cubicBezTo>
                  <a:pt x="10361318" y="4117488"/>
                  <a:pt x="10370265" y="4116407"/>
                  <a:pt x="10364346" y="4112350"/>
                </a:cubicBezTo>
                <a:cubicBezTo>
                  <a:pt x="10367400" y="4108772"/>
                  <a:pt x="10367398" y="4108541"/>
                  <a:pt x="10364372" y="4105530"/>
                </a:cubicBezTo>
                <a:cubicBezTo>
                  <a:pt x="10367549" y="4092969"/>
                  <a:pt x="10366202" y="4072701"/>
                  <a:pt x="10359913" y="4063896"/>
                </a:cubicBezTo>
                <a:cubicBezTo>
                  <a:pt x="10369880" y="4049864"/>
                  <a:pt x="10356818" y="4029561"/>
                  <a:pt x="10360262" y="4012606"/>
                </a:cubicBezTo>
                <a:cubicBezTo>
                  <a:pt x="10357335" y="4011703"/>
                  <a:pt x="10358561" y="4008213"/>
                  <a:pt x="10356465" y="4006813"/>
                </a:cubicBezTo>
                <a:cubicBezTo>
                  <a:pt x="10352330" y="4007593"/>
                  <a:pt x="10348938" y="4005254"/>
                  <a:pt x="10345699" y="4003819"/>
                </a:cubicBezTo>
                <a:cubicBezTo>
                  <a:pt x="10348225" y="3998203"/>
                  <a:pt x="10354841" y="4007150"/>
                  <a:pt x="10357514" y="4003075"/>
                </a:cubicBezTo>
                <a:cubicBezTo>
                  <a:pt x="10354527" y="3986386"/>
                  <a:pt x="10351475" y="3971345"/>
                  <a:pt x="10347641" y="3954301"/>
                </a:cubicBezTo>
                <a:cubicBezTo>
                  <a:pt x="10341945" y="3936868"/>
                  <a:pt x="10343003" y="3920569"/>
                  <a:pt x="10334497" y="3904429"/>
                </a:cubicBezTo>
                <a:cubicBezTo>
                  <a:pt x="10330027" y="3894951"/>
                  <a:pt x="10339066" y="3880317"/>
                  <a:pt x="10328254" y="3873213"/>
                </a:cubicBezTo>
                <a:cubicBezTo>
                  <a:pt x="10332782" y="3863522"/>
                  <a:pt x="10325733" y="3860120"/>
                  <a:pt x="10324875" y="3850979"/>
                </a:cubicBezTo>
                <a:cubicBezTo>
                  <a:pt x="10326510" y="3849048"/>
                  <a:pt x="10327485" y="3848428"/>
                  <a:pt x="10326969" y="3845274"/>
                </a:cubicBezTo>
                <a:cubicBezTo>
                  <a:pt x="10317103" y="3836793"/>
                  <a:pt x="10321279" y="3819227"/>
                  <a:pt x="10317842" y="3806989"/>
                </a:cubicBezTo>
                <a:cubicBezTo>
                  <a:pt x="10312406" y="3776826"/>
                  <a:pt x="10304099" y="3744977"/>
                  <a:pt x="10304533" y="3714978"/>
                </a:cubicBezTo>
                <a:cubicBezTo>
                  <a:pt x="10297774" y="3711231"/>
                  <a:pt x="10300352" y="3705509"/>
                  <a:pt x="10304271" y="3700635"/>
                </a:cubicBezTo>
                <a:cubicBezTo>
                  <a:pt x="10302809" y="3693259"/>
                  <a:pt x="10300564" y="3687293"/>
                  <a:pt x="10298718" y="3681451"/>
                </a:cubicBezTo>
                <a:cubicBezTo>
                  <a:pt x="10307423" y="3674948"/>
                  <a:pt x="10295716" y="3666114"/>
                  <a:pt x="10298001" y="3656771"/>
                </a:cubicBezTo>
                <a:cubicBezTo>
                  <a:pt x="10303233" y="3650308"/>
                  <a:pt x="10291239" y="3623933"/>
                  <a:pt x="10297409" y="3619371"/>
                </a:cubicBezTo>
                <a:cubicBezTo>
                  <a:pt x="10317053" y="3630074"/>
                  <a:pt x="10322597" y="3605534"/>
                  <a:pt x="10340524" y="3605488"/>
                </a:cubicBezTo>
                <a:cubicBezTo>
                  <a:pt x="10346817" y="3602501"/>
                  <a:pt x="10347961" y="3597046"/>
                  <a:pt x="10353572" y="3593971"/>
                </a:cubicBezTo>
                <a:lnTo>
                  <a:pt x="10353168" y="3592688"/>
                </a:lnTo>
                <a:lnTo>
                  <a:pt x="10353515" y="3591987"/>
                </a:lnTo>
                <a:lnTo>
                  <a:pt x="10353516" y="3591987"/>
                </a:lnTo>
                <a:lnTo>
                  <a:pt x="10353516" y="3591985"/>
                </a:lnTo>
                <a:lnTo>
                  <a:pt x="10353515" y="3591987"/>
                </a:lnTo>
                <a:lnTo>
                  <a:pt x="10352787" y="3591792"/>
                </a:lnTo>
                <a:lnTo>
                  <a:pt x="10353155" y="3592678"/>
                </a:lnTo>
                <a:lnTo>
                  <a:pt x="10351317" y="3591386"/>
                </a:lnTo>
                <a:cubicBezTo>
                  <a:pt x="10351854" y="3591595"/>
                  <a:pt x="10352279" y="3591616"/>
                  <a:pt x="10352789" y="3591781"/>
                </a:cubicBezTo>
                <a:cubicBezTo>
                  <a:pt x="10352782" y="3591749"/>
                  <a:pt x="10352768" y="3591746"/>
                  <a:pt x="10352761" y="3591714"/>
                </a:cubicBezTo>
                <a:cubicBezTo>
                  <a:pt x="10353351" y="3591269"/>
                  <a:pt x="10353514" y="3591574"/>
                  <a:pt x="10353517" y="3591976"/>
                </a:cubicBezTo>
                <a:cubicBezTo>
                  <a:pt x="10367196" y="3595902"/>
                  <a:pt x="10371703" y="3584337"/>
                  <a:pt x="10380053" y="3585676"/>
                </a:cubicBezTo>
                <a:cubicBezTo>
                  <a:pt x="10391220" y="3587072"/>
                  <a:pt x="10404713" y="3582871"/>
                  <a:pt x="10417775" y="3589974"/>
                </a:cubicBezTo>
                <a:cubicBezTo>
                  <a:pt x="10437405" y="3591044"/>
                  <a:pt x="10455738" y="3595000"/>
                  <a:pt x="10474004" y="3592973"/>
                </a:cubicBezTo>
                <a:cubicBezTo>
                  <a:pt x="10484474" y="3598591"/>
                  <a:pt x="10485537" y="3611631"/>
                  <a:pt x="10495600" y="3614929"/>
                </a:cubicBezTo>
                <a:cubicBezTo>
                  <a:pt x="10493616" y="3634134"/>
                  <a:pt x="10480222" y="3647436"/>
                  <a:pt x="10473224" y="3664304"/>
                </a:cubicBezTo>
                <a:cubicBezTo>
                  <a:pt x="10468884" y="3666963"/>
                  <a:pt x="10473561" y="3673281"/>
                  <a:pt x="10467431" y="3673732"/>
                </a:cubicBezTo>
                <a:cubicBezTo>
                  <a:pt x="10463055" y="3680238"/>
                  <a:pt x="10460557" y="3682456"/>
                  <a:pt x="10454693" y="3687751"/>
                </a:cubicBezTo>
                <a:cubicBezTo>
                  <a:pt x="10454498" y="3689674"/>
                  <a:pt x="10455454" y="3694057"/>
                  <a:pt x="10452142" y="3693626"/>
                </a:cubicBezTo>
                <a:cubicBezTo>
                  <a:pt x="10449201" y="3693458"/>
                  <a:pt x="10446880" y="3693963"/>
                  <a:pt x="10447642" y="3697699"/>
                </a:cubicBezTo>
                <a:cubicBezTo>
                  <a:pt x="10445416" y="3701423"/>
                  <a:pt x="10438498" y="3702688"/>
                  <a:pt x="10438099" y="3707783"/>
                </a:cubicBezTo>
                <a:cubicBezTo>
                  <a:pt x="10427507" y="3715630"/>
                  <a:pt x="10428591" y="3732183"/>
                  <a:pt x="10417993" y="3737232"/>
                </a:cubicBezTo>
                <a:cubicBezTo>
                  <a:pt x="10417823" y="3740711"/>
                  <a:pt x="10418381" y="3744690"/>
                  <a:pt x="10415615" y="3748312"/>
                </a:cubicBezTo>
                <a:cubicBezTo>
                  <a:pt x="10413158" y="3751866"/>
                  <a:pt x="10414630" y="3757643"/>
                  <a:pt x="10419311" y="3753618"/>
                </a:cubicBezTo>
                <a:cubicBezTo>
                  <a:pt x="10426665" y="3761027"/>
                  <a:pt x="10403386" y="3755797"/>
                  <a:pt x="10413557" y="3764359"/>
                </a:cubicBezTo>
                <a:cubicBezTo>
                  <a:pt x="10410005" y="3767288"/>
                  <a:pt x="10402222" y="3765973"/>
                  <a:pt x="10409402" y="3772302"/>
                </a:cubicBezTo>
                <a:cubicBezTo>
                  <a:pt x="10404270" y="3773331"/>
                  <a:pt x="10404649" y="3775547"/>
                  <a:pt x="10404041" y="3780216"/>
                </a:cubicBezTo>
                <a:cubicBezTo>
                  <a:pt x="10401099" y="3783495"/>
                  <a:pt x="10394535" y="3788420"/>
                  <a:pt x="10400131" y="3791781"/>
                </a:cubicBezTo>
                <a:cubicBezTo>
                  <a:pt x="10398794" y="3795021"/>
                  <a:pt x="10390807" y="3798540"/>
                  <a:pt x="10395385" y="3801442"/>
                </a:cubicBezTo>
                <a:cubicBezTo>
                  <a:pt x="10392756" y="3806886"/>
                  <a:pt x="10388561" y="3806413"/>
                  <a:pt x="10396090" y="3809132"/>
                </a:cubicBezTo>
                <a:cubicBezTo>
                  <a:pt x="10396168" y="3811157"/>
                  <a:pt x="10396248" y="3813181"/>
                  <a:pt x="10396361" y="3815741"/>
                </a:cubicBezTo>
                <a:cubicBezTo>
                  <a:pt x="10379856" y="3813197"/>
                  <a:pt x="10391983" y="3832084"/>
                  <a:pt x="10380608" y="3836046"/>
                </a:cubicBezTo>
                <a:cubicBezTo>
                  <a:pt x="10379674" y="3867774"/>
                  <a:pt x="10382441" y="3899929"/>
                  <a:pt x="10422135" y="3887422"/>
                </a:cubicBezTo>
                <a:cubicBezTo>
                  <a:pt x="10454250" y="3878191"/>
                  <a:pt x="10487681" y="3861697"/>
                  <a:pt x="10503945" y="3831353"/>
                </a:cubicBezTo>
                <a:cubicBezTo>
                  <a:pt x="10503484" y="3827343"/>
                  <a:pt x="10508551" y="3826312"/>
                  <a:pt x="10504848" y="3823100"/>
                </a:cubicBezTo>
                <a:cubicBezTo>
                  <a:pt x="10498134" y="3823428"/>
                  <a:pt x="10503431" y="3819396"/>
                  <a:pt x="10507063" y="3820577"/>
                </a:cubicBezTo>
                <a:cubicBezTo>
                  <a:pt x="10511828" y="3814171"/>
                  <a:pt x="10509118" y="3805355"/>
                  <a:pt x="10514876" y="3799337"/>
                </a:cubicBezTo>
                <a:cubicBezTo>
                  <a:pt x="10518419" y="3791437"/>
                  <a:pt x="10517143" y="3785408"/>
                  <a:pt x="10509313" y="3780359"/>
                </a:cubicBezTo>
                <a:cubicBezTo>
                  <a:pt x="10511935" y="3775609"/>
                  <a:pt x="10516647" y="3784770"/>
                  <a:pt x="10518933" y="3779601"/>
                </a:cubicBezTo>
                <a:cubicBezTo>
                  <a:pt x="10516311" y="3774376"/>
                  <a:pt x="10524584" y="3768345"/>
                  <a:pt x="10518419" y="3766531"/>
                </a:cubicBezTo>
                <a:cubicBezTo>
                  <a:pt x="10519269" y="3769811"/>
                  <a:pt x="10512732" y="3769844"/>
                  <a:pt x="10511439" y="3768257"/>
                </a:cubicBezTo>
                <a:cubicBezTo>
                  <a:pt x="10525966" y="3763998"/>
                  <a:pt x="10511527" y="3763071"/>
                  <a:pt x="10522901" y="3757795"/>
                </a:cubicBezTo>
                <a:cubicBezTo>
                  <a:pt x="10524265" y="3754062"/>
                  <a:pt x="10513015" y="3749446"/>
                  <a:pt x="10521449" y="3749357"/>
                </a:cubicBezTo>
                <a:cubicBezTo>
                  <a:pt x="10525736" y="3741999"/>
                  <a:pt x="10514823" y="3733791"/>
                  <a:pt x="10521502" y="3726327"/>
                </a:cubicBezTo>
                <a:cubicBezTo>
                  <a:pt x="10520988" y="3725165"/>
                  <a:pt x="10519960" y="3725094"/>
                  <a:pt x="10518773" y="3725043"/>
                </a:cubicBezTo>
                <a:cubicBezTo>
                  <a:pt x="10513210" y="3723273"/>
                  <a:pt x="10526285" y="3711534"/>
                  <a:pt x="10518454" y="3702105"/>
                </a:cubicBezTo>
                <a:cubicBezTo>
                  <a:pt x="10516027" y="3677049"/>
                  <a:pt x="10531742" y="3675807"/>
                  <a:pt x="10542425" y="3696161"/>
                </a:cubicBezTo>
                <a:cubicBezTo>
                  <a:pt x="10548395" y="3699310"/>
                  <a:pt x="10553675" y="3714937"/>
                  <a:pt x="10558086" y="3707025"/>
                </a:cubicBezTo>
                <a:cubicBezTo>
                  <a:pt x="10558706" y="3706154"/>
                  <a:pt x="10560177" y="3707273"/>
                  <a:pt x="10559344" y="3708200"/>
                </a:cubicBezTo>
                <a:cubicBezTo>
                  <a:pt x="10554561" y="3711063"/>
                  <a:pt x="10560336" y="3716838"/>
                  <a:pt x="10563313" y="3711587"/>
                </a:cubicBezTo>
                <a:cubicBezTo>
                  <a:pt x="10565421" y="3710707"/>
                  <a:pt x="10565031" y="3714643"/>
                  <a:pt x="10565067" y="3715967"/>
                </a:cubicBezTo>
                <a:cubicBezTo>
                  <a:pt x="10567246" y="3716374"/>
                  <a:pt x="10570523" y="3714684"/>
                  <a:pt x="10572011" y="3716558"/>
                </a:cubicBezTo>
                <a:cubicBezTo>
                  <a:pt x="10568858" y="3724334"/>
                  <a:pt x="10588187" y="3728267"/>
                  <a:pt x="10585299" y="3738080"/>
                </a:cubicBezTo>
                <a:cubicBezTo>
                  <a:pt x="10602094" y="3759905"/>
                  <a:pt x="10600482" y="3790830"/>
                  <a:pt x="10623017" y="3809639"/>
                </a:cubicBezTo>
                <a:cubicBezTo>
                  <a:pt x="10623318" y="3807129"/>
                  <a:pt x="10625320" y="3810922"/>
                  <a:pt x="10622468" y="3812555"/>
                </a:cubicBezTo>
                <a:cubicBezTo>
                  <a:pt x="10639139" y="3836014"/>
                  <a:pt x="10663287" y="3865684"/>
                  <a:pt x="10691509" y="3869244"/>
                </a:cubicBezTo>
                <a:lnTo>
                  <a:pt x="10691509" y="3869262"/>
                </a:lnTo>
                <a:cubicBezTo>
                  <a:pt x="10696027" y="3865028"/>
                  <a:pt x="10702157" y="3863557"/>
                  <a:pt x="10707188" y="3859997"/>
                </a:cubicBezTo>
                <a:cubicBezTo>
                  <a:pt x="10710891" y="3857215"/>
                  <a:pt x="10710785" y="3851457"/>
                  <a:pt x="10715214" y="3851191"/>
                </a:cubicBezTo>
                <a:cubicBezTo>
                  <a:pt x="10716100" y="3848339"/>
                  <a:pt x="10719572" y="3849579"/>
                  <a:pt x="10720972" y="3847471"/>
                </a:cubicBezTo>
                <a:cubicBezTo>
                  <a:pt x="10735322" y="3804271"/>
                  <a:pt x="10704017" y="3761119"/>
                  <a:pt x="10677602" y="3725128"/>
                </a:cubicBezTo>
                <a:cubicBezTo>
                  <a:pt x="10672925" y="3724182"/>
                  <a:pt x="10672482" y="3713410"/>
                  <a:pt x="10668708" y="3719001"/>
                </a:cubicBezTo>
                <a:cubicBezTo>
                  <a:pt x="10666121" y="3717967"/>
                  <a:pt x="10667645" y="3715625"/>
                  <a:pt x="10667113" y="3713919"/>
                </a:cubicBezTo>
                <a:cubicBezTo>
                  <a:pt x="10665094" y="3711771"/>
                  <a:pt x="10664740" y="3709435"/>
                  <a:pt x="10663145" y="3707061"/>
                </a:cubicBezTo>
                <a:cubicBezTo>
                  <a:pt x="10653366" y="3700594"/>
                  <a:pt x="10647944" y="3690262"/>
                  <a:pt x="10636996" y="3687643"/>
                </a:cubicBezTo>
                <a:cubicBezTo>
                  <a:pt x="10643161" y="3681370"/>
                  <a:pt x="10625799" y="3679621"/>
                  <a:pt x="10624257" y="3674962"/>
                </a:cubicBezTo>
                <a:cubicBezTo>
                  <a:pt x="10624186" y="3669934"/>
                  <a:pt x="10616196" y="3673289"/>
                  <a:pt x="10613450" y="3672648"/>
                </a:cubicBezTo>
                <a:cubicBezTo>
                  <a:pt x="10607143" y="3661297"/>
                  <a:pt x="10591783" y="3661529"/>
                  <a:pt x="10580657" y="3656581"/>
                </a:cubicBezTo>
                <a:cubicBezTo>
                  <a:pt x="10557289" y="3643464"/>
                  <a:pt x="10535657" y="3651860"/>
                  <a:pt x="10510429" y="3652354"/>
                </a:cubicBezTo>
                <a:cubicBezTo>
                  <a:pt x="10506017" y="3646314"/>
                  <a:pt x="10519624" y="3637359"/>
                  <a:pt x="10513033" y="3626536"/>
                </a:cubicBezTo>
                <a:cubicBezTo>
                  <a:pt x="10520598" y="3624178"/>
                  <a:pt x="10520722" y="3624358"/>
                  <a:pt x="10524389" y="3616772"/>
                </a:cubicBezTo>
                <a:cubicBezTo>
                  <a:pt x="10524425" y="3611454"/>
                  <a:pt x="10531122" y="3609960"/>
                  <a:pt x="10529049" y="3604115"/>
                </a:cubicBezTo>
                <a:cubicBezTo>
                  <a:pt x="10532025" y="3601274"/>
                  <a:pt x="10534098" y="3599628"/>
                  <a:pt x="10531671" y="3596288"/>
                </a:cubicBezTo>
                <a:cubicBezTo>
                  <a:pt x="10537305" y="3594414"/>
                  <a:pt x="10541043" y="3588119"/>
                  <a:pt x="10545224" y="3584060"/>
                </a:cubicBezTo>
                <a:cubicBezTo>
                  <a:pt x="10558759" y="3556105"/>
                  <a:pt x="10591446" y="3543273"/>
                  <a:pt x="10615966" y="3529715"/>
                </a:cubicBezTo>
                <a:cubicBezTo>
                  <a:pt x="10616090" y="3523617"/>
                  <a:pt x="10620289" y="3527764"/>
                  <a:pt x="10623779" y="3528482"/>
                </a:cubicBezTo>
                <a:cubicBezTo>
                  <a:pt x="10649255" y="3517907"/>
                  <a:pt x="10699340" y="3532204"/>
                  <a:pt x="10709899" y="3501919"/>
                </a:cubicBezTo>
                <a:cubicBezTo>
                  <a:pt x="10726818" y="3484246"/>
                  <a:pt x="10715232" y="3462977"/>
                  <a:pt x="10707507" y="3443820"/>
                </a:cubicBezTo>
                <a:cubicBezTo>
                  <a:pt x="10704212" y="3441781"/>
                  <a:pt x="10701448" y="3441724"/>
                  <a:pt x="10702405" y="3436501"/>
                </a:cubicBezTo>
                <a:cubicBezTo>
                  <a:pt x="10692714" y="3432632"/>
                  <a:pt x="10682314" y="3429532"/>
                  <a:pt x="10672287" y="3427351"/>
                </a:cubicBezTo>
                <a:cubicBezTo>
                  <a:pt x="10650761" y="3423992"/>
                  <a:pt x="10632850" y="3430915"/>
                  <a:pt x="10616179" y="3441161"/>
                </a:cubicBezTo>
                <a:cubicBezTo>
                  <a:pt x="10611874" y="3445540"/>
                  <a:pt x="10596283" y="3453738"/>
                  <a:pt x="10601066" y="3459933"/>
                </a:cubicBezTo>
                <a:cubicBezTo>
                  <a:pt x="10598728" y="3463129"/>
                  <a:pt x="10595061" y="3460204"/>
                  <a:pt x="10592368" y="3461960"/>
                </a:cubicBezTo>
                <a:cubicBezTo>
                  <a:pt x="10590525" y="3464798"/>
                  <a:pt x="10585795" y="3463673"/>
                  <a:pt x="10586769" y="3467957"/>
                </a:cubicBezTo>
                <a:cubicBezTo>
                  <a:pt x="10579913" y="3470880"/>
                  <a:pt x="10574314" y="3475231"/>
                  <a:pt x="10571055" y="3481811"/>
                </a:cubicBezTo>
                <a:cubicBezTo>
                  <a:pt x="10557289" y="3480456"/>
                  <a:pt x="10548980" y="3488751"/>
                  <a:pt x="10541468" y="3497689"/>
                </a:cubicBezTo>
                <a:cubicBezTo>
                  <a:pt x="10529102" y="3505530"/>
                  <a:pt x="10526108" y="3518173"/>
                  <a:pt x="10517445" y="3527931"/>
                </a:cubicBezTo>
                <a:cubicBezTo>
                  <a:pt x="10512661" y="3517512"/>
                  <a:pt x="10526338" y="3501562"/>
                  <a:pt x="10524496" y="3487679"/>
                </a:cubicBezTo>
                <a:cubicBezTo>
                  <a:pt x="10530360" y="3483482"/>
                  <a:pt x="10518189" y="3481145"/>
                  <a:pt x="10522512" y="3476911"/>
                </a:cubicBezTo>
                <a:cubicBezTo>
                  <a:pt x="10524850" y="3478016"/>
                  <a:pt x="10529244" y="3480527"/>
                  <a:pt x="10528872" y="3475807"/>
                </a:cubicBezTo>
                <a:cubicBezTo>
                  <a:pt x="10530466" y="3467909"/>
                  <a:pt x="10536277" y="3460913"/>
                  <a:pt x="10537695" y="3452776"/>
                </a:cubicBezTo>
                <a:cubicBezTo>
                  <a:pt x="10542567" y="3450248"/>
                  <a:pt x="10537181" y="3443010"/>
                  <a:pt x="10541840" y="3441570"/>
                </a:cubicBezTo>
                <a:cubicBezTo>
                  <a:pt x="10545596" y="3441311"/>
                  <a:pt x="10544214" y="3438693"/>
                  <a:pt x="10544320" y="3436019"/>
                </a:cubicBezTo>
                <a:cubicBezTo>
                  <a:pt x="10546801" y="3431792"/>
                  <a:pt x="10549246" y="3428260"/>
                  <a:pt x="10548555" y="3423205"/>
                </a:cubicBezTo>
                <a:cubicBezTo>
                  <a:pt x="10557891" y="3414997"/>
                  <a:pt x="10556775" y="3402567"/>
                  <a:pt x="10564482" y="3393282"/>
                </a:cubicBezTo>
                <a:cubicBezTo>
                  <a:pt x="10565545" y="3388771"/>
                  <a:pt x="10561399" y="3390694"/>
                  <a:pt x="10559539" y="3388477"/>
                </a:cubicBezTo>
                <a:cubicBezTo>
                  <a:pt x="10577433" y="3385869"/>
                  <a:pt x="10562710" y="3381208"/>
                  <a:pt x="10572685" y="3379463"/>
                </a:cubicBezTo>
                <a:cubicBezTo>
                  <a:pt x="10577751" y="3376883"/>
                  <a:pt x="10573234" y="3368295"/>
                  <a:pt x="10578283" y="3367023"/>
                </a:cubicBezTo>
                <a:cubicBezTo>
                  <a:pt x="10580108" y="3366883"/>
                  <a:pt x="10580055" y="3366688"/>
                  <a:pt x="10580444" y="3364879"/>
                </a:cubicBezTo>
                <a:cubicBezTo>
                  <a:pt x="10597523" y="3355340"/>
                  <a:pt x="10607055" y="3331295"/>
                  <a:pt x="10624435" y="3320642"/>
                </a:cubicBezTo>
                <a:cubicBezTo>
                  <a:pt x="10624045" y="3318079"/>
                  <a:pt x="10620147" y="3316949"/>
                  <a:pt x="10623797" y="3314031"/>
                </a:cubicBezTo>
                <a:cubicBezTo>
                  <a:pt x="10632496" y="3315152"/>
                  <a:pt x="10631822" y="3304613"/>
                  <a:pt x="10638271" y="3300593"/>
                </a:cubicBezTo>
                <a:cubicBezTo>
                  <a:pt x="10640415" y="3289419"/>
                  <a:pt x="10655120" y="3287141"/>
                  <a:pt x="10652427" y="3275090"/>
                </a:cubicBezTo>
                <a:cubicBezTo>
                  <a:pt x="10657210" y="3270546"/>
                  <a:pt x="10657423" y="3264789"/>
                  <a:pt x="10663960" y="3262474"/>
                </a:cubicBezTo>
                <a:cubicBezTo>
                  <a:pt x="10662578" y="3257620"/>
                  <a:pt x="10665377" y="3254294"/>
                  <a:pt x="10666068" y="3250163"/>
                </a:cubicBezTo>
                <a:cubicBezTo>
                  <a:pt x="10681588" y="3223230"/>
                  <a:pt x="10691049" y="3188963"/>
                  <a:pt x="10679391" y="3160368"/>
                </a:cubicBezTo>
                <a:cubicBezTo>
                  <a:pt x="10685574" y="3153998"/>
                  <a:pt x="10669364" y="3139070"/>
                  <a:pt x="10663942" y="3133682"/>
                </a:cubicBezTo>
                <a:cubicBezTo>
                  <a:pt x="10663801" y="3128645"/>
                  <a:pt x="10657600" y="3129931"/>
                  <a:pt x="10655208" y="3125596"/>
                </a:cubicBezTo>
                <a:cubicBezTo>
                  <a:pt x="10650974" y="3126376"/>
                  <a:pt x="10651895" y="3122664"/>
                  <a:pt x="10649911" y="3120699"/>
                </a:cubicBezTo>
                <a:cubicBezTo>
                  <a:pt x="10630582" y="3113421"/>
                  <a:pt x="10607427" y="3113820"/>
                  <a:pt x="10593094" y="3131754"/>
                </a:cubicBezTo>
                <a:cubicBezTo>
                  <a:pt x="10589533" y="3133351"/>
                  <a:pt x="10583279" y="3132135"/>
                  <a:pt x="10588364" y="3136653"/>
                </a:cubicBezTo>
                <a:cubicBezTo>
                  <a:pt x="10582624" y="3138326"/>
                  <a:pt x="10584307" y="3139847"/>
                  <a:pt x="10583385" y="3144578"/>
                </a:cubicBezTo>
                <a:cubicBezTo>
                  <a:pt x="10582730" y="3145761"/>
                  <a:pt x="10581313" y="3145010"/>
                  <a:pt x="10580037" y="3145564"/>
                </a:cubicBezTo>
                <a:cubicBezTo>
                  <a:pt x="10578549" y="3148339"/>
                  <a:pt x="10577751" y="3151854"/>
                  <a:pt x="10576299" y="3154685"/>
                </a:cubicBezTo>
                <a:cubicBezTo>
                  <a:pt x="10563259" y="3153748"/>
                  <a:pt x="10569035" y="3170236"/>
                  <a:pt x="10562108" y="3172834"/>
                </a:cubicBezTo>
                <a:cubicBezTo>
                  <a:pt x="10558281" y="3184419"/>
                  <a:pt x="10545986" y="3192568"/>
                  <a:pt x="10544958" y="3204823"/>
                </a:cubicBezTo>
                <a:cubicBezTo>
                  <a:pt x="10545880" y="3208141"/>
                  <a:pt x="10541858" y="3206706"/>
                  <a:pt x="10540317" y="3208995"/>
                </a:cubicBezTo>
                <a:cubicBezTo>
                  <a:pt x="10541574" y="3213300"/>
                  <a:pt x="10537092" y="3211860"/>
                  <a:pt x="10535586" y="3214180"/>
                </a:cubicBezTo>
                <a:cubicBezTo>
                  <a:pt x="10535710" y="3220651"/>
                  <a:pt x="10527667" y="3228557"/>
                  <a:pt x="10531246" y="3233596"/>
                </a:cubicBezTo>
                <a:cubicBezTo>
                  <a:pt x="10530838" y="3236115"/>
                  <a:pt x="10527578" y="3234154"/>
                  <a:pt x="10526799" y="3236370"/>
                </a:cubicBezTo>
                <a:cubicBezTo>
                  <a:pt x="10526639" y="3242492"/>
                  <a:pt x="10525187" y="3248791"/>
                  <a:pt x="10520137" y="3251504"/>
                </a:cubicBezTo>
                <a:cubicBezTo>
                  <a:pt x="10517764" y="3257450"/>
                  <a:pt x="10517941" y="3263338"/>
                  <a:pt x="10513529" y="3268304"/>
                </a:cubicBezTo>
                <a:cubicBezTo>
                  <a:pt x="10508179" y="3290576"/>
                  <a:pt x="10504795" y="3310657"/>
                  <a:pt x="10496911" y="3332895"/>
                </a:cubicBezTo>
                <a:cubicBezTo>
                  <a:pt x="10499941" y="3334049"/>
                  <a:pt x="10498311" y="3338428"/>
                  <a:pt x="10501447" y="3339488"/>
                </a:cubicBezTo>
                <a:cubicBezTo>
                  <a:pt x="10489736" y="3355555"/>
                  <a:pt x="10488336" y="3384787"/>
                  <a:pt x="10489452" y="3403664"/>
                </a:cubicBezTo>
                <a:cubicBezTo>
                  <a:pt x="10478309" y="3431766"/>
                  <a:pt x="10495051" y="3465060"/>
                  <a:pt x="10484563" y="3494952"/>
                </a:cubicBezTo>
                <a:cubicBezTo>
                  <a:pt x="10481781" y="3488540"/>
                  <a:pt x="10479514" y="3489328"/>
                  <a:pt x="10474464" y="3492615"/>
                </a:cubicBezTo>
                <a:cubicBezTo>
                  <a:pt x="10469929" y="3487293"/>
                  <a:pt x="10478752" y="3489098"/>
                  <a:pt x="10480807" y="3486476"/>
                </a:cubicBezTo>
                <a:cubicBezTo>
                  <a:pt x="10485289" y="3482623"/>
                  <a:pt x="10476856" y="3481321"/>
                  <a:pt x="10482579" y="3476966"/>
                </a:cubicBezTo>
                <a:cubicBezTo>
                  <a:pt x="10478681" y="3473026"/>
                  <a:pt x="10487185" y="3464174"/>
                  <a:pt x="10477405" y="3462286"/>
                </a:cubicBezTo>
                <a:cubicBezTo>
                  <a:pt x="10483269" y="3456941"/>
                  <a:pt x="10475527" y="3446295"/>
                  <a:pt x="10480860" y="3440727"/>
                </a:cubicBezTo>
                <a:cubicBezTo>
                  <a:pt x="10481746" y="3437766"/>
                  <a:pt x="10478486" y="3434294"/>
                  <a:pt x="10477051" y="3431714"/>
                </a:cubicBezTo>
                <a:cubicBezTo>
                  <a:pt x="10477937" y="3416313"/>
                  <a:pt x="10474677" y="3393891"/>
                  <a:pt x="10469380" y="3377755"/>
                </a:cubicBezTo>
                <a:cubicBezTo>
                  <a:pt x="10457527" y="3311774"/>
                  <a:pt x="10376322" y="3306030"/>
                  <a:pt x="10364037" y="3372160"/>
                </a:cubicBezTo>
                <a:cubicBezTo>
                  <a:pt x="10363017" y="3380572"/>
                  <a:pt x="10365054" y="3397169"/>
                  <a:pt x="10370495" y="3405788"/>
                </a:cubicBezTo>
                <a:cubicBezTo>
                  <a:pt x="10369237" y="3410401"/>
                  <a:pt x="10378723" y="3409112"/>
                  <a:pt x="10374674" y="3413895"/>
                </a:cubicBezTo>
                <a:cubicBezTo>
                  <a:pt x="10372164" y="3416338"/>
                  <a:pt x="10377617" y="3417550"/>
                  <a:pt x="10373762" y="3419982"/>
                </a:cubicBezTo>
                <a:cubicBezTo>
                  <a:pt x="10378365" y="3424024"/>
                  <a:pt x="10378980" y="3430515"/>
                  <a:pt x="10385547" y="3431399"/>
                </a:cubicBezTo>
                <a:cubicBezTo>
                  <a:pt x="10387138" y="3433369"/>
                  <a:pt x="10385653" y="3435171"/>
                  <a:pt x="10384050" y="3436689"/>
                </a:cubicBezTo>
                <a:cubicBezTo>
                  <a:pt x="10385744" y="3438344"/>
                  <a:pt x="10386399" y="3439161"/>
                  <a:pt x="10386599" y="3442096"/>
                </a:cubicBezTo>
                <a:cubicBezTo>
                  <a:pt x="10393959" y="3446819"/>
                  <a:pt x="10393622" y="3455538"/>
                  <a:pt x="10401828" y="3460528"/>
                </a:cubicBezTo>
                <a:cubicBezTo>
                  <a:pt x="10401198" y="3469043"/>
                  <a:pt x="10407783" y="3464717"/>
                  <a:pt x="10411968" y="3474827"/>
                </a:cubicBezTo>
                <a:cubicBezTo>
                  <a:pt x="10402372" y="3477736"/>
                  <a:pt x="10393052" y="3460098"/>
                  <a:pt x="10383559" y="3460023"/>
                </a:cubicBezTo>
                <a:cubicBezTo>
                  <a:pt x="10371450" y="3451481"/>
                  <a:pt x="10341979" y="3448708"/>
                  <a:pt x="10334952" y="3464401"/>
                </a:cubicBezTo>
                <a:cubicBezTo>
                  <a:pt x="10324062" y="3464865"/>
                  <a:pt x="10324326" y="3463003"/>
                  <a:pt x="10325210" y="3472032"/>
                </a:cubicBezTo>
                <a:cubicBezTo>
                  <a:pt x="10319514" y="3468921"/>
                  <a:pt x="10313012" y="3475292"/>
                  <a:pt x="10312707" y="3481891"/>
                </a:cubicBezTo>
                <a:cubicBezTo>
                  <a:pt x="10311559" y="3487130"/>
                  <a:pt x="10321334" y="3482343"/>
                  <a:pt x="10319466" y="3486409"/>
                </a:cubicBezTo>
                <a:cubicBezTo>
                  <a:pt x="10290184" y="3495354"/>
                  <a:pt x="10370633" y="3539581"/>
                  <a:pt x="10379920" y="3545431"/>
                </a:cubicBezTo>
                <a:cubicBezTo>
                  <a:pt x="10399366" y="3555701"/>
                  <a:pt x="10423173" y="3555027"/>
                  <a:pt x="10442320" y="3566186"/>
                </a:cubicBezTo>
                <a:cubicBezTo>
                  <a:pt x="10427369" y="3572961"/>
                  <a:pt x="10409691" y="3559840"/>
                  <a:pt x="10397091" y="3563908"/>
                </a:cubicBezTo>
                <a:cubicBezTo>
                  <a:pt x="10394487" y="3562111"/>
                  <a:pt x="10387840" y="3557452"/>
                  <a:pt x="10388690" y="3563350"/>
                </a:cubicBezTo>
                <a:cubicBezTo>
                  <a:pt x="10385593" y="3572091"/>
                  <a:pt x="10377050" y="3556244"/>
                  <a:pt x="10374329" y="3565112"/>
                </a:cubicBezTo>
                <a:cubicBezTo>
                  <a:pt x="10374198" y="3570594"/>
                  <a:pt x="10366383" y="3561179"/>
                  <a:pt x="10363465" y="3567972"/>
                </a:cubicBezTo>
                <a:cubicBezTo>
                  <a:pt x="10353473" y="3569301"/>
                  <a:pt x="10345874" y="3575666"/>
                  <a:pt x="10335918" y="3577617"/>
                </a:cubicBezTo>
                <a:cubicBezTo>
                  <a:pt x="10336056" y="3590025"/>
                  <a:pt x="10315813" y="3588672"/>
                  <a:pt x="10310135" y="3600508"/>
                </a:cubicBezTo>
                <a:cubicBezTo>
                  <a:pt x="10311104" y="3609446"/>
                  <a:pt x="10302558" y="3603442"/>
                  <a:pt x="10296752" y="3611664"/>
                </a:cubicBezTo>
                <a:cubicBezTo>
                  <a:pt x="10289665" y="3603219"/>
                  <a:pt x="10298564" y="3602083"/>
                  <a:pt x="10293290" y="3596752"/>
                </a:cubicBezTo>
                <a:cubicBezTo>
                  <a:pt x="10293839" y="3594206"/>
                  <a:pt x="10295335" y="3594424"/>
                  <a:pt x="10295143" y="3591639"/>
                </a:cubicBezTo>
                <a:cubicBezTo>
                  <a:pt x="10290197" y="3581435"/>
                  <a:pt x="10295650" y="3569138"/>
                  <a:pt x="10293559" y="3557176"/>
                </a:cubicBezTo>
                <a:cubicBezTo>
                  <a:pt x="10290344" y="3553953"/>
                  <a:pt x="10290338" y="3553763"/>
                  <a:pt x="10293386" y="3550177"/>
                </a:cubicBezTo>
                <a:cubicBezTo>
                  <a:pt x="10289871" y="3537487"/>
                  <a:pt x="10303190" y="3524520"/>
                  <a:pt x="10294567" y="3513396"/>
                </a:cubicBezTo>
                <a:cubicBezTo>
                  <a:pt x="10298479" y="3475618"/>
                  <a:pt x="10306264" y="3442266"/>
                  <a:pt x="10314771" y="3407815"/>
                </a:cubicBezTo>
                <a:cubicBezTo>
                  <a:pt x="10324625" y="3377358"/>
                  <a:pt x="10342912" y="3349480"/>
                  <a:pt x="10352621" y="3318699"/>
                </a:cubicBezTo>
                <a:cubicBezTo>
                  <a:pt x="10380539" y="3234154"/>
                  <a:pt x="10444844" y="3156308"/>
                  <a:pt x="10486405" y="3072801"/>
                </a:cubicBezTo>
                <a:cubicBezTo>
                  <a:pt x="10494697" y="3059221"/>
                  <a:pt x="10498647" y="3043666"/>
                  <a:pt x="10506514" y="3029885"/>
                </a:cubicBezTo>
                <a:cubicBezTo>
                  <a:pt x="10507913" y="3020148"/>
                  <a:pt x="10508657" y="3010304"/>
                  <a:pt x="10513972" y="3001850"/>
                </a:cubicBezTo>
                <a:cubicBezTo>
                  <a:pt x="10528872" y="3001480"/>
                  <a:pt x="10544958" y="3001198"/>
                  <a:pt x="10556332" y="3010606"/>
                </a:cubicBezTo>
                <a:cubicBezTo>
                  <a:pt x="10556882" y="3014742"/>
                  <a:pt x="10561984" y="3016578"/>
                  <a:pt x="10565704" y="3016585"/>
                </a:cubicBezTo>
                <a:cubicBezTo>
                  <a:pt x="10569620" y="3011080"/>
                  <a:pt x="10568734" y="3019946"/>
                  <a:pt x="10572809" y="3021083"/>
                </a:cubicBezTo>
                <a:cubicBezTo>
                  <a:pt x="10580249" y="3023205"/>
                  <a:pt x="10586610" y="3029886"/>
                  <a:pt x="10594777" y="3030301"/>
                </a:cubicBezTo>
                <a:cubicBezTo>
                  <a:pt x="10596194" y="3027043"/>
                  <a:pt x="10602519" y="3029339"/>
                  <a:pt x="10600252" y="3032365"/>
                </a:cubicBezTo>
                <a:cubicBezTo>
                  <a:pt x="10598781" y="3031872"/>
                  <a:pt x="10591677" y="3032942"/>
                  <a:pt x="10595557" y="3035019"/>
                </a:cubicBezTo>
                <a:cubicBezTo>
                  <a:pt x="10603848" y="3034537"/>
                  <a:pt x="10604982" y="3035589"/>
                  <a:pt x="10601828" y="3043186"/>
                </a:cubicBezTo>
                <a:cubicBezTo>
                  <a:pt x="10603405" y="3045518"/>
                  <a:pt x="10606116" y="3043835"/>
                  <a:pt x="10608188" y="3044634"/>
                </a:cubicBezTo>
                <a:cubicBezTo>
                  <a:pt x="10610208" y="3049782"/>
                  <a:pt x="10614868" y="3053028"/>
                  <a:pt x="10619137" y="3057042"/>
                </a:cubicBezTo>
                <a:cubicBezTo>
                  <a:pt x="10622911" y="3065078"/>
                  <a:pt x="10631432" y="3069740"/>
                  <a:pt x="10632921" y="3079147"/>
                </a:cubicBezTo>
                <a:cubicBezTo>
                  <a:pt x="10637988" y="3080120"/>
                  <a:pt x="10639653" y="3087190"/>
                  <a:pt x="10645127" y="3090482"/>
                </a:cubicBezTo>
                <a:cubicBezTo>
                  <a:pt x="10643799" y="3099025"/>
                  <a:pt x="10653702" y="3102304"/>
                  <a:pt x="10655456" y="3109212"/>
                </a:cubicBezTo>
                <a:cubicBezTo>
                  <a:pt x="10678381" y="3124668"/>
                  <a:pt x="10696966" y="3162595"/>
                  <a:pt x="10729121" y="3161330"/>
                </a:cubicBezTo>
                <a:cubicBezTo>
                  <a:pt x="10733037" y="3165164"/>
                  <a:pt x="10744960" y="3165290"/>
                  <a:pt x="10742497" y="3157564"/>
                </a:cubicBezTo>
                <a:cubicBezTo>
                  <a:pt x="10748361" y="3151735"/>
                  <a:pt x="10756174" y="3150183"/>
                  <a:pt x="10761206" y="3141954"/>
                </a:cubicBezTo>
                <a:cubicBezTo>
                  <a:pt x="10762924" y="3125293"/>
                  <a:pt x="10762109" y="3110061"/>
                  <a:pt x="10754810" y="3093481"/>
                </a:cubicBezTo>
                <a:cubicBezTo>
                  <a:pt x="10755306" y="3090397"/>
                  <a:pt x="10751302" y="3089430"/>
                  <a:pt x="10751905" y="3086429"/>
                </a:cubicBezTo>
                <a:cubicBezTo>
                  <a:pt x="10749424" y="3084035"/>
                  <a:pt x="10744747" y="3085447"/>
                  <a:pt x="10749123" y="3081268"/>
                </a:cubicBezTo>
                <a:cubicBezTo>
                  <a:pt x="10744730" y="3077684"/>
                  <a:pt x="10743702" y="3070149"/>
                  <a:pt x="10738600" y="3068397"/>
                </a:cubicBezTo>
                <a:cubicBezTo>
                  <a:pt x="10735535" y="3068393"/>
                  <a:pt x="10736704" y="3064635"/>
                  <a:pt x="10736367" y="3062557"/>
                </a:cubicBezTo>
                <a:cubicBezTo>
                  <a:pt x="10726145" y="3054330"/>
                  <a:pt x="10721610" y="3043383"/>
                  <a:pt x="10709013" y="3041324"/>
                </a:cubicBezTo>
                <a:cubicBezTo>
                  <a:pt x="10708907" y="3039513"/>
                  <a:pt x="10714824" y="3040546"/>
                  <a:pt x="10717021" y="3039972"/>
                </a:cubicBezTo>
                <a:cubicBezTo>
                  <a:pt x="10720617" y="3037320"/>
                  <a:pt x="10713974" y="3037462"/>
                  <a:pt x="10712238" y="3037788"/>
                </a:cubicBezTo>
                <a:cubicBezTo>
                  <a:pt x="10710129" y="3035396"/>
                  <a:pt x="10711104" y="3032668"/>
                  <a:pt x="10707029" y="3032955"/>
                </a:cubicBezTo>
                <a:cubicBezTo>
                  <a:pt x="10701058" y="3030602"/>
                  <a:pt x="10708464" y="3025447"/>
                  <a:pt x="10702192" y="3026015"/>
                </a:cubicBezTo>
                <a:cubicBezTo>
                  <a:pt x="10699925" y="3024855"/>
                  <a:pt x="10698489" y="3021253"/>
                  <a:pt x="10695867" y="3021882"/>
                </a:cubicBezTo>
                <a:lnTo>
                  <a:pt x="10695866" y="3021887"/>
                </a:lnTo>
                <a:lnTo>
                  <a:pt x="10694556" y="3021687"/>
                </a:lnTo>
                <a:lnTo>
                  <a:pt x="10694539" y="3021964"/>
                </a:lnTo>
                <a:lnTo>
                  <a:pt x="10694539" y="3021964"/>
                </a:lnTo>
                <a:cubicBezTo>
                  <a:pt x="10694468" y="3021868"/>
                  <a:pt x="10694415" y="3021801"/>
                  <a:pt x="10694556" y="3021682"/>
                </a:cubicBezTo>
                <a:cubicBezTo>
                  <a:pt x="10694769" y="3019542"/>
                  <a:pt x="10695106" y="3016507"/>
                  <a:pt x="10689702" y="3021436"/>
                </a:cubicBezTo>
                <a:cubicBezTo>
                  <a:pt x="10683802" y="3022810"/>
                  <a:pt x="10684210" y="3014202"/>
                  <a:pt x="10679427" y="3012336"/>
                </a:cubicBezTo>
                <a:cubicBezTo>
                  <a:pt x="10675990" y="3012692"/>
                  <a:pt x="10671543" y="3012427"/>
                  <a:pt x="10675812" y="3008728"/>
                </a:cubicBezTo>
                <a:cubicBezTo>
                  <a:pt x="10669346" y="3008177"/>
                  <a:pt x="10666777" y="3008331"/>
                  <a:pt x="10661001" y="3001315"/>
                </a:cubicBezTo>
                <a:cubicBezTo>
                  <a:pt x="10661338" y="2994758"/>
                  <a:pt x="10653631" y="3006368"/>
                  <a:pt x="10653277" y="2997345"/>
                </a:cubicBezTo>
                <a:cubicBezTo>
                  <a:pt x="10647732" y="2993077"/>
                  <a:pt x="10649911" y="3004026"/>
                  <a:pt x="10642753" y="3001542"/>
                </a:cubicBezTo>
                <a:cubicBezTo>
                  <a:pt x="10639122" y="2997568"/>
                  <a:pt x="10643303" y="2997481"/>
                  <a:pt x="10645907" y="2995554"/>
                </a:cubicBezTo>
                <a:cubicBezTo>
                  <a:pt x="10646137" y="2993436"/>
                  <a:pt x="10641194" y="2994717"/>
                  <a:pt x="10639777" y="2994092"/>
                </a:cubicBezTo>
                <a:cubicBezTo>
                  <a:pt x="10637403" y="2986421"/>
                  <a:pt x="10628066" y="2984938"/>
                  <a:pt x="10622238" y="2980360"/>
                </a:cubicBezTo>
                <a:cubicBezTo>
                  <a:pt x="10551372" y="2964688"/>
                  <a:pt x="10538492" y="2994687"/>
                  <a:pt x="10564411" y="2949641"/>
                </a:cubicBezTo>
                <a:cubicBezTo>
                  <a:pt x="10575378" y="2929377"/>
                  <a:pt x="10587318" y="2912155"/>
                  <a:pt x="10602466" y="2896058"/>
                </a:cubicBezTo>
                <a:cubicBezTo>
                  <a:pt x="10616108" y="2890420"/>
                  <a:pt x="10625019" y="2880072"/>
                  <a:pt x="10638165" y="2874945"/>
                </a:cubicBezTo>
                <a:cubicBezTo>
                  <a:pt x="10645039" y="2864189"/>
                  <a:pt x="10658432" y="2864480"/>
                  <a:pt x="10666139" y="2854454"/>
                </a:cubicBezTo>
                <a:cubicBezTo>
                  <a:pt x="10671631" y="2852957"/>
                  <a:pt x="10680720" y="2848748"/>
                  <a:pt x="10685060" y="2850886"/>
                </a:cubicBezTo>
                <a:cubicBezTo>
                  <a:pt x="10690269" y="2847426"/>
                  <a:pt x="10695230" y="2845156"/>
                  <a:pt x="10702050" y="2845789"/>
                </a:cubicBezTo>
                <a:cubicBezTo>
                  <a:pt x="10704832" y="2840669"/>
                  <a:pt x="10707206" y="2848055"/>
                  <a:pt x="10710590" y="2844372"/>
                </a:cubicBezTo>
                <a:cubicBezTo>
                  <a:pt x="10717198" y="2840189"/>
                  <a:pt x="10725968" y="2840284"/>
                  <a:pt x="10731230" y="2837244"/>
                </a:cubicBezTo>
                <a:cubicBezTo>
                  <a:pt x="10745793" y="2839856"/>
                  <a:pt x="10743613" y="2828117"/>
                  <a:pt x="10750169" y="2836169"/>
                </a:cubicBezTo>
                <a:cubicBezTo>
                  <a:pt x="10752755" y="2836420"/>
                  <a:pt x="10750735" y="2832711"/>
                  <a:pt x="10752702" y="2831699"/>
                </a:cubicBezTo>
                <a:cubicBezTo>
                  <a:pt x="10757113" y="2837526"/>
                  <a:pt x="10762730" y="2826710"/>
                  <a:pt x="10767548" y="2833279"/>
                </a:cubicBezTo>
                <a:cubicBezTo>
                  <a:pt x="10784184" y="2823399"/>
                  <a:pt x="10806489" y="2825383"/>
                  <a:pt x="10823958" y="2833520"/>
                </a:cubicBezTo>
                <a:cubicBezTo>
                  <a:pt x="10830389" y="2837818"/>
                  <a:pt x="10835899" y="2848294"/>
                  <a:pt x="10844757" y="2851194"/>
                </a:cubicBezTo>
                <a:cubicBezTo>
                  <a:pt x="10844775" y="2859250"/>
                  <a:pt x="10862066" y="2866220"/>
                  <a:pt x="10857619" y="2872814"/>
                </a:cubicBezTo>
                <a:cubicBezTo>
                  <a:pt x="10859515" y="2882645"/>
                  <a:pt x="10854997" y="2891033"/>
                  <a:pt x="10858717" y="2898852"/>
                </a:cubicBezTo>
                <a:cubicBezTo>
                  <a:pt x="10852960" y="2903642"/>
                  <a:pt x="10856627" y="2905410"/>
                  <a:pt x="10856769" y="2911446"/>
                </a:cubicBezTo>
                <a:cubicBezTo>
                  <a:pt x="10854855" y="2913356"/>
                  <a:pt x="10854253" y="2914433"/>
                  <a:pt x="10856556" y="2915916"/>
                </a:cubicBezTo>
                <a:cubicBezTo>
                  <a:pt x="10855564" y="2918444"/>
                  <a:pt x="10854607" y="2919569"/>
                  <a:pt x="10857601" y="2921630"/>
                </a:cubicBezTo>
                <a:cubicBezTo>
                  <a:pt x="10874893" y="2925185"/>
                  <a:pt x="10855989" y="2923199"/>
                  <a:pt x="10852729" y="2926364"/>
                </a:cubicBezTo>
                <a:cubicBezTo>
                  <a:pt x="10856237" y="2932059"/>
                  <a:pt x="10860259" y="2937532"/>
                  <a:pt x="10853332" y="2943715"/>
                </a:cubicBezTo>
                <a:cubicBezTo>
                  <a:pt x="10849629" y="2950502"/>
                  <a:pt x="10852003" y="2960014"/>
                  <a:pt x="10849594" y="2964977"/>
                </a:cubicBezTo>
                <a:cubicBezTo>
                  <a:pt x="10851064" y="2974528"/>
                  <a:pt x="10839743" y="2970090"/>
                  <a:pt x="10847326" y="2977798"/>
                </a:cubicBezTo>
                <a:cubicBezTo>
                  <a:pt x="10840346" y="2983483"/>
                  <a:pt x="10825322" y="2996813"/>
                  <a:pt x="10828546" y="3005530"/>
                </a:cubicBezTo>
                <a:cubicBezTo>
                  <a:pt x="10829078" y="3006359"/>
                  <a:pt x="10823125" y="3006359"/>
                  <a:pt x="10824117" y="3009691"/>
                </a:cubicBezTo>
                <a:cubicBezTo>
                  <a:pt x="10819511" y="3015642"/>
                  <a:pt x="10826420" y="3012537"/>
                  <a:pt x="10829166" y="3014845"/>
                </a:cubicBezTo>
                <a:cubicBezTo>
                  <a:pt x="10823869" y="3017102"/>
                  <a:pt x="10813470" y="3017690"/>
                  <a:pt x="10815170" y="3026949"/>
                </a:cubicBezTo>
                <a:cubicBezTo>
                  <a:pt x="10805426" y="3037721"/>
                  <a:pt x="10799084" y="3048529"/>
                  <a:pt x="10792174" y="3060323"/>
                </a:cubicBezTo>
                <a:cubicBezTo>
                  <a:pt x="10789180" y="3069896"/>
                  <a:pt x="10778568" y="3076700"/>
                  <a:pt x="10776212" y="3086843"/>
                </a:cubicBezTo>
                <a:cubicBezTo>
                  <a:pt x="10776123" y="3092417"/>
                  <a:pt x="10775167" y="3097765"/>
                  <a:pt x="10772066" y="3102171"/>
                </a:cubicBezTo>
                <a:cubicBezTo>
                  <a:pt x="10774865" y="3114327"/>
                  <a:pt x="10764962" y="3129946"/>
                  <a:pt x="10774724" y="3142491"/>
                </a:cubicBezTo>
                <a:cubicBezTo>
                  <a:pt x="10795009" y="3148670"/>
                  <a:pt x="10815418" y="3166147"/>
                  <a:pt x="10836802" y="3154715"/>
                </a:cubicBezTo>
                <a:cubicBezTo>
                  <a:pt x="10840842" y="3152745"/>
                  <a:pt x="10843658" y="3152224"/>
                  <a:pt x="10846458" y="3147935"/>
                </a:cubicBezTo>
                <a:cubicBezTo>
                  <a:pt x="10846847" y="3145795"/>
                  <a:pt x="10848105" y="3144569"/>
                  <a:pt x="10850214" y="3144257"/>
                </a:cubicBezTo>
                <a:cubicBezTo>
                  <a:pt x="10856007" y="3140811"/>
                  <a:pt x="10865397" y="3137594"/>
                  <a:pt x="10861021" y="3130211"/>
                </a:cubicBezTo>
                <a:cubicBezTo>
                  <a:pt x="10868834" y="3126089"/>
                  <a:pt x="10871899" y="3115232"/>
                  <a:pt x="10875371" y="3106981"/>
                </a:cubicBezTo>
                <a:cubicBezTo>
                  <a:pt x="10877781" y="3105111"/>
                  <a:pt x="10875619" y="3102368"/>
                  <a:pt x="10877479" y="3099174"/>
                </a:cubicBezTo>
                <a:cubicBezTo>
                  <a:pt x="10880845" y="3099994"/>
                  <a:pt x="10885647" y="3095514"/>
                  <a:pt x="10880615" y="3092803"/>
                </a:cubicBezTo>
                <a:cubicBezTo>
                  <a:pt x="10888251" y="3086205"/>
                  <a:pt x="10888906" y="3075834"/>
                  <a:pt x="10889509" y="3065913"/>
                </a:cubicBezTo>
                <a:cubicBezTo>
                  <a:pt x="10900387" y="3050273"/>
                  <a:pt x="10901095" y="3027895"/>
                  <a:pt x="10901822" y="3007525"/>
                </a:cubicBezTo>
                <a:cubicBezTo>
                  <a:pt x="10907385" y="2997300"/>
                  <a:pt x="10911034" y="2971482"/>
                  <a:pt x="10902991" y="2968017"/>
                </a:cubicBezTo>
                <a:cubicBezTo>
                  <a:pt x="10903664" y="2967197"/>
                  <a:pt x="10904444" y="2966284"/>
                  <a:pt x="10905152" y="2965437"/>
                </a:cubicBezTo>
                <a:cubicBezTo>
                  <a:pt x="10904674" y="2953429"/>
                  <a:pt x="10904054" y="2946661"/>
                  <a:pt x="10903292" y="2945132"/>
                </a:cubicBezTo>
                <a:cubicBezTo>
                  <a:pt x="10885824" y="2959249"/>
                  <a:pt x="10901326" y="2994227"/>
                  <a:pt x="10892591" y="3014484"/>
                </a:cubicBezTo>
                <a:cubicBezTo>
                  <a:pt x="10889385" y="3033224"/>
                  <a:pt x="10878436" y="3059259"/>
                  <a:pt x="10876682" y="3079893"/>
                </a:cubicBezTo>
                <a:cubicBezTo>
                  <a:pt x="10879428" y="3081753"/>
                  <a:pt x="10876363" y="3082919"/>
                  <a:pt x="10874521" y="3082540"/>
                </a:cubicBezTo>
                <a:cubicBezTo>
                  <a:pt x="10872554" y="3084102"/>
                  <a:pt x="10874379" y="3087678"/>
                  <a:pt x="10870853" y="3087614"/>
                </a:cubicBezTo>
                <a:cubicBezTo>
                  <a:pt x="10868780" y="3087759"/>
                  <a:pt x="10866796" y="3093499"/>
                  <a:pt x="10866548" y="3096100"/>
                </a:cubicBezTo>
                <a:cubicBezTo>
                  <a:pt x="10861375" y="3098635"/>
                  <a:pt x="10863448" y="3105812"/>
                  <a:pt x="10859922" y="3107469"/>
                </a:cubicBezTo>
                <a:cubicBezTo>
                  <a:pt x="10855830" y="3107997"/>
                  <a:pt x="10856609" y="3114832"/>
                  <a:pt x="10853810" y="3117510"/>
                </a:cubicBezTo>
                <a:cubicBezTo>
                  <a:pt x="10847786" y="3116968"/>
                  <a:pt x="10852588" y="3124333"/>
                  <a:pt x="10847521" y="3126944"/>
                </a:cubicBezTo>
                <a:cubicBezTo>
                  <a:pt x="10844048" y="3127697"/>
                  <a:pt x="10842861" y="3128829"/>
                  <a:pt x="10843658" y="3133021"/>
                </a:cubicBezTo>
                <a:cubicBezTo>
                  <a:pt x="10843198" y="3131987"/>
                  <a:pt x="10845164" y="3132350"/>
                  <a:pt x="10845554" y="3133067"/>
                </a:cubicBezTo>
                <a:cubicBezTo>
                  <a:pt x="10846458" y="3136584"/>
                  <a:pt x="10840346" y="3130849"/>
                  <a:pt x="10837617" y="3132724"/>
                </a:cubicBezTo>
                <a:cubicBezTo>
                  <a:pt x="10829964" y="3139096"/>
                  <a:pt x="10817863" y="3133455"/>
                  <a:pt x="10810564" y="3135851"/>
                </a:cubicBezTo>
                <a:cubicBezTo>
                  <a:pt x="10790367" y="3122707"/>
                  <a:pt x="10788188" y="3130440"/>
                  <a:pt x="10793928" y="3103991"/>
                </a:cubicBezTo>
                <a:cubicBezTo>
                  <a:pt x="10796019" y="3102180"/>
                  <a:pt x="10800076" y="3101778"/>
                  <a:pt x="10800873" y="3098327"/>
                </a:cubicBezTo>
                <a:cubicBezTo>
                  <a:pt x="10803601" y="3088503"/>
                  <a:pt x="10809235" y="3080745"/>
                  <a:pt x="10812247" y="3071405"/>
                </a:cubicBezTo>
                <a:cubicBezTo>
                  <a:pt x="10819511" y="3066503"/>
                  <a:pt x="10821956" y="3061592"/>
                  <a:pt x="10810493" y="3063096"/>
                </a:cubicBezTo>
                <a:cubicBezTo>
                  <a:pt x="10807694" y="3056167"/>
                  <a:pt x="10821637" y="3060089"/>
                  <a:pt x="10823462" y="3054128"/>
                </a:cubicBezTo>
                <a:cubicBezTo>
                  <a:pt x="10822292" y="3051981"/>
                  <a:pt x="10817314" y="3054209"/>
                  <a:pt x="10819706" y="3050638"/>
                </a:cubicBezTo>
                <a:cubicBezTo>
                  <a:pt x="10834871" y="3052932"/>
                  <a:pt x="10822470" y="3041528"/>
                  <a:pt x="10831523" y="3040353"/>
                </a:cubicBezTo>
                <a:cubicBezTo>
                  <a:pt x="10834304" y="3035650"/>
                  <a:pt x="10844172" y="3031274"/>
                  <a:pt x="10839849" y="3026302"/>
                </a:cubicBezTo>
                <a:cubicBezTo>
                  <a:pt x="10844987" y="3019655"/>
                  <a:pt x="10851188" y="3012900"/>
                  <a:pt x="10854519" y="3006020"/>
                </a:cubicBezTo>
                <a:cubicBezTo>
                  <a:pt x="10861410" y="3017153"/>
                  <a:pt x="10839849" y="3029970"/>
                  <a:pt x="10854093" y="3035577"/>
                </a:cubicBezTo>
                <a:cubicBezTo>
                  <a:pt x="10850656" y="3039802"/>
                  <a:pt x="10846529" y="3034023"/>
                  <a:pt x="10846883" y="3043914"/>
                </a:cubicBezTo>
                <a:cubicBezTo>
                  <a:pt x="10842011" y="3045835"/>
                  <a:pt x="10844668" y="3054753"/>
                  <a:pt x="10839655" y="3054721"/>
                </a:cubicBezTo>
                <a:cubicBezTo>
                  <a:pt x="10838414" y="3054961"/>
                  <a:pt x="10838343" y="3055972"/>
                  <a:pt x="10839442" y="3057129"/>
                </a:cubicBezTo>
                <a:cubicBezTo>
                  <a:pt x="10857282" y="3054943"/>
                  <a:pt x="10814674" y="3068707"/>
                  <a:pt x="10833241" y="3088994"/>
                </a:cubicBezTo>
                <a:cubicBezTo>
                  <a:pt x="10836625" y="3087320"/>
                  <a:pt x="10844651" y="3087119"/>
                  <a:pt x="10844101" y="3082680"/>
                </a:cubicBezTo>
                <a:cubicBezTo>
                  <a:pt x="10847149" y="3080095"/>
                  <a:pt x="10851720" y="3081727"/>
                  <a:pt x="10853686" y="3076925"/>
                </a:cubicBezTo>
                <a:cubicBezTo>
                  <a:pt x="10852747" y="3061397"/>
                  <a:pt x="10855369" y="3077349"/>
                  <a:pt x="10860294" y="3064689"/>
                </a:cubicBezTo>
                <a:cubicBezTo>
                  <a:pt x="10859479" y="3060361"/>
                  <a:pt x="10860099" y="3055511"/>
                  <a:pt x="10864847" y="3053129"/>
                </a:cubicBezTo>
                <a:cubicBezTo>
                  <a:pt x="10864830" y="3049582"/>
                  <a:pt x="10863501" y="3046194"/>
                  <a:pt x="10867753" y="3046194"/>
                </a:cubicBezTo>
                <a:cubicBezTo>
                  <a:pt x="10870162" y="3041964"/>
                  <a:pt x="10870322" y="3035639"/>
                  <a:pt x="10871243" y="3030687"/>
                </a:cubicBezTo>
                <a:cubicBezTo>
                  <a:pt x="10872519" y="3019062"/>
                  <a:pt x="10884282" y="2999786"/>
                  <a:pt x="10877160" y="2986568"/>
                </a:cubicBezTo>
                <a:cubicBezTo>
                  <a:pt x="10888393" y="2964038"/>
                  <a:pt x="10882582" y="2932029"/>
                  <a:pt x="10883503" y="2908546"/>
                </a:cubicBezTo>
                <a:cubicBezTo>
                  <a:pt x="10885983" y="2903954"/>
                  <a:pt x="10885682" y="2911817"/>
                  <a:pt x="10888446" y="2912713"/>
                </a:cubicBezTo>
                <a:cubicBezTo>
                  <a:pt x="10885345" y="2928401"/>
                  <a:pt x="10908643" y="2923401"/>
                  <a:pt x="10893460" y="2912456"/>
                </a:cubicBezTo>
                <a:cubicBezTo>
                  <a:pt x="10897729" y="2908372"/>
                  <a:pt x="10892698" y="2909954"/>
                  <a:pt x="10890997" y="2907421"/>
                </a:cubicBezTo>
                <a:cubicBezTo>
                  <a:pt x="10895284" y="2903527"/>
                  <a:pt x="10892237" y="2901211"/>
                  <a:pt x="10888038" y="2901743"/>
                </a:cubicBezTo>
                <a:lnTo>
                  <a:pt x="10888037" y="2901744"/>
                </a:lnTo>
                <a:lnTo>
                  <a:pt x="10887897" y="2901343"/>
                </a:lnTo>
                <a:cubicBezTo>
                  <a:pt x="10887914" y="2901532"/>
                  <a:pt x="10887843" y="2901752"/>
                  <a:pt x="10887401" y="2901761"/>
                </a:cubicBezTo>
                <a:lnTo>
                  <a:pt x="10888033" y="2901746"/>
                </a:lnTo>
                <a:lnTo>
                  <a:pt x="10884515" y="2903902"/>
                </a:lnTo>
                <a:cubicBezTo>
                  <a:pt x="10883038" y="2903115"/>
                  <a:pt x="10882139" y="2901221"/>
                  <a:pt x="10884460" y="2899427"/>
                </a:cubicBezTo>
                <a:cubicBezTo>
                  <a:pt x="10885257" y="2900246"/>
                  <a:pt x="10886054" y="2901056"/>
                  <a:pt x="10887401" y="2901757"/>
                </a:cubicBezTo>
                <a:cubicBezTo>
                  <a:pt x="10888215" y="2884282"/>
                  <a:pt x="10880473" y="2873680"/>
                  <a:pt x="10873830" y="2856217"/>
                </a:cubicBezTo>
                <a:cubicBezTo>
                  <a:pt x="10863058" y="2843124"/>
                  <a:pt x="10842525" y="2833357"/>
                  <a:pt x="10838911" y="2819815"/>
                </a:cubicBezTo>
                <a:cubicBezTo>
                  <a:pt x="10838078" y="2818328"/>
                  <a:pt x="10848885" y="2818911"/>
                  <a:pt x="10850533" y="2814262"/>
                </a:cubicBezTo>
                <a:cubicBezTo>
                  <a:pt x="10847928" y="2807693"/>
                  <a:pt x="10824897" y="2825410"/>
                  <a:pt x="10831062" y="2814980"/>
                </a:cubicBezTo>
                <a:cubicBezTo>
                  <a:pt x="10817544" y="2811959"/>
                  <a:pt x="10790332" y="2815984"/>
                  <a:pt x="10775485" y="2817476"/>
                </a:cubicBezTo>
                <a:cubicBezTo>
                  <a:pt x="10772863" y="2816195"/>
                  <a:pt x="10768098" y="2820206"/>
                  <a:pt x="10763792" y="2818929"/>
                </a:cubicBezTo>
                <a:cubicBezTo>
                  <a:pt x="10760338" y="2817393"/>
                  <a:pt x="10762340" y="2824092"/>
                  <a:pt x="10759151" y="2823381"/>
                </a:cubicBezTo>
                <a:cubicBezTo>
                  <a:pt x="10756954" y="2814835"/>
                  <a:pt x="10740584" y="2829282"/>
                  <a:pt x="10735694" y="2820433"/>
                </a:cubicBezTo>
                <a:cubicBezTo>
                  <a:pt x="10714204" y="2823670"/>
                  <a:pt x="10690730" y="2826462"/>
                  <a:pt x="10672057" y="2831800"/>
                </a:cubicBezTo>
                <a:cubicBezTo>
                  <a:pt x="10668513" y="2827888"/>
                  <a:pt x="10665909" y="2837607"/>
                  <a:pt x="10660523" y="2835228"/>
                </a:cubicBezTo>
                <a:cubicBezTo>
                  <a:pt x="10658663" y="2836449"/>
                  <a:pt x="10660222" y="2839393"/>
                  <a:pt x="10657954" y="2840095"/>
                </a:cubicBezTo>
                <a:cubicBezTo>
                  <a:pt x="10641992" y="2841590"/>
                  <a:pt x="10631769" y="2856637"/>
                  <a:pt x="10618003" y="2863679"/>
                </a:cubicBezTo>
                <a:cubicBezTo>
                  <a:pt x="10610332" y="2869644"/>
                  <a:pt x="10601563" y="2874196"/>
                  <a:pt x="10594263" y="2881638"/>
                </a:cubicBezTo>
                <a:cubicBezTo>
                  <a:pt x="10589710" y="2877036"/>
                  <a:pt x="10600181" y="2874002"/>
                  <a:pt x="10597328" y="2868158"/>
                </a:cubicBezTo>
                <a:cubicBezTo>
                  <a:pt x="10591003" y="2864956"/>
                  <a:pt x="10591305" y="2866893"/>
                  <a:pt x="10597417" y="2863064"/>
                </a:cubicBezTo>
                <a:cubicBezTo>
                  <a:pt x="10595964" y="2855694"/>
                  <a:pt x="10610013" y="2837140"/>
                  <a:pt x="10596531" y="2834541"/>
                </a:cubicBezTo>
                <a:cubicBezTo>
                  <a:pt x="10595946" y="2829957"/>
                  <a:pt x="10606753" y="2830854"/>
                  <a:pt x="10600677" y="2826611"/>
                </a:cubicBezTo>
                <a:cubicBezTo>
                  <a:pt x="10606966" y="2824540"/>
                  <a:pt x="10603901" y="2818452"/>
                  <a:pt x="10609393" y="2814512"/>
                </a:cubicBezTo>
                <a:cubicBezTo>
                  <a:pt x="10601704" y="2806217"/>
                  <a:pt x="10614230" y="2801296"/>
                  <a:pt x="10609287" y="2796985"/>
                </a:cubicBezTo>
                <a:cubicBezTo>
                  <a:pt x="10611307" y="2784433"/>
                  <a:pt x="10632797" y="2761423"/>
                  <a:pt x="10627021" y="2752536"/>
                </a:cubicBezTo>
                <a:cubicBezTo>
                  <a:pt x="10628952" y="2749275"/>
                  <a:pt x="10632318" y="2752591"/>
                  <a:pt x="10633417" y="2751431"/>
                </a:cubicBezTo>
                <a:cubicBezTo>
                  <a:pt x="10638696" y="2749142"/>
                  <a:pt x="10640486" y="2745473"/>
                  <a:pt x="10636340" y="2742185"/>
                </a:cubicBezTo>
                <a:cubicBezTo>
                  <a:pt x="10650690" y="2736990"/>
                  <a:pt x="10660913" y="2723726"/>
                  <a:pt x="10674927" y="2718127"/>
                </a:cubicBezTo>
                <a:cubicBezTo>
                  <a:pt x="10683519" y="2719047"/>
                  <a:pt x="10709722" y="2707910"/>
                  <a:pt x="10705930" y="2720090"/>
                </a:cubicBezTo>
                <a:cubicBezTo>
                  <a:pt x="10710749" y="2721961"/>
                  <a:pt x="10719572" y="2722232"/>
                  <a:pt x="10723842" y="2718485"/>
                </a:cubicBezTo>
                <a:cubicBezTo>
                  <a:pt x="10726482" y="2718762"/>
                  <a:pt x="10724196" y="2722250"/>
                  <a:pt x="10727633" y="2722851"/>
                </a:cubicBezTo>
                <a:cubicBezTo>
                  <a:pt x="10732913" y="2726881"/>
                  <a:pt x="10741434" y="2721951"/>
                  <a:pt x="10743985" y="2729384"/>
                </a:cubicBezTo>
                <a:cubicBezTo>
                  <a:pt x="10747936" y="2724530"/>
                  <a:pt x="10748645" y="2733418"/>
                  <a:pt x="10750771" y="2724727"/>
                </a:cubicBezTo>
                <a:cubicBezTo>
                  <a:pt x="10755537" y="2722764"/>
                  <a:pt x="10756387" y="2728950"/>
                  <a:pt x="10758726" y="2731452"/>
                </a:cubicBezTo>
                <a:cubicBezTo>
                  <a:pt x="10767247" y="2734545"/>
                  <a:pt x="10778621" y="2730120"/>
                  <a:pt x="10785265" y="2737405"/>
                </a:cubicBezTo>
                <a:cubicBezTo>
                  <a:pt x="10799792" y="2736636"/>
                  <a:pt x="10810298" y="2752683"/>
                  <a:pt x="10824737" y="2745997"/>
                </a:cubicBezTo>
                <a:cubicBezTo>
                  <a:pt x="10830725" y="2754265"/>
                  <a:pt x="10838964" y="2752978"/>
                  <a:pt x="10845767" y="2753603"/>
                </a:cubicBezTo>
                <a:cubicBezTo>
                  <a:pt x="10851489" y="2763625"/>
                  <a:pt x="10869702" y="2750490"/>
                  <a:pt x="10880739" y="2753511"/>
                </a:cubicBezTo>
                <a:lnTo>
                  <a:pt x="10925787" y="2730373"/>
                </a:lnTo>
                <a:lnTo>
                  <a:pt x="10925787" y="2809218"/>
                </a:lnTo>
                <a:lnTo>
                  <a:pt x="10895373" y="2808907"/>
                </a:lnTo>
                <a:cubicBezTo>
                  <a:pt x="10890660" y="2816027"/>
                  <a:pt x="10884725" y="2805753"/>
                  <a:pt x="10879623" y="2810669"/>
                </a:cubicBezTo>
                <a:cubicBezTo>
                  <a:pt x="10888286" y="2816516"/>
                  <a:pt x="10864794" y="2821041"/>
                  <a:pt x="10871225" y="2812216"/>
                </a:cubicBezTo>
                <a:cubicBezTo>
                  <a:pt x="10873050" y="2812772"/>
                  <a:pt x="10876221" y="2810900"/>
                  <a:pt x="10873227" y="2809787"/>
                </a:cubicBezTo>
                <a:cubicBezTo>
                  <a:pt x="10866867" y="2807652"/>
                  <a:pt x="10866176" y="2817556"/>
                  <a:pt x="10860808" y="2812824"/>
                </a:cubicBezTo>
                <a:cubicBezTo>
                  <a:pt x="10856893" y="2812287"/>
                  <a:pt x="10855883" y="2817586"/>
                  <a:pt x="10854448" y="2820226"/>
                </a:cubicBezTo>
                <a:cubicBezTo>
                  <a:pt x="10853473" y="2821532"/>
                  <a:pt x="10854820" y="2819960"/>
                  <a:pt x="10853225" y="2820268"/>
                </a:cubicBezTo>
                <a:cubicBezTo>
                  <a:pt x="10853225" y="2820272"/>
                  <a:pt x="10853225" y="2820272"/>
                  <a:pt x="10853225" y="2820275"/>
                </a:cubicBezTo>
                <a:cubicBezTo>
                  <a:pt x="10853686" y="2819818"/>
                  <a:pt x="10852676" y="2818295"/>
                  <a:pt x="10851684" y="2818162"/>
                </a:cubicBezTo>
                <a:cubicBezTo>
                  <a:pt x="10850497" y="2818633"/>
                  <a:pt x="10851454" y="2819875"/>
                  <a:pt x="10852162" y="2820270"/>
                </a:cubicBezTo>
                <a:cubicBezTo>
                  <a:pt x="10852729" y="2820465"/>
                  <a:pt x="10853066" y="2820440"/>
                  <a:pt x="10853225" y="2820295"/>
                </a:cubicBezTo>
                <a:cubicBezTo>
                  <a:pt x="10853651" y="2821918"/>
                  <a:pt x="10851879" y="2822878"/>
                  <a:pt x="10851082" y="2824042"/>
                </a:cubicBezTo>
                <a:cubicBezTo>
                  <a:pt x="10856096" y="2828379"/>
                  <a:pt x="10848158" y="2836518"/>
                  <a:pt x="10859905" y="2834737"/>
                </a:cubicBezTo>
                <a:cubicBezTo>
                  <a:pt x="10862279" y="2839207"/>
                  <a:pt x="10862296" y="2839661"/>
                  <a:pt x="10867452" y="2839422"/>
                </a:cubicBezTo>
                <a:cubicBezTo>
                  <a:pt x="10869631" y="2841390"/>
                  <a:pt x="10867966" y="2844304"/>
                  <a:pt x="10871899" y="2843982"/>
                </a:cubicBezTo>
                <a:cubicBezTo>
                  <a:pt x="10878401" y="2845355"/>
                  <a:pt x="10886532" y="2856513"/>
                  <a:pt x="10891918" y="2853200"/>
                </a:cubicBezTo>
                <a:cubicBezTo>
                  <a:pt x="10899288" y="2851378"/>
                  <a:pt x="10888658" y="2858598"/>
                  <a:pt x="10899997" y="2864731"/>
                </a:cubicBezTo>
                <a:cubicBezTo>
                  <a:pt x="10902956" y="2864230"/>
                  <a:pt x="10904019" y="2865545"/>
                  <a:pt x="10903717" y="2868493"/>
                </a:cubicBezTo>
                <a:lnTo>
                  <a:pt x="10903717" y="2868505"/>
                </a:lnTo>
                <a:cubicBezTo>
                  <a:pt x="10907650" y="2871271"/>
                  <a:pt x="10910804" y="2874630"/>
                  <a:pt x="10912682" y="2878844"/>
                </a:cubicBezTo>
                <a:cubicBezTo>
                  <a:pt x="10915517" y="2885970"/>
                  <a:pt x="10924605" y="2889715"/>
                  <a:pt x="10924481" y="2897695"/>
                </a:cubicBezTo>
                <a:lnTo>
                  <a:pt x="10925787" y="2898451"/>
                </a:lnTo>
                <a:lnTo>
                  <a:pt x="10925787" y="5574672"/>
                </a:lnTo>
                <a:lnTo>
                  <a:pt x="10591014" y="5574672"/>
                </a:lnTo>
                <a:lnTo>
                  <a:pt x="10586982" y="5571428"/>
                </a:lnTo>
                <a:lnTo>
                  <a:pt x="10587741" y="5574672"/>
                </a:lnTo>
                <a:lnTo>
                  <a:pt x="10515758" y="5574672"/>
                </a:lnTo>
                <a:lnTo>
                  <a:pt x="10518313" y="5558229"/>
                </a:lnTo>
                <a:cubicBezTo>
                  <a:pt x="10514380" y="5556050"/>
                  <a:pt x="10509543" y="5547458"/>
                  <a:pt x="10516825" y="5547298"/>
                </a:cubicBezTo>
                <a:cubicBezTo>
                  <a:pt x="10519819" y="5514381"/>
                  <a:pt x="10507789" y="5485751"/>
                  <a:pt x="10509313" y="5453844"/>
                </a:cubicBezTo>
                <a:cubicBezTo>
                  <a:pt x="10509632" y="5448794"/>
                  <a:pt x="10507134" y="5446137"/>
                  <a:pt x="10504512" y="5442062"/>
                </a:cubicBezTo>
                <a:cubicBezTo>
                  <a:pt x="10505344" y="5439600"/>
                  <a:pt x="10509171" y="5436021"/>
                  <a:pt x="10511244" y="5439529"/>
                </a:cubicBezTo>
                <a:cubicBezTo>
                  <a:pt x="10518260" y="5454552"/>
                  <a:pt x="10528943" y="5468371"/>
                  <a:pt x="10534931" y="5483855"/>
                </a:cubicBezTo>
                <a:cubicBezTo>
                  <a:pt x="10538208" y="5486973"/>
                  <a:pt x="10538580" y="5494521"/>
                  <a:pt x="10543063" y="5495212"/>
                </a:cubicBezTo>
                <a:cubicBezTo>
                  <a:pt x="10544958" y="5495088"/>
                  <a:pt x="10545313" y="5497001"/>
                  <a:pt x="10545189" y="5498578"/>
                </a:cubicBezTo>
                <a:cubicBezTo>
                  <a:pt x="10549051" y="5500633"/>
                  <a:pt x="10552700" y="5501696"/>
                  <a:pt x="10548041" y="5506125"/>
                </a:cubicBezTo>
                <a:cubicBezTo>
                  <a:pt x="10552222" y="5512521"/>
                  <a:pt x="10559238" y="5520156"/>
                  <a:pt x="10565244" y="5515107"/>
                </a:cubicBezTo>
                <a:cubicBezTo>
                  <a:pt x="10561151" y="5510785"/>
                  <a:pt x="10560584" y="5500349"/>
                  <a:pt x="10553781" y="5499658"/>
                </a:cubicBezTo>
                <a:cubicBezTo>
                  <a:pt x="10550805" y="5496027"/>
                  <a:pt x="10556527" y="5498277"/>
                  <a:pt x="10556970" y="5496080"/>
                </a:cubicBezTo>
                <a:cubicBezTo>
                  <a:pt x="10554578" y="5493511"/>
                  <a:pt x="10546748" y="5492820"/>
                  <a:pt x="10552133" y="5488550"/>
                </a:cubicBezTo>
                <a:cubicBezTo>
                  <a:pt x="10553117" y="5485432"/>
                  <a:pt x="10548785" y="5485326"/>
                  <a:pt x="10545421" y="5485051"/>
                </a:cubicBezTo>
                <a:lnTo>
                  <a:pt x="10544760" y="5481761"/>
                </a:lnTo>
                <a:lnTo>
                  <a:pt x="10546021" y="5482668"/>
                </a:lnTo>
                <a:cubicBezTo>
                  <a:pt x="10547305" y="5482075"/>
                  <a:pt x="10546712" y="5481145"/>
                  <a:pt x="10545912" y="5480698"/>
                </a:cubicBezTo>
                <a:lnTo>
                  <a:pt x="10544712" y="5481524"/>
                </a:lnTo>
                <a:lnTo>
                  <a:pt x="10544515" y="5480542"/>
                </a:lnTo>
                <a:cubicBezTo>
                  <a:pt x="10544746" y="5476096"/>
                  <a:pt x="10542974" y="5470515"/>
                  <a:pt x="10539537" y="5468513"/>
                </a:cubicBezTo>
                <a:cubicBezTo>
                  <a:pt x="10536773" y="5468088"/>
                  <a:pt x="10536756" y="5468034"/>
                  <a:pt x="10536649" y="5465891"/>
                </a:cubicBezTo>
                <a:cubicBezTo>
                  <a:pt x="10533921" y="5456359"/>
                  <a:pt x="10524407" y="5447058"/>
                  <a:pt x="10517055" y="5440503"/>
                </a:cubicBezTo>
                <a:cubicBezTo>
                  <a:pt x="10513104" y="5425161"/>
                  <a:pt x="10506301" y="5434781"/>
                  <a:pt x="10505947" y="5427375"/>
                </a:cubicBezTo>
                <a:cubicBezTo>
                  <a:pt x="10502173" y="5421476"/>
                  <a:pt x="10496628" y="5416462"/>
                  <a:pt x="10497779" y="5407869"/>
                </a:cubicBezTo>
                <a:cubicBezTo>
                  <a:pt x="10493651" y="5402856"/>
                  <a:pt x="10489736" y="5396407"/>
                  <a:pt x="10489984" y="5389710"/>
                </a:cubicBezTo>
                <a:cubicBezTo>
                  <a:pt x="10482118" y="5382234"/>
                  <a:pt x="10474411" y="5376174"/>
                  <a:pt x="10471949" y="5366696"/>
                </a:cubicBezTo>
                <a:cubicBezTo>
                  <a:pt x="10472250" y="5364393"/>
                  <a:pt x="10470673" y="5364482"/>
                  <a:pt x="10468388" y="5364003"/>
                </a:cubicBezTo>
                <a:cubicBezTo>
                  <a:pt x="10462718" y="5358954"/>
                  <a:pt x="10461868" y="5348944"/>
                  <a:pt x="10454267" y="5350096"/>
                </a:cubicBezTo>
                <a:cubicBezTo>
                  <a:pt x="10454799" y="5350486"/>
                  <a:pt x="10453878" y="5352115"/>
                  <a:pt x="10452903" y="5352328"/>
                </a:cubicBezTo>
                <a:cubicBezTo>
                  <a:pt x="10452212" y="5352364"/>
                  <a:pt x="10453063" y="5351141"/>
                  <a:pt x="10453718" y="5350149"/>
                </a:cubicBezTo>
                <a:cubicBezTo>
                  <a:pt x="10454161" y="5349476"/>
                  <a:pt x="10454533" y="5348873"/>
                  <a:pt x="10454197" y="5348927"/>
                </a:cubicBezTo>
                <a:cubicBezTo>
                  <a:pt x="10449803" y="5343700"/>
                  <a:pt x="10447624" y="5337057"/>
                  <a:pt x="10443836" y="5331476"/>
                </a:cubicBezTo>
                <a:cubicBezTo>
                  <a:pt x="10442482" y="5327242"/>
                  <a:pt x="10436260" y="5326993"/>
                  <a:pt x="10433707" y="5322954"/>
                </a:cubicBezTo>
                <a:cubicBezTo>
                  <a:pt x="10434709" y="5317108"/>
                  <a:pt x="10425714" y="5317869"/>
                  <a:pt x="10426049" y="5313990"/>
                </a:cubicBezTo>
                <a:cubicBezTo>
                  <a:pt x="10416554" y="5304812"/>
                  <a:pt x="10402799" y="5303909"/>
                  <a:pt x="10392488" y="5296521"/>
                </a:cubicBezTo>
                <a:cubicBezTo>
                  <a:pt x="10373688" y="5287681"/>
                  <a:pt x="10351753" y="5290799"/>
                  <a:pt x="10329779" y="5291685"/>
                </a:cubicBezTo>
                <a:cubicBezTo>
                  <a:pt x="10324576" y="5300756"/>
                  <a:pt x="10310822" y="5290869"/>
                  <a:pt x="10311070" y="5303377"/>
                </a:cubicBezTo>
                <a:cubicBezTo>
                  <a:pt x="10297512" y="5304547"/>
                  <a:pt x="10285860" y="5314521"/>
                  <a:pt x="10278229" y="5325399"/>
                </a:cubicBezTo>
                <a:lnTo>
                  <a:pt x="10278222" y="5325399"/>
                </a:lnTo>
                <a:cubicBezTo>
                  <a:pt x="10278254" y="5326214"/>
                  <a:pt x="10278286" y="5327029"/>
                  <a:pt x="10278318" y="5327826"/>
                </a:cubicBezTo>
                <a:cubicBezTo>
                  <a:pt x="10278771" y="5340139"/>
                  <a:pt x="10288827" y="5325116"/>
                  <a:pt x="10294964" y="5327171"/>
                </a:cubicBezTo>
                <a:cubicBezTo>
                  <a:pt x="10299106" y="5327933"/>
                  <a:pt x="10296334" y="5318809"/>
                  <a:pt x="10301270" y="5324407"/>
                </a:cubicBezTo>
                <a:cubicBezTo>
                  <a:pt x="10303110" y="5321643"/>
                  <a:pt x="10303132" y="5321608"/>
                  <a:pt x="10300109" y="5318702"/>
                </a:cubicBezTo>
                <a:cubicBezTo>
                  <a:pt x="10301463" y="5315567"/>
                  <a:pt x="10304476" y="5317551"/>
                  <a:pt x="10306191" y="5319358"/>
                </a:cubicBezTo>
                <a:cubicBezTo>
                  <a:pt x="10311347" y="5313919"/>
                  <a:pt x="10315060" y="5317958"/>
                  <a:pt x="10307128" y="5310553"/>
                </a:cubicBezTo>
                <a:cubicBezTo>
                  <a:pt x="10310424" y="5307700"/>
                  <a:pt x="10312254" y="5311173"/>
                  <a:pt x="10311830" y="5314326"/>
                </a:cubicBezTo>
                <a:cubicBezTo>
                  <a:pt x="10328989" y="5310021"/>
                  <a:pt x="10347042" y="5307913"/>
                  <a:pt x="10364378" y="5310234"/>
                </a:cubicBezTo>
                <a:cubicBezTo>
                  <a:pt x="10376517" y="5312059"/>
                  <a:pt x="10387352" y="5320137"/>
                  <a:pt x="10400062" y="5320527"/>
                </a:cubicBezTo>
                <a:cubicBezTo>
                  <a:pt x="10414439" y="5328305"/>
                  <a:pt x="10424263" y="5353125"/>
                  <a:pt x="10436021" y="5353533"/>
                </a:cubicBezTo>
                <a:cubicBezTo>
                  <a:pt x="10438929" y="5354720"/>
                  <a:pt x="10437137" y="5357679"/>
                  <a:pt x="10435499" y="5359061"/>
                </a:cubicBezTo>
                <a:cubicBezTo>
                  <a:pt x="10439469" y="5366519"/>
                  <a:pt x="10438822" y="5365350"/>
                  <a:pt x="10445303" y="5369336"/>
                </a:cubicBezTo>
                <a:cubicBezTo>
                  <a:pt x="10445679" y="5373393"/>
                  <a:pt x="10449679" y="5384590"/>
                  <a:pt x="10454462" y="5384183"/>
                </a:cubicBezTo>
                <a:cubicBezTo>
                  <a:pt x="10459813" y="5389480"/>
                  <a:pt x="10462205" y="5395556"/>
                  <a:pt x="10467201" y="5400765"/>
                </a:cubicBezTo>
                <a:cubicBezTo>
                  <a:pt x="10469203" y="5400322"/>
                  <a:pt x="10478291" y="5399808"/>
                  <a:pt x="10474624" y="5402873"/>
                </a:cubicBezTo>
                <a:cubicBezTo>
                  <a:pt x="10452815" y="5402838"/>
                  <a:pt x="10482171" y="5411519"/>
                  <a:pt x="10474004" y="5418907"/>
                </a:cubicBezTo>
                <a:cubicBezTo>
                  <a:pt x="10475687" y="5427818"/>
                  <a:pt x="10480080" y="5415204"/>
                  <a:pt x="10476821" y="5430440"/>
                </a:cubicBezTo>
                <a:cubicBezTo>
                  <a:pt x="10488195" y="5442629"/>
                  <a:pt x="10478557" y="5468867"/>
                  <a:pt x="10492943" y="5476804"/>
                </a:cubicBezTo>
                <a:cubicBezTo>
                  <a:pt x="10490073" y="5478629"/>
                  <a:pt x="10485768" y="5479249"/>
                  <a:pt x="10490887" y="5483625"/>
                </a:cubicBezTo>
                <a:cubicBezTo>
                  <a:pt x="10485218" y="5498348"/>
                  <a:pt x="10494697" y="5518686"/>
                  <a:pt x="10492517" y="5532009"/>
                </a:cubicBezTo>
                <a:lnTo>
                  <a:pt x="10491056" y="5574672"/>
                </a:lnTo>
                <a:lnTo>
                  <a:pt x="10201410" y="5574672"/>
                </a:lnTo>
                <a:lnTo>
                  <a:pt x="10206725" y="5553765"/>
                </a:lnTo>
                <a:cubicBezTo>
                  <a:pt x="10209658" y="5549123"/>
                  <a:pt x="10198427" y="5550593"/>
                  <a:pt x="10203703" y="5547635"/>
                </a:cubicBezTo>
                <a:cubicBezTo>
                  <a:pt x="10210040" y="5548538"/>
                  <a:pt x="10209211" y="5543525"/>
                  <a:pt x="10208809" y="5538936"/>
                </a:cubicBezTo>
                <a:cubicBezTo>
                  <a:pt x="10215182" y="5531619"/>
                  <a:pt x="10212974" y="5522389"/>
                  <a:pt x="10217458" y="5514133"/>
                </a:cubicBezTo>
                <a:cubicBezTo>
                  <a:pt x="10222056" y="5480542"/>
                  <a:pt x="10232159" y="5454517"/>
                  <a:pt x="10236340" y="5419438"/>
                </a:cubicBezTo>
                <a:cubicBezTo>
                  <a:pt x="10242020" y="5411094"/>
                  <a:pt x="10240956" y="5396425"/>
                  <a:pt x="10244276" y="5386291"/>
                </a:cubicBezTo>
                <a:cubicBezTo>
                  <a:pt x="10248696" y="5377432"/>
                  <a:pt x="10253208" y="5368928"/>
                  <a:pt x="10252769" y="5358511"/>
                </a:cubicBezTo>
                <a:cubicBezTo>
                  <a:pt x="10266118" y="5343594"/>
                  <a:pt x="10267114" y="5324000"/>
                  <a:pt x="10277485" y="5307293"/>
                </a:cubicBezTo>
                <a:cubicBezTo>
                  <a:pt x="10272477" y="5303625"/>
                  <a:pt x="10282643" y="5297478"/>
                  <a:pt x="10284086" y="5292464"/>
                </a:cubicBezTo>
                <a:cubicBezTo>
                  <a:pt x="10281482" y="5284244"/>
                  <a:pt x="10290055" y="5280523"/>
                  <a:pt x="10291809" y="5273879"/>
                </a:cubicBezTo>
                <a:cubicBezTo>
                  <a:pt x="10296119" y="5270301"/>
                  <a:pt x="10283376" y="5271559"/>
                  <a:pt x="10290744" y="5268883"/>
                </a:cubicBezTo>
                <a:cubicBezTo>
                  <a:pt x="10298485" y="5276094"/>
                  <a:pt x="10332364" y="5162124"/>
                  <a:pt x="10336635" y="5195431"/>
                </a:cubicBezTo>
                <a:cubicBezTo>
                  <a:pt x="10340657" y="5199807"/>
                  <a:pt x="10344810" y="5190860"/>
                  <a:pt x="10348325" y="5194669"/>
                </a:cubicBezTo>
                <a:cubicBezTo>
                  <a:pt x="10342942" y="5202252"/>
                  <a:pt x="10336651" y="5209604"/>
                  <a:pt x="10339661" y="5217948"/>
                </a:cubicBezTo>
                <a:cubicBezTo>
                  <a:pt x="10340630" y="5221120"/>
                  <a:pt x="10335797" y="5220766"/>
                  <a:pt x="10333902" y="5221031"/>
                </a:cubicBezTo>
                <a:cubicBezTo>
                  <a:pt x="10326524" y="5225425"/>
                  <a:pt x="10333508" y="5227604"/>
                  <a:pt x="10333080" y="5233043"/>
                </a:cubicBezTo>
                <a:cubicBezTo>
                  <a:pt x="10366066" y="5223866"/>
                  <a:pt x="10373209" y="5178157"/>
                  <a:pt x="10415874" y="5190825"/>
                </a:cubicBezTo>
                <a:cubicBezTo>
                  <a:pt x="10421054" y="5197008"/>
                  <a:pt x="10430054" y="5197876"/>
                  <a:pt x="10435155" y="5204679"/>
                </a:cubicBezTo>
                <a:cubicBezTo>
                  <a:pt x="10439152" y="5204059"/>
                  <a:pt x="10441239" y="5204573"/>
                  <a:pt x="10441894" y="5208541"/>
                </a:cubicBezTo>
                <a:cubicBezTo>
                  <a:pt x="10453222" y="5213732"/>
                  <a:pt x="10463214" y="5228082"/>
                  <a:pt x="10477246" y="5220216"/>
                </a:cubicBezTo>
                <a:cubicBezTo>
                  <a:pt x="10476945" y="5222519"/>
                  <a:pt x="10474340" y="5235382"/>
                  <a:pt x="10482366" y="5229748"/>
                </a:cubicBezTo>
                <a:cubicBezTo>
                  <a:pt x="10486529" y="5234850"/>
                  <a:pt x="10489559" y="5236923"/>
                  <a:pt x="10494537" y="5240909"/>
                </a:cubicBezTo>
                <a:cubicBezTo>
                  <a:pt x="10508267" y="5250193"/>
                  <a:pt x="10522263" y="5263604"/>
                  <a:pt x="10537925" y="5271824"/>
                </a:cubicBezTo>
                <a:cubicBezTo>
                  <a:pt x="10549069" y="5278503"/>
                  <a:pt x="10560354" y="5282064"/>
                  <a:pt x="10572082" y="5286813"/>
                </a:cubicBezTo>
                <a:cubicBezTo>
                  <a:pt x="10575750" y="5282100"/>
                  <a:pt x="10574882" y="5287238"/>
                  <a:pt x="10577273" y="5289257"/>
                </a:cubicBezTo>
                <a:cubicBezTo>
                  <a:pt x="10580249" y="5288832"/>
                  <a:pt x="10582783" y="5289027"/>
                  <a:pt x="10584785" y="5291472"/>
                </a:cubicBezTo>
                <a:cubicBezTo>
                  <a:pt x="10593927" y="5288921"/>
                  <a:pt x="10591128" y="5295458"/>
                  <a:pt x="10597186" y="5296096"/>
                </a:cubicBezTo>
                <a:cubicBezTo>
                  <a:pt x="10600057" y="5299852"/>
                  <a:pt x="10604982" y="5291755"/>
                  <a:pt x="10609003" y="5297620"/>
                </a:cubicBezTo>
                <a:cubicBezTo>
                  <a:pt x="10612582" y="5294094"/>
                  <a:pt x="10617543" y="5293244"/>
                  <a:pt x="10621423" y="5289966"/>
                </a:cubicBezTo>
                <a:cubicBezTo>
                  <a:pt x="10630228" y="5286582"/>
                  <a:pt x="10647395" y="5263763"/>
                  <a:pt x="10644667" y="5253346"/>
                </a:cubicBezTo>
                <a:cubicBezTo>
                  <a:pt x="10641549" y="5250919"/>
                  <a:pt x="10646102" y="5246490"/>
                  <a:pt x="10644401" y="5241582"/>
                </a:cubicBezTo>
                <a:cubicBezTo>
                  <a:pt x="10638873" y="5238145"/>
                  <a:pt x="10645730" y="5234177"/>
                  <a:pt x="10644029" y="5229322"/>
                </a:cubicBezTo>
                <a:cubicBezTo>
                  <a:pt x="10641283" y="5226842"/>
                  <a:pt x="10636269" y="5223370"/>
                  <a:pt x="10640875" y="5220128"/>
                </a:cubicBezTo>
                <a:cubicBezTo>
                  <a:pt x="10642842" y="5209976"/>
                  <a:pt x="10632673" y="5203102"/>
                  <a:pt x="10632868" y="5193216"/>
                </a:cubicBezTo>
                <a:cubicBezTo>
                  <a:pt x="10627553" y="5191604"/>
                  <a:pt x="10624789" y="5190258"/>
                  <a:pt x="10625267" y="5184518"/>
                </a:cubicBezTo>
                <a:cubicBezTo>
                  <a:pt x="10625497" y="5183206"/>
                  <a:pt x="10623956" y="5183295"/>
                  <a:pt x="10622769" y="5183330"/>
                </a:cubicBezTo>
                <a:lnTo>
                  <a:pt x="10622747" y="5183333"/>
                </a:lnTo>
                <a:lnTo>
                  <a:pt x="10622007" y="5182817"/>
                </a:lnTo>
                <a:cubicBezTo>
                  <a:pt x="10623460" y="5180248"/>
                  <a:pt x="10620271" y="5180478"/>
                  <a:pt x="10618499" y="5179911"/>
                </a:cubicBezTo>
                <a:cubicBezTo>
                  <a:pt x="10616586" y="5167492"/>
                  <a:pt x="10602448" y="5163612"/>
                  <a:pt x="10594494" y="5155338"/>
                </a:cubicBezTo>
                <a:cubicBezTo>
                  <a:pt x="10590135" y="5148075"/>
                  <a:pt x="10585582" y="5153939"/>
                  <a:pt x="10584962" y="5149846"/>
                </a:cubicBezTo>
                <a:cubicBezTo>
                  <a:pt x="10584732" y="5146144"/>
                  <a:pt x="10579133" y="5149049"/>
                  <a:pt x="10579718" y="5144283"/>
                </a:cubicBezTo>
                <a:cubicBezTo>
                  <a:pt x="10576316" y="5140014"/>
                  <a:pt x="10569443" y="5138667"/>
                  <a:pt x="10566041" y="5140669"/>
                </a:cubicBezTo>
                <a:cubicBezTo>
                  <a:pt x="10558813" y="5130465"/>
                  <a:pt x="10549352" y="5130712"/>
                  <a:pt x="10539626" y="5127984"/>
                </a:cubicBezTo>
                <a:cubicBezTo>
                  <a:pt x="10533478" y="5126425"/>
                  <a:pt x="10527897" y="5128409"/>
                  <a:pt x="10522600" y="5130553"/>
                </a:cubicBezTo>
                <a:cubicBezTo>
                  <a:pt x="10519358" y="5128427"/>
                  <a:pt x="10517250" y="5124813"/>
                  <a:pt x="10512449" y="5126159"/>
                </a:cubicBezTo>
                <a:cubicBezTo>
                  <a:pt x="10510269" y="5127098"/>
                  <a:pt x="10512236" y="5130092"/>
                  <a:pt x="10509897" y="5130961"/>
                </a:cubicBezTo>
                <a:cubicBezTo>
                  <a:pt x="10506903" y="5127329"/>
                  <a:pt x="10501163" y="5128002"/>
                  <a:pt x="10498027" y="5124600"/>
                </a:cubicBezTo>
                <a:cubicBezTo>
                  <a:pt x="10493474" y="5122669"/>
                  <a:pt x="10491136" y="5128693"/>
                  <a:pt x="10487982" y="5124760"/>
                </a:cubicBezTo>
                <a:cubicBezTo>
                  <a:pt x="10485838" y="5125681"/>
                  <a:pt x="10487911" y="5128746"/>
                  <a:pt x="10485218" y="5129596"/>
                </a:cubicBezTo>
                <a:cubicBezTo>
                  <a:pt x="10480807" y="5128020"/>
                  <a:pt x="10476218" y="5126797"/>
                  <a:pt x="10470956" y="5127772"/>
                </a:cubicBezTo>
                <a:cubicBezTo>
                  <a:pt x="10469486" y="5130712"/>
                  <a:pt x="10466917" y="5130323"/>
                  <a:pt x="10464561" y="5130465"/>
                </a:cubicBezTo>
                <a:cubicBezTo>
                  <a:pt x="10460876" y="5132750"/>
                  <a:pt x="10458395" y="5138667"/>
                  <a:pt x="10454214" y="5133334"/>
                </a:cubicBezTo>
                <a:cubicBezTo>
                  <a:pt x="10448705" y="5131563"/>
                  <a:pt x="10443997" y="5140510"/>
                  <a:pt x="10440286" y="5136771"/>
                </a:cubicBezTo>
                <a:cubicBezTo>
                  <a:pt x="10436641" y="5136843"/>
                  <a:pt x="10437049" y="5141892"/>
                  <a:pt x="10435378" y="5143504"/>
                </a:cubicBezTo>
                <a:cubicBezTo>
                  <a:pt x="10433195" y="5143114"/>
                  <a:pt x="10434584" y="5139925"/>
                  <a:pt x="10432558" y="5139163"/>
                </a:cubicBezTo>
                <a:cubicBezTo>
                  <a:pt x="10430205" y="5141395"/>
                  <a:pt x="10425517" y="5141236"/>
                  <a:pt x="10423221" y="5139730"/>
                </a:cubicBezTo>
                <a:cubicBezTo>
                  <a:pt x="10410518" y="5142104"/>
                  <a:pt x="10398958" y="5141644"/>
                  <a:pt x="10388047" y="5146746"/>
                </a:cubicBezTo>
                <a:cubicBezTo>
                  <a:pt x="10318527" y="5184199"/>
                  <a:pt x="10332553" y="5192135"/>
                  <a:pt x="10362344" y="5121341"/>
                </a:cubicBezTo>
                <a:cubicBezTo>
                  <a:pt x="10373027" y="5096431"/>
                  <a:pt x="10389891" y="5073931"/>
                  <a:pt x="10393721" y="5046754"/>
                </a:cubicBezTo>
                <a:cubicBezTo>
                  <a:pt x="10396131" y="5044911"/>
                  <a:pt x="10399079" y="5045532"/>
                  <a:pt x="10398551" y="5041581"/>
                </a:cubicBezTo>
                <a:cubicBezTo>
                  <a:pt x="10400239" y="5039561"/>
                  <a:pt x="10403813" y="5033662"/>
                  <a:pt x="10402355" y="5031376"/>
                </a:cubicBezTo>
                <a:cubicBezTo>
                  <a:pt x="10397835" y="5027549"/>
                  <a:pt x="10404513" y="5028400"/>
                  <a:pt x="10406825" y="5027585"/>
                </a:cubicBezTo>
                <a:cubicBezTo>
                  <a:pt x="10407886" y="5025742"/>
                  <a:pt x="10407414" y="5023280"/>
                  <a:pt x="10409757" y="5021703"/>
                </a:cubicBezTo>
                <a:cubicBezTo>
                  <a:pt x="10420564" y="4998211"/>
                  <a:pt x="10436082" y="4975498"/>
                  <a:pt x="10441499" y="4949579"/>
                </a:cubicBezTo>
                <a:cubicBezTo>
                  <a:pt x="10454002" y="4915244"/>
                  <a:pt x="10460043" y="4879563"/>
                  <a:pt x="10475793" y="4846150"/>
                </a:cubicBezTo>
                <a:cubicBezTo>
                  <a:pt x="10478929" y="4794418"/>
                  <a:pt x="10481675" y="4747788"/>
                  <a:pt x="10477086" y="4695170"/>
                </a:cubicBezTo>
                <a:cubicBezTo>
                  <a:pt x="10477671" y="4682113"/>
                  <a:pt x="10471559" y="4663245"/>
                  <a:pt x="10475262" y="4648824"/>
                </a:cubicBezTo>
                <a:cubicBezTo>
                  <a:pt x="10471878" y="4637113"/>
                  <a:pt x="10467289" y="4626820"/>
                  <a:pt x="10471452" y="4614843"/>
                </a:cubicBezTo>
                <a:cubicBezTo>
                  <a:pt x="10466634" y="4597800"/>
                  <a:pt x="10463817" y="4584584"/>
                  <a:pt x="10462311" y="4566637"/>
                </a:cubicBezTo>
                <a:cubicBezTo>
                  <a:pt x="10456783" y="4554342"/>
                  <a:pt x="10454462" y="4535474"/>
                  <a:pt x="10448279" y="4520751"/>
                </a:cubicBezTo>
                <a:cubicBezTo>
                  <a:pt x="10446490" y="4518838"/>
                  <a:pt x="10444371" y="4520202"/>
                  <a:pt x="10442477" y="4519865"/>
                </a:cubicBezTo>
                <a:cubicBezTo>
                  <a:pt x="10440314" y="4518235"/>
                  <a:pt x="10439946" y="4512212"/>
                  <a:pt x="10443209" y="4512531"/>
                </a:cubicBezTo>
                <a:cubicBezTo>
                  <a:pt x="10437965" y="4505107"/>
                  <a:pt x="10445170" y="4510228"/>
                  <a:pt x="10445326" y="4504718"/>
                </a:cubicBezTo>
                <a:cubicBezTo>
                  <a:pt x="10443725" y="4496497"/>
                  <a:pt x="10437440" y="4490810"/>
                  <a:pt x="10442024" y="4482235"/>
                </a:cubicBezTo>
                <a:cubicBezTo>
                  <a:pt x="10437752" y="4476974"/>
                  <a:pt x="10438551" y="4469869"/>
                  <a:pt x="10431771" y="4467460"/>
                </a:cubicBezTo>
                <a:cubicBezTo>
                  <a:pt x="10429976" y="4463226"/>
                  <a:pt x="10435488" y="4461135"/>
                  <a:pt x="10431475" y="4458301"/>
                </a:cubicBezTo>
                <a:cubicBezTo>
                  <a:pt x="10432799" y="4452596"/>
                  <a:pt x="10431318" y="4447352"/>
                  <a:pt x="10433137" y="4443330"/>
                </a:cubicBezTo>
                <a:cubicBezTo>
                  <a:pt x="10422397" y="4420050"/>
                  <a:pt x="10420356" y="4388409"/>
                  <a:pt x="10416737" y="4364970"/>
                </a:cubicBezTo>
                <a:cubicBezTo>
                  <a:pt x="10413775" y="4328740"/>
                  <a:pt x="10410811" y="4322822"/>
                  <a:pt x="10425778" y="4291801"/>
                </a:cubicBezTo>
                <a:cubicBezTo>
                  <a:pt x="10430200" y="4289692"/>
                  <a:pt x="10428935" y="4294405"/>
                  <a:pt x="10430995" y="4296106"/>
                </a:cubicBezTo>
                <a:cubicBezTo>
                  <a:pt x="10434733" y="4291110"/>
                  <a:pt x="10445870" y="4291163"/>
                  <a:pt x="10446401" y="4284696"/>
                </a:cubicBezTo>
                <a:cubicBezTo>
                  <a:pt x="10450866" y="4278761"/>
                  <a:pt x="10456960" y="4286149"/>
                  <a:pt x="10460805" y="4281029"/>
                </a:cubicBezTo>
                <a:cubicBezTo>
                  <a:pt x="10460610" y="4278053"/>
                  <a:pt x="10460521" y="4274651"/>
                  <a:pt x="10464313" y="4275448"/>
                </a:cubicBezTo>
                <a:cubicBezTo>
                  <a:pt x="10466120" y="4276547"/>
                  <a:pt x="10464986" y="4279523"/>
                  <a:pt x="10467183" y="4280072"/>
                </a:cubicBezTo>
                <a:cubicBezTo>
                  <a:pt x="10476573" y="4281295"/>
                  <a:pt x="10482951" y="4276919"/>
                  <a:pt x="10491578" y="4276759"/>
                </a:cubicBezTo>
                <a:cubicBezTo>
                  <a:pt x="10494537" y="4276157"/>
                  <a:pt x="10497992" y="4276529"/>
                  <a:pt x="10497301" y="4280196"/>
                </a:cubicBezTo>
                <a:cubicBezTo>
                  <a:pt x="10503041" y="4281330"/>
                  <a:pt x="10506053" y="4278744"/>
                  <a:pt x="10511013" y="4285848"/>
                </a:cubicBezTo>
                <a:cubicBezTo>
                  <a:pt x="10533336" y="4284253"/>
                  <a:pt x="10551301" y="4297204"/>
                  <a:pt x="10572029" y="4298055"/>
                </a:cubicBezTo>
                <a:cubicBezTo>
                  <a:pt x="10576086" y="4301190"/>
                  <a:pt x="10580657" y="4301474"/>
                  <a:pt x="10584431" y="4304521"/>
                </a:cubicBezTo>
                <a:cubicBezTo>
                  <a:pt x="10590915" y="4308472"/>
                  <a:pt x="10599401" y="4303706"/>
                  <a:pt x="10604893" y="4311271"/>
                </a:cubicBezTo>
                <a:cubicBezTo>
                  <a:pt x="10608738" y="4310704"/>
                  <a:pt x="10612529" y="4305336"/>
                  <a:pt x="10616214" y="4310651"/>
                </a:cubicBezTo>
                <a:cubicBezTo>
                  <a:pt x="10625515" y="4306275"/>
                  <a:pt x="10634480" y="4314761"/>
                  <a:pt x="10640202" y="4307852"/>
                </a:cubicBezTo>
                <a:cubicBezTo>
                  <a:pt x="10645889" y="4305815"/>
                  <a:pt x="10652409" y="4303104"/>
                  <a:pt x="10651381" y="4295716"/>
                </a:cubicBezTo>
                <a:cubicBezTo>
                  <a:pt x="10654039" y="4293466"/>
                  <a:pt x="10658680" y="4296407"/>
                  <a:pt x="10658273" y="4291376"/>
                </a:cubicBezTo>
                <a:cubicBezTo>
                  <a:pt x="10659141" y="4287761"/>
                  <a:pt x="10663747" y="4291535"/>
                  <a:pt x="10662879" y="4285954"/>
                </a:cubicBezTo>
                <a:cubicBezTo>
                  <a:pt x="10669222" y="4278637"/>
                  <a:pt x="10674306" y="4262232"/>
                  <a:pt x="10671277" y="4253639"/>
                </a:cubicBezTo>
                <a:cubicBezTo>
                  <a:pt x="10675068" y="4200366"/>
                  <a:pt x="10609074" y="4211864"/>
                  <a:pt x="10578939" y="4210145"/>
                </a:cubicBezTo>
                <a:cubicBezTo>
                  <a:pt x="10569230" y="4209313"/>
                  <a:pt x="10561753" y="4207435"/>
                  <a:pt x="10552878" y="4207435"/>
                </a:cubicBezTo>
                <a:cubicBezTo>
                  <a:pt x="10550078" y="4205114"/>
                  <a:pt x="10548980" y="4206372"/>
                  <a:pt x="10546907" y="4208640"/>
                </a:cubicBezTo>
                <a:cubicBezTo>
                  <a:pt x="10540157" y="4206496"/>
                  <a:pt x="10532185" y="4208710"/>
                  <a:pt x="10527189" y="4207204"/>
                </a:cubicBezTo>
                <a:cubicBezTo>
                  <a:pt x="10502775" y="4209065"/>
                  <a:pt x="10479460" y="4216506"/>
                  <a:pt x="10460167" y="4224035"/>
                </a:cubicBezTo>
                <a:cubicBezTo>
                  <a:pt x="10455897" y="4226179"/>
                  <a:pt x="10446242" y="4221572"/>
                  <a:pt x="10446384" y="4228854"/>
                </a:cubicBezTo>
                <a:cubicBezTo>
                  <a:pt x="10445188" y="4230821"/>
                  <a:pt x="10442594" y="4225842"/>
                  <a:pt x="10440589" y="4229970"/>
                </a:cubicBezTo>
                <a:cubicBezTo>
                  <a:pt x="10435986" y="4223699"/>
                  <a:pt x="10433670" y="4232645"/>
                  <a:pt x="10429110" y="4232911"/>
                </a:cubicBezTo>
                <a:cubicBezTo>
                  <a:pt x="10423017" y="4231015"/>
                  <a:pt x="10405567" y="4249866"/>
                  <a:pt x="10405738" y="4240069"/>
                </a:cubicBezTo>
                <a:cubicBezTo>
                  <a:pt x="10425503" y="4206248"/>
                  <a:pt x="10417729" y="4164153"/>
                  <a:pt x="10452390" y="4136108"/>
                </a:cubicBezTo>
                <a:cubicBezTo>
                  <a:pt x="10452549" y="4131644"/>
                  <a:pt x="10457120" y="4129075"/>
                  <a:pt x="10459636" y="4125709"/>
                </a:cubicBezTo>
                <a:cubicBezTo>
                  <a:pt x="10458201" y="4119171"/>
                  <a:pt x="10460628" y="4108648"/>
                  <a:pt x="10465305" y="4119260"/>
                </a:cubicBezTo>
                <a:cubicBezTo>
                  <a:pt x="10467785" y="4118197"/>
                  <a:pt x="10465695" y="4114813"/>
                  <a:pt x="10466811" y="4112864"/>
                </a:cubicBezTo>
                <a:cubicBezTo>
                  <a:pt x="10477299" y="4111039"/>
                  <a:pt x="10482632" y="4099258"/>
                  <a:pt x="10490586" y="4092171"/>
                </a:cubicBezTo>
                <a:cubicBezTo>
                  <a:pt x="10496557" y="4086077"/>
                  <a:pt x="10507417" y="4082108"/>
                  <a:pt x="10511067" y="4072789"/>
                </a:cubicBezTo>
                <a:cubicBezTo>
                  <a:pt x="10512608" y="4069813"/>
                  <a:pt x="10517090" y="4071921"/>
                  <a:pt x="10519748" y="4070663"/>
                </a:cubicBezTo>
                <a:cubicBezTo>
                  <a:pt x="10521466" y="4063417"/>
                  <a:pt x="10530130" y="4061734"/>
                  <a:pt x="10535994" y="4058138"/>
                </a:cubicBezTo>
                <a:cubicBezTo>
                  <a:pt x="10538102" y="4056472"/>
                  <a:pt x="10536490" y="4052486"/>
                  <a:pt x="10539750" y="4053160"/>
                </a:cubicBezTo>
                <a:cubicBezTo>
                  <a:pt x="10546411" y="4051902"/>
                  <a:pt x="10551531" y="4046073"/>
                  <a:pt x="10556403" y="4041059"/>
                </a:cubicBezTo>
                <a:cubicBezTo>
                  <a:pt x="10564039" y="4031563"/>
                  <a:pt x="10578035" y="4019197"/>
                  <a:pt x="10581525" y="4011366"/>
                </a:cubicBezTo>
                <a:cubicBezTo>
                  <a:pt x="10575378" y="4005803"/>
                  <a:pt x="10586946" y="4009701"/>
                  <a:pt x="10588187" y="4003607"/>
                </a:cubicBezTo>
                <a:cubicBezTo>
                  <a:pt x="10592332" y="3993880"/>
                  <a:pt x="10600677" y="3985429"/>
                  <a:pt x="10601846" y="3974977"/>
                </a:cubicBezTo>
                <a:cubicBezTo>
                  <a:pt x="10606116" y="3966012"/>
                  <a:pt x="10612990" y="3959475"/>
                  <a:pt x="10615718" y="3949500"/>
                </a:cubicBezTo>
                <a:cubicBezTo>
                  <a:pt x="10620076" y="3935912"/>
                  <a:pt x="10621387" y="3924981"/>
                  <a:pt x="10623761" y="3909815"/>
                </a:cubicBezTo>
                <a:cubicBezTo>
                  <a:pt x="10617366" y="3906113"/>
                  <a:pt x="10626844" y="3901081"/>
                  <a:pt x="10622060" y="3896510"/>
                </a:cubicBezTo>
                <a:cubicBezTo>
                  <a:pt x="10620183" y="3894367"/>
                  <a:pt x="10620112" y="3894101"/>
                  <a:pt x="10621972" y="3891514"/>
                </a:cubicBezTo>
                <a:cubicBezTo>
                  <a:pt x="10628403" y="3891868"/>
                  <a:pt x="10622220" y="3887457"/>
                  <a:pt x="10620342" y="3885225"/>
                </a:cubicBezTo>
                <a:cubicBezTo>
                  <a:pt x="10621051" y="3880140"/>
                  <a:pt x="10618907" y="3876402"/>
                  <a:pt x="10615009" y="3873124"/>
                </a:cubicBezTo>
                <a:cubicBezTo>
                  <a:pt x="10614389" y="3860227"/>
                  <a:pt x="10588753" y="3854115"/>
                  <a:pt x="10578496" y="3857445"/>
                </a:cubicBezTo>
                <a:cubicBezTo>
                  <a:pt x="10577751" y="3862725"/>
                  <a:pt x="10575856" y="3861768"/>
                  <a:pt x="10575041" y="3857552"/>
                </a:cubicBezTo>
                <a:cubicBezTo>
                  <a:pt x="10568362" y="3856790"/>
                  <a:pt x="10559982" y="3856276"/>
                  <a:pt x="10553799" y="3858809"/>
                </a:cubicBezTo>
                <a:cubicBezTo>
                  <a:pt x="10555198" y="3859926"/>
                  <a:pt x="10557750" y="3862849"/>
                  <a:pt x="10555517" y="3864443"/>
                </a:cubicBezTo>
                <a:cubicBezTo>
                  <a:pt x="10548590" y="3857977"/>
                  <a:pt x="10541574" y="3868837"/>
                  <a:pt x="10530785" y="3866002"/>
                </a:cubicBezTo>
                <a:cubicBezTo>
                  <a:pt x="10519748" y="3875516"/>
                  <a:pt x="10507063" y="3882337"/>
                  <a:pt x="10496220" y="3891603"/>
                </a:cubicBezTo>
                <a:cubicBezTo>
                  <a:pt x="10487185" y="3901418"/>
                  <a:pt x="10480683" y="3910347"/>
                  <a:pt x="10469380" y="3914900"/>
                </a:cubicBezTo>
                <a:cubicBezTo>
                  <a:pt x="10463622" y="3922394"/>
                  <a:pt x="10428892" y="3956587"/>
                  <a:pt x="10438429" y="3961034"/>
                </a:cubicBezTo>
                <a:cubicBezTo>
                  <a:pt x="10429530" y="3966721"/>
                  <a:pt x="10408984" y="3998876"/>
                  <a:pt x="10415998" y="4008177"/>
                </a:cubicBezTo>
                <a:cubicBezTo>
                  <a:pt x="10408547" y="4016912"/>
                  <a:pt x="10407313" y="4015689"/>
                  <a:pt x="10411544" y="4020419"/>
                </a:cubicBezTo>
                <a:cubicBezTo>
                  <a:pt x="10408373" y="4024370"/>
                  <a:pt x="10409781" y="4029419"/>
                  <a:pt x="10405159" y="4033140"/>
                </a:cubicBezTo>
                <a:cubicBezTo>
                  <a:pt x="10408901" y="4035762"/>
                  <a:pt x="10403407" y="4037250"/>
                  <a:pt x="10407420" y="4039978"/>
                </a:cubicBezTo>
                <a:cubicBezTo>
                  <a:pt x="10409422" y="4043894"/>
                  <a:pt x="10404452" y="4043256"/>
                  <a:pt x="10402943" y="4045187"/>
                </a:cubicBezTo>
                <a:cubicBezTo>
                  <a:pt x="10402721" y="4049758"/>
                  <a:pt x="10404190" y="4049333"/>
                  <a:pt x="10406624" y="4046020"/>
                </a:cubicBezTo>
                <a:cubicBezTo>
                  <a:pt x="10408228" y="4047419"/>
                  <a:pt x="10408541" y="4048978"/>
                  <a:pt x="10410906" y="4048482"/>
                </a:cubicBezTo>
                <a:cubicBezTo>
                  <a:pt x="10408267" y="4048447"/>
                  <a:pt x="10413334" y="4043982"/>
                  <a:pt x="10412217" y="4047756"/>
                </a:cubicBezTo>
                <a:cubicBezTo>
                  <a:pt x="10403496" y="4059874"/>
                  <a:pt x="10405179" y="4045772"/>
                  <a:pt x="10401113" y="4049740"/>
                </a:cubicBezTo>
                <a:cubicBezTo>
                  <a:pt x="10402261" y="4054258"/>
                  <a:pt x="10397605" y="4059183"/>
                  <a:pt x="10400985" y="4062177"/>
                </a:cubicBezTo>
                <a:cubicBezTo>
                  <a:pt x="10400413" y="4064569"/>
                  <a:pt x="10397190" y="4062638"/>
                  <a:pt x="10396464" y="4065472"/>
                </a:cubicBezTo>
                <a:cubicBezTo>
                  <a:pt x="10395419" y="4073799"/>
                  <a:pt x="10394340" y="4082090"/>
                  <a:pt x="10388109" y="4089106"/>
                </a:cubicBezTo>
                <a:cubicBezTo>
                  <a:pt x="10387106" y="4105778"/>
                  <a:pt x="10381423" y="4118392"/>
                  <a:pt x="10382092" y="4133646"/>
                </a:cubicBezTo>
                <a:cubicBezTo>
                  <a:pt x="10378747" y="4137756"/>
                  <a:pt x="10377575" y="4140909"/>
                  <a:pt x="10380248" y="4145285"/>
                </a:cubicBezTo>
                <a:cubicBezTo>
                  <a:pt x="10384362" y="4152602"/>
                  <a:pt x="10367443" y="4163462"/>
                  <a:pt x="10380549" y="4168317"/>
                </a:cubicBezTo>
                <a:cubicBezTo>
                  <a:pt x="10366417" y="4176165"/>
                  <a:pt x="10374676" y="4189966"/>
                  <a:pt x="10376418" y="4200809"/>
                </a:cubicBezTo>
                <a:cubicBezTo>
                  <a:pt x="10374494" y="4203059"/>
                  <a:pt x="10374632" y="4204086"/>
                  <a:pt x="10376437" y="4205769"/>
                </a:cubicBezTo>
                <a:cubicBezTo>
                  <a:pt x="10383410" y="4211208"/>
                  <a:pt x="10368110" y="4226037"/>
                  <a:pt x="10373447" y="4233460"/>
                </a:cubicBezTo>
                <a:cubicBezTo>
                  <a:pt x="10372361" y="4239821"/>
                  <a:pt x="10363943" y="4249210"/>
                  <a:pt x="10367280" y="4253710"/>
                </a:cubicBezTo>
                <a:cubicBezTo>
                  <a:pt x="10369517" y="4260602"/>
                  <a:pt x="10363130" y="4258405"/>
                  <a:pt x="10362875" y="4262781"/>
                </a:cubicBezTo>
                <a:cubicBezTo>
                  <a:pt x="10363270" y="4264996"/>
                  <a:pt x="10362707" y="4266378"/>
                  <a:pt x="10360879" y="4268539"/>
                </a:cubicBezTo>
                <a:cubicBezTo>
                  <a:pt x="10360443" y="4284448"/>
                  <a:pt x="10351251" y="4301740"/>
                  <a:pt x="10357709" y="4316675"/>
                </a:cubicBezTo>
                <a:cubicBezTo>
                  <a:pt x="10357399" y="4314814"/>
                  <a:pt x="10361653" y="4317259"/>
                  <a:pt x="10359188" y="4318269"/>
                </a:cubicBezTo>
                <a:cubicBezTo>
                  <a:pt x="10358016" y="4318694"/>
                  <a:pt x="10356759" y="4314177"/>
                  <a:pt x="10355696" y="4317082"/>
                </a:cubicBezTo>
                <a:cubicBezTo>
                  <a:pt x="10355287" y="4335029"/>
                  <a:pt x="10350314" y="4357228"/>
                  <a:pt x="10359821" y="4373474"/>
                </a:cubicBezTo>
                <a:cubicBezTo>
                  <a:pt x="10356658" y="4375121"/>
                  <a:pt x="10356634" y="4382350"/>
                  <a:pt x="10360262" y="4381818"/>
                </a:cubicBezTo>
                <a:cubicBezTo>
                  <a:pt x="10359258" y="4379515"/>
                  <a:pt x="10364069" y="4378240"/>
                  <a:pt x="10364771" y="4380224"/>
                </a:cubicBezTo>
                <a:cubicBezTo>
                  <a:pt x="10350525" y="4385716"/>
                  <a:pt x="10363630" y="4402370"/>
                  <a:pt x="10361651" y="4414700"/>
                </a:cubicBezTo>
                <a:cubicBezTo>
                  <a:pt x="10364346" y="4417765"/>
                  <a:pt x="10363446" y="4411883"/>
                  <a:pt x="10364861" y="4411068"/>
                </a:cubicBezTo>
                <a:cubicBezTo>
                  <a:pt x="10368089" y="4417836"/>
                  <a:pt x="10362172" y="4427810"/>
                  <a:pt x="10364847" y="4436438"/>
                </a:cubicBezTo>
                <a:cubicBezTo>
                  <a:pt x="10369303" y="4439663"/>
                  <a:pt x="10366139" y="4445350"/>
                  <a:pt x="10370102" y="4449106"/>
                </a:cubicBezTo>
                <a:cubicBezTo>
                  <a:pt x="10373434" y="4454137"/>
                  <a:pt x="10373696" y="4456582"/>
                  <a:pt x="10367533" y="4459771"/>
                </a:cubicBezTo>
                <a:cubicBezTo>
                  <a:pt x="10371792" y="4464501"/>
                  <a:pt x="10379435" y="4457964"/>
                  <a:pt x="10378177" y="4466362"/>
                </a:cubicBezTo>
                <a:cubicBezTo>
                  <a:pt x="10378179" y="4466362"/>
                  <a:pt x="10378181" y="4466362"/>
                  <a:pt x="10378182" y="4466362"/>
                </a:cubicBezTo>
                <a:cubicBezTo>
                  <a:pt x="10377725" y="4465919"/>
                  <a:pt x="10376209" y="4466928"/>
                  <a:pt x="10376074" y="4467921"/>
                </a:cubicBezTo>
                <a:cubicBezTo>
                  <a:pt x="10376544" y="4469108"/>
                  <a:pt x="10377784" y="4468151"/>
                  <a:pt x="10378179" y="4467442"/>
                </a:cubicBezTo>
                <a:cubicBezTo>
                  <a:pt x="10378372" y="4466875"/>
                  <a:pt x="10378347" y="4466539"/>
                  <a:pt x="10378204" y="4466379"/>
                </a:cubicBezTo>
                <a:cubicBezTo>
                  <a:pt x="10383988" y="4467318"/>
                  <a:pt x="10381545" y="4470702"/>
                  <a:pt x="10380964" y="4474653"/>
                </a:cubicBezTo>
                <a:cubicBezTo>
                  <a:pt x="10374568" y="4477983"/>
                  <a:pt x="10369549" y="4476371"/>
                  <a:pt x="10374432" y="4485159"/>
                </a:cubicBezTo>
                <a:cubicBezTo>
                  <a:pt x="10381674" y="4488755"/>
                  <a:pt x="10374653" y="4502521"/>
                  <a:pt x="10382983" y="4505214"/>
                </a:cubicBezTo>
                <a:cubicBezTo>
                  <a:pt x="10385910" y="4505976"/>
                  <a:pt x="10384711" y="4509448"/>
                  <a:pt x="10382838" y="4510812"/>
                </a:cubicBezTo>
                <a:cubicBezTo>
                  <a:pt x="10383348" y="4516340"/>
                  <a:pt x="10383233" y="4520928"/>
                  <a:pt x="10387811" y="4525800"/>
                </a:cubicBezTo>
                <a:cubicBezTo>
                  <a:pt x="10386814" y="4535243"/>
                  <a:pt x="10381660" y="4557282"/>
                  <a:pt x="10392123" y="4564033"/>
                </a:cubicBezTo>
                <a:cubicBezTo>
                  <a:pt x="10385572" y="4572678"/>
                  <a:pt x="10392979" y="4588464"/>
                  <a:pt x="10398062" y="4595338"/>
                </a:cubicBezTo>
                <a:cubicBezTo>
                  <a:pt x="10393218" y="4608412"/>
                  <a:pt x="10399766" y="4625332"/>
                  <a:pt x="10404202" y="4636954"/>
                </a:cubicBezTo>
                <a:cubicBezTo>
                  <a:pt x="10405735" y="4650648"/>
                  <a:pt x="10404279" y="4668542"/>
                  <a:pt x="10410520" y="4677046"/>
                </a:cubicBezTo>
                <a:cubicBezTo>
                  <a:pt x="10416834" y="4678127"/>
                  <a:pt x="10409149" y="4685231"/>
                  <a:pt x="10411073" y="4689837"/>
                </a:cubicBezTo>
                <a:cubicBezTo>
                  <a:pt x="10417088" y="4694886"/>
                  <a:pt x="10408663" y="4703426"/>
                  <a:pt x="10413961" y="4709272"/>
                </a:cubicBezTo>
                <a:cubicBezTo>
                  <a:pt x="10414099" y="4711770"/>
                  <a:pt x="10410058" y="4713312"/>
                  <a:pt x="10413668" y="4716022"/>
                </a:cubicBezTo>
                <a:cubicBezTo>
                  <a:pt x="10415321" y="4726528"/>
                  <a:pt x="10435497" y="4720824"/>
                  <a:pt x="10417938" y="4730337"/>
                </a:cubicBezTo>
                <a:cubicBezTo>
                  <a:pt x="10410573" y="4732339"/>
                  <a:pt x="10422463" y="4737725"/>
                  <a:pt x="10415849" y="4741268"/>
                </a:cubicBezTo>
                <a:cubicBezTo>
                  <a:pt x="10424353" y="4747327"/>
                  <a:pt x="10407446" y="4783062"/>
                  <a:pt x="10421046" y="4779111"/>
                </a:cubicBezTo>
                <a:cubicBezTo>
                  <a:pt x="10422089" y="4779642"/>
                  <a:pt x="10422307" y="4780351"/>
                  <a:pt x="10421462" y="4780776"/>
                </a:cubicBezTo>
                <a:cubicBezTo>
                  <a:pt x="10411092" y="4783203"/>
                  <a:pt x="10420652" y="4789528"/>
                  <a:pt x="10415904" y="4795357"/>
                </a:cubicBezTo>
                <a:cubicBezTo>
                  <a:pt x="10432182" y="4800193"/>
                  <a:pt x="10430818" y="4798723"/>
                  <a:pt x="10415736" y="4802266"/>
                </a:cubicBezTo>
                <a:cubicBezTo>
                  <a:pt x="10420399" y="4805544"/>
                  <a:pt x="10416150" y="4812312"/>
                  <a:pt x="10414267" y="4816528"/>
                </a:cubicBezTo>
                <a:cubicBezTo>
                  <a:pt x="10415203" y="4818991"/>
                  <a:pt x="10416989" y="4819327"/>
                  <a:pt x="10414115" y="4821878"/>
                </a:cubicBezTo>
                <a:cubicBezTo>
                  <a:pt x="10417802" y="4852758"/>
                  <a:pt x="10422337" y="4848276"/>
                  <a:pt x="10433240" y="4823845"/>
                </a:cubicBezTo>
                <a:cubicBezTo>
                  <a:pt x="10432951" y="4802284"/>
                  <a:pt x="10433335" y="4782495"/>
                  <a:pt x="10435947" y="4760438"/>
                </a:cubicBezTo>
                <a:cubicBezTo>
                  <a:pt x="10439852" y="4757302"/>
                  <a:pt x="10435245" y="4756628"/>
                  <a:pt x="10435720" y="4752837"/>
                </a:cubicBezTo>
                <a:cubicBezTo>
                  <a:pt x="10438220" y="4749754"/>
                  <a:pt x="10436152" y="4746973"/>
                  <a:pt x="10437414" y="4742703"/>
                </a:cubicBezTo>
                <a:cubicBezTo>
                  <a:pt x="10434283" y="4740790"/>
                  <a:pt x="10435196" y="4737034"/>
                  <a:pt x="10434902" y="4733951"/>
                </a:cubicBezTo>
                <a:cubicBezTo>
                  <a:pt x="10428855" y="4728831"/>
                  <a:pt x="10430488" y="4727148"/>
                  <a:pt x="10431941" y="4720522"/>
                </a:cubicBezTo>
                <a:cubicBezTo>
                  <a:pt x="10445014" y="4712639"/>
                  <a:pt x="10429780" y="4696995"/>
                  <a:pt x="10435667" y="4691822"/>
                </a:cubicBezTo>
                <a:cubicBezTo>
                  <a:pt x="10438126" y="4686064"/>
                  <a:pt x="10424234" y="4679066"/>
                  <a:pt x="10430336" y="4676249"/>
                </a:cubicBezTo>
                <a:cubicBezTo>
                  <a:pt x="10433114" y="4671979"/>
                  <a:pt x="10428279" y="4661491"/>
                  <a:pt x="10429200" y="4653058"/>
                </a:cubicBezTo>
                <a:cubicBezTo>
                  <a:pt x="10424027" y="4649763"/>
                  <a:pt x="10425569" y="4648487"/>
                  <a:pt x="10426375" y="4643597"/>
                </a:cubicBezTo>
                <a:cubicBezTo>
                  <a:pt x="10424716" y="4639700"/>
                  <a:pt x="10421550" y="4631497"/>
                  <a:pt x="10425629" y="4626342"/>
                </a:cubicBezTo>
                <a:cubicBezTo>
                  <a:pt x="10422373" y="4623082"/>
                  <a:pt x="10422369" y="4622887"/>
                  <a:pt x="10425315" y="4619414"/>
                </a:cubicBezTo>
                <a:cubicBezTo>
                  <a:pt x="10426410" y="4614755"/>
                  <a:pt x="10422775" y="4616828"/>
                  <a:pt x="10420512" y="4614560"/>
                </a:cubicBezTo>
                <a:cubicBezTo>
                  <a:pt x="10416957" y="4601078"/>
                  <a:pt x="10420539" y="4591316"/>
                  <a:pt x="10415952" y="4577834"/>
                </a:cubicBezTo>
                <a:cubicBezTo>
                  <a:pt x="10405808" y="4565822"/>
                  <a:pt x="10421024" y="4565964"/>
                  <a:pt x="10406309" y="4556379"/>
                </a:cubicBezTo>
                <a:cubicBezTo>
                  <a:pt x="10408346" y="4554519"/>
                  <a:pt x="10412852" y="4555281"/>
                  <a:pt x="10408508" y="4551720"/>
                </a:cubicBezTo>
                <a:cubicBezTo>
                  <a:pt x="10414042" y="4539318"/>
                  <a:pt x="10407135" y="4525074"/>
                  <a:pt x="10402201" y="4515277"/>
                </a:cubicBezTo>
                <a:cubicBezTo>
                  <a:pt x="10398151" y="4498871"/>
                  <a:pt x="10402181" y="4477009"/>
                  <a:pt x="10390474" y="4462517"/>
                </a:cubicBezTo>
                <a:cubicBezTo>
                  <a:pt x="10397307" y="4458460"/>
                  <a:pt x="10395243" y="4457556"/>
                  <a:pt x="10389703" y="4452312"/>
                </a:cubicBezTo>
                <a:cubicBezTo>
                  <a:pt x="10391415" y="4440672"/>
                  <a:pt x="10384633" y="4445279"/>
                  <a:pt x="10379476" y="4440619"/>
                </a:cubicBezTo>
                <a:cubicBezTo>
                  <a:pt x="10381745" y="4437501"/>
                  <a:pt x="10392465" y="4434844"/>
                  <a:pt x="10387737" y="4429440"/>
                </a:cubicBezTo>
                <a:cubicBezTo>
                  <a:pt x="10386486" y="4428289"/>
                  <a:pt x="10386585" y="4428183"/>
                  <a:pt x="10387675" y="4426907"/>
                </a:cubicBezTo>
                <a:cubicBezTo>
                  <a:pt x="10391867" y="4422478"/>
                  <a:pt x="10382312" y="4417606"/>
                  <a:pt x="10388183" y="4413566"/>
                </a:cubicBezTo>
                <a:cubicBezTo>
                  <a:pt x="10383591" y="4408730"/>
                  <a:pt x="10385287" y="4400952"/>
                  <a:pt x="10381472" y="4395602"/>
                </a:cubicBezTo>
                <a:cubicBezTo>
                  <a:pt x="10378198" y="4396222"/>
                  <a:pt x="10376262" y="4393228"/>
                  <a:pt x="10379082" y="4390747"/>
                </a:cubicBezTo>
                <a:cubicBezTo>
                  <a:pt x="10385935" y="4391899"/>
                  <a:pt x="10384410" y="4386991"/>
                  <a:pt x="10384930" y="4382616"/>
                </a:cubicBezTo>
                <a:cubicBezTo>
                  <a:pt x="10373356" y="4370001"/>
                  <a:pt x="10383378" y="4347625"/>
                  <a:pt x="10375488" y="4333629"/>
                </a:cubicBezTo>
                <a:cubicBezTo>
                  <a:pt x="10372555" y="4324523"/>
                  <a:pt x="10380078" y="4316161"/>
                  <a:pt x="10374614" y="4309340"/>
                </a:cubicBezTo>
                <a:cubicBezTo>
                  <a:pt x="10375650" y="4295787"/>
                  <a:pt x="10375596" y="4284183"/>
                  <a:pt x="10377865" y="4270169"/>
                </a:cubicBezTo>
                <a:cubicBezTo>
                  <a:pt x="10380911" y="4266572"/>
                  <a:pt x="10380905" y="4266378"/>
                  <a:pt x="10377828" y="4263313"/>
                </a:cubicBezTo>
                <a:cubicBezTo>
                  <a:pt x="10382804" y="4259486"/>
                  <a:pt x="10379406" y="4243665"/>
                  <a:pt x="10386456" y="4245915"/>
                </a:cubicBezTo>
                <a:cubicBezTo>
                  <a:pt x="10386902" y="4248537"/>
                  <a:pt x="10386968" y="4250982"/>
                  <a:pt x="10384822" y="4252470"/>
                </a:cubicBezTo>
                <a:cubicBezTo>
                  <a:pt x="10383791" y="4254933"/>
                  <a:pt x="10395103" y="4258901"/>
                  <a:pt x="10391234" y="4263242"/>
                </a:cubicBezTo>
                <a:cubicBezTo>
                  <a:pt x="10384465" y="4265350"/>
                  <a:pt x="10385696" y="4268822"/>
                  <a:pt x="10382780" y="4273092"/>
                </a:cubicBezTo>
                <a:cubicBezTo>
                  <a:pt x="10383263" y="4276370"/>
                  <a:pt x="10388716" y="4281118"/>
                  <a:pt x="10381648" y="4281313"/>
                </a:cubicBezTo>
                <a:cubicBezTo>
                  <a:pt x="10378271" y="4300588"/>
                  <a:pt x="10401885" y="4281419"/>
                  <a:pt x="10397771" y="4271498"/>
                </a:cubicBezTo>
                <a:cubicBezTo>
                  <a:pt x="10404325" y="4270293"/>
                  <a:pt x="10403056" y="4264517"/>
                  <a:pt x="10407928" y="4260779"/>
                </a:cubicBezTo>
                <a:cubicBezTo>
                  <a:pt x="10412209" y="4259752"/>
                  <a:pt x="10411477" y="4260053"/>
                  <a:pt x="10414733" y="4253019"/>
                </a:cubicBezTo>
                <a:cubicBezTo>
                  <a:pt x="10424445" y="4253179"/>
                  <a:pt x="10408028" y="4246039"/>
                  <a:pt x="10416269" y="4245561"/>
                </a:cubicBezTo>
                <a:cubicBezTo>
                  <a:pt x="10420702" y="4240370"/>
                  <a:pt x="10423437" y="4246269"/>
                  <a:pt x="10428991" y="4245029"/>
                </a:cubicBezTo>
                <a:cubicBezTo>
                  <a:pt x="10430170" y="4243718"/>
                  <a:pt x="10431601" y="4242035"/>
                  <a:pt x="10433683" y="4242496"/>
                </a:cubicBezTo>
                <a:cubicBezTo>
                  <a:pt x="10435876" y="4241450"/>
                  <a:pt x="10433823" y="4238368"/>
                  <a:pt x="10436498" y="4237570"/>
                </a:cubicBezTo>
                <a:cubicBezTo>
                  <a:pt x="10438962" y="4237570"/>
                  <a:pt x="10444508" y="4236366"/>
                  <a:pt x="10439899" y="4240954"/>
                </a:cubicBezTo>
                <a:cubicBezTo>
                  <a:pt x="10441122" y="4243505"/>
                  <a:pt x="10448705" y="4241752"/>
                  <a:pt x="10451521" y="4239378"/>
                </a:cubicBezTo>
                <a:cubicBezTo>
                  <a:pt x="10456358" y="4236702"/>
                  <a:pt x="10461638" y="4236720"/>
                  <a:pt x="10465110" y="4231494"/>
                </a:cubicBezTo>
                <a:cubicBezTo>
                  <a:pt x="10471258" y="4232451"/>
                  <a:pt x="10479443" y="4232699"/>
                  <a:pt x="10484102" y="4226002"/>
                </a:cubicBezTo>
                <a:cubicBezTo>
                  <a:pt x="10497141" y="4222547"/>
                  <a:pt x="10514840" y="4226161"/>
                  <a:pt x="10530378" y="4223964"/>
                </a:cubicBezTo>
                <a:cubicBezTo>
                  <a:pt x="10532468" y="4221307"/>
                  <a:pt x="10530998" y="4217994"/>
                  <a:pt x="10535267" y="4219340"/>
                </a:cubicBezTo>
                <a:cubicBezTo>
                  <a:pt x="10548856" y="4226391"/>
                  <a:pt x="10565633" y="4222388"/>
                  <a:pt x="10581419" y="4221945"/>
                </a:cubicBezTo>
                <a:cubicBezTo>
                  <a:pt x="10597807" y="4223929"/>
                  <a:pt x="10617968" y="4224478"/>
                  <a:pt x="10635259" y="4232061"/>
                </a:cubicBezTo>
                <a:cubicBezTo>
                  <a:pt x="10661391" y="4229634"/>
                  <a:pt x="10653277" y="4272791"/>
                  <a:pt x="10636092" y="4285600"/>
                </a:cubicBezTo>
                <a:cubicBezTo>
                  <a:pt x="10619687" y="4295167"/>
                  <a:pt x="10602998" y="4280019"/>
                  <a:pt x="10586397" y="4280303"/>
                </a:cubicBezTo>
                <a:cubicBezTo>
                  <a:pt x="10583350" y="4276370"/>
                  <a:pt x="10580179" y="4282145"/>
                  <a:pt x="10575360" y="4280746"/>
                </a:cubicBezTo>
                <a:cubicBezTo>
                  <a:pt x="10571852" y="4281313"/>
                  <a:pt x="10572809" y="4276795"/>
                  <a:pt x="10572065" y="4274439"/>
                </a:cubicBezTo>
                <a:cubicBezTo>
                  <a:pt x="10566909" y="4274067"/>
                  <a:pt x="10561878" y="4271710"/>
                  <a:pt x="10556563" y="4271675"/>
                </a:cubicBezTo>
                <a:cubicBezTo>
                  <a:pt x="10544604" y="4266466"/>
                  <a:pt x="10533850" y="4266094"/>
                  <a:pt x="10522193" y="4263277"/>
                </a:cubicBezTo>
                <a:cubicBezTo>
                  <a:pt x="10508604" y="4258334"/>
                  <a:pt x="10491951" y="4253710"/>
                  <a:pt x="10478132" y="4260212"/>
                </a:cubicBezTo>
                <a:cubicBezTo>
                  <a:pt x="10468441" y="4256651"/>
                  <a:pt x="10473685" y="4263543"/>
                  <a:pt x="10465181" y="4258299"/>
                </a:cubicBezTo>
                <a:cubicBezTo>
                  <a:pt x="10455951" y="4261328"/>
                  <a:pt x="10441442" y="4264181"/>
                  <a:pt x="10437809" y="4273535"/>
                </a:cubicBezTo>
                <a:cubicBezTo>
                  <a:pt x="10434204" y="4271179"/>
                  <a:pt x="10429976" y="4274297"/>
                  <a:pt x="10426929" y="4278106"/>
                </a:cubicBezTo>
                <a:cubicBezTo>
                  <a:pt x="10426437" y="4281366"/>
                  <a:pt x="10426339" y="4281472"/>
                  <a:pt x="10422998" y="4282092"/>
                </a:cubicBezTo>
                <a:cubicBezTo>
                  <a:pt x="10419623" y="4288541"/>
                  <a:pt x="10410839" y="4288807"/>
                  <a:pt x="10409948" y="4296248"/>
                </a:cubicBezTo>
                <a:cubicBezTo>
                  <a:pt x="10407267" y="4297665"/>
                  <a:pt x="10409323" y="4302431"/>
                  <a:pt x="10405427" y="4302076"/>
                </a:cubicBezTo>
                <a:cubicBezTo>
                  <a:pt x="10399795" y="4305035"/>
                  <a:pt x="10403416" y="4314000"/>
                  <a:pt x="10399185" y="4318198"/>
                </a:cubicBezTo>
                <a:cubicBezTo>
                  <a:pt x="10397355" y="4324984"/>
                  <a:pt x="10404777" y="4327694"/>
                  <a:pt x="10399951" y="4332442"/>
                </a:cubicBezTo>
                <a:cubicBezTo>
                  <a:pt x="10397677" y="4354127"/>
                  <a:pt x="10396347" y="4378824"/>
                  <a:pt x="10397833" y="4396612"/>
                </a:cubicBezTo>
                <a:cubicBezTo>
                  <a:pt x="10400551" y="4398649"/>
                  <a:pt x="10400262" y="4401183"/>
                  <a:pt x="10397633" y="4403503"/>
                </a:cubicBezTo>
                <a:cubicBezTo>
                  <a:pt x="10402824" y="4409988"/>
                  <a:pt x="10401988" y="4417694"/>
                  <a:pt x="10405239" y="4424621"/>
                </a:cubicBezTo>
                <a:cubicBezTo>
                  <a:pt x="10408012" y="4432966"/>
                  <a:pt x="10403483" y="4444446"/>
                  <a:pt x="10408759" y="4451391"/>
                </a:cubicBezTo>
                <a:cubicBezTo>
                  <a:pt x="10408607" y="4456192"/>
                  <a:pt x="10417171" y="4457556"/>
                  <a:pt x="10412104" y="4461436"/>
                </a:cubicBezTo>
                <a:cubicBezTo>
                  <a:pt x="10413022" y="4463491"/>
                  <a:pt x="10416103" y="4461294"/>
                  <a:pt x="10416762" y="4463846"/>
                </a:cubicBezTo>
                <a:cubicBezTo>
                  <a:pt x="10411576" y="4468984"/>
                  <a:pt x="10419816" y="4488454"/>
                  <a:pt x="10419382" y="4496231"/>
                </a:cubicBezTo>
                <a:cubicBezTo>
                  <a:pt x="10422461" y="4496391"/>
                  <a:pt x="10424057" y="4497206"/>
                  <a:pt x="10421139" y="4499668"/>
                </a:cubicBezTo>
                <a:cubicBezTo>
                  <a:pt x="10426396" y="4504470"/>
                  <a:pt x="10423552" y="4505781"/>
                  <a:pt x="10426173" y="4511131"/>
                </a:cubicBezTo>
                <a:cubicBezTo>
                  <a:pt x="10428006" y="4514178"/>
                  <a:pt x="10430848" y="4517970"/>
                  <a:pt x="10426842" y="4521531"/>
                </a:cubicBezTo>
                <a:cubicBezTo>
                  <a:pt x="10429020" y="4525322"/>
                  <a:pt x="10432039" y="4527944"/>
                  <a:pt x="10431876" y="4532993"/>
                </a:cubicBezTo>
                <a:cubicBezTo>
                  <a:pt x="10432125" y="4530726"/>
                  <a:pt x="10436218" y="4535155"/>
                  <a:pt x="10432598" y="4534304"/>
                </a:cubicBezTo>
                <a:cubicBezTo>
                  <a:pt x="10425179" y="4529379"/>
                  <a:pt x="10433493" y="4546334"/>
                  <a:pt x="10432441" y="4550391"/>
                </a:cubicBezTo>
                <a:cubicBezTo>
                  <a:pt x="10441630" y="4575052"/>
                  <a:pt x="10442810" y="4594044"/>
                  <a:pt x="10444954" y="4618422"/>
                </a:cubicBezTo>
                <a:cubicBezTo>
                  <a:pt x="10453222" y="4629584"/>
                  <a:pt x="10442651" y="4650294"/>
                  <a:pt x="10455508" y="4656353"/>
                </a:cubicBezTo>
                <a:cubicBezTo>
                  <a:pt x="10456712" y="4657203"/>
                  <a:pt x="10455047" y="4658461"/>
                  <a:pt x="10454019" y="4658249"/>
                </a:cubicBezTo>
                <a:cubicBezTo>
                  <a:pt x="10448545" y="4660889"/>
                  <a:pt x="10451894" y="4675753"/>
                  <a:pt x="10454533" y="4679633"/>
                </a:cubicBezTo>
                <a:cubicBezTo>
                  <a:pt x="10458218" y="4688243"/>
                  <a:pt x="10452531" y="4705197"/>
                  <a:pt x="10456075" y="4713259"/>
                </a:cubicBezTo>
                <a:cubicBezTo>
                  <a:pt x="10456606" y="4757638"/>
                  <a:pt x="10461390" y="4796633"/>
                  <a:pt x="10454267" y="4841632"/>
                </a:cubicBezTo>
                <a:cubicBezTo>
                  <a:pt x="10451592" y="4862963"/>
                  <a:pt x="10443237" y="4881069"/>
                  <a:pt x="10439193" y="4901886"/>
                </a:cubicBezTo>
                <a:cubicBezTo>
                  <a:pt x="10432907" y="4926423"/>
                  <a:pt x="10421115" y="4950146"/>
                  <a:pt x="10412946" y="4974435"/>
                </a:cubicBezTo>
                <a:cubicBezTo>
                  <a:pt x="10405657" y="4982231"/>
                  <a:pt x="10407257" y="4991975"/>
                  <a:pt x="10402925" y="4998884"/>
                </a:cubicBezTo>
                <a:cubicBezTo>
                  <a:pt x="10399407" y="4999132"/>
                  <a:pt x="10399387" y="4999150"/>
                  <a:pt x="10399231" y="5003100"/>
                </a:cubicBezTo>
                <a:cubicBezTo>
                  <a:pt x="10395241" y="5004925"/>
                  <a:pt x="10393814" y="5009018"/>
                  <a:pt x="10394779" y="5012632"/>
                </a:cubicBezTo>
                <a:cubicBezTo>
                  <a:pt x="10390828" y="5015661"/>
                  <a:pt x="10389074" y="5019276"/>
                  <a:pt x="10392294" y="5022943"/>
                </a:cubicBezTo>
                <a:cubicBezTo>
                  <a:pt x="10377217" y="5032705"/>
                  <a:pt x="10374184" y="5057295"/>
                  <a:pt x="10365639" y="5069591"/>
                </a:cubicBezTo>
                <a:cubicBezTo>
                  <a:pt x="10359242" y="5087183"/>
                  <a:pt x="10349813" y="5104740"/>
                  <a:pt x="10342852" y="5122191"/>
                </a:cubicBezTo>
                <a:cubicBezTo>
                  <a:pt x="10338814" y="5128285"/>
                  <a:pt x="10330624" y="5135939"/>
                  <a:pt x="10333779" y="5142069"/>
                </a:cubicBezTo>
                <a:cubicBezTo>
                  <a:pt x="10333322" y="5143522"/>
                  <a:pt x="10331715" y="5142831"/>
                  <a:pt x="10330612" y="5143079"/>
                </a:cubicBezTo>
                <a:cubicBezTo>
                  <a:pt x="10323142" y="5159679"/>
                  <a:pt x="10319746" y="5179663"/>
                  <a:pt x="10306962" y="5191763"/>
                </a:cubicBezTo>
                <a:cubicBezTo>
                  <a:pt x="10310317" y="5202730"/>
                  <a:pt x="10290955" y="5212350"/>
                  <a:pt x="10298444" y="5221173"/>
                </a:cubicBezTo>
                <a:cubicBezTo>
                  <a:pt x="10298490" y="5224433"/>
                  <a:pt x="10298467" y="5224450"/>
                  <a:pt x="10294635" y="5224911"/>
                </a:cubicBezTo>
                <a:cubicBezTo>
                  <a:pt x="10290689" y="5229818"/>
                  <a:pt x="10285816" y="5237100"/>
                  <a:pt x="10284742" y="5243443"/>
                </a:cubicBezTo>
                <a:cubicBezTo>
                  <a:pt x="10277962" y="5251096"/>
                  <a:pt x="10278472" y="5265181"/>
                  <a:pt x="10273426" y="5271984"/>
                </a:cubicBezTo>
                <a:cubicBezTo>
                  <a:pt x="10270696" y="5273862"/>
                  <a:pt x="10269376" y="5277582"/>
                  <a:pt x="10269212" y="5281444"/>
                </a:cubicBezTo>
                <a:cubicBezTo>
                  <a:pt x="10264185" y="5284669"/>
                  <a:pt x="10263060" y="5291809"/>
                  <a:pt x="10261241" y="5296875"/>
                </a:cubicBezTo>
                <a:cubicBezTo>
                  <a:pt x="10257990" y="5303041"/>
                  <a:pt x="10254487" y="5308728"/>
                  <a:pt x="10253394" y="5315567"/>
                </a:cubicBezTo>
                <a:cubicBezTo>
                  <a:pt x="10244660" y="5325346"/>
                  <a:pt x="10246318" y="5338527"/>
                  <a:pt x="10237754" y="5348484"/>
                </a:cubicBezTo>
                <a:cubicBezTo>
                  <a:pt x="10236920" y="5357980"/>
                  <a:pt x="10225847" y="5369336"/>
                  <a:pt x="10231529" y="5377237"/>
                </a:cubicBezTo>
                <a:cubicBezTo>
                  <a:pt x="10218312" y="5385139"/>
                  <a:pt x="10222282" y="5407090"/>
                  <a:pt x="10213901" y="5419456"/>
                </a:cubicBezTo>
                <a:cubicBezTo>
                  <a:pt x="10218045" y="5429165"/>
                  <a:pt x="10201660" y="5446562"/>
                  <a:pt x="10215042" y="5453489"/>
                </a:cubicBezTo>
                <a:cubicBezTo>
                  <a:pt x="10206410" y="5454747"/>
                  <a:pt x="10205142" y="5461763"/>
                  <a:pt x="10206100" y="5470178"/>
                </a:cubicBezTo>
                <a:cubicBezTo>
                  <a:pt x="10194666" y="5485928"/>
                  <a:pt x="10199710" y="5508641"/>
                  <a:pt x="10191318" y="5525720"/>
                </a:cubicBezTo>
                <a:cubicBezTo>
                  <a:pt x="10188609" y="5529776"/>
                  <a:pt x="10192069" y="5533125"/>
                  <a:pt x="10191697" y="5535924"/>
                </a:cubicBezTo>
                <a:cubicBezTo>
                  <a:pt x="10193605" y="5534879"/>
                  <a:pt x="10194988" y="5538777"/>
                  <a:pt x="10192434" y="5537731"/>
                </a:cubicBezTo>
                <a:cubicBezTo>
                  <a:pt x="10191771" y="5537625"/>
                  <a:pt x="10190774" y="5534312"/>
                  <a:pt x="10190472" y="5535924"/>
                </a:cubicBezTo>
                <a:cubicBezTo>
                  <a:pt x="10184444" y="5546528"/>
                  <a:pt x="10183733" y="5557525"/>
                  <a:pt x="10183245" y="5568890"/>
                </a:cubicBezTo>
                <a:lnTo>
                  <a:pt x="10182276" y="5574672"/>
                </a:lnTo>
                <a:lnTo>
                  <a:pt x="10122625" y="5574672"/>
                </a:lnTo>
                <a:lnTo>
                  <a:pt x="10124755" y="5564040"/>
                </a:lnTo>
                <a:cubicBezTo>
                  <a:pt x="10128916" y="5560603"/>
                  <a:pt x="10126110" y="5554013"/>
                  <a:pt x="10126550" y="5549424"/>
                </a:cubicBezTo>
                <a:cubicBezTo>
                  <a:pt x="10129434" y="5544340"/>
                  <a:pt x="10133804" y="5534967"/>
                  <a:pt x="10128390" y="5529936"/>
                </a:cubicBezTo>
                <a:cubicBezTo>
                  <a:pt x="10126992" y="5525542"/>
                  <a:pt x="10130848" y="5527296"/>
                  <a:pt x="10132851" y="5524834"/>
                </a:cubicBezTo>
                <a:cubicBezTo>
                  <a:pt x="10131723" y="5515533"/>
                  <a:pt x="10143671" y="5498879"/>
                  <a:pt x="10129459" y="5499499"/>
                </a:cubicBezTo>
                <a:cubicBezTo>
                  <a:pt x="10129747" y="5500031"/>
                  <a:pt x="10128973" y="5501395"/>
                  <a:pt x="10128066" y="5501590"/>
                </a:cubicBezTo>
                <a:lnTo>
                  <a:pt x="10129055" y="5499481"/>
                </a:lnTo>
                <a:lnTo>
                  <a:pt x="10129457" y="5499499"/>
                </a:lnTo>
                <a:cubicBezTo>
                  <a:pt x="10129400" y="5499393"/>
                  <a:pt x="10129258" y="5499393"/>
                  <a:pt x="10129106" y="5499375"/>
                </a:cubicBezTo>
                <a:cubicBezTo>
                  <a:pt x="10131436" y="5495389"/>
                  <a:pt x="10138265" y="5495353"/>
                  <a:pt x="10141102" y="5490588"/>
                </a:cubicBezTo>
                <a:cubicBezTo>
                  <a:pt x="10144250" y="5475671"/>
                  <a:pt x="10148927" y="5460700"/>
                  <a:pt x="10151519" y="5445676"/>
                </a:cubicBezTo>
                <a:cubicBezTo>
                  <a:pt x="10152036" y="5442133"/>
                  <a:pt x="10156320" y="5439352"/>
                  <a:pt x="10151547" y="5436641"/>
                </a:cubicBezTo>
                <a:cubicBezTo>
                  <a:pt x="10160546" y="5432052"/>
                  <a:pt x="10153234" y="5420625"/>
                  <a:pt x="10157286" y="5413911"/>
                </a:cubicBezTo>
                <a:cubicBezTo>
                  <a:pt x="10156813" y="5412228"/>
                  <a:pt x="10150621" y="5414035"/>
                  <a:pt x="10154019" y="5410562"/>
                </a:cubicBezTo>
                <a:cubicBezTo>
                  <a:pt x="10155605" y="5407728"/>
                  <a:pt x="10158264" y="5409021"/>
                  <a:pt x="10159786" y="5406505"/>
                </a:cubicBezTo>
                <a:cubicBezTo>
                  <a:pt x="10158242" y="5401864"/>
                  <a:pt x="10165049" y="5398001"/>
                  <a:pt x="10159493" y="5394564"/>
                </a:cubicBezTo>
                <a:cubicBezTo>
                  <a:pt x="10164959" y="5392952"/>
                  <a:pt x="10165924" y="5387123"/>
                  <a:pt x="10161699" y="5382588"/>
                </a:cubicBezTo>
                <a:cubicBezTo>
                  <a:pt x="10163308" y="5380055"/>
                  <a:pt x="10164870" y="5377574"/>
                  <a:pt x="10161152" y="5375147"/>
                </a:cubicBezTo>
                <a:cubicBezTo>
                  <a:pt x="10170435" y="5370647"/>
                  <a:pt x="10163752" y="5368539"/>
                  <a:pt x="10158443" y="5365208"/>
                </a:cubicBezTo>
                <a:cubicBezTo>
                  <a:pt x="10162753" y="5361346"/>
                  <a:pt x="10157511" y="5362763"/>
                  <a:pt x="10155902" y="5360867"/>
                </a:cubicBezTo>
                <a:cubicBezTo>
                  <a:pt x="10156292" y="5358688"/>
                  <a:pt x="10160165" y="5359433"/>
                  <a:pt x="10161380" y="5359238"/>
                </a:cubicBezTo>
                <a:cubicBezTo>
                  <a:pt x="10163308" y="5360265"/>
                  <a:pt x="10162808" y="5361612"/>
                  <a:pt x="10162983" y="5362763"/>
                </a:cubicBezTo>
                <a:cubicBezTo>
                  <a:pt x="10166419" y="5365881"/>
                  <a:pt x="10168860" y="5362267"/>
                  <a:pt x="10165425" y="5360230"/>
                </a:cubicBezTo>
                <a:cubicBezTo>
                  <a:pt x="10166791" y="5353834"/>
                  <a:pt x="10165981" y="5346623"/>
                  <a:pt x="10169083" y="5340990"/>
                </a:cubicBezTo>
                <a:cubicBezTo>
                  <a:pt x="10169836" y="5327277"/>
                  <a:pt x="10172715" y="5317497"/>
                  <a:pt x="10172533" y="5303749"/>
                </a:cubicBezTo>
                <a:cubicBezTo>
                  <a:pt x="10171174" y="5302226"/>
                  <a:pt x="10166137" y="5307913"/>
                  <a:pt x="10168410" y="5301180"/>
                </a:cubicBezTo>
                <a:cubicBezTo>
                  <a:pt x="10176189" y="5288744"/>
                  <a:pt x="10170589" y="5269025"/>
                  <a:pt x="10168958" y="5257456"/>
                </a:cubicBezTo>
                <a:cubicBezTo>
                  <a:pt x="10172853" y="5254604"/>
                  <a:pt x="10167246" y="5253134"/>
                  <a:pt x="10165779" y="5249980"/>
                </a:cubicBezTo>
                <a:cubicBezTo>
                  <a:pt x="10175908" y="5243496"/>
                  <a:pt x="10167305" y="5229021"/>
                  <a:pt x="10162512" y="5226470"/>
                </a:cubicBezTo>
                <a:cubicBezTo>
                  <a:pt x="10173442" y="5222590"/>
                  <a:pt x="10158462" y="5221846"/>
                  <a:pt x="10164390" y="5216620"/>
                </a:cubicBezTo>
                <a:cubicBezTo>
                  <a:pt x="10162082" y="5190010"/>
                  <a:pt x="10155970" y="5167651"/>
                  <a:pt x="10149476" y="5141856"/>
                </a:cubicBezTo>
                <a:cubicBezTo>
                  <a:pt x="10136974" y="5106104"/>
                  <a:pt x="10130943" y="5069785"/>
                  <a:pt x="10116318" y="5033573"/>
                </a:cubicBezTo>
                <a:cubicBezTo>
                  <a:pt x="10114632" y="5028666"/>
                  <a:pt x="10112293" y="5024892"/>
                  <a:pt x="10108314" y="5021402"/>
                </a:cubicBezTo>
                <a:cubicBezTo>
                  <a:pt x="10110181" y="5019205"/>
                  <a:pt x="10110472" y="5017203"/>
                  <a:pt x="10109187" y="5015378"/>
                </a:cubicBezTo>
                <a:cubicBezTo>
                  <a:pt x="10107297" y="5015679"/>
                  <a:pt x="10101181" y="5015661"/>
                  <a:pt x="10104452" y="5013146"/>
                </a:cubicBezTo>
                <a:cubicBezTo>
                  <a:pt x="10112104" y="5011941"/>
                  <a:pt x="10103796" y="4989547"/>
                  <a:pt x="10098828" y="4988910"/>
                </a:cubicBezTo>
                <a:cubicBezTo>
                  <a:pt x="10094933" y="4986855"/>
                  <a:pt x="10098938" y="4980707"/>
                  <a:pt x="10094903" y="4978652"/>
                </a:cubicBezTo>
                <a:cubicBezTo>
                  <a:pt x="10087116" y="4967614"/>
                  <a:pt x="10082156" y="4944406"/>
                  <a:pt x="10071104" y="4940207"/>
                </a:cubicBezTo>
                <a:cubicBezTo>
                  <a:pt x="10077391" y="4933369"/>
                  <a:pt x="10068663" y="4925077"/>
                  <a:pt x="10067421" y="4918114"/>
                </a:cubicBezTo>
                <a:cubicBezTo>
                  <a:pt x="10061580" y="4906280"/>
                  <a:pt x="10056975" y="4894126"/>
                  <a:pt x="10049704" y="4882947"/>
                </a:cubicBezTo>
                <a:cubicBezTo>
                  <a:pt x="10051447" y="4876304"/>
                  <a:pt x="10041583" y="4871750"/>
                  <a:pt x="10046600" y="4867552"/>
                </a:cubicBezTo>
                <a:cubicBezTo>
                  <a:pt x="10038739" y="4865656"/>
                  <a:pt x="10043312" y="4856443"/>
                  <a:pt x="10038529" y="4854955"/>
                </a:cubicBezTo>
                <a:cubicBezTo>
                  <a:pt x="10036861" y="4855557"/>
                  <a:pt x="10035269" y="4853715"/>
                  <a:pt x="10037209" y="4852457"/>
                </a:cubicBezTo>
                <a:cubicBezTo>
                  <a:pt x="10038403" y="4842323"/>
                  <a:pt x="10030406" y="4834723"/>
                  <a:pt x="10027663" y="4824890"/>
                </a:cubicBezTo>
                <a:cubicBezTo>
                  <a:pt x="10022088" y="4791158"/>
                  <a:pt x="10000718" y="4762227"/>
                  <a:pt x="9999549" y="4728902"/>
                </a:cubicBezTo>
                <a:cubicBezTo>
                  <a:pt x="9993750" y="4715207"/>
                  <a:pt x="9989208" y="4700538"/>
                  <a:pt x="9987606" y="4684824"/>
                </a:cubicBezTo>
                <a:cubicBezTo>
                  <a:pt x="9986150" y="4683016"/>
                  <a:pt x="9978392" y="4685461"/>
                  <a:pt x="9981995" y="4681794"/>
                </a:cubicBezTo>
                <a:cubicBezTo>
                  <a:pt x="9991831" y="4676638"/>
                  <a:pt x="9975688" y="4661597"/>
                  <a:pt x="9979332" y="4651446"/>
                </a:cubicBezTo>
                <a:cubicBezTo>
                  <a:pt x="9978372" y="4649302"/>
                  <a:pt x="9975281" y="4651517"/>
                  <a:pt x="9974636" y="4648948"/>
                </a:cubicBezTo>
                <a:cubicBezTo>
                  <a:pt x="9977917" y="4646609"/>
                  <a:pt x="9977237" y="4642056"/>
                  <a:pt x="9974285" y="4639522"/>
                </a:cubicBezTo>
                <a:cubicBezTo>
                  <a:pt x="9976096" y="4638105"/>
                  <a:pt x="9977733" y="4634261"/>
                  <a:pt x="9974563" y="4633410"/>
                </a:cubicBezTo>
                <a:cubicBezTo>
                  <a:pt x="9970908" y="4633747"/>
                  <a:pt x="9971346" y="4631497"/>
                  <a:pt x="9973601" y="4629637"/>
                </a:cubicBezTo>
                <a:cubicBezTo>
                  <a:pt x="9974618" y="4615304"/>
                  <a:pt x="9965060" y="4605950"/>
                  <a:pt x="9967271" y="4591103"/>
                </a:cubicBezTo>
                <a:cubicBezTo>
                  <a:pt x="9964451" y="4587294"/>
                  <a:pt x="9959655" y="4582723"/>
                  <a:pt x="9964302" y="4578950"/>
                </a:cubicBezTo>
                <a:cubicBezTo>
                  <a:pt x="9955417" y="4573033"/>
                  <a:pt x="9967186" y="4502414"/>
                  <a:pt x="9950238" y="4523674"/>
                </a:cubicBezTo>
                <a:cubicBezTo>
                  <a:pt x="9952226" y="4527218"/>
                  <a:pt x="9952221" y="4550072"/>
                  <a:pt x="9949025" y="4555086"/>
                </a:cubicBezTo>
                <a:cubicBezTo>
                  <a:pt x="9950219" y="4557513"/>
                  <a:pt x="9954703" y="4555068"/>
                  <a:pt x="9953867" y="4559178"/>
                </a:cubicBezTo>
                <a:cubicBezTo>
                  <a:pt x="9953450" y="4558434"/>
                  <a:pt x="9955334" y="4558310"/>
                  <a:pt x="9955764" y="4559231"/>
                </a:cubicBezTo>
                <a:cubicBezTo>
                  <a:pt x="9956599" y="4563820"/>
                  <a:pt x="9952657" y="4556397"/>
                  <a:pt x="9951812" y="4559586"/>
                </a:cubicBezTo>
                <a:cubicBezTo>
                  <a:pt x="9948352" y="4565521"/>
                  <a:pt x="9961938" y="4561694"/>
                  <a:pt x="9957355" y="4565751"/>
                </a:cubicBezTo>
                <a:cubicBezTo>
                  <a:pt x="9946194" y="4565450"/>
                  <a:pt x="9952914" y="4569064"/>
                  <a:pt x="9952169" y="4577320"/>
                </a:cubicBezTo>
                <a:cubicBezTo>
                  <a:pt x="9953358" y="4577621"/>
                  <a:pt x="9958693" y="4578525"/>
                  <a:pt x="9956042" y="4580314"/>
                </a:cubicBezTo>
                <a:cubicBezTo>
                  <a:pt x="9947225" y="4584495"/>
                  <a:pt x="9954547" y="4608590"/>
                  <a:pt x="9958317" y="4615658"/>
                </a:cubicBezTo>
                <a:cubicBezTo>
                  <a:pt x="9956299" y="4623666"/>
                  <a:pt x="9956673" y="4641914"/>
                  <a:pt x="9964567" y="4649444"/>
                </a:cubicBezTo>
                <a:cubicBezTo>
                  <a:pt x="9961804" y="4663865"/>
                  <a:pt x="9964227" y="4683619"/>
                  <a:pt x="9971337" y="4697899"/>
                </a:cubicBezTo>
                <a:cubicBezTo>
                  <a:pt x="9973911" y="4715969"/>
                  <a:pt x="9973839" y="4735014"/>
                  <a:pt x="9983235" y="4750357"/>
                </a:cubicBezTo>
                <a:cubicBezTo>
                  <a:pt x="9987654" y="4786516"/>
                  <a:pt x="10002064" y="4818105"/>
                  <a:pt x="10011580" y="4852280"/>
                </a:cubicBezTo>
                <a:cubicBezTo>
                  <a:pt x="10020963" y="4864930"/>
                  <a:pt x="10026465" y="4904083"/>
                  <a:pt x="10044175" y="4905802"/>
                </a:cubicBezTo>
                <a:cubicBezTo>
                  <a:pt x="10047525" y="4899884"/>
                  <a:pt x="10053076" y="4906014"/>
                  <a:pt x="10048375" y="4908087"/>
                </a:cubicBezTo>
                <a:cubicBezTo>
                  <a:pt x="10039092" y="4905961"/>
                  <a:pt x="10033913" y="4913898"/>
                  <a:pt x="10044311" y="4915670"/>
                </a:cubicBezTo>
                <a:cubicBezTo>
                  <a:pt x="10047220" y="4916945"/>
                  <a:pt x="10043824" y="4918681"/>
                  <a:pt x="10042171" y="4918132"/>
                </a:cubicBezTo>
                <a:cubicBezTo>
                  <a:pt x="10041044" y="4925998"/>
                  <a:pt x="10047359" y="4935069"/>
                  <a:pt x="10051380" y="4940756"/>
                </a:cubicBezTo>
                <a:cubicBezTo>
                  <a:pt x="10051079" y="4946248"/>
                  <a:pt x="10054468" y="4950908"/>
                  <a:pt x="10059275" y="4952750"/>
                </a:cubicBezTo>
                <a:cubicBezTo>
                  <a:pt x="10052829" y="4957498"/>
                  <a:pt x="10066568" y="4976508"/>
                  <a:pt x="10071565" y="4978227"/>
                </a:cubicBezTo>
                <a:cubicBezTo>
                  <a:pt x="10070156" y="4986394"/>
                  <a:pt x="10078440" y="4993410"/>
                  <a:pt x="10079021" y="5004642"/>
                </a:cubicBezTo>
                <a:cubicBezTo>
                  <a:pt x="10090507" y="5014102"/>
                  <a:pt x="10088744" y="5041085"/>
                  <a:pt x="10101039" y="5047728"/>
                </a:cubicBezTo>
                <a:cubicBezTo>
                  <a:pt x="10100497" y="5051963"/>
                  <a:pt x="10097574" y="5059031"/>
                  <a:pt x="10104501" y="5062592"/>
                </a:cubicBezTo>
                <a:cubicBezTo>
                  <a:pt x="10104372" y="5069112"/>
                  <a:pt x="10108445" y="5068439"/>
                  <a:pt x="10112461" y="5072319"/>
                </a:cubicBezTo>
                <a:cubicBezTo>
                  <a:pt x="10111887" y="5074782"/>
                  <a:pt x="10108730" y="5072992"/>
                  <a:pt x="10107931" y="5075065"/>
                </a:cubicBezTo>
                <a:cubicBezTo>
                  <a:pt x="10113312" y="5078396"/>
                  <a:pt x="10108071" y="5086226"/>
                  <a:pt x="10113197" y="5089646"/>
                </a:cubicBezTo>
                <a:cubicBezTo>
                  <a:pt x="10108261" y="5095882"/>
                  <a:pt x="10120235" y="5101764"/>
                  <a:pt x="10118928" y="5108939"/>
                </a:cubicBezTo>
                <a:cubicBezTo>
                  <a:pt x="10125795" y="5112447"/>
                  <a:pt x="10120632" y="5115565"/>
                  <a:pt x="10122239" y="5121216"/>
                </a:cubicBezTo>
                <a:cubicBezTo>
                  <a:pt x="10128411" y="5130695"/>
                  <a:pt x="10127120" y="5146409"/>
                  <a:pt x="10137392" y="5152132"/>
                </a:cubicBezTo>
                <a:cubicBezTo>
                  <a:pt x="10134068" y="5153762"/>
                  <a:pt x="10130392" y="5155693"/>
                  <a:pt x="10135174" y="5158970"/>
                </a:cubicBezTo>
                <a:cubicBezTo>
                  <a:pt x="10138588" y="5169140"/>
                  <a:pt x="10137197" y="5185456"/>
                  <a:pt x="10146429" y="5190559"/>
                </a:cubicBezTo>
                <a:cubicBezTo>
                  <a:pt x="10141679" y="5199683"/>
                  <a:pt x="10147450" y="5206876"/>
                  <a:pt x="10147547" y="5216567"/>
                </a:cubicBezTo>
                <a:cubicBezTo>
                  <a:pt x="10153739" y="5223600"/>
                  <a:pt x="10150564" y="5212155"/>
                  <a:pt x="10153817" y="5211429"/>
                </a:cubicBezTo>
                <a:cubicBezTo>
                  <a:pt x="10157844" y="5213448"/>
                  <a:pt x="10156586" y="5217275"/>
                  <a:pt x="10152428" y="5218303"/>
                </a:cubicBezTo>
                <a:cubicBezTo>
                  <a:pt x="10151721" y="5221899"/>
                  <a:pt x="10156341" y="5219366"/>
                  <a:pt x="10157270" y="5221917"/>
                </a:cubicBezTo>
                <a:cubicBezTo>
                  <a:pt x="10156168" y="5223440"/>
                  <a:pt x="10152059" y="5222590"/>
                  <a:pt x="10150718" y="5223866"/>
                </a:cubicBezTo>
                <a:cubicBezTo>
                  <a:pt x="10155498" y="5233911"/>
                  <a:pt x="10150963" y="5274996"/>
                  <a:pt x="10165501" y="5271434"/>
                </a:cubicBezTo>
                <a:cubicBezTo>
                  <a:pt x="10169710" y="5276094"/>
                  <a:pt x="10155943" y="5272250"/>
                  <a:pt x="10154841" y="5275332"/>
                </a:cubicBezTo>
                <a:cubicBezTo>
                  <a:pt x="10152382" y="5284846"/>
                  <a:pt x="10161791" y="5294750"/>
                  <a:pt x="10155736" y="5302350"/>
                </a:cubicBezTo>
                <a:cubicBezTo>
                  <a:pt x="10155367" y="5304600"/>
                  <a:pt x="10156983" y="5305574"/>
                  <a:pt x="10158096" y="5307257"/>
                </a:cubicBezTo>
                <a:cubicBezTo>
                  <a:pt x="10154731" y="5321413"/>
                  <a:pt x="10149299" y="5344816"/>
                  <a:pt x="10155109" y="5356120"/>
                </a:cubicBezTo>
                <a:cubicBezTo>
                  <a:pt x="10149779" y="5357448"/>
                  <a:pt x="10150688" y="5361151"/>
                  <a:pt x="10150887" y="5365810"/>
                </a:cubicBezTo>
                <a:cubicBezTo>
                  <a:pt x="10144741" y="5399224"/>
                  <a:pt x="10136474" y="5428863"/>
                  <a:pt x="10130525" y="5462206"/>
                </a:cubicBezTo>
                <a:cubicBezTo>
                  <a:pt x="10128367" y="5472411"/>
                  <a:pt x="10119525" y="5484369"/>
                  <a:pt x="10123950" y="5493777"/>
                </a:cubicBezTo>
                <a:cubicBezTo>
                  <a:pt x="10122724" y="5495832"/>
                  <a:pt x="10118807" y="5494007"/>
                  <a:pt x="10119645" y="5497975"/>
                </a:cubicBezTo>
                <a:cubicBezTo>
                  <a:pt x="10118306" y="5505487"/>
                  <a:pt x="10116518" y="5512716"/>
                  <a:pt x="10115737" y="5520440"/>
                </a:cubicBezTo>
                <a:cubicBezTo>
                  <a:pt x="10113962" y="5525383"/>
                  <a:pt x="10109538" y="5533869"/>
                  <a:pt x="10111101" y="5537466"/>
                </a:cubicBezTo>
                <a:cubicBezTo>
                  <a:pt x="10109568" y="5541718"/>
                  <a:pt x="10106241" y="5544995"/>
                  <a:pt x="10107169" y="5550009"/>
                </a:cubicBezTo>
                <a:cubicBezTo>
                  <a:pt x="10102303" y="5555696"/>
                  <a:pt x="10108959" y="5562605"/>
                  <a:pt x="10103374" y="5569656"/>
                </a:cubicBezTo>
                <a:lnTo>
                  <a:pt x="10103829" y="5574672"/>
                </a:lnTo>
                <a:lnTo>
                  <a:pt x="9855845" y="5574672"/>
                </a:lnTo>
                <a:lnTo>
                  <a:pt x="9854718" y="5573171"/>
                </a:lnTo>
                <a:cubicBezTo>
                  <a:pt x="9852755" y="5572225"/>
                  <a:pt x="9850429" y="5571836"/>
                  <a:pt x="9847787" y="5570170"/>
                </a:cubicBezTo>
                <a:cubicBezTo>
                  <a:pt x="9841542" y="5551851"/>
                  <a:pt x="9815200" y="5523682"/>
                  <a:pt x="9803886" y="5505310"/>
                </a:cubicBezTo>
                <a:cubicBezTo>
                  <a:pt x="9798934" y="5497550"/>
                  <a:pt x="9795456" y="5484653"/>
                  <a:pt x="9787039" y="5481180"/>
                </a:cubicBezTo>
                <a:cubicBezTo>
                  <a:pt x="9784899" y="5476716"/>
                  <a:pt x="9785300" y="5472552"/>
                  <a:pt x="9782897" y="5468088"/>
                </a:cubicBezTo>
                <a:cubicBezTo>
                  <a:pt x="9779124" y="5466015"/>
                  <a:pt x="9778633" y="5461178"/>
                  <a:pt x="9775616" y="5459708"/>
                </a:cubicBezTo>
                <a:cubicBezTo>
                  <a:pt x="9772866" y="5459283"/>
                  <a:pt x="9772861" y="5459229"/>
                  <a:pt x="9772751" y="5457033"/>
                </a:cubicBezTo>
                <a:cubicBezTo>
                  <a:pt x="9772762" y="5451665"/>
                  <a:pt x="9770435" y="5447590"/>
                  <a:pt x="9768495" y="5442912"/>
                </a:cubicBezTo>
                <a:cubicBezTo>
                  <a:pt x="9766777" y="5436446"/>
                  <a:pt x="9761561" y="5438483"/>
                  <a:pt x="9756025" y="5438360"/>
                </a:cubicBezTo>
                <a:cubicBezTo>
                  <a:pt x="9754489" y="5432070"/>
                  <a:pt x="9767482" y="5441726"/>
                  <a:pt x="9759315" y="5427375"/>
                </a:cubicBezTo>
                <a:cubicBezTo>
                  <a:pt x="9758434" y="5425338"/>
                  <a:pt x="9755298" y="5427623"/>
                  <a:pt x="9754714" y="5424984"/>
                </a:cubicBezTo>
                <a:cubicBezTo>
                  <a:pt x="9759293" y="5421724"/>
                  <a:pt x="9754737" y="5418287"/>
                  <a:pt x="9751851" y="5415789"/>
                </a:cubicBezTo>
                <a:cubicBezTo>
                  <a:pt x="9746306" y="5396744"/>
                  <a:pt x="9729934" y="5379895"/>
                  <a:pt x="9732348" y="5360230"/>
                </a:cubicBezTo>
                <a:cubicBezTo>
                  <a:pt x="9719651" y="5354135"/>
                  <a:pt x="9710470" y="5298062"/>
                  <a:pt x="9700393" y="5301871"/>
                </a:cubicBezTo>
                <a:cubicBezTo>
                  <a:pt x="9694937" y="5299072"/>
                  <a:pt x="9706422" y="5300720"/>
                  <a:pt x="9702865" y="5293084"/>
                </a:cubicBezTo>
                <a:cubicBezTo>
                  <a:pt x="9696846" y="5270868"/>
                  <a:pt x="9688456" y="5244134"/>
                  <a:pt x="9685446" y="5218250"/>
                </a:cubicBezTo>
                <a:cubicBezTo>
                  <a:pt x="9677202" y="5208701"/>
                  <a:pt x="9678418" y="5195325"/>
                  <a:pt x="9672088" y="5184925"/>
                </a:cubicBezTo>
                <a:cubicBezTo>
                  <a:pt x="9674437" y="5183348"/>
                  <a:pt x="9675519" y="5178334"/>
                  <a:pt x="9672091" y="5178866"/>
                </a:cubicBezTo>
                <a:cubicBezTo>
                  <a:pt x="9666039" y="5176970"/>
                  <a:pt x="9670289" y="5165844"/>
                  <a:pt x="9668686" y="5160671"/>
                </a:cubicBezTo>
                <a:cubicBezTo>
                  <a:pt x="9664725" y="5154718"/>
                  <a:pt x="9666650" y="5142600"/>
                  <a:pt x="9663272" y="5136895"/>
                </a:cubicBezTo>
                <a:cubicBezTo>
                  <a:pt x="9662026" y="5131510"/>
                  <a:pt x="9662691" y="5124972"/>
                  <a:pt x="9662207" y="5119533"/>
                </a:cubicBezTo>
                <a:cubicBezTo>
                  <a:pt x="9660044" y="5117354"/>
                  <a:pt x="9659601" y="5115317"/>
                  <a:pt x="9660882" y="5113439"/>
                </a:cubicBezTo>
                <a:cubicBezTo>
                  <a:pt x="9669708" y="5112553"/>
                  <a:pt x="9658653" y="5103057"/>
                  <a:pt x="9654881" y="5103323"/>
                </a:cubicBezTo>
                <a:cubicBezTo>
                  <a:pt x="9653655" y="5100470"/>
                  <a:pt x="9659548" y="5100807"/>
                  <a:pt x="9659156" y="5103783"/>
                </a:cubicBezTo>
                <a:cubicBezTo>
                  <a:pt x="9666209" y="5101834"/>
                  <a:pt x="9665355" y="5088884"/>
                  <a:pt x="9658231" y="5086067"/>
                </a:cubicBezTo>
                <a:cubicBezTo>
                  <a:pt x="9663933" y="5083516"/>
                  <a:pt x="9665189" y="5077421"/>
                  <a:pt x="9660391" y="5073098"/>
                </a:cubicBezTo>
                <a:cubicBezTo>
                  <a:pt x="9659766" y="5069449"/>
                  <a:pt x="9664941" y="5068102"/>
                  <a:pt x="9661286" y="5064754"/>
                </a:cubicBezTo>
                <a:cubicBezTo>
                  <a:pt x="9659447" y="5069750"/>
                  <a:pt x="9644645" y="5066862"/>
                  <a:pt x="9654173" y="5064772"/>
                </a:cubicBezTo>
                <a:cubicBezTo>
                  <a:pt x="9656260" y="5063478"/>
                  <a:pt x="9659597" y="5057791"/>
                  <a:pt x="9656153" y="5057650"/>
                </a:cubicBezTo>
                <a:cubicBezTo>
                  <a:pt x="9654100" y="5060130"/>
                  <a:pt x="9652642" y="5060449"/>
                  <a:pt x="9652367" y="5056888"/>
                </a:cubicBezTo>
                <a:cubicBezTo>
                  <a:pt x="9648622" y="5053291"/>
                  <a:pt x="9651402" y="5052636"/>
                  <a:pt x="9655360" y="5052778"/>
                </a:cubicBezTo>
                <a:cubicBezTo>
                  <a:pt x="9659410" y="5049943"/>
                  <a:pt x="9663318" y="5040518"/>
                  <a:pt x="9659298" y="5037116"/>
                </a:cubicBezTo>
                <a:cubicBezTo>
                  <a:pt x="9659080" y="5031571"/>
                  <a:pt x="9665669" y="5020729"/>
                  <a:pt x="9661080" y="5015307"/>
                </a:cubicBezTo>
                <a:cubicBezTo>
                  <a:pt x="9660212" y="5014333"/>
                  <a:pt x="9660202" y="5013093"/>
                  <a:pt x="9660774" y="5012065"/>
                </a:cubicBezTo>
                <a:cubicBezTo>
                  <a:pt x="9665343" y="5006662"/>
                  <a:pt x="9657964" y="5006573"/>
                  <a:pt x="9662359" y="5002587"/>
                </a:cubicBezTo>
                <a:cubicBezTo>
                  <a:pt x="9658469" y="5000337"/>
                  <a:pt x="9661178" y="4995252"/>
                  <a:pt x="9657390" y="4992984"/>
                </a:cubicBezTo>
                <a:cubicBezTo>
                  <a:pt x="9658129" y="4990841"/>
                  <a:pt x="9661366" y="4992754"/>
                  <a:pt x="9661730" y="4990150"/>
                </a:cubicBezTo>
                <a:cubicBezTo>
                  <a:pt x="9658655" y="4986837"/>
                  <a:pt x="9661252" y="4982904"/>
                  <a:pt x="9661493" y="4978209"/>
                </a:cubicBezTo>
                <a:cubicBezTo>
                  <a:pt x="9655007" y="4974790"/>
                  <a:pt x="9645809" y="4981805"/>
                  <a:pt x="9652637" y="4970112"/>
                </a:cubicBezTo>
                <a:cubicBezTo>
                  <a:pt x="9654383" y="4971051"/>
                  <a:pt x="9653551" y="4974453"/>
                  <a:pt x="9655372" y="4974577"/>
                </a:cubicBezTo>
                <a:cubicBezTo>
                  <a:pt x="9658281" y="4968412"/>
                  <a:pt x="9667844" y="4958898"/>
                  <a:pt x="9660733" y="4951475"/>
                </a:cubicBezTo>
                <a:cubicBezTo>
                  <a:pt x="9670015" y="4937266"/>
                  <a:pt x="9658639" y="4946727"/>
                  <a:pt x="9658336" y="4941093"/>
                </a:cubicBezTo>
                <a:cubicBezTo>
                  <a:pt x="9664050" y="4940561"/>
                  <a:pt x="9662214" y="4937390"/>
                  <a:pt x="9661743" y="4935654"/>
                </a:cubicBezTo>
                <a:cubicBezTo>
                  <a:pt x="9661107" y="4935547"/>
                  <a:pt x="9660207" y="4934928"/>
                  <a:pt x="9660049" y="4934201"/>
                </a:cubicBezTo>
                <a:cubicBezTo>
                  <a:pt x="9660947" y="4934555"/>
                  <a:pt x="9661396" y="4934538"/>
                  <a:pt x="9661986" y="4934644"/>
                </a:cubicBezTo>
                <a:lnTo>
                  <a:pt x="9661993" y="4934640"/>
                </a:lnTo>
                <a:lnTo>
                  <a:pt x="9661754" y="4935636"/>
                </a:lnTo>
                <a:cubicBezTo>
                  <a:pt x="9662212" y="4935707"/>
                  <a:pt x="9662476" y="4935459"/>
                  <a:pt x="9662211" y="4934679"/>
                </a:cubicBezTo>
                <a:lnTo>
                  <a:pt x="9662203" y="4934677"/>
                </a:lnTo>
                <a:lnTo>
                  <a:pt x="9664409" y="4928177"/>
                </a:lnTo>
                <a:lnTo>
                  <a:pt x="9664371" y="4926936"/>
                </a:lnTo>
                <a:lnTo>
                  <a:pt x="9664298" y="4924563"/>
                </a:lnTo>
                <a:cubicBezTo>
                  <a:pt x="9666783" y="4920648"/>
                  <a:pt x="9668920" y="4909327"/>
                  <a:pt x="9666895" y="4906191"/>
                </a:cubicBezTo>
                <a:cubicBezTo>
                  <a:pt x="9663483" y="4907644"/>
                  <a:pt x="9658221" y="4903675"/>
                  <a:pt x="9664592" y="4903817"/>
                </a:cubicBezTo>
                <a:cubicBezTo>
                  <a:pt x="9667136" y="4902453"/>
                  <a:pt x="9663996" y="4898201"/>
                  <a:pt x="9668645" y="4898343"/>
                </a:cubicBezTo>
                <a:cubicBezTo>
                  <a:pt x="9661863" y="4895207"/>
                  <a:pt x="9671634" y="4887571"/>
                  <a:pt x="9672800" y="4894162"/>
                </a:cubicBezTo>
                <a:cubicBezTo>
                  <a:pt x="9675601" y="4899583"/>
                  <a:pt x="9683175" y="4890849"/>
                  <a:pt x="9686475" y="4888333"/>
                </a:cubicBezTo>
                <a:cubicBezTo>
                  <a:pt x="9698636" y="4883443"/>
                  <a:pt x="9710743" y="4871644"/>
                  <a:pt x="9723839" y="4877083"/>
                </a:cubicBezTo>
                <a:cubicBezTo>
                  <a:pt x="9738381" y="4865036"/>
                  <a:pt x="9769535" y="4877048"/>
                  <a:pt x="9779474" y="4887394"/>
                </a:cubicBezTo>
                <a:cubicBezTo>
                  <a:pt x="9789178" y="4898325"/>
                  <a:pt x="9802029" y="4893772"/>
                  <a:pt x="9811531" y="4907803"/>
                </a:cubicBezTo>
                <a:cubicBezTo>
                  <a:pt x="9819042" y="4910089"/>
                  <a:pt x="9821475" y="4920736"/>
                  <a:pt x="9826203" y="4926796"/>
                </a:cubicBezTo>
                <a:cubicBezTo>
                  <a:pt x="9830973" y="4933297"/>
                  <a:pt x="9834357" y="4940313"/>
                  <a:pt x="9837811" y="4947418"/>
                </a:cubicBezTo>
                <a:cubicBezTo>
                  <a:pt x="9843916" y="4963008"/>
                  <a:pt x="9859009" y="4979290"/>
                  <a:pt x="9856789" y="4994880"/>
                </a:cubicBezTo>
                <a:cubicBezTo>
                  <a:pt x="9864379" y="4999150"/>
                  <a:pt x="9856617" y="5002108"/>
                  <a:pt x="9861861" y="5006715"/>
                </a:cubicBezTo>
                <a:cubicBezTo>
                  <a:pt x="9864136" y="5014209"/>
                  <a:pt x="9864593" y="5018390"/>
                  <a:pt x="9862816" y="5026274"/>
                </a:cubicBezTo>
                <a:cubicBezTo>
                  <a:pt x="9866454" y="5030171"/>
                  <a:pt x="9870792" y="5038215"/>
                  <a:pt x="9866351" y="5042768"/>
                </a:cubicBezTo>
                <a:cubicBezTo>
                  <a:pt x="9866716" y="5055293"/>
                  <a:pt x="9871648" y="5064949"/>
                  <a:pt x="9869681" y="5077173"/>
                </a:cubicBezTo>
                <a:cubicBezTo>
                  <a:pt x="9875826" y="5085571"/>
                  <a:pt x="9876302" y="5093703"/>
                  <a:pt x="9875553" y="5103500"/>
                </a:cubicBezTo>
                <a:cubicBezTo>
                  <a:pt x="9883398" y="5112925"/>
                  <a:pt x="9881077" y="5129012"/>
                  <a:pt x="9886328" y="5137232"/>
                </a:cubicBezTo>
                <a:cubicBezTo>
                  <a:pt x="9892155" y="5161486"/>
                  <a:pt x="9904645" y="5184110"/>
                  <a:pt x="9925536" y="5199523"/>
                </a:cubicBezTo>
                <a:cubicBezTo>
                  <a:pt x="9926831" y="5205405"/>
                  <a:pt x="9937764" y="5204431"/>
                  <a:pt x="9943662" y="5204519"/>
                </a:cubicBezTo>
                <a:cubicBezTo>
                  <a:pt x="9947319" y="5208399"/>
                  <a:pt x="9946975" y="5205228"/>
                  <a:pt x="9948782" y="5202092"/>
                </a:cubicBezTo>
                <a:cubicBezTo>
                  <a:pt x="9958338" y="5208842"/>
                  <a:pt x="9973764" y="5199399"/>
                  <a:pt x="9976652" y="5189460"/>
                </a:cubicBezTo>
                <a:cubicBezTo>
                  <a:pt x="9980977" y="5187246"/>
                  <a:pt x="9987542" y="5190382"/>
                  <a:pt x="9985725" y="5182675"/>
                </a:cubicBezTo>
                <a:cubicBezTo>
                  <a:pt x="9989553" y="5179344"/>
                  <a:pt x="9994388" y="5178565"/>
                  <a:pt x="9992526" y="5171478"/>
                </a:cubicBezTo>
                <a:cubicBezTo>
                  <a:pt x="9997458" y="5167864"/>
                  <a:pt x="10001806" y="5157978"/>
                  <a:pt x="9996946" y="5152752"/>
                </a:cubicBezTo>
                <a:cubicBezTo>
                  <a:pt x="10004793" y="5148836"/>
                  <a:pt x="9998091" y="5145630"/>
                  <a:pt x="10003441" y="5140085"/>
                </a:cubicBezTo>
                <a:cubicBezTo>
                  <a:pt x="10000350" y="5129419"/>
                  <a:pt x="10008005" y="5123998"/>
                  <a:pt x="10002685" y="5113652"/>
                </a:cubicBezTo>
                <a:cubicBezTo>
                  <a:pt x="9988786" y="5104457"/>
                  <a:pt x="10010703" y="5086404"/>
                  <a:pt x="9996190" y="5071929"/>
                </a:cubicBezTo>
                <a:cubicBezTo>
                  <a:pt x="10003055" y="5067943"/>
                  <a:pt x="9987183" y="5034175"/>
                  <a:pt x="9982789" y="5047427"/>
                </a:cubicBezTo>
                <a:cubicBezTo>
                  <a:pt x="9981691" y="5053043"/>
                  <a:pt x="9971899" y="5045833"/>
                  <a:pt x="9978362" y="5055311"/>
                </a:cubicBezTo>
                <a:cubicBezTo>
                  <a:pt x="9986247" y="5063425"/>
                  <a:pt x="9990182" y="5059315"/>
                  <a:pt x="9983767" y="5071982"/>
                </a:cubicBezTo>
                <a:cubicBezTo>
                  <a:pt x="9988354" y="5083640"/>
                  <a:pt x="9982431" y="5098770"/>
                  <a:pt x="9992359" y="5108974"/>
                </a:cubicBezTo>
                <a:cubicBezTo>
                  <a:pt x="9987149" y="5111100"/>
                  <a:pt x="9983616" y="5114413"/>
                  <a:pt x="9990379" y="5118665"/>
                </a:cubicBezTo>
                <a:cubicBezTo>
                  <a:pt x="9985790" y="5122085"/>
                  <a:pt x="9987500" y="5123909"/>
                  <a:pt x="9987170" y="5127435"/>
                </a:cubicBezTo>
                <a:cubicBezTo>
                  <a:pt x="9982739" y="5132715"/>
                  <a:pt x="9990871" y="5131528"/>
                  <a:pt x="9993242" y="5133033"/>
                </a:cubicBezTo>
                <a:cubicBezTo>
                  <a:pt x="9992239" y="5135212"/>
                  <a:pt x="9989206" y="5134504"/>
                  <a:pt x="9987737" y="5134681"/>
                </a:cubicBezTo>
                <a:cubicBezTo>
                  <a:pt x="9984717" y="5138029"/>
                  <a:pt x="9980048" y="5143149"/>
                  <a:pt x="9982918" y="5146923"/>
                </a:cubicBezTo>
                <a:cubicBezTo>
                  <a:pt x="9986729" y="5150254"/>
                  <a:pt x="9979338" y="5148588"/>
                  <a:pt x="9979637" y="5151565"/>
                </a:cubicBezTo>
                <a:cubicBezTo>
                  <a:pt x="9981655" y="5159289"/>
                  <a:pt x="9975701" y="5160193"/>
                  <a:pt x="9970343" y="5163364"/>
                </a:cubicBezTo>
                <a:cubicBezTo>
                  <a:pt x="9973061" y="5170805"/>
                  <a:pt x="9963579" y="5170450"/>
                  <a:pt x="9963265" y="5176067"/>
                </a:cubicBezTo>
                <a:cubicBezTo>
                  <a:pt x="9920572" y="5199966"/>
                  <a:pt x="9903773" y="5136860"/>
                  <a:pt x="9899619" y="5108142"/>
                </a:cubicBezTo>
                <a:cubicBezTo>
                  <a:pt x="9896588" y="5091098"/>
                  <a:pt x="9888429" y="5068953"/>
                  <a:pt x="9890504" y="5054620"/>
                </a:cubicBezTo>
                <a:cubicBezTo>
                  <a:pt x="9890605" y="5050882"/>
                  <a:pt x="9889015" y="5044770"/>
                  <a:pt x="9884886" y="5043724"/>
                </a:cubicBezTo>
                <a:cubicBezTo>
                  <a:pt x="9885100" y="5031234"/>
                  <a:pt x="9886842" y="5008929"/>
                  <a:pt x="9878802" y="4996616"/>
                </a:cubicBezTo>
                <a:cubicBezTo>
                  <a:pt x="9878063" y="4981982"/>
                  <a:pt x="9865802" y="4972398"/>
                  <a:pt x="9862572" y="4958703"/>
                </a:cubicBezTo>
                <a:cubicBezTo>
                  <a:pt x="9866694" y="4952166"/>
                  <a:pt x="9865851" y="4955797"/>
                  <a:pt x="9869198" y="4959075"/>
                </a:cubicBezTo>
                <a:cubicBezTo>
                  <a:pt x="9872633" y="4959713"/>
                  <a:pt x="9875418" y="4962122"/>
                  <a:pt x="9875144" y="4965099"/>
                </a:cubicBezTo>
                <a:cubicBezTo>
                  <a:pt x="9890110" y="4972540"/>
                  <a:pt x="9888261" y="4991230"/>
                  <a:pt x="9897953" y="5002622"/>
                </a:cubicBezTo>
                <a:cubicBezTo>
                  <a:pt x="9907271" y="5023776"/>
                  <a:pt x="9910410" y="5046949"/>
                  <a:pt x="9920312" y="5067996"/>
                </a:cubicBezTo>
                <a:cubicBezTo>
                  <a:pt x="9920074" y="5074463"/>
                  <a:pt x="9926566" y="5077031"/>
                  <a:pt x="9918492" y="5080433"/>
                </a:cubicBezTo>
                <a:cubicBezTo>
                  <a:pt x="9917495" y="5083303"/>
                  <a:pt x="9922780" y="5084756"/>
                  <a:pt x="9919059" y="5087077"/>
                </a:cubicBezTo>
                <a:cubicBezTo>
                  <a:pt x="9933906" y="5097742"/>
                  <a:pt x="9934885" y="5072301"/>
                  <a:pt x="9929595" y="5062398"/>
                </a:cubicBezTo>
                <a:cubicBezTo>
                  <a:pt x="9926275" y="5059014"/>
                  <a:pt x="9933342" y="5051892"/>
                  <a:pt x="9924456" y="5048898"/>
                </a:cubicBezTo>
                <a:cubicBezTo>
                  <a:pt x="9920491" y="5031199"/>
                  <a:pt x="9919599" y="5011941"/>
                  <a:pt x="9907969" y="4997715"/>
                </a:cubicBezTo>
                <a:cubicBezTo>
                  <a:pt x="9913036" y="4977589"/>
                  <a:pt x="9890769" y="4956665"/>
                  <a:pt x="9875714" y="4944193"/>
                </a:cubicBezTo>
                <a:cubicBezTo>
                  <a:pt x="9872934" y="4947134"/>
                  <a:pt x="9873602" y="4949756"/>
                  <a:pt x="9870507" y="4951687"/>
                </a:cubicBezTo>
                <a:cubicBezTo>
                  <a:pt x="9867439" y="4945858"/>
                  <a:pt x="9872833" y="4935512"/>
                  <a:pt x="9862719" y="4937142"/>
                </a:cubicBezTo>
                <a:cubicBezTo>
                  <a:pt x="9856740" y="4927522"/>
                  <a:pt x="9843569" y="4921800"/>
                  <a:pt x="9838795" y="4910142"/>
                </a:cubicBezTo>
                <a:cubicBezTo>
                  <a:pt x="9838571" y="4901355"/>
                  <a:pt x="9844905" y="4915386"/>
                  <a:pt x="9848363" y="4910160"/>
                </a:cubicBezTo>
                <a:cubicBezTo>
                  <a:pt x="9850925" y="4907928"/>
                  <a:pt x="9855813" y="4913934"/>
                  <a:pt x="9859241" y="4908583"/>
                </a:cubicBezTo>
                <a:cubicBezTo>
                  <a:pt x="9864064" y="4911205"/>
                  <a:pt x="9855157" y="4915103"/>
                  <a:pt x="9859771" y="4917973"/>
                </a:cubicBezTo>
                <a:cubicBezTo>
                  <a:pt x="9870707" y="4909079"/>
                  <a:pt x="9857613" y="4925892"/>
                  <a:pt x="9869230" y="4922561"/>
                </a:cubicBezTo>
                <a:cubicBezTo>
                  <a:pt x="9879263" y="4933758"/>
                  <a:pt x="9889311" y="4948144"/>
                  <a:pt x="9903740" y="4954150"/>
                </a:cubicBezTo>
                <a:cubicBezTo>
                  <a:pt x="9902563" y="4958987"/>
                  <a:pt x="9908893" y="4956028"/>
                  <a:pt x="9908893" y="4960174"/>
                </a:cubicBezTo>
                <a:cubicBezTo>
                  <a:pt x="9908964" y="4962264"/>
                  <a:pt x="9914816" y="4964160"/>
                  <a:pt x="9917304" y="4964461"/>
                </a:cubicBezTo>
                <a:cubicBezTo>
                  <a:pt x="9923853" y="4977978"/>
                  <a:pt x="9939345" y="4986128"/>
                  <a:pt x="9946755" y="4999132"/>
                </a:cubicBezTo>
                <a:cubicBezTo>
                  <a:pt x="9946566" y="5004217"/>
                  <a:pt x="9951758" y="5000726"/>
                  <a:pt x="9953883" y="5002853"/>
                </a:cubicBezTo>
                <a:cubicBezTo>
                  <a:pt x="9950603" y="5013783"/>
                  <a:pt x="9964651" y="5026309"/>
                  <a:pt x="9970155" y="5036655"/>
                </a:cubicBezTo>
                <a:cubicBezTo>
                  <a:pt x="9967356" y="5047941"/>
                  <a:pt x="9985719" y="5043848"/>
                  <a:pt x="9984733" y="5036496"/>
                </a:cubicBezTo>
                <a:cubicBezTo>
                  <a:pt x="9982169" y="5032297"/>
                  <a:pt x="9982265" y="5037630"/>
                  <a:pt x="9978526" y="5039720"/>
                </a:cubicBezTo>
                <a:cubicBezTo>
                  <a:pt x="9974804" y="5032811"/>
                  <a:pt x="9993373" y="5033679"/>
                  <a:pt x="9972483" y="5026646"/>
                </a:cubicBezTo>
                <a:cubicBezTo>
                  <a:pt x="9974887" y="5024325"/>
                  <a:pt x="9980452" y="5019417"/>
                  <a:pt x="9974343" y="5018266"/>
                </a:cubicBezTo>
                <a:cubicBezTo>
                  <a:pt x="9974866" y="5021189"/>
                  <a:pt x="9971486" y="5020906"/>
                  <a:pt x="9969583" y="5020888"/>
                </a:cubicBezTo>
                <a:cubicBezTo>
                  <a:pt x="9970738" y="5016955"/>
                  <a:pt x="9978634" y="5017699"/>
                  <a:pt x="9971674" y="5012171"/>
                </a:cubicBezTo>
                <a:cubicBezTo>
                  <a:pt x="9968538" y="5002409"/>
                  <a:pt x="9960408" y="4994951"/>
                  <a:pt x="9955918" y="4985986"/>
                </a:cubicBezTo>
                <a:cubicBezTo>
                  <a:pt x="9944681" y="4967402"/>
                  <a:pt x="9922344" y="4956825"/>
                  <a:pt x="9910444" y="4939268"/>
                </a:cubicBezTo>
                <a:cubicBezTo>
                  <a:pt x="9904808" y="4937302"/>
                  <a:pt x="9901167" y="4932589"/>
                  <a:pt x="9896366" y="4928780"/>
                </a:cubicBezTo>
                <a:cubicBezTo>
                  <a:pt x="9893329" y="4928691"/>
                  <a:pt x="9893143" y="4928674"/>
                  <a:pt x="9892987" y="4926689"/>
                </a:cubicBezTo>
                <a:cubicBezTo>
                  <a:pt x="9892956" y="4923429"/>
                  <a:pt x="9889689" y="4924652"/>
                  <a:pt x="9887929" y="4923022"/>
                </a:cubicBezTo>
                <a:cubicBezTo>
                  <a:pt x="9888663" y="4917689"/>
                  <a:pt x="9881612" y="4918823"/>
                  <a:pt x="9879383" y="4921994"/>
                </a:cubicBezTo>
                <a:cubicBezTo>
                  <a:pt x="9878132" y="4910957"/>
                  <a:pt x="9871694" y="4909239"/>
                  <a:pt x="9864365" y="4903551"/>
                </a:cubicBezTo>
                <a:cubicBezTo>
                  <a:pt x="9859792" y="4902382"/>
                  <a:pt x="9857115" y="4900274"/>
                  <a:pt x="9851565" y="4901425"/>
                </a:cubicBezTo>
                <a:cubicBezTo>
                  <a:pt x="9849616" y="4898679"/>
                  <a:pt x="9847490" y="4895561"/>
                  <a:pt x="9844306" y="4896713"/>
                </a:cubicBezTo>
                <a:cubicBezTo>
                  <a:pt x="9839836" y="4886136"/>
                  <a:pt x="9825784" y="4891309"/>
                  <a:pt x="9818291" y="4884559"/>
                </a:cubicBezTo>
                <a:cubicBezTo>
                  <a:pt x="9821161" y="4882079"/>
                  <a:pt x="9820479" y="4880042"/>
                  <a:pt x="9816927" y="4880750"/>
                </a:cubicBezTo>
                <a:cubicBezTo>
                  <a:pt x="9806483" y="4879829"/>
                  <a:pt x="9799609" y="4868774"/>
                  <a:pt x="9789670" y="4867197"/>
                </a:cubicBezTo>
                <a:cubicBezTo>
                  <a:pt x="9787043" y="4864132"/>
                  <a:pt x="9783935" y="4862042"/>
                  <a:pt x="9779501" y="4862449"/>
                </a:cubicBezTo>
                <a:cubicBezTo>
                  <a:pt x="9778092" y="4861705"/>
                  <a:pt x="9778581" y="4860359"/>
                  <a:pt x="9778408" y="4859207"/>
                </a:cubicBezTo>
                <a:cubicBezTo>
                  <a:pt x="9773527" y="4856975"/>
                  <a:pt x="9771860" y="4855327"/>
                  <a:pt x="9767429" y="4856053"/>
                </a:cubicBezTo>
                <a:cubicBezTo>
                  <a:pt x="9766156" y="4858091"/>
                  <a:pt x="9765322" y="4858024"/>
                  <a:pt x="9764466" y="4857529"/>
                </a:cubicBezTo>
                <a:lnTo>
                  <a:pt x="9761369" y="4856427"/>
                </a:lnTo>
                <a:lnTo>
                  <a:pt x="9761372" y="4856426"/>
                </a:lnTo>
                <a:cubicBezTo>
                  <a:pt x="9761283" y="4856178"/>
                  <a:pt x="9761076" y="4856071"/>
                  <a:pt x="9760739" y="4856142"/>
                </a:cubicBezTo>
                <a:cubicBezTo>
                  <a:pt x="9760583" y="4856390"/>
                  <a:pt x="9760550" y="4856603"/>
                  <a:pt x="9760231" y="4856922"/>
                </a:cubicBezTo>
                <a:lnTo>
                  <a:pt x="9761366" y="4856429"/>
                </a:lnTo>
                <a:lnTo>
                  <a:pt x="9761276" y="4857223"/>
                </a:lnTo>
                <a:cubicBezTo>
                  <a:pt x="9760957" y="4858233"/>
                  <a:pt x="9758392" y="4859066"/>
                  <a:pt x="9760224" y="4856922"/>
                </a:cubicBezTo>
                <a:cubicBezTo>
                  <a:pt x="9759246" y="4856851"/>
                  <a:pt x="9760025" y="4856284"/>
                  <a:pt x="9760732" y="4856142"/>
                </a:cubicBezTo>
                <a:cubicBezTo>
                  <a:pt x="9761745" y="4854477"/>
                  <a:pt x="9759797" y="4853945"/>
                  <a:pt x="9758805" y="4852546"/>
                </a:cubicBezTo>
                <a:cubicBezTo>
                  <a:pt x="9767950" y="4847231"/>
                  <a:pt x="9776480" y="4841792"/>
                  <a:pt x="9785822" y="4835963"/>
                </a:cubicBezTo>
                <a:cubicBezTo>
                  <a:pt x="9792891" y="4833412"/>
                  <a:pt x="9799053" y="4828398"/>
                  <a:pt x="9804611" y="4823136"/>
                </a:cubicBezTo>
                <a:cubicBezTo>
                  <a:pt x="9811167" y="4827494"/>
                  <a:pt x="9819106" y="4819026"/>
                  <a:pt x="9826664" y="4819434"/>
                </a:cubicBezTo>
                <a:cubicBezTo>
                  <a:pt x="9842547" y="4812418"/>
                  <a:pt x="9857811" y="4805101"/>
                  <a:pt x="9873218" y="4796951"/>
                </a:cubicBezTo>
                <a:cubicBezTo>
                  <a:pt x="9872132" y="4790184"/>
                  <a:pt x="9883300" y="4791743"/>
                  <a:pt x="9879785" y="4784266"/>
                </a:cubicBezTo>
                <a:cubicBezTo>
                  <a:pt x="9878958" y="4782406"/>
                  <a:pt x="9874872" y="4784497"/>
                  <a:pt x="9875482" y="4781839"/>
                </a:cubicBezTo>
                <a:cubicBezTo>
                  <a:pt x="9879404" y="4778863"/>
                  <a:pt x="9890753" y="4780333"/>
                  <a:pt x="9889308" y="4773406"/>
                </a:cubicBezTo>
                <a:cubicBezTo>
                  <a:pt x="9888968" y="4771050"/>
                  <a:pt x="9890389" y="4771067"/>
                  <a:pt x="9892720" y="4770394"/>
                </a:cubicBezTo>
                <a:cubicBezTo>
                  <a:pt x="9902893" y="4754768"/>
                  <a:pt x="9902143" y="4742898"/>
                  <a:pt x="9906716" y="4725146"/>
                </a:cubicBezTo>
                <a:cubicBezTo>
                  <a:pt x="9898251" y="4719743"/>
                  <a:pt x="9908727" y="4715827"/>
                  <a:pt x="9906085" y="4707802"/>
                </a:cubicBezTo>
                <a:cubicBezTo>
                  <a:pt x="9901952" y="4703816"/>
                  <a:pt x="9903687" y="4695826"/>
                  <a:pt x="9898469" y="4691219"/>
                </a:cubicBezTo>
                <a:cubicBezTo>
                  <a:pt x="9898093" y="4681582"/>
                  <a:pt x="9888061" y="4677773"/>
                  <a:pt x="9884080" y="4671040"/>
                </a:cubicBezTo>
                <a:cubicBezTo>
                  <a:pt x="9875524" y="4670385"/>
                  <a:pt x="9886388" y="4674955"/>
                  <a:pt x="9882234" y="4678074"/>
                </a:cubicBezTo>
                <a:cubicBezTo>
                  <a:pt x="9876267" y="4678906"/>
                  <a:pt x="9865125" y="4666505"/>
                  <a:pt x="9877921" y="4668843"/>
                </a:cubicBezTo>
                <a:cubicBezTo>
                  <a:pt x="9877937" y="4664875"/>
                  <a:pt x="9871623" y="4667780"/>
                  <a:pt x="9872653" y="4662820"/>
                </a:cubicBezTo>
                <a:cubicBezTo>
                  <a:pt x="9867249" y="4663652"/>
                  <a:pt x="9863870" y="4663511"/>
                  <a:pt x="9857439" y="4659932"/>
                </a:cubicBezTo>
                <a:cubicBezTo>
                  <a:pt x="9834158" y="4652385"/>
                  <a:pt x="9821135" y="4679438"/>
                  <a:pt x="9808163" y="4694886"/>
                </a:cubicBezTo>
                <a:cubicBezTo>
                  <a:pt x="9802997" y="4699387"/>
                  <a:pt x="9806869" y="4710052"/>
                  <a:pt x="9798119" y="4708528"/>
                </a:cubicBezTo>
                <a:cubicBezTo>
                  <a:pt x="9769045" y="4753776"/>
                  <a:pt x="9737709" y="4793018"/>
                  <a:pt x="9707196" y="4838178"/>
                </a:cubicBezTo>
                <a:cubicBezTo>
                  <a:pt x="9707086" y="4842430"/>
                  <a:pt x="9698611" y="4845920"/>
                  <a:pt x="9704953" y="4849942"/>
                </a:cubicBezTo>
                <a:cubicBezTo>
                  <a:pt x="9699959" y="4852599"/>
                  <a:pt x="9701548" y="4850774"/>
                  <a:pt x="9699235" y="4856178"/>
                </a:cubicBezTo>
                <a:cubicBezTo>
                  <a:pt x="9695902" y="4855310"/>
                  <a:pt x="9694237" y="4858924"/>
                  <a:pt x="9692391" y="4861457"/>
                </a:cubicBezTo>
                <a:cubicBezTo>
                  <a:pt x="9689023" y="4861563"/>
                  <a:pt x="9687136" y="4861138"/>
                  <a:pt x="9685380" y="4863548"/>
                </a:cubicBezTo>
                <a:cubicBezTo>
                  <a:pt x="9680274" y="4865833"/>
                  <a:pt x="9679259" y="4871626"/>
                  <a:pt x="9673188" y="4874231"/>
                </a:cubicBezTo>
                <a:cubicBezTo>
                  <a:pt x="9667830" y="4870227"/>
                  <a:pt x="9670867" y="4869199"/>
                  <a:pt x="9675719" y="4869022"/>
                </a:cubicBezTo>
                <a:cubicBezTo>
                  <a:pt x="9677702" y="4863583"/>
                  <a:pt x="9672663" y="4858197"/>
                  <a:pt x="9678476" y="4852882"/>
                </a:cubicBezTo>
                <a:cubicBezTo>
                  <a:pt x="9678308" y="4849392"/>
                  <a:pt x="9679766" y="4841827"/>
                  <a:pt x="9684158" y="4842111"/>
                </a:cubicBezTo>
                <a:cubicBezTo>
                  <a:pt x="9686073" y="4840481"/>
                  <a:pt x="9684695" y="4837186"/>
                  <a:pt x="9687481" y="4836034"/>
                </a:cubicBezTo>
                <a:cubicBezTo>
                  <a:pt x="9678939" y="4822073"/>
                  <a:pt x="9671195" y="4828682"/>
                  <a:pt x="9677943" y="4841242"/>
                </a:cubicBezTo>
                <a:cubicBezTo>
                  <a:pt x="9674403" y="4845796"/>
                  <a:pt x="9668142" y="4845512"/>
                  <a:pt x="9673066" y="4851607"/>
                </a:cubicBezTo>
                <a:cubicBezTo>
                  <a:pt x="9665279" y="4853609"/>
                  <a:pt x="9667864" y="4859313"/>
                  <a:pt x="9666760" y="4866028"/>
                </a:cubicBezTo>
                <a:cubicBezTo>
                  <a:pt x="9663118" y="4869996"/>
                  <a:pt x="9662648" y="4876357"/>
                  <a:pt x="9660627" y="4881335"/>
                </a:cubicBezTo>
                <a:cubicBezTo>
                  <a:pt x="9669490" y="4887447"/>
                  <a:pt x="9650155" y="4898857"/>
                  <a:pt x="9662684" y="4899654"/>
                </a:cubicBezTo>
                <a:cubicBezTo>
                  <a:pt x="9663844" y="4902347"/>
                  <a:pt x="9658065" y="4902294"/>
                  <a:pt x="9658409" y="4899193"/>
                </a:cubicBezTo>
                <a:cubicBezTo>
                  <a:pt x="9654360" y="4903303"/>
                  <a:pt x="9652318" y="4914926"/>
                  <a:pt x="9656832" y="4920170"/>
                </a:cubicBezTo>
                <a:cubicBezTo>
                  <a:pt x="9655941" y="4922632"/>
                  <a:pt x="9658717" y="4923288"/>
                  <a:pt x="9659018" y="4924723"/>
                </a:cubicBezTo>
                <a:cubicBezTo>
                  <a:pt x="9657262" y="4928408"/>
                  <a:pt x="9654864" y="4927894"/>
                  <a:pt x="9652433" y="4929860"/>
                </a:cubicBezTo>
                <a:cubicBezTo>
                  <a:pt x="9654663" y="4936115"/>
                  <a:pt x="9646524" y="4942156"/>
                  <a:pt x="9652948" y="4946957"/>
                </a:cubicBezTo>
                <a:cubicBezTo>
                  <a:pt x="9647341" y="4948817"/>
                  <a:pt x="9646762" y="4953388"/>
                  <a:pt x="9650792" y="4956896"/>
                </a:cubicBezTo>
                <a:cubicBezTo>
                  <a:pt x="9642094" y="4962051"/>
                  <a:pt x="9650574" y="4972610"/>
                  <a:pt x="9644664" y="4978847"/>
                </a:cubicBezTo>
                <a:cubicBezTo>
                  <a:pt x="9645543" y="4981026"/>
                  <a:pt x="9648470" y="4979148"/>
                  <a:pt x="9649467" y="4981168"/>
                </a:cubicBezTo>
                <a:cubicBezTo>
                  <a:pt x="9646756" y="4990114"/>
                  <a:pt x="9641282" y="4989919"/>
                  <a:pt x="9652440" y="4997963"/>
                </a:cubicBezTo>
                <a:cubicBezTo>
                  <a:pt x="9638719" y="5000762"/>
                  <a:pt x="9649433" y="5016264"/>
                  <a:pt x="9646207" y="5025264"/>
                </a:cubicBezTo>
                <a:cubicBezTo>
                  <a:pt x="9640761" y="5029126"/>
                  <a:pt x="9642873" y="5033165"/>
                  <a:pt x="9646769" y="5037293"/>
                </a:cubicBezTo>
                <a:cubicBezTo>
                  <a:pt x="9641645" y="5047144"/>
                  <a:pt x="9639177" y="5062398"/>
                  <a:pt x="9645635" y="5071344"/>
                </a:cubicBezTo>
                <a:cubicBezTo>
                  <a:pt x="9642683" y="5080539"/>
                  <a:pt x="9645026" y="5087537"/>
                  <a:pt x="9642182" y="5096272"/>
                </a:cubicBezTo>
                <a:cubicBezTo>
                  <a:pt x="9645268" y="5099354"/>
                  <a:pt x="9645270" y="5099567"/>
                  <a:pt x="9642216" y="5103163"/>
                </a:cubicBezTo>
                <a:cubicBezTo>
                  <a:pt x="9641920" y="5107646"/>
                  <a:pt x="9644441" y="5111951"/>
                  <a:pt x="9647345" y="5115264"/>
                </a:cubicBezTo>
                <a:cubicBezTo>
                  <a:pt x="9643743" y="5118329"/>
                  <a:pt x="9645210" y="5122846"/>
                  <a:pt x="9647818" y="5125486"/>
                </a:cubicBezTo>
                <a:cubicBezTo>
                  <a:pt x="9648349" y="5128090"/>
                  <a:pt x="9644691" y="5130004"/>
                  <a:pt x="9643369" y="5132484"/>
                </a:cubicBezTo>
                <a:cubicBezTo>
                  <a:pt x="9644276" y="5134610"/>
                  <a:pt x="9647417" y="5132289"/>
                  <a:pt x="9647958" y="5134840"/>
                </a:cubicBezTo>
                <a:cubicBezTo>
                  <a:pt x="9643477" y="5142795"/>
                  <a:pt x="9648399" y="5153833"/>
                  <a:pt x="9646843" y="5161805"/>
                </a:cubicBezTo>
                <a:cubicBezTo>
                  <a:pt x="9646866" y="5166907"/>
                  <a:pt x="9649458" y="5163736"/>
                  <a:pt x="9651391" y="5165791"/>
                </a:cubicBezTo>
                <a:cubicBezTo>
                  <a:pt x="9646213" y="5173303"/>
                  <a:pt x="9658644" y="5225460"/>
                  <a:pt x="9667021" y="5222927"/>
                </a:cubicBezTo>
                <a:cubicBezTo>
                  <a:pt x="9671770" y="5226187"/>
                  <a:pt x="9661474" y="5224167"/>
                  <a:pt x="9664358" y="5229181"/>
                </a:cubicBezTo>
                <a:cubicBezTo>
                  <a:pt x="9671085" y="5245551"/>
                  <a:pt x="9670895" y="5259015"/>
                  <a:pt x="9675767" y="5275013"/>
                </a:cubicBezTo>
                <a:cubicBezTo>
                  <a:pt x="9682771" y="5281444"/>
                  <a:pt x="9667430" y="5286848"/>
                  <a:pt x="9683267" y="5289116"/>
                </a:cubicBezTo>
                <a:cubicBezTo>
                  <a:pt x="9682409" y="5292092"/>
                  <a:pt x="9675342" y="5289116"/>
                  <a:pt x="9676336" y="5293137"/>
                </a:cubicBezTo>
                <a:cubicBezTo>
                  <a:pt x="9666379" y="5280807"/>
                  <a:pt x="9666160" y="5259405"/>
                  <a:pt x="9659656" y="5244027"/>
                </a:cubicBezTo>
                <a:cubicBezTo>
                  <a:pt x="9657149" y="5241086"/>
                  <a:pt x="9656547" y="5238677"/>
                  <a:pt x="9654631" y="5235913"/>
                </a:cubicBezTo>
                <a:cubicBezTo>
                  <a:pt x="9654293" y="5233327"/>
                  <a:pt x="9655540" y="5230882"/>
                  <a:pt x="9651675" y="5230811"/>
                </a:cubicBezTo>
                <a:cubicBezTo>
                  <a:pt x="9647146" y="5230244"/>
                  <a:pt x="9653009" y="5226453"/>
                  <a:pt x="9654072" y="5224539"/>
                </a:cubicBezTo>
                <a:cubicBezTo>
                  <a:pt x="9653207" y="5222342"/>
                  <a:pt x="9649958" y="5224858"/>
                  <a:pt x="9649517" y="5222041"/>
                </a:cubicBezTo>
                <a:cubicBezTo>
                  <a:pt x="9654904" y="5212138"/>
                  <a:pt x="9638738" y="5197415"/>
                  <a:pt x="9642931" y="5188309"/>
                </a:cubicBezTo>
                <a:cubicBezTo>
                  <a:pt x="9632201" y="5179486"/>
                  <a:pt x="9641654" y="5164976"/>
                  <a:pt x="9631862" y="5154488"/>
                </a:cubicBezTo>
                <a:cubicBezTo>
                  <a:pt x="9629061" y="5134628"/>
                  <a:pt x="9620802" y="5121411"/>
                  <a:pt x="9622490" y="5099195"/>
                </a:cubicBezTo>
                <a:cubicBezTo>
                  <a:pt x="9613496" y="5073081"/>
                  <a:pt x="9615035" y="5048065"/>
                  <a:pt x="9614707" y="5021384"/>
                </a:cubicBezTo>
                <a:cubicBezTo>
                  <a:pt x="9620145" y="5017097"/>
                  <a:pt x="9613322" y="5016530"/>
                  <a:pt x="9615661" y="5012791"/>
                </a:cubicBezTo>
                <a:cubicBezTo>
                  <a:pt x="9617315" y="5007902"/>
                  <a:pt x="9612362" y="5006006"/>
                  <a:pt x="9616114" y="4999575"/>
                </a:cubicBezTo>
                <a:cubicBezTo>
                  <a:pt x="9610870" y="4993835"/>
                  <a:pt x="9625917" y="4978776"/>
                  <a:pt x="9612891" y="4975357"/>
                </a:cubicBezTo>
                <a:cubicBezTo>
                  <a:pt x="9622310" y="4960386"/>
                  <a:pt x="9620350" y="4941075"/>
                  <a:pt x="9623047" y="4923589"/>
                </a:cubicBezTo>
                <a:cubicBezTo>
                  <a:pt x="9630333" y="4917246"/>
                  <a:pt x="9627151" y="4902932"/>
                  <a:pt x="9629098" y="4896855"/>
                </a:cubicBezTo>
                <a:cubicBezTo>
                  <a:pt x="9630200" y="4900735"/>
                  <a:pt x="9624437" y="4894481"/>
                  <a:pt x="9628406" y="4896855"/>
                </a:cubicBezTo>
                <a:cubicBezTo>
                  <a:pt x="9634516" y="4897918"/>
                  <a:pt x="9636433" y="4875170"/>
                  <a:pt x="9640394" y="4869270"/>
                </a:cubicBezTo>
                <a:cubicBezTo>
                  <a:pt x="9649830" y="4858410"/>
                  <a:pt x="9650690" y="4844361"/>
                  <a:pt x="9657780" y="4832632"/>
                </a:cubicBezTo>
                <a:cubicBezTo>
                  <a:pt x="9658237" y="4827849"/>
                  <a:pt x="9659220" y="4823739"/>
                  <a:pt x="9662574" y="4819664"/>
                </a:cubicBezTo>
                <a:cubicBezTo>
                  <a:pt x="9663183" y="4816971"/>
                  <a:pt x="9660425" y="4810345"/>
                  <a:pt x="9663708" y="4809176"/>
                </a:cubicBezTo>
                <a:cubicBezTo>
                  <a:pt x="9668734" y="4814314"/>
                  <a:pt x="9665878" y="4799892"/>
                  <a:pt x="9671033" y="4797217"/>
                </a:cubicBezTo>
                <a:cubicBezTo>
                  <a:pt x="9666190" y="4793638"/>
                  <a:pt x="9674800" y="4793851"/>
                  <a:pt x="9675976" y="4790113"/>
                </a:cubicBezTo>
                <a:cubicBezTo>
                  <a:pt x="9677766" y="4771758"/>
                  <a:pt x="9693705" y="4755938"/>
                  <a:pt x="9692224" y="4739532"/>
                </a:cubicBezTo>
                <a:cubicBezTo>
                  <a:pt x="9701835" y="4739284"/>
                  <a:pt x="9727262" y="4652385"/>
                  <a:pt x="9721657" y="4647211"/>
                </a:cubicBezTo>
                <a:cubicBezTo>
                  <a:pt x="9727425" y="4642712"/>
                  <a:pt x="9730533" y="4633180"/>
                  <a:pt x="9730385" y="4624747"/>
                </a:cubicBezTo>
                <a:cubicBezTo>
                  <a:pt x="9733709" y="4618369"/>
                  <a:pt x="9738145" y="4602761"/>
                  <a:pt x="9734205" y="4597800"/>
                </a:cubicBezTo>
                <a:cubicBezTo>
                  <a:pt x="9740665" y="4591706"/>
                  <a:pt x="9742946" y="4580403"/>
                  <a:pt x="9740718" y="4573440"/>
                </a:cubicBezTo>
                <a:cubicBezTo>
                  <a:pt x="9745395" y="4566283"/>
                  <a:pt x="9750221" y="4545678"/>
                  <a:pt x="9743813" y="4538822"/>
                </a:cubicBezTo>
                <a:cubicBezTo>
                  <a:pt x="9749797" y="4533950"/>
                  <a:pt x="9746977" y="4528440"/>
                  <a:pt x="9745760" y="4522611"/>
                </a:cubicBezTo>
                <a:cubicBezTo>
                  <a:pt x="9746414" y="4519440"/>
                  <a:pt x="9749785" y="4521584"/>
                  <a:pt x="9750216" y="4518980"/>
                </a:cubicBezTo>
                <a:lnTo>
                  <a:pt x="9745396" y="4516129"/>
                </a:lnTo>
                <a:lnTo>
                  <a:pt x="9745402" y="4516127"/>
                </a:lnTo>
                <a:cubicBezTo>
                  <a:pt x="9745239" y="4515897"/>
                  <a:pt x="9745094" y="4515773"/>
                  <a:pt x="9744816" y="4515755"/>
                </a:cubicBezTo>
                <a:cubicBezTo>
                  <a:pt x="9744734" y="4515968"/>
                  <a:pt x="9744676" y="4516198"/>
                  <a:pt x="9744591" y="4516428"/>
                </a:cubicBezTo>
                <a:lnTo>
                  <a:pt x="9745390" y="4516132"/>
                </a:lnTo>
                <a:lnTo>
                  <a:pt x="9744073" y="4517952"/>
                </a:lnTo>
                <a:cubicBezTo>
                  <a:pt x="9744277" y="4517438"/>
                  <a:pt x="9744392" y="4516942"/>
                  <a:pt x="9744582" y="4516428"/>
                </a:cubicBezTo>
                <a:cubicBezTo>
                  <a:pt x="9744511" y="4516481"/>
                  <a:pt x="9744475" y="4516446"/>
                  <a:pt x="9744399" y="4516499"/>
                </a:cubicBezTo>
                <a:cubicBezTo>
                  <a:pt x="9743947" y="4515861"/>
                  <a:pt x="9744351" y="4515702"/>
                  <a:pt x="9744805" y="4515755"/>
                </a:cubicBezTo>
                <a:cubicBezTo>
                  <a:pt x="9751877" y="4496302"/>
                  <a:pt x="9748701" y="4476601"/>
                  <a:pt x="9747969" y="4455979"/>
                </a:cubicBezTo>
                <a:cubicBezTo>
                  <a:pt x="9754778" y="4448379"/>
                  <a:pt x="9745083" y="4434100"/>
                  <a:pt x="9751569" y="4426464"/>
                </a:cubicBezTo>
                <a:cubicBezTo>
                  <a:pt x="9752453" y="4423665"/>
                  <a:pt x="9749546" y="4423080"/>
                  <a:pt x="9749016" y="4421202"/>
                </a:cubicBezTo>
                <a:cubicBezTo>
                  <a:pt x="9749473" y="4417960"/>
                  <a:pt x="9747466" y="4412539"/>
                  <a:pt x="9749882" y="4410785"/>
                </a:cubicBezTo>
                <a:cubicBezTo>
                  <a:pt x="9757329" y="4408375"/>
                  <a:pt x="9753922" y="4464802"/>
                  <a:pt x="9757717" y="4469692"/>
                </a:cubicBezTo>
                <a:cubicBezTo>
                  <a:pt x="9759311" y="4471570"/>
                  <a:pt x="9757699" y="4473430"/>
                  <a:pt x="9756370" y="4474759"/>
                </a:cubicBezTo>
                <a:cubicBezTo>
                  <a:pt x="9753785" y="4479915"/>
                  <a:pt x="9767083" y="4478745"/>
                  <a:pt x="9756165" y="4482129"/>
                </a:cubicBezTo>
                <a:cubicBezTo>
                  <a:pt x="9762203" y="4490367"/>
                  <a:pt x="9757493" y="4500413"/>
                  <a:pt x="9759444" y="4509430"/>
                </a:cubicBezTo>
                <a:cubicBezTo>
                  <a:pt x="9755164" y="4513771"/>
                  <a:pt x="9762270" y="4519352"/>
                  <a:pt x="9760333" y="4526031"/>
                </a:cubicBezTo>
                <a:cubicBezTo>
                  <a:pt x="9755504" y="4533011"/>
                  <a:pt x="9763756" y="4543534"/>
                  <a:pt x="9761471" y="4552871"/>
                </a:cubicBezTo>
                <a:cubicBezTo>
                  <a:pt x="9755414" y="4557371"/>
                  <a:pt x="9755010" y="4569489"/>
                  <a:pt x="9759931" y="4574840"/>
                </a:cubicBezTo>
                <a:cubicBezTo>
                  <a:pt x="9757478" y="4588906"/>
                  <a:pt x="9753686" y="4603363"/>
                  <a:pt x="9749434" y="4616934"/>
                </a:cubicBezTo>
                <a:cubicBezTo>
                  <a:pt x="9750051" y="4625279"/>
                  <a:pt x="9750173" y="4634757"/>
                  <a:pt x="9745648" y="4641046"/>
                </a:cubicBezTo>
                <a:cubicBezTo>
                  <a:pt x="9741418" y="4649515"/>
                  <a:pt x="9749096" y="4660640"/>
                  <a:pt x="9742248" y="4662607"/>
                </a:cubicBezTo>
                <a:cubicBezTo>
                  <a:pt x="9729764" y="4697013"/>
                  <a:pt x="9715624" y="4731028"/>
                  <a:pt x="9699890" y="4764247"/>
                </a:cubicBezTo>
                <a:cubicBezTo>
                  <a:pt x="9697638" y="4771245"/>
                  <a:pt x="9694139" y="4777569"/>
                  <a:pt x="9695266" y="4785276"/>
                </a:cubicBezTo>
                <a:cubicBezTo>
                  <a:pt x="9695394" y="4787402"/>
                  <a:pt x="9694827" y="4787881"/>
                  <a:pt x="9691540" y="4788483"/>
                </a:cubicBezTo>
                <a:cubicBezTo>
                  <a:pt x="9685343" y="4794489"/>
                  <a:pt x="9686601" y="4803134"/>
                  <a:pt x="9681706" y="4809973"/>
                </a:cubicBezTo>
                <a:cubicBezTo>
                  <a:pt x="9675622" y="4819416"/>
                  <a:pt x="9686780" y="4841437"/>
                  <a:pt x="9691622" y="4821205"/>
                </a:cubicBezTo>
                <a:cubicBezTo>
                  <a:pt x="9689391" y="4819239"/>
                  <a:pt x="9689297" y="4818370"/>
                  <a:pt x="9691577" y="4816245"/>
                </a:cubicBezTo>
                <a:cubicBezTo>
                  <a:pt x="9685602" y="4814048"/>
                  <a:pt x="9685488" y="4812737"/>
                  <a:pt x="9692279" y="4812613"/>
                </a:cubicBezTo>
                <a:cubicBezTo>
                  <a:pt x="9698636" y="4801239"/>
                  <a:pt x="9707611" y="4790361"/>
                  <a:pt x="9707237" y="4776595"/>
                </a:cubicBezTo>
                <a:cubicBezTo>
                  <a:pt x="9709684" y="4774717"/>
                  <a:pt x="9712024" y="4775195"/>
                  <a:pt x="9713812" y="4771475"/>
                </a:cubicBezTo>
                <a:cubicBezTo>
                  <a:pt x="9716870" y="4760438"/>
                  <a:pt x="9730564" y="4749577"/>
                  <a:pt x="9727512" y="4739585"/>
                </a:cubicBezTo>
                <a:cubicBezTo>
                  <a:pt x="9737711" y="4734146"/>
                  <a:pt x="9741028" y="4721426"/>
                  <a:pt x="9745856" y="4711894"/>
                </a:cubicBezTo>
                <a:cubicBezTo>
                  <a:pt x="9747569" y="4704064"/>
                  <a:pt x="9761409" y="4686755"/>
                  <a:pt x="9754574" y="4682308"/>
                </a:cubicBezTo>
                <a:cubicBezTo>
                  <a:pt x="9759198" y="4679952"/>
                  <a:pt x="9759770" y="4678464"/>
                  <a:pt x="9758913" y="4672351"/>
                </a:cubicBezTo>
                <a:cubicBezTo>
                  <a:pt x="9763724" y="4663369"/>
                  <a:pt x="9768049" y="4654227"/>
                  <a:pt x="9767333" y="4643190"/>
                </a:cubicBezTo>
                <a:cubicBezTo>
                  <a:pt x="9775028" y="4631958"/>
                  <a:pt x="9771686" y="4615021"/>
                  <a:pt x="9778045" y="4605914"/>
                </a:cubicBezTo>
                <a:cubicBezTo>
                  <a:pt x="9777513" y="4598810"/>
                  <a:pt x="9779781" y="4596312"/>
                  <a:pt x="9777166" y="4590058"/>
                </a:cubicBezTo>
                <a:cubicBezTo>
                  <a:pt x="9776983" y="4590093"/>
                  <a:pt x="9776858" y="4590182"/>
                  <a:pt x="9776482" y="4589969"/>
                </a:cubicBezTo>
                <a:cubicBezTo>
                  <a:pt x="9775423" y="4589686"/>
                  <a:pt x="9774679" y="4587064"/>
                  <a:pt x="9776773" y="4588924"/>
                </a:cubicBezTo>
                <a:lnTo>
                  <a:pt x="9776793" y="4588929"/>
                </a:lnTo>
                <a:lnTo>
                  <a:pt x="9777178" y="4590058"/>
                </a:lnTo>
                <a:lnTo>
                  <a:pt x="9777495" y="4589090"/>
                </a:lnTo>
                <a:lnTo>
                  <a:pt x="9781247" y="4584905"/>
                </a:lnTo>
                <a:cubicBezTo>
                  <a:pt x="9780285" y="4581475"/>
                  <a:pt x="9778399" y="4576948"/>
                  <a:pt x="9779462" y="4574131"/>
                </a:cubicBezTo>
                <a:cubicBezTo>
                  <a:pt x="9783197" y="4560525"/>
                  <a:pt x="9781974" y="4547840"/>
                  <a:pt x="9782913" y="4532178"/>
                </a:cubicBezTo>
                <a:cubicBezTo>
                  <a:pt x="9785739" y="4528865"/>
                  <a:pt x="9785728" y="4528670"/>
                  <a:pt x="9782405" y="4525322"/>
                </a:cubicBezTo>
                <a:cubicBezTo>
                  <a:pt x="9780667" y="4513983"/>
                  <a:pt x="9783563" y="4478834"/>
                  <a:pt x="9777657" y="4473997"/>
                </a:cubicBezTo>
                <a:cubicBezTo>
                  <a:pt x="9776944" y="4475042"/>
                  <a:pt x="9775284" y="4476212"/>
                  <a:pt x="9776758" y="4473802"/>
                </a:cubicBezTo>
                <a:cubicBezTo>
                  <a:pt x="9776884" y="4473608"/>
                  <a:pt x="9776890" y="4473501"/>
                  <a:pt x="9776983" y="4473342"/>
                </a:cubicBezTo>
                <a:cubicBezTo>
                  <a:pt x="9776893" y="4473306"/>
                  <a:pt x="9776845" y="4473129"/>
                  <a:pt x="9776753" y="4473112"/>
                </a:cubicBezTo>
                <a:cubicBezTo>
                  <a:pt x="9776987" y="4473058"/>
                  <a:pt x="9776902" y="4473182"/>
                  <a:pt x="9777065" y="4473164"/>
                </a:cubicBezTo>
                <a:cubicBezTo>
                  <a:pt x="9779170" y="4469037"/>
                  <a:pt x="9771876" y="4472509"/>
                  <a:pt x="9770522" y="4469515"/>
                </a:cubicBezTo>
                <a:cubicBezTo>
                  <a:pt x="9773585" y="4463226"/>
                  <a:pt x="9781361" y="4472934"/>
                  <a:pt x="9780031" y="4462287"/>
                </a:cubicBezTo>
                <a:cubicBezTo>
                  <a:pt x="9772772" y="4446554"/>
                  <a:pt x="9776071" y="4423877"/>
                  <a:pt x="9772783" y="4404088"/>
                </a:cubicBezTo>
                <a:cubicBezTo>
                  <a:pt x="9762713" y="4390056"/>
                  <a:pt x="9779359" y="4367964"/>
                  <a:pt x="9768239" y="4350265"/>
                </a:cubicBezTo>
                <a:cubicBezTo>
                  <a:pt x="9774723" y="4346226"/>
                  <a:pt x="9762179" y="4339618"/>
                  <a:pt x="9770251" y="4336907"/>
                </a:cubicBezTo>
                <a:cubicBezTo>
                  <a:pt x="9772216" y="4336482"/>
                  <a:pt x="9772242" y="4336499"/>
                  <a:pt x="9772322" y="4333346"/>
                </a:cubicBezTo>
                <a:cubicBezTo>
                  <a:pt x="9766036" y="4323336"/>
                  <a:pt x="9777960" y="4308100"/>
                  <a:pt x="9775327" y="4296159"/>
                </a:cubicBezTo>
                <a:cubicBezTo>
                  <a:pt x="9770322" y="4294281"/>
                  <a:pt x="9765202" y="4292244"/>
                  <a:pt x="9773001" y="4289320"/>
                </a:cubicBezTo>
                <a:cubicBezTo>
                  <a:pt x="9777887" y="4287549"/>
                  <a:pt x="9778387" y="4284714"/>
                  <a:pt x="9777545" y="4279311"/>
                </a:cubicBezTo>
                <a:cubicBezTo>
                  <a:pt x="9781512" y="4275289"/>
                  <a:pt x="9784426" y="4274757"/>
                  <a:pt x="9786662" y="4269088"/>
                </a:cubicBezTo>
                <a:cubicBezTo>
                  <a:pt x="9789272" y="4259397"/>
                  <a:pt x="9793176" y="4248484"/>
                  <a:pt x="9799979" y="4239767"/>
                </a:cubicBezTo>
                <a:cubicBezTo>
                  <a:pt x="9800401" y="4236206"/>
                  <a:pt x="9803020" y="4230431"/>
                  <a:pt x="9805317" y="4230767"/>
                </a:cubicBezTo>
                <a:cubicBezTo>
                  <a:pt x="9808685" y="4226763"/>
                  <a:pt x="9815175" y="4221059"/>
                  <a:pt x="9811793" y="4217267"/>
                </a:cubicBezTo>
                <a:cubicBezTo>
                  <a:pt x="9812898" y="4214008"/>
                  <a:pt x="9816160" y="4217232"/>
                  <a:pt x="9817019" y="4215886"/>
                </a:cubicBezTo>
                <a:cubicBezTo>
                  <a:pt x="9826425" y="4203236"/>
                  <a:pt x="9833745" y="4190321"/>
                  <a:pt x="9844714" y="4178610"/>
                </a:cubicBezTo>
                <a:cubicBezTo>
                  <a:pt x="9852174" y="4177140"/>
                  <a:pt x="9854670" y="4166014"/>
                  <a:pt x="9861927" y="4165004"/>
                </a:cubicBezTo>
                <a:cubicBezTo>
                  <a:pt x="9864854" y="4161337"/>
                  <a:pt x="9873630" y="4162683"/>
                  <a:pt x="9872458" y="4156128"/>
                </a:cubicBezTo>
                <a:cubicBezTo>
                  <a:pt x="9879635" y="4154020"/>
                  <a:pt x="9894779" y="4144771"/>
                  <a:pt x="9889864" y="4137313"/>
                </a:cubicBezTo>
                <a:cubicBezTo>
                  <a:pt x="9883871" y="4140272"/>
                  <a:pt x="9878680" y="4145533"/>
                  <a:pt x="9871356" y="4145339"/>
                </a:cubicBezTo>
                <a:cubicBezTo>
                  <a:pt x="9867033" y="4146366"/>
                  <a:pt x="9868457" y="4152071"/>
                  <a:pt x="9865228" y="4152886"/>
                </a:cubicBezTo>
                <a:cubicBezTo>
                  <a:pt x="9863204" y="4152815"/>
                  <a:pt x="9862405" y="4153860"/>
                  <a:pt x="9862591" y="4155809"/>
                </a:cubicBezTo>
                <a:cubicBezTo>
                  <a:pt x="9846255" y="4161337"/>
                  <a:pt x="9831497" y="4173419"/>
                  <a:pt x="9820065" y="4187575"/>
                </a:cubicBezTo>
                <a:cubicBezTo>
                  <a:pt x="9819565" y="4190834"/>
                  <a:pt x="9825142" y="4193917"/>
                  <a:pt x="9819175" y="4193704"/>
                </a:cubicBezTo>
                <a:cubicBezTo>
                  <a:pt x="9805048" y="4206053"/>
                  <a:pt x="9807863" y="4207736"/>
                  <a:pt x="9792361" y="4225275"/>
                </a:cubicBezTo>
                <a:cubicBezTo>
                  <a:pt x="9793506" y="4229120"/>
                  <a:pt x="9782180" y="4235923"/>
                  <a:pt x="9791437" y="4236153"/>
                </a:cubicBezTo>
                <a:cubicBezTo>
                  <a:pt x="9792650" y="4236862"/>
                  <a:pt x="9793125" y="4237943"/>
                  <a:pt x="9792875" y="4239165"/>
                </a:cubicBezTo>
                <a:cubicBezTo>
                  <a:pt x="9786607" y="4243098"/>
                  <a:pt x="9779001" y="4240122"/>
                  <a:pt x="9776370" y="4250220"/>
                </a:cubicBezTo>
                <a:cubicBezTo>
                  <a:pt x="9772188" y="4258139"/>
                  <a:pt x="9769645" y="4266626"/>
                  <a:pt x="9765285" y="4274846"/>
                </a:cubicBezTo>
                <a:cubicBezTo>
                  <a:pt x="9770117" y="4277149"/>
                  <a:pt x="9760539" y="4284643"/>
                  <a:pt x="9768949" y="4283368"/>
                </a:cubicBezTo>
                <a:cubicBezTo>
                  <a:pt x="9770540" y="4284998"/>
                  <a:pt x="9770505" y="4284998"/>
                  <a:pt x="9770462" y="4286078"/>
                </a:cubicBezTo>
                <a:cubicBezTo>
                  <a:pt x="9766478" y="4293696"/>
                  <a:pt x="9766373" y="4281135"/>
                  <a:pt x="9761873" y="4283651"/>
                </a:cubicBezTo>
                <a:cubicBezTo>
                  <a:pt x="9759495" y="4284927"/>
                  <a:pt x="9762318" y="4288984"/>
                  <a:pt x="9758356" y="4289072"/>
                </a:cubicBezTo>
                <a:cubicBezTo>
                  <a:pt x="9762009" y="4295893"/>
                  <a:pt x="9766586" y="4294086"/>
                  <a:pt x="9770754" y="4299383"/>
                </a:cubicBezTo>
                <a:cubicBezTo>
                  <a:pt x="9769992" y="4301669"/>
                  <a:pt x="9761710" y="4301102"/>
                  <a:pt x="9763544" y="4295752"/>
                </a:cubicBezTo>
                <a:cubicBezTo>
                  <a:pt x="9755013" y="4294848"/>
                  <a:pt x="9759410" y="4304149"/>
                  <a:pt x="9763909" y="4306647"/>
                </a:cubicBezTo>
                <a:cubicBezTo>
                  <a:pt x="9760766" y="4310438"/>
                  <a:pt x="9757974" y="4303299"/>
                  <a:pt x="9754840" y="4308933"/>
                </a:cubicBezTo>
                <a:cubicBezTo>
                  <a:pt x="9756158" y="4316923"/>
                  <a:pt x="9748899" y="4325037"/>
                  <a:pt x="9755058" y="4331362"/>
                </a:cubicBezTo>
                <a:cubicBezTo>
                  <a:pt x="9750421" y="4339210"/>
                  <a:pt x="9749239" y="4363393"/>
                  <a:pt x="9754703" y="4370852"/>
                </a:cubicBezTo>
                <a:cubicBezTo>
                  <a:pt x="9743859" y="4377283"/>
                  <a:pt x="9756319" y="4387523"/>
                  <a:pt x="9752620" y="4397551"/>
                </a:cubicBezTo>
                <a:cubicBezTo>
                  <a:pt x="9749904" y="4400934"/>
                  <a:pt x="9751123" y="4392785"/>
                  <a:pt x="9747981" y="4392997"/>
                </a:cubicBezTo>
                <a:cubicBezTo>
                  <a:pt x="9750386" y="4384228"/>
                  <a:pt x="9738409" y="4381748"/>
                  <a:pt x="9747087" y="4375724"/>
                </a:cubicBezTo>
                <a:cubicBezTo>
                  <a:pt x="9748876" y="4365625"/>
                  <a:pt x="9745577" y="4354942"/>
                  <a:pt x="9747275" y="4345198"/>
                </a:cubicBezTo>
                <a:cubicBezTo>
                  <a:pt x="9740339" y="4346155"/>
                  <a:pt x="9739495" y="4342080"/>
                  <a:pt x="9747159" y="4342700"/>
                </a:cubicBezTo>
                <a:cubicBezTo>
                  <a:pt x="9744553" y="4320307"/>
                  <a:pt x="9742046" y="4293448"/>
                  <a:pt x="9745762" y="4275608"/>
                </a:cubicBezTo>
                <a:cubicBezTo>
                  <a:pt x="9746915" y="4257502"/>
                  <a:pt x="9756523" y="4262799"/>
                  <a:pt x="9740707" y="4250805"/>
                </a:cubicBezTo>
                <a:cubicBezTo>
                  <a:pt x="9755904" y="4251088"/>
                  <a:pt x="9755933" y="4244019"/>
                  <a:pt x="9753798" y="4232043"/>
                </a:cubicBezTo>
                <a:cubicBezTo>
                  <a:pt x="9761108" y="4227756"/>
                  <a:pt x="9763933" y="4218880"/>
                  <a:pt x="9767994" y="4211173"/>
                </a:cubicBezTo>
                <a:cubicBezTo>
                  <a:pt x="9770928" y="4202598"/>
                  <a:pt x="9778225" y="4195228"/>
                  <a:pt x="9778854" y="4186724"/>
                </a:cubicBezTo>
                <a:cubicBezTo>
                  <a:pt x="9784265" y="4184439"/>
                  <a:pt x="9786651" y="4181533"/>
                  <a:pt x="9785595" y="4174695"/>
                </a:cubicBezTo>
                <a:cubicBezTo>
                  <a:pt x="9797434" y="4165252"/>
                  <a:pt x="9810319" y="4149590"/>
                  <a:pt x="9820938" y="4137525"/>
                </a:cubicBezTo>
                <a:cubicBezTo>
                  <a:pt x="9839904" y="4125159"/>
                  <a:pt x="9853535" y="4103138"/>
                  <a:pt x="9873739" y="4093872"/>
                </a:cubicBezTo>
                <a:cubicBezTo>
                  <a:pt x="9874865" y="4090789"/>
                  <a:pt x="9879803" y="4092118"/>
                  <a:pt x="9878890" y="4088982"/>
                </a:cubicBezTo>
                <a:cubicBezTo>
                  <a:pt x="9878479" y="4089159"/>
                  <a:pt x="9877930" y="4089053"/>
                  <a:pt x="9877197" y="4087600"/>
                </a:cubicBezTo>
                <a:cubicBezTo>
                  <a:pt x="9877810" y="4087671"/>
                  <a:pt x="9878247" y="4087848"/>
                  <a:pt x="9878664" y="4088026"/>
                </a:cubicBezTo>
                <a:cubicBezTo>
                  <a:pt x="9878642" y="4087990"/>
                  <a:pt x="9878667" y="4087972"/>
                  <a:pt x="9878642" y="4087937"/>
                </a:cubicBezTo>
                <a:lnTo>
                  <a:pt x="9879176" y="4088190"/>
                </a:lnTo>
                <a:lnTo>
                  <a:pt x="9878680" y="4088008"/>
                </a:lnTo>
                <a:cubicBezTo>
                  <a:pt x="9878933" y="4088468"/>
                  <a:pt x="9878807" y="4088628"/>
                  <a:pt x="9878906" y="4088964"/>
                </a:cubicBezTo>
                <a:lnTo>
                  <a:pt x="9879396" y="4088288"/>
                </a:lnTo>
                <a:lnTo>
                  <a:pt x="9883075" y="4086413"/>
                </a:lnTo>
                <a:cubicBezTo>
                  <a:pt x="9895714" y="4079734"/>
                  <a:pt x="9907448" y="4071726"/>
                  <a:pt x="9919856" y="4064215"/>
                </a:cubicBezTo>
                <a:cubicBezTo>
                  <a:pt x="9926899" y="4060671"/>
                  <a:pt x="9928587" y="4052274"/>
                  <a:pt x="9936115" y="4049102"/>
                </a:cubicBezTo>
                <a:cubicBezTo>
                  <a:pt x="9941814" y="4045719"/>
                  <a:pt x="9946291" y="4040864"/>
                  <a:pt x="9951712" y="4037356"/>
                </a:cubicBezTo>
                <a:cubicBezTo>
                  <a:pt x="9955031" y="4036984"/>
                  <a:pt x="9956942" y="4034841"/>
                  <a:pt x="9959903" y="4033352"/>
                </a:cubicBezTo>
                <a:cubicBezTo>
                  <a:pt x="9960140" y="4031705"/>
                  <a:pt x="9958971" y="4029154"/>
                  <a:pt x="9960431" y="4027807"/>
                </a:cubicBezTo>
                <a:cubicBezTo>
                  <a:pt x="9964943" y="4030677"/>
                  <a:pt x="9963581" y="4026939"/>
                  <a:pt x="9967960" y="4027045"/>
                </a:cubicBezTo>
                <a:cubicBezTo>
                  <a:pt x="9971798" y="4023750"/>
                  <a:pt x="9974988" y="4024087"/>
                  <a:pt x="9974202" y="4017904"/>
                </a:cubicBezTo>
                <a:cubicBezTo>
                  <a:pt x="9989789" y="4013351"/>
                  <a:pt x="9997407" y="3992463"/>
                  <a:pt x="10009971" y="3983977"/>
                </a:cubicBezTo>
                <a:cubicBezTo>
                  <a:pt x="10011741" y="3981231"/>
                  <a:pt x="10012707" y="3978839"/>
                  <a:pt x="10013658" y="3975703"/>
                </a:cubicBezTo>
                <a:cubicBezTo>
                  <a:pt x="10017127" y="3973063"/>
                  <a:pt x="10019441" y="3972231"/>
                  <a:pt x="10017951" y="3965764"/>
                </a:cubicBezTo>
                <a:cubicBezTo>
                  <a:pt x="10019007" y="3963443"/>
                  <a:pt x="10021275" y="3964524"/>
                  <a:pt x="10022764" y="3962752"/>
                </a:cubicBezTo>
                <a:cubicBezTo>
                  <a:pt x="10022782" y="3956658"/>
                  <a:pt x="10031054" y="3953327"/>
                  <a:pt x="10029479" y="3945886"/>
                </a:cubicBezTo>
                <a:cubicBezTo>
                  <a:pt x="10045032" y="3922837"/>
                  <a:pt x="10053474" y="3899575"/>
                  <a:pt x="10067924" y="3875622"/>
                </a:cubicBezTo>
                <a:cubicBezTo>
                  <a:pt x="10066645" y="3875002"/>
                  <a:pt x="10056862" y="3874081"/>
                  <a:pt x="10062767" y="3872221"/>
                </a:cubicBezTo>
                <a:cubicBezTo>
                  <a:pt x="10077953" y="3868943"/>
                  <a:pt x="10087887" y="3811467"/>
                  <a:pt x="10084464" y="3799955"/>
                </a:cubicBezTo>
                <a:cubicBezTo>
                  <a:pt x="10087513" y="3801454"/>
                  <a:pt x="10086326" y="3796841"/>
                  <a:pt x="10086866" y="3794357"/>
                </a:cubicBezTo>
                <a:cubicBezTo>
                  <a:pt x="10087139" y="3793218"/>
                  <a:pt x="10089926" y="3792383"/>
                  <a:pt x="10088888" y="3789823"/>
                </a:cubicBezTo>
                <a:cubicBezTo>
                  <a:pt x="10095111" y="3786485"/>
                  <a:pt x="10082575" y="3782648"/>
                  <a:pt x="10088370" y="3781091"/>
                </a:cubicBezTo>
                <a:cubicBezTo>
                  <a:pt x="10096589" y="3783470"/>
                  <a:pt x="10092968" y="3687264"/>
                  <a:pt x="10083612" y="3681559"/>
                </a:cubicBezTo>
                <a:cubicBezTo>
                  <a:pt x="10079812" y="3682213"/>
                  <a:pt x="10080258" y="3679357"/>
                  <a:pt x="10078442" y="3676792"/>
                </a:cubicBezTo>
                <a:cubicBezTo>
                  <a:pt x="10076320" y="3675371"/>
                  <a:pt x="10078577" y="3674551"/>
                  <a:pt x="10079140" y="3672970"/>
                </a:cubicBezTo>
                <a:cubicBezTo>
                  <a:pt x="10074263" y="3650072"/>
                  <a:pt x="10065008" y="3628158"/>
                  <a:pt x="10054932" y="3605194"/>
                </a:cubicBezTo>
                <a:cubicBezTo>
                  <a:pt x="10053682" y="3602170"/>
                  <a:pt x="10052234" y="3596676"/>
                  <a:pt x="10048414" y="3597358"/>
                </a:cubicBezTo>
                <a:cubicBezTo>
                  <a:pt x="10043766" y="3589652"/>
                  <a:pt x="10043165" y="3580850"/>
                  <a:pt x="10034424" y="3575082"/>
                </a:cubicBezTo>
                <a:cubicBezTo>
                  <a:pt x="10035350" y="3571313"/>
                  <a:pt x="10032544" y="3567956"/>
                  <a:pt x="10029091" y="3566762"/>
                </a:cubicBezTo>
                <a:cubicBezTo>
                  <a:pt x="10029472" y="3561280"/>
                  <a:pt x="10028556" y="3558660"/>
                  <a:pt x="10023902" y="3556275"/>
                </a:cubicBezTo>
                <a:cubicBezTo>
                  <a:pt x="10022382" y="3550365"/>
                  <a:pt x="10017442" y="3543229"/>
                  <a:pt x="10012985" y="3540451"/>
                </a:cubicBezTo>
                <a:cubicBezTo>
                  <a:pt x="10007824" y="3537563"/>
                  <a:pt x="10014638" y="3534690"/>
                  <a:pt x="10005771" y="3531905"/>
                </a:cubicBezTo>
                <a:cubicBezTo>
                  <a:pt x="10005748" y="3527722"/>
                  <a:pt x="10000982" y="3515921"/>
                  <a:pt x="9996711" y="3516714"/>
                </a:cubicBezTo>
                <a:cubicBezTo>
                  <a:pt x="9988924" y="3501305"/>
                  <a:pt x="9987268" y="3499058"/>
                  <a:pt x="9973452" y="3498856"/>
                </a:cubicBezTo>
                <a:cubicBezTo>
                  <a:pt x="9975775" y="3495542"/>
                  <a:pt x="9983430" y="3495237"/>
                  <a:pt x="9976303" y="3490964"/>
                </a:cubicBezTo>
                <a:cubicBezTo>
                  <a:pt x="9969138" y="3489761"/>
                  <a:pt x="9975151" y="3481790"/>
                  <a:pt x="9965264" y="3480541"/>
                </a:cubicBezTo>
                <a:cubicBezTo>
                  <a:pt x="9965928" y="3474264"/>
                  <a:pt x="9960884" y="3474757"/>
                  <a:pt x="9957245" y="3470813"/>
                </a:cubicBezTo>
                <a:cubicBezTo>
                  <a:pt x="9956955" y="3463958"/>
                  <a:pt x="9947354" y="3463857"/>
                  <a:pt x="9945721" y="3457836"/>
                </a:cubicBezTo>
                <a:cubicBezTo>
                  <a:pt x="9939348" y="3460249"/>
                  <a:pt x="9940448" y="3452923"/>
                  <a:pt x="9935500" y="3451227"/>
                </a:cubicBezTo>
                <a:cubicBezTo>
                  <a:pt x="9933514" y="3453212"/>
                  <a:pt x="9931581" y="3453545"/>
                  <a:pt x="9929701" y="3452228"/>
                </a:cubicBezTo>
                <a:cubicBezTo>
                  <a:pt x="9928135" y="3439921"/>
                  <a:pt x="9902200" y="3428625"/>
                  <a:pt x="9892183" y="3422227"/>
                </a:cubicBezTo>
                <a:cubicBezTo>
                  <a:pt x="9883970" y="3419538"/>
                  <a:pt x="9889770" y="3415105"/>
                  <a:pt x="9878894" y="3416565"/>
                </a:cubicBezTo>
                <a:cubicBezTo>
                  <a:pt x="9876019" y="3414857"/>
                  <a:pt x="9875135" y="3406160"/>
                  <a:pt x="9870899" y="3412017"/>
                </a:cubicBezTo>
                <a:cubicBezTo>
                  <a:pt x="9869416" y="3408678"/>
                  <a:pt x="9863716" y="3411114"/>
                  <a:pt x="9864747" y="3406341"/>
                </a:cubicBezTo>
                <a:cubicBezTo>
                  <a:pt x="9861640" y="3404982"/>
                  <a:pt x="9856219" y="3404796"/>
                  <a:pt x="9853690" y="3400712"/>
                </a:cubicBezTo>
                <a:cubicBezTo>
                  <a:pt x="9849357" y="3400241"/>
                  <a:pt x="9847538" y="3397445"/>
                  <a:pt x="9842588" y="3399073"/>
                </a:cubicBezTo>
                <a:cubicBezTo>
                  <a:pt x="9842588" y="3399249"/>
                  <a:pt x="9842694" y="3399330"/>
                  <a:pt x="9842527" y="3399647"/>
                </a:cubicBezTo>
                <a:lnTo>
                  <a:pt x="9841533" y="3399337"/>
                </a:lnTo>
                <a:lnTo>
                  <a:pt x="9842609" y="3399063"/>
                </a:lnTo>
                <a:cubicBezTo>
                  <a:pt x="9842609" y="3398503"/>
                  <a:pt x="9842154" y="3398437"/>
                  <a:pt x="9841647" y="3398670"/>
                </a:cubicBezTo>
                <a:cubicBezTo>
                  <a:pt x="9841567" y="3398891"/>
                  <a:pt x="9841503" y="3399091"/>
                  <a:pt x="9841436" y="3399290"/>
                </a:cubicBezTo>
                <a:lnTo>
                  <a:pt x="9841438" y="3399290"/>
                </a:lnTo>
                <a:lnTo>
                  <a:pt x="9841466" y="3399316"/>
                </a:lnTo>
                <a:lnTo>
                  <a:pt x="9841415" y="3399300"/>
                </a:lnTo>
                <a:cubicBezTo>
                  <a:pt x="9840912" y="3399185"/>
                  <a:pt x="9841161" y="3398891"/>
                  <a:pt x="9841626" y="3398680"/>
                </a:cubicBezTo>
                <a:cubicBezTo>
                  <a:pt x="9842148" y="3397222"/>
                  <a:pt x="9842827" y="3395410"/>
                  <a:pt x="9842380" y="3394875"/>
                </a:cubicBezTo>
                <a:cubicBezTo>
                  <a:pt x="9831775" y="3388130"/>
                  <a:pt x="9820913" y="3379412"/>
                  <a:pt x="9807771" y="3380464"/>
                </a:cubicBezTo>
                <a:cubicBezTo>
                  <a:pt x="9809247" y="3384454"/>
                  <a:pt x="9797604" y="3383715"/>
                  <a:pt x="9802017" y="3380756"/>
                </a:cubicBezTo>
                <a:cubicBezTo>
                  <a:pt x="9807932" y="3382016"/>
                  <a:pt x="9809203" y="3378953"/>
                  <a:pt x="9804038" y="3375849"/>
                </a:cubicBezTo>
                <a:cubicBezTo>
                  <a:pt x="9796309" y="3375457"/>
                  <a:pt x="9791307" y="3379603"/>
                  <a:pt x="9784490" y="3376483"/>
                </a:cubicBezTo>
                <a:cubicBezTo>
                  <a:pt x="9774606" y="3366913"/>
                  <a:pt x="9761258" y="3376418"/>
                  <a:pt x="9747992" y="3373198"/>
                </a:cubicBezTo>
                <a:cubicBezTo>
                  <a:pt x="9745142" y="3377518"/>
                  <a:pt x="9736955" y="3375411"/>
                  <a:pt x="9746562" y="3378884"/>
                </a:cubicBezTo>
                <a:cubicBezTo>
                  <a:pt x="9745608" y="3381295"/>
                  <a:pt x="9740420" y="3381709"/>
                  <a:pt x="9738819" y="3385474"/>
                </a:cubicBezTo>
                <a:cubicBezTo>
                  <a:pt x="9725802" y="3386672"/>
                  <a:pt x="9733654" y="3391459"/>
                  <a:pt x="9731883" y="3398064"/>
                </a:cubicBezTo>
                <a:cubicBezTo>
                  <a:pt x="9730754" y="3398281"/>
                  <a:pt x="9729136" y="3397589"/>
                  <a:pt x="9728702" y="3399081"/>
                </a:cubicBezTo>
                <a:cubicBezTo>
                  <a:pt x="9728352" y="3400282"/>
                  <a:pt x="9730476" y="3400671"/>
                  <a:pt x="9730586" y="3401718"/>
                </a:cubicBezTo>
                <a:cubicBezTo>
                  <a:pt x="9733954" y="3419694"/>
                  <a:pt x="9739949" y="3443491"/>
                  <a:pt x="9756741" y="3453956"/>
                </a:cubicBezTo>
                <a:cubicBezTo>
                  <a:pt x="9747641" y="3454290"/>
                  <a:pt x="9774547" y="3499708"/>
                  <a:pt x="9783120" y="3498341"/>
                </a:cubicBezTo>
                <a:cubicBezTo>
                  <a:pt x="9784805" y="3497967"/>
                  <a:pt x="9786416" y="3499491"/>
                  <a:pt x="9784479" y="3500832"/>
                </a:cubicBezTo>
                <a:cubicBezTo>
                  <a:pt x="9781490" y="3507819"/>
                  <a:pt x="9789550" y="3517289"/>
                  <a:pt x="9795058" y="3522127"/>
                </a:cubicBezTo>
                <a:cubicBezTo>
                  <a:pt x="9796971" y="3525093"/>
                  <a:pt x="9798273" y="3530207"/>
                  <a:pt x="9802908" y="3529453"/>
                </a:cubicBezTo>
                <a:cubicBezTo>
                  <a:pt x="9805895" y="3538867"/>
                  <a:pt x="9814146" y="3546893"/>
                  <a:pt x="9821881" y="3554073"/>
                </a:cubicBezTo>
                <a:cubicBezTo>
                  <a:pt x="9826981" y="3562671"/>
                  <a:pt x="9836702" y="3572823"/>
                  <a:pt x="9845507" y="3576403"/>
                </a:cubicBezTo>
                <a:cubicBezTo>
                  <a:pt x="9848392" y="3577096"/>
                  <a:pt x="9846253" y="3582526"/>
                  <a:pt x="9851269" y="3580967"/>
                </a:cubicBezTo>
                <a:cubicBezTo>
                  <a:pt x="9859278" y="3591882"/>
                  <a:pt x="9872206" y="3592632"/>
                  <a:pt x="9880864" y="3601630"/>
                </a:cubicBezTo>
                <a:cubicBezTo>
                  <a:pt x="9883938" y="3602025"/>
                  <a:pt x="9895450" y="3612091"/>
                  <a:pt x="9902469" y="3610578"/>
                </a:cubicBezTo>
                <a:cubicBezTo>
                  <a:pt x="9899791" y="3610881"/>
                  <a:pt x="9904925" y="3605829"/>
                  <a:pt x="9903779" y="3609855"/>
                </a:cubicBezTo>
                <a:cubicBezTo>
                  <a:pt x="9898779" y="3612993"/>
                  <a:pt x="9907942" y="3616457"/>
                  <a:pt x="9911539" y="3615101"/>
                </a:cubicBezTo>
                <a:cubicBezTo>
                  <a:pt x="9916386" y="3618349"/>
                  <a:pt x="9919300" y="3623758"/>
                  <a:pt x="9927919" y="3621807"/>
                </a:cubicBezTo>
                <a:cubicBezTo>
                  <a:pt x="9933932" y="3625480"/>
                  <a:pt x="9940829" y="3628947"/>
                  <a:pt x="9947577" y="3630736"/>
                </a:cubicBezTo>
                <a:cubicBezTo>
                  <a:pt x="9950074" y="3636154"/>
                  <a:pt x="9956799" y="3633585"/>
                  <a:pt x="9958937" y="3637236"/>
                </a:cubicBezTo>
                <a:cubicBezTo>
                  <a:pt x="9959334" y="3641325"/>
                  <a:pt x="9962491" y="3639614"/>
                  <a:pt x="9965085" y="3639789"/>
                </a:cubicBezTo>
                <a:cubicBezTo>
                  <a:pt x="9974221" y="3648219"/>
                  <a:pt x="9983175" y="3653854"/>
                  <a:pt x="9994799" y="3655755"/>
                </a:cubicBezTo>
                <a:cubicBezTo>
                  <a:pt x="10004412" y="3660854"/>
                  <a:pt x="10014967" y="3663808"/>
                  <a:pt x="10024168" y="3668717"/>
                </a:cubicBezTo>
                <a:cubicBezTo>
                  <a:pt x="10040299" y="3665510"/>
                  <a:pt x="10050757" y="3677949"/>
                  <a:pt x="10055972" y="3691135"/>
                </a:cubicBezTo>
                <a:cubicBezTo>
                  <a:pt x="10058839" y="3697152"/>
                  <a:pt x="10073010" y="3706354"/>
                  <a:pt x="10069125" y="3711235"/>
                </a:cubicBezTo>
                <a:cubicBezTo>
                  <a:pt x="10062694" y="3711617"/>
                  <a:pt x="10071619" y="3729752"/>
                  <a:pt x="10069740" y="3736706"/>
                </a:cubicBezTo>
                <a:cubicBezTo>
                  <a:pt x="10066351" y="3740566"/>
                  <a:pt x="10074266" y="3751359"/>
                  <a:pt x="10068245" y="3756452"/>
                </a:cubicBezTo>
                <a:cubicBezTo>
                  <a:pt x="10071775" y="3764196"/>
                  <a:pt x="10072877" y="3773792"/>
                  <a:pt x="10066762" y="3780653"/>
                </a:cubicBezTo>
                <a:cubicBezTo>
                  <a:pt x="10071719" y="3786151"/>
                  <a:pt x="10072585" y="3784420"/>
                  <a:pt x="10067043" y="3788496"/>
                </a:cubicBezTo>
                <a:cubicBezTo>
                  <a:pt x="10067949" y="3794309"/>
                  <a:pt x="10064792" y="3796915"/>
                  <a:pt x="10064891" y="3803096"/>
                </a:cubicBezTo>
                <a:cubicBezTo>
                  <a:pt x="10059503" y="3806119"/>
                  <a:pt x="10067538" y="3809561"/>
                  <a:pt x="10063096" y="3812591"/>
                </a:cubicBezTo>
                <a:cubicBezTo>
                  <a:pt x="10060995" y="3817766"/>
                  <a:pt x="10068735" y="3826518"/>
                  <a:pt x="10062193" y="3825990"/>
                </a:cubicBezTo>
                <a:cubicBezTo>
                  <a:pt x="10060687" y="3827726"/>
                  <a:pt x="10058357" y="3830424"/>
                  <a:pt x="10059206" y="3833494"/>
                </a:cubicBezTo>
                <a:cubicBezTo>
                  <a:pt x="10057069" y="3837006"/>
                  <a:pt x="10055237" y="3839020"/>
                  <a:pt x="10059358" y="3841988"/>
                </a:cubicBezTo>
                <a:cubicBezTo>
                  <a:pt x="10052202" y="3847117"/>
                  <a:pt x="10051782" y="3853034"/>
                  <a:pt x="10052821" y="3861166"/>
                </a:cubicBezTo>
                <a:cubicBezTo>
                  <a:pt x="10045078" y="3867703"/>
                  <a:pt x="10048395" y="3873426"/>
                  <a:pt x="10044405" y="3881044"/>
                </a:cubicBezTo>
                <a:cubicBezTo>
                  <a:pt x="10037705" y="3890416"/>
                  <a:pt x="10035972" y="3900337"/>
                  <a:pt x="10028228" y="3908628"/>
                </a:cubicBezTo>
                <a:cubicBezTo>
                  <a:pt x="10027429" y="3913748"/>
                  <a:pt x="10021108" y="3917309"/>
                  <a:pt x="10023668" y="3923723"/>
                </a:cubicBezTo>
                <a:cubicBezTo>
                  <a:pt x="10019078" y="3926380"/>
                  <a:pt x="10015607" y="3931376"/>
                  <a:pt x="10014007" y="3936727"/>
                </a:cubicBezTo>
                <a:cubicBezTo>
                  <a:pt x="10004451" y="3959014"/>
                  <a:pt x="9987592" y="3978290"/>
                  <a:pt x="9971392" y="3997671"/>
                </a:cubicBezTo>
                <a:cubicBezTo>
                  <a:pt x="9962805" y="4002295"/>
                  <a:pt x="9957422" y="4014538"/>
                  <a:pt x="9947207" y="4019286"/>
                </a:cubicBezTo>
                <a:cubicBezTo>
                  <a:pt x="9941658" y="4020579"/>
                  <a:pt x="9939541" y="4028179"/>
                  <a:pt x="9934141" y="4028392"/>
                </a:cubicBezTo>
                <a:cubicBezTo>
                  <a:pt x="9932416" y="4030695"/>
                  <a:pt x="9927397" y="4034699"/>
                  <a:pt x="9928406" y="4035921"/>
                </a:cubicBezTo>
                <a:cubicBezTo>
                  <a:pt x="9932014" y="4034841"/>
                  <a:pt x="9929951" y="4040740"/>
                  <a:pt x="9928419" y="4036417"/>
                </a:cubicBezTo>
                <a:cubicBezTo>
                  <a:pt x="9910380" y="4038065"/>
                  <a:pt x="9898660" y="4061770"/>
                  <a:pt x="9882204" y="4069388"/>
                </a:cubicBezTo>
                <a:cubicBezTo>
                  <a:pt x="9866891" y="4079344"/>
                  <a:pt x="9853134" y="4092224"/>
                  <a:pt x="9838894" y="4103864"/>
                </a:cubicBezTo>
                <a:cubicBezTo>
                  <a:pt x="9839299" y="4109250"/>
                  <a:pt x="9831687" y="4107443"/>
                  <a:pt x="9831715" y="4112793"/>
                </a:cubicBezTo>
                <a:cubicBezTo>
                  <a:pt x="9833258" y="4112988"/>
                  <a:pt x="9835935" y="4111872"/>
                  <a:pt x="9836383" y="4114016"/>
                </a:cubicBezTo>
                <a:cubicBezTo>
                  <a:pt x="9818038" y="4111943"/>
                  <a:pt x="9804882" y="4143691"/>
                  <a:pt x="9789826" y="4154427"/>
                </a:cubicBezTo>
                <a:cubicBezTo>
                  <a:pt x="9787743" y="4159990"/>
                  <a:pt x="9782474" y="4160964"/>
                  <a:pt x="9780339" y="4167342"/>
                </a:cubicBezTo>
                <a:cubicBezTo>
                  <a:pt x="9781508" y="4171541"/>
                  <a:pt x="9775369" y="4170567"/>
                  <a:pt x="9773897" y="4174199"/>
                </a:cubicBezTo>
                <a:cubicBezTo>
                  <a:pt x="9772882" y="4175403"/>
                  <a:pt x="9773949" y="4177317"/>
                  <a:pt x="9772400" y="4178415"/>
                </a:cubicBezTo>
                <a:cubicBezTo>
                  <a:pt x="9765730" y="4183677"/>
                  <a:pt x="9765966" y="4191809"/>
                  <a:pt x="9762133" y="4198364"/>
                </a:cubicBezTo>
                <a:cubicBezTo>
                  <a:pt x="9763955" y="4197762"/>
                  <a:pt x="9765002" y="4199905"/>
                  <a:pt x="9764649" y="4201393"/>
                </a:cubicBezTo>
                <a:cubicBezTo>
                  <a:pt x="9763687" y="4204866"/>
                  <a:pt x="9759256" y="4201376"/>
                  <a:pt x="9760027" y="4206797"/>
                </a:cubicBezTo>
                <a:cubicBezTo>
                  <a:pt x="9755816" y="4210376"/>
                  <a:pt x="9759997" y="4209986"/>
                  <a:pt x="9762596" y="4211811"/>
                </a:cubicBezTo>
                <a:cubicBezTo>
                  <a:pt x="9759919" y="4214539"/>
                  <a:pt x="9753148" y="4211616"/>
                  <a:pt x="9757639" y="4217161"/>
                </a:cubicBezTo>
                <a:cubicBezTo>
                  <a:pt x="9756159" y="4219907"/>
                  <a:pt x="9747698" y="4216169"/>
                  <a:pt x="9753103" y="4221643"/>
                </a:cubicBezTo>
                <a:cubicBezTo>
                  <a:pt x="9744697" y="4224974"/>
                  <a:pt x="9745638" y="4233177"/>
                  <a:pt x="9741889" y="4239874"/>
                </a:cubicBezTo>
                <a:cubicBezTo>
                  <a:pt x="9732077" y="4257573"/>
                  <a:pt x="9727875" y="4276175"/>
                  <a:pt x="9724748" y="4296000"/>
                </a:cubicBezTo>
                <a:cubicBezTo>
                  <a:pt x="9726493" y="4300322"/>
                  <a:pt x="9725974" y="4304787"/>
                  <a:pt x="9727547" y="4310687"/>
                </a:cubicBezTo>
                <a:cubicBezTo>
                  <a:pt x="9725756" y="4313362"/>
                  <a:pt x="9721410" y="4315009"/>
                  <a:pt x="9723612" y="4318535"/>
                </a:cubicBezTo>
                <a:cubicBezTo>
                  <a:pt x="9725620" y="4322822"/>
                  <a:pt x="9726621" y="4328527"/>
                  <a:pt x="9723744" y="4332744"/>
                </a:cubicBezTo>
                <a:cubicBezTo>
                  <a:pt x="9723496" y="4336747"/>
                  <a:pt x="9727365" y="4337456"/>
                  <a:pt x="9726525" y="4341442"/>
                </a:cubicBezTo>
                <a:cubicBezTo>
                  <a:pt x="9715987" y="4352019"/>
                  <a:pt x="9730253" y="4364545"/>
                  <a:pt x="9723324" y="4376875"/>
                </a:cubicBezTo>
                <a:cubicBezTo>
                  <a:pt x="9729909" y="4380419"/>
                  <a:pt x="9719842" y="4386602"/>
                  <a:pt x="9725854" y="4390995"/>
                </a:cubicBezTo>
                <a:cubicBezTo>
                  <a:pt x="9721536" y="4402051"/>
                  <a:pt x="9727473" y="4411954"/>
                  <a:pt x="9727156" y="4422602"/>
                </a:cubicBezTo>
                <a:cubicBezTo>
                  <a:pt x="9721575" y="4431035"/>
                  <a:pt x="9729785" y="4446554"/>
                  <a:pt x="9724008" y="4456529"/>
                </a:cubicBezTo>
                <a:cubicBezTo>
                  <a:pt x="9724349" y="4458336"/>
                  <a:pt x="9727150" y="4458992"/>
                  <a:pt x="9726250" y="4461436"/>
                </a:cubicBezTo>
                <a:cubicBezTo>
                  <a:pt x="9731259" y="4468275"/>
                  <a:pt x="9717258" y="4481881"/>
                  <a:pt x="9729664" y="4486399"/>
                </a:cubicBezTo>
                <a:cubicBezTo>
                  <a:pt x="9724819" y="4509200"/>
                  <a:pt x="9719979" y="4536749"/>
                  <a:pt x="9725304" y="4561552"/>
                </a:cubicBezTo>
                <a:cubicBezTo>
                  <a:pt x="9715438" y="4568072"/>
                  <a:pt x="9718912" y="4584531"/>
                  <a:pt x="9716728" y="4596294"/>
                </a:cubicBezTo>
                <a:cubicBezTo>
                  <a:pt x="9711238" y="4603434"/>
                  <a:pt x="9720962" y="4601733"/>
                  <a:pt x="9712621" y="4608359"/>
                </a:cubicBezTo>
                <a:cubicBezTo>
                  <a:pt x="9714090" y="4612062"/>
                  <a:pt x="9710302" y="4614914"/>
                  <a:pt x="9710616" y="4618139"/>
                </a:cubicBezTo>
                <a:cubicBezTo>
                  <a:pt x="9712325" y="4619060"/>
                  <a:pt x="9713991" y="4622196"/>
                  <a:pt x="9710873" y="4621842"/>
                </a:cubicBezTo>
                <a:cubicBezTo>
                  <a:pt x="9708268" y="4621151"/>
                  <a:pt x="9708461" y="4624676"/>
                  <a:pt x="9708018" y="4625916"/>
                </a:cubicBezTo>
                <a:cubicBezTo>
                  <a:pt x="9705416" y="4627635"/>
                  <a:pt x="9706293" y="4630168"/>
                  <a:pt x="9706263" y="4632719"/>
                </a:cubicBezTo>
                <a:cubicBezTo>
                  <a:pt x="9704039" y="4638229"/>
                  <a:pt x="9700849" y="4648133"/>
                  <a:pt x="9704564" y="4652597"/>
                </a:cubicBezTo>
                <a:cubicBezTo>
                  <a:pt x="9702452" y="4654068"/>
                  <a:pt x="9697761" y="4654369"/>
                  <a:pt x="9702232" y="4657664"/>
                </a:cubicBezTo>
                <a:cubicBezTo>
                  <a:pt x="9695041" y="4662271"/>
                  <a:pt x="9701240" y="4670455"/>
                  <a:pt x="9693002" y="4674477"/>
                </a:cubicBezTo>
                <a:cubicBezTo>
                  <a:pt x="9699786" y="4678198"/>
                  <a:pt x="9684661" y="4689873"/>
                  <a:pt x="9694177" y="4693150"/>
                </a:cubicBezTo>
                <a:cubicBezTo>
                  <a:pt x="9700632" y="4695081"/>
                  <a:pt x="9689103" y="4697367"/>
                  <a:pt x="9687834" y="4693558"/>
                </a:cubicBezTo>
                <a:cubicBezTo>
                  <a:pt x="9687402" y="4704241"/>
                  <a:pt x="9677349" y="4722914"/>
                  <a:pt x="9687786" y="4729079"/>
                </a:cubicBezTo>
                <a:cubicBezTo>
                  <a:pt x="9686651" y="4731631"/>
                  <a:pt x="9680678" y="4728371"/>
                  <a:pt x="9680949" y="4731400"/>
                </a:cubicBezTo>
                <a:cubicBezTo>
                  <a:pt x="9678995" y="4735546"/>
                  <a:pt x="9673493" y="4734129"/>
                  <a:pt x="9673714" y="4739249"/>
                </a:cubicBezTo>
                <a:cubicBezTo>
                  <a:pt x="9671149" y="4740861"/>
                  <a:pt x="9671754" y="4743377"/>
                  <a:pt x="9671818" y="4745733"/>
                </a:cubicBezTo>
                <a:cubicBezTo>
                  <a:pt x="9670509" y="4749064"/>
                  <a:pt x="9666059" y="4750481"/>
                  <a:pt x="9667309" y="4754822"/>
                </a:cubicBezTo>
                <a:cubicBezTo>
                  <a:pt x="9667380" y="4756859"/>
                  <a:pt x="9667389" y="4756912"/>
                  <a:pt x="9664578" y="4757621"/>
                </a:cubicBezTo>
                <a:cubicBezTo>
                  <a:pt x="9662018" y="4762617"/>
                  <a:pt x="9657305" y="4769384"/>
                  <a:pt x="9658340" y="4776258"/>
                </a:cubicBezTo>
                <a:cubicBezTo>
                  <a:pt x="9650741" y="4783132"/>
                  <a:pt x="9645612" y="4789918"/>
                  <a:pt x="9658611" y="4790414"/>
                </a:cubicBezTo>
                <a:cubicBezTo>
                  <a:pt x="9658122" y="4793461"/>
                  <a:pt x="9653645" y="4795481"/>
                  <a:pt x="9650773" y="4794879"/>
                </a:cubicBezTo>
                <a:cubicBezTo>
                  <a:pt x="9643947" y="4800247"/>
                  <a:pt x="9644016" y="4815713"/>
                  <a:pt x="9635246" y="4803932"/>
                </a:cubicBezTo>
                <a:cubicBezTo>
                  <a:pt x="9642099" y="4801522"/>
                  <a:pt x="9640701" y="4795959"/>
                  <a:pt x="9635181" y="4792150"/>
                </a:cubicBezTo>
                <a:cubicBezTo>
                  <a:pt x="9638573" y="4787686"/>
                  <a:pt x="9635831" y="4785259"/>
                  <a:pt x="9631933" y="4782105"/>
                </a:cubicBezTo>
                <a:cubicBezTo>
                  <a:pt x="9638703" y="4776879"/>
                  <a:pt x="9636465" y="4771758"/>
                  <a:pt x="9629348" y="4770306"/>
                </a:cubicBezTo>
                <a:cubicBezTo>
                  <a:pt x="9629157" y="4767772"/>
                  <a:pt x="9633561" y="4768871"/>
                  <a:pt x="9635034" y="4768570"/>
                </a:cubicBezTo>
                <a:cubicBezTo>
                  <a:pt x="9633528" y="4758684"/>
                  <a:pt x="9631122" y="4745804"/>
                  <a:pt x="9627646" y="4735581"/>
                </a:cubicBezTo>
                <a:cubicBezTo>
                  <a:pt x="9624347" y="4719778"/>
                  <a:pt x="9612659" y="4707873"/>
                  <a:pt x="9608586" y="4692477"/>
                </a:cubicBezTo>
                <a:cubicBezTo>
                  <a:pt x="9606248" y="4691148"/>
                  <a:pt x="9601969" y="4692353"/>
                  <a:pt x="9606203" y="4688225"/>
                </a:cubicBezTo>
                <a:cubicBezTo>
                  <a:pt x="9605298" y="4681546"/>
                  <a:pt x="9598328" y="4681528"/>
                  <a:pt x="9599631" y="4674849"/>
                </a:cubicBezTo>
                <a:cubicBezTo>
                  <a:pt x="9598963" y="4670792"/>
                  <a:pt x="9592820" y="4668542"/>
                  <a:pt x="9593215" y="4664326"/>
                </a:cubicBezTo>
                <a:cubicBezTo>
                  <a:pt x="9591710" y="4662253"/>
                  <a:pt x="9585934" y="4663599"/>
                  <a:pt x="9590104" y="4660021"/>
                </a:cubicBezTo>
                <a:cubicBezTo>
                  <a:pt x="9588795" y="4658019"/>
                  <a:pt x="9588124" y="4654263"/>
                  <a:pt x="9585728" y="4652562"/>
                </a:cubicBezTo>
                <a:cubicBezTo>
                  <a:pt x="9577667" y="4648646"/>
                  <a:pt x="9576968" y="4636954"/>
                  <a:pt x="9567840" y="4631355"/>
                </a:cubicBezTo>
                <a:cubicBezTo>
                  <a:pt x="9567209" y="4628025"/>
                  <a:pt x="9567071" y="4627901"/>
                  <a:pt x="9563822" y="4627422"/>
                </a:cubicBezTo>
                <a:cubicBezTo>
                  <a:pt x="9559140" y="4621416"/>
                  <a:pt x="9556312" y="4619202"/>
                  <a:pt x="9550202" y="4614578"/>
                </a:cubicBezTo>
                <a:cubicBezTo>
                  <a:pt x="9527030" y="4585859"/>
                  <a:pt x="9495971" y="4562172"/>
                  <a:pt x="9463228" y="4548548"/>
                </a:cubicBezTo>
                <a:cubicBezTo>
                  <a:pt x="9459768" y="4545661"/>
                  <a:pt x="9455813" y="4544420"/>
                  <a:pt x="9451056" y="4544225"/>
                </a:cubicBezTo>
                <a:cubicBezTo>
                  <a:pt x="9449448" y="4542365"/>
                  <a:pt x="9445885" y="4540824"/>
                  <a:pt x="9443864" y="4544598"/>
                </a:cubicBezTo>
                <a:cubicBezTo>
                  <a:pt x="9441667" y="4541798"/>
                  <a:pt x="9438409" y="4541851"/>
                  <a:pt x="9436435" y="4544846"/>
                </a:cubicBezTo>
                <a:cubicBezTo>
                  <a:pt x="9432876" y="4541798"/>
                  <a:pt x="9432697" y="4541816"/>
                  <a:pt x="9429589" y="4544916"/>
                </a:cubicBezTo>
                <a:cubicBezTo>
                  <a:pt x="9426252" y="4540930"/>
                  <a:pt x="9427166" y="4539389"/>
                  <a:pt x="9421954" y="4545430"/>
                </a:cubicBezTo>
                <a:cubicBezTo>
                  <a:pt x="9418320" y="4543251"/>
                  <a:pt x="9411550" y="4540062"/>
                  <a:pt x="9408556" y="4542471"/>
                </a:cubicBezTo>
                <a:cubicBezTo>
                  <a:pt x="9415515" y="4549859"/>
                  <a:pt x="9406973" y="4547822"/>
                  <a:pt x="9402581" y="4546316"/>
                </a:cubicBezTo>
                <a:cubicBezTo>
                  <a:pt x="9398913" y="4554944"/>
                  <a:pt x="9382423" y="4560844"/>
                  <a:pt x="9390186" y="4571846"/>
                </a:cubicBezTo>
                <a:cubicBezTo>
                  <a:pt x="9396224" y="4576576"/>
                  <a:pt x="9392883" y="4578135"/>
                  <a:pt x="9393177" y="4584477"/>
                </a:cubicBezTo>
                <a:cubicBezTo>
                  <a:pt x="9397962" y="4587099"/>
                  <a:pt x="9397368" y="4591245"/>
                  <a:pt x="9399663" y="4595160"/>
                </a:cubicBezTo>
                <a:cubicBezTo>
                  <a:pt x="9409853" y="4611531"/>
                  <a:pt x="9424657" y="4624641"/>
                  <a:pt x="9439057" y="4639080"/>
                </a:cubicBezTo>
                <a:cubicBezTo>
                  <a:pt x="9439681" y="4642942"/>
                  <a:pt x="9447712" y="4644678"/>
                  <a:pt x="9450353" y="4649142"/>
                </a:cubicBezTo>
                <a:cubicBezTo>
                  <a:pt x="9455583" y="4648770"/>
                  <a:pt x="9455521" y="4659330"/>
                  <a:pt x="9462705" y="4658444"/>
                </a:cubicBezTo>
                <a:cubicBezTo>
                  <a:pt x="9480450" y="4676798"/>
                  <a:pt x="9505847" y="4683318"/>
                  <a:pt x="9523862" y="4693452"/>
                </a:cubicBezTo>
                <a:cubicBezTo>
                  <a:pt x="9530207" y="4701867"/>
                  <a:pt x="9544692" y="4701707"/>
                  <a:pt x="9548834" y="4709733"/>
                </a:cubicBezTo>
                <a:cubicBezTo>
                  <a:pt x="9550719" y="4713524"/>
                  <a:pt x="9556999" y="4712320"/>
                  <a:pt x="9556500" y="4716926"/>
                </a:cubicBezTo>
                <a:cubicBezTo>
                  <a:pt x="9558667" y="4718503"/>
                  <a:pt x="9561733" y="4718237"/>
                  <a:pt x="9563331" y="4721001"/>
                </a:cubicBezTo>
                <a:cubicBezTo>
                  <a:pt x="9563709" y="4726440"/>
                  <a:pt x="9568567" y="4724774"/>
                  <a:pt x="9572524" y="4724757"/>
                </a:cubicBezTo>
                <a:cubicBezTo>
                  <a:pt x="9573617" y="4725926"/>
                  <a:pt x="9573577" y="4726918"/>
                  <a:pt x="9572361" y="4727148"/>
                </a:cubicBezTo>
                <a:cubicBezTo>
                  <a:pt x="9564703" y="4727662"/>
                  <a:pt x="9575038" y="4731701"/>
                  <a:pt x="9574213" y="4735121"/>
                </a:cubicBezTo>
                <a:cubicBezTo>
                  <a:pt x="9586294" y="4745202"/>
                  <a:pt x="9594851" y="4759977"/>
                  <a:pt x="9611329" y="4758400"/>
                </a:cubicBezTo>
                <a:cubicBezTo>
                  <a:pt x="9611075" y="4759888"/>
                  <a:pt x="9608696" y="4759569"/>
                  <a:pt x="9607610" y="4760278"/>
                </a:cubicBezTo>
                <a:cubicBezTo>
                  <a:pt x="9606694" y="4760686"/>
                  <a:pt x="9606524" y="4762457"/>
                  <a:pt x="9605103" y="4761890"/>
                </a:cubicBezTo>
                <a:cubicBezTo>
                  <a:pt x="9598642" y="4756327"/>
                  <a:pt x="9604995" y="4771316"/>
                  <a:pt x="9606909" y="4773105"/>
                </a:cubicBezTo>
                <a:cubicBezTo>
                  <a:pt x="9613217" y="4786977"/>
                  <a:pt x="9610335" y="4808095"/>
                  <a:pt x="9623605" y="4818973"/>
                </a:cubicBezTo>
                <a:cubicBezTo>
                  <a:pt x="9615921" y="4824926"/>
                  <a:pt x="9617333" y="4837646"/>
                  <a:pt x="9628074" y="4834776"/>
                </a:cubicBezTo>
                <a:cubicBezTo>
                  <a:pt x="9630305" y="4835892"/>
                  <a:pt x="9628675" y="4840215"/>
                  <a:pt x="9629343" y="4843032"/>
                </a:cubicBezTo>
                <a:cubicBezTo>
                  <a:pt x="9627329" y="4847497"/>
                  <a:pt x="9620974" y="4838514"/>
                  <a:pt x="9622441" y="4845973"/>
                </a:cubicBezTo>
                <a:cubicBezTo>
                  <a:pt x="9629750" y="4857418"/>
                  <a:pt x="9617730" y="4867995"/>
                  <a:pt x="9615880" y="4878075"/>
                </a:cubicBezTo>
                <a:cubicBezTo>
                  <a:pt x="9612950" y="4887837"/>
                  <a:pt x="9598289" y="4908548"/>
                  <a:pt x="9605241" y="4916910"/>
                </a:cubicBezTo>
                <a:cubicBezTo>
                  <a:pt x="9601050" y="4926122"/>
                  <a:pt x="9596924" y="4936185"/>
                  <a:pt x="9596929" y="4946798"/>
                </a:cubicBezTo>
                <a:cubicBezTo>
                  <a:pt x="9592629" y="4950801"/>
                  <a:pt x="9595864" y="4950819"/>
                  <a:pt x="9596808" y="4954522"/>
                </a:cubicBezTo>
                <a:cubicBezTo>
                  <a:pt x="9590439" y="4963256"/>
                  <a:pt x="9600198" y="4973957"/>
                  <a:pt x="9591632" y="4982992"/>
                </a:cubicBezTo>
                <a:cubicBezTo>
                  <a:pt x="9589157" y="4988360"/>
                  <a:pt x="9597439" y="4991602"/>
                  <a:pt x="9591757" y="4995535"/>
                </a:cubicBezTo>
                <a:cubicBezTo>
                  <a:pt x="9589608" y="5002144"/>
                  <a:pt x="9594362" y="5007193"/>
                  <a:pt x="9590067" y="5012880"/>
                </a:cubicBezTo>
                <a:cubicBezTo>
                  <a:pt x="9592298" y="5014829"/>
                  <a:pt x="9593632" y="5016140"/>
                  <a:pt x="9591320" y="5018833"/>
                </a:cubicBezTo>
                <a:cubicBezTo>
                  <a:pt x="9589739" y="5021171"/>
                  <a:pt x="9589630" y="5021951"/>
                  <a:pt x="9591777" y="5023829"/>
                </a:cubicBezTo>
                <a:lnTo>
                  <a:pt x="9590693" y="5030817"/>
                </a:lnTo>
                <a:lnTo>
                  <a:pt x="9586007" y="5023432"/>
                </a:lnTo>
                <a:cubicBezTo>
                  <a:pt x="9584345" y="5019147"/>
                  <a:pt x="9583533" y="5014714"/>
                  <a:pt x="9584968" y="5012862"/>
                </a:cubicBezTo>
                <a:cubicBezTo>
                  <a:pt x="9582242" y="5011303"/>
                  <a:pt x="9582991" y="5007937"/>
                  <a:pt x="9580428" y="5006290"/>
                </a:cubicBezTo>
                <a:cubicBezTo>
                  <a:pt x="9578803" y="5004412"/>
                  <a:pt x="9581097" y="5001347"/>
                  <a:pt x="9578426" y="4999788"/>
                </a:cubicBezTo>
                <a:cubicBezTo>
                  <a:pt x="9571841" y="4997396"/>
                  <a:pt x="9561829" y="4997484"/>
                  <a:pt x="9574548" y="4993906"/>
                </a:cubicBezTo>
                <a:cubicBezTo>
                  <a:pt x="9562150" y="4977748"/>
                  <a:pt x="9565718" y="4967685"/>
                  <a:pt x="9544213" y="4963008"/>
                </a:cubicBezTo>
                <a:cubicBezTo>
                  <a:pt x="9546143" y="4957392"/>
                  <a:pt x="9547153" y="4955231"/>
                  <a:pt x="9541457" y="4951457"/>
                </a:cubicBezTo>
                <a:cubicBezTo>
                  <a:pt x="9541963" y="4946532"/>
                  <a:pt x="9535123" y="4949278"/>
                  <a:pt x="9536163" y="4944211"/>
                </a:cubicBezTo>
                <a:cubicBezTo>
                  <a:pt x="9532609" y="4938896"/>
                  <a:pt x="9524835" y="4943201"/>
                  <a:pt x="9525783" y="4934626"/>
                </a:cubicBezTo>
                <a:cubicBezTo>
                  <a:pt x="9508245" y="4929010"/>
                  <a:pt x="9524658" y="4928248"/>
                  <a:pt x="9514421" y="4926423"/>
                </a:cubicBezTo>
                <a:cubicBezTo>
                  <a:pt x="9509852" y="4921817"/>
                  <a:pt x="9504452" y="4921498"/>
                  <a:pt x="9501855" y="4915067"/>
                </a:cubicBezTo>
                <a:cubicBezTo>
                  <a:pt x="9497594" y="4914979"/>
                  <a:pt x="9494691" y="4911453"/>
                  <a:pt x="9490509" y="4910549"/>
                </a:cubicBezTo>
                <a:cubicBezTo>
                  <a:pt x="9485473" y="4906386"/>
                  <a:pt x="9479532" y="4904065"/>
                  <a:pt x="9475234" y="4899193"/>
                </a:cubicBezTo>
                <a:cubicBezTo>
                  <a:pt x="9468677" y="4900132"/>
                  <a:pt x="9473021" y="4893719"/>
                  <a:pt x="9467970" y="4894534"/>
                </a:cubicBezTo>
                <a:cubicBezTo>
                  <a:pt x="9454727" y="4893772"/>
                  <a:pt x="9452500" y="4882717"/>
                  <a:pt x="9466934" y="4882309"/>
                </a:cubicBezTo>
                <a:cubicBezTo>
                  <a:pt x="9477424" y="4872512"/>
                  <a:pt x="9487689" y="4862768"/>
                  <a:pt x="9502307" y="4861351"/>
                </a:cubicBezTo>
                <a:cubicBezTo>
                  <a:pt x="9504109" y="4858268"/>
                  <a:pt x="9510375" y="4857081"/>
                  <a:pt x="9510772" y="4853307"/>
                </a:cubicBezTo>
                <a:cubicBezTo>
                  <a:pt x="9511550" y="4850508"/>
                  <a:pt x="9515414" y="4851554"/>
                  <a:pt x="9516857" y="4848648"/>
                </a:cubicBezTo>
                <a:cubicBezTo>
                  <a:pt x="9531564" y="4848489"/>
                  <a:pt x="9539931" y="4830896"/>
                  <a:pt x="9554397" y="4830205"/>
                </a:cubicBezTo>
                <a:cubicBezTo>
                  <a:pt x="9563714" y="4821276"/>
                  <a:pt x="9601393" y="4821985"/>
                  <a:pt x="9591497" y="4803010"/>
                </a:cubicBezTo>
                <a:cubicBezTo>
                  <a:pt x="9597809" y="4787083"/>
                  <a:pt x="9589447" y="4786268"/>
                  <a:pt x="9580592" y="4777481"/>
                </a:cubicBezTo>
                <a:cubicBezTo>
                  <a:pt x="9567977" y="4762387"/>
                  <a:pt x="9541983" y="4763024"/>
                  <a:pt x="9525485" y="4765558"/>
                </a:cubicBezTo>
                <a:cubicBezTo>
                  <a:pt x="9522769" y="4775851"/>
                  <a:pt x="9502443" y="4770093"/>
                  <a:pt x="9507379" y="4780032"/>
                </a:cubicBezTo>
                <a:cubicBezTo>
                  <a:pt x="9506947" y="4781556"/>
                  <a:pt x="9505306" y="4780758"/>
                  <a:pt x="9504195" y="4781113"/>
                </a:cubicBezTo>
                <a:cubicBezTo>
                  <a:pt x="9502048" y="4784178"/>
                  <a:pt x="9501453" y="4782441"/>
                  <a:pt x="9499098" y="4781627"/>
                </a:cubicBezTo>
                <a:cubicBezTo>
                  <a:pt x="9496014" y="4784585"/>
                  <a:pt x="9506784" y="4794347"/>
                  <a:pt x="9496565" y="4793497"/>
                </a:cubicBezTo>
                <a:cubicBezTo>
                  <a:pt x="9494412" y="4793638"/>
                  <a:pt x="9494359" y="4793585"/>
                  <a:pt x="9493688" y="4790839"/>
                </a:cubicBezTo>
                <a:cubicBezTo>
                  <a:pt x="9487878" y="4782707"/>
                  <a:pt x="9483104" y="4797465"/>
                  <a:pt x="9478939" y="4799095"/>
                </a:cubicBezTo>
                <a:cubicBezTo>
                  <a:pt x="9475195" y="4799060"/>
                  <a:pt x="9473578" y="4800300"/>
                  <a:pt x="9477029" y="4802886"/>
                </a:cubicBezTo>
                <a:cubicBezTo>
                  <a:pt x="9472653" y="4809052"/>
                  <a:pt x="9459872" y="4808999"/>
                  <a:pt x="9458150" y="4815624"/>
                </a:cubicBezTo>
                <a:cubicBezTo>
                  <a:pt x="9454056" y="4820975"/>
                  <a:pt x="9445483" y="4834368"/>
                  <a:pt x="9441376" y="4821684"/>
                </a:cubicBezTo>
                <a:cubicBezTo>
                  <a:pt x="9441853" y="4818707"/>
                  <a:pt x="9440099" y="4817414"/>
                  <a:pt x="9437356" y="4817538"/>
                </a:cubicBezTo>
                <a:cubicBezTo>
                  <a:pt x="9434384" y="4814721"/>
                  <a:pt x="9443174" y="4815961"/>
                  <a:pt x="9440972" y="4811585"/>
                </a:cubicBezTo>
                <a:cubicBezTo>
                  <a:pt x="9433220" y="4801434"/>
                  <a:pt x="9433423" y="4804020"/>
                  <a:pt x="9435206" y="4791814"/>
                </a:cubicBezTo>
                <a:cubicBezTo>
                  <a:pt x="9425508" y="4783770"/>
                  <a:pt x="9425199" y="4770678"/>
                  <a:pt x="9421427" y="4758506"/>
                </a:cubicBezTo>
                <a:cubicBezTo>
                  <a:pt x="9415420" y="4747965"/>
                  <a:pt x="9412123" y="4734943"/>
                  <a:pt x="9403660" y="4725412"/>
                </a:cubicBezTo>
                <a:cubicBezTo>
                  <a:pt x="9405142" y="4716572"/>
                  <a:pt x="9395152" y="4714339"/>
                  <a:pt x="9393147" y="4708387"/>
                </a:cubicBezTo>
                <a:cubicBezTo>
                  <a:pt x="9393407" y="4705392"/>
                  <a:pt x="9390013" y="4704312"/>
                  <a:pt x="9390073" y="4701141"/>
                </a:cubicBezTo>
                <a:cubicBezTo>
                  <a:pt x="9379834" y="4679686"/>
                  <a:pt x="9361331" y="4662076"/>
                  <a:pt x="9343629" y="4645989"/>
                </a:cubicBezTo>
                <a:cubicBezTo>
                  <a:pt x="9328611" y="4639310"/>
                  <a:pt x="9303413" y="4629282"/>
                  <a:pt x="9294553" y="4650489"/>
                </a:cubicBezTo>
                <a:cubicBezTo>
                  <a:pt x="9281517" y="4653660"/>
                  <a:pt x="9279945" y="4667515"/>
                  <a:pt x="9272807" y="4676833"/>
                </a:cubicBezTo>
                <a:cubicBezTo>
                  <a:pt x="9270180" y="4693700"/>
                  <a:pt x="9265526" y="4714020"/>
                  <a:pt x="9277224" y="4727981"/>
                </a:cubicBezTo>
                <a:cubicBezTo>
                  <a:pt x="9280004" y="4739904"/>
                  <a:pt x="9295178" y="4748762"/>
                  <a:pt x="9301356" y="4759782"/>
                </a:cubicBezTo>
                <a:cubicBezTo>
                  <a:pt x="9307276" y="4758772"/>
                  <a:pt x="9304102" y="4765682"/>
                  <a:pt x="9308146" y="4764371"/>
                </a:cubicBezTo>
                <a:cubicBezTo>
                  <a:pt x="9316992" y="4768676"/>
                  <a:pt x="9316627" y="4778455"/>
                  <a:pt x="9324456" y="4781007"/>
                </a:cubicBezTo>
                <a:cubicBezTo>
                  <a:pt x="9339567" y="4789741"/>
                  <a:pt x="9357414" y="4810930"/>
                  <a:pt x="9374263" y="4806040"/>
                </a:cubicBezTo>
                <a:cubicBezTo>
                  <a:pt x="9378445" y="4819699"/>
                  <a:pt x="9394346" y="4821117"/>
                  <a:pt x="9402912" y="4833004"/>
                </a:cubicBezTo>
                <a:cubicBezTo>
                  <a:pt x="9409612" y="4842022"/>
                  <a:pt x="9413570" y="4855504"/>
                  <a:pt x="9423015" y="4860642"/>
                </a:cubicBezTo>
                <a:cubicBezTo>
                  <a:pt x="9418993" y="4865479"/>
                  <a:pt x="9425215" y="4865851"/>
                  <a:pt x="9428487" y="4868118"/>
                </a:cubicBezTo>
                <a:cubicBezTo>
                  <a:pt x="9426055" y="4869819"/>
                  <a:pt x="9425391" y="4874461"/>
                  <a:pt x="9428668" y="4874160"/>
                </a:cubicBezTo>
                <a:cubicBezTo>
                  <a:pt x="9433498" y="4874443"/>
                  <a:pt x="9431065" y="4879953"/>
                  <a:pt x="9431228" y="4882947"/>
                </a:cubicBezTo>
                <a:cubicBezTo>
                  <a:pt x="9429875" y="4883886"/>
                  <a:pt x="9424806" y="4880626"/>
                  <a:pt x="9422742" y="4879422"/>
                </a:cubicBezTo>
                <a:cubicBezTo>
                  <a:pt x="9419379" y="4879351"/>
                  <a:pt x="9416189" y="4879298"/>
                  <a:pt x="9417032" y="4883089"/>
                </a:cubicBezTo>
                <a:cubicBezTo>
                  <a:pt x="9413751" y="4886402"/>
                  <a:pt x="9411207" y="4883142"/>
                  <a:pt x="9414346" y="4880715"/>
                </a:cubicBezTo>
                <a:cubicBezTo>
                  <a:pt x="9409494" y="4879369"/>
                  <a:pt x="9406524" y="4873788"/>
                  <a:pt x="9400830" y="4875152"/>
                </a:cubicBezTo>
                <a:cubicBezTo>
                  <a:pt x="9394839" y="4870439"/>
                  <a:pt x="9384758" y="4874762"/>
                  <a:pt x="9379016" y="4868916"/>
                </a:cubicBezTo>
                <a:cubicBezTo>
                  <a:pt x="9373136" y="4869305"/>
                  <a:pt x="9369033" y="4872087"/>
                  <a:pt x="9364067" y="4867055"/>
                </a:cubicBezTo>
                <a:cubicBezTo>
                  <a:pt x="9356663" y="4868774"/>
                  <a:pt x="9326564" y="4869837"/>
                  <a:pt x="9345686" y="4874231"/>
                </a:cubicBezTo>
                <a:cubicBezTo>
                  <a:pt x="9342362" y="4879032"/>
                  <a:pt x="9334392" y="4879563"/>
                  <a:pt x="9338828" y="4872831"/>
                </a:cubicBezTo>
                <a:cubicBezTo>
                  <a:pt x="9334257" y="4873540"/>
                  <a:pt x="9328363" y="4871467"/>
                  <a:pt x="9325448" y="4875790"/>
                </a:cubicBezTo>
                <a:cubicBezTo>
                  <a:pt x="9321795" y="4878837"/>
                  <a:pt x="9312028" y="4876870"/>
                  <a:pt x="9312443" y="4882292"/>
                </a:cubicBezTo>
                <a:cubicBezTo>
                  <a:pt x="9309805" y="4884453"/>
                  <a:pt x="9309766" y="4884489"/>
                  <a:pt x="9306591" y="4881654"/>
                </a:cubicBezTo>
                <a:cubicBezTo>
                  <a:pt x="9302266" y="4885534"/>
                  <a:pt x="9298106" y="4887819"/>
                  <a:pt x="9305170" y="4889821"/>
                </a:cubicBezTo>
                <a:cubicBezTo>
                  <a:pt x="9302194" y="4894587"/>
                  <a:pt x="9276195" y="4891221"/>
                  <a:pt x="9286254" y="4900557"/>
                </a:cubicBezTo>
                <a:cubicBezTo>
                  <a:pt x="9282441" y="4904880"/>
                  <a:pt x="9272790" y="4902365"/>
                  <a:pt x="9274579" y="4910213"/>
                </a:cubicBezTo>
                <a:cubicBezTo>
                  <a:pt x="9271930" y="4913774"/>
                  <a:pt x="9265467" y="4913880"/>
                  <a:pt x="9262762" y="4918026"/>
                </a:cubicBezTo>
                <a:cubicBezTo>
                  <a:pt x="9262305" y="4921729"/>
                  <a:pt x="9264394" y="4921605"/>
                  <a:pt x="9267225" y="4922597"/>
                </a:cubicBezTo>
                <a:cubicBezTo>
                  <a:pt x="9264720" y="4926778"/>
                  <a:pt x="9255675" y="4921038"/>
                  <a:pt x="9251167" y="4931101"/>
                </a:cubicBezTo>
                <a:cubicBezTo>
                  <a:pt x="9242829" y="4947311"/>
                  <a:pt x="9227496" y="4978776"/>
                  <a:pt x="9209308" y="4953654"/>
                </a:cubicBezTo>
                <a:cubicBezTo>
                  <a:pt x="9203741" y="4950164"/>
                  <a:pt x="9189713" y="4949579"/>
                  <a:pt x="9188393" y="4943431"/>
                </a:cubicBezTo>
                <a:cubicBezTo>
                  <a:pt x="9185864" y="4938010"/>
                  <a:pt x="9180200" y="4942315"/>
                  <a:pt x="9177944" y="4937833"/>
                </a:cubicBezTo>
                <a:cubicBezTo>
                  <a:pt x="9172170" y="4938276"/>
                  <a:pt x="9172293" y="4937780"/>
                  <a:pt x="9169802" y="4933174"/>
                </a:cubicBezTo>
                <a:cubicBezTo>
                  <a:pt x="9159521" y="4934520"/>
                  <a:pt x="9151113" y="4929435"/>
                  <a:pt x="9145498" y="4922296"/>
                </a:cubicBezTo>
                <a:cubicBezTo>
                  <a:pt x="9144892" y="4922331"/>
                  <a:pt x="9144809" y="4922189"/>
                  <a:pt x="9144829" y="4922048"/>
                </a:cubicBezTo>
                <a:cubicBezTo>
                  <a:pt x="9144774" y="4922136"/>
                  <a:pt x="9144772" y="4922172"/>
                  <a:pt x="9144605" y="4922349"/>
                </a:cubicBezTo>
                <a:cubicBezTo>
                  <a:pt x="9141491" y="4926991"/>
                  <a:pt x="9139257" y="4921959"/>
                  <a:pt x="9135492" y="4922260"/>
                </a:cubicBezTo>
                <a:cubicBezTo>
                  <a:pt x="9133437" y="4917264"/>
                  <a:pt x="9129424" y="4917618"/>
                  <a:pt x="9125801" y="4913437"/>
                </a:cubicBezTo>
                <a:cubicBezTo>
                  <a:pt x="9120383" y="4908831"/>
                  <a:pt x="9113975" y="4908069"/>
                  <a:pt x="9107489" y="4906298"/>
                </a:cubicBezTo>
                <a:cubicBezTo>
                  <a:pt x="9102421" y="4899353"/>
                  <a:pt x="9094914" y="4896589"/>
                  <a:pt x="9087840" y="4892532"/>
                </a:cubicBezTo>
                <a:cubicBezTo>
                  <a:pt x="9070646" y="4888546"/>
                  <a:pt x="9061722" y="4869359"/>
                  <a:pt x="9043356" y="4865000"/>
                </a:cubicBezTo>
                <a:cubicBezTo>
                  <a:pt x="9034442" y="4854884"/>
                  <a:pt x="9022222" y="4844679"/>
                  <a:pt x="9009117" y="4838302"/>
                </a:cubicBezTo>
                <a:cubicBezTo>
                  <a:pt x="9006640" y="4836654"/>
                  <a:pt x="9003495" y="4837345"/>
                  <a:pt x="9003981" y="4833500"/>
                </a:cubicBezTo>
                <a:cubicBezTo>
                  <a:pt x="9001500" y="4830453"/>
                  <a:pt x="8996543" y="4828699"/>
                  <a:pt x="8996487" y="4824447"/>
                </a:cubicBezTo>
                <a:cubicBezTo>
                  <a:pt x="8987852" y="4820071"/>
                  <a:pt x="8979964" y="4810540"/>
                  <a:pt x="8970365" y="4809264"/>
                </a:cubicBezTo>
                <a:cubicBezTo>
                  <a:pt x="8965405" y="4802674"/>
                  <a:pt x="8957767" y="4791335"/>
                  <a:pt x="8948298" y="4790786"/>
                </a:cubicBezTo>
                <a:cubicBezTo>
                  <a:pt x="8945713" y="4788394"/>
                  <a:pt x="8946115" y="4785046"/>
                  <a:pt x="8939957" y="4785808"/>
                </a:cubicBezTo>
                <a:cubicBezTo>
                  <a:pt x="8935320" y="4782176"/>
                  <a:pt x="8927121" y="4782335"/>
                  <a:pt x="8925745" y="4775178"/>
                </a:cubicBezTo>
                <a:cubicBezTo>
                  <a:pt x="8924763" y="4774735"/>
                  <a:pt x="8923425" y="4774682"/>
                  <a:pt x="8922315" y="4774770"/>
                </a:cubicBezTo>
                <a:cubicBezTo>
                  <a:pt x="8907288" y="4770376"/>
                  <a:pt x="8882348" y="4768428"/>
                  <a:pt x="8873265" y="4782672"/>
                </a:cubicBezTo>
                <a:cubicBezTo>
                  <a:pt x="8869330" y="4785312"/>
                  <a:pt x="8869730" y="4791353"/>
                  <a:pt x="8865379" y="4791637"/>
                </a:cubicBezTo>
                <a:cubicBezTo>
                  <a:pt x="8860560" y="4794808"/>
                  <a:pt x="8860918" y="4801274"/>
                  <a:pt x="8857198" y="4805296"/>
                </a:cubicBezTo>
                <a:cubicBezTo>
                  <a:pt x="8848809" y="4834989"/>
                  <a:pt x="8845475" y="4882132"/>
                  <a:pt x="8874409" y="4905731"/>
                </a:cubicBezTo>
                <a:lnTo>
                  <a:pt x="8874420" y="4905731"/>
                </a:lnTo>
                <a:cubicBezTo>
                  <a:pt x="8886366" y="4909699"/>
                  <a:pt x="8894475" y="4924794"/>
                  <a:pt x="8908967" y="4921516"/>
                </a:cubicBezTo>
                <a:cubicBezTo>
                  <a:pt x="8914886" y="4932624"/>
                  <a:pt x="8929412" y="4931225"/>
                  <a:pt x="8939399" y="4937833"/>
                </a:cubicBezTo>
                <a:cubicBezTo>
                  <a:pt x="8958405" y="4942280"/>
                  <a:pt x="8977509" y="4955939"/>
                  <a:pt x="8997652" y="4949703"/>
                </a:cubicBezTo>
                <a:cubicBezTo>
                  <a:pt x="9000680" y="4950961"/>
                  <a:pt x="8996963" y="4952591"/>
                  <a:pt x="8995401" y="4952254"/>
                </a:cubicBezTo>
                <a:cubicBezTo>
                  <a:pt x="8992185" y="4956347"/>
                  <a:pt x="9001725" y="4952963"/>
                  <a:pt x="9002436" y="4956276"/>
                </a:cubicBezTo>
                <a:cubicBezTo>
                  <a:pt x="9066881" y="4965807"/>
                  <a:pt x="9127716" y="4966605"/>
                  <a:pt x="9193200" y="4973425"/>
                </a:cubicBezTo>
                <a:cubicBezTo>
                  <a:pt x="9229583" y="4972079"/>
                  <a:pt x="9167612" y="4987528"/>
                  <a:pt x="9159886" y="4989494"/>
                </a:cubicBezTo>
                <a:cubicBezTo>
                  <a:pt x="9157072" y="4992382"/>
                  <a:pt x="9155905" y="4995181"/>
                  <a:pt x="9152280" y="4992736"/>
                </a:cubicBezTo>
                <a:cubicBezTo>
                  <a:pt x="9146751" y="4998831"/>
                  <a:pt x="9168971" y="5001648"/>
                  <a:pt x="9151818" y="5002020"/>
                </a:cubicBezTo>
                <a:cubicBezTo>
                  <a:pt x="9152578" y="5005545"/>
                  <a:pt x="9147126" y="5003703"/>
                  <a:pt x="9146205" y="5007051"/>
                </a:cubicBezTo>
                <a:cubicBezTo>
                  <a:pt x="9141547" y="5003030"/>
                  <a:pt x="9135692" y="5008096"/>
                  <a:pt x="9130496" y="5006839"/>
                </a:cubicBezTo>
                <a:cubicBezTo>
                  <a:pt x="9132675" y="4996492"/>
                  <a:pt x="9161457" y="5008238"/>
                  <a:pt x="9146770" y="4997343"/>
                </a:cubicBezTo>
                <a:cubicBezTo>
                  <a:pt x="9139792" y="4996581"/>
                  <a:pt x="9131515" y="4991780"/>
                  <a:pt x="9126559" y="5000230"/>
                </a:cubicBezTo>
                <a:cubicBezTo>
                  <a:pt x="9118954" y="5001276"/>
                  <a:pt x="9110522" y="5000957"/>
                  <a:pt x="9104754" y="5006219"/>
                </a:cubicBezTo>
                <a:cubicBezTo>
                  <a:pt x="9088931" y="4998512"/>
                  <a:pt x="9070331" y="4998937"/>
                  <a:pt x="9053429" y="4994118"/>
                </a:cubicBezTo>
                <a:cubicBezTo>
                  <a:pt x="9049656" y="4992595"/>
                  <a:pt x="9041400" y="4996900"/>
                  <a:pt x="9041864" y="4990451"/>
                </a:cubicBezTo>
                <a:cubicBezTo>
                  <a:pt x="9023375" y="4983293"/>
                  <a:pt x="8963901" y="4980193"/>
                  <a:pt x="8974327" y="5011463"/>
                </a:cubicBezTo>
                <a:cubicBezTo>
                  <a:pt x="8990798" y="5011994"/>
                  <a:pt x="9008916" y="5007246"/>
                  <a:pt x="9024195" y="5011923"/>
                </a:cubicBezTo>
                <a:cubicBezTo>
                  <a:pt x="9028762" y="5017433"/>
                  <a:pt x="9032814" y="5011215"/>
                  <a:pt x="9037901" y="5011374"/>
                </a:cubicBezTo>
                <a:cubicBezTo>
                  <a:pt x="9032727" y="5004518"/>
                  <a:pt x="9040369" y="5005528"/>
                  <a:pt x="9042333" y="5010364"/>
                </a:cubicBezTo>
                <a:cubicBezTo>
                  <a:pt x="9026713" y="5015573"/>
                  <a:pt x="9067643" y="5017664"/>
                  <a:pt x="9070710" y="5024219"/>
                </a:cubicBezTo>
                <a:cubicBezTo>
                  <a:pt x="9092994" y="5027124"/>
                  <a:pt x="9119319" y="5032811"/>
                  <a:pt x="9139241" y="5019648"/>
                </a:cubicBezTo>
                <a:cubicBezTo>
                  <a:pt x="9150650" y="5025087"/>
                  <a:pt x="9162279" y="5006449"/>
                  <a:pt x="9173118" y="5013270"/>
                </a:cubicBezTo>
                <a:cubicBezTo>
                  <a:pt x="9177333" y="5007370"/>
                  <a:pt x="9184501" y="5010116"/>
                  <a:pt x="9189671" y="5005475"/>
                </a:cubicBezTo>
                <a:cubicBezTo>
                  <a:pt x="9198348" y="5007282"/>
                  <a:pt x="9214435" y="4988733"/>
                  <a:pt x="9212748" y="5005563"/>
                </a:cubicBezTo>
                <a:cubicBezTo>
                  <a:pt x="9207713" y="5007831"/>
                  <a:pt x="9202777" y="5015874"/>
                  <a:pt x="9208323" y="5020675"/>
                </a:cubicBezTo>
                <a:cubicBezTo>
                  <a:pt x="9204841" y="5022996"/>
                  <a:pt x="9198444" y="5021189"/>
                  <a:pt x="9201977" y="5028524"/>
                </a:cubicBezTo>
                <a:cubicBezTo>
                  <a:pt x="9208698" y="5029108"/>
                  <a:pt x="9210089" y="5021703"/>
                  <a:pt x="9221546" y="5023102"/>
                </a:cubicBezTo>
                <a:cubicBezTo>
                  <a:pt x="9222402" y="5018974"/>
                  <a:pt x="9233997" y="5015042"/>
                  <a:pt x="9232173" y="5007477"/>
                </a:cubicBezTo>
                <a:cubicBezTo>
                  <a:pt x="9235202" y="5002020"/>
                  <a:pt x="9244023" y="5000567"/>
                  <a:pt x="9244298" y="4994331"/>
                </a:cubicBezTo>
                <a:cubicBezTo>
                  <a:pt x="9248716" y="4986660"/>
                  <a:pt x="9278822" y="4916024"/>
                  <a:pt x="9271617" y="4954681"/>
                </a:cubicBezTo>
                <a:cubicBezTo>
                  <a:pt x="9259775" y="5006697"/>
                  <a:pt x="9268066" y="5055400"/>
                  <a:pt x="9280177" y="5107663"/>
                </a:cubicBezTo>
                <a:cubicBezTo>
                  <a:pt x="9291925" y="5127098"/>
                  <a:pt x="9300900" y="5161433"/>
                  <a:pt x="9329732" y="5160919"/>
                </a:cubicBezTo>
                <a:cubicBezTo>
                  <a:pt x="9331495" y="5161770"/>
                  <a:pt x="9330039" y="5165898"/>
                  <a:pt x="9332489" y="5164958"/>
                </a:cubicBezTo>
                <a:cubicBezTo>
                  <a:pt x="9334322" y="5162443"/>
                  <a:pt x="9337299" y="5163240"/>
                  <a:pt x="9339228" y="5160405"/>
                </a:cubicBezTo>
                <a:cubicBezTo>
                  <a:pt x="9342915" y="5158829"/>
                  <a:pt x="9350832" y="5154913"/>
                  <a:pt x="9349706" y="5150413"/>
                </a:cubicBezTo>
                <a:cubicBezTo>
                  <a:pt x="9349530" y="5148464"/>
                  <a:pt x="9350076" y="5147968"/>
                  <a:pt x="9352494" y="5147578"/>
                </a:cubicBezTo>
                <a:cubicBezTo>
                  <a:pt x="9357246" y="5148411"/>
                  <a:pt x="9360006" y="5133423"/>
                  <a:pt x="9361188" y="5128976"/>
                </a:cubicBezTo>
                <a:cubicBezTo>
                  <a:pt x="9363383" y="5114537"/>
                  <a:pt x="9359315" y="5092622"/>
                  <a:pt x="9356429" y="5073453"/>
                </a:cubicBezTo>
                <a:cubicBezTo>
                  <a:pt x="9352668" y="5070831"/>
                  <a:pt x="9353749" y="5062114"/>
                  <a:pt x="9354980" y="5062380"/>
                </a:cubicBezTo>
                <a:cubicBezTo>
                  <a:pt x="9359134" y="5065179"/>
                  <a:pt x="9358447" y="5070299"/>
                  <a:pt x="9363615" y="5072390"/>
                </a:cubicBezTo>
                <a:cubicBezTo>
                  <a:pt x="9366047" y="5078785"/>
                  <a:pt x="9373185" y="5085695"/>
                  <a:pt x="9378189" y="5088600"/>
                </a:cubicBezTo>
                <a:cubicBezTo>
                  <a:pt x="9383835" y="5092214"/>
                  <a:pt x="9387421" y="5099390"/>
                  <a:pt x="9392137" y="5102153"/>
                </a:cubicBezTo>
                <a:cubicBezTo>
                  <a:pt x="9398832" y="5108106"/>
                  <a:pt x="9406985" y="5109771"/>
                  <a:pt x="9413878" y="5114573"/>
                </a:cubicBezTo>
                <a:cubicBezTo>
                  <a:pt x="9413850" y="5118435"/>
                  <a:pt x="9415271" y="5117655"/>
                  <a:pt x="9418184" y="5118559"/>
                </a:cubicBezTo>
                <a:cubicBezTo>
                  <a:pt x="9425782" y="5125451"/>
                  <a:pt x="9437562" y="5121837"/>
                  <a:pt x="9444590" y="5131297"/>
                </a:cubicBezTo>
                <a:cubicBezTo>
                  <a:pt x="9446266" y="5131829"/>
                  <a:pt x="9447185" y="5128090"/>
                  <a:pt x="9449375" y="5129171"/>
                </a:cubicBezTo>
                <a:cubicBezTo>
                  <a:pt x="9454609" y="5138260"/>
                  <a:pt x="9467301" y="5135531"/>
                  <a:pt x="9476182" y="5140262"/>
                </a:cubicBezTo>
                <a:cubicBezTo>
                  <a:pt x="9481433" y="5144531"/>
                  <a:pt x="9486087" y="5141502"/>
                  <a:pt x="9491464" y="5139748"/>
                </a:cubicBezTo>
                <a:cubicBezTo>
                  <a:pt x="9503372" y="5144638"/>
                  <a:pt x="9521740" y="5140581"/>
                  <a:pt x="9532793" y="5135691"/>
                </a:cubicBezTo>
                <a:cubicBezTo>
                  <a:pt x="9535486" y="5139252"/>
                  <a:pt x="9538052" y="5137427"/>
                  <a:pt x="9540645" y="5135301"/>
                </a:cubicBezTo>
                <a:cubicBezTo>
                  <a:pt x="9542840" y="5135336"/>
                  <a:pt x="9544208" y="5133742"/>
                  <a:pt x="9543570" y="5131457"/>
                </a:cubicBezTo>
                <a:cubicBezTo>
                  <a:pt x="9547532" y="5129702"/>
                  <a:pt x="9549553" y="5128143"/>
                  <a:pt x="9552794" y="5122988"/>
                </a:cubicBezTo>
                <a:cubicBezTo>
                  <a:pt x="9551185" y="5117319"/>
                  <a:pt x="9557651" y="5117921"/>
                  <a:pt x="9559807" y="5113864"/>
                </a:cubicBezTo>
                <a:cubicBezTo>
                  <a:pt x="9553293" y="5107911"/>
                  <a:pt x="9565422" y="5095669"/>
                  <a:pt x="9559079" y="5089628"/>
                </a:cubicBezTo>
                <a:cubicBezTo>
                  <a:pt x="9554097" y="5072071"/>
                  <a:pt x="9546857" y="5048561"/>
                  <a:pt x="9531463" y="5038161"/>
                </a:cubicBezTo>
                <a:cubicBezTo>
                  <a:pt x="9512368" y="5013394"/>
                  <a:pt x="9440698" y="4996492"/>
                  <a:pt x="9405596" y="4994366"/>
                </a:cubicBezTo>
                <a:cubicBezTo>
                  <a:pt x="9400993" y="4990274"/>
                  <a:pt x="9395225" y="4989636"/>
                  <a:pt x="9388971" y="4990061"/>
                </a:cubicBezTo>
                <a:cubicBezTo>
                  <a:pt x="9386150" y="4994402"/>
                  <a:pt x="9384958" y="4989919"/>
                  <a:pt x="9381337" y="4990539"/>
                </a:cubicBezTo>
                <a:cubicBezTo>
                  <a:pt x="9369125" y="4990805"/>
                  <a:pt x="9324017" y="4962193"/>
                  <a:pt x="9336259" y="4986411"/>
                </a:cubicBezTo>
                <a:cubicBezTo>
                  <a:pt x="9337054" y="4987970"/>
                  <a:pt x="9339115" y="4987156"/>
                  <a:pt x="9340706" y="4987244"/>
                </a:cubicBezTo>
                <a:cubicBezTo>
                  <a:pt x="9342949" y="4987333"/>
                  <a:pt x="9346910" y="4994969"/>
                  <a:pt x="9349980" y="4996988"/>
                </a:cubicBezTo>
                <a:cubicBezTo>
                  <a:pt x="9380782" y="5011977"/>
                  <a:pt x="9415680" y="5015750"/>
                  <a:pt x="9448578" y="5023900"/>
                </a:cubicBezTo>
                <a:cubicBezTo>
                  <a:pt x="9451705" y="5020374"/>
                  <a:pt x="9457466" y="5026238"/>
                  <a:pt x="9460717" y="5028896"/>
                </a:cubicBezTo>
                <a:cubicBezTo>
                  <a:pt x="9467937" y="5027567"/>
                  <a:pt x="9475403" y="5030083"/>
                  <a:pt x="9480390" y="5028541"/>
                </a:cubicBezTo>
                <a:cubicBezTo>
                  <a:pt x="9481201" y="5028825"/>
                  <a:pt x="9481173" y="5029711"/>
                  <a:pt x="9481258" y="5030614"/>
                </a:cubicBezTo>
                <a:cubicBezTo>
                  <a:pt x="9482629" y="5032191"/>
                  <a:pt x="9490306" y="5039207"/>
                  <a:pt x="9492439" y="5034973"/>
                </a:cubicBezTo>
                <a:cubicBezTo>
                  <a:pt x="9504512" y="5044203"/>
                  <a:pt x="9515318" y="5050581"/>
                  <a:pt x="9525822" y="5061175"/>
                </a:cubicBezTo>
                <a:cubicBezTo>
                  <a:pt x="9530683" y="5068846"/>
                  <a:pt x="9536921" y="5074356"/>
                  <a:pt x="9539024" y="5083108"/>
                </a:cubicBezTo>
                <a:cubicBezTo>
                  <a:pt x="9536034" y="5086616"/>
                  <a:pt x="9536044" y="5086811"/>
                  <a:pt x="9539364" y="5090142"/>
                </a:cubicBezTo>
                <a:cubicBezTo>
                  <a:pt x="9539471" y="5096201"/>
                  <a:pt x="9540325" y="5107468"/>
                  <a:pt x="9533755" y="5109134"/>
                </a:cubicBezTo>
                <a:cubicBezTo>
                  <a:pt x="9522821" y="5124689"/>
                  <a:pt x="9503736" y="5114023"/>
                  <a:pt x="9485467" y="5115228"/>
                </a:cubicBezTo>
                <a:cubicBezTo>
                  <a:pt x="9482358" y="5111933"/>
                  <a:pt x="9473804" y="5112464"/>
                  <a:pt x="9471468" y="5115777"/>
                </a:cubicBezTo>
                <a:cubicBezTo>
                  <a:pt x="9462122" y="5115016"/>
                  <a:pt x="9455948" y="5106122"/>
                  <a:pt x="9446379" y="5107167"/>
                </a:cubicBezTo>
                <a:cubicBezTo>
                  <a:pt x="9434167" y="5102402"/>
                  <a:pt x="9422540" y="5098805"/>
                  <a:pt x="9412036" y="5089433"/>
                </a:cubicBezTo>
                <a:cubicBezTo>
                  <a:pt x="9407341" y="5089964"/>
                  <a:pt x="9406212" y="5085022"/>
                  <a:pt x="9404090" y="5082169"/>
                </a:cubicBezTo>
                <a:cubicBezTo>
                  <a:pt x="9401468" y="5082293"/>
                  <a:pt x="9397464" y="5083144"/>
                  <a:pt x="9398020" y="5079211"/>
                </a:cubicBezTo>
                <a:cubicBezTo>
                  <a:pt x="9395839" y="5074073"/>
                  <a:pt x="9388560" y="5074356"/>
                  <a:pt x="9387796" y="5069520"/>
                </a:cubicBezTo>
                <a:cubicBezTo>
                  <a:pt x="9384843" y="5062451"/>
                  <a:pt x="9375738" y="5065551"/>
                  <a:pt x="9373586" y="5062132"/>
                </a:cubicBezTo>
                <a:cubicBezTo>
                  <a:pt x="9372353" y="5045957"/>
                  <a:pt x="9351782" y="5028896"/>
                  <a:pt x="9344315" y="5012526"/>
                </a:cubicBezTo>
                <a:cubicBezTo>
                  <a:pt x="9342837" y="5010364"/>
                  <a:pt x="9339412" y="5009850"/>
                  <a:pt x="9337044" y="5007902"/>
                </a:cubicBezTo>
                <a:cubicBezTo>
                  <a:pt x="9341680" y="5001719"/>
                  <a:pt x="9331196" y="4986784"/>
                  <a:pt x="9326047" y="4981557"/>
                </a:cubicBezTo>
                <a:cubicBezTo>
                  <a:pt x="9320808" y="4964248"/>
                  <a:pt x="9309516" y="4949561"/>
                  <a:pt x="9304693" y="4932075"/>
                </a:cubicBezTo>
                <a:cubicBezTo>
                  <a:pt x="9300325" y="4922402"/>
                  <a:pt x="9298050" y="4928054"/>
                  <a:pt x="9292037" y="4922242"/>
                </a:cubicBezTo>
                <a:cubicBezTo>
                  <a:pt x="9294003" y="4920453"/>
                  <a:pt x="9295520" y="4918699"/>
                  <a:pt x="9294443" y="4916166"/>
                </a:cubicBezTo>
                <a:cubicBezTo>
                  <a:pt x="9302447" y="4917264"/>
                  <a:pt x="9300252" y="4903817"/>
                  <a:pt x="9309061" y="4905660"/>
                </a:cubicBezTo>
                <a:cubicBezTo>
                  <a:pt x="9315417" y="4904278"/>
                  <a:pt x="9310386" y="4895278"/>
                  <a:pt x="9316422" y="4895650"/>
                </a:cubicBezTo>
                <a:cubicBezTo>
                  <a:pt x="9322612" y="4901160"/>
                  <a:pt x="9323900" y="4895650"/>
                  <a:pt x="9317867" y="4892089"/>
                </a:cubicBezTo>
                <a:cubicBezTo>
                  <a:pt x="9320576" y="4887146"/>
                  <a:pt x="9325994" y="4897492"/>
                  <a:pt x="9327344" y="4890158"/>
                </a:cubicBezTo>
                <a:cubicBezTo>
                  <a:pt x="9327565" y="4888156"/>
                  <a:pt x="9327551" y="4888138"/>
                  <a:pt x="9330719" y="4887748"/>
                </a:cubicBezTo>
                <a:cubicBezTo>
                  <a:pt x="9341838" y="4885020"/>
                  <a:pt x="9357542" y="4882026"/>
                  <a:pt x="9372308" y="4880839"/>
                </a:cubicBezTo>
                <a:cubicBezTo>
                  <a:pt x="9372980" y="4880715"/>
                  <a:pt x="9373054" y="4879953"/>
                  <a:pt x="9372700" y="4878855"/>
                </a:cubicBezTo>
                <a:cubicBezTo>
                  <a:pt x="9372518" y="4878872"/>
                  <a:pt x="9372406" y="4878979"/>
                  <a:pt x="9372041" y="4878784"/>
                </a:cubicBezTo>
                <a:cubicBezTo>
                  <a:pt x="9371015" y="4878429"/>
                  <a:pt x="9370216" y="4875914"/>
                  <a:pt x="9372331" y="4877721"/>
                </a:cubicBezTo>
                <a:lnTo>
                  <a:pt x="9372341" y="4877727"/>
                </a:lnTo>
                <a:lnTo>
                  <a:pt x="9372707" y="4878855"/>
                </a:lnTo>
                <a:lnTo>
                  <a:pt x="9373128" y="4878166"/>
                </a:lnTo>
                <a:lnTo>
                  <a:pt x="9382349" y="4881260"/>
                </a:lnTo>
                <a:cubicBezTo>
                  <a:pt x="9385490" y="4881760"/>
                  <a:pt x="9388592" y="4882380"/>
                  <a:pt x="9391339" y="4885073"/>
                </a:cubicBezTo>
                <a:cubicBezTo>
                  <a:pt x="9404467" y="4884612"/>
                  <a:pt x="9415765" y="4892107"/>
                  <a:pt x="9426888" y="4889963"/>
                </a:cubicBezTo>
                <a:cubicBezTo>
                  <a:pt x="9420163" y="4894109"/>
                  <a:pt x="9461979" y="4916892"/>
                  <a:pt x="9466895" y="4914057"/>
                </a:cubicBezTo>
                <a:cubicBezTo>
                  <a:pt x="9465513" y="4910532"/>
                  <a:pt x="9474382" y="4911028"/>
                  <a:pt x="9470272" y="4913862"/>
                </a:cubicBezTo>
                <a:cubicBezTo>
                  <a:pt x="9458352" y="4920489"/>
                  <a:pt x="9490027" y="4929276"/>
                  <a:pt x="9494469" y="4935902"/>
                </a:cubicBezTo>
                <a:cubicBezTo>
                  <a:pt x="9496092" y="4946727"/>
                  <a:pt x="9513427" y="4943608"/>
                  <a:pt x="9514737" y="4954788"/>
                </a:cubicBezTo>
                <a:cubicBezTo>
                  <a:pt x="9518826" y="4956293"/>
                  <a:pt x="9520980" y="4957693"/>
                  <a:pt x="9524545" y="4962512"/>
                </a:cubicBezTo>
                <a:cubicBezTo>
                  <a:pt x="9524576" y="4967242"/>
                  <a:pt x="9530131" y="4962831"/>
                  <a:pt x="9529884" y="4968854"/>
                </a:cubicBezTo>
                <a:cubicBezTo>
                  <a:pt x="9537347" y="4972593"/>
                  <a:pt x="9539233" y="4984569"/>
                  <a:pt x="9547456" y="4983949"/>
                </a:cubicBezTo>
                <a:cubicBezTo>
                  <a:pt x="9547068" y="4978350"/>
                  <a:pt x="9555839" y="4986872"/>
                  <a:pt x="9550379" y="4989866"/>
                </a:cubicBezTo>
                <a:cubicBezTo>
                  <a:pt x="9552322" y="4992364"/>
                  <a:pt x="9557329" y="4990380"/>
                  <a:pt x="9552790" y="4994756"/>
                </a:cubicBezTo>
                <a:cubicBezTo>
                  <a:pt x="9557107" y="4996351"/>
                  <a:pt x="9558403" y="4997413"/>
                  <a:pt x="9557883" y="5001807"/>
                </a:cubicBezTo>
                <a:cubicBezTo>
                  <a:pt x="9560757" y="5006343"/>
                  <a:pt x="9564433" y="5009425"/>
                  <a:pt x="9566244" y="5014244"/>
                </a:cubicBezTo>
                <a:cubicBezTo>
                  <a:pt x="9572891" y="5015201"/>
                  <a:pt x="9568062" y="5016476"/>
                  <a:pt x="9568361" y="5020852"/>
                </a:cubicBezTo>
                <a:cubicBezTo>
                  <a:pt x="9570921" y="5022748"/>
                  <a:pt x="9575081" y="5022057"/>
                  <a:pt x="9571096" y="5025831"/>
                </a:cubicBezTo>
                <a:cubicBezTo>
                  <a:pt x="9573493" y="5027159"/>
                  <a:pt x="9573903" y="5029569"/>
                  <a:pt x="9574117" y="5031642"/>
                </a:cubicBezTo>
                <a:cubicBezTo>
                  <a:pt x="9579195" y="5030472"/>
                  <a:pt x="9577655" y="5033927"/>
                  <a:pt x="9580054" y="5036496"/>
                </a:cubicBezTo>
                <a:cubicBezTo>
                  <a:pt x="9586549" y="5042041"/>
                  <a:pt x="9586304" y="5052264"/>
                  <a:pt x="9591401" y="5058624"/>
                </a:cubicBezTo>
                <a:cubicBezTo>
                  <a:pt x="9593040" y="5062752"/>
                  <a:pt x="9590462" y="5068651"/>
                  <a:pt x="9593440" y="5072248"/>
                </a:cubicBezTo>
                <a:cubicBezTo>
                  <a:pt x="9595331" y="5074321"/>
                  <a:pt x="9595354" y="5074764"/>
                  <a:pt x="9593586" y="5077244"/>
                </a:cubicBezTo>
                <a:cubicBezTo>
                  <a:pt x="9592007" y="5079459"/>
                  <a:pt x="9592055" y="5080149"/>
                  <a:pt x="9594107" y="5082222"/>
                </a:cubicBezTo>
                <a:cubicBezTo>
                  <a:pt x="9600656" y="5121447"/>
                  <a:pt x="9608597" y="5164037"/>
                  <a:pt x="9621844" y="5203208"/>
                </a:cubicBezTo>
                <a:cubicBezTo>
                  <a:pt x="9626253" y="5216885"/>
                  <a:pt x="9627077" y="5237100"/>
                  <a:pt x="9640410" y="5249325"/>
                </a:cubicBezTo>
                <a:cubicBezTo>
                  <a:pt x="9638290" y="5251964"/>
                  <a:pt x="9633453" y="5250724"/>
                  <a:pt x="9638400" y="5254604"/>
                </a:cubicBezTo>
                <a:cubicBezTo>
                  <a:pt x="9639294" y="5261531"/>
                  <a:pt x="9641821" y="5267502"/>
                  <a:pt x="9644374" y="5274039"/>
                </a:cubicBezTo>
                <a:cubicBezTo>
                  <a:pt x="9645959" y="5276395"/>
                  <a:pt x="9646087" y="5273826"/>
                  <a:pt x="9647160" y="5272781"/>
                </a:cubicBezTo>
                <a:cubicBezTo>
                  <a:pt x="9649501" y="5273525"/>
                  <a:pt x="9652157" y="5278503"/>
                  <a:pt x="9656244" y="5276874"/>
                </a:cubicBezTo>
                <a:cubicBezTo>
                  <a:pt x="9656825" y="5281179"/>
                  <a:pt x="9649706" y="5278397"/>
                  <a:pt x="9647497" y="5280063"/>
                </a:cubicBezTo>
                <a:cubicBezTo>
                  <a:pt x="9646128" y="5283482"/>
                  <a:pt x="9649862" y="5289381"/>
                  <a:pt x="9651567" y="5292464"/>
                </a:cubicBezTo>
                <a:cubicBezTo>
                  <a:pt x="9653331" y="5295175"/>
                  <a:pt x="9650372" y="5299002"/>
                  <a:pt x="9653719" y="5301375"/>
                </a:cubicBezTo>
                <a:cubicBezTo>
                  <a:pt x="9661217" y="5300171"/>
                  <a:pt x="9659167" y="5303643"/>
                  <a:pt x="9655014" y="5307311"/>
                </a:cubicBezTo>
                <a:cubicBezTo>
                  <a:pt x="9663624" y="5337003"/>
                  <a:pt x="9676921" y="5366147"/>
                  <a:pt x="9690018" y="5393820"/>
                </a:cubicBezTo>
                <a:cubicBezTo>
                  <a:pt x="9691657" y="5400623"/>
                  <a:pt x="9692814" y="5395556"/>
                  <a:pt x="9690431" y="5402997"/>
                </a:cubicBezTo>
                <a:cubicBezTo>
                  <a:pt x="9695626" y="5407001"/>
                  <a:pt x="9695062" y="5413982"/>
                  <a:pt x="9700795" y="5417879"/>
                </a:cubicBezTo>
                <a:cubicBezTo>
                  <a:pt x="9699545" y="5428385"/>
                  <a:pt x="9713535" y="5439298"/>
                  <a:pt x="9711595" y="5446633"/>
                </a:cubicBezTo>
                <a:cubicBezTo>
                  <a:pt x="9716900" y="5450424"/>
                  <a:pt x="9715093" y="5456625"/>
                  <a:pt x="9719408" y="5460895"/>
                </a:cubicBezTo>
                <a:cubicBezTo>
                  <a:pt x="9718840" y="5465129"/>
                  <a:pt x="9720312" y="5466298"/>
                  <a:pt x="9724486" y="5467787"/>
                </a:cubicBezTo>
                <a:cubicBezTo>
                  <a:pt x="9720009" y="5471418"/>
                  <a:pt x="9727762" y="5475564"/>
                  <a:pt x="9727845" y="5480277"/>
                </a:cubicBezTo>
                <a:cubicBezTo>
                  <a:pt x="9737818" y="5485308"/>
                  <a:pt x="9729422" y="5490836"/>
                  <a:pt x="9735541" y="5497001"/>
                </a:cubicBezTo>
                <a:cubicBezTo>
                  <a:pt x="9744422" y="5519678"/>
                  <a:pt x="9758776" y="5541044"/>
                  <a:pt x="9771828" y="5560851"/>
                </a:cubicBezTo>
                <a:lnTo>
                  <a:pt x="9779635" y="5574672"/>
                </a:lnTo>
                <a:lnTo>
                  <a:pt x="9742811" y="5574672"/>
                </a:lnTo>
                <a:lnTo>
                  <a:pt x="9739428" y="5563314"/>
                </a:lnTo>
                <a:cubicBezTo>
                  <a:pt x="9734060" y="5545881"/>
                  <a:pt x="9730910" y="5514381"/>
                  <a:pt x="9705765" y="5513690"/>
                </a:cubicBezTo>
                <a:cubicBezTo>
                  <a:pt x="9702259" y="5517853"/>
                  <a:pt x="9706663" y="5517800"/>
                  <a:pt x="9709278" y="5519324"/>
                </a:cubicBezTo>
                <a:cubicBezTo>
                  <a:pt x="9706380" y="5529653"/>
                  <a:pt x="9712857" y="5544393"/>
                  <a:pt x="9713512" y="5556050"/>
                </a:cubicBezTo>
                <a:cubicBezTo>
                  <a:pt x="9716333" y="5557680"/>
                  <a:pt x="9715465" y="5561029"/>
                  <a:pt x="9718149" y="5562712"/>
                </a:cubicBezTo>
                <a:cubicBezTo>
                  <a:pt x="9718437" y="5564111"/>
                  <a:pt x="9716884" y="5564359"/>
                  <a:pt x="9716398" y="5566308"/>
                </a:cubicBezTo>
                <a:lnTo>
                  <a:pt x="9716780" y="5574672"/>
                </a:lnTo>
                <a:lnTo>
                  <a:pt x="9668318" y="5574672"/>
                </a:lnTo>
                <a:lnTo>
                  <a:pt x="9669629" y="5572609"/>
                </a:lnTo>
                <a:cubicBezTo>
                  <a:pt x="9675021" y="5563894"/>
                  <a:pt x="9679675" y="5554846"/>
                  <a:pt x="9681391" y="5545119"/>
                </a:cubicBezTo>
                <a:cubicBezTo>
                  <a:pt x="9684037" y="5538139"/>
                  <a:pt x="9692995" y="5529033"/>
                  <a:pt x="9683118" y="5523239"/>
                </a:cubicBezTo>
                <a:cubicBezTo>
                  <a:pt x="9683612" y="5522761"/>
                  <a:pt x="9684062" y="5521928"/>
                  <a:pt x="9684611" y="5521857"/>
                </a:cubicBezTo>
                <a:cubicBezTo>
                  <a:pt x="9699835" y="5523399"/>
                  <a:pt x="9703862" y="5506161"/>
                  <a:pt x="9716161" y="5502316"/>
                </a:cubicBezTo>
                <a:cubicBezTo>
                  <a:pt x="9718544" y="5469877"/>
                  <a:pt x="9678125" y="5470781"/>
                  <a:pt x="9653152" y="5469452"/>
                </a:cubicBezTo>
                <a:cubicBezTo>
                  <a:pt x="9603271" y="5459247"/>
                  <a:pt x="9558179" y="5488391"/>
                  <a:pt x="9535789" y="5525383"/>
                </a:cubicBezTo>
                <a:cubicBezTo>
                  <a:pt x="9533892" y="5530308"/>
                  <a:pt x="9534875" y="5529103"/>
                  <a:pt x="9530131" y="5531566"/>
                </a:cubicBezTo>
                <a:cubicBezTo>
                  <a:pt x="9529060" y="5540531"/>
                  <a:pt x="9529624" y="5544765"/>
                  <a:pt x="9524759" y="5552648"/>
                </a:cubicBezTo>
                <a:cubicBezTo>
                  <a:pt x="9522943" y="5558318"/>
                  <a:pt x="9515658" y="5564005"/>
                  <a:pt x="9517151" y="5571021"/>
                </a:cubicBezTo>
                <a:lnTo>
                  <a:pt x="9516538" y="5574672"/>
                </a:lnTo>
                <a:lnTo>
                  <a:pt x="0" y="5574672"/>
                </a:lnTo>
                <a:close/>
              </a:path>
            </a:pathLst>
          </a:custGeom>
        </p:spPr>
        <p:txBody>
          <a:bodyPr wrap="square">
            <a:noAutofit/>
          </a:bodyPr>
          <a:lstStyle>
            <a:lvl1pPr marL="0" indent="0">
              <a:buNone/>
              <a:defRPr sz="1800">
                <a:latin typeface="+mn-lt"/>
              </a:defRPr>
            </a:lvl1pPr>
          </a:lstStyle>
          <a:p>
            <a:endParaRPr lang="en-US" dirty="0"/>
          </a:p>
        </p:txBody>
      </p:sp>
      <p:sp>
        <p:nvSpPr>
          <p:cNvPr id="2" name="Title 1">
            <a:extLst>
              <a:ext uri="{FF2B5EF4-FFF2-40B4-BE49-F238E27FC236}">
                <a16:creationId xmlns:a16="http://schemas.microsoft.com/office/drawing/2014/main" id="{388997E1-9B71-FBAE-17A8-87546A59014D}"/>
              </a:ext>
            </a:extLst>
          </p:cNvPr>
          <p:cNvSpPr>
            <a:spLocks noGrp="1"/>
          </p:cNvSpPr>
          <p:nvPr>
            <p:ph type="title"/>
          </p:nvPr>
        </p:nvSpPr>
        <p:spPr>
          <a:xfrm>
            <a:off x="9155876" y="969264"/>
            <a:ext cx="2197924" cy="482553"/>
          </a:xfrm>
        </p:spPr>
        <p:txBody>
          <a:bodyPr lIns="0" bIns="0" anchor="b"/>
          <a:lstStyle>
            <a:lvl1pPr algn="ctr">
              <a:defRPr sz="2800"/>
            </a:lvl1pPr>
          </a:lstStyle>
          <a:p>
            <a:r>
              <a:rPr lang="en-US" dirty="0"/>
              <a:t>Click to edit Master title style</a:t>
            </a:r>
          </a:p>
        </p:txBody>
      </p:sp>
      <p:sp>
        <p:nvSpPr>
          <p:cNvPr id="3" name="Date Placeholder 2">
            <a:extLst>
              <a:ext uri="{FF2B5EF4-FFF2-40B4-BE49-F238E27FC236}">
                <a16:creationId xmlns:a16="http://schemas.microsoft.com/office/drawing/2014/main" id="{AF6D5E75-EBBE-4FB8-6C47-65ABFAA60FDC}"/>
              </a:ext>
            </a:extLst>
          </p:cNvPr>
          <p:cNvSpPr>
            <a:spLocks noGrp="1"/>
          </p:cNvSpPr>
          <p:nvPr>
            <p:ph type="dt" sz="half" idx="10"/>
          </p:nvPr>
        </p:nvSpPr>
        <p:spPr/>
        <p:txBody>
          <a:bodyPr/>
          <a:lstStyle/>
          <a:p>
            <a:fld id="{7A18671D-F1B8-C947-8A30-204220EB19DA}" type="datetimeFigureOut">
              <a:rPr lang="en-US" smtClean="0"/>
              <a:t>2/15/2026</a:t>
            </a:fld>
            <a:endParaRPr lang="en-US"/>
          </a:p>
        </p:txBody>
      </p:sp>
      <p:sp>
        <p:nvSpPr>
          <p:cNvPr id="4" name="Footer Placeholder 3">
            <a:extLst>
              <a:ext uri="{FF2B5EF4-FFF2-40B4-BE49-F238E27FC236}">
                <a16:creationId xmlns:a16="http://schemas.microsoft.com/office/drawing/2014/main" id="{C5620A1F-6A23-4A13-8E85-B5463EE0DEE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68B7C5F-06A0-7480-F974-888D11302FBB}"/>
              </a:ext>
            </a:extLst>
          </p:cNvPr>
          <p:cNvSpPr>
            <a:spLocks noGrp="1"/>
          </p:cNvSpPr>
          <p:nvPr>
            <p:ph type="sldNum" sz="quarter" idx="12"/>
          </p:nvPr>
        </p:nvSpPr>
        <p:spPr/>
        <p:txBody>
          <a:bodyPr/>
          <a:lstStyle/>
          <a:p>
            <a:fld id="{2D4F35DF-E30C-984A-BBFB-A912A29C011F}" type="slidenum">
              <a:rPr lang="en-US" smtClean="0"/>
              <a:t>‹#›</a:t>
            </a:fld>
            <a:endParaRPr lang="en-US"/>
          </a:p>
        </p:txBody>
      </p:sp>
      <p:pic>
        <p:nvPicPr>
          <p:cNvPr id="17" name="Graphic 16">
            <a:extLst>
              <a:ext uri="{FF2B5EF4-FFF2-40B4-BE49-F238E27FC236}">
                <a16:creationId xmlns:a16="http://schemas.microsoft.com/office/drawing/2014/main" id="{267B54F3-CCFC-BD63-8B4D-97989633711B}"/>
              </a:ext>
            </a:extLst>
          </p:cNvPr>
          <p:cNvPicPr>
            <a:picLocks noChangeAspect="1"/>
          </p:cNvPicPr>
          <p:nvPr userDrawn="1"/>
        </p:nvPicPr>
        <p:blipFill>
          <a:blip r:embed="rId2">
            <a:extLst>
              <a:ext uri="{96DAC541-7B7A-43D3-8B79-37D633B846F1}">
                <asvg:svgBlip xmlns:asvg="http://schemas.microsoft.com/office/drawing/2016/SVG/main" r:embed="rId3"/>
              </a:ext>
            </a:extLst>
          </a:blip>
          <a:srcRect b="50382"/>
          <a:stretch>
            <a:fillRect/>
          </a:stretch>
        </p:blipFill>
        <p:spPr>
          <a:xfrm rot="10800000">
            <a:off x="3276600" y="0"/>
            <a:ext cx="1143000" cy="1209883"/>
          </a:xfrm>
          <a:custGeom>
            <a:avLst/>
            <a:gdLst>
              <a:gd name="connsiteX0" fmla="*/ 1143000 w 1143000"/>
              <a:gd name="connsiteY0" fmla="*/ 1209883 h 1209883"/>
              <a:gd name="connsiteX1" fmla="*/ 0 w 1143000"/>
              <a:gd name="connsiteY1" fmla="*/ 1209883 h 1209883"/>
              <a:gd name="connsiteX2" fmla="*/ 0 w 1143000"/>
              <a:gd name="connsiteY2" fmla="*/ 0 h 1209883"/>
              <a:gd name="connsiteX3" fmla="*/ 1143000 w 1143000"/>
              <a:gd name="connsiteY3" fmla="*/ 0 h 1209883"/>
            </a:gdLst>
            <a:ahLst/>
            <a:cxnLst>
              <a:cxn ang="0">
                <a:pos x="connsiteX0" y="connsiteY0"/>
              </a:cxn>
              <a:cxn ang="0">
                <a:pos x="connsiteX1" y="connsiteY1"/>
              </a:cxn>
              <a:cxn ang="0">
                <a:pos x="connsiteX2" y="connsiteY2"/>
              </a:cxn>
              <a:cxn ang="0">
                <a:pos x="connsiteX3" y="connsiteY3"/>
              </a:cxn>
            </a:cxnLst>
            <a:rect l="l" t="t" r="r" b="b"/>
            <a:pathLst>
              <a:path w="1143000" h="1209883">
                <a:moveTo>
                  <a:pt x="1143000" y="1209883"/>
                </a:moveTo>
                <a:lnTo>
                  <a:pt x="0" y="1209883"/>
                </a:lnTo>
                <a:lnTo>
                  <a:pt x="0" y="0"/>
                </a:lnTo>
                <a:lnTo>
                  <a:pt x="1143000" y="0"/>
                </a:lnTo>
                <a:close/>
              </a:path>
            </a:pathLst>
          </a:custGeom>
        </p:spPr>
      </p:pic>
      <p:pic>
        <p:nvPicPr>
          <p:cNvPr id="23" name="Graphic 22">
            <a:extLst>
              <a:ext uri="{FF2B5EF4-FFF2-40B4-BE49-F238E27FC236}">
                <a16:creationId xmlns:a16="http://schemas.microsoft.com/office/drawing/2014/main" id="{800D9605-AF86-4E7C-C14B-3AB19ACADEAD}"/>
              </a:ext>
            </a:extLst>
          </p:cNvPr>
          <p:cNvPicPr>
            <a:picLocks noChangeAspect="1"/>
          </p:cNvPicPr>
          <p:nvPr userDrawn="1"/>
        </p:nvPicPr>
        <p:blipFill>
          <a:blip r:embed="rId4">
            <a:extLst>
              <a:ext uri="{96DAC541-7B7A-43D3-8B79-37D633B846F1}">
                <asvg:svgBlip xmlns:asvg="http://schemas.microsoft.com/office/drawing/2016/SVG/main" r:embed="rId5"/>
              </a:ext>
            </a:extLst>
          </a:blip>
          <a:srcRect b="8615"/>
          <a:stretch>
            <a:fillRect/>
          </a:stretch>
        </p:blipFill>
        <p:spPr>
          <a:xfrm>
            <a:off x="9315801" y="2713303"/>
            <a:ext cx="2834640" cy="4144697"/>
          </a:xfrm>
          <a:custGeom>
            <a:avLst/>
            <a:gdLst>
              <a:gd name="connsiteX0" fmla="*/ 0 w 2834640"/>
              <a:gd name="connsiteY0" fmla="*/ 0 h 4144697"/>
              <a:gd name="connsiteX1" fmla="*/ 2834640 w 2834640"/>
              <a:gd name="connsiteY1" fmla="*/ 0 h 4144697"/>
              <a:gd name="connsiteX2" fmla="*/ 2834640 w 2834640"/>
              <a:gd name="connsiteY2" fmla="*/ 4144697 h 4144697"/>
              <a:gd name="connsiteX3" fmla="*/ 0 w 2834640"/>
              <a:gd name="connsiteY3" fmla="*/ 4144697 h 4144697"/>
            </a:gdLst>
            <a:ahLst/>
            <a:cxnLst>
              <a:cxn ang="0">
                <a:pos x="connsiteX0" y="connsiteY0"/>
              </a:cxn>
              <a:cxn ang="0">
                <a:pos x="connsiteX1" y="connsiteY1"/>
              </a:cxn>
              <a:cxn ang="0">
                <a:pos x="connsiteX2" y="connsiteY2"/>
              </a:cxn>
              <a:cxn ang="0">
                <a:pos x="connsiteX3" y="connsiteY3"/>
              </a:cxn>
            </a:cxnLst>
            <a:rect l="l" t="t" r="r" b="b"/>
            <a:pathLst>
              <a:path w="2834640" h="4144697">
                <a:moveTo>
                  <a:pt x="0" y="0"/>
                </a:moveTo>
                <a:lnTo>
                  <a:pt x="2834640" y="0"/>
                </a:lnTo>
                <a:lnTo>
                  <a:pt x="2834640" y="4144697"/>
                </a:lnTo>
                <a:lnTo>
                  <a:pt x="0" y="4144697"/>
                </a:lnTo>
                <a:close/>
              </a:path>
            </a:pathLst>
          </a:custGeom>
        </p:spPr>
      </p:pic>
      <p:pic>
        <p:nvPicPr>
          <p:cNvPr id="26" name="Graphic 25">
            <a:extLst>
              <a:ext uri="{FF2B5EF4-FFF2-40B4-BE49-F238E27FC236}">
                <a16:creationId xmlns:a16="http://schemas.microsoft.com/office/drawing/2014/main" id="{3C0DA53F-DD8B-D008-9785-38A46A8F446F}"/>
              </a:ext>
            </a:extLst>
          </p:cNvPr>
          <p:cNvPicPr>
            <a:picLocks noChangeAspect="1"/>
          </p:cNvPicPr>
          <p:nvPr userDrawn="1"/>
        </p:nvPicPr>
        <p:blipFill>
          <a:blip r:embed="rId6">
            <a:extLst>
              <a:ext uri="{96DAC541-7B7A-43D3-8B79-37D633B846F1}">
                <asvg:svgBlip xmlns:asvg="http://schemas.microsoft.com/office/drawing/2016/SVG/main" r:embed="rId7"/>
              </a:ext>
            </a:extLst>
          </a:blip>
          <a:stretch>
            <a:fillRect/>
          </a:stretch>
        </p:blipFill>
        <p:spPr>
          <a:xfrm rot="16200000">
            <a:off x="1631950" y="4403628"/>
            <a:ext cx="850900" cy="2438400"/>
          </a:xfrm>
          <a:prstGeom prst="rect">
            <a:avLst/>
          </a:prstGeom>
        </p:spPr>
      </p:pic>
      <p:pic>
        <p:nvPicPr>
          <p:cNvPr id="33" name="Graphic 32">
            <a:extLst>
              <a:ext uri="{FF2B5EF4-FFF2-40B4-BE49-F238E27FC236}">
                <a16:creationId xmlns:a16="http://schemas.microsoft.com/office/drawing/2014/main" id="{65B592C7-98C3-1576-1BA8-DDAC5BE6A963}"/>
              </a:ext>
            </a:extLst>
          </p:cNvPr>
          <p:cNvPicPr>
            <a:picLocks noChangeAspect="1"/>
          </p:cNvPicPr>
          <p:nvPr userDrawn="1"/>
        </p:nvPicPr>
        <p:blipFill>
          <a:blip r:embed="rId8">
            <a:extLst>
              <a:ext uri="{96DAC541-7B7A-43D3-8B79-37D633B846F1}">
                <asvg:svgBlip xmlns:asvg="http://schemas.microsoft.com/office/drawing/2016/SVG/main" r:embed="rId9"/>
              </a:ext>
            </a:extLst>
          </a:blip>
          <a:stretch>
            <a:fillRect/>
          </a:stretch>
        </p:blipFill>
        <p:spPr>
          <a:xfrm rot="504198">
            <a:off x="1862501" y="4727349"/>
            <a:ext cx="1222286" cy="1005840"/>
          </a:xfrm>
          <a:prstGeom prst="rect">
            <a:avLst/>
          </a:prstGeom>
        </p:spPr>
      </p:pic>
    </p:spTree>
    <p:extLst>
      <p:ext uri="{BB962C8B-B14F-4D97-AF65-F5344CB8AC3E}">
        <p14:creationId xmlns:p14="http://schemas.microsoft.com/office/powerpoint/2010/main" val="30258742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wo images 1">
    <p:bg>
      <p:bgPr>
        <a:solidFill>
          <a:schemeClr val="tx1"/>
        </a:solidFill>
        <a:effectLst/>
      </p:bgPr>
    </p:bg>
    <p:spTree>
      <p:nvGrpSpPr>
        <p:cNvPr id="1" name=""/>
        <p:cNvGrpSpPr/>
        <p:nvPr/>
      </p:nvGrpSpPr>
      <p:grpSpPr>
        <a:xfrm>
          <a:off x="0" y="0"/>
          <a:ext cx="0" cy="0"/>
          <a:chOff x="0" y="0"/>
          <a:chExt cx="0" cy="0"/>
        </a:xfrm>
      </p:grpSpPr>
      <p:sp>
        <p:nvSpPr>
          <p:cNvPr id="24" name="Picture Placeholder 23">
            <a:extLst>
              <a:ext uri="{FF2B5EF4-FFF2-40B4-BE49-F238E27FC236}">
                <a16:creationId xmlns:a16="http://schemas.microsoft.com/office/drawing/2014/main" id="{A061E5ED-0867-A98D-C41F-1E2E9F6C4851}"/>
              </a:ext>
            </a:extLst>
          </p:cNvPr>
          <p:cNvSpPr>
            <a:spLocks noGrp="1"/>
          </p:cNvSpPr>
          <p:nvPr>
            <p:ph type="pic" sz="quarter" idx="13"/>
          </p:nvPr>
        </p:nvSpPr>
        <p:spPr>
          <a:xfrm>
            <a:off x="641663" y="641663"/>
            <a:ext cx="5026033" cy="5603565"/>
          </a:xfrm>
          <a:custGeom>
            <a:avLst/>
            <a:gdLst>
              <a:gd name="connsiteX0" fmla="*/ 609659 w 5026033"/>
              <a:gd name="connsiteY0" fmla="*/ 3800091 h 5603565"/>
              <a:gd name="connsiteX1" fmla="*/ 611767 w 5026033"/>
              <a:gd name="connsiteY1" fmla="*/ 3834028 h 5603565"/>
              <a:gd name="connsiteX2" fmla="*/ 609659 w 5026033"/>
              <a:gd name="connsiteY2" fmla="*/ 3800091 h 5603565"/>
              <a:gd name="connsiteX3" fmla="*/ 689193 w 5026033"/>
              <a:gd name="connsiteY3" fmla="*/ 3775916 h 5603565"/>
              <a:gd name="connsiteX4" fmla="*/ 634758 w 5026033"/>
              <a:gd name="connsiteY4" fmla="*/ 3789880 h 5603565"/>
              <a:gd name="connsiteX5" fmla="*/ 689193 w 5026033"/>
              <a:gd name="connsiteY5" fmla="*/ 3775916 h 5603565"/>
              <a:gd name="connsiteX6" fmla="*/ 566017 w 5026033"/>
              <a:gd name="connsiteY6" fmla="*/ 3749151 h 5603565"/>
              <a:gd name="connsiteX7" fmla="*/ 578585 w 5026033"/>
              <a:gd name="connsiteY7" fmla="*/ 3807044 h 5603565"/>
              <a:gd name="connsiteX8" fmla="*/ 475169 w 5026033"/>
              <a:gd name="connsiteY8" fmla="*/ 3787480 h 5603565"/>
              <a:gd name="connsiteX9" fmla="*/ 469498 w 5026033"/>
              <a:gd name="connsiteY9" fmla="*/ 3777554 h 5603565"/>
              <a:gd name="connsiteX10" fmla="*/ 483602 w 5026033"/>
              <a:gd name="connsiteY10" fmla="*/ 3771135 h 5603565"/>
              <a:gd name="connsiteX11" fmla="*/ 566017 w 5026033"/>
              <a:gd name="connsiteY11" fmla="*/ 3749151 h 5603565"/>
              <a:gd name="connsiteX12" fmla="*/ 706517 w 5026033"/>
              <a:gd name="connsiteY12" fmla="*/ 3708794 h 5603565"/>
              <a:gd name="connsiteX13" fmla="*/ 760755 w 5026033"/>
              <a:gd name="connsiteY13" fmla="*/ 3844858 h 5603565"/>
              <a:gd name="connsiteX14" fmla="*/ 760754 w 5026033"/>
              <a:gd name="connsiteY14" fmla="*/ 3844858 h 5603565"/>
              <a:gd name="connsiteX15" fmla="*/ 706831 w 5026033"/>
              <a:gd name="connsiteY15" fmla="*/ 3781593 h 5603565"/>
              <a:gd name="connsiteX16" fmla="*/ 712381 w 5026033"/>
              <a:gd name="connsiteY16" fmla="*/ 3753618 h 5603565"/>
              <a:gd name="connsiteX17" fmla="*/ 671601 w 5026033"/>
              <a:gd name="connsiteY17" fmla="*/ 3761943 h 5603565"/>
              <a:gd name="connsiteX18" fmla="*/ 706517 w 5026033"/>
              <a:gd name="connsiteY18" fmla="*/ 3708794 h 5603565"/>
              <a:gd name="connsiteX19" fmla="*/ 372346 w 5026033"/>
              <a:gd name="connsiteY19" fmla="*/ 3700658 h 5603565"/>
              <a:gd name="connsiteX20" fmla="*/ 438871 w 5026033"/>
              <a:gd name="connsiteY20" fmla="*/ 3711946 h 5603565"/>
              <a:gd name="connsiteX21" fmla="*/ 500082 w 5026033"/>
              <a:gd name="connsiteY21" fmla="*/ 3760067 h 5603565"/>
              <a:gd name="connsiteX22" fmla="*/ 423480 w 5026033"/>
              <a:gd name="connsiteY22" fmla="*/ 3785279 h 5603565"/>
              <a:gd name="connsiteX23" fmla="*/ 423479 w 5026033"/>
              <a:gd name="connsiteY23" fmla="*/ 3785279 h 5603565"/>
              <a:gd name="connsiteX24" fmla="*/ 463354 w 5026033"/>
              <a:gd name="connsiteY24" fmla="*/ 3804901 h 5603565"/>
              <a:gd name="connsiteX25" fmla="*/ 459600 w 5026033"/>
              <a:gd name="connsiteY25" fmla="*/ 3839258 h 5603565"/>
              <a:gd name="connsiteX26" fmla="*/ 403885 w 5026033"/>
              <a:gd name="connsiteY26" fmla="*/ 3843258 h 5603565"/>
              <a:gd name="connsiteX27" fmla="*/ 342315 w 5026033"/>
              <a:gd name="connsiteY27" fmla="*/ 3829361 h 5603565"/>
              <a:gd name="connsiteX28" fmla="*/ 332284 w 5026033"/>
              <a:gd name="connsiteY28" fmla="*/ 3829170 h 5603565"/>
              <a:gd name="connsiteX29" fmla="*/ 312936 w 5026033"/>
              <a:gd name="connsiteY29" fmla="*/ 3831685 h 5603565"/>
              <a:gd name="connsiteX30" fmla="*/ 331472 w 5026033"/>
              <a:gd name="connsiteY30" fmla="*/ 3736654 h 5603565"/>
              <a:gd name="connsiteX31" fmla="*/ 372346 w 5026033"/>
              <a:gd name="connsiteY31" fmla="*/ 3700658 h 5603565"/>
              <a:gd name="connsiteX32" fmla="*/ 576101 w 5026033"/>
              <a:gd name="connsiteY32" fmla="*/ 3677513 h 5603565"/>
              <a:gd name="connsiteX33" fmla="*/ 576102 w 5026033"/>
              <a:gd name="connsiteY33" fmla="*/ 3677513 h 5603565"/>
              <a:gd name="connsiteX34" fmla="*/ 580223 w 5026033"/>
              <a:gd name="connsiteY34" fmla="*/ 3710299 h 5603565"/>
              <a:gd name="connsiteX35" fmla="*/ 556122 w 5026033"/>
              <a:gd name="connsiteY35" fmla="*/ 3735378 h 5603565"/>
              <a:gd name="connsiteX36" fmla="*/ 527354 w 5026033"/>
              <a:gd name="connsiteY36" fmla="*/ 3741379 h 5603565"/>
              <a:gd name="connsiteX37" fmla="*/ 534099 w 5026033"/>
              <a:gd name="connsiteY37" fmla="*/ 3689410 h 5603565"/>
              <a:gd name="connsiteX38" fmla="*/ 576101 w 5026033"/>
              <a:gd name="connsiteY38" fmla="*/ 3677513 h 5603565"/>
              <a:gd name="connsiteX39" fmla="*/ 744601 w 5026033"/>
              <a:gd name="connsiteY39" fmla="*/ 3640607 h 5603565"/>
              <a:gd name="connsiteX40" fmla="*/ 766717 w 5026033"/>
              <a:gd name="connsiteY40" fmla="*/ 3663740 h 5603565"/>
              <a:gd name="connsiteX41" fmla="*/ 874001 w 5026033"/>
              <a:gd name="connsiteY41" fmla="*/ 3964244 h 5603565"/>
              <a:gd name="connsiteX42" fmla="*/ 717035 w 5026033"/>
              <a:gd name="connsiteY42" fmla="*/ 3688019 h 5603565"/>
              <a:gd name="connsiteX43" fmla="*/ 718262 w 5026033"/>
              <a:gd name="connsiteY43" fmla="*/ 3666979 h 5603565"/>
              <a:gd name="connsiteX44" fmla="*/ 744601 w 5026033"/>
              <a:gd name="connsiteY44" fmla="*/ 3640607 h 5603565"/>
              <a:gd name="connsiteX45" fmla="*/ 661431 w 5026033"/>
              <a:gd name="connsiteY45" fmla="*/ 3549686 h 5603565"/>
              <a:gd name="connsiteX46" fmla="*/ 722416 w 5026033"/>
              <a:gd name="connsiteY46" fmla="*/ 3593636 h 5603565"/>
              <a:gd name="connsiteX47" fmla="*/ 728182 w 5026033"/>
              <a:gd name="connsiteY47" fmla="*/ 3625355 h 5603565"/>
              <a:gd name="connsiteX48" fmla="*/ 728181 w 5026033"/>
              <a:gd name="connsiteY48" fmla="*/ 3625355 h 5603565"/>
              <a:gd name="connsiteX49" fmla="*/ 604614 w 5026033"/>
              <a:gd name="connsiteY49" fmla="*/ 3782660 h 5603565"/>
              <a:gd name="connsiteX50" fmla="*/ 587915 w 5026033"/>
              <a:gd name="connsiteY50" fmla="*/ 3758543 h 5603565"/>
              <a:gd name="connsiteX51" fmla="*/ 639790 w 5026033"/>
              <a:gd name="connsiteY51" fmla="*/ 3561432 h 5603565"/>
              <a:gd name="connsiteX52" fmla="*/ 661431 w 5026033"/>
              <a:gd name="connsiteY52" fmla="*/ 3549686 h 5603565"/>
              <a:gd name="connsiteX53" fmla="*/ 536878 w 5026033"/>
              <a:gd name="connsiteY53" fmla="*/ 3507901 h 5603565"/>
              <a:gd name="connsiteX54" fmla="*/ 586866 w 5026033"/>
              <a:gd name="connsiteY54" fmla="*/ 3628688 h 5603565"/>
              <a:gd name="connsiteX55" fmla="*/ 502386 w 5026033"/>
              <a:gd name="connsiteY55" fmla="*/ 3734054 h 5603565"/>
              <a:gd name="connsiteX56" fmla="*/ 351281 w 5026033"/>
              <a:gd name="connsiteY56" fmla="*/ 3608829 h 5603565"/>
              <a:gd name="connsiteX57" fmla="*/ 363165 w 5026033"/>
              <a:gd name="connsiteY57" fmla="*/ 3565452 h 5603565"/>
              <a:gd name="connsiteX58" fmla="*/ 410097 w 5026033"/>
              <a:gd name="connsiteY58" fmla="*/ 3526475 h 5603565"/>
              <a:gd name="connsiteX59" fmla="*/ 410098 w 5026033"/>
              <a:gd name="connsiteY59" fmla="*/ 3526475 h 5603565"/>
              <a:gd name="connsiteX60" fmla="*/ 513231 w 5026033"/>
              <a:gd name="connsiteY60" fmla="*/ 3515960 h 5603565"/>
              <a:gd name="connsiteX61" fmla="*/ 536878 w 5026033"/>
              <a:gd name="connsiteY61" fmla="*/ 3507901 h 5603565"/>
              <a:gd name="connsiteX62" fmla="*/ 681154 w 5026033"/>
              <a:gd name="connsiteY62" fmla="*/ 3419976 h 5603565"/>
              <a:gd name="connsiteX63" fmla="*/ 689000 w 5026033"/>
              <a:gd name="connsiteY63" fmla="*/ 3420443 h 5603565"/>
              <a:gd name="connsiteX64" fmla="*/ 743020 w 5026033"/>
              <a:gd name="connsiteY64" fmla="*/ 3448037 h 5603565"/>
              <a:gd name="connsiteX65" fmla="*/ 728480 w 5026033"/>
              <a:gd name="connsiteY65" fmla="*/ 3538248 h 5603565"/>
              <a:gd name="connsiteX66" fmla="*/ 717982 w 5026033"/>
              <a:gd name="connsiteY66" fmla="*/ 3572977 h 5603565"/>
              <a:gd name="connsiteX67" fmla="*/ 661120 w 5026033"/>
              <a:gd name="connsiteY67" fmla="*/ 3534143 h 5603565"/>
              <a:gd name="connsiteX68" fmla="*/ 598491 w 5026033"/>
              <a:gd name="connsiteY68" fmla="*/ 3597589 h 5603565"/>
              <a:gd name="connsiteX69" fmla="*/ 588132 w 5026033"/>
              <a:gd name="connsiteY69" fmla="*/ 3527447 h 5603565"/>
              <a:gd name="connsiteX70" fmla="*/ 634880 w 5026033"/>
              <a:gd name="connsiteY70" fmla="*/ 3455495 h 5603565"/>
              <a:gd name="connsiteX71" fmla="*/ 634883 w 5026033"/>
              <a:gd name="connsiteY71" fmla="*/ 3455505 h 5603565"/>
              <a:gd name="connsiteX72" fmla="*/ 634883 w 5026033"/>
              <a:gd name="connsiteY72" fmla="*/ 3455495 h 5603565"/>
              <a:gd name="connsiteX73" fmla="*/ 681154 w 5026033"/>
              <a:gd name="connsiteY73" fmla="*/ 3419976 h 5603565"/>
              <a:gd name="connsiteX74" fmla="*/ 833522 w 5026033"/>
              <a:gd name="connsiteY74" fmla="*/ 3275406 h 5603565"/>
              <a:gd name="connsiteX75" fmla="*/ 833523 w 5026033"/>
              <a:gd name="connsiteY75" fmla="*/ 3275406 h 5603565"/>
              <a:gd name="connsiteX76" fmla="*/ 878129 w 5026033"/>
              <a:gd name="connsiteY76" fmla="*/ 3470087 h 5603565"/>
              <a:gd name="connsiteX77" fmla="*/ 835146 w 5026033"/>
              <a:gd name="connsiteY77" fmla="*/ 3676875 h 5603565"/>
              <a:gd name="connsiteX78" fmla="*/ 833522 w 5026033"/>
              <a:gd name="connsiteY78" fmla="*/ 3275406 h 5603565"/>
              <a:gd name="connsiteX79" fmla="*/ 824196 w 5026033"/>
              <a:gd name="connsiteY79" fmla="*/ 3114519 h 5603565"/>
              <a:gd name="connsiteX80" fmla="*/ 772574 w 5026033"/>
              <a:gd name="connsiteY80" fmla="*/ 3140818 h 5603565"/>
              <a:gd name="connsiteX81" fmla="*/ 824196 w 5026033"/>
              <a:gd name="connsiteY81" fmla="*/ 3114519 h 5603565"/>
              <a:gd name="connsiteX82" fmla="*/ 770168 w 5026033"/>
              <a:gd name="connsiteY82" fmla="*/ 3070428 h 5603565"/>
              <a:gd name="connsiteX83" fmla="*/ 758823 w 5026033"/>
              <a:gd name="connsiteY83" fmla="*/ 3126930 h 5603565"/>
              <a:gd name="connsiteX84" fmla="*/ 770168 w 5026033"/>
              <a:gd name="connsiteY84" fmla="*/ 3070428 h 5603565"/>
              <a:gd name="connsiteX85" fmla="*/ 899162 w 5026033"/>
              <a:gd name="connsiteY85" fmla="*/ 3044892 h 5603565"/>
              <a:gd name="connsiteX86" fmla="*/ 908870 w 5026033"/>
              <a:gd name="connsiteY86" fmla="*/ 3045425 h 5603565"/>
              <a:gd name="connsiteX87" fmla="*/ 914958 w 5026033"/>
              <a:gd name="connsiteY87" fmla="*/ 3055788 h 5603565"/>
              <a:gd name="connsiteX88" fmla="*/ 914959 w 5026033"/>
              <a:gd name="connsiteY88" fmla="*/ 3055788 h 5603565"/>
              <a:gd name="connsiteX89" fmla="*/ 844343 w 5026033"/>
              <a:gd name="connsiteY89" fmla="*/ 3119301 h 5603565"/>
              <a:gd name="connsiteX90" fmla="*/ 844778 w 5026033"/>
              <a:gd name="connsiteY90" fmla="*/ 3108604 h 5603565"/>
              <a:gd name="connsiteX91" fmla="*/ 892284 w 5026033"/>
              <a:gd name="connsiteY91" fmla="*/ 3052045 h 5603565"/>
              <a:gd name="connsiteX92" fmla="*/ 899162 w 5026033"/>
              <a:gd name="connsiteY92" fmla="*/ 3044892 h 5603565"/>
              <a:gd name="connsiteX93" fmla="*/ 853188 w 5026033"/>
              <a:gd name="connsiteY93" fmla="*/ 2996850 h 5603565"/>
              <a:gd name="connsiteX94" fmla="*/ 851504 w 5026033"/>
              <a:gd name="connsiteY94" fmla="*/ 3089507 h 5603565"/>
              <a:gd name="connsiteX95" fmla="*/ 792463 w 5026033"/>
              <a:gd name="connsiteY95" fmla="*/ 3095650 h 5603565"/>
              <a:gd name="connsiteX96" fmla="*/ 788342 w 5026033"/>
              <a:gd name="connsiteY96" fmla="*/ 3089735 h 5603565"/>
              <a:gd name="connsiteX97" fmla="*/ 780655 w 5026033"/>
              <a:gd name="connsiteY97" fmla="*/ 3049816 h 5603565"/>
              <a:gd name="connsiteX98" fmla="*/ 833086 w 5026033"/>
              <a:gd name="connsiteY98" fmla="*/ 3003810 h 5603565"/>
              <a:gd name="connsiteX99" fmla="*/ 833087 w 5026033"/>
              <a:gd name="connsiteY99" fmla="*/ 3003810 h 5603565"/>
              <a:gd name="connsiteX100" fmla="*/ 853188 w 5026033"/>
              <a:gd name="connsiteY100" fmla="*/ 2996850 h 5603565"/>
              <a:gd name="connsiteX101" fmla="*/ 765262 w 5026033"/>
              <a:gd name="connsiteY101" fmla="*/ 2986398 h 5603565"/>
              <a:gd name="connsiteX102" fmla="*/ 765263 w 5026033"/>
              <a:gd name="connsiteY102" fmla="*/ 2986398 h 5603565"/>
              <a:gd name="connsiteX103" fmla="*/ 765262 w 5026033"/>
              <a:gd name="connsiteY103" fmla="*/ 2986401 h 5603565"/>
              <a:gd name="connsiteX104" fmla="*/ 823083 w 5026033"/>
              <a:gd name="connsiteY104" fmla="*/ 2961627 h 5603565"/>
              <a:gd name="connsiteX105" fmla="*/ 835987 w 5026033"/>
              <a:gd name="connsiteY105" fmla="*/ 2969044 h 5603565"/>
              <a:gd name="connsiteX106" fmla="*/ 764426 w 5026033"/>
              <a:gd name="connsiteY106" fmla="*/ 3045882 h 5603565"/>
              <a:gd name="connsiteX107" fmla="*/ 754756 w 5026033"/>
              <a:gd name="connsiteY107" fmla="*/ 3013772 h 5603565"/>
              <a:gd name="connsiteX108" fmla="*/ 765262 w 5026033"/>
              <a:gd name="connsiteY108" fmla="*/ 2986401 h 5603565"/>
              <a:gd name="connsiteX109" fmla="*/ 765262 w 5026033"/>
              <a:gd name="connsiteY109" fmla="*/ 2986408 h 5603565"/>
              <a:gd name="connsiteX110" fmla="*/ 823083 w 5026033"/>
              <a:gd name="connsiteY110" fmla="*/ 2961627 h 5603565"/>
              <a:gd name="connsiteX111" fmla="*/ 459654 w 5026033"/>
              <a:gd name="connsiteY111" fmla="*/ 2955228 h 5603565"/>
              <a:gd name="connsiteX112" fmla="*/ 480432 w 5026033"/>
              <a:gd name="connsiteY112" fmla="*/ 2958271 h 5603565"/>
              <a:gd name="connsiteX113" fmla="*/ 450748 w 5026033"/>
              <a:gd name="connsiteY113" fmla="*/ 2969615 h 5603565"/>
              <a:gd name="connsiteX114" fmla="*/ 459654 w 5026033"/>
              <a:gd name="connsiteY114" fmla="*/ 2955228 h 5603565"/>
              <a:gd name="connsiteX115" fmla="*/ 534254 w 5026033"/>
              <a:gd name="connsiteY115" fmla="*/ 2936381 h 5603565"/>
              <a:gd name="connsiteX116" fmla="*/ 550398 w 5026033"/>
              <a:gd name="connsiteY116" fmla="*/ 2946613 h 5603565"/>
              <a:gd name="connsiteX117" fmla="*/ 515560 w 5026033"/>
              <a:gd name="connsiteY117" fmla="*/ 2939192 h 5603565"/>
              <a:gd name="connsiteX118" fmla="*/ 534254 w 5026033"/>
              <a:gd name="connsiteY118" fmla="*/ 2936381 h 5603565"/>
              <a:gd name="connsiteX119" fmla="*/ 352471 w 5026033"/>
              <a:gd name="connsiteY119" fmla="*/ 2893044 h 5603565"/>
              <a:gd name="connsiteX120" fmla="*/ 362841 w 5026033"/>
              <a:gd name="connsiteY120" fmla="*/ 2893977 h 5603565"/>
              <a:gd name="connsiteX121" fmla="*/ 451286 w 5026033"/>
              <a:gd name="connsiteY121" fmla="*/ 2920771 h 5603565"/>
              <a:gd name="connsiteX122" fmla="*/ 376706 w 5026033"/>
              <a:gd name="connsiteY122" fmla="*/ 2923210 h 5603565"/>
              <a:gd name="connsiteX123" fmla="*/ 345490 w 5026033"/>
              <a:gd name="connsiteY123" fmla="*/ 2898483 h 5603565"/>
              <a:gd name="connsiteX124" fmla="*/ 352471 w 5026033"/>
              <a:gd name="connsiteY124" fmla="*/ 2893044 h 5603565"/>
              <a:gd name="connsiteX125" fmla="*/ 389570 w 5026033"/>
              <a:gd name="connsiteY125" fmla="*/ 2830541 h 5603565"/>
              <a:gd name="connsiteX126" fmla="*/ 390834 w 5026033"/>
              <a:gd name="connsiteY126" fmla="*/ 2876442 h 5603565"/>
              <a:gd name="connsiteX127" fmla="*/ 354974 w 5026033"/>
              <a:gd name="connsiteY127" fmla="*/ 2850991 h 5603565"/>
              <a:gd name="connsiteX128" fmla="*/ 389570 w 5026033"/>
              <a:gd name="connsiteY128" fmla="*/ 2830541 h 5603565"/>
              <a:gd name="connsiteX129" fmla="*/ 537364 w 5026033"/>
              <a:gd name="connsiteY129" fmla="*/ 2820871 h 5603565"/>
              <a:gd name="connsiteX130" fmla="*/ 564884 w 5026033"/>
              <a:gd name="connsiteY130" fmla="*/ 2837951 h 5603565"/>
              <a:gd name="connsiteX131" fmla="*/ 499069 w 5026033"/>
              <a:gd name="connsiteY131" fmla="*/ 2918695 h 5603565"/>
              <a:gd name="connsiteX132" fmla="*/ 515037 w 5026033"/>
              <a:gd name="connsiteY132" fmla="*/ 2843923 h 5603565"/>
              <a:gd name="connsiteX133" fmla="*/ 515036 w 5026033"/>
              <a:gd name="connsiteY133" fmla="*/ 2843923 h 5603565"/>
              <a:gd name="connsiteX134" fmla="*/ 537364 w 5026033"/>
              <a:gd name="connsiteY134" fmla="*/ 2820871 h 5603565"/>
              <a:gd name="connsiteX135" fmla="*/ 692787 w 5026033"/>
              <a:gd name="connsiteY135" fmla="*/ 2802745 h 5603565"/>
              <a:gd name="connsiteX136" fmla="*/ 692739 w 5026033"/>
              <a:gd name="connsiteY136" fmla="*/ 2803036 h 5603565"/>
              <a:gd name="connsiteX137" fmla="*/ 692766 w 5026033"/>
              <a:gd name="connsiteY137" fmla="*/ 2802767 h 5603565"/>
              <a:gd name="connsiteX138" fmla="*/ 692787 w 5026033"/>
              <a:gd name="connsiteY138" fmla="*/ 2802745 h 5603565"/>
              <a:gd name="connsiteX139" fmla="*/ 443781 w 5026033"/>
              <a:gd name="connsiteY139" fmla="*/ 2798865 h 5603565"/>
              <a:gd name="connsiteX140" fmla="*/ 488547 w 5026033"/>
              <a:gd name="connsiteY140" fmla="*/ 2846095 h 5603565"/>
              <a:gd name="connsiteX141" fmla="*/ 468745 w 5026033"/>
              <a:gd name="connsiteY141" fmla="*/ 2896521 h 5603565"/>
              <a:gd name="connsiteX142" fmla="*/ 412057 w 5026033"/>
              <a:gd name="connsiteY142" fmla="*/ 2831303 h 5603565"/>
              <a:gd name="connsiteX143" fmla="*/ 412058 w 5026033"/>
              <a:gd name="connsiteY143" fmla="*/ 2831303 h 5603565"/>
              <a:gd name="connsiteX144" fmla="*/ 412061 w 5026033"/>
              <a:gd name="connsiteY144" fmla="*/ 2831303 h 5603565"/>
              <a:gd name="connsiteX145" fmla="*/ 412058 w 5026033"/>
              <a:gd name="connsiteY145" fmla="*/ 2831293 h 5603565"/>
              <a:gd name="connsiteX146" fmla="*/ 443781 w 5026033"/>
              <a:gd name="connsiteY146" fmla="*/ 2798865 h 5603565"/>
              <a:gd name="connsiteX147" fmla="*/ 504845 w 5026033"/>
              <a:gd name="connsiteY147" fmla="*/ 2787542 h 5603565"/>
              <a:gd name="connsiteX148" fmla="*/ 513585 w 5026033"/>
              <a:gd name="connsiteY148" fmla="*/ 2789832 h 5603565"/>
              <a:gd name="connsiteX149" fmla="*/ 502448 w 5026033"/>
              <a:gd name="connsiteY149" fmla="*/ 2835132 h 5603565"/>
              <a:gd name="connsiteX150" fmla="*/ 496542 w 5026033"/>
              <a:gd name="connsiteY150" fmla="*/ 2813106 h 5603565"/>
              <a:gd name="connsiteX151" fmla="*/ 504845 w 5026033"/>
              <a:gd name="connsiteY151" fmla="*/ 2787542 h 5603565"/>
              <a:gd name="connsiteX152" fmla="*/ 1143953 w 5026033"/>
              <a:gd name="connsiteY152" fmla="*/ 2573079 h 5603565"/>
              <a:gd name="connsiteX153" fmla="*/ 908767 w 5026033"/>
              <a:gd name="connsiteY153" fmla="*/ 2664231 h 5603565"/>
              <a:gd name="connsiteX154" fmla="*/ 1143953 w 5026033"/>
              <a:gd name="connsiteY154" fmla="*/ 2573079 h 5603565"/>
              <a:gd name="connsiteX155" fmla="*/ 828602 w 5026033"/>
              <a:gd name="connsiteY155" fmla="*/ 2524070 h 5603565"/>
              <a:gd name="connsiteX156" fmla="*/ 830682 w 5026033"/>
              <a:gd name="connsiteY156" fmla="*/ 2533029 h 5603565"/>
              <a:gd name="connsiteX157" fmla="*/ 798175 w 5026033"/>
              <a:gd name="connsiteY157" fmla="*/ 2571325 h 5603565"/>
              <a:gd name="connsiteX158" fmla="*/ 819772 w 5026033"/>
              <a:gd name="connsiteY158" fmla="*/ 2526391 h 5603565"/>
              <a:gd name="connsiteX159" fmla="*/ 828602 w 5026033"/>
              <a:gd name="connsiteY159" fmla="*/ 2524070 h 5603565"/>
              <a:gd name="connsiteX160" fmla="*/ 765269 w 5026033"/>
              <a:gd name="connsiteY160" fmla="*/ 2502665 h 5603565"/>
              <a:gd name="connsiteX161" fmla="*/ 777757 w 5026033"/>
              <a:gd name="connsiteY161" fmla="*/ 2581213 h 5603565"/>
              <a:gd name="connsiteX162" fmla="*/ 765269 w 5026033"/>
              <a:gd name="connsiteY162" fmla="*/ 2502665 h 5603565"/>
              <a:gd name="connsiteX163" fmla="*/ 425158 w 5026033"/>
              <a:gd name="connsiteY163" fmla="*/ 2427007 h 5603565"/>
              <a:gd name="connsiteX164" fmla="*/ 468482 w 5026033"/>
              <a:gd name="connsiteY164" fmla="*/ 2477432 h 5603565"/>
              <a:gd name="connsiteX165" fmla="*/ 580967 w 5026033"/>
              <a:gd name="connsiteY165" fmla="*/ 2686137 h 5603565"/>
              <a:gd name="connsiteX166" fmla="*/ 534284 w 5026033"/>
              <a:gd name="connsiteY166" fmla="*/ 2643623 h 5603565"/>
              <a:gd name="connsiteX167" fmla="*/ 534283 w 5026033"/>
              <a:gd name="connsiteY167" fmla="*/ 2643624 h 5603565"/>
              <a:gd name="connsiteX168" fmla="*/ 425158 w 5026033"/>
              <a:gd name="connsiteY168" fmla="*/ 2427007 h 5603565"/>
              <a:gd name="connsiteX169" fmla="*/ 880699 w 5026033"/>
              <a:gd name="connsiteY169" fmla="*/ 2391441 h 5603565"/>
              <a:gd name="connsiteX170" fmla="*/ 880700 w 5026033"/>
              <a:gd name="connsiteY170" fmla="*/ 2391441 h 5603565"/>
              <a:gd name="connsiteX171" fmla="*/ 836952 w 5026033"/>
              <a:gd name="connsiteY171" fmla="*/ 2501887 h 5603565"/>
              <a:gd name="connsiteX172" fmla="*/ 835637 w 5026033"/>
              <a:gd name="connsiteY172" fmla="*/ 2488891 h 5603565"/>
              <a:gd name="connsiteX173" fmla="*/ 836757 w 5026033"/>
              <a:gd name="connsiteY173" fmla="*/ 2434984 h 5603565"/>
              <a:gd name="connsiteX174" fmla="*/ 880699 w 5026033"/>
              <a:gd name="connsiteY174" fmla="*/ 2391441 h 5603565"/>
              <a:gd name="connsiteX175" fmla="*/ 800665 w 5026033"/>
              <a:gd name="connsiteY175" fmla="*/ 2383820 h 5603565"/>
              <a:gd name="connsiteX176" fmla="*/ 811126 w 5026033"/>
              <a:gd name="connsiteY176" fmla="*/ 2387639 h 5603565"/>
              <a:gd name="connsiteX177" fmla="*/ 794813 w 5026033"/>
              <a:gd name="connsiteY177" fmla="*/ 2523816 h 5603565"/>
              <a:gd name="connsiteX178" fmla="*/ 766813 w 5026033"/>
              <a:gd name="connsiteY178" fmla="*/ 2478336 h 5603565"/>
              <a:gd name="connsiteX179" fmla="*/ 800665 w 5026033"/>
              <a:gd name="connsiteY179" fmla="*/ 2383820 h 5603565"/>
              <a:gd name="connsiteX180" fmla="*/ 840660 w 5026033"/>
              <a:gd name="connsiteY180" fmla="*/ 2354467 h 5603565"/>
              <a:gd name="connsiteX181" fmla="*/ 858388 w 5026033"/>
              <a:gd name="connsiteY181" fmla="*/ 2369244 h 5603565"/>
              <a:gd name="connsiteX182" fmla="*/ 830381 w 5026033"/>
              <a:gd name="connsiteY182" fmla="*/ 2399212 h 5603565"/>
              <a:gd name="connsiteX183" fmla="*/ 831226 w 5026033"/>
              <a:gd name="connsiteY183" fmla="*/ 2358735 h 5603565"/>
              <a:gd name="connsiteX184" fmla="*/ 831226 w 5026033"/>
              <a:gd name="connsiteY184" fmla="*/ 2358734 h 5603565"/>
              <a:gd name="connsiteX185" fmla="*/ 840660 w 5026033"/>
              <a:gd name="connsiteY185" fmla="*/ 2354467 h 5603565"/>
              <a:gd name="connsiteX186" fmla="*/ 1074406 w 5026033"/>
              <a:gd name="connsiteY186" fmla="*/ 2332967 h 5603565"/>
              <a:gd name="connsiteX187" fmla="*/ 1131046 w 5026033"/>
              <a:gd name="connsiteY187" fmla="*/ 2369971 h 5603565"/>
              <a:gd name="connsiteX188" fmla="*/ 1051592 w 5026033"/>
              <a:gd name="connsiteY188" fmla="*/ 2346460 h 5603565"/>
              <a:gd name="connsiteX189" fmla="*/ 1074406 w 5026033"/>
              <a:gd name="connsiteY189" fmla="*/ 2332967 h 5603565"/>
              <a:gd name="connsiteX190" fmla="*/ 972958 w 5026033"/>
              <a:gd name="connsiteY190" fmla="*/ 2296340 h 5603565"/>
              <a:gd name="connsiteX191" fmla="*/ 1016652 w 5026033"/>
              <a:gd name="connsiteY191" fmla="*/ 2332732 h 5603565"/>
              <a:gd name="connsiteX192" fmla="*/ 972958 w 5026033"/>
              <a:gd name="connsiteY192" fmla="*/ 2296340 h 5603565"/>
              <a:gd name="connsiteX193" fmla="*/ 591144 w 5026033"/>
              <a:gd name="connsiteY193" fmla="*/ 2280052 h 5603565"/>
              <a:gd name="connsiteX194" fmla="*/ 585221 w 5026033"/>
              <a:gd name="connsiteY194" fmla="*/ 2317801 h 5603565"/>
              <a:gd name="connsiteX195" fmla="*/ 568051 w 5026033"/>
              <a:gd name="connsiteY195" fmla="*/ 2286852 h 5603565"/>
              <a:gd name="connsiteX196" fmla="*/ 591144 w 5026033"/>
              <a:gd name="connsiteY196" fmla="*/ 2280052 h 5603565"/>
              <a:gd name="connsiteX197" fmla="*/ 549219 w 5026033"/>
              <a:gd name="connsiteY197" fmla="*/ 2279922 h 5603565"/>
              <a:gd name="connsiteX198" fmla="*/ 532470 w 5026033"/>
              <a:gd name="connsiteY198" fmla="*/ 2331411 h 5603565"/>
              <a:gd name="connsiteX199" fmla="*/ 549219 w 5026033"/>
              <a:gd name="connsiteY199" fmla="*/ 2279922 h 5603565"/>
              <a:gd name="connsiteX200" fmla="*/ 616017 w 5026033"/>
              <a:gd name="connsiteY200" fmla="*/ 2274477 h 5603565"/>
              <a:gd name="connsiteX201" fmla="*/ 624919 w 5026033"/>
              <a:gd name="connsiteY201" fmla="*/ 2280633 h 5603565"/>
              <a:gd name="connsiteX202" fmla="*/ 644933 w 5026033"/>
              <a:gd name="connsiteY202" fmla="*/ 2315901 h 5603565"/>
              <a:gd name="connsiteX203" fmla="*/ 616017 w 5026033"/>
              <a:gd name="connsiteY203" fmla="*/ 2274477 h 5603565"/>
              <a:gd name="connsiteX204" fmla="*/ 1059054 w 5026033"/>
              <a:gd name="connsiteY204" fmla="*/ 2271144 h 5603565"/>
              <a:gd name="connsiteX205" fmla="*/ 1036127 w 5026033"/>
              <a:gd name="connsiteY205" fmla="*/ 2333001 h 5603565"/>
              <a:gd name="connsiteX206" fmla="*/ 1059054 w 5026033"/>
              <a:gd name="connsiteY206" fmla="*/ 2271144 h 5603565"/>
              <a:gd name="connsiteX207" fmla="*/ 1203506 w 5026033"/>
              <a:gd name="connsiteY207" fmla="*/ 2209494 h 5603565"/>
              <a:gd name="connsiteX208" fmla="*/ 1229702 w 5026033"/>
              <a:gd name="connsiteY208" fmla="*/ 2244633 h 5603565"/>
              <a:gd name="connsiteX209" fmla="*/ 1229702 w 5026033"/>
              <a:gd name="connsiteY209" fmla="*/ 2244632 h 5603565"/>
              <a:gd name="connsiteX210" fmla="*/ 1097487 w 5026033"/>
              <a:gd name="connsiteY210" fmla="*/ 2321024 h 5603565"/>
              <a:gd name="connsiteX211" fmla="*/ 1148708 w 5026033"/>
              <a:gd name="connsiteY211" fmla="*/ 2255481 h 5603565"/>
              <a:gd name="connsiteX212" fmla="*/ 1162056 w 5026033"/>
              <a:gd name="connsiteY212" fmla="*/ 2223742 h 5603565"/>
              <a:gd name="connsiteX213" fmla="*/ 1203506 w 5026033"/>
              <a:gd name="connsiteY213" fmla="*/ 2209494 h 5603565"/>
              <a:gd name="connsiteX214" fmla="*/ 614721 w 5026033"/>
              <a:gd name="connsiteY214" fmla="*/ 2201184 h 5603565"/>
              <a:gd name="connsiteX215" fmla="*/ 602619 w 5026033"/>
              <a:gd name="connsiteY215" fmla="*/ 2232479 h 5603565"/>
              <a:gd name="connsiteX216" fmla="*/ 549586 w 5026033"/>
              <a:gd name="connsiteY216" fmla="*/ 2245748 h 5603565"/>
              <a:gd name="connsiteX217" fmla="*/ 614721 w 5026033"/>
              <a:gd name="connsiteY217" fmla="*/ 2201184 h 5603565"/>
              <a:gd name="connsiteX218" fmla="*/ 4851198 w 5026033"/>
              <a:gd name="connsiteY218" fmla="*/ 2198132 h 5603565"/>
              <a:gd name="connsiteX219" fmla="*/ 4852243 w 5026033"/>
              <a:gd name="connsiteY219" fmla="*/ 2199742 h 5603565"/>
              <a:gd name="connsiteX220" fmla="*/ 4851198 w 5026033"/>
              <a:gd name="connsiteY220" fmla="*/ 2198132 h 5603565"/>
              <a:gd name="connsiteX221" fmla="*/ 621004 w 5026033"/>
              <a:gd name="connsiteY221" fmla="*/ 2176460 h 5603565"/>
              <a:gd name="connsiteX222" fmla="*/ 530622 w 5026033"/>
              <a:gd name="connsiteY222" fmla="*/ 2207981 h 5603565"/>
              <a:gd name="connsiteX223" fmla="*/ 516425 w 5026033"/>
              <a:gd name="connsiteY223" fmla="*/ 2197959 h 5603565"/>
              <a:gd name="connsiteX224" fmla="*/ 516424 w 5026033"/>
              <a:gd name="connsiteY224" fmla="*/ 2197959 h 5603565"/>
              <a:gd name="connsiteX225" fmla="*/ 621004 w 5026033"/>
              <a:gd name="connsiteY225" fmla="*/ 2176460 h 5603565"/>
              <a:gd name="connsiteX226" fmla="*/ 4771989 w 5026033"/>
              <a:gd name="connsiteY226" fmla="*/ 2175569 h 5603565"/>
              <a:gd name="connsiteX227" fmla="*/ 4771991 w 5026033"/>
              <a:gd name="connsiteY227" fmla="*/ 2175570 h 5603565"/>
              <a:gd name="connsiteX228" fmla="*/ 4771990 w 5026033"/>
              <a:gd name="connsiteY228" fmla="*/ 2175572 h 5603565"/>
              <a:gd name="connsiteX229" fmla="*/ 429134 w 5026033"/>
              <a:gd name="connsiteY229" fmla="*/ 2167962 h 5603565"/>
              <a:gd name="connsiteX230" fmla="*/ 442355 w 5026033"/>
              <a:gd name="connsiteY230" fmla="*/ 2173947 h 5603565"/>
              <a:gd name="connsiteX231" fmla="*/ 514786 w 5026033"/>
              <a:gd name="connsiteY231" fmla="*/ 2228339 h 5603565"/>
              <a:gd name="connsiteX232" fmla="*/ 520984 w 5026033"/>
              <a:gd name="connsiteY232" fmla="*/ 2241262 h 5603565"/>
              <a:gd name="connsiteX233" fmla="*/ 476812 w 5026033"/>
              <a:gd name="connsiteY233" fmla="*/ 2214959 h 5603565"/>
              <a:gd name="connsiteX234" fmla="*/ 417844 w 5026033"/>
              <a:gd name="connsiteY234" fmla="*/ 2174526 h 5603565"/>
              <a:gd name="connsiteX235" fmla="*/ 429134 w 5026033"/>
              <a:gd name="connsiteY235" fmla="*/ 2167962 h 5603565"/>
              <a:gd name="connsiteX236" fmla="*/ 4949161 w 5026033"/>
              <a:gd name="connsiteY236" fmla="*/ 2163127 h 5603565"/>
              <a:gd name="connsiteX237" fmla="*/ 4949166 w 5026033"/>
              <a:gd name="connsiteY237" fmla="*/ 2163128 h 5603565"/>
              <a:gd name="connsiteX238" fmla="*/ 4949164 w 5026033"/>
              <a:gd name="connsiteY238" fmla="*/ 2163129 h 5603565"/>
              <a:gd name="connsiteX239" fmla="*/ 4949162 w 5026033"/>
              <a:gd name="connsiteY239" fmla="*/ 2163128 h 5603565"/>
              <a:gd name="connsiteX240" fmla="*/ 4949132 w 5026033"/>
              <a:gd name="connsiteY240" fmla="*/ 2162998 h 5603565"/>
              <a:gd name="connsiteX241" fmla="*/ 4949161 w 5026033"/>
              <a:gd name="connsiteY241" fmla="*/ 2163127 h 5603565"/>
              <a:gd name="connsiteX242" fmla="*/ 4948762 w 5026033"/>
              <a:gd name="connsiteY242" fmla="*/ 2163055 h 5603565"/>
              <a:gd name="connsiteX243" fmla="*/ 4949140 w 5026033"/>
              <a:gd name="connsiteY243" fmla="*/ 2162995 h 5603565"/>
              <a:gd name="connsiteX244" fmla="*/ 4949141 w 5026033"/>
              <a:gd name="connsiteY244" fmla="*/ 2162997 h 5603565"/>
              <a:gd name="connsiteX245" fmla="*/ 4949132 w 5026033"/>
              <a:gd name="connsiteY245" fmla="*/ 2162998 h 5603565"/>
              <a:gd name="connsiteX246" fmla="*/ 4949132 w 5026033"/>
              <a:gd name="connsiteY246" fmla="*/ 2162996 h 5603565"/>
              <a:gd name="connsiteX247" fmla="*/ 1119479 w 5026033"/>
              <a:gd name="connsiteY247" fmla="*/ 2158763 h 5603565"/>
              <a:gd name="connsiteX248" fmla="*/ 1123044 w 5026033"/>
              <a:gd name="connsiteY248" fmla="*/ 2268313 h 5603565"/>
              <a:gd name="connsiteX249" fmla="*/ 1070496 w 5026033"/>
              <a:gd name="connsiteY249" fmla="*/ 2318086 h 5603565"/>
              <a:gd name="connsiteX250" fmla="*/ 1066563 w 5026033"/>
              <a:gd name="connsiteY250" fmla="*/ 2235653 h 5603565"/>
              <a:gd name="connsiteX251" fmla="*/ 1033548 w 5026033"/>
              <a:gd name="connsiteY251" fmla="*/ 2292096 h 5603565"/>
              <a:gd name="connsiteX252" fmla="*/ 1066531 w 5026033"/>
              <a:gd name="connsiteY252" fmla="*/ 2180914 h 5603565"/>
              <a:gd name="connsiteX253" fmla="*/ 1119479 w 5026033"/>
              <a:gd name="connsiteY253" fmla="*/ 2158763 h 5603565"/>
              <a:gd name="connsiteX254" fmla="*/ 367701 w 5026033"/>
              <a:gd name="connsiteY254" fmla="*/ 2128996 h 5603565"/>
              <a:gd name="connsiteX255" fmla="*/ 407384 w 5026033"/>
              <a:gd name="connsiteY255" fmla="*/ 2138669 h 5603565"/>
              <a:gd name="connsiteX256" fmla="*/ 409575 w 5026033"/>
              <a:gd name="connsiteY256" fmla="*/ 2160544 h 5603565"/>
              <a:gd name="connsiteX257" fmla="*/ 470911 w 5026033"/>
              <a:gd name="connsiteY257" fmla="*/ 2230296 h 5603565"/>
              <a:gd name="connsiteX258" fmla="*/ 450019 w 5026033"/>
              <a:gd name="connsiteY258" fmla="*/ 2232484 h 5603565"/>
              <a:gd name="connsiteX259" fmla="*/ 438737 w 5026033"/>
              <a:gd name="connsiteY259" fmla="*/ 2240391 h 5603565"/>
              <a:gd name="connsiteX260" fmla="*/ 465540 w 5026033"/>
              <a:gd name="connsiteY260" fmla="*/ 2247913 h 5603565"/>
              <a:gd name="connsiteX261" fmla="*/ 473735 w 5026033"/>
              <a:gd name="connsiteY261" fmla="*/ 2261993 h 5603565"/>
              <a:gd name="connsiteX262" fmla="*/ 511586 w 5026033"/>
              <a:gd name="connsiteY262" fmla="*/ 2255501 h 5603565"/>
              <a:gd name="connsiteX263" fmla="*/ 414098 w 5026033"/>
              <a:gd name="connsiteY263" fmla="*/ 2271478 h 5603565"/>
              <a:gd name="connsiteX264" fmla="*/ 414100 w 5026033"/>
              <a:gd name="connsiteY264" fmla="*/ 2271476 h 5603565"/>
              <a:gd name="connsiteX265" fmla="*/ 384564 w 5026033"/>
              <a:gd name="connsiteY265" fmla="*/ 2196984 h 5603565"/>
              <a:gd name="connsiteX266" fmla="*/ 367701 w 5026033"/>
              <a:gd name="connsiteY266" fmla="*/ 2128996 h 5603565"/>
              <a:gd name="connsiteX267" fmla="*/ 998804 w 5026033"/>
              <a:gd name="connsiteY267" fmla="*/ 2123485 h 5603565"/>
              <a:gd name="connsiteX268" fmla="*/ 1024112 w 5026033"/>
              <a:gd name="connsiteY268" fmla="*/ 2194752 h 5603565"/>
              <a:gd name="connsiteX269" fmla="*/ 1017000 w 5026033"/>
              <a:gd name="connsiteY269" fmla="*/ 2292095 h 5603565"/>
              <a:gd name="connsiteX270" fmla="*/ 956545 w 5026033"/>
              <a:gd name="connsiteY270" fmla="*/ 2190103 h 5603565"/>
              <a:gd name="connsiteX271" fmla="*/ 956544 w 5026033"/>
              <a:gd name="connsiteY271" fmla="*/ 2190103 h 5603565"/>
              <a:gd name="connsiteX272" fmla="*/ 998804 w 5026033"/>
              <a:gd name="connsiteY272" fmla="*/ 2123485 h 5603565"/>
              <a:gd name="connsiteX273" fmla="*/ 4797144 w 5026033"/>
              <a:gd name="connsiteY273" fmla="*/ 2093298 h 5603565"/>
              <a:gd name="connsiteX274" fmla="*/ 4797144 w 5026033"/>
              <a:gd name="connsiteY274" fmla="*/ 2093300 h 5603565"/>
              <a:gd name="connsiteX275" fmla="*/ 4797143 w 5026033"/>
              <a:gd name="connsiteY275" fmla="*/ 2093299 h 5603565"/>
              <a:gd name="connsiteX276" fmla="*/ 5002290 w 5026033"/>
              <a:gd name="connsiteY276" fmla="*/ 2091669 h 5603565"/>
              <a:gd name="connsiteX277" fmla="*/ 5000857 w 5026033"/>
              <a:gd name="connsiteY277" fmla="*/ 2094065 h 5603565"/>
              <a:gd name="connsiteX278" fmla="*/ 5002290 w 5026033"/>
              <a:gd name="connsiteY278" fmla="*/ 2091669 h 5603565"/>
              <a:gd name="connsiteX279" fmla="*/ 4830117 w 5026033"/>
              <a:gd name="connsiteY279" fmla="*/ 2073519 h 5603565"/>
              <a:gd name="connsiteX280" fmla="*/ 4829370 w 5026033"/>
              <a:gd name="connsiteY280" fmla="*/ 2078712 h 5603565"/>
              <a:gd name="connsiteX281" fmla="*/ 4830117 w 5026033"/>
              <a:gd name="connsiteY281" fmla="*/ 2073519 h 5603565"/>
              <a:gd name="connsiteX282" fmla="*/ 696516 w 5026033"/>
              <a:gd name="connsiteY282" fmla="*/ 2067990 h 5603565"/>
              <a:gd name="connsiteX283" fmla="*/ 737383 w 5026033"/>
              <a:gd name="connsiteY283" fmla="*/ 2167340 h 5603565"/>
              <a:gd name="connsiteX284" fmla="*/ 658712 w 5026033"/>
              <a:gd name="connsiteY284" fmla="*/ 2222405 h 5603565"/>
              <a:gd name="connsiteX285" fmla="*/ 630428 w 5026033"/>
              <a:gd name="connsiteY285" fmla="*/ 2239848 h 5603565"/>
              <a:gd name="connsiteX286" fmla="*/ 618300 w 5026033"/>
              <a:gd name="connsiteY286" fmla="*/ 2237792 h 5603565"/>
              <a:gd name="connsiteX287" fmla="*/ 626672 w 5026033"/>
              <a:gd name="connsiteY287" fmla="*/ 2223824 h 5603565"/>
              <a:gd name="connsiteX288" fmla="*/ 674512 w 5026033"/>
              <a:gd name="connsiteY288" fmla="*/ 2154125 h 5603565"/>
              <a:gd name="connsiteX289" fmla="*/ 673183 w 5026033"/>
              <a:gd name="connsiteY289" fmla="*/ 2152271 h 5603565"/>
              <a:gd name="connsiteX290" fmla="*/ 638778 w 5026033"/>
              <a:gd name="connsiteY290" fmla="*/ 2185470 h 5603565"/>
              <a:gd name="connsiteX291" fmla="*/ 620555 w 5026033"/>
              <a:gd name="connsiteY291" fmla="*/ 2160630 h 5603565"/>
              <a:gd name="connsiteX292" fmla="*/ 616840 w 5026033"/>
              <a:gd name="connsiteY292" fmla="*/ 2151327 h 5603565"/>
              <a:gd name="connsiteX293" fmla="*/ 696517 w 5026033"/>
              <a:gd name="connsiteY293" fmla="*/ 2067991 h 5603565"/>
              <a:gd name="connsiteX294" fmla="*/ 4753485 w 5026033"/>
              <a:gd name="connsiteY294" fmla="*/ 2066975 h 5603565"/>
              <a:gd name="connsiteX295" fmla="*/ 4747350 w 5026033"/>
              <a:gd name="connsiteY295" fmla="*/ 2076127 h 5603565"/>
              <a:gd name="connsiteX296" fmla="*/ 4743647 w 5026033"/>
              <a:gd name="connsiteY296" fmla="*/ 2072384 h 5603565"/>
              <a:gd name="connsiteX297" fmla="*/ 4753485 w 5026033"/>
              <a:gd name="connsiteY297" fmla="*/ 2066975 h 5603565"/>
              <a:gd name="connsiteX298" fmla="*/ 4705010 w 5026033"/>
              <a:gd name="connsiteY298" fmla="*/ 2062934 h 5603565"/>
              <a:gd name="connsiteX299" fmla="*/ 4705027 w 5026033"/>
              <a:gd name="connsiteY299" fmla="*/ 2062935 h 5603565"/>
              <a:gd name="connsiteX300" fmla="*/ 4705040 w 5026033"/>
              <a:gd name="connsiteY300" fmla="*/ 2062941 h 5603565"/>
              <a:gd name="connsiteX301" fmla="*/ 4705026 w 5026033"/>
              <a:gd name="connsiteY301" fmla="*/ 2062944 h 5603565"/>
              <a:gd name="connsiteX302" fmla="*/ 4705050 w 5026033"/>
              <a:gd name="connsiteY302" fmla="*/ 2063615 h 5603565"/>
              <a:gd name="connsiteX303" fmla="*/ 4705033 w 5026033"/>
              <a:gd name="connsiteY303" fmla="*/ 2063617 h 5603565"/>
              <a:gd name="connsiteX304" fmla="*/ 4705010 w 5026033"/>
              <a:gd name="connsiteY304" fmla="*/ 2062934 h 5603565"/>
              <a:gd name="connsiteX305" fmla="*/ 4706160 w 5026033"/>
              <a:gd name="connsiteY305" fmla="*/ 2062727 h 5603565"/>
              <a:gd name="connsiteX306" fmla="*/ 4706179 w 5026033"/>
              <a:gd name="connsiteY306" fmla="*/ 2063478 h 5603565"/>
              <a:gd name="connsiteX307" fmla="*/ 4705040 w 5026033"/>
              <a:gd name="connsiteY307" fmla="*/ 2062941 h 5603565"/>
              <a:gd name="connsiteX308" fmla="*/ 4892211 w 5026033"/>
              <a:gd name="connsiteY308" fmla="*/ 2043748 h 5603565"/>
              <a:gd name="connsiteX309" fmla="*/ 4895056 w 5026033"/>
              <a:gd name="connsiteY309" fmla="*/ 2047586 h 5603565"/>
              <a:gd name="connsiteX310" fmla="*/ 4887861 w 5026033"/>
              <a:gd name="connsiteY310" fmla="*/ 2055880 h 5603565"/>
              <a:gd name="connsiteX311" fmla="*/ 4858968 w 5026033"/>
              <a:gd name="connsiteY311" fmla="*/ 2102623 h 5603565"/>
              <a:gd name="connsiteX312" fmla="*/ 4855701 w 5026033"/>
              <a:gd name="connsiteY312" fmla="*/ 2105190 h 5603565"/>
              <a:gd name="connsiteX313" fmla="*/ 4842804 w 5026033"/>
              <a:gd name="connsiteY313" fmla="*/ 2119198 h 5603565"/>
              <a:gd name="connsiteX314" fmla="*/ 4810178 w 5026033"/>
              <a:gd name="connsiteY314" fmla="*/ 2136507 h 5603565"/>
              <a:gd name="connsiteX315" fmla="*/ 4692778 w 5026033"/>
              <a:gd name="connsiteY315" fmla="*/ 2163422 h 5603565"/>
              <a:gd name="connsiteX316" fmla="*/ 4688778 w 5026033"/>
              <a:gd name="connsiteY316" fmla="*/ 2143569 h 5603565"/>
              <a:gd name="connsiteX317" fmla="*/ 4704720 w 5026033"/>
              <a:gd name="connsiteY317" fmla="*/ 2117038 h 5603565"/>
              <a:gd name="connsiteX318" fmla="*/ 4697678 w 5026033"/>
              <a:gd name="connsiteY318" fmla="*/ 2113542 h 5603565"/>
              <a:gd name="connsiteX319" fmla="*/ 4715601 w 5026033"/>
              <a:gd name="connsiteY319" fmla="*/ 2094633 h 5603565"/>
              <a:gd name="connsiteX320" fmla="*/ 4720202 w 5026033"/>
              <a:gd name="connsiteY320" fmla="*/ 2096687 h 5603565"/>
              <a:gd name="connsiteX321" fmla="*/ 4736166 w 5026033"/>
              <a:gd name="connsiteY321" fmla="*/ 2080710 h 5603565"/>
              <a:gd name="connsiteX322" fmla="*/ 4730302 w 5026033"/>
              <a:gd name="connsiteY322" fmla="*/ 2077136 h 5603565"/>
              <a:gd name="connsiteX323" fmla="*/ 4723939 w 5026033"/>
              <a:gd name="connsiteY323" fmla="*/ 2085220 h 5603565"/>
              <a:gd name="connsiteX324" fmla="*/ 4712869 w 5026033"/>
              <a:gd name="connsiteY324" fmla="*/ 2083227 h 5603565"/>
              <a:gd name="connsiteX325" fmla="*/ 4688083 w 5026033"/>
              <a:gd name="connsiteY325" fmla="*/ 2125494 h 5603565"/>
              <a:gd name="connsiteX326" fmla="*/ 4686548 w 5026033"/>
              <a:gd name="connsiteY326" fmla="*/ 2123802 h 5603565"/>
              <a:gd name="connsiteX327" fmla="*/ 4680679 w 5026033"/>
              <a:gd name="connsiteY327" fmla="*/ 2126757 h 5603565"/>
              <a:gd name="connsiteX328" fmla="*/ 4670326 w 5026033"/>
              <a:gd name="connsiteY328" fmla="*/ 2169650 h 5603565"/>
              <a:gd name="connsiteX329" fmla="*/ 4700987 w 5026033"/>
              <a:gd name="connsiteY329" fmla="*/ 2182757 h 5603565"/>
              <a:gd name="connsiteX330" fmla="*/ 4708552 w 5026033"/>
              <a:gd name="connsiteY330" fmla="*/ 2183535 h 5603565"/>
              <a:gd name="connsiteX331" fmla="*/ 4721458 w 5026033"/>
              <a:gd name="connsiteY331" fmla="*/ 2182592 h 5603565"/>
              <a:gd name="connsiteX332" fmla="*/ 4771577 w 5026033"/>
              <a:gd name="connsiteY332" fmla="*/ 2177702 h 5603565"/>
              <a:gd name="connsiteX333" fmla="*/ 4771990 w 5026033"/>
              <a:gd name="connsiteY333" fmla="*/ 2175572 h 5603565"/>
              <a:gd name="connsiteX334" fmla="*/ 4773005 w 5026033"/>
              <a:gd name="connsiteY334" fmla="*/ 2175289 h 5603565"/>
              <a:gd name="connsiteX335" fmla="*/ 4771796 w 5026033"/>
              <a:gd name="connsiteY335" fmla="*/ 2175053 h 5603565"/>
              <a:gd name="connsiteX336" fmla="*/ 4771795 w 5026033"/>
              <a:gd name="connsiteY336" fmla="*/ 2175055 h 5603565"/>
              <a:gd name="connsiteX337" fmla="*/ 4771989 w 5026033"/>
              <a:gd name="connsiteY337" fmla="*/ 2175569 h 5603565"/>
              <a:gd name="connsiteX338" fmla="*/ 4771640 w 5026033"/>
              <a:gd name="connsiteY338" fmla="*/ 2175501 h 5603565"/>
              <a:gd name="connsiteX339" fmla="*/ 4771796 w 5026033"/>
              <a:gd name="connsiteY339" fmla="*/ 2175051 h 5603565"/>
              <a:gd name="connsiteX340" fmla="*/ 4771708 w 5026033"/>
              <a:gd name="connsiteY340" fmla="*/ 2174773 h 5603565"/>
              <a:gd name="connsiteX341" fmla="*/ 4773005 w 5026033"/>
              <a:gd name="connsiteY341" fmla="*/ 2175287 h 5603565"/>
              <a:gd name="connsiteX342" fmla="*/ 4777068 w 5026033"/>
              <a:gd name="connsiteY342" fmla="*/ 2173532 h 5603565"/>
              <a:gd name="connsiteX343" fmla="*/ 4822343 w 5026033"/>
              <a:gd name="connsiteY343" fmla="*/ 2160829 h 5603565"/>
              <a:gd name="connsiteX344" fmla="*/ 4845669 w 5026033"/>
              <a:gd name="connsiteY344" fmla="*/ 2146512 h 5603565"/>
              <a:gd name="connsiteX345" fmla="*/ 4847708 w 5026033"/>
              <a:gd name="connsiteY345" fmla="*/ 2153548 h 5603565"/>
              <a:gd name="connsiteX346" fmla="*/ 4845172 w 5026033"/>
              <a:gd name="connsiteY346" fmla="*/ 2153244 h 5603565"/>
              <a:gd name="connsiteX347" fmla="*/ 4844149 w 5026033"/>
              <a:gd name="connsiteY347" fmla="*/ 2159592 h 5603565"/>
              <a:gd name="connsiteX348" fmla="*/ 4845013 w 5026033"/>
              <a:gd name="connsiteY348" fmla="*/ 2175197 h 5603565"/>
              <a:gd name="connsiteX349" fmla="*/ 4839741 w 5026033"/>
              <a:gd name="connsiteY349" fmla="*/ 2177227 h 5603565"/>
              <a:gd name="connsiteX350" fmla="*/ 4839740 w 5026033"/>
              <a:gd name="connsiteY350" fmla="*/ 2177225 h 5603565"/>
              <a:gd name="connsiteX351" fmla="*/ 4839740 w 5026033"/>
              <a:gd name="connsiteY351" fmla="*/ 2177227 h 5603565"/>
              <a:gd name="connsiteX352" fmla="*/ 4839741 w 5026033"/>
              <a:gd name="connsiteY352" fmla="*/ 2177227 h 5603565"/>
              <a:gd name="connsiteX353" fmla="*/ 4843914 w 5026033"/>
              <a:gd name="connsiteY353" fmla="*/ 2194877 h 5603565"/>
              <a:gd name="connsiteX354" fmla="*/ 4857171 w 5026033"/>
              <a:gd name="connsiteY354" fmla="*/ 2204000 h 5603565"/>
              <a:gd name="connsiteX355" fmla="*/ 4852026 w 5026033"/>
              <a:gd name="connsiteY355" fmla="*/ 2175496 h 5603565"/>
              <a:gd name="connsiteX356" fmla="*/ 4847708 w 5026033"/>
              <a:gd name="connsiteY356" fmla="*/ 2153548 h 5603565"/>
              <a:gd name="connsiteX357" fmla="*/ 4847708 w 5026033"/>
              <a:gd name="connsiteY357" fmla="*/ 2153546 h 5603565"/>
              <a:gd name="connsiteX358" fmla="*/ 4856118 w 5026033"/>
              <a:gd name="connsiteY358" fmla="*/ 2147982 h 5603565"/>
              <a:gd name="connsiteX359" fmla="*/ 4860790 w 5026033"/>
              <a:gd name="connsiteY359" fmla="*/ 2130655 h 5603565"/>
              <a:gd name="connsiteX360" fmla="*/ 4872271 w 5026033"/>
              <a:gd name="connsiteY360" fmla="*/ 2121238 h 5603565"/>
              <a:gd name="connsiteX361" fmla="*/ 4879167 w 5026033"/>
              <a:gd name="connsiteY361" fmla="*/ 2109011 h 5603565"/>
              <a:gd name="connsiteX362" fmla="*/ 4897291 w 5026033"/>
              <a:gd name="connsiteY362" fmla="*/ 2071544 h 5603565"/>
              <a:gd name="connsiteX363" fmla="*/ 4898631 w 5026033"/>
              <a:gd name="connsiteY363" fmla="*/ 2073620 h 5603565"/>
              <a:gd name="connsiteX364" fmla="*/ 4902618 w 5026033"/>
              <a:gd name="connsiteY364" fmla="*/ 2062938 h 5603565"/>
              <a:gd name="connsiteX365" fmla="*/ 4903449 w 5026033"/>
              <a:gd name="connsiteY365" fmla="*/ 2051239 h 5603565"/>
              <a:gd name="connsiteX366" fmla="*/ 4899104 w 5026033"/>
              <a:gd name="connsiteY366" fmla="*/ 2049475 h 5603565"/>
              <a:gd name="connsiteX367" fmla="*/ 4892211 w 5026033"/>
              <a:gd name="connsiteY367" fmla="*/ 2043748 h 5603565"/>
              <a:gd name="connsiteX368" fmla="*/ 4815852 w 5026033"/>
              <a:gd name="connsiteY368" fmla="*/ 2040733 h 5603565"/>
              <a:gd name="connsiteX369" fmla="*/ 4816842 w 5026033"/>
              <a:gd name="connsiteY369" fmla="*/ 2042346 h 5603565"/>
              <a:gd name="connsiteX370" fmla="*/ 4815852 w 5026033"/>
              <a:gd name="connsiteY370" fmla="*/ 2040733 h 5603565"/>
              <a:gd name="connsiteX371" fmla="*/ 4814135 w 5026033"/>
              <a:gd name="connsiteY371" fmla="*/ 2038332 h 5603565"/>
              <a:gd name="connsiteX372" fmla="*/ 4809654 w 5026033"/>
              <a:gd name="connsiteY372" fmla="*/ 2039960 h 5603565"/>
              <a:gd name="connsiteX373" fmla="*/ 4814135 w 5026033"/>
              <a:gd name="connsiteY373" fmla="*/ 2038332 h 5603565"/>
              <a:gd name="connsiteX374" fmla="*/ 447014 w 5026033"/>
              <a:gd name="connsiteY374" fmla="*/ 2007911 h 5603565"/>
              <a:gd name="connsiteX375" fmla="*/ 509835 w 5026033"/>
              <a:gd name="connsiteY375" fmla="*/ 2132518 h 5603565"/>
              <a:gd name="connsiteX376" fmla="*/ 499611 w 5026033"/>
              <a:gd name="connsiteY376" fmla="*/ 2124691 h 5603565"/>
              <a:gd name="connsiteX377" fmla="*/ 493468 w 5026033"/>
              <a:gd name="connsiteY377" fmla="*/ 2135959 h 5603565"/>
              <a:gd name="connsiteX378" fmla="*/ 455881 w 5026033"/>
              <a:gd name="connsiteY378" fmla="*/ 2094155 h 5603565"/>
              <a:gd name="connsiteX379" fmla="*/ 449412 w 5026033"/>
              <a:gd name="connsiteY379" fmla="*/ 2108619 h 5603565"/>
              <a:gd name="connsiteX380" fmla="*/ 503848 w 5026033"/>
              <a:gd name="connsiteY380" fmla="*/ 2187144 h 5603565"/>
              <a:gd name="connsiteX381" fmla="*/ 426230 w 5026033"/>
              <a:gd name="connsiteY381" fmla="*/ 2133507 h 5603565"/>
              <a:gd name="connsiteX382" fmla="*/ 388177 w 5026033"/>
              <a:gd name="connsiteY382" fmla="*/ 2105841 h 5603565"/>
              <a:gd name="connsiteX383" fmla="*/ 388178 w 5026033"/>
              <a:gd name="connsiteY383" fmla="*/ 2105841 h 5603565"/>
              <a:gd name="connsiteX384" fmla="*/ 388178 w 5026033"/>
              <a:gd name="connsiteY384" fmla="*/ 2105840 h 5603565"/>
              <a:gd name="connsiteX385" fmla="*/ 427875 w 5026033"/>
              <a:gd name="connsiteY385" fmla="*/ 2008370 h 5603565"/>
              <a:gd name="connsiteX386" fmla="*/ 427875 w 5026033"/>
              <a:gd name="connsiteY386" fmla="*/ 2008373 h 5603565"/>
              <a:gd name="connsiteX387" fmla="*/ 427877 w 5026033"/>
              <a:gd name="connsiteY387" fmla="*/ 2008369 h 5603565"/>
              <a:gd name="connsiteX388" fmla="*/ 447014 w 5026033"/>
              <a:gd name="connsiteY388" fmla="*/ 2007911 h 5603565"/>
              <a:gd name="connsiteX389" fmla="*/ 4770252 w 5026033"/>
              <a:gd name="connsiteY389" fmla="*/ 2006502 h 5603565"/>
              <a:gd name="connsiteX390" fmla="*/ 4774154 w 5026033"/>
              <a:gd name="connsiteY390" fmla="*/ 2008875 h 5603565"/>
              <a:gd name="connsiteX391" fmla="*/ 4768212 w 5026033"/>
              <a:gd name="connsiteY391" fmla="*/ 2009020 h 5603565"/>
              <a:gd name="connsiteX392" fmla="*/ 4770252 w 5026033"/>
              <a:gd name="connsiteY392" fmla="*/ 2006502 h 5603565"/>
              <a:gd name="connsiteX393" fmla="*/ 4922608 w 5026033"/>
              <a:gd name="connsiteY393" fmla="*/ 1980862 h 5603565"/>
              <a:gd name="connsiteX394" fmla="*/ 4916905 w 5026033"/>
              <a:gd name="connsiteY394" fmla="*/ 1985367 h 5603565"/>
              <a:gd name="connsiteX395" fmla="*/ 4911913 w 5026033"/>
              <a:gd name="connsiteY395" fmla="*/ 1990526 h 5603565"/>
              <a:gd name="connsiteX396" fmla="*/ 4912523 w 5026033"/>
              <a:gd name="connsiteY396" fmla="*/ 1996101 h 5603565"/>
              <a:gd name="connsiteX397" fmla="*/ 4912215 w 5026033"/>
              <a:gd name="connsiteY397" fmla="*/ 2001608 h 5603565"/>
              <a:gd name="connsiteX398" fmla="*/ 4905563 w 5026033"/>
              <a:gd name="connsiteY398" fmla="*/ 2001174 h 5603565"/>
              <a:gd name="connsiteX399" fmla="*/ 4892444 w 5026033"/>
              <a:gd name="connsiteY399" fmla="*/ 2016844 h 5603565"/>
              <a:gd name="connsiteX400" fmla="*/ 4863541 w 5026033"/>
              <a:gd name="connsiteY400" fmla="*/ 2042519 h 5603565"/>
              <a:gd name="connsiteX401" fmla="*/ 4860495 w 5026033"/>
              <a:gd name="connsiteY401" fmla="*/ 2047558 h 5603565"/>
              <a:gd name="connsiteX402" fmla="*/ 4856261 w 5026033"/>
              <a:gd name="connsiteY402" fmla="*/ 2050762 h 5603565"/>
              <a:gd name="connsiteX403" fmla="*/ 4849820 w 5026033"/>
              <a:gd name="connsiteY403" fmla="*/ 2053515 h 5603565"/>
              <a:gd name="connsiteX404" fmla="*/ 4831084 w 5026033"/>
              <a:gd name="connsiteY404" fmla="*/ 2065900 h 5603565"/>
              <a:gd name="connsiteX405" fmla="*/ 4823921 w 5026033"/>
              <a:gd name="connsiteY405" fmla="*/ 2071670 h 5603565"/>
              <a:gd name="connsiteX406" fmla="*/ 4813917 w 5026033"/>
              <a:gd name="connsiteY406" fmla="*/ 2077169 h 5603565"/>
              <a:gd name="connsiteX407" fmla="*/ 4814892 w 5026033"/>
              <a:gd name="connsiteY407" fmla="*/ 2080812 h 5603565"/>
              <a:gd name="connsiteX408" fmla="*/ 4807436 w 5026033"/>
              <a:gd name="connsiteY408" fmla="*/ 2080510 h 5603565"/>
              <a:gd name="connsiteX409" fmla="*/ 4793787 w 5026033"/>
              <a:gd name="connsiteY409" fmla="*/ 2090241 h 5603565"/>
              <a:gd name="connsiteX410" fmla="*/ 4797143 w 5026033"/>
              <a:gd name="connsiteY410" fmla="*/ 2093299 h 5603565"/>
              <a:gd name="connsiteX411" fmla="*/ 4794424 w 5026033"/>
              <a:gd name="connsiteY411" fmla="*/ 2095243 h 5603565"/>
              <a:gd name="connsiteX412" fmla="*/ 4788377 w 5026033"/>
              <a:gd name="connsiteY412" fmla="*/ 2095019 h 5603565"/>
              <a:gd name="connsiteX413" fmla="*/ 4803122 w 5026033"/>
              <a:gd name="connsiteY413" fmla="*/ 2094961 h 5603565"/>
              <a:gd name="connsiteX414" fmla="*/ 4814713 w 5026033"/>
              <a:gd name="connsiteY414" fmla="*/ 2092725 h 5603565"/>
              <a:gd name="connsiteX415" fmla="*/ 4822304 w 5026033"/>
              <a:gd name="connsiteY415" fmla="*/ 2089006 h 5603565"/>
              <a:gd name="connsiteX416" fmla="*/ 4842135 w 5026033"/>
              <a:gd name="connsiteY416" fmla="*/ 2078001 h 5603565"/>
              <a:gd name="connsiteX417" fmla="*/ 4849276 w 5026033"/>
              <a:gd name="connsiteY417" fmla="*/ 2075656 h 5603565"/>
              <a:gd name="connsiteX418" fmla="*/ 4882350 w 5026033"/>
              <a:gd name="connsiteY418" fmla="*/ 2048727 h 5603565"/>
              <a:gd name="connsiteX419" fmla="*/ 4884193 w 5026033"/>
              <a:gd name="connsiteY419" fmla="*/ 2043092 h 5603565"/>
              <a:gd name="connsiteX420" fmla="*/ 4887523 w 5026033"/>
              <a:gd name="connsiteY420" fmla="*/ 2037535 h 5603565"/>
              <a:gd name="connsiteX421" fmla="*/ 4919395 w 5026033"/>
              <a:gd name="connsiteY421" fmla="*/ 2007731 h 5603565"/>
              <a:gd name="connsiteX422" fmla="*/ 4925673 w 5026033"/>
              <a:gd name="connsiteY422" fmla="*/ 1998098 h 5603565"/>
              <a:gd name="connsiteX423" fmla="*/ 4922608 w 5026033"/>
              <a:gd name="connsiteY423" fmla="*/ 1980862 h 5603565"/>
              <a:gd name="connsiteX424" fmla="*/ 500772 w 5026033"/>
              <a:gd name="connsiteY424" fmla="*/ 1975977 h 5603565"/>
              <a:gd name="connsiteX425" fmla="*/ 594516 w 5026033"/>
              <a:gd name="connsiteY425" fmla="*/ 1992045 h 5603565"/>
              <a:gd name="connsiteX426" fmla="*/ 594516 w 5026033"/>
              <a:gd name="connsiteY426" fmla="*/ 1992047 h 5603565"/>
              <a:gd name="connsiteX427" fmla="*/ 594518 w 5026033"/>
              <a:gd name="connsiteY427" fmla="*/ 1992047 h 5603565"/>
              <a:gd name="connsiteX428" fmla="*/ 603174 w 5026033"/>
              <a:gd name="connsiteY428" fmla="*/ 2143282 h 5603565"/>
              <a:gd name="connsiteX429" fmla="*/ 571799 w 5026033"/>
              <a:gd name="connsiteY429" fmla="*/ 2164609 h 5603565"/>
              <a:gd name="connsiteX430" fmla="*/ 570644 w 5026033"/>
              <a:gd name="connsiteY430" fmla="*/ 2122981 h 5603565"/>
              <a:gd name="connsiteX431" fmla="*/ 561575 w 5026033"/>
              <a:gd name="connsiteY431" fmla="*/ 2121384 h 5603565"/>
              <a:gd name="connsiteX432" fmla="*/ 547881 w 5026033"/>
              <a:gd name="connsiteY432" fmla="*/ 2100726 h 5603565"/>
              <a:gd name="connsiteX433" fmla="*/ 554819 w 5026033"/>
              <a:gd name="connsiteY433" fmla="*/ 2158343 h 5603565"/>
              <a:gd name="connsiteX434" fmla="*/ 531854 w 5026033"/>
              <a:gd name="connsiteY434" fmla="*/ 2142905 h 5603565"/>
              <a:gd name="connsiteX435" fmla="*/ 502245 w 5026033"/>
              <a:gd name="connsiteY435" fmla="*/ 2038955 h 5603565"/>
              <a:gd name="connsiteX436" fmla="*/ 502244 w 5026033"/>
              <a:gd name="connsiteY436" fmla="*/ 2038954 h 5603565"/>
              <a:gd name="connsiteX437" fmla="*/ 500772 w 5026033"/>
              <a:gd name="connsiteY437" fmla="*/ 1975977 h 5603565"/>
              <a:gd name="connsiteX438" fmla="*/ 4939106 w 5026033"/>
              <a:gd name="connsiteY438" fmla="*/ 1972384 h 5603565"/>
              <a:gd name="connsiteX439" fmla="*/ 4941177 w 5026033"/>
              <a:gd name="connsiteY439" fmla="*/ 1976388 h 5603565"/>
              <a:gd name="connsiteX440" fmla="*/ 4941924 w 5026033"/>
              <a:gd name="connsiteY440" fmla="*/ 1980850 h 5603565"/>
              <a:gd name="connsiteX441" fmla="*/ 4939106 w 5026033"/>
              <a:gd name="connsiteY441" fmla="*/ 1972384 h 5603565"/>
              <a:gd name="connsiteX442" fmla="*/ 492523 w 5026033"/>
              <a:gd name="connsiteY442" fmla="*/ 1961645 h 5603565"/>
              <a:gd name="connsiteX443" fmla="*/ 470286 w 5026033"/>
              <a:gd name="connsiteY443" fmla="*/ 1972395 h 5603565"/>
              <a:gd name="connsiteX444" fmla="*/ 446031 w 5026033"/>
              <a:gd name="connsiteY444" fmla="*/ 1984683 h 5603565"/>
              <a:gd name="connsiteX445" fmla="*/ 356948 w 5026033"/>
              <a:gd name="connsiteY445" fmla="*/ 2089077 h 5603565"/>
              <a:gd name="connsiteX446" fmla="*/ 346484 w 5026033"/>
              <a:gd name="connsiteY446" fmla="*/ 2120297 h 5603565"/>
              <a:gd name="connsiteX447" fmla="*/ 356220 w 5026033"/>
              <a:gd name="connsiteY447" fmla="*/ 2185338 h 5603565"/>
              <a:gd name="connsiteX448" fmla="*/ 394595 w 5026033"/>
              <a:gd name="connsiteY448" fmla="*/ 2293465 h 5603565"/>
              <a:gd name="connsiteX449" fmla="*/ 531975 w 5026033"/>
              <a:gd name="connsiteY449" fmla="*/ 2273308 h 5603565"/>
              <a:gd name="connsiteX450" fmla="*/ 501564 w 5026033"/>
              <a:gd name="connsiteY450" fmla="*/ 2322071 h 5603565"/>
              <a:gd name="connsiteX451" fmla="*/ 487195 w 5026033"/>
              <a:gd name="connsiteY451" fmla="*/ 2330205 h 5603565"/>
              <a:gd name="connsiteX452" fmla="*/ 561826 w 5026033"/>
              <a:gd name="connsiteY452" fmla="*/ 2331675 h 5603565"/>
              <a:gd name="connsiteX453" fmla="*/ 572460 w 5026033"/>
              <a:gd name="connsiteY453" fmla="*/ 2362958 h 5603565"/>
              <a:gd name="connsiteX454" fmla="*/ 587814 w 5026033"/>
              <a:gd name="connsiteY454" fmla="*/ 2544458 h 5603565"/>
              <a:gd name="connsiteX455" fmla="*/ 619122 w 5026033"/>
              <a:gd name="connsiteY455" fmla="*/ 2687545 h 5603565"/>
              <a:gd name="connsiteX456" fmla="*/ 621438 w 5026033"/>
              <a:gd name="connsiteY456" fmla="*/ 2701345 h 5603565"/>
              <a:gd name="connsiteX457" fmla="*/ 596044 w 5026033"/>
              <a:gd name="connsiteY457" fmla="*/ 2675381 h 5603565"/>
              <a:gd name="connsiteX458" fmla="*/ 509063 w 5026033"/>
              <a:gd name="connsiteY458" fmla="*/ 2522555 h 5603565"/>
              <a:gd name="connsiteX459" fmla="*/ 456829 w 5026033"/>
              <a:gd name="connsiteY459" fmla="*/ 2423890 h 5603565"/>
              <a:gd name="connsiteX460" fmla="*/ 397090 w 5026033"/>
              <a:gd name="connsiteY460" fmla="*/ 2380194 h 5603565"/>
              <a:gd name="connsiteX461" fmla="*/ 402865 w 5026033"/>
              <a:gd name="connsiteY461" fmla="*/ 2423695 h 5603565"/>
              <a:gd name="connsiteX462" fmla="*/ 524564 w 5026033"/>
              <a:gd name="connsiteY462" fmla="*/ 2660179 h 5603565"/>
              <a:gd name="connsiteX463" fmla="*/ 628341 w 5026033"/>
              <a:gd name="connsiteY463" fmla="*/ 2749909 h 5603565"/>
              <a:gd name="connsiteX464" fmla="*/ 646388 w 5026033"/>
              <a:gd name="connsiteY464" fmla="*/ 2781465 h 5603565"/>
              <a:gd name="connsiteX465" fmla="*/ 650838 w 5026033"/>
              <a:gd name="connsiteY465" fmla="*/ 3385258 h 5603565"/>
              <a:gd name="connsiteX466" fmla="*/ 516322 w 5026033"/>
              <a:gd name="connsiteY466" fmla="*/ 2975826 h 5603565"/>
              <a:gd name="connsiteX467" fmla="*/ 528741 w 5026033"/>
              <a:gd name="connsiteY467" fmla="*/ 2963748 h 5603565"/>
              <a:gd name="connsiteX468" fmla="*/ 587542 w 5026033"/>
              <a:gd name="connsiteY468" fmla="*/ 2946508 h 5603565"/>
              <a:gd name="connsiteX469" fmla="*/ 537539 w 5026033"/>
              <a:gd name="connsiteY469" fmla="*/ 2915313 h 5603565"/>
              <a:gd name="connsiteX470" fmla="*/ 559266 w 5026033"/>
              <a:gd name="connsiteY470" fmla="*/ 2804212 h 5603565"/>
              <a:gd name="connsiteX471" fmla="*/ 481960 w 5026033"/>
              <a:gd name="connsiteY471" fmla="*/ 2776366 h 5603565"/>
              <a:gd name="connsiteX472" fmla="*/ 457200 w 5026033"/>
              <a:gd name="connsiteY472" fmla="*/ 2783774 h 5603565"/>
              <a:gd name="connsiteX473" fmla="*/ 399741 w 5026033"/>
              <a:gd name="connsiteY473" fmla="*/ 2795968 h 5603565"/>
              <a:gd name="connsiteX474" fmla="*/ 386474 w 5026033"/>
              <a:gd name="connsiteY474" fmla="*/ 2812860 h 5603565"/>
              <a:gd name="connsiteX475" fmla="*/ 386739 w 5026033"/>
              <a:gd name="connsiteY475" fmla="*/ 2812882 h 5603565"/>
              <a:gd name="connsiteX476" fmla="*/ 386410 w 5026033"/>
              <a:gd name="connsiteY476" fmla="*/ 2812877 h 5603565"/>
              <a:gd name="connsiteX477" fmla="*/ 386474 w 5026033"/>
              <a:gd name="connsiteY477" fmla="*/ 2812859 h 5603565"/>
              <a:gd name="connsiteX478" fmla="*/ 331277 w 5026033"/>
              <a:gd name="connsiteY478" fmla="*/ 2832303 h 5603565"/>
              <a:gd name="connsiteX479" fmla="*/ 329510 w 5026033"/>
              <a:gd name="connsiteY479" fmla="*/ 2857030 h 5603565"/>
              <a:gd name="connsiteX480" fmla="*/ 324917 w 5026033"/>
              <a:gd name="connsiteY480" fmla="*/ 2888024 h 5603565"/>
              <a:gd name="connsiteX481" fmla="*/ 322137 w 5026033"/>
              <a:gd name="connsiteY481" fmla="*/ 2907341 h 5603565"/>
              <a:gd name="connsiteX482" fmla="*/ 454301 w 5026033"/>
              <a:gd name="connsiteY482" fmla="*/ 2939374 h 5603565"/>
              <a:gd name="connsiteX483" fmla="*/ 438248 w 5026033"/>
              <a:gd name="connsiteY483" fmla="*/ 2999810 h 5603565"/>
              <a:gd name="connsiteX484" fmla="*/ 479096 w 5026033"/>
              <a:gd name="connsiteY484" fmla="*/ 2975168 h 5603565"/>
              <a:gd name="connsiteX485" fmla="*/ 497331 w 5026033"/>
              <a:gd name="connsiteY485" fmla="*/ 2983979 h 5603565"/>
              <a:gd name="connsiteX486" fmla="*/ 565719 w 5026033"/>
              <a:gd name="connsiteY486" fmla="*/ 3232172 h 5603565"/>
              <a:gd name="connsiteX487" fmla="*/ 637945 w 5026033"/>
              <a:gd name="connsiteY487" fmla="*/ 3406822 h 5603565"/>
              <a:gd name="connsiteX488" fmla="*/ 571145 w 5026033"/>
              <a:gd name="connsiteY488" fmla="*/ 3469802 h 5603565"/>
              <a:gd name="connsiteX489" fmla="*/ 508477 w 5026033"/>
              <a:gd name="connsiteY489" fmla="*/ 3494872 h 5603565"/>
              <a:gd name="connsiteX490" fmla="*/ 396244 w 5026033"/>
              <a:gd name="connsiteY490" fmla="*/ 3510921 h 5603565"/>
              <a:gd name="connsiteX491" fmla="*/ 345384 w 5026033"/>
              <a:gd name="connsiteY491" fmla="*/ 3560203 h 5603565"/>
              <a:gd name="connsiteX492" fmla="*/ 339877 w 5026033"/>
              <a:gd name="connsiteY492" fmla="*/ 3582663 h 5603565"/>
              <a:gd name="connsiteX493" fmla="*/ 339874 w 5026033"/>
              <a:gd name="connsiteY493" fmla="*/ 3582673 h 5603565"/>
              <a:gd name="connsiteX494" fmla="*/ 341075 w 5026033"/>
              <a:gd name="connsiteY494" fmla="*/ 3662845 h 5603565"/>
              <a:gd name="connsiteX495" fmla="*/ 347116 w 5026033"/>
              <a:gd name="connsiteY495" fmla="*/ 3686305 h 5603565"/>
              <a:gd name="connsiteX496" fmla="*/ 293676 w 5026033"/>
              <a:gd name="connsiteY496" fmla="*/ 3775002 h 5603565"/>
              <a:gd name="connsiteX497" fmla="*/ 332728 w 5026033"/>
              <a:gd name="connsiteY497" fmla="*/ 3858879 h 5603565"/>
              <a:gd name="connsiteX498" fmla="*/ 451804 w 5026033"/>
              <a:gd name="connsiteY498" fmla="*/ 3861079 h 5603565"/>
              <a:gd name="connsiteX499" fmla="*/ 527603 w 5026033"/>
              <a:gd name="connsiteY499" fmla="*/ 3848220 h 5603565"/>
              <a:gd name="connsiteX500" fmla="*/ 591720 w 5026033"/>
              <a:gd name="connsiteY500" fmla="*/ 3832571 h 5603565"/>
              <a:gd name="connsiteX501" fmla="*/ 585388 w 5026033"/>
              <a:gd name="connsiteY501" fmla="*/ 3878053 h 5603565"/>
              <a:gd name="connsiteX502" fmla="*/ 630222 w 5026033"/>
              <a:gd name="connsiteY502" fmla="*/ 3837924 h 5603565"/>
              <a:gd name="connsiteX503" fmla="*/ 954852 w 5026033"/>
              <a:gd name="connsiteY503" fmla="*/ 4104272 h 5603565"/>
              <a:gd name="connsiteX504" fmla="*/ 1094907 w 5026033"/>
              <a:gd name="connsiteY504" fmla="*/ 4206027 h 5603565"/>
              <a:gd name="connsiteX505" fmla="*/ 1087616 w 5026033"/>
              <a:gd name="connsiteY505" fmla="*/ 4193816 h 5603565"/>
              <a:gd name="connsiteX506" fmla="*/ 1023996 w 5026033"/>
              <a:gd name="connsiteY506" fmla="*/ 4140286 h 5603565"/>
              <a:gd name="connsiteX507" fmla="*/ 882795 w 5026033"/>
              <a:gd name="connsiteY507" fmla="*/ 3928364 h 5603565"/>
              <a:gd name="connsiteX508" fmla="*/ 868075 w 5026033"/>
              <a:gd name="connsiteY508" fmla="*/ 3631041 h 5603565"/>
              <a:gd name="connsiteX509" fmla="*/ 876749 w 5026033"/>
              <a:gd name="connsiteY509" fmla="*/ 3536486 h 5603565"/>
              <a:gd name="connsiteX510" fmla="*/ 903007 w 5026033"/>
              <a:gd name="connsiteY510" fmla="*/ 3435578 h 5603565"/>
              <a:gd name="connsiteX511" fmla="*/ 847525 w 5026033"/>
              <a:gd name="connsiteY511" fmla="*/ 3266443 h 5603565"/>
              <a:gd name="connsiteX512" fmla="*/ 806388 w 5026033"/>
              <a:gd name="connsiteY512" fmla="*/ 3243135 h 5603565"/>
              <a:gd name="connsiteX513" fmla="*/ 818119 w 5026033"/>
              <a:gd name="connsiteY513" fmla="*/ 3319478 h 5603565"/>
              <a:gd name="connsiteX514" fmla="*/ 810419 w 5026033"/>
              <a:gd name="connsiteY514" fmla="*/ 3701697 h 5603565"/>
              <a:gd name="connsiteX515" fmla="*/ 800599 w 5026033"/>
              <a:gd name="connsiteY515" fmla="*/ 3685543 h 5603565"/>
              <a:gd name="connsiteX516" fmla="*/ 796647 w 5026033"/>
              <a:gd name="connsiteY516" fmla="*/ 3680038 h 5603565"/>
              <a:gd name="connsiteX517" fmla="*/ 770608 w 5026033"/>
              <a:gd name="connsiteY517" fmla="*/ 3631403 h 5603565"/>
              <a:gd name="connsiteX518" fmla="*/ 747447 w 5026033"/>
              <a:gd name="connsiteY518" fmla="*/ 3587178 h 5603565"/>
              <a:gd name="connsiteX519" fmla="*/ 766014 w 5026033"/>
              <a:gd name="connsiteY519" fmla="*/ 3497100 h 5603565"/>
              <a:gd name="connsiteX520" fmla="*/ 759246 w 5026033"/>
              <a:gd name="connsiteY520" fmla="*/ 3441913 h 5603565"/>
              <a:gd name="connsiteX521" fmla="*/ 694590 w 5026033"/>
              <a:gd name="connsiteY521" fmla="*/ 3283150 h 5603565"/>
              <a:gd name="connsiteX522" fmla="*/ 694548 w 5026033"/>
              <a:gd name="connsiteY522" fmla="*/ 3283226 h 5603565"/>
              <a:gd name="connsiteX523" fmla="*/ 694579 w 5026033"/>
              <a:gd name="connsiteY523" fmla="*/ 3282940 h 5603565"/>
              <a:gd name="connsiteX524" fmla="*/ 694591 w 5026033"/>
              <a:gd name="connsiteY524" fmla="*/ 3283150 h 5603565"/>
              <a:gd name="connsiteX525" fmla="*/ 773593 w 5026033"/>
              <a:gd name="connsiteY525" fmla="*/ 3156239 h 5603565"/>
              <a:gd name="connsiteX526" fmla="*/ 835984 w 5026033"/>
              <a:gd name="connsiteY526" fmla="*/ 3139656 h 5603565"/>
              <a:gd name="connsiteX527" fmla="*/ 931610 w 5026033"/>
              <a:gd name="connsiteY527" fmla="*/ 3028413 h 5603565"/>
              <a:gd name="connsiteX528" fmla="*/ 897180 w 5026033"/>
              <a:gd name="connsiteY528" fmla="*/ 3010068 h 5603565"/>
              <a:gd name="connsiteX529" fmla="*/ 867478 w 5026033"/>
              <a:gd name="connsiteY529" fmla="*/ 2975997 h 5603565"/>
              <a:gd name="connsiteX530" fmla="*/ 859082 w 5026033"/>
              <a:gd name="connsiteY530" fmla="*/ 2965739 h 5603565"/>
              <a:gd name="connsiteX531" fmla="*/ 845055 w 5026033"/>
              <a:gd name="connsiteY531" fmla="*/ 2949956 h 5603565"/>
              <a:gd name="connsiteX532" fmla="*/ 735525 w 5026033"/>
              <a:gd name="connsiteY532" fmla="*/ 3025765 h 5603565"/>
              <a:gd name="connsiteX533" fmla="*/ 741159 w 5026033"/>
              <a:gd name="connsiteY533" fmla="*/ 3102194 h 5603565"/>
              <a:gd name="connsiteX534" fmla="*/ 739708 w 5026033"/>
              <a:gd name="connsiteY534" fmla="*/ 3131531 h 5603565"/>
              <a:gd name="connsiteX535" fmla="*/ 733867 w 5026033"/>
              <a:gd name="connsiteY535" fmla="*/ 3164506 h 5603565"/>
              <a:gd name="connsiteX536" fmla="*/ 665335 w 5026033"/>
              <a:gd name="connsiteY536" fmla="*/ 3307905 h 5603565"/>
              <a:gd name="connsiteX537" fmla="*/ 682967 w 5026033"/>
              <a:gd name="connsiteY537" fmla="*/ 2924572 h 5603565"/>
              <a:gd name="connsiteX538" fmla="*/ 802812 w 5026033"/>
              <a:gd name="connsiteY538" fmla="*/ 2724205 h 5603565"/>
              <a:gd name="connsiteX539" fmla="*/ 1055274 w 5026033"/>
              <a:gd name="connsiteY539" fmla="*/ 2669498 h 5603565"/>
              <a:gd name="connsiteX540" fmla="*/ 1162198 w 5026033"/>
              <a:gd name="connsiteY540" fmla="*/ 2585474 h 5603565"/>
              <a:gd name="connsiteX541" fmla="*/ 953964 w 5026033"/>
              <a:gd name="connsiteY541" fmla="*/ 2627324 h 5603565"/>
              <a:gd name="connsiteX542" fmla="*/ 930691 w 5026033"/>
              <a:gd name="connsiteY542" fmla="*/ 2636406 h 5603565"/>
              <a:gd name="connsiteX543" fmla="*/ 935829 w 5026033"/>
              <a:gd name="connsiteY543" fmla="*/ 2581088 h 5603565"/>
              <a:gd name="connsiteX544" fmla="*/ 1020194 w 5026033"/>
              <a:gd name="connsiteY544" fmla="*/ 2412672 h 5603565"/>
              <a:gd name="connsiteX545" fmla="*/ 1058203 w 5026033"/>
              <a:gd name="connsiteY545" fmla="*/ 2361805 h 5603565"/>
              <a:gd name="connsiteX546" fmla="*/ 1145535 w 5026033"/>
              <a:gd name="connsiteY546" fmla="*/ 2381776 h 5603565"/>
              <a:gd name="connsiteX547" fmla="*/ 1158105 w 5026033"/>
              <a:gd name="connsiteY547" fmla="*/ 2364559 h 5603565"/>
              <a:gd name="connsiteX548" fmla="*/ 1134414 w 5026033"/>
              <a:gd name="connsiteY548" fmla="*/ 2350152 h 5603565"/>
              <a:gd name="connsiteX549" fmla="*/ 1250144 w 5026033"/>
              <a:gd name="connsiteY549" fmla="*/ 2262958 h 5603565"/>
              <a:gd name="connsiteX550" fmla="*/ 1244442 w 5026033"/>
              <a:gd name="connsiteY550" fmla="*/ 2235433 h 5603565"/>
              <a:gd name="connsiteX551" fmla="*/ 1244527 w 5026033"/>
              <a:gd name="connsiteY551" fmla="*/ 2235780 h 5603565"/>
              <a:gd name="connsiteX552" fmla="*/ 1222465 w 5026033"/>
              <a:gd name="connsiteY552" fmla="*/ 2204256 h 5603565"/>
              <a:gd name="connsiteX553" fmla="*/ 1160796 w 5026033"/>
              <a:gd name="connsiteY553" fmla="*/ 2185171 h 5603565"/>
              <a:gd name="connsiteX554" fmla="*/ 1068504 w 5026033"/>
              <a:gd name="connsiteY554" fmla="*/ 2146961 h 5603565"/>
              <a:gd name="connsiteX555" fmla="*/ 1042913 w 5026033"/>
              <a:gd name="connsiteY555" fmla="*/ 2137091 h 5603565"/>
              <a:gd name="connsiteX556" fmla="*/ 1029192 w 5026033"/>
              <a:gd name="connsiteY556" fmla="*/ 2127698 h 5603565"/>
              <a:gd name="connsiteX557" fmla="*/ 972730 w 5026033"/>
              <a:gd name="connsiteY557" fmla="*/ 2107165 h 5603565"/>
              <a:gd name="connsiteX558" fmla="*/ 931440 w 5026033"/>
              <a:gd name="connsiteY558" fmla="*/ 2156652 h 5603565"/>
              <a:gd name="connsiteX559" fmla="*/ 943356 w 5026033"/>
              <a:gd name="connsiteY559" fmla="*/ 2249477 h 5603565"/>
              <a:gd name="connsiteX560" fmla="*/ 949298 w 5026033"/>
              <a:gd name="connsiteY560" fmla="*/ 2278587 h 5603565"/>
              <a:gd name="connsiteX561" fmla="*/ 1000785 w 5026033"/>
              <a:gd name="connsiteY561" fmla="*/ 2338112 h 5603565"/>
              <a:gd name="connsiteX562" fmla="*/ 1013459 w 5026033"/>
              <a:gd name="connsiteY562" fmla="*/ 2357618 h 5603565"/>
              <a:gd name="connsiteX563" fmla="*/ 833766 w 5026033"/>
              <a:gd name="connsiteY563" fmla="*/ 2662353 h 5603565"/>
              <a:gd name="connsiteX564" fmla="*/ 770487 w 5026033"/>
              <a:gd name="connsiteY564" fmla="*/ 2724902 h 5603565"/>
              <a:gd name="connsiteX565" fmla="*/ 751917 w 5026033"/>
              <a:gd name="connsiteY565" fmla="*/ 2742123 h 5603565"/>
              <a:gd name="connsiteX566" fmla="*/ 743578 w 5026033"/>
              <a:gd name="connsiteY566" fmla="*/ 2693790 h 5603565"/>
              <a:gd name="connsiteX567" fmla="*/ 752050 w 5026033"/>
              <a:gd name="connsiteY567" fmla="*/ 2672021 h 5603565"/>
              <a:gd name="connsiteX568" fmla="*/ 755381 w 5026033"/>
              <a:gd name="connsiteY568" fmla="*/ 2665254 h 5603565"/>
              <a:gd name="connsiteX569" fmla="*/ 764013 w 5026033"/>
              <a:gd name="connsiteY569" fmla="*/ 2643561 h 5603565"/>
              <a:gd name="connsiteX570" fmla="*/ 776921 w 5026033"/>
              <a:gd name="connsiteY570" fmla="*/ 2613755 h 5603565"/>
              <a:gd name="connsiteX571" fmla="*/ 841132 w 5026033"/>
              <a:gd name="connsiteY571" fmla="*/ 2553728 h 5603565"/>
              <a:gd name="connsiteX572" fmla="*/ 841107 w 5026033"/>
              <a:gd name="connsiteY572" fmla="*/ 2553853 h 5603565"/>
              <a:gd name="connsiteX573" fmla="*/ 881480 w 5026033"/>
              <a:gd name="connsiteY573" fmla="*/ 2499398 h 5603565"/>
              <a:gd name="connsiteX574" fmla="*/ 895729 w 5026033"/>
              <a:gd name="connsiteY574" fmla="*/ 2479443 h 5603565"/>
              <a:gd name="connsiteX575" fmla="*/ 895726 w 5026033"/>
              <a:gd name="connsiteY575" fmla="*/ 2479449 h 5603565"/>
              <a:gd name="connsiteX576" fmla="*/ 895734 w 5026033"/>
              <a:gd name="connsiteY576" fmla="*/ 2479436 h 5603565"/>
              <a:gd name="connsiteX577" fmla="*/ 895729 w 5026033"/>
              <a:gd name="connsiteY577" fmla="*/ 2479443 h 5603565"/>
              <a:gd name="connsiteX578" fmla="*/ 895737 w 5026033"/>
              <a:gd name="connsiteY578" fmla="*/ 2479427 h 5603565"/>
              <a:gd name="connsiteX579" fmla="*/ 895734 w 5026033"/>
              <a:gd name="connsiteY579" fmla="*/ 2479435 h 5603565"/>
              <a:gd name="connsiteX580" fmla="*/ 904258 w 5026033"/>
              <a:gd name="connsiteY580" fmla="*/ 2457835 h 5603565"/>
              <a:gd name="connsiteX581" fmla="*/ 906508 w 5026033"/>
              <a:gd name="connsiteY581" fmla="*/ 2451300 h 5603565"/>
              <a:gd name="connsiteX582" fmla="*/ 882023 w 5026033"/>
              <a:gd name="connsiteY582" fmla="*/ 2366987 h 5603565"/>
              <a:gd name="connsiteX583" fmla="*/ 858087 w 5026033"/>
              <a:gd name="connsiteY583" fmla="*/ 2334166 h 5603565"/>
              <a:gd name="connsiteX584" fmla="*/ 789591 w 5026033"/>
              <a:gd name="connsiteY584" fmla="*/ 2355991 h 5603565"/>
              <a:gd name="connsiteX585" fmla="*/ 743259 w 5026033"/>
              <a:gd name="connsiteY585" fmla="*/ 2439024 h 5603565"/>
              <a:gd name="connsiteX586" fmla="*/ 751622 w 5026033"/>
              <a:gd name="connsiteY586" fmla="*/ 2494334 h 5603565"/>
              <a:gd name="connsiteX587" fmla="*/ 754986 w 5026033"/>
              <a:gd name="connsiteY587" fmla="*/ 2615989 h 5603565"/>
              <a:gd name="connsiteX588" fmla="*/ 720720 w 5026033"/>
              <a:gd name="connsiteY588" fmla="*/ 2772669 h 5603565"/>
              <a:gd name="connsiteX589" fmla="*/ 692766 w 5026033"/>
              <a:gd name="connsiteY589" fmla="*/ 2802767 h 5603565"/>
              <a:gd name="connsiteX590" fmla="*/ 677285 w 5026033"/>
              <a:gd name="connsiteY590" fmla="*/ 2825188 h 5603565"/>
              <a:gd name="connsiteX591" fmla="*/ 643289 w 5026033"/>
              <a:gd name="connsiteY591" fmla="*/ 2693488 h 5603565"/>
              <a:gd name="connsiteX592" fmla="*/ 614072 w 5026033"/>
              <a:gd name="connsiteY592" fmla="*/ 2480150 h 5603565"/>
              <a:gd name="connsiteX593" fmla="*/ 606133 w 5026033"/>
              <a:gd name="connsiteY593" fmla="*/ 2396552 h 5603565"/>
              <a:gd name="connsiteX594" fmla="*/ 601695 w 5026033"/>
              <a:gd name="connsiteY594" fmla="*/ 2355300 h 5603565"/>
              <a:gd name="connsiteX595" fmla="*/ 600060 w 5026033"/>
              <a:gd name="connsiteY595" fmla="*/ 2347729 h 5603565"/>
              <a:gd name="connsiteX596" fmla="*/ 605528 w 5026033"/>
              <a:gd name="connsiteY596" fmla="*/ 2311165 h 5603565"/>
              <a:gd name="connsiteX597" fmla="*/ 674618 w 5026033"/>
              <a:gd name="connsiteY597" fmla="*/ 2306917 h 5603565"/>
              <a:gd name="connsiteX598" fmla="*/ 626319 w 5026033"/>
              <a:gd name="connsiteY598" fmla="*/ 2258538 h 5603565"/>
              <a:gd name="connsiteX599" fmla="*/ 685302 w 5026033"/>
              <a:gd name="connsiteY599" fmla="*/ 2219336 h 5603565"/>
              <a:gd name="connsiteX600" fmla="*/ 774844 w 5026033"/>
              <a:gd name="connsiteY600" fmla="*/ 2151866 h 5603565"/>
              <a:gd name="connsiteX601" fmla="*/ 714406 w 5026033"/>
              <a:gd name="connsiteY601" fmla="*/ 2061235 h 5603565"/>
              <a:gd name="connsiteX602" fmla="*/ 649551 w 5026033"/>
              <a:gd name="connsiteY602" fmla="*/ 2044698 h 5603565"/>
              <a:gd name="connsiteX603" fmla="*/ 637029 w 5026033"/>
              <a:gd name="connsiteY603" fmla="*/ 2051642 h 5603565"/>
              <a:gd name="connsiteX604" fmla="*/ 632975 w 5026033"/>
              <a:gd name="connsiteY604" fmla="*/ 2049249 h 5603565"/>
              <a:gd name="connsiteX605" fmla="*/ 570195 w 5026033"/>
              <a:gd name="connsiteY605" fmla="*/ 1962627 h 5603565"/>
              <a:gd name="connsiteX606" fmla="*/ 492523 w 5026033"/>
              <a:gd name="connsiteY606" fmla="*/ 1961645 h 5603565"/>
              <a:gd name="connsiteX607" fmla="*/ 4788605 w 5026033"/>
              <a:gd name="connsiteY607" fmla="*/ 1914088 h 5603565"/>
              <a:gd name="connsiteX608" fmla="*/ 4798730 w 5026033"/>
              <a:gd name="connsiteY608" fmla="*/ 1915355 h 5603565"/>
              <a:gd name="connsiteX609" fmla="*/ 4788605 w 5026033"/>
              <a:gd name="connsiteY609" fmla="*/ 1914088 h 5603565"/>
              <a:gd name="connsiteX610" fmla="*/ 5002173 w 5026033"/>
              <a:gd name="connsiteY610" fmla="*/ 1909965 h 5603565"/>
              <a:gd name="connsiteX611" fmla="*/ 4998293 w 5026033"/>
              <a:gd name="connsiteY611" fmla="*/ 1913827 h 5603565"/>
              <a:gd name="connsiteX612" fmla="*/ 5002173 w 5026033"/>
              <a:gd name="connsiteY612" fmla="*/ 1909965 h 5603565"/>
              <a:gd name="connsiteX613" fmla="*/ 4984200 w 5026033"/>
              <a:gd name="connsiteY613" fmla="*/ 1907907 h 5603565"/>
              <a:gd name="connsiteX614" fmla="*/ 4993670 w 5026033"/>
              <a:gd name="connsiteY614" fmla="*/ 1914092 h 5603565"/>
              <a:gd name="connsiteX615" fmla="*/ 4985939 w 5026033"/>
              <a:gd name="connsiteY615" fmla="*/ 1948188 h 5603565"/>
              <a:gd name="connsiteX616" fmla="*/ 4982592 w 5026033"/>
              <a:gd name="connsiteY616" fmla="*/ 1957816 h 5603565"/>
              <a:gd name="connsiteX617" fmla="*/ 4979198 w 5026033"/>
              <a:gd name="connsiteY617" fmla="*/ 1979030 h 5603565"/>
              <a:gd name="connsiteX618" fmla="*/ 4971675 w 5026033"/>
              <a:gd name="connsiteY618" fmla="*/ 2003759 h 5603565"/>
              <a:gd name="connsiteX619" fmla="*/ 4976037 w 5026033"/>
              <a:gd name="connsiteY619" fmla="*/ 2007017 h 5603565"/>
              <a:gd name="connsiteX620" fmla="*/ 4974335 w 5026033"/>
              <a:gd name="connsiteY620" fmla="*/ 2023418 h 5603565"/>
              <a:gd name="connsiteX621" fmla="*/ 4996321 w 5026033"/>
              <a:gd name="connsiteY621" fmla="*/ 1970149 h 5603565"/>
              <a:gd name="connsiteX622" fmla="*/ 4997421 w 5026033"/>
              <a:gd name="connsiteY622" fmla="*/ 1962961 h 5603565"/>
              <a:gd name="connsiteX623" fmla="*/ 5001021 w 5026033"/>
              <a:gd name="connsiteY623" fmla="*/ 1952642 h 5603565"/>
              <a:gd name="connsiteX624" fmla="*/ 5006044 w 5026033"/>
              <a:gd name="connsiteY624" fmla="*/ 1941547 h 5603565"/>
              <a:gd name="connsiteX625" fmla="*/ 5009469 w 5026033"/>
              <a:gd name="connsiteY625" fmla="*/ 1931842 h 5603565"/>
              <a:gd name="connsiteX626" fmla="*/ 5011764 w 5026033"/>
              <a:gd name="connsiteY626" fmla="*/ 1948073 h 5603565"/>
              <a:gd name="connsiteX627" fmla="*/ 5016402 w 5026033"/>
              <a:gd name="connsiteY627" fmla="*/ 1975283 h 5603565"/>
              <a:gd name="connsiteX628" fmla="*/ 5022832 w 5026033"/>
              <a:gd name="connsiteY628" fmla="*/ 1974820 h 5603565"/>
              <a:gd name="connsiteX629" fmla="*/ 5020888 w 5026033"/>
              <a:gd name="connsiteY629" fmla="*/ 1980948 h 5603565"/>
              <a:gd name="connsiteX630" fmla="*/ 5016046 w 5026033"/>
              <a:gd name="connsiteY630" fmla="*/ 1984710 h 5603565"/>
              <a:gd name="connsiteX631" fmla="*/ 5018076 w 5026033"/>
              <a:gd name="connsiteY631" fmla="*/ 1998223 h 5603565"/>
              <a:gd name="connsiteX632" fmla="*/ 5016012 w 5026033"/>
              <a:gd name="connsiteY632" fmla="*/ 2019263 h 5603565"/>
              <a:gd name="connsiteX633" fmla="*/ 5007447 w 5026033"/>
              <a:gd name="connsiteY633" fmla="*/ 2052369 h 5603565"/>
              <a:gd name="connsiteX634" fmla="*/ 5009020 w 5026033"/>
              <a:gd name="connsiteY634" fmla="*/ 2056138 h 5603565"/>
              <a:gd name="connsiteX635" fmla="*/ 5008256 w 5026033"/>
              <a:gd name="connsiteY635" fmla="*/ 2062464 h 5603565"/>
              <a:gd name="connsiteX636" fmla="*/ 4998341 w 5026033"/>
              <a:gd name="connsiteY636" fmla="*/ 2072866 h 5603565"/>
              <a:gd name="connsiteX637" fmla="*/ 4998345 w 5026033"/>
              <a:gd name="connsiteY637" fmla="*/ 2072866 h 5603565"/>
              <a:gd name="connsiteX638" fmla="*/ 4998340 w 5026033"/>
              <a:gd name="connsiteY638" fmla="*/ 2072868 h 5603565"/>
              <a:gd name="connsiteX639" fmla="*/ 4998340 w 5026033"/>
              <a:gd name="connsiteY639" fmla="*/ 2072866 h 5603565"/>
              <a:gd name="connsiteX640" fmla="*/ 4998338 w 5026033"/>
              <a:gd name="connsiteY640" fmla="*/ 2072869 h 5603565"/>
              <a:gd name="connsiteX641" fmla="*/ 4998340 w 5026033"/>
              <a:gd name="connsiteY641" fmla="*/ 2072868 h 5603565"/>
              <a:gd name="connsiteX642" fmla="*/ 4997894 w 5026033"/>
              <a:gd name="connsiteY642" fmla="*/ 2075629 h 5603565"/>
              <a:gd name="connsiteX643" fmla="*/ 4997319 w 5026033"/>
              <a:gd name="connsiteY643" fmla="*/ 2078036 h 5603565"/>
              <a:gd name="connsiteX644" fmla="*/ 4983207 w 5026033"/>
              <a:gd name="connsiteY644" fmla="*/ 2098676 h 5603565"/>
              <a:gd name="connsiteX645" fmla="*/ 4986591 w 5026033"/>
              <a:gd name="connsiteY645" fmla="*/ 2114396 h 5603565"/>
              <a:gd name="connsiteX646" fmla="*/ 4946074 w 5026033"/>
              <a:gd name="connsiteY646" fmla="*/ 2147189 h 5603565"/>
              <a:gd name="connsiteX647" fmla="*/ 4929042 w 5026033"/>
              <a:gd name="connsiteY647" fmla="*/ 2037183 h 5603565"/>
              <a:gd name="connsiteX648" fmla="*/ 4928390 w 5026033"/>
              <a:gd name="connsiteY648" fmla="*/ 2028045 h 5603565"/>
              <a:gd name="connsiteX649" fmla="*/ 4928269 w 5026033"/>
              <a:gd name="connsiteY649" fmla="*/ 2026253 h 5603565"/>
              <a:gd name="connsiteX650" fmla="*/ 4940554 w 5026033"/>
              <a:gd name="connsiteY650" fmla="*/ 2002333 h 5603565"/>
              <a:gd name="connsiteX651" fmla="*/ 4941143 w 5026033"/>
              <a:gd name="connsiteY651" fmla="*/ 1997358 h 5603565"/>
              <a:gd name="connsiteX652" fmla="*/ 4943614 w 5026033"/>
              <a:gd name="connsiteY652" fmla="*/ 1981451 h 5603565"/>
              <a:gd name="connsiteX653" fmla="*/ 4950438 w 5026033"/>
              <a:gd name="connsiteY653" fmla="*/ 1976228 h 5603565"/>
              <a:gd name="connsiteX654" fmla="*/ 4949316 w 5026033"/>
              <a:gd name="connsiteY654" fmla="*/ 1972093 h 5603565"/>
              <a:gd name="connsiteX655" fmla="*/ 4969469 w 5026033"/>
              <a:gd name="connsiteY655" fmla="*/ 1924205 h 5603565"/>
              <a:gd name="connsiteX656" fmla="*/ 4939072 w 5026033"/>
              <a:gd name="connsiteY656" fmla="*/ 1946307 h 5603565"/>
              <a:gd name="connsiteX657" fmla="*/ 4921314 w 5026033"/>
              <a:gd name="connsiteY657" fmla="*/ 1960004 h 5603565"/>
              <a:gd name="connsiteX658" fmla="*/ 4880760 w 5026033"/>
              <a:gd name="connsiteY658" fmla="*/ 1973368 h 5603565"/>
              <a:gd name="connsiteX659" fmla="*/ 4853545 w 5026033"/>
              <a:gd name="connsiteY659" fmla="*/ 1985594 h 5603565"/>
              <a:gd name="connsiteX660" fmla="*/ 4788685 w 5026033"/>
              <a:gd name="connsiteY660" fmla="*/ 1993312 h 5603565"/>
              <a:gd name="connsiteX661" fmla="*/ 4787572 w 5026033"/>
              <a:gd name="connsiteY661" fmla="*/ 1975138 h 5603565"/>
              <a:gd name="connsiteX662" fmla="*/ 4793860 w 5026033"/>
              <a:gd name="connsiteY662" fmla="*/ 1974357 h 5603565"/>
              <a:gd name="connsiteX663" fmla="*/ 4796107 w 5026033"/>
              <a:gd name="connsiteY663" fmla="*/ 1970601 h 5603565"/>
              <a:gd name="connsiteX664" fmla="*/ 4804094 w 5026033"/>
              <a:gd name="connsiteY664" fmla="*/ 1966531 h 5603565"/>
              <a:gd name="connsiteX665" fmla="*/ 4863637 w 5026033"/>
              <a:gd name="connsiteY665" fmla="*/ 1940043 h 5603565"/>
              <a:gd name="connsiteX666" fmla="*/ 4890870 w 5026033"/>
              <a:gd name="connsiteY666" fmla="*/ 1932972 h 5603565"/>
              <a:gd name="connsiteX667" fmla="*/ 4898162 w 5026033"/>
              <a:gd name="connsiteY667" fmla="*/ 1927142 h 5603565"/>
              <a:gd name="connsiteX668" fmla="*/ 4903946 w 5026033"/>
              <a:gd name="connsiteY668" fmla="*/ 1931884 h 5603565"/>
              <a:gd name="connsiteX669" fmla="*/ 4937324 w 5026033"/>
              <a:gd name="connsiteY669" fmla="*/ 1928073 h 5603565"/>
              <a:gd name="connsiteX670" fmla="*/ 4949831 w 5026033"/>
              <a:gd name="connsiteY670" fmla="*/ 1914058 h 5603565"/>
              <a:gd name="connsiteX671" fmla="*/ 4984200 w 5026033"/>
              <a:gd name="connsiteY671" fmla="*/ 1907907 h 5603565"/>
              <a:gd name="connsiteX672" fmla="*/ 5008737 w 5026033"/>
              <a:gd name="connsiteY672" fmla="*/ 1856515 h 5603565"/>
              <a:gd name="connsiteX673" fmla="*/ 5007135 w 5026033"/>
              <a:gd name="connsiteY673" fmla="*/ 1857567 h 5603565"/>
              <a:gd name="connsiteX674" fmla="*/ 5008737 w 5026033"/>
              <a:gd name="connsiteY674" fmla="*/ 1856515 h 5603565"/>
              <a:gd name="connsiteX675" fmla="*/ 4917317 w 5026033"/>
              <a:gd name="connsiteY675" fmla="*/ 1852350 h 5603565"/>
              <a:gd name="connsiteX676" fmla="*/ 4916838 w 5026033"/>
              <a:gd name="connsiteY676" fmla="*/ 1852827 h 5603565"/>
              <a:gd name="connsiteX677" fmla="*/ 4916840 w 5026033"/>
              <a:gd name="connsiteY677" fmla="*/ 1852829 h 5603565"/>
              <a:gd name="connsiteX678" fmla="*/ 4917249 w 5026033"/>
              <a:gd name="connsiteY678" fmla="*/ 1853015 h 5603565"/>
              <a:gd name="connsiteX679" fmla="*/ 4917505 w 5026033"/>
              <a:gd name="connsiteY679" fmla="*/ 1852979 h 5603565"/>
              <a:gd name="connsiteX680" fmla="*/ 4917317 w 5026033"/>
              <a:gd name="connsiteY680" fmla="*/ 1852350 h 5603565"/>
              <a:gd name="connsiteX681" fmla="*/ 4993177 w 5026033"/>
              <a:gd name="connsiteY681" fmla="*/ 1843994 h 5603565"/>
              <a:gd name="connsiteX682" fmla="*/ 4991744 w 5026033"/>
              <a:gd name="connsiteY682" fmla="*/ 1846389 h 5603565"/>
              <a:gd name="connsiteX683" fmla="*/ 4993177 w 5026033"/>
              <a:gd name="connsiteY683" fmla="*/ 1843994 h 5603565"/>
              <a:gd name="connsiteX684" fmla="*/ 4860831 w 5026033"/>
              <a:gd name="connsiteY684" fmla="*/ 1838431 h 5603565"/>
              <a:gd name="connsiteX685" fmla="*/ 4857762 w 5026033"/>
              <a:gd name="connsiteY685" fmla="*/ 1843288 h 5603565"/>
              <a:gd name="connsiteX686" fmla="*/ 4860831 w 5026033"/>
              <a:gd name="connsiteY686" fmla="*/ 1838431 h 5603565"/>
              <a:gd name="connsiteX687" fmla="*/ 4498602 w 5026033"/>
              <a:gd name="connsiteY687" fmla="*/ 1828087 h 5603565"/>
              <a:gd name="connsiteX688" fmla="*/ 4499096 w 5026033"/>
              <a:gd name="connsiteY688" fmla="*/ 1828392 h 5603565"/>
              <a:gd name="connsiteX689" fmla="*/ 4499074 w 5026033"/>
              <a:gd name="connsiteY689" fmla="*/ 1828180 h 5603565"/>
              <a:gd name="connsiteX690" fmla="*/ 4498602 w 5026033"/>
              <a:gd name="connsiteY690" fmla="*/ 1828087 h 5603565"/>
              <a:gd name="connsiteX691" fmla="*/ 4490466 w 5026033"/>
              <a:gd name="connsiteY691" fmla="*/ 1828002 h 5603565"/>
              <a:gd name="connsiteX692" fmla="*/ 4488362 w 5026033"/>
              <a:gd name="connsiteY692" fmla="*/ 1832621 h 5603565"/>
              <a:gd name="connsiteX693" fmla="*/ 4493813 w 5026033"/>
              <a:gd name="connsiteY693" fmla="*/ 1830314 h 5603565"/>
              <a:gd name="connsiteX694" fmla="*/ 4490466 w 5026033"/>
              <a:gd name="connsiteY694" fmla="*/ 1828002 h 5603565"/>
              <a:gd name="connsiteX695" fmla="*/ 4966071 w 5026033"/>
              <a:gd name="connsiteY695" fmla="*/ 1817966 h 5603565"/>
              <a:gd name="connsiteX696" fmla="*/ 4967134 w 5026033"/>
              <a:gd name="connsiteY696" fmla="*/ 1819347 h 5603565"/>
              <a:gd name="connsiteX697" fmla="*/ 4965200 w 5026033"/>
              <a:gd name="connsiteY697" fmla="*/ 1819292 h 5603565"/>
              <a:gd name="connsiteX698" fmla="*/ 4970078 w 5026033"/>
              <a:gd name="connsiteY698" fmla="*/ 1800218 h 5603565"/>
              <a:gd name="connsiteX699" fmla="*/ 4970079 w 5026033"/>
              <a:gd name="connsiteY699" fmla="*/ 1800222 h 5603565"/>
              <a:gd name="connsiteX700" fmla="*/ 4969895 w 5026033"/>
              <a:gd name="connsiteY700" fmla="*/ 1800326 h 5603565"/>
              <a:gd name="connsiteX701" fmla="*/ 4965187 w 5026033"/>
              <a:gd name="connsiteY701" fmla="*/ 1776476 h 5603565"/>
              <a:gd name="connsiteX702" fmla="*/ 4964351 w 5026033"/>
              <a:gd name="connsiteY702" fmla="*/ 1776824 h 5603565"/>
              <a:gd name="connsiteX703" fmla="*/ 4964350 w 5026033"/>
              <a:gd name="connsiteY703" fmla="*/ 1776823 h 5603565"/>
              <a:gd name="connsiteX704" fmla="*/ 4964353 w 5026033"/>
              <a:gd name="connsiteY704" fmla="*/ 1776822 h 5603565"/>
              <a:gd name="connsiteX705" fmla="*/ 4964738 w 5026033"/>
              <a:gd name="connsiteY705" fmla="*/ 1775642 h 5603565"/>
              <a:gd name="connsiteX706" fmla="*/ 4964326 w 5026033"/>
              <a:gd name="connsiteY706" fmla="*/ 1776790 h 5603565"/>
              <a:gd name="connsiteX707" fmla="*/ 4964350 w 5026033"/>
              <a:gd name="connsiteY707" fmla="*/ 1776823 h 5603565"/>
              <a:gd name="connsiteX708" fmla="*/ 4962779 w 5026033"/>
              <a:gd name="connsiteY708" fmla="*/ 1777011 h 5603565"/>
              <a:gd name="connsiteX709" fmla="*/ 4964111 w 5026033"/>
              <a:gd name="connsiteY709" fmla="*/ 1775654 h 5603565"/>
              <a:gd name="connsiteX710" fmla="*/ 4270755 w 5026033"/>
              <a:gd name="connsiteY710" fmla="*/ 1739416 h 5603565"/>
              <a:gd name="connsiteX711" fmla="*/ 4264314 w 5026033"/>
              <a:gd name="connsiteY711" fmla="*/ 1740796 h 5603565"/>
              <a:gd name="connsiteX712" fmla="*/ 4270755 w 5026033"/>
              <a:gd name="connsiteY712" fmla="*/ 1739416 h 5603565"/>
              <a:gd name="connsiteX713" fmla="*/ 4264564 w 5026033"/>
              <a:gd name="connsiteY713" fmla="*/ 1727848 h 5603565"/>
              <a:gd name="connsiteX714" fmla="*/ 4258424 w 5026033"/>
              <a:gd name="connsiteY714" fmla="*/ 1728800 h 5603565"/>
              <a:gd name="connsiteX715" fmla="*/ 4264564 w 5026033"/>
              <a:gd name="connsiteY715" fmla="*/ 1727848 h 5603565"/>
              <a:gd name="connsiteX716" fmla="*/ 4328317 w 5026033"/>
              <a:gd name="connsiteY716" fmla="*/ 1723830 h 5603565"/>
              <a:gd name="connsiteX717" fmla="*/ 4331387 w 5026033"/>
              <a:gd name="connsiteY717" fmla="*/ 1727741 h 5603565"/>
              <a:gd name="connsiteX718" fmla="*/ 4328317 w 5026033"/>
              <a:gd name="connsiteY718" fmla="*/ 1723830 h 5603565"/>
              <a:gd name="connsiteX719" fmla="*/ 4527182 w 5026033"/>
              <a:gd name="connsiteY719" fmla="*/ 1715834 h 5603565"/>
              <a:gd name="connsiteX720" fmla="*/ 4529626 w 5026033"/>
              <a:gd name="connsiteY720" fmla="*/ 1724727 h 5603565"/>
              <a:gd name="connsiteX721" fmla="*/ 4529626 w 5026033"/>
              <a:gd name="connsiteY721" fmla="*/ 1724730 h 5603565"/>
              <a:gd name="connsiteX722" fmla="*/ 4529625 w 5026033"/>
              <a:gd name="connsiteY722" fmla="*/ 1724732 h 5603565"/>
              <a:gd name="connsiteX723" fmla="*/ 4528887 w 5026033"/>
              <a:gd name="connsiteY723" fmla="*/ 1750212 h 5603565"/>
              <a:gd name="connsiteX724" fmla="*/ 4523931 w 5026033"/>
              <a:gd name="connsiteY724" fmla="*/ 1772982 h 5603565"/>
              <a:gd name="connsiteX725" fmla="*/ 4516684 w 5026033"/>
              <a:gd name="connsiteY725" fmla="*/ 1788754 h 5603565"/>
              <a:gd name="connsiteX726" fmla="*/ 4503390 w 5026033"/>
              <a:gd name="connsiteY726" fmla="*/ 1815001 h 5603565"/>
              <a:gd name="connsiteX727" fmla="*/ 4498602 w 5026033"/>
              <a:gd name="connsiteY727" fmla="*/ 1828086 h 5603565"/>
              <a:gd name="connsiteX728" fmla="*/ 4501235 w 5026033"/>
              <a:gd name="connsiteY728" fmla="*/ 1828272 h 5603565"/>
              <a:gd name="connsiteX729" fmla="*/ 4499096 w 5026033"/>
              <a:gd name="connsiteY729" fmla="*/ 1828389 h 5603565"/>
              <a:gd name="connsiteX730" fmla="*/ 4499126 w 5026033"/>
              <a:gd name="connsiteY730" fmla="*/ 1828728 h 5603565"/>
              <a:gd name="connsiteX731" fmla="*/ 4498969 w 5026033"/>
              <a:gd name="connsiteY731" fmla="*/ 1829970 h 5603565"/>
              <a:gd name="connsiteX732" fmla="*/ 4508076 w 5026033"/>
              <a:gd name="connsiteY732" fmla="*/ 1829779 h 5603565"/>
              <a:gd name="connsiteX733" fmla="*/ 4515774 w 5026033"/>
              <a:gd name="connsiteY733" fmla="*/ 1819076 h 5603565"/>
              <a:gd name="connsiteX734" fmla="*/ 4521574 w 5026033"/>
              <a:gd name="connsiteY734" fmla="*/ 1814266 h 5603565"/>
              <a:gd name="connsiteX735" fmla="*/ 4530464 w 5026033"/>
              <a:gd name="connsiteY735" fmla="*/ 1800428 h 5603565"/>
              <a:gd name="connsiteX736" fmla="*/ 4527163 w 5026033"/>
              <a:gd name="connsiteY736" fmla="*/ 1798319 h 5603565"/>
              <a:gd name="connsiteX737" fmla="*/ 4533007 w 5026033"/>
              <a:gd name="connsiteY737" fmla="*/ 1786941 h 5603565"/>
              <a:gd name="connsiteX738" fmla="*/ 4533148 w 5026033"/>
              <a:gd name="connsiteY738" fmla="*/ 1720255 h 5603565"/>
              <a:gd name="connsiteX739" fmla="*/ 4527182 w 5026033"/>
              <a:gd name="connsiteY739" fmla="*/ 1715834 h 5603565"/>
              <a:gd name="connsiteX740" fmla="*/ 4564319 w 5026033"/>
              <a:gd name="connsiteY740" fmla="*/ 1686370 h 5603565"/>
              <a:gd name="connsiteX741" fmla="*/ 4567371 w 5026033"/>
              <a:gd name="connsiteY741" fmla="*/ 1690286 h 5603565"/>
              <a:gd name="connsiteX742" fmla="*/ 4564319 w 5026033"/>
              <a:gd name="connsiteY742" fmla="*/ 1686370 h 5603565"/>
              <a:gd name="connsiteX743" fmla="*/ 4969576 w 5026033"/>
              <a:gd name="connsiteY743" fmla="*/ 1685421 h 5603565"/>
              <a:gd name="connsiteX744" fmla="*/ 4975326 w 5026033"/>
              <a:gd name="connsiteY744" fmla="*/ 1687804 h 5603565"/>
              <a:gd name="connsiteX745" fmla="*/ 4969576 w 5026033"/>
              <a:gd name="connsiteY745" fmla="*/ 1685421 h 5603565"/>
              <a:gd name="connsiteX746" fmla="*/ 4555111 w 5026033"/>
              <a:gd name="connsiteY746" fmla="*/ 1678794 h 5603565"/>
              <a:gd name="connsiteX747" fmla="*/ 4558213 w 5026033"/>
              <a:gd name="connsiteY747" fmla="*/ 1680635 h 5603565"/>
              <a:gd name="connsiteX748" fmla="*/ 4551078 w 5026033"/>
              <a:gd name="connsiteY748" fmla="*/ 1687023 h 5603565"/>
              <a:gd name="connsiteX749" fmla="*/ 4555340 w 5026033"/>
              <a:gd name="connsiteY749" fmla="*/ 1683943 h 5603565"/>
              <a:gd name="connsiteX750" fmla="*/ 4555111 w 5026033"/>
              <a:gd name="connsiteY750" fmla="*/ 1678794 h 5603565"/>
              <a:gd name="connsiteX751" fmla="*/ 4524579 w 5026033"/>
              <a:gd name="connsiteY751" fmla="*/ 1666239 h 5603565"/>
              <a:gd name="connsiteX752" fmla="*/ 4520660 w 5026033"/>
              <a:gd name="connsiteY752" fmla="*/ 1668837 h 5603565"/>
              <a:gd name="connsiteX753" fmla="*/ 4528780 w 5026033"/>
              <a:gd name="connsiteY753" fmla="*/ 1667495 h 5603565"/>
              <a:gd name="connsiteX754" fmla="*/ 4524579 w 5026033"/>
              <a:gd name="connsiteY754" fmla="*/ 1666239 h 5603565"/>
              <a:gd name="connsiteX755" fmla="*/ 4262345 w 5026033"/>
              <a:gd name="connsiteY755" fmla="*/ 1660096 h 5603565"/>
              <a:gd name="connsiteX756" fmla="*/ 4266769 w 5026033"/>
              <a:gd name="connsiteY756" fmla="*/ 1665756 h 5603565"/>
              <a:gd name="connsiteX757" fmla="*/ 4262345 w 5026033"/>
              <a:gd name="connsiteY757" fmla="*/ 1660096 h 5603565"/>
              <a:gd name="connsiteX758" fmla="*/ 4764036 w 5026033"/>
              <a:gd name="connsiteY758" fmla="*/ 1639362 h 5603565"/>
              <a:gd name="connsiteX759" fmla="*/ 4764312 w 5026033"/>
              <a:gd name="connsiteY759" fmla="*/ 1639993 h 5603565"/>
              <a:gd name="connsiteX760" fmla="*/ 4764612 w 5026033"/>
              <a:gd name="connsiteY760" fmla="*/ 1639512 h 5603565"/>
              <a:gd name="connsiteX761" fmla="*/ 4764036 w 5026033"/>
              <a:gd name="connsiteY761" fmla="*/ 1639362 h 5603565"/>
              <a:gd name="connsiteX762" fmla="*/ 4259280 w 5026033"/>
              <a:gd name="connsiteY762" fmla="*/ 1618941 h 5603565"/>
              <a:gd name="connsiteX763" fmla="*/ 4260424 w 5026033"/>
              <a:gd name="connsiteY763" fmla="*/ 1622128 h 5603565"/>
              <a:gd name="connsiteX764" fmla="*/ 4255357 w 5026033"/>
              <a:gd name="connsiteY764" fmla="*/ 1621687 h 5603565"/>
              <a:gd name="connsiteX765" fmla="*/ 4259280 w 5026033"/>
              <a:gd name="connsiteY765" fmla="*/ 1618941 h 5603565"/>
              <a:gd name="connsiteX766" fmla="*/ 4341947 w 5026033"/>
              <a:gd name="connsiteY766" fmla="*/ 1581999 h 5603565"/>
              <a:gd name="connsiteX767" fmla="*/ 4339907 w 5026033"/>
              <a:gd name="connsiteY767" fmla="*/ 1583813 h 5603565"/>
              <a:gd name="connsiteX768" fmla="*/ 4342295 w 5026033"/>
              <a:gd name="connsiteY768" fmla="*/ 1585252 h 5603565"/>
              <a:gd name="connsiteX769" fmla="*/ 4341947 w 5026033"/>
              <a:gd name="connsiteY769" fmla="*/ 1581999 h 5603565"/>
              <a:gd name="connsiteX770" fmla="*/ 4359570 w 5026033"/>
              <a:gd name="connsiteY770" fmla="*/ 1580939 h 5603565"/>
              <a:gd name="connsiteX771" fmla="*/ 4353611 w 5026033"/>
              <a:gd name="connsiteY771" fmla="*/ 1581084 h 5603565"/>
              <a:gd name="connsiteX772" fmla="*/ 4359570 w 5026033"/>
              <a:gd name="connsiteY772" fmla="*/ 1580939 h 5603565"/>
              <a:gd name="connsiteX773" fmla="*/ 4301020 w 5026033"/>
              <a:gd name="connsiteY773" fmla="*/ 1563520 h 5603565"/>
              <a:gd name="connsiteX774" fmla="*/ 4299207 w 5026033"/>
              <a:gd name="connsiteY774" fmla="*/ 1565610 h 5603565"/>
              <a:gd name="connsiteX775" fmla="*/ 4299873 w 5026033"/>
              <a:gd name="connsiteY775" fmla="*/ 1564448 h 5603565"/>
              <a:gd name="connsiteX776" fmla="*/ 4301020 w 5026033"/>
              <a:gd name="connsiteY776" fmla="*/ 1563520 h 5603565"/>
              <a:gd name="connsiteX777" fmla="*/ 4299890 w 5026033"/>
              <a:gd name="connsiteY777" fmla="*/ 1563428 h 5603565"/>
              <a:gd name="connsiteX778" fmla="*/ 4300438 w 5026033"/>
              <a:gd name="connsiteY778" fmla="*/ 1563457 h 5603565"/>
              <a:gd name="connsiteX779" fmla="*/ 4299873 w 5026033"/>
              <a:gd name="connsiteY779" fmla="*/ 1564448 h 5603565"/>
              <a:gd name="connsiteX780" fmla="*/ 4299890 w 5026033"/>
              <a:gd name="connsiteY780" fmla="*/ 1563428 h 5603565"/>
              <a:gd name="connsiteX781" fmla="*/ 4248047 w 5026033"/>
              <a:gd name="connsiteY781" fmla="*/ 1562369 h 5603565"/>
              <a:gd name="connsiteX782" fmla="*/ 4249038 w 5026033"/>
              <a:gd name="connsiteY782" fmla="*/ 1563984 h 5603565"/>
              <a:gd name="connsiteX783" fmla="*/ 4248047 w 5026033"/>
              <a:gd name="connsiteY783" fmla="*/ 1562369 h 5603565"/>
              <a:gd name="connsiteX784" fmla="*/ 4305256 w 5026033"/>
              <a:gd name="connsiteY784" fmla="*/ 1562159 h 5603565"/>
              <a:gd name="connsiteX785" fmla="*/ 4301020 w 5026033"/>
              <a:gd name="connsiteY785" fmla="*/ 1563520 h 5603565"/>
              <a:gd name="connsiteX786" fmla="*/ 4300438 w 5026033"/>
              <a:gd name="connsiteY786" fmla="*/ 1563457 h 5603565"/>
              <a:gd name="connsiteX787" fmla="*/ 4305256 w 5026033"/>
              <a:gd name="connsiteY787" fmla="*/ 1562159 h 5603565"/>
              <a:gd name="connsiteX788" fmla="*/ 4839226 w 5026033"/>
              <a:gd name="connsiteY788" fmla="*/ 1555467 h 5603565"/>
              <a:gd name="connsiteX789" fmla="*/ 4840154 w 5026033"/>
              <a:gd name="connsiteY789" fmla="*/ 1558255 h 5603565"/>
              <a:gd name="connsiteX790" fmla="*/ 4834403 w 5026033"/>
              <a:gd name="connsiteY790" fmla="*/ 1555872 h 5603565"/>
              <a:gd name="connsiteX791" fmla="*/ 4839226 w 5026033"/>
              <a:gd name="connsiteY791" fmla="*/ 1555467 h 5603565"/>
              <a:gd name="connsiteX792" fmla="*/ 4498730 w 5026033"/>
              <a:gd name="connsiteY792" fmla="*/ 1552184 h 5603565"/>
              <a:gd name="connsiteX793" fmla="*/ 4518871 w 5026033"/>
              <a:gd name="connsiteY793" fmla="*/ 1596388 h 5603565"/>
              <a:gd name="connsiteX794" fmla="*/ 4517722 w 5026033"/>
              <a:gd name="connsiteY794" fmla="*/ 1606131 h 5603565"/>
              <a:gd name="connsiteX795" fmla="*/ 4525251 w 5026033"/>
              <a:gd name="connsiteY795" fmla="*/ 1651657 h 5603565"/>
              <a:gd name="connsiteX796" fmla="*/ 4522149 w 5026033"/>
              <a:gd name="connsiteY796" fmla="*/ 1658289 h 5603565"/>
              <a:gd name="connsiteX797" fmla="*/ 4535387 w 5026033"/>
              <a:gd name="connsiteY797" fmla="*/ 1655345 h 5603565"/>
              <a:gd name="connsiteX798" fmla="*/ 4536301 w 5026033"/>
              <a:gd name="connsiteY798" fmla="*/ 1626277 h 5603565"/>
              <a:gd name="connsiteX799" fmla="*/ 4535868 w 5026033"/>
              <a:gd name="connsiteY799" fmla="*/ 1617992 h 5603565"/>
              <a:gd name="connsiteX800" fmla="*/ 4530199 w 5026033"/>
              <a:gd name="connsiteY800" fmla="*/ 1613233 h 5603565"/>
              <a:gd name="connsiteX801" fmla="*/ 4533244 w 5026033"/>
              <a:gd name="connsiteY801" fmla="*/ 1598250 h 5603565"/>
              <a:gd name="connsiteX802" fmla="*/ 4498730 w 5026033"/>
              <a:gd name="connsiteY802" fmla="*/ 1552184 h 5603565"/>
              <a:gd name="connsiteX803" fmla="*/ 4181907 w 5026033"/>
              <a:gd name="connsiteY803" fmla="*/ 1544008 h 5603565"/>
              <a:gd name="connsiteX804" fmla="*/ 4180482 w 5026033"/>
              <a:gd name="connsiteY804" fmla="*/ 1546404 h 5603565"/>
              <a:gd name="connsiteX805" fmla="*/ 4181907 w 5026033"/>
              <a:gd name="connsiteY805" fmla="*/ 1544008 h 5603565"/>
              <a:gd name="connsiteX806" fmla="*/ 4104457 w 5026033"/>
              <a:gd name="connsiteY806" fmla="*/ 1534889 h 5603565"/>
              <a:gd name="connsiteX807" fmla="*/ 4105067 w 5026033"/>
              <a:gd name="connsiteY807" fmla="*/ 1550316 h 5603565"/>
              <a:gd name="connsiteX808" fmla="*/ 4115050 w 5026033"/>
              <a:gd name="connsiteY808" fmla="*/ 1572277 h 5603565"/>
              <a:gd name="connsiteX809" fmla="*/ 4116531 w 5026033"/>
              <a:gd name="connsiteY809" fmla="*/ 1576817 h 5603565"/>
              <a:gd name="connsiteX810" fmla="*/ 4129443 w 5026033"/>
              <a:gd name="connsiteY810" fmla="*/ 1586644 h 5603565"/>
              <a:gd name="connsiteX811" fmla="*/ 4137291 w 5026033"/>
              <a:gd name="connsiteY811" fmla="*/ 1590563 h 5603565"/>
              <a:gd name="connsiteX812" fmla="*/ 4144424 w 5026033"/>
              <a:gd name="connsiteY812" fmla="*/ 1588840 h 5603565"/>
              <a:gd name="connsiteX813" fmla="*/ 4164495 w 5026033"/>
              <a:gd name="connsiteY813" fmla="*/ 1598920 h 5603565"/>
              <a:gd name="connsiteX814" fmla="*/ 4179148 w 5026033"/>
              <a:gd name="connsiteY814" fmla="*/ 1650097 h 5603565"/>
              <a:gd name="connsiteX815" fmla="*/ 4201062 w 5026033"/>
              <a:gd name="connsiteY815" fmla="*/ 1655305 h 5603565"/>
              <a:gd name="connsiteX816" fmla="*/ 4204369 w 5026033"/>
              <a:gd name="connsiteY816" fmla="*/ 1656810 h 5603565"/>
              <a:gd name="connsiteX817" fmla="*/ 4210243 w 5026033"/>
              <a:gd name="connsiteY817" fmla="*/ 1659711 h 5603565"/>
              <a:gd name="connsiteX818" fmla="*/ 4257381 w 5026033"/>
              <a:gd name="connsiteY818" fmla="*/ 1636171 h 5603565"/>
              <a:gd name="connsiteX819" fmla="*/ 4255407 w 5026033"/>
              <a:gd name="connsiteY819" fmla="*/ 1642418 h 5603565"/>
              <a:gd name="connsiteX820" fmla="*/ 4249573 w 5026033"/>
              <a:gd name="connsiteY820" fmla="*/ 1670212 h 5603565"/>
              <a:gd name="connsiteX821" fmla="*/ 4248088 w 5026033"/>
              <a:gd name="connsiteY821" fmla="*/ 1700864 h 5603565"/>
              <a:gd name="connsiteX822" fmla="*/ 4253837 w 5026033"/>
              <a:gd name="connsiteY822" fmla="*/ 1720082 h 5603565"/>
              <a:gd name="connsiteX823" fmla="*/ 4264313 w 5026033"/>
              <a:gd name="connsiteY823" fmla="*/ 1740798 h 5603565"/>
              <a:gd name="connsiteX824" fmla="*/ 4279903 w 5026033"/>
              <a:gd name="connsiteY824" fmla="*/ 1750423 h 5603565"/>
              <a:gd name="connsiteX825" fmla="*/ 4299169 w 5026033"/>
              <a:gd name="connsiteY825" fmla="*/ 1751533 h 5603565"/>
              <a:gd name="connsiteX826" fmla="*/ 4306694 w 5026033"/>
              <a:gd name="connsiteY826" fmla="*/ 1751079 h 5603565"/>
              <a:gd name="connsiteX827" fmla="*/ 4311360 w 5026033"/>
              <a:gd name="connsiteY827" fmla="*/ 1746503 h 5603565"/>
              <a:gd name="connsiteX828" fmla="*/ 4319907 w 5026033"/>
              <a:gd name="connsiteY828" fmla="*/ 1744901 h 5603565"/>
              <a:gd name="connsiteX829" fmla="*/ 4330992 w 5026033"/>
              <a:gd name="connsiteY829" fmla="*/ 1744850 h 5603565"/>
              <a:gd name="connsiteX830" fmla="*/ 4347559 w 5026033"/>
              <a:gd name="connsiteY830" fmla="*/ 1733538 h 5603565"/>
              <a:gd name="connsiteX831" fmla="*/ 4365764 w 5026033"/>
              <a:gd name="connsiteY831" fmla="*/ 1701224 h 5603565"/>
              <a:gd name="connsiteX832" fmla="*/ 4363470 w 5026033"/>
              <a:gd name="connsiteY832" fmla="*/ 1696082 h 5603565"/>
              <a:gd name="connsiteX833" fmla="*/ 4373006 w 5026033"/>
              <a:gd name="connsiteY833" fmla="*/ 1692484 h 5603565"/>
              <a:gd name="connsiteX834" fmla="*/ 4377033 w 5026033"/>
              <a:gd name="connsiteY834" fmla="*/ 1682995 h 5603565"/>
              <a:gd name="connsiteX835" fmla="*/ 4377033 w 5026033"/>
              <a:gd name="connsiteY835" fmla="*/ 1682991 h 5603565"/>
              <a:gd name="connsiteX836" fmla="*/ 4371896 w 5026033"/>
              <a:gd name="connsiteY836" fmla="*/ 1663929 h 5603565"/>
              <a:gd name="connsiteX837" fmla="*/ 4369234 w 5026033"/>
              <a:gd name="connsiteY837" fmla="*/ 1655352 h 5603565"/>
              <a:gd name="connsiteX838" fmla="*/ 4356469 w 5026033"/>
              <a:gd name="connsiteY838" fmla="*/ 1660209 h 5603565"/>
              <a:gd name="connsiteX839" fmla="*/ 4343224 w 5026033"/>
              <a:gd name="connsiteY839" fmla="*/ 1707193 h 5603565"/>
              <a:gd name="connsiteX840" fmla="*/ 4325210 w 5026033"/>
              <a:gd name="connsiteY840" fmla="*/ 1728196 h 5603565"/>
              <a:gd name="connsiteX841" fmla="*/ 4318756 w 5026033"/>
              <a:gd name="connsiteY841" fmla="*/ 1726756 h 5603565"/>
              <a:gd name="connsiteX842" fmla="*/ 4310604 w 5026033"/>
              <a:gd name="connsiteY842" fmla="*/ 1728557 h 5603565"/>
              <a:gd name="connsiteX843" fmla="*/ 4270197 w 5026033"/>
              <a:gd name="connsiteY843" fmla="*/ 1735041 h 5603565"/>
              <a:gd name="connsiteX844" fmla="*/ 4268427 w 5026033"/>
              <a:gd name="connsiteY844" fmla="*/ 1706251 h 5603565"/>
              <a:gd name="connsiteX845" fmla="*/ 4264799 w 5026033"/>
              <a:gd name="connsiteY845" fmla="*/ 1697537 h 5603565"/>
              <a:gd name="connsiteX846" fmla="*/ 4267030 w 5026033"/>
              <a:gd name="connsiteY846" fmla="*/ 1684184 h 5603565"/>
              <a:gd name="connsiteX847" fmla="*/ 4264215 w 5026033"/>
              <a:gd name="connsiteY847" fmla="*/ 1680181 h 5603565"/>
              <a:gd name="connsiteX848" fmla="*/ 4276523 w 5026033"/>
              <a:gd name="connsiteY848" fmla="*/ 1639597 h 5603565"/>
              <a:gd name="connsiteX849" fmla="*/ 4293068 w 5026033"/>
              <a:gd name="connsiteY849" fmla="*/ 1607911 h 5603565"/>
              <a:gd name="connsiteX850" fmla="*/ 4293432 w 5026033"/>
              <a:gd name="connsiteY850" fmla="*/ 1593826 h 5603565"/>
              <a:gd name="connsiteX851" fmla="*/ 4313458 w 5026033"/>
              <a:gd name="connsiteY851" fmla="*/ 1568601 h 5603565"/>
              <a:gd name="connsiteX852" fmla="*/ 4316631 w 5026033"/>
              <a:gd name="connsiteY852" fmla="*/ 1559651 h 5603565"/>
              <a:gd name="connsiteX853" fmla="*/ 4310352 w 5026033"/>
              <a:gd name="connsiteY853" fmla="*/ 1538584 h 5603565"/>
              <a:gd name="connsiteX854" fmla="*/ 4311739 w 5026033"/>
              <a:gd name="connsiteY854" fmla="*/ 1555101 h 5603565"/>
              <a:gd name="connsiteX855" fmla="*/ 4294601 w 5026033"/>
              <a:gd name="connsiteY855" fmla="*/ 1562850 h 5603565"/>
              <a:gd name="connsiteX856" fmla="*/ 4291839 w 5026033"/>
              <a:gd name="connsiteY856" fmla="*/ 1575394 h 5603565"/>
              <a:gd name="connsiteX857" fmla="*/ 4295980 w 5026033"/>
              <a:gd name="connsiteY857" fmla="*/ 1579163 h 5603565"/>
              <a:gd name="connsiteX858" fmla="*/ 4291137 w 5026033"/>
              <a:gd name="connsiteY858" fmla="*/ 1580920 h 5603565"/>
              <a:gd name="connsiteX859" fmla="*/ 4288772 w 5026033"/>
              <a:gd name="connsiteY859" fmla="*/ 1581778 h 5603565"/>
              <a:gd name="connsiteX860" fmla="*/ 4291186 w 5026033"/>
              <a:gd name="connsiteY860" fmla="*/ 1580503 h 5603565"/>
              <a:gd name="connsiteX861" fmla="*/ 4282841 w 5026033"/>
              <a:gd name="connsiteY861" fmla="*/ 1585626 h 5603565"/>
              <a:gd name="connsiteX862" fmla="*/ 4283387 w 5026033"/>
              <a:gd name="connsiteY862" fmla="*/ 1598630 h 5603565"/>
              <a:gd name="connsiteX863" fmla="*/ 4281266 w 5026033"/>
              <a:gd name="connsiteY863" fmla="*/ 1605196 h 5603565"/>
              <a:gd name="connsiteX864" fmla="*/ 4274868 w 5026033"/>
              <a:gd name="connsiteY864" fmla="*/ 1608625 h 5603565"/>
              <a:gd name="connsiteX865" fmla="*/ 4254265 w 5026033"/>
              <a:gd name="connsiteY865" fmla="*/ 1617679 h 5603565"/>
              <a:gd name="connsiteX866" fmla="*/ 4216315 w 5026033"/>
              <a:gd name="connsiteY866" fmla="*/ 1636220 h 5603565"/>
              <a:gd name="connsiteX867" fmla="*/ 4178709 w 5026033"/>
              <a:gd name="connsiteY867" fmla="*/ 1587721 h 5603565"/>
              <a:gd name="connsiteX868" fmla="*/ 4149235 w 5026033"/>
              <a:gd name="connsiteY868" fmla="*/ 1580339 h 5603565"/>
              <a:gd name="connsiteX869" fmla="*/ 4150932 w 5026033"/>
              <a:gd name="connsiteY869" fmla="*/ 1582540 h 5603565"/>
              <a:gd name="connsiteX870" fmla="*/ 4149503 w 5026033"/>
              <a:gd name="connsiteY870" fmla="*/ 1583673 h 5603565"/>
              <a:gd name="connsiteX871" fmla="*/ 4149095 w 5026033"/>
              <a:gd name="connsiteY871" fmla="*/ 1581609 h 5603565"/>
              <a:gd name="connsiteX872" fmla="*/ 4142702 w 5026033"/>
              <a:gd name="connsiteY872" fmla="*/ 1580823 h 5603565"/>
              <a:gd name="connsiteX873" fmla="*/ 4134114 w 5026033"/>
              <a:gd name="connsiteY873" fmla="*/ 1569846 h 5603565"/>
              <a:gd name="connsiteX874" fmla="*/ 4110830 w 5026033"/>
              <a:gd name="connsiteY874" fmla="*/ 1538046 h 5603565"/>
              <a:gd name="connsiteX875" fmla="*/ 4104457 w 5026033"/>
              <a:gd name="connsiteY875" fmla="*/ 1534889 h 5603565"/>
              <a:gd name="connsiteX876" fmla="*/ 4641802 w 5026033"/>
              <a:gd name="connsiteY876" fmla="*/ 1521347 h 5603565"/>
              <a:gd name="connsiteX877" fmla="*/ 4646918 w 5026033"/>
              <a:gd name="connsiteY877" fmla="*/ 1523594 h 5603565"/>
              <a:gd name="connsiteX878" fmla="*/ 4638816 w 5026033"/>
              <a:gd name="connsiteY878" fmla="*/ 1524937 h 5603565"/>
              <a:gd name="connsiteX879" fmla="*/ 4641802 w 5026033"/>
              <a:gd name="connsiteY879" fmla="*/ 1521347 h 5603565"/>
              <a:gd name="connsiteX880" fmla="*/ 4434196 w 5026033"/>
              <a:gd name="connsiteY880" fmla="*/ 1519739 h 5603565"/>
              <a:gd name="connsiteX881" fmla="*/ 4388409 w 5026033"/>
              <a:gd name="connsiteY881" fmla="*/ 1609178 h 5603565"/>
              <a:gd name="connsiteX882" fmla="*/ 4388259 w 5026033"/>
              <a:gd name="connsiteY882" fmla="*/ 1690732 h 5603565"/>
              <a:gd name="connsiteX883" fmla="*/ 4388653 w 5026033"/>
              <a:gd name="connsiteY883" fmla="*/ 1694823 h 5603565"/>
              <a:gd name="connsiteX884" fmla="*/ 4397649 w 5026033"/>
              <a:gd name="connsiteY884" fmla="*/ 1727016 h 5603565"/>
              <a:gd name="connsiteX885" fmla="*/ 4406031 w 5026033"/>
              <a:gd name="connsiteY885" fmla="*/ 1752620 h 5603565"/>
              <a:gd name="connsiteX886" fmla="*/ 4417841 w 5026033"/>
              <a:gd name="connsiteY886" fmla="*/ 1770464 h 5603565"/>
              <a:gd name="connsiteX887" fmla="*/ 4422426 w 5026033"/>
              <a:gd name="connsiteY887" fmla="*/ 1776370 h 5603565"/>
              <a:gd name="connsiteX888" fmla="*/ 4428574 w 5026033"/>
              <a:gd name="connsiteY888" fmla="*/ 1784345 h 5603565"/>
              <a:gd name="connsiteX889" fmla="*/ 4438703 w 5026033"/>
              <a:gd name="connsiteY889" fmla="*/ 1808583 h 5603565"/>
              <a:gd name="connsiteX890" fmla="*/ 4459372 w 5026033"/>
              <a:gd name="connsiteY890" fmla="*/ 1823896 h 5603565"/>
              <a:gd name="connsiteX891" fmla="*/ 4463930 w 5026033"/>
              <a:gd name="connsiteY891" fmla="*/ 1832263 h 5603565"/>
              <a:gd name="connsiteX892" fmla="*/ 4476311 w 5026033"/>
              <a:gd name="connsiteY892" fmla="*/ 1844129 h 5603565"/>
              <a:gd name="connsiteX893" fmla="*/ 4492835 w 5026033"/>
              <a:gd name="connsiteY893" fmla="*/ 1838349 h 5603565"/>
              <a:gd name="connsiteX894" fmla="*/ 4492835 w 5026033"/>
              <a:gd name="connsiteY894" fmla="*/ 1838346 h 5603565"/>
              <a:gd name="connsiteX895" fmla="*/ 4473491 w 5026033"/>
              <a:gd name="connsiteY895" fmla="*/ 1826998 h 5603565"/>
              <a:gd name="connsiteX896" fmla="*/ 4447255 w 5026033"/>
              <a:gd name="connsiteY896" fmla="*/ 1788799 h 5603565"/>
              <a:gd name="connsiteX897" fmla="*/ 4400460 w 5026033"/>
              <a:gd name="connsiteY897" fmla="*/ 1638776 h 5603565"/>
              <a:gd name="connsiteX898" fmla="*/ 4402673 w 5026033"/>
              <a:gd name="connsiteY898" fmla="*/ 1621300 h 5603565"/>
              <a:gd name="connsiteX899" fmla="*/ 4427941 w 5026033"/>
              <a:gd name="connsiteY899" fmla="*/ 1559346 h 5603565"/>
              <a:gd name="connsiteX900" fmla="*/ 4433446 w 5026033"/>
              <a:gd name="connsiteY900" fmla="*/ 1548496 h 5603565"/>
              <a:gd name="connsiteX901" fmla="*/ 4433827 w 5026033"/>
              <a:gd name="connsiteY901" fmla="*/ 1543197 h 5603565"/>
              <a:gd name="connsiteX902" fmla="*/ 4433603 w 5026033"/>
              <a:gd name="connsiteY902" fmla="*/ 1536909 h 5603565"/>
              <a:gd name="connsiteX903" fmla="*/ 4438656 w 5026033"/>
              <a:gd name="connsiteY903" fmla="*/ 1534699 h 5603565"/>
              <a:gd name="connsiteX904" fmla="*/ 4434196 w 5026033"/>
              <a:gd name="connsiteY904" fmla="*/ 1519739 h 5603565"/>
              <a:gd name="connsiteX905" fmla="*/ 4209534 w 5026033"/>
              <a:gd name="connsiteY905" fmla="*/ 1518798 h 5603565"/>
              <a:gd name="connsiteX906" fmla="*/ 4208899 w 5026033"/>
              <a:gd name="connsiteY906" fmla="*/ 1523901 h 5603565"/>
              <a:gd name="connsiteX907" fmla="*/ 4209534 w 5026033"/>
              <a:gd name="connsiteY907" fmla="*/ 1518798 h 5603565"/>
              <a:gd name="connsiteX908" fmla="*/ 4351508 w 5026033"/>
              <a:gd name="connsiteY908" fmla="*/ 1509538 h 5603565"/>
              <a:gd name="connsiteX909" fmla="*/ 4343957 w 5026033"/>
              <a:gd name="connsiteY909" fmla="*/ 1528490 h 5603565"/>
              <a:gd name="connsiteX910" fmla="*/ 4343957 w 5026033"/>
              <a:gd name="connsiteY910" fmla="*/ 1528492 h 5603565"/>
              <a:gd name="connsiteX911" fmla="*/ 4350912 w 5026033"/>
              <a:gd name="connsiteY911" fmla="*/ 1534267 h 5603565"/>
              <a:gd name="connsiteX912" fmla="*/ 4354956 w 5026033"/>
              <a:gd name="connsiteY912" fmla="*/ 1530994 h 5603565"/>
              <a:gd name="connsiteX913" fmla="*/ 4355597 w 5026033"/>
              <a:gd name="connsiteY913" fmla="*/ 1528645 h 5603565"/>
              <a:gd name="connsiteX914" fmla="*/ 4358697 w 5026033"/>
              <a:gd name="connsiteY914" fmla="*/ 1512483 h 5603565"/>
              <a:gd name="connsiteX915" fmla="*/ 4351508 w 5026033"/>
              <a:gd name="connsiteY915" fmla="*/ 1509538 h 5603565"/>
              <a:gd name="connsiteX916" fmla="*/ 4558049 w 5026033"/>
              <a:gd name="connsiteY916" fmla="*/ 1508766 h 5603565"/>
              <a:gd name="connsiteX917" fmla="*/ 4556624 w 5026033"/>
              <a:gd name="connsiteY917" fmla="*/ 1511163 h 5603565"/>
              <a:gd name="connsiteX918" fmla="*/ 4558049 w 5026033"/>
              <a:gd name="connsiteY918" fmla="*/ 1508766 h 5603565"/>
              <a:gd name="connsiteX919" fmla="*/ 4590319 w 5026033"/>
              <a:gd name="connsiteY919" fmla="*/ 1507494 h 5603565"/>
              <a:gd name="connsiteX920" fmla="*/ 4591364 w 5026033"/>
              <a:gd name="connsiteY920" fmla="*/ 1509102 h 5603565"/>
              <a:gd name="connsiteX921" fmla="*/ 4590319 w 5026033"/>
              <a:gd name="connsiteY921" fmla="*/ 1507494 h 5603565"/>
              <a:gd name="connsiteX922" fmla="*/ 4511884 w 5026033"/>
              <a:gd name="connsiteY922" fmla="*/ 1507035 h 5603565"/>
              <a:gd name="connsiteX923" fmla="*/ 4521355 w 5026033"/>
              <a:gd name="connsiteY923" fmla="*/ 1513700 h 5603565"/>
              <a:gd name="connsiteX924" fmla="*/ 4511884 w 5026033"/>
              <a:gd name="connsiteY924" fmla="*/ 1507035 h 5603565"/>
              <a:gd name="connsiteX925" fmla="*/ 4353916 w 5026033"/>
              <a:gd name="connsiteY925" fmla="*/ 1502564 h 5603565"/>
              <a:gd name="connsiteX926" fmla="*/ 4352116 w 5026033"/>
              <a:gd name="connsiteY926" fmla="*/ 1507442 h 5603565"/>
              <a:gd name="connsiteX927" fmla="*/ 4358438 w 5026033"/>
              <a:gd name="connsiteY927" fmla="*/ 1505386 h 5603565"/>
              <a:gd name="connsiteX928" fmla="*/ 4353916 w 5026033"/>
              <a:gd name="connsiteY928" fmla="*/ 1502564 h 5603565"/>
              <a:gd name="connsiteX929" fmla="*/ 4361632 w 5026033"/>
              <a:gd name="connsiteY929" fmla="*/ 1501038 h 5603565"/>
              <a:gd name="connsiteX930" fmla="*/ 4359591 w 5026033"/>
              <a:gd name="connsiteY930" fmla="*/ 1505670 h 5603565"/>
              <a:gd name="connsiteX931" fmla="*/ 4361632 w 5026033"/>
              <a:gd name="connsiteY931" fmla="*/ 1501038 h 5603565"/>
              <a:gd name="connsiteX932" fmla="*/ 4365078 w 5026033"/>
              <a:gd name="connsiteY932" fmla="*/ 1488613 h 5603565"/>
              <a:gd name="connsiteX933" fmla="*/ 4358725 w 5026033"/>
              <a:gd name="connsiteY933" fmla="*/ 1491386 h 5603565"/>
              <a:gd name="connsiteX934" fmla="*/ 4365078 w 5026033"/>
              <a:gd name="connsiteY934" fmla="*/ 1488613 h 5603565"/>
              <a:gd name="connsiteX935" fmla="*/ 4210252 w 5026033"/>
              <a:gd name="connsiteY935" fmla="*/ 1469569 h 5603565"/>
              <a:gd name="connsiteX936" fmla="*/ 4209618 w 5026033"/>
              <a:gd name="connsiteY936" fmla="*/ 1474671 h 5603565"/>
              <a:gd name="connsiteX937" fmla="*/ 4210252 w 5026033"/>
              <a:gd name="connsiteY937" fmla="*/ 1469569 h 5603565"/>
              <a:gd name="connsiteX938" fmla="*/ 4250730 w 5026033"/>
              <a:gd name="connsiteY938" fmla="*/ 1422501 h 5603565"/>
              <a:gd name="connsiteX939" fmla="*/ 4250730 w 5026033"/>
              <a:gd name="connsiteY939" fmla="*/ 1422503 h 5603565"/>
              <a:gd name="connsiteX940" fmla="*/ 4250729 w 5026033"/>
              <a:gd name="connsiteY940" fmla="*/ 1422502 h 5603565"/>
              <a:gd name="connsiteX941" fmla="*/ 4250730 w 5026033"/>
              <a:gd name="connsiteY941" fmla="*/ 1422500 h 5603565"/>
              <a:gd name="connsiteX942" fmla="*/ 4250730 w 5026033"/>
              <a:gd name="connsiteY942" fmla="*/ 1422501 h 5603565"/>
              <a:gd name="connsiteX943" fmla="*/ 4250730 w 5026033"/>
              <a:gd name="connsiteY943" fmla="*/ 1422500 h 5603565"/>
              <a:gd name="connsiteX944" fmla="*/ 4423362 w 5026033"/>
              <a:gd name="connsiteY944" fmla="*/ 1416844 h 5603565"/>
              <a:gd name="connsiteX945" fmla="*/ 4411907 w 5026033"/>
              <a:gd name="connsiteY945" fmla="*/ 1435441 h 5603565"/>
              <a:gd name="connsiteX946" fmla="*/ 4414169 w 5026033"/>
              <a:gd name="connsiteY946" fmla="*/ 1449828 h 5603565"/>
              <a:gd name="connsiteX947" fmla="*/ 4398164 w 5026033"/>
              <a:gd name="connsiteY947" fmla="*/ 1506489 h 5603565"/>
              <a:gd name="connsiteX948" fmla="*/ 4396894 w 5026033"/>
              <a:gd name="connsiteY948" fmla="*/ 1513603 h 5603565"/>
              <a:gd name="connsiteX949" fmla="*/ 4387861 w 5026033"/>
              <a:gd name="connsiteY949" fmla="*/ 1528492 h 5603565"/>
              <a:gd name="connsiteX950" fmla="*/ 4346744 w 5026033"/>
              <a:gd name="connsiteY950" fmla="*/ 1570390 h 5603565"/>
              <a:gd name="connsiteX951" fmla="*/ 4345594 w 5026033"/>
              <a:gd name="connsiteY951" fmla="*/ 1554282 h 5603565"/>
              <a:gd name="connsiteX952" fmla="*/ 4342387 w 5026033"/>
              <a:gd name="connsiteY952" fmla="*/ 1552888 h 5603565"/>
              <a:gd name="connsiteX953" fmla="*/ 4349866 w 5026033"/>
              <a:gd name="connsiteY953" fmla="*/ 1543812 h 5603565"/>
              <a:gd name="connsiteX954" fmla="*/ 4335738 w 5026033"/>
              <a:gd name="connsiteY954" fmla="*/ 1556087 h 5603565"/>
              <a:gd name="connsiteX955" fmla="*/ 4340017 w 5026033"/>
              <a:gd name="connsiteY955" fmla="*/ 1575495 h 5603565"/>
              <a:gd name="connsiteX956" fmla="*/ 4348250 w 5026033"/>
              <a:gd name="connsiteY956" fmla="*/ 1578715 h 5603565"/>
              <a:gd name="connsiteX957" fmla="*/ 4344969 w 5026033"/>
              <a:gd name="connsiteY957" fmla="*/ 1585112 h 5603565"/>
              <a:gd name="connsiteX958" fmla="*/ 4356113 w 5026033"/>
              <a:gd name="connsiteY958" fmla="*/ 1590932 h 5603565"/>
              <a:gd name="connsiteX959" fmla="*/ 4369447 w 5026033"/>
              <a:gd name="connsiteY959" fmla="*/ 1589446 h 5603565"/>
              <a:gd name="connsiteX960" fmla="*/ 4401644 w 5026033"/>
              <a:gd name="connsiteY960" fmla="*/ 1543470 h 5603565"/>
              <a:gd name="connsiteX961" fmla="*/ 4406969 w 5026033"/>
              <a:gd name="connsiteY961" fmla="*/ 1541207 h 5603565"/>
              <a:gd name="connsiteX962" fmla="*/ 4409004 w 5026033"/>
              <a:gd name="connsiteY962" fmla="*/ 1525784 h 5603565"/>
              <a:gd name="connsiteX963" fmla="*/ 4415240 w 5026033"/>
              <a:gd name="connsiteY963" fmla="*/ 1515670 h 5603565"/>
              <a:gd name="connsiteX964" fmla="*/ 4419537 w 5026033"/>
              <a:gd name="connsiteY964" fmla="*/ 1480546 h 5603565"/>
              <a:gd name="connsiteX965" fmla="*/ 4427924 w 5026033"/>
              <a:gd name="connsiteY965" fmla="*/ 1453594 h 5603565"/>
              <a:gd name="connsiteX966" fmla="*/ 4427923 w 5026033"/>
              <a:gd name="connsiteY966" fmla="*/ 1453600 h 5603565"/>
              <a:gd name="connsiteX967" fmla="*/ 4431327 w 5026033"/>
              <a:gd name="connsiteY967" fmla="*/ 1418280 h 5603565"/>
              <a:gd name="connsiteX968" fmla="*/ 4423362 w 5026033"/>
              <a:gd name="connsiteY968" fmla="*/ 1416844 h 5603565"/>
              <a:gd name="connsiteX969" fmla="*/ 4461453 w 5026033"/>
              <a:gd name="connsiteY969" fmla="*/ 1416673 h 5603565"/>
              <a:gd name="connsiteX970" fmla="*/ 4455266 w 5026033"/>
              <a:gd name="connsiteY970" fmla="*/ 1426328 h 5603565"/>
              <a:gd name="connsiteX971" fmla="*/ 4458426 w 5026033"/>
              <a:gd name="connsiteY971" fmla="*/ 1430999 h 5603565"/>
              <a:gd name="connsiteX972" fmla="*/ 4452633 w 5026033"/>
              <a:gd name="connsiteY972" fmla="*/ 1428707 h 5603565"/>
              <a:gd name="connsiteX973" fmla="*/ 4445405 w 5026033"/>
              <a:gd name="connsiteY973" fmla="*/ 1436729 h 5603565"/>
              <a:gd name="connsiteX974" fmla="*/ 4444145 w 5026033"/>
              <a:gd name="connsiteY974" fmla="*/ 1449370 h 5603565"/>
              <a:gd name="connsiteX975" fmla="*/ 4449185 w 5026033"/>
              <a:gd name="connsiteY975" fmla="*/ 1454082 h 5603565"/>
              <a:gd name="connsiteX976" fmla="*/ 4443273 w 5026033"/>
              <a:gd name="connsiteY976" fmla="*/ 1460786 h 5603565"/>
              <a:gd name="connsiteX977" fmla="*/ 4453819 w 5026033"/>
              <a:gd name="connsiteY977" fmla="*/ 1453604 h 5603565"/>
              <a:gd name="connsiteX978" fmla="*/ 4456910 w 5026033"/>
              <a:gd name="connsiteY978" fmla="*/ 1445053 h 5603565"/>
              <a:gd name="connsiteX979" fmla="*/ 4459396 w 5026033"/>
              <a:gd name="connsiteY979" fmla="*/ 1437044 h 5603565"/>
              <a:gd name="connsiteX980" fmla="*/ 4463861 w 5026033"/>
              <a:gd name="connsiteY980" fmla="*/ 1428154 h 5603565"/>
              <a:gd name="connsiteX981" fmla="*/ 4463861 w 5026033"/>
              <a:gd name="connsiteY981" fmla="*/ 1428152 h 5603565"/>
              <a:gd name="connsiteX982" fmla="*/ 4461453 w 5026033"/>
              <a:gd name="connsiteY982" fmla="*/ 1416673 h 5603565"/>
              <a:gd name="connsiteX983" fmla="*/ 4921877 w 5026033"/>
              <a:gd name="connsiteY983" fmla="*/ 1414939 h 5603565"/>
              <a:gd name="connsiteX984" fmla="*/ 4915720 w 5026033"/>
              <a:gd name="connsiteY984" fmla="*/ 1415889 h 5603565"/>
              <a:gd name="connsiteX985" fmla="*/ 4921877 w 5026033"/>
              <a:gd name="connsiteY985" fmla="*/ 1414939 h 5603565"/>
              <a:gd name="connsiteX986" fmla="*/ 4945263 w 5026033"/>
              <a:gd name="connsiteY986" fmla="*/ 1405777 h 5603565"/>
              <a:gd name="connsiteX987" fmla="*/ 4945267 w 5026033"/>
              <a:gd name="connsiteY987" fmla="*/ 1405781 h 5603565"/>
              <a:gd name="connsiteX988" fmla="*/ 4945264 w 5026033"/>
              <a:gd name="connsiteY988" fmla="*/ 1405780 h 5603565"/>
              <a:gd name="connsiteX989" fmla="*/ 4275078 w 5026033"/>
              <a:gd name="connsiteY989" fmla="*/ 1402105 h 5603565"/>
              <a:gd name="connsiteX990" fmla="*/ 4252938 w 5026033"/>
              <a:gd name="connsiteY990" fmla="*/ 1421905 h 5603565"/>
              <a:gd name="connsiteX991" fmla="*/ 4250730 w 5026033"/>
              <a:gd name="connsiteY991" fmla="*/ 1422500 h 5603565"/>
              <a:gd name="connsiteX992" fmla="*/ 4251030 w 5026033"/>
              <a:gd name="connsiteY992" fmla="*/ 1419944 h 5603565"/>
              <a:gd name="connsiteX993" fmla="*/ 4248751 w 5026033"/>
              <a:gd name="connsiteY993" fmla="*/ 1420691 h 5603565"/>
              <a:gd name="connsiteX994" fmla="*/ 4250729 w 5026033"/>
              <a:gd name="connsiteY994" fmla="*/ 1422502 h 5603565"/>
              <a:gd name="connsiteX995" fmla="*/ 4248467 w 5026033"/>
              <a:gd name="connsiteY995" fmla="*/ 1426091 h 5603565"/>
              <a:gd name="connsiteX996" fmla="*/ 4251762 w 5026033"/>
              <a:gd name="connsiteY996" fmla="*/ 1427910 h 5603565"/>
              <a:gd name="connsiteX997" fmla="*/ 4288344 w 5026033"/>
              <a:gd name="connsiteY997" fmla="*/ 1452024 h 5603565"/>
              <a:gd name="connsiteX998" fmla="*/ 4305401 w 5026033"/>
              <a:gd name="connsiteY998" fmla="*/ 1470285 h 5603565"/>
              <a:gd name="connsiteX999" fmla="*/ 4325073 w 5026033"/>
              <a:gd name="connsiteY999" fmla="*/ 1470374 h 5603565"/>
              <a:gd name="connsiteX1000" fmla="*/ 4327610 w 5026033"/>
              <a:gd name="connsiteY1000" fmla="*/ 1470679 h 5603565"/>
              <a:gd name="connsiteX1001" fmla="*/ 4327610 w 5026033"/>
              <a:gd name="connsiteY1001" fmla="*/ 1470677 h 5603565"/>
              <a:gd name="connsiteX1002" fmla="*/ 4333173 w 5026033"/>
              <a:gd name="connsiteY1002" fmla="*/ 1461578 h 5603565"/>
              <a:gd name="connsiteX1003" fmla="*/ 4308555 w 5026033"/>
              <a:gd name="connsiteY1003" fmla="*/ 1452806 h 5603565"/>
              <a:gd name="connsiteX1004" fmla="*/ 4292699 w 5026033"/>
              <a:gd name="connsiteY1004" fmla="*/ 1448095 h 5603565"/>
              <a:gd name="connsiteX1005" fmla="*/ 4285708 w 5026033"/>
              <a:gd name="connsiteY1005" fmla="*/ 1439194 h 5603565"/>
              <a:gd name="connsiteX1006" fmla="*/ 4292143 w 5026033"/>
              <a:gd name="connsiteY1006" fmla="*/ 1411973 h 5603565"/>
              <a:gd name="connsiteX1007" fmla="*/ 4292734 w 5026033"/>
              <a:gd name="connsiteY1007" fmla="*/ 1409321 h 5603565"/>
              <a:gd name="connsiteX1008" fmla="*/ 4275078 w 5026033"/>
              <a:gd name="connsiteY1008" fmla="*/ 1402105 h 5603565"/>
              <a:gd name="connsiteX1009" fmla="*/ 4325026 w 5026033"/>
              <a:gd name="connsiteY1009" fmla="*/ 1371778 h 5603565"/>
              <a:gd name="connsiteX1010" fmla="*/ 4326071 w 5026033"/>
              <a:gd name="connsiteY1010" fmla="*/ 1373386 h 5603565"/>
              <a:gd name="connsiteX1011" fmla="*/ 4325026 w 5026033"/>
              <a:gd name="connsiteY1011" fmla="*/ 1371778 h 5603565"/>
              <a:gd name="connsiteX1012" fmla="*/ 4942255 w 5026033"/>
              <a:gd name="connsiteY1012" fmla="*/ 1362880 h 5603565"/>
              <a:gd name="connsiteX1013" fmla="*/ 4940829 w 5026033"/>
              <a:gd name="connsiteY1013" fmla="*/ 1365277 h 5603565"/>
              <a:gd name="connsiteX1014" fmla="*/ 4942255 w 5026033"/>
              <a:gd name="connsiteY1014" fmla="*/ 1362880 h 5603565"/>
              <a:gd name="connsiteX1015" fmla="*/ 4948475 w 5026033"/>
              <a:gd name="connsiteY1015" fmla="*/ 1360118 h 5603565"/>
              <a:gd name="connsiteX1016" fmla="*/ 4943533 w 5026033"/>
              <a:gd name="connsiteY1016" fmla="*/ 1360565 h 5603565"/>
              <a:gd name="connsiteX1017" fmla="*/ 4932928 w 5026033"/>
              <a:gd name="connsiteY1017" fmla="*/ 1373773 h 5603565"/>
              <a:gd name="connsiteX1018" fmla="*/ 4920898 w 5026033"/>
              <a:gd name="connsiteY1018" fmla="*/ 1396615 h 5603565"/>
              <a:gd name="connsiteX1019" fmla="*/ 4916186 w 5026033"/>
              <a:gd name="connsiteY1019" fmla="*/ 1405224 h 5603565"/>
              <a:gd name="connsiteX1020" fmla="*/ 4902415 w 5026033"/>
              <a:gd name="connsiteY1020" fmla="*/ 1416178 h 5603565"/>
              <a:gd name="connsiteX1021" fmla="*/ 4896891 w 5026033"/>
              <a:gd name="connsiteY1021" fmla="*/ 1418509 h 5603565"/>
              <a:gd name="connsiteX1022" fmla="*/ 4892580 w 5026033"/>
              <a:gd name="connsiteY1022" fmla="*/ 1428775 h 5603565"/>
              <a:gd name="connsiteX1023" fmla="*/ 4874342 w 5026033"/>
              <a:gd name="connsiteY1023" fmla="*/ 1445553 h 5603565"/>
              <a:gd name="connsiteX1024" fmla="*/ 4874636 w 5026033"/>
              <a:gd name="connsiteY1024" fmla="*/ 1451878 h 5603565"/>
              <a:gd name="connsiteX1025" fmla="*/ 4861434 w 5026033"/>
              <a:gd name="connsiteY1025" fmla="*/ 1460479 h 5603565"/>
              <a:gd name="connsiteX1026" fmla="*/ 4838038 w 5026033"/>
              <a:gd name="connsiteY1026" fmla="*/ 1478916 h 5603565"/>
              <a:gd name="connsiteX1027" fmla="*/ 4831007 w 5026033"/>
              <a:gd name="connsiteY1027" fmla="*/ 1481726 h 5603565"/>
              <a:gd name="connsiteX1028" fmla="*/ 4822944 w 5026033"/>
              <a:gd name="connsiteY1028" fmla="*/ 1486104 h 5603565"/>
              <a:gd name="connsiteX1029" fmla="*/ 4792853 w 5026033"/>
              <a:gd name="connsiteY1029" fmla="*/ 1500659 h 5603565"/>
              <a:gd name="connsiteX1030" fmla="*/ 4775117 w 5026033"/>
              <a:gd name="connsiteY1030" fmla="*/ 1507806 h 5603565"/>
              <a:gd name="connsiteX1031" fmla="*/ 4754570 w 5026033"/>
              <a:gd name="connsiteY1031" fmla="*/ 1516817 h 5603565"/>
              <a:gd name="connsiteX1032" fmla="*/ 4719706 w 5026033"/>
              <a:gd name="connsiteY1032" fmla="*/ 1522236 h 5603565"/>
              <a:gd name="connsiteX1033" fmla="*/ 4781064 w 5026033"/>
              <a:gd name="connsiteY1033" fmla="*/ 1435444 h 5603565"/>
              <a:gd name="connsiteX1034" fmla="*/ 4787005 w 5026033"/>
              <a:gd name="connsiteY1034" fmla="*/ 1430142 h 5603565"/>
              <a:gd name="connsiteX1035" fmla="*/ 4801154 w 5026033"/>
              <a:gd name="connsiteY1035" fmla="*/ 1425077 h 5603565"/>
              <a:gd name="connsiteX1036" fmla="*/ 4814580 w 5026033"/>
              <a:gd name="connsiteY1036" fmla="*/ 1415269 h 5603565"/>
              <a:gd name="connsiteX1037" fmla="*/ 4820572 w 5026033"/>
              <a:gd name="connsiteY1037" fmla="*/ 1413093 h 5603565"/>
              <a:gd name="connsiteX1038" fmla="*/ 4832632 w 5026033"/>
              <a:gd name="connsiteY1038" fmla="*/ 1406639 h 5603565"/>
              <a:gd name="connsiteX1039" fmla="*/ 4841984 w 5026033"/>
              <a:gd name="connsiteY1039" fmla="*/ 1402342 h 5603565"/>
              <a:gd name="connsiteX1040" fmla="*/ 4861159 w 5026033"/>
              <a:gd name="connsiteY1040" fmla="*/ 1393398 h 5603565"/>
              <a:gd name="connsiteX1041" fmla="*/ 4856460 w 5026033"/>
              <a:gd name="connsiteY1041" fmla="*/ 1378554 h 5603565"/>
              <a:gd name="connsiteX1042" fmla="*/ 4825849 w 5026033"/>
              <a:gd name="connsiteY1042" fmla="*/ 1386945 h 5603565"/>
              <a:gd name="connsiteX1043" fmla="*/ 4814724 w 5026033"/>
              <a:gd name="connsiteY1043" fmla="*/ 1395586 h 5603565"/>
              <a:gd name="connsiteX1044" fmla="*/ 4799170 w 5026033"/>
              <a:gd name="connsiteY1044" fmla="*/ 1405337 h 5603565"/>
              <a:gd name="connsiteX1045" fmla="*/ 4786725 w 5026033"/>
              <a:gd name="connsiteY1045" fmla="*/ 1411221 h 5603565"/>
              <a:gd name="connsiteX1046" fmla="*/ 4774723 w 5026033"/>
              <a:gd name="connsiteY1046" fmla="*/ 1417622 h 5603565"/>
              <a:gd name="connsiteX1047" fmla="*/ 4694004 w 5026033"/>
              <a:gd name="connsiteY1047" fmla="*/ 1474428 h 5603565"/>
              <a:gd name="connsiteX1048" fmla="*/ 4699151 w 5026033"/>
              <a:gd name="connsiteY1048" fmla="*/ 1484071 h 5603565"/>
              <a:gd name="connsiteX1049" fmla="*/ 4704248 w 5026033"/>
              <a:gd name="connsiteY1049" fmla="*/ 1491806 h 5603565"/>
              <a:gd name="connsiteX1050" fmla="*/ 4701947 w 5026033"/>
              <a:gd name="connsiteY1050" fmla="*/ 1514451 h 5603565"/>
              <a:gd name="connsiteX1051" fmla="*/ 4699416 w 5026033"/>
              <a:gd name="connsiteY1051" fmla="*/ 1525704 h 5603565"/>
              <a:gd name="connsiteX1052" fmla="*/ 4723554 w 5026033"/>
              <a:gd name="connsiteY1052" fmla="*/ 1541719 h 5603565"/>
              <a:gd name="connsiteX1053" fmla="*/ 4736136 w 5026033"/>
              <a:gd name="connsiteY1053" fmla="*/ 1543154 h 5603565"/>
              <a:gd name="connsiteX1054" fmla="*/ 4784186 w 5026033"/>
              <a:gd name="connsiteY1054" fmla="*/ 1528311 h 5603565"/>
              <a:gd name="connsiteX1055" fmla="*/ 4808337 w 5026033"/>
              <a:gd name="connsiteY1055" fmla="*/ 1523199 h 5603565"/>
              <a:gd name="connsiteX1056" fmla="*/ 4814971 w 5026033"/>
              <a:gd name="connsiteY1056" fmla="*/ 1520208 h 5603565"/>
              <a:gd name="connsiteX1057" fmla="*/ 4819615 w 5026033"/>
              <a:gd name="connsiteY1057" fmla="*/ 1514403 h 5603565"/>
              <a:gd name="connsiteX1058" fmla="*/ 4839387 w 5026033"/>
              <a:gd name="connsiteY1058" fmla="*/ 1506085 h 5603565"/>
              <a:gd name="connsiteX1059" fmla="*/ 4853454 w 5026033"/>
              <a:gd name="connsiteY1059" fmla="*/ 1496757 h 5603565"/>
              <a:gd name="connsiteX1060" fmla="*/ 4865425 w 5026033"/>
              <a:gd name="connsiteY1060" fmla="*/ 1487445 h 5603565"/>
              <a:gd name="connsiteX1061" fmla="*/ 4888565 w 5026033"/>
              <a:gd name="connsiteY1061" fmla="*/ 1466796 h 5603565"/>
              <a:gd name="connsiteX1062" fmla="*/ 4896758 w 5026033"/>
              <a:gd name="connsiteY1062" fmla="*/ 1462072 h 5603565"/>
              <a:gd name="connsiteX1063" fmla="*/ 4903860 w 5026033"/>
              <a:gd name="connsiteY1063" fmla="*/ 1447887 h 5603565"/>
              <a:gd name="connsiteX1064" fmla="*/ 4909277 w 5026033"/>
              <a:gd name="connsiteY1064" fmla="*/ 1445297 h 5603565"/>
              <a:gd name="connsiteX1065" fmla="*/ 4917115 w 5026033"/>
              <a:gd name="connsiteY1065" fmla="*/ 1446498 h 5603565"/>
              <a:gd name="connsiteX1066" fmla="*/ 4916902 w 5026033"/>
              <a:gd name="connsiteY1066" fmla="*/ 1447277 h 5603565"/>
              <a:gd name="connsiteX1067" fmla="*/ 4917283 w 5026033"/>
              <a:gd name="connsiteY1067" fmla="*/ 1447432 h 5603565"/>
              <a:gd name="connsiteX1068" fmla="*/ 4932065 w 5026033"/>
              <a:gd name="connsiteY1068" fmla="*/ 1442189 h 5603565"/>
              <a:gd name="connsiteX1069" fmla="*/ 4940026 w 5026033"/>
              <a:gd name="connsiteY1069" fmla="*/ 1423764 h 5603565"/>
              <a:gd name="connsiteX1070" fmla="*/ 4949573 w 5026033"/>
              <a:gd name="connsiteY1070" fmla="*/ 1409123 h 5603565"/>
              <a:gd name="connsiteX1071" fmla="*/ 4945267 w 5026033"/>
              <a:gd name="connsiteY1071" fmla="*/ 1405781 h 5603565"/>
              <a:gd name="connsiteX1072" fmla="*/ 4945270 w 5026033"/>
              <a:gd name="connsiteY1072" fmla="*/ 1405781 h 5603565"/>
              <a:gd name="connsiteX1073" fmla="*/ 4948746 w 5026033"/>
              <a:gd name="connsiteY1073" fmla="*/ 1405195 h 5603565"/>
              <a:gd name="connsiteX1074" fmla="*/ 4953866 w 5026033"/>
              <a:gd name="connsiteY1074" fmla="*/ 1395855 h 5603565"/>
              <a:gd name="connsiteX1075" fmla="*/ 4959296 w 5026033"/>
              <a:gd name="connsiteY1075" fmla="*/ 1392333 h 5603565"/>
              <a:gd name="connsiteX1076" fmla="*/ 4957665 w 5026033"/>
              <a:gd name="connsiteY1076" fmla="*/ 1385728 h 5603565"/>
              <a:gd name="connsiteX1077" fmla="*/ 4951570 w 5026033"/>
              <a:gd name="connsiteY1077" fmla="*/ 1382172 h 5603565"/>
              <a:gd name="connsiteX1078" fmla="*/ 4946016 w 5026033"/>
              <a:gd name="connsiteY1078" fmla="*/ 1375033 h 5603565"/>
              <a:gd name="connsiteX1079" fmla="*/ 4948475 w 5026033"/>
              <a:gd name="connsiteY1079" fmla="*/ 1360118 h 5603565"/>
              <a:gd name="connsiteX1080" fmla="*/ 5005754 w 5026033"/>
              <a:gd name="connsiteY1080" fmla="*/ 1360101 h 5603565"/>
              <a:gd name="connsiteX1081" fmla="*/ 4990840 w 5026033"/>
              <a:gd name="connsiteY1081" fmla="*/ 1367598 h 5603565"/>
              <a:gd name="connsiteX1082" fmla="*/ 4981857 w 5026033"/>
              <a:gd name="connsiteY1082" fmla="*/ 1420888 h 5603565"/>
              <a:gd name="connsiteX1083" fmla="*/ 4977037 w 5026033"/>
              <a:gd name="connsiteY1083" fmla="*/ 1458936 h 5603565"/>
              <a:gd name="connsiteX1084" fmla="*/ 4962605 w 5026033"/>
              <a:gd name="connsiteY1084" fmla="*/ 1482119 h 5603565"/>
              <a:gd name="connsiteX1085" fmla="*/ 4950575 w 5026033"/>
              <a:gd name="connsiteY1085" fmla="*/ 1498846 h 5603565"/>
              <a:gd name="connsiteX1086" fmla="*/ 4942654 w 5026033"/>
              <a:gd name="connsiteY1086" fmla="*/ 1505049 h 5603565"/>
              <a:gd name="connsiteX1087" fmla="*/ 4932361 w 5026033"/>
              <a:gd name="connsiteY1087" fmla="*/ 1487517 h 5603565"/>
              <a:gd name="connsiteX1088" fmla="*/ 4932091 w 5026033"/>
              <a:gd name="connsiteY1088" fmla="*/ 1466365 h 5603565"/>
              <a:gd name="connsiteX1089" fmla="*/ 4933923 w 5026033"/>
              <a:gd name="connsiteY1089" fmla="*/ 1453914 h 5603565"/>
              <a:gd name="connsiteX1090" fmla="*/ 4912423 w 5026033"/>
              <a:gd name="connsiteY1090" fmla="*/ 1462077 h 5603565"/>
              <a:gd name="connsiteX1091" fmla="*/ 4900119 w 5026033"/>
              <a:gd name="connsiteY1091" fmla="*/ 1478035 h 5603565"/>
              <a:gd name="connsiteX1092" fmla="*/ 4894211 w 5026033"/>
              <a:gd name="connsiteY1092" fmla="*/ 1483118 h 5603565"/>
              <a:gd name="connsiteX1093" fmla="*/ 4890700 w 5026033"/>
              <a:gd name="connsiteY1093" fmla="*/ 1488194 h 5603565"/>
              <a:gd name="connsiteX1094" fmla="*/ 4886136 w 5026033"/>
              <a:gd name="connsiteY1094" fmla="*/ 1489484 h 5603565"/>
              <a:gd name="connsiteX1095" fmla="*/ 4880193 w 5026033"/>
              <a:gd name="connsiteY1095" fmla="*/ 1498182 h 5603565"/>
              <a:gd name="connsiteX1096" fmla="*/ 4879682 w 5026033"/>
              <a:gd name="connsiteY1096" fmla="*/ 1498125 h 5603565"/>
              <a:gd name="connsiteX1097" fmla="*/ 4875565 w 5026033"/>
              <a:gd name="connsiteY1097" fmla="*/ 1507110 h 5603565"/>
              <a:gd name="connsiteX1098" fmla="*/ 4866296 w 5026033"/>
              <a:gd name="connsiteY1098" fmla="*/ 1523369 h 5603565"/>
              <a:gd name="connsiteX1099" fmla="*/ 4865425 w 5026033"/>
              <a:gd name="connsiteY1099" fmla="*/ 1530628 h 5603565"/>
              <a:gd name="connsiteX1100" fmla="*/ 4859767 w 5026033"/>
              <a:gd name="connsiteY1100" fmla="*/ 1534646 h 5603565"/>
              <a:gd name="connsiteX1101" fmla="*/ 4837577 w 5026033"/>
              <a:gd name="connsiteY1101" fmla="*/ 1546375 h 5603565"/>
              <a:gd name="connsiteX1102" fmla="*/ 4822575 w 5026033"/>
              <a:gd name="connsiteY1102" fmla="*/ 1560507 h 5603565"/>
              <a:gd name="connsiteX1103" fmla="*/ 4807947 w 5026033"/>
              <a:gd name="connsiteY1103" fmla="*/ 1576704 h 5603565"/>
              <a:gd name="connsiteX1104" fmla="*/ 4808382 w 5026033"/>
              <a:gd name="connsiteY1104" fmla="*/ 1585370 h 5603565"/>
              <a:gd name="connsiteX1105" fmla="*/ 4797886 w 5026033"/>
              <a:gd name="connsiteY1105" fmla="*/ 1596214 h 5603565"/>
              <a:gd name="connsiteX1106" fmla="*/ 4796350 w 5026033"/>
              <a:gd name="connsiteY1106" fmla="*/ 1594521 h 5603565"/>
              <a:gd name="connsiteX1107" fmla="*/ 4791965 w 5026033"/>
              <a:gd name="connsiteY1107" fmla="*/ 1593979 h 5603565"/>
              <a:gd name="connsiteX1108" fmla="*/ 4789233 w 5026033"/>
              <a:gd name="connsiteY1108" fmla="*/ 1605305 h 5603565"/>
              <a:gd name="connsiteX1109" fmla="*/ 4781206 w 5026033"/>
              <a:gd name="connsiteY1109" fmla="*/ 1608403 h 5603565"/>
              <a:gd name="connsiteX1110" fmla="*/ 4777134 w 5026033"/>
              <a:gd name="connsiteY1110" fmla="*/ 1617266 h 5603565"/>
              <a:gd name="connsiteX1111" fmla="*/ 4765696 w 5026033"/>
              <a:gd name="connsiteY1111" fmla="*/ 1623981 h 5603565"/>
              <a:gd name="connsiteX1112" fmla="*/ 4749917 w 5026033"/>
              <a:gd name="connsiteY1112" fmla="*/ 1632362 h 5603565"/>
              <a:gd name="connsiteX1113" fmla="*/ 4741141 w 5026033"/>
              <a:gd name="connsiteY1113" fmla="*/ 1640930 h 5603565"/>
              <a:gd name="connsiteX1114" fmla="*/ 4736780 w 5026033"/>
              <a:gd name="connsiteY1114" fmla="*/ 1646758 h 5603565"/>
              <a:gd name="connsiteX1115" fmla="*/ 4724953 w 5026033"/>
              <a:gd name="connsiteY1115" fmla="*/ 1655787 h 5603565"/>
              <a:gd name="connsiteX1116" fmla="*/ 4713352 w 5026033"/>
              <a:gd name="connsiteY1116" fmla="*/ 1656088 h 5603565"/>
              <a:gd name="connsiteX1117" fmla="*/ 4625170 w 5026033"/>
              <a:gd name="connsiteY1117" fmla="*/ 1684016 h 5603565"/>
              <a:gd name="connsiteX1118" fmla="*/ 4613429 w 5026033"/>
              <a:gd name="connsiteY1118" fmla="*/ 1684279 h 5603565"/>
              <a:gd name="connsiteX1119" fmla="*/ 4583615 w 5026033"/>
              <a:gd name="connsiteY1119" fmla="*/ 1690924 h 5603565"/>
              <a:gd name="connsiteX1120" fmla="*/ 4577354 w 5026033"/>
              <a:gd name="connsiteY1120" fmla="*/ 1682523 h 5603565"/>
              <a:gd name="connsiteX1121" fmla="*/ 4562431 w 5026033"/>
              <a:gd name="connsiteY1121" fmla="*/ 1666801 h 5603565"/>
              <a:gd name="connsiteX1122" fmla="*/ 4595272 w 5026033"/>
              <a:gd name="connsiteY1122" fmla="*/ 1587153 h 5603565"/>
              <a:gd name="connsiteX1123" fmla="*/ 4641660 w 5026033"/>
              <a:gd name="connsiteY1123" fmla="*/ 1534207 h 5603565"/>
              <a:gd name="connsiteX1124" fmla="*/ 4666070 w 5026033"/>
              <a:gd name="connsiteY1124" fmla="*/ 1512648 h 5603565"/>
              <a:gd name="connsiteX1125" fmla="*/ 4670878 w 5026033"/>
              <a:gd name="connsiteY1125" fmla="*/ 1508842 h 5603565"/>
              <a:gd name="connsiteX1126" fmla="*/ 4681066 w 5026033"/>
              <a:gd name="connsiteY1126" fmla="*/ 1495503 h 5603565"/>
              <a:gd name="connsiteX1127" fmla="*/ 4685447 w 5026033"/>
              <a:gd name="connsiteY1127" fmla="*/ 1492747 h 5603565"/>
              <a:gd name="connsiteX1128" fmla="*/ 4694333 w 5026033"/>
              <a:gd name="connsiteY1128" fmla="*/ 1483877 h 5603565"/>
              <a:gd name="connsiteX1129" fmla="*/ 4687774 w 5026033"/>
              <a:gd name="connsiteY1129" fmla="*/ 1478532 h 5603565"/>
              <a:gd name="connsiteX1130" fmla="*/ 4675203 w 5026033"/>
              <a:gd name="connsiteY1130" fmla="*/ 1480025 h 5603565"/>
              <a:gd name="connsiteX1131" fmla="*/ 4685487 w 5026033"/>
              <a:gd name="connsiteY1131" fmla="*/ 1469668 h 5603565"/>
              <a:gd name="connsiteX1132" fmla="*/ 4721348 w 5026033"/>
              <a:gd name="connsiteY1132" fmla="*/ 1445325 h 5603565"/>
              <a:gd name="connsiteX1133" fmla="*/ 4753556 w 5026033"/>
              <a:gd name="connsiteY1133" fmla="*/ 1406177 h 5603565"/>
              <a:gd name="connsiteX1134" fmla="*/ 4753368 w 5026033"/>
              <a:gd name="connsiteY1134" fmla="*/ 1400140 h 5603565"/>
              <a:gd name="connsiteX1135" fmla="*/ 4765194 w 5026033"/>
              <a:gd name="connsiteY1135" fmla="*/ 1396806 h 5603565"/>
              <a:gd name="connsiteX1136" fmla="*/ 4766819 w 5026033"/>
              <a:gd name="connsiteY1136" fmla="*/ 1384798 h 5603565"/>
              <a:gd name="connsiteX1137" fmla="*/ 4762185 w 5026033"/>
              <a:gd name="connsiteY1137" fmla="*/ 1378812 h 5603565"/>
              <a:gd name="connsiteX1138" fmla="*/ 4759815 w 5026033"/>
              <a:gd name="connsiteY1138" fmla="*/ 1376092 h 5603565"/>
              <a:gd name="connsiteX1139" fmla="*/ 4668021 w 5026033"/>
              <a:gd name="connsiteY1139" fmla="*/ 1457869 h 5603565"/>
              <a:gd name="connsiteX1140" fmla="*/ 4674430 w 5026033"/>
              <a:gd name="connsiteY1140" fmla="*/ 1473426 h 5603565"/>
              <a:gd name="connsiteX1141" fmla="*/ 4670692 w 5026033"/>
              <a:gd name="connsiteY1141" fmla="*/ 1468387 h 5603565"/>
              <a:gd name="connsiteX1142" fmla="*/ 4660079 w 5026033"/>
              <a:gd name="connsiteY1142" fmla="*/ 1461809 h 5603565"/>
              <a:gd name="connsiteX1143" fmla="*/ 4641354 w 5026033"/>
              <a:gd name="connsiteY1143" fmla="*/ 1469643 h 5603565"/>
              <a:gd name="connsiteX1144" fmla="*/ 4608680 w 5026033"/>
              <a:gd name="connsiteY1144" fmla="*/ 1483517 h 5603565"/>
              <a:gd name="connsiteX1145" fmla="*/ 4599506 w 5026033"/>
              <a:gd name="connsiteY1145" fmla="*/ 1486486 h 5603565"/>
              <a:gd name="connsiteX1146" fmla="*/ 4570013 w 5026033"/>
              <a:gd name="connsiteY1146" fmla="*/ 1495683 h 5603565"/>
              <a:gd name="connsiteX1147" fmla="*/ 4566567 w 5026033"/>
              <a:gd name="connsiteY1147" fmla="*/ 1494662 h 5603565"/>
              <a:gd name="connsiteX1148" fmla="*/ 4542646 w 5026033"/>
              <a:gd name="connsiteY1148" fmla="*/ 1496688 h 5603565"/>
              <a:gd name="connsiteX1149" fmla="*/ 4534067 w 5026033"/>
              <a:gd name="connsiteY1149" fmla="*/ 1501086 h 5603565"/>
              <a:gd name="connsiteX1150" fmla="*/ 4513473 w 5026033"/>
              <a:gd name="connsiteY1150" fmla="*/ 1503300 h 5603565"/>
              <a:gd name="connsiteX1151" fmla="*/ 4505232 w 5026033"/>
              <a:gd name="connsiteY1151" fmla="*/ 1498374 h 5603565"/>
              <a:gd name="connsiteX1152" fmla="*/ 4493821 w 5026033"/>
              <a:gd name="connsiteY1152" fmla="*/ 1495924 h 5603565"/>
              <a:gd name="connsiteX1153" fmla="*/ 4478531 w 5026033"/>
              <a:gd name="connsiteY1153" fmla="*/ 1494080 h 5603565"/>
              <a:gd name="connsiteX1154" fmla="*/ 4472309 w 5026033"/>
              <a:gd name="connsiteY1154" fmla="*/ 1492092 h 5603565"/>
              <a:gd name="connsiteX1155" fmla="*/ 4467098 w 5026033"/>
              <a:gd name="connsiteY1155" fmla="*/ 1491417 h 5603565"/>
              <a:gd name="connsiteX1156" fmla="*/ 4449304 w 5026033"/>
              <a:gd name="connsiteY1156" fmla="*/ 1468387 h 5603565"/>
              <a:gd name="connsiteX1157" fmla="*/ 4441686 w 5026033"/>
              <a:gd name="connsiteY1157" fmla="*/ 1467579 h 5603565"/>
              <a:gd name="connsiteX1158" fmla="*/ 4445793 w 5026033"/>
              <a:gd name="connsiteY1158" fmla="*/ 1505271 h 5603565"/>
              <a:gd name="connsiteX1159" fmla="*/ 4459831 w 5026033"/>
              <a:gd name="connsiteY1159" fmla="*/ 1532049 h 5603565"/>
              <a:gd name="connsiteX1160" fmla="*/ 4468621 w 5026033"/>
              <a:gd name="connsiteY1160" fmla="*/ 1631096 h 5603565"/>
              <a:gd name="connsiteX1161" fmla="*/ 4480325 w 5026033"/>
              <a:gd name="connsiteY1161" fmla="*/ 1633941 h 5603565"/>
              <a:gd name="connsiteX1162" fmla="*/ 4479701 w 5026033"/>
              <a:gd name="connsiteY1162" fmla="*/ 1613547 h 5603565"/>
              <a:gd name="connsiteX1163" fmla="*/ 4475985 w 5026033"/>
              <a:gd name="connsiteY1163" fmla="*/ 1570437 h 5603565"/>
              <a:gd name="connsiteX1164" fmla="*/ 4486475 w 5026033"/>
              <a:gd name="connsiteY1164" fmla="*/ 1522967 h 5603565"/>
              <a:gd name="connsiteX1165" fmla="*/ 4497658 w 5026033"/>
              <a:gd name="connsiteY1165" fmla="*/ 1524856 h 5603565"/>
              <a:gd name="connsiteX1166" fmla="*/ 4509746 w 5026033"/>
              <a:gd name="connsiteY1166" fmla="*/ 1522132 h 5603565"/>
              <a:gd name="connsiteX1167" fmla="*/ 4516767 w 5026033"/>
              <a:gd name="connsiteY1167" fmla="*/ 1522304 h 5603565"/>
              <a:gd name="connsiteX1168" fmla="*/ 4525895 w 5026033"/>
              <a:gd name="connsiteY1168" fmla="*/ 1528002 h 5603565"/>
              <a:gd name="connsiteX1169" fmla="*/ 4530482 w 5026033"/>
              <a:gd name="connsiteY1169" fmla="*/ 1533882 h 5603565"/>
              <a:gd name="connsiteX1170" fmla="*/ 4533744 w 5026033"/>
              <a:gd name="connsiteY1170" fmla="*/ 1535260 h 5603565"/>
              <a:gd name="connsiteX1171" fmla="*/ 4532836 w 5026033"/>
              <a:gd name="connsiteY1171" fmla="*/ 1539436 h 5603565"/>
              <a:gd name="connsiteX1172" fmla="*/ 4537688 w 5026033"/>
              <a:gd name="connsiteY1172" fmla="*/ 1542233 h 5603565"/>
              <a:gd name="connsiteX1173" fmla="*/ 4540550 w 5026033"/>
              <a:gd name="connsiteY1173" fmla="*/ 1535209 h 5603565"/>
              <a:gd name="connsiteX1174" fmla="*/ 4546214 w 5026033"/>
              <a:gd name="connsiteY1174" fmla="*/ 1537815 h 5603565"/>
              <a:gd name="connsiteX1175" fmla="*/ 4544217 w 5026033"/>
              <a:gd name="connsiteY1175" fmla="*/ 1548538 h 5603565"/>
              <a:gd name="connsiteX1176" fmla="*/ 4548027 w 5026033"/>
              <a:gd name="connsiteY1176" fmla="*/ 1550480 h 5603565"/>
              <a:gd name="connsiteX1177" fmla="*/ 4563868 w 5026033"/>
              <a:gd name="connsiteY1177" fmla="*/ 1567818 h 5603565"/>
              <a:gd name="connsiteX1178" fmla="*/ 4576761 w 5026033"/>
              <a:gd name="connsiteY1178" fmla="*/ 1575845 h 5603565"/>
              <a:gd name="connsiteX1179" fmla="*/ 4578059 w 5026033"/>
              <a:gd name="connsiteY1179" fmla="*/ 1553597 h 5603565"/>
              <a:gd name="connsiteX1180" fmla="*/ 4561939 w 5026033"/>
              <a:gd name="connsiteY1180" fmla="*/ 1541860 h 5603565"/>
              <a:gd name="connsiteX1181" fmla="*/ 4553724 w 5026033"/>
              <a:gd name="connsiteY1181" fmla="*/ 1534241 h 5603565"/>
              <a:gd name="connsiteX1182" fmla="*/ 4545978 w 5026033"/>
              <a:gd name="connsiteY1182" fmla="*/ 1517739 h 5603565"/>
              <a:gd name="connsiteX1183" fmla="*/ 4565897 w 5026033"/>
              <a:gd name="connsiteY1183" fmla="*/ 1519930 h 5603565"/>
              <a:gd name="connsiteX1184" fmla="*/ 4578009 w 5026033"/>
              <a:gd name="connsiteY1184" fmla="*/ 1515026 h 5603565"/>
              <a:gd name="connsiteX1185" fmla="*/ 4579339 w 5026033"/>
              <a:gd name="connsiteY1185" fmla="*/ 1511687 h 5603565"/>
              <a:gd name="connsiteX1186" fmla="*/ 4608734 w 5026033"/>
              <a:gd name="connsiteY1186" fmla="*/ 1507278 h 5603565"/>
              <a:gd name="connsiteX1187" fmla="*/ 4652772 w 5026033"/>
              <a:gd name="connsiteY1187" fmla="*/ 1492673 h 5603565"/>
              <a:gd name="connsiteX1188" fmla="*/ 4657891 w 5026033"/>
              <a:gd name="connsiteY1188" fmla="*/ 1487448 h 5603565"/>
              <a:gd name="connsiteX1189" fmla="*/ 4665019 w 5026033"/>
              <a:gd name="connsiteY1189" fmla="*/ 1485290 h 5603565"/>
              <a:gd name="connsiteX1190" fmla="*/ 4664700 w 5026033"/>
              <a:gd name="connsiteY1190" fmla="*/ 1493040 h 5603565"/>
              <a:gd name="connsiteX1191" fmla="*/ 4648001 w 5026033"/>
              <a:gd name="connsiteY1191" fmla="*/ 1501362 h 5603565"/>
              <a:gd name="connsiteX1192" fmla="*/ 4625106 w 5026033"/>
              <a:gd name="connsiteY1192" fmla="*/ 1531112 h 5603565"/>
              <a:gd name="connsiteX1193" fmla="*/ 4596535 w 5026033"/>
              <a:gd name="connsiteY1193" fmla="*/ 1554295 h 5603565"/>
              <a:gd name="connsiteX1194" fmla="*/ 4548575 w 5026033"/>
              <a:gd name="connsiteY1194" fmla="*/ 1649512 h 5603565"/>
              <a:gd name="connsiteX1195" fmla="*/ 4566457 w 5026033"/>
              <a:gd name="connsiteY1195" fmla="*/ 1709550 h 5603565"/>
              <a:gd name="connsiteX1196" fmla="*/ 4594410 w 5026033"/>
              <a:gd name="connsiteY1196" fmla="*/ 1712942 h 5603565"/>
              <a:gd name="connsiteX1197" fmla="*/ 4610528 w 5026033"/>
              <a:gd name="connsiteY1197" fmla="*/ 1711766 h 5603565"/>
              <a:gd name="connsiteX1198" fmla="*/ 4631041 w 5026033"/>
              <a:gd name="connsiteY1198" fmla="*/ 1738158 h 5603565"/>
              <a:gd name="connsiteX1199" fmla="*/ 4629182 w 5026033"/>
              <a:gd name="connsiteY1199" fmla="*/ 1756685 h 5603565"/>
              <a:gd name="connsiteX1200" fmla="*/ 4628388 w 5026033"/>
              <a:gd name="connsiteY1200" fmla="*/ 1764886 h 5603565"/>
              <a:gd name="connsiteX1201" fmla="*/ 4609131 w 5026033"/>
              <a:gd name="connsiteY1201" fmla="*/ 1781999 h 5603565"/>
              <a:gd name="connsiteX1202" fmla="*/ 4613449 w 5026033"/>
              <a:gd name="connsiteY1202" fmla="*/ 1780168 h 5603565"/>
              <a:gd name="connsiteX1203" fmla="*/ 4594930 w 5026033"/>
              <a:gd name="connsiteY1203" fmla="*/ 1763785 h 5603565"/>
              <a:gd name="connsiteX1204" fmla="*/ 4573492 w 5026033"/>
              <a:gd name="connsiteY1204" fmla="*/ 1751151 h 5603565"/>
              <a:gd name="connsiteX1205" fmla="*/ 4573812 w 5026033"/>
              <a:gd name="connsiteY1205" fmla="*/ 1745709 h 5603565"/>
              <a:gd name="connsiteX1206" fmla="*/ 4566689 w 5026033"/>
              <a:gd name="connsiteY1206" fmla="*/ 1745464 h 5603565"/>
              <a:gd name="connsiteX1207" fmla="*/ 4571486 w 5026033"/>
              <a:gd name="connsiteY1207" fmla="*/ 1739761 h 5603565"/>
              <a:gd name="connsiteX1208" fmla="*/ 4549693 w 5026033"/>
              <a:gd name="connsiteY1208" fmla="*/ 1729676 h 5603565"/>
              <a:gd name="connsiteX1209" fmla="*/ 4559410 w 5026033"/>
              <a:gd name="connsiteY1209" fmla="*/ 1753434 h 5603565"/>
              <a:gd name="connsiteX1210" fmla="*/ 4582091 w 5026033"/>
              <a:gd name="connsiteY1210" fmla="*/ 1776953 h 5603565"/>
              <a:gd name="connsiteX1211" fmla="*/ 4626885 w 5026033"/>
              <a:gd name="connsiteY1211" fmla="*/ 1794762 h 5603565"/>
              <a:gd name="connsiteX1212" fmla="*/ 4633984 w 5026033"/>
              <a:gd name="connsiteY1212" fmla="*/ 1790461 h 5603565"/>
              <a:gd name="connsiteX1213" fmla="*/ 4642072 w 5026033"/>
              <a:gd name="connsiteY1213" fmla="*/ 1777168 h 5603565"/>
              <a:gd name="connsiteX1214" fmla="*/ 4649670 w 5026033"/>
              <a:gd name="connsiteY1214" fmla="*/ 1754214 h 5603565"/>
              <a:gd name="connsiteX1215" fmla="*/ 4650854 w 5026033"/>
              <a:gd name="connsiteY1215" fmla="*/ 1747057 h 5603565"/>
              <a:gd name="connsiteX1216" fmla="*/ 4646407 w 5026033"/>
              <a:gd name="connsiteY1216" fmla="*/ 1723369 h 5603565"/>
              <a:gd name="connsiteX1217" fmla="*/ 4644760 w 5026033"/>
              <a:gd name="connsiteY1217" fmla="*/ 1712451 h 5603565"/>
              <a:gd name="connsiteX1218" fmla="*/ 4644761 w 5026033"/>
              <a:gd name="connsiteY1218" fmla="*/ 1712440 h 5603565"/>
              <a:gd name="connsiteX1219" fmla="*/ 4644743 w 5026033"/>
              <a:gd name="connsiteY1219" fmla="*/ 1712432 h 5603565"/>
              <a:gd name="connsiteX1220" fmla="*/ 4658030 w 5026033"/>
              <a:gd name="connsiteY1220" fmla="*/ 1699748 h 5603565"/>
              <a:gd name="connsiteX1221" fmla="*/ 4715461 w 5026033"/>
              <a:gd name="connsiteY1221" fmla="*/ 1684848 h 5603565"/>
              <a:gd name="connsiteX1222" fmla="*/ 4719803 w 5026033"/>
              <a:gd name="connsiteY1222" fmla="*/ 1678781 h 5603565"/>
              <a:gd name="connsiteX1223" fmla="*/ 4742275 w 5026033"/>
              <a:gd name="connsiteY1223" fmla="*/ 1663192 h 5603565"/>
              <a:gd name="connsiteX1224" fmla="*/ 4746944 w 5026033"/>
              <a:gd name="connsiteY1224" fmla="*/ 1657557 h 5603565"/>
              <a:gd name="connsiteX1225" fmla="*/ 4757120 w 5026033"/>
              <a:gd name="connsiteY1225" fmla="*/ 1658342 h 5603565"/>
              <a:gd name="connsiteX1226" fmla="*/ 4761193 w 5026033"/>
              <a:gd name="connsiteY1226" fmla="*/ 1655154 h 5603565"/>
              <a:gd name="connsiteX1227" fmla="*/ 4764295 w 5026033"/>
              <a:gd name="connsiteY1227" fmla="*/ 1639978 h 5603565"/>
              <a:gd name="connsiteX1228" fmla="*/ 4763401 w 5026033"/>
              <a:gd name="connsiteY1228" fmla="*/ 1639811 h 5603565"/>
              <a:gd name="connsiteX1229" fmla="*/ 4764019 w 5026033"/>
              <a:gd name="connsiteY1229" fmla="*/ 1639346 h 5603565"/>
              <a:gd name="connsiteX1230" fmla="*/ 4763239 w 5026033"/>
              <a:gd name="connsiteY1230" fmla="*/ 1637527 h 5603565"/>
              <a:gd name="connsiteX1231" fmla="*/ 4764613 w 5026033"/>
              <a:gd name="connsiteY1231" fmla="*/ 1639497 h 5603565"/>
              <a:gd name="connsiteX1232" fmla="*/ 4768278 w 5026033"/>
              <a:gd name="connsiteY1232" fmla="*/ 1640441 h 5603565"/>
              <a:gd name="connsiteX1233" fmla="*/ 4809681 w 5026033"/>
              <a:gd name="connsiteY1233" fmla="*/ 1607309 h 5603565"/>
              <a:gd name="connsiteX1234" fmla="*/ 4809469 w 5026033"/>
              <a:gd name="connsiteY1234" fmla="*/ 1601330 h 5603565"/>
              <a:gd name="connsiteX1235" fmla="*/ 4819069 w 5026033"/>
              <a:gd name="connsiteY1235" fmla="*/ 1593961 h 5603565"/>
              <a:gd name="connsiteX1236" fmla="*/ 4828517 w 5026033"/>
              <a:gd name="connsiteY1236" fmla="*/ 1583638 h 5603565"/>
              <a:gd name="connsiteX1237" fmla="*/ 4848180 w 5026033"/>
              <a:gd name="connsiteY1237" fmla="*/ 1556715 h 5603565"/>
              <a:gd name="connsiteX1238" fmla="*/ 4822959 w 5026033"/>
              <a:gd name="connsiteY1238" fmla="*/ 1713141 h 5603565"/>
              <a:gd name="connsiteX1239" fmla="*/ 4828643 w 5026033"/>
              <a:gd name="connsiteY1239" fmla="*/ 1729930 h 5603565"/>
              <a:gd name="connsiteX1240" fmla="*/ 4829202 w 5026033"/>
              <a:gd name="connsiteY1240" fmla="*/ 1736019 h 5603565"/>
              <a:gd name="connsiteX1241" fmla="*/ 4834774 w 5026033"/>
              <a:gd name="connsiteY1241" fmla="*/ 1742816 h 5603565"/>
              <a:gd name="connsiteX1242" fmla="*/ 4830968 w 5026033"/>
              <a:gd name="connsiteY1242" fmla="*/ 1739266 h 5603565"/>
              <a:gd name="connsiteX1243" fmla="*/ 4840827 w 5026033"/>
              <a:gd name="connsiteY1243" fmla="*/ 1774401 h 5603565"/>
              <a:gd name="connsiteX1244" fmla="*/ 4844091 w 5026033"/>
              <a:gd name="connsiteY1244" fmla="*/ 1784532 h 5603565"/>
              <a:gd name="connsiteX1245" fmla="*/ 4854209 w 5026033"/>
              <a:gd name="connsiteY1245" fmla="*/ 1797290 h 5603565"/>
              <a:gd name="connsiteX1246" fmla="*/ 4880485 w 5026033"/>
              <a:gd name="connsiteY1246" fmla="*/ 1806733 h 5603565"/>
              <a:gd name="connsiteX1247" fmla="*/ 4903439 w 5026033"/>
              <a:gd name="connsiteY1247" fmla="*/ 1796035 h 5603565"/>
              <a:gd name="connsiteX1248" fmla="*/ 4917517 w 5026033"/>
              <a:gd name="connsiteY1248" fmla="*/ 1782974 h 5603565"/>
              <a:gd name="connsiteX1249" fmla="*/ 4970966 w 5026033"/>
              <a:gd name="connsiteY1249" fmla="*/ 1721989 h 5603565"/>
              <a:gd name="connsiteX1250" fmla="*/ 4981634 w 5026033"/>
              <a:gd name="connsiteY1250" fmla="*/ 1703411 h 5603565"/>
              <a:gd name="connsiteX1251" fmla="*/ 4983457 w 5026033"/>
              <a:gd name="connsiteY1251" fmla="*/ 1689665 h 5603565"/>
              <a:gd name="connsiteX1252" fmla="*/ 4984944 w 5026033"/>
              <a:gd name="connsiteY1252" fmla="*/ 1566014 h 5603565"/>
              <a:gd name="connsiteX1253" fmla="*/ 4983606 w 5026033"/>
              <a:gd name="connsiteY1253" fmla="*/ 1558368 h 5603565"/>
              <a:gd name="connsiteX1254" fmla="*/ 4982817 w 5026033"/>
              <a:gd name="connsiteY1254" fmla="*/ 1552224 h 5603565"/>
              <a:gd name="connsiteX1255" fmla="*/ 4972267 w 5026033"/>
              <a:gd name="connsiteY1255" fmla="*/ 1629644 h 5603565"/>
              <a:gd name="connsiteX1256" fmla="*/ 4966578 w 5026033"/>
              <a:gd name="connsiteY1256" fmla="*/ 1677858 h 5603565"/>
              <a:gd name="connsiteX1257" fmla="*/ 4965502 w 5026033"/>
              <a:gd name="connsiteY1257" fmla="*/ 1686117 h 5603565"/>
              <a:gd name="connsiteX1258" fmla="*/ 4945129 w 5026033"/>
              <a:gd name="connsiteY1258" fmla="*/ 1720961 h 5603565"/>
              <a:gd name="connsiteX1259" fmla="*/ 4940168 w 5026033"/>
              <a:gd name="connsiteY1259" fmla="*/ 1726055 h 5603565"/>
              <a:gd name="connsiteX1260" fmla="*/ 4926270 w 5026033"/>
              <a:gd name="connsiteY1260" fmla="*/ 1735905 h 5603565"/>
              <a:gd name="connsiteX1261" fmla="*/ 4909326 w 5026033"/>
              <a:gd name="connsiteY1261" fmla="*/ 1767739 h 5603565"/>
              <a:gd name="connsiteX1262" fmla="*/ 4898953 w 5026033"/>
              <a:gd name="connsiteY1262" fmla="*/ 1768262 h 5603565"/>
              <a:gd name="connsiteX1263" fmla="*/ 4894671 w 5026033"/>
              <a:gd name="connsiteY1263" fmla="*/ 1772423 h 5603565"/>
              <a:gd name="connsiteX1264" fmla="*/ 4882849 w 5026033"/>
              <a:gd name="connsiteY1264" fmla="*/ 1781385 h 5603565"/>
              <a:gd name="connsiteX1265" fmla="*/ 4857938 w 5026033"/>
              <a:gd name="connsiteY1265" fmla="*/ 1765761 h 5603565"/>
              <a:gd name="connsiteX1266" fmla="*/ 4851424 w 5026033"/>
              <a:gd name="connsiteY1266" fmla="*/ 1755359 h 5603565"/>
              <a:gd name="connsiteX1267" fmla="*/ 4849505 w 5026033"/>
              <a:gd name="connsiteY1267" fmla="*/ 1751495 h 5603565"/>
              <a:gd name="connsiteX1268" fmla="*/ 4848374 w 5026033"/>
              <a:gd name="connsiteY1268" fmla="*/ 1736922 h 5603565"/>
              <a:gd name="connsiteX1269" fmla="*/ 4843867 w 5026033"/>
              <a:gd name="connsiteY1269" fmla="*/ 1732226 h 5603565"/>
              <a:gd name="connsiteX1270" fmla="*/ 4843340 w 5026033"/>
              <a:gd name="connsiteY1270" fmla="*/ 1715072 h 5603565"/>
              <a:gd name="connsiteX1271" fmla="*/ 4875508 w 5026033"/>
              <a:gd name="connsiteY1271" fmla="*/ 1551118 h 5603565"/>
              <a:gd name="connsiteX1272" fmla="*/ 4885207 w 5026033"/>
              <a:gd name="connsiteY1272" fmla="*/ 1518513 h 5603565"/>
              <a:gd name="connsiteX1273" fmla="*/ 4892812 w 5026033"/>
              <a:gd name="connsiteY1273" fmla="*/ 1516670 h 5603565"/>
              <a:gd name="connsiteX1274" fmla="*/ 4901328 w 5026033"/>
              <a:gd name="connsiteY1274" fmla="*/ 1493786 h 5603565"/>
              <a:gd name="connsiteX1275" fmla="*/ 4912884 w 5026033"/>
              <a:gd name="connsiteY1275" fmla="*/ 1486890 h 5603565"/>
              <a:gd name="connsiteX1276" fmla="*/ 4913515 w 5026033"/>
              <a:gd name="connsiteY1276" fmla="*/ 1495556 h 5603565"/>
              <a:gd name="connsiteX1277" fmla="*/ 4916218 w 5026033"/>
              <a:gd name="connsiteY1277" fmla="*/ 1505061 h 5603565"/>
              <a:gd name="connsiteX1278" fmla="*/ 4921737 w 5026033"/>
              <a:gd name="connsiteY1278" fmla="*/ 1513143 h 5603565"/>
              <a:gd name="connsiteX1279" fmla="*/ 4925427 w 5026033"/>
              <a:gd name="connsiteY1279" fmla="*/ 1525622 h 5603565"/>
              <a:gd name="connsiteX1280" fmla="*/ 4930846 w 5026033"/>
              <a:gd name="connsiteY1280" fmla="*/ 1532817 h 5603565"/>
              <a:gd name="connsiteX1281" fmla="*/ 4959826 w 5026033"/>
              <a:gd name="connsiteY1281" fmla="*/ 1519456 h 5603565"/>
              <a:gd name="connsiteX1282" fmla="*/ 4964541 w 5026033"/>
              <a:gd name="connsiteY1282" fmla="*/ 1513483 h 5603565"/>
              <a:gd name="connsiteX1283" fmla="*/ 4968181 w 5026033"/>
              <a:gd name="connsiteY1283" fmla="*/ 1512712 h 5603565"/>
              <a:gd name="connsiteX1284" fmla="*/ 4984072 w 5026033"/>
              <a:gd name="connsiteY1284" fmla="*/ 1488391 h 5603565"/>
              <a:gd name="connsiteX1285" fmla="*/ 4998360 w 5026033"/>
              <a:gd name="connsiteY1285" fmla="*/ 1457107 h 5603565"/>
              <a:gd name="connsiteX1286" fmla="*/ 5000717 w 5026033"/>
              <a:gd name="connsiteY1286" fmla="*/ 1453786 h 5603565"/>
              <a:gd name="connsiteX1287" fmla="*/ 5003928 w 5026033"/>
              <a:gd name="connsiteY1287" fmla="*/ 1431226 h 5603565"/>
              <a:gd name="connsiteX1288" fmla="*/ 5006137 w 5026033"/>
              <a:gd name="connsiteY1288" fmla="*/ 1422460 h 5603565"/>
              <a:gd name="connsiteX1289" fmla="*/ 5000505 w 5026033"/>
              <a:gd name="connsiteY1289" fmla="*/ 1420044 h 5603565"/>
              <a:gd name="connsiteX1290" fmla="*/ 5006801 w 5026033"/>
              <a:gd name="connsiteY1290" fmla="*/ 1376041 h 5603565"/>
              <a:gd name="connsiteX1291" fmla="*/ 5005549 w 5026033"/>
              <a:gd name="connsiteY1291" fmla="*/ 1373078 h 5603565"/>
              <a:gd name="connsiteX1292" fmla="*/ 5005754 w 5026033"/>
              <a:gd name="connsiteY1292" fmla="*/ 1360101 h 5603565"/>
              <a:gd name="connsiteX1293" fmla="*/ 4226699 w 5026033"/>
              <a:gd name="connsiteY1293" fmla="*/ 1353889 h 5603565"/>
              <a:gd name="connsiteX1294" fmla="*/ 4215878 w 5026033"/>
              <a:gd name="connsiteY1294" fmla="*/ 1360781 h 5603565"/>
              <a:gd name="connsiteX1295" fmla="*/ 4213585 w 5026033"/>
              <a:gd name="connsiteY1295" fmla="*/ 1355911 h 5603565"/>
              <a:gd name="connsiteX1296" fmla="*/ 4199780 w 5026033"/>
              <a:gd name="connsiteY1296" fmla="*/ 1361922 h 5603565"/>
              <a:gd name="connsiteX1297" fmla="*/ 4171099 w 5026033"/>
              <a:gd name="connsiteY1297" fmla="*/ 1373013 h 5603565"/>
              <a:gd name="connsiteX1298" fmla="*/ 4145002 w 5026033"/>
              <a:gd name="connsiteY1298" fmla="*/ 1399713 h 5603565"/>
              <a:gd name="connsiteX1299" fmla="*/ 4137720 w 5026033"/>
              <a:gd name="connsiteY1299" fmla="*/ 1399470 h 5603565"/>
              <a:gd name="connsiteX1300" fmla="*/ 4139230 w 5026033"/>
              <a:gd name="connsiteY1300" fmla="*/ 1402306 h 5603565"/>
              <a:gd name="connsiteX1301" fmla="*/ 4129690 w 5026033"/>
              <a:gd name="connsiteY1301" fmla="*/ 1424323 h 5603565"/>
              <a:gd name="connsiteX1302" fmla="*/ 4131081 w 5026033"/>
              <a:gd name="connsiteY1302" fmla="*/ 1429659 h 5603565"/>
              <a:gd name="connsiteX1303" fmla="*/ 4135645 w 5026033"/>
              <a:gd name="connsiteY1303" fmla="*/ 1434330 h 5603565"/>
              <a:gd name="connsiteX1304" fmla="*/ 4156731 w 5026033"/>
              <a:gd name="connsiteY1304" fmla="*/ 1460116 h 5603565"/>
              <a:gd name="connsiteX1305" fmla="*/ 4160551 w 5026033"/>
              <a:gd name="connsiteY1305" fmla="*/ 1462417 h 5603565"/>
              <a:gd name="connsiteX1306" fmla="*/ 4152679 w 5026033"/>
              <a:gd name="connsiteY1306" fmla="*/ 1468687 h 5603565"/>
              <a:gd name="connsiteX1307" fmla="*/ 4134153 w 5026033"/>
              <a:gd name="connsiteY1307" fmla="*/ 1490943 h 5603565"/>
              <a:gd name="connsiteX1308" fmla="*/ 4123683 w 5026033"/>
              <a:gd name="connsiteY1308" fmla="*/ 1493906 h 5603565"/>
              <a:gd name="connsiteX1309" fmla="*/ 4118610 w 5026033"/>
              <a:gd name="connsiteY1309" fmla="*/ 1500292 h 5603565"/>
              <a:gd name="connsiteX1310" fmla="*/ 4108366 w 5026033"/>
              <a:gd name="connsiteY1310" fmla="*/ 1511078 h 5603565"/>
              <a:gd name="connsiteX1311" fmla="*/ 4105112 w 5026033"/>
              <a:gd name="connsiteY1311" fmla="*/ 1520964 h 5603565"/>
              <a:gd name="connsiteX1312" fmla="*/ 4106477 w 5026033"/>
              <a:gd name="connsiteY1312" fmla="*/ 1532378 h 5603565"/>
              <a:gd name="connsiteX1313" fmla="*/ 4125641 w 5026033"/>
              <a:gd name="connsiteY1313" fmla="*/ 1517887 h 5603565"/>
              <a:gd name="connsiteX1314" fmla="*/ 4123543 w 5026033"/>
              <a:gd name="connsiteY1314" fmla="*/ 1514833 h 5603565"/>
              <a:gd name="connsiteX1315" fmla="*/ 4159580 w 5026033"/>
              <a:gd name="connsiteY1315" fmla="*/ 1492583 h 5603565"/>
              <a:gd name="connsiteX1316" fmla="*/ 4169921 w 5026033"/>
              <a:gd name="connsiteY1316" fmla="*/ 1473900 h 5603565"/>
              <a:gd name="connsiteX1317" fmla="*/ 4185660 w 5026033"/>
              <a:gd name="connsiteY1317" fmla="*/ 1474385 h 5603565"/>
              <a:gd name="connsiteX1318" fmla="*/ 4205742 w 5026033"/>
              <a:gd name="connsiteY1318" fmla="*/ 1481445 h 5603565"/>
              <a:gd name="connsiteX1319" fmla="*/ 4216516 w 5026033"/>
              <a:gd name="connsiteY1319" fmla="*/ 1483093 h 5603565"/>
              <a:gd name="connsiteX1320" fmla="*/ 4229017 w 5026033"/>
              <a:gd name="connsiteY1320" fmla="*/ 1484684 h 5603565"/>
              <a:gd name="connsiteX1321" fmla="*/ 4233593 w 5026033"/>
              <a:gd name="connsiteY1321" fmla="*/ 1492797 h 5603565"/>
              <a:gd name="connsiteX1322" fmla="*/ 4228728 w 5026033"/>
              <a:gd name="connsiteY1322" fmla="*/ 1496643 h 5603565"/>
              <a:gd name="connsiteX1323" fmla="*/ 4226969 w 5026033"/>
              <a:gd name="connsiteY1323" fmla="*/ 1507258 h 5603565"/>
              <a:gd name="connsiteX1324" fmla="*/ 4215132 w 5026033"/>
              <a:gd name="connsiteY1324" fmla="*/ 1504531 h 5603565"/>
              <a:gd name="connsiteX1325" fmla="*/ 4200994 w 5026033"/>
              <a:gd name="connsiteY1325" fmla="*/ 1514876 h 5603565"/>
              <a:gd name="connsiteX1326" fmla="*/ 4192480 w 5026033"/>
              <a:gd name="connsiteY1326" fmla="*/ 1516782 h 5603565"/>
              <a:gd name="connsiteX1327" fmla="*/ 4185803 w 5026033"/>
              <a:gd name="connsiteY1327" fmla="*/ 1523483 h 5603565"/>
              <a:gd name="connsiteX1328" fmla="*/ 4180418 w 5026033"/>
              <a:gd name="connsiteY1328" fmla="*/ 1527948 h 5603565"/>
              <a:gd name="connsiteX1329" fmla="*/ 4170514 w 5026033"/>
              <a:gd name="connsiteY1329" fmla="*/ 1554481 h 5603565"/>
              <a:gd name="connsiteX1330" fmla="*/ 4186732 w 5026033"/>
              <a:gd name="connsiteY1330" fmla="*/ 1564521 h 5603565"/>
              <a:gd name="connsiteX1331" fmla="*/ 4178293 w 5026033"/>
              <a:gd name="connsiteY1331" fmla="*/ 1566889 h 5603565"/>
              <a:gd name="connsiteX1332" fmla="*/ 4184216 w 5026033"/>
              <a:gd name="connsiteY1332" fmla="*/ 1572445 h 5603565"/>
              <a:gd name="connsiteX1333" fmla="*/ 4191982 w 5026033"/>
              <a:gd name="connsiteY1333" fmla="*/ 1576011 h 5603565"/>
              <a:gd name="connsiteX1334" fmla="*/ 4238569 w 5026033"/>
              <a:gd name="connsiteY1334" fmla="*/ 1567196 h 5603565"/>
              <a:gd name="connsiteX1335" fmla="*/ 4247114 w 5026033"/>
              <a:gd name="connsiteY1335" fmla="*/ 1560963 h 5603565"/>
              <a:gd name="connsiteX1336" fmla="*/ 4269752 w 5026033"/>
              <a:gd name="connsiteY1336" fmla="*/ 1542713 h 5603565"/>
              <a:gd name="connsiteX1337" fmla="*/ 4230187 w 5026033"/>
              <a:gd name="connsiteY1337" fmla="*/ 1560198 h 5603565"/>
              <a:gd name="connsiteX1338" fmla="*/ 4221854 w 5026033"/>
              <a:gd name="connsiteY1338" fmla="*/ 1564386 h 5603565"/>
              <a:gd name="connsiteX1339" fmla="*/ 4209259 w 5026033"/>
              <a:gd name="connsiteY1339" fmla="*/ 1565463 h 5603565"/>
              <a:gd name="connsiteX1340" fmla="*/ 4188222 w 5026033"/>
              <a:gd name="connsiteY1340" fmla="*/ 1556535 h 5603565"/>
              <a:gd name="connsiteX1341" fmla="*/ 4192284 w 5026033"/>
              <a:gd name="connsiteY1341" fmla="*/ 1540066 h 5603565"/>
              <a:gd name="connsiteX1342" fmla="*/ 4205057 w 5026033"/>
              <a:gd name="connsiteY1342" fmla="*/ 1533827 h 5603565"/>
              <a:gd name="connsiteX1343" fmla="*/ 4217542 w 5026033"/>
              <a:gd name="connsiteY1343" fmla="*/ 1526333 h 5603565"/>
              <a:gd name="connsiteX1344" fmla="*/ 4217542 w 5026033"/>
              <a:gd name="connsiteY1344" fmla="*/ 1526332 h 5603565"/>
              <a:gd name="connsiteX1345" fmla="*/ 4222013 w 5026033"/>
              <a:gd name="connsiteY1345" fmla="*/ 1522768 h 5603565"/>
              <a:gd name="connsiteX1346" fmla="*/ 4241146 w 5026033"/>
              <a:gd name="connsiteY1346" fmla="*/ 1510042 h 5603565"/>
              <a:gd name="connsiteX1347" fmla="*/ 4254798 w 5026033"/>
              <a:gd name="connsiteY1347" fmla="*/ 1506247 h 5603565"/>
              <a:gd name="connsiteX1348" fmla="*/ 4325239 w 5026033"/>
              <a:gd name="connsiteY1348" fmla="*/ 1489935 h 5603565"/>
              <a:gd name="connsiteX1349" fmla="*/ 4275689 w 5026033"/>
              <a:gd name="connsiteY1349" fmla="*/ 1473600 h 5603565"/>
              <a:gd name="connsiteX1350" fmla="*/ 4264457 w 5026033"/>
              <a:gd name="connsiteY1350" fmla="*/ 1470875 h 5603565"/>
              <a:gd name="connsiteX1351" fmla="*/ 4244798 w 5026033"/>
              <a:gd name="connsiteY1351" fmla="*/ 1474715 h 5603565"/>
              <a:gd name="connsiteX1352" fmla="*/ 4204972 w 5026033"/>
              <a:gd name="connsiteY1352" fmla="*/ 1465767 h 5603565"/>
              <a:gd name="connsiteX1353" fmla="*/ 4184492 w 5026033"/>
              <a:gd name="connsiteY1353" fmla="*/ 1458290 h 5603565"/>
              <a:gd name="connsiteX1354" fmla="*/ 4176081 w 5026033"/>
              <a:gd name="connsiteY1354" fmla="*/ 1452491 h 5603565"/>
              <a:gd name="connsiteX1355" fmla="*/ 4174357 w 5026033"/>
              <a:gd name="connsiteY1355" fmla="*/ 1455877 h 5603565"/>
              <a:gd name="connsiteX1356" fmla="*/ 4174832 w 5026033"/>
              <a:gd name="connsiteY1356" fmla="*/ 1452311 h 5603565"/>
              <a:gd name="connsiteX1357" fmla="*/ 4162645 w 5026033"/>
              <a:gd name="connsiteY1357" fmla="*/ 1446937 h 5603565"/>
              <a:gd name="connsiteX1358" fmla="*/ 4151999 w 5026033"/>
              <a:gd name="connsiteY1358" fmla="*/ 1427405 h 5603565"/>
              <a:gd name="connsiteX1359" fmla="*/ 4145683 w 5026033"/>
              <a:gd name="connsiteY1359" fmla="*/ 1422384 h 5603565"/>
              <a:gd name="connsiteX1360" fmla="*/ 4146942 w 5026033"/>
              <a:gd name="connsiteY1360" fmla="*/ 1404831 h 5603565"/>
              <a:gd name="connsiteX1361" fmla="*/ 4142405 w 5026033"/>
              <a:gd name="connsiteY1361" fmla="*/ 1404961 h 5603565"/>
              <a:gd name="connsiteX1362" fmla="*/ 4150854 w 5026033"/>
              <a:gd name="connsiteY1362" fmla="*/ 1400129 h 5603565"/>
              <a:gd name="connsiteX1363" fmla="*/ 4160682 w 5026033"/>
              <a:gd name="connsiteY1363" fmla="*/ 1398475 h 5603565"/>
              <a:gd name="connsiteX1364" fmla="*/ 4164738 w 5026033"/>
              <a:gd name="connsiteY1364" fmla="*/ 1396567 h 5603565"/>
              <a:gd name="connsiteX1365" fmla="*/ 4178913 w 5026033"/>
              <a:gd name="connsiteY1365" fmla="*/ 1383098 h 5603565"/>
              <a:gd name="connsiteX1366" fmla="*/ 4196556 w 5026033"/>
              <a:gd name="connsiteY1366" fmla="*/ 1378348 h 5603565"/>
              <a:gd name="connsiteX1367" fmla="*/ 4237875 w 5026033"/>
              <a:gd name="connsiteY1367" fmla="*/ 1369192 h 5603565"/>
              <a:gd name="connsiteX1368" fmla="*/ 4243886 w 5026033"/>
              <a:gd name="connsiteY1368" fmla="*/ 1371139 h 5603565"/>
              <a:gd name="connsiteX1369" fmla="*/ 4262495 w 5026033"/>
              <a:gd name="connsiteY1369" fmla="*/ 1374573 h 5603565"/>
              <a:gd name="connsiteX1370" fmla="*/ 4285609 w 5026033"/>
              <a:gd name="connsiteY1370" fmla="*/ 1379889 h 5603565"/>
              <a:gd name="connsiteX1371" fmla="*/ 4278207 w 5026033"/>
              <a:gd name="connsiteY1371" fmla="*/ 1368699 h 5603565"/>
              <a:gd name="connsiteX1372" fmla="*/ 4274647 w 5026033"/>
              <a:gd name="connsiteY1372" fmla="*/ 1363136 h 5603565"/>
              <a:gd name="connsiteX1373" fmla="*/ 4226699 w 5026033"/>
              <a:gd name="connsiteY1373" fmla="*/ 1353889 h 5603565"/>
              <a:gd name="connsiteX1374" fmla="*/ 4256899 w 5026033"/>
              <a:gd name="connsiteY1374" fmla="*/ 1340452 h 5603565"/>
              <a:gd name="connsiteX1375" fmla="*/ 4255212 w 5026033"/>
              <a:gd name="connsiteY1375" fmla="*/ 1342002 h 5603565"/>
              <a:gd name="connsiteX1376" fmla="*/ 4256899 w 5026033"/>
              <a:gd name="connsiteY1376" fmla="*/ 1340452 h 5603565"/>
              <a:gd name="connsiteX1377" fmla="*/ 4665462 w 5026033"/>
              <a:gd name="connsiteY1377" fmla="*/ 1334849 h 5603565"/>
              <a:gd name="connsiteX1378" fmla="*/ 4636479 w 5026033"/>
              <a:gd name="connsiteY1378" fmla="*/ 1341788 h 5603565"/>
              <a:gd name="connsiteX1379" fmla="*/ 4623223 w 5026033"/>
              <a:gd name="connsiteY1379" fmla="*/ 1340322 h 5603565"/>
              <a:gd name="connsiteX1380" fmla="*/ 4600766 w 5026033"/>
              <a:gd name="connsiteY1380" fmla="*/ 1346901 h 5603565"/>
              <a:gd name="connsiteX1381" fmla="*/ 4598806 w 5026033"/>
              <a:gd name="connsiteY1381" fmla="*/ 1352675 h 5603565"/>
              <a:gd name="connsiteX1382" fmla="*/ 4580916 w 5026033"/>
              <a:gd name="connsiteY1382" fmla="*/ 1350684 h 5603565"/>
              <a:gd name="connsiteX1383" fmla="*/ 4563816 w 5026033"/>
              <a:gd name="connsiteY1383" fmla="*/ 1356322 h 5603565"/>
              <a:gd name="connsiteX1384" fmla="*/ 4556474 w 5026033"/>
              <a:gd name="connsiteY1384" fmla="*/ 1360557 h 5603565"/>
              <a:gd name="connsiteX1385" fmla="*/ 4551486 w 5026033"/>
              <a:gd name="connsiteY1385" fmla="*/ 1369045 h 5603565"/>
              <a:gd name="connsiteX1386" fmla="*/ 4524590 w 5026033"/>
              <a:gd name="connsiteY1386" fmla="*/ 1369915 h 5603565"/>
              <a:gd name="connsiteX1387" fmla="*/ 4501312 w 5026033"/>
              <a:gd name="connsiteY1387" fmla="*/ 1379384 h 5603565"/>
              <a:gd name="connsiteX1388" fmla="*/ 4496850 w 5026033"/>
              <a:gd name="connsiteY1388" fmla="*/ 1382022 h 5603565"/>
              <a:gd name="connsiteX1389" fmla="*/ 4494998 w 5026033"/>
              <a:gd name="connsiteY1389" fmla="*/ 1388307 h 5603565"/>
              <a:gd name="connsiteX1390" fmla="*/ 4483498 w 5026033"/>
              <a:gd name="connsiteY1390" fmla="*/ 1388170 h 5603565"/>
              <a:gd name="connsiteX1391" fmla="*/ 4464741 w 5026033"/>
              <a:gd name="connsiteY1391" fmla="*/ 1402942 h 5603565"/>
              <a:gd name="connsiteX1392" fmla="*/ 4462205 w 5026033"/>
              <a:gd name="connsiteY1392" fmla="*/ 1407271 h 5603565"/>
              <a:gd name="connsiteX1393" fmla="*/ 4465244 w 5026033"/>
              <a:gd name="connsiteY1393" fmla="*/ 1421204 h 5603565"/>
              <a:gd name="connsiteX1394" fmla="*/ 4498925 w 5026033"/>
              <a:gd name="connsiteY1394" fmla="*/ 1399137 h 5603565"/>
              <a:gd name="connsiteX1395" fmla="*/ 4526692 w 5026033"/>
              <a:gd name="connsiteY1395" fmla="*/ 1385856 h 5603565"/>
              <a:gd name="connsiteX1396" fmla="*/ 4526744 w 5026033"/>
              <a:gd name="connsiteY1396" fmla="*/ 1381980 h 5603565"/>
              <a:gd name="connsiteX1397" fmla="*/ 4530814 w 5026033"/>
              <a:gd name="connsiteY1397" fmla="*/ 1383493 h 5603565"/>
              <a:gd name="connsiteX1398" fmla="*/ 4534318 w 5026033"/>
              <a:gd name="connsiteY1398" fmla="*/ 1382651 h 5603565"/>
              <a:gd name="connsiteX1399" fmla="*/ 4543463 w 5026033"/>
              <a:gd name="connsiteY1399" fmla="*/ 1382413 h 5603565"/>
              <a:gd name="connsiteX1400" fmla="*/ 4574903 w 5026033"/>
              <a:gd name="connsiteY1400" fmla="*/ 1376170 h 5603565"/>
              <a:gd name="connsiteX1401" fmla="*/ 4581003 w 5026033"/>
              <a:gd name="connsiteY1401" fmla="*/ 1371386 h 5603565"/>
              <a:gd name="connsiteX1402" fmla="*/ 4574309 w 5026033"/>
              <a:gd name="connsiteY1402" fmla="*/ 1365418 h 5603565"/>
              <a:gd name="connsiteX1403" fmla="*/ 4587487 w 5026033"/>
              <a:gd name="connsiteY1403" fmla="*/ 1370595 h 5603565"/>
              <a:gd name="connsiteX1404" fmla="*/ 4599847 w 5026033"/>
              <a:gd name="connsiteY1404" fmla="*/ 1365970 h 5603565"/>
              <a:gd name="connsiteX1405" fmla="*/ 4605949 w 5026033"/>
              <a:gd name="connsiteY1405" fmla="*/ 1367877 h 5603565"/>
              <a:gd name="connsiteX1406" fmla="*/ 4636487 w 5026033"/>
              <a:gd name="connsiteY1406" fmla="*/ 1359758 h 5603565"/>
              <a:gd name="connsiteX1407" fmla="*/ 4657619 w 5026033"/>
              <a:gd name="connsiteY1407" fmla="*/ 1357240 h 5603565"/>
              <a:gd name="connsiteX1408" fmla="*/ 4691354 w 5026033"/>
              <a:gd name="connsiteY1408" fmla="*/ 1358671 h 5603565"/>
              <a:gd name="connsiteX1409" fmla="*/ 4699703 w 5026033"/>
              <a:gd name="connsiteY1409" fmla="*/ 1362334 h 5603565"/>
              <a:gd name="connsiteX1410" fmla="*/ 4707985 w 5026033"/>
              <a:gd name="connsiteY1410" fmla="*/ 1365805 h 5603565"/>
              <a:gd name="connsiteX1411" fmla="*/ 4708213 w 5026033"/>
              <a:gd name="connsiteY1411" fmla="*/ 1362034 h 5603565"/>
              <a:gd name="connsiteX1412" fmla="*/ 4712843 w 5026033"/>
              <a:gd name="connsiteY1412" fmla="*/ 1361281 h 5603565"/>
              <a:gd name="connsiteX1413" fmla="*/ 4665462 w 5026033"/>
              <a:gd name="connsiteY1413" fmla="*/ 1334849 h 5603565"/>
              <a:gd name="connsiteX1414" fmla="*/ 4677895 w 5026033"/>
              <a:gd name="connsiteY1414" fmla="*/ 1296572 h 5603565"/>
              <a:gd name="connsiteX1415" fmla="*/ 4677929 w 5026033"/>
              <a:gd name="connsiteY1415" fmla="*/ 1296589 h 5603565"/>
              <a:gd name="connsiteX1416" fmla="*/ 4678280 w 5026033"/>
              <a:gd name="connsiteY1416" fmla="*/ 1297445 h 5603565"/>
              <a:gd name="connsiteX1417" fmla="*/ 4677895 w 5026033"/>
              <a:gd name="connsiteY1417" fmla="*/ 1296572 h 5603565"/>
              <a:gd name="connsiteX1418" fmla="*/ 4679029 w 5026033"/>
              <a:gd name="connsiteY1418" fmla="*/ 1296358 h 5603565"/>
              <a:gd name="connsiteX1419" fmla="*/ 4679043 w 5026033"/>
              <a:gd name="connsiteY1419" fmla="*/ 1297182 h 5603565"/>
              <a:gd name="connsiteX1420" fmla="*/ 4677929 w 5026033"/>
              <a:gd name="connsiteY1420" fmla="*/ 1296589 h 5603565"/>
              <a:gd name="connsiteX1421" fmla="*/ 4679029 w 5026033"/>
              <a:gd name="connsiteY1421" fmla="*/ 1296358 h 5603565"/>
              <a:gd name="connsiteX1422" fmla="*/ 4756339 w 5026033"/>
              <a:gd name="connsiteY1422" fmla="*/ 1286049 h 5603565"/>
              <a:gd name="connsiteX1423" fmla="*/ 4757329 w 5026033"/>
              <a:gd name="connsiteY1423" fmla="*/ 1287665 h 5603565"/>
              <a:gd name="connsiteX1424" fmla="*/ 4756339 w 5026033"/>
              <a:gd name="connsiteY1424" fmla="*/ 1286049 h 5603565"/>
              <a:gd name="connsiteX1425" fmla="*/ 4750855 w 5026033"/>
              <a:gd name="connsiteY1425" fmla="*/ 1282791 h 5603565"/>
              <a:gd name="connsiteX1426" fmla="*/ 4744904 w 5026033"/>
              <a:gd name="connsiteY1426" fmla="*/ 1286011 h 5603565"/>
              <a:gd name="connsiteX1427" fmla="*/ 4755214 w 5026033"/>
              <a:gd name="connsiteY1427" fmla="*/ 1285888 h 5603565"/>
              <a:gd name="connsiteX1428" fmla="*/ 4750855 w 5026033"/>
              <a:gd name="connsiteY1428" fmla="*/ 1282791 h 5603565"/>
              <a:gd name="connsiteX1429" fmla="*/ 4602521 w 5026033"/>
              <a:gd name="connsiteY1429" fmla="*/ 1271199 h 5603565"/>
              <a:gd name="connsiteX1430" fmla="*/ 4594116 w 5026033"/>
              <a:gd name="connsiteY1430" fmla="*/ 1272299 h 5603565"/>
              <a:gd name="connsiteX1431" fmla="*/ 4596319 w 5026033"/>
              <a:gd name="connsiteY1431" fmla="*/ 1284955 h 5603565"/>
              <a:gd name="connsiteX1432" fmla="*/ 4610314 w 5026033"/>
              <a:gd name="connsiteY1432" fmla="*/ 1288059 h 5603565"/>
              <a:gd name="connsiteX1433" fmla="*/ 4625246 w 5026033"/>
              <a:gd name="connsiteY1433" fmla="*/ 1293052 h 5603565"/>
              <a:gd name="connsiteX1434" fmla="*/ 4625174 w 5026033"/>
              <a:gd name="connsiteY1434" fmla="*/ 1293574 h 5603565"/>
              <a:gd name="connsiteX1435" fmla="*/ 4646869 w 5026033"/>
              <a:gd name="connsiteY1435" fmla="*/ 1296294 h 5603565"/>
              <a:gd name="connsiteX1436" fmla="*/ 4658824 w 5026033"/>
              <a:gd name="connsiteY1436" fmla="*/ 1302724 h 5603565"/>
              <a:gd name="connsiteX1437" fmla="*/ 4680917 w 5026033"/>
              <a:gd name="connsiteY1437" fmla="*/ 1301701 h 5603565"/>
              <a:gd name="connsiteX1438" fmla="*/ 4678280 w 5026033"/>
              <a:gd name="connsiteY1438" fmla="*/ 1297445 h 5603565"/>
              <a:gd name="connsiteX1439" fmla="*/ 4679043 w 5026033"/>
              <a:gd name="connsiteY1439" fmla="*/ 1297182 h 5603565"/>
              <a:gd name="connsiteX1440" fmla="*/ 4713112 w 5026033"/>
              <a:gd name="connsiteY1440" fmla="*/ 1299447 h 5603565"/>
              <a:gd name="connsiteX1441" fmla="*/ 4713130 w 5026033"/>
              <a:gd name="connsiteY1441" fmla="*/ 1299445 h 5603565"/>
              <a:gd name="connsiteX1442" fmla="*/ 4722354 w 5026033"/>
              <a:gd name="connsiteY1442" fmla="*/ 1301173 h 5603565"/>
              <a:gd name="connsiteX1443" fmla="*/ 4737368 w 5026033"/>
              <a:gd name="connsiteY1443" fmla="*/ 1294099 h 5603565"/>
              <a:gd name="connsiteX1444" fmla="*/ 4732366 w 5026033"/>
              <a:gd name="connsiteY1444" fmla="*/ 1288316 h 5603565"/>
              <a:gd name="connsiteX1445" fmla="*/ 4727433 w 5026033"/>
              <a:gd name="connsiteY1445" fmla="*/ 1285145 h 5603565"/>
              <a:gd name="connsiteX1446" fmla="*/ 4646153 w 5026033"/>
              <a:gd name="connsiteY1446" fmla="*/ 1280595 h 5603565"/>
              <a:gd name="connsiteX1447" fmla="*/ 4602521 w 5026033"/>
              <a:gd name="connsiteY1447" fmla="*/ 1271199 h 5603565"/>
              <a:gd name="connsiteX1448" fmla="*/ 4870020 w 5026033"/>
              <a:gd name="connsiteY1448" fmla="*/ 1261527 h 5603565"/>
              <a:gd name="connsiteX1449" fmla="*/ 4874371 w 5026033"/>
              <a:gd name="connsiteY1449" fmla="*/ 1271660 h 5603565"/>
              <a:gd name="connsiteX1450" fmla="*/ 4869270 w 5026033"/>
              <a:gd name="connsiteY1450" fmla="*/ 1264995 h 5603565"/>
              <a:gd name="connsiteX1451" fmla="*/ 4870020 w 5026033"/>
              <a:gd name="connsiteY1451" fmla="*/ 1261527 h 5603565"/>
              <a:gd name="connsiteX1452" fmla="*/ 4900816 w 5026033"/>
              <a:gd name="connsiteY1452" fmla="*/ 1254600 h 5603565"/>
              <a:gd name="connsiteX1453" fmla="*/ 4900817 w 5026033"/>
              <a:gd name="connsiteY1453" fmla="*/ 1254600 h 5603565"/>
              <a:gd name="connsiteX1454" fmla="*/ 4900816 w 5026033"/>
              <a:gd name="connsiteY1454" fmla="*/ 1254602 h 5603565"/>
              <a:gd name="connsiteX1455" fmla="*/ 4900762 w 5026033"/>
              <a:gd name="connsiteY1455" fmla="*/ 1254619 h 5603565"/>
              <a:gd name="connsiteX1456" fmla="*/ 4900760 w 5026033"/>
              <a:gd name="connsiteY1456" fmla="*/ 1254618 h 5603565"/>
              <a:gd name="connsiteX1457" fmla="*/ 4900762 w 5026033"/>
              <a:gd name="connsiteY1457" fmla="*/ 1254617 h 5603565"/>
              <a:gd name="connsiteX1458" fmla="*/ 4900816 w 5026033"/>
              <a:gd name="connsiteY1458" fmla="*/ 1254600 h 5603565"/>
              <a:gd name="connsiteX1459" fmla="*/ 4897536 w 5026033"/>
              <a:gd name="connsiteY1459" fmla="*/ 1251516 h 5603565"/>
              <a:gd name="connsiteX1460" fmla="*/ 4901065 w 5026033"/>
              <a:gd name="connsiteY1460" fmla="*/ 1254096 h 5603565"/>
              <a:gd name="connsiteX1461" fmla="*/ 4901002 w 5026033"/>
              <a:gd name="connsiteY1461" fmla="*/ 1254224 h 5603565"/>
              <a:gd name="connsiteX1462" fmla="*/ 4901509 w 5026033"/>
              <a:gd name="connsiteY1462" fmla="*/ 1254334 h 5603565"/>
              <a:gd name="connsiteX1463" fmla="*/ 4902206 w 5026033"/>
              <a:gd name="connsiteY1463" fmla="*/ 1254270 h 5603565"/>
              <a:gd name="connsiteX1464" fmla="*/ 4901719 w 5026033"/>
              <a:gd name="connsiteY1464" fmla="*/ 1254386 h 5603565"/>
              <a:gd name="connsiteX1465" fmla="*/ 4903179 w 5026033"/>
              <a:gd name="connsiteY1465" fmla="*/ 1255882 h 5603565"/>
              <a:gd name="connsiteX1466" fmla="*/ 4901015 w 5026033"/>
              <a:gd name="connsiteY1466" fmla="*/ 1254556 h 5603565"/>
              <a:gd name="connsiteX1467" fmla="*/ 4901719 w 5026033"/>
              <a:gd name="connsiteY1467" fmla="*/ 1254388 h 5603565"/>
              <a:gd name="connsiteX1468" fmla="*/ 4901509 w 5026033"/>
              <a:gd name="connsiteY1468" fmla="*/ 1254336 h 5603565"/>
              <a:gd name="connsiteX1469" fmla="*/ 4901015 w 5026033"/>
              <a:gd name="connsiteY1469" fmla="*/ 1254556 h 5603565"/>
              <a:gd name="connsiteX1470" fmla="*/ 4900817 w 5026033"/>
              <a:gd name="connsiteY1470" fmla="*/ 1254600 h 5603565"/>
              <a:gd name="connsiteX1471" fmla="*/ 4901001 w 5026033"/>
              <a:gd name="connsiteY1471" fmla="*/ 1254226 h 5603565"/>
              <a:gd name="connsiteX1472" fmla="*/ 4899725 w 5026033"/>
              <a:gd name="connsiteY1472" fmla="*/ 1253947 h 5603565"/>
              <a:gd name="connsiteX1473" fmla="*/ 4900760 w 5026033"/>
              <a:gd name="connsiteY1473" fmla="*/ 1254618 h 5603565"/>
              <a:gd name="connsiteX1474" fmla="*/ 4897116 w 5026033"/>
              <a:gd name="connsiteY1474" fmla="*/ 1256238 h 5603565"/>
              <a:gd name="connsiteX1475" fmla="*/ 4897117 w 5026033"/>
              <a:gd name="connsiteY1475" fmla="*/ 1256236 h 5603565"/>
              <a:gd name="connsiteX1476" fmla="*/ 4897536 w 5026033"/>
              <a:gd name="connsiteY1476" fmla="*/ 1251516 h 5603565"/>
              <a:gd name="connsiteX1477" fmla="*/ 4491091 w 5026033"/>
              <a:gd name="connsiteY1477" fmla="*/ 1248957 h 5603565"/>
              <a:gd name="connsiteX1478" fmla="*/ 4483014 w 5026033"/>
              <a:gd name="connsiteY1478" fmla="*/ 1254853 h 5603565"/>
              <a:gd name="connsiteX1479" fmla="*/ 4483013 w 5026033"/>
              <a:gd name="connsiteY1479" fmla="*/ 1254855 h 5603565"/>
              <a:gd name="connsiteX1480" fmla="*/ 4486686 w 5026033"/>
              <a:gd name="connsiteY1480" fmla="*/ 1256193 h 5603565"/>
              <a:gd name="connsiteX1481" fmla="*/ 4489803 w 5026033"/>
              <a:gd name="connsiteY1481" fmla="*/ 1259171 h 5603565"/>
              <a:gd name="connsiteX1482" fmla="*/ 4491091 w 5026033"/>
              <a:gd name="connsiteY1482" fmla="*/ 1248957 h 5603565"/>
              <a:gd name="connsiteX1483" fmla="*/ 4921887 w 5026033"/>
              <a:gd name="connsiteY1483" fmla="*/ 1243901 h 5603565"/>
              <a:gd name="connsiteX1484" fmla="*/ 4920292 w 5026033"/>
              <a:gd name="connsiteY1484" fmla="*/ 1244888 h 5603565"/>
              <a:gd name="connsiteX1485" fmla="*/ 4921887 w 5026033"/>
              <a:gd name="connsiteY1485" fmla="*/ 1243901 h 5603565"/>
              <a:gd name="connsiteX1486" fmla="*/ 4520707 w 5026033"/>
              <a:gd name="connsiteY1486" fmla="*/ 1231761 h 5603565"/>
              <a:gd name="connsiteX1487" fmla="*/ 4520708 w 5026033"/>
              <a:gd name="connsiteY1487" fmla="*/ 1231762 h 5603565"/>
              <a:gd name="connsiteX1488" fmla="*/ 4520707 w 5026033"/>
              <a:gd name="connsiteY1488" fmla="*/ 1231764 h 5603565"/>
              <a:gd name="connsiteX1489" fmla="*/ 4520706 w 5026033"/>
              <a:gd name="connsiteY1489" fmla="*/ 1231763 h 5603565"/>
              <a:gd name="connsiteX1490" fmla="*/ 4522823 w 5026033"/>
              <a:gd name="connsiteY1490" fmla="*/ 1227431 h 5603565"/>
              <a:gd name="connsiteX1491" fmla="*/ 4526756 w 5026033"/>
              <a:gd name="connsiteY1491" fmla="*/ 1228244 h 5603565"/>
              <a:gd name="connsiteX1492" fmla="*/ 4526756 w 5026033"/>
              <a:gd name="connsiteY1492" fmla="*/ 1228248 h 5603565"/>
              <a:gd name="connsiteX1493" fmla="*/ 4521483 w 5026033"/>
              <a:gd name="connsiteY1493" fmla="*/ 1231838 h 5603565"/>
              <a:gd name="connsiteX1494" fmla="*/ 4519688 w 5026033"/>
              <a:gd name="connsiteY1494" fmla="*/ 1233929 h 5603565"/>
              <a:gd name="connsiteX1495" fmla="*/ 4520167 w 5026033"/>
              <a:gd name="connsiteY1495" fmla="*/ 1232903 h 5603565"/>
              <a:gd name="connsiteX1496" fmla="*/ 4520371 w 5026033"/>
              <a:gd name="connsiteY1496" fmla="*/ 1231745 h 5603565"/>
              <a:gd name="connsiteX1497" fmla="*/ 4520706 w 5026033"/>
              <a:gd name="connsiteY1497" fmla="*/ 1231763 h 5603565"/>
              <a:gd name="connsiteX1498" fmla="*/ 4520168 w 5026033"/>
              <a:gd name="connsiteY1498" fmla="*/ 1232901 h 5603565"/>
              <a:gd name="connsiteX1499" fmla="*/ 4521484 w 5026033"/>
              <a:gd name="connsiteY1499" fmla="*/ 1231835 h 5603565"/>
              <a:gd name="connsiteX1500" fmla="*/ 4520725 w 5026033"/>
              <a:gd name="connsiteY1500" fmla="*/ 1231765 h 5603565"/>
              <a:gd name="connsiteX1501" fmla="*/ 4520708 w 5026033"/>
              <a:gd name="connsiteY1501" fmla="*/ 1231762 h 5603565"/>
              <a:gd name="connsiteX1502" fmla="*/ 4707997 w 5026033"/>
              <a:gd name="connsiteY1502" fmla="*/ 1215173 h 5603565"/>
              <a:gd name="connsiteX1503" fmla="*/ 4704256 w 5026033"/>
              <a:gd name="connsiteY1503" fmla="*/ 1219226 h 5603565"/>
              <a:gd name="connsiteX1504" fmla="*/ 4707997 w 5026033"/>
              <a:gd name="connsiteY1504" fmla="*/ 1215173 h 5603565"/>
              <a:gd name="connsiteX1505" fmla="*/ 4414640 w 5026033"/>
              <a:gd name="connsiteY1505" fmla="*/ 1203847 h 5603565"/>
              <a:gd name="connsiteX1506" fmla="*/ 4416182 w 5026033"/>
              <a:gd name="connsiteY1506" fmla="*/ 1204922 h 5603565"/>
              <a:gd name="connsiteX1507" fmla="*/ 4414640 w 5026033"/>
              <a:gd name="connsiteY1507" fmla="*/ 1203847 h 5603565"/>
              <a:gd name="connsiteX1508" fmla="*/ 5012675 w 5026033"/>
              <a:gd name="connsiteY1508" fmla="*/ 1162282 h 5603565"/>
              <a:gd name="connsiteX1509" fmla="*/ 5012677 w 5026033"/>
              <a:gd name="connsiteY1509" fmla="*/ 1162282 h 5603565"/>
              <a:gd name="connsiteX1510" fmla="*/ 5012676 w 5026033"/>
              <a:gd name="connsiteY1510" fmla="*/ 1162284 h 5603565"/>
              <a:gd name="connsiteX1511" fmla="*/ 4336423 w 5026033"/>
              <a:gd name="connsiteY1511" fmla="*/ 1145127 h 5603565"/>
              <a:gd name="connsiteX1512" fmla="*/ 4337984 w 5026033"/>
              <a:gd name="connsiteY1512" fmla="*/ 1146205 h 5603565"/>
              <a:gd name="connsiteX1513" fmla="*/ 4336423 w 5026033"/>
              <a:gd name="connsiteY1513" fmla="*/ 1145127 h 5603565"/>
              <a:gd name="connsiteX1514" fmla="*/ 4144122 w 5026033"/>
              <a:gd name="connsiteY1514" fmla="*/ 1144894 h 5603565"/>
              <a:gd name="connsiteX1515" fmla="*/ 4142167 w 5026033"/>
              <a:gd name="connsiteY1515" fmla="*/ 1147312 h 5603565"/>
              <a:gd name="connsiteX1516" fmla="*/ 4141655 w 5026033"/>
              <a:gd name="connsiteY1516" fmla="*/ 1147258 h 5603565"/>
              <a:gd name="connsiteX1517" fmla="*/ 4134890 w 5026033"/>
              <a:gd name="connsiteY1517" fmla="*/ 1156012 h 5603565"/>
              <a:gd name="connsiteX1518" fmla="*/ 4135817 w 5026033"/>
              <a:gd name="connsiteY1518" fmla="*/ 1174075 h 5603565"/>
              <a:gd name="connsiteX1519" fmla="*/ 4135029 w 5026033"/>
              <a:gd name="connsiteY1519" fmla="*/ 1202084 h 5603565"/>
              <a:gd name="connsiteX1520" fmla="*/ 4144008 w 5026033"/>
              <a:gd name="connsiteY1520" fmla="*/ 1216676 h 5603565"/>
              <a:gd name="connsiteX1521" fmla="*/ 4143990 w 5026033"/>
              <a:gd name="connsiteY1521" fmla="*/ 1216672 h 5603565"/>
              <a:gd name="connsiteX1522" fmla="*/ 4146907 w 5026033"/>
              <a:gd name="connsiteY1522" fmla="*/ 1231347 h 5603565"/>
              <a:gd name="connsiteX1523" fmla="*/ 4160487 w 5026033"/>
              <a:gd name="connsiteY1523" fmla="*/ 1248789 h 5603565"/>
              <a:gd name="connsiteX1524" fmla="*/ 4188392 w 5026033"/>
              <a:gd name="connsiteY1524" fmla="*/ 1290360 h 5603565"/>
              <a:gd name="connsiteX1525" fmla="*/ 4227856 w 5026033"/>
              <a:gd name="connsiteY1525" fmla="*/ 1323970 h 5603565"/>
              <a:gd name="connsiteX1526" fmla="*/ 4235001 w 5026033"/>
              <a:gd name="connsiteY1526" fmla="*/ 1330108 h 5603565"/>
              <a:gd name="connsiteX1527" fmla="*/ 4255212 w 5026033"/>
              <a:gd name="connsiteY1527" fmla="*/ 1342002 h 5603565"/>
              <a:gd name="connsiteX1528" fmla="*/ 4261352 w 5026033"/>
              <a:gd name="connsiteY1528" fmla="*/ 1343628 h 5603565"/>
              <a:gd name="connsiteX1529" fmla="*/ 4265740 w 5026033"/>
              <a:gd name="connsiteY1529" fmla="*/ 1351626 h 5603565"/>
              <a:gd name="connsiteX1530" fmla="*/ 4272524 w 5026033"/>
              <a:gd name="connsiteY1530" fmla="*/ 1357846 h 5603565"/>
              <a:gd name="connsiteX1531" fmla="*/ 4281792 w 5026033"/>
              <a:gd name="connsiteY1531" fmla="*/ 1357640 h 5603565"/>
              <a:gd name="connsiteX1532" fmla="*/ 4284038 w 5026033"/>
              <a:gd name="connsiteY1532" fmla="*/ 1360347 h 5603565"/>
              <a:gd name="connsiteX1533" fmla="*/ 4290231 w 5026033"/>
              <a:gd name="connsiteY1533" fmla="*/ 1365345 h 5603565"/>
              <a:gd name="connsiteX1534" fmla="*/ 4297251 w 5026033"/>
              <a:gd name="connsiteY1534" fmla="*/ 1366058 h 5603565"/>
              <a:gd name="connsiteX1535" fmla="*/ 4314822 w 5026033"/>
              <a:gd name="connsiteY1535" fmla="*/ 1373218 h 5603565"/>
              <a:gd name="connsiteX1536" fmla="*/ 4320686 w 5026033"/>
              <a:gd name="connsiteY1536" fmla="*/ 1377575 h 5603565"/>
              <a:gd name="connsiteX1537" fmla="*/ 4315458 w 5026033"/>
              <a:gd name="connsiteY1537" fmla="*/ 1384116 h 5603565"/>
              <a:gd name="connsiteX1538" fmla="*/ 4306516 w 5026033"/>
              <a:gd name="connsiteY1538" fmla="*/ 1388124 h 5603565"/>
              <a:gd name="connsiteX1539" fmla="*/ 4295091 w 5026033"/>
              <a:gd name="connsiteY1539" fmla="*/ 1395165 h 5603565"/>
              <a:gd name="connsiteX1540" fmla="*/ 4289138 w 5026033"/>
              <a:gd name="connsiteY1540" fmla="*/ 1403759 h 5603565"/>
              <a:gd name="connsiteX1541" fmla="*/ 4291374 w 5026033"/>
              <a:gd name="connsiteY1541" fmla="*/ 1406625 h 5603565"/>
              <a:gd name="connsiteX1542" fmla="*/ 4296147 w 5026033"/>
              <a:gd name="connsiteY1542" fmla="*/ 1409793 h 5603565"/>
              <a:gd name="connsiteX1543" fmla="*/ 4307012 w 5026033"/>
              <a:gd name="connsiteY1543" fmla="*/ 1404685 h 5603565"/>
              <a:gd name="connsiteX1544" fmla="*/ 4316647 w 5026033"/>
              <a:gd name="connsiteY1544" fmla="*/ 1401717 h 5603565"/>
              <a:gd name="connsiteX1545" fmla="*/ 4335231 w 5026033"/>
              <a:gd name="connsiteY1545" fmla="*/ 1399043 h 5603565"/>
              <a:gd name="connsiteX1546" fmla="*/ 4395097 w 5026033"/>
              <a:gd name="connsiteY1546" fmla="*/ 1403519 h 5603565"/>
              <a:gd name="connsiteX1547" fmla="*/ 4417719 w 5026033"/>
              <a:gd name="connsiteY1547" fmla="*/ 1408500 h 5603565"/>
              <a:gd name="connsiteX1548" fmla="*/ 4345357 w 5026033"/>
              <a:gd name="connsiteY1548" fmla="*/ 1376771 h 5603565"/>
              <a:gd name="connsiteX1549" fmla="*/ 4279042 w 5026033"/>
              <a:gd name="connsiteY1549" fmla="*/ 1342845 h 5603565"/>
              <a:gd name="connsiteX1550" fmla="*/ 4270172 w 5026033"/>
              <a:gd name="connsiteY1550" fmla="*/ 1336747 h 5603565"/>
              <a:gd name="connsiteX1551" fmla="*/ 4238058 w 5026033"/>
              <a:gd name="connsiteY1551" fmla="*/ 1312490 h 5603565"/>
              <a:gd name="connsiteX1552" fmla="*/ 4228740 w 5026033"/>
              <a:gd name="connsiteY1552" fmla="*/ 1304375 h 5603565"/>
              <a:gd name="connsiteX1553" fmla="*/ 4201327 w 5026033"/>
              <a:gd name="connsiteY1553" fmla="*/ 1269346 h 5603565"/>
              <a:gd name="connsiteX1554" fmla="*/ 4146679 w 5026033"/>
              <a:gd name="connsiteY1554" fmla="*/ 1148058 h 5603565"/>
              <a:gd name="connsiteX1555" fmla="*/ 4144122 w 5026033"/>
              <a:gd name="connsiteY1555" fmla="*/ 1144894 h 5603565"/>
              <a:gd name="connsiteX1556" fmla="*/ 4184982 w 5026033"/>
              <a:gd name="connsiteY1556" fmla="*/ 1137305 h 5603565"/>
              <a:gd name="connsiteX1557" fmla="*/ 4186525 w 5026033"/>
              <a:gd name="connsiteY1557" fmla="*/ 1138381 h 5603565"/>
              <a:gd name="connsiteX1558" fmla="*/ 4184982 w 5026033"/>
              <a:gd name="connsiteY1558" fmla="*/ 1137305 h 5603565"/>
              <a:gd name="connsiteX1559" fmla="*/ 4341635 w 5026033"/>
              <a:gd name="connsiteY1559" fmla="*/ 1127180 h 5603565"/>
              <a:gd name="connsiteX1560" fmla="*/ 4323599 w 5026033"/>
              <a:gd name="connsiteY1560" fmla="*/ 1157567 h 5603565"/>
              <a:gd name="connsiteX1561" fmla="*/ 4322700 w 5026033"/>
              <a:gd name="connsiteY1561" fmla="*/ 1164959 h 5603565"/>
              <a:gd name="connsiteX1562" fmla="*/ 4320805 w 5026033"/>
              <a:gd name="connsiteY1562" fmla="*/ 1183491 h 5603565"/>
              <a:gd name="connsiteX1563" fmla="*/ 4327680 w 5026033"/>
              <a:gd name="connsiteY1563" fmla="*/ 1232589 h 5603565"/>
              <a:gd name="connsiteX1564" fmla="*/ 4323153 w 5026033"/>
              <a:gd name="connsiteY1564" fmla="*/ 1239286 h 5603565"/>
              <a:gd name="connsiteX1565" fmla="*/ 4316538 w 5026033"/>
              <a:gd name="connsiteY1565" fmla="*/ 1228027 h 5603565"/>
              <a:gd name="connsiteX1566" fmla="*/ 4315755 w 5026033"/>
              <a:gd name="connsiteY1566" fmla="*/ 1223913 h 5603565"/>
              <a:gd name="connsiteX1567" fmla="*/ 4250272 w 5026033"/>
              <a:gd name="connsiteY1567" fmla="*/ 1147129 h 5603565"/>
              <a:gd name="connsiteX1568" fmla="*/ 4196648 w 5026033"/>
              <a:gd name="connsiteY1568" fmla="*/ 1132686 h 5603565"/>
              <a:gd name="connsiteX1569" fmla="*/ 4186020 w 5026033"/>
              <a:gd name="connsiteY1569" fmla="*/ 1131772 h 5603565"/>
              <a:gd name="connsiteX1570" fmla="*/ 4174631 w 5026033"/>
              <a:gd name="connsiteY1570" fmla="*/ 1130027 h 5603565"/>
              <a:gd name="connsiteX1571" fmla="*/ 4168037 w 5026033"/>
              <a:gd name="connsiteY1571" fmla="*/ 1129833 h 5603565"/>
              <a:gd name="connsiteX1572" fmla="*/ 4155168 w 5026033"/>
              <a:gd name="connsiteY1572" fmla="*/ 1133342 h 5603565"/>
              <a:gd name="connsiteX1573" fmla="*/ 4155505 w 5026033"/>
              <a:gd name="connsiteY1573" fmla="*/ 1136971 h 5603565"/>
              <a:gd name="connsiteX1574" fmla="*/ 4139266 w 5026033"/>
              <a:gd name="connsiteY1574" fmla="*/ 1139125 h 5603565"/>
              <a:gd name="connsiteX1575" fmla="*/ 4164433 w 5026033"/>
              <a:gd name="connsiteY1575" fmla="*/ 1139635 h 5603565"/>
              <a:gd name="connsiteX1576" fmla="*/ 4203109 w 5026033"/>
              <a:gd name="connsiteY1576" fmla="*/ 1144400 h 5603565"/>
              <a:gd name="connsiteX1577" fmla="*/ 4227551 w 5026033"/>
              <a:gd name="connsiteY1577" fmla="*/ 1154940 h 5603565"/>
              <a:gd name="connsiteX1578" fmla="*/ 4262164 w 5026033"/>
              <a:gd name="connsiteY1578" fmla="*/ 1176187 h 5603565"/>
              <a:gd name="connsiteX1579" fmla="*/ 4290285 w 5026033"/>
              <a:gd name="connsiteY1579" fmla="*/ 1216941 h 5603565"/>
              <a:gd name="connsiteX1580" fmla="*/ 4298098 w 5026033"/>
              <a:gd name="connsiteY1580" fmla="*/ 1230938 h 5603565"/>
              <a:gd name="connsiteX1581" fmla="*/ 4304679 w 5026033"/>
              <a:gd name="connsiteY1581" fmla="*/ 1230530 h 5603565"/>
              <a:gd name="connsiteX1582" fmla="*/ 4307907 w 5026033"/>
              <a:gd name="connsiteY1582" fmla="*/ 1246380 h 5603565"/>
              <a:gd name="connsiteX1583" fmla="*/ 4318552 w 5026033"/>
              <a:gd name="connsiteY1583" fmla="*/ 1265930 h 5603565"/>
              <a:gd name="connsiteX1584" fmla="*/ 4324330 w 5026033"/>
              <a:gd name="connsiteY1584" fmla="*/ 1276182 h 5603565"/>
              <a:gd name="connsiteX1585" fmla="*/ 4333349 w 5026033"/>
              <a:gd name="connsiteY1585" fmla="*/ 1272866 h 5603565"/>
              <a:gd name="connsiteX1586" fmla="*/ 4342786 w 5026033"/>
              <a:gd name="connsiteY1586" fmla="*/ 1282096 h 5603565"/>
              <a:gd name="connsiteX1587" fmla="*/ 4347906 w 5026033"/>
              <a:gd name="connsiteY1587" fmla="*/ 1291588 h 5603565"/>
              <a:gd name="connsiteX1588" fmla="*/ 4358340 w 5026033"/>
              <a:gd name="connsiteY1588" fmla="*/ 1299220 h 5603565"/>
              <a:gd name="connsiteX1589" fmla="*/ 4368042 w 5026033"/>
              <a:gd name="connsiteY1589" fmla="*/ 1329142 h 5603565"/>
              <a:gd name="connsiteX1590" fmla="*/ 4395671 w 5026033"/>
              <a:gd name="connsiteY1590" fmla="*/ 1359490 h 5603565"/>
              <a:gd name="connsiteX1591" fmla="*/ 4396262 w 5026033"/>
              <a:gd name="connsiteY1591" fmla="*/ 1364324 h 5603565"/>
              <a:gd name="connsiteX1592" fmla="*/ 4388811 w 5026033"/>
              <a:gd name="connsiteY1592" fmla="*/ 1361349 h 5603565"/>
              <a:gd name="connsiteX1593" fmla="*/ 4381584 w 5026033"/>
              <a:gd name="connsiteY1593" fmla="*/ 1352541 h 5603565"/>
              <a:gd name="connsiteX1594" fmla="*/ 4376906 w 5026033"/>
              <a:gd name="connsiteY1594" fmla="*/ 1349540 h 5603565"/>
              <a:gd name="connsiteX1595" fmla="*/ 4322359 w 5026033"/>
              <a:gd name="connsiteY1595" fmla="*/ 1312102 h 5603565"/>
              <a:gd name="connsiteX1596" fmla="*/ 4268105 w 5026033"/>
              <a:gd name="connsiteY1596" fmla="*/ 1266276 h 5603565"/>
              <a:gd name="connsiteX1597" fmla="*/ 4322956 w 5026033"/>
              <a:gd name="connsiteY1597" fmla="*/ 1330560 h 5603565"/>
              <a:gd name="connsiteX1598" fmla="*/ 4345545 w 5026033"/>
              <a:gd name="connsiteY1598" fmla="*/ 1350507 h 5603565"/>
              <a:gd name="connsiteX1599" fmla="*/ 4382246 w 5026033"/>
              <a:gd name="connsiteY1599" fmla="*/ 1370833 h 5603565"/>
              <a:gd name="connsiteX1600" fmla="*/ 4399553 w 5026033"/>
              <a:gd name="connsiteY1600" fmla="*/ 1377940 h 5603565"/>
              <a:gd name="connsiteX1601" fmla="*/ 4405943 w 5026033"/>
              <a:gd name="connsiteY1601" fmla="*/ 1377753 h 5603565"/>
              <a:gd name="connsiteX1602" fmla="*/ 4437137 w 5026033"/>
              <a:gd name="connsiteY1602" fmla="*/ 1384887 h 5603565"/>
              <a:gd name="connsiteX1603" fmla="*/ 4440040 w 5026033"/>
              <a:gd name="connsiteY1603" fmla="*/ 1376764 h 5603565"/>
              <a:gd name="connsiteX1604" fmla="*/ 4439142 w 5026033"/>
              <a:gd name="connsiteY1604" fmla="*/ 1369937 h 5603565"/>
              <a:gd name="connsiteX1605" fmla="*/ 4377085 w 5026033"/>
              <a:gd name="connsiteY1605" fmla="*/ 1302731 h 5603565"/>
              <a:gd name="connsiteX1606" fmla="*/ 4370945 w 5026033"/>
              <a:gd name="connsiteY1606" fmla="*/ 1292051 h 5603565"/>
              <a:gd name="connsiteX1607" fmla="*/ 4365517 w 5026033"/>
              <a:gd name="connsiteY1607" fmla="*/ 1283938 h 5603565"/>
              <a:gd name="connsiteX1608" fmla="*/ 4356099 w 5026033"/>
              <a:gd name="connsiteY1608" fmla="*/ 1249107 h 5603565"/>
              <a:gd name="connsiteX1609" fmla="*/ 4353121 w 5026033"/>
              <a:gd name="connsiteY1609" fmla="*/ 1242816 h 5603565"/>
              <a:gd name="connsiteX1610" fmla="*/ 4346681 w 5026033"/>
              <a:gd name="connsiteY1610" fmla="*/ 1224872 h 5603565"/>
              <a:gd name="connsiteX1611" fmla="*/ 4341515 w 5026033"/>
              <a:gd name="connsiteY1611" fmla="*/ 1182969 h 5603565"/>
              <a:gd name="connsiteX1612" fmla="*/ 4343549 w 5026033"/>
              <a:gd name="connsiteY1612" fmla="*/ 1169636 h 5603565"/>
              <a:gd name="connsiteX1613" fmla="*/ 4346569 w 5026033"/>
              <a:gd name="connsiteY1613" fmla="*/ 1160064 h 5603565"/>
              <a:gd name="connsiteX1614" fmla="*/ 4342222 w 5026033"/>
              <a:gd name="connsiteY1614" fmla="*/ 1156898 h 5603565"/>
              <a:gd name="connsiteX1615" fmla="*/ 4365002 w 5026033"/>
              <a:gd name="connsiteY1615" fmla="*/ 1151328 h 5603565"/>
              <a:gd name="connsiteX1616" fmla="*/ 4392429 w 5026033"/>
              <a:gd name="connsiteY1616" fmla="*/ 1177356 h 5603565"/>
              <a:gd name="connsiteX1617" fmla="*/ 4423708 w 5026033"/>
              <a:gd name="connsiteY1617" fmla="*/ 1249966 h 5603565"/>
              <a:gd name="connsiteX1618" fmla="*/ 4428858 w 5026033"/>
              <a:gd name="connsiteY1618" fmla="*/ 1269109 h 5603565"/>
              <a:gd name="connsiteX1619" fmla="*/ 4433220 w 5026033"/>
              <a:gd name="connsiteY1619" fmla="*/ 1279306 h 5603565"/>
              <a:gd name="connsiteX1620" fmla="*/ 4435666 w 5026033"/>
              <a:gd name="connsiteY1620" fmla="*/ 1300574 h 5603565"/>
              <a:gd name="connsiteX1621" fmla="*/ 4442260 w 5026033"/>
              <a:gd name="connsiteY1621" fmla="*/ 1329707 h 5603565"/>
              <a:gd name="connsiteX1622" fmla="*/ 4442260 w 5026033"/>
              <a:gd name="connsiteY1622" fmla="*/ 1329713 h 5603565"/>
              <a:gd name="connsiteX1623" fmla="*/ 4442278 w 5026033"/>
              <a:gd name="connsiteY1623" fmla="*/ 1329715 h 5603565"/>
              <a:gd name="connsiteX1624" fmla="*/ 4437270 w 5026033"/>
              <a:gd name="connsiteY1624" fmla="*/ 1332018 h 5603565"/>
              <a:gd name="connsiteX1625" fmla="*/ 4444242 w 5026033"/>
              <a:gd name="connsiteY1625" fmla="*/ 1346876 h 5603565"/>
              <a:gd name="connsiteX1626" fmla="*/ 4453345 w 5026033"/>
              <a:gd name="connsiteY1626" fmla="*/ 1332006 h 5603565"/>
              <a:gd name="connsiteX1627" fmla="*/ 4448635 w 5026033"/>
              <a:gd name="connsiteY1627" fmla="*/ 1323015 h 5603565"/>
              <a:gd name="connsiteX1628" fmla="*/ 4453825 w 5026033"/>
              <a:gd name="connsiteY1628" fmla="*/ 1300195 h 5603565"/>
              <a:gd name="connsiteX1629" fmla="*/ 4448479 w 5026033"/>
              <a:gd name="connsiteY1629" fmla="*/ 1275649 h 5603565"/>
              <a:gd name="connsiteX1630" fmla="*/ 4440513 w 5026033"/>
              <a:gd name="connsiteY1630" fmla="*/ 1250705 h 5603565"/>
              <a:gd name="connsiteX1631" fmla="*/ 4439856 w 5026033"/>
              <a:gd name="connsiteY1631" fmla="*/ 1244493 h 5603565"/>
              <a:gd name="connsiteX1632" fmla="*/ 4432873 w 5026033"/>
              <a:gd name="connsiteY1632" fmla="*/ 1238076 h 5603565"/>
              <a:gd name="connsiteX1633" fmla="*/ 4438927 w 5026033"/>
              <a:gd name="connsiteY1633" fmla="*/ 1231127 h 5603565"/>
              <a:gd name="connsiteX1634" fmla="*/ 4434373 w 5026033"/>
              <a:gd name="connsiteY1634" fmla="*/ 1226059 h 5603565"/>
              <a:gd name="connsiteX1635" fmla="*/ 4428027 w 5026033"/>
              <a:gd name="connsiteY1635" fmla="*/ 1207530 h 5603565"/>
              <a:gd name="connsiteX1636" fmla="*/ 4424033 w 5026033"/>
              <a:gd name="connsiteY1636" fmla="*/ 1201030 h 5603565"/>
              <a:gd name="connsiteX1637" fmla="*/ 4418687 w 5026033"/>
              <a:gd name="connsiteY1637" fmla="*/ 1196120 h 5603565"/>
              <a:gd name="connsiteX1638" fmla="*/ 4415577 w 5026033"/>
              <a:gd name="connsiteY1638" fmla="*/ 1189167 h 5603565"/>
              <a:gd name="connsiteX1639" fmla="*/ 4398088 w 5026033"/>
              <a:gd name="connsiteY1639" fmla="*/ 1164009 h 5603565"/>
              <a:gd name="connsiteX1640" fmla="*/ 4341635 w 5026033"/>
              <a:gd name="connsiteY1640" fmla="*/ 1127180 h 5603565"/>
              <a:gd name="connsiteX1641" fmla="*/ 4658959 w 5026033"/>
              <a:gd name="connsiteY1641" fmla="*/ 1092650 h 5603565"/>
              <a:gd name="connsiteX1642" fmla="*/ 4612219 w 5026033"/>
              <a:gd name="connsiteY1642" fmla="*/ 1125129 h 5603565"/>
              <a:gd name="connsiteX1643" fmla="*/ 4620086 w 5026033"/>
              <a:gd name="connsiteY1643" fmla="*/ 1141168 h 5603565"/>
              <a:gd name="connsiteX1644" fmla="*/ 4621389 w 5026033"/>
              <a:gd name="connsiteY1644" fmla="*/ 1152442 h 5603565"/>
              <a:gd name="connsiteX1645" fmla="*/ 4635578 w 5026033"/>
              <a:gd name="connsiteY1645" fmla="*/ 1163860 h 5603565"/>
              <a:gd name="connsiteX1646" fmla="*/ 4648885 w 5026033"/>
              <a:gd name="connsiteY1646" fmla="*/ 1171802 h 5603565"/>
              <a:gd name="connsiteX1647" fmla="*/ 4661106 w 5026033"/>
              <a:gd name="connsiteY1647" fmla="*/ 1187819 h 5603565"/>
              <a:gd name="connsiteX1648" fmla="*/ 4679294 w 5026033"/>
              <a:gd name="connsiteY1648" fmla="*/ 1207962 h 5603565"/>
              <a:gd name="connsiteX1649" fmla="*/ 4685618 w 5026033"/>
              <a:gd name="connsiteY1649" fmla="*/ 1213111 h 5603565"/>
              <a:gd name="connsiteX1650" fmla="*/ 4731218 w 5026033"/>
              <a:gd name="connsiteY1650" fmla="*/ 1236000 h 5603565"/>
              <a:gd name="connsiteX1651" fmla="*/ 4748353 w 5026033"/>
              <a:gd name="connsiteY1651" fmla="*/ 1243552 h 5603565"/>
              <a:gd name="connsiteX1652" fmla="*/ 4768474 w 5026033"/>
              <a:gd name="connsiteY1652" fmla="*/ 1251353 h 5603565"/>
              <a:gd name="connsiteX1653" fmla="*/ 4780539 w 5026033"/>
              <a:gd name="connsiteY1653" fmla="*/ 1260054 h 5603565"/>
              <a:gd name="connsiteX1654" fmla="*/ 4783514 w 5026033"/>
              <a:gd name="connsiteY1654" fmla="*/ 1258642 h 5603565"/>
              <a:gd name="connsiteX1655" fmla="*/ 4793056 w 5026033"/>
              <a:gd name="connsiteY1655" fmla="*/ 1261919 h 5603565"/>
              <a:gd name="connsiteX1656" fmla="*/ 4808736 w 5026033"/>
              <a:gd name="connsiteY1656" fmla="*/ 1263777 h 5603565"/>
              <a:gd name="connsiteX1657" fmla="*/ 4828344 w 5026033"/>
              <a:gd name="connsiteY1657" fmla="*/ 1268684 h 5603565"/>
              <a:gd name="connsiteX1658" fmla="*/ 4837106 w 5026033"/>
              <a:gd name="connsiteY1658" fmla="*/ 1270656 h 5603565"/>
              <a:gd name="connsiteX1659" fmla="*/ 4794620 w 5026033"/>
              <a:gd name="connsiteY1659" fmla="*/ 1277678 h 5603565"/>
              <a:gd name="connsiteX1660" fmla="*/ 4788264 w 5026033"/>
              <a:gd name="connsiteY1660" fmla="*/ 1285404 h 5603565"/>
              <a:gd name="connsiteX1661" fmla="*/ 4786956 w 5026033"/>
              <a:gd name="connsiteY1661" fmla="*/ 1284530 h 5603565"/>
              <a:gd name="connsiteX1662" fmla="*/ 4761309 w 5026033"/>
              <a:gd name="connsiteY1662" fmla="*/ 1291521 h 5603565"/>
              <a:gd name="connsiteX1663" fmla="*/ 4752106 w 5026033"/>
              <a:gd name="connsiteY1663" fmla="*/ 1292081 h 5603565"/>
              <a:gd name="connsiteX1664" fmla="*/ 4745243 w 5026033"/>
              <a:gd name="connsiteY1664" fmla="*/ 1304853 h 5603565"/>
              <a:gd name="connsiteX1665" fmla="*/ 4754175 w 5026033"/>
              <a:gd name="connsiteY1665" fmla="*/ 1348306 h 5603565"/>
              <a:gd name="connsiteX1666" fmla="*/ 4758771 w 5026033"/>
              <a:gd name="connsiteY1666" fmla="*/ 1356130 h 5603565"/>
              <a:gd name="connsiteX1667" fmla="*/ 4795923 w 5026033"/>
              <a:gd name="connsiteY1667" fmla="*/ 1366008 h 5603565"/>
              <a:gd name="connsiteX1668" fmla="*/ 4838144 w 5026033"/>
              <a:gd name="connsiteY1668" fmla="*/ 1369823 h 5603565"/>
              <a:gd name="connsiteX1669" fmla="*/ 4854523 w 5026033"/>
              <a:gd name="connsiteY1669" fmla="*/ 1370541 h 5603565"/>
              <a:gd name="connsiteX1670" fmla="*/ 4879963 w 5026033"/>
              <a:gd name="connsiteY1670" fmla="*/ 1368379 h 5603565"/>
              <a:gd name="connsiteX1671" fmla="*/ 4902568 w 5026033"/>
              <a:gd name="connsiteY1671" fmla="*/ 1358355 h 5603565"/>
              <a:gd name="connsiteX1672" fmla="*/ 4907307 w 5026033"/>
              <a:gd name="connsiteY1672" fmla="*/ 1363836 h 5603565"/>
              <a:gd name="connsiteX1673" fmla="*/ 4923162 w 5026033"/>
              <a:gd name="connsiteY1673" fmla="*/ 1350211 h 5603565"/>
              <a:gd name="connsiteX1674" fmla="*/ 4914223 w 5026033"/>
              <a:gd name="connsiteY1674" fmla="*/ 1348995 h 5603565"/>
              <a:gd name="connsiteX1675" fmla="*/ 4910235 w 5026033"/>
              <a:gd name="connsiteY1675" fmla="*/ 1349912 h 5603565"/>
              <a:gd name="connsiteX1676" fmla="*/ 4896235 w 5026033"/>
              <a:gd name="connsiteY1676" fmla="*/ 1352563 h 5603565"/>
              <a:gd name="connsiteX1677" fmla="*/ 4880757 w 5026033"/>
              <a:gd name="connsiteY1677" fmla="*/ 1352428 h 5603565"/>
              <a:gd name="connsiteX1678" fmla="*/ 4864419 w 5026033"/>
              <a:gd name="connsiteY1678" fmla="*/ 1356033 h 5603565"/>
              <a:gd name="connsiteX1679" fmla="*/ 4808520 w 5026033"/>
              <a:gd name="connsiteY1679" fmla="*/ 1349143 h 5603565"/>
              <a:gd name="connsiteX1680" fmla="*/ 4780661 w 5026033"/>
              <a:gd name="connsiteY1680" fmla="*/ 1343344 h 5603565"/>
              <a:gd name="connsiteX1681" fmla="*/ 4765368 w 5026033"/>
              <a:gd name="connsiteY1681" fmla="*/ 1341540 h 5603565"/>
              <a:gd name="connsiteX1682" fmla="*/ 4764200 w 5026033"/>
              <a:gd name="connsiteY1682" fmla="*/ 1337850 h 5603565"/>
              <a:gd name="connsiteX1683" fmla="*/ 4756725 w 5026033"/>
              <a:gd name="connsiteY1683" fmla="*/ 1330585 h 5603565"/>
              <a:gd name="connsiteX1684" fmla="*/ 4750332 w 5026033"/>
              <a:gd name="connsiteY1684" fmla="*/ 1327989 h 5603565"/>
              <a:gd name="connsiteX1685" fmla="*/ 4755777 w 5026033"/>
              <a:gd name="connsiteY1685" fmla="*/ 1324478 h 5603565"/>
              <a:gd name="connsiteX1686" fmla="*/ 4767985 w 5026033"/>
              <a:gd name="connsiteY1686" fmla="*/ 1313784 h 5603565"/>
              <a:gd name="connsiteX1687" fmla="*/ 4772979 w 5026033"/>
              <a:gd name="connsiteY1687" fmla="*/ 1310120 h 5603565"/>
              <a:gd name="connsiteX1688" fmla="*/ 4785014 w 5026033"/>
              <a:gd name="connsiteY1688" fmla="*/ 1305035 h 5603565"/>
              <a:gd name="connsiteX1689" fmla="*/ 4802599 w 5026033"/>
              <a:gd name="connsiteY1689" fmla="*/ 1299854 h 5603565"/>
              <a:gd name="connsiteX1690" fmla="*/ 4806970 w 5026033"/>
              <a:gd name="connsiteY1690" fmla="*/ 1297489 h 5603565"/>
              <a:gd name="connsiteX1691" fmla="*/ 4811746 w 5026033"/>
              <a:gd name="connsiteY1691" fmla="*/ 1295719 h 5603565"/>
              <a:gd name="connsiteX1692" fmla="*/ 4816606 w 5026033"/>
              <a:gd name="connsiteY1692" fmla="*/ 1298396 h 5603565"/>
              <a:gd name="connsiteX1693" fmla="*/ 4817942 w 5026033"/>
              <a:gd name="connsiteY1693" fmla="*/ 1290842 h 5603565"/>
              <a:gd name="connsiteX1694" fmla="*/ 4889268 w 5026033"/>
              <a:gd name="connsiteY1694" fmla="*/ 1294217 h 5603565"/>
              <a:gd name="connsiteX1695" fmla="*/ 4901099 w 5026033"/>
              <a:gd name="connsiteY1695" fmla="*/ 1291083 h 5603565"/>
              <a:gd name="connsiteX1696" fmla="*/ 4915921 w 5026033"/>
              <a:gd name="connsiteY1696" fmla="*/ 1291969 h 5603565"/>
              <a:gd name="connsiteX1697" fmla="*/ 4922748 w 5026033"/>
              <a:gd name="connsiteY1697" fmla="*/ 1289026 h 5603565"/>
              <a:gd name="connsiteX1698" fmla="*/ 4928075 w 5026033"/>
              <a:gd name="connsiteY1698" fmla="*/ 1287488 h 5603565"/>
              <a:gd name="connsiteX1699" fmla="*/ 4929344 w 5026033"/>
              <a:gd name="connsiteY1699" fmla="*/ 1339092 h 5603565"/>
              <a:gd name="connsiteX1700" fmla="*/ 4924391 w 5026033"/>
              <a:gd name="connsiteY1700" fmla="*/ 1341120 h 5603565"/>
              <a:gd name="connsiteX1701" fmla="*/ 4920909 w 5026033"/>
              <a:gd name="connsiteY1701" fmla="*/ 1347339 h 5603565"/>
              <a:gd name="connsiteX1702" fmla="*/ 4918707 w 5026033"/>
              <a:gd name="connsiteY1702" fmla="*/ 1348369 h 5603565"/>
              <a:gd name="connsiteX1703" fmla="*/ 4923163 w 5026033"/>
              <a:gd name="connsiteY1703" fmla="*/ 1350201 h 5603565"/>
              <a:gd name="connsiteX1704" fmla="*/ 4938511 w 5026033"/>
              <a:gd name="connsiteY1704" fmla="*/ 1346804 h 5603565"/>
              <a:gd name="connsiteX1705" fmla="*/ 4938510 w 5026033"/>
              <a:gd name="connsiteY1705" fmla="*/ 1346811 h 5603565"/>
              <a:gd name="connsiteX1706" fmla="*/ 4938510 w 5026033"/>
              <a:gd name="connsiteY1706" fmla="*/ 1346815 h 5603565"/>
              <a:gd name="connsiteX1707" fmla="*/ 5014110 w 5026033"/>
              <a:gd name="connsiteY1707" fmla="*/ 1323413 h 5603565"/>
              <a:gd name="connsiteX1708" fmla="*/ 5003968 w 5026033"/>
              <a:gd name="connsiteY1708" fmla="*/ 1310646 h 5603565"/>
              <a:gd name="connsiteX1709" fmla="*/ 4956472 w 5026033"/>
              <a:gd name="connsiteY1709" fmla="*/ 1323481 h 5603565"/>
              <a:gd name="connsiteX1710" fmla="*/ 4944895 w 5026033"/>
              <a:gd name="connsiteY1710" fmla="*/ 1308684 h 5603565"/>
              <a:gd name="connsiteX1711" fmla="*/ 4950709 w 5026033"/>
              <a:gd name="connsiteY1711" fmla="*/ 1292485 h 5603565"/>
              <a:gd name="connsiteX1712" fmla="*/ 4980091 w 5026033"/>
              <a:gd name="connsiteY1712" fmla="*/ 1279193 h 5603565"/>
              <a:gd name="connsiteX1713" fmla="*/ 4998556 w 5026033"/>
              <a:gd name="connsiteY1713" fmla="*/ 1264026 h 5603565"/>
              <a:gd name="connsiteX1714" fmla="*/ 4992149 w 5026033"/>
              <a:gd name="connsiteY1714" fmla="*/ 1252099 h 5603565"/>
              <a:gd name="connsiteX1715" fmla="*/ 4982621 w 5026033"/>
              <a:gd name="connsiteY1715" fmla="*/ 1251120 h 5603565"/>
              <a:gd name="connsiteX1716" fmla="*/ 4959163 w 5026033"/>
              <a:gd name="connsiteY1716" fmla="*/ 1261100 h 5603565"/>
              <a:gd name="connsiteX1717" fmla="*/ 4925595 w 5026033"/>
              <a:gd name="connsiteY1717" fmla="*/ 1278090 h 5603565"/>
              <a:gd name="connsiteX1718" fmla="*/ 4922239 w 5026033"/>
              <a:gd name="connsiteY1718" fmla="*/ 1282473 h 5603565"/>
              <a:gd name="connsiteX1719" fmla="*/ 4903989 w 5026033"/>
              <a:gd name="connsiteY1719" fmla="*/ 1273833 h 5603565"/>
              <a:gd name="connsiteX1720" fmla="*/ 4897676 w 5026033"/>
              <a:gd name="connsiteY1720" fmla="*/ 1271878 h 5603565"/>
              <a:gd name="connsiteX1721" fmla="*/ 4881011 w 5026033"/>
              <a:gd name="connsiteY1721" fmla="*/ 1259543 h 5603565"/>
              <a:gd name="connsiteX1722" fmla="*/ 4888080 w 5026033"/>
              <a:gd name="connsiteY1722" fmla="*/ 1265487 h 5603565"/>
              <a:gd name="connsiteX1723" fmla="*/ 4904041 w 5026033"/>
              <a:gd name="connsiteY1723" fmla="*/ 1259884 h 5603565"/>
              <a:gd name="connsiteX1724" fmla="*/ 4918872 w 5026033"/>
              <a:gd name="connsiteY1724" fmla="*/ 1245912 h 5603565"/>
              <a:gd name="connsiteX1725" fmla="*/ 4912423 w 5026033"/>
              <a:gd name="connsiteY1725" fmla="*/ 1245411 h 5603565"/>
              <a:gd name="connsiteX1726" fmla="*/ 4919488 w 5026033"/>
              <a:gd name="connsiteY1726" fmla="*/ 1238499 h 5603565"/>
              <a:gd name="connsiteX1727" fmla="*/ 4955731 w 5026033"/>
              <a:gd name="connsiteY1727" fmla="*/ 1239917 h 5603565"/>
              <a:gd name="connsiteX1728" fmla="*/ 4937153 w 5026033"/>
              <a:gd name="connsiteY1728" fmla="*/ 1222045 h 5603565"/>
              <a:gd name="connsiteX1729" fmla="*/ 4888406 w 5026033"/>
              <a:gd name="connsiteY1729" fmla="*/ 1186289 h 5603565"/>
              <a:gd name="connsiteX1730" fmla="*/ 4884160 w 5026033"/>
              <a:gd name="connsiteY1730" fmla="*/ 1178275 h 5603565"/>
              <a:gd name="connsiteX1731" fmla="*/ 4874813 w 5026033"/>
              <a:gd name="connsiteY1731" fmla="*/ 1154067 h 5603565"/>
              <a:gd name="connsiteX1732" fmla="*/ 4870177 w 5026033"/>
              <a:gd name="connsiteY1732" fmla="*/ 1145524 h 5603565"/>
              <a:gd name="connsiteX1733" fmla="*/ 4883784 w 5026033"/>
              <a:gd name="connsiteY1733" fmla="*/ 1127414 h 5603565"/>
              <a:gd name="connsiteX1734" fmla="*/ 4921368 w 5026033"/>
              <a:gd name="connsiteY1734" fmla="*/ 1142880 h 5603565"/>
              <a:gd name="connsiteX1735" fmla="*/ 4944625 w 5026033"/>
              <a:gd name="connsiteY1735" fmla="*/ 1137325 h 5603565"/>
              <a:gd name="connsiteX1736" fmla="*/ 4893245 w 5026033"/>
              <a:gd name="connsiteY1736" fmla="*/ 1112750 h 5603565"/>
              <a:gd name="connsiteX1737" fmla="*/ 4861502 w 5026033"/>
              <a:gd name="connsiteY1737" fmla="*/ 1098849 h 5603565"/>
              <a:gd name="connsiteX1738" fmla="*/ 4854574 w 5026033"/>
              <a:gd name="connsiteY1738" fmla="*/ 1166599 h 5603565"/>
              <a:gd name="connsiteX1739" fmla="*/ 4880938 w 5026033"/>
              <a:gd name="connsiteY1739" fmla="*/ 1217948 h 5603565"/>
              <a:gd name="connsiteX1740" fmla="*/ 4900142 w 5026033"/>
              <a:gd name="connsiteY1740" fmla="*/ 1230554 h 5603565"/>
              <a:gd name="connsiteX1741" fmla="*/ 4912994 w 5026033"/>
              <a:gd name="connsiteY1741" fmla="*/ 1236592 h 5603565"/>
              <a:gd name="connsiteX1742" fmla="*/ 4907613 w 5026033"/>
              <a:gd name="connsiteY1742" fmla="*/ 1243048 h 5603565"/>
              <a:gd name="connsiteX1743" fmla="*/ 4902409 w 5026033"/>
              <a:gd name="connsiteY1743" fmla="*/ 1242538 h 5603565"/>
              <a:gd name="connsiteX1744" fmla="*/ 4891145 w 5026033"/>
              <a:gd name="connsiteY1744" fmla="*/ 1248792 h 5603565"/>
              <a:gd name="connsiteX1745" fmla="*/ 4884154 w 5026033"/>
              <a:gd name="connsiteY1745" fmla="*/ 1244296 h 5603565"/>
              <a:gd name="connsiteX1746" fmla="*/ 4826363 w 5026033"/>
              <a:gd name="connsiteY1746" fmla="*/ 1239862 h 5603565"/>
              <a:gd name="connsiteX1747" fmla="*/ 4812831 w 5026033"/>
              <a:gd name="connsiteY1747" fmla="*/ 1236993 h 5603565"/>
              <a:gd name="connsiteX1748" fmla="*/ 4804101 w 5026033"/>
              <a:gd name="connsiteY1748" fmla="*/ 1234809 h 5603565"/>
              <a:gd name="connsiteX1749" fmla="*/ 4753546 w 5026033"/>
              <a:gd name="connsiteY1749" fmla="*/ 1223284 h 5603565"/>
              <a:gd name="connsiteX1750" fmla="*/ 4748689 w 5026033"/>
              <a:gd name="connsiteY1750" fmla="*/ 1220309 h 5603565"/>
              <a:gd name="connsiteX1751" fmla="*/ 4741657 w 5026033"/>
              <a:gd name="connsiteY1751" fmla="*/ 1216930 h 5603565"/>
              <a:gd name="connsiteX1752" fmla="*/ 4707728 w 5026033"/>
              <a:gd name="connsiteY1752" fmla="*/ 1197114 h 5603565"/>
              <a:gd name="connsiteX1753" fmla="*/ 4679197 w 5026033"/>
              <a:gd name="connsiteY1753" fmla="*/ 1175506 h 5603565"/>
              <a:gd name="connsiteX1754" fmla="*/ 4668083 w 5026033"/>
              <a:gd name="connsiteY1754" fmla="*/ 1166388 h 5603565"/>
              <a:gd name="connsiteX1755" fmla="*/ 4660588 w 5026033"/>
              <a:gd name="connsiteY1755" fmla="*/ 1160436 h 5603565"/>
              <a:gd name="connsiteX1756" fmla="*/ 4645997 w 5026033"/>
              <a:gd name="connsiteY1756" fmla="*/ 1145581 h 5603565"/>
              <a:gd name="connsiteX1757" fmla="*/ 4643194 w 5026033"/>
              <a:gd name="connsiteY1757" fmla="*/ 1142443 h 5603565"/>
              <a:gd name="connsiteX1758" fmla="*/ 4640045 w 5026033"/>
              <a:gd name="connsiteY1758" fmla="*/ 1139675 h 5603565"/>
              <a:gd name="connsiteX1759" fmla="*/ 4632448 w 5026033"/>
              <a:gd name="connsiteY1759" fmla="*/ 1124873 h 5603565"/>
              <a:gd name="connsiteX1760" fmla="*/ 4647217 w 5026033"/>
              <a:gd name="connsiteY1760" fmla="*/ 1110775 h 5603565"/>
              <a:gd name="connsiteX1761" fmla="*/ 4661604 w 5026033"/>
              <a:gd name="connsiteY1761" fmla="*/ 1110760 h 5603565"/>
              <a:gd name="connsiteX1762" fmla="*/ 4676688 w 5026033"/>
              <a:gd name="connsiteY1762" fmla="*/ 1107848 h 5603565"/>
              <a:gd name="connsiteX1763" fmla="*/ 4658959 w 5026033"/>
              <a:gd name="connsiteY1763" fmla="*/ 1092650 h 5603565"/>
              <a:gd name="connsiteX1764" fmla="*/ 4260697 w 5026033"/>
              <a:gd name="connsiteY1764" fmla="*/ 1091539 h 5603565"/>
              <a:gd name="connsiteX1765" fmla="*/ 4248373 w 5026033"/>
              <a:gd name="connsiteY1765" fmla="*/ 1099013 h 5603565"/>
              <a:gd name="connsiteX1766" fmla="*/ 4252774 w 5026033"/>
              <a:gd name="connsiteY1766" fmla="*/ 1102167 h 5603565"/>
              <a:gd name="connsiteX1767" fmla="*/ 4254828 w 5026033"/>
              <a:gd name="connsiteY1767" fmla="*/ 1107674 h 5603565"/>
              <a:gd name="connsiteX1768" fmla="*/ 4253545 w 5026033"/>
              <a:gd name="connsiteY1768" fmla="*/ 1120671 h 5603565"/>
              <a:gd name="connsiteX1769" fmla="*/ 4257657 w 5026033"/>
              <a:gd name="connsiteY1769" fmla="*/ 1123893 h 5603565"/>
              <a:gd name="connsiteX1770" fmla="*/ 4254800 w 5026033"/>
              <a:gd name="connsiteY1770" fmla="*/ 1129282 h 5603565"/>
              <a:gd name="connsiteX1771" fmla="*/ 4289495 w 5026033"/>
              <a:gd name="connsiteY1771" fmla="*/ 1131240 h 5603565"/>
              <a:gd name="connsiteX1772" fmla="*/ 4289047 w 5026033"/>
              <a:gd name="connsiteY1772" fmla="*/ 1124838 h 5603565"/>
              <a:gd name="connsiteX1773" fmla="*/ 4287697 w 5026033"/>
              <a:gd name="connsiteY1773" fmla="*/ 1120168 h 5603565"/>
              <a:gd name="connsiteX1774" fmla="*/ 4267643 w 5026033"/>
              <a:gd name="connsiteY1774" fmla="*/ 1109367 h 5603565"/>
              <a:gd name="connsiteX1775" fmla="*/ 4260697 w 5026033"/>
              <a:gd name="connsiteY1775" fmla="*/ 1091541 h 5603565"/>
              <a:gd name="connsiteX1776" fmla="*/ 4252531 w 5026033"/>
              <a:gd name="connsiteY1776" fmla="*/ 1065262 h 5603565"/>
              <a:gd name="connsiteX1777" fmla="*/ 4246445 w 5026033"/>
              <a:gd name="connsiteY1777" fmla="*/ 1079501 h 5603565"/>
              <a:gd name="connsiteX1778" fmla="*/ 4246445 w 5026033"/>
              <a:gd name="connsiteY1778" fmla="*/ 1079499 h 5603565"/>
              <a:gd name="connsiteX1779" fmla="*/ 4248213 w 5026033"/>
              <a:gd name="connsiteY1779" fmla="*/ 1087374 h 5603565"/>
              <a:gd name="connsiteX1780" fmla="*/ 4257773 w 5026033"/>
              <a:gd name="connsiteY1780" fmla="*/ 1082135 h 5603565"/>
              <a:gd name="connsiteX1781" fmla="*/ 4251744 w 5026033"/>
              <a:gd name="connsiteY1781" fmla="*/ 1082265 h 5603565"/>
              <a:gd name="connsiteX1782" fmla="*/ 4253768 w 5026033"/>
              <a:gd name="connsiteY1782" fmla="*/ 1073469 h 5603565"/>
              <a:gd name="connsiteX1783" fmla="*/ 4252531 w 5026033"/>
              <a:gd name="connsiteY1783" fmla="*/ 1065262 h 5603565"/>
              <a:gd name="connsiteX1784" fmla="*/ 4246724 w 5026033"/>
              <a:gd name="connsiteY1784" fmla="*/ 1057860 h 5603565"/>
              <a:gd name="connsiteX1785" fmla="*/ 4246731 w 5026033"/>
              <a:gd name="connsiteY1785" fmla="*/ 1057861 h 5603565"/>
              <a:gd name="connsiteX1786" fmla="*/ 4246724 w 5026033"/>
              <a:gd name="connsiteY1786" fmla="*/ 1057862 h 5603565"/>
              <a:gd name="connsiteX1787" fmla="*/ 4862925 w 5026033"/>
              <a:gd name="connsiteY1787" fmla="*/ 1057653 h 5603565"/>
              <a:gd name="connsiteX1788" fmla="*/ 4857302 w 5026033"/>
              <a:gd name="connsiteY1788" fmla="*/ 1060463 h 5603565"/>
              <a:gd name="connsiteX1789" fmla="*/ 4864562 w 5026033"/>
              <a:gd name="connsiteY1789" fmla="*/ 1062837 h 5603565"/>
              <a:gd name="connsiteX1790" fmla="*/ 4862925 w 5026033"/>
              <a:gd name="connsiteY1790" fmla="*/ 1057653 h 5603565"/>
              <a:gd name="connsiteX1791" fmla="*/ 4247840 w 5026033"/>
              <a:gd name="connsiteY1791" fmla="*/ 1057640 h 5603565"/>
              <a:gd name="connsiteX1792" fmla="*/ 4247855 w 5026033"/>
              <a:gd name="connsiteY1792" fmla="*/ 1057950 h 5603565"/>
              <a:gd name="connsiteX1793" fmla="*/ 4246731 w 5026033"/>
              <a:gd name="connsiteY1793" fmla="*/ 1057861 h 5603565"/>
              <a:gd name="connsiteX1794" fmla="*/ 4068368 w 5026033"/>
              <a:gd name="connsiteY1794" fmla="*/ 1042378 h 5603565"/>
              <a:gd name="connsiteX1795" fmla="*/ 4068369 w 5026033"/>
              <a:gd name="connsiteY1795" fmla="*/ 1042379 h 5603565"/>
              <a:gd name="connsiteX1796" fmla="*/ 4068370 w 5026033"/>
              <a:gd name="connsiteY1796" fmla="*/ 1042381 h 5603565"/>
              <a:gd name="connsiteX1797" fmla="*/ 4068369 w 5026033"/>
              <a:gd name="connsiteY1797" fmla="*/ 1042381 h 5603565"/>
              <a:gd name="connsiteX1798" fmla="*/ 4067808 w 5026033"/>
              <a:gd name="connsiteY1798" fmla="*/ 1042276 h 5603565"/>
              <a:gd name="connsiteX1799" fmla="*/ 4068321 w 5026033"/>
              <a:gd name="connsiteY1799" fmla="*/ 1042293 h 5603565"/>
              <a:gd name="connsiteX1800" fmla="*/ 4068368 w 5026033"/>
              <a:gd name="connsiteY1800" fmla="*/ 1042378 h 5603565"/>
              <a:gd name="connsiteX1801" fmla="*/ 4067662 w 5026033"/>
              <a:gd name="connsiteY1801" fmla="*/ 1039995 h 5603565"/>
              <a:gd name="connsiteX1802" fmla="*/ 4068942 w 5026033"/>
              <a:gd name="connsiteY1802" fmla="*/ 1042313 h 5603565"/>
              <a:gd name="connsiteX1803" fmla="*/ 4068321 w 5026033"/>
              <a:gd name="connsiteY1803" fmla="*/ 1042293 h 5603565"/>
              <a:gd name="connsiteX1804" fmla="*/ 4067662 w 5026033"/>
              <a:gd name="connsiteY1804" fmla="*/ 1039995 h 5603565"/>
              <a:gd name="connsiteX1805" fmla="*/ 5026033 w 5026033"/>
              <a:gd name="connsiteY1805" fmla="*/ 1034532 h 5603565"/>
              <a:gd name="connsiteX1806" fmla="*/ 5026033 w 5026033"/>
              <a:gd name="connsiteY1806" fmla="*/ 1163760 h 5603565"/>
              <a:gd name="connsiteX1807" fmla="*/ 5025642 w 5026033"/>
              <a:gd name="connsiteY1807" fmla="*/ 1163421 h 5603565"/>
              <a:gd name="connsiteX1808" fmla="*/ 5021815 w 5026033"/>
              <a:gd name="connsiteY1808" fmla="*/ 1150842 h 5603565"/>
              <a:gd name="connsiteX1809" fmla="*/ 5015730 w 5026033"/>
              <a:gd name="connsiteY1809" fmla="*/ 1148494 h 5603565"/>
              <a:gd name="connsiteX1810" fmla="*/ 5007773 w 5026033"/>
              <a:gd name="connsiteY1810" fmla="*/ 1139410 h 5603565"/>
              <a:gd name="connsiteX1811" fmla="*/ 5016586 w 5026033"/>
              <a:gd name="connsiteY1811" fmla="*/ 1125986 h 5603565"/>
              <a:gd name="connsiteX1812" fmla="*/ 5017908 w 5026033"/>
              <a:gd name="connsiteY1812" fmla="*/ 1056425 h 5603565"/>
              <a:gd name="connsiteX1813" fmla="*/ 5018776 w 5026033"/>
              <a:gd name="connsiteY1813" fmla="*/ 1049128 h 5603565"/>
              <a:gd name="connsiteX1814" fmla="*/ 5023656 w 5026033"/>
              <a:gd name="connsiteY1814" fmla="*/ 1035655 h 5603565"/>
              <a:gd name="connsiteX1815" fmla="*/ 4395383 w 5026033"/>
              <a:gd name="connsiteY1815" fmla="*/ 1033788 h 5603565"/>
              <a:gd name="connsiteX1816" fmla="*/ 4400451 w 5026033"/>
              <a:gd name="connsiteY1816" fmla="*/ 1034229 h 5603565"/>
              <a:gd name="connsiteX1817" fmla="*/ 4395383 w 5026033"/>
              <a:gd name="connsiteY1817" fmla="*/ 1033788 h 5603565"/>
              <a:gd name="connsiteX1818" fmla="*/ 4244041 w 5026033"/>
              <a:gd name="connsiteY1818" fmla="*/ 1025820 h 5603565"/>
              <a:gd name="connsiteX1819" fmla="*/ 4244041 w 5026033"/>
              <a:gd name="connsiteY1819" fmla="*/ 1025822 h 5603565"/>
              <a:gd name="connsiteX1820" fmla="*/ 4244044 w 5026033"/>
              <a:gd name="connsiteY1820" fmla="*/ 1025824 h 5603565"/>
              <a:gd name="connsiteX1821" fmla="*/ 4245996 w 5026033"/>
              <a:gd name="connsiteY1821" fmla="*/ 1029008 h 5603565"/>
              <a:gd name="connsiteX1822" fmla="*/ 4244860 w 5026033"/>
              <a:gd name="connsiteY1822" fmla="*/ 1031994 h 5603565"/>
              <a:gd name="connsiteX1823" fmla="*/ 4234977 w 5026033"/>
              <a:gd name="connsiteY1823" fmla="*/ 1028751 h 5603565"/>
              <a:gd name="connsiteX1824" fmla="*/ 4239523 w 5026033"/>
              <a:gd name="connsiteY1824" fmla="*/ 1062633 h 5603565"/>
              <a:gd name="connsiteX1825" fmla="*/ 4247073 w 5026033"/>
              <a:gd name="connsiteY1825" fmla="*/ 1058730 h 5603565"/>
              <a:gd name="connsiteX1826" fmla="*/ 4246723 w 5026033"/>
              <a:gd name="connsiteY1826" fmla="*/ 1057862 h 5603565"/>
              <a:gd name="connsiteX1827" fmla="*/ 4246724 w 5026033"/>
              <a:gd name="connsiteY1827" fmla="*/ 1057862 h 5603565"/>
              <a:gd name="connsiteX1828" fmla="*/ 4247073 w 5026033"/>
              <a:gd name="connsiteY1828" fmla="*/ 1058728 h 5603565"/>
              <a:gd name="connsiteX1829" fmla="*/ 4247073 w 5026033"/>
              <a:gd name="connsiteY1829" fmla="*/ 1058727 h 5603565"/>
              <a:gd name="connsiteX1830" fmla="*/ 4247855 w 5026033"/>
              <a:gd name="connsiteY1830" fmla="*/ 1057951 h 5603565"/>
              <a:gd name="connsiteX1831" fmla="*/ 4247855 w 5026033"/>
              <a:gd name="connsiteY1831" fmla="*/ 1057952 h 5603565"/>
              <a:gd name="connsiteX1832" fmla="*/ 4249832 w 5026033"/>
              <a:gd name="connsiteY1832" fmla="*/ 1041309 h 5603565"/>
              <a:gd name="connsiteX1833" fmla="*/ 4249526 w 5026033"/>
              <a:gd name="connsiteY1833" fmla="*/ 1030290 h 5603565"/>
              <a:gd name="connsiteX1834" fmla="*/ 4244044 w 5026033"/>
              <a:gd name="connsiteY1834" fmla="*/ 1025824 h 5603565"/>
              <a:gd name="connsiteX1835" fmla="*/ 4391368 w 5026033"/>
              <a:gd name="connsiteY1835" fmla="*/ 1024106 h 5603565"/>
              <a:gd name="connsiteX1836" fmla="*/ 4391376 w 5026033"/>
              <a:gd name="connsiteY1836" fmla="*/ 1024120 h 5603565"/>
              <a:gd name="connsiteX1837" fmla="*/ 4391358 w 5026033"/>
              <a:gd name="connsiteY1837" fmla="*/ 1024112 h 5603565"/>
              <a:gd name="connsiteX1838" fmla="*/ 4247006 w 5026033"/>
              <a:gd name="connsiteY1838" fmla="*/ 1015685 h 5603565"/>
              <a:gd name="connsiteX1839" fmla="*/ 4241433 w 5026033"/>
              <a:gd name="connsiteY1839" fmla="*/ 1016474 h 5603565"/>
              <a:gd name="connsiteX1840" fmla="*/ 4241433 w 5026033"/>
              <a:gd name="connsiteY1840" fmla="*/ 1016476 h 5603565"/>
              <a:gd name="connsiteX1841" fmla="*/ 4238789 w 5026033"/>
              <a:gd name="connsiteY1841" fmla="*/ 1023944 h 5603565"/>
              <a:gd name="connsiteX1842" fmla="*/ 4245664 w 5026033"/>
              <a:gd name="connsiteY1842" fmla="*/ 1022102 h 5603565"/>
              <a:gd name="connsiteX1843" fmla="*/ 4247006 w 5026033"/>
              <a:gd name="connsiteY1843" fmla="*/ 1015685 h 5603565"/>
              <a:gd name="connsiteX1844" fmla="*/ 4176539 w 5026033"/>
              <a:gd name="connsiteY1844" fmla="*/ 1006077 h 5603565"/>
              <a:gd name="connsiteX1845" fmla="*/ 4175096 w 5026033"/>
              <a:gd name="connsiteY1845" fmla="*/ 1008475 h 5603565"/>
              <a:gd name="connsiteX1846" fmla="*/ 4176539 w 5026033"/>
              <a:gd name="connsiteY1846" fmla="*/ 1006077 h 5603565"/>
              <a:gd name="connsiteX1847" fmla="*/ 4243609 w 5026033"/>
              <a:gd name="connsiteY1847" fmla="*/ 985590 h 5603565"/>
              <a:gd name="connsiteX1848" fmla="*/ 4241303 w 5026033"/>
              <a:gd name="connsiteY1848" fmla="*/ 987856 h 5603565"/>
              <a:gd name="connsiteX1849" fmla="*/ 4236502 w 5026033"/>
              <a:gd name="connsiteY1849" fmla="*/ 1001630 h 5603565"/>
              <a:gd name="connsiteX1850" fmla="*/ 4235962 w 5026033"/>
              <a:gd name="connsiteY1850" fmla="*/ 1009762 h 5603565"/>
              <a:gd name="connsiteX1851" fmla="*/ 4248909 w 5026033"/>
              <a:gd name="connsiteY1851" fmla="*/ 1005644 h 5603565"/>
              <a:gd name="connsiteX1852" fmla="*/ 4247156 w 5026033"/>
              <a:gd name="connsiteY1852" fmla="*/ 988489 h 5603565"/>
              <a:gd name="connsiteX1853" fmla="*/ 4243609 w 5026033"/>
              <a:gd name="connsiteY1853" fmla="*/ 985590 h 5603565"/>
              <a:gd name="connsiteX1854" fmla="*/ 4830445 w 5026033"/>
              <a:gd name="connsiteY1854" fmla="*/ 980864 h 5603565"/>
              <a:gd name="connsiteX1855" fmla="*/ 4835064 w 5026033"/>
              <a:gd name="connsiteY1855" fmla="*/ 982919 h 5603565"/>
              <a:gd name="connsiteX1856" fmla="*/ 4830445 w 5026033"/>
              <a:gd name="connsiteY1856" fmla="*/ 980864 h 5603565"/>
              <a:gd name="connsiteX1857" fmla="*/ 4771307 w 5026033"/>
              <a:gd name="connsiteY1857" fmla="*/ 972307 h 5603565"/>
              <a:gd name="connsiteX1858" fmla="*/ 4771335 w 5026033"/>
              <a:gd name="connsiteY1858" fmla="*/ 972310 h 5603565"/>
              <a:gd name="connsiteX1859" fmla="*/ 4771303 w 5026033"/>
              <a:gd name="connsiteY1859" fmla="*/ 972318 h 5603565"/>
              <a:gd name="connsiteX1860" fmla="*/ 4771303 w 5026033"/>
              <a:gd name="connsiteY1860" fmla="*/ 972316 h 5603565"/>
              <a:gd name="connsiteX1861" fmla="*/ 4650731 w 5026033"/>
              <a:gd name="connsiteY1861" fmla="*/ 967064 h 5603565"/>
              <a:gd name="connsiteX1862" fmla="*/ 4650731 w 5026033"/>
              <a:gd name="connsiteY1862" fmla="*/ 967070 h 5603565"/>
              <a:gd name="connsiteX1863" fmla="*/ 4650729 w 5026033"/>
              <a:gd name="connsiteY1863" fmla="*/ 967071 h 5603565"/>
              <a:gd name="connsiteX1864" fmla="*/ 4250842 w 5026033"/>
              <a:gd name="connsiteY1864" fmla="*/ 963068 h 5603565"/>
              <a:gd name="connsiteX1865" fmla="*/ 4250856 w 5026033"/>
              <a:gd name="connsiteY1865" fmla="*/ 963071 h 5603565"/>
              <a:gd name="connsiteX1866" fmla="*/ 4250869 w 5026033"/>
              <a:gd name="connsiteY1866" fmla="*/ 963089 h 5603565"/>
              <a:gd name="connsiteX1867" fmla="*/ 4250855 w 5026033"/>
              <a:gd name="connsiteY1867" fmla="*/ 963092 h 5603565"/>
              <a:gd name="connsiteX1868" fmla="*/ 4250590 w 5026033"/>
              <a:gd name="connsiteY1868" fmla="*/ 962608 h 5603565"/>
              <a:gd name="connsiteX1869" fmla="*/ 4250842 w 5026033"/>
              <a:gd name="connsiteY1869" fmla="*/ 963068 h 5603565"/>
              <a:gd name="connsiteX1870" fmla="*/ 4250347 w 5026033"/>
              <a:gd name="connsiteY1870" fmla="*/ 962975 h 5603565"/>
              <a:gd name="connsiteX1871" fmla="*/ 4250588 w 5026033"/>
              <a:gd name="connsiteY1871" fmla="*/ 962605 h 5603565"/>
              <a:gd name="connsiteX1872" fmla="*/ 4250592 w 5026033"/>
              <a:gd name="connsiteY1872" fmla="*/ 962606 h 5603565"/>
              <a:gd name="connsiteX1873" fmla="*/ 4250590 w 5026033"/>
              <a:gd name="connsiteY1873" fmla="*/ 962608 h 5603565"/>
              <a:gd name="connsiteX1874" fmla="*/ 4250587 w 5026033"/>
              <a:gd name="connsiteY1874" fmla="*/ 962602 h 5603565"/>
              <a:gd name="connsiteX1875" fmla="*/ 4250588 w 5026033"/>
              <a:gd name="connsiteY1875" fmla="*/ 962605 h 5603565"/>
              <a:gd name="connsiteX1876" fmla="*/ 4250586 w 5026033"/>
              <a:gd name="connsiteY1876" fmla="*/ 962604 h 5603565"/>
              <a:gd name="connsiteX1877" fmla="*/ 4414932 w 5026033"/>
              <a:gd name="connsiteY1877" fmla="*/ 928850 h 5603565"/>
              <a:gd name="connsiteX1878" fmla="*/ 4414631 w 5026033"/>
              <a:gd name="connsiteY1878" fmla="*/ 930445 h 5603565"/>
              <a:gd name="connsiteX1879" fmla="*/ 4413089 w 5026033"/>
              <a:gd name="connsiteY1879" fmla="*/ 929370 h 5603565"/>
              <a:gd name="connsiteX1880" fmla="*/ 4414932 w 5026033"/>
              <a:gd name="connsiteY1880" fmla="*/ 928850 h 5603565"/>
              <a:gd name="connsiteX1881" fmla="*/ 4106157 w 5026033"/>
              <a:gd name="connsiteY1881" fmla="*/ 891240 h 5603565"/>
              <a:gd name="connsiteX1882" fmla="*/ 4107201 w 5026033"/>
              <a:gd name="connsiteY1882" fmla="*/ 892848 h 5603565"/>
              <a:gd name="connsiteX1883" fmla="*/ 4106157 w 5026033"/>
              <a:gd name="connsiteY1883" fmla="*/ 891240 h 5603565"/>
              <a:gd name="connsiteX1884" fmla="*/ 4596914 w 5026033"/>
              <a:gd name="connsiteY1884" fmla="*/ 872472 h 5603565"/>
              <a:gd name="connsiteX1885" fmla="*/ 4588060 w 5026033"/>
              <a:gd name="connsiteY1885" fmla="*/ 890454 h 5603565"/>
              <a:gd name="connsiteX1886" fmla="*/ 4598861 w 5026033"/>
              <a:gd name="connsiteY1886" fmla="*/ 931008 h 5603565"/>
              <a:gd name="connsiteX1887" fmla="*/ 4611285 w 5026033"/>
              <a:gd name="connsiteY1887" fmla="*/ 946903 h 5603565"/>
              <a:gd name="connsiteX1888" fmla="*/ 4606054 w 5026033"/>
              <a:gd name="connsiteY1888" fmla="*/ 963834 h 5603565"/>
              <a:gd name="connsiteX1889" fmla="*/ 4607428 w 5026033"/>
              <a:gd name="connsiteY1889" fmla="*/ 968389 h 5603565"/>
              <a:gd name="connsiteX1890" fmla="*/ 4611045 w 5026033"/>
              <a:gd name="connsiteY1890" fmla="*/ 979870 h 5603565"/>
              <a:gd name="connsiteX1891" fmla="*/ 4611045 w 5026033"/>
              <a:gd name="connsiteY1891" fmla="*/ 979872 h 5603565"/>
              <a:gd name="connsiteX1892" fmla="*/ 4610148 w 5026033"/>
              <a:gd name="connsiteY1892" fmla="*/ 990784 h 5603565"/>
              <a:gd name="connsiteX1893" fmla="*/ 4613504 w 5026033"/>
              <a:gd name="connsiteY1893" fmla="*/ 999907 h 5603565"/>
              <a:gd name="connsiteX1894" fmla="*/ 4604245 w 5026033"/>
              <a:gd name="connsiteY1894" fmla="*/ 1035405 h 5603565"/>
              <a:gd name="connsiteX1895" fmla="*/ 4601910 w 5026033"/>
              <a:gd name="connsiteY1895" fmla="*/ 1046899 h 5603565"/>
              <a:gd name="connsiteX1896" fmla="*/ 4604729 w 5026033"/>
              <a:gd name="connsiteY1896" fmla="*/ 1049039 h 5603565"/>
              <a:gd name="connsiteX1897" fmla="*/ 4586064 w 5026033"/>
              <a:gd name="connsiteY1897" fmla="*/ 1084704 h 5603565"/>
              <a:gd name="connsiteX1898" fmla="*/ 4584465 w 5026033"/>
              <a:gd name="connsiteY1898" fmla="*/ 1091426 h 5603565"/>
              <a:gd name="connsiteX1899" fmla="*/ 4580474 w 5026033"/>
              <a:gd name="connsiteY1899" fmla="*/ 1105311 h 5603565"/>
              <a:gd name="connsiteX1900" fmla="*/ 4568406 w 5026033"/>
              <a:gd name="connsiteY1900" fmla="*/ 1121723 h 5603565"/>
              <a:gd name="connsiteX1901" fmla="*/ 4544191 w 5026033"/>
              <a:gd name="connsiteY1901" fmla="*/ 1171727 h 5603565"/>
              <a:gd name="connsiteX1902" fmla="*/ 4493576 w 5026033"/>
              <a:gd name="connsiteY1902" fmla="*/ 1249240 h 5603565"/>
              <a:gd name="connsiteX1903" fmla="*/ 4495212 w 5026033"/>
              <a:gd name="connsiteY1903" fmla="*/ 1257227 h 5603565"/>
              <a:gd name="connsiteX1904" fmla="*/ 4512279 w 5026033"/>
              <a:gd name="connsiteY1904" fmla="*/ 1244308 h 5603565"/>
              <a:gd name="connsiteX1905" fmla="*/ 4550499 w 5026033"/>
              <a:gd name="connsiteY1905" fmla="*/ 1205301 h 5603565"/>
              <a:gd name="connsiteX1906" fmla="*/ 4591883 w 5026033"/>
              <a:gd name="connsiteY1906" fmla="*/ 1139864 h 5603565"/>
              <a:gd name="connsiteX1907" fmla="*/ 4596493 w 5026033"/>
              <a:gd name="connsiteY1907" fmla="*/ 1116191 h 5603565"/>
              <a:gd name="connsiteX1908" fmla="*/ 4603077 w 5026033"/>
              <a:gd name="connsiteY1908" fmla="*/ 1111356 h 5603565"/>
              <a:gd name="connsiteX1909" fmla="*/ 4606347 w 5026033"/>
              <a:gd name="connsiteY1909" fmla="*/ 1105385 h 5603565"/>
              <a:gd name="connsiteX1910" fmla="*/ 4617236 w 5026033"/>
              <a:gd name="connsiteY1910" fmla="*/ 1079243 h 5603565"/>
              <a:gd name="connsiteX1911" fmla="*/ 4620218 w 5026033"/>
              <a:gd name="connsiteY1911" fmla="*/ 1057817 h 5603565"/>
              <a:gd name="connsiteX1912" fmla="*/ 4625220 w 5026033"/>
              <a:gd name="connsiteY1912" fmla="*/ 1056109 h 5603565"/>
              <a:gd name="connsiteX1913" fmla="*/ 4629054 w 5026033"/>
              <a:gd name="connsiteY1913" fmla="*/ 1023047 h 5603565"/>
              <a:gd name="connsiteX1914" fmla="*/ 4635241 w 5026033"/>
              <a:gd name="connsiteY1914" fmla="*/ 992174 h 5603565"/>
              <a:gd name="connsiteX1915" fmla="*/ 4628644 w 5026033"/>
              <a:gd name="connsiteY1915" fmla="*/ 969036 h 5603565"/>
              <a:gd name="connsiteX1916" fmla="*/ 4630048 w 5026033"/>
              <a:gd name="connsiteY1916" fmla="*/ 950406 h 5603565"/>
              <a:gd name="connsiteX1917" fmla="*/ 4620184 w 5026033"/>
              <a:gd name="connsiteY1917" fmla="*/ 924908 h 5603565"/>
              <a:gd name="connsiteX1918" fmla="*/ 4617713 w 5026033"/>
              <a:gd name="connsiteY1918" fmla="*/ 921590 h 5603565"/>
              <a:gd name="connsiteX1919" fmla="*/ 4609529 w 5026033"/>
              <a:gd name="connsiteY1919" fmla="*/ 897482 h 5603565"/>
              <a:gd name="connsiteX1920" fmla="*/ 4596914 w 5026033"/>
              <a:gd name="connsiteY1920" fmla="*/ 872472 h 5603565"/>
              <a:gd name="connsiteX1921" fmla="*/ 4668744 w 5026033"/>
              <a:gd name="connsiteY1921" fmla="*/ 863823 h 5603565"/>
              <a:gd name="connsiteX1922" fmla="*/ 4668746 w 5026033"/>
              <a:gd name="connsiteY1922" fmla="*/ 863832 h 5603565"/>
              <a:gd name="connsiteX1923" fmla="*/ 4668051 w 5026033"/>
              <a:gd name="connsiteY1923" fmla="*/ 863867 h 5603565"/>
              <a:gd name="connsiteX1924" fmla="*/ 4668055 w 5026033"/>
              <a:gd name="connsiteY1924" fmla="*/ 863858 h 5603565"/>
              <a:gd name="connsiteX1925" fmla="*/ 4386132 w 5026033"/>
              <a:gd name="connsiteY1925" fmla="*/ 824163 h 5603565"/>
              <a:gd name="connsiteX1926" fmla="*/ 4385841 w 5026033"/>
              <a:gd name="connsiteY1926" fmla="*/ 825756 h 5603565"/>
              <a:gd name="connsiteX1927" fmla="*/ 4384280 w 5026033"/>
              <a:gd name="connsiteY1927" fmla="*/ 824680 h 5603565"/>
              <a:gd name="connsiteX1928" fmla="*/ 4386132 w 5026033"/>
              <a:gd name="connsiteY1928" fmla="*/ 824163 h 5603565"/>
              <a:gd name="connsiteX1929" fmla="*/ 4426808 w 5026033"/>
              <a:gd name="connsiteY1929" fmla="*/ 805427 h 5603565"/>
              <a:gd name="connsiteX1930" fmla="*/ 4425209 w 5026033"/>
              <a:gd name="connsiteY1930" fmla="*/ 806478 h 5603565"/>
              <a:gd name="connsiteX1931" fmla="*/ 4426808 w 5026033"/>
              <a:gd name="connsiteY1931" fmla="*/ 805427 h 5603565"/>
              <a:gd name="connsiteX1932" fmla="*/ 4814438 w 5026033"/>
              <a:gd name="connsiteY1932" fmla="*/ 797357 h 5603565"/>
              <a:gd name="connsiteX1933" fmla="*/ 4815926 w 5026033"/>
              <a:gd name="connsiteY1933" fmla="*/ 800024 h 5603565"/>
              <a:gd name="connsiteX1934" fmla="*/ 4811325 w 5026033"/>
              <a:gd name="connsiteY1934" fmla="*/ 797971 h 5603565"/>
              <a:gd name="connsiteX1935" fmla="*/ 4814438 w 5026033"/>
              <a:gd name="connsiteY1935" fmla="*/ 797357 h 5603565"/>
              <a:gd name="connsiteX1936" fmla="*/ 4806277 w 5026033"/>
              <a:gd name="connsiteY1936" fmla="*/ 783296 h 5603565"/>
              <a:gd name="connsiteX1937" fmla="*/ 4805543 w 5026033"/>
              <a:gd name="connsiteY1937" fmla="*/ 788545 h 5603565"/>
              <a:gd name="connsiteX1938" fmla="*/ 4806277 w 5026033"/>
              <a:gd name="connsiteY1938" fmla="*/ 783296 h 5603565"/>
              <a:gd name="connsiteX1939" fmla="*/ 4277625 w 5026033"/>
              <a:gd name="connsiteY1939" fmla="*/ 741368 h 5603565"/>
              <a:gd name="connsiteX1940" fmla="*/ 4278679 w 5026033"/>
              <a:gd name="connsiteY1940" fmla="*/ 745768 h 5603565"/>
              <a:gd name="connsiteX1941" fmla="*/ 4273132 w 5026033"/>
              <a:gd name="connsiteY1941" fmla="*/ 741461 h 5603565"/>
              <a:gd name="connsiteX1942" fmla="*/ 4277625 w 5026033"/>
              <a:gd name="connsiteY1942" fmla="*/ 741368 h 5603565"/>
              <a:gd name="connsiteX1943" fmla="*/ 4202163 w 5026033"/>
              <a:gd name="connsiteY1943" fmla="*/ 724614 h 5603565"/>
              <a:gd name="connsiteX1944" fmla="*/ 4196908 w 5026033"/>
              <a:gd name="connsiteY1944" fmla="*/ 728205 h 5603565"/>
              <a:gd name="connsiteX1945" fmla="*/ 4192370 w 5026033"/>
              <a:gd name="connsiteY1945" fmla="*/ 728334 h 5603565"/>
              <a:gd name="connsiteX1946" fmla="*/ 4202163 w 5026033"/>
              <a:gd name="connsiteY1946" fmla="*/ 724614 h 5603565"/>
              <a:gd name="connsiteX1947" fmla="*/ 4255261 w 5026033"/>
              <a:gd name="connsiteY1947" fmla="*/ 719415 h 5603565"/>
              <a:gd name="connsiteX1948" fmla="*/ 4250585 w 5026033"/>
              <a:gd name="connsiteY1948" fmla="*/ 721680 h 5603565"/>
              <a:gd name="connsiteX1949" fmla="*/ 4249386 w 5026033"/>
              <a:gd name="connsiteY1949" fmla="*/ 721548 h 5603565"/>
              <a:gd name="connsiteX1950" fmla="*/ 4249230 w 5026033"/>
              <a:gd name="connsiteY1950" fmla="*/ 722787 h 5603565"/>
              <a:gd name="connsiteX1951" fmla="*/ 4255261 w 5026033"/>
              <a:gd name="connsiteY1951" fmla="*/ 719415 h 5603565"/>
              <a:gd name="connsiteX1952" fmla="*/ 4535873 w 5026033"/>
              <a:gd name="connsiteY1952" fmla="*/ 697188 h 5603565"/>
              <a:gd name="connsiteX1953" fmla="*/ 4528587 w 5026033"/>
              <a:gd name="connsiteY1953" fmla="*/ 703932 h 5603565"/>
              <a:gd name="connsiteX1954" fmla="*/ 4520308 w 5026033"/>
              <a:gd name="connsiteY1954" fmla="*/ 745082 h 5603565"/>
              <a:gd name="connsiteX1955" fmla="*/ 4531929 w 5026033"/>
              <a:gd name="connsiteY1955" fmla="*/ 819194 h 5603565"/>
              <a:gd name="connsiteX1956" fmla="*/ 4530594 w 5026033"/>
              <a:gd name="connsiteY1956" fmla="*/ 831913 h 5603565"/>
              <a:gd name="connsiteX1957" fmla="*/ 4539029 w 5026033"/>
              <a:gd name="connsiteY1957" fmla="*/ 844592 h 5603565"/>
              <a:gd name="connsiteX1958" fmla="*/ 4539029 w 5026033"/>
              <a:gd name="connsiteY1958" fmla="*/ 844594 h 5603565"/>
              <a:gd name="connsiteX1959" fmla="*/ 4540496 w 5026033"/>
              <a:gd name="connsiteY1959" fmla="*/ 826615 h 5603565"/>
              <a:gd name="connsiteX1960" fmla="*/ 4537483 w 5026033"/>
              <a:gd name="connsiteY1960" fmla="*/ 821845 h 5603565"/>
              <a:gd name="connsiteX1961" fmla="*/ 4537100 w 5026033"/>
              <a:gd name="connsiteY1961" fmla="*/ 798995 h 5603565"/>
              <a:gd name="connsiteX1962" fmla="*/ 4531543 w 5026033"/>
              <a:gd name="connsiteY1962" fmla="*/ 759409 h 5603565"/>
              <a:gd name="connsiteX1963" fmla="*/ 4546148 w 5026033"/>
              <a:gd name="connsiteY1963" fmla="*/ 701412 h 5603565"/>
              <a:gd name="connsiteX1964" fmla="*/ 4535873 w 5026033"/>
              <a:gd name="connsiteY1964" fmla="*/ 697188 h 5603565"/>
              <a:gd name="connsiteX1965" fmla="*/ 4496872 w 5026033"/>
              <a:gd name="connsiteY1965" fmla="*/ 696745 h 5603565"/>
              <a:gd name="connsiteX1966" fmla="*/ 4496881 w 5026033"/>
              <a:gd name="connsiteY1966" fmla="*/ 696747 h 5603565"/>
              <a:gd name="connsiteX1967" fmla="*/ 4496889 w 5026033"/>
              <a:gd name="connsiteY1967" fmla="*/ 696760 h 5603565"/>
              <a:gd name="connsiteX1968" fmla="*/ 4496880 w 5026033"/>
              <a:gd name="connsiteY1968" fmla="*/ 696763 h 5603565"/>
              <a:gd name="connsiteX1969" fmla="*/ 4496880 w 5026033"/>
              <a:gd name="connsiteY1969" fmla="*/ 696764 h 5603565"/>
              <a:gd name="connsiteX1970" fmla="*/ 4264653 w 5026033"/>
              <a:gd name="connsiteY1970" fmla="*/ 695352 h 5603565"/>
              <a:gd name="connsiteX1971" fmla="*/ 4264361 w 5026033"/>
              <a:gd name="connsiteY1971" fmla="*/ 696947 h 5603565"/>
              <a:gd name="connsiteX1972" fmla="*/ 4262802 w 5026033"/>
              <a:gd name="connsiteY1972" fmla="*/ 695871 h 5603565"/>
              <a:gd name="connsiteX1973" fmla="*/ 4264653 w 5026033"/>
              <a:gd name="connsiteY1973" fmla="*/ 695352 h 5603565"/>
              <a:gd name="connsiteX1974" fmla="*/ 4504162 w 5026033"/>
              <a:gd name="connsiteY1974" fmla="*/ 663913 h 5603565"/>
              <a:gd name="connsiteX1975" fmla="*/ 4501970 w 5026033"/>
              <a:gd name="connsiteY1975" fmla="*/ 664549 h 5603565"/>
              <a:gd name="connsiteX1976" fmla="*/ 4504162 w 5026033"/>
              <a:gd name="connsiteY1976" fmla="*/ 663913 h 5603565"/>
              <a:gd name="connsiteX1977" fmla="*/ 4891780 w 5026033"/>
              <a:gd name="connsiteY1977" fmla="*/ 662525 h 5603565"/>
              <a:gd name="connsiteX1978" fmla="*/ 4897003 w 5026033"/>
              <a:gd name="connsiteY1978" fmla="*/ 663272 h 5603565"/>
              <a:gd name="connsiteX1979" fmla="*/ 4891780 w 5026033"/>
              <a:gd name="connsiteY1979" fmla="*/ 662525 h 5603565"/>
              <a:gd name="connsiteX1980" fmla="*/ 4074754 w 5026033"/>
              <a:gd name="connsiteY1980" fmla="*/ 661958 h 5603565"/>
              <a:gd name="connsiteX1981" fmla="*/ 4077806 w 5026033"/>
              <a:gd name="connsiteY1981" fmla="*/ 665869 h 5603565"/>
              <a:gd name="connsiteX1982" fmla="*/ 4074754 w 5026033"/>
              <a:gd name="connsiteY1982" fmla="*/ 661958 h 5603565"/>
              <a:gd name="connsiteX1983" fmla="*/ 5026033 w 5026033"/>
              <a:gd name="connsiteY1983" fmla="*/ 642867 h 5603565"/>
              <a:gd name="connsiteX1984" fmla="*/ 5026033 w 5026033"/>
              <a:gd name="connsiteY1984" fmla="*/ 760476 h 5603565"/>
              <a:gd name="connsiteX1985" fmla="*/ 5003952 w 5026033"/>
              <a:gd name="connsiteY1985" fmla="*/ 736551 h 5603565"/>
              <a:gd name="connsiteX1986" fmla="*/ 4980420 w 5026033"/>
              <a:gd name="connsiteY1986" fmla="*/ 713495 h 5603565"/>
              <a:gd name="connsiteX1987" fmla="*/ 4964154 w 5026033"/>
              <a:gd name="connsiteY1987" fmla="*/ 701050 h 5603565"/>
              <a:gd name="connsiteX1988" fmla="*/ 4956986 w 5026033"/>
              <a:gd name="connsiteY1988" fmla="*/ 695778 h 5603565"/>
              <a:gd name="connsiteX1989" fmla="*/ 4912196 w 5026033"/>
              <a:gd name="connsiteY1989" fmla="*/ 671440 h 5603565"/>
              <a:gd name="connsiteX1990" fmla="*/ 4907281 w 5026033"/>
              <a:gd name="connsiteY1990" fmla="*/ 668268 h 5603565"/>
              <a:gd name="connsiteX1991" fmla="*/ 4899138 w 5026033"/>
              <a:gd name="connsiteY1991" fmla="*/ 665816 h 5603565"/>
              <a:gd name="connsiteX1992" fmla="*/ 4922820 w 5026033"/>
              <a:gd name="connsiteY1992" fmla="*/ 662091 h 5603565"/>
              <a:gd name="connsiteX1993" fmla="*/ 4945158 w 5026033"/>
              <a:gd name="connsiteY1993" fmla="*/ 664999 h 5603565"/>
              <a:gd name="connsiteX1994" fmla="*/ 4997685 w 5026033"/>
              <a:gd name="connsiteY1994" fmla="*/ 650614 h 5603565"/>
              <a:gd name="connsiteX1995" fmla="*/ 5004769 w 5026033"/>
              <a:gd name="connsiteY1995" fmla="*/ 646638 h 5603565"/>
              <a:gd name="connsiteX1996" fmla="*/ 5007986 w 5026033"/>
              <a:gd name="connsiteY1996" fmla="*/ 644020 h 5603565"/>
              <a:gd name="connsiteX1997" fmla="*/ 5020178 w 5026033"/>
              <a:gd name="connsiteY1997" fmla="*/ 643985 h 5603565"/>
              <a:gd name="connsiteX1998" fmla="*/ 4433681 w 5026033"/>
              <a:gd name="connsiteY1998" fmla="*/ 612446 h 5603565"/>
              <a:gd name="connsiteX1999" fmla="*/ 4422918 w 5026033"/>
              <a:gd name="connsiteY1999" fmla="*/ 620323 h 5603565"/>
              <a:gd name="connsiteX2000" fmla="*/ 4369973 w 5026033"/>
              <a:gd name="connsiteY2000" fmla="*/ 639991 h 5603565"/>
              <a:gd name="connsiteX2001" fmla="*/ 4356425 w 5026033"/>
              <a:gd name="connsiteY2001" fmla="*/ 643547 h 5603565"/>
              <a:gd name="connsiteX2002" fmla="*/ 4349946 w 5026033"/>
              <a:gd name="connsiteY2002" fmla="*/ 650213 h 5603565"/>
              <a:gd name="connsiteX2003" fmla="*/ 4337318 w 5026033"/>
              <a:gd name="connsiteY2003" fmla="*/ 658484 h 5603565"/>
              <a:gd name="connsiteX2004" fmla="*/ 4336056 w 5026033"/>
              <a:gd name="connsiteY2004" fmla="*/ 664460 h 5603565"/>
              <a:gd name="connsiteX2005" fmla="*/ 4326913 w 5026033"/>
              <a:gd name="connsiteY2005" fmla="*/ 670613 h 5603565"/>
              <a:gd name="connsiteX2006" fmla="*/ 4323540 w 5026033"/>
              <a:gd name="connsiteY2006" fmla="*/ 668762 h 5603565"/>
              <a:gd name="connsiteX2007" fmla="*/ 4306455 w 5026033"/>
              <a:gd name="connsiteY2007" fmla="*/ 686861 h 5603565"/>
              <a:gd name="connsiteX2008" fmla="*/ 4302062 w 5026033"/>
              <a:gd name="connsiteY2008" fmla="*/ 690298 h 5603565"/>
              <a:gd name="connsiteX2009" fmla="*/ 4296575 w 5026033"/>
              <a:gd name="connsiteY2009" fmla="*/ 693904 h 5603565"/>
              <a:gd name="connsiteX2010" fmla="*/ 4277062 w 5026033"/>
              <a:gd name="connsiteY2010" fmla="*/ 726130 h 5603565"/>
              <a:gd name="connsiteX2011" fmla="*/ 4258878 w 5026033"/>
              <a:gd name="connsiteY2011" fmla="*/ 775466 h 5603565"/>
              <a:gd name="connsiteX2012" fmla="*/ 4259397 w 5026033"/>
              <a:gd name="connsiteY2012" fmla="*/ 781881 h 5603565"/>
              <a:gd name="connsiteX2013" fmla="*/ 4260965 w 5026033"/>
              <a:gd name="connsiteY2013" fmla="*/ 831691 h 5603565"/>
              <a:gd name="connsiteX2014" fmla="*/ 4266862 w 5026033"/>
              <a:gd name="connsiteY2014" fmla="*/ 834271 h 5603565"/>
              <a:gd name="connsiteX2015" fmla="*/ 4281207 w 5026033"/>
              <a:gd name="connsiteY2015" fmla="*/ 866674 h 5603565"/>
              <a:gd name="connsiteX2016" fmla="*/ 4274815 w 5026033"/>
              <a:gd name="connsiteY2016" fmla="*/ 875701 h 5603565"/>
              <a:gd name="connsiteX2017" fmla="*/ 4264267 w 5026033"/>
              <a:gd name="connsiteY2017" fmla="*/ 899189 h 5603565"/>
              <a:gd name="connsiteX2018" fmla="*/ 4241629 w 5026033"/>
              <a:gd name="connsiteY2018" fmla="*/ 939691 h 5603565"/>
              <a:gd name="connsiteX2019" fmla="*/ 4232131 w 5026033"/>
              <a:gd name="connsiteY2019" fmla="*/ 951780 h 5603565"/>
              <a:gd name="connsiteX2020" fmla="*/ 4221032 w 5026033"/>
              <a:gd name="connsiteY2020" fmla="*/ 960545 h 5603565"/>
              <a:gd name="connsiteX2021" fmla="*/ 4175382 w 5026033"/>
              <a:gd name="connsiteY2021" fmla="*/ 995263 h 5603565"/>
              <a:gd name="connsiteX2022" fmla="*/ 4140055 w 5026033"/>
              <a:gd name="connsiteY2022" fmla="*/ 1014654 h 5603565"/>
              <a:gd name="connsiteX2023" fmla="*/ 4114334 w 5026033"/>
              <a:gd name="connsiteY2023" fmla="*/ 1019354 h 5603565"/>
              <a:gd name="connsiteX2024" fmla="*/ 4099414 w 5026033"/>
              <a:gd name="connsiteY2024" fmla="*/ 1017565 h 5603565"/>
              <a:gd name="connsiteX2025" fmla="*/ 4101461 w 5026033"/>
              <a:gd name="connsiteY2025" fmla="*/ 1026548 h 5603565"/>
              <a:gd name="connsiteX2026" fmla="*/ 4088154 w 5026033"/>
              <a:gd name="connsiteY2026" fmla="*/ 1024281 h 5603565"/>
              <a:gd name="connsiteX2027" fmla="*/ 4080211 w 5026033"/>
              <a:gd name="connsiteY2027" fmla="*/ 1023052 h 5603565"/>
              <a:gd name="connsiteX2028" fmla="*/ 4056428 w 5026033"/>
              <a:gd name="connsiteY2028" fmla="*/ 1030303 h 5603565"/>
              <a:gd name="connsiteX2029" fmla="*/ 4048939 w 5026033"/>
              <a:gd name="connsiteY2029" fmla="*/ 1018321 h 5603565"/>
              <a:gd name="connsiteX2030" fmla="*/ 4054536 w 5026033"/>
              <a:gd name="connsiteY2030" fmla="*/ 1010798 h 5603565"/>
              <a:gd name="connsiteX2031" fmla="*/ 4050030 w 5026033"/>
              <a:gd name="connsiteY2031" fmla="*/ 1006058 h 5603565"/>
              <a:gd name="connsiteX2032" fmla="*/ 4052043 w 5026033"/>
              <a:gd name="connsiteY2032" fmla="*/ 999007 h 5603565"/>
              <a:gd name="connsiteX2033" fmla="*/ 4057720 w 5026033"/>
              <a:gd name="connsiteY2033" fmla="*/ 1003744 h 5603565"/>
              <a:gd name="connsiteX2034" fmla="*/ 4062350 w 5026033"/>
              <a:gd name="connsiteY2034" fmla="*/ 988564 h 5603565"/>
              <a:gd name="connsiteX2035" fmla="*/ 4069463 w 5026033"/>
              <a:gd name="connsiteY2035" fmla="*/ 970875 h 5603565"/>
              <a:gd name="connsiteX2036" fmla="*/ 4070546 w 5026033"/>
              <a:gd name="connsiteY2036" fmla="*/ 963378 h 5603565"/>
              <a:gd name="connsiteX2037" fmla="*/ 4073456 w 5026033"/>
              <a:gd name="connsiteY2037" fmla="*/ 940405 h 5603565"/>
              <a:gd name="connsiteX2038" fmla="*/ 4081609 w 5026033"/>
              <a:gd name="connsiteY2038" fmla="*/ 934965 h 5603565"/>
              <a:gd name="connsiteX2039" fmla="*/ 4085532 w 5026033"/>
              <a:gd name="connsiteY2039" fmla="*/ 928538 h 5603565"/>
              <a:gd name="connsiteX2040" fmla="*/ 4099726 w 5026033"/>
              <a:gd name="connsiteY2040" fmla="*/ 912211 h 5603565"/>
              <a:gd name="connsiteX2041" fmla="*/ 4099456 w 5026033"/>
              <a:gd name="connsiteY2041" fmla="*/ 906057 h 5603565"/>
              <a:gd name="connsiteX2042" fmla="*/ 4103755 w 5026033"/>
              <a:gd name="connsiteY2042" fmla="*/ 902675 h 5603565"/>
              <a:gd name="connsiteX2043" fmla="*/ 4111374 w 5026033"/>
              <a:gd name="connsiteY2043" fmla="*/ 894416 h 5603565"/>
              <a:gd name="connsiteX2044" fmla="*/ 4121661 w 5026033"/>
              <a:gd name="connsiteY2044" fmla="*/ 884006 h 5603565"/>
              <a:gd name="connsiteX2045" fmla="*/ 4128616 w 5026033"/>
              <a:gd name="connsiteY2045" fmla="*/ 875580 h 5603565"/>
              <a:gd name="connsiteX2046" fmla="*/ 4143228 w 5026033"/>
              <a:gd name="connsiteY2046" fmla="*/ 861953 h 5603565"/>
              <a:gd name="connsiteX2047" fmla="*/ 4148246 w 5026033"/>
              <a:gd name="connsiteY2047" fmla="*/ 854325 h 5603565"/>
              <a:gd name="connsiteX2048" fmla="*/ 4208966 w 5026033"/>
              <a:gd name="connsiteY2048" fmla="*/ 812505 h 5603565"/>
              <a:gd name="connsiteX2049" fmla="*/ 4235266 w 5026033"/>
              <a:gd name="connsiteY2049" fmla="*/ 796018 h 5603565"/>
              <a:gd name="connsiteX2050" fmla="*/ 4222190 w 5026033"/>
              <a:gd name="connsiteY2050" fmla="*/ 785741 h 5603565"/>
              <a:gd name="connsiteX2051" fmla="*/ 4199814 w 5026033"/>
              <a:gd name="connsiteY2051" fmla="*/ 801205 h 5603565"/>
              <a:gd name="connsiteX2052" fmla="*/ 4197708 w 5026033"/>
              <a:gd name="connsiteY2052" fmla="*/ 795918 h 5603565"/>
              <a:gd name="connsiteX2053" fmla="*/ 4190121 w 5026033"/>
              <a:gd name="connsiteY2053" fmla="*/ 799589 h 5603565"/>
              <a:gd name="connsiteX2054" fmla="*/ 4166322 w 5026033"/>
              <a:gd name="connsiteY2054" fmla="*/ 811481 h 5603565"/>
              <a:gd name="connsiteX2055" fmla="*/ 4135679 w 5026033"/>
              <a:gd name="connsiteY2055" fmla="*/ 840246 h 5603565"/>
              <a:gd name="connsiteX2056" fmla="*/ 4101845 w 5026033"/>
              <a:gd name="connsiteY2056" fmla="*/ 875930 h 5603565"/>
              <a:gd name="connsiteX2057" fmla="*/ 4083390 w 5026033"/>
              <a:gd name="connsiteY2057" fmla="*/ 900778 h 5603565"/>
              <a:gd name="connsiteX2058" fmla="*/ 4068350 w 5026033"/>
              <a:gd name="connsiteY2058" fmla="*/ 916229 h 5603565"/>
              <a:gd name="connsiteX2059" fmla="*/ 4070650 w 5026033"/>
              <a:gd name="connsiteY2059" fmla="*/ 919465 h 5603565"/>
              <a:gd name="connsiteX2060" fmla="*/ 4057859 w 5026033"/>
              <a:gd name="connsiteY2060" fmla="*/ 941226 h 5603565"/>
              <a:gd name="connsiteX2061" fmla="*/ 4054944 w 5026033"/>
              <a:gd name="connsiteY2061" fmla="*/ 954964 h 5603565"/>
              <a:gd name="connsiteX2062" fmla="*/ 4043132 w 5026033"/>
              <a:gd name="connsiteY2062" fmla="*/ 978504 h 5603565"/>
              <a:gd name="connsiteX2063" fmla="*/ 4042797 w 5026033"/>
              <a:gd name="connsiteY2063" fmla="*/ 1001728 h 5603565"/>
              <a:gd name="connsiteX2064" fmla="*/ 4042784 w 5026033"/>
              <a:gd name="connsiteY2064" fmla="*/ 1007605 h 5603565"/>
              <a:gd name="connsiteX2065" fmla="*/ 4040655 w 5026033"/>
              <a:gd name="connsiteY2065" fmla="*/ 1016633 h 5603565"/>
              <a:gd name="connsiteX2066" fmla="*/ 4043465 w 5026033"/>
              <a:gd name="connsiteY2066" fmla="*/ 1026394 h 5603565"/>
              <a:gd name="connsiteX2067" fmla="*/ 4041594 w 5026033"/>
              <a:gd name="connsiteY2067" fmla="*/ 1032698 h 5603565"/>
              <a:gd name="connsiteX2068" fmla="*/ 4068741 w 5026033"/>
              <a:gd name="connsiteY2068" fmla="*/ 1043683 h 5603565"/>
              <a:gd name="connsiteX2069" fmla="*/ 4068370 w 5026033"/>
              <a:gd name="connsiteY2069" fmla="*/ 1042381 h 5603565"/>
              <a:gd name="connsiteX2070" fmla="*/ 4068942 w 5026033"/>
              <a:gd name="connsiteY2070" fmla="*/ 1042313 h 5603565"/>
              <a:gd name="connsiteX2071" fmla="*/ 4140277 w 5026033"/>
              <a:gd name="connsiteY2071" fmla="*/ 1035470 h 5603565"/>
              <a:gd name="connsiteX2072" fmla="*/ 4140296 w 5026033"/>
              <a:gd name="connsiteY2072" fmla="*/ 1035457 h 5603565"/>
              <a:gd name="connsiteX2073" fmla="*/ 4197006 w 5026033"/>
              <a:gd name="connsiteY2073" fmla="*/ 1000804 h 5603565"/>
              <a:gd name="connsiteX2074" fmla="*/ 4239366 w 5026033"/>
              <a:gd name="connsiteY2074" fmla="*/ 972099 h 5603565"/>
              <a:gd name="connsiteX2075" fmla="*/ 4243610 w 5026033"/>
              <a:gd name="connsiteY2075" fmla="*/ 985572 h 5603565"/>
              <a:gd name="connsiteX2076" fmla="*/ 4250289 w 5026033"/>
              <a:gd name="connsiteY2076" fmla="*/ 974940 h 5603565"/>
              <a:gd name="connsiteX2077" fmla="*/ 4255541 w 5026033"/>
              <a:gd name="connsiteY2077" fmla="*/ 970071 h 5603565"/>
              <a:gd name="connsiteX2078" fmla="*/ 4250869 w 5026033"/>
              <a:gd name="connsiteY2078" fmla="*/ 963089 h 5603565"/>
              <a:gd name="connsiteX2079" fmla="*/ 4251682 w 5026033"/>
              <a:gd name="connsiteY2079" fmla="*/ 962945 h 5603565"/>
              <a:gd name="connsiteX2080" fmla="*/ 4250592 w 5026033"/>
              <a:gd name="connsiteY2080" fmla="*/ 962606 h 5603565"/>
              <a:gd name="connsiteX2081" fmla="*/ 4250606 w 5026033"/>
              <a:gd name="connsiteY2081" fmla="*/ 962584 h 5603565"/>
              <a:gd name="connsiteX2082" fmla="*/ 4250415 w 5026033"/>
              <a:gd name="connsiteY2082" fmla="*/ 962247 h 5603565"/>
              <a:gd name="connsiteX2083" fmla="*/ 4251701 w 5026033"/>
              <a:gd name="connsiteY2083" fmla="*/ 962925 h 5603565"/>
              <a:gd name="connsiteX2084" fmla="*/ 4253690 w 5026033"/>
              <a:gd name="connsiteY2084" fmla="*/ 966021 h 5603565"/>
              <a:gd name="connsiteX2085" fmla="*/ 4254510 w 5026033"/>
              <a:gd name="connsiteY2085" fmla="*/ 959522 h 5603565"/>
              <a:gd name="connsiteX2086" fmla="*/ 4263612 w 5026033"/>
              <a:gd name="connsiteY2086" fmla="*/ 943108 h 5603565"/>
              <a:gd name="connsiteX2087" fmla="*/ 4286113 w 5026033"/>
              <a:gd name="connsiteY2087" fmla="*/ 906699 h 5603565"/>
              <a:gd name="connsiteX2088" fmla="*/ 4294100 w 5026033"/>
              <a:gd name="connsiteY2088" fmla="*/ 886606 h 5603565"/>
              <a:gd name="connsiteX2089" fmla="*/ 4299911 w 5026033"/>
              <a:gd name="connsiteY2089" fmla="*/ 849581 h 5603565"/>
              <a:gd name="connsiteX2090" fmla="*/ 4361847 w 5026033"/>
              <a:gd name="connsiteY2090" fmla="*/ 854432 h 5603565"/>
              <a:gd name="connsiteX2091" fmla="*/ 4384287 w 5026033"/>
              <a:gd name="connsiteY2091" fmla="*/ 843193 h 5603565"/>
              <a:gd name="connsiteX2092" fmla="*/ 4391240 w 5026033"/>
              <a:gd name="connsiteY2092" fmla="*/ 844635 h 5603565"/>
              <a:gd name="connsiteX2093" fmla="*/ 4396531 w 5026033"/>
              <a:gd name="connsiteY2093" fmla="*/ 833531 h 5603565"/>
              <a:gd name="connsiteX2094" fmla="*/ 4428495 w 5026033"/>
              <a:gd name="connsiteY2094" fmla="*/ 822749 h 5603565"/>
              <a:gd name="connsiteX2095" fmla="*/ 4421798 w 5026033"/>
              <a:gd name="connsiteY2095" fmla="*/ 836730 h 5603565"/>
              <a:gd name="connsiteX2096" fmla="*/ 4425939 w 5026033"/>
              <a:gd name="connsiteY2096" fmla="*/ 842645 h 5603565"/>
              <a:gd name="connsiteX2097" fmla="*/ 4412596 w 5026033"/>
              <a:gd name="connsiteY2097" fmla="*/ 867019 h 5603565"/>
              <a:gd name="connsiteX2098" fmla="*/ 4409125 w 5026033"/>
              <a:gd name="connsiteY2098" fmla="*/ 876935 h 5603565"/>
              <a:gd name="connsiteX2099" fmla="*/ 4405362 w 5026033"/>
              <a:gd name="connsiteY2099" fmla="*/ 886989 h 5603565"/>
              <a:gd name="connsiteX2100" fmla="*/ 4404214 w 5026033"/>
              <a:gd name="connsiteY2100" fmla="*/ 895162 h 5603565"/>
              <a:gd name="connsiteX2101" fmla="*/ 4404071 w 5026033"/>
              <a:gd name="connsiteY2101" fmla="*/ 908618 h 5603565"/>
              <a:gd name="connsiteX2102" fmla="*/ 4406586 w 5026033"/>
              <a:gd name="connsiteY2102" fmla="*/ 911301 h 5603565"/>
              <a:gd name="connsiteX2103" fmla="*/ 4399649 w 5026033"/>
              <a:gd name="connsiteY2103" fmla="*/ 912242 h 5603565"/>
              <a:gd name="connsiteX2104" fmla="*/ 4401273 w 5026033"/>
              <a:gd name="connsiteY2104" fmla="*/ 917814 h 5603565"/>
              <a:gd name="connsiteX2105" fmla="*/ 4403405 w 5026033"/>
              <a:gd name="connsiteY2105" fmla="*/ 923743 h 5603565"/>
              <a:gd name="connsiteX2106" fmla="*/ 4403334 w 5026033"/>
              <a:gd name="connsiteY2106" fmla="*/ 924264 h 5603565"/>
              <a:gd name="connsiteX2107" fmla="*/ 4403139 w 5026033"/>
              <a:gd name="connsiteY2107" fmla="*/ 925556 h 5603565"/>
              <a:gd name="connsiteX2108" fmla="*/ 4401789 w 5026033"/>
              <a:gd name="connsiteY2108" fmla="*/ 935641 h 5603565"/>
              <a:gd name="connsiteX2109" fmla="*/ 4400401 w 5026033"/>
              <a:gd name="connsiteY2109" fmla="*/ 948849 h 5603565"/>
              <a:gd name="connsiteX2110" fmla="*/ 4394605 w 5026033"/>
              <a:gd name="connsiteY2110" fmla="*/ 976351 h 5603565"/>
              <a:gd name="connsiteX2111" fmla="*/ 4395134 w 5026033"/>
              <a:gd name="connsiteY2111" fmla="*/ 1015444 h 5603565"/>
              <a:gd name="connsiteX2112" fmla="*/ 4391378 w 5026033"/>
              <a:gd name="connsiteY2112" fmla="*/ 1024101 h 5603565"/>
              <a:gd name="connsiteX2113" fmla="*/ 4391368 w 5026033"/>
              <a:gd name="connsiteY2113" fmla="*/ 1024106 h 5603565"/>
              <a:gd name="connsiteX2114" fmla="*/ 4389872 w 5026033"/>
              <a:gd name="connsiteY2114" fmla="*/ 1021451 h 5603565"/>
              <a:gd name="connsiteX2115" fmla="*/ 4386758 w 5026033"/>
              <a:gd name="connsiteY2115" fmla="*/ 1022066 h 5603565"/>
              <a:gd name="connsiteX2116" fmla="*/ 4391358 w 5026033"/>
              <a:gd name="connsiteY2116" fmla="*/ 1024112 h 5603565"/>
              <a:gd name="connsiteX2117" fmla="*/ 4387694 w 5026033"/>
              <a:gd name="connsiteY2117" fmla="*/ 1026140 h 5603565"/>
              <a:gd name="connsiteX2118" fmla="*/ 4378628 w 5026033"/>
              <a:gd name="connsiteY2118" fmla="*/ 1032849 h 5603565"/>
              <a:gd name="connsiteX2119" fmla="*/ 4364533 w 5026033"/>
              <a:gd name="connsiteY2119" fmla="*/ 1055762 h 5603565"/>
              <a:gd name="connsiteX2120" fmla="*/ 4368353 w 5026033"/>
              <a:gd name="connsiteY2120" fmla="*/ 1058072 h 5603565"/>
              <a:gd name="connsiteX2121" fmla="*/ 4370849 w 5026033"/>
              <a:gd name="connsiteY2121" fmla="*/ 1061297 h 5603565"/>
              <a:gd name="connsiteX2122" fmla="*/ 4369012 w 5026033"/>
              <a:gd name="connsiteY2122" fmla="*/ 1060368 h 5603565"/>
              <a:gd name="connsiteX2123" fmla="*/ 4355503 w 5026033"/>
              <a:gd name="connsiteY2123" fmla="*/ 1065178 h 5603565"/>
              <a:gd name="connsiteX2124" fmla="*/ 4340929 w 5026033"/>
              <a:gd name="connsiteY2124" fmla="*/ 1078504 h 5603565"/>
              <a:gd name="connsiteX2125" fmla="*/ 4288222 w 5026033"/>
              <a:gd name="connsiteY2125" fmla="*/ 1109171 h 5603565"/>
              <a:gd name="connsiteX2126" fmla="*/ 4294105 w 5026033"/>
              <a:gd name="connsiteY2126" fmla="*/ 1125394 h 5603565"/>
              <a:gd name="connsiteX2127" fmla="*/ 4298051 w 5026033"/>
              <a:gd name="connsiteY2127" fmla="*/ 1127161 h 5603565"/>
              <a:gd name="connsiteX2128" fmla="*/ 4358093 w 5026033"/>
              <a:gd name="connsiteY2128" fmla="*/ 1086415 h 5603565"/>
              <a:gd name="connsiteX2129" fmla="*/ 4384486 w 5026033"/>
              <a:gd name="connsiteY2129" fmla="*/ 1060810 h 5603565"/>
              <a:gd name="connsiteX2130" fmla="*/ 4391574 w 5026033"/>
              <a:gd name="connsiteY2130" fmla="*/ 1043737 h 5603565"/>
              <a:gd name="connsiteX2131" fmla="*/ 4394175 w 5026033"/>
              <a:gd name="connsiteY2131" fmla="*/ 1040011 h 5603565"/>
              <a:gd name="connsiteX2132" fmla="*/ 4404807 w 5026033"/>
              <a:gd name="connsiteY2132" fmla="*/ 1060521 h 5603565"/>
              <a:gd name="connsiteX2133" fmla="*/ 4404985 w 5026033"/>
              <a:gd name="connsiteY2133" fmla="*/ 1081469 h 5603565"/>
              <a:gd name="connsiteX2134" fmla="*/ 4408516 w 5026033"/>
              <a:gd name="connsiteY2134" fmla="*/ 1094701 h 5603565"/>
              <a:gd name="connsiteX2135" fmla="*/ 4419455 w 5026033"/>
              <a:gd name="connsiteY2135" fmla="*/ 1132451 h 5603565"/>
              <a:gd name="connsiteX2136" fmla="*/ 4456419 w 5026033"/>
              <a:gd name="connsiteY2136" fmla="*/ 1205826 h 5603565"/>
              <a:gd name="connsiteX2137" fmla="*/ 4463031 w 5026033"/>
              <a:gd name="connsiteY2137" fmla="*/ 1209634 h 5603565"/>
              <a:gd name="connsiteX2138" fmla="*/ 4464028 w 5026033"/>
              <a:gd name="connsiteY2138" fmla="*/ 1215550 h 5603565"/>
              <a:gd name="connsiteX2139" fmla="*/ 4473110 w 5026033"/>
              <a:gd name="connsiteY2139" fmla="*/ 1225532 h 5603565"/>
              <a:gd name="connsiteX2140" fmla="*/ 4477604 w 5026033"/>
              <a:gd name="connsiteY2140" fmla="*/ 1231476 h 5603565"/>
              <a:gd name="connsiteX2141" fmla="*/ 4482217 w 5026033"/>
              <a:gd name="connsiteY2141" fmla="*/ 1236195 h 5603565"/>
              <a:gd name="connsiteX2142" fmla="*/ 4484821 w 5026033"/>
              <a:gd name="connsiteY2142" fmla="*/ 1245343 h 5603565"/>
              <a:gd name="connsiteX2143" fmla="*/ 4486766 w 5026033"/>
              <a:gd name="connsiteY2143" fmla="*/ 1241591 h 5603565"/>
              <a:gd name="connsiteX2144" fmla="*/ 4470579 w 5026033"/>
              <a:gd name="connsiteY2144" fmla="*/ 1206530 h 5603565"/>
              <a:gd name="connsiteX2145" fmla="*/ 4449661 w 5026033"/>
              <a:gd name="connsiteY2145" fmla="*/ 1167957 h 5603565"/>
              <a:gd name="connsiteX2146" fmla="*/ 4439501 w 5026033"/>
              <a:gd name="connsiteY2146" fmla="*/ 1140046 h 5603565"/>
              <a:gd name="connsiteX2147" fmla="*/ 4435191 w 5026033"/>
              <a:gd name="connsiteY2147" fmla="*/ 1132713 h 5603565"/>
              <a:gd name="connsiteX2148" fmla="*/ 4422607 w 5026033"/>
              <a:gd name="connsiteY2148" fmla="*/ 1086843 h 5603565"/>
              <a:gd name="connsiteX2149" fmla="*/ 4417636 w 5026033"/>
              <a:gd name="connsiteY2149" fmla="*/ 1042074 h 5603565"/>
              <a:gd name="connsiteX2150" fmla="*/ 4414774 w 5026033"/>
              <a:gd name="connsiteY2150" fmla="*/ 1004628 h 5603565"/>
              <a:gd name="connsiteX2151" fmla="*/ 4413909 w 5026033"/>
              <a:gd name="connsiteY2151" fmla="*/ 965259 h 5603565"/>
              <a:gd name="connsiteX2152" fmla="*/ 4419381 w 5026033"/>
              <a:gd name="connsiteY2152" fmla="*/ 959027 h 5603565"/>
              <a:gd name="connsiteX2153" fmla="*/ 4421960 w 5026033"/>
              <a:gd name="connsiteY2153" fmla="*/ 940881 h 5603565"/>
              <a:gd name="connsiteX2154" fmla="*/ 4422256 w 5026033"/>
              <a:gd name="connsiteY2154" fmla="*/ 914606 h 5603565"/>
              <a:gd name="connsiteX2155" fmla="*/ 4423210 w 5026033"/>
              <a:gd name="connsiteY2155" fmla="*/ 907441 h 5603565"/>
              <a:gd name="connsiteX2156" fmla="*/ 4423712 w 5026033"/>
              <a:gd name="connsiteY2156" fmla="*/ 893151 h 5603565"/>
              <a:gd name="connsiteX2157" fmla="*/ 4431599 w 5026033"/>
              <a:gd name="connsiteY2157" fmla="*/ 882267 h 5603565"/>
              <a:gd name="connsiteX2158" fmla="*/ 4437852 w 5026033"/>
              <a:gd name="connsiteY2158" fmla="*/ 872688 h 5603565"/>
              <a:gd name="connsiteX2159" fmla="*/ 4436796 w 5026033"/>
              <a:gd name="connsiteY2159" fmla="*/ 861949 h 5603565"/>
              <a:gd name="connsiteX2160" fmla="*/ 4443573 w 5026033"/>
              <a:gd name="connsiteY2160" fmla="*/ 847325 h 5603565"/>
              <a:gd name="connsiteX2161" fmla="*/ 4450443 w 5026033"/>
              <a:gd name="connsiteY2161" fmla="*/ 832639 h 5603565"/>
              <a:gd name="connsiteX2162" fmla="*/ 4453401 w 5026033"/>
              <a:gd name="connsiteY2162" fmla="*/ 818788 h 5603565"/>
              <a:gd name="connsiteX2163" fmla="*/ 4450487 w 5026033"/>
              <a:gd name="connsiteY2163" fmla="*/ 812077 h 5603565"/>
              <a:gd name="connsiteX2164" fmla="*/ 4457737 w 5026033"/>
              <a:gd name="connsiteY2164" fmla="*/ 796780 h 5603565"/>
              <a:gd name="connsiteX2165" fmla="*/ 4461959 w 5026033"/>
              <a:gd name="connsiteY2165" fmla="*/ 779528 h 5603565"/>
              <a:gd name="connsiteX2166" fmla="*/ 4470014 w 5026033"/>
              <a:gd name="connsiteY2166" fmla="*/ 766212 h 5603565"/>
              <a:gd name="connsiteX2167" fmla="*/ 4466857 w 5026033"/>
              <a:gd name="connsiteY2167" fmla="*/ 764093 h 5603565"/>
              <a:gd name="connsiteX2168" fmla="*/ 4476058 w 5026033"/>
              <a:gd name="connsiteY2168" fmla="*/ 752180 h 5603565"/>
              <a:gd name="connsiteX2169" fmla="*/ 4496866 w 5026033"/>
              <a:gd name="connsiteY2169" fmla="*/ 703695 h 5603565"/>
              <a:gd name="connsiteX2170" fmla="*/ 4498863 w 5026033"/>
              <a:gd name="connsiteY2170" fmla="*/ 700336 h 5603565"/>
              <a:gd name="connsiteX2171" fmla="*/ 4496889 w 5026033"/>
              <a:gd name="connsiteY2171" fmla="*/ 696760 h 5603565"/>
              <a:gd name="connsiteX2172" fmla="*/ 4497770 w 5026033"/>
              <a:gd name="connsiteY2172" fmla="*/ 696473 h 5603565"/>
              <a:gd name="connsiteX2173" fmla="*/ 4496834 w 5026033"/>
              <a:gd name="connsiteY2173" fmla="*/ 696653 h 5603565"/>
              <a:gd name="connsiteX2174" fmla="*/ 4496872 w 5026033"/>
              <a:gd name="connsiteY2174" fmla="*/ 696745 h 5603565"/>
              <a:gd name="connsiteX2175" fmla="*/ 4496565 w 5026033"/>
              <a:gd name="connsiteY2175" fmla="*/ 696686 h 5603565"/>
              <a:gd name="connsiteX2176" fmla="*/ 4496836 w 5026033"/>
              <a:gd name="connsiteY2176" fmla="*/ 696635 h 5603565"/>
              <a:gd name="connsiteX2177" fmla="*/ 4496421 w 5026033"/>
              <a:gd name="connsiteY2177" fmla="*/ 694403 h 5603565"/>
              <a:gd name="connsiteX2178" fmla="*/ 4497771 w 5026033"/>
              <a:gd name="connsiteY2178" fmla="*/ 696455 h 5603565"/>
              <a:gd name="connsiteX2179" fmla="*/ 4509941 w 5026033"/>
              <a:gd name="connsiteY2179" fmla="*/ 669783 h 5603565"/>
              <a:gd name="connsiteX2180" fmla="*/ 4512729 w 5026033"/>
              <a:gd name="connsiteY2180" fmla="*/ 667450 h 5603565"/>
              <a:gd name="connsiteX2181" fmla="*/ 4517357 w 5026033"/>
              <a:gd name="connsiteY2181" fmla="*/ 661611 h 5603565"/>
              <a:gd name="connsiteX2182" fmla="*/ 4523015 w 5026033"/>
              <a:gd name="connsiteY2182" fmla="*/ 657066 h 5603565"/>
              <a:gd name="connsiteX2183" fmla="*/ 4512722 w 5026033"/>
              <a:gd name="connsiteY2183" fmla="*/ 649197 h 5603565"/>
              <a:gd name="connsiteX2184" fmla="*/ 4492431 w 5026033"/>
              <a:gd name="connsiteY2184" fmla="*/ 667416 h 5603565"/>
              <a:gd name="connsiteX2185" fmla="*/ 4500886 w 5026033"/>
              <a:gd name="connsiteY2185" fmla="*/ 669991 h 5603565"/>
              <a:gd name="connsiteX2186" fmla="*/ 4485025 w 5026033"/>
              <a:gd name="connsiteY2186" fmla="*/ 673095 h 5603565"/>
              <a:gd name="connsiteX2187" fmla="*/ 4448653 w 5026033"/>
              <a:gd name="connsiteY2187" fmla="*/ 752959 h 5603565"/>
              <a:gd name="connsiteX2188" fmla="*/ 4420672 w 5026033"/>
              <a:gd name="connsiteY2188" fmla="*/ 782018 h 5603565"/>
              <a:gd name="connsiteX2189" fmla="*/ 4385775 w 5026033"/>
              <a:gd name="connsiteY2189" fmla="*/ 816628 h 5603565"/>
              <a:gd name="connsiteX2190" fmla="*/ 4369270 w 5026033"/>
              <a:gd name="connsiteY2190" fmla="*/ 827295 h 5603565"/>
              <a:gd name="connsiteX2191" fmla="*/ 4354759 w 5026033"/>
              <a:gd name="connsiteY2191" fmla="*/ 834027 h 5603565"/>
              <a:gd name="connsiteX2192" fmla="*/ 4348162 w 5026033"/>
              <a:gd name="connsiteY2192" fmla="*/ 832338 h 5603565"/>
              <a:gd name="connsiteX2193" fmla="*/ 4332856 w 5026033"/>
              <a:gd name="connsiteY2193" fmla="*/ 835395 h 5603565"/>
              <a:gd name="connsiteX2194" fmla="*/ 4304821 w 5026033"/>
              <a:gd name="connsiteY2194" fmla="*/ 829311 h 5603565"/>
              <a:gd name="connsiteX2195" fmla="*/ 4296352 w 5026033"/>
              <a:gd name="connsiteY2195" fmla="*/ 824608 h 5603565"/>
              <a:gd name="connsiteX2196" fmla="*/ 4272899 w 5026033"/>
              <a:gd name="connsiteY2196" fmla="*/ 777417 h 5603565"/>
              <a:gd name="connsiteX2197" fmla="*/ 4273623 w 5026033"/>
              <a:gd name="connsiteY2197" fmla="*/ 777486 h 5603565"/>
              <a:gd name="connsiteX2198" fmla="*/ 4283102 w 5026033"/>
              <a:gd name="connsiteY2198" fmla="*/ 764884 h 5603565"/>
              <a:gd name="connsiteX2199" fmla="*/ 4284875 w 5026033"/>
              <a:gd name="connsiteY2199" fmla="*/ 750718 h 5603565"/>
              <a:gd name="connsiteX2200" fmla="*/ 4291355 w 5026033"/>
              <a:gd name="connsiteY2200" fmla="*/ 737571 h 5603565"/>
              <a:gd name="connsiteX2201" fmla="*/ 4321254 w 5026033"/>
              <a:gd name="connsiteY2201" fmla="*/ 703852 h 5603565"/>
              <a:gd name="connsiteX2202" fmla="*/ 4326220 w 5026033"/>
              <a:gd name="connsiteY2202" fmla="*/ 699562 h 5603565"/>
              <a:gd name="connsiteX2203" fmla="*/ 4334201 w 5026033"/>
              <a:gd name="connsiteY2203" fmla="*/ 692739 h 5603565"/>
              <a:gd name="connsiteX2204" fmla="*/ 4340315 w 5026033"/>
              <a:gd name="connsiteY2204" fmla="*/ 675361 h 5603565"/>
              <a:gd name="connsiteX2205" fmla="*/ 4339154 w 5026033"/>
              <a:gd name="connsiteY2205" fmla="*/ 672621 h 5603565"/>
              <a:gd name="connsiteX2206" fmla="*/ 4352984 w 5026033"/>
              <a:gd name="connsiteY2206" fmla="*/ 675543 h 5603565"/>
              <a:gd name="connsiteX2207" fmla="*/ 4348556 w 5026033"/>
              <a:gd name="connsiteY2207" fmla="*/ 672248 h 5603565"/>
              <a:gd name="connsiteX2208" fmla="*/ 4353157 w 5026033"/>
              <a:gd name="connsiteY2208" fmla="*/ 674301 h 5603565"/>
              <a:gd name="connsiteX2209" fmla="*/ 4369721 w 5026033"/>
              <a:gd name="connsiteY2209" fmla="*/ 664586 h 5603565"/>
              <a:gd name="connsiteX2210" fmla="*/ 4376662 w 5026033"/>
              <a:gd name="connsiteY2210" fmla="*/ 661532 h 5603565"/>
              <a:gd name="connsiteX2211" fmla="*/ 4417446 w 5026033"/>
              <a:gd name="connsiteY2211" fmla="*/ 641026 h 5603565"/>
              <a:gd name="connsiteX2212" fmla="*/ 4443948 w 5026033"/>
              <a:gd name="connsiteY2212" fmla="*/ 626775 h 5603565"/>
              <a:gd name="connsiteX2213" fmla="*/ 4447226 w 5026033"/>
              <a:gd name="connsiteY2213" fmla="*/ 621452 h 5603565"/>
              <a:gd name="connsiteX2214" fmla="*/ 4446689 w 5026033"/>
              <a:gd name="connsiteY2214" fmla="*/ 615315 h 5603565"/>
              <a:gd name="connsiteX2215" fmla="*/ 4433681 w 5026033"/>
              <a:gd name="connsiteY2215" fmla="*/ 612446 h 5603565"/>
              <a:gd name="connsiteX2216" fmla="*/ 4091284 w 5026033"/>
              <a:gd name="connsiteY2216" fmla="*/ 611397 h 5603565"/>
              <a:gd name="connsiteX2217" fmla="*/ 4099038 w 5026033"/>
              <a:gd name="connsiteY2217" fmla="*/ 614316 h 5603565"/>
              <a:gd name="connsiteX2218" fmla="*/ 4087580 w 5026033"/>
              <a:gd name="connsiteY2218" fmla="*/ 616411 h 5603565"/>
              <a:gd name="connsiteX2219" fmla="*/ 4091284 w 5026033"/>
              <a:gd name="connsiteY2219" fmla="*/ 611397 h 5603565"/>
              <a:gd name="connsiteX2220" fmla="*/ 4728885 w 5026033"/>
              <a:gd name="connsiteY2220" fmla="*/ 610472 h 5603565"/>
              <a:gd name="connsiteX2221" fmla="*/ 4738043 w 5026033"/>
              <a:gd name="connsiteY2221" fmla="*/ 616761 h 5603565"/>
              <a:gd name="connsiteX2222" fmla="*/ 4728885 w 5026033"/>
              <a:gd name="connsiteY2222" fmla="*/ 610472 h 5603565"/>
              <a:gd name="connsiteX2223" fmla="*/ 4511354 w 5026033"/>
              <a:gd name="connsiteY2223" fmla="*/ 597825 h 5603565"/>
              <a:gd name="connsiteX2224" fmla="*/ 4511062 w 5026033"/>
              <a:gd name="connsiteY2224" fmla="*/ 599418 h 5603565"/>
              <a:gd name="connsiteX2225" fmla="*/ 4509502 w 5026033"/>
              <a:gd name="connsiteY2225" fmla="*/ 598346 h 5603565"/>
              <a:gd name="connsiteX2226" fmla="*/ 4511354 w 5026033"/>
              <a:gd name="connsiteY2226" fmla="*/ 597825 h 5603565"/>
              <a:gd name="connsiteX2227" fmla="*/ 5020605 w 5026033"/>
              <a:gd name="connsiteY2227" fmla="*/ 590875 h 5603565"/>
              <a:gd name="connsiteX2228" fmla="*/ 5019855 w 5026033"/>
              <a:gd name="connsiteY2228" fmla="*/ 596127 h 5603565"/>
              <a:gd name="connsiteX2229" fmla="*/ 5020605 w 5026033"/>
              <a:gd name="connsiteY2229" fmla="*/ 590875 h 5603565"/>
              <a:gd name="connsiteX2230" fmla="*/ 4107255 w 5026033"/>
              <a:gd name="connsiteY2230" fmla="*/ 582336 h 5603565"/>
              <a:gd name="connsiteX2231" fmla="*/ 4106594 w 5026033"/>
              <a:gd name="connsiteY2231" fmla="*/ 587575 h 5603565"/>
              <a:gd name="connsiteX2232" fmla="*/ 4107255 w 5026033"/>
              <a:gd name="connsiteY2232" fmla="*/ 582336 h 5603565"/>
              <a:gd name="connsiteX2233" fmla="*/ 4515794 w 5026033"/>
              <a:gd name="connsiteY2233" fmla="*/ 582245 h 5603565"/>
              <a:gd name="connsiteX2234" fmla="*/ 4504522 w 5026033"/>
              <a:gd name="connsiteY2234" fmla="*/ 597683 h 5603565"/>
              <a:gd name="connsiteX2235" fmla="*/ 4504641 w 5026033"/>
              <a:gd name="connsiteY2235" fmla="*/ 601620 h 5603565"/>
              <a:gd name="connsiteX2236" fmla="*/ 4495325 w 5026033"/>
              <a:gd name="connsiteY2236" fmla="*/ 607193 h 5603565"/>
              <a:gd name="connsiteX2237" fmla="*/ 4460042 w 5026033"/>
              <a:gd name="connsiteY2237" fmla="*/ 644314 h 5603565"/>
              <a:gd name="connsiteX2238" fmla="*/ 4423274 w 5026033"/>
              <a:gd name="connsiteY2238" fmla="*/ 670984 h 5603565"/>
              <a:gd name="connsiteX2239" fmla="*/ 4408987 w 5026033"/>
              <a:gd name="connsiteY2239" fmla="*/ 673429 h 5603565"/>
              <a:gd name="connsiteX2240" fmla="*/ 4392267 w 5026033"/>
              <a:gd name="connsiteY2240" fmla="*/ 693428 h 5603565"/>
              <a:gd name="connsiteX2241" fmla="*/ 4429317 w 5026033"/>
              <a:gd name="connsiteY2241" fmla="*/ 693926 h 5603565"/>
              <a:gd name="connsiteX2242" fmla="*/ 4439769 w 5026033"/>
              <a:gd name="connsiteY2242" fmla="*/ 683467 h 5603565"/>
              <a:gd name="connsiteX2243" fmla="*/ 4466378 w 5026033"/>
              <a:gd name="connsiteY2243" fmla="*/ 664553 h 5603565"/>
              <a:gd name="connsiteX2244" fmla="*/ 4492137 w 5026033"/>
              <a:gd name="connsiteY2244" fmla="*/ 632138 h 5603565"/>
              <a:gd name="connsiteX2245" fmla="*/ 4499872 w 5026033"/>
              <a:gd name="connsiteY2245" fmla="*/ 624515 h 5603565"/>
              <a:gd name="connsiteX2246" fmla="*/ 4505142 w 5026033"/>
              <a:gd name="connsiteY2246" fmla="*/ 613474 h 5603565"/>
              <a:gd name="connsiteX2247" fmla="*/ 4505124 w 5026033"/>
              <a:gd name="connsiteY2247" fmla="*/ 613473 h 5603565"/>
              <a:gd name="connsiteX2248" fmla="*/ 4513788 w 5026033"/>
              <a:gd name="connsiteY2248" fmla="*/ 606533 h 5603565"/>
              <a:gd name="connsiteX2249" fmla="*/ 4515794 w 5026033"/>
              <a:gd name="connsiteY2249" fmla="*/ 582245 h 5603565"/>
              <a:gd name="connsiteX2250" fmla="*/ 4624016 w 5026033"/>
              <a:gd name="connsiteY2250" fmla="*/ 574201 h 5603565"/>
              <a:gd name="connsiteX2251" fmla="*/ 4629487 w 5026033"/>
              <a:gd name="connsiteY2251" fmla="*/ 577753 h 5603565"/>
              <a:gd name="connsiteX2252" fmla="*/ 4626350 w 5026033"/>
              <a:gd name="connsiteY2252" fmla="*/ 585680 h 5603565"/>
              <a:gd name="connsiteX2253" fmla="*/ 4624016 w 5026033"/>
              <a:gd name="connsiteY2253" fmla="*/ 574201 h 5603565"/>
              <a:gd name="connsiteX2254" fmla="*/ 4633219 w 5026033"/>
              <a:gd name="connsiteY2254" fmla="*/ 570761 h 5603565"/>
              <a:gd name="connsiteX2255" fmla="*/ 4636270 w 5026033"/>
              <a:gd name="connsiteY2255" fmla="*/ 574684 h 5603565"/>
              <a:gd name="connsiteX2256" fmla="*/ 4633219 w 5026033"/>
              <a:gd name="connsiteY2256" fmla="*/ 570761 h 5603565"/>
              <a:gd name="connsiteX2257" fmla="*/ 4595559 w 5026033"/>
              <a:gd name="connsiteY2257" fmla="*/ 569298 h 5603565"/>
              <a:gd name="connsiteX2258" fmla="*/ 4595502 w 5026033"/>
              <a:gd name="connsiteY2258" fmla="*/ 569616 h 5603565"/>
              <a:gd name="connsiteX2259" fmla="*/ 4595325 w 5026033"/>
              <a:gd name="connsiteY2259" fmla="*/ 569353 h 5603565"/>
              <a:gd name="connsiteX2260" fmla="*/ 4595559 w 5026033"/>
              <a:gd name="connsiteY2260" fmla="*/ 569298 h 5603565"/>
              <a:gd name="connsiteX2261" fmla="*/ 4594747 w 5026033"/>
              <a:gd name="connsiteY2261" fmla="*/ 568456 h 5603565"/>
              <a:gd name="connsiteX2262" fmla="*/ 4595325 w 5026033"/>
              <a:gd name="connsiteY2262" fmla="*/ 569353 h 5603565"/>
              <a:gd name="connsiteX2263" fmla="*/ 4593236 w 5026033"/>
              <a:gd name="connsiteY2263" fmla="*/ 569764 h 5603565"/>
              <a:gd name="connsiteX2264" fmla="*/ 4594747 w 5026033"/>
              <a:gd name="connsiteY2264" fmla="*/ 568456 h 5603565"/>
              <a:gd name="connsiteX2265" fmla="*/ 4620130 w 5026033"/>
              <a:gd name="connsiteY2265" fmla="*/ 556138 h 5603565"/>
              <a:gd name="connsiteX2266" fmla="*/ 4608459 w 5026033"/>
              <a:gd name="connsiteY2266" fmla="*/ 559651 h 5603565"/>
              <a:gd name="connsiteX2267" fmla="*/ 4602717 w 5026033"/>
              <a:gd name="connsiteY2267" fmla="*/ 566719 h 5603565"/>
              <a:gd name="connsiteX2268" fmla="*/ 4595559 w 5026033"/>
              <a:gd name="connsiteY2268" fmla="*/ 569298 h 5603565"/>
              <a:gd name="connsiteX2269" fmla="*/ 4594747 w 5026033"/>
              <a:gd name="connsiteY2269" fmla="*/ 568456 h 5603565"/>
              <a:gd name="connsiteX2270" fmla="*/ 4573224 w 5026033"/>
              <a:gd name="connsiteY2270" fmla="*/ 627096 h 5603565"/>
              <a:gd name="connsiteX2271" fmla="*/ 4559727 w 5026033"/>
              <a:gd name="connsiteY2271" fmla="*/ 660169 h 5603565"/>
              <a:gd name="connsiteX2272" fmla="*/ 4550453 w 5026033"/>
              <a:gd name="connsiteY2272" fmla="*/ 642118 h 5603565"/>
              <a:gd name="connsiteX2273" fmla="*/ 4556445 w 5026033"/>
              <a:gd name="connsiteY2273" fmla="*/ 572735 h 5603565"/>
              <a:gd name="connsiteX2274" fmla="*/ 4556446 w 5026033"/>
              <a:gd name="connsiteY2274" fmla="*/ 572717 h 5603565"/>
              <a:gd name="connsiteX2275" fmla="*/ 4544281 w 5026033"/>
              <a:gd name="connsiteY2275" fmla="*/ 565472 h 5603565"/>
              <a:gd name="connsiteX2276" fmla="*/ 4541046 w 5026033"/>
              <a:gd name="connsiteY2276" fmla="*/ 656750 h 5603565"/>
              <a:gd name="connsiteX2277" fmla="*/ 4535133 w 5026033"/>
              <a:gd name="connsiteY2277" fmla="*/ 661393 h 5603565"/>
              <a:gd name="connsiteX2278" fmla="*/ 4542149 w 5026033"/>
              <a:gd name="connsiteY2278" fmla="*/ 669663 h 5603565"/>
              <a:gd name="connsiteX2279" fmla="*/ 4557257 w 5026033"/>
              <a:gd name="connsiteY2279" fmla="*/ 686037 h 5603565"/>
              <a:gd name="connsiteX2280" fmla="*/ 4588768 w 5026033"/>
              <a:gd name="connsiteY2280" fmla="*/ 646686 h 5603565"/>
              <a:gd name="connsiteX2281" fmla="*/ 4589332 w 5026033"/>
              <a:gd name="connsiteY2281" fmla="*/ 641855 h 5603565"/>
              <a:gd name="connsiteX2282" fmla="*/ 4591040 w 5026033"/>
              <a:gd name="connsiteY2282" fmla="*/ 628874 h 5603565"/>
              <a:gd name="connsiteX2283" fmla="*/ 4599240 w 5026033"/>
              <a:gd name="connsiteY2283" fmla="*/ 580604 h 5603565"/>
              <a:gd name="connsiteX2284" fmla="*/ 4604387 w 5026033"/>
              <a:gd name="connsiteY2284" fmla="*/ 604704 h 5603565"/>
              <a:gd name="connsiteX2285" fmla="*/ 4614030 w 5026033"/>
              <a:gd name="connsiteY2285" fmla="*/ 622294 h 5603565"/>
              <a:gd name="connsiteX2286" fmla="*/ 4606635 w 5026033"/>
              <a:gd name="connsiteY2286" fmla="*/ 628088 h 5603565"/>
              <a:gd name="connsiteX2287" fmla="*/ 4615652 w 5026033"/>
              <a:gd name="connsiteY2287" fmla="*/ 660485 h 5603565"/>
              <a:gd name="connsiteX2288" fmla="*/ 4606984 w 5026033"/>
              <a:gd name="connsiteY2288" fmla="*/ 687648 h 5603565"/>
              <a:gd name="connsiteX2289" fmla="*/ 4602770 w 5026033"/>
              <a:gd name="connsiteY2289" fmla="*/ 702969 h 5603565"/>
              <a:gd name="connsiteX2290" fmla="*/ 4603252 w 5026033"/>
              <a:gd name="connsiteY2290" fmla="*/ 712223 h 5603565"/>
              <a:gd name="connsiteX2291" fmla="*/ 4606395 w 5026033"/>
              <a:gd name="connsiteY2291" fmla="*/ 713536 h 5603565"/>
              <a:gd name="connsiteX2292" fmla="*/ 4615174 w 5026033"/>
              <a:gd name="connsiteY2292" fmla="*/ 771632 h 5603565"/>
              <a:gd name="connsiteX2293" fmla="*/ 4615824 w 5026033"/>
              <a:gd name="connsiteY2293" fmla="*/ 787493 h 5603565"/>
              <a:gd name="connsiteX2294" fmla="*/ 4629492 w 5026033"/>
              <a:gd name="connsiteY2294" fmla="*/ 825600 h 5603565"/>
              <a:gd name="connsiteX2295" fmla="*/ 4637390 w 5026033"/>
              <a:gd name="connsiteY2295" fmla="*/ 841726 h 5603565"/>
              <a:gd name="connsiteX2296" fmla="*/ 4636591 w 5026033"/>
              <a:gd name="connsiteY2296" fmla="*/ 852059 h 5603565"/>
              <a:gd name="connsiteX2297" fmla="*/ 4641406 w 5026033"/>
              <a:gd name="connsiteY2297" fmla="*/ 855644 h 5603565"/>
              <a:gd name="connsiteX2298" fmla="*/ 4645907 w 5026033"/>
              <a:gd name="connsiteY2298" fmla="*/ 861758 h 5603565"/>
              <a:gd name="connsiteX2299" fmla="*/ 4649301 w 5026033"/>
              <a:gd name="connsiteY2299" fmla="*/ 876712 h 5603565"/>
              <a:gd name="connsiteX2300" fmla="*/ 4660973 w 5026033"/>
              <a:gd name="connsiteY2300" fmla="*/ 886491 h 5603565"/>
              <a:gd name="connsiteX2301" fmla="*/ 4674568 w 5026033"/>
              <a:gd name="connsiteY2301" fmla="*/ 901116 h 5603565"/>
              <a:gd name="connsiteX2302" fmla="*/ 4685883 w 5026033"/>
              <a:gd name="connsiteY2302" fmla="*/ 918403 h 5603565"/>
              <a:gd name="connsiteX2303" fmla="*/ 4712944 w 5026033"/>
              <a:gd name="connsiteY2303" fmla="*/ 947202 h 5603565"/>
              <a:gd name="connsiteX2304" fmla="*/ 4717587 w 5026033"/>
              <a:gd name="connsiteY2304" fmla="*/ 953045 h 5603565"/>
              <a:gd name="connsiteX2305" fmla="*/ 4728192 w 5026033"/>
              <a:gd name="connsiteY2305" fmla="*/ 960769 h 5603565"/>
              <a:gd name="connsiteX2306" fmla="*/ 4812746 w 5026033"/>
              <a:gd name="connsiteY2306" fmla="*/ 998320 h 5603565"/>
              <a:gd name="connsiteX2307" fmla="*/ 4782812 w 5026033"/>
              <a:gd name="connsiteY2307" fmla="*/ 975169 h 5603565"/>
              <a:gd name="connsiteX2308" fmla="*/ 4772081 w 5026033"/>
              <a:gd name="connsiteY2308" fmla="*/ 972116 h 5603565"/>
              <a:gd name="connsiteX2309" fmla="*/ 4772028 w 5026033"/>
              <a:gd name="connsiteY2309" fmla="*/ 972375 h 5603565"/>
              <a:gd name="connsiteX2310" fmla="*/ 4771335 w 5026033"/>
              <a:gd name="connsiteY2310" fmla="*/ 972310 h 5603565"/>
              <a:gd name="connsiteX2311" fmla="*/ 4772062 w 5026033"/>
              <a:gd name="connsiteY2311" fmla="*/ 972125 h 5603565"/>
              <a:gd name="connsiteX2312" fmla="*/ 4771803 w 5026033"/>
              <a:gd name="connsiteY2312" fmla="*/ 971000 h 5603565"/>
              <a:gd name="connsiteX2313" fmla="*/ 4771307 w 5026033"/>
              <a:gd name="connsiteY2313" fmla="*/ 972307 h 5603565"/>
              <a:gd name="connsiteX2314" fmla="*/ 4771304 w 5026033"/>
              <a:gd name="connsiteY2314" fmla="*/ 972307 h 5603565"/>
              <a:gd name="connsiteX2315" fmla="*/ 4771803 w 5026033"/>
              <a:gd name="connsiteY2315" fmla="*/ 970989 h 5603565"/>
              <a:gd name="connsiteX2316" fmla="*/ 4766680 w 5026033"/>
              <a:gd name="connsiteY2316" fmla="*/ 967999 h 5603565"/>
              <a:gd name="connsiteX2317" fmla="*/ 4756850 w 5026033"/>
              <a:gd name="connsiteY2317" fmla="*/ 959076 h 5603565"/>
              <a:gd name="connsiteX2318" fmla="*/ 4750797 w 5026033"/>
              <a:gd name="connsiteY2318" fmla="*/ 956173 h 5603565"/>
              <a:gd name="connsiteX2319" fmla="*/ 4714693 w 5026033"/>
              <a:gd name="connsiteY2319" fmla="*/ 927948 h 5603565"/>
              <a:gd name="connsiteX2320" fmla="*/ 4707791 w 5026033"/>
              <a:gd name="connsiteY2320" fmla="*/ 919318 h 5603565"/>
              <a:gd name="connsiteX2321" fmla="*/ 4705912 w 5026033"/>
              <a:gd name="connsiteY2321" fmla="*/ 911513 h 5603565"/>
              <a:gd name="connsiteX2322" fmla="*/ 4692383 w 5026033"/>
              <a:gd name="connsiteY2322" fmla="*/ 897232 h 5603565"/>
              <a:gd name="connsiteX2323" fmla="*/ 4687659 w 5026033"/>
              <a:gd name="connsiteY2323" fmla="*/ 891012 h 5603565"/>
              <a:gd name="connsiteX2324" fmla="*/ 4684016 w 5026033"/>
              <a:gd name="connsiteY2324" fmla="*/ 883547 h 5603565"/>
              <a:gd name="connsiteX2325" fmla="*/ 4668747 w 5026033"/>
              <a:gd name="connsiteY2325" fmla="*/ 863823 h 5603565"/>
              <a:gd name="connsiteX2326" fmla="*/ 4668744 w 5026033"/>
              <a:gd name="connsiteY2326" fmla="*/ 863823 h 5603565"/>
              <a:gd name="connsiteX2327" fmla="*/ 4668504 w 5026033"/>
              <a:gd name="connsiteY2327" fmla="*/ 862705 h 5603565"/>
              <a:gd name="connsiteX2328" fmla="*/ 4668055 w 5026033"/>
              <a:gd name="connsiteY2328" fmla="*/ 863858 h 5603565"/>
              <a:gd name="connsiteX2329" fmla="*/ 4668052 w 5026033"/>
              <a:gd name="connsiteY2329" fmla="*/ 863858 h 5603565"/>
              <a:gd name="connsiteX2330" fmla="*/ 4667828 w 5026033"/>
              <a:gd name="connsiteY2330" fmla="*/ 862722 h 5603565"/>
              <a:gd name="connsiteX2331" fmla="*/ 4668505 w 5026033"/>
              <a:gd name="connsiteY2331" fmla="*/ 862696 h 5603565"/>
              <a:gd name="connsiteX2332" fmla="*/ 4667551 w 5026033"/>
              <a:gd name="connsiteY2332" fmla="*/ 857454 h 5603565"/>
              <a:gd name="connsiteX2333" fmla="*/ 4646295 w 5026033"/>
              <a:gd name="connsiteY2333" fmla="*/ 826368 h 5603565"/>
              <a:gd name="connsiteX2334" fmla="*/ 4627799 w 5026033"/>
              <a:gd name="connsiteY2334" fmla="*/ 752540 h 5603565"/>
              <a:gd name="connsiteX2335" fmla="*/ 4624604 w 5026033"/>
              <a:gd name="connsiteY2335" fmla="*/ 736730 h 5603565"/>
              <a:gd name="connsiteX2336" fmla="*/ 4623820 w 5026033"/>
              <a:gd name="connsiteY2336" fmla="*/ 718156 h 5603565"/>
              <a:gd name="connsiteX2337" fmla="*/ 4622886 w 5026033"/>
              <a:gd name="connsiteY2337" fmla="*/ 707971 h 5603565"/>
              <a:gd name="connsiteX2338" fmla="*/ 4631189 w 5026033"/>
              <a:gd name="connsiteY2338" fmla="*/ 698014 h 5603565"/>
              <a:gd name="connsiteX2339" fmla="*/ 4630451 w 5026033"/>
              <a:gd name="connsiteY2339" fmla="*/ 699713 h 5603565"/>
              <a:gd name="connsiteX2340" fmla="*/ 4635132 w 5026033"/>
              <a:gd name="connsiteY2340" fmla="*/ 714832 h 5603565"/>
              <a:gd name="connsiteX2341" fmla="*/ 4680949 w 5026033"/>
              <a:gd name="connsiteY2341" fmla="*/ 757821 h 5603565"/>
              <a:gd name="connsiteX2342" fmla="*/ 4707013 w 5026033"/>
              <a:gd name="connsiteY2342" fmla="*/ 771392 h 5603565"/>
              <a:gd name="connsiteX2343" fmla="*/ 4706852 w 5026033"/>
              <a:gd name="connsiteY2343" fmla="*/ 765206 h 5603565"/>
              <a:gd name="connsiteX2344" fmla="*/ 4697632 w 5026033"/>
              <a:gd name="connsiteY2344" fmla="*/ 764708 h 5603565"/>
              <a:gd name="connsiteX2345" fmla="*/ 4699348 w 5026033"/>
              <a:gd name="connsiteY2345" fmla="*/ 755767 h 5603565"/>
              <a:gd name="connsiteX2346" fmla="*/ 4691480 w 5026033"/>
              <a:gd name="connsiteY2346" fmla="*/ 748528 h 5603565"/>
              <a:gd name="connsiteX2347" fmla="*/ 4667329 w 5026033"/>
              <a:gd name="connsiteY2347" fmla="*/ 735286 h 5603565"/>
              <a:gd name="connsiteX2348" fmla="*/ 4649036 w 5026033"/>
              <a:gd name="connsiteY2348" fmla="*/ 703479 h 5603565"/>
              <a:gd name="connsiteX2349" fmla="*/ 4645049 w 5026033"/>
              <a:gd name="connsiteY2349" fmla="*/ 695071 h 5603565"/>
              <a:gd name="connsiteX2350" fmla="*/ 4632830 w 5026033"/>
              <a:gd name="connsiteY2350" fmla="*/ 664572 h 5603565"/>
              <a:gd name="connsiteX2351" fmla="*/ 4625928 w 5026033"/>
              <a:gd name="connsiteY2351" fmla="*/ 661614 h 5603565"/>
              <a:gd name="connsiteX2352" fmla="*/ 4629187 w 5026033"/>
              <a:gd name="connsiteY2352" fmla="*/ 656319 h 5603565"/>
              <a:gd name="connsiteX2353" fmla="*/ 4627484 w 5026033"/>
              <a:gd name="connsiteY2353" fmla="*/ 646475 h 5603565"/>
              <a:gd name="connsiteX2354" fmla="*/ 4625690 w 5026033"/>
              <a:gd name="connsiteY2354" fmla="*/ 640798 h 5603565"/>
              <a:gd name="connsiteX2355" fmla="*/ 4621255 w 5026033"/>
              <a:gd name="connsiteY2355" fmla="*/ 637610 h 5603565"/>
              <a:gd name="connsiteX2356" fmla="*/ 4624697 w 5026033"/>
              <a:gd name="connsiteY2356" fmla="*/ 627830 h 5603565"/>
              <a:gd name="connsiteX2357" fmla="*/ 4650597 w 5026033"/>
              <a:gd name="connsiteY2357" fmla="*/ 625430 h 5603565"/>
              <a:gd name="connsiteX2358" fmla="*/ 4644087 w 5026033"/>
              <a:gd name="connsiteY2358" fmla="*/ 613163 h 5603565"/>
              <a:gd name="connsiteX2359" fmla="*/ 4642901 w 5026033"/>
              <a:gd name="connsiteY2359" fmla="*/ 604065 h 5603565"/>
              <a:gd name="connsiteX2360" fmla="*/ 4647438 w 5026033"/>
              <a:gd name="connsiteY2360" fmla="*/ 609627 h 5603565"/>
              <a:gd name="connsiteX2361" fmla="*/ 4658102 w 5026033"/>
              <a:gd name="connsiteY2361" fmla="*/ 617536 h 5603565"/>
              <a:gd name="connsiteX2362" fmla="*/ 4711702 w 5026033"/>
              <a:gd name="connsiteY2362" fmla="*/ 658156 h 5603565"/>
              <a:gd name="connsiteX2363" fmla="*/ 4718992 w 5026033"/>
              <a:gd name="connsiteY2363" fmla="*/ 666570 h 5603565"/>
              <a:gd name="connsiteX2364" fmla="*/ 4770339 w 5026033"/>
              <a:gd name="connsiteY2364" fmla="*/ 737401 h 5603565"/>
              <a:gd name="connsiteX2365" fmla="*/ 4781317 w 5026033"/>
              <a:gd name="connsiteY2365" fmla="*/ 756761 h 5603565"/>
              <a:gd name="connsiteX2366" fmla="*/ 4792461 w 5026033"/>
              <a:gd name="connsiteY2366" fmla="*/ 780429 h 5603565"/>
              <a:gd name="connsiteX2367" fmla="*/ 4807991 w 5026033"/>
              <a:gd name="connsiteY2367" fmla="*/ 818058 h 5603565"/>
              <a:gd name="connsiteX2368" fmla="*/ 4816762 w 5026033"/>
              <a:gd name="connsiteY2368" fmla="*/ 829216 h 5603565"/>
              <a:gd name="connsiteX2369" fmla="*/ 4817103 w 5026033"/>
              <a:gd name="connsiteY2369" fmla="*/ 847525 h 5603565"/>
              <a:gd name="connsiteX2370" fmla="*/ 4831180 w 5026033"/>
              <a:gd name="connsiteY2370" fmla="*/ 954142 h 5603565"/>
              <a:gd name="connsiteX2371" fmla="*/ 4826276 w 5026033"/>
              <a:gd name="connsiteY2371" fmla="*/ 973821 h 5603565"/>
              <a:gd name="connsiteX2372" fmla="*/ 4830445 w 5026033"/>
              <a:gd name="connsiteY2372" fmla="*/ 980864 h 5603565"/>
              <a:gd name="connsiteX2373" fmla="*/ 4821184 w 5026033"/>
              <a:gd name="connsiteY2373" fmla="*/ 994160 h 5603565"/>
              <a:gd name="connsiteX2374" fmla="*/ 4839065 w 5026033"/>
              <a:gd name="connsiteY2374" fmla="*/ 973030 h 5603565"/>
              <a:gd name="connsiteX2375" fmla="*/ 4832833 w 5026033"/>
              <a:gd name="connsiteY2375" fmla="*/ 968601 h 5603565"/>
              <a:gd name="connsiteX2376" fmla="*/ 4846353 w 5026033"/>
              <a:gd name="connsiteY2376" fmla="*/ 952519 h 5603565"/>
              <a:gd name="connsiteX2377" fmla="*/ 4847518 w 5026033"/>
              <a:gd name="connsiteY2377" fmla="*/ 945378 h 5603565"/>
              <a:gd name="connsiteX2378" fmla="*/ 4844820 w 5026033"/>
              <a:gd name="connsiteY2378" fmla="*/ 908128 h 5603565"/>
              <a:gd name="connsiteX2379" fmla="*/ 4830471 w 5026033"/>
              <a:gd name="connsiteY2379" fmla="*/ 828742 h 5603565"/>
              <a:gd name="connsiteX2380" fmla="*/ 4825303 w 5026033"/>
              <a:gd name="connsiteY2380" fmla="*/ 808046 h 5603565"/>
              <a:gd name="connsiteX2381" fmla="*/ 4815926 w 5026033"/>
              <a:gd name="connsiteY2381" fmla="*/ 800024 h 5603565"/>
              <a:gd name="connsiteX2382" fmla="*/ 4814258 w 5026033"/>
              <a:gd name="connsiteY2382" fmla="*/ 781899 h 5603565"/>
              <a:gd name="connsiteX2383" fmla="*/ 4810009 w 5026033"/>
              <a:gd name="connsiteY2383" fmla="*/ 766714 h 5603565"/>
              <a:gd name="connsiteX2384" fmla="*/ 4721647 w 5026033"/>
              <a:gd name="connsiteY2384" fmla="*/ 643432 h 5603565"/>
              <a:gd name="connsiteX2385" fmla="*/ 4708112 w 5026033"/>
              <a:gd name="connsiteY2385" fmla="*/ 631310 h 5603565"/>
              <a:gd name="connsiteX2386" fmla="*/ 4683814 w 5026033"/>
              <a:gd name="connsiteY2386" fmla="*/ 620463 h 5603565"/>
              <a:gd name="connsiteX2387" fmla="*/ 4647630 w 5026033"/>
              <a:gd name="connsiteY2387" fmla="*/ 587713 h 5603565"/>
              <a:gd name="connsiteX2388" fmla="*/ 4655115 w 5026033"/>
              <a:gd name="connsiteY2388" fmla="*/ 589923 h 5603565"/>
              <a:gd name="connsiteX2389" fmla="*/ 4702002 w 5026033"/>
              <a:gd name="connsiteY2389" fmla="*/ 582700 h 5603565"/>
              <a:gd name="connsiteX2390" fmla="*/ 4664911 w 5026033"/>
              <a:gd name="connsiteY2390" fmla="*/ 572974 h 5603565"/>
              <a:gd name="connsiteX2391" fmla="*/ 4634355 w 5026033"/>
              <a:gd name="connsiteY2391" fmla="*/ 557573 h 5603565"/>
              <a:gd name="connsiteX2392" fmla="*/ 4620130 w 5026033"/>
              <a:gd name="connsiteY2392" fmla="*/ 556138 h 5603565"/>
              <a:gd name="connsiteX2393" fmla="*/ 4805043 w 5026033"/>
              <a:gd name="connsiteY2393" fmla="*/ 552531 h 5603565"/>
              <a:gd name="connsiteX2394" fmla="*/ 4787049 w 5026033"/>
              <a:gd name="connsiteY2394" fmla="*/ 555171 h 5603565"/>
              <a:gd name="connsiteX2395" fmla="*/ 4754021 w 5026033"/>
              <a:gd name="connsiteY2395" fmla="*/ 571882 h 5603565"/>
              <a:gd name="connsiteX2396" fmla="*/ 4825905 w 5026033"/>
              <a:gd name="connsiteY2396" fmla="*/ 575410 h 5603565"/>
              <a:gd name="connsiteX2397" fmla="*/ 4805043 w 5026033"/>
              <a:gd name="connsiteY2397" fmla="*/ 552531 h 5603565"/>
              <a:gd name="connsiteX2398" fmla="*/ 4585538 w 5026033"/>
              <a:gd name="connsiteY2398" fmla="*/ 536175 h 5603565"/>
              <a:gd name="connsiteX2399" fmla="*/ 4585561 w 5026033"/>
              <a:gd name="connsiteY2399" fmla="*/ 536193 h 5603565"/>
              <a:gd name="connsiteX2400" fmla="*/ 4585542 w 5026033"/>
              <a:gd name="connsiteY2400" fmla="*/ 536203 h 5603565"/>
              <a:gd name="connsiteX2401" fmla="*/ 4585522 w 5026033"/>
              <a:gd name="connsiteY2401" fmla="*/ 536044 h 5603565"/>
              <a:gd name="connsiteX2402" fmla="*/ 4585538 w 5026033"/>
              <a:gd name="connsiteY2402" fmla="*/ 536175 h 5603565"/>
              <a:gd name="connsiteX2403" fmla="*/ 4585527 w 5026033"/>
              <a:gd name="connsiteY2403" fmla="*/ 536167 h 5603565"/>
              <a:gd name="connsiteX2404" fmla="*/ 4585521 w 5026033"/>
              <a:gd name="connsiteY2404" fmla="*/ 536010 h 5603565"/>
              <a:gd name="connsiteX2405" fmla="*/ 4585522 w 5026033"/>
              <a:gd name="connsiteY2405" fmla="*/ 536044 h 5603565"/>
              <a:gd name="connsiteX2406" fmla="*/ 4585519 w 5026033"/>
              <a:gd name="connsiteY2406" fmla="*/ 536023 h 5603565"/>
              <a:gd name="connsiteX2407" fmla="*/ 4235178 w 5026033"/>
              <a:gd name="connsiteY2407" fmla="*/ 534012 h 5603565"/>
              <a:gd name="connsiteX2408" fmla="*/ 4138094 w 5026033"/>
              <a:gd name="connsiteY2408" fmla="*/ 550958 h 5603565"/>
              <a:gd name="connsiteX2409" fmla="*/ 4130079 w 5026033"/>
              <a:gd name="connsiteY2409" fmla="*/ 553371 h 5603565"/>
              <a:gd name="connsiteX2410" fmla="*/ 4128253 w 5026033"/>
              <a:gd name="connsiteY2410" fmla="*/ 556424 h 5603565"/>
              <a:gd name="connsiteX2411" fmla="*/ 4120122 w 5026033"/>
              <a:gd name="connsiteY2411" fmla="*/ 563347 h 5603565"/>
              <a:gd name="connsiteX2412" fmla="*/ 4104386 w 5026033"/>
              <a:gd name="connsiteY2412" fmla="*/ 575496 h 5603565"/>
              <a:gd name="connsiteX2413" fmla="*/ 4099829 w 5026033"/>
              <a:gd name="connsiteY2413" fmla="*/ 581611 h 5603565"/>
              <a:gd name="connsiteX2414" fmla="*/ 4081543 w 5026033"/>
              <a:gd name="connsiteY2414" fmla="*/ 611727 h 5603565"/>
              <a:gd name="connsiteX2415" fmla="*/ 4074586 w 5026033"/>
              <a:gd name="connsiteY2415" fmla="*/ 614499 h 5603565"/>
              <a:gd name="connsiteX2416" fmla="*/ 4074350 w 5026033"/>
              <a:gd name="connsiteY2416" fmla="*/ 620013 h 5603565"/>
              <a:gd name="connsiteX2417" fmla="*/ 4068386 w 5026033"/>
              <a:gd name="connsiteY2417" fmla="*/ 636243 h 5603565"/>
              <a:gd name="connsiteX2418" fmla="*/ 4062961 w 5026033"/>
              <a:gd name="connsiteY2418" fmla="*/ 649798 h 5603565"/>
              <a:gd name="connsiteX2419" fmla="*/ 4066679 w 5026033"/>
              <a:gd name="connsiteY2419" fmla="*/ 657984 h 5603565"/>
              <a:gd name="connsiteX2420" fmla="*/ 4054350 w 5026033"/>
              <a:gd name="connsiteY2420" fmla="*/ 689318 h 5603565"/>
              <a:gd name="connsiteX2421" fmla="*/ 4061192 w 5026033"/>
              <a:gd name="connsiteY2421" fmla="*/ 703986 h 5603565"/>
              <a:gd name="connsiteX2422" fmla="*/ 4061192 w 5026033"/>
              <a:gd name="connsiteY2422" fmla="*/ 703984 h 5603565"/>
              <a:gd name="connsiteX2423" fmla="*/ 4181974 w 5026033"/>
              <a:gd name="connsiteY2423" fmla="*/ 736692 h 5603565"/>
              <a:gd name="connsiteX2424" fmla="*/ 4217375 w 5026033"/>
              <a:gd name="connsiteY2424" fmla="*/ 735853 h 5603565"/>
              <a:gd name="connsiteX2425" fmla="*/ 4222023 w 5026033"/>
              <a:gd name="connsiteY2425" fmla="*/ 731279 h 5603565"/>
              <a:gd name="connsiteX2426" fmla="*/ 4231350 w 5026033"/>
              <a:gd name="connsiteY2426" fmla="*/ 732281 h 5603565"/>
              <a:gd name="connsiteX2427" fmla="*/ 4239987 w 5026033"/>
              <a:gd name="connsiteY2427" fmla="*/ 727814 h 5603565"/>
              <a:gd name="connsiteX2428" fmla="*/ 4246833 w 5026033"/>
              <a:gd name="connsiteY2428" fmla="*/ 710887 h 5603565"/>
              <a:gd name="connsiteX2429" fmla="*/ 4260948 w 5026033"/>
              <a:gd name="connsiteY2429" fmla="*/ 715858 h 5603565"/>
              <a:gd name="connsiteX2430" fmla="*/ 4300095 w 5026033"/>
              <a:gd name="connsiteY2430" fmla="*/ 686102 h 5603565"/>
              <a:gd name="connsiteX2431" fmla="*/ 4277825 w 5026033"/>
              <a:gd name="connsiteY2431" fmla="*/ 679355 h 5603565"/>
              <a:gd name="connsiteX2432" fmla="*/ 4273830 w 5026033"/>
              <a:gd name="connsiteY2432" fmla="*/ 685543 h 5603565"/>
              <a:gd name="connsiteX2433" fmla="*/ 4247626 w 5026033"/>
              <a:gd name="connsiteY2433" fmla="*/ 700893 h 5603565"/>
              <a:gd name="connsiteX2434" fmla="*/ 4235609 w 5026033"/>
              <a:gd name="connsiteY2434" fmla="*/ 707260 h 5603565"/>
              <a:gd name="connsiteX2435" fmla="*/ 4173059 w 5026033"/>
              <a:gd name="connsiteY2435" fmla="*/ 722714 h 5603565"/>
              <a:gd name="connsiteX2436" fmla="*/ 4160793 w 5026033"/>
              <a:gd name="connsiteY2436" fmla="*/ 716164 h 5603565"/>
              <a:gd name="connsiteX2437" fmla="*/ 4112642 w 5026033"/>
              <a:gd name="connsiteY2437" fmla="*/ 707647 h 5603565"/>
              <a:gd name="connsiteX2438" fmla="*/ 4078839 w 5026033"/>
              <a:gd name="connsiteY2438" fmla="*/ 679012 h 5603565"/>
              <a:gd name="connsiteX2439" fmla="*/ 4095995 w 5026033"/>
              <a:gd name="connsiteY2439" fmla="*/ 626025 h 5603565"/>
              <a:gd name="connsiteX2440" fmla="*/ 4139310 w 5026033"/>
              <a:gd name="connsiteY2440" fmla="*/ 575932 h 5603565"/>
              <a:gd name="connsiteX2441" fmla="*/ 4304937 w 5026033"/>
              <a:gd name="connsiteY2441" fmla="*/ 562099 h 5603565"/>
              <a:gd name="connsiteX2442" fmla="*/ 4235178 w 5026033"/>
              <a:gd name="connsiteY2442" fmla="*/ 534012 h 5603565"/>
              <a:gd name="connsiteX2443" fmla="*/ 5013128 w 5026033"/>
              <a:gd name="connsiteY2443" fmla="*/ 533028 h 5603565"/>
              <a:gd name="connsiteX2444" fmla="*/ 5011695 w 5026033"/>
              <a:gd name="connsiteY2444" fmla="*/ 535430 h 5603565"/>
              <a:gd name="connsiteX2445" fmla="*/ 5013128 w 5026033"/>
              <a:gd name="connsiteY2445" fmla="*/ 533028 h 5603565"/>
              <a:gd name="connsiteX2446" fmla="*/ 4663581 w 5026033"/>
              <a:gd name="connsiteY2446" fmla="*/ 530313 h 5603565"/>
              <a:gd name="connsiteX2447" fmla="*/ 4631998 w 5026033"/>
              <a:gd name="connsiteY2447" fmla="*/ 545608 h 5603565"/>
              <a:gd name="connsiteX2448" fmla="*/ 4642380 w 5026033"/>
              <a:gd name="connsiteY2448" fmla="*/ 555802 h 5603565"/>
              <a:gd name="connsiteX2449" fmla="*/ 4649246 w 5026033"/>
              <a:gd name="connsiteY2449" fmla="*/ 552025 h 5603565"/>
              <a:gd name="connsiteX2450" fmla="*/ 4659235 w 5026033"/>
              <a:gd name="connsiteY2450" fmla="*/ 547266 h 5603565"/>
              <a:gd name="connsiteX2451" fmla="*/ 4692443 w 5026033"/>
              <a:gd name="connsiteY2451" fmla="*/ 549154 h 5603565"/>
              <a:gd name="connsiteX2452" fmla="*/ 4722889 w 5026033"/>
              <a:gd name="connsiteY2452" fmla="*/ 570814 h 5603565"/>
              <a:gd name="connsiteX2453" fmla="*/ 4733557 w 5026033"/>
              <a:gd name="connsiteY2453" fmla="*/ 557978 h 5603565"/>
              <a:gd name="connsiteX2454" fmla="*/ 4728863 w 5026033"/>
              <a:gd name="connsiteY2454" fmla="*/ 545888 h 5603565"/>
              <a:gd name="connsiteX2455" fmla="*/ 4717365 w 5026033"/>
              <a:gd name="connsiteY2455" fmla="*/ 536421 h 5603565"/>
              <a:gd name="connsiteX2456" fmla="*/ 4696804 w 5026033"/>
              <a:gd name="connsiteY2456" fmla="*/ 530920 h 5603565"/>
              <a:gd name="connsiteX2457" fmla="*/ 4663581 w 5026033"/>
              <a:gd name="connsiteY2457" fmla="*/ 530313 h 5603565"/>
              <a:gd name="connsiteX2458" fmla="*/ 4147118 w 5026033"/>
              <a:gd name="connsiteY2458" fmla="*/ 496406 h 5603565"/>
              <a:gd name="connsiteX2459" fmla="*/ 4145674 w 5026033"/>
              <a:gd name="connsiteY2459" fmla="*/ 498806 h 5603565"/>
              <a:gd name="connsiteX2460" fmla="*/ 4147118 w 5026033"/>
              <a:gd name="connsiteY2460" fmla="*/ 496406 h 5603565"/>
              <a:gd name="connsiteX2461" fmla="*/ 4193853 w 5026033"/>
              <a:gd name="connsiteY2461" fmla="*/ 494242 h 5603565"/>
              <a:gd name="connsiteX2462" fmla="*/ 4191679 w 5026033"/>
              <a:gd name="connsiteY2462" fmla="*/ 494861 h 5603565"/>
              <a:gd name="connsiteX2463" fmla="*/ 4193853 w 5026033"/>
              <a:gd name="connsiteY2463" fmla="*/ 494242 h 5603565"/>
              <a:gd name="connsiteX2464" fmla="*/ 4860557 w 5026033"/>
              <a:gd name="connsiteY2464" fmla="*/ 478790 h 5603565"/>
              <a:gd name="connsiteX2465" fmla="*/ 4864622 w 5026033"/>
              <a:gd name="connsiteY2465" fmla="*/ 480277 h 5603565"/>
              <a:gd name="connsiteX2466" fmla="*/ 4856501 w 5026033"/>
              <a:gd name="connsiteY2466" fmla="*/ 481630 h 5603565"/>
              <a:gd name="connsiteX2467" fmla="*/ 4860557 w 5026033"/>
              <a:gd name="connsiteY2467" fmla="*/ 478790 h 5603565"/>
              <a:gd name="connsiteX2468" fmla="*/ 3906678 w 5026033"/>
              <a:gd name="connsiteY2468" fmla="*/ 470032 h 5603565"/>
              <a:gd name="connsiteX2469" fmla="*/ 3906685 w 5026033"/>
              <a:gd name="connsiteY2469" fmla="*/ 470032 h 5603565"/>
              <a:gd name="connsiteX2470" fmla="*/ 3906691 w 5026033"/>
              <a:gd name="connsiteY2470" fmla="*/ 470033 h 5603565"/>
              <a:gd name="connsiteX2471" fmla="*/ 3906642 w 5026033"/>
              <a:gd name="connsiteY2471" fmla="*/ 468092 h 5603565"/>
              <a:gd name="connsiteX2472" fmla="*/ 3907594 w 5026033"/>
              <a:gd name="connsiteY2472" fmla="*/ 470077 h 5603565"/>
              <a:gd name="connsiteX2473" fmla="*/ 3906685 w 5026033"/>
              <a:gd name="connsiteY2473" fmla="*/ 470032 h 5603565"/>
              <a:gd name="connsiteX2474" fmla="*/ 3906673 w 5026033"/>
              <a:gd name="connsiteY2474" fmla="*/ 470031 h 5603565"/>
              <a:gd name="connsiteX2475" fmla="*/ 4350192 w 5026033"/>
              <a:gd name="connsiteY2475" fmla="*/ 436097 h 5603565"/>
              <a:gd name="connsiteX2476" fmla="*/ 4349349 w 5026033"/>
              <a:gd name="connsiteY2476" fmla="*/ 437611 h 5603565"/>
              <a:gd name="connsiteX2477" fmla="*/ 4346415 w 5026033"/>
              <a:gd name="connsiteY2477" fmla="*/ 438444 h 5603565"/>
              <a:gd name="connsiteX2478" fmla="*/ 4350192 w 5026033"/>
              <a:gd name="connsiteY2478" fmla="*/ 436097 h 5603565"/>
              <a:gd name="connsiteX2479" fmla="*/ 4371041 w 5026033"/>
              <a:gd name="connsiteY2479" fmla="*/ 415648 h 5603565"/>
              <a:gd name="connsiteX2480" fmla="*/ 4289005 w 5026033"/>
              <a:gd name="connsiteY2480" fmla="*/ 422770 h 5603565"/>
              <a:gd name="connsiteX2481" fmla="*/ 4278072 w 5026033"/>
              <a:gd name="connsiteY2481" fmla="*/ 428858 h 5603565"/>
              <a:gd name="connsiteX2482" fmla="*/ 4236899 w 5026033"/>
              <a:gd name="connsiteY2482" fmla="*/ 426850 h 5603565"/>
              <a:gd name="connsiteX2483" fmla="*/ 4232240 w 5026033"/>
              <a:gd name="connsiteY2483" fmla="*/ 450456 h 5603565"/>
              <a:gd name="connsiteX2484" fmla="*/ 4237493 w 5026033"/>
              <a:gd name="connsiteY2484" fmla="*/ 460601 h 5603565"/>
              <a:gd name="connsiteX2485" fmla="*/ 4238857 w 5026033"/>
              <a:gd name="connsiteY2485" fmla="*/ 462212 h 5603565"/>
              <a:gd name="connsiteX2486" fmla="*/ 4236570 w 5026033"/>
              <a:gd name="connsiteY2486" fmla="*/ 482572 h 5603565"/>
              <a:gd name="connsiteX2487" fmla="*/ 4245649 w 5026033"/>
              <a:gd name="connsiteY2487" fmla="*/ 491569 h 5603565"/>
              <a:gd name="connsiteX2488" fmla="*/ 4293127 w 5026033"/>
              <a:gd name="connsiteY2488" fmla="*/ 516596 h 5603565"/>
              <a:gd name="connsiteX2489" fmla="*/ 4254045 w 5026033"/>
              <a:gd name="connsiteY2489" fmla="*/ 445615 h 5603565"/>
              <a:gd name="connsiteX2490" fmla="*/ 4265443 w 5026033"/>
              <a:gd name="connsiteY2490" fmla="*/ 448273 h 5603565"/>
              <a:gd name="connsiteX2491" fmla="*/ 4284349 w 5026033"/>
              <a:gd name="connsiteY2491" fmla="*/ 443234 h 5603565"/>
              <a:gd name="connsiteX2492" fmla="*/ 4346073 w 5026033"/>
              <a:gd name="connsiteY2492" fmla="*/ 439010 h 5603565"/>
              <a:gd name="connsiteX2493" fmla="*/ 4346113 w 5026033"/>
              <a:gd name="connsiteY2493" fmla="*/ 438960 h 5603565"/>
              <a:gd name="connsiteX2494" fmla="*/ 4350455 w 5026033"/>
              <a:gd name="connsiteY2494" fmla="*/ 437794 h 5603565"/>
              <a:gd name="connsiteX2495" fmla="*/ 4432343 w 5026033"/>
              <a:gd name="connsiteY2495" fmla="*/ 455472 h 5603565"/>
              <a:gd name="connsiteX2496" fmla="*/ 4465986 w 5026033"/>
              <a:gd name="connsiteY2496" fmla="*/ 482816 h 5603565"/>
              <a:gd name="connsiteX2497" fmla="*/ 4474594 w 5026033"/>
              <a:gd name="connsiteY2497" fmla="*/ 488853 h 5603565"/>
              <a:gd name="connsiteX2498" fmla="*/ 4482316 w 5026033"/>
              <a:gd name="connsiteY2498" fmla="*/ 478314 h 5603565"/>
              <a:gd name="connsiteX2499" fmla="*/ 4461659 w 5026033"/>
              <a:gd name="connsiteY2499" fmla="*/ 448594 h 5603565"/>
              <a:gd name="connsiteX2500" fmla="*/ 4453582 w 5026033"/>
              <a:gd name="connsiteY2500" fmla="*/ 440004 h 5603565"/>
              <a:gd name="connsiteX2501" fmla="*/ 4442252 w 5026033"/>
              <a:gd name="connsiteY2501" fmla="*/ 432745 h 5603565"/>
              <a:gd name="connsiteX2502" fmla="*/ 4397051 w 5026033"/>
              <a:gd name="connsiteY2502" fmla="*/ 422140 h 5603565"/>
              <a:gd name="connsiteX2503" fmla="*/ 4371041 w 5026033"/>
              <a:gd name="connsiteY2503" fmla="*/ 415648 h 5603565"/>
              <a:gd name="connsiteX2504" fmla="*/ 4756793 w 5026033"/>
              <a:gd name="connsiteY2504" fmla="*/ 398395 h 5603565"/>
              <a:gd name="connsiteX2505" fmla="*/ 4753038 w 5026033"/>
              <a:gd name="connsiteY2505" fmla="*/ 408315 h 5603565"/>
              <a:gd name="connsiteX2506" fmla="*/ 4756793 w 5026033"/>
              <a:gd name="connsiteY2506" fmla="*/ 398395 h 5603565"/>
              <a:gd name="connsiteX2507" fmla="*/ 4670935 w 5026033"/>
              <a:gd name="connsiteY2507" fmla="*/ 394301 h 5603565"/>
              <a:gd name="connsiteX2508" fmla="*/ 4670951 w 5026033"/>
              <a:gd name="connsiteY2508" fmla="*/ 394302 h 5603565"/>
              <a:gd name="connsiteX2509" fmla="*/ 4667444 w 5026033"/>
              <a:gd name="connsiteY2509" fmla="*/ 403220 h 5603565"/>
              <a:gd name="connsiteX2510" fmla="*/ 4664162 w 5026033"/>
              <a:gd name="connsiteY2510" fmla="*/ 395156 h 5603565"/>
              <a:gd name="connsiteX2511" fmla="*/ 4670935 w 5026033"/>
              <a:gd name="connsiteY2511" fmla="*/ 394301 h 5603565"/>
              <a:gd name="connsiteX2512" fmla="*/ 5006873 w 5026033"/>
              <a:gd name="connsiteY2512" fmla="*/ 386082 h 5603565"/>
              <a:gd name="connsiteX2513" fmla="*/ 5020109 w 5026033"/>
              <a:gd name="connsiteY2513" fmla="*/ 390160 h 5603565"/>
              <a:gd name="connsiteX2514" fmla="*/ 5026033 w 5026033"/>
              <a:gd name="connsiteY2514" fmla="*/ 392184 h 5603565"/>
              <a:gd name="connsiteX2515" fmla="*/ 5026033 w 5026033"/>
              <a:gd name="connsiteY2515" fmla="*/ 470343 h 5603565"/>
              <a:gd name="connsiteX2516" fmla="*/ 5022919 w 5026033"/>
              <a:gd name="connsiteY2516" fmla="*/ 472869 h 5603565"/>
              <a:gd name="connsiteX2517" fmla="*/ 5020397 w 5026033"/>
              <a:gd name="connsiteY2517" fmla="*/ 472963 h 5603565"/>
              <a:gd name="connsiteX2518" fmla="*/ 4994046 w 5026033"/>
              <a:gd name="connsiteY2518" fmla="*/ 481562 h 5603565"/>
              <a:gd name="connsiteX2519" fmla="*/ 4977727 w 5026033"/>
              <a:gd name="connsiteY2519" fmla="*/ 497279 h 5603565"/>
              <a:gd name="connsiteX2520" fmla="*/ 4984901 w 5026033"/>
              <a:gd name="connsiteY2520" fmla="*/ 498343 h 5603565"/>
              <a:gd name="connsiteX2521" fmla="*/ 5017201 w 5026033"/>
              <a:gd name="connsiteY2521" fmla="*/ 494527 h 5603565"/>
              <a:gd name="connsiteX2522" fmla="*/ 5026033 w 5026033"/>
              <a:gd name="connsiteY2522" fmla="*/ 491325 h 5603565"/>
              <a:gd name="connsiteX2523" fmla="*/ 5026033 w 5026033"/>
              <a:gd name="connsiteY2523" fmla="*/ 535150 h 5603565"/>
              <a:gd name="connsiteX2524" fmla="*/ 5024639 w 5026033"/>
              <a:gd name="connsiteY2524" fmla="*/ 534372 h 5603565"/>
              <a:gd name="connsiteX2525" fmla="*/ 4987861 w 5026033"/>
              <a:gd name="connsiteY2525" fmla="*/ 528667 h 5603565"/>
              <a:gd name="connsiteX2526" fmla="*/ 4993969 w 5026033"/>
              <a:gd name="connsiteY2526" fmla="*/ 510071 h 5603565"/>
              <a:gd name="connsiteX2527" fmla="*/ 4982422 w 5026033"/>
              <a:gd name="connsiteY2527" fmla="*/ 509849 h 5603565"/>
              <a:gd name="connsiteX2528" fmla="*/ 4894657 w 5026033"/>
              <a:gd name="connsiteY2528" fmla="*/ 472520 h 5603565"/>
              <a:gd name="connsiteX2529" fmla="*/ 4872310 w 5026033"/>
              <a:gd name="connsiteY2529" fmla="*/ 469449 h 5603565"/>
              <a:gd name="connsiteX2530" fmla="*/ 4863571 w 5026033"/>
              <a:gd name="connsiteY2530" fmla="*/ 469992 h 5603565"/>
              <a:gd name="connsiteX2531" fmla="*/ 4872507 w 5026033"/>
              <a:gd name="connsiteY2531" fmla="*/ 464535 h 5603565"/>
              <a:gd name="connsiteX2532" fmla="*/ 4949712 w 5026033"/>
              <a:gd name="connsiteY2532" fmla="*/ 415935 h 5603565"/>
              <a:gd name="connsiteX2533" fmla="*/ 4956435 w 5026033"/>
              <a:gd name="connsiteY2533" fmla="*/ 409343 h 5603565"/>
              <a:gd name="connsiteX2534" fmla="*/ 4993052 w 5026033"/>
              <a:gd name="connsiteY2534" fmla="*/ 387701 h 5603565"/>
              <a:gd name="connsiteX2535" fmla="*/ 5006873 w 5026033"/>
              <a:gd name="connsiteY2535" fmla="*/ 386082 h 5603565"/>
              <a:gd name="connsiteX2536" fmla="*/ 4521820 w 5026033"/>
              <a:gd name="connsiteY2536" fmla="*/ 378200 h 5603565"/>
              <a:gd name="connsiteX2537" fmla="*/ 4520208 w 5026033"/>
              <a:gd name="connsiteY2537" fmla="*/ 379177 h 5603565"/>
              <a:gd name="connsiteX2538" fmla="*/ 4521820 w 5026033"/>
              <a:gd name="connsiteY2538" fmla="*/ 378200 h 5603565"/>
              <a:gd name="connsiteX2539" fmla="*/ 5026033 w 5026033"/>
              <a:gd name="connsiteY2539" fmla="*/ 377189 h 5603565"/>
              <a:gd name="connsiteX2540" fmla="*/ 5026033 w 5026033"/>
              <a:gd name="connsiteY2540" fmla="*/ 379797 h 5603565"/>
              <a:gd name="connsiteX2541" fmla="*/ 5023910 w 5026033"/>
              <a:gd name="connsiteY2541" fmla="*/ 380781 h 5603565"/>
              <a:gd name="connsiteX2542" fmla="*/ 5022435 w 5026033"/>
              <a:gd name="connsiteY2542" fmla="*/ 378838 h 5603565"/>
              <a:gd name="connsiteX2543" fmla="*/ 4002267 w 5026033"/>
              <a:gd name="connsiteY2543" fmla="*/ 368343 h 5603565"/>
              <a:gd name="connsiteX2544" fmla="*/ 4002270 w 5026033"/>
              <a:gd name="connsiteY2544" fmla="*/ 368347 h 5603565"/>
              <a:gd name="connsiteX2545" fmla="*/ 4001549 w 5026033"/>
              <a:gd name="connsiteY2545" fmla="*/ 368454 h 5603565"/>
              <a:gd name="connsiteX2546" fmla="*/ 4002267 w 5026033"/>
              <a:gd name="connsiteY2546" fmla="*/ 368343 h 5603565"/>
              <a:gd name="connsiteX2547" fmla="*/ 4002056 w 5026033"/>
              <a:gd name="connsiteY2547" fmla="*/ 367292 h 5603565"/>
              <a:gd name="connsiteX2548" fmla="*/ 4001549 w 5026033"/>
              <a:gd name="connsiteY2548" fmla="*/ 368454 h 5603565"/>
              <a:gd name="connsiteX2549" fmla="*/ 4001326 w 5026033"/>
              <a:gd name="connsiteY2549" fmla="*/ 367314 h 5603565"/>
              <a:gd name="connsiteX2550" fmla="*/ 4002056 w 5026033"/>
              <a:gd name="connsiteY2550" fmla="*/ 367292 h 5603565"/>
              <a:gd name="connsiteX2551" fmla="*/ 4213014 w 5026033"/>
              <a:gd name="connsiteY2551" fmla="*/ 352092 h 5603565"/>
              <a:gd name="connsiteX2552" fmla="*/ 4209040 w 5026033"/>
              <a:gd name="connsiteY2552" fmla="*/ 355908 h 5603565"/>
              <a:gd name="connsiteX2553" fmla="*/ 4213014 w 5026033"/>
              <a:gd name="connsiteY2553" fmla="*/ 352092 h 5603565"/>
              <a:gd name="connsiteX2554" fmla="*/ 4197531 w 5026033"/>
              <a:gd name="connsiteY2554" fmla="*/ 329281 h 5603565"/>
              <a:gd name="connsiteX2555" fmla="*/ 4197062 w 5026033"/>
              <a:gd name="connsiteY2555" fmla="*/ 330678 h 5603565"/>
              <a:gd name="connsiteX2556" fmla="*/ 4196655 w 5026033"/>
              <a:gd name="connsiteY2556" fmla="*/ 329631 h 5603565"/>
              <a:gd name="connsiteX2557" fmla="*/ 4197531 w 5026033"/>
              <a:gd name="connsiteY2557" fmla="*/ 329281 h 5603565"/>
              <a:gd name="connsiteX2558" fmla="*/ 4191859 w 5026033"/>
              <a:gd name="connsiteY2558" fmla="*/ 326164 h 5603565"/>
              <a:gd name="connsiteX2559" fmla="*/ 4196963 w 5026033"/>
              <a:gd name="connsiteY2559" fmla="*/ 328492 h 5603565"/>
              <a:gd name="connsiteX2560" fmla="*/ 4197240 w 5026033"/>
              <a:gd name="connsiteY2560" fmla="*/ 328850 h 5603565"/>
              <a:gd name="connsiteX2561" fmla="*/ 4196655 w 5026033"/>
              <a:gd name="connsiteY2561" fmla="*/ 329631 h 5603565"/>
              <a:gd name="connsiteX2562" fmla="*/ 4196435 w 5026033"/>
              <a:gd name="connsiteY2562" fmla="*/ 329723 h 5603565"/>
              <a:gd name="connsiteX2563" fmla="*/ 4191859 w 5026033"/>
              <a:gd name="connsiteY2563" fmla="*/ 326164 h 5603565"/>
              <a:gd name="connsiteX2564" fmla="*/ 4044755 w 5026033"/>
              <a:gd name="connsiteY2564" fmla="*/ 325624 h 5603565"/>
              <a:gd name="connsiteX2565" fmla="*/ 4041014 w 5026033"/>
              <a:gd name="connsiteY2565" fmla="*/ 329670 h 5603565"/>
              <a:gd name="connsiteX2566" fmla="*/ 4044755 w 5026033"/>
              <a:gd name="connsiteY2566" fmla="*/ 325624 h 5603565"/>
              <a:gd name="connsiteX2567" fmla="*/ 5026033 w 5026033"/>
              <a:gd name="connsiteY2567" fmla="*/ 303260 h 5603565"/>
              <a:gd name="connsiteX2568" fmla="*/ 5026033 w 5026033"/>
              <a:gd name="connsiteY2568" fmla="*/ 370234 h 5603565"/>
              <a:gd name="connsiteX2569" fmla="*/ 5019098 w 5026033"/>
              <a:gd name="connsiteY2569" fmla="*/ 367218 h 5603565"/>
              <a:gd name="connsiteX2570" fmla="*/ 5008736 w 5026033"/>
              <a:gd name="connsiteY2570" fmla="*/ 363906 h 5603565"/>
              <a:gd name="connsiteX2571" fmla="*/ 4996291 w 5026033"/>
              <a:gd name="connsiteY2571" fmla="*/ 364855 h 5603565"/>
              <a:gd name="connsiteX2572" fmla="*/ 4999513 w 5026033"/>
              <a:gd name="connsiteY2572" fmla="*/ 361916 h 5603565"/>
              <a:gd name="connsiteX2573" fmla="*/ 5014915 w 5026033"/>
              <a:gd name="connsiteY2573" fmla="*/ 336138 h 5603565"/>
              <a:gd name="connsiteX2574" fmla="*/ 5019093 w 5026033"/>
              <a:gd name="connsiteY2574" fmla="*/ 332264 h 5603565"/>
              <a:gd name="connsiteX2575" fmla="*/ 5023672 w 5026033"/>
              <a:gd name="connsiteY2575" fmla="*/ 316076 h 5603565"/>
              <a:gd name="connsiteX2576" fmla="*/ 4962654 w 5026033"/>
              <a:gd name="connsiteY2576" fmla="*/ 252245 h 5603565"/>
              <a:gd name="connsiteX2577" fmla="*/ 4959712 w 5026033"/>
              <a:gd name="connsiteY2577" fmla="*/ 256674 h 5603565"/>
              <a:gd name="connsiteX2578" fmla="*/ 4957295 w 5026033"/>
              <a:gd name="connsiteY2578" fmla="*/ 253848 h 5603565"/>
              <a:gd name="connsiteX2579" fmla="*/ 4962654 w 5026033"/>
              <a:gd name="connsiteY2579" fmla="*/ 252245 h 5603565"/>
              <a:gd name="connsiteX2580" fmla="*/ 4296113 w 5026033"/>
              <a:gd name="connsiteY2580" fmla="*/ 237839 h 5603565"/>
              <a:gd name="connsiteX2581" fmla="*/ 4286015 w 5026033"/>
              <a:gd name="connsiteY2581" fmla="*/ 244745 h 5603565"/>
              <a:gd name="connsiteX2582" fmla="*/ 4294888 w 5026033"/>
              <a:gd name="connsiteY2582" fmla="*/ 244336 h 5603565"/>
              <a:gd name="connsiteX2583" fmla="*/ 4304638 w 5026033"/>
              <a:gd name="connsiteY2583" fmla="*/ 255702 h 5603565"/>
              <a:gd name="connsiteX2584" fmla="*/ 4319781 w 5026033"/>
              <a:gd name="connsiteY2584" fmla="*/ 262027 h 5603565"/>
              <a:gd name="connsiteX2585" fmla="*/ 4346684 w 5026033"/>
              <a:gd name="connsiteY2585" fmla="*/ 286908 h 5603565"/>
              <a:gd name="connsiteX2586" fmla="*/ 4350161 w 5026033"/>
              <a:gd name="connsiteY2586" fmla="*/ 292397 h 5603565"/>
              <a:gd name="connsiteX2587" fmla="*/ 4354689 w 5026033"/>
              <a:gd name="connsiteY2587" fmla="*/ 303011 h 5603565"/>
              <a:gd name="connsiteX2588" fmla="*/ 4363395 w 5026033"/>
              <a:gd name="connsiteY2588" fmla="*/ 305805 h 5603565"/>
              <a:gd name="connsiteX2589" fmla="*/ 4364355 w 5026033"/>
              <a:gd name="connsiteY2589" fmla="*/ 309674 h 5603565"/>
              <a:gd name="connsiteX2590" fmla="*/ 4381932 w 5026033"/>
              <a:gd name="connsiteY2590" fmla="*/ 329932 h 5603565"/>
              <a:gd name="connsiteX2591" fmla="*/ 4403223 w 5026033"/>
              <a:gd name="connsiteY2591" fmla="*/ 350661 h 5603565"/>
              <a:gd name="connsiteX2592" fmla="*/ 4418818 w 5026033"/>
              <a:gd name="connsiteY2592" fmla="*/ 361500 h 5603565"/>
              <a:gd name="connsiteX2593" fmla="*/ 4429872 w 5026033"/>
              <a:gd name="connsiteY2593" fmla="*/ 378721 h 5603565"/>
              <a:gd name="connsiteX2594" fmla="*/ 4439082 w 5026033"/>
              <a:gd name="connsiteY2594" fmla="*/ 387889 h 5603565"/>
              <a:gd name="connsiteX2595" fmla="*/ 4449107 w 5026033"/>
              <a:gd name="connsiteY2595" fmla="*/ 398112 h 5603565"/>
              <a:gd name="connsiteX2596" fmla="*/ 4464176 w 5026033"/>
              <a:gd name="connsiteY2596" fmla="*/ 425395 h 5603565"/>
              <a:gd name="connsiteX2597" fmla="*/ 4476180 w 5026033"/>
              <a:gd name="connsiteY2597" fmla="*/ 401651 h 5603565"/>
              <a:gd name="connsiteX2598" fmla="*/ 4454116 w 5026033"/>
              <a:gd name="connsiteY2598" fmla="*/ 371209 h 5603565"/>
              <a:gd name="connsiteX2599" fmla="*/ 4445148 w 5026033"/>
              <a:gd name="connsiteY2599" fmla="*/ 363451 h 5603565"/>
              <a:gd name="connsiteX2600" fmla="*/ 4431313 w 5026033"/>
              <a:gd name="connsiteY2600" fmla="*/ 351556 h 5603565"/>
              <a:gd name="connsiteX2601" fmla="*/ 4412751 w 5026033"/>
              <a:gd name="connsiteY2601" fmla="*/ 328050 h 5603565"/>
              <a:gd name="connsiteX2602" fmla="*/ 4397260 w 5026033"/>
              <a:gd name="connsiteY2602" fmla="*/ 316220 h 5603565"/>
              <a:gd name="connsiteX2603" fmla="*/ 4394124 w 5026033"/>
              <a:gd name="connsiteY2603" fmla="*/ 308077 h 5603565"/>
              <a:gd name="connsiteX2604" fmla="*/ 4389620 w 5026033"/>
              <a:gd name="connsiteY2604" fmla="*/ 306428 h 5603565"/>
              <a:gd name="connsiteX2605" fmla="*/ 4381946 w 5026033"/>
              <a:gd name="connsiteY2605" fmla="*/ 303865 h 5603565"/>
              <a:gd name="connsiteX2606" fmla="*/ 4381948 w 5026033"/>
              <a:gd name="connsiteY2606" fmla="*/ 303847 h 5603565"/>
              <a:gd name="connsiteX2607" fmla="*/ 4375190 w 5026033"/>
              <a:gd name="connsiteY2607" fmla="*/ 285100 h 5603565"/>
              <a:gd name="connsiteX2608" fmla="*/ 4347459 w 5026033"/>
              <a:gd name="connsiteY2608" fmla="*/ 261394 h 5603565"/>
              <a:gd name="connsiteX2609" fmla="*/ 4317181 w 5026033"/>
              <a:gd name="connsiteY2609" fmla="*/ 249190 h 5603565"/>
              <a:gd name="connsiteX2610" fmla="*/ 4304823 w 5026033"/>
              <a:gd name="connsiteY2610" fmla="*/ 243199 h 5603565"/>
              <a:gd name="connsiteX2611" fmla="*/ 4296113 w 5026033"/>
              <a:gd name="connsiteY2611" fmla="*/ 237839 h 5603565"/>
              <a:gd name="connsiteX2612" fmla="*/ 5019707 w 5026033"/>
              <a:gd name="connsiteY2612" fmla="*/ 217149 h 5603565"/>
              <a:gd name="connsiteX2613" fmla="*/ 5023960 w 5026033"/>
              <a:gd name="connsiteY2613" fmla="*/ 217915 h 5603565"/>
              <a:gd name="connsiteX2614" fmla="*/ 5017115 w 5026033"/>
              <a:gd name="connsiteY2614" fmla="*/ 219444 h 5603565"/>
              <a:gd name="connsiteX2615" fmla="*/ 5019707 w 5026033"/>
              <a:gd name="connsiteY2615" fmla="*/ 217149 h 5603565"/>
              <a:gd name="connsiteX2616" fmla="*/ 4513331 w 5026033"/>
              <a:gd name="connsiteY2616" fmla="*/ 177050 h 5603565"/>
              <a:gd name="connsiteX2617" fmla="*/ 4511905 w 5026033"/>
              <a:gd name="connsiteY2617" fmla="*/ 179451 h 5603565"/>
              <a:gd name="connsiteX2618" fmla="*/ 4513331 w 5026033"/>
              <a:gd name="connsiteY2618" fmla="*/ 177050 h 5603565"/>
              <a:gd name="connsiteX2619" fmla="*/ 4477839 w 5026033"/>
              <a:gd name="connsiteY2619" fmla="*/ 159827 h 5603565"/>
              <a:gd name="connsiteX2620" fmla="*/ 4478811 w 5026033"/>
              <a:gd name="connsiteY2620" fmla="*/ 161447 h 5603565"/>
              <a:gd name="connsiteX2621" fmla="*/ 4477839 w 5026033"/>
              <a:gd name="connsiteY2621" fmla="*/ 159827 h 5603565"/>
              <a:gd name="connsiteX2622" fmla="*/ 4174921 w 5026033"/>
              <a:gd name="connsiteY2622" fmla="*/ 112930 h 5603565"/>
              <a:gd name="connsiteX2623" fmla="*/ 4179520 w 5026033"/>
              <a:gd name="connsiteY2623" fmla="*/ 114461 h 5603565"/>
              <a:gd name="connsiteX2624" fmla="*/ 4173363 w 5026033"/>
              <a:gd name="connsiteY2624" fmla="*/ 115412 h 5603565"/>
              <a:gd name="connsiteX2625" fmla="*/ 4174921 w 5026033"/>
              <a:gd name="connsiteY2625" fmla="*/ 112930 h 5603565"/>
              <a:gd name="connsiteX2626" fmla="*/ 4335995 w 5026033"/>
              <a:gd name="connsiteY2626" fmla="*/ 107444 h 5603565"/>
              <a:gd name="connsiteX2627" fmla="*/ 4349962 w 5026033"/>
              <a:gd name="connsiteY2627" fmla="*/ 114832 h 5603565"/>
              <a:gd name="connsiteX2628" fmla="*/ 4344824 w 5026033"/>
              <a:gd name="connsiteY2628" fmla="*/ 118014 h 5603565"/>
              <a:gd name="connsiteX2629" fmla="*/ 4343021 w 5026033"/>
              <a:gd name="connsiteY2629" fmla="*/ 119944 h 5603565"/>
              <a:gd name="connsiteX2630" fmla="*/ 4343033 w 5026033"/>
              <a:gd name="connsiteY2630" fmla="*/ 118998 h 5603565"/>
              <a:gd name="connsiteX2631" fmla="*/ 4344058 w 5026033"/>
              <a:gd name="connsiteY2631" fmla="*/ 117783 h 5603565"/>
              <a:gd name="connsiteX2632" fmla="*/ 4344817 w 5026033"/>
              <a:gd name="connsiteY2632" fmla="*/ 117853 h 5603565"/>
              <a:gd name="connsiteX2633" fmla="*/ 4344977 w 5026033"/>
              <a:gd name="connsiteY2633" fmla="*/ 116560 h 5603565"/>
              <a:gd name="connsiteX2634" fmla="*/ 4344058 w 5026033"/>
              <a:gd name="connsiteY2634" fmla="*/ 117783 h 5603565"/>
              <a:gd name="connsiteX2635" fmla="*/ 4343705 w 5026033"/>
              <a:gd name="connsiteY2635" fmla="*/ 117759 h 5603565"/>
              <a:gd name="connsiteX2636" fmla="*/ 4343044 w 5026033"/>
              <a:gd name="connsiteY2636" fmla="*/ 118338 h 5603565"/>
              <a:gd name="connsiteX2637" fmla="*/ 4335995 w 5026033"/>
              <a:gd name="connsiteY2637" fmla="*/ 107444 h 5603565"/>
              <a:gd name="connsiteX2638" fmla="*/ 4341527 w 5026033"/>
              <a:gd name="connsiteY2638" fmla="*/ 101896 h 5603565"/>
              <a:gd name="connsiteX2639" fmla="*/ 4340101 w 5026033"/>
              <a:gd name="connsiteY2639" fmla="*/ 104281 h 5603565"/>
              <a:gd name="connsiteX2640" fmla="*/ 4341527 w 5026033"/>
              <a:gd name="connsiteY2640" fmla="*/ 101896 h 5603565"/>
              <a:gd name="connsiteX2641" fmla="*/ 4204227 w 5026033"/>
              <a:gd name="connsiteY2641" fmla="*/ 98954 h 5603565"/>
              <a:gd name="connsiteX2642" fmla="*/ 4179836 w 5026033"/>
              <a:gd name="connsiteY2642" fmla="*/ 102876 h 5603565"/>
              <a:gd name="connsiteX2643" fmla="*/ 4169808 w 5026033"/>
              <a:gd name="connsiteY2643" fmla="*/ 102009 h 5603565"/>
              <a:gd name="connsiteX2644" fmla="*/ 4146702 w 5026033"/>
              <a:gd name="connsiteY2644" fmla="*/ 155005 h 5603565"/>
              <a:gd name="connsiteX2645" fmla="*/ 4153521 w 5026033"/>
              <a:gd name="connsiteY2645" fmla="*/ 184220 h 5603565"/>
              <a:gd name="connsiteX2646" fmla="*/ 4157145 w 5026033"/>
              <a:gd name="connsiteY2646" fmla="*/ 200770 h 5603565"/>
              <a:gd name="connsiteX2647" fmla="*/ 4161174 w 5026033"/>
              <a:gd name="connsiteY2647" fmla="*/ 203119 h 5603565"/>
              <a:gd name="connsiteX2648" fmla="*/ 4161957 w 5026033"/>
              <a:gd name="connsiteY2648" fmla="*/ 221724 h 5603565"/>
              <a:gd name="connsiteX2649" fmla="*/ 4173802 w 5026033"/>
              <a:gd name="connsiteY2649" fmla="*/ 251731 h 5603565"/>
              <a:gd name="connsiteX2650" fmla="*/ 4180860 w 5026033"/>
              <a:gd name="connsiteY2650" fmla="*/ 281355 h 5603565"/>
              <a:gd name="connsiteX2651" fmla="*/ 4189505 w 5026033"/>
              <a:gd name="connsiteY2651" fmla="*/ 292537 h 5603565"/>
              <a:gd name="connsiteX2652" fmla="*/ 4202087 w 5026033"/>
              <a:gd name="connsiteY2652" fmla="*/ 318024 h 5603565"/>
              <a:gd name="connsiteX2653" fmla="*/ 4203875 w 5026033"/>
              <a:gd name="connsiteY2653" fmla="*/ 325092 h 5603565"/>
              <a:gd name="connsiteX2654" fmla="*/ 4208096 w 5026033"/>
              <a:gd name="connsiteY2654" fmla="*/ 325168 h 5603565"/>
              <a:gd name="connsiteX2655" fmla="*/ 4199462 w 5026033"/>
              <a:gd name="connsiteY2655" fmla="*/ 328825 h 5603565"/>
              <a:gd name="connsiteX2656" fmla="*/ 4197531 w 5026033"/>
              <a:gd name="connsiteY2656" fmla="*/ 329281 h 5603565"/>
              <a:gd name="connsiteX2657" fmla="*/ 4197240 w 5026033"/>
              <a:gd name="connsiteY2657" fmla="*/ 328850 h 5603565"/>
              <a:gd name="connsiteX2658" fmla="*/ 4198406 w 5026033"/>
              <a:gd name="connsiteY2658" fmla="*/ 327395 h 5603565"/>
              <a:gd name="connsiteX2659" fmla="*/ 4185195 w 5026033"/>
              <a:gd name="connsiteY2659" fmla="*/ 319345 h 5603565"/>
              <a:gd name="connsiteX2660" fmla="*/ 4175137 w 5026033"/>
              <a:gd name="connsiteY2660" fmla="*/ 312958 h 5603565"/>
              <a:gd name="connsiteX2661" fmla="*/ 4160652 w 5026033"/>
              <a:gd name="connsiteY2661" fmla="*/ 310785 h 5603565"/>
              <a:gd name="connsiteX2662" fmla="*/ 4140001 w 5026033"/>
              <a:gd name="connsiteY2662" fmla="*/ 308634 h 5603565"/>
              <a:gd name="connsiteX2663" fmla="*/ 4072974 w 5026033"/>
              <a:gd name="connsiteY2663" fmla="*/ 308350 h 5603565"/>
              <a:gd name="connsiteX2664" fmla="*/ 4018410 w 5026033"/>
              <a:gd name="connsiteY2664" fmla="*/ 325207 h 5603565"/>
              <a:gd name="connsiteX2665" fmla="*/ 4017898 w 5026033"/>
              <a:gd name="connsiteY2665" fmla="*/ 325154 h 5603565"/>
              <a:gd name="connsiteX2666" fmla="*/ 4014214 w 5026033"/>
              <a:gd name="connsiteY2666" fmla="*/ 322150 h 5603565"/>
              <a:gd name="connsiteX2667" fmla="*/ 3999937 w 5026033"/>
              <a:gd name="connsiteY2667" fmla="*/ 335811 h 5603565"/>
              <a:gd name="connsiteX2668" fmla="*/ 3987875 w 5026033"/>
              <a:gd name="connsiteY2668" fmla="*/ 338197 h 5603565"/>
              <a:gd name="connsiteX2669" fmla="*/ 3984704 w 5026033"/>
              <a:gd name="connsiteY2669" fmla="*/ 343228 h 5603565"/>
              <a:gd name="connsiteX2670" fmla="*/ 3982863 w 5026033"/>
              <a:gd name="connsiteY2670" fmla="*/ 361510 h 5603565"/>
              <a:gd name="connsiteX2671" fmla="*/ 3986444 w 5026033"/>
              <a:gd name="connsiteY2671" fmla="*/ 372451 h 5603565"/>
              <a:gd name="connsiteX2672" fmla="*/ 3990613 w 5026033"/>
              <a:gd name="connsiteY2672" fmla="*/ 380272 h 5603565"/>
              <a:gd name="connsiteX2673" fmla="*/ 4001737 w 5026033"/>
              <a:gd name="connsiteY2673" fmla="*/ 391571 h 5603565"/>
              <a:gd name="connsiteX2674" fmla="*/ 4003137 w 5026033"/>
              <a:gd name="connsiteY2674" fmla="*/ 405077 h 5603565"/>
              <a:gd name="connsiteX2675" fmla="*/ 4014510 w 5026033"/>
              <a:gd name="connsiteY2675" fmla="*/ 430820 h 5603565"/>
              <a:gd name="connsiteX2676" fmla="*/ 3935057 w 5026033"/>
              <a:gd name="connsiteY2676" fmla="*/ 444913 h 5603565"/>
              <a:gd name="connsiteX2677" fmla="*/ 3894502 w 5026033"/>
              <a:gd name="connsiteY2677" fmla="*/ 470373 h 5603565"/>
              <a:gd name="connsiteX2678" fmla="*/ 3883479 w 5026033"/>
              <a:gd name="connsiteY2678" fmla="*/ 477241 h 5603565"/>
              <a:gd name="connsiteX2679" fmla="*/ 3880225 w 5026033"/>
              <a:gd name="connsiteY2679" fmla="*/ 479892 h 5603565"/>
              <a:gd name="connsiteX2680" fmla="*/ 3878884 w 5026033"/>
              <a:gd name="connsiteY2680" fmla="*/ 493976 h 5603565"/>
              <a:gd name="connsiteX2681" fmla="*/ 3883343 w 5026033"/>
              <a:gd name="connsiteY2681" fmla="*/ 497335 h 5603565"/>
              <a:gd name="connsiteX2682" fmla="*/ 3882654 w 5026033"/>
              <a:gd name="connsiteY2682" fmla="*/ 501931 h 5603565"/>
              <a:gd name="connsiteX2683" fmla="*/ 3886424 w 5026033"/>
              <a:gd name="connsiteY2683" fmla="*/ 506779 h 5603565"/>
              <a:gd name="connsiteX2684" fmla="*/ 3892882 w 5026033"/>
              <a:gd name="connsiteY2684" fmla="*/ 514882 h 5603565"/>
              <a:gd name="connsiteX2685" fmla="*/ 3934742 w 5026033"/>
              <a:gd name="connsiteY2685" fmla="*/ 548790 h 5603565"/>
              <a:gd name="connsiteX2686" fmla="*/ 3936548 w 5026033"/>
              <a:gd name="connsiteY2686" fmla="*/ 550146 h 5603565"/>
              <a:gd name="connsiteX2687" fmla="*/ 3944705 w 5026033"/>
              <a:gd name="connsiteY2687" fmla="*/ 557581 h 5603565"/>
              <a:gd name="connsiteX2688" fmla="*/ 3965370 w 5026033"/>
              <a:gd name="connsiteY2688" fmla="*/ 560036 h 5603565"/>
              <a:gd name="connsiteX2689" fmla="*/ 3997456 w 5026033"/>
              <a:gd name="connsiteY2689" fmla="*/ 571775 h 5603565"/>
              <a:gd name="connsiteX2690" fmla="*/ 4056477 w 5026033"/>
              <a:gd name="connsiteY2690" fmla="*/ 571491 h 5603565"/>
              <a:gd name="connsiteX2691" fmla="*/ 4062665 w 5026033"/>
              <a:gd name="connsiteY2691" fmla="*/ 574488 h 5603565"/>
              <a:gd name="connsiteX2692" fmla="*/ 4070150 w 5026033"/>
              <a:gd name="connsiteY2692" fmla="*/ 567645 h 5603565"/>
              <a:gd name="connsiteX2693" fmla="*/ 4106495 w 5026033"/>
              <a:gd name="connsiteY2693" fmla="*/ 564196 h 5603565"/>
              <a:gd name="connsiteX2694" fmla="*/ 4104911 w 5026033"/>
              <a:gd name="connsiteY2694" fmla="*/ 550035 h 5603565"/>
              <a:gd name="connsiteX2695" fmla="*/ 4050902 w 5026033"/>
              <a:gd name="connsiteY2695" fmla="*/ 551807 h 5603565"/>
              <a:gd name="connsiteX2696" fmla="*/ 4035702 w 5026033"/>
              <a:gd name="connsiteY2696" fmla="*/ 553048 h 5603565"/>
              <a:gd name="connsiteX2697" fmla="*/ 4005061 w 5026033"/>
              <a:gd name="connsiteY2697" fmla="*/ 549229 h 5603565"/>
              <a:gd name="connsiteX2698" fmla="*/ 3965158 w 5026033"/>
              <a:gd name="connsiteY2698" fmla="*/ 536739 h 5603565"/>
              <a:gd name="connsiteX2699" fmla="*/ 3923585 w 5026033"/>
              <a:gd name="connsiteY2699" fmla="*/ 518848 h 5603565"/>
              <a:gd name="connsiteX2700" fmla="*/ 3915277 w 5026033"/>
              <a:gd name="connsiteY2700" fmla="*/ 518527 h 5603565"/>
              <a:gd name="connsiteX2701" fmla="*/ 3913015 w 5026033"/>
              <a:gd name="connsiteY2701" fmla="*/ 514998 h 5603565"/>
              <a:gd name="connsiteX2702" fmla="*/ 3905102 w 5026033"/>
              <a:gd name="connsiteY2702" fmla="*/ 500919 h 5603565"/>
              <a:gd name="connsiteX2703" fmla="*/ 3895989 w 5026033"/>
              <a:gd name="connsiteY2703" fmla="*/ 486456 h 5603565"/>
              <a:gd name="connsiteX2704" fmla="*/ 3901988 w 5026033"/>
              <a:gd name="connsiteY2704" fmla="*/ 485225 h 5603565"/>
              <a:gd name="connsiteX2705" fmla="*/ 3908138 w 5026033"/>
              <a:gd name="connsiteY2705" fmla="*/ 472489 h 5603565"/>
              <a:gd name="connsiteX2706" fmla="*/ 3906691 w 5026033"/>
              <a:gd name="connsiteY2706" fmla="*/ 470033 h 5603565"/>
              <a:gd name="connsiteX2707" fmla="*/ 3907594 w 5026033"/>
              <a:gd name="connsiteY2707" fmla="*/ 470077 h 5603565"/>
              <a:gd name="connsiteX2708" fmla="*/ 3948076 w 5026033"/>
              <a:gd name="connsiteY2708" fmla="*/ 461984 h 5603565"/>
              <a:gd name="connsiteX2709" fmla="*/ 3993707 w 5026033"/>
              <a:gd name="connsiteY2709" fmla="*/ 449264 h 5603565"/>
              <a:gd name="connsiteX2710" fmla="*/ 4039691 w 5026033"/>
              <a:gd name="connsiteY2710" fmla="*/ 454922 h 5603565"/>
              <a:gd name="connsiteX2711" fmla="*/ 4046855 w 5026033"/>
              <a:gd name="connsiteY2711" fmla="*/ 461039 h 5603565"/>
              <a:gd name="connsiteX2712" fmla="*/ 4079792 w 5026033"/>
              <a:gd name="connsiteY2712" fmla="*/ 480567 h 5603565"/>
              <a:gd name="connsiteX2713" fmla="*/ 4094995 w 5026033"/>
              <a:gd name="connsiteY2713" fmla="*/ 490111 h 5603565"/>
              <a:gd name="connsiteX2714" fmla="*/ 4107228 w 5026033"/>
              <a:gd name="connsiteY2714" fmla="*/ 496647 h 5603565"/>
              <a:gd name="connsiteX2715" fmla="*/ 4114575 w 5026033"/>
              <a:gd name="connsiteY2715" fmla="*/ 497509 h 5603565"/>
              <a:gd name="connsiteX2716" fmla="*/ 4119514 w 5026033"/>
              <a:gd name="connsiteY2716" fmla="*/ 500848 h 5603565"/>
              <a:gd name="connsiteX2717" fmla="*/ 4155190 w 5026033"/>
              <a:gd name="connsiteY2717" fmla="*/ 508155 h 5603565"/>
              <a:gd name="connsiteX2718" fmla="*/ 4170042 w 5026033"/>
              <a:gd name="connsiteY2718" fmla="*/ 509658 h 5603565"/>
              <a:gd name="connsiteX2719" fmla="*/ 4219256 w 5026033"/>
              <a:gd name="connsiteY2719" fmla="*/ 510450 h 5603565"/>
              <a:gd name="connsiteX2720" fmla="*/ 4226774 w 5026033"/>
              <a:gd name="connsiteY2720" fmla="*/ 511162 h 5603565"/>
              <a:gd name="connsiteX2721" fmla="*/ 4233044 w 5026033"/>
              <a:gd name="connsiteY2721" fmla="*/ 510361 h 5603565"/>
              <a:gd name="connsiteX2722" fmla="*/ 4228898 w 5026033"/>
              <a:gd name="connsiteY2722" fmla="*/ 496257 h 5603565"/>
              <a:gd name="connsiteX2723" fmla="*/ 4221362 w 5026033"/>
              <a:gd name="connsiteY2723" fmla="*/ 492471 h 5603565"/>
              <a:gd name="connsiteX2724" fmla="*/ 4211346 w 5026033"/>
              <a:gd name="connsiteY2724" fmla="*/ 488570 h 5603565"/>
              <a:gd name="connsiteX2725" fmla="*/ 4179920 w 5026033"/>
              <a:gd name="connsiteY2725" fmla="*/ 489964 h 5603565"/>
              <a:gd name="connsiteX2726" fmla="*/ 4103956 w 5026033"/>
              <a:gd name="connsiteY2726" fmla="*/ 469300 h 5603565"/>
              <a:gd name="connsiteX2727" fmla="*/ 4097908 w 5026033"/>
              <a:gd name="connsiteY2727" fmla="*/ 464528 h 5603565"/>
              <a:gd name="connsiteX2728" fmla="*/ 4075921 w 5026033"/>
              <a:gd name="connsiteY2728" fmla="*/ 458822 h 5603565"/>
              <a:gd name="connsiteX2729" fmla="*/ 4071036 w 5026033"/>
              <a:gd name="connsiteY2729" fmla="*/ 456005 h 5603565"/>
              <a:gd name="connsiteX2730" fmla="*/ 4066257 w 5026033"/>
              <a:gd name="connsiteY2730" fmla="*/ 450338 h 5603565"/>
              <a:gd name="connsiteX2731" fmla="*/ 4041714 w 5026033"/>
              <a:gd name="connsiteY2731" fmla="*/ 426761 h 5603565"/>
              <a:gd name="connsiteX2732" fmla="*/ 4033339 w 5026033"/>
              <a:gd name="connsiteY2732" fmla="*/ 423025 h 5603565"/>
              <a:gd name="connsiteX2733" fmla="*/ 4029610 w 5026033"/>
              <a:gd name="connsiteY2733" fmla="*/ 417323 h 5603565"/>
              <a:gd name="connsiteX2734" fmla="*/ 4016750 w 5026033"/>
              <a:gd name="connsiteY2734" fmla="*/ 401852 h 5603565"/>
              <a:gd name="connsiteX2735" fmla="*/ 4011870 w 5026033"/>
              <a:gd name="connsiteY2735" fmla="*/ 386518 h 5603565"/>
              <a:gd name="connsiteX2736" fmla="*/ 4007305 w 5026033"/>
              <a:gd name="connsiteY2736" fmla="*/ 376228 h 5603565"/>
              <a:gd name="connsiteX2737" fmla="*/ 4002270 w 5026033"/>
              <a:gd name="connsiteY2737" fmla="*/ 368347 h 5603565"/>
              <a:gd name="connsiteX2738" fmla="*/ 4002285 w 5026033"/>
              <a:gd name="connsiteY2738" fmla="*/ 368344 h 5603565"/>
              <a:gd name="connsiteX2739" fmla="*/ 4002056 w 5026033"/>
              <a:gd name="connsiteY2739" fmla="*/ 367292 h 5603565"/>
              <a:gd name="connsiteX2740" fmla="*/ 3995591 w 5026033"/>
              <a:gd name="connsiteY2740" fmla="*/ 360045 h 5603565"/>
              <a:gd name="connsiteX2741" fmla="*/ 4006248 w 5026033"/>
              <a:gd name="connsiteY2741" fmla="*/ 347101 h 5603565"/>
              <a:gd name="connsiteX2742" fmla="*/ 4023167 w 5026033"/>
              <a:gd name="connsiteY2742" fmla="*/ 342818 h 5603565"/>
              <a:gd name="connsiteX2743" fmla="*/ 4019164 w 5026033"/>
              <a:gd name="connsiteY2743" fmla="*/ 335668 h 5603565"/>
              <a:gd name="connsiteX2744" fmla="*/ 4022300 w 5026033"/>
              <a:gd name="connsiteY2744" fmla="*/ 338633 h 5603565"/>
              <a:gd name="connsiteX2745" fmla="*/ 4028566 w 5026033"/>
              <a:gd name="connsiteY2745" fmla="*/ 338689 h 5603565"/>
              <a:gd name="connsiteX2746" fmla="*/ 4026566 w 5026033"/>
              <a:gd name="connsiteY2746" fmla="*/ 338587 h 5603565"/>
              <a:gd name="connsiteX2747" fmla="*/ 4027134 w 5026033"/>
              <a:gd name="connsiteY2747" fmla="*/ 341429 h 5603565"/>
              <a:gd name="connsiteX2748" fmla="*/ 4033820 w 5026033"/>
              <a:gd name="connsiteY2748" fmla="*/ 340031 h 5603565"/>
              <a:gd name="connsiteX2749" fmla="*/ 4038485 w 5026033"/>
              <a:gd name="connsiteY2749" fmla="*/ 335460 h 5603565"/>
              <a:gd name="connsiteX2750" fmla="*/ 4083110 w 5026033"/>
              <a:gd name="connsiteY2750" fmla="*/ 330402 h 5603565"/>
              <a:gd name="connsiteX2751" fmla="*/ 4114390 w 5026033"/>
              <a:gd name="connsiteY2751" fmla="*/ 328801 h 5603565"/>
              <a:gd name="connsiteX2752" fmla="*/ 4149969 w 5026033"/>
              <a:gd name="connsiteY2752" fmla="*/ 330549 h 5603565"/>
              <a:gd name="connsiteX2753" fmla="*/ 4175381 w 5026033"/>
              <a:gd name="connsiteY2753" fmla="*/ 339383 h 5603565"/>
              <a:gd name="connsiteX2754" fmla="*/ 4187220 w 5026033"/>
              <a:gd name="connsiteY2754" fmla="*/ 345446 h 5603565"/>
              <a:gd name="connsiteX2755" fmla="*/ 4192799 w 5026033"/>
              <a:gd name="connsiteY2755" fmla="*/ 353953 h 5603565"/>
              <a:gd name="connsiteX2756" fmla="*/ 4203996 w 5026033"/>
              <a:gd name="connsiteY2756" fmla="*/ 358221 h 5603565"/>
              <a:gd name="connsiteX2757" fmla="*/ 4216032 w 5026033"/>
              <a:gd name="connsiteY2757" fmla="*/ 371244 h 5603565"/>
              <a:gd name="connsiteX2758" fmla="*/ 4214039 w 5026033"/>
              <a:gd name="connsiteY2758" fmla="*/ 373875 h 5603565"/>
              <a:gd name="connsiteX2759" fmla="*/ 4223583 w 5026033"/>
              <a:gd name="connsiteY2759" fmla="*/ 381030 h 5603565"/>
              <a:gd name="connsiteX2760" fmla="*/ 4235757 w 5026033"/>
              <a:gd name="connsiteY2760" fmla="*/ 379866 h 5603565"/>
              <a:gd name="connsiteX2761" fmla="*/ 4228429 w 5026033"/>
              <a:gd name="connsiteY2761" fmla="*/ 359865 h 5603565"/>
              <a:gd name="connsiteX2762" fmla="*/ 4217932 w 5026033"/>
              <a:gd name="connsiteY2762" fmla="*/ 349020 h 5603565"/>
              <a:gd name="connsiteX2763" fmla="*/ 4221197 w 5026033"/>
              <a:gd name="connsiteY2763" fmla="*/ 341816 h 5603565"/>
              <a:gd name="connsiteX2764" fmla="*/ 4224649 w 5026033"/>
              <a:gd name="connsiteY2764" fmla="*/ 347410 h 5603565"/>
              <a:gd name="connsiteX2765" fmla="*/ 4231557 w 5026033"/>
              <a:gd name="connsiteY2765" fmla="*/ 352081 h 5603565"/>
              <a:gd name="connsiteX2766" fmla="*/ 4235338 w 5026033"/>
              <a:gd name="connsiteY2766" fmla="*/ 357019 h 5603565"/>
              <a:gd name="connsiteX2767" fmla="*/ 4281214 w 5026033"/>
              <a:gd name="connsiteY2767" fmla="*/ 389077 h 5603565"/>
              <a:gd name="connsiteX2768" fmla="*/ 4326784 w 5026033"/>
              <a:gd name="connsiteY2768" fmla="*/ 388351 h 5603565"/>
              <a:gd name="connsiteX2769" fmla="*/ 4309560 w 5026033"/>
              <a:gd name="connsiteY2769" fmla="*/ 381061 h 5603565"/>
              <a:gd name="connsiteX2770" fmla="*/ 4285907 w 5026033"/>
              <a:gd name="connsiteY2770" fmla="*/ 365742 h 5603565"/>
              <a:gd name="connsiteX2771" fmla="*/ 4257183 w 5026033"/>
              <a:gd name="connsiteY2771" fmla="*/ 343574 h 5603565"/>
              <a:gd name="connsiteX2772" fmla="*/ 4218448 w 5026033"/>
              <a:gd name="connsiteY2772" fmla="*/ 311256 h 5603565"/>
              <a:gd name="connsiteX2773" fmla="*/ 4216992 w 5026033"/>
              <a:gd name="connsiteY2773" fmla="*/ 298068 h 5603565"/>
              <a:gd name="connsiteX2774" fmla="*/ 4207066 w 5026033"/>
              <a:gd name="connsiteY2774" fmla="*/ 282262 h 5603565"/>
              <a:gd name="connsiteX2775" fmla="*/ 4203771 w 5026033"/>
              <a:gd name="connsiteY2775" fmla="*/ 272305 h 5603565"/>
              <a:gd name="connsiteX2776" fmla="*/ 4200522 w 5026033"/>
              <a:gd name="connsiteY2776" fmla="*/ 265833 h 5603565"/>
              <a:gd name="connsiteX2777" fmla="*/ 4197989 w 5026033"/>
              <a:gd name="connsiteY2777" fmla="*/ 263659 h 5603565"/>
              <a:gd name="connsiteX2778" fmla="*/ 4192092 w 5026033"/>
              <a:gd name="connsiteY2778" fmla="*/ 249701 h 5603565"/>
              <a:gd name="connsiteX2779" fmla="*/ 4187791 w 5026033"/>
              <a:gd name="connsiteY2779" fmla="*/ 245353 h 5603565"/>
              <a:gd name="connsiteX2780" fmla="*/ 4180574 w 5026033"/>
              <a:gd name="connsiteY2780" fmla="*/ 204344 h 5603565"/>
              <a:gd name="connsiteX2781" fmla="*/ 4167098 w 5026033"/>
              <a:gd name="connsiteY2781" fmla="*/ 122070 h 5603565"/>
              <a:gd name="connsiteX2782" fmla="*/ 4326571 w 5026033"/>
              <a:gd name="connsiteY2782" fmla="*/ 169647 h 5603565"/>
              <a:gd name="connsiteX2783" fmla="*/ 4330690 w 5026033"/>
              <a:gd name="connsiteY2783" fmla="*/ 172001 h 5603565"/>
              <a:gd name="connsiteX2784" fmla="*/ 4337752 w 5026033"/>
              <a:gd name="connsiteY2784" fmla="*/ 177004 h 5603565"/>
              <a:gd name="connsiteX2785" fmla="*/ 4354139 w 5026033"/>
              <a:gd name="connsiteY2785" fmla="*/ 190271 h 5603565"/>
              <a:gd name="connsiteX2786" fmla="*/ 4370607 w 5026033"/>
              <a:gd name="connsiteY2786" fmla="*/ 196437 h 5603565"/>
              <a:gd name="connsiteX2787" fmla="*/ 4376009 w 5026033"/>
              <a:gd name="connsiteY2787" fmla="*/ 200522 h 5603565"/>
              <a:gd name="connsiteX2788" fmla="*/ 4368314 w 5026033"/>
              <a:gd name="connsiteY2788" fmla="*/ 202386 h 5603565"/>
              <a:gd name="connsiteX2789" fmla="*/ 4375905 w 5026033"/>
              <a:gd name="connsiteY2789" fmla="*/ 212121 h 5603565"/>
              <a:gd name="connsiteX2790" fmla="*/ 4396473 w 5026033"/>
              <a:gd name="connsiteY2790" fmla="*/ 227104 h 5603565"/>
              <a:gd name="connsiteX2791" fmla="*/ 4405989 w 5026033"/>
              <a:gd name="connsiteY2791" fmla="*/ 229989 h 5603565"/>
              <a:gd name="connsiteX2792" fmla="*/ 4400716 w 5026033"/>
              <a:gd name="connsiteY2792" fmla="*/ 233591 h 5603565"/>
              <a:gd name="connsiteX2793" fmla="*/ 4408485 w 5026033"/>
              <a:gd name="connsiteY2793" fmla="*/ 242267 h 5603565"/>
              <a:gd name="connsiteX2794" fmla="*/ 4410770 w 5026033"/>
              <a:gd name="connsiteY2794" fmla="*/ 247799 h 5603565"/>
              <a:gd name="connsiteX2795" fmla="*/ 4415564 w 5026033"/>
              <a:gd name="connsiteY2795" fmla="*/ 250913 h 5603565"/>
              <a:gd name="connsiteX2796" fmla="*/ 4424547 w 5026033"/>
              <a:gd name="connsiteY2796" fmla="*/ 260012 h 5603565"/>
              <a:gd name="connsiteX2797" fmla="*/ 4434722 w 5026033"/>
              <a:gd name="connsiteY2797" fmla="*/ 271424 h 5603565"/>
              <a:gd name="connsiteX2798" fmla="*/ 4458842 w 5026033"/>
              <a:gd name="connsiteY2798" fmla="*/ 309148 h 5603565"/>
              <a:gd name="connsiteX2799" fmla="*/ 4483879 w 5026033"/>
              <a:gd name="connsiteY2799" fmla="*/ 363006 h 5603565"/>
              <a:gd name="connsiteX2800" fmla="*/ 4488403 w 5026033"/>
              <a:gd name="connsiteY2800" fmla="*/ 373672 h 5603565"/>
              <a:gd name="connsiteX2801" fmla="*/ 4489714 w 5026033"/>
              <a:gd name="connsiteY2801" fmla="*/ 378369 h 5603565"/>
              <a:gd name="connsiteX2802" fmla="*/ 4495325 w 5026033"/>
              <a:gd name="connsiteY2802" fmla="*/ 392610 h 5603565"/>
              <a:gd name="connsiteX2803" fmla="*/ 4515590 w 5026033"/>
              <a:gd name="connsiteY2803" fmla="*/ 403216 h 5603565"/>
              <a:gd name="connsiteX2804" fmla="*/ 4504107 w 5026033"/>
              <a:gd name="connsiteY2804" fmla="*/ 394052 h 5603565"/>
              <a:gd name="connsiteX2805" fmla="*/ 4518777 w 5026033"/>
              <a:gd name="connsiteY2805" fmla="*/ 390953 h 5603565"/>
              <a:gd name="connsiteX2806" fmla="*/ 4520041 w 5026033"/>
              <a:gd name="connsiteY2806" fmla="*/ 380310 h 5603565"/>
              <a:gd name="connsiteX2807" fmla="*/ 4518826 w 5026033"/>
              <a:gd name="connsiteY2807" fmla="*/ 372405 h 5603565"/>
              <a:gd name="connsiteX2808" fmla="*/ 4511731 w 5026033"/>
              <a:gd name="connsiteY2808" fmla="*/ 363473 h 5603565"/>
              <a:gd name="connsiteX2809" fmla="*/ 4511102 w 5026033"/>
              <a:gd name="connsiteY2809" fmla="*/ 349627 h 5603565"/>
              <a:gd name="connsiteX2810" fmla="*/ 4509032 w 5026033"/>
              <a:gd name="connsiteY2810" fmla="*/ 344075 h 5603565"/>
              <a:gd name="connsiteX2811" fmla="*/ 4506630 w 5026033"/>
              <a:gd name="connsiteY2811" fmla="*/ 341035 h 5603565"/>
              <a:gd name="connsiteX2812" fmla="*/ 4505215 w 5026033"/>
              <a:gd name="connsiteY2812" fmla="*/ 330350 h 5603565"/>
              <a:gd name="connsiteX2813" fmla="*/ 4501563 w 5026033"/>
              <a:gd name="connsiteY2813" fmla="*/ 318868 h 5603565"/>
              <a:gd name="connsiteX2814" fmla="*/ 4489475 w 5026033"/>
              <a:gd name="connsiteY2814" fmla="*/ 312056 h 5603565"/>
              <a:gd name="connsiteX2815" fmla="*/ 4498767 w 5026033"/>
              <a:gd name="connsiteY2815" fmla="*/ 298303 h 5603565"/>
              <a:gd name="connsiteX2816" fmla="*/ 4500920 w 5026033"/>
              <a:gd name="connsiteY2816" fmla="*/ 277579 h 5603565"/>
              <a:gd name="connsiteX2817" fmla="*/ 4501632 w 5026033"/>
              <a:gd name="connsiteY2817" fmla="*/ 254791 h 5603565"/>
              <a:gd name="connsiteX2818" fmla="*/ 4510612 w 5026033"/>
              <a:gd name="connsiteY2818" fmla="*/ 243248 h 5603565"/>
              <a:gd name="connsiteX2819" fmla="*/ 4515265 w 5026033"/>
              <a:gd name="connsiteY2819" fmla="*/ 222338 h 5603565"/>
              <a:gd name="connsiteX2820" fmla="*/ 4510990 w 5026033"/>
              <a:gd name="connsiteY2820" fmla="*/ 225616 h 5603565"/>
              <a:gd name="connsiteX2821" fmla="*/ 4505952 w 5026033"/>
              <a:gd name="connsiteY2821" fmla="*/ 217502 h 5603565"/>
              <a:gd name="connsiteX2822" fmla="*/ 4503299 w 5026033"/>
              <a:gd name="connsiteY2822" fmla="*/ 218124 h 5603565"/>
              <a:gd name="connsiteX2823" fmla="*/ 4494676 w 5026033"/>
              <a:gd name="connsiteY2823" fmla="*/ 219531 h 5603565"/>
              <a:gd name="connsiteX2824" fmla="*/ 4486857 w 5026033"/>
              <a:gd name="connsiteY2824" fmla="*/ 247794 h 5603565"/>
              <a:gd name="connsiteX2825" fmla="*/ 4483679 w 5026033"/>
              <a:gd name="connsiteY2825" fmla="*/ 253200 h 5603565"/>
              <a:gd name="connsiteX2826" fmla="*/ 4492295 w 5026033"/>
              <a:gd name="connsiteY2826" fmla="*/ 257827 h 5603565"/>
              <a:gd name="connsiteX2827" fmla="*/ 4485440 w 5026033"/>
              <a:gd name="connsiteY2827" fmla="*/ 259356 h 5603565"/>
              <a:gd name="connsiteX2828" fmla="*/ 4476829 w 5026033"/>
              <a:gd name="connsiteY2828" fmla="*/ 267335 h 5603565"/>
              <a:gd name="connsiteX2829" fmla="*/ 4482386 w 5026033"/>
              <a:gd name="connsiteY2829" fmla="*/ 284947 h 5603565"/>
              <a:gd name="connsiteX2830" fmla="*/ 4485947 w 5026033"/>
              <a:gd name="connsiteY2830" fmla="*/ 285335 h 5603565"/>
              <a:gd name="connsiteX2831" fmla="*/ 4476378 w 5026033"/>
              <a:gd name="connsiteY2831" fmla="*/ 291997 h 5603565"/>
              <a:gd name="connsiteX2832" fmla="*/ 4483877 w 5026033"/>
              <a:gd name="connsiteY2832" fmla="*/ 293995 h 5603565"/>
              <a:gd name="connsiteX2833" fmla="*/ 4475129 w 5026033"/>
              <a:gd name="connsiteY2833" fmla="*/ 291822 h 5603565"/>
              <a:gd name="connsiteX2834" fmla="*/ 4459754 w 5026033"/>
              <a:gd name="connsiteY2834" fmla="*/ 269251 h 5603565"/>
              <a:gd name="connsiteX2835" fmla="*/ 4459115 w 5026033"/>
              <a:gd name="connsiteY2835" fmla="*/ 262780 h 5603565"/>
              <a:gd name="connsiteX2836" fmla="*/ 4448345 w 5026033"/>
              <a:gd name="connsiteY2836" fmla="*/ 249702 h 5603565"/>
              <a:gd name="connsiteX2837" fmla="*/ 4443659 w 5026033"/>
              <a:gd name="connsiteY2837" fmla="*/ 243969 h 5603565"/>
              <a:gd name="connsiteX2838" fmla="*/ 4441139 w 5026033"/>
              <a:gd name="connsiteY2838" fmla="*/ 240582 h 5603565"/>
              <a:gd name="connsiteX2839" fmla="*/ 4434514 w 5026033"/>
              <a:gd name="connsiteY2839" fmla="*/ 233859 h 5603565"/>
              <a:gd name="connsiteX2840" fmla="*/ 4427408 w 5026033"/>
              <a:gd name="connsiteY2840" fmla="*/ 227943 h 5603565"/>
              <a:gd name="connsiteX2841" fmla="*/ 4417352 w 5026033"/>
              <a:gd name="connsiteY2841" fmla="*/ 215058 h 5603565"/>
              <a:gd name="connsiteX2842" fmla="*/ 4373180 w 5026033"/>
              <a:gd name="connsiteY2842" fmla="*/ 173188 h 5603565"/>
              <a:gd name="connsiteX2843" fmla="*/ 4338291 w 5026033"/>
              <a:gd name="connsiteY2843" fmla="*/ 150811 h 5603565"/>
              <a:gd name="connsiteX2844" fmla="*/ 4334747 w 5026033"/>
              <a:gd name="connsiteY2844" fmla="*/ 150425 h 5603565"/>
              <a:gd name="connsiteX2845" fmla="*/ 4324096 w 5026033"/>
              <a:gd name="connsiteY2845" fmla="*/ 143105 h 5603565"/>
              <a:gd name="connsiteX2846" fmla="*/ 4308403 w 5026033"/>
              <a:gd name="connsiteY2846" fmla="*/ 131618 h 5603565"/>
              <a:gd name="connsiteX2847" fmla="*/ 4290682 w 5026033"/>
              <a:gd name="connsiteY2847" fmla="*/ 121740 h 5603565"/>
              <a:gd name="connsiteX2848" fmla="*/ 4231467 w 5026033"/>
              <a:gd name="connsiteY2848" fmla="*/ 104174 h 5603565"/>
              <a:gd name="connsiteX2849" fmla="*/ 4204227 w 5026033"/>
              <a:gd name="connsiteY2849" fmla="*/ 98954 h 5603565"/>
              <a:gd name="connsiteX2850" fmla="*/ 4823691 w 5026033"/>
              <a:gd name="connsiteY2850" fmla="*/ 87740 h 5603565"/>
              <a:gd name="connsiteX2851" fmla="*/ 4822839 w 5026033"/>
              <a:gd name="connsiteY2851" fmla="*/ 88253 h 5603565"/>
              <a:gd name="connsiteX2852" fmla="*/ 4822840 w 5026033"/>
              <a:gd name="connsiteY2852" fmla="*/ 88235 h 5603565"/>
              <a:gd name="connsiteX2853" fmla="*/ 4823691 w 5026033"/>
              <a:gd name="connsiteY2853" fmla="*/ 87740 h 5603565"/>
              <a:gd name="connsiteX2854" fmla="*/ 4777129 w 5026033"/>
              <a:gd name="connsiteY2854" fmla="*/ 38544 h 5603565"/>
              <a:gd name="connsiteX2855" fmla="*/ 4777155 w 5026033"/>
              <a:gd name="connsiteY2855" fmla="*/ 38656 h 5603565"/>
              <a:gd name="connsiteX2856" fmla="*/ 4777104 w 5026033"/>
              <a:gd name="connsiteY2856" fmla="*/ 38617 h 5603565"/>
              <a:gd name="connsiteX2857" fmla="*/ 4777504 w 5026033"/>
              <a:gd name="connsiteY2857" fmla="*/ 37448 h 5603565"/>
              <a:gd name="connsiteX2858" fmla="*/ 4777129 w 5026033"/>
              <a:gd name="connsiteY2858" fmla="*/ 38544 h 5603565"/>
              <a:gd name="connsiteX2859" fmla="*/ 4776882 w 5026033"/>
              <a:gd name="connsiteY2859" fmla="*/ 37459 h 5603565"/>
              <a:gd name="connsiteX2860" fmla="*/ 4777504 w 5026033"/>
              <a:gd name="connsiteY2860" fmla="*/ 37448 h 5603565"/>
              <a:gd name="connsiteX2861" fmla="*/ 4845230 w 5026033"/>
              <a:gd name="connsiteY2861" fmla="*/ 4051 h 5603565"/>
              <a:gd name="connsiteX2862" fmla="*/ 4848348 w 5026033"/>
              <a:gd name="connsiteY2862" fmla="*/ 8033 h 5603565"/>
              <a:gd name="connsiteX2863" fmla="*/ 4845230 w 5026033"/>
              <a:gd name="connsiteY2863" fmla="*/ 4051 h 5603565"/>
              <a:gd name="connsiteX2864" fmla="*/ 4731422 w 5026033"/>
              <a:gd name="connsiteY2864" fmla="*/ 3233 h 5603565"/>
              <a:gd name="connsiteX2865" fmla="*/ 4746394 w 5026033"/>
              <a:gd name="connsiteY2865" fmla="*/ 18223 h 5603565"/>
              <a:gd name="connsiteX2866" fmla="*/ 4748683 w 5026033"/>
              <a:gd name="connsiteY2866" fmla="*/ 24987 h 5603565"/>
              <a:gd name="connsiteX2867" fmla="*/ 4759410 w 5026033"/>
              <a:gd name="connsiteY2867" fmla="*/ 32740 h 5603565"/>
              <a:gd name="connsiteX2868" fmla="*/ 4768804 w 5026033"/>
              <a:gd name="connsiteY2868" fmla="*/ 42064 h 5603565"/>
              <a:gd name="connsiteX2869" fmla="*/ 4773127 w 5026033"/>
              <a:gd name="connsiteY2869" fmla="*/ 50485 h 5603565"/>
              <a:gd name="connsiteX2870" fmla="*/ 4787852 w 5026033"/>
              <a:gd name="connsiteY2870" fmla="*/ 60817 h 5603565"/>
              <a:gd name="connsiteX2871" fmla="*/ 4789304 w 5026033"/>
              <a:gd name="connsiteY2871" fmla="*/ 65273 h 5603565"/>
              <a:gd name="connsiteX2872" fmla="*/ 4800653 w 5026033"/>
              <a:gd name="connsiteY2872" fmla="*/ 85444 h 5603565"/>
              <a:gd name="connsiteX2873" fmla="*/ 4801420 w 5026033"/>
              <a:gd name="connsiteY2873" fmla="*/ 101423 h 5603565"/>
              <a:gd name="connsiteX2874" fmla="*/ 4806824 w 5026033"/>
              <a:gd name="connsiteY2874" fmla="*/ 120221 h 5603565"/>
              <a:gd name="connsiteX2875" fmla="*/ 4806176 w 5026033"/>
              <a:gd name="connsiteY2875" fmla="*/ 169474 h 5603565"/>
              <a:gd name="connsiteX2876" fmla="*/ 4767359 w 5026033"/>
              <a:gd name="connsiteY2876" fmla="*/ 276385 h 5603565"/>
              <a:gd name="connsiteX2877" fmla="*/ 4753854 w 5026033"/>
              <a:gd name="connsiteY2877" fmla="*/ 294062 h 5603565"/>
              <a:gd name="connsiteX2878" fmla="*/ 4733983 w 5026033"/>
              <a:gd name="connsiteY2878" fmla="*/ 316766 h 5603565"/>
              <a:gd name="connsiteX2879" fmla="*/ 4721524 w 5026033"/>
              <a:gd name="connsiteY2879" fmla="*/ 338353 h 5603565"/>
              <a:gd name="connsiteX2880" fmla="*/ 4728092 w 5026033"/>
              <a:gd name="connsiteY2880" fmla="*/ 344090 h 5603565"/>
              <a:gd name="connsiteX2881" fmla="*/ 4671484 w 5026033"/>
              <a:gd name="connsiteY2881" fmla="*/ 392767 h 5603565"/>
              <a:gd name="connsiteX2882" fmla="*/ 4674036 w 5026033"/>
              <a:gd name="connsiteY2882" fmla="*/ 388442 h 5603565"/>
              <a:gd name="connsiteX2883" fmla="*/ 4693663 w 5026033"/>
              <a:gd name="connsiteY2883" fmla="*/ 355331 h 5603565"/>
              <a:gd name="connsiteX2884" fmla="*/ 4699793 w 5026033"/>
              <a:gd name="connsiteY2884" fmla="*/ 345467 h 5603565"/>
              <a:gd name="connsiteX2885" fmla="*/ 4708041 w 5026033"/>
              <a:gd name="connsiteY2885" fmla="*/ 321073 h 5603565"/>
              <a:gd name="connsiteX2886" fmla="*/ 4713297 w 5026033"/>
              <a:gd name="connsiteY2886" fmla="*/ 318755 h 5603565"/>
              <a:gd name="connsiteX2887" fmla="*/ 4723478 w 5026033"/>
              <a:gd name="connsiteY2887" fmla="*/ 298796 h 5603565"/>
              <a:gd name="connsiteX2888" fmla="*/ 4729627 w 5026033"/>
              <a:gd name="connsiteY2888" fmla="*/ 225834 h 5603565"/>
              <a:gd name="connsiteX2889" fmla="*/ 4725356 w 5026033"/>
              <a:gd name="connsiteY2889" fmla="*/ 222326 h 5603565"/>
              <a:gd name="connsiteX2890" fmla="*/ 4720947 w 5026033"/>
              <a:gd name="connsiteY2890" fmla="*/ 213613 h 5603565"/>
              <a:gd name="connsiteX2891" fmla="*/ 4716611 w 5026033"/>
              <a:gd name="connsiteY2891" fmla="*/ 226065 h 5603565"/>
              <a:gd name="connsiteX2892" fmla="*/ 4699267 w 5026033"/>
              <a:gd name="connsiteY2892" fmla="*/ 302454 h 5603565"/>
              <a:gd name="connsiteX2893" fmla="*/ 4693403 w 5026033"/>
              <a:gd name="connsiteY2893" fmla="*/ 313870 h 5603565"/>
              <a:gd name="connsiteX2894" fmla="*/ 4687941 w 5026033"/>
              <a:gd name="connsiteY2894" fmla="*/ 333922 h 5603565"/>
              <a:gd name="connsiteX2895" fmla="*/ 4669995 w 5026033"/>
              <a:gd name="connsiteY2895" fmla="*/ 355740 h 5603565"/>
              <a:gd name="connsiteX2896" fmla="*/ 4647850 w 5026033"/>
              <a:gd name="connsiteY2896" fmla="*/ 382608 h 5603565"/>
              <a:gd name="connsiteX2897" fmla="*/ 4642694 w 5026033"/>
              <a:gd name="connsiteY2897" fmla="*/ 373362 h 5603565"/>
              <a:gd name="connsiteX2898" fmla="*/ 4640622 w 5026033"/>
              <a:gd name="connsiteY2898" fmla="*/ 347169 h 5603565"/>
              <a:gd name="connsiteX2899" fmla="*/ 4636806 w 5026033"/>
              <a:gd name="connsiteY2899" fmla="*/ 333426 h 5603565"/>
              <a:gd name="connsiteX2900" fmla="*/ 4642046 w 5026033"/>
              <a:gd name="connsiteY2900" fmla="*/ 331358 h 5603565"/>
              <a:gd name="connsiteX2901" fmla="*/ 4636598 w 5026033"/>
              <a:gd name="connsiteY2901" fmla="*/ 315521 h 5603565"/>
              <a:gd name="connsiteX2902" fmla="*/ 4627936 w 5026033"/>
              <a:gd name="connsiteY2902" fmla="*/ 277698 h 5603565"/>
              <a:gd name="connsiteX2903" fmla="*/ 4624481 w 5026033"/>
              <a:gd name="connsiteY2903" fmla="*/ 263087 h 5603565"/>
              <a:gd name="connsiteX2904" fmla="*/ 4629188 w 5026033"/>
              <a:gd name="connsiteY2904" fmla="*/ 260519 h 5603565"/>
              <a:gd name="connsiteX2905" fmla="*/ 4626708 w 5026033"/>
              <a:gd name="connsiteY2905" fmla="*/ 258098 h 5603565"/>
              <a:gd name="connsiteX2906" fmla="*/ 4625541 w 5026033"/>
              <a:gd name="connsiteY2906" fmla="*/ 256464 h 5603565"/>
              <a:gd name="connsiteX2907" fmla="*/ 4624156 w 5026033"/>
              <a:gd name="connsiteY2907" fmla="*/ 243782 h 5603565"/>
              <a:gd name="connsiteX2908" fmla="*/ 4623097 w 5026033"/>
              <a:gd name="connsiteY2908" fmla="*/ 212659 h 5603565"/>
              <a:gd name="connsiteX2909" fmla="*/ 4629581 w 5026033"/>
              <a:gd name="connsiteY2909" fmla="*/ 176716 h 5603565"/>
              <a:gd name="connsiteX2910" fmla="*/ 4632003 w 5026033"/>
              <a:gd name="connsiteY2910" fmla="*/ 156187 h 5603565"/>
              <a:gd name="connsiteX2911" fmla="*/ 4631556 w 5026033"/>
              <a:gd name="connsiteY2911" fmla="*/ 149765 h 5603565"/>
              <a:gd name="connsiteX2912" fmla="*/ 4640063 w 5026033"/>
              <a:gd name="connsiteY2912" fmla="*/ 131672 h 5603565"/>
              <a:gd name="connsiteX2913" fmla="*/ 4644595 w 5026033"/>
              <a:gd name="connsiteY2913" fmla="*/ 118717 h 5603565"/>
              <a:gd name="connsiteX2914" fmla="*/ 4650697 w 5026033"/>
              <a:gd name="connsiteY2914" fmla="*/ 109781 h 5603565"/>
              <a:gd name="connsiteX2915" fmla="*/ 4669461 w 5026033"/>
              <a:gd name="connsiteY2915" fmla="*/ 78109 h 5603565"/>
              <a:gd name="connsiteX2916" fmla="*/ 4680006 w 5026033"/>
              <a:gd name="connsiteY2916" fmla="*/ 58264 h 5603565"/>
              <a:gd name="connsiteX2917" fmla="*/ 4731422 w 5026033"/>
              <a:gd name="connsiteY2917" fmla="*/ 3233 h 5603565"/>
              <a:gd name="connsiteX2918" fmla="*/ 4990317 w 5026033"/>
              <a:gd name="connsiteY2918" fmla="*/ 0 h 5603565"/>
              <a:gd name="connsiteX2919" fmla="*/ 5026033 w 5026033"/>
              <a:gd name="connsiteY2919" fmla="*/ 0 h 5603565"/>
              <a:gd name="connsiteX2920" fmla="*/ 5026033 w 5026033"/>
              <a:gd name="connsiteY2920" fmla="*/ 102372 h 5603565"/>
              <a:gd name="connsiteX2921" fmla="*/ 5016281 w 5026033"/>
              <a:gd name="connsiteY2921" fmla="*/ 118613 h 5603565"/>
              <a:gd name="connsiteX2922" fmla="*/ 5010903 w 5026033"/>
              <a:gd name="connsiteY2922" fmla="*/ 121403 h 5603565"/>
              <a:gd name="connsiteX2923" fmla="*/ 5009327 w 5026033"/>
              <a:gd name="connsiteY2923" fmla="*/ 131418 h 5603565"/>
              <a:gd name="connsiteX2924" fmla="*/ 5006356 w 5026033"/>
              <a:gd name="connsiteY2924" fmla="*/ 132518 h 5603565"/>
              <a:gd name="connsiteX2925" fmla="*/ 4989753 w 5026033"/>
              <a:gd name="connsiteY2925" fmla="*/ 147197 h 5603565"/>
              <a:gd name="connsiteX2926" fmla="*/ 4990164 w 5026033"/>
              <a:gd name="connsiteY2926" fmla="*/ 150278 h 5603565"/>
              <a:gd name="connsiteX2927" fmla="*/ 4966149 w 5026033"/>
              <a:gd name="connsiteY2927" fmla="*/ 170484 h 5603565"/>
              <a:gd name="connsiteX2928" fmla="*/ 4966132 w 5026033"/>
              <a:gd name="connsiteY2928" fmla="*/ 176411 h 5603565"/>
              <a:gd name="connsiteX2929" fmla="*/ 4966253 w 5026033"/>
              <a:gd name="connsiteY2929" fmla="*/ 174401 h 5603565"/>
              <a:gd name="connsiteX2930" fmla="*/ 4949972 w 5026033"/>
              <a:gd name="connsiteY2930" fmla="*/ 188013 h 5603565"/>
              <a:gd name="connsiteX2931" fmla="*/ 4924142 w 5026033"/>
              <a:gd name="connsiteY2931" fmla="*/ 208254 h 5603565"/>
              <a:gd name="connsiteX2932" fmla="*/ 4922148 w 5026033"/>
              <a:gd name="connsiteY2932" fmla="*/ 211688 h 5603565"/>
              <a:gd name="connsiteX2933" fmla="*/ 4909451 w 5026033"/>
              <a:gd name="connsiteY2933" fmla="*/ 212959 h 5603565"/>
              <a:gd name="connsiteX2934" fmla="*/ 4905796 w 5026033"/>
              <a:gd name="connsiteY2934" fmla="*/ 220403 h 5603565"/>
              <a:gd name="connsiteX2935" fmla="*/ 4887914 w 5026033"/>
              <a:gd name="connsiteY2935" fmla="*/ 229655 h 5603565"/>
              <a:gd name="connsiteX2936" fmla="*/ 4879902 w 5026033"/>
              <a:gd name="connsiteY2936" fmla="*/ 234086 h 5603565"/>
              <a:gd name="connsiteX2937" fmla="*/ 4864149 w 5026033"/>
              <a:gd name="connsiteY2937" fmla="*/ 246217 h 5603565"/>
              <a:gd name="connsiteX2938" fmla="*/ 4849584 w 5026033"/>
              <a:gd name="connsiteY2938" fmla="*/ 248573 h 5603565"/>
              <a:gd name="connsiteX2939" fmla="*/ 4843381 w 5026033"/>
              <a:gd name="connsiteY2939" fmla="*/ 255360 h 5603565"/>
              <a:gd name="connsiteX2940" fmla="*/ 4832815 w 5026033"/>
              <a:gd name="connsiteY2940" fmla="*/ 259474 h 5603565"/>
              <a:gd name="connsiteX2941" fmla="*/ 4818870 w 5026033"/>
              <a:gd name="connsiteY2941" fmla="*/ 265728 h 5603565"/>
              <a:gd name="connsiteX2942" fmla="*/ 4811824 w 5026033"/>
              <a:gd name="connsiteY2942" fmla="*/ 270030 h 5603565"/>
              <a:gd name="connsiteX2943" fmla="*/ 4813848 w 5026033"/>
              <a:gd name="connsiteY2943" fmla="*/ 276508 h 5603565"/>
              <a:gd name="connsiteX2944" fmla="*/ 4826520 w 5026033"/>
              <a:gd name="connsiteY2944" fmla="*/ 280002 h 5603565"/>
              <a:gd name="connsiteX2945" fmla="*/ 4829720 w 5026033"/>
              <a:gd name="connsiteY2945" fmla="*/ 277366 h 5603565"/>
              <a:gd name="connsiteX2946" fmla="*/ 4854845 w 5026033"/>
              <a:gd name="connsiteY2946" fmla="*/ 267379 h 5603565"/>
              <a:gd name="connsiteX2947" fmla="*/ 4890837 w 5026033"/>
              <a:gd name="connsiteY2947" fmla="*/ 250978 h 5603565"/>
              <a:gd name="connsiteX2948" fmla="*/ 4922783 w 5026033"/>
              <a:gd name="connsiteY2948" fmla="*/ 230105 h 5603565"/>
              <a:gd name="connsiteX2949" fmla="*/ 4930043 w 5026033"/>
              <a:gd name="connsiteY2949" fmla="*/ 224479 h 5603565"/>
              <a:gd name="connsiteX2950" fmla="*/ 4942783 w 5026033"/>
              <a:gd name="connsiteY2950" fmla="*/ 214570 h 5603565"/>
              <a:gd name="connsiteX2951" fmla="*/ 4946973 w 5026033"/>
              <a:gd name="connsiteY2951" fmla="*/ 210983 h 5603565"/>
              <a:gd name="connsiteX2952" fmla="*/ 4959828 w 5026033"/>
              <a:gd name="connsiteY2952" fmla="*/ 200956 h 5603565"/>
              <a:gd name="connsiteX2953" fmla="*/ 4962213 w 5026033"/>
              <a:gd name="connsiteY2953" fmla="*/ 196746 h 5603565"/>
              <a:gd name="connsiteX2954" fmla="*/ 4972129 w 5026033"/>
              <a:gd name="connsiteY2954" fmla="*/ 193302 h 5603565"/>
              <a:gd name="connsiteX2955" fmla="*/ 4981756 w 5026033"/>
              <a:gd name="connsiteY2955" fmla="*/ 179073 h 5603565"/>
              <a:gd name="connsiteX2956" fmla="*/ 4988538 w 5026033"/>
              <a:gd name="connsiteY2956" fmla="*/ 169290 h 5603565"/>
              <a:gd name="connsiteX2957" fmla="*/ 5012629 w 5026033"/>
              <a:gd name="connsiteY2957" fmla="*/ 151341 h 5603565"/>
              <a:gd name="connsiteX2958" fmla="*/ 5015328 w 5026033"/>
              <a:gd name="connsiteY2958" fmla="*/ 147990 h 5603565"/>
              <a:gd name="connsiteX2959" fmla="*/ 5018466 w 5026033"/>
              <a:gd name="connsiteY2959" fmla="*/ 143170 h 5603565"/>
              <a:gd name="connsiteX2960" fmla="*/ 5026033 w 5026033"/>
              <a:gd name="connsiteY2960" fmla="*/ 138993 h 5603565"/>
              <a:gd name="connsiteX2961" fmla="*/ 5026033 w 5026033"/>
              <a:gd name="connsiteY2961" fmla="*/ 212680 h 5603565"/>
              <a:gd name="connsiteX2962" fmla="*/ 5015683 w 5026033"/>
              <a:gd name="connsiteY2962" fmla="*/ 212443 h 5603565"/>
              <a:gd name="connsiteX2963" fmla="*/ 4976813 w 5026033"/>
              <a:gd name="connsiteY2963" fmla="*/ 233959 h 5603565"/>
              <a:gd name="connsiteX2964" fmla="*/ 4964834 w 5026033"/>
              <a:gd name="connsiteY2964" fmla="*/ 246493 h 5603565"/>
              <a:gd name="connsiteX2965" fmla="*/ 4938376 w 5026033"/>
              <a:gd name="connsiteY2965" fmla="*/ 259333 h 5603565"/>
              <a:gd name="connsiteX2966" fmla="*/ 4892587 w 5026033"/>
              <a:gd name="connsiteY2966" fmla="*/ 274097 h 5603565"/>
              <a:gd name="connsiteX2967" fmla="*/ 4858045 w 5026033"/>
              <a:gd name="connsiteY2967" fmla="*/ 280776 h 5603565"/>
              <a:gd name="connsiteX2968" fmla="*/ 4829567 w 5026033"/>
              <a:gd name="connsiteY2968" fmla="*/ 290211 h 5603565"/>
              <a:gd name="connsiteX2969" fmla="*/ 4793869 w 5026033"/>
              <a:gd name="connsiteY2969" fmla="*/ 306471 h 5603565"/>
              <a:gd name="connsiteX2970" fmla="*/ 4790334 w 5026033"/>
              <a:gd name="connsiteY2970" fmla="*/ 306996 h 5603565"/>
              <a:gd name="connsiteX2971" fmla="*/ 4774333 w 5026033"/>
              <a:gd name="connsiteY2971" fmla="*/ 315003 h 5603565"/>
              <a:gd name="connsiteX2972" fmla="*/ 4742465 w 5026033"/>
              <a:gd name="connsiteY2972" fmla="*/ 335239 h 5603565"/>
              <a:gd name="connsiteX2973" fmla="*/ 4771282 w 5026033"/>
              <a:gd name="connsiteY2973" fmla="*/ 296581 h 5603565"/>
              <a:gd name="connsiteX2974" fmla="*/ 4772742 w 5026033"/>
              <a:gd name="connsiteY2974" fmla="*/ 298074 h 5603565"/>
              <a:gd name="connsiteX2975" fmla="*/ 4780404 w 5026033"/>
              <a:gd name="connsiteY2975" fmla="*/ 280138 h 5603565"/>
              <a:gd name="connsiteX2976" fmla="*/ 4804367 w 5026033"/>
              <a:gd name="connsiteY2976" fmla="*/ 249055 h 5603565"/>
              <a:gd name="connsiteX2977" fmla="*/ 4806235 w 5026033"/>
              <a:gd name="connsiteY2977" fmla="*/ 235561 h 5603565"/>
              <a:gd name="connsiteX2978" fmla="*/ 4829640 w 5026033"/>
              <a:gd name="connsiteY2978" fmla="*/ 167105 h 5603565"/>
              <a:gd name="connsiteX2979" fmla="*/ 4830357 w 5026033"/>
              <a:gd name="connsiteY2979" fmla="*/ 97216 h 5603565"/>
              <a:gd name="connsiteX2980" fmla="*/ 4847828 w 5026033"/>
              <a:gd name="connsiteY2980" fmla="*/ 81007 h 5603565"/>
              <a:gd name="connsiteX2981" fmla="*/ 4866196 w 5026033"/>
              <a:gd name="connsiteY2981" fmla="*/ 57165 h 5603565"/>
              <a:gd name="connsiteX2982" fmla="*/ 4874997 w 5026033"/>
              <a:gd name="connsiteY2982" fmla="*/ 47984 h 5603565"/>
              <a:gd name="connsiteX2983" fmla="*/ 4889118 w 5026033"/>
              <a:gd name="connsiteY2983" fmla="*/ 39438 h 5603565"/>
              <a:gd name="connsiteX2984" fmla="*/ 4898465 w 5026033"/>
              <a:gd name="connsiteY2984" fmla="*/ 29295 h 5603565"/>
              <a:gd name="connsiteX2985" fmla="*/ 4914520 w 5026033"/>
              <a:gd name="connsiteY2985" fmla="*/ 21292 h 5603565"/>
              <a:gd name="connsiteX2986" fmla="*/ 4977306 w 5026033"/>
              <a:gd name="connsiteY2986" fmla="*/ 1858 h 5603565"/>
              <a:gd name="connsiteX2987" fmla="*/ 4933960 w 5026033"/>
              <a:gd name="connsiteY2987" fmla="*/ 0 h 5603565"/>
              <a:gd name="connsiteX2988" fmla="*/ 4943639 w 5026033"/>
              <a:gd name="connsiteY2988" fmla="*/ 0 h 5603565"/>
              <a:gd name="connsiteX2989" fmla="*/ 4937813 w 5026033"/>
              <a:gd name="connsiteY2989" fmla="*/ 2386 h 5603565"/>
              <a:gd name="connsiteX2990" fmla="*/ 4757517 w 5026033"/>
              <a:gd name="connsiteY2990" fmla="*/ 0 h 5603565"/>
              <a:gd name="connsiteX2991" fmla="*/ 4789651 w 5026033"/>
              <a:gd name="connsiteY2991" fmla="*/ 0 h 5603565"/>
              <a:gd name="connsiteX2992" fmla="*/ 4789049 w 5026033"/>
              <a:gd name="connsiteY2992" fmla="*/ 9798 h 5603565"/>
              <a:gd name="connsiteX2993" fmla="*/ 4802989 w 5026033"/>
              <a:gd name="connsiteY2993" fmla="*/ 23522 h 5603565"/>
              <a:gd name="connsiteX2994" fmla="*/ 4808379 w 5026033"/>
              <a:gd name="connsiteY2994" fmla="*/ 1162 h 5603565"/>
              <a:gd name="connsiteX2995" fmla="*/ 4808680 w 5026033"/>
              <a:gd name="connsiteY2995" fmla="*/ 0 h 5603565"/>
              <a:gd name="connsiteX2996" fmla="*/ 4836174 w 5026033"/>
              <a:gd name="connsiteY2996" fmla="*/ 0 h 5603565"/>
              <a:gd name="connsiteX2997" fmla="*/ 4836138 w 5026033"/>
              <a:gd name="connsiteY2997" fmla="*/ 169 h 5603565"/>
              <a:gd name="connsiteX2998" fmla="*/ 4839009 w 5026033"/>
              <a:gd name="connsiteY2998" fmla="*/ 20658 h 5603565"/>
              <a:gd name="connsiteX2999" fmla="*/ 4837252 w 5026033"/>
              <a:gd name="connsiteY2999" fmla="*/ 31250 h 5603565"/>
              <a:gd name="connsiteX3000" fmla="*/ 4847196 w 5026033"/>
              <a:gd name="connsiteY3000" fmla="*/ 19899 h 5603565"/>
              <a:gd name="connsiteX3001" fmla="*/ 4850456 w 5026033"/>
              <a:gd name="connsiteY3001" fmla="*/ 16391 h 5603565"/>
              <a:gd name="connsiteX3002" fmla="*/ 4855391 w 5026033"/>
              <a:gd name="connsiteY3002" fmla="*/ 5961 h 5603565"/>
              <a:gd name="connsiteX3003" fmla="*/ 4856763 w 5026033"/>
              <a:gd name="connsiteY3003" fmla="*/ 0 h 5603565"/>
              <a:gd name="connsiteX3004" fmla="*/ 4917282 w 5026033"/>
              <a:gd name="connsiteY3004" fmla="*/ 0 h 5603565"/>
              <a:gd name="connsiteX3005" fmla="*/ 4908168 w 5026033"/>
              <a:gd name="connsiteY3005" fmla="*/ 3626 h 5603565"/>
              <a:gd name="connsiteX3006" fmla="*/ 4902595 w 5026033"/>
              <a:gd name="connsiteY3006" fmla="*/ 9760 h 5603565"/>
              <a:gd name="connsiteX3007" fmla="*/ 4887444 w 5026033"/>
              <a:gd name="connsiteY3007" fmla="*/ 17022 h 5603565"/>
              <a:gd name="connsiteX3008" fmla="*/ 4883598 w 5026033"/>
              <a:gd name="connsiteY3008" fmla="*/ 18704 h 5603565"/>
              <a:gd name="connsiteX3009" fmla="*/ 4869354 w 5026033"/>
              <a:gd name="connsiteY3009" fmla="*/ 29563 h 5603565"/>
              <a:gd name="connsiteX3010" fmla="*/ 4859205 w 5026033"/>
              <a:gd name="connsiteY3010" fmla="*/ 36650 h 5603565"/>
              <a:gd name="connsiteX3011" fmla="*/ 4855503 w 5026033"/>
              <a:gd name="connsiteY3011" fmla="*/ 37806 h 5603565"/>
              <a:gd name="connsiteX3012" fmla="*/ 4859930 w 5026033"/>
              <a:gd name="connsiteY3012" fmla="*/ 41093 h 5603565"/>
              <a:gd name="connsiteX3013" fmla="*/ 4847224 w 5026033"/>
              <a:gd name="connsiteY3013" fmla="*/ 42488 h 5603565"/>
              <a:gd name="connsiteX3014" fmla="*/ 4844237 w 5026033"/>
              <a:gd name="connsiteY3014" fmla="*/ 49014 h 5603565"/>
              <a:gd name="connsiteX3015" fmla="*/ 4842899 w 5026033"/>
              <a:gd name="connsiteY3015" fmla="*/ 58403 h 5603565"/>
              <a:gd name="connsiteX3016" fmla="*/ 4831078 w 5026033"/>
              <a:gd name="connsiteY3016" fmla="*/ 70946 h 5603565"/>
              <a:gd name="connsiteX3017" fmla="*/ 4835552 w 5026033"/>
              <a:gd name="connsiteY3017" fmla="*/ 74343 h 5603565"/>
              <a:gd name="connsiteX3018" fmla="*/ 4823691 w 5026033"/>
              <a:gd name="connsiteY3018" fmla="*/ 87740 h 5603565"/>
              <a:gd name="connsiteX3019" fmla="*/ 4823115 w 5026033"/>
              <a:gd name="connsiteY3019" fmla="*/ 87076 h 5603565"/>
              <a:gd name="connsiteX3020" fmla="*/ 4822840 w 5026033"/>
              <a:gd name="connsiteY3020" fmla="*/ 88235 h 5603565"/>
              <a:gd name="connsiteX3021" fmla="*/ 4822616 w 5026033"/>
              <a:gd name="connsiteY3021" fmla="*/ 87095 h 5603565"/>
              <a:gd name="connsiteX3022" fmla="*/ 4823097 w 5026033"/>
              <a:gd name="connsiteY3022" fmla="*/ 87075 h 5603565"/>
              <a:gd name="connsiteX3023" fmla="*/ 4815937 w 5026033"/>
              <a:gd name="connsiteY3023" fmla="*/ 66174 h 5603565"/>
              <a:gd name="connsiteX3024" fmla="*/ 4817673 w 5026033"/>
              <a:gd name="connsiteY3024" fmla="*/ 60562 h 5603565"/>
              <a:gd name="connsiteX3025" fmla="*/ 4792717 w 5026033"/>
              <a:gd name="connsiteY3025" fmla="*/ 34208 h 5603565"/>
              <a:gd name="connsiteX3026" fmla="*/ 4777663 w 5026033"/>
              <a:gd name="connsiteY3026" fmla="*/ 38763 h 5603565"/>
              <a:gd name="connsiteX3027" fmla="*/ 4777504 w 5026033"/>
              <a:gd name="connsiteY3027" fmla="*/ 37448 h 5603565"/>
              <a:gd name="connsiteX3028" fmla="*/ 4784673 w 5026033"/>
              <a:gd name="connsiteY3028" fmla="*/ 35744 h 5603565"/>
              <a:gd name="connsiteX3029" fmla="*/ 4784608 w 5026033"/>
              <a:gd name="connsiteY3029" fmla="*/ 25812 h 5603565"/>
              <a:gd name="connsiteX3030" fmla="*/ 4782103 w 5026033"/>
              <a:gd name="connsiteY3030" fmla="*/ 22480 h 5603565"/>
              <a:gd name="connsiteX3031" fmla="*/ 4770416 w 5026033"/>
              <a:gd name="connsiteY3031" fmla="*/ 14731 h 5603565"/>
              <a:gd name="connsiteX3032" fmla="*/ 4767818 w 5026033"/>
              <a:gd name="connsiteY3032" fmla="*/ 10410 h 5603565"/>
              <a:gd name="connsiteX3033" fmla="*/ 4496607 w 5026033"/>
              <a:gd name="connsiteY3033" fmla="*/ 0 h 5603565"/>
              <a:gd name="connsiteX3034" fmla="*/ 4615913 w 5026033"/>
              <a:gd name="connsiteY3034" fmla="*/ 0 h 5603565"/>
              <a:gd name="connsiteX3035" fmla="*/ 4616484 w 5026033"/>
              <a:gd name="connsiteY3035" fmla="*/ 7495 h 5603565"/>
              <a:gd name="connsiteX3036" fmla="*/ 4617840 w 5026033"/>
              <a:gd name="connsiteY3036" fmla="*/ 12302 h 5603565"/>
              <a:gd name="connsiteX3037" fmla="*/ 4614900 w 5026033"/>
              <a:gd name="connsiteY3037" fmla="*/ 40097 h 5603565"/>
              <a:gd name="connsiteX3038" fmla="*/ 4614074 w 5026033"/>
              <a:gd name="connsiteY3038" fmla="*/ 47736 h 5603565"/>
              <a:gd name="connsiteX3039" fmla="*/ 4615922 w 5026033"/>
              <a:gd name="connsiteY3039" fmla="*/ 85466 h 5603565"/>
              <a:gd name="connsiteX3040" fmla="*/ 4627964 w 5026033"/>
              <a:gd name="connsiteY3040" fmla="*/ 82365 h 5603565"/>
              <a:gd name="connsiteX3041" fmla="*/ 4624193 w 5026033"/>
              <a:gd name="connsiteY3041" fmla="*/ 72357 h 5603565"/>
              <a:gd name="connsiteX3042" fmla="*/ 4631972 w 5026033"/>
              <a:gd name="connsiteY3042" fmla="*/ 70552 h 5603565"/>
              <a:gd name="connsiteX3043" fmla="*/ 4623102 w 5026033"/>
              <a:gd name="connsiteY3043" fmla="*/ 62122 h 5603565"/>
              <a:gd name="connsiteX3044" fmla="*/ 4633502 w 5026033"/>
              <a:gd name="connsiteY3044" fmla="*/ 57855 h 5603565"/>
              <a:gd name="connsiteX3045" fmla="*/ 4632315 w 5026033"/>
              <a:gd name="connsiteY3045" fmla="*/ 47203 h 5603565"/>
              <a:gd name="connsiteX3046" fmla="*/ 4635920 w 5026033"/>
              <a:gd name="connsiteY3046" fmla="*/ 40220 h 5603565"/>
              <a:gd name="connsiteX3047" fmla="*/ 4635905 w 5026033"/>
              <a:gd name="connsiteY3047" fmla="*/ 40201 h 5603565"/>
              <a:gd name="connsiteX3048" fmla="*/ 4635918 w 5026033"/>
              <a:gd name="connsiteY3048" fmla="*/ 0 h 5603565"/>
              <a:gd name="connsiteX3049" fmla="*/ 4704025 w 5026033"/>
              <a:gd name="connsiteY3049" fmla="*/ 0 h 5603565"/>
              <a:gd name="connsiteX3050" fmla="*/ 4653295 w 5026033"/>
              <a:gd name="connsiteY3050" fmla="*/ 67821 h 5603565"/>
              <a:gd name="connsiteX3051" fmla="*/ 4646337 w 5026033"/>
              <a:gd name="connsiteY3051" fmla="*/ 80163 h 5603565"/>
              <a:gd name="connsiteX3052" fmla="*/ 4640754 w 5026033"/>
              <a:gd name="connsiteY3052" fmla="*/ 83619 h 5603565"/>
              <a:gd name="connsiteX3053" fmla="*/ 4628973 w 5026033"/>
              <a:gd name="connsiteY3053" fmla="*/ 112395 h 5603565"/>
              <a:gd name="connsiteX3054" fmla="*/ 4604198 w 5026033"/>
              <a:gd name="connsiteY3054" fmla="*/ 233893 h 5603565"/>
              <a:gd name="connsiteX3055" fmla="*/ 4597554 w 5026033"/>
              <a:gd name="connsiteY3055" fmla="*/ 238830 h 5603565"/>
              <a:gd name="connsiteX3056" fmla="*/ 4590087 w 5026033"/>
              <a:gd name="connsiteY3056" fmla="*/ 226514 h 5603565"/>
              <a:gd name="connsiteX3057" fmla="*/ 4566689 w 5026033"/>
              <a:gd name="connsiteY3057" fmla="*/ 206713 h 5603565"/>
              <a:gd name="connsiteX3058" fmla="*/ 4559144 w 5026033"/>
              <a:gd name="connsiteY3058" fmla="*/ 210551 h 5603565"/>
              <a:gd name="connsiteX3059" fmla="*/ 4558735 w 5026033"/>
              <a:gd name="connsiteY3059" fmla="*/ 208487 h 5603565"/>
              <a:gd name="connsiteX3060" fmla="*/ 4552325 w 5026033"/>
              <a:gd name="connsiteY3060" fmla="*/ 207689 h 5603565"/>
              <a:gd name="connsiteX3061" fmla="*/ 4558696 w 5026033"/>
              <a:gd name="connsiteY3061" fmla="*/ 203360 h 5603565"/>
              <a:gd name="connsiteX3062" fmla="*/ 4547861 w 5026033"/>
              <a:gd name="connsiteY3062" fmla="*/ 196134 h 5603565"/>
              <a:gd name="connsiteX3063" fmla="*/ 4531009 w 5026033"/>
              <a:gd name="connsiteY3063" fmla="*/ 189120 h 5603565"/>
              <a:gd name="connsiteX3064" fmla="*/ 4521425 w 5026033"/>
              <a:gd name="connsiteY3064" fmla="*/ 176606 h 5603565"/>
              <a:gd name="connsiteX3065" fmla="*/ 4506313 w 5026033"/>
              <a:gd name="connsiteY3065" fmla="*/ 128233 h 5603565"/>
              <a:gd name="connsiteX3066" fmla="*/ 4492347 w 5026033"/>
              <a:gd name="connsiteY3066" fmla="*/ 56540 h 5603565"/>
              <a:gd name="connsiteX3067" fmla="*/ 0 w 5026033"/>
              <a:gd name="connsiteY3067" fmla="*/ 0 h 5603565"/>
              <a:gd name="connsiteX3068" fmla="*/ 4279426 w 5026033"/>
              <a:gd name="connsiteY3068" fmla="*/ 0 h 5603565"/>
              <a:gd name="connsiteX3069" fmla="*/ 4293817 w 5026033"/>
              <a:gd name="connsiteY3069" fmla="*/ 49613 h 5603565"/>
              <a:gd name="connsiteX3070" fmla="*/ 4347324 w 5026033"/>
              <a:gd name="connsiteY3070" fmla="*/ 131524 h 5603565"/>
              <a:gd name="connsiteX3071" fmla="*/ 4355598 w 5026033"/>
              <a:gd name="connsiteY3071" fmla="*/ 136216 h 5603565"/>
              <a:gd name="connsiteX3072" fmla="*/ 4360911 w 5026033"/>
              <a:gd name="connsiteY3072" fmla="*/ 143152 h 5603565"/>
              <a:gd name="connsiteX3073" fmla="*/ 4365402 w 5026033"/>
              <a:gd name="connsiteY3073" fmla="*/ 151460 h 5603565"/>
              <a:gd name="connsiteX3074" fmla="*/ 4401600 w 5026033"/>
              <a:gd name="connsiteY3074" fmla="*/ 158428 h 5603565"/>
              <a:gd name="connsiteX3075" fmla="*/ 4404815 w 5026033"/>
              <a:gd name="connsiteY3075" fmla="*/ 155828 h 5603565"/>
              <a:gd name="connsiteX3076" fmla="*/ 4409962 w 5026033"/>
              <a:gd name="connsiteY3076" fmla="*/ 152521 h 5603565"/>
              <a:gd name="connsiteX3077" fmla="*/ 4402058 w 5026033"/>
              <a:gd name="connsiteY3077" fmla="*/ 142961 h 5603565"/>
              <a:gd name="connsiteX3078" fmla="*/ 4366661 w 5026033"/>
              <a:gd name="connsiteY3078" fmla="*/ 117889 h 5603565"/>
              <a:gd name="connsiteX3079" fmla="*/ 4358122 w 5026033"/>
              <a:gd name="connsiteY3079" fmla="*/ 115749 h 5603565"/>
              <a:gd name="connsiteX3080" fmla="*/ 4347707 w 5026033"/>
              <a:gd name="connsiteY3080" fmla="*/ 93876 h 5603565"/>
              <a:gd name="connsiteX3081" fmla="*/ 4314227 w 5026033"/>
              <a:gd name="connsiteY3081" fmla="*/ 29279 h 5603565"/>
              <a:gd name="connsiteX3082" fmla="*/ 4306093 w 5026033"/>
              <a:gd name="connsiteY3082" fmla="*/ 3822 h 5603565"/>
              <a:gd name="connsiteX3083" fmla="*/ 4305759 w 5026033"/>
              <a:gd name="connsiteY3083" fmla="*/ 0 h 5603565"/>
              <a:gd name="connsiteX3084" fmla="*/ 4350751 w 5026033"/>
              <a:gd name="connsiteY3084" fmla="*/ 0 h 5603565"/>
              <a:gd name="connsiteX3085" fmla="*/ 4371540 w 5026033"/>
              <a:gd name="connsiteY3085" fmla="*/ 14752 h 5603565"/>
              <a:gd name="connsiteX3086" fmla="*/ 4397307 w 5026033"/>
              <a:gd name="connsiteY3086" fmla="*/ 44843 h 5603565"/>
              <a:gd name="connsiteX3087" fmla="*/ 4403953 w 5026033"/>
              <a:gd name="connsiteY3087" fmla="*/ 56959 h 5603565"/>
              <a:gd name="connsiteX3088" fmla="*/ 4406811 w 5026033"/>
              <a:gd name="connsiteY3088" fmla="*/ 62922 h 5603565"/>
              <a:gd name="connsiteX3089" fmla="*/ 4418898 w 5026033"/>
              <a:gd name="connsiteY3089" fmla="*/ 81643 h 5603565"/>
              <a:gd name="connsiteX3090" fmla="*/ 4433286 w 5026033"/>
              <a:gd name="connsiteY3090" fmla="*/ 110325 h 5603565"/>
              <a:gd name="connsiteX3091" fmla="*/ 4435597 w 5026033"/>
              <a:gd name="connsiteY3091" fmla="*/ 113644 h 5603565"/>
              <a:gd name="connsiteX3092" fmla="*/ 4446536 w 5026033"/>
              <a:gd name="connsiteY3092" fmla="*/ 131519 h 5603565"/>
              <a:gd name="connsiteX3093" fmla="*/ 4454360 w 5026033"/>
              <a:gd name="connsiteY3093" fmla="*/ 150251 h 5603565"/>
              <a:gd name="connsiteX3094" fmla="*/ 4463268 w 5026033"/>
              <a:gd name="connsiteY3094" fmla="*/ 155791 h 5603565"/>
              <a:gd name="connsiteX3095" fmla="*/ 4472172 w 5026033"/>
              <a:gd name="connsiteY3095" fmla="*/ 164241 h 5603565"/>
              <a:gd name="connsiteX3096" fmla="*/ 4476712 w 5026033"/>
              <a:gd name="connsiteY3096" fmla="*/ 159678 h 5603565"/>
              <a:gd name="connsiteX3097" fmla="*/ 4472722 w 5026033"/>
              <a:gd name="connsiteY3097" fmla="*/ 147191 h 5603565"/>
              <a:gd name="connsiteX3098" fmla="*/ 4467418 w 5026033"/>
              <a:gd name="connsiteY3098" fmla="*/ 137792 h 5603565"/>
              <a:gd name="connsiteX3099" fmla="*/ 4460998 w 5026033"/>
              <a:gd name="connsiteY3099" fmla="*/ 117478 h 5603565"/>
              <a:gd name="connsiteX3100" fmla="*/ 4425244 w 5026033"/>
              <a:gd name="connsiteY3100" fmla="*/ 51065 h 5603565"/>
              <a:gd name="connsiteX3101" fmla="*/ 4418225 w 5026033"/>
              <a:gd name="connsiteY3101" fmla="*/ 44905 h 5603565"/>
              <a:gd name="connsiteX3102" fmla="*/ 4416659 w 5026033"/>
              <a:gd name="connsiteY3102" fmla="*/ 36423 h 5603565"/>
              <a:gd name="connsiteX3103" fmla="*/ 4400300 w 5026033"/>
              <a:gd name="connsiteY3103" fmla="*/ 12909 h 5603565"/>
              <a:gd name="connsiteX3104" fmla="*/ 4386095 w 5026033"/>
              <a:gd name="connsiteY3104" fmla="*/ 0 h 5603565"/>
              <a:gd name="connsiteX3105" fmla="*/ 4470228 w 5026033"/>
              <a:gd name="connsiteY3105" fmla="*/ 0 h 5603565"/>
              <a:gd name="connsiteX3106" fmla="*/ 4470191 w 5026033"/>
              <a:gd name="connsiteY3106" fmla="*/ 143 h 5603565"/>
              <a:gd name="connsiteX3107" fmla="*/ 4470963 w 5026033"/>
              <a:gd name="connsiteY3107" fmla="*/ 99880 h 5603565"/>
              <a:gd name="connsiteX3108" fmla="*/ 4476342 w 5026033"/>
              <a:gd name="connsiteY3108" fmla="*/ 119300 h 5603565"/>
              <a:gd name="connsiteX3109" fmla="*/ 4484531 w 5026033"/>
              <a:gd name="connsiteY3109" fmla="*/ 138682 h 5603565"/>
              <a:gd name="connsiteX3110" fmla="*/ 4492099 w 5026033"/>
              <a:gd name="connsiteY3110" fmla="*/ 148737 h 5603565"/>
              <a:gd name="connsiteX3111" fmla="*/ 4496625 w 5026033"/>
              <a:gd name="connsiteY3111" fmla="*/ 162993 h 5603565"/>
              <a:gd name="connsiteX3112" fmla="*/ 4507517 w 5026033"/>
              <a:gd name="connsiteY3112" fmla="*/ 182828 h 5603565"/>
              <a:gd name="connsiteX3113" fmla="*/ 4506224 w 5026033"/>
              <a:gd name="connsiteY3113" fmla="*/ 215110 h 5603565"/>
              <a:gd name="connsiteX3114" fmla="*/ 4513252 w 5026033"/>
              <a:gd name="connsiteY3114" fmla="*/ 221128 h 5603565"/>
              <a:gd name="connsiteX3115" fmla="*/ 4518837 w 5026033"/>
              <a:gd name="connsiteY3115" fmla="*/ 217638 h 5603565"/>
              <a:gd name="connsiteX3116" fmla="*/ 4510888 w 5026033"/>
              <a:gd name="connsiteY3116" fmla="*/ 207967 h 5603565"/>
              <a:gd name="connsiteX3117" fmla="*/ 4515142 w 5026033"/>
              <a:gd name="connsiteY3117" fmla="*/ 207313 h 5603565"/>
              <a:gd name="connsiteX3118" fmla="*/ 4523690 w 5026033"/>
              <a:gd name="connsiteY3118" fmla="*/ 206472 h 5603565"/>
              <a:gd name="connsiteX3119" fmla="*/ 4529949 w 5026033"/>
              <a:gd name="connsiteY3119" fmla="*/ 199903 h 5603565"/>
              <a:gd name="connsiteX3120" fmla="*/ 4544950 w 5026033"/>
              <a:gd name="connsiteY3120" fmla="*/ 212147 h 5603565"/>
              <a:gd name="connsiteX3121" fmla="*/ 4576382 w 5026033"/>
              <a:gd name="connsiteY3121" fmla="*/ 244267 h 5603565"/>
              <a:gd name="connsiteX3122" fmla="*/ 4580166 w 5026033"/>
              <a:gd name="connsiteY3122" fmla="*/ 244759 h 5603565"/>
              <a:gd name="connsiteX3123" fmla="*/ 4579867 w 5026033"/>
              <a:gd name="connsiteY3123" fmla="*/ 247309 h 5603565"/>
              <a:gd name="connsiteX3124" fmla="*/ 4588449 w 5026033"/>
              <a:gd name="connsiteY3124" fmla="*/ 259933 h 5603565"/>
              <a:gd name="connsiteX3125" fmla="*/ 4594266 w 5026033"/>
              <a:gd name="connsiteY3125" fmla="*/ 278153 h 5603565"/>
              <a:gd name="connsiteX3126" fmla="*/ 4596784 w 5026033"/>
              <a:gd name="connsiteY3126" fmla="*/ 288021 h 5603565"/>
              <a:gd name="connsiteX3127" fmla="*/ 4606420 w 5026033"/>
              <a:gd name="connsiteY3127" fmla="*/ 294611 h 5603565"/>
              <a:gd name="connsiteX3128" fmla="*/ 4616924 w 5026033"/>
              <a:gd name="connsiteY3128" fmla="*/ 326043 h 5603565"/>
              <a:gd name="connsiteX3129" fmla="*/ 4619506 w 5026033"/>
              <a:gd name="connsiteY3129" fmla="*/ 346629 h 5603565"/>
              <a:gd name="connsiteX3130" fmla="*/ 4625316 w 5026033"/>
              <a:gd name="connsiteY3130" fmla="*/ 374775 h 5603565"/>
              <a:gd name="connsiteX3131" fmla="*/ 4621182 w 5026033"/>
              <a:gd name="connsiteY3131" fmla="*/ 378080 h 5603565"/>
              <a:gd name="connsiteX3132" fmla="*/ 4617343 w 5026033"/>
              <a:gd name="connsiteY3132" fmla="*/ 388190 h 5603565"/>
              <a:gd name="connsiteX3133" fmla="*/ 4613271 w 5026033"/>
              <a:gd name="connsiteY3133" fmla="*/ 416711 h 5603565"/>
              <a:gd name="connsiteX3134" fmla="*/ 4612918 w 5026033"/>
              <a:gd name="connsiteY3134" fmla="*/ 423900 h 5603565"/>
              <a:gd name="connsiteX3135" fmla="*/ 4605977 w 5026033"/>
              <a:gd name="connsiteY3135" fmla="*/ 438600 h 5603565"/>
              <a:gd name="connsiteX3136" fmla="*/ 4606358 w 5026033"/>
              <a:gd name="connsiteY3136" fmla="*/ 477783 h 5603565"/>
              <a:gd name="connsiteX3137" fmla="*/ 4652116 w 5026033"/>
              <a:gd name="connsiteY3137" fmla="*/ 420558 h 5603565"/>
              <a:gd name="connsiteX3138" fmla="*/ 4660282 w 5026033"/>
              <a:gd name="connsiteY3138" fmla="*/ 413620 h 5603565"/>
              <a:gd name="connsiteX3139" fmla="*/ 4654433 w 5026033"/>
              <a:gd name="connsiteY3139" fmla="*/ 429734 h 5603565"/>
              <a:gd name="connsiteX3140" fmla="*/ 4657108 w 5026033"/>
              <a:gd name="connsiteY3140" fmla="*/ 435274 h 5603565"/>
              <a:gd name="connsiteX3141" fmla="*/ 4644779 w 5026033"/>
              <a:gd name="connsiteY3141" fmla="*/ 440481 h 5603565"/>
              <a:gd name="connsiteX3142" fmla="*/ 4637356 w 5026033"/>
              <a:gd name="connsiteY3142" fmla="*/ 478734 h 5603565"/>
              <a:gd name="connsiteX3143" fmla="*/ 4578759 w 5026033"/>
              <a:gd name="connsiteY3143" fmla="*/ 525078 h 5603565"/>
              <a:gd name="connsiteX3144" fmla="*/ 4576460 w 5026033"/>
              <a:gd name="connsiteY3144" fmla="*/ 495191 h 5603565"/>
              <a:gd name="connsiteX3145" fmla="*/ 4581778 w 5026033"/>
              <a:gd name="connsiteY3145" fmla="*/ 490432 h 5603565"/>
              <a:gd name="connsiteX3146" fmla="*/ 4576440 w 5026033"/>
              <a:gd name="connsiteY3146" fmla="*/ 480495 h 5603565"/>
              <a:gd name="connsiteX3147" fmla="*/ 4576474 w 5026033"/>
              <a:gd name="connsiteY3147" fmla="*/ 468873 h 5603565"/>
              <a:gd name="connsiteX3148" fmla="*/ 4562919 w 5026033"/>
              <a:gd name="connsiteY3148" fmla="*/ 448516 h 5603565"/>
              <a:gd name="connsiteX3149" fmla="*/ 4554325 w 5026033"/>
              <a:gd name="connsiteY3149" fmla="*/ 446139 h 5603565"/>
              <a:gd name="connsiteX3150" fmla="*/ 4514517 w 5026033"/>
              <a:gd name="connsiteY3150" fmla="*/ 415997 h 5603565"/>
              <a:gd name="connsiteX3151" fmla="*/ 4498517 w 5026033"/>
              <a:gd name="connsiteY3151" fmla="*/ 424486 h 5603565"/>
              <a:gd name="connsiteX3152" fmla="*/ 4498616 w 5026033"/>
              <a:gd name="connsiteY3152" fmla="*/ 428475 h 5603565"/>
              <a:gd name="connsiteX3153" fmla="*/ 4497671 w 5026033"/>
              <a:gd name="connsiteY3153" fmla="*/ 435766 h 5603565"/>
              <a:gd name="connsiteX3154" fmla="*/ 4492601 w 5026033"/>
              <a:gd name="connsiteY3154" fmla="*/ 437954 h 5603565"/>
              <a:gd name="connsiteX3155" fmla="*/ 4493214 w 5026033"/>
              <a:gd name="connsiteY3155" fmla="*/ 458243 h 5603565"/>
              <a:gd name="connsiteX3156" fmla="*/ 4499563 w 5026033"/>
              <a:gd name="connsiteY3156" fmla="*/ 461751 h 5603565"/>
              <a:gd name="connsiteX3157" fmla="*/ 4512051 w 5026033"/>
              <a:gd name="connsiteY3157" fmla="*/ 512121 h 5603565"/>
              <a:gd name="connsiteX3158" fmla="*/ 4502417 w 5026033"/>
              <a:gd name="connsiteY3158" fmla="*/ 527242 h 5603565"/>
              <a:gd name="connsiteX3159" fmla="*/ 4466015 w 5026033"/>
              <a:gd name="connsiteY3159" fmla="*/ 498424 h 5603565"/>
              <a:gd name="connsiteX3160" fmla="*/ 4444805 w 5026033"/>
              <a:gd name="connsiteY3160" fmla="*/ 512697 h 5603565"/>
              <a:gd name="connsiteX3161" fmla="*/ 4450413 w 5026033"/>
              <a:gd name="connsiteY3161" fmla="*/ 519741 h 5603565"/>
              <a:gd name="connsiteX3162" fmla="*/ 4467629 w 5026033"/>
              <a:gd name="connsiteY3162" fmla="*/ 527156 h 5603565"/>
              <a:gd name="connsiteX3163" fmla="*/ 4471154 w 5026033"/>
              <a:gd name="connsiteY3163" fmla="*/ 532719 h 5603565"/>
              <a:gd name="connsiteX3164" fmla="*/ 4480672 w 5026033"/>
              <a:gd name="connsiteY3164" fmla="*/ 535337 h 5603565"/>
              <a:gd name="connsiteX3165" fmla="*/ 4471957 w 5026033"/>
              <a:gd name="connsiteY3165" fmla="*/ 556183 h 5603565"/>
              <a:gd name="connsiteX3166" fmla="*/ 4456557 w 5026033"/>
              <a:gd name="connsiteY3166" fmla="*/ 562159 h 5603565"/>
              <a:gd name="connsiteX3167" fmla="*/ 4445068 w 5026033"/>
              <a:gd name="connsiteY3167" fmla="*/ 563673 h 5603565"/>
              <a:gd name="connsiteX3168" fmla="*/ 4426694 w 5026033"/>
              <a:gd name="connsiteY3168" fmla="*/ 566392 h 5603565"/>
              <a:gd name="connsiteX3169" fmla="*/ 4346313 w 5026033"/>
              <a:gd name="connsiteY3169" fmla="*/ 549014 h 5603565"/>
              <a:gd name="connsiteX3170" fmla="*/ 4306157 w 5026033"/>
              <a:gd name="connsiteY3170" fmla="*/ 531936 h 5603565"/>
              <a:gd name="connsiteX3171" fmla="*/ 4302747 w 5026033"/>
              <a:gd name="connsiteY3171" fmla="*/ 536844 h 5603565"/>
              <a:gd name="connsiteX3172" fmla="*/ 4310247 w 5026033"/>
              <a:gd name="connsiteY3172" fmla="*/ 547126 h 5603565"/>
              <a:gd name="connsiteX3173" fmla="*/ 4324634 w 5026033"/>
              <a:gd name="connsiteY3173" fmla="*/ 559774 h 5603565"/>
              <a:gd name="connsiteX3174" fmla="*/ 4345978 w 5026033"/>
              <a:gd name="connsiteY3174" fmla="*/ 567597 h 5603565"/>
              <a:gd name="connsiteX3175" fmla="*/ 4347104 w 5026033"/>
              <a:gd name="connsiteY3175" fmla="*/ 569031 h 5603565"/>
              <a:gd name="connsiteX3176" fmla="*/ 4345106 w 5026033"/>
              <a:gd name="connsiteY3176" fmla="*/ 568911 h 5603565"/>
              <a:gd name="connsiteX3177" fmla="*/ 4350577 w 5026033"/>
              <a:gd name="connsiteY3177" fmla="*/ 575108 h 5603565"/>
              <a:gd name="connsiteX3178" fmla="*/ 4410754 w 5026033"/>
              <a:gd name="connsiteY3178" fmla="*/ 592901 h 5603565"/>
              <a:gd name="connsiteX3179" fmla="*/ 4432093 w 5026033"/>
              <a:gd name="connsiteY3179" fmla="*/ 589922 h 5603565"/>
              <a:gd name="connsiteX3180" fmla="*/ 4439106 w 5026033"/>
              <a:gd name="connsiteY3180" fmla="*/ 590993 h 5603565"/>
              <a:gd name="connsiteX3181" fmla="*/ 4450895 w 5026033"/>
              <a:gd name="connsiteY3181" fmla="*/ 590017 h 5603565"/>
              <a:gd name="connsiteX3182" fmla="*/ 4465809 w 5026033"/>
              <a:gd name="connsiteY3182" fmla="*/ 586471 h 5603565"/>
              <a:gd name="connsiteX3183" fmla="*/ 4482655 w 5026033"/>
              <a:gd name="connsiteY3183" fmla="*/ 580147 h 5603565"/>
              <a:gd name="connsiteX3184" fmla="*/ 4488791 w 5026033"/>
              <a:gd name="connsiteY3184" fmla="*/ 576408 h 5603565"/>
              <a:gd name="connsiteX3185" fmla="*/ 4497137 w 5026033"/>
              <a:gd name="connsiteY3185" fmla="*/ 570982 h 5603565"/>
              <a:gd name="connsiteX3186" fmla="*/ 4502019 w 5026033"/>
              <a:gd name="connsiteY3186" fmla="*/ 567140 h 5603565"/>
              <a:gd name="connsiteX3187" fmla="*/ 4517770 w 5026033"/>
              <a:gd name="connsiteY3187" fmla="*/ 550134 h 5603565"/>
              <a:gd name="connsiteX3188" fmla="*/ 4520201 w 5026033"/>
              <a:gd name="connsiteY3188" fmla="*/ 552998 h 5603565"/>
              <a:gd name="connsiteX3189" fmla="*/ 4547828 w 5026033"/>
              <a:gd name="connsiteY3189" fmla="*/ 544861 h 5603565"/>
              <a:gd name="connsiteX3190" fmla="*/ 4540819 w 5026033"/>
              <a:gd name="connsiteY3190" fmla="*/ 511669 h 5603565"/>
              <a:gd name="connsiteX3191" fmla="*/ 4526471 w 5026033"/>
              <a:gd name="connsiteY3191" fmla="*/ 478811 h 5603565"/>
              <a:gd name="connsiteX3192" fmla="*/ 4533375 w 5026033"/>
              <a:gd name="connsiteY3192" fmla="*/ 449664 h 5603565"/>
              <a:gd name="connsiteX3193" fmla="*/ 4553455 w 5026033"/>
              <a:gd name="connsiteY3193" fmla="*/ 486469 h 5603565"/>
              <a:gd name="connsiteX3194" fmla="*/ 4560710 w 5026033"/>
              <a:gd name="connsiteY3194" fmla="*/ 493859 h 5603565"/>
              <a:gd name="connsiteX3195" fmla="*/ 4558660 w 5026033"/>
              <a:gd name="connsiteY3195" fmla="*/ 496539 h 5603565"/>
              <a:gd name="connsiteX3196" fmla="*/ 4553003 w 5026033"/>
              <a:gd name="connsiteY3196" fmla="*/ 515291 h 5603565"/>
              <a:gd name="connsiteX3197" fmla="*/ 4555328 w 5026033"/>
              <a:gd name="connsiteY3197" fmla="*/ 527200 h 5603565"/>
              <a:gd name="connsiteX3198" fmla="*/ 4570044 w 5026033"/>
              <a:gd name="connsiteY3198" fmla="*/ 529639 h 5603565"/>
              <a:gd name="connsiteX3199" fmla="*/ 4569171 w 5026033"/>
              <a:gd name="connsiteY3199" fmla="*/ 530971 h 5603565"/>
              <a:gd name="connsiteX3200" fmla="*/ 4572615 w 5026033"/>
              <a:gd name="connsiteY3200" fmla="*/ 534869 h 5603565"/>
              <a:gd name="connsiteX3201" fmla="*/ 4584661 w 5026033"/>
              <a:gd name="connsiteY3201" fmla="*/ 541535 h 5603565"/>
              <a:gd name="connsiteX3202" fmla="*/ 4591219 w 5026033"/>
              <a:gd name="connsiteY3202" fmla="*/ 540699 h 5603565"/>
              <a:gd name="connsiteX3203" fmla="*/ 4585561 w 5026033"/>
              <a:gd name="connsiteY3203" fmla="*/ 536193 h 5603565"/>
              <a:gd name="connsiteX3204" fmla="*/ 4586700 w 5026033"/>
              <a:gd name="connsiteY3204" fmla="*/ 535640 h 5603565"/>
              <a:gd name="connsiteX3205" fmla="*/ 4585584 w 5026033"/>
              <a:gd name="connsiteY3205" fmla="*/ 535349 h 5603565"/>
              <a:gd name="connsiteX3206" fmla="*/ 4585521 w 5026033"/>
              <a:gd name="connsiteY3206" fmla="*/ 536010 h 5603565"/>
              <a:gd name="connsiteX3207" fmla="*/ 4585520 w 5026033"/>
              <a:gd name="connsiteY3207" fmla="*/ 536005 h 5603565"/>
              <a:gd name="connsiteX3208" fmla="*/ 4585354 w 5026033"/>
              <a:gd name="connsiteY3208" fmla="*/ 533780 h 5603565"/>
              <a:gd name="connsiteX3209" fmla="*/ 4586684 w 5026033"/>
              <a:gd name="connsiteY3209" fmla="*/ 535621 h 5603565"/>
              <a:gd name="connsiteX3210" fmla="*/ 4609156 w 5026033"/>
              <a:gd name="connsiteY3210" fmla="*/ 533487 h 5603565"/>
              <a:gd name="connsiteX3211" fmla="*/ 4647912 w 5026033"/>
              <a:gd name="connsiteY3211" fmla="*/ 498296 h 5603565"/>
              <a:gd name="connsiteX3212" fmla="*/ 4657353 w 5026033"/>
              <a:gd name="connsiteY3212" fmla="*/ 486250 h 5603565"/>
              <a:gd name="connsiteX3213" fmla="*/ 4668990 w 5026033"/>
              <a:gd name="connsiteY3213" fmla="*/ 476104 h 5603565"/>
              <a:gd name="connsiteX3214" fmla="*/ 4676671 w 5026033"/>
              <a:gd name="connsiteY3214" fmla="*/ 466686 h 5603565"/>
              <a:gd name="connsiteX3215" fmla="*/ 4687292 w 5026033"/>
              <a:gd name="connsiteY3215" fmla="*/ 460221 h 5603565"/>
              <a:gd name="connsiteX3216" fmla="*/ 4702413 w 5026033"/>
              <a:gd name="connsiteY3216" fmla="*/ 452885 h 5603565"/>
              <a:gd name="connsiteX3217" fmla="*/ 4695534 w 5026033"/>
              <a:gd name="connsiteY3217" fmla="*/ 446752 h 5603565"/>
              <a:gd name="connsiteX3218" fmla="*/ 4702151 w 5026033"/>
              <a:gd name="connsiteY3218" fmla="*/ 443779 h 5603565"/>
              <a:gd name="connsiteX3219" fmla="*/ 4718468 w 5026033"/>
              <a:gd name="connsiteY3219" fmla="*/ 440221 h 5603565"/>
              <a:gd name="connsiteX3220" fmla="*/ 4716039 w 5026033"/>
              <a:gd name="connsiteY3220" fmla="*/ 435002 h 5603565"/>
              <a:gd name="connsiteX3221" fmla="*/ 4724365 w 5026033"/>
              <a:gd name="connsiteY3221" fmla="*/ 428325 h 5603565"/>
              <a:gd name="connsiteX3222" fmla="*/ 4722255 w 5026033"/>
              <a:gd name="connsiteY3222" fmla="*/ 421038 h 5603565"/>
              <a:gd name="connsiteX3223" fmla="*/ 4739540 w 5026033"/>
              <a:gd name="connsiteY3223" fmla="*/ 423565 h 5603565"/>
              <a:gd name="connsiteX3224" fmla="*/ 4744590 w 5026033"/>
              <a:gd name="connsiteY3224" fmla="*/ 412627 h 5603565"/>
              <a:gd name="connsiteX3225" fmla="*/ 4749919 w 5026033"/>
              <a:gd name="connsiteY3225" fmla="*/ 411783 h 5603565"/>
              <a:gd name="connsiteX3226" fmla="*/ 4763496 w 5026033"/>
              <a:gd name="connsiteY3226" fmla="*/ 409635 h 5603565"/>
              <a:gd name="connsiteX3227" fmla="*/ 4715127 w 5026033"/>
              <a:gd name="connsiteY3227" fmla="*/ 416727 h 5603565"/>
              <a:gd name="connsiteX3228" fmla="*/ 4715024 w 5026033"/>
              <a:gd name="connsiteY3228" fmla="*/ 418738 h 5603565"/>
              <a:gd name="connsiteX3229" fmla="*/ 4703369 w 5026033"/>
              <a:gd name="connsiteY3229" fmla="*/ 424240 h 5603565"/>
              <a:gd name="connsiteX3230" fmla="*/ 4664888 w 5026033"/>
              <a:gd name="connsiteY3230" fmla="*/ 443272 h 5603565"/>
              <a:gd name="connsiteX3231" fmla="*/ 4686155 w 5026033"/>
              <a:gd name="connsiteY3231" fmla="*/ 416790 h 5603565"/>
              <a:gd name="connsiteX3232" fmla="*/ 4688876 w 5026033"/>
              <a:gd name="connsiteY3232" fmla="*/ 411835 h 5603565"/>
              <a:gd name="connsiteX3233" fmla="*/ 4694872 w 5026033"/>
              <a:gd name="connsiteY3233" fmla="*/ 403908 h 5603565"/>
              <a:gd name="connsiteX3234" fmla="*/ 4699025 w 5026033"/>
              <a:gd name="connsiteY3234" fmla="*/ 395427 h 5603565"/>
              <a:gd name="connsiteX3235" fmla="*/ 4710202 w 5026033"/>
              <a:gd name="connsiteY3235" fmla="*/ 388106 h 5603565"/>
              <a:gd name="connsiteX3236" fmla="*/ 4837490 w 5026033"/>
              <a:gd name="connsiteY3236" fmla="*/ 306986 h 5603565"/>
              <a:gd name="connsiteX3237" fmla="*/ 4930626 w 5026033"/>
              <a:gd name="connsiteY3237" fmla="*/ 281923 h 5603565"/>
              <a:gd name="connsiteX3238" fmla="*/ 4958196 w 5026033"/>
              <a:gd name="connsiteY3238" fmla="*/ 267105 h 5603565"/>
              <a:gd name="connsiteX3239" fmla="*/ 4963011 w 5026033"/>
              <a:gd name="connsiteY3239" fmla="*/ 263454 h 5603565"/>
              <a:gd name="connsiteX3240" fmla="*/ 4971659 w 5026033"/>
              <a:gd name="connsiteY3240" fmla="*/ 254174 h 5603565"/>
              <a:gd name="connsiteX3241" fmla="*/ 4999182 w 5026033"/>
              <a:gd name="connsiteY3241" fmla="*/ 239531 h 5603565"/>
              <a:gd name="connsiteX3242" fmla="*/ 5014624 w 5026033"/>
              <a:gd name="connsiteY3242" fmla="*/ 231915 h 5603565"/>
              <a:gd name="connsiteX3243" fmla="*/ 5019829 w 5026033"/>
              <a:gd name="connsiteY3243" fmla="*/ 253877 h 5603565"/>
              <a:gd name="connsiteX3244" fmla="*/ 5020501 w 5026033"/>
              <a:gd name="connsiteY3244" fmla="*/ 256191 h 5603565"/>
              <a:gd name="connsiteX3245" fmla="*/ 5013081 w 5026033"/>
              <a:gd name="connsiteY3245" fmla="*/ 274804 h 5603565"/>
              <a:gd name="connsiteX3246" fmla="*/ 5011354 w 5026033"/>
              <a:gd name="connsiteY3246" fmla="*/ 291416 h 5603565"/>
              <a:gd name="connsiteX3247" fmla="*/ 5003350 w 5026033"/>
              <a:gd name="connsiteY3247" fmla="*/ 310185 h 5603565"/>
              <a:gd name="connsiteX3248" fmla="*/ 4996406 w 5026033"/>
              <a:gd name="connsiteY3248" fmla="*/ 326992 h 5603565"/>
              <a:gd name="connsiteX3249" fmla="*/ 4989768 w 5026033"/>
              <a:gd name="connsiteY3249" fmla="*/ 340106 h 5603565"/>
              <a:gd name="connsiteX3250" fmla="*/ 4978925 w 5026033"/>
              <a:gd name="connsiteY3250" fmla="*/ 354983 h 5603565"/>
              <a:gd name="connsiteX3251" fmla="*/ 4975373 w 5026033"/>
              <a:gd name="connsiteY3251" fmla="*/ 355490 h 5603565"/>
              <a:gd name="connsiteX3252" fmla="*/ 4965724 w 5026033"/>
              <a:gd name="connsiteY3252" fmla="*/ 368218 h 5603565"/>
              <a:gd name="connsiteX3253" fmla="*/ 4959210 w 5026033"/>
              <a:gd name="connsiteY3253" fmla="*/ 379537 h 5603565"/>
              <a:gd name="connsiteX3254" fmla="*/ 4941149 w 5026033"/>
              <a:gd name="connsiteY3254" fmla="*/ 396331 h 5603565"/>
              <a:gd name="connsiteX3255" fmla="*/ 4925987 w 5026033"/>
              <a:gd name="connsiteY3255" fmla="*/ 410715 h 5603565"/>
              <a:gd name="connsiteX3256" fmla="*/ 4921236 w 5026033"/>
              <a:gd name="connsiteY3256" fmla="*/ 414210 h 5603565"/>
              <a:gd name="connsiteX3257" fmla="*/ 4913123 w 5026033"/>
              <a:gd name="connsiteY3257" fmla="*/ 419331 h 5603565"/>
              <a:gd name="connsiteX3258" fmla="*/ 4909904 w 5026033"/>
              <a:gd name="connsiteY3258" fmla="*/ 421966 h 5603565"/>
              <a:gd name="connsiteX3259" fmla="*/ 4903403 w 5026033"/>
              <a:gd name="connsiteY3259" fmla="*/ 431554 h 5603565"/>
              <a:gd name="connsiteX3260" fmla="*/ 4896238 w 5026033"/>
              <a:gd name="connsiteY3260" fmla="*/ 430884 h 5603565"/>
              <a:gd name="connsiteX3261" fmla="*/ 4887122 w 5026033"/>
              <a:gd name="connsiteY3261" fmla="*/ 437417 h 5603565"/>
              <a:gd name="connsiteX3262" fmla="*/ 4807828 w 5026033"/>
              <a:gd name="connsiteY3262" fmla="*/ 467019 h 5603565"/>
              <a:gd name="connsiteX3263" fmla="*/ 4760811 w 5026033"/>
              <a:gd name="connsiteY3263" fmla="*/ 474324 h 5603565"/>
              <a:gd name="connsiteX3264" fmla="*/ 4731635 w 5026033"/>
              <a:gd name="connsiteY3264" fmla="*/ 475819 h 5603565"/>
              <a:gd name="connsiteX3265" fmla="*/ 4733078 w 5026033"/>
              <a:gd name="connsiteY3265" fmla="*/ 488934 h 5603565"/>
              <a:gd name="connsiteX3266" fmla="*/ 4739325 w 5026033"/>
              <a:gd name="connsiteY3266" fmla="*/ 488221 h 5603565"/>
              <a:gd name="connsiteX3267" fmla="*/ 4753612 w 5026033"/>
              <a:gd name="connsiteY3267" fmla="*/ 494577 h 5603565"/>
              <a:gd name="connsiteX3268" fmla="*/ 4851318 w 5026033"/>
              <a:gd name="connsiteY3268" fmla="*/ 477971 h 5603565"/>
              <a:gd name="connsiteX3269" fmla="*/ 4859349 w 5026033"/>
              <a:gd name="connsiteY3269" fmla="*/ 491110 h 5603565"/>
              <a:gd name="connsiteX3270" fmla="*/ 4882502 w 5026033"/>
              <a:gd name="connsiteY3270" fmla="*/ 491469 h 5603565"/>
              <a:gd name="connsiteX3271" fmla="*/ 4895713 w 5026033"/>
              <a:gd name="connsiteY3271" fmla="*/ 499287 h 5603565"/>
              <a:gd name="connsiteX3272" fmla="*/ 4949120 w 5026033"/>
              <a:gd name="connsiteY3272" fmla="*/ 517632 h 5603565"/>
              <a:gd name="connsiteX3273" fmla="*/ 4970317 w 5026033"/>
              <a:gd name="connsiteY3273" fmla="*/ 523963 h 5603565"/>
              <a:gd name="connsiteX3274" fmla="*/ 4981029 w 5026033"/>
              <a:gd name="connsiteY3274" fmla="*/ 531698 h 5603565"/>
              <a:gd name="connsiteX3275" fmla="*/ 5018127 w 5026033"/>
              <a:gd name="connsiteY3275" fmla="*/ 552637 h 5603565"/>
              <a:gd name="connsiteX3276" fmla="*/ 5026033 w 5026033"/>
              <a:gd name="connsiteY3276" fmla="*/ 561640 h 5603565"/>
              <a:gd name="connsiteX3277" fmla="*/ 5026033 w 5026033"/>
              <a:gd name="connsiteY3277" fmla="*/ 622904 h 5603565"/>
              <a:gd name="connsiteX3278" fmla="*/ 5020468 w 5026033"/>
              <a:gd name="connsiteY3278" fmla="*/ 622779 h 5603565"/>
              <a:gd name="connsiteX3279" fmla="*/ 5016891 w 5026033"/>
              <a:gd name="connsiteY3279" fmla="*/ 628027 h 5603565"/>
              <a:gd name="connsiteX3280" fmla="*/ 5005439 w 5026033"/>
              <a:gd name="connsiteY3280" fmla="*/ 626079 h 5603565"/>
              <a:gd name="connsiteX3281" fmla="*/ 4972810 w 5026033"/>
              <a:gd name="connsiteY3281" fmla="*/ 634782 h 5603565"/>
              <a:gd name="connsiteX3282" fmla="*/ 4959336 w 5026033"/>
              <a:gd name="connsiteY3282" fmla="*/ 637535 h 5603565"/>
              <a:gd name="connsiteX3283" fmla="*/ 4961339 w 5026033"/>
              <a:gd name="connsiteY3283" fmla="*/ 633191 h 5603565"/>
              <a:gd name="connsiteX3284" fmla="*/ 4966738 w 5026033"/>
              <a:gd name="connsiteY3284" fmla="*/ 631383 h 5603565"/>
              <a:gd name="connsiteX3285" fmla="*/ 4970824 w 5026033"/>
              <a:gd name="connsiteY3285" fmla="*/ 628004 h 5603565"/>
              <a:gd name="connsiteX3286" fmla="*/ 4969228 w 5026033"/>
              <a:gd name="connsiteY3286" fmla="*/ 622287 h 5603565"/>
              <a:gd name="connsiteX3287" fmla="*/ 4973830 w 5026033"/>
              <a:gd name="connsiteY3287" fmla="*/ 624336 h 5603565"/>
              <a:gd name="connsiteX3288" fmla="*/ 4997574 w 5026033"/>
              <a:gd name="connsiteY3288" fmla="*/ 609023 h 5603565"/>
              <a:gd name="connsiteX3289" fmla="*/ 5006768 w 5026033"/>
              <a:gd name="connsiteY3289" fmla="*/ 606422 h 5603565"/>
              <a:gd name="connsiteX3290" fmla="*/ 5011239 w 5026033"/>
              <a:gd name="connsiteY3290" fmla="*/ 602641 h 5603565"/>
              <a:gd name="connsiteX3291" fmla="*/ 5001012 w 5026033"/>
              <a:gd name="connsiteY3291" fmla="*/ 592457 h 5603565"/>
              <a:gd name="connsiteX3292" fmla="*/ 5000361 w 5026033"/>
              <a:gd name="connsiteY3292" fmla="*/ 597787 h 5603565"/>
              <a:gd name="connsiteX3293" fmla="*/ 5001218 w 5026033"/>
              <a:gd name="connsiteY3293" fmla="*/ 601559 h 5603565"/>
              <a:gd name="connsiteX3294" fmla="*/ 4983091 w 5026033"/>
              <a:gd name="connsiteY3294" fmla="*/ 601975 h 5603565"/>
              <a:gd name="connsiteX3295" fmla="*/ 4947289 w 5026033"/>
              <a:gd name="connsiteY3295" fmla="*/ 621049 h 5603565"/>
              <a:gd name="connsiteX3296" fmla="*/ 4917284 w 5026033"/>
              <a:gd name="connsiteY3296" fmla="*/ 633057 h 5603565"/>
              <a:gd name="connsiteX3297" fmla="*/ 4887930 w 5026033"/>
              <a:gd name="connsiteY3297" fmla="*/ 639968 h 5603565"/>
              <a:gd name="connsiteX3298" fmla="*/ 4831921 w 5026033"/>
              <a:gd name="connsiteY3298" fmla="*/ 644762 h 5603565"/>
              <a:gd name="connsiteX3299" fmla="*/ 4825621 w 5026033"/>
              <a:gd name="connsiteY3299" fmla="*/ 640276 h 5603565"/>
              <a:gd name="connsiteX3300" fmla="*/ 4760873 w 5026033"/>
              <a:gd name="connsiteY3300" fmla="*/ 619508 h 5603565"/>
              <a:gd name="connsiteX3301" fmla="*/ 4738461 w 5026033"/>
              <a:gd name="connsiteY3301" fmla="*/ 606291 h 5603565"/>
              <a:gd name="connsiteX3302" fmla="*/ 4730709 w 5026033"/>
              <a:gd name="connsiteY3302" fmla="*/ 600206 h 5603565"/>
              <a:gd name="connsiteX3303" fmla="*/ 4709026 w 5026033"/>
              <a:gd name="connsiteY3303" fmla="*/ 585164 h 5603565"/>
              <a:gd name="connsiteX3304" fmla="*/ 4700582 w 5026033"/>
              <a:gd name="connsiteY3304" fmla="*/ 595101 h 5603565"/>
              <a:gd name="connsiteX3305" fmla="*/ 4722117 w 5026033"/>
              <a:gd name="connsiteY3305" fmla="*/ 627809 h 5603565"/>
              <a:gd name="connsiteX3306" fmla="*/ 4755556 w 5026033"/>
              <a:gd name="connsiteY3306" fmla="*/ 647266 h 5603565"/>
              <a:gd name="connsiteX3307" fmla="*/ 4792555 w 5026033"/>
              <a:gd name="connsiteY3307" fmla="*/ 659618 h 5603565"/>
              <a:gd name="connsiteX3308" fmla="*/ 4792112 w 5026033"/>
              <a:gd name="connsiteY3308" fmla="*/ 655988 h 5603565"/>
              <a:gd name="connsiteX3309" fmla="*/ 4804865 w 5026033"/>
              <a:gd name="connsiteY3309" fmla="*/ 661141 h 5603565"/>
              <a:gd name="connsiteX3310" fmla="*/ 4879418 w 5026033"/>
              <a:gd name="connsiteY3310" fmla="*/ 658399 h 5603565"/>
              <a:gd name="connsiteX3311" fmla="*/ 4885134 w 5026033"/>
              <a:gd name="connsiteY3311" fmla="*/ 663090 h 5603565"/>
              <a:gd name="connsiteX3312" fmla="*/ 4886261 w 5026033"/>
              <a:gd name="connsiteY3312" fmla="*/ 665037 h 5603565"/>
              <a:gd name="connsiteX3313" fmla="*/ 4889964 w 5026033"/>
              <a:gd name="connsiteY3313" fmla="*/ 686890 h 5603565"/>
              <a:gd name="connsiteX3314" fmla="*/ 4919905 w 5026033"/>
              <a:gd name="connsiteY3314" fmla="*/ 701406 h 5603565"/>
              <a:gd name="connsiteX3315" fmla="*/ 4986205 w 5026033"/>
              <a:gd name="connsiteY3315" fmla="*/ 753400 h 5603565"/>
              <a:gd name="connsiteX3316" fmla="*/ 5020574 w 5026033"/>
              <a:gd name="connsiteY3316" fmla="*/ 794333 h 5603565"/>
              <a:gd name="connsiteX3317" fmla="*/ 5026033 w 5026033"/>
              <a:gd name="connsiteY3317" fmla="*/ 801813 h 5603565"/>
              <a:gd name="connsiteX3318" fmla="*/ 5026033 w 5026033"/>
              <a:gd name="connsiteY3318" fmla="*/ 962596 h 5603565"/>
              <a:gd name="connsiteX3319" fmla="*/ 5017461 w 5026033"/>
              <a:gd name="connsiteY3319" fmla="*/ 956634 h 5603565"/>
              <a:gd name="connsiteX3320" fmla="*/ 4981790 w 5026033"/>
              <a:gd name="connsiteY3320" fmla="*/ 948654 h 5603565"/>
              <a:gd name="connsiteX3321" fmla="*/ 4980513 w 5026033"/>
              <a:gd name="connsiteY3321" fmla="*/ 944065 h 5603565"/>
              <a:gd name="connsiteX3322" fmla="*/ 4950316 w 5026033"/>
              <a:gd name="connsiteY3322" fmla="*/ 932977 h 5603565"/>
              <a:gd name="connsiteX3323" fmla="*/ 4917486 w 5026033"/>
              <a:gd name="connsiteY3323" fmla="*/ 910881 h 5603565"/>
              <a:gd name="connsiteX3324" fmla="*/ 4894728 w 5026033"/>
              <a:gd name="connsiteY3324" fmla="*/ 890032 h 5603565"/>
              <a:gd name="connsiteX3325" fmla="*/ 4885539 w 5026033"/>
              <a:gd name="connsiteY3325" fmla="*/ 881073 h 5603565"/>
              <a:gd name="connsiteX3326" fmla="*/ 4848755 w 5026033"/>
              <a:gd name="connsiteY3326" fmla="*/ 849555 h 5603565"/>
              <a:gd name="connsiteX3327" fmla="*/ 4843246 w 5026033"/>
              <a:gd name="connsiteY3327" fmla="*/ 857099 h 5603565"/>
              <a:gd name="connsiteX3328" fmla="*/ 4850536 w 5026033"/>
              <a:gd name="connsiteY3328" fmla="*/ 874301 h 5603565"/>
              <a:gd name="connsiteX3329" fmla="*/ 4856102 w 5026033"/>
              <a:gd name="connsiteY3329" fmla="*/ 885326 h 5603565"/>
              <a:gd name="connsiteX3330" fmla="*/ 4859538 w 5026033"/>
              <a:gd name="connsiteY3330" fmla="*/ 889079 h 5603565"/>
              <a:gd name="connsiteX3331" fmla="*/ 4878770 w 5026033"/>
              <a:gd name="connsiteY3331" fmla="*/ 911360 h 5603565"/>
              <a:gd name="connsiteX3332" fmla="*/ 4897801 w 5026033"/>
              <a:gd name="connsiteY3332" fmla="*/ 926725 h 5603565"/>
              <a:gd name="connsiteX3333" fmla="*/ 4905849 w 5026033"/>
              <a:gd name="connsiteY3333" fmla="*/ 933939 h 5603565"/>
              <a:gd name="connsiteX3334" fmla="*/ 4907122 w 5026033"/>
              <a:gd name="connsiteY3334" fmla="*/ 942299 h 5603565"/>
              <a:gd name="connsiteX3335" fmla="*/ 4905586 w 5026033"/>
              <a:gd name="connsiteY3335" fmla="*/ 940606 h 5603565"/>
              <a:gd name="connsiteX3336" fmla="*/ 4903775 w 5026033"/>
              <a:gd name="connsiteY3336" fmla="*/ 940344 h 5603565"/>
              <a:gd name="connsiteX3337" fmla="*/ 4897150 w 5026033"/>
              <a:gd name="connsiteY3337" fmla="*/ 940867 h 5603565"/>
              <a:gd name="connsiteX3338" fmla="*/ 4891588 w 5026033"/>
              <a:gd name="connsiteY3338" fmla="*/ 945303 h 5603565"/>
              <a:gd name="connsiteX3339" fmla="*/ 4930187 w 5026033"/>
              <a:gd name="connsiteY3339" fmla="*/ 1009592 h 5603565"/>
              <a:gd name="connsiteX3340" fmla="*/ 4934599 w 5026033"/>
              <a:gd name="connsiteY3340" fmla="*/ 1038712 h 5603565"/>
              <a:gd name="connsiteX3341" fmla="*/ 4938558 w 5026033"/>
              <a:gd name="connsiteY3341" fmla="*/ 1047257 h 5603565"/>
              <a:gd name="connsiteX3342" fmla="*/ 4935041 w 5026033"/>
              <a:gd name="connsiteY3342" fmla="*/ 1057089 h 5603565"/>
              <a:gd name="connsiteX3343" fmla="*/ 4864562 w 5026033"/>
              <a:gd name="connsiteY3343" fmla="*/ 1062847 h 5603565"/>
              <a:gd name="connsiteX3344" fmla="*/ 4854430 w 5026033"/>
              <a:gd name="connsiteY3344" fmla="*/ 1057269 h 5603565"/>
              <a:gd name="connsiteX3345" fmla="*/ 4845254 w 5026033"/>
              <a:gd name="connsiteY3345" fmla="*/ 1060281 h 5603565"/>
              <a:gd name="connsiteX3346" fmla="*/ 4839208 w 5026033"/>
              <a:gd name="connsiteY3346" fmla="*/ 1038428 h 5603565"/>
              <a:gd name="connsiteX3347" fmla="*/ 4813335 w 5026033"/>
              <a:gd name="connsiteY3347" fmla="*/ 1040165 h 5603565"/>
              <a:gd name="connsiteX3348" fmla="*/ 4819719 w 5026033"/>
              <a:gd name="connsiteY3348" fmla="*/ 1112953 h 5603565"/>
              <a:gd name="connsiteX3349" fmla="*/ 4774319 w 5026033"/>
              <a:gd name="connsiteY3349" fmla="*/ 1114294 h 5603565"/>
              <a:gd name="connsiteX3350" fmla="*/ 4698142 w 5026033"/>
              <a:gd name="connsiteY3350" fmla="*/ 1063641 h 5603565"/>
              <a:gd name="connsiteX3351" fmla="*/ 4666099 w 5026033"/>
              <a:gd name="connsiteY3351" fmla="*/ 1016891 h 5603565"/>
              <a:gd name="connsiteX3352" fmla="*/ 4656767 w 5026033"/>
              <a:gd name="connsiteY3352" fmla="*/ 984425 h 5603565"/>
              <a:gd name="connsiteX3353" fmla="*/ 4654942 w 5026033"/>
              <a:gd name="connsiteY3353" fmla="*/ 970154 h 5603565"/>
              <a:gd name="connsiteX3354" fmla="*/ 4651210 w 5026033"/>
              <a:gd name="connsiteY3354" fmla="*/ 967851 h 5603565"/>
              <a:gd name="connsiteX3355" fmla="*/ 4650407 w 5026033"/>
              <a:gd name="connsiteY3355" fmla="*/ 968172 h 5603565"/>
              <a:gd name="connsiteX3356" fmla="*/ 4650430 w 5026033"/>
              <a:gd name="connsiteY3356" fmla="*/ 968090 h 5603565"/>
              <a:gd name="connsiteX3357" fmla="*/ 4648846 w 5026033"/>
              <a:gd name="connsiteY3357" fmla="*/ 968394 h 5603565"/>
              <a:gd name="connsiteX3358" fmla="*/ 4650729 w 5026033"/>
              <a:gd name="connsiteY3358" fmla="*/ 967071 h 5603565"/>
              <a:gd name="connsiteX3359" fmla="*/ 4650430 w 5026033"/>
              <a:gd name="connsiteY3359" fmla="*/ 968083 h 5603565"/>
              <a:gd name="connsiteX3360" fmla="*/ 4651210 w 5026033"/>
              <a:gd name="connsiteY3360" fmla="*/ 967844 h 5603565"/>
              <a:gd name="connsiteX3361" fmla="*/ 4650732 w 5026033"/>
              <a:gd name="connsiteY3361" fmla="*/ 967063 h 5603565"/>
              <a:gd name="connsiteX3362" fmla="*/ 4650731 w 5026033"/>
              <a:gd name="connsiteY3362" fmla="*/ 967064 h 5603565"/>
              <a:gd name="connsiteX3363" fmla="*/ 4651074 w 5026033"/>
              <a:gd name="connsiteY3363" fmla="*/ 958518 h 5603565"/>
              <a:gd name="connsiteX3364" fmla="*/ 4645336 w 5026033"/>
              <a:gd name="connsiteY3364" fmla="*/ 952003 h 5603565"/>
              <a:gd name="connsiteX3365" fmla="*/ 4645138 w 5026033"/>
              <a:gd name="connsiteY3365" fmla="*/ 937826 h 5603565"/>
              <a:gd name="connsiteX3366" fmla="*/ 4638431 w 5026033"/>
              <a:gd name="connsiteY3366" fmla="*/ 943688 h 5603565"/>
              <a:gd name="connsiteX3367" fmla="*/ 4638336 w 5026033"/>
              <a:gd name="connsiteY3367" fmla="*/ 966784 h 5603565"/>
              <a:gd name="connsiteX3368" fmla="*/ 4639068 w 5026033"/>
              <a:gd name="connsiteY3368" fmla="*/ 985337 h 5603565"/>
              <a:gd name="connsiteX3369" fmla="*/ 4647407 w 5026033"/>
              <a:gd name="connsiteY3369" fmla="*/ 987526 h 5603565"/>
              <a:gd name="connsiteX3370" fmla="*/ 4652013 w 5026033"/>
              <a:gd name="connsiteY3370" fmla="*/ 993128 h 5603565"/>
              <a:gd name="connsiteX3371" fmla="*/ 4651512 w 5026033"/>
              <a:gd name="connsiteY3371" fmla="*/ 1036616 h 5603565"/>
              <a:gd name="connsiteX3372" fmla="*/ 4705837 w 5026033"/>
              <a:gd name="connsiteY3372" fmla="*/ 1105988 h 5603565"/>
              <a:gd name="connsiteX3373" fmla="*/ 4798010 w 5026033"/>
              <a:gd name="connsiteY3373" fmla="*/ 1153368 h 5603565"/>
              <a:gd name="connsiteX3374" fmla="*/ 4808837 w 5026033"/>
              <a:gd name="connsiteY3374" fmla="*/ 1152181 h 5603565"/>
              <a:gd name="connsiteX3375" fmla="*/ 4820123 w 5026033"/>
              <a:gd name="connsiteY3375" fmla="*/ 1148432 h 5603565"/>
              <a:gd name="connsiteX3376" fmla="*/ 4839002 w 5026033"/>
              <a:gd name="connsiteY3376" fmla="*/ 1130343 h 5603565"/>
              <a:gd name="connsiteX3377" fmla="*/ 4840748 w 5026033"/>
              <a:gd name="connsiteY3377" fmla="*/ 1110359 h 5603565"/>
              <a:gd name="connsiteX3378" fmla="*/ 4841595 w 5026033"/>
              <a:gd name="connsiteY3378" fmla="*/ 1085106 h 5603565"/>
              <a:gd name="connsiteX3379" fmla="*/ 4844975 w 5026033"/>
              <a:gd name="connsiteY3379" fmla="*/ 1074682 h 5603565"/>
              <a:gd name="connsiteX3380" fmla="*/ 4840512 w 5026033"/>
              <a:gd name="connsiteY3380" fmla="*/ 1071393 h 5603565"/>
              <a:gd name="connsiteX3381" fmla="*/ 4858629 w 5026033"/>
              <a:gd name="connsiteY3381" fmla="*/ 1068547 h 5603565"/>
              <a:gd name="connsiteX3382" fmla="*/ 4872981 w 5026033"/>
              <a:gd name="connsiteY3382" fmla="*/ 1078856 h 5603565"/>
              <a:gd name="connsiteX3383" fmla="*/ 4874981 w 5026033"/>
              <a:gd name="connsiteY3383" fmla="*/ 1078967 h 5603565"/>
              <a:gd name="connsiteX3384" fmla="*/ 4886031 w 5026033"/>
              <a:gd name="connsiteY3384" fmla="*/ 1088751 h 5603565"/>
              <a:gd name="connsiteX3385" fmla="*/ 4914195 w 5026033"/>
              <a:gd name="connsiteY3385" fmla="*/ 1092179 h 5603565"/>
              <a:gd name="connsiteX3386" fmla="*/ 4924004 w 5026033"/>
              <a:gd name="connsiteY3386" fmla="*/ 1098572 h 5603565"/>
              <a:gd name="connsiteX3387" fmla="*/ 4955380 w 5026033"/>
              <a:gd name="connsiteY3387" fmla="*/ 1062472 h 5603565"/>
              <a:gd name="connsiteX3388" fmla="*/ 4958549 w 5026033"/>
              <a:gd name="connsiteY3388" fmla="*/ 1054618 h 5603565"/>
              <a:gd name="connsiteX3389" fmla="*/ 4959633 w 5026033"/>
              <a:gd name="connsiteY3389" fmla="*/ 1046847 h 5603565"/>
              <a:gd name="connsiteX3390" fmla="*/ 4960524 w 5026033"/>
              <a:gd name="connsiteY3390" fmla="*/ 1039561 h 5603565"/>
              <a:gd name="connsiteX3391" fmla="*/ 4959987 w 5026033"/>
              <a:gd name="connsiteY3391" fmla="*/ 1020751 h 5603565"/>
              <a:gd name="connsiteX3392" fmla="*/ 4937447 w 5026033"/>
              <a:gd name="connsiteY3392" fmla="*/ 971664 h 5603565"/>
              <a:gd name="connsiteX3393" fmla="*/ 4921510 w 5026033"/>
              <a:gd name="connsiteY3393" fmla="*/ 942536 h 5603565"/>
              <a:gd name="connsiteX3394" fmla="*/ 4938008 w 5026033"/>
              <a:gd name="connsiteY3394" fmla="*/ 954696 h 5603565"/>
              <a:gd name="connsiteX3395" fmla="*/ 4947087 w 5026033"/>
              <a:gd name="connsiteY3395" fmla="*/ 955173 h 5603565"/>
              <a:gd name="connsiteX3396" fmla="*/ 4975698 w 5026033"/>
              <a:gd name="connsiteY3396" fmla="*/ 964658 h 5603565"/>
              <a:gd name="connsiteX3397" fmla="*/ 4995187 w 5026033"/>
              <a:gd name="connsiteY3397" fmla="*/ 974726 h 5603565"/>
              <a:gd name="connsiteX3398" fmla="*/ 5010620 w 5026033"/>
              <a:gd name="connsiteY3398" fmla="*/ 982673 h 5603565"/>
              <a:gd name="connsiteX3399" fmla="*/ 5026033 w 5026033"/>
              <a:gd name="connsiteY3399" fmla="*/ 990813 h 5603565"/>
              <a:gd name="connsiteX3400" fmla="*/ 5026033 w 5026033"/>
              <a:gd name="connsiteY3400" fmla="*/ 1012846 h 5603565"/>
              <a:gd name="connsiteX3401" fmla="*/ 5019722 w 5026033"/>
              <a:gd name="connsiteY3401" fmla="*/ 1016501 h 5603565"/>
              <a:gd name="connsiteX3402" fmla="*/ 5013295 w 5026033"/>
              <a:gd name="connsiteY3402" fmla="*/ 1027587 h 5603565"/>
              <a:gd name="connsiteX3403" fmla="*/ 5007264 w 5026033"/>
              <a:gd name="connsiteY3403" fmla="*/ 1034380 h 5603565"/>
              <a:gd name="connsiteX3404" fmla="*/ 4992642 w 5026033"/>
              <a:gd name="connsiteY3404" fmla="*/ 1071759 h 5603565"/>
              <a:gd name="connsiteX3405" fmla="*/ 4993833 w 5026033"/>
              <a:gd name="connsiteY3405" fmla="*/ 1082195 h 5603565"/>
              <a:gd name="connsiteX3406" fmla="*/ 5005330 w 5026033"/>
              <a:gd name="connsiteY3406" fmla="*/ 1138034 h 5603565"/>
              <a:gd name="connsiteX3407" fmla="*/ 4978132 w 5026033"/>
              <a:gd name="connsiteY3407" fmla="*/ 1141299 h 5603565"/>
              <a:gd name="connsiteX3408" fmla="*/ 4964577 w 5026033"/>
              <a:gd name="connsiteY3408" fmla="*/ 1177483 h 5603565"/>
              <a:gd name="connsiteX3409" fmla="*/ 4963657 w 5026033"/>
              <a:gd name="connsiteY3409" fmla="*/ 1187306 h 5603565"/>
              <a:gd name="connsiteX3410" fmla="*/ 4971299 w 5026033"/>
              <a:gd name="connsiteY3410" fmla="*/ 1229643 h 5603565"/>
              <a:gd name="connsiteX3411" fmla="*/ 5008948 w 5026033"/>
              <a:gd name="connsiteY3411" fmla="*/ 1248852 h 5603565"/>
              <a:gd name="connsiteX3412" fmla="*/ 5013977 w 5026033"/>
              <a:gd name="connsiteY3412" fmla="*/ 1238495 h 5603565"/>
              <a:gd name="connsiteX3413" fmla="*/ 4988389 w 5026033"/>
              <a:gd name="connsiteY3413" fmla="*/ 1213949 h 5603565"/>
              <a:gd name="connsiteX3414" fmla="*/ 5012675 w 5026033"/>
              <a:gd name="connsiteY3414" fmla="*/ 1162286 h 5603565"/>
              <a:gd name="connsiteX3415" fmla="*/ 5012676 w 5026033"/>
              <a:gd name="connsiteY3415" fmla="*/ 1162284 h 5603565"/>
              <a:gd name="connsiteX3416" fmla="*/ 5017104 w 5026033"/>
              <a:gd name="connsiteY3416" fmla="*/ 1168231 h 5603565"/>
              <a:gd name="connsiteX3417" fmla="*/ 5026033 w 5026033"/>
              <a:gd name="connsiteY3417" fmla="*/ 1176536 h 5603565"/>
              <a:gd name="connsiteX3418" fmla="*/ 5026033 w 5026033"/>
              <a:gd name="connsiteY3418" fmla="*/ 1582995 h 5603565"/>
              <a:gd name="connsiteX3419" fmla="*/ 5022772 w 5026033"/>
              <a:gd name="connsiteY3419" fmla="*/ 1576037 h 5603565"/>
              <a:gd name="connsiteX3420" fmla="*/ 5023703 w 5026033"/>
              <a:gd name="connsiteY3420" fmla="*/ 1568530 h 5603565"/>
              <a:gd name="connsiteX3421" fmla="*/ 5022070 w 5026033"/>
              <a:gd name="connsiteY3421" fmla="*/ 1537219 h 5603565"/>
              <a:gd name="connsiteX3422" fmla="*/ 5023203 w 5026033"/>
              <a:gd name="connsiteY3422" fmla="*/ 1529536 h 5603565"/>
              <a:gd name="connsiteX3423" fmla="*/ 5021571 w 5026033"/>
              <a:gd name="connsiteY3423" fmla="*/ 1498194 h 5603565"/>
              <a:gd name="connsiteX3424" fmla="*/ 4999830 w 5026033"/>
              <a:gd name="connsiteY3424" fmla="*/ 1529630 h 5603565"/>
              <a:gd name="connsiteX3425" fmla="*/ 4999835 w 5026033"/>
              <a:gd name="connsiteY3425" fmla="*/ 1529636 h 5603565"/>
              <a:gd name="connsiteX3426" fmla="*/ 5002138 w 5026033"/>
              <a:gd name="connsiteY3426" fmla="*/ 1574162 h 5603565"/>
              <a:gd name="connsiteX3427" fmla="*/ 5008169 w 5026033"/>
              <a:gd name="connsiteY3427" fmla="*/ 1590427 h 5603565"/>
              <a:gd name="connsiteX3428" fmla="*/ 5015608 w 5026033"/>
              <a:gd name="connsiteY3428" fmla="*/ 1614539 h 5603565"/>
              <a:gd name="connsiteX3429" fmla="*/ 5025332 w 5026033"/>
              <a:gd name="connsiteY3429" fmla="*/ 1634502 h 5603565"/>
              <a:gd name="connsiteX3430" fmla="*/ 5026033 w 5026033"/>
              <a:gd name="connsiteY3430" fmla="*/ 1635171 h 5603565"/>
              <a:gd name="connsiteX3431" fmla="*/ 5026033 w 5026033"/>
              <a:gd name="connsiteY3431" fmla="*/ 1867347 h 5603565"/>
              <a:gd name="connsiteX3432" fmla="*/ 5014257 w 5026033"/>
              <a:gd name="connsiteY3432" fmla="*/ 1863520 h 5603565"/>
              <a:gd name="connsiteX3433" fmla="*/ 4994178 w 5026033"/>
              <a:gd name="connsiteY3433" fmla="*/ 1835989 h 5603565"/>
              <a:gd name="connsiteX3434" fmla="*/ 4984909 w 5026033"/>
              <a:gd name="connsiteY3434" fmla="*/ 1831924 h 5603565"/>
              <a:gd name="connsiteX3435" fmla="*/ 4983525 w 5026033"/>
              <a:gd name="connsiteY3435" fmla="*/ 1827259 h 5603565"/>
              <a:gd name="connsiteX3436" fmla="*/ 4971352 w 5026033"/>
              <a:gd name="connsiteY3436" fmla="*/ 1799867 h 5603565"/>
              <a:gd name="connsiteX3437" fmla="*/ 4970080 w 5026033"/>
              <a:gd name="connsiteY3437" fmla="*/ 1800217 h 5603565"/>
              <a:gd name="connsiteX3438" fmla="*/ 4970078 w 5026033"/>
              <a:gd name="connsiteY3438" fmla="*/ 1800218 h 5603565"/>
              <a:gd name="connsiteX3439" fmla="*/ 4969791 w 5026033"/>
              <a:gd name="connsiteY3439" fmla="*/ 1799582 h 5603565"/>
              <a:gd name="connsiteX3440" fmla="*/ 4969226 w 5026033"/>
              <a:gd name="connsiteY3440" fmla="*/ 1800707 h 5603565"/>
              <a:gd name="connsiteX3441" fmla="*/ 4969895 w 5026033"/>
              <a:gd name="connsiteY3441" fmla="*/ 1800326 h 5603565"/>
              <a:gd name="connsiteX3442" fmla="*/ 4969209 w 5026033"/>
              <a:gd name="connsiteY3442" fmla="*/ 1800733 h 5603565"/>
              <a:gd name="connsiteX3443" fmla="*/ 4969226 w 5026033"/>
              <a:gd name="connsiteY3443" fmla="*/ 1800701 h 5603565"/>
              <a:gd name="connsiteX3444" fmla="*/ 4967663 w 5026033"/>
              <a:gd name="connsiteY3444" fmla="*/ 1800956 h 5603565"/>
              <a:gd name="connsiteX3445" fmla="*/ 4968994 w 5026033"/>
              <a:gd name="connsiteY3445" fmla="*/ 1799600 h 5603565"/>
              <a:gd name="connsiteX3446" fmla="*/ 4969794 w 5026033"/>
              <a:gd name="connsiteY3446" fmla="*/ 1799580 h 5603565"/>
              <a:gd name="connsiteX3447" fmla="*/ 4973047 w 5026033"/>
              <a:gd name="connsiteY3447" fmla="*/ 1796089 h 5603565"/>
              <a:gd name="connsiteX3448" fmla="*/ 4967223 w 5026033"/>
              <a:gd name="connsiteY3448" fmla="*/ 1776889 h 5603565"/>
              <a:gd name="connsiteX3449" fmla="*/ 4965189 w 5026033"/>
              <a:gd name="connsiteY3449" fmla="*/ 1776475 h 5603565"/>
              <a:gd name="connsiteX3450" fmla="*/ 4965187 w 5026033"/>
              <a:gd name="connsiteY3450" fmla="*/ 1776476 h 5603565"/>
              <a:gd name="connsiteX3451" fmla="*/ 4964738 w 5026033"/>
              <a:gd name="connsiteY3451" fmla="*/ 1775642 h 5603565"/>
              <a:gd name="connsiteX3452" fmla="*/ 4964740 w 5026033"/>
              <a:gd name="connsiteY3452" fmla="*/ 1775642 h 5603565"/>
              <a:gd name="connsiteX3453" fmla="*/ 4965686 w 5026033"/>
              <a:gd name="connsiteY3453" fmla="*/ 1771922 h 5603565"/>
              <a:gd name="connsiteX3454" fmla="*/ 4960897 w 5026033"/>
              <a:gd name="connsiteY3454" fmla="*/ 1759640 h 5603565"/>
              <a:gd name="connsiteX3455" fmla="*/ 4958502 w 5026033"/>
              <a:gd name="connsiteY3455" fmla="*/ 1790101 h 5603565"/>
              <a:gd name="connsiteX3456" fmla="*/ 4959587 w 5026033"/>
              <a:gd name="connsiteY3456" fmla="*/ 1797580 h 5603565"/>
              <a:gd name="connsiteX3457" fmla="*/ 4959920 w 5026033"/>
              <a:gd name="connsiteY3457" fmla="*/ 1801060 h 5603565"/>
              <a:gd name="connsiteX3458" fmla="*/ 4956661 w 5026033"/>
              <a:gd name="connsiteY3458" fmla="*/ 1804539 h 5603565"/>
              <a:gd name="connsiteX3459" fmla="*/ 4960156 w 5026033"/>
              <a:gd name="connsiteY3459" fmla="*/ 1813221 h 5603565"/>
              <a:gd name="connsiteX3460" fmla="*/ 4965200 w 5026033"/>
              <a:gd name="connsiteY3460" fmla="*/ 1819292 h 5603565"/>
              <a:gd name="connsiteX3461" fmla="*/ 4965196 w 5026033"/>
              <a:gd name="connsiteY3461" fmla="*/ 1819292 h 5603565"/>
              <a:gd name="connsiteX3462" fmla="*/ 4973494 w 5026033"/>
              <a:gd name="connsiteY3462" fmla="*/ 1826143 h 5603565"/>
              <a:gd name="connsiteX3463" fmla="*/ 4976969 w 5026033"/>
              <a:gd name="connsiteY3463" fmla="*/ 1831662 h 5603565"/>
              <a:gd name="connsiteX3464" fmla="*/ 4984189 w 5026033"/>
              <a:gd name="connsiteY3464" fmla="*/ 1845484 h 5603565"/>
              <a:gd name="connsiteX3465" fmla="*/ 4990412 w 5026033"/>
              <a:gd name="connsiteY3465" fmla="*/ 1861753 h 5603565"/>
              <a:gd name="connsiteX3466" fmla="*/ 5003280 w 5026033"/>
              <a:gd name="connsiteY3466" fmla="*/ 1865012 h 5603565"/>
              <a:gd name="connsiteX3467" fmla="*/ 5010087 w 5026033"/>
              <a:gd name="connsiteY3467" fmla="*/ 1878642 h 5603565"/>
              <a:gd name="connsiteX3468" fmla="*/ 5026033 w 5026033"/>
              <a:gd name="connsiteY3468" fmla="*/ 1881908 h 5603565"/>
              <a:gd name="connsiteX3469" fmla="*/ 5026033 w 5026033"/>
              <a:gd name="connsiteY3469" fmla="*/ 1882442 h 5603565"/>
              <a:gd name="connsiteX3470" fmla="*/ 5022105 w 5026033"/>
              <a:gd name="connsiteY3470" fmla="*/ 1888571 h 5603565"/>
              <a:gd name="connsiteX3471" fmla="*/ 5026033 w 5026033"/>
              <a:gd name="connsiteY3471" fmla="*/ 1891139 h 5603565"/>
              <a:gd name="connsiteX3472" fmla="*/ 5026033 w 5026033"/>
              <a:gd name="connsiteY3472" fmla="*/ 1937851 h 5603565"/>
              <a:gd name="connsiteX3473" fmla="*/ 5022546 w 5026033"/>
              <a:gd name="connsiteY3473" fmla="*/ 1932020 h 5603565"/>
              <a:gd name="connsiteX3474" fmla="*/ 5012706 w 5026033"/>
              <a:gd name="connsiteY3474" fmla="*/ 1929401 h 5603565"/>
              <a:gd name="connsiteX3475" fmla="*/ 4983915 w 5026033"/>
              <a:gd name="connsiteY3475" fmla="*/ 1891913 h 5603565"/>
              <a:gd name="connsiteX3476" fmla="*/ 4887609 w 5026033"/>
              <a:gd name="connsiteY3476" fmla="*/ 1887376 h 5603565"/>
              <a:gd name="connsiteX3477" fmla="*/ 4889488 w 5026033"/>
              <a:gd name="connsiteY3477" fmla="*/ 1886059 h 5603565"/>
              <a:gd name="connsiteX3478" fmla="*/ 4889512 w 5026033"/>
              <a:gd name="connsiteY3478" fmla="*/ 1886042 h 5603565"/>
              <a:gd name="connsiteX3479" fmla="*/ 4883295 w 5026033"/>
              <a:gd name="connsiteY3479" fmla="*/ 1882682 h 5603565"/>
              <a:gd name="connsiteX3480" fmla="*/ 4833828 w 5026033"/>
              <a:gd name="connsiteY3480" fmla="*/ 1871365 h 5603565"/>
              <a:gd name="connsiteX3481" fmla="*/ 4814293 w 5026033"/>
              <a:gd name="connsiteY3481" fmla="*/ 1861516 h 5603565"/>
              <a:gd name="connsiteX3482" fmla="*/ 4810451 w 5026033"/>
              <a:gd name="connsiteY3482" fmla="*/ 1860305 h 5603565"/>
              <a:gd name="connsiteX3483" fmla="*/ 4829006 w 5026033"/>
              <a:gd name="connsiteY3483" fmla="*/ 1845119 h 5603565"/>
              <a:gd name="connsiteX3484" fmla="*/ 4892339 w 5026033"/>
              <a:gd name="connsiteY3484" fmla="*/ 1850061 h 5603565"/>
              <a:gd name="connsiteX3485" fmla="*/ 4903050 w 5026033"/>
              <a:gd name="connsiteY3485" fmla="*/ 1851345 h 5603565"/>
              <a:gd name="connsiteX3486" fmla="*/ 4915135 w 5026033"/>
              <a:gd name="connsiteY3486" fmla="*/ 1849060 h 5603565"/>
              <a:gd name="connsiteX3487" fmla="*/ 4917520 w 5026033"/>
              <a:gd name="connsiteY3487" fmla="*/ 1852990 h 5603565"/>
              <a:gd name="connsiteX3488" fmla="*/ 4955264 w 5026033"/>
              <a:gd name="connsiteY3488" fmla="*/ 1868204 h 5603565"/>
              <a:gd name="connsiteX3489" fmla="*/ 4964076 w 5026033"/>
              <a:gd name="connsiteY3489" fmla="*/ 1870211 h 5603565"/>
              <a:gd name="connsiteX3490" fmla="*/ 4969762 w 5026033"/>
              <a:gd name="connsiteY3490" fmla="*/ 1866018 h 5603565"/>
              <a:gd name="connsiteX3491" fmla="*/ 4918984 w 5026033"/>
              <a:gd name="connsiteY3491" fmla="*/ 1844989 h 5603565"/>
              <a:gd name="connsiteX3492" fmla="*/ 4886424 w 5026033"/>
              <a:gd name="connsiteY3492" fmla="*/ 1832243 h 5603565"/>
              <a:gd name="connsiteX3493" fmla="*/ 4881775 w 5026033"/>
              <a:gd name="connsiteY3493" fmla="*/ 1835531 h 5603565"/>
              <a:gd name="connsiteX3494" fmla="*/ 4872000 w 5026033"/>
              <a:gd name="connsiteY3494" fmla="*/ 1834346 h 5603565"/>
              <a:gd name="connsiteX3495" fmla="*/ 4863754 w 5026033"/>
              <a:gd name="connsiteY3495" fmla="*/ 1836222 h 5603565"/>
              <a:gd name="connsiteX3496" fmla="*/ 4836726 w 5026033"/>
              <a:gd name="connsiteY3496" fmla="*/ 1843134 h 5603565"/>
              <a:gd name="connsiteX3497" fmla="*/ 4835589 w 5026033"/>
              <a:gd name="connsiteY3497" fmla="*/ 1835642 h 5603565"/>
              <a:gd name="connsiteX3498" fmla="*/ 4829775 w 5026033"/>
              <a:gd name="connsiteY3498" fmla="*/ 1839880 h 5603565"/>
              <a:gd name="connsiteX3499" fmla="*/ 4813934 w 5026033"/>
              <a:gd name="connsiteY3499" fmla="*/ 1840380 h 5603565"/>
              <a:gd name="connsiteX3500" fmla="*/ 4782909 w 5026033"/>
              <a:gd name="connsiteY3500" fmla="*/ 1853763 h 5603565"/>
              <a:gd name="connsiteX3501" fmla="*/ 4786177 w 5026033"/>
              <a:gd name="connsiteY3501" fmla="*/ 1869293 h 5603565"/>
              <a:gd name="connsiteX3502" fmla="*/ 4828641 w 5026033"/>
              <a:gd name="connsiteY3502" fmla="*/ 1891805 h 5603565"/>
              <a:gd name="connsiteX3503" fmla="*/ 4879500 w 5026033"/>
              <a:gd name="connsiteY3503" fmla="*/ 1909493 h 5603565"/>
              <a:gd name="connsiteX3504" fmla="*/ 4867656 w 5026033"/>
              <a:gd name="connsiteY3504" fmla="*/ 1912048 h 5603565"/>
              <a:gd name="connsiteX3505" fmla="*/ 4813678 w 5026033"/>
              <a:gd name="connsiteY3505" fmla="*/ 1905893 h 5603565"/>
              <a:gd name="connsiteX3506" fmla="*/ 4806581 w 5026033"/>
              <a:gd name="connsiteY3506" fmla="*/ 1904741 h 5603565"/>
              <a:gd name="connsiteX3507" fmla="*/ 4782828 w 5026033"/>
              <a:gd name="connsiteY3507" fmla="*/ 1918804 h 5603565"/>
              <a:gd name="connsiteX3508" fmla="*/ 4778751 w 5026033"/>
              <a:gd name="connsiteY3508" fmla="*/ 1922056 h 5603565"/>
              <a:gd name="connsiteX3509" fmla="*/ 4765384 w 5026033"/>
              <a:gd name="connsiteY3509" fmla="*/ 1913943 h 5603565"/>
              <a:gd name="connsiteX3510" fmla="*/ 4757954 w 5026033"/>
              <a:gd name="connsiteY3510" fmla="*/ 1922037 h 5603565"/>
              <a:gd name="connsiteX3511" fmla="*/ 4756182 w 5026033"/>
              <a:gd name="connsiteY3511" fmla="*/ 1914221 h 5603565"/>
              <a:gd name="connsiteX3512" fmla="*/ 4749244 w 5026033"/>
              <a:gd name="connsiteY3512" fmla="*/ 1923705 h 5603565"/>
              <a:gd name="connsiteX3513" fmla="*/ 4748732 w 5026033"/>
              <a:gd name="connsiteY3513" fmla="*/ 1923650 h 5603565"/>
              <a:gd name="connsiteX3514" fmla="*/ 4718579 w 5026033"/>
              <a:gd name="connsiteY3514" fmla="*/ 1927717 h 5603565"/>
              <a:gd name="connsiteX3515" fmla="*/ 4700987 w 5026033"/>
              <a:gd name="connsiteY3515" fmla="*/ 1939230 h 5603565"/>
              <a:gd name="connsiteX3516" fmla="*/ 4693287 w 5026033"/>
              <a:gd name="connsiteY3516" fmla="*/ 1942984 h 5603565"/>
              <a:gd name="connsiteX3517" fmla="*/ 4640306 w 5026033"/>
              <a:gd name="connsiteY3517" fmla="*/ 1987207 h 5603565"/>
              <a:gd name="connsiteX3518" fmla="*/ 4633303 w 5026033"/>
              <a:gd name="connsiteY3518" fmla="*/ 1999688 h 5603565"/>
              <a:gd name="connsiteX3519" fmla="*/ 4629179 w 5026033"/>
              <a:gd name="connsiteY3519" fmla="*/ 2014217 h 5603565"/>
              <a:gd name="connsiteX3520" fmla="*/ 4623443 w 5026033"/>
              <a:gd name="connsiteY3520" fmla="*/ 2021447 h 5603565"/>
              <a:gd name="connsiteX3521" fmla="*/ 4623130 w 5026033"/>
              <a:gd name="connsiteY3521" fmla="*/ 2026261 h 5603565"/>
              <a:gd name="connsiteX3522" fmla="*/ 4632248 w 5026033"/>
              <a:gd name="connsiteY3522" fmla="*/ 2036757 h 5603565"/>
              <a:gd name="connsiteX3523" fmla="*/ 4690492 w 5026033"/>
              <a:gd name="connsiteY3523" fmla="*/ 2064576 h 5603565"/>
              <a:gd name="connsiteX3524" fmla="*/ 4705051 w 5026033"/>
              <a:gd name="connsiteY3524" fmla="*/ 2063627 h 5603565"/>
              <a:gd name="connsiteX3525" fmla="*/ 4705050 w 5026033"/>
              <a:gd name="connsiteY3525" fmla="*/ 2063615 h 5603565"/>
              <a:gd name="connsiteX3526" fmla="*/ 4706179 w 5026033"/>
              <a:gd name="connsiteY3526" fmla="*/ 2063478 h 5603565"/>
              <a:gd name="connsiteX3527" fmla="*/ 4706179 w 5026033"/>
              <a:gd name="connsiteY3527" fmla="*/ 2063487 h 5603565"/>
              <a:gd name="connsiteX3528" fmla="*/ 4720165 w 5026033"/>
              <a:gd name="connsiteY3528" fmla="*/ 2065445 h 5603565"/>
              <a:gd name="connsiteX3529" fmla="*/ 4723570 w 5026033"/>
              <a:gd name="connsiteY3529" fmla="*/ 2060852 h 5603565"/>
              <a:gd name="connsiteX3530" fmla="*/ 4730491 w 5026033"/>
              <a:gd name="connsiteY3530" fmla="*/ 2075926 h 5603565"/>
              <a:gd name="connsiteX3531" fmla="*/ 4756197 w 5026033"/>
              <a:gd name="connsiteY3531" fmla="*/ 2076359 h 5603565"/>
              <a:gd name="connsiteX3532" fmla="*/ 4796081 w 5026033"/>
              <a:gd name="connsiteY3532" fmla="*/ 2056548 h 5603565"/>
              <a:gd name="connsiteX3533" fmla="*/ 4806054 w 5026033"/>
              <a:gd name="connsiteY3533" fmla="*/ 2037029 h 5603565"/>
              <a:gd name="connsiteX3534" fmla="*/ 4781579 w 5026033"/>
              <a:gd name="connsiteY3534" fmla="*/ 2037803 h 5603565"/>
              <a:gd name="connsiteX3535" fmla="*/ 4791491 w 5026033"/>
              <a:gd name="connsiteY3535" fmla="*/ 2030044 h 5603565"/>
              <a:gd name="connsiteX3536" fmla="*/ 4787732 w 5026033"/>
              <a:gd name="connsiteY3536" fmla="*/ 2025552 h 5603565"/>
              <a:gd name="connsiteX3537" fmla="*/ 4780629 w 5026033"/>
              <a:gd name="connsiteY3537" fmla="*/ 2028624 h 5603565"/>
              <a:gd name="connsiteX3538" fmla="*/ 4773650 w 5026033"/>
              <a:gd name="connsiteY3538" fmla="*/ 2030164 h 5603565"/>
              <a:gd name="connsiteX3539" fmla="*/ 4762178 w 5026033"/>
              <a:gd name="connsiteY3539" fmla="*/ 2036865 h 5603565"/>
              <a:gd name="connsiteX3540" fmla="*/ 4738297 w 5026033"/>
              <a:gd name="connsiteY3540" fmla="*/ 2044257 h 5603565"/>
              <a:gd name="connsiteX3541" fmla="*/ 4705930 w 5026033"/>
              <a:gd name="connsiteY3541" fmla="*/ 2048241 h 5603565"/>
              <a:gd name="connsiteX3542" fmla="*/ 4644328 w 5026033"/>
              <a:gd name="connsiteY3542" fmla="*/ 2027670 h 5603565"/>
              <a:gd name="connsiteX3543" fmla="*/ 4655311 w 5026033"/>
              <a:gd name="connsiteY3543" fmla="*/ 1994484 h 5603565"/>
              <a:gd name="connsiteX3544" fmla="*/ 4675279 w 5026033"/>
              <a:gd name="connsiteY3544" fmla="*/ 1975801 h 5603565"/>
              <a:gd name="connsiteX3545" fmla="*/ 4723502 w 5026033"/>
              <a:gd name="connsiteY3545" fmla="*/ 1951458 h 5603565"/>
              <a:gd name="connsiteX3546" fmla="*/ 4743286 w 5026033"/>
              <a:gd name="connsiteY3546" fmla="*/ 1935975 h 5603565"/>
              <a:gd name="connsiteX3547" fmla="*/ 4763725 w 5026033"/>
              <a:gd name="connsiteY3547" fmla="*/ 1935497 h 5603565"/>
              <a:gd name="connsiteX3548" fmla="*/ 4765664 w 5026033"/>
              <a:gd name="connsiteY3548" fmla="*/ 1933136 h 5603565"/>
              <a:gd name="connsiteX3549" fmla="*/ 4771888 w 5026033"/>
              <a:gd name="connsiteY3549" fmla="*/ 1927335 h 5603565"/>
              <a:gd name="connsiteX3550" fmla="*/ 4779221 w 5026033"/>
              <a:gd name="connsiteY3550" fmla="*/ 1927616 h 5603565"/>
              <a:gd name="connsiteX3551" fmla="*/ 4787764 w 5026033"/>
              <a:gd name="connsiteY3551" fmla="*/ 1927881 h 5603565"/>
              <a:gd name="connsiteX3552" fmla="*/ 4793654 w 5026033"/>
              <a:gd name="connsiteY3552" fmla="*/ 1926674 h 5603565"/>
              <a:gd name="connsiteX3553" fmla="*/ 4801740 w 5026033"/>
              <a:gd name="connsiteY3553" fmla="*/ 1922219 h 5603565"/>
              <a:gd name="connsiteX3554" fmla="*/ 4818905 w 5026033"/>
              <a:gd name="connsiteY3554" fmla="*/ 1920281 h 5603565"/>
              <a:gd name="connsiteX3555" fmla="*/ 4830092 w 5026033"/>
              <a:gd name="connsiteY3555" fmla="*/ 1922905 h 5603565"/>
              <a:gd name="connsiteX3556" fmla="*/ 4844231 w 5026033"/>
              <a:gd name="connsiteY3556" fmla="*/ 1923390 h 5603565"/>
              <a:gd name="connsiteX3557" fmla="*/ 4826080 w 5026033"/>
              <a:gd name="connsiteY3557" fmla="*/ 1928569 h 5603565"/>
              <a:gd name="connsiteX3558" fmla="*/ 4813107 w 5026033"/>
              <a:gd name="connsiteY3558" fmla="*/ 1938761 h 5603565"/>
              <a:gd name="connsiteX3559" fmla="*/ 4803814 w 5026033"/>
              <a:gd name="connsiteY3559" fmla="*/ 1940632 h 5603565"/>
              <a:gd name="connsiteX3560" fmla="*/ 4800562 w 5026033"/>
              <a:gd name="connsiteY3560" fmla="*/ 1943244 h 5603565"/>
              <a:gd name="connsiteX3561" fmla="*/ 4791476 w 5026033"/>
              <a:gd name="connsiteY3561" fmla="*/ 1954497 h 5603565"/>
              <a:gd name="connsiteX3562" fmla="*/ 4777255 w 5026033"/>
              <a:gd name="connsiteY3562" fmla="*/ 1964764 h 5603565"/>
              <a:gd name="connsiteX3563" fmla="*/ 4767292 w 5026033"/>
              <a:gd name="connsiteY3563" fmla="*/ 2002748 h 5603565"/>
              <a:gd name="connsiteX3564" fmla="*/ 4852708 w 5026033"/>
              <a:gd name="connsiteY3564" fmla="*/ 2011747 h 5603565"/>
              <a:gd name="connsiteX3565" fmla="*/ 4873186 w 5026033"/>
              <a:gd name="connsiteY3565" fmla="*/ 2005011 h 5603565"/>
              <a:gd name="connsiteX3566" fmla="*/ 4878694 w 5026033"/>
              <a:gd name="connsiteY3566" fmla="*/ 2004210 h 5603565"/>
              <a:gd name="connsiteX3567" fmla="*/ 4885034 w 5026033"/>
              <a:gd name="connsiteY3567" fmla="*/ 2002422 h 5603565"/>
              <a:gd name="connsiteX3568" fmla="*/ 4897464 w 5026033"/>
              <a:gd name="connsiteY3568" fmla="*/ 1994686 h 5603565"/>
              <a:gd name="connsiteX3569" fmla="*/ 4910180 w 5026033"/>
              <a:gd name="connsiteY3569" fmla="*/ 1987305 h 5603565"/>
              <a:gd name="connsiteX3570" fmla="*/ 4926920 w 5026033"/>
              <a:gd name="connsiteY3570" fmla="*/ 1976336 h 5603565"/>
              <a:gd name="connsiteX3571" fmla="*/ 4928604 w 5026033"/>
              <a:gd name="connsiteY3571" fmla="*/ 1995525 h 5603565"/>
              <a:gd name="connsiteX3572" fmla="*/ 4922951 w 5026033"/>
              <a:gd name="connsiteY3572" fmla="*/ 2071820 h 5603565"/>
              <a:gd name="connsiteX3573" fmla="*/ 4917248 w 5026033"/>
              <a:gd name="connsiteY3573" fmla="*/ 2087574 h 5603565"/>
              <a:gd name="connsiteX3574" fmla="*/ 4920280 w 5026033"/>
              <a:gd name="connsiteY3574" fmla="*/ 2129526 h 5603565"/>
              <a:gd name="connsiteX3575" fmla="*/ 4925188 w 5026033"/>
              <a:gd name="connsiteY3575" fmla="*/ 2136918 h 5603565"/>
              <a:gd name="connsiteX3576" fmla="*/ 4926728 w 5026033"/>
              <a:gd name="connsiteY3576" fmla="*/ 2138613 h 5603565"/>
              <a:gd name="connsiteX3577" fmla="*/ 4925186 w 5026033"/>
              <a:gd name="connsiteY3577" fmla="*/ 2136917 h 5603565"/>
              <a:gd name="connsiteX3578" fmla="*/ 4919559 w 5026033"/>
              <a:gd name="connsiteY3578" fmla="*/ 2135392 h 5603565"/>
              <a:gd name="connsiteX3579" fmla="*/ 4904692 w 5026033"/>
              <a:gd name="connsiteY3579" fmla="*/ 2153460 h 5603565"/>
              <a:gd name="connsiteX3580" fmla="*/ 4894782 w 5026033"/>
              <a:gd name="connsiteY3580" fmla="*/ 2170741 h 5603565"/>
              <a:gd name="connsiteX3581" fmla="*/ 4887513 w 5026033"/>
              <a:gd name="connsiteY3581" fmla="*/ 2185811 h 5603565"/>
              <a:gd name="connsiteX3582" fmla="*/ 4885961 w 5026033"/>
              <a:gd name="connsiteY3582" fmla="*/ 2184117 h 5603565"/>
              <a:gd name="connsiteX3583" fmla="*/ 4883337 w 5026033"/>
              <a:gd name="connsiteY3583" fmla="*/ 2184562 h 5603565"/>
              <a:gd name="connsiteX3584" fmla="*/ 4888800 w 5026033"/>
              <a:gd name="connsiteY3584" fmla="*/ 2195888 h 5603565"/>
              <a:gd name="connsiteX3585" fmla="*/ 4880057 w 5026033"/>
              <a:gd name="connsiteY3585" fmla="*/ 2196367 h 5603565"/>
              <a:gd name="connsiteX3586" fmla="*/ 4876580 w 5026033"/>
              <a:gd name="connsiteY3586" fmla="*/ 2197629 h 5603565"/>
              <a:gd name="connsiteX3587" fmla="*/ 4876535 w 5026033"/>
              <a:gd name="connsiteY3587" fmla="*/ 2193353 h 5603565"/>
              <a:gd name="connsiteX3588" fmla="*/ 4876535 w 5026033"/>
              <a:gd name="connsiteY3588" fmla="*/ 2193351 h 5603565"/>
              <a:gd name="connsiteX3589" fmla="*/ 4849261 w 5026033"/>
              <a:gd name="connsiteY3589" fmla="*/ 2208246 h 5603565"/>
              <a:gd name="connsiteX3590" fmla="*/ 4846175 w 5026033"/>
              <a:gd name="connsiteY3590" fmla="*/ 2212056 h 5603565"/>
              <a:gd name="connsiteX3591" fmla="*/ 4857664 w 5026033"/>
              <a:gd name="connsiteY3591" fmla="*/ 2221139 h 5603565"/>
              <a:gd name="connsiteX3592" fmla="*/ 4863587 w 5026033"/>
              <a:gd name="connsiteY3592" fmla="*/ 2225417 h 5603565"/>
              <a:gd name="connsiteX3593" fmla="*/ 4894600 w 5026033"/>
              <a:gd name="connsiteY3593" fmla="*/ 2194160 h 5603565"/>
              <a:gd name="connsiteX3594" fmla="*/ 4901731 w 5026033"/>
              <a:gd name="connsiteY3594" fmla="*/ 2193137 h 5603565"/>
              <a:gd name="connsiteX3595" fmla="*/ 4891356 w 5026033"/>
              <a:gd name="connsiteY3595" fmla="*/ 2189860 h 5603565"/>
              <a:gd name="connsiteX3596" fmla="*/ 4894451 w 5026033"/>
              <a:gd name="connsiteY3596" fmla="*/ 2185129 h 5603565"/>
              <a:gd name="connsiteX3597" fmla="*/ 4909104 w 5026033"/>
              <a:gd name="connsiteY3597" fmla="*/ 2176522 h 5603565"/>
              <a:gd name="connsiteX3598" fmla="*/ 4921300 w 5026033"/>
              <a:gd name="connsiteY3598" fmla="*/ 2143534 h 5603565"/>
              <a:gd name="connsiteX3599" fmla="*/ 4930899 w 5026033"/>
              <a:gd name="connsiteY3599" fmla="*/ 2149157 h 5603565"/>
              <a:gd name="connsiteX3600" fmla="*/ 4932352 w 5026033"/>
              <a:gd name="connsiteY3600" fmla="*/ 2158603 h 5603565"/>
              <a:gd name="connsiteX3601" fmla="*/ 4937813 w 5026033"/>
              <a:gd name="connsiteY3601" fmla="*/ 2166940 h 5603565"/>
              <a:gd name="connsiteX3602" fmla="*/ 4949174 w 5026033"/>
              <a:gd name="connsiteY3602" fmla="*/ 2163129 h 5603565"/>
              <a:gd name="connsiteX3603" fmla="*/ 4949166 w 5026033"/>
              <a:gd name="connsiteY3603" fmla="*/ 2163128 h 5603565"/>
              <a:gd name="connsiteX3604" fmla="*/ 4949935 w 5026033"/>
              <a:gd name="connsiteY3604" fmla="*/ 2162873 h 5603565"/>
              <a:gd name="connsiteX3605" fmla="*/ 4949140 w 5026033"/>
              <a:gd name="connsiteY3605" fmla="*/ 2162995 h 5603565"/>
              <a:gd name="connsiteX3606" fmla="*/ 4948609 w 5026033"/>
              <a:gd name="connsiteY3606" fmla="*/ 2160775 h 5603565"/>
              <a:gd name="connsiteX3607" fmla="*/ 4949941 w 5026033"/>
              <a:gd name="connsiteY3607" fmla="*/ 2162875 h 5603565"/>
              <a:gd name="connsiteX3608" fmla="*/ 4959210 w 5026033"/>
              <a:gd name="connsiteY3608" fmla="*/ 2161769 h 5603565"/>
              <a:gd name="connsiteX3609" fmla="*/ 4961154 w 5026033"/>
              <a:gd name="connsiteY3609" fmla="*/ 2155549 h 5603565"/>
              <a:gd name="connsiteX3610" fmla="*/ 4968477 w 5026033"/>
              <a:gd name="connsiteY3610" fmla="*/ 2149857 h 5603565"/>
              <a:gd name="connsiteX3611" fmla="*/ 4968562 w 5026033"/>
              <a:gd name="connsiteY3611" fmla="*/ 2147354 h 5603565"/>
              <a:gd name="connsiteX3612" fmla="*/ 4992733 w 5026033"/>
              <a:gd name="connsiteY3612" fmla="*/ 2130390 h 5603565"/>
              <a:gd name="connsiteX3613" fmla="*/ 4992740 w 5026033"/>
              <a:gd name="connsiteY3613" fmla="*/ 2130394 h 5603565"/>
              <a:gd name="connsiteX3614" fmla="*/ 4992749 w 5026033"/>
              <a:gd name="connsiteY3614" fmla="*/ 2130395 h 5603565"/>
              <a:gd name="connsiteX3615" fmla="*/ 4995521 w 5026033"/>
              <a:gd name="connsiteY3615" fmla="*/ 2122774 h 5603565"/>
              <a:gd name="connsiteX3616" fmla="*/ 4999406 w 5026033"/>
              <a:gd name="connsiteY3616" fmla="*/ 2115896 h 5603565"/>
              <a:gd name="connsiteX3617" fmla="*/ 5004649 w 5026033"/>
              <a:gd name="connsiteY3617" fmla="*/ 2104922 h 5603565"/>
              <a:gd name="connsiteX3618" fmla="*/ 5022017 w 5026033"/>
              <a:gd name="connsiteY3618" fmla="*/ 2074771 h 5603565"/>
              <a:gd name="connsiteX3619" fmla="*/ 5021792 w 5026033"/>
              <a:gd name="connsiteY3619" fmla="*/ 2059016 h 5603565"/>
              <a:gd name="connsiteX3620" fmla="*/ 5026033 w 5026033"/>
              <a:gd name="connsiteY3620" fmla="*/ 2051836 h 5603565"/>
              <a:gd name="connsiteX3621" fmla="*/ 5026033 w 5026033"/>
              <a:gd name="connsiteY3621" fmla="*/ 2240021 h 5603565"/>
              <a:gd name="connsiteX3622" fmla="*/ 5023656 w 5026033"/>
              <a:gd name="connsiteY3622" fmla="*/ 2236315 h 5603565"/>
              <a:gd name="connsiteX3623" fmla="*/ 5014333 w 5026033"/>
              <a:gd name="connsiteY3623" fmla="*/ 2208656 h 5603565"/>
              <a:gd name="connsiteX3624" fmla="*/ 5007747 w 5026033"/>
              <a:gd name="connsiteY3624" fmla="*/ 2197339 h 5603565"/>
              <a:gd name="connsiteX3625" fmla="*/ 5004116 w 5026033"/>
              <a:gd name="connsiteY3625" fmla="*/ 2183250 h 5603565"/>
              <a:gd name="connsiteX3626" fmla="*/ 4992079 w 5026033"/>
              <a:gd name="connsiteY3626" fmla="*/ 2177606 h 5603565"/>
              <a:gd name="connsiteX3627" fmla="*/ 4993390 w 5026033"/>
              <a:gd name="connsiteY3627" fmla="*/ 2190884 h 5603565"/>
              <a:gd name="connsiteX3628" fmla="*/ 4998178 w 5026033"/>
              <a:gd name="connsiteY3628" fmla="*/ 2205306 h 5603565"/>
              <a:gd name="connsiteX3629" fmla="*/ 5004698 w 5026033"/>
              <a:gd name="connsiteY3629" fmla="*/ 2219080 h 5603565"/>
              <a:gd name="connsiteX3630" fmla="*/ 5004736 w 5026033"/>
              <a:gd name="connsiteY3630" fmla="*/ 2225965 h 5603565"/>
              <a:gd name="connsiteX3631" fmla="*/ 5014371 w 5026033"/>
              <a:gd name="connsiteY3631" fmla="*/ 2250273 h 5603565"/>
              <a:gd name="connsiteX3632" fmla="*/ 5017573 w 5026033"/>
              <a:gd name="connsiteY3632" fmla="*/ 2260748 h 5603565"/>
              <a:gd name="connsiteX3633" fmla="*/ 5026033 w 5026033"/>
              <a:gd name="connsiteY3633" fmla="*/ 2265491 h 5603565"/>
              <a:gd name="connsiteX3634" fmla="*/ 5026033 w 5026033"/>
              <a:gd name="connsiteY3634" fmla="*/ 5603565 h 5603565"/>
              <a:gd name="connsiteX3635" fmla="*/ 0 w 5026033"/>
              <a:gd name="connsiteY3635" fmla="*/ 5603565 h 5603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 ang="0">
                <a:pos x="connsiteX2796" y="connsiteY2796"/>
              </a:cxn>
              <a:cxn ang="0">
                <a:pos x="connsiteX2797" y="connsiteY2797"/>
              </a:cxn>
              <a:cxn ang="0">
                <a:pos x="connsiteX2798" y="connsiteY2798"/>
              </a:cxn>
              <a:cxn ang="0">
                <a:pos x="connsiteX2799" y="connsiteY2799"/>
              </a:cxn>
              <a:cxn ang="0">
                <a:pos x="connsiteX2800" y="connsiteY2800"/>
              </a:cxn>
              <a:cxn ang="0">
                <a:pos x="connsiteX2801" y="connsiteY2801"/>
              </a:cxn>
              <a:cxn ang="0">
                <a:pos x="connsiteX2802" y="connsiteY2802"/>
              </a:cxn>
              <a:cxn ang="0">
                <a:pos x="connsiteX2803" y="connsiteY2803"/>
              </a:cxn>
              <a:cxn ang="0">
                <a:pos x="connsiteX2804" y="connsiteY2804"/>
              </a:cxn>
              <a:cxn ang="0">
                <a:pos x="connsiteX2805" y="connsiteY2805"/>
              </a:cxn>
              <a:cxn ang="0">
                <a:pos x="connsiteX2806" y="connsiteY2806"/>
              </a:cxn>
              <a:cxn ang="0">
                <a:pos x="connsiteX2807" y="connsiteY2807"/>
              </a:cxn>
              <a:cxn ang="0">
                <a:pos x="connsiteX2808" y="connsiteY2808"/>
              </a:cxn>
              <a:cxn ang="0">
                <a:pos x="connsiteX2809" y="connsiteY2809"/>
              </a:cxn>
              <a:cxn ang="0">
                <a:pos x="connsiteX2810" y="connsiteY2810"/>
              </a:cxn>
              <a:cxn ang="0">
                <a:pos x="connsiteX2811" y="connsiteY2811"/>
              </a:cxn>
              <a:cxn ang="0">
                <a:pos x="connsiteX2812" y="connsiteY2812"/>
              </a:cxn>
              <a:cxn ang="0">
                <a:pos x="connsiteX2813" y="connsiteY2813"/>
              </a:cxn>
              <a:cxn ang="0">
                <a:pos x="connsiteX2814" y="connsiteY2814"/>
              </a:cxn>
              <a:cxn ang="0">
                <a:pos x="connsiteX2815" y="connsiteY2815"/>
              </a:cxn>
              <a:cxn ang="0">
                <a:pos x="connsiteX2816" y="connsiteY2816"/>
              </a:cxn>
              <a:cxn ang="0">
                <a:pos x="connsiteX2817" y="connsiteY2817"/>
              </a:cxn>
              <a:cxn ang="0">
                <a:pos x="connsiteX2818" y="connsiteY2818"/>
              </a:cxn>
              <a:cxn ang="0">
                <a:pos x="connsiteX2819" y="connsiteY2819"/>
              </a:cxn>
              <a:cxn ang="0">
                <a:pos x="connsiteX2820" y="connsiteY2820"/>
              </a:cxn>
              <a:cxn ang="0">
                <a:pos x="connsiteX2821" y="connsiteY2821"/>
              </a:cxn>
              <a:cxn ang="0">
                <a:pos x="connsiteX2822" y="connsiteY2822"/>
              </a:cxn>
              <a:cxn ang="0">
                <a:pos x="connsiteX2823" y="connsiteY2823"/>
              </a:cxn>
              <a:cxn ang="0">
                <a:pos x="connsiteX2824" y="connsiteY2824"/>
              </a:cxn>
              <a:cxn ang="0">
                <a:pos x="connsiteX2825" y="connsiteY2825"/>
              </a:cxn>
              <a:cxn ang="0">
                <a:pos x="connsiteX2826" y="connsiteY2826"/>
              </a:cxn>
              <a:cxn ang="0">
                <a:pos x="connsiteX2827" y="connsiteY2827"/>
              </a:cxn>
              <a:cxn ang="0">
                <a:pos x="connsiteX2828" y="connsiteY2828"/>
              </a:cxn>
              <a:cxn ang="0">
                <a:pos x="connsiteX2829" y="connsiteY2829"/>
              </a:cxn>
              <a:cxn ang="0">
                <a:pos x="connsiteX2830" y="connsiteY2830"/>
              </a:cxn>
              <a:cxn ang="0">
                <a:pos x="connsiteX2831" y="connsiteY2831"/>
              </a:cxn>
              <a:cxn ang="0">
                <a:pos x="connsiteX2832" y="connsiteY2832"/>
              </a:cxn>
              <a:cxn ang="0">
                <a:pos x="connsiteX2833" y="connsiteY2833"/>
              </a:cxn>
              <a:cxn ang="0">
                <a:pos x="connsiteX2834" y="connsiteY2834"/>
              </a:cxn>
              <a:cxn ang="0">
                <a:pos x="connsiteX2835" y="connsiteY2835"/>
              </a:cxn>
              <a:cxn ang="0">
                <a:pos x="connsiteX2836" y="connsiteY2836"/>
              </a:cxn>
              <a:cxn ang="0">
                <a:pos x="connsiteX2837" y="connsiteY2837"/>
              </a:cxn>
              <a:cxn ang="0">
                <a:pos x="connsiteX2838" y="connsiteY2838"/>
              </a:cxn>
              <a:cxn ang="0">
                <a:pos x="connsiteX2839" y="connsiteY2839"/>
              </a:cxn>
              <a:cxn ang="0">
                <a:pos x="connsiteX2840" y="connsiteY2840"/>
              </a:cxn>
              <a:cxn ang="0">
                <a:pos x="connsiteX2841" y="connsiteY2841"/>
              </a:cxn>
              <a:cxn ang="0">
                <a:pos x="connsiteX2842" y="connsiteY2842"/>
              </a:cxn>
              <a:cxn ang="0">
                <a:pos x="connsiteX2843" y="connsiteY2843"/>
              </a:cxn>
              <a:cxn ang="0">
                <a:pos x="connsiteX2844" y="connsiteY2844"/>
              </a:cxn>
              <a:cxn ang="0">
                <a:pos x="connsiteX2845" y="connsiteY2845"/>
              </a:cxn>
              <a:cxn ang="0">
                <a:pos x="connsiteX2846" y="connsiteY2846"/>
              </a:cxn>
              <a:cxn ang="0">
                <a:pos x="connsiteX2847" y="connsiteY2847"/>
              </a:cxn>
              <a:cxn ang="0">
                <a:pos x="connsiteX2848" y="connsiteY2848"/>
              </a:cxn>
              <a:cxn ang="0">
                <a:pos x="connsiteX2849" y="connsiteY2849"/>
              </a:cxn>
              <a:cxn ang="0">
                <a:pos x="connsiteX2850" y="connsiteY2850"/>
              </a:cxn>
              <a:cxn ang="0">
                <a:pos x="connsiteX2851" y="connsiteY2851"/>
              </a:cxn>
              <a:cxn ang="0">
                <a:pos x="connsiteX2852" y="connsiteY2852"/>
              </a:cxn>
              <a:cxn ang="0">
                <a:pos x="connsiteX2853" y="connsiteY2853"/>
              </a:cxn>
              <a:cxn ang="0">
                <a:pos x="connsiteX2854" y="connsiteY2854"/>
              </a:cxn>
              <a:cxn ang="0">
                <a:pos x="connsiteX2855" y="connsiteY2855"/>
              </a:cxn>
              <a:cxn ang="0">
                <a:pos x="connsiteX2856" y="connsiteY2856"/>
              </a:cxn>
              <a:cxn ang="0">
                <a:pos x="connsiteX2857" y="connsiteY2857"/>
              </a:cxn>
              <a:cxn ang="0">
                <a:pos x="connsiteX2858" y="connsiteY2858"/>
              </a:cxn>
              <a:cxn ang="0">
                <a:pos x="connsiteX2859" y="connsiteY2859"/>
              </a:cxn>
              <a:cxn ang="0">
                <a:pos x="connsiteX2860" y="connsiteY2860"/>
              </a:cxn>
              <a:cxn ang="0">
                <a:pos x="connsiteX2861" y="connsiteY2861"/>
              </a:cxn>
              <a:cxn ang="0">
                <a:pos x="connsiteX2862" y="connsiteY2862"/>
              </a:cxn>
              <a:cxn ang="0">
                <a:pos x="connsiteX2863" y="connsiteY2863"/>
              </a:cxn>
              <a:cxn ang="0">
                <a:pos x="connsiteX2864" y="connsiteY2864"/>
              </a:cxn>
              <a:cxn ang="0">
                <a:pos x="connsiteX2865" y="connsiteY2865"/>
              </a:cxn>
              <a:cxn ang="0">
                <a:pos x="connsiteX2866" y="connsiteY2866"/>
              </a:cxn>
              <a:cxn ang="0">
                <a:pos x="connsiteX2867" y="connsiteY2867"/>
              </a:cxn>
              <a:cxn ang="0">
                <a:pos x="connsiteX2868" y="connsiteY2868"/>
              </a:cxn>
              <a:cxn ang="0">
                <a:pos x="connsiteX2869" y="connsiteY2869"/>
              </a:cxn>
              <a:cxn ang="0">
                <a:pos x="connsiteX2870" y="connsiteY2870"/>
              </a:cxn>
              <a:cxn ang="0">
                <a:pos x="connsiteX2871" y="connsiteY2871"/>
              </a:cxn>
              <a:cxn ang="0">
                <a:pos x="connsiteX2872" y="connsiteY2872"/>
              </a:cxn>
              <a:cxn ang="0">
                <a:pos x="connsiteX2873" y="connsiteY2873"/>
              </a:cxn>
              <a:cxn ang="0">
                <a:pos x="connsiteX2874" y="connsiteY2874"/>
              </a:cxn>
              <a:cxn ang="0">
                <a:pos x="connsiteX2875" y="connsiteY2875"/>
              </a:cxn>
              <a:cxn ang="0">
                <a:pos x="connsiteX2876" y="connsiteY2876"/>
              </a:cxn>
              <a:cxn ang="0">
                <a:pos x="connsiteX2877" y="connsiteY2877"/>
              </a:cxn>
              <a:cxn ang="0">
                <a:pos x="connsiteX2878" y="connsiteY2878"/>
              </a:cxn>
              <a:cxn ang="0">
                <a:pos x="connsiteX2879" y="connsiteY2879"/>
              </a:cxn>
              <a:cxn ang="0">
                <a:pos x="connsiteX2880" y="connsiteY2880"/>
              </a:cxn>
              <a:cxn ang="0">
                <a:pos x="connsiteX2881" y="connsiteY2881"/>
              </a:cxn>
              <a:cxn ang="0">
                <a:pos x="connsiteX2882" y="connsiteY2882"/>
              </a:cxn>
              <a:cxn ang="0">
                <a:pos x="connsiteX2883" y="connsiteY2883"/>
              </a:cxn>
              <a:cxn ang="0">
                <a:pos x="connsiteX2884" y="connsiteY2884"/>
              </a:cxn>
              <a:cxn ang="0">
                <a:pos x="connsiteX2885" y="connsiteY2885"/>
              </a:cxn>
              <a:cxn ang="0">
                <a:pos x="connsiteX2886" y="connsiteY2886"/>
              </a:cxn>
              <a:cxn ang="0">
                <a:pos x="connsiteX2887" y="connsiteY2887"/>
              </a:cxn>
              <a:cxn ang="0">
                <a:pos x="connsiteX2888" y="connsiteY2888"/>
              </a:cxn>
              <a:cxn ang="0">
                <a:pos x="connsiteX2889" y="connsiteY2889"/>
              </a:cxn>
              <a:cxn ang="0">
                <a:pos x="connsiteX2890" y="connsiteY2890"/>
              </a:cxn>
              <a:cxn ang="0">
                <a:pos x="connsiteX2891" y="connsiteY2891"/>
              </a:cxn>
              <a:cxn ang="0">
                <a:pos x="connsiteX2892" y="connsiteY2892"/>
              </a:cxn>
              <a:cxn ang="0">
                <a:pos x="connsiteX2893" y="connsiteY2893"/>
              </a:cxn>
              <a:cxn ang="0">
                <a:pos x="connsiteX2894" y="connsiteY2894"/>
              </a:cxn>
              <a:cxn ang="0">
                <a:pos x="connsiteX2895" y="connsiteY2895"/>
              </a:cxn>
              <a:cxn ang="0">
                <a:pos x="connsiteX2896" y="connsiteY2896"/>
              </a:cxn>
              <a:cxn ang="0">
                <a:pos x="connsiteX2897" y="connsiteY2897"/>
              </a:cxn>
              <a:cxn ang="0">
                <a:pos x="connsiteX2898" y="connsiteY2898"/>
              </a:cxn>
              <a:cxn ang="0">
                <a:pos x="connsiteX2899" y="connsiteY2899"/>
              </a:cxn>
              <a:cxn ang="0">
                <a:pos x="connsiteX2900" y="connsiteY2900"/>
              </a:cxn>
              <a:cxn ang="0">
                <a:pos x="connsiteX2901" y="connsiteY2901"/>
              </a:cxn>
              <a:cxn ang="0">
                <a:pos x="connsiteX2902" y="connsiteY2902"/>
              </a:cxn>
              <a:cxn ang="0">
                <a:pos x="connsiteX2903" y="connsiteY2903"/>
              </a:cxn>
              <a:cxn ang="0">
                <a:pos x="connsiteX2904" y="connsiteY2904"/>
              </a:cxn>
              <a:cxn ang="0">
                <a:pos x="connsiteX2905" y="connsiteY2905"/>
              </a:cxn>
              <a:cxn ang="0">
                <a:pos x="connsiteX2906" y="connsiteY2906"/>
              </a:cxn>
              <a:cxn ang="0">
                <a:pos x="connsiteX2907" y="connsiteY2907"/>
              </a:cxn>
              <a:cxn ang="0">
                <a:pos x="connsiteX2908" y="connsiteY2908"/>
              </a:cxn>
              <a:cxn ang="0">
                <a:pos x="connsiteX2909" y="connsiteY2909"/>
              </a:cxn>
              <a:cxn ang="0">
                <a:pos x="connsiteX2910" y="connsiteY2910"/>
              </a:cxn>
              <a:cxn ang="0">
                <a:pos x="connsiteX2911" y="connsiteY2911"/>
              </a:cxn>
              <a:cxn ang="0">
                <a:pos x="connsiteX2912" y="connsiteY2912"/>
              </a:cxn>
              <a:cxn ang="0">
                <a:pos x="connsiteX2913" y="connsiteY2913"/>
              </a:cxn>
              <a:cxn ang="0">
                <a:pos x="connsiteX2914" y="connsiteY2914"/>
              </a:cxn>
              <a:cxn ang="0">
                <a:pos x="connsiteX2915" y="connsiteY2915"/>
              </a:cxn>
              <a:cxn ang="0">
                <a:pos x="connsiteX2916" y="connsiteY2916"/>
              </a:cxn>
              <a:cxn ang="0">
                <a:pos x="connsiteX2917" y="connsiteY2917"/>
              </a:cxn>
              <a:cxn ang="0">
                <a:pos x="connsiteX2918" y="connsiteY2918"/>
              </a:cxn>
              <a:cxn ang="0">
                <a:pos x="connsiteX2919" y="connsiteY2919"/>
              </a:cxn>
              <a:cxn ang="0">
                <a:pos x="connsiteX2920" y="connsiteY2920"/>
              </a:cxn>
              <a:cxn ang="0">
                <a:pos x="connsiteX2921" y="connsiteY2921"/>
              </a:cxn>
              <a:cxn ang="0">
                <a:pos x="connsiteX2922" y="connsiteY2922"/>
              </a:cxn>
              <a:cxn ang="0">
                <a:pos x="connsiteX2923" y="connsiteY2923"/>
              </a:cxn>
              <a:cxn ang="0">
                <a:pos x="connsiteX2924" y="connsiteY2924"/>
              </a:cxn>
              <a:cxn ang="0">
                <a:pos x="connsiteX2925" y="connsiteY2925"/>
              </a:cxn>
              <a:cxn ang="0">
                <a:pos x="connsiteX2926" y="connsiteY2926"/>
              </a:cxn>
              <a:cxn ang="0">
                <a:pos x="connsiteX2927" y="connsiteY2927"/>
              </a:cxn>
              <a:cxn ang="0">
                <a:pos x="connsiteX2928" y="connsiteY2928"/>
              </a:cxn>
              <a:cxn ang="0">
                <a:pos x="connsiteX2929" y="connsiteY2929"/>
              </a:cxn>
              <a:cxn ang="0">
                <a:pos x="connsiteX2930" y="connsiteY2930"/>
              </a:cxn>
              <a:cxn ang="0">
                <a:pos x="connsiteX2931" y="connsiteY2931"/>
              </a:cxn>
              <a:cxn ang="0">
                <a:pos x="connsiteX2932" y="connsiteY2932"/>
              </a:cxn>
              <a:cxn ang="0">
                <a:pos x="connsiteX2933" y="connsiteY2933"/>
              </a:cxn>
              <a:cxn ang="0">
                <a:pos x="connsiteX2934" y="connsiteY2934"/>
              </a:cxn>
              <a:cxn ang="0">
                <a:pos x="connsiteX2935" y="connsiteY2935"/>
              </a:cxn>
              <a:cxn ang="0">
                <a:pos x="connsiteX2936" y="connsiteY2936"/>
              </a:cxn>
              <a:cxn ang="0">
                <a:pos x="connsiteX2937" y="connsiteY2937"/>
              </a:cxn>
              <a:cxn ang="0">
                <a:pos x="connsiteX2938" y="connsiteY2938"/>
              </a:cxn>
              <a:cxn ang="0">
                <a:pos x="connsiteX2939" y="connsiteY2939"/>
              </a:cxn>
              <a:cxn ang="0">
                <a:pos x="connsiteX2940" y="connsiteY2940"/>
              </a:cxn>
              <a:cxn ang="0">
                <a:pos x="connsiteX2941" y="connsiteY2941"/>
              </a:cxn>
              <a:cxn ang="0">
                <a:pos x="connsiteX2942" y="connsiteY2942"/>
              </a:cxn>
              <a:cxn ang="0">
                <a:pos x="connsiteX2943" y="connsiteY2943"/>
              </a:cxn>
              <a:cxn ang="0">
                <a:pos x="connsiteX2944" y="connsiteY2944"/>
              </a:cxn>
              <a:cxn ang="0">
                <a:pos x="connsiteX2945" y="connsiteY2945"/>
              </a:cxn>
              <a:cxn ang="0">
                <a:pos x="connsiteX2946" y="connsiteY2946"/>
              </a:cxn>
              <a:cxn ang="0">
                <a:pos x="connsiteX2947" y="connsiteY2947"/>
              </a:cxn>
              <a:cxn ang="0">
                <a:pos x="connsiteX2948" y="connsiteY2948"/>
              </a:cxn>
              <a:cxn ang="0">
                <a:pos x="connsiteX2949" y="connsiteY2949"/>
              </a:cxn>
              <a:cxn ang="0">
                <a:pos x="connsiteX2950" y="connsiteY2950"/>
              </a:cxn>
              <a:cxn ang="0">
                <a:pos x="connsiteX2951" y="connsiteY2951"/>
              </a:cxn>
              <a:cxn ang="0">
                <a:pos x="connsiteX2952" y="connsiteY2952"/>
              </a:cxn>
              <a:cxn ang="0">
                <a:pos x="connsiteX2953" y="connsiteY2953"/>
              </a:cxn>
              <a:cxn ang="0">
                <a:pos x="connsiteX2954" y="connsiteY2954"/>
              </a:cxn>
              <a:cxn ang="0">
                <a:pos x="connsiteX2955" y="connsiteY2955"/>
              </a:cxn>
              <a:cxn ang="0">
                <a:pos x="connsiteX2956" y="connsiteY2956"/>
              </a:cxn>
              <a:cxn ang="0">
                <a:pos x="connsiteX2957" y="connsiteY2957"/>
              </a:cxn>
              <a:cxn ang="0">
                <a:pos x="connsiteX2958" y="connsiteY2958"/>
              </a:cxn>
              <a:cxn ang="0">
                <a:pos x="connsiteX2959" y="connsiteY2959"/>
              </a:cxn>
              <a:cxn ang="0">
                <a:pos x="connsiteX2960" y="connsiteY2960"/>
              </a:cxn>
              <a:cxn ang="0">
                <a:pos x="connsiteX2961" y="connsiteY2961"/>
              </a:cxn>
              <a:cxn ang="0">
                <a:pos x="connsiteX2962" y="connsiteY2962"/>
              </a:cxn>
              <a:cxn ang="0">
                <a:pos x="connsiteX2963" y="connsiteY2963"/>
              </a:cxn>
              <a:cxn ang="0">
                <a:pos x="connsiteX2964" y="connsiteY2964"/>
              </a:cxn>
              <a:cxn ang="0">
                <a:pos x="connsiteX2965" y="connsiteY2965"/>
              </a:cxn>
              <a:cxn ang="0">
                <a:pos x="connsiteX2966" y="connsiteY2966"/>
              </a:cxn>
              <a:cxn ang="0">
                <a:pos x="connsiteX2967" y="connsiteY2967"/>
              </a:cxn>
              <a:cxn ang="0">
                <a:pos x="connsiteX2968" y="connsiteY2968"/>
              </a:cxn>
              <a:cxn ang="0">
                <a:pos x="connsiteX2969" y="connsiteY2969"/>
              </a:cxn>
              <a:cxn ang="0">
                <a:pos x="connsiteX2970" y="connsiteY2970"/>
              </a:cxn>
              <a:cxn ang="0">
                <a:pos x="connsiteX2971" y="connsiteY2971"/>
              </a:cxn>
              <a:cxn ang="0">
                <a:pos x="connsiteX2972" y="connsiteY2972"/>
              </a:cxn>
              <a:cxn ang="0">
                <a:pos x="connsiteX2973" y="connsiteY2973"/>
              </a:cxn>
              <a:cxn ang="0">
                <a:pos x="connsiteX2974" y="connsiteY2974"/>
              </a:cxn>
              <a:cxn ang="0">
                <a:pos x="connsiteX2975" y="connsiteY2975"/>
              </a:cxn>
              <a:cxn ang="0">
                <a:pos x="connsiteX2976" y="connsiteY2976"/>
              </a:cxn>
              <a:cxn ang="0">
                <a:pos x="connsiteX2977" y="connsiteY2977"/>
              </a:cxn>
              <a:cxn ang="0">
                <a:pos x="connsiteX2978" y="connsiteY2978"/>
              </a:cxn>
              <a:cxn ang="0">
                <a:pos x="connsiteX2979" y="connsiteY2979"/>
              </a:cxn>
              <a:cxn ang="0">
                <a:pos x="connsiteX2980" y="connsiteY2980"/>
              </a:cxn>
              <a:cxn ang="0">
                <a:pos x="connsiteX2981" y="connsiteY2981"/>
              </a:cxn>
              <a:cxn ang="0">
                <a:pos x="connsiteX2982" y="connsiteY2982"/>
              </a:cxn>
              <a:cxn ang="0">
                <a:pos x="connsiteX2983" y="connsiteY2983"/>
              </a:cxn>
              <a:cxn ang="0">
                <a:pos x="connsiteX2984" y="connsiteY2984"/>
              </a:cxn>
              <a:cxn ang="0">
                <a:pos x="connsiteX2985" y="connsiteY2985"/>
              </a:cxn>
              <a:cxn ang="0">
                <a:pos x="connsiteX2986" y="connsiteY2986"/>
              </a:cxn>
              <a:cxn ang="0">
                <a:pos x="connsiteX2987" y="connsiteY2987"/>
              </a:cxn>
              <a:cxn ang="0">
                <a:pos x="connsiteX2988" y="connsiteY2988"/>
              </a:cxn>
              <a:cxn ang="0">
                <a:pos x="connsiteX2989" y="connsiteY2989"/>
              </a:cxn>
              <a:cxn ang="0">
                <a:pos x="connsiteX2990" y="connsiteY2990"/>
              </a:cxn>
              <a:cxn ang="0">
                <a:pos x="connsiteX2991" y="connsiteY2991"/>
              </a:cxn>
              <a:cxn ang="0">
                <a:pos x="connsiteX2992" y="connsiteY2992"/>
              </a:cxn>
              <a:cxn ang="0">
                <a:pos x="connsiteX2993" y="connsiteY2993"/>
              </a:cxn>
              <a:cxn ang="0">
                <a:pos x="connsiteX2994" y="connsiteY2994"/>
              </a:cxn>
              <a:cxn ang="0">
                <a:pos x="connsiteX2995" y="connsiteY2995"/>
              </a:cxn>
              <a:cxn ang="0">
                <a:pos x="connsiteX2996" y="connsiteY2996"/>
              </a:cxn>
              <a:cxn ang="0">
                <a:pos x="connsiteX2997" y="connsiteY2997"/>
              </a:cxn>
              <a:cxn ang="0">
                <a:pos x="connsiteX2998" y="connsiteY2998"/>
              </a:cxn>
              <a:cxn ang="0">
                <a:pos x="connsiteX2999" y="connsiteY2999"/>
              </a:cxn>
              <a:cxn ang="0">
                <a:pos x="connsiteX3000" y="connsiteY3000"/>
              </a:cxn>
              <a:cxn ang="0">
                <a:pos x="connsiteX3001" y="connsiteY3001"/>
              </a:cxn>
              <a:cxn ang="0">
                <a:pos x="connsiteX3002" y="connsiteY3002"/>
              </a:cxn>
              <a:cxn ang="0">
                <a:pos x="connsiteX3003" y="connsiteY3003"/>
              </a:cxn>
              <a:cxn ang="0">
                <a:pos x="connsiteX3004" y="connsiteY3004"/>
              </a:cxn>
              <a:cxn ang="0">
                <a:pos x="connsiteX3005" y="connsiteY3005"/>
              </a:cxn>
              <a:cxn ang="0">
                <a:pos x="connsiteX3006" y="connsiteY3006"/>
              </a:cxn>
              <a:cxn ang="0">
                <a:pos x="connsiteX3007" y="connsiteY3007"/>
              </a:cxn>
              <a:cxn ang="0">
                <a:pos x="connsiteX3008" y="connsiteY3008"/>
              </a:cxn>
              <a:cxn ang="0">
                <a:pos x="connsiteX3009" y="connsiteY3009"/>
              </a:cxn>
              <a:cxn ang="0">
                <a:pos x="connsiteX3010" y="connsiteY3010"/>
              </a:cxn>
              <a:cxn ang="0">
                <a:pos x="connsiteX3011" y="connsiteY3011"/>
              </a:cxn>
              <a:cxn ang="0">
                <a:pos x="connsiteX3012" y="connsiteY3012"/>
              </a:cxn>
              <a:cxn ang="0">
                <a:pos x="connsiteX3013" y="connsiteY3013"/>
              </a:cxn>
              <a:cxn ang="0">
                <a:pos x="connsiteX3014" y="connsiteY3014"/>
              </a:cxn>
              <a:cxn ang="0">
                <a:pos x="connsiteX3015" y="connsiteY3015"/>
              </a:cxn>
              <a:cxn ang="0">
                <a:pos x="connsiteX3016" y="connsiteY3016"/>
              </a:cxn>
              <a:cxn ang="0">
                <a:pos x="connsiteX3017" y="connsiteY3017"/>
              </a:cxn>
              <a:cxn ang="0">
                <a:pos x="connsiteX3018" y="connsiteY3018"/>
              </a:cxn>
              <a:cxn ang="0">
                <a:pos x="connsiteX3019" y="connsiteY3019"/>
              </a:cxn>
              <a:cxn ang="0">
                <a:pos x="connsiteX3020" y="connsiteY3020"/>
              </a:cxn>
              <a:cxn ang="0">
                <a:pos x="connsiteX3021" y="connsiteY3021"/>
              </a:cxn>
              <a:cxn ang="0">
                <a:pos x="connsiteX3022" y="connsiteY3022"/>
              </a:cxn>
              <a:cxn ang="0">
                <a:pos x="connsiteX3023" y="connsiteY3023"/>
              </a:cxn>
              <a:cxn ang="0">
                <a:pos x="connsiteX3024" y="connsiteY3024"/>
              </a:cxn>
              <a:cxn ang="0">
                <a:pos x="connsiteX3025" y="connsiteY3025"/>
              </a:cxn>
              <a:cxn ang="0">
                <a:pos x="connsiteX3026" y="connsiteY3026"/>
              </a:cxn>
              <a:cxn ang="0">
                <a:pos x="connsiteX3027" y="connsiteY3027"/>
              </a:cxn>
              <a:cxn ang="0">
                <a:pos x="connsiteX3028" y="connsiteY3028"/>
              </a:cxn>
              <a:cxn ang="0">
                <a:pos x="connsiteX3029" y="connsiteY3029"/>
              </a:cxn>
              <a:cxn ang="0">
                <a:pos x="connsiteX3030" y="connsiteY3030"/>
              </a:cxn>
              <a:cxn ang="0">
                <a:pos x="connsiteX3031" y="connsiteY3031"/>
              </a:cxn>
              <a:cxn ang="0">
                <a:pos x="connsiteX3032" y="connsiteY3032"/>
              </a:cxn>
              <a:cxn ang="0">
                <a:pos x="connsiteX3033" y="connsiteY3033"/>
              </a:cxn>
              <a:cxn ang="0">
                <a:pos x="connsiteX3034" y="connsiteY3034"/>
              </a:cxn>
              <a:cxn ang="0">
                <a:pos x="connsiteX3035" y="connsiteY3035"/>
              </a:cxn>
              <a:cxn ang="0">
                <a:pos x="connsiteX3036" y="connsiteY3036"/>
              </a:cxn>
              <a:cxn ang="0">
                <a:pos x="connsiteX3037" y="connsiteY3037"/>
              </a:cxn>
              <a:cxn ang="0">
                <a:pos x="connsiteX3038" y="connsiteY3038"/>
              </a:cxn>
              <a:cxn ang="0">
                <a:pos x="connsiteX3039" y="connsiteY3039"/>
              </a:cxn>
              <a:cxn ang="0">
                <a:pos x="connsiteX3040" y="connsiteY3040"/>
              </a:cxn>
              <a:cxn ang="0">
                <a:pos x="connsiteX3041" y="connsiteY3041"/>
              </a:cxn>
              <a:cxn ang="0">
                <a:pos x="connsiteX3042" y="connsiteY3042"/>
              </a:cxn>
              <a:cxn ang="0">
                <a:pos x="connsiteX3043" y="connsiteY3043"/>
              </a:cxn>
              <a:cxn ang="0">
                <a:pos x="connsiteX3044" y="connsiteY3044"/>
              </a:cxn>
              <a:cxn ang="0">
                <a:pos x="connsiteX3045" y="connsiteY3045"/>
              </a:cxn>
              <a:cxn ang="0">
                <a:pos x="connsiteX3046" y="connsiteY3046"/>
              </a:cxn>
              <a:cxn ang="0">
                <a:pos x="connsiteX3047" y="connsiteY3047"/>
              </a:cxn>
              <a:cxn ang="0">
                <a:pos x="connsiteX3048" y="connsiteY3048"/>
              </a:cxn>
              <a:cxn ang="0">
                <a:pos x="connsiteX3049" y="connsiteY3049"/>
              </a:cxn>
              <a:cxn ang="0">
                <a:pos x="connsiteX3050" y="connsiteY3050"/>
              </a:cxn>
              <a:cxn ang="0">
                <a:pos x="connsiteX3051" y="connsiteY3051"/>
              </a:cxn>
              <a:cxn ang="0">
                <a:pos x="connsiteX3052" y="connsiteY3052"/>
              </a:cxn>
              <a:cxn ang="0">
                <a:pos x="connsiteX3053" y="connsiteY3053"/>
              </a:cxn>
              <a:cxn ang="0">
                <a:pos x="connsiteX3054" y="connsiteY3054"/>
              </a:cxn>
              <a:cxn ang="0">
                <a:pos x="connsiteX3055" y="connsiteY3055"/>
              </a:cxn>
              <a:cxn ang="0">
                <a:pos x="connsiteX3056" y="connsiteY3056"/>
              </a:cxn>
              <a:cxn ang="0">
                <a:pos x="connsiteX3057" y="connsiteY3057"/>
              </a:cxn>
              <a:cxn ang="0">
                <a:pos x="connsiteX3058" y="connsiteY3058"/>
              </a:cxn>
              <a:cxn ang="0">
                <a:pos x="connsiteX3059" y="connsiteY3059"/>
              </a:cxn>
              <a:cxn ang="0">
                <a:pos x="connsiteX3060" y="connsiteY3060"/>
              </a:cxn>
              <a:cxn ang="0">
                <a:pos x="connsiteX3061" y="connsiteY3061"/>
              </a:cxn>
              <a:cxn ang="0">
                <a:pos x="connsiteX3062" y="connsiteY3062"/>
              </a:cxn>
              <a:cxn ang="0">
                <a:pos x="connsiteX3063" y="connsiteY3063"/>
              </a:cxn>
              <a:cxn ang="0">
                <a:pos x="connsiteX3064" y="connsiteY3064"/>
              </a:cxn>
              <a:cxn ang="0">
                <a:pos x="connsiteX3065" y="connsiteY3065"/>
              </a:cxn>
              <a:cxn ang="0">
                <a:pos x="connsiteX3066" y="connsiteY3066"/>
              </a:cxn>
              <a:cxn ang="0">
                <a:pos x="connsiteX3067" y="connsiteY3067"/>
              </a:cxn>
              <a:cxn ang="0">
                <a:pos x="connsiteX3068" y="connsiteY3068"/>
              </a:cxn>
              <a:cxn ang="0">
                <a:pos x="connsiteX3069" y="connsiteY3069"/>
              </a:cxn>
              <a:cxn ang="0">
                <a:pos x="connsiteX3070" y="connsiteY3070"/>
              </a:cxn>
              <a:cxn ang="0">
                <a:pos x="connsiteX3071" y="connsiteY3071"/>
              </a:cxn>
              <a:cxn ang="0">
                <a:pos x="connsiteX3072" y="connsiteY3072"/>
              </a:cxn>
              <a:cxn ang="0">
                <a:pos x="connsiteX3073" y="connsiteY3073"/>
              </a:cxn>
              <a:cxn ang="0">
                <a:pos x="connsiteX3074" y="connsiteY3074"/>
              </a:cxn>
              <a:cxn ang="0">
                <a:pos x="connsiteX3075" y="connsiteY3075"/>
              </a:cxn>
              <a:cxn ang="0">
                <a:pos x="connsiteX3076" y="connsiteY3076"/>
              </a:cxn>
              <a:cxn ang="0">
                <a:pos x="connsiteX3077" y="connsiteY3077"/>
              </a:cxn>
              <a:cxn ang="0">
                <a:pos x="connsiteX3078" y="connsiteY3078"/>
              </a:cxn>
              <a:cxn ang="0">
                <a:pos x="connsiteX3079" y="connsiteY3079"/>
              </a:cxn>
              <a:cxn ang="0">
                <a:pos x="connsiteX3080" y="connsiteY3080"/>
              </a:cxn>
              <a:cxn ang="0">
                <a:pos x="connsiteX3081" y="connsiteY3081"/>
              </a:cxn>
              <a:cxn ang="0">
                <a:pos x="connsiteX3082" y="connsiteY3082"/>
              </a:cxn>
              <a:cxn ang="0">
                <a:pos x="connsiteX3083" y="connsiteY3083"/>
              </a:cxn>
              <a:cxn ang="0">
                <a:pos x="connsiteX3084" y="connsiteY3084"/>
              </a:cxn>
              <a:cxn ang="0">
                <a:pos x="connsiteX3085" y="connsiteY3085"/>
              </a:cxn>
              <a:cxn ang="0">
                <a:pos x="connsiteX3086" y="connsiteY3086"/>
              </a:cxn>
              <a:cxn ang="0">
                <a:pos x="connsiteX3087" y="connsiteY3087"/>
              </a:cxn>
              <a:cxn ang="0">
                <a:pos x="connsiteX3088" y="connsiteY3088"/>
              </a:cxn>
              <a:cxn ang="0">
                <a:pos x="connsiteX3089" y="connsiteY3089"/>
              </a:cxn>
              <a:cxn ang="0">
                <a:pos x="connsiteX3090" y="connsiteY3090"/>
              </a:cxn>
              <a:cxn ang="0">
                <a:pos x="connsiteX3091" y="connsiteY3091"/>
              </a:cxn>
              <a:cxn ang="0">
                <a:pos x="connsiteX3092" y="connsiteY3092"/>
              </a:cxn>
              <a:cxn ang="0">
                <a:pos x="connsiteX3093" y="connsiteY3093"/>
              </a:cxn>
              <a:cxn ang="0">
                <a:pos x="connsiteX3094" y="connsiteY3094"/>
              </a:cxn>
              <a:cxn ang="0">
                <a:pos x="connsiteX3095" y="connsiteY3095"/>
              </a:cxn>
              <a:cxn ang="0">
                <a:pos x="connsiteX3096" y="connsiteY3096"/>
              </a:cxn>
              <a:cxn ang="0">
                <a:pos x="connsiteX3097" y="connsiteY3097"/>
              </a:cxn>
              <a:cxn ang="0">
                <a:pos x="connsiteX3098" y="connsiteY3098"/>
              </a:cxn>
              <a:cxn ang="0">
                <a:pos x="connsiteX3099" y="connsiteY3099"/>
              </a:cxn>
              <a:cxn ang="0">
                <a:pos x="connsiteX3100" y="connsiteY3100"/>
              </a:cxn>
              <a:cxn ang="0">
                <a:pos x="connsiteX3101" y="connsiteY3101"/>
              </a:cxn>
              <a:cxn ang="0">
                <a:pos x="connsiteX3102" y="connsiteY3102"/>
              </a:cxn>
              <a:cxn ang="0">
                <a:pos x="connsiteX3103" y="connsiteY3103"/>
              </a:cxn>
              <a:cxn ang="0">
                <a:pos x="connsiteX3104" y="connsiteY3104"/>
              </a:cxn>
              <a:cxn ang="0">
                <a:pos x="connsiteX3105" y="connsiteY3105"/>
              </a:cxn>
              <a:cxn ang="0">
                <a:pos x="connsiteX3106" y="connsiteY3106"/>
              </a:cxn>
              <a:cxn ang="0">
                <a:pos x="connsiteX3107" y="connsiteY3107"/>
              </a:cxn>
              <a:cxn ang="0">
                <a:pos x="connsiteX3108" y="connsiteY3108"/>
              </a:cxn>
              <a:cxn ang="0">
                <a:pos x="connsiteX3109" y="connsiteY3109"/>
              </a:cxn>
              <a:cxn ang="0">
                <a:pos x="connsiteX3110" y="connsiteY3110"/>
              </a:cxn>
              <a:cxn ang="0">
                <a:pos x="connsiteX3111" y="connsiteY3111"/>
              </a:cxn>
              <a:cxn ang="0">
                <a:pos x="connsiteX3112" y="connsiteY3112"/>
              </a:cxn>
              <a:cxn ang="0">
                <a:pos x="connsiteX3113" y="connsiteY3113"/>
              </a:cxn>
              <a:cxn ang="0">
                <a:pos x="connsiteX3114" y="connsiteY3114"/>
              </a:cxn>
              <a:cxn ang="0">
                <a:pos x="connsiteX3115" y="connsiteY3115"/>
              </a:cxn>
              <a:cxn ang="0">
                <a:pos x="connsiteX3116" y="connsiteY3116"/>
              </a:cxn>
              <a:cxn ang="0">
                <a:pos x="connsiteX3117" y="connsiteY3117"/>
              </a:cxn>
              <a:cxn ang="0">
                <a:pos x="connsiteX3118" y="connsiteY3118"/>
              </a:cxn>
              <a:cxn ang="0">
                <a:pos x="connsiteX3119" y="connsiteY3119"/>
              </a:cxn>
              <a:cxn ang="0">
                <a:pos x="connsiteX3120" y="connsiteY3120"/>
              </a:cxn>
              <a:cxn ang="0">
                <a:pos x="connsiteX3121" y="connsiteY3121"/>
              </a:cxn>
              <a:cxn ang="0">
                <a:pos x="connsiteX3122" y="connsiteY3122"/>
              </a:cxn>
              <a:cxn ang="0">
                <a:pos x="connsiteX3123" y="connsiteY3123"/>
              </a:cxn>
              <a:cxn ang="0">
                <a:pos x="connsiteX3124" y="connsiteY3124"/>
              </a:cxn>
              <a:cxn ang="0">
                <a:pos x="connsiteX3125" y="connsiteY3125"/>
              </a:cxn>
              <a:cxn ang="0">
                <a:pos x="connsiteX3126" y="connsiteY3126"/>
              </a:cxn>
              <a:cxn ang="0">
                <a:pos x="connsiteX3127" y="connsiteY3127"/>
              </a:cxn>
              <a:cxn ang="0">
                <a:pos x="connsiteX3128" y="connsiteY3128"/>
              </a:cxn>
              <a:cxn ang="0">
                <a:pos x="connsiteX3129" y="connsiteY3129"/>
              </a:cxn>
              <a:cxn ang="0">
                <a:pos x="connsiteX3130" y="connsiteY3130"/>
              </a:cxn>
              <a:cxn ang="0">
                <a:pos x="connsiteX3131" y="connsiteY3131"/>
              </a:cxn>
              <a:cxn ang="0">
                <a:pos x="connsiteX3132" y="connsiteY3132"/>
              </a:cxn>
              <a:cxn ang="0">
                <a:pos x="connsiteX3133" y="connsiteY3133"/>
              </a:cxn>
              <a:cxn ang="0">
                <a:pos x="connsiteX3134" y="connsiteY3134"/>
              </a:cxn>
              <a:cxn ang="0">
                <a:pos x="connsiteX3135" y="connsiteY3135"/>
              </a:cxn>
              <a:cxn ang="0">
                <a:pos x="connsiteX3136" y="connsiteY3136"/>
              </a:cxn>
              <a:cxn ang="0">
                <a:pos x="connsiteX3137" y="connsiteY3137"/>
              </a:cxn>
              <a:cxn ang="0">
                <a:pos x="connsiteX3138" y="connsiteY3138"/>
              </a:cxn>
              <a:cxn ang="0">
                <a:pos x="connsiteX3139" y="connsiteY3139"/>
              </a:cxn>
              <a:cxn ang="0">
                <a:pos x="connsiteX3140" y="connsiteY3140"/>
              </a:cxn>
              <a:cxn ang="0">
                <a:pos x="connsiteX3141" y="connsiteY3141"/>
              </a:cxn>
              <a:cxn ang="0">
                <a:pos x="connsiteX3142" y="connsiteY3142"/>
              </a:cxn>
              <a:cxn ang="0">
                <a:pos x="connsiteX3143" y="connsiteY3143"/>
              </a:cxn>
              <a:cxn ang="0">
                <a:pos x="connsiteX3144" y="connsiteY3144"/>
              </a:cxn>
              <a:cxn ang="0">
                <a:pos x="connsiteX3145" y="connsiteY3145"/>
              </a:cxn>
              <a:cxn ang="0">
                <a:pos x="connsiteX3146" y="connsiteY3146"/>
              </a:cxn>
              <a:cxn ang="0">
                <a:pos x="connsiteX3147" y="connsiteY3147"/>
              </a:cxn>
              <a:cxn ang="0">
                <a:pos x="connsiteX3148" y="connsiteY3148"/>
              </a:cxn>
              <a:cxn ang="0">
                <a:pos x="connsiteX3149" y="connsiteY3149"/>
              </a:cxn>
              <a:cxn ang="0">
                <a:pos x="connsiteX3150" y="connsiteY3150"/>
              </a:cxn>
              <a:cxn ang="0">
                <a:pos x="connsiteX3151" y="connsiteY3151"/>
              </a:cxn>
              <a:cxn ang="0">
                <a:pos x="connsiteX3152" y="connsiteY3152"/>
              </a:cxn>
              <a:cxn ang="0">
                <a:pos x="connsiteX3153" y="connsiteY3153"/>
              </a:cxn>
              <a:cxn ang="0">
                <a:pos x="connsiteX3154" y="connsiteY3154"/>
              </a:cxn>
              <a:cxn ang="0">
                <a:pos x="connsiteX3155" y="connsiteY3155"/>
              </a:cxn>
              <a:cxn ang="0">
                <a:pos x="connsiteX3156" y="connsiteY3156"/>
              </a:cxn>
              <a:cxn ang="0">
                <a:pos x="connsiteX3157" y="connsiteY3157"/>
              </a:cxn>
              <a:cxn ang="0">
                <a:pos x="connsiteX3158" y="connsiteY3158"/>
              </a:cxn>
              <a:cxn ang="0">
                <a:pos x="connsiteX3159" y="connsiteY3159"/>
              </a:cxn>
              <a:cxn ang="0">
                <a:pos x="connsiteX3160" y="connsiteY3160"/>
              </a:cxn>
              <a:cxn ang="0">
                <a:pos x="connsiteX3161" y="connsiteY3161"/>
              </a:cxn>
              <a:cxn ang="0">
                <a:pos x="connsiteX3162" y="connsiteY3162"/>
              </a:cxn>
              <a:cxn ang="0">
                <a:pos x="connsiteX3163" y="connsiteY3163"/>
              </a:cxn>
              <a:cxn ang="0">
                <a:pos x="connsiteX3164" y="connsiteY3164"/>
              </a:cxn>
              <a:cxn ang="0">
                <a:pos x="connsiteX3165" y="connsiteY3165"/>
              </a:cxn>
              <a:cxn ang="0">
                <a:pos x="connsiteX3166" y="connsiteY3166"/>
              </a:cxn>
              <a:cxn ang="0">
                <a:pos x="connsiteX3167" y="connsiteY3167"/>
              </a:cxn>
              <a:cxn ang="0">
                <a:pos x="connsiteX3168" y="connsiteY3168"/>
              </a:cxn>
              <a:cxn ang="0">
                <a:pos x="connsiteX3169" y="connsiteY3169"/>
              </a:cxn>
              <a:cxn ang="0">
                <a:pos x="connsiteX3170" y="connsiteY3170"/>
              </a:cxn>
              <a:cxn ang="0">
                <a:pos x="connsiteX3171" y="connsiteY3171"/>
              </a:cxn>
              <a:cxn ang="0">
                <a:pos x="connsiteX3172" y="connsiteY3172"/>
              </a:cxn>
              <a:cxn ang="0">
                <a:pos x="connsiteX3173" y="connsiteY3173"/>
              </a:cxn>
              <a:cxn ang="0">
                <a:pos x="connsiteX3174" y="connsiteY3174"/>
              </a:cxn>
              <a:cxn ang="0">
                <a:pos x="connsiteX3175" y="connsiteY3175"/>
              </a:cxn>
              <a:cxn ang="0">
                <a:pos x="connsiteX3176" y="connsiteY3176"/>
              </a:cxn>
              <a:cxn ang="0">
                <a:pos x="connsiteX3177" y="connsiteY3177"/>
              </a:cxn>
              <a:cxn ang="0">
                <a:pos x="connsiteX3178" y="connsiteY3178"/>
              </a:cxn>
              <a:cxn ang="0">
                <a:pos x="connsiteX3179" y="connsiteY3179"/>
              </a:cxn>
              <a:cxn ang="0">
                <a:pos x="connsiteX3180" y="connsiteY3180"/>
              </a:cxn>
              <a:cxn ang="0">
                <a:pos x="connsiteX3181" y="connsiteY3181"/>
              </a:cxn>
              <a:cxn ang="0">
                <a:pos x="connsiteX3182" y="connsiteY3182"/>
              </a:cxn>
              <a:cxn ang="0">
                <a:pos x="connsiteX3183" y="connsiteY3183"/>
              </a:cxn>
              <a:cxn ang="0">
                <a:pos x="connsiteX3184" y="connsiteY3184"/>
              </a:cxn>
              <a:cxn ang="0">
                <a:pos x="connsiteX3185" y="connsiteY3185"/>
              </a:cxn>
              <a:cxn ang="0">
                <a:pos x="connsiteX3186" y="connsiteY3186"/>
              </a:cxn>
              <a:cxn ang="0">
                <a:pos x="connsiteX3187" y="connsiteY3187"/>
              </a:cxn>
              <a:cxn ang="0">
                <a:pos x="connsiteX3188" y="connsiteY3188"/>
              </a:cxn>
              <a:cxn ang="0">
                <a:pos x="connsiteX3189" y="connsiteY3189"/>
              </a:cxn>
              <a:cxn ang="0">
                <a:pos x="connsiteX3190" y="connsiteY3190"/>
              </a:cxn>
              <a:cxn ang="0">
                <a:pos x="connsiteX3191" y="connsiteY3191"/>
              </a:cxn>
              <a:cxn ang="0">
                <a:pos x="connsiteX3192" y="connsiteY3192"/>
              </a:cxn>
              <a:cxn ang="0">
                <a:pos x="connsiteX3193" y="connsiteY3193"/>
              </a:cxn>
              <a:cxn ang="0">
                <a:pos x="connsiteX3194" y="connsiteY3194"/>
              </a:cxn>
              <a:cxn ang="0">
                <a:pos x="connsiteX3195" y="connsiteY3195"/>
              </a:cxn>
              <a:cxn ang="0">
                <a:pos x="connsiteX3196" y="connsiteY3196"/>
              </a:cxn>
              <a:cxn ang="0">
                <a:pos x="connsiteX3197" y="connsiteY3197"/>
              </a:cxn>
              <a:cxn ang="0">
                <a:pos x="connsiteX3198" y="connsiteY3198"/>
              </a:cxn>
              <a:cxn ang="0">
                <a:pos x="connsiteX3199" y="connsiteY3199"/>
              </a:cxn>
              <a:cxn ang="0">
                <a:pos x="connsiteX3200" y="connsiteY3200"/>
              </a:cxn>
              <a:cxn ang="0">
                <a:pos x="connsiteX3201" y="connsiteY3201"/>
              </a:cxn>
              <a:cxn ang="0">
                <a:pos x="connsiteX3202" y="connsiteY3202"/>
              </a:cxn>
              <a:cxn ang="0">
                <a:pos x="connsiteX3203" y="connsiteY3203"/>
              </a:cxn>
              <a:cxn ang="0">
                <a:pos x="connsiteX3204" y="connsiteY3204"/>
              </a:cxn>
              <a:cxn ang="0">
                <a:pos x="connsiteX3205" y="connsiteY3205"/>
              </a:cxn>
              <a:cxn ang="0">
                <a:pos x="connsiteX3206" y="connsiteY3206"/>
              </a:cxn>
              <a:cxn ang="0">
                <a:pos x="connsiteX3207" y="connsiteY3207"/>
              </a:cxn>
              <a:cxn ang="0">
                <a:pos x="connsiteX3208" y="connsiteY3208"/>
              </a:cxn>
              <a:cxn ang="0">
                <a:pos x="connsiteX3209" y="connsiteY3209"/>
              </a:cxn>
              <a:cxn ang="0">
                <a:pos x="connsiteX3210" y="connsiteY3210"/>
              </a:cxn>
              <a:cxn ang="0">
                <a:pos x="connsiteX3211" y="connsiteY3211"/>
              </a:cxn>
              <a:cxn ang="0">
                <a:pos x="connsiteX3212" y="connsiteY3212"/>
              </a:cxn>
              <a:cxn ang="0">
                <a:pos x="connsiteX3213" y="connsiteY3213"/>
              </a:cxn>
              <a:cxn ang="0">
                <a:pos x="connsiteX3214" y="connsiteY3214"/>
              </a:cxn>
              <a:cxn ang="0">
                <a:pos x="connsiteX3215" y="connsiteY3215"/>
              </a:cxn>
              <a:cxn ang="0">
                <a:pos x="connsiteX3216" y="connsiteY3216"/>
              </a:cxn>
              <a:cxn ang="0">
                <a:pos x="connsiteX3217" y="connsiteY3217"/>
              </a:cxn>
              <a:cxn ang="0">
                <a:pos x="connsiteX3218" y="connsiteY3218"/>
              </a:cxn>
              <a:cxn ang="0">
                <a:pos x="connsiteX3219" y="connsiteY3219"/>
              </a:cxn>
              <a:cxn ang="0">
                <a:pos x="connsiteX3220" y="connsiteY3220"/>
              </a:cxn>
              <a:cxn ang="0">
                <a:pos x="connsiteX3221" y="connsiteY3221"/>
              </a:cxn>
              <a:cxn ang="0">
                <a:pos x="connsiteX3222" y="connsiteY3222"/>
              </a:cxn>
              <a:cxn ang="0">
                <a:pos x="connsiteX3223" y="connsiteY3223"/>
              </a:cxn>
              <a:cxn ang="0">
                <a:pos x="connsiteX3224" y="connsiteY3224"/>
              </a:cxn>
              <a:cxn ang="0">
                <a:pos x="connsiteX3225" y="connsiteY3225"/>
              </a:cxn>
              <a:cxn ang="0">
                <a:pos x="connsiteX3226" y="connsiteY3226"/>
              </a:cxn>
              <a:cxn ang="0">
                <a:pos x="connsiteX3227" y="connsiteY3227"/>
              </a:cxn>
              <a:cxn ang="0">
                <a:pos x="connsiteX3228" y="connsiteY3228"/>
              </a:cxn>
              <a:cxn ang="0">
                <a:pos x="connsiteX3229" y="connsiteY3229"/>
              </a:cxn>
              <a:cxn ang="0">
                <a:pos x="connsiteX3230" y="connsiteY3230"/>
              </a:cxn>
              <a:cxn ang="0">
                <a:pos x="connsiteX3231" y="connsiteY3231"/>
              </a:cxn>
              <a:cxn ang="0">
                <a:pos x="connsiteX3232" y="connsiteY3232"/>
              </a:cxn>
              <a:cxn ang="0">
                <a:pos x="connsiteX3233" y="connsiteY3233"/>
              </a:cxn>
              <a:cxn ang="0">
                <a:pos x="connsiteX3234" y="connsiteY3234"/>
              </a:cxn>
              <a:cxn ang="0">
                <a:pos x="connsiteX3235" y="connsiteY3235"/>
              </a:cxn>
              <a:cxn ang="0">
                <a:pos x="connsiteX3236" y="connsiteY3236"/>
              </a:cxn>
              <a:cxn ang="0">
                <a:pos x="connsiteX3237" y="connsiteY3237"/>
              </a:cxn>
              <a:cxn ang="0">
                <a:pos x="connsiteX3238" y="connsiteY3238"/>
              </a:cxn>
              <a:cxn ang="0">
                <a:pos x="connsiteX3239" y="connsiteY3239"/>
              </a:cxn>
              <a:cxn ang="0">
                <a:pos x="connsiteX3240" y="connsiteY3240"/>
              </a:cxn>
              <a:cxn ang="0">
                <a:pos x="connsiteX3241" y="connsiteY3241"/>
              </a:cxn>
              <a:cxn ang="0">
                <a:pos x="connsiteX3242" y="connsiteY3242"/>
              </a:cxn>
              <a:cxn ang="0">
                <a:pos x="connsiteX3243" y="connsiteY3243"/>
              </a:cxn>
              <a:cxn ang="0">
                <a:pos x="connsiteX3244" y="connsiteY3244"/>
              </a:cxn>
              <a:cxn ang="0">
                <a:pos x="connsiteX3245" y="connsiteY3245"/>
              </a:cxn>
              <a:cxn ang="0">
                <a:pos x="connsiteX3246" y="connsiteY3246"/>
              </a:cxn>
              <a:cxn ang="0">
                <a:pos x="connsiteX3247" y="connsiteY3247"/>
              </a:cxn>
              <a:cxn ang="0">
                <a:pos x="connsiteX3248" y="connsiteY3248"/>
              </a:cxn>
              <a:cxn ang="0">
                <a:pos x="connsiteX3249" y="connsiteY3249"/>
              </a:cxn>
              <a:cxn ang="0">
                <a:pos x="connsiteX3250" y="connsiteY3250"/>
              </a:cxn>
              <a:cxn ang="0">
                <a:pos x="connsiteX3251" y="connsiteY3251"/>
              </a:cxn>
              <a:cxn ang="0">
                <a:pos x="connsiteX3252" y="connsiteY3252"/>
              </a:cxn>
              <a:cxn ang="0">
                <a:pos x="connsiteX3253" y="connsiteY3253"/>
              </a:cxn>
              <a:cxn ang="0">
                <a:pos x="connsiteX3254" y="connsiteY3254"/>
              </a:cxn>
              <a:cxn ang="0">
                <a:pos x="connsiteX3255" y="connsiteY3255"/>
              </a:cxn>
              <a:cxn ang="0">
                <a:pos x="connsiteX3256" y="connsiteY3256"/>
              </a:cxn>
              <a:cxn ang="0">
                <a:pos x="connsiteX3257" y="connsiteY3257"/>
              </a:cxn>
              <a:cxn ang="0">
                <a:pos x="connsiteX3258" y="connsiteY3258"/>
              </a:cxn>
              <a:cxn ang="0">
                <a:pos x="connsiteX3259" y="connsiteY3259"/>
              </a:cxn>
              <a:cxn ang="0">
                <a:pos x="connsiteX3260" y="connsiteY3260"/>
              </a:cxn>
              <a:cxn ang="0">
                <a:pos x="connsiteX3261" y="connsiteY3261"/>
              </a:cxn>
              <a:cxn ang="0">
                <a:pos x="connsiteX3262" y="connsiteY3262"/>
              </a:cxn>
              <a:cxn ang="0">
                <a:pos x="connsiteX3263" y="connsiteY3263"/>
              </a:cxn>
              <a:cxn ang="0">
                <a:pos x="connsiteX3264" y="connsiteY3264"/>
              </a:cxn>
              <a:cxn ang="0">
                <a:pos x="connsiteX3265" y="connsiteY3265"/>
              </a:cxn>
              <a:cxn ang="0">
                <a:pos x="connsiteX3266" y="connsiteY3266"/>
              </a:cxn>
              <a:cxn ang="0">
                <a:pos x="connsiteX3267" y="connsiteY3267"/>
              </a:cxn>
              <a:cxn ang="0">
                <a:pos x="connsiteX3268" y="connsiteY3268"/>
              </a:cxn>
              <a:cxn ang="0">
                <a:pos x="connsiteX3269" y="connsiteY3269"/>
              </a:cxn>
              <a:cxn ang="0">
                <a:pos x="connsiteX3270" y="connsiteY3270"/>
              </a:cxn>
              <a:cxn ang="0">
                <a:pos x="connsiteX3271" y="connsiteY3271"/>
              </a:cxn>
              <a:cxn ang="0">
                <a:pos x="connsiteX3272" y="connsiteY3272"/>
              </a:cxn>
              <a:cxn ang="0">
                <a:pos x="connsiteX3273" y="connsiteY3273"/>
              </a:cxn>
              <a:cxn ang="0">
                <a:pos x="connsiteX3274" y="connsiteY3274"/>
              </a:cxn>
              <a:cxn ang="0">
                <a:pos x="connsiteX3275" y="connsiteY3275"/>
              </a:cxn>
              <a:cxn ang="0">
                <a:pos x="connsiteX3276" y="connsiteY3276"/>
              </a:cxn>
              <a:cxn ang="0">
                <a:pos x="connsiteX3277" y="connsiteY3277"/>
              </a:cxn>
              <a:cxn ang="0">
                <a:pos x="connsiteX3278" y="connsiteY3278"/>
              </a:cxn>
              <a:cxn ang="0">
                <a:pos x="connsiteX3279" y="connsiteY3279"/>
              </a:cxn>
              <a:cxn ang="0">
                <a:pos x="connsiteX3280" y="connsiteY3280"/>
              </a:cxn>
              <a:cxn ang="0">
                <a:pos x="connsiteX3281" y="connsiteY3281"/>
              </a:cxn>
              <a:cxn ang="0">
                <a:pos x="connsiteX3282" y="connsiteY3282"/>
              </a:cxn>
              <a:cxn ang="0">
                <a:pos x="connsiteX3283" y="connsiteY3283"/>
              </a:cxn>
              <a:cxn ang="0">
                <a:pos x="connsiteX3284" y="connsiteY3284"/>
              </a:cxn>
              <a:cxn ang="0">
                <a:pos x="connsiteX3285" y="connsiteY3285"/>
              </a:cxn>
              <a:cxn ang="0">
                <a:pos x="connsiteX3286" y="connsiteY3286"/>
              </a:cxn>
              <a:cxn ang="0">
                <a:pos x="connsiteX3287" y="connsiteY3287"/>
              </a:cxn>
              <a:cxn ang="0">
                <a:pos x="connsiteX3288" y="connsiteY3288"/>
              </a:cxn>
              <a:cxn ang="0">
                <a:pos x="connsiteX3289" y="connsiteY3289"/>
              </a:cxn>
              <a:cxn ang="0">
                <a:pos x="connsiteX3290" y="connsiteY3290"/>
              </a:cxn>
              <a:cxn ang="0">
                <a:pos x="connsiteX3291" y="connsiteY3291"/>
              </a:cxn>
              <a:cxn ang="0">
                <a:pos x="connsiteX3292" y="connsiteY3292"/>
              </a:cxn>
              <a:cxn ang="0">
                <a:pos x="connsiteX3293" y="connsiteY3293"/>
              </a:cxn>
              <a:cxn ang="0">
                <a:pos x="connsiteX3294" y="connsiteY3294"/>
              </a:cxn>
              <a:cxn ang="0">
                <a:pos x="connsiteX3295" y="connsiteY3295"/>
              </a:cxn>
              <a:cxn ang="0">
                <a:pos x="connsiteX3296" y="connsiteY3296"/>
              </a:cxn>
              <a:cxn ang="0">
                <a:pos x="connsiteX3297" y="connsiteY3297"/>
              </a:cxn>
              <a:cxn ang="0">
                <a:pos x="connsiteX3298" y="connsiteY3298"/>
              </a:cxn>
              <a:cxn ang="0">
                <a:pos x="connsiteX3299" y="connsiteY3299"/>
              </a:cxn>
              <a:cxn ang="0">
                <a:pos x="connsiteX3300" y="connsiteY3300"/>
              </a:cxn>
              <a:cxn ang="0">
                <a:pos x="connsiteX3301" y="connsiteY3301"/>
              </a:cxn>
              <a:cxn ang="0">
                <a:pos x="connsiteX3302" y="connsiteY3302"/>
              </a:cxn>
              <a:cxn ang="0">
                <a:pos x="connsiteX3303" y="connsiteY3303"/>
              </a:cxn>
              <a:cxn ang="0">
                <a:pos x="connsiteX3304" y="connsiteY3304"/>
              </a:cxn>
              <a:cxn ang="0">
                <a:pos x="connsiteX3305" y="connsiteY3305"/>
              </a:cxn>
              <a:cxn ang="0">
                <a:pos x="connsiteX3306" y="connsiteY3306"/>
              </a:cxn>
              <a:cxn ang="0">
                <a:pos x="connsiteX3307" y="connsiteY3307"/>
              </a:cxn>
              <a:cxn ang="0">
                <a:pos x="connsiteX3308" y="connsiteY3308"/>
              </a:cxn>
              <a:cxn ang="0">
                <a:pos x="connsiteX3309" y="connsiteY3309"/>
              </a:cxn>
              <a:cxn ang="0">
                <a:pos x="connsiteX3310" y="connsiteY3310"/>
              </a:cxn>
              <a:cxn ang="0">
                <a:pos x="connsiteX3311" y="connsiteY3311"/>
              </a:cxn>
              <a:cxn ang="0">
                <a:pos x="connsiteX3312" y="connsiteY3312"/>
              </a:cxn>
              <a:cxn ang="0">
                <a:pos x="connsiteX3313" y="connsiteY3313"/>
              </a:cxn>
              <a:cxn ang="0">
                <a:pos x="connsiteX3314" y="connsiteY3314"/>
              </a:cxn>
              <a:cxn ang="0">
                <a:pos x="connsiteX3315" y="connsiteY3315"/>
              </a:cxn>
              <a:cxn ang="0">
                <a:pos x="connsiteX3316" y="connsiteY3316"/>
              </a:cxn>
              <a:cxn ang="0">
                <a:pos x="connsiteX3317" y="connsiteY3317"/>
              </a:cxn>
              <a:cxn ang="0">
                <a:pos x="connsiteX3318" y="connsiteY3318"/>
              </a:cxn>
              <a:cxn ang="0">
                <a:pos x="connsiteX3319" y="connsiteY3319"/>
              </a:cxn>
              <a:cxn ang="0">
                <a:pos x="connsiteX3320" y="connsiteY3320"/>
              </a:cxn>
              <a:cxn ang="0">
                <a:pos x="connsiteX3321" y="connsiteY3321"/>
              </a:cxn>
              <a:cxn ang="0">
                <a:pos x="connsiteX3322" y="connsiteY3322"/>
              </a:cxn>
              <a:cxn ang="0">
                <a:pos x="connsiteX3323" y="connsiteY3323"/>
              </a:cxn>
              <a:cxn ang="0">
                <a:pos x="connsiteX3324" y="connsiteY3324"/>
              </a:cxn>
              <a:cxn ang="0">
                <a:pos x="connsiteX3325" y="connsiteY3325"/>
              </a:cxn>
              <a:cxn ang="0">
                <a:pos x="connsiteX3326" y="connsiteY3326"/>
              </a:cxn>
              <a:cxn ang="0">
                <a:pos x="connsiteX3327" y="connsiteY3327"/>
              </a:cxn>
              <a:cxn ang="0">
                <a:pos x="connsiteX3328" y="connsiteY3328"/>
              </a:cxn>
              <a:cxn ang="0">
                <a:pos x="connsiteX3329" y="connsiteY3329"/>
              </a:cxn>
              <a:cxn ang="0">
                <a:pos x="connsiteX3330" y="connsiteY3330"/>
              </a:cxn>
              <a:cxn ang="0">
                <a:pos x="connsiteX3331" y="connsiteY3331"/>
              </a:cxn>
              <a:cxn ang="0">
                <a:pos x="connsiteX3332" y="connsiteY3332"/>
              </a:cxn>
              <a:cxn ang="0">
                <a:pos x="connsiteX3333" y="connsiteY3333"/>
              </a:cxn>
              <a:cxn ang="0">
                <a:pos x="connsiteX3334" y="connsiteY3334"/>
              </a:cxn>
              <a:cxn ang="0">
                <a:pos x="connsiteX3335" y="connsiteY3335"/>
              </a:cxn>
              <a:cxn ang="0">
                <a:pos x="connsiteX3336" y="connsiteY3336"/>
              </a:cxn>
              <a:cxn ang="0">
                <a:pos x="connsiteX3337" y="connsiteY3337"/>
              </a:cxn>
              <a:cxn ang="0">
                <a:pos x="connsiteX3338" y="connsiteY3338"/>
              </a:cxn>
              <a:cxn ang="0">
                <a:pos x="connsiteX3339" y="connsiteY3339"/>
              </a:cxn>
              <a:cxn ang="0">
                <a:pos x="connsiteX3340" y="connsiteY3340"/>
              </a:cxn>
              <a:cxn ang="0">
                <a:pos x="connsiteX3341" y="connsiteY3341"/>
              </a:cxn>
              <a:cxn ang="0">
                <a:pos x="connsiteX3342" y="connsiteY3342"/>
              </a:cxn>
              <a:cxn ang="0">
                <a:pos x="connsiteX3343" y="connsiteY3343"/>
              </a:cxn>
              <a:cxn ang="0">
                <a:pos x="connsiteX3344" y="connsiteY3344"/>
              </a:cxn>
              <a:cxn ang="0">
                <a:pos x="connsiteX3345" y="connsiteY3345"/>
              </a:cxn>
              <a:cxn ang="0">
                <a:pos x="connsiteX3346" y="connsiteY3346"/>
              </a:cxn>
              <a:cxn ang="0">
                <a:pos x="connsiteX3347" y="connsiteY3347"/>
              </a:cxn>
              <a:cxn ang="0">
                <a:pos x="connsiteX3348" y="connsiteY3348"/>
              </a:cxn>
              <a:cxn ang="0">
                <a:pos x="connsiteX3349" y="connsiteY3349"/>
              </a:cxn>
              <a:cxn ang="0">
                <a:pos x="connsiteX3350" y="connsiteY3350"/>
              </a:cxn>
              <a:cxn ang="0">
                <a:pos x="connsiteX3351" y="connsiteY3351"/>
              </a:cxn>
              <a:cxn ang="0">
                <a:pos x="connsiteX3352" y="connsiteY3352"/>
              </a:cxn>
              <a:cxn ang="0">
                <a:pos x="connsiteX3353" y="connsiteY3353"/>
              </a:cxn>
              <a:cxn ang="0">
                <a:pos x="connsiteX3354" y="connsiteY3354"/>
              </a:cxn>
              <a:cxn ang="0">
                <a:pos x="connsiteX3355" y="connsiteY3355"/>
              </a:cxn>
              <a:cxn ang="0">
                <a:pos x="connsiteX3356" y="connsiteY3356"/>
              </a:cxn>
              <a:cxn ang="0">
                <a:pos x="connsiteX3357" y="connsiteY3357"/>
              </a:cxn>
              <a:cxn ang="0">
                <a:pos x="connsiteX3358" y="connsiteY3358"/>
              </a:cxn>
              <a:cxn ang="0">
                <a:pos x="connsiteX3359" y="connsiteY3359"/>
              </a:cxn>
              <a:cxn ang="0">
                <a:pos x="connsiteX3360" y="connsiteY3360"/>
              </a:cxn>
              <a:cxn ang="0">
                <a:pos x="connsiteX3361" y="connsiteY3361"/>
              </a:cxn>
              <a:cxn ang="0">
                <a:pos x="connsiteX3362" y="connsiteY3362"/>
              </a:cxn>
              <a:cxn ang="0">
                <a:pos x="connsiteX3363" y="connsiteY3363"/>
              </a:cxn>
              <a:cxn ang="0">
                <a:pos x="connsiteX3364" y="connsiteY3364"/>
              </a:cxn>
              <a:cxn ang="0">
                <a:pos x="connsiteX3365" y="connsiteY3365"/>
              </a:cxn>
              <a:cxn ang="0">
                <a:pos x="connsiteX3366" y="connsiteY3366"/>
              </a:cxn>
              <a:cxn ang="0">
                <a:pos x="connsiteX3367" y="connsiteY3367"/>
              </a:cxn>
              <a:cxn ang="0">
                <a:pos x="connsiteX3368" y="connsiteY3368"/>
              </a:cxn>
              <a:cxn ang="0">
                <a:pos x="connsiteX3369" y="connsiteY3369"/>
              </a:cxn>
              <a:cxn ang="0">
                <a:pos x="connsiteX3370" y="connsiteY3370"/>
              </a:cxn>
              <a:cxn ang="0">
                <a:pos x="connsiteX3371" y="connsiteY3371"/>
              </a:cxn>
              <a:cxn ang="0">
                <a:pos x="connsiteX3372" y="connsiteY3372"/>
              </a:cxn>
              <a:cxn ang="0">
                <a:pos x="connsiteX3373" y="connsiteY3373"/>
              </a:cxn>
              <a:cxn ang="0">
                <a:pos x="connsiteX3374" y="connsiteY3374"/>
              </a:cxn>
              <a:cxn ang="0">
                <a:pos x="connsiteX3375" y="connsiteY3375"/>
              </a:cxn>
              <a:cxn ang="0">
                <a:pos x="connsiteX3376" y="connsiteY3376"/>
              </a:cxn>
              <a:cxn ang="0">
                <a:pos x="connsiteX3377" y="connsiteY3377"/>
              </a:cxn>
              <a:cxn ang="0">
                <a:pos x="connsiteX3378" y="connsiteY3378"/>
              </a:cxn>
              <a:cxn ang="0">
                <a:pos x="connsiteX3379" y="connsiteY3379"/>
              </a:cxn>
              <a:cxn ang="0">
                <a:pos x="connsiteX3380" y="connsiteY3380"/>
              </a:cxn>
              <a:cxn ang="0">
                <a:pos x="connsiteX3381" y="connsiteY3381"/>
              </a:cxn>
              <a:cxn ang="0">
                <a:pos x="connsiteX3382" y="connsiteY3382"/>
              </a:cxn>
              <a:cxn ang="0">
                <a:pos x="connsiteX3383" y="connsiteY3383"/>
              </a:cxn>
              <a:cxn ang="0">
                <a:pos x="connsiteX3384" y="connsiteY3384"/>
              </a:cxn>
              <a:cxn ang="0">
                <a:pos x="connsiteX3385" y="connsiteY3385"/>
              </a:cxn>
              <a:cxn ang="0">
                <a:pos x="connsiteX3386" y="connsiteY3386"/>
              </a:cxn>
              <a:cxn ang="0">
                <a:pos x="connsiteX3387" y="connsiteY3387"/>
              </a:cxn>
              <a:cxn ang="0">
                <a:pos x="connsiteX3388" y="connsiteY3388"/>
              </a:cxn>
              <a:cxn ang="0">
                <a:pos x="connsiteX3389" y="connsiteY3389"/>
              </a:cxn>
              <a:cxn ang="0">
                <a:pos x="connsiteX3390" y="connsiteY3390"/>
              </a:cxn>
              <a:cxn ang="0">
                <a:pos x="connsiteX3391" y="connsiteY3391"/>
              </a:cxn>
              <a:cxn ang="0">
                <a:pos x="connsiteX3392" y="connsiteY3392"/>
              </a:cxn>
              <a:cxn ang="0">
                <a:pos x="connsiteX3393" y="connsiteY3393"/>
              </a:cxn>
              <a:cxn ang="0">
                <a:pos x="connsiteX3394" y="connsiteY3394"/>
              </a:cxn>
              <a:cxn ang="0">
                <a:pos x="connsiteX3395" y="connsiteY3395"/>
              </a:cxn>
              <a:cxn ang="0">
                <a:pos x="connsiteX3396" y="connsiteY3396"/>
              </a:cxn>
              <a:cxn ang="0">
                <a:pos x="connsiteX3397" y="connsiteY3397"/>
              </a:cxn>
              <a:cxn ang="0">
                <a:pos x="connsiteX3398" y="connsiteY3398"/>
              </a:cxn>
              <a:cxn ang="0">
                <a:pos x="connsiteX3399" y="connsiteY3399"/>
              </a:cxn>
              <a:cxn ang="0">
                <a:pos x="connsiteX3400" y="connsiteY3400"/>
              </a:cxn>
              <a:cxn ang="0">
                <a:pos x="connsiteX3401" y="connsiteY3401"/>
              </a:cxn>
              <a:cxn ang="0">
                <a:pos x="connsiteX3402" y="connsiteY3402"/>
              </a:cxn>
              <a:cxn ang="0">
                <a:pos x="connsiteX3403" y="connsiteY3403"/>
              </a:cxn>
              <a:cxn ang="0">
                <a:pos x="connsiteX3404" y="connsiteY3404"/>
              </a:cxn>
              <a:cxn ang="0">
                <a:pos x="connsiteX3405" y="connsiteY3405"/>
              </a:cxn>
              <a:cxn ang="0">
                <a:pos x="connsiteX3406" y="connsiteY3406"/>
              </a:cxn>
              <a:cxn ang="0">
                <a:pos x="connsiteX3407" y="connsiteY3407"/>
              </a:cxn>
              <a:cxn ang="0">
                <a:pos x="connsiteX3408" y="connsiteY3408"/>
              </a:cxn>
              <a:cxn ang="0">
                <a:pos x="connsiteX3409" y="connsiteY3409"/>
              </a:cxn>
              <a:cxn ang="0">
                <a:pos x="connsiteX3410" y="connsiteY3410"/>
              </a:cxn>
              <a:cxn ang="0">
                <a:pos x="connsiteX3411" y="connsiteY3411"/>
              </a:cxn>
              <a:cxn ang="0">
                <a:pos x="connsiteX3412" y="connsiteY3412"/>
              </a:cxn>
              <a:cxn ang="0">
                <a:pos x="connsiteX3413" y="connsiteY3413"/>
              </a:cxn>
              <a:cxn ang="0">
                <a:pos x="connsiteX3414" y="connsiteY3414"/>
              </a:cxn>
              <a:cxn ang="0">
                <a:pos x="connsiteX3415" y="connsiteY3415"/>
              </a:cxn>
              <a:cxn ang="0">
                <a:pos x="connsiteX3416" y="connsiteY3416"/>
              </a:cxn>
              <a:cxn ang="0">
                <a:pos x="connsiteX3417" y="connsiteY3417"/>
              </a:cxn>
              <a:cxn ang="0">
                <a:pos x="connsiteX3418" y="connsiteY3418"/>
              </a:cxn>
              <a:cxn ang="0">
                <a:pos x="connsiteX3419" y="connsiteY3419"/>
              </a:cxn>
              <a:cxn ang="0">
                <a:pos x="connsiteX3420" y="connsiteY3420"/>
              </a:cxn>
              <a:cxn ang="0">
                <a:pos x="connsiteX3421" y="connsiteY3421"/>
              </a:cxn>
              <a:cxn ang="0">
                <a:pos x="connsiteX3422" y="connsiteY3422"/>
              </a:cxn>
              <a:cxn ang="0">
                <a:pos x="connsiteX3423" y="connsiteY3423"/>
              </a:cxn>
              <a:cxn ang="0">
                <a:pos x="connsiteX3424" y="connsiteY3424"/>
              </a:cxn>
              <a:cxn ang="0">
                <a:pos x="connsiteX3425" y="connsiteY3425"/>
              </a:cxn>
              <a:cxn ang="0">
                <a:pos x="connsiteX3426" y="connsiteY3426"/>
              </a:cxn>
              <a:cxn ang="0">
                <a:pos x="connsiteX3427" y="connsiteY3427"/>
              </a:cxn>
              <a:cxn ang="0">
                <a:pos x="connsiteX3428" y="connsiteY3428"/>
              </a:cxn>
              <a:cxn ang="0">
                <a:pos x="connsiteX3429" y="connsiteY3429"/>
              </a:cxn>
              <a:cxn ang="0">
                <a:pos x="connsiteX3430" y="connsiteY3430"/>
              </a:cxn>
              <a:cxn ang="0">
                <a:pos x="connsiteX3431" y="connsiteY3431"/>
              </a:cxn>
              <a:cxn ang="0">
                <a:pos x="connsiteX3432" y="connsiteY3432"/>
              </a:cxn>
              <a:cxn ang="0">
                <a:pos x="connsiteX3433" y="connsiteY3433"/>
              </a:cxn>
              <a:cxn ang="0">
                <a:pos x="connsiteX3434" y="connsiteY3434"/>
              </a:cxn>
              <a:cxn ang="0">
                <a:pos x="connsiteX3435" y="connsiteY3435"/>
              </a:cxn>
              <a:cxn ang="0">
                <a:pos x="connsiteX3436" y="connsiteY3436"/>
              </a:cxn>
              <a:cxn ang="0">
                <a:pos x="connsiteX3437" y="connsiteY3437"/>
              </a:cxn>
              <a:cxn ang="0">
                <a:pos x="connsiteX3438" y="connsiteY3438"/>
              </a:cxn>
              <a:cxn ang="0">
                <a:pos x="connsiteX3439" y="connsiteY3439"/>
              </a:cxn>
              <a:cxn ang="0">
                <a:pos x="connsiteX3440" y="connsiteY3440"/>
              </a:cxn>
              <a:cxn ang="0">
                <a:pos x="connsiteX3441" y="connsiteY3441"/>
              </a:cxn>
              <a:cxn ang="0">
                <a:pos x="connsiteX3442" y="connsiteY3442"/>
              </a:cxn>
              <a:cxn ang="0">
                <a:pos x="connsiteX3443" y="connsiteY3443"/>
              </a:cxn>
              <a:cxn ang="0">
                <a:pos x="connsiteX3444" y="connsiteY3444"/>
              </a:cxn>
              <a:cxn ang="0">
                <a:pos x="connsiteX3445" y="connsiteY3445"/>
              </a:cxn>
              <a:cxn ang="0">
                <a:pos x="connsiteX3446" y="connsiteY3446"/>
              </a:cxn>
              <a:cxn ang="0">
                <a:pos x="connsiteX3447" y="connsiteY3447"/>
              </a:cxn>
              <a:cxn ang="0">
                <a:pos x="connsiteX3448" y="connsiteY3448"/>
              </a:cxn>
              <a:cxn ang="0">
                <a:pos x="connsiteX3449" y="connsiteY3449"/>
              </a:cxn>
              <a:cxn ang="0">
                <a:pos x="connsiteX3450" y="connsiteY3450"/>
              </a:cxn>
              <a:cxn ang="0">
                <a:pos x="connsiteX3451" y="connsiteY3451"/>
              </a:cxn>
              <a:cxn ang="0">
                <a:pos x="connsiteX3452" y="connsiteY3452"/>
              </a:cxn>
              <a:cxn ang="0">
                <a:pos x="connsiteX3453" y="connsiteY3453"/>
              </a:cxn>
              <a:cxn ang="0">
                <a:pos x="connsiteX3454" y="connsiteY3454"/>
              </a:cxn>
              <a:cxn ang="0">
                <a:pos x="connsiteX3455" y="connsiteY3455"/>
              </a:cxn>
              <a:cxn ang="0">
                <a:pos x="connsiteX3456" y="connsiteY3456"/>
              </a:cxn>
              <a:cxn ang="0">
                <a:pos x="connsiteX3457" y="connsiteY3457"/>
              </a:cxn>
              <a:cxn ang="0">
                <a:pos x="connsiteX3458" y="connsiteY3458"/>
              </a:cxn>
              <a:cxn ang="0">
                <a:pos x="connsiteX3459" y="connsiteY3459"/>
              </a:cxn>
              <a:cxn ang="0">
                <a:pos x="connsiteX3460" y="connsiteY3460"/>
              </a:cxn>
              <a:cxn ang="0">
                <a:pos x="connsiteX3461" y="connsiteY3461"/>
              </a:cxn>
              <a:cxn ang="0">
                <a:pos x="connsiteX3462" y="connsiteY3462"/>
              </a:cxn>
              <a:cxn ang="0">
                <a:pos x="connsiteX3463" y="connsiteY3463"/>
              </a:cxn>
              <a:cxn ang="0">
                <a:pos x="connsiteX3464" y="connsiteY3464"/>
              </a:cxn>
              <a:cxn ang="0">
                <a:pos x="connsiteX3465" y="connsiteY3465"/>
              </a:cxn>
              <a:cxn ang="0">
                <a:pos x="connsiteX3466" y="connsiteY3466"/>
              </a:cxn>
              <a:cxn ang="0">
                <a:pos x="connsiteX3467" y="connsiteY3467"/>
              </a:cxn>
              <a:cxn ang="0">
                <a:pos x="connsiteX3468" y="connsiteY3468"/>
              </a:cxn>
              <a:cxn ang="0">
                <a:pos x="connsiteX3469" y="connsiteY3469"/>
              </a:cxn>
              <a:cxn ang="0">
                <a:pos x="connsiteX3470" y="connsiteY3470"/>
              </a:cxn>
              <a:cxn ang="0">
                <a:pos x="connsiteX3471" y="connsiteY3471"/>
              </a:cxn>
              <a:cxn ang="0">
                <a:pos x="connsiteX3472" y="connsiteY3472"/>
              </a:cxn>
              <a:cxn ang="0">
                <a:pos x="connsiteX3473" y="connsiteY3473"/>
              </a:cxn>
              <a:cxn ang="0">
                <a:pos x="connsiteX3474" y="connsiteY3474"/>
              </a:cxn>
              <a:cxn ang="0">
                <a:pos x="connsiteX3475" y="connsiteY3475"/>
              </a:cxn>
              <a:cxn ang="0">
                <a:pos x="connsiteX3476" y="connsiteY3476"/>
              </a:cxn>
              <a:cxn ang="0">
                <a:pos x="connsiteX3477" y="connsiteY3477"/>
              </a:cxn>
              <a:cxn ang="0">
                <a:pos x="connsiteX3478" y="connsiteY3478"/>
              </a:cxn>
              <a:cxn ang="0">
                <a:pos x="connsiteX3479" y="connsiteY3479"/>
              </a:cxn>
              <a:cxn ang="0">
                <a:pos x="connsiteX3480" y="connsiteY3480"/>
              </a:cxn>
              <a:cxn ang="0">
                <a:pos x="connsiteX3481" y="connsiteY3481"/>
              </a:cxn>
              <a:cxn ang="0">
                <a:pos x="connsiteX3482" y="connsiteY3482"/>
              </a:cxn>
              <a:cxn ang="0">
                <a:pos x="connsiteX3483" y="connsiteY3483"/>
              </a:cxn>
              <a:cxn ang="0">
                <a:pos x="connsiteX3484" y="connsiteY3484"/>
              </a:cxn>
              <a:cxn ang="0">
                <a:pos x="connsiteX3485" y="connsiteY3485"/>
              </a:cxn>
              <a:cxn ang="0">
                <a:pos x="connsiteX3486" y="connsiteY3486"/>
              </a:cxn>
              <a:cxn ang="0">
                <a:pos x="connsiteX3487" y="connsiteY3487"/>
              </a:cxn>
              <a:cxn ang="0">
                <a:pos x="connsiteX3488" y="connsiteY3488"/>
              </a:cxn>
              <a:cxn ang="0">
                <a:pos x="connsiteX3489" y="connsiteY3489"/>
              </a:cxn>
              <a:cxn ang="0">
                <a:pos x="connsiteX3490" y="connsiteY3490"/>
              </a:cxn>
              <a:cxn ang="0">
                <a:pos x="connsiteX3491" y="connsiteY3491"/>
              </a:cxn>
              <a:cxn ang="0">
                <a:pos x="connsiteX3492" y="connsiteY3492"/>
              </a:cxn>
              <a:cxn ang="0">
                <a:pos x="connsiteX3493" y="connsiteY3493"/>
              </a:cxn>
              <a:cxn ang="0">
                <a:pos x="connsiteX3494" y="connsiteY3494"/>
              </a:cxn>
              <a:cxn ang="0">
                <a:pos x="connsiteX3495" y="connsiteY3495"/>
              </a:cxn>
              <a:cxn ang="0">
                <a:pos x="connsiteX3496" y="connsiteY3496"/>
              </a:cxn>
              <a:cxn ang="0">
                <a:pos x="connsiteX3497" y="connsiteY3497"/>
              </a:cxn>
              <a:cxn ang="0">
                <a:pos x="connsiteX3498" y="connsiteY3498"/>
              </a:cxn>
              <a:cxn ang="0">
                <a:pos x="connsiteX3499" y="connsiteY3499"/>
              </a:cxn>
              <a:cxn ang="0">
                <a:pos x="connsiteX3500" y="connsiteY3500"/>
              </a:cxn>
              <a:cxn ang="0">
                <a:pos x="connsiteX3501" y="connsiteY3501"/>
              </a:cxn>
              <a:cxn ang="0">
                <a:pos x="connsiteX3502" y="connsiteY3502"/>
              </a:cxn>
              <a:cxn ang="0">
                <a:pos x="connsiteX3503" y="connsiteY3503"/>
              </a:cxn>
              <a:cxn ang="0">
                <a:pos x="connsiteX3504" y="connsiteY3504"/>
              </a:cxn>
              <a:cxn ang="0">
                <a:pos x="connsiteX3505" y="connsiteY3505"/>
              </a:cxn>
              <a:cxn ang="0">
                <a:pos x="connsiteX3506" y="connsiteY3506"/>
              </a:cxn>
              <a:cxn ang="0">
                <a:pos x="connsiteX3507" y="connsiteY3507"/>
              </a:cxn>
              <a:cxn ang="0">
                <a:pos x="connsiteX3508" y="connsiteY3508"/>
              </a:cxn>
              <a:cxn ang="0">
                <a:pos x="connsiteX3509" y="connsiteY3509"/>
              </a:cxn>
              <a:cxn ang="0">
                <a:pos x="connsiteX3510" y="connsiteY3510"/>
              </a:cxn>
              <a:cxn ang="0">
                <a:pos x="connsiteX3511" y="connsiteY3511"/>
              </a:cxn>
              <a:cxn ang="0">
                <a:pos x="connsiteX3512" y="connsiteY3512"/>
              </a:cxn>
              <a:cxn ang="0">
                <a:pos x="connsiteX3513" y="connsiteY3513"/>
              </a:cxn>
              <a:cxn ang="0">
                <a:pos x="connsiteX3514" y="connsiteY3514"/>
              </a:cxn>
              <a:cxn ang="0">
                <a:pos x="connsiteX3515" y="connsiteY3515"/>
              </a:cxn>
              <a:cxn ang="0">
                <a:pos x="connsiteX3516" y="connsiteY3516"/>
              </a:cxn>
              <a:cxn ang="0">
                <a:pos x="connsiteX3517" y="connsiteY3517"/>
              </a:cxn>
              <a:cxn ang="0">
                <a:pos x="connsiteX3518" y="connsiteY3518"/>
              </a:cxn>
              <a:cxn ang="0">
                <a:pos x="connsiteX3519" y="connsiteY3519"/>
              </a:cxn>
              <a:cxn ang="0">
                <a:pos x="connsiteX3520" y="connsiteY3520"/>
              </a:cxn>
              <a:cxn ang="0">
                <a:pos x="connsiteX3521" y="connsiteY3521"/>
              </a:cxn>
              <a:cxn ang="0">
                <a:pos x="connsiteX3522" y="connsiteY3522"/>
              </a:cxn>
              <a:cxn ang="0">
                <a:pos x="connsiteX3523" y="connsiteY3523"/>
              </a:cxn>
              <a:cxn ang="0">
                <a:pos x="connsiteX3524" y="connsiteY3524"/>
              </a:cxn>
              <a:cxn ang="0">
                <a:pos x="connsiteX3525" y="connsiteY3525"/>
              </a:cxn>
              <a:cxn ang="0">
                <a:pos x="connsiteX3526" y="connsiteY3526"/>
              </a:cxn>
              <a:cxn ang="0">
                <a:pos x="connsiteX3527" y="connsiteY3527"/>
              </a:cxn>
              <a:cxn ang="0">
                <a:pos x="connsiteX3528" y="connsiteY3528"/>
              </a:cxn>
              <a:cxn ang="0">
                <a:pos x="connsiteX3529" y="connsiteY3529"/>
              </a:cxn>
              <a:cxn ang="0">
                <a:pos x="connsiteX3530" y="connsiteY3530"/>
              </a:cxn>
              <a:cxn ang="0">
                <a:pos x="connsiteX3531" y="connsiteY3531"/>
              </a:cxn>
              <a:cxn ang="0">
                <a:pos x="connsiteX3532" y="connsiteY3532"/>
              </a:cxn>
              <a:cxn ang="0">
                <a:pos x="connsiteX3533" y="connsiteY3533"/>
              </a:cxn>
              <a:cxn ang="0">
                <a:pos x="connsiteX3534" y="connsiteY3534"/>
              </a:cxn>
              <a:cxn ang="0">
                <a:pos x="connsiteX3535" y="connsiteY3535"/>
              </a:cxn>
              <a:cxn ang="0">
                <a:pos x="connsiteX3536" y="connsiteY3536"/>
              </a:cxn>
              <a:cxn ang="0">
                <a:pos x="connsiteX3537" y="connsiteY3537"/>
              </a:cxn>
              <a:cxn ang="0">
                <a:pos x="connsiteX3538" y="connsiteY3538"/>
              </a:cxn>
              <a:cxn ang="0">
                <a:pos x="connsiteX3539" y="connsiteY3539"/>
              </a:cxn>
              <a:cxn ang="0">
                <a:pos x="connsiteX3540" y="connsiteY3540"/>
              </a:cxn>
              <a:cxn ang="0">
                <a:pos x="connsiteX3541" y="connsiteY3541"/>
              </a:cxn>
              <a:cxn ang="0">
                <a:pos x="connsiteX3542" y="connsiteY3542"/>
              </a:cxn>
              <a:cxn ang="0">
                <a:pos x="connsiteX3543" y="connsiteY3543"/>
              </a:cxn>
              <a:cxn ang="0">
                <a:pos x="connsiteX3544" y="connsiteY3544"/>
              </a:cxn>
              <a:cxn ang="0">
                <a:pos x="connsiteX3545" y="connsiteY3545"/>
              </a:cxn>
              <a:cxn ang="0">
                <a:pos x="connsiteX3546" y="connsiteY3546"/>
              </a:cxn>
              <a:cxn ang="0">
                <a:pos x="connsiteX3547" y="connsiteY3547"/>
              </a:cxn>
              <a:cxn ang="0">
                <a:pos x="connsiteX3548" y="connsiteY3548"/>
              </a:cxn>
              <a:cxn ang="0">
                <a:pos x="connsiteX3549" y="connsiteY3549"/>
              </a:cxn>
              <a:cxn ang="0">
                <a:pos x="connsiteX3550" y="connsiteY3550"/>
              </a:cxn>
              <a:cxn ang="0">
                <a:pos x="connsiteX3551" y="connsiteY3551"/>
              </a:cxn>
              <a:cxn ang="0">
                <a:pos x="connsiteX3552" y="connsiteY3552"/>
              </a:cxn>
              <a:cxn ang="0">
                <a:pos x="connsiteX3553" y="connsiteY3553"/>
              </a:cxn>
              <a:cxn ang="0">
                <a:pos x="connsiteX3554" y="connsiteY3554"/>
              </a:cxn>
              <a:cxn ang="0">
                <a:pos x="connsiteX3555" y="connsiteY3555"/>
              </a:cxn>
              <a:cxn ang="0">
                <a:pos x="connsiteX3556" y="connsiteY3556"/>
              </a:cxn>
              <a:cxn ang="0">
                <a:pos x="connsiteX3557" y="connsiteY3557"/>
              </a:cxn>
              <a:cxn ang="0">
                <a:pos x="connsiteX3558" y="connsiteY3558"/>
              </a:cxn>
              <a:cxn ang="0">
                <a:pos x="connsiteX3559" y="connsiteY3559"/>
              </a:cxn>
              <a:cxn ang="0">
                <a:pos x="connsiteX3560" y="connsiteY3560"/>
              </a:cxn>
              <a:cxn ang="0">
                <a:pos x="connsiteX3561" y="connsiteY3561"/>
              </a:cxn>
              <a:cxn ang="0">
                <a:pos x="connsiteX3562" y="connsiteY3562"/>
              </a:cxn>
              <a:cxn ang="0">
                <a:pos x="connsiteX3563" y="connsiteY3563"/>
              </a:cxn>
              <a:cxn ang="0">
                <a:pos x="connsiteX3564" y="connsiteY3564"/>
              </a:cxn>
              <a:cxn ang="0">
                <a:pos x="connsiteX3565" y="connsiteY3565"/>
              </a:cxn>
              <a:cxn ang="0">
                <a:pos x="connsiteX3566" y="connsiteY3566"/>
              </a:cxn>
              <a:cxn ang="0">
                <a:pos x="connsiteX3567" y="connsiteY3567"/>
              </a:cxn>
              <a:cxn ang="0">
                <a:pos x="connsiteX3568" y="connsiteY3568"/>
              </a:cxn>
              <a:cxn ang="0">
                <a:pos x="connsiteX3569" y="connsiteY3569"/>
              </a:cxn>
              <a:cxn ang="0">
                <a:pos x="connsiteX3570" y="connsiteY3570"/>
              </a:cxn>
              <a:cxn ang="0">
                <a:pos x="connsiteX3571" y="connsiteY3571"/>
              </a:cxn>
              <a:cxn ang="0">
                <a:pos x="connsiteX3572" y="connsiteY3572"/>
              </a:cxn>
              <a:cxn ang="0">
                <a:pos x="connsiteX3573" y="connsiteY3573"/>
              </a:cxn>
              <a:cxn ang="0">
                <a:pos x="connsiteX3574" y="connsiteY3574"/>
              </a:cxn>
              <a:cxn ang="0">
                <a:pos x="connsiteX3575" y="connsiteY3575"/>
              </a:cxn>
              <a:cxn ang="0">
                <a:pos x="connsiteX3576" y="connsiteY3576"/>
              </a:cxn>
              <a:cxn ang="0">
                <a:pos x="connsiteX3577" y="connsiteY3577"/>
              </a:cxn>
              <a:cxn ang="0">
                <a:pos x="connsiteX3578" y="connsiteY3578"/>
              </a:cxn>
              <a:cxn ang="0">
                <a:pos x="connsiteX3579" y="connsiteY3579"/>
              </a:cxn>
              <a:cxn ang="0">
                <a:pos x="connsiteX3580" y="connsiteY3580"/>
              </a:cxn>
              <a:cxn ang="0">
                <a:pos x="connsiteX3581" y="connsiteY3581"/>
              </a:cxn>
              <a:cxn ang="0">
                <a:pos x="connsiteX3582" y="connsiteY3582"/>
              </a:cxn>
              <a:cxn ang="0">
                <a:pos x="connsiteX3583" y="connsiteY3583"/>
              </a:cxn>
              <a:cxn ang="0">
                <a:pos x="connsiteX3584" y="connsiteY3584"/>
              </a:cxn>
              <a:cxn ang="0">
                <a:pos x="connsiteX3585" y="connsiteY3585"/>
              </a:cxn>
              <a:cxn ang="0">
                <a:pos x="connsiteX3586" y="connsiteY3586"/>
              </a:cxn>
              <a:cxn ang="0">
                <a:pos x="connsiteX3587" y="connsiteY3587"/>
              </a:cxn>
              <a:cxn ang="0">
                <a:pos x="connsiteX3588" y="connsiteY3588"/>
              </a:cxn>
              <a:cxn ang="0">
                <a:pos x="connsiteX3589" y="connsiteY3589"/>
              </a:cxn>
              <a:cxn ang="0">
                <a:pos x="connsiteX3590" y="connsiteY3590"/>
              </a:cxn>
              <a:cxn ang="0">
                <a:pos x="connsiteX3591" y="connsiteY3591"/>
              </a:cxn>
              <a:cxn ang="0">
                <a:pos x="connsiteX3592" y="connsiteY3592"/>
              </a:cxn>
              <a:cxn ang="0">
                <a:pos x="connsiteX3593" y="connsiteY3593"/>
              </a:cxn>
              <a:cxn ang="0">
                <a:pos x="connsiteX3594" y="connsiteY3594"/>
              </a:cxn>
              <a:cxn ang="0">
                <a:pos x="connsiteX3595" y="connsiteY3595"/>
              </a:cxn>
              <a:cxn ang="0">
                <a:pos x="connsiteX3596" y="connsiteY3596"/>
              </a:cxn>
              <a:cxn ang="0">
                <a:pos x="connsiteX3597" y="connsiteY3597"/>
              </a:cxn>
              <a:cxn ang="0">
                <a:pos x="connsiteX3598" y="connsiteY3598"/>
              </a:cxn>
              <a:cxn ang="0">
                <a:pos x="connsiteX3599" y="connsiteY3599"/>
              </a:cxn>
              <a:cxn ang="0">
                <a:pos x="connsiteX3600" y="connsiteY3600"/>
              </a:cxn>
              <a:cxn ang="0">
                <a:pos x="connsiteX3601" y="connsiteY3601"/>
              </a:cxn>
              <a:cxn ang="0">
                <a:pos x="connsiteX3602" y="connsiteY3602"/>
              </a:cxn>
              <a:cxn ang="0">
                <a:pos x="connsiteX3603" y="connsiteY3603"/>
              </a:cxn>
              <a:cxn ang="0">
                <a:pos x="connsiteX3604" y="connsiteY3604"/>
              </a:cxn>
              <a:cxn ang="0">
                <a:pos x="connsiteX3605" y="connsiteY3605"/>
              </a:cxn>
              <a:cxn ang="0">
                <a:pos x="connsiteX3606" y="connsiteY3606"/>
              </a:cxn>
              <a:cxn ang="0">
                <a:pos x="connsiteX3607" y="connsiteY3607"/>
              </a:cxn>
              <a:cxn ang="0">
                <a:pos x="connsiteX3608" y="connsiteY3608"/>
              </a:cxn>
              <a:cxn ang="0">
                <a:pos x="connsiteX3609" y="connsiteY3609"/>
              </a:cxn>
              <a:cxn ang="0">
                <a:pos x="connsiteX3610" y="connsiteY3610"/>
              </a:cxn>
              <a:cxn ang="0">
                <a:pos x="connsiteX3611" y="connsiteY3611"/>
              </a:cxn>
              <a:cxn ang="0">
                <a:pos x="connsiteX3612" y="connsiteY3612"/>
              </a:cxn>
              <a:cxn ang="0">
                <a:pos x="connsiteX3613" y="connsiteY3613"/>
              </a:cxn>
              <a:cxn ang="0">
                <a:pos x="connsiteX3614" y="connsiteY3614"/>
              </a:cxn>
              <a:cxn ang="0">
                <a:pos x="connsiteX3615" y="connsiteY3615"/>
              </a:cxn>
              <a:cxn ang="0">
                <a:pos x="connsiteX3616" y="connsiteY3616"/>
              </a:cxn>
              <a:cxn ang="0">
                <a:pos x="connsiteX3617" y="connsiteY3617"/>
              </a:cxn>
              <a:cxn ang="0">
                <a:pos x="connsiteX3618" y="connsiteY3618"/>
              </a:cxn>
              <a:cxn ang="0">
                <a:pos x="connsiteX3619" y="connsiteY3619"/>
              </a:cxn>
              <a:cxn ang="0">
                <a:pos x="connsiteX3620" y="connsiteY3620"/>
              </a:cxn>
              <a:cxn ang="0">
                <a:pos x="connsiteX3621" y="connsiteY3621"/>
              </a:cxn>
              <a:cxn ang="0">
                <a:pos x="connsiteX3622" y="connsiteY3622"/>
              </a:cxn>
              <a:cxn ang="0">
                <a:pos x="connsiteX3623" y="connsiteY3623"/>
              </a:cxn>
              <a:cxn ang="0">
                <a:pos x="connsiteX3624" y="connsiteY3624"/>
              </a:cxn>
              <a:cxn ang="0">
                <a:pos x="connsiteX3625" y="connsiteY3625"/>
              </a:cxn>
              <a:cxn ang="0">
                <a:pos x="connsiteX3626" y="connsiteY3626"/>
              </a:cxn>
              <a:cxn ang="0">
                <a:pos x="connsiteX3627" y="connsiteY3627"/>
              </a:cxn>
              <a:cxn ang="0">
                <a:pos x="connsiteX3628" y="connsiteY3628"/>
              </a:cxn>
              <a:cxn ang="0">
                <a:pos x="connsiteX3629" y="connsiteY3629"/>
              </a:cxn>
              <a:cxn ang="0">
                <a:pos x="connsiteX3630" y="connsiteY3630"/>
              </a:cxn>
              <a:cxn ang="0">
                <a:pos x="connsiteX3631" y="connsiteY3631"/>
              </a:cxn>
              <a:cxn ang="0">
                <a:pos x="connsiteX3632" y="connsiteY3632"/>
              </a:cxn>
              <a:cxn ang="0">
                <a:pos x="connsiteX3633" y="connsiteY3633"/>
              </a:cxn>
              <a:cxn ang="0">
                <a:pos x="connsiteX3634" y="connsiteY3634"/>
              </a:cxn>
              <a:cxn ang="0">
                <a:pos x="connsiteX3635" y="connsiteY3635"/>
              </a:cxn>
            </a:cxnLst>
            <a:rect l="l" t="t" r="r" b="b"/>
            <a:pathLst>
              <a:path w="5026033" h="5603565">
                <a:moveTo>
                  <a:pt x="609659" y="3800091"/>
                </a:moveTo>
                <a:cubicBezTo>
                  <a:pt x="626184" y="3804101"/>
                  <a:pt x="626647" y="3810959"/>
                  <a:pt x="611767" y="3834028"/>
                </a:cubicBezTo>
                <a:cubicBezTo>
                  <a:pt x="613190" y="3822208"/>
                  <a:pt x="614227" y="3810997"/>
                  <a:pt x="609659" y="3800091"/>
                </a:cubicBezTo>
                <a:close/>
                <a:moveTo>
                  <a:pt x="689193" y="3775916"/>
                </a:moveTo>
                <a:cubicBezTo>
                  <a:pt x="673710" y="3788670"/>
                  <a:pt x="656334" y="3793585"/>
                  <a:pt x="634758" y="3789880"/>
                </a:cubicBezTo>
                <a:cubicBezTo>
                  <a:pt x="651212" y="3772335"/>
                  <a:pt x="672458" y="3783479"/>
                  <a:pt x="689193" y="3775916"/>
                </a:cubicBezTo>
                <a:close/>
                <a:moveTo>
                  <a:pt x="566017" y="3749151"/>
                </a:moveTo>
                <a:cubicBezTo>
                  <a:pt x="554503" y="3785032"/>
                  <a:pt x="601690" y="3796728"/>
                  <a:pt x="578585" y="3807044"/>
                </a:cubicBezTo>
                <a:cubicBezTo>
                  <a:pt x="537506" y="3838581"/>
                  <a:pt x="504058" y="3831723"/>
                  <a:pt x="475169" y="3787480"/>
                </a:cubicBezTo>
                <a:cubicBezTo>
                  <a:pt x="472857" y="3784603"/>
                  <a:pt x="464734" y="3783612"/>
                  <a:pt x="469498" y="3777554"/>
                </a:cubicBezTo>
                <a:cubicBezTo>
                  <a:pt x="472734" y="3773449"/>
                  <a:pt x="477255" y="3766810"/>
                  <a:pt x="483602" y="3771135"/>
                </a:cubicBezTo>
                <a:cubicBezTo>
                  <a:pt x="515636" y="3790518"/>
                  <a:pt x="534668" y="3752475"/>
                  <a:pt x="566017" y="3749151"/>
                </a:cubicBezTo>
                <a:close/>
                <a:moveTo>
                  <a:pt x="706517" y="3708794"/>
                </a:moveTo>
                <a:cubicBezTo>
                  <a:pt x="733437" y="3750913"/>
                  <a:pt x="736467" y="3801815"/>
                  <a:pt x="760755" y="3844858"/>
                </a:cubicBezTo>
                <a:lnTo>
                  <a:pt x="760754" y="3844858"/>
                </a:lnTo>
                <a:cubicBezTo>
                  <a:pt x="748736" y="3828418"/>
                  <a:pt x="675493" y="3802129"/>
                  <a:pt x="706831" y="3781593"/>
                </a:cubicBezTo>
                <a:cubicBezTo>
                  <a:pt x="715117" y="3776240"/>
                  <a:pt x="716563" y="3761200"/>
                  <a:pt x="712381" y="3753618"/>
                </a:cubicBezTo>
                <a:cubicBezTo>
                  <a:pt x="700189" y="3748865"/>
                  <a:pt x="687010" y="3765220"/>
                  <a:pt x="671601" y="3761943"/>
                </a:cubicBezTo>
                <a:cubicBezTo>
                  <a:pt x="683205" y="3744036"/>
                  <a:pt x="697250" y="3728834"/>
                  <a:pt x="706517" y="3708794"/>
                </a:cubicBezTo>
                <a:close/>
                <a:moveTo>
                  <a:pt x="372346" y="3700658"/>
                </a:moveTo>
                <a:cubicBezTo>
                  <a:pt x="395313" y="3700216"/>
                  <a:pt x="422555" y="3707655"/>
                  <a:pt x="438871" y="3711946"/>
                </a:cubicBezTo>
                <a:cubicBezTo>
                  <a:pt x="469272" y="3714775"/>
                  <a:pt x="486123" y="3734902"/>
                  <a:pt x="500082" y="3760067"/>
                </a:cubicBezTo>
                <a:cubicBezTo>
                  <a:pt x="465083" y="3747437"/>
                  <a:pt x="445033" y="3754190"/>
                  <a:pt x="423480" y="3785279"/>
                </a:cubicBezTo>
                <a:lnTo>
                  <a:pt x="423479" y="3785279"/>
                </a:lnTo>
                <a:cubicBezTo>
                  <a:pt x="431482" y="3800062"/>
                  <a:pt x="451712" y="3793480"/>
                  <a:pt x="463354" y="3804901"/>
                </a:cubicBezTo>
                <a:cubicBezTo>
                  <a:pt x="480816" y="3818998"/>
                  <a:pt x="489089" y="3835733"/>
                  <a:pt x="459600" y="3839258"/>
                </a:cubicBezTo>
                <a:cubicBezTo>
                  <a:pt x="455054" y="3840896"/>
                  <a:pt x="418170" y="3851678"/>
                  <a:pt x="403885" y="3843258"/>
                </a:cubicBezTo>
                <a:cubicBezTo>
                  <a:pt x="385530" y="3829980"/>
                  <a:pt x="360932" y="3840600"/>
                  <a:pt x="342315" y="3829361"/>
                </a:cubicBezTo>
                <a:cubicBezTo>
                  <a:pt x="338966" y="3829332"/>
                  <a:pt x="335546" y="3829713"/>
                  <a:pt x="332284" y="3829170"/>
                </a:cubicBezTo>
                <a:cubicBezTo>
                  <a:pt x="325178" y="3827980"/>
                  <a:pt x="316149" y="3838886"/>
                  <a:pt x="312936" y="3831685"/>
                </a:cubicBezTo>
                <a:cubicBezTo>
                  <a:pt x="292600" y="3797195"/>
                  <a:pt x="338876" y="3771678"/>
                  <a:pt x="331472" y="3736654"/>
                </a:cubicBezTo>
                <a:cubicBezTo>
                  <a:pt x="330688" y="3709422"/>
                  <a:pt x="349379" y="3701100"/>
                  <a:pt x="372346" y="3700658"/>
                </a:cubicBezTo>
                <a:close/>
                <a:moveTo>
                  <a:pt x="576101" y="3677513"/>
                </a:moveTo>
                <a:lnTo>
                  <a:pt x="576102" y="3677513"/>
                </a:lnTo>
                <a:cubicBezTo>
                  <a:pt x="590249" y="3679323"/>
                  <a:pt x="579495" y="3700716"/>
                  <a:pt x="580223" y="3710299"/>
                </a:cubicBezTo>
                <a:cubicBezTo>
                  <a:pt x="577601" y="3723614"/>
                  <a:pt x="575955" y="3738464"/>
                  <a:pt x="556122" y="3735378"/>
                </a:cubicBezTo>
                <a:cubicBezTo>
                  <a:pt x="545918" y="3734787"/>
                  <a:pt x="537033" y="3753980"/>
                  <a:pt x="527354" y="3741379"/>
                </a:cubicBezTo>
                <a:cubicBezTo>
                  <a:pt x="517344" y="3727386"/>
                  <a:pt x="522730" y="3697516"/>
                  <a:pt x="534099" y="3689410"/>
                </a:cubicBezTo>
                <a:cubicBezTo>
                  <a:pt x="547525" y="3676780"/>
                  <a:pt x="561741" y="3677218"/>
                  <a:pt x="576101" y="3677513"/>
                </a:cubicBezTo>
                <a:close/>
                <a:moveTo>
                  <a:pt x="744601" y="3640607"/>
                </a:moveTo>
                <a:cubicBezTo>
                  <a:pt x="753681" y="3638599"/>
                  <a:pt x="762058" y="3644843"/>
                  <a:pt x="766717" y="3663740"/>
                </a:cubicBezTo>
                <a:cubicBezTo>
                  <a:pt x="823561" y="3754485"/>
                  <a:pt x="853058" y="3859403"/>
                  <a:pt x="874001" y="3964244"/>
                </a:cubicBezTo>
                <a:cubicBezTo>
                  <a:pt x="777249" y="3898132"/>
                  <a:pt x="766750" y="3784431"/>
                  <a:pt x="717035" y="3688019"/>
                </a:cubicBezTo>
                <a:cubicBezTo>
                  <a:pt x="712453" y="3680085"/>
                  <a:pt x="714797" y="3673218"/>
                  <a:pt x="718262" y="3666979"/>
                </a:cubicBezTo>
                <a:cubicBezTo>
                  <a:pt x="725737" y="3652873"/>
                  <a:pt x="735521" y="3642614"/>
                  <a:pt x="744601" y="3640607"/>
                </a:cubicBezTo>
                <a:close/>
                <a:moveTo>
                  <a:pt x="661431" y="3549686"/>
                </a:moveTo>
                <a:cubicBezTo>
                  <a:pt x="683103" y="3550068"/>
                  <a:pt x="704510" y="3581306"/>
                  <a:pt x="722416" y="3593636"/>
                </a:cubicBezTo>
                <a:cubicBezTo>
                  <a:pt x="744302" y="3602256"/>
                  <a:pt x="745983" y="3610295"/>
                  <a:pt x="728182" y="3625355"/>
                </a:cubicBezTo>
                <a:lnTo>
                  <a:pt x="728181" y="3625355"/>
                </a:lnTo>
                <a:cubicBezTo>
                  <a:pt x="680529" y="3675208"/>
                  <a:pt x="694602" y="3763867"/>
                  <a:pt x="604614" y="3782660"/>
                </a:cubicBezTo>
                <a:cubicBezTo>
                  <a:pt x="590329" y="3786289"/>
                  <a:pt x="581729" y="3770154"/>
                  <a:pt x="587915" y="3758543"/>
                </a:cubicBezTo>
                <a:cubicBezTo>
                  <a:pt x="620954" y="3691734"/>
                  <a:pt x="574297" y="3631365"/>
                  <a:pt x="639790" y="3561432"/>
                </a:cubicBezTo>
                <a:cubicBezTo>
                  <a:pt x="646953" y="3552860"/>
                  <a:pt x="654207" y="3549559"/>
                  <a:pt x="661431" y="3549686"/>
                </a:cubicBezTo>
                <a:close/>
                <a:moveTo>
                  <a:pt x="536878" y="3507901"/>
                </a:moveTo>
                <a:cubicBezTo>
                  <a:pt x="585087" y="3503062"/>
                  <a:pt x="586676" y="3589409"/>
                  <a:pt x="586866" y="3628688"/>
                </a:cubicBezTo>
                <a:cubicBezTo>
                  <a:pt x="598653" y="3680733"/>
                  <a:pt x="498929" y="3631289"/>
                  <a:pt x="502386" y="3734054"/>
                </a:cubicBezTo>
                <a:cubicBezTo>
                  <a:pt x="468009" y="3674599"/>
                  <a:pt x="336730" y="3691782"/>
                  <a:pt x="351281" y="3608829"/>
                </a:cubicBezTo>
                <a:cubicBezTo>
                  <a:pt x="355371" y="3594503"/>
                  <a:pt x="363615" y="3581139"/>
                  <a:pt x="363165" y="3565452"/>
                </a:cubicBezTo>
                <a:cubicBezTo>
                  <a:pt x="364107" y="3541115"/>
                  <a:pt x="393037" y="3536572"/>
                  <a:pt x="410097" y="3526475"/>
                </a:cubicBezTo>
                <a:lnTo>
                  <a:pt x="410098" y="3526475"/>
                </a:lnTo>
                <a:cubicBezTo>
                  <a:pt x="434816" y="3510721"/>
                  <a:pt x="451557" y="3556174"/>
                  <a:pt x="513231" y="3515960"/>
                </a:cubicBezTo>
                <a:cubicBezTo>
                  <a:pt x="522153" y="3511144"/>
                  <a:pt x="529991" y="3508592"/>
                  <a:pt x="536878" y="3507901"/>
                </a:cubicBezTo>
                <a:close/>
                <a:moveTo>
                  <a:pt x="681154" y="3419976"/>
                </a:moveTo>
                <a:cubicBezTo>
                  <a:pt x="683148" y="3417500"/>
                  <a:pt x="687361" y="3418519"/>
                  <a:pt x="689000" y="3420443"/>
                </a:cubicBezTo>
                <a:cubicBezTo>
                  <a:pt x="703223" y="3437169"/>
                  <a:pt x="725826" y="3437045"/>
                  <a:pt x="743020" y="3448037"/>
                </a:cubicBezTo>
                <a:cubicBezTo>
                  <a:pt x="786203" y="3473802"/>
                  <a:pt x="726546" y="3504435"/>
                  <a:pt x="728480" y="3538248"/>
                </a:cubicBezTo>
                <a:cubicBezTo>
                  <a:pt x="727573" y="3550326"/>
                  <a:pt x="719182" y="3560032"/>
                  <a:pt x="717982" y="3572977"/>
                </a:cubicBezTo>
                <a:cubicBezTo>
                  <a:pt x="706965" y="3547268"/>
                  <a:pt x="686342" y="3537686"/>
                  <a:pt x="661120" y="3534143"/>
                </a:cubicBezTo>
                <a:cubicBezTo>
                  <a:pt x="624018" y="3530752"/>
                  <a:pt x="620132" y="3571443"/>
                  <a:pt x="598491" y="3597589"/>
                </a:cubicBezTo>
                <a:cubicBezTo>
                  <a:pt x="603230" y="3569424"/>
                  <a:pt x="598285" y="3547935"/>
                  <a:pt x="588132" y="3527447"/>
                </a:cubicBezTo>
                <a:cubicBezTo>
                  <a:pt x="559283" y="3490452"/>
                  <a:pt x="599034" y="3464773"/>
                  <a:pt x="634880" y="3455495"/>
                </a:cubicBezTo>
                <a:cubicBezTo>
                  <a:pt x="634880" y="3455495"/>
                  <a:pt x="634882" y="3455495"/>
                  <a:pt x="634883" y="3455505"/>
                </a:cubicBezTo>
                <a:cubicBezTo>
                  <a:pt x="634883" y="3455495"/>
                  <a:pt x="634883" y="3455495"/>
                  <a:pt x="634883" y="3455495"/>
                </a:cubicBezTo>
                <a:cubicBezTo>
                  <a:pt x="644489" y="3436055"/>
                  <a:pt x="668564" y="3435626"/>
                  <a:pt x="681154" y="3419976"/>
                </a:cubicBezTo>
                <a:close/>
                <a:moveTo>
                  <a:pt x="833522" y="3275406"/>
                </a:moveTo>
                <a:lnTo>
                  <a:pt x="833523" y="3275406"/>
                </a:lnTo>
                <a:cubicBezTo>
                  <a:pt x="857546" y="3340281"/>
                  <a:pt x="902433" y="3402403"/>
                  <a:pt x="878129" y="3470087"/>
                </a:cubicBezTo>
                <a:cubicBezTo>
                  <a:pt x="848918" y="3536172"/>
                  <a:pt x="856686" y="3608962"/>
                  <a:pt x="835146" y="3676875"/>
                </a:cubicBezTo>
                <a:cubicBezTo>
                  <a:pt x="848745" y="3544716"/>
                  <a:pt x="842840" y="3412718"/>
                  <a:pt x="833522" y="3275406"/>
                </a:cubicBezTo>
                <a:close/>
                <a:moveTo>
                  <a:pt x="824196" y="3114519"/>
                </a:moveTo>
                <a:cubicBezTo>
                  <a:pt x="813239" y="3137417"/>
                  <a:pt x="792372" y="3134265"/>
                  <a:pt x="772574" y="3140818"/>
                </a:cubicBezTo>
                <a:cubicBezTo>
                  <a:pt x="784295" y="3116977"/>
                  <a:pt x="803735" y="3117796"/>
                  <a:pt x="824196" y="3114519"/>
                </a:cubicBezTo>
                <a:close/>
                <a:moveTo>
                  <a:pt x="770168" y="3070428"/>
                </a:moveTo>
                <a:cubicBezTo>
                  <a:pt x="775625" y="3091364"/>
                  <a:pt x="771128" y="3110062"/>
                  <a:pt x="758823" y="3126930"/>
                </a:cubicBezTo>
                <a:cubicBezTo>
                  <a:pt x="753559" y="3106213"/>
                  <a:pt x="762129" y="3088402"/>
                  <a:pt x="770168" y="3070428"/>
                </a:cubicBezTo>
                <a:close/>
                <a:moveTo>
                  <a:pt x="899162" y="3044892"/>
                </a:moveTo>
                <a:cubicBezTo>
                  <a:pt x="902293" y="3044687"/>
                  <a:pt x="905896" y="3045763"/>
                  <a:pt x="908870" y="3045425"/>
                </a:cubicBezTo>
                <a:cubicBezTo>
                  <a:pt x="917664" y="3044434"/>
                  <a:pt x="915017" y="3050835"/>
                  <a:pt x="914958" y="3055788"/>
                </a:cubicBezTo>
                <a:lnTo>
                  <a:pt x="914959" y="3055788"/>
                </a:lnTo>
                <a:cubicBezTo>
                  <a:pt x="918821" y="3101499"/>
                  <a:pt x="888187" y="3123568"/>
                  <a:pt x="844343" y="3119301"/>
                </a:cubicBezTo>
                <a:cubicBezTo>
                  <a:pt x="837751" y="3120129"/>
                  <a:pt x="840134" y="3109233"/>
                  <a:pt x="844778" y="3108604"/>
                </a:cubicBezTo>
                <a:cubicBezTo>
                  <a:pt x="874358" y="3101337"/>
                  <a:pt x="886791" y="3079629"/>
                  <a:pt x="892284" y="3052045"/>
                </a:cubicBezTo>
                <a:cubicBezTo>
                  <a:pt x="893372" y="3046583"/>
                  <a:pt x="896031" y="3045097"/>
                  <a:pt x="899162" y="3044892"/>
                </a:cubicBezTo>
                <a:close/>
                <a:moveTo>
                  <a:pt x="853188" y="2996850"/>
                </a:moveTo>
                <a:cubicBezTo>
                  <a:pt x="893160" y="2992942"/>
                  <a:pt x="885615" y="3068929"/>
                  <a:pt x="851504" y="3089507"/>
                </a:cubicBezTo>
                <a:cubicBezTo>
                  <a:pt x="831972" y="3103413"/>
                  <a:pt x="812286" y="3095698"/>
                  <a:pt x="792463" y="3095650"/>
                </a:cubicBezTo>
                <a:cubicBezTo>
                  <a:pt x="788460" y="3095641"/>
                  <a:pt x="788086" y="3092736"/>
                  <a:pt x="788342" y="3089735"/>
                </a:cubicBezTo>
                <a:cubicBezTo>
                  <a:pt x="789544" y="3075667"/>
                  <a:pt x="784929" y="3062951"/>
                  <a:pt x="780655" y="3049816"/>
                </a:cubicBezTo>
                <a:cubicBezTo>
                  <a:pt x="773161" y="3020060"/>
                  <a:pt x="808768" y="3004953"/>
                  <a:pt x="833086" y="3003810"/>
                </a:cubicBezTo>
                <a:cubicBezTo>
                  <a:pt x="833086" y="3003810"/>
                  <a:pt x="833087" y="3003810"/>
                  <a:pt x="833087" y="3003810"/>
                </a:cubicBezTo>
                <a:cubicBezTo>
                  <a:pt x="840798" y="2999596"/>
                  <a:pt x="847478" y="2997408"/>
                  <a:pt x="853188" y="2996850"/>
                </a:cubicBezTo>
                <a:close/>
                <a:moveTo>
                  <a:pt x="765262" y="2986398"/>
                </a:moveTo>
                <a:lnTo>
                  <a:pt x="765263" y="2986398"/>
                </a:lnTo>
                <a:lnTo>
                  <a:pt x="765262" y="2986401"/>
                </a:lnTo>
                <a:close/>
                <a:moveTo>
                  <a:pt x="823083" y="2961627"/>
                </a:moveTo>
                <a:cubicBezTo>
                  <a:pt x="829312" y="2962073"/>
                  <a:pt x="834079" y="2964305"/>
                  <a:pt x="835987" y="2969044"/>
                </a:cubicBezTo>
                <a:cubicBezTo>
                  <a:pt x="836690" y="3008763"/>
                  <a:pt x="768379" y="2977321"/>
                  <a:pt x="764426" y="3045882"/>
                </a:cubicBezTo>
                <a:cubicBezTo>
                  <a:pt x="758738" y="3034176"/>
                  <a:pt x="755065" y="3023580"/>
                  <a:pt x="754756" y="3013772"/>
                </a:cubicBezTo>
                <a:lnTo>
                  <a:pt x="765262" y="2986401"/>
                </a:lnTo>
                <a:lnTo>
                  <a:pt x="765262" y="2986408"/>
                </a:lnTo>
                <a:cubicBezTo>
                  <a:pt x="772552" y="2975028"/>
                  <a:pt x="804396" y="2960289"/>
                  <a:pt x="823083" y="2961627"/>
                </a:cubicBezTo>
                <a:close/>
                <a:moveTo>
                  <a:pt x="459654" y="2955228"/>
                </a:moveTo>
                <a:cubicBezTo>
                  <a:pt x="464183" y="2953466"/>
                  <a:pt x="470691" y="2954609"/>
                  <a:pt x="480432" y="2958271"/>
                </a:cubicBezTo>
                <a:cubicBezTo>
                  <a:pt x="469589" y="2962414"/>
                  <a:pt x="460355" y="2965948"/>
                  <a:pt x="450748" y="2969615"/>
                </a:cubicBezTo>
                <a:cubicBezTo>
                  <a:pt x="452575" y="2961657"/>
                  <a:pt x="455125" y="2956990"/>
                  <a:pt x="459654" y="2955228"/>
                </a:cubicBezTo>
                <a:close/>
                <a:moveTo>
                  <a:pt x="534254" y="2936381"/>
                </a:moveTo>
                <a:cubicBezTo>
                  <a:pt x="539849" y="2938660"/>
                  <a:pt x="545019" y="2943113"/>
                  <a:pt x="550398" y="2946613"/>
                </a:cubicBezTo>
                <a:cubicBezTo>
                  <a:pt x="537529" y="2949794"/>
                  <a:pt x="527874" y="2939126"/>
                  <a:pt x="515560" y="2939192"/>
                </a:cubicBezTo>
                <a:cubicBezTo>
                  <a:pt x="522639" y="2933997"/>
                  <a:pt x="528659" y="2934102"/>
                  <a:pt x="534254" y="2936381"/>
                </a:cubicBezTo>
                <a:close/>
                <a:moveTo>
                  <a:pt x="352471" y="2893044"/>
                </a:moveTo>
                <a:cubicBezTo>
                  <a:pt x="355901" y="2893084"/>
                  <a:pt x="359896" y="2894187"/>
                  <a:pt x="362841" y="2893977"/>
                </a:cubicBezTo>
                <a:cubicBezTo>
                  <a:pt x="395329" y="2894606"/>
                  <a:pt x="432991" y="2884500"/>
                  <a:pt x="451286" y="2920771"/>
                </a:cubicBezTo>
                <a:cubicBezTo>
                  <a:pt x="425114" y="2920276"/>
                  <a:pt x="400880" y="2920828"/>
                  <a:pt x="376706" y="2923210"/>
                </a:cubicBezTo>
                <a:cubicBezTo>
                  <a:pt x="361621" y="2926096"/>
                  <a:pt x="343034" y="2914904"/>
                  <a:pt x="345490" y="2898483"/>
                </a:cubicBezTo>
                <a:cubicBezTo>
                  <a:pt x="346176" y="2894025"/>
                  <a:pt x="349041" y="2893003"/>
                  <a:pt x="352471" y="2893044"/>
                </a:cubicBezTo>
                <a:close/>
                <a:moveTo>
                  <a:pt x="389570" y="2830541"/>
                </a:moveTo>
                <a:cubicBezTo>
                  <a:pt x="382970" y="2847943"/>
                  <a:pt x="383391" y="2863250"/>
                  <a:pt x="390834" y="2876442"/>
                </a:cubicBezTo>
                <a:cubicBezTo>
                  <a:pt x="359103" y="2881642"/>
                  <a:pt x="357408" y="2880442"/>
                  <a:pt x="354974" y="2850991"/>
                </a:cubicBezTo>
                <a:cubicBezTo>
                  <a:pt x="353389" y="2831789"/>
                  <a:pt x="355218" y="2830665"/>
                  <a:pt x="389570" y="2830541"/>
                </a:cubicBezTo>
                <a:close/>
                <a:moveTo>
                  <a:pt x="537364" y="2820871"/>
                </a:moveTo>
                <a:cubicBezTo>
                  <a:pt x="543614" y="2820203"/>
                  <a:pt x="550729" y="2826223"/>
                  <a:pt x="564884" y="2837951"/>
                </a:cubicBezTo>
                <a:cubicBezTo>
                  <a:pt x="588644" y="2866345"/>
                  <a:pt x="520240" y="2901883"/>
                  <a:pt x="499069" y="2918695"/>
                </a:cubicBezTo>
                <a:cubicBezTo>
                  <a:pt x="491331" y="2888491"/>
                  <a:pt x="490405" y="2865250"/>
                  <a:pt x="515037" y="2843923"/>
                </a:cubicBezTo>
                <a:lnTo>
                  <a:pt x="515036" y="2843923"/>
                </a:lnTo>
                <a:cubicBezTo>
                  <a:pt x="525730" y="2828897"/>
                  <a:pt x="531114" y="2821540"/>
                  <a:pt x="537364" y="2820871"/>
                </a:cubicBezTo>
                <a:close/>
                <a:moveTo>
                  <a:pt x="692787" y="2802745"/>
                </a:moveTo>
                <a:lnTo>
                  <a:pt x="692739" y="2803036"/>
                </a:lnTo>
                <a:cubicBezTo>
                  <a:pt x="692741" y="2802940"/>
                  <a:pt x="692762" y="2802860"/>
                  <a:pt x="692766" y="2802767"/>
                </a:cubicBezTo>
                <a:cubicBezTo>
                  <a:pt x="692773" y="2802759"/>
                  <a:pt x="692780" y="2802752"/>
                  <a:pt x="692787" y="2802745"/>
                </a:cubicBezTo>
                <a:close/>
                <a:moveTo>
                  <a:pt x="443781" y="2798865"/>
                </a:moveTo>
                <a:cubicBezTo>
                  <a:pt x="477964" y="2801846"/>
                  <a:pt x="486901" y="2811397"/>
                  <a:pt x="488547" y="2846095"/>
                </a:cubicBezTo>
                <a:cubicBezTo>
                  <a:pt x="481807" y="2862069"/>
                  <a:pt x="470922" y="2876651"/>
                  <a:pt x="468745" y="2896521"/>
                </a:cubicBezTo>
                <a:cubicBezTo>
                  <a:pt x="439090" y="2880547"/>
                  <a:pt x="394639" y="2880938"/>
                  <a:pt x="412057" y="2831303"/>
                </a:cubicBezTo>
                <a:lnTo>
                  <a:pt x="412058" y="2831303"/>
                </a:lnTo>
                <a:lnTo>
                  <a:pt x="412061" y="2831303"/>
                </a:lnTo>
                <a:cubicBezTo>
                  <a:pt x="412061" y="2831303"/>
                  <a:pt x="412061" y="2831303"/>
                  <a:pt x="412058" y="2831293"/>
                </a:cubicBezTo>
                <a:cubicBezTo>
                  <a:pt x="417858" y="2818739"/>
                  <a:pt x="425895" y="2792164"/>
                  <a:pt x="443781" y="2798865"/>
                </a:cubicBezTo>
                <a:close/>
                <a:moveTo>
                  <a:pt x="504845" y="2787542"/>
                </a:moveTo>
                <a:cubicBezTo>
                  <a:pt x="507790" y="2786738"/>
                  <a:pt x="510880" y="2787279"/>
                  <a:pt x="513585" y="2789832"/>
                </a:cubicBezTo>
                <a:cubicBezTo>
                  <a:pt x="523963" y="2807033"/>
                  <a:pt x="516194" y="2821111"/>
                  <a:pt x="502448" y="2835132"/>
                </a:cubicBezTo>
                <a:cubicBezTo>
                  <a:pt x="500183" y="2826255"/>
                  <a:pt x="499604" y="2819035"/>
                  <a:pt x="496542" y="2813106"/>
                </a:cubicBezTo>
                <a:cubicBezTo>
                  <a:pt x="488477" y="2804472"/>
                  <a:pt x="496010" y="2789953"/>
                  <a:pt x="504845" y="2787542"/>
                </a:cubicBezTo>
                <a:close/>
                <a:moveTo>
                  <a:pt x="1143953" y="2573079"/>
                </a:moveTo>
                <a:cubicBezTo>
                  <a:pt x="1112845" y="2638086"/>
                  <a:pt x="1017084" y="2674608"/>
                  <a:pt x="908767" y="2664231"/>
                </a:cubicBezTo>
                <a:cubicBezTo>
                  <a:pt x="985868" y="2634350"/>
                  <a:pt x="1062968" y="2604467"/>
                  <a:pt x="1143953" y="2573079"/>
                </a:cubicBezTo>
                <a:close/>
                <a:moveTo>
                  <a:pt x="828602" y="2524070"/>
                </a:moveTo>
                <a:cubicBezTo>
                  <a:pt x="830986" y="2525496"/>
                  <a:pt x="832245" y="2528801"/>
                  <a:pt x="830682" y="2533029"/>
                </a:cubicBezTo>
                <a:cubicBezTo>
                  <a:pt x="827678" y="2552433"/>
                  <a:pt x="814555" y="2563060"/>
                  <a:pt x="798175" y="2571325"/>
                </a:cubicBezTo>
                <a:cubicBezTo>
                  <a:pt x="796006" y="2550573"/>
                  <a:pt x="803147" y="2535964"/>
                  <a:pt x="819772" y="2526391"/>
                </a:cubicBezTo>
                <a:cubicBezTo>
                  <a:pt x="822709" y="2523099"/>
                  <a:pt x="826218" y="2522645"/>
                  <a:pt x="828602" y="2524070"/>
                </a:cubicBezTo>
                <a:close/>
                <a:moveTo>
                  <a:pt x="765269" y="2502665"/>
                </a:moveTo>
                <a:cubicBezTo>
                  <a:pt x="788862" y="2527500"/>
                  <a:pt x="780631" y="2553180"/>
                  <a:pt x="777757" y="2581213"/>
                </a:cubicBezTo>
                <a:cubicBezTo>
                  <a:pt x="767200" y="2555212"/>
                  <a:pt x="761653" y="2531616"/>
                  <a:pt x="765269" y="2502665"/>
                </a:cubicBezTo>
                <a:close/>
                <a:moveTo>
                  <a:pt x="425158" y="2427007"/>
                </a:moveTo>
                <a:cubicBezTo>
                  <a:pt x="442050" y="2434221"/>
                  <a:pt x="457929" y="2452162"/>
                  <a:pt x="468482" y="2477432"/>
                </a:cubicBezTo>
                <a:cubicBezTo>
                  <a:pt x="498887" y="2553066"/>
                  <a:pt x="535211" y="2616886"/>
                  <a:pt x="580967" y="2686137"/>
                </a:cubicBezTo>
                <a:cubicBezTo>
                  <a:pt x="558967" y="2674537"/>
                  <a:pt x="545851" y="2660255"/>
                  <a:pt x="534284" y="2643623"/>
                </a:cubicBezTo>
                <a:lnTo>
                  <a:pt x="534283" y="2643624"/>
                </a:lnTo>
                <a:cubicBezTo>
                  <a:pt x="487041" y="2576866"/>
                  <a:pt x="461896" y="2499127"/>
                  <a:pt x="425158" y="2427007"/>
                </a:cubicBezTo>
                <a:close/>
                <a:moveTo>
                  <a:pt x="880699" y="2391441"/>
                </a:moveTo>
                <a:lnTo>
                  <a:pt x="880700" y="2391441"/>
                </a:lnTo>
                <a:cubicBezTo>
                  <a:pt x="921313" y="2407969"/>
                  <a:pt x="865393" y="2509773"/>
                  <a:pt x="836952" y="2501887"/>
                </a:cubicBezTo>
                <a:cubicBezTo>
                  <a:pt x="830001" y="2497152"/>
                  <a:pt x="834043" y="2493186"/>
                  <a:pt x="835637" y="2488891"/>
                </a:cubicBezTo>
                <a:cubicBezTo>
                  <a:pt x="842267" y="2471014"/>
                  <a:pt x="842030" y="2453276"/>
                  <a:pt x="836757" y="2434984"/>
                </a:cubicBezTo>
                <a:cubicBezTo>
                  <a:pt x="831612" y="2417135"/>
                  <a:pt x="863264" y="2385379"/>
                  <a:pt x="880699" y="2391441"/>
                </a:cubicBezTo>
                <a:close/>
                <a:moveTo>
                  <a:pt x="800665" y="2383820"/>
                </a:moveTo>
                <a:cubicBezTo>
                  <a:pt x="806194" y="2381127"/>
                  <a:pt x="810224" y="2382163"/>
                  <a:pt x="811126" y="2387639"/>
                </a:cubicBezTo>
                <a:cubicBezTo>
                  <a:pt x="819542" y="2431133"/>
                  <a:pt x="843903" y="2491721"/>
                  <a:pt x="794813" y="2523816"/>
                </a:cubicBezTo>
                <a:cubicBezTo>
                  <a:pt x="792788" y="2503973"/>
                  <a:pt x="773885" y="2495541"/>
                  <a:pt x="766813" y="2478336"/>
                </a:cubicBezTo>
                <a:cubicBezTo>
                  <a:pt x="751763" y="2441724"/>
                  <a:pt x="765527" y="2400940"/>
                  <a:pt x="800665" y="2383820"/>
                </a:cubicBezTo>
                <a:close/>
                <a:moveTo>
                  <a:pt x="840660" y="2354467"/>
                </a:moveTo>
                <a:cubicBezTo>
                  <a:pt x="848501" y="2354659"/>
                  <a:pt x="852279" y="2366071"/>
                  <a:pt x="858388" y="2369244"/>
                </a:cubicBezTo>
                <a:cubicBezTo>
                  <a:pt x="868258" y="2379444"/>
                  <a:pt x="837347" y="2389908"/>
                  <a:pt x="830381" y="2399212"/>
                </a:cubicBezTo>
                <a:cubicBezTo>
                  <a:pt x="826522" y="2384252"/>
                  <a:pt x="816022" y="2371491"/>
                  <a:pt x="831226" y="2358735"/>
                </a:cubicBezTo>
                <a:lnTo>
                  <a:pt x="831226" y="2358734"/>
                </a:lnTo>
                <a:cubicBezTo>
                  <a:pt x="834980" y="2355585"/>
                  <a:pt x="838046" y="2354402"/>
                  <a:pt x="840660" y="2354467"/>
                </a:cubicBezTo>
                <a:close/>
                <a:moveTo>
                  <a:pt x="1074406" y="2332967"/>
                </a:moveTo>
                <a:cubicBezTo>
                  <a:pt x="1095436" y="2329873"/>
                  <a:pt x="1111915" y="2354035"/>
                  <a:pt x="1131046" y="2369971"/>
                </a:cubicBezTo>
                <a:cubicBezTo>
                  <a:pt x="1099573" y="2372015"/>
                  <a:pt x="1086236" y="2331713"/>
                  <a:pt x="1051592" y="2346460"/>
                </a:cubicBezTo>
                <a:cubicBezTo>
                  <a:pt x="1059880" y="2338058"/>
                  <a:pt x="1067396" y="2333998"/>
                  <a:pt x="1074406" y="2332967"/>
                </a:cubicBezTo>
                <a:close/>
                <a:moveTo>
                  <a:pt x="972958" y="2296340"/>
                </a:moveTo>
                <a:cubicBezTo>
                  <a:pt x="1007732" y="2301341"/>
                  <a:pt x="1016823" y="2308473"/>
                  <a:pt x="1016652" y="2332732"/>
                </a:cubicBezTo>
                <a:cubicBezTo>
                  <a:pt x="1003769" y="2316590"/>
                  <a:pt x="989840" y="2306543"/>
                  <a:pt x="972958" y="2296340"/>
                </a:cubicBezTo>
                <a:close/>
                <a:moveTo>
                  <a:pt x="591144" y="2280052"/>
                </a:moveTo>
                <a:cubicBezTo>
                  <a:pt x="588683" y="2295736"/>
                  <a:pt x="587161" y="2305437"/>
                  <a:pt x="585221" y="2317801"/>
                </a:cubicBezTo>
                <a:cubicBezTo>
                  <a:pt x="574381" y="2307721"/>
                  <a:pt x="573445" y="2296194"/>
                  <a:pt x="568051" y="2286852"/>
                </a:cubicBezTo>
                <a:cubicBezTo>
                  <a:pt x="575085" y="2284458"/>
                  <a:pt x="582573" y="2294642"/>
                  <a:pt x="591144" y="2280052"/>
                </a:cubicBezTo>
                <a:close/>
                <a:moveTo>
                  <a:pt x="549219" y="2279922"/>
                </a:moveTo>
                <a:cubicBezTo>
                  <a:pt x="541933" y="2296793"/>
                  <a:pt x="554514" y="2319690"/>
                  <a:pt x="532470" y="2331411"/>
                </a:cubicBezTo>
                <a:cubicBezTo>
                  <a:pt x="549457" y="2317503"/>
                  <a:pt x="531766" y="2293075"/>
                  <a:pt x="549219" y="2279922"/>
                </a:cubicBezTo>
                <a:close/>
                <a:moveTo>
                  <a:pt x="616017" y="2274477"/>
                </a:moveTo>
                <a:cubicBezTo>
                  <a:pt x="618333" y="2275247"/>
                  <a:pt x="621284" y="2277188"/>
                  <a:pt x="624919" y="2280633"/>
                </a:cubicBezTo>
                <a:cubicBezTo>
                  <a:pt x="631507" y="2293224"/>
                  <a:pt x="632044" y="2307097"/>
                  <a:pt x="644933" y="2315901"/>
                </a:cubicBezTo>
                <a:cubicBezTo>
                  <a:pt x="614775" y="2321071"/>
                  <a:pt x="599808" y="2269088"/>
                  <a:pt x="616017" y="2274477"/>
                </a:cubicBezTo>
                <a:close/>
                <a:moveTo>
                  <a:pt x="1059054" y="2271144"/>
                </a:moveTo>
                <a:cubicBezTo>
                  <a:pt x="1062552" y="2297978"/>
                  <a:pt x="1054308" y="2316177"/>
                  <a:pt x="1036127" y="2333001"/>
                </a:cubicBezTo>
                <a:cubicBezTo>
                  <a:pt x="1040136" y="2311234"/>
                  <a:pt x="1050253" y="2293573"/>
                  <a:pt x="1059054" y="2271144"/>
                </a:cubicBezTo>
                <a:close/>
                <a:moveTo>
                  <a:pt x="1203506" y="2209494"/>
                </a:moveTo>
                <a:cubicBezTo>
                  <a:pt x="1213752" y="2212617"/>
                  <a:pt x="1221456" y="2223971"/>
                  <a:pt x="1229702" y="2244633"/>
                </a:cubicBezTo>
                <a:lnTo>
                  <a:pt x="1229702" y="2244632"/>
                </a:lnTo>
                <a:cubicBezTo>
                  <a:pt x="1243371" y="2310577"/>
                  <a:pt x="1144559" y="2319091"/>
                  <a:pt x="1097487" y="2321024"/>
                </a:cubicBezTo>
                <a:cubicBezTo>
                  <a:pt x="1117165" y="2300373"/>
                  <a:pt x="1138724" y="2282533"/>
                  <a:pt x="1148708" y="2255481"/>
                </a:cubicBezTo>
                <a:cubicBezTo>
                  <a:pt x="1153066" y="2244911"/>
                  <a:pt x="1149864" y="2231866"/>
                  <a:pt x="1162056" y="2223742"/>
                </a:cubicBezTo>
                <a:cubicBezTo>
                  <a:pt x="1180471" y="2211479"/>
                  <a:pt x="1193259" y="2206370"/>
                  <a:pt x="1203506" y="2209494"/>
                </a:cubicBezTo>
                <a:close/>
                <a:moveTo>
                  <a:pt x="614721" y="2201184"/>
                </a:moveTo>
                <a:cubicBezTo>
                  <a:pt x="606140" y="2211090"/>
                  <a:pt x="602975" y="2221156"/>
                  <a:pt x="602619" y="2232479"/>
                </a:cubicBezTo>
                <a:cubicBezTo>
                  <a:pt x="603311" y="2276288"/>
                  <a:pt x="570347" y="2282592"/>
                  <a:pt x="549586" y="2245748"/>
                </a:cubicBezTo>
                <a:cubicBezTo>
                  <a:pt x="506417" y="2207048"/>
                  <a:pt x="586824" y="2200954"/>
                  <a:pt x="614721" y="2201184"/>
                </a:cubicBezTo>
                <a:close/>
                <a:moveTo>
                  <a:pt x="4851198" y="2198132"/>
                </a:moveTo>
                <a:cubicBezTo>
                  <a:pt x="4851914" y="2198582"/>
                  <a:pt x="4852008" y="2198759"/>
                  <a:pt x="4852243" y="2199742"/>
                </a:cubicBezTo>
                <a:cubicBezTo>
                  <a:pt x="4850804" y="2202325"/>
                  <a:pt x="4848640" y="2197124"/>
                  <a:pt x="4851198" y="2198132"/>
                </a:cubicBezTo>
                <a:close/>
                <a:moveTo>
                  <a:pt x="621004" y="2176460"/>
                </a:moveTo>
                <a:cubicBezTo>
                  <a:pt x="594856" y="2200976"/>
                  <a:pt x="553606" y="2175247"/>
                  <a:pt x="530622" y="2207981"/>
                </a:cubicBezTo>
                <a:cubicBezTo>
                  <a:pt x="523844" y="2216696"/>
                  <a:pt x="511902" y="2206942"/>
                  <a:pt x="516425" y="2197959"/>
                </a:cubicBezTo>
                <a:lnTo>
                  <a:pt x="516424" y="2197959"/>
                </a:lnTo>
                <a:cubicBezTo>
                  <a:pt x="532417" y="2153444"/>
                  <a:pt x="586723" y="2192475"/>
                  <a:pt x="621004" y="2176460"/>
                </a:cubicBezTo>
                <a:close/>
                <a:moveTo>
                  <a:pt x="4771989" y="2175569"/>
                </a:moveTo>
                <a:lnTo>
                  <a:pt x="4771991" y="2175570"/>
                </a:lnTo>
                <a:lnTo>
                  <a:pt x="4771990" y="2175572"/>
                </a:lnTo>
                <a:close/>
                <a:moveTo>
                  <a:pt x="429134" y="2167962"/>
                </a:moveTo>
                <a:cubicBezTo>
                  <a:pt x="433635" y="2169193"/>
                  <a:pt x="438458" y="2172517"/>
                  <a:pt x="442355" y="2173947"/>
                </a:cubicBezTo>
                <a:cubicBezTo>
                  <a:pt x="475398" y="2180682"/>
                  <a:pt x="486359" y="2215897"/>
                  <a:pt x="514786" y="2228339"/>
                </a:cubicBezTo>
                <a:cubicBezTo>
                  <a:pt x="519105" y="2229086"/>
                  <a:pt x="520964" y="2234664"/>
                  <a:pt x="520984" y="2241262"/>
                </a:cubicBezTo>
                <a:cubicBezTo>
                  <a:pt x="504682" y="2234255"/>
                  <a:pt x="489456" y="2227395"/>
                  <a:pt x="476812" y="2214959"/>
                </a:cubicBezTo>
                <a:cubicBezTo>
                  <a:pt x="463396" y="2195924"/>
                  <a:pt x="415964" y="2202079"/>
                  <a:pt x="417844" y="2174526"/>
                </a:cubicBezTo>
                <a:cubicBezTo>
                  <a:pt x="420455" y="2167590"/>
                  <a:pt x="424634" y="2166730"/>
                  <a:pt x="429134" y="2167962"/>
                </a:cubicBezTo>
                <a:close/>
                <a:moveTo>
                  <a:pt x="4949161" y="2163127"/>
                </a:moveTo>
                <a:lnTo>
                  <a:pt x="4949166" y="2163128"/>
                </a:lnTo>
                <a:lnTo>
                  <a:pt x="4949164" y="2163129"/>
                </a:lnTo>
                <a:lnTo>
                  <a:pt x="4949162" y="2163128"/>
                </a:lnTo>
                <a:close/>
                <a:moveTo>
                  <a:pt x="4949132" y="2162998"/>
                </a:moveTo>
                <a:lnTo>
                  <a:pt x="4949161" y="2163127"/>
                </a:lnTo>
                <a:lnTo>
                  <a:pt x="4948762" y="2163055"/>
                </a:lnTo>
                <a:close/>
                <a:moveTo>
                  <a:pt x="4949140" y="2162995"/>
                </a:moveTo>
                <a:lnTo>
                  <a:pt x="4949141" y="2162997"/>
                </a:lnTo>
                <a:lnTo>
                  <a:pt x="4949132" y="2162998"/>
                </a:lnTo>
                <a:lnTo>
                  <a:pt x="4949132" y="2162996"/>
                </a:lnTo>
                <a:close/>
                <a:moveTo>
                  <a:pt x="1119479" y="2158763"/>
                </a:moveTo>
                <a:cubicBezTo>
                  <a:pt x="1156912" y="2159301"/>
                  <a:pt x="1150377" y="2219887"/>
                  <a:pt x="1123044" y="2268313"/>
                </a:cubicBezTo>
                <a:cubicBezTo>
                  <a:pt x="1111497" y="2290388"/>
                  <a:pt x="1088023" y="2300697"/>
                  <a:pt x="1070496" y="2318086"/>
                </a:cubicBezTo>
                <a:cubicBezTo>
                  <a:pt x="1074825" y="2291489"/>
                  <a:pt x="1083013" y="2257870"/>
                  <a:pt x="1066563" y="2235653"/>
                </a:cubicBezTo>
                <a:cubicBezTo>
                  <a:pt x="1046421" y="2247560"/>
                  <a:pt x="1046400" y="2271441"/>
                  <a:pt x="1033548" y="2292096"/>
                </a:cubicBezTo>
                <a:cubicBezTo>
                  <a:pt x="1025205" y="2246870"/>
                  <a:pt x="1030462" y="2209151"/>
                  <a:pt x="1066531" y="2180914"/>
                </a:cubicBezTo>
                <a:cubicBezTo>
                  <a:pt x="1089638" y="2165075"/>
                  <a:pt x="1107001" y="2158583"/>
                  <a:pt x="1119479" y="2158763"/>
                </a:cubicBezTo>
                <a:close/>
                <a:moveTo>
                  <a:pt x="367701" y="2128996"/>
                </a:moveTo>
                <a:cubicBezTo>
                  <a:pt x="375603" y="2128335"/>
                  <a:pt x="388314" y="2131163"/>
                  <a:pt x="407384" y="2138669"/>
                </a:cubicBezTo>
                <a:cubicBezTo>
                  <a:pt x="414171" y="2144689"/>
                  <a:pt x="422830" y="2150282"/>
                  <a:pt x="409575" y="2160544"/>
                </a:cubicBezTo>
                <a:cubicBezTo>
                  <a:pt x="373089" y="2201574"/>
                  <a:pt x="449693" y="2209534"/>
                  <a:pt x="470911" y="2230296"/>
                </a:cubicBezTo>
                <a:cubicBezTo>
                  <a:pt x="463521" y="2234690"/>
                  <a:pt x="456575" y="2231462"/>
                  <a:pt x="450019" y="2232484"/>
                </a:cubicBezTo>
                <a:cubicBezTo>
                  <a:pt x="444947" y="2233274"/>
                  <a:pt x="438737" y="2233383"/>
                  <a:pt x="438737" y="2240391"/>
                </a:cubicBezTo>
                <a:cubicBezTo>
                  <a:pt x="440566" y="2253106"/>
                  <a:pt x="455378" y="2245703"/>
                  <a:pt x="465540" y="2247913"/>
                </a:cubicBezTo>
                <a:cubicBezTo>
                  <a:pt x="456405" y="2255480"/>
                  <a:pt x="463085" y="2266890"/>
                  <a:pt x="473735" y="2261993"/>
                </a:cubicBezTo>
                <a:cubicBezTo>
                  <a:pt x="486843" y="2260448"/>
                  <a:pt x="499398" y="2245086"/>
                  <a:pt x="511586" y="2255501"/>
                </a:cubicBezTo>
                <a:cubicBezTo>
                  <a:pt x="478898" y="2265104"/>
                  <a:pt x="448767" y="2280762"/>
                  <a:pt x="414098" y="2271478"/>
                </a:cubicBezTo>
                <a:lnTo>
                  <a:pt x="414100" y="2271476"/>
                </a:lnTo>
                <a:cubicBezTo>
                  <a:pt x="371708" y="2261246"/>
                  <a:pt x="375305" y="2231550"/>
                  <a:pt x="384564" y="2196984"/>
                </a:cubicBezTo>
                <a:cubicBezTo>
                  <a:pt x="363568" y="2164357"/>
                  <a:pt x="343994" y="2130979"/>
                  <a:pt x="367701" y="2128996"/>
                </a:cubicBezTo>
                <a:close/>
                <a:moveTo>
                  <a:pt x="998804" y="2123485"/>
                </a:moveTo>
                <a:cubicBezTo>
                  <a:pt x="1028557" y="2152562"/>
                  <a:pt x="1060867" y="2150765"/>
                  <a:pt x="1024112" y="2194752"/>
                </a:cubicBezTo>
                <a:cubicBezTo>
                  <a:pt x="1008069" y="2225982"/>
                  <a:pt x="1016531" y="2259263"/>
                  <a:pt x="1017000" y="2292095"/>
                </a:cubicBezTo>
                <a:cubicBezTo>
                  <a:pt x="968028" y="2276244"/>
                  <a:pt x="946615" y="2239670"/>
                  <a:pt x="956545" y="2190103"/>
                </a:cubicBezTo>
                <a:lnTo>
                  <a:pt x="956544" y="2190103"/>
                </a:lnTo>
                <a:cubicBezTo>
                  <a:pt x="956644" y="2168976"/>
                  <a:pt x="973166" y="2115085"/>
                  <a:pt x="998804" y="2123485"/>
                </a:cubicBezTo>
                <a:close/>
                <a:moveTo>
                  <a:pt x="4797144" y="2093298"/>
                </a:moveTo>
                <a:lnTo>
                  <a:pt x="4797144" y="2093300"/>
                </a:lnTo>
                <a:lnTo>
                  <a:pt x="4797143" y="2093299"/>
                </a:lnTo>
                <a:close/>
                <a:moveTo>
                  <a:pt x="5002290" y="2091669"/>
                </a:moveTo>
                <a:cubicBezTo>
                  <a:pt x="5006630" y="2092581"/>
                  <a:pt x="5003241" y="2095405"/>
                  <a:pt x="5000857" y="2094065"/>
                </a:cubicBezTo>
                <a:cubicBezTo>
                  <a:pt x="4998798" y="2092830"/>
                  <a:pt x="5000725" y="2091001"/>
                  <a:pt x="5002290" y="2091669"/>
                </a:cubicBezTo>
                <a:close/>
                <a:moveTo>
                  <a:pt x="4830117" y="2073519"/>
                </a:moveTo>
                <a:cubicBezTo>
                  <a:pt x="4832714" y="2076055"/>
                  <a:pt x="4834750" y="2080016"/>
                  <a:pt x="4829370" y="2078712"/>
                </a:cubicBezTo>
                <a:cubicBezTo>
                  <a:pt x="4823721" y="2084145"/>
                  <a:pt x="4825517" y="2074821"/>
                  <a:pt x="4830117" y="2073519"/>
                </a:cubicBezTo>
                <a:close/>
                <a:moveTo>
                  <a:pt x="696516" y="2067990"/>
                </a:moveTo>
                <a:cubicBezTo>
                  <a:pt x="733527" y="2072976"/>
                  <a:pt x="781815" y="2145258"/>
                  <a:pt x="737383" y="2167340"/>
                </a:cubicBezTo>
                <a:cubicBezTo>
                  <a:pt x="706459" y="2177336"/>
                  <a:pt x="674829" y="2192472"/>
                  <a:pt x="658712" y="2222405"/>
                </a:cubicBezTo>
                <a:cubicBezTo>
                  <a:pt x="653012" y="2232855"/>
                  <a:pt x="641239" y="2236528"/>
                  <a:pt x="630428" y="2239848"/>
                </a:cubicBezTo>
                <a:cubicBezTo>
                  <a:pt x="626675" y="2241001"/>
                  <a:pt x="619481" y="2246466"/>
                  <a:pt x="618300" y="2237792"/>
                </a:cubicBezTo>
                <a:cubicBezTo>
                  <a:pt x="617631" y="2232877"/>
                  <a:pt x="613186" y="2221967"/>
                  <a:pt x="626672" y="2223824"/>
                </a:cubicBezTo>
                <a:cubicBezTo>
                  <a:pt x="647616" y="2209358"/>
                  <a:pt x="662444" y="2178047"/>
                  <a:pt x="674512" y="2154125"/>
                </a:cubicBezTo>
                <a:cubicBezTo>
                  <a:pt x="673813" y="2153692"/>
                  <a:pt x="673370" y="2153074"/>
                  <a:pt x="673183" y="2152271"/>
                </a:cubicBezTo>
                <a:cubicBezTo>
                  <a:pt x="655056" y="2155328"/>
                  <a:pt x="650932" y="2173072"/>
                  <a:pt x="638778" y="2185470"/>
                </a:cubicBezTo>
                <a:cubicBezTo>
                  <a:pt x="639746" y="2171070"/>
                  <a:pt x="637525" y="2160052"/>
                  <a:pt x="620555" y="2160630"/>
                </a:cubicBezTo>
                <a:cubicBezTo>
                  <a:pt x="614572" y="2160834"/>
                  <a:pt x="616100" y="2154861"/>
                  <a:pt x="616840" y="2151327"/>
                </a:cubicBezTo>
                <a:cubicBezTo>
                  <a:pt x="619936" y="2110405"/>
                  <a:pt x="649332" y="2059107"/>
                  <a:pt x="696517" y="2067991"/>
                </a:cubicBezTo>
                <a:close/>
                <a:moveTo>
                  <a:pt x="4753485" y="2066975"/>
                </a:moveTo>
                <a:cubicBezTo>
                  <a:pt x="4757091" y="2070845"/>
                  <a:pt x="4749629" y="2074496"/>
                  <a:pt x="4747350" y="2076127"/>
                </a:cubicBezTo>
                <a:cubicBezTo>
                  <a:pt x="4745973" y="2074725"/>
                  <a:pt x="4744810" y="2073555"/>
                  <a:pt x="4743647" y="2072384"/>
                </a:cubicBezTo>
                <a:cubicBezTo>
                  <a:pt x="4746761" y="2068681"/>
                  <a:pt x="4750247" y="2069893"/>
                  <a:pt x="4753485" y="2066975"/>
                </a:cubicBezTo>
                <a:close/>
                <a:moveTo>
                  <a:pt x="4705010" y="2062934"/>
                </a:moveTo>
                <a:lnTo>
                  <a:pt x="4705027" y="2062935"/>
                </a:lnTo>
                <a:lnTo>
                  <a:pt x="4705040" y="2062941"/>
                </a:lnTo>
                <a:lnTo>
                  <a:pt x="4705026" y="2062944"/>
                </a:lnTo>
                <a:lnTo>
                  <a:pt x="4705050" y="2063615"/>
                </a:lnTo>
                <a:lnTo>
                  <a:pt x="4705033" y="2063617"/>
                </a:lnTo>
                <a:cubicBezTo>
                  <a:pt x="4704999" y="2063344"/>
                  <a:pt x="4705094" y="2063262"/>
                  <a:pt x="4705010" y="2062934"/>
                </a:cubicBezTo>
                <a:close/>
                <a:moveTo>
                  <a:pt x="4706160" y="2062727"/>
                </a:moveTo>
                <a:lnTo>
                  <a:pt x="4706179" y="2063478"/>
                </a:lnTo>
                <a:lnTo>
                  <a:pt x="4705040" y="2062941"/>
                </a:lnTo>
                <a:close/>
                <a:moveTo>
                  <a:pt x="4892211" y="2043748"/>
                </a:moveTo>
                <a:cubicBezTo>
                  <a:pt x="4892680" y="2045455"/>
                  <a:pt x="4899263" y="2045183"/>
                  <a:pt x="4895056" y="2047586"/>
                </a:cubicBezTo>
                <a:cubicBezTo>
                  <a:pt x="4888941" y="2046373"/>
                  <a:pt x="4892683" y="2053946"/>
                  <a:pt x="4887861" y="2055880"/>
                </a:cubicBezTo>
                <a:cubicBezTo>
                  <a:pt x="4886248" y="2074704"/>
                  <a:pt x="4869389" y="2086409"/>
                  <a:pt x="4858968" y="2102623"/>
                </a:cubicBezTo>
                <a:cubicBezTo>
                  <a:pt x="4858648" y="2104953"/>
                  <a:pt x="4858502" y="2105011"/>
                  <a:pt x="4855701" y="2105190"/>
                </a:cubicBezTo>
                <a:cubicBezTo>
                  <a:pt x="4848624" y="2107634"/>
                  <a:pt x="4845233" y="2113572"/>
                  <a:pt x="4842804" y="2119198"/>
                </a:cubicBezTo>
                <a:cubicBezTo>
                  <a:pt x="4834323" y="2116483"/>
                  <a:pt x="4815592" y="2142489"/>
                  <a:pt x="4810178" y="2136507"/>
                </a:cubicBezTo>
                <a:cubicBezTo>
                  <a:pt x="4772630" y="2158762"/>
                  <a:pt x="4732876" y="2153940"/>
                  <a:pt x="4692778" y="2163422"/>
                </a:cubicBezTo>
                <a:cubicBezTo>
                  <a:pt x="4679816" y="2160519"/>
                  <a:pt x="4688887" y="2153105"/>
                  <a:pt x="4688778" y="2143569"/>
                </a:cubicBezTo>
                <a:cubicBezTo>
                  <a:pt x="4696859" y="2136067"/>
                  <a:pt x="4695105" y="2123597"/>
                  <a:pt x="4704720" y="2117038"/>
                </a:cubicBezTo>
                <a:cubicBezTo>
                  <a:pt x="4703271" y="2114084"/>
                  <a:pt x="4699418" y="2116148"/>
                  <a:pt x="4697678" y="2113542"/>
                </a:cubicBezTo>
                <a:cubicBezTo>
                  <a:pt x="4702727" y="2105205"/>
                  <a:pt x="4729706" y="2103905"/>
                  <a:pt x="4715601" y="2094633"/>
                </a:cubicBezTo>
                <a:cubicBezTo>
                  <a:pt x="4716506" y="2092583"/>
                  <a:pt x="4721464" y="2094360"/>
                  <a:pt x="4720202" y="2096687"/>
                </a:cubicBezTo>
                <a:cubicBezTo>
                  <a:pt x="4725323" y="2092731"/>
                  <a:pt x="4741457" y="2089267"/>
                  <a:pt x="4736166" y="2080710"/>
                </a:cubicBezTo>
                <a:cubicBezTo>
                  <a:pt x="4733509" y="2083979"/>
                  <a:pt x="4730234" y="2079935"/>
                  <a:pt x="4730302" y="2077136"/>
                </a:cubicBezTo>
                <a:cubicBezTo>
                  <a:pt x="4723655" y="2079524"/>
                  <a:pt x="4707413" y="2078612"/>
                  <a:pt x="4723939" y="2085220"/>
                </a:cubicBezTo>
                <a:cubicBezTo>
                  <a:pt x="4724488" y="2086277"/>
                  <a:pt x="4715442" y="2087398"/>
                  <a:pt x="4712869" y="2083227"/>
                </a:cubicBezTo>
                <a:cubicBezTo>
                  <a:pt x="4704478" y="2094190"/>
                  <a:pt x="4684443" y="2111785"/>
                  <a:pt x="4688083" y="2125494"/>
                </a:cubicBezTo>
                <a:cubicBezTo>
                  <a:pt x="4686773" y="2128027"/>
                  <a:pt x="4684700" y="2123300"/>
                  <a:pt x="4686548" y="2123802"/>
                </a:cubicBezTo>
                <a:cubicBezTo>
                  <a:pt x="4683783" y="2122951"/>
                  <a:pt x="4682770" y="2125529"/>
                  <a:pt x="4680679" y="2126757"/>
                </a:cubicBezTo>
                <a:cubicBezTo>
                  <a:pt x="4682225" y="2140460"/>
                  <a:pt x="4668838" y="2153324"/>
                  <a:pt x="4670326" y="2169650"/>
                </a:cubicBezTo>
                <a:cubicBezTo>
                  <a:pt x="4674060" y="2182258"/>
                  <a:pt x="4689391" y="2180909"/>
                  <a:pt x="4700987" y="2182757"/>
                </a:cubicBezTo>
                <a:cubicBezTo>
                  <a:pt x="4704209" y="2186537"/>
                  <a:pt x="4704384" y="2186561"/>
                  <a:pt x="4708552" y="2183535"/>
                </a:cubicBezTo>
                <a:cubicBezTo>
                  <a:pt x="4712587" y="2183509"/>
                  <a:pt x="4718124" y="2186407"/>
                  <a:pt x="4721458" y="2182592"/>
                </a:cubicBezTo>
                <a:cubicBezTo>
                  <a:pt x="4738392" y="2182479"/>
                  <a:pt x="4754871" y="2179941"/>
                  <a:pt x="4771577" y="2177702"/>
                </a:cubicBezTo>
                <a:lnTo>
                  <a:pt x="4771990" y="2175572"/>
                </a:lnTo>
                <a:lnTo>
                  <a:pt x="4773005" y="2175289"/>
                </a:lnTo>
                <a:cubicBezTo>
                  <a:pt x="4772477" y="2175210"/>
                  <a:pt x="4772093" y="2175113"/>
                  <a:pt x="4771796" y="2175053"/>
                </a:cubicBezTo>
                <a:lnTo>
                  <a:pt x="4771795" y="2175055"/>
                </a:lnTo>
                <a:lnTo>
                  <a:pt x="4771989" y="2175569"/>
                </a:lnTo>
                <a:lnTo>
                  <a:pt x="4771640" y="2175501"/>
                </a:lnTo>
                <a:cubicBezTo>
                  <a:pt x="4771249" y="2175003"/>
                  <a:pt x="4771410" y="2174971"/>
                  <a:pt x="4771796" y="2175051"/>
                </a:cubicBezTo>
                <a:cubicBezTo>
                  <a:pt x="4771732" y="2174936"/>
                  <a:pt x="4771788" y="2174899"/>
                  <a:pt x="4771708" y="2174773"/>
                </a:cubicBezTo>
                <a:cubicBezTo>
                  <a:pt x="4770081" y="2171580"/>
                  <a:pt x="4772920" y="2174200"/>
                  <a:pt x="4773005" y="2175287"/>
                </a:cubicBezTo>
                <a:cubicBezTo>
                  <a:pt x="4774218" y="2175466"/>
                  <a:pt x="4775875" y="2175383"/>
                  <a:pt x="4777068" y="2173532"/>
                </a:cubicBezTo>
                <a:cubicBezTo>
                  <a:pt x="4793538" y="2174734"/>
                  <a:pt x="4810277" y="2162212"/>
                  <a:pt x="4822343" y="2160829"/>
                </a:cubicBezTo>
                <a:cubicBezTo>
                  <a:pt x="4827985" y="2155223"/>
                  <a:pt x="4836952" y="2143628"/>
                  <a:pt x="4845669" y="2146512"/>
                </a:cubicBezTo>
                <a:cubicBezTo>
                  <a:pt x="4842004" y="2148424"/>
                  <a:pt x="4844528" y="2153559"/>
                  <a:pt x="4847708" y="2153548"/>
                </a:cubicBezTo>
                <a:cubicBezTo>
                  <a:pt x="4847201" y="2157047"/>
                  <a:pt x="4844256" y="2155451"/>
                  <a:pt x="4845172" y="2153244"/>
                </a:cubicBezTo>
                <a:cubicBezTo>
                  <a:pt x="4840741" y="2153616"/>
                  <a:pt x="4842342" y="2157200"/>
                  <a:pt x="4844149" y="2159592"/>
                </a:cubicBezTo>
                <a:cubicBezTo>
                  <a:pt x="4839700" y="2163342"/>
                  <a:pt x="4838422" y="2173165"/>
                  <a:pt x="4845013" y="2175197"/>
                </a:cubicBezTo>
                <a:lnTo>
                  <a:pt x="4839741" y="2177227"/>
                </a:lnTo>
                <a:lnTo>
                  <a:pt x="4839740" y="2177225"/>
                </a:lnTo>
                <a:lnTo>
                  <a:pt x="4839740" y="2177227"/>
                </a:lnTo>
                <a:lnTo>
                  <a:pt x="4839741" y="2177227"/>
                </a:lnTo>
                <a:lnTo>
                  <a:pt x="4843914" y="2194877"/>
                </a:lnTo>
                <a:cubicBezTo>
                  <a:pt x="4845606" y="2200557"/>
                  <a:pt x="4848812" y="2204815"/>
                  <a:pt x="4857171" y="2204000"/>
                </a:cubicBezTo>
                <a:cubicBezTo>
                  <a:pt x="4856461" y="2193665"/>
                  <a:pt x="4851237" y="2186973"/>
                  <a:pt x="4852026" y="2175496"/>
                </a:cubicBezTo>
                <a:cubicBezTo>
                  <a:pt x="4846567" y="2159037"/>
                  <a:pt x="4863463" y="2154314"/>
                  <a:pt x="4847708" y="2153548"/>
                </a:cubicBezTo>
                <a:lnTo>
                  <a:pt x="4847708" y="2153546"/>
                </a:lnTo>
                <a:cubicBezTo>
                  <a:pt x="4847775" y="2148686"/>
                  <a:pt x="4857343" y="2154464"/>
                  <a:pt x="4856118" y="2147982"/>
                </a:cubicBezTo>
                <a:cubicBezTo>
                  <a:pt x="4861124" y="2137950"/>
                  <a:pt x="4851386" y="2141375"/>
                  <a:pt x="4860790" y="2130655"/>
                </a:cubicBezTo>
                <a:cubicBezTo>
                  <a:pt x="4864731" y="2126031"/>
                  <a:pt x="4865369" y="2122945"/>
                  <a:pt x="4872271" y="2121238"/>
                </a:cubicBezTo>
                <a:cubicBezTo>
                  <a:pt x="4870697" y="2115194"/>
                  <a:pt x="4878743" y="2113885"/>
                  <a:pt x="4879167" y="2109011"/>
                </a:cubicBezTo>
                <a:cubicBezTo>
                  <a:pt x="4888022" y="2098785"/>
                  <a:pt x="4899157" y="2085541"/>
                  <a:pt x="4897291" y="2071544"/>
                </a:cubicBezTo>
                <a:cubicBezTo>
                  <a:pt x="4898123" y="2071792"/>
                  <a:pt x="4898720" y="2072964"/>
                  <a:pt x="4898631" y="2073620"/>
                </a:cubicBezTo>
                <a:cubicBezTo>
                  <a:pt x="4902204" y="2073214"/>
                  <a:pt x="4901075" y="2068419"/>
                  <a:pt x="4902618" y="2062938"/>
                </a:cubicBezTo>
                <a:cubicBezTo>
                  <a:pt x="4905398" y="2061518"/>
                  <a:pt x="4908821" y="2051860"/>
                  <a:pt x="4903449" y="2051239"/>
                </a:cubicBezTo>
                <a:cubicBezTo>
                  <a:pt x="4901995" y="2050845"/>
                  <a:pt x="4899497" y="2051421"/>
                  <a:pt x="4899104" y="2049475"/>
                </a:cubicBezTo>
                <a:cubicBezTo>
                  <a:pt x="4910895" y="2047383"/>
                  <a:pt x="4895963" y="2039038"/>
                  <a:pt x="4892211" y="2043748"/>
                </a:cubicBezTo>
                <a:close/>
                <a:moveTo>
                  <a:pt x="4815852" y="2040733"/>
                </a:moveTo>
                <a:cubicBezTo>
                  <a:pt x="4813128" y="2039527"/>
                  <a:pt x="4815384" y="2044965"/>
                  <a:pt x="4816842" y="2042346"/>
                </a:cubicBezTo>
                <a:cubicBezTo>
                  <a:pt x="4816966" y="2041833"/>
                  <a:pt x="4816332" y="2040992"/>
                  <a:pt x="4815852" y="2040733"/>
                </a:cubicBezTo>
                <a:close/>
                <a:moveTo>
                  <a:pt x="4814135" y="2038332"/>
                </a:moveTo>
                <a:cubicBezTo>
                  <a:pt x="4812672" y="2037118"/>
                  <a:pt x="4809200" y="2037510"/>
                  <a:pt x="4809654" y="2039960"/>
                </a:cubicBezTo>
                <a:cubicBezTo>
                  <a:pt x="4811507" y="2040126"/>
                  <a:pt x="4817054" y="2041590"/>
                  <a:pt x="4814135" y="2038332"/>
                </a:cubicBezTo>
                <a:close/>
                <a:moveTo>
                  <a:pt x="447014" y="2007911"/>
                </a:moveTo>
                <a:cubicBezTo>
                  <a:pt x="488819" y="2018077"/>
                  <a:pt x="510569" y="2100974"/>
                  <a:pt x="509835" y="2132518"/>
                </a:cubicBezTo>
                <a:cubicBezTo>
                  <a:pt x="504002" y="2133133"/>
                  <a:pt x="506919" y="2122337"/>
                  <a:pt x="499611" y="2124691"/>
                </a:cubicBezTo>
                <a:cubicBezTo>
                  <a:pt x="493832" y="2126553"/>
                  <a:pt x="495930" y="2132261"/>
                  <a:pt x="493468" y="2135959"/>
                </a:cubicBezTo>
                <a:cubicBezTo>
                  <a:pt x="482666" y="2120368"/>
                  <a:pt x="471694" y="2105042"/>
                  <a:pt x="455881" y="2094155"/>
                </a:cubicBezTo>
                <a:cubicBezTo>
                  <a:pt x="443794" y="2094487"/>
                  <a:pt x="444634" y="2100662"/>
                  <a:pt x="449412" y="2108619"/>
                </a:cubicBezTo>
                <a:cubicBezTo>
                  <a:pt x="475699" y="2129044"/>
                  <a:pt x="488206" y="2159025"/>
                  <a:pt x="503848" y="2187144"/>
                </a:cubicBezTo>
                <a:cubicBezTo>
                  <a:pt x="485351" y="2157568"/>
                  <a:pt x="447427" y="2158673"/>
                  <a:pt x="426230" y="2133507"/>
                </a:cubicBezTo>
                <a:cubicBezTo>
                  <a:pt x="416372" y="2120342"/>
                  <a:pt x="396597" y="2121369"/>
                  <a:pt x="388177" y="2105841"/>
                </a:cubicBezTo>
                <a:lnTo>
                  <a:pt x="388178" y="2105841"/>
                </a:lnTo>
                <a:lnTo>
                  <a:pt x="388178" y="2105840"/>
                </a:lnTo>
                <a:cubicBezTo>
                  <a:pt x="365336" y="2064513"/>
                  <a:pt x="377433" y="2017714"/>
                  <a:pt x="427875" y="2008370"/>
                </a:cubicBezTo>
                <a:lnTo>
                  <a:pt x="427875" y="2008373"/>
                </a:lnTo>
                <a:cubicBezTo>
                  <a:pt x="427875" y="2008373"/>
                  <a:pt x="427877" y="2008370"/>
                  <a:pt x="427877" y="2008369"/>
                </a:cubicBezTo>
                <a:cubicBezTo>
                  <a:pt x="434661" y="2006491"/>
                  <a:pt x="441042" y="2006459"/>
                  <a:pt x="447014" y="2007911"/>
                </a:cubicBezTo>
                <a:close/>
                <a:moveTo>
                  <a:pt x="4770252" y="2006502"/>
                </a:moveTo>
                <a:cubicBezTo>
                  <a:pt x="4772410" y="2006532"/>
                  <a:pt x="4774879" y="2007376"/>
                  <a:pt x="4774154" y="2008875"/>
                </a:cubicBezTo>
                <a:cubicBezTo>
                  <a:pt x="4772696" y="2010434"/>
                  <a:pt x="4770119" y="2008920"/>
                  <a:pt x="4768212" y="2009020"/>
                </a:cubicBezTo>
                <a:cubicBezTo>
                  <a:pt x="4766246" y="2007257"/>
                  <a:pt x="4768094" y="2006472"/>
                  <a:pt x="4770252" y="2006502"/>
                </a:cubicBezTo>
                <a:close/>
                <a:moveTo>
                  <a:pt x="4922608" y="1980862"/>
                </a:moveTo>
                <a:cubicBezTo>
                  <a:pt x="4923032" y="1984772"/>
                  <a:pt x="4920549" y="1986616"/>
                  <a:pt x="4916905" y="1985367"/>
                </a:cubicBezTo>
                <a:cubicBezTo>
                  <a:pt x="4917277" y="1989416"/>
                  <a:pt x="4915137" y="1990262"/>
                  <a:pt x="4911913" y="1990526"/>
                </a:cubicBezTo>
                <a:cubicBezTo>
                  <a:pt x="4906737" y="1993768"/>
                  <a:pt x="4908747" y="1993951"/>
                  <a:pt x="4912523" y="1996101"/>
                </a:cubicBezTo>
                <a:cubicBezTo>
                  <a:pt x="4911824" y="1998406"/>
                  <a:pt x="4909216" y="1998880"/>
                  <a:pt x="4912215" y="2001608"/>
                </a:cubicBezTo>
                <a:cubicBezTo>
                  <a:pt x="4909319" y="2004442"/>
                  <a:pt x="4905923" y="2001035"/>
                  <a:pt x="4905563" y="2001174"/>
                </a:cubicBezTo>
                <a:cubicBezTo>
                  <a:pt x="4896790" y="2005803"/>
                  <a:pt x="4898353" y="2010707"/>
                  <a:pt x="4892444" y="2016844"/>
                </a:cubicBezTo>
                <a:cubicBezTo>
                  <a:pt x="4882491" y="2026245"/>
                  <a:pt x="4875244" y="2035560"/>
                  <a:pt x="4863541" y="2042519"/>
                </a:cubicBezTo>
                <a:cubicBezTo>
                  <a:pt x="4863996" y="2045206"/>
                  <a:pt x="4861438" y="2045992"/>
                  <a:pt x="4860495" y="2047558"/>
                </a:cubicBezTo>
                <a:cubicBezTo>
                  <a:pt x="4859538" y="2050885"/>
                  <a:pt x="4859678" y="2050926"/>
                  <a:pt x="4856261" y="2050762"/>
                </a:cubicBezTo>
                <a:cubicBezTo>
                  <a:pt x="4854527" y="2053255"/>
                  <a:pt x="4851643" y="2052067"/>
                  <a:pt x="4849820" y="2053515"/>
                </a:cubicBezTo>
                <a:cubicBezTo>
                  <a:pt x="4854568" y="2058864"/>
                  <a:pt x="4836113" y="2063284"/>
                  <a:pt x="4831084" y="2065900"/>
                </a:cubicBezTo>
                <a:cubicBezTo>
                  <a:pt x="4827472" y="2072213"/>
                  <a:pt x="4829634" y="2068921"/>
                  <a:pt x="4823921" y="2071670"/>
                </a:cubicBezTo>
                <a:cubicBezTo>
                  <a:pt x="4824688" y="2078864"/>
                  <a:pt x="4819179" y="2077621"/>
                  <a:pt x="4813917" y="2077169"/>
                </a:cubicBezTo>
                <a:cubicBezTo>
                  <a:pt x="4811871" y="2077751"/>
                  <a:pt x="4814379" y="2079754"/>
                  <a:pt x="4814892" y="2080812"/>
                </a:cubicBezTo>
                <a:cubicBezTo>
                  <a:pt x="4812097" y="2085043"/>
                  <a:pt x="4809235" y="2076556"/>
                  <a:pt x="4807436" y="2080510"/>
                </a:cubicBezTo>
                <a:cubicBezTo>
                  <a:pt x="4810026" y="2089734"/>
                  <a:pt x="4795674" y="2088596"/>
                  <a:pt x="4793787" y="2090241"/>
                </a:cubicBezTo>
                <a:lnTo>
                  <a:pt x="4797143" y="2093299"/>
                </a:lnTo>
                <a:lnTo>
                  <a:pt x="4794424" y="2095243"/>
                </a:lnTo>
                <a:cubicBezTo>
                  <a:pt x="4792103" y="2095060"/>
                  <a:pt x="4789228" y="2094515"/>
                  <a:pt x="4788377" y="2095019"/>
                </a:cubicBezTo>
                <a:cubicBezTo>
                  <a:pt x="4781697" y="2100982"/>
                  <a:pt x="4810038" y="2102872"/>
                  <a:pt x="4803122" y="2094961"/>
                </a:cubicBezTo>
                <a:cubicBezTo>
                  <a:pt x="4806793" y="2091929"/>
                  <a:pt x="4811559" y="2097010"/>
                  <a:pt x="4814713" y="2092725"/>
                </a:cubicBezTo>
                <a:cubicBezTo>
                  <a:pt x="4824903" y="2093308"/>
                  <a:pt x="4823942" y="2093856"/>
                  <a:pt x="4822304" y="2089006"/>
                </a:cubicBezTo>
                <a:cubicBezTo>
                  <a:pt x="4829498" y="2082791"/>
                  <a:pt x="4840910" y="2091693"/>
                  <a:pt x="4842135" y="2078001"/>
                </a:cubicBezTo>
                <a:cubicBezTo>
                  <a:pt x="4844643" y="2077185"/>
                  <a:pt x="4849262" y="2079748"/>
                  <a:pt x="4849276" y="2075656"/>
                </a:cubicBezTo>
                <a:cubicBezTo>
                  <a:pt x="4853731" y="2062770"/>
                  <a:pt x="4875556" y="2067980"/>
                  <a:pt x="4882350" y="2048727"/>
                </a:cubicBezTo>
                <a:cubicBezTo>
                  <a:pt x="4888293" y="2049853"/>
                  <a:pt x="4883633" y="2046070"/>
                  <a:pt x="4884193" y="2043092"/>
                </a:cubicBezTo>
                <a:cubicBezTo>
                  <a:pt x="4886510" y="2039883"/>
                  <a:pt x="4892036" y="2042678"/>
                  <a:pt x="4887523" y="2037535"/>
                </a:cubicBezTo>
                <a:cubicBezTo>
                  <a:pt x="4903385" y="2035400"/>
                  <a:pt x="4908307" y="2016903"/>
                  <a:pt x="4919395" y="2007731"/>
                </a:cubicBezTo>
                <a:cubicBezTo>
                  <a:pt x="4919573" y="2002361"/>
                  <a:pt x="4919950" y="1999084"/>
                  <a:pt x="4925673" y="1998098"/>
                </a:cubicBezTo>
                <a:cubicBezTo>
                  <a:pt x="4923147" y="1988889"/>
                  <a:pt x="4934989" y="1980016"/>
                  <a:pt x="4922608" y="1980862"/>
                </a:cubicBezTo>
                <a:close/>
                <a:moveTo>
                  <a:pt x="500772" y="1975977"/>
                </a:moveTo>
                <a:cubicBezTo>
                  <a:pt x="531091" y="1987213"/>
                  <a:pt x="572814" y="1964251"/>
                  <a:pt x="594516" y="1992045"/>
                </a:cubicBezTo>
                <a:cubicBezTo>
                  <a:pt x="594516" y="1992046"/>
                  <a:pt x="594516" y="1992046"/>
                  <a:pt x="594516" y="1992047"/>
                </a:cubicBezTo>
                <a:lnTo>
                  <a:pt x="594518" y="1992047"/>
                </a:lnTo>
                <a:cubicBezTo>
                  <a:pt x="634233" y="2035791"/>
                  <a:pt x="610733" y="2092399"/>
                  <a:pt x="603174" y="2143282"/>
                </a:cubicBezTo>
                <a:cubicBezTo>
                  <a:pt x="598302" y="2166744"/>
                  <a:pt x="597907" y="2166723"/>
                  <a:pt x="571799" y="2164609"/>
                </a:cubicBezTo>
                <a:cubicBezTo>
                  <a:pt x="576678" y="2156199"/>
                  <a:pt x="588061" y="2119029"/>
                  <a:pt x="570644" y="2122981"/>
                </a:cubicBezTo>
                <a:cubicBezTo>
                  <a:pt x="567455" y="2123773"/>
                  <a:pt x="563346" y="2133440"/>
                  <a:pt x="561575" y="2121384"/>
                </a:cubicBezTo>
                <a:cubicBezTo>
                  <a:pt x="560323" y="2112866"/>
                  <a:pt x="560481" y="2102163"/>
                  <a:pt x="547881" y="2100726"/>
                </a:cubicBezTo>
                <a:cubicBezTo>
                  <a:pt x="538068" y="2118674"/>
                  <a:pt x="553500" y="2139301"/>
                  <a:pt x="554819" y="2158343"/>
                </a:cubicBezTo>
                <a:cubicBezTo>
                  <a:pt x="540231" y="2162742"/>
                  <a:pt x="533097" y="2160305"/>
                  <a:pt x="531854" y="2142905"/>
                </a:cubicBezTo>
                <a:cubicBezTo>
                  <a:pt x="529246" y="2106413"/>
                  <a:pt x="512923" y="2073414"/>
                  <a:pt x="502245" y="2038955"/>
                </a:cubicBezTo>
                <a:lnTo>
                  <a:pt x="502244" y="2038954"/>
                </a:lnTo>
                <a:cubicBezTo>
                  <a:pt x="496075" y="2023109"/>
                  <a:pt x="477202" y="1982550"/>
                  <a:pt x="500772" y="1975977"/>
                </a:cubicBezTo>
                <a:close/>
                <a:moveTo>
                  <a:pt x="4939106" y="1972384"/>
                </a:moveTo>
                <a:cubicBezTo>
                  <a:pt x="4940038" y="1972384"/>
                  <a:pt x="4940892" y="1973464"/>
                  <a:pt x="4941177" y="1976388"/>
                </a:cubicBezTo>
                <a:cubicBezTo>
                  <a:pt x="4943558" y="1978912"/>
                  <a:pt x="4943296" y="1979842"/>
                  <a:pt x="4941924" y="1980850"/>
                </a:cubicBezTo>
                <a:cubicBezTo>
                  <a:pt x="4932824" y="1982088"/>
                  <a:pt x="4936312" y="1972381"/>
                  <a:pt x="4939106" y="1972384"/>
                </a:cubicBezTo>
                <a:close/>
                <a:moveTo>
                  <a:pt x="492523" y="1961645"/>
                </a:moveTo>
                <a:cubicBezTo>
                  <a:pt x="484472" y="1962973"/>
                  <a:pt x="476949" y="1966112"/>
                  <a:pt x="470286" y="1972395"/>
                </a:cubicBezTo>
                <a:cubicBezTo>
                  <a:pt x="467515" y="1987095"/>
                  <a:pt x="453561" y="1979478"/>
                  <a:pt x="446031" y="1984683"/>
                </a:cubicBezTo>
                <a:cubicBezTo>
                  <a:pt x="387149" y="2001742"/>
                  <a:pt x="353731" y="2022068"/>
                  <a:pt x="356948" y="2089077"/>
                </a:cubicBezTo>
                <a:cubicBezTo>
                  <a:pt x="349868" y="2098329"/>
                  <a:pt x="360848" y="2114302"/>
                  <a:pt x="346484" y="2120297"/>
                </a:cubicBezTo>
                <a:cubicBezTo>
                  <a:pt x="318984" y="2133237"/>
                  <a:pt x="334137" y="2174448"/>
                  <a:pt x="356220" y="2185338"/>
                </a:cubicBezTo>
                <a:cubicBezTo>
                  <a:pt x="367115" y="2222083"/>
                  <a:pt x="344151" y="2278980"/>
                  <a:pt x="394595" y="2293465"/>
                </a:cubicBezTo>
                <a:cubicBezTo>
                  <a:pt x="440739" y="2311654"/>
                  <a:pt x="486962" y="2267749"/>
                  <a:pt x="531975" y="2273308"/>
                </a:cubicBezTo>
                <a:cubicBezTo>
                  <a:pt x="517040" y="2290901"/>
                  <a:pt x="535209" y="2324787"/>
                  <a:pt x="501564" y="2322071"/>
                </a:cubicBezTo>
                <a:cubicBezTo>
                  <a:pt x="494991" y="2322174"/>
                  <a:pt x="487480" y="2322398"/>
                  <a:pt x="487195" y="2330205"/>
                </a:cubicBezTo>
                <a:cubicBezTo>
                  <a:pt x="489320" y="2359526"/>
                  <a:pt x="551860" y="2355313"/>
                  <a:pt x="561826" y="2331675"/>
                </a:cubicBezTo>
                <a:cubicBezTo>
                  <a:pt x="570080" y="2340015"/>
                  <a:pt x="569254" y="2352290"/>
                  <a:pt x="572460" y="2362958"/>
                </a:cubicBezTo>
                <a:cubicBezTo>
                  <a:pt x="605639" y="2413706"/>
                  <a:pt x="579573" y="2485912"/>
                  <a:pt x="587814" y="2544458"/>
                </a:cubicBezTo>
                <a:cubicBezTo>
                  <a:pt x="588569" y="2593432"/>
                  <a:pt x="598216" y="2643950"/>
                  <a:pt x="619122" y="2687545"/>
                </a:cubicBezTo>
                <a:cubicBezTo>
                  <a:pt x="619386" y="2694130"/>
                  <a:pt x="621438" y="2701345"/>
                  <a:pt x="621438" y="2701345"/>
                </a:cubicBezTo>
                <a:cubicBezTo>
                  <a:pt x="615192" y="2692643"/>
                  <a:pt x="601313" y="2687654"/>
                  <a:pt x="596044" y="2675381"/>
                </a:cubicBezTo>
                <a:cubicBezTo>
                  <a:pt x="564108" y="2627980"/>
                  <a:pt x="532193" y="2576914"/>
                  <a:pt x="509063" y="2522555"/>
                </a:cubicBezTo>
                <a:cubicBezTo>
                  <a:pt x="504502" y="2483040"/>
                  <a:pt x="485188" y="2451583"/>
                  <a:pt x="456829" y="2423890"/>
                </a:cubicBezTo>
                <a:cubicBezTo>
                  <a:pt x="438779" y="2406090"/>
                  <a:pt x="423052" y="2386898"/>
                  <a:pt x="397090" y="2380194"/>
                </a:cubicBezTo>
                <a:cubicBezTo>
                  <a:pt x="361976" y="2374111"/>
                  <a:pt x="395154" y="2411955"/>
                  <a:pt x="402865" y="2423695"/>
                </a:cubicBezTo>
                <a:cubicBezTo>
                  <a:pt x="444130" y="2501960"/>
                  <a:pt x="471706" y="2587984"/>
                  <a:pt x="524564" y="2660179"/>
                </a:cubicBezTo>
                <a:cubicBezTo>
                  <a:pt x="547912" y="2699340"/>
                  <a:pt x="588413" y="2729057"/>
                  <a:pt x="628341" y="2749909"/>
                </a:cubicBezTo>
                <a:cubicBezTo>
                  <a:pt x="641074" y="2756544"/>
                  <a:pt x="642980" y="2769438"/>
                  <a:pt x="646388" y="2781465"/>
                </a:cubicBezTo>
                <a:cubicBezTo>
                  <a:pt x="684111" y="2979378"/>
                  <a:pt x="600899" y="3190214"/>
                  <a:pt x="650838" y="3385258"/>
                </a:cubicBezTo>
                <a:cubicBezTo>
                  <a:pt x="580795" y="3267081"/>
                  <a:pt x="569829" y="3105604"/>
                  <a:pt x="516322" y="2975826"/>
                </a:cubicBezTo>
                <a:cubicBezTo>
                  <a:pt x="509428" y="2965710"/>
                  <a:pt x="518738" y="2956499"/>
                  <a:pt x="528741" y="2963748"/>
                </a:cubicBezTo>
                <a:cubicBezTo>
                  <a:pt x="547385" y="2972292"/>
                  <a:pt x="581839" y="2968939"/>
                  <a:pt x="587542" y="2946508"/>
                </a:cubicBezTo>
                <a:cubicBezTo>
                  <a:pt x="581823" y="2925819"/>
                  <a:pt x="554419" y="2926486"/>
                  <a:pt x="537539" y="2915313"/>
                </a:cubicBezTo>
                <a:cubicBezTo>
                  <a:pt x="572549" y="2887291"/>
                  <a:pt x="617027" y="2833932"/>
                  <a:pt x="559266" y="2804212"/>
                </a:cubicBezTo>
                <a:cubicBezTo>
                  <a:pt x="536710" y="2792159"/>
                  <a:pt x="505464" y="2741110"/>
                  <a:pt x="481960" y="2776366"/>
                </a:cubicBezTo>
                <a:cubicBezTo>
                  <a:pt x="475529" y="2791823"/>
                  <a:pt x="468255" y="2790788"/>
                  <a:pt x="457200" y="2783774"/>
                </a:cubicBezTo>
                <a:cubicBezTo>
                  <a:pt x="440905" y="2779093"/>
                  <a:pt x="407321" y="2775676"/>
                  <a:pt x="399741" y="2795968"/>
                </a:cubicBezTo>
                <a:cubicBezTo>
                  <a:pt x="395965" y="2802117"/>
                  <a:pt x="396145" y="2811415"/>
                  <a:pt x="386474" y="2812860"/>
                </a:cubicBezTo>
                <a:cubicBezTo>
                  <a:pt x="386563" y="2812872"/>
                  <a:pt x="386650" y="2812870"/>
                  <a:pt x="386739" y="2812882"/>
                </a:cubicBezTo>
                <a:lnTo>
                  <a:pt x="386410" y="2812877"/>
                </a:lnTo>
                <a:cubicBezTo>
                  <a:pt x="386434" y="2812873"/>
                  <a:pt x="386450" y="2812862"/>
                  <a:pt x="386474" y="2812859"/>
                </a:cubicBezTo>
                <a:cubicBezTo>
                  <a:pt x="369778" y="2812793"/>
                  <a:pt x="339386" y="2817150"/>
                  <a:pt x="331277" y="2832303"/>
                </a:cubicBezTo>
                <a:cubicBezTo>
                  <a:pt x="323088" y="2839999"/>
                  <a:pt x="330917" y="2848848"/>
                  <a:pt x="329510" y="2857030"/>
                </a:cubicBezTo>
                <a:cubicBezTo>
                  <a:pt x="336293" y="2868565"/>
                  <a:pt x="344730" y="2879833"/>
                  <a:pt x="324917" y="2888024"/>
                </a:cubicBezTo>
                <a:cubicBezTo>
                  <a:pt x="315246" y="2892025"/>
                  <a:pt x="316095" y="2898883"/>
                  <a:pt x="322137" y="2907341"/>
                </a:cubicBezTo>
                <a:cubicBezTo>
                  <a:pt x="352789" y="2959024"/>
                  <a:pt x="407430" y="2926096"/>
                  <a:pt x="454301" y="2939374"/>
                </a:cubicBezTo>
                <a:cubicBezTo>
                  <a:pt x="435690" y="2941745"/>
                  <a:pt x="409738" y="3019688"/>
                  <a:pt x="438248" y="2999810"/>
                </a:cubicBezTo>
                <a:cubicBezTo>
                  <a:pt x="446403" y="2981960"/>
                  <a:pt x="465307" y="2983046"/>
                  <a:pt x="479096" y="2975168"/>
                </a:cubicBezTo>
                <a:cubicBezTo>
                  <a:pt x="490685" y="2968549"/>
                  <a:pt x="494104" y="2973263"/>
                  <a:pt x="497331" y="2983979"/>
                </a:cubicBezTo>
                <a:cubicBezTo>
                  <a:pt x="518821" y="3066847"/>
                  <a:pt x="556171" y="3146828"/>
                  <a:pt x="565719" y="3232172"/>
                </a:cubicBezTo>
                <a:cubicBezTo>
                  <a:pt x="573093" y="3297323"/>
                  <a:pt x="600724" y="3353787"/>
                  <a:pt x="637945" y="3406822"/>
                </a:cubicBezTo>
                <a:cubicBezTo>
                  <a:pt x="649043" y="3446799"/>
                  <a:pt x="587404" y="3442608"/>
                  <a:pt x="571145" y="3469802"/>
                </a:cubicBezTo>
                <a:cubicBezTo>
                  <a:pt x="557778" y="3491519"/>
                  <a:pt x="528093" y="3479946"/>
                  <a:pt x="508477" y="3494872"/>
                </a:cubicBezTo>
                <a:cubicBezTo>
                  <a:pt x="474788" y="3523789"/>
                  <a:pt x="433111" y="3496167"/>
                  <a:pt x="396244" y="3510921"/>
                </a:cubicBezTo>
                <a:cubicBezTo>
                  <a:pt x="373764" y="3516408"/>
                  <a:pt x="343397" y="3533600"/>
                  <a:pt x="345384" y="3560203"/>
                </a:cubicBezTo>
                <a:cubicBezTo>
                  <a:pt x="346238" y="3568100"/>
                  <a:pt x="343974" y="3575739"/>
                  <a:pt x="339877" y="3582663"/>
                </a:cubicBezTo>
                <a:lnTo>
                  <a:pt x="339874" y="3582673"/>
                </a:lnTo>
                <a:cubicBezTo>
                  <a:pt x="309114" y="3602533"/>
                  <a:pt x="319342" y="3640033"/>
                  <a:pt x="341075" y="3662845"/>
                </a:cubicBezTo>
                <a:cubicBezTo>
                  <a:pt x="346416" y="3669798"/>
                  <a:pt x="363112" y="3673789"/>
                  <a:pt x="347116" y="3686305"/>
                </a:cubicBezTo>
                <a:cubicBezTo>
                  <a:pt x="308432" y="3703631"/>
                  <a:pt x="306615" y="3738569"/>
                  <a:pt x="293676" y="3775002"/>
                </a:cubicBezTo>
                <a:cubicBezTo>
                  <a:pt x="282762" y="3801062"/>
                  <a:pt x="287665" y="3880948"/>
                  <a:pt x="332728" y="3858879"/>
                </a:cubicBezTo>
                <a:cubicBezTo>
                  <a:pt x="373382" y="3837781"/>
                  <a:pt x="412091" y="3879567"/>
                  <a:pt x="451804" y="3861079"/>
                </a:cubicBezTo>
                <a:cubicBezTo>
                  <a:pt x="476725" y="3850859"/>
                  <a:pt x="500130" y="3840200"/>
                  <a:pt x="527603" y="3848220"/>
                </a:cubicBezTo>
                <a:cubicBezTo>
                  <a:pt x="550090" y="3853259"/>
                  <a:pt x="569310" y="3836771"/>
                  <a:pt x="591720" y="3832571"/>
                </a:cubicBezTo>
                <a:cubicBezTo>
                  <a:pt x="591560" y="3846211"/>
                  <a:pt x="573323" y="3869033"/>
                  <a:pt x="585388" y="3878053"/>
                </a:cubicBezTo>
                <a:cubicBezTo>
                  <a:pt x="608110" y="3889549"/>
                  <a:pt x="622540" y="3856317"/>
                  <a:pt x="630222" y="3837924"/>
                </a:cubicBezTo>
                <a:cubicBezTo>
                  <a:pt x="650312" y="3698326"/>
                  <a:pt x="924905" y="4069724"/>
                  <a:pt x="954852" y="4104272"/>
                </a:cubicBezTo>
                <a:cubicBezTo>
                  <a:pt x="985697" y="4120940"/>
                  <a:pt x="1069513" y="4226877"/>
                  <a:pt x="1094907" y="4206027"/>
                </a:cubicBezTo>
                <a:cubicBezTo>
                  <a:pt x="1098980" y="4198483"/>
                  <a:pt x="1091738" y="4197169"/>
                  <a:pt x="1087616" y="4193816"/>
                </a:cubicBezTo>
                <a:cubicBezTo>
                  <a:pt x="1063011" y="4179614"/>
                  <a:pt x="1048128" y="4153497"/>
                  <a:pt x="1023996" y="4140286"/>
                </a:cubicBezTo>
                <a:cubicBezTo>
                  <a:pt x="954337" y="4088327"/>
                  <a:pt x="896968" y="4015556"/>
                  <a:pt x="882795" y="3928364"/>
                </a:cubicBezTo>
                <a:cubicBezTo>
                  <a:pt x="850638" y="3831056"/>
                  <a:pt x="838974" y="3730349"/>
                  <a:pt x="868075" y="3631041"/>
                </a:cubicBezTo>
                <a:cubicBezTo>
                  <a:pt x="868275" y="3599180"/>
                  <a:pt x="873636" y="3567757"/>
                  <a:pt x="876749" y="3536486"/>
                </a:cubicBezTo>
                <a:cubicBezTo>
                  <a:pt x="881701" y="3502215"/>
                  <a:pt x="904964" y="3472269"/>
                  <a:pt x="903007" y="3435578"/>
                </a:cubicBezTo>
                <a:cubicBezTo>
                  <a:pt x="896850" y="3375847"/>
                  <a:pt x="882650" y="3316068"/>
                  <a:pt x="847525" y="3266443"/>
                </a:cubicBezTo>
                <a:cubicBezTo>
                  <a:pt x="842987" y="3253318"/>
                  <a:pt x="806832" y="3206407"/>
                  <a:pt x="806388" y="3243135"/>
                </a:cubicBezTo>
                <a:cubicBezTo>
                  <a:pt x="813136" y="3268253"/>
                  <a:pt x="810601" y="3294780"/>
                  <a:pt x="818119" y="3319478"/>
                </a:cubicBezTo>
                <a:cubicBezTo>
                  <a:pt x="820665" y="3446961"/>
                  <a:pt x="827399" y="3575586"/>
                  <a:pt x="810419" y="3701697"/>
                </a:cubicBezTo>
                <a:cubicBezTo>
                  <a:pt x="810408" y="3693544"/>
                  <a:pt x="801236" y="3692401"/>
                  <a:pt x="800599" y="3685543"/>
                </a:cubicBezTo>
                <a:cubicBezTo>
                  <a:pt x="799281" y="3683714"/>
                  <a:pt x="797964" y="3681876"/>
                  <a:pt x="796647" y="3680038"/>
                </a:cubicBezTo>
                <a:cubicBezTo>
                  <a:pt x="795227" y="3660759"/>
                  <a:pt x="778680" y="3647929"/>
                  <a:pt x="770608" y="3631403"/>
                </a:cubicBezTo>
                <a:cubicBezTo>
                  <a:pt x="761739" y="3617182"/>
                  <a:pt x="761782" y="3598303"/>
                  <a:pt x="747447" y="3587178"/>
                </a:cubicBezTo>
                <a:cubicBezTo>
                  <a:pt x="719369" y="3565566"/>
                  <a:pt x="754519" y="3521170"/>
                  <a:pt x="766014" y="3497100"/>
                </a:cubicBezTo>
                <a:cubicBezTo>
                  <a:pt x="779702" y="3469564"/>
                  <a:pt x="784506" y="3471345"/>
                  <a:pt x="759246" y="3441913"/>
                </a:cubicBezTo>
                <a:cubicBezTo>
                  <a:pt x="650036" y="3365751"/>
                  <a:pt x="679860" y="3418386"/>
                  <a:pt x="694590" y="3283150"/>
                </a:cubicBezTo>
                <a:cubicBezTo>
                  <a:pt x="694574" y="3283169"/>
                  <a:pt x="694563" y="3283197"/>
                  <a:pt x="694548" y="3283226"/>
                </a:cubicBezTo>
                <a:lnTo>
                  <a:pt x="694579" y="3282940"/>
                </a:lnTo>
                <a:cubicBezTo>
                  <a:pt x="694586" y="3283007"/>
                  <a:pt x="694583" y="3283074"/>
                  <a:pt x="694591" y="3283150"/>
                </a:cubicBezTo>
                <a:cubicBezTo>
                  <a:pt x="713514" y="3238954"/>
                  <a:pt x="730438" y="3182480"/>
                  <a:pt x="773593" y="3156239"/>
                </a:cubicBezTo>
                <a:cubicBezTo>
                  <a:pt x="795240" y="3153934"/>
                  <a:pt x="816021" y="3148352"/>
                  <a:pt x="835984" y="3139656"/>
                </a:cubicBezTo>
                <a:cubicBezTo>
                  <a:pt x="903962" y="3152724"/>
                  <a:pt x="941263" y="3090259"/>
                  <a:pt x="931610" y="3028413"/>
                </a:cubicBezTo>
                <a:cubicBezTo>
                  <a:pt x="930023" y="2998314"/>
                  <a:pt x="898607" y="3031252"/>
                  <a:pt x="897180" y="3010068"/>
                </a:cubicBezTo>
                <a:cubicBezTo>
                  <a:pt x="897538" y="2986598"/>
                  <a:pt x="898057" y="2959119"/>
                  <a:pt x="867478" y="2975997"/>
                </a:cubicBezTo>
                <a:cubicBezTo>
                  <a:pt x="862104" y="2974711"/>
                  <a:pt x="858587" y="2972035"/>
                  <a:pt x="859082" y="2965739"/>
                </a:cubicBezTo>
                <a:cubicBezTo>
                  <a:pt x="859874" y="2956442"/>
                  <a:pt x="850537" y="2954899"/>
                  <a:pt x="845055" y="2949956"/>
                </a:cubicBezTo>
                <a:cubicBezTo>
                  <a:pt x="795946" y="2934468"/>
                  <a:pt x="732040" y="2969539"/>
                  <a:pt x="735525" y="3025765"/>
                </a:cubicBezTo>
                <a:cubicBezTo>
                  <a:pt x="730805" y="3052426"/>
                  <a:pt x="755146" y="3074752"/>
                  <a:pt x="741159" y="3102194"/>
                </a:cubicBezTo>
                <a:cubicBezTo>
                  <a:pt x="737519" y="3110938"/>
                  <a:pt x="734647" y="3123158"/>
                  <a:pt x="739708" y="3131531"/>
                </a:cubicBezTo>
                <a:cubicBezTo>
                  <a:pt x="748216" y="3145618"/>
                  <a:pt x="741257" y="3154019"/>
                  <a:pt x="733867" y="3164506"/>
                </a:cubicBezTo>
                <a:cubicBezTo>
                  <a:pt x="702697" y="3207569"/>
                  <a:pt x="676878" y="3255546"/>
                  <a:pt x="665335" y="3307905"/>
                </a:cubicBezTo>
                <a:cubicBezTo>
                  <a:pt x="652942" y="3181413"/>
                  <a:pt x="676723" y="3052007"/>
                  <a:pt x="682967" y="2924572"/>
                </a:cubicBezTo>
                <a:cubicBezTo>
                  <a:pt x="681332" y="2840266"/>
                  <a:pt x="736277" y="2772568"/>
                  <a:pt x="802812" y="2724205"/>
                </a:cubicBezTo>
                <a:cubicBezTo>
                  <a:pt x="875754" y="2661571"/>
                  <a:pt x="973571" y="2709873"/>
                  <a:pt x="1055274" y="2669498"/>
                </a:cubicBezTo>
                <a:cubicBezTo>
                  <a:pt x="1099442" y="2654674"/>
                  <a:pt x="1130776" y="2618308"/>
                  <a:pt x="1162198" y="2585474"/>
                </a:cubicBezTo>
                <a:cubicBezTo>
                  <a:pt x="1214526" y="2505118"/>
                  <a:pt x="979535" y="2624527"/>
                  <a:pt x="953964" y="2627324"/>
                </a:cubicBezTo>
                <a:cubicBezTo>
                  <a:pt x="943267" y="2622736"/>
                  <a:pt x="939259" y="2635477"/>
                  <a:pt x="930691" y="2636406"/>
                </a:cubicBezTo>
                <a:cubicBezTo>
                  <a:pt x="806737" y="2702323"/>
                  <a:pt x="911143" y="2616409"/>
                  <a:pt x="935829" y="2581088"/>
                </a:cubicBezTo>
                <a:cubicBezTo>
                  <a:pt x="984784" y="2536075"/>
                  <a:pt x="997502" y="2472557"/>
                  <a:pt x="1020194" y="2412672"/>
                </a:cubicBezTo>
                <a:cubicBezTo>
                  <a:pt x="1031297" y="2389675"/>
                  <a:pt x="1028319" y="2370633"/>
                  <a:pt x="1058203" y="2361805"/>
                </a:cubicBezTo>
                <a:cubicBezTo>
                  <a:pt x="1091151" y="2360268"/>
                  <a:pt x="1110602" y="2402347"/>
                  <a:pt x="1145535" y="2381776"/>
                </a:cubicBezTo>
                <a:cubicBezTo>
                  <a:pt x="1152943" y="2378185"/>
                  <a:pt x="1158285" y="2372182"/>
                  <a:pt x="1158105" y="2364559"/>
                </a:cubicBezTo>
                <a:cubicBezTo>
                  <a:pt x="1156722" y="2351624"/>
                  <a:pt x="1138773" y="2362064"/>
                  <a:pt x="1134414" y="2350152"/>
                </a:cubicBezTo>
                <a:cubicBezTo>
                  <a:pt x="1092282" y="2320282"/>
                  <a:pt x="1271288" y="2344609"/>
                  <a:pt x="1250144" y="2262958"/>
                </a:cubicBezTo>
                <a:cubicBezTo>
                  <a:pt x="1254824" y="2252403"/>
                  <a:pt x="1249207" y="2244007"/>
                  <a:pt x="1244442" y="2235433"/>
                </a:cubicBezTo>
                <a:lnTo>
                  <a:pt x="1244527" y="2235780"/>
                </a:lnTo>
                <a:cubicBezTo>
                  <a:pt x="1240880" y="2222646"/>
                  <a:pt x="1226936" y="2216803"/>
                  <a:pt x="1222465" y="2204256"/>
                </a:cubicBezTo>
                <a:cubicBezTo>
                  <a:pt x="1207857" y="2167648"/>
                  <a:pt x="1165532" y="2218992"/>
                  <a:pt x="1160796" y="2185171"/>
                </a:cubicBezTo>
                <a:cubicBezTo>
                  <a:pt x="1160464" y="2142098"/>
                  <a:pt x="1099013" y="2111637"/>
                  <a:pt x="1068504" y="2146961"/>
                </a:cubicBezTo>
                <a:cubicBezTo>
                  <a:pt x="1058262" y="2153872"/>
                  <a:pt x="1049882" y="2142204"/>
                  <a:pt x="1042913" y="2137091"/>
                </a:cubicBezTo>
                <a:cubicBezTo>
                  <a:pt x="1039188" y="2132707"/>
                  <a:pt x="1032032" y="2133389"/>
                  <a:pt x="1029192" y="2127698"/>
                </a:cubicBezTo>
                <a:cubicBezTo>
                  <a:pt x="1017393" y="2116513"/>
                  <a:pt x="988252" y="2086039"/>
                  <a:pt x="972730" y="2107165"/>
                </a:cubicBezTo>
                <a:cubicBezTo>
                  <a:pt x="962645" y="2127206"/>
                  <a:pt x="934663" y="2133638"/>
                  <a:pt x="931440" y="2156652"/>
                </a:cubicBezTo>
                <a:cubicBezTo>
                  <a:pt x="930065" y="2188237"/>
                  <a:pt x="928860" y="2219695"/>
                  <a:pt x="943356" y="2249477"/>
                </a:cubicBezTo>
                <a:cubicBezTo>
                  <a:pt x="947523" y="2258037"/>
                  <a:pt x="953780" y="2266022"/>
                  <a:pt x="949298" y="2278587"/>
                </a:cubicBezTo>
                <a:cubicBezTo>
                  <a:pt x="942486" y="2306609"/>
                  <a:pt x="985014" y="2319968"/>
                  <a:pt x="1000785" y="2338112"/>
                </a:cubicBezTo>
                <a:cubicBezTo>
                  <a:pt x="1003349" y="2345705"/>
                  <a:pt x="1008872" y="2351353"/>
                  <a:pt x="1013459" y="2357618"/>
                </a:cubicBezTo>
                <a:cubicBezTo>
                  <a:pt x="998342" y="2481253"/>
                  <a:pt x="905093" y="2571260"/>
                  <a:pt x="833766" y="2662353"/>
                </a:cubicBezTo>
                <a:cubicBezTo>
                  <a:pt x="810588" y="2680747"/>
                  <a:pt x="798207" y="2712030"/>
                  <a:pt x="770487" y="2724902"/>
                </a:cubicBezTo>
                <a:cubicBezTo>
                  <a:pt x="759589" y="2725422"/>
                  <a:pt x="755621" y="2734022"/>
                  <a:pt x="751917" y="2742123"/>
                </a:cubicBezTo>
                <a:cubicBezTo>
                  <a:pt x="758577" y="2726033"/>
                  <a:pt x="738632" y="2711900"/>
                  <a:pt x="743578" y="2693790"/>
                </a:cubicBezTo>
                <a:cubicBezTo>
                  <a:pt x="746949" y="2686750"/>
                  <a:pt x="752663" y="2680631"/>
                  <a:pt x="752050" y="2672021"/>
                </a:cubicBezTo>
                <a:cubicBezTo>
                  <a:pt x="750646" y="2668515"/>
                  <a:pt x="753573" y="2667163"/>
                  <a:pt x="755381" y="2665254"/>
                </a:cubicBezTo>
                <a:cubicBezTo>
                  <a:pt x="759931" y="2658697"/>
                  <a:pt x="764053" y="2651966"/>
                  <a:pt x="764013" y="2643561"/>
                </a:cubicBezTo>
                <a:cubicBezTo>
                  <a:pt x="764423" y="2631791"/>
                  <a:pt x="776049" y="2624395"/>
                  <a:pt x="776921" y="2613755"/>
                </a:cubicBezTo>
                <a:cubicBezTo>
                  <a:pt x="781813" y="2578579"/>
                  <a:pt x="832700" y="2590708"/>
                  <a:pt x="841132" y="2553728"/>
                </a:cubicBezTo>
                <a:lnTo>
                  <a:pt x="841107" y="2553853"/>
                </a:lnTo>
                <a:cubicBezTo>
                  <a:pt x="848585" y="2519424"/>
                  <a:pt x="866080" y="2514498"/>
                  <a:pt x="881480" y="2499398"/>
                </a:cubicBezTo>
                <a:lnTo>
                  <a:pt x="895729" y="2479443"/>
                </a:lnTo>
                <a:lnTo>
                  <a:pt x="895726" y="2479449"/>
                </a:lnTo>
                <a:cubicBezTo>
                  <a:pt x="895728" y="2479445"/>
                  <a:pt x="895732" y="2479441"/>
                  <a:pt x="895734" y="2479436"/>
                </a:cubicBezTo>
                <a:lnTo>
                  <a:pt x="895729" y="2479443"/>
                </a:lnTo>
                <a:lnTo>
                  <a:pt x="895737" y="2479427"/>
                </a:lnTo>
                <a:cubicBezTo>
                  <a:pt x="895737" y="2479427"/>
                  <a:pt x="895735" y="2479432"/>
                  <a:pt x="895734" y="2479435"/>
                </a:cubicBezTo>
                <a:cubicBezTo>
                  <a:pt x="899318" y="2472530"/>
                  <a:pt x="906742" y="2467160"/>
                  <a:pt x="904258" y="2457835"/>
                </a:cubicBezTo>
                <a:cubicBezTo>
                  <a:pt x="902805" y="2454890"/>
                  <a:pt x="904546" y="2453057"/>
                  <a:pt x="906508" y="2451300"/>
                </a:cubicBezTo>
                <a:cubicBezTo>
                  <a:pt x="919121" y="2425322"/>
                  <a:pt x="915562" y="2369263"/>
                  <a:pt x="882023" y="2366987"/>
                </a:cubicBezTo>
                <a:cubicBezTo>
                  <a:pt x="866490" y="2369707"/>
                  <a:pt x="875546" y="2340762"/>
                  <a:pt x="858087" y="2334166"/>
                </a:cubicBezTo>
                <a:cubicBezTo>
                  <a:pt x="828988" y="2319937"/>
                  <a:pt x="819536" y="2364288"/>
                  <a:pt x="789591" y="2355991"/>
                </a:cubicBezTo>
                <a:cubicBezTo>
                  <a:pt x="764516" y="2373876"/>
                  <a:pt x="740848" y="2406894"/>
                  <a:pt x="743259" y="2439024"/>
                </a:cubicBezTo>
                <a:cubicBezTo>
                  <a:pt x="740126" y="2458184"/>
                  <a:pt x="754181" y="2476424"/>
                  <a:pt x="751622" y="2494334"/>
                </a:cubicBezTo>
                <a:cubicBezTo>
                  <a:pt x="729794" y="2535899"/>
                  <a:pt x="774447" y="2575058"/>
                  <a:pt x="754986" y="2615989"/>
                </a:cubicBezTo>
                <a:cubicBezTo>
                  <a:pt x="691276" y="2704704"/>
                  <a:pt x="752971" y="2738896"/>
                  <a:pt x="720720" y="2772669"/>
                </a:cubicBezTo>
                <a:cubicBezTo>
                  <a:pt x="712504" y="2783989"/>
                  <a:pt x="696615" y="2788680"/>
                  <a:pt x="692766" y="2802767"/>
                </a:cubicBezTo>
                <a:cubicBezTo>
                  <a:pt x="687222" y="2808947"/>
                  <a:pt x="679360" y="2813185"/>
                  <a:pt x="677285" y="2825188"/>
                </a:cubicBezTo>
                <a:cubicBezTo>
                  <a:pt x="661967" y="2781842"/>
                  <a:pt x="661386" y="2735272"/>
                  <a:pt x="643289" y="2693488"/>
                </a:cubicBezTo>
                <a:cubicBezTo>
                  <a:pt x="600238" y="2627302"/>
                  <a:pt x="622473" y="2551040"/>
                  <a:pt x="614072" y="2480150"/>
                </a:cubicBezTo>
                <a:cubicBezTo>
                  <a:pt x="609107" y="2452445"/>
                  <a:pt x="614007" y="2423697"/>
                  <a:pt x="606133" y="2396552"/>
                </a:cubicBezTo>
                <a:cubicBezTo>
                  <a:pt x="600161" y="2384208"/>
                  <a:pt x="609238" y="2368612"/>
                  <a:pt x="601695" y="2355300"/>
                </a:cubicBezTo>
                <a:cubicBezTo>
                  <a:pt x="600647" y="2352886"/>
                  <a:pt x="598317" y="2350753"/>
                  <a:pt x="600060" y="2347729"/>
                </a:cubicBezTo>
                <a:cubicBezTo>
                  <a:pt x="599430" y="2335479"/>
                  <a:pt x="603913" y="2324048"/>
                  <a:pt x="605528" y="2311165"/>
                </a:cubicBezTo>
                <a:cubicBezTo>
                  <a:pt x="610525" y="2341904"/>
                  <a:pt x="681871" y="2343735"/>
                  <a:pt x="674618" y="2306917"/>
                </a:cubicBezTo>
                <a:cubicBezTo>
                  <a:pt x="639671" y="2298406"/>
                  <a:pt x="650864" y="2276687"/>
                  <a:pt x="626319" y="2258538"/>
                </a:cubicBezTo>
                <a:cubicBezTo>
                  <a:pt x="649803" y="2257740"/>
                  <a:pt x="671247" y="2237407"/>
                  <a:pt x="685302" y="2219336"/>
                </a:cubicBezTo>
                <a:cubicBezTo>
                  <a:pt x="702469" y="2178356"/>
                  <a:pt x="772564" y="2200965"/>
                  <a:pt x="774844" y="2151866"/>
                </a:cubicBezTo>
                <a:cubicBezTo>
                  <a:pt x="774715" y="2110030"/>
                  <a:pt x="750996" y="2077509"/>
                  <a:pt x="714406" y="2061235"/>
                </a:cubicBezTo>
                <a:cubicBezTo>
                  <a:pt x="695787" y="2041569"/>
                  <a:pt x="675688" y="2032405"/>
                  <a:pt x="649551" y="2044698"/>
                </a:cubicBezTo>
                <a:cubicBezTo>
                  <a:pt x="643743" y="2044062"/>
                  <a:pt x="640620" y="2048060"/>
                  <a:pt x="637029" y="2051642"/>
                </a:cubicBezTo>
                <a:cubicBezTo>
                  <a:pt x="633787" y="2054873"/>
                  <a:pt x="635041" y="2048899"/>
                  <a:pt x="632975" y="2049249"/>
                </a:cubicBezTo>
                <a:cubicBezTo>
                  <a:pt x="630919" y="2013770"/>
                  <a:pt x="611574" y="1957723"/>
                  <a:pt x="570195" y="1962627"/>
                </a:cubicBezTo>
                <a:cubicBezTo>
                  <a:pt x="545573" y="1969978"/>
                  <a:pt x="516676" y="1957661"/>
                  <a:pt x="492523" y="1961645"/>
                </a:cubicBezTo>
                <a:close/>
                <a:moveTo>
                  <a:pt x="4788605" y="1914088"/>
                </a:moveTo>
                <a:cubicBezTo>
                  <a:pt x="4791768" y="1912763"/>
                  <a:pt x="4796048" y="1913299"/>
                  <a:pt x="4798730" y="1915355"/>
                </a:cubicBezTo>
                <a:cubicBezTo>
                  <a:pt x="4798658" y="1922875"/>
                  <a:pt x="4791384" y="1916031"/>
                  <a:pt x="4788605" y="1914088"/>
                </a:cubicBezTo>
                <a:close/>
                <a:moveTo>
                  <a:pt x="5002173" y="1909965"/>
                </a:moveTo>
                <a:cubicBezTo>
                  <a:pt x="5009910" y="1909467"/>
                  <a:pt x="5000520" y="1918184"/>
                  <a:pt x="4998293" y="1913827"/>
                </a:cubicBezTo>
                <a:cubicBezTo>
                  <a:pt x="4998205" y="1911913"/>
                  <a:pt x="5001023" y="1911274"/>
                  <a:pt x="5002173" y="1909965"/>
                </a:cubicBezTo>
                <a:close/>
                <a:moveTo>
                  <a:pt x="4984200" y="1907907"/>
                </a:moveTo>
                <a:cubicBezTo>
                  <a:pt x="4984778" y="1912679"/>
                  <a:pt x="4998299" y="1909649"/>
                  <a:pt x="4993670" y="1914092"/>
                </a:cubicBezTo>
                <a:cubicBezTo>
                  <a:pt x="4990099" y="1913307"/>
                  <a:pt x="4990427" y="1940101"/>
                  <a:pt x="4985939" y="1948188"/>
                </a:cubicBezTo>
                <a:cubicBezTo>
                  <a:pt x="4989432" y="1951228"/>
                  <a:pt x="4985056" y="1954994"/>
                  <a:pt x="4982592" y="1957816"/>
                </a:cubicBezTo>
                <a:cubicBezTo>
                  <a:pt x="4980394" y="1964639"/>
                  <a:pt x="4981471" y="1972237"/>
                  <a:pt x="4979198" y="1979030"/>
                </a:cubicBezTo>
                <a:cubicBezTo>
                  <a:pt x="4975852" y="1984627"/>
                  <a:pt x="4976028" y="1996127"/>
                  <a:pt x="4971675" y="2003759"/>
                </a:cubicBezTo>
                <a:cubicBezTo>
                  <a:pt x="4972775" y="2005875"/>
                  <a:pt x="4975360" y="2004421"/>
                  <a:pt x="4976037" y="2007017"/>
                </a:cubicBezTo>
                <a:cubicBezTo>
                  <a:pt x="4965002" y="2011941"/>
                  <a:pt x="4976016" y="2016434"/>
                  <a:pt x="4974335" y="2023418"/>
                </a:cubicBezTo>
                <a:cubicBezTo>
                  <a:pt x="4989826" y="2016867"/>
                  <a:pt x="4988727" y="1985627"/>
                  <a:pt x="4996321" y="1970149"/>
                </a:cubicBezTo>
                <a:cubicBezTo>
                  <a:pt x="5000097" y="1966909"/>
                  <a:pt x="5000125" y="1966707"/>
                  <a:pt x="4997421" y="1962961"/>
                </a:cubicBezTo>
                <a:cubicBezTo>
                  <a:pt x="5000084" y="1959430"/>
                  <a:pt x="5006064" y="1957286"/>
                  <a:pt x="5001021" y="1952642"/>
                </a:cubicBezTo>
                <a:cubicBezTo>
                  <a:pt x="5003509" y="1949367"/>
                  <a:pt x="5008825" y="1945831"/>
                  <a:pt x="5006044" y="1941547"/>
                </a:cubicBezTo>
                <a:cubicBezTo>
                  <a:pt x="5005408" y="1939805"/>
                  <a:pt x="5008468" y="1934593"/>
                  <a:pt x="5009469" y="1931842"/>
                </a:cubicBezTo>
                <a:cubicBezTo>
                  <a:pt x="5014301" y="1936358"/>
                  <a:pt x="5011381" y="1940951"/>
                  <a:pt x="5011764" y="1948073"/>
                </a:cubicBezTo>
                <a:cubicBezTo>
                  <a:pt x="5016829" y="1956122"/>
                  <a:pt x="5014784" y="1964870"/>
                  <a:pt x="5016402" y="1975283"/>
                </a:cubicBezTo>
                <a:cubicBezTo>
                  <a:pt x="5018192" y="1978449"/>
                  <a:pt x="5020926" y="1976332"/>
                  <a:pt x="5022832" y="1974820"/>
                </a:cubicBezTo>
                <a:cubicBezTo>
                  <a:pt x="5025083" y="1976978"/>
                  <a:pt x="5023061" y="1979360"/>
                  <a:pt x="5020888" y="1980948"/>
                </a:cubicBezTo>
                <a:cubicBezTo>
                  <a:pt x="5021146" y="1984258"/>
                  <a:pt x="5018648" y="1984615"/>
                  <a:pt x="5016046" y="1984710"/>
                </a:cubicBezTo>
                <a:cubicBezTo>
                  <a:pt x="5016693" y="1987691"/>
                  <a:pt x="5015986" y="1994578"/>
                  <a:pt x="5018076" y="1998223"/>
                </a:cubicBezTo>
                <a:cubicBezTo>
                  <a:pt x="5019517" y="2006660"/>
                  <a:pt x="5014527" y="2012145"/>
                  <a:pt x="5016012" y="2019263"/>
                </a:cubicBezTo>
                <a:cubicBezTo>
                  <a:pt x="5009230" y="2027415"/>
                  <a:pt x="5014669" y="2042499"/>
                  <a:pt x="5007447" y="2052369"/>
                </a:cubicBezTo>
                <a:cubicBezTo>
                  <a:pt x="5008113" y="2053950"/>
                  <a:pt x="5015543" y="2054870"/>
                  <a:pt x="5009020" y="2056138"/>
                </a:cubicBezTo>
                <a:cubicBezTo>
                  <a:pt x="5004842" y="2055857"/>
                  <a:pt x="5006277" y="2060523"/>
                  <a:pt x="5008256" y="2062464"/>
                </a:cubicBezTo>
                <a:lnTo>
                  <a:pt x="4998341" y="2072866"/>
                </a:lnTo>
                <a:lnTo>
                  <a:pt x="4998345" y="2072866"/>
                </a:lnTo>
                <a:lnTo>
                  <a:pt x="4998340" y="2072868"/>
                </a:lnTo>
                <a:lnTo>
                  <a:pt x="4998340" y="2072866"/>
                </a:lnTo>
                <a:lnTo>
                  <a:pt x="4998338" y="2072869"/>
                </a:lnTo>
                <a:lnTo>
                  <a:pt x="4998340" y="2072868"/>
                </a:lnTo>
                <a:lnTo>
                  <a:pt x="4997894" y="2075629"/>
                </a:lnTo>
                <a:cubicBezTo>
                  <a:pt x="4998517" y="2076601"/>
                  <a:pt x="4999119" y="2077515"/>
                  <a:pt x="4997319" y="2078036"/>
                </a:cubicBezTo>
                <a:cubicBezTo>
                  <a:pt x="4989909" y="2079739"/>
                  <a:pt x="4987998" y="2092670"/>
                  <a:pt x="4983207" y="2098676"/>
                </a:cubicBezTo>
                <a:cubicBezTo>
                  <a:pt x="4976782" y="2102053"/>
                  <a:pt x="4985240" y="2109591"/>
                  <a:pt x="4986591" y="2114396"/>
                </a:cubicBezTo>
                <a:cubicBezTo>
                  <a:pt x="4964546" y="2111962"/>
                  <a:pt x="4962485" y="2140312"/>
                  <a:pt x="4946074" y="2147189"/>
                </a:cubicBezTo>
                <a:cubicBezTo>
                  <a:pt x="4920706" y="2116796"/>
                  <a:pt x="4931105" y="2074308"/>
                  <a:pt x="4929042" y="2037183"/>
                </a:cubicBezTo>
                <a:cubicBezTo>
                  <a:pt x="4932800" y="2035138"/>
                  <a:pt x="4933774" y="2028120"/>
                  <a:pt x="4928390" y="2028045"/>
                </a:cubicBezTo>
                <a:cubicBezTo>
                  <a:pt x="4927625" y="2027630"/>
                  <a:pt x="4927359" y="2026638"/>
                  <a:pt x="4928269" y="2026253"/>
                </a:cubicBezTo>
                <a:cubicBezTo>
                  <a:pt x="4937566" y="2024471"/>
                  <a:pt x="4932424" y="2007511"/>
                  <a:pt x="4940554" y="2002333"/>
                </a:cubicBezTo>
                <a:cubicBezTo>
                  <a:pt x="4938242" y="2000136"/>
                  <a:pt x="4938753" y="1999108"/>
                  <a:pt x="4941143" y="1997358"/>
                </a:cubicBezTo>
                <a:cubicBezTo>
                  <a:pt x="4940705" y="1990591"/>
                  <a:pt x="4946710" y="1987289"/>
                  <a:pt x="4943614" y="1981451"/>
                </a:cubicBezTo>
                <a:cubicBezTo>
                  <a:pt x="4947026" y="1979441"/>
                  <a:pt x="4944539" y="1976048"/>
                  <a:pt x="4950438" y="1976228"/>
                </a:cubicBezTo>
                <a:cubicBezTo>
                  <a:pt x="4952585" y="1975499"/>
                  <a:pt x="4950232" y="1973767"/>
                  <a:pt x="4949316" y="1972093"/>
                </a:cubicBezTo>
                <a:cubicBezTo>
                  <a:pt x="4959974" y="1962025"/>
                  <a:pt x="4984694" y="1936236"/>
                  <a:pt x="4969469" y="1924205"/>
                </a:cubicBezTo>
                <a:cubicBezTo>
                  <a:pt x="4959856" y="1931111"/>
                  <a:pt x="4949756" y="1938403"/>
                  <a:pt x="4939072" y="1946307"/>
                </a:cubicBezTo>
                <a:cubicBezTo>
                  <a:pt x="4928319" y="1943037"/>
                  <a:pt x="4929021" y="1956412"/>
                  <a:pt x="4921314" y="1960004"/>
                </a:cubicBezTo>
                <a:cubicBezTo>
                  <a:pt x="4905254" y="1955081"/>
                  <a:pt x="4895819" y="1976493"/>
                  <a:pt x="4880760" y="1973368"/>
                </a:cubicBezTo>
                <a:cubicBezTo>
                  <a:pt x="4872161" y="1979353"/>
                  <a:pt x="4864907" y="1985148"/>
                  <a:pt x="4853545" y="1985594"/>
                </a:cubicBezTo>
                <a:cubicBezTo>
                  <a:pt x="4835330" y="1998422"/>
                  <a:pt x="4811948" y="1994150"/>
                  <a:pt x="4788685" y="1993312"/>
                </a:cubicBezTo>
                <a:cubicBezTo>
                  <a:pt x="4782738" y="1988877"/>
                  <a:pt x="4785240" y="1980127"/>
                  <a:pt x="4787572" y="1975138"/>
                </a:cubicBezTo>
                <a:cubicBezTo>
                  <a:pt x="4789766" y="1978881"/>
                  <a:pt x="4791270" y="1977147"/>
                  <a:pt x="4793860" y="1974357"/>
                </a:cubicBezTo>
                <a:cubicBezTo>
                  <a:pt x="4787092" y="1970491"/>
                  <a:pt x="4790018" y="1970292"/>
                  <a:pt x="4796107" y="1970601"/>
                </a:cubicBezTo>
                <a:cubicBezTo>
                  <a:pt x="4798638" y="1966589"/>
                  <a:pt x="4798587" y="1965273"/>
                  <a:pt x="4804094" y="1966531"/>
                </a:cubicBezTo>
                <a:cubicBezTo>
                  <a:pt x="4821746" y="1952867"/>
                  <a:pt x="4847474" y="1951678"/>
                  <a:pt x="4863637" y="1940043"/>
                </a:cubicBezTo>
                <a:cubicBezTo>
                  <a:pt x="4872718" y="1937130"/>
                  <a:pt x="4885907" y="1943162"/>
                  <a:pt x="4890870" y="1932972"/>
                </a:cubicBezTo>
                <a:cubicBezTo>
                  <a:pt x="4892992" y="1938022"/>
                  <a:pt x="4903049" y="1930198"/>
                  <a:pt x="4898162" y="1927142"/>
                </a:cubicBezTo>
                <a:cubicBezTo>
                  <a:pt x="4903219" y="1924101"/>
                  <a:pt x="4902220" y="1929343"/>
                  <a:pt x="4903946" y="1931884"/>
                </a:cubicBezTo>
                <a:cubicBezTo>
                  <a:pt x="4915088" y="1930426"/>
                  <a:pt x="4926263" y="1929882"/>
                  <a:pt x="4937324" y="1928073"/>
                </a:cubicBezTo>
                <a:cubicBezTo>
                  <a:pt x="4943668" y="1922651"/>
                  <a:pt x="4935446" y="1914624"/>
                  <a:pt x="4949831" y="1914058"/>
                </a:cubicBezTo>
                <a:cubicBezTo>
                  <a:pt x="4958021" y="1917691"/>
                  <a:pt x="4974411" y="1912476"/>
                  <a:pt x="4984200" y="1907907"/>
                </a:cubicBezTo>
                <a:close/>
                <a:moveTo>
                  <a:pt x="5008737" y="1856515"/>
                </a:moveTo>
                <a:cubicBezTo>
                  <a:pt x="5011307" y="1857959"/>
                  <a:pt x="5006127" y="1860137"/>
                  <a:pt x="5007135" y="1857567"/>
                </a:cubicBezTo>
                <a:cubicBezTo>
                  <a:pt x="5007582" y="1856846"/>
                  <a:pt x="5007756" y="1856765"/>
                  <a:pt x="5008737" y="1856515"/>
                </a:cubicBezTo>
                <a:close/>
                <a:moveTo>
                  <a:pt x="4917317" y="1852350"/>
                </a:moveTo>
                <a:cubicBezTo>
                  <a:pt x="4917270" y="1852818"/>
                  <a:pt x="4917034" y="1852859"/>
                  <a:pt x="4916838" y="1852827"/>
                </a:cubicBezTo>
                <a:lnTo>
                  <a:pt x="4916840" y="1852829"/>
                </a:lnTo>
                <a:cubicBezTo>
                  <a:pt x="4916946" y="1852869"/>
                  <a:pt x="4917008" y="1852880"/>
                  <a:pt x="4917249" y="1853015"/>
                </a:cubicBezTo>
                <a:cubicBezTo>
                  <a:pt x="4917354" y="1853024"/>
                  <a:pt x="4917406" y="1852978"/>
                  <a:pt x="4917505" y="1852979"/>
                </a:cubicBezTo>
                <a:cubicBezTo>
                  <a:pt x="4917501" y="1852772"/>
                  <a:pt x="4917283" y="1852553"/>
                  <a:pt x="4917317" y="1852350"/>
                </a:cubicBezTo>
                <a:close/>
                <a:moveTo>
                  <a:pt x="4993177" y="1843994"/>
                </a:moveTo>
                <a:cubicBezTo>
                  <a:pt x="4997515" y="1844904"/>
                  <a:pt x="4994127" y="1847730"/>
                  <a:pt x="4991744" y="1846389"/>
                </a:cubicBezTo>
                <a:cubicBezTo>
                  <a:pt x="4989686" y="1845155"/>
                  <a:pt x="4991612" y="1843325"/>
                  <a:pt x="4993177" y="1843994"/>
                </a:cubicBezTo>
                <a:close/>
                <a:moveTo>
                  <a:pt x="4860831" y="1838431"/>
                </a:moveTo>
                <a:cubicBezTo>
                  <a:pt x="4865355" y="1842647"/>
                  <a:pt x="4863287" y="1844826"/>
                  <a:pt x="4857762" y="1843288"/>
                </a:cubicBezTo>
                <a:cubicBezTo>
                  <a:pt x="4855151" y="1841241"/>
                  <a:pt x="4860004" y="1839868"/>
                  <a:pt x="4860831" y="1838431"/>
                </a:cubicBezTo>
                <a:close/>
                <a:moveTo>
                  <a:pt x="4498602" y="1828087"/>
                </a:moveTo>
                <a:cubicBezTo>
                  <a:pt x="4498771" y="1828210"/>
                  <a:pt x="4498927" y="1828273"/>
                  <a:pt x="4499096" y="1828392"/>
                </a:cubicBezTo>
                <a:cubicBezTo>
                  <a:pt x="4499083" y="1828323"/>
                  <a:pt x="4499071" y="1828224"/>
                  <a:pt x="4499074" y="1828180"/>
                </a:cubicBezTo>
                <a:cubicBezTo>
                  <a:pt x="4499033" y="1828272"/>
                  <a:pt x="4498923" y="1828322"/>
                  <a:pt x="4498602" y="1828087"/>
                </a:cubicBezTo>
                <a:close/>
                <a:moveTo>
                  <a:pt x="4490466" y="1828002"/>
                </a:moveTo>
                <a:cubicBezTo>
                  <a:pt x="4489040" y="1828704"/>
                  <a:pt x="4487820" y="1830561"/>
                  <a:pt x="4488362" y="1832621"/>
                </a:cubicBezTo>
                <a:cubicBezTo>
                  <a:pt x="4490512" y="1833372"/>
                  <a:pt x="4494215" y="1832728"/>
                  <a:pt x="4493813" y="1830314"/>
                </a:cubicBezTo>
                <a:cubicBezTo>
                  <a:pt x="4493527" y="1827753"/>
                  <a:pt x="4491893" y="1827300"/>
                  <a:pt x="4490466" y="1828002"/>
                </a:cubicBezTo>
                <a:close/>
                <a:moveTo>
                  <a:pt x="4966071" y="1817966"/>
                </a:moveTo>
                <a:cubicBezTo>
                  <a:pt x="4967947" y="1817555"/>
                  <a:pt x="4967791" y="1818571"/>
                  <a:pt x="4967134" y="1819347"/>
                </a:cubicBezTo>
                <a:lnTo>
                  <a:pt x="4965200" y="1819292"/>
                </a:lnTo>
                <a:close/>
                <a:moveTo>
                  <a:pt x="4970078" y="1800218"/>
                </a:moveTo>
                <a:lnTo>
                  <a:pt x="4970079" y="1800222"/>
                </a:lnTo>
                <a:lnTo>
                  <a:pt x="4969895" y="1800326"/>
                </a:lnTo>
                <a:close/>
                <a:moveTo>
                  <a:pt x="4965187" y="1776476"/>
                </a:moveTo>
                <a:cubicBezTo>
                  <a:pt x="4964896" y="1776601"/>
                  <a:pt x="4964633" y="1776706"/>
                  <a:pt x="4964351" y="1776824"/>
                </a:cubicBezTo>
                <a:lnTo>
                  <a:pt x="4964350" y="1776823"/>
                </a:lnTo>
                <a:lnTo>
                  <a:pt x="4964353" y="1776822"/>
                </a:lnTo>
                <a:close/>
                <a:moveTo>
                  <a:pt x="4964738" y="1775642"/>
                </a:moveTo>
                <a:lnTo>
                  <a:pt x="4964326" y="1776790"/>
                </a:lnTo>
                <a:lnTo>
                  <a:pt x="4964350" y="1776823"/>
                </a:lnTo>
                <a:lnTo>
                  <a:pt x="4962779" y="1777011"/>
                </a:lnTo>
                <a:cubicBezTo>
                  <a:pt x="4963147" y="1776493"/>
                  <a:pt x="4963569" y="1775845"/>
                  <a:pt x="4964111" y="1775654"/>
                </a:cubicBezTo>
                <a:close/>
                <a:moveTo>
                  <a:pt x="4270755" y="1739416"/>
                </a:moveTo>
                <a:cubicBezTo>
                  <a:pt x="4272159" y="1740738"/>
                  <a:pt x="4271415" y="1742520"/>
                  <a:pt x="4264314" y="1740796"/>
                </a:cubicBezTo>
                <a:cubicBezTo>
                  <a:pt x="4265801" y="1737232"/>
                  <a:pt x="4269352" y="1738094"/>
                  <a:pt x="4270755" y="1739416"/>
                </a:cubicBezTo>
                <a:close/>
                <a:moveTo>
                  <a:pt x="4264564" y="1727848"/>
                </a:moveTo>
                <a:cubicBezTo>
                  <a:pt x="4267815" y="1731187"/>
                  <a:pt x="4259208" y="1730825"/>
                  <a:pt x="4258424" y="1728800"/>
                </a:cubicBezTo>
                <a:cubicBezTo>
                  <a:pt x="4258435" y="1726051"/>
                  <a:pt x="4262746" y="1727934"/>
                  <a:pt x="4264564" y="1727848"/>
                </a:cubicBezTo>
                <a:close/>
                <a:moveTo>
                  <a:pt x="4328317" y="1723830"/>
                </a:moveTo>
                <a:cubicBezTo>
                  <a:pt x="4331451" y="1720088"/>
                  <a:pt x="4336184" y="1726682"/>
                  <a:pt x="4331387" y="1727741"/>
                </a:cubicBezTo>
                <a:cubicBezTo>
                  <a:pt x="4330359" y="1726427"/>
                  <a:pt x="4329346" y="1725130"/>
                  <a:pt x="4328317" y="1723830"/>
                </a:cubicBezTo>
                <a:close/>
                <a:moveTo>
                  <a:pt x="4527182" y="1715834"/>
                </a:moveTo>
                <a:cubicBezTo>
                  <a:pt x="4525233" y="1717327"/>
                  <a:pt x="4524684" y="1721039"/>
                  <a:pt x="4529626" y="1724727"/>
                </a:cubicBezTo>
                <a:lnTo>
                  <a:pt x="4529626" y="1724730"/>
                </a:lnTo>
                <a:lnTo>
                  <a:pt x="4529625" y="1724732"/>
                </a:lnTo>
                <a:cubicBezTo>
                  <a:pt x="4518427" y="1727203"/>
                  <a:pt x="4524160" y="1744056"/>
                  <a:pt x="4528887" y="1750212"/>
                </a:cubicBezTo>
                <a:cubicBezTo>
                  <a:pt x="4526219" y="1756998"/>
                  <a:pt x="4524164" y="1764426"/>
                  <a:pt x="4523931" y="1772982"/>
                </a:cubicBezTo>
                <a:cubicBezTo>
                  <a:pt x="4527126" y="1777919"/>
                  <a:pt x="4521272" y="1784541"/>
                  <a:pt x="4516684" y="1788754"/>
                </a:cubicBezTo>
                <a:cubicBezTo>
                  <a:pt x="4517161" y="1800178"/>
                  <a:pt x="4510404" y="1807517"/>
                  <a:pt x="4503390" y="1815001"/>
                </a:cubicBezTo>
                <a:cubicBezTo>
                  <a:pt x="4505811" y="1822928"/>
                  <a:pt x="4488007" y="1821501"/>
                  <a:pt x="4498602" y="1828086"/>
                </a:cubicBezTo>
                <a:cubicBezTo>
                  <a:pt x="4499869" y="1826182"/>
                  <a:pt x="4502520" y="1826379"/>
                  <a:pt x="4501235" y="1828272"/>
                </a:cubicBezTo>
                <a:cubicBezTo>
                  <a:pt x="4500355" y="1829194"/>
                  <a:pt x="4499757" y="1828852"/>
                  <a:pt x="4499096" y="1828389"/>
                </a:cubicBezTo>
                <a:cubicBezTo>
                  <a:pt x="4499105" y="1828502"/>
                  <a:pt x="4499087" y="1828528"/>
                  <a:pt x="4499126" y="1828728"/>
                </a:cubicBezTo>
                <a:cubicBezTo>
                  <a:pt x="4499205" y="1829127"/>
                  <a:pt x="4499216" y="1829733"/>
                  <a:pt x="4498969" y="1829970"/>
                </a:cubicBezTo>
                <a:cubicBezTo>
                  <a:pt x="4491931" y="1838846"/>
                  <a:pt x="4505300" y="1828312"/>
                  <a:pt x="4508076" y="1829779"/>
                </a:cubicBezTo>
                <a:cubicBezTo>
                  <a:pt x="4510643" y="1825772"/>
                  <a:pt x="4510461" y="1821428"/>
                  <a:pt x="4515774" y="1819076"/>
                </a:cubicBezTo>
                <a:cubicBezTo>
                  <a:pt x="4515340" y="1814270"/>
                  <a:pt x="4519879" y="1816714"/>
                  <a:pt x="4521574" y="1814266"/>
                </a:cubicBezTo>
                <a:cubicBezTo>
                  <a:pt x="4521515" y="1807893"/>
                  <a:pt x="4527728" y="1805352"/>
                  <a:pt x="4530464" y="1800428"/>
                </a:cubicBezTo>
                <a:cubicBezTo>
                  <a:pt x="4532952" y="1797044"/>
                  <a:pt x="4529479" y="1795375"/>
                  <a:pt x="4527163" y="1798319"/>
                </a:cubicBezTo>
                <a:cubicBezTo>
                  <a:pt x="4516472" y="1795211"/>
                  <a:pt x="4538778" y="1793930"/>
                  <a:pt x="4533007" y="1786941"/>
                </a:cubicBezTo>
                <a:cubicBezTo>
                  <a:pt x="4545158" y="1785870"/>
                  <a:pt x="4537487" y="1730764"/>
                  <a:pt x="4533148" y="1720255"/>
                </a:cubicBezTo>
                <a:cubicBezTo>
                  <a:pt x="4532483" y="1715068"/>
                  <a:pt x="4529132" y="1714342"/>
                  <a:pt x="4527182" y="1715834"/>
                </a:cubicBezTo>
                <a:close/>
                <a:moveTo>
                  <a:pt x="4564319" y="1686370"/>
                </a:moveTo>
                <a:cubicBezTo>
                  <a:pt x="4565348" y="1687683"/>
                  <a:pt x="4566360" y="1688980"/>
                  <a:pt x="4567371" y="1690286"/>
                </a:cubicBezTo>
                <a:cubicBezTo>
                  <a:pt x="4564116" y="1693981"/>
                  <a:pt x="4559525" y="1687386"/>
                  <a:pt x="4564319" y="1686370"/>
                </a:cubicBezTo>
                <a:close/>
                <a:moveTo>
                  <a:pt x="4969576" y="1685421"/>
                </a:moveTo>
                <a:cubicBezTo>
                  <a:pt x="4971322" y="1685940"/>
                  <a:pt x="4975947" y="1685127"/>
                  <a:pt x="4975326" y="1687804"/>
                </a:cubicBezTo>
                <a:cubicBezTo>
                  <a:pt x="4974077" y="1689584"/>
                  <a:pt x="4965637" y="1687897"/>
                  <a:pt x="4969576" y="1685421"/>
                </a:cubicBezTo>
                <a:close/>
                <a:moveTo>
                  <a:pt x="4555111" y="1678794"/>
                </a:moveTo>
                <a:cubicBezTo>
                  <a:pt x="4556566" y="1677584"/>
                  <a:pt x="4558576" y="1677540"/>
                  <a:pt x="4558213" y="1680635"/>
                </a:cubicBezTo>
                <a:cubicBezTo>
                  <a:pt x="4559877" y="1688982"/>
                  <a:pt x="4560228" y="1688273"/>
                  <a:pt x="4551078" y="1687023"/>
                </a:cubicBezTo>
                <a:cubicBezTo>
                  <a:pt x="4547836" y="1684322"/>
                  <a:pt x="4553696" y="1684597"/>
                  <a:pt x="4555340" y="1683943"/>
                </a:cubicBezTo>
                <a:cubicBezTo>
                  <a:pt x="4552756" y="1682377"/>
                  <a:pt x="4553656" y="1680003"/>
                  <a:pt x="4555111" y="1678794"/>
                </a:cubicBezTo>
                <a:close/>
                <a:moveTo>
                  <a:pt x="4524579" y="1666239"/>
                </a:moveTo>
                <a:cubicBezTo>
                  <a:pt x="4523346" y="1666835"/>
                  <a:pt x="4522160" y="1668073"/>
                  <a:pt x="4520660" y="1668837"/>
                </a:cubicBezTo>
                <a:cubicBezTo>
                  <a:pt x="4523011" y="1672107"/>
                  <a:pt x="4529287" y="1672011"/>
                  <a:pt x="4528780" y="1667495"/>
                </a:cubicBezTo>
                <a:cubicBezTo>
                  <a:pt x="4527093" y="1665689"/>
                  <a:pt x="4525813" y="1665642"/>
                  <a:pt x="4524579" y="1666239"/>
                </a:cubicBezTo>
                <a:close/>
                <a:moveTo>
                  <a:pt x="4262345" y="1660096"/>
                </a:moveTo>
                <a:cubicBezTo>
                  <a:pt x="4266573" y="1659557"/>
                  <a:pt x="4265111" y="1663517"/>
                  <a:pt x="4266769" y="1665756"/>
                </a:cubicBezTo>
                <a:cubicBezTo>
                  <a:pt x="4269627" y="1672501"/>
                  <a:pt x="4255997" y="1664349"/>
                  <a:pt x="4262345" y="1660096"/>
                </a:cubicBezTo>
                <a:close/>
                <a:moveTo>
                  <a:pt x="4764036" y="1639362"/>
                </a:moveTo>
                <a:cubicBezTo>
                  <a:pt x="4764128" y="1639568"/>
                  <a:pt x="4764220" y="1639792"/>
                  <a:pt x="4764312" y="1639993"/>
                </a:cubicBezTo>
                <a:cubicBezTo>
                  <a:pt x="4764530" y="1639935"/>
                  <a:pt x="4764611" y="1639767"/>
                  <a:pt x="4764612" y="1639512"/>
                </a:cubicBezTo>
                <a:cubicBezTo>
                  <a:pt x="4764403" y="1639451"/>
                  <a:pt x="4764211" y="1639399"/>
                  <a:pt x="4764036" y="1639362"/>
                </a:cubicBezTo>
                <a:close/>
                <a:moveTo>
                  <a:pt x="4259280" y="1618941"/>
                </a:moveTo>
                <a:cubicBezTo>
                  <a:pt x="4260440" y="1618662"/>
                  <a:pt x="4261137" y="1619372"/>
                  <a:pt x="4260424" y="1622128"/>
                </a:cubicBezTo>
                <a:cubicBezTo>
                  <a:pt x="4257790" y="1623750"/>
                  <a:pt x="4257775" y="1623729"/>
                  <a:pt x="4255357" y="1621687"/>
                </a:cubicBezTo>
                <a:cubicBezTo>
                  <a:pt x="4256497" y="1620488"/>
                  <a:pt x="4258120" y="1619220"/>
                  <a:pt x="4259280" y="1618941"/>
                </a:cubicBezTo>
                <a:close/>
                <a:moveTo>
                  <a:pt x="4341947" y="1581999"/>
                </a:moveTo>
                <a:cubicBezTo>
                  <a:pt x="4341299" y="1581394"/>
                  <a:pt x="4340368" y="1581632"/>
                  <a:pt x="4339907" y="1583813"/>
                </a:cubicBezTo>
                <a:cubicBezTo>
                  <a:pt x="4339248" y="1585385"/>
                  <a:pt x="4341069" y="1587321"/>
                  <a:pt x="4342295" y="1585252"/>
                </a:cubicBezTo>
                <a:cubicBezTo>
                  <a:pt x="4342963" y="1584055"/>
                  <a:pt x="4342596" y="1582605"/>
                  <a:pt x="4341947" y="1581999"/>
                </a:cubicBezTo>
                <a:close/>
                <a:moveTo>
                  <a:pt x="4359570" y="1580939"/>
                </a:moveTo>
                <a:cubicBezTo>
                  <a:pt x="4363485" y="1584463"/>
                  <a:pt x="4352161" y="1584079"/>
                  <a:pt x="4353611" y="1581084"/>
                </a:cubicBezTo>
                <a:cubicBezTo>
                  <a:pt x="4355067" y="1579525"/>
                  <a:pt x="4357646" y="1581037"/>
                  <a:pt x="4359570" y="1580939"/>
                </a:cubicBezTo>
                <a:close/>
                <a:moveTo>
                  <a:pt x="4301020" y="1563520"/>
                </a:moveTo>
                <a:cubicBezTo>
                  <a:pt x="4301445" y="1564044"/>
                  <a:pt x="4300259" y="1565551"/>
                  <a:pt x="4299207" y="1565610"/>
                </a:cubicBezTo>
                <a:cubicBezTo>
                  <a:pt x="4299419" y="1565105"/>
                  <a:pt x="4299650" y="1564851"/>
                  <a:pt x="4299873" y="1564448"/>
                </a:cubicBezTo>
                <a:cubicBezTo>
                  <a:pt x="4300209" y="1564204"/>
                  <a:pt x="4300486" y="1564035"/>
                  <a:pt x="4301020" y="1563520"/>
                </a:cubicBezTo>
                <a:close/>
                <a:moveTo>
                  <a:pt x="4299890" y="1563428"/>
                </a:moveTo>
                <a:cubicBezTo>
                  <a:pt x="4300179" y="1563352"/>
                  <a:pt x="4300243" y="1563447"/>
                  <a:pt x="4300438" y="1563457"/>
                </a:cubicBezTo>
                <a:cubicBezTo>
                  <a:pt x="4300242" y="1563733"/>
                  <a:pt x="4300056" y="1564102"/>
                  <a:pt x="4299873" y="1564448"/>
                </a:cubicBezTo>
                <a:cubicBezTo>
                  <a:pt x="4298154" y="1565690"/>
                  <a:pt x="4298551" y="1564038"/>
                  <a:pt x="4299890" y="1563428"/>
                </a:cubicBezTo>
                <a:close/>
                <a:moveTo>
                  <a:pt x="4248047" y="1562369"/>
                </a:moveTo>
                <a:cubicBezTo>
                  <a:pt x="4245324" y="1561167"/>
                  <a:pt x="4247579" y="1566601"/>
                  <a:pt x="4249038" y="1563984"/>
                </a:cubicBezTo>
                <a:cubicBezTo>
                  <a:pt x="4249162" y="1563468"/>
                  <a:pt x="4248527" y="1562630"/>
                  <a:pt x="4248047" y="1562369"/>
                </a:cubicBezTo>
                <a:close/>
                <a:moveTo>
                  <a:pt x="4305256" y="1562159"/>
                </a:moveTo>
                <a:cubicBezTo>
                  <a:pt x="4305941" y="1563119"/>
                  <a:pt x="4305116" y="1564522"/>
                  <a:pt x="4301020" y="1563520"/>
                </a:cubicBezTo>
                <a:cubicBezTo>
                  <a:pt x="4300938" y="1563420"/>
                  <a:pt x="4300633" y="1563468"/>
                  <a:pt x="4300438" y="1563457"/>
                </a:cubicBezTo>
                <a:cubicBezTo>
                  <a:pt x="4302379" y="1560682"/>
                  <a:pt x="4304572" y="1561199"/>
                  <a:pt x="4305256" y="1562159"/>
                </a:cubicBezTo>
                <a:close/>
                <a:moveTo>
                  <a:pt x="4839226" y="1555467"/>
                </a:moveTo>
                <a:cubicBezTo>
                  <a:pt x="4840998" y="1555976"/>
                  <a:pt x="4842121" y="1557017"/>
                  <a:pt x="4840154" y="1558255"/>
                </a:cubicBezTo>
                <a:cubicBezTo>
                  <a:pt x="4838413" y="1557736"/>
                  <a:pt x="4833793" y="1558549"/>
                  <a:pt x="4834403" y="1555872"/>
                </a:cubicBezTo>
                <a:cubicBezTo>
                  <a:pt x="4835032" y="1554982"/>
                  <a:pt x="4837453" y="1554959"/>
                  <a:pt x="4839226" y="1555467"/>
                </a:cubicBezTo>
                <a:close/>
                <a:moveTo>
                  <a:pt x="4498730" y="1552184"/>
                </a:moveTo>
                <a:cubicBezTo>
                  <a:pt x="4502573" y="1567329"/>
                  <a:pt x="4508386" y="1585617"/>
                  <a:pt x="4518871" y="1596388"/>
                </a:cubicBezTo>
                <a:cubicBezTo>
                  <a:pt x="4515430" y="1598644"/>
                  <a:pt x="4514891" y="1603649"/>
                  <a:pt x="4517722" y="1606131"/>
                </a:cubicBezTo>
                <a:cubicBezTo>
                  <a:pt x="4518620" y="1621242"/>
                  <a:pt x="4518717" y="1640496"/>
                  <a:pt x="4525251" y="1651657"/>
                </a:cubicBezTo>
                <a:cubicBezTo>
                  <a:pt x="4517960" y="1654118"/>
                  <a:pt x="4521374" y="1651475"/>
                  <a:pt x="4522149" y="1658289"/>
                </a:cubicBezTo>
                <a:cubicBezTo>
                  <a:pt x="4519528" y="1667225"/>
                  <a:pt x="4535961" y="1660698"/>
                  <a:pt x="4535387" y="1655345"/>
                </a:cubicBezTo>
                <a:cubicBezTo>
                  <a:pt x="4539265" y="1648550"/>
                  <a:pt x="4535552" y="1635376"/>
                  <a:pt x="4536301" y="1626277"/>
                </a:cubicBezTo>
                <a:cubicBezTo>
                  <a:pt x="4537345" y="1622711"/>
                  <a:pt x="4537043" y="1620058"/>
                  <a:pt x="4535868" y="1617992"/>
                </a:cubicBezTo>
                <a:lnTo>
                  <a:pt x="4530199" y="1613233"/>
                </a:lnTo>
                <a:lnTo>
                  <a:pt x="4533244" y="1598250"/>
                </a:lnTo>
                <a:cubicBezTo>
                  <a:pt x="4530835" y="1577585"/>
                  <a:pt x="4513884" y="1545462"/>
                  <a:pt x="4498730" y="1552184"/>
                </a:cubicBezTo>
                <a:close/>
                <a:moveTo>
                  <a:pt x="4181907" y="1544008"/>
                </a:moveTo>
                <a:cubicBezTo>
                  <a:pt x="4186249" y="1544919"/>
                  <a:pt x="4182858" y="1547744"/>
                  <a:pt x="4180482" y="1546404"/>
                </a:cubicBezTo>
                <a:cubicBezTo>
                  <a:pt x="4178417" y="1545170"/>
                  <a:pt x="4180354" y="1543339"/>
                  <a:pt x="4181907" y="1544008"/>
                </a:cubicBezTo>
                <a:close/>
                <a:moveTo>
                  <a:pt x="4104457" y="1534889"/>
                </a:moveTo>
                <a:cubicBezTo>
                  <a:pt x="4101900" y="1537740"/>
                  <a:pt x="4098731" y="1550509"/>
                  <a:pt x="4105067" y="1550316"/>
                </a:cubicBezTo>
                <a:cubicBezTo>
                  <a:pt x="4113150" y="1557263"/>
                  <a:pt x="4106442" y="1569854"/>
                  <a:pt x="4115050" y="1572277"/>
                </a:cubicBezTo>
                <a:cubicBezTo>
                  <a:pt x="4116941" y="1573445"/>
                  <a:pt x="4115699" y="1575489"/>
                  <a:pt x="4116531" y="1576817"/>
                </a:cubicBezTo>
                <a:cubicBezTo>
                  <a:pt x="4120944" y="1584456"/>
                  <a:pt x="4126675" y="1577827"/>
                  <a:pt x="4129443" y="1586644"/>
                </a:cubicBezTo>
                <a:cubicBezTo>
                  <a:pt x="4134811" y="1580897"/>
                  <a:pt x="4134161" y="1589057"/>
                  <a:pt x="4137291" y="1590563"/>
                </a:cubicBezTo>
                <a:cubicBezTo>
                  <a:pt x="4142008" y="1591697"/>
                  <a:pt x="4140044" y="1582032"/>
                  <a:pt x="4144424" y="1588840"/>
                </a:cubicBezTo>
                <a:cubicBezTo>
                  <a:pt x="4150240" y="1593903"/>
                  <a:pt x="4158078" y="1595102"/>
                  <a:pt x="4164495" y="1598920"/>
                </a:cubicBezTo>
                <a:cubicBezTo>
                  <a:pt x="4173018" y="1619358"/>
                  <a:pt x="4145254" y="1630538"/>
                  <a:pt x="4179148" y="1650097"/>
                </a:cubicBezTo>
                <a:cubicBezTo>
                  <a:pt x="4187570" y="1648743"/>
                  <a:pt x="4194217" y="1661106"/>
                  <a:pt x="4201062" y="1655305"/>
                </a:cubicBezTo>
                <a:cubicBezTo>
                  <a:pt x="4202287" y="1655572"/>
                  <a:pt x="4203709" y="1655290"/>
                  <a:pt x="4204369" y="1656810"/>
                </a:cubicBezTo>
                <a:cubicBezTo>
                  <a:pt x="4203700" y="1661622"/>
                  <a:pt x="4207374" y="1661911"/>
                  <a:pt x="4210243" y="1659711"/>
                </a:cubicBezTo>
                <a:cubicBezTo>
                  <a:pt x="4236073" y="1663517"/>
                  <a:pt x="4240276" y="1639815"/>
                  <a:pt x="4257381" y="1636171"/>
                </a:cubicBezTo>
                <a:cubicBezTo>
                  <a:pt x="4258518" y="1638237"/>
                  <a:pt x="4257860" y="1640319"/>
                  <a:pt x="4255407" y="1642418"/>
                </a:cubicBezTo>
                <a:cubicBezTo>
                  <a:pt x="4255690" y="1654318"/>
                  <a:pt x="4252142" y="1659703"/>
                  <a:pt x="4249573" y="1670212"/>
                </a:cubicBezTo>
                <a:cubicBezTo>
                  <a:pt x="4256125" y="1679803"/>
                  <a:pt x="4244413" y="1693100"/>
                  <a:pt x="4248088" y="1700864"/>
                </a:cubicBezTo>
                <a:cubicBezTo>
                  <a:pt x="4247638" y="1708447"/>
                  <a:pt x="4246274" y="1716685"/>
                  <a:pt x="4253837" y="1720082"/>
                </a:cubicBezTo>
                <a:cubicBezTo>
                  <a:pt x="4252325" y="1727347"/>
                  <a:pt x="4256396" y="1739956"/>
                  <a:pt x="4264313" y="1740798"/>
                </a:cubicBezTo>
                <a:cubicBezTo>
                  <a:pt x="4264498" y="1749744"/>
                  <a:pt x="4276810" y="1744259"/>
                  <a:pt x="4279903" y="1750423"/>
                </a:cubicBezTo>
                <a:cubicBezTo>
                  <a:pt x="4287741" y="1752667"/>
                  <a:pt x="4293300" y="1748006"/>
                  <a:pt x="4299169" y="1751533"/>
                </a:cubicBezTo>
                <a:cubicBezTo>
                  <a:pt x="4301306" y="1754015"/>
                  <a:pt x="4303483" y="1749218"/>
                  <a:pt x="4306694" y="1751079"/>
                </a:cubicBezTo>
                <a:cubicBezTo>
                  <a:pt x="4309381" y="1752055"/>
                  <a:pt x="4309378" y="1748220"/>
                  <a:pt x="4311360" y="1746503"/>
                </a:cubicBezTo>
                <a:cubicBezTo>
                  <a:pt x="4314109" y="1751737"/>
                  <a:pt x="4316319" y="1745924"/>
                  <a:pt x="4319907" y="1744901"/>
                </a:cubicBezTo>
                <a:cubicBezTo>
                  <a:pt x="4323490" y="1744706"/>
                  <a:pt x="4327968" y="1747267"/>
                  <a:pt x="4330992" y="1744850"/>
                </a:cubicBezTo>
                <a:cubicBezTo>
                  <a:pt x="4332499" y="1733533"/>
                  <a:pt x="4341791" y="1740458"/>
                  <a:pt x="4347559" y="1733538"/>
                </a:cubicBezTo>
                <a:cubicBezTo>
                  <a:pt x="4353771" y="1723523"/>
                  <a:pt x="4371044" y="1715375"/>
                  <a:pt x="4365764" y="1701224"/>
                </a:cubicBezTo>
                <a:cubicBezTo>
                  <a:pt x="4360660" y="1706236"/>
                  <a:pt x="4361529" y="1697719"/>
                  <a:pt x="4363470" y="1696082"/>
                </a:cubicBezTo>
                <a:cubicBezTo>
                  <a:pt x="4369582" y="1701488"/>
                  <a:pt x="4369201" y="1697470"/>
                  <a:pt x="4373006" y="1692484"/>
                </a:cubicBezTo>
                <a:cubicBezTo>
                  <a:pt x="4369854" y="1689766"/>
                  <a:pt x="4374922" y="1685552"/>
                  <a:pt x="4377033" y="1682995"/>
                </a:cubicBezTo>
                <a:lnTo>
                  <a:pt x="4377033" y="1682991"/>
                </a:lnTo>
                <a:cubicBezTo>
                  <a:pt x="4371602" y="1676744"/>
                  <a:pt x="4380663" y="1667646"/>
                  <a:pt x="4371896" y="1663929"/>
                </a:cubicBezTo>
                <a:cubicBezTo>
                  <a:pt x="4376776" y="1661917"/>
                  <a:pt x="4370497" y="1657149"/>
                  <a:pt x="4369234" y="1655352"/>
                </a:cubicBezTo>
                <a:cubicBezTo>
                  <a:pt x="4364048" y="1654578"/>
                  <a:pt x="4360005" y="1656820"/>
                  <a:pt x="4356469" y="1660209"/>
                </a:cubicBezTo>
                <a:cubicBezTo>
                  <a:pt x="4355736" y="1677863"/>
                  <a:pt x="4351293" y="1693410"/>
                  <a:pt x="4343224" y="1707193"/>
                </a:cubicBezTo>
                <a:cubicBezTo>
                  <a:pt x="4336511" y="1714418"/>
                  <a:pt x="4325117" y="1718441"/>
                  <a:pt x="4325210" y="1728196"/>
                </a:cubicBezTo>
                <a:cubicBezTo>
                  <a:pt x="4323948" y="1731311"/>
                  <a:pt x="4319970" y="1728991"/>
                  <a:pt x="4318756" y="1726756"/>
                </a:cubicBezTo>
                <a:cubicBezTo>
                  <a:pt x="4316588" y="1729355"/>
                  <a:pt x="4313524" y="1728456"/>
                  <a:pt x="4310604" y="1728557"/>
                </a:cubicBezTo>
                <a:cubicBezTo>
                  <a:pt x="4298637" y="1733932"/>
                  <a:pt x="4282484" y="1737418"/>
                  <a:pt x="4270197" y="1735041"/>
                </a:cubicBezTo>
                <a:cubicBezTo>
                  <a:pt x="4276341" y="1727046"/>
                  <a:pt x="4261247" y="1715101"/>
                  <a:pt x="4268427" y="1706251"/>
                </a:cubicBezTo>
                <a:cubicBezTo>
                  <a:pt x="4258852" y="1700599"/>
                  <a:pt x="4268366" y="1705065"/>
                  <a:pt x="4264799" y="1697537"/>
                </a:cubicBezTo>
                <a:cubicBezTo>
                  <a:pt x="4267198" y="1694412"/>
                  <a:pt x="4265472" y="1687487"/>
                  <a:pt x="4267030" y="1684184"/>
                </a:cubicBezTo>
                <a:cubicBezTo>
                  <a:pt x="4270857" y="1680711"/>
                  <a:pt x="4264959" y="1682277"/>
                  <a:pt x="4264215" y="1680181"/>
                </a:cubicBezTo>
                <a:cubicBezTo>
                  <a:pt x="4272391" y="1673887"/>
                  <a:pt x="4279365" y="1650962"/>
                  <a:pt x="4276523" y="1639597"/>
                </a:cubicBezTo>
                <a:cubicBezTo>
                  <a:pt x="4286486" y="1631072"/>
                  <a:pt x="4285980" y="1617241"/>
                  <a:pt x="4293068" y="1607911"/>
                </a:cubicBezTo>
                <a:cubicBezTo>
                  <a:pt x="4294756" y="1603502"/>
                  <a:pt x="4292864" y="1596406"/>
                  <a:pt x="4293432" y="1593826"/>
                </a:cubicBezTo>
                <a:cubicBezTo>
                  <a:pt x="4305917" y="1595395"/>
                  <a:pt x="4305322" y="1574823"/>
                  <a:pt x="4313458" y="1568601"/>
                </a:cubicBezTo>
                <a:cubicBezTo>
                  <a:pt x="4300571" y="1562040"/>
                  <a:pt x="4320014" y="1568840"/>
                  <a:pt x="4316631" y="1559651"/>
                </a:cubicBezTo>
                <a:cubicBezTo>
                  <a:pt x="4328840" y="1544041"/>
                  <a:pt x="4317545" y="1549964"/>
                  <a:pt x="4310352" y="1538584"/>
                </a:cubicBezTo>
                <a:cubicBezTo>
                  <a:pt x="4302198" y="1548442"/>
                  <a:pt x="4291021" y="1558603"/>
                  <a:pt x="4311739" y="1555101"/>
                </a:cubicBezTo>
                <a:cubicBezTo>
                  <a:pt x="4313118" y="1565024"/>
                  <a:pt x="4295960" y="1552372"/>
                  <a:pt x="4294601" y="1562850"/>
                </a:cubicBezTo>
                <a:cubicBezTo>
                  <a:pt x="4290898" y="1567111"/>
                  <a:pt x="4289196" y="1570422"/>
                  <a:pt x="4291839" y="1575394"/>
                </a:cubicBezTo>
                <a:cubicBezTo>
                  <a:pt x="4296720" y="1575691"/>
                  <a:pt x="4297296" y="1577523"/>
                  <a:pt x="4295980" y="1579163"/>
                </a:cubicBezTo>
                <a:lnTo>
                  <a:pt x="4291137" y="1580920"/>
                </a:lnTo>
                <a:lnTo>
                  <a:pt x="4288772" y="1581778"/>
                </a:lnTo>
                <a:cubicBezTo>
                  <a:pt x="4289070" y="1580789"/>
                  <a:pt x="4290739" y="1580019"/>
                  <a:pt x="4291186" y="1580503"/>
                </a:cubicBezTo>
                <a:cubicBezTo>
                  <a:pt x="4292900" y="1570283"/>
                  <a:pt x="4282167" y="1575534"/>
                  <a:pt x="4282841" y="1585626"/>
                </a:cubicBezTo>
                <a:cubicBezTo>
                  <a:pt x="4279843" y="1596961"/>
                  <a:pt x="4271541" y="1594734"/>
                  <a:pt x="4283387" y="1598630"/>
                </a:cubicBezTo>
                <a:cubicBezTo>
                  <a:pt x="4279351" y="1602567"/>
                  <a:pt x="4285101" y="1603663"/>
                  <a:pt x="4281266" y="1605196"/>
                </a:cubicBezTo>
                <a:cubicBezTo>
                  <a:pt x="4276590" y="1605528"/>
                  <a:pt x="4269006" y="1597775"/>
                  <a:pt x="4274868" y="1608625"/>
                </a:cubicBezTo>
                <a:cubicBezTo>
                  <a:pt x="4268801" y="1622998"/>
                  <a:pt x="4264284" y="1611710"/>
                  <a:pt x="4254265" y="1617679"/>
                </a:cubicBezTo>
                <a:cubicBezTo>
                  <a:pt x="4238880" y="1615418"/>
                  <a:pt x="4229580" y="1631091"/>
                  <a:pt x="4216315" y="1636220"/>
                </a:cubicBezTo>
                <a:cubicBezTo>
                  <a:pt x="4143435" y="1632198"/>
                  <a:pt x="4200162" y="1609206"/>
                  <a:pt x="4178709" y="1587721"/>
                </a:cubicBezTo>
                <a:cubicBezTo>
                  <a:pt x="4170151" y="1580703"/>
                  <a:pt x="4157612" y="1576031"/>
                  <a:pt x="4149235" y="1580339"/>
                </a:cubicBezTo>
                <a:cubicBezTo>
                  <a:pt x="4148446" y="1581231"/>
                  <a:pt x="4150805" y="1582061"/>
                  <a:pt x="4150932" y="1582540"/>
                </a:cubicBezTo>
                <a:cubicBezTo>
                  <a:pt x="4151730" y="1583582"/>
                  <a:pt x="4150093" y="1584658"/>
                  <a:pt x="4149503" y="1583673"/>
                </a:cubicBezTo>
                <a:cubicBezTo>
                  <a:pt x="4148925" y="1583050"/>
                  <a:pt x="4148668" y="1582393"/>
                  <a:pt x="4149095" y="1581609"/>
                </a:cubicBezTo>
                <a:cubicBezTo>
                  <a:pt x="4149692" y="1581699"/>
                  <a:pt x="4143798" y="1580898"/>
                  <a:pt x="4142702" y="1580823"/>
                </a:cubicBezTo>
                <a:cubicBezTo>
                  <a:pt x="4141737" y="1575208"/>
                  <a:pt x="4137151" y="1574747"/>
                  <a:pt x="4134114" y="1569846"/>
                </a:cubicBezTo>
                <a:cubicBezTo>
                  <a:pt x="4121194" y="1564799"/>
                  <a:pt x="4121783" y="1543809"/>
                  <a:pt x="4110830" y="1538046"/>
                </a:cubicBezTo>
                <a:cubicBezTo>
                  <a:pt x="4108152" y="1537986"/>
                  <a:pt x="4105822" y="1537517"/>
                  <a:pt x="4104457" y="1534889"/>
                </a:cubicBezTo>
                <a:close/>
                <a:moveTo>
                  <a:pt x="4641802" y="1521347"/>
                </a:moveTo>
                <a:cubicBezTo>
                  <a:pt x="4643599" y="1521168"/>
                  <a:pt x="4645751" y="1521961"/>
                  <a:pt x="4646918" y="1523594"/>
                </a:cubicBezTo>
                <a:cubicBezTo>
                  <a:pt x="4643935" y="1525121"/>
                  <a:pt x="4642173" y="1528550"/>
                  <a:pt x="4638816" y="1524937"/>
                </a:cubicBezTo>
                <a:cubicBezTo>
                  <a:pt x="4638562" y="1522680"/>
                  <a:pt x="4640005" y="1521527"/>
                  <a:pt x="4641802" y="1521347"/>
                </a:cubicBezTo>
                <a:close/>
                <a:moveTo>
                  <a:pt x="4434196" y="1519739"/>
                </a:moveTo>
                <a:cubicBezTo>
                  <a:pt x="4414221" y="1546547"/>
                  <a:pt x="4389544" y="1575081"/>
                  <a:pt x="4388409" y="1609178"/>
                </a:cubicBezTo>
                <a:cubicBezTo>
                  <a:pt x="4376826" y="1621381"/>
                  <a:pt x="4379598" y="1674097"/>
                  <a:pt x="4388259" y="1690732"/>
                </a:cubicBezTo>
                <a:cubicBezTo>
                  <a:pt x="4392103" y="1691144"/>
                  <a:pt x="4391363" y="1693115"/>
                  <a:pt x="4388653" y="1694823"/>
                </a:cubicBezTo>
                <a:cubicBezTo>
                  <a:pt x="4386123" y="1706828"/>
                  <a:pt x="4393083" y="1716679"/>
                  <a:pt x="4397649" y="1727016"/>
                </a:cubicBezTo>
                <a:cubicBezTo>
                  <a:pt x="4398795" y="1735413"/>
                  <a:pt x="4402475" y="1744668"/>
                  <a:pt x="4406031" y="1752620"/>
                </a:cubicBezTo>
                <a:cubicBezTo>
                  <a:pt x="4412929" y="1754841"/>
                  <a:pt x="4412110" y="1765472"/>
                  <a:pt x="4417841" y="1770464"/>
                </a:cubicBezTo>
                <a:cubicBezTo>
                  <a:pt x="4417649" y="1775065"/>
                  <a:pt x="4419471" y="1774154"/>
                  <a:pt x="4422426" y="1776370"/>
                </a:cubicBezTo>
                <a:cubicBezTo>
                  <a:pt x="4422054" y="1782056"/>
                  <a:pt x="4420870" y="1788936"/>
                  <a:pt x="4428574" y="1784345"/>
                </a:cubicBezTo>
                <a:cubicBezTo>
                  <a:pt x="4431787" y="1791613"/>
                  <a:pt x="4435518" y="1800653"/>
                  <a:pt x="4438703" y="1808583"/>
                </a:cubicBezTo>
                <a:cubicBezTo>
                  <a:pt x="4449731" y="1808083"/>
                  <a:pt x="4449288" y="1824091"/>
                  <a:pt x="4459372" y="1823896"/>
                </a:cubicBezTo>
                <a:cubicBezTo>
                  <a:pt x="4461411" y="1826793"/>
                  <a:pt x="4460772" y="1829888"/>
                  <a:pt x="4463930" y="1832263"/>
                </a:cubicBezTo>
                <a:cubicBezTo>
                  <a:pt x="4469997" y="1833141"/>
                  <a:pt x="4464474" y="1838823"/>
                  <a:pt x="4476311" y="1844129"/>
                </a:cubicBezTo>
                <a:cubicBezTo>
                  <a:pt x="4491123" y="1853956"/>
                  <a:pt x="4481989" y="1848342"/>
                  <a:pt x="4492835" y="1838349"/>
                </a:cubicBezTo>
                <a:lnTo>
                  <a:pt x="4492835" y="1838346"/>
                </a:lnTo>
                <a:cubicBezTo>
                  <a:pt x="4483984" y="1840245"/>
                  <a:pt x="4473345" y="1837928"/>
                  <a:pt x="4473491" y="1826998"/>
                </a:cubicBezTo>
                <a:cubicBezTo>
                  <a:pt x="4461700" y="1817930"/>
                  <a:pt x="4457809" y="1803729"/>
                  <a:pt x="4447255" y="1788799"/>
                </a:cubicBezTo>
                <a:cubicBezTo>
                  <a:pt x="4418489" y="1745783"/>
                  <a:pt x="4402126" y="1692854"/>
                  <a:pt x="4400460" y="1638776"/>
                </a:cubicBezTo>
                <a:cubicBezTo>
                  <a:pt x="4404764" y="1632495"/>
                  <a:pt x="4404488" y="1628235"/>
                  <a:pt x="4402673" y="1621300"/>
                </a:cubicBezTo>
                <a:cubicBezTo>
                  <a:pt x="4412726" y="1601905"/>
                  <a:pt x="4417067" y="1578533"/>
                  <a:pt x="4427941" y="1559346"/>
                </a:cubicBezTo>
                <a:cubicBezTo>
                  <a:pt x="4427985" y="1555350"/>
                  <a:pt x="4434706" y="1551601"/>
                  <a:pt x="4433446" y="1548496"/>
                </a:cubicBezTo>
                <a:cubicBezTo>
                  <a:pt x="4431669" y="1545934"/>
                  <a:pt x="4431724" y="1545380"/>
                  <a:pt x="4433827" y="1543197"/>
                </a:cubicBezTo>
                <a:cubicBezTo>
                  <a:pt x="4436633" y="1540632"/>
                  <a:pt x="4435570" y="1539560"/>
                  <a:pt x="4433603" y="1536909"/>
                </a:cubicBezTo>
                <a:cubicBezTo>
                  <a:pt x="4434415" y="1534129"/>
                  <a:pt x="4437548" y="1536866"/>
                  <a:pt x="4438656" y="1534699"/>
                </a:cubicBezTo>
                <a:cubicBezTo>
                  <a:pt x="4434625" y="1529007"/>
                  <a:pt x="4441294" y="1525523"/>
                  <a:pt x="4434196" y="1519739"/>
                </a:cubicBezTo>
                <a:close/>
                <a:moveTo>
                  <a:pt x="4209534" y="1518798"/>
                </a:moveTo>
                <a:cubicBezTo>
                  <a:pt x="4211142" y="1520724"/>
                  <a:pt x="4210919" y="1522422"/>
                  <a:pt x="4208899" y="1523901"/>
                </a:cubicBezTo>
                <a:cubicBezTo>
                  <a:pt x="4203319" y="1523959"/>
                  <a:pt x="4206673" y="1520375"/>
                  <a:pt x="4209534" y="1518798"/>
                </a:cubicBezTo>
                <a:close/>
                <a:moveTo>
                  <a:pt x="4351508" y="1509538"/>
                </a:moveTo>
                <a:cubicBezTo>
                  <a:pt x="4347036" y="1511297"/>
                  <a:pt x="4349167" y="1524778"/>
                  <a:pt x="4343957" y="1528490"/>
                </a:cubicBezTo>
                <a:lnTo>
                  <a:pt x="4343957" y="1528492"/>
                </a:lnTo>
                <a:cubicBezTo>
                  <a:pt x="4341655" y="1533545"/>
                  <a:pt x="4346713" y="1537989"/>
                  <a:pt x="4350912" y="1534267"/>
                </a:cubicBezTo>
                <a:cubicBezTo>
                  <a:pt x="4351064" y="1531552"/>
                  <a:pt x="4352197" y="1530563"/>
                  <a:pt x="4354956" y="1530994"/>
                </a:cubicBezTo>
                <a:cubicBezTo>
                  <a:pt x="4356238" y="1531196"/>
                  <a:pt x="4356635" y="1529811"/>
                  <a:pt x="4355597" y="1528645"/>
                </a:cubicBezTo>
                <a:cubicBezTo>
                  <a:pt x="4355751" y="1524588"/>
                  <a:pt x="4359299" y="1518703"/>
                  <a:pt x="4358697" y="1512483"/>
                </a:cubicBezTo>
                <a:cubicBezTo>
                  <a:pt x="4355222" y="1509668"/>
                  <a:pt x="4352998" y="1508952"/>
                  <a:pt x="4351508" y="1509538"/>
                </a:cubicBezTo>
                <a:close/>
                <a:moveTo>
                  <a:pt x="4558049" y="1508766"/>
                </a:moveTo>
                <a:cubicBezTo>
                  <a:pt x="4562392" y="1509677"/>
                  <a:pt x="4559000" y="1512503"/>
                  <a:pt x="4556624" y="1511163"/>
                </a:cubicBezTo>
                <a:cubicBezTo>
                  <a:pt x="4554559" y="1509928"/>
                  <a:pt x="4556479" y="1508098"/>
                  <a:pt x="4558049" y="1508766"/>
                </a:cubicBezTo>
                <a:close/>
                <a:moveTo>
                  <a:pt x="4590319" y="1507494"/>
                </a:moveTo>
                <a:cubicBezTo>
                  <a:pt x="4591034" y="1507943"/>
                  <a:pt x="4591111" y="1508119"/>
                  <a:pt x="4591364" y="1509102"/>
                </a:cubicBezTo>
                <a:cubicBezTo>
                  <a:pt x="4589925" y="1511687"/>
                  <a:pt x="4587760" y="1506485"/>
                  <a:pt x="4590319" y="1507494"/>
                </a:cubicBezTo>
                <a:close/>
                <a:moveTo>
                  <a:pt x="4511884" y="1507035"/>
                </a:moveTo>
                <a:cubicBezTo>
                  <a:pt x="4516115" y="1503877"/>
                  <a:pt x="4522791" y="1508814"/>
                  <a:pt x="4521355" y="1513700"/>
                </a:cubicBezTo>
                <a:cubicBezTo>
                  <a:pt x="4516539" y="1516313"/>
                  <a:pt x="4514501" y="1509792"/>
                  <a:pt x="4511884" y="1507035"/>
                </a:cubicBezTo>
                <a:close/>
                <a:moveTo>
                  <a:pt x="4353916" y="1502564"/>
                </a:moveTo>
                <a:cubicBezTo>
                  <a:pt x="4352460" y="1502760"/>
                  <a:pt x="4351457" y="1504239"/>
                  <a:pt x="4352116" y="1507442"/>
                </a:cubicBezTo>
                <a:cubicBezTo>
                  <a:pt x="4354452" y="1508091"/>
                  <a:pt x="4362492" y="1508161"/>
                  <a:pt x="4358438" y="1505386"/>
                </a:cubicBezTo>
                <a:cubicBezTo>
                  <a:pt x="4357283" y="1503456"/>
                  <a:pt x="4355373" y="1502369"/>
                  <a:pt x="4353916" y="1502564"/>
                </a:cubicBezTo>
                <a:close/>
                <a:moveTo>
                  <a:pt x="4361632" y="1501038"/>
                </a:moveTo>
                <a:cubicBezTo>
                  <a:pt x="4359527" y="1501170"/>
                  <a:pt x="4359824" y="1504088"/>
                  <a:pt x="4359591" y="1505670"/>
                </a:cubicBezTo>
                <a:cubicBezTo>
                  <a:pt x="4361902" y="1506924"/>
                  <a:pt x="4363682" y="1501949"/>
                  <a:pt x="4361632" y="1501038"/>
                </a:cubicBezTo>
                <a:close/>
                <a:moveTo>
                  <a:pt x="4365078" y="1488613"/>
                </a:moveTo>
                <a:cubicBezTo>
                  <a:pt x="4363371" y="1490968"/>
                  <a:pt x="4360556" y="1489551"/>
                  <a:pt x="4358725" y="1491386"/>
                </a:cubicBezTo>
                <a:cubicBezTo>
                  <a:pt x="4354953" y="1504919"/>
                  <a:pt x="4372325" y="1493514"/>
                  <a:pt x="4365078" y="1488613"/>
                </a:cubicBezTo>
                <a:close/>
                <a:moveTo>
                  <a:pt x="4210252" y="1469569"/>
                </a:moveTo>
                <a:cubicBezTo>
                  <a:pt x="4211861" y="1471495"/>
                  <a:pt x="4211637" y="1473190"/>
                  <a:pt x="4209618" y="1474671"/>
                </a:cubicBezTo>
                <a:cubicBezTo>
                  <a:pt x="4204037" y="1474729"/>
                  <a:pt x="4207391" y="1471145"/>
                  <a:pt x="4210252" y="1469569"/>
                </a:cubicBezTo>
                <a:close/>
                <a:moveTo>
                  <a:pt x="4250730" y="1422501"/>
                </a:moveTo>
                <a:lnTo>
                  <a:pt x="4250730" y="1422503"/>
                </a:lnTo>
                <a:lnTo>
                  <a:pt x="4250729" y="1422502"/>
                </a:lnTo>
                <a:close/>
                <a:moveTo>
                  <a:pt x="4250730" y="1422500"/>
                </a:moveTo>
                <a:lnTo>
                  <a:pt x="4250730" y="1422501"/>
                </a:lnTo>
                <a:lnTo>
                  <a:pt x="4250730" y="1422500"/>
                </a:lnTo>
                <a:close/>
                <a:moveTo>
                  <a:pt x="4423362" y="1416844"/>
                </a:moveTo>
                <a:cubicBezTo>
                  <a:pt x="4416614" y="1421216"/>
                  <a:pt x="4418759" y="1430845"/>
                  <a:pt x="4411907" y="1435441"/>
                </a:cubicBezTo>
                <a:cubicBezTo>
                  <a:pt x="4409523" y="1440158"/>
                  <a:pt x="4416221" y="1446852"/>
                  <a:pt x="4414169" y="1449828"/>
                </a:cubicBezTo>
                <a:cubicBezTo>
                  <a:pt x="4401969" y="1461962"/>
                  <a:pt x="4400979" y="1485686"/>
                  <a:pt x="4398164" y="1506489"/>
                </a:cubicBezTo>
                <a:cubicBezTo>
                  <a:pt x="4395047" y="1508172"/>
                  <a:pt x="4394165" y="1511185"/>
                  <a:pt x="4396894" y="1513603"/>
                </a:cubicBezTo>
                <a:cubicBezTo>
                  <a:pt x="4397651" y="1519656"/>
                  <a:pt x="4387926" y="1522121"/>
                  <a:pt x="4387861" y="1528492"/>
                </a:cubicBezTo>
                <a:cubicBezTo>
                  <a:pt x="4381078" y="1542430"/>
                  <a:pt x="4367470" y="1577129"/>
                  <a:pt x="4346744" y="1570390"/>
                </a:cubicBezTo>
                <a:cubicBezTo>
                  <a:pt x="4350470" y="1563448"/>
                  <a:pt x="4341171" y="1558704"/>
                  <a:pt x="4345594" y="1554282"/>
                </a:cubicBezTo>
                <a:cubicBezTo>
                  <a:pt x="4345499" y="1552579"/>
                  <a:pt x="4343457" y="1553339"/>
                  <a:pt x="4342387" y="1552888"/>
                </a:cubicBezTo>
                <a:cubicBezTo>
                  <a:pt x="4339646" y="1547542"/>
                  <a:pt x="4352051" y="1554671"/>
                  <a:pt x="4349866" y="1543812"/>
                </a:cubicBezTo>
                <a:cubicBezTo>
                  <a:pt x="4344778" y="1532557"/>
                  <a:pt x="4338185" y="1552768"/>
                  <a:pt x="4335738" y="1556087"/>
                </a:cubicBezTo>
                <a:cubicBezTo>
                  <a:pt x="4341974" y="1561490"/>
                  <a:pt x="4331212" y="1577232"/>
                  <a:pt x="4340017" y="1575495"/>
                </a:cubicBezTo>
                <a:cubicBezTo>
                  <a:pt x="4343132" y="1572290"/>
                  <a:pt x="4346800" y="1574729"/>
                  <a:pt x="4348250" y="1578715"/>
                </a:cubicBezTo>
                <a:cubicBezTo>
                  <a:pt x="4348713" y="1581794"/>
                  <a:pt x="4344426" y="1582149"/>
                  <a:pt x="4344969" y="1585112"/>
                </a:cubicBezTo>
                <a:cubicBezTo>
                  <a:pt x="4346732" y="1589685"/>
                  <a:pt x="4354285" y="1585752"/>
                  <a:pt x="4356113" y="1590932"/>
                </a:cubicBezTo>
                <a:cubicBezTo>
                  <a:pt x="4360920" y="1589720"/>
                  <a:pt x="4364488" y="1588982"/>
                  <a:pt x="4369447" y="1589446"/>
                </a:cubicBezTo>
                <a:cubicBezTo>
                  <a:pt x="4382794" y="1575625"/>
                  <a:pt x="4396266" y="1561768"/>
                  <a:pt x="4401644" y="1543470"/>
                </a:cubicBezTo>
                <a:cubicBezTo>
                  <a:pt x="4402546" y="1541202"/>
                  <a:pt x="4405616" y="1543051"/>
                  <a:pt x="4406969" y="1541207"/>
                </a:cubicBezTo>
                <a:cubicBezTo>
                  <a:pt x="4405558" y="1534841"/>
                  <a:pt x="4413955" y="1530762"/>
                  <a:pt x="4409004" y="1525784"/>
                </a:cubicBezTo>
                <a:cubicBezTo>
                  <a:pt x="4415299" y="1524650"/>
                  <a:pt x="4414603" y="1521324"/>
                  <a:pt x="4415240" y="1515670"/>
                </a:cubicBezTo>
                <a:cubicBezTo>
                  <a:pt x="4416644" y="1505067"/>
                  <a:pt x="4425178" y="1491485"/>
                  <a:pt x="4419537" y="1480546"/>
                </a:cubicBezTo>
                <a:cubicBezTo>
                  <a:pt x="4427569" y="1472724"/>
                  <a:pt x="4420993" y="1461930"/>
                  <a:pt x="4427924" y="1453594"/>
                </a:cubicBezTo>
                <a:lnTo>
                  <a:pt x="4427923" y="1453600"/>
                </a:lnTo>
                <a:cubicBezTo>
                  <a:pt x="4432844" y="1446865"/>
                  <a:pt x="4439105" y="1422691"/>
                  <a:pt x="4431327" y="1418280"/>
                </a:cubicBezTo>
                <a:cubicBezTo>
                  <a:pt x="4425692" y="1415768"/>
                  <a:pt x="4425390" y="1429466"/>
                  <a:pt x="4423362" y="1416844"/>
                </a:cubicBezTo>
                <a:close/>
                <a:moveTo>
                  <a:pt x="4461453" y="1416673"/>
                </a:moveTo>
                <a:cubicBezTo>
                  <a:pt x="4458235" y="1419562"/>
                  <a:pt x="4445820" y="1423186"/>
                  <a:pt x="4455266" y="1426328"/>
                </a:cubicBezTo>
                <a:cubicBezTo>
                  <a:pt x="4456368" y="1427596"/>
                  <a:pt x="4458850" y="1429218"/>
                  <a:pt x="4458426" y="1430999"/>
                </a:cubicBezTo>
                <a:cubicBezTo>
                  <a:pt x="4456438" y="1433313"/>
                  <a:pt x="4453888" y="1430356"/>
                  <a:pt x="4452633" y="1428707"/>
                </a:cubicBezTo>
                <a:cubicBezTo>
                  <a:pt x="4449155" y="1433320"/>
                  <a:pt x="4453230" y="1435025"/>
                  <a:pt x="4445405" y="1436729"/>
                </a:cubicBezTo>
                <a:cubicBezTo>
                  <a:pt x="4445725" y="1445770"/>
                  <a:pt x="4452289" y="1447944"/>
                  <a:pt x="4444145" y="1449370"/>
                </a:cubicBezTo>
                <a:cubicBezTo>
                  <a:pt x="4443287" y="1452549"/>
                  <a:pt x="4454927" y="1450650"/>
                  <a:pt x="4449185" y="1454082"/>
                </a:cubicBezTo>
                <a:cubicBezTo>
                  <a:pt x="4444358" y="1452479"/>
                  <a:pt x="4441134" y="1455986"/>
                  <a:pt x="4443273" y="1460786"/>
                </a:cubicBezTo>
                <a:cubicBezTo>
                  <a:pt x="4447309" y="1463804"/>
                  <a:pt x="4458518" y="1457846"/>
                  <a:pt x="4453819" y="1453604"/>
                </a:cubicBezTo>
                <a:cubicBezTo>
                  <a:pt x="4455647" y="1451807"/>
                  <a:pt x="4461975" y="1444242"/>
                  <a:pt x="4456910" y="1445053"/>
                </a:cubicBezTo>
                <a:cubicBezTo>
                  <a:pt x="4449510" y="1440840"/>
                  <a:pt x="4453538" y="1428988"/>
                  <a:pt x="4459396" y="1437044"/>
                </a:cubicBezTo>
                <a:cubicBezTo>
                  <a:pt x="4460982" y="1434388"/>
                  <a:pt x="4464876" y="1431488"/>
                  <a:pt x="4463861" y="1428154"/>
                </a:cubicBezTo>
                <a:lnTo>
                  <a:pt x="4463861" y="1428152"/>
                </a:lnTo>
                <a:cubicBezTo>
                  <a:pt x="4459964" y="1425154"/>
                  <a:pt x="4465178" y="1419843"/>
                  <a:pt x="4461453" y="1416673"/>
                </a:cubicBezTo>
                <a:close/>
                <a:moveTo>
                  <a:pt x="4921877" y="1414939"/>
                </a:moveTo>
                <a:cubicBezTo>
                  <a:pt x="4925111" y="1418278"/>
                  <a:pt x="4916504" y="1417914"/>
                  <a:pt x="4915720" y="1415889"/>
                </a:cubicBezTo>
                <a:cubicBezTo>
                  <a:pt x="4915748" y="1413141"/>
                  <a:pt x="4920059" y="1415025"/>
                  <a:pt x="4921877" y="1414939"/>
                </a:cubicBezTo>
                <a:close/>
                <a:moveTo>
                  <a:pt x="4945263" y="1405777"/>
                </a:moveTo>
                <a:lnTo>
                  <a:pt x="4945267" y="1405781"/>
                </a:lnTo>
                <a:lnTo>
                  <a:pt x="4945264" y="1405780"/>
                </a:lnTo>
                <a:close/>
                <a:moveTo>
                  <a:pt x="4275078" y="1402105"/>
                </a:moveTo>
                <a:cubicBezTo>
                  <a:pt x="4266278" y="1414126"/>
                  <a:pt x="4244859" y="1409462"/>
                  <a:pt x="4252938" y="1421905"/>
                </a:cubicBezTo>
                <a:lnTo>
                  <a:pt x="4250730" y="1422500"/>
                </a:lnTo>
                <a:lnTo>
                  <a:pt x="4251030" y="1419944"/>
                </a:lnTo>
                <a:cubicBezTo>
                  <a:pt x="4249933" y="1419491"/>
                  <a:pt x="4248987" y="1420002"/>
                  <a:pt x="4248751" y="1420691"/>
                </a:cubicBezTo>
                <a:lnTo>
                  <a:pt x="4250729" y="1422502"/>
                </a:lnTo>
                <a:lnTo>
                  <a:pt x="4248467" y="1426091"/>
                </a:lnTo>
                <a:cubicBezTo>
                  <a:pt x="4248023" y="1426932"/>
                  <a:pt x="4248505" y="1427478"/>
                  <a:pt x="4251762" y="1427910"/>
                </a:cubicBezTo>
                <a:cubicBezTo>
                  <a:pt x="4261730" y="1435583"/>
                  <a:pt x="4275871" y="1457259"/>
                  <a:pt x="4288344" y="1452024"/>
                </a:cubicBezTo>
                <a:cubicBezTo>
                  <a:pt x="4285863" y="1464343"/>
                  <a:pt x="4301587" y="1461935"/>
                  <a:pt x="4305401" y="1470285"/>
                </a:cubicBezTo>
                <a:cubicBezTo>
                  <a:pt x="4312383" y="1471025"/>
                  <a:pt x="4316542" y="1468648"/>
                  <a:pt x="4325073" y="1470374"/>
                </a:cubicBezTo>
                <a:cubicBezTo>
                  <a:pt x="4324175" y="1472582"/>
                  <a:pt x="4327103" y="1474177"/>
                  <a:pt x="4327610" y="1470679"/>
                </a:cubicBezTo>
                <a:lnTo>
                  <a:pt x="4327610" y="1470677"/>
                </a:lnTo>
                <a:cubicBezTo>
                  <a:pt x="4331464" y="1470933"/>
                  <a:pt x="4335170" y="1465330"/>
                  <a:pt x="4333173" y="1461578"/>
                </a:cubicBezTo>
                <a:cubicBezTo>
                  <a:pt x="4327415" y="1460323"/>
                  <a:pt x="4312239" y="1462006"/>
                  <a:pt x="4308555" y="1452806"/>
                </a:cubicBezTo>
                <a:cubicBezTo>
                  <a:pt x="4302884" y="1451075"/>
                  <a:pt x="4299545" y="1447706"/>
                  <a:pt x="4292699" y="1448095"/>
                </a:cubicBezTo>
                <a:cubicBezTo>
                  <a:pt x="4291481" y="1444611"/>
                  <a:pt x="4290736" y="1439959"/>
                  <a:pt x="4285708" y="1439194"/>
                </a:cubicBezTo>
                <a:cubicBezTo>
                  <a:pt x="4266144" y="1423823"/>
                  <a:pt x="4274449" y="1421601"/>
                  <a:pt x="4292143" y="1411973"/>
                </a:cubicBezTo>
                <a:cubicBezTo>
                  <a:pt x="4296831" y="1412502"/>
                  <a:pt x="4297421" y="1409338"/>
                  <a:pt x="4292734" y="1409321"/>
                </a:cubicBezTo>
                <a:cubicBezTo>
                  <a:pt x="4288796" y="1403041"/>
                  <a:pt x="4282182" y="1400554"/>
                  <a:pt x="4275078" y="1402105"/>
                </a:cubicBezTo>
                <a:close/>
                <a:moveTo>
                  <a:pt x="4325026" y="1371778"/>
                </a:moveTo>
                <a:cubicBezTo>
                  <a:pt x="4325742" y="1372227"/>
                  <a:pt x="4325818" y="1372402"/>
                  <a:pt x="4326071" y="1373386"/>
                </a:cubicBezTo>
                <a:cubicBezTo>
                  <a:pt x="4324632" y="1375970"/>
                  <a:pt x="4322468" y="1370763"/>
                  <a:pt x="4325026" y="1371778"/>
                </a:cubicBezTo>
                <a:close/>
                <a:moveTo>
                  <a:pt x="4942255" y="1362880"/>
                </a:moveTo>
                <a:cubicBezTo>
                  <a:pt x="4946599" y="1363791"/>
                  <a:pt x="4943206" y="1366617"/>
                  <a:pt x="4940829" y="1365277"/>
                </a:cubicBezTo>
                <a:cubicBezTo>
                  <a:pt x="4938766" y="1364043"/>
                  <a:pt x="4940703" y="1362211"/>
                  <a:pt x="4942255" y="1362880"/>
                </a:cubicBezTo>
                <a:close/>
                <a:moveTo>
                  <a:pt x="4948475" y="1360118"/>
                </a:moveTo>
                <a:cubicBezTo>
                  <a:pt x="4947049" y="1359046"/>
                  <a:pt x="4945316" y="1358939"/>
                  <a:pt x="4943533" y="1360565"/>
                </a:cubicBezTo>
                <a:cubicBezTo>
                  <a:pt x="4931624" y="1357853"/>
                  <a:pt x="4937097" y="1368158"/>
                  <a:pt x="4932928" y="1373773"/>
                </a:cubicBezTo>
                <a:cubicBezTo>
                  <a:pt x="4922994" y="1378264"/>
                  <a:pt x="4926034" y="1390112"/>
                  <a:pt x="4920898" y="1396615"/>
                </a:cubicBezTo>
                <a:cubicBezTo>
                  <a:pt x="4915086" y="1397185"/>
                  <a:pt x="4913088" y="1401716"/>
                  <a:pt x="4916186" y="1405224"/>
                </a:cubicBezTo>
                <a:cubicBezTo>
                  <a:pt x="4911777" y="1410963"/>
                  <a:pt x="4901480" y="1405740"/>
                  <a:pt x="4902415" y="1416178"/>
                </a:cubicBezTo>
                <a:cubicBezTo>
                  <a:pt x="4901133" y="1418549"/>
                  <a:pt x="4898190" y="1416406"/>
                  <a:pt x="4896891" y="1418509"/>
                </a:cubicBezTo>
                <a:cubicBezTo>
                  <a:pt x="4896876" y="1423626"/>
                  <a:pt x="4889159" y="1423510"/>
                  <a:pt x="4892580" y="1428775"/>
                </a:cubicBezTo>
                <a:cubicBezTo>
                  <a:pt x="4884352" y="1432467"/>
                  <a:pt x="4881849" y="1444339"/>
                  <a:pt x="4874342" y="1445553"/>
                </a:cubicBezTo>
                <a:cubicBezTo>
                  <a:pt x="4871954" y="1448254"/>
                  <a:pt x="4871916" y="1448293"/>
                  <a:pt x="4874636" y="1451878"/>
                </a:cubicBezTo>
                <a:cubicBezTo>
                  <a:pt x="4866429" y="1453953"/>
                  <a:pt x="4866132" y="1453120"/>
                  <a:pt x="4861434" y="1460479"/>
                </a:cubicBezTo>
                <a:cubicBezTo>
                  <a:pt x="4859456" y="1471441"/>
                  <a:pt x="4848267" y="1463412"/>
                  <a:pt x="4838038" y="1478916"/>
                </a:cubicBezTo>
                <a:cubicBezTo>
                  <a:pt x="4838254" y="1483266"/>
                  <a:pt x="4834824" y="1482277"/>
                  <a:pt x="4831007" y="1481726"/>
                </a:cubicBezTo>
                <a:cubicBezTo>
                  <a:pt x="4828601" y="1484174"/>
                  <a:pt x="4826382" y="1487516"/>
                  <a:pt x="4822944" y="1486104"/>
                </a:cubicBezTo>
                <a:cubicBezTo>
                  <a:pt x="4815339" y="1494692"/>
                  <a:pt x="4804071" y="1498948"/>
                  <a:pt x="4792853" y="1500659"/>
                </a:cubicBezTo>
                <a:cubicBezTo>
                  <a:pt x="4787071" y="1504413"/>
                  <a:pt x="4781522" y="1506083"/>
                  <a:pt x="4775117" y="1507806"/>
                </a:cubicBezTo>
                <a:cubicBezTo>
                  <a:pt x="4772438" y="1516799"/>
                  <a:pt x="4760302" y="1513000"/>
                  <a:pt x="4754570" y="1516817"/>
                </a:cubicBezTo>
                <a:cubicBezTo>
                  <a:pt x="4742829" y="1517083"/>
                  <a:pt x="4731579" y="1527793"/>
                  <a:pt x="4719706" y="1522236"/>
                </a:cubicBezTo>
                <a:cubicBezTo>
                  <a:pt x="4720383" y="1481871"/>
                  <a:pt x="4751284" y="1450636"/>
                  <a:pt x="4781064" y="1435444"/>
                </a:cubicBezTo>
                <a:cubicBezTo>
                  <a:pt x="4780705" y="1430591"/>
                  <a:pt x="4786432" y="1433834"/>
                  <a:pt x="4787005" y="1430142"/>
                </a:cubicBezTo>
                <a:cubicBezTo>
                  <a:pt x="4787718" y="1425713"/>
                  <a:pt x="4796931" y="1426571"/>
                  <a:pt x="4801154" y="1425077"/>
                </a:cubicBezTo>
                <a:cubicBezTo>
                  <a:pt x="4803545" y="1421799"/>
                  <a:pt x="4812282" y="1417948"/>
                  <a:pt x="4814580" y="1415269"/>
                </a:cubicBezTo>
                <a:cubicBezTo>
                  <a:pt x="4814913" y="1411697"/>
                  <a:pt x="4818235" y="1412979"/>
                  <a:pt x="4820572" y="1413093"/>
                </a:cubicBezTo>
                <a:cubicBezTo>
                  <a:pt x="4826013" y="1408865"/>
                  <a:pt x="4820966" y="1404000"/>
                  <a:pt x="4832632" y="1406639"/>
                </a:cubicBezTo>
                <a:cubicBezTo>
                  <a:pt x="4835371" y="1402179"/>
                  <a:pt x="4840774" y="1408069"/>
                  <a:pt x="4841984" y="1402342"/>
                </a:cubicBezTo>
                <a:cubicBezTo>
                  <a:pt x="4847085" y="1398675"/>
                  <a:pt x="4854998" y="1396720"/>
                  <a:pt x="4861159" y="1393398"/>
                </a:cubicBezTo>
                <a:cubicBezTo>
                  <a:pt x="4884758" y="1390624"/>
                  <a:pt x="4874919" y="1377688"/>
                  <a:pt x="4856460" y="1378554"/>
                </a:cubicBezTo>
                <a:cubicBezTo>
                  <a:pt x="4848228" y="1386947"/>
                  <a:pt x="4834526" y="1380348"/>
                  <a:pt x="4825849" y="1386945"/>
                </a:cubicBezTo>
                <a:cubicBezTo>
                  <a:pt x="4826538" y="1395800"/>
                  <a:pt x="4818521" y="1389685"/>
                  <a:pt x="4814724" y="1395586"/>
                </a:cubicBezTo>
                <a:cubicBezTo>
                  <a:pt x="4819377" y="1402054"/>
                  <a:pt x="4802462" y="1400590"/>
                  <a:pt x="4799170" y="1405337"/>
                </a:cubicBezTo>
                <a:cubicBezTo>
                  <a:pt x="4794485" y="1404771"/>
                  <a:pt x="4786840" y="1405397"/>
                  <a:pt x="4786725" y="1411221"/>
                </a:cubicBezTo>
                <a:cubicBezTo>
                  <a:pt x="4785263" y="1416210"/>
                  <a:pt x="4777619" y="1412165"/>
                  <a:pt x="4774723" y="1417622"/>
                </a:cubicBezTo>
                <a:cubicBezTo>
                  <a:pt x="4743583" y="1429071"/>
                  <a:pt x="4727721" y="1466057"/>
                  <a:pt x="4694004" y="1474428"/>
                </a:cubicBezTo>
                <a:cubicBezTo>
                  <a:pt x="4696976" y="1477460"/>
                  <a:pt x="4697845" y="1480575"/>
                  <a:pt x="4699151" y="1484071"/>
                </a:cubicBezTo>
                <a:cubicBezTo>
                  <a:pt x="4705031" y="1478358"/>
                  <a:pt x="4707120" y="1486212"/>
                  <a:pt x="4704248" y="1491806"/>
                </a:cubicBezTo>
                <a:cubicBezTo>
                  <a:pt x="4699604" y="1497371"/>
                  <a:pt x="4702348" y="1509145"/>
                  <a:pt x="4701947" y="1514451"/>
                </a:cubicBezTo>
                <a:cubicBezTo>
                  <a:pt x="4703226" y="1519620"/>
                  <a:pt x="4696073" y="1521622"/>
                  <a:pt x="4699416" y="1525704"/>
                </a:cubicBezTo>
                <a:cubicBezTo>
                  <a:pt x="4692332" y="1539093"/>
                  <a:pt x="4709135" y="1550717"/>
                  <a:pt x="4723554" y="1541719"/>
                </a:cubicBezTo>
                <a:cubicBezTo>
                  <a:pt x="4727328" y="1550372"/>
                  <a:pt x="4732796" y="1536186"/>
                  <a:pt x="4736136" y="1543154"/>
                </a:cubicBezTo>
                <a:cubicBezTo>
                  <a:pt x="4753834" y="1541484"/>
                  <a:pt x="4768740" y="1538826"/>
                  <a:pt x="4784186" y="1528311"/>
                </a:cubicBezTo>
                <a:cubicBezTo>
                  <a:pt x="4793927" y="1532330"/>
                  <a:pt x="4798526" y="1519170"/>
                  <a:pt x="4808337" y="1523199"/>
                </a:cubicBezTo>
                <a:cubicBezTo>
                  <a:pt x="4809761" y="1520306"/>
                  <a:pt x="4813168" y="1522169"/>
                  <a:pt x="4814971" y="1520208"/>
                </a:cubicBezTo>
                <a:cubicBezTo>
                  <a:pt x="4814670" y="1517100"/>
                  <a:pt x="4817232" y="1516268"/>
                  <a:pt x="4819615" y="1514403"/>
                </a:cubicBezTo>
                <a:cubicBezTo>
                  <a:pt x="4826919" y="1515626"/>
                  <a:pt x="4832640" y="1509138"/>
                  <a:pt x="4839387" y="1506085"/>
                </a:cubicBezTo>
                <a:cubicBezTo>
                  <a:pt x="4847003" y="1507664"/>
                  <a:pt x="4849908" y="1500542"/>
                  <a:pt x="4853454" y="1496757"/>
                </a:cubicBezTo>
                <a:cubicBezTo>
                  <a:pt x="4854372" y="1489602"/>
                  <a:pt x="4865001" y="1493889"/>
                  <a:pt x="4865425" y="1487445"/>
                </a:cubicBezTo>
                <a:cubicBezTo>
                  <a:pt x="4873946" y="1481040"/>
                  <a:pt x="4876625" y="1468946"/>
                  <a:pt x="4888565" y="1466796"/>
                </a:cubicBezTo>
                <a:cubicBezTo>
                  <a:pt x="4891471" y="1465083"/>
                  <a:pt x="4895110" y="1465630"/>
                  <a:pt x="4896758" y="1462072"/>
                </a:cubicBezTo>
                <a:cubicBezTo>
                  <a:pt x="4897202" y="1456383"/>
                  <a:pt x="4908347" y="1452371"/>
                  <a:pt x="4903860" y="1447887"/>
                </a:cubicBezTo>
                <a:cubicBezTo>
                  <a:pt x="4904973" y="1445640"/>
                  <a:pt x="4908007" y="1448016"/>
                  <a:pt x="4909277" y="1445297"/>
                </a:cubicBezTo>
                <a:cubicBezTo>
                  <a:pt x="4906784" y="1435576"/>
                  <a:pt x="4923850" y="1441024"/>
                  <a:pt x="4917115" y="1446498"/>
                </a:cubicBezTo>
                <a:cubicBezTo>
                  <a:pt x="4917489" y="1447271"/>
                  <a:pt x="4917148" y="1447325"/>
                  <a:pt x="4916902" y="1447277"/>
                </a:cubicBezTo>
                <a:cubicBezTo>
                  <a:pt x="4916990" y="1447305"/>
                  <a:pt x="4917024" y="1447310"/>
                  <a:pt x="4917283" y="1447432"/>
                </a:cubicBezTo>
                <a:cubicBezTo>
                  <a:pt x="4925532" y="1451711"/>
                  <a:pt x="4925929" y="1445926"/>
                  <a:pt x="4932065" y="1442189"/>
                </a:cubicBezTo>
                <a:cubicBezTo>
                  <a:pt x="4941702" y="1441014"/>
                  <a:pt x="4930588" y="1426450"/>
                  <a:pt x="4940026" y="1423764"/>
                </a:cubicBezTo>
                <a:cubicBezTo>
                  <a:pt x="4939803" y="1417438"/>
                  <a:pt x="4946784" y="1414036"/>
                  <a:pt x="4949573" y="1409123"/>
                </a:cubicBezTo>
                <a:lnTo>
                  <a:pt x="4945267" y="1405781"/>
                </a:lnTo>
                <a:lnTo>
                  <a:pt x="4945270" y="1405781"/>
                </a:lnTo>
                <a:cubicBezTo>
                  <a:pt x="4945961" y="1404309"/>
                  <a:pt x="4947526" y="1405167"/>
                  <a:pt x="4948746" y="1405195"/>
                </a:cubicBezTo>
                <a:cubicBezTo>
                  <a:pt x="4950653" y="1402391"/>
                  <a:pt x="4953706" y="1399244"/>
                  <a:pt x="4953866" y="1395855"/>
                </a:cubicBezTo>
                <a:cubicBezTo>
                  <a:pt x="4953585" y="1392089"/>
                  <a:pt x="4957256" y="1394334"/>
                  <a:pt x="4959296" y="1392333"/>
                </a:cubicBezTo>
                <a:cubicBezTo>
                  <a:pt x="4962656" y="1388704"/>
                  <a:pt x="4963238" y="1378364"/>
                  <a:pt x="4957665" y="1385728"/>
                </a:cubicBezTo>
                <a:cubicBezTo>
                  <a:pt x="4958045" y="1391487"/>
                  <a:pt x="4934702" y="1378719"/>
                  <a:pt x="4951570" y="1382172"/>
                </a:cubicBezTo>
                <a:cubicBezTo>
                  <a:pt x="4955224" y="1379603"/>
                  <a:pt x="4946466" y="1378556"/>
                  <a:pt x="4946016" y="1375033"/>
                </a:cubicBezTo>
                <a:cubicBezTo>
                  <a:pt x="4954260" y="1375234"/>
                  <a:pt x="4952752" y="1363335"/>
                  <a:pt x="4948475" y="1360118"/>
                </a:cubicBezTo>
                <a:close/>
                <a:moveTo>
                  <a:pt x="5005754" y="1360101"/>
                </a:moveTo>
                <a:cubicBezTo>
                  <a:pt x="5000685" y="1363160"/>
                  <a:pt x="4982969" y="1357461"/>
                  <a:pt x="4990840" y="1367598"/>
                </a:cubicBezTo>
                <a:cubicBezTo>
                  <a:pt x="4989795" y="1383642"/>
                  <a:pt x="4985496" y="1406046"/>
                  <a:pt x="4981857" y="1420888"/>
                </a:cubicBezTo>
                <a:cubicBezTo>
                  <a:pt x="4984813" y="1434432"/>
                  <a:pt x="4973903" y="1446642"/>
                  <a:pt x="4977037" y="1458936"/>
                </a:cubicBezTo>
                <a:cubicBezTo>
                  <a:pt x="4965727" y="1462702"/>
                  <a:pt x="4969428" y="1475212"/>
                  <a:pt x="4962605" y="1482119"/>
                </a:cubicBezTo>
                <a:cubicBezTo>
                  <a:pt x="4955140" y="1483714"/>
                  <a:pt x="4956336" y="1495478"/>
                  <a:pt x="4950575" y="1498846"/>
                </a:cubicBezTo>
                <a:cubicBezTo>
                  <a:pt x="4946178" y="1497535"/>
                  <a:pt x="4944294" y="1502198"/>
                  <a:pt x="4942654" y="1505049"/>
                </a:cubicBezTo>
                <a:cubicBezTo>
                  <a:pt x="4933345" y="1507829"/>
                  <a:pt x="4935446" y="1493146"/>
                  <a:pt x="4932361" y="1487517"/>
                </a:cubicBezTo>
                <a:cubicBezTo>
                  <a:pt x="4927771" y="1481415"/>
                  <a:pt x="4933400" y="1473164"/>
                  <a:pt x="4932091" y="1466365"/>
                </a:cubicBezTo>
                <a:cubicBezTo>
                  <a:pt x="4928508" y="1461120"/>
                  <a:pt x="4927880" y="1457336"/>
                  <a:pt x="4933923" y="1453914"/>
                </a:cubicBezTo>
                <a:cubicBezTo>
                  <a:pt x="4910735" y="1447093"/>
                  <a:pt x="4920770" y="1450964"/>
                  <a:pt x="4912423" y="1462077"/>
                </a:cubicBezTo>
                <a:cubicBezTo>
                  <a:pt x="4912508" y="1469884"/>
                  <a:pt x="4900939" y="1469458"/>
                  <a:pt x="4900119" y="1478035"/>
                </a:cubicBezTo>
                <a:cubicBezTo>
                  <a:pt x="4898219" y="1480611"/>
                  <a:pt x="4893682" y="1478413"/>
                  <a:pt x="4894211" y="1483118"/>
                </a:cubicBezTo>
                <a:cubicBezTo>
                  <a:pt x="4890624" y="1485429"/>
                  <a:pt x="4887816" y="1482094"/>
                  <a:pt x="4890700" y="1488194"/>
                </a:cubicBezTo>
                <a:cubicBezTo>
                  <a:pt x="4889560" y="1490057"/>
                  <a:pt x="4887250" y="1487489"/>
                  <a:pt x="4886136" y="1489484"/>
                </a:cubicBezTo>
                <a:cubicBezTo>
                  <a:pt x="4886192" y="1493839"/>
                  <a:pt x="4879310" y="1494735"/>
                  <a:pt x="4880193" y="1498182"/>
                </a:cubicBezTo>
                <a:cubicBezTo>
                  <a:pt x="4884522" y="1500050"/>
                  <a:pt x="4878314" y="1502004"/>
                  <a:pt x="4879682" y="1498125"/>
                </a:cubicBezTo>
                <a:cubicBezTo>
                  <a:pt x="4876028" y="1496233"/>
                  <a:pt x="4877018" y="1504052"/>
                  <a:pt x="4875565" y="1507110"/>
                </a:cubicBezTo>
                <a:cubicBezTo>
                  <a:pt x="4871535" y="1512265"/>
                  <a:pt x="4865835" y="1515864"/>
                  <a:pt x="4866296" y="1523369"/>
                </a:cubicBezTo>
                <a:cubicBezTo>
                  <a:pt x="4869626" y="1526874"/>
                  <a:pt x="4866069" y="1527187"/>
                  <a:pt x="4865425" y="1530628"/>
                </a:cubicBezTo>
                <a:cubicBezTo>
                  <a:pt x="4864098" y="1534173"/>
                  <a:pt x="4859529" y="1530617"/>
                  <a:pt x="4859767" y="1534646"/>
                </a:cubicBezTo>
                <a:cubicBezTo>
                  <a:pt x="4846939" y="1530329"/>
                  <a:pt x="4841504" y="1533418"/>
                  <a:pt x="4837577" y="1546375"/>
                </a:cubicBezTo>
                <a:cubicBezTo>
                  <a:pt x="4829729" y="1548156"/>
                  <a:pt x="4823846" y="1551847"/>
                  <a:pt x="4822575" y="1560507"/>
                </a:cubicBezTo>
                <a:cubicBezTo>
                  <a:pt x="4816544" y="1565320"/>
                  <a:pt x="4811214" y="1570507"/>
                  <a:pt x="4807947" y="1576704"/>
                </a:cubicBezTo>
                <a:cubicBezTo>
                  <a:pt x="4802332" y="1581396"/>
                  <a:pt x="4814823" y="1580538"/>
                  <a:pt x="4808382" y="1585370"/>
                </a:cubicBezTo>
                <a:cubicBezTo>
                  <a:pt x="4802459" y="1575664"/>
                  <a:pt x="4793321" y="1591312"/>
                  <a:pt x="4797886" y="1596214"/>
                </a:cubicBezTo>
                <a:cubicBezTo>
                  <a:pt x="4796575" y="1598750"/>
                  <a:pt x="4794502" y="1594014"/>
                  <a:pt x="4796350" y="1594521"/>
                </a:cubicBezTo>
                <a:cubicBezTo>
                  <a:pt x="4794502" y="1594285"/>
                  <a:pt x="4793233" y="1594132"/>
                  <a:pt x="4791965" y="1593979"/>
                </a:cubicBezTo>
                <a:cubicBezTo>
                  <a:pt x="4789911" y="1597516"/>
                  <a:pt x="4784796" y="1601389"/>
                  <a:pt x="4789233" y="1605305"/>
                </a:cubicBezTo>
                <a:cubicBezTo>
                  <a:pt x="4786623" y="1608146"/>
                  <a:pt x="4782225" y="1603386"/>
                  <a:pt x="4781206" y="1608403"/>
                </a:cubicBezTo>
                <a:cubicBezTo>
                  <a:pt x="4779173" y="1613435"/>
                  <a:pt x="4772163" y="1607665"/>
                  <a:pt x="4777134" y="1617266"/>
                </a:cubicBezTo>
                <a:cubicBezTo>
                  <a:pt x="4772812" y="1618117"/>
                  <a:pt x="4766481" y="1617736"/>
                  <a:pt x="4765696" y="1623981"/>
                </a:cubicBezTo>
                <a:cubicBezTo>
                  <a:pt x="4759831" y="1625075"/>
                  <a:pt x="4753896" y="1627435"/>
                  <a:pt x="4749917" y="1632362"/>
                </a:cubicBezTo>
                <a:cubicBezTo>
                  <a:pt x="4749589" y="1638956"/>
                  <a:pt x="4741179" y="1635199"/>
                  <a:pt x="4741141" y="1640930"/>
                </a:cubicBezTo>
                <a:cubicBezTo>
                  <a:pt x="4745846" y="1645612"/>
                  <a:pt x="4739646" y="1644078"/>
                  <a:pt x="4736780" y="1646758"/>
                </a:cubicBezTo>
                <a:cubicBezTo>
                  <a:pt x="4730229" y="1645688"/>
                  <a:pt x="4730008" y="1654072"/>
                  <a:pt x="4724953" y="1655787"/>
                </a:cubicBezTo>
                <a:cubicBezTo>
                  <a:pt x="4722331" y="1650513"/>
                  <a:pt x="4717271" y="1654881"/>
                  <a:pt x="4713352" y="1656088"/>
                </a:cubicBezTo>
                <a:cubicBezTo>
                  <a:pt x="4685911" y="1672123"/>
                  <a:pt x="4656407" y="1681214"/>
                  <a:pt x="4625170" y="1684016"/>
                </a:cubicBezTo>
                <a:cubicBezTo>
                  <a:pt x="4621423" y="1685292"/>
                  <a:pt x="4615959" y="1689588"/>
                  <a:pt x="4613429" y="1684279"/>
                </a:cubicBezTo>
                <a:cubicBezTo>
                  <a:pt x="4604283" y="1689439"/>
                  <a:pt x="4592037" y="1683104"/>
                  <a:pt x="4583615" y="1690924"/>
                </a:cubicBezTo>
                <a:cubicBezTo>
                  <a:pt x="4578385" y="1690515"/>
                  <a:pt x="4578972" y="1685586"/>
                  <a:pt x="4577354" y="1682523"/>
                </a:cubicBezTo>
                <a:cubicBezTo>
                  <a:pt x="4570115" y="1680856"/>
                  <a:pt x="4559051" y="1675929"/>
                  <a:pt x="4562431" y="1666801"/>
                </a:cubicBezTo>
                <a:cubicBezTo>
                  <a:pt x="4574533" y="1640849"/>
                  <a:pt x="4581225" y="1611941"/>
                  <a:pt x="4595272" y="1587153"/>
                </a:cubicBezTo>
                <a:cubicBezTo>
                  <a:pt x="4608997" y="1568608"/>
                  <a:pt x="4626360" y="1553452"/>
                  <a:pt x="4641660" y="1534207"/>
                </a:cubicBezTo>
                <a:cubicBezTo>
                  <a:pt x="4650968" y="1527979"/>
                  <a:pt x="4656258" y="1516647"/>
                  <a:pt x="4666070" y="1512648"/>
                </a:cubicBezTo>
                <a:cubicBezTo>
                  <a:pt x="4665646" y="1508996"/>
                  <a:pt x="4668640" y="1509371"/>
                  <a:pt x="4670878" y="1508842"/>
                </a:cubicBezTo>
                <a:cubicBezTo>
                  <a:pt x="4676043" y="1505277"/>
                  <a:pt x="4675576" y="1499141"/>
                  <a:pt x="4681066" y="1495503"/>
                </a:cubicBezTo>
                <a:cubicBezTo>
                  <a:pt x="4681690" y="1493649"/>
                  <a:pt x="4683156" y="1492731"/>
                  <a:pt x="4685447" y="1492747"/>
                </a:cubicBezTo>
                <a:cubicBezTo>
                  <a:pt x="4688345" y="1489587"/>
                  <a:pt x="4698145" y="1489914"/>
                  <a:pt x="4694333" y="1483877"/>
                </a:cubicBezTo>
                <a:cubicBezTo>
                  <a:pt x="4684249" y="1482001"/>
                  <a:pt x="4685249" y="1482702"/>
                  <a:pt x="4687774" y="1478532"/>
                </a:cubicBezTo>
                <a:cubicBezTo>
                  <a:pt x="4684119" y="1473293"/>
                  <a:pt x="4678998" y="1486047"/>
                  <a:pt x="4675203" y="1480025"/>
                </a:cubicBezTo>
                <a:cubicBezTo>
                  <a:pt x="4679442" y="1476998"/>
                  <a:pt x="4682968" y="1473762"/>
                  <a:pt x="4685487" y="1469668"/>
                </a:cubicBezTo>
                <a:cubicBezTo>
                  <a:pt x="4695196" y="1475957"/>
                  <a:pt x="4714481" y="1453520"/>
                  <a:pt x="4721348" y="1445325"/>
                </a:cubicBezTo>
                <a:cubicBezTo>
                  <a:pt x="4734752" y="1435071"/>
                  <a:pt x="4747492" y="1420770"/>
                  <a:pt x="4753556" y="1406177"/>
                </a:cubicBezTo>
                <a:cubicBezTo>
                  <a:pt x="4751109" y="1403545"/>
                  <a:pt x="4746991" y="1398080"/>
                  <a:pt x="4753368" y="1400140"/>
                </a:cubicBezTo>
                <a:cubicBezTo>
                  <a:pt x="4755643" y="1404495"/>
                  <a:pt x="4762247" y="1397834"/>
                  <a:pt x="4765194" y="1396806"/>
                </a:cubicBezTo>
                <a:cubicBezTo>
                  <a:pt x="4764333" y="1390978"/>
                  <a:pt x="4772124" y="1390046"/>
                  <a:pt x="4766819" y="1384798"/>
                </a:cubicBezTo>
                <a:cubicBezTo>
                  <a:pt x="4767938" y="1380400"/>
                  <a:pt x="4764316" y="1381146"/>
                  <a:pt x="4762185" y="1378812"/>
                </a:cubicBezTo>
                <a:cubicBezTo>
                  <a:pt x="4762918" y="1376936"/>
                  <a:pt x="4762114" y="1373645"/>
                  <a:pt x="4759815" y="1376092"/>
                </a:cubicBezTo>
                <a:cubicBezTo>
                  <a:pt x="4725808" y="1398253"/>
                  <a:pt x="4702278" y="1433636"/>
                  <a:pt x="4668021" y="1457869"/>
                </a:cubicBezTo>
                <a:cubicBezTo>
                  <a:pt x="4663007" y="1466743"/>
                  <a:pt x="4684798" y="1457716"/>
                  <a:pt x="4674430" y="1473426"/>
                </a:cubicBezTo>
                <a:cubicBezTo>
                  <a:pt x="4671176" y="1474003"/>
                  <a:pt x="4670934" y="1470025"/>
                  <a:pt x="4670692" y="1468387"/>
                </a:cubicBezTo>
                <a:cubicBezTo>
                  <a:pt x="4666517" y="1467106"/>
                  <a:pt x="4663739" y="1463334"/>
                  <a:pt x="4660079" y="1461809"/>
                </a:cubicBezTo>
                <a:cubicBezTo>
                  <a:pt x="4639833" y="1464885"/>
                  <a:pt x="4664445" y="1472438"/>
                  <a:pt x="4641354" y="1469643"/>
                </a:cubicBezTo>
                <a:cubicBezTo>
                  <a:pt x="4631804" y="1479116"/>
                  <a:pt x="4618814" y="1477149"/>
                  <a:pt x="4608680" y="1483517"/>
                </a:cubicBezTo>
                <a:cubicBezTo>
                  <a:pt x="4604999" y="1483838"/>
                  <a:pt x="4599062" y="1481057"/>
                  <a:pt x="4599506" y="1486486"/>
                </a:cubicBezTo>
                <a:cubicBezTo>
                  <a:pt x="4593913" y="1490341"/>
                  <a:pt x="4569833" y="1490295"/>
                  <a:pt x="4570013" y="1495683"/>
                </a:cubicBezTo>
                <a:cubicBezTo>
                  <a:pt x="4574437" y="1501615"/>
                  <a:pt x="4566945" y="1501045"/>
                  <a:pt x="4566567" y="1494662"/>
                </a:cubicBezTo>
                <a:cubicBezTo>
                  <a:pt x="4559504" y="1494822"/>
                  <a:pt x="4547527" y="1499586"/>
                  <a:pt x="4542646" y="1496688"/>
                </a:cubicBezTo>
                <a:cubicBezTo>
                  <a:pt x="4539427" y="1501920"/>
                  <a:pt x="4540240" y="1501195"/>
                  <a:pt x="4534067" y="1501086"/>
                </a:cubicBezTo>
                <a:cubicBezTo>
                  <a:pt x="4526547" y="1507135"/>
                  <a:pt x="4519337" y="1495239"/>
                  <a:pt x="4513473" y="1503300"/>
                </a:cubicBezTo>
                <a:cubicBezTo>
                  <a:pt x="4511862" y="1498301"/>
                  <a:pt x="4510832" y="1495979"/>
                  <a:pt x="4505232" y="1498374"/>
                </a:cubicBezTo>
                <a:cubicBezTo>
                  <a:pt x="4503928" y="1507028"/>
                  <a:pt x="4499448" y="1493639"/>
                  <a:pt x="4493821" y="1495924"/>
                </a:cubicBezTo>
                <a:cubicBezTo>
                  <a:pt x="4489026" y="1501098"/>
                  <a:pt x="4484651" y="1492640"/>
                  <a:pt x="4478531" y="1494080"/>
                </a:cubicBezTo>
                <a:cubicBezTo>
                  <a:pt x="4475759" y="1496949"/>
                  <a:pt x="4471040" y="1496875"/>
                  <a:pt x="4472309" y="1492092"/>
                </a:cubicBezTo>
                <a:cubicBezTo>
                  <a:pt x="4469878" y="1489733"/>
                  <a:pt x="4469876" y="1489765"/>
                  <a:pt x="4467098" y="1491417"/>
                </a:cubicBezTo>
                <a:cubicBezTo>
                  <a:pt x="4457464" y="1492061"/>
                  <a:pt x="4444489" y="1480041"/>
                  <a:pt x="4449304" y="1468387"/>
                </a:cubicBezTo>
                <a:cubicBezTo>
                  <a:pt x="4448377" y="1464033"/>
                  <a:pt x="4435957" y="1460754"/>
                  <a:pt x="4441686" y="1467579"/>
                </a:cubicBezTo>
                <a:cubicBezTo>
                  <a:pt x="4426108" y="1477953"/>
                  <a:pt x="4435421" y="1493630"/>
                  <a:pt x="4445793" y="1505271"/>
                </a:cubicBezTo>
                <a:cubicBezTo>
                  <a:pt x="4458396" y="1509266"/>
                  <a:pt x="4470126" y="1519483"/>
                  <a:pt x="4459831" y="1532049"/>
                </a:cubicBezTo>
                <a:cubicBezTo>
                  <a:pt x="4459927" y="1566082"/>
                  <a:pt x="4459314" y="1599032"/>
                  <a:pt x="4468621" y="1631096"/>
                </a:cubicBezTo>
                <a:cubicBezTo>
                  <a:pt x="4471177" y="1636553"/>
                  <a:pt x="4476608" y="1628063"/>
                  <a:pt x="4480325" y="1633941"/>
                </a:cubicBezTo>
                <a:cubicBezTo>
                  <a:pt x="4487113" y="1630527"/>
                  <a:pt x="4485077" y="1614669"/>
                  <a:pt x="4479701" y="1613547"/>
                </a:cubicBezTo>
                <a:cubicBezTo>
                  <a:pt x="4480943" y="1600651"/>
                  <a:pt x="4483997" y="1581273"/>
                  <a:pt x="4475985" y="1570437"/>
                </a:cubicBezTo>
                <a:cubicBezTo>
                  <a:pt x="4489934" y="1563106"/>
                  <a:pt x="4480555" y="1536492"/>
                  <a:pt x="4486475" y="1522967"/>
                </a:cubicBezTo>
                <a:cubicBezTo>
                  <a:pt x="4491411" y="1515240"/>
                  <a:pt x="4492557" y="1523890"/>
                  <a:pt x="4497658" y="1524856"/>
                </a:cubicBezTo>
                <a:cubicBezTo>
                  <a:pt x="4500898" y="1520097"/>
                  <a:pt x="4508085" y="1519672"/>
                  <a:pt x="4509746" y="1522132"/>
                </a:cubicBezTo>
                <a:cubicBezTo>
                  <a:pt x="4513840" y="1525623"/>
                  <a:pt x="4514802" y="1522206"/>
                  <a:pt x="4516767" y="1522304"/>
                </a:cubicBezTo>
                <a:cubicBezTo>
                  <a:pt x="4518658" y="1526579"/>
                  <a:pt x="4523944" y="1523577"/>
                  <a:pt x="4525895" y="1528002"/>
                </a:cubicBezTo>
                <a:cubicBezTo>
                  <a:pt x="4530540" y="1528118"/>
                  <a:pt x="4528502" y="1531424"/>
                  <a:pt x="4530482" y="1533882"/>
                </a:cubicBezTo>
                <a:cubicBezTo>
                  <a:pt x="4531546" y="1534423"/>
                  <a:pt x="4533315" y="1533745"/>
                  <a:pt x="4533744" y="1535260"/>
                </a:cubicBezTo>
                <a:cubicBezTo>
                  <a:pt x="4533717" y="1537197"/>
                  <a:pt x="4530485" y="1537455"/>
                  <a:pt x="4532836" y="1539436"/>
                </a:cubicBezTo>
                <a:cubicBezTo>
                  <a:pt x="4535230" y="1538959"/>
                  <a:pt x="4535923" y="1542071"/>
                  <a:pt x="4537688" y="1542233"/>
                </a:cubicBezTo>
                <a:cubicBezTo>
                  <a:pt x="4541802" y="1539738"/>
                  <a:pt x="4533196" y="1533924"/>
                  <a:pt x="4540550" y="1535209"/>
                </a:cubicBezTo>
                <a:cubicBezTo>
                  <a:pt x="4542708" y="1531724"/>
                  <a:pt x="4546817" y="1534733"/>
                  <a:pt x="4546214" y="1537815"/>
                </a:cubicBezTo>
                <a:cubicBezTo>
                  <a:pt x="4540814" y="1540666"/>
                  <a:pt x="4539602" y="1544365"/>
                  <a:pt x="4544217" y="1548538"/>
                </a:cubicBezTo>
                <a:cubicBezTo>
                  <a:pt x="4549154" y="1541550"/>
                  <a:pt x="4557932" y="1548223"/>
                  <a:pt x="4548027" y="1550480"/>
                </a:cubicBezTo>
                <a:cubicBezTo>
                  <a:pt x="4554145" y="1556807"/>
                  <a:pt x="4558136" y="1562566"/>
                  <a:pt x="4563868" y="1567818"/>
                </a:cubicBezTo>
                <a:cubicBezTo>
                  <a:pt x="4563114" y="1573872"/>
                  <a:pt x="4573423" y="1572476"/>
                  <a:pt x="4576761" y="1575845"/>
                </a:cubicBezTo>
                <a:cubicBezTo>
                  <a:pt x="4599662" y="1545750"/>
                  <a:pt x="4561156" y="1570319"/>
                  <a:pt x="4578059" y="1553597"/>
                </a:cubicBezTo>
                <a:cubicBezTo>
                  <a:pt x="4572852" y="1549764"/>
                  <a:pt x="4565552" y="1548213"/>
                  <a:pt x="4561939" y="1541860"/>
                </a:cubicBezTo>
                <a:cubicBezTo>
                  <a:pt x="4563667" y="1535569"/>
                  <a:pt x="4555557" y="1539099"/>
                  <a:pt x="4553724" y="1534241"/>
                </a:cubicBezTo>
                <a:cubicBezTo>
                  <a:pt x="4540400" y="1529378"/>
                  <a:pt x="4523457" y="1528855"/>
                  <a:pt x="4545978" y="1517739"/>
                </a:cubicBezTo>
                <a:cubicBezTo>
                  <a:pt x="4552999" y="1525406"/>
                  <a:pt x="4560279" y="1515096"/>
                  <a:pt x="4565897" y="1519930"/>
                </a:cubicBezTo>
                <a:cubicBezTo>
                  <a:pt x="4568493" y="1512651"/>
                  <a:pt x="4572844" y="1517571"/>
                  <a:pt x="4578009" y="1515026"/>
                </a:cubicBezTo>
                <a:cubicBezTo>
                  <a:pt x="4578444" y="1511548"/>
                  <a:pt x="4578479" y="1511543"/>
                  <a:pt x="4579339" y="1511687"/>
                </a:cubicBezTo>
                <a:cubicBezTo>
                  <a:pt x="4587944" y="1519587"/>
                  <a:pt x="4599328" y="1508209"/>
                  <a:pt x="4608734" y="1507278"/>
                </a:cubicBezTo>
                <a:cubicBezTo>
                  <a:pt x="4624181" y="1505286"/>
                  <a:pt x="4638377" y="1497712"/>
                  <a:pt x="4652772" y="1492673"/>
                </a:cubicBezTo>
                <a:cubicBezTo>
                  <a:pt x="4645755" y="1485456"/>
                  <a:pt x="4662163" y="1492488"/>
                  <a:pt x="4657891" y="1487448"/>
                </a:cubicBezTo>
                <a:cubicBezTo>
                  <a:pt x="4648463" y="1483521"/>
                  <a:pt x="4661280" y="1484655"/>
                  <a:pt x="4665019" y="1485290"/>
                </a:cubicBezTo>
                <a:cubicBezTo>
                  <a:pt x="4666463" y="1486771"/>
                  <a:pt x="4670376" y="1495214"/>
                  <a:pt x="4664700" y="1493040"/>
                </a:cubicBezTo>
                <a:cubicBezTo>
                  <a:pt x="4656818" y="1481868"/>
                  <a:pt x="4657220" y="1503929"/>
                  <a:pt x="4648001" y="1501362"/>
                </a:cubicBezTo>
                <a:cubicBezTo>
                  <a:pt x="4642442" y="1510931"/>
                  <a:pt x="4623563" y="1521522"/>
                  <a:pt x="4625106" y="1531112"/>
                </a:cubicBezTo>
                <a:cubicBezTo>
                  <a:pt x="4613661" y="1535349"/>
                  <a:pt x="4607986" y="1545841"/>
                  <a:pt x="4596535" y="1554295"/>
                </a:cubicBezTo>
                <a:cubicBezTo>
                  <a:pt x="4579149" y="1586324"/>
                  <a:pt x="4555199" y="1612041"/>
                  <a:pt x="4548575" y="1649512"/>
                </a:cubicBezTo>
                <a:cubicBezTo>
                  <a:pt x="4534546" y="1675347"/>
                  <a:pt x="4540411" y="1693904"/>
                  <a:pt x="4566457" y="1709550"/>
                </a:cubicBezTo>
                <a:cubicBezTo>
                  <a:pt x="4576562" y="1712403"/>
                  <a:pt x="4586087" y="1707419"/>
                  <a:pt x="4594410" y="1712942"/>
                </a:cubicBezTo>
                <a:cubicBezTo>
                  <a:pt x="4600015" y="1705303"/>
                  <a:pt x="4605132" y="1711475"/>
                  <a:pt x="4610528" y="1711766"/>
                </a:cubicBezTo>
                <a:cubicBezTo>
                  <a:pt x="4628373" y="1698913"/>
                  <a:pt x="4624334" y="1730557"/>
                  <a:pt x="4631041" y="1738158"/>
                </a:cubicBezTo>
                <a:cubicBezTo>
                  <a:pt x="4637068" y="1740652"/>
                  <a:pt x="4627115" y="1750320"/>
                  <a:pt x="4629182" y="1756685"/>
                </a:cubicBezTo>
                <a:cubicBezTo>
                  <a:pt x="4630666" y="1760926"/>
                  <a:pt x="4633211" y="1761367"/>
                  <a:pt x="4628388" y="1764886"/>
                </a:cubicBezTo>
                <a:cubicBezTo>
                  <a:pt x="4633346" y="1776987"/>
                  <a:pt x="4618034" y="1781687"/>
                  <a:pt x="4609131" y="1781999"/>
                </a:cubicBezTo>
                <a:cubicBezTo>
                  <a:pt x="4606808" y="1779374"/>
                  <a:pt x="4611804" y="1779799"/>
                  <a:pt x="4613449" y="1780168"/>
                </a:cubicBezTo>
                <a:cubicBezTo>
                  <a:pt x="4611227" y="1771656"/>
                  <a:pt x="4598273" y="1773558"/>
                  <a:pt x="4594930" y="1763785"/>
                </a:cubicBezTo>
                <a:cubicBezTo>
                  <a:pt x="4587708" y="1758269"/>
                  <a:pt x="4582584" y="1752722"/>
                  <a:pt x="4573492" y="1751151"/>
                </a:cubicBezTo>
                <a:cubicBezTo>
                  <a:pt x="4574008" y="1749059"/>
                  <a:pt x="4577300" y="1747932"/>
                  <a:pt x="4573812" y="1745709"/>
                </a:cubicBezTo>
                <a:cubicBezTo>
                  <a:pt x="4571437" y="1741762"/>
                  <a:pt x="4569505" y="1745577"/>
                  <a:pt x="4566689" y="1745464"/>
                </a:cubicBezTo>
                <a:cubicBezTo>
                  <a:pt x="4564262" y="1739952"/>
                  <a:pt x="4569190" y="1742674"/>
                  <a:pt x="4571486" y="1739761"/>
                </a:cubicBezTo>
                <a:cubicBezTo>
                  <a:pt x="4566456" y="1729726"/>
                  <a:pt x="4547473" y="1707184"/>
                  <a:pt x="4549693" y="1729676"/>
                </a:cubicBezTo>
                <a:cubicBezTo>
                  <a:pt x="4545249" y="1730253"/>
                  <a:pt x="4553240" y="1754301"/>
                  <a:pt x="4559410" y="1753434"/>
                </a:cubicBezTo>
                <a:cubicBezTo>
                  <a:pt x="4567347" y="1762000"/>
                  <a:pt x="4571082" y="1772264"/>
                  <a:pt x="4582091" y="1776953"/>
                </a:cubicBezTo>
                <a:cubicBezTo>
                  <a:pt x="4593568" y="1788272"/>
                  <a:pt x="4609901" y="1799230"/>
                  <a:pt x="4626885" y="1794762"/>
                </a:cubicBezTo>
                <a:cubicBezTo>
                  <a:pt x="4630336" y="1796237"/>
                  <a:pt x="4629743" y="1788328"/>
                  <a:pt x="4633984" y="1790461"/>
                </a:cubicBezTo>
                <a:cubicBezTo>
                  <a:pt x="4638327" y="1786959"/>
                  <a:pt x="4637640" y="1780664"/>
                  <a:pt x="4642072" y="1777168"/>
                </a:cubicBezTo>
                <a:cubicBezTo>
                  <a:pt x="4645451" y="1770643"/>
                  <a:pt x="4645527" y="1761511"/>
                  <a:pt x="4649670" y="1754214"/>
                </a:cubicBezTo>
                <a:cubicBezTo>
                  <a:pt x="4646903" y="1751832"/>
                  <a:pt x="4647976" y="1748870"/>
                  <a:pt x="4650854" y="1747057"/>
                </a:cubicBezTo>
                <a:cubicBezTo>
                  <a:pt x="4642066" y="1739502"/>
                  <a:pt x="4652725" y="1731463"/>
                  <a:pt x="4646407" y="1723369"/>
                </a:cubicBezTo>
                <a:cubicBezTo>
                  <a:pt x="4646309" y="1718596"/>
                  <a:pt x="4638275" y="1715577"/>
                  <a:pt x="4644760" y="1712451"/>
                </a:cubicBezTo>
                <a:lnTo>
                  <a:pt x="4644761" y="1712440"/>
                </a:lnTo>
                <a:lnTo>
                  <a:pt x="4644743" y="1712432"/>
                </a:lnTo>
                <a:cubicBezTo>
                  <a:pt x="4644269" y="1704854"/>
                  <a:pt x="4653637" y="1705516"/>
                  <a:pt x="4658030" y="1699748"/>
                </a:cubicBezTo>
                <a:cubicBezTo>
                  <a:pt x="4680881" y="1705787"/>
                  <a:pt x="4694958" y="1688582"/>
                  <a:pt x="4715461" y="1684848"/>
                </a:cubicBezTo>
                <a:cubicBezTo>
                  <a:pt x="4718752" y="1685290"/>
                  <a:pt x="4717191" y="1680349"/>
                  <a:pt x="4719803" y="1678781"/>
                </a:cubicBezTo>
                <a:cubicBezTo>
                  <a:pt x="4726703" y="1676841"/>
                  <a:pt x="4741288" y="1670324"/>
                  <a:pt x="4742275" y="1663192"/>
                </a:cubicBezTo>
                <a:cubicBezTo>
                  <a:pt x="4739982" y="1658832"/>
                  <a:pt x="4748095" y="1662768"/>
                  <a:pt x="4746944" y="1657557"/>
                </a:cubicBezTo>
                <a:cubicBezTo>
                  <a:pt x="4750326" y="1652774"/>
                  <a:pt x="4754870" y="1661083"/>
                  <a:pt x="4757120" y="1658342"/>
                </a:cubicBezTo>
                <a:cubicBezTo>
                  <a:pt x="4757631" y="1655804"/>
                  <a:pt x="4757136" y="1654727"/>
                  <a:pt x="4761193" y="1655154"/>
                </a:cubicBezTo>
                <a:cubicBezTo>
                  <a:pt x="4771656" y="1649956"/>
                  <a:pt x="4767405" y="1646417"/>
                  <a:pt x="4764295" y="1639978"/>
                </a:cubicBezTo>
                <a:cubicBezTo>
                  <a:pt x="4764096" y="1640035"/>
                  <a:pt x="4763846" y="1640056"/>
                  <a:pt x="4763401" y="1639811"/>
                </a:cubicBezTo>
                <a:cubicBezTo>
                  <a:pt x="4762909" y="1639211"/>
                  <a:pt x="4763354" y="1639202"/>
                  <a:pt x="4764019" y="1639346"/>
                </a:cubicBezTo>
                <a:cubicBezTo>
                  <a:pt x="4763758" y="1638752"/>
                  <a:pt x="4763478" y="1638176"/>
                  <a:pt x="4763239" y="1637527"/>
                </a:cubicBezTo>
                <a:cubicBezTo>
                  <a:pt x="4764021" y="1637767"/>
                  <a:pt x="4764606" y="1638823"/>
                  <a:pt x="4764613" y="1639497"/>
                </a:cubicBezTo>
                <a:cubicBezTo>
                  <a:pt x="4766110" y="1639940"/>
                  <a:pt x="4768252" y="1640818"/>
                  <a:pt x="4768278" y="1640441"/>
                </a:cubicBezTo>
                <a:cubicBezTo>
                  <a:pt x="4786547" y="1637429"/>
                  <a:pt x="4798495" y="1620958"/>
                  <a:pt x="4809681" y="1607309"/>
                </a:cubicBezTo>
                <a:cubicBezTo>
                  <a:pt x="4811075" y="1604580"/>
                  <a:pt x="4806121" y="1602770"/>
                  <a:pt x="4809469" y="1601330"/>
                </a:cubicBezTo>
                <a:cubicBezTo>
                  <a:pt x="4814809" y="1603239"/>
                  <a:pt x="4817434" y="1598124"/>
                  <a:pt x="4819069" y="1593961"/>
                </a:cubicBezTo>
                <a:cubicBezTo>
                  <a:pt x="4822048" y="1589901"/>
                  <a:pt x="4827430" y="1588866"/>
                  <a:pt x="4828517" y="1583638"/>
                </a:cubicBezTo>
                <a:cubicBezTo>
                  <a:pt x="4839289" y="1577309"/>
                  <a:pt x="4841525" y="1565697"/>
                  <a:pt x="4848180" y="1556715"/>
                </a:cubicBezTo>
                <a:cubicBezTo>
                  <a:pt x="4833837" y="1604435"/>
                  <a:pt x="4829473" y="1658397"/>
                  <a:pt x="4822959" y="1713141"/>
                </a:cubicBezTo>
                <a:cubicBezTo>
                  <a:pt x="4826750" y="1718464"/>
                  <a:pt x="4822800" y="1725014"/>
                  <a:pt x="4828643" y="1729930"/>
                </a:cubicBezTo>
                <a:cubicBezTo>
                  <a:pt x="4828770" y="1731967"/>
                  <a:pt x="4827218" y="1734132"/>
                  <a:pt x="4829202" y="1736019"/>
                </a:cubicBezTo>
                <a:cubicBezTo>
                  <a:pt x="4836033" y="1737144"/>
                  <a:pt x="4839395" y="1735263"/>
                  <a:pt x="4834774" y="1742816"/>
                </a:cubicBezTo>
                <a:cubicBezTo>
                  <a:pt x="4831598" y="1747411"/>
                  <a:pt x="4833288" y="1738340"/>
                  <a:pt x="4830968" y="1739266"/>
                </a:cubicBezTo>
                <a:cubicBezTo>
                  <a:pt x="4823501" y="1748941"/>
                  <a:pt x="4836240" y="1766206"/>
                  <a:pt x="4840827" y="1774401"/>
                </a:cubicBezTo>
                <a:cubicBezTo>
                  <a:pt x="4844785" y="1777537"/>
                  <a:pt x="4841790" y="1781588"/>
                  <a:pt x="4844091" y="1784532"/>
                </a:cubicBezTo>
                <a:cubicBezTo>
                  <a:pt x="4848458" y="1785869"/>
                  <a:pt x="4854482" y="1793068"/>
                  <a:pt x="4854209" y="1797290"/>
                </a:cubicBezTo>
                <a:cubicBezTo>
                  <a:pt x="4859530" y="1807743"/>
                  <a:pt x="4871350" y="1800365"/>
                  <a:pt x="4880485" y="1806733"/>
                </a:cubicBezTo>
                <a:cubicBezTo>
                  <a:pt x="4887111" y="1801546"/>
                  <a:pt x="4899482" y="1802961"/>
                  <a:pt x="4903439" y="1796035"/>
                </a:cubicBezTo>
                <a:cubicBezTo>
                  <a:pt x="4909627" y="1793857"/>
                  <a:pt x="4912479" y="1786474"/>
                  <a:pt x="4917517" y="1782974"/>
                </a:cubicBezTo>
                <a:cubicBezTo>
                  <a:pt x="4937873" y="1769176"/>
                  <a:pt x="4954490" y="1741513"/>
                  <a:pt x="4970966" y="1721989"/>
                </a:cubicBezTo>
                <a:cubicBezTo>
                  <a:pt x="4978018" y="1720564"/>
                  <a:pt x="4973873" y="1706880"/>
                  <a:pt x="4981634" y="1703411"/>
                </a:cubicBezTo>
                <a:cubicBezTo>
                  <a:pt x="4983912" y="1699052"/>
                  <a:pt x="4979454" y="1689025"/>
                  <a:pt x="4983457" y="1689665"/>
                </a:cubicBezTo>
                <a:cubicBezTo>
                  <a:pt x="5001883" y="1656024"/>
                  <a:pt x="4990067" y="1603949"/>
                  <a:pt x="4984944" y="1566014"/>
                </a:cubicBezTo>
                <a:cubicBezTo>
                  <a:pt x="4985944" y="1563028"/>
                  <a:pt x="4984961" y="1560212"/>
                  <a:pt x="4983606" y="1558368"/>
                </a:cubicBezTo>
                <a:cubicBezTo>
                  <a:pt x="4983301" y="1555947"/>
                  <a:pt x="4985189" y="1553765"/>
                  <a:pt x="4982817" y="1552224"/>
                </a:cubicBezTo>
                <a:cubicBezTo>
                  <a:pt x="4959256" y="1555388"/>
                  <a:pt x="4977971" y="1608881"/>
                  <a:pt x="4972267" y="1629644"/>
                </a:cubicBezTo>
                <a:cubicBezTo>
                  <a:pt x="4978133" y="1646082"/>
                  <a:pt x="4966931" y="1660926"/>
                  <a:pt x="4966578" y="1677858"/>
                </a:cubicBezTo>
                <a:cubicBezTo>
                  <a:pt x="4964112" y="1681602"/>
                  <a:pt x="4961535" y="1681459"/>
                  <a:pt x="4965502" y="1686117"/>
                </a:cubicBezTo>
                <a:cubicBezTo>
                  <a:pt x="4956669" y="1696368"/>
                  <a:pt x="4949816" y="1708190"/>
                  <a:pt x="4945129" y="1720961"/>
                </a:cubicBezTo>
                <a:cubicBezTo>
                  <a:pt x="4941697" y="1721308"/>
                  <a:pt x="4940060" y="1721120"/>
                  <a:pt x="4940168" y="1726055"/>
                </a:cubicBezTo>
                <a:cubicBezTo>
                  <a:pt x="4933944" y="1728395"/>
                  <a:pt x="4933128" y="1735437"/>
                  <a:pt x="4926270" y="1735905"/>
                </a:cubicBezTo>
                <a:cubicBezTo>
                  <a:pt x="4931310" y="1750141"/>
                  <a:pt x="4903358" y="1754045"/>
                  <a:pt x="4909326" y="1767739"/>
                </a:cubicBezTo>
                <a:cubicBezTo>
                  <a:pt x="4906046" y="1771788"/>
                  <a:pt x="4900333" y="1760584"/>
                  <a:pt x="4898953" y="1768262"/>
                </a:cubicBezTo>
                <a:cubicBezTo>
                  <a:pt x="4899133" y="1771078"/>
                  <a:pt x="4897535" y="1773395"/>
                  <a:pt x="4894671" y="1772423"/>
                </a:cubicBezTo>
                <a:cubicBezTo>
                  <a:pt x="4892321" y="1777939"/>
                  <a:pt x="4887610" y="1779043"/>
                  <a:pt x="4882849" y="1781385"/>
                </a:cubicBezTo>
                <a:cubicBezTo>
                  <a:pt x="4852401" y="1779912"/>
                  <a:pt x="4873561" y="1778770"/>
                  <a:pt x="4857938" y="1765761"/>
                </a:cubicBezTo>
                <a:cubicBezTo>
                  <a:pt x="4859147" y="1760310"/>
                  <a:pt x="4843560" y="1760217"/>
                  <a:pt x="4851424" y="1755359"/>
                </a:cubicBezTo>
                <a:cubicBezTo>
                  <a:pt x="4851637" y="1753296"/>
                  <a:pt x="4852062" y="1751756"/>
                  <a:pt x="4849505" y="1751495"/>
                </a:cubicBezTo>
                <a:cubicBezTo>
                  <a:pt x="4844937" y="1750000"/>
                  <a:pt x="4845407" y="1739013"/>
                  <a:pt x="4848374" y="1736922"/>
                </a:cubicBezTo>
                <a:cubicBezTo>
                  <a:pt x="4846920" y="1734571"/>
                  <a:pt x="4842561" y="1735460"/>
                  <a:pt x="4843867" y="1732226"/>
                </a:cubicBezTo>
                <a:cubicBezTo>
                  <a:pt x="4846175" y="1725516"/>
                  <a:pt x="4841984" y="1721362"/>
                  <a:pt x="4843340" y="1715072"/>
                </a:cubicBezTo>
                <a:cubicBezTo>
                  <a:pt x="4844640" y="1659692"/>
                  <a:pt x="4851365" y="1597731"/>
                  <a:pt x="4875508" y="1551118"/>
                </a:cubicBezTo>
                <a:cubicBezTo>
                  <a:pt x="4873095" y="1542805"/>
                  <a:pt x="4890388" y="1525576"/>
                  <a:pt x="4885207" y="1518513"/>
                </a:cubicBezTo>
                <a:cubicBezTo>
                  <a:pt x="4887057" y="1515368"/>
                  <a:pt x="4890265" y="1519084"/>
                  <a:pt x="4892812" y="1516670"/>
                </a:cubicBezTo>
                <a:cubicBezTo>
                  <a:pt x="4891871" y="1507097"/>
                  <a:pt x="4904477" y="1501982"/>
                  <a:pt x="4901328" y="1493786"/>
                </a:cubicBezTo>
                <a:cubicBezTo>
                  <a:pt x="4905644" y="1493004"/>
                  <a:pt x="4909203" y="1490054"/>
                  <a:pt x="4912884" y="1486890"/>
                </a:cubicBezTo>
                <a:cubicBezTo>
                  <a:pt x="4915918" y="1487716"/>
                  <a:pt x="4913392" y="1493208"/>
                  <a:pt x="4913515" y="1495556"/>
                </a:cubicBezTo>
                <a:cubicBezTo>
                  <a:pt x="4917188" y="1498715"/>
                  <a:pt x="4913903" y="1501798"/>
                  <a:pt x="4916218" y="1505061"/>
                </a:cubicBezTo>
                <a:cubicBezTo>
                  <a:pt x="4920697" y="1504760"/>
                  <a:pt x="4919732" y="1510275"/>
                  <a:pt x="4921737" y="1513143"/>
                </a:cubicBezTo>
                <a:cubicBezTo>
                  <a:pt x="4923622" y="1517506"/>
                  <a:pt x="4927467" y="1520742"/>
                  <a:pt x="4925427" y="1525622"/>
                </a:cubicBezTo>
                <a:cubicBezTo>
                  <a:pt x="4929109" y="1528391"/>
                  <a:pt x="4925581" y="1532686"/>
                  <a:pt x="4930846" y="1532817"/>
                </a:cubicBezTo>
                <a:cubicBezTo>
                  <a:pt x="4938348" y="1539662"/>
                  <a:pt x="4958829" y="1529422"/>
                  <a:pt x="4959826" y="1519456"/>
                </a:cubicBezTo>
                <a:cubicBezTo>
                  <a:pt x="4964494" y="1517445"/>
                  <a:pt x="4956751" y="1506582"/>
                  <a:pt x="4964541" y="1513483"/>
                </a:cubicBezTo>
                <a:cubicBezTo>
                  <a:pt x="4965988" y="1513726"/>
                  <a:pt x="4967234" y="1513856"/>
                  <a:pt x="4968181" y="1512712"/>
                </a:cubicBezTo>
                <a:cubicBezTo>
                  <a:pt x="4965204" y="1503672"/>
                  <a:pt x="4986154" y="1502192"/>
                  <a:pt x="4984072" y="1488391"/>
                </a:cubicBezTo>
                <a:cubicBezTo>
                  <a:pt x="4997085" y="1481306"/>
                  <a:pt x="4997570" y="1466576"/>
                  <a:pt x="4998360" y="1457107"/>
                </a:cubicBezTo>
                <a:cubicBezTo>
                  <a:pt x="4999125" y="1455354"/>
                  <a:pt x="5000772" y="1455339"/>
                  <a:pt x="5000717" y="1453786"/>
                </a:cubicBezTo>
                <a:cubicBezTo>
                  <a:pt x="4994827" y="1447049"/>
                  <a:pt x="5011591" y="1438582"/>
                  <a:pt x="5003928" y="1431226"/>
                </a:cubicBezTo>
                <a:cubicBezTo>
                  <a:pt x="5002286" y="1427403"/>
                  <a:pt x="5008669" y="1424492"/>
                  <a:pt x="5006137" y="1422460"/>
                </a:cubicBezTo>
                <a:cubicBezTo>
                  <a:pt x="5004639" y="1422064"/>
                  <a:pt x="4999480" y="1422727"/>
                  <a:pt x="5000505" y="1420044"/>
                </a:cubicBezTo>
                <a:cubicBezTo>
                  <a:pt x="5013825" y="1417085"/>
                  <a:pt x="5009897" y="1386707"/>
                  <a:pt x="5006801" y="1376041"/>
                </a:cubicBezTo>
                <a:cubicBezTo>
                  <a:pt x="5004051" y="1376319"/>
                  <a:pt x="5001199" y="1372688"/>
                  <a:pt x="5005549" y="1373078"/>
                </a:cubicBezTo>
                <a:cubicBezTo>
                  <a:pt x="5010866" y="1373149"/>
                  <a:pt x="5009725" y="1362252"/>
                  <a:pt x="5005754" y="1360101"/>
                </a:cubicBezTo>
                <a:close/>
                <a:moveTo>
                  <a:pt x="4226699" y="1353889"/>
                </a:moveTo>
                <a:cubicBezTo>
                  <a:pt x="4222171" y="1354444"/>
                  <a:pt x="4218401" y="1356438"/>
                  <a:pt x="4215878" y="1360781"/>
                </a:cubicBezTo>
                <a:cubicBezTo>
                  <a:pt x="4213053" y="1361069"/>
                  <a:pt x="4215619" y="1357050"/>
                  <a:pt x="4213585" y="1355911"/>
                </a:cubicBezTo>
                <a:cubicBezTo>
                  <a:pt x="4208698" y="1360080"/>
                  <a:pt x="4202290" y="1354095"/>
                  <a:pt x="4199780" y="1361922"/>
                </a:cubicBezTo>
                <a:cubicBezTo>
                  <a:pt x="4190951" y="1366592"/>
                  <a:pt x="4176507" y="1362532"/>
                  <a:pt x="4171099" y="1373013"/>
                </a:cubicBezTo>
                <a:cubicBezTo>
                  <a:pt x="4163328" y="1382972"/>
                  <a:pt x="4135040" y="1388837"/>
                  <a:pt x="4145002" y="1399713"/>
                </a:cubicBezTo>
                <a:cubicBezTo>
                  <a:pt x="4143893" y="1405003"/>
                  <a:pt x="4140438" y="1395577"/>
                  <a:pt x="4137720" y="1399470"/>
                </a:cubicBezTo>
                <a:cubicBezTo>
                  <a:pt x="4137158" y="1400667"/>
                  <a:pt x="4138724" y="1401403"/>
                  <a:pt x="4139230" y="1402306"/>
                </a:cubicBezTo>
                <a:cubicBezTo>
                  <a:pt x="4124065" y="1405883"/>
                  <a:pt x="4135018" y="1417339"/>
                  <a:pt x="4129690" y="1424323"/>
                </a:cubicBezTo>
                <a:cubicBezTo>
                  <a:pt x="4129283" y="1426354"/>
                  <a:pt x="4131849" y="1427282"/>
                  <a:pt x="4131081" y="1429659"/>
                </a:cubicBezTo>
                <a:cubicBezTo>
                  <a:pt x="4131224" y="1432763"/>
                  <a:pt x="4136384" y="1430800"/>
                  <a:pt x="4135645" y="1434330"/>
                </a:cubicBezTo>
                <a:cubicBezTo>
                  <a:pt x="4140543" y="1442649"/>
                  <a:pt x="4150198" y="1449992"/>
                  <a:pt x="4156731" y="1460116"/>
                </a:cubicBezTo>
                <a:cubicBezTo>
                  <a:pt x="4157930" y="1461019"/>
                  <a:pt x="4160054" y="1460349"/>
                  <a:pt x="4160551" y="1462417"/>
                </a:cubicBezTo>
                <a:cubicBezTo>
                  <a:pt x="4156363" y="1465220"/>
                  <a:pt x="4158820" y="1468229"/>
                  <a:pt x="4152679" y="1468687"/>
                </a:cubicBezTo>
                <a:cubicBezTo>
                  <a:pt x="4149765" y="1477241"/>
                  <a:pt x="4137104" y="1481345"/>
                  <a:pt x="4134153" y="1490943"/>
                </a:cubicBezTo>
                <a:cubicBezTo>
                  <a:pt x="4133490" y="1496969"/>
                  <a:pt x="4126424" y="1491253"/>
                  <a:pt x="4123683" y="1493906"/>
                </a:cubicBezTo>
                <a:cubicBezTo>
                  <a:pt x="4122457" y="1497546"/>
                  <a:pt x="4123584" y="1500800"/>
                  <a:pt x="4118610" y="1500292"/>
                </a:cubicBezTo>
                <a:cubicBezTo>
                  <a:pt x="4114152" y="1503388"/>
                  <a:pt x="4112745" y="1507832"/>
                  <a:pt x="4108366" y="1511078"/>
                </a:cubicBezTo>
                <a:cubicBezTo>
                  <a:pt x="4107582" y="1514749"/>
                  <a:pt x="4103464" y="1516516"/>
                  <a:pt x="4105112" y="1520964"/>
                </a:cubicBezTo>
                <a:cubicBezTo>
                  <a:pt x="4110979" y="1524762"/>
                  <a:pt x="4098223" y="1530506"/>
                  <a:pt x="4106477" y="1532378"/>
                </a:cubicBezTo>
                <a:cubicBezTo>
                  <a:pt x="4115936" y="1542304"/>
                  <a:pt x="4119023" y="1521945"/>
                  <a:pt x="4125641" y="1517887"/>
                </a:cubicBezTo>
                <a:cubicBezTo>
                  <a:pt x="4124915" y="1516836"/>
                  <a:pt x="4124237" y="1515838"/>
                  <a:pt x="4123543" y="1514833"/>
                </a:cubicBezTo>
                <a:cubicBezTo>
                  <a:pt x="4138236" y="1514504"/>
                  <a:pt x="4147116" y="1500796"/>
                  <a:pt x="4159580" y="1492583"/>
                </a:cubicBezTo>
                <a:cubicBezTo>
                  <a:pt x="4162233" y="1485766"/>
                  <a:pt x="4182702" y="1479963"/>
                  <a:pt x="4169921" y="1473900"/>
                </a:cubicBezTo>
                <a:cubicBezTo>
                  <a:pt x="4173931" y="1471123"/>
                  <a:pt x="4180763" y="1474571"/>
                  <a:pt x="4185660" y="1474385"/>
                </a:cubicBezTo>
                <a:cubicBezTo>
                  <a:pt x="4197495" y="1487730"/>
                  <a:pt x="4210610" y="1469268"/>
                  <a:pt x="4205742" y="1481445"/>
                </a:cubicBezTo>
                <a:cubicBezTo>
                  <a:pt x="4209309" y="1482783"/>
                  <a:pt x="4213051" y="1482851"/>
                  <a:pt x="4216516" y="1483093"/>
                </a:cubicBezTo>
                <a:cubicBezTo>
                  <a:pt x="4221740" y="1477886"/>
                  <a:pt x="4222768" y="1485663"/>
                  <a:pt x="4229017" y="1484684"/>
                </a:cubicBezTo>
                <a:cubicBezTo>
                  <a:pt x="4236860" y="1478314"/>
                  <a:pt x="4244196" y="1488649"/>
                  <a:pt x="4233593" y="1492797"/>
                </a:cubicBezTo>
                <a:cubicBezTo>
                  <a:pt x="4229719" y="1493088"/>
                  <a:pt x="4229643" y="1493147"/>
                  <a:pt x="4228728" y="1496643"/>
                </a:cubicBezTo>
                <a:cubicBezTo>
                  <a:pt x="4208777" y="1507071"/>
                  <a:pt x="4230522" y="1502849"/>
                  <a:pt x="4226969" y="1507258"/>
                </a:cubicBezTo>
                <a:cubicBezTo>
                  <a:pt x="4220769" y="1509089"/>
                  <a:pt x="4218985" y="1505056"/>
                  <a:pt x="4215132" y="1504531"/>
                </a:cubicBezTo>
                <a:cubicBezTo>
                  <a:pt x="4211818" y="1508562"/>
                  <a:pt x="4203800" y="1512043"/>
                  <a:pt x="4200994" y="1514876"/>
                </a:cubicBezTo>
                <a:cubicBezTo>
                  <a:pt x="4200417" y="1519406"/>
                  <a:pt x="4195372" y="1516570"/>
                  <a:pt x="4192480" y="1516782"/>
                </a:cubicBezTo>
                <a:cubicBezTo>
                  <a:pt x="4189276" y="1517662"/>
                  <a:pt x="4189824" y="1522093"/>
                  <a:pt x="4185803" y="1523483"/>
                </a:cubicBezTo>
                <a:cubicBezTo>
                  <a:pt x="4181673" y="1522596"/>
                  <a:pt x="4182238" y="1525738"/>
                  <a:pt x="4180418" y="1527948"/>
                </a:cubicBezTo>
                <a:cubicBezTo>
                  <a:pt x="4169595" y="1532435"/>
                  <a:pt x="4169806" y="1544598"/>
                  <a:pt x="4170514" y="1554481"/>
                </a:cubicBezTo>
                <a:cubicBezTo>
                  <a:pt x="4175067" y="1566014"/>
                  <a:pt x="4183752" y="1552060"/>
                  <a:pt x="4186732" y="1564521"/>
                </a:cubicBezTo>
                <a:cubicBezTo>
                  <a:pt x="4184815" y="1566563"/>
                  <a:pt x="4173449" y="1561906"/>
                  <a:pt x="4178293" y="1566889"/>
                </a:cubicBezTo>
                <a:cubicBezTo>
                  <a:pt x="4182280" y="1567024"/>
                  <a:pt x="4184858" y="1568008"/>
                  <a:pt x="4184216" y="1572445"/>
                </a:cubicBezTo>
                <a:cubicBezTo>
                  <a:pt x="4187367" y="1573362"/>
                  <a:pt x="4190497" y="1573048"/>
                  <a:pt x="4191982" y="1576011"/>
                </a:cubicBezTo>
                <a:cubicBezTo>
                  <a:pt x="4206400" y="1578892"/>
                  <a:pt x="4225706" y="1579665"/>
                  <a:pt x="4238569" y="1567196"/>
                </a:cubicBezTo>
                <a:cubicBezTo>
                  <a:pt x="4237223" y="1558865"/>
                  <a:pt x="4245019" y="1563808"/>
                  <a:pt x="4247114" y="1560963"/>
                </a:cubicBezTo>
                <a:cubicBezTo>
                  <a:pt x="4253556" y="1553799"/>
                  <a:pt x="4265864" y="1549401"/>
                  <a:pt x="4269752" y="1542713"/>
                </a:cubicBezTo>
                <a:cubicBezTo>
                  <a:pt x="4264050" y="1534967"/>
                  <a:pt x="4239885" y="1555786"/>
                  <a:pt x="4230187" y="1560198"/>
                </a:cubicBezTo>
                <a:cubicBezTo>
                  <a:pt x="4221804" y="1558656"/>
                  <a:pt x="4225933" y="1561101"/>
                  <a:pt x="4221854" y="1564386"/>
                </a:cubicBezTo>
                <a:cubicBezTo>
                  <a:pt x="4217605" y="1562646"/>
                  <a:pt x="4213309" y="1565197"/>
                  <a:pt x="4209259" y="1565463"/>
                </a:cubicBezTo>
                <a:cubicBezTo>
                  <a:pt x="4203441" y="1558627"/>
                  <a:pt x="4192301" y="1563338"/>
                  <a:pt x="4188222" y="1556535"/>
                </a:cubicBezTo>
                <a:cubicBezTo>
                  <a:pt x="4189985" y="1551556"/>
                  <a:pt x="4187295" y="1542118"/>
                  <a:pt x="4192284" y="1540066"/>
                </a:cubicBezTo>
                <a:cubicBezTo>
                  <a:pt x="4197071" y="1538891"/>
                  <a:pt x="4197955" y="1530675"/>
                  <a:pt x="4205057" y="1533827"/>
                </a:cubicBezTo>
                <a:lnTo>
                  <a:pt x="4217542" y="1526333"/>
                </a:lnTo>
                <a:lnTo>
                  <a:pt x="4217542" y="1526332"/>
                </a:lnTo>
                <a:cubicBezTo>
                  <a:pt x="4213425" y="1521881"/>
                  <a:pt x="4218041" y="1522164"/>
                  <a:pt x="4222013" y="1522768"/>
                </a:cubicBezTo>
                <a:cubicBezTo>
                  <a:pt x="4227470" y="1515216"/>
                  <a:pt x="4238169" y="1518725"/>
                  <a:pt x="4241146" y="1510042"/>
                </a:cubicBezTo>
                <a:cubicBezTo>
                  <a:pt x="4245784" y="1510004"/>
                  <a:pt x="4250640" y="1509115"/>
                  <a:pt x="4254798" y="1506247"/>
                </a:cubicBezTo>
                <a:cubicBezTo>
                  <a:pt x="4276432" y="1488640"/>
                  <a:pt x="4301116" y="1497994"/>
                  <a:pt x="4325239" y="1489935"/>
                </a:cubicBezTo>
                <a:cubicBezTo>
                  <a:pt x="4331533" y="1463476"/>
                  <a:pt x="4291709" y="1478786"/>
                  <a:pt x="4275689" y="1473600"/>
                </a:cubicBezTo>
                <a:cubicBezTo>
                  <a:pt x="4271239" y="1469880"/>
                  <a:pt x="4270483" y="1475199"/>
                  <a:pt x="4264457" y="1470875"/>
                </a:cubicBezTo>
                <a:cubicBezTo>
                  <a:pt x="4255953" y="1470571"/>
                  <a:pt x="4248803" y="1482341"/>
                  <a:pt x="4244798" y="1474715"/>
                </a:cubicBezTo>
                <a:cubicBezTo>
                  <a:pt x="4270309" y="1466345"/>
                  <a:pt x="4213335" y="1471231"/>
                  <a:pt x="4204972" y="1465767"/>
                </a:cubicBezTo>
                <a:cubicBezTo>
                  <a:pt x="4201300" y="1458969"/>
                  <a:pt x="4186029" y="1466425"/>
                  <a:pt x="4184492" y="1458290"/>
                </a:cubicBezTo>
                <a:cubicBezTo>
                  <a:pt x="4184023" y="1454009"/>
                  <a:pt x="4177565" y="1457014"/>
                  <a:pt x="4176081" y="1452491"/>
                </a:cubicBezTo>
                <a:cubicBezTo>
                  <a:pt x="4174073" y="1451472"/>
                  <a:pt x="4174938" y="1454657"/>
                  <a:pt x="4174357" y="1455877"/>
                </a:cubicBezTo>
                <a:cubicBezTo>
                  <a:pt x="4170651" y="1458886"/>
                  <a:pt x="4167816" y="1449236"/>
                  <a:pt x="4174832" y="1452311"/>
                </a:cubicBezTo>
                <a:cubicBezTo>
                  <a:pt x="4175226" y="1446583"/>
                  <a:pt x="4164904" y="1451025"/>
                  <a:pt x="4162645" y="1446937"/>
                </a:cubicBezTo>
                <a:cubicBezTo>
                  <a:pt x="4167527" y="1442325"/>
                  <a:pt x="4157095" y="1430520"/>
                  <a:pt x="4151999" y="1427405"/>
                </a:cubicBezTo>
                <a:cubicBezTo>
                  <a:pt x="4153544" y="1420685"/>
                  <a:pt x="4150809" y="1419646"/>
                  <a:pt x="4145683" y="1422384"/>
                </a:cubicBezTo>
                <a:cubicBezTo>
                  <a:pt x="4142275" y="1416415"/>
                  <a:pt x="4153394" y="1408385"/>
                  <a:pt x="4146942" y="1404831"/>
                </a:cubicBezTo>
                <a:cubicBezTo>
                  <a:pt x="4147070" y="1408149"/>
                  <a:pt x="4140939" y="1407680"/>
                  <a:pt x="4142405" y="1404961"/>
                </a:cubicBezTo>
                <a:cubicBezTo>
                  <a:pt x="4148629" y="1405881"/>
                  <a:pt x="4145418" y="1399870"/>
                  <a:pt x="4150854" y="1400129"/>
                </a:cubicBezTo>
                <a:cubicBezTo>
                  <a:pt x="4154014" y="1399884"/>
                  <a:pt x="4159893" y="1403229"/>
                  <a:pt x="4160682" y="1398475"/>
                </a:cubicBezTo>
                <a:cubicBezTo>
                  <a:pt x="4161003" y="1396381"/>
                  <a:pt x="4161198" y="1396391"/>
                  <a:pt x="4164738" y="1396567"/>
                </a:cubicBezTo>
                <a:cubicBezTo>
                  <a:pt x="4170841" y="1393040"/>
                  <a:pt x="4172633" y="1386856"/>
                  <a:pt x="4178913" y="1383098"/>
                </a:cubicBezTo>
                <a:cubicBezTo>
                  <a:pt x="4183995" y="1387968"/>
                  <a:pt x="4190585" y="1379692"/>
                  <a:pt x="4196556" y="1378348"/>
                </a:cubicBezTo>
                <a:cubicBezTo>
                  <a:pt x="4204722" y="1367284"/>
                  <a:pt x="4225943" y="1374299"/>
                  <a:pt x="4237875" y="1369192"/>
                </a:cubicBezTo>
                <a:cubicBezTo>
                  <a:pt x="4239745" y="1371694"/>
                  <a:pt x="4241064" y="1373181"/>
                  <a:pt x="4243886" y="1371139"/>
                </a:cubicBezTo>
                <a:cubicBezTo>
                  <a:pt x="4249558" y="1369493"/>
                  <a:pt x="4254860" y="1375827"/>
                  <a:pt x="4262495" y="1374573"/>
                </a:cubicBezTo>
                <a:cubicBezTo>
                  <a:pt x="4268752" y="1371651"/>
                  <a:pt x="4278021" y="1379173"/>
                  <a:pt x="4285609" y="1379889"/>
                </a:cubicBezTo>
                <a:cubicBezTo>
                  <a:pt x="4295423" y="1374571"/>
                  <a:pt x="4285983" y="1367976"/>
                  <a:pt x="4278207" y="1368699"/>
                </a:cubicBezTo>
                <a:cubicBezTo>
                  <a:pt x="4274664" y="1369090"/>
                  <a:pt x="4276711" y="1365149"/>
                  <a:pt x="4274647" y="1363136"/>
                </a:cubicBezTo>
                <a:cubicBezTo>
                  <a:pt x="4260675" y="1363500"/>
                  <a:pt x="4240280" y="1352222"/>
                  <a:pt x="4226699" y="1353889"/>
                </a:cubicBezTo>
                <a:close/>
                <a:moveTo>
                  <a:pt x="4256899" y="1340452"/>
                </a:moveTo>
                <a:cubicBezTo>
                  <a:pt x="4259386" y="1341756"/>
                  <a:pt x="4254728" y="1343876"/>
                  <a:pt x="4255212" y="1342002"/>
                </a:cubicBezTo>
                <a:cubicBezTo>
                  <a:pt x="4255542" y="1340817"/>
                  <a:pt x="4256117" y="1340476"/>
                  <a:pt x="4256899" y="1340452"/>
                </a:cubicBezTo>
                <a:close/>
                <a:moveTo>
                  <a:pt x="4665462" y="1334849"/>
                </a:moveTo>
                <a:cubicBezTo>
                  <a:pt x="4656230" y="1339185"/>
                  <a:pt x="4646101" y="1338746"/>
                  <a:pt x="4636479" y="1341788"/>
                </a:cubicBezTo>
                <a:cubicBezTo>
                  <a:pt x="4631759" y="1350511"/>
                  <a:pt x="4630099" y="1340550"/>
                  <a:pt x="4623223" y="1340322"/>
                </a:cubicBezTo>
                <a:cubicBezTo>
                  <a:pt x="4617274" y="1347304"/>
                  <a:pt x="4607509" y="1343626"/>
                  <a:pt x="4600766" y="1346901"/>
                </a:cubicBezTo>
                <a:cubicBezTo>
                  <a:pt x="4600068" y="1348789"/>
                  <a:pt x="4601019" y="1351231"/>
                  <a:pt x="4598806" y="1352675"/>
                </a:cubicBezTo>
                <a:cubicBezTo>
                  <a:pt x="4594279" y="1345420"/>
                  <a:pt x="4586853" y="1352173"/>
                  <a:pt x="4580916" y="1350684"/>
                </a:cubicBezTo>
                <a:cubicBezTo>
                  <a:pt x="4575521" y="1353981"/>
                  <a:pt x="4569090" y="1352969"/>
                  <a:pt x="4563816" y="1356322"/>
                </a:cubicBezTo>
                <a:cubicBezTo>
                  <a:pt x="4558936" y="1354707"/>
                  <a:pt x="4559148" y="1357309"/>
                  <a:pt x="4556474" y="1360557"/>
                </a:cubicBezTo>
                <a:cubicBezTo>
                  <a:pt x="4546183" y="1360930"/>
                  <a:pt x="4541922" y="1361418"/>
                  <a:pt x="4551486" y="1369045"/>
                </a:cubicBezTo>
                <a:cubicBezTo>
                  <a:pt x="4542061" y="1371028"/>
                  <a:pt x="4535556" y="1356363"/>
                  <a:pt x="4524590" y="1369915"/>
                </a:cubicBezTo>
                <a:cubicBezTo>
                  <a:pt x="4515786" y="1368804"/>
                  <a:pt x="4508326" y="1376300"/>
                  <a:pt x="4501312" y="1379384"/>
                </a:cubicBezTo>
                <a:cubicBezTo>
                  <a:pt x="4501100" y="1383246"/>
                  <a:pt x="4499758" y="1386497"/>
                  <a:pt x="4496850" y="1382022"/>
                </a:cubicBezTo>
                <a:cubicBezTo>
                  <a:pt x="4490267" y="1380904"/>
                  <a:pt x="4496414" y="1385285"/>
                  <a:pt x="4494998" y="1388307"/>
                </a:cubicBezTo>
                <a:cubicBezTo>
                  <a:pt x="4490346" y="1390110"/>
                  <a:pt x="4489496" y="1385918"/>
                  <a:pt x="4483498" y="1388170"/>
                </a:cubicBezTo>
                <a:cubicBezTo>
                  <a:pt x="4477747" y="1394327"/>
                  <a:pt x="4471489" y="1397258"/>
                  <a:pt x="4464741" y="1402942"/>
                </a:cubicBezTo>
                <a:cubicBezTo>
                  <a:pt x="4465004" y="1405315"/>
                  <a:pt x="4463538" y="1406227"/>
                  <a:pt x="4462205" y="1407271"/>
                </a:cubicBezTo>
                <a:cubicBezTo>
                  <a:pt x="4461441" y="1410385"/>
                  <a:pt x="4473746" y="1417159"/>
                  <a:pt x="4465244" y="1421204"/>
                </a:cubicBezTo>
                <a:cubicBezTo>
                  <a:pt x="4466745" y="1433748"/>
                  <a:pt x="4490611" y="1401488"/>
                  <a:pt x="4498925" y="1399137"/>
                </a:cubicBezTo>
                <a:cubicBezTo>
                  <a:pt x="4508680" y="1396494"/>
                  <a:pt x="4518118" y="1391989"/>
                  <a:pt x="4526692" y="1385856"/>
                </a:cubicBezTo>
                <a:cubicBezTo>
                  <a:pt x="4522007" y="1385550"/>
                  <a:pt x="4524634" y="1377796"/>
                  <a:pt x="4526744" y="1381980"/>
                </a:cubicBezTo>
                <a:cubicBezTo>
                  <a:pt x="4525990" y="1386765"/>
                  <a:pt x="4527479" y="1386542"/>
                  <a:pt x="4530814" y="1383493"/>
                </a:cubicBezTo>
                <a:cubicBezTo>
                  <a:pt x="4531893" y="1383567"/>
                  <a:pt x="4533207" y="1384088"/>
                  <a:pt x="4534318" y="1382651"/>
                </a:cubicBezTo>
                <a:cubicBezTo>
                  <a:pt x="4520066" y="1369067"/>
                  <a:pt x="4536540" y="1378753"/>
                  <a:pt x="4543463" y="1382413"/>
                </a:cubicBezTo>
                <a:cubicBezTo>
                  <a:pt x="4552903" y="1377385"/>
                  <a:pt x="4565619" y="1381520"/>
                  <a:pt x="4574903" y="1376170"/>
                </a:cubicBezTo>
                <a:cubicBezTo>
                  <a:pt x="4577202" y="1376574"/>
                  <a:pt x="4583563" y="1373940"/>
                  <a:pt x="4581003" y="1371386"/>
                </a:cubicBezTo>
                <a:cubicBezTo>
                  <a:pt x="4579111" y="1371011"/>
                  <a:pt x="4569818" y="1366689"/>
                  <a:pt x="4574309" y="1365418"/>
                </a:cubicBezTo>
                <a:cubicBezTo>
                  <a:pt x="4580018" y="1364007"/>
                  <a:pt x="4583828" y="1373183"/>
                  <a:pt x="4587487" y="1370595"/>
                </a:cubicBezTo>
                <a:cubicBezTo>
                  <a:pt x="4588059" y="1365366"/>
                  <a:pt x="4595503" y="1371283"/>
                  <a:pt x="4599847" y="1365970"/>
                </a:cubicBezTo>
                <a:cubicBezTo>
                  <a:pt x="4601734" y="1368491"/>
                  <a:pt x="4603193" y="1370008"/>
                  <a:pt x="4605949" y="1367877"/>
                </a:cubicBezTo>
                <a:cubicBezTo>
                  <a:pt x="4616970" y="1367743"/>
                  <a:pt x="4625414" y="1357830"/>
                  <a:pt x="4636487" y="1359758"/>
                </a:cubicBezTo>
                <a:cubicBezTo>
                  <a:pt x="4653845" y="1349348"/>
                  <a:pt x="4637637" y="1368886"/>
                  <a:pt x="4657619" y="1357240"/>
                </a:cubicBezTo>
                <a:cubicBezTo>
                  <a:pt x="4667154" y="1361929"/>
                  <a:pt x="4681011" y="1361092"/>
                  <a:pt x="4691354" y="1358671"/>
                </a:cubicBezTo>
                <a:cubicBezTo>
                  <a:pt x="4694902" y="1358478"/>
                  <a:pt x="4697308" y="1360422"/>
                  <a:pt x="4699703" y="1362334"/>
                </a:cubicBezTo>
                <a:lnTo>
                  <a:pt x="4707985" y="1365805"/>
                </a:lnTo>
                <a:lnTo>
                  <a:pt x="4708213" y="1362034"/>
                </a:lnTo>
                <a:cubicBezTo>
                  <a:pt x="4707767" y="1360832"/>
                  <a:pt x="4708055" y="1360133"/>
                  <a:pt x="4712843" y="1361281"/>
                </a:cubicBezTo>
                <a:cubicBezTo>
                  <a:pt x="4719848" y="1340495"/>
                  <a:pt x="4683168" y="1335894"/>
                  <a:pt x="4665462" y="1334849"/>
                </a:cubicBezTo>
                <a:close/>
                <a:moveTo>
                  <a:pt x="4677895" y="1296572"/>
                </a:moveTo>
                <a:cubicBezTo>
                  <a:pt x="4677912" y="1296579"/>
                  <a:pt x="4677912" y="1296585"/>
                  <a:pt x="4677929" y="1296589"/>
                </a:cubicBezTo>
                <a:cubicBezTo>
                  <a:pt x="4678035" y="1296857"/>
                  <a:pt x="4678141" y="1297129"/>
                  <a:pt x="4678280" y="1297445"/>
                </a:cubicBezTo>
                <a:cubicBezTo>
                  <a:pt x="4677603" y="1297211"/>
                  <a:pt x="4676935" y="1296594"/>
                  <a:pt x="4677895" y="1296572"/>
                </a:cubicBezTo>
                <a:close/>
                <a:moveTo>
                  <a:pt x="4679029" y="1296358"/>
                </a:moveTo>
                <a:cubicBezTo>
                  <a:pt x="4679227" y="1296828"/>
                  <a:pt x="4679127" y="1296997"/>
                  <a:pt x="4679043" y="1297182"/>
                </a:cubicBezTo>
                <a:cubicBezTo>
                  <a:pt x="4678667" y="1296977"/>
                  <a:pt x="4678306" y="1296799"/>
                  <a:pt x="4677929" y="1296589"/>
                </a:cubicBezTo>
                <a:cubicBezTo>
                  <a:pt x="4677431" y="1295309"/>
                  <a:pt x="4677492" y="1294688"/>
                  <a:pt x="4679029" y="1296358"/>
                </a:cubicBezTo>
                <a:close/>
                <a:moveTo>
                  <a:pt x="4756339" y="1286049"/>
                </a:moveTo>
                <a:cubicBezTo>
                  <a:pt x="4753615" y="1284846"/>
                  <a:pt x="4755871" y="1290283"/>
                  <a:pt x="4757329" y="1287665"/>
                </a:cubicBezTo>
                <a:cubicBezTo>
                  <a:pt x="4757453" y="1287150"/>
                  <a:pt x="4756818" y="1286311"/>
                  <a:pt x="4756339" y="1286049"/>
                </a:cubicBezTo>
                <a:close/>
                <a:moveTo>
                  <a:pt x="4750855" y="1282791"/>
                </a:moveTo>
                <a:cubicBezTo>
                  <a:pt x="4748501" y="1283157"/>
                  <a:pt x="4745881" y="1284575"/>
                  <a:pt x="4744904" y="1286011"/>
                </a:cubicBezTo>
                <a:cubicBezTo>
                  <a:pt x="4745618" y="1290601"/>
                  <a:pt x="4751993" y="1283904"/>
                  <a:pt x="4755214" y="1285888"/>
                </a:cubicBezTo>
                <a:cubicBezTo>
                  <a:pt x="4755298" y="1283112"/>
                  <a:pt x="4753209" y="1282425"/>
                  <a:pt x="4750855" y="1282791"/>
                </a:cubicBezTo>
                <a:close/>
                <a:moveTo>
                  <a:pt x="4602521" y="1271199"/>
                </a:moveTo>
                <a:cubicBezTo>
                  <a:pt x="4597985" y="1270180"/>
                  <a:pt x="4594775" y="1270202"/>
                  <a:pt x="4594116" y="1272299"/>
                </a:cubicBezTo>
                <a:cubicBezTo>
                  <a:pt x="4588908" y="1276505"/>
                  <a:pt x="4596253" y="1279458"/>
                  <a:pt x="4596319" y="1284955"/>
                </a:cubicBezTo>
                <a:cubicBezTo>
                  <a:pt x="4600625" y="1286131"/>
                  <a:pt x="4606892" y="1284613"/>
                  <a:pt x="4610314" y="1288059"/>
                </a:cubicBezTo>
                <a:cubicBezTo>
                  <a:pt x="4609703" y="1296449"/>
                  <a:pt x="4620210" y="1288263"/>
                  <a:pt x="4625246" y="1293052"/>
                </a:cubicBezTo>
                <a:cubicBezTo>
                  <a:pt x="4627071" y="1288702"/>
                  <a:pt x="4629095" y="1294934"/>
                  <a:pt x="4625174" y="1293574"/>
                </a:cubicBezTo>
                <a:cubicBezTo>
                  <a:pt x="4625392" y="1297634"/>
                  <a:pt x="4643454" y="1301266"/>
                  <a:pt x="4646869" y="1296294"/>
                </a:cubicBezTo>
                <a:cubicBezTo>
                  <a:pt x="4650461" y="1304761"/>
                  <a:pt x="4654396" y="1296594"/>
                  <a:pt x="4658824" y="1302724"/>
                </a:cubicBezTo>
                <a:cubicBezTo>
                  <a:pt x="4665909" y="1296030"/>
                  <a:pt x="4675694" y="1307934"/>
                  <a:pt x="4680917" y="1301701"/>
                </a:cubicBezTo>
                <a:cubicBezTo>
                  <a:pt x="4680280" y="1301158"/>
                  <a:pt x="4679055" y="1299086"/>
                  <a:pt x="4678280" y="1297445"/>
                </a:cubicBezTo>
                <a:cubicBezTo>
                  <a:pt x="4678661" y="1297573"/>
                  <a:pt x="4678917" y="1297473"/>
                  <a:pt x="4679043" y="1297182"/>
                </a:cubicBezTo>
                <a:cubicBezTo>
                  <a:pt x="4690670" y="1303485"/>
                  <a:pt x="4701084" y="1307004"/>
                  <a:pt x="4713112" y="1299447"/>
                </a:cubicBezTo>
                <a:lnTo>
                  <a:pt x="4713130" y="1299445"/>
                </a:lnTo>
                <a:cubicBezTo>
                  <a:pt x="4717098" y="1297017"/>
                  <a:pt x="4720291" y="1303804"/>
                  <a:pt x="4722354" y="1301173"/>
                </a:cubicBezTo>
                <a:cubicBezTo>
                  <a:pt x="4723248" y="1295139"/>
                  <a:pt x="4734920" y="1303625"/>
                  <a:pt x="4737368" y="1294099"/>
                </a:cubicBezTo>
                <a:cubicBezTo>
                  <a:pt x="4751574" y="1305510"/>
                  <a:pt x="4743944" y="1274644"/>
                  <a:pt x="4732366" y="1288316"/>
                </a:cubicBezTo>
                <a:cubicBezTo>
                  <a:pt x="4729626" y="1288901"/>
                  <a:pt x="4729472" y="1285465"/>
                  <a:pt x="4727433" y="1285145"/>
                </a:cubicBezTo>
                <a:cubicBezTo>
                  <a:pt x="4700176" y="1285840"/>
                  <a:pt x="4675527" y="1287081"/>
                  <a:pt x="4646153" y="1280595"/>
                </a:cubicBezTo>
                <a:cubicBezTo>
                  <a:pt x="4641685" y="1286687"/>
                  <a:pt x="4616131" y="1274257"/>
                  <a:pt x="4602521" y="1271199"/>
                </a:cubicBezTo>
                <a:close/>
                <a:moveTo>
                  <a:pt x="4870020" y="1261527"/>
                </a:moveTo>
                <a:cubicBezTo>
                  <a:pt x="4872598" y="1261352"/>
                  <a:pt x="4879010" y="1269471"/>
                  <a:pt x="4874371" y="1271660"/>
                </a:cubicBezTo>
                <a:cubicBezTo>
                  <a:pt x="4869733" y="1272213"/>
                  <a:pt x="4871855" y="1267170"/>
                  <a:pt x="4869270" y="1264995"/>
                </a:cubicBezTo>
                <a:cubicBezTo>
                  <a:pt x="4868726" y="1262566"/>
                  <a:pt x="4869160" y="1261586"/>
                  <a:pt x="4870020" y="1261527"/>
                </a:cubicBezTo>
                <a:close/>
                <a:moveTo>
                  <a:pt x="4900816" y="1254600"/>
                </a:moveTo>
                <a:lnTo>
                  <a:pt x="4900817" y="1254600"/>
                </a:lnTo>
                <a:lnTo>
                  <a:pt x="4900816" y="1254602"/>
                </a:lnTo>
                <a:cubicBezTo>
                  <a:pt x="4900798" y="1254606"/>
                  <a:pt x="4900779" y="1254614"/>
                  <a:pt x="4900762" y="1254619"/>
                </a:cubicBezTo>
                <a:lnTo>
                  <a:pt x="4900760" y="1254618"/>
                </a:lnTo>
                <a:lnTo>
                  <a:pt x="4900762" y="1254617"/>
                </a:lnTo>
                <a:cubicBezTo>
                  <a:pt x="4900769" y="1254764"/>
                  <a:pt x="4900769" y="1254766"/>
                  <a:pt x="4900816" y="1254600"/>
                </a:cubicBezTo>
                <a:close/>
                <a:moveTo>
                  <a:pt x="4897536" y="1251516"/>
                </a:moveTo>
                <a:cubicBezTo>
                  <a:pt x="4899154" y="1250809"/>
                  <a:pt x="4901291" y="1251319"/>
                  <a:pt x="4901065" y="1254096"/>
                </a:cubicBezTo>
                <a:cubicBezTo>
                  <a:pt x="4901023" y="1254171"/>
                  <a:pt x="4901024" y="1254164"/>
                  <a:pt x="4901002" y="1254224"/>
                </a:cubicBezTo>
                <a:cubicBezTo>
                  <a:pt x="4901160" y="1254256"/>
                  <a:pt x="4901387" y="1254306"/>
                  <a:pt x="4901509" y="1254334"/>
                </a:cubicBezTo>
                <a:cubicBezTo>
                  <a:pt x="4901709" y="1254275"/>
                  <a:pt x="4901810" y="1254094"/>
                  <a:pt x="4902206" y="1254270"/>
                </a:cubicBezTo>
                <a:cubicBezTo>
                  <a:pt x="4901974" y="1254295"/>
                  <a:pt x="4901917" y="1254355"/>
                  <a:pt x="4901719" y="1254386"/>
                </a:cubicBezTo>
                <a:cubicBezTo>
                  <a:pt x="4902978" y="1254683"/>
                  <a:pt x="4902968" y="1254832"/>
                  <a:pt x="4903179" y="1255882"/>
                </a:cubicBezTo>
                <a:cubicBezTo>
                  <a:pt x="4902145" y="1257756"/>
                  <a:pt x="4900769" y="1255549"/>
                  <a:pt x="4901015" y="1254556"/>
                </a:cubicBezTo>
                <a:cubicBezTo>
                  <a:pt x="4901267" y="1254503"/>
                  <a:pt x="4901414" y="1254433"/>
                  <a:pt x="4901719" y="1254388"/>
                </a:cubicBezTo>
                <a:cubicBezTo>
                  <a:pt x="4901649" y="1254372"/>
                  <a:pt x="4901579" y="1254351"/>
                  <a:pt x="4901509" y="1254336"/>
                </a:cubicBezTo>
                <a:cubicBezTo>
                  <a:pt x="4901310" y="1254392"/>
                  <a:pt x="4901064" y="1254359"/>
                  <a:pt x="4901015" y="1254556"/>
                </a:cubicBezTo>
                <a:lnTo>
                  <a:pt x="4900817" y="1254600"/>
                </a:lnTo>
                <a:lnTo>
                  <a:pt x="4901001" y="1254226"/>
                </a:lnTo>
                <a:cubicBezTo>
                  <a:pt x="4900617" y="1254145"/>
                  <a:pt x="4900284" y="1254073"/>
                  <a:pt x="4899725" y="1253947"/>
                </a:cubicBezTo>
                <a:lnTo>
                  <a:pt x="4900760" y="1254618"/>
                </a:lnTo>
                <a:lnTo>
                  <a:pt x="4897116" y="1256238"/>
                </a:lnTo>
                <a:lnTo>
                  <a:pt x="4897117" y="1256236"/>
                </a:lnTo>
                <a:cubicBezTo>
                  <a:pt x="4894818" y="1254146"/>
                  <a:pt x="4895918" y="1252222"/>
                  <a:pt x="4897536" y="1251516"/>
                </a:cubicBezTo>
                <a:close/>
                <a:moveTo>
                  <a:pt x="4491091" y="1248957"/>
                </a:moveTo>
                <a:cubicBezTo>
                  <a:pt x="4489285" y="1247775"/>
                  <a:pt x="4485919" y="1249278"/>
                  <a:pt x="4483014" y="1254853"/>
                </a:cubicBezTo>
                <a:lnTo>
                  <a:pt x="4483013" y="1254855"/>
                </a:lnTo>
                <a:cubicBezTo>
                  <a:pt x="4483475" y="1256414"/>
                  <a:pt x="4485040" y="1255846"/>
                  <a:pt x="4486686" y="1256193"/>
                </a:cubicBezTo>
                <a:cubicBezTo>
                  <a:pt x="4487496" y="1257067"/>
                  <a:pt x="4488060" y="1259467"/>
                  <a:pt x="4489803" y="1259171"/>
                </a:cubicBezTo>
                <a:cubicBezTo>
                  <a:pt x="4493141" y="1254006"/>
                  <a:pt x="4492897" y="1250138"/>
                  <a:pt x="4491091" y="1248957"/>
                </a:cubicBezTo>
                <a:close/>
                <a:moveTo>
                  <a:pt x="4921887" y="1243901"/>
                </a:moveTo>
                <a:cubicBezTo>
                  <a:pt x="4921381" y="1243772"/>
                  <a:pt x="4920556" y="1244415"/>
                  <a:pt x="4920292" y="1244888"/>
                </a:cubicBezTo>
                <a:cubicBezTo>
                  <a:pt x="4919091" y="1247631"/>
                  <a:pt x="4924504" y="1245365"/>
                  <a:pt x="4921887" y="1243901"/>
                </a:cubicBezTo>
                <a:close/>
                <a:moveTo>
                  <a:pt x="4520707" y="1231761"/>
                </a:moveTo>
                <a:lnTo>
                  <a:pt x="4520708" y="1231762"/>
                </a:lnTo>
                <a:lnTo>
                  <a:pt x="4520707" y="1231764"/>
                </a:lnTo>
                <a:lnTo>
                  <a:pt x="4520706" y="1231763"/>
                </a:lnTo>
                <a:close/>
                <a:moveTo>
                  <a:pt x="4522823" y="1227431"/>
                </a:moveTo>
                <a:cubicBezTo>
                  <a:pt x="4523612" y="1226645"/>
                  <a:pt x="4524704" y="1226717"/>
                  <a:pt x="4526756" y="1228244"/>
                </a:cubicBezTo>
                <a:lnTo>
                  <a:pt x="4526756" y="1228248"/>
                </a:lnTo>
                <a:cubicBezTo>
                  <a:pt x="4523870" y="1231220"/>
                  <a:pt x="4523887" y="1231239"/>
                  <a:pt x="4521483" y="1231838"/>
                </a:cubicBezTo>
                <a:cubicBezTo>
                  <a:pt x="4521927" y="1232364"/>
                  <a:pt x="4520722" y="1233870"/>
                  <a:pt x="4519688" y="1233929"/>
                </a:cubicBezTo>
                <a:cubicBezTo>
                  <a:pt x="4519908" y="1233567"/>
                  <a:pt x="4520001" y="1233256"/>
                  <a:pt x="4520167" y="1232903"/>
                </a:cubicBezTo>
                <a:cubicBezTo>
                  <a:pt x="4518640" y="1233936"/>
                  <a:pt x="4519070" y="1232337"/>
                  <a:pt x="4520371" y="1231745"/>
                </a:cubicBezTo>
                <a:lnTo>
                  <a:pt x="4520706" y="1231763"/>
                </a:lnTo>
                <a:lnTo>
                  <a:pt x="4520168" y="1232901"/>
                </a:lnTo>
                <a:cubicBezTo>
                  <a:pt x="4520521" y="1232662"/>
                  <a:pt x="4520893" y="1232428"/>
                  <a:pt x="4521484" y="1231835"/>
                </a:cubicBezTo>
                <a:cubicBezTo>
                  <a:pt x="4521386" y="1231707"/>
                  <a:pt x="4521047" y="1231735"/>
                  <a:pt x="4520725" y="1231765"/>
                </a:cubicBezTo>
                <a:lnTo>
                  <a:pt x="4520708" y="1231762"/>
                </a:lnTo>
                <a:close/>
                <a:moveTo>
                  <a:pt x="4707997" y="1215173"/>
                </a:moveTo>
                <a:cubicBezTo>
                  <a:pt x="4711316" y="1218308"/>
                  <a:pt x="4706885" y="1222567"/>
                  <a:pt x="4704256" y="1219226"/>
                </a:cubicBezTo>
                <a:cubicBezTo>
                  <a:pt x="4703990" y="1217651"/>
                  <a:pt x="4707124" y="1216504"/>
                  <a:pt x="4707997" y="1215173"/>
                </a:cubicBezTo>
                <a:close/>
                <a:moveTo>
                  <a:pt x="4414640" y="1203847"/>
                </a:moveTo>
                <a:cubicBezTo>
                  <a:pt x="4415241" y="1203629"/>
                  <a:pt x="4415803" y="1203968"/>
                  <a:pt x="4416182" y="1204922"/>
                </a:cubicBezTo>
                <a:cubicBezTo>
                  <a:pt x="4415593" y="1206519"/>
                  <a:pt x="4412372" y="1205068"/>
                  <a:pt x="4414640" y="1203847"/>
                </a:cubicBezTo>
                <a:close/>
                <a:moveTo>
                  <a:pt x="5012675" y="1162282"/>
                </a:moveTo>
                <a:lnTo>
                  <a:pt x="5012677" y="1162282"/>
                </a:lnTo>
                <a:lnTo>
                  <a:pt x="5012676" y="1162284"/>
                </a:lnTo>
                <a:close/>
                <a:moveTo>
                  <a:pt x="4336423" y="1145127"/>
                </a:moveTo>
                <a:cubicBezTo>
                  <a:pt x="4337043" y="1144911"/>
                  <a:pt x="4337605" y="1145250"/>
                  <a:pt x="4337984" y="1146205"/>
                </a:cubicBezTo>
                <a:cubicBezTo>
                  <a:pt x="4337394" y="1147801"/>
                  <a:pt x="4334155" y="1146351"/>
                  <a:pt x="4336423" y="1145127"/>
                </a:cubicBezTo>
                <a:close/>
                <a:moveTo>
                  <a:pt x="4144122" y="1144894"/>
                </a:moveTo>
                <a:cubicBezTo>
                  <a:pt x="4142609" y="1144816"/>
                  <a:pt x="4141196" y="1145669"/>
                  <a:pt x="4142167" y="1147312"/>
                </a:cubicBezTo>
                <a:cubicBezTo>
                  <a:pt x="4146397" y="1149067"/>
                  <a:pt x="4140437" y="1151293"/>
                  <a:pt x="4141655" y="1147258"/>
                </a:cubicBezTo>
                <a:cubicBezTo>
                  <a:pt x="4136571" y="1144732"/>
                  <a:pt x="4136144" y="1150957"/>
                  <a:pt x="4134890" y="1156012"/>
                </a:cubicBezTo>
                <a:cubicBezTo>
                  <a:pt x="4128575" y="1161861"/>
                  <a:pt x="4126375" y="1169327"/>
                  <a:pt x="4135817" y="1174075"/>
                </a:cubicBezTo>
                <a:cubicBezTo>
                  <a:pt x="4128434" y="1182789"/>
                  <a:pt x="4131124" y="1191973"/>
                  <a:pt x="4135029" y="1202084"/>
                </a:cubicBezTo>
                <a:cubicBezTo>
                  <a:pt x="4138216" y="1208181"/>
                  <a:pt x="4145701" y="1209358"/>
                  <a:pt x="4144008" y="1216676"/>
                </a:cubicBezTo>
                <a:lnTo>
                  <a:pt x="4143990" y="1216672"/>
                </a:lnTo>
                <a:cubicBezTo>
                  <a:pt x="4147102" y="1220508"/>
                  <a:pt x="4147894" y="1226558"/>
                  <a:pt x="4146907" y="1231347"/>
                </a:cubicBezTo>
                <a:cubicBezTo>
                  <a:pt x="4150652" y="1237862"/>
                  <a:pt x="4158109" y="1242808"/>
                  <a:pt x="4160487" y="1248789"/>
                </a:cubicBezTo>
                <a:cubicBezTo>
                  <a:pt x="4167916" y="1265767"/>
                  <a:pt x="4177976" y="1275493"/>
                  <a:pt x="4188392" y="1290360"/>
                </a:cubicBezTo>
                <a:cubicBezTo>
                  <a:pt x="4199320" y="1299070"/>
                  <a:pt x="4211805" y="1318733"/>
                  <a:pt x="4227856" y="1323970"/>
                </a:cubicBezTo>
                <a:cubicBezTo>
                  <a:pt x="4228965" y="1328777"/>
                  <a:pt x="4230110" y="1329427"/>
                  <a:pt x="4235001" y="1330108"/>
                </a:cubicBezTo>
                <a:cubicBezTo>
                  <a:pt x="4239719" y="1336406"/>
                  <a:pt x="4247849" y="1341125"/>
                  <a:pt x="4255212" y="1342002"/>
                </a:cubicBezTo>
                <a:cubicBezTo>
                  <a:pt x="4255250" y="1347139"/>
                  <a:pt x="4258859" y="1345538"/>
                  <a:pt x="4261352" y="1343628"/>
                </a:cubicBezTo>
                <a:cubicBezTo>
                  <a:pt x="4264810" y="1345257"/>
                  <a:pt x="4263950" y="1349001"/>
                  <a:pt x="4265740" y="1351626"/>
                </a:cubicBezTo>
                <a:cubicBezTo>
                  <a:pt x="4269230" y="1350981"/>
                  <a:pt x="4270872" y="1354488"/>
                  <a:pt x="4272524" y="1357846"/>
                </a:cubicBezTo>
                <a:cubicBezTo>
                  <a:pt x="4277656" y="1358624"/>
                  <a:pt x="4277155" y="1361789"/>
                  <a:pt x="4281792" y="1357640"/>
                </a:cubicBezTo>
                <a:cubicBezTo>
                  <a:pt x="4275544" y="1347503"/>
                  <a:pt x="4294247" y="1353952"/>
                  <a:pt x="4284038" y="1360347"/>
                </a:cubicBezTo>
                <a:cubicBezTo>
                  <a:pt x="4282313" y="1365301"/>
                  <a:pt x="4287602" y="1364056"/>
                  <a:pt x="4290231" y="1365345"/>
                </a:cubicBezTo>
                <a:cubicBezTo>
                  <a:pt x="4293189" y="1368828"/>
                  <a:pt x="4293400" y="1368851"/>
                  <a:pt x="4297251" y="1366058"/>
                </a:cubicBezTo>
                <a:cubicBezTo>
                  <a:pt x="4301779" y="1370469"/>
                  <a:pt x="4308499" y="1378901"/>
                  <a:pt x="4314822" y="1373218"/>
                </a:cubicBezTo>
                <a:cubicBezTo>
                  <a:pt x="4318240" y="1373617"/>
                  <a:pt x="4321855" y="1373221"/>
                  <a:pt x="4320686" y="1377575"/>
                </a:cubicBezTo>
                <a:cubicBezTo>
                  <a:pt x="4327637" y="1385219"/>
                  <a:pt x="4322860" y="1384175"/>
                  <a:pt x="4315458" y="1384116"/>
                </a:cubicBezTo>
                <a:cubicBezTo>
                  <a:pt x="4312816" y="1388204"/>
                  <a:pt x="4307698" y="1382283"/>
                  <a:pt x="4306516" y="1388124"/>
                </a:cubicBezTo>
                <a:cubicBezTo>
                  <a:pt x="4305266" y="1392106"/>
                  <a:pt x="4289191" y="1388501"/>
                  <a:pt x="4295091" y="1395165"/>
                </a:cubicBezTo>
                <a:cubicBezTo>
                  <a:pt x="4286251" y="1398208"/>
                  <a:pt x="4288634" y="1393500"/>
                  <a:pt x="4289138" y="1403759"/>
                </a:cubicBezTo>
                <a:cubicBezTo>
                  <a:pt x="4291122" y="1404340"/>
                  <a:pt x="4291286" y="1404544"/>
                  <a:pt x="4291374" y="1406625"/>
                </a:cubicBezTo>
                <a:cubicBezTo>
                  <a:pt x="4293370" y="1406773"/>
                  <a:pt x="4296942" y="1406752"/>
                  <a:pt x="4296147" y="1409793"/>
                </a:cubicBezTo>
                <a:cubicBezTo>
                  <a:pt x="4299970" y="1408940"/>
                  <a:pt x="4303019" y="1405148"/>
                  <a:pt x="4307012" y="1404685"/>
                </a:cubicBezTo>
                <a:cubicBezTo>
                  <a:pt x="4306758" y="1399329"/>
                  <a:pt x="4313007" y="1401698"/>
                  <a:pt x="4316647" y="1401717"/>
                </a:cubicBezTo>
                <a:cubicBezTo>
                  <a:pt x="4322919" y="1400641"/>
                  <a:pt x="4330801" y="1391652"/>
                  <a:pt x="4335231" y="1399043"/>
                </a:cubicBezTo>
                <a:cubicBezTo>
                  <a:pt x="4354318" y="1388002"/>
                  <a:pt x="4373925" y="1401983"/>
                  <a:pt x="4395097" y="1403519"/>
                </a:cubicBezTo>
                <a:cubicBezTo>
                  <a:pt x="4395551" y="1410866"/>
                  <a:pt x="4416282" y="1414687"/>
                  <a:pt x="4417719" y="1408500"/>
                </a:cubicBezTo>
                <a:cubicBezTo>
                  <a:pt x="4431463" y="1390713"/>
                  <a:pt x="4359483" y="1378227"/>
                  <a:pt x="4345357" y="1376771"/>
                </a:cubicBezTo>
                <a:cubicBezTo>
                  <a:pt x="4324081" y="1363571"/>
                  <a:pt x="4298858" y="1359742"/>
                  <a:pt x="4279042" y="1342845"/>
                </a:cubicBezTo>
                <a:cubicBezTo>
                  <a:pt x="4273324" y="1342847"/>
                  <a:pt x="4271124" y="1342035"/>
                  <a:pt x="4270172" y="1336747"/>
                </a:cubicBezTo>
                <a:cubicBezTo>
                  <a:pt x="4258415" y="1331070"/>
                  <a:pt x="4248293" y="1319656"/>
                  <a:pt x="4238058" y="1312490"/>
                </a:cubicBezTo>
                <a:cubicBezTo>
                  <a:pt x="4237586" y="1307735"/>
                  <a:pt x="4231597" y="1307536"/>
                  <a:pt x="4228740" y="1304375"/>
                </a:cubicBezTo>
                <a:cubicBezTo>
                  <a:pt x="4222597" y="1293751"/>
                  <a:pt x="4206618" y="1283861"/>
                  <a:pt x="4201327" y="1269346"/>
                </a:cubicBezTo>
                <a:cubicBezTo>
                  <a:pt x="4171074" y="1234276"/>
                  <a:pt x="4156302" y="1191816"/>
                  <a:pt x="4146679" y="1148058"/>
                </a:cubicBezTo>
                <a:cubicBezTo>
                  <a:pt x="4147249" y="1145980"/>
                  <a:pt x="4145635" y="1144972"/>
                  <a:pt x="4144122" y="1144894"/>
                </a:cubicBezTo>
                <a:close/>
                <a:moveTo>
                  <a:pt x="4184982" y="1137305"/>
                </a:moveTo>
                <a:cubicBezTo>
                  <a:pt x="4185584" y="1137088"/>
                  <a:pt x="4186147" y="1137427"/>
                  <a:pt x="4186525" y="1138381"/>
                </a:cubicBezTo>
                <a:cubicBezTo>
                  <a:pt x="4185935" y="1139978"/>
                  <a:pt x="4182696" y="1138526"/>
                  <a:pt x="4184982" y="1137305"/>
                </a:cubicBezTo>
                <a:close/>
                <a:moveTo>
                  <a:pt x="4341635" y="1127180"/>
                </a:moveTo>
                <a:cubicBezTo>
                  <a:pt x="4330004" y="1132053"/>
                  <a:pt x="4328330" y="1146603"/>
                  <a:pt x="4323599" y="1157567"/>
                </a:cubicBezTo>
                <a:cubicBezTo>
                  <a:pt x="4319843" y="1160789"/>
                  <a:pt x="4319831" y="1160962"/>
                  <a:pt x="4322700" y="1164959"/>
                </a:cubicBezTo>
                <a:cubicBezTo>
                  <a:pt x="4319665" y="1169584"/>
                  <a:pt x="4317317" y="1177902"/>
                  <a:pt x="4320805" y="1183491"/>
                </a:cubicBezTo>
                <a:cubicBezTo>
                  <a:pt x="4318461" y="1201842"/>
                  <a:pt x="4322792" y="1214807"/>
                  <a:pt x="4327680" y="1232589"/>
                </a:cubicBezTo>
                <a:cubicBezTo>
                  <a:pt x="4330554" y="1244010"/>
                  <a:pt x="4328004" y="1259163"/>
                  <a:pt x="4323153" y="1239286"/>
                </a:cubicBezTo>
                <a:cubicBezTo>
                  <a:pt x="4317028" y="1239250"/>
                  <a:pt x="4321585" y="1230556"/>
                  <a:pt x="4316538" y="1228027"/>
                </a:cubicBezTo>
                <a:cubicBezTo>
                  <a:pt x="4309122" y="1227128"/>
                  <a:pt x="4309096" y="1225960"/>
                  <a:pt x="4315755" y="1223913"/>
                </a:cubicBezTo>
                <a:cubicBezTo>
                  <a:pt x="4297473" y="1196069"/>
                  <a:pt x="4278747" y="1166945"/>
                  <a:pt x="4250272" y="1147129"/>
                </a:cubicBezTo>
                <a:cubicBezTo>
                  <a:pt x="4239041" y="1144101"/>
                  <a:pt x="4204490" y="1124804"/>
                  <a:pt x="4196648" y="1132686"/>
                </a:cubicBezTo>
                <a:cubicBezTo>
                  <a:pt x="4193785" y="1130165"/>
                  <a:pt x="4189701" y="1128082"/>
                  <a:pt x="4186020" y="1131772"/>
                </a:cubicBezTo>
                <a:cubicBezTo>
                  <a:pt x="4181985" y="1133365"/>
                  <a:pt x="4175605" y="1126441"/>
                  <a:pt x="4174631" y="1130027"/>
                </a:cubicBezTo>
                <a:cubicBezTo>
                  <a:pt x="4174208" y="1134625"/>
                  <a:pt x="4170175" y="1132592"/>
                  <a:pt x="4168037" y="1129833"/>
                </a:cubicBezTo>
                <a:cubicBezTo>
                  <a:pt x="4164071" y="1132228"/>
                  <a:pt x="4159964" y="1134099"/>
                  <a:pt x="4155168" y="1133342"/>
                </a:cubicBezTo>
                <a:cubicBezTo>
                  <a:pt x="4152579" y="1133806"/>
                  <a:pt x="4154386" y="1135681"/>
                  <a:pt x="4155505" y="1136971"/>
                </a:cubicBezTo>
                <a:cubicBezTo>
                  <a:pt x="4149538" y="1143168"/>
                  <a:pt x="4145580" y="1133297"/>
                  <a:pt x="4139266" y="1139125"/>
                </a:cubicBezTo>
                <a:cubicBezTo>
                  <a:pt x="4147007" y="1140201"/>
                  <a:pt x="4159537" y="1150151"/>
                  <a:pt x="4164433" y="1139635"/>
                </a:cubicBezTo>
                <a:cubicBezTo>
                  <a:pt x="4173966" y="1146165"/>
                  <a:pt x="4189662" y="1143905"/>
                  <a:pt x="4203109" y="1144400"/>
                </a:cubicBezTo>
                <a:cubicBezTo>
                  <a:pt x="4207258" y="1154313"/>
                  <a:pt x="4220581" y="1146270"/>
                  <a:pt x="4227551" y="1154940"/>
                </a:cubicBezTo>
                <a:cubicBezTo>
                  <a:pt x="4242553" y="1156068"/>
                  <a:pt x="4249401" y="1171170"/>
                  <a:pt x="4262164" y="1176187"/>
                </a:cubicBezTo>
                <a:cubicBezTo>
                  <a:pt x="4265965" y="1190907"/>
                  <a:pt x="4283571" y="1204802"/>
                  <a:pt x="4290285" y="1216941"/>
                </a:cubicBezTo>
                <a:cubicBezTo>
                  <a:pt x="4294972" y="1219044"/>
                  <a:pt x="4292649" y="1227507"/>
                  <a:pt x="4298098" y="1230938"/>
                </a:cubicBezTo>
                <a:cubicBezTo>
                  <a:pt x="4300279" y="1229169"/>
                  <a:pt x="4302855" y="1227346"/>
                  <a:pt x="4304679" y="1230530"/>
                </a:cubicBezTo>
                <a:cubicBezTo>
                  <a:pt x="4304339" y="1236772"/>
                  <a:pt x="4300704" y="1243672"/>
                  <a:pt x="4307907" y="1246380"/>
                </a:cubicBezTo>
                <a:cubicBezTo>
                  <a:pt x="4302921" y="1250960"/>
                  <a:pt x="4313371" y="1262738"/>
                  <a:pt x="4318552" y="1265930"/>
                </a:cubicBezTo>
                <a:cubicBezTo>
                  <a:pt x="4317033" y="1272528"/>
                  <a:pt x="4317510" y="1275142"/>
                  <a:pt x="4324330" y="1276182"/>
                </a:cubicBezTo>
                <a:cubicBezTo>
                  <a:pt x="4327576" y="1285296"/>
                  <a:pt x="4337167" y="1279076"/>
                  <a:pt x="4333349" y="1272866"/>
                </a:cubicBezTo>
                <a:cubicBezTo>
                  <a:pt x="4337746" y="1269363"/>
                  <a:pt x="4342687" y="1277847"/>
                  <a:pt x="4342786" y="1282096"/>
                </a:cubicBezTo>
                <a:cubicBezTo>
                  <a:pt x="4346669" y="1284770"/>
                  <a:pt x="4341536" y="1291752"/>
                  <a:pt x="4347906" y="1291588"/>
                </a:cubicBezTo>
                <a:cubicBezTo>
                  <a:pt x="4350442" y="1295245"/>
                  <a:pt x="4355410" y="1296107"/>
                  <a:pt x="4358340" y="1299220"/>
                </a:cubicBezTo>
                <a:cubicBezTo>
                  <a:pt x="4348226" y="1308640"/>
                  <a:pt x="4367572" y="1319165"/>
                  <a:pt x="4368042" y="1329142"/>
                </a:cubicBezTo>
                <a:cubicBezTo>
                  <a:pt x="4376281" y="1341064"/>
                  <a:pt x="4388216" y="1349074"/>
                  <a:pt x="4395671" y="1359490"/>
                </a:cubicBezTo>
                <a:cubicBezTo>
                  <a:pt x="4398265" y="1359978"/>
                  <a:pt x="4397444" y="1365212"/>
                  <a:pt x="4396262" y="1364324"/>
                </a:cubicBezTo>
                <a:cubicBezTo>
                  <a:pt x="4393982" y="1362607"/>
                  <a:pt x="4392220" y="1361122"/>
                  <a:pt x="4388811" y="1361349"/>
                </a:cubicBezTo>
                <a:cubicBezTo>
                  <a:pt x="4385039" y="1357306"/>
                  <a:pt x="4383119" y="1358383"/>
                  <a:pt x="4381584" y="1352541"/>
                </a:cubicBezTo>
                <a:cubicBezTo>
                  <a:pt x="4379379" y="1352836"/>
                  <a:pt x="4377985" y="1350893"/>
                  <a:pt x="4376906" y="1349540"/>
                </a:cubicBezTo>
                <a:cubicBezTo>
                  <a:pt x="4357508" y="1346488"/>
                  <a:pt x="4340626" y="1324650"/>
                  <a:pt x="4322359" y="1312102"/>
                </a:cubicBezTo>
                <a:cubicBezTo>
                  <a:pt x="4303281" y="1300787"/>
                  <a:pt x="4291384" y="1273070"/>
                  <a:pt x="4268105" y="1266276"/>
                </a:cubicBezTo>
                <a:cubicBezTo>
                  <a:pt x="4253128" y="1272033"/>
                  <a:pt x="4313419" y="1326146"/>
                  <a:pt x="4322956" y="1330560"/>
                </a:cubicBezTo>
                <a:cubicBezTo>
                  <a:pt x="4325006" y="1341824"/>
                  <a:pt x="4339103" y="1341638"/>
                  <a:pt x="4345545" y="1350507"/>
                </a:cubicBezTo>
                <a:cubicBezTo>
                  <a:pt x="4358491" y="1357774"/>
                  <a:pt x="4371212" y="1365714"/>
                  <a:pt x="4382246" y="1370833"/>
                </a:cubicBezTo>
                <a:cubicBezTo>
                  <a:pt x="4388058" y="1372568"/>
                  <a:pt x="4393170" y="1377778"/>
                  <a:pt x="4399553" y="1377940"/>
                </a:cubicBezTo>
                <a:cubicBezTo>
                  <a:pt x="4403300" y="1375110"/>
                  <a:pt x="4403334" y="1375138"/>
                  <a:pt x="4405943" y="1377753"/>
                </a:cubicBezTo>
                <a:cubicBezTo>
                  <a:pt x="4407547" y="1390323"/>
                  <a:pt x="4429599" y="1384756"/>
                  <a:pt x="4437137" y="1384887"/>
                </a:cubicBezTo>
                <a:cubicBezTo>
                  <a:pt x="4441322" y="1383180"/>
                  <a:pt x="4443214" y="1379689"/>
                  <a:pt x="4440040" y="1376764"/>
                </a:cubicBezTo>
                <a:cubicBezTo>
                  <a:pt x="4439357" y="1374039"/>
                  <a:pt x="4441140" y="1371874"/>
                  <a:pt x="4439142" y="1369937"/>
                </a:cubicBezTo>
                <a:cubicBezTo>
                  <a:pt x="4409727" y="1358348"/>
                  <a:pt x="4399340" y="1327279"/>
                  <a:pt x="4377085" y="1302731"/>
                </a:cubicBezTo>
                <a:cubicBezTo>
                  <a:pt x="4371742" y="1303199"/>
                  <a:pt x="4376058" y="1293375"/>
                  <a:pt x="4370945" y="1292051"/>
                </a:cubicBezTo>
                <a:cubicBezTo>
                  <a:pt x="4369837" y="1279735"/>
                  <a:pt x="4370444" y="1287192"/>
                  <a:pt x="4365517" y="1283938"/>
                </a:cubicBezTo>
                <a:cubicBezTo>
                  <a:pt x="4364974" y="1270397"/>
                  <a:pt x="4356182" y="1260556"/>
                  <a:pt x="4356099" y="1249107"/>
                </a:cubicBezTo>
                <a:cubicBezTo>
                  <a:pt x="4353965" y="1247341"/>
                  <a:pt x="4355554" y="1244111"/>
                  <a:pt x="4353121" y="1242816"/>
                </a:cubicBezTo>
                <a:cubicBezTo>
                  <a:pt x="4346948" y="1240640"/>
                  <a:pt x="4352551" y="1229405"/>
                  <a:pt x="4346681" y="1224872"/>
                </a:cubicBezTo>
                <a:cubicBezTo>
                  <a:pt x="4354694" y="1211391"/>
                  <a:pt x="4340911" y="1197178"/>
                  <a:pt x="4341515" y="1182969"/>
                </a:cubicBezTo>
                <a:cubicBezTo>
                  <a:pt x="4345949" y="1179686"/>
                  <a:pt x="4339737" y="1175234"/>
                  <a:pt x="4343549" y="1169636"/>
                </a:cubicBezTo>
                <a:cubicBezTo>
                  <a:pt x="4345765" y="1166862"/>
                  <a:pt x="4344342" y="1164301"/>
                  <a:pt x="4346569" y="1160064"/>
                </a:cubicBezTo>
                <a:cubicBezTo>
                  <a:pt x="4345803" y="1157765"/>
                  <a:pt x="4342432" y="1159528"/>
                  <a:pt x="4342222" y="1156898"/>
                </a:cubicBezTo>
                <a:cubicBezTo>
                  <a:pt x="4349416" y="1135684"/>
                  <a:pt x="4347256" y="1139724"/>
                  <a:pt x="4365002" y="1151328"/>
                </a:cubicBezTo>
                <a:cubicBezTo>
                  <a:pt x="4374854" y="1158883"/>
                  <a:pt x="4387191" y="1166483"/>
                  <a:pt x="4392429" y="1177356"/>
                </a:cubicBezTo>
                <a:cubicBezTo>
                  <a:pt x="4412179" y="1195197"/>
                  <a:pt x="4414520" y="1226285"/>
                  <a:pt x="4423708" y="1249966"/>
                </a:cubicBezTo>
                <a:cubicBezTo>
                  <a:pt x="4425236" y="1256424"/>
                  <a:pt x="4424649" y="1263683"/>
                  <a:pt x="4428858" y="1269109"/>
                </a:cubicBezTo>
                <a:cubicBezTo>
                  <a:pt x="4422891" y="1272210"/>
                  <a:pt x="4428696" y="1278193"/>
                  <a:pt x="4433220" y="1279306"/>
                </a:cubicBezTo>
                <a:cubicBezTo>
                  <a:pt x="4422588" y="1281529"/>
                  <a:pt x="4430609" y="1294552"/>
                  <a:pt x="4435666" y="1300574"/>
                </a:cubicBezTo>
                <a:cubicBezTo>
                  <a:pt x="4431100" y="1303176"/>
                  <a:pt x="4436159" y="1329329"/>
                  <a:pt x="4442260" y="1329707"/>
                </a:cubicBezTo>
                <a:lnTo>
                  <a:pt x="4442260" y="1329713"/>
                </a:lnTo>
                <a:lnTo>
                  <a:pt x="4442278" y="1329715"/>
                </a:lnTo>
                <a:cubicBezTo>
                  <a:pt x="4442239" y="1332357"/>
                  <a:pt x="4438510" y="1330005"/>
                  <a:pt x="4437270" y="1332018"/>
                </a:cubicBezTo>
                <a:cubicBezTo>
                  <a:pt x="4434701" y="1339439"/>
                  <a:pt x="4438470" y="1342989"/>
                  <a:pt x="4444242" y="1346876"/>
                </a:cubicBezTo>
                <a:cubicBezTo>
                  <a:pt x="4450306" y="1349097"/>
                  <a:pt x="4456382" y="1335629"/>
                  <a:pt x="4453345" y="1332006"/>
                </a:cubicBezTo>
                <a:cubicBezTo>
                  <a:pt x="4453162" y="1325621"/>
                  <a:pt x="4453753" y="1326070"/>
                  <a:pt x="4448635" y="1323015"/>
                </a:cubicBezTo>
                <a:cubicBezTo>
                  <a:pt x="4454584" y="1317855"/>
                  <a:pt x="4451772" y="1307339"/>
                  <a:pt x="4453825" y="1300195"/>
                </a:cubicBezTo>
                <a:cubicBezTo>
                  <a:pt x="4445154" y="1293523"/>
                  <a:pt x="4448654" y="1284980"/>
                  <a:pt x="4448479" y="1275649"/>
                </a:cubicBezTo>
                <a:cubicBezTo>
                  <a:pt x="4444307" y="1267860"/>
                  <a:pt x="4444540" y="1258787"/>
                  <a:pt x="4440513" y="1250705"/>
                </a:cubicBezTo>
                <a:cubicBezTo>
                  <a:pt x="4434678" y="1250571"/>
                  <a:pt x="4440188" y="1247939"/>
                  <a:pt x="4439856" y="1244493"/>
                </a:cubicBezTo>
                <a:cubicBezTo>
                  <a:pt x="4438387" y="1241830"/>
                  <a:pt x="4434295" y="1241417"/>
                  <a:pt x="4432873" y="1238076"/>
                </a:cubicBezTo>
                <a:cubicBezTo>
                  <a:pt x="4437671" y="1236743"/>
                  <a:pt x="4438967" y="1235704"/>
                  <a:pt x="4438927" y="1231127"/>
                </a:cubicBezTo>
                <a:cubicBezTo>
                  <a:pt x="4437530" y="1228188"/>
                  <a:pt x="4433280" y="1230088"/>
                  <a:pt x="4434373" y="1226059"/>
                </a:cubicBezTo>
                <a:cubicBezTo>
                  <a:pt x="4428542" y="1215537"/>
                  <a:pt x="4432811" y="1209506"/>
                  <a:pt x="4428027" y="1207530"/>
                </a:cubicBezTo>
                <a:cubicBezTo>
                  <a:pt x="4426587" y="1204950"/>
                  <a:pt x="4418932" y="1204195"/>
                  <a:pt x="4424033" y="1201030"/>
                </a:cubicBezTo>
                <a:cubicBezTo>
                  <a:pt x="4426910" y="1197164"/>
                  <a:pt x="4421370" y="1196110"/>
                  <a:pt x="4418687" y="1196120"/>
                </a:cubicBezTo>
                <a:cubicBezTo>
                  <a:pt x="4416940" y="1193637"/>
                  <a:pt x="4418071" y="1191382"/>
                  <a:pt x="4415577" y="1189167"/>
                </a:cubicBezTo>
                <a:cubicBezTo>
                  <a:pt x="4416828" y="1177158"/>
                  <a:pt x="4406531" y="1169604"/>
                  <a:pt x="4398088" y="1164009"/>
                </a:cubicBezTo>
                <a:cubicBezTo>
                  <a:pt x="4387326" y="1143050"/>
                  <a:pt x="4360444" y="1137527"/>
                  <a:pt x="4341635" y="1127180"/>
                </a:cubicBezTo>
                <a:close/>
                <a:moveTo>
                  <a:pt x="4658959" y="1092650"/>
                </a:moveTo>
                <a:cubicBezTo>
                  <a:pt x="4643975" y="1102899"/>
                  <a:pt x="4609792" y="1099438"/>
                  <a:pt x="4612219" y="1125129"/>
                </a:cubicBezTo>
                <a:cubicBezTo>
                  <a:pt x="4618964" y="1130101"/>
                  <a:pt x="4612131" y="1138290"/>
                  <a:pt x="4620086" y="1141168"/>
                </a:cubicBezTo>
                <a:cubicBezTo>
                  <a:pt x="4613998" y="1144467"/>
                  <a:pt x="4623636" y="1147401"/>
                  <a:pt x="4621389" y="1152442"/>
                </a:cubicBezTo>
                <a:cubicBezTo>
                  <a:pt x="4620469" y="1159129"/>
                  <a:pt x="4644164" y="1155987"/>
                  <a:pt x="4635578" y="1163860"/>
                </a:cubicBezTo>
                <a:cubicBezTo>
                  <a:pt x="4642456" y="1167402"/>
                  <a:pt x="4638489" y="1172408"/>
                  <a:pt x="4648885" y="1171802"/>
                </a:cubicBezTo>
                <a:cubicBezTo>
                  <a:pt x="4652134" y="1177521"/>
                  <a:pt x="4654429" y="1184699"/>
                  <a:pt x="4661106" y="1187819"/>
                </a:cubicBezTo>
                <a:cubicBezTo>
                  <a:pt x="4661274" y="1199580"/>
                  <a:pt x="4671303" y="1203032"/>
                  <a:pt x="4679294" y="1207962"/>
                </a:cubicBezTo>
                <a:cubicBezTo>
                  <a:pt x="4677589" y="1213125"/>
                  <a:pt x="4683134" y="1211528"/>
                  <a:pt x="4685618" y="1213111"/>
                </a:cubicBezTo>
                <a:cubicBezTo>
                  <a:pt x="4697390" y="1225318"/>
                  <a:pt x="4718492" y="1224754"/>
                  <a:pt x="4731218" y="1236000"/>
                </a:cubicBezTo>
                <a:cubicBezTo>
                  <a:pt x="4736522" y="1238683"/>
                  <a:pt x="4740936" y="1245008"/>
                  <a:pt x="4748353" y="1243552"/>
                </a:cubicBezTo>
                <a:cubicBezTo>
                  <a:pt x="4753561" y="1250992"/>
                  <a:pt x="4761081" y="1251668"/>
                  <a:pt x="4768474" y="1251353"/>
                </a:cubicBezTo>
                <a:cubicBezTo>
                  <a:pt x="4774647" y="1262310"/>
                  <a:pt x="4776193" y="1248084"/>
                  <a:pt x="4780539" y="1260054"/>
                </a:cubicBezTo>
                <a:cubicBezTo>
                  <a:pt x="4781616" y="1259633"/>
                  <a:pt x="4782059" y="1258085"/>
                  <a:pt x="4783514" y="1258642"/>
                </a:cubicBezTo>
                <a:cubicBezTo>
                  <a:pt x="4785710" y="1262858"/>
                  <a:pt x="4790335" y="1255515"/>
                  <a:pt x="4793056" y="1261919"/>
                </a:cubicBezTo>
                <a:cubicBezTo>
                  <a:pt x="4799685" y="1260827"/>
                  <a:pt x="4803442" y="1268702"/>
                  <a:pt x="4808736" y="1263777"/>
                </a:cubicBezTo>
                <a:cubicBezTo>
                  <a:pt x="4816344" y="1264967"/>
                  <a:pt x="4822610" y="1261920"/>
                  <a:pt x="4828344" y="1268684"/>
                </a:cubicBezTo>
                <a:cubicBezTo>
                  <a:pt x="4831530" y="1269626"/>
                  <a:pt x="4838022" y="1263285"/>
                  <a:pt x="4837106" y="1270656"/>
                </a:cubicBezTo>
                <a:cubicBezTo>
                  <a:pt x="4823457" y="1278815"/>
                  <a:pt x="4808855" y="1271356"/>
                  <a:pt x="4794620" y="1277678"/>
                </a:cubicBezTo>
                <a:cubicBezTo>
                  <a:pt x="4791163" y="1278882"/>
                  <a:pt x="4782842" y="1280819"/>
                  <a:pt x="4788264" y="1285404"/>
                </a:cubicBezTo>
                <a:cubicBezTo>
                  <a:pt x="4789115" y="1289304"/>
                  <a:pt x="4784199" y="1284603"/>
                  <a:pt x="4786956" y="1284530"/>
                </a:cubicBezTo>
                <a:cubicBezTo>
                  <a:pt x="4776573" y="1281338"/>
                  <a:pt x="4770325" y="1289797"/>
                  <a:pt x="4761309" y="1291521"/>
                </a:cubicBezTo>
                <a:cubicBezTo>
                  <a:pt x="4758289" y="1292306"/>
                  <a:pt x="4755004" y="1289712"/>
                  <a:pt x="4752106" y="1292081"/>
                </a:cubicBezTo>
                <a:cubicBezTo>
                  <a:pt x="4757298" y="1297946"/>
                  <a:pt x="4743921" y="1298252"/>
                  <a:pt x="4745243" y="1304853"/>
                </a:cubicBezTo>
                <a:cubicBezTo>
                  <a:pt x="4726073" y="1313215"/>
                  <a:pt x="4736768" y="1350410"/>
                  <a:pt x="4754175" y="1348306"/>
                </a:cubicBezTo>
                <a:cubicBezTo>
                  <a:pt x="4756096" y="1351117"/>
                  <a:pt x="4754751" y="1353372"/>
                  <a:pt x="4758771" y="1356130"/>
                </a:cubicBezTo>
                <a:cubicBezTo>
                  <a:pt x="4773268" y="1355808"/>
                  <a:pt x="4782717" y="1364329"/>
                  <a:pt x="4795923" y="1366008"/>
                </a:cubicBezTo>
                <a:cubicBezTo>
                  <a:pt x="4809394" y="1360706"/>
                  <a:pt x="4825285" y="1371903"/>
                  <a:pt x="4838144" y="1369823"/>
                </a:cubicBezTo>
                <a:cubicBezTo>
                  <a:pt x="4842638" y="1373181"/>
                  <a:pt x="4848129" y="1367456"/>
                  <a:pt x="4854523" y="1370541"/>
                </a:cubicBezTo>
                <a:cubicBezTo>
                  <a:pt x="4861222" y="1377747"/>
                  <a:pt x="4874513" y="1372216"/>
                  <a:pt x="4879963" y="1368379"/>
                </a:cubicBezTo>
                <a:cubicBezTo>
                  <a:pt x="4889889" y="1370753"/>
                  <a:pt x="4900431" y="1368787"/>
                  <a:pt x="4902568" y="1358355"/>
                </a:cubicBezTo>
                <a:cubicBezTo>
                  <a:pt x="4905432" y="1360103"/>
                  <a:pt x="4902134" y="1364425"/>
                  <a:pt x="4907307" y="1363836"/>
                </a:cubicBezTo>
                <a:cubicBezTo>
                  <a:pt x="4910091" y="1356662"/>
                  <a:pt x="4923012" y="1360669"/>
                  <a:pt x="4923162" y="1350211"/>
                </a:cubicBezTo>
                <a:cubicBezTo>
                  <a:pt x="4921120" y="1348648"/>
                  <a:pt x="4915625" y="1348749"/>
                  <a:pt x="4914223" y="1348995"/>
                </a:cubicBezTo>
                <a:cubicBezTo>
                  <a:pt x="4912217" y="1345882"/>
                  <a:pt x="4910283" y="1346373"/>
                  <a:pt x="4910235" y="1349912"/>
                </a:cubicBezTo>
                <a:cubicBezTo>
                  <a:pt x="4904049" y="1353614"/>
                  <a:pt x="4903570" y="1341723"/>
                  <a:pt x="4896235" y="1352563"/>
                </a:cubicBezTo>
                <a:cubicBezTo>
                  <a:pt x="4892965" y="1346644"/>
                  <a:pt x="4885687" y="1350730"/>
                  <a:pt x="4880757" y="1352428"/>
                </a:cubicBezTo>
                <a:cubicBezTo>
                  <a:pt x="4874591" y="1352215"/>
                  <a:pt x="4869234" y="1352374"/>
                  <a:pt x="4864419" y="1356033"/>
                </a:cubicBezTo>
                <a:cubicBezTo>
                  <a:pt x="4843959" y="1354726"/>
                  <a:pt x="4824891" y="1348165"/>
                  <a:pt x="4808520" y="1349143"/>
                </a:cubicBezTo>
                <a:cubicBezTo>
                  <a:pt x="4799517" y="1344181"/>
                  <a:pt x="4789647" y="1346186"/>
                  <a:pt x="4780661" y="1343344"/>
                </a:cubicBezTo>
                <a:cubicBezTo>
                  <a:pt x="4776897" y="1341502"/>
                  <a:pt x="4770703" y="1337572"/>
                  <a:pt x="4765368" y="1341540"/>
                </a:cubicBezTo>
                <a:cubicBezTo>
                  <a:pt x="4761905" y="1342045"/>
                  <a:pt x="4761165" y="1339389"/>
                  <a:pt x="4764200" y="1337850"/>
                </a:cubicBezTo>
                <a:cubicBezTo>
                  <a:pt x="4762096" y="1335132"/>
                  <a:pt x="4758537" y="1334456"/>
                  <a:pt x="4756725" y="1330585"/>
                </a:cubicBezTo>
                <a:cubicBezTo>
                  <a:pt x="4754622" y="1329392"/>
                  <a:pt x="4751442" y="1330708"/>
                  <a:pt x="4750332" y="1327989"/>
                </a:cubicBezTo>
                <a:cubicBezTo>
                  <a:pt x="4752009" y="1326336"/>
                  <a:pt x="4756006" y="1328114"/>
                  <a:pt x="4755777" y="1324478"/>
                </a:cubicBezTo>
                <a:cubicBezTo>
                  <a:pt x="4756167" y="1318285"/>
                  <a:pt x="4764392" y="1319286"/>
                  <a:pt x="4767985" y="1313784"/>
                </a:cubicBezTo>
                <a:cubicBezTo>
                  <a:pt x="4770011" y="1313250"/>
                  <a:pt x="4773284" y="1314205"/>
                  <a:pt x="4772979" y="1310120"/>
                </a:cubicBezTo>
                <a:cubicBezTo>
                  <a:pt x="4786768" y="1308984"/>
                  <a:pt x="4776631" y="1305311"/>
                  <a:pt x="4785014" y="1305035"/>
                </a:cubicBezTo>
                <a:cubicBezTo>
                  <a:pt x="4789775" y="1299868"/>
                  <a:pt x="4798334" y="1303505"/>
                  <a:pt x="4802599" y="1299854"/>
                </a:cubicBezTo>
                <a:cubicBezTo>
                  <a:pt x="4803784" y="1296809"/>
                  <a:pt x="4803786" y="1296781"/>
                  <a:pt x="4806970" y="1297489"/>
                </a:cubicBezTo>
                <a:cubicBezTo>
                  <a:pt x="4810331" y="1302345"/>
                  <a:pt x="4809811" y="1297763"/>
                  <a:pt x="4811746" y="1295719"/>
                </a:cubicBezTo>
                <a:cubicBezTo>
                  <a:pt x="4813407" y="1295567"/>
                  <a:pt x="4814287" y="1299308"/>
                  <a:pt x="4816606" y="1298396"/>
                </a:cubicBezTo>
                <a:cubicBezTo>
                  <a:pt x="4820143" y="1296282"/>
                  <a:pt x="4813503" y="1293393"/>
                  <a:pt x="4817942" y="1290842"/>
                </a:cubicBezTo>
                <a:cubicBezTo>
                  <a:pt x="4843052" y="1302784"/>
                  <a:pt x="4865523" y="1285401"/>
                  <a:pt x="4889268" y="1294217"/>
                </a:cubicBezTo>
                <a:cubicBezTo>
                  <a:pt x="4892780" y="1292732"/>
                  <a:pt x="4897607" y="1289164"/>
                  <a:pt x="4901099" y="1291083"/>
                </a:cubicBezTo>
                <a:cubicBezTo>
                  <a:pt x="4904049" y="1295438"/>
                  <a:pt x="4912973" y="1286795"/>
                  <a:pt x="4915921" y="1291969"/>
                </a:cubicBezTo>
                <a:cubicBezTo>
                  <a:pt x="4918150" y="1289764"/>
                  <a:pt x="4920605" y="1290757"/>
                  <a:pt x="4922748" y="1289026"/>
                </a:cubicBezTo>
                <a:cubicBezTo>
                  <a:pt x="4921997" y="1285471"/>
                  <a:pt x="4927364" y="1284396"/>
                  <a:pt x="4928075" y="1287488"/>
                </a:cubicBezTo>
                <a:cubicBezTo>
                  <a:pt x="4925934" y="1305471"/>
                  <a:pt x="4921655" y="1323303"/>
                  <a:pt x="4929344" y="1339092"/>
                </a:cubicBezTo>
                <a:cubicBezTo>
                  <a:pt x="4928639" y="1341848"/>
                  <a:pt x="4925443" y="1338998"/>
                  <a:pt x="4924391" y="1341120"/>
                </a:cubicBezTo>
                <a:cubicBezTo>
                  <a:pt x="4924751" y="1344412"/>
                  <a:pt x="4921278" y="1344544"/>
                  <a:pt x="4920909" y="1347339"/>
                </a:cubicBezTo>
                <a:cubicBezTo>
                  <a:pt x="4918840" y="1346698"/>
                  <a:pt x="4918149" y="1348990"/>
                  <a:pt x="4918707" y="1348369"/>
                </a:cubicBezTo>
                <a:cubicBezTo>
                  <a:pt x="4922911" y="1347919"/>
                  <a:pt x="4923075" y="1348123"/>
                  <a:pt x="4923163" y="1350201"/>
                </a:cubicBezTo>
                <a:cubicBezTo>
                  <a:pt x="4935992" y="1355797"/>
                  <a:pt x="4928481" y="1353196"/>
                  <a:pt x="4938511" y="1346804"/>
                </a:cubicBezTo>
                <a:lnTo>
                  <a:pt x="4938510" y="1346811"/>
                </a:lnTo>
                <a:lnTo>
                  <a:pt x="4938510" y="1346815"/>
                </a:lnTo>
                <a:cubicBezTo>
                  <a:pt x="4966428" y="1358117"/>
                  <a:pt x="4998770" y="1350374"/>
                  <a:pt x="5014110" y="1323413"/>
                </a:cubicBezTo>
                <a:cubicBezTo>
                  <a:pt x="5023797" y="1310932"/>
                  <a:pt x="5013300" y="1288474"/>
                  <a:pt x="5003968" y="1310646"/>
                </a:cubicBezTo>
                <a:cubicBezTo>
                  <a:pt x="4989593" y="1315890"/>
                  <a:pt x="4972451" y="1335015"/>
                  <a:pt x="4956472" y="1323481"/>
                </a:cubicBezTo>
                <a:cubicBezTo>
                  <a:pt x="4947642" y="1322776"/>
                  <a:pt x="4952067" y="1309564"/>
                  <a:pt x="4944895" y="1308684"/>
                </a:cubicBezTo>
                <a:cubicBezTo>
                  <a:pt x="4941627" y="1303001"/>
                  <a:pt x="4951958" y="1299331"/>
                  <a:pt x="4950709" y="1292485"/>
                </a:cubicBezTo>
                <a:cubicBezTo>
                  <a:pt x="4959742" y="1286174"/>
                  <a:pt x="4971127" y="1285837"/>
                  <a:pt x="4980091" y="1279193"/>
                </a:cubicBezTo>
                <a:cubicBezTo>
                  <a:pt x="4990152" y="1282564"/>
                  <a:pt x="4996486" y="1271918"/>
                  <a:pt x="4998556" y="1264026"/>
                </a:cubicBezTo>
                <a:cubicBezTo>
                  <a:pt x="5005531" y="1259447"/>
                  <a:pt x="4995763" y="1254712"/>
                  <a:pt x="4992149" y="1252099"/>
                </a:cubicBezTo>
                <a:cubicBezTo>
                  <a:pt x="4986117" y="1251778"/>
                  <a:pt x="4985953" y="1261523"/>
                  <a:pt x="4982621" y="1251120"/>
                </a:cubicBezTo>
                <a:cubicBezTo>
                  <a:pt x="4976101" y="1259575"/>
                  <a:pt x="4965082" y="1252940"/>
                  <a:pt x="4959163" y="1261100"/>
                </a:cubicBezTo>
                <a:cubicBezTo>
                  <a:pt x="4945661" y="1257203"/>
                  <a:pt x="4935344" y="1292346"/>
                  <a:pt x="4925595" y="1278090"/>
                </a:cubicBezTo>
                <a:cubicBezTo>
                  <a:pt x="4922862" y="1278306"/>
                  <a:pt x="4924572" y="1281855"/>
                  <a:pt x="4922239" y="1282473"/>
                </a:cubicBezTo>
                <a:cubicBezTo>
                  <a:pt x="4918555" y="1276892"/>
                  <a:pt x="4909530" y="1273312"/>
                  <a:pt x="4903989" y="1273833"/>
                </a:cubicBezTo>
                <a:cubicBezTo>
                  <a:pt x="4900738" y="1276166"/>
                  <a:pt x="4899768" y="1274514"/>
                  <a:pt x="4897676" y="1271878"/>
                </a:cubicBezTo>
                <a:cubicBezTo>
                  <a:pt x="4890888" y="1271658"/>
                  <a:pt x="4873585" y="1268877"/>
                  <a:pt x="4881011" y="1259543"/>
                </a:cubicBezTo>
                <a:cubicBezTo>
                  <a:pt x="4882436" y="1263616"/>
                  <a:pt x="4882885" y="1265864"/>
                  <a:pt x="4888080" y="1265487"/>
                </a:cubicBezTo>
                <a:cubicBezTo>
                  <a:pt x="4892894" y="1255651"/>
                  <a:pt x="4894045" y="1270700"/>
                  <a:pt x="4904041" y="1259884"/>
                </a:cubicBezTo>
                <a:cubicBezTo>
                  <a:pt x="4911067" y="1259472"/>
                  <a:pt x="4928779" y="1253973"/>
                  <a:pt x="4918872" y="1245912"/>
                </a:cubicBezTo>
                <a:cubicBezTo>
                  <a:pt x="4917013" y="1247895"/>
                  <a:pt x="4912390" y="1249511"/>
                  <a:pt x="4912423" y="1245411"/>
                </a:cubicBezTo>
                <a:cubicBezTo>
                  <a:pt x="4913584" y="1240929"/>
                  <a:pt x="4917601" y="1244509"/>
                  <a:pt x="4919488" y="1238499"/>
                </a:cubicBezTo>
                <a:cubicBezTo>
                  <a:pt x="4932875" y="1240104"/>
                  <a:pt x="4944180" y="1235846"/>
                  <a:pt x="4955731" y="1239917"/>
                </a:cubicBezTo>
                <a:cubicBezTo>
                  <a:pt x="4972313" y="1228305"/>
                  <a:pt x="4944682" y="1219490"/>
                  <a:pt x="4937153" y="1222045"/>
                </a:cubicBezTo>
                <a:cubicBezTo>
                  <a:pt x="4917509" y="1217663"/>
                  <a:pt x="4896960" y="1206811"/>
                  <a:pt x="4888406" y="1186289"/>
                </a:cubicBezTo>
                <a:cubicBezTo>
                  <a:pt x="4887376" y="1182146"/>
                  <a:pt x="4878248" y="1181875"/>
                  <a:pt x="4884160" y="1178275"/>
                </a:cubicBezTo>
                <a:cubicBezTo>
                  <a:pt x="4881600" y="1169797"/>
                  <a:pt x="4879433" y="1161785"/>
                  <a:pt x="4874813" y="1154067"/>
                </a:cubicBezTo>
                <a:cubicBezTo>
                  <a:pt x="4875751" y="1148933"/>
                  <a:pt x="4868928" y="1150277"/>
                  <a:pt x="4870177" y="1145524"/>
                </a:cubicBezTo>
                <a:cubicBezTo>
                  <a:pt x="4874911" y="1136084"/>
                  <a:pt x="4859570" y="1116118"/>
                  <a:pt x="4883784" y="1127414"/>
                </a:cubicBezTo>
                <a:cubicBezTo>
                  <a:pt x="4894589" y="1135065"/>
                  <a:pt x="4908796" y="1137928"/>
                  <a:pt x="4921368" y="1142880"/>
                </a:cubicBezTo>
                <a:cubicBezTo>
                  <a:pt x="4929956" y="1147396"/>
                  <a:pt x="4951184" y="1157165"/>
                  <a:pt x="4944625" y="1137325"/>
                </a:cubicBezTo>
                <a:cubicBezTo>
                  <a:pt x="4928750" y="1126175"/>
                  <a:pt x="4910299" y="1121225"/>
                  <a:pt x="4893245" y="1112750"/>
                </a:cubicBezTo>
                <a:cubicBezTo>
                  <a:pt x="4884956" y="1103106"/>
                  <a:pt x="4870639" y="1105978"/>
                  <a:pt x="4861502" y="1098849"/>
                </a:cubicBezTo>
                <a:cubicBezTo>
                  <a:pt x="4837695" y="1103867"/>
                  <a:pt x="4846786" y="1149677"/>
                  <a:pt x="4854574" y="1166599"/>
                </a:cubicBezTo>
                <a:cubicBezTo>
                  <a:pt x="4857431" y="1185513"/>
                  <a:pt x="4868768" y="1201978"/>
                  <a:pt x="4880938" y="1217948"/>
                </a:cubicBezTo>
                <a:cubicBezTo>
                  <a:pt x="4887854" y="1220950"/>
                  <a:pt x="4893907" y="1225651"/>
                  <a:pt x="4900142" y="1230554"/>
                </a:cubicBezTo>
                <a:cubicBezTo>
                  <a:pt x="4904721" y="1230595"/>
                  <a:pt x="4911401" y="1232893"/>
                  <a:pt x="4912994" y="1236592"/>
                </a:cubicBezTo>
                <a:cubicBezTo>
                  <a:pt x="4910957" y="1238587"/>
                  <a:pt x="4907329" y="1239686"/>
                  <a:pt x="4907613" y="1243048"/>
                </a:cubicBezTo>
                <a:cubicBezTo>
                  <a:pt x="4905687" y="1244196"/>
                  <a:pt x="4903941" y="1244026"/>
                  <a:pt x="4902409" y="1242538"/>
                </a:cubicBezTo>
                <a:cubicBezTo>
                  <a:pt x="4900020" y="1239566"/>
                  <a:pt x="4878466" y="1244618"/>
                  <a:pt x="4891145" y="1248792"/>
                </a:cubicBezTo>
                <a:cubicBezTo>
                  <a:pt x="4883641" y="1250995"/>
                  <a:pt x="4872609" y="1255165"/>
                  <a:pt x="4884154" y="1244296"/>
                </a:cubicBezTo>
                <a:cubicBezTo>
                  <a:pt x="4863533" y="1241983"/>
                  <a:pt x="4844670" y="1251047"/>
                  <a:pt x="4826363" y="1239862"/>
                </a:cubicBezTo>
                <a:cubicBezTo>
                  <a:pt x="4820411" y="1241196"/>
                  <a:pt x="4817429" y="1234445"/>
                  <a:pt x="4812831" y="1236993"/>
                </a:cubicBezTo>
                <a:cubicBezTo>
                  <a:pt x="4809923" y="1238993"/>
                  <a:pt x="4805639" y="1237762"/>
                  <a:pt x="4804101" y="1234809"/>
                </a:cubicBezTo>
                <a:cubicBezTo>
                  <a:pt x="4784841" y="1237243"/>
                  <a:pt x="4768542" y="1221666"/>
                  <a:pt x="4753546" y="1223284"/>
                </a:cubicBezTo>
                <a:cubicBezTo>
                  <a:pt x="4750480" y="1223981"/>
                  <a:pt x="4750185" y="1220771"/>
                  <a:pt x="4748689" y="1220309"/>
                </a:cubicBezTo>
                <a:cubicBezTo>
                  <a:pt x="4745171" y="1219821"/>
                  <a:pt x="4743168" y="1219748"/>
                  <a:pt x="4741657" y="1216930"/>
                </a:cubicBezTo>
                <a:cubicBezTo>
                  <a:pt x="4728540" y="1209832"/>
                  <a:pt x="4716061" y="1210772"/>
                  <a:pt x="4707728" y="1197114"/>
                </a:cubicBezTo>
                <a:cubicBezTo>
                  <a:pt x="4695564" y="1196302"/>
                  <a:pt x="4683542" y="1186971"/>
                  <a:pt x="4679197" y="1175506"/>
                </a:cubicBezTo>
                <a:cubicBezTo>
                  <a:pt x="4673794" y="1175554"/>
                  <a:pt x="4673312" y="1167071"/>
                  <a:pt x="4668083" y="1166388"/>
                </a:cubicBezTo>
                <a:cubicBezTo>
                  <a:pt x="4665305" y="1163402"/>
                  <a:pt x="4667067" y="1159732"/>
                  <a:pt x="4660588" y="1160436"/>
                </a:cubicBezTo>
                <a:cubicBezTo>
                  <a:pt x="4655783" y="1155931"/>
                  <a:pt x="4652904" y="1146395"/>
                  <a:pt x="4645997" y="1145581"/>
                </a:cubicBezTo>
                <a:cubicBezTo>
                  <a:pt x="4644198" y="1145663"/>
                  <a:pt x="4642918" y="1144384"/>
                  <a:pt x="4643194" y="1142443"/>
                </a:cubicBezTo>
                <a:cubicBezTo>
                  <a:pt x="4643375" y="1140332"/>
                  <a:pt x="4643182" y="1140294"/>
                  <a:pt x="4640045" y="1139675"/>
                </a:cubicBezTo>
                <a:cubicBezTo>
                  <a:pt x="4636343" y="1133847"/>
                  <a:pt x="4633773" y="1130668"/>
                  <a:pt x="4632448" y="1124873"/>
                </a:cubicBezTo>
                <a:cubicBezTo>
                  <a:pt x="4636176" y="1119473"/>
                  <a:pt x="4650745" y="1115517"/>
                  <a:pt x="4647217" y="1110775"/>
                </a:cubicBezTo>
                <a:cubicBezTo>
                  <a:pt x="4651286" y="1107906"/>
                  <a:pt x="4656946" y="1111855"/>
                  <a:pt x="4661604" y="1110760"/>
                </a:cubicBezTo>
                <a:cubicBezTo>
                  <a:pt x="4666073" y="1108526"/>
                  <a:pt x="4671667" y="1107516"/>
                  <a:pt x="4676688" y="1107848"/>
                </a:cubicBezTo>
                <a:cubicBezTo>
                  <a:pt x="4688844" y="1098159"/>
                  <a:pt x="4668293" y="1091729"/>
                  <a:pt x="4658959" y="1092650"/>
                </a:cubicBezTo>
                <a:close/>
                <a:moveTo>
                  <a:pt x="4260697" y="1091539"/>
                </a:moveTo>
                <a:cubicBezTo>
                  <a:pt x="4255400" y="1094706"/>
                  <a:pt x="4251669" y="1092396"/>
                  <a:pt x="4248373" y="1099013"/>
                </a:cubicBezTo>
                <a:cubicBezTo>
                  <a:pt x="4248681" y="1101497"/>
                  <a:pt x="4252131" y="1099879"/>
                  <a:pt x="4252774" y="1102167"/>
                </a:cubicBezTo>
                <a:cubicBezTo>
                  <a:pt x="4252144" y="1104350"/>
                  <a:pt x="4253418" y="1105970"/>
                  <a:pt x="4254828" y="1107674"/>
                </a:cubicBezTo>
                <a:cubicBezTo>
                  <a:pt x="4254564" y="1113602"/>
                  <a:pt x="4255593" y="1115672"/>
                  <a:pt x="4253545" y="1120671"/>
                </a:cubicBezTo>
                <a:cubicBezTo>
                  <a:pt x="4254123" y="1122857"/>
                  <a:pt x="4258113" y="1121136"/>
                  <a:pt x="4257657" y="1123893"/>
                </a:cubicBezTo>
                <a:cubicBezTo>
                  <a:pt x="4252950" y="1125971"/>
                  <a:pt x="4251909" y="1122766"/>
                  <a:pt x="4254800" y="1129282"/>
                </a:cubicBezTo>
                <a:cubicBezTo>
                  <a:pt x="4259538" y="1145892"/>
                  <a:pt x="4278514" y="1131045"/>
                  <a:pt x="4289495" y="1131240"/>
                </a:cubicBezTo>
                <a:cubicBezTo>
                  <a:pt x="4290951" y="1129430"/>
                  <a:pt x="4290813" y="1127297"/>
                  <a:pt x="4289047" y="1124838"/>
                </a:cubicBezTo>
                <a:cubicBezTo>
                  <a:pt x="4292970" y="1122275"/>
                  <a:pt x="4290933" y="1121162"/>
                  <a:pt x="4287697" y="1120168"/>
                </a:cubicBezTo>
                <a:cubicBezTo>
                  <a:pt x="4283125" y="1106593"/>
                  <a:pt x="4264361" y="1127136"/>
                  <a:pt x="4267643" y="1109367"/>
                </a:cubicBezTo>
                <a:cubicBezTo>
                  <a:pt x="4254051" y="1096750"/>
                  <a:pt x="4268464" y="1108001"/>
                  <a:pt x="4260697" y="1091541"/>
                </a:cubicBezTo>
                <a:close/>
                <a:moveTo>
                  <a:pt x="4252531" y="1065262"/>
                </a:moveTo>
                <a:cubicBezTo>
                  <a:pt x="4246777" y="1064533"/>
                  <a:pt x="4231794" y="1082000"/>
                  <a:pt x="4246445" y="1079501"/>
                </a:cubicBezTo>
                <a:lnTo>
                  <a:pt x="4246445" y="1079499"/>
                </a:lnTo>
                <a:cubicBezTo>
                  <a:pt x="4248919" y="1081751"/>
                  <a:pt x="4245984" y="1084922"/>
                  <a:pt x="4248213" y="1087374"/>
                </a:cubicBezTo>
                <a:cubicBezTo>
                  <a:pt x="4262450" y="1089806"/>
                  <a:pt x="4252315" y="1086612"/>
                  <a:pt x="4257773" y="1082135"/>
                </a:cubicBezTo>
                <a:cubicBezTo>
                  <a:pt x="4255370" y="1079628"/>
                  <a:pt x="4255248" y="1079601"/>
                  <a:pt x="4251744" y="1082265"/>
                </a:cubicBezTo>
                <a:cubicBezTo>
                  <a:pt x="4248218" y="1080837"/>
                  <a:pt x="4251397" y="1074628"/>
                  <a:pt x="4253768" y="1073469"/>
                </a:cubicBezTo>
                <a:cubicBezTo>
                  <a:pt x="4255341" y="1067769"/>
                  <a:pt x="4254449" y="1065505"/>
                  <a:pt x="4252531" y="1065262"/>
                </a:cubicBezTo>
                <a:close/>
                <a:moveTo>
                  <a:pt x="4246724" y="1057860"/>
                </a:moveTo>
                <a:lnTo>
                  <a:pt x="4246731" y="1057861"/>
                </a:lnTo>
                <a:lnTo>
                  <a:pt x="4246724" y="1057862"/>
                </a:lnTo>
                <a:close/>
                <a:moveTo>
                  <a:pt x="4862925" y="1057653"/>
                </a:moveTo>
                <a:cubicBezTo>
                  <a:pt x="4861270" y="1057377"/>
                  <a:pt x="4858951" y="1058433"/>
                  <a:pt x="4857302" y="1060463"/>
                </a:cubicBezTo>
                <a:cubicBezTo>
                  <a:pt x="4858546" y="1063289"/>
                  <a:pt x="4862050" y="1062184"/>
                  <a:pt x="4864562" y="1062837"/>
                </a:cubicBezTo>
                <a:cubicBezTo>
                  <a:pt x="4865570" y="1059537"/>
                  <a:pt x="4864580" y="1057928"/>
                  <a:pt x="4862925" y="1057653"/>
                </a:cubicBezTo>
                <a:close/>
                <a:moveTo>
                  <a:pt x="4247840" y="1057640"/>
                </a:moveTo>
                <a:lnTo>
                  <a:pt x="4247855" y="1057950"/>
                </a:lnTo>
                <a:lnTo>
                  <a:pt x="4246731" y="1057861"/>
                </a:lnTo>
                <a:close/>
                <a:moveTo>
                  <a:pt x="4068368" y="1042378"/>
                </a:moveTo>
                <a:lnTo>
                  <a:pt x="4068369" y="1042379"/>
                </a:lnTo>
                <a:lnTo>
                  <a:pt x="4068370" y="1042381"/>
                </a:lnTo>
                <a:lnTo>
                  <a:pt x="4068369" y="1042381"/>
                </a:lnTo>
                <a:close/>
                <a:moveTo>
                  <a:pt x="4067808" y="1042276"/>
                </a:moveTo>
                <a:cubicBezTo>
                  <a:pt x="4067966" y="1042292"/>
                  <a:pt x="4068145" y="1042278"/>
                  <a:pt x="4068321" y="1042293"/>
                </a:cubicBezTo>
                <a:lnTo>
                  <a:pt x="4068368" y="1042378"/>
                </a:lnTo>
                <a:close/>
                <a:moveTo>
                  <a:pt x="4067662" y="1039995"/>
                </a:moveTo>
                <a:cubicBezTo>
                  <a:pt x="4068584" y="1040279"/>
                  <a:pt x="4069298" y="1041782"/>
                  <a:pt x="4068942" y="1042313"/>
                </a:cubicBezTo>
                <a:cubicBezTo>
                  <a:pt x="4068730" y="1042298"/>
                  <a:pt x="4068515" y="1042309"/>
                  <a:pt x="4068321" y="1042293"/>
                </a:cubicBezTo>
                <a:cubicBezTo>
                  <a:pt x="4067683" y="1041257"/>
                  <a:pt x="4066861" y="1040029"/>
                  <a:pt x="4067662" y="1039995"/>
                </a:cubicBezTo>
                <a:close/>
                <a:moveTo>
                  <a:pt x="5026033" y="1034532"/>
                </a:moveTo>
                <a:lnTo>
                  <a:pt x="5026033" y="1163760"/>
                </a:lnTo>
                <a:lnTo>
                  <a:pt x="5025642" y="1163421"/>
                </a:lnTo>
                <a:cubicBezTo>
                  <a:pt x="5025481" y="1158861"/>
                  <a:pt x="5021885" y="1155419"/>
                  <a:pt x="5021815" y="1150842"/>
                </a:cubicBezTo>
                <a:cubicBezTo>
                  <a:pt x="5021406" y="1148300"/>
                  <a:pt x="5017427" y="1148873"/>
                  <a:pt x="5015730" y="1148494"/>
                </a:cubicBezTo>
                <a:cubicBezTo>
                  <a:pt x="5014003" y="1143577"/>
                  <a:pt x="5007889" y="1143847"/>
                  <a:pt x="5007773" y="1139410"/>
                </a:cubicBezTo>
                <a:cubicBezTo>
                  <a:pt x="5011959" y="1135557"/>
                  <a:pt x="5018587" y="1136336"/>
                  <a:pt x="5016586" y="1125986"/>
                </a:cubicBezTo>
                <a:cubicBezTo>
                  <a:pt x="5007113" y="1106183"/>
                  <a:pt x="5011118" y="1077295"/>
                  <a:pt x="5017908" y="1056425"/>
                </a:cubicBezTo>
                <a:cubicBezTo>
                  <a:pt x="5021591" y="1053288"/>
                  <a:pt x="5021611" y="1053066"/>
                  <a:pt x="5018776" y="1049128"/>
                </a:cubicBezTo>
                <a:cubicBezTo>
                  <a:pt x="5020512" y="1044884"/>
                  <a:pt x="5022144" y="1040247"/>
                  <a:pt x="5023656" y="1035655"/>
                </a:cubicBezTo>
                <a:close/>
                <a:moveTo>
                  <a:pt x="4395383" y="1033788"/>
                </a:moveTo>
                <a:cubicBezTo>
                  <a:pt x="4398017" y="1032167"/>
                  <a:pt x="4398033" y="1032185"/>
                  <a:pt x="4400451" y="1034229"/>
                </a:cubicBezTo>
                <a:cubicBezTo>
                  <a:pt x="4398172" y="1036627"/>
                  <a:pt x="4393957" y="1039300"/>
                  <a:pt x="4395383" y="1033788"/>
                </a:cubicBezTo>
                <a:close/>
                <a:moveTo>
                  <a:pt x="4244041" y="1025820"/>
                </a:moveTo>
                <a:lnTo>
                  <a:pt x="4244041" y="1025822"/>
                </a:lnTo>
                <a:lnTo>
                  <a:pt x="4244044" y="1025824"/>
                </a:lnTo>
                <a:lnTo>
                  <a:pt x="4245996" y="1029008"/>
                </a:lnTo>
                <a:cubicBezTo>
                  <a:pt x="4246378" y="1030191"/>
                  <a:pt x="4246246" y="1031341"/>
                  <a:pt x="4244860" y="1031994"/>
                </a:cubicBezTo>
                <a:cubicBezTo>
                  <a:pt x="4242306" y="1029881"/>
                  <a:pt x="4239185" y="1028517"/>
                  <a:pt x="4234977" y="1028751"/>
                </a:cubicBezTo>
                <a:cubicBezTo>
                  <a:pt x="4228028" y="1038397"/>
                  <a:pt x="4241607" y="1051947"/>
                  <a:pt x="4239523" y="1062633"/>
                </a:cubicBezTo>
                <a:cubicBezTo>
                  <a:pt x="4239341" y="1069424"/>
                  <a:pt x="4249401" y="1063888"/>
                  <a:pt x="4247073" y="1058730"/>
                </a:cubicBezTo>
                <a:cubicBezTo>
                  <a:pt x="4246397" y="1058487"/>
                  <a:pt x="4245780" y="1057888"/>
                  <a:pt x="4246723" y="1057862"/>
                </a:cubicBezTo>
                <a:lnTo>
                  <a:pt x="4246724" y="1057862"/>
                </a:lnTo>
                <a:lnTo>
                  <a:pt x="4247073" y="1058728"/>
                </a:lnTo>
                <a:lnTo>
                  <a:pt x="4247073" y="1058727"/>
                </a:lnTo>
                <a:lnTo>
                  <a:pt x="4247855" y="1057951"/>
                </a:lnTo>
                <a:lnTo>
                  <a:pt x="4247855" y="1057952"/>
                </a:lnTo>
                <a:cubicBezTo>
                  <a:pt x="4254764" y="1058708"/>
                  <a:pt x="4247850" y="1045612"/>
                  <a:pt x="4249832" y="1041309"/>
                </a:cubicBezTo>
                <a:cubicBezTo>
                  <a:pt x="4250049" y="1039451"/>
                  <a:pt x="4250219" y="1034325"/>
                  <a:pt x="4249526" y="1030290"/>
                </a:cubicBezTo>
                <a:lnTo>
                  <a:pt x="4244044" y="1025824"/>
                </a:lnTo>
                <a:close/>
                <a:moveTo>
                  <a:pt x="4391368" y="1024106"/>
                </a:moveTo>
                <a:lnTo>
                  <a:pt x="4391376" y="1024120"/>
                </a:lnTo>
                <a:lnTo>
                  <a:pt x="4391358" y="1024112"/>
                </a:lnTo>
                <a:close/>
                <a:moveTo>
                  <a:pt x="4247006" y="1015685"/>
                </a:moveTo>
                <a:cubicBezTo>
                  <a:pt x="4245938" y="1013918"/>
                  <a:pt x="4243716" y="1013351"/>
                  <a:pt x="4241433" y="1016474"/>
                </a:cubicBezTo>
                <a:lnTo>
                  <a:pt x="4241433" y="1016476"/>
                </a:lnTo>
                <a:cubicBezTo>
                  <a:pt x="4234241" y="1012836"/>
                  <a:pt x="4230470" y="1024293"/>
                  <a:pt x="4238789" y="1023944"/>
                </a:cubicBezTo>
                <a:cubicBezTo>
                  <a:pt x="4242552" y="1025259"/>
                  <a:pt x="4241715" y="1015465"/>
                  <a:pt x="4245664" y="1022102"/>
                </a:cubicBezTo>
                <a:cubicBezTo>
                  <a:pt x="4247991" y="1020421"/>
                  <a:pt x="4248075" y="1017452"/>
                  <a:pt x="4247006" y="1015685"/>
                </a:cubicBezTo>
                <a:close/>
                <a:moveTo>
                  <a:pt x="4176539" y="1006077"/>
                </a:moveTo>
                <a:cubicBezTo>
                  <a:pt x="4180881" y="1006992"/>
                  <a:pt x="4177490" y="1009815"/>
                  <a:pt x="4175096" y="1008475"/>
                </a:cubicBezTo>
                <a:cubicBezTo>
                  <a:pt x="4173049" y="1007240"/>
                  <a:pt x="4174969" y="1005409"/>
                  <a:pt x="4176539" y="1006077"/>
                </a:cubicBezTo>
                <a:close/>
                <a:moveTo>
                  <a:pt x="4243609" y="985590"/>
                </a:moveTo>
                <a:cubicBezTo>
                  <a:pt x="4243691" y="987225"/>
                  <a:pt x="4242631" y="987918"/>
                  <a:pt x="4241303" y="987856"/>
                </a:cubicBezTo>
                <a:cubicBezTo>
                  <a:pt x="4235281" y="987614"/>
                  <a:pt x="4238111" y="997602"/>
                  <a:pt x="4236502" y="1001630"/>
                </a:cubicBezTo>
                <a:cubicBezTo>
                  <a:pt x="4243432" y="1004956"/>
                  <a:pt x="4239380" y="1005249"/>
                  <a:pt x="4235962" y="1009762"/>
                </a:cubicBezTo>
                <a:cubicBezTo>
                  <a:pt x="4250446" y="1014289"/>
                  <a:pt x="4244636" y="1011738"/>
                  <a:pt x="4248909" y="1005644"/>
                </a:cubicBezTo>
                <a:cubicBezTo>
                  <a:pt x="4244063" y="1000418"/>
                  <a:pt x="4256167" y="984005"/>
                  <a:pt x="4247156" y="988489"/>
                </a:cubicBezTo>
                <a:cubicBezTo>
                  <a:pt x="4246072" y="987457"/>
                  <a:pt x="4245382" y="985374"/>
                  <a:pt x="4243609" y="985590"/>
                </a:cubicBezTo>
                <a:close/>
                <a:moveTo>
                  <a:pt x="4830445" y="980864"/>
                </a:moveTo>
                <a:cubicBezTo>
                  <a:pt x="4832028" y="981098"/>
                  <a:pt x="4834926" y="980790"/>
                  <a:pt x="4835064" y="982919"/>
                </a:cubicBezTo>
                <a:cubicBezTo>
                  <a:pt x="4834160" y="984971"/>
                  <a:pt x="4829202" y="983189"/>
                  <a:pt x="4830445" y="980864"/>
                </a:cubicBezTo>
                <a:close/>
                <a:moveTo>
                  <a:pt x="4771307" y="972307"/>
                </a:moveTo>
                <a:lnTo>
                  <a:pt x="4771335" y="972310"/>
                </a:lnTo>
                <a:lnTo>
                  <a:pt x="4771303" y="972318"/>
                </a:lnTo>
                <a:lnTo>
                  <a:pt x="4771303" y="972316"/>
                </a:lnTo>
                <a:close/>
                <a:moveTo>
                  <a:pt x="4650731" y="967064"/>
                </a:moveTo>
                <a:lnTo>
                  <a:pt x="4650731" y="967070"/>
                </a:lnTo>
                <a:lnTo>
                  <a:pt x="4650729" y="967071"/>
                </a:lnTo>
                <a:close/>
                <a:moveTo>
                  <a:pt x="4250842" y="963068"/>
                </a:moveTo>
                <a:lnTo>
                  <a:pt x="4250856" y="963071"/>
                </a:lnTo>
                <a:lnTo>
                  <a:pt x="4250869" y="963089"/>
                </a:lnTo>
                <a:lnTo>
                  <a:pt x="4250855" y="963092"/>
                </a:lnTo>
                <a:close/>
                <a:moveTo>
                  <a:pt x="4250590" y="962608"/>
                </a:moveTo>
                <a:lnTo>
                  <a:pt x="4250842" y="963068"/>
                </a:lnTo>
                <a:lnTo>
                  <a:pt x="4250347" y="962975"/>
                </a:lnTo>
                <a:close/>
                <a:moveTo>
                  <a:pt x="4250588" y="962605"/>
                </a:moveTo>
                <a:lnTo>
                  <a:pt x="4250592" y="962606"/>
                </a:lnTo>
                <a:lnTo>
                  <a:pt x="4250590" y="962608"/>
                </a:lnTo>
                <a:close/>
                <a:moveTo>
                  <a:pt x="4250587" y="962602"/>
                </a:moveTo>
                <a:lnTo>
                  <a:pt x="4250588" y="962605"/>
                </a:lnTo>
                <a:lnTo>
                  <a:pt x="4250586" y="962604"/>
                </a:lnTo>
                <a:close/>
                <a:moveTo>
                  <a:pt x="4414932" y="928850"/>
                </a:moveTo>
                <a:cubicBezTo>
                  <a:pt x="4415527" y="929166"/>
                  <a:pt x="4415766" y="929835"/>
                  <a:pt x="4414631" y="930445"/>
                </a:cubicBezTo>
                <a:cubicBezTo>
                  <a:pt x="4414031" y="930662"/>
                  <a:pt x="4413468" y="930324"/>
                  <a:pt x="4413089" y="929370"/>
                </a:cubicBezTo>
                <a:cubicBezTo>
                  <a:pt x="4413384" y="928571"/>
                  <a:pt x="4414336" y="928535"/>
                  <a:pt x="4414932" y="928850"/>
                </a:cubicBezTo>
                <a:close/>
                <a:moveTo>
                  <a:pt x="4106157" y="891240"/>
                </a:moveTo>
                <a:cubicBezTo>
                  <a:pt x="4106872" y="891689"/>
                  <a:pt x="4106967" y="891865"/>
                  <a:pt x="4107201" y="892848"/>
                </a:cubicBezTo>
                <a:cubicBezTo>
                  <a:pt x="4105763" y="895432"/>
                  <a:pt x="4103597" y="890227"/>
                  <a:pt x="4106157" y="891240"/>
                </a:cubicBezTo>
                <a:close/>
                <a:moveTo>
                  <a:pt x="4596914" y="872472"/>
                </a:moveTo>
                <a:cubicBezTo>
                  <a:pt x="4585191" y="875597"/>
                  <a:pt x="4587181" y="880245"/>
                  <a:pt x="4588060" y="890454"/>
                </a:cubicBezTo>
                <a:cubicBezTo>
                  <a:pt x="4593611" y="903498"/>
                  <a:pt x="4597671" y="915744"/>
                  <a:pt x="4598861" y="931008"/>
                </a:cubicBezTo>
                <a:cubicBezTo>
                  <a:pt x="4606892" y="935870"/>
                  <a:pt x="4597147" y="955429"/>
                  <a:pt x="4611285" y="946903"/>
                </a:cubicBezTo>
                <a:cubicBezTo>
                  <a:pt x="4614692" y="952115"/>
                  <a:pt x="4601742" y="951883"/>
                  <a:pt x="4606054" y="963834"/>
                </a:cubicBezTo>
                <a:cubicBezTo>
                  <a:pt x="4609445" y="964635"/>
                  <a:pt x="4611083" y="966124"/>
                  <a:pt x="4607428" y="968389"/>
                </a:cubicBezTo>
                <a:cubicBezTo>
                  <a:pt x="4611837" y="971188"/>
                  <a:pt x="4605891" y="980675"/>
                  <a:pt x="4611045" y="979870"/>
                </a:cubicBezTo>
                <a:lnTo>
                  <a:pt x="4611045" y="979872"/>
                </a:lnTo>
                <a:lnTo>
                  <a:pt x="4610148" y="990784"/>
                </a:lnTo>
                <a:cubicBezTo>
                  <a:pt x="4609889" y="993980"/>
                  <a:pt x="4610338" y="996877"/>
                  <a:pt x="4613504" y="999907"/>
                </a:cubicBezTo>
                <a:cubicBezTo>
                  <a:pt x="4605983" y="1010375"/>
                  <a:pt x="4604147" y="1021834"/>
                  <a:pt x="4604245" y="1035405"/>
                </a:cubicBezTo>
                <a:cubicBezTo>
                  <a:pt x="4600767" y="1037941"/>
                  <a:pt x="4599614" y="1043609"/>
                  <a:pt x="4601910" y="1046899"/>
                </a:cubicBezTo>
                <a:cubicBezTo>
                  <a:pt x="4603105" y="1046844"/>
                  <a:pt x="4606124" y="1047353"/>
                  <a:pt x="4604729" y="1049039"/>
                </a:cubicBezTo>
                <a:cubicBezTo>
                  <a:pt x="4594097" y="1054887"/>
                  <a:pt x="4596408" y="1075542"/>
                  <a:pt x="4586064" y="1084704"/>
                </a:cubicBezTo>
                <a:cubicBezTo>
                  <a:pt x="4586571" y="1087145"/>
                  <a:pt x="4590025" y="1091158"/>
                  <a:pt x="4584465" y="1091426"/>
                </a:cubicBezTo>
                <a:cubicBezTo>
                  <a:pt x="4578164" y="1093950"/>
                  <a:pt x="4581346" y="1099852"/>
                  <a:pt x="4580474" y="1105311"/>
                </a:cubicBezTo>
                <a:cubicBezTo>
                  <a:pt x="4573283" y="1108902"/>
                  <a:pt x="4574600" y="1117399"/>
                  <a:pt x="4568406" y="1121723"/>
                </a:cubicBezTo>
                <a:cubicBezTo>
                  <a:pt x="4561485" y="1138968"/>
                  <a:pt x="4549085" y="1153740"/>
                  <a:pt x="4544191" y="1171727"/>
                </a:cubicBezTo>
                <a:cubicBezTo>
                  <a:pt x="4520095" y="1193359"/>
                  <a:pt x="4506741" y="1223064"/>
                  <a:pt x="4493576" y="1249240"/>
                </a:cubicBezTo>
                <a:cubicBezTo>
                  <a:pt x="4497727" y="1249306"/>
                  <a:pt x="4495069" y="1254907"/>
                  <a:pt x="4495212" y="1257227"/>
                </a:cubicBezTo>
                <a:cubicBezTo>
                  <a:pt x="4502426" y="1257444"/>
                  <a:pt x="4512736" y="1253164"/>
                  <a:pt x="4512279" y="1244308"/>
                </a:cubicBezTo>
                <a:cubicBezTo>
                  <a:pt x="4528883" y="1234526"/>
                  <a:pt x="4537594" y="1217852"/>
                  <a:pt x="4550499" y="1205301"/>
                </a:cubicBezTo>
                <a:cubicBezTo>
                  <a:pt x="4565702" y="1184085"/>
                  <a:pt x="4575848" y="1160490"/>
                  <a:pt x="4591883" y="1139864"/>
                </a:cubicBezTo>
                <a:cubicBezTo>
                  <a:pt x="4590521" y="1129945"/>
                  <a:pt x="4603605" y="1120213"/>
                  <a:pt x="4596493" y="1116191"/>
                </a:cubicBezTo>
                <a:cubicBezTo>
                  <a:pt x="4591959" y="1111598"/>
                  <a:pt x="4604094" y="1116460"/>
                  <a:pt x="4603077" y="1111356"/>
                </a:cubicBezTo>
                <a:cubicBezTo>
                  <a:pt x="4603015" y="1108639"/>
                  <a:pt x="4604716" y="1106628"/>
                  <a:pt x="4606347" y="1105385"/>
                </a:cubicBezTo>
                <a:cubicBezTo>
                  <a:pt x="4611161" y="1097343"/>
                  <a:pt x="4607471" y="1083845"/>
                  <a:pt x="4617236" y="1079243"/>
                </a:cubicBezTo>
                <a:cubicBezTo>
                  <a:pt x="4616138" y="1070149"/>
                  <a:pt x="4623424" y="1064406"/>
                  <a:pt x="4620218" y="1057817"/>
                </a:cubicBezTo>
                <a:cubicBezTo>
                  <a:pt x="4621567" y="1055752"/>
                  <a:pt x="4623514" y="1058436"/>
                  <a:pt x="4625220" y="1056109"/>
                </a:cubicBezTo>
                <a:cubicBezTo>
                  <a:pt x="4625147" y="1045016"/>
                  <a:pt x="4627961" y="1035587"/>
                  <a:pt x="4629054" y="1023047"/>
                </a:cubicBezTo>
                <a:cubicBezTo>
                  <a:pt x="4633656" y="1015243"/>
                  <a:pt x="4629450" y="1001766"/>
                  <a:pt x="4635241" y="992174"/>
                </a:cubicBezTo>
                <a:cubicBezTo>
                  <a:pt x="4628156" y="985698"/>
                  <a:pt x="4637755" y="973165"/>
                  <a:pt x="4628644" y="969036"/>
                </a:cubicBezTo>
                <a:cubicBezTo>
                  <a:pt x="4623081" y="962892"/>
                  <a:pt x="4636067" y="960516"/>
                  <a:pt x="4630048" y="950406"/>
                </a:cubicBezTo>
                <a:cubicBezTo>
                  <a:pt x="4625206" y="942544"/>
                  <a:pt x="4618763" y="934220"/>
                  <a:pt x="4620184" y="924908"/>
                </a:cubicBezTo>
                <a:cubicBezTo>
                  <a:pt x="4620452" y="922560"/>
                  <a:pt x="4620359" y="922356"/>
                  <a:pt x="4617713" y="921590"/>
                </a:cubicBezTo>
                <a:cubicBezTo>
                  <a:pt x="4614003" y="915352"/>
                  <a:pt x="4616171" y="903951"/>
                  <a:pt x="4609529" y="897482"/>
                </a:cubicBezTo>
                <a:cubicBezTo>
                  <a:pt x="4602691" y="892828"/>
                  <a:pt x="4607004" y="879175"/>
                  <a:pt x="4596914" y="872472"/>
                </a:cubicBezTo>
                <a:close/>
                <a:moveTo>
                  <a:pt x="4668744" y="863823"/>
                </a:moveTo>
                <a:lnTo>
                  <a:pt x="4668746" y="863832"/>
                </a:lnTo>
                <a:cubicBezTo>
                  <a:pt x="4668495" y="863877"/>
                  <a:pt x="4668305" y="863792"/>
                  <a:pt x="4668051" y="863867"/>
                </a:cubicBezTo>
                <a:lnTo>
                  <a:pt x="4668055" y="863858"/>
                </a:lnTo>
                <a:close/>
                <a:moveTo>
                  <a:pt x="4386132" y="824163"/>
                </a:moveTo>
                <a:cubicBezTo>
                  <a:pt x="4386732" y="824478"/>
                  <a:pt x="4386975" y="825146"/>
                  <a:pt x="4385841" y="825756"/>
                </a:cubicBezTo>
                <a:cubicBezTo>
                  <a:pt x="4385239" y="825975"/>
                  <a:pt x="4384659" y="825635"/>
                  <a:pt x="4384280" y="824680"/>
                </a:cubicBezTo>
                <a:cubicBezTo>
                  <a:pt x="4384575" y="823883"/>
                  <a:pt x="4385532" y="823847"/>
                  <a:pt x="4386132" y="824163"/>
                </a:cubicBezTo>
                <a:close/>
                <a:moveTo>
                  <a:pt x="4426808" y="805427"/>
                </a:moveTo>
                <a:cubicBezTo>
                  <a:pt x="4429373" y="806870"/>
                  <a:pt x="4424197" y="809048"/>
                  <a:pt x="4425209" y="806478"/>
                </a:cubicBezTo>
                <a:cubicBezTo>
                  <a:pt x="4425649" y="805757"/>
                  <a:pt x="4425814" y="805675"/>
                  <a:pt x="4426808" y="805427"/>
                </a:cubicBezTo>
                <a:close/>
                <a:moveTo>
                  <a:pt x="4814438" y="797357"/>
                </a:moveTo>
                <a:cubicBezTo>
                  <a:pt x="4815632" y="797836"/>
                  <a:pt x="4816557" y="798862"/>
                  <a:pt x="4815926" y="800024"/>
                </a:cubicBezTo>
                <a:cubicBezTo>
                  <a:pt x="4814361" y="799793"/>
                  <a:pt x="4811463" y="800100"/>
                  <a:pt x="4811325" y="797971"/>
                </a:cubicBezTo>
                <a:cubicBezTo>
                  <a:pt x="4811777" y="796945"/>
                  <a:pt x="4813243" y="796877"/>
                  <a:pt x="4814438" y="797357"/>
                </a:cubicBezTo>
                <a:close/>
                <a:moveTo>
                  <a:pt x="4806277" y="783296"/>
                </a:moveTo>
                <a:cubicBezTo>
                  <a:pt x="4807941" y="785179"/>
                  <a:pt x="4807736" y="786868"/>
                  <a:pt x="4805543" y="788545"/>
                </a:cubicBezTo>
                <a:cubicBezTo>
                  <a:pt x="4803425" y="786022"/>
                  <a:pt x="4800782" y="781854"/>
                  <a:pt x="4806277" y="783296"/>
                </a:cubicBezTo>
                <a:close/>
                <a:moveTo>
                  <a:pt x="4277625" y="741368"/>
                </a:moveTo>
                <a:cubicBezTo>
                  <a:pt x="4279381" y="742793"/>
                  <a:pt x="4280563" y="744966"/>
                  <a:pt x="4278679" y="745768"/>
                </a:cubicBezTo>
                <a:cubicBezTo>
                  <a:pt x="4275813" y="746385"/>
                  <a:pt x="4274836" y="743539"/>
                  <a:pt x="4273132" y="741461"/>
                </a:cubicBezTo>
                <a:cubicBezTo>
                  <a:pt x="4273540" y="739267"/>
                  <a:pt x="4275869" y="739943"/>
                  <a:pt x="4277625" y="741368"/>
                </a:cubicBezTo>
                <a:close/>
                <a:moveTo>
                  <a:pt x="4202163" y="724614"/>
                </a:moveTo>
                <a:cubicBezTo>
                  <a:pt x="4199294" y="727588"/>
                  <a:pt x="4199311" y="727609"/>
                  <a:pt x="4196908" y="728205"/>
                </a:cubicBezTo>
                <a:cubicBezTo>
                  <a:pt x="4197000" y="731514"/>
                  <a:pt x="4190922" y="731057"/>
                  <a:pt x="4192370" y="728334"/>
                </a:cubicBezTo>
                <a:cubicBezTo>
                  <a:pt x="4198405" y="729677"/>
                  <a:pt x="4196449" y="720406"/>
                  <a:pt x="4202163" y="724614"/>
                </a:cubicBezTo>
                <a:close/>
                <a:moveTo>
                  <a:pt x="4255261" y="719415"/>
                </a:moveTo>
                <a:cubicBezTo>
                  <a:pt x="4254474" y="719160"/>
                  <a:pt x="4252987" y="719672"/>
                  <a:pt x="4250585" y="721680"/>
                </a:cubicBezTo>
                <a:cubicBezTo>
                  <a:pt x="4248928" y="721490"/>
                  <a:pt x="4250371" y="720145"/>
                  <a:pt x="4249386" y="721548"/>
                </a:cubicBezTo>
                <a:cubicBezTo>
                  <a:pt x="4249170" y="721857"/>
                  <a:pt x="4249093" y="722462"/>
                  <a:pt x="4249230" y="722787"/>
                </a:cubicBezTo>
                <a:cubicBezTo>
                  <a:pt x="4253677" y="727857"/>
                  <a:pt x="4257621" y="720181"/>
                  <a:pt x="4255261" y="719415"/>
                </a:cubicBezTo>
                <a:close/>
                <a:moveTo>
                  <a:pt x="4535873" y="697188"/>
                </a:moveTo>
                <a:cubicBezTo>
                  <a:pt x="4533218" y="697282"/>
                  <a:pt x="4531061" y="699204"/>
                  <a:pt x="4528587" y="703932"/>
                </a:cubicBezTo>
                <a:cubicBezTo>
                  <a:pt x="4521719" y="717045"/>
                  <a:pt x="4523255" y="733719"/>
                  <a:pt x="4520308" y="745082"/>
                </a:cubicBezTo>
                <a:cubicBezTo>
                  <a:pt x="4518424" y="768102"/>
                  <a:pt x="4512268" y="805494"/>
                  <a:pt x="4531929" y="819194"/>
                </a:cubicBezTo>
                <a:cubicBezTo>
                  <a:pt x="4523690" y="823298"/>
                  <a:pt x="4537378" y="828565"/>
                  <a:pt x="4530594" y="831913"/>
                </a:cubicBezTo>
                <a:cubicBezTo>
                  <a:pt x="4528237" y="838032"/>
                  <a:pt x="4535371" y="840453"/>
                  <a:pt x="4539029" y="844592"/>
                </a:cubicBezTo>
                <a:lnTo>
                  <a:pt x="4539029" y="844594"/>
                </a:lnTo>
                <a:cubicBezTo>
                  <a:pt x="4543956" y="844745"/>
                  <a:pt x="4545970" y="826543"/>
                  <a:pt x="4540496" y="826615"/>
                </a:cubicBezTo>
                <a:cubicBezTo>
                  <a:pt x="4538288" y="824092"/>
                  <a:pt x="4537279" y="822501"/>
                  <a:pt x="4537483" y="821845"/>
                </a:cubicBezTo>
                <a:cubicBezTo>
                  <a:pt x="4541850" y="816716"/>
                  <a:pt x="4537238" y="805779"/>
                  <a:pt x="4537100" y="798995"/>
                </a:cubicBezTo>
                <a:cubicBezTo>
                  <a:pt x="4535721" y="786743"/>
                  <a:pt x="4535340" y="772914"/>
                  <a:pt x="4531543" y="759409"/>
                </a:cubicBezTo>
                <a:cubicBezTo>
                  <a:pt x="4541857" y="743967"/>
                  <a:pt x="4534879" y="717056"/>
                  <a:pt x="4546148" y="701412"/>
                </a:cubicBezTo>
                <a:cubicBezTo>
                  <a:pt x="4541681" y="698828"/>
                  <a:pt x="4538528" y="697094"/>
                  <a:pt x="4535873" y="697188"/>
                </a:cubicBezTo>
                <a:close/>
                <a:moveTo>
                  <a:pt x="4496872" y="696745"/>
                </a:moveTo>
                <a:lnTo>
                  <a:pt x="4496881" y="696747"/>
                </a:lnTo>
                <a:lnTo>
                  <a:pt x="4496889" y="696760"/>
                </a:lnTo>
                <a:lnTo>
                  <a:pt x="4496880" y="696763"/>
                </a:lnTo>
                <a:lnTo>
                  <a:pt x="4496880" y="696764"/>
                </a:lnTo>
                <a:close/>
                <a:moveTo>
                  <a:pt x="4264653" y="695352"/>
                </a:moveTo>
                <a:cubicBezTo>
                  <a:pt x="4265253" y="695668"/>
                  <a:pt x="4265495" y="696336"/>
                  <a:pt x="4264361" y="696947"/>
                </a:cubicBezTo>
                <a:cubicBezTo>
                  <a:pt x="4263760" y="697166"/>
                  <a:pt x="4263180" y="696826"/>
                  <a:pt x="4262802" y="695871"/>
                </a:cubicBezTo>
                <a:cubicBezTo>
                  <a:pt x="4263096" y="695073"/>
                  <a:pt x="4264053" y="695036"/>
                  <a:pt x="4264653" y="695352"/>
                </a:cubicBezTo>
                <a:close/>
                <a:moveTo>
                  <a:pt x="4504162" y="663913"/>
                </a:moveTo>
                <a:cubicBezTo>
                  <a:pt x="4510456" y="665646"/>
                  <a:pt x="4501050" y="668627"/>
                  <a:pt x="4501970" y="664549"/>
                </a:cubicBezTo>
                <a:cubicBezTo>
                  <a:pt x="4502470" y="663738"/>
                  <a:pt x="4503310" y="663662"/>
                  <a:pt x="4504162" y="663913"/>
                </a:cubicBezTo>
                <a:close/>
                <a:moveTo>
                  <a:pt x="4891780" y="662525"/>
                </a:moveTo>
                <a:cubicBezTo>
                  <a:pt x="4893653" y="660857"/>
                  <a:pt x="4895344" y="661065"/>
                  <a:pt x="4897003" y="663272"/>
                </a:cubicBezTo>
                <a:cubicBezTo>
                  <a:pt x="4894495" y="665395"/>
                  <a:pt x="4890352" y="668056"/>
                  <a:pt x="4891780" y="662525"/>
                </a:cubicBezTo>
                <a:close/>
                <a:moveTo>
                  <a:pt x="4074754" y="661958"/>
                </a:moveTo>
                <a:cubicBezTo>
                  <a:pt x="4075782" y="663273"/>
                  <a:pt x="4076795" y="664570"/>
                  <a:pt x="4077806" y="665869"/>
                </a:cubicBezTo>
                <a:cubicBezTo>
                  <a:pt x="4074672" y="669612"/>
                  <a:pt x="4069939" y="663016"/>
                  <a:pt x="4074754" y="661958"/>
                </a:cubicBezTo>
                <a:close/>
                <a:moveTo>
                  <a:pt x="5026033" y="642867"/>
                </a:moveTo>
                <a:lnTo>
                  <a:pt x="5026033" y="760476"/>
                </a:lnTo>
                <a:lnTo>
                  <a:pt x="5003952" y="736551"/>
                </a:lnTo>
                <a:cubicBezTo>
                  <a:pt x="4996310" y="728257"/>
                  <a:pt x="4988454" y="720139"/>
                  <a:pt x="4980420" y="713495"/>
                </a:cubicBezTo>
                <a:cubicBezTo>
                  <a:pt x="4974545" y="709581"/>
                  <a:pt x="4967759" y="707520"/>
                  <a:pt x="4964154" y="701050"/>
                </a:cubicBezTo>
                <a:cubicBezTo>
                  <a:pt x="4959115" y="700720"/>
                  <a:pt x="4957183" y="700660"/>
                  <a:pt x="4956986" y="695778"/>
                </a:cubicBezTo>
                <a:cubicBezTo>
                  <a:pt x="4944100" y="683764"/>
                  <a:pt x="4924591" y="683878"/>
                  <a:pt x="4912196" y="671440"/>
                </a:cubicBezTo>
                <a:cubicBezTo>
                  <a:pt x="4909471" y="672059"/>
                  <a:pt x="4909179" y="668808"/>
                  <a:pt x="4907281" y="668268"/>
                </a:cubicBezTo>
                <a:cubicBezTo>
                  <a:pt x="4904701" y="667572"/>
                  <a:pt x="4899665" y="668230"/>
                  <a:pt x="4899138" y="665816"/>
                </a:cubicBezTo>
                <a:cubicBezTo>
                  <a:pt x="4900161" y="657892"/>
                  <a:pt x="4924582" y="651682"/>
                  <a:pt x="4922820" y="662091"/>
                </a:cubicBezTo>
                <a:cubicBezTo>
                  <a:pt x="4924360" y="669403"/>
                  <a:pt x="4938512" y="661181"/>
                  <a:pt x="4945158" y="664999"/>
                </a:cubicBezTo>
                <a:cubicBezTo>
                  <a:pt x="4962825" y="660671"/>
                  <a:pt x="4979865" y="653069"/>
                  <a:pt x="4997685" y="650614"/>
                </a:cubicBezTo>
                <a:cubicBezTo>
                  <a:pt x="4999612" y="647766"/>
                  <a:pt x="5003771" y="649640"/>
                  <a:pt x="5004769" y="646638"/>
                </a:cubicBezTo>
                <a:cubicBezTo>
                  <a:pt x="5005768" y="643706"/>
                  <a:pt x="5005818" y="643746"/>
                  <a:pt x="5007986" y="644020"/>
                </a:cubicBezTo>
                <a:cubicBezTo>
                  <a:pt x="5012741" y="645775"/>
                  <a:pt x="5016495" y="645064"/>
                  <a:pt x="5020178" y="643985"/>
                </a:cubicBezTo>
                <a:close/>
                <a:moveTo>
                  <a:pt x="4433681" y="612446"/>
                </a:moveTo>
                <a:cubicBezTo>
                  <a:pt x="4429197" y="613791"/>
                  <a:pt x="4425088" y="616928"/>
                  <a:pt x="4422918" y="620323"/>
                </a:cubicBezTo>
                <a:cubicBezTo>
                  <a:pt x="4402356" y="616386"/>
                  <a:pt x="4381453" y="627482"/>
                  <a:pt x="4369973" y="639991"/>
                </a:cubicBezTo>
                <a:cubicBezTo>
                  <a:pt x="4357143" y="636978"/>
                  <a:pt x="4363126" y="641404"/>
                  <a:pt x="4356425" y="643547"/>
                </a:cubicBezTo>
                <a:cubicBezTo>
                  <a:pt x="4350293" y="641539"/>
                  <a:pt x="4352433" y="646846"/>
                  <a:pt x="4349946" y="650213"/>
                </a:cubicBezTo>
                <a:cubicBezTo>
                  <a:pt x="4343124" y="648691"/>
                  <a:pt x="4341885" y="654581"/>
                  <a:pt x="4337318" y="658484"/>
                </a:cubicBezTo>
                <a:cubicBezTo>
                  <a:pt x="4339822" y="660317"/>
                  <a:pt x="4340020" y="664911"/>
                  <a:pt x="4336056" y="664460"/>
                </a:cubicBezTo>
                <a:cubicBezTo>
                  <a:pt x="4330950" y="662759"/>
                  <a:pt x="4328692" y="667197"/>
                  <a:pt x="4326913" y="670613"/>
                </a:cubicBezTo>
                <a:cubicBezTo>
                  <a:pt x="4325183" y="671221"/>
                  <a:pt x="4325221" y="667832"/>
                  <a:pt x="4323540" y="668762"/>
                </a:cubicBezTo>
                <a:cubicBezTo>
                  <a:pt x="4316959" y="674853"/>
                  <a:pt x="4306000" y="679257"/>
                  <a:pt x="4306455" y="686861"/>
                </a:cubicBezTo>
                <a:cubicBezTo>
                  <a:pt x="4302393" y="686006"/>
                  <a:pt x="4297257" y="685529"/>
                  <a:pt x="4302062" y="690298"/>
                </a:cubicBezTo>
                <a:cubicBezTo>
                  <a:pt x="4300035" y="692403"/>
                  <a:pt x="4296341" y="690071"/>
                  <a:pt x="4296575" y="693904"/>
                </a:cubicBezTo>
                <a:cubicBezTo>
                  <a:pt x="4290951" y="704930"/>
                  <a:pt x="4277340" y="712005"/>
                  <a:pt x="4277062" y="726130"/>
                </a:cubicBezTo>
                <a:cubicBezTo>
                  <a:pt x="4263154" y="740378"/>
                  <a:pt x="4266768" y="761195"/>
                  <a:pt x="4258878" y="775466"/>
                </a:cubicBezTo>
                <a:cubicBezTo>
                  <a:pt x="4258790" y="778817"/>
                  <a:pt x="4267149" y="777358"/>
                  <a:pt x="4259397" y="781881"/>
                </a:cubicBezTo>
                <a:cubicBezTo>
                  <a:pt x="4250086" y="785557"/>
                  <a:pt x="4251035" y="825259"/>
                  <a:pt x="4260965" y="831691"/>
                </a:cubicBezTo>
                <a:cubicBezTo>
                  <a:pt x="4264668" y="827945"/>
                  <a:pt x="4267881" y="830047"/>
                  <a:pt x="4266862" y="834271"/>
                </a:cubicBezTo>
                <a:cubicBezTo>
                  <a:pt x="4286611" y="849545"/>
                  <a:pt x="4304712" y="841488"/>
                  <a:pt x="4281207" y="866674"/>
                </a:cubicBezTo>
                <a:cubicBezTo>
                  <a:pt x="4281780" y="870999"/>
                  <a:pt x="4278783" y="874033"/>
                  <a:pt x="4274815" y="875701"/>
                </a:cubicBezTo>
                <a:cubicBezTo>
                  <a:pt x="4273466" y="884987"/>
                  <a:pt x="4270756" y="893158"/>
                  <a:pt x="4264267" y="899189"/>
                </a:cubicBezTo>
                <a:cubicBezTo>
                  <a:pt x="4262600" y="915947"/>
                  <a:pt x="4250029" y="926774"/>
                  <a:pt x="4241629" y="939691"/>
                </a:cubicBezTo>
                <a:cubicBezTo>
                  <a:pt x="4240060" y="944947"/>
                  <a:pt x="4232559" y="944754"/>
                  <a:pt x="4232131" y="951780"/>
                </a:cubicBezTo>
                <a:cubicBezTo>
                  <a:pt x="4226624" y="953094"/>
                  <a:pt x="4225993" y="957366"/>
                  <a:pt x="4221032" y="960545"/>
                </a:cubicBezTo>
                <a:cubicBezTo>
                  <a:pt x="4211578" y="975883"/>
                  <a:pt x="4190496" y="981562"/>
                  <a:pt x="4175382" y="995263"/>
                </a:cubicBezTo>
                <a:cubicBezTo>
                  <a:pt x="4166884" y="1003389"/>
                  <a:pt x="4149827" y="1006078"/>
                  <a:pt x="4140055" y="1014654"/>
                </a:cubicBezTo>
                <a:cubicBezTo>
                  <a:pt x="4130186" y="1011464"/>
                  <a:pt x="4123095" y="1018520"/>
                  <a:pt x="4114334" y="1019354"/>
                </a:cubicBezTo>
                <a:cubicBezTo>
                  <a:pt x="4109402" y="1011796"/>
                  <a:pt x="4105366" y="1023482"/>
                  <a:pt x="4099414" y="1017565"/>
                </a:cubicBezTo>
                <a:cubicBezTo>
                  <a:pt x="4085878" y="1023027"/>
                  <a:pt x="4092996" y="1023608"/>
                  <a:pt x="4101461" y="1026548"/>
                </a:cubicBezTo>
                <a:cubicBezTo>
                  <a:pt x="4098997" y="1032165"/>
                  <a:pt x="4090857" y="1027070"/>
                  <a:pt x="4088154" y="1024281"/>
                </a:cubicBezTo>
                <a:cubicBezTo>
                  <a:pt x="4084518" y="1022662"/>
                  <a:pt x="4082727" y="1027786"/>
                  <a:pt x="4080211" y="1023052"/>
                </a:cubicBezTo>
                <a:cubicBezTo>
                  <a:pt x="4072533" y="1024949"/>
                  <a:pt x="4063772" y="1027855"/>
                  <a:pt x="4056428" y="1030303"/>
                </a:cubicBezTo>
                <a:cubicBezTo>
                  <a:pt x="4050445" y="1026645"/>
                  <a:pt x="4055807" y="1019968"/>
                  <a:pt x="4048939" y="1018321"/>
                </a:cubicBezTo>
                <a:cubicBezTo>
                  <a:pt x="4058481" y="1014907"/>
                  <a:pt x="4048405" y="1015514"/>
                  <a:pt x="4054536" y="1010798"/>
                </a:cubicBezTo>
                <a:cubicBezTo>
                  <a:pt x="4053049" y="1008407"/>
                  <a:pt x="4048811" y="1009332"/>
                  <a:pt x="4050030" y="1006058"/>
                </a:cubicBezTo>
                <a:cubicBezTo>
                  <a:pt x="4050777" y="1003732"/>
                  <a:pt x="4049916" y="1000488"/>
                  <a:pt x="4052043" y="999007"/>
                </a:cubicBezTo>
                <a:cubicBezTo>
                  <a:pt x="4053756" y="1001201"/>
                  <a:pt x="4053241" y="1006907"/>
                  <a:pt x="4057720" y="1003744"/>
                </a:cubicBezTo>
                <a:cubicBezTo>
                  <a:pt x="4059818" y="998805"/>
                  <a:pt x="4057156" y="991531"/>
                  <a:pt x="4062350" y="988564"/>
                </a:cubicBezTo>
                <a:cubicBezTo>
                  <a:pt x="4056964" y="981661"/>
                  <a:pt x="4063535" y="973135"/>
                  <a:pt x="4069463" y="970875"/>
                </a:cubicBezTo>
                <a:cubicBezTo>
                  <a:pt x="4064792" y="965435"/>
                  <a:pt x="4064519" y="965276"/>
                  <a:pt x="4070546" y="963378"/>
                </a:cubicBezTo>
                <a:cubicBezTo>
                  <a:pt x="4069152" y="954968"/>
                  <a:pt x="4079533" y="947871"/>
                  <a:pt x="4073456" y="940405"/>
                </a:cubicBezTo>
                <a:cubicBezTo>
                  <a:pt x="4082316" y="938649"/>
                  <a:pt x="4075838" y="936510"/>
                  <a:pt x="4081609" y="934965"/>
                </a:cubicBezTo>
                <a:cubicBezTo>
                  <a:pt x="4086249" y="935157"/>
                  <a:pt x="4083853" y="931000"/>
                  <a:pt x="4085532" y="928538"/>
                </a:cubicBezTo>
                <a:cubicBezTo>
                  <a:pt x="4093388" y="924575"/>
                  <a:pt x="4093326" y="917201"/>
                  <a:pt x="4099726" y="912211"/>
                </a:cubicBezTo>
                <a:cubicBezTo>
                  <a:pt x="4098008" y="909814"/>
                  <a:pt x="4097917" y="907763"/>
                  <a:pt x="4099456" y="906057"/>
                </a:cubicBezTo>
                <a:cubicBezTo>
                  <a:pt x="4102730" y="911145"/>
                  <a:pt x="4103518" y="906118"/>
                  <a:pt x="4103755" y="902675"/>
                </a:cubicBezTo>
                <a:cubicBezTo>
                  <a:pt x="4107534" y="900410"/>
                  <a:pt x="4108778" y="897564"/>
                  <a:pt x="4111374" y="894416"/>
                </a:cubicBezTo>
                <a:cubicBezTo>
                  <a:pt x="4117758" y="896869"/>
                  <a:pt x="4120737" y="889194"/>
                  <a:pt x="4121661" y="884006"/>
                </a:cubicBezTo>
                <a:cubicBezTo>
                  <a:pt x="4126409" y="881342"/>
                  <a:pt x="4122634" y="874757"/>
                  <a:pt x="4128616" y="875580"/>
                </a:cubicBezTo>
                <a:cubicBezTo>
                  <a:pt x="4137331" y="873079"/>
                  <a:pt x="4134717" y="861492"/>
                  <a:pt x="4143228" y="861953"/>
                </a:cubicBezTo>
                <a:cubicBezTo>
                  <a:pt x="4145089" y="859686"/>
                  <a:pt x="4147123" y="856976"/>
                  <a:pt x="4148246" y="854325"/>
                </a:cubicBezTo>
                <a:cubicBezTo>
                  <a:pt x="4168282" y="840091"/>
                  <a:pt x="4186701" y="819897"/>
                  <a:pt x="4208966" y="812505"/>
                </a:cubicBezTo>
                <a:cubicBezTo>
                  <a:pt x="4217717" y="806376"/>
                  <a:pt x="4227370" y="804157"/>
                  <a:pt x="4235266" y="796018"/>
                </a:cubicBezTo>
                <a:cubicBezTo>
                  <a:pt x="4235219" y="789715"/>
                  <a:pt x="4229377" y="778835"/>
                  <a:pt x="4222190" y="785741"/>
                </a:cubicBezTo>
                <a:cubicBezTo>
                  <a:pt x="4212937" y="787272"/>
                  <a:pt x="4202595" y="792265"/>
                  <a:pt x="4199814" y="801205"/>
                </a:cubicBezTo>
                <a:cubicBezTo>
                  <a:pt x="4197766" y="799984"/>
                  <a:pt x="4199993" y="797044"/>
                  <a:pt x="4197708" y="795918"/>
                </a:cubicBezTo>
                <a:cubicBezTo>
                  <a:pt x="4196075" y="799000"/>
                  <a:pt x="4191832" y="796657"/>
                  <a:pt x="4190121" y="799589"/>
                </a:cubicBezTo>
                <a:cubicBezTo>
                  <a:pt x="4181112" y="802246"/>
                  <a:pt x="4174731" y="808763"/>
                  <a:pt x="4166322" y="811481"/>
                </a:cubicBezTo>
                <a:cubicBezTo>
                  <a:pt x="4160150" y="821945"/>
                  <a:pt x="4139520" y="825701"/>
                  <a:pt x="4135679" y="840246"/>
                </a:cubicBezTo>
                <a:cubicBezTo>
                  <a:pt x="4118326" y="844928"/>
                  <a:pt x="4113509" y="865911"/>
                  <a:pt x="4101845" y="875930"/>
                </a:cubicBezTo>
                <a:cubicBezTo>
                  <a:pt x="4093664" y="889271"/>
                  <a:pt x="4088294" y="878500"/>
                  <a:pt x="4083390" y="900778"/>
                </a:cubicBezTo>
                <a:cubicBezTo>
                  <a:pt x="4068642" y="909141"/>
                  <a:pt x="4079038" y="914735"/>
                  <a:pt x="4068350" y="916229"/>
                </a:cubicBezTo>
                <a:cubicBezTo>
                  <a:pt x="4069224" y="917473"/>
                  <a:pt x="4069937" y="918465"/>
                  <a:pt x="4070650" y="919465"/>
                </a:cubicBezTo>
                <a:cubicBezTo>
                  <a:pt x="4063343" y="925261"/>
                  <a:pt x="4063863" y="935269"/>
                  <a:pt x="4057859" y="941226"/>
                </a:cubicBezTo>
                <a:cubicBezTo>
                  <a:pt x="4056075" y="946775"/>
                  <a:pt x="4062719" y="951660"/>
                  <a:pt x="4054944" y="954964"/>
                </a:cubicBezTo>
                <a:cubicBezTo>
                  <a:pt x="4050055" y="946499"/>
                  <a:pt x="4047350" y="974242"/>
                  <a:pt x="4043132" y="978504"/>
                </a:cubicBezTo>
                <a:cubicBezTo>
                  <a:pt x="4052358" y="989243"/>
                  <a:pt x="4035201" y="993133"/>
                  <a:pt x="4042797" y="1001728"/>
                </a:cubicBezTo>
                <a:cubicBezTo>
                  <a:pt x="4041160" y="1003853"/>
                  <a:pt x="4046715" y="1008820"/>
                  <a:pt x="4042784" y="1007605"/>
                </a:cubicBezTo>
                <a:cubicBezTo>
                  <a:pt x="4040845" y="1000167"/>
                  <a:pt x="4036458" y="1013609"/>
                  <a:pt x="4040655" y="1016633"/>
                </a:cubicBezTo>
                <a:cubicBezTo>
                  <a:pt x="4038255" y="1025709"/>
                  <a:pt x="4048192" y="1023268"/>
                  <a:pt x="4043465" y="1026394"/>
                </a:cubicBezTo>
                <a:cubicBezTo>
                  <a:pt x="4039167" y="1025105"/>
                  <a:pt x="4038632" y="1029789"/>
                  <a:pt x="4041594" y="1032698"/>
                </a:cubicBezTo>
                <a:cubicBezTo>
                  <a:pt x="4036001" y="1051282"/>
                  <a:pt x="4058673" y="1050365"/>
                  <a:pt x="4068741" y="1043683"/>
                </a:cubicBezTo>
                <a:lnTo>
                  <a:pt x="4068370" y="1042381"/>
                </a:lnTo>
                <a:lnTo>
                  <a:pt x="4068942" y="1042313"/>
                </a:lnTo>
                <a:cubicBezTo>
                  <a:pt x="4090833" y="1043974"/>
                  <a:pt x="4116543" y="1034779"/>
                  <a:pt x="4140277" y="1035470"/>
                </a:cubicBezTo>
                <a:lnTo>
                  <a:pt x="4140296" y="1035457"/>
                </a:lnTo>
                <a:cubicBezTo>
                  <a:pt x="4157010" y="1024834"/>
                  <a:pt x="4182050" y="1016085"/>
                  <a:pt x="4197006" y="1000804"/>
                </a:cubicBezTo>
                <a:cubicBezTo>
                  <a:pt x="4213309" y="997205"/>
                  <a:pt x="4224759" y="980234"/>
                  <a:pt x="4239366" y="972099"/>
                </a:cubicBezTo>
                <a:cubicBezTo>
                  <a:pt x="4245353" y="972599"/>
                  <a:pt x="4233671" y="983659"/>
                  <a:pt x="4243610" y="985572"/>
                </a:cubicBezTo>
                <a:cubicBezTo>
                  <a:pt x="4246243" y="981104"/>
                  <a:pt x="4260483" y="984263"/>
                  <a:pt x="4250289" y="974940"/>
                </a:cubicBezTo>
                <a:cubicBezTo>
                  <a:pt x="4255218" y="973123"/>
                  <a:pt x="4256208" y="971775"/>
                  <a:pt x="4255541" y="970071"/>
                </a:cubicBezTo>
                <a:lnTo>
                  <a:pt x="4250869" y="963089"/>
                </a:lnTo>
                <a:lnTo>
                  <a:pt x="4251682" y="962945"/>
                </a:lnTo>
                <a:lnTo>
                  <a:pt x="4250592" y="962606"/>
                </a:lnTo>
                <a:lnTo>
                  <a:pt x="4250606" y="962584"/>
                </a:lnTo>
                <a:cubicBezTo>
                  <a:pt x="4250543" y="962464"/>
                  <a:pt x="4250478" y="962371"/>
                  <a:pt x="4250415" y="962247"/>
                </a:cubicBezTo>
                <a:cubicBezTo>
                  <a:pt x="4248676" y="958866"/>
                  <a:pt x="4252012" y="962011"/>
                  <a:pt x="4251701" y="962925"/>
                </a:cubicBezTo>
                <a:cubicBezTo>
                  <a:pt x="4252944" y="963698"/>
                  <a:pt x="4254423" y="965185"/>
                  <a:pt x="4253690" y="966021"/>
                </a:cubicBezTo>
                <a:cubicBezTo>
                  <a:pt x="4259861" y="964105"/>
                  <a:pt x="4260256" y="962749"/>
                  <a:pt x="4254510" y="959522"/>
                </a:cubicBezTo>
                <a:cubicBezTo>
                  <a:pt x="4258182" y="954425"/>
                  <a:pt x="4260820" y="948590"/>
                  <a:pt x="4263612" y="943108"/>
                </a:cubicBezTo>
                <a:cubicBezTo>
                  <a:pt x="4271670" y="930777"/>
                  <a:pt x="4276986" y="918278"/>
                  <a:pt x="4286113" y="906699"/>
                </a:cubicBezTo>
                <a:cubicBezTo>
                  <a:pt x="4289963" y="900534"/>
                  <a:pt x="4289112" y="891727"/>
                  <a:pt x="4294100" y="886606"/>
                </a:cubicBezTo>
                <a:cubicBezTo>
                  <a:pt x="4296108" y="872883"/>
                  <a:pt x="4298743" y="861684"/>
                  <a:pt x="4299911" y="849581"/>
                </a:cubicBezTo>
                <a:cubicBezTo>
                  <a:pt x="4321177" y="852071"/>
                  <a:pt x="4341545" y="866345"/>
                  <a:pt x="4361847" y="854432"/>
                </a:cubicBezTo>
                <a:cubicBezTo>
                  <a:pt x="4371133" y="856809"/>
                  <a:pt x="4378767" y="848584"/>
                  <a:pt x="4384287" y="843193"/>
                </a:cubicBezTo>
                <a:cubicBezTo>
                  <a:pt x="4386843" y="840117"/>
                  <a:pt x="4388126" y="846522"/>
                  <a:pt x="4391240" y="844635"/>
                </a:cubicBezTo>
                <a:cubicBezTo>
                  <a:pt x="4395932" y="841218"/>
                  <a:pt x="4400092" y="838829"/>
                  <a:pt x="4396531" y="833531"/>
                </a:cubicBezTo>
                <a:cubicBezTo>
                  <a:pt x="4411162" y="840570"/>
                  <a:pt x="4448392" y="791396"/>
                  <a:pt x="4428495" y="822749"/>
                </a:cubicBezTo>
                <a:cubicBezTo>
                  <a:pt x="4427914" y="828098"/>
                  <a:pt x="4425917" y="833393"/>
                  <a:pt x="4421798" y="836730"/>
                </a:cubicBezTo>
                <a:cubicBezTo>
                  <a:pt x="4422762" y="839762"/>
                  <a:pt x="4427716" y="837979"/>
                  <a:pt x="4425939" y="842645"/>
                </a:cubicBezTo>
                <a:cubicBezTo>
                  <a:pt x="4417229" y="845584"/>
                  <a:pt x="4416043" y="858718"/>
                  <a:pt x="4412596" y="867019"/>
                </a:cubicBezTo>
                <a:cubicBezTo>
                  <a:pt x="4407724" y="869673"/>
                  <a:pt x="4415341" y="873841"/>
                  <a:pt x="4409125" y="876935"/>
                </a:cubicBezTo>
                <a:cubicBezTo>
                  <a:pt x="4409055" y="883134"/>
                  <a:pt x="4414054" y="884817"/>
                  <a:pt x="4405362" y="886989"/>
                </a:cubicBezTo>
                <a:cubicBezTo>
                  <a:pt x="4409036" y="890384"/>
                  <a:pt x="4406474" y="892767"/>
                  <a:pt x="4404214" y="895162"/>
                </a:cubicBezTo>
                <a:cubicBezTo>
                  <a:pt x="4405942" y="900265"/>
                  <a:pt x="4395176" y="908314"/>
                  <a:pt x="4404071" y="908618"/>
                </a:cubicBezTo>
                <a:cubicBezTo>
                  <a:pt x="4407889" y="904234"/>
                  <a:pt x="4409032" y="910096"/>
                  <a:pt x="4406586" y="911301"/>
                </a:cubicBezTo>
                <a:cubicBezTo>
                  <a:pt x="4404377" y="912448"/>
                  <a:pt x="4401585" y="909655"/>
                  <a:pt x="4399649" y="912242"/>
                </a:cubicBezTo>
                <a:cubicBezTo>
                  <a:pt x="4398695" y="914750"/>
                  <a:pt x="4400507" y="915776"/>
                  <a:pt x="4401273" y="917814"/>
                </a:cubicBezTo>
                <a:cubicBezTo>
                  <a:pt x="4396231" y="920892"/>
                  <a:pt x="4398915" y="925237"/>
                  <a:pt x="4403405" y="923743"/>
                </a:cubicBezTo>
                <a:cubicBezTo>
                  <a:pt x="4405319" y="919417"/>
                  <a:pt x="4407115" y="925596"/>
                  <a:pt x="4403334" y="924264"/>
                </a:cubicBezTo>
                <a:cubicBezTo>
                  <a:pt x="4403439" y="922745"/>
                  <a:pt x="4403207" y="925851"/>
                  <a:pt x="4403139" y="925556"/>
                </a:cubicBezTo>
                <a:cubicBezTo>
                  <a:pt x="4397902" y="928880"/>
                  <a:pt x="4396900" y="931055"/>
                  <a:pt x="4401789" y="935641"/>
                </a:cubicBezTo>
                <a:cubicBezTo>
                  <a:pt x="4399965" y="938922"/>
                  <a:pt x="4396954" y="944738"/>
                  <a:pt x="4400401" y="948849"/>
                </a:cubicBezTo>
                <a:cubicBezTo>
                  <a:pt x="4393356" y="957823"/>
                  <a:pt x="4401423" y="967064"/>
                  <a:pt x="4394605" y="976351"/>
                </a:cubicBezTo>
                <a:cubicBezTo>
                  <a:pt x="4397832" y="988840"/>
                  <a:pt x="4398749" y="1003675"/>
                  <a:pt x="4395134" y="1015444"/>
                </a:cubicBezTo>
                <a:cubicBezTo>
                  <a:pt x="4398683" y="1019100"/>
                  <a:pt x="4397494" y="1026326"/>
                  <a:pt x="4391378" y="1024101"/>
                </a:cubicBezTo>
                <a:lnTo>
                  <a:pt x="4391368" y="1024106"/>
                </a:lnTo>
                <a:lnTo>
                  <a:pt x="4389872" y="1021451"/>
                </a:lnTo>
                <a:cubicBezTo>
                  <a:pt x="4388675" y="1020972"/>
                  <a:pt x="4387210" y="1021040"/>
                  <a:pt x="4386758" y="1022066"/>
                </a:cubicBezTo>
                <a:lnTo>
                  <a:pt x="4391358" y="1024112"/>
                </a:lnTo>
                <a:lnTo>
                  <a:pt x="4387694" y="1026140"/>
                </a:lnTo>
                <a:cubicBezTo>
                  <a:pt x="4382100" y="1025021"/>
                  <a:pt x="4372854" y="1017635"/>
                  <a:pt x="4378628" y="1032849"/>
                </a:cubicBezTo>
                <a:cubicBezTo>
                  <a:pt x="4380537" y="1041267"/>
                  <a:pt x="4368818" y="1048966"/>
                  <a:pt x="4364533" y="1055762"/>
                </a:cubicBezTo>
                <a:cubicBezTo>
                  <a:pt x="4364912" y="1057993"/>
                  <a:pt x="4367160" y="1057090"/>
                  <a:pt x="4368353" y="1058072"/>
                </a:cubicBezTo>
                <a:cubicBezTo>
                  <a:pt x="4369332" y="1059065"/>
                  <a:pt x="4369679" y="1060749"/>
                  <a:pt x="4370849" y="1061297"/>
                </a:cubicBezTo>
                <a:cubicBezTo>
                  <a:pt x="4371777" y="1064066"/>
                  <a:pt x="4367652" y="1062322"/>
                  <a:pt x="4369012" y="1060368"/>
                </a:cubicBezTo>
                <a:cubicBezTo>
                  <a:pt x="4365577" y="1058658"/>
                  <a:pt x="4359244" y="1060889"/>
                  <a:pt x="4355503" y="1065178"/>
                </a:cubicBezTo>
                <a:cubicBezTo>
                  <a:pt x="4354150" y="1071164"/>
                  <a:pt x="4342371" y="1070975"/>
                  <a:pt x="4340929" y="1078504"/>
                </a:cubicBezTo>
                <a:cubicBezTo>
                  <a:pt x="4324445" y="1090436"/>
                  <a:pt x="4307493" y="1102193"/>
                  <a:pt x="4288222" y="1109171"/>
                </a:cubicBezTo>
                <a:cubicBezTo>
                  <a:pt x="4283750" y="1119471"/>
                  <a:pt x="4306287" y="1113796"/>
                  <a:pt x="4294105" y="1125394"/>
                </a:cubicBezTo>
                <a:cubicBezTo>
                  <a:pt x="4295005" y="1127030"/>
                  <a:pt x="4295943" y="1126568"/>
                  <a:pt x="4298051" y="1127161"/>
                </a:cubicBezTo>
                <a:cubicBezTo>
                  <a:pt x="4317838" y="1113701"/>
                  <a:pt x="4343817" y="1103170"/>
                  <a:pt x="4358093" y="1086415"/>
                </a:cubicBezTo>
                <a:cubicBezTo>
                  <a:pt x="4367648" y="1076607"/>
                  <a:pt x="4373296" y="1068844"/>
                  <a:pt x="4384486" y="1060810"/>
                </a:cubicBezTo>
                <a:cubicBezTo>
                  <a:pt x="4386601" y="1053562"/>
                  <a:pt x="4385685" y="1049046"/>
                  <a:pt x="4391574" y="1043737"/>
                </a:cubicBezTo>
                <a:cubicBezTo>
                  <a:pt x="4388267" y="1040424"/>
                  <a:pt x="4390369" y="1039310"/>
                  <a:pt x="4394175" y="1040011"/>
                </a:cubicBezTo>
                <a:cubicBezTo>
                  <a:pt x="4402177" y="1043736"/>
                  <a:pt x="4393897" y="1057759"/>
                  <a:pt x="4404807" y="1060521"/>
                </a:cubicBezTo>
                <a:cubicBezTo>
                  <a:pt x="4395450" y="1062543"/>
                  <a:pt x="4402416" y="1075163"/>
                  <a:pt x="4404985" y="1081469"/>
                </a:cubicBezTo>
                <a:cubicBezTo>
                  <a:pt x="4404795" y="1086554"/>
                  <a:pt x="4405750" y="1090751"/>
                  <a:pt x="4408516" y="1094701"/>
                </a:cubicBezTo>
                <a:cubicBezTo>
                  <a:pt x="4411174" y="1107706"/>
                  <a:pt x="4414261" y="1120174"/>
                  <a:pt x="4419455" y="1132451"/>
                </a:cubicBezTo>
                <a:cubicBezTo>
                  <a:pt x="4427921" y="1157891"/>
                  <a:pt x="4443473" y="1182279"/>
                  <a:pt x="4456419" y="1205826"/>
                </a:cubicBezTo>
                <a:cubicBezTo>
                  <a:pt x="4461564" y="1204873"/>
                  <a:pt x="4457932" y="1214564"/>
                  <a:pt x="4463031" y="1209634"/>
                </a:cubicBezTo>
                <a:cubicBezTo>
                  <a:pt x="4465799" y="1209165"/>
                  <a:pt x="4464003" y="1214616"/>
                  <a:pt x="4464028" y="1215550"/>
                </a:cubicBezTo>
                <a:cubicBezTo>
                  <a:pt x="4466371" y="1220476"/>
                  <a:pt x="4470952" y="1222301"/>
                  <a:pt x="4473110" y="1225532"/>
                </a:cubicBezTo>
                <a:cubicBezTo>
                  <a:pt x="4471876" y="1229794"/>
                  <a:pt x="4478283" y="1227796"/>
                  <a:pt x="4477604" y="1231476"/>
                </a:cubicBezTo>
                <a:cubicBezTo>
                  <a:pt x="4476665" y="1235059"/>
                  <a:pt x="4480997" y="1234044"/>
                  <a:pt x="4482217" y="1236195"/>
                </a:cubicBezTo>
                <a:cubicBezTo>
                  <a:pt x="4481847" y="1239523"/>
                  <a:pt x="4484059" y="1242212"/>
                  <a:pt x="4484821" y="1245343"/>
                </a:cubicBezTo>
                <a:cubicBezTo>
                  <a:pt x="4488667" y="1247522"/>
                  <a:pt x="4489057" y="1243397"/>
                  <a:pt x="4486766" y="1241591"/>
                </a:cubicBezTo>
                <a:cubicBezTo>
                  <a:pt x="4487828" y="1227153"/>
                  <a:pt x="4477911" y="1217961"/>
                  <a:pt x="4470579" y="1206530"/>
                </a:cubicBezTo>
                <a:cubicBezTo>
                  <a:pt x="4466190" y="1192592"/>
                  <a:pt x="4457304" y="1180537"/>
                  <a:pt x="4449661" y="1167957"/>
                </a:cubicBezTo>
                <a:cubicBezTo>
                  <a:pt x="4446637" y="1158449"/>
                  <a:pt x="4443855" y="1148796"/>
                  <a:pt x="4439501" y="1140046"/>
                </a:cubicBezTo>
                <a:cubicBezTo>
                  <a:pt x="4441049" y="1134055"/>
                  <a:pt x="4434218" y="1137832"/>
                  <a:pt x="4435191" y="1132713"/>
                </a:cubicBezTo>
                <a:cubicBezTo>
                  <a:pt x="4431874" y="1116624"/>
                  <a:pt x="4427627" y="1102447"/>
                  <a:pt x="4422607" y="1086843"/>
                </a:cubicBezTo>
                <a:cubicBezTo>
                  <a:pt x="4421648" y="1071320"/>
                  <a:pt x="4418519" y="1057933"/>
                  <a:pt x="4417636" y="1042074"/>
                </a:cubicBezTo>
                <a:cubicBezTo>
                  <a:pt x="4414090" y="1028811"/>
                  <a:pt x="4420811" y="1015524"/>
                  <a:pt x="4414774" y="1004628"/>
                </a:cubicBezTo>
                <a:cubicBezTo>
                  <a:pt x="4418696" y="997954"/>
                  <a:pt x="4419599" y="973180"/>
                  <a:pt x="4413909" y="965259"/>
                </a:cubicBezTo>
                <a:cubicBezTo>
                  <a:pt x="4413824" y="959264"/>
                  <a:pt x="4415419" y="960601"/>
                  <a:pt x="4419381" y="959027"/>
                </a:cubicBezTo>
                <a:cubicBezTo>
                  <a:pt x="4415862" y="953114"/>
                  <a:pt x="4419458" y="946538"/>
                  <a:pt x="4421960" y="940881"/>
                </a:cubicBezTo>
                <a:cubicBezTo>
                  <a:pt x="4418966" y="934562"/>
                  <a:pt x="4422251" y="924243"/>
                  <a:pt x="4422256" y="914606"/>
                </a:cubicBezTo>
                <a:cubicBezTo>
                  <a:pt x="4419498" y="910808"/>
                  <a:pt x="4419530" y="910589"/>
                  <a:pt x="4423210" y="907441"/>
                </a:cubicBezTo>
                <a:cubicBezTo>
                  <a:pt x="4429038" y="901459"/>
                  <a:pt x="4419815" y="898428"/>
                  <a:pt x="4423712" y="893151"/>
                </a:cubicBezTo>
                <a:cubicBezTo>
                  <a:pt x="4426894" y="889737"/>
                  <a:pt x="4427691" y="885129"/>
                  <a:pt x="4431599" y="882267"/>
                </a:cubicBezTo>
                <a:cubicBezTo>
                  <a:pt x="4431721" y="876878"/>
                  <a:pt x="4432226" y="873669"/>
                  <a:pt x="4437852" y="872688"/>
                </a:cubicBezTo>
                <a:cubicBezTo>
                  <a:pt x="4433461" y="868869"/>
                  <a:pt x="4442113" y="866510"/>
                  <a:pt x="4436796" y="861949"/>
                </a:cubicBezTo>
                <a:cubicBezTo>
                  <a:pt x="4438965" y="857530"/>
                  <a:pt x="4447007" y="850592"/>
                  <a:pt x="4443573" y="847325"/>
                </a:cubicBezTo>
                <a:cubicBezTo>
                  <a:pt x="4443393" y="837526"/>
                  <a:pt x="4451352" y="844738"/>
                  <a:pt x="4450443" y="832639"/>
                </a:cubicBezTo>
                <a:cubicBezTo>
                  <a:pt x="4454458" y="830289"/>
                  <a:pt x="4455135" y="822767"/>
                  <a:pt x="4453401" y="818788"/>
                </a:cubicBezTo>
                <a:cubicBezTo>
                  <a:pt x="4449257" y="818885"/>
                  <a:pt x="4449848" y="815715"/>
                  <a:pt x="4450487" y="812077"/>
                </a:cubicBezTo>
                <a:cubicBezTo>
                  <a:pt x="4456249" y="804744"/>
                  <a:pt x="4466684" y="807968"/>
                  <a:pt x="4457737" y="796780"/>
                </a:cubicBezTo>
                <a:cubicBezTo>
                  <a:pt x="4472481" y="792867"/>
                  <a:pt x="4464315" y="786353"/>
                  <a:pt x="4461959" y="779528"/>
                </a:cubicBezTo>
                <a:cubicBezTo>
                  <a:pt x="4468277" y="778316"/>
                  <a:pt x="4473462" y="773151"/>
                  <a:pt x="4470014" y="766212"/>
                </a:cubicBezTo>
                <a:cubicBezTo>
                  <a:pt x="4468825" y="766203"/>
                  <a:pt x="4465808" y="765900"/>
                  <a:pt x="4466857" y="764093"/>
                </a:cubicBezTo>
                <a:cubicBezTo>
                  <a:pt x="4476822" y="764326"/>
                  <a:pt x="4473539" y="760411"/>
                  <a:pt x="4476058" y="752180"/>
                </a:cubicBezTo>
                <a:cubicBezTo>
                  <a:pt x="4485371" y="737344"/>
                  <a:pt x="4484952" y="718100"/>
                  <a:pt x="4496866" y="703695"/>
                </a:cubicBezTo>
                <a:cubicBezTo>
                  <a:pt x="4498916" y="702549"/>
                  <a:pt x="4499221" y="701462"/>
                  <a:pt x="4498863" y="700336"/>
                </a:cubicBezTo>
                <a:lnTo>
                  <a:pt x="4496889" y="696760"/>
                </a:lnTo>
                <a:lnTo>
                  <a:pt x="4497770" y="696473"/>
                </a:lnTo>
                <a:cubicBezTo>
                  <a:pt x="4497448" y="696511"/>
                  <a:pt x="4497153" y="696668"/>
                  <a:pt x="4496834" y="696653"/>
                </a:cubicBezTo>
                <a:lnTo>
                  <a:pt x="4496872" y="696745"/>
                </a:lnTo>
                <a:lnTo>
                  <a:pt x="4496565" y="696686"/>
                </a:lnTo>
                <a:cubicBezTo>
                  <a:pt x="4496671" y="696695"/>
                  <a:pt x="4496747" y="696631"/>
                  <a:pt x="4496836" y="696635"/>
                </a:cubicBezTo>
                <a:cubicBezTo>
                  <a:pt x="4496511" y="695934"/>
                  <a:pt x="4496295" y="695200"/>
                  <a:pt x="4496421" y="694403"/>
                </a:cubicBezTo>
                <a:cubicBezTo>
                  <a:pt x="4497239" y="694625"/>
                  <a:pt x="4497835" y="695783"/>
                  <a:pt x="4497771" y="696455"/>
                </a:cubicBezTo>
                <a:cubicBezTo>
                  <a:pt x="4506064" y="695437"/>
                  <a:pt x="4509566" y="676524"/>
                  <a:pt x="4509941" y="669783"/>
                </a:cubicBezTo>
                <a:cubicBezTo>
                  <a:pt x="4516492" y="673440"/>
                  <a:pt x="4519576" y="662410"/>
                  <a:pt x="4512729" y="667450"/>
                </a:cubicBezTo>
                <a:cubicBezTo>
                  <a:pt x="4509628" y="661912"/>
                  <a:pt x="4514362" y="663848"/>
                  <a:pt x="4517357" y="661611"/>
                </a:cubicBezTo>
                <a:cubicBezTo>
                  <a:pt x="4516660" y="657021"/>
                  <a:pt x="4521173" y="659063"/>
                  <a:pt x="4523015" y="657066"/>
                </a:cubicBezTo>
                <a:cubicBezTo>
                  <a:pt x="4522262" y="652512"/>
                  <a:pt x="4518138" y="637059"/>
                  <a:pt x="4512722" y="649197"/>
                </a:cubicBezTo>
                <a:cubicBezTo>
                  <a:pt x="4503575" y="645833"/>
                  <a:pt x="4488637" y="659040"/>
                  <a:pt x="4492431" y="667416"/>
                </a:cubicBezTo>
                <a:cubicBezTo>
                  <a:pt x="4495802" y="663323"/>
                  <a:pt x="4498851" y="666773"/>
                  <a:pt x="4500886" y="669991"/>
                </a:cubicBezTo>
                <a:cubicBezTo>
                  <a:pt x="4495030" y="674568"/>
                  <a:pt x="4485434" y="665855"/>
                  <a:pt x="4485025" y="673095"/>
                </a:cubicBezTo>
                <a:cubicBezTo>
                  <a:pt x="4467190" y="697191"/>
                  <a:pt x="4452730" y="726950"/>
                  <a:pt x="4448653" y="752959"/>
                </a:cubicBezTo>
                <a:cubicBezTo>
                  <a:pt x="4441029" y="741901"/>
                  <a:pt x="4430637" y="778911"/>
                  <a:pt x="4420672" y="782018"/>
                </a:cubicBezTo>
                <a:cubicBezTo>
                  <a:pt x="4413560" y="797904"/>
                  <a:pt x="4399855" y="804793"/>
                  <a:pt x="4385775" y="816628"/>
                </a:cubicBezTo>
                <a:cubicBezTo>
                  <a:pt x="4383303" y="823397"/>
                  <a:pt x="4375476" y="825894"/>
                  <a:pt x="4369270" y="827295"/>
                </a:cubicBezTo>
                <a:cubicBezTo>
                  <a:pt x="4365114" y="832207"/>
                  <a:pt x="4358902" y="833187"/>
                  <a:pt x="4354759" y="834027"/>
                </a:cubicBezTo>
                <a:cubicBezTo>
                  <a:pt x="4350236" y="836272"/>
                  <a:pt x="4350028" y="832827"/>
                  <a:pt x="4348162" y="832338"/>
                </a:cubicBezTo>
                <a:cubicBezTo>
                  <a:pt x="4343547" y="835385"/>
                  <a:pt x="4337876" y="833144"/>
                  <a:pt x="4332856" y="835395"/>
                </a:cubicBezTo>
                <a:cubicBezTo>
                  <a:pt x="4326260" y="830061"/>
                  <a:pt x="4313271" y="824445"/>
                  <a:pt x="4304821" y="829311"/>
                </a:cubicBezTo>
                <a:cubicBezTo>
                  <a:pt x="4302640" y="826919"/>
                  <a:pt x="4299959" y="820975"/>
                  <a:pt x="4296352" y="824608"/>
                </a:cubicBezTo>
                <a:cubicBezTo>
                  <a:pt x="4235218" y="842467"/>
                  <a:pt x="4286041" y="787774"/>
                  <a:pt x="4272899" y="777417"/>
                </a:cubicBezTo>
                <a:cubicBezTo>
                  <a:pt x="4268520" y="779633"/>
                  <a:pt x="4275109" y="773428"/>
                  <a:pt x="4273623" y="777486"/>
                </a:cubicBezTo>
                <a:cubicBezTo>
                  <a:pt x="4272472" y="774854"/>
                  <a:pt x="4279896" y="768650"/>
                  <a:pt x="4283102" y="764884"/>
                </a:cubicBezTo>
                <a:cubicBezTo>
                  <a:pt x="4282522" y="759632"/>
                  <a:pt x="4290462" y="755740"/>
                  <a:pt x="4284875" y="750718"/>
                </a:cubicBezTo>
                <a:cubicBezTo>
                  <a:pt x="4289632" y="746895"/>
                  <a:pt x="4291392" y="744285"/>
                  <a:pt x="4291355" y="737571"/>
                </a:cubicBezTo>
                <a:cubicBezTo>
                  <a:pt x="4304254" y="728717"/>
                  <a:pt x="4309902" y="711909"/>
                  <a:pt x="4321254" y="703852"/>
                </a:cubicBezTo>
                <a:cubicBezTo>
                  <a:pt x="4321059" y="700486"/>
                  <a:pt x="4322215" y="698666"/>
                  <a:pt x="4326220" y="699562"/>
                </a:cubicBezTo>
                <a:cubicBezTo>
                  <a:pt x="4329702" y="698255"/>
                  <a:pt x="4329533" y="691148"/>
                  <a:pt x="4334201" y="692739"/>
                </a:cubicBezTo>
                <a:cubicBezTo>
                  <a:pt x="4340830" y="688810"/>
                  <a:pt x="4347192" y="680223"/>
                  <a:pt x="4340315" y="675361"/>
                </a:cubicBezTo>
                <a:cubicBezTo>
                  <a:pt x="4338610" y="675359"/>
                  <a:pt x="4337165" y="674417"/>
                  <a:pt x="4339154" y="672621"/>
                </a:cubicBezTo>
                <a:cubicBezTo>
                  <a:pt x="4346251" y="671170"/>
                  <a:pt x="4347342" y="682953"/>
                  <a:pt x="4352984" y="675543"/>
                </a:cubicBezTo>
                <a:cubicBezTo>
                  <a:pt x="4354211" y="672926"/>
                  <a:pt x="4348316" y="675237"/>
                  <a:pt x="4348556" y="672248"/>
                </a:cubicBezTo>
                <a:cubicBezTo>
                  <a:pt x="4349442" y="670232"/>
                  <a:pt x="4354440" y="671927"/>
                  <a:pt x="4353157" y="674301"/>
                </a:cubicBezTo>
                <a:cubicBezTo>
                  <a:pt x="4360724" y="673774"/>
                  <a:pt x="4363575" y="666668"/>
                  <a:pt x="4369721" y="664586"/>
                </a:cubicBezTo>
                <a:cubicBezTo>
                  <a:pt x="4363515" y="658238"/>
                  <a:pt x="4373521" y="655806"/>
                  <a:pt x="4376662" y="661532"/>
                </a:cubicBezTo>
                <a:cubicBezTo>
                  <a:pt x="4389391" y="649200"/>
                  <a:pt x="4401842" y="646865"/>
                  <a:pt x="4417446" y="641026"/>
                </a:cubicBezTo>
                <a:cubicBezTo>
                  <a:pt x="4427259" y="638834"/>
                  <a:pt x="4434731" y="630131"/>
                  <a:pt x="4443948" y="626775"/>
                </a:cubicBezTo>
                <a:cubicBezTo>
                  <a:pt x="4439069" y="621524"/>
                  <a:pt x="4446130" y="624475"/>
                  <a:pt x="4447226" y="621452"/>
                </a:cubicBezTo>
                <a:cubicBezTo>
                  <a:pt x="4448016" y="617977"/>
                  <a:pt x="4452509" y="616428"/>
                  <a:pt x="4446689" y="615315"/>
                </a:cubicBezTo>
                <a:cubicBezTo>
                  <a:pt x="4443023" y="611545"/>
                  <a:pt x="4438165" y="611100"/>
                  <a:pt x="4433681" y="612446"/>
                </a:cubicBezTo>
                <a:close/>
                <a:moveTo>
                  <a:pt x="4091284" y="611397"/>
                </a:moveTo>
                <a:cubicBezTo>
                  <a:pt x="4094746" y="611309"/>
                  <a:pt x="4098884" y="612544"/>
                  <a:pt x="4099038" y="614316"/>
                </a:cubicBezTo>
                <a:cubicBezTo>
                  <a:pt x="4095693" y="616463"/>
                  <a:pt x="4090609" y="612126"/>
                  <a:pt x="4087580" y="616411"/>
                </a:cubicBezTo>
                <a:cubicBezTo>
                  <a:pt x="4085033" y="612894"/>
                  <a:pt x="4087821" y="611484"/>
                  <a:pt x="4091284" y="611397"/>
                </a:cubicBezTo>
                <a:close/>
                <a:moveTo>
                  <a:pt x="4728885" y="610472"/>
                </a:moveTo>
                <a:cubicBezTo>
                  <a:pt x="4733202" y="615090"/>
                  <a:pt x="4749517" y="609247"/>
                  <a:pt x="4738043" y="616761"/>
                </a:cubicBezTo>
                <a:cubicBezTo>
                  <a:pt x="4731943" y="615325"/>
                  <a:pt x="4713785" y="616452"/>
                  <a:pt x="4728885" y="610472"/>
                </a:cubicBezTo>
                <a:close/>
                <a:moveTo>
                  <a:pt x="4511354" y="597825"/>
                </a:moveTo>
                <a:cubicBezTo>
                  <a:pt x="4511954" y="598140"/>
                  <a:pt x="4512197" y="598808"/>
                  <a:pt x="4511062" y="599418"/>
                </a:cubicBezTo>
                <a:cubicBezTo>
                  <a:pt x="4510460" y="599645"/>
                  <a:pt x="4509898" y="599303"/>
                  <a:pt x="4509502" y="598346"/>
                </a:cubicBezTo>
                <a:cubicBezTo>
                  <a:pt x="4509797" y="597545"/>
                  <a:pt x="4510754" y="597509"/>
                  <a:pt x="4511354" y="597825"/>
                </a:cubicBezTo>
                <a:close/>
                <a:moveTo>
                  <a:pt x="5020605" y="590875"/>
                </a:moveTo>
                <a:cubicBezTo>
                  <a:pt x="5018405" y="592563"/>
                  <a:pt x="5018195" y="594245"/>
                  <a:pt x="5019855" y="596127"/>
                </a:cubicBezTo>
                <a:cubicBezTo>
                  <a:pt x="5025355" y="597575"/>
                  <a:pt x="5022712" y="593412"/>
                  <a:pt x="5020605" y="590875"/>
                </a:cubicBezTo>
                <a:close/>
                <a:moveTo>
                  <a:pt x="4107255" y="582336"/>
                </a:moveTo>
                <a:cubicBezTo>
                  <a:pt x="4110549" y="586633"/>
                  <a:pt x="4117935" y="588712"/>
                  <a:pt x="4106594" y="587575"/>
                </a:cubicBezTo>
                <a:cubicBezTo>
                  <a:pt x="4105582" y="585756"/>
                  <a:pt x="4105792" y="584003"/>
                  <a:pt x="4107255" y="582336"/>
                </a:cubicBezTo>
                <a:close/>
                <a:moveTo>
                  <a:pt x="4515794" y="582245"/>
                </a:moveTo>
                <a:cubicBezTo>
                  <a:pt x="4509801" y="585458"/>
                  <a:pt x="4504981" y="590733"/>
                  <a:pt x="4504522" y="597683"/>
                </a:cubicBezTo>
                <a:cubicBezTo>
                  <a:pt x="4505448" y="598943"/>
                  <a:pt x="4507411" y="601113"/>
                  <a:pt x="4504641" y="601620"/>
                </a:cubicBezTo>
                <a:cubicBezTo>
                  <a:pt x="4499890" y="600471"/>
                  <a:pt x="4495438" y="603219"/>
                  <a:pt x="4495325" y="607193"/>
                </a:cubicBezTo>
                <a:cubicBezTo>
                  <a:pt x="4482381" y="619285"/>
                  <a:pt x="4466287" y="630968"/>
                  <a:pt x="4460042" y="644314"/>
                </a:cubicBezTo>
                <a:cubicBezTo>
                  <a:pt x="4445875" y="648371"/>
                  <a:pt x="4433802" y="662512"/>
                  <a:pt x="4423274" y="670984"/>
                </a:cubicBezTo>
                <a:cubicBezTo>
                  <a:pt x="4419846" y="673834"/>
                  <a:pt x="4411938" y="679068"/>
                  <a:pt x="4408987" y="673429"/>
                </a:cubicBezTo>
                <a:cubicBezTo>
                  <a:pt x="4402319" y="679484"/>
                  <a:pt x="4398885" y="687333"/>
                  <a:pt x="4392267" y="693428"/>
                </a:cubicBezTo>
                <a:cubicBezTo>
                  <a:pt x="4401484" y="717490"/>
                  <a:pt x="4417241" y="694181"/>
                  <a:pt x="4429317" y="693926"/>
                </a:cubicBezTo>
                <a:cubicBezTo>
                  <a:pt x="4433876" y="691435"/>
                  <a:pt x="4435053" y="686184"/>
                  <a:pt x="4439769" y="683467"/>
                </a:cubicBezTo>
                <a:cubicBezTo>
                  <a:pt x="4451574" y="681473"/>
                  <a:pt x="4456619" y="667514"/>
                  <a:pt x="4466378" y="664553"/>
                </a:cubicBezTo>
                <a:cubicBezTo>
                  <a:pt x="4473866" y="654832"/>
                  <a:pt x="4493174" y="641864"/>
                  <a:pt x="4492137" y="632138"/>
                </a:cubicBezTo>
                <a:cubicBezTo>
                  <a:pt x="4496639" y="630473"/>
                  <a:pt x="4497890" y="627506"/>
                  <a:pt x="4499872" y="624515"/>
                </a:cubicBezTo>
                <a:cubicBezTo>
                  <a:pt x="4503476" y="626076"/>
                  <a:pt x="4509952" y="616108"/>
                  <a:pt x="4505142" y="613474"/>
                </a:cubicBezTo>
                <a:lnTo>
                  <a:pt x="4505124" y="613473"/>
                </a:lnTo>
                <a:cubicBezTo>
                  <a:pt x="4507739" y="609278"/>
                  <a:pt x="4513547" y="611855"/>
                  <a:pt x="4513788" y="606533"/>
                </a:cubicBezTo>
                <a:cubicBezTo>
                  <a:pt x="4519989" y="599263"/>
                  <a:pt x="4527318" y="586162"/>
                  <a:pt x="4515794" y="582245"/>
                </a:cubicBezTo>
                <a:close/>
                <a:moveTo>
                  <a:pt x="4624016" y="574201"/>
                </a:moveTo>
                <a:cubicBezTo>
                  <a:pt x="4625403" y="574129"/>
                  <a:pt x="4627254" y="575100"/>
                  <a:pt x="4629487" y="577753"/>
                </a:cubicBezTo>
                <a:cubicBezTo>
                  <a:pt x="4639746" y="578637"/>
                  <a:pt x="4634145" y="595268"/>
                  <a:pt x="4626350" y="585680"/>
                </a:cubicBezTo>
                <a:cubicBezTo>
                  <a:pt x="4619885" y="584004"/>
                  <a:pt x="4619858" y="574414"/>
                  <a:pt x="4624016" y="574201"/>
                </a:cubicBezTo>
                <a:close/>
                <a:moveTo>
                  <a:pt x="4633219" y="570761"/>
                </a:moveTo>
                <a:cubicBezTo>
                  <a:pt x="4634246" y="572081"/>
                  <a:pt x="4635258" y="573383"/>
                  <a:pt x="4636270" y="574684"/>
                </a:cubicBezTo>
                <a:cubicBezTo>
                  <a:pt x="4633013" y="578388"/>
                  <a:pt x="4628423" y="571788"/>
                  <a:pt x="4633219" y="570761"/>
                </a:cubicBezTo>
                <a:close/>
                <a:moveTo>
                  <a:pt x="4595559" y="569298"/>
                </a:moveTo>
                <a:cubicBezTo>
                  <a:pt x="4595516" y="569420"/>
                  <a:pt x="4595602" y="569444"/>
                  <a:pt x="4595502" y="569616"/>
                </a:cubicBezTo>
                <a:cubicBezTo>
                  <a:pt x="4595439" y="569504"/>
                  <a:pt x="4595390" y="569448"/>
                  <a:pt x="4595325" y="569353"/>
                </a:cubicBezTo>
                <a:cubicBezTo>
                  <a:pt x="4595416" y="569306"/>
                  <a:pt x="4595486" y="569329"/>
                  <a:pt x="4595559" y="569298"/>
                </a:cubicBezTo>
                <a:close/>
                <a:moveTo>
                  <a:pt x="4594747" y="568456"/>
                </a:moveTo>
                <a:cubicBezTo>
                  <a:pt x="4594954" y="568792"/>
                  <a:pt x="4595137" y="568983"/>
                  <a:pt x="4595325" y="569353"/>
                </a:cubicBezTo>
                <a:cubicBezTo>
                  <a:pt x="4594645" y="569682"/>
                  <a:pt x="4593954" y="569921"/>
                  <a:pt x="4593236" y="569764"/>
                </a:cubicBezTo>
                <a:cubicBezTo>
                  <a:pt x="4593420" y="569151"/>
                  <a:pt x="4594128" y="568665"/>
                  <a:pt x="4594747" y="568456"/>
                </a:cubicBezTo>
                <a:close/>
                <a:moveTo>
                  <a:pt x="4620130" y="556138"/>
                </a:moveTo>
                <a:cubicBezTo>
                  <a:pt x="4611906" y="557413"/>
                  <a:pt x="4618272" y="564757"/>
                  <a:pt x="4608459" y="559651"/>
                </a:cubicBezTo>
                <a:cubicBezTo>
                  <a:pt x="4605744" y="561177"/>
                  <a:pt x="4603603" y="563637"/>
                  <a:pt x="4602717" y="566719"/>
                </a:cubicBezTo>
                <a:cubicBezTo>
                  <a:pt x="4600029" y="565249"/>
                  <a:pt x="4597828" y="568062"/>
                  <a:pt x="4595559" y="569298"/>
                </a:cubicBezTo>
                <a:cubicBezTo>
                  <a:pt x="4595866" y="568444"/>
                  <a:pt x="4595419" y="568235"/>
                  <a:pt x="4594747" y="568456"/>
                </a:cubicBezTo>
                <a:cubicBezTo>
                  <a:pt x="4576374" y="537555"/>
                  <a:pt x="4569615" y="610600"/>
                  <a:pt x="4573224" y="627096"/>
                </a:cubicBezTo>
                <a:cubicBezTo>
                  <a:pt x="4565862" y="637040"/>
                  <a:pt x="4570744" y="653371"/>
                  <a:pt x="4559727" y="660169"/>
                </a:cubicBezTo>
                <a:cubicBezTo>
                  <a:pt x="4548033" y="656148"/>
                  <a:pt x="4554194" y="651518"/>
                  <a:pt x="4550453" y="642118"/>
                </a:cubicBezTo>
                <a:cubicBezTo>
                  <a:pt x="4545936" y="619704"/>
                  <a:pt x="4546295" y="593536"/>
                  <a:pt x="4556445" y="572735"/>
                </a:cubicBezTo>
                <a:lnTo>
                  <a:pt x="4556446" y="572717"/>
                </a:lnTo>
                <a:cubicBezTo>
                  <a:pt x="4560161" y="567510"/>
                  <a:pt x="4544500" y="558916"/>
                  <a:pt x="4544281" y="565472"/>
                </a:cubicBezTo>
                <a:cubicBezTo>
                  <a:pt x="4533931" y="588401"/>
                  <a:pt x="4517580" y="635094"/>
                  <a:pt x="4541046" y="656750"/>
                </a:cubicBezTo>
                <a:cubicBezTo>
                  <a:pt x="4538608" y="658380"/>
                  <a:pt x="4535372" y="656873"/>
                  <a:pt x="4535133" y="661393"/>
                </a:cubicBezTo>
                <a:cubicBezTo>
                  <a:pt x="4530033" y="666872"/>
                  <a:pt x="4539251" y="667374"/>
                  <a:pt x="4542149" y="669663"/>
                </a:cubicBezTo>
                <a:cubicBezTo>
                  <a:pt x="4534615" y="674104"/>
                  <a:pt x="4550912" y="693349"/>
                  <a:pt x="4557257" y="686037"/>
                </a:cubicBezTo>
                <a:cubicBezTo>
                  <a:pt x="4574936" y="696795"/>
                  <a:pt x="4584204" y="658591"/>
                  <a:pt x="4588768" y="646686"/>
                </a:cubicBezTo>
                <a:cubicBezTo>
                  <a:pt x="4587419" y="644877"/>
                  <a:pt x="4587601" y="643267"/>
                  <a:pt x="4589332" y="641855"/>
                </a:cubicBezTo>
                <a:cubicBezTo>
                  <a:pt x="4591518" y="637169"/>
                  <a:pt x="4584894" y="631988"/>
                  <a:pt x="4591040" y="628874"/>
                </a:cubicBezTo>
                <a:cubicBezTo>
                  <a:pt x="4594745" y="620701"/>
                  <a:pt x="4587069" y="575518"/>
                  <a:pt x="4599240" y="580604"/>
                </a:cubicBezTo>
                <a:cubicBezTo>
                  <a:pt x="4598619" y="589131"/>
                  <a:pt x="4604105" y="596401"/>
                  <a:pt x="4604387" y="604704"/>
                </a:cubicBezTo>
                <a:cubicBezTo>
                  <a:pt x="4606714" y="610132"/>
                  <a:pt x="4618360" y="616663"/>
                  <a:pt x="4614030" y="622294"/>
                </a:cubicBezTo>
                <a:cubicBezTo>
                  <a:pt x="4609307" y="621755"/>
                  <a:pt x="4606184" y="622237"/>
                  <a:pt x="4606635" y="628088"/>
                </a:cubicBezTo>
                <a:cubicBezTo>
                  <a:pt x="4613073" y="638035"/>
                  <a:pt x="4607999" y="650877"/>
                  <a:pt x="4615652" y="660485"/>
                </a:cubicBezTo>
                <a:cubicBezTo>
                  <a:pt x="4619552" y="673003"/>
                  <a:pt x="4600676" y="677847"/>
                  <a:pt x="4606984" y="687648"/>
                </a:cubicBezTo>
                <a:cubicBezTo>
                  <a:pt x="4601250" y="692764"/>
                  <a:pt x="4603112" y="696421"/>
                  <a:pt x="4602770" y="702969"/>
                </a:cubicBezTo>
                <a:cubicBezTo>
                  <a:pt x="4598846" y="705259"/>
                  <a:pt x="4602038" y="708968"/>
                  <a:pt x="4603252" y="712223"/>
                </a:cubicBezTo>
                <a:cubicBezTo>
                  <a:pt x="4604287" y="712409"/>
                  <a:pt x="4606032" y="712097"/>
                  <a:pt x="4606395" y="713536"/>
                </a:cubicBezTo>
                <a:cubicBezTo>
                  <a:pt x="4595199" y="717764"/>
                  <a:pt x="4604603" y="766511"/>
                  <a:pt x="4615174" y="771632"/>
                </a:cubicBezTo>
                <a:cubicBezTo>
                  <a:pt x="4606974" y="776451"/>
                  <a:pt x="4613124" y="780776"/>
                  <a:pt x="4615824" y="787493"/>
                </a:cubicBezTo>
                <a:cubicBezTo>
                  <a:pt x="4618352" y="798791"/>
                  <a:pt x="4618173" y="821290"/>
                  <a:pt x="4629492" y="825600"/>
                </a:cubicBezTo>
                <a:cubicBezTo>
                  <a:pt x="4635817" y="823516"/>
                  <a:pt x="4625842" y="840212"/>
                  <a:pt x="4637390" y="841726"/>
                </a:cubicBezTo>
                <a:cubicBezTo>
                  <a:pt x="4634290" y="844965"/>
                  <a:pt x="4638031" y="847398"/>
                  <a:pt x="4636591" y="852059"/>
                </a:cubicBezTo>
                <a:cubicBezTo>
                  <a:pt x="4637260" y="854729"/>
                  <a:pt x="4640624" y="853338"/>
                  <a:pt x="4641406" y="855644"/>
                </a:cubicBezTo>
                <a:cubicBezTo>
                  <a:pt x="4639796" y="859955"/>
                  <a:pt x="4644546" y="858799"/>
                  <a:pt x="4645907" y="861758"/>
                </a:cubicBezTo>
                <a:cubicBezTo>
                  <a:pt x="4644204" y="867395"/>
                  <a:pt x="4648769" y="871276"/>
                  <a:pt x="4649301" y="876712"/>
                </a:cubicBezTo>
                <a:cubicBezTo>
                  <a:pt x="4650639" y="883085"/>
                  <a:pt x="4658639" y="880912"/>
                  <a:pt x="4660973" y="886491"/>
                </a:cubicBezTo>
                <a:cubicBezTo>
                  <a:pt x="4660446" y="894422"/>
                  <a:pt x="4669933" y="896965"/>
                  <a:pt x="4674568" y="901116"/>
                </a:cubicBezTo>
                <a:cubicBezTo>
                  <a:pt x="4671695" y="909838"/>
                  <a:pt x="4682051" y="912394"/>
                  <a:pt x="4685883" y="918403"/>
                </a:cubicBezTo>
                <a:cubicBezTo>
                  <a:pt x="4694482" y="930008"/>
                  <a:pt x="4702732" y="937639"/>
                  <a:pt x="4712944" y="947202"/>
                </a:cubicBezTo>
                <a:cubicBezTo>
                  <a:pt x="4714753" y="949567"/>
                  <a:pt x="4719198" y="948715"/>
                  <a:pt x="4717587" y="953045"/>
                </a:cubicBezTo>
                <a:cubicBezTo>
                  <a:pt x="4721906" y="954539"/>
                  <a:pt x="4723716" y="960253"/>
                  <a:pt x="4728192" y="960769"/>
                </a:cubicBezTo>
                <a:cubicBezTo>
                  <a:pt x="4755289" y="976884"/>
                  <a:pt x="4778908" y="1001478"/>
                  <a:pt x="4812746" y="998320"/>
                </a:cubicBezTo>
                <a:cubicBezTo>
                  <a:pt x="4815860" y="983513"/>
                  <a:pt x="4787826" y="983611"/>
                  <a:pt x="4782812" y="975169"/>
                </a:cubicBezTo>
                <a:cubicBezTo>
                  <a:pt x="4773437" y="979008"/>
                  <a:pt x="4776951" y="970757"/>
                  <a:pt x="4772081" y="972116"/>
                </a:cubicBezTo>
                <a:cubicBezTo>
                  <a:pt x="4772039" y="972218"/>
                  <a:pt x="4772071" y="972253"/>
                  <a:pt x="4772028" y="972375"/>
                </a:cubicBezTo>
                <a:lnTo>
                  <a:pt x="4771335" y="972310"/>
                </a:lnTo>
                <a:lnTo>
                  <a:pt x="4772062" y="972125"/>
                </a:lnTo>
                <a:cubicBezTo>
                  <a:pt x="4772297" y="971288"/>
                  <a:pt x="4772160" y="970970"/>
                  <a:pt x="4771803" y="971000"/>
                </a:cubicBezTo>
                <a:lnTo>
                  <a:pt x="4771307" y="972307"/>
                </a:lnTo>
                <a:lnTo>
                  <a:pt x="4771304" y="972307"/>
                </a:lnTo>
                <a:cubicBezTo>
                  <a:pt x="4768137" y="973936"/>
                  <a:pt x="4770713" y="971088"/>
                  <a:pt x="4771803" y="970989"/>
                </a:cubicBezTo>
                <a:cubicBezTo>
                  <a:pt x="4772699" y="968280"/>
                  <a:pt x="4768795" y="968755"/>
                  <a:pt x="4766680" y="967999"/>
                </a:cubicBezTo>
                <a:cubicBezTo>
                  <a:pt x="4764138" y="960021"/>
                  <a:pt x="4761490" y="964700"/>
                  <a:pt x="4756850" y="959076"/>
                </a:cubicBezTo>
                <a:cubicBezTo>
                  <a:pt x="4753027" y="958359"/>
                  <a:pt x="4749379" y="963383"/>
                  <a:pt x="4750797" y="956173"/>
                </a:cubicBezTo>
                <a:cubicBezTo>
                  <a:pt x="4741582" y="946834"/>
                  <a:pt x="4731369" y="927967"/>
                  <a:pt x="4714693" y="927948"/>
                </a:cubicBezTo>
                <a:cubicBezTo>
                  <a:pt x="4711142" y="925083"/>
                  <a:pt x="4715947" y="918479"/>
                  <a:pt x="4707791" y="919318"/>
                </a:cubicBezTo>
                <a:cubicBezTo>
                  <a:pt x="4704506" y="917749"/>
                  <a:pt x="4708255" y="913854"/>
                  <a:pt x="4705912" y="911513"/>
                </a:cubicBezTo>
                <a:cubicBezTo>
                  <a:pt x="4698694" y="910068"/>
                  <a:pt x="4701164" y="900987"/>
                  <a:pt x="4692383" y="897232"/>
                </a:cubicBezTo>
                <a:cubicBezTo>
                  <a:pt x="4684221" y="895808"/>
                  <a:pt x="4695037" y="891426"/>
                  <a:pt x="4687659" y="891012"/>
                </a:cubicBezTo>
                <a:cubicBezTo>
                  <a:pt x="4681193" y="896710"/>
                  <a:pt x="4685108" y="886774"/>
                  <a:pt x="4684016" y="883547"/>
                </a:cubicBezTo>
                <a:cubicBezTo>
                  <a:pt x="4679392" y="877940"/>
                  <a:pt x="4677364" y="862229"/>
                  <a:pt x="4668747" y="863823"/>
                </a:cubicBezTo>
                <a:lnTo>
                  <a:pt x="4668744" y="863823"/>
                </a:lnTo>
                <a:lnTo>
                  <a:pt x="4668504" y="862705"/>
                </a:lnTo>
                <a:lnTo>
                  <a:pt x="4668055" y="863858"/>
                </a:lnTo>
                <a:lnTo>
                  <a:pt x="4668052" y="863858"/>
                </a:lnTo>
                <a:cubicBezTo>
                  <a:pt x="4665691" y="865638"/>
                  <a:pt x="4666711" y="862947"/>
                  <a:pt x="4667828" y="862722"/>
                </a:cubicBezTo>
                <a:cubicBezTo>
                  <a:pt x="4668213" y="862547"/>
                  <a:pt x="4668311" y="862667"/>
                  <a:pt x="4668505" y="862696"/>
                </a:cubicBezTo>
                <a:cubicBezTo>
                  <a:pt x="4669475" y="860194"/>
                  <a:pt x="4670116" y="858367"/>
                  <a:pt x="4667551" y="857454"/>
                </a:cubicBezTo>
                <a:cubicBezTo>
                  <a:pt x="4658881" y="849726"/>
                  <a:pt x="4654855" y="832587"/>
                  <a:pt x="4646295" y="826368"/>
                </a:cubicBezTo>
                <a:cubicBezTo>
                  <a:pt x="4640969" y="801513"/>
                  <a:pt x="4625461" y="778808"/>
                  <a:pt x="4627799" y="752540"/>
                </a:cubicBezTo>
                <a:cubicBezTo>
                  <a:pt x="4625672" y="749622"/>
                  <a:pt x="4620293" y="737698"/>
                  <a:pt x="4624604" y="736730"/>
                </a:cubicBezTo>
                <a:cubicBezTo>
                  <a:pt x="4622984" y="729547"/>
                  <a:pt x="4621755" y="724427"/>
                  <a:pt x="4623820" y="718156"/>
                </a:cubicBezTo>
                <a:cubicBezTo>
                  <a:pt x="4622520" y="714849"/>
                  <a:pt x="4618632" y="710170"/>
                  <a:pt x="4622886" y="707971"/>
                </a:cubicBezTo>
                <a:cubicBezTo>
                  <a:pt x="4620257" y="700484"/>
                  <a:pt x="4621086" y="693074"/>
                  <a:pt x="4631189" y="698014"/>
                </a:cubicBezTo>
                <a:cubicBezTo>
                  <a:pt x="4631817" y="698705"/>
                  <a:pt x="4631171" y="699570"/>
                  <a:pt x="4630451" y="699713"/>
                </a:cubicBezTo>
                <a:cubicBezTo>
                  <a:pt x="4619934" y="699762"/>
                  <a:pt x="4638282" y="709808"/>
                  <a:pt x="4635132" y="714832"/>
                </a:cubicBezTo>
                <a:cubicBezTo>
                  <a:pt x="4649581" y="735368"/>
                  <a:pt x="4658598" y="750698"/>
                  <a:pt x="4680949" y="757821"/>
                </a:cubicBezTo>
                <a:cubicBezTo>
                  <a:pt x="4685591" y="762384"/>
                  <a:pt x="4701170" y="777074"/>
                  <a:pt x="4707013" y="771392"/>
                </a:cubicBezTo>
                <a:cubicBezTo>
                  <a:pt x="4712256" y="791759"/>
                  <a:pt x="4722797" y="766306"/>
                  <a:pt x="4706852" y="765206"/>
                </a:cubicBezTo>
                <a:cubicBezTo>
                  <a:pt x="4704257" y="753851"/>
                  <a:pt x="4702925" y="760829"/>
                  <a:pt x="4697632" y="764708"/>
                </a:cubicBezTo>
                <a:cubicBezTo>
                  <a:pt x="4694144" y="761713"/>
                  <a:pt x="4698133" y="757941"/>
                  <a:pt x="4699348" y="755767"/>
                </a:cubicBezTo>
                <a:cubicBezTo>
                  <a:pt x="4692216" y="753337"/>
                  <a:pt x="4698031" y="749346"/>
                  <a:pt x="4691480" y="748528"/>
                </a:cubicBezTo>
                <a:cubicBezTo>
                  <a:pt x="4684637" y="743165"/>
                  <a:pt x="4675077" y="732133"/>
                  <a:pt x="4667329" y="735286"/>
                </a:cubicBezTo>
                <a:cubicBezTo>
                  <a:pt x="4670692" y="722793"/>
                  <a:pt x="4654820" y="714443"/>
                  <a:pt x="4649036" y="703479"/>
                </a:cubicBezTo>
                <a:cubicBezTo>
                  <a:pt x="4647748" y="698445"/>
                  <a:pt x="4639081" y="699225"/>
                  <a:pt x="4645049" y="695071"/>
                </a:cubicBezTo>
                <a:cubicBezTo>
                  <a:pt x="4647183" y="683659"/>
                  <a:pt x="4634158" y="675479"/>
                  <a:pt x="4632830" y="664572"/>
                </a:cubicBezTo>
                <a:cubicBezTo>
                  <a:pt x="4630648" y="662472"/>
                  <a:pt x="4627286" y="664595"/>
                  <a:pt x="4625928" y="661614"/>
                </a:cubicBezTo>
                <a:cubicBezTo>
                  <a:pt x="4629364" y="659429"/>
                  <a:pt x="4632767" y="662113"/>
                  <a:pt x="4629187" y="656319"/>
                </a:cubicBezTo>
                <a:cubicBezTo>
                  <a:pt x="4629722" y="651377"/>
                  <a:pt x="4619730" y="651788"/>
                  <a:pt x="4627484" y="646475"/>
                </a:cubicBezTo>
                <a:cubicBezTo>
                  <a:pt x="4625649" y="643440"/>
                  <a:pt x="4620439" y="644583"/>
                  <a:pt x="4625690" y="640798"/>
                </a:cubicBezTo>
                <a:cubicBezTo>
                  <a:pt x="4625083" y="638513"/>
                  <a:pt x="4621497" y="640276"/>
                  <a:pt x="4621255" y="637610"/>
                </a:cubicBezTo>
                <a:cubicBezTo>
                  <a:pt x="4627299" y="633388"/>
                  <a:pt x="4613747" y="629523"/>
                  <a:pt x="4624697" y="627830"/>
                </a:cubicBezTo>
                <a:cubicBezTo>
                  <a:pt x="4632754" y="632593"/>
                  <a:pt x="4641430" y="634521"/>
                  <a:pt x="4650597" y="625430"/>
                </a:cubicBezTo>
                <a:cubicBezTo>
                  <a:pt x="4647209" y="622537"/>
                  <a:pt x="4648585" y="613616"/>
                  <a:pt x="4644087" y="613163"/>
                </a:cubicBezTo>
                <a:cubicBezTo>
                  <a:pt x="4637125" y="608258"/>
                  <a:pt x="4632366" y="591950"/>
                  <a:pt x="4642901" y="604065"/>
                </a:cubicBezTo>
                <a:cubicBezTo>
                  <a:pt x="4641808" y="607810"/>
                  <a:pt x="4645366" y="607467"/>
                  <a:pt x="4647438" y="609627"/>
                </a:cubicBezTo>
                <a:cubicBezTo>
                  <a:pt x="4651796" y="611604"/>
                  <a:pt x="4653597" y="616406"/>
                  <a:pt x="4658102" y="617536"/>
                </a:cubicBezTo>
                <a:cubicBezTo>
                  <a:pt x="4675617" y="630417"/>
                  <a:pt x="4693623" y="648823"/>
                  <a:pt x="4711702" y="658156"/>
                </a:cubicBezTo>
                <a:cubicBezTo>
                  <a:pt x="4714462" y="661927"/>
                  <a:pt x="4715570" y="666472"/>
                  <a:pt x="4718992" y="666570"/>
                </a:cubicBezTo>
                <a:cubicBezTo>
                  <a:pt x="4737376" y="690850"/>
                  <a:pt x="4760789" y="716383"/>
                  <a:pt x="4770339" y="737401"/>
                </a:cubicBezTo>
                <a:cubicBezTo>
                  <a:pt x="4777084" y="739776"/>
                  <a:pt x="4772931" y="751882"/>
                  <a:pt x="4781317" y="756761"/>
                </a:cubicBezTo>
                <a:cubicBezTo>
                  <a:pt x="4790472" y="760251"/>
                  <a:pt x="4786181" y="774103"/>
                  <a:pt x="4792461" y="780429"/>
                </a:cubicBezTo>
                <a:cubicBezTo>
                  <a:pt x="4798802" y="792824"/>
                  <a:pt x="4801976" y="805833"/>
                  <a:pt x="4807991" y="818058"/>
                </a:cubicBezTo>
                <a:cubicBezTo>
                  <a:pt x="4810059" y="822609"/>
                  <a:pt x="4810095" y="832947"/>
                  <a:pt x="4816762" y="829216"/>
                </a:cubicBezTo>
                <a:cubicBezTo>
                  <a:pt x="4817096" y="835478"/>
                  <a:pt x="4809809" y="842007"/>
                  <a:pt x="4817103" y="847525"/>
                </a:cubicBezTo>
                <a:cubicBezTo>
                  <a:pt x="4823243" y="883795"/>
                  <a:pt x="4830765" y="917011"/>
                  <a:pt x="4831180" y="954142"/>
                </a:cubicBezTo>
                <a:cubicBezTo>
                  <a:pt x="4822411" y="958210"/>
                  <a:pt x="4835044" y="968484"/>
                  <a:pt x="4826276" y="973821"/>
                </a:cubicBezTo>
                <a:cubicBezTo>
                  <a:pt x="4823694" y="978564"/>
                  <a:pt x="4831617" y="977004"/>
                  <a:pt x="4830445" y="980864"/>
                </a:cubicBezTo>
                <a:cubicBezTo>
                  <a:pt x="4821041" y="982041"/>
                  <a:pt x="4829412" y="990987"/>
                  <a:pt x="4821184" y="994160"/>
                </a:cubicBezTo>
                <a:cubicBezTo>
                  <a:pt x="4831858" y="1000124"/>
                  <a:pt x="4839669" y="982321"/>
                  <a:pt x="4839065" y="973030"/>
                </a:cubicBezTo>
                <a:cubicBezTo>
                  <a:pt x="4839114" y="969996"/>
                  <a:pt x="4829415" y="971562"/>
                  <a:pt x="4832833" y="968601"/>
                </a:cubicBezTo>
                <a:cubicBezTo>
                  <a:pt x="4841891" y="970146"/>
                  <a:pt x="4847156" y="960482"/>
                  <a:pt x="4846353" y="952519"/>
                </a:cubicBezTo>
                <a:cubicBezTo>
                  <a:pt x="4843692" y="948844"/>
                  <a:pt x="4843726" y="948621"/>
                  <a:pt x="4847518" y="945378"/>
                </a:cubicBezTo>
                <a:cubicBezTo>
                  <a:pt x="4847631" y="932108"/>
                  <a:pt x="4850440" y="920944"/>
                  <a:pt x="4844820" y="908128"/>
                </a:cubicBezTo>
                <a:cubicBezTo>
                  <a:pt x="4850043" y="883802"/>
                  <a:pt x="4837806" y="853035"/>
                  <a:pt x="4830471" y="828742"/>
                </a:cubicBezTo>
                <a:cubicBezTo>
                  <a:pt x="4832126" y="821195"/>
                  <a:pt x="4825953" y="815387"/>
                  <a:pt x="4825303" y="808046"/>
                </a:cubicBezTo>
                <a:cubicBezTo>
                  <a:pt x="4824474" y="802020"/>
                  <a:pt x="4815617" y="804512"/>
                  <a:pt x="4815926" y="800024"/>
                </a:cubicBezTo>
                <a:cubicBezTo>
                  <a:pt x="4826833" y="802588"/>
                  <a:pt x="4817247" y="785979"/>
                  <a:pt x="4814258" y="781899"/>
                </a:cubicBezTo>
                <a:cubicBezTo>
                  <a:pt x="4803579" y="773705"/>
                  <a:pt x="4790124" y="775397"/>
                  <a:pt x="4810009" y="766714"/>
                </a:cubicBezTo>
                <a:cubicBezTo>
                  <a:pt x="4784058" y="724355"/>
                  <a:pt x="4762612" y="676652"/>
                  <a:pt x="4721647" y="643432"/>
                </a:cubicBezTo>
                <a:cubicBezTo>
                  <a:pt x="4716018" y="639787"/>
                  <a:pt x="4709801" y="637472"/>
                  <a:pt x="4708112" y="631310"/>
                </a:cubicBezTo>
                <a:cubicBezTo>
                  <a:pt x="4697352" y="633589"/>
                  <a:pt x="4690767" y="618013"/>
                  <a:pt x="4683814" y="620463"/>
                </a:cubicBezTo>
                <a:cubicBezTo>
                  <a:pt x="4677065" y="605734"/>
                  <a:pt x="4656226" y="600374"/>
                  <a:pt x="4647630" y="587713"/>
                </a:cubicBezTo>
                <a:cubicBezTo>
                  <a:pt x="4638912" y="581472"/>
                  <a:pt x="4660926" y="577735"/>
                  <a:pt x="4655115" y="589923"/>
                </a:cubicBezTo>
                <a:cubicBezTo>
                  <a:pt x="4670864" y="600076"/>
                  <a:pt x="4688334" y="596545"/>
                  <a:pt x="4702002" y="582700"/>
                </a:cubicBezTo>
                <a:cubicBezTo>
                  <a:pt x="4694470" y="570576"/>
                  <a:pt x="4671830" y="581091"/>
                  <a:pt x="4664911" y="572974"/>
                </a:cubicBezTo>
                <a:cubicBezTo>
                  <a:pt x="4654711" y="567630"/>
                  <a:pt x="4642860" y="565370"/>
                  <a:pt x="4634355" y="557573"/>
                </a:cubicBezTo>
                <a:cubicBezTo>
                  <a:pt x="4627233" y="555963"/>
                  <a:pt x="4622871" y="555713"/>
                  <a:pt x="4620130" y="556138"/>
                </a:cubicBezTo>
                <a:close/>
                <a:moveTo>
                  <a:pt x="4805043" y="552531"/>
                </a:moveTo>
                <a:cubicBezTo>
                  <a:pt x="4797826" y="552557"/>
                  <a:pt x="4791115" y="553437"/>
                  <a:pt x="4787049" y="555171"/>
                </a:cubicBezTo>
                <a:cubicBezTo>
                  <a:pt x="4771655" y="552256"/>
                  <a:pt x="4727729" y="546382"/>
                  <a:pt x="4754021" y="571882"/>
                </a:cubicBezTo>
                <a:cubicBezTo>
                  <a:pt x="4778762" y="576778"/>
                  <a:pt x="4801360" y="571777"/>
                  <a:pt x="4825905" y="575410"/>
                </a:cubicBezTo>
                <a:cubicBezTo>
                  <a:pt x="4852893" y="560070"/>
                  <a:pt x="4826692" y="552454"/>
                  <a:pt x="4805043" y="552531"/>
                </a:cubicBezTo>
                <a:close/>
                <a:moveTo>
                  <a:pt x="4585538" y="536175"/>
                </a:moveTo>
                <a:lnTo>
                  <a:pt x="4585561" y="536193"/>
                </a:lnTo>
                <a:lnTo>
                  <a:pt x="4585542" y="536203"/>
                </a:lnTo>
                <a:close/>
                <a:moveTo>
                  <a:pt x="4585522" y="536044"/>
                </a:moveTo>
                <a:lnTo>
                  <a:pt x="4585538" y="536175"/>
                </a:lnTo>
                <a:lnTo>
                  <a:pt x="4585527" y="536167"/>
                </a:lnTo>
                <a:close/>
                <a:moveTo>
                  <a:pt x="4585521" y="536010"/>
                </a:moveTo>
                <a:lnTo>
                  <a:pt x="4585522" y="536044"/>
                </a:lnTo>
                <a:lnTo>
                  <a:pt x="4585519" y="536023"/>
                </a:lnTo>
                <a:close/>
                <a:moveTo>
                  <a:pt x="4235178" y="534012"/>
                </a:moveTo>
                <a:cubicBezTo>
                  <a:pt x="4194500" y="534001"/>
                  <a:pt x="4149268" y="541495"/>
                  <a:pt x="4138094" y="550958"/>
                </a:cubicBezTo>
                <a:cubicBezTo>
                  <a:pt x="4137933" y="559267"/>
                  <a:pt x="4132793" y="547737"/>
                  <a:pt x="4130079" y="553371"/>
                </a:cubicBezTo>
                <a:cubicBezTo>
                  <a:pt x="4129812" y="554657"/>
                  <a:pt x="4129540" y="555799"/>
                  <a:pt x="4128253" y="556424"/>
                </a:cubicBezTo>
                <a:cubicBezTo>
                  <a:pt x="4121524" y="554319"/>
                  <a:pt x="4126743" y="564694"/>
                  <a:pt x="4120122" y="563347"/>
                </a:cubicBezTo>
                <a:cubicBezTo>
                  <a:pt x="4112597" y="567150"/>
                  <a:pt x="4112294" y="574147"/>
                  <a:pt x="4104386" y="575496"/>
                </a:cubicBezTo>
                <a:cubicBezTo>
                  <a:pt x="4103445" y="577824"/>
                  <a:pt x="4104079" y="583082"/>
                  <a:pt x="4099829" y="581611"/>
                </a:cubicBezTo>
                <a:cubicBezTo>
                  <a:pt x="4096529" y="586206"/>
                  <a:pt x="4075122" y="607739"/>
                  <a:pt x="4081543" y="611727"/>
                </a:cubicBezTo>
                <a:cubicBezTo>
                  <a:pt x="4080407" y="614309"/>
                  <a:pt x="4072025" y="610943"/>
                  <a:pt x="4074586" y="614499"/>
                </a:cubicBezTo>
                <a:cubicBezTo>
                  <a:pt x="4081841" y="617472"/>
                  <a:pt x="4081723" y="622042"/>
                  <a:pt x="4074350" y="620013"/>
                </a:cubicBezTo>
                <a:cubicBezTo>
                  <a:pt x="4071747" y="624547"/>
                  <a:pt x="4065111" y="631947"/>
                  <a:pt x="4068386" y="636243"/>
                </a:cubicBezTo>
                <a:cubicBezTo>
                  <a:pt x="4056351" y="638473"/>
                  <a:pt x="4067600" y="644835"/>
                  <a:pt x="4062961" y="649798"/>
                </a:cubicBezTo>
                <a:cubicBezTo>
                  <a:pt x="4055569" y="655794"/>
                  <a:pt x="4072029" y="654572"/>
                  <a:pt x="4066679" y="657984"/>
                </a:cubicBezTo>
                <a:cubicBezTo>
                  <a:pt x="4056155" y="656570"/>
                  <a:pt x="4051026" y="681603"/>
                  <a:pt x="4054350" y="689318"/>
                </a:cubicBezTo>
                <a:cubicBezTo>
                  <a:pt x="4051013" y="698073"/>
                  <a:pt x="4058286" y="697426"/>
                  <a:pt x="4061192" y="703986"/>
                </a:cubicBezTo>
                <a:lnTo>
                  <a:pt x="4061192" y="703984"/>
                </a:lnTo>
                <a:cubicBezTo>
                  <a:pt x="4095675" y="724267"/>
                  <a:pt x="4143616" y="737136"/>
                  <a:pt x="4181974" y="736692"/>
                </a:cubicBezTo>
                <a:cubicBezTo>
                  <a:pt x="4194913" y="739149"/>
                  <a:pt x="4203953" y="731918"/>
                  <a:pt x="4217375" y="735853"/>
                </a:cubicBezTo>
                <a:cubicBezTo>
                  <a:pt x="4219864" y="736340"/>
                  <a:pt x="4218947" y="730300"/>
                  <a:pt x="4222023" y="731279"/>
                </a:cubicBezTo>
                <a:cubicBezTo>
                  <a:pt x="4225915" y="730728"/>
                  <a:pt x="4228494" y="727055"/>
                  <a:pt x="4231350" y="732281"/>
                </a:cubicBezTo>
                <a:cubicBezTo>
                  <a:pt x="4234051" y="730453"/>
                  <a:pt x="4236107" y="727413"/>
                  <a:pt x="4239987" y="727814"/>
                </a:cubicBezTo>
                <a:cubicBezTo>
                  <a:pt x="4245530" y="724160"/>
                  <a:pt x="4242143" y="716587"/>
                  <a:pt x="4246833" y="710887"/>
                </a:cubicBezTo>
                <a:cubicBezTo>
                  <a:pt x="4254537" y="718713"/>
                  <a:pt x="4269373" y="705179"/>
                  <a:pt x="4260948" y="715858"/>
                </a:cubicBezTo>
                <a:cubicBezTo>
                  <a:pt x="4268706" y="726782"/>
                  <a:pt x="4290688" y="683940"/>
                  <a:pt x="4300095" y="686102"/>
                </a:cubicBezTo>
                <a:cubicBezTo>
                  <a:pt x="4305250" y="666384"/>
                  <a:pt x="4287322" y="673210"/>
                  <a:pt x="4277825" y="679355"/>
                </a:cubicBezTo>
                <a:cubicBezTo>
                  <a:pt x="4276864" y="681957"/>
                  <a:pt x="4278145" y="686326"/>
                  <a:pt x="4273830" y="685543"/>
                </a:cubicBezTo>
                <a:cubicBezTo>
                  <a:pt x="4262979" y="686306"/>
                  <a:pt x="4256663" y="697049"/>
                  <a:pt x="4247626" y="700893"/>
                </a:cubicBezTo>
                <a:cubicBezTo>
                  <a:pt x="4244342" y="706561"/>
                  <a:pt x="4237499" y="702239"/>
                  <a:pt x="4235609" y="707260"/>
                </a:cubicBezTo>
                <a:cubicBezTo>
                  <a:pt x="4221882" y="719886"/>
                  <a:pt x="4182297" y="709756"/>
                  <a:pt x="4173059" y="722714"/>
                </a:cubicBezTo>
                <a:cubicBezTo>
                  <a:pt x="4167640" y="711110"/>
                  <a:pt x="4163414" y="727389"/>
                  <a:pt x="4160793" y="716164"/>
                </a:cubicBezTo>
                <a:cubicBezTo>
                  <a:pt x="4143411" y="718143"/>
                  <a:pt x="4126703" y="704635"/>
                  <a:pt x="4112642" y="707647"/>
                </a:cubicBezTo>
                <a:cubicBezTo>
                  <a:pt x="4103677" y="696210"/>
                  <a:pt x="4077879" y="696348"/>
                  <a:pt x="4078839" y="679012"/>
                </a:cubicBezTo>
                <a:cubicBezTo>
                  <a:pt x="4087300" y="663150"/>
                  <a:pt x="4085874" y="641498"/>
                  <a:pt x="4095995" y="626025"/>
                </a:cubicBezTo>
                <a:cubicBezTo>
                  <a:pt x="4108764" y="607178"/>
                  <a:pt x="4121393" y="590860"/>
                  <a:pt x="4139310" y="575932"/>
                </a:cubicBezTo>
                <a:cubicBezTo>
                  <a:pt x="4182224" y="541741"/>
                  <a:pt x="4246926" y="555454"/>
                  <a:pt x="4304937" y="562099"/>
                </a:cubicBezTo>
                <a:cubicBezTo>
                  <a:pt x="4311980" y="541541"/>
                  <a:pt x="4275856" y="534024"/>
                  <a:pt x="4235178" y="534012"/>
                </a:cubicBezTo>
                <a:close/>
                <a:moveTo>
                  <a:pt x="5013128" y="533028"/>
                </a:moveTo>
                <a:cubicBezTo>
                  <a:pt x="5017468" y="533951"/>
                  <a:pt x="5014079" y="536771"/>
                  <a:pt x="5011695" y="535430"/>
                </a:cubicBezTo>
                <a:cubicBezTo>
                  <a:pt x="5009636" y="534199"/>
                  <a:pt x="5011563" y="532367"/>
                  <a:pt x="5013128" y="533028"/>
                </a:cubicBezTo>
                <a:close/>
                <a:moveTo>
                  <a:pt x="4663581" y="530313"/>
                </a:moveTo>
                <a:cubicBezTo>
                  <a:pt x="4652207" y="532395"/>
                  <a:pt x="4641105" y="537128"/>
                  <a:pt x="4631998" y="545608"/>
                </a:cubicBezTo>
                <a:cubicBezTo>
                  <a:pt x="4630764" y="551416"/>
                  <a:pt x="4640066" y="551215"/>
                  <a:pt x="4642380" y="555802"/>
                </a:cubicBezTo>
                <a:cubicBezTo>
                  <a:pt x="4644233" y="553126"/>
                  <a:pt x="4648245" y="554973"/>
                  <a:pt x="4649246" y="552025"/>
                </a:cubicBezTo>
                <a:cubicBezTo>
                  <a:pt x="4649805" y="548545"/>
                  <a:pt x="4656199" y="548038"/>
                  <a:pt x="4659235" y="547266"/>
                </a:cubicBezTo>
                <a:cubicBezTo>
                  <a:pt x="4670820" y="535831"/>
                  <a:pt x="4656480" y="562038"/>
                  <a:pt x="4692443" y="549154"/>
                </a:cubicBezTo>
                <a:cubicBezTo>
                  <a:pt x="4702352" y="559244"/>
                  <a:pt x="4712991" y="564171"/>
                  <a:pt x="4722889" y="570814"/>
                </a:cubicBezTo>
                <a:cubicBezTo>
                  <a:pt x="4728695" y="568499"/>
                  <a:pt x="4729213" y="561732"/>
                  <a:pt x="4733557" y="557978"/>
                </a:cubicBezTo>
                <a:cubicBezTo>
                  <a:pt x="4734283" y="554117"/>
                  <a:pt x="4731834" y="549182"/>
                  <a:pt x="4728863" y="545888"/>
                </a:cubicBezTo>
                <a:cubicBezTo>
                  <a:pt x="4724628" y="542901"/>
                  <a:pt x="4717367" y="542849"/>
                  <a:pt x="4717365" y="536421"/>
                </a:cubicBezTo>
                <a:cubicBezTo>
                  <a:pt x="4710674" y="535068"/>
                  <a:pt x="4703165" y="527250"/>
                  <a:pt x="4696804" y="530920"/>
                </a:cubicBezTo>
                <a:cubicBezTo>
                  <a:pt x="4686603" y="528799"/>
                  <a:pt x="4674956" y="528231"/>
                  <a:pt x="4663581" y="530313"/>
                </a:cubicBezTo>
                <a:close/>
                <a:moveTo>
                  <a:pt x="4147118" y="496406"/>
                </a:moveTo>
                <a:cubicBezTo>
                  <a:pt x="4151460" y="497311"/>
                  <a:pt x="4148068" y="500149"/>
                  <a:pt x="4145674" y="498806"/>
                </a:cubicBezTo>
                <a:cubicBezTo>
                  <a:pt x="4143628" y="497559"/>
                  <a:pt x="4145547" y="495744"/>
                  <a:pt x="4147118" y="496406"/>
                </a:cubicBezTo>
                <a:close/>
                <a:moveTo>
                  <a:pt x="4193853" y="494242"/>
                </a:moveTo>
                <a:cubicBezTo>
                  <a:pt x="4200164" y="495961"/>
                  <a:pt x="4190740" y="498956"/>
                  <a:pt x="4191679" y="494861"/>
                </a:cubicBezTo>
                <a:cubicBezTo>
                  <a:pt x="4192178" y="494056"/>
                  <a:pt x="4193017" y="493988"/>
                  <a:pt x="4193853" y="494242"/>
                </a:cubicBezTo>
                <a:close/>
                <a:moveTo>
                  <a:pt x="4860557" y="478790"/>
                </a:moveTo>
                <a:cubicBezTo>
                  <a:pt x="4861995" y="478186"/>
                  <a:pt x="4863435" y="478303"/>
                  <a:pt x="4864622" y="480277"/>
                </a:cubicBezTo>
                <a:cubicBezTo>
                  <a:pt x="4862261" y="482079"/>
                  <a:pt x="4858878" y="485561"/>
                  <a:pt x="4856501" y="481630"/>
                </a:cubicBezTo>
                <a:cubicBezTo>
                  <a:pt x="4857683" y="480720"/>
                  <a:pt x="4859120" y="479395"/>
                  <a:pt x="4860557" y="478790"/>
                </a:cubicBezTo>
                <a:close/>
                <a:moveTo>
                  <a:pt x="3906678" y="470032"/>
                </a:moveTo>
                <a:lnTo>
                  <a:pt x="3906685" y="470032"/>
                </a:lnTo>
                <a:lnTo>
                  <a:pt x="3906691" y="470033"/>
                </a:lnTo>
                <a:close/>
                <a:moveTo>
                  <a:pt x="3906642" y="468092"/>
                </a:moveTo>
                <a:cubicBezTo>
                  <a:pt x="3907331" y="468603"/>
                  <a:pt x="3908183" y="469769"/>
                  <a:pt x="3907594" y="470077"/>
                </a:cubicBezTo>
                <a:lnTo>
                  <a:pt x="3906685" y="470032"/>
                </a:lnTo>
                <a:lnTo>
                  <a:pt x="3906673" y="470031"/>
                </a:lnTo>
                <a:close/>
                <a:moveTo>
                  <a:pt x="4350192" y="436097"/>
                </a:moveTo>
                <a:cubicBezTo>
                  <a:pt x="4350903" y="436709"/>
                  <a:pt x="4350843" y="437963"/>
                  <a:pt x="4349349" y="437611"/>
                </a:cubicBezTo>
                <a:cubicBezTo>
                  <a:pt x="4347652" y="437761"/>
                  <a:pt x="4346830" y="438081"/>
                  <a:pt x="4346415" y="438444"/>
                </a:cubicBezTo>
                <a:cubicBezTo>
                  <a:pt x="4348001" y="435518"/>
                  <a:pt x="4349482" y="435486"/>
                  <a:pt x="4350192" y="436097"/>
                </a:cubicBezTo>
                <a:close/>
                <a:moveTo>
                  <a:pt x="4371041" y="415648"/>
                </a:moveTo>
                <a:cubicBezTo>
                  <a:pt x="4344571" y="413718"/>
                  <a:pt x="4316847" y="423129"/>
                  <a:pt x="4289005" y="422770"/>
                </a:cubicBezTo>
                <a:cubicBezTo>
                  <a:pt x="4283510" y="426999"/>
                  <a:pt x="4281099" y="421262"/>
                  <a:pt x="4278072" y="428858"/>
                </a:cubicBezTo>
                <a:cubicBezTo>
                  <a:pt x="4263701" y="426566"/>
                  <a:pt x="4248544" y="430810"/>
                  <a:pt x="4236899" y="426850"/>
                </a:cubicBezTo>
                <a:cubicBezTo>
                  <a:pt x="4228740" y="431861"/>
                  <a:pt x="4220220" y="446273"/>
                  <a:pt x="4232240" y="450456"/>
                </a:cubicBezTo>
                <a:cubicBezTo>
                  <a:pt x="4227339" y="456119"/>
                  <a:pt x="4228943" y="463817"/>
                  <a:pt x="4237493" y="460601"/>
                </a:cubicBezTo>
                <a:cubicBezTo>
                  <a:pt x="4238063" y="460837"/>
                  <a:pt x="4238414" y="461665"/>
                  <a:pt x="4238857" y="462212"/>
                </a:cubicBezTo>
                <a:cubicBezTo>
                  <a:pt x="4228323" y="467149"/>
                  <a:pt x="4236080" y="475217"/>
                  <a:pt x="4236570" y="482572"/>
                </a:cubicBezTo>
                <a:cubicBezTo>
                  <a:pt x="4237957" y="487720"/>
                  <a:pt x="4248118" y="485632"/>
                  <a:pt x="4245649" y="491569"/>
                </a:cubicBezTo>
                <a:cubicBezTo>
                  <a:pt x="4241283" y="511178"/>
                  <a:pt x="4310305" y="565414"/>
                  <a:pt x="4293127" y="516596"/>
                </a:cubicBezTo>
                <a:cubicBezTo>
                  <a:pt x="4270884" y="500391"/>
                  <a:pt x="4251642" y="474912"/>
                  <a:pt x="4254045" y="445615"/>
                </a:cubicBezTo>
                <a:cubicBezTo>
                  <a:pt x="4257859" y="443878"/>
                  <a:pt x="4260274" y="455257"/>
                  <a:pt x="4265443" y="448273"/>
                </a:cubicBezTo>
                <a:cubicBezTo>
                  <a:pt x="4273371" y="450229"/>
                  <a:pt x="4280269" y="448845"/>
                  <a:pt x="4284349" y="443234"/>
                </a:cubicBezTo>
                <a:cubicBezTo>
                  <a:pt x="4287565" y="450453"/>
                  <a:pt x="4338117" y="442624"/>
                  <a:pt x="4346073" y="439010"/>
                </a:cubicBezTo>
                <a:cubicBezTo>
                  <a:pt x="4346074" y="438992"/>
                  <a:pt x="4346094" y="438977"/>
                  <a:pt x="4346113" y="438960"/>
                </a:cubicBezTo>
                <a:cubicBezTo>
                  <a:pt x="4346116" y="440192"/>
                  <a:pt x="4350393" y="441290"/>
                  <a:pt x="4350455" y="437794"/>
                </a:cubicBezTo>
                <a:cubicBezTo>
                  <a:pt x="4378674" y="443535"/>
                  <a:pt x="4403546" y="448333"/>
                  <a:pt x="4432343" y="455472"/>
                </a:cubicBezTo>
                <a:cubicBezTo>
                  <a:pt x="4442000" y="467955"/>
                  <a:pt x="4456025" y="471400"/>
                  <a:pt x="4465986" y="482816"/>
                </a:cubicBezTo>
                <a:cubicBezTo>
                  <a:pt x="4471734" y="483175"/>
                  <a:pt x="4473474" y="483170"/>
                  <a:pt x="4474594" y="488853"/>
                </a:cubicBezTo>
                <a:cubicBezTo>
                  <a:pt x="4479004" y="484638"/>
                  <a:pt x="4474051" y="479424"/>
                  <a:pt x="4482316" y="478314"/>
                </a:cubicBezTo>
                <a:cubicBezTo>
                  <a:pt x="4488921" y="462055"/>
                  <a:pt x="4473275" y="453748"/>
                  <a:pt x="4461659" y="448594"/>
                </a:cubicBezTo>
                <a:cubicBezTo>
                  <a:pt x="4459945" y="444584"/>
                  <a:pt x="4453938" y="442832"/>
                  <a:pt x="4453582" y="440004"/>
                </a:cubicBezTo>
                <a:cubicBezTo>
                  <a:pt x="4452828" y="435203"/>
                  <a:pt x="4445790" y="434256"/>
                  <a:pt x="4442252" y="432745"/>
                </a:cubicBezTo>
                <a:cubicBezTo>
                  <a:pt x="4428696" y="422725"/>
                  <a:pt x="4413139" y="427620"/>
                  <a:pt x="4397051" y="422140"/>
                </a:cubicBezTo>
                <a:cubicBezTo>
                  <a:pt x="4388548" y="418194"/>
                  <a:pt x="4379864" y="416291"/>
                  <a:pt x="4371041" y="415648"/>
                </a:cubicBezTo>
                <a:close/>
                <a:moveTo>
                  <a:pt x="4756793" y="398395"/>
                </a:moveTo>
                <a:cubicBezTo>
                  <a:pt x="4759738" y="402312"/>
                  <a:pt x="4756305" y="406272"/>
                  <a:pt x="4753038" y="408315"/>
                </a:cubicBezTo>
                <a:cubicBezTo>
                  <a:pt x="4749959" y="404800"/>
                  <a:pt x="4755454" y="401589"/>
                  <a:pt x="4756793" y="398395"/>
                </a:cubicBezTo>
                <a:close/>
                <a:moveTo>
                  <a:pt x="4670935" y="394301"/>
                </a:moveTo>
                <a:lnTo>
                  <a:pt x="4670951" y="394302"/>
                </a:lnTo>
                <a:cubicBezTo>
                  <a:pt x="4671354" y="399561"/>
                  <a:pt x="4670612" y="402348"/>
                  <a:pt x="4667444" y="403220"/>
                </a:cubicBezTo>
                <a:cubicBezTo>
                  <a:pt x="4665407" y="404438"/>
                  <a:pt x="4662069" y="394602"/>
                  <a:pt x="4664162" y="395156"/>
                </a:cubicBezTo>
                <a:cubicBezTo>
                  <a:pt x="4668690" y="395431"/>
                  <a:pt x="4669191" y="392270"/>
                  <a:pt x="4670935" y="394301"/>
                </a:cubicBezTo>
                <a:close/>
                <a:moveTo>
                  <a:pt x="5006873" y="386082"/>
                </a:moveTo>
                <a:cubicBezTo>
                  <a:pt x="5011363" y="386718"/>
                  <a:pt x="5015754" y="388304"/>
                  <a:pt x="5020109" y="390160"/>
                </a:cubicBezTo>
                <a:lnTo>
                  <a:pt x="5026033" y="392184"/>
                </a:lnTo>
                <a:lnTo>
                  <a:pt x="5026033" y="470343"/>
                </a:lnTo>
                <a:lnTo>
                  <a:pt x="5022919" y="472869"/>
                </a:lnTo>
                <a:cubicBezTo>
                  <a:pt x="5022472" y="474159"/>
                  <a:pt x="5021426" y="474141"/>
                  <a:pt x="5020397" y="472963"/>
                </a:cubicBezTo>
                <a:cubicBezTo>
                  <a:pt x="5012157" y="468254"/>
                  <a:pt x="5002438" y="479104"/>
                  <a:pt x="4994046" y="481562"/>
                </a:cubicBezTo>
                <a:cubicBezTo>
                  <a:pt x="4987462" y="479931"/>
                  <a:pt x="4967001" y="490025"/>
                  <a:pt x="4977727" y="497279"/>
                </a:cubicBezTo>
                <a:cubicBezTo>
                  <a:pt x="4981503" y="494538"/>
                  <a:pt x="4981696" y="494570"/>
                  <a:pt x="4984901" y="498343"/>
                </a:cubicBezTo>
                <a:cubicBezTo>
                  <a:pt x="4995872" y="503311"/>
                  <a:pt x="5005141" y="496055"/>
                  <a:pt x="5017201" y="494527"/>
                </a:cubicBezTo>
                <a:lnTo>
                  <a:pt x="5026033" y="491325"/>
                </a:lnTo>
                <a:lnTo>
                  <a:pt x="5026033" y="535150"/>
                </a:lnTo>
                <a:lnTo>
                  <a:pt x="5024639" y="534372"/>
                </a:lnTo>
                <a:cubicBezTo>
                  <a:pt x="4997018" y="509906"/>
                  <a:pt x="5000542" y="533324"/>
                  <a:pt x="4987861" y="528667"/>
                </a:cubicBezTo>
                <a:cubicBezTo>
                  <a:pt x="4994473" y="524712"/>
                  <a:pt x="5001562" y="516932"/>
                  <a:pt x="4993969" y="510071"/>
                </a:cubicBezTo>
                <a:cubicBezTo>
                  <a:pt x="4989806" y="509410"/>
                  <a:pt x="4985431" y="514146"/>
                  <a:pt x="4982422" y="509849"/>
                </a:cubicBezTo>
                <a:cubicBezTo>
                  <a:pt x="4996876" y="502415"/>
                  <a:pt x="4906224" y="475797"/>
                  <a:pt x="4894657" y="472520"/>
                </a:cubicBezTo>
                <a:cubicBezTo>
                  <a:pt x="4888895" y="475713"/>
                  <a:pt x="4880628" y="468074"/>
                  <a:pt x="4872310" y="469449"/>
                </a:cubicBezTo>
                <a:cubicBezTo>
                  <a:pt x="4870347" y="471671"/>
                  <a:pt x="4865547" y="472502"/>
                  <a:pt x="4863571" y="469992"/>
                </a:cubicBezTo>
                <a:cubicBezTo>
                  <a:pt x="4865051" y="467575"/>
                  <a:pt x="4870257" y="468058"/>
                  <a:pt x="4872507" y="464535"/>
                </a:cubicBezTo>
                <a:cubicBezTo>
                  <a:pt x="4901884" y="454429"/>
                  <a:pt x="4928079" y="435588"/>
                  <a:pt x="4949712" y="415935"/>
                </a:cubicBezTo>
                <a:cubicBezTo>
                  <a:pt x="4952013" y="413986"/>
                  <a:pt x="4952662" y="408405"/>
                  <a:pt x="4956435" y="409343"/>
                </a:cubicBezTo>
                <a:cubicBezTo>
                  <a:pt x="4969242" y="402849"/>
                  <a:pt x="4979071" y="378438"/>
                  <a:pt x="4993052" y="387701"/>
                </a:cubicBezTo>
                <a:cubicBezTo>
                  <a:pt x="4997798" y="385759"/>
                  <a:pt x="5002384" y="385446"/>
                  <a:pt x="5006873" y="386082"/>
                </a:cubicBezTo>
                <a:close/>
                <a:moveTo>
                  <a:pt x="4521820" y="378200"/>
                </a:moveTo>
                <a:cubicBezTo>
                  <a:pt x="4521314" y="378076"/>
                  <a:pt x="4520470" y="378713"/>
                  <a:pt x="4520208" y="379177"/>
                </a:cubicBezTo>
                <a:cubicBezTo>
                  <a:pt x="4519025" y="381918"/>
                  <a:pt x="4524419" y="379663"/>
                  <a:pt x="4521820" y="378200"/>
                </a:cubicBezTo>
                <a:close/>
                <a:moveTo>
                  <a:pt x="5026033" y="377189"/>
                </a:moveTo>
                <a:lnTo>
                  <a:pt x="5026033" y="379797"/>
                </a:lnTo>
                <a:lnTo>
                  <a:pt x="5023910" y="380781"/>
                </a:lnTo>
                <a:cubicBezTo>
                  <a:pt x="5022588" y="380443"/>
                  <a:pt x="5021888" y="379709"/>
                  <a:pt x="5022435" y="378838"/>
                </a:cubicBezTo>
                <a:close/>
                <a:moveTo>
                  <a:pt x="4002267" y="368343"/>
                </a:moveTo>
                <a:lnTo>
                  <a:pt x="4002270" y="368347"/>
                </a:lnTo>
                <a:lnTo>
                  <a:pt x="4001549" y="368454"/>
                </a:lnTo>
                <a:cubicBezTo>
                  <a:pt x="4001549" y="369240"/>
                  <a:pt x="4001983" y="368859"/>
                  <a:pt x="4002267" y="368343"/>
                </a:cubicBezTo>
                <a:close/>
                <a:moveTo>
                  <a:pt x="4002056" y="367292"/>
                </a:moveTo>
                <a:cubicBezTo>
                  <a:pt x="4001886" y="367692"/>
                  <a:pt x="4001794" y="367989"/>
                  <a:pt x="4001549" y="368454"/>
                </a:cubicBezTo>
                <a:cubicBezTo>
                  <a:pt x="3999158" y="370164"/>
                  <a:pt x="4000239" y="367614"/>
                  <a:pt x="4001326" y="367314"/>
                </a:cubicBezTo>
                <a:cubicBezTo>
                  <a:pt x="4001747" y="367129"/>
                  <a:pt x="4001864" y="367244"/>
                  <a:pt x="4002056" y="367292"/>
                </a:cubicBezTo>
                <a:close/>
                <a:moveTo>
                  <a:pt x="4213014" y="352092"/>
                </a:moveTo>
                <a:cubicBezTo>
                  <a:pt x="4212992" y="353948"/>
                  <a:pt x="4210261" y="354671"/>
                  <a:pt x="4209040" y="355908"/>
                </a:cubicBezTo>
                <a:cubicBezTo>
                  <a:pt x="4201427" y="356331"/>
                  <a:pt x="4210777" y="347671"/>
                  <a:pt x="4213014" y="352092"/>
                </a:cubicBezTo>
                <a:close/>
                <a:moveTo>
                  <a:pt x="4197531" y="329281"/>
                </a:moveTo>
                <a:cubicBezTo>
                  <a:pt x="4198084" y="330015"/>
                  <a:pt x="4198094" y="330390"/>
                  <a:pt x="4197062" y="330678"/>
                </a:cubicBezTo>
                <a:cubicBezTo>
                  <a:pt x="4195828" y="331057"/>
                  <a:pt x="4196103" y="330415"/>
                  <a:pt x="4196655" y="329631"/>
                </a:cubicBezTo>
                <a:cubicBezTo>
                  <a:pt x="4197057" y="329445"/>
                  <a:pt x="4197240" y="329386"/>
                  <a:pt x="4197531" y="329281"/>
                </a:cubicBezTo>
                <a:close/>
                <a:moveTo>
                  <a:pt x="4191859" y="326164"/>
                </a:moveTo>
                <a:cubicBezTo>
                  <a:pt x="4192667" y="325032"/>
                  <a:pt x="4195089" y="324881"/>
                  <a:pt x="4196963" y="328492"/>
                </a:cubicBezTo>
                <a:cubicBezTo>
                  <a:pt x="4197146" y="328684"/>
                  <a:pt x="4197109" y="328698"/>
                  <a:pt x="4197240" y="328850"/>
                </a:cubicBezTo>
                <a:cubicBezTo>
                  <a:pt x="4196971" y="329154"/>
                  <a:pt x="4196851" y="329359"/>
                  <a:pt x="4196655" y="329631"/>
                </a:cubicBezTo>
                <a:cubicBezTo>
                  <a:pt x="4196562" y="329679"/>
                  <a:pt x="4196544" y="329678"/>
                  <a:pt x="4196435" y="329723"/>
                </a:cubicBezTo>
                <a:cubicBezTo>
                  <a:pt x="4191856" y="329409"/>
                  <a:pt x="4191051" y="327296"/>
                  <a:pt x="4191859" y="326164"/>
                </a:cubicBezTo>
                <a:close/>
                <a:moveTo>
                  <a:pt x="4044755" y="325624"/>
                </a:moveTo>
                <a:cubicBezTo>
                  <a:pt x="4048074" y="328763"/>
                  <a:pt x="4043626" y="333010"/>
                  <a:pt x="4041014" y="329670"/>
                </a:cubicBezTo>
                <a:cubicBezTo>
                  <a:pt x="4040731" y="328097"/>
                  <a:pt x="4043865" y="326956"/>
                  <a:pt x="4044755" y="325624"/>
                </a:cubicBezTo>
                <a:close/>
                <a:moveTo>
                  <a:pt x="5026033" y="303260"/>
                </a:moveTo>
                <a:lnTo>
                  <a:pt x="5026033" y="370234"/>
                </a:lnTo>
                <a:lnTo>
                  <a:pt x="5019098" y="367218"/>
                </a:lnTo>
                <a:cubicBezTo>
                  <a:pt x="5015399" y="366555"/>
                  <a:pt x="5011602" y="366049"/>
                  <a:pt x="5008736" y="363906"/>
                </a:cubicBezTo>
                <a:cubicBezTo>
                  <a:pt x="5003969" y="369702"/>
                  <a:pt x="5002216" y="365475"/>
                  <a:pt x="4996291" y="364855"/>
                </a:cubicBezTo>
                <a:cubicBezTo>
                  <a:pt x="4992437" y="362001"/>
                  <a:pt x="4998036" y="362992"/>
                  <a:pt x="4999513" y="361916"/>
                </a:cubicBezTo>
                <a:cubicBezTo>
                  <a:pt x="5002189" y="352172"/>
                  <a:pt x="5014928" y="345637"/>
                  <a:pt x="5014915" y="336138"/>
                </a:cubicBezTo>
                <a:cubicBezTo>
                  <a:pt x="5011637" y="331502"/>
                  <a:pt x="5018004" y="335421"/>
                  <a:pt x="5019093" y="332264"/>
                </a:cubicBezTo>
                <a:cubicBezTo>
                  <a:pt x="5019819" y="327127"/>
                  <a:pt x="5021901" y="321481"/>
                  <a:pt x="5023672" y="316076"/>
                </a:cubicBezTo>
                <a:close/>
                <a:moveTo>
                  <a:pt x="4962654" y="252245"/>
                </a:moveTo>
                <a:cubicBezTo>
                  <a:pt x="4963521" y="253133"/>
                  <a:pt x="4963005" y="255026"/>
                  <a:pt x="4959712" y="256674"/>
                </a:cubicBezTo>
                <a:cubicBezTo>
                  <a:pt x="4955778" y="257583"/>
                  <a:pt x="4950391" y="252999"/>
                  <a:pt x="4957295" y="253848"/>
                </a:cubicBezTo>
                <a:cubicBezTo>
                  <a:pt x="4959536" y="251476"/>
                  <a:pt x="4961787" y="251358"/>
                  <a:pt x="4962654" y="252245"/>
                </a:cubicBezTo>
                <a:close/>
                <a:moveTo>
                  <a:pt x="4296113" y="237839"/>
                </a:moveTo>
                <a:cubicBezTo>
                  <a:pt x="4292471" y="238859"/>
                  <a:pt x="4288597" y="241923"/>
                  <a:pt x="4286015" y="244745"/>
                </a:cubicBezTo>
                <a:cubicBezTo>
                  <a:pt x="4288785" y="247328"/>
                  <a:pt x="4292496" y="246565"/>
                  <a:pt x="4294888" y="244336"/>
                </a:cubicBezTo>
                <a:cubicBezTo>
                  <a:pt x="4295901" y="250013"/>
                  <a:pt x="4299897" y="252841"/>
                  <a:pt x="4304638" y="255702"/>
                </a:cubicBezTo>
                <a:cubicBezTo>
                  <a:pt x="4308740" y="260376"/>
                  <a:pt x="4316159" y="257600"/>
                  <a:pt x="4319781" y="262027"/>
                </a:cubicBezTo>
                <a:cubicBezTo>
                  <a:pt x="4323500" y="274317"/>
                  <a:pt x="4337109" y="280983"/>
                  <a:pt x="4346684" y="286908"/>
                </a:cubicBezTo>
                <a:cubicBezTo>
                  <a:pt x="4348675" y="288670"/>
                  <a:pt x="4346172" y="292552"/>
                  <a:pt x="4350161" y="292397"/>
                </a:cubicBezTo>
                <a:cubicBezTo>
                  <a:pt x="4353472" y="294089"/>
                  <a:pt x="4352626" y="299940"/>
                  <a:pt x="4354689" y="303011"/>
                </a:cubicBezTo>
                <a:cubicBezTo>
                  <a:pt x="4357169" y="304395"/>
                  <a:pt x="4362147" y="302773"/>
                  <a:pt x="4363395" y="305805"/>
                </a:cubicBezTo>
                <a:cubicBezTo>
                  <a:pt x="4360348" y="307488"/>
                  <a:pt x="4360888" y="309971"/>
                  <a:pt x="4364355" y="309674"/>
                </a:cubicBezTo>
                <a:cubicBezTo>
                  <a:pt x="4367053" y="318215"/>
                  <a:pt x="4374773" y="325549"/>
                  <a:pt x="4381932" y="329932"/>
                </a:cubicBezTo>
                <a:cubicBezTo>
                  <a:pt x="4386773" y="337783"/>
                  <a:pt x="4393698" y="348668"/>
                  <a:pt x="4403223" y="350661"/>
                </a:cubicBezTo>
                <a:cubicBezTo>
                  <a:pt x="4407347" y="357855"/>
                  <a:pt x="4412221" y="359029"/>
                  <a:pt x="4418818" y="361500"/>
                </a:cubicBezTo>
                <a:cubicBezTo>
                  <a:pt x="4403918" y="367440"/>
                  <a:pt x="4432968" y="368560"/>
                  <a:pt x="4429872" y="378721"/>
                </a:cubicBezTo>
                <a:cubicBezTo>
                  <a:pt x="4432178" y="382380"/>
                  <a:pt x="4437397" y="382935"/>
                  <a:pt x="4439082" y="387889"/>
                </a:cubicBezTo>
                <a:cubicBezTo>
                  <a:pt x="4439232" y="391398"/>
                  <a:pt x="4445550" y="402314"/>
                  <a:pt x="4449107" y="398112"/>
                </a:cubicBezTo>
                <a:cubicBezTo>
                  <a:pt x="4450050" y="407658"/>
                  <a:pt x="4460400" y="415743"/>
                  <a:pt x="4464176" y="425395"/>
                </a:cubicBezTo>
                <a:cubicBezTo>
                  <a:pt x="4490402" y="433767"/>
                  <a:pt x="4488851" y="421197"/>
                  <a:pt x="4476180" y="401651"/>
                </a:cubicBezTo>
                <a:cubicBezTo>
                  <a:pt x="4473001" y="388969"/>
                  <a:pt x="4461757" y="383054"/>
                  <a:pt x="4454116" y="371209"/>
                </a:cubicBezTo>
                <a:cubicBezTo>
                  <a:pt x="4455123" y="366904"/>
                  <a:pt x="4448766" y="364557"/>
                  <a:pt x="4445148" y="363451"/>
                </a:cubicBezTo>
                <a:cubicBezTo>
                  <a:pt x="4439790" y="362583"/>
                  <a:pt x="4437914" y="345938"/>
                  <a:pt x="4431313" y="351556"/>
                </a:cubicBezTo>
                <a:cubicBezTo>
                  <a:pt x="4424020" y="342394"/>
                  <a:pt x="4419637" y="336915"/>
                  <a:pt x="4412751" y="328050"/>
                </a:cubicBezTo>
                <a:cubicBezTo>
                  <a:pt x="4408884" y="325392"/>
                  <a:pt x="4405713" y="315194"/>
                  <a:pt x="4397260" y="316220"/>
                </a:cubicBezTo>
                <a:cubicBezTo>
                  <a:pt x="4394867" y="314074"/>
                  <a:pt x="4398862" y="308135"/>
                  <a:pt x="4394124" y="308077"/>
                </a:cubicBezTo>
                <a:cubicBezTo>
                  <a:pt x="4392369" y="307778"/>
                  <a:pt x="4390376" y="308087"/>
                  <a:pt x="4389620" y="306428"/>
                </a:cubicBezTo>
                <a:cubicBezTo>
                  <a:pt x="4387337" y="301129"/>
                  <a:pt x="4381686" y="309972"/>
                  <a:pt x="4381946" y="303865"/>
                </a:cubicBezTo>
                <a:lnTo>
                  <a:pt x="4381948" y="303847"/>
                </a:lnTo>
                <a:cubicBezTo>
                  <a:pt x="4385744" y="292270"/>
                  <a:pt x="4377103" y="294730"/>
                  <a:pt x="4375190" y="285100"/>
                </a:cubicBezTo>
                <a:cubicBezTo>
                  <a:pt x="4370709" y="289309"/>
                  <a:pt x="4353565" y="266366"/>
                  <a:pt x="4347459" y="261394"/>
                </a:cubicBezTo>
                <a:cubicBezTo>
                  <a:pt x="4336314" y="257914"/>
                  <a:pt x="4328102" y="247404"/>
                  <a:pt x="4317181" y="249190"/>
                </a:cubicBezTo>
                <a:cubicBezTo>
                  <a:pt x="4313975" y="245452"/>
                  <a:pt x="4309255" y="238396"/>
                  <a:pt x="4304823" y="243199"/>
                </a:cubicBezTo>
                <a:cubicBezTo>
                  <a:pt x="4303166" y="237844"/>
                  <a:pt x="4299755" y="236820"/>
                  <a:pt x="4296113" y="237839"/>
                </a:cubicBezTo>
                <a:close/>
                <a:moveTo>
                  <a:pt x="5019707" y="217149"/>
                </a:moveTo>
                <a:cubicBezTo>
                  <a:pt x="5021192" y="217140"/>
                  <a:pt x="5022953" y="217640"/>
                  <a:pt x="5023960" y="217915"/>
                </a:cubicBezTo>
                <a:cubicBezTo>
                  <a:pt x="5026178" y="221353"/>
                  <a:pt x="5018986" y="219609"/>
                  <a:pt x="5017115" y="219444"/>
                </a:cubicBezTo>
                <a:cubicBezTo>
                  <a:pt x="5017014" y="217679"/>
                  <a:pt x="5018222" y="217159"/>
                  <a:pt x="5019707" y="217149"/>
                </a:cubicBezTo>
                <a:close/>
                <a:moveTo>
                  <a:pt x="4513331" y="177050"/>
                </a:moveTo>
                <a:cubicBezTo>
                  <a:pt x="4517674" y="177955"/>
                  <a:pt x="4514282" y="180793"/>
                  <a:pt x="4511905" y="179451"/>
                </a:cubicBezTo>
                <a:cubicBezTo>
                  <a:pt x="4509842" y="178202"/>
                  <a:pt x="4511762" y="176371"/>
                  <a:pt x="4513331" y="177050"/>
                </a:cubicBezTo>
                <a:close/>
                <a:moveTo>
                  <a:pt x="4477839" y="159827"/>
                </a:moveTo>
                <a:cubicBezTo>
                  <a:pt x="4475115" y="158622"/>
                  <a:pt x="4477353" y="164061"/>
                  <a:pt x="4478811" y="161447"/>
                </a:cubicBezTo>
                <a:cubicBezTo>
                  <a:pt x="4478954" y="160922"/>
                  <a:pt x="4478318" y="160092"/>
                  <a:pt x="4477839" y="159827"/>
                </a:cubicBezTo>
                <a:close/>
                <a:moveTo>
                  <a:pt x="4174921" y="112930"/>
                </a:moveTo>
                <a:cubicBezTo>
                  <a:pt x="4176766" y="112856"/>
                  <a:pt x="4179119" y="113451"/>
                  <a:pt x="4179520" y="114461"/>
                </a:cubicBezTo>
                <a:cubicBezTo>
                  <a:pt x="4179491" y="117208"/>
                  <a:pt x="4175180" y="115322"/>
                  <a:pt x="4173363" y="115412"/>
                </a:cubicBezTo>
                <a:cubicBezTo>
                  <a:pt x="4171737" y="113747"/>
                  <a:pt x="4173076" y="113004"/>
                  <a:pt x="4174921" y="112930"/>
                </a:cubicBezTo>
                <a:close/>
                <a:moveTo>
                  <a:pt x="4335995" y="107444"/>
                </a:moveTo>
                <a:cubicBezTo>
                  <a:pt x="4341575" y="103775"/>
                  <a:pt x="4346387" y="113086"/>
                  <a:pt x="4349962" y="114832"/>
                </a:cubicBezTo>
                <a:cubicBezTo>
                  <a:pt x="4348951" y="115852"/>
                  <a:pt x="4345672" y="118340"/>
                  <a:pt x="4344824" y="118014"/>
                </a:cubicBezTo>
                <a:cubicBezTo>
                  <a:pt x="4345012" y="118634"/>
                  <a:pt x="4343984" y="119903"/>
                  <a:pt x="4343021" y="119944"/>
                </a:cubicBezTo>
                <a:cubicBezTo>
                  <a:pt x="4343065" y="119572"/>
                  <a:pt x="4343009" y="119353"/>
                  <a:pt x="4343033" y="118998"/>
                </a:cubicBezTo>
                <a:cubicBezTo>
                  <a:pt x="4343276" y="118819"/>
                  <a:pt x="4343629" y="118343"/>
                  <a:pt x="4344058" y="117783"/>
                </a:cubicBezTo>
                <a:cubicBezTo>
                  <a:pt x="4344379" y="117769"/>
                  <a:pt x="4344720" y="117721"/>
                  <a:pt x="4344817" y="117853"/>
                </a:cubicBezTo>
                <a:cubicBezTo>
                  <a:pt x="4344651" y="117681"/>
                  <a:pt x="4344585" y="117355"/>
                  <a:pt x="4344977" y="116560"/>
                </a:cubicBezTo>
                <a:cubicBezTo>
                  <a:pt x="4344580" y="117176"/>
                  <a:pt x="4344369" y="117393"/>
                  <a:pt x="4344058" y="117783"/>
                </a:cubicBezTo>
                <a:cubicBezTo>
                  <a:pt x="4343916" y="117791"/>
                  <a:pt x="4343903" y="117719"/>
                  <a:pt x="4343705" y="117759"/>
                </a:cubicBezTo>
                <a:cubicBezTo>
                  <a:pt x="4343392" y="117915"/>
                  <a:pt x="4343235" y="118137"/>
                  <a:pt x="4343044" y="118338"/>
                </a:cubicBezTo>
                <a:cubicBezTo>
                  <a:pt x="4343420" y="107437"/>
                  <a:pt x="4333870" y="113815"/>
                  <a:pt x="4335995" y="107444"/>
                </a:cubicBezTo>
                <a:close/>
                <a:moveTo>
                  <a:pt x="4341527" y="101896"/>
                </a:moveTo>
                <a:cubicBezTo>
                  <a:pt x="4345869" y="102802"/>
                  <a:pt x="4342479" y="105622"/>
                  <a:pt x="4340101" y="104281"/>
                </a:cubicBezTo>
                <a:cubicBezTo>
                  <a:pt x="4338038" y="103049"/>
                  <a:pt x="4339957" y="101217"/>
                  <a:pt x="4341527" y="101896"/>
                </a:cubicBezTo>
                <a:close/>
                <a:moveTo>
                  <a:pt x="4204227" y="98954"/>
                </a:moveTo>
                <a:cubicBezTo>
                  <a:pt x="4194923" y="97654"/>
                  <a:pt x="4186094" y="97878"/>
                  <a:pt x="4179836" y="102876"/>
                </a:cubicBezTo>
                <a:cubicBezTo>
                  <a:pt x="4177334" y="99240"/>
                  <a:pt x="4172524" y="98928"/>
                  <a:pt x="4169808" y="102009"/>
                </a:cubicBezTo>
                <a:cubicBezTo>
                  <a:pt x="4138184" y="95426"/>
                  <a:pt x="4145855" y="136055"/>
                  <a:pt x="4146702" y="155005"/>
                </a:cubicBezTo>
                <a:cubicBezTo>
                  <a:pt x="4151596" y="164161"/>
                  <a:pt x="4151825" y="174015"/>
                  <a:pt x="4153521" y="184220"/>
                </a:cubicBezTo>
                <a:cubicBezTo>
                  <a:pt x="4155187" y="189709"/>
                  <a:pt x="4162846" y="195859"/>
                  <a:pt x="4157145" y="200770"/>
                </a:cubicBezTo>
                <a:cubicBezTo>
                  <a:pt x="4157359" y="203070"/>
                  <a:pt x="4160744" y="200857"/>
                  <a:pt x="4161174" y="203119"/>
                </a:cubicBezTo>
                <a:cubicBezTo>
                  <a:pt x="4154812" y="208610"/>
                  <a:pt x="4164396" y="214660"/>
                  <a:pt x="4161957" y="221724"/>
                </a:cubicBezTo>
                <a:cubicBezTo>
                  <a:pt x="4174094" y="235592"/>
                  <a:pt x="4165093" y="246651"/>
                  <a:pt x="4173802" y="251731"/>
                </a:cubicBezTo>
                <a:cubicBezTo>
                  <a:pt x="4172460" y="280314"/>
                  <a:pt x="4194796" y="276010"/>
                  <a:pt x="4180860" y="281355"/>
                </a:cubicBezTo>
                <a:cubicBezTo>
                  <a:pt x="4183810" y="286503"/>
                  <a:pt x="4184242" y="290283"/>
                  <a:pt x="4189505" y="292537"/>
                </a:cubicBezTo>
                <a:cubicBezTo>
                  <a:pt x="4186734" y="303917"/>
                  <a:pt x="4196795" y="310001"/>
                  <a:pt x="4202087" y="318024"/>
                </a:cubicBezTo>
                <a:cubicBezTo>
                  <a:pt x="4201289" y="319826"/>
                  <a:pt x="4204564" y="322818"/>
                  <a:pt x="4203875" y="325092"/>
                </a:cubicBezTo>
                <a:cubicBezTo>
                  <a:pt x="4205034" y="328118"/>
                  <a:pt x="4206307" y="324581"/>
                  <a:pt x="4208096" y="325168"/>
                </a:cubicBezTo>
                <a:cubicBezTo>
                  <a:pt x="4211116" y="329822"/>
                  <a:pt x="4201627" y="334794"/>
                  <a:pt x="4199462" y="328825"/>
                </a:cubicBezTo>
                <a:cubicBezTo>
                  <a:pt x="4199279" y="328651"/>
                  <a:pt x="4198665" y="328805"/>
                  <a:pt x="4197531" y="329281"/>
                </a:cubicBezTo>
                <a:cubicBezTo>
                  <a:pt x="4197435" y="329131"/>
                  <a:pt x="4197388" y="329021"/>
                  <a:pt x="4197240" y="328850"/>
                </a:cubicBezTo>
                <a:cubicBezTo>
                  <a:pt x="4197974" y="327990"/>
                  <a:pt x="4198776" y="327188"/>
                  <a:pt x="4198406" y="327395"/>
                </a:cubicBezTo>
                <a:cubicBezTo>
                  <a:pt x="4205827" y="323298"/>
                  <a:pt x="4188741" y="320981"/>
                  <a:pt x="4185195" y="319345"/>
                </a:cubicBezTo>
                <a:cubicBezTo>
                  <a:pt x="4178983" y="325739"/>
                  <a:pt x="4177544" y="316177"/>
                  <a:pt x="4175137" y="312958"/>
                </a:cubicBezTo>
                <a:cubicBezTo>
                  <a:pt x="4168213" y="313697"/>
                  <a:pt x="4166929" y="307306"/>
                  <a:pt x="4160652" y="310785"/>
                </a:cubicBezTo>
                <a:cubicBezTo>
                  <a:pt x="4153944" y="308360"/>
                  <a:pt x="4147808" y="305635"/>
                  <a:pt x="4140001" y="308634"/>
                </a:cubicBezTo>
                <a:cubicBezTo>
                  <a:pt x="4117954" y="296049"/>
                  <a:pt x="4094563" y="307959"/>
                  <a:pt x="4072974" y="308350"/>
                </a:cubicBezTo>
                <a:cubicBezTo>
                  <a:pt x="4058421" y="317760"/>
                  <a:pt x="4027114" y="311217"/>
                  <a:pt x="4018410" y="325207"/>
                </a:cubicBezTo>
                <a:cubicBezTo>
                  <a:pt x="4022500" y="327202"/>
                  <a:pt x="4016843" y="328866"/>
                  <a:pt x="4017898" y="325154"/>
                </a:cubicBezTo>
                <a:cubicBezTo>
                  <a:pt x="4018371" y="325776"/>
                  <a:pt x="4014738" y="323829"/>
                  <a:pt x="4014214" y="322150"/>
                </a:cubicBezTo>
                <a:cubicBezTo>
                  <a:pt x="4006545" y="324695"/>
                  <a:pt x="4005955" y="330940"/>
                  <a:pt x="3999937" y="335811"/>
                </a:cubicBezTo>
                <a:cubicBezTo>
                  <a:pt x="3995391" y="333999"/>
                  <a:pt x="3989436" y="329947"/>
                  <a:pt x="3987875" y="338197"/>
                </a:cubicBezTo>
                <a:cubicBezTo>
                  <a:pt x="3992143" y="342757"/>
                  <a:pt x="3987495" y="341384"/>
                  <a:pt x="3984704" y="343228"/>
                </a:cubicBezTo>
                <a:cubicBezTo>
                  <a:pt x="3983781" y="350985"/>
                  <a:pt x="3986114" y="355020"/>
                  <a:pt x="3982863" y="361510"/>
                </a:cubicBezTo>
                <a:cubicBezTo>
                  <a:pt x="3985088" y="365056"/>
                  <a:pt x="3986096" y="367964"/>
                  <a:pt x="3986444" y="372451"/>
                </a:cubicBezTo>
                <a:cubicBezTo>
                  <a:pt x="3988528" y="374434"/>
                  <a:pt x="3992067" y="377212"/>
                  <a:pt x="3990613" y="380272"/>
                </a:cubicBezTo>
                <a:cubicBezTo>
                  <a:pt x="3996581" y="386736"/>
                  <a:pt x="3992709" y="389326"/>
                  <a:pt x="4001737" y="391571"/>
                </a:cubicBezTo>
                <a:cubicBezTo>
                  <a:pt x="3994980" y="396607"/>
                  <a:pt x="4004439" y="399559"/>
                  <a:pt x="4003137" y="405077"/>
                </a:cubicBezTo>
                <a:cubicBezTo>
                  <a:pt x="4005192" y="413414"/>
                  <a:pt x="4017921" y="423573"/>
                  <a:pt x="4014510" y="430820"/>
                </a:cubicBezTo>
                <a:cubicBezTo>
                  <a:pt x="3988136" y="431079"/>
                  <a:pt x="3955042" y="427805"/>
                  <a:pt x="3935057" y="444913"/>
                </a:cubicBezTo>
                <a:cubicBezTo>
                  <a:pt x="3926654" y="441335"/>
                  <a:pt x="3882469" y="464548"/>
                  <a:pt x="3894502" y="470373"/>
                </a:cubicBezTo>
                <a:cubicBezTo>
                  <a:pt x="3894749" y="475819"/>
                  <a:pt x="3885091" y="473173"/>
                  <a:pt x="3883479" y="477241"/>
                </a:cubicBezTo>
                <a:cubicBezTo>
                  <a:pt x="3883183" y="479237"/>
                  <a:pt x="3882362" y="480324"/>
                  <a:pt x="3880225" y="479892"/>
                </a:cubicBezTo>
                <a:cubicBezTo>
                  <a:pt x="3876742" y="480437"/>
                  <a:pt x="3881398" y="489436"/>
                  <a:pt x="3878884" y="493976"/>
                </a:cubicBezTo>
                <a:cubicBezTo>
                  <a:pt x="3880034" y="496626"/>
                  <a:pt x="3885998" y="490733"/>
                  <a:pt x="3883343" y="497335"/>
                </a:cubicBezTo>
                <a:cubicBezTo>
                  <a:pt x="3880719" y="498816"/>
                  <a:pt x="3881228" y="499923"/>
                  <a:pt x="3882654" y="501931"/>
                </a:cubicBezTo>
                <a:cubicBezTo>
                  <a:pt x="3883109" y="505908"/>
                  <a:pt x="3883036" y="505921"/>
                  <a:pt x="3886424" y="506779"/>
                </a:cubicBezTo>
                <a:cubicBezTo>
                  <a:pt x="3890635" y="512942"/>
                  <a:pt x="3896513" y="506490"/>
                  <a:pt x="3892882" y="514882"/>
                </a:cubicBezTo>
                <a:cubicBezTo>
                  <a:pt x="3905092" y="525363"/>
                  <a:pt x="3914406" y="549036"/>
                  <a:pt x="3934742" y="548790"/>
                </a:cubicBezTo>
                <a:cubicBezTo>
                  <a:pt x="3935428" y="548891"/>
                  <a:pt x="3936008" y="549734"/>
                  <a:pt x="3936548" y="550146"/>
                </a:cubicBezTo>
                <a:cubicBezTo>
                  <a:pt x="3934954" y="556036"/>
                  <a:pt x="3943014" y="553251"/>
                  <a:pt x="3944705" y="557581"/>
                </a:cubicBezTo>
                <a:cubicBezTo>
                  <a:pt x="3951899" y="558593"/>
                  <a:pt x="3959758" y="557187"/>
                  <a:pt x="3965370" y="560036"/>
                </a:cubicBezTo>
                <a:cubicBezTo>
                  <a:pt x="3970347" y="553771"/>
                  <a:pt x="3984607" y="573446"/>
                  <a:pt x="3997456" y="571775"/>
                </a:cubicBezTo>
                <a:cubicBezTo>
                  <a:pt x="4010615" y="561716"/>
                  <a:pt x="4042208" y="582973"/>
                  <a:pt x="4056477" y="571491"/>
                </a:cubicBezTo>
                <a:cubicBezTo>
                  <a:pt x="4059918" y="570014"/>
                  <a:pt x="4060133" y="574117"/>
                  <a:pt x="4062665" y="574488"/>
                </a:cubicBezTo>
                <a:cubicBezTo>
                  <a:pt x="4069044" y="577033"/>
                  <a:pt x="4067373" y="570847"/>
                  <a:pt x="4070150" y="567645"/>
                </a:cubicBezTo>
                <a:cubicBezTo>
                  <a:pt x="4080782" y="578089"/>
                  <a:pt x="4095012" y="565622"/>
                  <a:pt x="4106495" y="564196"/>
                </a:cubicBezTo>
                <a:cubicBezTo>
                  <a:pt x="4115891" y="559021"/>
                  <a:pt x="4111380" y="547374"/>
                  <a:pt x="4104911" y="550035"/>
                </a:cubicBezTo>
                <a:cubicBezTo>
                  <a:pt x="4086066" y="546670"/>
                  <a:pt x="4069752" y="548102"/>
                  <a:pt x="4050902" y="551807"/>
                </a:cubicBezTo>
                <a:cubicBezTo>
                  <a:pt x="4047524" y="546433"/>
                  <a:pt x="4039864" y="550638"/>
                  <a:pt x="4035702" y="553048"/>
                </a:cubicBezTo>
                <a:cubicBezTo>
                  <a:pt x="4026480" y="551039"/>
                  <a:pt x="4014405" y="544300"/>
                  <a:pt x="4005061" y="549229"/>
                </a:cubicBezTo>
                <a:cubicBezTo>
                  <a:pt x="3994103" y="537852"/>
                  <a:pt x="3976467" y="548193"/>
                  <a:pt x="3965158" y="536739"/>
                </a:cubicBezTo>
                <a:cubicBezTo>
                  <a:pt x="3949779" y="534129"/>
                  <a:pt x="3936519" y="525772"/>
                  <a:pt x="3923585" y="518848"/>
                </a:cubicBezTo>
                <a:cubicBezTo>
                  <a:pt x="3920617" y="516805"/>
                  <a:pt x="3915323" y="524316"/>
                  <a:pt x="3915277" y="518527"/>
                </a:cubicBezTo>
                <a:cubicBezTo>
                  <a:pt x="3923411" y="518265"/>
                  <a:pt x="3918768" y="514751"/>
                  <a:pt x="3913015" y="514998"/>
                </a:cubicBezTo>
                <a:cubicBezTo>
                  <a:pt x="3908699" y="512915"/>
                  <a:pt x="3907481" y="505582"/>
                  <a:pt x="3905102" y="500919"/>
                </a:cubicBezTo>
                <a:cubicBezTo>
                  <a:pt x="3898423" y="497050"/>
                  <a:pt x="3902428" y="488130"/>
                  <a:pt x="3895989" y="486456"/>
                </a:cubicBezTo>
                <a:cubicBezTo>
                  <a:pt x="3894328" y="483503"/>
                  <a:pt x="3899690" y="485067"/>
                  <a:pt x="3901988" y="485225"/>
                </a:cubicBezTo>
                <a:cubicBezTo>
                  <a:pt x="3904571" y="482278"/>
                  <a:pt x="3916519" y="473814"/>
                  <a:pt x="3908138" y="472489"/>
                </a:cubicBezTo>
                <a:cubicBezTo>
                  <a:pt x="3907464" y="471443"/>
                  <a:pt x="3907036" y="470699"/>
                  <a:pt x="3906691" y="470033"/>
                </a:cubicBezTo>
                <a:cubicBezTo>
                  <a:pt x="3907093" y="470113"/>
                  <a:pt x="3907446" y="470156"/>
                  <a:pt x="3907594" y="470077"/>
                </a:cubicBezTo>
                <a:cubicBezTo>
                  <a:pt x="3920789" y="472162"/>
                  <a:pt x="3934069" y="466289"/>
                  <a:pt x="3948076" y="461984"/>
                </a:cubicBezTo>
                <a:cubicBezTo>
                  <a:pt x="3961918" y="452062"/>
                  <a:pt x="3981262" y="460550"/>
                  <a:pt x="3993707" y="449264"/>
                </a:cubicBezTo>
                <a:cubicBezTo>
                  <a:pt x="4009445" y="451040"/>
                  <a:pt x="4024192" y="451733"/>
                  <a:pt x="4039691" y="454922"/>
                </a:cubicBezTo>
                <a:cubicBezTo>
                  <a:pt x="4041349" y="458696"/>
                  <a:pt x="4041219" y="461633"/>
                  <a:pt x="4046855" y="461039"/>
                </a:cubicBezTo>
                <a:cubicBezTo>
                  <a:pt x="4055934" y="470804"/>
                  <a:pt x="4069244" y="473808"/>
                  <a:pt x="4079792" y="480567"/>
                </a:cubicBezTo>
                <a:cubicBezTo>
                  <a:pt x="4084907" y="487543"/>
                  <a:pt x="4089878" y="483439"/>
                  <a:pt x="4094995" y="490111"/>
                </a:cubicBezTo>
                <a:cubicBezTo>
                  <a:pt x="4098994" y="492153"/>
                  <a:pt x="4103952" y="493405"/>
                  <a:pt x="4107228" y="496647"/>
                </a:cubicBezTo>
                <a:cubicBezTo>
                  <a:pt x="4111229" y="493744"/>
                  <a:pt x="4111422" y="493775"/>
                  <a:pt x="4114575" y="497509"/>
                </a:cubicBezTo>
                <a:cubicBezTo>
                  <a:pt x="4119184" y="493505"/>
                  <a:pt x="4117675" y="498150"/>
                  <a:pt x="4119514" y="500848"/>
                </a:cubicBezTo>
                <a:cubicBezTo>
                  <a:pt x="4133768" y="502773"/>
                  <a:pt x="4144115" y="501859"/>
                  <a:pt x="4155190" y="508155"/>
                </a:cubicBezTo>
                <a:cubicBezTo>
                  <a:pt x="4158940" y="513823"/>
                  <a:pt x="4163766" y="506638"/>
                  <a:pt x="4170042" y="509658"/>
                </a:cubicBezTo>
                <a:cubicBezTo>
                  <a:pt x="4184026" y="518886"/>
                  <a:pt x="4204126" y="510929"/>
                  <a:pt x="4219256" y="510450"/>
                </a:cubicBezTo>
                <a:cubicBezTo>
                  <a:pt x="4222393" y="514165"/>
                  <a:pt x="4222605" y="514180"/>
                  <a:pt x="4226774" y="511162"/>
                </a:cubicBezTo>
                <a:cubicBezTo>
                  <a:pt x="4228741" y="511208"/>
                  <a:pt x="4231588" y="512690"/>
                  <a:pt x="4233044" y="510361"/>
                </a:cubicBezTo>
                <a:cubicBezTo>
                  <a:pt x="4229729" y="505099"/>
                  <a:pt x="4238380" y="504568"/>
                  <a:pt x="4228898" y="496257"/>
                </a:cubicBezTo>
                <a:cubicBezTo>
                  <a:pt x="4226142" y="495014"/>
                  <a:pt x="4222845" y="495948"/>
                  <a:pt x="4221362" y="492471"/>
                </a:cubicBezTo>
                <a:cubicBezTo>
                  <a:pt x="4216632" y="496682"/>
                  <a:pt x="4212220" y="493950"/>
                  <a:pt x="4211346" y="488570"/>
                </a:cubicBezTo>
                <a:cubicBezTo>
                  <a:pt x="4201353" y="491311"/>
                  <a:pt x="4189253" y="485963"/>
                  <a:pt x="4179920" y="489964"/>
                </a:cubicBezTo>
                <a:cubicBezTo>
                  <a:pt x="4154449" y="480697"/>
                  <a:pt x="4125521" y="480102"/>
                  <a:pt x="4103956" y="469300"/>
                </a:cubicBezTo>
                <a:cubicBezTo>
                  <a:pt x="4102346" y="477224"/>
                  <a:pt x="4098974" y="467369"/>
                  <a:pt x="4097908" y="464528"/>
                </a:cubicBezTo>
                <a:cubicBezTo>
                  <a:pt x="4090807" y="463701"/>
                  <a:pt x="4081661" y="456717"/>
                  <a:pt x="4075921" y="458822"/>
                </a:cubicBezTo>
                <a:cubicBezTo>
                  <a:pt x="4073967" y="458563"/>
                  <a:pt x="4073594" y="455984"/>
                  <a:pt x="4071036" y="456005"/>
                </a:cubicBezTo>
                <a:cubicBezTo>
                  <a:pt x="4068128" y="454894"/>
                  <a:pt x="4071306" y="449737"/>
                  <a:pt x="4066257" y="450338"/>
                </a:cubicBezTo>
                <a:cubicBezTo>
                  <a:pt x="4057768" y="442559"/>
                  <a:pt x="4048728" y="438170"/>
                  <a:pt x="4041714" y="426761"/>
                </a:cubicBezTo>
                <a:cubicBezTo>
                  <a:pt x="4042991" y="423438"/>
                  <a:pt x="4037144" y="423483"/>
                  <a:pt x="4033339" y="423025"/>
                </a:cubicBezTo>
                <a:cubicBezTo>
                  <a:pt x="4030931" y="421110"/>
                  <a:pt x="4033812" y="417451"/>
                  <a:pt x="4029610" y="417323"/>
                </a:cubicBezTo>
                <a:cubicBezTo>
                  <a:pt x="4026280" y="412541"/>
                  <a:pt x="4023393" y="404666"/>
                  <a:pt x="4016750" y="401852"/>
                </a:cubicBezTo>
                <a:cubicBezTo>
                  <a:pt x="4016753" y="396888"/>
                  <a:pt x="4017679" y="387543"/>
                  <a:pt x="4011870" y="386518"/>
                </a:cubicBezTo>
                <a:cubicBezTo>
                  <a:pt x="4009855" y="385478"/>
                  <a:pt x="4008619" y="380653"/>
                  <a:pt x="4007305" y="376228"/>
                </a:cubicBezTo>
                <a:lnTo>
                  <a:pt x="4002270" y="368347"/>
                </a:lnTo>
                <a:lnTo>
                  <a:pt x="4002285" y="368344"/>
                </a:lnTo>
                <a:cubicBezTo>
                  <a:pt x="4002550" y="367844"/>
                  <a:pt x="4002527" y="367414"/>
                  <a:pt x="4002056" y="367292"/>
                </a:cubicBezTo>
                <a:cubicBezTo>
                  <a:pt x="4004867" y="361004"/>
                  <a:pt x="3998701" y="363384"/>
                  <a:pt x="3995591" y="360045"/>
                </a:cubicBezTo>
                <a:cubicBezTo>
                  <a:pt x="3996676" y="354335"/>
                  <a:pt x="4004211" y="352710"/>
                  <a:pt x="4006248" y="347101"/>
                </a:cubicBezTo>
                <a:cubicBezTo>
                  <a:pt x="4012761" y="349762"/>
                  <a:pt x="4017850" y="344720"/>
                  <a:pt x="4023167" y="342818"/>
                </a:cubicBezTo>
                <a:cubicBezTo>
                  <a:pt x="4020376" y="338197"/>
                  <a:pt x="4013006" y="343619"/>
                  <a:pt x="4019164" y="335668"/>
                </a:cubicBezTo>
                <a:cubicBezTo>
                  <a:pt x="4020907" y="335377"/>
                  <a:pt x="4021489" y="337774"/>
                  <a:pt x="4022300" y="338633"/>
                </a:cubicBezTo>
                <a:cubicBezTo>
                  <a:pt x="4024946" y="340458"/>
                  <a:pt x="4029622" y="334690"/>
                  <a:pt x="4028566" y="338689"/>
                </a:cubicBezTo>
                <a:cubicBezTo>
                  <a:pt x="4028085" y="339477"/>
                  <a:pt x="4026003" y="339548"/>
                  <a:pt x="4026566" y="338587"/>
                </a:cubicBezTo>
                <a:cubicBezTo>
                  <a:pt x="4026072" y="340088"/>
                  <a:pt x="4026265" y="340887"/>
                  <a:pt x="4027134" y="341429"/>
                </a:cubicBezTo>
                <a:cubicBezTo>
                  <a:pt x="4029791" y="343611"/>
                  <a:pt x="4031334" y="340022"/>
                  <a:pt x="4033820" y="340031"/>
                </a:cubicBezTo>
                <a:cubicBezTo>
                  <a:pt x="4037350" y="340863"/>
                  <a:pt x="4036421" y="337067"/>
                  <a:pt x="4038485" y="335460"/>
                </a:cubicBezTo>
                <a:cubicBezTo>
                  <a:pt x="4050204" y="337568"/>
                  <a:pt x="4069791" y="334504"/>
                  <a:pt x="4083110" y="330402"/>
                </a:cubicBezTo>
                <a:cubicBezTo>
                  <a:pt x="4095455" y="330124"/>
                  <a:pt x="4104880" y="321166"/>
                  <a:pt x="4114390" y="328801"/>
                </a:cubicBezTo>
                <a:cubicBezTo>
                  <a:pt x="4126376" y="324179"/>
                  <a:pt x="4137431" y="330009"/>
                  <a:pt x="4149969" y="330549"/>
                </a:cubicBezTo>
                <a:cubicBezTo>
                  <a:pt x="4153961" y="337590"/>
                  <a:pt x="4169585" y="340770"/>
                  <a:pt x="4175381" y="339383"/>
                </a:cubicBezTo>
                <a:cubicBezTo>
                  <a:pt x="4176186" y="343705"/>
                  <a:pt x="4182648" y="350721"/>
                  <a:pt x="4187220" y="345446"/>
                </a:cubicBezTo>
                <a:cubicBezTo>
                  <a:pt x="4189693" y="349526"/>
                  <a:pt x="4185144" y="353945"/>
                  <a:pt x="4192799" y="353953"/>
                </a:cubicBezTo>
                <a:cubicBezTo>
                  <a:pt x="4196160" y="356737"/>
                  <a:pt x="4199691" y="357820"/>
                  <a:pt x="4203996" y="358221"/>
                </a:cubicBezTo>
                <a:cubicBezTo>
                  <a:pt x="4204309" y="365314"/>
                  <a:pt x="4211360" y="368156"/>
                  <a:pt x="4216032" y="371244"/>
                </a:cubicBezTo>
                <a:cubicBezTo>
                  <a:pt x="4215375" y="372270"/>
                  <a:pt x="4213487" y="372354"/>
                  <a:pt x="4214039" y="373875"/>
                </a:cubicBezTo>
                <a:cubicBezTo>
                  <a:pt x="4218094" y="375099"/>
                  <a:pt x="4219556" y="379663"/>
                  <a:pt x="4223583" y="381030"/>
                </a:cubicBezTo>
                <a:cubicBezTo>
                  <a:pt x="4228553" y="391406"/>
                  <a:pt x="4244080" y="385919"/>
                  <a:pt x="4235757" y="379866"/>
                </a:cubicBezTo>
                <a:cubicBezTo>
                  <a:pt x="4234865" y="375538"/>
                  <a:pt x="4236382" y="365875"/>
                  <a:pt x="4228429" y="359865"/>
                </a:cubicBezTo>
                <a:cubicBezTo>
                  <a:pt x="4229802" y="353317"/>
                  <a:pt x="4223741" y="349508"/>
                  <a:pt x="4217932" y="349020"/>
                </a:cubicBezTo>
                <a:cubicBezTo>
                  <a:pt x="4211629" y="341231"/>
                  <a:pt x="4211227" y="335186"/>
                  <a:pt x="4221197" y="341816"/>
                </a:cubicBezTo>
                <a:cubicBezTo>
                  <a:pt x="4222922" y="343845"/>
                  <a:pt x="4221013" y="347339"/>
                  <a:pt x="4224649" y="347410"/>
                </a:cubicBezTo>
                <a:cubicBezTo>
                  <a:pt x="4226687" y="349282"/>
                  <a:pt x="4229445" y="350239"/>
                  <a:pt x="4231557" y="352081"/>
                </a:cubicBezTo>
                <a:cubicBezTo>
                  <a:pt x="4230445" y="355075"/>
                  <a:pt x="4232938" y="356265"/>
                  <a:pt x="4235338" y="357019"/>
                </a:cubicBezTo>
                <a:cubicBezTo>
                  <a:pt x="4252116" y="365117"/>
                  <a:pt x="4265224" y="379069"/>
                  <a:pt x="4281214" y="389077"/>
                </a:cubicBezTo>
                <a:cubicBezTo>
                  <a:pt x="4295562" y="401777"/>
                  <a:pt x="4356687" y="419724"/>
                  <a:pt x="4326784" y="388351"/>
                </a:cubicBezTo>
                <a:cubicBezTo>
                  <a:pt x="4311118" y="384507"/>
                  <a:pt x="4316847" y="394186"/>
                  <a:pt x="4309560" y="381061"/>
                </a:cubicBezTo>
                <a:cubicBezTo>
                  <a:pt x="4299023" y="379071"/>
                  <a:pt x="4293125" y="371844"/>
                  <a:pt x="4285907" y="365742"/>
                </a:cubicBezTo>
                <a:cubicBezTo>
                  <a:pt x="4275353" y="359089"/>
                  <a:pt x="4265681" y="352765"/>
                  <a:pt x="4257183" y="343574"/>
                </a:cubicBezTo>
                <a:cubicBezTo>
                  <a:pt x="4240820" y="339772"/>
                  <a:pt x="4231990" y="315008"/>
                  <a:pt x="4218448" y="311256"/>
                </a:cubicBezTo>
                <a:cubicBezTo>
                  <a:pt x="4224656" y="299737"/>
                  <a:pt x="4215142" y="311029"/>
                  <a:pt x="4216992" y="298068"/>
                </a:cubicBezTo>
                <a:cubicBezTo>
                  <a:pt x="4211149" y="293150"/>
                  <a:pt x="4213820" y="285030"/>
                  <a:pt x="4207066" y="282262"/>
                </a:cubicBezTo>
                <a:cubicBezTo>
                  <a:pt x="4202660" y="279943"/>
                  <a:pt x="4205962" y="275312"/>
                  <a:pt x="4203771" y="272305"/>
                </a:cubicBezTo>
                <a:cubicBezTo>
                  <a:pt x="4199478" y="272492"/>
                  <a:pt x="4200216" y="268991"/>
                  <a:pt x="4200522" y="265833"/>
                </a:cubicBezTo>
                <a:cubicBezTo>
                  <a:pt x="4200313" y="264480"/>
                  <a:pt x="4199429" y="263901"/>
                  <a:pt x="4197989" y="263659"/>
                </a:cubicBezTo>
                <a:cubicBezTo>
                  <a:pt x="4194926" y="261967"/>
                  <a:pt x="4193642" y="253254"/>
                  <a:pt x="4192092" y="249701"/>
                </a:cubicBezTo>
                <a:cubicBezTo>
                  <a:pt x="4191732" y="246159"/>
                  <a:pt x="4187931" y="248238"/>
                  <a:pt x="4187791" y="245353"/>
                </a:cubicBezTo>
                <a:cubicBezTo>
                  <a:pt x="4193928" y="241329"/>
                  <a:pt x="4178856" y="211261"/>
                  <a:pt x="4180574" y="204344"/>
                </a:cubicBezTo>
                <a:cubicBezTo>
                  <a:pt x="4177318" y="198211"/>
                  <a:pt x="4152523" y="110605"/>
                  <a:pt x="4167098" y="122070"/>
                </a:cubicBezTo>
                <a:cubicBezTo>
                  <a:pt x="4220723" y="114488"/>
                  <a:pt x="4280811" y="143149"/>
                  <a:pt x="4326571" y="169647"/>
                </a:cubicBezTo>
                <a:cubicBezTo>
                  <a:pt x="4327627" y="170826"/>
                  <a:pt x="4329746" y="170222"/>
                  <a:pt x="4330690" y="172001"/>
                </a:cubicBezTo>
                <a:cubicBezTo>
                  <a:pt x="4332315" y="175237"/>
                  <a:pt x="4338756" y="171949"/>
                  <a:pt x="4337752" y="177004"/>
                </a:cubicBezTo>
                <a:cubicBezTo>
                  <a:pt x="4340224" y="181084"/>
                  <a:pt x="4349834" y="185993"/>
                  <a:pt x="4354139" y="190271"/>
                </a:cubicBezTo>
                <a:cubicBezTo>
                  <a:pt x="4361540" y="193207"/>
                  <a:pt x="4365142" y="207721"/>
                  <a:pt x="4370607" y="196437"/>
                </a:cubicBezTo>
                <a:cubicBezTo>
                  <a:pt x="4371407" y="199260"/>
                  <a:pt x="4374763" y="198741"/>
                  <a:pt x="4376009" y="200522"/>
                </a:cubicBezTo>
                <a:cubicBezTo>
                  <a:pt x="4374600" y="203961"/>
                  <a:pt x="4368361" y="199122"/>
                  <a:pt x="4368314" y="202386"/>
                </a:cubicBezTo>
                <a:cubicBezTo>
                  <a:pt x="4371077" y="206648"/>
                  <a:pt x="4375350" y="207012"/>
                  <a:pt x="4375905" y="212121"/>
                </a:cubicBezTo>
                <a:cubicBezTo>
                  <a:pt x="4383048" y="218272"/>
                  <a:pt x="4390819" y="219163"/>
                  <a:pt x="4396473" y="227104"/>
                </a:cubicBezTo>
                <a:cubicBezTo>
                  <a:pt x="4394614" y="242260"/>
                  <a:pt x="4402416" y="225120"/>
                  <a:pt x="4405989" y="229989"/>
                </a:cubicBezTo>
                <a:cubicBezTo>
                  <a:pt x="4403103" y="232970"/>
                  <a:pt x="4403102" y="232987"/>
                  <a:pt x="4400716" y="233591"/>
                </a:cubicBezTo>
                <a:cubicBezTo>
                  <a:pt x="4401159" y="236711"/>
                  <a:pt x="4404946" y="242077"/>
                  <a:pt x="4408485" y="242267"/>
                </a:cubicBezTo>
                <a:cubicBezTo>
                  <a:pt x="4410740" y="243565"/>
                  <a:pt x="4408620" y="246507"/>
                  <a:pt x="4410770" y="247799"/>
                </a:cubicBezTo>
                <a:cubicBezTo>
                  <a:pt x="4413113" y="247549"/>
                  <a:pt x="4414355" y="249384"/>
                  <a:pt x="4415564" y="250913"/>
                </a:cubicBezTo>
                <a:cubicBezTo>
                  <a:pt x="4425627" y="249979"/>
                  <a:pt x="4417424" y="258486"/>
                  <a:pt x="4424547" y="260012"/>
                </a:cubicBezTo>
                <a:cubicBezTo>
                  <a:pt x="4429497" y="263709"/>
                  <a:pt x="4427010" y="271733"/>
                  <a:pt x="4434722" y="271424"/>
                </a:cubicBezTo>
                <a:cubicBezTo>
                  <a:pt x="4440342" y="283201"/>
                  <a:pt x="4448290" y="297799"/>
                  <a:pt x="4458842" y="309148"/>
                </a:cubicBezTo>
                <a:cubicBezTo>
                  <a:pt x="4468573" y="326243"/>
                  <a:pt x="4473934" y="347217"/>
                  <a:pt x="4483879" y="363006"/>
                </a:cubicBezTo>
                <a:cubicBezTo>
                  <a:pt x="4487529" y="365452"/>
                  <a:pt x="4483543" y="370731"/>
                  <a:pt x="4488403" y="373672"/>
                </a:cubicBezTo>
                <a:cubicBezTo>
                  <a:pt x="4493167" y="375160"/>
                  <a:pt x="4490903" y="375808"/>
                  <a:pt x="4489714" y="378369"/>
                </a:cubicBezTo>
                <a:cubicBezTo>
                  <a:pt x="4495003" y="380231"/>
                  <a:pt x="4494829" y="387166"/>
                  <a:pt x="4495325" y="392610"/>
                </a:cubicBezTo>
                <a:cubicBezTo>
                  <a:pt x="4497124" y="396680"/>
                  <a:pt x="4516569" y="415603"/>
                  <a:pt x="4515590" y="403216"/>
                </a:cubicBezTo>
                <a:cubicBezTo>
                  <a:pt x="4512320" y="400651"/>
                  <a:pt x="4501354" y="398970"/>
                  <a:pt x="4504107" y="394052"/>
                </a:cubicBezTo>
                <a:cubicBezTo>
                  <a:pt x="4512975" y="393966"/>
                  <a:pt x="4513706" y="400639"/>
                  <a:pt x="4518777" y="390953"/>
                </a:cubicBezTo>
                <a:cubicBezTo>
                  <a:pt x="4516515" y="386138"/>
                  <a:pt x="4519354" y="385405"/>
                  <a:pt x="4520041" y="380310"/>
                </a:cubicBezTo>
                <a:cubicBezTo>
                  <a:pt x="4516635" y="380004"/>
                  <a:pt x="4512729" y="371700"/>
                  <a:pt x="4518826" y="372405"/>
                </a:cubicBezTo>
                <a:cubicBezTo>
                  <a:pt x="4526480" y="369057"/>
                  <a:pt x="4510243" y="367548"/>
                  <a:pt x="4511731" y="363473"/>
                </a:cubicBezTo>
                <a:cubicBezTo>
                  <a:pt x="4513284" y="357669"/>
                  <a:pt x="4515466" y="355391"/>
                  <a:pt x="4511102" y="349627"/>
                </a:cubicBezTo>
                <a:cubicBezTo>
                  <a:pt x="4511106" y="347485"/>
                  <a:pt x="4510687" y="345581"/>
                  <a:pt x="4509032" y="344075"/>
                </a:cubicBezTo>
                <a:cubicBezTo>
                  <a:pt x="4509277" y="342324"/>
                  <a:pt x="4509288" y="338807"/>
                  <a:pt x="4506630" y="341035"/>
                </a:cubicBezTo>
                <a:cubicBezTo>
                  <a:pt x="4497170" y="345081"/>
                  <a:pt x="4505774" y="334102"/>
                  <a:pt x="4505215" y="330350"/>
                </a:cubicBezTo>
                <a:cubicBezTo>
                  <a:pt x="4503219" y="327088"/>
                  <a:pt x="4501248" y="322685"/>
                  <a:pt x="4501563" y="318868"/>
                </a:cubicBezTo>
                <a:cubicBezTo>
                  <a:pt x="4502513" y="311773"/>
                  <a:pt x="4489672" y="317980"/>
                  <a:pt x="4489475" y="312056"/>
                </a:cubicBezTo>
                <a:cubicBezTo>
                  <a:pt x="4492777" y="307158"/>
                  <a:pt x="4506962" y="309830"/>
                  <a:pt x="4498767" y="298303"/>
                </a:cubicBezTo>
                <a:cubicBezTo>
                  <a:pt x="4496517" y="286079"/>
                  <a:pt x="4500945" y="288061"/>
                  <a:pt x="4500920" y="277579"/>
                </a:cubicBezTo>
                <a:cubicBezTo>
                  <a:pt x="4485376" y="272957"/>
                  <a:pt x="4504320" y="276419"/>
                  <a:pt x="4501632" y="254791"/>
                </a:cubicBezTo>
                <a:cubicBezTo>
                  <a:pt x="4506667" y="250798"/>
                  <a:pt x="4496864" y="245089"/>
                  <a:pt x="4510612" y="243248"/>
                </a:cubicBezTo>
                <a:cubicBezTo>
                  <a:pt x="4505705" y="233251"/>
                  <a:pt x="4514930" y="231332"/>
                  <a:pt x="4515265" y="222338"/>
                </a:cubicBezTo>
                <a:cubicBezTo>
                  <a:pt x="4512166" y="217536"/>
                  <a:pt x="4514162" y="227262"/>
                  <a:pt x="4510990" y="225616"/>
                </a:cubicBezTo>
                <a:cubicBezTo>
                  <a:pt x="4511284" y="218993"/>
                  <a:pt x="4506766" y="222469"/>
                  <a:pt x="4505952" y="217502"/>
                </a:cubicBezTo>
                <a:cubicBezTo>
                  <a:pt x="4507135" y="213209"/>
                  <a:pt x="4503169" y="215097"/>
                  <a:pt x="4503299" y="218124"/>
                </a:cubicBezTo>
                <a:cubicBezTo>
                  <a:pt x="4503644" y="223701"/>
                  <a:pt x="4497242" y="223296"/>
                  <a:pt x="4494676" y="219531"/>
                </a:cubicBezTo>
                <a:cubicBezTo>
                  <a:pt x="4490051" y="224820"/>
                  <a:pt x="4488106" y="238667"/>
                  <a:pt x="4486857" y="247794"/>
                </a:cubicBezTo>
                <a:cubicBezTo>
                  <a:pt x="4491735" y="253307"/>
                  <a:pt x="4485004" y="249935"/>
                  <a:pt x="4483679" y="253200"/>
                </a:cubicBezTo>
                <a:cubicBezTo>
                  <a:pt x="4481658" y="263488"/>
                  <a:pt x="4486646" y="254993"/>
                  <a:pt x="4492295" y="257827"/>
                </a:cubicBezTo>
                <a:cubicBezTo>
                  <a:pt x="4494519" y="261373"/>
                  <a:pt x="4487303" y="259395"/>
                  <a:pt x="4485440" y="259356"/>
                </a:cubicBezTo>
                <a:cubicBezTo>
                  <a:pt x="4486221" y="265570"/>
                  <a:pt x="4479643" y="263350"/>
                  <a:pt x="4476829" y="267335"/>
                </a:cubicBezTo>
                <a:cubicBezTo>
                  <a:pt x="4484560" y="273973"/>
                  <a:pt x="4471129" y="284638"/>
                  <a:pt x="4482386" y="284947"/>
                </a:cubicBezTo>
                <a:cubicBezTo>
                  <a:pt x="4482349" y="280570"/>
                  <a:pt x="4490236" y="283397"/>
                  <a:pt x="4485947" y="285335"/>
                </a:cubicBezTo>
                <a:cubicBezTo>
                  <a:pt x="4482317" y="284407"/>
                  <a:pt x="4478147" y="288745"/>
                  <a:pt x="4476378" y="291997"/>
                </a:cubicBezTo>
                <a:cubicBezTo>
                  <a:pt x="4480006" y="293997"/>
                  <a:pt x="4484963" y="287249"/>
                  <a:pt x="4483877" y="293995"/>
                </a:cubicBezTo>
                <a:cubicBezTo>
                  <a:pt x="4476592" y="304386"/>
                  <a:pt x="4476549" y="298812"/>
                  <a:pt x="4475129" y="291822"/>
                </a:cubicBezTo>
                <a:cubicBezTo>
                  <a:pt x="4469097" y="285516"/>
                  <a:pt x="4468001" y="272264"/>
                  <a:pt x="4459754" y="269251"/>
                </a:cubicBezTo>
                <a:cubicBezTo>
                  <a:pt x="4457694" y="267431"/>
                  <a:pt x="4459264" y="265254"/>
                  <a:pt x="4459115" y="262780"/>
                </a:cubicBezTo>
                <a:cubicBezTo>
                  <a:pt x="4454150" y="259045"/>
                  <a:pt x="4454532" y="250376"/>
                  <a:pt x="4448345" y="249702"/>
                </a:cubicBezTo>
                <a:cubicBezTo>
                  <a:pt x="4443980" y="250152"/>
                  <a:pt x="4447378" y="244386"/>
                  <a:pt x="4443659" y="243969"/>
                </a:cubicBezTo>
                <a:cubicBezTo>
                  <a:pt x="4441450" y="243799"/>
                  <a:pt x="4440965" y="242588"/>
                  <a:pt x="4441139" y="240582"/>
                </a:cubicBezTo>
                <a:cubicBezTo>
                  <a:pt x="4440418" y="237372"/>
                  <a:pt x="4435726" y="237925"/>
                  <a:pt x="4434514" y="233859"/>
                </a:cubicBezTo>
                <a:cubicBezTo>
                  <a:pt x="4435682" y="228244"/>
                  <a:pt x="4429992" y="230657"/>
                  <a:pt x="4427408" y="227943"/>
                </a:cubicBezTo>
                <a:cubicBezTo>
                  <a:pt x="4428053" y="221132"/>
                  <a:pt x="4421792" y="226701"/>
                  <a:pt x="4417352" y="215058"/>
                </a:cubicBezTo>
                <a:cubicBezTo>
                  <a:pt x="4402728" y="204572"/>
                  <a:pt x="4390435" y="182890"/>
                  <a:pt x="4373180" y="173188"/>
                </a:cubicBezTo>
                <a:cubicBezTo>
                  <a:pt x="4362874" y="164214"/>
                  <a:pt x="4352190" y="153766"/>
                  <a:pt x="4338291" y="150811"/>
                </a:cubicBezTo>
                <a:cubicBezTo>
                  <a:pt x="4338292" y="155186"/>
                  <a:pt x="4330530" y="152350"/>
                  <a:pt x="4334747" y="150425"/>
                </a:cubicBezTo>
                <a:cubicBezTo>
                  <a:pt x="4344957" y="150716"/>
                  <a:pt x="4328277" y="143517"/>
                  <a:pt x="4324096" y="143105"/>
                </a:cubicBezTo>
                <a:cubicBezTo>
                  <a:pt x="4325940" y="134626"/>
                  <a:pt x="4315430" y="132743"/>
                  <a:pt x="4308403" y="131618"/>
                </a:cubicBezTo>
                <a:cubicBezTo>
                  <a:pt x="4303216" y="127244"/>
                  <a:pt x="4297732" y="122260"/>
                  <a:pt x="4290682" y="121740"/>
                </a:cubicBezTo>
                <a:cubicBezTo>
                  <a:pt x="4270733" y="117905"/>
                  <a:pt x="4248973" y="100894"/>
                  <a:pt x="4231467" y="104174"/>
                </a:cubicBezTo>
                <a:cubicBezTo>
                  <a:pt x="4223310" y="103078"/>
                  <a:pt x="4213531" y="100254"/>
                  <a:pt x="4204227" y="98954"/>
                </a:cubicBezTo>
                <a:close/>
                <a:moveTo>
                  <a:pt x="4823691" y="87740"/>
                </a:moveTo>
                <a:cubicBezTo>
                  <a:pt x="4823356" y="87967"/>
                  <a:pt x="4823096" y="88129"/>
                  <a:pt x="4822839" y="88253"/>
                </a:cubicBezTo>
                <a:cubicBezTo>
                  <a:pt x="4822840" y="88235"/>
                  <a:pt x="4822839" y="88253"/>
                  <a:pt x="4822840" y="88235"/>
                </a:cubicBezTo>
                <a:cubicBezTo>
                  <a:pt x="4822881" y="89184"/>
                  <a:pt x="4823499" y="88460"/>
                  <a:pt x="4823691" y="87740"/>
                </a:cubicBezTo>
                <a:close/>
                <a:moveTo>
                  <a:pt x="4777129" y="38544"/>
                </a:moveTo>
                <a:lnTo>
                  <a:pt x="4777155" y="38656"/>
                </a:lnTo>
                <a:cubicBezTo>
                  <a:pt x="4777140" y="38619"/>
                  <a:pt x="4777102" y="38652"/>
                  <a:pt x="4777104" y="38617"/>
                </a:cubicBezTo>
                <a:close/>
                <a:moveTo>
                  <a:pt x="4777504" y="37448"/>
                </a:moveTo>
                <a:lnTo>
                  <a:pt x="4777129" y="38544"/>
                </a:lnTo>
                <a:lnTo>
                  <a:pt x="4776882" y="37459"/>
                </a:lnTo>
                <a:cubicBezTo>
                  <a:pt x="4777230" y="37305"/>
                  <a:pt x="4777310" y="37434"/>
                  <a:pt x="4777504" y="37448"/>
                </a:cubicBezTo>
                <a:close/>
                <a:moveTo>
                  <a:pt x="4845230" y="4051"/>
                </a:moveTo>
                <a:cubicBezTo>
                  <a:pt x="4846307" y="5429"/>
                  <a:pt x="4847320" y="6712"/>
                  <a:pt x="4848348" y="8033"/>
                </a:cubicBezTo>
                <a:cubicBezTo>
                  <a:pt x="4846091" y="12449"/>
                  <a:pt x="4841107" y="6411"/>
                  <a:pt x="4845230" y="4051"/>
                </a:cubicBezTo>
                <a:close/>
                <a:moveTo>
                  <a:pt x="4731422" y="3233"/>
                </a:moveTo>
                <a:cubicBezTo>
                  <a:pt x="4736978" y="2588"/>
                  <a:pt x="4742097" y="6630"/>
                  <a:pt x="4746394" y="18223"/>
                </a:cubicBezTo>
                <a:cubicBezTo>
                  <a:pt x="4750725" y="18770"/>
                  <a:pt x="4748433" y="22417"/>
                  <a:pt x="4748683" y="24987"/>
                </a:cubicBezTo>
                <a:cubicBezTo>
                  <a:pt x="4752055" y="28111"/>
                  <a:pt x="4756507" y="28989"/>
                  <a:pt x="4759410" y="32740"/>
                </a:cubicBezTo>
                <a:cubicBezTo>
                  <a:pt x="4766293" y="33375"/>
                  <a:pt x="4758550" y="42663"/>
                  <a:pt x="4768804" y="42064"/>
                </a:cubicBezTo>
                <a:cubicBezTo>
                  <a:pt x="4770592" y="45257"/>
                  <a:pt x="4767178" y="49969"/>
                  <a:pt x="4773127" y="50485"/>
                </a:cubicBezTo>
                <a:cubicBezTo>
                  <a:pt x="4777073" y="56148"/>
                  <a:pt x="4784672" y="54367"/>
                  <a:pt x="4787852" y="60817"/>
                </a:cubicBezTo>
                <a:cubicBezTo>
                  <a:pt x="4784491" y="62942"/>
                  <a:pt x="4785860" y="64733"/>
                  <a:pt x="4789304" y="65273"/>
                </a:cubicBezTo>
                <a:cubicBezTo>
                  <a:pt x="4807557" y="85775"/>
                  <a:pt x="4779966" y="66256"/>
                  <a:pt x="4800653" y="85444"/>
                </a:cubicBezTo>
                <a:cubicBezTo>
                  <a:pt x="4801233" y="91983"/>
                  <a:pt x="4806748" y="96504"/>
                  <a:pt x="4801420" y="101423"/>
                </a:cubicBezTo>
                <a:cubicBezTo>
                  <a:pt x="4810548" y="107907"/>
                  <a:pt x="4802348" y="112735"/>
                  <a:pt x="4806824" y="120221"/>
                </a:cubicBezTo>
                <a:cubicBezTo>
                  <a:pt x="4804298" y="137349"/>
                  <a:pt x="4817494" y="155450"/>
                  <a:pt x="4806176" y="169474"/>
                </a:cubicBezTo>
                <a:cubicBezTo>
                  <a:pt x="4802458" y="209626"/>
                  <a:pt x="4782266" y="241396"/>
                  <a:pt x="4767359" y="276385"/>
                </a:cubicBezTo>
                <a:cubicBezTo>
                  <a:pt x="4762686" y="281581"/>
                  <a:pt x="4757685" y="287951"/>
                  <a:pt x="4753854" y="294062"/>
                </a:cubicBezTo>
                <a:cubicBezTo>
                  <a:pt x="4747802" y="301503"/>
                  <a:pt x="4737558" y="306084"/>
                  <a:pt x="4733983" y="316766"/>
                </a:cubicBezTo>
                <a:cubicBezTo>
                  <a:pt x="4729118" y="322699"/>
                  <a:pt x="4723707" y="329326"/>
                  <a:pt x="4721524" y="338353"/>
                </a:cubicBezTo>
                <a:cubicBezTo>
                  <a:pt x="4723693" y="340913"/>
                  <a:pt x="4726763" y="339910"/>
                  <a:pt x="4728092" y="344090"/>
                </a:cubicBezTo>
                <a:cubicBezTo>
                  <a:pt x="4713207" y="362726"/>
                  <a:pt x="4687582" y="379231"/>
                  <a:pt x="4671484" y="392767"/>
                </a:cubicBezTo>
                <a:cubicBezTo>
                  <a:pt x="4670705" y="389874"/>
                  <a:pt x="4670945" y="388712"/>
                  <a:pt x="4674036" y="388442"/>
                </a:cubicBezTo>
                <a:cubicBezTo>
                  <a:pt x="4678548" y="378343"/>
                  <a:pt x="4687081" y="367126"/>
                  <a:pt x="4693663" y="355331"/>
                </a:cubicBezTo>
                <a:cubicBezTo>
                  <a:pt x="4693786" y="347339"/>
                  <a:pt x="4694838" y="348572"/>
                  <a:pt x="4699793" y="345467"/>
                </a:cubicBezTo>
                <a:cubicBezTo>
                  <a:pt x="4699036" y="336326"/>
                  <a:pt x="4712072" y="328313"/>
                  <a:pt x="4708041" y="321073"/>
                </a:cubicBezTo>
                <a:cubicBezTo>
                  <a:pt x="4709341" y="318948"/>
                  <a:pt x="4712787" y="321523"/>
                  <a:pt x="4713297" y="318755"/>
                </a:cubicBezTo>
                <a:cubicBezTo>
                  <a:pt x="4714274" y="301181"/>
                  <a:pt x="4716388" y="310218"/>
                  <a:pt x="4723478" y="298796"/>
                </a:cubicBezTo>
                <a:cubicBezTo>
                  <a:pt x="4732528" y="276152"/>
                  <a:pt x="4734396" y="249481"/>
                  <a:pt x="4729627" y="225834"/>
                </a:cubicBezTo>
                <a:cubicBezTo>
                  <a:pt x="4729406" y="222855"/>
                  <a:pt x="4726195" y="224348"/>
                  <a:pt x="4725356" y="222326"/>
                </a:cubicBezTo>
                <a:cubicBezTo>
                  <a:pt x="4730013" y="217897"/>
                  <a:pt x="4724184" y="216640"/>
                  <a:pt x="4720947" y="213613"/>
                </a:cubicBezTo>
                <a:cubicBezTo>
                  <a:pt x="4729184" y="207467"/>
                  <a:pt x="4702726" y="204809"/>
                  <a:pt x="4716611" y="226065"/>
                </a:cubicBezTo>
                <a:cubicBezTo>
                  <a:pt x="4716418" y="253691"/>
                  <a:pt x="4705253" y="280474"/>
                  <a:pt x="4699267" y="302454"/>
                </a:cubicBezTo>
                <a:cubicBezTo>
                  <a:pt x="4692833" y="302530"/>
                  <a:pt x="4694361" y="308455"/>
                  <a:pt x="4693403" y="313870"/>
                </a:cubicBezTo>
                <a:cubicBezTo>
                  <a:pt x="4688799" y="319358"/>
                  <a:pt x="4681189" y="328280"/>
                  <a:pt x="4687941" y="333922"/>
                </a:cubicBezTo>
                <a:cubicBezTo>
                  <a:pt x="4676734" y="334956"/>
                  <a:pt x="4674854" y="346289"/>
                  <a:pt x="4669995" y="355740"/>
                </a:cubicBezTo>
                <a:cubicBezTo>
                  <a:pt x="4659822" y="362147"/>
                  <a:pt x="4659128" y="379509"/>
                  <a:pt x="4647850" y="382608"/>
                </a:cubicBezTo>
                <a:cubicBezTo>
                  <a:pt x="4644372" y="378155"/>
                  <a:pt x="4650266" y="375865"/>
                  <a:pt x="4642694" y="373362"/>
                </a:cubicBezTo>
                <a:cubicBezTo>
                  <a:pt x="4651636" y="366781"/>
                  <a:pt x="4642827" y="356427"/>
                  <a:pt x="4640622" y="347169"/>
                </a:cubicBezTo>
                <a:cubicBezTo>
                  <a:pt x="4640640" y="342243"/>
                  <a:pt x="4641831" y="337593"/>
                  <a:pt x="4636806" y="333426"/>
                </a:cubicBezTo>
                <a:cubicBezTo>
                  <a:pt x="4637967" y="331274"/>
                  <a:pt x="4640889" y="333457"/>
                  <a:pt x="4642046" y="331358"/>
                </a:cubicBezTo>
                <a:cubicBezTo>
                  <a:pt x="4638147" y="326841"/>
                  <a:pt x="4641095" y="319865"/>
                  <a:pt x="4636598" y="315521"/>
                </a:cubicBezTo>
                <a:cubicBezTo>
                  <a:pt x="4642716" y="304282"/>
                  <a:pt x="4633231" y="290597"/>
                  <a:pt x="4627936" y="277698"/>
                </a:cubicBezTo>
                <a:cubicBezTo>
                  <a:pt x="4629595" y="273455"/>
                  <a:pt x="4632334" y="263055"/>
                  <a:pt x="4624481" y="263087"/>
                </a:cubicBezTo>
                <a:cubicBezTo>
                  <a:pt x="4624599" y="259560"/>
                  <a:pt x="4627713" y="261559"/>
                  <a:pt x="4629188" y="260519"/>
                </a:cubicBezTo>
                <a:cubicBezTo>
                  <a:pt x="4631314" y="258771"/>
                  <a:pt x="4627650" y="258592"/>
                  <a:pt x="4626708" y="258098"/>
                </a:cubicBezTo>
                <a:cubicBezTo>
                  <a:pt x="4626176" y="257812"/>
                  <a:pt x="4625910" y="257026"/>
                  <a:pt x="4625541" y="256464"/>
                </a:cubicBezTo>
                <a:cubicBezTo>
                  <a:pt x="4633432" y="250686"/>
                  <a:pt x="4620684" y="250899"/>
                  <a:pt x="4624156" y="243782"/>
                </a:cubicBezTo>
                <a:cubicBezTo>
                  <a:pt x="4620117" y="234845"/>
                  <a:pt x="4629194" y="222683"/>
                  <a:pt x="4623097" y="212659"/>
                </a:cubicBezTo>
                <a:cubicBezTo>
                  <a:pt x="4624969" y="199628"/>
                  <a:pt x="4621300" y="187110"/>
                  <a:pt x="4629581" y="176716"/>
                </a:cubicBezTo>
                <a:cubicBezTo>
                  <a:pt x="4628929" y="169135"/>
                  <a:pt x="4631189" y="164416"/>
                  <a:pt x="4632003" y="156187"/>
                </a:cubicBezTo>
                <a:cubicBezTo>
                  <a:pt x="4630220" y="153708"/>
                  <a:pt x="4630065" y="151573"/>
                  <a:pt x="4631556" y="149765"/>
                </a:cubicBezTo>
                <a:cubicBezTo>
                  <a:pt x="4636737" y="151138"/>
                  <a:pt x="4638619" y="137180"/>
                  <a:pt x="4640063" y="131672"/>
                </a:cubicBezTo>
                <a:cubicBezTo>
                  <a:pt x="4645441" y="127596"/>
                  <a:pt x="4644884" y="123808"/>
                  <a:pt x="4644595" y="118717"/>
                </a:cubicBezTo>
                <a:cubicBezTo>
                  <a:pt x="4647282" y="116045"/>
                  <a:pt x="4648677" y="113053"/>
                  <a:pt x="4650697" y="109781"/>
                </a:cubicBezTo>
                <a:cubicBezTo>
                  <a:pt x="4658911" y="100097"/>
                  <a:pt x="4662381" y="88104"/>
                  <a:pt x="4669461" y="78109"/>
                </a:cubicBezTo>
                <a:cubicBezTo>
                  <a:pt x="4671868" y="70722"/>
                  <a:pt x="4679596" y="66307"/>
                  <a:pt x="4680006" y="58264"/>
                </a:cubicBezTo>
                <a:cubicBezTo>
                  <a:pt x="4694144" y="49286"/>
                  <a:pt x="4714751" y="5168"/>
                  <a:pt x="4731422" y="3233"/>
                </a:cubicBezTo>
                <a:close/>
                <a:moveTo>
                  <a:pt x="4990317" y="0"/>
                </a:moveTo>
                <a:lnTo>
                  <a:pt x="5026033" y="0"/>
                </a:lnTo>
                <a:lnTo>
                  <a:pt x="5026033" y="102372"/>
                </a:lnTo>
                <a:lnTo>
                  <a:pt x="5016281" y="118613"/>
                </a:lnTo>
                <a:cubicBezTo>
                  <a:pt x="5015043" y="121634"/>
                  <a:pt x="5011998" y="119158"/>
                  <a:pt x="5010903" y="121403"/>
                </a:cubicBezTo>
                <a:cubicBezTo>
                  <a:pt x="5016401" y="126173"/>
                  <a:pt x="5004081" y="126595"/>
                  <a:pt x="5009327" y="131418"/>
                </a:cubicBezTo>
                <a:cubicBezTo>
                  <a:pt x="5008694" y="132626"/>
                  <a:pt x="5007625" y="132659"/>
                  <a:pt x="5006356" y="132518"/>
                </a:cubicBezTo>
                <a:cubicBezTo>
                  <a:pt x="4997359" y="133971"/>
                  <a:pt x="4997026" y="142429"/>
                  <a:pt x="4989753" y="147197"/>
                </a:cubicBezTo>
                <a:cubicBezTo>
                  <a:pt x="4992834" y="149408"/>
                  <a:pt x="4989757" y="152839"/>
                  <a:pt x="4990164" y="150278"/>
                </a:cubicBezTo>
                <a:cubicBezTo>
                  <a:pt x="4977800" y="156518"/>
                  <a:pt x="4977070" y="166109"/>
                  <a:pt x="4966149" y="170484"/>
                </a:cubicBezTo>
                <a:cubicBezTo>
                  <a:pt x="4964453" y="172671"/>
                  <a:pt x="4970100" y="177593"/>
                  <a:pt x="4966132" y="176411"/>
                </a:cubicBezTo>
                <a:cubicBezTo>
                  <a:pt x="4965385" y="175912"/>
                  <a:pt x="4965242" y="173850"/>
                  <a:pt x="4966253" y="174401"/>
                </a:cubicBezTo>
                <a:cubicBezTo>
                  <a:pt x="4953091" y="171050"/>
                  <a:pt x="4958962" y="187720"/>
                  <a:pt x="4949972" y="188013"/>
                </a:cubicBezTo>
                <a:cubicBezTo>
                  <a:pt x="4940014" y="194649"/>
                  <a:pt x="4929992" y="197318"/>
                  <a:pt x="4924142" y="208254"/>
                </a:cubicBezTo>
                <a:cubicBezTo>
                  <a:pt x="4917577" y="207124"/>
                  <a:pt x="4915718" y="208336"/>
                  <a:pt x="4922148" y="211688"/>
                </a:cubicBezTo>
                <a:cubicBezTo>
                  <a:pt x="4919386" y="215445"/>
                  <a:pt x="4912679" y="209662"/>
                  <a:pt x="4909451" y="212959"/>
                </a:cubicBezTo>
                <a:cubicBezTo>
                  <a:pt x="4910355" y="218663"/>
                  <a:pt x="4900284" y="214542"/>
                  <a:pt x="4905796" y="220403"/>
                </a:cubicBezTo>
                <a:cubicBezTo>
                  <a:pt x="4894053" y="218632"/>
                  <a:pt x="4897210" y="221545"/>
                  <a:pt x="4887914" y="229655"/>
                </a:cubicBezTo>
                <a:cubicBezTo>
                  <a:pt x="4882189" y="228459"/>
                  <a:pt x="4885937" y="235430"/>
                  <a:pt x="4879902" y="234086"/>
                </a:cubicBezTo>
                <a:cubicBezTo>
                  <a:pt x="4873304" y="236544"/>
                  <a:pt x="4870553" y="242193"/>
                  <a:pt x="4864149" y="246217"/>
                </a:cubicBezTo>
                <a:cubicBezTo>
                  <a:pt x="4864064" y="254443"/>
                  <a:pt x="4854420" y="241513"/>
                  <a:pt x="4849584" y="248573"/>
                </a:cubicBezTo>
                <a:cubicBezTo>
                  <a:pt x="4840441" y="246177"/>
                  <a:pt x="4854143" y="257957"/>
                  <a:pt x="4843381" y="255360"/>
                </a:cubicBezTo>
                <a:cubicBezTo>
                  <a:pt x="4839314" y="248636"/>
                  <a:pt x="4835113" y="256007"/>
                  <a:pt x="4832815" y="259474"/>
                </a:cubicBezTo>
                <a:cubicBezTo>
                  <a:pt x="4826720" y="258216"/>
                  <a:pt x="4821922" y="261100"/>
                  <a:pt x="4818870" y="265728"/>
                </a:cubicBezTo>
                <a:cubicBezTo>
                  <a:pt x="4813949" y="263676"/>
                  <a:pt x="4816237" y="271208"/>
                  <a:pt x="4811824" y="270030"/>
                </a:cubicBezTo>
                <a:cubicBezTo>
                  <a:pt x="4805871" y="271371"/>
                  <a:pt x="4811353" y="275336"/>
                  <a:pt x="4813848" y="276508"/>
                </a:cubicBezTo>
                <a:cubicBezTo>
                  <a:pt x="4800203" y="281748"/>
                  <a:pt x="4822910" y="287040"/>
                  <a:pt x="4826520" y="280002"/>
                </a:cubicBezTo>
                <a:cubicBezTo>
                  <a:pt x="4827536" y="277109"/>
                  <a:pt x="4827589" y="277113"/>
                  <a:pt x="4829720" y="277366"/>
                </a:cubicBezTo>
                <a:cubicBezTo>
                  <a:pt x="4839739" y="280197"/>
                  <a:pt x="4847094" y="272149"/>
                  <a:pt x="4854845" y="267379"/>
                </a:cubicBezTo>
                <a:cubicBezTo>
                  <a:pt x="4869298" y="265641"/>
                  <a:pt x="4878355" y="255567"/>
                  <a:pt x="4890837" y="250978"/>
                </a:cubicBezTo>
                <a:cubicBezTo>
                  <a:pt x="4902567" y="247499"/>
                  <a:pt x="4914669" y="237832"/>
                  <a:pt x="4922783" y="230105"/>
                </a:cubicBezTo>
                <a:cubicBezTo>
                  <a:pt x="4922957" y="222153"/>
                  <a:pt x="4920672" y="216890"/>
                  <a:pt x="4930043" y="224479"/>
                </a:cubicBezTo>
                <a:cubicBezTo>
                  <a:pt x="4934776" y="215305"/>
                  <a:pt x="4937333" y="219194"/>
                  <a:pt x="4942783" y="214570"/>
                </a:cubicBezTo>
                <a:cubicBezTo>
                  <a:pt x="4943342" y="210841"/>
                  <a:pt x="4943378" y="210825"/>
                  <a:pt x="4946973" y="210983"/>
                </a:cubicBezTo>
                <a:cubicBezTo>
                  <a:pt x="4951525" y="206510"/>
                  <a:pt x="4954231" y="204090"/>
                  <a:pt x="4959828" y="200956"/>
                </a:cubicBezTo>
                <a:cubicBezTo>
                  <a:pt x="4956522" y="197623"/>
                  <a:pt x="4958754" y="196937"/>
                  <a:pt x="4962213" y="196746"/>
                </a:cubicBezTo>
                <a:cubicBezTo>
                  <a:pt x="4965172" y="195039"/>
                  <a:pt x="4968841" y="193327"/>
                  <a:pt x="4972129" y="193302"/>
                </a:cubicBezTo>
                <a:cubicBezTo>
                  <a:pt x="4978477" y="188025"/>
                  <a:pt x="4976861" y="183361"/>
                  <a:pt x="4981756" y="179073"/>
                </a:cubicBezTo>
                <a:cubicBezTo>
                  <a:pt x="4991669" y="179825"/>
                  <a:pt x="4984012" y="171836"/>
                  <a:pt x="4988538" y="169290"/>
                </a:cubicBezTo>
                <a:cubicBezTo>
                  <a:pt x="5000166" y="170392"/>
                  <a:pt x="5004567" y="155196"/>
                  <a:pt x="5012629" y="151341"/>
                </a:cubicBezTo>
                <a:cubicBezTo>
                  <a:pt x="5014732" y="151502"/>
                  <a:pt x="5014765" y="151273"/>
                  <a:pt x="5015328" y="147990"/>
                </a:cubicBezTo>
                <a:cubicBezTo>
                  <a:pt x="5016905" y="146742"/>
                  <a:pt x="5018732" y="145492"/>
                  <a:pt x="5018466" y="143170"/>
                </a:cubicBezTo>
                <a:lnTo>
                  <a:pt x="5026033" y="138993"/>
                </a:lnTo>
                <a:lnTo>
                  <a:pt x="5026033" y="212680"/>
                </a:lnTo>
                <a:lnTo>
                  <a:pt x="5015683" y="212443"/>
                </a:lnTo>
                <a:cubicBezTo>
                  <a:pt x="5001787" y="216061"/>
                  <a:pt x="4986174" y="226068"/>
                  <a:pt x="4976813" y="233959"/>
                </a:cubicBezTo>
                <a:cubicBezTo>
                  <a:pt x="4971642" y="236068"/>
                  <a:pt x="4960375" y="240044"/>
                  <a:pt x="4964834" y="246493"/>
                </a:cubicBezTo>
                <a:cubicBezTo>
                  <a:pt x="4957303" y="250885"/>
                  <a:pt x="4946635" y="248223"/>
                  <a:pt x="4938376" y="259333"/>
                </a:cubicBezTo>
                <a:cubicBezTo>
                  <a:pt x="4922854" y="263980"/>
                  <a:pt x="4908186" y="270936"/>
                  <a:pt x="4892587" y="274097"/>
                </a:cubicBezTo>
                <a:cubicBezTo>
                  <a:pt x="4883760" y="269704"/>
                  <a:pt x="4867520" y="276267"/>
                  <a:pt x="4858045" y="280776"/>
                </a:cubicBezTo>
                <a:cubicBezTo>
                  <a:pt x="4850779" y="281330"/>
                  <a:pt x="4834375" y="285363"/>
                  <a:pt x="4829567" y="290211"/>
                </a:cubicBezTo>
                <a:cubicBezTo>
                  <a:pt x="4816679" y="293468"/>
                  <a:pt x="4805669" y="300175"/>
                  <a:pt x="4793869" y="306471"/>
                </a:cubicBezTo>
                <a:cubicBezTo>
                  <a:pt x="4792867" y="307099"/>
                  <a:pt x="4791440" y="306162"/>
                  <a:pt x="4790334" y="306996"/>
                </a:cubicBezTo>
                <a:cubicBezTo>
                  <a:pt x="4788286" y="314568"/>
                  <a:pt x="4780185" y="313316"/>
                  <a:pt x="4774333" y="315003"/>
                </a:cubicBezTo>
                <a:cubicBezTo>
                  <a:pt x="4763418" y="322127"/>
                  <a:pt x="4752997" y="336534"/>
                  <a:pt x="4742465" y="335239"/>
                </a:cubicBezTo>
                <a:cubicBezTo>
                  <a:pt x="4750333" y="322317"/>
                  <a:pt x="4773122" y="312706"/>
                  <a:pt x="4771282" y="296581"/>
                </a:cubicBezTo>
                <a:cubicBezTo>
                  <a:pt x="4772270" y="297202"/>
                  <a:pt x="4772644" y="297692"/>
                  <a:pt x="4772742" y="298074"/>
                </a:cubicBezTo>
                <a:cubicBezTo>
                  <a:pt x="4779859" y="297903"/>
                  <a:pt x="4785702" y="284966"/>
                  <a:pt x="4780404" y="280138"/>
                </a:cubicBezTo>
                <a:cubicBezTo>
                  <a:pt x="4797232" y="280526"/>
                  <a:pt x="4792652" y="257232"/>
                  <a:pt x="4804367" y="249055"/>
                </a:cubicBezTo>
                <a:cubicBezTo>
                  <a:pt x="4807294" y="244203"/>
                  <a:pt x="4801080" y="234599"/>
                  <a:pt x="4806235" y="235561"/>
                </a:cubicBezTo>
                <a:cubicBezTo>
                  <a:pt x="4819965" y="216935"/>
                  <a:pt x="4824205" y="191157"/>
                  <a:pt x="4829640" y="167105"/>
                </a:cubicBezTo>
                <a:cubicBezTo>
                  <a:pt x="4833274" y="145249"/>
                  <a:pt x="4825724" y="122001"/>
                  <a:pt x="4830357" y="97216"/>
                </a:cubicBezTo>
                <a:cubicBezTo>
                  <a:pt x="4835891" y="94221"/>
                  <a:pt x="4854547" y="90235"/>
                  <a:pt x="4847828" y="81007"/>
                </a:cubicBezTo>
                <a:cubicBezTo>
                  <a:pt x="4853153" y="73820"/>
                  <a:pt x="4868621" y="64794"/>
                  <a:pt x="4866196" y="57165"/>
                </a:cubicBezTo>
                <a:cubicBezTo>
                  <a:pt x="4870485" y="54727"/>
                  <a:pt x="4885490" y="53205"/>
                  <a:pt x="4874997" y="47984"/>
                </a:cubicBezTo>
                <a:cubicBezTo>
                  <a:pt x="4880064" y="46100"/>
                  <a:pt x="4887378" y="46675"/>
                  <a:pt x="4889118" y="39438"/>
                </a:cubicBezTo>
                <a:cubicBezTo>
                  <a:pt x="4894355" y="33781"/>
                  <a:pt x="4897059" y="38126"/>
                  <a:pt x="4898465" y="29295"/>
                </a:cubicBezTo>
                <a:cubicBezTo>
                  <a:pt x="4905474" y="29652"/>
                  <a:pt x="4913251" y="28115"/>
                  <a:pt x="4914520" y="21292"/>
                </a:cubicBezTo>
                <a:cubicBezTo>
                  <a:pt x="4936267" y="16787"/>
                  <a:pt x="4955297" y="9667"/>
                  <a:pt x="4977306" y="1858"/>
                </a:cubicBezTo>
                <a:close/>
                <a:moveTo>
                  <a:pt x="4933960" y="0"/>
                </a:moveTo>
                <a:lnTo>
                  <a:pt x="4943639" y="0"/>
                </a:lnTo>
                <a:lnTo>
                  <a:pt x="4937813" y="2386"/>
                </a:lnTo>
                <a:close/>
                <a:moveTo>
                  <a:pt x="4757517" y="0"/>
                </a:moveTo>
                <a:lnTo>
                  <a:pt x="4789651" y="0"/>
                </a:lnTo>
                <a:lnTo>
                  <a:pt x="4789049" y="9798"/>
                </a:lnTo>
                <a:cubicBezTo>
                  <a:pt x="4790095" y="17048"/>
                  <a:pt x="4792617" y="28933"/>
                  <a:pt x="4802989" y="23522"/>
                </a:cubicBezTo>
                <a:cubicBezTo>
                  <a:pt x="4804828" y="16649"/>
                  <a:pt x="4811953" y="7569"/>
                  <a:pt x="4808379" y="1162"/>
                </a:cubicBezTo>
                <a:lnTo>
                  <a:pt x="4808680" y="0"/>
                </a:lnTo>
                <a:lnTo>
                  <a:pt x="4836174" y="0"/>
                </a:lnTo>
                <a:lnTo>
                  <a:pt x="4836138" y="169"/>
                </a:lnTo>
                <a:cubicBezTo>
                  <a:pt x="4835697" y="7189"/>
                  <a:pt x="4836488" y="14110"/>
                  <a:pt x="4839009" y="20658"/>
                </a:cubicBezTo>
                <a:cubicBezTo>
                  <a:pt x="4837091" y="22722"/>
                  <a:pt x="4830604" y="33382"/>
                  <a:pt x="4837252" y="31250"/>
                </a:cubicBezTo>
                <a:cubicBezTo>
                  <a:pt x="4843689" y="29318"/>
                  <a:pt x="4839884" y="20075"/>
                  <a:pt x="4847196" y="19899"/>
                </a:cubicBezTo>
                <a:cubicBezTo>
                  <a:pt x="4850553" y="20915"/>
                  <a:pt x="4854097" y="19998"/>
                  <a:pt x="4850456" y="16391"/>
                </a:cubicBezTo>
                <a:cubicBezTo>
                  <a:pt x="4851099" y="12713"/>
                  <a:pt x="4853427" y="9462"/>
                  <a:pt x="4855391" y="5961"/>
                </a:cubicBezTo>
                <a:lnTo>
                  <a:pt x="4856763" y="0"/>
                </a:lnTo>
                <a:lnTo>
                  <a:pt x="4917282" y="0"/>
                </a:lnTo>
                <a:lnTo>
                  <a:pt x="4908168" y="3626"/>
                </a:lnTo>
                <a:cubicBezTo>
                  <a:pt x="4901907" y="2196"/>
                  <a:pt x="4898039" y="4733"/>
                  <a:pt x="4902595" y="9760"/>
                </a:cubicBezTo>
                <a:cubicBezTo>
                  <a:pt x="4896645" y="13387"/>
                  <a:pt x="4890758" y="10143"/>
                  <a:pt x="4887444" y="17022"/>
                </a:cubicBezTo>
                <a:cubicBezTo>
                  <a:pt x="4885836" y="16644"/>
                  <a:pt x="4883743" y="16607"/>
                  <a:pt x="4883598" y="18704"/>
                </a:cubicBezTo>
                <a:cubicBezTo>
                  <a:pt x="4880747" y="23239"/>
                  <a:pt x="4872835" y="23893"/>
                  <a:pt x="4869354" y="29563"/>
                </a:cubicBezTo>
                <a:cubicBezTo>
                  <a:pt x="4868759" y="33826"/>
                  <a:pt x="4862284" y="33202"/>
                  <a:pt x="4859205" y="36650"/>
                </a:cubicBezTo>
                <a:cubicBezTo>
                  <a:pt x="4857615" y="33435"/>
                  <a:pt x="4855189" y="34357"/>
                  <a:pt x="4855503" y="37806"/>
                </a:cubicBezTo>
                <a:cubicBezTo>
                  <a:pt x="4856270" y="39824"/>
                  <a:pt x="4859748" y="38831"/>
                  <a:pt x="4859930" y="41093"/>
                </a:cubicBezTo>
                <a:cubicBezTo>
                  <a:pt x="4856941" y="44280"/>
                  <a:pt x="4849741" y="38161"/>
                  <a:pt x="4847224" y="42488"/>
                </a:cubicBezTo>
                <a:cubicBezTo>
                  <a:pt x="4846811" y="45137"/>
                  <a:pt x="4846822" y="47566"/>
                  <a:pt x="4844237" y="49014"/>
                </a:cubicBezTo>
                <a:cubicBezTo>
                  <a:pt x="4841697" y="52356"/>
                  <a:pt x="4849473" y="58105"/>
                  <a:pt x="4842899" y="58403"/>
                </a:cubicBezTo>
                <a:cubicBezTo>
                  <a:pt x="4832185" y="62077"/>
                  <a:pt x="4838456" y="66454"/>
                  <a:pt x="4831078" y="70946"/>
                </a:cubicBezTo>
                <a:cubicBezTo>
                  <a:pt x="4831332" y="73713"/>
                  <a:pt x="4834899" y="71959"/>
                  <a:pt x="4835552" y="74343"/>
                </a:cubicBezTo>
                <a:cubicBezTo>
                  <a:pt x="4836317" y="76645"/>
                  <a:pt x="4827433" y="85230"/>
                  <a:pt x="4823691" y="87740"/>
                </a:cubicBezTo>
                <a:cubicBezTo>
                  <a:pt x="4823827" y="87304"/>
                  <a:pt x="4823632" y="87040"/>
                  <a:pt x="4823115" y="87076"/>
                </a:cubicBezTo>
                <a:cubicBezTo>
                  <a:pt x="4822999" y="87461"/>
                  <a:pt x="4822992" y="87836"/>
                  <a:pt x="4822840" y="88235"/>
                </a:cubicBezTo>
                <a:cubicBezTo>
                  <a:pt x="4822031" y="88627"/>
                  <a:pt x="4821723" y="88462"/>
                  <a:pt x="4822616" y="87095"/>
                </a:cubicBezTo>
                <a:cubicBezTo>
                  <a:pt x="4822891" y="86972"/>
                  <a:pt x="4822936" y="87082"/>
                  <a:pt x="4823097" y="87075"/>
                </a:cubicBezTo>
                <a:cubicBezTo>
                  <a:pt x="4825210" y="79328"/>
                  <a:pt x="4817770" y="73621"/>
                  <a:pt x="4815937" y="66174"/>
                </a:cubicBezTo>
                <a:cubicBezTo>
                  <a:pt x="4815259" y="63629"/>
                  <a:pt x="4820756" y="62202"/>
                  <a:pt x="4817673" y="60562"/>
                </a:cubicBezTo>
                <a:cubicBezTo>
                  <a:pt x="4801107" y="59960"/>
                  <a:pt x="4819037" y="51800"/>
                  <a:pt x="4792717" y="34208"/>
                </a:cubicBezTo>
                <a:cubicBezTo>
                  <a:pt x="4791534" y="37198"/>
                  <a:pt x="4781351" y="39105"/>
                  <a:pt x="4777663" y="38763"/>
                </a:cubicBezTo>
                <a:cubicBezTo>
                  <a:pt x="4778052" y="38271"/>
                  <a:pt x="4778194" y="37495"/>
                  <a:pt x="4777504" y="37448"/>
                </a:cubicBezTo>
                <a:cubicBezTo>
                  <a:pt x="4778879" y="32953"/>
                  <a:pt x="4780754" y="30225"/>
                  <a:pt x="4784673" y="35744"/>
                </a:cubicBezTo>
                <a:cubicBezTo>
                  <a:pt x="4791979" y="31764"/>
                  <a:pt x="4788115" y="29588"/>
                  <a:pt x="4784608" y="25812"/>
                </a:cubicBezTo>
                <a:cubicBezTo>
                  <a:pt x="4784105" y="22814"/>
                  <a:pt x="4784160" y="22781"/>
                  <a:pt x="4782103" y="22480"/>
                </a:cubicBezTo>
                <a:cubicBezTo>
                  <a:pt x="4777340" y="22010"/>
                  <a:pt x="4773471" y="17816"/>
                  <a:pt x="4770416" y="14731"/>
                </a:cubicBezTo>
                <a:cubicBezTo>
                  <a:pt x="4770760" y="11023"/>
                  <a:pt x="4770743" y="11004"/>
                  <a:pt x="4767818" y="10410"/>
                </a:cubicBezTo>
                <a:close/>
                <a:moveTo>
                  <a:pt x="4496607" y="0"/>
                </a:moveTo>
                <a:lnTo>
                  <a:pt x="4615913" y="0"/>
                </a:lnTo>
                <a:lnTo>
                  <a:pt x="4616484" y="7495"/>
                </a:lnTo>
                <a:cubicBezTo>
                  <a:pt x="4616653" y="10453"/>
                  <a:pt x="4618441" y="10790"/>
                  <a:pt x="4617840" y="12302"/>
                </a:cubicBezTo>
                <a:cubicBezTo>
                  <a:pt x="4610584" y="20731"/>
                  <a:pt x="4617659" y="30449"/>
                  <a:pt x="4614900" y="40097"/>
                </a:cubicBezTo>
                <a:cubicBezTo>
                  <a:pt x="4611107" y="43354"/>
                  <a:pt x="4611073" y="43583"/>
                  <a:pt x="4614074" y="47736"/>
                </a:cubicBezTo>
                <a:cubicBezTo>
                  <a:pt x="4612065" y="61204"/>
                  <a:pt x="4611378" y="76119"/>
                  <a:pt x="4615922" y="85466"/>
                </a:cubicBezTo>
                <a:cubicBezTo>
                  <a:pt x="4619029" y="80840"/>
                  <a:pt x="4625564" y="86789"/>
                  <a:pt x="4627964" y="82365"/>
                </a:cubicBezTo>
                <a:cubicBezTo>
                  <a:pt x="4629746" y="73221"/>
                  <a:pt x="4633808" y="76409"/>
                  <a:pt x="4624193" y="72357"/>
                </a:cubicBezTo>
                <a:cubicBezTo>
                  <a:pt x="4625971" y="69747"/>
                  <a:pt x="4629883" y="73034"/>
                  <a:pt x="4631972" y="70552"/>
                </a:cubicBezTo>
                <a:cubicBezTo>
                  <a:pt x="4634628" y="60325"/>
                  <a:pt x="4627882" y="64165"/>
                  <a:pt x="4623102" y="62122"/>
                </a:cubicBezTo>
                <a:cubicBezTo>
                  <a:pt x="4624898" y="56925"/>
                  <a:pt x="4630277" y="60062"/>
                  <a:pt x="4633502" y="57855"/>
                </a:cubicBezTo>
                <a:cubicBezTo>
                  <a:pt x="4633760" y="54106"/>
                  <a:pt x="4635506" y="50136"/>
                  <a:pt x="4632315" y="47203"/>
                </a:cubicBezTo>
                <a:cubicBezTo>
                  <a:pt x="4634358" y="45130"/>
                  <a:pt x="4639705" y="43301"/>
                  <a:pt x="4635920" y="40220"/>
                </a:cubicBezTo>
                <a:lnTo>
                  <a:pt x="4635905" y="40201"/>
                </a:lnTo>
                <a:lnTo>
                  <a:pt x="4635918" y="0"/>
                </a:lnTo>
                <a:lnTo>
                  <a:pt x="4704025" y="0"/>
                </a:lnTo>
                <a:lnTo>
                  <a:pt x="4653295" y="67821"/>
                </a:lnTo>
                <a:cubicBezTo>
                  <a:pt x="4651626" y="72473"/>
                  <a:pt x="4644969" y="74230"/>
                  <a:pt x="4646337" y="80163"/>
                </a:cubicBezTo>
                <a:cubicBezTo>
                  <a:pt x="4644466" y="81802"/>
                  <a:pt x="4640646" y="80272"/>
                  <a:pt x="4640754" y="83619"/>
                </a:cubicBezTo>
                <a:cubicBezTo>
                  <a:pt x="4640494" y="95420"/>
                  <a:pt x="4629717" y="100537"/>
                  <a:pt x="4628973" y="112395"/>
                </a:cubicBezTo>
                <a:cubicBezTo>
                  <a:pt x="4610665" y="148293"/>
                  <a:pt x="4593551" y="192898"/>
                  <a:pt x="4604198" y="233893"/>
                </a:cubicBezTo>
                <a:cubicBezTo>
                  <a:pt x="4601202" y="235367"/>
                  <a:pt x="4601968" y="241025"/>
                  <a:pt x="4597554" y="238830"/>
                </a:cubicBezTo>
                <a:cubicBezTo>
                  <a:pt x="4592221" y="234750"/>
                  <a:pt x="4587045" y="235126"/>
                  <a:pt x="4590087" y="226514"/>
                </a:cubicBezTo>
                <a:cubicBezTo>
                  <a:pt x="4581077" y="219610"/>
                  <a:pt x="4575337" y="213199"/>
                  <a:pt x="4566689" y="206713"/>
                </a:cubicBezTo>
                <a:cubicBezTo>
                  <a:pt x="4552028" y="204259"/>
                  <a:pt x="4564578" y="211852"/>
                  <a:pt x="4559144" y="210551"/>
                </a:cubicBezTo>
                <a:cubicBezTo>
                  <a:pt x="4558565" y="209921"/>
                  <a:pt x="4558309" y="209261"/>
                  <a:pt x="4558735" y="208487"/>
                </a:cubicBezTo>
                <a:cubicBezTo>
                  <a:pt x="4559332" y="208064"/>
                  <a:pt x="4553425" y="208480"/>
                  <a:pt x="4552325" y="207689"/>
                </a:cubicBezTo>
                <a:cubicBezTo>
                  <a:pt x="4548785" y="200001"/>
                  <a:pt x="4555768" y="206427"/>
                  <a:pt x="4558696" y="203360"/>
                </a:cubicBezTo>
                <a:cubicBezTo>
                  <a:pt x="4567975" y="199891"/>
                  <a:pt x="4551278" y="197333"/>
                  <a:pt x="4547861" y="196134"/>
                </a:cubicBezTo>
                <a:cubicBezTo>
                  <a:pt x="4547459" y="189054"/>
                  <a:pt x="4536570" y="185484"/>
                  <a:pt x="4531009" y="189120"/>
                </a:cubicBezTo>
                <a:cubicBezTo>
                  <a:pt x="4530262" y="177766"/>
                  <a:pt x="4519968" y="184380"/>
                  <a:pt x="4521425" y="176606"/>
                </a:cubicBezTo>
                <a:cubicBezTo>
                  <a:pt x="4525086" y="162108"/>
                  <a:pt x="4507057" y="144550"/>
                  <a:pt x="4506313" y="128233"/>
                </a:cubicBezTo>
                <a:cubicBezTo>
                  <a:pt x="4497273" y="104436"/>
                  <a:pt x="4493183" y="80671"/>
                  <a:pt x="4492347" y="56540"/>
                </a:cubicBezTo>
                <a:close/>
                <a:moveTo>
                  <a:pt x="0" y="0"/>
                </a:moveTo>
                <a:lnTo>
                  <a:pt x="4279426" y="0"/>
                </a:lnTo>
                <a:lnTo>
                  <a:pt x="4293817" y="49613"/>
                </a:lnTo>
                <a:cubicBezTo>
                  <a:pt x="4309687" y="85273"/>
                  <a:pt x="4334450" y="121140"/>
                  <a:pt x="4347324" y="131524"/>
                </a:cubicBezTo>
                <a:cubicBezTo>
                  <a:pt x="4349162" y="135524"/>
                  <a:pt x="4353513" y="132948"/>
                  <a:pt x="4355598" y="136216"/>
                </a:cubicBezTo>
                <a:cubicBezTo>
                  <a:pt x="4354709" y="139315"/>
                  <a:pt x="4357822" y="143137"/>
                  <a:pt x="4360911" y="143152"/>
                </a:cubicBezTo>
                <a:cubicBezTo>
                  <a:pt x="4362815" y="145944"/>
                  <a:pt x="4362344" y="149179"/>
                  <a:pt x="4365402" y="151460"/>
                </a:cubicBezTo>
                <a:cubicBezTo>
                  <a:pt x="4376763" y="156972"/>
                  <a:pt x="4388431" y="161898"/>
                  <a:pt x="4401600" y="158428"/>
                </a:cubicBezTo>
                <a:cubicBezTo>
                  <a:pt x="4403803" y="158669"/>
                  <a:pt x="4403943" y="158696"/>
                  <a:pt x="4404815" y="155828"/>
                </a:cubicBezTo>
                <a:cubicBezTo>
                  <a:pt x="4405306" y="152309"/>
                  <a:pt x="4410189" y="155679"/>
                  <a:pt x="4409962" y="152521"/>
                </a:cubicBezTo>
                <a:cubicBezTo>
                  <a:pt x="4404964" y="151070"/>
                  <a:pt x="4406235" y="146016"/>
                  <a:pt x="4402058" y="142961"/>
                </a:cubicBezTo>
                <a:cubicBezTo>
                  <a:pt x="4389467" y="142936"/>
                  <a:pt x="4377286" y="127386"/>
                  <a:pt x="4366661" y="117889"/>
                </a:cubicBezTo>
                <a:cubicBezTo>
                  <a:pt x="4363868" y="117162"/>
                  <a:pt x="4360650" y="118244"/>
                  <a:pt x="4358122" y="115749"/>
                </a:cubicBezTo>
                <a:cubicBezTo>
                  <a:pt x="4364318" y="109586"/>
                  <a:pt x="4345612" y="101623"/>
                  <a:pt x="4347707" y="93876"/>
                </a:cubicBezTo>
                <a:cubicBezTo>
                  <a:pt x="4330447" y="73156"/>
                  <a:pt x="4323148" y="52978"/>
                  <a:pt x="4314227" y="29279"/>
                </a:cubicBezTo>
                <a:cubicBezTo>
                  <a:pt x="4310959" y="20100"/>
                  <a:pt x="4307979" y="11335"/>
                  <a:pt x="4306093" y="3822"/>
                </a:cubicBezTo>
                <a:lnTo>
                  <a:pt x="4305759" y="0"/>
                </a:lnTo>
                <a:lnTo>
                  <a:pt x="4350751" y="0"/>
                </a:lnTo>
                <a:lnTo>
                  <a:pt x="4371540" y="14752"/>
                </a:lnTo>
                <a:cubicBezTo>
                  <a:pt x="4380036" y="24466"/>
                  <a:pt x="4387647" y="35519"/>
                  <a:pt x="4397307" y="44843"/>
                </a:cubicBezTo>
                <a:cubicBezTo>
                  <a:pt x="4396537" y="50896"/>
                  <a:pt x="4406269" y="50386"/>
                  <a:pt x="4403953" y="56959"/>
                </a:cubicBezTo>
                <a:cubicBezTo>
                  <a:pt x="4408020" y="57202"/>
                  <a:pt x="4404447" y="61384"/>
                  <a:pt x="4406811" y="62922"/>
                </a:cubicBezTo>
                <a:cubicBezTo>
                  <a:pt x="4412371" y="65482"/>
                  <a:pt x="4411326" y="76820"/>
                  <a:pt x="4418898" y="81643"/>
                </a:cubicBezTo>
                <a:cubicBezTo>
                  <a:pt x="4420758" y="91538"/>
                  <a:pt x="4428325" y="102396"/>
                  <a:pt x="4433286" y="110325"/>
                </a:cubicBezTo>
                <a:cubicBezTo>
                  <a:pt x="4435837" y="111179"/>
                  <a:pt x="4436441" y="111453"/>
                  <a:pt x="4435597" y="113644"/>
                </a:cubicBezTo>
                <a:cubicBezTo>
                  <a:pt x="4435659" y="121272"/>
                  <a:pt x="4440037" y="127876"/>
                  <a:pt x="4446536" y="131519"/>
                </a:cubicBezTo>
                <a:cubicBezTo>
                  <a:pt x="4445351" y="138419"/>
                  <a:pt x="4450864" y="144511"/>
                  <a:pt x="4454360" y="150251"/>
                </a:cubicBezTo>
                <a:cubicBezTo>
                  <a:pt x="4453147" y="156023"/>
                  <a:pt x="4459517" y="154801"/>
                  <a:pt x="4463268" y="155791"/>
                </a:cubicBezTo>
                <a:cubicBezTo>
                  <a:pt x="4460725" y="161526"/>
                  <a:pt x="4464333" y="164077"/>
                  <a:pt x="4472172" y="164241"/>
                </a:cubicBezTo>
                <a:cubicBezTo>
                  <a:pt x="4474785" y="163689"/>
                  <a:pt x="4473203" y="158276"/>
                  <a:pt x="4476712" y="159678"/>
                </a:cubicBezTo>
                <a:cubicBezTo>
                  <a:pt x="4478890" y="154346"/>
                  <a:pt x="4471951" y="152459"/>
                  <a:pt x="4472722" y="147191"/>
                </a:cubicBezTo>
                <a:cubicBezTo>
                  <a:pt x="4470358" y="144369"/>
                  <a:pt x="4471103" y="139991"/>
                  <a:pt x="4467418" y="137792"/>
                </a:cubicBezTo>
                <a:cubicBezTo>
                  <a:pt x="4462567" y="135227"/>
                  <a:pt x="4461499" y="123637"/>
                  <a:pt x="4460998" y="117478"/>
                </a:cubicBezTo>
                <a:cubicBezTo>
                  <a:pt x="4446576" y="96543"/>
                  <a:pt x="4442701" y="68406"/>
                  <a:pt x="4425244" y="51065"/>
                </a:cubicBezTo>
                <a:cubicBezTo>
                  <a:pt x="4427029" y="44991"/>
                  <a:pt x="4420173" y="48341"/>
                  <a:pt x="4418225" y="44905"/>
                </a:cubicBezTo>
                <a:cubicBezTo>
                  <a:pt x="4425419" y="39471"/>
                  <a:pt x="4417921" y="39759"/>
                  <a:pt x="4416659" y="36423"/>
                </a:cubicBezTo>
                <a:cubicBezTo>
                  <a:pt x="4414676" y="28056"/>
                  <a:pt x="4408049" y="16726"/>
                  <a:pt x="4400300" y="12909"/>
                </a:cubicBezTo>
                <a:lnTo>
                  <a:pt x="4386095" y="0"/>
                </a:lnTo>
                <a:lnTo>
                  <a:pt x="4470228" y="0"/>
                </a:lnTo>
                <a:lnTo>
                  <a:pt x="4470191" y="143"/>
                </a:lnTo>
                <a:cubicBezTo>
                  <a:pt x="4464967" y="32560"/>
                  <a:pt x="4463950" y="65464"/>
                  <a:pt x="4470963" y="99880"/>
                </a:cubicBezTo>
                <a:cubicBezTo>
                  <a:pt x="4473145" y="106385"/>
                  <a:pt x="4477469" y="112199"/>
                  <a:pt x="4476342" y="119300"/>
                </a:cubicBezTo>
                <a:cubicBezTo>
                  <a:pt x="4478747" y="127482"/>
                  <a:pt x="4487284" y="129622"/>
                  <a:pt x="4484531" y="138682"/>
                </a:cubicBezTo>
                <a:cubicBezTo>
                  <a:pt x="4488917" y="141787"/>
                  <a:pt x="4487235" y="147652"/>
                  <a:pt x="4492099" y="148737"/>
                </a:cubicBezTo>
                <a:cubicBezTo>
                  <a:pt x="4498281" y="153625"/>
                  <a:pt x="4488661" y="157142"/>
                  <a:pt x="4496625" y="162993"/>
                </a:cubicBezTo>
                <a:cubicBezTo>
                  <a:pt x="4497507" y="179891"/>
                  <a:pt x="4510586" y="172290"/>
                  <a:pt x="4507517" y="182828"/>
                </a:cubicBezTo>
                <a:cubicBezTo>
                  <a:pt x="4522587" y="196147"/>
                  <a:pt x="4491817" y="203765"/>
                  <a:pt x="4506224" y="215110"/>
                </a:cubicBezTo>
                <a:cubicBezTo>
                  <a:pt x="4509979" y="215512"/>
                  <a:pt x="4509555" y="221678"/>
                  <a:pt x="4513252" y="221128"/>
                </a:cubicBezTo>
                <a:cubicBezTo>
                  <a:pt x="4512850" y="217405"/>
                  <a:pt x="4517523" y="220226"/>
                  <a:pt x="4518837" y="217638"/>
                </a:cubicBezTo>
                <a:cubicBezTo>
                  <a:pt x="4521600" y="210775"/>
                  <a:pt x="4503681" y="215918"/>
                  <a:pt x="4510888" y="207967"/>
                </a:cubicBezTo>
                <a:cubicBezTo>
                  <a:pt x="4512340" y="211906"/>
                  <a:pt x="4519793" y="211990"/>
                  <a:pt x="4515142" y="207313"/>
                </a:cubicBezTo>
                <a:cubicBezTo>
                  <a:pt x="4514193" y="200963"/>
                  <a:pt x="4522498" y="203659"/>
                  <a:pt x="4523690" y="206472"/>
                </a:cubicBezTo>
                <a:cubicBezTo>
                  <a:pt x="4528208" y="204819"/>
                  <a:pt x="4527659" y="202460"/>
                  <a:pt x="4529949" y="199903"/>
                </a:cubicBezTo>
                <a:cubicBezTo>
                  <a:pt x="4533827" y="206008"/>
                  <a:pt x="4539966" y="207394"/>
                  <a:pt x="4544950" y="212147"/>
                </a:cubicBezTo>
                <a:cubicBezTo>
                  <a:pt x="4559260" y="215844"/>
                  <a:pt x="4567406" y="234026"/>
                  <a:pt x="4576382" y="244267"/>
                </a:cubicBezTo>
                <a:cubicBezTo>
                  <a:pt x="4578216" y="244714"/>
                  <a:pt x="4580248" y="239444"/>
                  <a:pt x="4580166" y="244759"/>
                </a:cubicBezTo>
                <a:cubicBezTo>
                  <a:pt x="4586200" y="244067"/>
                  <a:pt x="4585584" y="249416"/>
                  <a:pt x="4579867" y="247309"/>
                </a:cubicBezTo>
                <a:cubicBezTo>
                  <a:pt x="4581122" y="252823"/>
                  <a:pt x="4583051" y="257331"/>
                  <a:pt x="4588449" y="259933"/>
                </a:cubicBezTo>
                <a:cubicBezTo>
                  <a:pt x="4588912" y="266375"/>
                  <a:pt x="4588472" y="273808"/>
                  <a:pt x="4594266" y="278153"/>
                </a:cubicBezTo>
                <a:cubicBezTo>
                  <a:pt x="4593193" y="282650"/>
                  <a:pt x="4593216" y="285419"/>
                  <a:pt x="4596784" y="288021"/>
                </a:cubicBezTo>
                <a:cubicBezTo>
                  <a:pt x="4597898" y="293793"/>
                  <a:pt x="4600613" y="294604"/>
                  <a:pt x="4606420" y="294611"/>
                </a:cubicBezTo>
                <a:cubicBezTo>
                  <a:pt x="4609111" y="305598"/>
                  <a:pt x="4612551" y="315762"/>
                  <a:pt x="4616924" y="326043"/>
                </a:cubicBezTo>
                <a:cubicBezTo>
                  <a:pt x="4615790" y="333500"/>
                  <a:pt x="4614811" y="340771"/>
                  <a:pt x="4619506" y="346629"/>
                </a:cubicBezTo>
                <a:cubicBezTo>
                  <a:pt x="4620289" y="355914"/>
                  <a:pt x="4614425" y="370438"/>
                  <a:pt x="4625316" y="374775"/>
                </a:cubicBezTo>
                <a:cubicBezTo>
                  <a:pt x="4627607" y="378914"/>
                  <a:pt x="4622607" y="375946"/>
                  <a:pt x="4621182" y="378080"/>
                </a:cubicBezTo>
                <a:cubicBezTo>
                  <a:pt x="4624719" y="381144"/>
                  <a:pt x="4619645" y="385456"/>
                  <a:pt x="4617343" y="388190"/>
                </a:cubicBezTo>
                <a:cubicBezTo>
                  <a:pt x="4621162" y="398540"/>
                  <a:pt x="4615123" y="406304"/>
                  <a:pt x="4613271" y="416711"/>
                </a:cubicBezTo>
                <a:cubicBezTo>
                  <a:pt x="4609973" y="418430"/>
                  <a:pt x="4610543" y="421523"/>
                  <a:pt x="4612918" y="423900"/>
                </a:cubicBezTo>
                <a:cubicBezTo>
                  <a:pt x="4605290" y="424804"/>
                  <a:pt x="4607144" y="432217"/>
                  <a:pt x="4605977" y="438600"/>
                </a:cubicBezTo>
                <a:cubicBezTo>
                  <a:pt x="4600319" y="448049"/>
                  <a:pt x="4582475" y="483141"/>
                  <a:pt x="4606358" y="477783"/>
                </a:cubicBezTo>
                <a:cubicBezTo>
                  <a:pt x="4622557" y="459398"/>
                  <a:pt x="4633275" y="437565"/>
                  <a:pt x="4652116" y="420558"/>
                </a:cubicBezTo>
                <a:cubicBezTo>
                  <a:pt x="4651659" y="414795"/>
                  <a:pt x="4654809" y="409012"/>
                  <a:pt x="4660282" y="413620"/>
                </a:cubicBezTo>
                <a:cubicBezTo>
                  <a:pt x="4656062" y="417401"/>
                  <a:pt x="4652080" y="423395"/>
                  <a:pt x="4654433" y="429734"/>
                </a:cubicBezTo>
                <a:cubicBezTo>
                  <a:pt x="4657089" y="430113"/>
                  <a:pt x="4660542" y="433118"/>
                  <a:pt x="4657108" y="435274"/>
                </a:cubicBezTo>
                <a:cubicBezTo>
                  <a:pt x="4647735" y="427702"/>
                  <a:pt x="4649883" y="435206"/>
                  <a:pt x="4644779" y="440481"/>
                </a:cubicBezTo>
                <a:cubicBezTo>
                  <a:pt x="4640164" y="453626"/>
                  <a:pt x="4636927" y="465331"/>
                  <a:pt x="4637356" y="478734"/>
                </a:cubicBezTo>
                <a:cubicBezTo>
                  <a:pt x="4617202" y="491598"/>
                  <a:pt x="4598440" y="508503"/>
                  <a:pt x="4578759" y="525078"/>
                </a:cubicBezTo>
                <a:cubicBezTo>
                  <a:pt x="4567629" y="515939"/>
                  <a:pt x="4589701" y="503331"/>
                  <a:pt x="4576460" y="495191"/>
                </a:cubicBezTo>
                <a:cubicBezTo>
                  <a:pt x="4577116" y="491593"/>
                  <a:pt x="4581853" y="496311"/>
                  <a:pt x="4581778" y="490432"/>
                </a:cubicBezTo>
                <a:cubicBezTo>
                  <a:pt x="4574620" y="487083"/>
                  <a:pt x="4584681" y="475312"/>
                  <a:pt x="4576440" y="480495"/>
                </a:cubicBezTo>
                <a:cubicBezTo>
                  <a:pt x="4569686" y="480566"/>
                  <a:pt x="4578031" y="473872"/>
                  <a:pt x="4576474" y="468873"/>
                </a:cubicBezTo>
                <a:cubicBezTo>
                  <a:pt x="4572564" y="460909"/>
                  <a:pt x="4566712" y="455096"/>
                  <a:pt x="4562919" y="448516"/>
                </a:cubicBezTo>
                <a:cubicBezTo>
                  <a:pt x="4560791" y="443548"/>
                  <a:pt x="4557810" y="444808"/>
                  <a:pt x="4554325" y="446139"/>
                </a:cubicBezTo>
                <a:cubicBezTo>
                  <a:pt x="4556771" y="430452"/>
                  <a:pt x="4531527" y="417095"/>
                  <a:pt x="4514517" y="415997"/>
                </a:cubicBezTo>
                <a:cubicBezTo>
                  <a:pt x="4507130" y="417525"/>
                  <a:pt x="4505441" y="425552"/>
                  <a:pt x="4498517" y="424486"/>
                </a:cubicBezTo>
                <a:cubicBezTo>
                  <a:pt x="4495760" y="425065"/>
                  <a:pt x="4497620" y="426942"/>
                  <a:pt x="4498616" y="428475"/>
                </a:cubicBezTo>
                <a:cubicBezTo>
                  <a:pt x="4494879" y="431682"/>
                  <a:pt x="4494868" y="431842"/>
                  <a:pt x="4497671" y="435766"/>
                </a:cubicBezTo>
                <a:cubicBezTo>
                  <a:pt x="4496752" y="438292"/>
                  <a:pt x="4493757" y="435872"/>
                  <a:pt x="4492601" y="437954"/>
                </a:cubicBezTo>
                <a:cubicBezTo>
                  <a:pt x="4491715" y="444123"/>
                  <a:pt x="4499593" y="453289"/>
                  <a:pt x="4493214" y="458243"/>
                </a:cubicBezTo>
                <a:cubicBezTo>
                  <a:pt x="4491380" y="461671"/>
                  <a:pt x="4500066" y="459589"/>
                  <a:pt x="4499563" y="461751"/>
                </a:cubicBezTo>
                <a:cubicBezTo>
                  <a:pt x="4488460" y="478843"/>
                  <a:pt x="4509243" y="495875"/>
                  <a:pt x="4512051" y="512121"/>
                </a:cubicBezTo>
                <a:cubicBezTo>
                  <a:pt x="4531423" y="533128"/>
                  <a:pt x="4527802" y="534665"/>
                  <a:pt x="4502417" y="527242"/>
                </a:cubicBezTo>
                <a:cubicBezTo>
                  <a:pt x="4497783" y="510926"/>
                  <a:pt x="4477108" y="510416"/>
                  <a:pt x="4466015" y="498424"/>
                </a:cubicBezTo>
                <a:cubicBezTo>
                  <a:pt x="4456415" y="496229"/>
                  <a:pt x="4445387" y="502684"/>
                  <a:pt x="4444805" y="512697"/>
                </a:cubicBezTo>
                <a:cubicBezTo>
                  <a:pt x="4450154" y="516528"/>
                  <a:pt x="4448212" y="513002"/>
                  <a:pt x="4450413" y="519741"/>
                </a:cubicBezTo>
                <a:cubicBezTo>
                  <a:pt x="4457638" y="519524"/>
                  <a:pt x="4459442" y="528700"/>
                  <a:pt x="4467629" y="527156"/>
                </a:cubicBezTo>
                <a:cubicBezTo>
                  <a:pt x="4469833" y="528932"/>
                  <a:pt x="4467096" y="532834"/>
                  <a:pt x="4471154" y="532719"/>
                </a:cubicBezTo>
                <a:cubicBezTo>
                  <a:pt x="4475481" y="537980"/>
                  <a:pt x="4477125" y="530594"/>
                  <a:pt x="4480672" y="535337"/>
                </a:cubicBezTo>
                <a:cubicBezTo>
                  <a:pt x="4475146" y="540278"/>
                  <a:pt x="4509607" y="550287"/>
                  <a:pt x="4471957" y="556183"/>
                </a:cubicBezTo>
                <a:cubicBezTo>
                  <a:pt x="4468060" y="564307"/>
                  <a:pt x="4463778" y="558388"/>
                  <a:pt x="4456557" y="562159"/>
                </a:cubicBezTo>
                <a:cubicBezTo>
                  <a:pt x="4453034" y="564310"/>
                  <a:pt x="4449192" y="563886"/>
                  <a:pt x="4445068" y="563673"/>
                </a:cubicBezTo>
                <a:cubicBezTo>
                  <a:pt x="4439046" y="564724"/>
                  <a:pt x="4430544" y="570603"/>
                  <a:pt x="4426694" y="566392"/>
                </a:cubicBezTo>
                <a:cubicBezTo>
                  <a:pt x="4397626" y="569146"/>
                  <a:pt x="4370741" y="565209"/>
                  <a:pt x="4346313" y="549014"/>
                </a:cubicBezTo>
                <a:cubicBezTo>
                  <a:pt x="4332967" y="546545"/>
                  <a:pt x="4318969" y="526157"/>
                  <a:pt x="4306157" y="531936"/>
                </a:cubicBezTo>
                <a:cubicBezTo>
                  <a:pt x="4305082" y="533630"/>
                  <a:pt x="4304976" y="535943"/>
                  <a:pt x="4302747" y="536844"/>
                </a:cubicBezTo>
                <a:cubicBezTo>
                  <a:pt x="4306897" y="540557"/>
                  <a:pt x="4304862" y="547435"/>
                  <a:pt x="4310247" y="547126"/>
                </a:cubicBezTo>
                <a:cubicBezTo>
                  <a:pt x="4311819" y="553966"/>
                  <a:pt x="4318808" y="556160"/>
                  <a:pt x="4324634" y="559774"/>
                </a:cubicBezTo>
                <a:cubicBezTo>
                  <a:pt x="4330345" y="563255"/>
                  <a:pt x="4339698" y="572129"/>
                  <a:pt x="4345978" y="567597"/>
                </a:cubicBezTo>
                <a:cubicBezTo>
                  <a:pt x="4347010" y="566793"/>
                  <a:pt x="4348087" y="568438"/>
                  <a:pt x="4347104" y="569031"/>
                </a:cubicBezTo>
                <a:cubicBezTo>
                  <a:pt x="4346589" y="569817"/>
                  <a:pt x="4344578" y="569876"/>
                  <a:pt x="4345106" y="568911"/>
                </a:cubicBezTo>
                <a:cubicBezTo>
                  <a:pt x="4343583" y="573253"/>
                  <a:pt x="4349593" y="571594"/>
                  <a:pt x="4350577" y="575108"/>
                </a:cubicBezTo>
                <a:cubicBezTo>
                  <a:pt x="4369393" y="589488"/>
                  <a:pt x="4396563" y="577125"/>
                  <a:pt x="4410754" y="592901"/>
                </a:cubicBezTo>
                <a:cubicBezTo>
                  <a:pt x="4416887" y="587378"/>
                  <a:pt x="4424805" y="590011"/>
                  <a:pt x="4432093" y="589922"/>
                </a:cubicBezTo>
                <a:cubicBezTo>
                  <a:pt x="4435740" y="587245"/>
                  <a:pt x="4435970" y="587277"/>
                  <a:pt x="4439106" y="590993"/>
                </a:cubicBezTo>
                <a:cubicBezTo>
                  <a:pt x="4443635" y="591786"/>
                  <a:pt x="4445143" y="587926"/>
                  <a:pt x="4450895" y="590017"/>
                </a:cubicBezTo>
                <a:cubicBezTo>
                  <a:pt x="4453874" y="583884"/>
                  <a:pt x="4460626" y="585650"/>
                  <a:pt x="4465809" y="586471"/>
                </a:cubicBezTo>
                <a:cubicBezTo>
                  <a:pt x="4471031" y="581045"/>
                  <a:pt x="4475571" y="579588"/>
                  <a:pt x="4482655" y="580147"/>
                </a:cubicBezTo>
                <a:cubicBezTo>
                  <a:pt x="4484175" y="576644"/>
                  <a:pt x="4484327" y="575191"/>
                  <a:pt x="4488791" y="576408"/>
                </a:cubicBezTo>
                <a:cubicBezTo>
                  <a:pt x="4490533" y="573028"/>
                  <a:pt x="4494232" y="571907"/>
                  <a:pt x="4497137" y="570982"/>
                </a:cubicBezTo>
                <a:cubicBezTo>
                  <a:pt x="4496923" y="567896"/>
                  <a:pt x="4499265" y="567164"/>
                  <a:pt x="4502019" y="567140"/>
                </a:cubicBezTo>
                <a:cubicBezTo>
                  <a:pt x="4508019" y="562285"/>
                  <a:pt x="4514941" y="556922"/>
                  <a:pt x="4517770" y="550134"/>
                </a:cubicBezTo>
                <a:cubicBezTo>
                  <a:pt x="4521597" y="547148"/>
                  <a:pt x="4524053" y="550959"/>
                  <a:pt x="4520201" y="552998"/>
                </a:cubicBezTo>
                <a:cubicBezTo>
                  <a:pt x="4523760" y="554973"/>
                  <a:pt x="4543439" y="547988"/>
                  <a:pt x="4547828" y="544861"/>
                </a:cubicBezTo>
                <a:cubicBezTo>
                  <a:pt x="4562277" y="542657"/>
                  <a:pt x="4547188" y="518748"/>
                  <a:pt x="4540819" y="511669"/>
                </a:cubicBezTo>
                <a:cubicBezTo>
                  <a:pt x="4539959" y="497825"/>
                  <a:pt x="4525094" y="492126"/>
                  <a:pt x="4526471" y="478811"/>
                </a:cubicBezTo>
                <a:cubicBezTo>
                  <a:pt x="4520164" y="466933"/>
                  <a:pt x="4508998" y="426795"/>
                  <a:pt x="4533375" y="449664"/>
                </a:cubicBezTo>
                <a:cubicBezTo>
                  <a:pt x="4543834" y="461328"/>
                  <a:pt x="4551292" y="472464"/>
                  <a:pt x="4553455" y="486469"/>
                </a:cubicBezTo>
                <a:cubicBezTo>
                  <a:pt x="4551859" y="492911"/>
                  <a:pt x="4560346" y="489317"/>
                  <a:pt x="4560710" y="493859"/>
                </a:cubicBezTo>
                <a:cubicBezTo>
                  <a:pt x="4560610" y="495316"/>
                  <a:pt x="4559692" y="496521"/>
                  <a:pt x="4558660" y="496539"/>
                </a:cubicBezTo>
                <a:cubicBezTo>
                  <a:pt x="4547348" y="493405"/>
                  <a:pt x="4556896" y="508523"/>
                  <a:pt x="4553003" y="515291"/>
                </a:cubicBezTo>
                <a:cubicBezTo>
                  <a:pt x="4557324" y="518838"/>
                  <a:pt x="4552666" y="523034"/>
                  <a:pt x="4555328" y="527200"/>
                </a:cubicBezTo>
                <a:cubicBezTo>
                  <a:pt x="4560728" y="526428"/>
                  <a:pt x="4565334" y="534869"/>
                  <a:pt x="4570044" y="529639"/>
                </a:cubicBezTo>
                <a:cubicBezTo>
                  <a:pt x="4573936" y="528835"/>
                  <a:pt x="4569232" y="533708"/>
                  <a:pt x="4569171" y="530971"/>
                </a:cubicBezTo>
                <a:cubicBezTo>
                  <a:pt x="4567899" y="533973"/>
                  <a:pt x="4571011" y="534187"/>
                  <a:pt x="4572615" y="534869"/>
                </a:cubicBezTo>
                <a:cubicBezTo>
                  <a:pt x="4576520" y="539565"/>
                  <a:pt x="4577372" y="547069"/>
                  <a:pt x="4584661" y="541535"/>
                </a:cubicBezTo>
                <a:cubicBezTo>
                  <a:pt x="4587372" y="541114"/>
                  <a:pt x="4589468" y="542651"/>
                  <a:pt x="4591219" y="540699"/>
                </a:cubicBezTo>
                <a:lnTo>
                  <a:pt x="4585561" y="536193"/>
                </a:lnTo>
                <a:lnTo>
                  <a:pt x="4586700" y="535640"/>
                </a:lnTo>
                <a:cubicBezTo>
                  <a:pt x="4586301" y="535505"/>
                  <a:pt x="4585997" y="535538"/>
                  <a:pt x="4585584" y="535349"/>
                </a:cubicBezTo>
                <a:lnTo>
                  <a:pt x="4585521" y="536010"/>
                </a:lnTo>
                <a:lnTo>
                  <a:pt x="4585520" y="536005"/>
                </a:lnTo>
                <a:cubicBezTo>
                  <a:pt x="4585226" y="535378"/>
                  <a:pt x="4585097" y="534673"/>
                  <a:pt x="4585354" y="533780"/>
                </a:cubicBezTo>
                <a:cubicBezTo>
                  <a:pt x="4586717" y="534624"/>
                  <a:pt x="4586854" y="535204"/>
                  <a:pt x="4586684" y="535621"/>
                </a:cubicBezTo>
                <a:cubicBezTo>
                  <a:pt x="4595882" y="539003"/>
                  <a:pt x="4600976" y="535174"/>
                  <a:pt x="4609156" y="533487"/>
                </a:cubicBezTo>
                <a:cubicBezTo>
                  <a:pt x="4623182" y="521665"/>
                  <a:pt x="4637213" y="512863"/>
                  <a:pt x="4647912" y="498296"/>
                </a:cubicBezTo>
                <a:cubicBezTo>
                  <a:pt x="4647817" y="491398"/>
                  <a:pt x="4649844" y="488001"/>
                  <a:pt x="4657353" y="486250"/>
                </a:cubicBezTo>
                <a:cubicBezTo>
                  <a:pt x="4662068" y="483806"/>
                  <a:pt x="4665057" y="477513"/>
                  <a:pt x="4668990" y="476104"/>
                </a:cubicBezTo>
                <a:cubicBezTo>
                  <a:pt x="4673352" y="475439"/>
                  <a:pt x="4670676" y="467346"/>
                  <a:pt x="4676671" y="466686"/>
                </a:cubicBezTo>
                <a:cubicBezTo>
                  <a:pt x="4682913" y="468383"/>
                  <a:pt x="4684783" y="464155"/>
                  <a:pt x="4687292" y="460221"/>
                </a:cubicBezTo>
                <a:cubicBezTo>
                  <a:pt x="4692562" y="459529"/>
                  <a:pt x="4697767" y="455619"/>
                  <a:pt x="4702413" y="452885"/>
                </a:cubicBezTo>
                <a:cubicBezTo>
                  <a:pt x="4704596" y="446965"/>
                  <a:pt x="4697362" y="450145"/>
                  <a:pt x="4695534" y="446752"/>
                </a:cubicBezTo>
                <a:cubicBezTo>
                  <a:pt x="4697301" y="444821"/>
                  <a:pt x="4700709" y="446680"/>
                  <a:pt x="4702151" y="443779"/>
                </a:cubicBezTo>
                <a:cubicBezTo>
                  <a:pt x="4709098" y="453559"/>
                  <a:pt x="4712443" y="440290"/>
                  <a:pt x="4718468" y="440221"/>
                </a:cubicBezTo>
                <a:cubicBezTo>
                  <a:pt x="4731471" y="431670"/>
                  <a:pt x="4729658" y="427546"/>
                  <a:pt x="4716039" y="435002"/>
                </a:cubicBezTo>
                <a:cubicBezTo>
                  <a:pt x="4707892" y="434407"/>
                  <a:pt x="4720035" y="426206"/>
                  <a:pt x="4724365" y="428325"/>
                </a:cubicBezTo>
                <a:cubicBezTo>
                  <a:pt x="4730884" y="423666"/>
                  <a:pt x="4721670" y="423873"/>
                  <a:pt x="4722255" y="421038"/>
                </a:cubicBezTo>
                <a:cubicBezTo>
                  <a:pt x="4735255" y="417181"/>
                  <a:pt x="4722314" y="432076"/>
                  <a:pt x="4739540" y="423565"/>
                </a:cubicBezTo>
                <a:cubicBezTo>
                  <a:pt x="4741052" y="419669"/>
                  <a:pt x="4742862" y="416062"/>
                  <a:pt x="4744590" y="412627"/>
                </a:cubicBezTo>
                <a:lnTo>
                  <a:pt x="4749919" y="411783"/>
                </a:lnTo>
                <a:lnTo>
                  <a:pt x="4763496" y="409635"/>
                </a:lnTo>
                <a:cubicBezTo>
                  <a:pt x="4774804" y="399461"/>
                  <a:pt x="4762158" y="376262"/>
                  <a:pt x="4715127" y="416727"/>
                </a:cubicBezTo>
                <a:cubicBezTo>
                  <a:pt x="4717487" y="417014"/>
                  <a:pt x="4716576" y="420201"/>
                  <a:pt x="4715024" y="418738"/>
                </a:cubicBezTo>
                <a:cubicBezTo>
                  <a:pt x="4714576" y="412868"/>
                  <a:pt x="4703816" y="419021"/>
                  <a:pt x="4703369" y="424240"/>
                </a:cubicBezTo>
                <a:cubicBezTo>
                  <a:pt x="4693552" y="421066"/>
                  <a:pt x="4666525" y="456151"/>
                  <a:pt x="4664888" y="443272"/>
                </a:cubicBezTo>
                <a:cubicBezTo>
                  <a:pt x="4675188" y="434748"/>
                  <a:pt x="4673938" y="424003"/>
                  <a:pt x="4686155" y="416790"/>
                </a:cubicBezTo>
                <a:cubicBezTo>
                  <a:pt x="4685525" y="414336"/>
                  <a:pt x="4688916" y="413569"/>
                  <a:pt x="4688876" y="411835"/>
                </a:cubicBezTo>
                <a:cubicBezTo>
                  <a:pt x="4684950" y="408744"/>
                  <a:pt x="4692260" y="405229"/>
                  <a:pt x="4694872" y="403908"/>
                </a:cubicBezTo>
                <a:cubicBezTo>
                  <a:pt x="4700410" y="404217"/>
                  <a:pt x="4697814" y="398593"/>
                  <a:pt x="4699025" y="395427"/>
                </a:cubicBezTo>
                <a:cubicBezTo>
                  <a:pt x="4703553" y="393898"/>
                  <a:pt x="4705936" y="392812"/>
                  <a:pt x="4710202" y="388106"/>
                </a:cubicBezTo>
                <a:cubicBezTo>
                  <a:pt x="4747451" y="365293"/>
                  <a:pt x="4790246" y="324827"/>
                  <a:pt x="4837490" y="306986"/>
                </a:cubicBezTo>
                <a:cubicBezTo>
                  <a:pt x="4868123" y="294378"/>
                  <a:pt x="4900558" y="298713"/>
                  <a:pt x="4930626" y="281923"/>
                </a:cubicBezTo>
                <a:cubicBezTo>
                  <a:pt x="4940042" y="277750"/>
                  <a:pt x="4949081" y="272068"/>
                  <a:pt x="4958196" y="267105"/>
                </a:cubicBezTo>
                <a:cubicBezTo>
                  <a:pt x="4960708" y="266992"/>
                  <a:pt x="4962301" y="265780"/>
                  <a:pt x="4963011" y="263454"/>
                </a:cubicBezTo>
                <a:cubicBezTo>
                  <a:pt x="4965650" y="259171"/>
                  <a:pt x="4977183" y="260375"/>
                  <a:pt x="4971659" y="254174"/>
                </a:cubicBezTo>
                <a:cubicBezTo>
                  <a:pt x="4982095" y="253248"/>
                  <a:pt x="4989502" y="243419"/>
                  <a:pt x="4999182" y="239531"/>
                </a:cubicBezTo>
                <a:cubicBezTo>
                  <a:pt x="4999949" y="232763"/>
                  <a:pt x="5010521" y="237346"/>
                  <a:pt x="5014624" y="231915"/>
                </a:cubicBezTo>
                <a:cubicBezTo>
                  <a:pt x="5029057" y="231835"/>
                  <a:pt x="5011572" y="252560"/>
                  <a:pt x="5019829" y="253877"/>
                </a:cubicBezTo>
                <a:cubicBezTo>
                  <a:pt x="5024599" y="258311"/>
                  <a:pt x="5020626" y="261021"/>
                  <a:pt x="5020501" y="256191"/>
                </a:cubicBezTo>
                <a:cubicBezTo>
                  <a:pt x="5013544" y="256945"/>
                  <a:pt x="5019055" y="271090"/>
                  <a:pt x="5013081" y="274804"/>
                </a:cubicBezTo>
                <a:cubicBezTo>
                  <a:pt x="5009656" y="280193"/>
                  <a:pt x="5017081" y="290006"/>
                  <a:pt x="5011354" y="291416"/>
                </a:cubicBezTo>
                <a:cubicBezTo>
                  <a:pt x="5005572" y="293107"/>
                  <a:pt x="5004879" y="304737"/>
                  <a:pt x="5003350" y="310185"/>
                </a:cubicBezTo>
                <a:cubicBezTo>
                  <a:pt x="4998291" y="314534"/>
                  <a:pt x="4996910" y="320170"/>
                  <a:pt x="4996406" y="326992"/>
                </a:cubicBezTo>
                <a:cubicBezTo>
                  <a:pt x="4989738" y="328641"/>
                  <a:pt x="4990469" y="333012"/>
                  <a:pt x="4989768" y="340106"/>
                </a:cubicBezTo>
                <a:cubicBezTo>
                  <a:pt x="4983237" y="342353"/>
                  <a:pt x="4981674" y="350119"/>
                  <a:pt x="4978925" y="354983"/>
                </a:cubicBezTo>
                <a:cubicBezTo>
                  <a:pt x="4975490" y="354569"/>
                  <a:pt x="4975469" y="354604"/>
                  <a:pt x="4975373" y="355490"/>
                </a:cubicBezTo>
                <a:cubicBezTo>
                  <a:pt x="4979404" y="361195"/>
                  <a:pt x="4968809" y="363395"/>
                  <a:pt x="4965724" y="368218"/>
                </a:cubicBezTo>
                <a:cubicBezTo>
                  <a:pt x="4964724" y="372703"/>
                  <a:pt x="4959783" y="375077"/>
                  <a:pt x="4959210" y="379537"/>
                </a:cubicBezTo>
                <a:cubicBezTo>
                  <a:pt x="4952758" y="384790"/>
                  <a:pt x="4945304" y="388330"/>
                  <a:pt x="4941149" y="396331"/>
                </a:cubicBezTo>
                <a:cubicBezTo>
                  <a:pt x="4932422" y="399516"/>
                  <a:pt x="4931472" y="404558"/>
                  <a:pt x="4925987" y="410715"/>
                </a:cubicBezTo>
                <a:cubicBezTo>
                  <a:pt x="4922360" y="410770"/>
                  <a:pt x="4922342" y="410786"/>
                  <a:pt x="4921236" y="414210"/>
                </a:cubicBezTo>
                <a:cubicBezTo>
                  <a:pt x="4918974" y="418179"/>
                  <a:pt x="4914456" y="416208"/>
                  <a:pt x="4913123" y="419331"/>
                </a:cubicBezTo>
                <a:cubicBezTo>
                  <a:pt x="4912981" y="421392"/>
                  <a:pt x="4912025" y="422380"/>
                  <a:pt x="4909904" y="421966"/>
                </a:cubicBezTo>
                <a:cubicBezTo>
                  <a:pt x="4904432" y="421483"/>
                  <a:pt x="4909899" y="433161"/>
                  <a:pt x="4903403" y="431554"/>
                </a:cubicBezTo>
                <a:cubicBezTo>
                  <a:pt x="4901151" y="429686"/>
                  <a:pt x="4897878" y="425871"/>
                  <a:pt x="4896238" y="430884"/>
                </a:cubicBezTo>
                <a:cubicBezTo>
                  <a:pt x="4895561" y="433497"/>
                  <a:pt x="4888936" y="433239"/>
                  <a:pt x="4887122" y="437417"/>
                </a:cubicBezTo>
                <a:cubicBezTo>
                  <a:pt x="4860728" y="446996"/>
                  <a:pt x="4836721" y="463201"/>
                  <a:pt x="4807828" y="467019"/>
                </a:cubicBezTo>
                <a:cubicBezTo>
                  <a:pt x="4793856" y="473416"/>
                  <a:pt x="4773319" y="473487"/>
                  <a:pt x="4760811" y="474324"/>
                </a:cubicBezTo>
                <a:cubicBezTo>
                  <a:pt x="4750802" y="478349"/>
                  <a:pt x="4742004" y="468621"/>
                  <a:pt x="4731635" y="475819"/>
                </a:cubicBezTo>
                <a:cubicBezTo>
                  <a:pt x="4719204" y="473465"/>
                  <a:pt x="4728556" y="486249"/>
                  <a:pt x="4733078" y="488934"/>
                </a:cubicBezTo>
                <a:cubicBezTo>
                  <a:pt x="4734984" y="489369"/>
                  <a:pt x="4736846" y="483980"/>
                  <a:pt x="4739325" y="488221"/>
                </a:cubicBezTo>
                <a:cubicBezTo>
                  <a:pt x="4725658" y="493013"/>
                  <a:pt x="4747939" y="492115"/>
                  <a:pt x="4753612" y="494577"/>
                </a:cubicBezTo>
                <a:cubicBezTo>
                  <a:pt x="4785441" y="503085"/>
                  <a:pt x="4819904" y="477383"/>
                  <a:pt x="4851318" y="477971"/>
                </a:cubicBezTo>
                <a:cubicBezTo>
                  <a:pt x="4844954" y="487104"/>
                  <a:pt x="4835009" y="477529"/>
                  <a:pt x="4859349" y="491110"/>
                </a:cubicBezTo>
                <a:cubicBezTo>
                  <a:pt x="4867640" y="484180"/>
                  <a:pt x="4875331" y="497350"/>
                  <a:pt x="4882502" y="491469"/>
                </a:cubicBezTo>
                <a:cubicBezTo>
                  <a:pt x="4891545" y="494536"/>
                  <a:pt x="4879171" y="495507"/>
                  <a:pt x="4895713" y="499287"/>
                </a:cubicBezTo>
                <a:cubicBezTo>
                  <a:pt x="4914781" y="501703"/>
                  <a:pt x="4929427" y="513940"/>
                  <a:pt x="4949120" y="517632"/>
                </a:cubicBezTo>
                <a:cubicBezTo>
                  <a:pt x="4953914" y="524372"/>
                  <a:pt x="4964834" y="518979"/>
                  <a:pt x="4970317" y="523963"/>
                </a:cubicBezTo>
                <a:cubicBezTo>
                  <a:pt x="4973644" y="526995"/>
                  <a:pt x="4978388" y="527981"/>
                  <a:pt x="4981029" y="531698"/>
                </a:cubicBezTo>
                <a:cubicBezTo>
                  <a:pt x="4993466" y="538088"/>
                  <a:pt x="5003710" y="549933"/>
                  <a:pt x="5018127" y="552637"/>
                </a:cubicBezTo>
                <a:lnTo>
                  <a:pt x="5026033" y="561640"/>
                </a:lnTo>
                <a:lnTo>
                  <a:pt x="5026033" y="622904"/>
                </a:lnTo>
                <a:lnTo>
                  <a:pt x="5020468" y="622779"/>
                </a:lnTo>
                <a:cubicBezTo>
                  <a:pt x="5014560" y="623438"/>
                  <a:pt x="5012367" y="625069"/>
                  <a:pt x="5016891" y="628027"/>
                </a:cubicBezTo>
                <a:cubicBezTo>
                  <a:pt x="5011865" y="635413"/>
                  <a:pt x="5009625" y="628687"/>
                  <a:pt x="5005439" y="626079"/>
                </a:cubicBezTo>
                <a:cubicBezTo>
                  <a:pt x="4995017" y="631862"/>
                  <a:pt x="4983147" y="628315"/>
                  <a:pt x="4972810" y="634782"/>
                </a:cubicBezTo>
                <a:cubicBezTo>
                  <a:pt x="4967802" y="630885"/>
                  <a:pt x="4959413" y="645967"/>
                  <a:pt x="4959336" y="637535"/>
                </a:cubicBezTo>
                <a:cubicBezTo>
                  <a:pt x="4959623" y="635930"/>
                  <a:pt x="4959324" y="634088"/>
                  <a:pt x="4961339" y="633191"/>
                </a:cubicBezTo>
                <a:cubicBezTo>
                  <a:pt x="4963593" y="634256"/>
                  <a:pt x="4965165" y="631793"/>
                  <a:pt x="4966738" y="631383"/>
                </a:cubicBezTo>
                <a:cubicBezTo>
                  <a:pt x="4970241" y="631321"/>
                  <a:pt x="4970268" y="631447"/>
                  <a:pt x="4970824" y="628004"/>
                </a:cubicBezTo>
                <a:cubicBezTo>
                  <a:pt x="4977017" y="623698"/>
                  <a:pt x="4971060" y="625610"/>
                  <a:pt x="4969228" y="622287"/>
                </a:cubicBezTo>
                <a:cubicBezTo>
                  <a:pt x="4970167" y="620245"/>
                  <a:pt x="4975037" y="622008"/>
                  <a:pt x="4973830" y="624336"/>
                </a:cubicBezTo>
                <a:cubicBezTo>
                  <a:pt x="4983369" y="621974"/>
                  <a:pt x="4988656" y="614570"/>
                  <a:pt x="4997574" y="609023"/>
                </a:cubicBezTo>
                <a:cubicBezTo>
                  <a:pt x="5001002" y="609437"/>
                  <a:pt x="5003594" y="607204"/>
                  <a:pt x="5006768" y="606422"/>
                </a:cubicBezTo>
                <a:cubicBezTo>
                  <a:pt x="5007671" y="602949"/>
                  <a:pt x="5007714" y="602917"/>
                  <a:pt x="5011239" y="602641"/>
                </a:cubicBezTo>
                <a:cubicBezTo>
                  <a:pt x="5023938" y="591371"/>
                  <a:pt x="5011775" y="586715"/>
                  <a:pt x="5001012" y="592457"/>
                </a:cubicBezTo>
                <a:cubicBezTo>
                  <a:pt x="5003210" y="594769"/>
                  <a:pt x="5003048" y="596043"/>
                  <a:pt x="5000361" y="597787"/>
                </a:cubicBezTo>
                <a:cubicBezTo>
                  <a:pt x="5001735" y="599666"/>
                  <a:pt x="5002022" y="600919"/>
                  <a:pt x="5001218" y="601559"/>
                </a:cubicBezTo>
                <a:cubicBezTo>
                  <a:pt x="4992761" y="598496"/>
                  <a:pt x="5000994" y="589706"/>
                  <a:pt x="4983091" y="601975"/>
                </a:cubicBezTo>
                <a:cubicBezTo>
                  <a:pt x="4971090" y="604739"/>
                  <a:pt x="4951459" y="607408"/>
                  <a:pt x="4947289" y="621049"/>
                </a:cubicBezTo>
                <a:cubicBezTo>
                  <a:pt x="4939266" y="614266"/>
                  <a:pt x="4923129" y="626817"/>
                  <a:pt x="4917284" y="633057"/>
                </a:cubicBezTo>
                <a:cubicBezTo>
                  <a:pt x="4907145" y="633806"/>
                  <a:pt x="4897210" y="635178"/>
                  <a:pt x="4887930" y="639968"/>
                </a:cubicBezTo>
                <a:cubicBezTo>
                  <a:pt x="4869037" y="637580"/>
                  <a:pt x="4844478" y="638553"/>
                  <a:pt x="4831921" y="644762"/>
                </a:cubicBezTo>
                <a:cubicBezTo>
                  <a:pt x="4833671" y="639186"/>
                  <a:pt x="4830138" y="636069"/>
                  <a:pt x="4825621" y="640276"/>
                </a:cubicBezTo>
                <a:cubicBezTo>
                  <a:pt x="4801677" y="637738"/>
                  <a:pt x="4778403" y="633711"/>
                  <a:pt x="4760873" y="619508"/>
                </a:cubicBezTo>
                <a:cubicBezTo>
                  <a:pt x="4751764" y="622560"/>
                  <a:pt x="4747023" y="610147"/>
                  <a:pt x="4738461" y="606291"/>
                </a:cubicBezTo>
                <a:cubicBezTo>
                  <a:pt x="4733010" y="608077"/>
                  <a:pt x="4734673" y="600675"/>
                  <a:pt x="4730709" y="600206"/>
                </a:cubicBezTo>
                <a:cubicBezTo>
                  <a:pt x="4723109" y="592167"/>
                  <a:pt x="4710870" y="596057"/>
                  <a:pt x="4709026" y="585164"/>
                </a:cubicBezTo>
                <a:cubicBezTo>
                  <a:pt x="4704632" y="583201"/>
                  <a:pt x="4695476" y="590840"/>
                  <a:pt x="4700582" y="595101"/>
                </a:cubicBezTo>
                <a:cubicBezTo>
                  <a:pt x="4690403" y="612703"/>
                  <a:pt x="4717522" y="614548"/>
                  <a:pt x="4722117" y="627809"/>
                </a:cubicBezTo>
                <a:cubicBezTo>
                  <a:pt x="4735785" y="631015"/>
                  <a:pt x="4743077" y="642763"/>
                  <a:pt x="4755556" y="647266"/>
                </a:cubicBezTo>
                <a:cubicBezTo>
                  <a:pt x="4769883" y="648383"/>
                  <a:pt x="4777895" y="659473"/>
                  <a:pt x="4792555" y="659618"/>
                </a:cubicBezTo>
                <a:cubicBezTo>
                  <a:pt x="4794767" y="658948"/>
                  <a:pt x="4793332" y="657357"/>
                  <a:pt x="4792112" y="655988"/>
                </a:cubicBezTo>
                <a:cubicBezTo>
                  <a:pt x="4796265" y="651633"/>
                  <a:pt x="4800217" y="660805"/>
                  <a:pt x="4804865" y="661141"/>
                </a:cubicBezTo>
                <a:cubicBezTo>
                  <a:pt x="4815693" y="664072"/>
                  <a:pt x="4876690" y="675607"/>
                  <a:pt x="4879418" y="658399"/>
                </a:cubicBezTo>
                <a:cubicBezTo>
                  <a:pt x="4883451" y="655010"/>
                  <a:pt x="4879747" y="664468"/>
                  <a:pt x="4885134" y="663090"/>
                </a:cubicBezTo>
                <a:cubicBezTo>
                  <a:pt x="4885456" y="663055"/>
                  <a:pt x="4886288" y="664385"/>
                  <a:pt x="4886261" y="665037"/>
                </a:cubicBezTo>
                <a:cubicBezTo>
                  <a:pt x="4881644" y="674593"/>
                  <a:pt x="4869921" y="685467"/>
                  <a:pt x="4889964" y="686890"/>
                </a:cubicBezTo>
                <a:cubicBezTo>
                  <a:pt x="4898934" y="693343"/>
                  <a:pt x="4909759" y="696308"/>
                  <a:pt x="4919905" y="701406"/>
                </a:cubicBezTo>
                <a:cubicBezTo>
                  <a:pt x="4940590" y="721668"/>
                  <a:pt x="4965428" y="732929"/>
                  <a:pt x="4986205" y="753400"/>
                </a:cubicBezTo>
                <a:cubicBezTo>
                  <a:pt x="4996565" y="767953"/>
                  <a:pt x="5009295" y="780822"/>
                  <a:pt x="5020574" y="794333"/>
                </a:cubicBezTo>
                <a:lnTo>
                  <a:pt x="5026033" y="801813"/>
                </a:lnTo>
                <a:lnTo>
                  <a:pt x="5026033" y="962596"/>
                </a:lnTo>
                <a:lnTo>
                  <a:pt x="5017461" y="956634"/>
                </a:lnTo>
                <a:cubicBezTo>
                  <a:pt x="5005505" y="952483"/>
                  <a:pt x="4992047" y="948757"/>
                  <a:pt x="4981790" y="948654"/>
                </a:cubicBezTo>
                <a:cubicBezTo>
                  <a:pt x="4989473" y="946239"/>
                  <a:pt x="4987739" y="945760"/>
                  <a:pt x="4980513" y="944065"/>
                </a:cubicBezTo>
                <a:cubicBezTo>
                  <a:pt x="4972776" y="935171"/>
                  <a:pt x="4959718" y="938829"/>
                  <a:pt x="4950316" y="932977"/>
                </a:cubicBezTo>
                <a:cubicBezTo>
                  <a:pt x="4942767" y="921619"/>
                  <a:pt x="4926511" y="921178"/>
                  <a:pt x="4917486" y="910881"/>
                </a:cubicBezTo>
                <a:cubicBezTo>
                  <a:pt x="4909495" y="904911"/>
                  <a:pt x="4901075" y="897698"/>
                  <a:pt x="4894728" y="890032"/>
                </a:cubicBezTo>
                <a:cubicBezTo>
                  <a:pt x="4888108" y="889704"/>
                  <a:pt x="4892613" y="882288"/>
                  <a:pt x="4885539" y="881073"/>
                </a:cubicBezTo>
                <a:cubicBezTo>
                  <a:pt x="4878498" y="876268"/>
                  <a:pt x="4850210" y="829682"/>
                  <a:pt x="4848755" y="849555"/>
                </a:cubicBezTo>
                <a:cubicBezTo>
                  <a:pt x="4845767" y="851176"/>
                  <a:pt x="4844806" y="855063"/>
                  <a:pt x="4843246" y="857099"/>
                </a:cubicBezTo>
                <a:cubicBezTo>
                  <a:pt x="4846883" y="862066"/>
                  <a:pt x="4846355" y="870270"/>
                  <a:pt x="4850536" y="874301"/>
                </a:cubicBezTo>
                <a:cubicBezTo>
                  <a:pt x="4855851" y="876053"/>
                  <a:pt x="4850897" y="882246"/>
                  <a:pt x="4856102" y="885326"/>
                </a:cubicBezTo>
                <a:cubicBezTo>
                  <a:pt x="4859376" y="885756"/>
                  <a:pt x="4859358" y="885755"/>
                  <a:pt x="4859538" y="889079"/>
                </a:cubicBezTo>
                <a:cubicBezTo>
                  <a:pt x="4864078" y="898480"/>
                  <a:pt x="4873126" y="903027"/>
                  <a:pt x="4878770" y="911360"/>
                </a:cubicBezTo>
                <a:cubicBezTo>
                  <a:pt x="4886135" y="915046"/>
                  <a:pt x="4891276" y="921929"/>
                  <a:pt x="4897801" y="926725"/>
                </a:cubicBezTo>
                <a:cubicBezTo>
                  <a:pt x="4903157" y="927106"/>
                  <a:pt x="4908038" y="927154"/>
                  <a:pt x="4905849" y="933939"/>
                </a:cubicBezTo>
                <a:cubicBezTo>
                  <a:pt x="4910298" y="938198"/>
                  <a:pt x="4902528" y="938076"/>
                  <a:pt x="4907122" y="942299"/>
                </a:cubicBezTo>
                <a:cubicBezTo>
                  <a:pt x="4905808" y="944876"/>
                  <a:pt x="4903742" y="940044"/>
                  <a:pt x="4905586" y="940606"/>
                </a:cubicBezTo>
                <a:cubicBezTo>
                  <a:pt x="4904600" y="940474"/>
                  <a:pt x="4904007" y="940584"/>
                  <a:pt x="4903775" y="940344"/>
                </a:cubicBezTo>
                <a:cubicBezTo>
                  <a:pt x="4902187" y="936300"/>
                  <a:pt x="4891956" y="935288"/>
                  <a:pt x="4897150" y="940867"/>
                </a:cubicBezTo>
                <a:cubicBezTo>
                  <a:pt x="4895100" y="943039"/>
                  <a:pt x="4890919" y="940563"/>
                  <a:pt x="4891588" y="945303"/>
                </a:cubicBezTo>
                <a:cubicBezTo>
                  <a:pt x="4908868" y="964710"/>
                  <a:pt x="4917423" y="987018"/>
                  <a:pt x="4930187" y="1009592"/>
                </a:cubicBezTo>
                <a:cubicBezTo>
                  <a:pt x="4933991" y="1025323"/>
                  <a:pt x="4939107" y="1016780"/>
                  <a:pt x="4934599" y="1038712"/>
                </a:cubicBezTo>
                <a:cubicBezTo>
                  <a:pt x="4938631" y="1042065"/>
                  <a:pt x="4940406" y="1041054"/>
                  <a:pt x="4938558" y="1047257"/>
                </a:cubicBezTo>
                <a:cubicBezTo>
                  <a:pt x="4931895" y="1050934"/>
                  <a:pt x="4940575" y="1053580"/>
                  <a:pt x="4935041" y="1057089"/>
                </a:cubicBezTo>
                <a:cubicBezTo>
                  <a:pt x="4930209" y="1103902"/>
                  <a:pt x="4886524" y="1061672"/>
                  <a:pt x="4864562" y="1062847"/>
                </a:cubicBezTo>
                <a:cubicBezTo>
                  <a:pt x="4862779" y="1068890"/>
                  <a:pt x="4847792" y="1062386"/>
                  <a:pt x="4854430" y="1057269"/>
                </a:cubicBezTo>
                <a:cubicBezTo>
                  <a:pt x="4847315" y="1053039"/>
                  <a:pt x="4848689" y="1057859"/>
                  <a:pt x="4845254" y="1060281"/>
                </a:cubicBezTo>
                <a:cubicBezTo>
                  <a:pt x="4838183" y="1053341"/>
                  <a:pt x="4837915" y="1047672"/>
                  <a:pt x="4839208" y="1038428"/>
                </a:cubicBezTo>
                <a:cubicBezTo>
                  <a:pt x="4828636" y="1014179"/>
                  <a:pt x="4814239" y="1014344"/>
                  <a:pt x="4813335" y="1040165"/>
                </a:cubicBezTo>
                <a:cubicBezTo>
                  <a:pt x="4825309" y="1063123"/>
                  <a:pt x="4824468" y="1085190"/>
                  <a:pt x="4819719" y="1112953"/>
                </a:cubicBezTo>
                <a:cubicBezTo>
                  <a:pt x="4829753" y="1137526"/>
                  <a:pt x="4782616" y="1123571"/>
                  <a:pt x="4774319" y="1114294"/>
                </a:cubicBezTo>
                <a:cubicBezTo>
                  <a:pt x="4743236" y="1106569"/>
                  <a:pt x="4721250" y="1084300"/>
                  <a:pt x="4698142" y="1063641"/>
                </a:cubicBezTo>
                <a:cubicBezTo>
                  <a:pt x="4682888" y="1048613"/>
                  <a:pt x="4680713" y="1030119"/>
                  <a:pt x="4666099" y="1016891"/>
                </a:cubicBezTo>
                <a:cubicBezTo>
                  <a:pt x="4672747" y="1010865"/>
                  <a:pt x="4662063" y="991104"/>
                  <a:pt x="4656767" y="984425"/>
                </a:cubicBezTo>
                <a:cubicBezTo>
                  <a:pt x="4656205" y="979946"/>
                  <a:pt x="4661495" y="970424"/>
                  <a:pt x="4654942" y="970154"/>
                </a:cubicBezTo>
                <a:cubicBezTo>
                  <a:pt x="4653092" y="967087"/>
                  <a:pt x="4652381" y="967351"/>
                  <a:pt x="4651210" y="967851"/>
                </a:cubicBezTo>
                <a:cubicBezTo>
                  <a:pt x="4651215" y="968306"/>
                  <a:pt x="4651011" y="968676"/>
                  <a:pt x="4650407" y="968172"/>
                </a:cubicBezTo>
                <a:cubicBezTo>
                  <a:pt x="4650409" y="968138"/>
                  <a:pt x="4650410" y="968124"/>
                  <a:pt x="4650430" y="968090"/>
                </a:cubicBezTo>
                <a:cubicBezTo>
                  <a:pt x="4649975" y="968243"/>
                  <a:pt x="4649503" y="968398"/>
                  <a:pt x="4648846" y="968394"/>
                </a:cubicBezTo>
                <a:lnTo>
                  <a:pt x="4650729" y="967071"/>
                </a:lnTo>
                <a:lnTo>
                  <a:pt x="4650430" y="968083"/>
                </a:lnTo>
                <a:cubicBezTo>
                  <a:pt x="4650704" y="967984"/>
                  <a:pt x="4650991" y="967947"/>
                  <a:pt x="4651210" y="967844"/>
                </a:cubicBezTo>
                <a:cubicBezTo>
                  <a:pt x="4651218" y="967476"/>
                  <a:pt x="4651058" y="967218"/>
                  <a:pt x="4650732" y="967063"/>
                </a:cubicBezTo>
                <a:lnTo>
                  <a:pt x="4650731" y="967064"/>
                </a:lnTo>
                <a:lnTo>
                  <a:pt x="4651074" y="958518"/>
                </a:lnTo>
                <a:cubicBezTo>
                  <a:pt x="4649950" y="956460"/>
                  <a:pt x="4647812" y="954741"/>
                  <a:pt x="4645336" y="952003"/>
                </a:cubicBezTo>
                <a:cubicBezTo>
                  <a:pt x="4648478" y="945050"/>
                  <a:pt x="4654090" y="944801"/>
                  <a:pt x="4645138" y="937826"/>
                </a:cubicBezTo>
                <a:cubicBezTo>
                  <a:pt x="4641967" y="938739"/>
                  <a:pt x="4633968" y="939361"/>
                  <a:pt x="4638431" y="943688"/>
                </a:cubicBezTo>
                <a:cubicBezTo>
                  <a:pt x="4632421" y="948958"/>
                  <a:pt x="4636200" y="960393"/>
                  <a:pt x="4638336" y="966784"/>
                </a:cubicBezTo>
                <a:cubicBezTo>
                  <a:pt x="4638639" y="974004"/>
                  <a:pt x="4637120" y="980599"/>
                  <a:pt x="4639068" y="985337"/>
                </a:cubicBezTo>
                <a:cubicBezTo>
                  <a:pt x="4642919" y="992375"/>
                  <a:pt x="4640272" y="994191"/>
                  <a:pt x="4647407" y="987526"/>
                </a:cubicBezTo>
                <a:cubicBezTo>
                  <a:pt x="4647950" y="990241"/>
                  <a:pt x="4655882" y="990599"/>
                  <a:pt x="4652013" y="993128"/>
                </a:cubicBezTo>
                <a:cubicBezTo>
                  <a:pt x="4632129" y="986035"/>
                  <a:pt x="4650415" y="1026739"/>
                  <a:pt x="4651512" y="1036616"/>
                </a:cubicBezTo>
                <a:cubicBezTo>
                  <a:pt x="4662038" y="1060749"/>
                  <a:pt x="4683179" y="1084189"/>
                  <a:pt x="4705837" y="1105988"/>
                </a:cubicBezTo>
                <a:cubicBezTo>
                  <a:pt x="4731515" y="1131638"/>
                  <a:pt x="4767666" y="1136692"/>
                  <a:pt x="4798010" y="1153368"/>
                </a:cubicBezTo>
                <a:cubicBezTo>
                  <a:pt x="4802559" y="1147901"/>
                  <a:pt x="4805058" y="1156766"/>
                  <a:pt x="4808837" y="1152181"/>
                </a:cubicBezTo>
                <a:cubicBezTo>
                  <a:pt x="4812739" y="1152511"/>
                  <a:pt x="4816527" y="1149341"/>
                  <a:pt x="4820123" y="1148432"/>
                </a:cubicBezTo>
                <a:cubicBezTo>
                  <a:pt x="4831347" y="1146643"/>
                  <a:pt x="4837823" y="1144156"/>
                  <a:pt x="4839002" y="1130343"/>
                </a:cubicBezTo>
                <a:cubicBezTo>
                  <a:pt x="4844257" y="1125727"/>
                  <a:pt x="4849304" y="1114050"/>
                  <a:pt x="4840748" y="1110359"/>
                </a:cubicBezTo>
                <a:cubicBezTo>
                  <a:pt x="4838278" y="1102883"/>
                  <a:pt x="4846860" y="1093262"/>
                  <a:pt x="4841595" y="1085106"/>
                </a:cubicBezTo>
                <a:cubicBezTo>
                  <a:pt x="4847038" y="1081634"/>
                  <a:pt x="4840272" y="1077482"/>
                  <a:pt x="4844975" y="1074682"/>
                </a:cubicBezTo>
                <a:cubicBezTo>
                  <a:pt x="4844350" y="1072402"/>
                  <a:pt x="4840785" y="1074157"/>
                  <a:pt x="4840512" y="1071393"/>
                </a:cubicBezTo>
                <a:cubicBezTo>
                  <a:pt x="4848535" y="1060612"/>
                  <a:pt x="4848034" y="1063510"/>
                  <a:pt x="4858629" y="1068547"/>
                </a:cubicBezTo>
                <a:cubicBezTo>
                  <a:pt x="4851966" y="1072731"/>
                  <a:pt x="4869100" y="1078472"/>
                  <a:pt x="4872981" y="1078856"/>
                </a:cubicBezTo>
                <a:cubicBezTo>
                  <a:pt x="4873251" y="1076483"/>
                  <a:pt x="4876439" y="1077390"/>
                  <a:pt x="4874981" y="1078967"/>
                </a:cubicBezTo>
                <a:cubicBezTo>
                  <a:pt x="4866563" y="1081279"/>
                  <a:pt x="4883850" y="1083520"/>
                  <a:pt x="4886031" y="1088751"/>
                </a:cubicBezTo>
                <a:cubicBezTo>
                  <a:pt x="4895740" y="1088065"/>
                  <a:pt x="4905162" y="1098531"/>
                  <a:pt x="4914195" y="1092179"/>
                </a:cubicBezTo>
                <a:cubicBezTo>
                  <a:pt x="4917785" y="1093183"/>
                  <a:pt x="4921342" y="1095957"/>
                  <a:pt x="4924004" y="1098572"/>
                </a:cubicBezTo>
                <a:cubicBezTo>
                  <a:pt x="4940477" y="1102580"/>
                  <a:pt x="4958775" y="1075109"/>
                  <a:pt x="4955380" y="1062472"/>
                </a:cubicBezTo>
                <a:cubicBezTo>
                  <a:pt x="4957161" y="1059047"/>
                  <a:pt x="4962883" y="1058487"/>
                  <a:pt x="4958549" y="1054618"/>
                </a:cubicBezTo>
                <a:cubicBezTo>
                  <a:pt x="4958418" y="1050831"/>
                  <a:pt x="4963274" y="1050208"/>
                  <a:pt x="4959633" y="1046847"/>
                </a:cubicBezTo>
                <a:cubicBezTo>
                  <a:pt x="4963331" y="1043693"/>
                  <a:pt x="4963345" y="1043482"/>
                  <a:pt x="4960524" y="1039561"/>
                </a:cubicBezTo>
                <a:cubicBezTo>
                  <a:pt x="4963404" y="1033581"/>
                  <a:pt x="4963750" y="1027252"/>
                  <a:pt x="4959987" y="1020751"/>
                </a:cubicBezTo>
                <a:cubicBezTo>
                  <a:pt x="4956850" y="1003329"/>
                  <a:pt x="4947544" y="984977"/>
                  <a:pt x="4937447" y="971664"/>
                </a:cubicBezTo>
                <a:cubicBezTo>
                  <a:pt x="4938645" y="964809"/>
                  <a:pt x="4905481" y="943420"/>
                  <a:pt x="4921510" y="942536"/>
                </a:cubicBezTo>
                <a:cubicBezTo>
                  <a:pt x="4926381" y="947624"/>
                  <a:pt x="4934253" y="947319"/>
                  <a:pt x="4938008" y="954696"/>
                </a:cubicBezTo>
                <a:cubicBezTo>
                  <a:pt x="4940918" y="956804"/>
                  <a:pt x="4945897" y="952066"/>
                  <a:pt x="4947087" y="955173"/>
                </a:cubicBezTo>
                <a:cubicBezTo>
                  <a:pt x="4951013" y="962146"/>
                  <a:pt x="4967362" y="961491"/>
                  <a:pt x="4975698" y="964658"/>
                </a:cubicBezTo>
                <a:cubicBezTo>
                  <a:pt x="4981616" y="968766"/>
                  <a:pt x="4988164" y="973135"/>
                  <a:pt x="4995187" y="974726"/>
                </a:cubicBezTo>
                <a:cubicBezTo>
                  <a:pt x="4998759" y="980013"/>
                  <a:pt x="5004663" y="981312"/>
                  <a:pt x="5010620" y="982673"/>
                </a:cubicBezTo>
                <a:lnTo>
                  <a:pt x="5026033" y="990813"/>
                </a:lnTo>
                <a:lnTo>
                  <a:pt x="5026033" y="1012846"/>
                </a:lnTo>
                <a:lnTo>
                  <a:pt x="5019722" y="1016501"/>
                </a:lnTo>
                <a:cubicBezTo>
                  <a:pt x="5014773" y="1019862"/>
                  <a:pt x="5011230" y="1023638"/>
                  <a:pt x="5013295" y="1027587"/>
                </a:cubicBezTo>
                <a:cubicBezTo>
                  <a:pt x="5008633" y="1029237"/>
                  <a:pt x="5007493" y="1029036"/>
                  <a:pt x="5007264" y="1034380"/>
                </a:cubicBezTo>
                <a:cubicBezTo>
                  <a:pt x="4997746" y="1045126"/>
                  <a:pt x="4999461" y="1060286"/>
                  <a:pt x="4992642" y="1071759"/>
                </a:cubicBezTo>
                <a:cubicBezTo>
                  <a:pt x="5003048" y="1081914"/>
                  <a:pt x="4987988" y="1075329"/>
                  <a:pt x="4993833" y="1082195"/>
                </a:cubicBezTo>
                <a:cubicBezTo>
                  <a:pt x="4990355" y="1102022"/>
                  <a:pt x="4997566" y="1120296"/>
                  <a:pt x="5005330" y="1138034"/>
                </a:cubicBezTo>
                <a:cubicBezTo>
                  <a:pt x="4995950" y="1138691"/>
                  <a:pt x="4987404" y="1140629"/>
                  <a:pt x="4978132" y="1141299"/>
                </a:cubicBezTo>
                <a:cubicBezTo>
                  <a:pt x="4968681" y="1152205"/>
                  <a:pt x="4970730" y="1167364"/>
                  <a:pt x="4964577" y="1177483"/>
                </a:cubicBezTo>
                <a:cubicBezTo>
                  <a:pt x="4963620" y="1181483"/>
                  <a:pt x="4969365" y="1184647"/>
                  <a:pt x="4963657" y="1187306"/>
                </a:cubicBezTo>
                <a:cubicBezTo>
                  <a:pt x="4958911" y="1203345"/>
                  <a:pt x="4961600" y="1218863"/>
                  <a:pt x="4971299" y="1229643"/>
                </a:cubicBezTo>
                <a:cubicBezTo>
                  <a:pt x="4980009" y="1243699"/>
                  <a:pt x="4996979" y="1246032"/>
                  <a:pt x="5008948" y="1248852"/>
                </a:cubicBezTo>
                <a:cubicBezTo>
                  <a:pt x="5010735" y="1245463"/>
                  <a:pt x="5012163" y="1241674"/>
                  <a:pt x="5013977" y="1238495"/>
                </a:cubicBezTo>
                <a:cubicBezTo>
                  <a:pt x="5007837" y="1230533"/>
                  <a:pt x="4983539" y="1226175"/>
                  <a:pt x="4988389" y="1213949"/>
                </a:cubicBezTo>
                <a:cubicBezTo>
                  <a:pt x="4981291" y="1198835"/>
                  <a:pt x="4983031" y="1141025"/>
                  <a:pt x="5012675" y="1162286"/>
                </a:cubicBezTo>
                <a:lnTo>
                  <a:pt x="5012676" y="1162284"/>
                </a:lnTo>
                <a:lnTo>
                  <a:pt x="5017104" y="1168231"/>
                </a:lnTo>
                <a:lnTo>
                  <a:pt x="5026033" y="1176536"/>
                </a:lnTo>
                <a:lnTo>
                  <a:pt x="5026033" y="1582995"/>
                </a:lnTo>
                <a:lnTo>
                  <a:pt x="5022772" y="1576037"/>
                </a:lnTo>
                <a:cubicBezTo>
                  <a:pt x="5021611" y="1572864"/>
                  <a:pt x="5021286" y="1569892"/>
                  <a:pt x="5023703" y="1568530"/>
                </a:cubicBezTo>
                <a:cubicBezTo>
                  <a:pt x="5018549" y="1560931"/>
                  <a:pt x="5018446" y="1544094"/>
                  <a:pt x="5022070" y="1537219"/>
                </a:cubicBezTo>
                <a:cubicBezTo>
                  <a:pt x="5023551" y="1533299"/>
                  <a:pt x="5017981" y="1532116"/>
                  <a:pt x="5023203" y="1529536"/>
                </a:cubicBezTo>
                <a:cubicBezTo>
                  <a:pt x="5016929" y="1520367"/>
                  <a:pt x="5021882" y="1509977"/>
                  <a:pt x="5021571" y="1498194"/>
                </a:cubicBezTo>
                <a:cubicBezTo>
                  <a:pt x="4996327" y="1472185"/>
                  <a:pt x="5006368" y="1519465"/>
                  <a:pt x="4999830" y="1529630"/>
                </a:cubicBezTo>
                <a:lnTo>
                  <a:pt x="4999835" y="1529636"/>
                </a:lnTo>
                <a:cubicBezTo>
                  <a:pt x="5001908" y="1544643"/>
                  <a:pt x="5002117" y="1558710"/>
                  <a:pt x="5002138" y="1574162"/>
                </a:cubicBezTo>
                <a:cubicBezTo>
                  <a:pt x="5009849" y="1578186"/>
                  <a:pt x="5003510" y="1585584"/>
                  <a:pt x="5008169" y="1590427"/>
                </a:cubicBezTo>
                <a:cubicBezTo>
                  <a:pt x="5004877" y="1599210"/>
                  <a:pt x="5022124" y="1608077"/>
                  <a:pt x="5015608" y="1614539"/>
                </a:cubicBezTo>
                <a:cubicBezTo>
                  <a:pt x="5019736" y="1620215"/>
                  <a:pt x="5022164" y="1627894"/>
                  <a:pt x="5025332" y="1634502"/>
                </a:cubicBezTo>
                <a:lnTo>
                  <a:pt x="5026033" y="1635171"/>
                </a:lnTo>
                <a:lnTo>
                  <a:pt x="5026033" y="1867347"/>
                </a:lnTo>
                <a:lnTo>
                  <a:pt x="5014257" y="1863520"/>
                </a:lnTo>
                <a:cubicBezTo>
                  <a:pt x="5020090" y="1854797"/>
                  <a:pt x="4996643" y="1844573"/>
                  <a:pt x="4994178" y="1835989"/>
                </a:cubicBezTo>
                <a:cubicBezTo>
                  <a:pt x="4994225" y="1831433"/>
                  <a:pt x="4987383" y="1834368"/>
                  <a:pt x="4984909" y="1831924"/>
                </a:cubicBezTo>
                <a:cubicBezTo>
                  <a:pt x="4984060" y="1830428"/>
                  <a:pt x="4985280" y="1828437"/>
                  <a:pt x="4983525" y="1827259"/>
                </a:cubicBezTo>
                <a:cubicBezTo>
                  <a:pt x="4971312" y="1827850"/>
                  <a:pt x="4986393" y="1811068"/>
                  <a:pt x="4971352" y="1799867"/>
                </a:cubicBezTo>
                <a:cubicBezTo>
                  <a:pt x="4971337" y="1799491"/>
                  <a:pt x="4970749" y="1799811"/>
                  <a:pt x="4970080" y="1800217"/>
                </a:cubicBezTo>
                <a:lnTo>
                  <a:pt x="4970078" y="1800218"/>
                </a:lnTo>
                <a:lnTo>
                  <a:pt x="4969791" y="1799582"/>
                </a:lnTo>
                <a:cubicBezTo>
                  <a:pt x="4969612" y="1799922"/>
                  <a:pt x="4969441" y="1800228"/>
                  <a:pt x="4969226" y="1800707"/>
                </a:cubicBezTo>
                <a:lnTo>
                  <a:pt x="4969895" y="1800326"/>
                </a:lnTo>
                <a:lnTo>
                  <a:pt x="4969209" y="1800733"/>
                </a:lnTo>
                <a:cubicBezTo>
                  <a:pt x="4969216" y="1800720"/>
                  <a:pt x="4969221" y="1800715"/>
                  <a:pt x="4969226" y="1800701"/>
                </a:cubicBezTo>
                <a:cubicBezTo>
                  <a:pt x="4968430" y="1801177"/>
                  <a:pt x="4967688" y="1801551"/>
                  <a:pt x="4967663" y="1800956"/>
                </a:cubicBezTo>
                <a:cubicBezTo>
                  <a:pt x="4968030" y="1800439"/>
                  <a:pt x="4968450" y="1799791"/>
                  <a:pt x="4968994" y="1799600"/>
                </a:cubicBezTo>
                <a:cubicBezTo>
                  <a:pt x="4969452" y="1799406"/>
                  <a:pt x="4969606" y="1799510"/>
                  <a:pt x="4969794" y="1799580"/>
                </a:cubicBezTo>
                <a:cubicBezTo>
                  <a:pt x="4970725" y="1797811"/>
                  <a:pt x="4971317" y="1797534"/>
                  <a:pt x="4973047" y="1796089"/>
                </a:cubicBezTo>
                <a:cubicBezTo>
                  <a:pt x="4959983" y="1790727"/>
                  <a:pt x="4969543" y="1794357"/>
                  <a:pt x="4967223" y="1776889"/>
                </a:cubicBezTo>
                <a:cubicBezTo>
                  <a:pt x="4967430" y="1775626"/>
                  <a:pt x="4966344" y="1775981"/>
                  <a:pt x="4965189" y="1776475"/>
                </a:cubicBezTo>
                <a:lnTo>
                  <a:pt x="4965187" y="1776476"/>
                </a:lnTo>
                <a:lnTo>
                  <a:pt x="4964738" y="1775642"/>
                </a:lnTo>
                <a:lnTo>
                  <a:pt x="4964740" y="1775642"/>
                </a:lnTo>
                <a:cubicBezTo>
                  <a:pt x="4965316" y="1774098"/>
                  <a:pt x="4965566" y="1772936"/>
                  <a:pt x="4965686" y="1771922"/>
                </a:cubicBezTo>
                <a:cubicBezTo>
                  <a:pt x="4959222" y="1766282"/>
                  <a:pt x="4965522" y="1764809"/>
                  <a:pt x="4960897" y="1759640"/>
                </a:cubicBezTo>
                <a:cubicBezTo>
                  <a:pt x="4953495" y="1758609"/>
                  <a:pt x="4953720" y="1784442"/>
                  <a:pt x="4958502" y="1790101"/>
                </a:cubicBezTo>
                <a:cubicBezTo>
                  <a:pt x="4957396" y="1792983"/>
                  <a:pt x="4958915" y="1795208"/>
                  <a:pt x="4959587" y="1797580"/>
                </a:cubicBezTo>
                <a:cubicBezTo>
                  <a:pt x="4957322" y="1798595"/>
                  <a:pt x="4956969" y="1801114"/>
                  <a:pt x="4959920" y="1801060"/>
                </a:cubicBezTo>
                <a:cubicBezTo>
                  <a:pt x="4965096" y="1803010"/>
                  <a:pt x="4958058" y="1803363"/>
                  <a:pt x="4956661" y="1804539"/>
                </a:cubicBezTo>
                <a:cubicBezTo>
                  <a:pt x="4958656" y="1806321"/>
                  <a:pt x="4959277" y="1809988"/>
                  <a:pt x="4960156" y="1813221"/>
                </a:cubicBezTo>
                <a:lnTo>
                  <a:pt x="4965200" y="1819292"/>
                </a:lnTo>
                <a:lnTo>
                  <a:pt x="4965196" y="1819292"/>
                </a:lnTo>
                <a:cubicBezTo>
                  <a:pt x="4965213" y="1822815"/>
                  <a:pt x="4970090" y="1830627"/>
                  <a:pt x="4973494" y="1826143"/>
                </a:cubicBezTo>
                <a:cubicBezTo>
                  <a:pt x="4975529" y="1827926"/>
                  <a:pt x="4973015" y="1831736"/>
                  <a:pt x="4976969" y="1831662"/>
                </a:cubicBezTo>
                <a:cubicBezTo>
                  <a:pt x="4980601" y="1833148"/>
                  <a:pt x="4973714" y="1851741"/>
                  <a:pt x="4984189" y="1845484"/>
                </a:cubicBezTo>
                <a:cubicBezTo>
                  <a:pt x="4990722" y="1846177"/>
                  <a:pt x="4986048" y="1858461"/>
                  <a:pt x="4990412" y="1861753"/>
                </a:cubicBezTo>
                <a:cubicBezTo>
                  <a:pt x="4998791" y="1869152"/>
                  <a:pt x="5000034" y="1859182"/>
                  <a:pt x="5003280" y="1865012"/>
                </a:cubicBezTo>
                <a:cubicBezTo>
                  <a:pt x="5001214" y="1869295"/>
                  <a:pt x="5004863" y="1874827"/>
                  <a:pt x="5010087" y="1878642"/>
                </a:cubicBezTo>
                <a:lnTo>
                  <a:pt x="5026033" y="1881908"/>
                </a:lnTo>
                <a:lnTo>
                  <a:pt x="5026033" y="1882442"/>
                </a:lnTo>
                <a:lnTo>
                  <a:pt x="5022105" y="1888571"/>
                </a:lnTo>
                <a:lnTo>
                  <a:pt x="5026033" y="1891139"/>
                </a:lnTo>
                <a:lnTo>
                  <a:pt x="5026033" y="1937851"/>
                </a:lnTo>
                <a:lnTo>
                  <a:pt x="5022546" y="1932020"/>
                </a:lnTo>
                <a:cubicBezTo>
                  <a:pt x="5020185" y="1930017"/>
                  <a:pt x="5017016" y="1928968"/>
                  <a:pt x="5012706" y="1929401"/>
                </a:cubicBezTo>
                <a:cubicBezTo>
                  <a:pt x="5006274" y="1908818"/>
                  <a:pt x="5024457" y="1865246"/>
                  <a:pt x="4983915" y="1891913"/>
                </a:cubicBezTo>
                <a:cubicBezTo>
                  <a:pt x="4953400" y="1891589"/>
                  <a:pt x="4915202" y="1891518"/>
                  <a:pt x="4887609" y="1887376"/>
                </a:cubicBezTo>
                <a:lnTo>
                  <a:pt x="4889488" y="1886059"/>
                </a:lnTo>
                <a:lnTo>
                  <a:pt x="4889512" y="1886042"/>
                </a:lnTo>
                <a:cubicBezTo>
                  <a:pt x="4890728" y="1882823"/>
                  <a:pt x="4885525" y="1883576"/>
                  <a:pt x="4883295" y="1882682"/>
                </a:cubicBezTo>
                <a:cubicBezTo>
                  <a:pt x="4867988" y="1876709"/>
                  <a:pt x="4852218" y="1875123"/>
                  <a:pt x="4833828" y="1871365"/>
                </a:cubicBezTo>
                <a:cubicBezTo>
                  <a:pt x="4827563" y="1866388"/>
                  <a:pt x="4821916" y="1863015"/>
                  <a:pt x="4814293" y="1861516"/>
                </a:cubicBezTo>
                <a:cubicBezTo>
                  <a:pt x="4812257" y="1863489"/>
                  <a:pt x="4809972" y="1864175"/>
                  <a:pt x="4810451" y="1860305"/>
                </a:cubicBezTo>
                <a:cubicBezTo>
                  <a:pt x="4802932" y="1849270"/>
                  <a:pt x="4824572" y="1851753"/>
                  <a:pt x="4829006" y="1845119"/>
                </a:cubicBezTo>
                <a:cubicBezTo>
                  <a:pt x="4846328" y="1850476"/>
                  <a:pt x="4870102" y="1845158"/>
                  <a:pt x="4892339" y="1850061"/>
                </a:cubicBezTo>
                <a:cubicBezTo>
                  <a:pt x="4896856" y="1855410"/>
                  <a:pt x="4897838" y="1851458"/>
                  <a:pt x="4903050" y="1851345"/>
                </a:cubicBezTo>
                <a:cubicBezTo>
                  <a:pt x="4904976" y="1857171"/>
                  <a:pt x="4921150" y="1853615"/>
                  <a:pt x="4915135" y="1849060"/>
                </a:cubicBezTo>
                <a:cubicBezTo>
                  <a:pt x="4919216" y="1844540"/>
                  <a:pt x="4922600" y="1853093"/>
                  <a:pt x="4917520" y="1852990"/>
                </a:cubicBezTo>
                <a:cubicBezTo>
                  <a:pt x="4917679" y="1861760"/>
                  <a:pt x="4951033" y="1873154"/>
                  <a:pt x="4955264" y="1868204"/>
                </a:cubicBezTo>
                <a:cubicBezTo>
                  <a:pt x="4957593" y="1873527"/>
                  <a:pt x="4958422" y="1876223"/>
                  <a:pt x="4964076" y="1870211"/>
                </a:cubicBezTo>
                <a:cubicBezTo>
                  <a:pt x="4964560" y="1865982"/>
                  <a:pt x="4967254" y="1867824"/>
                  <a:pt x="4969762" y="1866018"/>
                </a:cubicBezTo>
                <a:cubicBezTo>
                  <a:pt x="4956682" y="1855100"/>
                  <a:pt x="4935852" y="1843130"/>
                  <a:pt x="4918984" y="1844989"/>
                </a:cubicBezTo>
                <a:cubicBezTo>
                  <a:pt x="4913166" y="1832033"/>
                  <a:pt x="4895229" y="1837203"/>
                  <a:pt x="4886424" y="1832243"/>
                </a:cubicBezTo>
                <a:cubicBezTo>
                  <a:pt x="4885301" y="1835139"/>
                  <a:pt x="4885589" y="1836895"/>
                  <a:pt x="4881775" y="1835531"/>
                </a:cubicBezTo>
                <a:cubicBezTo>
                  <a:pt x="4879528" y="1832304"/>
                  <a:pt x="4874733" y="1831000"/>
                  <a:pt x="4872000" y="1834346"/>
                </a:cubicBezTo>
                <a:cubicBezTo>
                  <a:pt x="4868212" y="1829766"/>
                  <a:pt x="4866403" y="1831783"/>
                  <a:pt x="4863754" y="1836222"/>
                </a:cubicBezTo>
                <a:cubicBezTo>
                  <a:pt x="4849364" y="1833699"/>
                  <a:pt x="4842405" y="1832087"/>
                  <a:pt x="4836726" y="1843134"/>
                </a:cubicBezTo>
                <a:cubicBezTo>
                  <a:pt x="4834723" y="1841544"/>
                  <a:pt x="4837592" y="1837268"/>
                  <a:pt x="4835589" y="1835642"/>
                </a:cubicBezTo>
                <a:cubicBezTo>
                  <a:pt x="4831266" y="1833949"/>
                  <a:pt x="4832244" y="1837547"/>
                  <a:pt x="4829775" y="1839880"/>
                </a:cubicBezTo>
                <a:cubicBezTo>
                  <a:pt x="4825347" y="1834542"/>
                  <a:pt x="4816738" y="1834727"/>
                  <a:pt x="4813934" y="1840380"/>
                </a:cubicBezTo>
                <a:cubicBezTo>
                  <a:pt x="4804775" y="1833309"/>
                  <a:pt x="4789255" y="1846457"/>
                  <a:pt x="4782909" y="1853763"/>
                </a:cubicBezTo>
                <a:cubicBezTo>
                  <a:pt x="4787464" y="1859600"/>
                  <a:pt x="4784636" y="1863279"/>
                  <a:pt x="4786177" y="1869293"/>
                </a:cubicBezTo>
                <a:cubicBezTo>
                  <a:pt x="4797310" y="1881223"/>
                  <a:pt x="4812390" y="1889983"/>
                  <a:pt x="4828641" y="1891805"/>
                </a:cubicBezTo>
                <a:cubicBezTo>
                  <a:pt x="4841974" y="1900148"/>
                  <a:pt x="4862422" y="1903949"/>
                  <a:pt x="4879500" y="1909493"/>
                </a:cubicBezTo>
                <a:cubicBezTo>
                  <a:pt x="4876367" y="1911917"/>
                  <a:pt x="4869976" y="1916527"/>
                  <a:pt x="4867656" y="1912048"/>
                </a:cubicBezTo>
                <a:cubicBezTo>
                  <a:pt x="4848855" y="1907793"/>
                  <a:pt x="4831368" y="1903546"/>
                  <a:pt x="4813678" y="1905893"/>
                </a:cubicBezTo>
                <a:cubicBezTo>
                  <a:pt x="4810030" y="1908567"/>
                  <a:pt x="4809784" y="1908530"/>
                  <a:pt x="4806581" y="1904741"/>
                </a:cubicBezTo>
                <a:cubicBezTo>
                  <a:pt x="4800570" y="1909775"/>
                  <a:pt x="4774905" y="1904867"/>
                  <a:pt x="4782828" y="1918804"/>
                </a:cubicBezTo>
                <a:cubicBezTo>
                  <a:pt x="4782254" y="1922241"/>
                  <a:pt x="4782236" y="1922261"/>
                  <a:pt x="4778751" y="1922056"/>
                </a:cubicBezTo>
                <a:cubicBezTo>
                  <a:pt x="4773038" y="1928956"/>
                  <a:pt x="4773328" y="1908180"/>
                  <a:pt x="4765384" y="1913943"/>
                </a:cubicBezTo>
                <a:cubicBezTo>
                  <a:pt x="4772209" y="1921895"/>
                  <a:pt x="4761449" y="1918463"/>
                  <a:pt x="4757954" y="1922037"/>
                </a:cubicBezTo>
                <a:cubicBezTo>
                  <a:pt x="4755627" y="1919717"/>
                  <a:pt x="4758563" y="1916530"/>
                  <a:pt x="4756182" y="1914221"/>
                </a:cubicBezTo>
                <a:cubicBezTo>
                  <a:pt x="4753269" y="1916559"/>
                  <a:pt x="4749333" y="1920593"/>
                  <a:pt x="4749244" y="1923705"/>
                </a:cubicBezTo>
                <a:cubicBezTo>
                  <a:pt x="4753590" y="1925589"/>
                  <a:pt x="4747348" y="1927508"/>
                  <a:pt x="4748732" y="1923650"/>
                </a:cubicBezTo>
                <a:cubicBezTo>
                  <a:pt x="4741520" y="1915650"/>
                  <a:pt x="4728827" y="1928505"/>
                  <a:pt x="4718579" y="1927717"/>
                </a:cubicBezTo>
                <a:cubicBezTo>
                  <a:pt x="4711993" y="1931554"/>
                  <a:pt x="4708972" y="1940361"/>
                  <a:pt x="4700987" y="1939230"/>
                </a:cubicBezTo>
                <a:cubicBezTo>
                  <a:pt x="4695258" y="1941177"/>
                  <a:pt x="4702742" y="1951684"/>
                  <a:pt x="4693287" y="1942984"/>
                </a:cubicBezTo>
                <a:cubicBezTo>
                  <a:pt x="4676037" y="1953891"/>
                  <a:pt x="4647626" y="1964413"/>
                  <a:pt x="4640306" y="1987207"/>
                </a:cubicBezTo>
                <a:cubicBezTo>
                  <a:pt x="4634313" y="1990149"/>
                  <a:pt x="4634480" y="1994956"/>
                  <a:pt x="4633303" y="1999688"/>
                </a:cubicBezTo>
                <a:cubicBezTo>
                  <a:pt x="4628393" y="2003418"/>
                  <a:pt x="4622035" y="2011947"/>
                  <a:pt x="4629179" y="2014217"/>
                </a:cubicBezTo>
                <a:cubicBezTo>
                  <a:pt x="4624866" y="2016501"/>
                  <a:pt x="4623353" y="2015245"/>
                  <a:pt x="4623443" y="2021447"/>
                </a:cubicBezTo>
                <a:cubicBezTo>
                  <a:pt x="4625218" y="2023795"/>
                  <a:pt x="4625713" y="2024866"/>
                  <a:pt x="4623130" y="2026261"/>
                </a:cubicBezTo>
                <a:cubicBezTo>
                  <a:pt x="4624983" y="2029791"/>
                  <a:pt x="4628338" y="2035495"/>
                  <a:pt x="4632248" y="2036757"/>
                </a:cubicBezTo>
                <a:cubicBezTo>
                  <a:pt x="4645700" y="2058368"/>
                  <a:pt x="4666780" y="2062803"/>
                  <a:pt x="4690492" y="2064576"/>
                </a:cubicBezTo>
                <a:cubicBezTo>
                  <a:pt x="4691681" y="2056577"/>
                  <a:pt x="4706214" y="2071776"/>
                  <a:pt x="4705051" y="2063627"/>
                </a:cubicBezTo>
                <a:lnTo>
                  <a:pt x="4705050" y="2063615"/>
                </a:lnTo>
                <a:lnTo>
                  <a:pt x="4706179" y="2063478"/>
                </a:lnTo>
                <a:lnTo>
                  <a:pt x="4706179" y="2063487"/>
                </a:lnTo>
                <a:cubicBezTo>
                  <a:pt x="4712167" y="2066305"/>
                  <a:pt x="4716280" y="2059162"/>
                  <a:pt x="4720165" y="2065445"/>
                </a:cubicBezTo>
                <a:cubicBezTo>
                  <a:pt x="4722488" y="2064708"/>
                  <a:pt x="4720916" y="2060713"/>
                  <a:pt x="4723570" y="2060852"/>
                </a:cubicBezTo>
                <a:cubicBezTo>
                  <a:pt x="4740459" y="2061386"/>
                  <a:pt x="4741690" y="2063642"/>
                  <a:pt x="4730491" y="2075926"/>
                </a:cubicBezTo>
                <a:cubicBezTo>
                  <a:pt x="4736170" y="2078585"/>
                  <a:pt x="4748263" y="2080154"/>
                  <a:pt x="4756197" y="2076359"/>
                </a:cubicBezTo>
                <a:cubicBezTo>
                  <a:pt x="4764622" y="2061270"/>
                  <a:pt x="4782301" y="2065305"/>
                  <a:pt x="4796081" y="2056548"/>
                </a:cubicBezTo>
                <a:cubicBezTo>
                  <a:pt x="4807855" y="2056567"/>
                  <a:pt x="4814760" y="2045248"/>
                  <a:pt x="4806054" y="2037029"/>
                </a:cubicBezTo>
                <a:cubicBezTo>
                  <a:pt x="4799149" y="2039547"/>
                  <a:pt x="4788387" y="2042130"/>
                  <a:pt x="4781579" y="2037803"/>
                </a:cubicBezTo>
                <a:cubicBezTo>
                  <a:pt x="4784753" y="2036346"/>
                  <a:pt x="4795689" y="2037181"/>
                  <a:pt x="4791491" y="2030044"/>
                </a:cubicBezTo>
                <a:cubicBezTo>
                  <a:pt x="4786862" y="2034327"/>
                  <a:pt x="4787848" y="2029279"/>
                  <a:pt x="4787732" y="2025552"/>
                </a:cubicBezTo>
                <a:cubicBezTo>
                  <a:pt x="4784469" y="2020560"/>
                  <a:pt x="4783406" y="2028024"/>
                  <a:pt x="4780629" y="2028624"/>
                </a:cubicBezTo>
                <a:cubicBezTo>
                  <a:pt x="4778122" y="2028413"/>
                  <a:pt x="4775561" y="2027679"/>
                  <a:pt x="4773650" y="2030164"/>
                </a:cubicBezTo>
                <a:cubicBezTo>
                  <a:pt x="4768240" y="2030577"/>
                  <a:pt x="4764646" y="2032480"/>
                  <a:pt x="4762178" y="2036865"/>
                </a:cubicBezTo>
                <a:cubicBezTo>
                  <a:pt x="4753432" y="2036198"/>
                  <a:pt x="4745843" y="2039899"/>
                  <a:pt x="4738297" y="2044257"/>
                </a:cubicBezTo>
                <a:cubicBezTo>
                  <a:pt x="4730136" y="2040256"/>
                  <a:pt x="4715812" y="2045812"/>
                  <a:pt x="4705930" y="2048241"/>
                </a:cubicBezTo>
                <a:cubicBezTo>
                  <a:pt x="4683070" y="2046469"/>
                  <a:pt x="4659089" y="2040828"/>
                  <a:pt x="4644328" y="2027670"/>
                </a:cubicBezTo>
                <a:cubicBezTo>
                  <a:pt x="4633606" y="2018544"/>
                  <a:pt x="4658019" y="2000833"/>
                  <a:pt x="4655311" y="1994484"/>
                </a:cubicBezTo>
                <a:cubicBezTo>
                  <a:pt x="4662056" y="1987561"/>
                  <a:pt x="4672679" y="1984948"/>
                  <a:pt x="4675279" y="1975801"/>
                </a:cubicBezTo>
                <a:cubicBezTo>
                  <a:pt x="4692362" y="1967560"/>
                  <a:pt x="4705060" y="1955439"/>
                  <a:pt x="4723502" y="1951458"/>
                </a:cubicBezTo>
                <a:cubicBezTo>
                  <a:pt x="4733932" y="1937689"/>
                  <a:pt x="4737128" y="1953473"/>
                  <a:pt x="4743286" y="1935975"/>
                </a:cubicBezTo>
                <a:cubicBezTo>
                  <a:pt x="4751453" y="1947384"/>
                  <a:pt x="4759166" y="1926631"/>
                  <a:pt x="4763725" y="1935497"/>
                </a:cubicBezTo>
                <a:cubicBezTo>
                  <a:pt x="4765224" y="1935400"/>
                  <a:pt x="4765368" y="1934334"/>
                  <a:pt x="4765664" y="1933136"/>
                </a:cubicBezTo>
                <a:cubicBezTo>
                  <a:pt x="4766520" y="1929461"/>
                  <a:pt x="4771965" y="1932681"/>
                  <a:pt x="4771888" y="1927335"/>
                </a:cubicBezTo>
                <a:cubicBezTo>
                  <a:pt x="4773579" y="1925464"/>
                  <a:pt x="4777488" y="1933446"/>
                  <a:pt x="4779221" y="1927616"/>
                </a:cubicBezTo>
                <a:cubicBezTo>
                  <a:pt x="4779883" y="1922903"/>
                  <a:pt x="4786257" y="1924994"/>
                  <a:pt x="4787764" y="1927881"/>
                </a:cubicBezTo>
                <a:cubicBezTo>
                  <a:pt x="4789740" y="1928058"/>
                  <a:pt x="4790835" y="1925055"/>
                  <a:pt x="4793654" y="1926674"/>
                </a:cubicBezTo>
                <a:cubicBezTo>
                  <a:pt x="4796111" y="1923500"/>
                  <a:pt x="4798387" y="1920855"/>
                  <a:pt x="4801740" y="1922219"/>
                </a:cubicBezTo>
                <a:cubicBezTo>
                  <a:pt x="4805659" y="1928766"/>
                  <a:pt x="4813334" y="1921228"/>
                  <a:pt x="4818905" y="1920281"/>
                </a:cubicBezTo>
                <a:cubicBezTo>
                  <a:pt x="4821771" y="1918640"/>
                  <a:pt x="4827971" y="1919402"/>
                  <a:pt x="4830092" y="1922905"/>
                </a:cubicBezTo>
                <a:cubicBezTo>
                  <a:pt x="4834847" y="1920128"/>
                  <a:pt x="4841117" y="1916503"/>
                  <a:pt x="4844231" y="1923390"/>
                </a:cubicBezTo>
                <a:cubicBezTo>
                  <a:pt x="4838240" y="1925296"/>
                  <a:pt x="4831292" y="1923005"/>
                  <a:pt x="4826080" y="1928569"/>
                </a:cubicBezTo>
                <a:cubicBezTo>
                  <a:pt x="4824263" y="1933810"/>
                  <a:pt x="4817048" y="1933867"/>
                  <a:pt x="4813107" y="1938761"/>
                </a:cubicBezTo>
                <a:cubicBezTo>
                  <a:pt x="4809541" y="1938182"/>
                  <a:pt x="4807606" y="1942062"/>
                  <a:pt x="4803814" y="1940632"/>
                </a:cubicBezTo>
                <a:cubicBezTo>
                  <a:pt x="4801485" y="1940401"/>
                  <a:pt x="4801427" y="1940474"/>
                  <a:pt x="4800562" y="1943244"/>
                </a:cubicBezTo>
                <a:cubicBezTo>
                  <a:pt x="4798533" y="1947694"/>
                  <a:pt x="4790894" y="1948505"/>
                  <a:pt x="4791476" y="1954497"/>
                </a:cubicBezTo>
                <a:cubicBezTo>
                  <a:pt x="4788381" y="1959992"/>
                  <a:pt x="4775948" y="1953041"/>
                  <a:pt x="4777255" y="1964764"/>
                </a:cubicBezTo>
                <a:cubicBezTo>
                  <a:pt x="4765182" y="1972202"/>
                  <a:pt x="4757020" y="1994839"/>
                  <a:pt x="4767292" y="2002748"/>
                </a:cubicBezTo>
                <a:cubicBezTo>
                  <a:pt x="4752965" y="2029056"/>
                  <a:pt x="4841645" y="2022059"/>
                  <a:pt x="4852708" y="2011747"/>
                </a:cubicBezTo>
                <a:cubicBezTo>
                  <a:pt x="4860767" y="2011027"/>
                  <a:pt x="4870803" y="2011797"/>
                  <a:pt x="4873186" y="2005011"/>
                </a:cubicBezTo>
                <a:cubicBezTo>
                  <a:pt x="4874947" y="2002659"/>
                  <a:pt x="4877144" y="2004296"/>
                  <a:pt x="4878694" y="2004210"/>
                </a:cubicBezTo>
                <a:cubicBezTo>
                  <a:pt x="4881171" y="2004097"/>
                  <a:pt x="4882217" y="2001020"/>
                  <a:pt x="4885034" y="2002422"/>
                </a:cubicBezTo>
                <a:cubicBezTo>
                  <a:pt x="4888992" y="1998828"/>
                  <a:pt x="4892989" y="1996236"/>
                  <a:pt x="4897464" y="1994686"/>
                </a:cubicBezTo>
                <a:cubicBezTo>
                  <a:pt x="4891631" y="1986540"/>
                  <a:pt x="4906820" y="1991236"/>
                  <a:pt x="4910180" y="1987305"/>
                </a:cubicBezTo>
                <a:cubicBezTo>
                  <a:pt x="4917437" y="1986873"/>
                  <a:pt x="4920903" y="1980087"/>
                  <a:pt x="4926920" y="1976336"/>
                </a:cubicBezTo>
                <a:cubicBezTo>
                  <a:pt x="4937732" y="1981693"/>
                  <a:pt x="4928834" y="1986614"/>
                  <a:pt x="4928604" y="1995525"/>
                </a:cubicBezTo>
                <a:cubicBezTo>
                  <a:pt x="4931838" y="2006620"/>
                  <a:pt x="4896254" y="2064477"/>
                  <a:pt x="4922951" y="2071820"/>
                </a:cubicBezTo>
                <a:cubicBezTo>
                  <a:pt x="4928439" y="2076932"/>
                  <a:pt x="4909409" y="2068379"/>
                  <a:pt x="4917248" y="2087574"/>
                </a:cubicBezTo>
                <a:cubicBezTo>
                  <a:pt x="4915256" y="2102406"/>
                  <a:pt x="4919936" y="2115310"/>
                  <a:pt x="4920280" y="2129526"/>
                </a:cubicBezTo>
                <a:cubicBezTo>
                  <a:pt x="4923026" y="2132504"/>
                  <a:pt x="4925847" y="2131674"/>
                  <a:pt x="4925188" y="2136918"/>
                </a:cubicBezTo>
                <a:cubicBezTo>
                  <a:pt x="4926355" y="2137320"/>
                  <a:pt x="4926722" y="2137736"/>
                  <a:pt x="4926728" y="2138613"/>
                </a:cubicBezTo>
                <a:cubicBezTo>
                  <a:pt x="4925420" y="2141170"/>
                  <a:pt x="4923331" y="2136381"/>
                  <a:pt x="4925186" y="2136917"/>
                </a:cubicBezTo>
                <a:cubicBezTo>
                  <a:pt x="4921997" y="2136038"/>
                  <a:pt x="4919188" y="2141548"/>
                  <a:pt x="4919559" y="2135392"/>
                </a:cubicBezTo>
                <a:cubicBezTo>
                  <a:pt x="4908906" y="2124930"/>
                  <a:pt x="4906771" y="2145566"/>
                  <a:pt x="4904692" y="2153460"/>
                </a:cubicBezTo>
                <a:cubicBezTo>
                  <a:pt x="4899775" y="2158408"/>
                  <a:pt x="4897580" y="2164745"/>
                  <a:pt x="4894782" y="2170741"/>
                </a:cubicBezTo>
                <a:cubicBezTo>
                  <a:pt x="4891222" y="2175994"/>
                  <a:pt x="4881702" y="2178623"/>
                  <a:pt x="4887513" y="2185811"/>
                </a:cubicBezTo>
                <a:cubicBezTo>
                  <a:pt x="4886182" y="2188387"/>
                  <a:pt x="4884134" y="2183554"/>
                  <a:pt x="4885961" y="2184117"/>
                </a:cubicBezTo>
                <a:cubicBezTo>
                  <a:pt x="4884552" y="2183677"/>
                  <a:pt x="4883657" y="2183768"/>
                  <a:pt x="4883337" y="2184562"/>
                </a:cubicBezTo>
                <a:cubicBezTo>
                  <a:pt x="4876475" y="2194727"/>
                  <a:pt x="4882185" y="2189182"/>
                  <a:pt x="4888800" y="2195888"/>
                </a:cubicBezTo>
                <a:cubicBezTo>
                  <a:pt x="4887269" y="2198576"/>
                  <a:pt x="4882444" y="2196270"/>
                  <a:pt x="4880057" y="2196367"/>
                </a:cubicBezTo>
                <a:cubicBezTo>
                  <a:pt x="4878213" y="2198397"/>
                  <a:pt x="4877111" y="2198475"/>
                  <a:pt x="4876580" y="2197629"/>
                </a:cubicBezTo>
                <a:lnTo>
                  <a:pt x="4876535" y="2193353"/>
                </a:lnTo>
                <a:lnTo>
                  <a:pt x="4876535" y="2193351"/>
                </a:lnTo>
                <a:cubicBezTo>
                  <a:pt x="4866821" y="2197469"/>
                  <a:pt x="4859534" y="2208140"/>
                  <a:pt x="4849261" y="2208246"/>
                </a:cubicBezTo>
                <a:cubicBezTo>
                  <a:pt x="4846701" y="2208029"/>
                  <a:pt x="4846234" y="2208623"/>
                  <a:pt x="4846175" y="2212056"/>
                </a:cubicBezTo>
                <a:cubicBezTo>
                  <a:pt x="4851152" y="2218722"/>
                  <a:pt x="4851395" y="2220353"/>
                  <a:pt x="4857664" y="2221139"/>
                </a:cubicBezTo>
                <a:cubicBezTo>
                  <a:pt x="4856674" y="2225207"/>
                  <a:pt x="4860147" y="2225075"/>
                  <a:pt x="4863587" y="2225417"/>
                </a:cubicBezTo>
                <a:cubicBezTo>
                  <a:pt x="4872947" y="2218680"/>
                  <a:pt x="4899653" y="2207416"/>
                  <a:pt x="4894600" y="2194160"/>
                </a:cubicBezTo>
                <a:cubicBezTo>
                  <a:pt x="4896472" y="2191730"/>
                  <a:pt x="4899588" y="2194724"/>
                  <a:pt x="4901731" y="2193137"/>
                </a:cubicBezTo>
                <a:cubicBezTo>
                  <a:pt x="4903204" y="2189220"/>
                  <a:pt x="4893925" y="2191369"/>
                  <a:pt x="4891356" y="2189860"/>
                </a:cubicBezTo>
                <a:cubicBezTo>
                  <a:pt x="4888474" y="2187401"/>
                  <a:pt x="4891437" y="2178635"/>
                  <a:pt x="4894451" y="2185129"/>
                </a:cubicBezTo>
                <a:cubicBezTo>
                  <a:pt x="4901298" y="2185383"/>
                  <a:pt x="4905370" y="2179923"/>
                  <a:pt x="4909104" y="2176522"/>
                </a:cubicBezTo>
                <a:cubicBezTo>
                  <a:pt x="4918815" y="2170733"/>
                  <a:pt x="4919395" y="2154888"/>
                  <a:pt x="4921300" y="2143534"/>
                </a:cubicBezTo>
                <a:cubicBezTo>
                  <a:pt x="4922924" y="2139088"/>
                  <a:pt x="4932400" y="2146337"/>
                  <a:pt x="4930899" y="2149157"/>
                </a:cubicBezTo>
                <a:cubicBezTo>
                  <a:pt x="4933807" y="2152101"/>
                  <a:pt x="4932943" y="2153865"/>
                  <a:pt x="4932352" y="2158603"/>
                </a:cubicBezTo>
                <a:cubicBezTo>
                  <a:pt x="4935744" y="2160303"/>
                  <a:pt x="4936774" y="2164005"/>
                  <a:pt x="4937813" y="2166940"/>
                </a:cubicBezTo>
                <a:cubicBezTo>
                  <a:pt x="4942400" y="2165865"/>
                  <a:pt x="4949694" y="2168352"/>
                  <a:pt x="4949174" y="2163129"/>
                </a:cubicBezTo>
                <a:lnTo>
                  <a:pt x="4949166" y="2163128"/>
                </a:lnTo>
                <a:lnTo>
                  <a:pt x="4949935" y="2162873"/>
                </a:lnTo>
                <a:lnTo>
                  <a:pt x="4949140" y="2162995"/>
                </a:lnTo>
                <a:lnTo>
                  <a:pt x="4948609" y="2160775"/>
                </a:lnTo>
                <a:cubicBezTo>
                  <a:pt x="4949451" y="2161039"/>
                  <a:pt x="4950058" y="2162233"/>
                  <a:pt x="4949941" y="2162875"/>
                </a:cubicBezTo>
                <a:cubicBezTo>
                  <a:pt x="4952262" y="2162932"/>
                  <a:pt x="4957318" y="2165421"/>
                  <a:pt x="4959210" y="2161769"/>
                </a:cubicBezTo>
                <a:cubicBezTo>
                  <a:pt x="4965638" y="2162844"/>
                  <a:pt x="4959986" y="2158940"/>
                  <a:pt x="4961154" y="2155549"/>
                </a:cubicBezTo>
                <a:cubicBezTo>
                  <a:pt x="4962826" y="2154611"/>
                  <a:pt x="4978303" y="2152740"/>
                  <a:pt x="4968477" y="2149857"/>
                </a:cubicBezTo>
                <a:cubicBezTo>
                  <a:pt x="4966911" y="2149342"/>
                  <a:pt x="4967349" y="2147506"/>
                  <a:pt x="4968562" y="2147354"/>
                </a:cubicBezTo>
                <a:cubicBezTo>
                  <a:pt x="4981805" y="2151714"/>
                  <a:pt x="4982452" y="2135266"/>
                  <a:pt x="4992733" y="2130390"/>
                </a:cubicBezTo>
                <a:lnTo>
                  <a:pt x="4992740" y="2130394"/>
                </a:lnTo>
                <a:lnTo>
                  <a:pt x="4992749" y="2130395"/>
                </a:lnTo>
                <a:cubicBezTo>
                  <a:pt x="4992396" y="2126474"/>
                  <a:pt x="4994502" y="2125296"/>
                  <a:pt x="4995521" y="2122774"/>
                </a:cubicBezTo>
                <a:cubicBezTo>
                  <a:pt x="4991844" y="2119928"/>
                  <a:pt x="4997530" y="2118178"/>
                  <a:pt x="4999406" y="2115896"/>
                </a:cubicBezTo>
                <a:cubicBezTo>
                  <a:pt x="5000522" y="2110631"/>
                  <a:pt x="4996103" y="2103894"/>
                  <a:pt x="5004649" y="2104922"/>
                </a:cubicBezTo>
                <a:cubicBezTo>
                  <a:pt x="5017589" y="2098750"/>
                  <a:pt x="5013190" y="2083457"/>
                  <a:pt x="5022017" y="2074771"/>
                </a:cubicBezTo>
                <a:cubicBezTo>
                  <a:pt x="5022749" y="2067458"/>
                  <a:pt x="5028061" y="2064323"/>
                  <a:pt x="5021792" y="2059016"/>
                </a:cubicBezTo>
                <a:lnTo>
                  <a:pt x="5026033" y="2051836"/>
                </a:lnTo>
                <a:lnTo>
                  <a:pt x="5026033" y="2240021"/>
                </a:lnTo>
                <a:lnTo>
                  <a:pt x="5023656" y="2236315"/>
                </a:lnTo>
                <a:cubicBezTo>
                  <a:pt x="5021979" y="2226947"/>
                  <a:pt x="5014268" y="2217701"/>
                  <a:pt x="5014333" y="2208656"/>
                </a:cubicBezTo>
                <a:cubicBezTo>
                  <a:pt x="5020293" y="2204687"/>
                  <a:pt x="5010454" y="2199914"/>
                  <a:pt x="5007747" y="2197339"/>
                </a:cubicBezTo>
                <a:cubicBezTo>
                  <a:pt x="5009518" y="2191357"/>
                  <a:pt x="5007660" y="2188077"/>
                  <a:pt x="5004116" y="2183250"/>
                </a:cubicBezTo>
                <a:cubicBezTo>
                  <a:pt x="5001427" y="2152695"/>
                  <a:pt x="4977533" y="2125480"/>
                  <a:pt x="4992079" y="2177606"/>
                </a:cubicBezTo>
                <a:cubicBezTo>
                  <a:pt x="4992643" y="2182321"/>
                  <a:pt x="4994448" y="2185651"/>
                  <a:pt x="4993390" y="2190884"/>
                </a:cubicBezTo>
                <a:cubicBezTo>
                  <a:pt x="4999314" y="2194525"/>
                  <a:pt x="4995113" y="2201056"/>
                  <a:pt x="4998178" y="2205306"/>
                </a:cubicBezTo>
                <a:cubicBezTo>
                  <a:pt x="5004052" y="2206186"/>
                  <a:pt x="4999631" y="2216663"/>
                  <a:pt x="5004698" y="2219080"/>
                </a:cubicBezTo>
                <a:cubicBezTo>
                  <a:pt x="5010814" y="2220183"/>
                  <a:pt x="5002661" y="2222738"/>
                  <a:pt x="5004736" y="2225965"/>
                </a:cubicBezTo>
                <a:cubicBezTo>
                  <a:pt x="5008122" y="2234346"/>
                  <a:pt x="5005395" y="2245579"/>
                  <a:pt x="5014371" y="2250273"/>
                </a:cubicBezTo>
                <a:cubicBezTo>
                  <a:pt x="5013718" y="2253698"/>
                  <a:pt x="5015155" y="2257672"/>
                  <a:pt x="5017573" y="2260748"/>
                </a:cubicBezTo>
                <a:lnTo>
                  <a:pt x="5026033" y="2265491"/>
                </a:lnTo>
                <a:lnTo>
                  <a:pt x="5026033" y="5603565"/>
                </a:lnTo>
                <a:lnTo>
                  <a:pt x="0" y="5603565"/>
                </a:lnTo>
                <a:close/>
              </a:path>
            </a:pathLst>
          </a:custGeom>
        </p:spPr>
        <p:txBody>
          <a:bodyPr wrap="square">
            <a:noAutofit/>
          </a:bodyPr>
          <a:lstStyle>
            <a:lvl1pPr marL="0" indent="0">
              <a:buNone/>
              <a:defRPr sz="1800">
                <a:latin typeface="+mn-lt"/>
              </a:defRPr>
            </a:lvl1pPr>
          </a:lstStyle>
          <a:p>
            <a:endParaRPr lang="en-US" dirty="0"/>
          </a:p>
        </p:txBody>
      </p:sp>
      <p:sp>
        <p:nvSpPr>
          <p:cNvPr id="2" name="Title 1">
            <a:extLst>
              <a:ext uri="{FF2B5EF4-FFF2-40B4-BE49-F238E27FC236}">
                <a16:creationId xmlns:a16="http://schemas.microsoft.com/office/drawing/2014/main" id="{33B3FE10-4ECE-C238-6D2A-68DBBBF58775}"/>
              </a:ext>
            </a:extLst>
          </p:cNvPr>
          <p:cNvSpPr>
            <a:spLocks noGrp="1"/>
          </p:cNvSpPr>
          <p:nvPr>
            <p:ph type="title"/>
          </p:nvPr>
        </p:nvSpPr>
        <p:spPr>
          <a:xfrm>
            <a:off x="1095248" y="4945880"/>
            <a:ext cx="2907792" cy="804672"/>
          </a:xfrm>
        </p:spPr>
        <p:txBody>
          <a:bodyPr lIns="0" bIns="0" anchor="b" anchorCtr="0">
            <a:noAutofit/>
          </a:bodyPr>
          <a:lstStyle>
            <a:lvl1pPr>
              <a:defRPr sz="2800"/>
            </a:lvl1pPr>
          </a:lstStyle>
          <a:p>
            <a:r>
              <a:rPr lang="en-US" dirty="0"/>
              <a:t>Click to edit Master title style</a:t>
            </a:r>
          </a:p>
        </p:txBody>
      </p:sp>
      <p:sp>
        <p:nvSpPr>
          <p:cNvPr id="26" name="Picture Placeholder 25">
            <a:extLst>
              <a:ext uri="{FF2B5EF4-FFF2-40B4-BE49-F238E27FC236}">
                <a16:creationId xmlns:a16="http://schemas.microsoft.com/office/drawing/2014/main" id="{B2717BD5-EB98-F6C1-21E4-7E77E049930B}"/>
              </a:ext>
            </a:extLst>
          </p:cNvPr>
          <p:cNvSpPr>
            <a:spLocks noGrp="1"/>
          </p:cNvSpPr>
          <p:nvPr>
            <p:ph type="pic" sz="quarter" idx="14"/>
          </p:nvPr>
        </p:nvSpPr>
        <p:spPr>
          <a:xfrm>
            <a:off x="6522720" y="641664"/>
            <a:ext cx="5028297" cy="5574671"/>
          </a:xfrm>
          <a:custGeom>
            <a:avLst/>
            <a:gdLst>
              <a:gd name="connsiteX0" fmla="*/ 4923930 w 5028297"/>
              <a:gd name="connsiteY0" fmla="*/ 5568573 h 5574671"/>
              <a:gd name="connsiteX1" fmla="*/ 4920674 w 5028297"/>
              <a:gd name="connsiteY1" fmla="*/ 5574671 h 5574671"/>
              <a:gd name="connsiteX2" fmla="*/ 4912172 w 5028297"/>
              <a:gd name="connsiteY2" fmla="*/ 5574671 h 5574671"/>
              <a:gd name="connsiteX3" fmla="*/ 4848356 w 5028297"/>
              <a:gd name="connsiteY3" fmla="*/ 5566238 h 5574671"/>
              <a:gd name="connsiteX4" fmla="*/ 4876452 w 5028297"/>
              <a:gd name="connsiteY4" fmla="*/ 5571331 h 5574671"/>
              <a:gd name="connsiteX5" fmla="*/ 4878620 w 5028297"/>
              <a:gd name="connsiteY5" fmla="*/ 5574671 h 5574671"/>
              <a:gd name="connsiteX6" fmla="*/ 4774095 w 5028297"/>
              <a:gd name="connsiteY6" fmla="*/ 5574671 h 5574671"/>
              <a:gd name="connsiteX7" fmla="*/ 4783732 w 5028297"/>
              <a:gd name="connsiteY7" fmla="*/ 5572489 h 5574671"/>
              <a:gd name="connsiteX8" fmla="*/ 4848356 w 5028297"/>
              <a:gd name="connsiteY8" fmla="*/ 5566238 h 5574671"/>
              <a:gd name="connsiteX9" fmla="*/ 5001893 w 5028297"/>
              <a:gd name="connsiteY9" fmla="*/ 5541864 h 5574671"/>
              <a:gd name="connsiteX10" fmla="*/ 5019667 w 5028297"/>
              <a:gd name="connsiteY10" fmla="*/ 5570677 h 5574671"/>
              <a:gd name="connsiteX11" fmla="*/ 5020540 w 5028297"/>
              <a:gd name="connsiteY11" fmla="*/ 5574671 h 5574671"/>
              <a:gd name="connsiteX12" fmla="*/ 4997048 w 5028297"/>
              <a:gd name="connsiteY12" fmla="*/ 5574671 h 5574671"/>
              <a:gd name="connsiteX13" fmla="*/ 4997280 w 5028297"/>
              <a:gd name="connsiteY13" fmla="*/ 5562599 h 5574671"/>
              <a:gd name="connsiteX14" fmla="*/ 5001893 w 5028297"/>
              <a:gd name="connsiteY14" fmla="*/ 5541864 h 5574671"/>
              <a:gd name="connsiteX15" fmla="*/ 4073842 w 5028297"/>
              <a:gd name="connsiteY15" fmla="*/ 5533217 h 5574671"/>
              <a:gd name="connsiteX16" fmla="*/ 4096992 w 5028297"/>
              <a:gd name="connsiteY16" fmla="*/ 5549931 h 5574671"/>
              <a:gd name="connsiteX17" fmla="*/ 4116583 w 5028297"/>
              <a:gd name="connsiteY17" fmla="*/ 5574671 h 5574671"/>
              <a:gd name="connsiteX18" fmla="*/ 3975847 w 5028297"/>
              <a:gd name="connsiteY18" fmla="*/ 5574671 h 5574671"/>
              <a:gd name="connsiteX19" fmla="*/ 3986655 w 5028297"/>
              <a:gd name="connsiteY19" fmla="*/ 5570688 h 5574671"/>
              <a:gd name="connsiteX20" fmla="*/ 4009001 w 5028297"/>
              <a:gd name="connsiteY20" fmla="*/ 5560553 h 5574671"/>
              <a:gd name="connsiteX21" fmla="*/ 4055130 w 5028297"/>
              <a:gd name="connsiteY21" fmla="*/ 5547141 h 5574671"/>
              <a:gd name="connsiteX22" fmla="*/ 4073842 w 5028297"/>
              <a:gd name="connsiteY22" fmla="*/ 5533217 h 5574671"/>
              <a:gd name="connsiteX23" fmla="*/ 4986904 w 5028297"/>
              <a:gd name="connsiteY23" fmla="*/ 5524711 h 5574671"/>
              <a:gd name="connsiteX24" fmla="*/ 4967997 w 5028297"/>
              <a:gd name="connsiteY24" fmla="*/ 5560819 h 5574671"/>
              <a:gd name="connsiteX25" fmla="*/ 4966491 w 5028297"/>
              <a:gd name="connsiteY25" fmla="*/ 5574671 h 5574671"/>
              <a:gd name="connsiteX26" fmla="*/ 4943935 w 5028297"/>
              <a:gd name="connsiteY26" fmla="*/ 5574671 h 5574671"/>
              <a:gd name="connsiteX27" fmla="*/ 4945035 w 5028297"/>
              <a:gd name="connsiteY27" fmla="*/ 5557831 h 5574671"/>
              <a:gd name="connsiteX28" fmla="*/ 4986904 w 5028297"/>
              <a:gd name="connsiteY28" fmla="*/ 5524711 h 5574671"/>
              <a:gd name="connsiteX29" fmla="*/ 5027616 w 5028297"/>
              <a:gd name="connsiteY29" fmla="*/ 5519080 h 5574671"/>
              <a:gd name="connsiteX30" fmla="*/ 5027616 w 5028297"/>
              <a:gd name="connsiteY30" fmla="*/ 5544628 h 5574671"/>
              <a:gd name="connsiteX31" fmla="*/ 5021342 w 5028297"/>
              <a:gd name="connsiteY31" fmla="*/ 5540101 h 5574671"/>
              <a:gd name="connsiteX32" fmla="*/ 5026033 w 5028297"/>
              <a:gd name="connsiteY32" fmla="*/ 5519901 h 5574671"/>
              <a:gd name="connsiteX33" fmla="*/ 3975767 w 5028297"/>
              <a:gd name="connsiteY33" fmla="*/ 5511031 h 5574671"/>
              <a:gd name="connsiteX34" fmla="*/ 4009304 w 5028297"/>
              <a:gd name="connsiteY34" fmla="*/ 5513461 h 5574671"/>
              <a:gd name="connsiteX35" fmla="*/ 3923148 w 5028297"/>
              <a:gd name="connsiteY35" fmla="*/ 5573942 h 5574671"/>
              <a:gd name="connsiteX36" fmla="*/ 3922337 w 5028297"/>
              <a:gd name="connsiteY36" fmla="*/ 5574671 h 5574671"/>
              <a:gd name="connsiteX37" fmla="*/ 3892982 w 5028297"/>
              <a:gd name="connsiteY37" fmla="*/ 5574671 h 5574671"/>
              <a:gd name="connsiteX38" fmla="*/ 3894657 w 5028297"/>
              <a:gd name="connsiteY38" fmla="*/ 5569369 h 5574671"/>
              <a:gd name="connsiteX39" fmla="*/ 3975767 w 5028297"/>
              <a:gd name="connsiteY39" fmla="*/ 5511031 h 5574671"/>
              <a:gd name="connsiteX40" fmla="*/ 4042910 w 5028297"/>
              <a:gd name="connsiteY40" fmla="*/ 5497092 h 5574671"/>
              <a:gd name="connsiteX41" fmla="*/ 4038636 w 5028297"/>
              <a:gd name="connsiteY41" fmla="*/ 5533350 h 5574671"/>
              <a:gd name="connsiteX42" fmla="*/ 4042910 w 5028297"/>
              <a:gd name="connsiteY42" fmla="*/ 5497092 h 5574671"/>
              <a:gd name="connsiteX43" fmla="*/ 3852785 w 5028297"/>
              <a:gd name="connsiteY43" fmla="*/ 5478236 h 5574671"/>
              <a:gd name="connsiteX44" fmla="*/ 3927653 w 5028297"/>
              <a:gd name="connsiteY44" fmla="*/ 5516772 h 5574671"/>
              <a:gd name="connsiteX45" fmla="*/ 3879672 w 5028297"/>
              <a:gd name="connsiteY45" fmla="*/ 5560099 h 5574671"/>
              <a:gd name="connsiteX46" fmla="*/ 3857647 w 5028297"/>
              <a:gd name="connsiteY46" fmla="*/ 5574671 h 5574671"/>
              <a:gd name="connsiteX47" fmla="*/ 3822176 w 5028297"/>
              <a:gd name="connsiteY47" fmla="*/ 5574671 h 5574671"/>
              <a:gd name="connsiteX48" fmla="*/ 3811449 w 5028297"/>
              <a:gd name="connsiteY48" fmla="*/ 5565961 h 5574671"/>
              <a:gd name="connsiteX49" fmla="*/ 3802912 w 5028297"/>
              <a:gd name="connsiteY49" fmla="*/ 5520980 h 5574671"/>
              <a:gd name="connsiteX50" fmla="*/ 3852785 w 5028297"/>
              <a:gd name="connsiteY50" fmla="*/ 5478236 h 5574671"/>
              <a:gd name="connsiteX51" fmla="*/ 4008099 w 5028297"/>
              <a:gd name="connsiteY51" fmla="*/ 5422395 h 5574671"/>
              <a:gd name="connsiteX52" fmla="*/ 3961537 w 5028297"/>
              <a:gd name="connsiteY52" fmla="*/ 5492021 h 5574671"/>
              <a:gd name="connsiteX53" fmla="*/ 3951484 w 5028297"/>
              <a:gd name="connsiteY53" fmla="*/ 5500615 h 5574671"/>
              <a:gd name="connsiteX54" fmla="*/ 3934655 w 5028297"/>
              <a:gd name="connsiteY54" fmla="*/ 5496867 h 5574671"/>
              <a:gd name="connsiteX55" fmla="*/ 3956483 w 5028297"/>
              <a:gd name="connsiteY55" fmla="*/ 5453341 h 5574671"/>
              <a:gd name="connsiteX56" fmla="*/ 4008099 w 5028297"/>
              <a:gd name="connsiteY56" fmla="*/ 5422395 h 5574671"/>
              <a:gd name="connsiteX57" fmla="*/ 4030852 w 5028297"/>
              <a:gd name="connsiteY57" fmla="*/ 5421302 h 5574671"/>
              <a:gd name="connsiteX58" fmla="*/ 3990093 w 5028297"/>
              <a:gd name="connsiteY58" fmla="*/ 5493201 h 5574671"/>
              <a:gd name="connsiteX59" fmla="*/ 3987902 w 5028297"/>
              <a:gd name="connsiteY59" fmla="*/ 5480444 h 5574671"/>
              <a:gd name="connsiteX60" fmla="*/ 3987903 w 5028297"/>
              <a:gd name="connsiteY60" fmla="*/ 5480445 h 5574671"/>
              <a:gd name="connsiteX61" fmla="*/ 4030852 w 5028297"/>
              <a:gd name="connsiteY61" fmla="*/ 5421302 h 5574671"/>
              <a:gd name="connsiteX62" fmla="*/ 5016634 w 5028297"/>
              <a:gd name="connsiteY62" fmla="*/ 5385761 h 5574671"/>
              <a:gd name="connsiteX63" fmla="*/ 5027616 w 5028297"/>
              <a:gd name="connsiteY63" fmla="*/ 5390115 h 5574671"/>
              <a:gd name="connsiteX64" fmla="*/ 5027616 w 5028297"/>
              <a:gd name="connsiteY64" fmla="*/ 5498353 h 5574671"/>
              <a:gd name="connsiteX65" fmla="*/ 5015460 w 5028297"/>
              <a:gd name="connsiteY65" fmla="*/ 5505823 h 5574671"/>
              <a:gd name="connsiteX66" fmla="*/ 4977934 w 5028297"/>
              <a:gd name="connsiteY66" fmla="*/ 5507738 h 5574671"/>
              <a:gd name="connsiteX67" fmla="*/ 4970301 w 5028297"/>
              <a:gd name="connsiteY67" fmla="*/ 5412237 h 5574671"/>
              <a:gd name="connsiteX68" fmla="*/ 4996719 w 5028297"/>
              <a:gd name="connsiteY68" fmla="*/ 5392902 h 5574671"/>
              <a:gd name="connsiteX69" fmla="*/ 4996719 w 5028297"/>
              <a:gd name="connsiteY69" fmla="*/ 5392903 h 5574671"/>
              <a:gd name="connsiteX70" fmla="*/ 5016634 w 5028297"/>
              <a:gd name="connsiteY70" fmla="*/ 5385761 h 5574671"/>
              <a:gd name="connsiteX71" fmla="*/ 3856097 w 5028297"/>
              <a:gd name="connsiteY71" fmla="*/ 5351162 h 5574671"/>
              <a:gd name="connsiteX72" fmla="*/ 3959785 w 5028297"/>
              <a:gd name="connsiteY72" fmla="*/ 5414260 h 5574671"/>
              <a:gd name="connsiteX73" fmla="*/ 3896379 w 5028297"/>
              <a:gd name="connsiteY73" fmla="*/ 5468193 h 5574671"/>
              <a:gd name="connsiteX74" fmla="*/ 3841818 w 5028297"/>
              <a:gd name="connsiteY74" fmla="*/ 5456780 h 5574671"/>
              <a:gd name="connsiteX75" fmla="*/ 3841818 w 5028297"/>
              <a:gd name="connsiteY75" fmla="*/ 5456781 h 5574671"/>
              <a:gd name="connsiteX76" fmla="*/ 3792731 w 5028297"/>
              <a:gd name="connsiteY76" fmla="*/ 5379440 h 5574671"/>
              <a:gd name="connsiteX77" fmla="*/ 3856097 w 5028297"/>
              <a:gd name="connsiteY77" fmla="*/ 5351162 h 5574671"/>
              <a:gd name="connsiteX78" fmla="*/ 3921001 w 5028297"/>
              <a:gd name="connsiteY78" fmla="*/ 5271275 h 5574671"/>
              <a:gd name="connsiteX79" fmla="*/ 3971945 w 5028297"/>
              <a:gd name="connsiteY79" fmla="*/ 5274638 h 5574671"/>
              <a:gd name="connsiteX80" fmla="*/ 3983616 w 5028297"/>
              <a:gd name="connsiteY80" fmla="*/ 5310162 h 5574671"/>
              <a:gd name="connsiteX81" fmla="*/ 4007188 w 5028297"/>
              <a:gd name="connsiteY81" fmla="*/ 5389771 h 5574671"/>
              <a:gd name="connsiteX82" fmla="*/ 3907371 w 5028297"/>
              <a:gd name="connsiteY82" fmla="*/ 5359416 h 5574671"/>
              <a:gd name="connsiteX83" fmla="*/ 3879187 w 5028297"/>
              <a:gd name="connsiteY83" fmla="*/ 5321909 h 5574671"/>
              <a:gd name="connsiteX84" fmla="*/ 3877611 w 5028297"/>
              <a:gd name="connsiteY84" fmla="*/ 5284787 h 5574671"/>
              <a:gd name="connsiteX85" fmla="*/ 3921001 w 5028297"/>
              <a:gd name="connsiteY85" fmla="*/ 5271275 h 5574671"/>
              <a:gd name="connsiteX86" fmla="*/ 4045916 w 5028297"/>
              <a:gd name="connsiteY86" fmla="*/ 5256348 h 5574671"/>
              <a:gd name="connsiteX87" fmla="*/ 4053713 w 5028297"/>
              <a:gd name="connsiteY87" fmla="*/ 5256803 h 5574671"/>
              <a:gd name="connsiteX88" fmla="*/ 4063003 w 5028297"/>
              <a:gd name="connsiteY88" fmla="*/ 5268738 h 5574671"/>
              <a:gd name="connsiteX89" fmla="*/ 4119025 w 5028297"/>
              <a:gd name="connsiteY89" fmla="*/ 5322837 h 5574671"/>
              <a:gd name="connsiteX90" fmla="*/ 4119026 w 5028297"/>
              <a:gd name="connsiteY90" fmla="*/ 5322838 h 5574671"/>
              <a:gd name="connsiteX91" fmla="*/ 4123412 w 5028297"/>
              <a:gd name="connsiteY91" fmla="*/ 5355281 h 5574671"/>
              <a:gd name="connsiteX92" fmla="*/ 4049302 w 5028297"/>
              <a:gd name="connsiteY92" fmla="*/ 5415996 h 5574671"/>
              <a:gd name="connsiteX93" fmla="*/ 4015966 w 5028297"/>
              <a:gd name="connsiteY93" fmla="*/ 5347834 h 5574671"/>
              <a:gd name="connsiteX94" fmla="*/ 4045916 w 5028297"/>
              <a:gd name="connsiteY94" fmla="*/ 5256348 h 5574671"/>
              <a:gd name="connsiteX95" fmla="*/ 4393907 w 5028297"/>
              <a:gd name="connsiteY95" fmla="*/ 5253794 h 5574671"/>
              <a:gd name="connsiteX96" fmla="*/ 4322098 w 5028297"/>
              <a:gd name="connsiteY96" fmla="*/ 5261638 h 5574671"/>
              <a:gd name="connsiteX97" fmla="*/ 4393907 w 5028297"/>
              <a:gd name="connsiteY97" fmla="*/ 5253794 h 5574671"/>
              <a:gd name="connsiteX98" fmla="*/ 5027616 w 5028297"/>
              <a:gd name="connsiteY98" fmla="*/ 5220642 h 5574671"/>
              <a:gd name="connsiteX99" fmla="*/ 5027616 w 5028297"/>
              <a:gd name="connsiteY99" fmla="*/ 5369495 h 5574671"/>
              <a:gd name="connsiteX100" fmla="*/ 4999625 w 5028297"/>
              <a:gd name="connsiteY100" fmla="*/ 5363144 h 5574671"/>
              <a:gd name="connsiteX101" fmla="*/ 4931049 w 5028297"/>
              <a:gd name="connsiteY101" fmla="*/ 5443907 h 5574671"/>
              <a:gd name="connsiteX102" fmla="*/ 4950695 w 5028297"/>
              <a:gd name="connsiteY102" fmla="*/ 5516107 h 5574671"/>
              <a:gd name="connsiteX103" fmla="*/ 4917883 w 5028297"/>
              <a:gd name="connsiteY103" fmla="*/ 5482828 h 5574671"/>
              <a:gd name="connsiteX104" fmla="*/ 4890326 w 5028297"/>
              <a:gd name="connsiteY104" fmla="*/ 5539649 h 5574671"/>
              <a:gd name="connsiteX105" fmla="*/ 4792101 w 5028297"/>
              <a:gd name="connsiteY105" fmla="*/ 5548380 h 5574671"/>
              <a:gd name="connsiteX106" fmla="*/ 4708559 w 5028297"/>
              <a:gd name="connsiteY106" fmla="*/ 5565481 h 5574671"/>
              <a:gd name="connsiteX107" fmla="*/ 4865262 w 5028297"/>
              <a:gd name="connsiteY107" fmla="*/ 5321335 h 5574671"/>
              <a:gd name="connsiteX108" fmla="*/ 4959742 w 5028297"/>
              <a:gd name="connsiteY108" fmla="*/ 5220998 h 5574671"/>
              <a:gd name="connsiteX109" fmla="*/ 5017455 w 5028297"/>
              <a:gd name="connsiteY109" fmla="*/ 5225139 h 5574671"/>
              <a:gd name="connsiteX110" fmla="*/ 4989272 w 5028297"/>
              <a:gd name="connsiteY110" fmla="*/ 5194557 h 5574671"/>
              <a:gd name="connsiteX111" fmla="*/ 5016381 w 5028297"/>
              <a:gd name="connsiteY111" fmla="*/ 5198263 h 5574671"/>
              <a:gd name="connsiteX112" fmla="*/ 4963085 w 5028297"/>
              <a:gd name="connsiteY112" fmla="*/ 5202057 h 5574671"/>
              <a:gd name="connsiteX113" fmla="*/ 4989272 w 5028297"/>
              <a:gd name="connsiteY113" fmla="*/ 5194557 h 5574671"/>
              <a:gd name="connsiteX114" fmla="*/ 4245648 w 5028297"/>
              <a:gd name="connsiteY114" fmla="*/ 5173713 h 5574671"/>
              <a:gd name="connsiteX115" fmla="*/ 4279867 w 5028297"/>
              <a:gd name="connsiteY115" fmla="*/ 5214749 h 5574671"/>
              <a:gd name="connsiteX116" fmla="*/ 4245648 w 5028297"/>
              <a:gd name="connsiteY116" fmla="*/ 5173713 h 5574671"/>
              <a:gd name="connsiteX117" fmla="*/ 4855880 w 5028297"/>
              <a:gd name="connsiteY117" fmla="*/ 5146954 h 5574671"/>
              <a:gd name="connsiteX118" fmla="*/ 4900017 w 5028297"/>
              <a:gd name="connsiteY118" fmla="*/ 5204137 h 5574671"/>
              <a:gd name="connsiteX119" fmla="*/ 4855880 w 5028297"/>
              <a:gd name="connsiteY119" fmla="*/ 5146954 h 5574671"/>
              <a:gd name="connsiteX120" fmla="*/ 5027616 w 5028297"/>
              <a:gd name="connsiteY120" fmla="*/ 5127122 h 5574671"/>
              <a:gd name="connsiteX121" fmla="*/ 5027616 w 5028297"/>
              <a:gd name="connsiteY121" fmla="*/ 5168290 h 5574671"/>
              <a:gd name="connsiteX122" fmla="*/ 5012629 w 5028297"/>
              <a:gd name="connsiteY122" fmla="*/ 5174809 h 5574671"/>
              <a:gd name="connsiteX123" fmla="*/ 4984587 w 5028297"/>
              <a:gd name="connsiteY123" fmla="*/ 5175373 h 5574671"/>
              <a:gd name="connsiteX124" fmla="*/ 5013802 w 5028297"/>
              <a:gd name="connsiteY124" fmla="*/ 5144232 h 5574671"/>
              <a:gd name="connsiteX125" fmla="*/ 4444804 w 5028297"/>
              <a:gd name="connsiteY125" fmla="*/ 5011171 h 5574671"/>
              <a:gd name="connsiteX126" fmla="*/ 4466484 w 5028297"/>
              <a:gd name="connsiteY126" fmla="*/ 5080557 h 5574671"/>
              <a:gd name="connsiteX127" fmla="*/ 4466485 w 5028297"/>
              <a:gd name="connsiteY127" fmla="*/ 5080556 h 5574671"/>
              <a:gd name="connsiteX128" fmla="*/ 4458826 w 5028297"/>
              <a:gd name="connsiteY128" fmla="*/ 5126016 h 5574671"/>
              <a:gd name="connsiteX129" fmla="*/ 4408893 w 5028297"/>
              <a:gd name="connsiteY129" fmla="*/ 5031415 h 5574671"/>
              <a:gd name="connsiteX130" fmla="*/ 4416172 w 5028297"/>
              <a:gd name="connsiteY130" fmla="*/ 5017658 h 5574671"/>
              <a:gd name="connsiteX131" fmla="*/ 4444804 w 5028297"/>
              <a:gd name="connsiteY131" fmla="*/ 5011171 h 5574671"/>
              <a:gd name="connsiteX132" fmla="*/ 4367660 w 5028297"/>
              <a:gd name="connsiteY132" fmla="*/ 5009600 h 5574671"/>
              <a:gd name="connsiteX133" fmla="*/ 4373698 w 5028297"/>
              <a:gd name="connsiteY133" fmla="*/ 5009911 h 5574671"/>
              <a:gd name="connsiteX134" fmla="*/ 4404620 w 5028297"/>
              <a:gd name="connsiteY134" fmla="*/ 5069360 h 5574671"/>
              <a:gd name="connsiteX135" fmla="*/ 4396179 w 5028297"/>
              <a:gd name="connsiteY135" fmla="*/ 5214944 h 5574671"/>
              <a:gd name="connsiteX136" fmla="*/ 4304802 w 5028297"/>
              <a:gd name="connsiteY136" fmla="*/ 5145023 h 5574671"/>
              <a:gd name="connsiteX137" fmla="*/ 4360727 w 5028297"/>
              <a:gd name="connsiteY137" fmla="*/ 5017603 h 5574671"/>
              <a:gd name="connsiteX138" fmla="*/ 4367660 w 5028297"/>
              <a:gd name="connsiteY138" fmla="*/ 5009600 h 5574671"/>
              <a:gd name="connsiteX139" fmla="*/ 4340774 w 5028297"/>
              <a:gd name="connsiteY139" fmla="*/ 4997105 h 5574671"/>
              <a:gd name="connsiteX140" fmla="*/ 4331017 w 5028297"/>
              <a:gd name="connsiteY140" fmla="*/ 5023933 h 5574671"/>
              <a:gd name="connsiteX141" fmla="*/ 4284187 w 5028297"/>
              <a:gd name="connsiteY141" fmla="*/ 5180753 h 5574671"/>
              <a:gd name="connsiteX142" fmla="*/ 4256261 w 5028297"/>
              <a:gd name="connsiteY142" fmla="*/ 5136238 h 5574671"/>
              <a:gd name="connsiteX143" fmla="*/ 4340774 w 5028297"/>
              <a:gd name="connsiteY143" fmla="*/ 4997105 h 5574671"/>
              <a:gd name="connsiteX144" fmla="*/ 5027616 w 5028297"/>
              <a:gd name="connsiteY144" fmla="*/ 4996442 h 5574671"/>
              <a:gd name="connsiteX145" fmla="*/ 5027616 w 5028297"/>
              <a:gd name="connsiteY145" fmla="*/ 5097257 h 5574671"/>
              <a:gd name="connsiteX146" fmla="*/ 5021080 w 5028297"/>
              <a:gd name="connsiteY146" fmla="*/ 5108931 h 5574671"/>
              <a:gd name="connsiteX147" fmla="*/ 4996040 w 5028297"/>
              <a:gd name="connsiteY147" fmla="*/ 5135745 h 5574671"/>
              <a:gd name="connsiteX148" fmla="*/ 4882299 w 5028297"/>
              <a:gd name="connsiteY148" fmla="*/ 5118379 h 5574671"/>
              <a:gd name="connsiteX149" fmla="*/ 4981352 w 5028297"/>
              <a:gd name="connsiteY149" fmla="*/ 5011354 h 5574671"/>
              <a:gd name="connsiteX150" fmla="*/ 5013564 w 5028297"/>
              <a:gd name="connsiteY150" fmla="*/ 5002246 h 5574671"/>
              <a:gd name="connsiteX151" fmla="*/ 4980943 w 5028297"/>
              <a:gd name="connsiteY151" fmla="*/ 4940649 h 5574671"/>
              <a:gd name="connsiteX152" fmla="*/ 4995420 w 5028297"/>
              <a:gd name="connsiteY152" fmla="*/ 4942052 h 5574671"/>
              <a:gd name="connsiteX153" fmla="*/ 5010599 w 5028297"/>
              <a:gd name="connsiteY153" fmla="*/ 4967183 h 5574671"/>
              <a:gd name="connsiteX154" fmla="*/ 5005732 w 5028297"/>
              <a:gd name="connsiteY154" fmla="*/ 4981965 h 5574671"/>
              <a:gd name="connsiteX155" fmla="*/ 4902941 w 5028297"/>
              <a:gd name="connsiteY155" fmla="*/ 5011577 h 5574671"/>
              <a:gd name="connsiteX156" fmla="*/ 4930389 w 5028297"/>
              <a:gd name="connsiteY156" fmla="*/ 4974538 h 5574671"/>
              <a:gd name="connsiteX157" fmla="*/ 4930390 w 5028297"/>
              <a:gd name="connsiteY157" fmla="*/ 4974541 h 5574671"/>
              <a:gd name="connsiteX158" fmla="*/ 4980943 w 5028297"/>
              <a:gd name="connsiteY158" fmla="*/ 4940649 h 5574671"/>
              <a:gd name="connsiteX159" fmla="*/ 4735209 w 5028297"/>
              <a:gd name="connsiteY159" fmla="*/ 4840978 h 5574671"/>
              <a:gd name="connsiteX160" fmla="*/ 4743053 w 5028297"/>
              <a:gd name="connsiteY160" fmla="*/ 4850565 h 5574671"/>
              <a:gd name="connsiteX161" fmla="*/ 4771883 w 5028297"/>
              <a:gd name="connsiteY161" fmla="*/ 4875456 h 5574671"/>
              <a:gd name="connsiteX162" fmla="*/ 4758507 w 5028297"/>
              <a:gd name="connsiteY162" fmla="*/ 4875697 h 5574671"/>
              <a:gd name="connsiteX163" fmla="*/ 4726139 w 5028297"/>
              <a:gd name="connsiteY163" fmla="*/ 4842383 h 5574671"/>
              <a:gd name="connsiteX164" fmla="*/ 4735209 w 5028297"/>
              <a:gd name="connsiteY164" fmla="*/ 4840978 h 5574671"/>
              <a:gd name="connsiteX165" fmla="*/ 4703838 w 5028297"/>
              <a:gd name="connsiteY165" fmla="*/ 4839890 h 5574671"/>
              <a:gd name="connsiteX166" fmla="*/ 4705063 w 5028297"/>
              <a:gd name="connsiteY166" fmla="*/ 4840305 h 5574671"/>
              <a:gd name="connsiteX167" fmla="*/ 4691626 w 5028297"/>
              <a:gd name="connsiteY167" fmla="*/ 4879373 h 5574671"/>
              <a:gd name="connsiteX168" fmla="*/ 4699251 w 5028297"/>
              <a:gd name="connsiteY168" fmla="*/ 4844115 h 5574671"/>
              <a:gd name="connsiteX169" fmla="*/ 4703838 w 5028297"/>
              <a:gd name="connsiteY169" fmla="*/ 4839890 h 5574671"/>
              <a:gd name="connsiteX170" fmla="*/ 4671377 w 5028297"/>
              <a:gd name="connsiteY170" fmla="*/ 4825660 h 5574671"/>
              <a:gd name="connsiteX171" fmla="*/ 4672429 w 5028297"/>
              <a:gd name="connsiteY171" fmla="*/ 4825954 h 5574671"/>
              <a:gd name="connsiteX172" fmla="*/ 4675936 w 5028297"/>
              <a:gd name="connsiteY172" fmla="*/ 4837718 h 5574671"/>
              <a:gd name="connsiteX173" fmla="*/ 4647050 w 5028297"/>
              <a:gd name="connsiteY173" fmla="*/ 4855951 h 5574671"/>
              <a:gd name="connsiteX174" fmla="*/ 4671377 w 5028297"/>
              <a:gd name="connsiteY174" fmla="*/ 4825660 h 5574671"/>
              <a:gd name="connsiteX175" fmla="*/ 4811358 w 5028297"/>
              <a:gd name="connsiteY175" fmla="*/ 4765478 h 5574671"/>
              <a:gd name="connsiteX176" fmla="*/ 4811549 w 5028297"/>
              <a:gd name="connsiteY176" fmla="*/ 4765491 h 5574671"/>
              <a:gd name="connsiteX177" fmla="*/ 4812118 w 5028297"/>
              <a:gd name="connsiteY177" fmla="*/ 4765627 h 5574671"/>
              <a:gd name="connsiteX178" fmla="*/ 4813161 w 5028297"/>
              <a:gd name="connsiteY178" fmla="*/ 4766128 h 5574671"/>
              <a:gd name="connsiteX179" fmla="*/ 4828253 w 5028297"/>
              <a:gd name="connsiteY179" fmla="*/ 4773123 h 5574671"/>
              <a:gd name="connsiteX180" fmla="*/ 4850401 w 5028297"/>
              <a:gd name="connsiteY180" fmla="*/ 4798546 h 5574671"/>
              <a:gd name="connsiteX181" fmla="*/ 4772540 w 5028297"/>
              <a:gd name="connsiteY181" fmla="*/ 4824130 h 5574671"/>
              <a:gd name="connsiteX182" fmla="*/ 4768845 w 5028297"/>
              <a:gd name="connsiteY182" fmla="*/ 4824008 h 5574671"/>
              <a:gd name="connsiteX183" fmla="*/ 4765145 w 5028297"/>
              <a:gd name="connsiteY183" fmla="*/ 4819890 h 5574671"/>
              <a:gd name="connsiteX184" fmla="*/ 4811358 w 5028297"/>
              <a:gd name="connsiteY184" fmla="*/ 4765478 h 5574671"/>
              <a:gd name="connsiteX185" fmla="*/ 4921620 w 5028297"/>
              <a:gd name="connsiteY185" fmla="*/ 4736682 h 5574671"/>
              <a:gd name="connsiteX186" fmla="*/ 4954538 w 5028297"/>
              <a:gd name="connsiteY186" fmla="*/ 4737539 h 5574671"/>
              <a:gd name="connsiteX187" fmla="*/ 4957705 w 5028297"/>
              <a:gd name="connsiteY187" fmla="*/ 4738064 h 5574671"/>
              <a:gd name="connsiteX188" fmla="*/ 4963301 w 5028297"/>
              <a:gd name="connsiteY188" fmla="*/ 4737634 h 5574671"/>
              <a:gd name="connsiteX189" fmla="*/ 4969341 w 5028297"/>
              <a:gd name="connsiteY189" fmla="*/ 4736867 h 5574671"/>
              <a:gd name="connsiteX190" fmla="*/ 4984027 w 5028297"/>
              <a:gd name="connsiteY190" fmla="*/ 4752851 h 5574671"/>
              <a:gd name="connsiteX191" fmla="*/ 4965039 w 5028297"/>
              <a:gd name="connsiteY191" fmla="*/ 4771341 h 5574671"/>
              <a:gd name="connsiteX192" fmla="*/ 4907286 w 5028297"/>
              <a:gd name="connsiteY192" fmla="*/ 4783129 h 5574671"/>
              <a:gd name="connsiteX193" fmla="*/ 4888820 w 5028297"/>
              <a:gd name="connsiteY193" fmla="*/ 4784591 h 5574671"/>
              <a:gd name="connsiteX194" fmla="*/ 4833470 w 5028297"/>
              <a:gd name="connsiteY194" fmla="*/ 4762835 h 5574671"/>
              <a:gd name="connsiteX195" fmla="*/ 4817750 w 5028297"/>
              <a:gd name="connsiteY195" fmla="*/ 4755425 h 5574671"/>
              <a:gd name="connsiteX196" fmla="*/ 4921620 w 5028297"/>
              <a:gd name="connsiteY196" fmla="*/ 4736682 h 5574671"/>
              <a:gd name="connsiteX197" fmla="*/ 4718195 w 5028297"/>
              <a:gd name="connsiteY197" fmla="*/ 4723594 h 5574671"/>
              <a:gd name="connsiteX198" fmla="*/ 4760199 w 5028297"/>
              <a:gd name="connsiteY198" fmla="*/ 4745695 h 5574671"/>
              <a:gd name="connsiteX199" fmla="*/ 4801274 w 5028297"/>
              <a:gd name="connsiteY199" fmla="*/ 4739854 h 5574671"/>
              <a:gd name="connsiteX200" fmla="*/ 4801388 w 5028297"/>
              <a:gd name="connsiteY200" fmla="*/ 4739974 h 5574671"/>
              <a:gd name="connsiteX201" fmla="*/ 4772073 w 5028297"/>
              <a:gd name="connsiteY201" fmla="*/ 4771332 h 5574671"/>
              <a:gd name="connsiteX202" fmla="*/ 4751338 w 5028297"/>
              <a:gd name="connsiteY202" fmla="*/ 4808431 h 5574671"/>
              <a:gd name="connsiteX203" fmla="*/ 4728762 w 5028297"/>
              <a:gd name="connsiteY203" fmla="*/ 4826922 h 5574671"/>
              <a:gd name="connsiteX204" fmla="*/ 4711665 w 5028297"/>
              <a:gd name="connsiteY204" fmla="*/ 4826311 h 5574671"/>
              <a:gd name="connsiteX205" fmla="*/ 4669183 w 5028297"/>
              <a:gd name="connsiteY205" fmla="*/ 4791279 h 5574671"/>
              <a:gd name="connsiteX206" fmla="*/ 4664541 w 5028297"/>
              <a:gd name="connsiteY206" fmla="*/ 4783145 h 5574671"/>
              <a:gd name="connsiteX207" fmla="*/ 4718169 w 5028297"/>
              <a:gd name="connsiteY207" fmla="*/ 4723598 h 5574671"/>
              <a:gd name="connsiteX208" fmla="*/ 4688351 w 5028297"/>
              <a:gd name="connsiteY208" fmla="*/ 4695614 h 5574671"/>
              <a:gd name="connsiteX209" fmla="*/ 4689568 w 5028297"/>
              <a:gd name="connsiteY209" fmla="*/ 4695804 h 5574671"/>
              <a:gd name="connsiteX210" fmla="*/ 4637797 w 5028297"/>
              <a:gd name="connsiteY210" fmla="*/ 4744127 h 5574671"/>
              <a:gd name="connsiteX211" fmla="*/ 4688351 w 5028297"/>
              <a:gd name="connsiteY211" fmla="*/ 4695614 h 5574671"/>
              <a:gd name="connsiteX212" fmla="*/ 4729644 w 5028297"/>
              <a:gd name="connsiteY212" fmla="*/ 4692773 h 5574671"/>
              <a:gd name="connsiteX213" fmla="*/ 4739080 w 5028297"/>
              <a:gd name="connsiteY213" fmla="*/ 4695534 h 5574671"/>
              <a:gd name="connsiteX214" fmla="*/ 4756835 w 5028297"/>
              <a:gd name="connsiteY214" fmla="*/ 4701263 h 5574671"/>
              <a:gd name="connsiteX215" fmla="*/ 4771030 w 5028297"/>
              <a:gd name="connsiteY215" fmla="*/ 4705793 h 5574671"/>
              <a:gd name="connsiteX216" fmla="*/ 4783600 w 5028297"/>
              <a:gd name="connsiteY216" fmla="*/ 4709703 h 5574671"/>
              <a:gd name="connsiteX217" fmla="*/ 4797017 w 5028297"/>
              <a:gd name="connsiteY217" fmla="*/ 4708489 h 5574671"/>
              <a:gd name="connsiteX218" fmla="*/ 4808358 w 5028297"/>
              <a:gd name="connsiteY218" fmla="*/ 4709118 h 5574671"/>
              <a:gd name="connsiteX219" fmla="*/ 4823829 w 5028297"/>
              <a:gd name="connsiteY219" fmla="*/ 4712894 h 5574671"/>
              <a:gd name="connsiteX220" fmla="*/ 4772258 w 5028297"/>
              <a:gd name="connsiteY220" fmla="*/ 4734774 h 5574671"/>
              <a:gd name="connsiteX221" fmla="*/ 4762239 w 5028297"/>
              <a:gd name="connsiteY221" fmla="*/ 4733963 h 5574671"/>
              <a:gd name="connsiteX222" fmla="*/ 4740783 w 5028297"/>
              <a:gd name="connsiteY222" fmla="*/ 4724986 h 5574671"/>
              <a:gd name="connsiteX223" fmla="*/ 4720010 w 5028297"/>
              <a:gd name="connsiteY223" fmla="*/ 4712248 h 5574671"/>
              <a:gd name="connsiteX224" fmla="*/ 4719860 w 5028297"/>
              <a:gd name="connsiteY224" fmla="*/ 4712214 h 5574671"/>
              <a:gd name="connsiteX225" fmla="*/ 4719860 w 5028297"/>
              <a:gd name="connsiteY225" fmla="*/ 4712216 h 5574671"/>
              <a:gd name="connsiteX226" fmla="*/ 4719822 w 5028297"/>
              <a:gd name="connsiteY226" fmla="*/ 4712210 h 5574671"/>
              <a:gd name="connsiteX227" fmla="*/ 4718824 w 5028297"/>
              <a:gd name="connsiteY227" fmla="*/ 4712006 h 5574671"/>
              <a:gd name="connsiteX228" fmla="*/ 4690663 w 5028297"/>
              <a:gd name="connsiteY228" fmla="*/ 4731318 h 5574671"/>
              <a:gd name="connsiteX229" fmla="*/ 4648964 w 5028297"/>
              <a:gd name="connsiteY229" fmla="*/ 4765201 h 5574671"/>
              <a:gd name="connsiteX230" fmla="*/ 4648947 w 5028297"/>
              <a:gd name="connsiteY230" fmla="*/ 4765201 h 5574671"/>
              <a:gd name="connsiteX231" fmla="*/ 4646497 w 5028297"/>
              <a:gd name="connsiteY231" fmla="*/ 4753691 h 5574671"/>
              <a:gd name="connsiteX232" fmla="*/ 4656637 w 5028297"/>
              <a:gd name="connsiteY232" fmla="*/ 4742607 h 5574671"/>
              <a:gd name="connsiteX233" fmla="*/ 4702986 w 5028297"/>
              <a:gd name="connsiteY233" fmla="*/ 4702971 h 5574671"/>
              <a:gd name="connsiteX234" fmla="*/ 4729644 w 5028297"/>
              <a:gd name="connsiteY234" fmla="*/ 4692773 h 5574671"/>
              <a:gd name="connsiteX235" fmla="*/ 4528249 w 5028297"/>
              <a:gd name="connsiteY235" fmla="*/ 4651328 h 5574671"/>
              <a:gd name="connsiteX236" fmla="*/ 4532574 w 5028297"/>
              <a:gd name="connsiteY236" fmla="*/ 4652840 h 5574671"/>
              <a:gd name="connsiteX237" fmla="*/ 4589100 w 5028297"/>
              <a:gd name="connsiteY237" fmla="*/ 4693118 h 5574671"/>
              <a:gd name="connsiteX238" fmla="*/ 4629963 w 5028297"/>
              <a:gd name="connsiteY238" fmla="*/ 4763122 h 5574671"/>
              <a:gd name="connsiteX239" fmla="*/ 4649342 w 5028297"/>
              <a:gd name="connsiteY239" fmla="*/ 4791986 h 5574671"/>
              <a:gd name="connsiteX240" fmla="*/ 4644770 w 5028297"/>
              <a:gd name="connsiteY240" fmla="*/ 4791370 h 5574671"/>
              <a:gd name="connsiteX241" fmla="*/ 4644771 w 5028297"/>
              <a:gd name="connsiteY241" fmla="*/ 4791367 h 5574671"/>
              <a:gd name="connsiteX242" fmla="*/ 4597699 w 5028297"/>
              <a:gd name="connsiteY242" fmla="*/ 4760567 h 5574671"/>
              <a:gd name="connsiteX243" fmla="*/ 4596149 w 5028297"/>
              <a:gd name="connsiteY243" fmla="*/ 4755559 h 5574671"/>
              <a:gd name="connsiteX244" fmla="*/ 4592446 w 5028297"/>
              <a:gd name="connsiteY244" fmla="*/ 4744963 h 5574671"/>
              <a:gd name="connsiteX245" fmla="*/ 4592445 w 5028297"/>
              <a:gd name="connsiteY245" fmla="*/ 4744961 h 5574671"/>
              <a:gd name="connsiteX246" fmla="*/ 4568516 w 5028297"/>
              <a:gd name="connsiteY246" fmla="*/ 4722017 h 5574671"/>
              <a:gd name="connsiteX247" fmla="*/ 4544733 w 5028297"/>
              <a:gd name="connsiteY247" fmla="*/ 4712694 h 5574671"/>
              <a:gd name="connsiteX248" fmla="*/ 4526327 w 5028297"/>
              <a:gd name="connsiteY248" fmla="*/ 4705875 h 5574671"/>
              <a:gd name="connsiteX249" fmla="*/ 4523208 w 5028297"/>
              <a:gd name="connsiteY249" fmla="*/ 4654589 h 5574671"/>
              <a:gd name="connsiteX250" fmla="*/ 4523675 w 5028297"/>
              <a:gd name="connsiteY250" fmla="*/ 4653715 h 5574671"/>
              <a:gd name="connsiteX251" fmla="*/ 4525304 w 5028297"/>
              <a:gd name="connsiteY251" fmla="*/ 4651918 h 5574671"/>
              <a:gd name="connsiteX252" fmla="*/ 4528249 w 5028297"/>
              <a:gd name="connsiteY252" fmla="*/ 4651328 h 5574671"/>
              <a:gd name="connsiteX253" fmla="*/ 4455144 w 5028297"/>
              <a:gd name="connsiteY253" fmla="*/ 4628879 h 5574671"/>
              <a:gd name="connsiteX254" fmla="*/ 4463922 w 5028297"/>
              <a:gd name="connsiteY254" fmla="*/ 4630458 h 5574671"/>
              <a:gd name="connsiteX255" fmla="*/ 4466815 w 5028297"/>
              <a:gd name="connsiteY255" fmla="*/ 4630757 h 5574671"/>
              <a:gd name="connsiteX256" fmla="*/ 4515317 w 5028297"/>
              <a:gd name="connsiteY256" fmla="*/ 4645210 h 5574671"/>
              <a:gd name="connsiteX257" fmla="*/ 4514450 w 5028297"/>
              <a:gd name="connsiteY257" fmla="*/ 4646209 h 5574671"/>
              <a:gd name="connsiteX258" fmla="*/ 4497760 w 5028297"/>
              <a:gd name="connsiteY258" fmla="*/ 4695401 h 5574671"/>
              <a:gd name="connsiteX259" fmla="*/ 4520800 w 5028297"/>
              <a:gd name="connsiteY259" fmla="*/ 4716006 h 5574671"/>
              <a:gd name="connsiteX260" fmla="*/ 4544548 w 5028297"/>
              <a:gd name="connsiteY260" fmla="*/ 4725310 h 5574671"/>
              <a:gd name="connsiteX261" fmla="*/ 4564262 w 5028297"/>
              <a:gd name="connsiteY261" fmla="*/ 4732760 h 5574671"/>
              <a:gd name="connsiteX262" fmla="*/ 4581221 w 5028297"/>
              <a:gd name="connsiteY262" fmla="*/ 4748942 h 5574671"/>
              <a:gd name="connsiteX263" fmla="*/ 4586272 w 5028297"/>
              <a:gd name="connsiteY263" fmla="*/ 4763841 h 5574671"/>
              <a:gd name="connsiteX264" fmla="*/ 4594380 w 5028297"/>
              <a:gd name="connsiteY264" fmla="*/ 4785324 h 5574671"/>
              <a:gd name="connsiteX265" fmla="*/ 4594379 w 5028297"/>
              <a:gd name="connsiteY265" fmla="*/ 4785324 h 5574671"/>
              <a:gd name="connsiteX266" fmla="*/ 4520098 w 5028297"/>
              <a:gd name="connsiteY266" fmla="*/ 4826586 h 5574671"/>
              <a:gd name="connsiteX267" fmla="*/ 4482522 w 5028297"/>
              <a:gd name="connsiteY267" fmla="*/ 4832980 h 5574671"/>
              <a:gd name="connsiteX268" fmla="*/ 4437911 w 5028297"/>
              <a:gd name="connsiteY268" fmla="*/ 4801512 h 5574671"/>
              <a:gd name="connsiteX269" fmla="*/ 4419577 w 5028297"/>
              <a:gd name="connsiteY269" fmla="*/ 4773705 h 5574671"/>
              <a:gd name="connsiteX270" fmla="*/ 4426517 w 5028297"/>
              <a:gd name="connsiteY270" fmla="*/ 4753840 h 5574671"/>
              <a:gd name="connsiteX271" fmla="*/ 4430866 w 5028297"/>
              <a:gd name="connsiteY271" fmla="*/ 4749629 h 5574671"/>
              <a:gd name="connsiteX272" fmla="*/ 4449165 w 5028297"/>
              <a:gd name="connsiteY272" fmla="*/ 4705390 h 5574671"/>
              <a:gd name="connsiteX273" fmla="*/ 4434987 w 5028297"/>
              <a:gd name="connsiteY273" fmla="*/ 4645192 h 5574671"/>
              <a:gd name="connsiteX274" fmla="*/ 4455144 w 5028297"/>
              <a:gd name="connsiteY274" fmla="*/ 4628879 h 5574671"/>
              <a:gd name="connsiteX275" fmla="*/ 4959109 w 5028297"/>
              <a:gd name="connsiteY275" fmla="*/ 4561479 h 5574671"/>
              <a:gd name="connsiteX276" fmla="*/ 4997932 w 5028297"/>
              <a:gd name="connsiteY276" fmla="*/ 4619982 h 5574671"/>
              <a:gd name="connsiteX277" fmla="*/ 5015701 w 5028297"/>
              <a:gd name="connsiteY277" fmla="*/ 4657137 h 5574671"/>
              <a:gd name="connsiteX278" fmla="*/ 4933195 w 5028297"/>
              <a:gd name="connsiteY278" fmla="*/ 4724101 h 5574671"/>
              <a:gd name="connsiteX279" fmla="*/ 4813279 w 5028297"/>
              <a:gd name="connsiteY279" fmla="*/ 4741985 h 5574671"/>
              <a:gd name="connsiteX280" fmla="*/ 4813168 w 5028297"/>
              <a:gd name="connsiteY280" fmla="*/ 4741830 h 5574671"/>
              <a:gd name="connsiteX281" fmla="*/ 4834943 w 5028297"/>
              <a:gd name="connsiteY281" fmla="*/ 4718439 h 5574671"/>
              <a:gd name="connsiteX282" fmla="*/ 4834642 w 5028297"/>
              <a:gd name="connsiteY282" fmla="*/ 4703551 h 5574671"/>
              <a:gd name="connsiteX283" fmla="*/ 4819265 w 5028297"/>
              <a:gd name="connsiteY283" fmla="*/ 4695190 h 5574671"/>
              <a:gd name="connsiteX284" fmla="*/ 4941703 w 5028297"/>
              <a:gd name="connsiteY284" fmla="*/ 4564955 h 5574671"/>
              <a:gd name="connsiteX285" fmla="*/ 4954233 w 5028297"/>
              <a:gd name="connsiteY285" fmla="*/ 4562316 h 5574671"/>
              <a:gd name="connsiteX286" fmla="*/ 4959109 w 5028297"/>
              <a:gd name="connsiteY286" fmla="*/ 4561479 h 5574671"/>
              <a:gd name="connsiteX287" fmla="*/ 4643247 w 5028297"/>
              <a:gd name="connsiteY287" fmla="*/ 4460099 h 5574671"/>
              <a:gd name="connsiteX288" fmla="*/ 4655468 w 5028297"/>
              <a:gd name="connsiteY288" fmla="*/ 4470971 h 5574671"/>
              <a:gd name="connsiteX289" fmla="*/ 4677753 w 5028297"/>
              <a:gd name="connsiteY289" fmla="*/ 4519664 h 5574671"/>
              <a:gd name="connsiteX290" fmla="*/ 4688419 w 5028297"/>
              <a:gd name="connsiteY290" fmla="*/ 4588992 h 5574671"/>
              <a:gd name="connsiteX291" fmla="*/ 4684986 w 5028297"/>
              <a:gd name="connsiteY291" fmla="*/ 4667509 h 5574671"/>
              <a:gd name="connsiteX292" fmla="*/ 4675955 w 5028297"/>
              <a:gd name="connsiteY292" fmla="*/ 4679584 h 5574671"/>
              <a:gd name="connsiteX293" fmla="*/ 4623007 w 5028297"/>
              <a:gd name="connsiteY293" fmla="*/ 4710815 h 5574671"/>
              <a:gd name="connsiteX294" fmla="*/ 4605308 w 5028297"/>
              <a:gd name="connsiteY294" fmla="*/ 4689520 h 5574671"/>
              <a:gd name="connsiteX295" fmla="*/ 4605309 w 5028297"/>
              <a:gd name="connsiteY295" fmla="*/ 4689521 h 5574671"/>
              <a:gd name="connsiteX296" fmla="*/ 4562476 w 5028297"/>
              <a:gd name="connsiteY296" fmla="*/ 4620182 h 5574671"/>
              <a:gd name="connsiteX297" fmla="*/ 4525948 w 5028297"/>
              <a:gd name="connsiteY297" fmla="*/ 4593675 h 5574671"/>
              <a:gd name="connsiteX298" fmla="*/ 4512214 w 5028297"/>
              <a:gd name="connsiteY298" fmla="*/ 4579663 h 5574671"/>
              <a:gd name="connsiteX299" fmla="*/ 4547075 w 5028297"/>
              <a:gd name="connsiteY299" fmla="*/ 4517069 h 5574671"/>
              <a:gd name="connsiteX300" fmla="*/ 4587920 w 5028297"/>
              <a:gd name="connsiteY300" fmla="*/ 4469094 h 5574671"/>
              <a:gd name="connsiteX301" fmla="*/ 4593874 w 5028297"/>
              <a:gd name="connsiteY301" fmla="*/ 4470634 h 5574671"/>
              <a:gd name="connsiteX302" fmla="*/ 4597703 w 5028297"/>
              <a:gd name="connsiteY302" fmla="*/ 4471475 h 5574671"/>
              <a:gd name="connsiteX303" fmla="*/ 4643247 w 5028297"/>
              <a:gd name="connsiteY303" fmla="*/ 4460099 h 5574671"/>
              <a:gd name="connsiteX304" fmla="*/ 4779228 w 5028297"/>
              <a:gd name="connsiteY304" fmla="*/ 4425540 h 5574671"/>
              <a:gd name="connsiteX305" fmla="*/ 4784499 w 5028297"/>
              <a:gd name="connsiteY305" fmla="*/ 4430277 h 5574671"/>
              <a:gd name="connsiteX306" fmla="*/ 4872158 w 5028297"/>
              <a:gd name="connsiteY306" fmla="*/ 4499921 h 5574671"/>
              <a:gd name="connsiteX307" fmla="*/ 4868756 w 5028297"/>
              <a:gd name="connsiteY307" fmla="*/ 4573236 h 5574671"/>
              <a:gd name="connsiteX308" fmla="*/ 4804956 w 5028297"/>
              <a:gd name="connsiteY308" fmla="*/ 4687603 h 5574671"/>
              <a:gd name="connsiteX309" fmla="*/ 4778437 w 5028297"/>
              <a:gd name="connsiteY309" fmla="*/ 4695558 h 5574671"/>
              <a:gd name="connsiteX310" fmla="*/ 4774699 w 5028297"/>
              <a:gd name="connsiteY310" fmla="*/ 4694839 h 5574671"/>
              <a:gd name="connsiteX311" fmla="*/ 4764659 w 5028297"/>
              <a:gd name="connsiteY311" fmla="*/ 4691357 h 5574671"/>
              <a:gd name="connsiteX312" fmla="*/ 4763830 w 5028297"/>
              <a:gd name="connsiteY312" fmla="*/ 4691155 h 5574671"/>
              <a:gd name="connsiteX313" fmla="*/ 4757511 w 5028297"/>
              <a:gd name="connsiteY313" fmla="*/ 4689112 h 5574671"/>
              <a:gd name="connsiteX314" fmla="*/ 4743502 w 5028297"/>
              <a:gd name="connsiteY314" fmla="*/ 4683127 h 5574671"/>
              <a:gd name="connsiteX315" fmla="*/ 4736202 w 5028297"/>
              <a:gd name="connsiteY315" fmla="*/ 4679844 h 5574671"/>
              <a:gd name="connsiteX316" fmla="*/ 4706329 w 5028297"/>
              <a:gd name="connsiteY316" fmla="*/ 4682483 h 5574671"/>
              <a:gd name="connsiteX317" fmla="*/ 4699728 w 5028297"/>
              <a:gd name="connsiteY317" fmla="*/ 4670758 h 5574671"/>
              <a:gd name="connsiteX318" fmla="*/ 4703152 w 5028297"/>
              <a:gd name="connsiteY318" fmla="*/ 4600298 h 5574671"/>
              <a:gd name="connsiteX319" fmla="*/ 4714762 w 5028297"/>
              <a:gd name="connsiteY319" fmla="*/ 4484622 h 5574671"/>
              <a:gd name="connsiteX320" fmla="*/ 4714762 w 5028297"/>
              <a:gd name="connsiteY320" fmla="*/ 4484623 h 5574671"/>
              <a:gd name="connsiteX321" fmla="*/ 4776060 w 5028297"/>
              <a:gd name="connsiteY321" fmla="*/ 4427664 h 5574671"/>
              <a:gd name="connsiteX322" fmla="*/ 4779228 w 5028297"/>
              <a:gd name="connsiteY322" fmla="*/ 4425540 h 5574671"/>
              <a:gd name="connsiteX323" fmla="*/ 4780907 w 5028297"/>
              <a:gd name="connsiteY323" fmla="*/ 4414174 h 5574671"/>
              <a:gd name="connsiteX324" fmla="*/ 4765755 w 5028297"/>
              <a:gd name="connsiteY324" fmla="*/ 4421700 h 5574671"/>
              <a:gd name="connsiteX325" fmla="*/ 4726289 w 5028297"/>
              <a:gd name="connsiteY325" fmla="*/ 4460072 h 5574671"/>
              <a:gd name="connsiteX326" fmla="*/ 4706622 w 5028297"/>
              <a:gd name="connsiteY326" fmla="*/ 4476104 h 5574671"/>
              <a:gd name="connsiteX327" fmla="*/ 4706438 w 5028297"/>
              <a:gd name="connsiteY327" fmla="*/ 4476268 h 5574671"/>
              <a:gd name="connsiteX328" fmla="*/ 4689482 w 5028297"/>
              <a:gd name="connsiteY328" fmla="*/ 4501145 h 5574671"/>
              <a:gd name="connsiteX329" fmla="*/ 4675067 w 5028297"/>
              <a:gd name="connsiteY329" fmla="*/ 4478087 h 5574671"/>
              <a:gd name="connsiteX330" fmla="*/ 4666157 w 5028297"/>
              <a:gd name="connsiteY330" fmla="*/ 4465933 h 5574671"/>
              <a:gd name="connsiteX331" fmla="*/ 4644926 w 5028297"/>
              <a:gd name="connsiteY331" fmla="*/ 4448734 h 5574671"/>
              <a:gd name="connsiteX332" fmla="*/ 4619673 w 5028297"/>
              <a:gd name="connsiteY332" fmla="*/ 4454706 h 5574671"/>
              <a:gd name="connsiteX333" fmla="*/ 4599381 w 5028297"/>
              <a:gd name="connsiteY333" fmla="*/ 4460110 h 5574671"/>
              <a:gd name="connsiteX334" fmla="*/ 4597487 w 5028297"/>
              <a:gd name="connsiteY334" fmla="*/ 4459709 h 5574671"/>
              <a:gd name="connsiteX335" fmla="*/ 4589602 w 5028297"/>
              <a:gd name="connsiteY335" fmla="*/ 4457729 h 5574671"/>
              <a:gd name="connsiteX336" fmla="*/ 4559141 w 5028297"/>
              <a:gd name="connsiteY336" fmla="*/ 4481833 h 5574671"/>
              <a:gd name="connsiteX337" fmla="*/ 4541235 w 5028297"/>
              <a:gd name="connsiteY337" fmla="*/ 4506967 h 5574671"/>
              <a:gd name="connsiteX338" fmla="*/ 4540960 w 5028297"/>
              <a:gd name="connsiteY338" fmla="*/ 4507116 h 5574671"/>
              <a:gd name="connsiteX339" fmla="*/ 4500348 w 5028297"/>
              <a:gd name="connsiteY339" fmla="*/ 4577819 h 5574671"/>
              <a:gd name="connsiteX340" fmla="*/ 4506268 w 5028297"/>
              <a:gd name="connsiteY340" fmla="*/ 4597711 h 5574671"/>
              <a:gd name="connsiteX341" fmla="*/ 4519585 w 5028297"/>
              <a:gd name="connsiteY341" fmla="*/ 4603810 h 5574671"/>
              <a:gd name="connsiteX342" fmla="*/ 4522167 w 5028297"/>
              <a:gd name="connsiteY342" fmla="*/ 4604541 h 5574671"/>
              <a:gd name="connsiteX343" fmla="*/ 4551701 w 5028297"/>
              <a:gd name="connsiteY343" fmla="*/ 4625052 h 5574671"/>
              <a:gd name="connsiteX344" fmla="*/ 4572135 w 5028297"/>
              <a:gd name="connsiteY344" fmla="*/ 4659779 h 5574671"/>
              <a:gd name="connsiteX345" fmla="*/ 4536927 w 5028297"/>
              <a:gd name="connsiteY345" fmla="*/ 4642181 h 5574671"/>
              <a:gd name="connsiteX346" fmla="*/ 4536267 w 5028297"/>
              <a:gd name="connsiteY346" fmla="*/ 4641906 h 5574671"/>
              <a:gd name="connsiteX347" fmla="*/ 4519567 w 5028297"/>
              <a:gd name="connsiteY347" fmla="*/ 4634509 h 5574671"/>
              <a:gd name="connsiteX348" fmla="*/ 4468493 w 5028297"/>
              <a:gd name="connsiteY348" fmla="*/ 4619391 h 5574671"/>
              <a:gd name="connsiteX349" fmla="*/ 4465372 w 5028297"/>
              <a:gd name="connsiteY349" fmla="*/ 4619033 h 5574671"/>
              <a:gd name="connsiteX350" fmla="*/ 4456822 w 5028297"/>
              <a:gd name="connsiteY350" fmla="*/ 4617514 h 5574671"/>
              <a:gd name="connsiteX351" fmla="*/ 4423565 w 5028297"/>
              <a:gd name="connsiteY351" fmla="*/ 4641626 h 5574671"/>
              <a:gd name="connsiteX352" fmla="*/ 4430214 w 5028297"/>
              <a:gd name="connsiteY352" fmla="*/ 4684677 h 5574671"/>
              <a:gd name="connsiteX353" fmla="*/ 4437202 w 5028297"/>
              <a:gd name="connsiteY353" fmla="*/ 4705355 h 5574671"/>
              <a:gd name="connsiteX354" fmla="*/ 4437289 w 5028297"/>
              <a:gd name="connsiteY354" fmla="*/ 4706637 h 5574671"/>
              <a:gd name="connsiteX355" fmla="*/ 4426071 w 5028297"/>
              <a:gd name="connsiteY355" fmla="*/ 4735519 h 5574671"/>
              <a:gd name="connsiteX356" fmla="*/ 4420449 w 5028297"/>
              <a:gd name="connsiteY356" fmla="*/ 4743845 h 5574671"/>
              <a:gd name="connsiteX357" fmla="*/ 4407625 w 5028297"/>
              <a:gd name="connsiteY357" fmla="*/ 4774048 h 5574671"/>
              <a:gd name="connsiteX358" fmla="*/ 4420882 w 5028297"/>
              <a:gd name="connsiteY358" fmla="*/ 4798715 h 5574671"/>
              <a:gd name="connsiteX359" fmla="*/ 4426947 w 5028297"/>
              <a:gd name="connsiteY359" fmla="*/ 4805990 h 5574671"/>
              <a:gd name="connsiteX360" fmla="*/ 4480843 w 5028297"/>
              <a:gd name="connsiteY360" fmla="*/ 4844345 h 5574671"/>
              <a:gd name="connsiteX361" fmla="*/ 4526205 w 5028297"/>
              <a:gd name="connsiteY361" fmla="*/ 4836545 h 5574671"/>
              <a:gd name="connsiteX362" fmla="*/ 4550641 w 5028297"/>
              <a:gd name="connsiteY362" fmla="*/ 4820725 h 5574671"/>
              <a:gd name="connsiteX363" fmla="*/ 4597213 w 5028297"/>
              <a:gd name="connsiteY363" fmla="*/ 4796525 h 5574671"/>
              <a:gd name="connsiteX364" fmla="*/ 4621460 w 5028297"/>
              <a:gd name="connsiteY364" fmla="*/ 4797713 h 5574671"/>
              <a:gd name="connsiteX365" fmla="*/ 4643089 w 5028297"/>
              <a:gd name="connsiteY365" fmla="*/ 4802735 h 5574671"/>
              <a:gd name="connsiteX366" fmla="*/ 4647958 w 5028297"/>
              <a:gd name="connsiteY366" fmla="*/ 4803393 h 5574671"/>
              <a:gd name="connsiteX367" fmla="*/ 4659328 w 5028297"/>
              <a:gd name="connsiteY367" fmla="*/ 4798372 h 5574671"/>
              <a:gd name="connsiteX368" fmla="*/ 4668614 w 5028297"/>
              <a:gd name="connsiteY368" fmla="*/ 4814204 h 5574671"/>
              <a:gd name="connsiteX369" fmla="*/ 4652679 w 5028297"/>
              <a:gd name="connsiteY369" fmla="*/ 4830233 h 5574671"/>
              <a:gd name="connsiteX370" fmla="*/ 4641378 w 5028297"/>
              <a:gd name="connsiteY370" fmla="*/ 4845760 h 5574671"/>
              <a:gd name="connsiteX371" fmla="*/ 4635066 w 5028297"/>
              <a:gd name="connsiteY371" fmla="*/ 4854538 h 5574671"/>
              <a:gd name="connsiteX372" fmla="*/ 4645375 w 5028297"/>
              <a:gd name="connsiteY372" fmla="*/ 4867320 h 5574671"/>
              <a:gd name="connsiteX373" fmla="*/ 4650316 w 5028297"/>
              <a:gd name="connsiteY373" fmla="*/ 4867050 h 5574671"/>
              <a:gd name="connsiteX374" fmla="*/ 4677239 w 5028297"/>
              <a:gd name="connsiteY374" fmla="*/ 4851736 h 5574671"/>
              <a:gd name="connsiteX375" fmla="*/ 4681788 w 5028297"/>
              <a:gd name="connsiteY375" fmla="*/ 4847966 h 5574671"/>
              <a:gd name="connsiteX376" fmla="*/ 4683596 w 5028297"/>
              <a:gd name="connsiteY376" fmla="*/ 4847187 h 5574671"/>
              <a:gd name="connsiteX377" fmla="*/ 4679814 w 5028297"/>
              <a:gd name="connsiteY377" fmla="*/ 4872914 h 5574671"/>
              <a:gd name="connsiteX378" fmla="*/ 4679681 w 5028297"/>
              <a:gd name="connsiteY378" fmla="*/ 4878515 h 5574671"/>
              <a:gd name="connsiteX379" fmla="*/ 4683925 w 5028297"/>
              <a:gd name="connsiteY379" fmla="*/ 4888110 h 5574671"/>
              <a:gd name="connsiteX380" fmla="*/ 4689950 w 5028297"/>
              <a:gd name="connsiteY380" fmla="*/ 4890739 h 5574671"/>
              <a:gd name="connsiteX381" fmla="*/ 4701488 w 5028297"/>
              <a:gd name="connsiteY381" fmla="*/ 4885987 h 5574671"/>
              <a:gd name="connsiteX382" fmla="*/ 4703227 w 5028297"/>
              <a:gd name="connsiteY382" fmla="*/ 4883592 h 5574671"/>
              <a:gd name="connsiteX383" fmla="*/ 4716802 w 5028297"/>
              <a:gd name="connsiteY383" fmla="*/ 4861972 h 5574671"/>
              <a:gd name="connsiteX384" fmla="*/ 4718846 w 5028297"/>
              <a:gd name="connsiteY384" fmla="*/ 4856542 h 5574671"/>
              <a:gd name="connsiteX385" fmla="*/ 4756824 w 5028297"/>
              <a:gd name="connsiteY385" fmla="*/ 4887065 h 5574671"/>
              <a:gd name="connsiteX386" fmla="*/ 4773484 w 5028297"/>
              <a:gd name="connsiteY386" fmla="*/ 4886882 h 5574671"/>
              <a:gd name="connsiteX387" fmla="*/ 4781873 w 5028297"/>
              <a:gd name="connsiteY387" fmla="*/ 4881935 h 5574671"/>
              <a:gd name="connsiteX388" fmla="*/ 4778650 w 5028297"/>
              <a:gd name="connsiteY388" fmla="*/ 4866055 h 5574671"/>
              <a:gd name="connsiteX389" fmla="*/ 4769217 w 5028297"/>
              <a:gd name="connsiteY389" fmla="*/ 4860437 h 5574671"/>
              <a:gd name="connsiteX390" fmla="*/ 4754650 w 5028297"/>
              <a:gd name="connsiteY390" fmla="*/ 4847890 h 5574671"/>
              <a:gd name="connsiteX391" fmla="*/ 4746877 w 5028297"/>
              <a:gd name="connsiteY391" fmla="*/ 4834154 h 5574671"/>
              <a:gd name="connsiteX392" fmla="*/ 4755336 w 5028297"/>
              <a:gd name="connsiteY392" fmla="*/ 4827842 h 5574671"/>
              <a:gd name="connsiteX393" fmla="*/ 4767163 w 5028297"/>
              <a:gd name="connsiteY393" fmla="*/ 4835373 h 5574671"/>
              <a:gd name="connsiteX394" fmla="*/ 4772181 w 5028297"/>
              <a:gd name="connsiteY394" fmla="*/ 4835634 h 5574671"/>
              <a:gd name="connsiteX395" fmla="*/ 4772710 w 5028297"/>
              <a:gd name="connsiteY395" fmla="*/ 4835629 h 5574671"/>
              <a:gd name="connsiteX396" fmla="*/ 4858060 w 5028297"/>
              <a:gd name="connsiteY396" fmla="*/ 4807510 h 5574671"/>
              <a:gd name="connsiteX397" fmla="*/ 4864677 w 5028297"/>
              <a:gd name="connsiteY397" fmla="*/ 4790993 h 5574671"/>
              <a:gd name="connsiteX398" fmla="*/ 4864311 w 5028297"/>
              <a:gd name="connsiteY398" fmla="*/ 4789642 h 5574671"/>
              <a:gd name="connsiteX399" fmla="*/ 4887141 w 5028297"/>
              <a:gd name="connsiteY399" fmla="*/ 4795956 h 5574671"/>
              <a:gd name="connsiteX400" fmla="*/ 4911964 w 5028297"/>
              <a:gd name="connsiteY400" fmla="*/ 4793767 h 5574671"/>
              <a:gd name="connsiteX401" fmla="*/ 4956573 w 5028297"/>
              <a:gd name="connsiteY401" fmla="*/ 4784202 h 5574671"/>
              <a:gd name="connsiteX402" fmla="*/ 4966464 w 5028297"/>
              <a:gd name="connsiteY402" fmla="*/ 4782788 h 5574671"/>
              <a:gd name="connsiteX403" fmla="*/ 4997375 w 5028297"/>
              <a:gd name="connsiteY403" fmla="*/ 4762557 h 5574671"/>
              <a:gd name="connsiteX404" fmla="*/ 4991980 w 5028297"/>
              <a:gd name="connsiteY404" fmla="*/ 4744342 h 5574671"/>
              <a:gd name="connsiteX405" fmla="*/ 4991982 w 5028297"/>
              <a:gd name="connsiteY405" fmla="*/ 4744340 h 5574671"/>
              <a:gd name="connsiteX406" fmla="*/ 4989568 w 5028297"/>
              <a:gd name="connsiteY406" fmla="*/ 4740579 h 5574671"/>
              <a:gd name="connsiteX407" fmla="*/ 4977627 w 5028297"/>
              <a:gd name="connsiteY407" fmla="*/ 4727633 h 5574671"/>
              <a:gd name="connsiteX408" fmla="*/ 4995737 w 5028297"/>
              <a:gd name="connsiteY408" fmla="*/ 4716797 h 5574671"/>
              <a:gd name="connsiteX409" fmla="*/ 5027539 w 5028297"/>
              <a:gd name="connsiteY409" fmla="*/ 4658932 h 5574671"/>
              <a:gd name="connsiteX410" fmla="*/ 5003866 w 5028297"/>
              <a:gd name="connsiteY410" fmla="*/ 4610067 h 5574671"/>
              <a:gd name="connsiteX411" fmla="*/ 5003171 w 5028297"/>
              <a:gd name="connsiteY411" fmla="*/ 4609705 h 5574671"/>
              <a:gd name="connsiteX412" fmla="*/ 4979005 w 5028297"/>
              <a:gd name="connsiteY412" fmla="*/ 4573944 h 5574671"/>
              <a:gd name="connsiteX413" fmla="*/ 4960785 w 5028297"/>
              <a:gd name="connsiteY413" fmla="*/ 4550113 h 5574671"/>
              <a:gd name="connsiteX414" fmla="*/ 4951232 w 5028297"/>
              <a:gd name="connsiteY414" fmla="*/ 4551075 h 5574671"/>
              <a:gd name="connsiteX415" fmla="*/ 4940003 w 5028297"/>
              <a:gd name="connsiteY415" fmla="*/ 4553453 h 5574671"/>
              <a:gd name="connsiteX416" fmla="*/ 4880017 w 5028297"/>
              <a:gd name="connsiteY416" fmla="*/ 4577265 h 5574671"/>
              <a:gd name="connsiteX417" fmla="*/ 4883709 w 5028297"/>
              <a:gd name="connsiteY417" fmla="*/ 4497066 h 5574671"/>
              <a:gd name="connsiteX418" fmla="*/ 4883417 w 5028297"/>
              <a:gd name="connsiteY418" fmla="*/ 4496169 h 5574671"/>
              <a:gd name="connsiteX419" fmla="*/ 4831211 w 5028297"/>
              <a:gd name="connsiteY419" fmla="*/ 4449562 h 5574671"/>
              <a:gd name="connsiteX420" fmla="*/ 4794349 w 5028297"/>
              <a:gd name="connsiteY420" fmla="*/ 4423868 h 5574671"/>
              <a:gd name="connsiteX421" fmla="*/ 4794217 w 5028297"/>
              <a:gd name="connsiteY421" fmla="*/ 4423685 h 5574671"/>
              <a:gd name="connsiteX422" fmla="*/ 4794090 w 5028297"/>
              <a:gd name="connsiteY422" fmla="*/ 4423515 h 5574671"/>
              <a:gd name="connsiteX423" fmla="*/ 4780907 w 5028297"/>
              <a:gd name="connsiteY423" fmla="*/ 4414174 h 5574671"/>
              <a:gd name="connsiteX424" fmla="*/ 121875 w 5028297"/>
              <a:gd name="connsiteY424" fmla="*/ 1228284 h 5574671"/>
              <a:gd name="connsiteX425" fmla="*/ 122921 w 5028297"/>
              <a:gd name="connsiteY425" fmla="*/ 1229892 h 5574671"/>
              <a:gd name="connsiteX426" fmla="*/ 121875 w 5028297"/>
              <a:gd name="connsiteY426" fmla="*/ 1228284 h 5574671"/>
              <a:gd name="connsiteX427" fmla="*/ 126967 w 5028297"/>
              <a:gd name="connsiteY427" fmla="*/ 1210955 h 5574671"/>
              <a:gd name="connsiteX428" fmla="*/ 125366 w 5028297"/>
              <a:gd name="connsiteY428" fmla="*/ 1212006 h 5574671"/>
              <a:gd name="connsiteX429" fmla="*/ 126967 w 5028297"/>
              <a:gd name="connsiteY429" fmla="*/ 1210955 h 5574671"/>
              <a:gd name="connsiteX430" fmla="*/ 120258 w 5028297"/>
              <a:gd name="connsiteY430" fmla="*/ 1189612 h 5574671"/>
              <a:gd name="connsiteX431" fmla="*/ 124620 w 5028297"/>
              <a:gd name="connsiteY431" fmla="*/ 1196159 h 5574671"/>
              <a:gd name="connsiteX432" fmla="*/ 120258 w 5028297"/>
              <a:gd name="connsiteY432" fmla="*/ 1189612 h 5574671"/>
              <a:gd name="connsiteX433" fmla="*/ 125880 w 5028297"/>
              <a:gd name="connsiteY433" fmla="*/ 1181704 h 5574671"/>
              <a:gd name="connsiteX434" fmla="*/ 130339 w 5028297"/>
              <a:gd name="connsiteY434" fmla="*/ 1184647 h 5574671"/>
              <a:gd name="connsiteX435" fmla="*/ 118279 w 5028297"/>
              <a:gd name="connsiteY435" fmla="*/ 1182620 h 5574671"/>
              <a:gd name="connsiteX436" fmla="*/ 125880 w 5028297"/>
              <a:gd name="connsiteY436" fmla="*/ 1181704 h 5574671"/>
              <a:gd name="connsiteX437" fmla="*/ 211857 w 5028297"/>
              <a:gd name="connsiteY437" fmla="*/ 1115211 h 5574671"/>
              <a:gd name="connsiteX438" fmla="*/ 211857 w 5028297"/>
              <a:gd name="connsiteY438" fmla="*/ 1115212 h 5574671"/>
              <a:gd name="connsiteX439" fmla="*/ 211029 w 5028297"/>
              <a:gd name="connsiteY439" fmla="*/ 1115570 h 5574671"/>
              <a:gd name="connsiteX440" fmla="*/ 211029 w 5028297"/>
              <a:gd name="connsiteY440" fmla="*/ 1115568 h 5574671"/>
              <a:gd name="connsiteX441" fmla="*/ 211026 w 5028297"/>
              <a:gd name="connsiteY441" fmla="*/ 1115565 h 5574671"/>
              <a:gd name="connsiteX442" fmla="*/ 211034 w 5028297"/>
              <a:gd name="connsiteY442" fmla="*/ 1115565 h 5574671"/>
              <a:gd name="connsiteX443" fmla="*/ 122164 w 5028297"/>
              <a:gd name="connsiteY443" fmla="*/ 1107047 h 5574671"/>
              <a:gd name="connsiteX444" fmla="*/ 126977 w 5028297"/>
              <a:gd name="connsiteY444" fmla="*/ 1110605 h 5574671"/>
              <a:gd name="connsiteX445" fmla="*/ 117197 w 5028297"/>
              <a:gd name="connsiteY445" fmla="*/ 1107267 h 5574671"/>
              <a:gd name="connsiteX446" fmla="*/ 122164 w 5028297"/>
              <a:gd name="connsiteY446" fmla="*/ 1107047 h 5574671"/>
              <a:gd name="connsiteX447" fmla="*/ 127610 w 5028297"/>
              <a:gd name="connsiteY447" fmla="*/ 1094001 h 5574671"/>
              <a:gd name="connsiteX448" fmla="*/ 128656 w 5028297"/>
              <a:gd name="connsiteY448" fmla="*/ 1095611 h 5574671"/>
              <a:gd name="connsiteX449" fmla="*/ 127610 w 5028297"/>
              <a:gd name="connsiteY449" fmla="*/ 1094001 h 5574671"/>
              <a:gd name="connsiteX450" fmla="*/ 357519 w 5028297"/>
              <a:gd name="connsiteY450" fmla="*/ 1063165 h 5574671"/>
              <a:gd name="connsiteX451" fmla="*/ 362630 w 5028297"/>
              <a:gd name="connsiteY451" fmla="*/ 1063712 h 5574671"/>
              <a:gd name="connsiteX452" fmla="*/ 357519 w 5028297"/>
              <a:gd name="connsiteY452" fmla="*/ 1063165 h 5574671"/>
              <a:gd name="connsiteX453" fmla="*/ 186690 w 5028297"/>
              <a:gd name="connsiteY453" fmla="*/ 1059629 h 5574671"/>
              <a:gd name="connsiteX454" fmla="*/ 181188 w 5028297"/>
              <a:gd name="connsiteY454" fmla="*/ 1065702 h 5574671"/>
              <a:gd name="connsiteX455" fmla="*/ 182295 w 5028297"/>
              <a:gd name="connsiteY455" fmla="*/ 1080698 h 5574671"/>
              <a:gd name="connsiteX456" fmla="*/ 187104 w 5028297"/>
              <a:gd name="connsiteY456" fmla="*/ 1084244 h 5574671"/>
              <a:gd name="connsiteX457" fmla="*/ 192795 w 5028297"/>
              <a:gd name="connsiteY457" fmla="*/ 1123827 h 5574671"/>
              <a:gd name="connsiteX458" fmla="*/ 182634 w 5028297"/>
              <a:gd name="connsiteY458" fmla="*/ 1160116 h 5574671"/>
              <a:gd name="connsiteX459" fmla="*/ 158633 w 5028297"/>
              <a:gd name="connsiteY459" fmla="*/ 1139348 h 5574671"/>
              <a:gd name="connsiteX460" fmla="*/ 190593 w 5028297"/>
              <a:gd name="connsiteY460" fmla="*/ 1184589 h 5574671"/>
              <a:gd name="connsiteX461" fmla="*/ 192979 w 5028297"/>
              <a:gd name="connsiteY461" fmla="*/ 1181578 h 5574671"/>
              <a:gd name="connsiteX462" fmla="*/ 190982 w 5028297"/>
              <a:gd name="connsiteY462" fmla="*/ 1181467 h 5574671"/>
              <a:gd name="connsiteX463" fmla="*/ 190595 w 5028297"/>
              <a:gd name="connsiteY463" fmla="*/ 1184594 h 5574671"/>
              <a:gd name="connsiteX464" fmla="*/ 218613 w 5028297"/>
              <a:gd name="connsiteY464" fmla="*/ 1162963 h 5574671"/>
              <a:gd name="connsiteX465" fmla="*/ 219419 w 5028297"/>
              <a:gd name="connsiteY465" fmla="*/ 1158347 h 5574671"/>
              <a:gd name="connsiteX466" fmla="*/ 221339 w 5028297"/>
              <a:gd name="connsiteY466" fmla="*/ 1142736 h 5574671"/>
              <a:gd name="connsiteX467" fmla="*/ 221342 w 5028297"/>
              <a:gd name="connsiteY467" fmla="*/ 1142734 h 5574671"/>
              <a:gd name="connsiteX468" fmla="*/ 221342 w 5028297"/>
              <a:gd name="connsiteY468" fmla="*/ 1142731 h 5574671"/>
              <a:gd name="connsiteX469" fmla="*/ 217401 w 5028297"/>
              <a:gd name="connsiteY469" fmla="*/ 1122986 h 5574671"/>
              <a:gd name="connsiteX470" fmla="*/ 213897 w 5028297"/>
              <a:gd name="connsiteY470" fmla="*/ 1115619 h 5574671"/>
              <a:gd name="connsiteX471" fmla="*/ 211863 w 5028297"/>
              <a:gd name="connsiteY471" fmla="*/ 1115208 h 5574671"/>
              <a:gd name="connsiteX472" fmla="*/ 211857 w 5028297"/>
              <a:gd name="connsiteY472" fmla="*/ 1115211 h 5574671"/>
              <a:gd name="connsiteX473" fmla="*/ 211452 w 5028297"/>
              <a:gd name="connsiteY473" fmla="*/ 1114371 h 5574671"/>
              <a:gd name="connsiteX474" fmla="*/ 210991 w 5028297"/>
              <a:gd name="connsiteY474" fmla="*/ 1115523 h 5574671"/>
              <a:gd name="connsiteX475" fmla="*/ 211026 w 5028297"/>
              <a:gd name="connsiteY475" fmla="*/ 1115565 h 5574671"/>
              <a:gd name="connsiteX476" fmla="*/ 209448 w 5028297"/>
              <a:gd name="connsiteY476" fmla="*/ 1115740 h 5574671"/>
              <a:gd name="connsiteX477" fmla="*/ 210779 w 5028297"/>
              <a:gd name="connsiteY477" fmla="*/ 1114381 h 5574671"/>
              <a:gd name="connsiteX478" fmla="*/ 211455 w 5028297"/>
              <a:gd name="connsiteY478" fmla="*/ 1114366 h 5574671"/>
              <a:gd name="connsiteX479" fmla="*/ 210244 w 5028297"/>
              <a:gd name="connsiteY479" fmla="*/ 1107749 h 5574671"/>
              <a:gd name="connsiteX480" fmla="*/ 211258 w 5028297"/>
              <a:gd name="connsiteY480" fmla="*/ 1098212 h 5574671"/>
              <a:gd name="connsiteX481" fmla="*/ 199570 w 5028297"/>
              <a:gd name="connsiteY481" fmla="*/ 1088377 h 5574671"/>
              <a:gd name="connsiteX482" fmla="*/ 200815 w 5028297"/>
              <a:gd name="connsiteY482" fmla="*/ 1077551 h 5574671"/>
              <a:gd name="connsiteX483" fmla="*/ 186690 w 5028297"/>
              <a:gd name="connsiteY483" fmla="*/ 1059629 h 5574671"/>
              <a:gd name="connsiteX484" fmla="*/ 203801 w 5028297"/>
              <a:gd name="connsiteY484" fmla="*/ 1038822 h 5574671"/>
              <a:gd name="connsiteX485" fmla="*/ 205317 w 5028297"/>
              <a:gd name="connsiteY485" fmla="*/ 1039552 h 5574671"/>
              <a:gd name="connsiteX486" fmla="*/ 205152 w 5028297"/>
              <a:gd name="connsiteY486" fmla="*/ 1039996 h 5574671"/>
              <a:gd name="connsiteX487" fmla="*/ 203801 w 5028297"/>
              <a:gd name="connsiteY487" fmla="*/ 1038822 h 5574671"/>
              <a:gd name="connsiteX488" fmla="*/ 340924 w 5028297"/>
              <a:gd name="connsiteY488" fmla="*/ 1021164 h 5574671"/>
              <a:gd name="connsiteX489" fmla="*/ 339434 w 5028297"/>
              <a:gd name="connsiteY489" fmla="*/ 1031241 h 5574671"/>
              <a:gd name="connsiteX490" fmla="*/ 340924 w 5028297"/>
              <a:gd name="connsiteY490" fmla="*/ 1021164 h 5574671"/>
              <a:gd name="connsiteX491" fmla="*/ 265006 w 5028297"/>
              <a:gd name="connsiteY491" fmla="*/ 908024 h 5574671"/>
              <a:gd name="connsiteX492" fmla="*/ 265006 w 5028297"/>
              <a:gd name="connsiteY492" fmla="*/ 908025 h 5574671"/>
              <a:gd name="connsiteX493" fmla="*/ 265005 w 5028297"/>
              <a:gd name="connsiteY493" fmla="*/ 908025 h 5574671"/>
              <a:gd name="connsiteX494" fmla="*/ 58185 w 5028297"/>
              <a:gd name="connsiteY494" fmla="*/ 858641 h 5574671"/>
              <a:gd name="connsiteX495" fmla="*/ 57658 w 5028297"/>
              <a:gd name="connsiteY495" fmla="*/ 907427 h 5574671"/>
              <a:gd name="connsiteX496" fmla="*/ 60807 w 5028297"/>
              <a:gd name="connsiteY496" fmla="*/ 907947 h 5574671"/>
              <a:gd name="connsiteX497" fmla="*/ 55558 w 5028297"/>
              <a:gd name="connsiteY497" fmla="*/ 910098 h 5574671"/>
              <a:gd name="connsiteX498" fmla="*/ 46996 w 5028297"/>
              <a:gd name="connsiteY498" fmla="*/ 981700 h 5574671"/>
              <a:gd name="connsiteX499" fmla="*/ 37595 w 5028297"/>
              <a:gd name="connsiteY499" fmla="*/ 996074 h 5574671"/>
              <a:gd name="connsiteX500" fmla="*/ 62966 w 5028297"/>
              <a:gd name="connsiteY500" fmla="*/ 999363 h 5574671"/>
              <a:gd name="connsiteX501" fmla="*/ 77351 w 5028297"/>
              <a:gd name="connsiteY501" fmla="*/ 943797 h 5574671"/>
              <a:gd name="connsiteX502" fmla="*/ 81603 w 5028297"/>
              <a:gd name="connsiteY502" fmla="*/ 934608 h 5574671"/>
              <a:gd name="connsiteX503" fmla="*/ 87872 w 5028297"/>
              <a:gd name="connsiteY503" fmla="*/ 942148 h 5574671"/>
              <a:gd name="connsiteX504" fmla="*/ 273228 w 5028297"/>
              <a:gd name="connsiteY504" fmla="*/ 1111573 h 5574671"/>
              <a:gd name="connsiteX505" fmla="*/ 326164 w 5028297"/>
              <a:gd name="connsiteY505" fmla="*/ 1120480 h 5574671"/>
              <a:gd name="connsiteX506" fmla="*/ 329290 w 5028297"/>
              <a:gd name="connsiteY506" fmla="*/ 1124875 h 5574671"/>
              <a:gd name="connsiteX507" fmla="*/ 339811 w 5028297"/>
              <a:gd name="connsiteY507" fmla="*/ 1125821 h 5574671"/>
              <a:gd name="connsiteX508" fmla="*/ 366185 w 5028297"/>
              <a:gd name="connsiteY508" fmla="*/ 1055582 h 5574671"/>
              <a:gd name="connsiteX509" fmla="*/ 366190 w 5028297"/>
              <a:gd name="connsiteY509" fmla="*/ 1055579 h 5574671"/>
              <a:gd name="connsiteX510" fmla="*/ 352670 w 5028297"/>
              <a:gd name="connsiteY510" fmla="*/ 1025262 h 5574671"/>
              <a:gd name="connsiteX511" fmla="*/ 343366 w 5028297"/>
              <a:gd name="connsiteY511" fmla="*/ 1008667 h 5574671"/>
              <a:gd name="connsiteX512" fmla="*/ 340792 w 5028297"/>
              <a:gd name="connsiteY512" fmla="*/ 1005414 h 5574671"/>
              <a:gd name="connsiteX513" fmla="*/ 295560 w 5028297"/>
              <a:gd name="connsiteY513" fmla="*/ 950630 h 5574671"/>
              <a:gd name="connsiteX514" fmla="*/ 222591 w 5028297"/>
              <a:gd name="connsiteY514" fmla="*/ 917035 h 5574671"/>
              <a:gd name="connsiteX515" fmla="*/ 256552 w 5028297"/>
              <a:gd name="connsiteY515" fmla="*/ 945882 h 5574671"/>
              <a:gd name="connsiteX516" fmla="*/ 274608 w 5028297"/>
              <a:gd name="connsiteY516" fmla="*/ 957196 h 5574671"/>
              <a:gd name="connsiteX517" fmla="*/ 278397 w 5028297"/>
              <a:gd name="connsiteY517" fmla="*/ 962073 h 5574671"/>
              <a:gd name="connsiteX518" fmla="*/ 303955 w 5028297"/>
              <a:gd name="connsiteY518" fmla="*/ 988026 h 5574671"/>
              <a:gd name="connsiteX519" fmla="*/ 326206 w 5028297"/>
              <a:gd name="connsiteY519" fmla="*/ 1016541 h 5574671"/>
              <a:gd name="connsiteX520" fmla="*/ 350283 w 5028297"/>
              <a:gd name="connsiteY520" fmla="*/ 1054708 h 5574671"/>
              <a:gd name="connsiteX521" fmla="*/ 313102 w 5028297"/>
              <a:gd name="connsiteY521" fmla="*/ 1092930 h 5574671"/>
              <a:gd name="connsiteX522" fmla="*/ 278141 w 5028297"/>
              <a:gd name="connsiteY522" fmla="*/ 1088560 h 5574671"/>
              <a:gd name="connsiteX523" fmla="*/ 259017 w 5028297"/>
              <a:gd name="connsiteY523" fmla="*/ 1078698 h 5574671"/>
              <a:gd name="connsiteX524" fmla="*/ 206507 w 5028297"/>
              <a:gd name="connsiteY524" fmla="*/ 1039712 h 5574671"/>
              <a:gd name="connsiteX525" fmla="*/ 206055 w 5028297"/>
              <a:gd name="connsiteY525" fmla="*/ 1039806 h 5574671"/>
              <a:gd name="connsiteX526" fmla="*/ 205504 w 5028297"/>
              <a:gd name="connsiteY526" fmla="*/ 1038417 h 5574671"/>
              <a:gd name="connsiteX527" fmla="*/ 190140 w 5028297"/>
              <a:gd name="connsiteY527" fmla="*/ 1026160 h 5574671"/>
              <a:gd name="connsiteX528" fmla="*/ 121439 w 5028297"/>
              <a:gd name="connsiteY528" fmla="*/ 953061 h 5574671"/>
              <a:gd name="connsiteX529" fmla="*/ 87922 w 5028297"/>
              <a:gd name="connsiteY529" fmla="*/ 898395 h 5574671"/>
              <a:gd name="connsiteX530" fmla="*/ 80473 w 5028297"/>
              <a:gd name="connsiteY530" fmla="*/ 885943 h 5574671"/>
              <a:gd name="connsiteX531" fmla="*/ 74986 w 5028297"/>
              <a:gd name="connsiteY531" fmla="*/ 875948 h 5574671"/>
              <a:gd name="connsiteX532" fmla="*/ 58185 w 5028297"/>
              <a:gd name="connsiteY532" fmla="*/ 858641 h 5574671"/>
              <a:gd name="connsiteX533" fmla="*/ 214642 w 5028297"/>
              <a:gd name="connsiteY533" fmla="*/ 845136 h 5574671"/>
              <a:gd name="connsiteX534" fmla="*/ 213034 w 5028297"/>
              <a:gd name="connsiteY534" fmla="*/ 846123 h 5574671"/>
              <a:gd name="connsiteX535" fmla="*/ 214642 w 5028297"/>
              <a:gd name="connsiteY535" fmla="*/ 845136 h 5574671"/>
              <a:gd name="connsiteX536" fmla="*/ 313804 w 5028297"/>
              <a:gd name="connsiteY536" fmla="*/ 843746 h 5574671"/>
              <a:gd name="connsiteX537" fmla="*/ 312314 w 5028297"/>
              <a:gd name="connsiteY537" fmla="*/ 848982 h 5574671"/>
              <a:gd name="connsiteX538" fmla="*/ 306543 w 5028297"/>
              <a:gd name="connsiteY538" fmla="*/ 844574 h 5574671"/>
              <a:gd name="connsiteX539" fmla="*/ 313804 w 5028297"/>
              <a:gd name="connsiteY539" fmla="*/ 843746 h 5574671"/>
              <a:gd name="connsiteX540" fmla="*/ 199038 w 5028297"/>
              <a:gd name="connsiteY540" fmla="*/ 833181 h 5574671"/>
              <a:gd name="connsiteX541" fmla="*/ 199040 w 5028297"/>
              <a:gd name="connsiteY541" fmla="*/ 833184 h 5574671"/>
              <a:gd name="connsiteX542" fmla="*/ 199042 w 5028297"/>
              <a:gd name="connsiteY542" fmla="*/ 833184 h 5574671"/>
              <a:gd name="connsiteX543" fmla="*/ 198753 w 5028297"/>
              <a:gd name="connsiteY543" fmla="*/ 833351 h 5574671"/>
              <a:gd name="connsiteX544" fmla="*/ 199038 w 5028297"/>
              <a:gd name="connsiteY544" fmla="*/ 833182 h 5574671"/>
              <a:gd name="connsiteX545" fmla="*/ 198608 w 5028297"/>
              <a:gd name="connsiteY545" fmla="*/ 832604 h 5574671"/>
              <a:gd name="connsiteX546" fmla="*/ 198230 w 5028297"/>
              <a:gd name="connsiteY546" fmla="*/ 833654 h 5574671"/>
              <a:gd name="connsiteX547" fmla="*/ 198753 w 5028297"/>
              <a:gd name="connsiteY547" fmla="*/ 833351 h 5574671"/>
              <a:gd name="connsiteX548" fmla="*/ 198223 w 5028297"/>
              <a:gd name="connsiteY548" fmla="*/ 833667 h 5574671"/>
              <a:gd name="connsiteX549" fmla="*/ 198228 w 5028297"/>
              <a:gd name="connsiteY549" fmla="*/ 833652 h 5574671"/>
              <a:gd name="connsiteX550" fmla="*/ 196675 w 5028297"/>
              <a:gd name="connsiteY550" fmla="*/ 833888 h 5574671"/>
              <a:gd name="connsiteX551" fmla="*/ 198608 w 5028297"/>
              <a:gd name="connsiteY551" fmla="*/ 832604 h 5574671"/>
              <a:gd name="connsiteX552" fmla="*/ 257689 w 5028297"/>
              <a:gd name="connsiteY552" fmla="*/ 823993 h 5574671"/>
              <a:gd name="connsiteX553" fmla="*/ 253878 w 5028297"/>
              <a:gd name="connsiteY553" fmla="*/ 828316 h 5574671"/>
              <a:gd name="connsiteX554" fmla="*/ 248708 w 5028297"/>
              <a:gd name="connsiteY554" fmla="*/ 838507 h 5574671"/>
              <a:gd name="connsiteX555" fmla="*/ 251984 w 5028297"/>
              <a:gd name="connsiteY555" fmla="*/ 841532 h 5574671"/>
              <a:gd name="connsiteX556" fmla="*/ 270191 w 5028297"/>
              <a:gd name="connsiteY556" fmla="*/ 848925 h 5574671"/>
              <a:gd name="connsiteX557" fmla="*/ 286996 w 5028297"/>
              <a:gd name="connsiteY557" fmla="*/ 852061 h 5574671"/>
              <a:gd name="connsiteX558" fmla="*/ 292201 w 5028297"/>
              <a:gd name="connsiteY558" fmla="*/ 852950 h 5574671"/>
              <a:gd name="connsiteX559" fmla="*/ 305848 w 5028297"/>
              <a:gd name="connsiteY559" fmla="*/ 858351 h 5574671"/>
              <a:gd name="connsiteX560" fmla="*/ 370502 w 5028297"/>
              <a:gd name="connsiteY560" fmla="*/ 906879 h 5574671"/>
              <a:gd name="connsiteX561" fmla="*/ 302035 w 5028297"/>
              <a:gd name="connsiteY561" fmla="*/ 912410 h 5574671"/>
              <a:gd name="connsiteX562" fmla="*/ 293399 w 5028297"/>
              <a:gd name="connsiteY562" fmla="*/ 910345 h 5574671"/>
              <a:gd name="connsiteX563" fmla="*/ 297787 w 5028297"/>
              <a:gd name="connsiteY563" fmla="*/ 907217 h 5574671"/>
              <a:gd name="connsiteX564" fmla="*/ 265310 w 5028297"/>
              <a:gd name="connsiteY564" fmla="*/ 905466 h 5574671"/>
              <a:gd name="connsiteX565" fmla="*/ 267287 w 5028297"/>
              <a:gd name="connsiteY565" fmla="*/ 907278 h 5574671"/>
              <a:gd name="connsiteX566" fmla="*/ 265006 w 5028297"/>
              <a:gd name="connsiteY566" fmla="*/ 908024 h 5574671"/>
              <a:gd name="connsiteX567" fmla="*/ 264042 w 5028297"/>
              <a:gd name="connsiteY567" fmla="*/ 905190 h 5574671"/>
              <a:gd name="connsiteX568" fmla="*/ 260577 w 5028297"/>
              <a:gd name="connsiteY568" fmla="*/ 905755 h 5574671"/>
              <a:gd name="connsiteX569" fmla="*/ 261849 w 5028297"/>
              <a:gd name="connsiteY569" fmla="*/ 907679 h 5574671"/>
              <a:gd name="connsiteX570" fmla="*/ 265005 w 5028297"/>
              <a:gd name="connsiteY570" fmla="*/ 908025 h 5574671"/>
              <a:gd name="connsiteX571" fmla="*/ 269792 w 5028297"/>
              <a:gd name="connsiteY571" fmla="*/ 911196 h 5574671"/>
              <a:gd name="connsiteX572" fmla="*/ 272057 w 5028297"/>
              <a:gd name="connsiteY572" fmla="*/ 906740 h 5574671"/>
              <a:gd name="connsiteX573" fmla="*/ 277122 w 5028297"/>
              <a:gd name="connsiteY573" fmla="*/ 914129 h 5574671"/>
              <a:gd name="connsiteX574" fmla="*/ 284102 w 5028297"/>
              <a:gd name="connsiteY574" fmla="*/ 919163 h 5574671"/>
              <a:gd name="connsiteX575" fmla="*/ 289302 w 5028297"/>
              <a:gd name="connsiteY575" fmla="*/ 920116 h 5574671"/>
              <a:gd name="connsiteX576" fmla="*/ 304664 w 5028297"/>
              <a:gd name="connsiteY576" fmla="*/ 921556 h 5574671"/>
              <a:gd name="connsiteX577" fmla="*/ 303999 w 5028297"/>
              <a:gd name="connsiteY577" fmla="*/ 918105 h 5574671"/>
              <a:gd name="connsiteX578" fmla="*/ 306992 w 5028297"/>
              <a:gd name="connsiteY578" fmla="*/ 922485 h 5574671"/>
              <a:gd name="connsiteX579" fmla="*/ 320913 w 5028297"/>
              <a:gd name="connsiteY579" fmla="*/ 924948 h 5574671"/>
              <a:gd name="connsiteX580" fmla="*/ 331664 w 5028297"/>
              <a:gd name="connsiteY580" fmla="*/ 923699 h 5574671"/>
              <a:gd name="connsiteX581" fmla="*/ 391301 w 5028297"/>
              <a:gd name="connsiteY581" fmla="*/ 911605 h 5574671"/>
              <a:gd name="connsiteX582" fmla="*/ 397616 w 5028297"/>
              <a:gd name="connsiteY582" fmla="*/ 900607 h 5574671"/>
              <a:gd name="connsiteX583" fmla="*/ 397309 w 5028297"/>
              <a:gd name="connsiteY583" fmla="*/ 903166 h 5574671"/>
              <a:gd name="connsiteX584" fmla="*/ 397616 w 5028297"/>
              <a:gd name="connsiteY584" fmla="*/ 900607 h 5574671"/>
              <a:gd name="connsiteX585" fmla="*/ 397616 w 5028297"/>
              <a:gd name="connsiteY585" fmla="*/ 900605 h 5574671"/>
              <a:gd name="connsiteX586" fmla="*/ 397619 w 5028297"/>
              <a:gd name="connsiteY586" fmla="*/ 900606 h 5574671"/>
              <a:gd name="connsiteX587" fmla="*/ 393154 w 5028297"/>
              <a:gd name="connsiteY587" fmla="*/ 896099 h 5574671"/>
              <a:gd name="connsiteX588" fmla="*/ 382904 w 5028297"/>
              <a:gd name="connsiteY588" fmla="*/ 880314 h 5574671"/>
              <a:gd name="connsiteX589" fmla="*/ 372620 w 5028297"/>
              <a:gd name="connsiteY589" fmla="*/ 882029 h 5574671"/>
              <a:gd name="connsiteX590" fmla="*/ 364592 w 5028297"/>
              <a:gd name="connsiteY590" fmla="*/ 883411 h 5574671"/>
              <a:gd name="connsiteX591" fmla="*/ 369078 w 5028297"/>
              <a:gd name="connsiteY591" fmla="*/ 880336 h 5574671"/>
              <a:gd name="connsiteX592" fmla="*/ 355623 w 5028297"/>
              <a:gd name="connsiteY592" fmla="*/ 854280 h 5574671"/>
              <a:gd name="connsiteX593" fmla="*/ 300879 w 5028297"/>
              <a:gd name="connsiteY593" fmla="*/ 831465 h 5574671"/>
              <a:gd name="connsiteX594" fmla="*/ 257689 w 5028297"/>
              <a:gd name="connsiteY594" fmla="*/ 823993 h 5574671"/>
              <a:gd name="connsiteX595" fmla="*/ 56228 w 5028297"/>
              <a:gd name="connsiteY595" fmla="*/ 771418 h 5574671"/>
              <a:gd name="connsiteX596" fmla="*/ 24390 w 5028297"/>
              <a:gd name="connsiteY596" fmla="*/ 781911 h 5574671"/>
              <a:gd name="connsiteX597" fmla="*/ 27567 w 5028297"/>
              <a:gd name="connsiteY597" fmla="*/ 786044 h 5574671"/>
              <a:gd name="connsiteX598" fmla="*/ 88976 w 5028297"/>
              <a:gd name="connsiteY598" fmla="*/ 793533 h 5574671"/>
              <a:gd name="connsiteX599" fmla="*/ 110514 w 5028297"/>
              <a:gd name="connsiteY599" fmla="*/ 806302 h 5574671"/>
              <a:gd name="connsiteX600" fmla="*/ 121866 w 5028297"/>
              <a:gd name="connsiteY600" fmla="*/ 804459 h 5574671"/>
              <a:gd name="connsiteX601" fmla="*/ 139985 w 5028297"/>
              <a:gd name="connsiteY601" fmla="*/ 820336 h 5574671"/>
              <a:gd name="connsiteX602" fmla="*/ 159987 w 5028297"/>
              <a:gd name="connsiteY602" fmla="*/ 830502 h 5574671"/>
              <a:gd name="connsiteX603" fmla="*/ 165580 w 5028297"/>
              <a:gd name="connsiteY603" fmla="*/ 832688 h 5574671"/>
              <a:gd name="connsiteX604" fmla="*/ 178309 w 5028297"/>
              <a:gd name="connsiteY604" fmla="*/ 840426 h 5574671"/>
              <a:gd name="connsiteX605" fmla="*/ 180729 w 5028297"/>
              <a:gd name="connsiteY605" fmla="*/ 845974 h 5574671"/>
              <a:gd name="connsiteX606" fmla="*/ 183107 w 5028297"/>
              <a:gd name="connsiteY606" fmla="*/ 851522 h 5574671"/>
              <a:gd name="connsiteX607" fmla="*/ 195905 w 5028297"/>
              <a:gd name="connsiteY607" fmla="*/ 859679 h 5574671"/>
              <a:gd name="connsiteX608" fmla="*/ 203295 w 5028297"/>
              <a:gd name="connsiteY608" fmla="*/ 874643 h 5574671"/>
              <a:gd name="connsiteX609" fmla="*/ 200056 w 5028297"/>
              <a:gd name="connsiteY609" fmla="*/ 897915 h 5574671"/>
              <a:gd name="connsiteX610" fmla="*/ 167240 w 5028297"/>
              <a:gd name="connsiteY610" fmla="*/ 893659 h 5574671"/>
              <a:gd name="connsiteX611" fmla="*/ 162319 w 5028297"/>
              <a:gd name="connsiteY611" fmla="*/ 887809 h 5574671"/>
              <a:gd name="connsiteX612" fmla="*/ 128139 w 5028297"/>
              <a:gd name="connsiteY612" fmla="*/ 867115 h 5574671"/>
              <a:gd name="connsiteX613" fmla="*/ 101850 w 5028297"/>
              <a:gd name="connsiteY613" fmla="*/ 847678 h 5574671"/>
              <a:gd name="connsiteX614" fmla="*/ 95839 w 5028297"/>
              <a:gd name="connsiteY614" fmla="*/ 843565 h 5574671"/>
              <a:gd name="connsiteX615" fmla="*/ 83202 w 5028297"/>
              <a:gd name="connsiteY615" fmla="*/ 836299 h 5574671"/>
              <a:gd name="connsiteX616" fmla="*/ 80389 w 5028297"/>
              <a:gd name="connsiteY616" fmla="*/ 853397 h 5574671"/>
              <a:gd name="connsiteX617" fmla="*/ 93229 w 5028297"/>
              <a:gd name="connsiteY617" fmla="*/ 861487 h 5574671"/>
              <a:gd name="connsiteX618" fmla="*/ 102946 w 5028297"/>
              <a:gd name="connsiteY618" fmla="*/ 870343 h 5574671"/>
              <a:gd name="connsiteX619" fmla="*/ 111395 w 5028297"/>
              <a:gd name="connsiteY619" fmla="*/ 863647 h 5574671"/>
              <a:gd name="connsiteX620" fmla="*/ 116754 w 5028297"/>
              <a:gd name="connsiteY620" fmla="*/ 864514 h 5574671"/>
              <a:gd name="connsiteX621" fmla="*/ 115068 w 5028297"/>
              <a:gd name="connsiteY621" fmla="*/ 866068 h 5574671"/>
              <a:gd name="connsiteX622" fmla="*/ 104188 w 5028297"/>
              <a:gd name="connsiteY622" fmla="*/ 870522 h 5574671"/>
              <a:gd name="connsiteX623" fmla="*/ 176208 w 5028297"/>
              <a:gd name="connsiteY623" fmla="*/ 910304 h 5574671"/>
              <a:gd name="connsiteX624" fmla="*/ 231184 w 5028297"/>
              <a:gd name="connsiteY624" fmla="*/ 889648 h 5574671"/>
              <a:gd name="connsiteX625" fmla="*/ 225583 w 5028297"/>
              <a:gd name="connsiteY625" fmla="*/ 864938 h 5574671"/>
              <a:gd name="connsiteX626" fmla="*/ 218897 w 5028297"/>
              <a:gd name="connsiteY626" fmla="*/ 862178 h 5574671"/>
              <a:gd name="connsiteX627" fmla="*/ 219590 w 5028297"/>
              <a:gd name="connsiteY627" fmla="*/ 855840 h 5574671"/>
              <a:gd name="connsiteX628" fmla="*/ 217044 w 5028297"/>
              <a:gd name="connsiteY628" fmla="*/ 855535 h 5574671"/>
              <a:gd name="connsiteX629" fmla="*/ 212870 w 5028297"/>
              <a:gd name="connsiteY629" fmla="*/ 847248 h 5574671"/>
              <a:gd name="connsiteX630" fmla="*/ 210457 w 5028297"/>
              <a:gd name="connsiteY630" fmla="*/ 842762 h 5574671"/>
              <a:gd name="connsiteX631" fmla="*/ 200314 w 5028297"/>
              <a:gd name="connsiteY631" fmla="*/ 832789 h 5574671"/>
              <a:gd name="connsiteX632" fmla="*/ 199038 w 5028297"/>
              <a:gd name="connsiteY632" fmla="*/ 833181 h 5574671"/>
              <a:gd name="connsiteX633" fmla="*/ 198608 w 5028297"/>
              <a:gd name="connsiteY633" fmla="*/ 832604 h 5574671"/>
              <a:gd name="connsiteX634" fmla="*/ 198604 w 5028297"/>
              <a:gd name="connsiteY634" fmla="*/ 832601 h 5574671"/>
              <a:gd name="connsiteX635" fmla="*/ 189580 w 5028297"/>
              <a:gd name="connsiteY635" fmla="*/ 826104 h 5574671"/>
              <a:gd name="connsiteX636" fmla="*/ 164224 w 5028297"/>
              <a:gd name="connsiteY636" fmla="*/ 810108 h 5574671"/>
              <a:gd name="connsiteX637" fmla="*/ 147719 w 5028297"/>
              <a:gd name="connsiteY637" fmla="*/ 800581 h 5574671"/>
              <a:gd name="connsiteX638" fmla="*/ 124093 w 5028297"/>
              <a:gd name="connsiteY638" fmla="*/ 784677 h 5574671"/>
              <a:gd name="connsiteX639" fmla="*/ 106436 w 5028297"/>
              <a:gd name="connsiteY639" fmla="*/ 777507 h 5574671"/>
              <a:gd name="connsiteX640" fmla="*/ 56228 w 5028297"/>
              <a:gd name="connsiteY640" fmla="*/ 771418 h 5574671"/>
              <a:gd name="connsiteX641" fmla="*/ 402008 w 5028297"/>
              <a:gd name="connsiteY641" fmla="*/ 756959 h 5574671"/>
              <a:gd name="connsiteX642" fmla="*/ 412051 w 5028297"/>
              <a:gd name="connsiteY642" fmla="*/ 758282 h 5574671"/>
              <a:gd name="connsiteX643" fmla="*/ 402008 w 5028297"/>
              <a:gd name="connsiteY643" fmla="*/ 756959 h 5574671"/>
              <a:gd name="connsiteX644" fmla="*/ 435529 w 5028297"/>
              <a:gd name="connsiteY644" fmla="*/ 750013 h 5574671"/>
              <a:gd name="connsiteX645" fmla="*/ 435879 w 5028297"/>
              <a:gd name="connsiteY645" fmla="*/ 753264 h 5574671"/>
              <a:gd name="connsiteX646" fmla="*/ 433495 w 5028297"/>
              <a:gd name="connsiteY646" fmla="*/ 751827 h 5574671"/>
              <a:gd name="connsiteX647" fmla="*/ 435529 w 5028297"/>
              <a:gd name="connsiteY647" fmla="*/ 750013 h 5574671"/>
              <a:gd name="connsiteX648" fmla="*/ 81940 w 5028297"/>
              <a:gd name="connsiteY648" fmla="*/ 743260 h 5574671"/>
              <a:gd name="connsiteX649" fmla="*/ 81192 w 5028297"/>
              <a:gd name="connsiteY649" fmla="*/ 748510 h 5574671"/>
              <a:gd name="connsiteX650" fmla="*/ 81940 w 5028297"/>
              <a:gd name="connsiteY650" fmla="*/ 743260 h 5574671"/>
              <a:gd name="connsiteX651" fmla="*/ 384413 w 5028297"/>
              <a:gd name="connsiteY651" fmla="*/ 675718 h 5574671"/>
              <a:gd name="connsiteX652" fmla="*/ 383985 w 5028297"/>
              <a:gd name="connsiteY652" fmla="*/ 683188 h 5574671"/>
              <a:gd name="connsiteX653" fmla="*/ 384413 w 5028297"/>
              <a:gd name="connsiteY653" fmla="*/ 675718 h 5574671"/>
              <a:gd name="connsiteX654" fmla="*/ 427363 w 5028297"/>
              <a:gd name="connsiteY654" fmla="*/ 673186 h 5574671"/>
              <a:gd name="connsiteX655" fmla="*/ 425931 w 5028297"/>
              <a:gd name="connsiteY655" fmla="*/ 675570 h 5574671"/>
              <a:gd name="connsiteX656" fmla="*/ 427363 w 5028297"/>
              <a:gd name="connsiteY656" fmla="*/ 673186 h 5574671"/>
              <a:gd name="connsiteX657" fmla="*/ 401083 w 5028297"/>
              <a:gd name="connsiteY657" fmla="*/ 667560 h 5574671"/>
              <a:gd name="connsiteX658" fmla="*/ 414779 w 5028297"/>
              <a:gd name="connsiteY658" fmla="*/ 670412 h 5574671"/>
              <a:gd name="connsiteX659" fmla="*/ 401083 w 5028297"/>
              <a:gd name="connsiteY659" fmla="*/ 667560 h 5574671"/>
              <a:gd name="connsiteX660" fmla="*/ 387879 w 5028297"/>
              <a:gd name="connsiteY660" fmla="*/ 662935 h 5574671"/>
              <a:gd name="connsiteX661" fmla="*/ 316643 w 5028297"/>
              <a:gd name="connsiteY661" fmla="*/ 675454 h 5574671"/>
              <a:gd name="connsiteX662" fmla="*/ 316123 w 5028297"/>
              <a:gd name="connsiteY662" fmla="*/ 675383 h 5574671"/>
              <a:gd name="connsiteX663" fmla="*/ 296449 w 5028297"/>
              <a:gd name="connsiteY663" fmla="*/ 688476 h 5574671"/>
              <a:gd name="connsiteX664" fmla="*/ 293720 w 5028297"/>
              <a:gd name="connsiteY664" fmla="*/ 689574 h 5574671"/>
              <a:gd name="connsiteX665" fmla="*/ 290580 w 5028297"/>
              <a:gd name="connsiteY665" fmla="*/ 692001 h 5574671"/>
              <a:gd name="connsiteX666" fmla="*/ 289040 w 5028297"/>
              <a:gd name="connsiteY666" fmla="*/ 690306 h 5574671"/>
              <a:gd name="connsiteX667" fmla="*/ 277040 w 5028297"/>
              <a:gd name="connsiteY667" fmla="*/ 709515 h 5574671"/>
              <a:gd name="connsiteX668" fmla="*/ 297050 w 5028297"/>
              <a:gd name="connsiteY668" fmla="*/ 703033 h 5574671"/>
              <a:gd name="connsiteX669" fmla="*/ 294287 w 5028297"/>
              <a:gd name="connsiteY669" fmla="*/ 696238 h 5574671"/>
              <a:gd name="connsiteX670" fmla="*/ 325092 w 5028297"/>
              <a:gd name="connsiteY670" fmla="*/ 699907 h 5574671"/>
              <a:gd name="connsiteX671" fmla="*/ 398881 w 5028297"/>
              <a:gd name="connsiteY671" fmla="*/ 687603 h 5574671"/>
              <a:gd name="connsiteX672" fmla="*/ 401271 w 5028297"/>
              <a:gd name="connsiteY672" fmla="*/ 679536 h 5574671"/>
              <a:gd name="connsiteX673" fmla="*/ 412420 w 5028297"/>
              <a:gd name="connsiteY673" fmla="*/ 679159 h 5574671"/>
              <a:gd name="connsiteX674" fmla="*/ 412117 w 5028297"/>
              <a:gd name="connsiteY674" fmla="*/ 686853 h 5574671"/>
              <a:gd name="connsiteX675" fmla="*/ 430798 w 5028297"/>
              <a:gd name="connsiteY675" fmla="*/ 685547 h 5574671"/>
              <a:gd name="connsiteX676" fmla="*/ 493829 w 5028297"/>
              <a:gd name="connsiteY676" fmla="*/ 722498 h 5574671"/>
              <a:gd name="connsiteX677" fmla="*/ 485111 w 5028297"/>
              <a:gd name="connsiteY677" fmla="*/ 728363 h 5574671"/>
              <a:gd name="connsiteX678" fmla="*/ 483054 w 5028297"/>
              <a:gd name="connsiteY678" fmla="*/ 726614 h 5574671"/>
              <a:gd name="connsiteX679" fmla="*/ 475795 w 5028297"/>
              <a:gd name="connsiteY679" fmla="*/ 726473 h 5574671"/>
              <a:gd name="connsiteX680" fmla="*/ 468417 w 5028297"/>
              <a:gd name="connsiteY680" fmla="*/ 730037 h 5574671"/>
              <a:gd name="connsiteX681" fmla="*/ 454582 w 5028297"/>
              <a:gd name="connsiteY681" fmla="*/ 745549 h 5574671"/>
              <a:gd name="connsiteX682" fmla="*/ 449066 w 5028297"/>
              <a:gd name="connsiteY682" fmla="*/ 740634 h 5574671"/>
              <a:gd name="connsiteX683" fmla="*/ 425528 w 5028297"/>
              <a:gd name="connsiteY683" fmla="*/ 745213 h 5574671"/>
              <a:gd name="connsiteX684" fmla="*/ 400294 w 5028297"/>
              <a:gd name="connsiteY684" fmla="*/ 749056 h 5574671"/>
              <a:gd name="connsiteX685" fmla="*/ 394617 w 5028297"/>
              <a:gd name="connsiteY685" fmla="*/ 753528 h 5574671"/>
              <a:gd name="connsiteX686" fmla="*/ 380233 w 5028297"/>
              <a:gd name="connsiteY686" fmla="*/ 753303 h 5574671"/>
              <a:gd name="connsiteX687" fmla="*/ 363852 w 5028297"/>
              <a:gd name="connsiteY687" fmla="*/ 758983 h 5574671"/>
              <a:gd name="connsiteX688" fmla="*/ 322594 w 5028297"/>
              <a:gd name="connsiteY688" fmla="*/ 780039 h 5574671"/>
              <a:gd name="connsiteX689" fmla="*/ 197117 w 5028297"/>
              <a:gd name="connsiteY689" fmla="*/ 792982 h 5574671"/>
              <a:gd name="connsiteX690" fmla="*/ 169240 w 5028297"/>
              <a:gd name="connsiteY690" fmla="*/ 772273 h 5574671"/>
              <a:gd name="connsiteX691" fmla="*/ 149471 w 5028297"/>
              <a:gd name="connsiteY691" fmla="*/ 779387 h 5574671"/>
              <a:gd name="connsiteX692" fmla="*/ 150371 w 5028297"/>
              <a:gd name="connsiteY692" fmla="*/ 786796 h 5574671"/>
              <a:gd name="connsiteX693" fmla="*/ 215021 w 5028297"/>
              <a:gd name="connsiteY693" fmla="*/ 821581 h 5574671"/>
              <a:gd name="connsiteX694" fmla="*/ 280851 w 5028297"/>
              <a:gd name="connsiteY694" fmla="*/ 814035 h 5574671"/>
              <a:gd name="connsiteX695" fmla="*/ 315728 w 5028297"/>
              <a:gd name="connsiteY695" fmla="*/ 803087 h 5574671"/>
              <a:gd name="connsiteX696" fmla="*/ 337561 w 5028297"/>
              <a:gd name="connsiteY696" fmla="*/ 799990 h 5574671"/>
              <a:gd name="connsiteX697" fmla="*/ 360883 w 5028297"/>
              <a:gd name="connsiteY697" fmla="*/ 789434 h 5574671"/>
              <a:gd name="connsiteX698" fmla="*/ 393354 w 5028297"/>
              <a:gd name="connsiteY698" fmla="*/ 775654 h 5574671"/>
              <a:gd name="connsiteX699" fmla="*/ 428344 w 5028297"/>
              <a:gd name="connsiteY699" fmla="*/ 766808 h 5574671"/>
              <a:gd name="connsiteX700" fmla="*/ 447874 w 5028297"/>
              <a:gd name="connsiteY700" fmla="*/ 757699 h 5574671"/>
              <a:gd name="connsiteX701" fmla="*/ 461278 w 5028297"/>
              <a:gd name="connsiteY701" fmla="*/ 756483 h 5574671"/>
              <a:gd name="connsiteX702" fmla="*/ 482048 w 5028297"/>
              <a:gd name="connsiteY702" fmla="*/ 747150 h 5574671"/>
              <a:gd name="connsiteX703" fmla="*/ 488648 w 5028297"/>
              <a:gd name="connsiteY703" fmla="*/ 744479 h 5574671"/>
              <a:gd name="connsiteX704" fmla="*/ 496557 w 5028297"/>
              <a:gd name="connsiteY704" fmla="*/ 742541 h 5574671"/>
              <a:gd name="connsiteX705" fmla="*/ 504159 w 5028297"/>
              <a:gd name="connsiteY705" fmla="*/ 734403 h 5574671"/>
              <a:gd name="connsiteX706" fmla="*/ 504153 w 5028297"/>
              <a:gd name="connsiteY706" fmla="*/ 734402 h 5574671"/>
              <a:gd name="connsiteX707" fmla="*/ 504154 w 5028297"/>
              <a:gd name="connsiteY707" fmla="*/ 734384 h 5574671"/>
              <a:gd name="connsiteX708" fmla="*/ 495475 w 5028297"/>
              <a:gd name="connsiteY708" fmla="*/ 696864 h 5574671"/>
              <a:gd name="connsiteX709" fmla="*/ 462007 w 5028297"/>
              <a:gd name="connsiteY709" fmla="*/ 672014 h 5574671"/>
              <a:gd name="connsiteX710" fmla="*/ 387879 w 5028297"/>
              <a:gd name="connsiteY710" fmla="*/ 662935 h 5574671"/>
              <a:gd name="connsiteX711" fmla="*/ 52556 w 5028297"/>
              <a:gd name="connsiteY711" fmla="*/ 643688 h 5574671"/>
              <a:gd name="connsiteX712" fmla="*/ 58307 w 5028297"/>
              <a:gd name="connsiteY712" fmla="*/ 646065 h 5574671"/>
              <a:gd name="connsiteX713" fmla="*/ 52556 w 5028297"/>
              <a:gd name="connsiteY713" fmla="*/ 643688 h 5574671"/>
              <a:gd name="connsiteX714" fmla="*/ 328037 w 5028297"/>
              <a:gd name="connsiteY714" fmla="*/ 510685 h 5574671"/>
              <a:gd name="connsiteX715" fmla="*/ 325992 w 5028297"/>
              <a:gd name="connsiteY715" fmla="*/ 515328 h 5574671"/>
              <a:gd name="connsiteX716" fmla="*/ 328037 w 5028297"/>
              <a:gd name="connsiteY716" fmla="*/ 510685 h 5574671"/>
              <a:gd name="connsiteX717" fmla="*/ 392758 w 5028297"/>
              <a:gd name="connsiteY717" fmla="*/ 489933 h 5574671"/>
              <a:gd name="connsiteX718" fmla="*/ 385267 w 5028297"/>
              <a:gd name="connsiteY718" fmla="*/ 493903 h 5574671"/>
              <a:gd name="connsiteX719" fmla="*/ 381697 w 5028297"/>
              <a:gd name="connsiteY719" fmla="*/ 493909 h 5574671"/>
              <a:gd name="connsiteX720" fmla="*/ 377960 w 5028297"/>
              <a:gd name="connsiteY720" fmla="*/ 493420 h 5574671"/>
              <a:gd name="connsiteX721" fmla="*/ 328038 w 5028297"/>
              <a:gd name="connsiteY721" fmla="*/ 510702 h 5574671"/>
              <a:gd name="connsiteX722" fmla="*/ 330028 w 5028297"/>
              <a:gd name="connsiteY722" fmla="*/ 515624 h 5574671"/>
              <a:gd name="connsiteX723" fmla="*/ 330029 w 5028297"/>
              <a:gd name="connsiteY723" fmla="*/ 515606 h 5574671"/>
              <a:gd name="connsiteX724" fmla="*/ 330033 w 5028297"/>
              <a:gd name="connsiteY724" fmla="*/ 515624 h 5574671"/>
              <a:gd name="connsiteX725" fmla="*/ 350477 w 5028297"/>
              <a:gd name="connsiteY725" fmla="*/ 517225 h 5574671"/>
              <a:gd name="connsiteX726" fmla="*/ 340835 w 5028297"/>
              <a:gd name="connsiteY726" fmla="*/ 513349 h 5574671"/>
              <a:gd name="connsiteX727" fmla="*/ 344161 w 5028297"/>
              <a:gd name="connsiteY727" fmla="*/ 512666 h 5574671"/>
              <a:gd name="connsiteX728" fmla="*/ 351018 w 5028297"/>
              <a:gd name="connsiteY728" fmla="*/ 512335 h 5574671"/>
              <a:gd name="connsiteX729" fmla="*/ 370830 w 5028297"/>
              <a:gd name="connsiteY729" fmla="*/ 510392 h 5574671"/>
              <a:gd name="connsiteX730" fmla="*/ 397660 w 5028297"/>
              <a:gd name="connsiteY730" fmla="*/ 506129 h 5574671"/>
              <a:gd name="connsiteX731" fmla="*/ 400548 w 5028297"/>
              <a:gd name="connsiteY731" fmla="*/ 509005 h 5574671"/>
              <a:gd name="connsiteX732" fmla="*/ 399442 w 5028297"/>
              <a:gd name="connsiteY732" fmla="*/ 508929 h 5574671"/>
              <a:gd name="connsiteX733" fmla="*/ 398758 w 5028297"/>
              <a:gd name="connsiteY733" fmla="*/ 511115 h 5574671"/>
              <a:gd name="connsiteX734" fmla="*/ 400560 w 5028297"/>
              <a:gd name="connsiteY734" fmla="*/ 509024 h 5574671"/>
              <a:gd name="connsiteX735" fmla="*/ 405670 w 5028297"/>
              <a:gd name="connsiteY735" fmla="*/ 514053 h 5574671"/>
              <a:gd name="connsiteX736" fmla="*/ 419056 w 5028297"/>
              <a:gd name="connsiteY736" fmla="*/ 527133 h 5574671"/>
              <a:gd name="connsiteX737" fmla="*/ 432595 w 5028297"/>
              <a:gd name="connsiteY737" fmla="*/ 542632 h 5574671"/>
              <a:gd name="connsiteX738" fmla="*/ 423667 w 5028297"/>
              <a:gd name="connsiteY738" fmla="*/ 542804 h 5574671"/>
              <a:gd name="connsiteX739" fmla="*/ 411120 w 5028297"/>
              <a:gd name="connsiteY739" fmla="*/ 552816 h 5574671"/>
              <a:gd name="connsiteX740" fmla="*/ 394761 w 5028297"/>
              <a:gd name="connsiteY740" fmla="*/ 580171 h 5574671"/>
              <a:gd name="connsiteX741" fmla="*/ 389441 w 5028297"/>
              <a:gd name="connsiteY741" fmla="*/ 595393 h 5574671"/>
              <a:gd name="connsiteX742" fmla="*/ 371647 w 5028297"/>
              <a:gd name="connsiteY742" fmla="*/ 609438 h 5574671"/>
              <a:gd name="connsiteX743" fmla="*/ 369590 w 5028297"/>
              <a:gd name="connsiteY743" fmla="*/ 624776 h 5574671"/>
              <a:gd name="connsiteX744" fmla="*/ 363559 w 5028297"/>
              <a:gd name="connsiteY744" fmla="*/ 623987 h 5574671"/>
              <a:gd name="connsiteX745" fmla="*/ 346598 w 5028297"/>
              <a:gd name="connsiteY745" fmla="*/ 636356 h 5574671"/>
              <a:gd name="connsiteX746" fmla="*/ 335536 w 5028297"/>
              <a:gd name="connsiteY746" fmla="*/ 645041 h 5574671"/>
              <a:gd name="connsiteX747" fmla="*/ 367095 w 5028297"/>
              <a:gd name="connsiteY747" fmla="*/ 650120 h 5574671"/>
              <a:gd name="connsiteX748" fmla="*/ 367641 w 5028297"/>
              <a:gd name="connsiteY748" fmla="*/ 648426 h 5574671"/>
              <a:gd name="connsiteX749" fmla="*/ 371655 w 5028297"/>
              <a:gd name="connsiteY749" fmla="*/ 641917 h 5574671"/>
              <a:gd name="connsiteX750" fmla="*/ 373389 w 5028297"/>
              <a:gd name="connsiteY750" fmla="*/ 645142 h 5574671"/>
              <a:gd name="connsiteX751" fmla="*/ 375433 w 5028297"/>
              <a:gd name="connsiteY751" fmla="*/ 634748 h 5574671"/>
              <a:gd name="connsiteX752" fmla="*/ 409580 w 5028297"/>
              <a:gd name="connsiteY752" fmla="*/ 607330 h 5574671"/>
              <a:gd name="connsiteX753" fmla="*/ 416387 w 5028297"/>
              <a:gd name="connsiteY753" fmla="*/ 586246 h 5574671"/>
              <a:gd name="connsiteX754" fmla="*/ 436714 w 5028297"/>
              <a:gd name="connsiteY754" fmla="*/ 551200 h 5574671"/>
              <a:gd name="connsiteX755" fmla="*/ 413703 w 5028297"/>
              <a:gd name="connsiteY755" fmla="*/ 497768 h 5574671"/>
              <a:gd name="connsiteX756" fmla="*/ 392758 w 5028297"/>
              <a:gd name="connsiteY756" fmla="*/ 489933 h 5574671"/>
              <a:gd name="connsiteX757" fmla="*/ 184381 w 5028297"/>
              <a:gd name="connsiteY757" fmla="*/ 468227 h 5574671"/>
              <a:gd name="connsiteX758" fmla="*/ 185512 w 5028297"/>
              <a:gd name="connsiteY758" fmla="*/ 471467 h 5574671"/>
              <a:gd name="connsiteX759" fmla="*/ 180289 w 5028297"/>
              <a:gd name="connsiteY759" fmla="*/ 470715 h 5574671"/>
              <a:gd name="connsiteX760" fmla="*/ 184381 w 5028297"/>
              <a:gd name="connsiteY760" fmla="*/ 468227 h 5574671"/>
              <a:gd name="connsiteX761" fmla="*/ 477 w 5028297"/>
              <a:gd name="connsiteY761" fmla="*/ 451450 h 5574671"/>
              <a:gd name="connsiteX762" fmla="*/ 3957 w 5028297"/>
              <a:gd name="connsiteY762" fmla="*/ 454656 h 5574671"/>
              <a:gd name="connsiteX763" fmla="*/ 0 w 5028297"/>
              <a:gd name="connsiteY763" fmla="*/ 458399 h 5574671"/>
              <a:gd name="connsiteX764" fmla="*/ 0 w 5028297"/>
              <a:gd name="connsiteY764" fmla="*/ 452678 h 5574671"/>
              <a:gd name="connsiteX765" fmla="*/ 0 w 5028297"/>
              <a:gd name="connsiteY765" fmla="*/ 436047 h 5574671"/>
              <a:gd name="connsiteX766" fmla="*/ 2676 w 5028297"/>
              <a:gd name="connsiteY766" fmla="*/ 438248 h 5574671"/>
              <a:gd name="connsiteX767" fmla="*/ 6769 w 5028297"/>
              <a:gd name="connsiteY767" fmla="*/ 446794 h 5574671"/>
              <a:gd name="connsiteX768" fmla="*/ 0 w 5028297"/>
              <a:gd name="connsiteY768" fmla="*/ 440925 h 5574671"/>
              <a:gd name="connsiteX769" fmla="*/ 24758 w 5028297"/>
              <a:gd name="connsiteY769" fmla="*/ 410768 h 5574671"/>
              <a:gd name="connsiteX770" fmla="*/ 14638 w 5028297"/>
              <a:gd name="connsiteY770" fmla="*/ 421054 h 5574671"/>
              <a:gd name="connsiteX771" fmla="*/ 16619 w 5028297"/>
              <a:gd name="connsiteY771" fmla="*/ 415066 h 5574671"/>
              <a:gd name="connsiteX772" fmla="*/ 18798 w 5028297"/>
              <a:gd name="connsiteY772" fmla="*/ 410805 h 5574671"/>
              <a:gd name="connsiteX773" fmla="*/ 24758 w 5028297"/>
              <a:gd name="connsiteY773" fmla="*/ 410768 h 5574671"/>
              <a:gd name="connsiteX774" fmla="*/ 276538 w 5028297"/>
              <a:gd name="connsiteY774" fmla="*/ 142062 h 5574671"/>
              <a:gd name="connsiteX775" fmla="*/ 276540 w 5028297"/>
              <a:gd name="connsiteY775" fmla="*/ 142063 h 5574671"/>
              <a:gd name="connsiteX776" fmla="*/ 276538 w 5028297"/>
              <a:gd name="connsiteY776" fmla="*/ 142063 h 5574671"/>
              <a:gd name="connsiteX777" fmla="*/ 266613 w 5028297"/>
              <a:gd name="connsiteY777" fmla="*/ 95796 h 5574671"/>
              <a:gd name="connsiteX778" fmla="*/ 266307 w 5028297"/>
              <a:gd name="connsiteY778" fmla="*/ 98364 h 5574671"/>
              <a:gd name="connsiteX779" fmla="*/ 266613 w 5028297"/>
              <a:gd name="connsiteY779" fmla="*/ 95796 h 5574671"/>
              <a:gd name="connsiteX780" fmla="*/ 222674 w 5028297"/>
              <a:gd name="connsiteY780" fmla="*/ 95705 h 5574671"/>
              <a:gd name="connsiteX781" fmla="*/ 221241 w 5028297"/>
              <a:gd name="connsiteY781" fmla="*/ 98107 h 5574671"/>
              <a:gd name="connsiteX782" fmla="*/ 222674 w 5028297"/>
              <a:gd name="connsiteY782" fmla="*/ 95705 h 5574671"/>
              <a:gd name="connsiteX783" fmla="*/ 453357 w 5028297"/>
              <a:gd name="connsiteY783" fmla="*/ 93883 h 5574671"/>
              <a:gd name="connsiteX784" fmla="*/ 460433 w 5028297"/>
              <a:gd name="connsiteY784" fmla="*/ 94452 h 5574671"/>
              <a:gd name="connsiteX785" fmla="*/ 462089 w 5028297"/>
              <a:gd name="connsiteY785" fmla="*/ 100030 h 5574671"/>
              <a:gd name="connsiteX786" fmla="*/ 457480 w 5028297"/>
              <a:gd name="connsiteY786" fmla="*/ 97981 h 5574671"/>
              <a:gd name="connsiteX787" fmla="*/ 457478 w 5028297"/>
              <a:gd name="connsiteY787" fmla="*/ 97981 h 5574671"/>
              <a:gd name="connsiteX788" fmla="*/ 453357 w 5028297"/>
              <a:gd name="connsiteY788" fmla="*/ 93883 h 5574671"/>
              <a:gd name="connsiteX789" fmla="*/ 401254 w 5028297"/>
              <a:gd name="connsiteY789" fmla="*/ 88476 h 5574671"/>
              <a:gd name="connsiteX790" fmla="*/ 401057 w 5028297"/>
              <a:gd name="connsiteY790" fmla="*/ 89212 h 5574671"/>
              <a:gd name="connsiteX791" fmla="*/ 401647 w 5028297"/>
              <a:gd name="connsiteY791" fmla="*/ 89431 h 5574671"/>
              <a:gd name="connsiteX792" fmla="*/ 401254 w 5028297"/>
              <a:gd name="connsiteY792" fmla="*/ 88476 h 5574671"/>
              <a:gd name="connsiteX793" fmla="*/ 446544 w 5028297"/>
              <a:gd name="connsiteY793" fmla="*/ 81089 h 5574671"/>
              <a:gd name="connsiteX794" fmla="*/ 445110 w 5028297"/>
              <a:gd name="connsiteY794" fmla="*/ 83490 h 5574671"/>
              <a:gd name="connsiteX795" fmla="*/ 446544 w 5028297"/>
              <a:gd name="connsiteY795" fmla="*/ 81089 h 5574671"/>
              <a:gd name="connsiteX796" fmla="*/ 105824 w 5028297"/>
              <a:gd name="connsiteY796" fmla="*/ 73536 h 5574671"/>
              <a:gd name="connsiteX797" fmla="*/ 101124 w 5028297"/>
              <a:gd name="connsiteY797" fmla="*/ 79409 h 5574671"/>
              <a:gd name="connsiteX798" fmla="*/ 105824 w 5028297"/>
              <a:gd name="connsiteY798" fmla="*/ 73536 h 5574671"/>
              <a:gd name="connsiteX799" fmla="*/ 395106 w 5028297"/>
              <a:gd name="connsiteY799" fmla="*/ 64556 h 5574671"/>
              <a:gd name="connsiteX800" fmla="*/ 389399 w 5028297"/>
              <a:gd name="connsiteY800" fmla="*/ 66450 h 5574671"/>
              <a:gd name="connsiteX801" fmla="*/ 383669 w 5028297"/>
              <a:gd name="connsiteY801" fmla="*/ 67270 h 5574671"/>
              <a:gd name="connsiteX802" fmla="*/ 387491 w 5028297"/>
              <a:gd name="connsiteY802" fmla="*/ 89512 h 5574671"/>
              <a:gd name="connsiteX803" fmla="*/ 396278 w 5028297"/>
              <a:gd name="connsiteY803" fmla="*/ 112650 h 5574671"/>
              <a:gd name="connsiteX804" fmla="*/ 395136 w 5028297"/>
              <a:gd name="connsiteY804" fmla="*/ 144282 h 5574671"/>
              <a:gd name="connsiteX805" fmla="*/ 393483 w 5028297"/>
              <a:gd name="connsiteY805" fmla="*/ 158970 h 5574671"/>
              <a:gd name="connsiteX806" fmla="*/ 386256 w 5028297"/>
              <a:gd name="connsiteY806" fmla="*/ 197022 h 5574671"/>
              <a:gd name="connsiteX807" fmla="*/ 384364 w 5028297"/>
              <a:gd name="connsiteY807" fmla="*/ 210087 h 5574671"/>
              <a:gd name="connsiteX808" fmla="*/ 358078 w 5028297"/>
              <a:gd name="connsiteY808" fmla="*/ 196551 h 5574671"/>
              <a:gd name="connsiteX809" fmla="*/ 336399 w 5028297"/>
              <a:gd name="connsiteY809" fmla="*/ 157030 h 5574671"/>
              <a:gd name="connsiteX810" fmla="*/ 323492 w 5028297"/>
              <a:gd name="connsiteY810" fmla="*/ 160321 h 5574671"/>
              <a:gd name="connsiteX811" fmla="*/ 323490 w 5028297"/>
              <a:gd name="connsiteY811" fmla="*/ 160321 h 5574671"/>
              <a:gd name="connsiteX812" fmla="*/ 323487 w 5028297"/>
              <a:gd name="connsiteY812" fmla="*/ 160321 h 5574671"/>
              <a:gd name="connsiteX813" fmla="*/ 380229 w 5028297"/>
              <a:gd name="connsiteY813" fmla="*/ 236604 h 5574671"/>
              <a:gd name="connsiteX814" fmla="*/ 388564 w 5028297"/>
              <a:gd name="connsiteY814" fmla="*/ 232427 h 5574671"/>
              <a:gd name="connsiteX815" fmla="*/ 395700 w 5028297"/>
              <a:gd name="connsiteY815" fmla="*/ 228115 h 5574671"/>
              <a:gd name="connsiteX816" fmla="*/ 405002 w 5028297"/>
              <a:gd name="connsiteY816" fmla="*/ 212309 h 5574671"/>
              <a:gd name="connsiteX817" fmla="*/ 406264 w 5028297"/>
              <a:gd name="connsiteY817" fmla="*/ 200843 h 5574671"/>
              <a:gd name="connsiteX818" fmla="*/ 409091 w 5028297"/>
              <a:gd name="connsiteY818" fmla="*/ 199324 h 5574671"/>
              <a:gd name="connsiteX819" fmla="*/ 412620 w 5028297"/>
              <a:gd name="connsiteY819" fmla="*/ 193013 h 5574671"/>
              <a:gd name="connsiteX820" fmla="*/ 415724 w 5028297"/>
              <a:gd name="connsiteY820" fmla="*/ 187887 h 5574671"/>
              <a:gd name="connsiteX821" fmla="*/ 417528 w 5028297"/>
              <a:gd name="connsiteY821" fmla="*/ 154533 h 5574671"/>
              <a:gd name="connsiteX822" fmla="*/ 413479 w 5028297"/>
              <a:gd name="connsiteY822" fmla="*/ 116974 h 5574671"/>
              <a:gd name="connsiteX823" fmla="*/ 412553 w 5028297"/>
              <a:gd name="connsiteY823" fmla="*/ 106840 h 5574671"/>
              <a:gd name="connsiteX824" fmla="*/ 405894 w 5028297"/>
              <a:gd name="connsiteY824" fmla="*/ 98240 h 5574671"/>
              <a:gd name="connsiteX825" fmla="*/ 401644 w 5028297"/>
              <a:gd name="connsiteY825" fmla="*/ 89449 h 5574671"/>
              <a:gd name="connsiteX826" fmla="*/ 401590 w 5028297"/>
              <a:gd name="connsiteY826" fmla="*/ 89820 h 5574671"/>
              <a:gd name="connsiteX827" fmla="*/ 401055 w 5028297"/>
              <a:gd name="connsiteY827" fmla="*/ 89212 h 5574671"/>
              <a:gd name="connsiteX828" fmla="*/ 400935 w 5028297"/>
              <a:gd name="connsiteY828" fmla="*/ 89168 h 5574671"/>
              <a:gd name="connsiteX829" fmla="*/ 401252 w 5028297"/>
              <a:gd name="connsiteY829" fmla="*/ 88476 h 5574671"/>
              <a:gd name="connsiteX830" fmla="*/ 402225 w 5028297"/>
              <a:gd name="connsiteY830" fmla="*/ 84865 h 5574671"/>
              <a:gd name="connsiteX831" fmla="*/ 395106 w 5028297"/>
              <a:gd name="connsiteY831" fmla="*/ 64556 h 5574671"/>
              <a:gd name="connsiteX832" fmla="*/ 229016 w 5028297"/>
              <a:gd name="connsiteY832" fmla="*/ 52829 h 5574671"/>
              <a:gd name="connsiteX833" fmla="*/ 232982 w 5028297"/>
              <a:gd name="connsiteY833" fmla="*/ 55489 h 5574671"/>
              <a:gd name="connsiteX834" fmla="*/ 232705 w 5028297"/>
              <a:gd name="connsiteY834" fmla="*/ 55381 h 5574671"/>
              <a:gd name="connsiteX835" fmla="*/ 229016 w 5028297"/>
              <a:gd name="connsiteY835" fmla="*/ 52829 h 5574671"/>
              <a:gd name="connsiteX836" fmla="*/ 107290 w 5028297"/>
              <a:gd name="connsiteY836" fmla="*/ 45497 h 5574671"/>
              <a:gd name="connsiteX837" fmla="*/ 105857 w 5028297"/>
              <a:gd name="connsiteY837" fmla="*/ 47898 h 5574671"/>
              <a:gd name="connsiteX838" fmla="*/ 107290 w 5028297"/>
              <a:gd name="connsiteY838" fmla="*/ 45497 h 5574671"/>
              <a:gd name="connsiteX839" fmla="*/ 228334 w 5028297"/>
              <a:gd name="connsiteY839" fmla="*/ 36744 h 5574671"/>
              <a:gd name="connsiteX840" fmla="*/ 219410 w 5028297"/>
              <a:gd name="connsiteY840" fmla="*/ 58039 h 5574671"/>
              <a:gd name="connsiteX841" fmla="*/ 204520 w 5028297"/>
              <a:gd name="connsiteY841" fmla="*/ 97369 h 5574671"/>
              <a:gd name="connsiteX842" fmla="*/ 202700 w 5028297"/>
              <a:gd name="connsiteY842" fmla="*/ 108046 h 5574671"/>
              <a:gd name="connsiteX843" fmla="*/ 199271 w 5028297"/>
              <a:gd name="connsiteY843" fmla="*/ 117469 h 5574671"/>
              <a:gd name="connsiteX844" fmla="*/ 194370 w 5028297"/>
              <a:gd name="connsiteY844" fmla="*/ 121526 h 5574671"/>
              <a:gd name="connsiteX845" fmla="*/ 193551 w 5028297"/>
              <a:gd name="connsiteY845" fmla="*/ 123362 h 5574671"/>
              <a:gd name="connsiteX846" fmla="*/ 192310 w 5028297"/>
              <a:gd name="connsiteY846" fmla="*/ 123205 h 5574671"/>
              <a:gd name="connsiteX847" fmla="*/ 176332 w 5028297"/>
              <a:gd name="connsiteY847" fmla="*/ 149640 h 5574671"/>
              <a:gd name="connsiteX848" fmla="*/ 163676 w 5028297"/>
              <a:gd name="connsiteY848" fmla="*/ 157395 h 5574671"/>
              <a:gd name="connsiteX849" fmla="*/ 157099 w 5028297"/>
              <a:gd name="connsiteY849" fmla="*/ 169477 h 5574671"/>
              <a:gd name="connsiteX850" fmla="*/ 140744 w 5028297"/>
              <a:gd name="connsiteY850" fmla="*/ 177977 h 5574671"/>
              <a:gd name="connsiteX851" fmla="*/ 136993 w 5028297"/>
              <a:gd name="connsiteY851" fmla="*/ 184041 h 5574671"/>
              <a:gd name="connsiteX852" fmla="*/ 98773 w 5028297"/>
              <a:gd name="connsiteY852" fmla="*/ 192450 h 5574671"/>
              <a:gd name="connsiteX853" fmla="*/ 79726 w 5028297"/>
              <a:gd name="connsiteY853" fmla="*/ 197568 h 5574671"/>
              <a:gd name="connsiteX854" fmla="*/ 85116 w 5028297"/>
              <a:gd name="connsiteY854" fmla="*/ 124768 h 5574671"/>
              <a:gd name="connsiteX855" fmla="*/ 97620 w 5028297"/>
              <a:gd name="connsiteY855" fmla="*/ 102487 h 5574671"/>
              <a:gd name="connsiteX856" fmla="*/ 94601 w 5028297"/>
              <a:gd name="connsiteY856" fmla="*/ 98530 h 5574671"/>
              <a:gd name="connsiteX857" fmla="*/ 106434 w 5028297"/>
              <a:gd name="connsiteY857" fmla="*/ 84452 h 5574671"/>
              <a:gd name="connsiteX858" fmla="*/ 113608 w 5028297"/>
              <a:gd name="connsiteY858" fmla="*/ 76411 h 5574671"/>
              <a:gd name="connsiteX859" fmla="*/ 101425 w 5028297"/>
              <a:gd name="connsiteY859" fmla="*/ 72217 h 5574671"/>
              <a:gd name="connsiteX860" fmla="*/ 88409 w 5028297"/>
              <a:gd name="connsiteY860" fmla="*/ 89427 h 5574671"/>
              <a:gd name="connsiteX861" fmla="*/ 83544 w 5028297"/>
              <a:gd name="connsiteY861" fmla="*/ 93218 h 5574671"/>
              <a:gd name="connsiteX862" fmla="*/ 67896 w 5028297"/>
              <a:gd name="connsiteY862" fmla="*/ 117193 h 5574671"/>
              <a:gd name="connsiteX863" fmla="*/ 62385 w 5028297"/>
              <a:gd name="connsiteY863" fmla="*/ 205305 h 5574671"/>
              <a:gd name="connsiteX864" fmla="*/ 140996 w 5028297"/>
              <a:gd name="connsiteY864" fmla="*/ 207760 h 5574671"/>
              <a:gd name="connsiteX865" fmla="*/ 153412 w 5028297"/>
              <a:gd name="connsiteY865" fmla="*/ 200256 h 5574671"/>
              <a:gd name="connsiteX866" fmla="*/ 178755 w 5028297"/>
              <a:gd name="connsiteY866" fmla="*/ 182428 h 5574671"/>
              <a:gd name="connsiteX867" fmla="*/ 183215 w 5028297"/>
              <a:gd name="connsiteY867" fmla="*/ 179199 h 5574671"/>
              <a:gd name="connsiteX868" fmla="*/ 190534 w 5028297"/>
              <a:gd name="connsiteY868" fmla="*/ 172310 h 5574671"/>
              <a:gd name="connsiteX869" fmla="*/ 199614 w 5028297"/>
              <a:gd name="connsiteY869" fmla="*/ 159632 h 5574671"/>
              <a:gd name="connsiteX870" fmla="*/ 206686 w 5028297"/>
              <a:gd name="connsiteY870" fmla="*/ 146619 h 5574671"/>
              <a:gd name="connsiteX871" fmla="*/ 237619 w 5028297"/>
              <a:gd name="connsiteY871" fmla="*/ 57451 h 5574671"/>
              <a:gd name="connsiteX872" fmla="*/ 239373 w 5028297"/>
              <a:gd name="connsiteY872" fmla="*/ 41805 h 5574671"/>
              <a:gd name="connsiteX873" fmla="*/ 238472 w 5028297"/>
              <a:gd name="connsiteY873" fmla="*/ 40637 h 5574671"/>
              <a:gd name="connsiteX874" fmla="*/ 228334 w 5028297"/>
              <a:gd name="connsiteY874" fmla="*/ 36744 h 5574671"/>
              <a:gd name="connsiteX875" fmla="*/ 200546 w 5028297"/>
              <a:gd name="connsiteY875" fmla="*/ 0 h 5574671"/>
              <a:gd name="connsiteX876" fmla="*/ 250149 w 5028297"/>
              <a:gd name="connsiteY876" fmla="*/ 0 h 5574671"/>
              <a:gd name="connsiteX877" fmla="*/ 248044 w 5028297"/>
              <a:gd name="connsiteY877" fmla="*/ 34161 h 5574671"/>
              <a:gd name="connsiteX878" fmla="*/ 251217 w 5028297"/>
              <a:gd name="connsiteY878" fmla="*/ 72597 h 5574671"/>
              <a:gd name="connsiteX879" fmla="*/ 256124 w 5028297"/>
              <a:gd name="connsiteY879" fmla="*/ 75006 h 5574671"/>
              <a:gd name="connsiteX880" fmla="*/ 260454 w 5028297"/>
              <a:gd name="connsiteY880" fmla="*/ 87284 h 5574671"/>
              <a:gd name="connsiteX881" fmla="*/ 258647 w 5028297"/>
              <a:gd name="connsiteY881" fmla="*/ 87089 h 5574671"/>
              <a:gd name="connsiteX882" fmla="*/ 258743 w 5028297"/>
              <a:gd name="connsiteY882" fmla="*/ 121717 h 5574671"/>
              <a:gd name="connsiteX883" fmla="*/ 258739 w 5028297"/>
              <a:gd name="connsiteY883" fmla="*/ 121716 h 5574671"/>
              <a:gd name="connsiteX884" fmla="*/ 268011 w 5028297"/>
              <a:gd name="connsiteY884" fmla="*/ 116640 h 5574671"/>
              <a:gd name="connsiteX885" fmla="*/ 268257 w 5028297"/>
              <a:gd name="connsiteY885" fmla="*/ 102532 h 5574671"/>
              <a:gd name="connsiteX886" fmla="*/ 261881 w 5028297"/>
              <a:gd name="connsiteY886" fmla="*/ 96095 h 5574671"/>
              <a:gd name="connsiteX887" fmla="*/ 265854 w 5028297"/>
              <a:gd name="connsiteY887" fmla="*/ 59015 h 5574671"/>
              <a:gd name="connsiteX888" fmla="*/ 259083 w 5028297"/>
              <a:gd name="connsiteY888" fmla="*/ 54283 h 5574671"/>
              <a:gd name="connsiteX889" fmla="*/ 263907 w 5028297"/>
              <a:gd name="connsiteY889" fmla="*/ 52543 h 5574671"/>
              <a:gd name="connsiteX890" fmla="*/ 263431 w 5028297"/>
              <a:gd name="connsiteY890" fmla="*/ 36065 h 5574671"/>
              <a:gd name="connsiteX891" fmla="*/ 258930 w 5028297"/>
              <a:gd name="connsiteY891" fmla="*/ 31382 h 5574671"/>
              <a:gd name="connsiteX892" fmla="*/ 268026 w 5028297"/>
              <a:gd name="connsiteY892" fmla="*/ 12534 h 5574671"/>
              <a:gd name="connsiteX893" fmla="*/ 266530 w 5028297"/>
              <a:gd name="connsiteY893" fmla="*/ 0 h 5574671"/>
              <a:gd name="connsiteX894" fmla="*/ 305382 w 5028297"/>
              <a:gd name="connsiteY894" fmla="*/ 0 h 5574671"/>
              <a:gd name="connsiteX895" fmla="*/ 306098 w 5028297"/>
              <a:gd name="connsiteY895" fmla="*/ 997 h 5574671"/>
              <a:gd name="connsiteX896" fmla="*/ 313079 w 5028297"/>
              <a:gd name="connsiteY896" fmla="*/ 160 h 5574671"/>
              <a:gd name="connsiteX897" fmla="*/ 313344 w 5028297"/>
              <a:gd name="connsiteY897" fmla="*/ 0 h 5574671"/>
              <a:gd name="connsiteX898" fmla="*/ 353308 w 5028297"/>
              <a:gd name="connsiteY898" fmla="*/ 0 h 5574671"/>
              <a:gd name="connsiteX899" fmla="*/ 350866 w 5028297"/>
              <a:gd name="connsiteY899" fmla="*/ 16468 h 5574671"/>
              <a:gd name="connsiteX900" fmla="*/ 348257 w 5028297"/>
              <a:gd name="connsiteY900" fmla="*/ 42500 h 5574671"/>
              <a:gd name="connsiteX901" fmla="*/ 309600 w 5028297"/>
              <a:gd name="connsiteY901" fmla="*/ 125424 h 5574671"/>
              <a:gd name="connsiteX902" fmla="*/ 287694 w 5028297"/>
              <a:gd name="connsiteY902" fmla="*/ 147506 h 5574671"/>
              <a:gd name="connsiteX903" fmla="*/ 281504 w 5028297"/>
              <a:gd name="connsiteY903" fmla="*/ 145238 h 5574671"/>
              <a:gd name="connsiteX904" fmla="*/ 276540 w 5028297"/>
              <a:gd name="connsiteY904" fmla="*/ 142063 h 5574671"/>
              <a:gd name="connsiteX905" fmla="*/ 276546 w 5028297"/>
              <a:gd name="connsiteY905" fmla="*/ 142063 h 5574671"/>
              <a:gd name="connsiteX906" fmla="*/ 276168 w 5028297"/>
              <a:gd name="connsiteY906" fmla="*/ 140911 h 5574671"/>
              <a:gd name="connsiteX907" fmla="*/ 276449 w 5028297"/>
              <a:gd name="connsiteY907" fmla="*/ 142073 h 5574671"/>
              <a:gd name="connsiteX908" fmla="*/ 276538 w 5028297"/>
              <a:gd name="connsiteY908" fmla="*/ 142063 h 5574671"/>
              <a:gd name="connsiteX909" fmla="*/ 276501 w 5028297"/>
              <a:gd name="connsiteY909" fmla="*/ 142256 h 5574671"/>
              <a:gd name="connsiteX910" fmla="*/ 276444 w 5028297"/>
              <a:gd name="connsiteY910" fmla="*/ 142073 h 5574671"/>
              <a:gd name="connsiteX911" fmla="*/ 275779 w 5028297"/>
              <a:gd name="connsiteY911" fmla="*/ 142188 h 5574671"/>
              <a:gd name="connsiteX912" fmla="*/ 276165 w 5028297"/>
              <a:gd name="connsiteY912" fmla="*/ 140911 h 5574671"/>
              <a:gd name="connsiteX913" fmla="*/ 275333 w 5028297"/>
              <a:gd name="connsiteY913" fmla="*/ 131748 h 5574671"/>
              <a:gd name="connsiteX914" fmla="*/ 268911 w 5028297"/>
              <a:gd name="connsiteY914" fmla="*/ 129825 h 5574671"/>
              <a:gd name="connsiteX915" fmla="*/ 266004 w 5028297"/>
              <a:gd name="connsiteY915" fmla="*/ 134660 h 5574671"/>
              <a:gd name="connsiteX916" fmla="*/ 266216 w 5028297"/>
              <a:gd name="connsiteY916" fmla="*/ 139459 h 5574671"/>
              <a:gd name="connsiteX917" fmla="*/ 271952 w 5028297"/>
              <a:gd name="connsiteY917" fmla="*/ 148299 h 5574671"/>
              <a:gd name="connsiteX918" fmla="*/ 271956 w 5028297"/>
              <a:gd name="connsiteY918" fmla="*/ 148300 h 5574671"/>
              <a:gd name="connsiteX919" fmla="*/ 271958 w 5028297"/>
              <a:gd name="connsiteY919" fmla="*/ 148300 h 5574671"/>
              <a:gd name="connsiteX920" fmla="*/ 293873 w 5028297"/>
              <a:gd name="connsiteY920" fmla="*/ 148484 h 5574671"/>
              <a:gd name="connsiteX921" fmla="*/ 296716 w 5028297"/>
              <a:gd name="connsiteY921" fmla="*/ 147501 h 5574671"/>
              <a:gd name="connsiteX922" fmla="*/ 313680 w 5028297"/>
              <a:gd name="connsiteY922" fmla="*/ 133918 h 5574671"/>
              <a:gd name="connsiteX923" fmla="*/ 328365 w 5028297"/>
              <a:gd name="connsiteY923" fmla="*/ 120108 h 5574671"/>
              <a:gd name="connsiteX924" fmla="*/ 337555 w 5028297"/>
              <a:gd name="connsiteY924" fmla="*/ 108257 h 5574671"/>
              <a:gd name="connsiteX925" fmla="*/ 348898 w 5028297"/>
              <a:gd name="connsiteY925" fmla="*/ 96806 h 5574671"/>
              <a:gd name="connsiteX926" fmla="*/ 362437 w 5028297"/>
              <a:gd name="connsiteY926" fmla="*/ 72203 h 5574671"/>
              <a:gd name="connsiteX927" fmla="*/ 365667 w 5028297"/>
              <a:gd name="connsiteY927" fmla="*/ 49875 h 5574671"/>
              <a:gd name="connsiteX928" fmla="*/ 371138 w 5028297"/>
              <a:gd name="connsiteY928" fmla="*/ 39787 h 5574671"/>
              <a:gd name="connsiteX929" fmla="*/ 377617 w 5028297"/>
              <a:gd name="connsiteY929" fmla="*/ 3975 h 5574671"/>
              <a:gd name="connsiteX930" fmla="*/ 378175 w 5028297"/>
              <a:gd name="connsiteY930" fmla="*/ 0 h 5574671"/>
              <a:gd name="connsiteX931" fmla="*/ 408636 w 5028297"/>
              <a:gd name="connsiteY931" fmla="*/ 0 h 5574671"/>
              <a:gd name="connsiteX932" fmla="*/ 410799 w 5028297"/>
              <a:gd name="connsiteY932" fmla="*/ 8569 h 5574671"/>
              <a:gd name="connsiteX933" fmla="*/ 420372 w 5028297"/>
              <a:gd name="connsiteY933" fmla="*/ 63810 h 5574671"/>
              <a:gd name="connsiteX934" fmla="*/ 424666 w 5028297"/>
              <a:gd name="connsiteY934" fmla="*/ 75122 h 5574671"/>
              <a:gd name="connsiteX935" fmla="*/ 437017 w 5028297"/>
              <a:gd name="connsiteY935" fmla="*/ 92879 h 5574671"/>
              <a:gd name="connsiteX936" fmla="*/ 450891 w 5028297"/>
              <a:gd name="connsiteY936" fmla="*/ 99885 h 5574671"/>
              <a:gd name="connsiteX937" fmla="*/ 453252 w 5028297"/>
              <a:gd name="connsiteY937" fmla="*/ 111599 h 5574671"/>
              <a:gd name="connsiteX938" fmla="*/ 473520 w 5028297"/>
              <a:gd name="connsiteY938" fmla="*/ 125973 h 5574671"/>
              <a:gd name="connsiteX939" fmla="*/ 469323 w 5028297"/>
              <a:gd name="connsiteY939" fmla="*/ 129237 h 5574671"/>
              <a:gd name="connsiteX940" fmla="*/ 492520 w 5028297"/>
              <a:gd name="connsiteY940" fmla="*/ 150186 h 5574671"/>
              <a:gd name="connsiteX941" fmla="*/ 494337 w 5028297"/>
              <a:gd name="connsiteY941" fmla="*/ 156043 h 5574671"/>
              <a:gd name="connsiteX942" fmla="*/ 496024 w 5028297"/>
              <a:gd name="connsiteY942" fmla="*/ 160551 h 5574671"/>
              <a:gd name="connsiteX943" fmla="*/ 503019 w 5028297"/>
              <a:gd name="connsiteY943" fmla="*/ 170709 h 5574671"/>
              <a:gd name="connsiteX944" fmla="*/ 506905 w 5028297"/>
              <a:gd name="connsiteY944" fmla="*/ 173600 h 5574671"/>
              <a:gd name="connsiteX945" fmla="*/ 528075 w 5028297"/>
              <a:gd name="connsiteY945" fmla="*/ 166199 h 5574671"/>
              <a:gd name="connsiteX946" fmla="*/ 530899 w 5028297"/>
              <a:gd name="connsiteY946" fmla="*/ 153538 h 5574671"/>
              <a:gd name="connsiteX947" fmla="*/ 531291 w 5028297"/>
              <a:gd name="connsiteY947" fmla="*/ 149957 h 5574671"/>
              <a:gd name="connsiteX948" fmla="*/ 551495 w 5028297"/>
              <a:gd name="connsiteY948" fmla="*/ 131330 h 5574671"/>
              <a:gd name="connsiteX949" fmla="*/ 552680 w 5028297"/>
              <a:gd name="connsiteY949" fmla="*/ 123591 h 5574671"/>
              <a:gd name="connsiteX950" fmla="*/ 551818 w 5028297"/>
              <a:gd name="connsiteY950" fmla="*/ 107837 h 5574671"/>
              <a:gd name="connsiteX951" fmla="*/ 546727 w 5028297"/>
              <a:gd name="connsiteY951" fmla="*/ 66081 h 5574671"/>
              <a:gd name="connsiteX952" fmla="*/ 542098 w 5028297"/>
              <a:gd name="connsiteY952" fmla="*/ 60120 h 5574671"/>
              <a:gd name="connsiteX953" fmla="*/ 532084 w 5028297"/>
              <a:gd name="connsiteY953" fmla="*/ 49773 h 5574671"/>
              <a:gd name="connsiteX954" fmla="*/ 515162 w 5028297"/>
              <a:gd name="connsiteY954" fmla="*/ 32773 h 5574671"/>
              <a:gd name="connsiteX955" fmla="*/ 504111 w 5028297"/>
              <a:gd name="connsiteY955" fmla="*/ 43923 h 5574671"/>
              <a:gd name="connsiteX956" fmla="*/ 523272 w 5028297"/>
              <a:gd name="connsiteY956" fmla="*/ 62630 h 5574671"/>
              <a:gd name="connsiteX957" fmla="*/ 534810 w 5028297"/>
              <a:gd name="connsiteY957" fmla="*/ 77404 h 5574671"/>
              <a:gd name="connsiteX958" fmla="*/ 527703 w 5028297"/>
              <a:gd name="connsiteY958" fmla="*/ 94663 h 5574671"/>
              <a:gd name="connsiteX959" fmla="*/ 499026 w 5028297"/>
              <a:gd name="connsiteY959" fmla="*/ 128885 h 5574671"/>
              <a:gd name="connsiteX960" fmla="*/ 480768 w 5028297"/>
              <a:gd name="connsiteY960" fmla="*/ 108580 h 5574671"/>
              <a:gd name="connsiteX961" fmla="*/ 472392 w 5028297"/>
              <a:gd name="connsiteY961" fmla="*/ 99702 h 5574671"/>
              <a:gd name="connsiteX962" fmla="*/ 470499 w 5028297"/>
              <a:gd name="connsiteY962" fmla="*/ 97107 h 5574671"/>
              <a:gd name="connsiteX963" fmla="*/ 463329 w 5028297"/>
              <a:gd name="connsiteY963" fmla="*/ 92116 h 5574671"/>
              <a:gd name="connsiteX964" fmla="*/ 441891 w 5028297"/>
              <a:gd name="connsiteY964" fmla="*/ 59200 h 5574671"/>
              <a:gd name="connsiteX965" fmla="*/ 437207 w 5028297"/>
              <a:gd name="connsiteY965" fmla="*/ 52825 h 5574671"/>
              <a:gd name="connsiteX966" fmla="*/ 434240 w 5028297"/>
              <a:gd name="connsiteY966" fmla="*/ 36373 h 5574671"/>
              <a:gd name="connsiteX967" fmla="*/ 432819 w 5028297"/>
              <a:gd name="connsiteY967" fmla="*/ 23705 h 5574671"/>
              <a:gd name="connsiteX968" fmla="*/ 431238 w 5028297"/>
              <a:gd name="connsiteY968" fmla="*/ 15097 h 5574671"/>
              <a:gd name="connsiteX969" fmla="*/ 429701 w 5028297"/>
              <a:gd name="connsiteY969" fmla="*/ 0 h 5574671"/>
              <a:gd name="connsiteX970" fmla="*/ 665369 w 5028297"/>
              <a:gd name="connsiteY970" fmla="*/ 0 h 5574671"/>
              <a:gd name="connsiteX971" fmla="*/ 670247 w 5028297"/>
              <a:gd name="connsiteY971" fmla="*/ 8913 h 5574671"/>
              <a:gd name="connsiteX972" fmla="*/ 668607 w 5028297"/>
              <a:gd name="connsiteY972" fmla="*/ 18156 h 5574671"/>
              <a:gd name="connsiteX973" fmla="*/ 667556 w 5028297"/>
              <a:gd name="connsiteY973" fmla="*/ 28279 h 5574671"/>
              <a:gd name="connsiteX974" fmla="*/ 652976 w 5028297"/>
              <a:gd name="connsiteY974" fmla="*/ 30653 h 5574671"/>
              <a:gd name="connsiteX975" fmla="*/ 590806 w 5028297"/>
              <a:gd name="connsiteY975" fmla="*/ 30881 h 5574671"/>
              <a:gd name="connsiteX976" fmla="*/ 535211 w 5028297"/>
              <a:gd name="connsiteY976" fmla="*/ 1208 h 5574671"/>
              <a:gd name="connsiteX977" fmla="*/ 528174 w 5028297"/>
              <a:gd name="connsiteY977" fmla="*/ 5205 h 5574671"/>
              <a:gd name="connsiteX978" fmla="*/ 527819 w 5028297"/>
              <a:gd name="connsiteY978" fmla="*/ 15573 h 5574671"/>
              <a:gd name="connsiteX979" fmla="*/ 531517 w 5028297"/>
              <a:gd name="connsiteY979" fmla="*/ 18362 h 5574671"/>
              <a:gd name="connsiteX980" fmla="*/ 534855 w 5028297"/>
              <a:gd name="connsiteY980" fmla="*/ 21824 h 5574671"/>
              <a:gd name="connsiteX981" fmla="*/ 549651 w 5028297"/>
              <a:gd name="connsiteY981" fmla="*/ 28750 h 5574671"/>
              <a:gd name="connsiteX982" fmla="*/ 564164 w 5028297"/>
              <a:gd name="connsiteY982" fmla="*/ 38246 h 5574671"/>
              <a:gd name="connsiteX983" fmla="*/ 684629 w 5028297"/>
              <a:gd name="connsiteY983" fmla="*/ 31899 h 5574671"/>
              <a:gd name="connsiteX984" fmla="*/ 689136 w 5028297"/>
              <a:gd name="connsiteY984" fmla="*/ 20460 h 5574671"/>
              <a:gd name="connsiteX985" fmla="*/ 689899 w 5028297"/>
              <a:gd name="connsiteY985" fmla="*/ 13156 h 5574671"/>
              <a:gd name="connsiteX986" fmla="*/ 692900 w 5028297"/>
              <a:gd name="connsiteY986" fmla="*/ 0 h 5574671"/>
              <a:gd name="connsiteX987" fmla="*/ 5027616 w 5028297"/>
              <a:gd name="connsiteY987" fmla="*/ 0 h 5574671"/>
              <a:gd name="connsiteX988" fmla="*/ 5027616 w 5028297"/>
              <a:gd name="connsiteY988" fmla="*/ 4954710 h 5574671"/>
              <a:gd name="connsiteX989" fmla="*/ 5021364 w 5028297"/>
              <a:gd name="connsiteY989" fmla="*/ 4952216 h 5574671"/>
              <a:gd name="connsiteX990" fmla="*/ 4989099 w 5028297"/>
              <a:gd name="connsiteY990" fmla="*/ 4910660 h 5574671"/>
              <a:gd name="connsiteX991" fmla="*/ 4901211 w 5028297"/>
              <a:gd name="connsiteY991" fmla="*/ 4963954 h 5574671"/>
              <a:gd name="connsiteX992" fmla="*/ 4889835 w 5028297"/>
              <a:gd name="connsiteY992" fmla="*/ 4974510 h 5574671"/>
              <a:gd name="connsiteX993" fmla="*/ 4852940 w 5028297"/>
              <a:gd name="connsiteY993" fmla="*/ 5111490 h 5574671"/>
              <a:gd name="connsiteX994" fmla="*/ 4829565 w 5028297"/>
              <a:gd name="connsiteY994" fmla="*/ 5120939 h 5574671"/>
              <a:gd name="connsiteX995" fmla="*/ 4831861 w 5028297"/>
              <a:gd name="connsiteY995" fmla="*/ 5163364 h 5574671"/>
              <a:gd name="connsiteX996" fmla="*/ 4874060 w 5028297"/>
              <a:gd name="connsiteY996" fmla="*/ 5217184 h 5574671"/>
              <a:gd name="connsiteX997" fmla="*/ 4890660 w 5028297"/>
              <a:gd name="connsiteY997" fmla="*/ 5237689 h 5574671"/>
              <a:gd name="connsiteX998" fmla="*/ 4858730 w 5028297"/>
              <a:gd name="connsiteY998" fmla="*/ 5285789 h 5574671"/>
              <a:gd name="connsiteX999" fmla="*/ 4663258 w 5028297"/>
              <a:gd name="connsiteY999" fmla="*/ 5571718 h 5574671"/>
              <a:gd name="connsiteX1000" fmla="*/ 4661851 w 5028297"/>
              <a:gd name="connsiteY1000" fmla="*/ 5574671 h 5574671"/>
              <a:gd name="connsiteX1001" fmla="*/ 4246883 w 5028297"/>
              <a:gd name="connsiteY1001" fmla="*/ 5574671 h 5574671"/>
              <a:gd name="connsiteX1002" fmla="*/ 4246895 w 5028297"/>
              <a:gd name="connsiteY1002" fmla="*/ 5574620 h 5574671"/>
              <a:gd name="connsiteX1003" fmla="*/ 4291887 w 5028297"/>
              <a:gd name="connsiteY1003" fmla="*/ 5348002 h 5574671"/>
              <a:gd name="connsiteX1004" fmla="*/ 4304409 w 5028297"/>
              <a:gd name="connsiteY1004" fmla="*/ 5291643 h 5574671"/>
              <a:gd name="connsiteX1005" fmla="*/ 4330694 w 5028297"/>
              <a:gd name="connsiteY1005" fmla="*/ 5289388 h 5574671"/>
              <a:gd name="connsiteX1006" fmla="*/ 4398735 w 5028297"/>
              <a:gd name="connsiteY1006" fmla="*/ 5282479 h 5574671"/>
              <a:gd name="connsiteX1007" fmla="*/ 4430898 w 5028297"/>
              <a:gd name="connsiteY1007" fmla="*/ 5254717 h 5574671"/>
              <a:gd name="connsiteX1008" fmla="*/ 4421501 w 5028297"/>
              <a:gd name="connsiteY1008" fmla="*/ 5231322 h 5574671"/>
              <a:gd name="connsiteX1009" fmla="*/ 4494625 w 5028297"/>
              <a:gd name="connsiteY1009" fmla="*/ 5109759 h 5574671"/>
              <a:gd name="connsiteX1010" fmla="*/ 4494343 w 5028297"/>
              <a:gd name="connsiteY1010" fmla="*/ 5094242 h 5574671"/>
              <a:gd name="connsiteX1011" fmla="*/ 4396840 w 5028297"/>
              <a:gd name="connsiteY1011" fmla="*/ 4989272 h 5574671"/>
              <a:gd name="connsiteX1012" fmla="*/ 4275818 w 5028297"/>
              <a:gd name="connsiteY1012" fmla="*/ 5006181 h 5574671"/>
              <a:gd name="connsiteX1013" fmla="*/ 4223096 w 5028297"/>
              <a:gd name="connsiteY1013" fmla="*/ 5139380 h 5574671"/>
              <a:gd name="connsiteX1014" fmla="*/ 4268536 w 5028297"/>
              <a:gd name="connsiteY1014" fmla="*/ 5230290 h 5574671"/>
              <a:gd name="connsiteX1015" fmla="*/ 4261745 w 5028297"/>
              <a:gd name="connsiteY1015" fmla="*/ 5367942 h 5574671"/>
              <a:gd name="connsiteX1016" fmla="*/ 4215611 w 5028297"/>
              <a:gd name="connsiteY1016" fmla="*/ 5560624 h 5574671"/>
              <a:gd name="connsiteX1017" fmla="*/ 4212296 w 5028297"/>
              <a:gd name="connsiteY1017" fmla="*/ 5574671 h 5574671"/>
              <a:gd name="connsiteX1018" fmla="*/ 4146120 w 5028297"/>
              <a:gd name="connsiteY1018" fmla="*/ 5574671 h 5574671"/>
              <a:gd name="connsiteX1019" fmla="*/ 4087051 w 5028297"/>
              <a:gd name="connsiteY1019" fmla="*/ 5501252 h 5574671"/>
              <a:gd name="connsiteX1020" fmla="*/ 4108890 w 5028297"/>
              <a:gd name="connsiteY1020" fmla="*/ 5441997 h 5574671"/>
              <a:gd name="connsiteX1021" fmla="*/ 4062157 w 5028297"/>
              <a:gd name="connsiteY1021" fmla="*/ 5441426 h 5574671"/>
              <a:gd name="connsiteX1022" fmla="*/ 4127807 w 5028297"/>
              <a:gd name="connsiteY1022" fmla="*/ 5405523 h 5574671"/>
              <a:gd name="connsiteX1023" fmla="*/ 4105859 w 5028297"/>
              <a:gd name="connsiteY1023" fmla="*/ 5278684 h 5574671"/>
              <a:gd name="connsiteX1024" fmla="*/ 4075120 w 5028297"/>
              <a:gd name="connsiteY1024" fmla="*/ 5248563 h 5574671"/>
              <a:gd name="connsiteX1025" fmla="*/ 4005510 w 5028297"/>
              <a:gd name="connsiteY1025" fmla="*/ 5282801 h 5574671"/>
              <a:gd name="connsiteX1026" fmla="*/ 3849614 w 5028297"/>
              <a:gd name="connsiteY1026" fmla="*/ 5316487 h 5574671"/>
              <a:gd name="connsiteX1027" fmla="*/ 3773884 w 5028297"/>
              <a:gd name="connsiteY1027" fmla="*/ 5372634 h 5574671"/>
              <a:gd name="connsiteX1028" fmla="*/ 3773883 w 5028297"/>
              <a:gd name="connsiteY1028" fmla="*/ 5372636 h 5574671"/>
              <a:gd name="connsiteX1029" fmla="*/ 3770754 w 5028297"/>
              <a:gd name="connsiteY1029" fmla="*/ 5405925 h 5574671"/>
              <a:gd name="connsiteX1030" fmla="*/ 3782121 w 5028297"/>
              <a:gd name="connsiteY1030" fmla="*/ 5479275 h 5574671"/>
              <a:gd name="connsiteX1031" fmla="*/ 3789752 w 5028297"/>
              <a:gd name="connsiteY1031" fmla="*/ 5548698 h 5574671"/>
              <a:gd name="connsiteX1032" fmla="*/ 3796990 w 5028297"/>
              <a:gd name="connsiteY1032" fmla="*/ 5574321 h 5574671"/>
              <a:gd name="connsiteX1033" fmla="*/ 3797331 w 5028297"/>
              <a:gd name="connsiteY1033" fmla="*/ 5574671 h 5574671"/>
              <a:gd name="connsiteX1034" fmla="*/ 0 w 5028297"/>
              <a:gd name="connsiteY1034" fmla="*/ 5574671 h 5574671"/>
              <a:gd name="connsiteX1035" fmla="*/ 0 w 5028297"/>
              <a:gd name="connsiteY1035" fmla="*/ 1357875 h 5574671"/>
              <a:gd name="connsiteX1036" fmla="*/ 5251 w 5028297"/>
              <a:gd name="connsiteY1036" fmla="*/ 1350648 h 5574671"/>
              <a:gd name="connsiteX1037" fmla="*/ 4668 w 5028297"/>
              <a:gd name="connsiteY1037" fmla="*/ 1325914 h 5574671"/>
              <a:gd name="connsiteX1038" fmla="*/ 4668 w 5028297"/>
              <a:gd name="connsiteY1038" fmla="*/ 1325912 h 5574671"/>
              <a:gd name="connsiteX1039" fmla="*/ 0 w 5028297"/>
              <a:gd name="connsiteY1039" fmla="*/ 1330469 h 5574671"/>
              <a:gd name="connsiteX1040" fmla="*/ 0 w 5028297"/>
              <a:gd name="connsiteY1040" fmla="*/ 1316231 h 5574671"/>
              <a:gd name="connsiteX1041" fmla="*/ 2321 w 5028297"/>
              <a:gd name="connsiteY1041" fmla="*/ 1317837 h 5574671"/>
              <a:gd name="connsiteX1042" fmla="*/ 3844 w 5028297"/>
              <a:gd name="connsiteY1042" fmla="*/ 1320703 h 5574671"/>
              <a:gd name="connsiteX1043" fmla="*/ 13852 w 5028297"/>
              <a:gd name="connsiteY1043" fmla="*/ 1319962 h 5574671"/>
              <a:gd name="connsiteX1044" fmla="*/ 23249 w 5028297"/>
              <a:gd name="connsiteY1044" fmla="*/ 1270022 h 5574671"/>
              <a:gd name="connsiteX1045" fmla="*/ 23250 w 5028297"/>
              <a:gd name="connsiteY1045" fmla="*/ 1270025 h 5574671"/>
              <a:gd name="connsiteX1046" fmla="*/ 23252 w 5028297"/>
              <a:gd name="connsiteY1046" fmla="*/ 1270025 h 5574671"/>
              <a:gd name="connsiteX1047" fmla="*/ 25126 w 5028297"/>
              <a:gd name="connsiteY1047" fmla="*/ 1230829 h 5574671"/>
              <a:gd name="connsiteX1048" fmla="*/ 22333 w 5028297"/>
              <a:gd name="connsiteY1048" fmla="*/ 1187768 h 5574671"/>
              <a:gd name="connsiteX1049" fmla="*/ 10728 w 5028297"/>
              <a:gd name="connsiteY1049" fmla="*/ 1184243 h 5574671"/>
              <a:gd name="connsiteX1050" fmla="*/ 11813 w 5028297"/>
              <a:gd name="connsiteY1050" fmla="*/ 1190697 h 5574671"/>
              <a:gd name="connsiteX1051" fmla="*/ 19156 w 5028297"/>
              <a:gd name="connsiteY1051" fmla="*/ 1203041 h 5574671"/>
              <a:gd name="connsiteX1052" fmla="*/ 11757 w 5028297"/>
              <a:gd name="connsiteY1052" fmla="*/ 1210595 h 5574671"/>
              <a:gd name="connsiteX1053" fmla="*/ 11962 w 5028297"/>
              <a:gd name="connsiteY1053" fmla="*/ 1255004 h 5574671"/>
              <a:gd name="connsiteX1054" fmla="*/ 11371 w 5028297"/>
              <a:gd name="connsiteY1054" fmla="*/ 1279264 h 5574671"/>
              <a:gd name="connsiteX1055" fmla="*/ 7248 w 5028297"/>
              <a:gd name="connsiteY1055" fmla="*/ 1287930 h 5574671"/>
              <a:gd name="connsiteX1056" fmla="*/ 11060 w 5028297"/>
              <a:gd name="connsiteY1056" fmla="*/ 1292792 h 5574671"/>
              <a:gd name="connsiteX1057" fmla="*/ 9264 w 5028297"/>
              <a:gd name="connsiteY1057" fmla="*/ 1295175 h 5574671"/>
              <a:gd name="connsiteX1058" fmla="*/ 2988 w 5028297"/>
              <a:gd name="connsiteY1058" fmla="*/ 1304232 h 5574671"/>
              <a:gd name="connsiteX1059" fmla="*/ 0 w 5028297"/>
              <a:gd name="connsiteY1059" fmla="*/ 1313510 h 5574671"/>
              <a:gd name="connsiteX1060" fmla="*/ 0 w 5028297"/>
              <a:gd name="connsiteY1060" fmla="*/ 1147025 h 5574671"/>
              <a:gd name="connsiteX1061" fmla="*/ 341 w 5028297"/>
              <a:gd name="connsiteY1061" fmla="*/ 1150251 h 5574671"/>
              <a:gd name="connsiteX1062" fmla="*/ 2696 w 5028297"/>
              <a:gd name="connsiteY1062" fmla="*/ 1157639 h 5574671"/>
              <a:gd name="connsiteX1063" fmla="*/ 22339 w 5028297"/>
              <a:gd name="connsiteY1063" fmla="*/ 1187725 h 5574671"/>
              <a:gd name="connsiteX1064" fmla="*/ 108806 w 5028297"/>
              <a:gd name="connsiteY1064" fmla="*/ 1247373 h 5574671"/>
              <a:gd name="connsiteX1065" fmla="*/ 120056 w 5028297"/>
              <a:gd name="connsiteY1065" fmla="*/ 1243503 h 5574671"/>
              <a:gd name="connsiteX1066" fmla="*/ 125094 w 5028297"/>
              <a:gd name="connsiteY1066" fmla="*/ 1235681 h 5574671"/>
              <a:gd name="connsiteX1067" fmla="*/ 136757 w 5028297"/>
              <a:gd name="connsiteY1067" fmla="*/ 1202731 h 5574671"/>
              <a:gd name="connsiteX1068" fmla="*/ 136761 w 5028297"/>
              <a:gd name="connsiteY1068" fmla="*/ 1202731 h 5574671"/>
              <a:gd name="connsiteX1069" fmla="*/ 136757 w 5028297"/>
              <a:gd name="connsiteY1069" fmla="*/ 1202725 h 5574671"/>
              <a:gd name="connsiteX1070" fmla="*/ 138917 w 5028297"/>
              <a:gd name="connsiteY1070" fmla="*/ 1181935 h 5574671"/>
              <a:gd name="connsiteX1071" fmla="*/ 137821 w 5028297"/>
              <a:gd name="connsiteY1071" fmla="*/ 1148383 h 5574671"/>
              <a:gd name="connsiteX1072" fmla="*/ 133850 w 5028297"/>
              <a:gd name="connsiteY1072" fmla="*/ 1140134 h 5574671"/>
              <a:gd name="connsiteX1073" fmla="*/ 128629 w 5028297"/>
              <a:gd name="connsiteY1073" fmla="*/ 1088838 h 5574671"/>
              <a:gd name="connsiteX1074" fmla="*/ 126010 w 5028297"/>
              <a:gd name="connsiteY1074" fmla="*/ 1081516 h 5574671"/>
              <a:gd name="connsiteX1075" fmla="*/ 128089 w 5028297"/>
              <a:gd name="connsiteY1075" fmla="*/ 1059058 h 5574671"/>
              <a:gd name="connsiteX1076" fmla="*/ 123340 w 5028297"/>
              <a:gd name="connsiteY1076" fmla="*/ 1055500 h 5574671"/>
              <a:gd name="connsiteX1077" fmla="*/ 119918 w 5028297"/>
              <a:gd name="connsiteY1077" fmla="*/ 1039633 h 5574671"/>
              <a:gd name="connsiteX1078" fmla="*/ 103992 w 5028297"/>
              <a:gd name="connsiteY1078" fmla="*/ 1001768 h 5574671"/>
              <a:gd name="connsiteX1079" fmla="*/ 81372 w 5028297"/>
              <a:gd name="connsiteY1079" fmla="*/ 995679 h 5574671"/>
              <a:gd name="connsiteX1080" fmla="*/ 87521 w 5028297"/>
              <a:gd name="connsiteY1080" fmla="*/ 1012944 h 5574671"/>
              <a:gd name="connsiteX1081" fmla="*/ 101094 w 5028297"/>
              <a:gd name="connsiteY1081" fmla="*/ 1057018 h 5574671"/>
              <a:gd name="connsiteX1082" fmla="*/ 105681 w 5028297"/>
              <a:gd name="connsiteY1082" fmla="*/ 1074681 h 5574671"/>
              <a:gd name="connsiteX1083" fmla="*/ 111958 w 5028297"/>
              <a:gd name="connsiteY1083" fmla="*/ 1106255 h 5574671"/>
              <a:gd name="connsiteX1084" fmla="*/ 110047 w 5028297"/>
              <a:gd name="connsiteY1084" fmla="*/ 1127188 h 5574671"/>
              <a:gd name="connsiteX1085" fmla="*/ 114035 w 5028297"/>
              <a:gd name="connsiteY1085" fmla="*/ 1129529 h 5574671"/>
              <a:gd name="connsiteX1086" fmla="*/ 114721 w 5028297"/>
              <a:gd name="connsiteY1086" fmla="*/ 1149513 h 5574671"/>
              <a:gd name="connsiteX1087" fmla="*/ 118111 w 5028297"/>
              <a:gd name="connsiteY1087" fmla="*/ 1145679 h 5574671"/>
              <a:gd name="connsiteX1088" fmla="*/ 122361 w 5028297"/>
              <a:gd name="connsiteY1088" fmla="*/ 1150433 h 5574671"/>
              <a:gd name="connsiteX1089" fmla="*/ 115342 w 5028297"/>
              <a:gd name="connsiteY1089" fmla="*/ 1151743 h 5574671"/>
              <a:gd name="connsiteX1090" fmla="*/ 112444 w 5028297"/>
              <a:gd name="connsiteY1090" fmla="*/ 1150164 h 5574671"/>
              <a:gd name="connsiteX1091" fmla="*/ 112523 w 5028297"/>
              <a:gd name="connsiteY1091" fmla="*/ 1189485 h 5574671"/>
              <a:gd name="connsiteX1092" fmla="*/ 116865 w 5028297"/>
              <a:gd name="connsiteY1092" fmla="*/ 1204671 h 5574671"/>
              <a:gd name="connsiteX1093" fmla="*/ 121779 w 5028297"/>
              <a:gd name="connsiteY1093" fmla="*/ 1200747 h 5574671"/>
              <a:gd name="connsiteX1094" fmla="*/ 126147 w 5028297"/>
              <a:gd name="connsiteY1094" fmla="*/ 1200955 h 5574671"/>
              <a:gd name="connsiteX1095" fmla="*/ 109692 w 5028297"/>
              <a:gd name="connsiteY1095" fmla="*/ 1212811 h 5574671"/>
              <a:gd name="connsiteX1096" fmla="*/ 95117 w 5028297"/>
              <a:gd name="connsiteY1096" fmla="*/ 1242589 h 5574671"/>
              <a:gd name="connsiteX1097" fmla="*/ 82072 w 5028297"/>
              <a:gd name="connsiteY1097" fmla="*/ 1236573 h 5574671"/>
              <a:gd name="connsiteX1098" fmla="*/ 75325 w 5028297"/>
              <a:gd name="connsiteY1098" fmla="*/ 1230418 h 5574671"/>
              <a:gd name="connsiteX1099" fmla="*/ 41851 w 5028297"/>
              <a:gd name="connsiteY1099" fmla="*/ 1182294 h 5574671"/>
              <a:gd name="connsiteX1100" fmla="*/ 28544 w 5028297"/>
              <a:gd name="connsiteY1100" fmla="*/ 1167742 h 5574671"/>
              <a:gd name="connsiteX1101" fmla="*/ 9326 w 5028297"/>
              <a:gd name="connsiteY1101" fmla="*/ 1123366 h 5574671"/>
              <a:gd name="connsiteX1102" fmla="*/ 6052 w 5028297"/>
              <a:gd name="connsiteY1102" fmla="*/ 1085545 h 5574671"/>
              <a:gd name="connsiteX1103" fmla="*/ 3393 w 5028297"/>
              <a:gd name="connsiteY1103" fmla="*/ 1017528 h 5574671"/>
              <a:gd name="connsiteX1104" fmla="*/ 0 w 5028297"/>
              <a:gd name="connsiteY1104" fmla="*/ 1016136 h 5574671"/>
              <a:gd name="connsiteX1105" fmla="*/ 0 w 5028297"/>
              <a:gd name="connsiteY1105" fmla="*/ 993613 h 5574671"/>
              <a:gd name="connsiteX1106" fmla="*/ 6947 w 5028297"/>
              <a:gd name="connsiteY1106" fmla="*/ 986586 h 5574671"/>
              <a:gd name="connsiteX1107" fmla="*/ 16771 w 5028297"/>
              <a:gd name="connsiteY1107" fmla="*/ 971597 h 5574671"/>
              <a:gd name="connsiteX1108" fmla="*/ 20087 w 5028297"/>
              <a:gd name="connsiteY1108" fmla="*/ 969099 h 5574671"/>
              <a:gd name="connsiteX1109" fmla="*/ 21634 w 5028297"/>
              <a:gd name="connsiteY1109" fmla="*/ 958180 h 5574671"/>
              <a:gd name="connsiteX1110" fmla="*/ 28069 w 5028297"/>
              <a:gd name="connsiteY1110" fmla="*/ 945766 h 5574671"/>
              <a:gd name="connsiteX1111" fmla="*/ 30674 w 5028297"/>
              <a:gd name="connsiteY1111" fmla="*/ 934381 h 5574671"/>
              <a:gd name="connsiteX1112" fmla="*/ 30420 w 5028297"/>
              <a:gd name="connsiteY1112" fmla="*/ 928085 h 5574671"/>
              <a:gd name="connsiteX1113" fmla="*/ 31756 w 5028297"/>
              <a:gd name="connsiteY1113" fmla="*/ 924623 h 5574671"/>
              <a:gd name="connsiteX1114" fmla="*/ 35843 w 5028297"/>
              <a:gd name="connsiteY1114" fmla="*/ 923298 h 5574671"/>
              <a:gd name="connsiteX1115" fmla="*/ 35843 w 5028297"/>
              <a:gd name="connsiteY1115" fmla="*/ 923299 h 5574671"/>
              <a:gd name="connsiteX1116" fmla="*/ 35840 w 5028297"/>
              <a:gd name="connsiteY1116" fmla="*/ 923301 h 5574671"/>
              <a:gd name="connsiteX1117" fmla="*/ 35843 w 5028297"/>
              <a:gd name="connsiteY1117" fmla="*/ 923301 h 5574671"/>
              <a:gd name="connsiteX1118" fmla="*/ 35843 w 5028297"/>
              <a:gd name="connsiteY1118" fmla="*/ 923299 h 5574671"/>
              <a:gd name="connsiteX1119" fmla="*/ 35844 w 5028297"/>
              <a:gd name="connsiteY1119" fmla="*/ 923298 h 5574671"/>
              <a:gd name="connsiteX1120" fmla="*/ 35843 w 5028297"/>
              <a:gd name="connsiteY1120" fmla="*/ 923298 h 5574671"/>
              <a:gd name="connsiteX1121" fmla="*/ 36350 w 5028297"/>
              <a:gd name="connsiteY1121" fmla="*/ 906282 h 5574671"/>
              <a:gd name="connsiteX1122" fmla="*/ 29920 w 5028297"/>
              <a:gd name="connsiteY1122" fmla="*/ 897842 h 5574671"/>
              <a:gd name="connsiteX1123" fmla="*/ 28951 w 5028297"/>
              <a:gd name="connsiteY1123" fmla="*/ 890864 h 5574671"/>
              <a:gd name="connsiteX1124" fmla="*/ 19576 w 5028297"/>
              <a:gd name="connsiteY1124" fmla="*/ 887598 h 5574671"/>
              <a:gd name="connsiteX1125" fmla="*/ 27837 w 5028297"/>
              <a:gd name="connsiteY1125" fmla="*/ 901877 h 5574671"/>
              <a:gd name="connsiteX1126" fmla="*/ 18153 w 5028297"/>
              <a:gd name="connsiteY1126" fmla="*/ 902558 h 5574671"/>
              <a:gd name="connsiteX1127" fmla="*/ 13990 w 5028297"/>
              <a:gd name="connsiteY1127" fmla="*/ 924732 h 5574671"/>
              <a:gd name="connsiteX1128" fmla="*/ 5597 w 5028297"/>
              <a:gd name="connsiteY1128" fmla="*/ 946583 h 5574671"/>
              <a:gd name="connsiteX1129" fmla="*/ 0 w 5028297"/>
              <a:gd name="connsiteY1129" fmla="*/ 955031 h 5574671"/>
              <a:gd name="connsiteX1130" fmla="*/ 0 w 5028297"/>
              <a:gd name="connsiteY1130" fmla="*/ 887001 h 5574671"/>
              <a:gd name="connsiteX1131" fmla="*/ 8905 w 5028297"/>
              <a:gd name="connsiteY1131" fmla="*/ 889006 h 5574671"/>
              <a:gd name="connsiteX1132" fmla="*/ 34498 w 5028297"/>
              <a:gd name="connsiteY1132" fmla="*/ 850715 h 5574671"/>
              <a:gd name="connsiteX1133" fmla="*/ 45388 w 5028297"/>
              <a:gd name="connsiteY1133" fmla="*/ 843941 h 5574671"/>
              <a:gd name="connsiteX1134" fmla="*/ 46491 w 5028297"/>
              <a:gd name="connsiteY1134" fmla="*/ 818826 h 5574671"/>
              <a:gd name="connsiteX1135" fmla="*/ 50975 w 5028297"/>
              <a:gd name="connsiteY1135" fmla="*/ 815738 h 5574671"/>
              <a:gd name="connsiteX1136" fmla="*/ 38928 w 5028297"/>
              <a:gd name="connsiteY1136" fmla="*/ 803283 h 5574671"/>
              <a:gd name="connsiteX1137" fmla="*/ 10242 w 5028297"/>
              <a:gd name="connsiteY1137" fmla="*/ 860153 h 5574671"/>
              <a:gd name="connsiteX1138" fmla="*/ 1313 w 5028297"/>
              <a:gd name="connsiteY1138" fmla="*/ 858431 h 5574671"/>
              <a:gd name="connsiteX1139" fmla="*/ 0 w 5028297"/>
              <a:gd name="connsiteY1139" fmla="*/ 858120 h 5574671"/>
              <a:gd name="connsiteX1140" fmla="*/ 0 w 5028297"/>
              <a:gd name="connsiteY1140" fmla="*/ 680084 h 5574671"/>
              <a:gd name="connsiteX1141" fmla="*/ 425 w 5028297"/>
              <a:gd name="connsiteY1141" fmla="*/ 683102 h 5574671"/>
              <a:gd name="connsiteX1142" fmla="*/ 9695 w 5028297"/>
              <a:gd name="connsiteY1142" fmla="*/ 721585 h 5574671"/>
              <a:gd name="connsiteX1143" fmla="*/ 14276 w 5028297"/>
              <a:gd name="connsiteY1143" fmla="*/ 724704 h 5574671"/>
              <a:gd name="connsiteX1144" fmla="*/ 13799 w 5028297"/>
              <a:gd name="connsiteY1144" fmla="*/ 741560 h 5574671"/>
              <a:gd name="connsiteX1145" fmla="*/ 18371 w 5028297"/>
              <a:gd name="connsiteY1145" fmla="*/ 746312 h 5574671"/>
              <a:gd name="connsiteX1146" fmla="*/ 36731 w 5028297"/>
              <a:gd name="connsiteY1146" fmla="*/ 765192 h 5574671"/>
              <a:gd name="connsiteX1147" fmla="*/ 52749 w 5028297"/>
              <a:gd name="connsiteY1147" fmla="*/ 717765 h 5574671"/>
              <a:gd name="connsiteX1148" fmla="*/ 58731 w 5028297"/>
              <a:gd name="connsiteY1148" fmla="*/ 692124 h 5574671"/>
              <a:gd name="connsiteX1149" fmla="*/ 61342 w 5028297"/>
              <a:gd name="connsiteY1149" fmla="*/ 663772 h 5574671"/>
              <a:gd name="connsiteX1150" fmla="*/ 67362 w 5028297"/>
              <a:gd name="connsiteY1150" fmla="*/ 615369 h 5574671"/>
              <a:gd name="connsiteX1151" fmla="*/ 62453 w 5028297"/>
              <a:gd name="connsiteY1151" fmla="*/ 601140 h 5574671"/>
              <a:gd name="connsiteX1152" fmla="*/ 56392 w 5028297"/>
              <a:gd name="connsiteY1152" fmla="*/ 601081 h 5574671"/>
              <a:gd name="connsiteX1153" fmla="*/ 64294 w 5028297"/>
              <a:gd name="connsiteY1153" fmla="*/ 599267 h 5574671"/>
              <a:gd name="connsiteX1154" fmla="*/ 67698 w 5028297"/>
              <a:gd name="connsiteY1154" fmla="*/ 592376 h 5574671"/>
              <a:gd name="connsiteX1155" fmla="*/ 48268 w 5028297"/>
              <a:gd name="connsiteY1155" fmla="*/ 561456 h 5574671"/>
              <a:gd name="connsiteX1156" fmla="*/ 52734 w 5028297"/>
              <a:gd name="connsiteY1156" fmla="*/ 567673 h 5574671"/>
              <a:gd name="connsiteX1157" fmla="*/ 47511 w 5028297"/>
              <a:gd name="connsiteY1157" fmla="*/ 571331 h 5574671"/>
              <a:gd name="connsiteX1158" fmla="*/ 49019 w 5028297"/>
              <a:gd name="connsiteY1158" fmla="*/ 598039 h 5574671"/>
              <a:gd name="connsiteX1159" fmla="*/ 50505 w 5028297"/>
              <a:gd name="connsiteY1159" fmla="*/ 607105 h 5574671"/>
              <a:gd name="connsiteX1160" fmla="*/ 56554 w 5028297"/>
              <a:gd name="connsiteY1160" fmla="*/ 607753 h 5574671"/>
              <a:gd name="connsiteX1161" fmla="*/ 47876 w 5028297"/>
              <a:gd name="connsiteY1161" fmla="*/ 611906 h 5574671"/>
              <a:gd name="connsiteX1162" fmla="*/ 46786 w 5028297"/>
              <a:gd name="connsiteY1162" fmla="*/ 615884 h 5574671"/>
              <a:gd name="connsiteX1163" fmla="*/ 44358 w 5028297"/>
              <a:gd name="connsiteY1163" fmla="*/ 636054 h 5574671"/>
              <a:gd name="connsiteX1164" fmla="*/ 42722 w 5028297"/>
              <a:gd name="connsiteY1164" fmla="*/ 649137 h 5574671"/>
              <a:gd name="connsiteX1165" fmla="*/ 37179 w 5028297"/>
              <a:gd name="connsiteY1165" fmla="*/ 674539 h 5574671"/>
              <a:gd name="connsiteX1166" fmla="*/ 34818 w 5028297"/>
              <a:gd name="connsiteY1166" fmla="*/ 695143 h 5574671"/>
              <a:gd name="connsiteX1167" fmla="*/ 26843 w 5028297"/>
              <a:gd name="connsiteY1167" fmla="*/ 719647 h 5574671"/>
              <a:gd name="connsiteX1168" fmla="*/ 20057 w 5028297"/>
              <a:gd name="connsiteY1168" fmla="*/ 702020 h 5574671"/>
              <a:gd name="connsiteX1169" fmla="*/ 20305 w 5028297"/>
              <a:gd name="connsiteY1169" fmla="*/ 664380 h 5574671"/>
              <a:gd name="connsiteX1170" fmla="*/ 13905 w 5028297"/>
              <a:gd name="connsiteY1170" fmla="*/ 632802 h 5574671"/>
              <a:gd name="connsiteX1171" fmla="*/ 12459 w 5028297"/>
              <a:gd name="connsiteY1171" fmla="*/ 622025 h 5574671"/>
              <a:gd name="connsiteX1172" fmla="*/ 6900 w 5028297"/>
              <a:gd name="connsiteY1172" fmla="*/ 540777 h 5574671"/>
              <a:gd name="connsiteX1173" fmla="*/ 9614 w 5028297"/>
              <a:gd name="connsiteY1173" fmla="*/ 535607 h 5574671"/>
              <a:gd name="connsiteX1174" fmla="*/ 8896 w 5028297"/>
              <a:gd name="connsiteY1174" fmla="*/ 522880 h 5574671"/>
              <a:gd name="connsiteX1175" fmla="*/ 11813 w 5028297"/>
              <a:gd name="connsiteY1175" fmla="*/ 476550 h 5574671"/>
              <a:gd name="connsiteX1176" fmla="*/ 13260 w 5028297"/>
              <a:gd name="connsiteY1176" fmla="*/ 466525 h 5574671"/>
              <a:gd name="connsiteX1177" fmla="*/ 23198 w 5028297"/>
              <a:gd name="connsiteY1177" fmla="*/ 435212 h 5574671"/>
              <a:gd name="connsiteX1178" fmla="*/ 31216 w 5028297"/>
              <a:gd name="connsiteY1178" fmla="*/ 421818 h 5574671"/>
              <a:gd name="connsiteX1179" fmla="*/ 29236 w 5028297"/>
              <a:gd name="connsiteY1179" fmla="*/ 415022 h 5574671"/>
              <a:gd name="connsiteX1180" fmla="*/ 32472 w 5028297"/>
              <a:gd name="connsiteY1180" fmla="*/ 412441 h 5574671"/>
              <a:gd name="connsiteX1181" fmla="*/ 43178 w 5028297"/>
              <a:gd name="connsiteY1181" fmla="*/ 387126 h 5574671"/>
              <a:gd name="connsiteX1182" fmla="*/ 80347 w 5028297"/>
              <a:gd name="connsiteY1182" fmla="*/ 337274 h 5574671"/>
              <a:gd name="connsiteX1183" fmla="*/ 90383 w 5028297"/>
              <a:gd name="connsiteY1183" fmla="*/ 331125 h 5574671"/>
              <a:gd name="connsiteX1184" fmla="*/ 92553 w 5028297"/>
              <a:gd name="connsiteY1184" fmla="*/ 326650 h 5574671"/>
              <a:gd name="connsiteX1185" fmla="*/ 127848 w 5028297"/>
              <a:gd name="connsiteY1185" fmla="*/ 392157 h 5574671"/>
              <a:gd name="connsiteX1186" fmla="*/ 140661 w 5028297"/>
              <a:gd name="connsiteY1186" fmla="*/ 479670 h 5574671"/>
              <a:gd name="connsiteX1187" fmla="*/ 144150 w 5028297"/>
              <a:gd name="connsiteY1187" fmla="*/ 492195 h 5574671"/>
              <a:gd name="connsiteX1188" fmla="*/ 138941 w 5028297"/>
              <a:gd name="connsiteY1188" fmla="*/ 494408 h 5574671"/>
              <a:gd name="connsiteX1189" fmla="*/ 132031 w 5028297"/>
              <a:gd name="connsiteY1189" fmla="*/ 527644 h 5574671"/>
              <a:gd name="connsiteX1190" fmla="*/ 131288 w 5028297"/>
              <a:gd name="connsiteY1190" fmla="*/ 534859 h 5574671"/>
              <a:gd name="connsiteX1191" fmla="*/ 120278 w 5028297"/>
              <a:gd name="connsiteY1191" fmla="*/ 562511 h 5574671"/>
              <a:gd name="connsiteX1192" fmla="*/ 113205 w 5028297"/>
              <a:gd name="connsiteY1192" fmla="*/ 579112 h 5574671"/>
              <a:gd name="connsiteX1193" fmla="*/ 103738 w 5028297"/>
              <a:gd name="connsiteY1193" fmla="*/ 594086 h 5574671"/>
              <a:gd name="connsiteX1194" fmla="*/ 97612 w 5028297"/>
              <a:gd name="connsiteY1194" fmla="*/ 600841 h 5574671"/>
              <a:gd name="connsiteX1195" fmla="*/ 92110 w 5028297"/>
              <a:gd name="connsiteY1195" fmla="*/ 614694 h 5574671"/>
              <a:gd name="connsiteX1196" fmla="*/ 84481 w 5028297"/>
              <a:gd name="connsiteY1196" fmla="*/ 625330 h 5574671"/>
              <a:gd name="connsiteX1197" fmla="*/ 80871 w 5028297"/>
              <a:gd name="connsiteY1197" fmla="*/ 644455 h 5574671"/>
              <a:gd name="connsiteX1198" fmla="*/ 96423 w 5028297"/>
              <a:gd name="connsiteY1198" fmla="*/ 648987 h 5574671"/>
              <a:gd name="connsiteX1199" fmla="*/ 102926 w 5028297"/>
              <a:gd name="connsiteY1199" fmla="*/ 652398 h 5574671"/>
              <a:gd name="connsiteX1200" fmla="*/ 99388 w 5028297"/>
              <a:gd name="connsiteY1200" fmla="*/ 651904 h 5574671"/>
              <a:gd name="connsiteX1201" fmla="*/ 93010 w 5028297"/>
              <a:gd name="connsiteY1201" fmla="*/ 662590 h 5574671"/>
              <a:gd name="connsiteX1202" fmla="*/ 86655 w 5028297"/>
              <a:gd name="connsiteY1202" fmla="*/ 673777 h 5574671"/>
              <a:gd name="connsiteX1203" fmla="*/ 72478 w 5028297"/>
              <a:gd name="connsiteY1203" fmla="*/ 704443 h 5574671"/>
              <a:gd name="connsiteX1204" fmla="*/ 70616 w 5028297"/>
              <a:gd name="connsiteY1204" fmla="*/ 738349 h 5574671"/>
              <a:gd name="connsiteX1205" fmla="*/ 72134 w 5028297"/>
              <a:gd name="connsiteY1205" fmla="*/ 757172 h 5574671"/>
              <a:gd name="connsiteX1206" fmla="*/ 86142 w 5028297"/>
              <a:gd name="connsiteY1206" fmla="*/ 751546 h 5574671"/>
              <a:gd name="connsiteX1207" fmla="*/ 90081 w 5028297"/>
              <a:gd name="connsiteY1207" fmla="*/ 730031 h 5574671"/>
              <a:gd name="connsiteX1208" fmla="*/ 98689 w 5028297"/>
              <a:gd name="connsiteY1208" fmla="*/ 711403 h 5574671"/>
              <a:gd name="connsiteX1209" fmla="*/ 223594 w 5028297"/>
              <a:gd name="connsiteY1209" fmla="*/ 585071 h 5574671"/>
              <a:gd name="connsiteX1210" fmla="*/ 228425 w 5028297"/>
              <a:gd name="connsiteY1210" fmla="*/ 581243 h 5574671"/>
              <a:gd name="connsiteX1211" fmla="*/ 246629 w 5028297"/>
              <a:gd name="connsiteY1211" fmla="*/ 571530 h 5574671"/>
              <a:gd name="connsiteX1212" fmla="*/ 285744 w 5028297"/>
              <a:gd name="connsiteY1212" fmla="*/ 557541 h 5574671"/>
              <a:gd name="connsiteX1213" fmla="*/ 311724 w 5028297"/>
              <a:gd name="connsiteY1213" fmla="*/ 561843 h 5574671"/>
              <a:gd name="connsiteX1214" fmla="*/ 305895 w 5028297"/>
              <a:gd name="connsiteY1214" fmla="*/ 587279 h 5574671"/>
              <a:gd name="connsiteX1215" fmla="*/ 300913 w 5028297"/>
              <a:gd name="connsiteY1215" fmla="*/ 607542 h 5574671"/>
              <a:gd name="connsiteX1216" fmla="*/ 276996 w 5028297"/>
              <a:gd name="connsiteY1216" fmla="*/ 642037 h 5574671"/>
              <a:gd name="connsiteX1217" fmla="*/ 275266 w 5028297"/>
              <a:gd name="connsiteY1217" fmla="*/ 650972 h 5574671"/>
              <a:gd name="connsiteX1218" fmla="*/ 261105 w 5028297"/>
              <a:gd name="connsiteY1218" fmla="*/ 664461 h 5574671"/>
              <a:gd name="connsiteX1219" fmla="*/ 266600 w 5028297"/>
              <a:gd name="connsiteY1219" fmla="*/ 673927 h 5574671"/>
              <a:gd name="connsiteX1220" fmla="*/ 260525 w 5028297"/>
              <a:gd name="connsiteY1220" fmla="*/ 671278 h 5574671"/>
              <a:gd name="connsiteX1221" fmla="*/ 255881 w 5028297"/>
              <a:gd name="connsiteY1221" fmla="*/ 680029 h 5574671"/>
              <a:gd name="connsiteX1222" fmla="*/ 254339 w 5028297"/>
              <a:gd name="connsiteY1222" fmla="*/ 678334 h 5574671"/>
              <a:gd name="connsiteX1223" fmla="*/ 249951 w 5028297"/>
              <a:gd name="connsiteY1223" fmla="*/ 677801 h 5574671"/>
              <a:gd name="connsiteX1224" fmla="*/ 197519 w 5028297"/>
              <a:gd name="connsiteY1224" fmla="*/ 716961 h 5574671"/>
              <a:gd name="connsiteX1225" fmla="*/ 199223 w 5028297"/>
              <a:gd name="connsiteY1225" fmla="*/ 719150 h 5574671"/>
              <a:gd name="connsiteX1226" fmla="*/ 197791 w 5028297"/>
              <a:gd name="connsiteY1226" fmla="*/ 720284 h 5574671"/>
              <a:gd name="connsiteX1227" fmla="*/ 188039 w 5028297"/>
              <a:gd name="connsiteY1227" fmla="*/ 722398 h 5574671"/>
              <a:gd name="connsiteX1228" fmla="*/ 158798 w 5028297"/>
              <a:gd name="connsiteY1228" fmla="*/ 729071 h 5574671"/>
              <a:gd name="connsiteX1229" fmla="*/ 133656 w 5028297"/>
              <a:gd name="connsiteY1229" fmla="*/ 731882 h 5574671"/>
              <a:gd name="connsiteX1230" fmla="*/ 116458 w 5028297"/>
              <a:gd name="connsiteY1230" fmla="*/ 734471 h 5574671"/>
              <a:gd name="connsiteX1231" fmla="*/ 109480 w 5028297"/>
              <a:gd name="connsiteY1231" fmla="*/ 751757 h 5574671"/>
              <a:gd name="connsiteX1232" fmla="*/ 115753 w 5028297"/>
              <a:gd name="connsiteY1232" fmla="*/ 752511 h 5574671"/>
              <a:gd name="connsiteX1233" fmla="*/ 141682 w 5028297"/>
              <a:gd name="connsiteY1233" fmla="*/ 751604 h 5574671"/>
              <a:gd name="connsiteX1234" fmla="*/ 164337 w 5028297"/>
              <a:gd name="connsiteY1234" fmla="*/ 747882 h 5574671"/>
              <a:gd name="connsiteX1235" fmla="*/ 202928 w 5028297"/>
              <a:gd name="connsiteY1235" fmla="*/ 732785 h 5574671"/>
              <a:gd name="connsiteX1236" fmla="*/ 279940 w 5028297"/>
              <a:gd name="connsiteY1236" fmla="*/ 674968 h 5574671"/>
              <a:gd name="connsiteX1237" fmla="*/ 307213 w 5028297"/>
              <a:gd name="connsiteY1237" fmla="*/ 638900 h 5574671"/>
              <a:gd name="connsiteX1238" fmla="*/ 322192 w 5028297"/>
              <a:gd name="connsiteY1238" fmla="*/ 604522 h 5574671"/>
              <a:gd name="connsiteX1239" fmla="*/ 314792 w 5028297"/>
              <a:gd name="connsiteY1239" fmla="*/ 592157 h 5574671"/>
              <a:gd name="connsiteX1240" fmla="*/ 325725 w 5028297"/>
              <a:gd name="connsiteY1240" fmla="*/ 594409 h 5574671"/>
              <a:gd name="connsiteX1241" fmla="*/ 329174 w 5028297"/>
              <a:gd name="connsiteY1241" fmla="*/ 566577 h 5574671"/>
              <a:gd name="connsiteX1242" fmla="*/ 332965 w 5028297"/>
              <a:gd name="connsiteY1242" fmla="*/ 556803 h 5574671"/>
              <a:gd name="connsiteX1243" fmla="*/ 304802 w 5028297"/>
              <a:gd name="connsiteY1243" fmla="*/ 541423 h 5574671"/>
              <a:gd name="connsiteX1244" fmla="*/ 299690 w 5028297"/>
              <a:gd name="connsiteY1244" fmla="*/ 538412 h 5574671"/>
              <a:gd name="connsiteX1245" fmla="*/ 289826 w 5028297"/>
              <a:gd name="connsiteY1245" fmla="*/ 535092 h 5574671"/>
              <a:gd name="connsiteX1246" fmla="*/ 267907 w 5028297"/>
              <a:gd name="connsiteY1246" fmla="*/ 539139 h 5574671"/>
              <a:gd name="connsiteX1247" fmla="*/ 254934 w 5028297"/>
              <a:gd name="connsiteY1247" fmla="*/ 541836 h 5574671"/>
              <a:gd name="connsiteX1248" fmla="*/ 244959 w 5028297"/>
              <a:gd name="connsiteY1248" fmla="*/ 549668 h 5574671"/>
              <a:gd name="connsiteX1249" fmla="*/ 173866 w 5028297"/>
              <a:gd name="connsiteY1249" fmla="*/ 587779 h 5574671"/>
              <a:gd name="connsiteX1250" fmla="*/ 156011 w 5028297"/>
              <a:gd name="connsiteY1250" fmla="*/ 599265 h 5574671"/>
              <a:gd name="connsiteX1251" fmla="*/ 147543 w 5028297"/>
              <a:gd name="connsiteY1251" fmla="*/ 605772 h 5574671"/>
              <a:gd name="connsiteX1252" fmla="*/ 103275 w 5028297"/>
              <a:gd name="connsiteY1252" fmla="*/ 640852 h 5574671"/>
              <a:gd name="connsiteX1253" fmla="*/ 108092 w 5028297"/>
              <a:gd name="connsiteY1253" fmla="*/ 629880 h 5574671"/>
              <a:gd name="connsiteX1254" fmla="*/ 128684 w 5028297"/>
              <a:gd name="connsiteY1254" fmla="*/ 602477 h 5574671"/>
              <a:gd name="connsiteX1255" fmla="*/ 152683 w 5028297"/>
              <a:gd name="connsiteY1255" fmla="*/ 526741 h 5574671"/>
              <a:gd name="connsiteX1256" fmla="*/ 173973 w 5028297"/>
              <a:gd name="connsiteY1256" fmla="*/ 486958 h 5574671"/>
              <a:gd name="connsiteX1257" fmla="*/ 201835 w 5028297"/>
              <a:gd name="connsiteY1257" fmla="*/ 465072 h 5574671"/>
              <a:gd name="connsiteX1258" fmla="*/ 208420 w 5028297"/>
              <a:gd name="connsiteY1258" fmla="*/ 455722 h 5574671"/>
              <a:gd name="connsiteX1259" fmla="*/ 224683 w 5028297"/>
              <a:gd name="connsiteY1259" fmla="*/ 441930 h 5574671"/>
              <a:gd name="connsiteX1260" fmla="*/ 220483 w 5028297"/>
              <a:gd name="connsiteY1260" fmla="*/ 438374 h 5574671"/>
              <a:gd name="connsiteX1261" fmla="*/ 234979 w 5028297"/>
              <a:gd name="connsiteY1261" fmla="*/ 434763 h 5574671"/>
              <a:gd name="connsiteX1262" fmla="*/ 290438 w 5028297"/>
              <a:gd name="connsiteY1262" fmla="*/ 404916 h 5574671"/>
              <a:gd name="connsiteX1263" fmla="*/ 307629 w 5028297"/>
              <a:gd name="connsiteY1263" fmla="*/ 400473 h 5574671"/>
              <a:gd name="connsiteX1264" fmla="*/ 311244 w 5028297"/>
              <a:gd name="connsiteY1264" fmla="*/ 402364 h 5574671"/>
              <a:gd name="connsiteX1265" fmla="*/ 319991 w 5028297"/>
              <a:gd name="connsiteY1265" fmla="*/ 407017 h 5574671"/>
              <a:gd name="connsiteX1266" fmla="*/ 274178 w 5028297"/>
              <a:gd name="connsiteY1266" fmla="*/ 511965 h 5574671"/>
              <a:gd name="connsiteX1267" fmla="*/ 269429 w 5028297"/>
              <a:gd name="connsiteY1267" fmla="*/ 525798 h 5574671"/>
              <a:gd name="connsiteX1268" fmla="*/ 304676 w 5028297"/>
              <a:gd name="connsiteY1268" fmla="*/ 511882 h 5574671"/>
              <a:gd name="connsiteX1269" fmla="*/ 326299 w 5028297"/>
              <a:gd name="connsiteY1269" fmla="*/ 459749 h 5574671"/>
              <a:gd name="connsiteX1270" fmla="*/ 329320 w 5028297"/>
              <a:gd name="connsiteY1270" fmla="*/ 453743 h 5574671"/>
              <a:gd name="connsiteX1271" fmla="*/ 338357 w 5028297"/>
              <a:gd name="connsiteY1271" fmla="*/ 424760 h 5574671"/>
              <a:gd name="connsiteX1272" fmla="*/ 335560 w 5028297"/>
              <a:gd name="connsiteY1272" fmla="*/ 415550 h 5574671"/>
              <a:gd name="connsiteX1273" fmla="*/ 343592 w 5028297"/>
              <a:gd name="connsiteY1273" fmla="*/ 402461 h 5574671"/>
              <a:gd name="connsiteX1274" fmla="*/ 323296 w 5028297"/>
              <a:gd name="connsiteY1274" fmla="*/ 382926 h 5574671"/>
              <a:gd name="connsiteX1275" fmla="*/ 301219 w 5028297"/>
              <a:gd name="connsiteY1275" fmla="*/ 380338 h 5574671"/>
              <a:gd name="connsiteX1276" fmla="*/ 300184 w 5028297"/>
              <a:gd name="connsiteY1276" fmla="*/ 385285 h 5574671"/>
              <a:gd name="connsiteX1277" fmla="*/ 258584 w 5028297"/>
              <a:gd name="connsiteY1277" fmla="*/ 390604 h 5574671"/>
              <a:gd name="connsiteX1278" fmla="*/ 233590 w 5028297"/>
              <a:gd name="connsiteY1278" fmla="*/ 405832 h 5574671"/>
              <a:gd name="connsiteX1279" fmla="*/ 228175 w 5028297"/>
              <a:gd name="connsiteY1279" fmla="*/ 412316 h 5574671"/>
              <a:gd name="connsiteX1280" fmla="*/ 217481 w 5028297"/>
              <a:gd name="connsiteY1280" fmla="*/ 419723 h 5574671"/>
              <a:gd name="connsiteX1281" fmla="*/ 189694 w 5028297"/>
              <a:gd name="connsiteY1281" fmla="*/ 440347 h 5574671"/>
              <a:gd name="connsiteX1282" fmla="*/ 179093 w 5028297"/>
              <a:gd name="connsiteY1282" fmla="*/ 457260 h 5574671"/>
              <a:gd name="connsiteX1283" fmla="*/ 177502 w 5028297"/>
              <a:gd name="connsiteY1283" fmla="*/ 464042 h 5574671"/>
              <a:gd name="connsiteX1284" fmla="*/ 160941 w 5028297"/>
              <a:gd name="connsiteY1284" fmla="*/ 418535 h 5574671"/>
              <a:gd name="connsiteX1285" fmla="*/ 152892 w 5028297"/>
              <a:gd name="connsiteY1285" fmla="*/ 406126 h 5574671"/>
              <a:gd name="connsiteX1286" fmla="*/ 151174 w 5028297"/>
              <a:gd name="connsiteY1286" fmla="*/ 395063 h 5574671"/>
              <a:gd name="connsiteX1287" fmla="*/ 146980 w 5028297"/>
              <a:gd name="connsiteY1287" fmla="*/ 383848 h 5574671"/>
              <a:gd name="connsiteX1288" fmla="*/ 95097 w 5028297"/>
              <a:gd name="connsiteY1288" fmla="*/ 311452 h 5574671"/>
              <a:gd name="connsiteX1289" fmla="*/ 89588 w 5028297"/>
              <a:gd name="connsiteY1289" fmla="*/ 313251 h 5574671"/>
              <a:gd name="connsiteX1290" fmla="*/ 65639 w 5028297"/>
              <a:gd name="connsiteY1290" fmla="*/ 318248 h 5574671"/>
              <a:gd name="connsiteX1291" fmla="*/ 58088 w 5028297"/>
              <a:gd name="connsiteY1291" fmla="*/ 327692 h 5574671"/>
              <a:gd name="connsiteX1292" fmla="*/ 62209 w 5028297"/>
              <a:gd name="connsiteY1292" fmla="*/ 331511 h 5574671"/>
              <a:gd name="connsiteX1293" fmla="*/ 60371 w 5028297"/>
              <a:gd name="connsiteY1293" fmla="*/ 330582 h 5574671"/>
              <a:gd name="connsiteX1294" fmla="*/ 49945 w 5028297"/>
              <a:gd name="connsiteY1294" fmla="*/ 333079 h 5574671"/>
              <a:gd name="connsiteX1295" fmla="*/ 46372 w 5028297"/>
              <a:gd name="connsiteY1295" fmla="*/ 349635 h 5574671"/>
              <a:gd name="connsiteX1296" fmla="*/ 39444 w 5028297"/>
              <a:gd name="connsiteY1296" fmla="*/ 353998 h 5574671"/>
              <a:gd name="connsiteX1297" fmla="*/ 36898 w 5028297"/>
              <a:gd name="connsiteY1297" fmla="*/ 353698 h 5574671"/>
              <a:gd name="connsiteX1298" fmla="*/ 37603 w 5028297"/>
              <a:gd name="connsiteY1298" fmla="*/ 363585 h 5574671"/>
              <a:gd name="connsiteX1299" fmla="*/ 26125 w 5028297"/>
              <a:gd name="connsiteY1299" fmla="*/ 370491 h 5574671"/>
              <a:gd name="connsiteX1300" fmla="*/ 29134 w 5028297"/>
              <a:gd name="connsiteY1300" fmla="*/ 375537 h 5574671"/>
              <a:gd name="connsiteX1301" fmla="*/ 29133 w 5028297"/>
              <a:gd name="connsiteY1301" fmla="*/ 375555 h 5574671"/>
              <a:gd name="connsiteX1302" fmla="*/ 28879 w 5028297"/>
              <a:gd name="connsiteY1302" fmla="*/ 380707 h 5574671"/>
              <a:gd name="connsiteX1303" fmla="*/ 32609 w 5028297"/>
              <a:gd name="connsiteY1303" fmla="*/ 379239 h 5574671"/>
              <a:gd name="connsiteX1304" fmla="*/ 40656 w 5028297"/>
              <a:gd name="connsiteY1304" fmla="*/ 386488 h 5574671"/>
              <a:gd name="connsiteX1305" fmla="*/ 26645 w 5028297"/>
              <a:gd name="connsiteY1305" fmla="*/ 386311 h 5574671"/>
              <a:gd name="connsiteX1306" fmla="*/ 3992 w 5028297"/>
              <a:gd name="connsiteY1306" fmla="*/ 413377 h 5574671"/>
              <a:gd name="connsiteX1307" fmla="*/ 1714 w 5028297"/>
              <a:gd name="connsiteY1307" fmla="*/ 428987 h 5574671"/>
              <a:gd name="connsiteX1308" fmla="*/ 0 w 5028297"/>
              <a:gd name="connsiteY1308" fmla="*/ 431191 h 5574671"/>
              <a:gd name="connsiteX1309" fmla="*/ 0 w 5028297"/>
              <a:gd name="connsiteY1309" fmla="*/ 68077 h 5574671"/>
              <a:gd name="connsiteX1310" fmla="*/ 6292 w 5028297"/>
              <a:gd name="connsiteY1310" fmla="*/ 69658 h 5574671"/>
              <a:gd name="connsiteX1311" fmla="*/ 45534 w 5028297"/>
              <a:gd name="connsiteY1311" fmla="*/ 71072 h 5574671"/>
              <a:gd name="connsiteX1312" fmla="*/ 52059 w 5028297"/>
              <a:gd name="connsiteY1312" fmla="*/ 70003 h 5574671"/>
              <a:gd name="connsiteX1313" fmla="*/ 59518 w 5028297"/>
              <a:gd name="connsiteY1313" fmla="*/ 70516 h 5574671"/>
              <a:gd name="connsiteX1314" fmla="*/ 80599 w 5028297"/>
              <a:gd name="connsiteY1314" fmla="*/ 65590 h 5574671"/>
              <a:gd name="connsiteX1315" fmla="*/ 100410 w 5028297"/>
              <a:gd name="connsiteY1315" fmla="*/ 52417 h 5574671"/>
              <a:gd name="connsiteX1316" fmla="*/ 112142 w 5028297"/>
              <a:gd name="connsiteY1316" fmla="*/ 48848 h 5574671"/>
              <a:gd name="connsiteX1317" fmla="*/ 120224 w 5028297"/>
              <a:gd name="connsiteY1317" fmla="*/ 46189 h 5574671"/>
              <a:gd name="connsiteX1318" fmla="*/ 138178 w 5028297"/>
              <a:gd name="connsiteY1318" fmla="*/ 29175 h 5574671"/>
              <a:gd name="connsiteX1319" fmla="*/ 156196 w 5028297"/>
              <a:gd name="connsiteY1319" fmla="*/ 22003 h 5574671"/>
              <a:gd name="connsiteX1320" fmla="*/ 160425 w 5028297"/>
              <a:gd name="connsiteY1320" fmla="*/ 18169 h 5574671"/>
              <a:gd name="connsiteX1321" fmla="*/ 169687 w 5028297"/>
              <a:gd name="connsiteY1321" fmla="*/ 20502 h 5574671"/>
              <a:gd name="connsiteX1322" fmla="*/ 161105 w 5028297"/>
              <a:gd name="connsiteY1322" fmla="*/ 50355 h 5574671"/>
              <a:gd name="connsiteX1323" fmla="*/ 155339 w 5028297"/>
              <a:gd name="connsiteY1323" fmla="*/ 76117 h 5574671"/>
              <a:gd name="connsiteX1324" fmla="*/ 154051 w 5028297"/>
              <a:gd name="connsiteY1324" fmla="*/ 86884 h 5574671"/>
              <a:gd name="connsiteX1325" fmla="*/ 154052 w 5028297"/>
              <a:gd name="connsiteY1325" fmla="*/ 86884 h 5574671"/>
              <a:gd name="connsiteX1326" fmla="*/ 157042 w 5028297"/>
              <a:gd name="connsiteY1326" fmla="*/ 98247 h 5574671"/>
              <a:gd name="connsiteX1327" fmla="*/ 168861 w 5028297"/>
              <a:gd name="connsiteY1327" fmla="*/ 92472 h 5574671"/>
              <a:gd name="connsiteX1328" fmla="*/ 183682 w 5028297"/>
              <a:gd name="connsiteY1328" fmla="*/ 40713 h 5574671"/>
              <a:gd name="connsiteX1329" fmla="*/ 0 w 5028297"/>
              <a:gd name="connsiteY1329" fmla="*/ 0 h 5574671"/>
              <a:gd name="connsiteX1330" fmla="*/ 146648 w 5028297"/>
              <a:gd name="connsiteY1330" fmla="*/ 0 h 5574671"/>
              <a:gd name="connsiteX1331" fmla="*/ 117320 w 5028297"/>
              <a:gd name="connsiteY1331" fmla="*/ 17922 h 5574671"/>
              <a:gd name="connsiteX1332" fmla="*/ 78615 w 5028297"/>
              <a:gd name="connsiteY1332" fmla="*/ 41527 h 5574671"/>
              <a:gd name="connsiteX1333" fmla="*/ 78197 w 5028297"/>
              <a:gd name="connsiteY1333" fmla="*/ 45195 h 5574671"/>
              <a:gd name="connsiteX1334" fmla="*/ 67638 w 5028297"/>
              <a:gd name="connsiteY1334" fmla="*/ 43488 h 5574671"/>
              <a:gd name="connsiteX1335" fmla="*/ 6718 w 5028297"/>
              <a:gd name="connsiteY1335" fmla="*/ 50250 h 5574671"/>
              <a:gd name="connsiteX1336" fmla="*/ 0 w 5028297"/>
              <a:gd name="connsiteY1336" fmla="*/ 50735 h 55746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Lst>
            <a:rect l="l" t="t" r="r" b="b"/>
            <a:pathLst>
              <a:path w="5028297" h="5574671">
                <a:moveTo>
                  <a:pt x="4923930" y="5568573"/>
                </a:moveTo>
                <a:lnTo>
                  <a:pt x="4920674" y="5574671"/>
                </a:lnTo>
                <a:lnTo>
                  <a:pt x="4912172" y="5574671"/>
                </a:lnTo>
                <a:close/>
                <a:moveTo>
                  <a:pt x="4848356" y="5566238"/>
                </a:moveTo>
                <a:cubicBezTo>
                  <a:pt x="4860052" y="5565976"/>
                  <a:pt x="4870348" y="5567149"/>
                  <a:pt x="4876452" y="5571331"/>
                </a:cubicBezTo>
                <a:lnTo>
                  <a:pt x="4878620" y="5574671"/>
                </a:lnTo>
                <a:lnTo>
                  <a:pt x="4774095" y="5574671"/>
                </a:lnTo>
                <a:lnTo>
                  <a:pt x="4783732" y="5572489"/>
                </a:lnTo>
                <a:cubicBezTo>
                  <a:pt x="4795975" y="5573036"/>
                  <a:pt x="4824964" y="5566764"/>
                  <a:pt x="4848356" y="5566238"/>
                </a:cubicBezTo>
                <a:close/>
                <a:moveTo>
                  <a:pt x="5001893" y="5541864"/>
                </a:moveTo>
                <a:cubicBezTo>
                  <a:pt x="5007064" y="5552316"/>
                  <a:pt x="5015204" y="5561411"/>
                  <a:pt x="5019667" y="5570677"/>
                </a:cubicBezTo>
                <a:lnTo>
                  <a:pt x="5020540" y="5574671"/>
                </a:lnTo>
                <a:lnTo>
                  <a:pt x="4997048" y="5574671"/>
                </a:lnTo>
                <a:lnTo>
                  <a:pt x="4997280" y="5562599"/>
                </a:lnTo>
                <a:cubicBezTo>
                  <a:pt x="4997773" y="5555594"/>
                  <a:pt x="4998968" y="5548641"/>
                  <a:pt x="5001893" y="5541864"/>
                </a:cubicBezTo>
                <a:close/>
                <a:moveTo>
                  <a:pt x="4073842" y="5533217"/>
                </a:moveTo>
                <a:cubicBezTo>
                  <a:pt x="4081087" y="5534716"/>
                  <a:pt x="4089072" y="5541321"/>
                  <a:pt x="4096992" y="5549931"/>
                </a:cubicBezTo>
                <a:lnTo>
                  <a:pt x="4116583" y="5574671"/>
                </a:lnTo>
                <a:lnTo>
                  <a:pt x="3975847" y="5574671"/>
                </a:lnTo>
                <a:lnTo>
                  <a:pt x="3986655" y="5570688"/>
                </a:lnTo>
                <a:cubicBezTo>
                  <a:pt x="3994524" y="5568251"/>
                  <a:pt x="3998549" y="5557220"/>
                  <a:pt x="4009001" y="5560553"/>
                </a:cubicBezTo>
                <a:cubicBezTo>
                  <a:pt x="4023719" y="5574281"/>
                  <a:pt x="4043051" y="5568949"/>
                  <a:pt x="4055130" y="5547141"/>
                </a:cubicBezTo>
                <a:cubicBezTo>
                  <a:pt x="4060091" y="5535325"/>
                  <a:pt x="4066597" y="5531718"/>
                  <a:pt x="4073842" y="5533217"/>
                </a:cubicBezTo>
                <a:close/>
                <a:moveTo>
                  <a:pt x="4986904" y="5524711"/>
                </a:moveTo>
                <a:cubicBezTo>
                  <a:pt x="4979653" y="5537705"/>
                  <a:pt x="4971744" y="5549283"/>
                  <a:pt x="4967997" y="5560819"/>
                </a:cubicBezTo>
                <a:lnTo>
                  <a:pt x="4966491" y="5574671"/>
                </a:lnTo>
                <a:lnTo>
                  <a:pt x="4943935" y="5574671"/>
                </a:lnTo>
                <a:lnTo>
                  <a:pt x="4945035" y="5557831"/>
                </a:lnTo>
                <a:cubicBezTo>
                  <a:pt x="4951637" y="5544944"/>
                  <a:pt x="4968270" y="5534220"/>
                  <a:pt x="4986904" y="5524711"/>
                </a:cubicBezTo>
                <a:close/>
                <a:moveTo>
                  <a:pt x="5027616" y="5519080"/>
                </a:moveTo>
                <a:lnTo>
                  <a:pt x="5027616" y="5544628"/>
                </a:lnTo>
                <a:lnTo>
                  <a:pt x="5021342" y="5540101"/>
                </a:lnTo>
                <a:cubicBezTo>
                  <a:pt x="5017758" y="5534034"/>
                  <a:pt x="5018623" y="5527246"/>
                  <a:pt x="5026033" y="5519901"/>
                </a:cubicBezTo>
                <a:close/>
                <a:moveTo>
                  <a:pt x="3975767" y="5511031"/>
                </a:moveTo>
                <a:cubicBezTo>
                  <a:pt x="3986251" y="5508836"/>
                  <a:pt x="3997379" y="5509253"/>
                  <a:pt x="4009304" y="5513461"/>
                </a:cubicBezTo>
                <a:cubicBezTo>
                  <a:pt x="3994676" y="5554311"/>
                  <a:pt x="3947463" y="5544316"/>
                  <a:pt x="3923148" y="5573942"/>
                </a:cubicBezTo>
                <a:lnTo>
                  <a:pt x="3922337" y="5574671"/>
                </a:lnTo>
                <a:lnTo>
                  <a:pt x="3892982" y="5574671"/>
                </a:lnTo>
                <a:lnTo>
                  <a:pt x="3894657" y="5569369"/>
                </a:lnTo>
                <a:cubicBezTo>
                  <a:pt x="3918655" y="5547695"/>
                  <a:pt x="3944314" y="5517616"/>
                  <a:pt x="3975767" y="5511031"/>
                </a:cubicBezTo>
                <a:close/>
                <a:moveTo>
                  <a:pt x="4042910" y="5497092"/>
                </a:moveTo>
                <a:cubicBezTo>
                  <a:pt x="4051836" y="5515773"/>
                  <a:pt x="4051324" y="5520118"/>
                  <a:pt x="4038636" y="5533350"/>
                </a:cubicBezTo>
                <a:cubicBezTo>
                  <a:pt x="4037045" y="5515133"/>
                  <a:pt x="4038471" y="5503047"/>
                  <a:pt x="4042910" y="5497092"/>
                </a:cubicBezTo>
                <a:close/>
                <a:moveTo>
                  <a:pt x="3852785" y="5478236"/>
                </a:moveTo>
                <a:cubicBezTo>
                  <a:pt x="3885608" y="5479721"/>
                  <a:pt x="3922600" y="5494753"/>
                  <a:pt x="3927653" y="5516772"/>
                </a:cubicBezTo>
                <a:cubicBezTo>
                  <a:pt x="3910438" y="5525691"/>
                  <a:pt x="3895746" y="5545209"/>
                  <a:pt x="3879672" y="5560099"/>
                </a:cubicBezTo>
                <a:lnTo>
                  <a:pt x="3857647" y="5574671"/>
                </a:lnTo>
                <a:lnTo>
                  <a:pt x="3822176" y="5574671"/>
                </a:lnTo>
                <a:lnTo>
                  <a:pt x="3811449" y="5565961"/>
                </a:lnTo>
                <a:cubicBezTo>
                  <a:pt x="3804339" y="5553685"/>
                  <a:pt x="3809182" y="5534933"/>
                  <a:pt x="3802912" y="5520980"/>
                </a:cubicBezTo>
                <a:cubicBezTo>
                  <a:pt x="3791301" y="5488813"/>
                  <a:pt x="3819959" y="5476751"/>
                  <a:pt x="3852785" y="5478236"/>
                </a:cubicBezTo>
                <a:close/>
                <a:moveTo>
                  <a:pt x="4008099" y="5422395"/>
                </a:moveTo>
                <a:cubicBezTo>
                  <a:pt x="3996676" y="5449620"/>
                  <a:pt x="3964036" y="5458852"/>
                  <a:pt x="3961537" y="5492021"/>
                </a:cubicBezTo>
                <a:cubicBezTo>
                  <a:pt x="3961345" y="5495076"/>
                  <a:pt x="3954911" y="5497672"/>
                  <a:pt x="3951484" y="5500615"/>
                </a:cubicBezTo>
                <a:cubicBezTo>
                  <a:pt x="3944279" y="5506803"/>
                  <a:pt x="3939028" y="5500237"/>
                  <a:pt x="3934655" y="5496867"/>
                </a:cubicBezTo>
                <a:cubicBezTo>
                  <a:pt x="3925380" y="5481657"/>
                  <a:pt x="3958931" y="5470580"/>
                  <a:pt x="3956483" y="5453341"/>
                </a:cubicBezTo>
                <a:cubicBezTo>
                  <a:pt x="3959309" y="5424157"/>
                  <a:pt x="3985864" y="5429435"/>
                  <a:pt x="4008099" y="5422395"/>
                </a:cubicBezTo>
                <a:close/>
                <a:moveTo>
                  <a:pt x="4030852" y="5421302"/>
                </a:moveTo>
                <a:cubicBezTo>
                  <a:pt x="4042988" y="5461343"/>
                  <a:pt x="4046075" y="5498989"/>
                  <a:pt x="3990093" y="5493201"/>
                </a:cubicBezTo>
                <a:cubicBezTo>
                  <a:pt x="3980649" y="5497386"/>
                  <a:pt x="3978330" y="5482015"/>
                  <a:pt x="3987902" y="5480444"/>
                </a:cubicBezTo>
                <a:lnTo>
                  <a:pt x="3987903" y="5480445"/>
                </a:lnTo>
                <a:cubicBezTo>
                  <a:pt x="4019416" y="5476212"/>
                  <a:pt x="4022180" y="5449770"/>
                  <a:pt x="4030852" y="5421302"/>
                </a:cubicBezTo>
                <a:close/>
                <a:moveTo>
                  <a:pt x="5016634" y="5385761"/>
                </a:moveTo>
                <a:lnTo>
                  <a:pt x="5027616" y="5390115"/>
                </a:lnTo>
                <a:lnTo>
                  <a:pt x="5027616" y="5498353"/>
                </a:lnTo>
                <a:lnTo>
                  <a:pt x="5015460" y="5505823"/>
                </a:lnTo>
                <a:cubicBezTo>
                  <a:pt x="5002263" y="5510364"/>
                  <a:pt x="4988595" y="5511671"/>
                  <a:pt x="4977934" y="5507738"/>
                </a:cubicBezTo>
                <a:cubicBezTo>
                  <a:pt x="4968089" y="5473573"/>
                  <a:pt x="4944603" y="5437271"/>
                  <a:pt x="4970301" y="5412237"/>
                </a:cubicBezTo>
                <a:cubicBezTo>
                  <a:pt x="4974937" y="5407719"/>
                  <a:pt x="4994373" y="5394780"/>
                  <a:pt x="4996719" y="5392902"/>
                </a:cubicBezTo>
                <a:lnTo>
                  <a:pt x="4996719" y="5392903"/>
                </a:lnTo>
                <a:cubicBezTo>
                  <a:pt x="5004130" y="5386970"/>
                  <a:pt x="5010588" y="5385259"/>
                  <a:pt x="5016634" y="5385761"/>
                </a:cubicBezTo>
                <a:close/>
                <a:moveTo>
                  <a:pt x="3856097" y="5351162"/>
                </a:moveTo>
                <a:cubicBezTo>
                  <a:pt x="3869683" y="5337353"/>
                  <a:pt x="3921888" y="5410948"/>
                  <a:pt x="3959785" y="5414260"/>
                </a:cubicBezTo>
                <a:cubicBezTo>
                  <a:pt x="3932689" y="5436297"/>
                  <a:pt x="3943067" y="5485918"/>
                  <a:pt x="3896379" y="5468193"/>
                </a:cubicBezTo>
                <a:cubicBezTo>
                  <a:pt x="3878201" y="5464332"/>
                  <a:pt x="3860150" y="5459658"/>
                  <a:pt x="3841818" y="5456780"/>
                </a:cubicBezTo>
                <a:lnTo>
                  <a:pt x="3841818" y="5456781"/>
                </a:lnTo>
                <a:cubicBezTo>
                  <a:pt x="3794797" y="5451646"/>
                  <a:pt x="3787891" y="5420742"/>
                  <a:pt x="3792731" y="5379440"/>
                </a:cubicBezTo>
                <a:cubicBezTo>
                  <a:pt x="3788640" y="5344963"/>
                  <a:pt x="3839997" y="5370293"/>
                  <a:pt x="3856097" y="5351162"/>
                </a:cubicBezTo>
                <a:close/>
                <a:moveTo>
                  <a:pt x="3921001" y="5271275"/>
                </a:moveTo>
                <a:cubicBezTo>
                  <a:pt x="3941259" y="5270343"/>
                  <a:pt x="3962775" y="5272224"/>
                  <a:pt x="3971945" y="5274638"/>
                </a:cubicBezTo>
                <a:cubicBezTo>
                  <a:pt x="4000001" y="5277205"/>
                  <a:pt x="3977697" y="5298762"/>
                  <a:pt x="3983616" y="5310162"/>
                </a:cubicBezTo>
                <a:cubicBezTo>
                  <a:pt x="3990297" y="5336500"/>
                  <a:pt x="3997541" y="5363971"/>
                  <a:pt x="4007188" y="5389771"/>
                </a:cubicBezTo>
                <a:cubicBezTo>
                  <a:pt x="4006570" y="5431500"/>
                  <a:pt x="3939751" y="5391594"/>
                  <a:pt x="3907371" y="5359416"/>
                </a:cubicBezTo>
                <a:cubicBezTo>
                  <a:pt x="3897718" y="5349825"/>
                  <a:pt x="3881916" y="5326287"/>
                  <a:pt x="3879187" y="5321909"/>
                </a:cubicBezTo>
                <a:cubicBezTo>
                  <a:pt x="3871778" y="5310022"/>
                  <a:pt x="3871403" y="5298052"/>
                  <a:pt x="3877611" y="5284787"/>
                </a:cubicBezTo>
                <a:cubicBezTo>
                  <a:pt x="3881747" y="5275951"/>
                  <a:pt x="3900745" y="5272207"/>
                  <a:pt x="3921001" y="5271275"/>
                </a:cubicBezTo>
                <a:close/>
                <a:moveTo>
                  <a:pt x="4045916" y="5256348"/>
                </a:moveTo>
                <a:cubicBezTo>
                  <a:pt x="4048441" y="5255178"/>
                  <a:pt x="4051050" y="5255221"/>
                  <a:pt x="4053713" y="5256803"/>
                </a:cubicBezTo>
                <a:cubicBezTo>
                  <a:pt x="4056756" y="5258610"/>
                  <a:pt x="4059868" y="5262427"/>
                  <a:pt x="4063003" y="5268738"/>
                </a:cubicBezTo>
                <a:cubicBezTo>
                  <a:pt x="4074011" y="5305030"/>
                  <a:pt x="4115574" y="5285025"/>
                  <a:pt x="4119025" y="5322837"/>
                </a:cubicBezTo>
                <a:lnTo>
                  <a:pt x="4119026" y="5322838"/>
                </a:lnTo>
                <a:cubicBezTo>
                  <a:pt x="4119300" y="5325830"/>
                  <a:pt x="4123453" y="5348807"/>
                  <a:pt x="4123412" y="5355281"/>
                </a:cubicBezTo>
                <a:cubicBezTo>
                  <a:pt x="4123191" y="5391156"/>
                  <a:pt x="4080748" y="5399402"/>
                  <a:pt x="4049302" y="5415996"/>
                </a:cubicBezTo>
                <a:cubicBezTo>
                  <a:pt x="4028850" y="5406086"/>
                  <a:pt x="4015162" y="5372978"/>
                  <a:pt x="4015966" y="5347834"/>
                </a:cubicBezTo>
                <a:cubicBezTo>
                  <a:pt x="4014691" y="5332195"/>
                  <a:pt x="4028240" y="5264541"/>
                  <a:pt x="4045916" y="5256348"/>
                </a:cubicBezTo>
                <a:close/>
                <a:moveTo>
                  <a:pt x="4393907" y="5253794"/>
                </a:moveTo>
                <a:cubicBezTo>
                  <a:pt x="4357698" y="5278349"/>
                  <a:pt x="4344451" y="5279682"/>
                  <a:pt x="4322098" y="5261638"/>
                </a:cubicBezTo>
                <a:cubicBezTo>
                  <a:pt x="4345890" y="5270692"/>
                  <a:pt x="4366816" y="5250401"/>
                  <a:pt x="4393907" y="5253794"/>
                </a:cubicBezTo>
                <a:close/>
                <a:moveTo>
                  <a:pt x="5027616" y="5220642"/>
                </a:moveTo>
                <a:lnTo>
                  <a:pt x="5027616" y="5369495"/>
                </a:lnTo>
                <a:lnTo>
                  <a:pt x="4999625" y="5363144"/>
                </a:lnTo>
                <a:cubicBezTo>
                  <a:pt x="4959405" y="5366580"/>
                  <a:pt x="4918624" y="5403042"/>
                  <a:pt x="4931049" y="5443907"/>
                </a:cubicBezTo>
                <a:cubicBezTo>
                  <a:pt x="4928852" y="5472034"/>
                  <a:pt x="4958274" y="5487856"/>
                  <a:pt x="4950695" y="5516107"/>
                </a:cubicBezTo>
                <a:cubicBezTo>
                  <a:pt x="4940952" y="5497109"/>
                  <a:pt x="4951377" y="5461963"/>
                  <a:pt x="4917883" y="5482828"/>
                </a:cubicBezTo>
                <a:cubicBezTo>
                  <a:pt x="4893371" y="5496075"/>
                  <a:pt x="4916211" y="5532589"/>
                  <a:pt x="4890326" y="5539649"/>
                </a:cubicBezTo>
                <a:cubicBezTo>
                  <a:pt x="4857454" y="5542050"/>
                  <a:pt x="4825127" y="5547787"/>
                  <a:pt x="4792101" y="5548380"/>
                </a:cubicBezTo>
                <a:cubicBezTo>
                  <a:pt x="4763615" y="5545678"/>
                  <a:pt x="4739490" y="5565491"/>
                  <a:pt x="4708559" y="5565481"/>
                </a:cubicBezTo>
                <a:cubicBezTo>
                  <a:pt x="4713538" y="5557603"/>
                  <a:pt x="4857961" y="5334256"/>
                  <a:pt x="4865262" y="5321335"/>
                </a:cubicBezTo>
                <a:cubicBezTo>
                  <a:pt x="4890489" y="5276676"/>
                  <a:pt x="4909807" y="5214073"/>
                  <a:pt x="4959742" y="5220998"/>
                </a:cubicBezTo>
                <a:cubicBezTo>
                  <a:pt x="4975629" y="5226890"/>
                  <a:pt x="4998076" y="5229229"/>
                  <a:pt x="5017455" y="5225139"/>
                </a:cubicBezTo>
                <a:close/>
                <a:moveTo>
                  <a:pt x="4989272" y="5194557"/>
                </a:moveTo>
                <a:cubicBezTo>
                  <a:pt x="4998088" y="5193017"/>
                  <a:pt x="5007057" y="5193346"/>
                  <a:pt x="5016381" y="5198263"/>
                </a:cubicBezTo>
                <a:cubicBezTo>
                  <a:pt x="4999508" y="5220522"/>
                  <a:pt x="4980692" y="5200379"/>
                  <a:pt x="4963085" y="5202057"/>
                </a:cubicBezTo>
                <a:cubicBezTo>
                  <a:pt x="4971796" y="5199504"/>
                  <a:pt x="4980458" y="5196096"/>
                  <a:pt x="4989272" y="5194557"/>
                </a:cubicBezTo>
                <a:close/>
                <a:moveTo>
                  <a:pt x="4245648" y="5173713"/>
                </a:moveTo>
                <a:cubicBezTo>
                  <a:pt x="4265664" y="5180332"/>
                  <a:pt x="4271471" y="5198655"/>
                  <a:pt x="4279867" y="5214749"/>
                </a:cubicBezTo>
                <a:cubicBezTo>
                  <a:pt x="4268869" y="5200897"/>
                  <a:pt x="4241307" y="5201305"/>
                  <a:pt x="4245648" y="5173713"/>
                </a:cubicBezTo>
                <a:close/>
                <a:moveTo>
                  <a:pt x="4855880" y="5146954"/>
                </a:moveTo>
                <a:cubicBezTo>
                  <a:pt x="4877107" y="5164123"/>
                  <a:pt x="4876995" y="5193271"/>
                  <a:pt x="4900017" y="5204137"/>
                </a:cubicBezTo>
                <a:cubicBezTo>
                  <a:pt x="4871516" y="5200541"/>
                  <a:pt x="4863291" y="5190071"/>
                  <a:pt x="4855880" y="5146954"/>
                </a:cubicBezTo>
                <a:close/>
                <a:moveTo>
                  <a:pt x="5027616" y="5127122"/>
                </a:moveTo>
                <a:lnTo>
                  <a:pt x="5027616" y="5168290"/>
                </a:lnTo>
                <a:lnTo>
                  <a:pt x="5012629" y="5174809"/>
                </a:lnTo>
                <a:cubicBezTo>
                  <a:pt x="5003990" y="5175449"/>
                  <a:pt x="4994578" y="5174486"/>
                  <a:pt x="4984587" y="5175373"/>
                </a:cubicBezTo>
                <a:cubicBezTo>
                  <a:pt x="4994160" y="5165131"/>
                  <a:pt x="5004192" y="5154841"/>
                  <a:pt x="5013802" y="5144232"/>
                </a:cubicBezTo>
                <a:close/>
                <a:moveTo>
                  <a:pt x="4444804" y="5011171"/>
                </a:moveTo>
                <a:cubicBezTo>
                  <a:pt x="4464630" y="5016767"/>
                  <a:pt x="4461490" y="5053935"/>
                  <a:pt x="4466484" y="5080557"/>
                </a:cubicBezTo>
                <a:lnTo>
                  <a:pt x="4466485" y="5080556"/>
                </a:lnTo>
                <a:cubicBezTo>
                  <a:pt x="4467730" y="5095084"/>
                  <a:pt x="4469857" y="5109953"/>
                  <a:pt x="4458826" y="5126016"/>
                </a:cubicBezTo>
                <a:cubicBezTo>
                  <a:pt x="4459743" y="5079061"/>
                  <a:pt x="4416082" y="5072438"/>
                  <a:pt x="4408893" y="5031415"/>
                </a:cubicBezTo>
                <a:cubicBezTo>
                  <a:pt x="4407480" y="5024546"/>
                  <a:pt x="4407801" y="5020335"/>
                  <a:pt x="4416172" y="5017658"/>
                </a:cubicBezTo>
                <a:cubicBezTo>
                  <a:pt x="4429035" y="5010948"/>
                  <a:pt x="4438195" y="5009305"/>
                  <a:pt x="4444804" y="5011171"/>
                </a:cubicBezTo>
                <a:close/>
                <a:moveTo>
                  <a:pt x="4367660" y="5009600"/>
                </a:moveTo>
                <a:cubicBezTo>
                  <a:pt x="4369809" y="5008434"/>
                  <a:pt x="4371808" y="5008654"/>
                  <a:pt x="4373698" y="5009911"/>
                </a:cubicBezTo>
                <a:cubicBezTo>
                  <a:pt x="4385040" y="5017454"/>
                  <a:pt x="4392454" y="5062345"/>
                  <a:pt x="4404620" y="5069360"/>
                </a:cubicBezTo>
                <a:cubicBezTo>
                  <a:pt x="4454240" y="5111585"/>
                  <a:pt x="4433467" y="5172080"/>
                  <a:pt x="4396179" y="5214944"/>
                </a:cubicBezTo>
                <a:cubicBezTo>
                  <a:pt x="4324887" y="5286776"/>
                  <a:pt x="4288331" y="5222947"/>
                  <a:pt x="4304802" y="5145023"/>
                </a:cubicBezTo>
                <a:cubicBezTo>
                  <a:pt x="4301611" y="5094850"/>
                  <a:pt x="4322094" y="5049182"/>
                  <a:pt x="4360727" y="5017603"/>
                </a:cubicBezTo>
                <a:cubicBezTo>
                  <a:pt x="4363214" y="5013317"/>
                  <a:pt x="4365512" y="5010765"/>
                  <a:pt x="4367660" y="5009600"/>
                </a:cubicBezTo>
                <a:close/>
                <a:moveTo>
                  <a:pt x="4340774" y="4997105"/>
                </a:moveTo>
                <a:cubicBezTo>
                  <a:pt x="4345421" y="5008894"/>
                  <a:pt x="4339494" y="5016870"/>
                  <a:pt x="4331017" y="5023933"/>
                </a:cubicBezTo>
                <a:cubicBezTo>
                  <a:pt x="4285601" y="5062926"/>
                  <a:pt x="4287158" y="5124755"/>
                  <a:pt x="4284187" y="5180753"/>
                </a:cubicBezTo>
                <a:cubicBezTo>
                  <a:pt x="4271612" y="5165125"/>
                  <a:pt x="4255309" y="5156294"/>
                  <a:pt x="4256261" y="5136238"/>
                </a:cubicBezTo>
                <a:cubicBezTo>
                  <a:pt x="4250055" y="5079643"/>
                  <a:pt x="4269610" y="5016529"/>
                  <a:pt x="4340774" y="4997105"/>
                </a:cubicBezTo>
                <a:close/>
                <a:moveTo>
                  <a:pt x="5027616" y="4996442"/>
                </a:moveTo>
                <a:lnTo>
                  <a:pt x="5027616" y="5097257"/>
                </a:lnTo>
                <a:lnTo>
                  <a:pt x="5021080" y="5108931"/>
                </a:lnTo>
                <a:cubicBezTo>
                  <a:pt x="5013994" y="5118630"/>
                  <a:pt x="5005631" y="5127623"/>
                  <a:pt x="4996040" y="5135745"/>
                </a:cubicBezTo>
                <a:cubicBezTo>
                  <a:pt x="4951309" y="5201642"/>
                  <a:pt x="4879968" y="5219557"/>
                  <a:pt x="4882299" y="5118379"/>
                </a:cubicBezTo>
                <a:cubicBezTo>
                  <a:pt x="4887332" y="5061790"/>
                  <a:pt x="4916521" y="5004876"/>
                  <a:pt x="4981352" y="5011354"/>
                </a:cubicBezTo>
                <a:cubicBezTo>
                  <a:pt x="4988098" y="5013306"/>
                  <a:pt x="5000843" y="5007836"/>
                  <a:pt x="5013564" y="5002246"/>
                </a:cubicBezTo>
                <a:close/>
                <a:moveTo>
                  <a:pt x="4980943" y="4940649"/>
                </a:moveTo>
                <a:cubicBezTo>
                  <a:pt x="4986103" y="4939252"/>
                  <a:pt x="4990974" y="4939451"/>
                  <a:pt x="4995420" y="4942052"/>
                </a:cubicBezTo>
                <a:cubicBezTo>
                  <a:pt x="5001347" y="4945522"/>
                  <a:pt x="5006515" y="4953260"/>
                  <a:pt x="5010599" y="4967183"/>
                </a:cubicBezTo>
                <a:cubicBezTo>
                  <a:pt x="5014475" y="4975071"/>
                  <a:pt x="5011662" y="4978222"/>
                  <a:pt x="5005732" y="4981965"/>
                </a:cubicBezTo>
                <a:cubicBezTo>
                  <a:pt x="4971186" y="5005230"/>
                  <a:pt x="4936142" y="4978360"/>
                  <a:pt x="4902941" y="5011577"/>
                </a:cubicBezTo>
                <a:cubicBezTo>
                  <a:pt x="4906869" y="4992491"/>
                  <a:pt x="4919057" y="4983714"/>
                  <a:pt x="4930389" y="4974538"/>
                </a:cubicBezTo>
                <a:lnTo>
                  <a:pt x="4930390" y="4974541"/>
                </a:lnTo>
                <a:cubicBezTo>
                  <a:pt x="4947375" y="4963396"/>
                  <a:pt x="4965461" y="4944840"/>
                  <a:pt x="4980943" y="4940649"/>
                </a:cubicBezTo>
                <a:close/>
                <a:moveTo>
                  <a:pt x="4735209" y="4840978"/>
                </a:moveTo>
                <a:cubicBezTo>
                  <a:pt x="4738740" y="4841500"/>
                  <a:pt x="4741357" y="4844084"/>
                  <a:pt x="4743053" y="4850565"/>
                </a:cubicBezTo>
                <a:cubicBezTo>
                  <a:pt x="4746510" y="4863799"/>
                  <a:pt x="4760951" y="4868122"/>
                  <a:pt x="4771883" y="4875456"/>
                </a:cubicBezTo>
                <a:cubicBezTo>
                  <a:pt x="4767142" y="4876241"/>
                  <a:pt x="4762675" y="4876312"/>
                  <a:pt x="4758507" y="4875697"/>
                </a:cubicBezTo>
                <a:cubicBezTo>
                  <a:pt x="4743210" y="4873437"/>
                  <a:pt x="4731957" y="4861917"/>
                  <a:pt x="4726139" y="4842383"/>
                </a:cubicBezTo>
                <a:cubicBezTo>
                  <a:pt x="4729640" y="4841299"/>
                  <a:pt x="4732663" y="4840602"/>
                  <a:pt x="4735209" y="4840978"/>
                </a:cubicBezTo>
                <a:close/>
                <a:moveTo>
                  <a:pt x="4703838" y="4839890"/>
                </a:moveTo>
                <a:cubicBezTo>
                  <a:pt x="4704208" y="4839945"/>
                  <a:pt x="4704614" y="4840076"/>
                  <a:pt x="4705063" y="4840305"/>
                </a:cubicBezTo>
                <a:cubicBezTo>
                  <a:pt x="4715212" y="4848533"/>
                  <a:pt x="4699444" y="4868501"/>
                  <a:pt x="4691626" y="4879373"/>
                </a:cubicBezTo>
                <a:cubicBezTo>
                  <a:pt x="4692138" y="4865140"/>
                  <a:pt x="4690942" y="4853843"/>
                  <a:pt x="4699251" y="4844115"/>
                </a:cubicBezTo>
                <a:cubicBezTo>
                  <a:pt x="4700580" y="4842559"/>
                  <a:pt x="4701395" y="4839529"/>
                  <a:pt x="4703838" y="4839890"/>
                </a:cubicBezTo>
                <a:close/>
                <a:moveTo>
                  <a:pt x="4671377" y="4825660"/>
                </a:moveTo>
                <a:cubicBezTo>
                  <a:pt x="4671711" y="4825710"/>
                  <a:pt x="4672063" y="4825805"/>
                  <a:pt x="4672429" y="4825954"/>
                </a:cubicBezTo>
                <a:cubicBezTo>
                  <a:pt x="4679396" y="4828460"/>
                  <a:pt x="4685992" y="4834733"/>
                  <a:pt x="4675936" y="4837718"/>
                </a:cubicBezTo>
                <a:cubicBezTo>
                  <a:pt x="4667703" y="4843436"/>
                  <a:pt x="4661618" y="4852143"/>
                  <a:pt x="4647050" y="4855951"/>
                </a:cubicBezTo>
                <a:cubicBezTo>
                  <a:pt x="4663799" y="4847307"/>
                  <a:pt x="4663808" y="4824544"/>
                  <a:pt x="4671377" y="4825660"/>
                </a:cubicBezTo>
                <a:close/>
                <a:moveTo>
                  <a:pt x="4811358" y="4765478"/>
                </a:moveTo>
                <a:cubicBezTo>
                  <a:pt x="4811407" y="4765475"/>
                  <a:pt x="4811471" y="4765480"/>
                  <a:pt x="4811549" y="4765491"/>
                </a:cubicBezTo>
                <a:cubicBezTo>
                  <a:pt x="4811692" y="4765512"/>
                  <a:pt x="4811885" y="4765559"/>
                  <a:pt x="4812118" y="4765627"/>
                </a:cubicBezTo>
                <a:cubicBezTo>
                  <a:pt x="4812463" y="4765798"/>
                  <a:pt x="4812796" y="4765986"/>
                  <a:pt x="4813161" y="4766128"/>
                </a:cubicBezTo>
                <a:cubicBezTo>
                  <a:pt x="4817144" y="4767679"/>
                  <a:pt x="4822482" y="4770266"/>
                  <a:pt x="4828253" y="4773123"/>
                </a:cubicBezTo>
                <a:cubicBezTo>
                  <a:pt x="4842757" y="4780957"/>
                  <a:pt x="4859870" y="4792773"/>
                  <a:pt x="4850401" y="4798546"/>
                </a:cubicBezTo>
                <a:cubicBezTo>
                  <a:pt x="4828731" y="4818746"/>
                  <a:pt x="4801576" y="4824062"/>
                  <a:pt x="4772540" y="4824130"/>
                </a:cubicBezTo>
                <a:cubicBezTo>
                  <a:pt x="4771358" y="4824132"/>
                  <a:pt x="4770039" y="4824184"/>
                  <a:pt x="4768845" y="4824008"/>
                </a:cubicBezTo>
                <a:cubicBezTo>
                  <a:pt x="4766835" y="4823711"/>
                  <a:pt x="4765183" y="4822773"/>
                  <a:pt x="4765145" y="4819890"/>
                </a:cubicBezTo>
                <a:cubicBezTo>
                  <a:pt x="4765790" y="4800732"/>
                  <a:pt x="4792969" y="4767576"/>
                  <a:pt x="4811358" y="4765478"/>
                </a:cubicBezTo>
                <a:close/>
                <a:moveTo>
                  <a:pt x="4921620" y="4736682"/>
                </a:moveTo>
                <a:cubicBezTo>
                  <a:pt x="4933501" y="4735947"/>
                  <a:pt x="4944729" y="4736090"/>
                  <a:pt x="4954538" y="4737539"/>
                </a:cubicBezTo>
                <a:cubicBezTo>
                  <a:pt x="4955613" y="4737698"/>
                  <a:pt x="4956668" y="4737872"/>
                  <a:pt x="4957705" y="4738064"/>
                </a:cubicBezTo>
                <a:cubicBezTo>
                  <a:pt x="4959584" y="4738408"/>
                  <a:pt x="4961511" y="4738253"/>
                  <a:pt x="4963301" y="4737634"/>
                </a:cubicBezTo>
                <a:cubicBezTo>
                  <a:pt x="4965664" y="4736817"/>
                  <a:pt x="4967646" y="4736616"/>
                  <a:pt x="4969341" y="4736867"/>
                </a:cubicBezTo>
                <a:cubicBezTo>
                  <a:pt x="4976992" y="4737997"/>
                  <a:pt x="4978890" y="4748303"/>
                  <a:pt x="4984027" y="4752851"/>
                </a:cubicBezTo>
                <a:cubicBezTo>
                  <a:pt x="4993619" y="4760103"/>
                  <a:pt x="4971487" y="4771482"/>
                  <a:pt x="4965039" y="4771341"/>
                </a:cubicBezTo>
                <a:cubicBezTo>
                  <a:pt x="4945541" y="4774270"/>
                  <a:pt x="4925887" y="4776061"/>
                  <a:pt x="4907286" y="4783129"/>
                </a:cubicBezTo>
                <a:cubicBezTo>
                  <a:pt x="4902018" y="4785340"/>
                  <a:pt x="4895696" y="4785606"/>
                  <a:pt x="4888820" y="4784591"/>
                </a:cubicBezTo>
                <a:cubicBezTo>
                  <a:pt x="4871246" y="4781994"/>
                  <a:pt x="4850056" y="4771043"/>
                  <a:pt x="4833470" y="4762835"/>
                </a:cubicBezTo>
                <a:cubicBezTo>
                  <a:pt x="4828752" y="4760314"/>
                  <a:pt x="4822513" y="4757190"/>
                  <a:pt x="4817750" y="4755425"/>
                </a:cubicBezTo>
                <a:cubicBezTo>
                  <a:pt x="4844456" y="4748990"/>
                  <a:pt x="4885976" y="4738886"/>
                  <a:pt x="4921620" y="4736682"/>
                </a:cubicBezTo>
                <a:close/>
                <a:moveTo>
                  <a:pt x="4718195" y="4723594"/>
                </a:moveTo>
                <a:cubicBezTo>
                  <a:pt x="4725242" y="4730902"/>
                  <a:pt x="4739656" y="4742661"/>
                  <a:pt x="4760199" y="4745695"/>
                </a:cubicBezTo>
                <a:cubicBezTo>
                  <a:pt x="4771958" y="4747432"/>
                  <a:pt x="4785728" y="4746304"/>
                  <a:pt x="4801274" y="4739854"/>
                </a:cubicBezTo>
                <a:lnTo>
                  <a:pt x="4801388" y="4739974"/>
                </a:lnTo>
                <a:cubicBezTo>
                  <a:pt x="4792491" y="4755640"/>
                  <a:pt x="4780875" y="4762293"/>
                  <a:pt x="4772073" y="4771332"/>
                </a:cubicBezTo>
                <a:cubicBezTo>
                  <a:pt x="4761535" y="4782152"/>
                  <a:pt x="4753427" y="4793773"/>
                  <a:pt x="4751338" y="4808431"/>
                </a:cubicBezTo>
                <a:cubicBezTo>
                  <a:pt x="4749458" y="4821627"/>
                  <a:pt x="4741341" y="4826160"/>
                  <a:pt x="4728762" y="4826922"/>
                </a:cubicBezTo>
                <a:cubicBezTo>
                  <a:pt x="4722645" y="4827293"/>
                  <a:pt x="4716944" y="4827091"/>
                  <a:pt x="4711665" y="4826311"/>
                </a:cubicBezTo>
                <a:cubicBezTo>
                  <a:pt x="4691235" y="4823293"/>
                  <a:pt x="4677061" y="4811649"/>
                  <a:pt x="4669183" y="4791279"/>
                </a:cubicBezTo>
                <a:cubicBezTo>
                  <a:pt x="4668059" y="4788371"/>
                  <a:pt x="4666393" y="4785690"/>
                  <a:pt x="4664541" y="4783145"/>
                </a:cubicBezTo>
                <a:cubicBezTo>
                  <a:pt x="4655695" y="4770988"/>
                  <a:pt x="4685471" y="4772963"/>
                  <a:pt x="4718169" y="4723598"/>
                </a:cubicBezTo>
                <a:close/>
                <a:moveTo>
                  <a:pt x="4688351" y="4695614"/>
                </a:moveTo>
                <a:cubicBezTo>
                  <a:pt x="4688760" y="4695674"/>
                  <a:pt x="4689160" y="4695736"/>
                  <a:pt x="4689568" y="4695804"/>
                </a:cubicBezTo>
                <a:cubicBezTo>
                  <a:pt x="4671645" y="4710574"/>
                  <a:pt x="4652702" y="4728814"/>
                  <a:pt x="4637797" y="4744127"/>
                </a:cubicBezTo>
                <a:cubicBezTo>
                  <a:pt x="4629705" y="4715249"/>
                  <a:pt x="4652020" y="4690250"/>
                  <a:pt x="4688351" y="4695614"/>
                </a:cubicBezTo>
                <a:close/>
                <a:moveTo>
                  <a:pt x="4729644" y="4692773"/>
                </a:moveTo>
                <a:cubicBezTo>
                  <a:pt x="4732574" y="4693206"/>
                  <a:pt x="4735703" y="4694100"/>
                  <a:pt x="4739080" y="4695534"/>
                </a:cubicBezTo>
                <a:cubicBezTo>
                  <a:pt x="4745326" y="4698185"/>
                  <a:pt x="4751106" y="4699818"/>
                  <a:pt x="4756835" y="4701263"/>
                </a:cubicBezTo>
                <a:cubicBezTo>
                  <a:pt x="4761391" y="4703043"/>
                  <a:pt x="4766151" y="4704642"/>
                  <a:pt x="4771030" y="4705793"/>
                </a:cubicBezTo>
                <a:cubicBezTo>
                  <a:pt x="4774754" y="4707373"/>
                  <a:pt x="4778507" y="4708950"/>
                  <a:pt x="4783600" y="4709703"/>
                </a:cubicBezTo>
                <a:cubicBezTo>
                  <a:pt x="4785501" y="4709984"/>
                  <a:pt x="4794191" y="4708678"/>
                  <a:pt x="4797017" y="4708489"/>
                </a:cubicBezTo>
                <a:cubicBezTo>
                  <a:pt x="4800406" y="4708261"/>
                  <a:pt x="4804336" y="4708523"/>
                  <a:pt x="4808358" y="4709118"/>
                </a:cubicBezTo>
                <a:cubicBezTo>
                  <a:pt x="4813704" y="4709907"/>
                  <a:pt x="4819212" y="4711284"/>
                  <a:pt x="4823829" y="4712894"/>
                </a:cubicBezTo>
                <a:cubicBezTo>
                  <a:pt x="4805887" y="4719827"/>
                  <a:pt x="4795128" y="4733014"/>
                  <a:pt x="4772258" y="4734774"/>
                </a:cubicBezTo>
                <a:cubicBezTo>
                  <a:pt x="4769224" y="4734724"/>
                  <a:pt x="4765775" y="4734485"/>
                  <a:pt x="4762239" y="4733963"/>
                </a:cubicBezTo>
                <a:cubicBezTo>
                  <a:pt x="4754248" y="4732782"/>
                  <a:pt x="4745821" y="4730154"/>
                  <a:pt x="4740783" y="4724986"/>
                </a:cubicBezTo>
                <a:cubicBezTo>
                  <a:pt x="4733769" y="4717793"/>
                  <a:pt x="4726711" y="4713578"/>
                  <a:pt x="4720010" y="4712248"/>
                </a:cubicBezTo>
                <a:cubicBezTo>
                  <a:pt x="4719960" y="4712241"/>
                  <a:pt x="4719911" y="4712221"/>
                  <a:pt x="4719860" y="4712214"/>
                </a:cubicBezTo>
                <a:lnTo>
                  <a:pt x="4719860" y="4712216"/>
                </a:lnTo>
                <a:cubicBezTo>
                  <a:pt x="4719848" y="4712214"/>
                  <a:pt x="4719835" y="4712212"/>
                  <a:pt x="4719822" y="4712210"/>
                </a:cubicBezTo>
                <a:cubicBezTo>
                  <a:pt x="4719489" y="4712149"/>
                  <a:pt x="4719153" y="4712055"/>
                  <a:pt x="4718824" y="4712006"/>
                </a:cubicBezTo>
                <a:cubicBezTo>
                  <a:pt x="4707742" y="4710369"/>
                  <a:pt x="4697729" y="4716832"/>
                  <a:pt x="4690663" y="4731318"/>
                </a:cubicBezTo>
                <a:cubicBezTo>
                  <a:pt x="4683642" y="4745712"/>
                  <a:pt x="4663585" y="4764663"/>
                  <a:pt x="4648964" y="4765201"/>
                </a:cubicBezTo>
                <a:cubicBezTo>
                  <a:pt x="4648958" y="4765203"/>
                  <a:pt x="4648953" y="4765202"/>
                  <a:pt x="4648947" y="4765201"/>
                </a:cubicBezTo>
                <a:cubicBezTo>
                  <a:pt x="4648157" y="4765085"/>
                  <a:pt x="4646497" y="4753691"/>
                  <a:pt x="4646497" y="4753691"/>
                </a:cubicBezTo>
                <a:cubicBezTo>
                  <a:pt x="4646497" y="4753691"/>
                  <a:pt x="4655999" y="4743286"/>
                  <a:pt x="4656637" y="4742607"/>
                </a:cubicBezTo>
                <a:cubicBezTo>
                  <a:pt x="4674174" y="4723890"/>
                  <a:pt x="4688114" y="4716465"/>
                  <a:pt x="4702986" y="4702971"/>
                </a:cubicBezTo>
                <a:cubicBezTo>
                  <a:pt x="4710882" y="4695805"/>
                  <a:pt x="4718934" y="4691191"/>
                  <a:pt x="4729644" y="4692773"/>
                </a:cubicBezTo>
                <a:close/>
                <a:moveTo>
                  <a:pt x="4528249" y="4651328"/>
                </a:moveTo>
                <a:cubicBezTo>
                  <a:pt x="4529758" y="4651551"/>
                  <a:pt x="4531279" y="4652339"/>
                  <a:pt x="4532574" y="4652840"/>
                </a:cubicBezTo>
                <a:cubicBezTo>
                  <a:pt x="4554978" y="4661510"/>
                  <a:pt x="4575402" y="4672045"/>
                  <a:pt x="4589100" y="4693118"/>
                </a:cubicBezTo>
                <a:cubicBezTo>
                  <a:pt x="4603892" y="4715870"/>
                  <a:pt x="4625431" y="4731167"/>
                  <a:pt x="4629963" y="4763122"/>
                </a:cubicBezTo>
                <a:cubicBezTo>
                  <a:pt x="4631537" y="4774227"/>
                  <a:pt x="4641565" y="4782381"/>
                  <a:pt x="4649342" y="4791986"/>
                </a:cubicBezTo>
                <a:cubicBezTo>
                  <a:pt x="4647776" y="4791793"/>
                  <a:pt x="4646249" y="4791588"/>
                  <a:pt x="4644770" y="4791370"/>
                </a:cubicBezTo>
                <a:lnTo>
                  <a:pt x="4644771" y="4791367"/>
                </a:lnTo>
                <a:cubicBezTo>
                  <a:pt x="4618438" y="4787477"/>
                  <a:pt x="4605835" y="4779384"/>
                  <a:pt x="4597699" y="4760567"/>
                </a:cubicBezTo>
                <a:cubicBezTo>
                  <a:pt x="4597182" y="4758911"/>
                  <a:pt x="4596667" y="4757252"/>
                  <a:pt x="4596149" y="4755559"/>
                </a:cubicBezTo>
                <a:cubicBezTo>
                  <a:pt x="4595275" y="4751645"/>
                  <a:pt x="4593998" y="4748155"/>
                  <a:pt x="4592446" y="4744963"/>
                </a:cubicBezTo>
                <a:cubicBezTo>
                  <a:pt x="4592445" y="4744963"/>
                  <a:pt x="4592446" y="4744961"/>
                  <a:pt x="4592445" y="4744961"/>
                </a:cubicBezTo>
                <a:cubicBezTo>
                  <a:pt x="4589494" y="4733958"/>
                  <a:pt x="4580031" y="4727197"/>
                  <a:pt x="4568516" y="4722017"/>
                </a:cubicBezTo>
                <a:cubicBezTo>
                  <a:pt x="4560747" y="4718022"/>
                  <a:pt x="4552388" y="4715238"/>
                  <a:pt x="4544733" y="4712694"/>
                </a:cubicBezTo>
                <a:cubicBezTo>
                  <a:pt x="4538091" y="4710490"/>
                  <a:pt x="4531829" y="4708401"/>
                  <a:pt x="4526327" y="4705875"/>
                </a:cubicBezTo>
                <a:cubicBezTo>
                  <a:pt x="4509343" y="4697273"/>
                  <a:pt x="4501348" y="4684322"/>
                  <a:pt x="4523208" y="4654589"/>
                </a:cubicBezTo>
                <a:cubicBezTo>
                  <a:pt x="4523358" y="4654267"/>
                  <a:pt x="4523515" y="4653982"/>
                  <a:pt x="4523675" y="4653715"/>
                </a:cubicBezTo>
                <a:cubicBezTo>
                  <a:pt x="4524293" y="4653167"/>
                  <a:pt x="4524832" y="4652563"/>
                  <a:pt x="4525304" y="4651918"/>
                </a:cubicBezTo>
                <a:cubicBezTo>
                  <a:pt x="4526233" y="4651302"/>
                  <a:pt x="4527237" y="4651179"/>
                  <a:pt x="4528249" y="4651328"/>
                </a:cubicBezTo>
                <a:close/>
                <a:moveTo>
                  <a:pt x="4455144" y="4628879"/>
                </a:moveTo>
                <a:cubicBezTo>
                  <a:pt x="4457649" y="4629249"/>
                  <a:pt x="4460546" y="4629790"/>
                  <a:pt x="4463922" y="4630458"/>
                </a:cubicBezTo>
                <a:cubicBezTo>
                  <a:pt x="4464760" y="4630495"/>
                  <a:pt x="4465731" y="4630597"/>
                  <a:pt x="4466815" y="4630757"/>
                </a:cubicBezTo>
                <a:cubicBezTo>
                  <a:pt x="4480724" y="4632812"/>
                  <a:pt x="4512928" y="4644350"/>
                  <a:pt x="4515317" y="4645210"/>
                </a:cubicBezTo>
                <a:cubicBezTo>
                  <a:pt x="4515024" y="4645536"/>
                  <a:pt x="4514722" y="4645853"/>
                  <a:pt x="4514450" y="4646209"/>
                </a:cubicBezTo>
                <a:cubicBezTo>
                  <a:pt x="4509891" y="4650587"/>
                  <a:pt x="4491871" y="4669828"/>
                  <a:pt x="4497760" y="4695401"/>
                </a:cubicBezTo>
                <a:cubicBezTo>
                  <a:pt x="4502716" y="4705387"/>
                  <a:pt x="4511112" y="4711478"/>
                  <a:pt x="4520800" y="4716006"/>
                </a:cubicBezTo>
                <a:cubicBezTo>
                  <a:pt x="4528089" y="4719694"/>
                  <a:pt x="4536373" y="4722526"/>
                  <a:pt x="4544548" y="4725310"/>
                </a:cubicBezTo>
                <a:cubicBezTo>
                  <a:pt x="4551379" y="4727637"/>
                  <a:pt x="4558291" y="4730003"/>
                  <a:pt x="4564262" y="4732760"/>
                </a:cubicBezTo>
                <a:cubicBezTo>
                  <a:pt x="4571422" y="4736621"/>
                  <a:pt x="4577422" y="4741637"/>
                  <a:pt x="4581221" y="4748942"/>
                </a:cubicBezTo>
                <a:cubicBezTo>
                  <a:pt x="4582728" y="4754419"/>
                  <a:pt x="4584400" y="4759363"/>
                  <a:pt x="4586272" y="4763841"/>
                </a:cubicBezTo>
                <a:cubicBezTo>
                  <a:pt x="4588557" y="4771144"/>
                  <a:pt x="4591031" y="4778434"/>
                  <a:pt x="4594380" y="4785324"/>
                </a:cubicBezTo>
                <a:lnTo>
                  <a:pt x="4594379" y="4785324"/>
                </a:lnTo>
                <a:cubicBezTo>
                  <a:pt x="4565010" y="4791874"/>
                  <a:pt x="4544757" y="4812798"/>
                  <a:pt x="4520098" y="4826586"/>
                </a:cubicBezTo>
                <a:cubicBezTo>
                  <a:pt x="4508703" y="4832960"/>
                  <a:pt x="4495314" y="4834869"/>
                  <a:pt x="4482522" y="4832980"/>
                </a:cubicBezTo>
                <a:cubicBezTo>
                  <a:pt x="4463497" y="4830169"/>
                  <a:pt x="4445793" y="4818957"/>
                  <a:pt x="4437911" y="4801512"/>
                </a:cubicBezTo>
                <a:cubicBezTo>
                  <a:pt x="4433255" y="4791210"/>
                  <a:pt x="4420021" y="4786334"/>
                  <a:pt x="4419577" y="4773705"/>
                </a:cubicBezTo>
                <a:cubicBezTo>
                  <a:pt x="4419185" y="4765936"/>
                  <a:pt x="4419154" y="4758315"/>
                  <a:pt x="4426517" y="4753840"/>
                </a:cubicBezTo>
                <a:cubicBezTo>
                  <a:pt x="4428280" y="4752768"/>
                  <a:pt x="4429776" y="4751341"/>
                  <a:pt x="4430866" y="4749629"/>
                </a:cubicBezTo>
                <a:cubicBezTo>
                  <a:pt x="4439532" y="4736017"/>
                  <a:pt x="4451505" y="4724007"/>
                  <a:pt x="4449165" y="4705390"/>
                </a:cubicBezTo>
                <a:cubicBezTo>
                  <a:pt x="4448963" y="4683501"/>
                  <a:pt x="4426744" y="4667831"/>
                  <a:pt x="4434987" y="4645192"/>
                </a:cubicBezTo>
                <a:cubicBezTo>
                  <a:pt x="4439477" y="4629928"/>
                  <a:pt x="4441464" y="4626859"/>
                  <a:pt x="4455144" y="4628879"/>
                </a:cubicBezTo>
                <a:close/>
                <a:moveTo>
                  <a:pt x="4959109" y="4561479"/>
                </a:moveTo>
                <a:cubicBezTo>
                  <a:pt x="4971349" y="4563288"/>
                  <a:pt x="4962055" y="4602769"/>
                  <a:pt x="4997932" y="4619982"/>
                </a:cubicBezTo>
                <a:cubicBezTo>
                  <a:pt x="5014201" y="4629104"/>
                  <a:pt x="5018143" y="4641073"/>
                  <a:pt x="5015701" y="4657137"/>
                </a:cubicBezTo>
                <a:cubicBezTo>
                  <a:pt x="5008945" y="4701581"/>
                  <a:pt x="4976284" y="4725685"/>
                  <a:pt x="4933195" y="4724101"/>
                </a:cubicBezTo>
                <a:cubicBezTo>
                  <a:pt x="4895168" y="4723188"/>
                  <a:pt x="4850561" y="4736542"/>
                  <a:pt x="4813279" y="4741985"/>
                </a:cubicBezTo>
                <a:lnTo>
                  <a:pt x="4813168" y="4741830"/>
                </a:lnTo>
                <a:cubicBezTo>
                  <a:pt x="4818694" y="4731999"/>
                  <a:pt x="4829756" y="4726932"/>
                  <a:pt x="4834943" y="4718439"/>
                </a:cubicBezTo>
                <a:cubicBezTo>
                  <a:pt x="4837754" y="4713833"/>
                  <a:pt x="4837541" y="4708172"/>
                  <a:pt x="4834642" y="4703551"/>
                </a:cubicBezTo>
                <a:cubicBezTo>
                  <a:pt x="4830960" y="4697688"/>
                  <a:pt x="4827506" y="4699784"/>
                  <a:pt x="4819265" y="4695190"/>
                </a:cubicBezTo>
                <a:cubicBezTo>
                  <a:pt x="4860056" y="4650614"/>
                  <a:pt x="4865761" y="4564561"/>
                  <a:pt x="4941703" y="4564955"/>
                </a:cubicBezTo>
                <a:cubicBezTo>
                  <a:pt x="4944029" y="4564967"/>
                  <a:pt x="4952684" y="4562940"/>
                  <a:pt x="4954233" y="4562316"/>
                </a:cubicBezTo>
                <a:cubicBezTo>
                  <a:pt x="4956173" y="4561535"/>
                  <a:pt x="4957770" y="4561282"/>
                  <a:pt x="4959109" y="4561479"/>
                </a:cubicBezTo>
                <a:close/>
                <a:moveTo>
                  <a:pt x="4643247" y="4460099"/>
                </a:moveTo>
                <a:cubicBezTo>
                  <a:pt x="4647725" y="4460760"/>
                  <a:pt x="4651799" y="4463790"/>
                  <a:pt x="4655468" y="4470971"/>
                </a:cubicBezTo>
                <a:cubicBezTo>
                  <a:pt x="4663906" y="4487026"/>
                  <a:pt x="4684943" y="4499314"/>
                  <a:pt x="4677753" y="4519664"/>
                </a:cubicBezTo>
                <a:cubicBezTo>
                  <a:pt x="4676422" y="4543369"/>
                  <a:pt x="4690657" y="4564839"/>
                  <a:pt x="4688419" y="4588992"/>
                </a:cubicBezTo>
                <a:cubicBezTo>
                  <a:pt x="4686005" y="4615041"/>
                  <a:pt x="4686166" y="4641335"/>
                  <a:pt x="4684986" y="4667509"/>
                </a:cubicBezTo>
                <a:cubicBezTo>
                  <a:pt x="4684729" y="4673183"/>
                  <a:pt x="4685320" y="4680608"/>
                  <a:pt x="4675955" y="4679584"/>
                </a:cubicBezTo>
                <a:cubicBezTo>
                  <a:pt x="4632937" y="4674181"/>
                  <a:pt x="4633142" y="4712312"/>
                  <a:pt x="4623007" y="4710815"/>
                </a:cubicBezTo>
                <a:cubicBezTo>
                  <a:pt x="4619327" y="4710271"/>
                  <a:pt x="4614282" y="4704500"/>
                  <a:pt x="4605308" y="4689520"/>
                </a:cubicBezTo>
                <a:lnTo>
                  <a:pt x="4605309" y="4689521"/>
                </a:lnTo>
                <a:cubicBezTo>
                  <a:pt x="4591367" y="4666225"/>
                  <a:pt x="4574631" y="4644545"/>
                  <a:pt x="4562476" y="4620182"/>
                </a:cubicBezTo>
                <a:cubicBezTo>
                  <a:pt x="4555235" y="4605665"/>
                  <a:pt x="4541262" y="4598760"/>
                  <a:pt x="4525948" y="4593675"/>
                </a:cubicBezTo>
                <a:cubicBezTo>
                  <a:pt x="4519406" y="4591505"/>
                  <a:pt x="4509236" y="4591077"/>
                  <a:pt x="4512214" y="4579663"/>
                </a:cubicBezTo>
                <a:cubicBezTo>
                  <a:pt x="4514097" y="4553740"/>
                  <a:pt x="4521275" y="4531523"/>
                  <a:pt x="4547075" y="4517069"/>
                </a:cubicBezTo>
                <a:cubicBezTo>
                  <a:pt x="4576970" y="4501341"/>
                  <a:pt x="4565672" y="4465811"/>
                  <a:pt x="4587920" y="4469094"/>
                </a:cubicBezTo>
                <a:cubicBezTo>
                  <a:pt x="4589683" y="4469353"/>
                  <a:pt x="4591652" y="4469856"/>
                  <a:pt x="4593874" y="4470634"/>
                </a:cubicBezTo>
                <a:cubicBezTo>
                  <a:pt x="4595163" y="4471012"/>
                  <a:pt x="4596442" y="4471289"/>
                  <a:pt x="4597703" y="4471475"/>
                </a:cubicBezTo>
                <a:cubicBezTo>
                  <a:pt x="4615803" y="4474149"/>
                  <a:pt x="4631023" y="4458293"/>
                  <a:pt x="4643247" y="4460099"/>
                </a:cubicBezTo>
                <a:close/>
                <a:moveTo>
                  <a:pt x="4779228" y="4425540"/>
                </a:moveTo>
                <a:cubicBezTo>
                  <a:pt x="4781291" y="4425845"/>
                  <a:pt x="4783304" y="4428663"/>
                  <a:pt x="4784499" y="4430277"/>
                </a:cubicBezTo>
                <a:cubicBezTo>
                  <a:pt x="4807144" y="4462143"/>
                  <a:pt x="4857611" y="4461089"/>
                  <a:pt x="4872158" y="4499921"/>
                </a:cubicBezTo>
                <a:cubicBezTo>
                  <a:pt x="4879108" y="4524799"/>
                  <a:pt x="4879488" y="4549319"/>
                  <a:pt x="4868756" y="4573236"/>
                </a:cubicBezTo>
                <a:cubicBezTo>
                  <a:pt x="4848429" y="4611822"/>
                  <a:pt x="4835740" y="4654289"/>
                  <a:pt x="4804956" y="4687603"/>
                </a:cubicBezTo>
                <a:cubicBezTo>
                  <a:pt x="4797309" y="4695466"/>
                  <a:pt x="4788012" y="4696973"/>
                  <a:pt x="4778437" y="4695558"/>
                </a:cubicBezTo>
                <a:cubicBezTo>
                  <a:pt x="4777196" y="4695375"/>
                  <a:pt x="4775948" y="4695114"/>
                  <a:pt x="4774699" y="4694839"/>
                </a:cubicBezTo>
                <a:cubicBezTo>
                  <a:pt x="4771833" y="4693630"/>
                  <a:pt x="4768613" y="4692327"/>
                  <a:pt x="4764659" y="4691357"/>
                </a:cubicBezTo>
                <a:lnTo>
                  <a:pt x="4763830" y="4691155"/>
                </a:lnTo>
                <a:lnTo>
                  <a:pt x="4757511" y="4689112"/>
                </a:lnTo>
                <a:cubicBezTo>
                  <a:pt x="4752567" y="4687058"/>
                  <a:pt x="4747828" y="4684889"/>
                  <a:pt x="4743502" y="4683127"/>
                </a:cubicBezTo>
                <a:cubicBezTo>
                  <a:pt x="4741495" y="4681240"/>
                  <a:pt x="4738990" y="4680255"/>
                  <a:pt x="4736202" y="4679844"/>
                </a:cubicBezTo>
                <a:cubicBezTo>
                  <a:pt x="4726748" y="4678445"/>
                  <a:pt x="4714022" y="4683620"/>
                  <a:pt x="4706329" y="4682483"/>
                </a:cubicBezTo>
                <a:cubicBezTo>
                  <a:pt x="4701697" y="4681799"/>
                  <a:pt x="4698893" y="4678828"/>
                  <a:pt x="4699728" y="4670758"/>
                </a:cubicBezTo>
                <a:cubicBezTo>
                  <a:pt x="4700934" y="4647265"/>
                  <a:pt x="4700324" y="4623573"/>
                  <a:pt x="4703152" y="4600298"/>
                </a:cubicBezTo>
                <a:cubicBezTo>
                  <a:pt x="4706500" y="4561579"/>
                  <a:pt x="4680816" y="4515842"/>
                  <a:pt x="4714762" y="4484622"/>
                </a:cubicBezTo>
                <a:lnTo>
                  <a:pt x="4714762" y="4484623"/>
                </a:lnTo>
                <a:cubicBezTo>
                  <a:pt x="4735718" y="4466154"/>
                  <a:pt x="4760389" y="4451779"/>
                  <a:pt x="4776060" y="4427664"/>
                </a:cubicBezTo>
                <a:cubicBezTo>
                  <a:pt x="4777055" y="4425910"/>
                  <a:pt x="4778147" y="4425380"/>
                  <a:pt x="4779228" y="4425540"/>
                </a:cubicBezTo>
                <a:close/>
                <a:moveTo>
                  <a:pt x="4780907" y="4414174"/>
                </a:moveTo>
                <a:cubicBezTo>
                  <a:pt x="4776137" y="4413470"/>
                  <a:pt x="4769698" y="4415093"/>
                  <a:pt x="4765755" y="4421700"/>
                </a:cubicBezTo>
                <a:cubicBezTo>
                  <a:pt x="4755736" y="4437016"/>
                  <a:pt x="4741430" y="4448217"/>
                  <a:pt x="4726289" y="4460072"/>
                </a:cubicBezTo>
                <a:cubicBezTo>
                  <a:pt x="4719776" y="4465171"/>
                  <a:pt x="4713042" y="4470444"/>
                  <a:pt x="4706622" y="4476104"/>
                </a:cubicBezTo>
                <a:cubicBezTo>
                  <a:pt x="4706560" y="4476159"/>
                  <a:pt x="4706498" y="4476213"/>
                  <a:pt x="4706438" y="4476268"/>
                </a:cubicBezTo>
                <a:cubicBezTo>
                  <a:pt x="4698062" y="4483972"/>
                  <a:pt x="4692734" y="4492373"/>
                  <a:pt x="4689482" y="4501145"/>
                </a:cubicBezTo>
                <a:cubicBezTo>
                  <a:pt x="4686523" y="4491941"/>
                  <a:pt x="4680251" y="4484335"/>
                  <a:pt x="4675067" y="4478087"/>
                </a:cubicBezTo>
                <a:cubicBezTo>
                  <a:pt x="4671543" y="4473841"/>
                  <a:pt x="4668215" y="4469828"/>
                  <a:pt x="4666157" y="4465933"/>
                </a:cubicBezTo>
                <a:cubicBezTo>
                  <a:pt x="4660981" y="4455837"/>
                  <a:pt x="4653837" y="4450051"/>
                  <a:pt x="4644926" y="4448734"/>
                </a:cubicBezTo>
                <a:cubicBezTo>
                  <a:pt x="4635802" y="4447386"/>
                  <a:pt x="4627603" y="4451107"/>
                  <a:pt x="4619673" y="4454706"/>
                </a:cubicBezTo>
                <a:cubicBezTo>
                  <a:pt x="4612491" y="4457965"/>
                  <a:pt x="4605707" y="4461045"/>
                  <a:pt x="4599381" y="4460110"/>
                </a:cubicBezTo>
                <a:cubicBezTo>
                  <a:pt x="4598748" y="4460017"/>
                  <a:pt x="4598112" y="4459881"/>
                  <a:pt x="4597487" y="4459709"/>
                </a:cubicBezTo>
                <a:cubicBezTo>
                  <a:pt x="4594672" y="4458745"/>
                  <a:pt x="4592089" y="4458096"/>
                  <a:pt x="4589602" y="4457729"/>
                </a:cubicBezTo>
                <a:cubicBezTo>
                  <a:pt x="4568755" y="4454653"/>
                  <a:pt x="4562737" y="4471667"/>
                  <a:pt x="4559141" y="4481833"/>
                </a:cubicBezTo>
                <a:cubicBezTo>
                  <a:pt x="4555784" y="4491324"/>
                  <a:pt x="4552312" y="4501139"/>
                  <a:pt x="4541235" y="4506967"/>
                </a:cubicBezTo>
                <a:cubicBezTo>
                  <a:pt x="4541143" y="4507016"/>
                  <a:pt x="4541051" y="4507066"/>
                  <a:pt x="4540960" y="4507116"/>
                </a:cubicBezTo>
                <a:cubicBezTo>
                  <a:pt x="4508596" y="4525246"/>
                  <a:pt x="4502161" y="4554282"/>
                  <a:pt x="4500348" y="4577819"/>
                </a:cubicBezTo>
                <a:cubicBezTo>
                  <a:pt x="4497959" y="4588589"/>
                  <a:pt x="4502982" y="4594879"/>
                  <a:pt x="4506268" y="4597711"/>
                </a:cubicBezTo>
                <a:cubicBezTo>
                  <a:pt x="4510547" y="4601401"/>
                  <a:pt x="4515772" y="4602794"/>
                  <a:pt x="4519585" y="4603810"/>
                </a:cubicBezTo>
                <a:cubicBezTo>
                  <a:pt x="4520565" y="4604071"/>
                  <a:pt x="4521490" y="4604317"/>
                  <a:pt x="4522167" y="4604541"/>
                </a:cubicBezTo>
                <a:cubicBezTo>
                  <a:pt x="4538597" y="4609997"/>
                  <a:pt x="4547156" y="4615940"/>
                  <a:pt x="4551701" y="4625052"/>
                </a:cubicBezTo>
                <a:cubicBezTo>
                  <a:pt x="4557762" y="4637201"/>
                  <a:pt x="4564898" y="4648676"/>
                  <a:pt x="4572135" y="4659779"/>
                </a:cubicBezTo>
                <a:cubicBezTo>
                  <a:pt x="4561026" y="4652221"/>
                  <a:pt x="4548917" y="4646820"/>
                  <a:pt x="4536927" y="4642181"/>
                </a:cubicBezTo>
                <a:cubicBezTo>
                  <a:pt x="4536715" y="4642098"/>
                  <a:pt x="4536495" y="4642001"/>
                  <a:pt x="4536267" y="4641906"/>
                </a:cubicBezTo>
                <a:cubicBezTo>
                  <a:pt x="4534818" y="4641291"/>
                  <a:pt x="4522340" y="4635512"/>
                  <a:pt x="4519567" y="4634509"/>
                </a:cubicBezTo>
                <a:cubicBezTo>
                  <a:pt x="4515946" y="4633197"/>
                  <a:pt x="4483742" y="4621644"/>
                  <a:pt x="4468493" y="4619391"/>
                </a:cubicBezTo>
                <a:cubicBezTo>
                  <a:pt x="4467365" y="4619225"/>
                  <a:pt x="4466335" y="4619106"/>
                  <a:pt x="4465372" y="4619033"/>
                </a:cubicBezTo>
                <a:cubicBezTo>
                  <a:pt x="4461665" y="4618306"/>
                  <a:pt x="4459075" y="4617847"/>
                  <a:pt x="4456822" y="4617514"/>
                </a:cubicBezTo>
                <a:cubicBezTo>
                  <a:pt x="4433696" y="4614097"/>
                  <a:pt x="4428385" y="4625327"/>
                  <a:pt x="4423565" y="4641626"/>
                </a:cubicBezTo>
                <a:cubicBezTo>
                  <a:pt x="4417423" y="4658944"/>
                  <a:pt x="4424511" y="4673203"/>
                  <a:pt x="4430214" y="4684677"/>
                </a:cubicBezTo>
                <a:cubicBezTo>
                  <a:pt x="4433776" y="4691843"/>
                  <a:pt x="4437140" y="4698611"/>
                  <a:pt x="4437202" y="4705355"/>
                </a:cubicBezTo>
                <a:cubicBezTo>
                  <a:pt x="4437206" y="4705785"/>
                  <a:pt x="4437235" y="4706213"/>
                  <a:pt x="4437289" y="4706637"/>
                </a:cubicBezTo>
                <a:cubicBezTo>
                  <a:pt x="4438589" y="4716975"/>
                  <a:pt x="4433873" y="4724349"/>
                  <a:pt x="4426071" y="4735519"/>
                </a:cubicBezTo>
                <a:cubicBezTo>
                  <a:pt x="4424198" y="4738203"/>
                  <a:pt x="4422278" y="4740953"/>
                  <a:pt x="4420449" y="4743845"/>
                </a:cubicBezTo>
                <a:cubicBezTo>
                  <a:pt x="4406559" y="4751927"/>
                  <a:pt x="4407251" y="4766629"/>
                  <a:pt x="4407625" y="4774048"/>
                </a:cubicBezTo>
                <a:cubicBezTo>
                  <a:pt x="4408080" y="4785960"/>
                  <a:pt x="4415477" y="4793330"/>
                  <a:pt x="4420882" y="4798715"/>
                </a:cubicBezTo>
                <a:cubicBezTo>
                  <a:pt x="4423481" y="4801302"/>
                  <a:pt x="4425935" y="4803749"/>
                  <a:pt x="4426947" y="4805990"/>
                </a:cubicBezTo>
                <a:cubicBezTo>
                  <a:pt x="4436025" y="4826080"/>
                  <a:pt x="4456676" y="4840775"/>
                  <a:pt x="4480843" y="4844345"/>
                </a:cubicBezTo>
                <a:cubicBezTo>
                  <a:pt x="4496865" y="4846712"/>
                  <a:pt x="4512974" y="4843943"/>
                  <a:pt x="4526205" y="4836545"/>
                </a:cubicBezTo>
                <a:cubicBezTo>
                  <a:pt x="4534847" y="4831711"/>
                  <a:pt x="4542876" y="4826124"/>
                  <a:pt x="4550641" y="4820725"/>
                </a:cubicBezTo>
                <a:cubicBezTo>
                  <a:pt x="4565667" y="4810270"/>
                  <a:pt x="4579860" y="4800399"/>
                  <a:pt x="4597213" y="4796525"/>
                </a:cubicBezTo>
                <a:cubicBezTo>
                  <a:pt x="4600700" y="4795749"/>
                  <a:pt x="4615341" y="4795581"/>
                  <a:pt x="4621460" y="4797713"/>
                </a:cubicBezTo>
                <a:cubicBezTo>
                  <a:pt x="4627734" y="4799896"/>
                  <a:pt x="4634889" y="4801524"/>
                  <a:pt x="4643089" y="4802735"/>
                </a:cubicBezTo>
                <a:cubicBezTo>
                  <a:pt x="4644666" y="4802968"/>
                  <a:pt x="4646291" y="4803185"/>
                  <a:pt x="4647958" y="4803393"/>
                </a:cubicBezTo>
                <a:cubicBezTo>
                  <a:pt x="4652483" y="4803950"/>
                  <a:pt x="4656865" y="4801972"/>
                  <a:pt x="4659328" y="4798372"/>
                </a:cubicBezTo>
                <a:cubicBezTo>
                  <a:pt x="4661898" y="4804268"/>
                  <a:pt x="4664997" y="4809558"/>
                  <a:pt x="4668614" y="4814204"/>
                </a:cubicBezTo>
                <a:cubicBezTo>
                  <a:pt x="4659396" y="4815265"/>
                  <a:pt x="4655274" y="4824442"/>
                  <a:pt x="4652679" y="4830233"/>
                </a:cubicBezTo>
                <a:cubicBezTo>
                  <a:pt x="4650045" y="4836116"/>
                  <a:pt x="4647058" y="4842779"/>
                  <a:pt x="4641378" y="4845760"/>
                </a:cubicBezTo>
                <a:cubicBezTo>
                  <a:pt x="4637924" y="4847573"/>
                  <a:pt x="4635319" y="4850747"/>
                  <a:pt x="4635066" y="4854538"/>
                </a:cubicBezTo>
                <a:cubicBezTo>
                  <a:pt x="4634604" y="4861479"/>
                  <a:pt x="4639536" y="4866457"/>
                  <a:pt x="4645375" y="4867320"/>
                </a:cubicBezTo>
                <a:cubicBezTo>
                  <a:pt x="4646985" y="4867558"/>
                  <a:pt x="4648661" y="4867482"/>
                  <a:pt x="4650316" y="4867050"/>
                </a:cubicBezTo>
                <a:cubicBezTo>
                  <a:pt x="4663446" y="4863617"/>
                  <a:pt x="4671095" y="4857029"/>
                  <a:pt x="4677239" y="4851736"/>
                </a:cubicBezTo>
                <a:cubicBezTo>
                  <a:pt x="4678817" y="4850377"/>
                  <a:pt x="4680329" y="4849076"/>
                  <a:pt x="4681788" y="4847966"/>
                </a:cubicBezTo>
                <a:cubicBezTo>
                  <a:pt x="4682426" y="4847719"/>
                  <a:pt x="4683025" y="4847458"/>
                  <a:pt x="4683596" y="4847187"/>
                </a:cubicBezTo>
                <a:cubicBezTo>
                  <a:pt x="4680159" y="4855577"/>
                  <a:pt x="4679974" y="4864348"/>
                  <a:pt x="4679814" y="4872914"/>
                </a:cubicBezTo>
                <a:cubicBezTo>
                  <a:pt x="4679779" y="4874727"/>
                  <a:pt x="4679745" y="4876595"/>
                  <a:pt x="4679681" y="4878515"/>
                </a:cubicBezTo>
                <a:cubicBezTo>
                  <a:pt x="4679555" y="4882138"/>
                  <a:pt x="4681006" y="4885785"/>
                  <a:pt x="4683925" y="4888110"/>
                </a:cubicBezTo>
                <a:cubicBezTo>
                  <a:pt x="4685760" y="4889571"/>
                  <a:pt x="4687851" y="4890429"/>
                  <a:pt x="4689950" y="4890739"/>
                </a:cubicBezTo>
                <a:cubicBezTo>
                  <a:pt x="4694386" y="4891395"/>
                  <a:pt x="4698887" y="4889605"/>
                  <a:pt x="4701488" y="4885987"/>
                </a:cubicBezTo>
                <a:cubicBezTo>
                  <a:pt x="4702032" y="4885232"/>
                  <a:pt x="4702616" y="4884432"/>
                  <a:pt x="4703227" y="4883592"/>
                </a:cubicBezTo>
                <a:cubicBezTo>
                  <a:pt x="4707459" y="4877778"/>
                  <a:pt x="4713255" y="4869813"/>
                  <a:pt x="4716802" y="4861972"/>
                </a:cubicBezTo>
                <a:cubicBezTo>
                  <a:pt x="4717666" y="4860057"/>
                  <a:pt x="4718323" y="4858260"/>
                  <a:pt x="4718846" y="4856542"/>
                </a:cubicBezTo>
                <a:cubicBezTo>
                  <a:pt x="4726894" y="4873871"/>
                  <a:pt x="4740074" y="4884591"/>
                  <a:pt x="4756824" y="4887065"/>
                </a:cubicBezTo>
                <a:cubicBezTo>
                  <a:pt x="4762114" y="4887846"/>
                  <a:pt x="4767715" y="4887784"/>
                  <a:pt x="4773484" y="4886882"/>
                </a:cubicBezTo>
                <a:cubicBezTo>
                  <a:pt x="4776859" y="4886353"/>
                  <a:pt x="4780028" y="4884688"/>
                  <a:pt x="4781873" y="4881935"/>
                </a:cubicBezTo>
                <a:cubicBezTo>
                  <a:pt x="4785567" y="4876426"/>
                  <a:pt x="4783829" y="4869530"/>
                  <a:pt x="4778650" y="4866055"/>
                </a:cubicBezTo>
                <a:cubicBezTo>
                  <a:pt x="4775518" y="4863953"/>
                  <a:pt x="4772316" y="4862165"/>
                  <a:pt x="4769217" y="4860437"/>
                </a:cubicBezTo>
                <a:cubicBezTo>
                  <a:pt x="4761022" y="4855863"/>
                  <a:pt x="4755935" y="4852812"/>
                  <a:pt x="4754650" y="4847890"/>
                </a:cubicBezTo>
                <a:cubicBezTo>
                  <a:pt x="4752912" y="4841243"/>
                  <a:pt x="4750059" y="4836931"/>
                  <a:pt x="4746877" y="4834154"/>
                </a:cubicBezTo>
                <a:cubicBezTo>
                  <a:pt x="4750337" y="4832414"/>
                  <a:pt x="4753126" y="4830263"/>
                  <a:pt x="4755336" y="4827842"/>
                </a:cubicBezTo>
                <a:cubicBezTo>
                  <a:pt x="4757685" y="4831833"/>
                  <a:pt x="4761832" y="4834585"/>
                  <a:pt x="4767163" y="4835373"/>
                </a:cubicBezTo>
                <a:cubicBezTo>
                  <a:pt x="4769118" y="4835662"/>
                  <a:pt x="4770888" y="4835645"/>
                  <a:pt x="4772181" y="4835634"/>
                </a:cubicBezTo>
                <a:lnTo>
                  <a:pt x="4772710" y="4835629"/>
                </a:lnTo>
                <a:cubicBezTo>
                  <a:pt x="4796260" y="4835573"/>
                  <a:pt x="4830630" y="4832580"/>
                  <a:pt x="4858060" y="4807510"/>
                </a:cubicBezTo>
                <a:cubicBezTo>
                  <a:pt x="4863687" y="4803537"/>
                  <a:pt x="4866149" y="4797455"/>
                  <a:pt x="4864677" y="4790993"/>
                </a:cubicBezTo>
                <a:cubicBezTo>
                  <a:pt x="4864579" y="4790560"/>
                  <a:pt x="4864452" y="4790108"/>
                  <a:pt x="4864311" y="4789642"/>
                </a:cubicBezTo>
                <a:cubicBezTo>
                  <a:pt x="4872024" y="4792549"/>
                  <a:pt x="4879772" y="4794868"/>
                  <a:pt x="4887141" y="4795956"/>
                </a:cubicBezTo>
                <a:cubicBezTo>
                  <a:pt x="4896666" y="4797363"/>
                  <a:pt x="4905017" y="4796627"/>
                  <a:pt x="4911964" y="4793767"/>
                </a:cubicBezTo>
                <a:cubicBezTo>
                  <a:pt x="4925951" y="4788481"/>
                  <a:pt x="4940826" y="4786402"/>
                  <a:pt x="4956573" y="4784202"/>
                </a:cubicBezTo>
                <a:cubicBezTo>
                  <a:pt x="4959871" y="4783741"/>
                  <a:pt x="4963169" y="4783280"/>
                  <a:pt x="4966464" y="4782788"/>
                </a:cubicBezTo>
                <a:cubicBezTo>
                  <a:pt x="4975605" y="4782054"/>
                  <a:pt x="4993251" y="4773903"/>
                  <a:pt x="4997375" y="4762557"/>
                </a:cubicBezTo>
                <a:cubicBezTo>
                  <a:pt x="4999777" y="4755943"/>
                  <a:pt x="4997709" y="4749035"/>
                  <a:pt x="4991980" y="4744342"/>
                </a:cubicBezTo>
                <a:lnTo>
                  <a:pt x="4991982" y="4744340"/>
                </a:lnTo>
                <a:cubicBezTo>
                  <a:pt x="4991398" y="4743696"/>
                  <a:pt x="4990304" y="4741833"/>
                  <a:pt x="4989568" y="4740579"/>
                </a:cubicBezTo>
                <a:cubicBezTo>
                  <a:pt x="4987302" y="4736719"/>
                  <a:pt x="4983860" y="4730879"/>
                  <a:pt x="4977627" y="4727633"/>
                </a:cubicBezTo>
                <a:cubicBezTo>
                  <a:pt x="4984156" y="4724764"/>
                  <a:pt x="4990228" y="4721152"/>
                  <a:pt x="4995737" y="4716797"/>
                </a:cubicBezTo>
                <a:cubicBezTo>
                  <a:pt x="5012842" y="4703269"/>
                  <a:pt x="5023839" y="4683260"/>
                  <a:pt x="5027539" y="4658932"/>
                </a:cubicBezTo>
                <a:cubicBezTo>
                  <a:pt x="5030892" y="4636861"/>
                  <a:pt x="5023149" y="4620877"/>
                  <a:pt x="5003866" y="4610067"/>
                </a:cubicBezTo>
                <a:cubicBezTo>
                  <a:pt x="5003637" y="4609939"/>
                  <a:pt x="5003406" y="4609818"/>
                  <a:pt x="5003171" y="4609705"/>
                </a:cubicBezTo>
                <a:cubicBezTo>
                  <a:pt x="4985960" y="4601447"/>
                  <a:pt x="4982263" y="4586835"/>
                  <a:pt x="4979005" y="4573944"/>
                </a:cubicBezTo>
                <a:cubicBezTo>
                  <a:pt x="4976532" y="4564160"/>
                  <a:pt x="4973454" y="4551985"/>
                  <a:pt x="4960785" y="4550113"/>
                </a:cubicBezTo>
                <a:cubicBezTo>
                  <a:pt x="4957414" y="4549615"/>
                  <a:pt x="4954178" y="4550112"/>
                  <a:pt x="4951232" y="4551075"/>
                </a:cubicBezTo>
                <a:cubicBezTo>
                  <a:pt x="4949215" y="4551735"/>
                  <a:pt x="4941843" y="4553438"/>
                  <a:pt x="4940003" y="4553453"/>
                </a:cubicBezTo>
                <a:cubicBezTo>
                  <a:pt x="4913584" y="4553669"/>
                  <a:pt x="4894669" y="4563215"/>
                  <a:pt x="4880017" y="4577265"/>
                </a:cubicBezTo>
                <a:cubicBezTo>
                  <a:pt x="4890764" y="4552912"/>
                  <a:pt x="4891979" y="4526671"/>
                  <a:pt x="4883709" y="4497066"/>
                </a:cubicBezTo>
                <a:cubicBezTo>
                  <a:pt x="4883625" y="4496766"/>
                  <a:pt x="4883526" y="4496461"/>
                  <a:pt x="4883417" y="4496169"/>
                </a:cubicBezTo>
                <a:cubicBezTo>
                  <a:pt x="4873752" y="4470333"/>
                  <a:pt x="4851150" y="4459297"/>
                  <a:pt x="4831211" y="4449562"/>
                </a:cubicBezTo>
                <a:cubicBezTo>
                  <a:pt x="4816560" y="4442408"/>
                  <a:pt x="4802722" y="4435651"/>
                  <a:pt x="4794349" y="4423868"/>
                </a:cubicBezTo>
                <a:cubicBezTo>
                  <a:pt x="4794305" y="4423806"/>
                  <a:pt x="4794262" y="4423745"/>
                  <a:pt x="4794217" y="4423685"/>
                </a:cubicBezTo>
                <a:lnTo>
                  <a:pt x="4794090" y="4423515"/>
                </a:lnTo>
                <a:cubicBezTo>
                  <a:pt x="4792100" y="4420822"/>
                  <a:pt x="4787961" y="4415216"/>
                  <a:pt x="4780907" y="4414174"/>
                </a:cubicBezTo>
                <a:close/>
                <a:moveTo>
                  <a:pt x="121875" y="1228284"/>
                </a:moveTo>
                <a:cubicBezTo>
                  <a:pt x="122592" y="1228733"/>
                  <a:pt x="122672" y="1228910"/>
                  <a:pt x="122921" y="1229892"/>
                </a:cubicBezTo>
                <a:cubicBezTo>
                  <a:pt x="121483" y="1232476"/>
                  <a:pt x="119318" y="1227274"/>
                  <a:pt x="121875" y="1228284"/>
                </a:cubicBezTo>
                <a:close/>
                <a:moveTo>
                  <a:pt x="126967" y="1210955"/>
                </a:moveTo>
                <a:cubicBezTo>
                  <a:pt x="129538" y="1212398"/>
                  <a:pt x="124356" y="1214577"/>
                  <a:pt x="125366" y="1212006"/>
                </a:cubicBezTo>
                <a:cubicBezTo>
                  <a:pt x="125817" y="1211287"/>
                  <a:pt x="125989" y="1211206"/>
                  <a:pt x="126967" y="1210955"/>
                </a:cubicBezTo>
                <a:close/>
                <a:moveTo>
                  <a:pt x="120258" y="1189612"/>
                </a:moveTo>
                <a:cubicBezTo>
                  <a:pt x="128900" y="1188923"/>
                  <a:pt x="126852" y="1190659"/>
                  <a:pt x="124620" y="1196159"/>
                </a:cubicBezTo>
                <a:cubicBezTo>
                  <a:pt x="119370" y="1199388"/>
                  <a:pt x="119283" y="1193829"/>
                  <a:pt x="120258" y="1189612"/>
                </a:cubicBezTo>
                <a:close/>
                <a:moveTo>
                  <a:pt x="125880" y="1181704"/>
                </a:moveTo>
                <a:cubicBezTo>
                  <a:pt x="128935" y="1182084"/>
                  <a:pt x="131466" y="1183107"/>
                  <a:pt x="130339" y="1184647"/>
                </a:cubicBezTo>
                <a:cubicBezTo>
                  <a:pt x="125278" y="1185845"/>
                  <a:pt x="121577" y="1188738"/>
                  <a:pt x="118279" y="1182620"/>
                </a:cubicBezTo>
                <a:cubicBezTo>
                  <a:pt x="119248" y="1181588"/>
                  <a:pt x="122826" y="1181324"/>
                  <a:pt x="125880" y="1181704"/>
                </a:cubicBezTo>
                <a:close/>
                <a:moveTo>
                  <a:pt x="211857" y="1115211"/>
                </a:moveTo>
                <a:lnTo>
                  <a:pt x="211857" y="1115212"/>
                </a:lnTo>
                <a:cubicBezTo>
                  <a:pt x="211568" y="1115341"/>
                  <a:pt x="211307" y="1115448"/>
                  <a:pt x="211029" y="1115570"/>
                </a:cubicBezTo>
                <a:lnTo>
                  <a:pt x="211029" y="1115568"/>
                </a:lnTo>
                <a:lnTo>
                  <a:pt x="211026" y="1115565"/>
                </a:lnTo>
                <a:lnTo>
                  <a:pt x="211034" y="1115565"/>
                </a:lnTo>
                <a:close/>
                <a:moveTo>
                  <a:pt x="122164" y="1107047"/>
                </a:moveTo>
                <a:cubicBezTo>
                  <a:pt x="123846" y="1108224"/>
                  <a:pt x="125503" y="1110030"/>
                  <a:pt x="126977" y="1110605"/>
                </a:cubicBezTo>
                <a:cubicBezTo>
                  <a:pt x="119811" y="1113324"/>
                  <a:pt x="114323" y="1120237"/>
                  <a:pt x="117197" y="1107267"/>
                </a:cubicBezTo>
                <a:cubicBezTo>
                  <a:pt x="118775" y="1105323"/>
                  <a:pt x="120482" y="1105870"/>
                  <a:pt x="122164" y="1107047"/>
                </a:cubicBezTo>
                <a:close/>
                <a:moveTo>
                  <a:pt x="127610" y="1094001"/>
                </a:moveTo>
                <a:cubicBezTo>
                  <a:pt x="128327" y="1094450"/>
                  <a:pt x="128407" y="1094627"/>
                  <a:pt x="128656" y="1095611"/>
                </a:cubicBezTo>
                <a:cubicBezTo>
                  <a:pt x="127217" y="1098194"/>
                  <a:pt x="125049" y="1092984"/>
                  <a:pt x="127610" y="1094001"/>
                </a:cubicBezTo>
                <a:close/>
                <a:moveTo>
                  <a:pt x="357519" y="1063165"/>
                </a:moveTo>
                <a:cubicBezTo>
                  <a:pt x="359449" y="1061524"/>
                  <a:pt x="361108" y="1061958"/>
                  <a:pt x="362630" y="1063712"/>
                </a:cubicBezTo>
                <a:cubicBezTo>
                  <a:pt x="362656" y="1069414"/>
                  <a:pt x="359143" y="1066124"/>
                  <a:pt x="357519" y="1063165"/>
                </a:cubicBezTo>
                <a:close/>
                <a:moveTo>
                  <a:pt x="186690" y="1059629"/>
                </a:moveTo>
                <a:cubicBezTo>
                  <a:pt x="184670" y="1059904"/>
                  <a:pt x="182752" y="1061680"/>
                  <a:pt x="181188" y="1065702"/>
                </a:cubicBezTo>
                <a:cubicBezTo>
                  <a:pt x="173911" y="1070057"/>
                  <a:pt x="185542" y="1074671"/>
                  <a:pt x="182295" y="1080698"/>
                </a:cubicBezTo>
                <a:cubicBezTo>
                  <a:pt x="182966" y="1083363"/>
                  <a:pt x="186317" y="1081973"/>
                  <a:pt x="187104" y="1084244"/>
                </a:cubicBezTo>
                <a:cubicBezTo>
                  <a:pt x="183622" y="1097563"/>
                  <a:pt x="199175" y="1113386"/>
                  <a:pt x="192795" y="1123827"/>
                </a:cubicBezTo>
                <a:cubicBezTo>
                  <a:pt x="195919" y="1133521"/>
                  <a:pt x="200753" y="1172063"/>
                  <a:pt x="182634" y="1160116"/>
                </a:cubicBezTo>
                <a:cubicBezTo>
                  <a:pt x="176342" y="1151825"/>
                  <a:pt x="169886" y="1141637"/>
                  <a:pt x="158633" y="1139348"/>
                </a:cubicBezTo>
                <a:cubicBezTo>
                  <a:pt x="126498" y="1140229"/>
                  <a:pt x="183284" y="1196298"/>
                  <a:pt x="190593" y="1184589"/>
                </a:cubicBezTo>
                <a:cubicBezTo>
                  <a:pt x="184234" y="1183768"/>
                  <a:pt x="195115" y="1177539"/>
                  <a:pt x="192979" y="1181578"/>
                </a:cubicBezTo>
                <a:cubicBezTo>
                  <a:pt x="192488" y="1182369"/>
                  <a:pt x="190426" y="1182428"/>
                  <a:pt x="190982" y="1181467"/>
                </a:cubicBezTo>
                <a:cubicBezTo>
                  <a:pt x="190799" y="1182887"/>
                  <a:pt x="190698" y="1183738"/>
                  <a:pt x="190595" y="1184594"/>
                </a:cubicBezTo>
                <a:cubicBezTo>
                  <a:pt x="204204" y="1183875"/>
                  <a:pt x="208106" y="1170244"/>
                  <a:pt x="218613" y="1162963"/>
                </a:cubicBezTo>
                <a:cubicBezTo>
                  <a:pt x="216695" y="1161108"/>
                  <a:pt x="216944" y="1159758"/>
                  <a:pt x="219419" y="1158347"/>
                </a:cubicBezTo>
                <a:cubicBezTo>
                  <a:pt x="217111" y="1153755"/>
                  <a:pt x="217875" y="1146540"/>
                  <a:pt x="221339" y="1142736"/>
                </a:cubicBezTo>
                <a:lnTo>
                  <a:pt x="221342" y="1142734"/>
                </a:lnTo>
                <a:lnTo>
                  <a:pt x="221342" y="1142731"/>
                </a:lnTo>
                <a:cubicBezTo>
                  <a:pt x="215733" y="1137005"/>
                  <a:pt x="219351" y="1129372"/>
                  <a:pt x="217401" y="1122986"/>
                </a:cubicBezTo>
                <a:cubicBezTo>
                  <a:pt x="212929" y="1123320"/>
                  <a:pt x="214140" y="1118961"/>
                  <a:pt x="213897" y="1115619"/>
                </a:cubicBezTo>
                <a:cubicBezTo>
                  <a:pt x="214040" y="1114342"/>
                  <a:pt x="212987" y="1114703"/>
                  <a:pt x="211863" y="1115208"/>
                </a:cubicBezTo>
                <a:lnTo>
                  <a:pt x="211857" y="1115211"/>
                </a:lnTo>
                <a:lnTo>
                  <a:pt x="211452" y="1114371"/>
                </a:lnTo>
                <a:cubicBezTo>
                  <a:pt x="211294" y="1114757"/>
                  <a:pt x="211211" y="1115072"/>
                  <a:pt x="210991" y="1115523"/>
                </a:cubicBezTo>
                <a:lnTo>
                  <a:pt x="211026" y="1115565"/>
                </a:lnTo>
                <a:lnTo>
                  <a:pt x="209448" y="1115740"/>
                </a:lnTo>
                <a:cubicBezTo>
                  <a:pt x="209816" y="1115220"/>
                  <a:pt x="210235" y="1114573"/>
                  <a:pt x="210779" y="1114381"/>
                </a:cubicBezTo>
                <a:cubicBezTo>
                  <a:pt x="211166" y="1114216"/>
                  <a:pt x="211268" y="1114335"/>
                  <a:pt x="211455" y="1114366"/>
                </a:cubicBezTo>
                <a:cubicBezTo>
                  <a:pt x="212666" y="1111401"/>
                  <a:pt x="212202" y="1110053"/>
                  <a:pt x="210244" y="1107749"/>
                </a:cubicBezTo>
                <a:cubicBezTo>
                  <a:pt x="215775" y="1104834"/>
                  <a:pt x="211026" y="1101887"/>
                  <a:pt x="211258" y="1098212"/>
                </a:cubicBezTo>
                <a:cubicBezTo>
                  <a:pt x="209193" y="1091627"/>
                  <a:pt x="203948" y="1091007"/>
                  <a:pt x="199570" y="1088377"/>
                </a:cubicBezTo>
                <a:cubicBezTo>
                  <a:pt x="208618" y="1086261"/>
                  <a:pt x="204344" y="1083443"/>
                  <a:pt x="200815" y="1077551"/>
                </a:cubicBezTo>
                <a:cubicBezTo>
                  <a:pt x="199726" y="1071479"/>
                  <a:pt x="192749" y="1058802"/>
                  <a:pt x="186690" y="1059629"/>
                </a:cubicBezTo>
                <a:close/>
                <a:moveTo>
                  <a:pt x="203801" y="1038822"/>
                </a:moveTo>
                <a:cubicBezTo>
                  <a:pt x="204597" y="1038171"/>
                  <a:pt x="205871" y="1037838"/>
                  <a:pt x="205317" y="1039552"/>
                </a:cubicBezTo>
                <a:cubicBezTo>
                  <a:pt x="204987" y="1039843"/>
                  <a:pt x="205012" y="1039956"/>
                  <a:pt x="205152" y="1039996"/>
                </a:cubicBezTo>
                <a:cubicBezTo>
                  <a:pt x="202686" y="1040441"/>
                  <a:pt x="203005" y="1039473"/>
                  <a:pt x="203801" y="1038822"/>
                </a:cubicBezTo>
                <a:close/>
                <a:moveTo>
                  <a:pt x="340924" y="1021164"/>
                </a:moveTo>
                <a:cubicBezTo>
                  <a:pt x="342278" y="1025082"/>
                  <a:pt x="344205" y="1028744"/>
                  <a:pt x="339434" y="1031241"/>
                </a:cubicBezTo>
                <a:cubicBezTo>
                  <a:pt x="335296" y="1027167"/>
                  <a:pt x="334875" y="1023829"/>
                  <a:pt x="340924" y="1021164"/>
                </a:cubicBezTo>
                <a:close/>
                <a:moveTo>
                  <a:pt x="265006" y="908024"/>
                </a:moveTo>
                <a:lnTo>
                  <a:pt x="265006" y="908025"/>
                </a:lnTo>
                <a:lnTo>
                  <a:pt x="265005" y="908025"/>
                </a:lnTo>
                <a:close/>
                <a:moveTo>
                  <a:pt x="58185" y="858641"/>
                </a:moveTo>
                <a:cubicBezTo>
                  <a:pt x="45325" y="856485"/>
                  <a:pt x="44504" y="893023"/>
                  <a:pt x="57658" y="907427"/>
                </a:cubicBezTo>
                <a:cubicBezTo>
                  <a:pt x="56882" y="906974"/>
                  <a:pt x="59409" y="905656"/>
                  <a:pt x="60807" y="907947"/>
                </a:cubicBezTo>
                <a:cubicBezTo>
                  <a:pt x="59739" y="910357"/>
                  <a:pt x="56781" y="908039"/>
                  <a:pt x="55558" y="910098"/>
                </a:cubicBezTo>
                <a:cubicBezTo>
                  <a:pt x="54981" y="936374"/>
                  <a:pt x="51505" y="955563"/>
                  <a:pt x="46996" y="981700"/>
                </a:cubicBezTo>
                <a:cubicBezTo>
                  <a:pt x="39609" y="985239"/>
                  <a:pt x="44537" y="991718"/>
                  <a:pt x="37595" y="996074"/>
                </a:cubicBezTo>
                <a:cubicBezTo>
                  <a:pt x="36382" y="1012308"/>
                  <a:pt x="61183" y="1018391"/>
                  <a:pt x="62966" y="999363"/>
                </a:cubicBezTo>
                <a:cubicBezTo>
                  <a:pt x="73700" y="984867"/>
                  <a:pt x="79049" y="958837"/>
                  <a:pt x="77351" y="943797"/>
                </a:cubicBezTo>
                <a:cubicBezTo>
                  <a:pt x="72613" y="936854"/>
                  <a:pt x="81072" y="918763"/>
                  <a:pt x="81603" y="934608"/>
                </a:cubicBezTo>
                <a:cubicBezTo>
                  <a:pt x="83281" y="938784"/>
                  <a:pt x="88897" y="937543"/>
                  <a:pt x="87872" y="942148"/>
                </a:cubicBezTo>
                <a:cubicBezTo>
                  <a:pt x="138250" y="1012430"/>
                  <a:pt x="203241" y="1070153"/>
                  <a:pt x="273228" y="1111573"/>
                </a:cubicBezTo>
                <a:cubicBezTo>
                  <a:pt x="293461" y="1111061"/>
                  <a:pt x="308399" y="1126255"/>
                  <a:pt x="326164" y="1120480"/>
                </a:cubicBezTo>
                <a:cubicBezTo>
                  <a:pt x="328110" y="1121359"/>
                  <a:pt x="325836" y="1127384"/>
                  <a:pt x="329290" y="1124875"/>
                </a:cubicBezTo>
                <a:cubicBezTo>
                  <a:pt x="333780" y="1120443"/>
                  <a:pt x="335382" y="1130225"/>
                  <a:pt x="339811" y="1125821"/>
                </a:cubicBezTo>
                <a:cubicBezTo>
                  <a:pt x="378296" y="1124553"/>
                  <a:pt x="373941" y="1082422"/>
                  <a:pt x="366185" y="1055582"/>
                </a:cubicBezTo>
                <a:lnTo>
                  <a:pt x="366190" y="1055579"/>
                </a:lnTo>
                <a:cubicBezTo>
                  <a:pt x="363037" y="1043701"/>
                  <a:pt x="356209" y="1034170"/>
                  <a:pt x="352670" y="1025262"/>
                </a:cubicBezTo>
                <a:cubicBezTo>
                  <a:pt x="347300" y="1023412"/>
                  <a:pt x="343878" y="1014020"/>
                  <a:pt x="343366" y="1008667"/>
                </a:cubicBezTo>
                <a:cubicBezTo>
                  <a:pt x="343598" y="1006393"/>
                  <a:pt x="343593" y="1006337"/>
                  <a:pt x="340792" y="1005414"/>
                </a:cubicBezTo>
                <a:cubicBezTo>
                  <a:pt x="328643" y="985873"/>
                  <a:pt x="311205" y="969498"/>
                  <a:pt x="295560" y="950630"/>
                </a:cubicBezTo>
                <a:cubicBezTo>
                  <a:pt x="285920" y="946183"/>
                  <a:pt x="229223" y="896223"/>
                  <a:pt x="222591" y="917035"/>
                </a:cubicBezTo>
                <a:cubicBezTo>
                  <a:pt x="217402" y="931873"/>
                  <a:pt x="250577" y="932108"/>
                  <a:pt x="256552" y="945882"/>
                </a:cubicBezTo>
                <a:cubicBezTo>
                  <a:pt x="264572" y="946230"/>
                  <a:pt x="267230" y="955802"/>
                  <a:pt x="274608" y="957196"/>
                </a:cubicBezTo>
                <a:cubicBezTo>
                  <a:pt x="273324" y="960684"/>
                  <a:pt x="276244" y="960999"/>
                  <a:pt x="278397" y="962073"/>
                </a:cubicBezTo>
                <a:cubicBezTo>
                  <a:pt x="285114" y="972030"/>
                  <a:pt x="298462" y="980392"/>
                  <a:pt x="303955" y="988026"/>
                </a:cubicBezTo>
                <a:cubicBezTo>
                  <a:pt x="312021" y="999084"/>
                  <a:pt x="320428" y="1007729"/>
                  <a:pt x="326206" y="1016541"/>
                </a:cubicBezTo>
                <a:cubicBezTo>
                  <a:pt x="333229" y="1028051"/>
                  <a:pt x="338111" y="1044406"/>
                  <a:pt x="350283" y="1054708"/>
                </a:cubicBezTo>
                <a:cubicBezTo>
                  <a:pt x="346808" y="1082932"/>
                  <a:pt x="357474" y="1120360"/>
                  <a:pt x="313102" y="1092930"/>
                </a:cubicBezTo>
                <a:cubicBezTo>
                  <a:pt x="301189" y="1095434"/>
                  <a:pt x="290514" y="1090658"/>
                  <a:pt x="278141" y="1088560"/>
                </a:cubicBezTo>
                <a:cubicBezTo>
                  <a:pt x="272535" y="1083680"/>
                  <a:pt x="266848" y="1078886"/>
                  <a:pt x="259017" y="1078698"/>
                </a:cubicBezTo>
                <a:cubicBezTo>
                  <a:pt x="241681" y="1065685"/>
                  <a:pt x="226159" y="1049504"/>
                  <a:pt x="206507" y="1039712"/>
                </a:cubicBezTo>
                <a:cubicBezTo>
                  <a:pt x="206311" y="1039767"/>
                  <a:pt x="206232" y="1039761"/>
                  <a:pt x="206055" y="1039806"/>
                </a:cubicBezTo>
                <a:cubicBezTo>
                  <a:pt x="207114" y="1039381"/>
                  <a:pt x="208250" y="1038490"/>
                  <a:pt x="205504" y="1038417"/>
                </a:cubicBezTo>
                <a:cubicBezTo>
                  <a:pt x="204934" y="1033805"/>
                  <a:pt x="195021" y="1029642"/>
                  <a:pt x="190140" y="1026160"/>
                </a:cubicBezTo>
                <a:cubicBezTo>
                  <a:pt x="165502" y="1000943"/>
                  <a:pt x="141599" y="982509"/>
                  <a:pt x="121439" y="953061"/>
                </a:cubicBezTo>
                <a:cubicBezTo>
                  <a:pt x="107660" y="939641"/>
                  <a:pt x="94750" y="918008"/>
                  <a:pt x="87922" y="898395"/>
                </a:cubicBezTo>
                <a:cubicBezTo>
                  <a:pt x="84541" y="894516"/>
                  <a:pt x="81568" y="890534"/>
                  <a:pt x="80473" y="885943"/>
                </a:cubicBezTo>
                <a:cubicBezTo>
                  <a:pt x="73671" y="886285"/>
                  <a:pt x="74102" y="881619"/>
                  <a:pt x="74986" y="875948"/>
                </a:cubicBezTo>
                <a:cubicBezTo>
                  <a:pt x="68096" y="864377"/>
                  <a:pt x="62472" y="859359"/>
                  <a:pt x="58185" y="858641"/>
                </a:cubicBezTo>
                <a:close/>
                <a:moveTo>
                  <a:pt x="214642" y="845136"/>
                </a:moveTo>
                <a:cubicBezTo>
                  <a:pt x="214130" y="845007"/>
                  <a:pt x="213294" y="845649"/>
                  <a:pt x="213034" y="846123"/>
                </a:cubicBezTo>
                <a:cubicBezTo>
                  <a:pt x="211833" y="848864"/>
                  <a:pt x="217244" y="846600"/>
                  <a:pt x="214642" y="845136"/>
                </a:cubicBezTo>
                <a:close/>
                <a:moveTo>
                  <a:pt x="313804" y="843746"/>
                </a:moveTo>
                <a:cubicBezTo>
                  <a:pt x="316032" y="844745"/>
                  <a:pt x="316801" y="846755"/>
                  <a:pt x="312314" y="848982"/>
                </a:cubicBezTo>
                <a:cubicBezTo>
                  <a:pt x="310855" y="845741"/>
                  <a:pt x="308213" y="846556"/>
                  <a:pt x="306543" y="844574"/>
                </a:cubicBezTo>
                <a:cubicBezTo>
                  <a:pt x="307891" y="842758"/>
                  <a:pt x="311577" y="842746"/>
                  <a:pt x="313804" y="843746"/>
                </a:cubicBezTo>
                <a:close/>
                <a:moveTo>
                  <a:pt x="199038" y="833181"/>
                </a:moveTo>
                <a:lnTo>
                  <a:pt x="199040" y="833184"/>
                </a:lnTo>
                <a:lnTo>
                  <a:pt x="199042" y="833184"/>
                </a:lnTo>
                <a:lnTo>
                  <a:pt x="198753" y="833351"/>
                </a:lnTo>
                <a:lnTo>
                  <a:pt x="199038" y="833182"/>
                </a:lnTo>
                <a:close/>
                <a:moveTo>
                  <a:pt x="198608" y="832604"/>
                </a:moveTo>
                <a:cubicBezTo>
                  <a:pt x="198482" y="832954"/>
                  <a:pt x="198479" y="833209"/>
                  <a:pt x="198230" y="833654"/>
                </a:cubicBezTo>
                <a:lnTo>
                  <a:pt x="198753" y="833351"/>
                </a:lnTo>
                <a:lnTo>
                  <a:pt x="198223" y="833667"/>
                </a:lnTo>
                <a:cubicBezTo>
                  <a:pt x="198227" y="833659"/>
                  <a:pt x="198225" y="833659"/>
                  <a:pt x="198228" y="833652"/>
                </a:cubicBezTo>
                <a:cubicBezTo>
                  <a:pt x="197440" y="834130"/>
                  <a:pt x="196702" y="834503"/>
                  <a:pt x="196675" y="833888"/>
                </a:cubicBezTo>
                <a:cubicBezTo>
                  <a:pt x="197588" y="832392"/>
                  <a:pt x="198191" y="832347"/>
                  <a:pt x="198608" y="832604"/>
                </a:cubicBezTo>
                <a:close/>
                <a:moveTo>
                  <a:pt x="257689" y="823993"/>
                </a:moveTo>
                <a:cubicBezTo>
                  <a:pt x="254644" y="823867"/>
                  <a:pt x="253936" y="824970"/>
                  <a:pt x="253878" y="828316"/>
                </a:cubicBezTo>
                <a:cubicBezTo>
                  <a:pt x="249775" y="829901"/>
                  <a:pt x="245596" y="834260"/>
                  <a:pt x="248708" y="838507"/>
                </a:cubicBezTo>
                <a:cubicBezTo>
                  <a:pt x="252552" y="832919"/>
                  <a:pt x="259288" y="841181"/>
                  <a:pt x="251984" y="841532"/>
                </a:cubicBezTo>
                <a:cubicBezTo>
                  <a:pt x="245214" y="847684"/>
                  <a:pt x="265290" y="848239"/>
                  <a:pt x="270191" y="848925"/>
                </a:cubicBezTo>
                <a:cubicBezTo>
                  <a:pt x="276410" y="845913"/>
                  <a:pt x="275862" y="853556"/>
                  <a:pt x="286996" y="852061"/>
                </a:cubicBezTo>
                <a:cubicBezTo>
                  <a:pt x="289048" y="854403"/>
                  <a:pt x="289603" y="854471"/>
                  <a:pt x="292201" y="852950"/>
                </a:cubicBezTo>
                <a:cubicBezTo>
                  <a:pt x="295597" y="850849"/>
                  <a:pt x="302879" y="855656"/>
                  <a:pt x="305848" y="858351"/>
                </a:cubicBezTo>
                <a:cubicBezTo>
                  <a:pt x="324352" y="862996"/>
                  <a:pt x="369237" y="886737"/>
                  <a:pt x="370502" y="906879"/>
                </a:cubicBezTo>
                <a:cubicBezTo>
                  <a:pt x="357281" y="915468"/>
                  <a:pt x="305732" y="894917"/>
                  <a:pt x="302035" y="912410"/>
                </a:cubicBezTo>
                <a:cubicBezTo>
                  <a:pt x="299007" y="905815"/>
                  <a:pt x="297089" y="914982"/>
                  <a:pt x="293399" y="910345"/>
                </a:cubicBezTo>
                <a:cubicBezTo>
                  <a:pt x="293759" y="907481"/>
                  <a:pt x="301314" y="911214"/>
                  <a:pt x="297787" y="907217"/>
                </a:cubicBezTo>
                <a:cubicBezTo>
                  <a:pt x="287440" y="907595"/>
                  <a:pt x="271986" y="894239"/>
                  <a:pt x="265310" y="905466"/>
                </a:cubicBezTo>
                <a:cubicBezTo>
                  <a:pt x="267051" y="905723"/>
                  <a:pt x="267524" y="906590"/>
                  <a:pt x="267287" y="907278"/>
                </a:cubicBezTo>
                <a:lnTo>
                  <a:pt x="265006" y="908024"/>
                </a:lnTo>
                <a:lnTo>
                  <a:pt x="264042" y="905190"/>
                </a:lnTo>
                <a:cubicBezTo>
                  <a:pt x="262994" y="904804"/>
                  <a:pt x="261529" y="904984"/>
                  <a:pt x="260577" y="905755"/>
                </a:cubicBezTo>
                <a:cubicBezTo>
                  <a:pt x="260029" y="906901"/>
                  <a:pt x="260782" y="907421"/>
                  <a:pt x="261849" y="907679"/>
                </a:cubicBezTo>
                <a:lnTo>
                  <a:pt x="265005" y="908025"/>
                </a:lnTo>
                <a:cubicBezTo>
                  <a:pt x="264215" y="911060"/>
                  <a:pt x="267779" y="911051"/>
                  <a:pt x="269792" y="911196"/>
                </a:cubicBezTo>
                <a:cubicBezTo>
                  <a:pt x="269978" y="909763"/>
                  <a:pt x="269776" y="905646"/>
                  <a:pt x="272057" y="906740"/>
                </a:cubicBezTo>
                <a:cubicBezTo>
                  <a:pt x="272027" y="912298"/>
                  <a:pt x="274926" y="910378"/>
                  <a:pt x="277122" y="914129"/>
                </a:cubicBezTo>
                <a:cubicBezTo>
                  <a:pt x="276159" y="919170"/>
                  <a:pt x="282366" y="916503"/>
                  <a:pt x="284102" y="919163"/>
                </a:cubicBezTo>
                <a:cubicBezTo>
                  <a:pt x="286122" y="921512"/>
                  <a:pt x="286785" y="921601"/>
                  <a:pt x="289302" y="920116"/>
                </a:cubicBezTo>
                <a:cubicBezTo>
                  <a:pt x="294163" y="916730"/>
                  <a:pt x="299060" y="926982"/>
                  <a:pt x="304664" y="921556"/>
                </a:cubicBezTo>
                <a:cubicBezTo>
                  <a:pt x="305293" y="920581"/>
                  <a:pt x="304816" y="918386"/>
                  <a:pt x="303999" y="918105"/>
                </a:cubicBezTo>
                <a:cubicBezTo>
                  <a:pt x="292510" y="913107"/>
                  <a:pt x="317659" y="915669"/>
                  <a:pt x="306992" y="922485"/>
                </a:cubicBezTo>
                <a:cubicBezTo>
                  <a:pt x="311873" y="927344"/>
                  <a:pt x="317793" y="918217"/>
                  <a:pt x="320913" y="924948"/>
                </a:cubicBezTo>
                <a:cubicBezTo>
                  <a:pt x="325411" y="927286"/>
                  <a:pt x="328570" y="917556"/>
                  <a:pt x="331664" y="923699"/>
                </a:cubicBezTo>
                <a:cubicBezTo>
                  <a:pt x="348331" y="922474"/>
                  <a:pt x="392646" y="935946"/>
                  <a:pt x="391301" y="911605"/>
                </a:cubicBezTo>
                <a:cubicBezTo>
                  <a:pt x="403895" y="908937"/>
                  <a:pt x="391266" y="899828"/>
                  <a:pt x="397616" y="900607"/>
                </a:cubicBezTo>
                <a:lnTo>
                  <a:pt x="397309" y="903166"/>
                </a:lnTo>
                <a:cubicBezTo>
                  <a:pt x="399507" y="904072"/>
                  <a:pt x="401097" y="901121"/>
                  <a:pt x="397616" y="900607"/>
                </a:cubicBezTo>
                <a:lnTo>
                  <a:pt x="397616" y="900605"/>
                </a:lnTo>
                <a:lnTo>
                  <a:pt x="397619" y="900606"/>
                </a:lnTo>
                <a:cubicBezTo>
                  <a:pt x="398870" y="897129"/>
                  <a:pt x="393855" y="898693"/>
                  <a:pt x="393154" y="896099"/>
                </a:cubicBezTo>
                <a:cubicBezTo>
                  <a:pt x="398381" y="892489"/>
                  <a:pt x="387245" y="882271"/>
                  <a:pt x="382904" y="880314"/>
                </a:cubicBezTo>
                <a:cubicBezTo>
                  <a:pt x="378908" y="872741"/>
                  <a:pt x="375791" y="876510"/>
                  <a:pt x="372620" y="882029"/>
                </a:cubicBezTo>
                <a:cubicBezTo>
                  <a:pt x="368294" y="880089"/>
                  <a:pt x="368768" y="885389"/>
                  <a:pt x="364592" y="883411"/>
                </a:cubicBezTo>
                <a:cubicBezTo>
                  <a:pt x="361725" y="879534"/>
                  <a:pt x="369752" y="882951"/>
                  <a:pt x="369078" y="880336"/>
                </a:cubicBezTo>
                <a:cubicBezTo>
                  <a:pt x="383895" y="869018"/>
                  <a:pt x="364096" y="859473"/>
                  <a:pt x="355623" y="854280"/>
                </a:cubicBezTo>
                <a:cubicBezTo>
                  <a:pt x="338026" y="844945"/>
                  <a:pt x="322561" y="833034"/>
                  <a:pt x="300879" y="831465"/>
                </a:cubicBezTo>
                <a:cubicBezTo>
                  <a:pt x="288703" y="823660"/>
                  <a:pt x="270578" y="822831"/>
                  <a:pt x="257689" y="823993"/>
                </a:cubicBezTo>
                <a:close/>
                <a:moveTo>
                  <a:pt x="56228" y="771418"/>
                </a:moveTo>
                <a:cubicBezTo>
                  <a:pt x="44234" y="770732"/>
                  <a:pt x="35302" y="772810"/>
                  <a:pt x="24390" y="781911"/>
                </a:cubicBezTo>
                <a:cubicBezTo>
                  <a:pt x="24118" y="785370"/>
                  <a:pt x="24140" y="785397"/>
                  <a:pt x="27567" y="786044"/>
                </a:cubicBezTo>
                <a:cubicBezTo>
                  <a:pt x="45010" y="781115"/>
                  <a:pt x="68573" y="792086"/>
                  <a:pt x="88976" y="793533"/>
                </a:cubicBezTo>
                <a:cubicBezTo>
                  <a:pt x="94921" y="800942"/>
                  <a:pt x="105020" y="799057"/>
                  <a:pt x="110514" y="806302"/>
                </a:cubicBezTo>
                <a:cubicBezTo>
                  <a:pt x="111694" y="804651"/>
                  <a:pt x="124549" y="801990"/>
                  <a:pt x="121866" y="804459"/>
                </a:cubicBezTo>
                <a:cubicBezTo>
                  <a:pt x="111403" y="809930"/>
                  <a:pt x="136514" y="814739"/>
                  <a:pt x="139985" y="820336"/>
                </a:cubicBezTo>
                <a:cubicBezTo>
                  <a:pt x="147282" y="822205"/>
                  <a:pt x="155119" y="824732"/>
                  <a:pt x="159987" y="830502"/>
                </a:cubicBezTo>
                <a:cubicBezTo>
                  <a:pt x="161909" y="831084"/>
                  <a:pt x="164414" y="830026"/>
                  <a:pt x="165580" y="832688"/>
                </a:cubicBezTo>
                <a:cubicBezTo>
                  <a:pt x="164829" y="838154"/>
                  <a:pt x="173873" y="840103"/>
                  <a:pt x="178309" y="840426"/>
                </a:cubicBezTo>
                <a:cubicBezTo>
                  <a:pt x="180853" y="841727"/>
                  <a:pt x="178803" y="844644"/>
                  <a:pt x="180729" y="845974"/>
                </a:cubicBezTo>
                <a:cubicBezTo>
                  <a:pt x="182662" y="847306"/>
                  <a:pt x="180637" y="850208"/>
                  <a:pt x="183107" y="851522"/>
                </a:cubicBezTo>
                <a:cubicBezTo>
                  <a:pt x="188984" y="851219"/>
                  <a:pt x="191241" y="857172"/>
                  <a:pt x="195905" y="859679"/>
                </a:cubicBezTo>
                <a:cubicBezTo>
                  <a:pt x="196741" y="864977"/>
                  <a:pt x="200402" y="870333"/>
                  <a:pt x="203295" y="874643"/>
                </a:cubicBezTo>
                <a:cubicBezTo>
                  <a:pt x="208071" y="875242"/>
                  <a:pt x="211885" y="902760"/>
                  <a:pt x="200056" y="897915"/>
                </a:cubicBezTo>
                <a:cubicBezTo>
                  <a:pt x="189033" y="905705"/>
                  <a:pt x="176472" y="888133"/>
                  <a:pt x="167240" y="893659"/>
                </a:cubicBezTo>
                <a:cubicBezTo>
                  <a:pt x="162340" y="894287"/>
                  <a:pt x="165122" y="889859"/>
                  <a:pt x="162319" y="887809"/>
                </a:cubicBezTo>
                <a:cubicBezTo>
                  <a:pt x="147635" y="886645"/>
                  <a:pt x="138628" y="875132"/>
                  <a:pt x="128139" y="867115"/>
                </a:cubicBezTo>
                <a:cubicBezTo>
                  <a:pt x="119439" y="859076"/>
                  <a:pt x="108078" y="858394"/>
                  <a:pt x="101850" y="847678"/>
                </a:cubicBezTo>
                <a:cubicBezTo>
                  <a:pt x="102506" y="843760"/>
                  <a:pt x="98915" y="843874"/>
                  <a:pt x="95839" y="843565"/>
                </a:cubicBezTo>
                <a:cubicBezTo>
                  <a:pt x="92818" y="837766"/>
                  <a:pt x="88693" y="837695"/>
                  <a:pt x="83202" y="836299"/>
                </a:cubicBezTo>
                <a:cubicBezTo>
                  <a:pt x="47621" y="810688"/>
                  <a:pt x="50131" y="838181"/>
                  <a:pt x="80389" y="853397"/>
                </a:cubicBezTo>
                <a:cubicBezTo>
                  <a:pt x="78972" y="860638"/>
                  <a:pt x="87951" y="860787"/>
                  <a:pt x="93229" y="861487"/>
                </a:cubicBezTo>
                <a:cubicBezTo>
                  <a:pt x="95289" y="868720"/>
                  <a:pt x="98605" y="865232"/>
                  <a:pt x="102946" y="870343"/>
                </a:cubicBezTo>
                <a:cubicBezTo>
                  <a:pt x="105899" y="869712"/>
                  <a:pt x="108010" y="865757"/>
                  <a:pt x="111395" y="863647"/>
                </a:cubicBezTo>
                <a:cubicBezTo>
                  <a:pt x="113379" y="866807"/>
                  <a:pt x="114522" y="866149"/>
                  <a:pt x="116754" y="864514"/>
                </a:cubicBezTo>
                <a:cubicBezTo>
                  <a:pt x="119257" y="865828"/>
                  <a:pt x="114591" y="867927"/>
                  <a:pt x="115068" y="866068"/>
                </a:cubicBezTo>
                <a:cubicBezTo>
                  <a:pt x="114508" y="871469"/>
                  <a:pt x="108372" y="866805"/>
                  <a:pt x="104188" y="870522"/>
                </a:cubicBezTo>
                <a:cubicBezTo>
                  <a:pt x="120706" y="893116"/>
                  <a:pt x="150990" y="900624"/>
                  <a:pt x="176208" y="910304"/>
                </a:cubicBezTo>
                <a:cubicBezTo>
                  <a:pt x="197584" y="913930"/>
                  <a:pt x="235143" y="919172"/>
                  <a:pt x="231184" y="889648"/>
                </a:cubicBezTo>
                <a:cubicBezTo>
                  <a:pt x="234103" y="879489"/>
                  <a:pt x="228199" y="873509"/>
                  <a:pt x="225583" y="864938"/>
                </a:cubicBezTo>
                <a:cubicBezTo>
                  <a:pt x="223603" y="863056"/>
                  <a:pt x="220236" y="865174"/>
                  <a:pt x="218897" y="862178"/>
                </a:cubicBezTo>
                <a:cubicBezTo>
                  <a:pt x="225592" y="860686"/>
                  <a:pt x="224874" y="859080"/>
                  <a:pt x="219590" y="855840"/>
                </a:cubicBezTo>
                <a:cubicBezTo>
                  <a:pt x="219090" y="859338"/>
                  <a:pt x="216125" y="857747"/>
                  <a:pt x="217044" y="855535"/>
                </a:cubicBezTo>
                <a:cubicBezTo>
                  <a:pt x="213290" y="854749"/>
                  <a:pt x="211771" y="850193"/>
                  <a:pt x="212870" y="847248"/>
                </a:cubicBezTo>
                <a:cubicBezTo>
                  <a:pt x="209037" y="847331"/>
                  <a:pt x="207005" y="845645"/>
                  <a:pt x="210457" y="842762"/>
                </a:cubicBezTo>
                <a:cubicBezTo>
                  <a:pt x="207626" y="838034"/>
                  <a:pt x="202901" y="838340"/>
                  <a:pt x="200314" y="832789"/>
                </a:cubicBezTo>
                <a:lnTo>
                  <a:pt x="199038" y="833181"/>
                </a:lnTo>
                <a:lnTo>
                  <a:pt x="198608" y="832604"/>
                </a:lnTo>
                <a:lnTo>
                  <a:pt x="198604" y="832601"/>
                </a:lnTo>
                <a:cubicBezTo>
                  <a:pt x="200604" y="827087"/>
                  <a:pt x="188777" y="832362"/>
                  <a:pt x="189580" y="826104"/>
                </a:cubicBezTo>
                <a:cubicBezTo>
                  <a:pt x="184282" y="818299"/>
                  <a:pt x="173287" y="813009"/>
                  <a:pt x="164224" y="810108"/>
                </a:cubicBezTo>
                <a:cubicBezTo>
                  <a:pt x="159291" y="805991"/>
                  <a:pt x="154221" y="801265"/>
                  <a:pt x="147719" y="800581"/>
                </a:cubicBezTo>
                <a:cubicBezTo>
                  <a:pt x="140445" y="794358"/>
                  <a:pt x="132426" y="789624"/>
                  <a:pt x="124093" y="784677"/>
                </a:cubicBezTo>
                <a:cubicBezTo>
                  <a:pt x="118657" y="780876"/>
                  <a:pt x="110881" y="782294"/>
                  <a:pt x="106436" y="777507"/>
                </a:cubicBezTo>
                <a:cubicBezTo>
                  <a:pt x="83278" y="775552"/>
                  <a:pt x="68222" y="772103"/>
                  <a:pt x="56228" y="771418"/>
                </a:cubicBezTo>
                <a:close/>
                <a:moveTo>
                  <a:pt x="402008" y="756959"/>
                </a:moveTo>
                <a:cubicBezTo>
                  <a:pt x="405386" y="755728"/>
                  <a:pt x="409439" y="756265"/>
                  <a:pt x="412051" y="758282"/>
                </a:cubicBezTo>
                <a:cubicBezTo>
                  <a:pt x="408163" y="759867"/>
                  <a:pt x="404022" y="762440"/>
                  <a:pt x="402008" y="756959"/>
                </a:cubicBezTo>
                <a:close/>
                <a:moveTo>
                  <a:pt x="435529" y="750013"/>
                </a:moveTo>
                <a:cubicBezTo>
                  <a:pt x="436178" y="750618"/>
                  <a:pt x="436546" y="752068"/>
                  <a:pt x="435879" y="753264"/>
                </a:cubicBezTo>
                <a:cubicBezTo>
                  <a:pt x="434648" y="755334"/>
                  <a:pt x="432828" y="753400"/>
                  <a:pt x="433495" y="751827"/>
                </a:cubicBezTo>
                <a:cubicBezTo>
                  <a:pt x="433951" y="749646"/>
                  <a:pt x="434880" y="749407"/>
                  <a:pt x="435529" y="750013"/>
                </a:cubicBezTo>
                <a:close/>
                <a:moveTo>
                  <a:pt x="81940" y="743260"/>
                </a:moveTo>
                <a:cubicBezTo>
                  <a:pt x="83599" y="745144"/>
                  <a:pt x="83391" y="746834"/>
                  <a:pt x="81192" y="748510"/>
                </a:cubicBezTo>
                <a:cubicBezTo>
                  <a:pt x="79083" y="745987"/>
                  <a:pt x="76436" y="741818"/>
                  <a:pt x="81940" y="743260"/>
                </a:cubicBezTo>
                <a:close/>
                <a:moveTo>
                  <a:pt x="384413" y="675718"/>
                </a:moveTo>
                <a:cubicBezTo>
                  <a:pt x="387681" y="679049"/>
                  <a:pt x="388229" y="680676"/>
                  <a:pt x="383985" y="683188"/>
                </a:cubicBezTo>
                <a:cubicBezTo>
                  <a:pt x="379381" y="680765"/>
                  <a:pt x="381003" y="678001"/>
                  <a:pt x="384413" y="675718"/>
                </a:cubicBezTo>
                <a:close/>
                <a:moveTo>
                  <a:pt x="427363" y="673186"/>
                </a:moveTo>
                <a:cubicBezTo>
                  <a:pt x="431703" y="674092"/>
                  <a:pt x="428314" y="676912"/>
                  <a:pt x="425931" y="675570"/>
                </a:cubicBezTo>
                <a:cubicBezTo>
                  <a:pt x="423871" y="674340"/>
                  <a:pt x="425799" y="672508"/>
                  <a:pt x="427363" y="673186"/>
                </a:cubicBezTo>
                <a:close/>
                <a:moveTo>
                  <a:pt x="401083" y="667560"/>
                </a:moveTo>
                <a:cubicBezTo>
                  <a:pt x="405110" y="674908"/>
                  <a:pt x="409942" y="664258"/>
                  <a:pt x="414779" y="670412"/>
                </a:cubicBezTo>
                <a:cubicBezTo>
                  <a:pt x="410955" y="677095"/>
                  <a:pt x="390474" y="673527"/>
                  <a:pt x="401083" y="667560"/>
                </a:cubicBezTo>
                <a:close/>
                <a:moveTo>
                  <a:pt x="387879" y="662935"/>
                </a:moveTo>
                <a:cubicBezTo>
                  <a:pt x="363154" y="663629"/>
                  <a:pt x="338911" y="667923"/>
                  <a:pt x="316643" y="675454"/>
                </a:cubicBezTo>
                <a:cubicBezTo>
                  <a:pt x="320900" y="677300"/>
                  <a:pt x="314863" y="679278"/>
                  <a:pt x="316123" y="675383"/>
                </a:cubicBezTo>
                <a:cubicBezTo>
                  <a:pt x="312248" y="677741"/>
                  <a:pt x="300088" y="682691"/>
                  <a:pt x="296449" y="688476"/>
                </a:cubicBezTo>
                <a:cubicBezTo>
                  <a:pt x="296732" y="690174"/>
                  <a:pt x="294716" y="691732"/>
                  <a:pt x="293720" y="689574"/>
                </a:cubicBezTo>
                <a:cubicBezTo>
                  <a:pt x="290624" y="685915"/>
                  <a:pt x="286927" y="688589"/>
                  <a:pt x="290580" y="692001"/>
                </a:cubicBezTo>
                <a:cubicBezTo>
                  <a:pt x="289232" y="694515"/>
                  <a:pt x="287245" y="689808"/>
                  <a:pt x="289040" y="690306"/>
                </a:cubicBezTo>
                <a:cubicBezTo>
                  <a:pt x="279091" y="690640"/>
                  <a:pt x="272119" y="701267"/>
                  <a:pt x="277040" y="709515"/>
                </a:cubicBezTo>
                <a:cubicBezTo>
                  <a:pt x="285130" y="712767"/>
                  <a:pt x="290339" y="704769"/>
                  <a:pt x="297050" y="703033"/>
                </a:cubicBezTo>
                <a:cubicBezTo>
                  <a:pt x="295487" y="700873"/>
                  <a:pt x="289409" y="699777"/>
                  <a:pt x="294287" y="696238"/>
                </a:cubicBezTo>
                <a:cubicBezTo>
                  <a:pt x="303690" y="699151"/>
                  <a:pt x="313958" y="704784"/>
                  <a:pt x="325092" y="699907"/>
                </a:cubicBezTo>
                <a:cubicBezTo>
                  <a:pt x="349413" y="691972"/>
                  <a:pt x="373712" y="688552"/>
                  <a:pt x="398881" y="687603"/>
                </a:cubicBezTo>
                <a:cubicBezTo>
                  <a:pt x="402979" y="684153"/>
                  <a:pt x="408246" y="682104"/>
                  <a:pt x="401271" y="679536"/>
                </a:cubicBezTo>
                <a:cubicBezTo>
                  <a:pt x="402141" y="675989"/>
                  <a:pt x="409555" y="679570"/>
                  <a:pt x="412420" y="679159"/>
                </a:cubicBezTo>
                <a:cubicBezTo>
                  <a:pt x="416535" y="682317"/>
                  <a:pt x="408436" y="684832"/>
                  <a:pt x="412117" y="686853"/>
                </a:cubicBezTo>
                <a:cubicBezTo>
                  <a:pt x="417391" y="686911"/>
                  <a:pt x="426659" y="679280"/>
                  <a:pt x="430798" y="685547"/>
                </a:cubicBezTo>
                <a:cubicBezTo>
                  <a:pt x="408754" y="689549"/>
                  <a:pt x="499677" y="705865"/>
                  <a:pt x="493829" y="722498"/>
                </a:cubicBezTo>
                <a:cubicBezTo>
                  <a:pt x="493825" y="728997"/>
                  <a:pt x="477976" y="719605"/>
                  <a:pt x="485111" y="728363"/>
                </a:cubicBezTo>
                <a:cubicBezTo>
                  <a:pt x="484002" y="730232"/>
                  <a:pt x="482320" y="727813"/>
                  <a:pt x="483054" y="726614"/>
                </a:cubicBezTo>
                <a:cubicBezTo>
                  <a:pt x="483209" y="726857"/>
                  <a:pt x="477399" y="725297"/>
                  <a:pt x="475795" y="726473"/>
                </a:cubicBezTo>
                <a:cubicBezTo>
                  <a:pt x="473815" y="734461"/>
                  <a:pt x="474800" y="732440"/>
                  <a:pt x="468417" y="730037"/>
                </a:cubicBezTo>
                <a:cubicBezTo>
                  <a:pt x="462259" y="734845"/>
                  <a:pt x="443878" y="735261"/>
                  <a:pt x="454582" y="745549"/>
                </a:cubicBezTo>
                <a:cubicBezTo>
                  <a:pt x="448762" y="749004"/>
                  <a:pt x="451451" y="741245"/>
                  <a:pt x="449066" y="740634"/>
                </a:cubicBezTo>
                <a:cubicBezTo>
                  <a:pt x="443545" y="734720"/>
                  <a:pt x="428124" y="738304"/>
                  <a:pt x="425528" y="745213"/>
                </a:cubicBezTo>
                <a:cubicBezTo>
                  <a:pt x="417817" y="737363"/>
                  <a:pt x="408731" y="747434"/>
                  <a:pt x="400294" y="749056"/>
                </a:cubicBezTo>
                <a:cubicBezTo>
                  <a:pt x="400519" y="752723"/>
                  <a:pt x="398235" y="758059"/>
                  <a:pt x="394617" y="753528"/>
                </a:cubicBezTo>
                <a:cubicBezTo>
                  <a:pt x="401571" y="744782"/>
                  <a:pt x="383858" y="753385"/>
                  <a:pt x="380233" y="753303"/>
                </a:cubicBezTo>
                <a:cubicBezTo>
                  <a:pt x="375032" y="757868"/>
                  <a:pt x="371309" y="761281"/>
                  <a:pt x="363852" y="758983"/>
                </a:cubicBezTo>
                <a:cubicBezTo>
                  <a:pt x="351982" y="769159"/>
                  <a:pt x="332596" y="767787"/>
                  <a:pt x="322594" y="780039"/>
                </a:cubicBezTo>
                <a:cubicBezTo>
                  <a:pt x="278489" y="787603"/>
                  <a:pt x="242318" y="803546"/>
                  <a:pt x="197117" y="792982"/>
                </a:cubicBezTo>
                <a:cubicBezTo>
                  <a:pt x="187463" y="785701"/>
                  <a:pt x="177556" y="781588"/>
                  <a:pt x="169240" y="772273"/>
                </a:cubicBezTo>
                <a:cubicBezTo>
                  <a:pt x="161671" y="769507"/>
                  <a:pt x="140150" y="765130"/>
                  <a:pt x="149471" y="779387"/>
                </a:cubicBezTo>
                <a:cubicBezTo>
                  <a:pt x="160202" y="783860"/>
                  <a:pt x="143598" y="780459"/>
                  <a:pt x="150371" y="786796"/>
                </a:cubicBezTo>
                <a:cubicBezTo>
                  <a:pt x="147455" y="798458"/>
                  <a:pt x="205767" y="825523"/>
                  <a:pt x="215021" y="821581"/>
                </a:cubicBezTo>
                <a:cubicBezTo>
                  <a:pt x="238018" y="822002"/>
                  <a:pt x="259471" y="821853"/>
                  <a:pt x="280851" y="814035"/>
                </a:cubicBezTo>
                <a:cubicBezTo>
                  <a:pt x="285929" y="812188"/>
                  <a:pt x="325428" y="810808"/>
                  <a:pt x="315728" y="803087"/>
                </a:cubicBezTo>
                <a:cubicBezTo>
                  <a:pt x="323266" y="801176"/>
                  <a:pt x="330585" y="802419"/>
                  <a:pt x="337561" y="799990"/>
                </a:cubicBezTo>
                <a:cubicBezTo>
                  <a:pt x="344007" y="793002"/>
                  <a:pt x="350094" y="786478"/>
                  <a:pt x="360883" y="789434"/>
                </a:cubicBezTo>
                <a:cubicBezTo>
                  <a:pt x="371055" y="783206"/>
                  <a:pt x="382483" y="781772"/>
                  <a:pt x="393354" y="775654"/>
                </a:cubicBezTo>
                <a:cubicBezTo>
                  <a:pt x="404788" y="772495"/>
                  <a:pt x="417505" y="771659"/>
                  <a:pt x="428344" y="766808"/>
                </a:cubicBezTo>
                <a:cubicBezTo>
                  <a:pt x="436732" y="766835"/>
                  <a:pt x="443549" y="765713"/>
                  <a:pt x="447874" y="757699"/>
                </a:cubicBezTo>
                <a:cubicBezTo>
                  <a:pt x="449596" y="748331"/>
                  <a:pt x="456795" y="760964"/>
                  <a:pt x="461278" y="756483"/>
                </a:cubicBezTo>
                <a:cubicBezTo>
                  <a:pt x="468468" y="753197"/>
                  <a:pt x="475887" y="752797"/>
                  <a:pt x="482048" y="747150"/>
                </a:cubicBezTo>
                <a:cubicBezTo>
                  <a:pt x="485140" y="747612"/>
                  <a:pt x="488801" y="748632"/>
                  <a:pt x="488648" y="744479"/>
                </a:cubicBezTo>
                <a:cubicBezTo>
                  <a:pt x="490682" y="741370"/>
                  <a:pt x="494014" y="745026"/>
                  <a:pt x="496557" y="742541"/>
                </a:cubicBezTo>
                <a:cubicBezTo>
                  <a:pt x="496575" y="738399"/>
                  <a:pt x="501537" y="737205"/>
                  <a:pt x="504159" y="734403"/>
                </a:cubicBezTo>
                <a:lnTo>
                  <a:pt x="504153" y="734402"/>
                </a:lnTo>
                <a:lnTo>
                  <a:pt x="504154" y="734384"/>
                </a:lnTo>
                <a:cubicBezTo>
                  <a:pt x="529901" y="729279"/>
                  <a:pt x="516460" y="698770"/>
                  <a:pt x="495475" y="696864"/>
                </a:cubicBezTo>
                <a:cubicBezTo>
                  <a:pt x="486130" y="683277"/>
                  <a:pt x="475667" y="680273"/>
                  <a:pt x="462007" y="672014"/>
                </a:cubicBezTo>
                <a:cubicBezTo>
                  <a:pt x="437811" y="665147"/>
                  <a:pt x="412604" y="662241"/>
                  <a:pt x="387879" y="662935"/>
                </a:cubicBezTo>
                <a:close/>
                <a:moveTo>
                  <a:pt x="52556" y="643688"/>
                </a:moveTo>
                <a:cubicBezTo>
                  <a:pt x="54300" y="644201"/>
                  <a:pt x="58925" y="643393"/>
                  <a:pt x="58307" y="646065"/>
                </a:cubicBezTo>
                <a:cubicBezTo>
                  <a:pt x="57056" y="647853"/>
                  <a:pt x="48617" y="646167"/>
                  <a:pt x="52556" y="643688"/>
                </a:cubicBezTo>
                <a:close/>
                <a:moveTo>
                  <a:pt x="328037" y="510685"/>
                </a:moveTo>
                <a:cubicBezTo>
                  <a:pt x="325723" y="509436"/>
                  <a:pt x="323949" y="514420"/>
                  <a:pt x="325992" y="515328"/>
                </a:cubicBezTo>
                <a:cubicBezTo>
                  <a:pt x="328109" y="515188"/>
                  <a:pt x="327808" y="512276"/>
                  <a:pt x="328037" y="510685"/>
                </a:cubicBezTo>
                <a:close/>
                <a:moveTo>
                  <a:pt x="392758" y="489933"/>
                </a:moveTo>
                <a:cubicBezTo>
                  <a:pt x="390331" y="490240"/>
                  <a:pt x="387843" y="491407"/>
                  <a:pt x="385267" y="493903"/>
                </a:cubicBezTo>
                <a:cubicBezTo>
                  <a:pt x="384256" y="491585"/>
                  <a:pt x="381577" y="490847"/>
                  <a:pt x="381697" y="493909"/>
                </a:cubicBezTo>
                <a:cubicBezTo>
                  <a:pt x="381791" y="497254"/>
                  <a:pt x="378932" y="495290"/>
                  <a:pt x="377960" y="493420"/>
                </a:cubicBezTo>
                <a:cubicBezTo>
                  <a:pt x="360798" y="483974"/>
                  <a:pt x="340937" y="498607"/>
                  <a:pt x="328038" y="510702"/>
                </a:cubicBezTo>
                <a:cubicBezTo>
                  <a:pt x="332707" y="510666"/>
                  <a:pt x="333700" y="512323"/>
                  <a:pt x="330028" y="515624"/>
                </a:cubicBezTo>
                <a:lnTo>
                  <a:pt x="330029" y="515606"/>
                </a:lnTo>
                <a:lnTo>
                  <a:pt x="330033" y="515624"/>
                </a:lnTo>
                <a:cubicBezTo>
                  <a:pt x="327938" y="527889"/>
                  <a:pt x="344632" y="522430"/>
                  <a:pt x="350477" y="517225"/>
                </a:cubicBezTo>
                <a:cubicBezTo>
                  <a:pt x="350709" y="513706"/>
                  <a:pt x="342043" y="517306"/>
                  <a:pt x="340835" y="513349"/>
                </a:cubicBezTo>
                <a:cubicBezTo>
                  <a:pt x="341755" y="512215"/>
                  <a:pt x="343001" y="512373"/>
                  <a:pt x="344161" y="512666"/>
                </a:cubicBezTo>
                <a:cubicBezTo>
                  <a:pt x="346964" y="514305"/>
                  <a:pt x="349545" y="509394"/>
                  <a:pt x="351018" y="512335"/>
                </a:cubicBezTo>
                <a:cubicBezTo>
                  <a:pt x="350121" y="522646"/>
                  <a:pt x="364752" y="508404"/>
                  <a:pt x="370830" y="510392"/>
                </a:cubicBezTo>
                <a:cubicBezTo>
                  <a:pt x="378754" y="505545"/>
                  <a:pt x="389582" y="510413"/>
                  <a:pt x="397660" y="506129"/>
                </a:cubicBezTo>
                <a:cubicBezTo>
                  <a:pt x="399242" y="505648"/>
                  <a:pt x="400499" y="507002"/>
                  <a:pt x="400548" y="509005"/>
                </a:cubicBezTo>
                <a:cubicBezTo>
                  <a:pt x="400386" y="508834"/>
                  <a:pt x="400044" y="508774"/>
                  <a:pt x="399442" y="508929"/>
                </a:cubicBezTo>
                <a:cubicBezTo>
                  <a:pt x="398654" y="509304"/>
                  <a:pt x="397552" y="510514"/>
                  <a:pt x="398758" y="511115"/>
                </a:cubicBezTo>
                <a:cubicBezTo>
                  <a:pt x="399805" y="511061"/>
                  <a:pt x="400999" y="509555"/>
                  <a:pt x="400560" y="509024"/>
                </a:cubicBezTo>
                <a:cubicBezTo>
                  <a:pt x="404623" y="508714"/>
                  <a:pt x="405382" y="510677"/>
                  <a:pt x="405670" y="514053"/>
                </a:cubicBezTo>
                <a:cubicBezTo>
                  <a:pt x="408884" y="519398"/>
                  <a:pt x="417694" y="521879"/>
                  <a:pt x="419056" y="527133"/>
                </a:cubicBezTo>
                <a:cubicBezTo>
                  <a:pt x="407428" y="549991"/>
                  <a:pt x="426184" y="531139"/>
                  <a:pt x="432595" y="542632"/>
                </a:cubicBezTo>
                <a:cubicBezTo>
                  <a:pt x="428900" y="546521"/>
                  <a:pt x="427694" y="538528"/>
                  <a:pt x="423667" y="542804"/>
                </a:cubicBezTo>
                <a:cubicBezTo>
                  <a:pt x="411801" y="539472"/>
                  <a:pt x="416726" y="547380"/>
                  <a:pt x="411120" y="552816"/>
                </a:cubicBezTo>
                <a:cubicBezTo>
                  <a:pt x="407488" y="563119"/>
                  <a:pt x="398805" y="570272"/>
                  <a:pt x="394761" y="580171"/>
                </a:cubicBezTo>
                <a:cubicBezTo>
                  <a:pt x="391619" y="586347"/>
                  <a:pt x="386860" y="589128"/>
                  <a:pt x="389441" y="595393"/>
                </a:cubicBezTo>
                <a:cubicBezTo>
                  <a:pt x="380597" y="595679"/>
                  <a:pt x="375986" y="602307"/>
                  <a:pt x="371647" y="609438"/>
                </a:cubicBezTo>
                <a:cubicBezTo>
                  <a:pt x="369927" y="615783"/>
                  <a:pt x="356251" y="624627"/>
                  <a:pt x="369590" y="624776"/>
                </a:cubicBezTo>
                <a:cubicBezTo>
                  <a:pt x="373975" y="628292"/>
                  <a:pt x="361678" y="628018"/>
                  <a:pt x="363559" y="623987"/>
                </a:cubicBezTo>
                <a:cubicBezTo>
                  <a:pt x="356121" y="626208"/>
                  <a:pt x="352389" y="631361"/>
                  <a:pt x="346598" y="636356"/>
                </a:cubicBezTo>
                <a:cubicBezTo>
                  <a:pt x="345590" y="641376"/>
                  <a:pt x="338787" y="640051"/>
                  <a:pt x="335536" y="645041"/>
                </a:cubicBezTo>
                <a:cubicBezTo>
                  <a:pt x="341306" y="666060"/>
                  <a:pt x="354981" y="657698"/>
                  <a:pt x="367095" y="650120"/>
                </a:cubicBezTo>
                <a:cubicBezTo>
                  <a:pt x="367757" y="650148"/>
                  <a:pt x="368514" y="648879"/>
                  <a:pt x="367641" y="648426"/>
                </a:cubicBezTo>
                <a:cubicBezTo>
                  <a:pt x="358912" y="646647"/>
                  <a:pt x="365924" y="634970"/>
                  <a:pt x="371655" y="641917"/>
                </a:cubicBezTo>
                <a:cubicBezTo>
                  <a:pt x="366620" y="644999"/>
                  <a:pt x="371281" y="646640"/>
                  <a:pt x="373389" y="645142"/>
                </a:cubicBezTo>
                <a:cubicBezTo>
                  <a:pt x="374416" y="641339"/>
                  <a:pt x="380192" y="638557"/>
                  <a:pt x="375433" y="634748"/>
                </a:cubicBezTo>
                <a:cubicBezTo>
                  <a:pt x="391001" y="630497"/>
                  <a:pt x="397070" y="617058"/>
                  <a:pt x="409580" y="607330"/>
                </a:cubicBezTo>
                <a:cubicBezTo>
                  <a:pt x="418324" y="595325"/>
                  <a:pt x="405793" y="590982"/>
                  <a:pt x="416387" y="586246"/>
                </a:cubicBezTo>
                <a:cubicBezTo>
                  <a:pt x="429873" y="581155"/>
                  <a:pt x="427051" y="560732"/>
                  <a:pt x="436714" y="551200"/>
                </a:cubicBezTo>
                <a:cubicBezTo>
                  <a:pt x="438561" y="529544"/>
                  <a:pt x="433310" y="509828"/>
                  <a:pt x="413703" y="497768"/>
                </a:cubicBezTo>
                <a:cubicBezTo>
                  <a:pt x="406771" y="495845"/>
                  <a:pt x="400038" y="489015"/>
                  <a:pt x="392758" y="489933"/>
                </a:cubicBezTo>
                <a:close/>
                <a:moveTo>
                  <a:pt x="184381" y="468227"/>
                </a:moveTo>
                <a:cubicBezTo>
                  <a:pt x="185553" y="467988"/>
                  <a:pt x="186232" y="468704"/>
                  <a:pt x="185512" y="471467"/>
                </a:cubicBezTo>
                <a:cubicBezTo>
                  <a:pt x="183637" y="473141"/>
                  <a:pt x="181956" y="472937"/>
                  <a:pt x="180289" y="470715"/>
                </a:cubicBezTo>
                <a:cubicBezTo>
                  <a:pt x="181544" y="469659"/>
                  <a:pt x="183209" y="468465"/>
                  <a:pt x="184381" y="468227"/>
                </a:cubicBezTo>
                <a:close/>
                <a:moveTo>
                  <a:pt x="477" y="451450"/>
                </a:moveTo>
                <a:cubicBezTo>
                  <a:pt x="1473" y="451409"/>
                  <a:pt x="2783" y="452584"/>
                  <a:pt x="3957" y="454656"/>
                </a:cubicBezTo>
                <a:lnTo>
                  <a:pt x="0" y="458399"/>
                </a:lnTo>
                <a:lnTo>
                  <a:pt x="0" y="452678"/>
                </a:lnTo>
                <a:close/>
                <a:moveTo>
                  <a:pt x="0" y="436047"/>
                </a:moveTo>
                <a:lnTo>
                  <a:pt x="2676" y="438248"/>
                </a:lnTo>
                <a:cubicBezTo>
                  <a:pt x="7177" y="443057"/>
                  <a:pt x="7918" y="446161"/>
                  <a:pt x="6769" y="446794"/>
                </a:cubicBezTo>
                <a:lnTo>
                  <a:pt x="0" y="440925"/>
                </a:lnTo>
                <a:close/>
                <a:moveTo>
                  <a:pt x="24758" y="410768"/>
                </a:moveTo>
                <a:cubicBezTo>
                  <a:pt x="18757" y="412106"/>
                  <a:pt x="20329" y="422570"/>
                  <a:pt x="14638" y="421054"/>
                </a:cubicBezTo>
                <a:cubicBezTo>
                  <a:pt x="11819" y="420218"/>
                  <a:pt x="17428" y="417335"/>
                  <a:pt x="16619" y="415066"/>
                </a:cubicBezTo>
                <a:cubicBezTo>
                  <a:pt x="13675" y="411935"/>
                  <a:pt x="15109" y="410837"/>
                  <a:pt x="18798" y="410805"/>
                </a:cubicBezTo>
                <a:cubicBezTo>
                  <a:pt x="20431" y="409239"/>
                  <a:pt x="23611" y="407797"/>
                  <a:pt x="24758" y="410768"/>
                </a:cubicBezTo>
                <a:close/>
                <a:moveTo>
                  <a:pt x="276538" y="142062"/>
                </a:moveTo>
                <a:lnTo>
                  <a:pt x="276540" y="142063"/>
                </a:lnTo>
                <a:lnTo>
                  <a:pt x="276538" y="142063"/>
                </a:lnTo>
                <a:close/>
                <a:moveTo>
                  <a:pt x="266613" y="95796"/>
                </a:moveTo>
                <a:lnTo>
                  <a:pt x="266307" y="98364"/>
                </a:lnTo>
                <a:cubicBezTo>
                  <a:pt x="268505" y="99265"/>
                  <a:pt x="270094" y="96321"/>
                  <a:pt x="266613" y="95796"/>
                </a:cubicBezTo>
                <a:close/>
                <a:moveTo>
                  <a:pt x="222674" y="95705"/>
                </a:moveTo>
                <a:cubicBezTo>
                  <a:pt x="227014" y="96628"/>
                  <a:pt x="223625" y="99449"/>
                  <a:pt x="221241" y="98107"/>
                </a:cubicBezTo>
                <a:cubicBezTo>
                  <a:pt x="219183" y="96876"/>
                  <a:pt x="221109" y="95044"/>
                  <a:pt x="222674" y="95705"/>
                </a:cubicBezTo>
                <a:close/>
                <a:moveTo>
                  <a:pt x="453357" y="93883"/>
                </a:moveTo>
                <a:cubicBezTo>
                  <a:pt x="454713" y="92189"/>
                  <a:pt x="457934" y="91272"/>
                  <a:pt x="460433" y="94452"/>
                </a:cubicBezTo>
                <a:cubicBezTo>
                  <a:pt x="454223" y="98668"/>
                  <a:pt x="460474" y="96740"/>
                  <a:pt x="462089" y="100030"/>
                </a:cubicBezTo>
                <a:cubicBezTo>
                  <a:pt x="461179" y="102092"/>
                  <a:pt x="456234" y="100306"/>
                  <a:pt x="457480" y="97981"/>
                </a:cubicBezTo>
                <a:lnTo>
                  <a:pt x="457478" y="97981"/>
                </a:lnTo>
                <a:cubicBezTo>
                  <a:pt x="452513" y="98050"/>
                  <a:pt x="452002" y="95578"/>
                  <a:pt x="453357" y="93883"/>
                </a:cubicBezTo>
                <a:close/>
                <a:moveTo>
                  <a:pt x="401254" y="88476"/>
                </a:moveTo>
                <a:cubicBezTo>
                  <a:pt x="401164" y="88755"/>
                  <a:pt x="401101" y="89001"/>
                  <a:pt x="401057" y="89212"/>
                </a:cubicBezTo>
                <a:cubicBezTo>
                  <a:pt x="401254" y="89280"/>
                  <a:pt x="401449" y="89364"/>
                  <a:pt x="401647" y="89431"/>
                </a:cubicBezTo>
                <a:cubicBezTo>
                  <a:pt x="401808" y="88639"/>
                  <a:pt x="401626" y="88394"/>
                  <a:pt x="401254" y="88476"/>
                </a:cubicBezTo>
                <a:close/>
                <a:moveTo>
                  <a:pt x="446544" y="81089"/>
                </a:moveTo>
                <a:cubicBezTo>
                  <a:pt x="450883" y="82011"/>
                  <a:pt x="447494" y="84832"/>
                  <a:pt x="445110" y="83490"/>
                </a:cubicBezTo>
                <a:cubicBezTo>
                  <a:pt x="443052" y="82259"/>
                  <a:pt x="444978" y="80428"/>
                  <a:pt x="446544" y="81089"/>
                </a:cubicBezTo>
                <a:close/>
                <a:moveTo>
                  <a:pt x="105824" y="73536"/>
                </a:moveTo>
                <a:cubicBezTo>
                  <a:pt x="108010" y="78686"/>
                  <a:pt x="102808" y="85042"/>
                  <a:pt x="101124" y="79409"/>
                </a:cubicBezTo>
                <a:cubicBezTo>
                  <a:pt x="104115" y="78008"/>
                  <a:pt x="102841" y="75224"/>
                  <a:pt x="105824" y="73536"/>
                </a:cubicBezTo>
                <a:close/>
                <a:moveTo>
                  <a:pt x="395106" y="64556"/>
                </a:moveTo>
                <a:cubicBezTo>
                  <a:pt x="392581" y="63311"/>
                  <a:pt x="391565" y="66473"/>
                  <a:pt x="389399" y="66450"/>
                </a:cubicBezTo>
                <a:cubicBezTo>
                  <a:pt x="387517" y="66553"/>
                  <a:pt x="385320" y="64901"/>
                  <a:pt x="383669" y="67270"/>
                </a:cubicBezTo>
                <a:cubicBezTo>
                  <a:pt x="385776" y="74610"/>
                  <a:pt x="386226" y="82034"/>
                  <a:pt x="387491" y="89512"/>
                </a:cubicBezTo>
                <a:cubicBezTo>
                  <a:pt x="395962" y="91808"/>
                  <a:pt x="384469" y="109071"/>
                  <a:pt x="396278" y="112650"/>
                </a:cubicBezTo>
                <a:cubicBezTo>
                  <a:pt x="391910" y="120383"/>
                  <a:pt x="398570" y="133554"/>
                  <a:pt x="395136" y="144282"/>
                </a:cubicBezTo>
                <a:cubicBezTo>
                  <a:pt x="392115" y="150501"/>
                  <a:pt x="399847" y="154747"/>
                  <a:pt x="393483" y="158970"/>
                </a:cubicBezTo>
                <a:cubicBezTo>
                  <a:pt x="396559" y="170555"/>
                  <a:pt x="390883" y="183610"/>
                  <a:pt x="386256" y="197022"/>
                </a:cubicBezTo>
                <a:cubicBezTo>
                  <a:pt x="379676" y="200302"/>
                  <a:pt x="385537" y="205937"/>
                  <a:pt x="384364" y="210087"/>
                </a:cubicBezTo>
                <a:cubicBezTo>
                  <a:pt x="372515" y="222361"/>
                  <a:pt x="365772" y="205454"/>
                  <a:pt x="358078" y="196551"/>
                </a:cubicBezTo>
                <a:cubicBezTo>
                  <a:pt x="352088" y="182695"/>
                  <a:pt x="338800" y="172015"/>
                  <a:pt x="336399" y="157030"/>
                </a:cubicBezTo>
                <a:cubicBezTo>
                  <a:pt x="327371" y="144126"/>
                  <a:pt x="330063" y="152470"/>
                  <a:pt x="323492" y="160321"/>
                </a:cubicBezTo>
                <a:lnTo>
                  <a:pt x="323490" y="160321"/>
                </a:lnTo>
                <a:lnTo>
                  <a:pt x="323487" y="160321"/>
                </a:lnTo>
                <a:cubicBezTo>
                  <a:pt x="336491" y="187211"/>
                  <a:pt x="350141" y="222645"/>
                  <a:pt x="380229" y="236604"/>
                </a:cubicBezTo>
                <a:cubicBezTo>
                  <a:pt x="385284" y="238344"/>
                  <a:pt x="386091" y="235953"/>
                  <a:pt x="388564" y="232427"/>
                </a:cubicBezTo>
                <a:cubicBezTo>
                  <a:pt x="393406" y="234545"/>
                  <a:pt x="391399" y="227015"/>
                  <a:pt x="395700" y="228115"/>
                </a:cubicBezTo>
                <a:cubicBezTo>
                  <a:pt x="400488" y="225872"/>
                  <a:pt x="398707" y="215287"/>
                  <a:pt x="405002" y="212309"/>
                </a:cubicBezTo>
                <a:cubicBezTo>
                  <a:pt x="407490" y="208302"/>
                  <a:pt x="402181" y="200723"/>
                  <a:pt x="406264" y="200843"/>
                </a:cubicBezTo>
                <a:cubicBezTo>
                  <a:pt x="407735" y="201301"/>
                  <a:pt x="409124" y="200522"/>
                  <a:pt x="409091" y="199324"/>
                </a:cubicBezTo>
                <a:cubicBezTo>
                  <a:pt x="409011" y="196389"/>
                  <a:pt x="412910" y="195962"/>
                  <a:pt x="412620" y="193013"/>
                </a:cubicBezTo>
                <a:cubicBezTo>
                  <a:pt x="413418" y="191353"/>
                  <a:pt x="416154" y="190381"/>
                  <a:pt x="415724" y="187887"/>
                </a:cubicBezTo>
                <a:cubicBezTo>
                  <a:pt x="412692" y="178074"/>
                  <a:pt x="421902" y="164993"/>
                  <a:pt x="417528" y="154533"/>
                </a:cubicBezTo>
                <a:cubicBezTo>
                  <a:pt x="419166" y="143826"/>
                  <a:pt x="417111" y="129400"/>
                  <a:pt x="413479" y="116974"/>
                </a:cubicBezTo>
                <a:cubicBezTo>
                  <a:pt x="409873" y="113584"/>
                  <a:pt x="417918" y="110976"/>
                  <a:pt x="412553" y="106840"/>
                </a:cubicBezTo>
                <a:cubicBezTo>
                  <a:pt x="415030" y="98689"/>
                  <a:pt x="409607" y="101870"/>
                  <a:pt x="405894" y="98240"/>
                </a:cubicBezTo>
                <a:cubicBezTo>
                  <a:pt x="412113" y="93900"/>
                  <a:pt x="407001" y="91478"/>
                  <a:pt x="401644" y="89449"/>
                </a:cubicBezTo>
                <a:cubicBezTo>
                  <a:pt x="401617" y="89590"/>
                  <a:pt x="401644" y="89627"/>
                  <a:pt x="401590" y="89820"/>
                </a:cubicBezTo>
                <a:cubicBezTo>
                  <a:pt x="400954" y="90240"/>
                  <a:pt x="400923" y="89828"/>
                  <a:pt x="401055" y="89212"/>
                </a:cubicBezTo>
                <a:cubicBezTo>
                  <a:pt x="401014" y="89191"/>
                  <a:pt x="400976" y="89170"/>
                  <a:pt x="400935" y="89168"/>
                </a:cubicBezTo>
                <a:cubicBezTo>
                  <a:pt x="397746" y="91663"/>
                  <a:pt x="400127" y="88773"/>
                  <a:pt x="401252" y="88476"/>
                </a:cubicBezTo>
                <a:cubicBezTo>
                  <a:pt x="401714" y="87079"/>
                  <a:pt x="402542" y="85172"/>
                  <a:pt x="402225" y="84865"/>
                </a:cubicBezTo>
                <a:cubicBezTo>
                  <a:pt x="395162" y="78558"/>
                  <a:pt x="405727" y="70625"/>
                  <a:pt x="395106" y="64556"/>
                </a:cubicBezTo>
                <a:close/>
                <a:moveTo>
                  <a:pt x="229016" y="52829"/>
                </a:moveTo>
                <a:cubicBezTo>
                  <a:pt x="227989" y="53660"/>
                  <a:pt x="228238" y="55360"/>
                  <a:pt x="232982" y="55489"/>
                </a:cubicBezTo>
                <a:cubicBezTo>
                  <a:pt x="232864" y="55481"/>
                  <a:pt x="232836" y="55390"/>
                  <a:pt x="232705" y="55381"/>
                </a:cubicBezTo>
                <a:cubicBezTo>
                  <a:pt x="232345" y="52035"/>
                  <a:pt x="230043" y="51998"/>
                  <a:pt x="229016" y="52829"/>
                </a:cubicBezTo>
                <a:close/>
                <a:moveTo>
                  <a:pt x="107290" y="45497"/>
                </a:moveTo>
                <a:cubicBezTo>
                  <a:pt x="111630" y="46421"/>
                  <a:pt x="108241" y="49241"/>
                  <a:pt x="105857" y="47898"/>
                </a:cubicBezTo>
                <a:cubicBezTo>
                  <a:pt x="103797" y="46668"/>
                  <a:pt x="105726" y="44836"/>
                  <a:pt x="107290" y="45497"/>
                </a:cubicBezTo>
                <a:close/>
                <a:moveTo>
                  <a:pt x="228334" y="36744"/>
                </a:moveTo>
                <a:cubicBezTo>
                  <a:pt x="206819" y="55460"/>
                  <a:pt x="234796" y="53793"/>
                  <a:pt x="219410" y="58039"/>
                </a:cubicBezTo>
                <a:cubicBezTo>
                  <a:pt x="216539" y="71983"/>
                  <a:pt x="207664" y="83693"/>
                  <a:pt x="204520" y="97369"/>
                </a:cubicBezTo>
                <a:cubicBezTo>
                  <a:pt x="209603" y="102164"/>
                  <a:pt x="198553" y="102744"/>
                  <a:pt x="202700" y="108046"/>
                </a:cubicBezTo>
                <a:cubicBezTo>
                  <a:pt x="197308" y="108353"/>
                  <a:pt x="195432" y="113117"/>
                  <a:pt x="199271" y="117469"/>
                </a:cubicBezTo>
                <a:cubicBezTo>
                  <a:pt x="198199" y="119753"/>
                  <a:pt x="195262" y="117480"/>
                  <a:pt x="194370" y="121526"/>
                </a:cubicBezTo>
                <a:cubicBezTo>
                  <a:pt x="193883" y="120813"/>
                  <a:pt x="193849" y="122115"/>
                  <a:pt x="193551" y="123362"/>
                </a:cubicBezTo>
                <a:cubicBezTo>
                  <a:pt x="193152" y="125031"/>
                  <a:pt x="194005" y="123393"/>
                  <a:pt x="192310" y="123205"/>
                </a:cubicBezTo>
                <a:cubicBezTo>
                  <a:pt x="181953" y="129118"/>
                  <a:pt x="184137" y="142838"/>
                  <a:pt x="176332" y="149640"/>
                </a:cubicBezTo>
                <a:cubicBezTo>
                  <a:pt x="173831" y="156896"/>
                  <a:pt x="168309" y="152142"/>
                  <a:pt x="163676" y="157395"/>
                </a:cubicBezTo>
                <a:cubicBezTo>
                  <a:pt x="165248" y="165019"/>
                  <a:pt x="158444" y="164945"/>
                  <a:pt x="157099" y="169477"/>
                </a:cubicBezTo>
                <a:cubicBezTo>
                  <a:pt x="151082" y="171313"/>
                  <a:pt x="146627" y="176400"/>
                  <a:pt x="140744" y="177977"/>
                </a:cubicBezTo>
                <a:cubicBezTo>
                  <a:pt x="140147" y="180204"/>
                  <a:pt x="140548" y="185017"/>
                  <a:pt x="136993" y="184041"/>
                </a:cubicBezTo>
                <a:cubicBezTo>
                  <a:pt x="123672" y="185000"/>
                  <a:pt x="113241" y="197568"/>
                  <a:pt x="98773" y="192450"/>
                </a:cubicBezTo>
                <a:cubicBezTo>
                  <a:pt x="93383" y="198042"/>
                  <a:pt x="87193" y="200635"/>
                  <a:pt x="79726" y="197568"/>
                </a:cubicBezTo>
                <a:cubicBezTo>
                  <a:pt x="78669" y="173856"/>
                  <a:pt x="83593" y="146126"/>
                  <a:pt x="85116" y="124768"/>
                </a:cubicBezTo>
                <a:cubicBezTo>
                  <a:pt x="89150" y="117529"/>
                  <a:pt x="95773" y="110449"/>
                  <a:pt x="97620" y="102487"/>
                </a:cubicBezTo>
                <a:cubicBezTo>
                  <a:pt x="96894" y="100705"/>
                  <a:pt x="90765" y="100981"/>
                  <a:pt x="94601" y="98530"/>
                </a:cubicBezTo>
                <a:cubicBezTo>
                  <a:pt x="101399" y="98855"/>
                  <a:pt x="106444" y="88113"/>
                  <a:pt x="106434" y="84452"/>
                </a:cubicBezTo>
                <a:cubicBezTo>
                  <a:pt x="112461" y="85527"/>
                  <a:pt x="109200" y="80178"/>
                  <a:pt x="113608" y="76411"/>
                </a:cubicBezTo>
                <a:cubicBezTo>
                  <a:pt x="115866" y="67816"/>
                  <a:pt x="106223" y="69029"/>
                  <a:pt x="101425" y="72217"/>
                </a:cubicBezTo>
                <a:cubicBezTo>
                  <a:pt x="96992" y="78465"/>
                  <a:pt x="90076" y="81667"/>
                  <a:pt x="88409" y="89427"/>
                </a:cubicBezTo>
                <a:cubicBezTo>
                  <a:pt x="85919" y="89864"/>
                  <a:pt x="83204" y="89606"/>
                  <a:pt x="83544" y="93218"/>
                </a:cubicBezTo>
                <a:cubicBezTo>
                  <a:pt x="75131" y="99532"/>
                  <a:pt x="76396" y="111439"/>
                  <a:pt x="67896" y="117193"/>
                </a:cubicBezTo>
                <a:cubicBezTo>
                  <a:pt x="58142" y="141789"/>
                  <a:pt x="62903" y="178790"/>
                  <a:pt x="62385" y="205305"/>
                </a:cubicBezTo>
                <a:cubicBezTo>
                  <a:pt x="58531" y="233680"/>
                  <a:pt x="127200" y="210258"/>
                  <a:pt x="140996" y="207760"/>
                </a:cubicBezTo>
                <a:cubicBezTo>
                  <a:pt x="144531" y="201521"/>
                  <a:pt x="153040" y="206784"/>
                  <a:pt x="153412" y="200256"/>
                </a:cubicBezTo>
                <a:cubicBezTo>
                  <a:pt x="162768" y="193382"/>
                  <a:pt x="171234" y="191535"/>
                  <a:pt x="178755" y="182428"/>
                </a:cubicBezTo>
                <a:cubicBezTo>
                  <a:pt x="179419" y="178920"/>
                  <a:pt x="179444" y="178904"/>
                  <a:pt x="183215" y="179199"/>
                </a:cubicBezTo>
                <a:cubicBezTo>
                  <a:pt x="186090" y="178147"/>
                  <a:pt x="187026" y="171855"/>
                  <a:pt x="190534" y="172310"/>
                </a:cubicBezTo>
                <a:cubicBezTo>
                  <a:pt x="193530" y="170159"/>
                  <a:pt x="196603" y="163210"/>
                  <a:pt x="199614" y="159632"/>
                </a:cubicBezTo>
                <a:cubicBezTo>
                  <a:pt x="205813" y="155593"/>
                  <a:pt x="205386" y="151439"/>
                  <a:pt x="206686" y="146619"/>
                </a:cubicBezTo>
                <a:cubicBezTo>
                  <a:pt x="224541" y="120098"/>
                  <a:pt x="236190" y="86457"/>
                  <a:pt x="237619" y="57451"/>
                </a:cubicBezTo>
                <a:cubicBezTo>
                  <a:pt x="241934" y="54372"/>
                  <a:pt x="236598" y="47810"/>
                  <a:pt x="239373" y="41805"/>
                </a:cubicBezTo>
                <a:cubicBezTo>
                  <a:pt x="239571" y="40087"/>
                  <a:pt x="239639" y="42145"/>
                  <a:pt x="238472" y="40637"/>
                </a:cubicBezTo>
                <a:cubicBezTo>
                  <a:pt x="233710" y="41505"/>
                  <a:pt x="232606" y="36930"/>
                  <a:pt x="228334" y="36744"/>
                </a:cubicBezTo>
                <a:close/>
                <a:moveTo>
                  <a:pt x="200546" y="0"/>
                </a:moveTo>
                <a:lnTo>
                  <a:pt x="250149" y="0"/>
                </a:lnTo>
                <a:lnTo>
                  <a:pt x="248044" y="34161"/>
                </a:lnTo>
                <a:cubicBezTo>
                  <a:pt x="248341" y="47796"/>
                  <a:pt x="249578" y="61147"/>
                  <a:pt x="251217" y="72597"/>
                </a:cubicBezTo>
                <a:cubicBezTo>
                  <a:pt x="250688" y="78203"/>
                  <a:pt x="255237" y="72677"/>
                  <a:pt x="256124" y="75006"/>
                </a:cubicBezTo>
                <a:cubicBezTo>
                  <a:pt x="253705" y="84428"/>
                  <a:pt x="256808" y="81838"/>
                  <a:pt x="260454" y="87284"/>
                </a:cubicBezTo>
                <a:cubicBezTo>
                  <a:pt x="259468" y="87163"/>
                  <a:pt x="258905" y="86910"/>
                  <a:pt x="258647" y="87089"/>
                </a:cubicBezTo>
                <a:cubicBezTo>
                  <a:pt x="247322" y="94613"/>
                  <a:pt x="262900" y="113682"/>
                  <a:pt x="258743" y="121717"/>
                </a:cubicBezTo>
                <a:lnTo>
                  <a:pt x="258739" y="121716"/>
                </a:lnTo>
                <a:cubicBezTo>
                  <a:pt x="261809" y="134997"/>
                  <a:pt x="280270" y="110911"/>
                  <a:pt x="268011" y="116640"/>
                </a:cubicBezTo>
                <a:cubicBezTo>
                  <a:pt x="267351" y="111970"/>
                  <a:pt x="263228" y="105651"/>
                  <a:pt x="268257" y="102532"/>
                </a:cubicBezTo>
                <a:cubicBezTo>
                  <a:pt x="266899" y="97512"/>
                  <a:pt x="261792" y="99124"/>
                  <a:pt x="261881" y="96095"/>
                </a:cubicBezTo>
                <a:cubicBezTo>
                  <a:pt x="272436" y="93321"/>
                  <a:pt x="260861" y="70599"/>
                  <a:pt x="265854" y="59015"/>
                </a:cubicBezTo>
                <a:cubicBezTo>
                  <a:pt x="266776" y="54669"/>
                  <a:pt x="258410" y="58075"/>
                  <a:pt x="259083" y="54283"/>
                </a:cubicBezTo>
                <a:cubicBezTo>
                  <a:pt x="260424" y="52447"/>
                  <a:pt x="262343" y="54935"/>
                  <a:pt x="263907" y="52543"/>
                </a:cubicBezTo>
                <a:cubicBezTo>
                  <a:pt x="265307" y="46980"/>
                  <a:pt x="261088" y="42333"/>
                  <a:pt x="263431" y="36065"/>
                </a:cubicBezTo>
                <a:cubicBezTo>
                  <a:pt x="264708" y="32814"/>
                  <a:pt x="260376" y="33785"/>
                  <a:pt x="258930" y="31382"/>
                </a:cubicBezTo>
                <a:cubicBezTo>
                  <a:pt x="264664" y="28990"/>
                  <a:pt x="267336" y="21139"/>
                  <a:pt x="268026" y="12534"/>
                </a:cubicBezTo>
                <a:lnTo>
                  <a:pt x="266530" y="0"/>
                </a:lnTo>
                <a:lnTo>
                  <a:pt x="305382" y="0"/>
                </a:lnTo>
                <a:lnTo>
                  <a:pt x="306098" y="997"/>
                </a:lnTo>
                <a:cubicBezTo>
                  <a:pt x="308533" y="2267"/>
                  <a:pt x="311429" y="2421"/>
                  <a:pt x="313079" y="160"/>
                </a:cubicBezTo>
                <a:lnTo>
                  <a:pt x="313344" y="0"/>
                </a:lnTo>
                <a:lnTo>
                  <a:pt x="353308" y="0"/>
                </a:lnTo>
                <a:lnTo>
                  <a:pt x="350866" y="16468"/>
                </a:lnTo>
                <a:cubicBezTo>
                  <a:pt x="347791" y="25898"/>
                  <a:pt x="340567" y="31991"/>
                  <a:pt x="348257" y="42500"/>
                </a:cubicBezTo>
                <a:cubicBezTo>
                  <a:pt x="329265" y="65515"/>
                  <a:pt x="326853" y="100452"/>
                  <a:pt x="309600" y="125424"/>
                </a:cubicBezTo>
                <a:cubicBezTo>
                  <a:pt x="302569" y="133887"/>
                  <a:pt x="298957" y="139423"/>
                  <a:pt x="287694" y="147506"/>
                </a:cubicBezTo>
                <a:cubicBezTo>
                  <a:pt x="284968" y="148399"/>
                  <a:pt x="283134" y="146894"/>
                  <a:pt x="281504" y="145238"/>
                </a:cubicBezTo>
                <a:lnTo>
                  <a:pt x="276540" y="142063"/>
                </a:lnTo>
                <a:lnTo>
                  <a:pt x="276546" y="142063"/>
                </a:lnTo>
                <a:cubicBezTo>
                  <a:pt x="276866" y="141049"/>
                  <a:pt x="276622" y="140800"/>
                  <a:pt x="276168" y="140911"/>
                </a:cubicBezTo>
                <a:cubicBezTo>
                  <a:pt x="276024" y="141616"/>
                  <a:pt x="276125" y="141980"/>
                  <a:pt x="276449" y="142073"/>
                </a:cubicBezTo>
                <a:lnTo>
                  <a:pt x="276538" y="142063"/>
                </a:lnTo>
                <a:lnTo>
                  <a:pt x="276501" y="142256"/>
                </a:lnTo>
                <a:cubicBezTo>
                  <a:pt x="276430" y="142251"/>
                  <a:pt x="276496" y="142094"/>
                  <a:pt x="276444" y="142073"/>
                </a:cubicBezTo>
                <a:cubicBezTo>
                  <a:pt x="276218" y="142129"/>
                  <a:pt x="276016" y="142079"/>
                  <a:pt x="275779" y="142188"/>
                </a:cubicBezTo>
                <a:cubicBezTo>
                  <a:pt x="272698" y="143762"/>
                  <a:pt x="275017" y="141190"/>
                  <a:pt x="276165" y="140911"/>
                </a:cubicBezTo>
                <a:cubicBezTo>
                  <a:pt x="276630" y="138640"/>
                  <a:pt x="278471" y="134088"/>
                  <a:pt x="275333" y="131748"/>
                </a:cubicBezTo>
                <a:cubicBezTo>
                  <a:pt x="276158" y="126662"/>
                  <a:pt x="271722" y="127054"/>
                  <a:pt x="268911" y="129825"/>
                </a:cubicBezTo>
                <a:cubicBezTo>
                  <a:pt x="263143" y="128482"/>
                  <a:pt x="261371" y="130163"/>
                  <a:pt x="266004" y="134660"/>
                </a:cubicBezTo>
                <a:cubicBezTo>
                  <a:pt x="275334" y="136283"/>
                  <a:pt x="270988" y="136538"/>
                  <a:pt x="266216" y="139459"/>
                </a:cubicBezTo>
                <a:cubicBezTo>
                  <a:pt x="270062" y="141777"/>
                  <a:pt x="270795" y="145006"/>
                  <a:pt x="271952" y="148299"/>
                </a:cubicBezTo>
                <a:lnTo>
                  <a:pt x="271956" y="148300"/>
                </a:lnTo>
                <a:lnTo>
                  <a:pt x="271958" y="148300"/>
                </a:lnTo>
                <a:cubicBezTo>
                  <a:pt x="277813" y="152523"/>
                  <a:pt x="292245" y="162013"/>
                  <a:pt x="293873" y="148484"/>
                </a:cubicBezTo>
                <a:cubicBezTo>
                  <a:pt x="293631" y="146557"/>
                  <a:pt x="295487" y="145435"/>
                  <a:pt x="296716" y="147501"/>
                </a:cubicBezTo>
                <a:cubicBezTo>
                  <a:pt x="300182" y="151239"/>
                  <a:pt x="311752" y="138142"/>
                  <a:pt x="313680" y="133918"/>
                </a:cubicBezTo>
                <a:cubicBezTo>
                  <a:pt x="317077" y="127848"/>
                  <a:pt x="333328" y="126804"/>
                  <a:pt x="328365" y="120108"/>
                </a:cubicBezTo>
                <a:cubicBezTo>
                  <a:pt x="333465" y="118690"/>
                  <a:pt x="337335" y="114170"/>
                  <a:pt x="337555" y="108257"/>
                </a:cubicBezTo>
                <a:cubicBezTo>
                  <a:pt x="343261" y="100222"/>
                  <a:pt x="339212" y="101854"/>
                  <a:pt x="348898" y="96806"/>
                </a:cubicBezTo>
                <a:cubicBezTo>
                  <a:pt x="358432" y="86606"/>
                  <a:pt x="351632" y="79514"/>
                  <a:pt x="362437" y="72203"/>
                </a:cubicBezTo>
                <a:cubicBezTo>
                  <a:pt x="360811" y="63772"/>
                  <a:pt x="369911" y="56433"/>
                  <a:pt x="365667" y="49875"/>
                </a:cubicBezTo>
                <a:cubicBezTo>
                  <a:pt x="364742" y="46508"/>
                  <a:pt x="368878" y="42328"/>
                  <a:pt x="371138" y="39787"/>
                </a:cubicBezTo>
                <a:cubicBezTo>
                  <a:pt x="372206" y="28067"/>
                  <a:pt x="375005" y="16216"/>
                  <a:pt x="377617" y="3975"/>
                </a:cubicBezTo>
                <a:lnTo>
                  <a:pt x="378175" y="0"/>
                </a:lnTo>
                <a:lnTo>
                  <a:pt x="408636" y="0"/>
                </a:lnTo>
                <a:lnTo>
                  <a:pt x="410799" y="8569"/>
                </a:lnTo>
                <a:cubicBezTo>
                  <a:pt x="408390" y="25973"/>
                  <a:pt x="418441" y="44715"/>
                  <a:pt x="420372" y="63810"/>
                </a:cubicBezTo>
                <a:cubicBezTo>
                  <a:pt x="424050" y="67276"/>
                  <a:pt x="424701" y="70446"/>
                  <a:pt x="424666" y="75122"/>
                </a:cubicBezTo>
                <a:cubicBezTo>
                  <a:pt x="430647" y="77979"/>
                  <a:pt x="434361" y="87304"/>
                  <a:pt x="437017" y="92879"/>
                </a:cubicBezTo>
                <a:cubicBezTo>
                  <a:pt x="440004" y="100690"/>
                  <a:pt x="444796" y="98842"/>
                  <a:pt x="450891" y="99885"/>
                </a:cubicBezTo>
                <a:cubicBezTo>
                  <a:pt x="454807" y="103172"/>
                  <a:pt x="454023" y="107117"/>
                  <a:pt x="453252" y="111599"/>
                </a:cubicBezTo>
                <a:cubicBezTo>
                  <a:pt x="459890" y="114287"/>
                  <a:pt x="463772" y="126910"/>
                  <a:pt x="473520" y="125973"/>
                </a:cubicBezTo>
                <a:cubicBezTo>
                  <a:pt x="476901" y="129080"/>
                  <a:pt x="469985" y="127372"/>
                  <a:pt x="469323" y="129237"/>
                </a:cubicBezTo>
                <a:cubicBezTo>
                  <a:pt x="478568" y="135407"/>
                  <a:pt x="479218" y="148772"/>
                  <a:pt x="492520" y="150186"/>
                </a:cubicBezTo>
                <a:cubicBezTo>
                  <a:pt x="486527" y="154149"/>
                  <a:pt x="493665" y="152836"/>
                  <a:pt x="494337" y="156043"/>
                </a:cubicBezTo>
                <a:cubicBezTo>
                  <a:pt x="494121" y="157991"/>
                  <a:pt x="494867" y="159274"/>
                  <a:pt x="496024" y="160551"/>
                </a:cubicBezTo>
                <a:cubicBezTo>
                  <a:pt x="494835" y="166379"/>
                  <a:pt x="502394" y="167344"/>
                  <a:pt x="503019" y="170709"/>
                </a:cubicBezTo>
                <a:cubicBezTo>
                  <a:pt x="503176" y="173309"/>
                  <a:pt x="504840" y="174583"/>
                  <a:pt x="506905" y="173600"/>
                </a:cubicBezTo>
                <a:cubicBezTo>
                  <a:pt x="513752" y="169660"/>
                  <a:pt x="524489" y="175809"/>
                  <a:pt x="528075" y="166199"/>
                </a:cubicBezTo>
                <a:cubicBezTo>
                  <a:pt x="547774" y="165713"/>
                  <a:pt x="531233" y="158559"/>
                  <a:pt x="530899" y="153538"/>
                </a:cubicBezTo>
                <a:cubicBezTo>
                  <a:pt x="526565" y="153524"/>
                  <a:pt x="529355" y="145699"/>
                  <a:pt x="531291" y="149957"/>
                </a:cubicBezTo>
                <a:cubicBezTo>
                  <a:pt x="539494" y="166716"/>
                  <a:pt x="544479" y="134901"/>
                  <a:pt x="551495" y="131330"/>
                </a:cubicBezTo>
                <a:cubicBezTo>
                  <a:pt x="553034" y="127329"/>
                  <a:pt x="547444" y="126177"/>
                  <a:pt x="552680" y="123591"/>
                </a:cubicBezTo>
                <a:cubicBezTo>
                  <a:pt x="546156" y="119071"/>
                  <a:pt x="558845" y="113318"/>
                  <a:pt x="551818" y="107837"/>
                </a:cubicBezTo>
                <a:cubicBezTo>
                  <a:pt x="553692" y="93556"/>
                  <a:pt x="554127" y="77695"/>
                  <a:pt x="546727" y="66081"/>
                </a:cubicBezTo>
                <a:cubicBezTo>
                  <a:pt x="547837" y="61675"/>
                  <a:pt x="544229" y="62463"/>
                  <a:pt x="542098" y="60120"/>
                </a:cubicBezTo>
                <a:cubicBezTo>
                  <a:pt x="544419" y="53120"/>
                  <a:pt x="538770" y="49732"/>
                  <a:pt x="532084" y="49773"/>
                </a:cubicBezTo>
                <a:cubicBezTo>
                  <a:pt x="528899" y="43412"/>
                  <a:pt x="523322" y="32530"/>
                  <a:pt x="515162" y="32773"/>
                </a:cubicBezTo>
                <a:cubicBezTo>
                  <a:pt x="507723" y="37226"/>
                  <a:pt x="495525" y="27978"/>
                  <a:pt x="504111" y="43923"/>
                </a:cubicBezTo>
                <a:cubicBezTo>
                  <a:pt x="513234" y="47013"/>
                  <a:pt x="518028" y="54931"/>
                  <a:pt x="523272" y="62630"/>
                </a:cubicBezTo>
                <a:cubicBezTo>
                  <a:pt x="525586" y="72752"/>
                  <a:pt x="525559" y="73857"/>
                  <a:pt x="534810" y="77404"/>
                </a:cubicBezTo>
                <a:cubicBezTo>
                  <a:pt x="517031" y="81628"/>
                  <a:pt x="534765" y="89078"/>
                  <a:pt x="527703" y="94663"/>
                </a:cubicBezTo>
                <a:cubicBezTo>
                  <a:pt x="527262" y="111059"/>
                  <a:pt x="521517" y="177051"/>
                  <a:pt x="499026" y="128885"/>
                </a:cubicBezTo>
                <a:cubicBezTo>
                  <a:pt x="486512" y="128169"/>
                  <a:pt x="487780" y="115989"/>
                  <a:pt x="480768" y="108580"/>
                </a:cubicBezTo>
                <a:cubicBezTo>
                  <a:pt x="474619" y="109211"/>
                  <a:pt x="476834" y="100793"/>
                  <a:pt x="472392" y="99702"/>
                </a:cubicBezTo>
                <a:cubicBezTo>
                  <a:pt x="470508" y="99322"/>
                  <a:pt x="470557" y="99076"/>
                  <a:pt x="470499" y="97107"/>
                </a:cubicBezTo>
                <a:cubicBezTo>
                  <a:pt x="470668" y="91942"/>
                  <a:pt x="465254" y="95551"/>
                  <a:pt x="463329" y="92116"/>
                </a:cubicBezTo>
                <a:cubicBezTo>
                  <a:pt x="458221" y="81534"/>
                  <a:pt x="449592" y="70156"/>
                  <a:pt x="441891" y="59200"/>
                </a:cubicBezTo>
                <a:cubicBezTo>
                  <a:pt x="442889" y="54358"/>
                  <a:pt x="439436" y="55246"/>
                  <a:pt x="437207" y="52825"/>
                </a:cubicBezTo>
                <a:cubicBezTo>
                  <a:pt x="443959" y="48558"/>
                  <a:pt x="435911" y="41381"/>
                  <a:pt x="434240" y="36373"/>
                </a:cubicBezTo>
                <a:cubicBezTo>
                  <a:pt x="441464" y="32637"/>
                  <a:pt x="431146" y="28466"/>
                  <a:pt x="432819" y="23705"/>
                </a:cubicBezTo>
                <a:cubicBezTo>
                  <a:pt x="437968" y="20988"/>
                  <a:pt x="432474" y="18736"/>
                  <a:pt x="431238" y="15097"/>
                </a:cubicBezTo>
                <a:lnTo>
                  <a:pt x="429701" y="0"/>
                </a:lnTo>
                <a:lnTo>
                  <a:pt x="665369" y="0"/>
                </a:lnTo>
                <a:lnTo>
                  <a:pt x="670247" y="8913"/>
                </a:lnTo>
                <a:cubicBezTo>
                  <a:pt x="670411" y="12116"/>
                  <a:pt x="669486" y="15369"/>
                  <a:pt x="668607" y="18156"/>
                </a:cubicBezTo>
                <a:cubicBezTo>
                  <a:pt x="671368" y="21471"/>
                  <a:pt x="671417" y="26188"/>
                  <a:pt x="667556" y="28279"/>
                </a:cubicBezTo>
                <a:cubicBezTo>
                  <a:pt x="666832" y="35354"/>
                  <a:pt x="657382" y="30187"/>
                  <a:pt x="652976" y="30653"/>
                </a:cubicBezTo>
                <a:cubicBezTo>
                  <a:pt x="632976" y="38170"/>
                  <a:pt x="611165" y="37975"/>
                  <a:pt x="590806" y="30881"/>
                </a:cubicBezTo>
                <a:cubicBezTo>
                  <a:pt x="570614" y="22727"/>
                  <a:pt x="553623" y="12150"/>
                  <a:pt x="535211" y="1208"/>
                </a:cubicBezTo>
                <a:cubicBezTo>
                  <a:pt x="529701" y="-1510"/>
                  <a:pt x="532445" y="5731"/>
                  <a:pt x="528174" y="5205"/>
                </a:cubicBezTo>
                <a:cubicBezTo>
                  <a:pt x="521728" y="5352"/>
                  <a:pt x="526173" y="13960"/>
                  <a:pt x="527819" y="15573"/>
                </a:cubicBezTo>
                <a:cubicBezTo>
                  <a:pt x="531443" y="16197"/>
                  <a:pt x="531667" y="16248"/>
                  <a:pt x="531517" y="18362"/>
                </a:cubicBezTo>
                <a:cubicBezTo>
                  <a:pt x="531030" y="21079"/>
                  <a:pt x="533215" y="21318"/>
                  <a:pt x="534855" y="21824"/>
                </a:cubicBezTo>
                <a:cubicBezTo>
                  <a:pt x="538786" y="27611"/>
                  <a:pt x="541581" y="34248"/>
                  <a:pt x="549651" y="28750"/>
                </a:cubicBezTo>
                <a:cubicBezTo>
                  <a:pt x="551352" y="35063"/>
                  <a:pt x="557197" y="38071"/>
                  <a:pt x="564164" y="38246"/>
                </a:cubicBezTo>
                <a:cubicBezTo>
                  <a:pt x="598111" y="64789"/>
                  <a:pt x="652208" y="50045"/>
                  <a:pt x="684629" y="31899"/>
                </a:cubicBezTo>
                <a:cubicBezTo>
                  <a:pt x="690173" y="32191"/>
                  <a:pt x="687278" y="23886"/>
                  <a:pt x="689136" y="20460"/>
                </a:cubicBezTo>
                <a:cubicBezTo>
                  <a:pt x="692760" y="17352"/>
                  <a:pt x="692781" y="17175"/>
                  <a:pt x="689899" y="13156"/>
                </a:cubicBezTo>
                <a:lnTo>
                  <a:pt x="692900" y="0"/>
                </a:lnTo>
                <a:lnTo>
                  <a:pt x="5027616" y="0"/>
                </a:lnTo>
                <a:lnTo>
                  <a:pt x="5027616" y="4954710"/>
                </a:lnTo>
                <a:lnTo>
                  <a:pt x="5021364" y="4952216"/>
                </a:lnTo>
                <a:cubicBezTo>
                  <a:pt x="5005047" y="4938168"/>
                  <a:pt x="5005366" y="4913295"/>
                  <a:pt x="4989099" y="4910660"/>
                </a:cubicBezTo>
                <a:cubicBezTo>
                  <a:pt x="4976087" y="4908551"/>
                  <a:pt x="4952461" y="4920673"/>
                  <a:pt x="4901211" y="4963954"/>
                </a:cubicBezTo>
                <a:cubicBezTo>
                  <a:pt x="4895329" y="4965194"/>
                  <a:pt x="4891228" y="4967272"/>
                  <a:pt x="4889835" y="4974510"/>
                </a:cubicBezTo>
                <a:cubicBezTo>
                  <a:pt x="4877900" y="5020586"/>
                  <a:pt x="4856075" y="5063236"/>
                  <a:pt x="4852940" y="5111490"/>
                </a:cubicBezTo>
                <a:cubicBezTo>
                  <a:pt x="4850225" y="5127383"/>
                  <a:pt x="4837634" y="5118488"/>
                  <a:pt x="4829565" y="5120939"/>
                </a:cubicBezTo>
                <a:cubicBezTo>
                  <a:pt x="4801724" y="5124714"/>
                  <a:pt x="4824126" y="5151286"/>
                  <a:pt x="4831861" y="5163364"/>
                </a:cubicBezTo>
                <a:cubicBezTo>
                  <a:pt x="4842692" y="5183855"/>
                  <a:pt x="4847062" y="5209447"/>
                  <a:pt x="4874060" y="5217184"/>
                </a:cubicBezTo>
                <a:cubicBezTo>
                  <a:pt x="4879010" y="5224493"/>
                  <a:pt x="4896542" y="5221558"/>
                  <a:pt x="4890660" y="5237689"/>
                </a:cubicBezTo>
                <a:cubicBezTo>
                  <a:pt x="4877809" y="5251653"/>
                  <a:pt x="4871313" y="5271023"/>
                  <a:pt x="4858730" y="5285789"/>
                </a:cubicBezTo>
                <a:cubicBezTo>
                  <a:pt x="4799884" y="5384450"/>
                  <a:pt x="4721237" y="5472326"/>
                  <a:pt x="4663258" y="5571718"/>
                </a:cubicBezTo>
                <a:lnTo>
                  <a:pt x="4661851" y="5574671"/>
                </a:lnTo>
                <a:lnTo>
                  <a:pt x="4246883" y="5574671"/>
                </a:lnTo>
                <a:lnTo>
                  <a:pt x="4246895" y="5574620"/>
                </a:lnTo>
                <a:cubicBezTo>
                  <a:pt x="4261053" y="5498769"/>
                  <a:pt x="4271692" y="5421877"/>
                  <a:pt x="4291887" y="5348002"/>
                </a:cubicBezTo>
                <a:cubicBezTo>
                  <a:pt x="4293804" y="5328697"/>
                  <a:pt x="4303257" y="5310586"/>
                  <a:pt x="4304409" y="5291643"/>
                </a:cubicBezTo>
                <a:cubicBezTo>
                  <a:pt x="4311955" y="5276221"/>
                  <a:pt x="4321995" y="5290889"/>
                  <a:pt x="4330694" y="5289388"/>
                </a:cubicBezTo>
                <a:cubicBezTo>
                  <a:pt x="4354989" y="5303478"/>
                  <a:pt x="4376460" y="5288881"/>
                  <a:pt x="4398735" y="5282479"/>
                </a:cubicBezTo>
                <a:cubicBezTo>
                  <a:pt x="4412801" y="5279678"/>
                  <a:pt x="4447483" y="5277397"/>
                  <a:pt x="4430898" y="5254717"/>
                </a:cubicBezTo>
                <a:cubicBezTo>
                  <a:pt x="4427070" y="5247204"/>
                  <a:pt x="4411929" y="5244298"/>
                  <a:pt x="4421501" y="5231322"/>
                </a:cubicBezTo>
                <a:cubicBezTo>
                  <a:pt x="4454097" y="5195605"/>
                  <a:pt x="4469698" y="5150306"/>
                  <a:pt x="4494625" y="5109759"/>
                </a:cubicBezTo>
                <a:cubicBezTo>
                  <a:pt x="4498874" y="5103737"/>
                  <a:pt x="4497527" y="5099341"/>
                  <a:pt x="4494343" y="5094242"/>
                </a:cubicBezTo>
                <a:cubicBezTo>
                  <a:pt x="4482751" y="4915739"/>
                  <a:pt x="4447696" y="5032407"/>
                  <a:pt x="4396840" y="4989272"/>
                </a:cubicBezTo>
                <a:cubicBezTo>
                  <a:pt x="4364040" y="4954454"/>
                  <a:pt x="4307158" y="4980880"/>
                  <a:pt x="4275818" y="5006181"/>
                </a:cubicBezTo>
                <a:cubicBezTo>
                  <a:pt x="4226955" y="5037368"/>
                  <a:pt x="4254902" y="5114935"/>
                  <a:pt x="4223096" y="5139380"/>
                </a:cubicBezTo>
                <a:cubicBezTo>
                  <a:pt x="4199539" y="5172076"/>
                  <a:pt x="4238014" y="5215566"/>
                  <a:pt x="4268536" y="5230290"/>
                </a:cubicBezTo>
                <a:cubicBezTo>
                  <a:pt x="4308151" y="5261471"/>
                  <a:pt x="4276434" y="5318799"/>
                  <a:pt x="4261745" y="5367942"/>
                </a:cubicBezTo>
                <a:cubicBezTo>
                  <a:pt x="4259089" y="5376829"/>
                  <a:pt x="4234341" y="5481307"/>
                  <a:pt x="4215611" y="5560624"/>
                </a:cubicBezTo>
                <a:lnTo>
                  <a:pt x="4212296" y="5574671"/>
                </a:lnTo>
                <a:lnTo>
                  <a:pt x="4146120" y="5574671"/>
                </a:lnTo>
                <a:lnTo>
                  <a:pt x="4087051" y="5501252"/>
                </a:lnTo>
                <a:cubicBezTo>
                  <a:pt x="4074190" y="5477704"/>
                  <a:pt x="4116338" y="5468845"/>
                  <a:pt x="4108890" y="5441997"/>
                </a:cubicBezTo>
                <a:cubicBezTo>
                  <a:pt x="4100700" y="5403394"/>
                  <a:pt x="4082604" y="5435276"/>
                  <a:pt x="4062157" y="5441426"/>
                </a:cubicBezTo>
                <a:cubicBezTo>
                  <a:pt x="4077260" y="5416378"/>
                  <a:pt x="4109061" y="5426608"/>
                  <a:pt x="4127807" y="5405523"/>
                </a:cubicBezTo>
                <a:cubicBezTo>
                  <a:pt x="4178555" y="5379682"/>
                  <a:pt x="4158080" y="5291108"/>
                  <a:pt x="4105859" y="5278684"/>
                </a:cubicBezTo>
                <a:cubicBezTo>
                  <a:pt x="4090234" y="5274185"/>
                  <a:pt x="4084444" y="5259550"/>
                  <a:pt x="4075120" y="5248563"/>
                </a:cubicBezTo>
                <a:cubicBezTo>
                  <a:pt x="4045689" y="5213219"/>
                  <a:pt x="4011057" y="5270674"/>
                  <a:pt x="4005510" y="5282801"/>
                </a:cubicBezTo>
                <a:cubicBezTo>
                  <a:pt x="4014899" y="5238575"/>
                  <a:pt x="3836421" y="5225378"/>
                  <a:pt x="3849614" y="5316487"/>
                </a:cubicBezTo>
                <a:cubicBezTo>
                  <a:pt x="3850528" y="5349408"/>
                  <a:pt x="3754770" y="5311654"/>
                  <a:pt x="3773884" y="5372634"/>
                </a:cubicBezTo>
                <a:lnTo>
                  <a:pt x="3773883" y="5372636"/>
                </a:lnTo>
                <a:cubicBezTo>
                  <a:pt x="3776815" y="5384104"/>
                  <a:pt x="3768404" y="5394514"/>
                  <a:pt x="3770754" y="5405925"/>
                </a:cubicBezTo>
                <a:cubicBezTo>
                  <a:pt x="3753345" y="5437153"/>
                  <a:pt x="3824465" y="5455119"/>
                  <a:pt x="3782121" y="5479275"/>
                </a:cubicBezTo>
                <a:cubicBezTo>
                  <a:pt x="3761332" y="5508929"/>
                  <a:pt x="3788377" y="5521470"/>
                  <a:pt x="3789752" y="5548698"/>
                </a:cubicBezTo>
                <a:cubicBezTo>
                  <a:pt x="3790140" y="5558398"/>
                  <a:pt x="3792752" y="5567038"/>
                  <a:pt x="3796990" y="5574321"/>
                </a:cubicBezTo>
                <a:lnTo>
                  <a:pt x="3797331" y="5574671"/>
                </a:lnTo>
                <a:lnTo>
                  <a:pt x="0" y="5574671"/>
                </a:lnTo>
                <a:lnTo>
                  <a:pt x="0" y="1357875"/>
                </a:lnTo>
                <a:lnTo>
                  <a:pt x="5251" y="1350648"/>
                </a:lnTo>
                <a:cubicBezTo>
                  <a:pt x="1429" y="1342808"/>
                  <a:pt x="18314" y="1332453"/>
                  <a:pt x="4668" y="1325914"/>
                </a:cubicBezTo>
                <a:lnTo>
                  <a:pt x="4668" y="1325912"/>
                </a:lnTo>
                <a:lnTo>
                  <a:pt x="0" y="1330469"/>
                </a:lnTo>
                <a:lnTo>
                  <a:pt x="0" y="1316231"/>
                </a:lnTo>
                <a:lnTo>
                  <a:pt x="2321" y="1317837"/>
                </a:lnTo>
                <a:cubicBezTo>
                  <a:pt x="3481" y="1318233"/>
                  <a:pt x="4388" y="1318756"/>
                  <a:pt x="3844" y="1320703"/>
                </a:cubicBezTo>
                <a:cubicBezTo>
                  <a:pt x="3750" y="1325285"/>
                  <a:pt x="12654" y="1324054"/>
                  <a:pt x="13852" y="1319962"/>
                </a:cubicBezTo>
                <a:cubicBezTo>
                  <a:pt x="8513" y="1305218"/>
                  <a:pt x="29414" y="1286763"/>
                  <a:pt x="23249" y="1270022"/>
                </a:cubicBezTo>
                <a:lnTo>
                  <a:pt x="23250" y="1270025"/>
                </a:lnTo>
                <a:lnTo>
                  <a:pt x="23252" y="1270025"/>
                </a:lnTo>
                <a:cubicBezTo>
                  <a:pt x="29704" y="1259542"/>
                  <a:pt x="29842" y="1243082"/>
                  <a:pt x="25126" y="1230829"/>
                </a:cubicBezTo>
                <a:cubicBezTo>
                  <a:pt x="33788" y="1218286"/>
                  <a:pt x="22188" y="1201279"/>
                  <a:pt x="22333" y="1187768"/>
                </a:cubicBezTo>
                <a:cubicBezTo>
                  <a:pt x="14518" y="1180763"/>
                  <a:pt x="16796" y="1188669"/>
                  <a:pt x="10728" y="1184243"/>
                </a:cubicBezTo>
                <a:cubicBezTo>
                  <a:pt x="7936" y="1185810"/>
                  <a:pt x="10407" y="1188890"/>
                  <a:pt x="11813" y="1190697"/>
                </a:cubicBezTo>
                <a:cubicBezTo>
                  <a:pt x="10349" y="1197612"/>
                  <a:pt x="8743" y="1210186"/>
                  <a:pt x="19156" y="1203041"/>
                </a:cubicBezTo>
                <a:cubicBezTo>
                  <a:pt x="23892" y="1210789"/>
                  <a:pt x="11651" y="1204711"/>
                  <a:pt x="11757" y="1210595"/>
                </a:cubicBezTo>
                <a:cubicBezTo>
                  <a:pt x="4112" y="1222413"/>
                  <a:pt x="14103" y="1244272"/>
                  <a:pt x="11962" y="1255004"/>
                </a:cubicBezTo>
                <a:cubicBezTo>
                  <a:pt x="9378" y="1264764"/>
                  <a:pt x="11319" y="1270956"/>
                  <a:pt x="11371" y="1279264"/>
                </a:cubicBezTo>
                <a:cubicBezTo>
                  <a:pt x="7782" y="1281092"/>
                  <a:pt x="2922" y="1284047"/>
                  <a:pt x="7248" y="1287930"/>
                </a:cubicBezTo>
                <a:cubicBezTo>
                  <a:pt x="7715" y="1290398"/>
                  <a:pt x="7387" y="1293180"/>
                  <a:pt x="11060" y="1292792"/>
                </a:cubicBezTo>
                <a:cubicBezTo>
                  <a:pt x="12564" y="1294975"/>
                  <a:pt x="10937" y="1295586"/>
                  <a:pt x="9264" y="1295175"/>
                </a:cubicBezTo>
                <a:cubicBezTo>
                  <a:pt x="6431" y="1296640"/>
                  <a:pt x="4495" y="1300232"/>
                  <a:pt x="2988" y="1304232"/>
                </a:cubicBezTo>
                <a:lnTo>
                  <a:pt x="0" y="1313510"/>
                </a:lnTo>
                <a:lnTo>
                  <a:pt x="0" y="1147025"/>
                </a:lnTo>
                <a:lnTo>
                  <a:pt x="341" y="1150251"/>
                </a:lnTo>
                <a:cubicBezTo>
                  <a:pt x="1371" y="1152609"/>
                  <a:pt x="2653" y="1154872"/>
                  <a:pt x="2696" y="1157639"/>
                </a:cubicBezTo>
                <a:cubicBezTo>
                  <a:pt x="7473" y="1168921"/>
                  <a:pt x="23808" y="1176429"/>
                  <a:pt x="22339" y="1187725"/>
                </a:cubicBezTo>
                <a:cubicBezTo>
                  <a:pt x="47627" y="1207843"/>
                  <a:pt x="72797" y="1281822"/>
                  <a:pt x="108806" y="1247373"/>
                </a:cubicBezTo>
                <a:cubicBezTo>
                  <a:pt x="112494" y="1246225"/>
                  <a:pt x="115896" y="1243562"/>
                  <a:pt x="120056" y="1243503"/>
                </a:cubicBezTo>
                <a:cubicBezTo>
                  <a:pt x="121899" y="1241584"/>
                  <a:pt x="124182" y="1238466"/>
                  <a:pt x="125094" y="1235681"/>
                </a:cubicBezTo>
                <a:cubicBezTo>
                  <a:pt x="133162" y="1226155"/>
                  <a:pt x="130133" y="1212393"/>
                  <a:pt x="136757" y="1202731"/>
                </a:cubicBezTo>
                <a:lnTo>
                  <a:pt x="136761" y="1202731"/>
                </a:lnTo>
                <a:lnTo>
                  <a:pt x="136757" y="1202725"/>
                </a:lnTo>
                <a:cubicBezTo>
                  <a:pt x="138358" y="1194066"/>
                  <a:pt x="135415" y="1189074"/>
                  <a:pt x="138917" y="1181935"/>
                </a:cubicBezTo>
                <a:cubicBezTo>
                  <a:pt x="130984" y="1172386"/>
                  <a:pt x="136996" y="1157719"/>
                  <a:pt x="137821" y="1148383"/>
                </a:cubicBezTo>
                <a:cubicBezTo>
                  <a:pt x="136196" y="1142204"/>
                  <a:pt x="122378" y="1143615"/>
                  <a:pt x="133850" y="1140134"/>
                </a:cubicBezTo>
                <a:cubicBezTo>
                  <a:pt x="135779" y="1123331"/>
                  <a:pt x="140088" y="1099911"/>
                  <a:pt x="128629" y="1088838"/>
                </a:cubicBezTo>
                <a:cubicBezTo>
                  <a:pt x="127225" y="1086858"/>
                  <a:pt x="126576" y="1083528"/>
                  <a:pt x="126010" y="1081516"/>
                </a:cubicBezTo>
                <a:cubicBezTo>
                  <a:pt x="131697" y="1076185"/>
                  <a:pt x="124581" y="1066911"/>
                  <a:pt x="128089" y="1059058"/>
                </a:cubicBezTo>
                <a:cubicBezTo>
                  <a:pt x="127470" y="1056798"/>
                  <a:pt x="124128" y="1058107"/>
                  <a:pt x="123340" y="1055500"/>
                </a:cubicBezTo>
                <a:cubicBezTo>
                  <a:pt x="125747" y="1048789"/>
                  <a:pt x="117387" y="1046396"/>
                  <a:pt x="119918" y="1039633"/>
                </a:cubicBezTo>
                <a:cubicBezTo>
                  <a:pt x="114319" y="1027206"/>
                  <a:pt x="108403" y="1014896"/>
                  <a:pt x="103992" y="1001768"/>
                </a:cubicBezTo>
                <a:cubicBezTo>
                  <a:pt x="98845" y="995102"/>
                  <a:pt x="86570" y="985958"/>
                  <a:pt x="81372" y="995679"/>
                </a:cubicBezTo>
                <a:cubicBezTo>
                  <a:pt x="74647" y="1001045"/>
                  <a:pt x="88546" y="1005857"/>
                  <a:pt x="87521" y="1012944"/>
                </a:cubicBezTo>
                <a:cubicBezTo>
                  <a:pt x="93199" y="1027183"/>
                  <a:pt x="94591" y="1043257"/>
                  <a:pt x="101094" y="1057018"/>
                </a:cubicBezTo>
                <a:cubicBezTo>
                  <a:pt x="110038" y="1058729"/>
                  <a:pt x="95346" y="1068898"/>
                  <a:pt x="105681" y="1074681"/>
                </a:cubicBezTo>
                <a:cubicBezTo>
                  <a:pt x="104854" y="1085710"/>
                  <a:pt x="102692" y="1100306"/>
                  <a:pt x="111958" y="1106255"/>
                </a:cubicBezTo>
                <a:cubicBezTo>
                  <a:pt x="102247" y="1112448"/>
                  <a:pt x="117080" y="1121530"/>
                  <a:pt x="110047" y="1127188"/>
                </a:cubicBezTo>
                <a:cubicBezTo>
                  <a:pt x="110176" y="1129459"/>
                  <a:pt x="113782" y="1127396"/>
                  <a:pt x="114035" y="1129529"/>
                </a:cubicBezTo>
                <a:cubicBezTo>
                  <a:pt x="108825" y="1134992"/>
                  <a:pt x="113360" y="1143199"/>
                  <a:pt x="114721" y="1149513"/>
                </a:cubicBezTo>
                <a:cubicBezTo>
                  <a:pt x="117178" y="1150578"/>
                  <a:pt x="117418" y="1147249"/>
                  <a:pt x="118111" y="1145679"/>
                </a:cubicBezTo>
                <a:cubicBezTo>
                  <a:pt x="122128" y="1137854"/>
                  <a:pt x="132395" y="1153655"/>
                  <a:pt x="122361" y="1150433"/>
                </a:cubicBezTo>
                <a:cubicBezTo>
                  <a:pt x="122569" y="1153913"/>
                  <a:pt x="117402" y="1152651"/>
                  <a:pt x="115342" y="1151743"/>
                </a:cubicBezTo>
                <a:cubicBezTo>
                  <a:pt x="114114" y="1150850"/>
                  <a:pt x="114644" y="1147616"/>
                  <a:pt x="112444" y="1150164"/>
                </a:cubicBezTo>
                <a:cubicBezTo>
                  <a:pt x="110899" y="1162748"/>
                  <a:pt x="109431" y="1177718"/>
                  <a:pt x="112523" y="1189485"/>
                </a:cubicBezTo>
                <a:cubicBezTo>
                  <a:pt x="112591" y="1194499"/>
                  <a:pt x="106828" y="1211638"/>
                  <a:pt x="116865" y="1204671"/>
                </a:cubicBezTo>
                <a:cubicBezTo>
                  <a:pt x="119715" y="1204760"/>
                  <a:pt x="121663" y="1204039"/>
                  <a:pt x="121779" y="1200747"/>
                </a:cubicBezTo>
                <a:cubicBezTo>
                  <a:pt x="122404" y="1199284"/>
                  <a:pt x="125606" y="1199900"/>
                  <a:pt x="126147" y="1200955"/>
                </a:cubicBezTo>
                <a:cubicBezTo>
                  <a:pt x="123553" y="1208545"/>
                  <a:pt x="116157" y="1209914"/>
                  <a:pt x="109692" y="1212811"/>
                </a:cubicBezTo>
                <a:cubicBezTo>
                  <a:pt x="108336" y="1224294"/>
                  <a:pt x="100067" y="1232538"/>
                  <a:pt x="95117" y="1242589"/>
                </a:cubicBezTo>
                <a:cubicBezTo>
                  <a:pt x="90918" y="1240707"/>
                  <a:pt x="87974" y="1236463"/>
                  <a:pt x="82072" y="1236573"/>
                </a:cubicBezTo>
                <a:cubicBezTo>
                  <a:pt x="80394" y="1233830"/>
                  <a:pt x="78864" y="1229680"/>
                  <a:pt x="75325" y="1230418"/>
                </a:cubicBezTo>
                <a:cubicBezTo>
                  <a:pt x="63555" y="1215678"/>
                  <a:pt x="53376" y="1198440"/>
                  <a:pt x="41851" y="1182294"/>
                </a:cubicBezTo>
                <a:cubicBezTo>
                  <a:pt x="32678" y="1183439"/>
                  <a:pt x="38630" y="1168080"/>
                  <a:pt x="28544" y="1167742"/>
                </a:cubicBezTo>
                <a:cubicBezTo>
                  <a:pt x="25970" y="1153758"/>
                  <a:pt x="12286" y="1139709"/>
                  <a:pt x="9326" y="1123366"/>
                </a:cubicBezTo>
                <a:cubicBezTo>
                  <a:pt x="3764" y="1110351"/>
                  <a:pt x="13845" y="1096647"/>
                  <a:pt x="6052" y="1085545"/>
                </a:cubicBezTo>
                <a:cubicBezTo>
                  <a:pt x="10156" y="1058849"/>
                  <a:pt x="5139" y="1042482"/>
                  <a:pt x="3393" y="1017528"/>
                </a:cubicBezTo>
                <a:lnTo>
                  <a:pt x="0" y="1016136"/>
                </a:lnTo>
                <a:lnTo>
                  <a:pt x="0" y="993613"/>
                </a:lnTo>
                <a:lnTo>
                  <a:pt x="6947" y="986586"/>
                </a:lnTo>
                <a:cubicBezTo>
                  <a:pt x="10379" y="981333"/>
                  <a:pt x="13260" y="975797"/>
                  <a:pt x="16771" y="971597"/>
                </a:cubicBezTo>
                <a:cubicBezTo>
                  <a:pt x="19862" y="971314"/>
                  <a:pt x="19839" y="971248"/>
                  <a:pt x="20087" y="969099"/>
                </a:cubicBezTo>
                <a:cubicBezTo>
                  <a:pt x="18935" y="963969"/>
                  <a:pt x="25233" y="961319"/>
                  <a:pt x="21634" y="958180"/>
                </a:cubicBezTo>
                <a:cubicBezTo>
                  <a:pt x="30086" y="955734"/>
                  <a:pt x="27898" y="953488"/>
                  <a:pt x="28069" y="945766"/>
                </a:cubicBezTo>
                <a:cubicBezTo>
                  <a:pt x="35010" y="942490"/>
                  <a:pt x="26138" y="938078"/>
                  <a:pt x="30674" y="934381"/>
                </a:cubicBezTo>
                <a:cubicBezTo>
                  <a:pt x="33453" y="932013"/>
                  <a:pt x="32279" y="930732"/>
                  <a:pt x="30420" y="928085"/>
                </a:cubicBezTo>
                <a:cubicBezTo>
                  <a:pt x="29634" y="925811"/>
                  <a:pt x="30465" y="925039"/>
                  <a:pt x="31756" y="924623"/>
                </a:cubicBezTo>
                <a:lnTo>
                  <a:pt x="35843" y="923298"/>
                </a:lnTo>
                <a:lnTo>
                  <a:pt x="35843" y="923299"/>
                </a:lnTo>
                <a:lnTo>
                  <a:pt x="35840" y="923301"/>
                </a:lnTo>
                <a:lnTo>
                  <a:pt x="35843" y="923301"/>
                </a:lnTo>
                <a:lnTo>
                  <a:pt x="35843" y="923299"/>
                </a:lnTo>
                <a:lnTo>
                  <a:pt x="35844" y="923298"/>
                </a:lnTo>
                <a:lnTo>
                  <a:pt x="35843" y="923298"/>
                </a:lnTo>
                <a:lnTo>
                  <a:pt x="36350" y="906282"/>
                </a:lnTo>
                <a:cubicBezTo>
                  <a:pt x="36120" y="900053"/>
                  <a:pt x="34734" y="895252"/>
                  <a:pt x="29920" y="897842"/>
                </a:cubicBezTo>
                <a:cubicBezTo>
                  <a:pt x="27873" y="895797"/>
                  <a:pt x="29860" y="893267"/>
                  <a:pt x="28951" y="890864"/>
                </a:cubicBezTo>
                <a:cubicBezTo>
                  <a:pt x="25888" y="889970"/>
                  <a:pt x="22839" y="884525"/>
                  <a:pt x="19576" y="887598"/>
                </a:cubicBezTo>
                <a:cubicBezTo>
                  <a:pt x="14721" y="898885"/>
                  <a:pt x="19395" y="897554"/>
                  <a:pt x="27837" y="901877"/>
                </a:cubicBezTo>
                <a:cubicBezTo>
                  <a:pt x="26853" y="904312"/>
                  <a:pt x="20483" y="900456"/>
                  <a:pt x="18153" y="902558"/>
                </a:cubicBezTo>
                <a:cubicBezTo>
                  <a:pt x="16971" y="909975"/>
                  <a:pt x="15138" y="919203"/>
                  <a:pt x="13990" y="924732"/>
                </a:cubicBezTo>
                <a:cubicBezTo>
                  <a:pt x="12342" y="931565"/>
                  <a:pt x="9410" y="939174"/>
                  <a:pt x="5597" y="946583"/>
                </a:cubicBezTo>
                <a:lnTo>
                  <a:pt x="0" y="955031"/>
                </a:lnTo>
                <a:lnTo>
                  <a:pt x="0" y="887001"/>
                </a:lnTo>
                <a:lnTo>
                  <a:pt x="8905" y="889006"/>
                </a:lnTo>
                <a:cubicBezTo>
                  <a:pt x="15243" y="881140"/>
                  <a:pt x="47299" y="863354"/>
                  <a:pt x="34498" y="850715"/>
                </a:cubicBezTo>
                <a:cubicBezTo>
                  <a:pt x="42231" y="847673"/>
                  <a:pt x="39037" y="852434"/>
                  <a:pt x="45388" y="843941"/>
                </a:cubicBezTo>
                <a:cubicBezTo>
                  <a:pt x="44042" y="835480"/>
                  <a:pt x="52866" y="821097"/>
                  <a:pt x="46491" y="818826"/>
                </a:cubicBezTo>
                <a:cubicBezTo>
                  <a:pt x="45221" y="815347"/>
                  <a:pt x="50642" y="818878"/>
                  <a:pt x="50975" y="815738"/>
                </a:cubicBezTo>
                <a:cubicBezTo>
                  <a:pt x="47616" y="810370"/>
                  <a:pt x="43341" y="806955"/>
                  <a:pt x="38928" y="803283"/>
                </a:cubicBezTo>
                <a:cubicBezTo>
                  <a:pt x="20099" y="817515"/>
                  <a:pt x="32520" y="846546"/>
                  <a:pt x="10242" y="860153"/>
                </a:cubicBezTo>
                <a:cubicBezTo>
                  <a:pt x="8988" y="867718"/>
                  <a:pt x="3604" y="862300"/>
                  <a:pt x="1313" y="858431"/>
                </a:cubicBezTo>
                <a:lnTo>
                  <a:pt x="0" y="858120"/>
                </a:lnTo>
                <a:lnTo>
                  <a:pt x="0" y="680084"/>
                </a:lnTo>
                <a:lnTo>
                  <a:pt x="425" y="683102"/>
                </a:lnTo>
                <a:cubicBezTo>
                  <a:pt x="6986" y="694908"/>
                  <a:pt x="2340" y="710284"/>
                  <a:pt x="9695" y="721585"/>
                </a:cubicBezTo>
                <a:cubicBezTo>
                  <a:pt x="11541" y="721648"/>
                  <a:pt x="18459" y="722258"/>
                  <a:pt x="14276" y="724704"/>
                </a:cubicBezTo>
                <a:cubicBezTo>
                  <a:pt x="4697" y="724140"/>
                  <a:pt x="16959" y="736409"/>
                  <a:pt x="13799" y="741560"/>
                </a:cubicBezTo>
                <a:cubicBezTo>
                  <a:pt x="15215" y="744052"/>
                  <a:pt x="19660" y="743098"/>
                  <a:pt x="18371" y="746312"/>
                </a:cubicBezTo>
                <a:cubicBezTo>
                  <a:pt x="11422" y="761826"/>
                  <a:pt x="25970" y="780057"/>
                  <a:pt x="36731" y="765192"/>
                </a:cubicBezTo>
                <a:cubicBezTo>
                  <a:pt x="46919" y="751205"/>
                  <a:pt x="47475" y="731976"/>
                  <a:pt x="52749" y="717765"/>
                </a:cubicBezTo>
                <a:cubicBezTo>
                  <a:pt x="58241" y="710857"/>
                  <a:pt x="54677" y="701078"/>
                  <a:pt x="58731" y="692124"/>
                </a:cubicBezTo>
                <a:cubicBezTo>
                  <a:pt x="62322" y="685300"/>
                  <a:pt x="61408" y="672900"/>
                  <a:pt x="61342" y="663772"/>
                </a:cubicBezTo>
                <a:cubicBezTo>
                  <a:pt x="60764" y="649054"/>
                  <a:pt x="66233" y="632130"/>
                  <a:pt x="67362" y="615369"/>
                </a:cubicBezTo>
                <a:cubicBezTo>
                  <a:pt x="63177" y="611529"/>
                  <a:pt x="69205" y="603819"/>
                  <a:pt x="62453" y="601140"/>
                </a:cubicBezTo>
                <a:cubicBezTo>
                  <a:pt x="59016" y="603761"/>
                  <a:pt x="58708" y="603740"/>
                  <a:pt x="56392" y="601081"/>
                </a:cubicBezTo>
                <a:cubicBezTo>
                  <a:pt x="57353" y="596451"/>
                  <a:pt x="61158" y="593570"/>
                  <a:pt x="64294" y="599267"/>
                </a:cubicBezTo>
                <a:cubicBezTo>
                  <a:pt x="64113" y="595756"/>
                  <a:pt x="65288" y="593640"/>
                  <a:pt x="67698" y="592376"/>
                </a:cubicBezTo>
                <a:cubicBezTo>
                  <a:pt x="62908" y="577139"/>
                  <a:pt x="72817" y="525754"/>
                  <a:pt x="48268" y="561456"/>
                </a:cubicBezTo>
                <a:cubicBezTo>
                  <a:pt x="51178" y="564316"/>
                  <a:pt x="58322" y="562540"/>
                  <a:pt x="52734" y="567673"/>
                </a:cubicBezTo>
                <a:cubicBezTo>
                  <a:pt x="52570" y="571840"/>
                  <a:pt x="49313" y="569617"/>
                  <a:pt x="47511" y="571331"/>
                </a:cubicBezTo>
                <a:cubicBezTo>
                  <a:pt x="52726" y="580492"/>
                  <a:pt x="41734" y="590112"/>
                  <a:pt x="49019" y="598039"/>
                </a:cubicBezTo>
                <a:cubicBezTo>
                  <a:pt x="47617" y="602175"/>
                  <a:pt x="42036" y="607130"/>
                  <a:pt x="50505" y="607105"/>
                </a:cubicBezTo>
                <a:cubicBezTo>
                  <a:pt x="49628" y="602723"/>
                  <a:pt x="61645" y="605370"/>
                  <a:pt x="56554" y="607753"/>
                </a:cubicBezTo>
                <a:cubicBezTo>
                  <a:pt x="49973" y="605586"/>
                  <a:pt x="51717" y="609652"/>
                  <a:pt x="47876" y="611906"/>
                </a:cubicBezTo>
                <a:cubicBezTo>
                  <a:pt x="44026" y="611481"/>
                  <a:pt x="45126" y="613966"/>
                  <a:pt x="46786" y="615884"/>
                </a:cubicBezTo>
                <a:cubicBezTo>
                  <a:pt x="42836" y="622611"/>
                  <a:pt x="42101" y="628454"/>
                  <a:pt x="44358" y="636054"/>
                </a:cubicBezTo>
                <a:cubicBezTo>
                  <a:pt x="42349" y="638844"/>
                  <a:pt x="41554" y="645896"/>
                  <a:pt x="42722" y="649137"/>
                </a:cubicBezTo>
                <a:cubicBezTo>
                  <a:pt x="36022" y="656336"/>
                  <a:pt x="47916" y="668081"/>
                  <a:pt x="37179" y="674539"/>
                </a:cubicBezTo>
                <a:cubicBezTo>
                  <a:pt x="38754" y="682360"/>
                  <a:pt x="30175" y="689431"/>
                  <a:pt x="34818" y="695143"/>
                </a:cubicBezTo>
                <a:cubicBezTo>
                  <a:pt x="30132" y="703426"/>
                  <a:pt x="32840" y="712789"/>
                  <a:pt x="26843" y="719647"/>
                </a:cubicBezTo>
                <a:cubicBezTo>
                  <a:pt x="20418" y="722690"/>
                  <a:pt x="26875" y="701435"/>
                  <a:pt x="20057" y="702020"/>
                </a:cubicBezTo>
                <a:cubicBezTo>
                  <a:pt x="24022" y="689812"/>
                  <a:pt x="17562" y="678226"/>
                  <a:pt x="20305" y="664380"/>
                </a:cubicBezTo>
                <a:cubicBezTo>
                  <a:pt x="13846" y="655277"/>
                  <a:pt x="16103" y="643148"/>
                  <a:pt x="13905" y="632802"/>
                </a:cubicBezTo>
                <a:cubicBezTo>
                  <a:pt x="5783" y="628172"/>
                  <a:pt x="13019" y="629187"/>
                  <a:pt x="12459" y="622025"/>
                </a:cubicBezTo>
                <a:cubicBezTo>
                  <a:pt x="4649" y="597241"/>
                  <a:pt x="7560" y="564034"/>
                  <a:pt x="6900" y="540777"/>
                </a:cubicBezTo>
                <a:cubicBezTo>
                  <a:pt x="6111" y="537937"/>
                  <a:pt x="9139" y="537503"/>
                  <a:pt x="9614" y="535607"/>
                </a:cubicBezTo>
                <a:cubicBezTo>
                  <a:pt x="7579" y="531735"/>
                  <a:pt x="3428" y="525754"/>
                  <a:pt x="8896" y="522880"/>
                </a:cubicBezTo>
                <a:cubicBezTo>
                  <a:pt x="17239" y="514186"/>
                  <a:pt x="5904" y="467217"/>
                  <a:pt x="11813" y="476550"/>
                </a:cubicBezTo>
                <a:cubicBezTo>
                  <a:pt x="16413" y="481991"/>
                  <a:pt x="13633" y="465623"/>
                  <a:pt x="13260" y="466525"/>
                </a:cubicBezTo>
                <a:cubicBezTo>
                  <a:pt x="20548" y="457474"/>
                  <a:pt x="22478" y="444911"/>
                  <a:pt x="23198" y="435212"/>
                </a:cubicBezTo>
                <a:cubicBezTo>
                  <a:pt x="27411" y="431269"/>
                  <a:pt x="26994" y="425367"/>
                  <a:pt x="31216" y="421818"/>
                </a:cubicBezTo>
                <a:cubicBezTo>
                  <a:pt x="30284" y="419754"/>
                  <a:pt x="24425" y="415227"/>
                  <a:pt x="29236" y="415022"/>
                </a:cubicBezTo>
                <a:cubicBezTo>
                  <a:pt x="32162" y="414812"/>
                  <a:pt x="32172" y="414760"/>
                  <a:pt x="32472" y="412441"/>
                </a:cubicBezTo>
                <a:cubicBezTo>
                  <a:pt x="33942" y="402846"/>
                  <a:pt x="42541" y="397474"/>
                  <a:pt x="43178" y="387126"/>
                </a:cubicBezTo>
                <a:cubicBezTo>
                  <a:pt x="51238" y="366771"/>
                  <a:pt x="68856" y="356322"/>
                  <a:pt x="80347" y="337274"/>
                </a:cubicBezTo>
                <a:cubicBezTo>
                  <a:pt x="83076" y="333301"/>
                  <a:pt x="84524" y="330009"/>
                  <a:pt x="90383" y="331125"/>
                </a:cubicBezTo>
                <a:cubicBezTo>
                  <a:pt x="92560" y="329471"/>
                  <a:pt x="86472" y="325947"/>
                  <a:pt x="92553" y="326650"/>
                </a:cubicBezTo>
                <a:cubicBezTo>
                  <a:pt x="109446" y="347826"/>
                  <a:pt x="119079" y="368021"/>
                  <a:pt x="127848" y="392157"/>
                </a:cubicBezTo>
                <a:cubicBezTo>
                  <a:pt x="145159" y="416236"/>
                  <a:pt x="149437" y="456079"/>
                  <a:pt x="140661" y="479670"/>
                </a:cubicBezTo>
                <a:cubicBezTo>
                  <a:pt x="139785" y="483931"/>
                  <a:pt x="141617" y="488664"/>
                  <a:pt x="144150" y="492195"/>
                </a:cubicBezTo>
                <a:cubicBezTo>
                  <a:pt x="143113" y="494748"/>
                  <a:pt x="140122" y="492346"/>
                  <a:pt x="138941" y="494408"/>
                </a:cubicBezTo>
                <a:cubicBezTo>
                  <a:pt x="142483" y="503865"/>
                  <a:pt x="132224" y="516569"/>
                  <a:pt x="132031" y="527644"/>
                </a:cubicBezTo>
                <a:cubicBezTo>
                  <a:pt x="128464" y="530684"/>
                  <a:pt x="128444" y="530914"/>
                  <a:pt x="131288" y="534859"/>
                </a:cubicBezTo>
                <a:cubicBezTo>
                  <a:pt x="128074" y="544031"/>
                  <a:pt x="119905" y="551201"/>
                  <a:pt x="120278" y="562511"/>
                </a:cubicBezTo>
                <a:cubicBezTo>
                  <a:pt x="116052" y="566755"/>
                  <a:pt x="114168" y="573108"/>
                  <a:pt x="113205" y="579112"/>
                </a:cubicBezTo>
                <a:cubicBezTo>
                  <a:pt x="104724" y="580744"/>
                  <a:pt x="109911" y="589421"/>
                  <a:pt x="103738" y="594086"/>
                </a:cubicBezTo>
                <a:cubicBezTo>
                  <a:pt x="104409" y="597542"/>
                  <a:pt x="100909" y="599301"/>
                  <a:pt x="97612" y="600841"/>
                </a:cubicBezTo>
                <a:cubicBezTo>
                  <a:pt x="96978" y="606209"/>
                  <a:pt x="94632" y="610351"/>
                  <a:pt x="92110" y="614694"/>
                </a:cubicBezTo>
                <a:cubicBezTo>
                  <a:pt x="87376" y="613548"/>
                  <a:pt x="86958" y="622107"/>
                  <a:pt x="84481" y="625330"/>
                </a:cubicBezTo>
                <a:cubicBezTo>
                  <a:pt x="76063" y="629555"/>
                  <a:pt x="80462" y="636963"/>
                  <a:pt x="80871" y="644455"/>
                </a:cubicBezTo>
                <a:cubicBezTo>
                  <a:pt x="88106" y="643167"/>
                  <a:pt x="89549" y="655175"/>
                  <a:pt x="96423" y="648987"/>
                </a:cubicBezTo>
                <a:cubicBezTo>
                  <a:pt x="99434" y="648658"/>
                  <a:pt x="99136" y="652995"/>
                  <a:pt x="102926" y="652398"/>
                </a:cubicBezTo>
                <a:cubicBezTo>
                  <a:pt x="107036" y="655769"/>
                  <a:pt x="97601" y="655478"/>
                  <a:pt x="99388" y="651904"/>
                </a:cubicBezTo>
                <a:cubicBezTo>
                  <a:pt x="96936" y="650647"/>
                  <a:pt x="94294" y="660357"/>
                  <a:pt x="93010" y="662590"/>
                </a:cubicBezTo>
                <a:cubicBezTo>
                  <a:pt x="85203" y="664803"/>
                  <a:pt x="89922" y="672842"/>
                  <a:pt x="86655" y="673777"/>
                </a:cubicBezTo>
                <a:cubicBezTo>
                  <a:pt x="79534" y="674663"/>
                  <a:pt x="77035" y="701935"/>
                  <a:pt x="72478" y="704443"/>
                </a:cubicBezTo>
                <a:cubicBezTo>
                  <a:pt x="71053" y="717343"/>
                  <a:pt x="73547" y="725910"/>
                  <a:pt x="70616" y="738349"/>
                </a:cubicBezTo>
                <a:cubicBezTo>
                  <a:pt x="64548" y="742859"/>
                  <a:pt x="68330" y="752418"/>
                  <a:pt x="72134" y="757172"/>
                </a:cubicBezTo>
                <a:cubicBezTo>
                  <a:pt x="83909" y="759898"/>
                  <a:pt x="71531" y="747189"/>
                  <a:pt x="86142" y="751546"/>
                </a:cubicBezTo>
                <a:cubicBezTo>
                  <a:pt x="92019" y="745565"/>
                  <a:pt x="92186" y="737708"/>
                  <a:pt x="90081" y="730031"/>
                </a:cubicBezTo>
                <a:cubicBezTo>
                  <a:pt x="95162" y="726351"/>
                  <a:pt x="98521" y="714463"/>
                  <a:pt x="98689" y="711403"/>
                </a:cubicBezTo>
                <a:cubicBezTo>
                  <a:pt x="108049" y="649197"/>
                  <a:pt x="167569" y="609737"/>
                  <a:pt x="223594" y="585071"/>
                </a:cubicBezTo>
                <a:cubicBezTo>
                  <a:pt x="223154" y="581345"/>
                  <a:pt x="226099" y="581851"/>
                  <a:pt x="228425" y="581243"/>
                </a:cubicBezTo>
                <a:cubicBezTo>
                  <a:pt x="233879" y="575386"/>
                  <a:pt x="240386" y="574744"/>
                  <a:pt x="246629" y="571530"/>
                </a:cubicBezTo>
                <a:cubicBezTo>
                  <a:pt x="260109" y="566743"/>
                  <a:pt x="272463" y="561931"/>
                  <a:pt x="285744" y="557541"/>
                </a:cubicBezTo>
                <a:cubicBezTo>
                  <a:pt x="287912" y="562439"/>
                  <a:pt x="322058" y="554840"/>
                  <a:pt x="311724" y="561843"/>
                </a:cubicBezTo>
                <a:cubicBezTo>
                  <a:pt x="315393" y="569755"/>
                  <a:pt x="310555" y="579868"/>
                  <a:pt x="305895" y="587279"/>
                </a:cubicBezTo>
                <a:cubicBezTo>
                  <a:pt x="307323" y="596715"/>
                  <a:pt x="303228" y="599184"/>
                  <a:pt x="300913" y="607542"/>
                </a:cubicBezTo>
                <a:cubicBezTo>
                  <a:pt x="291203" y="617356"/>
                  <a:pt x="286307" y="633499"/>
                  <a:pt x="276996" y="642037"/>
                </a:cubicBezTo>
                <a:cubicBezTo>
                  <a:pt x="274243" y="647812"/>
                  <a:pt x="280263" y="647743"/>
                  <a:pt x="275266" y="650972"/>
                </a:cubicBezTo>
                <a:cubicBezTo>
                  <a:pt x="272727" y="657885"/>
                  <a:pt x="264994" y="655604"/>
                  <a:pt x="261105" y="664461"/>
                </a:cubicBezTo>
                <a:cubicBezTo>
                  <a:pt x="256360" y="670313"/>
                  <a:pt x="271690" y="668152"/>
                  <a:pt x="266600" y="673927"/>
                </a:cubicBezTo>
                <a:cubicBezTo>
                  <a:pt x="264750" y="675764"/>
                  <a:pt x="262135" y="672799"/>
                  <a:pt x="260525" y="671278"/>
                </a:cubicBezTo>
                <a:cubicBezTo>
                  <a:pt x="252809" y="668962"/>
                  <a:pt x="253118" y="676411"/>
                  <a:pt x="255881" y="680029"/>
                </a:cubicBezTo>
                <a:cubicBezTo>
                  <a:pt x="254583" y="682582"/>
                  <a:pt x="252470" y="677830"/>
                  <a:pt x="254339" y="678334"/>
                </a:cubicBezTo>
                <a:cubicBezTo>
                  <a:pt x="252512" y="678101"/>
                  <a:pt x="251246" y="677961"/>
                  <a:pt x="249951" y="677801"/>
                </a:cubicBezTo>
                <a:cubicBezTo>
                  <a:pt x="232693" y="691970"/>
                  <a:pt x="215861" y="703170"/>
                  <a:pt x="197519" y="716961"/>
                </a:cubicBezTo>
                <a:cubicBezTo>
                  <a:pt x="196758" y="717623"/>
                  <a:pt x="199065" y="718960"/>
                  <a:pt x="199223" y="719150"/>
                </a:cubicBezTo>
                <a:cubicBezTo>
                  <a:pt x="200018" y="720204"/>
                  <a:pt x="198387" y="721253"/>
                  <a:pt x="197791" y="720284"/>
                </a:cubicBezTo>
                <a:cubicBezTo>
                  <a:pt x="197093" y="715503"/>
                  <a:pt x="191114" y="718235"/>
                  <a:pt x="188039" y="722398"/>
                </a:cubicBezTo>
                <a:cubicBezTo>
                  <a:pt x="177043" y="720858"/>
                  <a:pt x="169848" y="732071"/>
                  <a:pt x="158798" y="729071"/>
                </a:cubicBezTo>
                <a:cubicBezTo>
                  <a:pt x="152822" y="736042"/>
                  <a:pt x="137600" y="723665"/>
                  <a:pt x="133656" y="731882"/>
                </a:cubicBezTo>
                <a:cubicBezTo>
                  <a:pt x="129996" y="736991"/>
                  <a:pt x="120746" y="728723"/>
                  <a:pt x="116458" y="734471"/>
                </a:cubicBezTo>
                <a:cubicBezTo>
                  <a:pt x="105558" y="737084"/>
                  <a:pt x="103762" y="743251"/>
                  <a:pt x="109480" y="751757"/>
                </a:cubicBezTo>
                <a:cubicBezTo>
                  <a:pt x="112463" y="753770"/>
                  <a:pt x="116206" y="747132"/>
                  <a:pt x="115753" y="752511"/>
                </a:cubicBezTo>
                <a:cubicBezTo>
                  <a:pt x="124801" y="757917"/>
                  <a:pt x="132143" y="754032"/>
                  <a:pt x="141682" y="751604"/>
                </a:cubicBezTo>
                <a:cubicBezTo>
                  <a:pt x="142292" y="746274"/>
                  <a:pt x="158178" y="756088"/>
                  <a:pt x="164337" y="747882"/>
                </a:cubicBezTo>
                <a:cubicBezTo>
                  <a:pt x="178452" y="749932"/>
                  <a:pt x="192760" y="742101"/>
                  <a:pt x="202928" y="732785"/>
                </a:cubicBezTo>
                <a:cubicBezTo>
                  <a:pt x="234805" y="723791"/>
                  <a:pt x="254385" y="694907"/>
                  <a:pt x="279940" y="674968"/>
                </a:cubicBezTo>
                <a:cubicBezTo>
                  <a:pt x="288205" y="662752"/>
                  <a:pt x="298861" y="650879"/>
                  <a:pt x="307213" y="638900"/>
                </a:cubicBezTo>
                <a:cubicBezTo>
                  <a:pt x="302484" y="632843"/>
                  <a:pt x="323190" y="617303"/>
                  <a:pt x="322192" y="604522"/>
                </a:cubicBezTo>
                <a:cubicBezTo>
                  <a:pt x="333658" y="597525"/>
                  <a:pt x="308895" y="596930"/>
                  <a:pt x="314792" y="592157"/>
                </a:cubicBezTo>
                <a:cubicBezTo>
                  <a:pt x="318163" y="590997"/>
                  <a:pt x="324031" y="596114"/>
                  <a:pt x="325725" y="594409"/>
                </a:cubicBezTo>
                <a:cubicBezTo>
                  <a:pt x="326547" y="585859"/>
                  <a:pt x="337648" y="574908"/>
                  <a:pt x="329174" y="566577"/>
                </a:cubicBezTo>
                <a:cubicBezTo>
                  <a:pt x="332639" y="563673"/>
                  <a:pt x="337756" y="561578"/>
                  <a:pt x="332965" y="556803"/>
                </a:cubicBezTo>
                <a:cubicBezTo>
                  <a:pt x="336715" y="537831"/>
                  <a:pt x="316885" y="537254"/>
                  <a:pt x="304802" y="541423"/>
                </a:cubicBezTo>
                <a:cubicBezTo>
                  <a:pt x="302601" y="538844"/>
                  <a:pt x="302599" y="538861"/>
                  <a:pt x="299690" y="538412"/>
                </a:cubicBezTo>
                <a:cubicBezTo>
                  <a:pt x="296181" y="537636"/>
                  <a:pt x="294345" y="533456"/>
                  <a:pt x="289826" y="535092"/>
                </a:cubicBezTo>
                <a:cubicBezTo>
                  <a:pt x="283869" y="539843"/>
                  <a:pt x="273669" y="535482"/>
                  <a:pt x="267907" y="539139"/>
                </a:cubicBezTo>
                <a:cubicBezTo>
                  <a:pt x="267051" y="545882"/>
                  <a:pt x="258316" y="538783"/>
                  <a:pt x="254934" y="541836"/>
                </a:cubicBezTo>
                <a:cubicBezTo>
                  <a:pt x="254000" y="547289"/>
                  <a:pt x="248023" y="545326"/>
                  <a:pt x="244959" y="549668"/>
                </a:cubicBezTo>
                <a:cubicBezTo>
                  <a:pt x="220267" y="558900"/>
                  <a:pt x="196006" y="571606"/>
                  <a:pt x="173866" y="587779"/>
                </a:cubicBezTo>
                <a:cubicBezTo>
                  <a:pt x="165671" y="586556"/>
                  <a:pt x="162495" y="598104"/>
                  <a:pt x="156011" y="599265"/>
                </a:cubicBezTo>
                <a:cubicBezTo>
                  <a:pt x="151204" y="600720"/>
                  <a:pt x="152683" y="607072"/>
                  <a:pt x="147543" y="605772"/>
                </a:cubicBezTo>
                <a:cubicBezTo>
                  <a:pt x="136887" y="609415"/>
                  <a:pt x="106242" y="650448"/>
                  <a:pt x="103275" y="640852"/>
                </a:cubicBezTo>
                <a:cubicBezTo>
                  <a:pt x="110399" y="637717"/>
                  <a:pt x="105643" y="634175"/>
                  <a:pt x="108092" y="629880"/>
                </a:cubicBezTo>
                <a:cubicBezTo>
                  <a:pt x="121818" y="627253"/>
                  <a:pt x="118137" y="608412"/>
                  <a:pt x="128684" y="602477"/>
                </a:cubicBezTo>
                <a:cubicBezTo>
                  <a:pt x="134994" y="576164"/>
                  <a:pt x="159579" y="553195"/>
                  <a:pt x="152683" y="526741"/>
                </a:cubicBezTo>
                <a:cubicBezTo>
                  <a:pt x="166934" y="519346"/>
                  <a:pt x="158838" y="491401"/>
                  <a:pt x="173973" y="486958"/>
                </a:cubicBezTo>
                <a:cubicBezTo>
                  <a:pt x="183002" y="479205"/>
                  <a:pt x="192410" y="474226"/>
                  <a:pt x="201835" y="465072"/>
                </a:cubicBezTo>
                <a:cubicBezTo>
                  <a:pt x="202465" y="460062"/>
                  <a:pt x="208690" y="463936"/>
                  <a:pt x="208420" y="455722"/>
                </a:cubicBezTo>
                <a:cubicBezTo>
                  <a:pt x="213499" y="450875"/>
                  <a:pt x="221254" y="447265"/>
                  <a:pt x="224683" y="441930"/>
                </a:cubicBezTo>
                <a:cubicBezTo>
                  <a:pt x="223545" y="440155"/>
                  <a:pt x="219830" y="441400"/>
                  <a:pt x="220483" y="438374"/>
                </a:cubicBezTo>
                <a:cubicBezTo>
                  <a:pt x="221879" y="433648"/>
                  <a:pt x="229969" y="443471"/>
                  <a:pt x="234979" y="434763"/>
                </a:cubicBezTo>
                <a:cubicBezTo>
                  <a:pt x="254747" y="423641"/>
                  <a:pt x="270213" y="410204"/>
                  <a:pt x="290438" y="404916"/>
                </a:cubicBezTo>
                <a:cubicBezTo>
                  <a:pt x="296424" y="404202"/>
                  <a:pt x="298168" y="393377"/>
                  <a:pt x="307629" y="400473"/>
                </a:cubicBezTo>
                <a:cubicBezTo>
                  <a:pt x="306659" y="403870"/>
                  <a:pt x="308692" y="405295"/>
                  <a:pt x="311244" y="402364"/>
                </a:cubicBezTo>
                <a:cubicBezTo>
                  <a:pt x="315530" y="403212"/>
                  <a:pt x="328667" y="397882"/>
                  <a:pt x="319991" y="407017"/>
                </a:cubicBezTo>
                <a:cubicBezTo>
                  <a:pt x="312194" y="445460"/>
                  <a:pt x="298700" y="481939"/>
                  <a:pt x="274178" y="511965"/>
                </a:cubicBezTo>
                <a:cubicBezTo>
                  <a:pt x="267785" y="512865"/>
                  <a:pt x="271237" y="521244"/>
                  <a:pt x="269429" y="525798"/>
                </a:cubicBezTo>
                <a:cubicBezTo>
                  <a:pt x="280269" y="546898"/>
                  <a:pt x="297329" y="522394"/>
                  <a:pt x="304676" y="511882"/>
                </a:cubicBezTo>
                <a:cubicBezTo>
                  <a:pt x="315845" y="495188"/>
                  <a:pt x="319899" y="477182"/>
                  <a:pt x="326299" y="459749"/>
                </a:cubicBezTo>
                <a:cubicBezTo>
                  <a:pt x="322828" y="456725"/>
                  <a:pt x="323992" y="451966"/>
                  <a:pt x="329320" y="453743"/>
                </a:cubicBezTo>
                <a:cubicBezTo>
                  <a:pt x="336055" y="444010"/>
                  <a:pt x="332462" y="432801"/>
                  <a:pt x="338357" y="424760"/>
                </a:cubicBezTo>
                <a:cubicBezTo>
                  <a:pt x="341512" y="416960"/>
                  <a:pt x="332638" y="419689"/>
                  <a:pt x="335560" y="415550"/>
                </a:cubicBezTo>
                <a:cubicBezTo>
                  <a:pt x="341780" y="416425"/>
                  <a:pt x="339905" y="406207"/>
                  <a:pt x="343592" y="402461"/>
                </a:cubicBezTo>
                <a:cubicBezTo>
                  <a:pt x="341413" y="392402"/>
                  <a:pt x="342826" y="368913"/>
                  <a:pt x="323296" y="382926"/>
                </a:cubicBezTo>
                <a:cubicBezTo>
                  <a:pt x="314906" y="380796"/>
                  <a:pt x="310384" y="381039"/>
                  <a:pt x="301219" y="380338"/>
                </a:cubicBezTo>
                <a:cubicBezTo>
                  <a:pt x="297373" y="380931"/>
                  <a:pt x="304149" y="384771"/>
                  <a:pt x="300184" y="385285"/>
                </a:cubicBezTo>
                <a:cubicBezTo>
                  <a:pt x="285569" y="384441"/>
                  <a:pt x="271000" y="383280"/>
                  <a:pt x="258584" y="390604"/>
                </a:cubicBezTo>
                <a:cubicBezTo>
                  <a:pt x="249987" y="391853"/>
                  <a:pt x="244315" y="406104"/>
                  <a:pt x="233590" y="405832"/>
                </a:cubicBezTo>
                <a:cubicBezTo>
                  <a:pt x="230868" y="407501"/>
                  <a:pt x="229193" y="409154"/>
                  <a:pt x="228175" y="412316"/>
                </a:cubicBezTo>
                <a:cubicBezTo>
                  <a:pt x="225411" y="416411"/>
                  <a:pt x="219221" y="415897"/>
                  <a:pt x="217481" y="419723"/>
                </a:cubicBezTo>
                <a:cubicBezTo>
                  <a:pt x="208504" y="425444"/>
                  <a:pt x="199644" y="435281"/>
                  <a:pt x="189694" y="440347"/>
                </a:cubicBezTo>
                <a:cubicBezTo>
                  <a:pt x="185361" y="446156"/>
                  <a:pt x="187316" y="454289"/>
                  <a:pt x="179093" y="457260"/>
                </a:cubicBezTo>
                <a:cubicBezTo>
                  <a:pt x="182022" y="460246"/>
                  <a:pt x="182977" y="465044"/>
                  <a:pt x="177502" y="464042"/>
                </a:cubicBezTo>
                <a:cubicBezTo>
                  <a:pt x="161788" y="482818"/>
                  <a:pt x="169899" y="426971"/>
                  <a:pt x="160941" y="418535"/>
                </a:cubicBezTo>
                <a:cubicBezTo>
                  <a:pt x="159092" y="412873"/>
                  <a:pt x="159903" y="409554"/>
                  <a:pt x="152892" y="406126"/>
                </a:cubicBezTo>
                <a:cubicBezTo>
                  <a:pt x="153608" y="403086"/>
                  <a:pt x="154633" y="399282"/>
                  <a:pt x="151174" y="395063"/>
                </a:cubicBezTo>
                <a:cubicBezTo>
                  <a:pt x="151547" y="390571"/>
                  <a:pt x="150497" y="387178"/>
                  <a:pt x="146980" y="383848"/>
                </a:cubicBezTo>
                <a:cubicBezTo>
                  <a:pt x="135402" y="356734"/>
                  <a:pt x="119978" y="326571"/>
                  <a:pt x="95097" y="311452"/>
                </a:cubicBezTo>
                <a:cubicBezTo>
                  <a:pt x="93332" y="312705"/>
                  <a:pt x="91984" y="314023"/>
                  <a:pt x="89588" y="313251"/>
                </a:cubicBezTo>
                <a:cubicBezTo>
                  <a:pt x="82190" y="298477"/>
                  <a:pt x="74860" y="318632"/>
                  <a:pt x="65639" y="318248"/>
                </a:cubicBezTo>
                <a:cubicBezTo>
                  <a:pt x="62086" y="320718"/>
                  <a:pt x="60024" y="324255"/>
                  <a:pt x="58088" y="327692"/>
                </a:cubicBezTo>
                <a:cubicBezTo>
                  <a:pt x="60550" y="327951"/>
                  <a:pt x="60381" y="330439"/>
                  <a:pt x="62209" y="331511"/>
                </a:cubicBezTo>
                <a:cubicBezTo>
                  <a:pt x="63132" y="334289"/>
                  <a:pt x="59056" y="332509"/>
                  <a:pt x="60371" y="330582"/>
                </a:cubicBezTo>
                <a:cubicBezTo>
                  <a:pt x="55205" y="325602"/>
                  <a:pt x="56856" y="328358"/>
                  <a:pt x="49945" y="333079"/>
                </a:cubicBezTo>
                <a:cubicBezTo>
                  <a:pt x="48443" y="339993"/>
                  <a:pt x="33740" y="347035"/>
                  <a:pt x="46372" y="349635"/>
                </a:cubicBezTo>
                <a:cubicBezTo>
                  <a:pt x="50456" y="355112"/>
                  <a:pt x="42978" y="354955"/>
                  <a:pt x="39444" y="353998"/>
                </a:cubicBezTo>
                <a:cubicBezTo>
                  <a:pt x="38930" y="357498"/>
                  <a:pt x="36000" y="355904"/>
                  <a:pt x="36898" y="353698"/>
                </a:cubicBezTo>
                <a:cubicBezTo>
                  <a:pt x="22555" y="359176"/>
                  <a:pt x="43823" y="356709"/>
                  <a:pt x="37603" y="363585"/>
                </a:cubicBezTo>
                <a:cubicBezTo>
                  <a:pt x="23763" y="361509"/>
                  <a:pt x="39963" y="373281"/>
                  <a:pt x="26125" y="370491"/>
                </a:cubicBezTo>
                <a:cubicBezTo>
                  <a:pt x="22139" y="373057"/>
                  <a:pt x="25293" y="377095"/>
                  <a:pt x="29134" y="375537"/>
                </a:cubicBezTo>
                <a:lnTo>
                  <a:pt x="29133" y="375555"/>
                </a:lnTo>
                <a:lnTo>
                  <a:pt x="28879" y="380707"/>
                </a:lnTo>
                <a:cubicBezTo>
                  <a:pt x="29325" y="381550"/>
                  <a:pt x="30436" y="381287"/>
                  <a:pt x="32609" y="379239"/>
                </a:cubicBezTo>
                <a:cubicBezTo>
                  <a:pt x="34082" y="386805"/>
                  <a:pt x="35682" y="382969"/>
                  <a:pt x="40656" y="386488"/>
                </a:cubicBezTo>
                <a:cubicBezTo>
                  <a:pt x="36446" y="393555"/>
                  <a:pt x="31192" y="394338"/>
                  <a:pt x="26645" y="386311"/>
                </a:cubicBezTo>
                <a:cubicBezTo>
                  <a:pt x="13815" y="385109"/>
                  <a:pt x="13834" y="407232"/>
                  <a:pt x="3992" y="413377"/>
                </a:cubicBezTo>
                <a:cubicBezTo>
                  <a:pt x="3044" y="421882"/>
                  <a:pt x="7433" y="420934"/>
                  <a:pt x="1714" y="428987"/>
                </a:cubicBezTo>
                <a:lnTo>
                  <a:pt x="0" y="431191"/>
                </a:lnTo>
                <a:lnTo>
                  <a:pt x="0" y="68077"/>
                </a:lnTo>
                <a:lnTo>
                  <a:pt x="6292" y="69658"/>
                </a:lnTo>
                <a:cubicBezTo>
                  <a:pt x="19983" y="70938"/>
                  <a:pt x="33732" y="70824"/>
                  <a:pt x="45534" y="71072"/>
                </a:cubicBezTo>
                <a:cubicBezTo>
                  <a:pt x="48988" y="73382"/>
                  <a:pt x="50003" y="70219"/>
                  <a:pt x="52059" y="70003"/>
                </a:cubicBezTo>
                <a:cubicBezTo>
                  <a:pt x="54526" y="70173"/>
                  <a:pt x="56991" y="70949"/>
                  <a:pt x="59518" y="70516"/>
                </a:cubicBezTo>
                <a:cubicBezTo>
                  <a:pt x="65847" y="68540"/>
                  <a:pt x="76212" y="62199"/>
                  <a:pt x="80599" y="65590"/>
                </a:cubicBezTo>
                <a:cubicBezTo>
                  <a:pt x="88420" y="62646"/>
                  <a:pt x="95860" y="60746"/>
                  <a:pt x="100410" y="52417"/>
                </a:cubicBezTo>
                <a:cubicBezTo>
                  <a:pt x="104059" y="53078"/>
                  <a:pt x="110393" y="52067"/>
                  <a:pt x="112142" y="48848"/>
                </a:cubicBezTo>
                <a:cubicBezTo>
                  <a:pt x="113229" y="43941"/>
                  <a:pt x="116382" y="47979"/>
                  <a:pt x="120224" y="46189"/>
                </a:cubicBezTo>
                <a:cubicBezTo>
                  <a:pt x="125603" y="39238"/>
                  <a:pt x="137495" y="38787"/>
                  <a:pt x="138178" y="29175"/>
                </a:cubicBezTo>
                <a:cubicBezTo>
                  <a:pt x="149264" y="29901"/>
                  <a:pt x="143869" y="21210"/>
                  <a:pt x="156196" y="22003"/>
                </a:cubicBezTo>
                <a:cubicBezTo>
                  <a:pt x="157048" y="20169"/>
                  <a:pt x="157381" y="16960"/>
                  <a:pt x="160425" y="18169"/>
                </a:cubicBezTo>
                <a:cubicBezTo>
                  <a:pt x="164946" y="13944"/>
                  <a:pt x="170384" y="13372"/>
                  <a:pt x="169687" y="20502"/>
                </a:cubicBezTo>
                <a:cubicBezTo>
                  <a:pt x="168177" y="29718"/>
                  <a:pt x="162534" y="38919"/>
                  <a:pt x="161105" y="50355"/>
                </a:cubicBezTo>
                <a:cubicBezTo>
                  <a:pt x="151440" y="56548"/>
                  <a:pt x="163343" y="70399"/>
                  <a:pt x="155339" y="76117"/>
                </a:cubicBezTo>
                <a:cubicBezTo>
                  <a:pt x="154739" y="78915"/>
                  <a:pt x="147966" y="87056"/>
                  <a:pt x="154051" y="86884"/>
                </a:cubicBezTo>
                <a:lnTo>
                  <a:pt x="154052" y="86884"/>
                </a:lnTo>
                <a:lnTo>
                  <a:pt x="157042" y="98247"/>
                </a:lnTo>
                <a:cubicBezTo>
                  <a:pt x="160523" y="99158"/>
                  <a:pt x="165475" y="97213"/>
                  <a:pt x="168861" y="92472"/>
                </a:cubicBezTo>
                <a:cubicBezTo>
                  <a:pt x="172628" y="74563"/>
                  <a:pt x="177659" y="57505"/>
                  <a:pt x="183682" y="40713"/>
                </a:cubicBezTo>
                <a:close/>
                <a:moveTo>
                  <a:pt x="0" y="0"/>
                </a:moveTo>
                <a:lnTo>
                  <a:pt x="146648" y="0"/>
                </a:lnTo>
                <a:lnTo>
                  <a:pt x="117320" y="17922"/>
                </a:lnTo>
                <a:cubicBezTo>
                  <a:pt x="102431" y="25023"/>
                  <a:pt x="93397" y="36205"/>
                  <a:pt x="78615" y="41527"/>
                </a:cubicBezTo>
                <a:cubicBezTo>
                  <a:pt x="73671" y="41742"/>
                  <a:pt x="73517" y="43624"/>
                  <a:pt x="78197" y="45195"/>
                </a:cubicBezTo>
                <a:cubicBezTo>
                  <a:pt x="79586" y="48648"/>
                  <a:pt x="68497" y="46742"/>
                  <a:pt x="67638" y="43488"/>
                </a:cubicBezTo>
                <a:cubicBezTo>
                  <a:pt x="53492" y="56309"/>
                  <a:pt x="28544" y="51083"/>
                  <a:pt x="6718" y="50250"/>
                </a:cubicBezTo>
                <a:lnTo>
                  <a:pt x="0" y="50735"/>
                </a:lnTo>
                <a:close/>
              </a:path>
            </a:pathLst>
          </a:custGeom>
        </p:spPr>
        <p:txBody>
          <a:bodyPr wrap="square">
            <a:noAutofit/>
          </a:bodyPr>
          <a:lstStyle>
            <a:lvl1pPr marL="0" indent="0">
              <a:buNone/>
              <a:defRPr sz="1800">
                <a:latin typeface="+mn-lt"/>
              </a:defRPr>
            </a:lvl1pPr>
          </a:lstStyle>
          <a:p>
            <a:endParaRPr lang="en-US" dirty="0"/>
          </a:p>
        </p:txBody>
      </p:sp>
      <p:sp>
        <p:nvSpPr>
          <p:cNvPr id="3" name="Date Placeholder 2">
            <a:extLst>
              <a:ext uri="{FF2B5EF4-FFF2-40B4-BE49-F238E27FC236}">
                <a16:creationId xmlns:a16="http://schemas.microsoft.com/office/drawing/2014/main" id="{5CE626F3-0C1D-1B1D-3A8D-35CC93B24DF1}"/>
              </a:ext>
            </a:extLst>
          </p:cNvPr>
          <p:cNvSpPr>
            <a:spLocks noGrp="1"/>
          </p:cNvSpPr>
          <p:nvPr>
            <p:ph type="dt" sz="half" idx="10"/>
          </p:nvPr>
        </p:nvSpPr>
        <p:spPr/>
        <p:txBody>
          <a:bodyPr/>
          <a:lstStyle/>
          <a:p>
            <a:fld id="{7A18671D-F1B8-C947-8A30-204220EB19DA}" type="datetimeFigureOut">
              <a:rPr lang="en-US" smtClean="0"/>
              <a:t>2/15/2026</a:t>
            </a:fld>
            <a:endParaRPr lang="en-US"/>
          </a:p>
        </p:txBody>
      </p:sp>
      <p:sp>
        <p:nvSpPr>
          <p:cNvPr id="4" name="Footer Placeholder 3">
            <a:extLst>
              <a:ext uri="{FF2B5EF4-FFF2-40B4-BE49-F238E27FC236}">
                <a16:creationId xmlns:a16="http://schemas.microsoft.com/office/drawing/2014/main" id="{87195FBC-80DF-1DE3-CA45-64C65209162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92DE1BC-695D-91E8-8B37-7EA2CE973793}"/>
              </a:ext>
            </a:extLst>
          </p:cNvPr>
          <p:cNvSpPr>
            <a:spLocks noGrp="1"/>
          </p:cNvSpPr>
          <p:nvPr>
            <p:ph type="sldNum" sz="quarter" idx="12"/>
          </p:nvPr>
        </p:nvSpPr>
        <p:spPr/>
        <p:txBody>
          <a:bodyPr/>
          <a:lstStyle/>
          <a:p>
            <a:fld id="{2D4F35DF-E30C-984A-BBFB-A912A29C011F}" type="slidenum">
              <a:rPr lang="en-US" smtClean="0"/>
              <a:t>‹#›</a:t>
            </a:fld>
            <a:endParaRPr lang="en-US"/>
          </a:p>
        </p:txBody>
      </p:sp>
      <p:pic>
        <p:nvPicPr>
          <p:cNvPr id="16" name="Graphic 15">
            <a:extLst>
              <a:ext uri="{FF2B5EF4-FFF2-40B4-BE49-F238E27FC236}">
                <a16:creationId xmlns:a16="http://schemas.microsoft.com/office/drawing/2014/main" id="{50BB3546-0F9B-85BF-3F0F-CC3F20F64A32}"/>
              </a:ext>
            </a:extLst>
          </p:cNvPr>
          <p:cNvPicPr>
            <a:picLocks noChangeAspect="1"/>
          </p:cNvPicPr>
          <p:nvPr userDrawn="1"/>
        </p:nvPicPr>
        <p:blipFill>
          <a:blip r:embed="rId2">
            <a:extLst>
              <a:ext uri="{96DAC541-7B7A-43D3-8B79-37D633B846F1}">
                <asvg:svgBlip xmlns:asvg="http://schemas.microsoft.com/office/drawing/2016/SVG/main" r:embed="rId3"/>
              </a:ext>
            </a:extLst>
          </a:blip>
          <a:srcRect b="29681"/>
          <a:stretch>
            <a:fillRect/>
          </a:stretch>
        </p:blipFill>
        <p:spPr>
          <a:xfrm rot="11035803">
            <a:off x="4051008" y="-117386"/>
            <a:ext cx="3348885" cy="3206666"/>
          </a:xfrm>
          <a:custGeom>
            <a:avLst/>
            <a:gdLst>
              <a:gd name="connsiteX0" fmla="*/ 3348885 w 3348885"/>
              <a:gd name="connsiteY0" fmla="*/ 0 h 3206666"/>
              <a:gd name="connsiteX1" fmla="*/ 3348885 w 3348885"/>
              <a:gd name="connsiteY1" fmla="*/ 2976598 h 3206666"/>
              <a:gd name="connsiteX2" fmla="*/ 0 w 3348885"/>
              <a:gd name="connsiteY2" fmla="*/ 3206666 h 3206666"/>
              <a:gd name="connsiteX3" fmla="*/ 0 w 3348885"/>
              <a:gd name="connsiteY3" fmla="*/ 0 h 3206666"/>
            </a:gdLst>
            <a:ahLst/>
            <a:cxnLst>
              <a:cxn ang="0">
                <a:pos x="connsiteX0" y="connsiteY0"/>
              </a:cxn>
              <a:cxn ang="0">
                <a:pos x="connsiteX1" y="connsiteY1"/>
              </a:cxn>
              <a:cxn ang="0">
                <a:pos x="connsiteX2" y="connsiteY2"/>
              </a:cxn>
              <a:cxn ang="0">
                <a:pos x="connsiteX3" y="connsiteY3"/>
              </a:cxn>
            </a:cxnLst>
            <a:rect l="l" t="t" r="r" b="b"/>
            <a:pathLst>
              <a:path w="3348885" h="3206666">
                <a:moveTo>
                  <a:pt x="3348885" y="0"/>
                </a:moveTo>
                <a:lnTo>
                  <a:pt x="3348885" y="2976598"/>
                </a:lnTo>
                <a:lnTo>
                  <a:pt x="0" y="3206666"/>
                </a:lnTo>
                <a:lnTo>
                  <a:pt x="0" y="0"/>
                </a:lnTo>
                <a:close/>
              </a:path>
            </a:pathLst>
          </a:custGeom>
        </p:spPr>
      </p:pic>
      <p:pic>
        <p:nvPicPr>
          <p:cNvPr id="18" name="Graphic 17">
            <a:extLst>
              <a:ext uri="{FF2B5EF4-FFF2-40B4-BE49-F238E27FC236}">
                <a16:creationId xmlns:a16="http://schemas.microsoft.com/office/drawing/2014/main" id="{972E1AC8-87D5-40DC-4EFB-A2EDA9E501F2}"/>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rot="504198">
            <a:off x="10921915" y="5024801"/>
            <a:ext cx="651725" cy="536316"/>
          </a:xfrm>
          <a:prstGeom prst="rect">
            <a:avLst/>
          </a:prstGeom>
        </p:spPr>
      </p:pic>
      <p:pic>
        <p:nvPicPr>
          <p:cNvPr id="20" name="Graphic 19">
            <a:extLst>
              <a:ext uri="{FF2B5EF4-FFF2-40B4-BE49-F238E27FC236}">
                <a16:creationId xmlns:a16="http://schemas.microsoft.com/office/drawing/2014/main" id="{F991C252-3471-4DB7-B34C-028E5AB4A644}"/>
              </a:ext>
            </a:extLst>
          </p:cNvPr>
          <p:cNvPicPr>
            <a:picLocks noChangeAspect="1"/>
          </p:cNvPicPr>
          <p:nvPr userDrawn="1"/>
        </p:nvPicPr>
        <p:blipFill>
          <a:blip r:embed="rId6">
            <a:extLst>
              <a:ext uri="{96DAC541-7B7A-43D3-8B79-37D633B846F1}">
                <asvg:svgBlip xmlns:asvg="http://schemas.microsoft.com/office/drawing/2016/SVG/main" r:embed="rId7"/>
              </a:ext>
            </a:extLst>
          </a:blip>
          <a:stretch>
            <a:fillRect/>
          </a:stretch>
        </p:blipFill>
        <p:spPr>
          <a:xfrm>
            <a:off x="835697" y="2507246"/>
            <a:ext cx="1155700" cy="2438400"/>
          </a:xfrm>
          <a:prstGeom prst="rect">
            <a:avLst/>
          </a:prstGeom>
        </p:spPr>
      </p:pic>
      <p:sp>
        <p:nvSpPr>
          <p:cNvPr id="27" name="Freeform 16">
            <a:extLst>
              <a:ext uri="{FF2B5EF4-FFF2-40B4-BE49-F238E27FC236}">
                <a16:creationId xmlns:a16="http://schemas.microsoft.com/office/drawing/2014/main" id="{C5BA6EDC-9943-F9DE-DE2D-619296C5F73E}"/>
              </a:ext>
            </a:extLst>
          </p:cNvPr>
          <p:cNvSpPr/>
          <p:nvPr userDrawn="1"/>
        </p:nvSpPr>
        <p:spPr>
          <a:xfrm rot="683704" flipH="1">
            <a:off x="10269777" y="5465556"/>
            <a:ext cx="1478302" cy="1452085"/>
          </a:xfrm>
          <a:custGeom>
            <a:avLst/>
            <a:gdLst>
              <a:gd name="connsiteX0" fmla="*/ 222832 w 1478302"/>
              <a:gd name="connsiteY0" fmla="*/ 739636 h 1452085"/>
              <a:gd name="connsiteX1" fmla="*/ 170658 w 1478302"/>
              <a:gd name="connsiteY1" fmla="*/ 847411 h 1452085"/>
              <a:gd name="connsiteX2" fmla="*/ 122683 w 1478302"/>
              <a:gd name="connsiteY2" fmla="*/ 814122 h 1452085"/>
              <a:gd name="connsiteX3" fmla="*/ 222832 w 1478302"/>
              <a:gd name="connsiteY3" fmla="*/ 739636 h 1452085"/>
              <a:gd name="connsiteX4" fmla="*/ 288069 w 1478302"/>
              <a:gd name="connsiteY4" fmla="*/ 690422 h 1452085"/>
              <a:gd name="connsiteX5" fmla="*/ 251682 w 1478302"/>
              <a:gd name="connsiteY5" fmla="*/ 789199 h 1452085"/>
              <a:gd name="connsiteX6" fmla="*/ 225656 w 1478302"/>
              <a:gd name="connsiteY6" fmla="*/ 801662 h 1452085"/>
              <a:gd name="connsiteX7" fmla="*/ 288069 w 1478302"/>
              <a:gd name="connsiteY7" fmla="*/ 690422 h 1452085"/>
              <a:gd name="connsiteX8" fmla="*/ 190877 w 1478302"/>
              <a:gd name="connsiteY8" fmla="*/ 637068 h 1452085"/>
              <a:gd name="connsiteX9" fmla="*/ 169463 w 1478302"/>
              <a:gd name="connsiteY9" fmla="*/ 717508 h 1452085"/>
              <a:gd name="connsiteX10" fmla="*/ 118112 w 1478302"/>
              <a:gd name="connsiteY10" fmla="*/ 739193 h 1452085"/>
              <a:gd name="connsiteX11" fmla="*/ 118111 w 1478302"/>
              <a:gd name="connsiteY11" fmla="*/ 739194 h 1452085"/>
              <a:gd name="connsiteX12" fmla="*/ 33722 w 1478302"/>
              <a:gd name="connsiteY12" fmla="*/ 703564 h 1452085"/>
              <a:gd name="connsiteX13" fmla="*/ 69712 w 1478302"/>
              <a:gd name="connsiteY13" fmla="*/ 644237 h 1452085"/>
              <a:gd name="connsiteX14" fmla="*/ 190877 w 1478302"/>
              <a:gd name="connsiteY14" fmla="*/ 637068 h 1452085"/>
              <a:gd name="connsiteX15" fmla="*/ 306375 w 1478302"/>
              <a:gd name="connsiteY15" fmla="*/ 657831 h 1452085"/>
              <a:gd name="connsiteX16" fmla="*/ 323507 w 1478302"/>
              <a:gd name="connsiteY16" fmla="*/ 690071 h 1452085"/>
              <a:gd name="connsiteX17" fmla="*/ 306375 w 1478302"/>
              <a:gd name="connsiteY17" fmla="*/ 657831 h 1452085"/>
              <a:gd name="connsiteX18" fmla="*/ 235226 w 1478302"/>
              <a:gd name="connsiteY18" fmla="*/ 616246 h 1452085"/>
              <a:gd name="connsiteX19" fmla="*/ 236594 w 1478302"/>
              <a:gd name="connsiteY19" fmla="*/ 699995 h 1452085"/>
              <a:gd name="connsiteX20" fmla="*/ 233223 w 1478302"/>
              <a:gd name="connsiteY20" fmla="*/ 712784 h 1452085"/>
              <a:gd name="connsiteX21" fmla="*/ 217255 w 1478302"/>
              <a:gd name="connsiteY21" fmla="*/ 719286 h 1452085"/>
              <a:gd name="connsiteX22" fmla="*/ 210416 w 1478302"/>
              <a:gd name="connsiteY22" fmla="*/ 671076 h 1452085"/>
              <a:gd name="connsiteX23" fmla="*/ 235226 w 1478302"/>
              <a:gd name="connsiteY23" fmla="*/ 616246 h 1452085"/>
              <a:gd name="connsiteX24" fmla="*/ 253308 w 1478302"/>
              <a:gd name="connsiteY24" fmla="*/ 602392 h 1452085"/>
              <a:gd name="connsiteX25" fmla="*/ 260741 w 1478302"/>
              <a:gd name="connsiteY25" fmla="*/ 684706 h 1452085"/>
              <a:gd name="connsiteX26" fmla="*/ 251676 w 1478302"/>
              <a:gd name="connsiteY26" fmla="*/ 675466 h 1452085"/>
              <a:gd name="connsiteX27" fmla="*/ 251677 w 1478302"/>
              <a:gd name="connsiteY27" fmla="*/ 675467 h 1452085"/>
              <a:gd name="connsiteX28" fmla="*/ 253308 w 1478302"/>
              <a:gd name="connsiteY28" fmla="*/ 602392 h 1452085"/>
              <a:gd name="connsiteX29" fmla="*/ 1247217 w 1478302"/>
              <a:gd name="connsiteY29" fmla="*/ 788755 h 1452085"/>
              <a:gd name="connsiteX30" fmla="*/ 1315202 w 1478302"/>
              <a:gd name="connsiteY30" fmla="*/ 861968 h 1452085"/>
              <a:gd name="connsiteX31" fmla="*/ 1286369 w 1478302"/>
              <a:gd name="connsiteY31" fmla="*/ 860822 h 1452085"/>
              <a:gd name="connsiteX32" fmla="*/ 1213861 w 1478302"/>
              <a:gd name="connsiteY32" fmla="*/ 784511 h 1452085"/>
              <a:gd name="connsiteX33" fmla="*/ 1247217 w 1478302"/>
              <a:gd name="connsiteY33" fmla="*/ 788755 h 1452085"/>
              <a:gd name="connsiteX34" fmla="*/ 1184151 w 1478302"/>
              <a:gd name="connsiteY34" fmla="*/ 761825 h 1452085"/>
              <a:gd name="connsiteX35" fmla="*/ 1181177 w 1478302"/>
              <a:gd name="connsiteY35" fmla="*/ 798213 h 1452085"/>
              <a:gd name="connsiteX36" fmla="*/ 1184151 w 1478302"/>
              <a:gd name="connsiteY36" fmla="*/ 761825 h 1452085"/>
              <a:gd name="connsiteX37" fmla="*/ 1374254 w 1478302"/>
              <a:gd name="connsiteY37" fmla="*/ 780904 h 1452085"/>
              <a:gd name="connsiteX38" fmla="*/ 1414699 w 1478302"/>
              <a:gd name="connsiteY38" fmla="*/ 832659 h 1452085"/>
              <a:gd name="connsiteX39" fmla="*/ 1383815 w 1478302"/>
              <a:gd name="connsiteY39" fmla="*/ 882216 h 1452085"/>
              <a:gd name="connsiteX40" fmla="*/ 1293248 w 1478302"/>
              <a:gd name="connsiteY40" fmla="*/ 803889 h 1452085"/>
              <a:gd name="connsiteX41" fmla="*/ 1374254 w 1478302"/>
              <a:gd name="connsiteY41" fmla="*/ 780904 h 1452085"/>
              <a:gd name="connsiteX42" fmla="*/ 134783 w 1478302"/>
              <a:gd name="connsiteY42" fmla="*/ 512198 h 1452085"/>
              <a:gd name="connsiteX43" fmla="*/ 151195 w 1478302"/>
              <a:gd name="connsiteY43" fmla="*/ 537925 h 1452085"/>
              <a:gd name="connsiteX44" fmla="*/ 215901 w 1478302"/>
              <a:gd name="connsiteY44" fmla="*/ 589946 h 1452085"/>
              <a:gd name="connsiteX45" fmla="*/ 116562 w 1478302"/>
              <a:gd name="connsiteY45" fmla="*/ 621827 h 1452085"/>
              <a:gd name="connsiteX46" fmla="*/ 72037 w 1478302"/>
              <a:gd name="connsiteY46" fmla="*/ 607042 h 1452085"/>
              <a:gd name="connsiteX47" fmla="*/ 49604 w 1478302"/>
              <a:gd name="connsiteY47" fmla="*/ 577423 h 1452085"/>
              <a:gd name="connsiteX48" fmla="*/ 121375 w 1478302"/>
              <a:gd name="connsiteY48" fmla="*/ 515366 h 1452085"/>
              <a:gd name="connsiteX49" fmla="*/ 134783 w 1478302"/>
              <a:gd name="connsiteY49" fmla="*/ 512198 h 1452085"/>
              <a:gd name="connsiteX50" fmla="*/ 1233034 w 1478302"/>
              <a:gd name="connsiteY50" fmla="*/ 695478 h 1452085"/>
              <a:gd name="connsiteX51" fmla="*/ 1277518 w 1478302"/>
              <a:gd name="connsiteY51" fmla="*/ 736012 h 1452085"/>
              <a:gd name="connsiteX52" fmla="*/ 1290317 w 1478302"/>
              <a:gd name="connsiteY52" fmla="*/ 782993 h 1452085"/>
              <a:gd name="connsiteX53" fmla="*/ 1273079 w 1478302"/>
              <a:gd name="connsiteY53" fmla="*/ 783342 h 1452085"/>
              <a:gd name="connsiteX54" fmla="*/ 1264922 w 1478302"/>
              <a:gd name="connsiteY54" fmla="*/ 772931 h 1452085"/>
              <a:gd name="connsiteX55" fmla="*/ 1233034 w 1478302"/>
              <a:gd name="connsiteY55" fmla="*/ 695478 h 1452085"/>
              <a:gd name="connsiteX56" fmla="*/ 1210946 w 1478302"/>
              <a:gd name="connsiteY56" fmla="*/ 689911 h 1452085"/>
              <a:gd name="connsiteX57" fmla="*/ 1241363 w 1478302"/>
              <a:gd name="connsiteY57" fmla="*/ 756374 h 1452085"/>
              <a:gd name="connsiteX58" fmla="*/ 1241364 w 1478302"/>
              <a:gd name="connsiteY58" fmla="*/ 756373 h 1452085"/>
              <a:gd name="connsiteX59" fmla="*/ 1236696 w 1478302"/>
              <a:gd name="connsiteY59" fmla="*/ 768446 h 1452085"/>
              <a:gd name="connsiteX60" fmla="*/ 1210946 w 1478302"/>
              <a:gd name="connsiteY60" fmla="*/ 689911 h 1452085"/>
              <a:gd name="connsiteX61" fmla="*/ 251617 w 1478302"/>
              <a:gd name="connsiteY61" fmla="*/ 460307 h 1452085"/>
              <a:gd name="connsiteX62" fmla="*/ 269728 w 1478302"/>
              <a:gd name="connsiteY62" fmla="*/ 471243 h 1452085"/>
              <a:gd name="connsiteX63" fmla="*/ 269729 w 1478302"/>
              <a:gd name="connsiteY63" fmla="*/ 471242 h 1452085"/>
              <a:gd name="connsiteX64" fmla="*/ 291806 w 1478302"/>
              <a:gd name="connsiteY64" fmla="*/ 495415 h 1452085"/>
              <a:gd name="connsiteX65" fmla="*/ 265455 w 1478302"/>
              <a:gd name="connsiteY65" fmla="*/ 587526 h 1452085"/>
              <a:gd name="connsiteX66" fmla="*/ 199240 w 1478302"/>
              <a:gd name="connsiteY66" fmla="*/ 550473 h 1452085"/>
              <a:gd name="connsiteX67" fmla="*/ 192870 w 1478302"/>
              <a:gd name="connsiteY67" fmla="*/ 458669 h 1452085"/>
              <a:gd name="connsiteX68" fmla="*/ 251617 w 1478302"/>
              <a:gd name="connsiteY68" fmla="*/ 460307 h 1452085"/>
              <a:gd name="connsiteX69" fmla="*/ 1396113 w 1478302"/>
              <a:gd name="connsiteY69" fmla="*/ 655681 h 1452085"/>
              <a:gd name="connsiteX70" fmla="*/ 1452643 w 1478302"/>
              <a:gd name="connsiteY70" fmla="*/ 695921 h 1452085"/>
              <a:gd name="connsiteX71" fmla="*/ 1389244 w 1478302"/>
              <a:gd name="connsiteY71" fmla="*/ 762039 h 1452085"/>
              <a:gd name="connsiteX72" fmla="*/ 1389244 w 1478302"/>
              <a:gd name="connsiteY72" fmla="*/ 762038 h 1452085"/>
              <a:gd name="connsiteX73" fmla="*/ 1333503 w 1478302"/>
              <a:gd name="connsiteY73" fmla="*/ 762446 h 1452085"/>
              <a:gd name="connsiteX74" fmla="*/ 1282003 w 1478302"/>
              <a:gd name="connsiteY74" fmla="*/ 697049 h 1452085"/>
              <a:gd name="connsiteX75" fmla="*/ 1396113 w 1478302"/>
              <a:gd name="connsiteY75" fmla="*/ 655681 h 1452085"/>
              <a:gd name="connsiteX76" fmla="*/ 1348272 w 1478302"/>
              <a:gd name="connsiteY76" fmla="*/ 564545 h 1452085"/>
              <a:gd name="connsiteX77" fmla="*/ 1388137 w 1478302"/>
              <a:gd name="connsiteY77" fmla="*/ 586364 h 1452085"/>
              <a:gd name="connsiteX78" fmla="*/ 1379258 w 1478302"/>
              <a:gd name="connsiteY78" fmla="*/ 622442 h 1452085"/>
              <a:gd name="connsiteX79" fmla="*/ 1344219 w 1478302"/>
              <a:gd name="connsiteY79" fmla="*/ 653642 h 1452085"/>
              <a:gd name="connsiteX80" fmla="*/ 1240373 w 1478302"/>
              <a:gd name="connsiteY80" fmla="*/ 663677 h 1452085"/>
              <a:gd name="connsiteX81" fmla="*/ 1279209 w 1478302"/>
              <a:gd name="connsiteY81" fmla="*/ 590295 h 1452085"/>
              <a:gd name="connsiteX82" fmla="*/ 1297668 w 1478302"/>
              <a:gd name="connsiteY82" fmla="*/ 557777 h 1452085"/>
              <a:gd name="connsiteX83" fmla="*/ 1348272 w 1478302"/>
              <a:gd name="connsiteY83" fmla="*/ 564545 h 1452085"/>
              <a:gd name="connsiteX84" fmla="*/ 1221036 w 1478302"/>
              <a:gd name="connsiteY84" fmla="*/ 524138 h 1452085"/>
              <a:gd name="connsiteX85" fmla="*/ 1240053 w 1478302"/>
              <a:gd name="connsiteY85" fmla="*/ 620833 h 1452085"/>
              <a:gd name="connsiteX86" fmla="*/ 1193907 w 1478302"/>
              <a:gd name="connsiteY86" fmla="*/ 681065 h 1452085"/>
              <a:gd name="connsiteX87" fmla="*/ 1133254 w 1478302"/>
              <a:gd name="connsiteY87" fmla="*/ 606904 h 1452085"/>
              <a:gd name="connsiteX88" fmla="*/ 1143963 w 1478302"/>
              <a:gd name="connsiteY88" fmla="*/ 575967 h 1452085"/>
              <a:gd name="connsiteX89" fmla="*/ 1143964 w 1478302"/>
              <a:gd name="connsiteY89" fmla="*/ 575967 h 1452085"/>
              <a:gd name="connsiteX90" fmla="*/ 1209571 w 1478302"/>
              <a:gd name="connsiteY90" fmla="*/ 534003 h 1452085"/>
              <a:gd name="connsiteX91" fmla="*/ 1221036 w 1478302"/>
              <a:gd name="connsiteY91" fmla="*/ 524138 h 1452085"/>
              <a:gd name="connsiteX92" fmla="*/ 888142 w 1478302"/>
              <a:gd name="connsiteY92" fmla="*/ 453975 h 1452085"/>
              <a:gd name="connsiteX93" fmla="*/ 956986 w 1478302"/>
              <a:gd name="connsiteY93" fmla="*/ 475852 h 1452085"/>
              <a:gd name="connsiteX94" fmla="*/ 888142 w 1478302"/>
              <a:gd name="connsiteY94" fmla="*/ 453975 h 1452085"/>
              <a:gd name="connsiteX95" fmla="*/ 316216 w 1478302"/>
              <a:gd name="connsiteY95" fmla="*/ 278278 h 1452085"/>
              <a:gd name="connsiteX96" fmla="*/ 340405 w 1478302"/>
              <a:gd name="connsiteY96" fmla="*/ 290804 h 1452085"/>
              <a:gd name="connsiteX97" fmla="*/ 288909 w 1478302"/>
              <a:gd name="connsiteY97" fmla="*/ 276555 h 1452085"/>
              <a:gd name="connsiteX98" fmla="*/ 316216 w 1478302"/>
              <a:gd name="connsiteY98" fmla="*/ 278278 h 1452085"/>
              <a:gd name="connsiteX99" fmla="*/ 1049300 w 1478302"/>
              <a:gd name="connsiteY99" fmla="*/ 404765 h 1452085"/>
              <a:gd name="connsiteX100" fmla="*/ 1007648 w 1478302"/>
              <a:gd name="connsiteY100" fmla="*/ 438231 h 1452085"/>
              <a:gd name="connsiteX101" fmla="*/ 1049300 w 1478302"/>
              <a:gd name="connsiteY101" fmla="*/ 404765 h 1452085"/>
              <a:gd name="connsiteX102" fmla="*/ 456384 w 1478302"/>
              <a:gd name="connsiteY102" fmla="*/ 257968 h 1452085"/>
              <a:gd name="connsiteX103" fmla="*/ 401819 w 1478302"/>
              <a:gd name="connsiteY103" fmla="*/ 305304 h 1452085"/>
              <a:gd name="connsiteX104" fmla="*/ 456384 w 1478302"/>
              <a:gd name="connsiteY104" fmla="*/ 257968 h 1452085"/>
              <a:gd name="connsiteX105" fmla="*/ 886184 w 1478302"/>
              <a:gd name="connsiteY105" fmla="*/ 206079 h 1452085"/>
              <a:gd name="connsiteX106" fmla="*/ 912970 w 1478302"/>
              <a:gd name="connsiteY106" fmla="*/ 218095 h 1452085"/>
              <a:gd name="connsiteX107" fmla="*/ 917387 w 1478302"/>
              <a:gd name="connsiteY107" fmla="*/ 233019 h 1452085"/>
              <a:gd name="connsiteX108" fmla="*/ 849748 w 1478302"/>
              <a:gd name="connsiteY108" fmla="*/ 315890 h 1452085"/>
              <a:gd name="connsiteX109" fmla="*/ 851222 w 1478302"/>
              <a:gd name="connsiteY109" fmla="*/ 269813 h 1452085"/>
              <a:gd name="connsiteX110" fmla="*/ 851223 w 1478302"/>
              <a:gd name="connsiteY110" fmla="*/ 269814 h 1452085"/>
              <a:gd name="connsiteX111" fmla="*/ 886184 w 1478302"/>
              <a:gd name="connsiteY111" fmla="*/ 206079 h 1452085"/>
              <a:gd name="connsiteX112" fmla="*/ 956137 w 1478302"/>
              <a:gd name="connsiteY112" fmla="*/ 218892 h 1452085"/>
              <a:gd name="connsiteX113" fmla="*/ 967333 w 1478302"/>
              <a:gd name="connsiteY113" fmla="*/ 228996 h 1452085"/>
              <a:gd name="connsiteX114" fmla="*/ 996981 w 1478302"/>
              <a:gd name="connsiteY114" fmla="*/ 364953 h 1452085"/>
              <a:gd name="connsiteX115" fmla="*/ 893591 w 1478302"/>
              <a:gd name="connsiteY115" fmla="*/ 415442 h 1452085"/>
              <a:gd name="connsiteX116" fmla="*/ 914079 w 1478302"/>
              <a:gd name="connsiteY116" fmla="*/ 271060 h 1452085"/>
              <a:gd name="connsiteX117" fmla="*/ 956137 w 1478302"/>
              <a:gd name="connsiteY117" fmla="*/ 218892 h 1452085"/>
              <a:gd name="connsiteX118" fmla="*/ 266549 w 1478302"/>
              <a:gd name="connsiteY118" fmla="*/ 77207 h 1452085"/>
              <a:gd name="connsiteX119" fmla="*/ 273803 w 1478302"/>
              <a:gd name="connsiteY119" fmla="*/ 104817 h 1452085"/>
              <a:gd name="connsiteX120" fmla="*/ 324599 w 1478302"/>
              <a:gd name="connsiteY120" fmla="*/ 260398 h 1452085"/>
              <a:gd name="connsiteX121" fmla="*/ 276295 w 1478302"/>
              <a:gd name="connsiteY121" fmla="*/ 239705 h 1452085"/>
              <a:gd name="connsiteX122" fmla="*/ 266549 w 1478302"/>
              <a:gd name="connsiteY122" fmla="*/ 77207 h 1452085"/>
              <a:gd name="connsiteX123" fmla="*/ 990942 w 1478302"/>
              <a:gd name="connsiteY123" fmla="*/ 212844 h 1452085"/>
              <a:gd name="connsiteX124" fmla="*/ 1046301 w 1478302"/>
              <a:gd name="connsiteY124" fmla="*/ 365932 h 1452085"/>
              <a:gd name="connsiteX125" fmla="*/ 1010130 w 1478302"/>
              <a:gd name="connsiteY125" fmla="*/ 404052 h 1452085"/>
              <a:gd name="connsiteX126" fmla="*/ 995207 w 1478302"/>
              <a:gd name="connsiteY126" fmla="*/ 241071 h 1452085"/>
              <a:gd name="connsiteX127" fmla="*/ 990942 w 1478302"/>
              <a:gd name="connsiteY127" fmla="*/ 212844 h 1452085"/>
              <a:gd name="connsiteX128" fmla="*/ 300907 w 1478302"/>
              <a:gd name="connsiteY128" fmla="*/ 68987 h 1452085"/>
              <a:gd name="connsiteX129" fmla="*/ 360176 w 1478302"/>
              <a:gd name="connsiteY129" fmla="*/ 100251 h 1452085"/>
              <a:gd name="connsiteX130" fmla="*/ 436131 w 1478302"/>
              <a:gd name="connsiteY130" fmla="*/ 224737 h 1452085"/>
              <a:gd name="connsiteX131" fmla="*/ 321201 w 1478302"/>
              <a:gd name="connsiteY131" fmla="*/ 219288 h 1452085"/>
              <a:gd name="connsiteX132" fmla="*/ 294623 w 1478302"/>
              <a:gd name="connsiteY132" fmla="*/ 82697 h 1452085"/>
              <a:gd name="connsiteX133" fmla="*/ 300907 w 1478302"/>
              <a:gd name="connsiteY133" fmla="*/ 68987 h 1452085"/>
              <a:gd name="connsiteX134" fmla="*/ 374546 w 1478302"/>
              <a:gd name="connsiteY134" fmla="*/ 31021 h 1452085"/>
              <a:gd name="connsiteX135" fmla="*/ 417407 w 1478302"/>
              <a:gd name="connsiteY135" fmla="*/ 74232 h 1452085"/>
              <a:gd name="connsiteX136" fmla="*/ 417408 w 1478302"/>
              <a:gd name="connsiteY136" fmla="*/ 74230 h 1452085"/>
              <a:gd name="connsiteX137" fmla="*/ 436997 w 1478302"/>
              <a:gd name="connsiteY137" fmla="*/ 115962 h 1452085"/>
              <a:gd name="connsiteX138" fmla="*/ 342083 w 1478302"/>
              <a:gd name="connsiteY138" fmla="*/ 66625 h 1452085"/>
              <a:gd name="connsiteX139" fmla="*/ 340233 w 1478302"/>
              <a:gd name="connsiteY139" fmla="*/ 51172 h 1452085"/>
              <a:gd name="connsiteX140" fmla="*/ 360078 w 1478302"/>
              <a:gd name="connsiteY140" fmla="*/ 29536 h 1452085"/>
              <a:gd name="connsiteX141" fmla="*/ 374546 w 1478302"/>
              <a:gd name="connsiteY141" fmla="*/ 31021 h 1452085"/>
              <a:gd name="connsiteX142" fmla="*/ 372476 w 1478302"/>
              <a:gd name="connsiteY142" fmla="*/ 11 h 1452085"/>
              <a:gd name="connsiteX143" fmla="*/ 308179 w 1478302"/>
              <a:gd name="connsiteY143" fmla="*/ 38844 h 1452085"/>
              <a:gd name="connsiteX144" fmla="*/ 218319 w 1478302"/>
              <a:gd name="connsiteY144" fmla="*/ 121654 h 1452085"/>
              <a:gd name="connsiteX145" fmla="*/ 250820 w 1478302"/>
              <a:gd name="connsiteY145" fmla="*/ 261172 h 1452085"/>
              <a:gd name="connsiteX146" fmla="*/ 339940 w 1478302"/>
              <a:gd name="connsiteY146" fmla="*/ 310032 h 1452085"/>
              <a:gd name="connsiteX147" fmla="*/ 412734 w 1478302"/>
              <a:gd name="connsiteY147" fmla="*/ 427058 h 1452085"/>
              <a:gd name="connsiteX148" fmla="*/ 518111 w 1478302"/>
              <a:gd name="connsiteY148" fmla="*/ 697352 h 1452085"/>
              <a:gd name="connsiteX149" fmla="*/ 439595 w 1478302"/>
              <a:gd name="connsiteY149" fmla="*/ 664082 h 1452085"/>
              <a:gd name="connsiteX150" fmla="*/ 345031 w 1478302"/>
              <a:gd name="connsiteY150" fmla="*/ 636117 h 1452085"/>
              <a:gd name="connsiteX151" fmla="*/ 329244 w 1478302"/>
              <a:gd name="connsiteY151" fmla="*/ 574971 h 1452085"/>
              <a:gd name="connsiteX152" fmla="*/ 290503 w 1478302"/>
              <a:gd name="connsiteY152" fmla="*/ 601111 h 1452085"/>
              <a:gd name="connsiteX153" fmla="*/ 324027 w 1478302"/>
              <a:gd name="connsiteY153" fmla="*/ 534216 h 1452085"/>
              <a:gd name="connsiteX154" fmla="*/ 233763 w 1478302"/>
              <a:gd name="connsiteY154" fmla="*/ 442442 h 1452085"/>
              <a:gd name="connsiteX155" fmla="*/ 191343 w 1478302"/>
              <a:gd name="connsiteY155" fmla="*/ 435184 h 1452085"/>
              <a:gd name="connsiteX156" fmla="*/ 153614 w 1478302"/>
              <a:gd name="connsiteY156" fmla="*/ 502965 h 1452085"/>
              <a:gd name="connsiteX157" fmla="*/ 44637 w 1478302"/>
              <a:gd name="connsiteY157" fmla="*/ 619424 h 1452085"/>
              <a:gd name="connsiteX158" fmla="*/ 14353 w 1478302"/>
              <a:gd name="connsiteY158" fmla="*/ 708701 h 1452085"/>
              <a:gd name="connsiteX159" fmla="*/ 14354 w 1478302"/>
              <a:gd name="connsiteY159" fmla="*/ 708703 h 1452085"/>
              <a:gd name="connsiteX160" fmla="*/ 30736 w 1478302"/>
              <a:gd name="connsiteY160" fmla="*/ 737850 h 1452085"/>
              <a:gd name="connsiteX161" fmla="*/ 81845 w 1478302"/>
              <a:gd name="connsiteY161" fmla="*/ 791676 h 1452085"/>
              <a:gd name="connsiteX162" fmla="*/ 127647 w 1478302"/>
              <a:gd name="connsiteY162" fmla="*/ 844401 h 1452085"/>
              <a:gd name="connsiteX163" fmla="*/ 214182 w 1478302"/>
              <a:gd name="connsiteY163" fmla="*/ 840995 h 1452085"/>
              <a:gd name="connsiteX164" fmla="*/ 227238 w 1478302"/>
              <a:gd name="connsiteY164" fmla="*/ 836761 h 1452085"/>
              <a:gd name="connsiteX165" fmla="*/ 278362 w 1478302"/>
              <a:gd name="connsiteY165" fmla="*/ 777476 h 1452085"/>
              <a:gd name="connsiteX166" fmla="*/ 302035 w 1478302"/>
              <a:gd name="connsiteY166" fmla="*/ 750363 h 1452085"/>
              <a:gd name="connsiteX167" fmla="*/ 314635 w 1478302"/>
              <a:gd name="connsiteY167" fmla="*/ 729308 h 1452085"/>
              <a:gd name="connsiteX168" fmla="*/ 344918 w 1478302"/>
              <a:gd name="connsiteY168" fmla="*/ 692016 h 1452085"/>
              <a:gd name="connsiteX169" fmla="*/ 443036 w 1478302"/>
              <a:gd name="connsiteY169" fmla="*/ 689370 h 1452085"/>
              <a:gd name="connsiteX170" fmla="*/ 515217 w 1478302"/>
              <a:gd name="connsiteY170" fmla="*/ 732382 h 1452085"/>
              <a:gd name="connsiteX171" fmla="*/ 515157 w 1478302"/>
              <a:gd name="connsiteY171" fmla="*/ 732308 h 1452085"/>
              <a:gd name="connsiteX172" fmla="*/ 515257 w 1478302"/>
              <a:gd name="connsiteY172" fmla="*/ 732411 h 1452085"/>
              <a:gd name="connsiteX173" fmla="*/ 515217 w 1478302"/>
              <a:gd name="connsiteY173" fmla="*/ 732382 h 1452085"/>
              <a:gd name="connsiteX174" fmla="*/ 559654 w 1478302"/>
              <a:gd name="connsiteY174" fmla="*/ 790784 h 1452085"/>
              <a:gd name="connsiteX175" fmla="*/ 647486 w 1478302"/>
              <a:gd name="connsiteY175" fmla="*/ 1012095 h 1452085"/>
              <a:gd name="connsiteX176" fmla="*/ 879292 w 1478302"/>
              <a:gd name="connsiteY176" fmla="*/ 1359971 h 1452085"/>
              <a:gd name="connsiteX177" fmla="*/ 929662 w 1478302"/>
              <a:gd name="connsiteY177" fmla="*/ 1444241 h 1452085"/>
              <a:gd name="connsiteX178" fmla="*/ 968581 w 1478302"/>
              <a:gd name="connsiteY178" fmla="*/ 1452085 h 1452085"/>
              <a:gd name="connsiteX179" fmla="*/ 1011091 w 1478302"/>
              <a:gd name="connsiteY179" fmla="*/ 1222161 h 1452085"/>
              <a:gd name="connsiteX180" fmla="*/ 1004168 w 1478302"/>
              <a:gd name="connsiteY180" fmla="*/ 984159 h 1452085"/>
              <a:gd name="connsiteX181" fmla="*/ 1021864 w 1478302"/>
              <a:gd name="connsiteY181" fmla="*/ 912939 h 1452085"/>
              <a:gd name="connsiteX182" fmla="*/ 1021839 w 1478302"/>
              <a:gd name="connsiteY182" fmla="*/ 912982 h 1452085"/>
              <a:gd name="connsiteX183" fmla="*/ 1021890 w 1478302"/>
              <a:gd name="connsiteY183" fmla="*/ 912848 h 1452085"/>
              <a:gd name="connsiteX184" fmla="*/ 1021864 w 1478302"/>
              <a:gd name="connsiteY184" fmla="*/ 912939 h 1452085"/>
              <a:gd name="connsiteX185" fmla="*/ 1071130 w 1478302"/>
              <a:gd name="connsiteY185" fmla="*/ 844873 h 1452085"/>
              <a:gd name="connsiteX186" fmla="*/ 1162284 w 1478302"/>
              <a:gd name="connsiteY186" fmla="*/ 808473 h 1452085"/>
              <a:gd name="connsiteX187" fmla="*/ 1204853 w 1478302"/>
              <a:gd name="connsiteY187" fmla="*/ 830735 h 1452085"/>
              <a:gd name="connsiteX188" fmla="*/ 1224757 w 1478302"/>
              <a:gd name="connsiteY188" fmla="*/ 845085 h 1452085"/>
              <a:gd name="connsiteX189" fmla="*/ 1257228 w 1478302"/>
              <a:gd name="connsiteY189" fmla="*/ 860615 h 1452085"/>
              <a:gd name="connsiteX190" fmla="*/ 1327640 w 1478302"/>
              <a:gd name="connsiteY190" fmla="*/ 894828 h 1452085"/>
              <a:gd name="connsiteX191" fmla="*/ 1341306 w 1478302"/>
              <a:gd name="connsiteY191" fmla="*/ 893549 h 1452085"/>
              <a:gd name="connsiteX192" fmla="*/ 1422123 w 1478302"/>
              <a:gd name="connsiteY192" fmla="*/ 862431 h 1452085"/>
              <a:gd name="connsiteX193" fmla="*/ 1443320 w 1478302"/>
              <a:gd name="connsiteY193" fmla="*/ 795884 h 1452085"/>
              <a:gd name="connsiteX194" fmla="*/ 1468954 w 1478302"/>
              <a:gd name="connsiteY194" fmla="*/ 726226 h 1452085"/>
              <a:gd name="connsiteX195" fmla="*/ 1472464 w 1478302"/>
              <a:gd name="connsiteY195" fmla="*/ 692975 h 1452085"/>
              <a:gd name="connsiteX196" fmla="*/ 1472464 w 1478302"/>
              <a:gd name="connsiteY196" fmla="*/ 692973 h 1452085"/>
              <a:gd name="connsiteX197" fmla="*/ 1409320 w 1478302"/>
              <a:gd name="connsiteY197" fmla="*/ 622970 h 1452085"/>
              <a:gd name="connsiteX198" fmla="*/ 1263152 w 1478302"/>
              <a:gd name="connsiteY198" fmla="*/ 559147 h 1452085"/>
              <a:gd name="connsiteX199" fmla="*/ 1201679 w 1478302"/>
              <a:gd name="connsiteY199" fmla="*/ 511831 h 1452085"/>
              <a:gd name="connsiteX200" fmla="*/ 1165594 w 1478302"/>
              <a:gd name="connsiteY200" fmla="*/ 535285 h 1452085"/>
              <a:gd name="connsiteX201" fmla="*/ 1119019 w 1478302"/>
              <a:gd name="connsiteY201" fmla="*/ 655288 h 1452085"/>
              <a:gd name="connsiteX202" fmla="*/ 1176281 w 1478302"/>
              <a:gd name="connsiteY202" fmla="*/ 703454 h 1452085"/>
              <a:gd name="connsiteX203" fmla="*/ 1130357 w 1478302"/>
              <a:gd name="connsiteY203" fmla="*/ 694780 h 1452085"/>
              <a:gd name="connsiteX204" fmla="*/ 1140058 w 1478302"/>
              <a:gd name="connsiteY204" fmla="*/ 757182 h 1452085"/>
              <a:gd name="connsiteX205" fmla="*/ 1064281 w 1478302"/>
              <a:gd name="connsiteY205" fmla="*/ 820288 h 1452085"/>
              <a:gd name="connsiteX206" fmla="*/ 1005343 w 1478302"/>
              <a:gd name="connsiteY206" fmla="*/ 881915 h 1452085"/>
              <a:gd name="connsiteX207" fmla="*/ 995146 w 1478302"/>
              <a:gd name="connsiteY207" fmla="*/ 591985 h 1452085"/>
              <a:gd name="connsiteX208" fmla="*/ 1015685 w 1478302"/>
              <a:gd name="connsiteY208" fmla="*/ 455705 h 1452085"/>
              <a:gd name="connsiteX209" fmla="*/ 1078191 w 1478302"/>
              <a:gd name="connsiteY209" fmla="*/ 375564 h 1452085"/>
              <a:gd name="connsiteX210" fmla="*/ 1052825 w 1478302"/>
              <a:gd name="connsiteY210" fmla="*/ 234575 h 1452085"/>
              <a:gd name="connsiteX211" fmla="*/ 937529 w 1478302"/>
              <a:gd name="connsiteY211" fmla="*/ 194088 h 1452085"/>
              <a:gd name="connsiteX212" fmla="*/ 821209 w 1478302"/>
              <a:gd name="connsiteY212" fmla="*/ 277725 h 1452085"/>
              <a:gd name="connsiteX213" fmla="*/ 817867 w 1478302"/>
              <a:gd name="connsiteY213" fmla="*/ 292881 h 1452085"/>
              <a:gd name="connsiteX214" fmla="*/ 865532 w 1478302"/>
              <a:gd name="connsiteY214" fmla="*/ 426495 h 1452085"/>
              <a:gd name="connsiteX215" fmla="*/ 851698 w 1478302"/>
              <a:gd name="connsiteY215" fmla="*/ 447572 h 1452085"/>
              <a:gd name="connsiteX216" fmla="*/ 877742 w 1478302"/>
              <a:gd name="connsiteY216" fmla="*/ 481141 h 1452085"/>
              <a:gd name="connsiteX217" fmla="*/ 943077 w 1478302"/>
              <a:gd name="connsiteY217" fmla="*/ 501357 h 1452085"/>
              <a:gd name="connsiteX218" fmla="*/ 968398 w 1478302"/>
              <a:gd name="connsiteY218" fmla="*/ 508761 h 1452085"/>
              <a:gd name="connsiteX219" fmla="*/ 969538 w 1478302"/>
              <a:gd name="connsiteY219" fmla="*/ 566483 h 1452085"/>
              <a:gd name="connsiteX220" fmla="*/ 990135 w 1478302"/>
              <a:gd name="connsiteY220" fmla="*/ 1026614 h 1452085"/>
              <a:gd name="connsiteX221" fmla="*/ 977914 w 1478302"/>
              <a:gd name="connsiteY221" fmla="*/ 1255738 h 1452085"/>
              <a:gd name="connsiteX222" fmla="*/ 948517 w 1478302"/>
              <a:gd name="connsiteY222" fmla="*/ 1416336 h 1452085"/>
              <a:gd name="connsiteX223" fmla="*/ 947207 w 1478302"/>
              <a:gd name="connsiteY223" fmla="*/ 1413980 h 1452085"/>
              <a:gd name="connsiteX224" fmla="*/ 589342 w 1478302"/>
              <a:gd name="connsiteY224" fmla="*/ 824219 h 1452085"/>
              <a:gd name="connsiteX225" fmla="*/ 426160 w 1478302"/>
              <a:gd name="connsiteY225" fmla="*/ 393503 h 1452085"/>
              <a:gd name="connsiteX226" fmla="*/ 404363 w 1478302"/>
              <a:gd name="connsiteY226" fmla="*/ 340043 h 1452085"/>
              <a:gd name="connsiteX227" fmla="*/ 424687 w 1478302"/>
              <a:gd name="connsiteY227" fmla="*/ 323222 h 1452085"/>
              <a:gd name="connsiteX228" fmla="*/ 476687 w 1478302"/>
              <a:gd name="connsiteY228" fmla="*/ 278800 h 1452085"/>
              <a:gd name="connsiteX229" fmla="*/ 487320 w 1478302"/>
              <a:gd name="connsiteY229" fmla="*/ 237665 h 1452085"/>
              <a:gd name="connsiteX230" fmla="*/ 466273 w 1478302"/>
              <a:gd name="connsiteY230" fmla="*/ 223784 h 1452085"/>
              <a:gd name="connsiteX231" fmla="*/ 457169 w 1478302"/>
              <a:gd name="connsiteY231" fmla="*/ 82215 h 1452085"/>
              <a:gd name="connsiteX232" fmla="*/ 448102 w 1478302"/>
              <a:gd name="connsiteY232" fmla="*/ 69619 h 1452085"/>
              <a:gd name="connsiteX233" fmla="*/ 372476 w 1478302"/>
              <a:gd name="connsiteY233" fmla="*/ 11 h 14520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Lst>
            <a:rect l="l" t="t" r="r" b="b"/>
            <a:pathLst>
              <a:path w="1478302" h="1452085">
                <a:moveTo>
                  <a:pt x="222832" y="739636"/>
                </a:moveTo>
                <a:cubicBezTo>
                  <a:pt x="204686" y="773905"/>
                  <a:pt x="218975" y="837276"/>
                  <a:pt x="170658" y="847411"/>
                </a:cubicBezTo>
                <a:cubicBezTo>
                  <a:pt x="146231" y="853452"/>
                  <a:pt x="140149" y="824656"/>
                  <a:pt x="122683" y="814122"/>
                </a:cubicBezTo>
                <a:cubicBezTo>
                  <a:pt x="66962" y="774456"/>
                  <a:pt x="189448" y="709188"/>
                  <a:pt x="222832" y="739636"/>
                </a:cubicBezTo>
                <a:close/>
                <a:moveTo>
                  <a:pt x="288069" y="690422"/>
                </a:moveTo>
                <a:cubicBezTo>
                  <a:pt x="299304" y="732333"/>
                  <a:pt x="254801" y="750999"/>
                  <a:pt x="251682" y="789199"/>
                </a:cubicBezTo>
                <a:cubicBezTo>
                  <a:pt x="252560" y="808957"/>
                  <a:pt x="226684" y="835142"/>
                  <a:pt x="225656" y="801662"/>
                </a:cubicBezTo>
                <a:cubicBezTo>
                  <a:pt x="235506" y="759685"/>
                  <a:pt x="239271" y="703745"/>
                  <a:pt x="288069" y="690422"/>
                </a:cubicBezTo>
                <a:close/>
                <a:moveTo>
                  <a:pt x="190877" y="637068"/>
                </a:moveTo>
                <a:cubicBezTo>
                  <a:pt x="181151" y="670613"/>
                  <a:pt x="217936" y="705496"/>
                  <a:pt x="169463" y="717508"/>
                </a:cubicBezTo>
                <a:cubicBezTo>
                  <a:pt x="152320" y="724685"/>
                  <a:pt x="134820" y="731120"/>
                  <a:pt x="118112" y="739193"/>
                </a:cubicBezTo>
                <a:lnTo>
                  <a:pt x="118111" y="739194"/>
                </a:lnTo>
                <a:cubicBezTo>
                  <a:pt x="76534" y="761746"/>
                  <a:pt x="53260" y="740273"/>
                  <a:pt x="33722" y="703564"/>
                </a:cubicBezTo>
                <a:cubicBezTo>
                  <a:pt x="10728" y="677552"/>
                  <a:pt x="67369" y="669132"/>
                  <a:pt x="69712" y="644237"/>
                </a:cubicBezTo>
                <a:cubicBezTo>
                  <a:pt x="73017" y="625150"/>
                  <a:pt x="157838" y="655925"/>
                  <a:pt x="190877" y="637068"/>
                </a:cubicBezTo>
                <a:close/>
                <a:moveTo>
                  <a:pt x="306375" y="657831"/>
                </a:moveTo>
                <a:cubicBezTo>
                  <a:pt x="324350" y="668105"/>
                  <a:pt x="326403" y="671969"/>
                  <a:pt x="323507" y="690071"/>
                </a:cubicBezTo>
                <a:cubicBezTo>
                  <a:pt x="311827" y="676001"/>
                  <a:pt x="306118" y="665254"/>
                  <a:pt x="306375" y="657831"/>
                </a:cubicBezTo>
                <a:close/>
                <a:moveTo>
                  <a:pt x="235226" y="616246"/>
                </a:moveTo>
                <a:cubicBezTo>
                  <a:pt x="241338" y="645131"/>
                  <a:pt x="219762" y="671306"/>
                  <a:pt x="236594" y="699995"/>
                </a:cubicBezTo>
                <a:cubicBezTo>
                  <a:pt x="238176" y="702617"/>
                  <a:pt x="234365" y="708414"/>
                  <a:pt x="233223" y="712784"/>
                </a:cubicBezTo>
                <a:cubicBezTo>
                  <a:pt x="230824" y="721974"/>
                  <a:pt x="222768" y="719566"/>
                  <a:pt x="217255" y="719286"/>
                </a:cubicBezTo>
                <a:cubicBezTo>
                  <a:pt x="200970" y="712063"/>
                  <a:pt x="222244" y="683854"/>
                  <a:pt x="210416" y="671076"/>
                </a:cubicBezTo>
                <a:cubicBezTo>
                  <a:pt x="196121" y="645475"/>
                  <a:pt x="220957" y="634695"/>
                  <a:pt x="235226" y="616246"/>
                </a:cubicBezTo>
                <a:close/>
                <a:moveTo>
                  <a:pt x="253308" y="602392"/>
                </a:moveTo>
                <a:cubicBezTo>
                  <a:pt x="286083" y="628398"/>
                  <a:pt x="310057" y="657588"/>
                  <a:pt x="260741" y="684706"/>
                </a:cubicBezTo>
                <a:cubicBezTo>
                  <a:pt x="255361" y="693523"/>
                  <a:pt x="244702" y="682209"/>
                  <a:pt x="251676" y="675466"/>
                </a:cubicBezTo>
                <a:lnTo>
                  <a:pt x="251677" y="675467"/>
                </a:lnTo>
                <a:cubicBezTo>
                  <a:pt x="275173" y="654043"/>
                  <a:pt x="262389" y="630733"/>
                  <a:pt x="253308" y="602392"/>
                </a:cubicBezTo>
                <a:close/>
                <a:moveTo>
                  <a:pt x="1247217" y="788755"/>
                </a:moveTo>
                <a:cubicBezTo>
                  <a:pt x="1276749" y="801424"/>
                  <a:pt x="1295959" y="835980"/>
                  <a:pt x="1315202" y="861968"/>
                </a:cubicBezTo>
                <a:cubicBezTo>
                  <a:pt x="1327508" y="893122"/>
                  <a:pt x="1293381" y="879315"/>
                  <a:pt x="1286369" y="860822"/>
                </a:cubicBezTo>
                <a:cubicBezTo>
                  <a:pt x="1268386" y="826976"/>
                  <a:pt x="1220129" y="827446"/>
                  <a:pt x="1213861" y="784511"/>
                </a:cubicBezTo>
                <a:cubicBezTo>
                  <a:pt x="1226382" y="782742"/>
                  <a:pt x="1237373" y="784532"/>
                  <a:pt x="1247217" y="788755"/>
                </a:cubicBezTo>
                <a:close/>
                <a:moveTo>
                  <a:pt x="1184151" y="761825"/>
                </a:moveTo>
                <a:cubicBezTo>
                  <a:pt x="1187326" y="768540"/>
                  <a:pt x="1186336" y="780669"/>
                  <a:pt x="1181177" y="798213"/>
                </a:cubicBezTo>
                <a:cubicBezTo>
                  <a:pt x="1171354" y="782735"/>
                  <a:pt x="1171710" y="778374"/>
                  <a:pt x="1184151" y="761825"/>
                </a:cubicBezTo>
                <a:close/>
                <a:moveTo>
                  <a:pt x="1374254" y="780904"/>
                </a:moveTo>
                <a:cubicBezTo>
                  <a:pt x="1406726" y="785934"/>
                  <a:pt x="1432436" y="803420"/>
                  <a:pt x="1414699" y="832659"/>
                </a:cubicBezTo>
                <a:cubicBezTo>
                  <a:pt x="1402828" y="849245"/>
                  <a:pt x="1408638" y="878097"/>
                  <a:pt x="1383815" y="882216"/>
                </a:cubicBezTo>
                <a:cubicBezTo>
                  <a:pt x="1335432" y="892031"/>
                  <a:pt x="1323475" y="828178"/>
                  <a:pt x="1293248" y="803889"/>
                </a:cubicBezTo>
                <a:cubicBezTo>
                  <a:pt x="1302552" y="783302"/>
                  <a:pt x="1341784" y="775875"/>
                  <a:pt x="1374254" y="780904"/>
                </a:cubicBezTo>
                <a:close/>
                <a:moveTo>
                  <a:pt x="134783" y="512198"/>
                </a:moveTo>
                <a:cubicBezTo>
                  <a:pt x="143958" y="515186"/>
                  <a:pt x="142677" y="533424"/>
                  <a:pt x="151195" y="537925"/>
                </a:cubicBezTo>
                <a:cubicBezTo>
                  <a:pt x="171683" y="555772"/>
                  <a:pt x="193280" y="574230"/>
                  <a:pt x="215901" y="589946"/>
                </a:cubicBezTo>
                <a:cubicBezTo>
                  <a:pt x="239153" y="624602"/>
                  <a:pt x="161502" y="629843"/>
                  <a:pt x="116562" y="621827"/>
                </a:cubicBezTo>
                <a:cubicBezTo>
                  <a:pt x="103165" y="619439"/>
                  <a:pt x="76773" y="609088"/>
                  <a:pt x="72037" y="607042"/>
                </a:cubicBezTo>
                <a:cubicBezTo>
                  <a:pt x="59177" y="601489"/>
                  <a:pt x="52054" y="591863"/>
                  <a:pt x="49604" y="577423"/>
                </a:cubicBezTo>
                <a:cubicBezTo>
                  <a:pt x="46340" y="558186"/>
                  <a:pt x="103547" y="521839"/>
                  <a:pt x="121375" y="515366"/>
                </a:cubicBezTo>
                <a:cubicBezTo>
                  <a:pt x="127505" y="511900"/>
                  <a:pt x="131726" y="511202"/>
                  <a:pt x="134783" y="512198"/>
                </a:cubicBezTo>
                <a:close/>
                <a:moveTo>
                  <a:pt x="1233034" y="695478"/>
                </a:moveTo>
                <a:cubicBezTo>
                  <a:pt x="1253440" y="706773"/>
                  <a:pt x="1280514" y="706845"/>
                  <a:pt x="1277518" y="736012"/>
                </a:cubicBezTo>
                <a:cubicBezTo>
                  <a:pt x="1271713" y="752428"/>
                  <a:pt x="1302414" y="769915"/>
                  <a:pt x="1290317" y="782993"/>
                </a:cubicBezTo>
                <a:cubicBezTo>
                  <a:pt x="1285364" y="785432"/>
                  <a:pt x="1278919" y="790831"/>
                  <a:pt x="1273079" y="783342"/>
                </a:cubicBezTo>
                <a:cubicBezTo>
                  <a:pt x="1270301" y="779780"/>
                  <a:pt x="1264507" y="775964"/>
                  <a:pt x="1264922" y="772931"/>
                </a:cubicBezTo>
                <a:cubicBezTo>
                  <a:pt x="1269026" y="739922"/>
                  <a:pt x="1238853" y="724423"/>
                  <a:pt x="1233034" y="695478"/>
                </a:cubicBezTo>
                <a:close/>
                <a:moveTo>
                  <a:pt x="1210946" y="689911"/>
                </a:moveTo>
                <a:cubicBezTo>
                  <a:pt x="1213822" y="719532"/>
                  <a:pt x="1211307" y="745998"/>
                  <a:pt x="1241363" y="756374"/>
                </a:cubicBezTo>
                <a:lnTo>
                  <a:pt x="1241364" y="756373"/>
                </a:lnTo>
                <a:cubicBezTo>
                  <a:pt x="1250437" y="759805"/>
                  <a:pt x="1245127" y="774414"/>
                  <a:pt x="1236696" y="768446"/>
                </a:cubicBezTo>
                <a:cubicBezTo>
                  <a:pt x="1180674" y="763059"/>
                  <a:pt x="1191138" y="726765"/>
                  <a:pt x="1210946" y="689911"/>
                </a:cubicBezTo>
                <a:close/>
                <a:moveTo>
                  <a:pt x="251617" y="460307"/>
                </a:moveTo>
                <a:cubicBezTo>
                  <a:pt x="257643" y="461010"/>
                  <a:pt x="263636" y="463963"/>
                  <a:pt x="269728" y="471243"/>
                </a:cubicBezTo>
                <a:lnTo>
                  <a:pt x="269729" y="471242"/>
                </a:lnTo>
                <a:cubicBezTo>
                  <a:pt x="271657" y="473546"/>
                  <a:pt x="288154" y="490071"/>
                  <a:pt x="291806" y="495415"/>
                </a:cubicBezTo>
                <a:cubicBezTo>
                  <a:pt x="312051" y="525033"/>
                  <a:pt x="281856" y="555979"/>
                  <a:pt x="265455" y="587526"/>
                </a:cubicBezTo>
                <a:cubicBezTo>
                  <a:pt x="242999" y="591024"/>
                  <a:pt x="212894" y="571601"/>
                  <a:pt x="199240" y="550473"/>
                </a:cubicBezTo>
                <a:cubicBezTo>
                  <a:pt x="186239" y="534629"/>
                  <a:pt x="143501" y="431442"/>
                  <a:pt x="192870" y="458669"/>
                </a:cubicBezTo>
                <a:cubicBezTo>
                  <a:pt x="215155" y="476343"/>
                  <a:pt x="233538" y="458199"/>
                  <a:pt x="251617" y="460307"/>
                </a:cubicBezTo>
                <a:close/>
                <a:moveTo>
                  <a:pt x="1396113" y="655681"/>
                </a:moveTo>
                <a:cubicBezTo>
                  <a:pt x="1408116" y="677616"/>
                  <a:pt x="1463465" y="662932"/>
                  <a:pt x="1452643" y="695921"/>
                </a:cubicBezTo>
                <a:cubicBezTo>
                  <a:pt x="1449228" y="737365"/>
                  <a:pt x="1436352" y="766295"/>
                  <a:pt x="1389244" y="762039"/>
                </a:cubicBezTo>
                <a:lnTo>
                  <a:pt x="1389244" y="762038"/>
                </a:lnTo>
                <a:cubicBezTo>
                  <a:pt x="1370705" y="761237"/>
                  <a:pt x="1352086" y="762253"/>
                  <a:pt x="1333503" y="762446"/>
                </a:cubicBezTo>
                <a:cubicBezTo>
                  <a:pt x="1284234" y="770598"/>
                  <a:pt x="1304211" y="724005"/>
                  <a:pt x="1282003" y="697049"/>
                </a:cubicBezTo>
                <a:cubicBezTo>
                  <a:pt x="1319807" y="701290"/>
                  <a:pt x="1385524" y="639460"/>
                  <a:pt x="1396113" y="655681"/>
                </a:cubicBezTo>
                <a:close/>
                <a:moveTo>
                  <a:pt x="1348272" y="564545"/>
                </a:moveTo>
                <a:cubicBezTo>
                  <a:pt x="1367945" y="569461"/>
                  <a:pt x="1385829" y="576885"/>
                  <a:pt x="1388137" y="586364"/>
                </a:cubicBezTo>
                <a:cubicBezTo>
                  <a:pt x="1391602" y="600594"/>
                  <a:pt x="1388870" y="612254"/>
                  <a:pt x="1379258" y="622442"/>
                </a:cubicBezTo>
                <a:cubicBezTo>
                  <a:pt x="1375718" y="626195"/>
                  <a:pt x="1355577" y="646147"/>
                  <a:pt x="1344219" y="653642"/>
                </a:cubicBezTo>
                <a:cubicBezTo>
                  <a:pt x="1306120" y="678788"/>
                  <a:pt x="1232734" y="704706"/>
                  <a:pt x="1240373" y="663677"/>
                </a:cubicBezTo>
                <a:cubicBezTo>
                  <a:pt x="1254927" y="640292"/>
                  <a:pt x="1267456" y="614794"/>
                  <a:pt x="1279209" y="590295"/>
                </a:cubicBezTo>
                <a:cubicBezTo>
                  <a:pt x="1287263" y="580289"/>
                  <a:pt x="1269658" y="554750"/>
                  <a:pt x="1297668" y="557777"/>
                </a:cubicBezTo>
                <a:cubicBezTo>
                  <a:pt x="1307134" y="557222"/>
                  <a:pt x="1328598" y="559629"/>
                  <a:pt x="1348272" y="564545"/>
                </a:cubicBezTo>
                <a:close/>
                <a:moveTo>
                  <a:pt x="1221036" y="524138"/>
                </a:moveTo>
                <a:cubicBezTo>
                  <a:pt x="1244416" y="515943"/>
                  <a:pt x="1245013" y="603599"/>
                  <a:pt x="1240053" y="620833"/>
                </a:cubicBezTo>
                <a:cubicBezTo>
                  <a:pt x="1235874" y="645640"/>
                  <a:pt x="1215914" y="675391"/>
                  <a:pt x="1193907" y="681065"/>
                </a:cubicBezTo>
                <a:cubicBezTo>
                  <a:pt x="1166360" y="658585"/>
                  <a:pt x="1126383" y="642116"/>
                  <a:pt x="1133254" y="606904"/>
                </a:cubicBezTo>
                <a:cubicBezTo>
                  <a:pt x="1134493" y="600550"/>
                  <a:pt x="1143104" y="578846"/>
                  <a:pt x="1143963" y="575967"/>
                </a:cubicBezTo>
                <a:lnTo>
                  <a:pt x="1143964" y="575967"/>
                </a:lnTo>
                <a:cubicBezTo>
                  <a:pt x="1154818" y="539582"/>
                  <a:pt x="1191609" y="567404"/>
                  <a:pt x="1209571" y="534003"/>
                </a:cubicBezTo>
                <a:cubicBezTo>
                  <a:pt x="1213891" y="528435"/>
                  <a:pt x="1217696" y="525308"/>
                  <a:pt x="1221036" y="524138"/>
                </a:cubicBezTo>
                <a:close/>
                <a:moveTo>
                  <a:pt x="888142" y="453975"/>
                </a:moveTo>
                <a:cubicBezTo>
                  <a:pt x="915369" y="456002"/>
                  <a:pt x="931874" y="480027"/>
                  <a:pt x="956986" y="475852"/>
                </a:cubicBezTo>
                <a:cubicBezTo>
                  <a:pt x="931508" y="489124"/>
                  <a:pt x="918786" y="485200"/>
                  <a:pt x="888142" y="453975"/>
                </a:cubicBezTo>
                <a:close/>
                <a:moveTo>
                  <a:pt x="316216" y="278278"/>
                </a:moveTo>
                <a:cubicBezTo>
                  <a:pt x="324553" y="281528"/>
                  <a:pt x="332371" y="286580"/>
                  <a:pt x="340405" y="290804"/>
                </a:cubicBezTo>
                <a:cubicBezTo>
                  <a:pt x="323477" y="285680"/>
                  <a:pt x="301052" y="301709"/>
                  <a:pt x="288909" y="276555"/>
                </a:cubicBezTo>
                <a:cubicBezTo>
                  <a:pt x="299021" y="273577"/>
                  <a:pt x="307878" y="275027"/>
                  <a:pt x="316216" y="278278"/>
                </a:cubicBezTo>
                <a:close/>
                <a:moveTo>
                  <a:pt x="1049300" y="404765"/>
                </a:moveTo>
                <a:cubicBezTo>
                  <a:pt x="1048104" y="432671"/>
                  <a:pt x="1021166" y="426825"/>
                  <a:pt x="1007648" y="438231"/>
                </a:cubicBezTo>
                <a:cubicBezTo>
                  <a:pt x="1019059" y="424113"/>
                  <a:pt x="1028371" y="407299"/>
                  <a:pt x="1049300" y="404765"/>
                </a:cubicBezTo>
                <a:close/>
                <a:moveTo>
                  <a:pt x="456384" y="257968"/>
                </a:moveTo>
                <a:cubicBezTo>
                  <a:pt x="440600" y="298771"/>
                  <a:pt x="430469" y="307410"/>
                  <a:pt x="401819" y="305304"/>
                </a:cubicBezTo>
                <a:cubicBezTo>
                  <a:pt x="426534" y="299200"/>
                  <a:pt x="432183" y="270605"/>
                  <a:pt x="456384" y="257968"/>
                </a:cubicBezTo>
                <a:close/>
                <a:moveTo>
                  <a:pt x="886184" y="206079"/>
                </a:moveTo>
                <a:cubicBezTo>
                  <a:pt x="893031" y="205556"/>
                  <a:pt x="901686" y="208976"/>
                  <a:pt x="912970" y="218095"/>
                </a:cubicBezTo>
                <a:cubicBezTo>
                  <a:pt x="920647" y="222373"/>
                  <a:pt x="920130" y="226565"/>
                  <a:pt x="917387" y="233019"/>
                </a:cubicBezTo>
                <a:cubicBezTo>
                  <a:pt x="902235" y="271813"/>
                  <a:pt x="858126" y="269679"/>
                  <a:pt x="849748" y="315890"/>
                </a:cubicBezTo>
                <a:cubicBezTo>
                  <a:pt x="842108" y="297964"/>
                  <a:pt x="847131" y="283808"/>
                  <a:pt x="851222" y="269813"/>
                </a:cubicBezTo>
                <a:lnTo>
                  <a:pt x="851223" y="269814"/>
                </a:lnTo>
                <a:cubicBezTo>
                  <a:pt x="861378" y="244703"/>
                  <a:pt x="865643" y="207648"/>
                  <a:pt x="886184" y="206079"/>
                </a:cubicBezTo>
                <a:close/>
                <a:moveTo>
                  <a:pt x="956137" y="218892"/>
                </a:moveTo>
                <a:cubicBezTo>
                  <a:pt x="960340" y="217174"/>
                  <a:pt x="964150" y="219610"/>
                  <a:pt x="967333" y="228996"/>
                </a:cubicBezTo>
                <a:cubicBezTo>
                  <a:pt x="998965" y="267585"/>
                  <a:pt x="1010022" y="316400"/>
                  <a:pt x="996981" y="364953"/>
                </a:cubicBezTo>
                <a:cubicBezTo>
                  <a:pt x="997731" y="444595"/>
                  <a:pt x="949285" y="499944"/>
                  <a:pt x="893591" y="415442"/>
                </a:cubicBezTo>
                <a:cubicBezTo>
                  <a:pt x="865506" y="366056"/>
                  <a:pt x="857095" y="302649"/>
                  <a:pt x="914079" y="271060"/>
                </a:cubicBezTo>
                <a:cubicBezTo>
                  <a:pt x="927392" y="266587"/>
                  <a:pt x="943529" y="224046"/>
                  <a:pt x="956137" y="218892"/>
                </a:cubicBezTo>
                <a:close/>
                <a:moveTo>
                  <a:pt x="266549" y="77207"/>
                </a:moveTo>
                <a:cubicBezTo>
                  <a:pt x="277081" y="84253"/>
                  <a:pt x="276751" y="94184"/>
                  <a:pt x="273803" y="104817"/>
                </a:cubicBezTo>
                <a:cubicBezTo>
                  <a:pt x="258671" y="162731"/>
                  <a:pt x="295156" y="212673"/>
                  <a:pt x="324599" y="260398"/>
                </a:cubicBezTo>
                <a:cubicBezTo>
                  <a:pt x="305362" y="254711"/>
                  <a:pt x="286931" y="256733"/>
                  <a:pt x="276295" y="239705"/>
                </a:cubicBezTo>
                <a:cubicBezTo>
                  <a:pt x="238969" y="196714"/>
                  <a:pt x="219107" y="133696"/>
                  <a:pt x="266549" y="77207"/>
                </a:cubicBezTo>
                <a:close/>
                <a:moveTo>
                  <a:pt x="990942" y="212844"/>
                </a:moveTo>
                <a:cubicBezTo>
                  <a:pt x="1056866" y="245945"/>
                  <a:pt x="1063566" y="311679"/>
                  <a:pt x="1046301" y="365932"/>
                </a:cubicBezTo>
                <a:cubicBezTo>
                  <a:pt x="1043271" y="385780"/>
                  <a:pt x="1025545" y="391216"/>
                  <a:pt x="1010130" y="404052"/>
                </a:cubicBezTo>
                <a:cubicBezTo>
                  <a:pt x="1018281" y="348571"/>
                  <a:pt x="1032023" y="288268"/>
                  <a:pt x="995207" y="241071"/>
                </a:cubicBezTo>
                <a:cubicBezTo>
                  <a:pt x="988292" y="232472"/>
                  <a:pt x="984058" y="223482"/>
                  <a:pt x="990942" y="212844"/>
                </a:cubicBezTo>
                <a:close/>
                <a:moveTo>
                  <a:pt x="300907" y="68987"/>
                </a:moveTo>
                <a:cubicBezTo>
                  <a:pt x="314524" y="68731"/>
                  <a:pt x="346179" y="101413"/>
                  <a:pt x="360176" y="100251"/>
                </a:cubicBezTo>
                <a:cubicBezTo>
                  <a:pt x="425009" y="106710"/>
                  <a:pt x="442378" y="168269"/>
                  <a:pt x="436131" y="224737"/>
                </a:cubicBezTo>
                <a:cubicBezTo>
                  <a:pt x="418426" y="324381"/>
                  <a:pt x="352031" y="292724"/>
                  <a:pt x="321201" y="219288"/>
                </a:cubicBezTo>
                <a:cubicBezTo>
                  <a:pt x="290010" y="179860"/>
                  <a:pt x="280845" y="130654"/>
                  <a:pt x="294623" y="82697"/>
                </a:cubicBezTo>
                <a:cubicBezTo>
                  <a:pt x="293832" y="72819"/>
                  <a:pt x="296367" y="69073"/>
                  <a:pt x="300907" y="68987"/>
                </a:cubicBezTo>
                <a:close/>
                <a:moveTo>
                  <a:pt x="374546" y="31021"/>
                </a:moveTo>
                <a:cubicBezTo>
                  <a:pt x="388895" y="38188"/>
                  <a:pt x="402959" y="59951"/>
                  <a:pt x="417407" y="74232"/>
                </a:cubicBezTo>
                <a:lnTo>
                  <a:pt x="417408" y="74230"/>
                </a:lnTo>
                <a:cubicBezTo>
                  <a:pt x="426704" y="85464"/>
                  <a:pt x="436918" y="96476"/>
                  <a:pt x="436997" y="115962"/>
                </a:cubicBezTo>
                <a:cubicBezTo>
                  <a:pt x="411014" y="76840"/>
                  <a:pt x="371352" y="96256"/>
                  <a:pt x="342083" y="66625"/>
                </a:cubicBezTo>
                <a:cubicBezTo>
                  <a:pt x="337010" y="61784"/>
                  <a:pt x="334875" y="58139"/>
                  <a:pt x="340233" y="51172"/>
                </a:cubicBezTo>
                <a:cubicBezTo>
                  <a:pt x="346987" y="38331"/>
                  <a:pt x="353582" y="31766"/>
                  <a:pt x="360078" y="29536"/>
                </a:cubicBezTo>
                <a:cubicBezTo>
                  <a:pt x="364950" y="27864"/>
                  <a:pt x="369764" y="28632"/>
                  <a:pt x="374546" y="31021"/>
                </a:cubicBezTo>
                <a:close/>
                <a:moveTo>
                  <a:pt x="372476" y="11"/>
                </a:moveTo>
                <a:cubicBezTo>
                  <a:pt x="350521" y="-829"/>
                  <a:pt x="349659" y="42909"/>
                  <a:pt x="308179" y="38844"/>
                </a:cubicBezTo>
                <a:cubicBezTo>
                  <a:pt x="261390" y="28898"/>
                  <a:pt x="229676" y="83010"/>
                  <a:pt x="218319" y="121654"/>
                </a:cubicBezTo>
                <a:cubicBezTo>
                  <a:pt x="195908" y="175114"/>
                  <a:pt x="263048" y="222966"/>
                  <a:pt x="250820" y="261172"/>
                </a:cubicBezTo>
                <a:cubicBezTo>
                  <a:pt x="250073" y="301463"/>
                  <a:pt x="306464" y="315307"/>
                  <a:pt x="339940" y="310032"/>
                </a:cubicBezTo>
                <a:cubicBezTo>
                  <a:pt x="390259" y="313109"/>
                  <a:pt x="396828" y="378295"/>
                  <a:pt x="412734" y="427058"/>
                </a:cubicBezTo>
                <a:cubicBezTo>
                  <a:pt x="417338" y="441167"/>
                  <a:pt x="514787" y="688645"/>
                  <a:pt x="518111" y="697352"/>
                </a:cubicBezTo>
                <a:cubicBezTo>
                  <a:pt x="487788" y="691250"/>
                  <a:pt x="468053" y="667061"/>
                  <a:pt x="439595" y="664082"/>
                </a:cubicBezTo>
                <a:cubicBezTo>
                  <a:pt x="407337" y="656976"/>
                  <a:pt x="376781" y="644965"/>
                  <a:pt x="345031" y="636117"/>
                </a:cubicBezTo>
                <a:cubicBezTo>
                  <a:pt x="321051" y="624082"/>
                  <a:pt x="350655" y="592800"/>
                  <a:pt x="329244" y="574971"/>
                </a:cubicBezTo>
                <a:cubicBezTo>
                  <a:pt x="300532" y="547900"/>
                  <a:pt x="303808" y="584413"/>
                  <a:pt x="290503" y="601111"/>
                </a:cubicBezTo>
                <a:cubicBezTo>
                  <a:pt x="288655" y="571920"/>
                  <a:pt x="320623" y="562223"/>
                  <a:pt x="324027" y="534216"/>
                </a:cubicBezTo>
                <a:cubicBezTo>
                  <a:pt x="351032" y="484077"/>
                  <a:pt x="283766" y="422922"/>
                  <a:pt x="233763" y="442442"/>
                </a:cubicBezTo>
                <a:cubicBezTo>
                  <a:pt x="218357" y="447641"/>
                  <a:pt x="205264" y="438907"/>
                  <a:pt x="191343" y="435184"/>
                </a:cubicBezTo>
                <a:cubicBezTo>
                  <a:pt x="147025" y="422887"/>
                  <a:pt x="151269" y="489837"/>
                  <a:pt x="153614" y="502965"/>
                </a:cubicBezTo>
                <a:cubicBezTo>
                  <a:pt x="136151" y="461263"/>
                  <a:pt x="-18084" y="552039"/>
                  <a:pt x="44637" y="619424"/>
                </a:cubicBezTo>
                <a:cubicBezTo>
                  <a:pt x="64135" y="645967"/>
                  <a:pt x="-36082" y="669455"/>
                  <a:pt x="14353" y="708701"/>
                </a:cubicBezTo>
                <a:lnTo>
                  <a:pt x="14354" y="708703"/>
                </a:lnTo>
                <a:cubicBezTo>
                  <a:pt x="23294" y="716460"/>
                  <a:pt x="22306" y="729808"/>
                  <a:pt x="30736" y="737850"/>
                </a:cubicBezTo>
                <a:cubicBezTo>
                  <a:pt x="34205" y="773434"/>
                  <a:pt x="102900" y="747708"/>
                  <a:pt x="81845" y="791676"/>
                </a:cubicBezTo>
                <a:cubicBezTo>
                  <a:pt x="81640" y="827891"/>
                  <a:pt x="111014" y="822800"/>
                  <a:pt x="127647" y="844401"/>
                </a:cubicBezTo>
                <a:cubicBezTo>
                  <a:pt x="151013" y="875414"/>
                  <a:pt x="193992" y="872219"/>
                  <a:pt x="214182" y="840995"/>
                </a:cubicBezTo>
                <a:cubicBezTo>
                  <a:pt x="218140" y="833899"/>
                  <a:pt x="222736" y="837409"/>
                  <a:pt x="227238" y="836761"/>
                </a:cubicBezTo>
                <a:cubicBezTo>
                  <a:pt x="263410" y="846342"/>
                  <a:pt x="267490" y="800262"/>
                  <a:pt x="278362" y="777476"/>
                </a:cubicBezTo>
                <a:cubicBezTo>
                  <a:pt x="286513" y="768669"/>
                  <a:pt x="297712" y="762543"/>
                  <a:pt x="302035" y="750363"/>
                </a:cubicBezTo>
                <a:cubicBezTo>
                  <a:pt x="307116" y="743879"/>
                  <a:pt x="304144" y="732519"/>
                  <a:pt x="314635" y="729308"/>
                </a:cubicBezTo>
                <a:cubicBezTo>
                  <a:pt x="334550" y="732212"/>
                  <a:pt x="347406" y="716822"/>
                  <a:pt x="344918" y="692016"/>
                </a:cubicBezTo>
                <a:cubicBezTo>
                  <a:pt x="334321" y="641864"/>
                  <a:pt x="418816" y="685605"/>
                  <a:pt x="443036" y="689370"/>
                </a:cubicBezTo>
                <a:cubicBezTo>
                  <a:pt x="472376" y="693495"/>
                  <a:pt x="491748" y="716697"/>
                  <a:pt x="515217" y="732382"/>
                </a:cubicBezTo>
                <a:cubicBezTo>
                  <a:pt x="515196" y="732358"/>
                  <a:pt x="515178" y="732332"/>
                  <a:pt x="515157" y="732308"/>
                </a:cubicBezTo>
                <a:lnTo>
                  <a:pt x="515257" y="732411"/>
                </a:lnTo>
                <a:cubicBezTo>
                  <a:pt x="515243" y="732402"/>
                  <a:pt x="515230" y="732391"/>
                  <a:pt x="515217" y="732382"/>
                </a:cubicBezTo>
                <a:cubicBezTo>
                  <a:pt x="527659" y="753344"/>
                  <a:pt x="554133" y="767015"/>
                  <a:pt x="559654" y="790784"/>
                </a:cubicBezTo>
                <a:cubicBezTo>
                  <a:pt x="582228" y="867174"/>
                  <a:pt x="605721" y="945490"/>
                  <a:pt x="647486" y="1012095"/>
                </a:cubicBezTo>
                <a:cubicBezTo>
                  <a:pt x="720130" y="1127441"/>
                  <a:pt x="804099" y="1241782"/>
                  <a:pt x="879292" y="1359971"/>
                </a:cubicBezTo>
                <a:lnTo>
                  <a:pt x="929662" y="1444241"/>
                </a:lnTo>
                <a:lnTo>
                  <a:pt x="968581" y="1452085"/>
                </a:lnTo>
                <a:lnTo>
                  <a:pt x="1011091" y="1222161"/>
                </a:lnTo>
                <a:cubicBezTo>
                  <a:pt x="1023087" y="1144466"/>
                  <a:pt x="1013668" y="1063246"/>
                  <a:pt x="1004168" y="984159"/>
                </a:cubicBezTo>
                <a:cubicBezTo>
                  <a:pt x="999831" y="960146"/>
                  <a:pt x="1018733" y="937114"/>
                  <a:pt x="1021864" y="912939"/>
                </a:cubicBezTo>
                <a:cubicBezTo>
                  <a:pt x="1021855" y="912953"/>
                  <a:pt x="1021847" y="912968"/>
                  <a:pt x="1021839" y="912982"/>
                </a:cubicBezTo>
                <a:lnTo>
                  <a:pt x="1021890" y="912848"/>
                </a:lnTo>
                <a:cubicBezTo>
                  <a:pt x="1021880" y="912878"/>
                  <a:pt x="1021873" y="912909"/>
                  <a:pt x="1021864" y="912939"/>
                </a:cubicBezTo>
                <a:cubicBezTo>
                  <a:pt x="1037209" y="889247"/>
                  <a:pt x="1045817" y="860273"/>
                  <a:pt x="1071130" y="844873"/>
                </a:cubicBezTo>
                <a:cubicBezTo>
                  <a:pt x="1091882" y="831831"/>
                  <a:pt x="1152168" y="758221"/>
                  <a:pt x="1162284" y="808473"/>
                </a:cubicBezTo>
                <a:cubicBezTo>
                  <a:pt x="1169816" y="832238"/>
                  <a:pt x="1187713" y="841284"/>
                  <a:pt x="1204853" y="830735"/>
                </a:cubicBezTo>
                <a:cubicBezTo>
                  <a:pt x="1215758" y="829532"/>
                  <a:pt x="1217524" y="841141"/>
                  <a:pt x="1224757" y="845085"/>
                </a:cubicBezTo>
                <a:cubicBezTo>
                  <a:pt x="1233547" y="854559"/>
                  <a:pt x="1246256" y="855753"/>
                  <a:pt x="1257228" y="860615"/>
                </a:cubicBezTo>
                <a:cubicBezTo>
                  <a:pt x="1276229" y="877239"/>
                  <a:pt x="1298213" y="917941"/>
                  <a:pt x="1327640" y="894828"/>
                </a:cubicBezTo>
                <a:cubicBezTo>
                  <a:pt x="1332030" y="893641"/>
                  <a:pt x="1334862" y="888599"/>
                  <a:pt x="1341306" y="893549"/>
                </a:cubicBezTo>
                <a:cubicBezTo>
                  <a:pt x="1372204" y="914234"/>
                  <a:pt x="1412938" y="900159"/>
                  <a:pt x="1422123" y="862431"/>
                </a:cubicBezTo>
                <a:cubicBezTo>
                  <a:pt x="1428850" y="836011"/>
                  <a:pt x="1457840" y="829061"/>
                  <a:pt x="1443320" y="795884"/>
                </a:cubicBezTo>
                <a:cubicBezTo>
                  <a:pt x="1406583" y="763838"/>
                  <a:pt x="1479851" y="760278"/>
                  <a:pt x="1468954" y="726226"/>
                </a:cubicBezTo>
                <a:cubicBezTo>
                  <a:pt x="1473513" y="715504"/>
                  <a:pt x="1467324" y="703637"/>
                  <a:pt x="1472464" y="692975"/>
                </a:cubicBezTo>
                <a:lnTo>
                  <a:pt x="1472464" y="692973"/>
                </a:lnTo>
                <a:cubicBezTo>
                  <a:pt x="1503249" y="636971"/>
                  <a:pt x="1401919" y="655062"/>
                  <a:pt x="1409320" y="622970"/>
                </a:cubicBezTo>
                <a:cubicBezTo>
                  <a:pt x="1440253" y="536264"/>
                  <a:pt x="1262686" y="513938"/>
                  <a:pt x="1263152" y="559147"/>
                </a:cubicBezTo>
                <a:cubicBezTo>
                  <a:pt x="1260110" y="546163"/>
                  <a:pt x="1237512" y="482999"/>
                  <a:pt x="1201679" y="511831"/>
                </a:cubicBezTo>
                <a:cubicBezTo>
                  <a:pt x="1190368" y="520760"/>
                  <a:pt x="1181800" y="533962"/>
                  <a:pt x="1165594" y="535285"/>
                </a:cubicBezTo>
                <a:cubicBezTo>
                  <a:pt x="1111948" y="537147"/>
                  <a:pt x="1074377" y="619930"/>
                  <a:pt x="1119019" y="655288"/>
                </a:cubicBezTo>
                <a:cubicBezTo>
                  <a:pt x="1133230" y="679661"/>
                  <a:pt x="1166425" y="675915"/>
                  <a:pt x="1176281" y="703454"/>
                </a:cubicBezTo>
                <a:cubicBezTo>
                  <a:pt x="1157453" y="693385"/>
                  <a:pt x="1146012" y="658556"/>
                  <a:pt x="1130357" y="694780"/>
                </a:cubicBezTo>
                <a:cubicBezTo>
                  <a:pt x="1117751" y="719627"/>
                  <a:pt x="1157318" y="736639"/>
                  <a:pt x="1140058" y="757182"/>
                </a:cubicBezTo>
                <a:cubicBezTo>
                  <a:pt x="1114402" y="777873"/>
                  <a:pt x="1091094" y="800996"/>
                  <a:pt x="1064281" y="820288"/>
                </a:cubicBezTo>
                <a:cubicBezTo>
                  <a:pt x="1039327" y="834286"/>
                  <a:pt x="1030775" y="864310"/>
                  <a:pt x="1005343" y="881915"/>
                </a:cubicBezTo>
                <a:cubicBezTo>
                  <a:pt x="1004950" y="872603"/>
                  <a:pt x="996503" y="606764"/>
                  <a:pt x="995146" y="591985"/>
                </a:cubicBezTo>
                <a:cubicBezTo>
                  <a:pt x="990456" y="540909"/>
                  <a:pt x="970691" y="478444"/>
                  <a:pt x="1015685" y="455705"/>
                </a:cubicBezTo>
                <a:cubicBezTo>
                  <a:pt x="1048515" y="447301"/>
                  <a:pt x="1094824" y="412270"/>
                  <a:pt x="1078191" y="375564"/>
                </a:cubicBezTo>
                <a:cubicBezTo>
                  <a:pt x="1051842" y="345317"/>
                  <a:pt x="1094563" y="274801"/>
                  <a:pt x="1052825" y="234575"/>
                </a:cubicBezTo>
                <a:cubicBezTo>
                  <a:pt x="1027101" y="203580"/>
                  <a:pt x="976562" y="166437"/>
                  <a:pt x="937529" y="194088"/>
                </a:cubicBezTo>
                <a:cubicBezTo>
                  <a:pt x="879153" y="226325"/>
                  <a:pt x="867840" y="105031"/>
                  <a:pt x="821209" y="277725"/>
                </a:cubicBezTo>
                <a:cubicBezTo>
                  <a:pt x="817080" y="282094"/>
                  <a:pt x="814891" y="286138"/>
                  <a:pt x="817867" y="292881"/>
                </a:cubicBezTo>
                <a:cubicBezTo>
                  <a:pt x="834291" y="337553"/>
                  <a:pt x="840635" y="385042"/>
                  <a:pt x="865532" y="426495"/>
                </a:cubicBezTo>
                <a:cubicBezTo>
                  <a:pt x="872351" y="441106"/>
                  <a:pt x="856935" y="440963"/>
                  <a:pt x="851698" y="447572"/>
                </a:cubicBezTo>
                <a:cubicBezTo>
                  <a:pt x="830959" y="466528"/>
                  <a:pt x="864506" y="475616"/>
                  <a:pt x="877742" y="481141"/>
                </a:cubicBezTo>
                <a:cubicBezTo>
                  <a:pt x="898313" y="491818"/>
                  <a:pt x="916477" y="510369"/>
                  <a:pt x="943077" y="501357"/>
                </a:cubicBezTo>
                <a:cubicBezTo>
                  <a:pt x="951308" y="504547"/>
                  <a:pt x="964048" y="492152"/>
                  <a:pt x="968398" y="508761"/>
                </a:cubicBezTo>
                <a:cubicBezTo>
                  <a:pt x="965785" y="527558"/>
                  <a:pt x="971473" y="547180"/>
                  <a:pt x="969538" y="566483"/>
                </a:cubicBezTo>
                <a:cubicBezTo>
                  <a:pt x="979941" y="719299"/>
                  <a:pt x="950488" y="876398"/>
                  <a:pt x="990135" y="1026614"/>
                </a:cubicBezTo>
                <a:cubicBezTo>
                  <a:pt x="994214" y="1103609"/>
                  <a:pt x="988508" y="1179854"/>
                  <a:pt x="977914" y="1255738"/>
                </a:cubicBezTo>
                <a:lnTo>
                  <a:pt x="948517" y="1416336"/>
                </a:lnTo>
                <a:lnTo>
                  <a:pt x="947207" y="1413980"/>
                </a:lnTo>
                <a:cubicBezTo>
                  <a:pt x="827899" y="1217101"/>
                  <a:pt x="669517" y="1041190"/>
                  <a:pt x="589342" y="824219"/>
                </a:cubicBezTo>
                <a:cubicBezTo>
                  <a:pt x="566304" y="670577"/>
                  <a:pt x="477084" y="537960"/>
                  <a:pt x="426160" y="393503"/>
                </a:cubicBezTo>
                <a:cubicBezTo>
                  <a:pt x="416743" y="376542"/>
                  <a:pt x="414201" y="356271"/>
                  <a:pt x="404363" y="340043"/>
                </a:cubicBezTo>
                <a:cubicBezTo>
                  <a:pt x="401784" y="323068"/>
                  <a:pt x="418390" y="329409"/>
                  <a:pt x="424687" y="323222"/>
                </a:cubicBezTo>
                <a:cubicBezTo>
                  <a:pt x="452681" y="320971"/>
                  <a:pt x="462021" y="296747"/>
                  <a:pt x="476687" y="278800"/>
                </a:cubicBezTo>
                <a:cubicBezTo>
                  <a:pt x="486656" y="268488"/>
                  <a:pt x="513867" y="246866"/>
                  <a:pt x="487320" y="237665"/>
                </a:cubicBezTo>
                <a:cubicBezTo>
                  <a:pt x="479894" y="233668"/>
                  <a:pt x="465794" y="239900"/>
                  <a:pt x="466273" y="223784"/>
                </a:cubicBezTo>
                <a:cubicBezTo>
                  <a:pt x="472733" y="175862"/>
                  <a:pt x="459765" y="129740"/>
                  <a:pt x="457169" y="82215"/>
                </a:cubicBezTo>
                <a:cubicBezTo>
                  <a:pt x="457233" y="74844"/>
                  <a:pt x="453623" y="71997"/>
                  <a:pt x="448102" y="69619"/>
                </a:cubicBezTo>
                <a:cubicBezTo>
                  <a:pt x="406414" y="17066"/>
                  <a:pt x="385648" y="515"/>
                  <a:pt x="372476" y="11"/>
                </a:cubicBezTo>
                <a:close/>
              </a:path>
            </a:pathLst>
          </a:custGeom>
          <a:solidFill>
            <a:schemeClr val="bg1"/>
          </a:solidFill>
          <a:ln w="0" cap="flat">
            <a:noFill/>
            <a:prstDash val="solid"/>
            <a:miter/>
          </a:ln>
        </p:spPr>
        <p:txBody>
          <a:bodyPr rtlCol="0" anchor="ctr"/>
          <a:lstStyle/>
          <a:p>
            <a:endParaRPr lang="en-US"/>
          </a:p>
        </p:txBody>
      </p:sp>
    </p:spTree>
    <p:extLst>
      <p:ext uri="{BB962C8B-B14F-4D97-AF65-F5344CB8AC3E}">
        <p14:creationId xmlns:p14="http://schemas.microsoft.com/office/powerpoint/2010/main" val="41525442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One image 2">
    <p:bg>
      <p:bgPr>
        <a:solidFill>
          <a:schemeClr val="tx1">
            <a:lumMod val="95000"/>
            <a:lumOff val="5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F461D41-F7AD-105D-B7E5-2BC8118BAC17}"/>
              </a:ext>
            </a:extLst>
          </p:cNvPr>
          <p:cNvSpPr/>
          <p:nvPr userDrawn="1"/>
        </p:nvSpPr>
        <p:spPr>
          <a:xfrm>
            <a:off x="636106" y="0"/>
            <a:ext cx="3405808" cy="6858000"/>
          </a:xfrm>
          <a:prstGeom prst="rect">
            <a:avLst/>
          </a:prstGeom>
          <a:solidFill>
            <a:schemeClr val="bg2">
              <a:lumMod val="1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F1C989-4258-7146-DC0B-00095DA3E450}"/>
              </a:ext>
            </a:extLst>
          </p:cNvPr>
          <p:cNvSpPr>
            <a:spLocks noGrp="1"/>
          </p:cNvSpPr>
          <p:nvPr>
            <p:ph type="title"/>
          </p:nvPr>
        </p:nvSpPr>
        <p:spPr>
          <a:xfrm>
            <a:off x="1219200" y="2894504"/>
            <a:ext cx="2239619" cy="1068993"/>
          </a:xfrm>
        </p:spPr>
        <p:txBody>
          <a:bodyPr lIns="0" tIns="0" rIns="0" bIns="0" anchor="ctr"/>
          <a:lstStyle>
            <a:lvl1pPr algn="ctr">
              <a:defRPr sz="2800"/>
            </a:lvl1pPr>
          </a:lstStyle>
          <a:p>
            <a:r>
              <a:rPr lang="en-US" dirty="0"/>
              <a:t>Click to edit Master title style</a:t>
            </a:r>
          </a:p>
        </p:txBody>
      </p:sp>
      <p:sp>
        <p:nvSpPr>
          <p:cNvPr id="23" name="Picture Placeholder 22">
            <a:extLst>
              <a:ext uri="{FF2B5EF4-FFF2-40B4-BE49-F238E27FC236}">
                <a16:creationId xmlns:a16="http://schemas.microsoft.com/office/drawing/2014/main" id="{271A439A-48F6-77CC-BAC0-C6F8B297995D}"/>
              </a:ext>
            </a:extLst>
          </p:cNvPr>
          <p:cNvSpPr>
            <a:spLocks noGrp="1"/>
          </p:cNvSpPr>
          <p:nvPr userDrawn="1">
            <p:ph type="pic" sz="quarter" idx="14"/>
          </p:nvPr>
        </p:nvSpPr>
        <p:spPr>
          <a:xfrm>
            <a:off x="4038600" y="628652"/>
            <a:ext cx="7517293" cy="5672137"/>
          </a:xfrm>
          <a:custGeom>
            <a:avLst/>
            <a:gdLst>
              <a:gd name="connsiteX0" fmla="*/ 664143 w 7517293"/>
              <a:gd name="connsiteY0" fmla="*/ 5588321 h 5672137"/>
              <a:gd name="connsiteX1" fmla="*/ 660355 w 7517293"/>
              <a:gd name="connsiteY1" fmla="*/ 5589061 h 5672137"/>
              <a:gd name="connsiteX2" fmla="*/ 664277 w 7517293"/>
              <a:gd name="connsiteY2" fmla="*/ 5591777 h 5672137"/>
              <a:gd name="connsiteX3" fmla="*/ 664143 w 7517293"/>
              <a:gd name="connsiteY3" fmla="*/ 5588321 h 5672137"/>
              <a:gd name="connsiteX4" fmla="*/ 639702 w 7517293"/>
              <a:gd name="connsiteY4" fmla="*/ 5576670 h 5672137"/>
              <a:gd name="connsiteX5" fmla="*/ 647556 w 7517293"/>
              <a:gd name="connsiteY5" fmla="*/ 5583532 h 5672137"/>
              <a:gd name="connsiteX6" fmla="*/ 656909 w 7517293"/>
              <a:gd name="connsiteY6" fmla="*/ 5587909 h 5672137"/>
              <a:gd name="connsiteX7" fmla="*/ 655180 w 7517293"/>
              <a:gd name="connsiteY7" fmla="*/ 5582053 h 5672137"/>
              <a:gd name="connsiteX8" fmla="*/ 639702 w 7517293"/>
              <a:gd name="connsiteY8" fmla="*/ 5576670 h 5672137"/>
              <a:gd name="connsiteX9" fmla="*/ 564528 w 7517293"/>
              <a:gd name="connsiteY9" fmla="*/ 5522109 h 5672137"/>
              <a:gd name="connsiteX10" fmla="*/ 568754 w 7517293"/>
              <a:gd name="connsiteY10" fmla="*/ 5522109 h 5672137"/>
              <a:gd name="connsiteX11" fmla="*/ 564528 w 7517293"/>
              <a:gd name="connsiteY11" fmla="*/ 5522109 h 5672137"/>
              <a:gd name="connsiteX12" fmla="*/ 563042 w 7517293"/>
              <a:gd name="connsiteY12" fmla="*/ 5514058 h 5672137"/>
              <a:gd name="connsiteX13" fmla="*/ 563578 w 7517293"/>
              <a:gd name="connsiteY13" fmla="*/ 5515234 h 5672137"/>
              <a:gd name="connsiteX14" fmla="*/ 563042 w 7517293"/>
              <a:gd name="connsiteY14" fmla="*/ 5514058 h 5672137"/>
              <a:gd name="connsiteX15" fmla="*/ 536811 w 7517293"/>
              <a:gd name="connsiteY15" fmla="*/ 5496259 h 5672137"/>
              <a:gd name="connsiteX16" fmla="*/ 542145 w 7517293"/>
              <a:gd name="connsiteY16" fmla="*/ 5497459 h 5672137"/>
              <a:gd name="connsiteX17" fmla="*/ 536811 w 7517293"/>
              <a:gd name="connsiteY17" fmla="*/ 5496259 h 5672137"/>
              <a:gd name="connsiteX18" fmla="*/ 353280 w 7517293"/>
              <a:gd name="connsiteY18" fmla="*/ 5493192 h 5672137"/>
              <a:gd name="connsiteX19" fmla="*/ 353282 w 7517293"/>
              <a:gd name="connsiteY19" fmla="*/ 5493193 h 5672137"/>
              <a:gd name="connsiteX20" fmla="*/ 353280 w 7517293"/>
              <a:gd name="connsiteY20" fmla="*/ 5493193 h 5672137"/>
              <a:gd name="connsiteX21" fmla="*/ 1128690 w 7517293"/>
              <a:gd name="connsiteY21" fmla="*/ 5467802 h 5672137"/>
              <a:gd name="connsiteX22" fmla="*/ 1116512 w 7517293"/>
              <a:gd name="connsiteY22" fmla="*/ 5471816 h 5672137"/>
              <a:gd name="connsiteX23" fmla="*/ 1080173 w 7517293"/>
              <a:gd name="connsiteY23" fmla="*/ 5485274 h 5672137"/>
              <a:gd name="connsiteX24" fmla="*/ 1069213 w 7517293"/>
              <a:gd name="connsiteY24" fmla="*/ 5488584 h 5672137"/>
              <a:gd name="connsiteX25" fmla="*/ 1055574 w 7517293"/>
              <a:gd name="connsiteY25" fmla="*/ 5489154 h 5672137"/>
              <a:gd name="connsiteX26" fmla="*/ 1030378 w 7517293"/>
              <a:gd name="connsiteY26" fmla="*/ 5494622 h 5672137"/>
              <a:gd name="connsiteX27" fmla="*/ 994502 w 7517293"/>
              <a:gd name="connsiteY27" fmla="*/ 5495374 h 5672137"/>
              <a:gd name="connsiteX28" fmla="*/ 970537 w 7517293"/>
              <a:gd name="connsiteY28" fmla="*/ 5496041 h 5672137"/>
              <a:gd name="connsiteX29" fmla="*/ 969185 w 7517293"/>
              <a:gd name="connsiteY29" fmla="*/ 5494137 h 5672137"/>
              <a:gd name="connsiteX30" fmla="*/ 922605 w 7517293"/>
              <a:gd name="connsiteY30" fmla="*/ 5486547 h 5672137"/>
              <a:gd name="connsiteX31" fmla="*/ 919012 w 7517293"/>
              <a:gd name="connsiteY31" fmla="*/ 5489166 h 5672137"/>
              <a:gd name="connsiteX32" fmla="*/ 897628 w 7517293"/>
              <a:gd name="connsiteY32" fmla="*/ 5485117 h 5672137"/>
              <a:gd name="connsiteX33" fmla="*/ 876158 w 7517293"/>
              <a:gd name="connsiteY33" fmla="*/ 5484425 h 5672137"/>
              <a:gd name="connsiteX34" fmla="*/ 856077 w 7517293"/>
              <a:gd name="connsiteY34" fmla="*/ 5484450 h 5672137"/>
              <a:gd name="connsiteX35" fmla="*/ 851718 w 7517293"/>
              <a:gd name="connsiteY35" fmla="*/ 5484256 h 5672137"/>
              <a:gd name="connsiteX36" fmla="*/ 835265 w 7517293"/>
              <a:gd name="connsiteY36" fmla="*/ 5482146 h 5672137"/>
              <a:gd name="connsiteX37" fmla="*/ 805929 w 7517293"/>
              <a:gd name="connsiteY37" fmla="*/ 5475999 h 5672137"/>
              <a:gd name="connsiteX38" fmla="*/ 781646 w 7517293"/>
              <a:gd name="connsiteY38" fmla="*/ 5482328 h 5672137"/>
              <a:gd name="connsiteX39" fmla="*/ 787687 w 7517293"/>
              <a:gd name="connsiteY39" fmla="*/ 5483577 h 5672137"/>
              <a:gd name="connsiteX40" fmla="*/ 790914 w 7517293"/>
              <a:gd name="connsiteY40" fmla="*/ 5485868 h 5672137"/>
              <a:gd name="connsiteX41" fmla="*/ 814940 w 7517293"/>
              <a:gd name="connsiteY41" fmla="*/ 5489275 h 5672137"/>
              <a:gd name="connsiteX42" fmla="*/ 816268 w 7517293"/>
              <a:gd name="connsiteY42" fmla="*/ 5491385 h 5672137"/>
              <a:gd name="connsiteX43" fmla="*/ 843242 w 7517293"/>
              <a:gd name="connsiteY43" fmla="*/ 5498733 h 5672137"/>
              <a:gd name="connsiteX44" fmla="*/ 854993 w 7517293"/>
              <a:gd name="connsiteY44" fmla="*/ 5498393 h 5672137"/>
              <a:gd name="connsiteX45" fmla="*/ 859170 w 7517293"/>
              <a:gd name="connsiteY45" fmla="*/ 5499545 h 5672137"/>
              <a:gd name="connsiteX46" fmla="*/ 874027 w 7517293"/>
              <a:gd name="connsiteY46" fmla="*/ 5498502 h 5672137"/>
              <a:gd name="connsiteX47" fmla="*/ 879921 w 7517293"/>
              <a:gd name="connsiteY47" fmla="*/ 5496489 h 5672137"/>
              <a:gd name="connsiteX48" fmla="*/ 880384 w 7517293"/>
              <a:gd name="connsiteY48" fmla="*/ 5499011 h 5672137"/>
              <a:gd name="connsiteX49" fmla="*/ 887423 w 7517293"/>
              <a:gd name="connsiteY49" fmla="*/ 5500199 h 5672137"/>
              <a:gd name="connsiteX50" fmla="*/ 906262 w 7517293"/>
              <a:gd name="connsiteY50" fmla="*/ 5501861 h 5672137"/>
              <a:gd name="connsiteX51" fmla="*/ 916284 w 7517293"/>
              <a:gd name="connsiteY51" fmla="*/ 5502758 h 5672137"/>
              <a:gd name="connsiteX52" fmla="*/ 927951 w 7517293"/>
              <a:gd name="connsiteY52" fmla="*/ 5504213 h 5672137"/>
              <a:gd name="connsiteX53" fmla="*/ 954486 w 7517293"/>
              <a:gd name="connsiteY53" fmla="*/ 5508044 h 5672137"/>
              <a:gd name="connsiteX54" fmla="*/ 961184 w 7517293"/>
              <a:gd name="connsiteY54" fmla="*/ 5507123 h 5672137"/>
              <a:gd name="connsiteX55" fmla="*/ 980754 w 7517293"/>
              <a:gd name="connsiteY55" fmla="*/ 5511585 h 5672137"/>
              <a:gd name="connsiteX56" fmla="*/ 990240 w 7517293"/>
              <a:gd name="connsiteY56" fmla="*/ 5509063 h 5672137"/>
              <a:gd name="connsiteX57" fmla="*/ 1005645 w 7517293"/>
              <a:gd name="connsiteY57" fmla="*/ 5511354 h 5672137"/>
              <a:gd name="connsiteX58" fmla="*/ 1008690 w 7517293"/>
              <a:gd name="connsiteY58" fmla="*/ 5508553 h 5672137"/>
              <a:gd name="connsiteX59" fmla="*/ 1015777 w 7517293"/>
              <a:gd name="connsiteY59" fmla="*/ 5508796 h 5672137"/>
              <a:gd name="connsiteX60" fmla="*/ 1017129 w 7517293"/>
              <a:gd name="connsiteY60" fmla="*/ 5510748 h 5672137"/>
              <a:gd name="connsiteX61" fmla="*/ 1023486 w 7517293"/>
              <a:gd name="connsiteY61" fmla="*/ 5510809 h 5672137"/>
              <a:gd name="connsiteX62" fmla="*/ 1034531 w 7517293"/>
              <a:gd name="connsiteY62" fmla="*/ 5508456 h 5672137"/>
              <a:gd name="connsiteX63" fmla="*/ 1055197 w 7517293"/>
              <a:gd name="connsiteY63" fmla="*/ 5504928 h 5672137"/>
              <a:gd name="connsiteX64" fmla="*/ 1062735 w 7517293"/>
              <a:gd name="connsiteY64" fmla="*/ 5503728 h 5672137"/>
              <a:gd name="connsiteX65" fmla="*/ 1071016 w 7517293"/>
              <a:gd name="connsiteY65" fmla="*/ 5501642 h 5672137"/>
              <a:gd name="connsiteX66" fmla="*/ 1095968 w 7517293"/>
              <a:gd name="connsiteY66" fmla="*/ 5490027 h 5672137"/>
              <a:gd name="connsiteX67" fmla="*/ 1095992 w 7517293"/>
              <a:gd name="connsiteY67" fmla="*/ 5487614 h 5672137"/>
              <a:gd name="connsiteX68" fmla="*/ 1107196 w 7517293"/>
              <a:gd name="connsiteY68" fmla="*/ 5486923 h 5672137"/>
              <a:gd name="connsiteX69" fmla="*/ 1116548 w 7517293"/>
              <a:gd name="connsiteY69" fmla="*/ 5478872 h 5672137"/>
              <a:gd name="connsiteX70" fmla="*/ 1126510 w 7517293"/>
              <a:gd name="connsiteY70" fmla="*/ 5473719 h 5672137"/>
              <a:gd name="connsiteX71" fmla="*/ 1121785 w 7517293"/>
              <a:gd name="connsiteY71" fmla="*/ 5470252 h 5672137"/>
              <a:gd name="connsiteX72" fmla="*/ 1128690 w 7517293"/>
              <a:gd name="connsiteY72" fmla="*/ 5467802 h 5672137"/>
              <a:gd name="connsiteX73" fmla="*/ 1133599 w 7517293"/>
              <a:gd name="connsiteY73" fmla="*/ 5460801 h 5672137"/>
              <a:gd name="connsiteX74" fmla="*/ 1132660 w 7517293"/>
              <a:gd name="connsiteY74" fmla="*/ 5463219 h 5672137"/>
              <a:gd name="connsiteX75" fmla="*/ 1130261 w 7517293"/>
              <a:gd name="connsiteY75" fmla="*/ 5464577 h 5672137"/>
              <a:gd name="connsiteX76" fmla="*/ 1138578 w 7517293"/>
              <a:gd name="connsiteY76" fmla="*/ 5461498 h 5672137"/>
              <a:gd name="connsiteX77" fmla="*/ 1135534 w 7517293"/>
              <a:gd name="connsiteY77" fmla="*/ 5462383 h 5672137"/>
              <a:gd name="connsiteX78" fmla="*/ 1133599 w 7517293"/>
              <a:gd name="connsiteY78" fmla="*/ 5460801 h 5672137"/>
              <a:gd name="connsiteX79" fmla="*/ 217716 w 7517293"/>
              <a:gd name="connsiteY79" fmla="*/ 5457642 h 5672137"/>
              <a:gd name="connsiteX80" fmla="*/ 210519 w 7517293"/>
              <a:gd name="connsiteY80" fmla="*/ 5462747 h 5672137"/>
              <a:gd name="connsiteX81" fmla="*/ 205027 w 7517293"/>
              <a:gd name="connsiteY81" fmla="*/ 5461692 h 5672137"/>
              <a:gd name="connsiteX82" fmla="*/ 197476 w 7517293"/>
              <a:gd name="connsiteY82" fmla="*/ 5464468 h 5672137"/>
              <a:gd name="connsiteX83" fmla="*/ 196198 w 7517293"/>
              <a:gd name="connsiteY83" fmla="*/ 5462516 h 5672137"/>
              <a:gd name="connsiteX84" fmla="*/ 177420 w 7517293"/>
              <a:gd name="connsiteY84" fmla="*/ 5459170 h 5672137"/>
              <a:gd name="connsiteX85" fmla="*/ 168761 w 7517293"/>
              <a:gd name="connsiteY85" fmla="*/ 5460188 h 5672137"/>
              <a:gd name="connsiteX86" fmla="*/ 168043 w 7517293"/>
              <a:gd name="connsiteY86" fmla="*/ 5462601 h 5672137"/>
              <a:gd name="connsiteX87" fmla="*/ 173851 w 7517293"/>
              <a:gd name="connsiteY87" fmla="*/ 5465147 h 5672137"/>
              <a:gd name="connsiteX88" fmla="*/ 178820 w 7517293"/>
              <a:gd name="connsiteY88" fmla="*/ 5466626 h 5672137"/>
              <a:gd name="connsiteX89" fmla="*/ 195443 w 7517293"/>
              <a:gd name="connsiteY89" fmla="*/ 5468506 h 5672137"/>
              <a:gd name="connsiteX90" fmla="*/ 199863 w 7517293"/>
              <a:gd name="connsiteY90" fmla="*/ 5468772 h 5672137"/>
              <a:gd name="connsiteX91" fmla="*/ 217716 w 7517293"/>
              <a:gd name="connsiteY91" fmla="*/ 5457642 h 5672137"/>
              <a:gd name="connsiteX92" fmla="*/ 250499 w 7517293"/>
              <a:gd name="connsiteY92" fmla="*/ 5430894 h 5672137"/>
              <a:gd name="connsiteX93" fmla="*/ 241962 w 7517293"/>
              <a:gd name="connsiteY93" fmla="*/ 5438097 h 5672137"/>
              <a:gd name="connsiteX94" fmla="*/ 241974 w 7517293"/>
              <a:gd name="connsiteY94" fmla="*/ 5438097 h 5672137"/>
              <a:gd name="connsiteX95" fmla="*/ 246407 w 7517293"/>
              <a:gd name="connsiteY95" fmla="*/ 5441165 h 5672137"/>
              <a:gd name="connsiteX96" fmla="*/ 244483 w 7517293"/>
              <a:gd name="connsiteY96" fmla="*/ 5442450 h 5672137"/>
              <a:gd name="connsiteX97" fmla="*/ 246297 w 7517293"/>
              <a:gd name="connsiteY97" fmla="*/ 5445772 h 5672137"/>
              <a:gd name="connsiteX98" fmla="*/ 257026 w 7517293"/>
              <a:gd name="connsiteY98" fmla="*/ 5435939 h 5672137"/>
              <a:gd name="connsiteX99" fmla="*/ 250499 w 7517293"/>
              <a:gd name="connsiteY99" fmla="*/ 5430894 h 5672137"/>
              <a:gd name="connsiteX100" fmla="*/ 509484 w 7517293"/>
              <a:gd name="connsiteY100" fmla="*/ 5420031 h 5672137"/>
              <a:gd name="connsiteX101" fmla="*/ 515257 w 7517293"/>
              <a:gd name="connsiteY101" fmla="*/ 5420807 h 5672137"/>
              <a:gd name="connsiteX102" fmla="*/ 517741 w 7517293"/>
              <a:gd name="connsiteY102" fmla="*/ 5422347 h 5672137"/>
              <a:gd name="connsiteX103" fmla="*/ 509484 w 7517293"/>
              <a:gd name="connsiteY103" fmla="*/ 5420031 h 5672137"/>
              <a:gd name="connsiteX104" fmla="*/ 1193001 w 7517293"/>
              <a:gd name="connsiteY104" fmla="*/ 5418880 h 5672137"/>
              <a:gd name="connsiteX105" fmla="*/ 1189104 w 7517293"/>
              <a:gd name="connsiteY105" fmla="*/ 5423875 h 5672137"/>
              <a:gd name="connsiteX106" fmla="*/ 1192538 w 7517293"/>
              <a:gd name="connsiteY106" fmla="*/ 5423560 h 5672137"/>
              <a:gd name="connsiteX107" fmla="*/ 1196094 w 7517293"/>
              <a:gd name="connsiteY107" fmla="*/ 5421850 h 5672137"/>
              <a:gd name="connsiteX108" fmla="*/ 1193001 w 7517293"/>
              <a:gd name="connsiteY108" fmla="*/ 5418880 h 5672137"/>
              <a:gd name="connsiteX109" fmla="*/ 912180 w 7517293"/>
              <a:gd name="connsiteY109" fmla="*/ 5413339 h 5672137"/>
              <a:gd name="connsiteX110" fmla="*/ 906700 w 7517293"/>
              <a:gd name="connsiteY110" fmla="*/ 5416430 h 5672137"/>
              <a:gd name="connsiteX111" fmla="*/ 908941 w 7517293"/>
              <a:gd name="connsiteY111" fmla="*/ 5419425 h 5672137"/>
              <a:gd name="connsiteX112" fmla="*/ 912180 w 7517293"/>
              <a:gd name="connsiteY112" fmla="*/ 5413339 h 5672137"/>
              <a:gd name="connsiteX113" fmla="*/ 282385 w 7517293"/>
              <a:gd name="connsiteY113" fmla="*/ 5412467 h 5672137"/>
              <a:gd name="connsiteX114" fmla="*/ 282514 w 7517293"/>
              <a:gd name="connsiteY114" fmla="*/ 5415933 h 5672137"/>
              <a:gd name="connsiteX115" fmla="*/ 279616 w 7517293"/>
              <a:gd name="connsiteY115" fmla="*/ 5413339 h 5672137"/>
              <a:gd name="connsiteX116" fmla="*/ 282385 w 7517293"/>
              <a:gd name="connsiteY116" fmla="*/ 5412467 h 5672137"/>
              <a:gd name="connsiteX117" fmla="*/ 470284 w 7517293"/>
              <a:gd name="connsiteY117" fmla="*/ 5411180 h 5672137"/>
              <a:gd name="connsiteX118" fmla="*/ 470771 w 7517293"/>
              <a:gd name="connsiteY118" fmla="*/ 5411302 h 5672137"/>
              <a:gd name="connsiteX119" fmla="*/ 470235 w 7517293"/>
              <a:gd name="connsiteY119" fmla="*/ 5411326 h 5672137"/>
              <a:gd name="connsiteX120" fmla="*/ 470284 w 7517293"/>
              <a:gd name="connsiteY120" fmla="*/ 5411180 h 5672137"/>
              <a:gd name="connsiteX121" fmla="*/ 285181 w 7517293"/>
              <a:gd name="connsiteY121" fmla="*/ 5406828 h 5672137"/>
              <a:gd name="connsiteX122" fmla="*/ 280675 w 7517293"/>
              <a:gd name="connsiteY122" fmla="*/ 5410004 h 5672137"/>
              <a:gd name="connsiteX123" fmla="*/ 279616 w 7517293"/>
              <a:gd name="connsiteY123" fmla="*/ 5413339 h 5672137"/>
              <a:gd name="connsiteX124" fmla="*/ 271018 w 7517293"/>
              <a:gd name="connsiteY124" fmla="*/ 5417485 h 5672137"/>
              <a:gd name="connsiteX125" fmla="*/ 264381 w 7517293"/>
              <a:gd name="connsiteY125" fmla="*/ 5421741 h 5672137"/>
              <a:gd name="connsiteX126" fmla="*/ 263188 w 7517293"/>
              <a:gd name="connsiteY126" fmla="*/ 5426821 h 5672137"/>
              <a:gd name="connsiteX127" fmla="*/ 258585 w 7517293"/>
              <a:gd name="connsiteY127" fmla="*/ 5427282 h 5672137"/>
              <a:gd name="connsiteX128" fmla="*/ 254042 w 7517293"/>
              <a:gd name="connsiteY128" fmla="*/ 5427137 h 5672137"/>
              <a:gd name="connsiteX129" fmla="*/ 251241 w 7517293"/>
              <a:gd name="connsiteY129" fmla="*/ 5430725 h 5672137"/>
              <a:gd name="connsiteX130" fmla="*/ 257501 w 7517293"/>
              <a:gd name="connsiteY130" fmla="*/ 5434266 h 5672137"/>
              <a:gd name="connsiteX131" fmla="*/ 262433 w 7517293"/>
              <a:gd name="connsiteY131" fmla="*/ 5433599 h 5672137"/>
              <a:gd name="connsiteX132" fmla="*/ 269788 w 7517293"/>
              <a:gd name="connsiteY132" fmla="*/ 5429125 h 5672137"/>
              <a:gd name="connsiteX133" fmla="*/ 271688 w 7517293"/>
              <a:gd name="connsiteY133" fmla="*/ 5425560 h 5672137"/>
              <a:gd name="connsiteX134" fmla="*/ 281844 w 7517293"/>
              <a:gd name="connsiteY134" fmla="*/ 5419377 h 5672137"/>
              <a:gd name="connsiteX135" fmla="*/ 282514 w 7517293"/>
              <a:gd name="connsiteY135" fmla="*/ 5415933 h 5672137"/>
              <a:gd name="connsiteX136" fmla="*/ 292914 w 7517293"/>
              <a:gd name="connsiteY136" fmla="*/ 5410805 h 5672137"/>
              <a:gd name="connsiteX137" fmla="*/ 288871 w 7517293"/>
              <a:gd name="connsiteY137" fmla="*/ 5408428 h 5672137"/>
              <a:gd name="connsiteX138" fmla="*/ 285181 w 7517293"/>
              <a:gd name="connsiteY138" fmla="*/ 5406828 h 5672137"/>
              <a:gd name="connsiteX139" fmla="*/ 298850 w 7517293"/>
              <a:gd name="connsiteY139" fmla="*/ 5397089 h 5672137"/>
              <a:gd name="connsiteX140" fmla="*/ 295191 w 7517293"/>
              <a:gd name="connsiteY140" fmla="*/ 5399614 h 5672137"/>
              <a:gd name="connsiteX141" fmla="*/ 290564 w 7517293"/>
              <a:gd name="connsiteY141" fmla="*/ 5400875 h 5672137"/>
              <a:gd name="connsiteX142" fmla="*/ 290917 w 7517293"/>
              <a:gd name="connsiteY142" fmla="*/ 5407034 h 5672137"/>
              <a:gd name="connsiteX143" fmla="*/ 295959 w 7517293"/>
              <a:gd name="connsiteY143" fmla="*/ 5405227 h 5672137"/>
              <a:gd name="connsiteX144" fmla="*/ 303704 w 7517293"/>
              <a:gd name="connsiteY144" fmla="*/ 5398365 h 5672137"/>
              <a:gd name="connsiteX145" fmla="*/ 298850 w 7517293"/>
              <a:gd name="connsiteY145" fmla="*/ 5397089 h 5672137"/>
              <a:gd name="connsiteX146" fmla="*/ 306906 w 7517293"/>
              <a:gd name="connsiteY146" fmla="*/ 5390181 h 5672137"/>
              <a:gd name="connsiteX147" fmla="*/ 308587 w 7517293"/>
              <a:gd name="connsiteY147" fmla="*/ 5393418 h 5672137"/>
              <a:gd name="connsiteX148" fmla="*/ 306906 w 7517293"/>
              <a:gd name="connsiteY148" fmla="*/ 5390181 h 5672137"/>
              <a:gd name="connsiteX149" fmla="*/ 315285 w 7517293"/>
              <a:gd name="connsiteY149" fmla="*/ 5380093 h 5672137"/>
              <a:gd name="connsiteX150" fmla="*/ 313446 w 7517293"/>
              <a:gd name="connsiteY150" fmla="*/ 5382857 h 5672137"/>
              <a:gd name="connsiteX151" fmla="*/ 309452 w 7517293"/>
              <a:gd name="connsiteY151" fmla="*/ 5384482 h 5672137"/>
              <a:gd name="connsiteX152" fmla="*/ 310462 w 7517293"/>
              <a:gd name="connsiteY152" fmla="*/ 5386677 h 5672137"/>
              <a:gd name="connsiteX153" fmla="*/ 308234 w 7517293"/>
              <a:gd name="connsiteY153" fmla="*/ 5388107 h 5672137"/>
              <a:gd name="connsiteX154" fmla="*/ 313421 w 7517293"/>
              <a:gd name="connsiteY154" fmla="*/ 5382930 h 5672137"/>
              <a:gd name="connsiteX155" fmla="*/ 313409 w 7517293"/>
              <a:gd name="connsiteY155" fmla="*/ 5383015 h 5672137"/>
              <a:gd name="connsiteX156" fmla="*/ 316904 w 7517293"/>
              <a:gd name="connsiteY156" fmla="*/ 5382942 h 5672137"/>
              <a:gd name="connsiteX157" fmla="*/ 315285 w 7517293"/>
              <a:gd name="connsiteY157" fmla="*/ 5380093 h 5672137"/>
              <a:gd name="connsiteX158" fmla="*/ 337363 w 7517293"/>
              <a:gd name="connsiteY158" fmla="*/ 5371630 h 5672137"/>
              <a:gd name="connsiteX159" fmla="*/ 337022 w 7517293"/>
              <a:gd name="connsiteY159" fmla="*/ 5375971 h 5672137"/>
              <a:gd name="connsiteX160" fmla="*/ 342380 w 7517293"/>
              <a:gd name="connsiteY160" fmla="*/ 5382009 h 5672137"/>
              <a:gd name="connsiteX161" fmla="*/ 343756 w 7517293"/>
              <a:gd name="connsiteY161" fmla="*/ 5384458 h 5672137"/>
              <a:gd name="connsiteX162" fmla="*/ 360757 w 7517293"/>
              <a:gd name="connsiteY162" fmla="*/ 5394970 h 5672137"/>
              <a:gd name="connsiteX163" fmla="*/ 368684 w 7517293"/>
              <a:gd name="connsiteY163" fmla="*/ 5394921 h 5672137"/>
              <a:gd name="connsiteX164" fmla="*/ 403903 w 7517293"/>
              <a:gd name="connsiteY164" fmla="*/ 5413181 h 5672137"/>
              <a:gd name="connsiteX165" fmla="*/ 409870 w 7517293"/>
              <a:gd name="connsiteY165" fmla="*/ 5416867 h 5672137"/>
              <a:gd name="connsiteX166" fmla="*/ 418406 w 7517293"/>
              <a:gd name="connsiteY166" fmla="*/ 5419304 h 5672137"/>
              <a:gd name="connsiteX167" fmla="*/ 455488 w 7517293"/>
              <a:gd name="connsiteY167" fmla="*/ 5429477 h 5672137"/>
              <a:gd name="connsiteX168" fmla="*/ 460858 w 7517293"/>
              <a:gd name="connsiteY168" fmla="*/ 5431926 h 5672137"/>
              <a:gd name="connsiteX169" fmla="*/ 466460 w 7517293"/>
              <a:gd name="connsiteY169" fmla="*/ 5434448 h 5672137"/>
              <a:gd name="connsiteX170" fmla="*/ 484824 w 7517293"/>
              <a:gd name="connsiteY170" fmla="*/ 5446621 h 5672137"/>
              <a:gd name="connsiteX171" fmla="*/ 489476 w 7517293"/>
              <a:gd name="connsiteY171" fmla="*/ 5446148 h 5672137"/>
              <a:gd name="connsiteX172" fmla="*/ 488270 w 7517293"/>
              <a:gd name="connsiteY172" fmla="*/ 5440498 h 5672137"/>
              <a:gd name="connsiteX173" fmla="*/ 473316 w 7517293"/>
              <a:gd name="connsiteY173" fmla="*/ 5429113 h 5672137"/>
              <a:gd name="connsiteX174" fmla="*/ 470272 w 7517293"/>
              <a:gd name="connsiteY174" fmla="*/ 5430956 h 5672137"/>
              <a:gd name="connsiteX175" fmla="*/ 466509 w 7517293"/>
              <a:gd name="connsiteY175" fmla="*/ 5426858 h 5672137"/>
              <a:gd name="connsiteX176" fmla="*/ 458557 w 7517293"/>
              <a:gd name="connsiteY176" fmla="*/ 5422820 h 5672137"/>
              <a:gd name="connsiteX177" fmla="*/ 434031 w 7517293"/>
              <a:gd name="connsiteY177" fmla="*/ 5414503 h 5672137"/>
              <a:gd name="connsiteX178" fmla="*/ 428928 w 7517293"/>
              <a:gd name="connsiteY178" fmla="*/ 5410574 h 5672137"/>
              <a:gd name="connsiteX179" fmla="*/ 423095 w 7517293"/>
              <a:gd name="connsiteY179" fmla="*/ 5409726 h 5672137"/>
              <a:gd name="connsiteX180" fmla="*/ 411867 w 7517293"/>
              <a:gd name="connsiteY180" fmla="*/ 5402972 h 5672137"/>
              <a:gd name="connsiteX181" fmla="*/ 394891 w 7517293"/>
              <a:gd name="connsiteY181" fmla="*/ 5393030 h 5672137"/>
              <a:gd name="connsiteX182" fmla="*/ 372642 w 7517293"/>
              <a:gd name="connsiteY182" fmla="*/ 5381451 h 5672137"/>
              <a:gd name="connsiteX183" fmla="*/ 366456 w 7517293"/>
              <a:gd name="connsiteY183" fmla="*/ 5377886 h 5672137"/>
              <a:gd name="connsiteX184" fmla="*/ 337363 w 7517293"/>
              <a:gd name="connsiteY184" fmla="*/ 5371630 h 5672137"/>
              <a:gd name="connsiteX185" fmla="*/ 320229 w 7517293"/>
              <a:gd name="connsiteY185" fmla="*/ 5371509 h 5672137"/>
              <a:gd name="connsiteX186" fmla="*/ 324479 w 7517293"/>
              <a:gd name="connsiteY186" fmla="*/ 5376019 h 5672137"/>
              <a:gd name="connsiteX187" fmla="*/ 320229 w 7517293"/>
              <a:gd name="connsiteY187" fmla="*/ 5371509 h 5672137"/>
              <a:gd name="connsiteX188" fmla="*/ 756560 w 7517293"/>
              <a:gd name="connsiteY188" fmla="*/ 5366938 h 5672137"/>
              <a:gd name="connsiteX189" fmla="*/ 749412 w 7517293"/>
              <a:gd name="connsiteY189" fmla="*/ 5368150 h 5672137"/>
              <a:gd name="connsiteX190" fmla="*/ 739596 w 7517293"/>
              <a:gd name="connsiteY190" fmla="*/ 5367435 h 5672137"/>
              <a:gd name="connsiteX191" fmla="*/ 743493 w 7517293"/>
              <a:gd name="connsiteY191" fmla="*/ 5375619 h 5672137"/>
              <a:gd name="connsiteX192" fmla="*/ 780611 w 7517293"/>
              <a:gd name="connsiteY192" fmla="*/ 5378820 h 5672137"/>
              <a:gd name="connsiteX193" fmla="*/ 781890 w 7517293"/>
              <a:gd name="connsiteY193" fmla="*/ 5380845 h 5672137"/>
              <a:gd name="connsiteX194" fmla="*/ 793069 w 7517293"/>
              <a:gd name="connsiteY194" fmla="*/ 5380711 h 5672137"/>
              <a:gd name="connsiteX195" fmla="*/ 794007 w 7517293"/>
              <a:gd name="connsiteY195" fmla="*/ 5382360 h 5672137"/>
              <a:gd name="connsiteX196" fmla="*/ 815160 w 7517293"/>
              <a:gd name="connsiteY196" fmla="*/ 5384773 h 5672137"/>
              <a:gd name="connsiteX197" fmla="*/ 856881 w 7517293"/>
              <a:gd name="connsiteY197" fmla="*/ 5396510 h 5672137"/>
              <a:gd name="connsiteX198" fmla="*/ 868633 w 7517293"/>
              <a:gd name="connsiteY198" fmla="*/ 5401323 h 5672137"/>
              <a:gd name="connsiteX199" fmla="*/ 873759 w 7517293"/>
              <a:gd name="connsiteY199" fmla="*/ 5403093 h 5672137"/>
              <a:gd name="connsiteX200" fmla="*/ 886473 w 7517293"/>
              <a:gd name="connsiteY200" fmla="*/ 5408064 h 5672137"/>
              <a:gd name="connsiteX201" fmla="*/ 906031 w 7517293"/>
              <a:gd name="connsiteY201" fmla="*/ 5412490 h 5672137"/>
              <a:gd name="connsiteX202" fmla="*/ 890796 w 7517293"/>
              <a:gd name="connsiteY202" fmla="*/ 5407034 h 5672137"/>
              <a:gd name="connsiteX203" fmla="*/ 888312 w 7517293"/>
              <a:gd name="connsiteY203" fmla="*/ 5403069 h 5672137"/>
              <a:gd name="connsiteX204" fmla="*/ 862324 w 7517293"/>
              <a:gd name="connsiteY204" fmla="*/ 5390666 h 5672137"/>
              <a:gd name="connsiteX205" fmla="*/ 849111 w 7517293"/>
              <a:gd name="connsiteY205" fmla="*/ 5387101 h 5672137"/>
              <a:gd name="connsiteX206" fmla="*/ 841074 w 7517293"/>
              <a:gd name="connsiteY206" fmla="*/ 5382930 h 5672137"/>
              <a:gd name="connsiteX207" fmla="*/ 831210 w 7517293"/>
              <a:gd name="connsiteY207" fmla="*/ 5382348 h 5672137"/>
              <a:gd name="connsiteX208" fmla="*/ 829919 w 7517293"/>
              <a:gd name="connsiteY208" fmla="*/ 5383209 h 5672137"/>
              <a:gd name="connsiteX209" fmla="*/ 830906 w 7517293"/>
              <a:gd name="connsiteY209" fmla="*/ 5381827 h 5672137"/>
              <a:gd name="connsiteX210" fmla="*/ 800351 w 7517293"/>
              <a:gd name="connsiteY210" fmla="*/ 5373315 h 5672137"/>
              <a:gd name="connsiteX211" fmla="*/ 799024 w 7517293"/>
              <a:gd name="connsiteY211" fmla="*/ 5371327 h 5672137"/>
              <a:gd name="connsiteX212" fmla="*/ 788393 w 7517293"/>
              <a:gd name="connsiteY212" fmla="*/ 5370223 h 5672137"/>
              <a:gd name="connsiteX213" fmla="*/ 776288 w 7517293"/>
              <a:gd name="connsiteY213" fmla="*/ 5368708 h 5672137"/>
              <a:gd name="connsiteX214" fmla="*/ 768616 w 7517293"/>
              <a:gd name="connsiteY214" fmla="*/ 5370066 h 5672137"/>
              <a:gd name="connsiteX215" fmla="*/ 756560 w 7517293"/>
              <a:gd name="connsiteY215" fmla="*/ 5366938 h 5672137"/>
              <a:gd name="connsiteX216" fmla="*/ 626525 w 7517293"/>
              <a:gd name="connsiteY216" fmla="*/ 5354207 h 5672137"/>
              <a:gd name="connsiteX217" fmla="*/ 626525 w 7517293"/>
              <a:gd name="connsiteY217" fmla="*/ 5354208 h 5672137"/>
              <a:gd name="connsiteX218" fmla="*/ 623335 w 7517293"/>
              <a:gd name="connsiteY218" fmla="*/ 5354413 h 5672137"/>
              <a:gd name="connsiteX219" fmla="*/ 616564 w 7517293"/>
              <a:gd name="connsiteY219" fmla="*/ 5361797 h 5672137"/>
              <a:gd name="connsiteX220" fmla="*/ 621581 w 7517293"/>
              <a:gd name="connsiteY220" fmla="*/ 5365362 h 5672137"/>
              <a:gd name="connsiteX221" fmla="*/ 627755 w 7517293"/>
              <a:gd name="connsiteY221" fmla="*/ 5359081 h 5672137"/>
              <a:gd name="connsiteX222" fmla="*/ 626623 w 7517293"/>
              <a:gd name="connsiteY222" fmla="*/ 5356923 h 5672137"/>
              <a:gd name="connsiteX223" fmla="*/ 626525 w 7517293"/>
              <a:gd name="connsiteY223" fmla="*/ 5354208 h 5672137"/>
              <a:gd name="connsiteX224" fmla="*/ 626537 w 7517293"/>
              <a:gd name="connsiteY224" fmla="*/ 5354207 h 5672137"/>
              <a:gd name="connsiteX225" fmla="*/ 1287659 w 7517293"/>
              <a:gd name="connsiteY225" fmla="*/ 5345804 h 5672137"/>
              <a:gd name="connsiteX226" fmla="*/ 1286599 w 7517293"/>
              <a:gd name="connsiteY226" fmla="*/ 5349199 h 5672137"/>
              <a:gd name="connsiteX227" fmla="*/ 1287659 w 7517293"/>
              <a:gd name="connsiteY227" fmla="*/ 5345804 h 5672137"/>
              <a:gd name="connsiteX228" fmla="*/ 628608 w 7517293"/>
              <a:gd name="connsiteY228" fmla="*/ 5343064 h 5672137"/>
              <a:gd name="connsiteX229" fmla="*/ 629411 w 7517293"/>
              <a:gd name="connsiteY229" fmla="*/ 5347077 h 5672137"/>
              <a:gd name="connsiteX230" fmla="*/ 629899 w 7517293"/>
              <a:gd name="connsiteY230" fmla="*/ 5349381 h 5672137"/>
              <a:gd name="connsiteX231" fmla="*/ 628608 w 7517293"/>
              <a:gd name="connsiteY231" fmla="*/ 5343064 h 5672137"/>
              <a:gd name="connsiteX232" fmla="*/ 350685 w 7517293"/>
              <a:gd name="connsiteY232" fmla="*/ 5340142 h 5672137"/>
              <a:gd name="connsiteX233" fmla="*/ 348506 w 7517293"/>
              <a:gd name="connsiteY233" fmla="*/ 5343755 h 5672137"/>
              <a:gd name="connsiteX234" fmla="*/ 350685 w 7517293"/>
              <a:gd name="connsiteY234" fmla="*/ 5340142 h 5672137"/>
              <a:gd name="connsiteX235" fmla="*/ 628686 w 7517293"/>
              <a:gd name="connsiteY235" fmla="*/ 5333318 h 5672137"/>
              <a:gd name="connsiteX236" fmla="*/ 629046 w 7517293"/>
              <a:gd name="connsiteY236" fmla="*/ 5335074 h 5672137"/>
              <a:gd name="connsiteX237" fmla="*/ 630581 w 7517293"/>
              <a:gd name="connsiteY237" fmla="*/ 5334880 h 5672137"/>
              <a:gd name="connsiteX238" fmla="*/ 628686 w 7517293"/>
              <a:gd name="connsiteY238" fmla="*/ 5333318 h 5672137"/>
              <a:gd name="connsiteX239" fmla="*/ 628535 w 7517293"/>
              <a:gd name="connsiteY239" fmla="*/ 5327969 h 5672137"/>
              <a:gd name="connsiteX240" fmla="*/ 630191 w 7517293"/>
              <a:gd name="connsiteY240" fmla="*/ 5330891 h 5672137"/>
              <a:gd name="connsiteX241" fmla="*/ 628535 w 7517293"/>
              <a:gd name="connsiteY241" fmla="*/ 5327969 h 5672137"/>
              <a:gd name="connsiteX242" fmla="*/ 298869 w 7517293"/>
              <a:gd name="connsiteY242" fmla="*/ 5308897 h 5672137"/>
              <a:gd name="connsiteX243" fmla="*/ 297712 w 7517293"/>
              <a:gd name="connsiteY243" fmla="*/ 5319191 h 5672137"/>
              <a:gd name="connsiteX244" fmla="*/ 303570 w 7517293"/>
              <a:gd name="connsiteY244" fmla="*/ 5314438 h 5672137"/>
              <a:gd name="connsiteX245" fmla="*/ 299819 w 7517293"/>
              <a:gd name="connsiteY245" fmla="*/ 5312365 h 5672137"/>
              <a:gd name="connsiteX246" fmla="*/ 298869 w 7517293"/>
              <a:gd name="connsiteY246" fmla="*/ 5308897 h 5672137"/>
              <a:gd name="connsiteX247" fmla="*/ 1050788 w 7517293"/>
              <a:gd name="connsiteY247" fmla="*/ 5305635 h 5672137"/>
              <a:gd name="connsiteX248" fmla="*/ 1052481 w 7517293"/>
              <a:gd name="connsiteY248" fmla="*/ 5308630 h 5672137"/>
              <a:gd name="connsiteX249" fmla="*/ 1050788 w 7517293"/>
              <a:gd name="connsiteY249" fmla="*/ 5305635 h 5672137"/>
              <a:gd name="connsiteX250" fmla="*/ 405242 w 7517293"/>
              <a:gd name="connsiteY250" fmla="*/ 5298802 h 5672137"/>
              <a:gd name="connsiteX251" fmla="*/ 402234 w 7517293"/>
              <a:gd name="connsiteY251" fmla="*/ 5306181 h 5672137"/>
              <a:gd name="connsiteX252" fmla="*/ 406484 w 7517293"/>
              <a:gd name="connsiteY252" fmla="*/ 5308679 h 5672137"/>
              <a:gd name="connsiteX253" fmla="*/ 412415 w 7517293"/>
              <a:gd name="connsiteY253" fmla="*/ 5316705 h 5672137"/>
              <a:gd name="connsiteX254" fmla="*/ 420367 w 7517293"/>
              <a:gd name="connsiteY254" fmla="*/ 5327751 h 5672137"/>
              <a:gd name="connsiteX255" fmla="*/ 428904 w 7517293"/>
              <a:gd name="connsiteY255" fmla="*/ 5335680 h 5672137"/>
              <a:gd name="connsiteX256" fmla="*/ 456438 w 7517293"/>
              <a:gd name="connsiteY256" fmla="*/ 5356716 h 5672137"/>
              <a:gd name="connsiteX257" fmla="*/ 454355 w 7517293"/>
              <a:gd name="connsiteY257" fmla="*/ 5358050 h 5672137"/>
              <a:gd name="connsiteX258" fmla="*/ 483826 w 7517293"/>
              <a:gd name="connsiteY258" fmla="*/ 5372345 h 5672137"/>
              <a:gd name="connsiteX259" fmla="*/ 495882 w 7517293"/>
              <a:gd name="connsiteY259" fmla="*/ 5374079 h 5672137"/>
              <a:gd name="connsiteX260" fmla="*/ 524159 w 7517293"/>
              <a:gd name="connsiteY260" fmla="*/ 5383488 h 5672137"/>
              <a:gd name="connsiteX261" fmla="*/ 575634 w 7517293"/>
              <a:gd name="connsiteY261" fmla="*/ 5385634 h 5672137"/>
              <a:gd name="connsiteX262" fmla="*/ 598066 w 7517293"/>
              <a:gd name="connsiteY262" fmla="*/ 5376625 h 5672137"/>
              <a:gd name="connsiteX263" fmla="*/ 606164 w 7517293"/>
              <a:gd name="connsiteY263" fmla="*/ 5375643 h 5672137"/>
              <a:gd name="connsiteX264" fmla="*/ 614652 w 7517293"/>
              <a:gd name="connsiteY264" fmla="*/ 5367144 h 5672137"/>
              <a:gd name="connsiteX265" fmla="*/ 609257 w 7517293"/>
              <a:gd name="connsiteY265" fmla="*/ 5369314 h 5672137"/>
              <a:gd name="connsiteX266" fmla="*/ 603753 w 7517293"/>
              <a:gd name="connsiteY266" fmla="*/ 5371084 h 5672137"/>
              <a:gd name="connsiteX267" fmla="*/ 597591 w 7517293"/>
              <a:gd name="connsiteY267" fmla="*/ 5373194 h 5672137"/>
              <a:gd name="connsiteX268" fmla="*/ 526801 w 7517293"/>
              <a:gd name="connsiteY268" fmla="*/ 5370769 h 5672137"/>
              <a:gd name="connsiteX269" fmla="*/ 512249 w 7517293"/>
              <a:gd name="connsiteY269" fmla="*/ 5367568 h 5672137"/>
              <a:gd name="connsiteX270" fmla="*/ 505295 w 7517293"/>
              <a:gd name="connsiteY270" fmla="*/ 5365422 h 5672137"/>
              <a:gd name="connsiteX271" fmla="*/ 490901 w 7517293"/>
              <a:gd name="connsiteY271" fmla="*/ 5359954 h 5672137"/>
              <a:gd name="connsiteX272" fmla="*/ 461832 w 7517293"/>
              <a:gd name="connsiteY272" fmla="*/ 5346265 h 5672137"/>
              <a:gd name="connsiteX273" fmla="*/ 444698 w 7517293"/>
              <a:gd name="connsiteY273" fmla="*/ 5332710 h 5672137"/>
              <a:gd name="connsiteX274" fmla="*/ 427053 w 7517293"/>
              <a:gd name="connsiteY274" fmla="*/ 5314874 h 5672137"/>
              <a:gd name="connsiteX275" fmla="*/ 419040 w 7517293"/>
              <a:gd name="connsiteY275" fmla="*/ 5305829 h 5672137"/>
              <a:gd name="connsiteX276" fmla="*/ 411684 w 7517293"/>
              <a:gd name="connsiteY276" fmla="*/ 5300143 h 5672137"/>
              <a:gd name="connsiteX277" fmla="*/ 405242 w 7517293"/>
              <a:gd name="connsiteY277" fmla="*/ 5298802 h 5672137"/>
              <a:gd name="connsiteX278" fmla="*/ 372411 w 7517293"/>
              <a:gd name="connsiteY278" fmla="*/ 5298409 h 5672137"/>
              <a:gd name="connsiteX279" fmla="*/ 368392 w 7517293"/>
              <a:gd name="connsiteY279" fmla="*/ 5308885 h 5672137"/>
              <a:gd name="connsiteX280" fmla="*/ 365567 w 7517293"/>
              <a:gd name="connsiteY280" fmla="*/ 5316317 h 5672137"/>
              <a:gd name="connsiteX281" fmla="*/ 367101 w 7517293"/>
              <a:gd name="connsiteY281" fmla="*/ 5314062 h 5672137"/>
              <a:gd name="connsiteX282" fmla="*/ 369184 w 7517293"/>
              <a:gd name="connsiteY282" fmla="*/ 5312765 h 5672137"/>
              <a:gd name="connsiteX283" fmla="*/ 372411 w 7517293"/>
              <a:gd name="connsiteY283" fmla="*/ 5298409 h 5672137"/>
              <a:gd name="connsiteX284" fmla="*/ 1022012 w 7517293"/>
              <a:gd name="connsiteY284" fmla="*/ 5290577 h 5672137"/>
              <a:gd name="connsiteX285" fmla="*/ 1018261 w 7517293"/>
              <a:gd name="connsiteY285" fmla="*/ 5291498 h 5672137"/>
              <a:gd name="connsiteX286" fmla="*/ 1009993 w 7517293"/>
              <a:gd name="connsiteY286" fmla="*/ 5296166 h 5672137"/>
              <a:gd name="connsiteX287" fmla="*/ 1004841 w 7517293"/>
              <a:gd name="connsiteY287" fmla="*/ 5299064 h 5672137"/>
              <a:gd name="connsiteX288" fmla="*/ 1024107 w 7517293"/>
              <a:gd name="connsiteY288" fmla="*/ 5309382 h 5672137"/>
              <a:gd name="connsiteX289" fmla="*/ 1042118 w 7517293"/>
              <a:gd name="connsiteY289" fmla="*/ 5310449 h 5672137"/>
              <a:gd name="connsiteX290" fmla="*/ 1086433 w 7517293"/>
              <a:gd name="connsiteY290" fmla="*/ 5331704 h 5672137"/>
              <a:gd name="connsiteX291" fmla="*/ 1094154 w 7517293"/>
              <a:gd name="connsiteY291" fmla="*/ 5332225 h 5672137"/>
              <a:gd name="connsiteX292" fmla="*/ 1098818 w 7517293"/>
              <a:gd name="connsiteY292" fmla="*/ 5333643 h 5672137"/>
              <a:gd name="connsiteX293" fmla="*/ 1104943 w 7517293"/>
              <a:gd name="connsiteY293" fmla="*/ 5338554 h 5672137"/>
              <a:gd name="connsiteX294" fmla="*/ 1113066 w 7517293"/>
              <a:gd name="connsiteY294" fmla="*/ 5342688 h 5672137"/>
              <a:gd name="connsiteX295" fmla="*/ 1125779 w 7517293"/>
              <a:gd name="connsiteY295" fmla="*/ 5347902 h 5672137"/>
              <a:gd name="connsiteX296" fmla="*/ 1149063 w 7517293"/>
              <a:gd name="connsiteY296" fmla="*/ 5363458 h 5672137"/>
              <a:gd name="connsiteX297" fmla="*/ 1166405 w 7517293"/>
              <a:gd name="connsiteY297" fmla="*/ 5374722 h 5672137"/>
              <a:gd name="connsiteX298" fmla="*/ 1169814 w 7517293"/>
              <a:gd name="connsiteY298" fmla="*/ 5378056 h 5672137"/>
              <a:gd name="connsiteX299" fmla="*/ 1169826 w 7517293"/>
              <a:gd name="connsiteY299" fmla="*/ 5378056 h 5672137"/>
              <a:gd name="connsiteX300" fmla="*/ 1141635 w 7517293"/>
              <a:gd name="connsiteY300" fmla="*/ 5336214 h 5672137"/>
              <a:gd name="connsiteX301" fmla="*/ 1137397 w 7517293"/>
              <a:gd name="connsiteY301" fmla="*/ 5333413 h 5672137"/>
              <a:gd name="connsiteX302" fmla="*/ 1127667 w 7517293"/>
              <a:gd name="connsiteY302" fmla="*/ 5328757 h 5672137"/>
              <a:gd name="connsiteX303" fmla="*/ 1112895 w 7517293"/>
              <a:gd name="connsiteY303" fmla="*/ 5322707 h 5672137"/>
              <a:gd name="connsiteX304" fmla="*/ 1097977 w 7517293"/>
              <a:gd name="connsiteY304" fmla="*/ 5316548 h 5672137"/>
              <a:gd name="connsiteX305" fmla="*/ 1093325 w 7517293"/>
              <a:gd name="connsiteY305" fmla="*/ 5315493 h 5672137"/>
              <a:gd name="connsiteX306" fmla="*/ 1058375 w 7517293"/>
              <a:gd name="connsiteY306" fmla="*/ 5304035 h 5672137"/>
              <a:gd name="connsiteX307" fmla="*/ 1054454 w 7517293"/>
              <a:gd name="connsiteY307" fmla="*/ 5299682 h 5672137"/>
              <a:gd name="connsiteX308" fmla="*/ 1050581 w 7517293"/>
              <a:gd name="connsiteY308" fmla="*/ 5300119 h 5672137"/>
              <a:gd name="connsiteX309" fmla="*/ 1022012 w 7517293"/>
              <a:gd name="connsiteY309" fmla="*/ 5290577 h 5672137"/>
              <a:gd name="connsiteX310" fmla="*/ 809375 w 7517293"/>
              <a:gd name="connsiteY310" fmla="*/ 5272378 h 5672137"/>
              <a:gd name="connsiteX311" fmla="*/ 810569 w 7517293"/>
              <a:gd name="connsiteY311" fmla="*/ 5275239 h 5672137"/>
              <a:gd name="connsiteX312" fmla="*/ 810520 w 7517293"/>
              <a:gd name="connsiteY312" fmla="*/ 5274802 h 5672137"/>
              <a:gd name="connsiteX313" fmla="*/ 809375 w 7517293"/>
              <a:gd name="connsiteY313" fmla="*/ 5272378 h 5672137"/>
              <a:gd name="connsiteX314" fmla="*/ 606882 w 7517293"/>
              <a:gd name="connsiteY314" fmla="*/ 5258640 h 5672137"/>
              <a:gd name="connsiteX315" fmla="*/ 604739 w 7517293"/>
              <a:gd name="connsiteY315" fmla="*/ 5259853 h 5672137"/>
              <a:gd name="connsiteX316" fmla="*/ 606882 w 7517293"/>
              <a:gd name="connsiteY316" fmla="*/ 5258640 h 5672137"/>
              <a:gd name="connsiteX317" fmla="*/ 607394 w 7517293"/>
              <a:gd name="connsiteY317" fmla="*/ 5255185 h 5672137"/>
              <a:gd name="connsiteX318" fmla="*/ 607613 w 7517293"/>
              <a:gd name="connsiteY318" fmla="*/ 5255537 h 5672137"/>
              <a:gd name="connsiteX319" fmla="*/ 607796 w 7517293"/>
              <a:gd name="connsiteY319" fmla="*/ 5255294 h 5672137"/>
              <a:gd name="connsiteX320" fmla="*/ 607394 w 7517293"/>
              <a:gd name="connsiteY320" fmla="*/ 5255185 h 5672137"/>
              <a:gd name="connsiteX321" fmla="*/ 604228 w 7517293"/>
              <a:gd name="connsiteY321" fmla="*/ 5250662 h 5672137"/>
              <a:gd name="connsiteX322" fmla="*/ 607796 w 7517293"/>
              <a:gd name="connsiteY322" fmla="*/ 5255282 h 5672137"/>
              <a:gd name="connsiteX323" fmla="*/ 609488 w 7517293"/>
              <a:gd name="connsiteY323" fmla="*/ 5255755 h 5672137"/>
              <a:gd name="connsiteX324" fmla="*/ 606882 w 7517293"/>
              <a:gd name="connsiteY324" fmla="*/ 5258640 h 5672137"/>
              <a:gd name="connsiteX325" fmla="*/ 607394 w 7517293"/>
              <a:gd name="connsiteY325" fmla="*/ 5255173 h 5672137"/>
              <a:gd name="connsiteX326" fmla="*/ 602584 w 7517293"/>
              <a:gd name="connsiteY326" fmla="*/ 5257513 h 5672137"/>
              <a:gd name="connsiteX327" fmla="*/ 599198 w 7517293"/>
              <a:gd name="connsiteY327" fmla="*/ 5253839 h 5672137"/>
              <a:gd name="connsiteX328" fmla="*/ 604228 w 7517293"/>
              <a:gd name="connsiteY328" fmla="*/ 5250662 h 5672137"/>
              <a:gd name="connsiteX329" fmla="*/ 336308 w 7517293"/>
              <a:gd name="connsiteY329" fmla="*/ 5241557 h 5672137"/>
              <a:gd name="connsiteX330" fmla="*/ 330616 w 7517293"/>
              <a:gd name="connsiteY330" fmla="*/ 5249802 h 5672137"/>
              <a:gd name="connsiteX331" fmla="*/ 326537 w 7517293"/>
              <a:gd name="connsiteY331" fmla="*/ 5263442 h 5672137"/>
              <a:gd name="connsiteX332" fmla="*/ 315005 w 7517293"/>
              <a:gd name="connsiteY332" fmla="*/ 5279846 h 5672137"/>
              <a:gd name="connsiteX333" fmla="*/ 308453 w 7517293"/>
              <a:gd name="connsiteY333" fmla="*/ 5290710 h 5672137"/>
              <a:gd name="connsiteX334" fmla="*/ 309257 w 7517293"/>
              <a:gd name="connsiteY334" fmla="*/ 5292905 h 5672137"/>
              <a:gd name="connsiteX335" fmla="*/ 298711 w 7517293"/>
              <a:gd name="connsiteY335" fmla="*/ 5305987 h 5672137"/>
              <a:gd name="connsiteX336" fmla="*/ 302948 w 7517293"/>
              <a:gd name="connsiteY336" fmla="*/ 5308436 h 5672137"/>
              <a:gd name="connsiteX337" fmla="*/ 305409 w 7517293"/>
              <a:gd name="connsiteY337" fmla="*/ 5310461 h 5672137"/>
              <a:gd name="connsiteX338" fmla="*/ 307625 w 7517293"/>
              <a:gd name="connsiteY338" fmla="*/ 5306715 h 5672137"/>
              <a:gd name="connsiteX339" fmla="*/ 309269 w 7517293"/>
              <a:gd name="connsiteY339" fmla="*/ 5299549 h 5672137"/>
              <a:gd name="connsiteX340" fmla="*/ 313994 w 7517293"/>
              <a:gd name="connsiteY340" fmla="*/ 5297573 h 5672137"/>
              <a:gd name="connsiteX341" fmla="*/ 316442 w 7517293"/>
              <a:gd name="connsiteY341" fmla="*/ 5294190 h 5672137"/>
              <a:gd name="connsiteX342" fmla="*/ 323054 w 7517293"/>
              <a:gd name="connsiteY342" fmla="*/ 5278100 h 5672137"/>
              <a:gd name="connsiteX343" fmla="*/ 331554 w 7517293"/>
              <a:gd name="connsiteY343" fmla="*/ 5259125 h 5672137"/>
              <a:gd name="connsiteX344" fmla="*/ 330531 w 7517293"/>
              <a:gd name="connsiteY344" fmla="*/ 5256967 h 5672137"/>
              <a:gd name="connsiteX345" fmla="*/ 332565 w 7517293"/>
              <a:gd name="connsiteY345" fmla="*/ 5253136 h 5672137"/>
              <a:gd name="connsiteX346" fmla="*/ 334026 w 7517293"/>
              <a:gd name="connsiteY346" fmla="*/ 5250844 h 5672137"/>
              <a:gd name="connsiteX347" fmla="*/ 336308 w 7517293"/>
              <a:gd name="connsiteY347" fmla="*/ 5241557 h 5672137"/>
              <a:gd name="connsiteX348" fmla="*/ 343116 w 7517293"/>
              <a:gd name="connsiteY348" fmla="*/ 5223356 h 5672137"/>
              <a:gd name="connsiteX349" fmla="*/ 334513 w 7517293"/>
              <a:gd name="connsiteY349" fmla="*/ 5236537 h 5672137"/>
              <a:gd name="connsiteX350" fmla="*/ 340882 w 7517293"/>
              <a:gd name="connsiteY350" fmla="*/ 5233045 h 5672137"/>
              <a:gd name="connsiteX351" fmla="*/ 343854 w 7517293"/>
              <a:gd name="connsiteY351" fmla="*/ 5228280 h 5672137"/>
              <a:gd name="connsiteX352" fmla="*/ 343116 w 7517293"/>
              <a:gd name="connsiteY352" fmla="*/ 5223356 h 5672137"/>
              <a:gd name="connsiteX353" fmla="*/ 346971 w 7517293"/>
              <a:gd name="connsiteY353" fmla="*/ 5211063 h 5672137"/>
              <a:gd name="connsiteX354" fmla="*/ 347958 w 7517293"/>
              <a:gd name="connsiteY354" fmla="*/ 5213173 h 5672137"/>
              <a:gd name="connsiteX355" fmla="*/ 347300 w 7517293"/>
              <a:gd name="connsiteY355" fmla="*/ 5219138 h 5672137"/>
              <a:gd name="connsiteX356" fmla="*/ 346971 w 7517293"/>
              <a:gd name="connsiteY356" fmla="*/ 5211063 h 5672137"/>
              <a:gd name="connsiteX357" fmla="*/ 496430 w 7517293"/>
              <a:gd name="connsiteY357" fmla="*/ 5210081 h 5672137"/>
              <a:gd name="connsiteX358" fmla="*/ 498086 w 7517293"/>
              <a:gd name="connsiteY358" fmla="*/ 5213003 h 5672137"/>
              <a:gd name="connsiteX359" fmla="*/ 496430 w 7517293"/>
              <a:gd name="connsiteY359" fmla="*/ 5210081 h 5672137"/>
              <a:gd name="connsiteX360" fmla="*/ 1397819 w 7517293"/>
              <a:gd name="connsiteY360" fmla="*/ 5207559 h 5672137"/>
              <a:gd name="connsiteX361" fmla="*/ 1397198 w 7517293"/>
              <a:gd name="connsiteY361" fmla="*/ 5212118 h 5672137"/>
              <a:gd name="connsiteX362" fmla="*/ 1397819 w 7517293"/>
              <a:gd name="connsiteY362" fmla="*/ 5207559 h 5672137"/>
              <a:gd name="connsiteX363" fmla="*/ 473475 w 7517293"/>
              <a:gd name="connsiteY363" fmla="*/ 5200143 h 5672137"/>
              <a:gd name="connsiteX364" fmla="*/ 473730 w 7517293"/>
              <a:gd name="connsiteY364" fmla="*/ 5200224 h 5672137"/>
              <a:gd name="connsiteX365" fmla="*/ 473499 w 7517293"/>
              <a:gd name="connsiteY365" fmla="*/ 5200515 h 5672137"/>
              <a:gd name="connsiteX366" fmla="*/ 473596 w 7517293"/>
              <a:gd name="connsiteY366" fmla="*/ 5201764 h 5672137"/>
              <a:gd name="connsiteX367" fmla="*/ 472890 w 7517293"/>
              <a:gd name="connsiteY367" fmla="*/ 5200284 h 5672137"/>
              <a:gd name="connsiteX368" fmla="*/ 473499 w 7517293"/>
              <a:gd name="connsiteY368" fmla="*/ 5200527 h 5672137"/>
              <a:gd name="connsiteX369" fmla="*/ 473474 w 7517293"/>
              <a:gd name="connsiteY369" fmla="*/ 5200139 h 5672137"/>
              <a:gd name="connsiteX370" fmla="*/ 473475 w 7517293"/>
              <a:gd name="connsiteY370" fmla="*/ 5200143 h 5672137"/>
              <a:gd name="connsiteX371" fmla="*/ 473468 w 7517293"/>
              <a:gd name="connsiteY371" fmla="*/ 5200141 h 5672137"/>
              <a:gd name="connsiteX372" fmla="*/ 1406636 w 7517293"/>
              <a:gd name="connsiteY372" fmla="*/ 5198830 h 5672137"/>
              <a:gd name="connsiteX373" fmla="*/ 1404444 w 7517293"/>
              <a:gd name="connsiteY373" fmla="*/ 5202358 h 5672137"/>
              <a:gd name="connsiteX374" fmla="*/ 1406636 w 7517293"/>
              <a:gd name="connsiteY374" fmla="*/ 5198830 h 5672137"/>
              <a:gd name="connsiteX375" fmla="*/ 354583 w 7517293"/>
              <a:gd name="connsiteY375" fmla="*/ 5193225 h 5672137"/>
              <a:gd name="connsiteX376" fmla="*/ 353901 w 7517293"/>
              <a:gd name="connsiteY376" fmla="*/ 5198624 h 5672137"/>
              <a:gd name="connsiteX377" fmla="*/ 350612 w 7517293"/>
              <a:gd name="connsiteY377" fmla="*/ 5204031 h 5672137"/>
              <a:gd name="connsiteX378" fmla="*/ 357055 w 7517293"/>
              <a:gd name="connsiteY378" fmla="*/ 5199157 h 5672137"/>
              <a:gd name="connsiteX379" fmla="*/ 360306 w 7517293"/>
              <a:gd name="connsiteY379" fmla="*/ 5195047 h 5672137"/>
              <a:gd name="connsiteX380" fmla="*/ 354583 w 7517293"/>
              <a:gd name="connsiteY380" fmla="*/ 5193225 h 5672137"/>
              <a:gd name="connsiteX381" fmla="*/ 1102203 w 7517293"/>
              <a:gd name="connsiteY381" fmla="*/ 5186378 h 5672137"/>
              <a:gd name="connsiteX382" fmla="*/ 1102355 w 7517293"/>
              <a:gd name="connsiteY382" fmla="*/ 5187336 h 5672137"/>
              <a:gd name="connsiteX383" fmla="*/ 1101367 w 7517293"/>
              <a:gd name="connsiteY383" fmla="*/ 5186851 h 5672137"/>
              <a:gd name="connsiteX384" fmla="*/ 906250 w 7517293"/>
              <a:gd name="connsiteY384" fmla="*/ 5184571 h 5672137"/>
              <a:gd name="connsiteX385" fmla="*/ 896447 w 7517293"/>
              <a:gd name="connsiteY385" fmla="*/ 5190730 h 5672137"/>
              <a:gd name="connsiteX386" fmla="*/ 879434 w 7517293"/>
              <a:gd name="connsiteY386" fmla="*/ 5191955 h 5672137"/>
              <a:gd name="connsiteX387" fmla="*/ 858257 w 7517293"/>
              <a:gd name="connsiteY387" fmla="*/ 5196477 h 5672137"/>
              <a:gd name="connsiteX388" fmla="*/ 842036 w 7517293"/>
              <a:gd name="connsiteY388" fmla="*/ 5197496 h 5672137"/>
              <a:gd name="connsiteX389" fmla="*/ 826351 w 7517293"/>
              <a:gd name="connsiteY389" fmla="*/ 5202127 h 5672137"/>
              <a:gd name="connsiteX390" fmla="*/ 823465 w 7517293"/>
              <a:gd name="connsiteY390" fmla="*/ 5204977 h 5672137"/>
              <a:gd name="connsiteX391" fmla="*/ 808425 w 7517293"/>
              <a:gd name="connsiteY391" fmla="*/ 5208008 h 5672137"/>
              <a:gd name="connsiteX392" fmla="*/ 795261 w 7517293"/>
              <a:gd name="connsiteY392" fmla="*/ 5212506 h 5672137"/>
              <a:gd name="connsiteX393" fmla="*/ 776848 w 7517293"/>
              <a:gd name="connsiteY393" fmla="*/ 5220230 h 5672137"/>
              <a:gd name="connsiteX394" fmla="*/ 773780 w 7517293"/>
              <a:gd name="connsiteY394" fmla="*/ 5221854 h 5672137"/>
              <a:gd name="connsiteX395" fmla="*/ 766680 w 7517293"/>
              <a:gd name="connsiteY395" fmla="*/ 5224437 h 5672137"/>
              <a:gd name="connsiteX396" fmla="*/ 763964 w 7517293"/>
              <a:gd name="connsiteY396" fmla="*/ 5226377 h 5672137"/>
              <a:gd name="connsiteX397" fmla="*/ 761638 w 7517293"/>
              <a:gd name="connsiteY397" fmla="*/ 5227201 h 5672137"/>
              <a:gd name="connsiteX398" fmla="*/ 758521 w 7517293"/>
              <a:gd name="connsiteY398" fmla="*/ 5227662 h 5672137"/>
              <a:gd name="connsiteX399" fmla="*/ 753309 w 7517293"/>
              <a:gd name="connsiteY399" fmla="*/ 5229081 h 5672137"/>
              <a:gd name="connsiteX400" fmla="*/ 729878 w 7517293"/>
              <a:gd name="connsiteY400" fmla="*/ 5239908 h 5672137"/>
              <a:gd name="connsiteX401" fmla="*/ 728161 w 7517293"/>
              <a:gd name="connsiteY401" fmla="*/ 5241630 h 5672137"/>
              <a:gd name="connsiteX402" fmla="*/ 724179 w 7517293"/>
              <a:gd name="connsiteY402" fmla="*/ 5242309 h 5672137"/>
              <a:gd name="connsiteX403" fmla="*/ 716459 w 7517293"/>
              <a:gd name="connsiteY403" fmla="*/ 5245606 h 5672137"/>
              <a:gd name="connsiteX404" fmla="*/ 712769 w 7517293"/>
              <a:gd name="connsiteY404" fmla="*/ 5248710 h 5672137"/>
              <a:gd name="connsiteX405" fmla="*/ 708713 w 7517293"/>
              <a:gd name="connsiteY405" fmla="*/ 5250444 h 5672137"/>
              <a:gd name="connsiteX406" fmla="*/ 704682 w 7517293"/>
              <a:gd name="connsiteY406" fmla="*/ 5252226 h 5672137"/>
              <a:gd name="connsiteX407" fmla="*/ 699957 w 7517293"/>
              <a:gd name="connsiteY407" fmla="*/ 5253463 h 5672137"/>
              <a:gd name="connsiteX408" fmla="*/ 696463 w 7517293"/>
              <a:gd name="connsiteY408" fmla="*/ 5255136 h 5672137"/>
              <a:gd name="connsiteX409" fmla="*/ 685210 w 7517293"/>
              <a:gd name="connsiteY409" fmla="*/ 5263284 h 5672137"/>
              <a:gd name="connsiteX410" fmla="*/ 673008 w 7517293"/>
              <a:gd name="connsiteY410" fmla="*/ 5267249 h 5672137"/>
              <a:gd name="connsiteX411" fmla="*/ 657201 w 7517293"/>
              <a:gd name="connsiteY411" fmla="*/ 5276160 h 5672137"/>
              <a:gd name="connsiteX412" fmla="*/ 651368 w 7517293"/>
              <a:gd name="connsiteY412" fmla="*/ 5278246 h 5672137"/>
              <a:gd name="connsiteX413" fmla="*/ 643306 w 7517293"/>
              <a:gd name="connsiteY413" fmla="*/ 5284126 h 5672137"/>
              <a:gd name="connsiteX414" fmla="*/ 643160 w 7517293"/>
              <a:gd name="connsiteY414" fmla="*/ 5291122 h 5672137"/>
              <a:gd name="connsiteX415" fmla="*/ 644220 w 7517293"/>
              <a:gd name="connsiteY415" fmla="*/ 5293305 h 5672137"/>
              <a:gd name="connsiteX416" fmla="*/ 642174 w 7517293"/>
              <a:gd name="connsiteY416" fmla="*/ 5294602 h 5672137"/>
              <a:gd name="connsiteX417" fmla="*/ 673227 w 7517293"/>
              <a:gd name="connsiteY417" fmla="*/ 5292517 h 5672137"/>
              <a:gd name="connsiteX418" fmla="*/ 676868 w 7517293"/>
              <a:gd name="connsiteY418" fmla="*/ 5290480 h 5672137"/>
              <a:gd name="connsiteX419" fmla="*/ 679000 w 7517293"/>
              <a:gd name="connsiteY419" fmla="*/ 5287097 h 5672137"/>
              <a:gd name="connsiteX420" fmla="*/ 680083 w 7517293"/>
              <a:gd name="connsiteY420" fmla="*/ 5286478 h 5672137"/>
              <a:gd name="connsiteX421" fmla="*/ 680192 w 7517293"/>
              <a:gd name="connsiteY421" fmla="*/ 5287788 h 5672137"/>
              <a:gd name="connsiteX422" fmla="*/ 680193 w 7517293"/>
              <a:gd name="connsiteY422" fmla="*/ 5287800 h 5672137"/>
              <a:gd name="connsiteX423" fmla="*/ 688803 w 7517293"/>
              <a:gd name="connsiteY423" fmla="*/ 5286515 h 5672137"/>
              <a:gd name="connsiteX424" fmla="*/ 699154 w 7517293"/>
              <a:gd name="connsiteY424" fmla="*/ 5284805 h 5672137"/>
              <a:gd name="connsiteX425" fmla="*/ 700968 w 7517293"/>
              <a:gd name="connsiteY425" fmla="*/ 5281144 h 5672137"/>
              <a:gd name="connsiteX426" fmla="*/ 706960 w 7517293"/>
              <a:gd name="connsiteY426" fmla="*/ 5281762 h 5672137"/>
              <a:gd name="connsiteX427" fmla="*/ 706132 w 7517293"/>
              <a:gd name="connsiteY427" fmla="*/ 5279895 h 5672137"/>
              <a:gd name="connsiteX428" fmla="*/ 712720 w 7517293"/>
              <a:gd name="connsiteY428" fmla="*/ 5278937 h 5672137"/>
              <a:gd name="connsiteX429" fmla="*/ 717323 w 7517293"/>
              <a:gd name="connsiteY429" fmla="*/ 5276548 h 5672137"/>
              <a:gd name="connsiteX430" fmla="*/ 723485 w 7517293"/>
              <a:gd name="connsiteY430" fmla="*/ 5278258 h 5672137"/>
              <a:gd name="connsiteX431" fmla="*/ 733410 w 7517293"/>
              <a:gd name="connsiteY431" fmla="*/ 5275591 h 5672137"/>
              <a:gd name="connsiteX432" fmla="*/ 754539 w 7517293"/>
              <a:gd name="connsiteY432" fmla="*/ 5272123 h 5672137"/>
              <a:gd name="connsiteX433" fmla="*/ 754429 w 7517293"/>
              <a:gd name="connsiteY433" fmla="*/ 5269383 h 5672137"/>
              <a:gd name="connsiteX434" fmla="*/ 755963 w 7517293"/>
              <a:gd name="connsiteY434" fmla="*/ 5269213 h 5672137"/>
              <a:gd name="connsiteX435" fmla="*/ 762515 w 7517293"/>
              <a:gd name="connsiteY435" fmla="*/ 5271893 h 5672137"/>
              <a:gd name="connsiteX436" fmla="*/ 771112 w 7517293"/>
              <a:gd name="connsiteY436" fmla="*/ 5269795 h 5672137"/>
              <a:gd name="connsiteX437" fmla="*/ 777067 w 7517293"/>
              <a:gd name="connsiteY437" fmla="*/ 5274912 h 5672137"/>
              <a:gd name="connsiteX438" fmla="*/ 787991 w 7517293"/>
              <a:gd name="connsiteY438" fmla="*/ 5274645 h 5672137"/>
              <a:gd name="connsiteX439" fmla="*/ 789635 w 7517293"/>
              <a:gd name="connsiteY439" fmla="*/ 5276355 h 5672137"/>
              <a:gd name="connsiteX440" fmla="*/ 795992 w 7517293"/>
              <a:gd name="connsiteY440" fmla="*/ 5276755 h 5672137"/>
              <a:gd name="connsiteX441" fmla="*/ 810520 w 7517293"/>
              <a:gd name="connsiteY441" fmla="*/ 5274802 h 5672137"/>
              <a:gd name="connsiteX442" fmla="*/ 810155 w 7517293"/>
              <a:gd name="connsiteY442" fmla="*/ 5275069 h 5672137"/>
              <a:gd name="connsiteX443" fmla="*/ 810398 w 7517293"/>
              <a:gd name="connsiteY443" fmla="*/ 5275227 h 5672137"/>
              <a:gd name="connsiteX444" fmla="*/ 810569 w 7517293"/>
              <a:gd name="connsiteY444" fmla="*/ 5275239 h 5672137"/>
              <a:gd name="connsiteX445" fmla="*/ 827143 w 7517293"/>
              <a:gd name="connsiteY445" fmla="*/ 5283423 h 5672137"/>
              <a:gd name="connsiteX446" fmla="*/ 835351 w 7517293"/>
              <a:gd name="connsiteY446" fmla="*/ 5283011 h 5672137"/>
              <a:gd name="connsiteX447" fmla="*/ 835351 w 7517293"/>
              <a:gd name="connsiteY447" fmla="*/ 5285412 h 5672137"/>
              <a:gd name="connsiteX448" fmla="*/ 845592 w 7517293"/>
              <a:gd name="connsiteY448" fmla="*/ 5288503 h 5672137"/>
              <a:gd name="connsiteX449" fmla="*/ 904289 w 7517293"/>
              <a:gd name="connsiteY449" fmla="*/ 5319009 h 5672137"/>
              <a:gd name="connsiteX450" fmla="*/ 919158 w 7517293"/>
              <a:gd name="connsiteY450" fmla="*/ 5323422 h 5672137"/>
              <a:gd name="connsiteX451" fmla="*/ 929254 w 7517293"/>
              <a:gd name="connsiteY451" fmla="*/ 5324319 h 5672137"/>
              <a:gd name="connsiteX452" fmla="*/ 958651 w 7517293"/>
              <a:gd name="connsiteY452" fmla="*/ 5319821 h 5672137"/>
              <a:gd name="connsiteX453" fmla="*/ 958992 w 7517293"/>
              <a:gd name="connsiteY453" fmla="*/ 5319918 h 5672137"/>
              <a:gd name="connsiteX454" fmla="*/ 956897 w 7517293"/>
              <a:gd name="connsiteY454" fmla="*/ 5312437 h 5672137"/>
              <a:gd name="connsiteX455" fmla="*/ 908539 w 7517293"/>
              <a:gd name="connsiteY455" fmla="*/ 5302507 h 5672137"/>
              <a:gd name="connsiteX456" fmla="*/ 906554 w 7517293"/>
              <a:gd name="connsiteY456" fmla="*/ 5303623 h 5672137"/>
              <a:gd name="connsiteX457" fmla="*/ 890187 w 7517293"/>
              <a:gd name="connsiteY457" fmla="*/ 5294578 h 5672137"/>
              <a:gd name="connsiteX458" fmla="*/ 865345 w 7517293"/>
              <a:gd name="connsiteY458" fmla="*/ 5276039 h 5672137"/>
              <a:gd name="connsiteX459" fmla="*/ 815476 w 7517293"/>
              <a:gd name="connsiteY459" fmla="*/ 5267443 h 5672137"/>
              <a:gd name="connsiteX460" fmla="*/ 799645 w 7517293"/>
              <a:gd name="connsiteY460" fmla="*/ 5267540 h 5672137"/>
              <a:gd name="connsiteX461" fmla="*/ 792533 w 7517293"/>
              <a:gd name="connsiteY461" fmla="*/ 5269977 h 5672137"/>
              <a:gd name="connsiteX462" fmla="*/ 774279 w 7517293"/>
              <a:gd name="connsiteY462" fmla="*/ 5265248 h 5672137"/>
              <a:gd name="connsiteX463" fmla="*/ 756779 w 7517293"/>
              <a:gd name="connsiteY463" fmla="*/ 5261914 h 5672137"/>
              <a:gd name="connsiteX464" fmla="*/ 752444 w 7517293"/>
              <a:gd name="connsiteY464" fmla="*/ 5259331 h 5672137"/>
              <a:gd name="connsiteX465" fmla="*/ 731961 w 7517293"/>
              <a:gd name="connsiteY465" fmla="*/ 5260871 h 5672137"/>
              <a:gd name="connsiteX466" fmla="*/ 726517 w 7517293"/>
              <a:gd name="connsiteY466" fmla="*/ 5258301 h 5672137"/>
              <a:gd name="connsiteX467" fmla="*/ 730293 w 7517293"/>
              <a:gd name="connsiteY467" fmla="*/ 5257258 h 5672137"/>
              <a:gd name="connsiteX468" fmla="*/ 740973 w 7517293"/>
              <a:gd name="connsiteY468" fmla="*/ 5251560 h 5672137"/>
              <a:gd name="connsiteX469" fmla="*/ 738245 w 7517293"/>
              <a:gd name="connsiteY469" fmla="*/ 5248856 h 5672137"/>
              <a:gd name="connsiteX470" fmla="*/ 765608 w 7517293"/>
              <a:gd name="connsiteY470" fmla="*/ 5243048 h 5672137"/>
              <a:gd name="connsiteX471" fmla="*/ 771941 w 7517293"/>
              <a:gd name="connsiteY471" fmla="*/ 5241144 h 5672137"/>
              <a:gd name="connsiteX472" fmla="*/ 770772 w 7517293"/>
              <a:gd name="connsiteY472" fmla="*/ 5237604 h 5672137"/>
              <a:gd name="connsiteX473" fmla="*/ 780502 w 7517293"/>
              <a:gd name="connsiteY473" fmla="*/ 5237738 h 5672137"/>
              <a:gd name="connsiteX474" fmla="*/ 782621 w 7517293"/>
              <a:gd name="connsiteY474" fmla="*/ 5235191 h 5672137"/>
              <a:gd name="connsiteX475" fmla="*/ 797392 w 7517293"/>
              <a:gd name="connsiteY475" fmla="*/ 5230051 h 5672137"/>
              <a:gd name="connsiteX476" fmla="*/ 803262 w 7517293"/>
              <a:gd name="connsiteY476" fmla="*/ 5229105 h 5672137"/>
              <a:gd name="connsiteX477" fmla="*/ 808316 w 7517293"/>
              <a:gd name="connsiteY477" fmla="*/ 5227735 h 5672137"/>
              <a:gd name="connsiteX478" fmla="*/ 832002 w 7517293"/>
              <a:gd name="connsiteY478" fmla="*/ 5217223 h 5672137"/>
              <a:gd name="connsiteX479" fmla="*/ 845775 w 7517293"/>
              <a:gd name="connsiteY479" fmla="*/ 5213209 h 5672137"/>
              <a:gd name="connsiteX480" fmla="*/ 850427 w 7517293"/>
              <a:gd name="connsiteY480" fmla="*/ 5209572 h 5672137"/>
              <a:gd name="connsiteX481" fmla="*/ 873491 w 7517293"/>
              <a:gd name="connsiteY481" fmla="*/ 5200903 h 5672137"/>
              <a:gd name="connsiteX482" fmla="*/ 877961 w 7517293"/>
              <a:gd name="connsiteY482" fmla="*/ 5198405 h 5672137"/>
              <a:gd name="connsiteX483" fmla="*/ 895387 w 7517293"/>
              <a:gd name="connsiteY483" fmla="*/ 5195592 h 5672137"/>
              <a:gd name="connsiteX484" fmla="*/ 903449 w 7517293"/>
              <a:gd name="connsiteY484" fmla="*/ 5188354 h 5672137"/>
              <a:gd name="connsiteX485" fmla="*/ 906250 w 7517293"/>
              <a:gd name="connsiteY485" fmla="*/ 5184571 h 5672137"/>
              <a:gd name="connsiteX486" fmla="*/ 233864 w 7517293"/>
              <a:gd name="connsiteY486" fmla="*/ 5184377 h 5672137"/>
              <a:gd name="connsiteX487" fmla="*/ 225899 w 7517293"/>
              <a:gd name="connsiteY487" fmla="*/ 5190367 h 5672137"/>
              <a:gd name="connsiteX488" fmla="*/ 215792 w 7517293"/>
              <a:gd name="connsiteY488" fmla="*/ 5205898 h 5672137"/>
              <a:gd name="connsiteX489" fmla="*/ 209508 w 7517293"/>
              <a:gd name="connsiteY489" fmla="*/ 5216471 h 5672137"/>
              <a:gd name="connsiteX490" fmla="*/ 206427 w 7517293"/>
              <a:gd name="connsiteY490" fmla="*/ 5220811 h 5672137"/>
              <a:gd name="connsiteX491" fmla="*/ 196417 w 7517293"/>
              <a:gd name="connsiteY491" fmla="*/ 5231166 h 5672137"/>
              <a:gd name="connsiteX492" fmla="*/ 195041 w 7517293"/>
              <a:gd name="connsiteY492" fmla="*/ 5235688 h 5672137"/>
              <a:gd name="connsiteX493" fmla="*/ 191327 w 7517293"/>
              <a:gd name="connsiteY493" fmla="*/ 5236683 h 5672137"/>
              <a:gd name="connsiteX494" fmla="*/ 186480 w 7517293"/>
              <a:gd name="connsiteY494" fmla="*/ 5246322 h 5672137"/>
              <a:gd name="connsiteX495" fmla="*/ 183338 w 7517293"/>
              <a:gd name="connsiteY495" fmla="*/ 5246734 h 5672137"/>
              <a:gd name="connsiteX496" fmla="*/ 175934 w 7517293"/>
              <a:gd name="connsiteY496" fmla="*/ 5259416 h 5672137"/>
              <a:gd name="connsiteX497" fmla="*/ 166179 w 7517293"/>
              <a:gd name="connsiteY497" fmla="*/ 5293087 h 5672137"/>
              <a:gd name="connsiteX498" fmla="*/ 159262 w 7517293"/>
              <a:gd name="connsiteY498" fmla="*/ 5312413 h 5672137"/>
              <a:gd name="connsiteX499" fmla="*/ 157156 w 7517293"/>
              <a:gd name="connsiteY499" fmla="*/ 5313735 h 5672137"/>
              <a:gd name="connsiteX500" fmla="*/ 149106 w 7517293"/>
              <a:gd name="connsiteY500" fmla="*/ 5342215 h 5672137"/>
              <a:gd name="connsiteX501" fmla="*/ 143517 w 7517293"/>
              <a:gd name="connsiteY501" fmla="*/ 5356304 h 5672137"/>
              <a:gd name="connsiteX502" fmla="*/ 147742 w 7517293"/>
              <a:gd name="connsiteY502" fmla="*/ 5359530 h 5672137"/>
              <a:gd name="connsiteX503" fmla="*/ 143334 w 7517293"/>
              <a:gd name="connsiteY503" fmla="*/ 5359602 h 5672137"/>
              <a:gd name="connsiteX504" fmla="*/ 141726 w 7517293"/>
              <a:gd name="connsiteY504" fmla="*/ 5368902 h 5672137"/>
              <a:gd name="connsiteX505" fmla="*/ 141057 w 7517293"/>
              <a:gd name="connsiteY505" fmla="*/ 5377971 h 5672137"/>
              <a:gd name="connsiteX506" fmla="*/ 137976 w 7517293"/>
              <a:gd name="connsiteY506" fmla="*/ 5395443 h 5672137"/>
              <a:gd name="connsiteX507" fmla="*/ 138877 w 7517293"/>
              <a:gd name="connsiteY507" fmla="*/ 5398777 h 5672137"/>
              <a:gd name="connsiteX508" fmla="*/ 139681 w 7517293"/>
              <a:gd name="connsiteY508" fmla="*/ 5403518 h 5672137"/>
              <a:gd name="connsiteX509" fmla="*/ 141044 w 7517293"/>
              <a:gd name="connsiteY509" fmla="*/ 5420031 h 5672137"/>
              <a:gd name="connsiteX510" fmla="*/ 142871 w 7517293"/>
              <a:gd name="connsiteY510" fmla="*/ 5423535 h 5672137"/>
              <a:gd name="connsiteX511" fmla="*/ 147365 w 7517293"/>
              <a:gd name="connsiteY511" fmla="*/ 5426191 h 5672137"/>
              <a:gd name="connsiteX512" fmla="*/ 149009 w 7517293"/>
              <a:gd name="connsiteY512" fmla="*/ 5424117 h 5672137"/>
              <a:gd name="connsiteX513" fmla="*/ 152699 w 7517293"/>
              <a:gd name="connsiteY513" fmla="*/ 5436145 h 5672137"/>
              <a:gd name="connsiteX514" fmla="*/ 152820 w 7517293"/>
              <a:gd name="connsiteY514" fmla="*/ 5440728 h 5672137"/>
              <a:gd name="connsiteX515" fmla="*/ 155949 w 7517293"/>
              <a:gd name="connsiteY515" fmla="*/ 5443156 h 5672137"/>
              <a:gd name="connsiteX516" fmla="*/ 163038 w 7517293"/>
              <a:gd name="connsiteY516" fmla="*/ 5448658 h 5672137"/>
              <a:gd name="connsiteX517" fmla="*/ 160931 w 7517293"/>
              <a:gd name="connsiteY517" fmla="*/ 5442595 h 5672137"/>
              <a:gd name="connsiteX518" fmla="*/ 157448 w 7517293"/>
              <a:gd name="connsiteY518" fmla="*/ 5436375 h 5672137"/>
              <a:gd name="connsiteX519" fmla="*/ 152297 w 7517293"/>
              <a:gd name="connsiteY519" fmla="*/ 5422105 h 5672137"/>
              <a:gd name="connsiteX520" fmla="*/ 153502 w 7517293"/>
              <a:gd name="connsiteY520" fmla="*/ 5411314 h 5672137"/>
              <a:gd name="connsiteX521" fmla="*/ 154257 w 7517293"/>
              <a:gd name="connsiteY521" fmla="*/ 5395831 h 5672137"/>
              <a:gd name="connsiteX522" fmla="*/ 155365 w 7517293"/>
              <a:gd name="connsiteY522" fmla="*/ 5385088 h 5672137"/>
              <a:gd name="connsiteX523" fmla="*/ 156401 w 7517293"/>
              <a:gd name="connsiteY523" fmla="*/ 5369629 h 5672137"/>
              <a:gd name="connsiteX524" fmla="*/ 160383 w 7517293"/>
              <a:gd name="connsiteY524" fmla="*/ 5354292 h 5672137"/>
              <a:gd name="connsiteX525" fmla="*/ 179307 w 7517293"/>
              <a:gd name="connsiteY525" fmla="*/ 5305284 h 5672137"/>
              <a:gd name="connsiteX526" fmla="*/ 179356 w 7517293"/>
              <a:gd name="connsiteY526" fmla="*/ 5292905 h 5672137"/>
              <a:gd name="connsiteX527" fmla="*/ 185725 w 7517293"/>
              <a:gd name="connsiteY527" fmla="*/ 5276439 h 5672137"/>
              <a:gd name="connsiteX528" fmla="*/ 196892 w 7517293"/>
              <a:gd name="connsiteY528" fmla="*/ 5261611 h 5672137"/>
              <a:gd name="connsiteX529" fmla="*/ 195845 w 7517293"/>
              <a:gd name="connsiteY529" fmla="*/ 5259489 h 5672137"/>
              <a:gd name="connsiteX530" fmla="*/ 201556 w 7517293"/>
              <a:gd name="connsiteY530" fmla="*/ 5246370 h 5672137"/>
              <a:gd name="connsiteX531" fmla="*/ 205392 w 7517293"/>
              <a:gd name="connsiteY531" fmla="*/ 5244455 h 5672137"/>
              <a:gd name="connsiteX532" fmla="*/ 211773 w 7517293"/>
              <a:gd name="connsiteY532" fmla="*/ 5234573 h 5672137"/>
              <a:gd name="connsiteX533" fmla="*/ 222112 w 7517293"/>
              <a:gd name="connsiteY533" fmla="*/ 5223843 h 5672137"/>
              <a:gd name="connsiteX534" fmla="*/ 240866 w 7517293"/>
              <a:gd name="connsiteY534" fmla="*/ 5194586 h 5672137"/>
              <a:gd name="connsiteX535" fmla="*/ 240866 w 7517293"/>
              <a:gd name="connsiteY535" fmla="*/ 5194574 h 5672137"/>
              <a:gd name="connsiteX536" fmla="*/ 233864 w 7517293"/>
              <a:gd name="connsiteY536" fmla="*/ 5184377 h 5672137"/>
              <a:gd name="connsiteX537" fmla="*/ 928876 w 7517293"/>
              <a:gd name="connsiteY537" fmla="*/ 5178290 h 5672137"/>
              <a:gd name="connsiteX538" fmla="*/ 916467 w 7517293"/>
              <a:gd name="connsiteY538" fmla="*/ 5183650 h 5672137"/>
              <a:gd name="connsiteX539" fmla="*/ 910074 w 7517293"/>
              <a:gd name="connsiteY539" fmla="*/ 5183819 h 5672137"/>
              <a:gd name="connsiteX540" fmla="*/ 925954 w 7517293"/>
              <a:gd name="connsiteY540" fmla="*/ 5181261 h 5672137"/>
              <a:gd name="connsiteX541" fmla="*/ 925941 w 7517293"/>
              <a:gd name="connsiteY541" fmla="*/ 5181261 h 5672137"/>
              <a:gd name="connsiteX542" fmla="*/ 928876 w 7517293"/>
              <a:gd name="connsiteY542" fmla="*/ 5178290 h 5672137"/>
              <a:gd name="connsiteX543" fmla="*/ 359076 w 7517293"/>
              <a:gd name="connsiteY543" fmla="*/ 5177393 h 5672137"/>
              <a:gd name="connsiteX544" fmla="*/ 355751 w 7517293"/>
              <a:gd name="connsiteY544" fmla="*/ 5179260 h 5672137"/>
              <a:gd name="connsiteX545" fmla="*/ 361755 w 7517293"/>
              <a:gd name="connsiteY545" fmla="*/ 5189942 h 5672137"/>
              <a:gd name="connsiteX546" fmla="*/ 360769 w 7517293"/>
              <a:gd name="connsiteY546" fmla="*/ 5187748 h 5672137"/>
              <a:gd name="connsiteX547" fmla="*/ 361633 w 7517293"/>
              <a:gd name="connsiteY547" fmla="*/ 5189033 h 5672137"/>
              <a:gd name="connsiteX548" fmla="*/ 364617 w 7517293"/>
              <a:gd name="connsiteY548" fmla="*/ 5186268 h 5672137"/>
              <a:gd name="connsiteX549" fmla="*/ 365080 w 7517293"/>
              <a:gd name="connsiteY549" fmla="*/ 5184595 h 5672137"/>
              <a:gd name="connsiteX550" fmla="*/ 366005 w 7517293"/>
              <a:gd name="connsiteY550" fmla="*/ 5181249 h 5672137"/>
              <a:gd name="connsiteX551" fmla="*/ 361000 w 7517293"/>
              <a:gd name="connsiteY551" fmla="*/ 5181916 h 5672137"/>
              <a:gd name="connsiteX552" fmla="*/ 359076 w 7517293"/>
              <a:gd name="connsiteY552" fmla="*/ 5177393 h 5672137"/>
              <a:gd name="connsiteX553" fmla="*/ 935355 w 7517293"/>
              <a:gd name="connsiteY553" fmla="*/ 5177320 h 5672137"/>
              <a:gd name="connsiteX554" fmla="*/ 936816 w 7517293"/>
              <a:gd name="connsiteY554" fmla="*/ 5179491 h 5672137"/>
              <a:gd name="connsiteX555" fmla="*/ 934429 w 7517293"/>
              <a:gd name="connsiteY555" fmla="*/ 5180618 h 5672137"/>
              <a:gd name="connsiteX556" fmla="*/ 935355 w 7517293"/>
              <a:gd name="connsiteY556" fmla="*/ 5177320 h 5672137"/>
              <a:gd name="connsiteX557" fmla="*/ 1024375 w 7517293"/>
              <a:gd name="connsiteY557" fmla="*/ 5176435 h 5672137"/>
              <a:gd name="connsiteX558" fmla="*/ 1025166 w 7517293"/>
              <a:gd name="connsiteY558" fmla="*/ 5176884 h 5672137"/>
              <a:gd name="connsiteX559" fmla="*/ 1024350 w 7517293"/>
              <a:gd name="connsiteY559" fmla="*/ 5176544 h 5672137"/>
              <a:gd name="connsiteX560" fmla="*/ 1024375 w 7517293"/>
              <a:gd name="connsiteY560" fmla="*/ 5176435 h 5672137"/>
              <a:gd name="connsiteX561" fmla="*/ 966561 w 7517293"/>
              <a:gd name="connsiteY561" fmla="*/ 5175982 h 5672137"/>
              <a:gd name="connsiteX562" fmla="*/ 966576 w 7517293"/>
              <a:gd name="connsiteY562" fmla="*/ 5175997 h 5672137"/>
              <a:gd name="connsiteX563" fmla="*/ 966554 w 7517293"/>
              <a:gd name="connsiteY563" fmla="*/ 5175999 h 5672137"/>
              <a:gd name="connsiteX564" fmla="*/ 1024533 w 7517293"/>
              <a:gd name="connsiteY564" fmla="*/ 5175805 h 5672137"/>
              <a:gd name="connsiteX565" fmla="*/ 1025738 w 7517293"/>
              <a:gd name="connsiteY565" fmla="*/ 5177223 h 5672137"/>
              <a:gd name="connsiteX566" fmla="*/ 1025166 w 7517293"/>
              <a:gd name="connsiteY566" fmla="*/ 5176884 h 5672137"/>
              <a:gd name="connsiteX567" fmla="*/ 1024533 w 7517293"/>
              <a:gd name="connsiteY567" fmla="*/ 5175805 h 5672137"/>
              <a:gd name="connsiteX568" fmla="*/ 1068885 w 7517293"/>
              <a:gd name="connsiteY568" fmla="*/ 5175502 h 5672137"/>
              <a:gd name="connsiteX569" fmla="*/ 1056780 w 7517293"/>
              <a:gd name="connsiteY569" fmla="*/ 5183831 h 5672137"/>
              <a:gd name="connsiteX570" fmla="*/ 1058886 w 7517293"/>
              <a:gd name="connsiteY570" fmla="*/ 5185298 h 5672137"/>
              <a:gd name="connsiteX571" fmla="*/ 1070736 w 7517293"/>
              <a:gd name="connsiteY571" fmla="*/ 5188512 h 5672137"/>
              <a:gd name="connsiteX572" fmla="*/ 1078627 w 7517293"/>
              <a:gd name="connsiteY572" fmla="*/ 5187493 h 5672137"/>
              <a:gd name="connsiteX573" fmla="*/ 1082938 w 7517293"/>
              <a:gd name="connsiteY573" fmla="*/ 5190051 h 5672137"/>
              <a:gd name="connsiteX574" fmla="*/ 1095408 w 7517293"/>
              <a:gd name="connsiteY574" fmla="*/ 5187372 h 5672137"/>
              <a:gd name="connsiteX575" fmla="*/ 1098257 w 7517293"/>
              <a:gd name="connsiteY575" fmla="*/ 5185323 h 5672137"/>
              <a:gd name="connsiteX576" fmla="*/ 1101367 w 7517293"/>
              <a:gd name="connsiteY576" fmla="*/ 5186851 h 5672137"/>
              <a:gd name="connsiteX577" fmla="*/ 1099134 w 7517293"/>
              <a:gd name="connsiteY577" fmla="*/ 5188111 h 5672137"/>
              <a:gd name="connsiteX578" fmla="*/ 1102812 w 7517293"/>
              <a:gd name="connsiteY578" fmla="*/ 5190233 h 5672137"/>
              <a:gd name="connsiteX579" fmla="*/ 1102355 w 7517293"/>
              <a:gd name="connsiteY579" fmla="*/ 5187336 h 5672137"/>
              <a:gd name="connsiteX580" fmla="*/ 1106648 w 7517293"/>
              <a:gd name="connsiteY580" fmla="*/ 5189445 h 5672137"/>
              <a:gd name="connsiteX581" fmla="*/ 1122832 w 7517293"/>
              <a:gd name="connsiteY581" fmla="*/ 5186753 h 5672137"/>
              <a:gd name="connsiteX582" fmla="*/ 1128154 w 7517293"/>
              <a:gd name="connsiteY582" fmla="*/ 5186935 h 5672137"/>
              <a:gd name="connsiteX583" fmla="*/ 1127594 w 7517293"/>
              <a:gd name="connsiteY583" fmla="*/ 5182655 h 5672137"/>
              <a:gd name="connsiteX584" fmla="*/ 1124233 w 7517293"/>
              <a:gd name="connsiteY584" fmla="*/ 5181734 h 5672137"/>
              <a:gd name="connsiteX585" fmla="*/ 1114515 w 7517293"/>
              <a:gd name="connsiteY585" fmla="*/ 5180752 h 5672137"/>
              <a:gd name="connsiteX586" fmla="*/ 1099524 w 7517293"/>
              <a:gd name="connsiteY586" fmla="*/ 5179491 h 5672137"/>
              <a:gd name="connsiteX587" fmla="*/ 1096394 w 7517293"/>
              <a:gd name="connsiteY587" fmla="*/ 5181249 h 5672137"/>
              <a:gd name="connsiteX588" fmla="*/ 1088698 w 7517293"/>
              <a:gd name="connsiteY588" fmla="*/ 5179867 h 5672137"/>
              <a:gd name="connsiteX589" fmla="*/ 1090938 w 7517293"/>
              <a:gd name="connsiteY589" fmla="*/ 5184219 h 5672137"/>
              <a:gd name="connsiteX590" fmla="*/ 1085105 w 7517293"/>
              <a:gd name="connsiteY590" fmla="*/ 5181855 h 5672137"/>
              <a:gd name="connsiteX591" fmla="*/ 1068885 w 7517293"/>
              <a:gd name="connsiteY591" fmla="*/ 5175502 h 5672137"/>
              <a:gd name="connsiteX592" fmla="*/ 118016 w 7517293"/>
              <a:gd name="connsiteY592" fmla="*/ 5174883 h 5672137"/>
              <a:gd name="connsiteX593" fmla="*/ 122607 w 7517293"/>
              <a:gd name="connsiteY593" fmla="*/ 5175502 h 5672137"/>
              <a:gd name="connsiteX594" fmla="*/ 118016 w 7517293"/>
              <a:gd name="connsiteY594" fmla="*/ 5174883 h 5672137"/>
              <a:gd name="connsiteX595" fmla="*/ 946723 w 7517293"/>
              <a:gd name="connsiteY595" fmla="*/ 5174672 h 5672137"/>
              <a:gd name="connsiteX596" fmla="*/ 942844 w 7517293"/>
              <a:gd name="connsiteY596" fmla="*/ 5176654 h 5672137"/>
              <a:gd name="connsiteX597" fmla="*/ 953086 w 7517293"/>
              <a:gd name="connsiteY597" fmla="*/ 5178472 h 5672137"/>
              <a:gd name="connsiteX598" fmla="*/ 946723 w 7517293"/>
              <a:gd name="connsiteY598" fmla="*/ 5174672 h 5672137"/>
              <a:gd name="connsiteX599" fmla="*/ 399325 w 7517293"/>
              <a:gd name="connsiteY599" fmla="*/ 5174245 h 5672137"/>
              <a:gd name="connsiteX600" fmla="*/ 399506 w 7517293"/>
              <a:gd name="connsiteY600" fmla="*/ 5174301 h 5672137"/>
              <a:gd name="connsiteX601" fmla="*/ 399348 w 7517293"/>
              <a:gd name="connsiteY601" fmla="*/ 5174483 h 5672137"/>
              <a:gd name="connsiteX602" fmla="*/ 399324 w 7517293"/>
              <a:gd name="connsiteY602" fmla="*/ 5174241 h 5672137"/>
              <a:gd name="connsiteX603" fmla="*/ 399325 w 7517293"/>
              <a:gd name="connsiteY603" fmla="*/ 5174245 h 5672137"/>
              <a:gd name="connsiteX604" fmla="*/ 399317 w 7517293"/>
              <a:gd name="connsiteY604" fmla="*/ 5174243 h 5672137"/>
              <a:gd name="connsiteX605" fmla="*/ 140435 w 7517293"/>
              <a:gd name="connsiteY605" fmla="*/ 5173974 h 5672137"/>
              <a:gd name="connsiteX606" fmla="*/ 141592 w 7517293"/>
              <a:gd name="connsiteY606" fmla="*/ 5174010 h 5672137"/>
              <a:gd name="connsiteX607" fmla="*/ 140058 w 7517293"/>
              <a:gd name="connsiteY607" fmla="*/ 5174689 h 5672137"/>
              <a:gd name="connsiteX608" fmla="*/ 140435 w 7517293"/>
              <a:gd name="connsiteY608" fmla="*/ 5173974 h 5672137"/>
              <a:gd name="connsiteX609" fmla="*/ 140046 w 7517293"/>
              <a:gd name="connsiteY609" fmla="*/ 5173877 h 5672137"/>
              <a:gd name="connsiteX610" fmla="*/ 140435 w 7517293"/>
              <a:gd name="connsiteY610" fmla="*/ 5173974 h 5672137"/>
              <a:gd name="connsiteX611" fmla="*/ 139985 w 7517293"/>
              <a:gd name="connsiteY611" fmla="*/ 5174047 h 5672137"/>
              <a:gd name="connsiteX612" fmla="*/ 140046 w 7517293"/>
              <a:gd name="connsiteY612" fmla="*/ 5173877 h 5672137"/>
              <a:gd name="connsiteX613" fmla="*/ 1022434 w 7517293"/>
              <a:gd name="connsiteY613" fmla="*/ 5173502 h 5672137"/>
              <a:gd name="connsiteX614" fmla="*/ 1024521 w 7517293"/>
              <a:gd name="connsiteY614" fmla="*/ 5175805 h 5672137"/>
              <a:gd name="connsiteX615" fmla="*/ 1024533 w 7517293"/>
              <a:gd name="connsiteY615" fmla="*/ 5175805 h 5672137"/>
              <a:gd name="connsiteX616" fmla="*/ 1024375 w 7517293"/>
              <a:gd name="connsiteY616" fmla="*/ 5176435 h 5672137"/>
              <a:gd name="connsiteX617" fmla="*/ 1022434 w 7517293"/>
              <a:gd name="connsiteY617" fmla="*/ 5173502 h 5672137"/>
              <a:gd name="connsiteX618" fmla="*/ 402247 w 7517293"/>
              <a:gd name="connsiteY618" fmla="*/ 5173213 h 5672137"/>
              <a:gd name="connsiteX619" fmla="*/ 399312 w 7517293"/>
              <a:gd name="connsiteY619" fmla="*/ 5174241 h 5672137"/>
              <a:gd name="connsiteX620" fmla="*/ 399317 w 7517293"/>
              <a:gd name="connsiteY620" fmla="*/ 5174243 h 5672137"/>
              <a:gd name="connsiteX621" fmla="*/ 398581 w 7517293"/>
              <a:gd name="connsiteY621" fmla="*/ 5174386 h 5672137"/>
              <a:gd name="connsiteX622" fmla="*/ 399348 w 7517293"/>
              <a:gd name="connsiteY622" fmla="*/ 5174483 h 5672137"/>
              <a:gd name="connsiteX623" fmla="*/ 399385 w 7517293"/>
              <a:gd name="connsiteY623" fmla="*/ 5174774 h 5672137"/>
              <a:gd name="connsiteX624" fmla="*/ 398569 w 7517293"/>
              <a:gd name="connsiteY624" fmla="*/ 5174386 h 5672137"/>
              <a:gd name="connsiteX625" fmla="*/ 395159 w 7517293"/>
              <a:gd name="connsiteY625" fmla="*/ 5174047 h 5672137"/>
              <a:gd name="connsiteX626" fmla="*/ 394940 w 7517293"/>
              <a:gd name="connsiteY626" fmla="*/ 5181043 h 5672137"/>
              <a:gd name="connsiteX627" fmla="*/ 392784 w 7517293"/>
              <a:gd name="connsiteY627" fmla="*/ 5202540 h 5672137"/>
              <a:gd name="connsiteX628" fmla="*/ 390933 w 7517293"/>
              <a:gd name="connsiteY628" fmla="*/ 5221393 h 5672137"/>
              <a:gd name="connsiteX629" fmla="*/ 388912 w 7517293"/>
              <a:gd name="connsiteY629" fmla="*/ 5222703 h 5672137"/>
              <a:gd name="connsiteX630" fmla="*/ 394672 w 7517293"/>
              <a:gd name="connsiteY630" fmla="*/ 5232973 h 5672137"/>
              <a:gd name="connsiteX631" fmla="*/ 389009 w 7517293"/>
              <a:gd name="connsiteY631" fmla="*/ 5235361 h 5672137"/>
              <a:gd name="connsiteX632" fmla="*/ 382019 w 7517293"/>
              <a:gd name="connsiteY632" fmla="*/ 5260508 h 5672137"/>
              <a:gd name="connsiteX633" fmla="*/ 380984 w 7517293"/>
              <a:gd name="connsiteY633" fmla="*/ 5265260 h 5672137"/>
              <a:gd name="connsiteX634" fmla="*/ 380290 w 7517293"/>
              <a:gd name="connsiteY634" fmla="*/ 5267479 h 5672137"/>
              <a:gd name="connsiteX635" fmla="*/ 379657 w 7517293"/>
              <a:gd name="connsiteY635" fmla="*/ 5281374 h 5672137"/>
              <a:gd name="connsiteX636" fmla="*/ 377623 w 7517293"/>
              <a:gd name="connsiteY636" fmla="*/ 5282684 h 5672137"/>
              <a:gd name="connsiteX637" fmla="*/ 374846 w 7517293"/>
              <a:gd name="connsiteY637" fmla="*/ 5295366 h 5672137"/>
              <a:gd name="connsiteX638" fmla="*/ 390276 w 7517293"/>
              <a:gd name="connsiteY638" fmla="*/ 5269880 h 5672137"/>
              <a:gd name="connsiteX639" fmla="*/ 394684 w 7517293"/>
              <a:gd name="connsiteY639" fmla="*/ 5260435 h 5672137"/>
              <a:gd name="connsiteX640" fmla="*/ 397047 w 7517293"/>
              <a:gd name="connsiteY640" fmla="*/ 5251960 h 5672137"/>
              <a:gd name="connsiteX641" fmla="*/ 397034 w 7517293"/>
              <a:gd name="connsiteY641" fmla="*/ 5251960 h 5672137"/>
              <a:gd name="connsiteX642" fmla="*/ 400822 w 7517293"/>
              <a:gd name="connsiteY642" fmla="*/ 5250978 h 5672137"/>
              <a:gd name="connsiteX643" fmla="*/ 401772 w 7517293"/>
              <a:gd name="connsiteY643" fmla="*/ 5242769 h 5672137"/>
              <a:gd name="connsiteX644" fmla="*/ 401711 w 7517293"/>
              <a:gd name="connsiteY644" fmla="*/ 5235385 h 5672137"/>
              <a:gd name="connsiteX645" fmla="*/ 403671 w 7517293"/>
              <a:gd name="connsiteY645" fmla="*/ 5234039 h 5672137"/>
              <a:gd name="connsiteX646" fmla="*/ 404304 w 7517293"/>
              <a:gd name="connsiteY646" fmla="*/ 5205050 h 5672137"/>
              <a:gd name="connsiteX647" fmla="*/ 405376 w 7517293"/>
              <a:gd name="connsiteY647" fmla="*/ 5202103 h 5672137"/>
              <a:gd name="connsiteX648" fmla="*/ 404280 w 7517293"/>
              <a:gd name="connsiteY648" fmla="*/ 5187202 h 5672137"/>
              <a:gd name="connsiteX649" fmla="*/ 405705 w 7517293"/>
              <a:gd name="connsiteY649" fmla="*/ 5181697 h 5672137"/>
              <a:gd name="connsiteX650" fmla="*/ 403135 w 7517293"/>
              <a:gd name="connsiteY650" fmla="*/ 5177915 h 5672137"/>
              <a:gd name="connsiteX651" fmla="*/ 402247 w 7517293"/>
              <a:gd name="connsiteY651" fmla="*/ 5173213 h 5672137"/>
              <a:gd name="connsiteX652" fmla="*/ 982325 w 7517293"/>
              <a:gd name="connsiteY652" fmla="*/ 5171343 h 5672137"/>
              <a:gd name="connsiteX653" fmla="*/ 989595 w 7517293"/>
              <a:gd name="connsiteY653" fmla="*/ 5174993 h 5672137"/>
              <a:gd name="connsiteX654" fmla="*/ 982325 w 7517293"/>
              <a:gd name="connsiteY654" fmla="*/ 5171343 h 5672137"/>
              <a:gd name="connsiteX655" fmla="*/ 996753 w 7517293"/>
              <a:gd name="connsiteY655" fmla="*/ 5168833 h 5672137"/>
              <a:gd name="connsiteX656" fmla="*/ 982325 w 7517293"/>
              <a:gd name="connsiteY656" fmla="*/ 5171343 h 5672137"/>
              <a:gd name="connsiteX657" fmla="*/ 974677 w 7517293"/>
              <a:gd name="connsiteY657" fmla="*/ 5169233 h 5672137"/>
              <a:gd name="connsiteX658" fmla="*/ 970841 w 7517293"/>
              <a:gd name="connsiteY658" fmla="*/ 5169936 h 5672137"/>
              <a:gd name="connsiteX659" fmla="*/ 966652 w 7517293"/>
              <a:gd name="connsiteY659" fmla="*/ 5169597 h 5672137"/>
              <a:gd name="connsiteX660" fmla="*/ 967827 w 7517293"/>
              <a:gd name="connsiteY660" fmla="*/ 5172766 h 5672137"/>
              <a:gd name="connsiteX661" fmla="*/ 966561 w 7517293"/>
              <a:gd name="connsiteY661" fmla="*/ 5175982 h 5672137"/>
              <a:gd name="connsiteX662" fmla="*/ 963673 w 7517293"/>
              <a:gd name="connsiteY662" fmla="*/ 5173245 h 5672137"/>
              <a:gd name="connsiteX663" fmla="*/ 960928 w 7517293"/>
              <a:gd name="connsiteY663" fmla="*/ 5171452 h 5672137"/>
              <a:gd name="connsiteX664" fmla="*/ 959735 w 7517293"/>
              <a:gd name="connsiteY664" fmla="*/ 5174968 h 5672137"/>
              <a:gd name="connsiteX665" fmla="*/ 966591 w 7517293"/>
              <a:gd name="connsiteY665" fmla="*/ 5176011 h 5672137"/>
              <a:gd name="connsiteX666" fmla="*/ 966576 w 7517293"/>
              <a:gd name="connsiteY666" fmla="*/ 5175997 h 5672137"/>
              <a:gd name="connsiteX667" fmla="*/ 971264 w 7517293"/>
              <a:gd name="connsiteY667" fmla="*/ 5175505 h 5672137"/>
              <a:gd name="connsiteX668" fmla="*/ 975736 w 7517293"/>
              <a:gd name="connsiteY668" fmla="*/ 5173465 h 5672137"/>
              <a:gd name="connsiteX669" fmla="*/ 990045 w 7517293"/>
              <a:gd name="connsiteY669" fmla="*/ 5177054 h 5672137"/>
              <a:gd name="connsiteX670" fmla="*/ 994795 w 7517293"/>
              <a:gd name="connsiteY670" fmla="*/ 5176266 h 5672137"/>
              <a:gd name="connsiteX671" fmla="*/ 999045 w 7517293"/>
              <a:gd name="connsiteY671" fmla="*/ 5172519 h 5672137"/>
              <a:gd name="connsiteX672" fmla="*/ 997449 w 7517293"/>
              <a:gd name="connsiteY672" fmla="*/ 5176751 h 5672137"/>
              <a:gd name="connsiteX673" fmla="*/ 1009347 w 7517293"/>
              <a:gd name="connsiteY673" fmla="*/ 5178011 h 5672137"/>
              <a:gd name="connsiteX674" fmla="*/ 1006571 w 7517293"/>
              <a:gd name="connsiteY674" fmla="*/ 5175259 h 5672137"/>
              <a:gd name="connsiteX675" fmla="*/ 1015071 w 7517293"/>
              <a:gd name="connsiteY675" fmla="*/ 5180352 h 5672137"/>
              <a:gd name="connsiteX676" fmla="*/ 1022548 w 7517293"/>
              <a:gd name="connsiteY676" fmla="*/ 5180437 h 5672137"/>
              <a:gd name="connsiteX677" fmla="*/ 1027261 w 7517293"/>
              <a:gd name="connsiteY677" fmla="*/ 5181855 h 5672137"/>
              <a:gd name="connsiteX678" fmla="*/ 1031694 w 7517293"/>
              <a:gd name="connsiteY678" fmla="*/ 5181067 h 5672137"/>
              <a:gd name="connsiteX679" fmla="*/ 1034604 w 7517293"/>
              <a:gd name="connsiteY679" fmla="*/ 5178594 h 5672137"/>
              <a:gd name="connsiteX680" fmla="*/ 1039987 w 7517293"/>
              <a:gd name="connsiteY680" fmla="*/ 5181831 h 5672137"/>
              <a:gd name="connsiteX681" fmla="*/ 1042994 w 7517293"/>
              <a:gd name="connsiteY681" fmla="*/ 5180909 h 5672137"/>
              <a:gd name="connsiteX682" fmla="*/ 1042836 w 7517293"/>
              <a:gd name="connsiteY682" fmla="*/ 5181649 h 5672137"/>
              <a:gd name="connsiteX683" fmla="*/ 1044224 w 7517293"/>
              <a:gd name="connsiteY683" fmla="*/ 5182328 h 5672137"/>
              <a:gd name="connsiteX684" fmla="*/ 1043007 w 7517293"/>
              <a:gd name="connsiteY684" fmla="*/ 5180909 h 5672137"/>
              <a:gd name="connsiteX685" fmla="*/ 1051738 w 7517293"/>
              <a:gd name="connsiteY685" fmla="*/ 5185056 h 5672137"/>
              <a:gd name="connsiteX686" fmla="*/ 1053078 w 7517293"/>
              <a:gd name="connsiteY686" fmla="*/ 5182207 h 5672137"/>
              <a:gd name="connsiteX687" fmla="*/ 1060445 w 7517293"/>
              <a:gd name="connsiteY687" fmla="*/ 5180267 h 5672137"/>
              <a:gd name="connsiteX688" fmla="*/ 1036833 w 7517293"/>
              <a:gd name="connsiteY688" fmla="*/ 5173768 h 5672137"/>
              <a:gd name="connsiteX689" fmla="*/ 1014377 w 7517293"/>
              <a:gd name="connsiteY689" fmla="*/ 5170943 h 5672137"/>
              <a:gd name="connsiteX690" fmla="*/ 996753 w 7517293"/>
              <a:gd name="connsiteY690" fmla="*/ 5168833 h 5672137"/>
              <a:gd name="connsiteX691" fmla="*/ 92455 w 7517293"/>
              <a:gd name="connsiteY691" fmla="*/ 5165135 h 5672137"/>
              <a:gd name="connsiteX692" fmla="*/ 97679 w 7517293"/>
              <a:gd name="connsiteY692" fmla="*/ 5169161 h 5672137"/>
              <a:gd name="connsiteX693" fmla="*/ 94026 w 7517293"/>
              <a:gd name="connsiteY693" fmla="*/ 5170046 h 5672137"/>
              <a:gd name="connsiteX694" fmla="*/ 92455 w 7517293"/>
              <a:gd name="connsiteY694" fmla="*/ 5165135 h 5672137"/>
              <a:gd name="connsiteX695" fmla="*/ 714863 w 7517293"/>
              <a:gd name="connsiteY695" fmla="*/ 5163608 h 5672137"/>
              <a:gd name="connsiteX696" fmla="*/ 714534 w 7517293"/>
              <a:gd name="connsiteY696" fmla="*/ 5167621 h 5672137"/>
              <a:gd name="connsiteX697" fmla="*/ 718066 w 7517293"/>
              <a:gd name="connsiteY697" fmla="*/ 5163814 h 5672137"/>
              <a:gd name="connsiteX698" fmla="*/ 714863 w 7517293"/>
              <a:gd name="connsiteY698" fmla="*/ 5163608 h 5672137"/>
              <a:gd name="connsiteX699" fmla="*/ 198621 w 7517293"/>
              <a:gd name="connsiteY699" fmla="*/ 5158406 h 5672137"/>
              <a:gd name="connsiteX700" fmla="*/ 190121 w 7517293"/>
              <a:gd name="connsiteY700" fmla="*/ 5159691 h 5672137"/>
              <a:gd name="connsiteX701" fmla="*/ 186151 w 7517293"/>
              <a:gd name="connsiteY701" fmla="*/ 5160443 h 5672137"/>
              <a:gd name="connsiteX702" fmla="*/ 178589 w 7517293"/>
              <a:gd name="connsiteY702" fmla="*/ 5162116 h 5672137"/>
              <a:gd name="connsiteX703" fmla="*/ 174265 w 7517293"/>
              <a:gd name="connsiteY703" fmla="*/ 5167900 h 5672137"/>
              <a:gd name="connsiteX704" fmla="*/ 165960 w 7517293"/>
              <a:gd name="connsiteY704" fmla="*/ 5167366 h 5672137"/>
              <a:gd name="connsiteX705" fmla="*/ 161869 w 7517293"/>
              <a:gd name="connsiteY705" fmla="*/ 5167111 h 5672137"/>
              <a:gd name="connsiteX706" fmla="*/ 162952 w 7517293"/>
              <a:gd name="connsiteY706" fmla="*/ 5169330 h 5672137"/>
              <a:gd name="connsiteX707" fmla="*/ 155122 w 7517293"/>
              <a:gd name="connsiteY707" fmla="*/ 5171622 h 5672137"/>
              <a:gd name="connsiteX708" fmla="*/ 155597 w 7517293"/>
              <a:gd name="connsiteY708" fmla="*/ 5169949 h 5672137"/>
              <a:gd name="connsiteX709" fmla="*/ 153441 w 7517293"/>
              <a:gd name="connsiteY709" fmla="*/ 5171149 h 5672137"/>
              <a:gd name="connsiteX710" fmla="*/ 155122 w 7517293"/>
              <a:gd name="connsiteY710" fmla="*/ 5171622 h 5672137"/>
              <a:gd name="connsiteX711" fmla="*/ 152979 w 7517293"/>
              <a:gd name="connsiteY711" fmla="*/ 5172834 h 5672137"/>
              <a:gd name="connsiteX712" fmla="*/ 158276 w 7517293"/>
              <a:gd name="connsiteY712" fmla="*/ 5176193 h 5672137"/>
              <a:gd name="connsiteX713" fmla="*/ 166460 w 7517293"/>
              <a:gd name="connsiteY713" fmla="*/ 5170288 h 5672137"/>
              <a:gd name="connsiteX714" fmla="*/ 174265 w 7517293"/>
              <a:gd name="connsiteY714" fmla="*/ 5167900 h 5672137"/>
              <a:gd name="connsiteX715" fmla="*/ 188416 w 7517293"/>
              <a:gd name="connsiteY715" fmla="*/ 5166275 h 5672137"/>
              <a:gd name="connsiteX716" fmla="*/ 198621 w 7517293"/>
              <a:gd name="connsiteY716" fmla="*/ 5158406 h 5672137"/>
              <a:gd name="connsiteX717" fmla="*/ 1068020 w 7517293"/>
              <a:gd name="connsiteY717" fmla="*/ 5146366 h 5672137"/>
              <a:gd name="connsiteX718" fmla="*/ 1071649 w 7517293"/>
              <a:gd name="connsiteY718" fmla="*/ 5148537 h 5672137"/>
              <a:gd name="connsiteX719" fmla="*/ 1068020 w 7517293"/>
              <a:gd name="connsiteY719" fmla="*/ 5146366 h 5672137"/>
              <a:gd name="connsiteX720" fmla="*/ 234770 w 7517293"/>
              <a:gd name="connsiteY720" fmla="*/ 5141501 h 5672137"/>
              <a:gd name="connsiteX721" fmla="*/ 229163 w 7517293"/>
              <a:gd name="connsiteY721" fmla="*/ 5143420 h 5672137"/>
              <a:gd name="connsiteX722" fmla="*/ 216596 w 7517293"/>
              <a:gd name="connsiteY722" fmla="*/ 5150367 h 5672137"/>
              <a:gd name="connsiteX723" fmla="*/ 210689 w 7517293"/>
              <a:gd name="connsiteY723" fmla="*/ 5150901 h 5672137"/>
              <a:gd name="connsiteX724" fmla="*/ 203273 w 7517293"/>
              <a:gd name="connsiteY724" fmla="*/ 5155084 h 5672137"/>
              <a:gd name="connsiteX725" fmla="*/ 199620 w 7517293"/>
              <a:gd name="connsiteY725" fmla="*/ 5157145 h 5672137"/>
              <a:gd name="connsiteX726" fmla="*/ 199461 w 7517293"/>
              <a:gd name="connsiteY726" fmla="*/ 5158648 h 5672137"/>
              <a:gd name="connsiteX727" fmla="*/ 209228 w 7517293"/>
              <a:gd name="connsiteY727" fmla="*/ 5156042 h 5672137"/>
              <a:gd name="connsiteX728" fmla="*/ 217338 w 7517293"/>
              <a:gd name="connsiteY728" fmla="*/ 5155242 h 5672137"/>
              <a:gd name="connsiteX729" fmla="*/ 216778 w 7517293"/>
              <a:gd name="connsiteY729" fmla="*/ 5153168 h 5672137"/>
              <a:gd name="connsiteX730" fmla="*/ 233133 w 7517293"/>
              <a:gd name="connsiteY730" fmla="*/ 5148149 h 5672137"/>
              <a:gd name="connsiteX731" fmla="*/ 237152 w 7517293"/>
              <a:gd name="connsiteY731" fmla="*/ 5144426 h 5672137"/>
              <a:gd name="connsiteX732" fmla="*/ 239380 w 7517293"/>
              <a:gd name="connsiteY732" fmla="*/ 5142001 h 5672137"/>
              <a:gd name="connsiteX733" fmla="*/ 234770 w 7517293"/>
              <a:gd name="connsiteY733" fmla="*/ 5141501 h 5672137"/>
              <a:gd name="connsiteX734" fmla="*/ 245323 w 7517293"/>
              <a:gd name="connsiteY734" fmla="*/ 5138242 h 5672137"/>
              <a:gd name="connsiteX735" fmla="*/ 244020 w 7517293"/>
              <a:gd name="connsiteY735" fmla="*/ 5141977 h 5672137"/>
              <a:gd name="connsiteX736" fmla="*/ 250352 w 7517293"/>
              <a:gd name="connsiteY736" fmla="*/ 5138461 h 5672137"/>
              <a:gd name="connsiteX737" fmla="*/ 245323 w 7517293"/>
              <a:gd name="connsiteY737" fmla="*/ 5138242 h 5672137"/>
              <a:gd name="connsiteX738" fmla="*/ 1108706 w 7517293"/>
              <a:gd name="connsiteY738" fmla="*/ 5136012 h 5672137"/>
              <a:gd name="connsiteX739" fmla="*/ 1108670 w 7517293"/>
              <a:gd name="connsiteY739" fmla="*/ 5136521 h 5672137"/>
              <a:gd name="connsiteX740" fmla="*/ 1108670 w 7517293"/>
              <a:gd name="connsiteY740" fmla="*/ 5136509 h 5672137"/>
              <a:gd name="connsiteX741" fmla="*/ 1108706 w 7517293"/>
              <a:gd name="connsiteY741" fmla="*/ 5136012 h 5672137"/>
              <a:gd name="connsiteX742" fmla="*/ 345559 w 7517293"/>
              <a:gd name="connsiteY742" fmla="*/ 5121511 h 5672137"/>
              <a:gd name="connsiteX743" fmla="*/ 349176 w 7517293"/>
              <a:gd name="connsiteY743" fmla="*/ 5123681 h 5672137"/>
              <a:gd name="connsiteX744" fmla="*/ 345559 w 7517293"/>
              <a:gd name="connsiteY744" fmla="*/ 5121511 h 5672137"/>
              <a:gd name="connsiteX745" fmla="*/ 343807 w 7517293"/>
              <a:gd name="connsiteY745" fmla="*/ 5120345 h 5672137"/>
              <a:gd name="connsiteX746" fmla="*/ 340931 w 7517293"/>
              <a:gd name="connsiteY746" fmla="*/ 5128373 h 5672137"/>
              <a:gd name="connsiteX747" fmla="*/ 341954 w 7517293"/>
              <a:gd name="connsiteY747" fmla="*/ 5137758 h 5672137"/>
              <a:gd name="connsiteX748" fmla="*/ 344244 w 7517293"/>
              <a:gd name="connsiteY748" fmla="*/ 5141759 h 5672137"/>
              <a:gd name="connsiteX749" fmla="*/ 339799 w 7517293"/>
              <a:gd name="connsiteY749" fmla="*/ 5148767 h 5672137"/>
              <a:gd name="connsiteX750" fmla="*/ 348774 w 7517293"/>
              <a:gd name="connsiteY750" fmla="*/ 5152174 h 5672137"/>
              <a:gd name="connsiteX751" fmla="*/ 346959 w 7517293"/>
              <a:gd name="connsiteY751" fmla="*/ 5146184 h 5672137"/>
              <a:gd name="connsiteX752" fmla="*/ 351989 w 7517293"/>
              <a:gd name="connsiteY752" fmla="*/ 5121001 h 5672137"/>
              <a:gd name="connsiteX753" fmla="*/ 343807 w 7517293"/>
              <a:gd name="connsiteY753" fmla="*/ 5120345 h 5672137"/>
              <a:gd name="connsiteX754" fmla="*/ 972241 w 7517293"/>
              <a:gd name="connsiteY754" fmla="*/ 5119886 h 5672137"/>
              <a:gd name="connsiteX755" fmla="*/ 969258 w 7517293"/>
              <a:gd name="connsiteY755" fmla="*/ 5121571 h 5672137"/>
              <a:gd name="connsiteX756" fmla="*/ 972241 w 7517293"/>
              <a:gd name="connsiteY756" fmla="*/ 5119886 h 5672137"/>
              <a:gd name="connsiteX757" fmla="*/ 16258 w 7517293"/>
              <a:gd name="connsiteY757" fmla="*/ 5117885 h 5672137"/>
              <a:gd name="connsiteX758" fmla="*/ 20618 w 7517293"/>
              <a:gd name="connsiteY758" fmla="*/ 5118116 h 5672137"/>
              <a:gd name="connsiteX759" fmla="*/ 26305 w 7517293"/>
              <a:gd name="connsiteY759" fmla="*/ 5120638 h 5672137"/>
              <a:gd name="connsiteX760" fmla="*/ 20387 w 7517293"/>
              <a:gd name="connsiteY760" fmla="*/ 5120201 h 5672137"/>
              <a:gd name="connsiteX761" fmla="*/ 16258 w 7517293"/>
              <a:gd name="connsiteY761" fmla="*/ 5117885 h 5672137"/>
              <a:gd name="connsiteX762" fmla="*/ 351696 w 7517293"/>
              <a:gd name="connsiteY762" fmla="*/ 5112393 h 5672137"/>
              <a:gd name="connsiteX763" fmla="*/ 345157 w 7517293"/>
              <a:gd name="connsiteY763" fmla="*/ 5117497 h 5672137"/>
              <a:gd name="connsiteX764" fmla="*/ 352914 w 7517293"/>
              <a:gd name="connsiteY764" fmla="*/ 5117207 h 5672137"/>
              <a:gd name="connsiteX765" fmla="*/ 351696 w 7517293"/>
              <a:gd name="connsiteY765" fmla="*/ 5112393 h 5672137"/>
              <a:gd name="connsiteX766" fmla="*/ 1243116 w 7517293"/>
              <a:gd name="connsiteY766" fmla="*/ 5111836 h 5672137"/>
              <a:gd name="connsiteX767" fmla="*/ 1218221 w 7517293"/>
              <a:gd name="connsiteY767" fmla="*/ 5113836 h 5672137"/>
              <a:gd name="connsiteX768" fmla="*/ 1216845 w 7517293"/>
              <a:gd name="connsiteY768" fmla="*/ 5111932 h 5672137"/>
              <a:gd name="connsiteX769" fmla="*/ 1180543 w 7517293"/>
              <a:gd name="connsiteY769" fmla="*/ 5119910 h 5672137"/>
              <a:gd name="connsiteX770" fmla="*/ 1173918 w 7517293"/>
              <a:gd name="connsiteY770" fmla="*/ 5117655 h 5672137"/>
              <a:gd name="connsiteX771" fmla="*/ 1169339 w 7517293"/>
              <a:gd name="connsiteY771" fmla="*/ 5117522 h 5672137"/>
              <a:gd name="connsiteX772" fmla="*/ 1163263 w 7517293"/>
              <a:gd name="connsiteY772" fmla="*/ 5117061 h 5672137"/>
              <a:gd name="connsiteX773" fmla="*/ 1158964 w 7517293"/>
              <a:gd name="connsiteY773" fmla="*/ 5119134 h 5672137"/>
              <a:gd name="connsiteX774" fmla="*/ 1136179 w 7517293"/>
              <a:gd name="connsiteY774" fmla="*/ 5121850 h 5672137"/>
              <a:gd name="connsiteX775" fmla="*/ 1128678 w 7517293"/>
              <a:gd name="connsiteY775" fmla="*/ 5123487 h 5672137"/>
              <a:gd name="connsiteX776" fmla="*/ 1119264 w 7517293"/>
              <a:gd name="connsiteY776" fmla="*/ 5126288 h 5672137"/>
              <a:gd name="connsiteX777" fmla="*/ 1117584 w 7517293"/>
              <a:gd name="connsiteY777" fmla="*/ 5127743 h 5672137"/>
              <a:gd name="connsiteX778" fmla="*/ 1111957 w 7517293"/>
              <a:gd name="connsiteY778" fmla="*/ 5128943 h 5672137"/>
              <a:gd name="connsiteX779" fmla="*/ 1114125 w 7517293"/>
              <a:gd name="connsiteY779" fmla="*/ 5132750 h 5672137"/>
              <a:gd name="connsiteX780" fmla="*/ 1108706 w 7517293"/>
              <a:gd name="connsiteY780" fmla="*/ 5136012 h 5672137"/>
              <a:gd name="connsiteX781" fmla="*/ 1107963 w 7517293"/>
              <a:gd name="connsiteY781" fmla="*/ 5136109 h 5672137"/>
              <a:gd name="connsiteX782" fmla="*/ 1108670 w 7517293"/>
              <a:gd name="connsiteY782" fmla="*/ 5136521 h 5672137"/>
              <a:gd name="connsiteX783" fmla="*/ 1108670 w 7517293"/>
              <a:gd name="connsiteY783" fmla="*/ 5137576 h 5672137"/>
              <a:gd name="connsiteX784" fmla="*/ 1107951 w 7517293"/>
              <a:gd name="connsiteY784" fmla="*/ 5136109 h 5672137"/>
              <a:gd name="connsiteX785" fmla="*/ 1092497 w 7517293"/>
              <a:gd name="connsiteY785" fmla="*/ 5136812 h 5672137"/>
              <a:gd name="connsiteX786" fmla="*/ 1083108 w 7517293"/>
              <a:gd name="connsiteY786" fmla="*/ 5137915 h 5672137"/>
              <a:gd name="connsiteX787" fmla="*/ 1080709 w 7517293"/>
              <a:gd name="connsiteY787" fmla="*/ 5137855 h 5672137"/>
              <a:gd name="connsiteX788" fmla="*/ 1079418 w 7517293"/>
              <a:gd name="connsiteY788" fmla="*/ 5140510 h 5672137"/>
              <a:gd name="connsiteX789" fmla="*/ 1074158 w 7517293"/>
              <a:gd name="connsiteY789" fmla="*/ 5145881 h 5672137"/>
              <a:gd name="connsiteX790" fmla="*/ 1069798 w 7517293"/>
              <a:gd name="connsiteY790" fmla="*/ 5143250 h 5672137"/>
              <a:gd name="connsiteX791" fmla="*/ 1064671 w 7517293"/>
              <a:gd name="connsiteY791" fmla="*/ 5145348 h 5672137"/>
              <a:gd name="connsiteX792" fmla="*/ 1063404 w 7517293"/>
              <a:gd name="connsiteY792" fmla="*/ 5143468 h 5672137"/>
              <a:gd name="connsiteX793" fmla="*/ 1057376 w 7517293"/>
              <a:gd name="connsiteY793" fmla="*/ 5148827 h 5672137"/>
              <a:gd name="connsiteX794" fmla="*/ 1056914 w 7517293"/>
              <a:gd name="connsiteY794" fmla="*/ 5150501 h 5672137"/>
              <a:gd name="connsiteX795" fmla="*/ 1038915 w 7517293"/>
              <a:gd name="connsiteY795" fmla="*/ 5156806 h 5672137"/>
              <a:gd name="connsiteX796" fmla="*/ 1068592 w 7517293"/>
              <a:gd name="connsiteY796" fmla="*/ 5150198 h 5672137"/>
              <a:gd name="connsiteX797" fmla="*/ 1069981 w 7517293"/>
              <a:gd name="connsiteY797" fmla="*/ 5152210 h 5672137"/>
              <a:gd name="connsiteX798" fmla="*/ 1076861 w 7517293"/>
              <a:gd name="connsiteY798" fmla="*/ 5149834 h 5672137"/>
              <a:gd name="connsiteX799" fmla="*/ 1078712 w 7517293"/>
              <a:gd name="connsiteY799" fmla="*/ 5147724 h 5672137"/>
              <a:gd name="connsiteX800" fmla="*/ 1091803 w 7517293"/>
              <a:gd name="connsiteY800" fmla="*/ 5145675 h 5672137"/>
              <a:gd name="connsiteX801" fmla="*/ 1105527 w 7517293"/>
              <a:gd name="connsiteY801" fmla="*/ 5144899 h 5672137"/>
              <a:gd name="connsiteX802" fmla="*/ 1112615 w 7517293"/>
              <a:gd name="connsiteY802" fmla="*/ 5143820 h 5672137"/>
              <a:gd name="connsiteX803" fmla="*/ 1128945 w 7517293"/>
              <a:gd name="connsiteY803" fmla="*/ 5138910 h 5672137"/>
              <a:gd name="connsiteX804" fmla="*/ 1131284 w 7517293"/>
              <a:gd name="connsiteY804" fmla="*/ 5141747 h 5672137"/>
              <a:gd name="connsiteX805" fmla="*/ 1145191 w 7517293"/>
              <a:gd name="connsiteY805" fmla="*/ 5137054 h 5672137"/>
              <a:gd name="connsiteX806" fmla="*/ 1156419 w 7517293"/>
              <a:gd name="connsiteY806" fmla="*/ 5134751 h 5672137"/>
              <a:gd name="connsiteX807" fmla="*/ 1165430 w 7517293"/>
              <a:gd name="connsiteY807" fmla="*/ 5136654 h 5672137"/>
              <a:gd name="connsiteX808" fmla="*/ 1176001 w 7517293"/>
              <a:gd name="connsiteY808" fmla="*/ 5135066 h 5672137"/>
              <a:gd name="connsiteX809" fmla="*/ 1196557 w 7517293"/>
              <a:gd name="connsiteY809" fmla="*/ 5133187 h 5672137"/>
              <a:gd name="connsiteX810" fmla="*/ 1207456 w 7517293"/>
              <a:gd name="connsiteY810" fmla="*/ 5129925 h 5672137"/>
              <a:gd name="connsiteX811" fmla="*/ 1219427 w 7517293"/>
              <a:gd name="connsiteY811" fmla="*/ 5131077 h 5672137"/>
              <a:gd name="connsiteX812" fmla="*/ 1212498 w 7517293"/>
              <a:gd name="connsiteY812" fmla="*/ 5124797 h 5672137"/>
              <a:gd name="connsiteX813" fmla="*/ 1214434 w 7517293"/>
              <a:gd name="connsiteY813" fmla="*/ 5123778 h 5672137"/>
              <a:gd name="connsiteX814" fmla="*/ 1218769 w 7517293"/>
              <a:gd name="connsiteY814" fmla="*/ 5119546 h 5672137"/>
              <a:gd name="connsiteX815" fmla="*/ 1220328 w 7517293"/>
              <a:gd name="connsiteY815" fmla="*/ 5122553 h 5672137"/>
              <a:gd name="connsiteX816" fmla="*/ 1222349 w 7517293"/>
              <a:gd name="connsiteY816" fmla="*/ 5128701 h 5672137"/>
              <a:gd name="connsiteX817" fmla="*/ 1240908 w 7517293"/>
              <a:gd name="connsiteY817" fmla="*/ 5130835 h 5672137"/>
              <a:gd name="connsiteX818" fmla="*/ 1247996 w 7517293"/>
              <a:gd name="connsiteY818" fmla="*/ 5121511 h 5672137"/>
              <a:gd name="connsiteX819" fmla="*/ 1254962 w 7517293"/>
              <a:gd name="connsiteY819" fmla="*/ 5121499 h 5672137"/>
              <a:gd name="connsiteX820" fmla="*/ 1259845 w 7517293"/>
              <a:gd name="connsiteY820" fmla="*/ 5117328 h 5672137"/>
              <a:gd name="connsiteX821" fmla="*/ 1243116 w 7517293"/>
              <a:gd name="connsiteY821" fmla="*/ 5111836 h 5672137"/>
              <a:gd name="connsiteX822" fmla="*/ 191826 w 7517293"/>
              <a:gd name="connsiteY822" fmla="*/ 5107907 h 5672137"/>
              <a:gd name="connsiteX823" fmla="*/ 182656 w 7517293"/>
              <a:gd name="connsiteY823" fmla="*/ 5111508 h 5672137"/>
              <a:gd name="connsiteX824" fmla="*/ 192045 w 7517293"/>
              <a:gd name="connsiteY824" fmla="*/ 5113363 h 5672137"/>
              <a:gd name="connsiteX825" fmla="*/ 211164 w 7517293"/>
              <a:gd name="connsiteY825" fmla="*/ 5111399 h 5672137"/>
              <a:gd name="connsiteX826" fmla="*/ 215232 w 7517293"/>
              <a:gd name="connsiteY826" fmla="*/ 5111666 h 5672137"/>
              <a:gd name="connsiteX827" fmla="*/ 205952 w 7517293"/>
              <a:gd name="connsiteY827" fmla="*/ 5109835 h 5672137"/>
              <a:gd name="connsiteX828" fmla="*/ 204588 w 7517293"/>
              <a:gd name="connsiteY828" fmla="*/ 5107907 h 5672137"/>
              <a:gd name="connsiteX829" fmla="*/ 196721 w 7517293"/>
              <a:gd name="connsiteY829" fmla="*/ 5107968 h 5672137"/>
              <a:gd name="connsiteX830" fmla="*/ 193141 w 7517293"/>
              <a:gd name="connsiteY830" fmla="*/ 5110017 h 5672137"/>
              <a:gd name="connsiteX831" fmla="*/ 191826 w 7517293"/>
              <a:gd name="connsiteY831" fmla="*/ 5107907 h 5672137"/>
              <a:gd name="connsiteX832" fmla="*/ 981357 w 7517293"/>
              <a:gd name="connsiteY832" fmla="*/ 5105941 h 5672137"/>
              <a:gd name="connsiteX833" fmla="*/ 975785 w 7517293"/>
              <a:gd name="connsiteY833" fmla="*/ 5111860 h 5672137"/>
              <a:gd name="connsiteX834" fmla="*/ 978769 w 7517293"/>
              <a:gd name="connsiteY834" fmla="*/ 5112660 h 5672137"/>
              <a:gd name="connsiteX835" fmla="*/ 979146 w 7517293"/>
              <a:gd name="connsiteY835" fmla="*/ 5111362 h 5672137"/>
              <a:gd name="connsiteX836" fmla="*/ 981357 w 7517293"/>
              <a:gd name="connsiteY836" fmla="*/ 5105941 h 5672137"/>
              <a:gd name="connsiteX837" fmla="*/ 399042 w 7517293"/>
              <a:gd name="connsiteY837" fmla="*/ 5095234 h 5672137"/>
              <a:gd name="connsiteX838" fmla="*/ 399628 w 7517293"/>
              <a:gd name="connsiteY838" fmla="*/ 5095697 h 5672137"/>
              <a:gd name="connsiteX839" fmla="*/ 398958 w 7517293"/>
              <a:gd name="connsiteY839" fmla="*/ 5095600 h 5672137"/>
              <a:gd name="connsiteX840" fmla="*/ 399041 w 7517293"/>
              <a:gd name="connsiteY840" fmla="*/ 5095190 h 5672137"/>
              <a:gd name="connsiteX841" fmla="*/ 399044 w 7517293"/>
              <a:gd name="connsiteY841" fmla="*/ 5095225 h 5672137"/>
              <a:gd name="connsiteX842" fmla="*/ 399042 w 7517293"/>
              <a:gd name="connsiteY842" fmla="*/ 5095234 h 5672137"/>
              <a:gd name="connsiteX843" fmla="*/ 399031 w 7517293"/>
              <a:gd name="connsiteY843" fmla="*/ 5095225 h 5672137"/>
              <a:gd name="connsiteX844" fmla="*/ 399129 w 7517293"/>
              <a:gd name="connsiteY844" fmla="*/ 5094861 h 5672137"/>
              <a:gd name="connsiteX845" fmla="*/ 400347 w 7517293"/>
              <a:gd name="connsiteY845" fmla="*/ 5096279 h 5672137"/>
              <a:gd name="connsiteX846" fmla="*/ 399628 w 7517293"/>
              <a:gd name="connsiteY846" fmla="*/ 5095697 h 5672137"/>
              <a:gd name="connsiteX847" fmla="*/ 399129 w 7517293"/>
              <a:gd name="connsiteY847" fmla="*/ 5094861 h 5672137"/>
              <a:gd name="connsiteX848" fmla="*/ 398676 w 7517293"/>
              <a:gd name="connsiteY848" fmla="*/ 5091742 h 5672137"/>
              <a:gd name="connsiteX849" fmla="*/ 399129 w 7517293"/>
              <a:gd name="connsiteY849" fmla="*/ 5094861 h 5672137"/>
              <a:gd name="connsiteX850" fmla="*/ 399041 w 7517293"/>
              <a:gd name="connsiteY850" fmla="*/ 5095190 h 5672137"/>
              <a:gd name="connsiteX851" fmla="*/ 490604 w 7517293"/>
              <a:gd name="connsiteY851" fmla="*/ 5087704 h 5672137"/>
              <a:gd name="connsiteX852" fmla="*/ 489839 w 7517293"/>
              <a:gd name="connsiteY852" fmla="*/ 5090784 h 5672137"/>
              <a:gd name="connsiteX853" fmla="*/ 487735 w 7517293"/>
              <a:gd name="connsiteY853" fmla="*/ 5088701 h 5672137"/>
              <a:gd name="connsiteX854" fmla="*/ 488173 w 7517293"/>
              <a:gd name="connsiteY854" fmla="*/ 5088823 h 5672137"/>
              <a:gd name="connsiteX855" fmla="*/ 356239 w 7517293"/>
              <a:gd name="connsiteY855" fmla="*/ 5083402 h 5672137"/>
              <a:gd name="connsiteX856" fmla="*/ 355374 w 7517293"/>
              <a:gd name="connsiteY856" fmla="*/ 5086349 h 5672137"/>
              <a:gd name="connsiteX857" fmla="*/ 355289 w 7517293"/>
              <a:gd name="connsiteY857" fmla="*/ 5087853 h 5672137"/>
              <a:gd name="connsiteX858" fmla="*/ 354095 w 7517293"/>
              <a:gd name="connsiteY858" fmla="*/ 5094024 h 5672137"/>
              <a:gd name="connsiteX859" fmla="*/ 361219 w 7517293"/>
              <a:gd name="connsiteY859" fmla="*/ 5126930 h 5672137"/>
              <a:gd name="connsiteX860" fmla="*/ 362279 w 7517293"/>
              <a:gd name="connsiteY860" fmla="*/ 5144523 h 5672137"/>
              <a:gd name="connsiteX861" fmla="*/ 360537 w 7517293"/>
              <a:gd name="connsiteY861" fmla="*/ 5155399 h 5672137"/>
              <a:gd name="connsiteX862" fmla="*/ 357931 w 7517293"/>
              <a:gd name="connsiteY862" fmla="*/ 5171792 h 5672137"/>
              <a:gd name="connsiteX863" fmla="*/ 359673 w 7517293"/>
              <a:gd name="connsiteY863" fmla="*/ 5175805 h 5672137"/>
              <a:gd name="connsiteX864" fmla="*/ 365835 w 7517293"/>
              <a:gd name="connsiteY864" fmla="*/ 5177866 h 5672137"/>
              <a:gd name="connsiteX865" fmla="*/ 370438 w 7517293"/>
              <a:gd name="connsiteY865" fmla="*/ 5172834 h 5672137"/>
              <a:gd name="connsiteX866" fmla="*/ 368453 w 7517293"/>
              <a:gd name="connsiteY866" fmla="*/ 5159437 h 5672137"/>
              <a:gd name="connsiteX867" fmla="*/ 373884 w 7517293"/>
              <a:gd name="connsiteY867" fmla="*/ 5158927 h 5672137"/>
              <a:gd name="connsiteX868" fmla="*/ 373641 w 7517293"/>
              <a:gd name="connsiteY868" fmla="*/ 5146027 h 5672137"/>
              <a:gd name="connsiteX869" fmla="*/ 373336 w 7517293"/>
              <a:gd name="connsiteY869" fmla="*/ 5115533 h 5672137"/>
              <a:gd name="connsiteX870" fmla="*/ 359332 w 7517293"/>
              <a:gd name="connsiteY870" fmla="*/ 5085573 h 5672137"/>
              <a:gd name="connsiteX871" fmla="*/ 356239 w 7517293"/>
              <a:gd name="connsiteY871" fmla="*/ 5083402 h 5672137"/>
              <a:gd name="connsiteX872" fmla="*/ 342681 w 7517293"/>
              <a:gd name="connsiteY872" fmla="*/ 5081416 h 5672137"/>
              <a:gd name="connsiteX873" fmla="*/ 333637 w 7517293"/>
              <a:gd name="connsiteY873" fmla="*/ 5095770 h 5672137"/>
              <a:gd name="connsiteX874" fmla="*/ 321179 w 7517293"/>
              <a:gd name="connsiteY874" fmla="*/ 5126773 h 5672137"/>
              <a:gd name="connsiteX875" fmla="*/ 320229 w 7517293"/>
              <a:gd name="connsiteY875" fmla="*/ 5131453 h 5672137"/>
              <a:gd name="connsiteX876" fmla="*/ 320874 w 7517293"/>
              <a:gd name="connsiteY876" fmla="*/ 5135478 h 5672137"/>
              <a:gd name="connsiteX877" fmla="*/ 319169 w 7517293"/>
              <a:gd name="connsiteY877" fmla="*/ 5142414 h 5672137"/>
              <a:gd name="connsiteX878" fmla="*/ 323164 w 7517293"/>
              <a:gd name="connsiteY878" fmla="*/ 5166918 h 5672137"/>
              <a:gd name="connsiteX879" fmla="*/ 326196 w 7517293"/>
              <a:gd name="connsiteY879" fmla="*/ 5175587 h 5672137"/>
              <a:gd name="connsiteX880" fmla="*/ 341175 w 7517293"/>
              <a:gd name="connsiteY880" fmla="*/ 5166190 h 5672137"/>
              <a:gd name="connsiteX881" fmla="*/ 335195 w 7517293"/>
              <a:gd name="connsiteY881" fmla="*/ 5142862 h 5672137"/>
              <a:gd name="connsiteX882" fmla="*/ 336912 w 7517293"/>
              <a:gd name="connsiteY882" fmla="*/ 5129125 h 5672137"/>
              <a:gd name="connsiteX883" fmla="*/ 334453 w 7517293"/>
              <a:gd name="connsiteY883" fmla="*/ 5126348 h 5672137"/>
              <a:gd name="connsiteX884" fmla="*/ 335561 w 7517293"/>
              <a:gd name="connsiteY884" fmla="*/ 5122347 h 5672137"/>
              <a:gd name="connsiteX885" fmla="*/ 339409 w 7517293"/>
              <a:gd name="connsiteY885" fmla="*/ 5120747 h 5672137"/>
              <a:gd name="connsiteX886" fmla="*/ 340834 w 7517293"/>
              <a:gd name="connsiteY886" fmla="*/ 5108234 h 5672137"/>
              <a:gd name="connsiteX887" fmla="*/ 338325 w 7517293"/>
              <a:gd name="connsiteY887" fmla="*/ 5106258 h 5672137"/>
              <a:gd name="connsiteX888" fmla="*/ 341272 w 7517293"/>
              <a:gd name="connsiteY888" fmla="*/ 5101420 h 5672137"/>
              <a:gd name="connsiteX889" fmla="*/ 347276 w 7517293"/>
              <a:gd name="connsiteY889" fmla="*/ 5092218 h 5672137"/>
              <a:gd name="connsiteX890" fmla="*/ 346289 w 7517293"/>
              <a:gd name="connsiteY890" fmla="*/ 5090059 h 5672137"/>
              <a:gd name="connsiteX891" fmla="*/ 342681 w 7517293"/>
              <a:gd name="connsiteY891" fmla="*/ 5081416 h 5672137"/>
              <a:gd name="connsiteX892" fmla="*/ 368946 w 7517293"/>
              <a:gd name="connsiteY892" fmla="*/ 5061768 h 5672137"/>
              <a:gd name="connsiteX893" fmla="*/ 363935 w 7517293"/>
              <a:gd name="connsiteY893" fmla="*/ 5065301 h 5672137"/>
              <a:gd name="connsiteX894" fmla="*/ 363472 w 7517293"/>
              <a:gd name="connsiteY894" fmla="*/ 5066974 h 5672137"/>
              <a:gd name="connsiteX895" fmla="*/ 376454 w 7517293"/>
              <a:gd name="connsiteY895" fmla="*/ 5111253 h 5672137"/>
              <a:gd name="connsiteX896" fmla="*/ 378828 w 7517293"/>
              <a:gd name="connsiteY896" fmla="*/ 5115776 h 5672137"/>
              <a:gd name="connsiteX897" fmla="*/ 389119 w 7517293"/>
              <a:gd name="connsiteY897" fmla="*/ 5144208 h 5672137"/>
              <a:gd name="connsiteX898" fmla="*/ 391262 w 7517293"/>
              <a:gd name="connsiteY898" fmla="*/ 5145178 h 5672137"/>
              <a:gd name="connsiteX899" fmla="*/ 395999 w 7517293"/>
              <a:gd name="connsiteY899" fmla="*/ 5151107 h 5672137"/>
              <a:gd name="connsiteX900" fmla="*/ 400980 w 7517293"/>
              <a:gd name="connsiteY900" fmla="*/ 5156745 h 5672137"/>
              <a:gd name="connsiteX901" fmla="*/ 417493 w 7517293"/>
              <a:gd name="connsiteY901" fmla="*/ 5158830 h 5672137"/>
              <a:gd name="connsiteX902" fmla="*/ 396925 w 7517293"/>
              <a:gd name="connsiteY902" fmla="*/ 5128834 h 5672137"/>
              <a:gd name="connsiteX903" fmla="*/ 391128 w 7517293"/>
              <a:gd name="connsiteY903" fmla="*/ 5116964 h 5672137"/>
              <a:gd name="connsiteX904" fmla="*/ 388558 w 7517293"/>
              <a:gd name="connsiteY904" fmla="*/ 5113339 h 5672137"/>
              <a:gd name="connsiteX905" fmla="*/ 386805 w 7517293"/>
              <a:gd name="connsiteY905" fmla="*/ 5099808 h 5672137"/>
              <a:gd name="connsiteX906" fmla="*/ 377976 w 7517293"/>
              <a:gd name="connsiteY906" fmla="*/ 5074601 h 5672137"/>
              <a:gd name="connsiteX907" fmla="*/ 375419 w 7517293"/>
              <a:gd name="connsiteY907" fmla="*/ 5070284 h 5672137"/>
              <a:gd name="connsiteX908" fmla="*/ 374103 w 7517293"/>
              <a:gd name="connsiteY908" fmla="*/ 5067374 h 5672137"/>
              <a:gd name="connsiteX909" fmla="*/ 368946 w 7517293"/>
              <a:gd name="connsiteY909" fmla="*/ 5061768 h 5672137"/>
              <a:gd name="connsiteX910" fmla="*/ 478406 w 7517293"/>
              <a:gd name="connsiteY910" fmla="*/ 5057287 h 5672137"/>
              <a:gd name="connsiteX911" fmla="*/ 476677 w 7517293"/>
              <a:gd name="connsiteY911" fmla="*/ 5057990 h 5672137"/>
              <a:gd name="connsiteX912" fmla="*/ 478406 w 7517293"/>
              <a:gd name="connsiteY912" fmla="*/ 5057287 h 5672137"/>
              <a:gd name="connsiteX913" fmla="*/ 895671 w 7517293"/>
              <a:gd name="connsiteY913" fmla="*/ 5048855 h 5672137"/>
              <a:gd name="connsiteX914" fmla="*/ 889128 w 7517293"/>
              <a:gd name="connsiteY914" fmla="*/ 5058341 h 5672137"/>
              <a:gd name="connsiteX915" fmla="*/ 884549 w 7517293"/>
              <a:gd name="connsiteY915" fmla="*/ 5080384 h 5672137"/>
              <a:gd name="connsiteX916" fmla="*/ 870228 w 7517293"/>
              <a:gd name="connsiteY916" fmla="*/ 5099735 h 5672137"/>
              <a:gd name="connsiteX917" fmla="*/ 871299 w 7517293"/>
              <a:gd name="connsiteY917" fmla="*/ 5101917 h 5672137"/>
              <a:gd name="connsiteX918" fmla="*/ 860693 w 7517293"/>
              <a:gd name="connsiteY918" fmla="*/ 5114988 h 5672137"/>
              <a:gd name="connsiteX919" fmla="*/ 862665 w 7517293"/>
              <a:gd name="connsiteY919" fmla="*/ 5118104 h 5672137"/>
              <a:gd name="connsiteX920" fmla="*/ 857356 w 7517293"/>
              <a:gd name="connsiteY920" fmla="*/ 5119644 h 5672137"/>
              <a:gd name="connsiteX921" fmla="*/ 833183 w 7517293"/>
              <a:gd name="connsiteY921" fmla="*/ 5137333 h 5672137"/>
              <a:gd name="connsiteX922" fmla="*/ 811348 w 7517293"/>
              <a:gd name="connsiteY922" fmla="*/ 5144220 h 5672137"/>
              <a:gd name="connsiteX923" fmla="*/ 800851 w 7517293"/>
              <a:gd name="connsiteY923" fmla="*/ 5144548 h 5672137"/>
              <a:gd name="connsiteX924" fmla="*/ 772781 w 7517293"/>
              <a:gd name="connsiteY924" fmla="*/ 5153277 h 5672137"/>
              <a:gd name="connsiteX925" fmla="*/ 793240 w 7517293"/>
              <a:gd name="connsiteY925" fmla="*/ 5158733 h 5672137"/>
              <a:gd name="connsiteX926" fmla="*/ 800936 w 7517293"/>
              <a:gd name="connsiteY926" fmla="*/ 5157533 h 5672137"/>
              <a:gd name="connsiteX927" fmla="*/ 816536 w 7517293"/>
              <a:gd name="connsiteY927" fmla="*/ 5157945 h 5672137"/>
              <a:gd name="connsiteX928" fmla="*/ 831320 w 7517293"/>
              <a:gd name="connsiteY928" fmla="*/ 5152744 h 5672137"/>
              <a:gd name="connsiteX929" fmla="*/ 834047 w 7517293"/>
              <a:gd name="connsiteY929" fmla="*/ 5148367 h 5672137"/>
              <a:gd name="connsiteX930" fmla="*/ 850439 w 7517293"/>
              <a:gd name="connsiteY930" fmla="*/ 5139116 h 5672137"/>
              <a:gd name="connsiteX931" fmla="*/ 862568 w 7517293"/>
              <a:gd name="connsiteY931" fmla="*/ 5133587 h 5672137"/>
              <a:gd name="connsiteX932" fmla="*/ 873479 w 7517293"/>
              <a:gd name="connsiteY932" fmla="*/ 5120480 h 5672137"/>
              <a:gd name="connsiteX933" fmla="*/ 879848 w 7517293"/>
              <a:gd name="connsiteY933" fmla="*/ 5115448 h 5672137"/>
              <a:gd name="connsiteX934" fmla="*/ 887386 w 7517293"/>
              <a:gd name="connsiteY934" fmla="*/ 5102548 h 5672137"/>
              <a:gd name="connsiteX935" fmla="*/ 894705 w 7517293"/>
              <a:gd name="connsiteY935" fmla="*/ 5095722 h 5672137"/>
              <a:gd name="connsiteX936" fmla="*/ 893719 w 7517293"/>
              <a:gd name="connsiteY936" fmla="*/ 5093563 h 5672137"/>
              <a:gd name="connsiteX937" fmla="*/ 895497 w 7517293"/>
              <a:gd name="connsiteY937" fmla="*/ 5092036 h 5672137"/>
              <a:gd name="connsiteX938" fmla="*/ 894206 w 7517293"/>
              <a:gd name="connsiteY938" fmla="*/ 5091066 h 5672137"/>
              <a:gd name="connsiteX939" fmla="*/ 894583 w 7517293"/>
              <a:gd name="connsiteY939" fmla="*/ 5087634 h 5672137"/>
              <a:gd name="connsiteX940" fmla="*/ 896617 w 7517293"/>
              <a:gd name="connsiteY940" fmla="*/ 5082760 h 5672137"/>
              <a:gd name="connsiteX941" fmla="*/ 898760 w 7517293"/>
              <a:gd name="connsiteY941" fmla="*/ 5081548 h 5672137"/>
              <a:gd name="connsiteX942" fmla="*/ 897080 w 7517293"/>
              <a:gd name="connsiteY942" fmla="*/ 5081087 h 5672137"/>
              <a:gd name="connsiteX943" fmla="*/ 899223 w 7517293"/>
              <a:gd name="connsiteY943" fmla="*/ 5079875 h 5672137"/>
              <a:gd name="connsiteX944" fmla="*/ 901988 w 7517293"/>
              <a:gd name="connsiteY944" fmla="*/ 5076104 h 5672137"/>
              <a:gd name="connsiteX945" fmla="*/ 902609 w 7517293"/>
              <a:gd name="connsiteY945" fmla="*/ 5064622 h 5672137"/>
              <a:gd name="connsiteX946" fmla="*/ 902670 w 7517293"/>
              <a:gd name="connsiteY946" fmla="*/ 5060293 h 5672137"/>
              <a:gd name="connsiteX947" fmla="*/ 895671 w 7517293"/>
              <a:gd name="connsiteY947" fmla="*/ 5048855 h 5672137"/>
              <a:gd name="connsiteX948" fmla="*/ 526716 w 7517293"/>
              <a:gd name="connsiteY948" fmla="*/ 5043937 h 5672137"/>
              <a:gd name="connsiteX949" fmla="*/ 524305 w 7517293"/>
              <a:gd name="connsiteY949" fmla="*/ 5048339 h 5672137"/>
              <a:gd name="connsiteX950" fmla="*/ 520530 w 7517293"/>
              <a:gd name="connsiteY950" fmla="*/ 5045514 h 5672137"/>
              <a:gd name="connsiteX951" fmla="*/ 518898 w 7517293"/>
              <a:gd name="connsiteY951" fmla="*/ 5046435 h 5672137"/>
              <a:gd name="connsiteX952" fmla="*/ 519628 w 7517293"/>
              <a:gd name="connsiteY952" fmla="*/ 5045647 h 5672137"/>
              <a:gd name="connsiteX953" fmla="*/ 520676 w 7517293"/>
              <a:gd name="connsiteY953" fmla="*/ 5044071 h 5672137"/>
              <a:gd name="connsiteX954" fmla="*/ 526716 w 7517293"/>
              <a:gd name="connsiteY954" fmla="*/ 5043937 h 5672137"/>
              <a:gd name="connsiteX955" fmla="*/ 353450 w 7517293"/>
              <a:gd name="connsiteY955" fmla="*/ 5040664 h 5672137"/>
              <a:gd name="connsiteX956" fmla="*/ 347629 w 7517293"/>
              <a:gd name="connsiteY956" fmla="*/ 5042761 h 5672137"/>
              <a:gd name="connsiteX957" fmla="*/ 343014 w 7517293"/>
              <a:gd name="connsiteY957" fmla="*/ 5049793 h 5672137"/>
              <a:gd name="connsiteX958" fmla="*/ 333064 w 7517293"/>
              <a:gd name="connsiteY958" fmla="*/ 5059578 h 5672137"/>
              <a:gd name="connsiteX959" fmla="*/ 315784 w 7517293"/>
              <a:gd name="connsiteY959" fmla="*/ 5076189 h 5672137"/>
              <a:gd name="connsiteX960" fmla="*/ 309098 w 7517293"/>
              <a:gd name="connsiteY960" fmla="*/ 5080105 h 5672137"/>
              <a:gd name="connsiteX961" fmla="*/ 298467 w 7517293"/>
              <a:gd name="connsiteY961" fmla="*/ 5086204 h 5672137"/>
              <a:gd name="connsiteX962" fmla="*/ 295800 w 7517293"/>
              <a:gd name="connsiteY962" fmla="*/ 5087926 h 5672137"/>
              <a:gd name="connsiteX963" fmla="*/ 276048 w 7517293"/>
              <a:gd name="connsiteY963" fmla="*/ 5101396 h 5672137"/>
              <a:gd name="connsiteX964" fmla="*/ 276961 w 7517293"/>
              <a:gd name="connsiteY964" fmla="*/ 5103736 h 5672137"/>
              <a:gd name="connsiteX965" fmla="*/ 300282 w 7517293"/>
              <a:gd name="connsiteY965" fmla="*/ 5101857 h 5672137"/>
              <a:gd name="connsiteX966" fmla="*/ 316234 w 7517293"/>
              <a:gd name="connsiteY966" fmla="*/ 5095370 h 5672137"/>
              <a:gd name="connsiteX967" fmla="*/ 320667 w 7517293"/>
              <a:gd name="connsiteY967" fmla="*/ 5092994 h 5672137"/>
              <a:gd name="connsiteX968" fmla="*/ 334842 w 7517293"/>
              <a:gd name="connsiteY968" fmla="*/ 5085270 h 5672137"/>
              <a:gd name="connsiteX969" fmla="*/ 333771 w 7517293"/>
              <a:gd name="connsiteY969" fmla="*/ 5083064 h 5672137"/>
              <a:gd name="connsiteX970" fmla="*/ 335548 w 7517293"/>
              <a:gd name="connsiteY970" fmla="*/ 5081863 h 5672137"/>
              <a:gd name="connsiteX971" fmla="*/ 342612 w 7517293"/>
              <a:gd name="connsiteY971" fmla="*/ 5076577 h 5672137"/>
              <a:gd name="connsiteX972" fmla="*/ 354619 w 7517293"/>
              <a:gd name="connsiteY972" fmla="*/ 5060136 h 5672137"/>
              <a:gd name="connsiteX973" fmla="*/ 361499 w 7517293"/>
              <a:gd name="connsiteY973" fmla="*/ 5051891 h 5672137"/>
              <a:gd name="connsiteX974" fmla="*/ 363034 w 7517293"/>
              <a:gd name="connsiteY974" fmla="*/ 5042579 h 5672137"/>
              <a:gd name="connsiteX975" fmla="*/ 353450 w 7517293"/>
              <a:gd name="connsiteY975" fmla="*/ 5040664 h 5672137"/>
              <a:gd name="connsiteX976" fmla="*/ 1381954 w 7517293"/>
              <a:gd name="connsiteY976" fmla="*/ 5037563 h 5672137"/>
              <a:gd name="connsiteX977" fmla="*/ 1377166 w 7517293"/>
              <a:gd name="connsiteY977" fmla="*/ 5041512 h 5672137"/>
              <a:gd name="connsiteX978" fmla="*/ 1391779 w 7517293"/>
              <a:gd name="connsiteY978" fmla="*/ 5052873 h 5672137"/>
              <a:gd name="connsiteX979" fmla="*/ 1402739 w 7517293"/>
              <a:gd name="connsiteY979" fmla="*/ 5062245 h 5672137"/>
              <a:gd name="connsiteX980" fmla="*/ 1418083 w 7517293"/>
              <a:gd name="connsiteY980" fmla="*/ 5079087 h 5672137"/>
              <a:gd name="connsiteX981" fmla="*/ 1422528 w 7517293"/>
              <a:gd name="connsiteY981" fmla="*/ 5091163 h 5672137"/>
              <a:gd name="connsiteX982" fmla="*/ 1425013 w 7517293"/>
              <a:gd name="connsiteY982" fmla="*/ 5108877 h 5672137"/>
              <a:gd name="connsiteX983" fmla="*/ 1422930 w 7517293"/>
              <a:gd name="connsiteY983" fmla="*/ 5110174 h 5672137"/>
              <a:gd name="connsiteX984" fmla="*/ 1423332 w 7517293"/>
              <a:gd name="connsiteY984" fmla="*/ 5121208 h 5672137"/>
              <a:gd name="connsiteX985" fmla="*/ 1422382 w 7517293"/>
              <a:gd name="connsiteY985" fmla="*/ 5124239 h 5672137"/>
              <a:gd name="connsiteX986" fmla="*/ 1418765 w 7517293"/>
              <a:gd name="connsiteY986" fmla="*/ 5137867 h 5672137"/>
              <a:gd name="connsiteX987" fmla="*/ 1417146 w 7517293"/>
              <a:gd name="connsiteY987" fmla="*/ 5143008 h 5672137"/>
              <a:gd name="connsiteX988" fmla="*/ 1416391 w 7517293"/>
              <a:gd name="connsiteY988" fmla="*/ 5146124 h 5672137"/>
              <a:gd name="connsiteX989" fmla="*/ 1414406 w 7517293"/>
              <a:gd name="connsiteY989" fmla="*/ 5147457 h 5672137"/>
              <a:gd name="connsiteX990" fmla="*/ 1415356 w 7517293"/>
              <a:gd name="connsiteY990" fmla="*/ 5162383 h 5672137"/>
              <a:gd name="connsiteX991" fmla="*/ 1401716 w 7517293"/>
              <a:gd name="connsiteY991" fmla="*/ 5180146 h 5672137"/>
              <a:gd name="connsiteX992" fmla="*/ 1400194 w 7517293"/>
              <a:gd name="connsiteY992" fmla="*/ 5185238 h 5672137"/>
              <a:gd name="connsiteX993" fmla="*/ 1396894 w 7517293"/>
              <a:gd name="connsiteY993" fmla="*/ 5196696 h 5672137"/>
              <a:gd name="connsiteX994" fmla="*/ 1389441 w 7517293"/>
              <a:gd name="connsiteY994" fmla="*/ 5210930 h 5672137"/>
              <a:gd name="connsiteX995" fmla="*/ 1389880 w 7517293"/>
              <a:gd name="connsiteY995" fmla="*/ 5214834 h 5672137"/>
              <a:gd name="connsiteX996" fmla="*/ 1369214 w 7517293"/>
              <a:gd name="connsiteY996" fmla="*/ 5246334 h 5672137"/>
              <a:gd name="connsiteX997" fmla="*/ 1355770 w 7517293"/>
              <a:gd name="connsiteY997" fmla="*/ 5270717 h 5672137"/>
              <a:gd name="connsiteX998" fmla="*/ 1352116 w 7517293"/>
              <a:gd name="connsiteY998" fmla="*/ 5272790 h 5672137"/>
              <a:gd name="connsiteX999" fmla="*/ 1346466 w 7517293"/>
              <a:gd name="connsiteY999" fmla="*/ 5280028 h 5672137"/>
              <a:gd name="connsiteX1000" fmla="*/ 1342691 w 7517293"/>
              <a:gd name="connsiteY1000" fmla="*/ 5281035 h 5672137"/>
              <a:gd name="connsiteX1001" fmla="*/ 1336127 w 7517293"/>
              <a:gd name="connsiteY1001" fmla="*/ 5289037 h 5672137"/>
              <a:gd name="connsiteX1002" fmla="*/ 1333825 w 7517293"/>
              <a:gd name="connsiteY1002" fmla="*/ 5292868 h 5672137"/>
              <a:gd name="connsiteX1003" fmla="*/ 1326202 w 7517293"/>
              <a:gd name="connsiteY1003" fmla="*/ 5301477 h 5672137"/>
              <a:gd name="connsiteX1004" fmla="*/ 1327310 w 7517293"/>
              <a:gd name="connsiteY1004" fmla="*/ 5303696 h 5672137"/>
              <a:gd name="connsiteX1005" fmla="*/ 1316350 w 7517293"/>
              <a:gd name="connsiteY1005" fmla="*/ 5311286 h 5672137"/>
              <a:gd name="connsiteX1006" fmla="*/ 1307521 w 7517293"/>
              <a:gd name="connsiteY1006" fmla="*/ 5320779 h 5672137"/>
              <a:gd name="connsiteX1007" fmla="*/ 1304757 w 7517293"/>
              <a:gd name="connsiteY1007" fmla="*/ 5323447 h 5672137"/>
              <a:gd name="connsiteX1008" fmla="*/ 1292323 w 7517293"/>
              <a:gd name="connsiteY1008" fmla="*/ 5331837 h 5672137"/>
              <a:gd name="connsiteX1009" fmla="*/ 1289656 w 7517293"/>
              <a:gd name="connsiteY1009" fmla="*/ 5334989 h 5672137"/>
              <a:gd name="connsiteX1010" fmla="*/ 1251722 w 7517293"/>
              <a:gd name="connsiteY1010" fmla="*/ 5367520 h 5672137"/>
              <a:gd name="connsiteX1011" fmla="*/ 1248970 w 7517293"/>
              <a:gd name="connsiteY1011" fmla="*/ 5370757 h 5672137"/>
              <a:gd name="connsiteX1012" fmla="*/ 1246206 w 7517293"/>
              <a:gd name="connsiteY1012" fmla="*/ 5370575 h 5672137"/>
              <a:gd name="connsiteX1013" fmla="*/ 1240592 w 7517293"/>
              <a:gd name="connsiteY1013" fmla="*/ 5376116 h 5672137"/>
              <a:gd name="connsiteX1014" fmla="*/ 1233139 w 7517293"/>
              <a:gd name="connsiteY1014" fmla="*/ 5381705 h 5672137"/>
              <a:gd name="connsiteX1015" fmla="*/ 1221740 w 7517293"/>
              <a:gd name="connsiteY1015" fmla="*/ 5394145 h 5672137"/>
              <a:gd name="connsiteX1016" fmla="*/ 1215518 w 7517293"/>
              <a:gd name="connsiteY1016" fmla="*/ 5400547 h 5672137"/>
              <a:gd name="connsiteX1017" fmla="*/ 1212778 w 7517293"/>
              <a:gd name="connsiteY1017" fmla="*/ 5403481 h 5672137"/>
              <a:gd name="connsiteX1018" fmla="*/ 1209575 w 7517293"/>
              <a:gd name="connsiteY1018" fmla="*/ 5408089 h 5672137"/>
              <a:gd name="connsiteX1019" fmla="*/ 1205617 w 7517293"/>
              <a:gd name="connsiteY1019" fmla="*/ 5408937 h 5672137"/>
              <a:gd name="connsiteX1020" fmla="*/ 1193829 w 7517293"/>
              <a:gd name="connsiteY1020" fmla="*/ 5419086 h 5672137"/>
              <a:gd name="connsiteX1021" fmla="*/ 1196812 w 7517293"/>
              <a:gd name="connsiteY1021" fmla="*/ 5418201 h 5672137"/>
              <a:gd name="connsiteX1022" fmla="*/ 1224383 w 7517293"/>
              <a:gd name="connsiteY1022" fmla="*/ 5404124 h 5672137"/>
              <a:gd name="connsiteX1023" fmla="*/ 1227379 w 7517293"/>
              <a:gd name="connsiteY1023" fmla="*/ 5398110 h 5672137"/>
              <a:gd name="connsiteX1024" fmla="*/ 1230789 w 7517293"/>
              <a:gd name="connsiteY1024" fmla="*/ 5396861 h 5672137"/>
              <a:gd name="connsiteX1025" fmla="*/ 1236451 w 7517293"/>
              <a:gd name="connsiteY1025" fmla="*/ 5393115 h 5672137"/>
              <a:gd name="connsiteX1026" fmla="*/ 1239057 w 7517293"/>
              <a:gd name="connsiteY1026" fmla="*/ 5393066 h 5672137"/>
              <a:gd name="connsiteX1027" fmla="*/ 1253269 w 7517293"/>
              <a:gd name="connsiteY1027" fmla="*/ 5387404 h 5672137"/>
              <a:gd name="connsiteX1028" fmla="*/ 1256362 w 7517293"/>
              <a:gd name="connsiteY1028" fmla="*/ 5384252 h 5672137"/>
              <a:gd name="connsiteX1029" fmla="*/ 1269806 w 7517293"/>
              <a:gd name="connsiteY1029" fmla="*/ 5374006 h 5672137"/>
              <a:gd name="connsiteX1030" fmla="*/ 1281412 w 7517293"/>
              <a:gd name="connsiteY1030" fmla="*/ 5363409 h 5672137"/>
              <a:gd name="connsiteX1031" fmla="*/ 1287330 w 7517293"/>
              <a:gd name="connsiteY1031" fmla="*/ 5356110 h 5672137"/>
              <a:gd name="connsiteX1032" fmla="*/ 1312075 w 7517293"/>
              <a:gd name="connsiteY1032" fmla="*/ 5339087 h 5672137"/>
              <a:gd name="connsiteX1033" fmla="*/ 1314803 w 7517293"/>
              <a:gd name="connsiteY1033" fmla="*/ 5335717 h 5672137"/>
              <a:gd name="connsiteX1034" fmla="*/ 1317641 w 7517293"/>
              <a:gd name="connsiteY1034" fmla="*/ 5332576 h 5672137"/>
              <a:gd name="connsiteX1035" fmla="*/ 1322646 w 7517293"/>
              <a:gd name="connsiteY1035" fmla="*/ 5330188 h 5672137"/>
              <a:gd name="connsiteX1036" fmla="*/ 1335786 w 7517293"/>
              <a:gd name="connsiteY1036" fmla="*/ 5318718 h 5672137"/>
              <a:gd name="connsiteX1037" fmla="*/ 1333460 w 7517293"/>
              <a:gd name="connsiteY1037" fmla="*/ 5314341 h 5672137"/>
              <a:gd name="connsiteX1038" fmla="*/ 1352043 w 7517293"/>
              <a:gd name="connsiteY1038" fmla="*/ 5297076 h 5672137"/>
              <a:gd name="connsiteX1039" fmla="*/ 1358278 w 7517293"/>
              <a:gd name="connsiteY1039" fmla="*/ 5290480 h 5672137"/>
              <a:gd name="connsiteX1040" fmla="*/ 1360689 w 7517293"/>
              <a:gd name="connsiteY1040" fmla="*/ 5288115 h 5672137"/>
              <a:gd name="connsiteX1041" fmla="*/ 1361725 w 7517293"/>
              <a:gd name="connsiteY1041" fmla="*/ 5284393 h 5672137"/>
              <a:gd name="connsiteX1042" fmla="*/ 1390671 w 7517293"/>
              <a:gd name="connsiteY1042" fmla="*/ 5245267 h 5672137"/>
              <a:gd name="connsiteX1043" fmla="*/ 1400974 w 7517293"/>
              <a:gd name="connsiteY1043" fmla="*/ 5216265 h 5672137"/>
              <a:gd name="connsiteX1044" fmla="*/ 1401777 w 7517293"/>
              <a:gd name="connsiteY1044" fmla="*/ 5216980 h 5672137"/>
              <a:gd name="connsiteX1045" fmla="*/ 1405053 w 7517293"/>
              <a:gd name="connsiteY1045" fmla="*/ 5213476 h 5672137"/>
              <a:gd name="connsiteX1046" fmla="*/ 1410643 w 7517293"/>
              <a:gd name="connsiteY1046" fmla="*/ 5205874 h 5672137"/>
              <a:gd name="connsiteX1047" fmla="*/ 1408085 w 7517293"/>
              <a:gd name="connsiteY1047" fmla="*/ 5202285 h 5672137"/>
              <a:gd name="connsiteX1048" fmla="*/ 1422248 w 7517293"/>
              <a:gd name="connsiteY1048" fmla="*/ 5183868 h 5672137"/>
              <a:gd name="connsiteX1049" fmla="*/ 1430261 w 7517293"/>
              <a:gd name="connsiteY1049" fmla="*/ 5155399 h 5672137"/>
              <a:gd name="connsiteX1050" fmla="*/ 1432660 w 7517293"/>
              <a:gd name="connsiteY1050" fmla="*/ 5152598 h 5672137"/>
              <a:gd name="connsiteX1051" fmla="*/ 1432880 w 7517293"/>
              <a:gd name="connsiteY1051" fmla="*/ 5145748 h 5672137"/>
              <a:gd name="connsiteX1052" fmla="*/ 1437190 w 7517293"/>
              <a:gd name="connsiteY1052" fmla="*/ 5130386 h 5672137"/>
              <a:gd name="connsiteX1053" fmla="*/ 1439723 w 7517293"/>
              <a:gd name="connsiteY1053" fmla="*/ 5094909 h 5672137"/>
              <a:gd name="connsiteX1054" fmla="*/ 1438043 w 7517293"/>
              <a:gd name="connsiteY1054" fmla="*/ 5082069 h 5672137"/>
              <a:gd name="connsiteX1055" fmla="*/ 1419703 w 7517293"/>
              <a:gd name="connsiteY1055" fmla="*/ 5061530 h 5672137"/>
              <a:gd name="connsiteX1056" fmla="*/ 1412165 w 7517293"/>
              <a:gd name="connsiteY1056" fmla="*/ 5054001 h 5672137"/>
              <a:gd name="connsiteX1057" fmla="*/ 1406186 w 7517293"/>
              <a:gd name="connsiteY1057" fmla="*/ 5050448 h 5672137"/>
              <a:gd name="connsiteX1058" fmla="*/ 1387261 w 7517293"/>
              <a:gd name="connsiteY1058" fmla="*/ 5039815 h 5672137"/>
              <a:gd name="connsiteX1059" fmla="*/ 1381954 w 7517293"/>
              <a:gd name="connsiteY1059" fmla="*/ 5037563 h 5672137"/>
              <a:gd name="connsiteX1060" fmla="*/ 406119 w 7517293"/>
              <a:gd name="connsiteY1060" fmla="*/ 5033765 h 5672137"/>
              <a:gd name="connsiteX1061" fmla="*/ 384114 w 7517293"/>
              <a:gd name="connsiteY1061" fmla="*/ 5036650 h 5672137"/>
              <a:gd name="connsiteX1062" fmla="*/ 374554 w 7517293"/>
              <a:gd name="connsiteY1062" fmla="*/ 5045404 h 5672137"/>
              <a:gd name="connsiteX1063" fmla="*/ 399421 w 7517293"/>
              <a:gd name="connsiteY1063" fmla="*/ 5059166 h 5672137"/>
              <a:gd name="connsiteX1064" fmla="*/ 404585 w 7517293"/>
              <a:gd name="connsiteY1064" fmla="*/ 5075595 h 5672137"/>
              <a:gd name="connsiteX1065" fmla="*/ 406789 w 7517293"/>
              <a:gd name="connsiteY1065" fmla="*/ 5079838 h 5672137"/>
              <a:gd name="connsiteX1066" fmla="*/ 403233 w 7517293"/>
              <a:gd name="connsiteY1066" fmla="*/ 5083367 h 5672137"/>
              <a:gd name="connsiteX1067" fmla="*/ 399385 w 7517293"/>
              <a:gd name="connsiteY1067" fmla="*/ 5076662 h 5672137"/>
              <a:gd name="connsiteX1068" fmla="*/ 391372 w 7517293"/>
              <a:gd name="connsiteY1068" fmla="*/ 5067459 h 5672137"/>
              <a:gd name="connsiteX1069" fmla="*/ 392005 w 7517293"/>
              <a:gd name="connsiteY1069" fmla="*/ 5065859 h 5672137"/>
              <a:gd name="connsiteX1070" fmla="*/ 387816 w 7517293"/>
              <a:gd name="connsiteY1070" fmla="*/ 5064040 h 5672137"/>
              <a:gd name="connsiteX1071" fmla="*/ 387584 w 7517293"/>
              <a:gd name="connsiteY1071" fmla="*/ 5065640 h 5672137"/>
              <a:gd name="connsiteX1072" fmla="*/ 389594 w 7517293"/>
              <a:gd name="connsiteY1072" fmla="*/ 5076916 h 5672137"/>
              <a:gd name="connsiteX1073" fmla="*/ 394891 w 7517293"/>
              <a:gd name="connsiteY1073" fmla="*/ 5090363 h 5672137"/>
              <a:gd name="connsiteX1074" fmla="*/ 396438 w 7517293"/>
              <a:gd name="connsiteY1074" fmla="*/ 5101335 h 5672137"/>
              <a:gd name="connsiteX1075" fmla="*/ 397643 w 7517293"/>
              <a:gd name="connsiteY1075" fmla="*/ 5106015 h 5672137"/>
              <a:gd name="connsiteX1076" fmla="*/ 399263 w 7517293"/>
              <a:gd name="connsiteY1076" fmla="*/ 5113860 h 5672137"/>
              <a:gd name="connsiteX1077" fmla="*/ 403696 w 7517293"/>
              <a:gd name="connsiteY1077" fmla="*/ 5121329 h 5672137"/>
              <a:gd name="connsiteX1078" fmla="*/ 407446 w 7517293"/>
              <a:gd name="connsiteY1078" fmla="*/ 5129974 h 5672137"/>
              <a:gd name="connsiteX1079" fmla="*/ 407507 w 7517293"/>
              <a:gd name="connsiteY1079" fmla="*/ 5134981 h 5672137"/>
              <a:gd name="connsiteX1080" fmla="*/ 413267 w 7517293"/>
              <a:gd name="connsiteY1080" fmla="*/ 5138437 h 5672137"/>
              <a:gd name="connsiteX1081" fmla="*/ 430560 w 7517293"/>
              <a:gd name="connsiteY1081" fmla="*/ 5163935 h 5672137"/>
              <a:gd name="connsiteX1082" fmla="*/ 437806 w 7517293"/>
              <a:gd name="connsiteY1082" fmla="*/ 5186656 h 5672137"/>
              <a:gd name="connsiteX1083" fmla="*/ 438488 w 7517293"/>
              <a:gd name="connsiteY1083" fmla="*/ 5174847 h 5672137"/>
              <a:gd name="connsiteX1084" fmla="*/ 443980 w 7517293"/>
              <a:gd name="connsiteY1084" fmla="*/ 5177502 h 5672137"/>
              <a:gd name="connsiteX1085" fmla="*/ 447511 w 7517293"/>
              <a:gd name="connsiteY1085" fmla="*/ 5180837 h 5672137"/>
              <a:gd name="connsiteX1086" fmla="*/ 456060 w 7517293"/>
              <a:gd name="connsiteY1086" fmla="*/ 5191676 h 5672137"/>
              <a:gd name="connsiteX1087" fmla="*/ 467118 w 7517293"/>
              <a:gd name="connsiteY1087" fmla="*/ 5198296 h 5672137"/>
              <a:gd name="connsiteX1088" fmla="*/ 473462 w 7517293"/>
              <a:gd name="connsiteY1088" fmla="*/ 5200139 h 5672137"/>
              <a:gd name="connsiteX1089" fmla="*/ 473468 w 7517293"/>
              <a:gd name="connsiteY1089" fmla="*/ 5200141 h 5672137"/>
              <a:gd name="connsiteX1090" fmla="*/ 472890 w 7517293"/>
              <a:gd name="connsiteY1090" fmla="*/ 5200284 h 5672137"/>
              <a:gd name="connsiteX1091" fmla="*/ 469736 w 7517293"/>
              <a:gd name="connsiteY1091" fmla="*/ 5199739 h 5672137"/>
              <a:gd name="connsiteX1092" fmla="*/ 471380 w 7517293"/>
              <a:gd name="connsiteY1092" fmla="*/ 5205729 h 5672137"/>
              <a:gd name="connsiteX1093" fmla="*/ 475106 w 7517293"/>
              <a:gd name="connsiteY1093" fmla="*/ 5209596 h 5672137"/>
              <a:gd name="connsiteX1094" fmla="*/ 481999 w 7517293"/>
              <a:gd name="connsiteY1094" fmla="*/ 5212555 h 5672137"/>
              <a:gd name="connsiteX1095" fmla="*/ 495285 w 7517293"/>
              <a:gd name="connsiteY1095" fmla="*/ 5222448 h 5672137"/>
              <a:gd name="connsiteX1096" fmla="*/ 497063 w 7517293"/>
              <a:gd name="connsiteY1096" fmla="*/ 5218193 h 5672137"/>
              <a:gd name="connsiteX1097" fmla="*/ 493410 w 7517293"/>
              <a:gd name="connsiteY1097" fmla="*/ 5205631 h 5672137"/>
              <a:gd name="connsiteX1098" fmla="*/ 491632 w 7517293"/>
              <a:gd name="connsiteY1098" fmla="*/ 5201630 h 5672137"/>
              <a:gd name="connsiteX1099" fmla="*/ 487832 w 7517293"/>
              <a:gd name="connsiteY1099" fmla="*/ 5199933 h 5672137"/>
              <a:gd name="connsiteX1100" fmla="*/ 477359 w 7517293"/>
              <a:gd name="connsiteY1100" fmla="*/ 5193980 h 5672137"/>
              <a:gd name="connsiteX1101" fmla="*/ 473925 w 7517293"/>
              <a:gd name="connsiteY1101" fmla="*/ 5185577 h 5672137"/>
              <a:gd name="connsiteX1102" fmla="*/ 461699 w 7517293"/>
              <a:gd name="connsiteY1102" fmla="*/ 5171634 h 5672137"/>
              <a:gd name="connsiteX1103" fmla="*/ 456316 w 7517293"/>
              <a:gd name="connsiteY1103" fmla="*/ 5169379 h 5672137"/>
              <a:gd name="connsiteX1104" fmla="*/ 449594 w 7517293"/>
              <a:gd name="connsiteY1104" fmla="*/ 5164505 h 5672137"/>
              <a:gd name="connsiteX1105" fmla="*/ 445928 w 7517293"/>
              <a:gd name="connsiteY1105" fmla="*/ 5154381 h 5672137"/>
              <a:gd name="connsiteX1106" fmla="*/ 443140 w 7517293"/>
              <a:gd name="connsiteY1106" fmla="*/ 5151204 h 5672137"/>
              <a:gd name="connsiteX1107" fmla="*/ 439778 w 7517293"/>
              <a:gd name="connsiteY1107" fmla="*/ 5147700 h 5672137"/>
              <a:gd name="connsiteX1108" fmla="*/ 434920 w 7517293"/>
              <a:gd name="connsiteY1108" fmla="*/ 5148464 h 5672137"/>
              <a:gd name="connsiteX1109" fmla="*/ 434140 w 7517293"/>
              <a:gd name="connsiteY1109" fmla="*/ 5138012 h 5672137"/>
              <a:gd name="connsiteX1110" fmla="*/ 427381 w 7517293"/>
              <a:gd name="connsiteY1110" fmla="*/ 5129561 h 5672137"/>
              <a:gd name="connsiteX1111" fmla="*/ 418272 w 7517293"/>
              <a:gd name="connsiteY1111" fmla="*/ 5117158 h 5672137"/>
              <a:gd name="connsiteX1112" fmla="*/ 414010 w 7517293"/>
              <a:gd name="connsiteY1112" fmla="*/ 5106779 h 5672137"/>
              <a:gd name="connsiteX1113" fmla="*/ 408506 w 7517293"/>
              <a:gd name="connsiteY1113" fmla="*/ 5088895 h 5672137"/>
              <a:gd name="connsiteX1114" fmla="*/ 418601 w 7517293"/>
              <a:gd name="connsiteY1114" fmla="*/ 5100256 h 5672137"/>
              <a:gd name="connsiteX1115" fmla="*/ 423667 w 7517293"/>
              <a:gd name="connsiteY1115" fmla="*/ 5114078 h 5672137"/>
              <a:gd name="connsiteX1116" fmla="*/ 428076 w 7517293"/>
              <a:gd name="connsiteY1116" fmla="*/ 5120880 h 5672137"/>
              <a:gd name="connsiteX1117" fmla="*/ 429293 w 7517293"/>
              <a:gd name="connsiteY1117" fmla="*/ 5124845 h 5672137"/>
              <a:gd name="connsiteX1118" fmla="*/ 431485 w 7517293"/>
              <a:gd name="connsiteY1118" fmla="*/ 5127234 h 5672137"/>
              <a:gd name="connsiteX1119" fmla="*/ 449740 w 7517293"/>
              <a:gd name="connsiteY1119" fmla="*/ 5133381 h 5672137"/>
              <a:gd name="connsiteX1120" fmla="*/ 441154 w 7517293"/>
              <a:gd name="connsiteY1120" fmla="*/ 5119413 h 5672137"/>
              <a:gd name="connsiteX1121" fmla="*/ 437331 w 7517293"/>
              <a:gd name="connsiteY1121" fmla="*/ 5113484 h 5672137"/>
              <a:gd name="connsiteX1122" fmla="*/ 440655 w 7517293"/>
              <a:gd name="connsiteY1122" fmla="*/ 5111872 h 5672137"/>
              <a:gd name="connsiteX1123" fmla="*/ 446269 w 7517293"/>
              <a:gd name="connsiteY1123" fmla="*/ 5116903 h 5672137"/>
              <a:gd name="connsiteX1124" fmla="*/ 454733 w 7517293"/>
              <a:gd name="connsiteY1124" fmla="*/ 5129113 h 5672137"/>
              <a:gd name="connsiteX1125" fmla="*/ 458508 w 7517293"/>
              <a:gd name="connsiteY1125" fmla="*/ 5131126 h 5672137"/>
              <a:gd name="connsiteX1126" fmla="*/ 475898 w 7517293"/>
              <a:gd name="connsiteY1126" fmla="*/ 5148512 h 5672137"/>
              <a:gd name="connsiteX1127" fmla="*/ 485104 w 7517293"/>
              <a:gd name="connsiteY1127" fmla="*/ 5155229 h 5672137"/>
              <a:gd name="connsiteX1128" fmla="*/ 491851 w 7517293"/>
              <a:gd name="connsiteY1128" fmla="*/ 5161983 h 5672137"/>
              <a:gd name="connsiteX1129" fmla="*/ 496235 w 7517293"/>
              <a:gd name="connsiteY1129" fmla="*/ 5166760 h 5672137"/>
              <a:gd name="connsiteX1130" fmla="*/ 497915 w 7517293"/>
              <a:gd name="connsiteY1130" fmla="*/ 5169027 h 5672137"/>
              <a:gd name="connsiteX1131" fmla="*/ 526704 w 7517293"/>
              <a:gd name="connsiteY1131" fmla="*/ 5193192 h 5672137"/>
              <a:gd name="connsiteX1132" fmla="*/ 534425 w 7517293"/>
              <a:gd name="connsiteY1132" fmla="*/ 5197156 h 5672137"/>
              <a:gd name="connsiteX1133" fmla="*/ 539758 w 7517293"/>
              <a:gd name="connsiteY1133" fmla="*/ 5200672 h 5672137"/>
              <a:gd name="connsiteX1134" fmla="*/ 546480 w 7517293"/>
              <a:gd name="connsiteY1134" fmla="*/ 5205850 h 5672137"/>
              <a:gd name="connsiteX1135" fmla="*/ 551778 w 7517293"/>
              <a:gd name="connsiteY1135" fmla="*/ 5207135 h 5672137"/>
              <a:gd name="connsiteX1136" fmla="*/ 555943 w 7517293"/>
              <a:gd name="connsiteY1136" fmla="*/ 5207741 h 5672137"/>
              <a:gd name="connsiteX1137" fmla="*/ 567341 w 7517293"/>
              <a:gd name="connsiteY1137" fmla="*/ 5220157 h 5672137"/>
              <a:gd name="connsiteX1138" fmla="*/ 571981 w 7517293"/>
              <a:gd name="connsiteY1138" fmla="*/ 5223345 h 5672137"/>
              <a:gd name="connsiteX1139" fmla="*/ 578252 w 7517293"/>
              <a:gd name="connsiteY1139" fmla="*/ 5224631 h 5672137"/>
              <a:gd name="connsiteX1140" fmla="*/ 576328 w 7517293"/>
              <a:gd name="connsiteY1140" fmla="*/ 5228498 h 5672137"/>
              <a:gd name="connsiteX1141" fmla="*/ 586850 w 7517293"/>
              <a:gd name="connsiteY1141" fmla="*/ 5238683 h 5672137"/>
              <a:gd name="connsiteX1142" fmla="*/ 588677 w 7517293"/>
              <a:gd name="connsiteY1142" fmla="*/ 5242757 h 5672137"/>
              <a:gd name="connsiteX1143" fmla="*/ 601804 w 7517293"/>
              <a:gd name="connsiteY1143" fmla="*/ 5263442 h 5672137"/>
              <a:gd name="connsiteX1144" fmla="*/ 606554 w 7517293"/>
              <a:gd name="connsiteY1144" fmla="*/ 5269286 h 5672137"/>
              <a:gd name="connsiteX1145" fmla="*/ 613203 w 7517293"/>
              <a:gd name="connsiteY1145" fmla="*/ 5276015 h 5672137"/>
              <a:gd name="connsiteX1146" fmla="*/ 619645 w 7517293"/>
              <a:gd name="connsiteY1146" fmla="*/ 5294651 h 5672137"/>
              <a:gd name="connsiteX1147" fmla="*/ 622994 w 7517293"/>
              <a:gd name="connsiteY1147" fmla="*/ 5299149 h 5672137"/>
              <a:gd name="connsiteX1148" fmla="*/ 623262 w 7517293"/>
              <a:gd name="connsiteY1148" fmla="*/ 5303598 h 5672137"/>
              <a:gd name="connsiteX1149" fmla="*/ 624394 w 7517293"/>
              <a:gd name="connsiteY1149" fmla="*/ 5315675 h 5672137"/>
              <a:gd name="connsiteX1150" fmla="*/ 629545 w 7517293"/>
              <a:gd name="connsiteY1150" fmla="*/ 5307527 h 5672137"/>
              <a:gd name="connsiteX1151" fmla="*/ 626842 w 7517293"/>
              <a:gd name="connsiteY1151" fmla="*/ 5297391 h 5672137"/>
              <a:gd name="connsiteX1152" fmla="*/ 626355 w 7517293"/>
              <a:gd name="connsiteY1152" fmla="*/ 5292517 h 5672137"/>
              <a:gd name="connsiteX1153" fmla="*/ 625636 w 7517293"/>
              <a:gd name="connsiteY1153" fmla="*/ 5288552 h 5672137"/>
              <a:gd name="connsiteX1154" fmla="*/ 625113 w 7517293"/>
              <a:gd name="connsiteY1154" fmla="*/ 5287036 h 5672137"/>
              <a:gd name="connsiteX1155" fmla="*/ 622616 w 7517293"/>
              <a:gd name="connsiteY1155" fmla="*/ 5280259 h 5672137"/>
              <a:gd name="connsiteX1156" fmla="*/ 619243 w 7517293"/>
              <a:gd name="connsiteY1156" fmla="*/ 5276718 h 5672137"/>
              <a:gd name="connsiteX1157" fmla="*/ 618256 w 7517293"/>
              <a:gd name="connsiteY1157" fmla="*/ 5269322 h 5672137"/>
              <a:gd name="connsiteX1158" fmla="*/ 612521 w 7517293"/>
              <a:gd name="connsiteY1158" fmla="*/ 5254858 h 5672137"/>
              <a:gd name="connsiteX1159" fmla="*/ 609488 w 7517293"/>
              <a:gd name="connsiteY1159" fmla="*/ 5255755 h 5672137"/>
              <a:gd name="connsiteX1160" fmla="*/ 606578 w 7517293"/>
              <a:gd name="connsiteY1160" fmla="*/ 5246698 h 5672137"/>
              <a:gd name="connsiteX1161" fmla="*/ 605713 w 7517293"/>
              <a:gd name="connsiteY1161" fmla="*/ 5240369 h 5672137"/>
              <a:gd name="connsiteX1162" fmla="*/ 603655 w 7517293"/>
              <a:gd name="connsiteY1162" fmla="*/ 5239302 h 5672137"/>
              <a:gd name="connsiteX1163" fmla="*/ 603619 w 7517293"/>
              <a:gd name="connsiteY1163" fmla="*/ 5234294 h 5672137"/>
              <a:gd name="connsiteX1164" fmla="*/ 594790 w 7517293"/>
              <a:gd name="connsiteY1164" fmla="*/ 5223685 h 5672137"/>
              <a:gd name="connsiteX1165" fmla="*/ 588043 w 7517293"/>
              <a:gd name="connsiteY1165" fmla="*/ 5216701 h 5672137"/>
              <a:gd name="connsiteX1166" fmla="*/ 585949 w 7517293"/>
              <a:gd name="connsiteY1166" fmla="*/ 5213052 h 5672137"/>
              <a:gd name="connsiteX1167" fmla="*/ 578118 w 7517293"/>
              <a:gd name="connsiteY1167" fmla="*/ 5207414 h 5672137"/>
              <a:gd name="connsiteX1168" fmla="*/ 566878 w 7517293"/>
              <a:gd name="connsiteY1168" fmla="*/ 5197084 h 5672137"/>
              <a:gd name="connsiteX1169" fmla="*/ 563785 w 7517293"/>
              <a:gd name="connsiteY1169" fmla="*/ 5194453 h 5672137"/>
              <a:gd name="connsiteX1170" fmla="*/ 558902 w 7517293"/>
              <a:gd name="connsiteY1170" fmla="*/ 5192864 h 5672137"/>
              <a:gd name="connsiteX1171" fmla="*/ 555930 w 7517293"/>
              <a:gd name="connsiteY1171" fmla="*/ 5192040 h 5672137"/>
              <a:gd name="connsiteX1172" fmla="*/ 551985 w 7517293"/>
              <a:gd name="connsiteY1172" fmla="*/ 5192949 h 5672137"/>
              <a:gd name="connsiteX1173" fmla="*/ 553605 w 7517293"/>
              <a:gd name="connsiteY1173" fmla="*/ 5189166 h 5672137"/>
              <a:gd name="connsiteX1174" fmla="*/ 546882 w 7517293"/>
              <a:gd name="connsiteY1174" fmla="*/ 5184498 h 5672137"/>
              <a:gd name="connsiteX1175" fmla="*/ 542036 w 7517293"/>
              <a:gd name="connsiteY1175" fmla="*/ 5183128 h 5672137"/>
              <a:gd name="connsiteX1176" fmla="*/ 536653 w 7517293"/>
              <a:gd name="connsiteY1176" fmla="*/ 5177927 h 5672137"/>
              <a:gd name="connsiteX1177" fmla="*/ 530089 w 7517293"/>
              <a:gd name="connsiteY1177" fmla="*/ 5172519 h 5672137"/>
              <a:gd name="connsiteX1178" fmla="*/ 507414 w 7517293"/>
              <a:gd name="connsiteY1178" fmla="*/ 5154562 h 5672137"/>
              <a:gd name="connsiteX1179" fmla="*/ 514623 w 7517293"/>
              <a:gd name="connsiteY1179" fmla="*/ 5157388 h 5672137"/>
              <a:gd name="connsiteX1180" fmla="*/ 534985 w 7517293"/>
              <a:gd name="connsiteY1180" fmla="*/ 5162977 h 5672137"/>
              <a:gd name="connsiteX1181" fmla="*/ 539125 w 7517293"/>
              <a:gd name="connsiteY1181" fmla="*/ 5162395 h 5672137"/>
              <a:gd name="connsiteX1182" fmla="*/ 544167 w 7517293"/>
              <a:gd name="connsiteY1182" fmla="*/ 5163462 h 5672137"/>
              <a:gd name="connsiteX1183" fmla="*/ 553812 w 7517293"/>
              <a:gd name="connsiteY1183" fmla="*/ 5166408 h 5672137"/>
              <a:gd name="connsiteX1184" fmla="*/ 578106 w 7517293"/>
              <a:gd name="connsiteY1184" fmla="*/ 5167136 h 5672137"/>
              <a:gd name="connsiteX1185" fmla="*/ 587057 w 7517293"/>
              <a:gd name="connsiteY1185" fmla="*/ 5170252 h 5672137"/>
              <a:gd name="connsiteX1186" fmla="*/ 603546 w 7517293"/>
              <a:gd name="connsiteY1186" fmla="*/ 5169306 h 5672137"/>
              <a:gd name="connsiteX1187" fmla="*/ 618256 w 7517293"/>
              <a:gd name="connsiteY1187" fmla="*/ 5168287 h 5672137"/>
              <a:gd name="connsiteX1188" fmla="*/ 620936 w 7517293"/>
              <a:gd name="connsiteY1188" fmla="*/ 5172374 h 5672137"/>
              <a:gd name="connsiteX1189" fmla="*/ 626988 w 7517293"/>
              <a:gd name="connsiteY1189" fmla="*/ 5170531 h 5672137"/>
              <a:gd name="connsiteX1190" fmla="*/ 639458 w 7517293"/>
              <a:gd name="connsiteY1190" fmla="*/ 5175672 h 5672137"/>
              <a:gd name="connsiteX1191" fmla="*/ 639446 w 7517293"/>
              <a:gd name="connsiteY1191" fmla="*/ 5175659 h 5672137"/>
              <a:gd name="connsiteX1192" fmla="*/ 642247 w 7517293"/>
              <a:gd name="connsiteY1192" fmla="*/ 5173113 h 5672137"/>
              <a:gd name="connsiteX1193" fmla="*/ 659174 w 7517293"/>
              <a:gd name="connsiteY1193" fmla="*/ 5172107 h 5672137"/>
              <a:gd name="connsiteX1194" fmla="*/ 669574 w 7517293"/>
              <a:gd name="connsiteY1194" fmla="*/ 5171416 h 5672137"/>
              <a:gd name="connsiteX1195" fmla="*/ 678586 w 7517293"/>
              <a:gd name="connsiteY1195" fmla="*/ 5172095 h 5672137"/>
              <a:gd name="connsiteX1196" fmla="*/ 682592 w 7517293"/>
              <a:gd name="connsiteY1196" fmla="*/ 5171428 h 5672137"/>
              <a:gd name="connsiteX1197" fmla="*/ 694478 w 7517293"/>
              <a:gd name="connsiteY1197" fmla="*/ 5169112 h 5672137"/>
              <a:gd name="connsiteX1198" fmla="*/ 701516 w 7517293"/>
              <a:gd name="connsiteY1198" fmla="*/ 5165814 h 5672137"/>
              <a:gd name="connsiteX1199" fmla="*/ 680229 w 7517293"/>
              <a:gd name="connsiteY1199" fmla="*/ 5164408 h 5672137"/>
              <a:gd name="connsiteX1200" fmla="*/ 676333 w 7517293"/>
              <a:gd name="connsiteY1200" fmla="*/ 5165147 h 5672137"/>
              <a:gd name="connsiteX1201" fmla="*/ 671924 w 7517293"/>
              <a:gd name="connsiteY1201" fmla="*/ 5164844 h 5672137"/>
              <a:gd name="connsiteX1202" fmla="*/ 664264 w 7517293"/>
              <a:gd name="connsiteY1202" fmla="*/ 5166323 h 5672137"/>
              <a:gd name="connsiteX1203" fmla="*/ 661768 w 7517293"/>
              <a:gd name="connsiteY1203" fmla="*/ 5162104 h 5672137"/>
              <a:gd name="connsiteX1204" fmla="*/ 659186 w 7517293"/>
              <a:gd name="connsiteY1204" fmla="*/ 5164747 h 5672137"/>
              <a:gd name="connsiteX1205" fmla="*/ 652586 w 7517293"/>
              <a:gd name="connsiteY1205" fmla="*/ 5163038 h 5672137"/>
              <a:gd name="connsiteX1206" fmla="*/ 643733 w 7517293"/>
              <a:gd name="connsiteY1206" fmla="*/ 5162383 h 5672137"/>
              <a:gd name="connsiteX1207" fmla="*/ 629935 w 7517293"/>
              <a:gd name="connsiteY1207" fmla="*/ 5165802 h 5672137"/>
              <a:gd name="connsiteX1208" fmla="*/ 633686 w 7517293"/>
              <a:gd name="connsiteY1208" fmla="*/ 5162456 h 5672137"/>
              <a:gd name="connsiteX1209" fmla="*/ 633211 w 7517293"/>
              <a:gd name="connsiteY1209" fmla="*/ 5161534 h 5672137"/>
              <a:gd name="connsiteX1210" fmla="*/ 621131 w 7517293"/>
              <a:gd name="connsiteY1210" fmla="*/ 5157739 h 5672137"/>
              <a:gd name="connsiteX1211" fmla="*/ 615651 w 7517293"/>
              <a:gd name="connsiteY1211" fmla="*/ 5157060 h 5672137"/>
              <a:gd name="connsiteX1212" fmla="*/ 611985 w 7517293"/>
              <a:gd name="connsiteY1212" fmla="*/ 5159097 h 5672137"/>
              <a:gd name="connsiteX1213" fmla="*/ 611218 w 7517293"/>
              <a:gd name="connsiteY1213" fmla="*/ 5155326 h 5672137"/>
              <a:gd name="connsiteX1214" fmla="*/ 599746 w 7517293"/>
              <a:gd name="connsiteY1214" fmla="*/ 5155714 h 5672137"/>
              <a:gd name="connsiteX1215" fmla="*/ 547796 w 7517293"/>
              <a:gd name="connsiteY1215" fmla="*/ 5148682 h 5672137"/>
              <a:gd name="connsiteX1216" fmla="*/ 543765 w 7517293"/>
              <a:gd name="connsiteY1216" fmla="*/ 5150961 h 5672137"/>
              <a:gd name="connsiteX1217" fmla="*/ 535654 w 7517293"/>
              <a:gd name="connsiteY1217" fmla="*/ 5147130 h 5672137"/>
              <a:gd name="connsiteX1218" fmla="*/ 533487 w 7517293"/>
              <a:gd name="connsiteY1218" fmla="*/ 5148100 h 5672137"/>
              <a:gd name="connsiteX1219" fmla="*/ 519592 w 7517293"/>
              <a:gd name="connsiteY1219" fmla="*/ 5144814 h 5672137"/>
              <a:gd name="connsiteX1220" fmla="*/ 517156 w 7517293"/>
              <a:gd name="connsiteY1220" fmla="*/ 5146742 h 5672137"/>
              <a:gd name="connsiteX1221" fmla="*/ 516694 w 7517293"/>
              <a:gd name="connsiteY1221" fmla="*/ 5143578 h 5672137"/>
              <a:gd name="connsiteX1222" fmla="*/ 476823 w 7517293"/>
              <a:gd name="connsiteY1222" fmla="*/ 5128131 h 5672137"/>
              <a:gd name="connsiteX1223" fmla="*/ 470868 w 7517293"/>
              <a:gd name="connsiteY1223" fmla="*/ 5120274 h 5672137"/>
              <a:gd name="connsiteX1224" fmla="*/ 461175 w 7517293"/>
              <a:gd name="connsiteY1224" fmla="*/ 5110562 h 5672137"/>
              <a:gd name="connsiteX1225" fmla="*/ 459105 w 7517293"/>
              <a:gd name="connsiteY1225" fmla="*/ 5106937 h 5672137"/>
              <a:gd name="connsiteX1226" fmla="*/ 453308 w 7517293"/>
              <a:gd name="connsiteY1226" fmla="*/ 5102608 h 5672137"/>
              <a:gd name="connsiteX1227" fmla="*/ 451981 w 7517293"/>
              <a:gd name="connsiteY1227" fmla="*/ 5100147 h 5672137"/>
              <a:gd name="connsiteX1228" fmla="*/ 442214 w 7517293"/>
              <a:gd name="connsiteY1228" fmla="*/ 5089611 h 5672137"/>
              <a:gd name="connsiteX1229" fmla="*/ 445344 w 7517293"/>
              <a:gd name="connsiteY1229" fmla="*/ 5087926 h 5672137"/>
              <a:gd name="connsiteX1230" fmla="*/ 456779 w 7517293"/>
              <a:gd name="connsiteY1230" fmla="*/ 5092836 h 5672137"/>
              <a:gd name="connsiteX1231" fmla="*/ 462003 w 7517293"/>
              <a:gd name="connsiteY1231" fmla="*/ 5094546 h 5672137"/>
              <a:gd name="connsiteX1232" fmla="*/ 481475 w 7517293"/>
              <a:gd name="connsiteY1232" fmla="*/ 5101360 h 5672137"/>
              <a:gd name="connsiteX1233" fmla="*/ 505721 w 7517293"/>
              <a:gd name="connsiteY1233" fmla="*/ 5100887 h 5672137"/>
              <a:gd name="connsiteX1234" fmla="*/ 508571 w 7517293"/>
              <a:gd name="connsiteY1234" fmla="*/ 5098825 h 5672137"/>
              <a:gd name="connsiteX1235" fmla="*/ 507110 w 7517293"/>
              <a:gd name="connsiteY1235" fmla="*/ 5094061 h 5672137"/>
              <a:gd name="connsiteX1236" fmla="*/ 500765 w 7517293"/>
              <a:gd name="connsiteY1236" fmla="*/ 5090411 h 5672137"/>
              <a:gd name="connsiteX1237" fmla="*/ 492739 w 7517293"/>
              <a:gd name="connsiteY1237" fmla="*/ 5086721 h 5672137"/>
              <a:gd name="connsiteX1238" fmla="*/ 490604 w 7517293"/>
              <a:gd name="connsiteY1238" fmla="*/ 5087704 h 5672137"/>
              <a:gd name="connsiteX1239" fmla="*/ 490609 w 7517293"/>
              <a:gd name="connsiteY1239" fmla="*/ 5087683 h 5672137"/>
              <a:gd name="connsiteX1240" fmla="*/ 488173 w 7517293"/>
              <a:gd name="connsiteY1240" fmla="*/ 5088823 h 5672137"/>
              <a:gd name="connsiteX1241" fmla="*/ 487905 w 7517293"/>
              <a:gd name="connsiteY1241" fmla="*/ 5088459 h 5672137"/>
              <a:gd name="connsiteX1242" fmla="*/ 487735 w 7517293"/>
              <a:gd name="connsiteY1242" fmla="*/ 5088701 h 5672137"/>
              <a:gd name="connsiteX1243" fmla="*/ 467934 w 7517293"/>
              <a:gd name="connsiteY1243" fmla="*/ 5086422 h 5672137"/>
              <a:gd name="connsiteX1244" fmla="*/ 467325 w 7517293"/>
              <a:gd name="connsiteY1244" fmla="*/ 5085355 h 5672137"/>
              <a:gd name="connsiteX1245" fmla="*/ 468555 w 7517293"/>
              <a:gd name="connsiteY1245" fmla="*/ 5085197 h 5672137"/>
              <a:gd name="connsiteX1246" fmla="*/ 453990 w 7517293"/>
              <a:gd name="connsiteY1246" fmla="*/ 5077547 h 5672137"/>
              <a:gd name="connsiteX1247" fmla="*/ 438707 w 7517293"/>
              <a:gd name="connsiteY1247" fmla="*/ 5069739 h 5672137"/>
              <a:gd name="connsiteX1248" fmla="*/ 432727 w 7517293"/>
              <a:gd name="connsiteY1248" fmla="*/ 5069835 h 5672137"/>
              <a:gd name="connsiteX1249" fmla="*/ 440205 w 7517293"/>
              <a:gd name="connsiteY1249" fmla="*/ 5063907 h 5672137"/>
              <a:gd name="connsiteX1250" fmla="*/ 438609 w 7517293"/>
              <a:gd name="connsiteY1250" fmla="*/ 5058899 h 5672137"/>
              <a:gd name="connsiteX1251" fmla="*/ 428916 w 7517293"/>
              <a:gd name="connsiteY1251" fmla="*/ 5054789 h 5672137"/>
              <a:gd name="connsiteX1252" fmla="*/ 406545 w 7517293"/>
              <a:gd name="connsiteY1252" fmla="*/ 5048799 h 5672137"/>
              <a:gd name="connsiteX1253" fmla="*/ 410954 w 7517293"/>
              <a:gd name="connsiteY1253" fmla="*/ 5044665 h 5672137"/>
              <a:gd name="connsiteX1254" fmla="*/ 414838 w 7517293"/>
              <a:gd name="connsiteY1254" fmla="*/ 5048545 h 5672137"/>
              <a:gd name="connsiteX1255" fmla="*/ 435675 w 7517293"/>
              <a:gd name="connsiteY1255" fmla="*/ 5050994 h 5672137"/>
              <a:gd name="connsiteX1256" fmla="*/ 443286 w 7517293"/>
              <a:gd name="connsiteY1256" fmla="*/ 5056547 h 5672137"/>
              <a:gd name="connsiteX1257" fmla="*/ 451920 w 7517293"/>
              <a:gd name="connsiteY1257" fmla="*/ 5058766 h 5672137"/>
              <a:gd name="connsiteX1258" fmla="*/ 456633 w 7517293"/>
              <a:gd name="connsiteY1258" fmla="*/ 5060124 h 5672137"/>
              <a:gd name="connsiteX1259" fmla="*/ 493653 w 7517293"/>
              <a:gd name="connsiteY1259" fmla="*/ 5073885 h 5672137"/>
              <a:gd name="connsiteX1260" fmla="*/ 502372 w 7517293"/>
              <a:gd name="connsiteY1260" fmla="*/ 5078323 h 5672137"/>
              <a:gd name="connsiteX1261" fmla="*/ 513893 w 7517293"/>
              <a:gd name="connsiteY1261" fmla="*/ 5081718 h 5672137"/>
              <a:gd name="connsiteX1262" fmla="*/ 525449 w 7517293"/>
              <a:gd name="connsiteY1262" fmla="*/ 5086616 h 5672137"/>
              <a:gd name="connsiteX1263" fmla="*/ 532262 w 7517293"/>
              <a:gd name="connsiteY1263" fmla="*/ 5087947 h 5672137"/>
              <a:gd name="connsiteX1264" fmla="*/ 538175 w 7517293"/>
              <a:gd name="connsiteY1264" fmla="*/ 5089102 h 5672137"/>
              <a:gd name="connsiteX1265" fmla="*/ 521090 w 7517293"/>
              <a:gd name="connsiteY1265" fmla="*/ 5076225 h 5672137"/>
              <a:gd name="connsiteX1266" fmla="*/ 512456 w 7517293"/>
              <a:gd name="connsiteY1266" fmla="*/ 5068623 h 5672137"/>
              <a:gd name="connsiteX1267" fmla="*/ 494274 w 7517293"/>
              <a:gd name="connsiteY1267" fmla="*/ 5061603 h 5672137"/>
              <a:gd name="connsiteX1268" fmla="*/ 406119 w 7517293"/>
              <a:gd name="connsiteY1268" fmla="*/ 5033765 h 5672137"/>
              <a:gd name="connsiteX1269" fmla="*/ 611279 w 7517293"/>
              <a:gd name="connsiteY1269" fmla="*/ 5025605 h 5672137"/>
              <a:gd name="connsiteX1270" fmla="*/ 607905 w 7517293"/>
              <a:gd name="connsiteY1270" fmla="*/ 5026369 h 5672137"/>
              <a:gd name="connsiteX1271" fmla="*/ 603095 w 7517293"/>
              <a:gd name="connsiteY1271" fmla="*/ 5028660 h 5672137"/>
              <a:gd name="connsiteX1272" fmla="*/ 600075 w 7517293"/>
              <a:gd name="connsiteY1272" fmla="*/ 5030358 h 5672137"/>
              <a:gd name="connsiteX1273" fmla="*/ 611279 w 7517293"/>
              <a:gd name="connsiteY1273" fmla="*/ 5025605 h 5672137"/>
              <a:gd name="connsiteX1274" fmla="*/ 674494 w 7517293"/>
              <a:gd name="connsiteY1274" fmla="*/ 5015809 h 5672137"/>
              <a:gd name="connsiteX1275" fmla="*/ 672131 w 7517293"/>
              <a:gd name="connsiteY1275" fmla="*/ 5018003 h 5672137"/>
              <a:gd name="connsiteX1276" fmla="*/ 677843 w 7517293"/>
              <a:gd name="connsiteY1276" fmla="*/ 5017906 h 5672137"/>
              <a:gd name="connsiteX1277" fmla="*/ 674494 w 7517293"/>
              <a:gd name="connsiteY1277" fmla="*/ 5015809 h 5672137"/>
              <a:gd name="connsiteX1278" fmla="*/ 668709 w 7517293"/>
              <a:gd name="connsiteY1278" fmla="*/ 5014353 h 5672137"/>
              <a:gd name="connsiteX1279" fmla="*/ 660416 w 7517293"/>
              <a:gd name="connsiteY1279" fmla="*/ 5017481 h 5672137"/>
              <a:gd name="connsiteX1280" fmla="*/ 647715 w 7517293"/>
              <a:gd name="connsiteY1280" fmla="*/ 5021167 h 5672137"/>
              <a:gd name="connsiteX1281" fmla="*/ 630227 w 7517293"/>
              <a:gd name="connsiteY1281" fmla="*/ 5021846 h 5672137"/>
              <a:gd name="connsiteX1282" fmla="*/ 623919 w 7517293"/>
              <a:gd name="connsiteY1282" fmla="*/ 5022574 h 5672137"/>
              <a:gd name="connsiteX1283" fmla="*/ 622032 w 7517293"/>
              <a:gd name="connsiteY1283" fmla="*/ 5019506 h 5672137"/>
              <a:gd name="connsiteX1284" fmla="*/ 618500 w 7517293"/>
              <a:gd name="connsiteY1284" fmla="*/ 5022101 h 5672137"/>
              <a:gd name="connsiteX1285" fmla="*/ 613982 w 7517293"/>
              <a:gd name="connsiteY1285" fmla="*/ 5025387 h 5672137"/>
              <a:gd name="connsiteX1286" fmla="*/ 615760 w 7517293"/>
              <a:gd name="connsiteY1286" fmla="*/ 5028515 h 5672137"/>
              <a:gd name="connsiteX1287" fmla="*/ 628985 w 7517293"/>
              <a:gd name="connsiteY1287" fmla="*/ 5026757 h 5672137"/>
              <a:gd name="connsiteX1288" fmla="*/ 632602 w 7517293"/>
              <a:gd name="connsiteY1288" fmla="*/ 5024198 h 5672137"/>
              <a:gd name="connsiteX1289" fmla="*/ 647715 w 7517293"/>
              <a:gd name="connsiteY1289" fmla="*/ 5021167 h 5672137"/>
              <a:gd name="connsiteX1290" fmla="*/ 654059 w 7517293"/>
              <a:gd name="connsiteY1290" fmla="*/ 5021191 h 5672137"/>
              <a:gd name="connsiteX1291" fmla="*/ 658175 w 7517293"/>
              <a:gd name="connsiteY1291" fmla="*/ 5020525 h 5672137"/>
              <a:gd name="connsiteX1292" fmla="*/ 668709 w 7517293"/>
              <a:gd name="connsiteY1292" fmla="*/ 5014353 h 5672137"/>
              <a:gd name="connsiteX1293" fmla="*/ 1040973 w 7517293"/>
              <a:gd name="connsiteY1293" fmla="*/ 5006327 h 5672137"/>
              <a:gd name="connsiteX1294" fmla="*/ 1042093 w 7517293"/>
              <a:gd name="connsiteY1294" fmla="*/ 5008582 h 5672137"/>
              <a:gd name="connsiteX1295" fmla="*/ 1042325 w 7517293"/>
              <a:gd name="connsiteY1295" fmla="*/ 5013771 h 5672137"/>
              <a:gd name="connsiteX1296" fmla="*/ 1033593 w 7517293"/>
              <a:gd name="connsiteY1296" fmla="*/ 5026441 h 5672137"/>
              <a:gd name="connsiteX1297" fmla="*/ 1031304 w 7517293"/>
              <a:gd name="connsiteY1297" fmla="*/ 5034298 h 5672137"/>
              <a:gd name="connsiteX1298" fmla="*/ 1027249 w 7517293"/>
              <a:gd name="connsiteY1298" fmla="*/ 5039572 h 5672137"/>
              <a:gd name="connsiteX1299" fmla="*/ 1025044 w 7517293"/>
              <a:gd name="connsiteY1299" fmla="*/ 5043222 h 5672137"/>
              <a:gd name="connsiteX1300" fmla="*/ 1013402 w 7517293"/>
              <a:gd name="connsiteY1300" fmla="*/ 5060148 h 5672137"/>
              <a:gd name="connsiteX1301" fmla="*/ 1012172 w 7517293"/>
              <a:gd name="connsiteY1301" fmla="*/ 5064234 h 5672137"/>
              <a:gd name="connsiteX1302" fmla="*/ 1008105 w 7517293"/>
              <a:gd name="connsiteY1302" fmla="*/ 5065968 h 5672137"/>
              <a:gd name="connsiteX1303" fmla="*/ 998960 w 7517293"/>
              <a:gd name="connsiteY1303" fmla="*/ 5079172 h 5672137"/>
              <a:gd name="connsiteX1304" fmla="*/ 986002 w 7517293"/>
              <a:gd name="connsiteY1304" fmla="*/ 5099238 h 5672137"/>
              <a:gd name="connsiteX1305" fmla="*/ 986380 w 7517293"/>
              <a:gd name="connsiteY1305" fmla="*/ 5104864 h 5672137"/>
              <a:gd name="connsiteX1306" fmla="*/ 992116 w 7517293"/>
              <a:gd name="connsiteY1306" fmla="*/ 5097310 h 5672137"/>
              <a:gd name="connsiteX1307" fmla="*/ 997656 w 7517293"/>
              <a:gd name="connsiteY1307" fmla="*/ 5089841 h 5672137"/>
              <a:gd name="connsiteX1308" fmla="*/ 999629 w 7517293"/>
              <a:gd name="connsiteY1308" fmla="*/ 5083100 h 5672137"/>
              <a:gd name="connsiteX1309" fmla="*/ 1014364 w 7517293"/>
              <a:gd name="connsiteY1309" fmla="*/ 5069047 h 5672137"/>
              <a:gd name="connsiteX1310" fmla="*/ 1017811 w 7517293"/>
              <a:gd name="connsiteY1310" fmla="*/ 5063555 h 5672137"/>
              <a:gd name="connsiteX1311" fmla="*/ 1019406 w 7517293"/>
              <a:gd name="connsiteY1311" fmla="*/ 5058244 h 5672137"/>
              <a:gd name="connsiteX1312" fmla="*/ 1022012 w 7517293"/>
              <a:gd name="connsiteY1312" fmla="*/ 5056110 h 5672137"/>
              <a:gd name="connsiteX1313" fmla="*/ 1026043 w 7517293"/>
              <a:gd name="connsiteY1313" fmla="*/ 5047211 h 5672137"/>
              <a:gd name="connsiteX1314" fmla="*/ 1039451 w 7517293"/>
              <a:gd name="connsiteY1314" fmla="*/ 5031231 h 5672137"/>
              <a:gd name="connsiteX1315" fmla="*/ 1044651 w 7517293"/>
              <a:gd name="connsiteY1315" fmla="*/ 5017881 h 5672137"/>
              <a:gd name="connsiteX1316" fmla="*/ 1040973 w 7517293"/>
              <a:gd name="connsiteY1316" fmla="*/ 5006327 h 5672137"/>
              <a:gd name="connsiteX1317" fmla="*/ 713096 w 7517293"/>
              <a:gd name="connsiteY1317" fmla="*/ 5005619 h 5672137"/>
              <a:gd name="connsiteX1318" fmla="*/ 701419 w 7517293"/>
              <a:gd name="connsiteY1318" fmla="*/ 5007175 h 5672137"/>
              <a:gd name="connsiteX1319" fmla="*/ 692870 w 7517293"/>
              <a:gd name="connsiteY1319" fmla="*/ 5010219 h 5672137"/>
              <a:gd name="connsiteX1320" fmla="*/ 688791 w 7517293"/>
              <a:gd name="connsiteY1320" fmla="*/ 5012728 h 5672137"/>
              <a:gd name="connsiteX1321" fmla="*/ 688547 w 7517293"/>
              <a:gd name="connsiteY1321" fmla="*/ 5014377 h 5672137"/>
              <a:gd name="connsiteX1322" fmla="*/ 689631 w 7517293"/>
              <a:gd name="connsiteY1322" fmla="*/ 5016524 h 5672137"/>
              <a:gd name="connsiteX1323" fmla="*/ 693747 w 7517293"/>
              <a:gd name="connsiteY1323" fmla="*/ 5015651 h 5672137"/>
              <a:gd name="connsiteX1324" fmla="*/ 709955 w 7517293"/>
              <a:gd name="connsiteY1324" fmla="*/ 5009503 h 5672137"/>
              <a:gd name="connsiteX1325" fmla="*/ 716276 w 7517293"/>
              <a:gd name="connsiteY1325" fmla="*/ 5008461 h 5672137"/>
              <a:gd name="connsiteX1326" fmla="*/ 723010 w 7517293"/>
              <a:gd name="connsiteY1326" fmla="*/ 5010364 h 5672137"/>
              <a:gd name="connsiteX1327" fmla="*/ 722280 w 7517293"/>
              <a:gd name="connsiteY1327" fmla="*/ 5006472 h 5672137"/>
              <a:gd name="connsiteX1328" fmla="*/ 713096 w 7517293"/>
              <a:gd name="connsiteY1328" fmla="*/ 5005619 h 5672137"/>
              <a:gd name="connsiteX1329" fmla="*/ 1246893 w 7517293"/>
              <a:gd name="connsiteY1329" fmla="*/ 5004878 h 5672137"/>
              <a:gd name="connsiteX1330" fmla="*/ 1248787 w 7517293"/>
              <a:gd name="connsiteY1330" fmla="*/ 5006436 h 5672137"/>
              <a:gd name="connsiteX1331" fmla="*/ 1247253 w 7517293"/>
              <a:gd name="connsiteY1331" fmla="*/ 5006630 h 5672137"/>
              <a:gd name="connsiteX1332" fmla="*/ 1246893 w 7517293"/>
              <a:gd name="connsiteY1332" fmla="*/ 5004878 h 5672137"/>
              <a:gd name="connsiteX1333" fmla="*/ 767167 w 7517293"/>
              <a:gd name="connsiteY1333" fmla="*/ 5003987 h 5672137"/>
              <a:gd name="connsiteX1334" fmla="*/ 750410 w 7517293"/>
              <a:gd name="connsiteY1334" fmla="*/ 5006302 h 5672137"/>
              <a:gd name="connsiteX1335" fmla="*/ 726152 w 7517293"/>
              <a:gd name="connsiteY1335" fmla="*/ 5005842 h 5672137"/>
              <a:gd name="connsiteX1336" fmla="*/ 764780 w 7517293"/>
              <a:gd name="connsiteY1336" fmla="*/ 5012377 h 5672137"/>
              <a:gd name="connsiteX1337" fmla="*/ 777116 w 7517293"/>
              <a:gd name="connsiteY1337" fmla="*/ 5013905 h 5672137"/>
              <a:gd name="connsiteX1338" fmla="*/ 791717 w 7517293"/>
              <a:gd name="connsiteY1338" fmla="*/ 5014147 h 5672137"/>
              <a:gd name="connsiteX1339" fmla="*/ 793033 w 7517293"/>
              <a:gd name="connsiteY1339" fmla="*/ 5016184 h 5672137"/>
              <a:gd name="connsiteX1340" fmla="*/ 808900 w 7517293"/>
              <a:gd name="connsiteY1340" fmla="*/ 5017239 h 5672137"/>
              <a:gd name="connsiteX1341" fmla="*/ 816231 w 7517293"/>
              <a:gd name="connsiteY1341" fmla="*/ 5017299 h 5672137"/>
              <a:gd name="connsiteX1342" fmla="*/ 823635 w 7517293"/>
              <a:gd name="connsiteY1342" fmla="*/ 5010304 h 5672137"/>
              <a:gd name="connsiteX1343" fmla="*/ 822333 w 7517293"/>
              <a:gd name="connsiteY1343" fmla="*/ 5008242 h 5672137"/>
              <a:gd name="connsiteX1344" fmla="*/ 800437 w 7517293"/>
              <a:gd name="connsiteY1344" fmla="*/ 5009237 h 5672137"/>
              <a:gd name="connsiteX1345" fmla="*/ 767167 w 7517293"/>
              <a:gd name="connsiteY1345" fmla="*/ 5003987 h 5672137"/>
              <a:gd name="connsiteX1346" fmla="*/ 1011807 w 7517293"/>
              <a:gd name="connsiteY1346" fmla="*/ 4994845 h 5672137"/>
              <a:gd name="connsiteX1347" fmla="*/ 1013074 w 7517293"/>
              <a:gd name="connsiteY1347" fmla="*/ 5002580 h 5672137"/>
              <a:gd name="connsiteX1348" fmla="*/ 1007508 w 7517293"/>
              <a:gd name="connsiteY1348" fmla="*/ 5009746 h 5672137"/>
              <a:gd name="connsiteX1349" fmla="*/ 1008568 w 7517293"/>
              <a:gd name="connsiteY1349" fmla="*/ 5011904 h 5672137"/>
              <a:gd name="connsiteX1350" fmla="*/ 1006424 w 7517293"/>
              <a:gd name="connsiteY1350" fmla="*/ 5018730 h 5672137"/>
              <a:gd name="connsiteX1351" fmla="*/ 1000920 w 7517293"/>
              <a:gd name="connsiteY1351" fmla="*/ 5020476 h 5672137"/>
              <a:gd name="connsiteX1352" fmla="*/ 1003185 w 7517293"/>
              <a:gd name="connsiteY1352" fmla="*/ 5024841 h 5672137"/>
              <a:gd name="connsiteX1353" fmla="*/ 1000104 w 7517293"/>
              <a:gd name="connsiteY1353" fmla="*/ 5026587 h 5672137"/>
              <a:gd name="connsiteX1354" fmla="*/ 998667 w 7517293"/>
              <a:gd name="connsiteY1354" fmla="*/ 5024308 h 5672137"/>
              <a:gd name="connsiteX1355" fmla="*/ 995818 w 7517293"/>
              <a:gd name="connsiteY1355" fmla="*/ 5031740 h 5672137"/>
              <a:gd name="connsiteX1356" fmla="*/ 976211 w 7517293"/>
              <a:gd name="connsiteY1356" fmla="*/ 5057020 h 5672137"/>
              <a:gd name="connsiteX1357" fmla="*/ 980608 w 7517293"/>
              <a:gd name="connsiteY1357" fmla="*/ 5060148 h 5672137"/>
              <a:gd name="connsiteX1358" fmla="*/ 973203 w 7517293"/>
              <a:gd name="connsiteY1358" fmla="*/ 5067047 h 5672137"/>
              <a:gd name="connsiteX1359" fmla="*/ 961768 w 7517293"/>
              <a:gd name="connsiteY1359" fmla="*/ 5082748 h 5672137"/>
              <a:gd name="connsiteX1360" fmla="*/ 958541 w 7517293"/>
              <a:gd name="connsiteY1360" fmla="*/ 5087707 h 5672137"/>
              <a:gd name="connsiteX1361" fmla="*/ 953524 w 7517293"/>
              <a:gd name="connsiteY1361" fmla="*/ 5101905 h 5672137"/>
              <a:gd name="connsiteX1362" fmla="*/ 964423 w 7517293"/>
              <a:gd name="connsiteY1362" fmla="*/ 5086301 h 5672137"/>
              <a:gd name="connsiteX1363" fmla="*/ 961768 w 7517293"/>
              <a:gd name="connsiteY1363" fmla="*/ 5082748 h 5672137"/>
              <a:gd name="connsiteX1364" fmla="*/ 969855 w 7517293"/>
              <a:gd name="connsiteY1364" fmla="*/ 5085889 h 5672137"/>
              <a:gd name="connsiteX1365" fmla="*/ 984188 w 7517293"/>
              <a:gd name="connsiteY1365" fmla="*/ 5067629 h 5672137"/>
              <a:gd name="connsiteX1366" fmla="*/ 983055 w 7517293"/>
              <a:gd name="connsiteY1366" fmla="*/ 5062985 h 5672137"/>
              <a:gd name="connsiteX1367" fmla="*/ 983871 w 7517293"/>
              <a:gd name="connsiteY1367" fmla="*/ 5061845 h 5672137"/>
              <a:gd name="connsiteX1368" fmla="*/ 988073 w 7517293"/>
              <a:gd name="connsiteY1368" fmla="*/ 5059978 h 5672137"/>
              <a:gd name="connsiteX1369" fmla="*/ 991166 w 7517293"/>
              <a:gd name="connsiteY1369" fmla="*/ 5055480 h 5672137"/>
              <a:gd name="connsiteX1370" fmla="*/ 1000031 w 7517293"/>
              <a:gd name="connsiteY1370" fmla="*/ 5042167 h 5672137"/>
              <a:gd name="connsiteX1371" fmla="*/ 1005134 w 7517293"/>
              <a:gd name="connsiteY1371" fmla="*/ 5030879 h 5672137"/>
              <a:gd name="connsiteX1372" fmla="*/ 1008750 w 7517293"/>
              <a:gd name="connsiteY1372" fmla="*/ 5023629 h 5672137"/>
              <a:gd name="connsiteX1373" fmla="*/ 1012331 w 7517293"/>
              <a:gd name="connsiteY1373" fmla="*/ 5021094 h 5672137"/>
              <a:gd name="connsiteX1374" fmla="*/ 1010285 w 7517293"/>
              <a:gd name="connsiteY1374" fmla="*/ 5019033 h 5672137"/>
              <a:gd name="connsiteX1375" fmla="*/ 1010382 w 7517293"/>
              <a:gd name="connsiteY1375" fmla="*/ 5018694 h 5672137"/>
              <a:gd name="connsiteX1376" fmla="*/ 1014730 w 7517293"/>
              <a:gd name="connsiteY1376" fmla="*/ 5016123 h 5672137"/>
              <a:gd name="connsiteX1377" fmla="*/ 1020258 w 7517293"/>
              <a:gd name="connsiteY1377" fmla="*/ 5002532 h 5672137"/>
              <a:gd name="connsiteX1378" fmla="*/ 1011807 w 7517293"/>
              <a:gd name="connsiteY1378" fmla="*/ 4994845 h 5672137"/>
              <a:gd name="connsiteX1379" fmla="*/ 798745 w 7517293"/>
              <a:gd name="connsiteY1379" fmla="*/ 4983872 h 5672137"/>
              <a:gd name="connsiteX1380" fmla="*/ 800059 w 7517293"/>
              <a:gd name="connsiteY1380" fmla="*/ 4987570 h 5672137"/>
              <a:gd name="connsiteX1381" fmla="*/ 794190 w 7517293"/>
              <a:gd name="connsiteY1381" fmla="*/ 4987339 h 5672137"/>
              <a:gd name="connsiteX1382" fmla="*/ 793581 w 7517293"/>
              <a:gd name="connsiteY1382" fmla="*/ 4986260 h 5672137"/>
              <a:gd name="connsiteX1383" fmla="*/ 794908 w 7517293"/>
              <a:gd name="connsiteY1383" fmla="*/ 4986539 h 5672137"/>
              <a:gd name="connsiteX1384" fmla="*/ 798745 w 7517293"/>
              <a:gd name="connsiteY1384" fmla="*/ 4983872 h 5672137"/>
              <a:gd name="connsiteX1385" fmla="*/ 797721 w 7517293"/>
              <a:gd name="connsiteY1385" fmla="*/ 4976403 h 5672137"/>
              <a:gd name="connsiteX1386" fmla="*/ 798391 w 7517293"/>
              <a:gd name="connsiteY1386" fmla="*/ 4976815 h 5672137"/>
              <a:gd name="connsiteX1387" fmla="*/ 798415 w 7517293"/>
              <a:gd name="connsiteY1387" fmla="*/ 4977906 h 5672137"/>
              <a:gd name="connsiteX1388" fmla="*/ 797721 w 7517293"/>
              <a:gd name="connsiteY1388" fmla="*/ 4976403 h 5672137"/>
              <a:gd name="connsiteX1389" fmla="*/ 798379 w 7517293"/>
              <a:gd name="connsiteY1389" fmla="*/ 4976306 h 5672137"/>
              <a:gd name="connsiteX1390" fmla="*/ 798549 w 7517293"/>
              <a:gd name="connsiteY1390" fmla="*/ 4976367 h 5672137"/>
              <a:gd name="connsiteX1391" fmla="*/ 798427 w 7517293"/>
              <a:gd name="connsiteY1391" fmla="*/ 4976840 h 5672137"/>
              <a:gd name="connsiteX1392" fmla="*/ 798391 w 7517293"/>
              <a:gd name="connsiteY1392" fmla="*/ 4976815 h 5672137"/>
              <a:gd name="connsiteX1393" fmla="*/ 798367 w 7517293"/>
              <a:gd name="connsiteY1393" fmla="*/ 4976308 h 5672137"/>
              <a:gd name="connsiteX1394" fmla="*/ 146098 w 7517293"/>
              <a:gd name="connsiteY1394" fmla="*/ 4972899 h 5672137"/>
              <a:gd name="connsiteX1395" fmla="*/ 142859 w 7517293"/>
              <a:gd name="connsiteY1395" fmla="*/ 4975348 h 5672137"/>
              <a:gd name="connsiteX1396" fmla="*/ 143955 w 7517293"/>
              <a:gd name="connsiteY1396" fmla="*/ 4975651 h 5672137"/>
              <a:gd name="connsiteX1397" fmla="*/ 145976 w 7517293"/>
              <a:gd name="connsiteY1397" fmla="*/ 4979786 h 5672137"/>
              <a:gd name="connsiteX1398" fmla="*/ 149788 w 7517293"/>
              <a:gd name="connsiteY1398" fmla="*/ 4977567 h 5672137"/>
              <a:gd name="connsiteX1399" fmla="*/ 146098 w 7517293"/>
              <a:gd name="connsiteY1399" fmla="*/ 4972899 h 5672137"/>
              <a:gd name="connsiteX1400" fmla="*/ 134421 w 7517293"/>
              <a:gd name="connsiteY1400" fmla="*/ 4963921 h 5672137"/>
              <a:gd name="connsiteX1401" fmla="*/ 131119 w 7517293"/>
              <a:gd name="connsiteY1401" fmla="*/ 4965818 h 5672137"/>
              <a:gd name="connsiteX1402" fmla="*/ 130364 w 7517293"/>
              <a:gd name="connsiteY1402" fmla="*/ 4969492 h 5672137"/>
              <a:gd name="connsiteX1403" fmla="*/ 134651 w 7517293"/>
              <a:gd name="connsiteY1403" fmla="*/ 4969541 h 5672137"/>
              <a:gd name="connsiteX1404" fmla="*/ 137769 w 7517293"/>
              <a:gd name="connsiteY1404" fmla="*/ 4967625 h 5672137"/>
              <a:gd name="connsiteX1405" fmla="*/ 134421 w 7517293"/>
              <a:gd name="connsiteY1405" fmla="*/ 4963921 h 5672137"/>
              <a:gd name="connsiteX1406" fmla="*/ 117127 w 7517293"/>
              <a:gd name="connsiteY1406" fmla="*/ 4957367 h 5672137"/>
              <a:gd name="connsiteX1407" fmla="*/ 117444 w 7517293"/>
              <a:gd name="connsiteY1407" fmla="*/ 4961878 h 5672137"/>
              <a:gd name="connsiteX1408" fmla="*/ 116518 w 7517293"/>
              <a:gd name="connsiteY1408" fmla="*/ 4959841 h 5672137"/>
              <a:gd name="connsiteX1409" fmla="*/ 117127 w 7517293"/>
              <a:gd name="connsiteY1409" fmla="*/ 4957367 h 5672137"/>
              <a:gd name="connsiteX1410" fmla="*/ 738062 w 7517293"/>
              <a:gd name="connsiteY1410" fmla="*/ 4956009 h 5672137"/>
              <a:gd name="connsiteX1411" fmla="*/ 728612 w 7517293"/>
              <a:gd name="connsiteY1411" fmla="*/ 4957961 h 5672137"/>
              <a:gd name="connsiteX1412" fmla="*/ 730414 w 7517293"/>
              <a:gd name="connsiteY1412" fmla="*/ 4964715 h 5672137"/>
              <a:gd name="connsiteX1413" fmla="*/ 723692 w 7517293"/>
              <a:gd name="connsiteY1413" fmla="*/ 4962848 h 5672137"/>
              <a:gd name="connsiteX1414" fmla="*/ 713585 w 7517293"/>
              <a:gd name="connsiteY1414" fmla="*/ 4970644 h 5672137"/>
              <a:gd name="connsiteX1415" fmla="*/ 709968 w 7517293"/>
              <a:gd name="connsiteY1415" fmla="*/ 4972705 h 5672137"/>
              <a:gd name="connsiteX1416" fmla="*/ 696377 w 7517293"/>
              <a:gd name="connsiteY1416" fmla="*/ 4982332 h 5672137"/>
              <a:gd name="connsiteX1417" fmla="*/ 692273 w 7517293"/>
              <a:gd name="connsiteY1417" fmla="*/ 4981277 h 5672137"/>
              <a:gd name="connsiteX1418" fmla="*/ 684821 w 7517293"/>
              <a:gd name="connsiteY1418" fmla="*/ 4986382 h 5672137"/>
              <a:gd name="connsiteX1419" fmla="*/ 677282 w 7517293"/>
              <a:gd name="connsiteY1419" fmla="*/ 4989667 h 5672137"/>
              <a:gd name="connsiteX1420" fmla="*/ 671461 w 7517293"/>
              <a:gd name="connsiteY1420" fmla="*/ 4993475 h 5672137"/>
              <a:gd name="connsiteX1421" fmla="*/ 666700 w 7517293"/>
              <a:gd name="connsiteY1421" fmla="*/ 4998482 h 5672137"/>
              <a:gd name="connsiteX1422" fmla="*/ 661963 w 7517293"/>
              <a:gd name="connsiteY1422" fmla="*/ 4999707 h 5672137"/>
              <a:gd name="connsiteX1423" fmla="*/ 658504 w 7517293"/>
              <a:gd name="connsiteY1423" fmla="*/ 5001525 h 5672137"/>
              <a:gd name="connsiteX1424" fmla="*/ 653718 w 7517293"/>
              <a:gd name="connsiteY1424" fmla="*/ 5005636 h 5672137"/>
              <a:gd name="connsiteX1425" fmla="*/ 648092 w 7517293"/>
              <a:gd name="connsiteY1425" fmla="*/ 5006848 h 5672137"/>
              <a:gd name="connsiteX1426" fmla="*/ 650516 w 7517293"/>
              <a:gd name="connsiteY1426" fmla="*/ 5011128 h 5672137"/>
              <a:gd name="connsiteX1427" fmla="*/ 646521 w 7517293"/>
              <a:gd name="connsiteY1427" fmla="*/ 5007018 h 5672137"/>
              <a:gd name="connsiteX1428" fmla="*/ 642977 w 7517293"/>
              <a:gd name="connsiteY1428" fmla="*/ 5009043 h 5672137"/>
              <a:gd name="connsiteX1429" fmla="*/ 640323 w 7517293"/>
              <a:gd name="connsiteY1429" fmla="*/ 5011916 h 5672137"/>
              <a:gd name="connsiteX1430" fmla="*/ 641151 w 7517293"/>
              <a:gd name="connsiteY1430" fmla="*/ 5015699 h 5672137"/>
              <a:gd name="connsiteX1431" fmla="*/ 650516 w 7517293"/>
              <a:gd name="connsiteY1431" fmla="*/ 5011128 h 5672137"/>
              <a:gd name="connsiteX1432" fmla="*/ 655314 w 7517293"/>
              <a:gd name="connsiteY1432" fmla="*/ 5010570 h 5672137"/>
              <a:gd name="connsiteX1433" fmla="*/ 664301 w 7517293"/>
              <a:gd name="connsiteY1433" fmla="*/ 5001707 h 5672137"/>
              <a:gd name="connsiteX1434" fmla="*/ 681788 w 7517293"/>
              <a:gd name="connsiteY1434" fmla="*/ 4996336 h 5672137"/>
              <a:gd name="connsiteX1435" fmla="*/ 690154 w 7517293"/>
              <a:gd name="connsiteY1435" fmla="*/ 4993244 h 5672137"/>
              <a:gd name="connsiteX1436" fmla="*/ 696231 w 7517293"/>
              <a:gd name="connsiteY1436" fmla="*/ 4987752 h 5672137"/>
              <a:gd name="connsiteX1437" fmla="*/ 713816 w 7517293"/>
              <a:gd name="connsiteY1437" fmla="*/ 4978925 h 5672137"/>
              <a:gd name="connsiteX1438" fmla="*/ 718979 w 7517293"/>
              <a:gd name="connsiteY1438" fmla="*/ 4973263 h 5672137"/>
              <a:gd name="connsiteX1439" fmla="*/ 723789 w 7517293"/>
              <a:gd name="connsiteY1439" fmla="*/ 4971905 h 5672137"/>
              <a:gd name="connsiteX1440" fmla="*/ 723777 w 7517293"/>
              <a:gd name="connsiteY1440" fmla="*/ 4971905 h 5672137"/>
              <a:gd name="connsiteX1441" fmla="*/ 728709 w 7517293"/>
              <a:gd name="connsiteY1441" fmla="*/ 4967843 h 5672137"/>
              <a:gd name="connsiteX1442" fmla="*/ 730414 w 7517293"/>
              <a:gd name="connsiteY1442" fmla="*/ 4964715 h 5672137"/>
              <a:gd name="connsiteX1443" fmla="*/ 737891 w 7517293"/>
              <a:gd name="connsiteY1443" fmla="*/ 4957792 h 5672137"/>
              <a:gd name="connsiteX1444" fmla="*/ 738062 w 7517293"/>
              <a:gd name="connsiteY1444" fmla="*/ 4956009 h 5672137"/>
              <a:gd name="connsiteX1445" fmla="*/ 112037 w 7517293"/>
              <a:gd name="connsiteY1445" fmla="*/ 4956009 h 5672137"/>
              <a:gd name="connsiteX1446" fmla="*/ 109748 w 7517293"/>
              <a:gd name="connsiteY1446" fmla="*/ 4958034 h 5672137"/>
              <a:gd name="connsiteX1447" fmla="*/ 112037 w 7517293"/>
              <a:gd name="connsiteY1447" fmla="*/ 4956009 h 5672137"/>
              <a:gd name="connsiteX1448" fmla="*/ 105924 w 7517293"/>
              <a:gd name="connsiteY1448" fmla="*/ 4948977 h 5672137"/>
              <a:gd name="connsiteX1449" fmla="*/ 102075 w 7517293"/>
              <a:gd name="connsiteY1449" fmla="*/ 4952202 h 5672137"/>
              <a:gd name="connsiteX1450" fmla="*/ 95000 w 7517293"/>
              <a:gd name="connsiteY1450" fmla="*/ 4952190 h 5672137"/>
              <a:gd name="connsiteX1451" fmla="*/ 106691 w 7517293"/>
              <a:gd name="connsiteY1451" fmla="*/ 4955391 h 5672137"/>
              <a:gd name="connsiteX1452" fmla="*/ 105924 w 7517293"/>
              <a:gd name="connsiteY1452" fmla="*/ 4948977 h 5672137"/>
              <a:gd name="connsiteX1453" fmla="*/ 38994 w 7517293"/>
              <a:gd name="connsiteY1453" fmla="*/ 4948371 h 5672137"/>
              <a:gd name="connsiteX1454" fmla="*/ 34318 w 7517293"/>
              <a:gd name="connsiteY1454" fmla="*/ 4952615 h 5672137"/>
              <a:gd name="connsiteX1455" fmla="*/ 38994 w 7517293"/>
              <a:gd name="connsiteY1455" fmla="*/ 4948371 h 5672137"/>
              <a:gd name="connsiteX1456" fmla="*/ 56737 w 7517293"/>
              <a:gd name="connsiteY1456" fmla="*/ 4947929 h 5672137"/>
              <a:gd name="connsiteX1457" fmla="*/ 50722 w 7517293"/>
              <a:gd name="connsiteY1457" fmla="*/ 4948795 h 5672137"/>
              <a:gd name="connsiteX1458" fmla="*/ 43987 w 7517293"/>
              <a:gd name="connsiteY1458" fmla="*/ 4953427 h 5672137"/>
              <a:gd name="connsiteX1459" fmla="*/ 38459 w 7517293"/>
              <a:gd name="connsiteY1459" fmla="*/ 4954445 h 5672137"/>
              <a:gd name="connsiteX1460" fmla="*/ 43987 w 7517293"/>
              <a:gd name="connsiteY1460" fmla="*/ 4953427 h 5672137"/>
              <a:gd name="connsiteX1461" fmla="*/ 49918 w 7517293"/>
              <a:gd name="connsiteY1461" fmla="*/ 4954991 h 5672137"/>
              <a:gd name="connsiteX1462" fmla="*/ 56737 w 7517293"/>
              <a:gd name="connsiteY1462" fmla="*/ 4947929 h 5672137"/>
              <a:gd name="connsiteX1463" fmla="*/ 81300 w 7517293"/>
              <a:gd name="connsiteY1463" fmla="*/ 4945813 h 5672137"/>
              <a:gd name="connsiteX1464" fmla="*/ 70961 w 7517293"/>
              <a:gd name="connsiteY1464" fmla="*/ 4949692 h 5672137"/>
              <a:gd name="connsiteX1465" fmla="*/ 86366 w 7517293"/>
              <a:gd name="connsiteY1465" fmla="*/ 4950711 h 5672137"/>
              <a:gd name="connsiteX1466" fmla="*/ 81300 w 7517293"/>
              <a:gd name="connsiteY1466" fmla="*/ 4945813 h 5672137"/>
              <a:gd name="connsiteX1467" fmla="*/ 583450 w 7517293"/>
              <a:gd name="connsiteY1467" fmla="*/ 4936986 h 5672137"/>
              <a:gd name="connsiteX1468" fmla="*/ 573601 w 7517293"/>
              <a:gd name="connsiteY1468" fmla="*/ 4942199 h 5672137"/>
              <a:gd name="connsiteX1469" fmla="*/ 568449 w 7517293"/>
              <a:gd name="connsiteY1469" fmla="*/ 4948407 h 5672137"/>
              <a:gd name="connsiteX1470" fmla="*/ 568437 w 7517293"/>
              <a:gd name="connsiteY1470" fmla="*/ 4948407 h 5672137"/>
              <a:gd name="connsiteX1471" fmla="*/ 566050 w 7517293"/>
              <a:gd name="connsiteY1471" fmla="*/ 4949959 h 5672137"/>
              <a:gd name="connsiteX1472" fmla="*/ 563834 w 7517293"/>
              <a:gd name="connsiteY1472" fmla="*/ 4951911 h 5672137"/>
              <a:gd name="connsiteX1473" fmla="*/ 544763 w 7517293"/>
              <a:gd name="connsiteY1473" fmla="*/ 4968316 h 5672137"/>
              <a:gd name="connsiteX1474" fmla="*/ 541183 w 7517293"/>
              <a:gd name="connsiteY1474" fmla="*/ 4971796 h 5672137"/>
              <a:gd name="connsiteX1475" fmla="*/ 528323 w 7517293"/>
              <a:gd name="connsiteY1475" fmla="*/ 4978974 h 5672137"/>
              <a:gd name="connsiteX1476" fmla="*/ 521662 w 7517293"/>
              <a:gd name="connsiteY1476" fmla="*/ 4982732 h 5672137"/>
              <a:gd name="connsiteX1477" fmla="*/ 507718 w 7517293"/>
              <a:gd name="connsiteY1477" fmla="*/ 4987837 h 5672137"/>
              <a:gd name="connsiteX1478" fmla="*/ 488758 w 7517293"/>
              <a:gd name="connsiteY1478" fmla="*/ 4991704 h 5672137"/>
              <a:gd name="connsiteX1479" fmla="*/ 482340 w 7517293"/>
              <a:gd name="connsiteY1479" fmla="*/ 4996566 h 5672137"/>
              <a:gd name="connsiteX1480" fmla="*/ 474010 w 7517293"/>
              <a:gd name="connsiteY1480" fmla="*/ 5000192 h 5672137"/>
              <a:gd name="connsiteX1481" fmla="*/ 446135 w 7517293"/>
              <a:gd name="connsiteY1481" fmla="*/ 5004181 h 5672137"/>
              <a:gd name="connsiteX1482" fmla="*/ 431497 w 7517293"/>
              <a:gd name="connsiteY1482" fmla="*/ 5002859 h 5672137"/>
              <a:gd name="connsiteX1483" fmla="*/ 420416 w 7517293"/>
              <a:gd name="connsiteY1483" fmla="*/ 5011819 h 5672137"/>
              <a:gd name="connsiteX1484" fmla="*/ 428380 w 7517293"/>
              <a:gd name="connsiteY1484" fmla="*/ 5025350 h 5672137"/>
              <a:gd name="connsiteX1485" fmla="*/ 443103 w 7517293"/>
              <a:gd name="connsiteY1485" fmla="*/ 5034116 h 5672137"/>
              <a:gd name="connsiteX1486" fmla="*/ 446586 w 7517293"/>
              <a:gd name="connsiteY1486" fmla="*/ 5034977 h 5672137"/>
              <a:gd name="connsiteX1487" fmla="*/ 450081 w 7517293"/>
              <a:gd name="connsiteY1487" fmla="*/ 5035826 h 5672137"/>
              <a:gd name="connsiteX1488" fmla="*/ 475825 w 7517293"/>
              <a:gd name="connsiteY1488" fmla="*/ 5044046 h 5672137"/>
              <a:gd name="connsiteX1489" fmla="*/ 484702 w 7517293"/>
              <a:gd name="connsiteY1489" fmla="*/ 5044677 h 5672137"/>
              <a:gd name="connsiteX1490" fmla="*/ 499279 w 7517293"/>
              <a:gd name="connsiteY1490" fmla="*/ 5050412 h 5672137"/>
              <a:gd name="connsiteX1491" fmla="*/ 517680 w 7517293"/>
              <a:gd name="connsiteY1491" fmla="*/ 5049963 h 5672137"/>
              <a:gd name="connsiteX1492" fmla="*/ 524305 w 7517293"/>
              <a:gd name="connsiteY1492" fmla="*/ 5048339 h 5672137"/>
              <a:gd name="connsiteX1493" fmla="*/ 535606 w 7517293"/>
              <a:gd name="connsiteY1493" fmla="*/ 5048181 h 5672137"/>
              <a:gd name="connsiteX1494" fmla="*/ 541061 w 7517293"/>
              <a:gd name="connsiteY1494" fmla="*/ 5049490 h 5672137"/>
              <a:gd name="connsiteX1495" fmla="*/ 542413 w 7517293"/>
              <a:gd name="connsiteY1495" fmla="*/ 5051430 h 5672137"/>
              <a:gd name="connsiteX1496" fmla="*/ 599016 w 7517293"/>
              <a:gd name="connsiteY1496" fmla="*/ 5033947 h 5672137"/>
              <a:gd name="connsiteX1497" fmla="*/ 597104 w 7517293"/>
              <a:gd name="connsiteY1497" fmla="*/ 5030576 h 5672137"/>
              <a:gd name="connsiteX1498" fmla="*/ 591295 w 7517293"/>
              <a:gd name="connsiteY1498" fmla="*/ 5034407 h 5672137"/>
              <a:gd name="connsiteX1499" fmla="*/ 565198 w 7517293"/>
              <a:gd name="connsiteY1499" fmla="*/ 5032589 h 5672137"/>
              <a:gd name="connsiteX1500" fmla="*/ 502762 w 7517293"/>
              <a:gd name="connsiteY1500" fmla="*/ 5031594 h 5672137"/>
              <a:gd name="connsiteX1501" fmla="*/ 497160 w 7517293"/>
              <a:gd name="connsiteY1501" fmla="*/ 5031958 h 5672137"/>
              <a:gd name="connsiteX1502" fmla="*/ 491571 w 7517293"/>
              <a:gd name="connsiteY1502" fmla="*/ 5032213 h 5672137"/>
              <a:gd name="connsiteX1503" fmla="*/ 486736 w 7517293"/>
              <a:gd name="connsiteY1503" fmla="*/ 5030831 h 5672137"/>
              <a:gd name="connsiteX1504" fmla="*/ 466533 w 7517293"/>
              <a:gd name="connsiteY1504" fmla="*/ 5026551 h 5672137"/>
              <a:gd name="connsiteX1505" fmla="*/ 467252 w 7517293"/>
              <a:gd name="connsiteY1505" fmla="*/ 5025750 h 5672137"/>
              <a:gd name="connsiteX1506" fmla="*/ 459153 w 7517293"/>
              <a:gd name="connsiteY1506" fmla="*/ 5022125 h 5672137"/>
              <a:gd name="connsiteX1507" fmla="*/ 461942 w 7517293"/>
              <a:gd name="connsiteY1507" fmla="*/ 5017069 h 5672137"/>
              <a:gd name="connsiteX1508" fmla="*/ 461662 w 7517293"/>
              <a:gd name="connsiteY1508" fmla="*/ 5018403 h 5672137"/>
              <a:gd name="connsiteX1509" fmla="*/ 465754 w 7517293"/>
              <a:gd name="connsiteY1509" fmla="*/ 5018112 h 5672137"/>
              <a:gd name="connsiteX1510" fmla="*/ 501691 w 7517293"/>
              <a:gd name="connsiteY1510" fmla="*/ 5006048 h 5672137"/>
              <a:gd name="connsiteX1511" fmla="*/ 501532 w 7517293"/>
              <a:gd name="connsiteY1511" fmla="*/ 5006775 h 5672137"/>
              <a:gd name="connsiteX1512" fmla="*/ 502920 w 7517293"/>
              <a:gd name="connsiteY1512" fmla="*/ 5007466 h 5672137"/>
              <a:gd name="connsiteX1513" fmla="*/ 501703 w 7517293"/>
              <a:gd name="connsiteY1513" fmla="*/ 5006048 h 5672137"/>
              <a:gd name="connsiteX1514" fmla="*/ 501715 w 7517293"/>
              <a:gd name="connsiteY1514" fmla="*/ 5006048 h 5672137"/>
              <a:gd name="connsiteX1515" fmla="*/ 507755 w 7517293"/>
              <a:gd name="connsiteY1515" fmla="*/ 5003962 h 5672137"/>
              <a:gd name="connsiteX1516" fmla="*/ 517095 w 7517293"/>
              <a:gd name="connsiteY1516" fmla="*/ 4999501 h 5672137"/>
              <a:gd name="connsiteX1517" fmla="*/ 520335 w 7517293"/>
              <a:gd name="connsiteY1517" fmla="*/ 4997670 h 5672137"/>
              <a:gd name="connsiteX1518" fmla="*/ 549671 w 7517293"/>
              <a:gd name="connsiteY1518" fmla="*/ 4976912 h 5672137"/>
              <a:gd name="connsiteX1519" fmla="*/ 560314 w 7517293"/>
              <a:gd name="connsiteY1519" fmla="*/ 4971286 h 5672137"/>
              <a:gd name="connsiteX1520" fmla="*/ 581333 w 7517293"/>
              <a:gd name="connsiteY1520" fmla="*/ 4947789 h 5672137"/>
              <a:gd name="connsiteX1521" fmla="*/ 589992 w 7517293"/>
              <a:gd name="connsiteY1521" fmla="*/ 4942503 h 5672137"/>
              <a:gd name="connsiteX1522" fmla="*/ 583450 w 7517293"/>
              <a:gd name="connsiteY1522" fmla="*/ 4936986 h 5672137"/>
              <a:gd name="connsiteX1523" fmla="*/ 1067788 w 7517293"/>
              <a:gd name="connsiteY1523" fmla="*/ 4926462 h 5672137"/>
              <a:gd name="connsiteX1524" fmla="*/ 1071673 w 7517293"/>
              <a:gd name="connsiteY1524" fmla="*/ 4932851 h 5672137"/>
              <a:gd name="connsiteX1525" fmla="*/ 1087967 w 7517293"/>
              <a:gd name="connsiteY1525" fmla="*/ 4939459 h 5672137"/>
              <a:gd name="connsiteX1526" fmla="*/ 1137458 w 7517293"/>
              <a:gd name="connsiteY1526" fmla="*/ 4961914 h 5672137"/>
              <a:gd name="connsiteX1527" fmla="*/ 1147882 w 7517293"/>
              <a:gd name="connsiteY1527" fmla="*/ 4965903 h 5672137"/>
              <a:gd name="connsiteX1528" fmla="*/ 1149794 w 7517293"/>
              <a:gd name="connsiteY1528" fmla="*/ 4963672 h 5672137"/>
              <a:gd name="connsiteX1529" fmla="*/ 1157174 w 7517293"/>
              <a:gd name="connsiteY1529" fmla="*/ 4970923 h 5672137"/>
              <a:gd name="connsiteX1530" fmla="*/ 1169144 w 7517293"/>
              <a:gd name="connsiteY1530" fmla="*/ 4977773 h 5672137"/>
              <a:gd name="connsiteX1531" fmla="*/ 1179069 w 7517293"/>
              <a:gd name="connsiteY1531" fmla="*/ 4982356 h 5672137"/>
              <a:gd name="connsiteX1532" fmla="*/ 1187034 w 7517293"/>
              <a:gd name="connsiteY1532" fmla="*/ 4984781 h 5672137"/>
              <a:gd name="connsiteX1533" fmla="*/ 1210549 w 7517293"/>
              <a:gd name="connsiteY1533" fmla="*/ 4992977 h 5672137"/>
              <a:gd name="connsiteX1534" fmla="*/ 1212668 w 7517293"/>
              <a:gd name="connsiteY1534" fmla="*/ 4996869 h 5672137"/>
              <a:gd name="connsiteX1535" fmla="*/ 1225844 w 7517293"/>
              <a:gd name="connsiteY1535" fmla="*/ 5002520 h 5672137"/>
              <a:gd name="connsiteX1536" fmla="*/ 1254353 w 7517293"/>
              <a:gd name="connsiteY1536" fmla="*/ 5007030 h 5672137"/>
              <a:gd name="connsiteX1537" fmla="*/ 1257641 w 7517293"/>
              <a:gd name="connsiteY1537" fmla="*/ 5005672 h 5672137"/>
              <a:gd name="connsiteX1538" fmla="*/ 1257604 w 7517293"/>
              <a:gd name="connsiteY1538" fmla="*/ 5008667 h 5672137"/>
              <a:gd name="connsiteX1539" fmla="*/ 1268089 w 7517293"/>
              <a:gd name="connsiteY1539" fmla="*/ 5012365 h 5672137"/>
              <a:gd name="connsiteX1540" fmla="*/ 1272498 w 7517293"/>
              <a:gd name="connsiteY1540" fmla="*/ 5010000 h 5672137"/>
              <a:gd name="connsiteX1541" fmla="*/ 1279147 w 7517293"/>
              <a:gd name="connsiteY1541" fmla="*/ 5010037 h 5672137"/>
              <a:gd name="connsiteX1542" fmla="*/ 1289790 w 7517293"/>
              <a:gd name="connsiteY1542" fmla="*/ 5012983 h 5672137"/>
              <a:gd name="connsiteX1543" fmla="*/ 1316399 w 7517293"/>
              <a:gd name="connsiteY1543" fmla="*/ 5015020 h 5672137"/>
              <a:gd name="connsiteX1544" fmla="*/ 1325447 w 7517293"/>
              <a:gd name="connsiteY1544" fmla="*/ 5018366 h 5672137"/>
              <a:gd name="connsiteX1545" fmla="*/ 1336115 w 7517293"/>
              <a:gd name="connsiteY1545" fmla="*/ 5022137 h 5672137"/>
              <a:gd name="connsiteX1546" fmla="*/ 1344261 w 7517293"/>
              <a:gd name="connsiteY1546" fmla="*/ 5026235 h 5672137"/>
              <a:gd name="connsiteX1547" fmla="*/ 1339597 w 7517293"/>
              <a:gd name="connsiteY1547" fmla="*/ 5015978 h 5672137"/>
              <a:gd name="connsiteX1548" fmla="*/ 1327505 w 7517293"/>
              <a:gd name="connsiteY1548" fmla="*/ 5012910 h 5672137"/>
              <a:gd name="connsiteX1549" fmla="*/ 1320697 w 7517293"/>
              <a:gd name="connsiteY1549" fmla="*/ 5012607 h 5672137"/>
              <a:gd name="connsiteX1550" fmla="*/ 1315193 w 7517293"/>
              <a:gd name="connsiteY1550" fmla="*/ 5012789 h 5672137"/>
              <a:gd name="connsiteX1551" fmla="*/ 1314353 w 7517293"/>
              <a:gd name="connsiteY1551" fmla="*/ 5009079 h 5672137"/>
              <a:gd name="connsiteX1552" fmla="*/ 1307058 w 7517293"/>
              <a:gd name="connsiteY1552" fmla="*/ 5008849 h 5672137"/>
              <a:gd name="connsiteX1553" fmla="*/ 1299849 w 7517293"/>
              <a:gd name="connsiteY1553" fmla="*/ 5010146 h 5672137"/>
              <a:gd name="connsiteX1554" fmla="*/ 1298863 w 7517293"/>
              <a:gd name="connsiteY1554" fmla="*/ 5006557 h 5672137"/>
              <a:gd name="connsiteX1555" fmla="*/ 1289145 w 7517293"/>
              <a:gd name="connsiteY1555" fmla="*/ 5005587 h 5672137"/>
              <a:gd name="connsiteX1556" fmla="*/ 1284858 w 7517293"/>
              <a:gd name="connsiteY1556" fmla="*/ 5008036 h 5672137"/>
              <a:gd name="connsiteX1557" fmla="*/ 1285589 w 7517293"/>
              <a:gd name="connsiteY1557" fmla="*/ 5008182 h 5672137"/>
              <a:gd name="connsiteX1558" fmla="*/ 1286271 w 7517293"/>
              <a:gd name="connsiteY1558" fmla="*/ 5006800 h 5672137"/>
              <a:gd name="connsiteX1559" fmla="*/ 1284846 w 7517293"/>
              <a:gd name="connsiteY1559" fmla="*/ 5008012 h 5672137"/>
              <a:gd name="connsiteX1560" fmla="*/ 1274349 w 7517293"/>
              <a:gd name="connsiteY1560" fmla="*/ 5003393 h 5672137"/>
              <a:gd name="connsiteX1561" fmla="*/ 1244720 w 7517293"/>
              <a:gd name="connsiteY1561" fmla="*/ 5000507 h 5672137"/>
              <a:gd name="connsiteX1562" fmla="*/ 1236062 w 7517293"/>
              <a:gd name="connsiteY1562" fmla="*/ 4998130 h 5672137"/>
              <a:gd name="connsiteX1563" fmla="*/ 1229023 w 7517293"/>
              <a:gd name="connsiteY1563" fmla="*/ 4996130 h 5672137"/>
              <a:gd name="connsiteX1564" fmla="*/ 1224517 w 7517293"/>
              <a:gd name="connsiteY1564" fmla="*/ 4992808 h 5672137"/>
              <a:gd name="connsiteX1565" fmla="*/ 1221436 w 7517293"/>
              <a:gd name="connsiteY1565" fmla="*/ 4992226 h 5672137"/>
              <a:gd name="connsiteX1566" fmla="*/ 1208308 w 7517293"/>
              <a:gd name="connsiteY1566" fmla="*/ 4986964 h 5672137"/>
              <a:gd name="connsiteX1567" fmla="*/ 1192721 w 7517293"/>
              <a:gd name="connsiteY1567" fmla="*/ 4984236 h 5672137"/>
              <a:gd name="connsiteX1568" fmla="*/ 1186254 w 7517293"/>
              <a:gd name="connsiteY1568" fmla="*/ 4980331 h 5672137"/>
              <a:gd name="connsiteX1569" fmla="*/ 1167135 w 7517293"/>
              <a:gd name="connsiteY1569" fmla="*/ 4968231 h 5672137"/>
              <a:gd name="connsiteX1570" fmla="*/ 1158416 w 7517293"/>
              <a:gd name="connsiteY1570" fmla="*/ 4963745 h 5672137"/>
              <a:gd name="connsiteX1571" fmla="*/ 1153630 w 7517293"/>
              <a:gd name="connsiteY1571" fmla="*/ 4962630 h 5672137"/>
              <a:gd name="connsiteX1572" fmla="*/ 1152351 w 7517293"/>
              <a:gd name="connsiteY1572" fmla="*/ 4960605 h 5672137"/>
              <a:gd name="connsiteX1573" fmla="*/ 1137336 w 7517293"/>
              <a:gd name="connsiteY1573" fmla="*/ 4954930 h 5672137"/>
              <a:gd name="connsiteX1574" fmla="*/ 1107391 w 7517293"/>
              <a:gd name="connsiteY1574" fmla="*/ 4946237 h 5672137"/>
              <a:gd name="connsiteX1575" fmla="*/ 1105601 w 7517293"/>
              <a:gd name="connsiteY1575" fmla="*/ 4942248 h 5672137"/>
              <a:gd name="connsiteX1576" fmla="*/ 1095956 w 7517293"/>
              <a:gd name="connsiteY1576" fmla="*/ 4936077 h 5672137"/>
              <a:gd name="connsiteX1577" fmla="*/ 1073195 w 7517293"/>
              <a:gd name="connsiteY1577" fmla="*/ 4929602 h 5672137"/>
              <a:gd name="connsiteX1578" fmla="*/ 1069128 w 7517293"/>
              <a:gd name="connsiteY1578" fmla="*/ 4928438 h 5672137"/>
              <a:gd name="connsiteX1579" fmla="*/ 1067788 w 7517293"/>
              <a:gd name="connsiteY1579" fmla="*/ 4926474 h 5672137"/>
              <a:gd name="connsiteX1580" fmla="*/ 498804 w 7517293"/>
              <a:gd name="connsiteY1580" fmla="*/ 4922315 h 5672137"/>
              <a:gd name="connsiteX1581" fmla="*/ 502421 w 7517293"/>
              <a:gd name="connsiteY1581" fmla="*/ 4924485 h 5672137"/>
              <a:gd name="connsiteX1582" fmla="*/ 498804 w 7517293"/>
              <a:gd name="connsiteY1582" fmla="*/ 4922315 h 5672137"/>
              <a:gd name="connsiteX1583" fmla="*/ 512372 w 7517293"/>
              <a:gd name="connsiteY1583" fmla="*/ 4909386 h 5672137"/>
              <a:gd name="connsiteX1584" fmla="*/ 512370 w 7517293"/>
              <a:gd name="connsiteY1584" fmla="*/ 4909390 h 5672137"/>
              <a:gd name="connsiteX1585" fmla="*/ 512358 w 7517293"/>
              <a:gd name="connsiteY1585" fmla="*/ 4909390 h 5672137"/>
              <a:gd name="connsiteX1586" fmla="*/ 1006971 w 7517293"/>
              <a:gd name="connsiteY1586" fmla="*/ 4908675 h 5672137"/>
              <a:gd name="connsiteX1587" fmla="*/ 1005134 w 7517293"/>
              <a:gd name="connsiteY1587" fmla="*/ 4910821 h 5672137"/>
              <a:gd name="connsiteX1588" fmla="*/ 998728 w 7517293"/>
              <a:gd name="connsiteY1588" fmla="*/ 4911851 h 5672137"/>
              <a:gd name="connsiteX1589" fmla="*/ 1002832 w 7517293"/>
              <a:gd name="connsiteY1589" fmla="*/ 4912324 h 5672137"/>
              <a:gd name="connsiteX1590" fmla="*/ 1004610 w 7517293"/>
              <a:gd name="connsiteY1590" fmla="*/ 4913985 h 5672137"/>
              <a:gd name="connsiteX1591" fmla="*/ 1030354 w 7517293"/>
              <a:gd name="connsiteY1591" fmla="*/ 4917902 h 5672137"/>
              <a:gd name="connsiteX1592" fmla="*/ 1039231 w 7517293"/>
              <a:gd name="connsiteY1592" fmla="*/ 4918484 h 5672137"/>
              <a:gd name="connsiteX1593" fmla="*/ 1039207 w 7517293"/>
              <a:gd name="connsiteY1593" fmla="*/ 4918484 h 5672137"/>
              <a:gd name="connsiteX1594" fmla="*/ 1040060 w 7517293"/>
              <a:gd name="connsiteY1594" fmla="*/ 4918714 h 5672137"/>
              <a:gd name="connsiteX1595" fmla="*/ 1042836 w 7517293"/>
              <a:gd name="connsiteY1595" fmla="*/ 4924837 h 5672137"/>
              <a:gd name="connsiteX1596" fmla="*/ 1058083 w 7517293"/>
              <a:gd name="connsiteY1596" fmla="*/ 4925492 h 5672137"/>
              <a:gd name="connsiteX1597" fmla="*/ 1043822 w 7517293"/>
              <a:gd name="connsiteY1597" fmla="*/ 4921515 h 5672137"/>
              <a:gd name="connsiteX1598" fmla="*/ 1040060 w 7517293"/>
              <a:gd name="connsiteY1598" fmla="*/ 4918714 h 5672137"/>
              <a:gd name="connsiteX1599" fmla="*/ 1038391 w 7517293"/>
              <a:gd name="connsiteY1599" fmla="*/ 4918229 h 5672137"/>
              <a:gd name="connsiteX1600" fmla="*/ 1026201 w 7517293"/>
              <a:gd name="connsiteY1600" fmla="*/ 4913161 h 5672137"/>
              <a:gd name="connsiteX1601" fmla="*/ 1019430 w 7517293"/>
              <a:gd name="connsiteY1601" fmla="*/ 4911342 h 5672137"/>
              <a:gd name="connsiteX1602" fmla="*/ 1008726 w 7517293"/>
              <a:gd name="connsiteY1602" fmla="*/ 4909693 h 5672137"/>
              <a:gd name="connsiteX1603" fmla="*/ 1006971 w 7517293"/>
              <a:gd name="connsiteY1603" fmla="*/ 4908675 h 5672137"/>
              <a:gd name="connsiteX1604" fmla="*/ 942272 w 7517293"/>
              <a:gd name="connsiteY1604" fmla="*/ 4902588 h 5672137"/>
              <a:gd name="connsiteX1605" fmla="*/ 919865 w 7517293"/>
              <a:gd name="connsiteY1605" fmla="*/ 4905341 h 5672137"/>
              <a:gd name="connsiteX1606" fmla="*/ 916978 w 7517293"/>
              <a:gd name="connsiteY1606" fmla="*/ 4908153 h 5672137"/>
              <a:gd name="connsiteX1607" fmla="*/ 910865 w 7517293"/>
              <a:gd name="connsiteY1607" fmla="*/ 4910033 h 5672137"/>
              <a:gd name="connsiteX1608" fmla="*/ 905860 w 7517293"/>
              <a:gd name="connsiteY1608" fmla="*/ 4913173 h 5672137"/>
              <a:gd name="connsiteX1609" fmla="*/ 895180 w 7517293"/>
              <a:gd name="connsiteY1609" fmla="*/ 4916362 h 5672137"/>
              <a:gd name="connsiteX1610" fmla="*/ 877035 w 7517293"/>
              <a:gd name="connsiteY1610" fmla="*/ 4920521 h 5672137"/>
              <a:gd name="connsiteX1611" fmla="*/ 874539 w 7517293"/>
              <a:gd name="connsiteY1611" fmla="*/ 4921794 h 5672137"/>
              <a:gd name="connsiteX1612" fmla="*/ 870143 w 7517293"/>
              <a:gd name="connsiteY1612" fmla="*/ 4924316 h 5672137"/>
              <a:gd name="connsiteX1613" fmla="*/ 867232 w 7517293"/>
              <a:gd name="connsiteY1613" fmla="*/ 4924995 h 5672137"/>
              <a:gd name="connsiteX1614" fmla="*/ 861582 w 7517293"/>
              <a:gd name="connsiteY1614" fmla="*/ 4929675 h 5672137"/>
              <a:gd name="connsiteX1615" fmla="*/ 851791 w 7517293"/>
              <a:gd name="connsiteY1615" fmla="*/ 4932633 h 5672137"/>
              <a:gd name="connsiteX1616" fmla="*/ 850098 w 7517293"/>
              <a:gd name="connsiteY1616" fmla="*/ 4934743 h 5672137"/>
              <a:gd name="connsiteX1617" fmla="*/ 843644 w 7517293"/>
              <a:gd name="connsiteY1617" fmla="*/ 4935507 h 5672137"/>
              <a:gd name="connsiteX1618" fmla="*/ 839223 w 7517293"/>
              <a:gd name="connsiteY1618" fmla="*/ 4938004 h 5672137"/>
              <a:gd name="connsiteX1619" fmla="*/ 836666 w 7517293"/>
              <a:gd name="connsiteY1619" fmla="*/ 4943642 h 5672137"/>
              <a:gd name="connsiteX1620" fmla="*/ 836958 w 7517293"/>
              <a:gd name="connsiteY1620" fmla="*/ 4944903 h 5672137"/>
              <a:gd name="connsiteX1621" fmla="*/ 822040 w 7517293"/>
              <a:gd name="connsiteY1621" fmla="*/ 4950274 h 5672137"/>
              <a:gd name="connsiteX1622" fmla="*/ 801679 w 7517293"/>
              <a:gd name="connsiteY1622" fmla="*/ 4968995 h 5672137"/>
              <a:gd name="connsiteX1623" fmla="*/ 798379 w 7517293"/>
              <a:gd name="connsiteY1623" fmla="*/ 4976306 h 5672137"/>
              <a:gd name="connsiteX1624" fmla="*/ 798367 w 7517293"/>
              <a:gd name="connsiteY1624" fmla="*/ 4976306 h 5672137"/>
              <a:gd name="connsiteX1625" fmla="*/ 798367 w 7517293"/>
              <a:gd name="connsiteY1625" fmla="*/ 4976308 h 5672137"/>
              <a:gd name="connsiteX1626" fmla="*/ 797721 w 7517293"/>
              <a:gd name="connsiteY1626" fmla="*/ 4976403 h 5672137"/>
              <a:gd name="connsiteX1627" fmla="*/ 792424 w 7517293"/>
              <a:gd name="connsiteY1627" fmla="*/ 4981277 h 5672137"/>
              <a:gd name="connsiteX1628" fmla="*/ 782292 w 7517293"/>
              <a:gd name="connsiteY1628" fmla="*/ 4994942 h 5672137"/>
              <a:gd name="connsiteX1629" fmla="*/ 788356 w 7517293"/>
              <a:gd name="connsiteY1629" fmla="*/ 4997112 h 5672137"/>
              <a:gd name="connsiteX1630" fmla="*/ 789391 w 7517293"/>
              <a:gd name="connsiteY1630" fmla="*/ 4999040 h 5672137"/>
              <a:gd name="connsiteX1631" fmla="*/ 794311 w 7517293"/>
              <a:gd name="connsiteY1631" fmla="*/ 4998567 h 5672137"/>
              <a:gd name="connsiteX1632" fmla="*/ 800656 w 7517293"/>
              <a:gd name="connsiteY1632" fmla="*/ 4993584 h 5672137"/>
              <a:gd name="connsiteX1633" fmla="*/ 800059 w 7517293"/>
              <a:gd name="connsiteY1633" fmla="*/ 4987570 h 5672137"/>
              <a:gd name="connsiteX1634" fmla="*/ 803810 w 7517293"/>
              <a:gd name="connsiteY1634" fmla="*/ 4990262 h 5672137"/>
              <a:gd name="connsiteX1635" fmla="*/ 813650 w 7517293"/>
              <a:gd name="connsiteY1635" fmla="*/ 4980622 h 5672137"/>
              <a:gd name="connsiteX1636" fmla="*/ 817778 w 7517293"/>
              <a:gd name="connsiteY1636" fmla="*/ 4976888 h 5672137"/>
              <a:gd name="connsiteX1637" fmla="*/ 848271 w 7517293"/>
              <a:gd name="connsiteY1637" fmla="*/ 4954130 h 5672137"/>
              <a:gd name="connsiteX1638" fmla="*/ 853544 w 7517293"/>
              <a:gd name="connsiteY1638" fmla="*/ 4948274 h 5672137"/>
              <a:gd name="connsiteX1639" fmla="*/ 857441 w 7517293"/>
              <a:gd name="connsiteY1639" fmla="*/ 4947631 h 5672137"/>
              <a:gd name="connsiteX1640" fmla="*/ 860461 w 7517293"/>
              <a:gd name="connsiteY1640" fmla="*/ 4946164 h 5672137"/>
              <a:gd name="connsiteX1641" fmla="*/ 875269 w 7517293"/>
              <a:gd name="connsiteY1641" fmla="*/ 4939120 h 5672137"/>
              <a:gd name="connsiteX1642" fmla="*/ 889128 w 7517293"/>
              <a:gd name="connsiteY1642" fmla="*/ 4934318 h 5672137"/>
              <a:gd name="connsiteX1643" fmla="*/ 898553 w 7517293"/>
              <a:gd name="connsiteY1643" fmla="*/ 4930269 h 5672137"/>
              <a:gd name="connsiteX1644" fmla="*/ 905653 w 7517293"/>
              <a:gd name="connsiteY1644" fmla="*/ 4930220 h 5672137"/>
              <a:gd name="connsiteX1645" fmla="*/ 914324 w 7517293"/>
              <a:gd name="connsiteY1645" fmla="*/ 4923976 h 5672137"/>
              <a:gd name="connsiteX1646" fmla="*/ 919073 w 7517293"/>
              <a:gd name="connsiteY1646" fmla="*/ 4923115 h 5672137"/>
              <a:gd name="connsiteX1647" fmla="*/ 926940 w 7517293"/>
              <a:gd name="connsiteY1647" fmla="*/ 4918096 h 5672137"/>
              <a:gd name="connsiteX1648" fmla="*/ 928109 w 7517293"/>
              <a:gd name="connsiteY1648" fmla="*/ 4921806 h 5672137"/>
              <a:gd name="connsiteX1649" fmla="*/ 935793 w 7517293"/>
              <a:gd name="connsiteY1649" fmla="*/ 4920533 h 5672137"/>
              <a:gd name="connsiteX1650" fmla="*/ 947009 w 7517293"/>
              <a:gd name="connsiteY1650" fmla="*/ 4920036 h 5672137"/>
              <a:gd name="connsiteX1651" fmla="*/ 955217 w 7517293"/>
              <a:gd name="connsiteY1651" fmla="*/ 4917817 h 5672137"/>
              <a:gd name="connsiteX1652" fmla="*/ 962633 w 7517293"/>
              <a:gd name="connsiteY1652" fmla="*/ 4913646 h 5672137"/>
              <a:gd name="connsiteX1653" fmla="*/ 963936 w 7517293"/>
              <a:gd name="connsiteY1653" fmla="*/ 4915537 h 5672137"/>
              <a:gd name="connsiteX1654" fmla="*/ 964521 w 7517293"/>
              <a:gd name="connsiteY1654" fmla="*/ 4911609 h 5672137"/>
              <a:gd name="connsiteX1655" fmla="*/ 967541 w 7517293"/>
              <a:gd name="connsiteY1655" fmla="*/ 4912045 h 5672137"/>
              <a:gd name="connsiteX1656" fmla="*/ 972034 w 7517293"/>
              <a:gd name="connsiteY1656" fmla="*/ 4914325 h 5672137"/>
              <a:gd name="connsiteX1657" fmla="*/ 981862 w 7517293"/>
              <a:gd name="connsiteY1657" fmla="*/ 4913246 h 5672137"/>
              <a:gd name="connsiteX1658" fmla="*/ 984371 w 7517293"/>
              <a:gd name="connsiteY1658" fmla="*/ 4914119 h 5672137"/>
              <a:gd name="connsiteX1659" fmla="*/ 996926 w 7517293"/>
              <a:gd name="connsiteY1659" fmla="*/ 4911318 h 5672137"/>
              <a:gd name="connsiteX1660" fmla="*/ 977295 w 7517293"/>
              <a:gd name="connsiteY1660" fmla="*/ 4906856 h 5672137"/>
              <a:gd name="connsiteX1661" fmla="*/ 975176 w 7517293"/>
              <a:gd name="connsiteY1661" fmla="*/ 4907838 h 5672137"/>
              <a:gd name="connsiteX1662" fmla="*/ 973812 w 7517293"/>
              <a:gd name="connsiteY1662" fmla="*/ 4905935 h 5672137"/>
              <a:gd name="connsiteX1663" fmla="*/ 965848 w 7517293"/>
              <a:gd name="connsiteY1663" fmla="*/ 4908978 h 5672137"/>
              <a:gd name="connsiteX1664" fmla="*/ 965008 w 7517293"/>
              <a:gd name="connsiteY1664" fmla="*/ 4905256 h 5672137"/>
              <a:gd name="connsiteX1665" fmla="*/ 962438 w 7517293"/>
              <a:gd name="connsiteY1665" fmla="*/ 4907862 h 5672137"/>
              <a:gd name="connsiteX1666" fmla="*/ 950114 w 7517293"/>
              <a:gd name="connsiteY1666" fmla="*/ 4903789 h 5672137"/>
              <a:gd name="connsiteX1667" fmla="*/ 948860 w 7517293"/>
              <a:gd name="connsiteY1667" fmla="*/ 4905813 h 5672137"/>
              <a:gd name="connsiteX1668" fmla="*/ 943563 w 7517293"/>
              <a:gd name="connsiteY1668" fmla="*/ 4904601 h 5672137"/>
              <a:gd name="connsiteX1669" fmla="*/ 942272 w 7517293"/>
              <a:gd name="connsiteY1669" fmla="*/ 4902588 h 5672137"/>
              <a:gd name="connsiteX1670" fmla="*/ 538431 w 7517293"/>
              <a:gd name="connsiteY1670" fmla="*/ 4867645 h 5672137"/>
              <a:gd name="connsiteX1671" fmla="*/ 533024 w 7517293"/>
              <a:gd name="connsiteY1671" fmla="*/ 4877830 h 5672137"/>
              <a:gd name="connsiteX1672" fmla="*/ 529821 w 7517293"/>
              <a:gd name="connsiteY1672" fmla="*/ 4879273 h 5672137"/>
              <a:gd name="connsiteX1673" fmla="*/ 519251 w 7517293"/>
              <a:gd name="connsiteY1673" fmla="*/ 4896684 h 5672137"/>
              <a:gd name="connsiteX1674" fmla="*/ 512370 w 7517293"/>
              <a:gd name="connsiteY1674" fmla="*/ 4909390 h 5672137"/>
              <a:gd name="connsiteX1675" fmla="*/ 512565 w 7517293"/>
              <a:gd name="connsiteY1675" fmla="*/ 4909887 h 5672137"/>
              <a:gd name="connsiteX1676" fmla="*/ 512845 w 7517293"/>
              <a:gd name="connsiteY1676" fmla="*/ 4909233 h 5672137"/>
              <a:gd name="connsiteX1677" fmla="*/ 512372 w 7517293"/>
              <a:gd name="connsiteY1677" fmla="*/ 4909386 h 5672137"/>
              <a:gd name="connsiteX1678" fmla="*/ 512480 w 7517293"/>
              <a:gd name="connsiteY1678" fmla="*/ 4909075 h 5672137"/>
              <a:gd name="connsiteX1679" fmla="*/ 512857 w 7517293"/>
              <a:gd name="connsiteY1679" fmla="*/ 4909233 h 5672137"/>
              <a:gd name="connsiteX1680" fmla="*/ 512955 w 7517293"/>
              <a:gd name="connsiteY1680" fmla="*/ 4909196 h 5672137"/>
              <a:gd name="connsiteX1681" fmla="*/ 512979 w 7517293"/>
              <a:gd name="connsiteY1681" fmla="*/ 4909984 h 5672137"/>
              <a:gd name="connsiteX1682" fmla="*/ 512577 w 7517293"/>
              <a:gd name="connsiteY1682" fmla="*/ 4909887 h 5672137"/>
              <a:gd name="connsiteX1683" fmla="*/ 511542 w 7517293"/>
              <a:gd name="connsiteY1683" fmla="*/ 4912300 h 5672137"/>
              <a:gd name="connsiteX1684" fmla="*/ 510800 w 7517293"/>
              <a:gd name="connsiteY1684" fmla="*/ 4912737 h 5672137"/>
              <a:gd name="connsiteX1685" fmla="*/ 495930 w 7517293"/>
              <a:gd name="connsiteY1685" fmla="*/ 4922521 h 5672137"/>
              <a:gd name="connsiteX1686" fmla="*/ 481000 w 7517293"/>
              <a:gd name="connsiteY1686" fmla="*/ 4938974 h 5672137"/>
              <a:gd name="connsiteX1687" fmla="*/ 474997 w 7517293"/>
              <a:gd name="connsiteY1687" fmla="*/ 4941424 h 5672137"/>
              <a:gd name="connsiteX1688" fmla="*/ 470320 w 7517293"/>
              <a:gd name="connsiteY1688" fmla="*/ 4946819 h 5672137"/>
              <a:gd name="connsiteX1689" fmla="*/ 466752 w 7517293"/>
              <a:gd name="connsiteY1689" fmla="*/ 4950687 h 5672137"/>
              <a:gd name="connsiteX1690" fmla="*/ 469273 w 7517293"/>
              <a:gd name="connsiteY1690" fmla="*/ 4952699 h 5672137"/>
              <a:gd name="connsiteX1691" fmla="*/ 462490 w 7517293"/>
              <a:gd name="connsiteY1691" fmla="*/ 4951936 h 5672137"/>
              <a:gd name="connsiteX1692" fmla="*/ 458715 w 7517293"/>
              <a:gd name="connsiteY1692" fmla="*/ 4954542 h 5672137"/>
              <a:gd name="connsiteX1693" fmla="*/ 444479 w 7517293"/>
              <a:gd name="connsiteY1693" fmla="*/ 4961381 h 5672137"/>
              <a:gd name="connsiteX1694" fmla="*/ 438622 w 7517293"/>
              <a:gd name="connsiteY1694" fmla="*/ 4963466 h 5672137"/>
              <a:gd name="connsiteX1695" fmla="*/ 414814 w 7517293"/>
              <a:gd name="connsiteY1695" fmla="*/ 4969444 h 5672137"/>
              <a:gd name="connsiteX1696" fmla="*/ 409695 w 7517293"/>
              <a:gd name="connsiteY1696" fmla="*/ 4971614 h 5672137"/>
              <a:gd name="connsiteX1697" fmla="*/ 403390 w 7517293"/>
              <a:gd name="connsiteY1697" fmla="*/ 4971638 h 5672137"/>
              <a:gd name="connsiteX1698" fmla="*/ 397068 w 7517293"/>
              <a:gd name="connsiteY1698" fmla="*/ 4971371 h 5672137"/>
              <a:gd name="connsiteX1699" fmla="*/ 392626 w 7517293"/>
              <a:gd name="connsiteY1699" fmla="*/ 4975324 h 5672137"/>
              <a:gd name="connsiteX1700" fmla="*/ 421670 w 7517293"/>
              <a:gd name="connsiteY1700" fmla="*/ 4985509 h 5672137"/>
              <a:gd name="connsiteX1701" fmla="*/ 430231 w 7517293"/>
              <a:gd name="connsiteY1701" fmla="*/ 4982065 h 5672137"/>
              <a:gd name="connsiteX1702" fmla="*/ 433483 w 7517293"/>
              <a:gd name="connsiteY1702" fmla="*/ 4981677 h 5672137"/>
              <a:gd name="connsiteX1703" fmla="*/ 455451 w 7517293"/>
              <a:gd name="connsiteY1703" fmla="*/ 4970717 h 5672137"/>
              <a:gd name="connsiteX1704" fmla="*/ 466058 w 7517293"/>
              <a:gd name="connsiteY1704" fmla="*/ 4966146 h 5672137"/>
              <a:gd name="connsiteX1705" fmla="*/ 477408 w 7517293"/>
              <a:gd name="connsiteY1705" fmla="*/ 4956058 h 5672137"/>
              <a:gd name="connsiteX1706" fmla="*/ 483180 w 7517293"/>
              <a:gd name="connsiteY1706" fmla="*/ 4952214 h 5672137"/>
              <a:gd name="connsiteX1707" fmla="*/ 501216 w 7517293"/>
              <a:gd name="connsiteY1707" fmla="*/ 4942115 h 5672137"/>
              <a:gd name="connsiteX1708" fmla="*/ 507621 w 7517293"/>
              <a:gd name="connsiteY1708" fmla="*/ 4932839 h 5672137"/>
              <a:gd name="connsiteX1709" fmla="*/ 507889 w 7517293"/>
              <a:gd name="connsiteY1709" fmla="*/ 4928487 h 5672137"/>
              <a:gd name="connsiteX1710" fmla="*/ 509229 w 7517293"/>
              <a:gd name="connsiteY1710" fmla="*/ 4930560 h 5672137"/>
              <a:gd name="connsiteX1711" fmla="*/ 515890 w 7517293"/>
              <a:gd name="connsiteY1711" fmla="*/ 4922533 h 5672137"/>
              <a:gd name="connsiteX1712" fmla="*/ 514794 w 7517293"/>
              <a:gd name="connsiteY1712" fmla="*/ 4920375 h 5672137"/>
              <a:gd name="connsiteX1713" fmla="*/ 517875 w 7517293"/>
              <a:gd name="connsiteY1713" fmla="*/ 4915974 h 5672137"/>
              <a:gd name="connsiteX1714" fmla="*/ 533876 w 7517293"/>
              <a:gd name="connsiteY1714" fmla="*/ 4889360 h 5672137"/>
              <a:gd name="connsiteX1715" fmla="*/ 531733 w 7517293"/>
              <a:gd name="connsiteY1715" fmla="*/ 4885432 h 5672137"/>
              <a:gd name="connsiteX1716" fmla="*/ 537615 w 7517293"/>
              <a:gd name="connsiteY1716" fmla="*/ 4883686 h 5672137"/>
              <a:gd name="connsiteX1717" fmla="*/ 538431 w 7517293"/>
              <a:gd name="connsiteY1717" fmla="*/ 4867645 h 5672137"/>
              <a:gd name="connsiteX1718" fmla="*/ 279092 w 7517293"/>
              <a:gd name="connsiteY1718" fmla="*/ 4859813 h 5672137"/>
              <a:gd name="connsiteX1719" fmla="*/ 275013 w 7517293"/>
              <a:gd name="connsiteY1719" fmla="*/ 4864820 h 5672137"/>
              <a:gd name="connsiteX1720" fmla="*/ 271140 w 7517293"/>
              <a:gd name="connsiteY1720" fmla="*/ 4865705 h 5672137"/>
              <a:gd name="connsiteX1721" fmla="*/ 267633 w 7517293"/>
              <a:gd name="connsiteY1721" fmla="*/ 4869088 h 5672137"/>
              <a:gd name="connsiteX1722" fmla="*/ 260886 w 7517293"/>
              <a:gd name="connsiteY1722" fmla="*/ 4872774 h 5672137"/>
              <a:gd name="connsiteX1723" fmla="*/ 258500 w 7517293"/>
              <a:gd name="connsiteY1723" fmla="*/ 4878448 h 5672137"/>
              <a:gd name="connsiteX1724" fmla="*/ 248514 w 7517293"/>
              <a:gd name="connsiteY1724" fmla="*/ 4888318 h 5672137"/>
              <a:gd name="connsiteX1725" fmla="*/ 243655 w 7517293"/>
              <a:gd name="connsiteY1725" fmla="*/ 4899545 h 5672137"/>
              <a:gd name="connsiteX1726" fmla="*/ 244714 w 7517293"/>
              <a:gd name="connsiteY1726" fmla="*/ 4901679 h 5672137"/>
              <a:gd name="connsiteX1727" fmla="*/ 241621 w 7517293"/>
              <a:gd name="connsiteY1727" fmla="*/ 4926001 h 5672137"/>
              <a:gd name="connsiteX1728" fmla="*/ 245493 w 7517293"/>
              <a:gd name="connsiteY1728" fmla="*/ 4970692 h 5672137"/>
              <a:gd name="connsiteX1729" fmla="*/ 246711 w 7517293"/>
              <a:gd name="connsiteY1729" fmla="*/ 4979434 h 5672137"/>
              <a:gd name="connsiteX1730" fmla="*/ 248562 w 7517293"/>
              <a:gd name="connsiteY1730" fmla="*/ 4985569 h 5672137"/>
              <a:gd name="connsiteX1731" fmla="*/ 241584 w 7517293"/>
              <a:gd name="connsiteY1731" fmla="*/ 5006509 h 5672137"/>
              <a:gd name="connsiteX1732" fmla="*/ 233937 w 7517293"/>
              <a:gd name="connsiteY1732" fmla="*/ 5002338 h 5672137"/>
              <a:gd name="connsiteX1733" fmla="*/ 217850 w 7517293"/>
              <a:gd name="connsiteY1733" fmla="*/ 4996433 h 5672137"/>
              <a:gd name="connsiteX1734" fmla="*/ 207048 w 7517293"/>
              <a:gd name="connsiteY1734" fmla="*/ 4994905 h 5672137"/>
              <a:gd name="connsiteX1735" fmla="*/ 191108 w 7517293"/>
              <a:gd name="connsiteY1735" fmla="*/ 4992298 h 5672137"/>
              <a:gd name="connsiteX1736" fmla="*/ 168676 w 7517293"/>
              <a:gd name="connsiteY1736" fmla="*/ 4987873 h 5672137"/>
              <a:gd name="connsiteX1737" fmla="*/ 151408 w 7517293"/>
              <a:gd name="connsiteY1737" fmla="*/ 4983932 h 5672137"/>
              <a:gd name="connsiteX1738" fmla="*/ 174107 w 7517293"/>
              <a:gd name="connsiteY1738" fmla="*/ 5001647 h 5672137"/>
              <a:gd name="connsiteX1739" fmla="*/ 186029 w 7517293"/>
              <a:gd name="connsiteY1739" fmla="*/ 5007539 h 5672137"/>
              <a:gd name="connsiteX1740" fmla="*/ 201946 w 7517293"/>
              <a:gd name="connsiteY1740" fmla="*/ 5013274 h 5672137"/>
              <a:gd name="connsiteX1741" fmla="*/ 247004 w 7517293"/>
              <a:gd name="connsiteY1741" fmla="*/ 5020428 h 5672137"/>
              <a:gd name="connsiteX1742" fmla="*/ 273149 w 7517293"/>
              <a:gd name="connsiteY1742" fmla="*/ 5028321 h 5672137"/>
              <a:gd name="connsiteX1743" fmla="*/ 291684 w 7517293"/>
              <a:gd name="connsiteY1743" fmla="*/ 5029133 h 5672137"/>
              <a:gd name="connsiteX1744" fmla="*/ 297712 w 7517293"/>
              <a:gd name="connsiteY1744" fmla="*/ 5027193 h 5672137"/>
              <a:gd name="connsiteX1745" fmla="*/ 301926 w 7517293"/>
              <a:gd name="connsiteY1745" fmla="*/ 5027508 h 5672137"/>
              <a:gd name="connsiteX1746" fmla="*/ 305372 w 7517293"/>
              <a:gd name="connsiteY1746" fmla="*/ 5022816 h 5672137"/>
              <a:gd name="connsiteX1747" fmla="*/ 306577 w 7517293"/>
              <a:gd name="connsiteY1747" fmla="*/ 5024198 h 5672137"/>
              <a:gd name="connsiteX1748" fmla="*/ 317050 w 7517293"/>
              <a:gd name="connsiteY1748" fmla="*/ 5028854 h 5672137"/>
              <a:gd name="connsiteX1749" fmla="*/ 322457 w 7517293"/>
              <a:gd name="connsiteY1749" fmla="*/ 5030127 h 5672137"/>
              <a:gd name="connsiteX1750" fmla="*/ 327292 w 7517293"/>
              <a:gd name="connsiteY1750" fmla="*/ 5027921 h 5672137"/>
              <a:gd name="connsiteX1751" fmla="*/ 339555 w 7517293"/>
              <a:gd name="connsiteY1751" fmla="*/ 5026199 h 5672137"/>
              <a:gd name="connsiteX1752" fmla="*/ 340895 w 7517293"/>
              <a:gd name="connsiteY1752" fmla="*/ 5028187 h 5672137"/>
              <a:gd name="connsiteX1753" fmla="*/ 364714 w 7517293"/>
              <a:gd name="connsiteY1753" fmla="*/ 5023228 h 5672137"/>
              <a:gd name="connsiteX1754" fmla="*/ 372143 w 7517293"/>
              <a:gd name="connsiteY1754" fmla="*/ 5018864 h 5672137"/>
              <a:gd name="connsiteX1755" fmla="*/ 374152 w 7517293"/>
              <a:gd name="connsiteY1755" fmla="*/ 5016524 h 5672137"/>
              <a:gd name="connsiteX1756" fmla="*/ 376442 w 7517293"/>
              <a:gd name="connsiteY1756" fmla="*/ 5014196 h 5672137"/>
              <a:gd name="connsiteX1757" fmla="*/ 385137 w 7517293"/>
              <a:gd name="connsiteY1757" fmla="*/ 5002192 h 5672137"/>
              <a:gd name="connsiteX1758" fmla="*/ 380509 w 7517293"/>
              <a:gd name="connsiteY1758" fmla="*/ 4995936 h 5672137"/>
              <a:gd name="connsiteX1759" fmla="*/ 377172 w 7517293"/>
              <a:gd name="connsiteY1759" fmla="*/ 4998373 h 5672137"/>
              <a:gd name="connsiteX1760" fmla="*/ 375565 w 7517293"/>
              <a:gd name="connsiteY1760" fmla="*/ 4999937 h 5672137"/>
              <a:gd name="connsiteX1761" fmla="*/ 369171 w 7517293"/>
              <a:gd name="connsiteY1761" fmla="*/ 5001028 h 5672137"/>
              <a:gd name="connsiteX1762" fmla="*/ 360550 w 7517293"/>
              <a:gd name="connsiteY1762" fmla="*/ 5008509 h 5672137"/>
              <a:gd name="connsiteX1763" fmla="*/ 353681 w 7517293"/>
              <a:gd name="connsiteY1763" fmla="*/ 5011092 h 5672137"/>
              <a:gd name="connsiteX1764" fmla="*/ 332735 w 7517293"/>
              <a:gd name="connsiteY1764" fmla="*/ 5011637 h 5672137"/>
              <a:gd name="connsiteX1765" fmla="*/ 327085 w 7517293"/>
              <a:gd name="connsiteY1765" fmla="*/ 5011977 h 5672137"/>
              <a:gd name="connsiteX1766" fmla="*/ 325234 w 7517293"/>
              <a:gd name="connsiteY1766" fmla="*/ 5013019 h 5672137"/>
              <a:gd name="connsiteX1767" fmla="*/ 323809 w 7517293"/>
              <a:gd name="connsiteY1767" fmla="*/ 5011007 h 5672137"/>
              <a:gd name="connsiteX1768" fmla="*/ 316113 w 7517293"/>
              <a:gd name="connsiteY1768" fmla="*/ 5012510 h 5672137"/>
              <a:gd name="connsiteX1769" fmla="*/ 312082 w 7517293"/>
              <a:gd name="connsiteY1769" fmla="*/ 5014790 h 5672137"/>
              <a:gd name="connsiteX1770" fmla="*/ 296567 w 7517293"/>
              <a:gd name="connsiteY1770" fmla="*/ 5012450 h 5672137"/>
              <a:gd name="connsiteX1771" fmla="*/ 281820 w 7517293"/>
              <a:gd name="connsiteY1771" fmla="*/ 5013480 h 5672137"/>
              <a:gd name="connsiteX1772" fmla="*/ 278629 w 7517293"/>
              <a:gd name="connsiteY1772" fmla="*/ 5011164 h 5672137"/>
              <a:gd name="connsiteX1773" fmla="*/ 271018 w 7517293"/>
              <a:gd name="connsiteY1773" fmla="*/ 5002786 h 5672137"/>
              <a:gd name="connsiteX1774" fmla="*/ 268157 w 7517293"/>
              <a:gd name="connsiteY1774" fmla="*/ 4990274 h 5672137"/>
              <a:gd name="connsiteX1775" fmla="*/ 263505 w 7517293"/>
              <a:gd name="connsiteY1775" fmla="*/ 4977409 h 5672137"/>
              <a:gd name="connsiteX1776" fmla="*/ 261812 w 7517293"/>
              <a:gd name="connsiteY1776" fmla="*/ 4971105 h 5672137"/>
              <a:gd name="connsiteX1777" fmla="*/ 258731 w 7517293"/>
              <a:gd name="connsiteY1777" fmla="*/ 4955985 h 5672137"/>
              <a:gd name="connsiteX1778" fmla="*/ 260679 w 7517293"/>
              <a:gd name="connsiteY1778" fmla="*/ 4954700 h 5672137"/>
              <a:gd name="connsiteX1779" fmla="*/ 259096 w 7517293"/>
              <a:gd name="connsiteY1779" fmla="*/ 4944249 h 5672137"/>
              <a:gd name="connsiteX1780" fmla="*/ 254335 w 7517293"/>
              <a:gd name="connsiteY1780" fmla="*/ 4923140 h 5672137"/>
              <a:gd name="connsiteX1781" fmla="*/ 244312 w 7517293"/>
              <a:gd name="connsiteY1781" fmla="*/ 4918229 h 5672137"/>
              <a:gd name="connsiteX1782" fmla="*/ 253093 w 7517293"/>
              <a:gd name="connsiteY1782" fmla="*/ 4917489 h 5672137"/>
              <a:gd name="connsiteX1783" fmla="*/ 248855 w 7517293"/>
              <a:gd name="connsiteY1783" fmla="*/ 4918847 h 5672137"/>
              <a:gd name="connsiteX1784" fmla="*/ 253093 w 7517293"/>
              <a:gd name="connsiteY1784" fmla="*/ 4917489 h 5672137"/>
              <a:gd name="connsiteX1785" fmla="*/ 255979 w 7517293"/>
              <a:gd name="connsiteY1785" fmla="*/ 4916326 h 5672137"/>
              <a:gd name="connsiteX1786" fmla="*/ 256478 w 7517293"/>
              <a:gd name="connsiteY1786" fmla="*/ 4911876 h 5672137"/>
              <a:gd name="connsiteX1787" fmla="*/ 256161 w 7517293"/>
              <a:gd name="connsiteY1787" fmla="*/ 4906759 h 5672137"/>
              <a:gd name="connsiteX1788" fmla="*/ 258341 w 7517293"/>
              <a:gd name="connsiteY1788" fmla="*/ 4905280 h 5672137"/>
              <a:gd name="connsiteX1789" fmla="*/ 256088 w 7517293"/>
              <a:gd name="connsiteY1789" fmla="*/ 4902261 h 5672137"/>
              <a:gd name="connsiteX1790" fmla="*/ 255881 w 7517293"/>
              <a:gd name="connsiteY1790" fmla="*/ 4900224 h 5672137"/>
              <a:gd name="connsiteX1791" fmla="*/ 266476 w 7517293"/>
              <a:gd name="connsiteY1791" fmla="*/ 4882486 h 5672137"/>
              <a:gd name="connsiteX1792" fmla="*/ 268242 w 7517293"/>
              <a:gd name="connsiteY1792" fmla="*/ 4876290 h 5672137"/>
              <a:gd name="connsiteX1793" fmla="*/ 275439 w 7517293"/>
              <a:gd name="connsiteY1793" fmla="*/ 4871282 h 5672137"/>
              <a:gd name="connsiteX1794" fmla="*/ 281175 w 7517293"/>
              <a:gd name="connsiteY1794" fmla="*/ 4868627 h 5672137"/>
              <a:gd name="connsiteX1795" fmla="*/ 286618 w 7517293"/>
              <a:gd name="connsiteY1795" fmla="*/ 4865475 h 5672137"/>
              <a:gd name="connsiteX1796" fmla="*/ 324101 w 7517293"/>
              <a:gd name="connsiteY1796" fmla="*/ 4876629 h 5672137"/>
              <a:gd name="connsiteX1797" fmla="*/ 330227 w 7517293"/>
              <a:gd name="connsiteY1797" fmla="*/ 4882922 h 5672137"/>
              <a:gd name="connsiteX1798" fmla="*/ 340578 w 7517293"/>
              <a:gd name="connsiteY1798" fmla="*/ 4892973 h 5672137"/>
              <a:gd name="connsiteX1799" fmla="*/ 344000 w 7517293"/>
              <a:gd name="connsiteY1799" fmla="*/ 4896514 h 5672137"/>
              <a:gd name="connsiteX1800" fmla="*/ 356701 w 7517293"/>
              <a:gd name="connsiteY1800" fmla="*/ 4910166 h 5672137"/>
              <a:gd name="connsiteX1801" fmla="*/ 393965 w 7517293"/>
              <a:gd name="connsiteY1801" fmla="*/ 4932960 h 5672137"/>
              <a:gd name="connsiteX1802" fmla="*/ 399945 w 7517293"/>
              <a:gd name="connsiteY1802" fmla="*/ 4932827 h 5672137"/>
              <a:gd name="connsiteX1803" fmla="*/ 402356 w 7517293"/>
              <a:gd name="connsiteY1803" fmla="*/ 4927504 h 5672137"/>
              <a:gd name="connsiteX1804" fmla="*/ 389374 w 7517293"/>
              <a:gd name="connsiteY1804" fmla="*/ 4919235 h 5672137"/>
              <a:gd name="connsiteX1805" fmla="*/ 369427 w 7517293"/>
              <a:gd name="connsiteY1805" fmla="*/ 4906298 h 5672137"/>
              <a:gd name="connsiteX1806" fmla="*/ 360623 w 7517293"/>
              <a:gd name="connsiteY1806" fmla="*/ 4898514 h 5672137"/>
              <a:gd name="connsiteX1807" fmla="*/ 334112 w 7517293"/>
              <a:gd name="connsiteY1807" fmla="*/ 4876751 h 5672137"/>
              <a:gd name="connsiteX1808" fmla="*/ 322543 w 7517293"/>
              <a:gd name="connsiteY1808" fmla="*/ 4868166 h 5672137"/>
              <a:gd name="connsiteX1809" fmla="*/ 279092 w 7517293"/>
              <a:gd name="connsiteY1809" fmla="*/ 4859813 h 5672137"/>
              <a:gd name="connsiteX1810" fmla="*/ 551693 w 7517293"/>
              <a:gd name="connsiteY1810" fmla="*/ 4853011 h 5672137"/>
              <a:gd name="connsiteX1811" fmla="*/ 552716 w 7517293"/>
              <a:gd name="connsiteY1811" fmla="*/ 4855193 h 5672137"/>
              <a:gd name="connsiteX1812" fmla="*/ 544508 w 7517293"/>
              <a:gd name="connsiteY1812" fmla="*/ 4868324 h 5672137"/>
              <a:gd name="connsiteX1813" fmla="*/ 555151 w 7517293"/>
              <a:gd name="connsiteY1813" fmla="*/ 4859376 h 5672137"/>
              <a:gd name="connsiteX1814" fmla="*/ 556369 w 7517293"/>
              <a:gd name="connsiteY1814" fmla="*/ 4854041 h 5672137"/>
              <a:gd name="connsiteX1815" fmla="*/ 551693 w 7517293"/>
              <a:gd name="connsiteY1815" fmla="*/ 4853011 h 5672137"/>
              <a:gd name="connsiteX1816" fmla="*/ 213466 w 7517293"/>
              <a:gd name="connsiteY1816" fmla="*/ 4829077 h 5672137"/>
              <a:gd name="connsiteX1817" fmla="*/ 207133 w 7517293"/>
              <a:gd name="connsiteY1817" fmla="*/ 4835430 h 5672137"/>
              <a:gd name="connsiteX1818" fmla="*/ 209849 w 7517293"/>
              <a:gd name="connsiteY1818" fmla="*/ 4849373 h 5672137"/>
              <a:gd name="connsiteX1819" fmla="*/ 217558 w 7517293"/>
              <a:gd name="connsiteY1819" fmla="*/ 4846488 h 5672137"/>
              <a:gd name="connsiteX1820" fmla="*/ 233937 w 7517293"/>
              <a:gd name="connsiteY1820" fmla="*/ 4856308 h 5672137"/>
              <a:gd name="connsiteX1821" fmla="*/ 238625 w 7517293"/>
              <a:gd name="connsiteY1821" fmla="*/ 4854393 h 5672137"/>
              <a:gd name="connsiteX1822" fmla="*/ 239502 w 7517293"/>
              <a:gd name="connsiteY1822" fmla="*/ 4855896 h 5672137"/>
              <a:gd name="connsiteX1823" fmla="*/ 234144 w 7517293"/>
              <a:gd name="connsiteY1823" fmla="*/ 4857873 h 5672137"/>
              <a:gd name="connsiteX1824" fmla="*/ 237067 w 7517293"/>
              <a:gd name="connsiteY1824" fmla="*/ 4860746 h 5672137"/>
              <a:gd name="connsiteX1825" fmla="*/ 253178 w 7517293"/>
              <a:gd name="connsiteY1825" fmla="*/ 4865232 h 5672137"/>
              <a:gd name="connsiteX1826" fmla="*/ 243813 w 7517293"/>
              <a:gd name="connsiteY1826" fmla="*/ 4849992 h 5672137"/>
              <a:gd name="connsiteX1827" fmla="*/ 237956 w 7517293"/>
              <a:gd name="connsiteY1827" fmla="*/ 4844669 h 5672137"/>
              <a:gd name="connsiteX1828" fmla="*/ 228542 w 7517293"/>
              <a:gd name="connsiteY1828" fmla="*/ 4833260 h 5672137"/>
              <a:gd name="connsiteX1829" fmla="*/ 217704 w 7517293"/>
              <a:gd name="connsiteY1829" fmla="*/ 4833708 h 5672137"/>
              <a:gd name="connsiteX1830" fmla="*/ 213466 w 7517293"/>
              <a:gd name="connsiteY1830" fmla="*/ 4829077 h 5672137"/>
              <a:gd name="connsiteX1831" fmla="*/ 2755 w 7517293"/>
              <a:gd name="connsiteY1831" fmla="*/ 4821701 h 5672137"/>
              <a:gd name="connsiteX1832" fmla="*/ 6760 w 7517293"/>
              <a:gd name="connsiteY1832" fmla="*/ 4827027 h 5672137"/>
              <a:gd name="connsiteX1833" fmla="*/ 3192 w 7517293"/>
              <a:gd name="connsiteY1833" fmla="*/ 4830338 h 5672137"/>
              <a:gd name="connsiteX1834" fmla="*/ 0 w 7517293"/>
              <a:gd name="connsiteY1834" fmla="*/ 4831425 h 5672137"/>
              <a:gd name="connsiteX1835" fmla="*/ 0 w 7517293"/>
              <a:gd name="connsiteY1835" fmla="*/ 4825535 h 5672137"/>
              <a:gd name="connsiteX1836" fmla="*/ 1791 w 7517293"/>
              <a:gd name="connsiteY1836" fmla="*/ 4825512 h 5672137"/>
              <a:gd name="connsiteX1837" fmla="*/ 2755 w 7517293"/>
              <a:gd name="connsiteY1837" fmla="*/ 4821701 h 5672137"/>
              <a:gd name="connsiteX1838" fmla="*/ 590792 w 7517293"/>
              <a:gd name="connsiteY1838" fmla="*/ 4792390 h 5672137"/>
              <a:gd name="connsiteX1839" fmla="*/ 584122 w 7517293"/>
              <a:gd name="connsiteY1839" fmla="*/ 4795261 h 5672137"/>
              <a:gd name="connsiteX1840" fmla="*/ 581114 w 7517293"/>
              <a:gd name="connsiteY1840" fmla="*/ 4799055 h 5672137"/>
              <a:gd name="connsiteX1841" fmla="*/ 574550 w 7517293"/>
              <a:gd name="connsiteY1841" fmla="*/ 4803521 h 5672137"/>
              <a:gd name="connsiteX1842" fmla="*/ 571299 w 7517293"/>
              <a:gd name="connsiteY1842" fmla="*/ 4815170 h 5672137"/>
              <a:gd name="connsiteX1843" fmla="*/ 575244 w 7517293"/>
              <a:gd name="connsiteY1843" fmla="*/ 4819971 h 5672137"/>
              <a:gd name="connsiteX1844" fmla="*/ 574173 w 7517293"/>
              <a:gd name="connsiteY1844" fmla="*/ 4817837 h 5672137"/>
              <a:gd name="connsiteX1845" fmla="*/ 582162 w 7517293"/>
              <a:gd name="connsiteY1845" fmla="*/ 4802088 h 5672137"/>
              <a:gd name="connsiteX1846" fmla="*/ 584792 w 7517293"/>
              <a:gd name="connsiteY1846" fmla="*/ 4799095 h 5672137"/>
              <a:gd name="connsiteX1847" fmla="*/ 590792 w 7517293"/>
              <a:gd name="connsiteY1847" fmla="*/ 4792390 h 5672137"/>
              <a:gd name="connsiteX1848" fmla="*/ 594339 w 7517293"/>
              <a:gd name="connsiteY1848" fmla="*/ 4781079 h 5672137"/>
              <a:gd name="connsiteX1849" fmla="*/ 587301 w 7517293"/>
              <a:gd name="connsiteY1849" fmla="*/ 4782817 h 5672137"/>
              <a:gd name="connsiteX1850" fmla="*/ 584866 w 7517293"/>
              <a:gd name="connsiteY1850" fmla="*/ 4789177 h 5672137"/>
              <a:gd name="connsiteX1851" fmla="*/ 584865 w 7517293"/>
              <a:gd name="connsiteY1851" fmla="*/ 4789177 h 5672137"/>
              <a:gd name="connsiteX1852" fmla="*/ 584865 w 7517293"/>
              <a:gd name="connsiteY1852" fmla="*/ 4789178 h 5672137"/>
              <a:gd name="connsiteX1853" fmla="*/ 584866 w 7517293"/>
              <a:gd name="connsiteY1853" fmla="*/ 4789177 h 5672137"/>
              <a:gd name="connsiteX1854" fmla="*/ 588531 w 7517293"/>
              <a:gd name="connsiteY1854" fmla="*/ 4786716 h 5672137"/>
              <a:gd name="connsiteX1855" fmla="*/ 592927 w 7517293"/>
              <a:gd name="connsiteY1855" fmla="*/ 4786195 h 5672137"/>
              <a:gd name="connsiteX1856" fmla="*/ 594339 w 7517293"/>
              <a:gd name="connsiteY1856" fmla="*/ 4781079 h 5672137"/>
              <a:gd name="connsiteX1857" fmla="*/ 567158 w 7517293"/>
              <a:gd name="connsiteY1857" fmla="*/ 4780842 h 5672137"/>
              <a:gd name="connsiteX1858" fmla="*/ 554238 w 7517293"/>
              <a:gd name="connsiteY1858" fmla="*/ 4792323 h 5672137"/>
              <a:gd name="connsiteX1859" fmla="*/ 519787 w 7517293"/>
              <a:gd name="connsiteY1859" fmla="*/ 4824481 h 5672137"/>
              <a:gd name="connsiteX1860" fmla="*/ 520846 w 7517293"/>
              <a:gd name="connsiteY1860" fmla="*/ 4826640 h 5672137"/>
              <a:gd name="connsiteX1861" fmla="*/ 497879 w 7517293"/>
              <a:gd name="connsiteY1861" fmla="*/ 4837358 h 5672137"/>
              <a:gd name="connsiteX1862" fmla="*/ 491120 w 7517293"/>
              <a:gd name="connsiteY1862" fmla="*/ 4840571 h 5672137"/>
              <a:gd name="connsiteX1863" fmla="*/ 483911 w 7517293"/>
              <a:gd name="connsiteY1863" fmla="*/ 4846039 h 5672137"/>
              <a:gd name="connsiteX1864" fmla="*/ 463586 w 7517293"/>
              <a:gd name="connsiteY1864" fmla="*/ 4853168 h 5672137"/>
              <a:gd name="connsiteX1865" fmla="*/ 453113 w 7517293"/>
              <a:gd name="connsiteY1865" fmla="*/ 4853859 h 5672137"/>
              <a:gd name="connsiteX1866" fmla="*/ 446793 w 7517293"/>
              <a:gd name="connsiteY1866" fmla="*/ 4855630 h 5672137"/>
              <a:gd name="connsiteX1867" fmla="*/ 433568 w 7517293"/>
              <a:gd name="connsiteY1867" fmla="*/ 4857303 h 5672137"/>
              <a:gd name="connsiteX1868" fmla="*/ 425591 w 7517293"/>
              <a:gd name="connsiteY1868" fmla="*/ 4857012 h 5672137"/>
              <a:gd name="connsiteX1869" fmla="*/ 422644 w 7517293"/>
              <a:gd name="connsiteY1869" fmla="*/ 4857933 h 5672137"/>
              <a:gd name="connsiteX1870" fmla="*/ 419149 w 7517293"/>
              <a:gd name="connsiteY1870" fmla="*/ 4860637 h 5672137"/>
              <a:gd name="connsiteX1871" fmla="*/ 412622 w 7517293"/>
              <a:gd name="connsiteY1871" fmla="*/ 4858079 h 5672137"/>
              <a:gd name="connsiteX1872" fmla="*/ 419149 w 7517293"/>
              <a:gd name="connsiteY1872" fmla="*/ 4860637 h 5672137"/>
              <a:gd name="connsiteX1873" fmla="*/ 430134 w 7517293"/>
              <a:gd name="connsiteY1873" fmla="*/ 4860310 h 5672137"/>
              <a:gd name="connsiteX1874" fmla="*/ 436320 w 7517293"/>
              <a:gd name="connsiteY1874" fmla="*/ 4861825 h 5672137"/>
              <a:gd name="connsiteX1875" fmla="*/ 454855 w 7517293"/>
              <a:gd name="connsiteY1875" fmla="*/ 4859655 h 5672137"/>
              <a:gd name="connsiteX1876" fmla="*/ 475654 w 7517293"/>
              <a:gd name="connsiteY1876" fmla="*/ 4857739 h 5672137"/>
              <a:gd name="connsiteX1877" fmla="*/ 502031 w 7517293"/>
              <a:gd name="connsiteY1877" fmla="*/ 4843832 h 5672137"/>
              <a:gd name="connsiteX1878" fmla="*/ 510178 w 7517293"/>
              <a:gd name="connsiteY1878" fmla="*/ 4839904 h 5672137"/>
              <a:gd name="connsiteX1879" fmla="*/ 516146 w 7517293"/>
              <a:gd name="connsiteY1879" fmla="*/ 4837273 h 5672137"/>
              <a:gd name="connsiteX1880" fmla="*/ 521979 w 7517293"/>
              <a:gd name="connsiteY1880" fmla="*/ 4830871 h 5672137"/>
              <a:gd name="connsiteX1881" fmla="*/ 522770 w 7517293"/>
              <a:gd name="connsiteY1881" fmla="*/ 4831586 h 5672137"/>
              <a:gd name="connsiteX1882" fmla="*/ 529249 w 7517293"/>
              <a:gd name="connsiteY1882" fmla="*/ 4828967 h 5672137"/>
              <a:gd name="connsiteX1883" fmla="*/ 534132 w 7517293"/>
              <a:gd name="connsiteY1883" fmla="*/ 4824748 h 5672137"/>
              <a:gd name="connsiteX1884" fmla="*/ 535995 w 7517293"/>
              <a:gd name="connsiteY1884" fmla="*/ 4820941 h 5672137"/>
              <a:gd name="connsiteX1885" fmla="*/ 537505 w 7517293"/>
              <a:gd name="connsiteY1885" fmla="*/ 4823160 h 5672137"/>
              <a:gd name="connsiteX1886" fmla="*/ 542973 w 7517293"/>
              <a:gd name="connsiteY1886" fmla="*/ 4818383 h 5672137"/>
              <a:gd name="connsiteX1887" fmla="*/ 544861 w 7517293"/>
              <a:gd name="connsiteY1887" fmla="*/ 4816309 h 5672137"/>
              <a:gd name="connsiteX1888" fmla="*/ 547576 w 7517293"/>
              <a:gd name="connsiteY1888" fmla="*/ 4815824 h 5672137"/>
              <a:gd name="connsiteX1889" fmla="*/ 549915 w 7517293"/>
              <a:gd name="connsiteY1889" fmla="*/ 4813606 h 5672137"/>
              <a:gd name="connsiteX1890" fmla="*/ 551144 w 7517293"/>
              <a:gd name="connsiteY1890" fmla="*/ 4809911 h 5672137"/>
              <a:gd name="connsiteX1891" fmla="*/ 567158 w 7517293"/>
              <a:gd name="connsiteY1891" fmla="*/ 4780842 h 5672137"/>
              <a:gd name="connsiteX1892" fmla="*/ 602486 w 7517293"/>
              <a:gd name="connsiteY1892" fmla="*/ 4774317 h 5672137"/>
              <a:gd name="connsiteX1893" fmla="*/ 592598 w 7517293"/>
              <a:gd name="connsiteY1893" fmla="*/ 4777360 h 5672137"/>
              <a:gd name="connsiteX1894" fmla="*/ 595106 w 7517293"/>
              <a:gd name="connsiteY1894" fmla="*/ 4781292 h 5672137"/>
              <a:gd name="connsiteX1895" fmla="*/ 602486 w 7517293"/>
              <a:gd name="connsiteY1895" fmla="*/ 4774317 h 5672137"/>
              <a:gd name="connsiteX1896" fmla="*/ 102931 w 7517293"/>
              <a:gd name="connsiteY1896" fmla="*/ 4771973 h 5672137"/>
              <a:gd name="connsiteX1897" fmla="*/ 104657 w 7517293"/>
              <a:gd name="connsiteY1897" fmla="*/ 4774690 h 5672137"/>
              <a:gd name="connsiteX1898" fmla="*/ 101333 w 7517293"/>
              <a:gd name="connsiteY1898" fmla="*/ 4773602 h 5672137"/>
              <a:gd name="connsiteX1899" fmla="*/ 102931 w 7517293"/>
              <a:gd name="connsiteY1899" fmla="*/ 4771973 h 5672137"/>
              <a:gd name="connsiteX1900" fmla="*/ 617331 w 7517293"/>
              <a:gd name="connsiteY1900" fmla="*/ 4756907 h 5672137"/>
              <a:gd name="connsiteX1901" fmla="*/ 611705 w 7517293"/>
              <a:gd name="connsiteY1901" fmla="*/ 4759885 h 5672137"/>
              <a:gd name="connsiteX1902" fmla="*/ 604971 w 7517293"/>
              <a:gd name="connsiteY1902" fmla="*/ 4765542 h 5672137"/>
              <a:gd name="connsiteX1903" fmla="*/ 602693 w 7517293"/>
              <a:gd name="connsiteY1903" fmla="*/ 4768449 h 5672137"/>
              <a:gd name="connsiteX1904" fmla="*/ 602486 w 7517293"/>
              <a:gd name="connsiteY1904" fmla="*/ 4774318 h 5672137"/>
              <a:gd name="connsiteX1905" fmla="*/ 606809 w 7517293"/>
              <a:gd name="connsiteY1905" fmla="*/ 4768190 h 5672137"/>
              <a:gd name="connsiteX1906" fmla="*/ 606809 w 7517293"/>
              <a:gd name="connsiteY1906" fmla="*/ 4766955 h 5672137"/>
              <a:gd name="connsiteX1907" fmla="*/ 609951 w 7517293"/>
              <a:gd name="connsiteY1907" fmla="*/ 4766575 h 5672137"/>
              <a:gd name="connsiteX1908" fmla="*/ 614323 w 7517293"/>
              <a:gd name="connsiteY1908" fmla="*/ 4764202 h 5672137"/>
              <a:gd name="connsiteX1909" fmla="*/ 617331 w 7517293"/>
              <a:gd name="connsiteY1909" fmla="*/ 4756907 h 5672137"/>
              <a:gd name="connsiteX1910" fmla="*/ 622141 w 7517293"/>
              <a:gd name="connsiteY1910" fmla="*/ 4749064 h 5672137"/>
              <a:gd name="connsiteX1911" fmla="*/ 619438 w 7517293"/>
              <a:gd name="connsiteY1911" fmla="*/ 4755542 h 5672137"/>
              <a:gd name="connsiteX1912" fmla="*/ 623225 w 7517293"/>
              <a:gd name="connsiteY1912" fmla="*/ 4754819 h 5672137"/>
              <a:gd name="connsiteX1913" fmla="*/ 622555 w 7517293"/>
              <a:gd name="connsiteY1913" fmla="*/ 4751017 h 5672137"/>
              <a:gd name="connsiteX1914" fmla="*/ 622141 w 7517293"/>
              <a:gd name="connsiteY1914" fmla="*/ 4749064 h 5672137"/>
              <a:gd name="connsiteX1915" fmla="*/ 628759 w 7517293"/>
              <a:gd name="connsiteY1915" fmla="*/ 4746459 h 5672137"/>
              <a:gd name="connsiteX1916" fmla="*/ 627207 w 7517293"/>
              <a:gd name="connsiteY1916" fmla="*/ 4750516 h 5672137"/>
              <a:gd name="connsiteX1917" fmla="*/ 631177 w 7517293"/>
              <a:gd name="connsiteY1917" fmla="*/ 4749015 h 5672137"/>
              <a:gd name="connsiteX1918" fmla="*/ 628759 w 7517293"/>
              <a:gd name="connsiteY1918" fmla="*/ 4746459 h 5672137"/>
              <a:gd name="connsiteX1919" fmla="*/ 591027 w 7517293"/>
              <a:gd name="connsiteY1919" fmla="*/ 4740506 h 5672137"/>
              <a:gd name="connsiteX1920" fmla="*/ 591307 w 7517293"/>
              <a:gd name="connsiteY1920" fmla="*/ 4746467 h 5672137"/>
              <a:gd name="connsiteX1921" fmla="*/ 591027 w 7517293"/>
              <a:gd name="connsiteY1921" fmla="*/ 4740506 h 5672137"/>
              <a:gd name="connsiteX1922" fmla="*/ 806068 w 7517293"/>
              <a:gd name="connsiteY1922" fmla="*/ 4740295 h 5672137"/>
              <a:gd name="connsiteX1923" fmla="*/ 800083 w 7517293"/>
              <a:gd name="connsiteY1923" fmla="*/ 4741400 h 5672137"/>
              <a:gd name="connsiteX1924" fmla="*/ 810398 w 7517293"/>
              <a:gd name="connsiteY1924" fmla="*/ 4755658 h 5672137"/>
              <a:gd name="connsiteX1925" fmla="*/ 810435 w 7517293"/>
              <a:gd name="connsiteY1925" fmla="*/ 4762362 h 5672137"/>
              <a:gd name="connsiteX1926" fmla="*/ 811482 w 7517293"/>
              <a:gd name="connsiteY1926" fmla="*/ 4764503 h 5672137"/>
              <a:gd name="connsiteX1927" fmla="*/ 809497 w 7517293"/>
              <a:gd name="connsiteY1927" fmla="*/ 4765784 h 5672137"/>
              <a:gd name="connsiteX1928" fmla="*/ 814502 w 7517293"/>
              <a:gd name="connsiteY1928" fmla="*/ 4779731 h 5672137"/>
              <a:gd name="connsiteX1929" fmla="*/ 812493 w 7517293"/>
              <a:gd name="connsiteY1929" fmla="*/ 4781035 h 5672137"/>
              <a:gd name="connsiteX1930" fmla="*/ 812371 w 7517293"/>
              <a:gd name="connsiteY1930" fmla="*/ 4788674 h 5672137"/>
              <a:gd name="connsiteX1931" fmla="*/ 815111 w 7517293"/>
              <a:gd name="connsiteY1931" fmla="*/ 4803375 h 5672137"/>
              <a:gd name="connsiteX1932" fmla="*/ 813150 w 7517293"/>
              <a:gd name="connsiteY1932" fmla="*/ 4804653 h 5672137"/>
              <a:gd name="connsiteX1933" fmla="*/ 808389 w 7517293"/>
              <a:gd name="connsiteY1933" fmla="*/ 4833817 h 5672137"/>
              <a:gd name="connsiteX1934" fmla="*/ 806112 w 7517293"/>
              <a:gd name="connsiteY1934" fmla="*/ 4842353 h 5672137"/>
              <a:gd name="connsiteX1935" fmla="*/ 803226 w 7517293"/>
              <a:gd name="connsiteY1935" fmla="*/ 4852380 h 5672137"/>
              <a:gd name="connsiteX1936" fmla="*/ 799499 w 7517293"/>
              <a:gd name="connsiteY1936" fmla="*/ 4858782 h 5672137"/>
              <a:gd name="connsiteX1937" fmla="*/ 798294 w 7517293"/>
              <a:gd name="connsiteY1937" fmla="*/ 4863426 h 5672137"/>
              <a:gd name="connsiteX1938" fmla="*/ 793301 w 7517293"/>
              <a:gd name="connsiteY1938" fmla="*/ 4874896 h 5672137"/>
              <a:gd name="connsiteX1939" fmla="*/ 788673 w 7517293"/>
              <a:gd name="connsiteY1939" fmla="*/ 4884632 h 5672137"/>
              <a:gd name="connsiteX1940" fmla="*/ 784581 w 7517293"/>
              <a:gd name="connsiteY1940" fmla="*/ 4894028 h 5672137"/>
              <a:gd name="connsiteX1941" fmla="*/ 785641 w 7517293"/>
              <a:gd name="connsiteY1941" fmla="*/ 4896174 h 5672137"/>
              <a:gd name="connsiteX1942" fmla="*/ 785178 w 7517293"/>
              <a:gd name="connsiteY1942" fmla="*/ 4904589 h 5672137"/>
              <a:gd name="connsiteX1943" fmla="*/ 786773 w 7517293"/>
              <a:gd name="connsiteY1943" fmla="*/ 4904019 h 5672137"/>
              <a:gd name="connsiteX1944" fmla="*/ 784606 w 7517293"/>
              <a:gd name="connsiteY1944" fmla="*/ 4906662 h 5672137"/>
              <a:gd name="connsiteX1945" fmla="*/ 793617 w 7517293"/>
              <a:gd name="connsiteY1945" fmla="*/ 4900624 h 5672137"/>
              <a:gd name="connsiteX1946" fmla="*/ 803688 w 7517293"/>
              <a:gd name="connsiteY1946" fmla="*/ 4890342 h 5672137"/>
              <a:gd name="connsiteX1947" fmla="*/ 809728 w 7517293"/>
              <a:gd name="connsiteY1947" fmla="*/ 4881237 h 5672137"/>
              <a:gd name="connsiteX1948" fmla="*/ 824220 w 7517293"/>
              <a:gd name="connsiteY1948" fmla="*/ 4842377 h 5672137"/>
              <a:gd name="connsiteX1949" fmla="*/ 827082 w 7517293"/>
              <a:gd name="connsiteY1949" fmla="*/ 4831962 h 5672137"/>
              <a:gd name="connsiteX1950" fmla="*/ 826217 w 7517293"/>
              <a:gd name="connsiteY1950" fmla="*/ 4822614 h 5672137"/>
              <a:gd name="connsiteX1951" fmla="*/ 829213 w 7517293"/>
              <a:gd name="connsiteY1951" fmla="*/ 4798401 h 5672137"/>
              <a:gd name="connsiteX1952" fmla="*/ 828969 w 7517293"/>
              <a:gd name="connsiteY1952" fmla="*/ 4792698 h 5672137"/>
              <a:gd name="connsiteX1953" fmla="*/ 825170 w 7517293"/>
              <a:gd name="connsiteY1953" fmla="*/ 4778570 h 5672137"/>
              <a:gd name="connsiteX1954" fmla="*/ 823270 w 7517293"/>
              <a:gd name="connsiteY1954" fmla="*/ 4774394 h 5672137"/>
              <a:gd name="connsiteX1955" fmla="*/ 820542 w 7517293"/>
              <a:gd name="connsiteY1955" fmla="*/ 4767970 h 5672137"/>
              <a:gd name="connsiteX1956" fmla="*/ 820262 w 7517293"/>
              <a:gd name="connsiteY1956" fmla="*/ 4765183 h 5672137"/>
              <a:gd name="connsiteX1957" fmla="*/ 817388 w 7517293"/>
              <a:gd name="connsiteY1957" fmla="*/ 4757842 h 5672137"/>
              <a:gd name="connsiteX1958" fmla="*/ 811226 w 7517293"/>
              <a:gd name="connsiteY1958" fmla="*/ 4746485 h 5672137"/>
              <a:gd name="connsiteX1959" fmla="*/ 806745 w 7517293"/>
              <a:gd name="connsiteY1959" fmla="*/ 4743224 h 5672137"/>
              <a:gd name="connsiteX1960" fmla="*/ 806068 w 7517293"/>
              <a:gd name="connsiteY1960" fmla="*/ 4740295 h 5672137"/>
              <a:gd name="connsiteX1961" fmla="*/ 594826 w 7517293"/>
              <a:gd name="connsiteY1961" fmla="*/ 4734346 h 5672137"/>
              <a:gd name="connsiteX1962" fmla="*/ 594449 w 7517293"/>
              <a:gd name="connsiteY1962" fmla="*/ 4741451 h 5672137"/>
              <a:gd name="connsiteX1963" fmla="*/ 594826 w 7517293"/>
              <a:gd name="connsiteY1963" fmla="*/ 4734346 h 5672137"/>
              <a:gd name="connsiteX1964" fmla="*/ 650706 w 7517293"/>
              <a:gd name="connsiteY1964" fmla="*/ 4734085 h 5672137"/>
              <a:gd name="connsiteX1965" fmla="*/ 641443 w 7517293"/>
              <a:gd name="connsiteY1965" fmla="*/ 4738961 h 5672137"/>
              <a:gd name="connsiteX1966" fmla="*/ 643136 w 7517293"/>
              <a:gd name="connsiteY1966" fmla="*/ 4740450 h 5672137"/>
              <a:gd name="connsiteX1967" fmla="*/ 650706 w 7517293"/>
              <a:gd name="connsiteY1967" fmla="*/ 4734085 h 5672137"/>
              <a:gd name="connsiteX1968" fmla="*/ 593921 w 7517293"/>
              <a:gd name="connsiteY1968" fmla="*/ 4730636 h 5672137"/>
              <a:gd name="connsiteX1969" fmla="*/ 594291 w 7517293"/>
              <a:gd name="connsiteY1969" fmla="*/ 4732393 h 5672137"/>
              <a:gd name="connsiteX1970" fmla="*/ 595825 w 7517293"/>
              <a:gd name="connsiteY1970" fmla="*/ 4732195 h 5672137"/>
              <a:gd name="connsiteX1971" fmla="*/ 593921 w 7517293"/>
              <a:gd name="connsiteY1971" fmla="*/ 4730636 h 5672137"/>
              <a:gd name="connsiteX1972" fmla="*/ 661841 w 7517293"/>
              <a:gd name="connsiteY1972" fmla="*/ 4727632 h 5672137"/>
              <a:gd name="connsiteX1973" fmla="*/ 657956 w 7517293"/>
              <a:gd name="connsiteY1973" fmla="*/ 4728548 h 5672137"/>
              <a:gd name="connsiteX1974" fmla="*/ 655935 w 7517293"/>
              <a:gd name="connsiteY1974" fmla="*/ 4735021 h 5672137"/>
              <a:gd name="connsiteX1975" fmla="*/ 667029 w 7517293"/>
              <a:gd name="connsiteY1975" fmla="*/ 4730141 h 5672137"/>
              <a:gd name="connsiteX1976" fmla="*/ 661841 w 7517293"/>
              <a:gd name="connsiteY1976" fmla="*/ 4727632 h 5672137"/>
              <a:gd name="connsiteX1977" fmla="*/ 366383 w 7517293"/>
              <a:gd name="connsiteY1977" fmla="*/ 4725279 h 5672137"/>
              <a:gd name="connsiteX1978" fmla="*/ 366384 w 7517293"/>
              <a:gd name="connsiteY1978" fmla="*/ 4725280 h 5672137"/>
              <a:gd name="connsiteX1979" fmla="*/ 366383 w 7517293"/>
              <a:gd name="connsiteY1979" fmla="*/ 4725280 h 5672137"/>
              <a:gd name="connsiteX1980" fmla="*/ 364239 w 7517293"/>
              <a:gd name="connsiteY1980" fmla="*/ 4722939 h 5672137"/>
              <a:gd name="connsiteX1981" fmla="*/ 366383 w 7517293"/>
              <a:gd name="connsiteY1981" fmla="*/ 4725280 h 5672137"/>
              <a:gd name="connsiteX1982" fmla="*/ 362632 w 7517293"/>
              <a:gd name="connsiteY1982" fmla="*/ 4729479 h 5672137"/>
              <a:gd name="connsiteX1983" fmla="*/ 364239 w 7517293"/>
              <a:gd name="connsiteY1983" fmla="*/ 4722939 h 5672137"/>
              <a:gd name="connsiteX1984" fmla="*/ 360805 w 7517293"/>
              <a:gd name="connsiteY1984" fmla="*/ 4719395 h 5672137"/>
              <a:gd name="connsiteX1985" fmla="*/ 361305 w 7517293"/>
              <a:gd name="connsiteY1985" fmla="*/ 4719464 h 5672137"/>
              <a:gd name="connsiteX1986" fmla="*/ 360805 w 7517293"/>
              <a:gd name="connsiteY1986" fmla="*/ 4719395 h 5672137"/>
              <a:gd name="connsiteX1987" fmla="*/ 737607 w 7517293"/>
              <a:gd name="connsiteY1987" fmla="*/ 4715012 h 5672137"/>
              <a:gd name="connsiteX1988" fmla="*/ 728770 w 7517293"/>
              <a:gd name="connsiteY1988" fmla="*/ 4717293 h 5672137"/>
              <a:gd name="connsiteX1989" fmla="*/ 732545 w 7517293"/>
              <a:gd name="connsiteY1989" fmla="*/ 4720060 h 5672137"/>
              <a:gd name="connsiteX1990" fmla="*/ 734664 w 7517293"/>
              <a:gd name="connsiteY1990" fmla="*/ 4719054 h 5672137"/>
              <a:gd name="connsiteX1991" fmla="*/ 736016 w 7517293"/>
              <a:gd name="connsiteY1991" fmla="*/ 4720973 h 5672137"/>
              <a:gd name="connsiteX1992" fmla="*/ 765462 w 7517293"/>
              <a:gd name="connsiteY1992" fmla="*/ 4725764 h 5672137"/>
              <a:gd name="connsiteX1993" fmla="*/ 766899 w 7517293"/>
              <a:gd name="connsiteY1993" fmla="*/ 4724263 h 5672137"/>
              <a:gd name="connsiteX1994" fmla="*/ 764658 w 7517293"/>
              <a:gd name="connsiteY1994" fmla="*/ 4721857 h 5672137"/>
              <a:gd name="connsiteX1995" fmla="*/ 751920 w 7517293"/>
              <a:gd name="connsiteY1995" fmla="*/ 4719071 h 5672137"/>
              <a:gd name="connsiteX1996" fmla="*/ 752870 w 7517293"/>
              <a:gd name="connsiteY1996" fmla="*/ 4721151 h 5672137"/>
              <a:gd name="connsiteX1997" fmla="*/ 749667 w 7517293"/>
              <a:gd name="connsiteY1997" fmla="*/ 4717958 h 5672137"/>
              <a:gd name="connsiteX1998" fmla="*/ 749667 w 7517293"/>
              <a:gd name="connsiteY1998" fmla="*/ 4717959 h 5672137"/>
              <a:gd name="connsiteX1999" fmla="*/ 737607 w 7517293"/>
              <a:gd name="connsiteY1999" fmla="*/ 4715012 h 5672137"/>
              <a:gd name="connsiteX2000" fmla="*/ 712805 w 7517293"/>
              <a:gd name="connsiteY2000" fmla="*/ 4712915 h 5672137"/>
              <a:gd name="connsiteX2001" fmla="*/ 703928 w 7517293"/>
              <a:gd name="connsiteY2001" fmla="*/ 4715697 h 5672137"/>
              <a:gd name="connsiteX2002" fmla="*/ 702198 w 7517293"/>
              <a:gd name="connsiteY2002" fmla="*/ 4717112 h 5672137"/>
              <a:gd name="connsiteX2003" fmla="*/ 692675 w 7517293"/>
              <a:gd name="connsiteY2003" fmla="*/ 4718565 h 5672137"/>
              <a:gd name="connsiteX2004" fmla="*/ 673982 w 7517293"/>
              <a:gd name="connsiteY2004" fmla="*/ 4725579 h 5672137"/>
              <a:gd name="connsiteX2005" fmla="*/ 686915 w 7517293"/>
              <a:gd name="connsiteY2005" fmla="*/ 4721878 h 5672137"/>
              <a:gd name="connsiteX2006" fmla="*/ 700408 w 7517293"/>
              <a:gd name="connsiteY2006" fmla="*/ 4720268 h 5672137"/>
              <a:gd name="connsiteX2007" fmla="*/ 706083 w 7517293"/>
              <a:gd name="connsiteY2007" fmla="*/ 4720848 h 5672137"/>
              <a:gd name="connsiteX2008" fmla="*/ 715289 w 7517293"/>
              <a:gd name="connsiteY2008" fmla="*/ 4718540 h 5672137"/>
              <a:gd name="connsiteX2009" fmla="*/ 727090 w 7517293"/>
              <a:gd name="connsiteY2009" fmla="*/ 4716829 h 5672137"/>
              <a:gd name="connsiteX2010" fmla="*/ 714096 w 7517293"/>
              <a:gd name="connsiteY2010" fmla="*/ 4714969 h 5672137"/>
              <a:gd name="connsiteX2011" fmla="*/ 712805 w 7517293"/>
              <a:gd name="connsiteY2011" fmla="*/ 4712915 h 5672137"/>
              <a:gd name="connsiteX2012" fmla="*/ 370819 w 7517293"/>
              <a:gd name="connsiteY2012" fmla="*/ 4697521 h 5672137"/>
              <a:gd name="connsiteX2013" fmla="*/ 364897 w 7517293"/>
              <a:gd name="connsiteY2013" fmla="*/ 4704239 h 5672137"/>
              <a:gd name="connsiteX2014" fmla="*/ 360793 w 7517293"/>
              <a:gd name="connsiteY2014" fmla="*/ 4719392 h 5672137"/>
              <a:gd name="connsiteX2015" fmla="*/ 356665 w 7517293"/>
              <a:gd name="connsiteY2015" fmla="*/ 4766792 h 5672137"/>
              <a:gd name="connsiteX2016" fmla="*/ 359648 w 7517293"/>
              <a:gd name="connsiteY2016" fmla="*/ 4774553 h 5672137"/>
              <a:gd name="connsiteX2017" fmla="*/ 360951 w 7517293"/>
              <a:gd name="connsiteY2017" fmla="*/ 4777895 h 5672137"/>
              <a:gd name="connsiteX2018" fmla="*/ 366541 w 7517293"/>
              <a:gd name="connsiteY2018" fmla="*/ 4784852 h 5672137"/>
              <a:gd name="connsiteX2019" fmla="*/ 363436 w 7517293"/>
              <a:gd name="connsiteY2019" fmla="*/ 4787809 h 5672137"/>
              <a:gd name="connsiteX2020" fmla="*/ 364617 w 7517293"/>
              <a:gd name="connsiteY2020" fmla="*/ 4789638 h 5672137"/>
              <a:gd name="connsiteX2021" fmla="*/ 368076 w 7517293"/>
              <a:gd name="connsiteY2021" fmla="*/ 4796880 h 5672137"/>
              <a:gd name="connsiteX2022" fmla="*/ 368076 w 7517293"/>
              <a:gd name="connsiteY2022" fmla="*/ 4796876 h 5672137"/>
              <a:gd name="connsiteX2023" fmla="*/ 373543 w 7517293"/>
              <a:gd name="connsiteY2023" fmla="*/ 4820941 h 5672137"/>
              <a:gd name="connsiteX2024" fmla="*/ 379596 w 7517293"/>
              <a:gd name="connsiteY2024" fmla="*/ 4826252 h 5672137"/>
              <a:gd name="connsiteX2025" fmla="*/ 381154 w 7517293"/>
              <a:gd name="connsiteY2025" fmla="*/ 4827852 h 5672137"/>
              <a:gd name="connsiteX2026" fmla="*/ 382263 w 7517293"/>
              <a:gd name="connsiteY2026" fmla="*/ 4834217 h 5672137"/>
              <a:gd name="connsiteX2027" fmla="*/ 409711 w 7517293"/>
              <a:gd name="connsiteY2027" fmla="*/ 4855375 h 5672137"/>
              <a:gd name="connsiteX2028" fmla="*/ 405023 w 7517293"/>
              <a:gd name="connsiteY2028" fmla="*/ 4846427 h 5672137"/>
              <a:gd name="connsiteX2029" fmla="*/ 400968 w 7517293"/>
              <a:gd name="connsiteY2029" fmla="*/ 4834884 h 5672137"/>
              <a:gd name="connsiteX2030" fmla="*/ 398556 w 7517293"/>
              <a:gd name="connsiteY2030" fmla="*/ 4829731 h 5672137"/>
              <a:gd name="connsiteX2031" fmla="*/ 394696 w 7517293"/>
              <a:gd name="connsiteY2031" fmla="*/ 4825027 h 5672137"/>
              <a:gd name="connsiteX2032" fmla="*/ 390702 w 7517293"/>
              <a:gd name="connsiteY2032" fmla="*/ 4816831 h 5672137"/>
              <a:gd name="connsiteX2033" fmla="*/ 388839 w 7517293"/>
              <a:gd name="connsiteY2033" fmla="*/ 4810813 h 5672137"/>
              <a:gd name="connsiteX2034" fmla="*/ 386598 w 7517293"/>
              <a:gd name="connsiteY2034" fmla="*/ 4808614 h 5672137"/>
              <a:gd name="connsiteX2035" fmla="*/ 384930 w 7517293"/>
              <a:gd name="connsiteY2035" fmla="*/ 4801732 h 5672137"/>
              <a:gd name="connsiteX2036" fmla="*/ 381739 w 7517293"/>
              <a:gd name="connsiteY2036" fmla="*/ 4793773 h 5672137"/>
              <a:gd name="connsiteX2037" fmla="*/ 380874 w 7517293"/>
              <a:gd name="connsiteY2037" fmla="*/ 4790565 h 5672137"/>
              <a:gd name="connsiteX2038" fmla="*/ 379121 w 7517293"/>
              <a:gd name="connsiteY2038" fmla="*/ 4783490 h 5672137"/>
              <a:gd name="connsiteX2039" fmla="*/ 379108 w 7517293"/>
              <a:gd name="connsiteY2039" fmla="*/ 4776807 h 5672137"/>
              <a:gd name="connsiteX2040" fmla="*/ 376381 w 7517293"/>
              <a:gd name="connsiteY2040" fmla="*/ 4774004 h 5672137"/>
              <a:gd name="connsiteX2041" fmla="*/ 374140 w 7517293"/>
              <a:gd name="connsiteY2041" fmla="*/ 4755878 h 5672137"/>
              <a:gd name="connsiteX2042" fmla="*/ 371144 w 7517293"/>
              <a:gd name="connsiteY2042" fmla="*/ 4740661 h 5672137"/>
              <a:gd name="connsiteX2043" fmla="*/ 370073 w 7517293"/>
              <a:gd name="connsiteY2043" fmla="*/ 4731433 h 5672137"/>
              <a:gd name="connsiteX2044" fmla="*/ 369281 w 7517293"/>
              <a:gd name="connsiteY2044" fmla="*/ 4729126 h 5672137"/>
              <a:gd name="connsiteX2045" fmla="*/ 366384 w 7517293"/>
              <a:gd name="connsiteY2045" fmla="*/ 4725280 h 5672137"/>
              <a:gd name="connsiteX2046" fmla="*/ 370730 w 7517293"/>
              <a:gd name="connsiteY2046" fmla="*/ 4721841 h 5672137"/>
              <a:gd name="connsiteX2047" fmla="*/ 368721 w 7517293"/>
              <a:gd name="connsiteY2047" fmla="*/ 4710678 h 5672137"/>
              <a:gd name="connsiteX2048" fmla="*/ 370819 w 7517293"/>
              <a:gd name="connsiteY2048" fmla="*/ 4697521 h 5672137"/>
              <a:gd name="connsiteX2049" fmla="*/ 387039 w 7517293"/>
              <a:gd name="connsiteY2049" fmla="*/ 4671517 h 5672137"/>
              <a:gd name="connsiteX2050" fmla="*/ 387036 w 7517293"/>
              <a:gd name="connsiteY2050" fmla="*/ 4671521 h 5672137"/>
              <a:gd name="connsiteX2051" fmla="*/ 387036 w 7517293"/>
              <a:gd name="connsiteY2051" fmla="*/ 4671518 h 5672137"/>
              <a:gd name="connsiteX2052" fmla="*/ 921886 w 7517293"/>
              <a:gd name="connsiteY2052" fmla="*/ 4641233 h 5672137"/>
              <a:gd name="connsiteX2053" fmla="*/ 922653 w 7517293"/>
              <a:gd name="connsiteY2053" fmla="*/ 4641335 h 5672137"/>
              <a:gd name="connsiteX2054" fmla="*/ 922592 w 7517293"/>
              <a:gd name="connsiteY2054" fmla="*/ 4642686 h 5672137"/>
              <a:gd name="connsiteX2055" fmla="*/ 921886 w 7517293"/>
              <a:gd name="connsiteY2055" fmla="*/ 4641233 h 5672137"/>
              <a:gd name="connsiteX2056" fmla="*/ 922617 w 7517293"/>
              <a:gd name="connsiteY2056" fmla="*/ 4641112 h 5672137"/>
              <a:gd name="connsiteX2057" fmla="*/ 922726 w 7517293"/>
              <a:gd name="connsiteY2057" fmla="*/ 4641150 h 5672137"/>
              <a:gd name="connsiteX2058" fmla="*/ 922653 w 7517293"/>
              <a:gd name="connsiteY2058" fmla="*/ 4641335 h 5672137"/>
              <a:gd name="connsiteX2059" fmla="*/ 922617 w 7517293"/>
              <a:gd name="connsiteY2059" fmla="*/ 4641112 h 5672137"/>
              <a:gd name="connsiteX2060" fmla="*/ 395938 w 7517293"/>
              <a:gd name="connsiteY2060" fmla="*/ 4638346 h 5672137"/>
              <a:gd name="connsiteX2061" fmla="*/ 396596 w 7517293"/>
              <a:gd name="connsiteY2061" fmla="*/ 4638609 h 5672137"/>
              <a:gd name="connsiteX2062" fmla="*/ 396742 w 7517293"/>
              <a:gd name="connsiteY2062" fmla="*/ 4639731 h 5672137"/>
              <a:gd name="connsiteX2063" fmla="*/ 395938 w 7517293"/>
              <a:gd name="connsiteY2063" fmla="*/ 4638346 h 5672137"/>
              <a:gd name="connsiteX2064" fmla="*/ 401053 w 7517293"/>
              <a:gd name="connsiteY2064" fmla="*/ 4635823 h 5672137"/>
              <a:gd name="connsiteX2065" fmla="*/ 396535 w 7517293"/>
              <a:gd name="connsiteY2065" fmla="*/ 4638088 h 5672137"/>
              <a:gd name="connsiteX2066" fmla="*/ 396742 w 7517293"/>
              <a:gd name="connsiteY2066" fmla="*/ 4638671 h 5672137"/>
              <a:gd name="connsiteX2067" fmla="*/ 396596 w 7517293"/>
              <a:gd name="connsiteY2067" fmla="*/ 4638609 h 5672137"/>
              <a:gd name="connsiteX2068" fmla="*/ 396535 w 7517293"/>
              <a:gd name="connsiteY2068" fmla="*/ 4638089 h 5672137"/>
              <a:gd name="connsiteX2069" fmla="*/ 395938 w 7517293"/>
              <a:gd name="connsiteY2069" fmla="*/ 4638346 h 5672137"/>
              <a:gd name="connsiteX2070" fmla="*/ 387170 w 7517293"/>
              <a:gd name="connsiteY2070" fmla="*/ 4650772 h 5672137"/>
              <a:gd name="connsiteX2071" fmla="*/ 381167 w 7517293"/>
              <a:gd name="connsiteY2071" fmla="*/ 4667727 h 5672137"/>
              <a:gd name="connsiteX2072" fmla="*/ 383453 w 7517293"/>
              <a:gd name="connsiteY2072" fmla="*/ 4670503 h 5672137"/>
              <a:gd name="connsiteX2073" fmla="*/ 383444 w 7517293"/>
              <a:gd name="connsiteY2073" fmla="*/ 4670502 h 5672137"/>
              <a:gd name="connsiteX2074" fmla="*/ 383456 w 7517293"/>
              <a:gd name="connsiteY2074" fmla="*/ 4670507 h 5672137"/>
              <a:gd name="connsiteX2075" fmla="*/ 383453 w 7517293"/>
              <a:gd name="connsiteY2075" fmla="*/ 4670503 h 5672137"/>
              <a:gd name="connsiteX2076" fmla="*/ 387024 w 7517293"/>
              <a:gd name="connsiteY2076" fmla="*/ 4670764 h 5672137"/>
              <a:gd name="connsiteX2077" fmla="*/ 387036 w 7517293"/>
              <a:gd name="connsiteY2077" fmla="*/ 4670707 h 5672137"/>
              <a:gd name="connsiteX2078" fmla="*/ 387511 w 7517293"/>
              <a:gd name="connsiteY2078" fmla="*/ 4670735 h 5672137"/>
              <a:gd name="connsiteX2079" fmla="*/ 388583 w 7517293"/>
              <a:gd name="connsiteY2079" fmla="*/ 4670838 h 5672137"/>
              <a:gd name="connsiteX2080" fmla="*/ 387039 w 7517293"/>
              <a:gd name="connsiteY2080" fmla="*/ 4671517 h 5672137"/>
              <a:gd name="connsiteX2081" fmla="*/ 387523 w 7517293"/>
              <a:gd name="connsiteY2081" fmla="*/ 4670831 h 5672137"/>
              <a:gd name="connsiteX2082" fmla="*/ 387511 w 7517293"/>
              <a:gd name="connsiteY2082" fmla="*/ 4670738 h 5672137"/>
              <a:gd name="connsiteX2083" fmla="*/ 387024 w 7517293"/>
              <a:gd name="connsiteY2083" fmla="*/ 4670768 h 5672137"/>
              <a:gd name="connsiteX2084" fmla="*/ 387036 w 7517293"/>
              <a:gd name="connsiteY2084" fmla="*/ 4671518 h 5672137"/>
              <a:gd name="connsiteX2085" fmla="*/ 383444 w 7517293"/>
              <a:gd name="connsiteY2085" fmla="*/ 4670504 h 5672137"/>
              <a:gd name="connsiteX2086" fmla="*/ 368709 w 7517293"/>
              <a:gd name="connsiteY2086" fmla="*/ 4690847 h 5672137"/>
              <a:gd name="connsiteX2087" fmla="*/ 377051 w 7517293"/>
              <a:gd name="connsiteY2087" fmla="*/ 4694576 h 5672137"/>
              <a:gd name="connsiteX2088" fmla="*/ 391579 w 7517293"/>
              <a:gd name="connsiteY2088" fmla="*/ 4673593 h 5672137"/>
              <a:gd name="connsiteX2089" fmla="*/ 390300 w 7517293"/>
              <a:gd name="connsiteY2089" fmla="*/ 4666332 h 5672137"/>
              <a:gd name="connsiteX2090" fmla="*/ 397875 w 7517293"/>
              <a:gd name="connsiteY2090" fmla="*/ 4657392 h 5672137"/>
              <a:gd name="connsiteX2091" fmla="*/ 400225 w 7517293"/>
              <a:gd name="connsiteY2091" fmla="*/ 4648986 h 5672137"/>
              <a:gd name="connsiteX2092" fmla="*/ 399202 w 7517293"/>
              <a:gd name="connsiteY2092" fmla="*/ 4646819 h 5672137"/>
              <a:gd name="connsiteX2093" fmla="*/ 398520 w 7517293"/>
              <a:gd name="connsiteY2093" fmla="*/ 4643380 h 5672137"/>
              <a:gd name="connsiteX2094" fmla="*/ 401053 w 7517293"/>
              <a:gd name="connsiteY2094" fmla="*/ 4635823 h 5672137"/>
              <a:gd name="connsiteX2095" fmla="*/ 935306 w 7517293"/>
              <a:gd name="connsiteY2095" fmla="*/ 4632234 h 5672137"/>
              <a:gd name="connsiteX2096" fmla="*/ 935949 w 7517293"/>
              <a:gd name="connsiteY2096" fmla="*/ 4632692 h 5672137"/>
              <a:gd name="connsiteX2097" fmla="*/ 935952 w 7517293"/>
              <a:gd name="connsiteY2097" fmla="*/ 4632700 h 5672137"/>
              <a:gd name="connsiteX2098" fmla="*/ 935952 w 7517293"/>
              <a:gd name="connsiteY2098" fmla="*/ 4633758 h 5672137"/>
              <a:gd name="connsiteX2099" fmla="*/ 935306 w 7517293"/>
              <a:gd name="connsiteY2099" fmla="*/ 4632234 h 5672137"/>
              <a:gd name="connsiteX2100" fmla="*/ 935720 w 7517293"/>
              <a:gd name="connsiteY2100" fmla="*/ 4632111 h 5672137"/>
              <a:gd name="connsiteX2101" fmla="*/ 935952 w 7517293"/>
              <a:gd name="connsiteY2101" fmla="*/ 4632694 h 5672137"/>
              <a:gd name="connsiteX2102" fmla="*/ 935949 w 7517293"/>
              <a:gd name="connsiteY2102" fmla="*/ 4632692 h 5672137"/>
              <a:gd name="connsiteX2103" fmla="*/ 935720 w 7517293"/>
              <a:gd name="connsiteY2103" fmla="*/ 4632112 h 5672137"/>
              <a:gd name="connsiteX2104" fmla="*/ 397732 w 7517293"/>
              <a:gd name="connsiteY2104" fmla="*/ 4631128 h 5672137"/>
              <a:gd name="connsiteX2105" fmla="*/ 396523 w 7517293"/>
              <a:gd name="connsiteY2105" fmla="*/ 4632349 h 5672137"/>
              <a:gd name="connsiteX2106" fmla="*/ 401370 w 7517293"/>
              <a:gd name="connsiteY2106" fmla="*/ 4632195 h 5672137"/>
              <a:gd name="connsiteX2107" fmla="*/ 397732 w 7517293"/>
              <a:gd name="connsiteY2107" fmla="*/ 4631128 h 5672137"/>
              <a:gd name="connsiteX2108" fmla="*/ 399994 w 7517293"/>
              <a:gd name="connsiteY2108" fmla="*/ 4623805 h 5672137"/>
              <a:gd name="connsiteX2109" fmla="*/ 396791 w 7517293"/>
              <a:gd name="connsiteY2109" fmla="*/ 4629128 h 5672137"/>
              <a:gd name="connsiteX2110" fmla="*/ 401832 w 7517293"/>
              <a:gd name="connsiteY2110" fmla="*/ 4630522 h 5672137"/>
              <a:gd name="connsiteX2111" fmla="*/ 404840 w 7517293"/>
              <a:gd name="connsiteY2111" fmla="*/ 4626879 h 5672137"/>
              <a:gd name="connsiteX2112" fmla="*/ 399994 w 7517293"/>
              <a:gd name="connsiteY2112" fmla="*/ 4623805 h 5672137"/>
              <a:gd name="connsiteX2113" fmla="*/ 137504 w 7517293"/>
              <a:gd name="connsiteY2113" fmla="*/ 4619725 h 5672137"/>
              <a:gd name="connsiteX2114" fmla="*/ 137513 w 7517293"/>
              <a:gd name="connsiteY2114" fmla="*/ 4619747 h 5672137"/>
              <a:gd name="connsiteX2115" fmla="*/ 137506 w 7517293"/>
              <a:gd name="connsiteY2115" fmla="*/ 4619754 h 5672137"/>
              <a:gd name="connsiteX2116" fmla="*/ 137501 w 7517293"/>
              <a:gd name="connsiteY2116" fmla="*/ 4619691 h 5672137"/>
              <a:gd name="connsiteX2117" fmla="*/ 137504 w 7517293"/>
              <a:gd name="connsiteY2117" fmla="*/ 4619725 h 5672137"/>
              <a:gd name="connsiteX2118" fmla="*/ 137490 w 7517293"/>
              <a:gd name="connsiteY2118" fmla="*/ 4619692 h 5672137"/>
              <a:gd name="connsiteX2119" fmla="*/ 137489 w 7517293"/>
              <a:gd name="connsiteY2119" fmla="*/ 4619691 h 5672137"/>
              <a:gd name="connsiteX2120" fmla="*/ 137490 w 7517293"/>
              <a:gd name="connsiteY2120" fmla="*/ 4619692 h 5672137"/>
              <a:gd name="connsiteX2121" fmla="*/ 137038 w 7517293"/>
              <a:gd name="connsiteY2121" fmla="*/ 4619737 h 5672137"/>
              <a:gd name="connsiteX2122" fmla="*/ 137029 w 7517293"/>
              <a:gd name="connsiteY2122" fmla="*/ 4619737 h 5672137"/>
              <a:gd name="connsiteX2123" fmla="*/ 400837 w 7517293"/>
              <a:gd name="connsiteY2123" fmla="*/ 4617926 h 5672137"/>
              <a:gd name="connsiteX2124" fmla="*/ 400067 w 7517293"/>
              <a:gd name="connsiteY2124" fmla="*/ 4621029 h 5672137"/>
              <a:gd name="connsiteX2125" fmla="*/ 402052 w 7517293"/>
              <a:gd name="connsiteY2125" fmla="*/ 4619769 h 5672137"/>
              <a:gd name="connsiteX2126" fmla="*/ 402940 w 7517293"/>
              <a:gd name="connsiteY2126" fmla="*/ 4620005 h 5672137"/>
              <a:gd name="connsiteX2127" fmla="*/ 400837 w 7517293"/>
              <a:gd name="connsiteY2127" fmla="*/ 4617926 h 5672137"/>
              <a:gd name="connsiteX2128" fmla="*/ 798379 w 7517293"/>
              <a:gd name="connsiteY2128" fmla="*/ 4616957 h 5672137"/>
              <a:gd name="connsiteX2129" fmla="*/ 798380 w 7517293"/>
              <a:gd name="connsiteY2129" fmla="*/ 4616957 h 5672137"/>
              <a:gd name="connsiteX2130" fmla="*/ 798379 w 7517293"/>
              <a:gd name="connsiteY2130" fmla="*/ 4616958 h 5672137"/>
              <a:gd name="connsiteX2131" fmla="*/ 798916 w 7517293"/>
              <a:gd name="connsiteY2131" fmla="*/ 4616795 h 5672137"/>
              <a:gd name="connsiteX2132" fmla="*/ 799986 w 7517293"/>
              <a:gd name="connsiteY2132" fmla="*/ 4616920 h 5672137"/>
              <a:gd name="connsiteX2133" fmla="*/ 798391 w 7517293"/>
              <a:gd name="connsiteY2133" fmla="*/ 4617582 h 5672137"/>
              <a:gd name="connsiteX2134" fmla="*/ 798927 w 7517293"/>
              <a:gd name="connsiteY2134" fmla="*/ 4616908 h 5672137"/>
              <a:gd name="connsiteX2135" fmla="*/ 798915 w 7517293"/>
              <a:gd name="connsiteY2135" fmla="*/ 4616794 h 5672137"/>
              <a:gd name="connsiteX2136" fmla="*/ 798916 w 7517293"/>
              <a:gd name="connsiteY2136" fmla="*/ 4616795 h 5672137"/>
              <a:gd name="connsiteX2137" fmla="*/ 798915 w 7517293"/>
              <a:gd name="connsiteY2137" fmla="*/ 4616795 h 5672137"/>
              <a:gd name="connsiteX2138" fmla="*/ 798912 w 7517293"/>
              <a:gd name="connsiteY2138" fmla="*/ 4616795 h 5672137"/>
              <a:gd name="connsiteX2139" fmla="*/ 798440 w 7517293"/>
              <a:gd name="connsiteY2139" fmla="*/ 4616790 h 5672137"/>
              <a:gd name="connsiteX2140" fmla="*/ 798912 w 7517293"/>
              <a:gd name="connsiteY2140" fmla="*/ 4616795 h 5672137"/>
              <a:gd name="connsiteX2141" fmla="*/ 798380 w 7517293"/>
              <a:gd name="connsiteY2141" fmla="*/ 4616957 h 5672137"/>
              <a:gd name="connsiteX2142" fmla="*/ 790025 w 7517293"/>
              <a:gd name="connsiteY2142" fmla="*/ 4611829 h 5672137"/>
              <a:gd name="connsiteX2143" fmla="*/ 793556 w 7517293"/>
              <a:gd name="connsiteY2143" fmla="*/ 4614726 h 5672137"/>
              <a:gd name="connsiteX2144" fmla="*/ 792704 w 7517293"/>
              <a:gd name="connsiteY2144" fmla="*/ 4617793 h 5672137"/>
              <a:gd name="connsiteX2145" fmla="*/ 790025 w 7517293"/>
              <a:gd name="connsiteY2145" fmla="*/ 4611829 h 5672137"/>
              <a:gd name="connsiteX2146" fmla="*/ 406087 w 7517293"/>
              <a:gd name="connsiteY2146" fmla="*/ 4610291 h 5672137"/>
              <a:gd name="connsiteX2147" fmla="*/ 408177 w 7517293"/>
              <a:gd name="connsiteY2147" fmla="*/ 4614249 h 5672137"/>
              <a:gd name="connsiteX2148" fmla="*/ 412025 w 7517293"/>
              <a:gd name="connsiteY2148" fmla="*/ 4611354 h 5672137"/>
              <a:gd name="connsiteX2149" fmla="*/ 406087 w 7517293"/>
              <a:gd name="connsiteY2149" fmla="*/ 4610291 h 5672137"/>
              <a:gd name="connsiteX2150" fmla="*/ 414570 w 7517293"/>
              <a:gd name="connsiteY2150" fmla="*/ 4594409 h 5672137"/>
              <a:gd name="connsiteX2151" fmla="*/ 409529 w 7517293"/>
              <a:gd name="connsiteY2151" fmla="*/ 4602906 h 5672137"/>
              <a:gd name="connsiteX2152" fmla="*/ 412671 w 7517293"/>
              <a:gd name="connsiteY2152" fmla="*/ 4604521 h 5672137"/>
              <a:gd name="connsiteX2153" fmla="*/ 416604 w 7517293"/>
              <a:gd name="connsiteY2153" fmla="*/ 4600417 h 5672137"/>
              <a:gd name="connsiteX2154" fmla="*/ 414570 w 7517293"/>
              <a:gd name="connsiteY2154" fmla="*/ 4594409 h 5672137"/>
              <a:gd name="connsiteX2155" fmla="*/ 421543 w 7517293"/>
              <a:gd name="connsiteY2155" fmla="*/ 4585378 h 5672137"/>
              <a:gd name="connsiteX2156" fmla="*/ 417469 w 7517293"/>
              <a:gd name="connsiteY2156" fmla="*/ 4588565 h 5672137"/>
              <a:gd name="connsiteX2157" fmla="*/ 417505 w 7517293"/>
              <a:gd name="connsiteY2157" fmla="*/ 4594000 h 5672137"/>
              <a:gd name="connsiteX2158" fmla="*/ 425214 w 7517293"/>
              <a:gd name="connsiteY2158" fmla="*/ 4585608 h 5672137"/>
              <a:gd name="connsiteX2159" fmla="*/ 421543 w 7517293"/>
              <a:gd name="connsiteY2159" fmla="*/ 4585378 h 5672137"/>
              <a:gd name="connsiteX2160" fmla="*/ 530401 w 7517293"/>
              <a:gd name="connsiteY2160" fmla="*/ 4573345 h 5672137"/>
              <a:gd name="connsiteX2161" fmla="*/ 527446 w 7517293"/>
              <a:gd name="connsiteY2161" fmla="*/ 4575937 h 5672137"/>
              <a:gd name="connsiteX2162" fmla="*/ 533402 w 7517293"/>
              <a:gd name="connsiteY2162" fmla="*/ 4574037 h 5672137"/>
              <a:gd name="connsiteX2163" fmla="*/ 530401 w 7517293"/>
              <a:gd name="connsiteY2163" fmla="*/ 4573345 h 5672137"/>
              <a:gd name="connsiteX2164" fmla="*/ 718468 w 7517293"/>
              <a:gd name="connsiteY2164" fmla="*/ 4559417 h 5672137"/>
              <a:gd name="connsiteX2165" fmla="*/ 718468 w 7517293"/>
              <a:gd name="connsiteY2165" fmla="*/ 4559420 h 5672137"/>
              <a:gd name="connsiteX2166" fmla="*/ 719089 w 7517293"/>
              <a:gd name="connsiteY2166" fmla="*/ 4566691 h 5672137"/>
              <a:gd name="connsiteX2167" fmla="*/ 725811 w 7517293"/>
              <a:gd name="connsiteY2167" fmla="*/ 4568650 h 5672137"/>
              <a:gd name="connsiteX2168" fmla="*/ 728186 w 7517293"/>
              <a:gd name="connsiteY2168" fmla="*/ 4570014 h 5672137"/>
              <a:gd name="connsiteX2169" fmla="*/ 731863 w 7517293"/>
              <a:gd name="connsiteY2169" fmla="*/ 4572340 h 5672137"/>
              <a:gd name="connsiteX2170" fmla="*/ 732777 w 7517293"/>
              <a:gd name="connsiteY2170" fmla="*/ 4575887 h 5672137"/>
              <a:gd name="connsiteX2171" fmla="*/ 735760 w 7517293"/>
              <a:gd name="connsiteY2171" fmla="*/ 4578645 h 5672137"/>
              <a:gd name="connsiteX2172" fmla="*/ 740010 w 7517293"/>
              <a:gd name="connsiteY2172" fmla="*/ 4581158 h 5672137"/>
              <a:gd name="connsiteX2173" fmla="*/ 744260 w 7517293"/>
              <a:gd name="connsiteY2173" fmla="*/ 4586135 h 5672137"/>
              <a:gd name="connsiteX2174" fmla="*/ 759848 w 7517293"/>
              <a:gd name="connsiteY2174" fmla="*/ 4596110 h 5672137"/>
              <a:gd name="connsiteX2175" fmla="*/ 764646 w 7517293"/>
              <a:gd name="connsiteY2175" fmla="*/ 4599024 h 5672137"/>
              <a:gd name="connsiteX2176" fmla="*/ 767581 w 7517293"/>
              <a:gd name="connsiteY2176" fmla="*/ 4602297 h 5672137"/>
              <a:gd name="connsiteX2177" fmla="*/ 777384 w 7517293"/>
              <a:gd name="connsiteY2177" fmla="*/ 4607623 h 5672137"/>
              <a:gd name="connsiteX2178" fmla="*/ 785263 w 7517293"/>
              <a:gd name="connsiteY2178" fmla="*/ 4613972 h 5672137"/>
              <a:gd name="connsiteX2179" fmla="*/ 792704 w 7517293"/>
              <a:gd name="connsiteY2179" fmla="*/ 4617793 h 5672137"/>
              <a:gd name="connsiteX2180" fmla="*/ 796065 w 7517293"/>
              <a:gd name="connsiteY2180" fmla="*/ 4618724 h 5672137"/>
              <a:gd name="connsiteX2181" fmla="*/ 798379 w 7517293"/>
              <a:gd name="connsiteY2181" fmla="*/ 4616958 h 5672137"/>
              <a:gd name="connsiteX2182" fmla="*/ 798391 w 7517293"/>
              <a:gd name="connsiteY2182" fmla="*/ 4617582 h 5672137"/>
              <a:gd name="connsiteX2183" fmla="*/ 796272 w 7517293"/>
              <a:gd name="connsiteY2183" fmla="*/ 4620283 h 5672137"/>
              <a:gd name="connsiteX2184" fmla="*/ 806039 w 7517293"/>
              <a:gd name="connsiteY2184" fmla="*/ 4625127 h 5672137"/>
              <a:gd name="connsiteX2185" fmla="*/ 818618 w 7517293"/>
              <a:gd name="connsiteY2185" fmla="*/ 4632268 h 5672137"/>
              <a:gd name="connsiteX2186" fmla="*/ 821651 w 7517293"/>
              <a:gd name="connsiteY2186" fmla="*/ 4633235 h 5672137"/>
              <a:gd name="connsiteX2187" fmla="*/ 828592 w 7517293"/>
              <a:gd name="connsiteY2187" fmla="*/ 4634948 h 5672137"/>
              <a:gd name="connsiteX2188" fmla="*/ 849416 w 7517293"/>
              <a:gd name="connsiteY2188" fmla="*/ 4649684 h 5672137"/>
              <a:gd name="connsiteX2189" fmla="*/ 858561 w 7517293"/>
              <a:gd name="connsiteY2189" fmla="*/ 4651953 h 5672137"/>
              <a:gd name="connsiteX2190" fmla="*/ 867061 w 7517293"/>
              <a:gd name="connsiteY2190" fmla="*/ 4652847 h 5672137"/>
              <a:gd name="connsiteX2191" fmla="*/ 884512 w 7517293"/>
              <a:gd name="connsiteY2191" fmla="*/ 4657582 h 5672137"/>
              <a:gd name="connsiteX2192" fmla="*/ 893171 w 7517293"/>
              <a:gd name="connsiteY2192" fmla="*/ 4656452 h 5672137"/>
              <a:gd name="connsiteX2193" fmla="*/ 894474 w 7517293"/>
              <a:gd name="connsiteY2193" fmla="*/ 4658503 h 5672137"/>
              <a:gd name="connsiteX2194" fmla="*/ 919633 w 7517293"/>
              <a:gd name="connsiteY2194" fmla="*/ 4652870 h 5672137"/>
              <a:gd name="connsiteX2195" fmla="*/ 934855 w 7517293"/>
              <a:gd name="connsiteY2195" fmla="*/ 4647000 h 5672137"/>
              <a:gd name="connsiteX2196" fmla="*/ 943307 w 7517293"/>
              <a:gd name="connsiteY2196" fmla="*/ 4642330 h 5672137"/>
              <a:gd name="connsiteX2197" fmla="*/ 942199 w 7517293"/>
              <a:gd name="connsiteY2197" fmla="*/ 4640123 h 5672137"/>
              <a:gd name="connsiteX2198" fmla="*/ 962767 w 7517293"/>
              <a:gd name="connsiteY2198" fmla="*/ 4624164 h 5672137"/>
              <a:gd name="connsiteX2199" fmla="*/ 958773 w 7517293"/>
              <a:gd name="connsiteY2199" fmla="*/ 4622054 h 5672137"/>
              <a:gd name="connsiteX2200" fmla="*/ 960064 w 7517293"/>
              <a:gd name="connsiteY2200" fmla="*/ 4621195 h 5672137"/>
              <a:gd name="connsiteX2201" fmla="*/ 964460 w 7517293"/>
              <a:gd name="connsiteY2201" fmla="*/ 4617451 h 5672137"/>
              <a:gd name="connsiteX2202" fmla="*/ 950260 w 7517293"/>
              <a:gd name="connsiteY2202" fmla="*/ 4625300 h 5672137"/>
              <a:gd name="connsiteX2203" fmla="*/ 935598 w 7517293"/>
              <a:gd name="connsiteY2203" fmla="*/ 4631177 h 5672137"/>
              <a:gd name="connsiteX2204" fmla="*/ 935720 w 7517293"/>
              <a:gd name="connsiteY2204" fmla="*/ 4632111 h 5672137"/>
              <a:gd name="connsiteX2205" fmla="*/ 935306 w 7517293"/>
              <a:gd name="connsiteY2205" fmla="*/ 4632234 h 5672137"/>
              <a:gd name="connsiteX2206" fmla="*/ 934514 w 7517293"/>
              <a:gd name="connsiteY2206" fmla="*/ 4631752 h 5672137"/>
              <a:gd name="connsiteX2207" fmla="*/ 926562 w 7517293"/>
              <a:gd name="connsiteY2207" fmla="*/ 4637549 h 5672137"/>
              <a:gd name="connsiteX2208" fmla="*/ 922702 w 7517293"/>
              <a:gd name="connsiteY2208" fmla="*/ 4638418 h 5672137"/>
              <a:gd name="connsiteX2209" fmla="*/ 922617 w 7517293"/>
              <a:gd name="connsiteY2209" fmla="*/ 4641112 h 5672137"/>
              <a:gd name="connsiteX2210" fmla="*/ 921886 w 7517293"/>
              <a:gd name="connsiteY2210" fmla="*/ 4641233 h 5672137"/>
              <a:gd name="connsiteX2211" fmla="*/ 919487 w 7517293"/>
              <a:gd name="connsiteY2211" fmla="*/ 4640218 h 5672137"/>
              <a:gd name="connsiteX2212" fmla="*/ 904447 w 7517293"/>
              <a:gd name="connsiteY2212" fmla="*/ 4648680 h 5672137"/>
              <a:gd name="connsiteX2213" fmla="*/ 879934 w 7517293"/>
              <a:gd name="connsiteY2213" fmla="*/ 4645434 h 5672137"/>
              <a:gd name="connsiteX2214" fmla="*/ 863445 w 7517293"/>
              <a:gd name="connsiteY2214" fmla="*/ 4638841 h 5672137"/>
              <a:gd name="connsiteX2215" fmla="*/ 842962 w 7517293"/>
              <a:gd name="connsiteY2215" fmla="*/ 4627982 h 5672137"/>
              <a:gd name="connsiteX2216" fmla="*/ 804796 w 7517293"/>
              <a:gd name="connsiteY2216" fmla="*/ 4610327 h 5672137"/>
              <a:gd name="connsiteX2217" fmla="*/ 795724 w 7517293"/>
              <a:gd name="connsiteY2217" fmla="*/ 4602405 h 5672137"/>
              <a:gd name="connsiteX2218" fmla="*/ 787090 w 7517293"/>
              <a:gd name="connsiteY2218" fmla="*/ 4599086 h 5672137"/>
              <a:gd name="connsiteX2219" fmla="*/ 781001 w 7517293"/>
              <a:gd name="connsiteY2219" fmla="*/ 4591083 h 5672137"/>
              <a:gd name="connsiteX2220" fmla="*/ 773146 w 7517293"/>
              <a:gd name="connsiteY2220" fmla="*/ 4585340 h 5672137"/>
              <a:gd name="connsiteX2221" fmla="*/ 769201 w 7517293"/>
              <a:gd name="connsiteY2221" fmla="*/ 4582535 h 5672137"/>
              <a:gd name="connsiteX2222" fmla="*/ 766984 w 7517293"/>
              <a:gd name="connsiteY2222" fmla="*/ 4583534 h 5672137"/>
              <a:gd name="connsiteX2223" fmla="*/ 759422 w 7517293"/>
              <a:gd name="connsiteY2223" fmla="*/ 4578030 h 5672137"/>
              <a:gd name="connsiteX2224" fmla="*/ 755464 w 7517293"/>
              <a:gd name="connsiteY2224" fmla="*/ 4575915 h 5672137"/>
              <a:gd name="connsiteX2225" fmla="*/ 751141 w 7517293"/>
              <a:gd name="connsiteY2225" fmla="*/ 4575588 h 5672137"/>
              <a:gd name="connsiteX2226" fmla="*/ 738013 w 7517293"/>
              <a:gd name="connsiteY2226" fmla="*/ 4570123 h 5672137"/>
              <a:gd name="connsiteX2227" fmla="*/ 731961 w 7517293"/>
              <a:gd name="connsiteY2227" fmla="*/ 4566640 h 5672137"/>
              <a:gd name="connsiteX2228" fmla="*/ 728929 w 7517293"/>
              <a:gd name="connsiteY2228" fmla="*/ 4564019 h 5672137"/>
              <a:gd name="connsiteX2229" fmla="*/ 725348 w 7517293"/>
              <a:gd name="connsiteY2229" fmla="*/ 4562806 h 5672137"/>
              <a:gd name="connsiteX2230" fmla="*/ 718468 w 7517293"/>
              <a:gd name="connsiteY2230" fmla="*/ 4559417 h 5672137"/>
              <a:gd name="connsiteX2231" fmla="*/ 537948 w 7517293"/>
              <a:gd name="connsiteY2231" fmla="*/ 4559002 h 5672137"/>
              <a:gd name="connsiteX2232" fmla="*/ 538358 w 7517293"/>
              <a:gd name="connsiteY2232" fmla="*/ 4562759 h 5672137"/>
              <a:gd name="connsiteX2233" fmla="*/ 537749 w 7517293"/>
              <a:gd name="connsiteY2233" fmla="*/ 4563366 h 5672137"/>
              <a:gd name="connsiteX2234" fmla="*/ 532732 w 7517293"/>
              <a:gd name="connsiteY2234" fmla="*/ 4570342 h 5672137"/>
              <a:gd name="connsiteX2235" fmla="*/ 538127 w 7517293"/>
              <a:gd name="connsiteY2235" fmla="*/ 4563629 h 5672137"/>
              <a:gd name="connsiteX2236" fmla="*/ 540879 w 7517293"/>
              <a:gd name="connsiteY2236" fmla="*/ 4559752 h 5672137"/>
              <a:gd name="connsiteX2237" fmla="*/ 537948 w 7517293"/>
              <a:gd name="connsiteY2237" fmla="*/ 4559002 h 5672137"/>
              <a:gd name="connsiteX2238" fmla="*/ 445207 w 7517293"/>
              <a:gd name="connsiteY2238" fmla="*/ 4546027 h 5672137"/>
              <a:gd name="connsiteX2239" fmla="*/ 441215 w 7517293"/>
              <a:gd name="connsiteY2239" fmla="*/ 4547669 h 5672137"/>
              <a:gd name="connsiteX2240" fmla="*/ 440278 w 7517293"/>
              <a:gd name="connsiteY2240" fmla="*/ 4551016 h 5672137"/>
              <a:gd name="connsiteX2241" fmla="*/ 441215 w 7517293"/>
              <a:gd name="connsiteY2241" fmla="*/ 4547669 h 5672137"/>
              <a:gd name="connsiteX2242" fmla="*/ 444102 w 7517293"/>
              <a:gd name="connsiteY2242" fmla="*/ 4550272 h 5672137"/>
              <a:gd name="connsiteX2243" fmla="*/ 445207 w 7517293"/>
              <a:gd name="connsiteY2243" fmla="*/ 4546027 h 5672137"/>
              <a:gd name="connsiteX2244" fmla="*/ 961379 w 7517293"/>
              <a:gd name="connsiteY2244" fmla="*/ 4541906 h 5672137"/>
              <a:gd name="connsiteX2245" fmla="*/ 959187 w 7517293"/>
              <a:gd name="connsiteY2245" fmla="*/ 4543038 h 5672137"/>
              <a:gd name="connsiteX2246" fmla="*/ 957506 w 7517293"/>
              <a:gd name="connsiteY2246" fmla="*/ 4547509 h 5672137"/>
              <a:gd name="connsiteX2247" fmla="*/ 959759 w 7517293"/>
              <a:gd name="connsiteY2247" fmla="*/ 4551262 h 5672137"/>
              <a:gd name="connsiteX2248" fmla="*/ 965568 w 7517293"/>
              <a:gd name="connsiteY2248" fmla="*/ 4549290 h 5672137"/>
              <a:gd name="connsiteX2249" fmla="*/ 964508 w 7517293"/>
              <a:gd name="connsiteY2249" fmla="*/ 4547079 h 5672137"/>
              <a:gd name="connsiteX2250" fmla="*/ 961379 w 7517293"/>
              <a:gd name="connsiteY2250" fmla="*/ 4541906 h 5672137"/>
              <a:gd name="connsiteX2251" fmla="*/ 548514 w 7517293"/>
              <a:gd name="connsiteY2251" fmla="*/ 4541574 h 5672137"/>
              <a:gd name="connsiteX2252" fmla="*/ 541999 w 7517293"/>
              <a:gd name="connsiteY2252" fmla="*/ 4549218 h 5672137"/>
              <a:gd name="connsiteX2253" fmla="*/ 547503 w 7517293"/>
              <a:gd name="connsiteY2253" fmla="*/ 4549436 h 5672137"/>
              <a:gd name="connsiteX2254" fmla="*/ 548514 w 7517293"/>
              <a:gd name="connsiteY2254" fmla="*/ 4541574 h 5672137"/>
              <a:gd name="connsiteX2255" fmla="*/ 550344 w 7517293"/>
              <a:gd name="connsiteY2255" fmla="*/ 4534894 h 5672137"/>
              <a:gd name="connsiteX2256" fmla="*/ 549622 w 7517293"/>
              <a:gd name="connsiteY2256" fmla="*/ 4539511 h 5672137"/>
              <a:gd name="connsiteX2257" fmla="*/ 555248 w 7517293"/>
              <a:gd name="connsiteY2257" fmla="*/ 4535121 h 5672137"/>
              <a:gd name="connsiteX2258" fmla="*/ 550344 w 7517293"/>
              <a:gd name="connsiteY2258" fmla="*/ 4534894 h 5672137"/>
              <a:gd name="connsiteX2259" fmla="*/ 678975 w 7517293"/>
              <a:gd name="connsiteY2259" fmla="*/ 4532278 h 5672137"/>
              <a:gd name="connsiteX2260" fmla="*/ 678513 w 7517293"/>
              <a:gd name="connsiteY2260" fmla="*/ 4533951 h 5672137"/>
              <a:gd name="connsiteX2261" fmla="*/ 674689 w 7517293"/>
              <a:gd name="connsiteY2261" fmla="*/ 4534695 h 5672137"/>
              <a:gd name="connsiteX2262" fmla="*/ 674689 w 7517293"/>
              <a:gd name="connsiteY2262" fmla="*/ 4534698 h 5672137"/>
              <a:gd name="connsiteX2263" fmla="*/ 693382 w 7517293"/>
              <a:gd name="connsiteY2263" fmla="*/ 4548934 h 5672137"/>
              <a:gd name="connsiteX2264" fmla="*/ 696852 w 7517293"/>
              <a:gd name="connsiteY2264" fmla="*/ 4552459 h 5672137"/>
              <a:gd name="connsiteX2265" fmla="*/ 700250 w 7517293"/>
              <a:gd name="connsiteY2265" fmla="*/ 4553405 h 5672137"/>
              <a:gd name="connsiteX2266" fmla="*/ 715557 w 7517293"/>
              <a:gd name="connsiteY2266" fmla="*/ 4563182 h 5672137"/>
              <a:gd name="connsiteX2267" fmla="*/ 715107 w 7517293"/>
              <a:gd name="connsiteY2267" fmla="*/ 4558490 h 5672137"/>
              <a:gd name="connsiteX2268" fmla="*/ 710321 w 7517293"/>
              <a:gd name="connsiteY2268" fmla="*/ 4553479 h 5672137"/>
              <a:gd name="connsiteX2269" fmla="*/ 695196 w 7517293"/>
              <a:gd name="connsiteY2269" fmla="*/ 4542273 h 5672137"/>
              <a:gd name="connsiteX2270" fmla="*/ 692127 w 7517293"/>
              <a:gd name="connsiteY2270" fmla="*/ 4543521 h 5672137"/>
              <a:gd name="connsiteX2271" fmla="*/ 692213 w 7517293"/>
              <a:gd name="connsiteY2271" fmla="*/ 4543180 h 5672137"/>
              <a:gd name="connsiteX2272" fmla="*/ 692444 w 7517293"/>
              <a:gd name="connsiteY2272" fmla="*/ 4542339 h 5672137"/>
              <a:gd name="connsiteX2273" fmla="*/ 685624 w 7517293"/>
              <a:gd name="connsiteY2273" fmla="*/ 4537683 h 5672137"/>
              <a:gd name="connsiteX2274" fmla="*/ 678975 w 7517293"/>
              <a:gd name="connsiteY2274" fmla="*/ 4532278 h 5672137"/>
              <a:gd name="connsiteX2275" fmla="*/ 449898 w 7517293"/>
              <a:gd name="connsiteY2275" fmla="*/ 4526826 h 5672137"/>
              <a:gd name="connsiteX2276" fmla="*/ 448303 w 7517293"/>
              <a:gd name="connsiteY2276" fmla="*/ 4531577 h 5672137"/>
              <a:gd name="connsiteX2277" fmla="*/ 451384 w 7517293"/>
              <a:gd name="connsiteY2277" fmla="*/ 4530652 h 5672137"/>
              <a:gd name="connsiteX2278" fmla="*/ 449898 w 7517293"/>
              <a:gd name="connsiteY2278" fmla="*/ 4526826 h 5672137"/>
              <a:gd name="connsiteX2279" fmla="*/ 554153 w 7517293"/>
              <a:gd name="connsiteY2279" fmla="*/ 4525560 h 5672137"/>
              <a:gd name="connsiteX2280" fmla="*/ 551510 w 7517293"/>
              <a:gd name="connsiteY2280" fmla="*/ 4528586 h 5672137"/>
              <a:gd name="connsiteX2281" fmla="*/ 555930 w 7517293"/>
              <a:gd name="connsiteY2281" fmla="*/ 4531400 h 5672137"/>
              <a:gd name="connsiteX2282" fmla="*/ 557233 w 7517293"/>
              <a:gd name="connsiteY2282" fmla="*/ 4526766 h 5672137"/>
              <a:gd name="connsiteX2283" fmla="*/ 554153 w 7517293"/>
              <a:gd name="connsiteY2283" fmla="*/ 4525560 h 5672137"/>
              <a:gd name="connsiteX2284" fmla="*/ 451696 w 7517293"/>
              <a:gd name="connsiteY2284" fmla="*/ 4520070 h 5672137"/>
              <a:gd name="connsiteX2285" fmla="*/ 452066 w 7517293"/>
              <a:gd name="connsiteY2285" fmla="*/ 4521827 h 5672137"/>
              <a:gd name="connsiteX2286" fmla="*/ 453600 w 7517293"/>
              <a:gd name="connsiteY2286" fmla="*/ 4521629 h 5672137"/>
              <a:gd name="connsiteX2287" fmla="*/ 451696 w 7517293"/>
              <a:gd name="connsiteY2287" fmla="*/ 4520070 h 5672137"/>
              <a:gd name="connsiteX2288" fmla="*/ 316538 w 7517293"/>
              <a:gd name="connsiteY2288" fmla="*/ 4517254 h 5672137"/>
              <a:gd name="connsiteX2289" fmla="*/ 316551 w 7517293"/>
              <a:gd name="connsiteY2289" fmla="*/ 4517305 h 5672137"/>
              <a:gd name="connsiteX2290" fmla="*/ 316551 w 7517293"/>
              <a:gd name="connsiteY2290" fmla="*/ 4517310 h 5672137"/>
              <a:gd name="connsiteX2291" fmla="*/ 315654 w 7517293"/>
              <a:gd name="connsiteY2291" fmla="*/ 4517089 h 5672137"/>
              <a:gd name="connsiteX2292" fmla="*/ 316527 w 7517293"/>
              <a:gd name="connsiteY2292" fmla="*/ 4517351 h 5672137"/>
              <a:gd name="connsiteX2293" fmla="*/ 316551 w 7517293"/>
              <a:gd name="connsiteY2293" fmla="*/ 4517311 h 5672137"/>
              <a:gd name="connsiteX2294" fmla="*/ 316515 w 7517293"/>
              <a:gd name="connsiteY2294" fmla="*/ 4518407 h 5672137"/>
              <a:gd name="connsiteX2295" fmla="*/ 315653 w 7517293"/>
              <a:gd name="connsiteY2295" fmla="*/ 4517087 h 5672137"/>
              <a:gd name="connsiteX2296" fmla="*/ 315654 w 7517293"/>
              <a:gd name="connsiteY2296" fmla="*/ 4517089 h 5672137"/>
              <a:gd name="connsiteX2297" fmla="*/ 315650 w 7517293"/>
              <a:gd name="connsiteY2297" fmla="*/ 4517088 h 5672137"/>
              <a:gd name="connsiteX2298" fmla="*/ 316429 w 7517293"/>
              <a:gd name="connsiteY2298" fmla="*/ 4516802 h 5672137"/>
              <a:gd name="connsiteX2299" fmla="*/ 316538 w 7517293"/>
              <a:gd name="connsiteY2299" fmla="*/ 4517254 h 5672137"/>
              <a:gd name="connsiteX2300" fmla="*/ 316420 w 7517293"/>
              <a:gd name="connsiteY2300" fmla="*/ 4516806 h 5672137"/>
              <a:gd name="connsiteX2301" fmla="*/ 560405 w 7517293"/>
              <a:gd name="connsiteY2301" fmla="*/ 4515523 h 5672137"/>
              <a:gd name="connsiteX2302" fmla="*/ 554299 w 7517293"/>
              <a:gd name="connsiteY2302" fmla="*/ 4518543 h 5672137"/>
              <a:gd name="connsiteX2303" fmla="*/ 556125 w 7517293"/>
              <a:gd name="connsiteY2303" fmla="*/ 4521742 h 5672137"/>
              <a:gd name="connsiteX2304" fmla="*/ 560405 w 7517293"/>
              <a:gd name="connsiteY2304" fmla="*/ 4515523 h 5672137"/>
              <a:gd name="connsiteX2305" fmla="*/ 457241 w 7517293"/>
              <a:gd name="connsiteY2305" fmla="*/ 4510680 h 5672137"/>
              <a:gd name="connsiteX2306" fmla="*/ 457242 w 7517293"/>
              <a:gd name="connsiteY2306" fmla="*/ 4510680 h 5672137"/>
              <a:gd name="connsiteX2307" fmla="*/ 457241 w 7517293"/>
              <a:gd name="connsiteY2307" fmla="*/ 4510681 h 5672137"/>
              <a:gd name="connsiteX2308" fmla="*/ 642512 w 7517293"/>
              <a:gd name="connsiteY2308" fmla="*/ 4509981 h 5672137"/>
              <a:gd name="connsiteX2309" fmla="*/ 644415 w 7517293"/>
              <a:gd name="connsiteY2309" fmla="*/ 4511875 h 5672137"/>
              <a:gd name="connsiteX2310" fmla="*/ 646253 w 7517293"/>
              <a:gd name="connsiteY2310" fmla="*/ 4513329 h 5672137"/>
              <a:gd name="connsiteX2311" fmla="*/ 641212 w 7517293"/>
              <a:gd name="connsiteY2311" fmla="*/ 4511921 h 5672137"/>
              <a:gd name="connsiteX2312" fmla="*/ 642512 w 7517293"/>
              <a:gd name="connsiteY2312" fmla="*/ 4509981 h 5672137"/>
              <a:gd name="connsiteX2313" fmla="*/ 457692 w 7517293"/>
              <a:gd name="connsiteY2313" fmla="*/ 4509962 h 5672137"/>
              <a:gd name="connsiteX2314" fmla="*/ 457729 w 7517293"/>
              <a:gd name="connsiteY2314" fmla="*/ 4510742 h 5672137"/>
              <a:gd name="connsiteX2315" fmla="*/ 457242 w 7517293"/>
              <a:gd name="connsiteY2315" fmla="*/ 4510680 h 5672137"/>
              <a:gd name="connsiteX2316" fmla="*/ 457692 w 7517293"/>
              <a:gd name="connsiteY2316" fmla="*/ 4509963 h 5672137"/>
              <a:gd name="connsiteX2317" fmla="*/ 457182 w 7517293"/>
              <a:gd name="connsiteY2317" fmla="*/ 4509968 h 5672137"/>
              <a:gd name="connsiteX2318" fmla="*/ 457181 w 7517293"/>
              <a:gd name="connsiteY2318" fmla="*/ 4509967 h 5672137"/>
              <a:gd name="connsiteX2319" fmla="*/ 457692 w 7517293"/>
              <a:gd name="connsiteY2319" fmla="*/ 4509962 h 5672137"/>
              <a:gd name="connsiteX2320" fmla="*/ 658388 w 7517293"/>
              <a:gd name="connsiteY2320" fmla="*/ 4509563 h 5672137"/>
              <a:gd name="connsiteX2321" fmla="*/ 659064 w 7517293"/>
              <a:gd name="connsiteY2321" fmla="*/ 4515917 h 5672137"/>
              <a:gd name="connsiteX2322" fmla="*/ 661244 w 7517293"/>
              <a:gd name="connsiteY2322" fmla="*/ 4514773 h 5672137"/>
              <a:gd name="connsiteX2323" fmla="*/ 664508 w 7517293"/>
              <a:gd name="connsiteY2323" fmla="*/ 4519263 h 5672137"/>
              <a:gd name="connsiteX2324" fmla="*/ 666335 w 7517293"/>
              <a:gd name="connsiteY2324" fmla="*/ 4523728 h 5672137"/>
              <a:gd name="connsiteX2325" fmla="*/ 673471 w 7517293"/>
              <a:gd name="connsiteY2325" fmla="*/ 4532558 h 5672137"/>
              <a:gd name="connsiteX2326" fmla="*/ 675809 w 7517293"/>
              <a:gd name="connsiteY2326" fmla="*/ 4530487 h 5672137"/>
              <a:gd name="connsiteX2327" fmla="*/ 670706 w 7517293"/>
              <a:gd name="connsiteY2327" fmla="*/ 4526294 h 5672137"/>
              <a:gd name="connsiteX2328" fmla="*/ 664508 w 7517293"/>
              <a:gd name="connsiteY2328" fmla="*/ 4519263 h 5672137"/>
              <a:gd name="connsiteX2329" fmla="*/ 658388 w 7517293"/>
              <a:gd name="connsiteY2329" fmla="*/ 4509563 h 5672137"/>
              <a:gd name="connsiteX2330" fmla="*/ 559389 w 7517293"/>
              <a:gd name="connsiteY2330" fmla="*/ 4506792 h 5672137"/>
              <a:gd name="connsiteX2331" fmla="*/ 560996 w 7517293"/>
              <a:gd name="connsiteY2331" fmla="*/ 4511949 h 5672137"/>
              <a:gd name="connsiteX2332" fmla="*/ 564321 w 7517293"/>
              <a:gd name="connsiteY2332" fmla="*/ 4508744 h 5672137"/>
              <a:gd name="connsiteX2333" fmla="*/ 564321 w 7517293"/>
              <a:gd name="connsiteY2333" fmla="*/ 4508742 h 5672137"/>
              <a:gd name="connsiteX2334" fmla="*/ 559389 w 7517293"/>
              <a:gd name="connsiteY2334" fmla="*/ 4506792 h 5672137"/>
              <a:gd name="connsiteX2335" fmla="*/ 254058 w 7517293"/>
              <a:gd name="connsiteY2335" fmla="*/ 4506154 h 5672137"/>
              <a:gd name="connsiteX2336" fmla="*/ 255150 w 7517293"/>
              <a:gd name="connsiteY2336" fmla="*/ 4510658 h 5672137"/>
              <a:gd name="connsiteX2337" fmla="*/ 278678 w 7517293"/>
              <a:gd name="connsiteY2337" fmla="*/ 4517284 h 5672137"/>
              <a:gd name="connsiteX2338" fmla="*/ 288944 w 7517293"/>
              <a:gd name="connsiteY2338" fmla="*/ 4521587 h 5672137"/>
              <a:gd name="connsiteX2339" fmla="*/ 293620 w 7517293"/>
              <a:gd name="connsiteY2339" fmla="*/ 4519593 h 5672137"/>
              <a:gd name="connsiteX2340" fmla="*/ 282015 w 7517293"/>
              <a:gd name="connsiteY2340" fmla="*/ 4518021 h 5672137"/>
              <a:gd name="connsiteX2341" fmla="*/ 280213 w 7517293"/>
              <a:gd name="connsiteY2341" fmla="*/ 4513977 h 5672137"/>
              <a:gd name="connsiteX2342" fmla="*/ 261337 w 7517293"/>
              <a:gd name="connsiteY2342" fmla="*/ 4507278 h 5672137"/>
              <a:gd name="connsiteX2343" fmla="*/ 258353 w 7517293"/>
              <a:gd name="connsiteY2343" fmla="*/ 4506328 h 5672137"/>
              <a:gd name="connsiteX2344" fmla="*/ 254058 w 7517293"/>
              <a:gd name="connsiteY2344" fmla="*/ 4506154 h 5672137"/>
              <a:gd name="connsiteX2345" fmla="*/ 460749 w 7517293"/>
              <a:gd name="connsiteY2345" fmla="*/ 4500854 h 5672137"/>
              <a:gd name="connsiteX2346" fmla="*/ 457181 w 7517293"/>
              <a:gd name="connsiteY2346" fmla="*/ 4509967 h 5672137"/>
              <a:gd name="connsiteX2347" fmla="*/ 457181 w 7517293"/>
              <a:gd name="connsiteY2347" fmla="*/ 4509968 h 5672137"/>
              <a:gd name="connsiteX2348" fmla="*/ 457182 w 7517293"/>
              <a:gd name="connsiteY2348" fmla="*/ 4509968 h 5672137"/>
              <a:gd name="connsiteX2349" fmla="*/ 457241 w 7517293"/>
              <a:gd name="connsiteY2349" fmla="*/ 4510681 h 5672137"/>
              <a:gd name="connsiteX2350" fmla="*/ 457168 w 7517293"/>
              <a:gd name="connsiteY2350" fmla="*/ 4512135 h 5672137"/>
              <a:gd name="connsiteX2351" fmla="*/ 465376 w 7517293"/>
              <a:gd name="connsiteY2351" fmla="*/ 4506422 h 5672137"/>
              <a:gd name="connsiteX2352" fmla="*/ 460749 w 7517293"/>
              <a:gd name="connsiteY2352" fmla="*/ 4500854 h 5672137"/>
              <a:gd name="connsiteX2353" fmla="*/ 562470 w 7517293"/>
              <a:gd name="connsiteY2353" fmla="*/ 4498439 h 5672137"/>
              <a:gd name="connsiteX2354" fmla="*/ 566391 w 7517293"/>
              <a:gd name="connsiteY2354" fmla="*/ 4501152 h 5672137"/>
              <a:gd name="connsiteX2355" fmla="*/ 562470 w 7517293"/>
              <a:gd name="connsiteY2355" fmla="*/ 4498439 h 5672137"/>
              <a:gd name="connsiteX2356" fmla="*/ 940202 w 7517293"/>
              <a:gd name="connsiteY2356" fmla="*/ 4494530 h 5672137"/>
              <a:gd name="connsiteX2357" fmla="*/ 936207 w 7517293"/>
              <a:gd name="connsiteY2357" fmla="*/ 4495362 h 5672137"/>
              <a:gd name="connsiteX2358" fmla="*/ 938204 w 7517293"/>
              <a:gd name="connsiteY2358" fmla="*/ 4499420 h 5672137"/>
              <a:gd name="connsiteX2359" fmla="*/ 940750 w 7517293"/>
              <a:gd name="connsiteY2359" fmla="*/ 4505316 h 5672137"/>
              <a:gd name="connsiteX2360" fmla="*/ 949140 w 7517293"/>
              <a:gd name="connsiteY2360" fmla="*/ 4507838 h 5672137"/>
              <a:gd name="connsiteX2361" fmla="*/ 943867 w 7517293"/>
              <a:gd name="connsiteY2361" fmla="*/ 4510753 h 5672137"/>
              <a:gd name="connsiteX2362" fmla="*/ 948653 w 7517293"/>
              <a:gd name="connsiteY2362" fmla="*/ 4524443 h 5672137"/>
              <a:gd name="connsiteX2363" fmla="*/ 951563 w 7517293"/>
              <a:gd name="connsiteY2363" fmla="*/ 4528314 h 5672137"/>
              <a:gd name="connsiteX2364" fmla="*/ 953244 w 7517293"/>
              <a:gd name="connsiteY2364" fmla="*/ 4528778 h 5672137"/>
              <a:gd name="connsiteX2365" fmla="*/ 952087 w 7517293"/>
              <a:gd name="connsiteY2365" fmla="*/ 4532966 h 5672137"/>
              <a:gd name="connsiteX2366" fmla="*/ 956836 w 7517293"/>
              <a:gd name="connsiteY2366" fmla="*/ 4541022 h 5672137"/>
              <a:gd name="connsiteX2367" fmla="*/ 963327 w 7517293"/>
              <a:gd name="connsiteY2367" fmla="*/ 4537908 h 5672137"/>
              <a:gd name="connsiteX2368" fmla="*/ 962572 w 7517293"/>
              <a:gd name="connsiteY2368" fmla="*/ 4533969 h 5672137"/>
              <a:gd name="connsiteX2369" fmla="*/ 954778 w 7517293"/>
              <a:gd name="connsiteY2369" fmla="*/ 4520243 h 5672137"/>
              <a:gd name="connsiteX2370" fmla="*/ 950248 w 7517293"/>
              <a:gd name="connsiteY2370" fmla="*/ 4517252 h 5672137"/>
              <a:gd name="connsiteX2371" fmla="*/ 952891 w 7517293"/>
              <a:gd name="connsiteY2371" fmla="*/ 4517022 h 5672137"/>
              <a:gd name="connsiteX2372" fmla="*/ 946668 w 7517293"/>
              <a:gd name="connsiteY2372" fmla="*/ 4513218 h 5672137"/>
              <a:gd name="connsiteX2373" fmla="*/ 951089 w 7517293"/>
              <a:gd name="connsiteY2373" fmla="*/ 4504044 h 5672137"/>
              <a:gd name="connsiteX2374" fmla="*/ 946558 w 7517293"/>
              <a:gd name="connsiteY2374" fmla="*/ 4498287 h 5672137"/>
              <a:gd name="connsiteX2375" fmla="*/ 943916 w 7517293"/>
              <a:gd name="connsiteY2375" fmla="*/ 4500872 h 5672137"/>
              <a:gd name="connsiteX2376" fmla="*/ 940202 w 7517293"/>
              <a:gd name="connsiteY2376" fmla="*/ 4494530 h 5672137"/>
              <a:gd name="connsiteX2377" fmla="*/ 460322 w 7517293"/>
              <a:gd name="connsiteY2377" fmla="*/ 4492760 h 5672137"/>
              <a:gd name="connsiteX2378" fmla="*/ 459032 w 7517293"/>
              <a:gd name="connsiteY2378" fmla="*/ 4497969 h 5672137"/>
              <a:gd name="connsiteX2379" fmla="*/ 464913 w 7517293"/>
              <a:gd name="connsiteY2379" fmla="*/ 4498430 h 5672137"/>
              <a:gd name="connsiteX2380" fmla="*/ 467714 w 7517293"/>
              <a:gd name="connsiteY2380" fmla="*/ 4498232 h 5672137"/>
              <a:gd name="connsiteX2381" fmla="*/ 470515 w 7517293"/>
              <a:gd name="connsiteY2381" fmla="*/ 4494479 h 5672137"/>
              <a:gd name="connsiteX2382" fmla="*/ 460322 w 7517293"/>
              <a:gd name="connsiteY2382" fmla="*/ 4492760 h 5672137"/>
              <a:gd name="connsiteX2383" fmla="*/ 569116 w 7517293"/>
              <a:gd name="connsiteY2383" fmla="*/ 4489864 h 5672137"/>
              <a:gd name="connsiteX2384" fmla="*/ 567341 w 7517293"/>
              <a:gd name="connsiteY2384" fmla="*/ 4491253 h 5672137"/>
              <a:gd name="connsiteX2385" fmla="*/ 562507 w 7517293"/>
              <a:gd name="connsiteY2385" fmla="*/ 4495575 h 5672137"/>
              <a:gd name="connsiteX2386" fmla="*/ 569116 w 7517293"/>
              <a:gd name="connsiteY2386" fmla="*/ 4489864 h 5672137"/>
              <a:gd name="connsiteX2387" fmla="*/ 470735 w 7517293"/>
              <a:gd name="connsiteY2387" fmla="*/ 4481034 h 5672137"/>
              <a:gd name="connsiteX2388" fmla="*/ 467276 w 7517293"/>
              <a:gd name="connsiteY2388" fmla="*/ 4489977 h 5672137"/>
              <a:gd name="connsiteX2389" fmla="*/ 474765 w 7517293"/>
              <a:gd name="connsiteY2389" fmla="*/ 4486018 h 5672137"/>
              <a:gd name="connsiteX2390" fmla="*/ 474607 w 7517293"/>
              <a:gd name="connsiteY2390" fmla="*/ 4482887 h 5672137"/>
              <a:gd name="connsiteX2391" fmla="*/ 474607 w 7517293"/>
              <a:gd name="connsiteY2391" fmla="*/ 4482885 h 5672137"/>
              <a:gd name="connsiteX2392" fmla="*/ 470735 w 7517293"/>
              <a:gd name="connsiteY2392" fmla="*/ 4481034 h 5672137"/>
              <a:gd name="connsiteX2393" fmla="*/ 569862 w 7517293"/>
              <a:gd name="connsiteY2393" fmla="*/ 4470272 h 5672137"/>
              <a:gd name="connsiteX2394" fmla="*/ 568802 w 7517293"/>
              <a:gd name="connsiteY2394" fmla="*/ 4473688 h 5672137"/>
              <a:gd name="connsiteX2395" fmla="*/ 572553 w 7517293"/>
              <a:gd name="connsiteY2395" fmla="*/ 4475817 h 5672137"/>
              <a:gd name="connsiteX2396" fmla="*/ 569862 w 7517293"/>
              <a:gd name="connsiteY2396" fmla="*/ 4470272 h 5672137"/>
              <a:gd name="connsiteX2397" fmla="*/ 804139 w 7517293"/>
              <a:gd name="connsiteY2397" fmla="*/ 4469531 h 5672137"/>
              <a:gd name="connsiteX2398" fmla="*/ 796089 w 7517293"/>
              <a:gd name="connsiteY2398" fmla="*/ 4472667 h 5672137"/>
              <a:gd name="connsiteX2399" fmla="*/ 796089 w 7517293"/>
              <a:gd name="connsiteY2399" fmla="*/ 4472666 h 5672137"/>
              <a:gd name="connsiteX2400" fmla="*/ 791656 w 7517293"/>
              <a:gd name="connsiteY2400" fmla="*/ 4472252 h 5672137"/>
              <a:gd name="connsiteX2401" fmla="*/ 797429 w 7517293"/>
              <a:gd name="connsiteY2401" fmla="*/ 4480163 h 5672137"/>
              <a:gd name="connsiteX2402" fmla="*/ 809022 w 7517293"/>
              <a:gd name="connsiteY2402" fmla="*/ 4486548 h 5672137"/>
              <a:gd name="connsiteX2403" fmla="*/ 808036 w 7517293"/>
              <a:gd name="connsiteY2403" fmla="*/ 4479624 h 5672137"/>
              <a:gd name="connsiteX2404" fmla="*/ 806367 w 7517293"/>
              <a:gd name="connsiteY2404" fmla="*/ 4473934 h 5672137"/>
              <a:gd name="connsiteX2405" fmla="*/ 800899 w 7517293"/>
              <a:gd name="connsiteY2405" fmla="*/ 4475573 h 5672137"/>
              <a:gd name="connsiteX2406" fmla="*/ 798440 w 7517293"/>
              <a:gd name="connsiteY2406" fmla="*/ 4474165 h 5672137"/>
              <a:gd name="connsiteX2407" fmla="*/ 804139 w 7517293"/>
              <a:gd name="connsiteY2407" fmla="*/ 4469531 h 5672137"/>
              <a:gd name="connsiteX2408" fmla="*/ 801557 w 7517293"/>
              <a:gd name="connsiteY2408" fmla="*/ 4465353 h 5672137"/>
              <a:gd name="connsiteX2409" fmla="*/ 798671 w 7517293"/>
              <a:gd name="connsiteY2409" fmla="*/ 4466978 h 5672137"/>
              <a:gd name="connsiteX2410" fmla="*/ 801630 w 7517293"/>
              <a:gd name="connsiteY2410" fmla="*/ 4468839 h 5672137"/>
              <a:gd name="connsiteX2411" fmla="*/ 801557 w 7517293"/>
              <a:gd name="connsiteY2411" fmla="*/ 4465353 h 5672137"/>
              <a:gd name="connsiteX2412" fmla="*/ 579628 w 7517293"/>
              <a:gd name="connsiteY2412" fmla="*/ 4447130 h 5672137"/>
              <a:gd name="connsiteX2413" fmla="*/ 579628 w 7517293"/>
              <a:gd name="connsiteY2413" fmla="*/ 4447132 h 5672137"/>
              <a:gd name="connsiteX2414" fmla="*/ 579625 w 7517293"/>
              <a:gd name="connsiteY2414" fmla="*/ 4447132 h 5672137"/>
              <a:gd name="connsiteX2415" fmla="*/ 151262 w 7517293"/>
              <a:gd name="connsiteY2415" fmla="*/ 4430005 h 5672137"/>
              <a:gd name="connsiteX2416" fmla="*/ 151456 w 7517293"/>
              <a:gd name="connsiteY2416" fmla="*/ 4430385 h 5672137"/>
              <a:gd name="connsiteX2417" fmla="*/ 151883 w 7517293"/>
              <a:gd name="connsiteY2417" fmla="*/ 4430495 h 5672137"/>
              <a:gd name="connsiteX2418" fmla="*/ 151262 w 7517293"/>
              <a:gd name="connsiteY2418" fmla="*/ 4430005 h 5672137"/>
              <a:gd name="connsiteX2419" fmla="*/ 634331 w 7517293"/>
              <a:gd name="connsiteY2419" fmla="*/ 4429909 h 5672137"/>
              <a:gd name="connsiteX2420" fmla="*/ 633503 w 7517293"/>
              <a:gd name="connsiteY2420" fmla="*/ 4448436 h 5672137"/>
              <a:gd name="connsiteX2421" fmla="*/ 632797 w 7517293"/>
              <a:gd name="connsiteY2421" fmla="*/ 4457704 h 5672137"/>
              <a:gd name="connsiteX2422" fmla="*/ 635561 w 7517293"/>
              <a:gd name="connsiteY2422" fmla="*/ 4493233 h 5672137"/>
              <a:gd name="connsiteX2423" fmla="*/ 637437 w 7517293"/>
              <a:gd name="connsiteY2423" fmla="*/ 4490285 h 5672137"/>
              <a:gd name="connsiteX2424" fmla="*/ 639068 w 7517293"/>
              <a:gd name="connsiteY2424" fmla="*/ 4493159 h 5672137"/>
              <a:gd name="connsiteX2425" fmla="*/ 635561 w 7517293"/>
              <a:gd name="connsiteY2425" fmla="*/ 4493234 h 5672137"/>
              <a:gd name="connsiteX2426" fmla="*/ 637156 w 7517293"/>
              <a:gd name="connsiteY2426" fmla="*/ 4500044 h 5672137"/>
              <a:gd name="connsiteX2427" fmla="*/ 634867 w 7517293"/>
              <a:gd name="connsiteY2427" fmla="*/ 4503124 h 5672137"/>
              <a:gd name="connsiteX2428" fmla="*/ 638338 w 7517293"/>
              <a:gd name="connsiteY2428" fmla="*/ 4522010 h 5672137"/>
              <a:gd name="connsiteX2429" fmla="*/ 640043 w 7517293"/>
              <a:gd name="connsiteY2429" fmla="*/ 4542343 h 5672137"/>
              <a:gd name="connsiteX2430" fmla="*/ 641358 w 7517293"/>
              <a:gd name="connsiteY2430" fmla="*/ 4557035 h 5672137"/>
              <a:gd name="connsiteX2431" fmla="*/ 644682 w 7517293"/>
              <a:gd name="connsiteY2431" fmla="*/ 4596042 h 5672137"/>
              <a:gd name="connsiteX2432" fmla="*/ 642576 w 7517293"/>
              <a:gd name="connsiteY2432" fmla="*/ 4604138 h 5672137"/>
              <a:gd name="connsiteX2433" fmla="*/ 640578 w 7517293"/>
              <a:gd name="connsiteY2433" fmla="*/ 4605455 h 5672137"/>
              <a:gd name="connsiteX2434" fmla="*/ 642795 w 7517293"/>
              <a:gd name="connsiteY2434" fmla="*/ 4609731 h 5672137"/>
              <a:gd name="connsiteX2435" fmla="*/ 639434 w 7517293"/>
              <a:gd name="connsiteY2435" fmla="*/ 4623557 h 5672137"/>
              <a:gd name="connsiteX2436" fmla="*/ 641942 w 7517293"/>
              <a:gd name="connsiteY2436" fmla="*/ 4625535 h 5672137"/>
              <a:gd name="connsiteX2437" fmla="*/ 639872 w 7517293"/>
              <a:gd name="connsiteY2437" fmla="*/ 4625854 h 5672137"/>
              <a:gd name="connsiteX2438" fmla="*/ 636109 w 7517293"/>
              <a:gd name="connsiteY2438" fmla="*/ 4627598 h 5672137"/>
              <a:gd name="connsiteX2439" fmla="*/ 637193 w 7517293"/>
              <a:gd name="connsiteY2439" fmla="*/ 4629823 h 5672137"/>
              <a:gd name="connsiteX2440" fmla="*/ 628681 w 7517293"/>
              <a:gd name="connsiteY2440" fmla="*/ 4647784 h 5672137"/>
              <a:gd name="connsiteX2441" fmla="*/ 623335 w 7517293"/>
              <a:gd name="connsiteY2441" fmla="*/ 4660235 h 5672137"/>
              <a:gd name="connsiteX2442" fmla="*/ 616893 w 7517293"/>
              <a:gd name="connsiteY2442" fmla="*/ 4686325 h 5672137"/>
              <a:gd name="connsiteX2443" fmla="*/ 607662 w 7517293"/>
              <a:gd name="connsiteY2443" fmla="*/ 4697359 h 5672137"/>
              <a:gd name="connsiteX2444" fmla="*/ 609988 w 7517293"/>
              <a:gd name="connsiteY2444" fmla="*/ 4701662 h 5672137"/>
              <a:gd name="connsiteX2445" fmla="*/ 605957 w 7517293"/>
              <a:gd name="connsiteY2445" fmla="*/ 4703399 h 5672137"/>
              <a:gd name="connsiteX2446" fmla="*/ 599929 w 7517293"/>
              <a:gd name="connsiteY2446" fmla="*/ 4712961 h 5672137"/>
              <a:gd name="connsiteX2447" fmla="*/ 604033 w 7517293"/>
              <a:gd name="connsiteY2447" fmla="*/ 4716840 h 5672137"/>
              <a:gd name="connsiteX2448" fmla="*/ 599856 w 7517293"/>
              <a:gd name="connsiteY2448" fmla="*/ 4717708 h 5672137"/>
              <a:gd name="connsiteX2449" fmla="*/ 599856 w 7517293"/>
              <a:gd name="connsiteY2449" fmla="*/ 4717705 h 5672137"/>
              <a:gd name="connsiteX2450" fmla="*/ 599685 w 7517293"/>
              <a:gd name="connsiteY2450" fmla="*/ 4722927 h 5672137"/>
              <a:gd name="connsiteX2451" fmla="*/ 594826 w 7517293"/>
              <a:gd name="connsiteY2451" fmla="*/ 4727137 h 5672137"/>
              <a:gd name="connsiteX2452" fmla="*/ 596458 w 7517293"/>
              <a:gd name="connsiteY2452" fmla="*/ 4725028 h 5672137"/>
              <a:gd name="connsiteX2453" fmla="*/ 605031 w 7517293"/>
              <a:gd name="connsiteY2453" fmla="*/ 4720002 h 5672137"/>
              <a:gd name="connsiteX2454" fmla="*/ 606663 w 7517293"/>
              <a:gd name="connsiteY2454" fmla="*/ 4714809 h 5672137"/>
              <a:gd name="connsiteX2455" fmla="*/ 620229 w 7517293"/>
              <a:gd name="connsiteY2455" fmla="*/ 4697152 h 5672137"/>
              <a:gd name="connsiteX2456" fmla="*/ 628328 w 7517293"/>
              <a:gd name="connsiteY2456" fmla="*/ 4681415 h 5672137"/>
              <a:gd name="connsiteX2457" fmla="*/ 627219 w 7517293"/>
              <a:gd name="connsiteY2457" fmla="*/ 4679238 h 5672137"/>
              <a:gd name="connsiteX2458" fmla="*/ 636584 w 7517293"/>
              <a:gd name="connsiteY2458" fmla="*/ 4664098 h 5672137"/>
              <a:gd name="connsiteX2459" fmla="*/ 640554 w 7517293"/>
              <a:gd name="connsiteY2459" fmla="*/ 4650542 h 5672137"/>
              <a:gd name="connsiteX2460" fmla="*/ 642831 w 7517293"/>
              <a:gd name="connsiteY2460" fmla="*/ 4639527 h 5672137"/>
              <a:gd name="connsiteX2461" fmla="*/ 640846 w 7517293"/>
              <a:gd name="connsiteY2461" fmla="*/ 4637705 h 5672137"/>
              <a:gd name="connsiteX2462" fmla="*/ 646339 w 7517293"/>
              <a:gd name="connsiteY2462" fmla="*/ 4623298 h 5672137"/>
              <a:gd name="connsiteX2463" fmla="*/ 646789 w 7517293"/>
              <a:gd name="connsiteY2463" fmla="*/ 4602267 h 5672137"/>
              <a:gd name="connsiteX2464" fmla="*/ 648251 w 7517293"/>
              <a:gd name="connsiteY2464" fmla="*/ 4596856 h 5672137"/>
              <a:gd name="connsiteX2465" fmla="*/ 647142 w 7517293"/>
              <a:gd name="connsiteY2465" fmla="*/ 4581955 h 5672137"/>
              <a:gd name="connsiteX2466" fmla="*/ 651185 w 7517293"/>
              <a:gd name="connsiteY2466" fmla="*/ 4579680 h 5672137"/>
              <a:gd name="connsiteX2467" fmla="*/ 651295 w 7517293"/>
              <a:gd name="connsiteY2467" fmla="*/ 4557068 h 5672137"/>
              <a:gd name="connsiteX2468" fmla="*/ 647556 w 7517293"/>
              <a:gd name="connsiteY2468" fmla="*/ 4554939 h 5672137"/>
              <a:gd name="connsiteX2469" fmla="*/ 647983 w 7517293"/>
              <a:gd name="connsiteY2469" fmla="*/ 4546300 h 5672137"/>
              <a:gd name="connsiteX2470" fmla="*/ 652160 w 7517293"/>
              <a:gd name="connsiteY2470" fmla="*/ 4543761 h 5672137"/>
              <a:gd name="connsiteX2471" fmla="*/ 649614 w 7517293"/>
              <a:gd name="connsiteY2471" fmla="*/ 4509248 h 5672137"/>
              <a:gd name="connsiteX2472" fmla="*/ 654437 w 7517293"/>
              <a:gd name="connsiteY2472" fmla="*/ 4508653 h 5672137"/>
              <a:gd name="connsiteX2473" fmla="*/ 653779 w 7517293"/>
              <a:gd name="connsiteY2473" fmla="*/ 4506560 h 5672137"/>
              <a:gd name="connsiteX2474" fmla="*/ 657286 w 7517293"/>
              <a:gd name="connsiteY2474" fmla="*/ 4505622 h 5672137"/>
              <a:gd name="connsiteX2475" fmla="*/ 656458 w 7517293"/>
              <a:gd name="connsiteY2475" fmla="*/ 4504459 h 5672137"/>
              <a:gd name="connsiteX2476" fmla="*/ 650479 w 7517293"/>
              <a:gd name="connsiteY2476" fmla="*/ 4497766 h 5672137"/>
              <a:gd name="connsiteX2477" fmla="*/ 649018 w 7517293"/>
              <a:gd name="connsiteY2477" fmla="*/ 4484064 h 5672137"/>
              <a:gd name="connsiteX2478" fmla="*/ 646278 w 7517293"/>
              <a:gd name="connsiteY2478" fmla="*/ 4480737 h 5672137"/>
              <a:gd name="connsiteX2479" fmla="*/ 647776 w 7517293"/>
              <a:gd name="connsiteY2479" fmla="*/ 4468647 h 5672137"/>
              <a:gd name="connsiteX2480" fmla="*/ 645243 w 7517293"/>
              <a:gd name="connsiteY2480" fmla="*/ 4466554 h 5672137"/>
              <a:gd name="connsiteX2481" fmla="*/ 644354 w 7517293"/>
              <a:gd name="connsiteY2481" fmla="*/ 4461830 h 5672137"/>
              <a:gd name="connsiteX2482" fmla="*/ 643148 w 7517293"/>
              <a:gd name="connsiteY2482" fmla="*/ 4452936 h 5672137"/>
              <a:gd name="connsiteX2483" fmla="*/ 641589 w 7517293"/>
              <a:gd name="connsiteY2483" fmla="*/ 4445617 h 5672137"/>
              <a:gd name="connsiteX2484" fmla="*/ 638411 w 7517293"/>
              <a:gd name="connsiteY2484" fmla="*/ 4437257 h 5672137"/>
              <a:gd name="connsiteX2485" fmla="*/ 637887 w 7517293"/>
              <a:gd name="connsiteY2485" fmla="*/ 4432849 h 5672137"/>
              <a:gd name="connsiteX2486" fmla="*/ 634331 w 7517293"/>
              <a:gd name="connsiteY2486" fmla="*/ 4429909 h 5672137"/>
              <a:gd name="connsiteX2487" fmla="*/ 499392 w 7517293"/>
              <a:gd name="connsiteY2487" fmla="*/ 4418389 h 5672137"/>
              <a:gd name="connsiteX2488" fmla="*/ 502336 w 7517293"/>
              <a:gd name="connsiteY2488" fmla="*/ 4419407 h 5672137"/>
              <a:gd name="connsiteX2489" fmla="*/ 499352 w 7517293"/>
              <a:gd name="connsiteY2489" fmla="*/ 4421087 h 5672137"/>
              <a:gd name="connsiteX2490" fmla="*/ 499392 w 7517293"/>
              <a:gd name="connsiteY2490" fmla="*/ 4418389 h 5672137"/>
              <a:gd name="connsiteX2491" fmla="*/ 446294 w 7517293"/>
              <a:gd name="connsiteY2491" fmla="*/ 4400199 h 5672137"/>
              <a:gd name="connsiteX2492" fmla="*/ 447499 w 7517293"/>
              <a:gd name="connsiteY2492" fmla="*/ 4401578 h 5672137"/>
              <a:gd name="connsiteX2493" fmla="*/ 441179 w 7517293"/>
              <a:gd name="connsiteY2493" fmla="*/ 4405211 h 5672137"/>
              <a:gd name="connsiteX2494" fmla="*/ 446294 w 7517293"/>
              <a:gd name="connsiteY2494" fmla="*/ 4400199 h 5672137"/>
              <a:gd name="connsiteX2495" fmla="*/ 107835 w 7517293"/>
              <a:gd name="connsiteY2495" fmla="*/ 4396437 h 5672137"/>
              <a:gd name="connsiteX2496" fmla="*/ 107836 w 7517293"/>
              <a:gd name="connsiteY2496" fmla="*/ 4396437 h 5672137"/>
              <a:gd name="connsiteX2497" fmla="*/ 107836 w 7517293"/>
              <a:gd name="connsiteY2497" fmla="*/ 4396438 h 5672137"/>
              <a:gd name="connsiteX2498" fmla="*/ 107835 w 7517293"/>
              <a:gd name="connsiteY2498" fmla="*/ 4396438 h 5672137"/>
              <a:gd name="connsiteX2499" fmla="*/ 89053 w 7517293"/>
              <a:gd name="connsiteY2499" fmla="*/ 4389027 h 5672137"/>
              <a:gd name="connsiteX2500" fmla="*/ 89046 w 7517293"/>
              <a:gd name="connsiteY2500" fmla="*/ 4389033 h 5672137"/>
              <a:gd name="connsiteX2501" fmla="*/ 89045 w 7517293"/>
              <a:gd name="connsiteY2501" fmla="*/ 4389031 h 5672137"/>
              <a:gd name="connsiteX2502" fmla="*/ 91359 w 7517293"/>
              <a:gd name="connsiteY2502" fmla="*/ 4387295 h 5672137"/>
              <a:gd name="connsiteX2503" fmla="*/ 91360 w 7517293"/>
              <a:gd name="connsiteY2503" fmla="*/ 4387295 h 5672137"/>
              <a:gd name="connsiteX2504" fmla="*/ 91359 w 7517293"/>
              <a:gd name="connsiteY2504" fmla="*/ 4387298 h 5672137"/>
              <a:gd name="connsiteX2505" fmla="*/ 91723 w 7517293"/>
              <a:gd name="connsiteY2505" fmla="*/ 4387208 h 5672137"/>
              <a:gd name="connsiteX2506" fmla="*/ 91724 w 7517293"/>
              <a:gd name="connsiteY2506" fmla="*/ 4387208 h 5672137"/>
              <a:gd name="connsiteX2507" fmla="*/ 91943 w 7517293"/>
              <a:gd name="connsiteY2507" fmla="*/ 4387997 h 5672137"/>
              <a:gd name="connsiteX2508" fmla="*/ 91408 w 7517293"/>
              <a:gd name="connsiteY2508" fmla="*/ 4387880 h 5672137"/>
              <a:gd name="connsiteX2509" fmla="*/ 89053 w 7517293"/>
              <a:gd name="connsiteY2509" fmla="*/ 4389027 h 5672137"/>
              <a:gd name="connsiteX2510" fmla="*/ 91359 w 7517293"/>
              <a:gd name="connsiteY2510" fmla="*/ 4387298 h 5672137"/>
              <a:gd name="connsiteX2511" fmla="*/ 91408 w 7517293"/>
              <a:gd name="connsiteY2511" fmla="*/ 4387878 h 5672137"/>
              <a:gd name="connsiteX2512" fmla="*/ 91408 w 7517293"/>
              <a:gd name="connsiteY2512" fmla="*/ 4387879 h 5672137"/>
              <a:gd name="connsiteX2513" fmla="*/ 91724 w 7517293"/>
              <a:gd name="connsiteY2513" fmla="*/ 4387205 h 5672137"/>
              <a:gd name="connsiteX2514" fmla="*/ 91723 w 7517293"/>
              <a:gd name="connsiteY2514" fmla="*/ 4387208 h 5672137"/>
              <a:gd name="connsiteX2515" fmla="*/ 91720 w 7517293"/>
              <a:gd name="connsiteY2515" fmla="*/ 4387206 h 5672137"/>
              <a:gd name="connsiteX2516" fmla="*/ 91432 w 7517293"/>
              <a:gd name="connsiteY2516" fmla="*/ 4387098 h 5672137"/>
              <a:gd name="connsiteX2517" fmla="*/ 91720 w 7517293"/>
              <a:gd name="connsiteY2517" fmla="*/ 4387206 h 5672137"/>
              <a:gd name="connsiteX2518" fmla="*/ 91360 w 7517293"/>
              <a:gd name="connsiteY2518" fmla="*/ 4387295 h 5672137"/>
              <a:gd name="connsiteX2519" fmla="*/ 615240 w 7517293"/>
              <a:gd name="connsiteY2519" fmla="*/ 4372215 h 5672137"/>
              <a:gd name="connsiteX2520" fmla="*/ 619133 w 7517293"/>
              <a:gd name="connsiteY2520" fmla="*/ 4375763 h 5672137"/>
              <a:gd name="connsiteX2521" fmla="*/ 613264 w 7517293"/>
              <a:gd name="connsiteY2521" fmla="*/ 4375307 h 5672137"/>
              <a:gd name="connsiteX2522" fmla="*/ 615240 w 7517293"/>
              <a:gd name="connsiteY2522" fmla="*/ 4372215 h 5672137"/>
              <a:gd name="connsiteX2523" fmla="*/ 488417 w 7517293"/>
              <a:gd name="connsiteY2523" fmla="*/ 4362421 h 5672137"/>
              <a:gd name="connsiteX2524" fmla="*/ 483667 w 7517293"/>
              <a:gd name="connsiteY2524" fmla="*/ 4362911 h 5672137"/>
              <a:gd name="connsiteX2525" fmla="*/ 470540 w 7517293"/>
              <a:gd name="connsiteY2525" fmla="*/ 4368180 h 5672137"/>
              <a:gd name="connsiteX2526" fmla="*/ 463379 w 7517293"/>
              <a:gd name="connsiteY2526" fmla="*/ 4371065 h 5672137"/>
              <a:gd name="connsiteX2527" fmla="*/ 459896 w 7517293"/>
              <a:gd name="connsiteY2527" fmla="*/ 4372765 h 5672137"/>
              <a:gd name="connsiteX2528" fmla="*/ 443140 w 7517293"/>
              <a:gd name="connsiteY2528" fmla="*/ 4385075 h 5672137"/>
              <a:gd name="connsiteX2529" fmla="*/ 444211 w 7517293"/>
              <a:gd name="connsiteY2529" fmla="*/ 4387241 h 5672137"/>
              <a:gd name="connsiteX2530" fmla="*/ 435492 w 7517293"/>
              <a:gd name="connsiteY2530" fmla="*/ 4389344 h 5672137"/>
              <a:gd name="connsiteX2531" fmla="*/ 428331 w 7517293"/>
              <a:gd name="connsiteY2531" fmla="*/ 4399010 h 5672137"/>
              <a:gd name="connsiteX2532" fmla="*/ 414595 w 7517293"/>
              <a:gd name="connsiteY2532" fmla="*/ 4409563 h 5672137"/>
              <a:gd name="connsiteX2533" fmla="*/ 415666 w 7517293"/>
              <a:gd name="connsiteY2533" fmla="*/ 4411674 h 5672137"/>
              <a:gd name="connsiteX2534" fmla="*/ 409066 w 7517293"/>
              <a:gd name="connsiteY2534" fmla="*/ 4417478 h 5672137"/>
              <a:gd name="connsiteX2535" fmla="*/ 409541 w 7517293"/>
              <a:gd name="connsiteY2535" fmla="*/ 4420758 h 5672137"/>
              <a:gd name="connsiteX2536" fmla="*/ 403903 w 7517293"/>
              <a:gd name="connsiteY2536" fmla="*/ 4428268 h 5672137"/>
              <a:gd name="connsiteX2537" fmla="*/ 404731 w 7517293"/>
              <a:gd name="connsiteY2537" fmla="*/ 4434766 h 5672137"/>
              <a:gd name="connsiteX2538" fmla="*/ 409383 w 7517293"/>
              <a:gd name="connsiteY2538" fmla="*/ 4437899 h 5672137"/>
              <a:gd name="connsiteX2539" fmla="*/ 416458 w 7517293"/>
              <a:gd name="connsiteY2539" fmla="*/ 4434748 h 5672137"/>
              <a:gd name="connsiteX2540" fmla="*/ 422145 w 7517293"/>
              <a:gd name="connsiteY2540" fmla="*/ 4427950 h 5672137"/>
              <a:gd name="connsiteX2541" fmla="*/ 424556 w 7517293"/>
              <a:gd name="connsiteY2541" fmla="*/ 4422288 h 5672137"/>
              <a:gd name="connsiteX2542" fmla="*/ 423436 w 7517293"/>
              <a:gd name="connsiteY2542" fmla="*/ 4420207 h 5672137"/>
              <a:gd name="connsiteX2543" fmla="*/ 432886 w 7517293"/>
              <a:gd name="connsiteY2543" fmla="*/ 4414783 h 5672137"/>
              <a:gd name="connsiteX2544" fmla="*/ 441179 w 7517293"/>
              <a:gd name="connsiteY2544" fmla="*/ 4405211 h 5672137"/>
              <a:gd name="connsiteX2545" fmla="*/ 447524 w 7517293"/>
              <a:gd name="connsiteY2545" fmla="*/ 4401598 h 5672137"/>
              <a:gd name="connsiteX2546" fmla="*/ 466192 w 7517293"/>
              <a:gd name="connsiteY2546" fmla="*/ 4386505 h 5672137"/>
              <a:gd name="connsiteX2547" fmla="*/ 484861 w 7517293"/>
              <a:gd name="connsiteY2547" fmla="*/ 4371467 h 5672137"/>
              <a:gd name="connsiteX2548" fmla="*/ 488417 w 7517293"/>
              <a:gd name="connsiteY2548" fmla="*/ 4362421 h 5672137"/>
              <a:gd name="connsiteX2549" fmla="*/ 751531 w 7517293"/>
              <a:gd name="connsiteY2549" fmla="*/ 4355972 h 5672137"/>
              <a:gd name="connsiteX2550" fmla="*/ 752651 w 7517293"/>
              <a:gd name="connsiteY2550" fmla="*/ 4358842 h 5672137"/>
              <a:gd name="connsiteX2551" fmla="*/ 750313 w 7517293"/>
              <a:gd name="connsiteY2551" fmla="*/ 4359141 h 5672137"/>
              <a:gd name="connsiteX2552" fmla="*/ 747597 w 7517293"/>
              <a:gd name="connsiteY2552" fmla="*/ 4357462 h 5672137"/>
              <a:gd name="connsiteX2553" fmla="*/ 747597 w 7517293"/>
              <a:gd name="connsiteY2553" fmla="*/ 4357461 h 5672137"/>
              <a:gd name="connsiteX2554" fmla="*/ 751531 w 7517293"/>
              <a:gd name="connsiteY2554" fmla="*/ 4355972 h 5672137"/>
              <a:gd name="connsiteX2555" fmla="*/ 612070 w 7517293"/>
              <a:gd name="connsiteY2555" fmla="*/ 4353242 h 5672137"/>
              <a:gd name="connsiteX2556" fmla="*/ 610049 w 7517293"/>
              <a:gd name="connsiteY2556" fmla="*/ 4354589 h 5672137"/>
              <a:gd name="connsiteX2557" fmla="*/ 612070 w 7517293"/>
              <a:gd name="connsiteY2557" fmla="*/ 4353242 h 5672137"/>
              <a:gd name="connsiteX2558" fmla="*/ 939386 w 7517293"/>
              <a:gd name="connsiteY2558" fmla="*/ 4351085 h 5672137"/>
              <a:gd name="connsiteX2559" fmla="*/ 925966 w 7517293"/>
              <a:gd name="connsiteY2559" fmla="*/ 4357193 h 5672137"/>
              <a:gd name="connsiteX2560" fmla="*/ 933686 w 7517293"/>
              <a:gd name="connsiteY2560" fmla="*/ 4354287 h 5672137"/>
              <a:gd name="connsiteX2561" fmla="*/ 939386 w 7517293"/>
              <a:gd name="connsiteY2561" fmla="*/ 4351085 h 5672137"/>
              <a:gd name="connsiteX2562" fmla="*/ 372326 w 7517293"/>
              <a:gd name="connsiteY2562" fmla="*/ 4348427 h 5672137"/>
              <a:gd name="connsiteX2563" fmla="*/ 372327 w 7517293"/>
              <a:gd name="connsiteY2563" fmla="*/ 4348429 h 5672137"/>
              <a:gd name="connsiteX2564" fmla="*/ 372326 w 7517293"/>
              <a:gd name="connsiteY2564" fmla="*/ 4348428 h 5672137"/>
              <a:gd name="connsiteX2565" fmla="*/ 372325 w 7517293"/>
              <a:gd name="connsiteY2565" fmla="*/ 4348428 h 5672137"/>
              <a:gd name="connsiteX2566" fmla="*/ 370292 w 7517293"/>
              <a:gd name="connsiteY2566" fmla="*/ 4347810 h 5672137"/>
              <a:gd name="connsiteX2567" fmla="*/ 372325 w 7517293"/>
              <a:gd name="connsiteY2567" fmla="*/ 4348428 h 5672137"/>
              <a:gd name="connsiteX2568" fmla="*/ 371851 w 7517293"/>
              <a:gd name="connsiteY2568" fmla="*/ 4348680 h 5672137"/>
              <a:gd name="connsiteX2569" fmla="*/ 371851 w 7517293"/>
              <a:gd name="connsiteY2569" fmla="*/ 4348681 h 5672137"/>
              <a:gd name="connsiteX2570" fmla="*/ 372472 w 7517293"/>
              <a:gd name="connsiteY2570" fmla="*/ 4349162 h 5672137"/>
              <a:gd name="connsiteX2571" fmla="*/ 372327 w 7517293"/>
              <a:gd name="connsiteY2571" fmla="*/ 4348429 h 5672137"/>
              <a:gd name="connsiteX2572" fmla="*/ 373117 w 7517293"/>
              <a:gd name="connsiteY2572" fmla="*/ 4349665 h 5672137"/>
              <a:gd name="connsiteX2573" fmla="*/ 373117 w 7517293"/>
              <a:gd name="connsiteY2573" fmla="*/ 4349666 h 5672137"/>
              <a:gd name="connsiteX2574" fmla="*/ 372472 w 7517293"/>
              <a:gd name="connsiteY2574" fmla="*/ 4349163 h 5672137"/>
              <a:gd name="connsiteX2575" fmla="*/ 372496 w 7517293"/>
              <a:gd name="connsiteY2575" fmla="*/ 4350014 h 5672137"/>
              <a:gd name="connsiteX2576" fmla="*/ 371851 w 7517293"/>
              <a:gd name="connsiteY2576" fmla="*/ 4348683 h 5672137"/>
              <a:gd name="connsiteX2577" fmla="*/ 370292 w 7517293"/>
              <a:gd name="connsiteY2577" fmla="*/ 4347810 h 5672137"/>
              <a:gd name="connsiteX2578" fmla="*/ 627499 w 7517293"/>
              <a:gd name="connsiteY2578" fmla="*/ 4346798 h 5672137"/>
              <a:gd name="connsiteX2579" fmla="*/ 615310 w 7517293"/>
              <a:gd name="connsiteY2579" fmla="*/ 4354014 h 5672137"/>
              <a:gd name="connsiteX2580" fmla="*/ 618914 w 7517293"/>
              <a:gd name="connsiteY2580" fmla="*/ 4351635 h 5672137"/>
              <a:gd name="connsiteX2581" fmla="*/ 627499 w 7517293"/>
              <a:gd name="connsiteY2581" fmla="*/ 4346798 h 5672137"/>
              <a:gd name="connsiteX2582" fmla="*/ 627292 w 7517293"/>
              <a:gd name="connsiteY2582" fmla="*/ 4337697 h 5672137"/>
              <a:gd name="connsiteX2583" fmla="*/ 628997 w 7517293"/>
              <a:gd name="connsiteY2583" fmla="*/ 4340693 h 5672137"/>
              <a:gd name="connsiteX2584" fmla="*/ 627292 w 7517293"/>
              <a:gd name="connsiteY2584" fmla="*/ 4337697 h 5672137"/>
              <a:gd name="connsiteX2585" fmla="*/ 706070 w 7517293"/>
              <a:gd name="connsiteY2585" fmla="*/ 4335125 h 5672137"/>
              <a:gd name="connsiteX2586" fmla="*/ 716605 w 7517293"/>
              <a:gd name="connsiteY2586" fmla="*/ 4348108 h 5672137"/>
              <a:gd name="connsiteX2587" fmla="*/ 722547 w 7517293"/>
              <a:gd name="connsiteY2587" fmla="*/ 4353198 h 5672137"/>
              <a:gd name="connsiteX2588" fmla="*/ 731937 w 7517293"/>
              <a:gd name="connsiteY2588" fmla="*/ 4352329 h 5672137"/>
              <a:gd name="connsiteX2589" fmla="*/ 732070 w 7517293"/>
              <a:gd name="connsiteY2589" fmla="*/ 4354850 h 5672137"/>
              <a:gd name="connsiteX2590" fmla="*/ 737928 w 7517293"/>
              <a:gd name="connsiteY2590" fmla="*/ 4353169 h 5672137"/>
              <a:gd name="connsiteX2591" fmla="*/ 757826 w 7517293"/>
              <a:gd name="connsiteY2591" fmla="*/ 4363022 h 5672137"/>
              <a:gd name="connsiteX2592" fmla="*/ 759629 w 7517293"/>
              <a:gd name="connsiteY2592" fmla="*/ 4367098 h 5672137"/>
              <a:gd name="connsiteX2593" fmla="*/ 767812 w 7517293"/>
              <a:gd name="connsiteY2593" fmla="*/ 4369359 h 5672137"/>
              <a:gd name="connsiteX2594" fmla="*/ 800327 w 7517293"/>
              <a:gd name="connsiteY2594" fmla="*/ 4385453 h 5672137"/>
              <a:gd name="connsiteX2595" fmla="*/ 805003 w 7517293"/>
              <a:gd name="connsiteY2595" fmla="*/ 4388659 h 5672137"/>
              <a:gd name="connsiteX2596" fmla="*/ 843729 w 7517293"/>
              <a:gd name="connsiteY2596" fmla="*/ 4412045 h 5672137"/>
              <a:gd name="connsiteX2597" fmla="*/ 845641 w 7517293"/>
              <a:gd name="connsiteY2597" fmla="*/ 4416111 h 5672137"/>
              <a:gd name="connsiteX2598" fmla="*/ 852533 w 7517293"/>
              <a:gd name="connsiteY2598" fmla="*/ 4420012 h 5672137"/>
              <a:gd name="connsiteX2599" fmla="*/ 864090 w 7517293"/>
              <a:gd name="connsiteY2599" fmla="*/ 4430380 h 5672137"/>
              <a:gd name="connsiteX2600" fmla="*/ 868900 w 7517293"/>
              <a:gd name="connsiteY2600" fmla="*/ 4431666 h 5672137"/>
              <a:gd name="connsiteX2601" fmla="*/ 886583 w 7517293"/>
              <a:gd name="connsiteY2601" fmla="*/ 4449048 h 5672137"/>
              <a:gd name="connsiteX2602" fmla="*/ 890504 w 7517293"/>
              <a:gd name="connsiteY2602" fmla="*/ 4453735 h 5672137"/>
              <a:gd name="connsiteX2603" fmla="*/ 901111 w 7517293"/>
              <a:gd name="connsiteY2603" fmla="*/ 4463154 h 5672137"/>
              <a:gd name="connsiteX2604" fmla="*/ 915456 w 7517293"/>
              <a:gd name="connsiteY2604" fmla="*/ 4476156 h 5672137"/>
              <a:gd name="connsiteX2605" fmla="*/ 917514 w 7517293"/>
              <a:gd name="connsiteY2605" fmla="*/ 4479209 h 5672137"/>
              <a:gd name="connsiteX2606" fmla="*/ 921375 w 7517293"/>
              <a:gd name="connsiteY2606" fmla="*/ 4483918 h 5672137"/>
              <a:gd name="connsiteX2607" fmla="*/ 927037 w 7517293"/>
              <a:gd name="connsiteY2607" fmla="*/ 4490837 h 5672137"/>
              <a:gd name="connsiteX2608" fmla="*/ 931239 w 7517293"/>
              <a:gd name="connsiteY2608" fmla="*/ 4493750 h 5672137"/>
              <a:gd name="connsiteX2609" fmla="*/ 934661 w 7517293"/>
              <a:gd name="connsiteY2609" fmla="*/ 4485109 h 5672137"/>
              <a:gd name="connsiteX2610" fmla="*/ 921947 w 7517293"/>
              <a:gd name="connsiteY2610" fmla="*/ 4469420 h 5672137"/>
              <a:gd name="connsiteX2611" fmla="*/ 919183 w 7517293"/>
              <a:gd name="connsiteY2611" fmla="*/ 4463479 h 5672137"/>
              <a:gd name="connsiteX2612" fmla="*/ 917831 w 7517293"/>
              <a:gd name="connsiteY2612" fmla="*/ 4461000 h 5672137"/>
              <a:gd name="connsiteX2613" fmla="*/ 915822 w 7517293"/>
              <a:gd name="connsiteY2613" fmla="*/ 4458970 h 5672137"/>
              <a:gd name="connsiteX2614" fmla="*/ 913617 w 7517293"/>
              <a:gd name="connsiteY2614" fmla="*/ 4452942 h 5672137"/>
              <a:gd name="connsiteX2615" fmla="*/ 894145 w 7517293"/>
              <a:gd name="connsiteY2615" fmla="*/ 4435906 h 5672137"/>
              <a:gd name="connsiteX2616" fmla="*/ 891612 w 7517293"/>
              <a:gd name="connsiteY2616" fmla="*/ 4431509 h 5672137"/>
              <a:gd name="connsiteX2617" fmla="*/ 879946 w 7517293"/>
              <a:gd name="connsiteY2617" fmla="*/ 4425536 h 5672137"/>
              <a:gd name="connsiteX2618" fmla="*/ 879946 w 7517293"/>
              <a:gd name="connsiteY2618" fmla="*/ 4425533 h 5672137"/>
              <a:gd name="connsiteX2619" fmla="*/ 878996 w 7517293"/>
              <a:gd name="connsiteY2619" fmla="*/ 4421732 h 5672137"/>
              <a:gd name="connsiteX2620" fmla="*/ 869753 w 7517293"/>
              <a:gd name="connsiteY2620" fmla="*/ 4415460 h 5672137"/>
              <a:gd name="connsiteX2621" fmla="*/ 858464 w 7517293"/>
              <a:gd name="connsiteY2621" fmla="*/ 4410453 h 5672137"/>
              <a:gd name="connsiteX2622" fmla="*/ 859755 w 7517293"/>
              <a:gd name="connsiteY2622" fmla="*/ 4409592 h 5672137"/>
              <a:gd name="connsiteX2623" fmla="*/ 856723 w 7517293"/>
              <a:gd name="connsiteY2623" fmla="*/ 4404740 h 5672137"/>
              <a:gd name="connsiteX2624" fmla="*/ 824671 w 7517293"/>
              <a:gd name="connsiteY2624" fmla="*/ 4383249 h 5672137"/>
              <a:gd name="connsiteX2625" fmla="*/ 823721 w 7517293"/>
              <a:gd name="connsiteY2625" fmla="*/ 4379387 h 5672137"/>
              <a:gd name="connsiteX2626" fmla="*/ 815854 w 7517293"/>
              <a:gd name="connsiteY2626" fmla="*/ 4375359 h 5672137"/>
              <a:gd name="connsiteX2627" fmla="*/ 811190 w 7517293"/>
              <a:gd name="connsiteY2627" fmla="*/ 4373834 h 5672137"/>
              <a:gd name="connsiteX2628" fmla="*/ 804516 w 7517293"/>
              <a:gd name="connsiteY2628" fmla="*/ 4372282 h 5672137"/>
              <a:gd name="connsiteX2629" fmla="*/ 803250 w 7517293"/>
              <a:gd name="connsiteY2629" fmla="*/ 4368326 h 5672137"/>
              <a:gd name="connsiteX2630" fmla="*/ 795371 w 7517293"/>
              <a:gd name="connsiteY2630" fmla="*/ 4364418 h 5672137"/>
              <a:gd name="connsiteX2631" fmla="*/ 784179 w 7517293"/>
              <a:gd name="connsiteY2631" fmla="*/ 4359449 h 5672137"/>
              <a:gd name="connsiteX2632" fmla="*/ 777847 w 7517293"/>
              <a:gd name="connsiteY2632" fmla="*/ 4355846 h 5672137"/>
              <a:gd name="connsiteX2633" fmla="*/ 774328 w 7517293"/>
              <a:gd name="connsiteY2633" fmla="*/ 4353554 h 5672137"/>
              <a:gd name="connsiteX2634" fmla="*/ 771709 w 7517293"/>
              <a:gd name="connsiteY2634" fmla="*/ 4352508 h 5672137"/>
              <a:gd name="connsiteX2635" fmla="*/ 769530 w 7517293"/>
              <a:gd name="connsiteY2635" fmla="*/ 4353522 h 5672137"/>
              <a:gd name="connsiteX2636" fmla="*/ 758716 w 7517293"/>
              <a:gd name="connsiteY2636" fmla="*/ 4347254 h 5672137"/>
              <a:gd name="connsiteX2637" fmla="*/ 752042 w 7517293"/>
              <a:gd name="connsiteY2637" fmla="*/ 4347798 h 5672137"/>
              <a:gd name="connsiteX2638" fmla="*/ 723582 w 7517293"/>
              <a:gd name="connsiteY2638" fmla="*/ 4339949 h 5672137"/>
              <a:gd name="connsiteX2639" fmla="*/ 724666 w 7517293"/>
              <a:gd name="connsiteY2639" fmla="*/ 4342160 h 5672137"/>
              <a:gd name="connsiteX2640" fmla="*/ 719954 w 7517293"/>
              <a:gd name="connsiteY2640" fmla="*/ 4343405 h 5672137"/>
              <a:gd name="connsiteX2641" fmla="*/ 721951 w 7517293"/>
              <a:gd name="connsiteY2641" fmla="*/ 4339235 h 5672137"/>
              <a:gd name="connsiteX2642" fmla="*/ 718042 w 7517293"/>
              <a:gd name="connsiteY2642" fmla="*/ 4335868 h 5672137"/>
              <a:gd name="connsiteX2643" fmla="*/ 706070 w 7517293"/>
              <a:gd name="connsiteY2643" fmla="*/ 4335125 h 5672137"/>
              <a:gd name="connsiteX2644" fmla="*/ 461394 w 7517293"/>
              <a:gd name="connsiteY2644" fmla="*/ 4334325 h 5672137"/>
              <a:gd name="connsiteX2645" fmla="*/ 462454 w 7517293"/>
              <a:gd name="connsiteY2645" fmla="*/ 4334336 h 5672137"/>
              <a:gd name="connsiteX2646" fmla="*/ 460943 w 7517293"/>
              <a:gd name="connsiteY2646" fmla="*/ 4334996 h 5672137"/>
              <a:gd name="connsiteX2647" fmla="*/ 461394 w 7517293"/>
              <a:gd name="connsiteY2647" fmla="*/ 4334325 h 5672137"/>
              <a:gd name="connsiteX2648" fmla="*/ 619050 w 7517293"/>
              <a:gd name="connsiteY2648" fmla="*/ 4331812 h 5672137"/>
              <a:gd name="connsiteX2649" fmla="*/ 618914 w 7517293"/>
              <a:gd name="connsiteY2649" fmla="*/ 4332003 h 5672137"/>
              <a:gd name="connsiteX2650" fmla="*/ 618999 w 7517293"/>
              <a:gd name="connsiteY2650" fmla="*/ 4331827 h 5672137"/>
              <a:gd name="connsiteX2651" fmla="*/ 358613 w 7517293"/>
              <a:gd name="connsiteY2651" fmla="*/ 4328636 h 5672137"/>
              <a:gd name="connsiteX2652" fmla="*/ 362084 w 7517293"/>
              <a:gd name="connsiteY2652" fmla="*/ 4332364 h 5672137"/>
              <a:gd name="connsiteX2653" fmla="*/ 358613 w 7517293"/>
              <a:gd name="connsiteY2653" fmla="*/ 4328636 h 5672137"/>
              <a:gd name="connsiteX2654" fmla="*/ 598627 w 7517293"/>
              <a:gd name="connsiteY2654" fmla="*/ 4324788 h 5672137"/>
              <a:gd name="connsiteX2655" fmla="*/ 592549 w 7517293"/>
              <a:gd name="connsiteY2655" fmla="*/ 4336145 h 5672137"/>
              <a:gd name="connsiteX2656" fmla="*/ 596154 w 7517293"/>
              <a:gd name="connsiteY2656" fmla="*/ 4338191 h 5672137"/>
              <a:gd name="connsiteX2657" fmla="*/ 599320 w 7517293"/>
              <a:gd name="connsiteY2657" fmla="*/ 4343571 h 5672137"/>
              <a:gd name="connsiteX2658" fmla="*/ 590844 w 7517293"/>
              <a:gd name="connsiteY2658" fmla="*/ 4338538 h 5672137"/>
              <a:gd name="connsiteX2659" fmla="*/ 584597 w 7517293"/>
              <a:gd name="connsiteY2659" fmla="*/ 4344869 h 5672137"/>
              <a:gd name="connsiteX2660" fmla="*/ 578021 w 7517293"/>
              <a:gd name="connsiteY2660" fmla="*/ 4342968 h 5672137"/>
              <a:gd name="connsiteX2661" fmla="*/ 578703 w 7517293"/>
              <a:gd name="connsiteY2661" fmla="*/ 4340485 h 5672137"/>
              <a:gd name="connsiteX2662" fmla="*/ 583075 w 7517293"/>
              <a:gd name="connsiteY2662" fmla="*/ 4334423 h 5672137"/>
              <a:gd name="connsiteX2663" fmla="*/ 592622 w 7517293"/>
              <a:gd name="connsiteY2663" fmla="*/ 4329076 h 5672137"/>
              <a:gd name="connsiteX2664" fmla="*/ 592622 w 7517293"/>
              <a:gd name="connsiteY2664" fmla="*/ 4329078 h 5672137"/>
              <a:gd name="connsiteX2665" fmla="*/ 598627 w 7517293"/>
              <a:gd name="connsiteY2665" fmla="*/ 4324788 h 5672137"/>
              <a:gd name="connsiteX2666" fmla="*/ 579539 w 7517293"/>
              <a:gd name="connsiteY2666" fmla="*/ 4322234 h 5672137"/>
              <a:gd name="connsiteX2667" fmla="*/ 584560 w 7517293"/>
              <a:gd name="connsiteY2667" fmla="*/ 4322306 h 5672137"/>
              <a:gd name="connsiteX2668" fmla="*/ 579823 w 7517293"/>
              <a:gd name="connsiteY2668" fmla="*/ 4326512 h 5672137"/>
              <a:gd name="connsiteX2669" fmla="*/ 579539 w 7517293"/>
              <a:gd name="connsiteY2669" fmla="*/ 4322234 h 5672137"/>
              <a:gd name="connsiteX2670" fmla="*/ 630617 w 7517293"/>
              <a:gd name="connsiteY2670" fmla="*/ 4316104 h 5672137"/>
              <a:gd name="connsiteX2671" fmla="*/ 632882 w 7517293"/>
              <a:gd name="connsiteY2671" fmla="*/ 4317593 h 5672137"/>
              <a:gd name="connsiteX2672" fmla="*/ 644768 w 7517293"/>
              <a:gd name="connsiteY2672" fmla="*/ 4317317 h 5672137"/>
              <a:gd name="connsiteX2673" fmla="*/ 638082 w 7517293"/>
              <a:gd name="connsiteY2673" fmla="*/ 4321705 h 5672137"/>
              <a:gd name="connsiteX2674" fmla="*/ 635196 w 7517293"/>
              <a:gd name="connsiteY2674" fmla="*/ 4323727 h 5672137"/>
              <a:gd name="connsiteX2675" fmla="*/ 631116 w 7517293"/>
              <a:gd name="connsiteY2675" fmla="*/ 4326139 h 5672137"/>
              <a:gd name="connsiteX2676" fmla="*/ 625031 w 7517293"/>
              <a:gd name="connsiteY2676" fmla="*/ 4330013 h 5672137"/>
              <a:gd name="connsiteX2677" fmla="*/ 619050 w 7517293"/>
              <a:gd name="connsiteY2677" fmla="*/ 4331812 h 5672137"/>
              <a:gd name="connsiteX2678" fmla="*/ 624789 w 7517293"/>
              <a:gd name="connsiteY2678" fmla="*/ 4323719 h 5672137"/>
              <a:gd name="connsiteX2679" fmla="*/ 630617 w 7517293"/>
              <a:gd name="connsiteY2679" fmla="*/ 4316104 h 5672137"/>
              <a:gd name="connsiteX2680" fmla="*/ 334514 w 7517293"/>
              <a:gd name="connsiteY2680" fmla="*/ 4311557 h 5672137"/>
              <a:gd name="connsiteX2681" fmla="*/ 333990 w 7517293"/>
              <a:gd name="connsiteY2681" fmla="*/ 4315410 h 5672137"/>
              <a:gd name="connsiteX2682" fmla="*/ 332809 w 7517293"/>
              <a:gd name="connsiteY2682" fmla="*/ 4313162 h 5672137"/>
              <a:gd name="connsiteX2683" fmla="*/ 334514 w 7517293"/>
              <a:gd name="connsiteY2683" fmla="*/ 4311557 h 5672137"/>
              <a:gd name="connsiteX2684" fmla="*/ 655496 w 7517293"/>
              <a:gd name="connsiteY2684" fmla="*/ 4311271 h 5672137"/>
              <a:gd name="connsiteX2685" fmla="*/ 651137 w 7517293"/>
              <a:gd name="connsiteY2685" fmla="*/ 4313807 h 5672137"/>
              <a:gd name="connsiteX2686" fmla="*/ 651210 w 7517293"/>
              <a:gd name="connsiteY2686" fmla="*/ 4313689 h 5672137"/>
              <a:gd name="connsiteX2687" fmla="*/ 655496 w 7517293"/>
              <a:gd name="connsiteY2687" fmla="*/ 4311271 h 5672137"/>
              <a:gd name="connsiteX2688" fmla="*/ 584195 w 7517293"/>
              <a:gd name="connsiteY2688" fmla="*/ 4308412 h 5672137"/>
              <a:gd name="connsiteX2689" fmla="*/ 590710 w 7517293"/>
              <a:gd name="connsiteY2689" fmla="*/ 4313191 h 5672137"/>
              <a:gd name="connsiteX2690" fmla="*/ 587934 w 7517293"/>
              <a:gd name="connsiteY2690" fmla="*/ 4310620 h 5672137"/>
              <a:gd name="connsiteX2691" fmla="*/ 584195 w 7517293"/>
              <a:gd name="connsiteY2691" fmla="*/ 4308412 h 5672137"/>
              <a:gd name="connsiteX2692" fmla="*/ 651597 w 7517293"/>
              <a:gd name="connsiteY2692" fmla="*/ 4304671 h 5672137"/>
              <a:gd name="connsiteX2693" fmla="*/ 661098 w 7517293"/>
              <a:gd name="connsiteY2693" fmla="*/ 4307413 h 5672137"/>
              <a:gd name="connsiteX2694" fmla="*/ 653950 w 7517293"/>
              <a:gd name="connsiteY2694" fmla="*/ 4307237 h 5672137"/>
              <a:gd name="connsiteX2695" fmla="*/ 651758 w 7517293"/>
              <a:gd name="connsiteY2695" fmla="*/ 4308379 h 5672137"/>
              <a:gd name="connsiteX2696" fmla="*/ 651597 w 7517293"/>
              <a:gd name="connsiteY2696" fmla="*/ 4304671 h 5672137"/>
              <a:gd name="connsiteX2697" fmla="*/ 677209 w 7517293"/>
              <a:gd name="connsiteY2697" fmla="*/ 4301081 h 5672137"/>
              <a:gd name="connsiteX2698" fmla="*/ 672216 w 7517293"/>
              <a:gd name="connsiteY2698" fmla="*/ 4306851 h 5672137"/>
              <a:gd name="connsiteX2699" fmla="*/ 667163 w 7517293"/>
              <a:gd name="connsiteY2699" fmla="*/ 4307298 h 5672137"/>
              <a:gd name="connsiteX2700" fmla="*/ 665616 w 7517293"/>
              <a:gd name="connsiteY2700" fmla="*/ 4307689 h 5672137"/>
              <a:gd name="connsiteX2701" fmla="*/ 670609 w 7517293"/>
              <a:gd name="connsiteY2701" fmla="*/ 4304588 h 5672137"/>
              <a:gd name="connsiteX2702" fmla="*/ 677209 w 7517293"/>
              <a:gd name="connsiteY2702" fmla="*/ 4301081 h 5672137"/>
              <a:gd name="connsiteX2703" fmla="*/ 584759 w 7517293"/>
              <a:gd name="connsiteY2703" fmla="*/ 4294244 h 5672137"/>
              <a:gd name="connsiteX2704" fmla="*/ 585206 w 7517293"/>
              <a:gd name="connsiteY2704" fmla="*/ 4297246 h 5672137"/>
              <a:gd name="connsiteX2705" fmla="*/ 582904 w 7517293"/>
              <a:gd name="connsiteY2705" fmla="*/ 4299270 h 5672137"/>
              <a:gd name="connsiteX2706" fmla="*/ 584759 w 7517293"/>
              <a:gd name="connsiteY2706" fmla="*/ 4294244 h 5672137"/>
              <a:gd name="connsiteX2707" fmla="*/ 519665 w 7517293"/>
              <a:gd name="connsiteY2707" fmla="*/ 4293543 h 5672137"/>
              <a:gd name="connsiteX2708" fmla="*/ 519667 w 7517293"/>
              <a:gd name="connsiteY2708" fmla="*/ 4293544 h 5672137"/>
              <a:gd name="connsiteX2709" fmla="*/ 519665 w 7517293"/>
              <a:gd name="connsiteY2709" fmla="*/ 4293545 h 5672137"/>
              <a:gd name="connsiteX2710" fmla="*/ 519660 w 7517293"/>
              <a:gd name="connsiteY2710" fmla="*/ 4293544 h 5672137"/>
              <a:gd name="connsiteX2711" fmla="*/ 520140 w 7517293"/>
              <a:gd name="connsiteY2711" fmla="*/ 4292958 h 5672137"/>
              <a:gd name="connsiteX2712" fmla="*/ 520030 w 7517293"/>
              <a:gd name="connsiteY2712" fmla="*/ 4293622 h 5672137"/>
              <a:gd name="connsiteX2713" fmla="*/ 519667 w 7517293"/>
              <a:gd name="connsiteY2713" fmla="*/ 4293544 h 5672137"/>
              <a:gd name="connsiteX2714" fmla="*/ 520724 w 7517293"/>
              <a:gd name="connsiteY2714" fmla="*/ 4292238 h 5672137"/>
              <a:gd name="connsiteX2715" fmla="*/ 520140 w 7517293"/>
              <a:gd name="connsiteY2715" fmla="*/ 4292957 h 5672137"/>
              <a:gd name="connsiteX2716" fmla="*/ 519300 w 7517293"/>
              <a:gd name="connsiteY2716" fmla="*/ 4293446 h 5672137"/>
              <a:gd name="connsiteX2717" fmla="*/ 519660 w 7517293"/>
              <a:gd name="connsiteY2717" fmla="*/ 4293544 h 5672137"/>
              <a:gd name="connsiteX2718" fmla="*/ 516165 w 7517293"/>
              <a:gd name="connsiteY2718" fmla="*/ 4293907 h 5672137"/>
              <a:gd name="connsiteX2719" fmla="*/ 519287 w 7517293"/>
              <a:gd name="connsiteY2719" fmla="*/ 4293446 h 5672137"/>
              <a:gd name="connsiteX2720" fmla="*/ 519300 w 7517293"/>
              <a:gd name="connsiteY2720" fmla="*/ 4293445 h 5672137"/>
              <a:gd name="connsiteX2721" fmla="*/ 520724 w 7517293"/>
              <a:gd name="connsiteY2721" fmla="*/ 4292238 h 5672137"/>
              <a:gd name="connsiteX2722" fmla="*/ 646192 w 7517293"/>
              <a:gd name="connsiteY2722" fmla="*/ 4281992 h 5672137"/>
              <a:gd name="connsiteX2723" fmla="*/ 648275 w 7517293"/>
              <a:gd name="connsiteY2723" fmla="*/ 4285005 h 5672137"/>
              <a:gd name="connsiteX2724" fmla="*/ 646192 w 7517293"/>
              <a:gd name="connsiteY2724" fmla="*/ 4281992 h 5672137"/>
              <a:gd name="connsiteX2725" fmla="*/ 430416 w 7517293"/>
              <a:gd name="connsiteY2725" fmla="*/ 4279195 h 5672137"/>
              <a:gd name="connsiteX2726" fmla="*/ 435541 w 7517293"/>
              <a:gd name="connsiteY2726" fmla="*/ 4281932 h 5672137"/>
              <a:gd name="connsiteX2727" fmla="*/ 430231 w 7517293"/>
              <a:gd name="connsiteY2727" fmla="*/ 4285053 h 5672137"/>
              <a:gd name="connsiteX2728" fmla="*/ 430416 w 7517293"/>
              <a:gd name="connsiteY2728" fmla="*/ 4279195 h 5672137"/>
              <a:gd name="connsiteX2729" fmla="*/ 503797 w 7517293"/>
              <a:gd name="connsiteY2729" fmla="*/ 4271140 h 5672137"/>
              <a:gd name="connsiteX2730" fmla="*/ 506756 w 7517293"/>
              <a:gd name="connsiteY2730" fmla="*/ 4272999 h 5672137"/>
              <a:gd name="connsiteX2731" fmla="*/ 503870 w 7517293"/>
              <a:gd name="connsiteY2731" fmla="*/ 4274624 h 5672137"/>
              <a:gd name="connsiteX2732" fmla="*/ 266329 w 7517293"/>
              <a:gd name="connsiteY2732" fmla="*/ 4270277 h 5672137"/>
              <a:gd name="connsiteX2733" fmla="*/ 265928 w 7517293"/>
              <a:gd name="connsiteY2733" fmla="*/ 4273885 h 5672137"/>
              <a:gd name="connsiteX2734" fmla="*/ 266329 w 7517293"/>
              <a:gd name="connsiteY2734" fmla="*/ 4270277 h 5672137"/>
              <a:gd name="connsiteX2735" fmla="*/ 328656 w 7517293"/>
              <a:gd name="connsiteY2735" fmla="*/ 4266045 h 5672137"/>
              <a:gd name="connsiteX2736" fmla="*/ 308952 w 7517293"/>
              <a:gd name="connsiteY2736" fmla="*/ 4274339 h 5672137"/>
              <a:gd name="connsiteX2737" fmla="*/ 314761 w 7517293"/>
              <a:gd name="connsiteY2737" fmla="*/ 4283709 h 5672137"/>
              <a:gd name="connsiteX2738" fmla="*/ 323249 w 7517293"/>
              <a:gd name="connsiteY2738" fmla="*/ 4282516 h 5672137"/>
              <a:gd name="connsiteX2739" fmla="*/ 343610 w 7517293"/>
              <a:gd name="connsiteY2739" fmla="*/ 4284455 h 5672137"/>
              <a:gd name="connsiteX2740" fmla="*/ 352841 w 7517293"/>
              <a:gd name="connsiteY2740" fmla="*/ 4283416 h 5672137"/>
              <a:gd name="connsiteX2741" fmla="*/ 363095 w 7517293"/>
              <a:gd name="connsiteY2741" fmla="*/ 4281949 h 5672137"/>
              <a:gd name="connsiteX2742" fmla="*/ 366590 w 7517293"/>
              <a:gd name="connsiteY2742" fmla="*/ 4282746 h 5672137"/>
              <a:gd name="connsiteX2743" fmla="*/ 374250 w 7517293"/>
              <a:gd name="connsiteY2743" fmla="*/ 4283997 h 5672137"/>
              <a:gd name="connsiteX2744" fmla="*/ 384187 w 7517293"/>
              <a:gd name="connsiteY2744" fmla="*/ 4283794 h 5672137"/>
              <a:gd name="connsiteX2745" fmla="*/ 395135 w 7517293"/>
              <a:gd name="connsiteY2745" fmla="*/ 4287779 h 5672137"/>
              <a:gd name="connsiteX2746" fmla="*/ 400188 w 7517293"/>
              <a:gd name="connsiteY2746" fmla="*/ 4287562 h 5672137"/>
              <a:gd name="connsiteX2747" fmla="*/ 404171 w 7517293"/>
              <a:gd name="connsiteY2747" fmla="*/ 4286796 h 5672137"/>
              <a:gd name="connsiteX2748" fmla="*/ 407385 w 7517293"/>
              <a:gd name="connsiteY2748" fmla="*/ 4282386 h 5672137"/>
              <a:gd name="connsiteX2749" fmla="*/ 413304 w 7517293"/>
              <a:gd name="connsiteY2749" fmla="*/ 4287480 h 5672137"/>
              <a:gd name="connsiteX2750" fmla="*/ 445198 w 7517293"/>
              <a:gd name="connsiteY2750" fmla="*/ 4289387 h 5672137"/>
              <a:gd name="connsiteX2751" fmla="*/ 480245 w 7517293"/>
              <a:gd name="connsiteY2751" fmla="*/ 4300627 h 5672137"/>
              <a:gd name="connsiteX2752" fmla="*/ 483290 w 7517293"/>
              <a:gd name="connsiteY2752" fmla="*/ 4298910 h 5672137"/>
              <a:gd name="connsiteX2753" fmla="*/ 478687 w 7517293"/>
              <a:gd name="connsiteY2753" fmla="*/ 4294832 h 5672137"/>
              <a:gd name="connsiteX2754" fmla="*/ 483399 w 7517293"/>
              <a:gd name="connsiteY2754" fmla="*/ 4287572 h 5672137"/>
              <a:gd name="connsiteX2755" fmla="*/ 451676 w 7517293"/>
              <a:gd name="connsiteY2755" fmla="*/ 4278466 h 5672137"/>
              <a:gd name="connsiteX2756" fmla="*/ 441788 w 7517293"/>
              <a:gd name="connsiteY2756" fmla="*/ 4277132 h 5672137"/>
              <a:gd name="connsiteX2757" fmla="*/ 436442 w 7517293"/>
              <a:gd name="connsiteY2757" fmla="*/ 4275862 h 5672137"/>
              <a:gd name="connsiteX2758" fmla="*/ 418431 w 7517293"/>
              <a:gd name="connsiteY2758" fmla="*/ 4274247 h 5672137"/>
              <a:gd name="connsiteX2759" fmla="*/ 418431 w 7517293"/>
              <a:gd name="connsiteY2759" fmla="*/ 4274245 h 5672137"/>
              <a:gd name="connsiteX2760" fmla="*/ 384114 w 7517293"/>
              <a:gd name="connsiteY2760" fmla="*/ 4268757 h 5672137"/>
              <a:gd name="connsiteX2761" fmla="*/ 363411 w 7517293"/>
              <a:gd name="connsiteY2761" fmla="*/ 4266621 h 5672137"/>
              <a:gd name="connsiteX2762" fmla="*/ 360428 w 7517293"/>
              <a:gd name="connsiteY2762" fmla="*/ 4269260 h 5672137"/>
              <a:gd name="connsiteX2763" fmla="*/ 352963 w 7517293"/>
              <a:gd name="connsiteY2763" fmla="*/ 4271184 h 5672137"/>
              <a:gd name="connsiteX2764" fmla="*/ 346460 w 7517293"/>
              <a:gd name="connsiteY2764" fmla="*/ 4267234 h 5672137"/>
              <a:gd name="connsiteX2765" fmla="*/ 328656 w 7517293"/>
              <a:gd name="connsiteY2765" fmla="*/ 4266045 h 5672137"/>
              <a:gd name="connsiteX2766" fmla="*/ 775168 w 7517293"/>
              <a:gd name="connsiteY2766" fmla="*/ 4265037 h 5672137"/>
              <a:gd name="connsiteX2767" fmla="*/ 779077 w 7517293"/>
              <a:gd name="connsiteY2767" fmla="*/ 4267750 h 5672137"/>
              <a:gd name="connsiteX2768" fmla="*/ 775168 w 7517293"/>
              <a:gd name="connsiteY2768" fmla="*/ 4265037 h 5672137"/>
              <a:gd name="connsiteX2769" fmla="*/ 660635 w 7517293"/>
              <a:gd name="connsiteY2769" fmla="*/ 4253624 h 5672137"/>
              <a:gd name="connsiteX2770" fmla="*/ 644524 w 7517293"/>
              <a:gd name="connsiteY2770" fmla="*/ 4278903 h 5672137"/>
              <a:gd name="connsiteX2771" fmla="*/ 641005 w 7517293"/>
              <a:gd name="connsiteY2771" fmla="*/ 4282038 h 5672137"/>
              <a:gd name="connsiteX2772" fmla="*/ 641163 w 7517293"/>
              <a:gd name="connsiteY2772" fmla="*/ 4284772 h 5672137"/>
              <a:gd name="connsiteX2773" fmla="*/ 636182 w 7517293"/>
              <a:gd name="connsiteY2773" fmla="*/ 4296274 h 5672137"/>
              <a:gd name="connsiteX2774" fmla="*/ 636280 w 7517293"/>
              <a:gd name="connsiteY2774" fmla="*/ 4296981 h 5672137"/>
              <a:gd name="connsiteX2775" fmla="*/ 636694 w 7517293"/>
              <a:gd name="connsiteY2775" fmla="*/ 4296258 h 5672137"/>
              <a:gd name="connsiteX2776" fmla="*/ 636730 w 7517293"/>
              <a:gd name="connsiteY2776" fmla="*/ 4297038 h 5672137"/>
              <a:gd name="connsiteX2777" fmla="*/ 636280 w 7517293"/>
              <a:gd name="connsiteY2777" fmla="*/ 4296982 h 5672137"/>
              <a:gd name="connsiteX2778" fmla="*/ 633528 w 7517293"/>
              <a:gd name="connsiteY2778" fmla="*/ 4298795 h 5672137"/>
              <a:gd name="connsiteX2779" fmla="*/ 609756 w 7517293"/>
              <a:gd name="connsiteY2779" fmla="*/ 4313047 h 5672137"/>
              <a:gd name="connsiteX2780" fmla="*/ 611315 w 7517293"/>
              <a:gd name="connsiteY2780" fmla="*/ 4307060 h 5672137"/>
              <a:gd name="connsiteX2781" fmla="*/ 611327 w 7517293"/>
              <a:gd name="connsiteY2781" fmla="*/ 4304497 h 5672137"/>
              <a:gd name="connsiteX2782" fmla="*/ 616966 w 7517293"/>
              <a:gd name="connsiteY2782" fmla="*/ 4299816 h 5672137"/>
              <a:gd name="connsiteX2783" fmla="*/ 614189 w 7517293"/>
              <a:gd name="connsiteY2783" fmla="*/ 4297146 h 5672137"/>
              <a:gd name="connsiteX2784" fmla="*/ 618987 w 7517293"/>
              <a:gd name="connsiteY2784" fmla="*/ 4292888 h 5672137"/>
              <a:gd name="connsiteX2785" fmla="*/ 631275 w 7517293"/>
              <a:gd name="connsiteY2785" fmla="*/ 4262182 h 5672137"/>
              <a:gd name="connsiteX2786" fmla="*/ 629338 w 7517293"/>
              <a:gd name="connsiteY2786" fmla="*/ 4256140 h 5672137"/>
              <a:gd name="connsiteX2787" fmla="*/ 621581 w 7517293"/>
              <a:gd name="connsiteY2787" fmla="*/ 4276050 h 5672137"/>
              <a:gd name="connsiteX2788" fmla="*/ 616454 w 7517293"/>
              <a:gd name="connsiteY2788" fmla="*/ 4276035 h 5672137"/>
              <a:gd name="connsiteX2789" fmla="*/ 611181 w 7517293"/>
              <a:gd name="connsiteY2789" fmla="*/ 4272034 h 5672137"/>
              <a:gd name="connsiteX2790" fmla="*/ 611181 w 7517293"/>
              <a:gd name="connsiteY2790" fmla="*/ 4272036 h 5672137"/>
              <a:gd name="connsiteX2791" fmla="*/ 610012 w 7517293"/>
              <a:gd name="connsiteY2791" fmla="*/ 4279680 h 5672137"/>
              <a:gd name="connsiteX2792" fmla="*/ 605908 w 7517293"/>
              <a:gd name="connsiteY2792" fmla="*/ 4288577 h 5672137"/>
              <a:gd name="connsiteX2793" fmla="*/ 603509 w 7517293"/>
              <a:gd name="connsiteY2793" fmla="*/ 4290028 h 5672137"/>
              <a:gd name="connsiteX2794" fmla="*/ 592415 w 7517293"/>
              <a:gd name="connsiteY2794" fmla="*/ 4303767 h 5672137"/>
              <a:gd name="connsiteX2795" fmla="*/ 587215 w 7517293"/>
              <a:gd name="connsiteY2795" fmla="*/ 4303912 h 5672137"/>
              <a:gd name="connsiteX2796" fmla="*/ 587922 w 7517293"/>
              <a:gd name="connsiteY2796" fmla="*/ 4300796 h 5672137"/>
              <a:gd name="connsiteX2797" fmla="*/ 589419 w 7517293"/>
              <a:gd name="connsiteY2797" fmla="*/ 4295836 h 5672137"/>
              <a:gd name="connsiteX2798" fmla="*/ 592513 w 7517293"/>
              <a:gd name="connsiteY2798" fmla="*/ 4291416 h 5672137"/>
              <a:gd name="connsiteX2799" fmla="*/ 593803 w 7517293"/>
              <a:gd name="connsiteY2799" fmla="*/ 4286132 h 5672137"/>
              <a:gd name="connsiteX2800" fmla="*/ 596203 w 7517293"/>
              <a:gd name="connsiteY2800" fmla="*/ 4277717 h 5672137"/>
              <a:gd name="connsiteX2801" fmla="*/ 597920 w 7517293"/>
              <a:gd name="connsiteY2801" fmla="*/ 4276511 h 5672137"/>
              <a:gd name="connsiteX2802" fmla="*/ 596361 w 7517293"/>
              <a:gd name="connsiteY2802" fmla="*/ 4272980 h 5672137"/>
              <a:gd name="connsiteX2803" fmla="*/ 585230 w 7517293"/>
              <a:gd name="connsiteY2803" fmla="*/ 4283875 h 5672137"/>
              <a:gd name="connsiteX2804" fmla="*/ 582028 w 7517293"/>
              <a:gd name="connsiteY2804" fmla="*/ 4295463 h 5672137"/>
              <a:gd name="connsiteX2805" fmla="*/ 571250 w 7517293"/>
              <a:gd name="connsiteY2805" fmla="*/ 4308835 h 5672137"/>
              <a:gd name="connsiteX2806" fmla="*/ 564991 w 7517293"/>
              <a:gd name="connsiteY2806" fmla="*/ 4330458 h 5672137"/>
              <a:gd name="connsiteX2807" fmla="*/ 572298 w 7517293"/>
              <a:gd name="connsiteY2807" fmla="*/ 4343139 h 5672137"/>
              <a:gd name="connsiteX2808" fmla="*/ 570629 w 7517293"/>
              <a:gd name="connsiteY2808" fmla="*/ 4349508 h 5672137"/>
              <a:gd name="connsiteX2809" fmla="*/ 573272 w 7517293"/>
              <a:gd name="connsiteY2809" fmla="*/ 4352603 h 5672137"/>
              <a:gd name="connsiteX2810" fmla="*/ 570446 w 7517293"/>
              <a:gd name="connsiteY2810" fmla="*/ 4363150 h 5672137"/>
              <a:gd name="connsiteX2811" fmla="*/ 571214 w 7517293"/>
              <a:gd name="connsiteY2811" fmla="*/ 4366165 h 5672137"/>
              <a:gd name="connsiteX2812" fmla="*/ 570361 w 7517293"/>
              <a:gd name="connsiteY2812" fmla="*/ 4372269 h 5672137"/>
              <a:gd name="connsiteX2813" fmla="*/ 574526 w 7517293"/>
              <a:gd name="connsiteY2813" fmla="*/ 4374500 h 5672137"/>
              <a:gd name="connsiteX2814" fmla="*/ 569813 w 7517293"/>
              <a:gd name="connsiteY2814" fmla="*/ 4378599 h 5672137"/>
              <a:gd name="connsiteX2815" fmla="*/ 570641 w 7517293"/>
              <a:gd name="connsiteY2815" fmla="*/ 4385126 h 5672137"/>
              <a:gd name="connsiteX2816" fmla="*/ 574562 w 7517293"/>
              <a:gd name="connsiteY2816" fmla="*/ 4389815 h 5672137"/>
              <a:gd name="connsiteX2817" fmla="*/ 572821 w 7517293"/>
              <a:gd name="connsiteY2817" fmla="*/ 4413973 h 5672137"/>
              <a:gd name="connsiteX2818" fmla="*/ 575610 w 7517293"/>
              <a:gd name="connsiteY2818" fmla="*/ 4422587 h 5672137"/>
              <a:gd name="connsiteX2819" fmla="*/ 577680 w 7517293"/>
              <a:gd name="connsiteY2819" fmla="*/ 4424962 h 5672137"/>
              <a:gd name="connsiteX2820" fmla="*/ 573954 w 7517293"/>
              <a:gd name="connsiteY2820" fmla="*/ 4428371 h 5672137"/>
              <a:gd name="connsiteX2821" fmla="*/ 577802 w 7517293"/>
              <a:gd name="connsiteY2821" fmla="*/ 4440343 h 5672137"/>
              <a:gd name="connsiteX2822" fmla="*/ 575890 w 7517293"/>
              <a:gd name="connsiteY2822" fmla="*/ 4441637 h 5672137"/>
              <a:gd name="connsiteX2823" fmla="*/ 576280 w 7517293"/>
              <a:gd name="connsiteY2823" fmla="*/ 4446842 h 5672137"/>
              <a:gd name="connsiteX2824" fmla="*/ 579625 w 7517293"/>
              <a:gd name="connsiteY2824" fmla="*/ 4447132 h 5672137"/>
              <a:gd name="connsiteX2825" fmla="*/ 577485 w 7517293"/>
              <a:gd name="connsiteY2825" fmla="*/ 4448340 h 5672137"/>
              <a:gd name="connsiteX2826" fmla="*/ 577485 w 7517293"/>
              <a:gd name="connsiteY2826" fmla="*/ 4448339 h 5672137"/>
              <a:gd name="connsiteX2827" fmla="*/ 575159 w 7517293"/>
              <a:gd name="connsiteY2827" fmla="*/ 4450417 h 5672137"/>
              <a:gd name="connsiteX2828" fmla="*/ 575768 w 7517293"/>
              <a:gd name="connsiteY2828" fmla="*/ 4451606 h 5672137"/>
              <a:gd name="connsiteX2829" fmla="*/ 574757 w 7517293"/>
              <a:gd name="connsiteY2829" fmla="*/ 4457910 h 5672137"/>
              <a:gd name="connsiteX2830" fmla="*/ 578769 w 7517293"/>
              <a:gd name="connsiteY2830" fmla="*/ 4455655 h 5672137"/>
              <a:gd name="connsiteX2831" fmla="*/ 579628 w 7517293"/>
              <a:gd name="connsiteY2831" fmla="*/ 4447132 h 5672137"/>
              <a:gd name="connsiteX2832" fmla="*/ 589358 w 7517293"/>
              <a:gd name="connsiteY2832" fmla="*/ 4430587 h 5672137"/>
              <a:gd name="connsiteX2833" fmla="*/ 589054 w 7517293"/>
              <a:gd name="connsiteY2833" fmla="*/ 4420034 h 5672137"/>
              <a:gd name="connsiteX2834" fmla="*/ 585973 w 7517293"/>
              <a:gd name="connsiteY2834" fmla="*/ 4379266 h 5672137"/>
              <a:gd name="connsiteX2835" fmla="*/ 580712 w 7517293"/>
              <a:gd name="connsiteY2835" fmla="*/ 4365428 h 5672137"/>
              <a:gd name="connsiteX2836" fmla="*/ 584938 w 7517293"/>
              <a:gd name="connsiteY2836" fmla="*/ 4357896 h 5672137"/>
              <a:gd name="connsiteX2837" fmla="*/ 601914 w 7517293"/>
              <a:gd name="connsiteY2837" fmla="*/ 4357876 h 5672137"/>
              <a:gd name="connsiteX2838" fmla="*/ 605312 w 7517293"/>
              <a:gd name="connsiteY2838" fmla="*/ 4361386 h 5672137"/>
              <a:gd name="connsiteX2839" fmla="*/ 605531 w 7517293"/>
              <a:gd name="connsiteY2839" fmla="*/ 4376718 h 5672137"/>
              <a:gd name="connsiteX2840" fmla="*/ 607711 w 7517293"/>
              <a:gd name="connsiteY2840" fmla="*/ 4375621 h 5672137"/>
              <a:gd name="connsiteX2841" fmla="*/ 663838 w 7517293"/>
              <a:gd name="connsiteY2841" fmla="*/ 4394581 h 5672137"/>
              <a:gd name="connsiteX2842" fmla="*/ 666006 w 7517293"/>
              <a:gd name="connsiteY2842" fmla="*/ 4393608 h 5672137"/>
              <a:gd name="connsiteX2843" fmla="*/ 695939 w 7517293"/>
              <a:gd name="connsiteY2843" fmla="*/ 4403655 h 5672137"/>
              <a:gd name="connsiteX2844" fmla="*/ 702271 w 7517293"/>
              <a:gd name="connsiteY2844" fmla="*/ 4405571 h 5672137"/>
              <a:gd name="connsiteX2845" fmla="*/ 705316 w 7517293"/>
              <a:gd name="connsiteY2845" fmla="*/ 4407944 h 5672137"/>
              <a:gd name="connsiteX2846" fmla="*/ 738975 w 7517293"/>
              <a:gd name="connsiteY2846" fmla="*/ 4424607 h 5672137"/>
              <a:gd name="connsiteX2847" fmla="*/ 752115 w 7517293"/>
              <a:gd name="connsiteY2847" fmla="*/ 4435344 h 5672137"/>
              <a:gd name="connsiteX2848" fmla="*/ 764330 w 7517293"/>
              <a:gd name="connsiteY2848" fmla="*/ 4445886 h 5672137"/>
              <a:gd name="connsiteX2849" fmla="*/ 777299 w 7517293"/>
              <a:gd name="connsiteY2849" fmla="*/ 4456710 h 5672137"/>
              <a:gd name="connsiteX2850" fmla="*/ 789927 w 7517293"/>
              <a:gd name="connsiteY2850" fmla="*/ 4469040 h 5672137"/>
              <a:gd name="connsiteX2851" fmla="*/ 792546 w 7517293"/>
              <a:gd name="connsiteY2851" fmla="*/ 4466575 h 5672137"/>
              <a:gd name="connsiteX2852" fmla="*/ 795748 w 7517293"/>
              <a:gd name="connsiteY2852" fmla="*/ 4464444 h 5672137"/>
              <a:gd name="connsiteX2853" fmla="*/ 795456 w 7517293"/>
              <a:gd name="connsiteY2853" fmla="*/ 4459115 h 5672137"/>
              <a:gd name="connsiteX2854" fmla="*/ 792436 w 7517293"/>
              <a:gd name="connsiteY2854" fmla="*/ 4456408 h 5672137"/>
              <a:gd name="connsiteX2855" fmla="*/ 789866 w 7517293"/>
              <a:gd name="connsiteY2855" fmla="*/ 4452029 h 5672137"/>
              <a:gd name="connsiteX2856" fmla="*/ 779649 w 7517293"/>
              <a:gd name="connsiteY2856" fmla="*/ 4441349 h 5672137"/>
              <a:gd name="connsiteX2857" fmla="*/ 770845 w 7517293"/>
              <a:gd name="connsiteY2857" fmla="*/ 4433327 h 5672137"/>
              <a:gd name="connsiteX2858" fmla="*/ 743822 w 7517293"/>
              <a:gd name="connsiteY2858" fmla="*/ 4413192 h 5672137"/>
              <a:gd name="connsiteX2859" fmla="*/ 742081 w 7517293"/>
              <a:gd name="connsiteY2859" fmla="*/ 4409098 h 5672137"/>
              <a:gd name="connsiteX2860" fmla="*/ 731206 w 7517293"/>
              <a:gd name="connsiteY2860" fmla="*/ 4403452 h 5672137"/>
              <a:gd name="connsiteX2861" fmla="*/ 724313 w 7517293"/>
              <a:gd name="connsiteY2861" fmla="*/ 4398800 h 5672137"/>
              <a:gd name="connsiteX2862" fmla="*/ 709700 w 7517293"/>
              <a:gd name="connsiteY2862" fmla="*/ 4393016 h 5672137"/>
              <a:gd name="connsiteX2863" fmla="*/ 705839 w 7517293"/>
              <a:gd name="connsiteY2863" fmla="*/ 4395084 h 5672137"/>
              <a:gd name="connsiteX2864" fmla="*/ 706655 w 7517293"/>
              <a:gd name="connsiteY2864" fmla="*/ 4393950 h 5672137"/>
              <a:gd name="connsiteX2865" fmla="*/ 671742 w 7517293"/>
              <a:gd name="connsiteY2865" fmla="*/ 4378776 h 5672137"/>
              <a:gd name="connsiteX2866" fmla="*/ 656921 w 7517293"/>
              <a:gd name="connsiteY2866" fmla="*/ 4372961 h 5672137"/>
              <a:gd name="connsiteX2867" fmla="*/ 649517 w 7517293"/>
              <a:gd name="connsiteY2867" fmla="*/ 4369356 h 5672137"/>
              <a:gd name="connsiteX2868" fmla="*/ 626014 w 7517293"/>
              <a:gd name="connsiteY2868" fmla="*/ 4368023 h 5672137"/>
              <a:gd name="connsiteX2869" fmla="*/ 632224 w 7517293"/>
              <a:gd name="connsiteY2869" fmla="*/ 4364328 h 5672137"/>
              <a:gd name="connsiteX2870" fmla="*/ 649834 w 7517293"/>
              <a:gd name="connsiteY2870" fmla="*/ 4356037 h 5672137"/>
              <a:gd name="connsiteX2871" fmla="*/ 654327 w 7517293"/>
              <a:gd name="connsiteY2871" fmla="*/ 4354219 h 5672137"/>
              <a:gd name="connsiteX2872" fmla="*/ 681873 w 7517293"/>
              <a:gd name="connsiteY2872" fmla="*/ 4334035 h 5672137"/>
              <a:gd name="connsiteX2873" fmla="*/ 685624 w 7517293"/>
              <a:gd name="connsiteY2873" fmla="*/ 4333072 h 5672137"/>
              <a:gd name="connsiteX2874" fmla="*/ 680449 w 7517293"/>
              <a:gd name="connsiteY2874" fmla="*/ 4329080 h 5672137"/>
              <a:gd name="connsiteX2875" fmla="*/ 647106 w 7517293"/>
              <a:gd name="connsiteY2875" fmla="*/ 4341402 h 5672137"/>
              <a:gd name="connsiteX2876" fmla="*/ 627499 w 7517293"/>
              <a:gd name="connsiteY2876" fmla="*/ 4346798 h 5672137"/>
              <a:gd name="connsiteX2877" fmla="*/ 640591 w 7517293"/>
              <a:gd name="connsiteY2877" fmla="*/ 4335894 h 5672137"/>
              <a:gd name="connsiteX2878" fmla="*/ 651575 w 7517293"/>
              <a:gd name="connsiteY2878" fmla="*/ 4328300 h 5672137"/>
              <a:gd name="connsiteX2879" fmla="*/ 672557 w 7517293"/>
              <a:gd name="connsiteY2879" fmla="*/ 4321416 h 5672137"/>
              <a:gd name="connsiteX2880" fmla="*/ 672411 w 7517293"/>
              <a:gd name="connsiteY2880" fmla="*/ 4322144 h 5672137"/>
              <a:gd name="connsiteX2881" fmla="*/ 673800 w 7517293"/>
              <a:gd name="connsiteY2881" fmla="*/ 4322824 h 5672137"/>
              <a:gd name="connsiteX2882" fmla="*/ 672582 w 7517293"/>
              <a:gd name="connsiteY2882" fmla="*/ 4321405 h 5672137"/>
              <a:gd name="connsiteX2883" fmla="*/ 674981 w 7517293"/>
              <a:gd name="connsiteY2883" fmla="*/ 4319277 h 5672137"/>
              <a:gd name="connsiteX2884" fmla="*/ 676418 w 7517293"/>
              <a:gd name="connsiteY2884" fmla="*/ 4317170 h 5672137"/>
              <a:gd name="connsiteX2885" fmla="*/ 710832 w 7517293"/>
              <a:gd name="connsiteY2885" fmla="*/ 4311852 h 5672137"/>
              <a:gd name="connsiteX2886" fmla="*/ 718577 w 7517293"/>
              <a:gd name="connsiteY2886" fmla="*/ 4308903 h 5672137"/>
              <a:gd name="connsiteX2887" fmla="*/ 720258 w 7517293"/>
              <a:gd name="connsiteY2887" fmla="*/ 4306809 h 5672137"/>
              <a:gd name="connsiteX2888" fmla="*/ 722669 w 7517293"/>
              <a:gd name="connsiteY2888" fmla="*/ 4303737 h 5672137"/>
              <a:gd name="connsiteX2889" fmla="*/ 714717 w 7517293"/>
              <a:gd name="connsiteY2889" fmla="*/ 4297061 h 5672137"/>
              <a:gd name="connsiteX2890" fmla="*/ 712537 w 7517293"/>
              <a:gd name="connsiteY2890" fmla="*/ 4298159 h 5672137"/>
              <a:gd name="connsiteX2891" fmla="*/ 692663 w 7517293"/>
              <a:gd name="connsiteY2891" fmla="*/ 4299925 h 5672137"/>
              <a:gd name="connsiteX2892" fmla="*/ 682665 w 7517293"/>
              <a:gd name="connsiteY2892" fmla="*/ 4298256 h 5672137"/>
              <a:gd name="connsiteX2893" fmla="*/ 685088 w 7517293"/>
              <a:gd name="connsiteY2893" fmla="*/ 4297794 h 5672137"/>
              <a:gd name="connsiteX2894" fmla="*/ 688206 w 7517293"/>
              <a:gd name="connsiteY2894" fmla="*/ 4296881 h 5672137"/>
              <a:gd name="connsiteX2895" fmla="*/ 693138 w 7517293"/>
              <a:gd name="connsiteY2895" fmla="*/ 4294619 h 5672137"/>
              <a:gd name="connsiteX2896" fmla="*/ 697522 w 7517293"/>
              <a:gd name="connsiteY2896" fmla="*/ 4294053 h 5672137"/>
              <a:gd name="connsiteX2897" fmla="*/ 700311 w 7517293"/>
              <a:gd name="connsiteY2897" fmla="*/ 4293181 h 5672137"/>
              <a:gd name="connsiteX2898" fmla="*/ 704439 w 7517293"/>
              <a:gd name="connsiteY2898" fmla="*/ 4291458 h 5672137"/>
              <a:gd name="connsiteX2899" fmla="*/ 707167 w 7517293"/>
              <a:gd name="connsiteY2899" fmla="*/ 4291206 h 5672137"/>
              <a:gd name="connsiteX2900" fmla="*/ 716921 w 7517293"/>
              <a:gd name="connsiteY2900" fmla="*/ 4288566 h 5672137"/>
              <a:gd name="connsiteX2901" fmla="*/ 726517 w 7517293"/>
              <a:gd name="connsiteY2901" fmla="*/ 4286132 h 5672137"/>
              <a:gd name="connsiteX2902" fmla="*/ 731072 w 7517293"/>
              <a:gd name="connsiteY2902" fmla="*/ 4283566 h 5672137"/>
              <a:gd name="connsiteX2903" fmla="*/ 752359 w 7517293"/>
              <a:gd name="connsiteY2903" fmla="*/ 4280365 h 5672137"/>
              <a:gd name="connsiteX2904" fmla="*/ 767666 w 7517293"/>
              <a:gd name="connsiteY2904" fmla="*/ 4278388 h 5672137"/>
              <a:gd name="connsiteX2905" fmla="*/ 770491 w 7517293"/>
              <a:gd name="connsiteY2905" fmla="*/ 4276345 h 5672137"/>
              <a:gd name="connsiteX2906" fmla="*/ 772891 w 7517293"/>
              <a:gd name="connsiteY2906" fmla="*/ 4279635 h 5672137"/>
              <a:gd name="connsiteX2907" fmla="*/ 787248 w 7517293"/>
              <a:gd name="connsiteY2907" fmla="*/ 4277284 h 5672137"/>
              <a:gd name="connsiteX2908" fmla="*/ 819324 w 7517293"/>
              <a:gd name="connsiteY2908" fmla="*/ 4271911 h 5672137"/>
              <a:gd name="connsiteX2909" fmla="*/ 833426 w 7517293"/>
              <a:gd name="connsiteY2909" fmla="*/ 4272117 h 5672137"/>
              <a:gd name="connsiteX2910" fmla="*/ 835107 w 7517293"/>
              <a:gd name="connsiteY2910" fmla="*/ 4270657 h 5672137"/>
              <a:gd name="connsiteX2911" fmla="*/ 844058 w 7517293"/>
              <a:gd name="connsiteY2911" fmla="*/ 4267928 h 5672137"/>
              <a:gd name="connsiteX2912" fmla="*/ 845385 w 7517293"/>
              <a:gd name="connsiteY2912" fmla="*/ 4269938 h 5672137"/>
              <a:gd name="connsiteX2913" fmla="*/ 848369 w 7517293"/>
              <a:gd name="connsiteY2913" fmla="*/ 4267234 h 5672137"/>
              <a:gd name="connsiteX2914" fmla="*/ 860620 w 7517293"/>
              <a:gd name="connsiteY2914" fmla="*/ 4266993 h 5672137"/>
              <a:gd name="connsiteX2915" fmla="*/ 864163 w 7517293"/>
              <a:gd name="connsiteY2915" fmla="*/ 4263602 h 5672137"/>
              <a:gd name="connsiteX2916" fmla="*/ 859061 w 7517293"/>
              <a:gd name="connsiteY2916" fmla="*/ 4260701 h 5672137"/>
              <a:gd name="connsiteX2917" fmla="*/ 847151 w 7517293"/>
              <a:gd name="connsiteY2917" fmla="*/ 4263294 h 5672137"/>
              <a:gd name="connsiteX2918" fmla="*/ 846323 w 7517293"/>
              <a:gd name="connsiteY2918" fmla="*/ 4259571 h 5672137"/>
              <a:gd name="connsiteX2919" fmla="*/ 831856 w 7517293"/>
              <a:gd name="connsiteY2919" fmla="*/ 4260591 h 5672137"/>
              <a:gd name="connsiteX2920" fmla="*/ 817315 w 7517293"/>
              <a:gd name="connsiteY2920" fmla="*/ 4260505 h 5672137"/>
              <a:gd name="connsiteX2921" fmla="*/ 816852 w 7517293"/>
              <a:gd name="connsiteY2921" fmla="*/ 4263379 h 5672137"/>
              <a:gd name="connsiteX2922" fmla="*/ 811555 w 7517293"/>
              <a:gd name="connsiteY2922" fmla="*/ 4260843 h 5672137"/>
              <a:gd name="connsiteX2923" fmla="*/ 797039 w 7517293"/>
              <a:gd name="connsiteY2923" fmla="*/ 4261891 h 5672137"/>
              <a:gd name="connsiteX2924" fmla="*/ 784983 w 7517293"/>
              <a:gd name="connsiteY2924" fmla="*/ 4262341 h 5672137"/>
              <a:gd name="connsiteX2925" fmla="*/ 782462 w 7517293"/>
              <a:gd name="connsiteY2925" fmla="*/ 4264213 h 5672137"/>
              <a:gd name="connsiteX2926" fmla="*/ 775168 w 7517293"/>
              <a:gd name="connsiteY2926" fmla="*/ 4265037 h 5672137"/>
              <a:gd name="connsiteX2927" fmla="*/ 766521 w 7517293"/>
              <a:gd name="connsiteY2927" fmla="*/ 4262673 h 5672137"/>
              <a:gd name="connsiteX2928" fmla="*/ 757084 w 7517293"/>
              <a:gd name="connsiteY2928" fmla="*/ 4264629 h 5672137"/>
              <a:gd name="connsiteX2929" fmla="*/ 741240 w 7517293"/>
              <a:gd name="connsiteY2929" fmla="*/ 4266514 h 5672137"/>
              <a:gd name="connsiteX2930" fmla="*/ 728770 w 7517293"/>
              <a:gd name="connsiteY2930" fmla="*/ 4269215 h 5672137"/>
              <a:gd name="connsiteX2931" fmla="*/ 717822 w 7517293"/>
              <a:gd name="connsiteY2931" fmla="*/ 4272615 h 5672137"/>
              <a:gd name="connsiteX2932" fmla="*/ 709456 w 7517293"/>
              <a:gd name="connsiteY2932" fmla="*/ 4275712 h 5672137"/>
              <a:gd name="connsiteX2933" fmla="*/ 700676 w 7517293"/>
              <a:gd name="connsiteY2933" fmla="*/ 4276700 h 5672137"/>
              <a:gd name="connsiteX2934" fmla="*/ 695293 w 7517293"/>
              <a:gd name="connsiteY2934" fmla="*/ 4278277 h 5672137"/>
              <a:gd name="connsiteX2935" fmla="*/ 677575 w 7517293"/>
              <a:gd name="connsiteY2935" fmla="*/ 4284180 h 5672137"/>
              <a:gd name="connsiteX2936" fmla="*/ 670499 w 7517293"/>
              <a:gd name="connsiteY2936" fmla="*/ 4288386 h 5672137"/>
              <a:gd name="connsiteX2937" fmla="*/ 660489 w 7517293"/>
              <a:gd name="connsiteY2937" fmla="*/ 4289439 h 5672137"/>
              <a:gd name="connsiteX2938" fmla="*/ 656652 w 7517293"/>
              <a:gd name="connsiteY2938" fmla="*/ 4292011 h 5672137"/>
              <a:gd name="connsiteX2939" fmla="*/ 655216 w 7517293"/>
              <a:gd name="connsiteY2939" fmla="*/ 4294987 h 5672137"/>
              <a:gd name="connsiteX2940" fmla="*/ 655216 w 7517293"/>
              <a:gd name="connsiteY2940" fmla="*/ 4294985 h 5672137"/>
              <a:gd name="connsiteX2941" fmla="*/ 655216 w 7517293"/>
              <a:gd name="connsiteY2941" fmla="*/ 4294984 h 5672137"/>
              <a:gd name="connsiteX2942" fmla="*/ 654498 w 7517293"/>
              <a:gd name="connsiteY2942" fmla="*/ 4294928 h 5672137"/>
              <a:gd name="connsiteX2943" fmla="*/ 655253 w 7517293"/>
              <a:gd name="connsiteY2943" fmla="*/ 4295414 h 5672137"/>
              <a:gd name="connsiteX2944" fmla="*/ 655217 w 7517293"/>
              <a:gd name="connsiteY2944" fmla="*/ 4294987 h 5672137"/>
              <a:gd name="connsiteX2945" fmla="*/ 655387 w 7517293"/>
              <a:gd name="connsiteY2945" fmla="*/ 4295049 h 5672137"/>
              <a:gd name="connsiteX2946" fmla="*/ 655253 w 7517293"/>
              <a:gd name="connsiteY2946" fmla="*/ 4295417 h 5672137"/>
              <a:gd name="connsiteX2947" fmla="*/ 655265 w 7517293"/>
              <a:gd name="connsiteY2947" fmla="*/ 4295527 h 5672137"/>
              <a:gd name="connsiteX2948" fmla="*/ 654498 w 7517293"/>
              <a:gd name="connsiteY2948" fmla="*/ 4294930 h 5672137"/>
              <a:gd name="connsiteX2949" fmla="*/ 653828 w 7517293"/>
              <a:gd name="connsiteY2949" fmla="*/ 4294612 h 5672137"/>
              <a:gd name="connsiteX2950" fmla="*/ 646765 w 7517293"/>
              <a:gd name="connsiteY2950" fmla="*/ 4296263 h 5672137"/>
              <a:gd name="connsiteX2951" fmla="*/ 640493 w 7517293"/>
              <a:gd name="connsiteY2951" fmla="*/ 4293563 h 5672137"/>
              <a:gd name="connsiteX2952" fmla="*/ 645864 w 7517293"/>
              <a:gd name="connsiteY2952" fmla="*/ 4293168 h 5672137"/>
              <a:gd name="connsiteX2953" fmla="*/ 644950 w 7517293"/>
              <a:gd name="connsiteY2953" fmla="*/ 4291108 h 5672137"/>
              <a:gd name="connsiteX2954" fmla="*/ 659284 w 7517293"/>
              <a:gd name="connsiteY2954" fmla="*/ 4271782 h 5672137"/>
              <a:gd name="connsiteX2955" fmla="*/ 663229 w 7517293"/>
              <a:gd name="connsiteY2955" fmla="*/ 4263862 h 5672137"/>
              <a:gd name="connsiteX2956" fmla="*/ 660599 w 7517293"/>
              <a:gd name="connsiteY2956" fmla="*/ 4261150 h 5672137"/>
              <a:gd name="connsiteX2957" fmla="*/ 664435 w 7517293"/>
              <a:gd name="connsiteY2957" fmla="*/ 4259665 h 5672137"/>
              <a:gd name="connsiteX2958" fmla="*/ 664277 w 7517293"/>
              <a:gd name="connsiteY2958" fmla="*/ 4260406 h 5672137"/>
              <a:gd name="connsiteX2959" fmla="*/ 665665 w 7517293"/>
              <a:gd name="connsiteY2959" fmla="*/ 4261087 h 5672137"/>
              <a:gd name="connsiteX2960" fmla="*/ 664435 w 7517293"/>
              <a:gd name="connsiteY2960" fmla="*/ 4259666 h 5672137"/>
              <a:gd name="connsiteX2961" fmla="*/ 664447 w 7517293"/>
              <a:gd name="connsiteY2961" fmla="*/ 4259666 h 5672137"/>
              <a:gd name="connsiteX2962" fmla="*/ 660635 w 7517293"/>
              <a:gd name="connsiteY2962" fmla="*/ 4253624 h 5672137"/>
              <a:gd name="connsiteX2963" fmla="*/ 581365 w 7517293"/>
              <a:gd name="connsiteY2963" fmla="*/ 4252137 h 5672137"/>
              <a:gd name="connsiteX2964" fmla="*/ 582710 w 7517293"/>
              <a:gd name="connsiteY2964" fmla="*/ 4254241 h 5672137"/>
              <a:gd name="connsiteX2965" fmla="*/ 577144 w 7517293"/>
              <a:gd name="connsiteY2965" fmla="*/ 4254415 h 5672137"/>
              <a:gd name="connsiteX2966" fmla="*/ 581365 w 7517293"/>
              <a:gd name="connsiteY2966" fmla="*/ 4252137 h 5672137"/>
              <a:gd name="connsiteX2967" fmla="*/ 632776 w 7517293"/>
              <a:gd name="connsiteY2967" fmla="*/ 4251540 h 5672137"/>
              <a:gd name="connsiteX2968" fmla="*/ 632724 w 7517293"/>
              <a:gd name="connsiteY2968" fmla="*/ 4254255 h 5672137"/>
              <a:gd name="connsiteX2969" fmla="*/ 635659 w 7517293"/>
              <a:gd name="connsiteY2969" fmla="*/ 4252603 h 5672137"/>
              <a:gd name="connsiteX2970" fmla="*/ 632776 w 7517293"/>
              <a:gd name="connsiteY2970" fmla="*/ 4251540 h 5672137"/>
              <a:gd name="connsiteX2971" fmla="*/ 669891 w 7517293"/>
              <a:gd name="connsiteY2971" fmla="*/ 4243138 h 5672137"/>
              <a:gd name="connsiteX2972" fmla="*/ 666870 w 7517293"/>
              <a:gd name="connsiteY2972" fmla="*/ 4247706 h 5672137"/>
              <a:gd name="connsiteX2973" fmla="*/ 669671 w 7517293"/>
              <a:gd name="connsiteY2973" fmla="*/ 4250362 h 5672137"/>
              <a:gd name="connsiteX2974" fmla="*/ 669891 w 7517293"/>
              <a:gd name="connsiteY2974" fmla="*/ 4243138 h 5672137"/>
              <a:gd name="connsiteX2975" fmla="*/ 19059 w 7517293"/>
              <a:gd name="connsiteY2975" fmla="*/ 4234436 h 5672137"/>
              <a:gd name="connsiteX2976" fmla="*/ 15990 w 7517293"/>
              <a:gd name="connsiteY2976" fmla="*/ 4236165 h 5672137"/>
              <a:gd name="connsiteX2977" fmla="*/ 20046 w 7517293"/>
              <a:gd name="connsiteY2977" fmla="*/ 4236559 h 5672137"/>
              <a:gd name="connsiteX2978" fmla="*/ 20046 w 7517293"/>
              <a:gd name="connsiteY2978" fmla="*/ 4236560 h 5672137"/>
              <a:gd name="connsiteX2979" fmla="*/ 19059 w 7517293"/>
              <a:gd name="connsiteY2979" fmla="*/ 4234436 h 5672137"/>
              <a:gd name="connsiteX2980" fmla="*/ 432177 w 7517293"/>
              <a:gd name="connsiteY2980" fmla="*/ 4217275 h 5672137"/>
              <a:gd name="connsiteX2981" fmla="*/ 429610 w 7517293"/>
              <a:gd name="connsiteY2981" fmla="*/ 4219071 h 5672137"/>
              <a:gd name="connsiteX2982" fmla="*/ 434725 w 7517293"/>
              <a:gd name="connsiteY2982" fmla="*/ 4220394 h 5672137"/>
              <a:gd name="connsiteX2983" fmla="*/ 432177 w 7517293"/>
              <a:gd name="connsiteY2983" fmla="*/ 4217275 h 5672137"/>
              <a:gd name="connsiteX2984" fmla="*/ 976711 w 7517293"/>
              <a:gd name="connsiteY2984" fmla="*/ 4210784 h 5672137"/>
              <a:gd name="connsiteX2985" fmla="*/ 976777 w 7517293"/>
              <a:gd name="connsiteY2985" fmla="*/ 4210821 h 5672137"/>
              <a:gd name="connsiteX2986" fmla="*/ 976715 w 7517293"/>
              <a:gd name="connsiteY2986" fmla="*/ 4210805 h 5672137"/>
              <a:gd name="connsiteX2987" fmla="*/ 526046 w 7517293"/>
              <a:gd name="connsiteY2987" fmla="*/ 4207128 h 5672137"/>
              <a:gd name="connsiteX2988" fmla="*/ 519348 w 7517293"/>
              <a:gd name="connsiteY2988" fmla="*/ 4207902 h 5672137"/>
              <a:gd name="connsiteX2989" fmla="*/ 515951 w 7517293"/>
              <a:gd name="connsiteY2989" fmla="*/ 4214092 h 5672137"/>
              <a:gd name="connsiteX2990" fmla="*/ 512358 w 7517293"/>
              <a:gd name="connsiteY2990" fmla="*/ 4227542 h 5672137"/>
              <a:gd name="connsiteX2991" fmla="*/ 509399 w 7517293"/>
              <a:gd name="connsiteY2991" fmla="*/ 4232301 h 5672137"/>
              <a:gd name="connsiteX2992" fmla="*/ 508510 w 7517293"/>
              <a:gd name="connsiteY2992" fmla="*/ 4235321 h 5672137"/>
              <a:gd name="connsiteX2993" fmla="*/ 514818 w 7517293"/>
              <a:gd name="connsiteY2993" fmla="*/ 4238162 h 5672137"/>
              <a:gd name="connsiteX2994" fmla="*/ 509204 w 7517293"/>
              <a:gd name="connsiteY2994" fmla="*/ 4244806 h 5672137"/>
              <a:gd name="connsiteX2995" fmla="*/ 507682 w 7517293"/>
              <a:gd name="connsiteY2995" fmla="*/ 4256960 h 5672137"/>
              <a:gd name="connsiteX2996" fmla="*/ 489732 w 7517293"/>
              <a:gd name="connsiteY2996" fmla="*/ 4245474 h 5672137"/>
              <a:gd name="connsiteX2997" fmla="*/ 489732 w 7517293"/>
              <a:gd name="connsiteY2997" fmla="*/ 4245477 h 5672137"/>
              <a:gd name="connsiteX2998" fmla="*/ 467422 w 7517293"/>
              <a:gd name="connsiteY2998" fmla="*/ 4235817 h 5672137"/>
              <a:gd name="connsiteX2999" fmla="*/ 455232 w 7517293"/>
              <a:gd name="connsiteY2999" fmla="*/ 4231465 h 5672137"/>
              <a:gd name="connsiteX3000" fmla="*/ 465486 w 7517293"/>
              <a:gd name="connsiteY3000" fmla="*/ 4237369 h 5672137"/>
              <a:gd name="connsiteX3001" fmla="*/ 476665 w 7517293"/>
              <a:gd name="connsiteY3001" fmla="*/ 4242036 h 5672137"/>
              <a:gd name="connsiteX3002" fmla="*/ 480099 w 7517293"/>
              <a:gd name="connsiteY3002" fmla="*/ 4246564 h 5672137"/>
              <a:gd name="connsiteX3003" fmla="*/ 500753 w 7517293"/>
              <a:gd name="connsiteY3003" fmla="*/ 4259457 h 5672137"/>
              <a:gd name="connsiteX3004" fmla="*/ 503797 w 7517293"/>
              <a:gd name="connsiteY3004" fmla="*/ 4271139 h 5672137"/>
              <a:gd name="connsiteX3005" fmla="*/ 501228 w 7517293"/>
              <a:gd name="connsiteY3005" fmla="*/ 4273814 h 5672137"/>
              <a:gd name="connsiteX3006" fmla="*/ 505125 w 7517293"/>
              <a:gd name="connsiteY3006" fmla="*/ 4279558 h 5672137"/>
              <a:gd name="connsiteX3007" fmla="*/ 497160 w 7517293"/>
              <a:gd name="connsiteY3007" fmla="*/ 4282865 h 5672137"/>
              <a:gd name="connsiteX3008" fmla="*/ 499596 w 7517293"/>
              <a:gd name="connsiteY3008" fmla="*/ 4295373 h 5672137"/>
              <a:gd name="connsiteX3009" fmla="*/ 504528 w 7517293"/>
              <a:gd name="connsiteY3009" fmla="*/ 4303749 h 5672137"/>
              <a:gd name="connsiteX3010" fmla="*/ 519202 w 7517293"/>
              <a:gd name="connsiteY3010" fmla="*/ 4299801 h 5672137"/>
              <a:gd name="connsiteX3011" fmla="*/ 516413 w 7517293"/>
              <a:gd name="connsiteY3011" fmla="*/ 4310218 h 5672137"/>
              <a:gd name="connsiteX3012" fmla="*/ 525182 w 7517293"/>
              <a:gd name="connsiteY3012" fmla="*/ 4311300 h 5672137"/>
              <a:gd name="connsiteX3013" fmla="*/ 527787 w 7517293"/>
              <a:gd name="connsiteY3013" fmla="*/ 4314639 h 5672137"/>
              <a:gd name="connsiteX3014" fmla="*/ 520517 w 7517293"/>
              <a:gd name="connsiteY3014" fmla="*/ 4322646 h 5672137"/>
              <a:gd name="connsiteX3015" fmla="*/ 518033 w 7517293"/>
              <a:gd name="connsiteY3015" fmla="*/ 4323974 h 5672137"/>
              <a:gd name="connsiteX3016" fmla="*/ 516840 w 7517293"/>
              <a:gd name="connsiteY3016" fmla="*/ 4335047 h 5672137"/>
              <a:gd name="connsiteX3017" fmla="*/ 519848 w 7517293"/>
              <a:gd name="connsiteY3017" fmla="*/ 4343230 h 5672137"/>
              <a:gd name="connsiteX3018" fmla="*/ 515732 w 7517293"/>
              <a:gd name="connsiteY3018" fmla="*/ 4350787 h 5672137"/>
              <a:gd name="connsiteX3019" fmla="*/ 516572 w 7517293"/>
              <a:gd name="connsiteY3019" fmla="*/ 4354682 h 5672137"/>
              <a:gd name="connsiteX3020" fmla="*/ 511469 w 7517293"/>
              <a:gd name="connsiteY3020" fmla="*/ 4360589 h 5672137"/>
              <a:gd name="connsiteX3021" fmla="*/ 506854 w 7517293"/>
              <a:gd name="connsiteY3021" fmla="*/ 4382898 h 5672137"/>
              <a:gd name="connsiteX3022" fmla="*/ 505137 w 7517293"/>
              <a:gd name="connsiteY3022" fmla="*/ 4389471 h 5672137"/>
              <a:gd name="connsiteX3023" fmla="*/ 499547 w 7517293"/>
              <a:gd name="connsiteY3023" fmla="*/ 4397068 h 5672137"/>
              <a:gd name="connsiteX3024" fmla="*/ 500570 w 7517293"/>
              <a:gd name="connsiteY3024" fmla="*/ 4399176 h 5672137"/>
              <a:gd name="connsiteX3025" fmla="*/ 495407 w 7517293"/>
              <a:gd name="connsiteY3025" fmla="*/ 4414825 h 5672137"/>
              <a:gd name="connsiteX3026" fmla="*/ 492935 w 7517293"/>
              <a:gd name="connsiteY3026" fmla="*/ 4420211 h 5672137"/>
              <a:gd name="connsiteX3027" fmla="*/ 490609 w 7517293"/>
              <a:gd name="connsiteY3027" fmla="*/ 4428802 h 5672137"/>
              <a:gd name="connsiteX3028" fmla="*/ 486407 w 7517293"/>
              <a:gd name="connsiteY3028" fmla="*/ 4436414 h 5672137"/>
              <a:gd name="connsiteX3029" fmla="*/ 483144 w 7517293"/>
              <a:gd name="connsiteY3029" fmla="*/ 4442913 h 5672137"/>
              <a:gd name="connsiteX3030" fmla="*/ 482888 w 7517293"/>
              <a:gd name="connsiteY3030" fmla="*/ 4455161 h 5672137"/>
              <a:gd name="connsiteX3031" fmla="*/ 479649 w 7517293"/>
              <a:gd name="connsiteY3031" fmla="*/ 4456191 h 5672137"/>
              <a:gd name="connsiteX3032" fmla="*/ 479113 w 7517293"/>
              <a:gd name="connsiteY3032" fmla="*/ 4460714 h 5672137"/>
              <a:gd name="connsiteX3033" fmla="*/ 481354 w 7517293"/>
              <a:gd name="connsiteY3033" fmla="*/ 4462398 h 5672137"/>
              <a:gd name="connsiteX3034" fmla="*/ 478443 w 7517293"/>
              <a:gd name="connsiteY3034" fmla="*/ 4462409 h 5672137"/>
              <a:gd name="connsiteX3035" fmla="*/ 469955 w 7517293"/>
              <a:gd name="connsiteY3035" fmla="*/ 4477274 h 5672137"/>
              <a:gd name="connsiteX3036" fmla="*/ 478163 w 7517293"/>
              <a:gd name="connsiteY3036" fmla="*/ 4476851 h 5672137"/>
              <a:gd name="connsiteX3037" fmla="*/ 479454 w 7517293"/>
              <a:gd name="connsiteY3037" fmla="*/ 4478753 h 5672137"/>
              <a:gd name="connsiteX3038" fmla="*/ 482498 w 7517293"/>
              <a:gd name="connsiteY3038" fmla="*/ 4471504 h 5672137"/>
              <a:gd name="connsiteX3039" fmla="*/ 487382 w 7517293"/>
              <a:gd name="connsiteY3039" fmla="*/ 4460553 h 5672137"/>
              <a:gd name="connsiteX3040" fmla="*/ 491071 w 7517293"/>
              <a:gd name="connsiteY3040" fmla="*/ 4459587 h 5672137"/>
              <a:gd name="connsiteX3041" fmla="*/ 493531 w 7517293"/>
              <a:gd name="connsiteY3041" fmla="*/ 4451192 h 5672137"/>
              <a:gd name="connsiteX3042" fmla="*/ 512857 w 7517293"/>
              <a:gd name="connsiteY3042" fmla="*/ 4407907 h 5672137"/>
              <a:gd name="connsiteX3043" fmla="*/ 516572 w 7517293"/>
              <a:gd name="connsiteY3043" fmla="*/ 4401518 h 5672137"/>
              <a:gd name="connsiteX3044" fmla="*/ 517339 w 7517293"/>
              <a:gd name="connsiteY3044" fmla="*/ 4398550 h 5672137"/>
              <a:gd name="connsiteX3045" fmla="*/ 515354 w 7517293"/>
              <a:gd name="connsiteY3045" fmla="*/ 4392474 h 5672137"/>
              <a:gd name="connsiteX3046" fmla="*/ 521552 w 7517293"/>
              <a:gd name="connsiteY3046" fmla="*/ 4383189 h 5672137"/>
              <a:gd name="connsiteX3047" fmla="*/ 525656 w 7517293"/>
              <a:gd name="connsiteY3047" fmla="*/ 4368304 h 5672137"/>
              <a:gd name="connsiteX3048" fmla="*/ 528445 w 7517293"/>
              <a:gd name="connsiteY3048" fmla="*/ 4358169 h 5672137"/>
              <a:gd name="connsiteX3049" fmla="*/ 534851 w 7517293"/>
              <a:gd name="connsiteY3049" fmla="*/ 4340408 h 5672137"/>
              <a:gd name="connsiteX3050" fmla="*/ 532927 w 7517293"/>
              <a:gd name="connsiteY3050" fmla="*/ 4336174 h 5672137"/>
              <a:gd name="connsiteX3051" fmla="*/ 537505 w 7517293"/>
              <a:gd name="connsiteY3051" fmla="*/ 4332038 h 5672137"/>
              <a:gd name="connsiteX3052" fmla="*/ 540562 w 7517293"/>
              <a:gd name="connsiteY3052" fmla="*/ 4332170 h 5672137"/>
              <a:gd name="connsiteX3053" fmla="*/ 559645 w 7517293"/>
              <a:gd name="connsiteY3053" fmla="*/ 4298395 h 5672137"/>
              <a:gd name="connsiteX3054" fmla="*/ 563493 w 7517293"/>
              <a:gd name="connsiteY3054" fmla="*/ 4298544 h 5672137"/>
              <a:gd name="connsiteX3055" fmla="*/ 567268 w 7517293"/>
              <a:gd name="connsiteY3055" fmla="*/ 4296878 h 5672137"/>
              <a:gd name="connsiteX3056" fmla="*/ 576450 w 7517293"/>
              <a:gd name="connsiteY3056" fmla="*/ 4270601 h 5672137"/>
              <a:gd name="connsiteX3057" fmla="*/ 578423 w 7517293"/>
              <a:gd name="connsiteY3057" fmla="*/ 4269258 h 5672137"/>
              <a:gd name="connsiteX3058" fmla="*/ 577327 w 7517293"/>
              <a:gd name="connsiteY3058" fmla="*/ 4267106 h 5672137"/>
              <a:gd name="connsiteX3059" fmla="*/ 581967 w 7517293"/>
              <a:gd name="connsiteY3059" fmla="*/ 4262854 h 5672137"/>
              <a:gd name="connsiteX3060" fmla="*/ 586765 w 7517293"/>
              <a:gd name="connsiteY3060" fmla="*/ 4259002 h 5672137"/>
              <a:gd name="connsiteX3061" fmla="*/ 588141 w 7517293"/>
              <a:gd name="connsiteY3061" fmla="*/ 4253870 h 5672137"/>
              <a:gd name="connsiteX3062" fmla="*/ 587118 w 7517293"/>
              <a:gd name="connsiteY3062" fmla="*/ 4251633 h 5672137"/>
              <a:gd name="connsiteX3063" fmla="*/ 587264 w 7517293"/>
              <a:gd name="connsiteY3063" fmla="*/ 4244737 h 5672137"/>
              <a:gd name="connsiteX3064" fmla="*/ 591003 w 7517293"/>
              <a:gd name="connsiteY3064" fmla="*/ 4246333 h 5672137"/>
              <a:gd name="connsiteX3065" fmla="*/ 591660 w 7517293"/>
              <a:gd name="connsiteY3065" fmla="*/ 4242200 h 5672137"/>
              <a:gd name="connsiteX3066" fmla="*/ 593499 w 7517293"/>
              <a:gd name="connsiteY3066" fmla="*/ 4235743 h 5672137"/>
              <a:gd name="connsiteX3067" fmla="*/ 597006 w 7517293"/>
              <a:gd name="connsiteY3067" fmla="*/ 4230218 h 5672137"/>
              <a:gd name="connsiteX3068" fmla="*/ 592452 w 7517293"/>
              <a:gd name="connsiteY3068" fmla="*/ 4231783 h 5672137"/>
              <a:gd name="connsiteX3069" fmla="*/ 580956 w 7517293"/>
              <a:gd name="connsiteY3069" fmla="*/ 4236119 h 5672137"/>
              <a:gd name="connsiteX3070" fmla="*/ 585011 w 7517293"/>
              <a:gd name="connsiteY3070" fmla="*/ 4236285 h 5672137"/>
              <a:gd name="connsiteX3071" fmla="*/ 585462 w 7517293"/>
              <a:gd name="connsiteY3071" fmla="*/ 4241331 h 5672137"/>
              <a:gd name="connsiteX3072" fmla="*/ 580140 w 7517293"/>
              <a:gd name="connsiteY3072" fmla="*/ 4238775 h 5672137"/>
              <a:gd name="connsiteX3073" fmla="*/ 577096 w 7517293"/>
              <a:gd name="connsiteY3073" fmla="*/ 4244693 h 5672137"/>
              <a:gd name="connsiteX3074" fmla="*/ 568498 w 7517293"/>
              <a:gd name="connsiteY3074" fmla="*/ 4254090 h 5672137"/>
              <a:gd name="connsiteX3075" fmla="*/ 567073 w 7517293"/>
              <a:gd name="connsiteY3075" fmla="*/ 4258786 h 5672137"/>
              <a:gd name="connsiteX3076" fmla="*/ 563822 w 7517293"/>
              <a:gd name="connsiteY3076" fmla="*/ 4265997 h 5672137"/>
              <a:gd name="connsiteX3077" fmla="*/ 561484 w 7517293"/>
              <a:gd name="connsiteY3077" fmla="*/ 4269058 h 5672137"/>
              <a:gd name="connsiteX3078" fmla="*/ 565100 w 7517293"/>
              <a:gd name="connsiteY3078" fmla="*/ 4271182 h 5672137"/>
              <a:gd name="connsiteX3079" fmla="*/ 561009 w 7517293"/>
              <a:gd name="connsiteY3079" fmla="*/ 4270705 h 5672137"/>
              <a:gd name="connsiteX3080" fmla="*/ 560095 w 7517293"/>
              <a:gd name="connsiteY3080" fmla="*/ 4276693 h 5672137"/>
              <a:gd name="connsiteX3081" fmla="*/ 560887 w 7517293"/>
              <a:gd name="connsiteY3081" fmla="*/ 4280694 h 5672137"/>
              <a:gd name="connsiteX3082" fmla="*/ 554883 w 7517293"/>
              <a:gd name="connsiteY3082" fmla="*/ 4282719 h 5672137"/>
              <a:gd name="connsiteX3083" fmla="*/ 553605 w 7517293"/>
              <a:gd name="connsiteY3083" fmla="*/ 4293021 h 5672137"/>
              <a:gd name="connsiteX3084" fmla="*/ 548210 w 7517293"/>
              <a:gd name="connsiteY3084" fmla="*/ 4300482 h 5672137"/>
              <a:gd name="connsiteX3085" fmla="*/ 547771 w 7517293"/>
              <a:gd name="connsiteY3085" fmla="*/ 4294954 h 5672137"/>
              <a:gd name="connsiteX3086" fmla="*/ 549562 w 7517293"/>
              <a:gd name="connsiteY3086" fmla="*/ 4288395 h 5672137"/>
              <a:gd name="connsiteX3087" fmla="*/ 548478 w 7517293"/>
              <a:gd name="connsiteY3087" fmla="*/ 4281193 h 5672137"/>
              <a:gd name="connsiteX3088" fmla="*/ 549208 w 7517293"/>
              <a:gd name="connsiteY3088" fmla="*/ 4280149 h 5672137"/>
              <a:gd name="connsiteX3089" fmla="*/ 554384 w 7517293"/>
              <a:gd name="connsiteY3089" fmla="*/ 4271652 h 5672137"/>
              <a:gd name="connsiteX3090" fmla="*/ 557160 w 7517293"/>
              <a:gd name="connsiteY3090" fmla="*/ 4261540 h 5672137"/>
              <a:gd name="connsiteX3091" fmla="*/ 562519 w 7517293"/>
              <a:gd name="connsiteY3091" fmla="*/ 4261174 h 5672137"/>
              <a:gd name="connsiteX3092" fmla="*/ 565344 w 7517293"/>
              <a:gd name="connsiteY3092" fmla="*/ 4251253 h 5672137"/>
              <a:gd name="connsiteX3093" fmla="*/ 567085 w 7517293"/>
              <a:gd name="connsiteY3093" fmla="*/ 4245369 h 5672137"/>
              <a:gd name="connsiteX3094" fmla="*/ 568011 w 7517293"/>
              <a:gd name="connsiteY3094" fmla="*/ 4242021 h 5672137"/>
              <a:gd name="connsiteX3095" fmla="*/ 568644 w 7517293"/>
              <a:gd name="connsiteY3095" fmla="*/ 4245193 h 5672137"/>
              <a:gd name="connsiteX3096" fmla="*/ 568011 w 7517293"/>
              <a:gd name="connsiteY3096" fmla="*/ 4242021 h 5672137"/>
              <a:gd name="connsiteX3097" fmla="*/ 572565 w 7517293"/>
              <a:gd name="connsiteY3097" fmla="*/ 4238652 h 5672137"/>
              <a:gd name="connsiteX3098" fmla="*/ 570982 w 7517293"/>
              <a:gd name="connsiteY3098" fmla="*/ 4235599 h 5672137"/>
              <a:gd name="connsiteX3099" fmla="*/ 570410 w 7517293"/>
              <a:gd name="connsiteY3099" fmla="*/ 4233422 h 5672137"/>
              <a:gd name="connsiteX3100" fmla="*/ 572358 w 7517293"/>
              <a:gd name="connsiteY3100" fmla="*/ 4232451 h 5672137"/>
              <a:gd name="connsiteX3101" fmla="*/ 577266 w 7517293"/>
              <a:gd name="connsiteY3101" fmla="*/ 4222145 h 5672137"/>
              <a:gd name="connsiteX3102" fmla="*/ 581955 w 7517293"/>
              <a:gd name="connsiteY3102" fmla="*/ 4217911 h 5672137"/>
              <a:gd name="connsiteX3103" fmla="*/ 550560 w 7517293"/>
              <a:gd name="connsiteY3103" fmla="*/ 4252740 h 5672137"/>
              <a:gd name="connsiteX3104" fmla="*/ 538638 w 7517293"/>
              <a:gd name="connsiteY3104" fmla="*/ 4276203 h 5672137"/>
              <a:gd name="connsiteX3105" fmla="*/ 539746 w 7517293"/>
              <a:gd name="connsiteY3105" fmla="*/ 4278377 h 5672137"/>
              <a:gd name="connsiteX3106" fmla="*/ 538236 w 7517293"/>
              <a:gd name="connsiteY3106" fmla="*/ 4283407 h 5672137"/>
              <a:gd name="connsiteX3107" fmla="*/ 531063 w 7517293"/>
              <a:gd name="connsiteY3107" fmla="*/ 4297965 h 5672137"/>
              <a:gd name="connsiteX3108" fmla="*/ 529945 w 7517293"/>
              <a:gd name="connsiteY3108" fmla="*/ 4305181 h 5672137"/>
              <a:gd name="connsiteX3109" fmla="*/ 525182 w 7517293"/>
              <a:gd name="connsiteY3109" fmla="*/ 4311299 h 5672137"/>
              <a:gd name="connsiteX3110" fmla="*/ 525255 w 7517293"/>
              <a:gd name="connsiteY3110" fmla="*/ 4304491 h 5672137"/>
              <a:gd name="connsiteX3111" fmla="*/ 528494 w 7517293"/>
              <a:gd name="connsiteY3111" fmla="*/ 4285953 h 5672137"/>
              <a:gd name="connsiteX3112" fmla="*/ 532208 w 7517293"/>
              <a:gd name="connsiteY3112" fmla="*/ 4272773 h 5672137"/>
              <a:gd name="connsiteX3113" fmla="*/ 539016 w 7517293"/>
              <a:gd name="connsiteY3113" fmla="*/ 4254701 h 5672137"/>
              <a:gd name="connsiteX3114" fmla="*/ 538053 w 7517293"/>
              <a:gd name="connsiteY3114" fmla="*/ 4252544 h 5672137"/>
              <a:gd name="connsiteX3115" fmla="*/ 543631 w 7517293"/>
              <a:gd name="connsiteY3115" fmla="*/ 4239529 h 5672137"/>
              <a:gd name="connsiteX3116" fmla="*/ 546444 w 7517293"/>
              <a:gd name="connsiteY3116" fmla="*/ 4230700 h 5672137"/>
              <a:gd name="connsiteX3117" fmla="*/ 522015 w 7517293"/>
              <a:gd name="connsiteY3117" fmla="*/ 4277099 h 5672137"/>
              <a:gd name="connsiteX3118" fmla="*/ 513393 w 7517293"/>
              <a:gd name="connsiteY3118" fmla="*/ 4276787 h 5672137"/>
              <a:gd name="connsiteX3119" fmla="*/ 521090 w 7517293"/>
              <a:gd name="connsiteY3119" fmla="*/ 4260658 h 5672137"/>
              <a:gd name="connsiteX3120" fmla="*/ 521930 w 7517293"/>
              <a:gd name="connsiteY3120" fmla="*/ 4251749 h 5672137"/>
              <a:gd name="connsiteX3121" fmla="*/ 524305 w 7517293"/>
              <a:gd name="connsiteY3121" fmla="*/ 4248773 h 5672137"/>
              <a:gd name="connsiteX3122" fmla="*/ 524451 w 7517293"/>
              <a:gd name="connsiteY3122" fmla="*/ 4239080 h 5672137"/>
              <a:gd name="connsiteX3123" fmla="*/ 520067 w 7517293"/>
              <a:gd name="connsiteY3123" fmla="*/ 4238548 h 5672137"/>
              <a:gd name="connsiteX3124" fmla="*/ 523818 w 7517293"/>
              <a:gd name="connsiteY3124" fmla="*/ 4237009 h 5672137"/>
              <a:gd name="connsiteX3125" fmla="*/ 525900 w 7517293"/>
              <a:gd name="connsiteY3125" fmla="*/ 4231169 h 5672137"/>
              <a:gd name="connsiteX3126" fmla="*/ 529225 w 7517293"/>
              <a:gd name="connsiteY3126" fmla="*/ 4225016 h 5672137"/>
              <a:gd name="connsiteX3127" fmla="*/ 526984 w 7517293"/>
              <a:gd name="connsiteY3127" fmla="*/ 4220742 h 5672137"/>
              <a:gd name="connsiteX3128" fmla="*/ 526046 w 7517293"/>
              <a:gd name="connsiteY3128" fmla="*/ 4207128 h 5672137"/>
              <a:gd name="connsiteX3129" fmla="*/ 68148 w 7517293"/>
              <a:gd name="connsiteY3129" fmla="*/ 4206333 h 5672137"/>
              <a:gd name="connsiteX3130" fmla="*/ 58978 w 7517293"/>
              <a:gd name="connsiteY3130" fmla="*/ 4209084 h 5672137"/>
              <a:gd name="connsiteX3131" fmla="*/ 39908 w 7517293"/>
              <a:gd name="connsiteY3131" fmla="*/ 4211321 h 5672137"/>
              <a:gd name="connsiteX3132" fmla="*/ 38422 w 7517293"/>
              <a:gd name="connsiteY3132" fmla="*/ 4209100 h 5672137"/>
              <a:gd name="connsiteX3133" fmla="*/ 7186 w 7517293"/>
              <a:gd name="connsiteY3133" fmla="*/ 4216079 h 5672137"/>
              <a:gd name="connsiteX3134" fmla="*/ 8075 w 7517293"/>
              <a:gd name="connsiteY3134" fmla="*/ 4218041 h 5672137"/>
              <a:gd name="connsiteX3135" fmla="*/ 5591 w 7517293"/>
              <a:gd name="connsiteY3135" fmla="*/ 4225088 h 5672137"/>
              <a:gd name="connsiteX3136" fmla="*/ 10279 w 7517293"/>
              <a:gd name="connsiteY3136" fmla="*/ 4226577 h 5672137"/>
              <a:gd name="connsiteX3137" fmla="*/ 35329 w 7517293"/>
              <a:gd name="connsiteY3137" fmla="*/ 4224562 h 5672137"/>
              <a:gd name="connsiteX3138" fmla="*/ 52914 w 7517293"/>
              <a:gd name="connsiteY3138" fmla="*/ 4224027 h 5672137"/>
              <a:gd name="connsiteX3139" fmla="*/ 59843 w 7517293"/>
              <a:gd name="connsiteY3139" fmla="*/ 4224164 h 5672137"/>
              <a:gd name="connsiteX3140" fmla="*/ 86147 w 7517293"/>
              <a:gd name="connsiteY3140" fmla="*/ 4227686 h 5672137"/>
              <a:gd name="connsiteX3141" fmla="*/ 119368 w 7517293"/>
              <a:gd name="connsiteY3141" fmla="*/ 4226059 h 5672137"/>
              <a:gd name="connsiteX3142" fmla="*/ 140716 w 7517293"/>
              <a:gd name="connsiteY3142" fmla="*/ 4228484 h 5672137"/>
              <a:gd name="connsiteX3143" fmla="*/ 155012 w 7517293"/>
              <a:gd name="connsiteY3143" fmla="*/ 4227083 h 5672137"/>
              <a:gd name="connsiteX3144" fmla="*/ 166240 w 7517293"/>
              <a:gd name="connsiteY3144" fmla="*/ 4231796 h 5672137"/>
              <a:gd name="connsiteX3145" fmla="*/ 179758 w 7517293"/>
              <a:gd name="connsiteY3145" fmla="*/ 4235611 h 5672137"/>
              <a:gd name="connsiteX3146" fmla="*/ 206683 w 7517293"/>
              <a:gd name="connsiteY3146" fmla="*/ 4244550 h 5672137"/>
              <a:gd name="connsiteX3147" fmla="*/ 215037 w 7517293"/>
              <a:gd name="connsiteY3147" fmla="*/ 4245429 h 5672137"/>
              <a:gd name="connsiteX3148" fmla="*/ 235313 w 7517293"/>
              <a:gd name="connsiteY3148" fmla="*/ 4258212 h 5672137"/>
              <a:gd name="connsiteX3149" fmla="*/ 250974 w 7517293"/>
              <a:gd name="connsiteY3149" fmla="*/ 4266251 h 5672137"/>
              <a:gd name="connsiteX3150" fmla="*/ 258219 w 7517293"/>
              <a:gd name="connsiteY3150" fmla="*/ 4271545 h 5672137"/>
              <a:gd name="connsiteX3151" fmla="*/ 265928 w 7517293"/>
              <a:gd name="connsiteY3151" fmla="*/ 4273885 h 5672137"/>
              <a:gd name="connsiteX3152" fmla="*/ 281248 w 7517293"/>
              <a:gd name="connsiteY3152" fmla="*/ 4287280 h 5672137"/>
              <a:gd name="connsiteX3153" fmla="*/ 288104 w 7517293"/>
              <a:gd name="connsiteY3153" fmla="*/ 4291742 h 5672137"/>
              <a:gd name="connsiteX3154" fmla="*/ 289553 w 7517293"/>
              <a:gd name="connsiteY3154" fmla="*/ 4294867 h 5672137"/>
              <a:gd name="connsiteX3155" fmla="*/ 294923 w 7517293"/>
              <a:gd name="connsiteY3155" fmla="*/ 4296396 h 5672137"/>
              <a:gd name="connsiteX3156" fmla="*/ 329898 w 7517293"/>
              <a:gd name="connsiteY3156" fmla="*/ 4320376 h 5672137"/>
              <a:gd name="connsiteX3157" fmla="*/ 338496 w 7517293"/>
              <a:gd name="connsiteY3157" fmla="*/ 4322576 h 5672137"/>
              <a:gd name="connsiteX3158" fmla="*/ 342685 w 7517293"/>
              <a:gd name="connsiteY3158" fmla="*/ 4323012 h 5672137"/>
              <a:gd name="connsiteX3159" fmla="*/ 342956 w 7517293"/>
              <a:gd name="connsiteY3159" fmla="*/ 4328312 h 5672137"/>
              <a:gd name="connsiteX3160" fmla="*/ 351173 w 7517293"/>
              <a:gd name="connsiteY3160" fmla="*/ 4331698 h 5672137"/>
              <a:gd name="connsiteX3161" fmla="*/ 350627 w 7517293"/>
              <a:gd name="connsiteY3161" fmla="*/ 4336408 h 5672137"/>
              <a:gd name="connsiteX3162" fmla="*/ 354144 w 7517293"/>
              <a:gd name="connsiteY3162" fmla="*/ 4339710 h 5672137"/>
              <a:gd name="connsiteX3163" fmla="*/ 365664 w 7517293"/>
              <a:gd name="connsiteY3163" fmla="*/ 4348485 h 5672137"/>
              <a:gd name="connsiteX3164" fmla="*/ 372606 w 7517293"/>
              <a:gd name="connsiteY3164" fmla="*/ 4362861 h 5672137"/>
              <a:gd name="connsiteX3165" fmla="*/ 372533 w 7517293"/>
              <a:gd name="connsiteY3165" fmla="*/ 4365571 h 5672137"/>
              <a:gd name="connsiteX3166" fmla="*/ 377659 w 7517293"/>
              <a:gd name="connsiteY3166" fmla="*/ 4379379 h 5672137"/>
              <a:gd name="connsiteX3167" fmla="*/ 380533 w 7517293"/>
              <a:gd name="connsiteY3167" fmla="*/ 4382250 h 5672137"/>
              <a:gd name="connsiteX3168" fmla="*/ 377988 w 7517293"/>
              <a:gd name="connsiteY3168" fmla="*/ 4397808 h 5672137"/>
              <a:gd name="connsiteX3169" fmla="*/ 375382 w 7517293"/>
              <a:gd name="connsiteY3169" fmla="*/ 4407785 h 5672137"/>
              <a:gd name="connsiteX3170" fmla="*/ 373750 w 7517293"/>
              <a:gd name="connsiteY3170" fmla="*/ 4412794 h 5672137"/>
              <a:gd name="connsiteX3171" fmla="*/ 369476 w 7517293"/>
              <a:gd name="connsiteY3171" fmla="*/ 4425073 h 5672137"/>
              <a:gd name="connsiteX3172" fmla="*/ 371546 w 7517293"/>
              <a:gd name="connsiteY3172" fmla="*/ 4433713 h 5672137"/>
              <a:gd name="connsiteX3173" fmla="*/ 369512 w 7517293"/>
              <a:gd name="connsiteY3173" fmla="*/ 4435027 h 5672137"/>
              <a:gd name="connsiteX3174" fmla="*/ 370535 w 7517293"/>
              <a:gd name="connsiteY3174" fmla="*/ 4437134 h 5672137"/>
              <a:gd name="connsiteX3175" fmla="*/ 368830 w 7517293"/>
              <a:gd name="connsiteY3175" fmla="*/ 4453681 h 5672137"/>
              <a:gd name="connsiteX3176" fmla="*/ 371972 w 7517293"/>
              <a:gd name="connsiteY3176" fmla="*/ 4454411 h 5672137"/>
              <a:gd name="connsiteX3177" fmla="*/ 372423 w 7517293"/>
              <a:gd name="connsiteY3177" fmla="*/ 4460136 h 5672137"/>
              <a:gd name="connsiteX3178" fmla="*/ 371449 w 7517293"/>
              <a:gd name="connsiteY3178" fmla="*/ 4465242 h 5672137"/>
              <a:gd name="connsiteX3179" fmla="*/ 371193 w 7517293"/>
              <a:gd name="connsiteY3179" fmla="*/ 4468018 h 5672137"/>
              <a:gd name="connsiteX3180" fmla="*/ 367162 w 7517293"/>
              <a:gd name="connsiteY3180" fmla="*/ 4475910 h 5672137"/>
              <a:gd name="connsiteX3181" fmla="*/ 355532 w 7517293"/>
              <a:gd name="connsiteY3181" fmla="*/ 4492090 h 5672137"/>
              <a:gd name="connsiteX3182" fmla="*/ 316916 w 7517293"/>
              <a:gd name="connsiteY3182" fmla="*/ 4515410 h 5672137"/>
              <a:gd name="connsiteX3183" fmla="*/ 316429 w 7517293"/>
              <a:gd name="connsiteY3183" fmla="*/ 4516802 h 5672137"/>
              <a:gd name="connsiteX3184" fmla="*/ 316417 w 7517293"/>
              <a:gd name="connsiteY3184" fmla="*/ 4516797 h 5672137"/>
              <a:gd name="connsiteX3185" fmla="*/ 316420 w 7517293"/>
              <a:gd name="connsiteY3185" fmla="*/ 4516806 h 5672137"/>
              <a:gd name="connsiteX3186" fmla="*/ 315653 w 7517293"/>
              <a:gd name="connsiteY3186" fmla="*/ 4517087 h 5672137"/>
              <a:gd name="connsiteX3187" fmla="*/ 315650 w 7517293"/>
              <a:gd name="connsiteY3187" fmla="*/ 4517083 h 5672137"/>
              <a:gd name="connsiteX3188" fmla="*/ 298236 w 7517293"/>
              <a:gd name="connsiteY3188" fmla="*/ 4518882 h 5672137"/>
              <a:gd name="connsiteX3189" fmla="*/ 296908 w 7517293"/>
              <a:gd name="connsiteY3189" fmla="*/ 4516914 h 5672137"/>
              <a:gd name="connsiteX3190" fmla="*/ 302267 w 7517293"/>
              <a:gd name="connsiteY3190" fmla="*/ 4523618 h 5672137"/>
              <a:gd name="connsiteX3191" fmla="*/ 306614 w 7517293"/>
              <a:gd name="connsiteY3191" fmla="*/ 4523947 h 5672137"/>
              <a:gd name="connsiteX3192" fmla="*/ 310073 w 7517293"/>
              <a:gd name="connsiteY3192" fmla="*/ 4524835 h 5672137"/>
              <a:gd name="connsiteX3193" fmla="*/ 318171 w 7517293"/>
              <a:gd name="connsiteY3193" fmla="*/ 4524468 h 5672137"/>
              <a:gd name="connsiteX3194" fmla="*/ 339604 w 7517293"/>
              <a:gd name="connsiteY3194" fmla="*/ 4515291 h 5672137"/>
              <a:gd name="connsiteX3195" fmla="*/ 346289 w 7517293"/>
              <a:gd name="connsiteY3195" fmla="*/ 4511493 h 5672137"/>
              <a:gd name="connsiteX3196" fmla="*/ 345303 w 7517293"/>
              <a:gd name="connsiteY3196" fmla="*/ 4509282 h 5672137"/>
              <a:gd name="connsiteX3197" fmla="*/ 346168 w 7517293"/>
              <a:gd name="connsiteY3197" fmla="*/ 4510568 h 5672137"/>
              <a:gd name="connsiteX3198" fmla="*/ 349054 w 7517293"/>
              <a:gd name="connsiteY3198" fmla="*/ 4511376 h 5672137"/>
              <a:gd name="connsiteX3199" fmla="*/ 351806 w 7517293"/>
              <a:gd name="connsiteY3199" fmla="*/ 4508531 h 5672137"/>
              <a:gd name="connsiteX3200" fmla="*/ 359161 w 7517293"/>
              <a:gd name="connsiteY3200" fmla="*/ 4504210 h 5672137"/>
              <a:gd name="connsiteX3201" fmla="*/ 356592 w 7517293"/>
              <a:gd name="connsiteY3201" fmla="*/ 4500633 h 5672137"/>
              <a:gd name="connsiteX3202" fmla="*/ 358248 w 7517293"/>
              <a:gd name="connsiteY3202" fmla="*/ 4497756 h 5672137"/>
              <a:gd name="connsiteX3203" fmla="*/ 372727 w 7517293"/>
              <a:gd name="connsiteY3203" fmla="*/ 4488186 h 5672137"/>
              <a:gd name="connsiteX3204" fmla="*/ 376393 w 7517293"/>
              <a:gd name="connsiteY3204" fmla="*/ 4487269 h 5672137"/>
              <a:gd name="connsiteX3205" fmla="*/ 373957 w 7517293"/>
              <a:gd name="connsiteY3205" fmla="*/ 4484682 h 5672137"/>
              <a:gd name="connsiteX3206" fmla="*/ 378950 w 7517293"/>
              <a:gd name="connsiteY3206" fmla="*/ 4479103 h 5672137"/>
              <a:gd name="connsiteX3207" fmla="*/ 385453 w 7517293"/>
              <a:gd name="connsiteY3207" fmla="*/ 4468255 h 5672137"/>
              <a:gd name="connsiteX3208" fmla="*/ 382896 w 7517293"/>
              <a:gd name="connsiteY3208" fmla="*/ 4465537 h 5672137"/>
              <a:gd name="connsiteX3209" fmla="*/ 386184 w 7517293"/>
              <a:gd name="connsiteY3209" fmla="*/ 4465031 h 5672137"/>
              <a:gd name="connsiteX3210" fmla="*/ 385916 w 7517293"/>
              <a:gd name="connsiteY3210" fmla="*/ 4456497 h 5672137"/>
              <a:gd name="connsiteX3211" fmla="*/ 376356 w 7517293"/>
              <a:gd name="connsiteY3211" fmla="*/ 4449378 h 5672137"/>
              <a:gd name="connsiteX3212" fmla="*/ 384735 w 7517293"/>
              <a:gd name="connsiteY3212" fmla="*/ 4450364 h 5672137"/>
              <a:gd name="connsiteX3213" fmla="*/ 384552 w 7517293"/>
              <a:gd name="connsiteY3213" fmla="*/ 4426530 h 5672137"/>
              <a:gd name="connsiteX3214" fmla="*/ 386549 w 7517293"/>
              <a:gd name="connsiteY3214" fmla="*/ 4425204 h 5672137"/>
              <a:gd name="connsiteX3215" fmla="*/ 391384 w 7517293"/>
              <a:gd name="connsiteY3215" fmla="*/ 4401456 h 5672137"/>
              <a:gd name="connsiteX3216" fmla="*/ 390848 w 7517293"/>
              <a:gd name="connsiteY3216" fmla="*/ 4387857 h 5672137"/>
              <a:gd name="connsiteX3217" fmla="*/ 385283 w 7517293"/>
              <a:gd name="connsiteY3217" fmla="*/ 4385150 h 5672137"/>
              <a:gd name="connsiteX3218" fmla="*/ 389021 w 7517293"/>
              <a:gd name="connsiteY3218" fmla="*/ 4384170 h 5672137"/>
              <a:gd name="connsiteX3219" fmla="*/ 385453 w 7517293"/>
              <a:gd name="connsiteY3219" fmla="*/ 4378299 h 5672137"/>
              <a:gd name="connsiteX3220" fmla="*/ 389143 w 7517293"/>
              <a:gd name="connsiteY3220" fmla="*/ 4378250 h 5672137"/>
              <a:gd name="connsiteX3221" fmla="*/ 385331 w 7517293"/>
              <a:gd name="connsiteY3221" fmla="*/ 4365662 h 5672137"/>
              <a:gd name="connsiteX3222" fmla="*/ 388887 w 7517293"/>
              <a:gd name="connsiteY3222" fmla="*/ 4363534 h 5672137"/>
              <a:gd name="connsiteX3223" fmla="*/ 402526 w 7517293"/>
              <a:gd name="connsiteY3223" fmla="*/ 4358478 h 5672137"/>
              <a:gd name="connsiteX3224" fmla="*/ 427942 w 7517293"/>
              <a:gd name="connsiteY3224" fmla="*/ 4348433 h 5672137"/>
              <a:gd name="connsiteX3225" fmla="*/ 441617 w 7517293"/>
              <a:gd name="connsiteY3225" fmla="*/ 4344526 h 5672137"/>
              <a:gd name="connsiteX3226" fmla="*/ 445368 w 7517293"/>
              <a:gd name="connsiteY3226" fmla="*/ 4341656 h 5672137"/>
              <a:gd name="connsiteX3227" fmla="*/ 473608 w 7517293"/>
              <a:gd name="connsiteY3227" fmla="*/ 4336763 h 5672137"/>
              <a:gd name="connsiteX3228" fmla="*/ 474960 w 7517293"/>
              <a:gd name="connsiteY3228" fmla="*/ 4338793 h 5672137"/>
              <a:gd name="connsiteX3229" fmla="*/ 499498 w 7517293"/>
              <a:gd name="connsiteY3229" fmla="*/ 4327648 h 5672137"/>
              <a:gd name="connsiteX3230" fmla="*/ 495516 w 7517293"/>
              <a:gd name="connsiteY3230" fmla="*/ 4328337 h 5672137"/>
              <a:gd name="connsiteX3231" fmla="*/ 488843 w 7517293"/>
              <a:gd name="connsiteY3231" fmla="*/ 4326827 h 5672137"/>
              <a:gd name="connsiteX3232" fmla="*/ 470284 w 7517293"/>
              <a:gd name="connsiteY3232" fmla="*/ 4333001 h 5672137"/>
              <a:gd name="connsiteX3233" fmla="*/ 462904 w 7517293"/>
              <a:gd name="connsiteY3233" fmla="*/ 4330239 h 5672137"/>
              <a:gd name="connsiteX3234" fmla="*/ 460846 w 7517293"/>
              <a:gd name="connsiteY3234" fmla="*/ 4334393 h 5672137"/>
              <a:gd name="connsiteX3235" fmla="*/ 460943 w 7517293"/>
              <a:gd name="connsiteY3235" fmla="*/ 4334996 h 5672137"/>
              <a:gd name="connsiteX3236" fmla="*/ 451542 w 7517293"/>
              <a:gd name="connsiteY3236" fmla="*/ 4335245 h 5672137"/>
              <a:gd name="connsiteX3237" fmla="*/ 449667 w 7517293"/>
              <a:gd name="connsiteY3237" fmla="*/ 4339059 h 5672137"/>
              <a:gd name="connsiteX3238" fmla="*/ 447097 w 7517293"/>
              <a:gd name="connsiteY3238" fmla="*/ 4334819 h 5672137"/>
              <a:gd name="connsiteX3239" fmla="*/ 435187 w 7517293"/>
              <a:gd name="connsiteY3239" fmla="*/ 4338702 h 5672137"/>
              <a:gd name="connsiteX3240" fmla="*/ 430438 w 7517293"/>
              <a:gd name="connsiteY3240" fmla="*/ 4339463 h 5672137"/>
              <a:gd name="connsiteX3241" fmla="*/ 428551 w 7517293"/>
              <a:gd name="connsiteY3241" fmla="*/ 4341038 h 5672137"/>
              <a:gd name="connsiteX3242" fmla="*/ 425396 w 7517293"/>
              <a:gd name="connsiteY3242" fmla="*/ 4341603 h 5672137"/>
              <a:gd name="connsiteX3243" fmla="*/ 402417 w 7517293"/>
              <a:gd name="connsiteY3243" fmla="*/ 4351219 h 5672137"/>
              <a:gd name="connsiteX3244" fmla="*/ 391579 w 7517293"/>
              <a:gd name="connsiteY3244" fmla="*/ 4355476 h 5672137"/>
              <a:gd name="connsiteX3245" fmla="*/ 390471 w 7517293"/>
              <a:gd name="connsiteY3245" fmla="*/ 4356965 h 5672137"/>
              <a:gd name="connsiteX3246" fmla="*/ 392419 w 7517293"/>
              <a:gd name="connsiteY3246" fmla="*/ 4358296 h 5672137"/>
              <a:gd name="connsiteX3247" fmla="*/ 374164 w 7517293"/>
              <a:gd name="connsiteY3247" fmla="*/ 4353324 h 5672137"/>
              <a:gd name="connsiteX3248" fmla="*/ 378159 w 7517293"/>
              <a:gd name="connsiteY3248" fmla="*/ 4351776 h 5672137"/>
              <a:gd name="connsiteX3249" fmla="*/ 366821 w 7517293"/>
              <a:gd name="connsiteY3249" fmla="*/ 4340419 h 5672137"/>
              <a:gd name="connsiteX3250" fmla="*/ 365165 w 7517293"/>
              <a:gd name="connsiteY3250" fmla="*/ 4340032 h 5672137"/>
              <a:gd name="connsiteX3251" fmla="*/ 355435 w 7517293"/>
              <a:gd name="connsiteY3251" fmla="*/ 4332978 h 5672137"/>
              <a:gd name="connsiteX3252" fmla="*/ 353267 w 7517293"/>
              <a:gd name="connsiteY3252" fmla="*/ 4333991 h 5672137"/>
              <a:gd name="connsiteX3253" fmla="*/ 351173 w 7517293"/>
              <a:gd name="connsiteY3253" fmla="*/ 4331697 h 5672137"/>
              <a:gd name="connsiteX3254" fmla="*/ 351173 w 7517293"/>
              <a:gd name="connsiteY3254" fmla="*/ 4331696 h 5672137"/>
              <a:gd name="connsiteX3255" fmla="*/ 350028 w 7517293"/>
              <a:gd name="connsiteY3255" fmla="*/ 4325936 h 5672137"/>
              <a:gd name="connsiteX3256" fmla="*/ 341455 w 7517293"/>
              <a:gd name="connsiteY3256" fmla="*/ 4314591 h 5672137"/>
              <a:gd name="connsiteX3257" fmla="*/ 330129 w 7517293"/>
              <a:gd name="connsiteY3257" fmla="*/ 4303355 h 5672137"/>
              <a:gd name="connsiteX3258" fmla="*/ 326269 w 7517293"/>
              <a:gd name="connsiteY3258" fmla="*/ 4301272 h 5672137"/>
              <a:gd name="connsiteX3259" fmla="*/ 311741 w 7517293"/>
              <a:gd name="connsiteY3259" fmla="*/ 4290966 h 5672137"/>
              <a:gd name="connsiteX3260" fmla="*/ 306115 w 7517293"/>
              <a:gd name="connsiteY3260" fmla="*/ 4290385 h 5672137"/>
              <a:gd name="connsiteX3261" fmla="*/ 304885 w 7517293"/>
              <a:gd name="connsiteY3261" fmla="*/ 4286453 h 5672137"/>
              <a:gd name="connsiteX3262" fmla="*/ 296519 w 7517293"/>
              <a:gd name="connsiteY3262" fmla="*/ 4281348 h 5672137"/>
              <a:gd name="connsiteX3263" fmla="*/ 295776 w 7517293"/>
              <a:gd name="connsiteY3263" fmla="*/ 4287069 h 5672137"/>
              <a:gd name="connsiteX3264" fmla="*/ 296920 w 7517293"/>
              <a:gd name="connsiteY3264" fmla="*/ 4286056 h 5672137"/>
              <a:gd name="connsiteX3265" fmla="*/ 295471 w 7517293"/>
              <a:gd name="connsiteY3265" fmla="*/ 4289229 h 5672137"/>
              <a:gd name="connsiteX3266" fmla="*/ 292731 w 7517293"/>
              <a:gd name="connsiteY3266" fmla="*/ 4284897 h 5672137"/>
              <a:gd name="connsiteX3267" fmla="*/ 289991 w 7517293"/>
              <a:gd name="connsiteY3267" fmla="*/ 4287658 h 5672137"/>
              <a:gd name="connsiteX3268" fmla="*/ 293024 w 7517293"/>
              <a:gd name="connsiteY3268" fmla="*/ 4280426 h 5672137"/>
              <a:gd name="connsiteX3269" fmla="*/ 287251 w 7517293"/>
              <a:gd name="connsiteY3269" fmla="*/ 4274374 h 5672137"/>
              <a:gd name="connsiteX3270" fmla="*/ 275256 w 7517293"/>
              <a:gd name="connsiteY3270" fmla="*/ 4264019 h 5672137"/>
              <a:gd name="connsiteX3271" fmla="*/ 257598 w 7517293"/>
              <a:gd name="connsiteY3271" fmla="*/ 4253555 h 5672137"/>
              <a:gd name="connsiteX3272" fmla="*/ 230783 w 7517293"/>
              <a:gd name="connsiteY3272" fmla="*/ 4235683 h 5672137"/>
              <a:gd name="connsiteX3273" fmla="*/ 212735 w 7517293"/>
              <a:gd name="connsiteY3273" fmla="*/ 4231082 h 5672137"/>
              <a:gd name="connsiteX3274" fmla="*/ 207961 w 7517293"/>
              <a:gd name="connsiteY3274" fmla="*/ 4225493 h 5672137"/>
              <a:gd name="connsiteX3275" fmla="*/ 177894 w 7517293"/>
              <a:gd name="connsiteY3275" fmla="*/ 4222391 h 5672137"/>
              <a:gd name="connsiteX3276" fmla="*/ 175617 w 7517293"/>
              <a:gd name="connsiteY3276" fmla="*/ 4218371 h 5672137"/>
              <a:gd name="connsiteX3277" fmla="*/ 173450 w 7517293"/>
              <a:gd name="connsiteY3277" fmla="*/ 4219384 h 5672137"/>
              <a:gd name="connsiteX3278" fmla="*/ 172171 w 7517293"/>
              <a:gd name="connsiteY3278" fmla="*/ 4217367 h 5672137"/>
              <a:gd name="connsiteX3279" fmla="*/ 169723 w 7517293"/>
              <a:gd name="connsiteY3279" fmla="*/ 4218611 h 5672137"/>
              <a:gd name="connsiteX3280" fmla="*/ 164706 w 7517293"/>
              <a:gd name="connsiteY3280" fmla="*/ 4217004 h 5672137"/>
              <a:gd name="connsiteX3281" fmla="*/ 156596 w 7517293"/>
              <a:gd name="connsiteY3281" fmla="*/ 4214897 h 5672137"/>
              <a:gd name="connsiteX3282" fmla="*/ 148936 w 7517293"/>
              <a:gd name="connsiteY3282" fmla="*/ 4216198 h 5672137"/>
              <a:gd name="connsiteX3283" fmla="*/ 136137 w 7517293"/>
              <a:gd name="connsiteY3283" fmla="*/ 4214562 h 5672137"/>
              <a:gd name="connsiteX3284" fmla="*/ 93344 w 7517293"/>
              <a:gd name="connsiteY3284" fmla="*/ 4208218 h 5672137"/>
              <a:gd name="connsiteX3285" fmla="*/ 81690 w 7517293"/>
              <a:gd name="connsiteY3285" fmla="*/ 4210147 h 5672137"/>
              <a:gd name="connsiteX3286" fmla="*/ 77805 w 7517293"/>
              <a:gd name="connsiteY3286" fmla="*/ 4208387 h 5672137"/>
              <a:gd name="connsiteX3287" fmla="*/ 68148 w 7517293"/>
              <a:gd name="connsiteY3287" fmla="*/ 4206333 h 5672137"/>
              <a:gd name="connsiteX3288" fmla="*/ 973562 w 7517293"/>
              <a:gd name="connsiteY3288" fmla="*/ 4204939 h 5672137"/>
              <a:gd name="connsiteX3289" fmla="*/ 967626 w 7517293"/>
              <a:gd name="connsiteY3289" fmla="*/ 4205527 h 5672137"/>
              <a:gd name="connsiteX3290" fmla="*/ 971392 w 7517293"/>
              <a:gd name="connsiteY3290" fmla="*/ 4209447 h 5672137"/>
              <a:gd name="connsiteX3291" fmla="*/ 976715 w 7517293"/>
              <a:gd name="connsiteY3291" fmla="*/ 4210805 h 5672137"/>
              <a:gd name="connsiteX3292" fmla="*/ 977770 w 7517293"/>
              <a:gd name="connsiteY3292" fmla="*/ 4216396 h 5672137"/>
              <a:gd name="connsiteX3293" fmla="*/ 980827 w 7517293"/>
              <a:gd name="connsiteY3293" fmla="*/ 4219158 h 5672137"/>
              <a:gd name="connsiteX3294" fmla="*/ 997267 w 7517293"/>
              <a:gd name="connsiteY3294" fmla="*/ 4238106 h 5672137"/>
              <a:gd name="connsiteX3295" fmla="*/ 1001091 w 7517293"/>
              <a:gd name="connsiteY3295" fmla="*/ 4242464 h 5672137"/>
              <a:gd name="connsiteX3296" fmla="*/ 1007399 w 7517293"/>
              <a:gd name="connsiteY3296" fmla="*/ 4251113 h 5672137"/>
              <a:gd name="connsiteX3297" fmla="*/ 1013512 w 7517293"/>
              <a:gd name="connsiteY3297" fmla="*/ 4260735 h 5672137"/>
              <a:gd name="connsiteX3298" fmla="*/ 1014486 w 7517293"/>
              <a:gd name="connsiteY3298" fmla="*/ 4262651 h 5672137"/>
              <a:gd name="connsiteX3299" fmla="*/ 1018213 w 7517293"/>
              <a:gd name="connsiteY3299" fmla="*/ 4265485 h 5672137"/>
              <a:gd name="connsiteX3300" fmla="*/ 1019516 w 7517293"/>
              <a:gd name="connsiteY3300" fmla="*/ 4271839 h 5672137"/>
              <a:gd name="connsiteX3301" fmla="*/ 1020185 w 7517293"/>
              <a:gd name="connsiteY3301" fmla="*/ 4275804 h 5672137"/>
              <a:gd name="connsiteX3302" fmla="*/ 1021014 w 7517293"/>
              <a:gd name="connsiteY3302" fmla="*/ 4277061 h 5672137"/>
              <a:gd name="connsiteX3303" fmla="*/ 1019869 w 7517293"/>
              <a:gd name="connsiteY3303" fmla="*/ 4283081 h 5672137"/>
              <a:gd name="connsiteX3304" fmla="*/ 1012526 w 7517293"/>
              <a:gd name="connsiteY3304" fmla="*/ 4302787 h 5672137"/>
              <a:gd name="connsiteX3305" fmla="*/ 995452 w 7517293"/>
              <a:gd name="connsiteY3305" fmla="*/ 4315133 h 5672137"/>
              <a:gd name="connsiteX3306" fmla="*/ 990727 w 7517293"/>
              <a:gd name="connsiteY3306" fmla="*/ 4319340 h 5672137"/>
              <a:gd name="connsiteX3307" fmla="*/ 974604 w 7517293"/>
              <a:gd name="connsiteY3307" fmla="*/ 4330977 h 5672137"/>
              <a:gd name="connsiteX3308" fmla="*/ 960746 w 7517293"/>
              <a:gd name="connsiteY3308" fmla="*/ 4339522 h 5672137"/>
              <a:gd name="connsiteX3309" fmla="*/ 955948 w 7517293"/>
              <a:gd name="connsiteY3309" fmla="*/ 4341646 h 5672137"/>
              <a:gd name="connsiteX3310" fmla="*/ 948325 w 7517293"/>
              <a:gd name="connsiteY3310" fmla="*/ 4345684 h 5672137"/>
              <a:gd name="connsiteX3311" fmla="*/ 941213 w 7517293"/>
              <a:gd name="connsiteY3311" fmla="*/ 4351419 h 5672137"/>
              <a:gd name="connsiteX3312" fmla="*/ 941212 w 7517293"/>
              <a:gd name="connsiteY3312" fmla="*/ 4351418 h 5672137"/>
              <a:gd name="connsiteX3313" fmla="*/ 941212 w 7517293"/>
              <a:gd name="connsiteY3313" fmla="*/ 4351419 h 5672137"/>
              <a:gd name="connsiteX3314" fmla="*/ 941213 w 7517293"/>
              <a:gd name="connsiteY3314" fmla="*/ 4351419 h 5672137"/>
              <a:gd name="connsiteX3315" fmla="*/ 947069 w 7517293"/>
              <a:gd name="connsiteY3315" fmla="*/ 4352856 h 5672137"/>
              <a:gd name="connsiteX3316" fmla="*/ 975286 w 7517293"/>
              <a:gd name="connsiteY3316" fmla="*/ 4339553 h 5672137"/>
              <a:gd name="connsiteX3317" fmla="*/ 979621 w 7517293"/>
              <a:gd name="connsiteY3317" fmla="*/ 4336756 h 5672137"/>
              <a:gd name="connsiteX3318" fmla="*/ 985917 w 7517293"/>
              <a:gd name="connsiteY3318" fmla="*/ 4333099 h 5672137"/>
              <a:gd name="connsiteX3319" fmla="*/ 992189 w 7517293"/>
              <a:gd name="connsiteY3319" fmla="*/ 4329706 h 5672137"/>
              <a:gd name="connsiteX3320" fmla="*/ 1002260 w 7517293"/>
              <a:gd name="connsiteY3320" fmla="*/ 4321331 h 5672137"/>
              <a:gd name="connsiteX3321" fmla="*/ 1004963 w 7517293"/>
              <a:gd name="connsiteY3321" fmla="*/ 4317282 h 5672137"/>
              <a:gd name="connsiteX3322" fmla="*/ 1011478 w 7517293"/>
              <a:gd name="connsiteY3322" fmla="*/ 4313256 h 5672137"/>
              <a:gd name="connsiteX3323" fmla="*/ 1010358 w 7517293"/>
              <a:gd name="connsiteY3323" fmla="*/ 4311057 h 5672137"/>
              <a:gd name="connsiteX3324" fmla="*/ 1022828 w 7517293"/>
              <a:gd name="connsiteY3324" fmla="*/ 4285728 h 5672137"/>
              <a:gd name="connsiteX3325" fmla="*/ 1024289 w 7517293"/>
              <a:gd name="connsiteY3325" fmla="*/ 4280666 h 5672137"/>
              <a:gd name="connsiteX3326" fmla="*/ 1025726 w 7517293"/>
              <a:gd name="connsiteY3326" fmla="*/ 4275914 h 5672137"/>
              <a:gd name="connsiteX3327" fmla="*/ 1022755 w 7517293"/>
              <a:gd name="connsiteY3327" fmla="*/ 4259892 h 5672137"/>
              <a:gd name="connsiteX3328" fmla="*/ 1017251 w 7517293"/>
              <a:gd name="connsiteY3328" fmla="*/ 4251017 h 5672137"/>
              <a:gd name="connsiteX3329" fmla="*/ 1007922 w 7517293"/>
              <a:gd name="connsiteY3329" fmla="*/ 4242066 h 5672137"/>
              <a:gd name="connsiteX3330" fmla="*/ 992323 w 7517293"/>
              <a:gd name="connsiteY3330" fmla="*/ 4219581 h 5672137"/>
              <a:gd name="connsiteX3331" fmla="*/ 976777 w 7517293"/>
              <a:gd name="connsiteY3331" fmla="*/ 4210821 h 5672137"/>
              <a:gd name="connsiteX3332" fmla="*/ 977514 w 7517293"/>
              <a:gd name="connsiteY3332" fmla="*/ 4211009 h 5672137"/>
              <a:gd name="connsiteX3333" fmla="*/ 973562 w 7517293"/>
              <a:gd name="connsiteY3333" fmla="*/ 4204939 h 5672137"/>
              <a:gd name="connsiteX3334" fmla="*/ 962708 w 7517293"/>
              <a:gd name="connsiteY3334" fmla="*/ 4201445 h 5672137"/>
              <a:gd name="connsiteX3335" fmla="*/ 961488 w 7517293"/>
              <a:gd name="connsiteY3335" fmla="*/ 4202666 h 5672137"/>
              <a:gd name="connsiteX3336" fmla="*/ 966347 w 7517293"/>
              <a:gd name="connsiteY3336" fmla="*/ 4202512 h 5672137"/>
              <a:gd name="connsiteX3337" fmla="*/ 962708 w 7517293"/>
              <a:gd name="connsiteY3337" fmla="*/ 4201445 h 5672137"/>
              <a:gd name="connsiteX3338" fmla="*/ 200168 w 7517293"/>
              <a:gd name="connsiteY3338" fmla="*/ 4197653 h 5672137"/>
              <a:gd name="connsiteX3339" fmla="*/ 197355 w 7517293"/>
              <a:gd name="connsiteY3339" fmla="*/ 4200295 h 5672137"/>
              <a:gd name="connsiteX3340" fmla="*/ 192995 w 7517293"/>
              <a:gd name="connsiteY3340" fmla="*/ 4199968 h 5672137"/>
              <a:gd name="connsiteX3341" fmla="*/ 200168 w 7517293"/>
              <a:gd name="connsiteY3341" fmla="*/ 4197653 h 5672137"/>
              <a:gd name="connsiteX3342" fmla="*/ 209520 w 7517293"/>
              <a:gd name="connsiteY3342" fmla="*/ 4197014 h 5672137"/>
              <a:gd name="connsiteX3343" fmla="*/ 210543 w 7517293"/>
              <a:gd name="connsiteY3343" fmla="*/ 4199875 h 5672137"/>
              <a:gd name="connsiteX3344" fmla="*/ 209277 w 7517293"/>
              <a:gd name="connsiteY3344" fmla="*/ 4197895 h 5672137"/>
              <a:gd name="connsiteX3345" fmla="*/ 209520 w 7517293"/>
              <a:gd name="connsiteY3345" fmla="*/ 4197014 h 5672137"/>
              <a:gd name="connsiteX3346" fmla="*/ 215962 w 7517293"/>
              <a:gd name="connsiteY3346" fmla="*/ 4193376 h 5672137"/>
              <a:gd name="connsiteX3347" fmla="*/ 214391 w 7517293"/>
              <a:gd name="connsiteY3347" fmla="*/ 4194678 h 5672137"/>
              <a:gd name="connsiteX3348" fmla="*/ 209995 w 7517293"/>
              <a:gd name="connsiteY3348" fmla="*/ 4195329 h 5672137"/>
              <a:gd name="connsiteX3349" fmla="*/ 209533 w 7517293"/>
              <a:gd name="connsiteY3349" fmla="*/ 4197002 h 5672137"/>
              <a:gd name="connsiteX3350" fmla="*/ 217643 w 7517293"/>
              <a:gd name="connsiteY3350" fmla="*/ 4193840 h 5672137"/>
              <a:gd name="connsiteX3351" fmla="*/ 215962 w 7517293"/>
              <a:gd name="connsiteY3351" fmla="*/ 4193376 h 5672137"/>
              <a:gd name="connsiteX3352" fmla="*/ 951783 w 7517293"/>
              <a:gd name="connsiteY3352" fmla="*/ 4193145 h 5672137"/>
              <a:gd name="connsiteX3353" fmla="*/ 947106 w 7517293"/>
              <a:gd name="connsiteY3353" fmla="*/ 4193590 h 5672137"/>
              <a:gd name="connsiteX3354" fmla="*/ 961306 w 7517293"/>
              <a:gd name="connsiteY3354" fmla="*/ 4201119 h 5672137"/>
              <a:gd name="connsiteX3355" fmla="*/ 958566 w 7517293"/>
              <a:gd name="connsiteY3355" fmla="*/ 4195221 h 5672137"/>
              <a:gd name="connsiteX3356" fmla="*/ 951783 w 7517293"/>
              <a:gd name="connsiteY3356" fmla="*/ 4193145 h 5672137"/>
              <a:gd name="connsiteX3357" fmla="*/ 934198 w 7517293"/>
              <a:gd name="connsiteY3357" fmla="*/ 4186457 h 5672137"/>
              <a:gd name="connsiteX3358" fmla="*/ 939288 w 7517293"/>
              <a:gd name="connsiteY3358" fmla="*/ 4189199 h 5672137"/>
              <a:gd name="connsiteX3359" fmla="*/ 934198 w 7517293"/>
              <a:gd name="connsiteY3359" fmla="*/ 4186457 h 5672137"/>
              <a:gd name="connsiteX3360" fmla="*/ 228847 w 7517293"/>
              <a:gd name="connsiteY3360" fmla="*/ 4186120 h 5672137"/>
              <a:gd name="connsiteX3361" fmla="*/ 222758 w 7517293"/>
              <a:gd name="connsiteY3361" fmla="*/ 4189173 h 5672137"/>
              <a:gd name="connsiteX3362" fmla="*/ 224511 w 7517293"/>
              <a:gd name="connsiteY3362" fmla="*/ 4192092 h 5672137"/>
              <a:gd name="connsiteX3363" fmla="*/ 227604 w 7517293"/>
              <a:gd name="connsiteY3363" fmla="*/ 4190347 h 5672137"/>
              <a:gd name="connsiteX3364" fmla="*/ 226520 w 7517293"/>
              <a:gd name="connsiteY3364" fmla="*/ 4188207 h 5672137"/>
              <a:gd name="connsiteX3365" fmla="*/ 228847 w 7517293"/>
              <a:gd name="connsiteY3365" fmla="*/ 4186120 h 5672137"/>
              <a:gd name="connsiteX3366" fmla="*/ 920364 w 7517293"/>
              <a:gd name="connsiteY3366" fmla="*/ 4182616 h 5672137"/>
              <a:gd name="connsiteX3367" fmla="*/ 924894 w 7517293"/>
              <a:gd name="connsiteY3367" fmla="*/ 4185644 h 5672137"/>
              <a:gd name="connsiteX3368" fmla="*/ 920364 w 7517293"/>
              <a:gd name="connsiteY3368" fmla="*/ 4182616 h 5672137"/>
              <a:gd name="connsiteX3369" fmla="*/ 903619 w 7517293"/>
              <a:gd name="connsiteY3369" fmla="*/ 4180698 h 5672137"/>
              <a:gd name="connsiteX3370" fmla="*/ 911072 w 7517293"/>
              <a:gd name="connsiteY3370" fmla="*/ 4182136 h 5672137"/>
              <a:gd name="connsiteX3371" fmla="*/ 914202 w 7517293"/>
              <a:gd name="connsiteY3371" fmla="*/ 4181788 h 5672137"/>
              <a:gd name="connsiteX3372" fmla="*/ 907906 w 7517293"/>
              <a:gd name="connsiteY3372" fmla="*/ 4180903 h 5672137"/>
              <a:gd name="connsiteX3373" fmla="*/ 903619 w 7517293"/>
              <a:gd name="connsiteY3373" fmla="*/ 4180698 h 5672137"/>
              <a:gd name="connsiteX3374" fmla="*/ 877147 w 7517293"/>
              <a:gd name="connsiteY3374" fmla="*/ 4175648 h 5672137"/>
              <a:gd name="connsiteX3375" fmla="*/ 878423 w 7517293"/>
              <a:gd name="connsiteY3375" fmla="*/ 4177883 h 5672137"/>
              <a:gd name="connsiteX3376" fmla="*/ 883258 w 7517293"/>
              <a:gd name="connsiteY3376" fmla="*/ 4175937 h 5672137"/>
              <a:gd name="connsiteX3377" fmla="*/ 877147 w 7517293"/>
              <a:gd name="connsiteY3377" fmla="*/ 4175648 h 5672137"/>
              <a:gd name="connsiteX3378" fmla="*/ 242656 w 7517293"/>
              <a:gd name="connsiteY3378" fmla="*/ 4175517 h 5672137"/>
              <a:gd name="connsiteX3379" fmla="*/ 234412 w 7517293"/>
              <a:gd name="connsiteY3379" fmla="*/ 4179533 h 5672137"/>
              <a:gd name="connsiteX3380" fmla="*/ 228847 w 7517293"/>
              <a:gd name="connsiteY3380" fmla="*/ 4186119 h 5672137"/>
              <a:gd name="connsiteX3381" fmla="*/ 237334 w 7517293"/>
              <a:gd name="connsiteY3381" fmla="*/ 4188226 h 5672137"/>
              <a:gd name="connsiteX3382" fmla="*/ 250158 w 7517293"/>
              <a:gd name="connsiteY3382" fmla="*/ 4195603 h 5672137"/>
              <a:gd name="connsiteX3383" fmla="*/ 277424 w 7517293"/>
              <a:gd name="connsiteY3383" fmla="*/ 4193331 h 5672137"/>
              <a:gd name="connsiteX3384" fmla="*/ 287763 w 7517293"/>
              <a:gd name="connsiteY3384" fmla="*/ 4193149 h 5672137"/>
              <a:gd name="connsiteX3385" fmla="*/ 342794 w 7517293"/>
              <a:gd name="connsiteY3385" fmla="*/ 4199533 h 5672137"/>
              <a:gd name="connsiteX3386" fmla="*/ 346253 w 7517293"/>
              <a:gd name="connsiteY3386" fmla="*/ 4197177 h 5672137"/>
              <a:gd name="connsiteX3387" fmla="*/ 361926 w 7517293"/>
              <a:gd name="connsiteY3387" fmla="*/ 4197490 h 5672137"/>
              <a:gd name="connsiteX3388" fmla="*/ 363083 w 7517293"/>
              <a:gd name="connsiteY3388" fmla="*/ 4201474 h 5672137"/>
              <a:gd name="connsiteX3389" fmla="*/ 380302 w 7517293"/>
              <a:gd name="connsiteY3389" fmla="*/ 4204458 h 5672137"/>
              <a:gd name="connsiteX3390" fmla="*/ 383553 w 7517293"/>
              <a:gd name="connsiteY3390" fmla="*/ 4205335 h 5672137"/>
              <a:gd name="connsiteX3391" fmla="*/ 393758 w 7517293"/>
              <a:gd name="connsiteY3391" fmla="*/ 4208276 h 5672137"/>
              <a:gd name="connsiteX3392" fmla="*/ 396706 w 7517293"/>
              <a:gd name="connsiteY3392" fmla="*/ 4206486 h 5672137"/>
              <a:gd name="connsiteX3393" fmla="*/ 369585 w 7517293"/>
              <a:gd name="connsiteY3393" fmla="*/ 4197861 h 5672137"/>
              <a:gd name="connsiteX3394" fmla="*/ 362766 w 7517293"/>
              <a:gd name="connsiteY3394" fmla="*/ 4196024 h 5672137"/>
              <a:gd name="connsiteX3395" fmla="*/ 355995 w 7517293"/>
              <a:gd name="connsiteY3395" fmla="*/ 4194102 h 5672137"/>
              <a:gd name="connsiteX3396" fmla="*/ 354631 w 7517293"/>
              <a:gd name="connsiteY3396" fmla="*/ 4192174 h 5672137"/>
              <a:gd name="connsiteX3397" fmla="*/ 307332 w 7517293"/>
              <a:gd name="connsiteY3397" fmla="*/ 4180716 h 5672137"/>
              <a:gd name="connsiteX3398" fmla="*/ 306030 w 7517293"/>
              <a:gd name="connsiteY3398" fmla="*/ 4178652 h 5672137"/>
              <a:gd name="connsiteX3399" fmla="*/ 275000 w 7517293"/>
              <a:gd name="connsiteY3399" fmla="*/ 4176381 h 5672137"/>
              <a:gd name="connsiteX3400" fmla="*/ 270422 w 7517293"/>
              <a:gd name="connsiteY3400" fmla="*/ 4177792 h 5672137"/>
              <a:gd name="connsiteX3401" fmla="*/ 262263 w 7517293"/>
              <a:gd name="connsiteY3401" fmla="*/ 4177335 h 5672137"/>
              <a:gd name="connsiteX3402" fmla="*/ 259827 w 7517293"/>
              <a:gd name="connsiteY3402" fmla="*/ 4178778 h 5672137"/>
              <a:gd name="connsiteX3403" fmla="*/ 253592 w 7517293"/>
              <a:gd name="connsiteY3403" fmla="*/ 4181050 h 5672137"/>
              <a:gd name="connsiteX3404" fmla="*/ 249646 w 7517293"/>
              <a:gd name="connsiteY3404" fmla="*/ 4179363 h 5672137"/>
              <a:gd name="connsiteX3405" fmla="*/ 242656 w 7517293"/>
              <a:gd name="connsiteY3405" fmla="*/ 4175517 h 5672137"/>
              <a:gd name="connsiteX3406" fmla="*/ 821833 w 7517293"/>
              <a:gd name="connsiteY3406" fmla="*/ 4173771 h 5672137"/>
              <a:gd name="connsiteX3407" fmla="*/ 821554 w 7517293"/>
              <a:gd name="connsiteY3407" fmla="*/ 4175097 h 5672137"/>
              <a:gd name="connsiteX3408" fmla="*/ 821553 w 7517293"/>
              <a:gd name="connsiteY3408" fmla="*/ 4175097 h 5672137"/>
              <a:gd name="connsiteX3409" fmla="*/ 821833 w 7517293"/>
              <a:gd name="connsiteY3409" fmla="*/ 4173771 h 5672137"/>
              <a:gd name="connsiteX3410" fmla="*/ 832501 w 7517293"/>
              <a:gd name="connsiteY3410" fmla="*/ 4173125 h 5672137"/>
              <a:gd name="connsiteX3411" fmla="*/ 832501 w 7517293"/>
              <a:gd name="connsiteY3411" fmla="*/ 4173126 h 5672137"/>
              <a:gd name="connsiteX3412" fmla="*/ 832330 w 7517293"/>
              <a:gd name="connsiteY3412" fmla="*/ 4173219 h 5672137"/>
              <a:gd name="connsiteX3413" fmla="*/ 832199 w 7517293"/>
              <a:gd name="connsiteY3413" fmla="*/ 4173165 h 5672137"/>
              <a:gd name="connsiteX3414" fmla="*/ 831575 w 7517293"/>
              <a:gd name="connsiteY3414" fmla="*/ 4172906 h 5672137"/>
              <a:gd name="connsiteX3415" fmla="*/ 832199 w 7517293"/>
              <a:gd name="connsiteY3415" fmla="*/ 4173165 h 5672137"/>
              <a:gd name="connsiteX3416" fmla="*/ 831551 w 7517293"/>
              <a:gd name="connsiteY3416" fmla="*/ 4173250 h 5672137"/>
              <a:gd name="connsiteX3417" fmla="*/ 831575 w 7517293"/>
              <a:gd name="connsiteY3417" fmla="*/ 4172906 h 5672137"/>
              <a:gd name="connsiteX3418" fmla="*/ 863706 w 7517293"/>
              <a:gd name="connsiteY3418" fmla="*/ 4172140 h 5672137"/>
              <a:gd name="connsiteX3419" fmla="*/ 861411 w 7517293"/>
              <a:gd name="connsiteY3419" fmla="*/ 4173505 h 5672137"/>
              <a:gd name="connsiteX3420" fmla="*/ 867086 w 7517293"/>
              <a:gd name="connsiteY3420" fmla="*/ 4174441 h 5672137"/>
              <a:gd name="connsiteX3421" fmla="*/ 863706 w 7517293"/>
              <a:gd name="connsiteY3421" fmla="*/ 4172140 h 5672137"/>
              <a:gd name="connsiteX3422" fmla="*/ 810447 w 7517293"/>
              <a:gd name="connsiteY3422" fmla="*/ 4171087 h 5672137"/>
              <a:gd name="connsiteX3423" fmla="*/ 803177 w 7517293"/>
              <a:gd name="connsiteY3423" fmla="*/ 4172383 h 5672137"/>
              <a:gd name="connsiteX3424" fmla="*/ 800351 w 7517293"/>
              <a:gd name="connsiteY3424" fmla="*/ 4171184 h 5672137"/>
              <a:gd name="connsiteX3425" fmla="*/ 792631 w 7517293"/>
              <a:gd name="connsiteY3425" fmla="*/ 4172457 h 5672137"/>
              <a:gd name="connsiteX3426" fmla="*/ 786676 w 7517293"/>
              <a:gd name="connsiteY3426" fmla="*/ 4171846 h 5672137"/>
              <a:gd name="connsiteX3427" fmla="*/ 778663 w 7517293"/>
              <a:gd name="connsiteY3427" fmla="*/ 4172284 h 5672137"/>
              <a:gd name="connsiteX3428" fmla="*/ 769103 w 7517293"/>
              <a:gd name="connsiteY3428" fmla="*/ 4173238 h 5672137"/>
              <a:gd name="connsiteX3429" fmla="*/ 764001 w 7517293"/>
              <a:gd name="connsiteY3429" fmla="*/ 4173683 h 5672137"/>
              <a:gd name="connsiteX3430" fmla="*/ 755769 w 7517293"/>
              <a:gd name="connsiteY3430" fmla="*/ 4175070 h 5672137"/>
              <a:gd name="connsiteX3431" fmla="*/ 742921 w 7517293"/>
              <a:gd name="connsiteY3431" fmla="*/ 4178626 h 5672137"/>
              <a:gd name="connsiteX3432" fmla="*/ 701200 w 7517293"/>
              <a:gd name="connsiteY3432" fmla="*/ 4188881 h 5672137"/>
              <a:gd name="connsiteX3433" fmla="*/ 663826 w 7517293"/>
              <a:gd name="connsiteY3433" fmla="*/ 4201808 h 5672137"/>
              <a:gd name="connsiteX3434" fmla="*/ 654084 w 7517293"/>
              <a:gd name="connsiteY3434" fmla="*/ 4205962 h 5672137"/>
              <a:gd name="connsiteX3435" fmla="*/ 650856 w 7517293"/>
              <a:gd name="connsiteY3435" fmla="*/ 4207352 h 5672137"/>
              <a:gd name="connsiteX3436" fmla="*/ 641504 w 7517293"/>
              <a:gd name="connsiteY3436" fmla="*/ 4212114 h 5672137"/>
              <a:gd name="connsiteX3437" fmla="*/ 641504 w 7517293"/>
              <a:gd name="connsiteY3437" fmla="*/ 4212117 h 5672137"/>
              <a:gd name="connsiteX3438" fmla="*/ 628620 w 7517293"/>
              <a:gd name="connsiteY3438" fmla="*/ 4222784 h 5672137"/>
              <a:gd name="connsiteX3439" fmla="*/ 651392 w 7517293"/>
              <a:gd name="connsiteY3439" fmla="*/ 4219753 h 5672137"/>
              <a:gd name="connsiteX3440" fmla="*/ 663631 w 7517293"/>
              <a:gd name="connsiteY3440" fmla="*/ 4214350 h 5672137"/>
              <a:gd name="connsiteX3441" fmla="*/ 670061 w 7517293"/>
              <a:gd name="connsiteY3441" fmla="*/ 4214344 h 5672137"/>
              <a:gd name="connsiteX3442" fmla="*/ 672874 w 7517293"/>
              <a:gd name="connsiteY3442" fmla="*/ 4211888 h 5672137"/>
              <a:gd name="connsiteX3443" fmla="*/ 684638 w 7517293"/>
              <a:gd name="connsiteY3443" fmla="*/ 4209389 h 5672137"/>
              <a:gd name="connsiteX3444" fmla="*/ 704938 w 7517293"/>
              <a:gd name="connsiteY3444" fmla="*/ 4202364 h 5672137"/>
              <a:gd name="connsiteX3445" fmla="*/ 742629 w 7517293"/>
              <a:gd name="connsiteY3445" fmla="*/ 4191091 h 5672137"/>
              <a:gd name="connsiteX3446" fmla="*/ 763745 w 7517293"/>
              <a:gd name="connsiteY3446" fmla="*/ 4186176 h 5672137"/>
              <a:gd name="connsiteX3447" fmla="*/ 785494 w 7517293"/>
              <a:gd name="connsiteY3447" fmla="*/ 4179577 h 5672137"/>
              <a:gd name="connsiteX3448" fmla="*/ 798598 w 7517293"/>
              <a:gd name="connsiteY3448" fmla="*/ 4177806 h 5672137"/>
              <a:gd name="connsiteX3449" fmla="*/ 815257 w 7517293"/>
              <a:gd name="connsiteY3449" fmla="*/ 4177009 h 5672137"/>
              <a:gd name="connsiteX3450" fmla="*/ 821553 w 7517293"/>
              <a:gd name="connsiteY3450" fmla="*/ 4175098 h 5672137"/>
              <a:gd name="connsiteX3451" fmla="*/ 821554 w 7517293"/>
              <a:gd name="connsiteY3451" fmla="*/ 4175097 h 5672137"/>
              <a:gd name="connsiteX3452" fmla="*/ 824552 w 7517293"/>
              <a:gd name="connsiteY3452" fmla="*/ 4177435 h 5672137"/>
              <a:gd name="connsiteX3453" fmla="*/ 828117 w 7517293"/>
              <a:gd name="connsiteY3453" fmla="*/ 4176780 h 5672137"/>
              <a:gd name="connsiteX3454" fmla="*/ 832367 w 7517293"/>
              <a:gd name="connsiteY3454" fmla="*/ 4176183 h 5672137"/>
              <a:gd name="connsiteX3455" fmla="*/ 837165 w 7517293"/>
              <a:gd name="connsiteY3455" fmla="*/ 4175960 h 5672137"/>
              <a:gd name="connsiteX3456" fmla="*/ 843485 w 7517293"/>
              <a:gd name="connsiteY3456" fmla="*/ 4175762 h 5672137"/>
              <a:gd name="connsiteX3457" fmla="*/ 842268 w 7517293"/>
              <a:gd name="connsiteY3457" fmla="*/ 4173623 h 5672137"/>
              <a:gd name="connsiteX3458" fmla="*/ 834315 w 7517293"/>
              <a:gd name="connsiteY3458" fmla="*/ 4171457 h 5672137"/>
              <a:gd name="connsiteX3459" fmla="*/ 832513 w 7517293"/>
              <a:gd name="connsiteY3459" fmla="*/ 4172872 h 5672137"/>
              <a:gd name="connsiteX3460" fmla="*/ 831575 w 7517293"/>
              <a:gd name="connsiteY3460" fmla="*/ 4172906 h 5672137"/>
              <a:gd name="connsiteX3461" fmla="*/ 810447 w 7517293"/>
              <a:gd name="connsiteY3461" fmla="*/ 4171087 h 5672137"/>
              <a:gd name="connsiteX3462" fmla="*/ 844028 w 7517293"/>
              <a:gd name="connsiteY3462" fmla="*/ 4170722 h 5672137"/>
              <a:gd name="connsiteX3463" fmla="*/ 842268 w 7517293"/>
              <a:gd name="connsiteY3463" fmla="*/ 4173622 h 5672137"/>
              <a:gd name="connsiteX3464" fmla="*/ 843485 w 7517293"/>
              <a:gd name="connsiteY3464" fmla="*/ 4175761 h 5672137"/>
              <a:gd name="connsiteX3465" fmla="*/ 843485 w 7517293"/>
              <a:gd name="connsiteY3465" fmla="*/ 4175760 h 5672137"/>
              <a:gd name="connsiteX3466" fmla="*/ 854543 w 7517293"/>
              <a:gd name="connsiteY3466" fmla="*/ 4171676 h 5672137"/>
              <a:gd name="connsiteX3467" fmla="*/ 852436 w 7517293"/>
              <a:gd name="connsiteY3467" fmla="*/ 4172735 h 5672137"/>
              <a:gd name="connsiteX3468" fmla="*/ 851121 w 7517293"/>
              <a:gd name="connsiteY3468" fmla="*/ 4170754 h 5672137"/>
              <a:gd name="connsiteX3469" fmla="*/ 846737 w 7517293"/>
              <a:gd name="connsiteY3469" fmla="*/ 4172760 h 5672137"/>
              <a:gd name="connsiteX3470" fmla="*/ 844028 w 7517293"/>
              <a:gd name="connsiteY3470" fmla="*/ 4170722 h 5672137"/>
              <a:gd name="connsiteX3471" fmla="*/ 251254 w 7517293"/>
              <a:gd name="connsiteY3471" fmla="*/ 4170681 h 5672137"/>
              <a:gd name="connsiteX3472" fmla="*/ 244812 w 7517293"/>
              <a:gd name="connsiteY3472" fmla="*/ 4174309 h 5672137"/>
              <a:gd name="connsiteX3473" fmla="*/ 251254 w 7517293"/>
              <a:gd name="connsiteY3473" fmla="*/ 4170681 h 5672137"/>
              <a:gd name="connsiteX3474" fmla="*/ 274184 w 7517293"/>
              <a:gd name="connsiteY3474" fmla="*/ 4150001 h 5672137"/>
              <a:gd name="connsiteX3475" fmla="*/ 269313 w 7517293"/>
              <a:gd name="connsiteY3475" fmla="*/ 4154160 h 5672137"/>
              <a:gd name="connsiteX3476" fmla="*/ 269325 w 7517293"/>
              <a:gd name="connsiteY3476" fmla="*/ 4154159 h 5672137"/>
              <a:gd name="connsiteX3477" fmla="*/ 264576 w 7517293"/>
              <a:gd name="connsiteY3477" fmla="*/ 4155418 h 5672137"/>
              <a:gd name="connsiteX3478" fmla="*/ 259133 w 7517293"/>
              <a:gd name="connsiteY3478" fmla="*/ 4161301 h 5672137"/>
              <a:gd name="connsiteX3479" fmla="*/ 256247 w 7517293"/>
              <a:gd name="connsiteY3479" fmla="*/ 4165752 h 5672137"/>
              <a:gd name="connsiteX3480" fmla="*/ 261313 w 7517293"/>
              <a:gd name="connsiteY3480" fmla="*/ 4167128 h 5672137"/>
              <a:gd name="connsiteX3481" fmla="*/ 262920 w 7517293"/>
              <a:gd name="connsiteY3481" fmla="*/ 4166709 h 5672137"/>
              <a:gd name="connsiteX3482" fmla="*/ 269593 w 7517293"/>
              <a:gd name="connsiteY3482" fmla="*/ 4162466 h 5672137"/>
              <a:gd name="connsiteX3483" fmla="*/ 277655 w 7517293"/>
              <a:gd name="connsiteY3483" fmla="*/ 4151040 h 5672137"/>
              <a:gd name="connsiteX3484" fmla="*/ 275475 w 7517293"/>
              <a:gd name="connsiteY3484" fmla="*/ 4152042 h 5672137"/>
              <a:gd name="connsiteX3485" fmla="*/ 274184 w 7517293"/>
              <a:gd name="connsiteY3485" fmla="*/ 4150001 h 5672137"/>
              <a:gd name="connsiteX3486" fmla="*/ 367686 w 7517293"/>
              <a:gd name="connsiteY3486" fmla="*/ 4105856 h 5672137"/>
              <a:gd name="connsiteX3487" fmla="*/ 369756 w 7517293"/>
              <a:gd name="connsiteY3487" fmla="*/ 4108869 h 5672137"/>
              <a:gd name="connsiteX3488" fmla="*/ 367686 w 7517293"/>
              <a:gd name="connsiteY3488" fmla="*/ 4105856 h 5672137"/>
              <a:gd name="connsiteX3489" fmla="*/ 181280 w 7517293"/>
              <a:gd name="connsiteY3489" fmla="*/ 4103004 h 5672137"/>
              <a:gd name="connsiteX3490" fmla="*/ 182108 w 7517293"/>
              <a:gd name="connsiteY3490" fmla="*/ 4103262 h 5672137"/>
              <a:gd name="connsiteX3491" fmla="*/ 182108 w 7517293"/>
              <a:gd name="connsiteY3491" fmla="*/ 4103439 h 5672137"/>
              <a:gd name="connsiteX3492" fmla="*/ 181280 w 7517293"/>
              <a:gd name="connsiteY3492" fmla="*/ 4103004 h 5672137"/>
              <a:gd name="connsiteX3493" fmla="*/ 554847 w 7517293"/>
              <a:gd name="connsiteY3493" fmla="*/ 4097786 h 5672137"/>
              <a:gd name="connsiteX3494" fmla="*/ 552569 w 7517293"/>
              <a:gd name="connsiteY3494" fmla="*/ 4098874 h 5672137"/>
              <a:gd name="connsiteX3495" fmla="*/ 547260 w 7517293"/>
              <a:gd name="connsiteY3495" fmla="*/ 4102054 h 5672137"/>
              <a:gd name="connsiteX3496" fmla="*/ 552375 w 7517293"/>
              <a:gd name="connsiteY3496" fmla="*/ 4113306 h 5672137"/>
              <a:gd name="connsiteX3497" fmla="*/ 554201 w 7517293"/>
              <a:gd name="connsiteY3497" fmla="*/ 4116206 h 5672137"/>
              <a:gd name="connsiteX3498" fmla="*/ 562750 w 7517293"/>
              <a:gd name="connsiteY3498" fmla="*/ 4132413 h 5672137"/>
              <a:gd name="connsiteX3499" fmla="*/ 583014 w 7517293"/>
              <a:gd name="connsiteY3499" fmla="*/ 4174880 h 5672137"/>
              <a:gd name="connsiteX3500" fmla="*/ 581005 w 7517293"/>
              <a:gd name="connsiteY3500" fmla="*/ 4176193 h 5672137"/>
              <a:gd name="connsiteX3501" fmla="*/ 595776 w 7517293"/>
              <a:gd name="connsiteY3501" fmla="*/ 4207326 h 5672137"/>
              <a:gd name="connsiteX3502" fmla="*/ 589541 w 7517293"/>
              <a:gd name="connsiteY3502" fmla="*/ 4222140 h 5672137"/>
              <a:gd name="connsiteX3503" fmla="*/ 585657 w 7517293"/>
              <a:gd name="connsiteY3503" fmla="*/ 4230675 h 5672137"/>
              <a:gd name="connsiteX3504" fmla="*/ 592342 w 7517293"/>
              <a:gd name="connsiteY3504" fmla="*/ 4226438 h 5672137"/>
              <a:gd name="connsiteX3505" fmla="*/ 598358 w 7517293"/>
              <a:gd name="connsiteY3505" fmla="*/ 4228441 h 5672137"/>
              <a:gd name="connsiteX3506" fmla="*/ 598650 w 7517293"/>
              <a:gd name="connsiteY3506" fmla="*/ 4224083 h 5672137"/>
              <a:gd name="connsiteX3507" fmla="*/ 601902 w 7517293"/>
              <a:gd name="connsiteY3507" fmla="*/ 4223596 h 5672137"/>
              <a:gd name="connsiteX3508" fmla="*/ 606091 w 7517293"/>
              <a:gd name="connsiteY3508" fmla="*/ 4215795 h 5672137"/>
              <a:gd name="connsiteX3509" fmla="*/ 604873 w 7517293"/>
              <a:gd name="connsiteY3509" fmla="*/ 4210826 h 5672137"/>
              <a:gd name="connsiteX3510" fmla="*/ 608368 w 7517293"/>
              <a:gd name="connsiteY3510" fmla="*/ 4204586 h 5672137"/>
              <a:gd name="connsiteX3511" fmla="*/ 604033 w 7517293"/>
              <a:gd name="connsiteY3511" fmla="*/ 4206790 h 5672137"/>
              <a:gd name="connsiteX3512" fmla="*/ 598869 w 7517293"/>
              <a:gd name="connsiteY3512" fmla="*/ 4202788 h 5672137"/>
              <a:gd name="connsiteX3513" fmla="*/ 596945 w 7517293"/>
              <a:gd name="connsiteY3513" fmla="*/ 4191719 h 5672137"/>
              <a:gd name="connsiteX3514" fmla="*/ 593609 w 7517293"/>
              <a:gd name="connsiteY3514" fmla="*/ 4169478 h 5672137"/>
              <a:gd name="connsiteX3515" fmla="*/ 554847 w 7517293"/>
              <a:gd name="connsiteY3515" fmla="*/ 4097786 h 5672137"/>
              <a:gd name="connsiteX3516" fmla="*/ 445112 w 7517293"/>
              <a:gd name="connsiteY3516" fmla="*/ 4053020 h 5672137"/>
              <a:gd name="connsiteX3517" fmla="*/ 449034 w 7517293"/>
              <a:gd name="connsiteY3517" fmla="*/ 4055733 h 5672137"/>
              <a:gd name="connsiteX3518" fmla="*/ 445112 w 7517293"/>
              <a:gd name="connsiteY3518" fmla="*/ 4053020 h 5672137"/>
              <a:gd name="connsiteX3519" fmla="*/ 625186 w 7517293"/>
              <a:gd name="connsiteY3519" fmla="*/ 4010862 h 5672137"/>
              <a:gd name="connsiteX3520" fmla="*/ 623322 w 7517293"/>
              <a:gd name="connsiteY3520" fmla="*/ 4013810 h 5672137"/>
              <a:gd name="connsiteX3521" fmla="*/ 621691 w 7517293"/>
              <a:gd name="connsiteY3521" fmla="*/ 4010938 h 5672137"/>
              <a:gd name="connsiteX3522" fmla="*/ 625186 w 7517293"/>
              <a:gd name="connsiteY3522" fmla="*/ 4010862 h 5672137"/>
              <a:gd name="connsiteX3523" fmla="*/ 452115 w 7517293"/>
              <a:gd name="connsiteY3523" fmla="*/ 4004977 h 5672137"/>
              <a:gd name="connsiteX3524" fmla="*/ 452115 w 7517293"/>
              <a:gd name="connsiteY3524" fmla="*/ 4004978 h 5672137"/>
              <a:gd name="connsiteX3525" fmla="*/ 452066 w 7517293"/>
              <a:gd name="connsiteY3525" fmla="*/ 4005009 h 5672137"/>
              <a:gd name="connsiteX3526" fmla="*/ 452030 w 7517293"/>
              <a:gd name="connsiteY3526" fmla="*/ 4004984 h 5672137"/>
              <a:gd name="connsiteX3527" fmla="*/ 452151 w 7517293"/>
              <a:gd name="connsiteY3527" fmla="*/ 4001787 h 5672137"/>
              <a:gd name="connsiteX3528" fmla="*/ 452078 w 7517293"/>
              <a:gd name="connsiteY3528" fmla="*/ 4004514 h 5672137"/>
              <a:gd name="connsiteX3529" fmla="*/ 452115 w 7517293"/>
              <a:gd name="connsiteY3529" fmla="*/ 4004977 h 5672137"/>
              <a:gd name="connsiteX3530" fmla="*/ 452066 w 7517293"/>
              <a:gd name="connsiteY3530" fmla="*/ 4004515 h 5672137"/>
              <a:gd name="connsiteX3531" fmla="*/ 451347 w 7517293"/>
              <a:gd name="connsiteY3531" fmla="*/ 4004501 h 5672137"/>
              <a:gd name="connsiteX3532" fmla="*/ 452030 w 7517293"/>
              <a:gd name="connsiteY3532" fmla="*/ 4004984 h 5672137"/>
              <a:gd name="connsiteX3533" fmla="*/ 451286 w 7517293"/>
              <a:gd name="connsiteY3533" fmla="*/ 4005038 h 5672137"/>
              <a:gd name="connsiteX3534" fmla="*/ 451347 w 7517293"/>
              <a:gd name="connsiteY3534" fmla="*/ 4004499 h 5672137"/>
              <a:gd name="connsiteX3535" fmla="*/ 450641 w 7517293"/>
              <a:gd name="connsiteY3535" fmla="*/ 4004048 h 5672137"/>
              <a:gd name="connsiteX3536" fmla="*/ 451299 w 7517293"/>
              <a:gd name="connsiteY3536" fmla="*/ 4009502 h 5672137"/>
              <a:gd name="connsiteX3537" fmla="*/ 453734 w 7517293"/>
              <a:gd name="connsiteY3537" fmla="*/ 4012138 h 5672137"/>
              <a:gd name="connsiteX3538" fmla="*/ 457534 w 7517293"/>
              <a:gd name="connsiteY3538" fmla="*/ 4014286 h 5672137"/>
              <a:gd name="connsiteX3539" fmla="*/ 456900 w 7517293"/>
              <a:gd name="connsiteY3539" fmla="*/ 4023655 h 5672137"/>
              <a:gd name="connsiteX3540" fmla="*/ 459519 w 7517293"/>
              <a:gd name="connsiteY3540" fmla="*/ 4027229 h 5672137"/>
              <a:gd name="connsiteX3541" fmla="*/ 453515 w 7517293"/>
              <a:gd name="connsiteY3541" fmla="*/ 4036423 h 5672137"/>
              <a:gd name="connsiteX3542" fmla="*/ 453308 w 7517293"/>
              <a:gd name="connsiteY3542" fmla="*/ 4042670 h 5672137"/>
              <a:gd name="connsiteX3543" fmla="*/ 450921 w 7517293"/>
              <a:gd name="connsiteY3543" fmla="*/ 4045000 h 5672137"/>
              <a:gd name="connsiteX3544" fmla="*/ 445112 w 7517293"/>
              <a:gd name="connsiteY3544" fmla="*/ 4053020 h 5672137"/>
              <a:gd name="connsiteX3545" fmla="*/ 440777 w 7517293"/>
              <a:gd name="connsiteY3545" fmla="*/ 4056168 h 5672137"/>
              <a:gd name="connsiteX3546" fmla="*/ 434810 w 7517293"/>
              <a:gd name="connsiteY3546" fmla="*/ 4063937 h 5672137"/>
              <a:gd name="connsiteX3547" fmla="*/ 428453 w 7517293"/>
              <a:gd name="connsiteY3547" fmla="*/ 4066934 h 5672137"/>
              <a:gd name="connsiteX3548" fmla="*/ 419917 w 7517293"/>
              <a:gd name="connsiteY3548" fmla="*/ 4072071 h 5672137"/>
              <a:gd name="connsiteX3549" fmla="*/ 415983 w 7517293"/>
              <a:gd name="connsiteY3549" fmla="*/ 4073056 h 5672137"/>
              <a:gd name="connsiteX3550" fmla="*/ 407069 w 7517293"/>
              <a:gd name="connsiteY3550" fmla="*/ 4079086 h 5672137"/>
              <a:gd name="connsiteX3551" fmla="*/ 404913 w 7517293"/>
              <a:gd name="connsiteY3551" fmla="*/ 4079810 h 5672137"/>
              <a:gd name="connsiteX3552" fmla="*/ 400566 w 7517293"/>
              <a:gd name="connsiteY3552" fmla="*/ 4083092 h 5672137"/>
              <a:gd name="connsiteX3553" fmla="*/ 396158 w 7517293"/>
              <a:gd name="connsiteY3553" fmla="*/ 4085483 h 5672137"/>
              <a:gd name="connsiteX3554" fmla="*/ 387998 w 7517293"/>
              <a:gd name="connsiteY3554" fmla="*/ 4089147 h 5672137"/>
              <a:gd name="connsiteX3555" fmla="*/ 371412 w 7517293"/>
              <a:gd name="connsiteY3555" fmla="*/ 4097157 h 5672137"/>
              <a:gd name="connsiteX3556" fmla="*/ 366967 w 7517293"/>
              <a:gd name="connsiteY3556" fmla="*/ 4099717 h 5672137"/>
              <a:gd name="connsiteX3557" fmla="*/ 363643 w 7517293"/>
              <a:gd name="connsiteY3557" fmla="*/ 4101070 h 5672137"/>
              <a:gd name="connsiteX3558" fmla="*/ 356799 w 7517293"/>
              <a:gd name="connsiteY3558" fmla="*/ 4103652 h 5672137"/>
              <a:gd name="connsiteX3559" fmla="*/ 353718 w 7517293"/>
              <a:gd name="connsiteY3559" fmla="*/ 4105271 h 5672137"/>
              <a:gd name="connsiteX3560" fmla="*/ 317306 w 7517293"/>
              <a:gd name="connsiteY3560" fmla="*/ 4118654 h 5672137"/>
              <a:gd name="connsiteX3561" fmla="*/ 276876 w 7517293"/>
              <a:gd name="connsiteY3561" fmla="*/ 4147062 h 5672137"/>
              <a:gd name="connsiteX3562" fmla="*/ 279689 w 7517293"/>
              <a:gd name="connsiteY3562" fmla="*/ 4149700 h 5672137"/>
              <a:gd name="connsiteX3563" fmla="*/ 282953 w 7517293"/>
              <a:gd name="connsiteY3563" fmla="*/ 4145310 h 5672137"/>
              <a:gd name="connsiteX3564" fmla="*/ 286070 w 7517293"/>
              <a:gd name="connsiteY3564" fmla="*/ 4149660 h 5672137"/>
              <a:gd name="connsiteX3565" fmla="*/ 282161 w 7517293"/>
              <a:gd name="connsiteY3565" fmla="*/ 4150640 h 5672137"/>
              <a:gd name="connsiteX3566" fmla="*/ 286070 w 7517293"/>
              <a:gd name="connsiteY3566" fmla="*/ 4149660 h 5672137"/>
              <a:gd name="connsiteX3567" fmla="*/ 287349 w 7517293"/>
              <a:gd name="connsiteY3567" fmla="*/ 4145007 h 5672137"/>
              <a:gd name="connsiteX3568" fmla="*/ 292500 w 7517293"/>
              <a:gd name="connsiteY3568" fmla="*/ 4146033 h 5672137"/>
              <a:gd name="connsiteX3569" fmla="*/ 292500 w 7517293"/>
              <a:gd name="connsiteY3569" fmla="*/ 4146029 h 5672137"/>
              <a:gd name="connsiteX3570" fmla="*/ 355922 w 7517293"/>
              <a:gd name="connsiteY3570" fmla="*/ 4120896 h 5672137"/>
              <a:gd name="connsiteX3571" fmla="*/ 366115 w 7517293"/>
              <a:gd name="connsiteY3571" fmla="*/ 4119384 h 5672137"/>
              <a:gd name="connsiteX3572" fmla="*/ 377367 w 7517293"/>
              <a:gd name="connsiteY3572" fmla="*/ 4111804 h 5672137"/>
              <a:gd name="connsiteX3573" fmla="*/ 386598 w 7517293"/>
              <a:gd name="connsiteY3573" fmla="*/ 4107811 h 5672137"/>
              <a:gd name="connsiteX3574" fmla="*/ 394160 w 7517293"/>
              <a:gd name="connsiteY3574" fmla="*/ 4105935 h 5672137"/>
              <a:gd name="connsiteX3575" fmla="*/ 396730 w 7517293"/>
              <a:gd name="connsiteY3575" fmla="*/ 4104484 h 5672137"/>
              <a:gd name="connsiteX3576" fmla="*/ 409919 w 7517293"/>
              <a:gd name="connsiteY3576" fmla="*/ 4097339 h 5672137"/>
              <a:gd name="connsiteX3577" fmla="*/ 411611 w 7517293"/>
              <a:gd name="connsiteY3577" fmla="*/ 4095323 h 5672137"/>
              <a:gd name="connsiteX3578" fmla="*/ 419454 w 7517293"/>
              <a:gd name="connsiteY3578" fmla="*/ 4087910 h 5672137"/>
              <a:gd name="connsiteX3579" fmla="*/ 425457 w 7517293"/>
              <a:gd name="connsiteY3579" fmla="*/ 4084624 h 5672137"/>
              <a:gd name="connsiteX3580" fmla="*/ 430377 w 7517293"/>
              <a:gd name="connsiteY3580" fmla="*/ 4080367 h 5672137"/>
              <a:gd name="connsiteX3581" fmla="*/ 439669 w 7517293"/>
              <a:gd name="connsiteY3581" fmla="*/ 4079159 h 5672137"/>
              <a:gd name="connsiteX3582" fmla="*/ 444089 w 7517293"/>
              <a:gd name="connsiteY3582" fmla="*/ 4082371 h 5672137"/>
              <a:gd name="connsiteX3583" fmla="*/ 440570 w 7517293"/>
              <a:gd name="connsiteY3583" fmla="*/ 4082962 h 5672137"/>
              <a:gd name="connsiteX3584" fmla="*/ 447584 w 7517293"/>
              <a:gd name="connsiteY3584" fmla="*/ 4096173 h 5672137"/>
              <a:gd name="connsiteX3585" fmla="*/ 449789 w 7517293"/>
              <a:gd name="connsiteY3585" fmla="*/ 4099474 h 5672137"/>
              <a:gd name="connsiteX3586" fmla="*/ 451542 w 7517293"/>
              <a:gd name="connsiteY3586" fmla="*/ 4100906 h 5672137"/>
              <a:gd name="connsiteX3587" fmla="*/ 449789 w 7517293"/>
              <a:gd name="connsiteY3587" fmla="*/ 4102300 h 5672137"/>
              <a:gd name="connsiteX3588" fmla="*/ 465559 w 7517293"/>
              <a:gd name="connsiteY3588" fmla="*/ 4129375 h 5672137"/>
              <a:gd name="connsiteX3589" fmla="*/ 473365 w 7517293"/>
              <a:gd name="connsiteY3589" fmla="*/ 4153909 h 5672137"/>
              <a:gd name="connsiteX3590" fmla="*/ 491205 w 7517293"/>
              <a:gd name="connsiteY3590" fmla="*/ 4225319 h 5672137"/>
              <a:gd name="connsiteX3591" fmla="*/ 501045 w 7517293"/>
              <a:gd name="connsiteY3591" fmla="*/ 4222576 h 5672137"/>
              <a:gd name="connsiteX3592" fmla="*/ 499864 w 7517293"/>
              <a:gd name="connsiteY3592" fmla="*/ 4213470 h 5672137"/>
              <a:gd name="connsiteX3593" fmla="*/ 499133 w 7517293"/>
              <a:gd name="connsiteY3593" fmla="*/ 4203952 h 5672137"/>
              <a:gd name="connsiteX3594" fmla="*/ 497720 w 7517293"/>
              <a:gd name="connsiteY3594" fmla="*/ 4181848 h 5672137"/>
              <a:gd name="connsiteX3595" fmla="*/ 486127 w 7517293"/>
              <a:gd name="connsiteY3595" fmla="*/ 4146148 h 5672137"/>
              <a:gd name="connsiteX3596" fmla="*/ 478078 w 7517293"/>
              <a:gd name="connsiteY3596" fmla="*/ 4134222 h 5672137"/>
              <a:gd name="connsiteX3597" fmla="*/ 475386 w 7517293"/>
              <a:gd name="connsiteY3597" fmla="*/ 4129869 h 5672137"/>
              <a:gd name="connsiteX3598" fmla="*/ 467215 w 7517293"/>
              <a:gd name="connsiteY3598" fmla="*/ 4120162 h 5672137"/>
              <a:gd name="connsiteX3599" fmla="*/ 456292 w 7517293"/>
              <a:gd name="connsiteY3599" fmla="*/ 4103857 h 5672137"/>
              <a:gd name="connsiteX3600" fmla="*/ 452833 w 7517293"/>
              <a:gd name="connsiteY3600" fmla="*/ 4096447 h 5672137"/>
              <a:gd name="connsiteX3601" fmla="*/ 447828 w 7517293"/>
              <a:gd name="connsiteY3601" fmla="*/ 4088923 h 5672137"/>
              <a:gd name="connsiteX3602" fmla="*/ 445867 w 7517293"/>
              <a:gd name="connsiteY3602" fmla="*/ 4083196 h 5672137"/>
              <a:gd name="connsiteX3603" fmla="*/ 441995 w 7517293"/>
              <a:gd name="connsiteY3603" fmla="*/ 4077231 h 5672137"/>
              <a:gd name="connsiteX3604" fmla="*/ 442433 w 7517293"/>
              <a:gd name="connsiteY3604" fmla="*/ 4069526 h 5672137"/>
              <a:gd name="connsiteX3605" fmla="*/ 447000 w 7517293"/>
              <a:gd name="connsiteY3605" fmla="*/ 4065371 h 5672137"/>
              <a:gd name="connsiteX3606" fmla="*/ 464646 w 7517293"/>
              <a:gd name="connsiteY3606" fmla="*/ 4026268 h 5672137"/>
              <a:gd name="connsiteX3607" fmla="*/ 463903 w 7517293"/>
              <a:gd name="connsiteY3607" fmla="*/ 4017655 h 5672137"/>
              <a:gd name="connsiteX3608" fmla="*/ 455220 w 7517293"/>
              <a:gd name="connsiteY3608" fmla="*/ 4004448 h 5672137"/>
              <a:gd name="connsiteX3609" fmla="*/ 457047 w 7517293"/>
              <a:gd name="connsiteY3609" fmla="*/ 4003210 h 5672137"/>
              <a:gd name="connsiteX3610" fmla="*/ 452151 w 7517293"/>
              <a:gd name="connsiteY3610" fmla="*/ 4001787 h 5672137"/>
              <a:gd name="connsiteX3611" fmla="*/ 103891 w 7517293"/>
              <a:gd name="connsiteY3611" fmla="*/ 3997894 h 5672137"/>
              <a:gd name="connsiteX3612" fmla="*/ 106934 w 7517293"/>
              <a:gd name="connsiteY3612" fmla="*/ 4000096 h 5672137"/>
              <a:gd name="connsiteX3613" fmla="*/ 100967 w 7517293"/>
              <a:gd name="connsiteY3613" fmla="*/ 4002057 h 5672137"/>
              <a:gd name="connsiteX3614" fmla="*/ 103891 w 7517293"/>
              <a:gd name="connsiteY3614" fmla="*/ 3997894 h 5672137"/>
              <a:gd name="connsiteX3615" fmla="*/ 618695 w 7517293"/>
              <a:gd name="connsiteY3615" fmla="*/ 3993209 h 5672137"/>
              <a:gd name="connsiteX3616" fmla="*/ 619012 w 7517293"/>
              <a:gd name="connsiteY3616" fmla="*/ 4006228 h 5672137"/>
              <a:gd name="connsiteX3617" fmla="*/ 619012 w 7517293"/>
              <a:gd name="connsiteY3617" fmla="*/ 4006225 h 5672137"/>
              <a:gd name="connsiteX3618" fmla="*/ 622604 w 7517293"/>
              <a:gd name="connsiteY3618" fmla="*/ 4027514 h 5672137"/>
              <a:gd name="connsiteX3619" fmla="*/ 622957 w 7517293"/>
              <a:gd name="connsiteY3619" fmla="*/ 4033129 h 5672137"/>
              <a:gd name="connsiteX3620" fmla="*/ 624504 w 7517293"/>
              <a:gd name="connsiteY3620" fmla="*/ 4040890 h 5672137"/>
              <a:gd name="connsiteX3621" fmla="*/ 628729 w 7517293"/>
              <a:gd name="connsiteY3621" fmla="*/ 4043399 h 5672137"/>
              <a:gd name="connsiteX3622" fmla="*/ 627073 w 7517293"/>
              <a:gd name="connsiteY3622" fmla="*/ 4050368 h 5672137"/>
              <a:gd name="connsiteX3623" fmla="*/ 634161 w 7517293"/>
              <a:gd name="connsiteY3623" fmla="*/ 4107765 h 5672137"/>
              <a:gd name="connsiteX3624" fmla="*/ 632602 w 7517293"/>
              <a:gd name="connsiteY3624" fmla="*/ 4130028 h 5672137"/>
              <a:gd name="connsiteX3625" fmla="*/ 631701 w 7517293"/>
              <a:gd name="connsiteY3625" fmla="*/ 4133474 h 5672137"/>
              <a:gd name="connsiteX3626" fmla="*/ 628510 w 7517293"/>
              <a:gd name="connsiteY3626" fmla="*/ 4155193 h 5672137"/>
              <a:gd name="connsiteX3627" fmla="*/ 627146 w 7517293"/>
              <a:gd name="connsiteY3627" fmla="*/ 4198586 h 5672137"/>
              <a:gd name="connsiteX3628" fmla="*/ 629241 w 7517293"/>
              <a:gd name="connsiteY3628" fmla="*/ 4201397 h 5672137"/>
              <a:gd name="connsiteX3629" fmla="*/ 635257 w 7517293"/>
              <a:gd name="connsiteY3629" fmla="*/ 4202039 h 5672137"/>
              <a:gd name="connsiteX3630" fmla="*/ 639349 w 7517293"/>
              <a:gd name="connsiteY3630" fmla="*/ 4196789 h 5672137"/>
              <a:gd name="connsiteX3631" fmla="*/ 639239 w 7517293"/>
              <a:gd name="connsiteY3631" fmla="*/ 4194260 h 5672137"/>
              <a:gd name="connsiteX3632" fmla="*/ 642064 w 7517293"/>
              <a:gd name="connsiteY3632" fmla="*/ 4184075 h 5672137"/>
              <a:gd name="connsiteX3633" fmla="*/ 643233 w 7517293"/>
              <a:gd name="connsiteY3633" fmla="*/ 4179048 h 5672137"/>
              <a:gd name="connsiteX3634" fmla="*/ 642977 w 7517293"/>
              <a:gd name="connsiteY3634" fmla="*/ 4168129 h 5672137"/>
              <a:gd name="connsiteX3635" fmla="*/ 647629 w 7517293"/>
              <a:gd name="connsiteY3635" fmla="*/ 4163881 h 5672137"/>
              <a:gd name="connsiteX3636" fmla="*/ 644500 w 7517293"/>
              <a:gd name="connsiteY3636" fmla="*/ 4155902 h 5672137"/>
              <a:gd name="connsiteX3637" fmla="*/ 644987 w 7517293"/>
              <a:gd name="connsiteY3637" fmla="*/ 4149783 h 5672137"/>
              <a:gd name="connsiteX3638" fmla="*/ 647715 w 7517293"/>
              <a:gd name="connsiteY3638" fmla="*/ 4144110 h 5672137"/>
              <a:gd name="connsiteX3639" fmla="*/ 646034 w 7517293"/>
              <a:gd name="connsiteY3639" fmla="*/ 4131112 h 5672137"/>
              <a:gd name="connsiteX3640" fmla="*/ 646497 w 7517293"/>
              <a:gd name="connsiteY3640" fmla="*/ 4123734 h 5672137"/>
              <a:gd name="connsiteX3641" fmla="*/ 647617 w 7517293"/>
              <a:gd name="connsiteY3641" fmla="*/ 4118972 h 5672137"/>
              <a:gd name="connsiteX3642" fmla="*/ 646119 w 7517293"/>
              <a:gd name="connsiteY3642" fmla="*/ 4104277 h 5672137"/>
              <a:gd name="connsiteX3643" fmla="*/ 647836 w 7517293"/>
              <a:gd name="connsiteY3643" fmla="*/ 4097578 h 5672137"/>
              <a:gd name="connsiteX3644" fmla="*/ 647459 w 7517293"/>
              <a:gd name="connsiteY3644" fmla="*/ 4093750 h 5672137"/>
              <a:gd name="connsiteX3645" fmla="*/ 644975 w 7517293"/>
              <a:gd name="connsiteY3645" fmla="*/ 4089361 h 5672137"/>
              <a:gd name="connsiteX3646" fmla="*/ 647069 w 7517293"/>
              <a:gd name="connsiteY3646" fmla="*/ 4088045 h 5672137"/>
              <a:gd name="connsiteX3647" fmla="*/ 641504 w 7517293"/>
              <a:gd name="connsiteY3647" fmla="*/ 4075778 h 5672137"/>
              <a:gd name="connsiteX3648" fmla="*/ 641431 w 7517293"/>
              <a:gd name="connsiteY3648" fmla="*/ 4070143 h 5672137"/>
              <a:gd name="connsiteX3649" fmla="*/ 641821 w 7517293"/>
              <a:gd name="connsiteY3649" fmla="*/ 4067734 h 5672137"/>
              <a:gd name="connsiteX3650" fmla="*/ 636182 w 7517293"/>
              <a:gd name="connsiteY3650" fmla="*/ 4043935 h 5672137"/>
              <a:gd name="connsiteX3651" fmla="*/ 633345 w 7517293"/>
              <a:gd name="connsiteY3651" fmla="*/ 4027033 h 5672137"/>
              <a:gd name="connsiteX3652" fmla="*/ 628133 w 7517293"/>
              <a:gd name="connsiteY3652" fmla="*/ 4019670 h 5672137"/>
              <a:gd name="connsiteX3653" fmla="*/ 626257 w 7517293"/>
              <a:gd name="connsiteY3653" fmla="*/ 4013490 h 5672137"/>
              <a:gd name="connsiteX3654" fmla="*/ 625186 w 7517293"/>
              <a:gd name="connsiteY3654" fmla="*/ 4010862 h 5672137"/>
              <a:gd name="connsiteX3655" fmla="*/ 622093 w 7517293"/>
              <a:gd name="connsiteY3655" fmla="*/ 4002488 h 5672137"/>
              <a:gd name="connsiteX3656" fmla="*/ 618695 w 7517293"/>
              <a:gd name="connsiteY3656" fmla="*/ 3993209 h 5672137"/>
              <a:gd name="connsiteX3657" fmla="*/ 442205 w 7517293"/>
              <a:gd name="connsiteY3657" fmla="*/ 3992895 h 5672137"/>
              <a:gd name="connsiteX3658" fmla="*/ 442202 w 7517293"/>
              <a:gd name="connsiteY3658" fmla="*/ 3992900 h 5672137"/>
              <a:gd name="connsiteX3659" fmla="*/ 442202 w 7517293"/>
              <a:gd name="connsiteY3659" fmla="*/ 3992899 h 5672137"/>
              <a:gd name="connsiteX3660" fmla="*/ 442738 w 7517293"/>
              <a:gd name="connsiteY3660" fmla="*/ 3992072 h 5672137"/>
              <a:gd name="connsiteX3661" fmla="*/ 442205 w 7517293"/>
              <a:gd name="connsiteY3661" fmla="*/ 3992895 h 5672137"/>
              <a:gd name="connsiteX3662" fmla="*/ 442616 w 7517293"/>
              <a:gd name="connsiteY3662" fmla="*/ 3992097 h 5672137"/>
              <a:gd name="connsiteX3663" fmla="*/ 442616 w 7517293"/>
              <a:gd name="connsiteY3663" fmla="*/ 3992096 h 5672137"/>
              <a:gd name="connsiteX3664" fmla="*/ 442738 w 7517293"/>
              <a:gd name="connsiteY3664" fmla="*/ 3992072 h 5672137"/>
              <a:gd name="connsiteX3665" fmla="*/ 442251 w 7517293"/>
              <a:gd name="connsiteY3665" fmla="*/ 3991953 h 5672137"/>
              <a:gd name="connsiteX3666" fmla="*/ 442616 w 7517293"/>
              <a:gd name="connsiteY3666" fmla="*/ 3992096 h 5672137"/>
              <a:gd name="connsiteX3667" fmla="*/ 442177 w 7517293"/>
              <a:gd name="connsiteY3667" fmla="*/ 3992178 h 5672137"/>
              <a:gd name="connsiteX3668" fmla="*/ 442251 w 7517293"/>
              <a:gd name="connsiteY3668" fmla="*/ 3991953 h 5672137"/>
              <a:gd name="connsiteX3669" fmla="*/ 434286 w 7517293"/>
              <a:gd name="connsiteY3669" fmla="*/ 3990710 h 5672137"/>
              <a:gd name="connsiteX3670" fmla="*/ 438195 w 7517293"/>
              <a:gd name="connsiteY3670" fmla="*/ 3993424 h 5672137"/>
              <a:gd name="connsiteX3671" fmla="*/ 434286 w 7517293"/>
              <a:gd name="connsiteY3671" fmla="*/ 3990710 h 5672137"/>
              <a:gd name="connsiteX3672" fmla="*/ 422218 w 7517293"/>
              <a:gd name="connsiteY3672" fmla="*/ 3976554 h 5672137"/>
              <a:gd name="connsiteX3673" fmla="*/ 420136 w 7517293"/>
              <a:gd name="connsiteY3673" fmla="*/ 3980317 h 5672137"/>
              <a:gd name="connsiteX3674" fmla="*/ 416093 w 7517293"/>
              <a:gd name="connsiteY3674" fmla="*/ 3985475 h 5672137"/>
              <a:gd name="connsiteX3675" fmla="*/ 433860 w 7517293"/>
              <a:gd name="connsiteY3675" fmla="*/ 3985308 h 5672137"/>
              <a:gd name="connsiteX3676" fmla="*/ 438232 w 7517293"/>
              <a:gd name="connsiteY3676" fmla="*/ 3989738 h 5672137"/>
              <a:gd name="connsiteX3677" fmla="*/ 442177 w 7517293"/>
              <a:gd name="connsiteY3677" fmla="*/ 3992178 h 5672137"/>
              <a:gd name="connsiteX3678" fmla="*/ 442202 w 7517293"/>
              <a:gd name="connsiteY3678" fmla="*/ 3992899 h 5672137"/>
              <a:gd name="connsiteX3679" fmla="*/ 440473 w 7517293"/>
              <a:gd name="connsiteY3679" fmla="*/ 3994008 h 5672137"/>
              <a:gd name="connsiteX3680" fmla="*/ 441349 w 7517293"/>
              <a:gd name="connsiteY3680" fmla="*/ 3997718 h 5672137"/>
              <a:gd name="connsiteX3681" fmla="*/ 451372 w 7517293"/>
              <a:gd name="connsiteY3681" fmla="*/ 3997769 h 5672137"/>
              <a:gd name="connsiteX3682" fmla="*/ 445819 w 7517293"/>
              <a:gd name="connsiteY3682" fmla="*/ 3992053 h 5672137"/>
              <a:gd name="connsiteX3683" fmla="*/ 441946 w 7517293"/>
              <a:gd name="connsiteY3683" fmla="*/ 3988800 h 5672137"/>
              <a:gd name="connsiteX3684" fmla="*/ 437379 w 7517293"/>
              <a:gd name="connsiteY3684" fmla="*/ 3985752 h 5672137"/>
              <a:gd name="connsiteX3685" fmla="*/ 426273 w 7517293"/>
              <a:gd name="connsiteY3685" fmla="*/ 3983658 h 5672137"/>
              <a:gd name="connsiteX3686" fmla="*/ 423960 w 7517293"/>
              <a:gd name="connsiteY3686" fmla="*/ 3979548 h 5672137"/>
              <a:gd name="connsiteX3687" fmla="*/ 423960 w 7517293"/>
              <a:gd name="connsiteY3687" fmla="*/ 3979547 h 5672137"/>
              <a:gd name="connsiteX3688" fmla="*/ 422218 w 7517293"/>
              <a:gd name="connsiteY3688" fmla="*/ 3976554 h 5672137"/>
              <a:gd name="connsiteX3689" fmla="*/ 145477 w 7517293"/>
              <a:gd name="connsiteY3689" fmla="*/ 3975646 h 5672137"/>
              <a:gd name="connsiteX3690" fmla="*/ 136368 w 7517293"/>
              <a:gd name="connsiteY3690" fmla="*/ 3984629 h 5672137"/>
              <a:gd name="connsiteX3691" fmla="*/ 134152 w 7517293"/>
              <a:gd name="connsiteY3691" fmla="*/ 3986888 h 5672137"/>
              <a:gd name="connsiteX3692" fmla="*/ 137927 w 7517293"/>
              <a:gd name="connsiteY3692" fmla="*/ 3989693 h 5672137"/>
              <a:gd name="connsiteX3693" fmla="*/ 138292 w 7517293"/>
              <a:gd name="connsiteY3693" fmla="*/ 3985464 h 5672137"/>
              <a:gd name="connsiteX3694" fmla="*/ 142189 w 7517293"/>
              <a:gd name="connsiteY3694" fmla="*/ 3987010 h 5672137"/>
              <a:gd name="connsiteX3695" fmla="*/ 150799 w 7517293"/>
              <a:gd name="connsiteY3695" fmla="*/ 3983852 h 5672137"/>
              <a:gd name="connsiteX3696" fmla="*/ 145221 w 7517293"/>
              <a:gd name="connsiteY3696" fmla="*/ 3979752 h 5672137"/>
              <a:gd name="connsiteX3697" fmla="*/ 145477 w 7517293"/>
              <a:gd name="connsiteY3697" fmla="*/ 3975646 h 5672137"/>
              <a:gd name="connsiteX3698" fmla="*/ 154959 w 7517293"/>
              <a:gd name="connsiteY3698" fmla="*/ 3975331 h 5672137"/>
              <a:gd name="connsiteX3699" fmla="*/ 148144 w 7517293"/>
              <a:gd name="connsiteY3699" fmla="*/ 3975359 h 5672137"/>
              <a:gd name="connsiteX3700" fmla="*/ 151298 w 7517293"/>
              <a:gd name="connsiteY3700" fmla="*/ 3980923 h 5672137"/>
              <a:gd name="connsiteX3701" fmla="*/ 155280 w 7517293"/>
              <a:gd name="connsiteY3701" fmla="*/ 3978207 h 5672137"/>
              <a:gd name="connsiteX3702" fmla="*/ 154959 w 7517293"/>
              <a:gd name="connsiteY3702" fmla="*/ 3975331 h 5672137"/>
              <a:gd name="connsiteX3703" fmla="*/ 172597 w 7517293"/>
              <a:gd name="connsiteY3703" fmla="*/ 3970489 h 5672137"/>
              <a:gd name="connsiteX3704" fmla="*/ 164949 w 7517293"/>
              <a:gd name="connsiteY3704" fmla="*/ 3977255 h 5672137"/>
              <a:gd name="connsiteX3705" fmla="*/ 174728 w 7517293"/>
              <a:gd name="connsiteY3705" fmla="*/ 3977436 h 5672137"/>
              <a:gd name="connsiteX3706" fmla="*/ 172597 w 7517293"/>
              <a:gd name="connsiteY3706" fmla="*/ 3970489 h 5672137"/>
              <a:gd name="connsiteX3707" fmla="*/ 195717 w 7517293"/>
              <a:gd name="connsiteY3707" fmla="*/ 3967015 h 5672137"/>
              <a:gd name="connsiteX3708" fmla="*/ 194103 w 7517293"/>
              <a:gd name="connsiteY3708" fmla="*/ 3970755 h 5672137"/>
              <a:gd name="connsiteX3709" fmla="*/ 200838 w 7517293"/>
              <a:gd name="connsiteY3709" fmla="*/ 3968349 h 5672137"/>
              <a:gd name="connsiteX3710" fmla="*/ 195717 w 7517293"/>
              <a:gd name="connsiteY3710" fmla="*/ 3967015 h 5672137"/>
              <a:gd name="connsiteX3711" fmla="*/ 18024 w 7517293"/>
              <a:gd name="connsiteY3711" fmla="*/ 3965824 h 5672137"/>
              <a:gd name="connsiteX3712" fmla="*/ 16843 w 7517293"/>
              <a:gd name="connsiteY3712" fmla="*/ 3971848 h 5672137"/>
              <a:gd name="connsiteX3713" fmla="*/ 12544 w 7517293"/>
              <a:gd name="connsiteY3713" fmla="*/ 3975655 h 5672137"/>
              <a:gd name="connsiteX3714" fmla="*/ 7868 w 7517293"/>
              <a:gd name="connsiteY3714" fmla="*/ 4024484 h 5672137"/>
              <a:gd name="connsiteX3715" fmla="*/ 10413 w 7517293"/>
              <a:gd name="connsiteY3715" fmla="*/ 4027260 h 5672137"/>
              <a:gd name="connsiteX3716" fmla="*/ 1316 w 7517293"/>
              <a:gd name="connsiteY3716" fmla="*/ 4054362 h 5672137"/>
              <a:gd name="connsiteX3717" fmla="*/ 1024 w 7517293"/>
              <a:gd name="connsiteY3717" fmla="*/ 4065487 h 5672137"/>
              <a:gd name="connsiteX3718" fmla="*/ 196 w 7517293"/>
              <a:gd name="connsiteY3718" fmla="*/ 4071614 h 5672137"/>
              <a:gd name="connsiteX3719" fmla="*/ 6212 w 7517293"/>
              <a:gd name="connsiteY3719" fmla="*/ 4075165 h 5672137"/>
              <a:gd name="connsiteX3720" fmla="*/ 3192 w 7517293"/>
              <a:gd name="connsiteY3720" fmla="*/ 4076875 h 5672137"/>
              <a:gd name="connsiteX3721" fmla="*/ 2363 w 7517293"/>
              <a:gd name="connsiteY3721" fmla="*/ 4076657 h 5672137"/>
              <a:gd name="connsiteX3722" fmla="*/ 6504 w 7517293"/>
              <a:gd name="connsiteY3722" fmla="*/ 4079207 h 5672137"/>
              <a:gd name="connsiteX3723" fmla="*/ 9695 w 7517293"/>
              <a:gd name="connsiteY3723" fmla="*/ 4075871 h 5672137"/>
              <a:gd name="connsiteX3724" fmla="*/ 8440 w 7517293"/>
              <a:gd name="connsiteY3724" fmla="*/ 4068531 h 5672137"/>
              <a:gd name="connsiteX3725" fmla="*/ 12167 w 7517293"/>
              <a:gd name="connsiteY3725" fmla="*/ 4068503 h 5672137"/>
              <a:gd name="connsiteX3726" fmla="*/ 9682 w 7517293"/>
              <a:gd name="connsiteY3726" fmla="*/ 4060628 h 5672137"/>
              <a:gd name="connsiteX3727" fmla="*/ 13348 w 7517293"/>
              <a:gd name="connsiteY3727" fmla="*/ 4059824 h 5672137"/>
              <a:gd name="connsiteX3728" fmla="*/ 15710 w 7517293"/>
              <a:gd name="connsiteY3728" fmla="*/ 4048163 h 5672137"/>
              <a:gd name="connsiteX3729" fmla="*/ 18243 w 7517293"/>
              <a:gd name="connsiteY3729" fmla="*/ 4025129 h 5672137"/>
              <a:gd name="connsiteX3730" fmla="*/ 20289 w 7517293"/>
              <a:gd name="connsiteY3730" fmla="*/ 4022222 h 5672137"/>
              <a:gd name="connsiteX3731" fmla="*/ 19973 w 7517293"/>
              <a:gd name="connsiteY3731" fmla="*/ 4019829 h 5672137"/>
              <a:gd name="connsiteX3732" fmla="*/ 19315 w 7517293"/>
              <a:gd name="connsiteY3732" fmla="*/ 4016995 h 5672137"/>
              <a:gd name="connsiteX3733" fmla="*/ 22182 w 7517293"/>
              <a:gd name="connsiteY3733" fmla="*/ 4001088 h 5672137"/>
              <a:gd name="connsiteX3734" fmla="*/ 22664 w 7517293"/>
              <a:gd name="connsiteY3734" fmla="*/ 3983858 h 5672137"/>
              <a:gd name="connsiteX3735" fmla="*/ 188513 w 7517293"/>
              <a:gd name="connsiteY3735" fmla="*/ 3964129 h 5672137"/>
              <a:gd name="connsiteX3736" fmla="*/ 179867 w 7517293"/>
              <a:gd name="connsiteY3736" fmla="*/ 3966069 h 5672137"/>
              <a:gd name="connsiteX3737" fmla="*/ 180878 w 7517293"/>
              <a:gd name="connsiteY3737" fmla="*/ 3968235 h 5672137"/>
              <a:gd name="connsiteX3738" fmla="*/ 178114 w 7517293"/>
              <a:gd name="connsiteY3738" fmla="*/ 3972000 h 5672137"/>
              <a:gd name="connsiteX3739" fmla="*/ 179794 w 7517293"/>
              <a:gd name="connsiteY3739" fmla="*/ 3972465 h 5672137"/>
              <a:gd name="connsiteX3740" fmla="*/ 181475 w 7517293"/>
              <a:gd name="connsiteY3740" fmla="*/ 3972929 h 5672137"/>
              <a:gd name="connsiteX3741" fmla="*/ 184970 w 7517293"/>
              <a:gd name="connsiteY3741" fmla="*/ 3970290 h 5672137"/>
              <a:gd name="connsiteX3742" fmla="*/ 189573 w 7517293"/>
              <a:gd name="connsiteY3742" fmla="*/ 3969767 h 5672137"/>
              <a:gd name="connsiteX3743" fmla="*/ 189415 w 7517293"/>
              <a:gd name="connsiteY3743" fmla="*/ 3970505 h 5672137"/>
              <a:gd name="connsiteX3744" fmla="*/ 190803 w 7517293"/>
              <a:gd name="connsiteY3744" fmla="*/ 3971187 h 5672137"/>
              <a:gd name="connsiteX3745" fmla="*/ 189585 w 7517293"/>
              <a:gd name="connsiteY3745" fmla="*/ 3969766 h 5672137"/>
              <a:gd name="connsiteX3746" fmla="*/ 188513 w 7517293"/>
              <a:gd name="connsiteY3746" fmla="*/ 3964129 h 5672137"/>
              <a:gd name="connsiteX3747" fmla="*/ 207548 w 7517293"/>
              <a:gd name="connsiteY3747" fmla="*/ 3962532 h 5672137"/>
              <a:gd name="connsiteX3748" fmla="*/ 203090 w 7517293"/>
              <a:gd name="connsiteY3748" fmla="*/ 3967134 h 5672137"/>
              <a:gd name="connsiteX3749" fmla="*/ 208497 w 7517293"/>
              <a:gd name="connsiteY3749" fmla="*/ 3966880 h 5672137"/>
              <a:gd name="connsiteX3750" fmla="*/ 207548 w 7517293"/>
              <a:gd name="connsiteY3750" fmla="*/ 3962532 h 5672137"/>
              <a:gd name="connsiteX3751" fmla="*/ 240147 w 7517293"/>
              <a:gd name="connsiteY3751" fmla="*/ 3957162 h 5672137"/>
              <a:gd name="connsiteX3752" fmla="*/ 240890 w 7517293"/>
              <a:gd name="connsiteY3752" fmla="*/ 3957450 h 5672137"/>
              <a:gd name="connsiteX3753" fmla="*/ 240111 w 7517293"/>
              <a:gd name="connsiteY3753" fmla="*/ 3957479 h 5672137"/>
              <a:gd name="connsiteX3754" fmla="*/ 240147 w 7517293"/>
              <a:gd name="connsiteY3754" fmla="*/ 3957162 h 5672137"/>
              <a:gd name="connsiteX3755" fmla="*/ 306711 w 7517293"/>
              <a:gd name="connsiteY3755" fmla="*/ 3955367 h 5672137"/>
              <a:gd name="connsiteX3756" fmla="*/ 302364 w 7517293"/>
              <a:gd name="connsiteY3756" fmla="*/ 3961280 h 5672137"/>
              <a:gd name="connsiteX3757" fmla="*/ 307065 w 7517293"/>
              <a:gd name="connsiteY3757" fmla="*/ 3960841 h 5672137"/>
              <a:gd name="connsiteX3758" fmla="*/ 307065 w 7517293"/>
              <a:gd name="connsiteY3758" fmla="*/ 3960842 h 5672137"/>
              <a:gd name="connsiteX3759" fmla="*/ 309342 w 7517293"/>
              <a:gd name="connsiteY3759" fmla="*/ 3963225 h 5672137"/>
              <a:gd name="connsiteX3760" fmla="*/ 311497 w 7517293"/>
              <a:gd name="connsiteY3760" fmla="*/ 3965299 h 5672137"/>
              <a:gd name="connsiteX3761" fmla="*/ 315772 w 7517293"/>
              <a:gd name="connsiteY3761" fmla="*/ 3963346 h 5672137"/>
              <a:gd name="connsiteX3762" fmla="*/ 320338 w 7517293"/>
              <a:gd name="connsiteY3762" fmla="*/ 3966162 h 5672137"/>
              <a:gd name="connsiteX3763" fmla="*/ 326817 w 7517293"/>
              <a:gd name="connsiteY3763" fmla="*/ 3964437 h 5672137"/>
              <a:gd name="connsiteX3764" fmla="*/ 366809 w 7517293"/>
              <a:gd name="connsiteY3764" fmla="*/ 3971901 h 5672137"/>
              <a:gd name="connsiteX3765" fmla="*/ 366809 w 7517293"/>
              <a:gd name="connsiteY3765" fmla="*/ 3971902 h 5672137"/>
              <a:gd name="connsiteX3766" fmla="*/ 380497 w 7517293"/>
              <a:gd name="connsiteY3766" fmla="*/ 3975617 h 5672137"/>
              <a:gd name="connsiteX3767" fmla="*/ 383700 w 7517293"/>
              <a:gd name="connsiteY3767" fmla="*/ 3971246 h 5672137"/>
              <a:gd name="connsiteX3768" fmla="*/ 384089 w 7517293"/>
              <a:gd name="connsiteY3768" fmla="*/ 3976664 h 5672137"/>
              <a:gd name="connsiteX3769" fmla="*/ 400152 w 7517293"/>
              <a:gd name="connsiteY3769" fmla="*/ 3977619 h 5672137"/>
              <a:gd name="connsiteX3770" fmla="*/ 407775 w 7517293"/>
              <a:gd name="connsiteY3770" fmla="*/ 3983019 h 5672137"/>
              <a:gd name="connsiteX3771" fmla="*/ 406180 w 7517293"/>
              <a:gd name="connsiteY3771" fmla="*/ 3980710 h 5672137"/>
              <a:gd name="connsiteX3772" fmla="*/ 400274 w 7517293"/>
              <a:gd name="connsiteY3772" fmla="*/ 3975267 h 5672137"/>
              <a:gd name="connsiteX3773" fmla="*/ 410747 w 7517293"/>
              <a:gd name="connsiteY3773" fmla="*/ 3975018 h 5672137"/>
              <a:gd name="connsiteX3774" fmla="*/ 414108 w 7517293"/>
              <a:gd name="connsiteY3774" fmla="*/ 3975947 h 5672137"/>
              <a:gd name="connsiteX3775" fmla="*/ 410747 w 7517293"/>
              <a:gd name="connsiteY3775" fmla="*/ 3975018 h 5672137"/>
              <a:gd name="connsiteX3776" fmla="*/ 401662 w 7517293"/>
              <a:gd name="connsiteY3776" fmla="*/ 3972513 h 5672137"/>
              <a:gd name="connsiteX3777" fmla="*/ 365664 w 7517293"/>
              <a:gd name="connsiteY3777" fmla="*/ 3964235 h 5672137"/>
              <a:gd name="connsiteX3778" fmla="*/ 356214 w 7517293"/>
              <a:gd name="connsiteY3778" fmla="*/ 3959939 h 5672137"/>
              <a:gd name="connsiteX3779" fmla="*/ 326817 w 7517293"/>
              <a:gd name="connsiteY3779" fmla="*/ 3964437 h 5672137"/>
              <a:gd name="connsiteX3780" fmla="*/ 326281 w 7517293"/>
              <a:gd name="connsiteY3780" fmla="*/ 3959739 h 5672137"/>
              <a:gd name="connsiteX3781" fmla="*/ 306711 w 7517293"/>
              <a:gd name="connsiteY3781" fmla="*/ 3955367 h 5672137"/>
              <a:gd name="connsiteX3782" fmla="*/ 293366 w 7517293"/>
              <a:gd name="connsiteY3782" fmla="*/ 3955306 h 5672137"/>
              <a:gd name="connsiteX3783" fmla="*/ 287251 w 7517293"/>
              <a:gd name="connsiteY3783" fmla="*/ 3957019 h 5672137"/>
              <a:gd name="connsiteX3784" fmla="*/ 285364 w 7517293"/>
              <a:gd name="connsiteY3784" fmla="*/ 3957439 h 5672137"/>
              <a:gd name="connsiteX3785" fmla="*/ 282088 w 7517293"/>
              <a:gd name="connsiteY3785" fmla="*/ 3956765 h 5672137"/>
              <a:gd name="connsiteX3786" fmla="*/ 276218 w 7517293"/>
              <a:gd name="connsiteY3786" fmla="*/ 3957661 h 5672137"/>
              <a:gd name="connsiteX3787" fmla="*/ 272382 w 7517293"/>
              <a:gd name="connsiteY3787" fmla="*/ 3960554 h 5672137"/>
              <a:gd name="connsiteX3788" fmla="*/ 284950 w 7517293"/>
              <a:gd name="connsiteY3788" fmla="*/ 3961965 h 5672137"/>
              <a:gd name="connsiteX3789" fmla="*/ 296811 w 7517293"/>
              <a:gd name="connsiteY3789" fmla="*/ 3965080 h 5672137"/>
              <a:gd name="connsiteX3790" fmla="*/ 302364 w 7517293"/>
              <a:gd name="connsiteY3790" fmla="*/ 3961281 h 5672137"/>
              <a:gd name="connsiteX3791" fmla="*/ 299490 w 7517293"/>
              <a:gd name="connsiteY3791" fmla="*/ 3957935 h 5672137"/>
              <a:gd name="connsiteX3792" fmla="*/ 293366 w 7517293"/>
              <a:gd name="connsiteY3792" fmla="*/ 3955306 h 5672137"/>
              <a:gd name="connsiteX3793" fmla="*/ 232395 w 7517293"/>
              <a:gd name="connsiteY3793" fmla="*/ 3955072 h 5672137"/>
              <a:gd name="connsiteX3794" fmla="*/ 230844 w 7517293"/>
              <a:gd name="connsiteY3794" fmla="*/ 3958530 h 5672137"/>
              <a:gd name="connsiteX3795" fmla="*/ 231806 w 7517293"/>
              <a:gd name="connsiteY3795" fmla="*/ 3960612 h 5672137"/>
              <a:gd name="connsiteX3796" fmla="*/ 220249 w 7517293"/>
              <a:gd name="connsiteY3796" fmla="*/ 3957442 h 5672137"/>
              <a:gd name="connsiteX3797" fmla="*/ 219056 w 7517293"/>
              <a:gd name="connsiteY3797" fmla="*/ 3959527 h 5672137"/>
              <a:gd name="connsiteX3798" fmla="*/ 213490 w 7517293"/>
              <a:gd name="connsiteY3798" fmla="*/ 3961953 h 5672137"/>
              <a:gd name="connsiteX3799" fmla="*/ 221759 w 7517293"/>
              <a:gd name="connsiteY3799" fmla="*/ 3960640 h 5672137"/>
              <a:gd name="connsiteX3800" fmla="*/ 221759 w 7517293"/>
              <a:gd name="connsiteY3800" fmla="*/ 3960638 h 5672137"/>
              <a:gd name="connsiteX3801" fmla="*/ 232074 w 7517293"/>
              <a:gd name="connsiteY3801" fmla="*/ 3963459 h 5672137"/>
              <a:gd name="connsiteX3802" fmla="*/ 239417 w 7517293"/>
              <a:gd name="connsiteY3802" fmla="*/ 3963571 h 5672137"/>
              <a:gd name="connsiteX3803" fmla="*/ 241000 w 7517293"/>
              <a:gd name="connsiteY3803" fmla="*/ 3957060 h 5672137"/>
              <a:gd name="connsiteX3804" fmla="*/ 240147 w 7517293"/>
              <a:gd name="connsiteY3804" fmla="*/ 3957162 h 5672137"/>
              <a:gd name="connsiteX3805" fmla="*/ 232395 w 7517293"/>
              <a:gd name="connsiteY3805" fmla="*/ 3955072 h 5672137"/>
              <a:gd name="connsiteX3806" fmla="*/ 268948 w 7517293"/>
              <a:gd name="connsiteY3806" fmla="*/ 3954058 h 5672137"/>
              <a:gd name="connsiteX3807" fmla="*/ 253263 w 7517293"/>
              <a:gd name="connsiteY3807" fmla="*/ 3962129 h 5672137"/>
              <a:gd name="connsiteX3808" fmla="*/ 251290 w 7517293"/>
              <a:gd name="connsiteY3808" fmla="*/ 3956178 h 5672137"/>
              <a:gd name="connsiteX3809" fmla="*/ 247320 w 7517293"/>
              <a:gd name="connsiteY3809" fmla="*/ 3956883 h 5672137"/>
              <a:gd name="connsiteX3810" fmla="*/ 247320 w 7517293"/>
              <a:gd name="connsiteY3810" fmla="*/ 3956885 h 5672137"/>
              <a:gd name="connsiteX3811" fmla="*/ 248489 w 7517293"/>
              <a:gd name="connsiteY3811" fmla="*/ 3962455 h 5672137"/>
              <a:gd name="connsiteX3812" fmla="*/ 253263 w 7517293"/>
              <a:gd name="connsiteY3812" fmla="*/ 3962129 h 5672137"/>
              <a:gd name="connsiteX3813" fmla="*/ 258402 w 7517293"/>
              <a:gd name="connsiteY3813" fmla="*/ 3961737 h 5672137"/>
              <a:gd name="connsiteX3814" fmla="*/ 258743 w 7517293"/>
              <a:gd name="connsiteY3814" fmla="*/ 3961827 h 5672137"/>
              <a:gd name="connsiteX3815" fmla="*/ 265392 w 7517293"/>
              <a:gd name="connsiteY3815" fmla="*/ 3960078 h 5672137"/>
              <a:gd name="connsiteX3816" fmla="*/ 269910 w 7517293"/>
              <a:gd name="connsiteY3816" fmla="*/ 3960555 h 5672137"/>
              <a:gd name="connsiteX3817" fmla="*/ 268948 w 7517293"/>
              <a:gd name="connsiteY3817" fmla="*/ 3954058 h 5672137"/>
              <a:gd name="connsiteX3818" fmla="*/ 17074 w 7517293"/>
              <a:gd name="connsiteY3818" fmla="*/ 3949116 h 5672137"/>
              <a:gd name="connsiteX3819" fmla="*/ 14115 w 7517293"/>
              <a:gd name="connsiteY3819" fmla="*/ 3953898 h 5672137"/>
              <a:gd name="connsiteX3820" fmla="*/ 17074 w 7517293"/>
              <a:gd name="connsiteY3820" fmla="*/ 3949116 h 5672137"/>
              <a:gd name="connsiteX3821" fmla="*/ 569667 w 7517293"/>
              <a:gd name="connsiteY3821" fmla="*/ 3891861 h 5672137"/>
              <a:gd name="connsiteX3822" fmla="*/ 569667 w 7517293"/>
              <a:gd name="connsiteY3822" fmla="*/ 3896075 h 5672137"/>
              <a:gd name="connsiteX3823" fmla="*/ 569667 w 7517293"/>
              <a:gd name="connsiteY3823" fmla="*/ 3891861 h 5672137"/>
              <a:gd name="connsiteX3824" fmla="*/ 555005 w 7517293"/>
              <a:gd name="connsiteY3824" fmla="*/ 3876131 h 5672137"/>
              <a:gd name="connsiteX3825" fmla="*/ 551766 w 7517293"/>
              <a:gd name="connsiteY3825" fmla="*/ 3877953 h 5672137"/>
              <a:gd name="connsiteX3826" fmla="*/ 556710 w 7517293"/>
              <a:gd name="connsiteY3826" fmla="*/ 3878996 h 5672137"/>
              <a:gd name="connsiteX3827" fmla="*/ 555005 w 7517293"/>
              <a:gd name="connsiteY3827" fmla="*/ 3876131 h 5672137"/>
              <a:gd name="connsiteX3828" fmla="*/ 550098 w 7517293"/>
              <a:gd name="connsiteY3828" fmla="*/ 3871131 h 5672137"/>
              <a:gd name="connsiteX3829" fmla="*/ 551778 w 7517293"/>
              <a:gd name="connsiteY3829" fmla="*/ 3871595 h 5672137"/>
              <a:gd name="connsiteX3830" fmla="*/ 551778 w 7517293"/>
              <a:gd name="connsiteY3830" fmla="*/ 3871596 h 5672137"/>
              <a:gd name="connsiteX3831" fmla="*/ 550097 w 7517293"/>
              <a:gd name="connsiteY3831" fmla="*/ 3871132 h 5672137"/>
              <a:gd name="connsiteX3832" fmla="*/ 490499 w 7517293"/>
              <a:gd name="connsiteY3832" fmla="*/ 3827874 h 5672137"/>
              <a:gd name="connsiteX3833" fmla="*/ 461150 w 7517293"/>
              <a:gd name="connsiteY3833" fmla="*/ 3841153 h 5672137"/>
              <a:gd name="connsiteX3834" fmla="*/ 441922 w 7517293"/>
              <a:gd name="connsiteY3834" fmla="*/ 3850313 h 5672137"/>
              <a:gd name="connsiteX3835" fmla="*/ 421889 w 7517293"/>
              <a:gd name="connsiteY3835" fmla="*/ 3883294 h 5672137"/>
              <a:gd name="connsiteX3836" fmla="*/ 415408 w 7517293"/>
              <a:gd name="connsiteY3836" fmla="*/ 3904117 h 5672137"/>
              <a:gd name="connsiteX3837" fmla="*/ 414096 w 7517293"/>
              <a:gd name="connsiteY3837" fmla="*/ 3924500 h 5672137"/>
              <a:gd name="connsiteX3838" fmla="*/ 414095 w 7517293"/>
              <a:gd name="connsiteY3838" fmla="*/ 3924500 h 5672137"/>
              <a:gd name="connsiteX3839" fmla="*/ 414095 w 7517293"/>
              <a:gd name="connsiteY3839" fmla="*/ 3924502 h 5672137"/>
              <a:gd name="connsiteX3840" fmla="*/ 414096 w 7517293"/>
              <a:gd name="connsiteY3840" fmla="*/ 3924500 h 5672137"/>
              <a:gd name="connsiteX3841" fmla="*/ 417968 w 7517293"/>
              <a:gd name="connsiteY3841" fmla="*/ 3929268 h 5672137"/>
              <a:gd name="connsiteX3842" fmla="*/ 415947 w 7517293"/>
              <a:gd name="connsiteY3842" fmla="*/ 3942992 h 5672137"/>
              <a:gd name="connsiteX3843" fmla="*/ 423302 w 7517293"/>
              <a:gd name="connsiteY3843" fmla="*/ 3960963 h 5672137"/>
              <a:gd name="connsiteX3844" fmla="*/ 424483 w 7517293"/>
              <a:gd name="connsiteY3844" fmla="*/ 3967959 h 5672137"/>
              <a:gd name="connsiteX3845" fmla="*/ 427856 w 7517293"/>
              <a:gd name="connsiteY3845" fmla="*/ 3958986 h 5672137"/>
              <a:gd name="connsiteX3846" fmla="*/ 425750 w 7517293"/>
              <a:gd name="connsiteY3846" fmla="*/ 3953160 h 5672137"/>
              <a:gd name="connsiteX3847" fmla="*/ 421987 w 7517293"/>
              <a:gd name="connsiteY3847" fmla="*/ 3935526 h 5672137"/>
              <a:gd name="connsiteX3848" fmla="*/ 419783 w 7517293"/>
              <a:gd name="connsiteY3848" fmla="*/ 3929849 h 5672137"/>
              <a:gd name="connsiteX3849" fmla="*/ 423789 w 7517293"/>
              <a:gd name="connsiteY3849" fmla="*/ 3901736 h 5672137"/>
              <a:gd name="connsiteX3850" fmla="*/ 425482 w 7517293"/>
              <a:gd name="connsiteY3850" fmla="*/ 3889874 h 5672137"/>
              <a:gd name="connsiteX3851" fmla="*/ 433531 w 7517293"/>
              <a:gd name="connsiteY3851" fmla="*/ 3879183 h 5672137"/>
              <a:gd name="connsiteX3852" fmla="*/ 430986 w 7517293"/>
              <a:gd name="connsiteY3852" fmla="*/ 3877106 h 5672137"/>
              <a:gd name="connsiteX3853" fmla="*/ 446793 w 7517293"/>
              <a:gd name="connsiteY3853" fmla="*/ 3865201 h 5672137"/>
              <a:gd name="connsiteX3854" fmla="*/ 462843 w 7517293"/>
              <a:gd name="connsiteY3854" fmla="*/ 3853255 h 5672137"/>
              <a:gd name="connsiteX3855" fmla="*/ 473596 w 7517293"/>
              <a:gd name="connsiteY3855" fmla="*/ 3849947 h 5672137"/>
              <a:gd name="connsiteX3856" fmla="*/ 480696 w 7517293"/>
              <a:gd name="connsiteY3856" fmla="*/ 3848327 h 5672137"/>
              <a:gd name="connsiteX3857" fmla="*/ 487844 w 7517293"/>
              <a:gd name="connsiteY3857" fmla="*/ 3845045 h 5672137"/>
              <a:gd name="connsiteX3858" fmla="*/ 522831 w 7517293"/>
              <a:gd name="connsiteY3858" fmla="*/ 3851802 h 5672137"/>
              <a:gd name="connsiteX3859" fmla="*/ 543144 w 7517293"/>
              <a:gd name="connsiteY3859" fmla="*/ 3867601 h 5672137"/>
              <a:gd name="connsiteX3860" fmla="*/ 550706 w 7517293"/>
              <a:gd name="connsiteY3860" fmla="*/ 3874905 h 5672137"/>
              <a:gd name="connsiteX3861" fmla="*/ 551778 w 7517293"/>
              <a:gd name="connsiteY3861" fmla="*/ 3871595 h 5672137"/>
              <a:gd name="connsiteX3862" fmla="*/ 550572 w 7517293"/>
              <a:gd name="connsiteY3862" fmla="*/ 3869459 h 5672137"/>
              <a:gd name="connsiteX3863" fmla="*/ 550098 w 7517293"/>
              <a:gd name="connsiteY3863" fmla="*/ 3871131 h 5672137"/>
              <a:gd name="connsiteX3864" fmla="*/ 550097 w 7517293"/>
              <a:gd name="connsiteY3864" fmla="*/ 3871131 h 5672137"/>
              <a:gd name="connsiteX3865" fmla="*/ 550572 w 7517293"/>
              <a:gd name="connsiteY3865" fmla="*/ 3869458 h 5672137"/>
              <a:gd name="connsiteX3866" fmla="*/ 547406 w 7517293"/>
              <a:gd name="connsiteY3866" fmla="*/ 3860152 h 5672137"/>
              <a:gd name="connsiteX3867" fmla="*/ 537213 w 7517293"/>
              <a:gd name="connsiteY3867" fmla="*/ 3840438 h 5672137"/>
              <a:gd name="connsiteX3868" fmla="*/ 490499 w 7517293"/>
              <a:gd name="connsiteY3868" fmla="*/ 3827874 h 5672137"/>
              <a:gd name="connsiteX3869" fmla="*/ 5686162 w 7517293"/>
              <a:gd name="connsiteY3869" fmla="*/ 575880 h 5672137"/>
              <a:gd name="connsiteX3870" fmla="*/ 5693177 w 7517293"/>
              <a:gd name="connsiteY3870" fmla="*/ 577320 h 5672137"/>
              <a:gd name="connsiteX3871" fmla="*/ 5763407 w 7517293"/>
              <a:gd name="connsiteY3871" fmla="*/ 634641 h 5672137"/>
              <a:gd name="connsiteX3872" fmla="*/ 5724359 w 7517293"/>
              <a:gd name="connsiteY3872" fmla="*/ 633392 h 5672137"/>
              <a:gd name="connsiteX3873" fmla="*/ 5724360 w 7517293"/>
              <a:gd name="connsiteY3873" fmla="*/ 633391 h 5672137"/>
              <a:gd name="connsiteX3874" fmla="*/ 5680530 w 7517293"/>
              <a:gd name="connsiteY3874" fmla="*/ 581063 h 5672137"/>
              <a:gd name="connsiteX3875" fmla="*/ 5686162 w 7517293"/>
              <a:gd name="connsiteY3875" fmla="*/ 575880 h 5672137"/>
              <a:gd name="connsiteX3876" fmla="*/ 5898969 w 7517293"/>
              <a:gd name="connsiteY3876" fmla="*/ 543761 h 5672137"/>
              <a:gd name="connsiteX3877" fmla="*/ 5880429 w 7517293"/>
              <a:gd name="connsiteY3877" fmla="*/ 602103 h 5672137"/>
              <a:gd name="connsiteX3878" fmla="*/ 5898969 w 7517293"/>
              <a:gd name="connsiteY3878" fmla="*/ 543761 h 5672137"/>
              <a:gd name="connsiteX3879" fmla="*/ 5774224 w 7517293"/>
              <a:gd name="connsiteY3879" fmla="*/ 505361 h 5672137"/>
              <a:gd name="connsiteX3880" fmla="*/ 5804987 w 7517293"/>
              <a:gd name="connsiteY3880" fmla="*/ 509867 h 5672137"/>
              <a:gd name="connsiteX3881" fmla="*/ 5847774 w 7517293"/>
              <a:gd name="connsiteY3881" fmla="*/ 597486 h 5672137"/>
              <a:gd name="connsiteX3882" fmla="*/ 5725416 w 7517293"/>
              <a:gd name="connsiteY3882" fmla="*/ 580123 h 5672137"/>
              <a:gd name="connsiteX3883" fmla="*/ 5689768 w 7517293"/>
              <a:gd name="connsiteY3883" fmla="*/ 534993 h 5672137"/>
              <a:gd name="connsiteX3884" fmla="*/ 5774224 w 7517293"/>
              <a:gd name="connsiteY3884" fmla="*/ 505361 h 5672137"/>
              <a:gd name="connsiteX3885" fmla="*/ 6269306 w 7517293"/>
              <a:gd name="connsiteY3885" fmla="*/ 488758 h 5672137"/>
              <a:gd name="connsiteX3886" fmla="*/ 6269383 w 7517293"/>
              <a:gd name="connsiteY3886" fmla="*/ 488779 h 5672137"/>
              <a:gd name="connsiteX3887" fmla="*/ 6269419 w 7517293"/>
              <a:gd name="connsiteY3887" fmla="*/ 488801 h 5672137"/>
              <a:gd name="connsiteX3888" fmla="*/ 5838725 w 7517293"/>
              <a:gd name="connsiteY3888" fmla="*/ 465529 h 5672137"/>
              <a:gd name="connsiteX3889" fmla="*/ 5867087 w 7517293"/>
              <a:gd name="connsiteY3889" fmla="*/ 500827 h 5672137"/>
              <a:gd name="connsiteX3890" fmla="*/ 5838725 w 7517293"/>
              <a:gd name="connsiteY3890" fmla="*/ 465529 h 5672137"/>
              <a:gd name="connsiteX3891" fmla="*/ 5770093 w 7517293"/>
              <a:gd name="connsiteY3891" fmla="*/ 461372 h 5672137"/>
              <a:gd name="connsiteX3892" fmla="*/ 5805816 w 7517293"/>
              <a:gd name="connsiteY3892" fmla="*/ 468070 h 5672137"/>
              <a:gd name="connsiteX3893" fmla="*/ 5838121 w 7517293"/>
              <a:gd name="connsiteY3893" fmla="*/ 498723 h 5672137"/>
              <a:gd name="connsiteX3894" fmla="*/ 5700001 w 7517293"/>
              <a:gd name="connsiteY3894" fmla="*/ 511370 h 5672137"/>
              <a:gd name="connsiteX3895" fmla="*/ 5676080 w 7517293"/>
              <a:gd name="connsiteY3895" fmla="*/ 514984 h 5672137"/>
              <a:gd name="connsiteX3896" fmla="*/ 5770093 w 7517293"/>
              <a:gd name="connsiteY3896" fmla="*/ 461372 h 5672137"/>
              <a:gd name="connsiteX3897" fmla="*/ 6975449 w 7517293"/>
              <a:gd name="connsiteY3897" fmla="*/ 352486 h 5672137"/>
              <a:gd name="connsiteX3898" fmla="*/ 6987914 w 7517293"/>
              <a:gd name="connsiteY3898" fmla="*/ 367722 h 5672137"/>
              <a:gd name="connsiteX3899" fmla="*/ 7033738 w 7517293"/>
              <a:gd name="connsiteY3899" fmla="*/ 407283 h 5672137"/>
              <a:gd name="connsiteX3900" fmla="*/ 7012477 w 7517293"/>
              <a:gd name="connsiteY3900" fmla="*/ 407667 h 5672137"/>
              <a:gd name="connsiteX3901" fmla="*/ 6961033 w 7517293"/>
              <a:gd name="connsiteY3901" fmla="*/ 354718 h 5672137"/>
              <a:gd name="connsiteX3902" fmla="*/ 6975449 w 7517293"/>
              <a:gd name="connsiteY3902" fmla="*/ 352486 h 5672137"/>
              <a:gd name="connsiteX3903" fmla="*/ 6141320 w 7517293"/>
              <a:gd name="connsiteY3903" fmla="*/ 351248 h 5672137"/>
              <a:gd name="connsiteX3904" fmla="*/ 6172157 w 7517293"/>
              <a:gd name="connsiteY3904" fmla="*/ 353768 h 5672137"/>
              <a:gd name="connsiteX3905" fmla="*/ 6141320 w 7517293"/>
              <a:gd name="connsiteY3905" fmla="*/ 351248 h 5672137"/>
              <a:gd name="connsiteX3906" fmla="*/ 6925587 w 7517293"/>
              <a:gd name="connsiteY3906" fmla="*/ 350756 h 5672137"/>
              <a:gd name="connsiteX3907" fmla="*/ 6927535 w 7517293"/>
              <a:gd name="connsiteY3907" fmla="*/ 351415 h 5672137"/>
              <a:gd name="connsiteX3908" fmla="*/ 6906178 w 7517293"/>
              <a:gd name="connsiteY3908" fmla="*/ 413509 h 5672137"/>
              <a:gd name="connsiteX3909" fmla="*/ 6918297 w 7517293"/>
              <a:gd name="connsiteY3909" fmla="*/ 357471 h 5672137"/>
              <a:gd name="connsiteX3910" fmla="*/ 6925587 w 7517293"/>
              <a:gd name="connsiteY3910" fmla="*/ 350756 h 5672137"/>
              <a:gd name="connsiteX3911" fmla="*/ 6873994 w 7517293"/>
              <a:gd name="connsiteY3911" fmla="*/ 328138 h 5672137"/>
              <a:gd name="connsiteX3912" fmla="*/ 6875668 w 7517293"/>
              <a:gd name="connsiteY3912" fmla="*/ 328606 h 5672137"/>
              <a:gd name="connsiteX3913" fmla="*/ 6881241 w 7517293"/>
              <a:gd name="connsiteY3913" fmla="*/ 347304 h 5672137"/>
              <a:gd name="connsiteX3914" fmla="*/ 6835330 w 7517293"/>
              <a:gd name="connsiteY3914" fmla="*/ 376283 h 5672137"/>
              <a:gd name="connsiteX3915" fmla="*/ 6873994 w 7517293"/>
              <a:gd name="connsiteY3915" fmla="*/ 328138 h 5672137"/>
              <a:gd name="connsiteX3916" fmla="*/ 5997987 w 7517293"/>
              <a:gd name="connsiteY3916" fmla="*/ 301764 h 5672137"/>
              <a:gd name="connsiteX3917" fmla="*/ 6021835 w 7517293"/>
              <a:gd name="connsiteY3917" fmla="*/ 303873 h 5672137"/>
              <a:gd name="connsiteX3918" fmla="*/ 6072879 w 7517293"/>
              <a:gd name="connsiteY3918" fmla="*/ 342980 h 5672137"/>
              <a:gd name="connsiteX3919" fmla="*/ 6010030 w 7517293"/>
              <a:gd name="connsiteY3919" fmla="*/ 394381 h 5672137"/>
              <a:gd name="connsiteX3920" fmla="*/ 5983813 w 7517293"/>
              <a:gd name="connsiteY3920" fmla="*/ 385306 h 5672137"/>
              <a:gd name="connsiteX3921" fmla="*/ 5983813 w 7517293"/>
              <a:gd name="connsiteY3921" fmla="*/ 385305 h 5672137"/>
              <a:gd name="connsiteX3922" fmla="*/ 5948250 w 7517293"/>
              <a:gd name="connsiteY3922" fmla="*/ 329705 h 5672137"/>
              <a:gd name="connsiteX3923" fmla="*/ 5997987 w 7517293"/>
              <a:gd name="connsiteY3923" fmla="*/ 301764 h 5672137"/>
              <a:gd name="connsiteX3924" fmla="*/ 6144803 w 7517293"/>
              <a:gd name="connsiteY3924" fmla="*/ 299178 h 5672137"/>
              <a:gd name="connsiteX3925" fmla="*/ 6146931 w 7517293"/>
              <a:gd name="connsiteY3925" fmla="*/ 306718 h 5672137"/>
              <a:gd name="connsiteX3926" fmla="*/ 6080376 w 7517293"/>
              <a:gd name="connsiteY3926" fmla="*/ 328540 h 5672137"/>
              <a:gd name="connsiteX3927" fmla="*/ 6136700 w 7517293"/>
              <a:gd name="connsiteY3927" fmla="*/ 302763 h 5672137"/>
              <a:gd name="connsiteX3928" fmla="*/ 6136699 w 7517293"/>
              <a:gd name="connsiteY3928" fmla="*/ 302762 h 5672137"/>
              <a:gd name="connsiteX3929" fmla="*/ 6144803 w 7517293"/>
              <a:gd name="connsiteY3929" fmla="*/ 299178 h 5672137"/>
              <a:gd name="connsiteX3930" fmla="*/ 6150319 w 7517293"/>
              <a:gd name="connsiteY3930" fmla="*/ 259338 h 5672137"/>
              <a:gd name="connsiteX3931" fmla="*/ 6159259 w 7517293"/>
              <a:gd name="connsiteY3931" fmla="*/ 261276 h 5672137"/>
              <a:gd name="connsiteX3932" fmla="*/ 6159554 w 7517293"/>
              <a:gd name="connsiteY3932" fmla="*/ 275885 h 5672137"/>
              <a:gd name="connsiteX3933" fmla="*/ 6150732 w 7517293"/>
              <a:gd name="connsiteY3933" fmla="*/ 282798 h 5672137"/>
              <a:gd name="connsiteX3934" fmla="*/ 6085094 w 7517293"/>
              <a:gd name="connsiteY3934" fmla="*/ 309821 h 5672137"/>
              <a:gd name="connsiteX3935" fmla="*/ 6119444 w 7517293"/>
              <a:gd name="connsiteY3935" fmla="*/ 272123 h 5672137"/>
              <a:gd name="connsiteX3936" fmla="*/ 6150319 w 7517293"/>
              <a:gd name="connsiteY3936" fmla="*/ 259338 h 5672137"/>
              <a:gd name="connsiteX3937" fmla="*/ 6239378 w 7517293"/>
              <a:gd name="connsiteY3937" fmla="*/ 238770 h 5672137"/>
              <a:gd name="connsiteX3938" fmla="*/ 6225216 w 7517293"/>
              <a:gd name="connsiteY3938" fmla="*/ 264622 h 5672137"/>
              <a:gd name="connsiteX3939" fmla="*/ 6160545 w 7517293"/>
              <a:gd name="connsiteY3939" fmla="*/ 326069 h 5672137"/>
              <a:gd name="connsiteX3940" fmla="*/ 6226187 w 7517293"/>
              <a:gd name="connsiteY3940" fmla="*/ 240187 h 5672137"/>
              <a:gd name="connsiteX3941" fmla="*/ 6239378 w 7517293"/>
              <a:gd name="connsiteY3941" fmla="*/ 238770 h 5672137"/>
              <a:gd name="connsiteX3942" fmla="*/ 7096477 w 7517293"/>
              <a:gd name="connsiteY3942" fmla="*/ 232487 h 5672137"/>
              <a:gd name="connsiteX3943" fmla="*/ 7096780 w 7517293"/>
              <a:gd name="connsiteY3943" fmla="*/ 232508 h 5672137"/>
              <a:gd name="connsiteX3944" fmla="*/ 7097686 w 7517293"/>
              <a:gd name="connsiteY3944" fmla="*/ 232722 h 5672137"/>
              <a:gd name="connsiteX3945" fmla="*/ 7099343 w 7517293"/>
              <a:gd name="connsiteY3945" fmla="*/ 233519 h 5672137"/>
              <a:gd name="connsiteX3946" fmla="*/ 7123330 w 7517293"/>
              <a:gd name="connsiteY3946" fmla="*/ 244638 h 5672137"/>
              <a:gd name="connsiteX3947" fmla="*/ 7158532 w 7517293"/>
              <a:gd name="connsiteY3947" fmla="*/ 285043 h 5672137"/>
              <a:gd name="connsiteX3948" fmla="*/ 7034781 w 7517293"/>
              <a:gd name="connsiteY3948" fmla="*/ 325707 h 5672137"/>
              <a:gd name="connsiteX3949" fmla="*/ 7028908 w 7517293"/>
              <a:gd name="connsiteY3949" fmla="*/ 325512 h 5672137"/>
              <a:gd name="connsiteX3950" fmla="*/ 7023028 w 7517293"/>
              <a:gd name="connsiteY3950" fmla="*/ 318968 h 5672137"/>
              <a:gd name="connsiteX3951" fmla="*/ 7096477 w 7517293"/>
              <a:gd name="connsiteY3951" fmla="*/ 232487 h 5672137"/>
              <a:gd name="connsiteX3952" fmla="*/ 7271725 w 7517293"/>
              <a:gd name="connsiteY3952" fmla="*/ 186719 h 5672137"/>
              <a:gd name="connsiteX3953" fmla="*/ 7324045 w 7517293"/>
              <a:gd name="connsiteY3953" fmla="*/ 188081 h 5672137"/>
              <a:gd name="connsiteX3954" fmla="*/ 7329079 w 7517293"/>
              <a:gd name="connsiteY3954" fmla="*/ 188915 h 5672137"/>
              <a:gd name="connsiteX3955" fmla="*/ 7337974 w 7517293"/>
              <a:gd name="connsiteY3955" fmla="*/ 188232 h 5672137"/>
              <a:gd name="connsiteX3956" fmla="*/ 7347573 w 7517293"/>
              <a:gd name="connsiteY3956" fmla="*/ 187012 h 5672137"/>
              <a:gd name="connsiteX3957" fmla="*/ 7370913 w 7517293"/>
              <a:gd name="connsiteY3957" fmla="*/ 212418 h 5672137"/>
              <a:gd name="connsiteX3958" fmla="*/ 7340734 w 7517293"/>
              <a:gd name="connsiteY3958" fmla="*/ 241806 h 5672137"/>
              <a:gd name="connsiteX3959" fmla="*/ 7248945 w 7517293"/>
              <a:gd name="connsiteY3959" fmla="*/ 260540 h 5672137"/>
              <a:gd name="connsiteX3960" fmla="*/ 7219594 w 7517293"/>
              <a:gd name="connsiteY3960" fmla="*/ 262865 h 5672137"/>
              <a:gd name="connsiteX3961" fmla="*/ 7131622 w 7517293"/>
              <a:gd name="connsiteY3961" fmla="*/ 228286 h 5672137"/>
              <a:gd name="connsiteX3962" fmla="*/ 7106637 w 7517293"/>
              <a:gd name="connsiteY3962" fmla="*/ 216509 h 5672137"/>
              <a:gd name="connsiteX3963" fmla="*/ 7271725 w 7517293"/>
              <a:gd name="connsiteY3963" fmla="*/ 186719 h 5672137"/>
              <a:gd name="connsiteX3964" fmla="*/ 6009195 w 7517293"/>
              <a:gd name="connsiteY3964" fmla="*/ 177984 h 5672137"/>
              <a:gd name="connsiteX3965" fmla="*/ 6023198 w 7517293"/>
              <a:gd name="connsiteY3965" fmla="*/ 185902 h 5672137"/>
              <a:gd name="connsiteX3966" fmla="*/ 6049639 w 7517293"/>
              <a:gd name="connsiteY3966" fmla="*/ 215596 h 5672137"/>
              <a:gd name="connsiteX3967" fmla="*/ 6058144 w 7517293"/>
              <a:gd name="connsiteY3967" fmla="*/ 303601 h 5672137"/>
              <a:gd name="connsiteX3968" fmla="*/ 5995955 w 7517293"/>
              <a:gd name="connsiteY3968" fmla="*/ 270689 h 5672137"/>
              <a:gd name="connsiteX3969" fmla="*/ 5968398 w 7517293"/>
              <a:gd name="connsiteY3969" fmla="*/ 255047 h 5672137"/>
              <a:gd name="connsiteX3970" fmla="*/ 5992623 w 7517293"/>
              <a:gd name="connsiteY3970" fmla="*/ 178378 h 5672137"/>
              <a:gd name="connsiteX3971" fmla="*/ 6009195 w 7517293"/>
              <a:gd name="connsiteY3971" fmla="*/ 177984 h 5672137"/>
              <a:gd name="connsiteX3972" fmla="*/ 6948407 w 7517293"/>
              <a:gd name="connsiteY3972" fmla="*/ 165917 h 5672137"/>
              <a:gd name="connsiteX3973" fmla="*/ 7015167 w 7517293"/>
              <a:gd name="connsiteY3973" fmla="*/ 201045 h 5672137"/>
              <a:gd name="connsiteX3974" fmla="*/ 7080452 w 7517293"/>
              <a:gd name="connsiteY3974" fmla="*/ 191762 h 5672137"/>
              <a:gd name="connsiteX3975" fmla="*/ 7080632 w 7517293"/>
              <a:gd name="connsiteY3975" fmla="*/ 191951 h 5672137"/>
              <a:gd name="connsiteX3976" fmla="*/ 7034041 w 7517293"/>
              <a:gd name="connsiteY3976" fmla="*/ 241792 h 5672137"/>
              <a:gd name="connsiteX3977" fmla="*/ 7001083 w 7517293"/>
              <a:gd name="connsiteY3977" fmla="*/ 300755 h 5672137"/>
              <a:gd name="connsiteX3978" fmla="*/ 6965203 w 7517293"/>
              <a:gd name="connsiteY3978" fmla="*/ 330145 h 5672137"/>
              <a:gd name="connsiteX3979" fmla="*/ 6938028 w 7517293"/>
              <a:gd name="connsiteY3979" fmla="*/ 329173 h 5672137"/>
              <a:gd name="connsiteX3980" fmla="*/ 6870507 w 7517293"/>
              <a:gd name="connsiteY3980" fmla="*/ 273494 h 5672137"/>
              <a:gd name="connsiteX3981" fmla="*/ 6863128 w 7517293"/>
              <a:gd name="connsiteY3981" fmla="*/ 260565 h 5672137"/>
              <a:gd name="connsiteX3982" fmla="*/ 6948364 w 7517293"/>
              <a:gd name="connsiteY3982" fmla="*/ 165923 h 5672137"/>
              <a:gd name="connsiteX3983" fmla="*/ 6184641 w 7517293"/>
              <a:gd name="connsiteY3983" fmla="*/ 151011 h 5672137"/>
              <a:gd name="connsiteX3984" fmla="*/ 6201349 w 7517293"/>
              <a:gd name="connsiteY3984" fmla="*/ 155867 h 5672137"/>
              <a:gd name="connsiteX3985" fmla="*/ 6243346 w 7517293"/>
              <a:gd name="connsiteY3985" fmla="*/ 182040 h 5672137"/>
              <a:gd name="connsiteX3986" fmla="*/ 6176968 w 7517293"/>
              <a:gd name="connsiteY3986" fmla="*/ 258792 h 5672137"/>
              <a:gd name="connsiteX3987" fmla="*/ 6184641 w 7517293"/>
              <a:gd name="connsiteY3987" fmla="*/ 151011 h 5672137"/>
              <a:gd name="connsiteX3988" fmla="*/ 6085469 w 7517293"/>
              <a:gd name="connsiteY3988" fmla="*/ 123712 h 5672137"/>
              <a:gd name="connsiteX3989" fmla="*/ 6141501 w 7517293"/>
              <a:gd name="connsiteY3989" fmla="*/ 177440 h 5672137"/>
              <a:gd name="connsiteX3990" fmla="*/ 6141500 w 7517293"/>
              <a:gd name="connsiteY3990" fmla="*/ 177440 h 5672137"/>
              <a:gd name="connsiteX3991" fmla="*/ 6141846 w 7517293"/>
              <a:gd name="connsiteY3991" fmla="*/ 224677 h 5672137"/>
              <a:gd name="connsiteX3992" fmla="*/ 6086425 w 7517293"/>
              <a:gd name="connsiteY3992" fmla="*/ 268322 h 5672137"/>
              <a:gd name="connsiteX3993" fmla="*/ 6051367 w 7517293"/>
              <a:gd name="connsiteY3993" fmla="*/ 171619 h 5672137"/>
              <a:gd name="connsiteX3994" fmla="*/ 6085469 w 7517293"/>
              <a:gd name="connsiteY3994" fmla="*/ 123712 h 5672137"/>
              <a:gd name="connsiteX3995" fmla="*/ 6900974 w 7517293"/>
              <a:gd name="connsiteY3995" fmla="*/ 121446 h 5672137"/>
              <a:gd name="connsiteX3996" fmla="*/ 6902908 w 7517293"/>
              <a:gd name="connsiteY3996" fmla="*/ 121748 h 5672137"/>
              <a:gd name="connsiteX3997" fmla="*/ 6820622 w 7517293"/>
              <a:gd name="connsiteY3997" fmla="*/ 198551 h 5672137"/>
              <a:gd name="connsiteX3998" fmla="*/ 6900974 w 7517293"/>
              <a:gd name="connsiteY3998" fmla="*/ 121446 h 5672137"/>
              <a:gd name="connsiteX3999" fmla="*/ 6966605 w 7517293"/>
              <a:gd name="connsiteY3999" fmla="*/ 116930 h 5672137"/>
              <a:gd name="connsiteX4000" fmla="*/ 6981601 w 7517293"/>
              <a:gd name="connsiteY4000" fmla="*/ 121319 h 5672137"/>
              <a:gd name="connsiteX4001" fmla="*/ 7009820 w 7517293"/>
              <a:gd name="connsiteY4001" fmla="*/ 130424 h 5672137"/>
              <a:gd name="connsiteX4002" fmla="*/ 7032381 w 7517293"/>
              <a:gd name="connsiteY4002" fmla="*/ 137624 h 5672137"/>
              <a:gd name="connsiteX4003" fmla="*/ 7052360 w 7517293"/>
              <a:gd name="connsiteY4003" fmla="*/ 143838 h 5672137"/>
              <a:gd name="connsiteX4004" fmla="*/ 7073684 w 7517293"/>
              <a:gd name="connsiteY4004" fmla="*/ 141909 h 5672137"/>
              <a:gd name="connsiteX4005" fmla="*/ 7091709 w 7517293"/>
              <a:gd name="connsiteY4005" fmla="*/ 142908 h 5672137"/>
              <a:gd name="connsiteX4006" fmla="*/ 7116300 w 7517293"/>
              <a:gd name="connsiteY4006" fmla="*/ 148911 h 5672137"/>
              <a:gd name="connsiteX4007" fmla="*/ 7034334 w 7517293"/>
              <a:gd name="connsiteY4007" fmla="*/ 183687 h 5672137"/>
              <a:gd name="connsiteX4008" fmla="*/ 7018409 w 7517293"/>
              <a:gd name="connsiteY4008" fmla="*/ 182396 h 5672137"/>
              <a:gd name="connsiteX4009" fmla="*/ 6984306 w 7517293"/>
              <a:gd name="connsiteY4009" fmla="*/ 168128 h 5672137"/>
              <a:gd name="connsiteX4010" fmla="*/ 6951291 w 7517293"/>
              <a:gd name="connsiteY4010" fmla="*/ 147884 h 5672137"/>
              <a:gd name="connsiteX4011" fmla="*/ 6951054 w 7517293"/>
              <a:gd name="connsiteY4011" fmla="*/ 147829 h 5672137"/>
              <a:gd name="connsiteX4012" fmla="*/ 6951053 w 7517293"/>
              <a:gd name="connsiteY4012" fmla="*/ 147833 h 5672137"/>
              <a:gd name="connsiteX4013" fmla="*/ 6950994 w 7517293"/>
              <a:gd name="connsiteY4013" fmla="*/ 147824 h 5672137"/>
              <a:gd name="connsiteX4014" fmla="*/ 6949405 w 7517293"/>
              <a:gd name="connsiteY4014" fmla="*/ 147500 h 5672137"/>
              <a:gd name="connsiteX4015" fmla="*/ 6904648 w 7517293"/>
              <a:gd name="connsiteY4015" fmla="*/ 178193 h 5672137"/>
              <a:gd name="connsiteX4016" fmla="*/ 6838371 w 7517293"/>
              <a:gd name="connsiteY4016" fmla="*/ 232047 h 5672137"/>
              <a:gd name="connsiteX4017" fmla="*/ 6838347 w 7517293"/>
              <a:gd name="connsiteY4017" fmla="*/ 232047 h 5672137"/>
              <a:gd name="connsiteX4018" fmla="*/ 6834452 w 7517293"/>
              <a:gd name="connsiteY4018" fmla="*/ 213753 h 5672137"/>
              <a:gd name="connsiteX4019" fmla="*/ 6850568 w 7517293"/>
              <a:gd name="connsiteY4019" fmla="*/ 196136 h 5672137"/>
              <a:gd name="connsiteX4020" fmla="*/ 6924233 w 7517293"/>
              <a:gd name="connsiteY4020" fmla="*/ 133140 h 5672137"/>
              <a:gd name="connsiteX4021" fmla="*/ 6966605 w 7517293"/>
              <a:gd name="connsiteY4021" fmla="*/ 116930 h 5672137"/>
              <a:gd name="connsiteX4022" fmla="*/ 6646510 w 7517293"/>
              <a:gd name="connsiteY4022" fmla="*/ 51059 h 5672137"/>
              <a:gd name="connsiteX4023" fmla="*/ 6653386 w 7517293"/>
              <a:gd name="connsiteY4023" fmla="*/ 53463 h 5672137"/>
              <a:gd name="connsiteX4024" fmla="*/ 6743227 w 7517293"/>
              <a:gd name="connsiteY4024" fmla="*/ 117479 h 5672137"/>
              <a:gd name="connsiteX4025" fmla="*/ 6808171 w 7517293"/>
              <a:gd name="connsiteY4025" fmla="*/ 228741 h 5672137"/>
              <a:gd name="connsiteX4026" fmla="*/ 6838974 w 7517293"/>
              <a:gd name="connsiteY4026" fmla="*/ 274618 h 5672137"/>
              <a:gd name="connsiteX4027" fmla="*/ 6831708 w 7517293"/>
              <a:gd name="connsiteY4027" fmla="*/ 273638 h 5672137"/>
              <a:gd name="connsiteX4028" fmla="*/ 6831708 w 7517293"/>
              <a:gd name="connsiteY4028" fmla="*/ 273634 h 5672137"/>
              <a:gd name="connsiteX4029" fmla="*/ 6756893 w 7517293"/>
              <a:gd name="connsiteY4029" fmla="*/ 224681 h 5672137"/>
              <a:gd name="connsiteX4030" fmla="*/ 6754429 w 7517293"/>
              <a:gd name="connsiteY4030" fmla="*/ 216722 h 5672137"/>
              <a:gd name="connsiteX4031" fmla="*/ 6748544 w 7517293"/>
              <a:gd name="connsiteY4031" fmla="*/ 199881 h 5672137"/>
              <a:gd name="connsiteX4032" fmla="*/ 6748542 w 7517293"/>
              <a:gd name="connsiteY4032" fmla="*/ 199877 h 5672137"/>
              <a:gd name="connsiteX4033" fmla="*/ 6710509 w 7517293"/>
              <a:gd name="connsiteY4033" fmla="*/ 163410 h 5672137"/>
              <a:gd name="connsiteX4034" fmla="*/ 6672710 w 7517293"/>
              <a:gd name="connsiteY4034" fmla="*/ 148593 h 5672137"/>
              <a:gd name="connsiteX4035" fmla="*/ 6643456 w 7517293"/>
              <a:gd name="connsiteY4035" fmla="*/ 137754 h 5672137"/>
              <a:gd name="connsiteX4036" fmla="*/ 6638499 w 7517293"/>
              <a:gd name="connsiteY4036" fmla="*/ 56242 h 5672137"/>
              <a:gd name="connsiteX4037" fmla="*/ 6639241 w 7517293"/>
              <a:gd name="connsiteY4037" fmla="*/ 54852 h 5672137"/>
              <a:gd name="connsiteX4038" fmla="*/ 6641830 w 7517293"/>
              <a:gd name="connsiteY4038" fmla="*/ 51997 h 5672137"/>
              <a:gd name="connsiteX4039" fmla="*/ 6646510 w 7517293"/>
              <a:gd name="connsiteY4039" fmla="*/ 51059 h 5672137"/>
              <a:gd name="connsiteX4040" fmla="*/ 6530318 w 7517293"/>
              <a:gd name="connsiteY4040" fmla="*/ 15379 h 5672137"/>
              <a:gd name="connsiteX4041" fmla="*/ 6544270 w 7517293"/>
              <a:gd name="connsiteY4041" fmla="*/ 17890 h 5672137"/>
              <a:gd name="connsiteX4042" fmla="*/ 6548867 w 7517293"/>
              <a:gd name="connsiteY4042" fmla="*/ 18364 h 5672137"/>
              <a:gd name="connsiteX4043" fmla="*/ 6625958 w 7517293"/>
              <a:gd name="connsiteY4043" fmla="*/ 41334 h 5672137"/>
              <a:gd name="connsiteX4044" fmla="*/ 6624579 w 7517293"/>
              <a:gd name="connsiteY4044" fmla="*/ 42923 h 5672137"/>
              <a:gd name="connsiteX4045" fmla="*/ 6598052 w 7517293"/>
              <a:gd name="connsiteY4045" fmla="*/ 121106 h 5672137"/>
              <a:gd name="connsiteX4046" fmla="*/ 6634671 w 7517293"/>
              <a:gd name="connsiteY4046" fmla="*/ 153857 h 5672137"/>
              <a:gd name="connsiteX4047" fmla="*/ 6672416 w 7517293"/>
              <a:gd name="connsiteY4047" fmla="*/ 168645 h 5672137"/>
              <a:gd name="connsiteX4048" fmla="*/ 6703749 w 7517293"/>
              <a:gd name="connsiteY4048" fmla="*/ 180486 h 5672137"/>
              <a:gd name="connsiteX4049" fmla="*/ 6730703 w 7517293"/>
              <a:gd name="connsiteY4049" fmla="*/ 206206 h 5672137"/>
              <a:gd name="connsiteX4050" fmla="*/ 6738733 w 7517293"/>
              <a:gd name="connsiteY4050" fmla="*/ 229884 h 5672137"/>
              <a:gd name="connsiteX4051" fmla="*/ 6751617 w 7517293"/>
              <a:gd name="connsiteY4051" fmla="*/ 264029 h 5672137"/>
              <a:gd name="connsiteX4052" fmla="*/ 6751616 w 7517293"/>
              <a:gd name="connsiteY4052" fmla="*/ 264029 h 5672137"/>
              <a:gd name="connsiteX4053" fmla="*/ 6633557 w 7517293"/>
              <a:gd name="connsiteY4053" fmla="*/ 329610 h 5672137"/>
              <a:gd name="connsiteX4054" fmla="*/ 6573832 w 7517293"/>
              <a:gd name="connsiteY4054" fmla="*/ 339773 h 5672137"/>
              <a:gd name="connsiteX4055" fmla="*/ 6502929 w 7517293"/>
              <a:gd name="connsiteY4055" fmla="*/ 289760 h 5672137"/>
              <a:gd name="connsiteX4056" fmla="*/ 6473789 w 7517293"/>
              <a:gd name="connsiteY4056" fmla="*/ 245561 h 5672137"/>
              <a:gd name="connsiteX4057" fmla="*/ 6484818 w 7517293"/>
              <a:gd name="connsiteY4057" fmla="*/ 213990 h 5672137"/>
              <a:gd name="connsiteX4058" fmla="*/ 6491731 w 7517293"/>
              <a:gd name="connsiteY4058" fmla="*/ 207297 h 5672137"/>
              <a:gd name="connsiteX4059" fmla="*/ 6520815 w 7517293"/>
              <a:gd name="connsiteY4059" fmla="*/ 136985 h 5672137"/>
              <a:gd name="connsiteX4060" fmla="*/ 6498281 w 7517293"/>
              <a:gd name="connsiteY4060" fmla="*/ 41306 h 5672137"/>
              <a:gd name="connsiteX4061" fmla="*/ 6530318 w 7517293"/>
              <a:gd name="connsiteY4061" fmla="*/ 15379 h 5672137"/>
              <a:gd name="connsiteX4062" fmla="*/ 7180411 w 7517293"/>
              <a:gd name="connsiteY4062" fmla="*/ 0 h 5672137"/>
              <a:gd name="connsiteX4063" fmla="*/ 7391519 w 7517293"/>
              <a:gd name="connsiteY4063" fmla="*/ 0 h 5672137"/>
              <a:gd name="connsiteX4064" fmla="*/ 7393014 w 7517293"/>
              <a:gd name="connsiteY4064" fmla="*/ 1239 h 5672137"/>
              <a:gd name="connsiteX4065" fmla="*/ 7421258 w 7517293"/>
              <a:gd name="connsiteY4065" fmla="*/ 60291 h 5672137"/>
              <a:gd name="connsiteX4066" fmla="*/ 7290123 w 7517293"/>
              <a:gd name="connsiteY4066" fmla="*/ 166723 h 5672137"/>
              <a:gd name="connsiteX4067" fmla="*/ 7099531 w 7517293"/>
              <a:gd name="connsiteY4067" fmla="*/ 195147 h 5672137"/>
              <a:gd name="connsiteX4068" fmla="*/ 7099355 w 7517293"/>
              <a:gd name="connsiteY4068" fmla="*/ 194901 h 5672137"/>
              <a:gd name="connsiteX4069" fmla="*/ 7133964 w 7517293"/>
              <a:gd name="connsiteY4069" fmla="*/ 157723 h 5672137"/>
              <a:gd name="connsiteX4070" fmla="*/ 7133484 w 7517293"/>
              <a:gd name="connsiteY4070" fmla="*/ 134061 h 5672137"/>
              <a:gd name="connsiteX4071" fmla="*/ 7109045 w 7517293"/>
              <a:gd name="connsiteY4071" fmla="*/ 120771 h 5672137"/>
              <a:gd name="connsiteX4072" fmla="*/ 7149829 w 7517293"/>
              <a:gd name="connsiteY4072" fmla="*/ 58452 h 5672137"/>
              <a:gd name="connsiteX4073" fmla="*/ 6923038 w 7517293"/>
              <a:gd name="connsiteY4073" fmla="*/ 0 h 5672137"/>
              <a:gd name="connsiteX4074" fmla="*/ 7153154 w 7517293"/>
              <a:gd name="connsiteY4074" fmla="*/ 0 h 5672137"/>
              <a:gd name="connsiteX4075" fmla="*/ 7143237 w 7517293"/>
              <a:gd name="connsiteY4075" fmla="*/ 20969 h 5672137"/>
              <a:gd name="connsiteX4076" fmla="*/ 7086302 w 7517293"/>
              <a:gd name="connsiteY4076" fmla="*/ 108714 h 5672137"/>
              <a:gd name="connsiteX4077" fmla="*/ 7044155 w 7517293"/>
              <a:gd name="connsiteY4077" fmla="*/ 121359 h 5672137"/>
              <a:gd name="connsiteX4078" fmla="*/ 7038213 w 7517293"/>
              <a:gd name="connsiteY4078" fmla="*/ 120215 h 5672137"/>
              <a:gd name="connsiteX4079" fmla="*/ 7022256 w 7517293"/>
              <a:gd name="connsiteY4079" fmla="*/ 114681 h 5672137"/>
              <a:gd name="connsiteX4080" fmla="*/ 7020938 w 7517293"/>
              <a:gd name="connsiteY4080" fmla="*/ 114360 h 5672137"/>
              <a:gd name="connsiteX4081" fmla="*/ 7010894 w 7517293"/>
              <a:gd name="connsiteY4081" fmla="*/ 111112 h 5672137"/>
              <a:gd name="connsiteX4082" fmla="*/ 6988629 w 7517293"/>
              <a:gd name="connsiteY4082" fmla="*/ 101599 h 5672137"/>
              <a:gd name="connsiteX4083" fmla="*/ 6977027 w 7517293"/>
              <a:gd name="connsiteY4083" fmla="*/ 96381 h 5672137"/>
              <a:gd name="connsiteX4084" fmla="*/ 6929546 w 7517293"/>
              <a:gd name="connsiteY4084" fmla="*/ 100577 h 5672137"/>
              <a:gd name="connsiteX4085" fmla="*/ 6919055 w 7517293"/>
              <a:gd name="connsiteY4085" fmla="*/ 81940 h 5672137"/>
              <a:gd name="connsiteX4086" fmla="*/ 6699498 w 7517293"/>
              <a:gd name="connsiteY4086" fmla="*/ 0 h 5672137"/>
              <a:gd name="connsiteX4087" fmla="*/ 6898982 w 7517293"/>
              <a:gd name="connsiteY4087" fmla="*/ 0 h 5672137"/>
              <a:gd name="connsiteX4088" fmla="*/ 6895625 w 7517293"/>
              <a:gd name="connsiteY4088" fmla="*/ 76777 h 5672137"/>
              <a:gd name="connsiteX4089" fmla="*/ 6881272 w 7517293"/>
              <a:gd name="connsiteY4089" fmla="*/ 95969 h 5672137"/>
              <a:gd name="connsiteX4090" fmla="*/ 6797117 w 7517293"/>
              <a:gd name="connsiteY4090" fmla="*/ 145606 h 5672137"/>
              <a:gd name="connsiteX4091" fmla="*/ 6768986 w 7517293"/>
              <a:gd name="connsiteY4091" fmla="*/ 111761 h 5672137"/>
              <a:gd name="connsiteX4092" fmla="*/ 6768987 w 7517293"/>
              <a:gd name="connsiteY4092" fmla="*/ 111761 h 5672137"/>
              <a:gd name="connsiteX4093" fmla="*/ 6700910 w 7517293"/>
              <a:gd name="connsiteY4093" fmla="*/ 1556 h 5672137"/>
              <a:gd name="connsiteX4094" fmla="*/ 6548925 w 7517293"/>
              <a:gd name="connsiteY4094" fmla="*/ 0 h 5672137"/>
              <a:gd name="connsiteX4095" fmla="*/ 6675540 w 7517293"/>
              <a:gd name="connsiteY4095" fmla="*/ 0 h 5672137"/>
              <a:gd name="connsiteX4096" fmla="*/ 6683784 w 7517293"/>
              <a:gd name="connsiteY4096" fmla="*/ 9297 h 5672137"/>
              <a:gd name="connsiteX4097" fmla="*/ 6716262 w 7517293"/>
              <a:gd name="connsiteY4097" fmla="*/ 64491 h 5672137"/>
              <a:gd name="connsiteX4098" fmla="*/ 6660303 w 7517293"/>
              <a:gd name="connsiteY4098" fmla="*/ 36521 h 5672137"/>
              <a:gd name="connsiteX4099" fmla="*/ 6659253 w 7517293"/>
              <a:gd name="connsiteY4099" fmla="*/ 36084 h 5672137"/>
              <a:gd name="connsiteX4100" fmla="*/ 6632711 w 7517293"/>
              <a:gd name="connsiteY4100" fmla="*/ 24326 h 5672137"/>
              <a:gd name="connsiteX4101" fmla="*/ 6551534 w 7517293"/>
              <a:gd name="connsiteY4101" fmla="*/ 299 h 5672137"/>
              <a:gd name="connsiteX4102" fmla="*/ 0 w 7517293"/>
              <a:gd name="connsiteY4102" fmla="*/ 0 h 5672137"/>
              <a:gd name="connsiteX4103" fmla="*/ 6505056 w 7517293"/>
              <a:gd name="connsiteY4103" fmla="*/ 0 h 5672137"/>
              <a:gd name="connsiteX4104" fmla="*/ 6495645 w 7517293"/>
              <a:gd name="connsiteY4104" fmla="*/ 4726 h 5672137"/>
              <a:gd name="connsiteX4105" fmla="*/ 6480128 w 7517293"/>
              <a:gd name="connsiteY4105" fmla="*/ 35639 h 5672137"/>
              <a:gd name="connsiteX4106" fmla="*/ 6490694 w 7517293"/>
              <a:gd name="connsiteY4106" fmla="*/ 104063 h 5672137"/>
              <a:gd name="connsiteX4107" fmla="*/ 6501802 w 7517293"/>
              <a:gd name="connsiteY4107" fmla="*/ 136928 h 5672137"/>
              <a:gd name="connsiteX4108" fmla="*/ 6501939 w 7517293"/>
              <a:gd name="connsiteY4108" fmla="*/ 138965 h 5672137"/>
              <a:gd name="connsiteX4109" fmla="*/ 6484111 w 7517293"/>
              <a:gd name="connsiteY4109" fmla="*/ 184871 h 5672137"/>
              <a:gd name="connsiteX4110" fmla="*/ 6475174 w 7517293"/>
              <a:gd name="connsiteY4110" fmla="*/ 198105 h 5672137"/>
              <a:gd name="connsiteX4111" fmla="*/ 6454791 w 7517293"/>
              <a:gd name="connsiteY4111" fmla="*/ 246107 h 5672137"/>
              <a:gd name="connsiteX4112" fmla="*/ 6475864 w 7517293"/>
              <a:gd name="connsiteY4112" fmla="*/ 285312 h 5672137"/>
              <a:gd name="connsiteX4113" fmla="*/ 6485504 w 7517293"/>
              <a:gd name="connsiteY4113" fmla="*/ 296876 h 5672137"/>
              <a:gd name="connsiteX4114" fmla="*/ 6571163 w 7517293"/>
              <a:gd name="connsiteY4114" fmla="*/ 357836 h 5672137"/>
              <a:gd name="connsiteX4115" fmla="*/ 6643260 w 7517293"/>
              <a:gd name="connsiteY4115" fmla="*/ 345439 h 5672137"/>
              <a:gd name="connsiteX4116" fmla="*/ 6682099 w 7517293"/>
              <a:gd name="connsiteY4116" fmla="*/ 320295 h 5672137"/>
              <a:gd name="connsiteX4117" fmla="*/ 6756120 w 7517293"/>
              <a:gd name="connsiteY4117" fmla="*/ 281833 h 5672137"/>
              <a:gd name="connsiteX4118" fmla="*/ 6794658 w 7517293"/>
              <a:gd name="connsiteY4118" fmla="*/ 283720 h 5672137"/>
              <a:gd name="connsiteX4119" fmla="*/ 6829035 w 7517293"/>
              <a:gd name="connsiteY4119" fmla="*/ 291702 h 5672137"/>
              <a:gd name="connsiteX4120" fmla="*/ 6836774 w 7517293"/>
              <a:gd name="connsiteY4120" fmla="*/ 292748 h 5672137"/>
              <a:gd name="connsiteX4121" fmla="*/ 6854846 w 7517293"/>
              <a:gd name="connsiteY4121" fmla="*/ 284767 h 5672137"/>
              <a:gd name="connsiteX4122" fmla="*/ 6869604 w 7517293"/>
              <a:gd name="connsiteY4122" fmla="*/ 309930 h 5672137"/>
              <a:gd name="connsiteX4123" fmla="*/ 6844277 w 7517293"/>
              <a:gd name="connsiteY4123" fmla="*/ 335407 h 5672137"/>
              <a:gd name="connsiteX4124" fmla="*/ 6826315 w 7517293"/>
              <a:gd name="connsiteY4124" fmla="*/ 360086 h 5672137"/>
              <a:gd name="connsiteX4125" fmla="*/ 6816283 w 7517293"/>
              <a:gd name="connsiteY4125" fmla="*/ 374036 h 5672137"/>
              <a:gd name="connsiteX4126" fmla="*/ 6832670 w 7517293"/>
              <a:gd name="connsiteY4126" fmla="*/ 394352 h 5672137"/>
              <a:gd name="connsiteX4127" fmla="*/ 6840521 w 7517293"/>
              <a:gd name="connsiteY4127" fmla="*/ 393924 h 5672137"/>
              <a:gd name="connsiteX4128" fmla="*/ 6883312 w 7517293"/>
              <a:gd name="connsiteY4128" fmla="*/ 369584 h 5672137"/>
              <a:gd name="connsiteX4129" fmla="*/ 6890540 w 7517293"/>
              <a:gd name="connsiteY4129" fmla="*/ 363591 h 5672137"/>
              <a:gd name="connsiteX4130" fmla="*/ 6893415 w 7517293"/>
              <a:gd name="connsiteY4130" fmla="*/ 362354 h 5672137"/>
              <a:gd name="connsiteX4131" fmla="*/ 6887403 w 7517293"/>
              <a:gd name="connsiteY4131" fmla="*/ 403242 h 5672137"/>
              <a:gd name="connsiteX4132" fmla="*/ 6887193 w 7517293"/>
              <a:gd name="connsiteY4132" fmla="*/ 412146 h 5672137"/>
              <a:gd name="connsiteX4133" fmla="*/ 6893938 w 7517293"/>
              <a:gd name="connsiteY4133" fmla="*/ 427394 h 5672137"/>
              <a:gd name="connsiteX4134" fmla="*/ 6903514 w 7517293"/>
              <a:gd name="connsiteY4134" fmla="*/ 431574 h 5672137"/>
              <a:gd name="connsiteX4135" fmla="*/ 6921852 w 7517293"/>
              <a:gd name="connsiteY4135" fmla="*/ 424021 h 5672137"/>
              <a:gd name="connsiteX4136" fmla="*/ 6924615 w 7517293"/>
              <a:gd name="connsiteY4136" fmla="*/ 420215 h 5672137"/>
              <a:gd name="connsiteX4137" fmla="*/ 6946192 w 7517293"/>
              <a:gd name="connsiteY4137" fmla="*/ 385852 h 5672137"/>
              <a:gd name="connsiteX4138" fmla="*/ 6949442 w 7517293"/>
              <a:gd name="connsiteY4138" fmla="*/ 377222 h 5672137"/>
              <a:gd name="connsiteX4139" fmla="*/ 7009804 w 7517293"/>
              <a:gd name="connsiteY4139" fmla="*/ 425734 h 5672137"/>
              <a:gd name="connsiteX4140" fmla="*/ 7036282 w 7517293"/>
              <a:gd name="connsiteY4140" fmla="*/ 425444 h 5672137"/>
              <a:gd name="connsiteX4141" fmla="*/ 7049615 w 7517293"/>
              <a:gd name="connsiteY4141" fmla="*/ 417580 h 5672137"/>
              <a:gd name="connsiteX4142" fmla="*/ 7044493 w 7517293"/>
              <a:gd name="connsiteY4142" fmla="*/ 392341 h 5672137"/>
              <a:gd name="connsiteX4143" fmla="*/ 7029501 w 7517293"/>
              <a:gd name="connsiteY4143" fmla="*/ 383413 h 5672137"/>
              <a:gd name="connsiteX4144" fmla="*/ 7006348 w 7517293"/>
              <a:gd name="connsiteY4144" fmla="*/ 363470 h 5672137"/>
              <a:gd name="connsiteX4145" fmla="*/ 6993993 w 7517293"/>
              <a:gd name="connsiteY4145" fmla="*/ 341639 h 5672137"/>
              <a:gd name="connsiteX4146" fmla="*/ 7007439 w 7517293"/>
              <a:gd name="connsiteY4146" fmla="*/ 331607 h 5672137"/>
              <a:gd name="connsiteX4147" fmla="*/ 7026235 w 7517293"/>
              <a:gd name="connsiteY4147" fmla="*/ 343576 h 5672137"/>
              <a:gd name="connsiteX4148" fmla="*/ 7034211 w 7517293"/>
              <a:gd name="connsiteY4148" fmla="*/ 343991 h 5672137"/>
              <a:gd name="connsiteX4149" fmla="*/ 7035051 w 7517293"/>
              <a:gd name="connsiteY4149" fmla="*/ 343984 h 5672137"/>
              <a:gd name="connsiteX4150" fmla="*/ 7170706 w 7517293"/>
              <a:gd name="connsiteY4150" fmla="*/ 299293 h 5672137"/>
              <a:gd name="connsiteX4151" fmla="*/ 7181222 w 7517293"/>
              <a:gd name="connsiteY4151" fmla="*/ 273041 h 5672137"/>
              <a:gd name="connsiteX4152" fmla="*/ 7180640 w 7517293"/>
              <a:gd name="connsiteY4152" fmla="*/ 270892 h 5672137"/>
              <a:gd name="connsiteX4153" fmla="*/ 7216926 w 7517293"/>
              <a:gd name="connsiteY4153" fmla="*/ 280929 h 5672137"/>
              <a:gd name="connsiteX4154" fmla="*/ 7256378 w 7517293"/>
              <a:gd name="connsiteY4154" fmla="*/ 277450 h 5672137"/>
              <a:gd name="connsiteX4155" fmla="*/ 7327281 w 7517293"/>
              <a:gd name="connsiteY4155" fmla="*/ 262246 h 5672137"/>
              <a:gd name="connsiteX4156" fmla="*/ 7343000 w 7517293"/>
              <a:gd name="connsiteY4156" fmla="*/ 259998 h 5672137"/>
              <a:gd name="connsiteX4157" fmla="*/ 7392129 w 7517293"/>
              <a:gd name="connsiteY4157" fmla="*/ 227844 h 5672137"/>
              <a:gd name="connsiteX4158" fmla="*/ 7383554 w 7517293"/>
              <a:gd name="connsiteY4158" fmla="*/ 198894 h 5672137"/>
              <a:gd name="connsiteX4159" fmla="*/ 7383559 w 7517293"/>
              <a:gd name="connsiteY4159" fmla="*/ 198890 h 5672137"/>
              <a:gd name="connsiteX4160" fmla="*/ 7379721 w 7517293"/>
              <a:gd name="connsiteY4160" fmla="*/ 192912 h 5672137"/>
              <a:gd name="connsiteX4161" fmla="*/ 7360743 w 7517293"/>
              <a:gd name="connsiteY4161" fmla="*/ 172337 h 5672137"/>
              <a:gd name="connsiteX4162" fmla="*/ 7389527 w 7517293"/>
              <a:gd name="connsiteY4162" fmla="*/ 155113 h 5672137"/>
              <a:gd name="connsiteX4163" fmla="*/ 7440072 w 7517293"/>
              <a:gd name="connsiteY4163" fmla="*/ 63144 h 5672137"/>
              <a:gd name="connsiteX4164" fmla="*/ 7434751 w 7517293"/>
              <a:gd name="connsiteY4164" fmla="*/ 17600 h 5672137"/>
              <a:gd name="connsiteX4165" fmla="*/ 7417051 w 7517293"/>
              <a:gd name="connsiteY4165" fmla="*/ 0 h 5672137"/>
              <a:gd name="connsiteX4166" fmla="*/ 7517293 w 7517293"/>
              <a:gd name="connsiteY4166" fmla="*/ 0 h 5672137"/>
              <a:gd name="connsiteX4167" fmla="*/ 7517293 w 7517293"/>
              <a:gd name="connsiteY4167" fmla="*/ 463933 h 5672137"/>
              <a:gd name="connsiteX4168" fmla="*/ 7500516 w 7517293"/>
              <a:gd name="connsiteY4168" fmla="*/ 475004 h 5672137"/>
              <a:gd name="connsiteX4169" fmla="*/ 7452370 w 7517293"/>
              <a:gd name="connsiteY4169" fmla="*/ 508413 h 5672137"/>
              <a:gd name="connsiteX4170" fmla="*/ 7452613 w 7517293"/>
              <a:gd name="connsiteY4170" fmla="*/ 508389 h 5672137"/>
              <a:gd name="connsiteX4171" fmla="*/ 6531437 w 7517293"/>
              <a:gd name="connsiteY4171" fmla="*/ 497909 h 5672137"/>
              <a:gd name="connsiteX4172" fmla="*/ 6329739 w 7517293"/>
              <a:gd name="connsiteY4172" fmla="*/ 503776 h 5672137"/>
              <a:gd name="connsiteX4173" fmla="*/ 6269383 w 7517293"/>
              <a:gd name="connsiteY4173" fmla="*/ 488779 h 5672137"/>
              <a:gd name="connsiteX4174" fmla="*/ 6211700 w 7517293"/>
              <a:gd name="connsiteY4174" fmla="*/ 447028 h 5672137"/>
              <a:gd name="connsiteX4175" fmla="*/ 6180852 w 7517293"/>
              <a:gd name="connsiteY4175" fmla="*/ 369779 h 5672137"/>
              <a:gd name="connsiteX4176" fmla="*/ 6199719 w 7517293"/>
              <a:gd name="connsiteY4176" fmla="*/ 333704 h 5672137"/>
              <a:gd name="connsiteX4177" fmla="*/ 6211879 w 7517293"/>
              <a:gd name="connsiteY4177" fmla="*/ 316835 h 5672137"/>
              <a:gd name="connsiteX4178" fmla="*/ 6225041 w 7517293"/>
              <a:gd name="connsiteY4178" fmla="*/ 289318 h 5672137"/>
              <a:gd name="connsiteX4179" fmla="*/ 6254035 w 7517293"/>
              <a:gd name="connsiteY4179" fmla="*/ 229647 h 5672137"/>
              <a:gd name="connsiteX4180" fmla="*/ 6252951 w 7517293"/>
              <a:gd name="connsiteY4180" fmla="*/ 218065 h 5672137"/>
              <a:gd name="connsiteX4181" fmla="*/ 6226579 w 7517293"/>
              <a:gd name="connsiteY4181" fmla="*/ 149576 h 5672137"/>
              <a:gd name="connsiteX4182" fmla="*/ 6170184 w 7517293"/>
              <a:gd name="connsiteY4182" fmla="*/ 131613 h 5672137"/>
              <a:gd name="connsiteX4183" fmla="*/ 6111151 w 7517293"/>
              <a:gd name="connsiteY4183" fmla="*/ 109888 h 5672137"/>
              <a:gd name="connsiteX4184" fmla="*/ 6082972 w 7517293"/>
              <a:gd name="connsiteY4184" fmla="*/ 106914 h 5672137"/>
              <a:gd name="connsiteX4185" fmla="*/ 6082971 w 7517293"/>
              <a:gd name="connsiteY4185" fmla="*/ 106914 h 5672137"/>
              <a:gd name="connsiteX4186" fmla="*/ 6023646 w 7517293"/>
              <a:gd name="connsiteY4186" fmla="*/ 160426 h 5672137"/>
              <a:gd name="connsiteX4187" fmla="*/ 5969558 w 7517293"/>
              <a:gd name="connsiteY4187" fmla="*/ 284298 h 5672137"/>
              <a:gd name="connsiteX4188" fmla="*/ 5929460 w 7517293"/>
              <a:gd name="connsiteY4188" fmla="*/ 336393 h 5672137"/>
              <a:gd name="connsiteX4189" fmla="*/ 5949336 w 7517293"/>
              <a:gd name="connsiteY4189" fmla="*/ 366974 h 5672137"/>
              <a:gd name="connsiteX4190" fmla="*/ 6051034 w 7517293"/>
              <a:gd name="connsiteY4190" fmla="*/ 406445 h 5672137"/>
              <a:gd name="connsiteX4191" fmla="*/ 6091852 w 7517293"/>
              <a:gd name="connsiteY4191" fmla="*/ 357917 h 5672137"/>
              <a:gd name="connsiteX4192" fmla="*/ 6084502 w 7517293"/>
              <a:gd name="connsiteY4192" fmla="*/ 396836 h 5672137"/>
              <a:gd name="connsiteX4193" fmla="*/ 6137385 w 7517293"/>
              <a:gd name="connsiteY4193" fmla="*/ 388615 h 5672137"/>
              <a:gd name="connsiteX4194" fmla="*/ 6190865 w 7517293"/>
              <a:gd name="connsiteY4194" fmla="*/ 452833 h 5672137"/>
              <a:gd name="connsiteX4195" fmla="*/ 6243091 w 7517293"/>
              <a:gd name="connsiteY4195" fmla="*/ 502780 h 5672137"/>
              <a:gd name="connsiteX4196" fmla="*/ 5997387 w 7517293"/>
              <a:gd name="connsiteY4196" fmla="*/ 511422 h 5672137"/>
              <a:gd name="connsiteX4197" fmla="*/ 5881895 w 7517293"/>
              <a:gd name="connsiteY4197" fmla="*/ 494016 h 5672137"/>
              <a:gd name="connsiteX4198" fmla="*/ 5813979 w 7517293"/>
              <a:gd name="connsiteY4198" fmla="*/ 441045 h 5672137"/>
              <a:gd name="connsiteX4199" fmla="*/ 5694496 w 7517293"/>
              <a:gd name="connsiteY4199" fmla="*/ 462542 h 5672137"/>
              <a:gd name="connsiteX4200" fmla="*/ 5660185 w 7517293"/>
              <a:gd name="connsiteY4200" fmla="*/ 560250 h 5672137"/>
              <a:gd name="connsiteX4201" fmla="*/ 5731064 w 7517293"/>
              <a:gd name="connsiteY4201" fmla="*/ 658827 h 5672137"/>
              <a:gd name="connsiteX4202" fmla="*/ 5743909 w 7517293"/>
              <a:gd name="connsiteY4202" fmla="*/ 661659 h 5672137"/>
              <a:gd name="connsiteX4203" fmla="*/ 5857141 w 7517293"/>
              <a:gd name="connsiteY4203" fmla="*/ 621265 h 5672137"/>
              <a:gd name="connsiteX4204" fmla="*/ 5875003 w 7517293"/>
              <a:gd name="connsiteY4204" fmla="*/ 632988 h 5672137"/>
              <a:gd name="connsiteX4205" fmla="*/ 5903451 w 7517293"/>
              <a:gd name="connsiteY4205" fmla="*/ 610918 h 5672137"/>
              <a:gd name="connsiteX4206" fmla="*/ 5920583 w 7517293"/>
              <a:gd name="connsiteY4206" fmla="*/ 555549 h 5672137"/>
              <a:gd name="connsiteX4207" fmla="*/ 5926858 w 7517293"/>
              <a:gd name="connsiteY4207" fmla="*/ 534090 h 5672137"/>
              <a:gd name="connsiteX4208" fmla="*/ 5975775 w 7517293"/>
              <a:gd name="connsiteY4208" fmla="*/ 533124 h 5672137"/>
              <a:gd name="connsiteX4209" fmla="*/ 6365718 w 7517293"/>
              <a:gd name="connsiteY4209" fmla="*/ 515669 h 5672137"/>
              <a:gd name="connsiteX4210" fmla="*/ 7139376 w 7517293"/>
              <a:gd name="connsiteY4210" fmla="*/ 606579 h 5672137"/>
              <a:gd name="connsiteX4211" fmla="*/ 7480566 w 7517293"/>
              <a:gd name="connsiteY4211" fmla="*/ 516333 h 5672137"/>
              <a:gd name="connsiteX4212" fmla="*/ 7501443 w 7517293"/>
              <a:gd name="connsiteY4212" fmla="*/ 501127 h 5672137"/>
              <a:gd name="connsiteX4213" fmla="*/ 7517293 w 7517293"/>
              <a:gd name="connsiteY4213" fmla="*/ 489371 h 5672137"/>
              <a:gd name="connsiteX4214" fmla="*/ 7517293 w 7517293"/>
              <a:gd name="connsiteY4214" fmla="*/ 5672137 h 5672137"/>
              <a:gd name="connsiteX4215" fmla="*/ 931346 w 7517293"/>
              <a:gd name="connsiteY4215" fmla="*/ 5672137 h 5672137"/>
              <a:gd name="connsiteX4216" fmla="*/ 928438 w 7517293"/>
              <a:gd name="connsiteY4216" fmla="*/ 5663906 h 5672137"/>
              <a:gd name="connsiteX4217" fmla="*/ 923080 w 7517293"/>
              <a:gd name="connsiteY4217" fmla="*/ 5657092 h 5672137"/>
              <a:gd name="connsiteX4218" fmla="*/ 918415 w 7517293"/>
              <a:gd name="connsiteY4218" fmla="*/ 5641306 h 5672137"/>
              <a:gd name="connsiteX4219" fmla="*/ 916686 w 7517293"/>
              <a:gd name="connsiteY4219" fmla="*/ 5631012 h 5672137"/>
              <a:gd name="connsiteX4220" fmla="*/ 909708 w 7517293"/>
              <a:gd name="connsiteY4220" fmla="*/ 5623580 h 5672137"/>
              <a:gd name="connsiteX4221" fmla="*/ 904606 w 7517293"/>
              <a:gd name="connsiteY4221" fmla="*/ 5615165 h 5672137"/>
              <a:gd name="connsiteX4222" fmla="*/ 893098 w 7517293"/>
              <a:gd name="connsiteY4222" fmla="*/ 5608630 h 5672137"/>
              <a:gd name="connsiteX4223" fmla="*/ 896946 w 7517293"/>
              <a:gd name="connsiteY4223" fmla="*/ 5606739 h 5672137"/>
              <a:gd name="connsiteX4224" fmla="*/ 894401 w 7517293"/>
              <a:gd name="connsiteY4224" fmla="*/ 5604023 h 5672137"/>
              <a:gd name="connsiteX4225" fmla="*/ 892879 w 7517293"/>
              <a:gd name="connsiteY4225" fmla="*/ 5598785 h 5672137"/>
              <a:gd name="connsiteX4226" fmla="*/ 889627 w 7517293"/>
              <a:gd name="connsiteY4226" fmla="*/ 5596360 h 5672137"/>
              <a:gd name="connsiteX4227" fmla="*/ 886680 w 7517293"/>
              <a:gd name="connsiteY4227" fmla="*/ 5590189 h 5672137"/>
              <a:gd name="connsiteX4228" fmla="*/ 874807 w 7517293"/>
              <a:gd name="connsiteY4228" fmla="*/ 5581338 h 5672137"/>
              <a:gd name="connsiteX4229" fmla="*/ 872566 w 7517293"/>
              <a:gd name="connsiteY4229" fmla="*/ 5578282 h 5672137"/>
              <a:gd name="connsiteX4230" fmla="*/ 865284 w 7517293"/>
              <a:gd name="connsiteY4230" fmla="*/ 5567940 h 5672137"/>
              <a:gd name="connsiteX4231" fmla="*/ 854981 w 7517293"/>
              <a:gd name="connsiteY4231" fmla="*/ 5559841 h 5672137"/>
              <a:gd name="connsiteX4232" fmla="*/ 834108 w 7517293"/>
              <a:gd name="connsiteY4232" fmla="*/ 5546128 h 5672137"/>
              <a:gd name="connsiteX4233" fmla="*/ 807719 w 7517293"/>
              <a:gd name="connsiteY4233" fmla="*/ 5518799 h 5672137"/>
              <a:gd name="connsiteX4234" fmla="*/ 807719 w 7517293"/>
              <a:gd name="connsiteY4234" fmla="*/ 5518811 h 5672137"/>
              <a:gd name="connsiteX4235" fmla="*/ 801362 w 7517293"/>
              <a:gd name="connsiteY4235" fmla="*/ 5512603 h 5672137"/>
              <a:gd name="connsiteX4236" fmla="*/ 763635 w 7517293"/>
              <a:gd name="connsiteY4236" fmla="*/ 5485723 h 5672137"/>
              <a:gd name="connsiteX4237" fmla="*/ 761541 w 7517293"/>
              <a:gd name="connsiteY4237" fmla="*/ 5479891 h 5672137"/>
              <a:gd name="connsiteX4238" fmla="*/ 753905 w 7517293"/>
              <a:gd name="connsiteY4238" fmla="*/ 5475926 h 5672137"/>
              <a:gd name="connsiteX4239" fmla="*/ 709785 w 7517293"/>
              <a:gd name="connsiteY4239" fmla="*/ 5450986 h 5672137"/>
              <a:gd name="connsiteX4240" fmla="*/ 659332 w 7517293"/>
              <a:gd name="connsiteY4240" fmla="*/ 5444281 h 5672137"/>
              <a:gd name="connsiteX4241" fmla="*/ 644086 w 7517293"/>
              <a:gd name="connsiteY4241" fmla="*/ 5440146 h 5672137"/>
              <a:gd name="connsiteX4242" fmla="*/ 620436 w 7517293"/>
              <a:gd name="connsiteY4242" fmla="*/ 5433744 h 5672137"/>
              <a:gd name="connsiteX4243" fmla="*/ 610073 w 7517293"/>
              <a:gd name="connsiteY4243" fmla="*/ 5432520 h 5672137"/>
              <a:gd name="connsiteX4244" fmla="*/ 601597 w 7517293"/>
              <a:gd name="connsiteY4244" fmla="*/ 5430143 h 5672137"/>
              <a:gd name="connsiteX4245" fmla="*/ 594534 w 7517293"/>
              <a:gd name="connsiteY4245" fmla="*/ 5429998 h 5672137"/>
              <a:gd name="connsiteX4246" fmla="*/ 593195 w 7517293"/>
              <a:gd name="connsiteY4246" fmla="*/ 5428009 h 5672137"/>
              <a:gd name="connsiteX4247" fmla="*/ 591051 w 7517293"/>
              <a:gd name="connsiteY4247" fmla="*/ 5429076 h 5672137"/>
              <a:gd name="connsiteX4248" fmla="*/ 589773 w 7517293"/>
              <a:gd name="connsiteY4248" fmla="*/ 5427076 h 5672137"/>
              <a:gd name="connsiteX4249" fmla="*/ 566135 w 7517293"/>
              <a:gd name="connsiteY4249" fmla="*/ 5424311 h 5672137"/>
              <a:gd name="connsiteX4250" fmla="*/ 553142 w 7517293"/>
              <a:gd name="connsiteY4250" fmla="*/ 5422141 h 5672137"/>
              <a:gd name="connsiteX4251" fmla="*/ 551790 w 7517293"/>
              <a:gd name="connsiteY4251" fmla="*/ 5420201 h 5672137"/>
              <a:gd name="connsiteX4252" fmla="*/ 530235 w 7517293"/>
              <a:gd name="connsiteY4252" fmla="*/ 5419534 h 5672137"/>
              <a:gd name="connsiteX4253" fmla="*/ 524487 w 7517293"/>
              <a:gd name="connsiteY4253" fmla="*/ 5417934 h 5672137"/>
              <a:gd name="connsiteX4254" fmla="*/ 526570 w 7517293"/>
              <a:gd name="connsiteY4254" fmla="*/ 5422869 h 5672137"/>
              <a:gd name="connsiteX4255" fmla="*/ 523854 w 7517293"/>
              <a:gd name="connsiteY4255" fmla="*/ 5422954 h 5672137"/>
              <a:gd name="connsiteX4256" fmla="*/ 520651 w 7517293"/>
              <a:gd name="connsiteY4256" fmla="*/ 5418686 h 5672137"/>
              <a:gd name="connsiteX4257" fmla="*/ 513941 w 7517293"/>
              <a:gd name="connsiteY4257" fmla="*/ 5413290 h 5672137"/>
              <a:gd name="connsiteX4258" fmla="*/ 503176 w 7517293"/>
              <a:gd name="connsiteY4258" fmla="*/ 5412320 h 5672137"/>
              <a:gd name="connsiteX4259" fmla="*/ 500327 w 7517293"/>
              <a:gd name="connsiteY4259" fmla="*/ 5413836 h 5672137"/>
              <a:gd name="connsiteX4260" fmla="*/ 485750 w 7517293"/>
              <a:gd name="connsiteY4260" fmla="*/ 5408222 h 5672137"/>
              <a:gd name="connsiteX4261" fmla="*/ 482803 w 7517293"/>
              <a:gd name="connsiteY4261" fmla="*/ 5408295 h 5672137"/>
              <a:gd name="connsiteX4262" fmla="*/ 480696 w 7517293"/>
              <a:gd name="connsiteY4262" fmla="*/ 5409313 h 5672137"/>
              <a:gd name="connsiteX4263" fmla="*/ 479344 w 7517293"/>
              <a:gd name="connsiteY4263" fmla="*/ 5407385 h 5672137"/>
              <a:gd name="connsiteX4264" fmla="*/ 471124 w 7517293"/>
              <a:gd name="connsiteY4264" fmla="*/ 5404900 h 5672137"/>
              <a:gd name="connsiteX4265" fmla="*/ 469858 w 7517293"/>
              <a:gd name="connsiteY4265" fmla="*/ 5402875 h 5672137"/>
              <a:gd name="connsiteX4266" fmla="*/ 435638 w 7517293"/>
              <a:gd name="connsiteY4266" fmla="*/ 5395176 h 5672137"/>
              <a:gd name="connsiteX4267" fmla="*/ 462770 w 7517293"/>
              <a:gd name="connsiteY4267" fmla="*/ 5415254 h 5672137"/>
              <a:gd name="connsiteX4268" fmla="*/ 470235 w 7517293"/>
              <a:gd name="connsiteY4268" fmla="*/ 5411326 h 5672137"/>
              <a:gd name="connsiteX4269" fmla="*/ 470199 w 7517293"/>
              <a:gd name="connsiteY4269" fmla="*/ 5412090 h 5672137"/>
              <a:gd name="connsiteX4270" fmla="*/ 469809 w 7517293"/>
              <a:gd name="connsiteY4270" fmla="*/ 5412720 h 5672137"/>
              <a:gd name="connsiteX4271" fmla="*/ 478297 w 7517293"/>
              <a:gd name="connsiteY4271" fmla="*/ 5417813 h 5672137"/>
              <a:gd name="connsiteX4272" fmla="*/ 500180 w 7517293"/>
              <a:gd name="connsiteY4272" fmla="*/ 5423899 h 5672137"/>
              <a:gd name="connsiteX4273" fmla="*/ 509764 w 7517293"/>
              <a:gd name="connsiteY4273" fmla="*/ 5428179 h 5672137"/>
              <a:gd name="connsiteX4274" fmla="*/ 515342 w 7517293"/>
              <a:gd name="connsiteY4274" fmla="*/ 5428082 h 5672137"/>
              <a:gd name="connsiteX4275" fmla="*/ 539430 w 7517293"/>
              <a:gd name="connsiteY4275" fmla="*/ 5432786 h 5672137"/>
              <a:gd name="connsiteX4276" fmla="*/ 548624 w 7517293"/>
              <a:gd name="connsiteY4276" fmla="*/ 5431853 h 5672137"/>
              <a:gd name="connsiteX4277" fmla="*/ 553714 w 7517293"/>
              <a:gd name="connsiteY4277" fmla="*/ 5433369 h 5672137"/>
              <a:gd name="connsiteX4278" fmla="*/ 557319 w 7517293"/>
              <a:gd name="connsiteY4278" fmla="*/ 5434630 h 5672137"/>
              <a:gd name="connsiteX4279" fmla="*/ 560704 w 7517293"/>
              <a:gd name="connsiteY4279" fmla="*/ 5440510 h 5672137"/>
              <a:gd name="connsiteX4280" fmla="*/ 570897 w 7517293"/>
              <a:gd name="connsiteY4280" fmla="*/ 5443299 h 5672137"/>
              <a:gd name="connsiteX4281" fmla="*/ 586351 w 7517293"/>
              <a:gd name="connsiteY4281" fmla="*/ 5445772 h 5672137"/>
              <a:gd name="connsiteX4282" fmla="*/ 608441 w 7517293"/>
              <a:gd name="connsiteY4282" fmla="*/ 5444899 h 5672137"/>
              <a:gd name="connsiteX4283" fmla="*/ 626854 w 7517293"/>
              <a:gd name="connsiteY4283" fmla="*/ 5449931 h 5672137"/>
              <a:gd name="connsiteX4284" fmla="*/ 655082 w 7517293"/>
              <a:gd name="connsiteY4284" fmla="*/ 5459303 h 5672137"/>
              <a:gd name="connsiteX4285" fmla="*/ 666335 w 7517293"/>
              <a:gd name="connsiteY4285" fmla="*/ 5457303 h 5672137"/>
              <a:gd name="connsiteX4286" fmla="*/ 684200 w 7517293"/>
              <a:gd name="connsiteY4286" fmla="*/ 5458454 h 5672137"/>
              <a:gd name="connsiteX4287" fmla="*/ 694599 w 7517293"/>
              <a:gd name="connsiteY4287" fmla="*/ 5459267 h 5672137"/>
              <a:gd name="connsiteX4288" fmla="*/ 733885 w 7517293"/>
              <a:gd name="connsiteY4288" fmla="*/ 5471137 h 5672137"/>
              <a:gd name="connsiteX4289" fmla="*/ 732424 w 7517293"/>
              <a:gd name="connsiteY4289" fmla="*/ 5471852 h 5672137"/>
              <a:gd name="connsiteX4290" fmla="*/ 740205 w 7517293"/>
              <a:gd name="connsiteY4290" fmla="*/ 5477490 h 5672137"/>
              <a:gd name="connsiteX4291" fmla="*/ 771149 w 7517293"/>
              <a:gd name="connsiteY4291" fmla="*/ 5504067 h 5672137"/>
              <a:gd name="connsiteX4292" fmla="*/ 775448 w 7517293"/>
              <a:gd name="connsiteY4292" fmla="*/ 5506856 h 5672137"/>
              <a:gd name="connsiteX4293" fmla="*/ 782133 w 7517293"/>
              <a:gd name="connsiteY4293" fmla="*/ 5510857 h 5672137"/>
              <a:gd name="connsiteX4294" fmla="*/ 786822 w 7517293"/>
              <a:gd name="connsiteY4294" fmla="*/ 5515695 h 5672137"/>
              <a:gd name="connsiteX4295" fmla="*/ 793617 w 7517293"/>
              <a:gd name="connsiteY4295" fmla="*/ 5522958 h 5672137"/>
              <a:gd name="connsiteX4296" fmla="*/ 805746 w 7517293"/>
              <a:gd name="connsiteY4296" fmla="*/ 5535167 h 5672137"/>
              <a:gd name="connsiteX4297" fmla="*/ 839637 w 7517293"/>
              <a:gd name="connsiteY4297" fmla="*/ 5569843 h 5672137"/>
              <a:gd name="connsiteX4298" fmla="*/ 841854 w 7517293"/>
              <a:gd name="connsiteY4298" fmla="*/ 5568837 h 5672137"/>
              <a:gd name="connsiteX4299" fmla="*/ 876865 w 7517293"/>
              <a:gd name="connsiteY4299" fmla="*/ 5605466 h 5672137"/>
              <a:gd name="connsiteX4300" fmla="*/ 883879 w 7517293"/>
              <a:gd name="connsiteY4300" fmla="*/ 5611031 h 5672137"/>
              <a:gd name="connsiteX4301" fmla="*/ 885048 w 7517293"/>
              <a:gd name="connsiteY4301" fmla="*/ 5614947 h 5672137"/>
              <a:gd name="connsiteX4302" fmla="*/ 888616 w 7517293"/>
              <a:gd name="connsiteY4302" fmla="*/ 5618524 h 5672137"/>
              <a:gd name="connsiteX4303" fmla="*/ 904399 w 7517293"/>
              <a:gd name="connsiteY4303" fmla="*/ 5639221 h 5672137"/>
              <a:gd name="connsiteX4304" fmla="*/ 913301 w 7517293"/>
              <a:gd name="connsiteY4304" fmla="*/ 5649866 h 5672137"/>
              <a:gd name="connsiteX4305" fmla="*/ 912960 w 7517293"/>
              <a:gd name="connsiteY4305" fmla="*/ 5659275 h 5672137"/>
              <a:gd name="connsiteX4306" fmla="*/ 916904 w 7517293"/>
              <a:gd name="connsiteY4306" fmla="*/ 5672137 h 5672137"/>
              <a:gd name="connsiteX4307" fmla="*/ 815133 w 7517293"/>
              <a:gd name="connsiteY4307" fmla="*/ 5672137 h 5672137"/>
              <a:gd name="connsiteX4308" fmla="*/ 812968 w 7517293"/>
              <a:gd name="connsiteY4308" fmla="*/ 5668684 h 5672137"/>
              <a:gd name="connsiteX4309" fmla="*/ 803518 w 7517293"/>
              <a:gd name="connsiteY4309" fmla="*/ 5659166 h 5672137"/>
              <a:gd name="connsiteX4310" fmla="*/ 794214 w 7517293"/>
              <a:gd name="connsiteY4310" fmla="*/ 5649308 h 5672137"/>
              <a:gd name="connsiteX4311" fmla="*/ 788283 w 7517293"/>
              <a:gd name="connsiteY4311" fmla="*/ 5644058 h 5672137"/>
              <a:gd name="connsiteX4312" fmla="*/ 784459 w 7517293"/>
              <a:gd name="connsiteY4312" fmla="*/ 5642567 h 5672137"/>
              <a:gd name="connsiteX4313" fmla="*/ 774328 w 7517293"/>
              <a:gd name="connsiteY4313" fmla="*/ 5632140 h 5672137"/>
              <a:gd name="connsiteX4314" fmla="*/ 768787 w 7517293"/>
              <a:gd name="connsiteY4314" fmla="*/ 5629594 h 5672137"/>
              <a:gd name="connsiteX4315" fmla="*/ 761930 w 7517293"/>
              <a:gd name="connsiteY4315" fmla="*/ 5627726 h 5672137"/>
              <a:gd name="connsiteX4316" fmla="*/ 721780 w 7517293"/>
              <a:gd name="connsiteY4316" fmla="*/ 5609406 h 5672137"/>
              <a:gd name="connsiteX4317" fmla="*/ 709931 w 7517293"/>
              <a:gd name="connsiteY4317" fmla="*/ 5606072 h 5672137"/>
              <a:gd name="connsiteX4318" fmla="*/ 686598 w 7517293"/>
              <a:gd name="connsiteY4318" fmla="*/ 5599658 h 5672137"/>
              <a:gd name="connsiteX4319" fmla="*/ 681447 w 7517293"/>
              <a:gd name="connsiteY4319" fmla="*/ 5598251 h 5672137"/>
              <a:gd name="connsiteX4320" fmla="*/ 677416 w 7517293"/>
              <a:gd name="connsiteY4320" fmla="*/ 5593535 h 5672137"/>
              <a:gd name="connsiteX4321" fmla="*/ 702503 w 7517293"/>
              <a:gd name="connsiteY4321" fmla="*/ 5620185 h 5672137"/>
              <a:gd name="connsiteX4322" fmla="*/ 714717 w 7517293"/>
              <a:gd name="connsiteY4322" fmla="*/ 5622004 h 5672137"/>
              <a:gd name="connsiteX4323" fmla="*/ 722754 w 7517293"/>
              <a:gd name="connsiteY4323" fmla="*/ 5624465 h 5672137"/>
              <a:gd name="connsiteX4324" fmla="*/ 733264 w 7517293"/>
              <a:gd name="connsiteY4324" fmla="*/ 5627047 h 5672137"/>
              <a:gd name="connsiteX4325" fmla="*/ 734847 w 7517293"/>
              <a:gd name="connsiteY4325" fmla="*/ 5630491 h 5672137"/>
              <a:gd name="connsiteX4326" fmla="*/ 736162 w 7517293"/>
              <a:gd name="connsiteY4326" fmla="*/ 5633280 h 5672137"/>
              <a:gd name="connsiteX4327" fmla="*/ 750106 w 7517293"/>
              <a:gd name="connsiteY4327" fmla="*/ 5637269 h 5672137"/>
              <a:gd name="connsiteX4328" fmla="*/ 759885 w 7517293"/>
              <a:gd name="connsiteY4328" fmla="*/ 5641706 h 5672137"/>
              <a:gd name="connsiteX4329" fmla="*/ 771405 w 7517293"/>
              <a:gd name="connsiteY4329" fmla="*/ 5651939 h 5672137"/>
              <a:gd name="connsiteX4330" fmla="*/ 773573 w 7517293"/>
              <a:gd name="connsiteY4330" fmla="*/ 5650897 h 5672137"/>
              <a:gd name="connsiteX4331" fmla="*/ 782511 w 7517293"/>
              <a:gd name="connsiteY4331" fmla="*/ 5661530 h 5672137"/>
              <a:gd name="connsiteX4332" fmla="*/ 784983 w 7517293"/>
              <a:gd name="connsiteY4332" fmla="*/ 5665543 h 5672137"/>
              <a:gd name="connsiteX4333" fmla="*/ 792014 w 7517293"/>
              <a:gd name="connsiteY4333" fmla="*/ 5672137 h 5672137"/>
              <a:gd name="connsiteX4334" fmla="*/ 657886 w 7517293"/>
              <a:gd name="connsiteY4334" fmla="*/ 5672137 h 5672137"/>
              <a:gd name="connsiteX4335" fmla="*/ 652427 w 7517293"/>
              <a:gd name="connsiteY4335" fmla="*/ 5654510 h 5672137"/>
              <a:gd name="connsiteX4336" fmla="*/ 651404 w 7517293"/>
              <a:gd name="connsiteY4336" fmla="*/ 5637741 h 5672137"/>
              <a:gd name="connsiteX4337" fmla="*/ 646424 w 7517293"/>
              <a:gd name="connsiteY4337" fmla="*/ 5616475 h 5672137"/>
              <a:gd name="connsiteX4338" fmla="*/ 643489 w 7517293"/>
              <a:gd name="connsiteY4338" fmla="*/ 5611310 h 5672137"/>
              <a:gd name="connsiteX4339" fmla="*/ 639726 w 7517293"/>
              <a:gd name="connsiteY4339" fmla="*/ 5602156 h 5672137"/>
              <a:gd name="connsiteX4340" fmla="*/ 635902 w 7517293"/>
              <a:gd name="connsiteY4340" fmla="*/ 5583023 h 5672137"/>
              <a:gd name="connsiteX4341" fmla="*/ 629801 w 7517293"/>
              <a:gd name="connsiteY4341" fmla="*/ 5579446 h 5672137"/>
              <a:gd name="connsiteX4342" fmla="*/ 629570 w 7517293"/>
              <a:gd name="connsiteY4342" fmla="*/ 5576767 h 5672137"/>
              <a:gd name="connsiteX4343" fmla="*/ 628620 w 7517293"/>
              <a:gd name="connsiteY4343" fmla="*/ 5572863 h 5672137"/>
              <a:gd name="connsiteX4344" fmla="*/ 623663 w 7517293"/>
              <a:gd name="connsiteY4344" fmla="*/ 5568898 h 5672137"/>
              <a:gd name="connsiteX4345" fmla="*/ 632297 w 7517293"/>
              <a:gd name="connsiteY4345" fmla="*/ 5572111 h 5672137"/>
              <a:gd name="connsiteX4346" fmla="*/ 631409 w 7517293"/>
              <a:gd name="connsiteY4346" fmla="*/ 5570025 h 5672137"/>
              <a:gd name="connsiteX4347" fmla="*/ 611863 w 7517293"/>
              <a:gd name="connsiteY4347" fmla="*/ 5553851 h 5672137"/>
              <a:gd name="connsiteX4348" fmla="*/ 601987 w 7517293"/>
              <a:gd name="connsiteY4348" fmla="*/ 5545485 h 5672137"/>
              <a:gd name="connsiteX4349" fmla="*/ 597189 w 7517293"/>
              <a:gd name="connsiteY4349" fmla="*/ 5542587 h 5672137"/>
              <a:gd name="connsiteX4350" fmla="*/ 591124 w 7517293"/>
              <a:gd name="connsiteY4350" fmla="*/ 5537301 h 5672137"/>
              <a:gd name="connsiteX4351" fmla="*/ 577242 w 7517293"/>
              <a:gd name="connsiteY4351" fmla="*/ 5524449 h 5672137"/>
              <a:gd name="connsiteX4352" fmla="*/ 553519 w 7517293"/>
              <a:gd name="connsiteY4352" fmla="*/ 5505316 h 5672137"/>
              <a:gd name="connsiteX4353" fmla="*/ 548989 w 7517293"/>
              <a:gd name="connsiteY4353" fmla="*/ 5500418 h 5672137"/>
              <a:gd name="connsiteX4354" fmla="*/ 539430 w 7517293"/>
              <a:gd name="connsiteY4354" fmla="*/ 5490560 h 5672137"/>
              <a:gd name="connsiteX4355" fmla="*/ 530248 w 7517293"/>
              <a:gd name="connsiteY4355" fmla="*/ 5484231 h 5672137"/>
              <a:gd name="connsiteX4356" fmla="*/ 523830 w 7517293"/>
              <a:gd name="connsiteY4356" fmla="*/ 5477223 h 5672137"/>
              <a:gd name="connsiteX4357" fmla="*/ 517363 w 7517293"/>
              <a:gd name="connsiteY4357" fmla="*/ 5472107 h 5672137"/>
              <a:gd name="connsiteX4358" fmla="*/ 514270 w 7517293"/>
              <a:gd name="connsiteY4358" fmla="*/ 5470943 h 5672137"/>
              <a:gd name="connsiteX4359" fmla="*/ 493897 w 7517293"/>
              <a:gd name="connsiteY4359" fmla="*/ 5450149 h 5672137"/>
              <a:gd name="connsiteX4360" fmla="*/ 492959 w 7517293"/>
              <a:gd name="connsiteY4360" fmla="*/ 5445275 h 5672137"/>
              <a:gd name="connsiteX4361" fmla="*/ 489476 w 7517293"/>
              <a:gd name="connsiteY4361" fmla="*/ 5446111 h 5672137"/>
              <a:gd name="connsiteX4362" fmla="*/ 492594 w 7517293"/>
              <a:gd name="connsiteY4362" fmla="*/ 5447942 h 5672137"/>
              <a:gd name="connsiteX4363" fmla="*/ 486821 w 7517293"/>
              <a:gd name="connsiteY4363" fmla="*/ 5449713 h 5672137"/>
              <a:gd name="connsiteX4364" fmla="*/ 506318 w 7517293"/>
              <a:gd name="connsiteY4364" fmla="*/ 5469524 h 5672137"/>
              <a:gd name="connsiteX4365" fmla="*/ 507256 w 7517293"/>
              <a:gd name="connsiteY4365" fmla="*/ 5473695 h 5672137"/>
              <a:gd name="connsiteX4366" fmla="*/ 511969 w 7517293"/>
              <a:gd name="connsiteY4366" fmla="*/ 5476508 h 5672137"/>
              <a:gd name="connsiteX4367" fmla="*/ 512833 w 7517293"/>
              <a:gd name="connsiteY4367" fmla="*/ 5477793 h 5672137"/>
              <a:gd name="connsiteX4368" fmla="*/ 515756 w 7517293"/>
              <a:gd name="connsiteY4368" fmla="*/ 5482219 h 5672137"/>
              <a:gd name="connsiteX4369" fmla="*/ 516876 w 7517293"/>
              <a:gd name="connsiteY4369" fmla="*/ 5484098 h 5672137"/>
              <a:gd name="connsiteX4370" fmla="*/ 532659 w 7517293"/>
              <a:gd name="connsiteY4370" fmla="*/ 5495956 h 5672137"/>
              <a:gd name="connsiteX4371" fmla="*/ 538541 w 7517293"/>
              <a:gd name="connsiteY4371" fmla="*/ 5503885 h 5672137"/>
              <a:gd name="connsiteX4372" fmla="*/ 554920 w 7517293"/>
              <a:gd name="connsiteY4372" fmla="*/ 5520217 h 5672137"/>
              <a:gd name="connsiteX4373" fmla="*/ 559693 w 7517293"/>
              <a:gd name="connsiteY4373" fmla="*/ 5521563 h 5672137"/>
              <a:gd name="connsiteX4374" fmla="*/ 568425 w 7517293"/>
              <a:gd name="connsiteY4374" fmla="*/ 5531020 h 5672137"/>
              <a:gd name="connsiteX4375" fmla="*/ 572468 w 7517293"/>
              <a:gd name="connsiteY4375" fmla="*/ 5531384 h 5672137"/>
              <a:gd name="connsiteX4376" fmla="*/ 579738 w 7517293"/>
              <a:gd name="connsiteY4376" fmla="*/ 5541253 h 5672137"/>
              <a:gd name="connsiteX4377" fmla="*/ 581930 w 7517293"/>
              <a:gd name="connsiteY4377" fmla="*/ 5540271 h 5672137"/>
              <a:gd name="connsiteX4378" fmla="*/ 591867 w 7517293"/>
              <a:gd name="connsiteY4378" fmla="*/ 5550250 h 5672137"/>
              <a:gd name="connsiteX4379" fmla="*/ 594400 w 7517293"/>
              <a:gd name="connsiteY4379" fmla="*/ 5547376 h 5672137"/>
              <a:gd name="connsiteX4380" fmla="*/ 596227 w 7517293"/>
              <a:gd name="connsiteY4380" fmla="*/ 5551353 h 5672137"/>
              <a:gd name="connsiteX4381" fmla="*/ 603217 w 7517293"/>
              <a:gd name="connsiteY4381" fmla="*/ 5555367 h 5672137"/>
              <a:gd name="connsiteX4382" fmla="*/ 607065 w 7517293"/>
              <a:gd name="connsiteY4382" fmla="*/ 5559635 h 5672137"/>
              <a:gd name="connsiteX4383" fmla="*/ 614384 w 7517293"/>
              <a:gd name="connsiteY4383" fmla="*/ 5566873 h 5672137"/>
              <a:gd name="connsiteX4384" fmla="*/ 617209 w 7517293"/>
              <a:gd name="connsiteY4384" fmla="*/ 5565624 h 5672137"/>
              <a:gd name="connsiteX4385" fmla="*/ 619194 w 7517293"/>
              <a:gd name="connsiteY4385" fmla="*/ 5570292 h 5672137"/>
              <a:gd name="connsiteX4386" fmla="*/ 622921 w 7517293"/>
              <a:gd name="connsiteY4386" fmla="*/ 5575166 h 5672137"/>
              <a:gd name="connsiteX4387" fmla="*/ 628449 w 7517293"/>
              <a:gd name="connsiteY4387" fmla="*/ 5587266 h 5672137"/>
              <a:gd name="connsiteX4388" fmla="*/ 634526 w 7517293"/>
              <a:gd name="connsiteY4388" fmla="*/ 5600701 h 5672137"/>
              <a:gd name="connsiteX4389" fmla="*/ 632565 w 7517293"/>
              <a:gd name="connsiteY4389" fmla="*/ 5602047 h 5672137"/>
              <a:gd name="connsiteX4390" fmla="*/ 636121 w 7517293"/>
              <a:gd name="connsiteY4390" fmla="*/ 5609224 h 5672137"/>
              <a:gd name="connsiteX4391" fmla="*/ 638764 w 7517293"/>
              <a:gd name="connsiteY4391" fmla="*/ 5615068 h 5672137"/>
              <a:gd name="connsiteX4392" fmla="*/ 639957 w 7517293"/>
              <a:gd name="connsiteY4392" fmla="*/ 5617445 h 5672137"/>
              <a:gd name="connsiteX4393" fmla="*/ 640725 w 7517293"/>
              <a:gd name="connsiteY4393" fmla="*/ 5623919 h 5672137"/>
              <a:gd name="connsiteX4394" fmla="*/ 645705 w 7517293"/>
              <a:gd name="connsiteY4394" fmla="*/ 5645162 h 5672137"/>
              <a:gd name="connsiteX4395" fmla="*/ 643586 w 7517293"/>
              <a:gd name="connsiteY4395" fmla="*/ 5646495 h 5672137"/>
              <a:gd name="connsiteX4396" fmla="*/ 646789 w 7517293"/>
              <a:gd name="connsiteY4396" fmla="*/ 5667022 h 5672137"/>
              <a:gd name="connsiteX4397" fmla="*/ 648756 w 7517293"/>
              <a:gd name="connsiteY4397" fmla="*/ 5671189 h 5672137"/>
              <a:gd name="connsiteX4398" fmla="*/ 649669 w 7517293"/>
              <a:gd name="connsiteY4398" fmla="*/ 5672137 h 5672137"/>
              <a:gd name="connsiteX4399" fmla="*/ 517411 w 7517293"/>
              <a:gd name="connsiteY4399" fmla="*/ 5672137 h 5672137"/>
              <a:gd name="connsiteX4400" fmla="*/ 518131 w 7517293"/>
              <a:gd name="connsiteY4400" fmla="*/ 5669751 h 5672137"/>
              <a:gd name="connsiteX4401" fmla="*/ 513503 w 7517293"/>
              <a:gd name="connsiteY4401" fmla="*/ 5668962 h 5672137"/>
              <a:gd name="connsiteX4402" fmla="*/ 512066 w 7517293"/>
              <a:gd name="connsiteY4402" fmla="*/ 5666925 h 5672137"/>
              <a:gd name="connsiteX4403" fmla="*/ 507207 w 7517293"/>
              <a:gd name="connsiteY4403" fmla="*/ 5672137 h 5672137"/>
              <a:gd name="connsiteX4404" fmla="*/ 467307 w 7517293"/>
              <a:gd name="connsiteY4404" fmla="*/ 5672137 h 5672137"/>
              <a:gd name="connsiteX4405" fmla="*/ 475679 w 7517293"/>
              <a:gd name="connsiteY4405" fmla="*/ 5657856 h 5672137"/>
              <a:gd name="connsiteX4406" fmla="*/ 500229 w 7517293"/>
              <a:gd name="connsiteY4406" fmla="*/ 5628163 h 5672137"/>
              <a:gd name="connsiteX4407" fmla="*/ 516462 w 7517293"/>
              <a:gd name="connsiteY4407" fmla="*/ 5609418 h 5672137"/>
              <a:gd name="connsiteX4408" fmla="*/ 534376 w 7517293"/>
              <a:gd name="connsiteY4408" fmla="*/ 5586648 h 5672137"/>
              <a:gd name="connsiteX4409" fmla="*/ 531684 w 7517293"/>
              <a:gd name="connsiteY4409" fmla="*/ 5581544 h 5672137"/>
              <a:gd name="connsiteX4410" fmla="*/ 540014 w 7517293"/>
              <a:gd name="connsiteY4410" fmla="*/ 5582659 h 5672137"/>
              <a:gd name="connsiteX4411" fmla="*/ 542145 w 7517293"/>
              <a:gd name="connsiteY4411" fmla="*/ 5574960 h 5672137"/>
              <a:gd name="connsiteX4412" fmla="*/ 550024 w 7517293"/>
              <a:gd name="connsiteY4412" fmla="*/ 5558931 h 5672137"/>
              <a:gd name="connsiteX4413" fmla="*/ 541621 w 7517293"/>
              <a:gd name="connsiteY4413" fmla="*/ 5559635 h 5672137"/>
              <a:gd name="connsiteX4414" fmla="*/ 535764 w 7517293"/>
              <a:gd name="connsiteY4414" fmla="*/ 5568813 h 5672137"/>
              <a:gd name="connsiteX4415" fmla="*/ 535058 w 7517293"/>
              <a:gd name="connsiteY4415" fmla="*/ 5572014 h 5672137"/>
              <a:gd name="connsiteX4416" fmla="*/ 530467 w 7517293"/>
              <a:gd name="connsiteY4416" fmla="*/ 5571905 h 5672137"/>
              <a:gd name="connsiteX4417" fmla="*/ 509180 w 7517293"/>
              <a:gd name="connsiteY4417" fmla="*/ 5596712 h 5672137"/>
              <a:gd name="connsiteX4418" fmla="*/ 510142 w 7517293"/>
              <a:gd name="connsiteY4418" fmla="*/ 5598870 h 5672137"/>
              <a:gd name="connsiteX4419" fmla="*/ 502872 w 7517293"/>
              <a:gd name="connsiteY4419" fmla="*/ 5604823 h 5672137"/>
              <a:gd name="connsiteX4420" fmla="*/ 497684 w 7517293"/>
              <a:gd name="connsiteY4420" fmla="*/ 5611467 h 5672137"/>
              <a:gd name="connsiteX4421" fmla="*/ 488965 w 7517293"/>
              <a:gd name="connsiteY4421" fmla="*/ 5622101 h 5672137"/>
              <a:gd name="connsiteX4422" fmla="*/ 477895 w 7517293"/>
              <a:gd name="connsiteY4422" fmla="*/ 5636832 h 5672137"/>
              <a:gd name="connsiteX4423" fmla="*/ 462600 w 7517293"/>
              <a:gd name="connsiteY4423" fmla="*/ 5659493 h 5672137"/>
              <a:gd name="connsiteX4424" fmla="*/ 458666 w 7517293"/>
              <a:gd name="connsiteY4424" fmla="*/ 5660463 h 5672137"/>
              <a:gd name="connsiteX4425" fmla="*/ 450896 w 7517293"/>
              <a:gd name="connsiteY4425" fmla="*/ 5672137 h 5672137"/>
              <a:gd name="connsiteX4426" fmla="*/ 398129 w 7517293"/>
              <a:gd name="connsiteY4426" fmla="*/ 5672137 h 5672137"/>
              <a:gd name="connsiteX4427" fmla="*/ 400566 w 7517293"/>
              <a:gd name="connsiteY4427" fmla="*/ 5667592 h 5672137"/>
              <a:gd name="connsiteX4428" fmla="*/ 399372 w 7517293"/>
              <a:gd name="connsiteY4428" fmla="*/ 5660172 h 5672137"/>
              <a:gd name="connsiteX4429" fmla="*/ 401029 w 7517293"/>
              <a:gd name="connsiteY4429" fmla="*/ 5658366 h 5672137"/>
              <a:gd name="connsiteX4430" fmla="*/ 401017 w 7517293"/>
              <a:gd name="connsiteY4430" fmla="*/ 5658366 h 5672137"/>
              <a:gd name="connsiteX4431" fmla="*/ 403501 w 7517293"/>
              <a:gd name="connsiteY4431" fmla="*/ 5650399 h 5672137"/>
              <a:gd name="connsiteX4432" fmla="*/ 401698 w 7517293"/>
              <a:gd name="connsiteY4432" fmla="*/ 5632079 h 5672137"/>
              <a:gd name="connsiteX4433" fmla="*/ 402831 w 7517293"/>
              <a:gd name="connsiteY4433" fmla="*/ 5620767 h 5672137"/>
              <a:gd name="connsiteX4434" fmla="*/ 400919 w 7517293"/>
              <a:gd name="connsiteY4434" fmla="*/ 5601186 h 5672137"/>
              <a:gd name="connsiteX4435" fmla="*/ 401650 w 7517293"/>
              <a:gd name="connsiteY4435" fmla="*/ 5582162 h 5672137"/>
              <a:gd name="connsiteX4436" fmla="*/ 361037 w 7517293"/>
              <a:gd name="connsiteY4436" fmla="*/ 5504346 h 5672137"/>
              <a:gd name="connsiteX4437" fmla="*/ 358341 w 7517293"/>
              <a:gd name="connsiteY4437" fmla="*/ 5497737 h 5672137"/>
              <a:gd name="connsiteX4438" fmla="*/ 353282 w 7517293"/>
              <a:gd name="connsiteY4438" fmla="*/ 5493193 h 5672137"/>
              <a:gd name="connsiteX4439" fmla="*/ 353292 w 7517293"/>
              <a:gd name="connsiteY4439" fmla="*/ 5493192 h 5672137"/>
              <a:gd name="connsiteX4440" fmla="*/ 345412 w 7517293"/>
              <a:gd name="connsiteY4440" fmla="*/ 5485541 h 5672137"/>
              <a:gd name="connsiteX4441" fmla="*/ 343659 w 7517293"/>
              <a:gd name="connsiteY4441" fmla="*/ 5482473 h 5672137"/>
              <a:gd name="connsiteX4442" fmla="*/ 345753 w 7517293"/>
              <a:gd name="connsiteY4442" fmla="*/ 5481164 h 5672137"/>
              <a:gd name="connsiteX4443" fmla="*/ 339068 w 7517293"/>
              <a:gd name="connsiteY4443" fmla="*/ 5469451 h 5672137"/>
              <a:gd name="connsiteX4444" fmla="*/ 337424 w 7517293"/>
              <a:gd name="connsiteY4444" fmla="*/ 5470361 h 5672137"/>
              <a:gd name="connsiteX4445" fmla="*/ 336815 w 7517293"/>
              <a:gd name="connsiteY4445" fmla="*/ 5469294 h 5672137"/>
              <a:gd name="connsiteX4446" fmla="*/ 338142 w 7517293"/>
              <a:gd name="connsiteY4446" fmla="*/ 5469573 h 5672137"/>
              <a:gd name="connsiteX4447" fmla="*/ 338459 w 7517293"/>
              <a:gd name="connsiteY4447" fmla="*/ 5468384 h 5672137"/>
              <a:gd name="connsiteX4448" fmla="*/ 328071 w 7517293"/>
              <a:gd name="connsiteY4448" fmla="*/ 5447300 h 5672137"/>
              <a:gd name="connsiteX4449" fmla="*/ 320412 w 7517293"/>
              <a:gd name="connsiteY4449" fmla="*/ 5426567 h 5672137"/>
              <a:gd name="connsiteX4450" fmla="*/ 318341 w 7517293"/>
              <a:gd name="connsiteY4450" fmla="*/ 5423766 h 5672137"/>
              <a:gd name="connsiteX4451" fmla="*/ 314164 w 7517293"/>
              <a:gd name="connsiteY4451" fmla="*/ 5419280 h 5672137"/>
              <a:gd name="connsiteX4452" fmla="*/ 312630 w 7517293"/>
              <a:gd name="connsiteY4452" fmla="*/ 5415351 h 5672137"/>
              <a:gd name="connsiteX4453" fmla="*/ 308087 w 7517293"/>
              <a:gd name="connsiteY4453" fmla="*/ 5421789 h 5672137"/>
              <a:gd name="connsiteX4454" fmla="*/ 309732 w 7517293"/>
              <a:gd name="connsiteY4454" fmla="*/ 5428591 h 5672137"/>
              <a:gd name="connsiteX4455" fmla="*/ 312411 w 7517293"/>
              <a:gd name="connsiteY4455" fmla="*/ 5434921 h 5672137"/>
              <a:gd name="connsiteX4456" fmla="*/ 317087 w 7517293"/>
              <a:gd name="connsiteY4456" fmla="*/ 5440655 h 5672137"/>
              <a:gd name="connsiteX4457" fmla="*/ 319048 w 7517293"/>
              <a:gd name="connsiteY4457" fmla="*/ 5444244 h 5672137"/>
              <a:gd name="connsiteX4458" fmla="*/ 320326 w 7517293"/>
              <a:gd name="connsiteY4458" fmla="*/ 5449155 h 5672137"/>
              <a:gd name="connsiteX4459" fmla="*/ 324248 w 7517293"/>
              <a:gd name="connsiteY4459" fmla="*/ 5455047 h 5672137"/>
              <a:gd name="connsiteX4460" fmla="*/ 328875 w 7517293"/>
              <a:gd name="connsiteY4460" fmla="*/ 5463923 h 5672137"/>
              <a:gd name="connsiteX4461" fmla="*/ 345632 w 7517293"/>
              <a:gd name="connsiteY4461" fmla="*/ 5488439 h 5672137"/>
              <a:gd name="connsiteX4462" fmla="*/ 345583 w 7517293"/>
              <a:gd name="connsiteY4462" fmla="*/ 5488463 h 5672137"/>
              <a:gd name="connsiteX4463" fmla="*/ 345498 w 7517293"/>
              <a:gd name="connsiteY4463" fmla="*/ 5489384 h 5672137"/>
              <a:gd name="connsiteX4464" fmla="*/ 348701 w 7517293"/>
              <a:gd name="connsiteY4464" fmla="*/ 5493628 h 5672137"/>
              <a:gd name="connsiteX4465" fmla="*/ 353280 w 7517293"/>
              <a:gd name="connsiteY4465" fmla="*/ 5493193 h 5672137"/>
              <a:gd name="connsiteX4466" fmla="*/ 352963 w 7517293"/>
              <a:gd name="connsiteY4466" fmla="*/ 5503946 h 5672137"/>
              <a:gd name="connsiteX4467" fmla="*/ 355727 w 7517293"/>
              <a:gd name="connsiteY4467" fmla="*/ 5503728 h 5672137"/>
              <a:gd name="connsiteX4468" fmla="*/ 364446 w 7517293"/>
              <a:gd name="connsiteY4468" fmla="*/ 5519793 h 5672137"/>
              <a:gd name="connsiteX4469" fmla="*/ 372313 w 7517293"/>
              <a:gd name="connsiteY4469" fmla="*/ 5541811 h 5672137"/>
              <a:gd name="connsiteX4470" fmla="*/ 377659 w 7517293"/>
              <a:gd name="connsiteY4470" fmla="*/ 5555185 h 5672137"/>
              <a:gd name="connsiteX4471" fmla="*/ 382299 w 7517293"/>
              <a:gd name="connsiteY4471" fmla="*/ 5565503 h 5672137"/>
              <a:gd name="connsiteX4472" fmla="*/ 387207 w 7517293"/>
              <a:gd name="connsiteY4472" fmla="*/ 5579689 h 5672137"/>
              <a:gd name="connsiteX4473" fmla="*/ 389374 w 7517293"/>
              <a:gd name="connsiteY4473" fmla="*/ 5590528 h 5672137"/>
              <a:gd name="connsiteX4474" fmla="*/ 387609 w 7517293"/>
              <a:gd name="connsiteY4474" fmla="*/ 5597366 h 5672137"/>
              <a:gd name="connsiteX4475" fmla="*/ 388607 w 7517293"/>
              <a:gd name="connsiteY4475" fmla="*/ 5606326 h 5672137"/>
              <a:gd name="connsiteX4476" fmla="*/ 387950 w 7517293"/>
              <a:gd name="connsiteY4476" fmla="*/ 5615383 h 5672137"/>
              <a:gd name="connsiteX4477" fmla="*/ 385867 w 7517293"/>
              <a:gd name="connsiteY4477" fmla="*/ 5616693 h 5672137"/>
              <a:gd name="connsiteX4478" fmla="*/ 387925 w 7517293"/>
              <a:gd name="connsiteY4478" fmla="*/ 5635183 h 5672137"/>
              <a:gd name="connsiteX4479" fmla="*/ 386318 w 7517293"/>
              <a:gd name="connsiteY4479" fmla="*/ 5644762 h 5672137"/>
              <a:gd name="connsiteX4480" fmla="*/ 391701 w 7517293"/>
              <a:gd name="connsiteY4480" fmla="*/ 5646920 h 5672137"/>
              <a:gd name="connsiteX4481" fmla="*/ 387073 w 7517293"/>
              <a:gd name="connsiteY4481" fmla="*/ 5651212 h 5672137"/>
              <a:gd name="connsiteX4482" fmla="*/ 383687 w 7517293"/>
              <a:gd name="connsiteY4482" fmla="*/ 5662985 h 5672137"/>
              <a:gd name="connsiteX4483" fmla="*/ 381398 w 7517293"/>
              <a:gd name="connsiteY4483" fmla="*/ 5666210 h 5672137"/>
              <a:gd name="connsiteX4484" fmla="*/ 381386 w 7517293"/>
              <a:gd name="connsiteY4484" fmla="*/ 5671254 h 5672137"/>
              <a:gd name="connsiteX4485" fmla="*/ 380969 w 7517293"/>
              <a:gd name="connsiteY4485" fmla="*/ 5672137 h 5672137"/>
              <a:gd name="connsiteX4486" fmla="*/ 1649 w 7517293"/>
              <a:gd name="connsiteY4486" fmla="*/ 5672137 h 5672137"/>
              <a:gd name="connsiteX4487" fmla="*/ 0 w 7517293"/>
              <a:gd name="connsiteY4487" fmla="*/ 5660718 h 5672137"/>
              <a:gd name="connsiteX4488" fmla="*/ 0 w 7517293"/>
              <a:gd name="connsiteY4488" fmla="*/ 5500561 h 5672137"/>
              <a:gd name="connsiteX4489" fmla="*/ 4629 w 7517293"/>
              <a:gd name="connsiteY4489" fmla="*/ 5484413 h 5672137"/>
              <a:gd name="connsiteX4490" fmla="*/ 10523 w 7517293"/>
              <a:gd name="connsiteY4490" fmla="*/ 5456927 h 5672137"/>
              <a:gd name="connsiteX4491" fmla="*/ 14858 w 7517293"/>
              <a:gd name="connsiteY4491" fmla="*/ 5453083 h 5672137"/>
              <a:gd name="connsiteX4492" fmla="*/ 14992 w 7517293"/>
              <a:gd name="connsiteY4492" fmla="*/ 5450076 h 5672137"/>
              <a:gd name="connsiteX4493" fmla="*/ 16818 w 7517293"/>
              <a:gd name="connsiteY4493" fmla="*/ 5440704 h 5672137"/>
              <a:gd name="connsiteX4494" fmla="*/ 23687 w 7517293"/>
              <a:gd name="connsiteY4494" fmla="*/ 5422747 h 5672137"/>
              <a:gd name="connsiteX4495" fmla="*/ 30287 w 7517293"/>
              <a:gd name="connsiteY4495" fmla="*/ 5412029 h 5672137"/>
              <a:gd name="connsiteX4496" fmla="*/ 51245 w 7517293"/>
              <a:gd name="connsiteY4496" fmla="*/ 5387816 h 5672137"/>
              <a:gd name="connsiteX4497" fmla="*/ 52220 w 7517293"/>
              <a:gd name="connsiteY4497" fmla="*/ 5385500 h 5672137"/>
              <a:gd name="connsiteX4498" fmla="*/ 62899 w 7517293"/>
              <a:gd name="connsiteY4498" fmla="*/ 5379329 h 5672137"/>
              <a:gd name="connsiteX4499" fmla="*/ 70401 w 7517293"/>
              <a:gd name="connsiteY4499" fmla="*/ 5365483 h 5672137"/>
              <a:gd name="connsiteX4500" fmla="*/ 93015 w 7517293"/>
              <a:gd name="connsiteY4500" fmla="*/ 5345598 h 5672137"/>
              <a:gd name="connsiteX4501" fmla="*/ 100602 w 7517293"/>
              <a:gd name="connsiteY4501" fmla="*/ 5341318 h 5672137"/>
              <a:gd name="connsiteX4502" fmla="*/ 103793 w 7517293"/>
              <a:gd name="connsiteY4502" fmla="*/ 5337693 h 5672137"/>
              <a:gd name="connsiteX4503" fmla="*/ 111781 w 7517293"/>
              <a:gd name="connsiteY4503" fmla="*/ 5333777 h 5672137"/>
              <a:gd name="connsiteX4504" fmla="*/ 114935 w 7517293"/>
              <a:gd name="connsiteY4504" fmla="*/ 5331788 h 5672137"/>
              <a:gd name="connsiteX4505" fmla="*/ 116153 w 7517293"/>
              <a:gd name="connsiteY4505" fmla="*/ 5330746 h 5672137"/>
              <a:gd name="connsiteX4506" fmla="*/ 119124 w 7517293"/>
              <a:gd name="connsiteY4506" fmla="*/ 5326890 h 5672137"/>
              <a:gd name="connsiteX4507" fmla="*/ 122948 w 7517293"/>
              <a:gd name="connsiteY4507" fmla="*/ 5325884 h 5672137"/>
              <a:gd name="connsiteX4508" fmla="*/ 126011 w 7517293"/>
              <a:gd name="connsiteY4508" fmla="*/ 5321511 h 5672137"/>
              <a:gd name="connsiteX4509" fmla="*/ 128154 w 7517293"/>
              <a:gd name="connsiteY4509" fmla="*/ 5317542 h 5672137"/>
              <a:gd name="connsiteX4510" fmla="*/ 128185 w 7517293"/>
              <a:gd name="connsiteY4510" fmla="*/ 5317542 h 5672137"/>
              <a:gd name="connsiteX4511" fmla="*/ 128160 w 7517293"/>
              <a:gd name="connsiteY4511" fmla="*/ 5317530 h 5672137"/>
              <a:gd name="connsiteX4512" fmla="*/ 128154 w 7517293"/>
              <a:gd name="connsiteY4512" fmla="*/ 5317542 h 5672137"/>
              <a:gd name="connsiteX4513" fmla="*/ 123998 w 7517293"/>
              <a:gd name="connsiteY4513" fmla="*/ 5317490 h 5672137"/>
              <a:gd name="connsiteX4514" fmla="*/ 120549 w 7517293"/>
              <a:gd name="connsiteY4514" fmla="*/ 5318876 h 5672137"/>
              <a:gd name="connsiteX4515" fmla="*/ 109066 w 7517293"/>
              <a:gd name="connsiteY4515" fmla="*/ 5328078 h 5672137"/>
              <a:gd name="connsiteX4516" fmla="*/ 100383 w 7517293"/>
              <a:gd name="connsiteY4516" fmla="*/ 5334395 h 5672137"/>
              <a:gd name="connsiteX4517" fmla="*/ 96121 w 7517293"/>
              <a:gd name="connsiteY4517" fmla="*/ 5338081 h 5672137"/>
              <a:gd name="connsiteX4518" fmla="*/ 92175 w 7517293"/>
              <a:gd name="connsiteY4518" fmla="*/ 5339075 h 5672137"/>
              <a:gd name="connsiteX4519" fmla="*/ 88521 w 7517293"/>
              <a:gd name="connsiteY4519" fmla="*/ 5342494 h 5672137"/>
              <a:gd name="connsiteX4520" fmla="*/ 66577 w 7517293"/>
              <a:gd name="connsiteY4520" fmla="*/ 5350848 h 5672137"/>
              <a:gd name="connsiteX4521" fmla="*/ 51075 w 7517293"/>
              <a:gd name="connsiteY4521" fmla="*/ 5366392 h 5672137"/>
              <a:gd name="connsiteX4522" fmla="*/ 36291 w 7517293"/>
              <a:gd name="connsiteY4522" fmla="*/ 5377777 h 5672137"/>
              <a:gd name="connsiteX4523" fmla="*/ 25221 w 7517293"/>
              <a:gd name="connsiteY4523" fmla="*/ 5390920 h 5672137"/>
              <a:gd name="connsiteX4524" fmla="*/ 22335 w 7517293"/>
              <a:gd name="connsiteY4524" fmla="*/ 5395588 h 5672137"/>
              <a:gd name="connsiteX4525" fmla="*/ 21836 w 7517293"/>
              <a:gd name="connsiteY4525" fmla="*/ 5399771 h 5672137"/>
              <a:gd name="connsiteX4526" fmla="*/ 19936 w 7517293"/>
              <a:gd name="connsiteY4526" fmla="*/ 5401044 h 5672137"/>
              <a:gd name="connsiteX4527" fmla="*/ 23626 w 7517293"/>
              <a:gd name="connsiteY4527" fmla="*/ 5402839 h 5672137"/>
              <a:gd name="connsiteX4528" fmla="*/ 19425 w 7517293"/>
              <a:gd name="connsiteY4528" fmla="*/ 5405373 h 5672137"/>
              <a:gd name="connsiteX4529" fmla="*/ 8221 w 7517293"/>
              <a:gd name="connsiteY4529" fmla="*/ 5425730 h 5672137"/>
              <a:gd name="connsiteX4530" fmla="*/ 6297 w 7517293"/>
              <a:gd name="connsiteY4530" fmla="*/ 5432205 h 5672137"/>
              <a:gd name="connsiteX4531" fmla="*/ 0 w 7517293"/>
              <a:gd name="connsiteY4531" fmla="*/ 5444602 h 5672137"/>
              <a:gd name="connsiteX4532" fmla="*/ 0 w 7517293"/>
              <a:gd name="connsiteY4532" fmla="*/ 5115003 h 5672137"/>
              <a:gd name="connsiteX4533" fmla="*/ 9740 w 7517293"/>
              <a:gd name="connsiteY4533" fmla="*/ 5123280 h 5672137"/>
              <a:gd name="connsiteX4534" fmla="*/ 22079 w 7517293"/>
              <a:gd name="connsiteY4534" fmla="*/ 5131235 h 5672137"/>
              <a:gd name="connsiteX4535" fmla="*/ 23102 w 7517293"/>
              <a:gd name="connsiteY4535" fmla="*/ 5134884 h 5672137"/>
              <a:gd name="connsiteX4536" fmla="*/ 33819 w 7517293"/>
              <a:gd name="connsiteY4536" fmla="*/ 5141698 h 5672137"/>
              <a:gd name="connsiteX4537" fmla="*/ 39713 w 7517293"/>
              <a:gd name="connsiteY4537" fmla="*/ 5148706 h 5672137"/>
              <a:gd name="connsiteX4538" fmla="*/ 58966 w 7517293"/>
              <a:gd name="connsiteY4538" fmla="*/ 5159461 h 5672137"/>
              <a:gd name="connsiteX4539" fmla="*/ 61316 w 7517293"/>
              <a:gd name="connsiteY4539" fmla="*/ 5160091 h 5672137"/>
              <a:gd name="connsiteX4540" fmla="*/ 76746 w 7517293"/>
              <a:gd name="connsiteY4540" fmla="*/ 5169730 h 5672137"/>
              <a:gd name="connsiteX4541" fmla="*/ 80764 w 7517293"/>
              <a:gd name="connsiteY4541" fmla="*/ 5169136 h 5672137"/>
              <a:gd name="connsiteX4542" fmla="*/ 86427 w 7517293"/>
              <a:gd name="connsiteY4542" fmla="*/ 5174265 h 5672137"/>
              <a:gd name="connsiteX4543" fmla="*/ 91968 w 7517293"/>
              <a:gd name="connsiteY4543" fmla="*/ 5175793 h 5672137"/>
              <a:gd name="connsiteX4544" fmla="*/ 105424 w 7517293"/>
              <a:gd name="connsiteY4544" fmla="*/ 5177793 h 5672137"/>
              <a:gd name="connsiteX4545" fmla="*/ 132666 w 7517293"/>
              <a:gd name="connsiteY4545" fmla="*/ 5180752 h 5672137"/>
              <a:gd name="connsiteX4546" fmla="*/ 135869 w 7517293"/>
              <a:gd name="connsiteY4546" fmla="*/ 5176132 h 5672137"/>
              <a:gd name="connsiteX4547" fmla="*/ 139985 w 7517293"/>
              <a:gd name="connsiteY4547" fmla="*/ 5174047 h 5672137"/>
              <a:gd name="connsiteX4548" fmla="*/ 140058 w 7517293"/>
              <a:gd name="connsiteY4548" fmla="*/ 5174689 h 5672137"/>
              <a:gd name="connsiteX4549" fmla="*/ 140021 w 7517293"/>
              <a:gd name="connsiteY4549" fmla="*/ 5176169 h 5672137"/>
              <a:gd name="connsiteX4550" fmla="*/ 148229 w 7517293"/>
              <a:gd name="connsiteY4550" fmla="*/ 5173344 h 5672137"/>
              <a:gd name="connsiteX4551" fmla="*/ 124592 w 7517293"/>
              <a:gd name="connsiteY4551" fmla="*/ 5166784 h 5672137"/>
              <a:gd name="connsiteX4552" fmla="*/ 97399 w 7517293"/>
              <a:gd name="connsiteY4552" fmla="*/ 5161110 h 5672137"/>
              <a:gd name="connsiteX4553" fmla="*/ 55288 w 7517293"/>
              <a:gd name="connsiteY4553" fmla="*/ 5136812 h 5672137"/>
              <a:gd name="connsiteX4554" fmla="*/ 17951 w 7517293"/>
              <a:gd name="connsiteY4554" fmla="*/ 5110259 h 5672137"/>
              <a:gd name="connsiteX4555" fmla="*/ 14286 w 7517293"/>
              <a:gd name="connsiteY4555" fmla="*/ 5105446 h 5672137"/>
              <a:gd name="connsiteX4556" fmla="*/ 5164 w 7517293"/>
              <a:gd name="connsiteY4556" fmla="*/ 5100184 h 5672137"/>
              <a:gd name="connsiteX4557" fmla="*/ 8331 w 7517293"/>
              <a:gd name="connsiteY4557" fmla="*/ 5099771 h 5672137"/>
              <a:gd name="connsiteX4558" fmla="*/ 4141 w 7517293"/>
              <a:gd name="connsiteY4558" fmla="*/ 5096582 h 5672137"/>
              <a:gd name="connsiteX4559" fmla="*/ 8392 w 7517293"/>
              <a:gd name="connsiteY4559" fmla="*/ 5094073 h 5672137"/>
              <a:gd name="connsiteX4560" fmla="*/ 5785 w 7517293"/>
              <a:gd name="connsiteY4560" fmla="*/ 5090484 h 5672137"/>
              <a:gd name="connsiteX4561" fmla="*/ 5871 w 7517293"/>
              <a:gd name="connsiteY4561" fmla="*/ 5089696 h 5672137"/>
              <a:gd name="connsiteX4562" fmla="*/ 4629 w 7517293"/>
              <a:gd name="connsiteY4562" fmla="*/ 5084967 h 5672137"/>
              <a:gd name="connsiteX4563" fmla="*/ 0 w 7517293"/>
              <a:gd name="connsiteY4563" fmla="*/ 5081543 h 5672137"/>
              <a:gd name="connsiteX4564" fmla="*/ 0 w 7517293"/>
              <a:gd name="connsiteY4564" fmla="*/ 4986401 h 5672137"/>
              <a:gd name="connsiteX4565" fmla="*/ 8087 w 7517293"/>
              <a:gd name="connsiteY4565" fmla="*/ 4974363 h 5672137"/>
              <a:gd name="connsiteX4566" fmla="*/ 20788 w 7517293"/>
              <a:gd name="connsiteY4566" fmla="*/ 4962920 h 5672137"/>
              <a:gd name="connsiteX4567" fmla="*/ 20606 w 7517293"/>
              <a:gd name="connsiteY4567" fmla="*/ 4960871 h 5672137"/>
              <a:gd name="connsiteX4568" fmla="*/ 21738 w 7517293"/>
              <a:gd name="connsiteY4568" fmla="*/ 4961684 h 5672137"/>
              <a:gd name="connsiteX4569" fmla="*/ 24381 w 7517293"/>
              <a:gd name="connsiteY4569" fmla="*/ 4958822 h 5672137"/>
              <a:gd name="connsiteX4570" fmla="*/ 32041 w 7517293"/>
              <a:gd name="connsiteY4570" fmla="*/ 4953839 h 5672137"/>
              <a:gd name="connsiteX4571" fmla="*/ 29971 w 7517293"/>
              <a:gd name="connsiteY4571" fmla="*/ 4954845 h 5672137"/>
              <a:gd name="connsiteX4572" fmla="*/ 24174 w 7517293"/>
              <a:gd name="connsiteY4572" fmla="*/ 4952627 h 5672137"/>
              <a:gd name="connsiteX4573" fmla="*/ 26999 w 7517293"/>
              <a:gd name="connsiteY4573" fmla="*/ 4956385 h 5672137"/>
              <a:gd name="connsiteX4574" fmla="*/ 24381 w 7517293"/>
              <a:gd name="connsiteY4574" fmla="*/ 4958822 h 5672137"/>
              <a:gd name="connsiteX4575" fmla="*/ 23553 w 7517293"/>
              <a:gd name="connsiteY4575" fmla="*/ 4958592 h 5672137"/>
              <a:gd name="connsiteX4576" fmla="*/ 21446 w 7517293"/>
              <a:gd name="connsiteY4576" fmla="*/ 4952712 h 5672137"/>
              <a:gd name="connsiteX4577" fmla="*/ 1706 w 7517293"/>
              <a:gd name="connsiteY4577" fmla="*/ 4968777 h 5672137"/>
              <a:gd name="connsiteX4578" fmla="*/ 0 w 7517293"/>
              <a:gd name="connsiteY4578" fmla="*/ 4970102 h 5672137"/>
              <a:gd name="connsiteX4579" fmla="*/ 0 w 7517293"/>
              <a:gd name="connsiteY4579" fmla="*/ 4849780 h 5672137"/>
              <a:gd name="connsiteX4580" fmla="*/ 9829 w 7517293"/>
              <a:gd name="connsiteY4580" fmla="*/ 4842159 h 5672137"/>
              <a:gd name="connsiteX4581" fmla="*/ 12106 w 7517293"/>
              <a:gd name="connsiteY4581" fmla="*/ 4840098 h 5672137"/>
              <a:gd name="connsiteX4582" fmla="*/ 25489 w 7517293"/>
              <a:gd name="connsiteY4582" fmla="*/ 4831526 h 5672137"/>
              <a:gd name="connsiteX4583" fmla="*/ 28570 w 7517293"/>
              <a:gd name="connsiteY4583" fmla="*/ 4830192 h 5672137"/>
              <a:gd name="connsiteX4584" fmla="*/ 47129 w 7517293"/>
              <a:gd name="connsiteY4584" fmla="*/ 4818383 h 5672137"/>
              <a:gd name="connsiteX4585" fmla="*/ 50125 w 7517293"/>
              <a:gd name="connsiteY4585" fmla="*/ 4814628 h 5672137"/>
              <a:gd name="connsiteX4586" fmla="*/ 56835 w 7517293"/>
              <a:gd name="connsiteY4586" fmla="*/ 4810458 h 5672137"/>
              <a:gd name="connsiteX4587" fmla="*/ 64823 w 7517293"/>
              <a:gd name="connsiteY4587" fmla="*/ 4806952 h 5672137"/>
              <a:gd name="connsiteX4588" fmla="*/ 69975 w 7517293"/>
              <a:gd name="connsiteY4588" fmla="*/ 4803759 h 5672137"/>
              <a:gd name="connsiteX4589" fmla="*/ 74614 w 7517293"/>
              <a:gd name="connsiteY4589" fmla="*/ 4801436 h 5672137"/>
              <a:gd name="connsiteX4590" fmla="*/ 112560 w 7517293"/>
              <a:gd name="connsiteY4590" fmla="*/ 4788506 h 5672137"/>
              <a:gd name="connsiteX4591" fmla="*/ 155098 w 7517293"/>
              <a:gd name="connsiteY4591" fmla="*/ 4784327 h 5672137"/>
              <a:gd name="connsiteX4592" fmla="*/ 195479 w 7517293"/>
              <a:gd name="connsiteY4592" fmla="*/ 4777189 h 5672137"/>
              <a:gd name="connsiteX4593" fmla="*/ 201958 w 7517293"/>
              <a:gd name="connsiteY4593" fmla="*/ 4778688 h 5672137"/>
              <a:gd name="connsiteX4594" fmla="*/ 292707 w 7517293"/>
              <a:gd name="connsiteY4594" fmla="*/ 4767996 h 5672137"/>
              <a:gd name="connsiteX4595" fmla="*/ 298357 w 7517293"/>
              <a:gd name="connsiteY4595" fmla="*/ 4761554 h 5672137"/>
              <a:gd name="connsiteX4596" fmla="*/ 309001 w 7517293"/>
              <a:gd name="connsiteY4596" fmla="*/ 4755496 h 5672137"/>
              <a:gd name="connsiteX4597" fmla="*/ 309853 w 7517293"/>
              <a:gd name="connsiteY4597" fmla="*/ 4751082 h 5672137"/>
              <a:gd name="connsiteX4598" fmla="*/ 306297 w 7517293"/>
              <a:gd name="connsiteY4598" fmla="*/ 4748320 h 5672137"/>
              <a:gd name="connsiteX4599" fmla="*/ 296543 w 7517293"/>
              <a:gd name="connsiteY4599" fmla="*/ 4755377 h 5672137"/>
              <a:gd name="connsiteX4600" fmla="*/ 291148 w 7517293"/>
              <a:gd name="connsiteY4600" fmla="*/ 4757082 h 5672137"/>
              <a:gd name="connsiteX4601" fmla="*/ 284791 w 7517293"/>
              <a:gd name="connsiteY4601" fmla="*/ 4755081 h 5672137"/>
              <a:gd name="connsiteX4602" fmla="*/ 246370 w 7517293"/>
              <a:gd name="connsiteY4602" fmla="*/ 4759806 h 5672137"/>
              <a:gd name="connsiteX4603" fmla="*/ 231392 w 7517293"/>
              <a:gd name="connsiteY4603" fmla="*/ 4765566 h 5672137"/>
              <a:gd name="connsiteX4604" fmla="*/ 191461 w 7517293"/>
              <a:gd name="connsiteY4604" fmla="*/ 4765351 h 5672137"/>
              <a:gd name="connsiteX4605" fmla="*/ 184020 w 7517293"/>
              <a:gd name="connsiteY4605" fmla="*/ 4766553 h 5672137"/>
              <a:gd name="connsiteX4606" fmla="*/ 182680 w 7517293"/>
              <a:gd name="connsiteY4606" fmla="*/ 4766391 h 5672137"/>
              <a:gd name="connsiteX4607" fmla="*/ 162648 w 7517293"/>
              <a:gd name="connsiteY4607" fmla="*/ 4771602 h 5672137"/>
              <a:gd name="connsiteX4608" fmla="*/ 151822 w 7517293"/>
              <a:gd name="connsiteY4608" fmla="*/ 4767773 h 5672137"/>
              <a:gd name="connsiteX4609" fmla="*/ 148108 w 7517293"/>
              <a:gd name="connsiteY4609" fmla="*/ 4771122 h 5672137"/>
              <a:gd name="connsiteX4610" fmla="*/ 139620 w 7517293"/>
              <a:gd name="connsiteY4610" fmla="*/ 4770445 h 5672137"/>
              <a:gd name="connsiteX4611" fmla="*/ 138572 w 7517293"/>
              <a:gd name="connsiteY4611" fmla="*/ 4766969 h 5672137"/>
              <a:gd name="connsiteX4612" fmla="*/ 120354 w 7517293"/>
              <a:gd name="connsiteY4612" fmla="*/ 4769063 h 5672137"/>
              <a:gd name="connsiteX4613" fmla="*/ 92114 w 7517293"/>
              <a:gd name="connsiteY4613" fmla="*/ 4770314 h 5672137"/>
              <a:gd name="connsiteX4614" fmla="*/ 63983 w 7517293"/>
              <a:gd name="connsiteY4614" fmla="*/ 4777788 h 5672137"/>
              <a:gd name="connsiteX4615" fmla="*/ 50368 w 7517293"/>
              <a:gd name="connsiteY4615" fmla="*/ 4781512 h 5672137"/>
              <a:gd name="connsiteX4616" fmla="*/ 47726 w 7517293"/>
              <a:gd name="connsiteY4616" fmla="*/ 4783216 h 5672137"/>
              <a:gd name="connsiteX4617" fmla="*/ 45388 w 7517293"/>
              <a:gd name="connsiteY4617" fmla="*/ 4784017 h 5672137"/>
              <a:gd name="connsiteX4618" fmla="*/ 42185 w 7517293"/>
              <a:gd name="connsiteY4618" fmla="*/ 4784534 h 5672137"/>
              <a:gd name="connsiteX4619" fmla="*/ 37789 w 7517293"/>
              <a:gd name="connsiteY4619" fmla="*/ 4796460 h 5672137"/>
              <a:gd name="connsiteX4620" fmla="*/ 32041 w 7517293"/>
              <a:gd name="connsiteY4620" fmla="*/ 4791455 h 5672137"/>
              <a:gd name="connsiteX4621" fmla="*/ 28789 w 7517293"/>
              <a:gd name="connsiteY4621" fmla="*/ 4793776 h 5672137"/>
              <a:gd name="connsiteX4622" fmla="*/ 20801 w 7517293"/>
              <a:gd name="connsiteY4622" fmla="*/ 4796470 h 5672137"/>
              <a:gd name="connsiteX4623" fmla="*/ 11205 w 7517293"/>
              <a:gd name="connsiteY4623" fmla="*/ 4804602 h 5672137"/>
              <a:gd name="connsiteX4624" fmla="*/ 3874 w 7517293"/>
              <a:gd name="connsiteY4624" fmla="*/ 4812564 h 5672137"/>
              <a:gd name="connsiteX4625" fmla="*/ 1415 w 7517293"/>
              <a:gd name="connsiteY4625" fmla="*/ 4814021 h 5672137"/>
              <a:gd name="connsiteX4626" fmla="*/ 0 w 7517293"/>
              <a:gd name="connsiteY4626" fmla="*/ 4816364 h 5672137"/>
              <a:gd name="connsiteX4627" fmla="*/ 0 w 7517293"/>
              <a:gd name="connsiteY4627" fmla="*/ 4809870 h 5672137"/>
              <a:gd name="connsiteX4628" fmla="*/ 3934 w 7517293"/>
              <a:gd name="connsiteY4628" fmla="*/ 4803535 h 5672137"/>
              <a:gd name="connsiteX4629" fmla="*/ 4275 w 7517293"/>
              <a:gd name="connsiteY4629" fmla="*/ 4803625 h 5672137"/>
              <a:gd name="connsiteX4630" fmla="*/ 7612 w 7517293"/>
              <a:gd name="connsiteY4630" fmla="*/ 4799697 h 5672137"/>
              <a:gd name="connsiteX4631" fmla="*/ 13092 w 7517293"/>
              <a:gd name="connsiteY4631" fmla="*/ 4797989 h 5672137"/>
              <a:gd name="connsiteX4632" fmla="*/ 39104 w 7517293"/>
              <a:gd name="connsiteY4632" fmla="*/ 4763772 h 5672137"/>
              <a:gd name="connsiteX4633" fmla="*/ 42794 w 7517293"/>
              <a:gd name="connsiteY4633" fmla="*/ 4762900 h 5672137"/>
              <a:gd name="connsiteX4634" fmla="*/ 46386 w 7517293"/>
              <a:gd name="connsiteY4634" fmla="*/ 4756655 h 5672137"/>
              <a:gd name="connsiteX4635" fmla="*/ 62583 w 7517293"/>
              <a:gd name="connsiteY4635" fmla="*/ 4737656 h 5672137"/>
              <a:gd name="connsiteX4636" fmla="*/ 66626 w 7517293"/>
              <a:gd name="connsiteY4636" fmla="*/ 4735882 h 5672137"/>
              <a:gd name="connsiteX4637" fmla="*/ 75784 w 7517293"/>
              <a:gd name="connsiteY4637" fmla="*/ 4716146 h 5672137"/>
              <a:gd name="connsiteX4638" fmla="*/ 99981 w 7517293"/>
              <a:gd name="connsiteY4638" fmla="*/ 4684154 h 5672137"/>
              <a:gd name="connsiteX4639" fmla="*/ 114290 w 7517293"/>
              <a:gd name="connsiteY4639" fmla="*/ 4669252 h 5672137"/>
              <a:gd name="connsiteX4640" fmla="*/ 122096 w 7517293"/>
              <a:gd name="connsiteY4640" fmla="*/ 4660402 h 5672137"/>
              <a:gd name="connsiteX4641" fmla="*/ 123667 w 7517293"/>
              <a:gd name="connsiteY4641" fmla="*/ 4655774 h 5672137"/>
              <a:gd name="connsiteX4642" fmla="*/ 131558 w 7517293"/>
              <a:gd name="connsiteY4642" fmla="*/ 4652256 h 5672137"/>
              <a:gd name="connsiteX4643" fmla="*/ 139851 w 7517293"/>
              <a:gd name="connsiteY4643" fmla="*/ 4642361 h 5672137"/>
              <a:gd name="connsiteX4644" fmla="*/ 145087 w 7517293"/>
              <a:gd name="connsiteY4644" fmla="*/ 4637083 h 5672137"/>
              <a:gd name="connsiteX4645" fmla="*/ 150665 w 7517293"/>
              <a:gd name="connsiteY4645" fmla="*/ 4631627 h 5672137"/>
              <a:gd name="connsiteX4646" fmla="*/ 162502 w 7517293"/>
              <a:gd name="connsiteY4646" fmla="*/ 4624940 h 5672137"/>
              <a:gd name="connsiteX4647" fmla="*/ 181877 w 7517293"/>
              <a:gd name="connsiteY4647" fmla="*/ 4608418 h 5672137"/>
              <a:gd name="connsiteX4648" fmla="*/ 185749 w 7517293"/>
              <a:gd name="connsiteY4648" fmla="*/ 4610414 h 5672137"/>
              <a:gd name="connsiteX4649" fmla="*/ 195406 w 7517293"/>
              <a:gd name="connsiteY4649" fmla="*/ 4605042 h 5672137"/>
              <a:gd name="connsiteX4650" fmla="*/ 217058 w 7517293"/>
              <a:gd name="connsiteY4650" fmla="*/ 4587188 h 5672137"/>
              <a:gd name="connsiteX4651" fmla="*/ 223403 w 7517293"/>
              <a:gd name="connsiteY4651" fmla="*/ 4584994 h 5672137"/>
              <a:gd name="connsiteX4652" fmla="*/ 226898 w 7517293"/>
              <a:gd name="connsiteY4652" fmla="*/ 4583014 h 5672137"/>
              <a:gd name="connsiteX4653" fmla="*/ 247929 w 7517293"/>
              <a:gd name="connsiteY4653" fmla="*/ 4565598 h 5672137"/>
              <a:gd name="connsiteX4654" fmla="*/ 246931 w 7517293"/>
              <a:gd name="connsiteY4654" fmla="*/ 4563388 h 5672137"/>
              <a:gd name="connsiteX4655" fmla="*/ 249293 w 7517293"/>
              <a:gd name="connsiteY4655" fmla="*/ 4561879 h 5672137"/>
              <a:gd name="connsiteX4656" fmla="*/ 246395 w 7517293"/>
              <a:gd name="connsiteY4656" fmla="*/ 4555139 h 5672137"/>
              <a:gd name="connsiteX4657" fmla="*/ 232232 w 7517293"/>
              <a:gd name="connsiteY4657" fmla="*/ 4553210 h 5672137"/>
              <a:gd name="connsiteX4658" fmla="*/ 212272 w 7517293"/>
              <a:gd name="connsiteY4658" fmla="*/ 4567275 h 5672137"/>
              <a:gd name="connsiteX4659" fmla="*/ 207901 w 7517293"/>
              <a:gd name="connsiteY4659" fmla="*/ 4569791 h 5672137"/>
              <a:gd name="connsiteX4660" fmla="*/ 201812 w 7517293"/>
              <a:gd name="connsiteY4660" fmla="*/ 4573167 h 5672137"/>
              <a:gd name="connsiteX4661" fmla="*/ 195102 w 7517293"/>
              <a:gd name="connsiteY4661" fmla="*/ 4576953 h 5672137"/>
              <a:gd name="connsiteX4662" fmla="*/ 184178 w 7517293"/>
              <a:gd name="connsiteY4662" fmla="*/ 4582858 h 5672137"/>
              <a:gd name="connsiteX4663" fmla="*/ 180513 w 7517293"/>
              <a:gd name="connsiteY4663" fmla="*/ 4582373 h 5672137"/>
              <a:gd name="connsiteX4664" fmla="*/ 174753 w 7517293"/>
              <a:gd name="connsiteY4664" fmla="*/ 4588042 h 5672137"/>
              <a:gd name="connsiteX4665" fmla="*/ 166520 w 7517293"/>
              <a:gd name="connsiteY4665" fmla="*/ 4591683 h 5672137"/>
              <a:gd name="connsiteX4666" fmla="*/ 159774 w 7517293"/>
              <a:gd name="connsiteY4666" fmla="*/ 4602267 h 5672137"/>
              <a:gd name="connsiteX4667" fmla="*/ 156328 w 7517293"/>
              <a:gd name="connsiteY4667" fmla="*/ 4604007 h 5672137"/>
              <a:gd name="connsiteX4668" fmla="*/ 145087 w 7517293"/>
              <a:gd name="connsiteY4668" fmla="*/ 4610754 h 5672137"/>
              <a:gd name="connsiteX4669" fmla="*/ 141617 w 7517293"/>
              <a:gd name="connsiteY4669" fmla="*/ 4612832 h 5672137"/>
              <a:gd name="connsiteX4670" fmla="*/ 133835 w 7517293"/>
              <a:gd name="connsiteY4670" fmla="*/ 4618870 h 5672137"/>
              <a:gd name="connsiteX4671" fmla="*/ 134298 w 7517293"/>
              <a:gd name="connsiteY4671" fmla="*/ 4619655 h 5672137"/>
              <a:gd name="connsiteX4672" fmla="*/ 137029 w 7517293"/>
              <a:gd name="connsiteY4672" fmla="*/ 4619737 h 5672137"/>
              <a:gd name="connsiteX4673" fmla="*/ 137026 w 7517293"/>
              <a:gd name="connsiteY4673" fmla="*/ 4619737 h 5672137"/>
              <a:gd name="connsiteX4674" fmla="*/ 136794 w 7517293"/>
              <a:gd name="connsiteY4674" fmla="*/ 4620408 h 5672137"/>
              <a:gd name="connsiteX4675" fmla="*/ 137506 w 7517293"/>
              <a:gd name="connsiteY4675" fmla="*/ 4619754 h 5672137"/>
              <a:gd name="connsiteX4676" fmla="*/ 137562 w 7517293"/>
              <a:gd name="connsiteY4676" fmla="*/ 4620526 h 5672137"/>
              <a:gd name="connsiteX4677" fmla="*/ 136819 w 7517293"/>
              <a:gd name="connsiteY4677" fmla="*/ 4620407 h 5672137"/>
              <a:gd name="connsiteX4678" fmla="*/ 123277 w 7517293"/>
              <a:gd name="connsiteY4678" fmla="*/ 4629986 h 5672137"/>
              <a:gd name="connsiteX4679" fmla="*/ 118455 w 7517293"/>
              <a:gd name="connsiteY4679" fmla="*/ 4635096 h 5672137"/>
              <a:gd name="connsiteX4680" fmla="*/ 116336 w 7517293"/>
              <a:gd name="connsiteY4680" fmla="*/ 4635715 h 5672137"/>
              <a:gd name="connsiteX4681" fmla="*/ 106313 w 7517293"/>
              <a:gd name="connsiteY4681" fmla="*/ 4645233 h 5672137"/>
              <a:gd name="connsiteX4682" fmla="*/ 99664 w 7517293"/>
              <a:gd name="connsiteY4682" fmla="*/ 4653275 h 5672137"/>
              <a:gd name="connsiteX4683" fmla="*/ 102307 w 7517293"/>
              <a:gd name="connsiteY4683" fmla="*/ 4653123 h 5672137"/>
              <a:gd name="connsiteX4684" fmla="*/ 97582 w 7517293"/>
              <a:gd name="connsiteY4684" fmla="*/ 4654878 h 5672137"/>
              <a:gd name="connsiteX4685" fmla="*/ 88777 w 7517293"/>
              <a:gd name="connsiteY4685" fmla="*/ 4663689 h 5672137"/>
              <a:gd name="connsiteX4686" fmla="*/ 89191 w 7517293"/>
              <a:gd name="connsiteY4686" fmla="*/ 4667551 h 5672137"/>
              <a:gd name="connsiteX4687" fmla="*/ 81385 w 7517293"/>
              <a:gd name="connsiteY4687" fmla="*/ 4677157 h 5672137"/>
              <a:gd name="connsiteX4688" fmla="*/ 78231 w 7517293"/>
              <a:gd name="connsiteY4688" fmla="*/ 4680759 h 5672137"/>
              <a:gd name="connsiteX4689" fmla="*/ 74407 w 7517293"/>
              <a:gd name="connsiteY4689" fmla="*/ 4687250 h 5672137"/>
              <a:gd name="connsiteX4690" fmla="*/ 52731 w 7517293"/>
              <a:gd name="connsiteY4690" fmla="*/ 4719214 h 5672137"/>
              <a:gd name="connsiteX4691" fmla="*/ 40090 w 7517293"/>
              <a:gd name="connsiteY4691" fmla="*/ 4734828 h 5672137"/>
              <a:gd name="connsiteX4692" fmla="*/ 26975 w 7517293"/>
              <a:gd name="connsiteY4692" fmla="*/ 4747845 h 5672137"/>
              <a:gd name="connsiteX4693" fmla="*/ 6333 w 7517293"/>
              <a:gd name="connsiteY4693" fmla="*/ 4770750 h 5672137"/>
              <a:gd name="connsiteX4694" fmla="*/ 829 w 7517293"/>
              <a:gd name="connsiteY4694" fmla="*/ 4776667 h 5672137"/>
              <a:gd name="connsiteX4695" fmla="*/ 0 w 7517293"/>
              <a:gd name="connsiteY4695" fmla="*/ 4777447 h 5672137"/>
              <a:gd name="connsiteX4696" fmla="*/ 0 w 7517293"/>
              <a:gd name="connsiteY4696" fmla="*/ 4496986 h 5672137"/>
              <a:gd name="connsiteX4697" fmla="*/ 659 w 7517293"/>
              <a:gd name="connsiteY4697" fmla="*/ 4497370 h 5672137"/>
              <a:gd name="connsiteX4698" fmla="*/ 0 w 7517293"/>
              <a:gd name="connsiteY4698" fmla="*/ 4488137 h 5672137"/>
              <a:gd name="connsiteX4699" fmla="*/ 0 w 7517293"/>
              <a:gd name="connsiteY4699" fmla="*/ 4477629 h 5672137"/>
              <a:gd name="connsiteX4700" fmla="*/ 598 w 7517293"/>
              <a:gd name="connsiteY4700" fmla="*/ 4477669 h 5672137"/>
              <a:gd name="connsiteX4701" fmla="*/ 2717 w 7517293"/>
              <a:gd name="connsiteY4701" fmla="*/ 4465266 h 5672137"/>
              <a:gd name="connsiteX4702" fmla="*/ 2945 w 7517293"/>
              <a:gd name="connsiteY4702" fmla="*/ 4455328 h 5672137"/>
              <a:gd name="connsiteX4703" fmla="*/ 0 w 7517293"/>
              <a:gd name="connsiteY4703" fmla="*/ 4448184 h 5672137"/>
              <a:gd name="connsiteX4704" fmla="*/ 0 w 7517293"/>
              <a:gd name="connsiteY4704" fmla="*/ 4315337 h 5672137"/>
              <a:gd name="connsiteX4705" fmla="*/ 1669 w 7517293"/>
              <a:gd name="connsiteY4705" fmla="*/ 4316227 h 5672137"/>
              <a:gd name="connsiteX4706" fmla="*/ 14006 w 7517293"/>
              <a:gd name="connsiteY4706" fmla="*/ 4323362 h 5672137"/>
              <a:gd name="connsiteX4707" fmla="*/ 24223 w 7517293"/>
              <a:gd name="connsiteY4707" fmla="*/ 4335196 h 5672137"/>
              <a:gd name="connsiteX4708" fmla="*/ 28059 w 7517293"/>
              <a:gd name="connsiteY4708" fmla="*/ 4337836 h 5672137"/>
              <a:gd name="connsiteX4709" fmla="*/ 30263 w 7517293"/>
              <a:gd name="connsiteY4709" fmla="*/ 4336842 h 5672137"/>
              <a:gd name="connsiteX4710" fmla="*/ 34464 w 7517293"/>
              <a:gd name="connsiteY4710" fmla="*/ 4341418 h 5672137"/>
              <a:gd name="connsiteX4711" fmla="*/ 36632 w 7517293"/>
              <a:gd name="connsiteY4711" fmla="*/ 4340393 h 5672137"/>
              <a:gd name="connsiteX4712" fmla="*/ 47823 w 7517293"/>
              <a:gd name="connsiteY4712" fmla="*/ 4346645 h 5672137"/>
              <a:gd name="connsiteX4713" fmla="*/ 51550 w 7517293"/>
              <a:gd name="connsiteY4713" fmla="*/ 4346687 h 5672137"/>
              <a:gd name="connsiteX4714" fmla="*/ 48749 w 7517293"/>
              <a:gd name="connsiteY4714" fmla="*/ 4349016 h 5672137"/>
              <a:gd name="connsiteX4715" fmla="*/ 53340 w 7517293"/>
              <a:gd name="connsiteY4715" fmla="*/ 4352000 h 5672137"/>
              <a:gd name="connsiteX4716" fmla="*/ 59757 w 7517293"/>
              <a:gd name="connsiteY4716" fmla="*/ 4348879 h 5672137"/>
              <a:gd name="connsiteX4717" fmla="*/ 56530 w 7517293"/>
              <a:gd name="connsiteY4717" fmla="*/ 4360304 h 5672137"/>
              <a:gd name="connsiteX4718" fmla="*/ 62668 w 7517293"/>
              <a:gd name="connsiteY4718" fmla="*/ 4365518 h 5672137"/>
              <a:gd name="connsiteX4719" fmla="*/ 68197 w 7517293"/>
              <a:gd name="connsiteY4719" fmla="*/ 4368913 h 5672137"/>
              <a:gd name="connsiteX4720" fmla="*/ 68891 w 7517293"/>
              <a:gd name="connsiteY4720" fmla="*/ 4370248 h 5672137"/>
              <a:gd name="connsiteX4721" fmla="*/ 69171 w 7517293"/>
              <a:gd name="connsiteY4721" fmla="*/ 4372692 h 5672137"/>
              <a:gd name="connsiteX4722" fmla="*/ 78889 w 7517293"/>
              <a:gd name="connsiteY4722" fmla="*/ 4382276 h 5672137"/>
              <a:gd name="connsiteX4723" fmla="*/ 83565 w 7517293"/>
              <a:gd name="connsiteY4723" fmla="*/ 4383890 h 5672137"/>
              <a:gd name="connsiteX4724" fmla="*/ 89045 w 7517293"/>
              <a:gd name="connsiteY4724" fmla="*/ 4389033 h 5672137"/>
              <a:gd name="connsiteX4725" fmla="*/ 89046 w 7517293"/>
              <a:gd name="connsiteY4725" fmla="*/ 4389033 h 5672137"/>
              <a:gd name="connsiteX4726" fmla="*/ 93230 w 7517293"/>
              <a:gd name="connsiteY4726" fmla="*/ 4396627 h 5672137"/>
              <a:gd name="connsiteX4727" fmla="*/ 100639 w 7517293"/>
              <a:gd name="connsiteY4727" fmla="*/ 4403166 h 5672137"/>
              <a:gd name="connsiteX4728" fmla="*/ 110198 w 7517293"/>
              <a:gd name="connsiteY4728" fmla="*/ 4410238 h 5672137"/>
              <a:gd name="connsiteX4729" fmla="*/ 117493 w 7517293"/>
              <a:gd name="connsiteY4729" fmla="*/ 4420416 h 5672137"/>
              <a:gd name="connsiteX4730" fmla="*/ 120781 w 7517293"/>
              <a:gd name="connsiteY4730" fmla="*/ 4424844 h 5672137"/>
              <a:gd name="connsiteX4731" fmla="*/ 135747 w 7517293"/>
              <a:gd name="connsiteY4731" fmla="*/ 4438016 h 5672137"/>
              <a:gd name="connsiteX4732" fmla="*/ 138767 w 7517293"/>
              <a:gd name="connsiteY4732" fmla="*/ 4442427 h 5672137"/>
              <a:gd name="connsiteX4733" fmla="*/ 142348 w 7517293"/>
              <a:gd name="connsiteY4733" fmla="*/ 4444167 h 5672137"/>
              <a:gd name="connsiteX4734" fmla="*/ 142348 w 7517293"/>
              <a:gd name="connsiteY4734" fmla="*/ 4444171 h 5672137"/>
              <a:gd name="connsiteX4735" fmla="*/ 146074 w 7517293"/>
              <a:gd name="connsiteY4735" fmla="*/ 4448295 h 5672137"/>
              <a:gd name="connsiteX4736" fmla="*/ 155609 w 7517293"/>
              <a:gd name="connsiteY4736" fmla="*/ 4459490 h 5672137"/>
              <a:gd name="connsiteX4737" fmla="*/ 161515 w 7517293"/>
              <a:gd name="connsiteY4737" fmla="*/ 4461353 h 5672137"/>
              <a:gd name="connsiteX4738" fmla="*/ 172122 w 7517293"/>
              <a:gd name="connsiteY4738" fmla="*/ 4471499 h 5672137"/>
              <a:gd name="connsiteX4739" fmla="*/ 181110 w 7517293"/>
              <a:gd name="connsiteY4739" fmla="*/ 4477554 h 5672137"/>
              <a:gd name="connsiteX4740" fmla="*/ 202238 w 7517293"/>
              <a:gd name="connsiteY4740" fmla="*/ 4492334 h 5672137"/>
              <a:gd name="connsiteX4741" fmla="*/ 219628 w 7517293"/>
              <a:gd name="connsiteY4741" fmla="*/ 4495493 h 5672137"/>
              <a:gd name="connsiteX4742" fmla="*/ 224024 w 7517293"/>
              <a:gd name="connsiteY4742" fmla="*/ 4498560 h 5672137"/>
              <a:gd name="connsiteX4743" fmla="*/ 232561 w 7517293"/>
              <a:gd name="connsiteY4743" fmla="*/ 4500841 h 5672137"/>
              <a:gd name="connsiteX4744" fmla="*/ 243825 w 7517293"/>
              <a:gd name="connsiteY4744" fmla="*/ 4505886 h 5672137"/>
              <a:gd name="connsiteX4745" fmla="*/ 247686 w 7517293"/>
              <a:gd name="connsiteY4745" fmla="*/ 4506784 h 5672137"/>
              <a:gd name="connsiteX4746" fmla="*/ 247687 w 7517293"/>
              <a:gd name="connsiteY4746" fmla="*/ 4506781 h 5672137"/>
              <a:gd name="connsiteX4747" fmla="*/ 247966 w 7517293"/>
              <a:gd name="connsiteY4747" fmla="*/ 4505458 h 5672137"/>
              <a:gd name="connsiteX4748" fmla="*/ 248063 w 7517293"/>
              <a:gd name="connsiteY4748" fmla="*/ 4506792 h 5672137"/>
              <a:gd name="connsiteX4749" fmla="*/ 248063 w 7517293"/>
              <a:gd name="connsiteY4749" fmla="*/ 4506795 h 5672137"/>
              <a:gd name="connsiteX4750" fmla="*/ 249695 w 7517293"/>
              <a:gd name="connsiteY4750" fmla="*/ 4503765 h 5672137"/>
              <a:gd name="connsiteX4751" fmla="*/ 228055 w 7517293"/>
              <a:gd name="connsiteY4751" fmla="*/ 4492352 h 5672137"/>
              <a:gd name="connsiteX4752" fmla="*/ 227385 w 7517293"/>
              <a:gd name="connsiteY4752" fmla="*/ 4490228 h 5672137"/>
              <a:gd name="connsiteX4753" fmla="*/ 221515 w 7517293"/>
              <a:gd name="connsiteY4753" fmla="*/ 4488647 h 5672137"/>
              <a:gd name="connsiteX4754" fmla="*/ 211310 w 7517293"/>
              <a:gd name="connsiteY4754" fmla="*/ 4478706 h 5672137"/>
              <a:gd name="connsiteX4755" fmla="*/ 191156 w 7517293"/>
              <a:gd name="connsiteY4755" fmla="*/ 4467748 h 5672137"/>
              <a:gd name="connsiteX4756" fmla="*/ 172987 w 7517293"/>
              <a:gd name="connsiteY4756" fmla="*/ 4448294 h 5672137"/>
              <a:gd name="connsiteX4757" fmla="*/ 168615 w 7517293"/>
              <a:gd name="connsiteY4757" fmla="*/ 4447965 h 5672137"/>
              <a:gd name="connsiteX4758" fmla="*/ 163050 w 7517293"/>
              <a:gd name="connsiteY4758" fmla="*/ 4441694 h 5672137"/>
              <a:gd name="connsiteX4759" fmla="*/ 151456 w 7517293"/>
              <a:gd name="connsiteY4759" fmla="*/ 4430388 h 5672137"/>
              <a:gd name="connsiteX4760" fmla="*/ 139778 w 7517293"/>
              <a:gd name="connsiteY4760" fmla="*/ 4424629 h 5672137"/>
              <a:gd name="connsiteX4761" fmla="*/ 136283 w 7517293"/>
              <a:gd name="connsiteY4761" fmla="*/ 4416755 h 5672137"/>
              <a:gd name="connsiteX4762" fmla="*/ 132410 w 7517293"/>
              <a:gd name="connsiteY4762" fmla="*/ 4415298 h 5672137"/>
              <a:gd name="connsiteX4763" fmla="*/ 121414 w 7517293"/>
              <a:gd name="connsiteY4763" fmla="*/ 4399884 h 5672137"/>
              <a:gd name="connsiteX4764" fmla="*/ 119246 w 7517293"/>
              <a:gd name="connsiteY4764" fmla="*/ 4400900 h 5672137"/>
              <a:gd name="connsiteX4765" fmla="*/ 110015 w 7517293"/>
              <a:gd name="connsiteY4765" fmla="*/ 4396924 h 5672137"/>
              <a:gd name="connsiteX4766" fmla="*/ 107835 w 7517293"/>
              <a:gd name="connsiteY4766" fmla="*/ 4396442 h 5672137"/>
              <a:gd name="connsiteX4767" fmla="*/ 107836 w 7517293"/>
              <a:gd name="connsiteY4767" fmla="*/ 4396438 h 5672137"/>
              <a:gd name="connsiteX4768" fmla="*/ 110015 w 7517293"/>
              <a:gd name="connsiteY4768" fmla="*/ 4396921 h 5672137"/>
              <a:gd name="connsiteX4769" fmla="*/ 109626 w 7517293"/>
              <a:gd name="connsiteY4769" fmla="*/ 4396422 h 5672137"/>
              <a:gd name="connsiteX4770" fmla="*/ 109516 w 7517293"/>
              <a:gd name="connsiteY4770" fmla="*/ 4396294 h 5672137"/>
              <a:gd name="connsiteX4771" fmla="*/ 107836 w 7517293"/>
              <a:gd name="connsiteY4771" fmla="*/ 4396437 h 5672137"/>
              <a:gd name="connsiteX4772" fmla="*/ 108310 w 7517293"/>
              <a:gd name="connsiteY4772" fmla="*/ 4394412 h 5672137"/>
              <a:gd name="connsiteX4773" fmla="*/ 109528 w 7517293"/>
              <a:gd name="connsiteY4773" fmla="*/ 4396299 h 5672137"/>
              <a:gd name="connsiteX4774" fmla="*/ 112768 w 7517293"/>
              <a:gd name="connsiteY4774" fmla="*/ 4394631 h 5672137"/>
              <a:gd name="connsiteX4775" fmla="*/ 102161 w 7517293"/>
              <a:gd name="connsiteY4775" fmla="*/ 4385143 h 5672137"/>
              <a:gd name="connsiteX4776" fmla="*/ 101296 w 7517293"/>
              <a:gd name="connsiteY4776" fmla="*/ 4384176 h 5672137"/>
              <a:gd name="connsiteX4777" fmla="*/ 98252 w 7517293"/>
              <a:gd name="connsiteY4777" fmla="*/ 4379054 h 5672137"/>
              <a:gd name="connsiteX4778" fmla="*/ 78329 w 7517293"/>
              <a:gd name="connsiteY4778" fmla="*/ 4353960 h 5672137"/>
              <a:gd name="connsiteX4779" fmla="*/ 61462 w 7517293"/>
              <a:gd name="connsiteY4779" fmla="*/ 4341825 h 5672137"/>
              <a:gd name="connsiteX4780" fmla="*/ 59209 w 7517293"/>
              <a:gd name="connsiteY4780" fmla="*/ 4340193 h 5672137"/>
              <a:gd name="connsiteX4781" fmla="*/ 55751 w 7517293"/>
              <a:gd name="connsiteY4781" fmla="*/ 4336747 h 5672137"/>
              <a:gd name="connsiteX4782" fmla="*/ 49443 w 7517293"/>
              <a:gd name="connsiteY4782" fmla="*/ 4336648 h 5672137"/>
              <a:gd name="connsiteX4783" fmla="*/ 47629 w 7517293"/>
              <a:gd name="connsiteY4783" fmla="*/ 4329841 h 5672137"/>
              <a:gd name="connsiteX4784" fmla="*/ 38800 w 7517293"/>
              <a:gd name="connsiteY4784" fmla="*/ 4321055 h 5672137"/>
              <a:gd name="connsiteX4785" fmla="*/ 30774 w 7517293"/>
              <a:gd name="connsiteY4785" fmla="*/ 4315323 h 5672137"/>
              <a:gd name="connsiteX4786" fmla="*/ 19839 w 7517293"/>
              <a:gd name="connsiteY4786" fmla="*/ 4308308 h 5672137"/>
              <a:gd name="connsiteX4787" fmla="*/ 3742 w 7517293"/>
              <a:gd name="connsiteY4787" fmla="*/ 4299381 h 5672137"/>
              <a:gd name="connsiteX4788" fmla="*/ 0 w 7517293"/>
              <a:gd name="connsiteY4788" fmla="*/ 4296830 h 5672137"/>
              <a:gd name="connsiteX4789" fmla="*/ 0 w 7517293"/>
              <a:gd name="connsiteY4789" fmla="*/ 4236963 h 5672137"/>
              <a:gd name="connsiteX4790" fmla="*/ 3272 w 7517293"/>
              <a:gd name="connsiteY4790" fmla="*/ 4237434 h 5672137"/>
              <a:gd name="connsiteX4791" fmla="*/ 9232 w 7517293"/>
              <a:gd name="connsiteY4791" fmla="*/ 4235739 h 5672137"/>
              <a:gd name="connsiteX4792" fmla="*/ 13677 w 7517293"/>
              <a:gd name="connsiteY4792" fmla="*/ 4237341 h 5672137"/>
              <a:gd name="connsiteX4793" fmla="*/ 8915 w 7517293"/>
              <a:gd name="connsiteY4793" fmla="*/ 4231743 h 5672137"/>
              <a:gd name="connsiteX4794" fmla="*/ 1913 w 7517293"/>
              <a:gd name="connsiteY4794" fmla="*/ 4233970 h 5672137"/>
              <a:gd name="connsiteX4795" fmla="*/ 0 w 7517293"/>
              <a:gd name="connsiteY4795" fmla="*/ 4234160 h 5672137"/>
              <a:gd name="connsiteX4796" fmla="*/ 0 w 7517293"/>
              <a:gd name="connsiteY4796" fmla="*/ 4233030 h 5672137"/>
              <a:gd name="connsiteX4797" fmla="*/ 634 w 7517293"/>
              <a:gd name="connsiteY4797" fmla="*/ 4232067 h 5672137"/>
              <a:gd name="connsiteX4798" fmla="*/ 0 w 7517293"/>
              <a:gd name="connsiteY4798" fmla="*/ 4231890 h 5672137"/>
              <a:gd name="connsiteX4799" fmla="*/ 0 w 7517293"/>
              <a:gd name="connsiteY4799" fmla="*/ 4204556 h 5672137"/>
              <a:gd name="connsiteX4800" fmla="*/ 2349 w 7517293"/>
              <a:gd name="connsiteY4800" fmla="*/ 4199887 h 5672137"/>
              <a:gd name="connsiteX4801" fmla="*/ 4239 w 7517293"/>
              <a:gd name="connsiteY4801" fmla="*/ 4193427 h 5672137"/>
              <a:gd name="connsiteX4802" fmla="*/ 9768 w 7517293"/>
              <a:gd name="connsiteY4802" fmla="*/ 4186524 h 5672137"/>
              <a:gd name="connsiteX4803" fmla="*/ 14359 w 7517293"/>
              <a:gd name="connsiteY4803" fmla="*/ 4176267 h 5672137"/>
              <a:gd name="connsiteX4804" fmla="*/ 18146 w 7517293"/>
              <a:gd name="connsiteY4804" fmla="*/ 4174722 h 5672137"/>
              <a:gd name="connsiteX4805" fmla="*/ 21288 w 7517293"/>
              <a:gd name="connsiteY4805" fmla="*/ 4171043 h 5672137"/>
              <a:gd name="connsiteX4806" fmla="*/ 27304 w 7517293"/>
              <a:gd name="connsiteY4806" fmla="*/ 4167685 h 5672137"/>
              <a:gd name="connsiteX4807" fmla="*/ 36449 w 7517293"/>
              <a:gd name="connsiteY4807" fmla="*/ 4155584 h 5672137"/>
              <a:gd name="connsiteX4808" fmla="*/ 44706 w 7517293"/>
              <a:gd name="connsiteY4808" fmla="*/ 4151481 h 5672137"/>
              <a:gd name="connsiteX4809" fmla="*/ 48006 w 7517293"/>
              <a:gd name="connsiteY4809" fmla="*/ 4147581 h 5672137"/>
              <a:gd name="connsiteX4810" fmla="*/ 58308 w 7517293"/>
              <a:gd name="connsiteY4810" fmla="*/ 4141521 h 5672137"/>
              <a:gd name="connsiteX4811" fmla="*/ 62924 w 7517293"/>
              <a:gd name="connsiteY4811" fmla="*/ 4141998 h 5672137"/>
              <a:gd name="connsiteX4812" fmla="*/ 69743 w 7517293"/>
              <a:gd name="connsiteY4812" fmla="*/ 4136904 h 5672137"/>
              <a:gd name="connsiteX4813" fmla="*/ 73153 w 7517293"/>
              <a:gd name="connsiteY4813" fmla="*/ 4134827 h 5672137"/>
              <a:gd name="connsiteX4814" fmla="*/ 77829 w 7517293"/>
              <a:gd name="connsiteY4814" fmla="*/ 4133570 h 5672137"/>
              <a:gd name="connsiteX4815" fmla="*/ 80703 w 7517293"/>
              <a:gd name="connsiteY4815" fmla="*/ 4130710 h 5672137"/>
              <a:gd name="connsiteX4816" fmla="*/ 103500 w 7517293"/>
              <a:gd name="connsiteY4816" fmla="*/ 4126203 h 5672137"/>
              <a:gd name="connsiteX4817" fmla="*/ 124665 w 7517293"/>
              <a:gd name="connsiteY4817" fmla="*/ 4118331 h 5672137"/>
              <a:gd name="connsiteX4818" fmla="*/ 126248 w 7517293"/>
              <a:gd name="connsiteY4818" fmla="*/ 4116451 h 5672137"/>
              <a:gd name="connsiteX4819" fmla="*/ 146037 w 7517293"/>
              <a:gd name="connsiteY4819" fmla="*/ 4116354 h 5672137"/>
              <a:gd name="connsiteX4820" fmla="*/ 159603 w 7517293"/>
              <a:gd name="connsiteY4820" fmla="*/ 4112993 h 5672137"/>
              <a:gd name="connsiteX4821" fmla="*/ 161113 w 7517293"/>
              <a:gd name="connsiteY4821" fmla="*/ 4115379 h 5672137"/>
              <a:gd name="connsiteX4822" fmla="*/ 171002 w 7517293"/>
              <a:gd name="connsiteY4822" fmla="*/ 4110754 h 5672137"/>
              <a:gd name="connsiteX4823" fmla="*/ 179344 w 7517293"/>
              <a:gd name="connsiteY4823" fmla="*/ 4111304 h 5672137"/>
              <a:gd name="connsiteX4824" fmla="*/ 184397 w 7517293"/>
              <a:gd name="connsiteY4824" fmla="*/ 4111681 h 5672137"/>
              <a:gd name="connsiteX4825" fmla="*/ 195796 w 7517293"/>
              <a:gd name="connsiteY4825" fmla="*/ 4103341 h 5672137"/>
              <a:gd name="connsiteX4826" fmla="*/ 190255 w 7517293"/>
              <a:gd name="connsiteY4826" fmla="*/ 4099938 h 5672137"/>
              <a:gd name="connsiteX4827" fmla="*/ 187491 w 7517293"/>
              <a:gd name="connsiteY4827" fmla="*/ 4102582 h 5672137"/>
              <a:gd name="connsiteX4828" fmla="*/ 182108 w 7517293"/>
              <a:gd name="connsiteY4828" fmla="*/ 4102915 h 5672137"/>
              <a:gd name="connsiteX4829" fmla="*/ 182230 w 7517293"/>
              <a:gd name="connsiteY4829" fmla="*/ 4102960 h 5672137"/>
              <a:gd name="connsiteX4830" fmla="*/ 182108 w 7517293"/>
              <a:gd name="connsiteY4830" fmla="*/ 4103262 h 5672137"/>
              <a:gd name="connsiteX4831" fmla="*/ 182096 w 7517293"/>
              <a:gd name="connsiteY4831" fmla="*/ 4102915 h 5672137"/>
              <a:gd name="connsiteX4832" fmla="*/ 181280 w 7517293"/>
              <a:gd name="connsiteY4832" fmla="*/ 4103004 h 5672137"/>
              <a:gd name="connsiteX4833" fmla="*/ 179015 w 7517293"/>
              <a:gd name="connsiteY4833" fmla="*/ 4102041 h 5672137"/>
              <a:gd name="connsiteX4834" fmla="*/ 171185 w 7517293"/>
              <a:gd name="connsiteY4834" fmla="*/ 4103680 h 5672137"/>
              <a:gd name="connsiteX4835" fmla="*/ 156035 w 7517293"/>
              <a:gd name="connsiteY4835" fmla="*/ 4106487 h 5672137"/>
              <a:gd name="connsiteX4836" fmla="*/ 156035 w 7517293"/>
              <a:gd name="connsiteY4836" fmla="*/ 4106486 h 5672137"/>
              <a:gd name="connsiteX4837" fmla="*/ 130157 w 7517293"/>
              <a:gd name="connsiteY4837" fmla="*/ 4106550 h 5672137"/>
              <a:gd name="connsiteX4838" fmla="*/ 112086 w 7517293"/>
              <a:gd name="connsiteY4838" fmla="*/ 4106900 h 5672137"/>
              <a:gd name="connsiteX4839" fmla="*/ 109723 w 7517293"/>
              <a:gd name="connsiteY4839" fmla="*/ 4107185 h 5672137"/>
              <a:gd name="connsiteX4840" fmla="*/ 105911 w 7517293"/>
              <a:gd name="connsiteY4840" fmla="*/ 4108023 h 5672137"/>
              <a:gd name="connsiteX4841" fmla="*/ 109248 w 7517293"/>
              <a:gd name="connsiteY4841" fmla="*/ 4111579 h 5672137"/>
              <a:gd name="connsiteX4842" fmla="*/ 112329 w 7517293"/>
              <a:gd name="connsiteY4842" fmla="*/ 4110644 h 5672137"/>
              <a:gd name="connsiteX4843" fmla="*/ 104194 w 7517293"/>
              <a:gd name="connsiteY4843" fmla="*/ 4111993 h 5672137"/>
              <a:gd name="connsiteX4844" fmla="*/ 103171 w 7517293"/>
              <a:gd name="connsiteY4844" fmla="*/ 4108260 h 5672137"/>
              <a:gd name="connsiteX4845" fmla="*/ 96133 w 7517293"/>
              <a:gd name="connsiteY4845" fmla="*/ 4113203 h 5672137"/>
              <a:gd name="connsiteX4846" fmla="*/ 94976 w 7517293"/>
              <a:gd name="connsiteY4846" fmla="*/ 4111568 h 5672137"/>
              <a:gd name="connsiteX4847" fmla="*/ 90665 w 7517293"/>
              <a:gd name="connsiteY4847" fmla="*/ 4116474 h 5672137"/>
              <a:gd name="connsiteX4848" fmla="*/ 81312 w 7517293"/>
              <a:gd name="connsiteY4848" fmla="*/ 4114711 h 5672137"/>
              <a:gd name="connsiteX4849" fmla="*/ 71436 w 7517293"/>
              <a:gd name="connsiteY4849" fmla="*/ 4119185 h 5672137"/>
              <a:gd name="connsiteX4850" fmla="*/ 43865 w 7517293"/>
              <a:gd name="connsiteY4850" fmla="*/ 4132902 h 5672137"/>
              <a:gd name="connsiteX4851" fmla="*/ 33502 w 7517293"/>
              <a:gd name="connsiteY4851" fmla="*/ 4141132 h 5672137"/>
              <a:gd name="connsiteX4852" fmla="*/ 29069 w 7517293"/>
              <a:gd name="connsiteY4852" fmla="*/ 4143513 h 5672137"/>
              <a:gd name="connsiteX4853" fmla="*/ 25002 w 7517293"/>
              <a:gd name="connsiteY4853" fmla="*/ 4147810 h 5672137"/>
              <a:gd name="connsiteX4854" fmla="*/ 5968 w 7517293"/>
              <a:gd name="connsiteY4854" fmla="*/ 4168433 h 5672137"/>
              <a:gd name="connsiteX4855" fmla="*/ 0 w 7517293"/>
              <a:gd name="connsiteY4855" fmla="*/ 4175060 h 5672137"/>
              <a:gd name="connsiteX4856" fmla="*/ 0 w 7517293"/>
              <a:gd name="connsiteY4856" fmla="*/ 4148382 h 5672137"/>
              <a:gd name="connsiteX4857" fmla="*/ 622 w 7517293"/>
              <a:gd name="connsiteY4857" fmla="*/ 4147460 h 5672137"/>
              <a:gd name="connsiteX4858" fmla="*/ 19705 w 7517293"/>
              <a:gd name="connsiteY4858" fmla="*/ 4111314 h 5672137"/>
              <a:gd name="connsiteX4859" fmla="*/ 18767 w 7517293"/>
              <a:gd name="connsiteY4859" fmla="*/ 4109162 h 5672137"/>
              <a:gd name="connsiteX4860" fmla="*/ 39226 w 7517293"/>
              <a:gd name="connsiteY4860" fmla="*/ 4080620 h 5672137"/>
              <a:gd name="connsiteX4861" fmla="*/ 47141 w 7517293"/>
              <a:gd name="connsiteY4861" fmla="*/ 4070444 h 5672137"/>
              <a:gd name="connsiteX4862" fmla="*/ 47239 w 7517293"/>
              <a:gd name="connsiteY4862" fmla="*/ 4065076 h 5672137"/>
              <a:gd name="connsiteX4863" fmla="*/ 49382 w 7517293"/>
              <a:gd name="connsiteY4863" fmla="*/ 4064362 h 5672137"/>
              <a:gd name="connsiteX4864" fmla="*/ 57785 w 7517293"/>
              <a:gd name="connsiteY4864" fmla="*/ 4053191 h 5672137"/>
              <a:gd name="connsiteX4865" fmla="*/ 59465 w 7517293"/>
              <a:gd name="connsiteY4865" fmla="*/ 4043743 h 5672137"/>
              <a:gd name="connsiteX4866" fmla="*/ 67649 w 7517293"/>
              <a:gd name="connsiteY4866" fmla="*/ 4043389 h 5672137"/>
              <a:gd name="connsiteX4867" fmla="*/ 66370 w 7517293"/>
              <a:gd name="connsiteY4867" fmla="*/ 4040824 h 5672137"/>
              <a:gd name="connsiteX4868" fmla="*/ 80740 w 7517293"/>
              <a:gd name="connsiteY4868" fmla="*/ 4023343 h 5672137"/>
              <a:gd name="connsiteX4869" fmla="*/ 81605 w 7517293"/>
              <a:gd name="connsiteY4869" fmla="*/ 4024632 h 5672137"/>
              <a:gd name="connsiteX4870" fmla="*/ 99043 w 7517293"/>
              <a:gd name="connsiteY4870" fmla="*/ 4011184 h 5672137"/>
              <a:gd name="connsiteX4871" fmla="*/ 120172 w 7517293"/>
              <a:gd name="connsiteY4871" fmla="*/ 3998101 h 5672137"/>
              <a:gd name="connsiteX4872" fmla="*/ 128197 w 7517293"/>
              <a:gd name="connsiteY4872" fmla="*/ 3992429 h 5672137"/>
              <a:gd name="connsiteX4873" fmla="*/ 132008 w 7517293"/>
              <a:gd name="connsiteY4873" fmla="*/ 3991781 h 5672137"/>
              <a:gd name="connsiteX4874" fmla="*/ 134140 w 7517293"/>
              <a:gd name="connsiteY4874" fmla="*/ 3986887 h 5672137"/>
              <a:gd name="connsiteX4875" fmla="*/ 116884 w 7517293"/>
              <a:gd name="connsiteY4875" fmla="*/ 3990253 h 5672137"/>
              <a:gd name="connsiteX4876" fmla="*/ 107153 w 7517293"/>
              <a:gd name="connsiteY4876" fmla="*/ 3993168 h 5672137"/>
              <a:gd name="connsiteX4877" fmla="*/ 102343 w 7517293"/>
              <a:gd name="connsiteY4877" fmla="*/ 3997039 h 5672137"/>
              <a:gd name="connsiteX4878" fmla="*/ 73652 w 7517293"/>
              <a:gd name="connsiteY4878" fmla="*/ 4015593 h 5672137"/>
              <a:gd name="connsiteX4879" fmla="*/ 64227 w 7517293"/>
              <a:gd name="connsiteY4879" fmla="*/ 4024152 h 5672137"/>
              <a:gd name="connsiteX4880" fmla="*/ 44547 w 7517293"/>
              <a:gd name="connsiteY4880" fmla="*/ 4042352 h 5672137"/>
              <a:gd name="connsiteX4881" fmla="*/ 41430 w 7517293"/>
              <a:gd name="connsiteY4881" fmla="*/ 4048324 h 5672137"/>
              <a:gd name="connsiteX4882" fmla="*/ 38227 w 7517293"/>
              <a:gd name="connsiteY4882" fmla="*/ 4051924 h 5672137"/>
              <a:gd name="connsiteX4883" fmla="*/ 38970 w 7517293"/>
              <a:gd name="connsiteY4883" fmla="*/ 4055055 h 5672137"/>
              <a:gd name="connsiteX4884" fmla="*/ 30445 w 7517293"/>
              <a:gd name="connsiteY4884" fmla="*/ 4059950 h 5672137"/>
              <a:gd name="connsiteX4885" fmla="*/ 26658 w 7517293"/>
              <a:gd name="connsiteY4885" fmla="*/ 4070703 h 5672137"/>
              <a:gd name="connsiteX4886" fmla="*/ 28643 w 7517293"/>
              <a:gd name="connsiteY4886" fmla="*/ 4071945 h 5672137"/>
              <a:gd name="connsiteX4887" fmla="*/ 26013 w 7517293"/>
              <a:gd name="connsiteY4887" fmla="*/ 4072499 h 5672137"/>
              <a:gd name="connsiteX4888" fmla="*/ 23797 w 7517293"/>
              <a:gd name="connsiteY4888" fmla="*/ 4077857 h 5672137"/>
              <a:gd name="connsiteX4889" fmla="*/ 23797 w 7517293"/>
              <a:gd name="connsiteY4889" fmla="*/ 4077858 h 5672137"/>
              <a:gd name="connsiteX4890" fmla="*/ 15978 w 7517293"/>
              <a:gd name="connsiteY4890" fmla="*/ 4086076 h 5672137"/>
              <a:gd name="connsiteX4891" fmla="*/ 14310 w 7517293"/>
              <a:gd name="connsiteY4891" fmla="*/ 4086737 h 5672137"/>
              <a:gd name="connsiteX4892" fmla="*/ 5432 w 7517293"/>
              <a:gd name="connsiteY4892" fmla="*/ 4098214 h 5672137"/>
              <a:gd name="connsiteX4893" fmla="*/ 6516 w 7517293"/>
              <a:gd name="connsiteY4893" fmla="*/ 4100351 h 5672137"/>
              <a:gd name="connsiteX4894" fmla="*/ 0 w 7517293"/>
              <a:gd name="connsiteY4894" fmla="*/ 4109436 h 5672137"/>
              <a:gd name="connsiteX4895" fmla="*/ 0 w 7517293"/>
              <a:gd name="connsiteY4895" fmla="*/ 3856922 h 5672137"/>
              <a:gd name="connsiteX4896" fmla="*/ 2779 w 7517293"/>
              <a:gd name="connsiteY4896" fmla="*/ 3866608 h 5672137"/>
              <a:gd name="connsiteX4897" fmla="*/ 19924 w 7517293"/>
              <a:gd name="connsiteY4897" fmla="*/ 3921828 h 5672137"/>
              <a:gd name="connsiteX4898" fmla="*/ 12836 w 7517293"/>
              <a:gd name="connsiteY4898" fmla="*/ 3877387 h 5672137"/>
              <a:gd name="connsiteX4899" fmla="*/ 13640 w 7517293"/>
              <a:gd name="connsiteY4899" fmla="*/ 3873404 h 5672137"/>
              <a:gd name="connsiteX4900" fmla="*/ 13372 w 7517293"/>
              <a:gd name="connsiteY4900" fmla="*/ 3867756 h 5672137"/>
              <a:gd name="connsiteX4901" fmla="*/ 7733 w 7517293"/>
              <a:gd name="connsiteY4901" fmla="*/ 3846536 h 5672137"/>
              <a:gd name="connsiteX4902" fmla="*/ 0 w 7517293"/>
              <a:gd name="connsiteY4902" fmla="*/ 3835308 h 5672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 ang="0">
                <a:pos x="connsiteX2796" y="connsiteY2796"/>
              </a:cxn>
              <a:cxn ang="0">
                <a:pos x="connsiteX2797" y="connsiteY2797"/>
              </a:cxn>
              <a:cxn ang="0">
                <a:pos x="connsiteX2798" y="connsiteY2798"/>
              </a:cxn>
              <a:cxn ang="0">
                <a:pos x="connsiteX2799" y="connsiteY2799"/>
              </a:cxn>
              <a:cxn ang="0">
                <a:pos x="connsiteX2800" y="connsiteY2800"/>
              </a:cxn>
              <a:cxn ang="0">
                <a:pos x="connsiteX2801" y="connsiteY2801"/>
              </a:cxn>
              <a:cxn ang="0">
                <a:pos x="connsiteX2802" y="connsiteY2802"/>
              </a:cxn>
              <a:cxn ang="0">
                <a:pos x="connsiteX2803" y="connsiteY2803"/>
              </a:cxn>
              <a:cxn ang="0">
                <a:pos x="connsiteX2804" y="connsiteY2804"/>
              </a:cxn>
              <a:cxn ang="0">
                <a:pos x="connsiteX2805" y="connsiteY2805"/>
              </a:cxn>
              <a:cxn ang="0">
                <a:pos x="connsiteX2806" y="connsiteY2806"/>
              </a:cxn>
              <a:cxn ang="0">
                <a:pos x="connsiteX2807" y="connsiteY2807"/>
              </a:cxn>
              <a:cxn ang="0">
                <a:pos x="connsiteX2808" y="connsiteY2808"/>
              </a:cxn>
              <a:cxn ang="0">
                <a:pos x="connsiteX2809" y="connsiteY2809"/>
              </a:cxn>
              <a:cxn ang="0">
                <a:pos x="connsiteX2810" y="connsiteY2810"/>
              </a:cxn>
              <a:cxn ang="0">
                <a:pos x="connsiteX2811" y="connsiteY2811"/>
              </a:cxn>
              <a:cxn ang="0">
                <a:pos x="connsiteX2812" y="connsiteY2812"/>
              </a:cxn>
              <a:cxn ang="0">
                <a:pos x="connsiteX2813" y="connsiteY2813"/>
              </a:cxn>
              <a:cxn ang="0">
                <a:pos x="connsiteX2814" y="connsiteY2814"/>
              </a:cxn>
              <a:cxn ang="0">
                <a:pos x="connsiteX2815" y="connsiteY2815"/>
              </a:cxn>
              <a:cxn ang="0">
                <a:pos x="connsiteX2816" y="connsiteY2816"/>
              </a:cxn>
              <a:cxn ang="0">
                <a:pos x="connsiteX2817" y="connsiteY2817"/>
              </a:cxn>
              <a:cxn ang="0">
                <a:pos x="connsiteX2818" y="connsiteY2818"/>
              </a:cxn>
              <a:cxn ang="0">
                <a:pos x="connsiteX2819" y="connsiteY2819"/>
              </a:cxn>
              <a:cxn ang="0">
                <a:pos x="connsiteX2820" y="connsiteY2820"/>
              </a:cxn>
              <a:cxn ang="0">
                <a:pos x="connsiteX2821" y="connsiteY2821"/>
              </a:cxn>
              <a:cxn ang="0">
                <a:pos x="connsiteX2822" y="connsiteY2822"/>
              </a:cxn>
              <a:cxn ang="0">
                <a:pos x="connsiteX2823" y="connsiteY2823"/>
              </a:cxn>
              <a:cxn ang="0">
                <a:pos x="connsiteX2824" y="connsiteY2824"/>
              </a:cxn>
              <a:cxn ang="0">
                <a:pos x="connsiteX2825" y="connsiteY2825"/>
              </a:cxn>
              <a:cxn ang="0">
                <a:pos x="connsiteX2826" y="connsiteY2826"/>
              </a:cxn>
              <a:cxn ang="0">
                <a:pos x="connsiteX2827" y="connsiteY2827"/>
              </a:cxn>
              <a:cxn ang="0">
                <a:pos x="connsiteX2828" y="connsiteY2828"/>
              </a:cxn>
              <a:cxn ang="0">
                <a:pos x="connsiteX2829" y="connsiteY2829"/>
              </a:cxn>
              <a:cxn ang="0">
                <a:pos x="connsiteX2830" y="connsiteY2830"/>
              </a:cxn>
              <a:cxn ang="0">
                <a:pos x="connsiteX2831" y="connsiteY2831"/>
              </a:cxn>
              <a:cxn ang="0">
                <a:pos x="connsiteX2832" y="connsiteY2832"/>
              </a:cxn>
              <a:cxn ang="0">
                <a:pos x="connsiteX2833" y="connsiteY2833"/>
              </a:cxn>
              <a:cxn ang="0">
                <a:pos x="connsiteX2834" y="connsiteY2834"/>
              </a:cxn>
              <a:cxn ang="0">
                <a:pos x="connsiteX2835" y="connsiteY2835"/>
              </a:cxn>
              <a:cxn ang="0">
                <a:pos x="connsiteX2836" y="connsiteY2836"/>
              </a:cxn>
              <a:cxn ang="0">
                <a:pos x="connsiteX2837" y="connsiteY2837"/>
              </a:cxn>
              <a:cxn ang="0">
                <a:pos x="connsiteX2838" y="connsiteY2838"/>
              </a:cxn>
              <a:cxn ang="0">
                <a:pos x="connsiteX2839" y="connsiteY2839"/>
              </a:cxn>
              <a:cxn ang="0">
                <a:pos x="connsiteX2840" y="connsiteY2840"/>
              </a:cxn>
              <a:cxn ang="0">
                <a:pos x="connsiteX2841" y="connsiteY2841"/>
              </a:cxn>
              <a:cxn ang="0">
                <a:pos x="connsiteX2842" y="connsiteY2842"/>
              </a:cxn>
              <a:cxn ang="0">
                <a:pos x="connsiteX2843" y="connsiteY2843"/>
              </a:cxn>
              <a:cxn ang="0">
                <a:pos x="connsiteX2844" y="connsiteY2844"/>
              </a:cxn>
              <a:cxn ang="0">
                <a:pos x="connsiteX2845" y="connsiteY2845"/>
              </a:cxn>
              <a:cxn ang="0">
                <a:pos x="connsiteX2846" y="connsiteY2846"/>
              </a:cxn>
              <a:cxn ang="0">
                <a:pos x="connsiteX2847" y="connsiteY2847"/>
              </a:cxn>
              <a:cxn ang="0">
                <a:pos x="connsiteX2848" y="connsiteY2848"/>
              </a:cxn>
              <a:cxn ang="0">
                <a:pos x="connsiteX2849" y="connsiteY2849"/>
              </a:cxn>
              <a:cxn ang="0">
                <a:pos x="connsiteX2850" y="connsiteY2850"/>
              </a:cxn>
              <a:cxn ang="0">
                <a:pos x="connsiteX2851" y="connsiteY2851"/>
              </a:cxn>
              <a:cxn ang="0">
                <a:pos x="connsiteX2852" y="connsiteY2852"/>
              </a:cxn>
              <a:cxn ang="0">
                <a:pos x="connsiteX2853" y="connsiteY2853"/>
              </a:cxn>
              <a:cxn ang="0">
                <a:pos x="connsiteX2854" y="connsiteY2854"/>
              </a:cxn>
              <a:cxn ang="0">
                <a:pos x="connsiteX2855" y="connsiteY2855"/>
              </a:cxn>
              <a:cxn ang="0">
                <a:pos x="connsiteX2856" y="connsiteY2856"/>
              </a:cxn>
              <a:cxn ang="0">
                <a:pos x="connsiteX2857" y="connsiteY2857"/>
              </a:cxn>
              <a:cxn ang="0">
                <a:pos x="connsiteX2858" y="connsiteY2858"/>
              </a:cxn>
              <a:cxn ang="0">
                <a:pos x="connsiteX2859" y="connsiteY2859"/>
              </a:cxn>
              <a:cxn ang="0">
                <a:pos x="connsiteX2860" y="connsiteY2860"/>
              </a:cxn>
              <a:cxn ang="0">
                <a:pos x="connsiteX2861" y="connsiteY2861"/>
              </a:cxn>
              <a:cxn ang="0">
                <a:pos x="connsiteX2862" y="connsiteY2862"/>
              </a:cxn>
              <a:cxn ang="0">
                <a:pos x="connsiteX2863" y="connsiteY2863"/>
              </a:cxn>
              <a:cxn ang="0">
                <a:pos x="connsiteX2864" y="connsiteY2864"/>
              </a:cxn>
              <a:cxn ang="0">
                <a:pos x="connsiteX2865" y="connsiteY2865"/>
              </a:cxn>
              <a:cxn ang="0">
                <a:pos x="connsiteX2866" y="connsiteY2866"/>
              </a:cxn>
              <a:cxn ang="0">
                <a:pos x="connsiteX2867" y="connsiteY2867"/>
              </a:cxn>
              <a:cxn ang="0">
                <a:pos x="connsiteX2868" y="connsiteY2868"/>
              </a:cxn>
              <a:cxn ang="0">
                <a:pos x="connsiteX2869" y="connsiteY2869"/>
              </a:cxn>
              <a:cxn ang="0">
                <a:pos x="connsiteX2870" y="connsiteY2870"/>
              </a:cxn>
              <a:cxn ang="0">
                <a:pos x="connsiteX2871" y="connsiteY2871"/>
              </a:cxn>
              <a:cxn ang="0">
                <a:pos x="connsiteX2872" y="connsiteY2872"/>
              </a:cxn>
              <a:cxn ang="0">
                <a:pos x="connsiteX2873" y="connsiteY2873"/>
              </a:cxn>
              <a:cxn ang="0">
                <a:pos x="connsiteX2874" y="connsiteY2874"/>
              </a:cxn>
              <a:cxn ang="0">
                <a:pos x="connsiteX2875" y="connsiteY2875"/>
              </a:cxn>
              <a:cxn ang="0">
                <a:pos x="connsiteX2876" y="connsiteY2876"/>
              </a:cxn>
              <a:cxn ang="0">
                <a:pos x="connsiteX2877" y="connsiteY2877"/>
              </a:cxn>
              <a:cxn ang="0">
                <a:pos x="connsiteX2878" y="connsiteY2878"/>
              </a:cxn>
              <a:cxn ang="0">
                <a:pos x="connsiteX2879" y="connsiteY2879"/>
              </a:cxn>
              <a:cxn ang="0">
                <a:pos x="connsiteX2880" y="connsiteY2880"/>
              </a:cxn>
              <a:cxn ang="0">
                <a:pos x="connsiteX2881" y="connsiteY2881"/>
              </a:cxn>
              <a:cxn ang="0">
                <a:pos x="connsiteX2882" y="connsiteY2882"/>
              </a:cxn>
              <a:cxn ang="0">
                <a:pos x="connsiteX2883" y="connsiteY2883"/>
              </a:cxn>
              <a:cxn ang="0">
                <a:pos x="connsiteX2884" y="connsiteY2884"/>
              </a:cxn>
              <a:cxn ang="0">
                <a:pos x="connsiteX2885" y="connsiteY2885"/>
              </a:cxn>
              <a:cxn ang="0">
                <a:pos x="connsiteX2886" y="connsiteY2886"/>
              </a:cxn>
              <a:cxn ang="0">
                <a:pos x="connsiteX2887" y="connsiteY2887"/>
              </a:cxn>
              <a:cxn ang="0">
                <a:pos x="connsiteX2888" y="connsiteY2888"/>
              </a:cxn>
              <a:cxn ang="0">
                <a:pos x="connsiteX2889" y="connsiteY2889"/>
              </a:cxn>
              <a:cxn ang="0">
                <a:pos x="connsiteX2890" y="connsiteY2890"/>
              </a:cxn>
              <a:cxn ang="0">
                <a:pos x="connsiteX2891" y="connsiteY2891"/>
              </a:cxn>
              <a:cxn ang="0">
                <a:pos x="connsiteX2892" y="connsiteY2892"/>
              </a:cxn>
              <a:cxn ang="0">
                <a:pos x="connsiteX2893" y="connsiteY2893"/>
              </a:cxn>
              <a:cxn ang="0">
                <a:pos x="connsiteX2894" y="connsiteY2894"/>
              </a:cxn>
              <a:cxn ang="0">
                <a:pos x="connsiteX2895" y="connsiteY2895"/>
              </a:cxn>
              <a:cxn ang="0">
                <a:pos x="connsiteX2896" y="connsiteY2896"/>
              </a:cxn>
              <a:cxn ang="0">
                <a:pos x="connsiteX2897" y="connsiteY2897"/>
              </a:cxn>
              <a:cxn ang="0">
                <a:pos x="connsiteX2898" y="connsiteY2898"/>
              </a:cxn>
              <a:cxn ang="0">
                <a:pos x="connsiteX2899" y="connsiteY2899"/>
              </a:cxn>
              <a:cxn ang="0">
                <a:pos x="connsiteX2900" y="connsiteY2900"/>
              </a:cxn>
              <a:cxn ang="0">
                <a:pos x="connsiteX2901" y="connsiteY2901"/>
              </a:cxn>
              <a:cxn ang="0">
                <a:pos x="connsiteX2902" y="connsiteY2902"/>
              </a:cxn>
              <a:cxn ang="0">
                <a:pos x="connsiteX2903" y="connsiteY2903"/>
              </a:cxn>
              <a:cxn ang="0">
                <a:pos x="connsiteX2904" y="connsiteY2904"/>
              </a:cxn>
              <a:cxn ang="0">
                <a:pos x="connsiteX2905" y="connsiteY2905"/>
              </a:cxn>
              <a:cxn ang="0">
                <a:pos x="connsiteX2906" y="connsiteY2906"/>
              </a:cxn>
              <a:cxn ang="0">
                <a:pos x="connsiteX2907" y="connsiteY2907"/>
              </a:cxn>
              <a:cxn ang="0">
                <a:pos x="connsiteX2908" y="connsiteY2908"/>
              </a:cxn>
              <a:cxn ang="0">
                <a:pos x="connsiteX2909" y="connsiteY2909"/>
              </a:cxn>
              <a:cxn ang="0">
                <a:pos x="connsiteX2910" y="connsiteY2910"/>
              </a:cxn>
              <a:cxn ang="0">
                <a:pos x="connsiteX2911" y="connsiteY2911"/>
              </a:cxn>
              <a:cxn ang="0">
                <a:pos x="connsiteX2912" y="connsiteY2912"/>
              </a:cxn>
              <a:cxn ang="0">
                <a:pos x="connsiteX2913" y="connsiteY2913"/>
              </a:cxn>
              <a:cxn ang="0">
                <a:pos x="connsiteX2914" y="connsiteY2914"/>
              </a:cxn>
              <a:cxn ang="0">
                <a:pos x="connsiteX2915" y="connsiteY2915"/>
              </a:cxn>
              <a:cxn ang="0">
                <a:pos x="connsiteX2916" y="connsiteY2916"/>
              </a:cxn>
              <a:cxn ang="0">
                <a:pos x="connsiteX2917" y="connsiteY2917"/>
              </a:cxn>
              <a:cxn ang="0">
                <a:pos x="connsiteX2918" y="connsiteY2918"/>
              </a:cxn>
              <a:cxn ang="0">
                <a:pos x="connsiteX2919" y="connsiteY2919"/>
              </a:cxn>
              <a:cxn ang="0">
                <a:pos x="connsiteX2920" y="connsiteY2920"/>
              </a:cxn>
              <a:cxn ang="0">
                <a:pos x="connsiteX2921" y="connsiteY2921"/>
              </a:cxn>
              <a:cxn ang="0">
                <a:pos x="connsiteX2922" y="connsiteY2922"/>
              </a:cxn>
              <a:cxn ang="0">
                <a:pos x="connsiteX2923" y="connsiteY2923"/>
              </a:cxn>
              <a:cxn ang="0">
                <a:pos x="connsiteX2924" y="connsiteY2924"/>
              </a:cxn>
              <a:cxn ang="0">
                <a:pos x="connsiteX2925" y="connsiteY2925"/>
              </a:cxn>
              <a:cxn ang="0">
                <a:pos x="connsiteX2926" y="connsiteY2926"/>
              </a:cxn>
              <a:cxn ang="0">
                <a:pos x="connsiteX2927" y="connsiteY2927"/>
              </a:cxn>
              <a:cxn ang="0">
                <a:pos x="connsiteX2928" y="connsiteY2928"/>
              </a:cxn>
              <a:cxn ang="0">
                <a:pos x="connsiteX2929" y="connsiteY2929"/>
              </a:cxn>
              <a:cxn ang="0">
                <a:pos x="connsiteX2930" y="connsiteY2930"/>
              </a:cxn>
              <a:cxn ang="0">
                <a:pos x="connsiteX2931" y="connsiteY2931"/>
              </a:cxn>
              <a:cxn ang="0">
                <a:pos x="connsiteX2932" y="connsiteY2932"/>
              </a:cxn>
              <a:cxn ang="0">
                <a:pos x="connsiteX2933" y="connsiteY2933"/>
              </a:cxn>
              <a:cxn ang="0">
                <a:pos x="connsiteX2934" y="connsiteY2934"/>
              </a:cxn>
              <a:cxn ang="0">
                <a:pos x="connsiteX2935" y="connsiteY2935"/>
              </a:cxn>
              <a:cxn ang="0">
                <a:pos x="connsiteX2936" y="connsiteY2936"/>
              </a:cxn>
              <a:cxn ang="0">
                <a:pos x="connsiteX2937" y="connsiteY2937"/>
              </a:cxn>
              <a:cxn ang="0">
                <a:pos x="connsiteX2938" y="connsiteY2938"/>
              </a:cxn>
              <a:cxn ang="0">
                <a:pos x="connsiteX2939" y="connsiteY2939"/>
              </a:cxn>
              <a:cxn ang="0">
                <a:pos x="connsiteX2940" y="connsiteY2940"/>
              </a:cxn>
              <a:cxn ang="0">
                <a:pos x="connsiteX2941" y="connsiteY2941"/>
              </a:cxn>
              <a:cxn ang="0">
                <a:pos x="connsiteX2942" y="connsiteY2942"/>
              </a:cxn>
              <a:cxn ang="0">
                <a:pos x="connsiteX2943" y="connsiteY2943"/>
              </a:cxn>
              <a:cxn ang="0">
                <a:pos x="connsiteX2944" y="connsiteY2944"/>
              </a:cxn>
              <a:cxn ang="0">
                <a:pos x="connsiteX2945" y="connsiteY2945"/>
              </a:cxn>
              <a:cxn ang="0">
                <a:pos x="connsiteX2946" y="connsiteY2946"/>
              </a:cxn>
              <a:cxn ang="0">
                <a:pos x="connsiteX2947" y="connsiteY2947"/>
              </a:cxn>
              <a:cxn ang="0">
                <a:pos x="connsiteX2948" y="connsiteY2948"/>
              </a:cxn>
              <a:cxn ang="0">
                <a:pos x="connsiteX2949" y="connsiteY2949"/>
              </a:cxn>
              <a:cxn ang="0">
                <a:pos x="connsiteX2950" y="connsiteY2950"/>
              </a:cxn>
              <a:cxn ang="0">
                <a:pos x="connsiteX2951" y="connsiteY2951"/>
              </a:cxn>
              <a:cxn ang="0">
                <a:pos x="connsiteX2952" y="connsiteY2952"/>
              </a:cxn>
              <a:cxn ang="0">
                <a:pos x="connsiteX2953" y="connsiteY2953"/>
              </a:cxn>
              <a:cxn ang="0">
                <a:pos x="connsiteX2954" y="connsiteY2954"/>
              </a:cxn>
              <a:cxn ang="0">
                <a:pos x="connsiteX2955" y="connsiteY2955"/>
              </a:cxn>
              <a:cxn ang="0">
                <a:pos x="connsiteX2956" y="connsiteY2956"/>
              </a:cxn>
              <a:cxn ang="0">
                <a:pos x="connsiteX2957" y="connsiteY2957"/>
              </a:cxn>
              <a:cxn ang="0">
                <a:pos x="connsiteX2958" y="connsiteY2958"/>
              </a:cxn>
              <a:cxn ang="0">
                <a:pos x="connsiteX2959" y="connsiteY2959"/>
              </a:cxn>
              <a:cxn ang="0">
                <a:pos x="connsiteX2960" y="connsiteY2960"/>
              </a:cxn>
              <a:cxn ang="0">
                <a:pos x="connsiteX2961" y="connsiteY2961"/>
              </a:cxn>
              <a:cxn ang="0">
                <a:pos x="connsiteX2962" y="connsiteY2962"/>
              </a:cxn>
              <a:cxn ang="0">
                <a:pos x="connsiteX2963" y="connsiteY2963"/>
              </a:cxn>
              <a:cxn ang="0">
                <a:pos x="connsiteX2964" y="connsiteY2964"/>
              </a:cxn>
              <a:cxn ang="0">
                <a:pos x="connsiteX2965" y="connsiteY2965"/>
              </a:cxn>
              <a:cxn ang="0">
                <a:pos x="connsiteX2966" y="connsiteY2966"/>
              </a:cxn>
              <a:cxn ang="0">
                <a:pos x="connsiteX2967" y="connsiteY2967"/>
              </a:cxn>
              <a:cxn ang="0">
                <a:pos x="connsiteX2968" y="connsiteY2968"/>
              </a:cxn>
              <a:cxn ang="0">
                <a:pos x="connsiteX2969" y="connsiteY2969"/>
              </a:cxn>
              <a:cxn ang="0">
                <a:pos x="connsiteX2970" y="connsiteY2970"/>
              </a:cxn>
              <a:cxn ang="0">
                <a:pos x="connsiteX2971" y="connsiteY2971"/>
              </a:cxn>
              <a:cxn ang="0">
                <a:pos x="connsiteX2972" y="connsiteY2972"/>
              </a:cxn>
              <a:cxn ang="0">
                <a:pos x="connsiteX2973" y="connsiteY2973"/>
              </a:cxn>
              <a:cxn ang="0">
                <a:pos x="connsiteX2974" y="connsiteY2974"/>
              </a:cxn>
              <a:cxn ang="0">
                <a:pos x="connsiteX2975" y="connsiteY2975"/>
              </a:cxn>
              <a:cxn ang="0">
                <a:pos x="connsiteX2976" y="connsiteY2976"/>
              </a:cxn>
              <a:cxn ang="0">
                <a:pos x="connsiteX2977" y="connsiteY2977"/>
              </a:cxn>
              <a:cxn ang="0">
                <a:pos x="connsiteX2978" y="connsiteY2978"/>
              </a:cxn>
              <a:cxn ang="0">
                <a:pos x="connsiteX2979" y="connsiteY2979"/>
              </a:cxn>
              <a:cxn ang="0">
                <a:pos x="connsiteX2980" y="connsiteY2980"/>
              </a:cxn>
              <a:cxn ang="0">
                <a:pos x="connsiteX2981" y="connsiteY2981"/>
              </a:cxn>
              <a:cxn ang="0">
                <a:pos x="connsiteX2982" y="connsiteY2982"/>
              </a:cxn>
              <a:cxn ang="0">
                <a:pos x="connsiteX2983" y="connsiteY2983"/>
              </a:cxn>
              <a:cxn ang="0">
                <a:pos x="connsiteX2984" y="connsiteY2984"/>
              </a:cxn>
              <a:cxn ang="0">
                <a:pos x="connsiteX2985" y="connsiteY2985"/>
              </a:cxn>
              <a:cxn ang="0">
                <a:pos x="connsiteX2986" y="connsiteY2986"/>
              </a:cxn>
              <a:cxn ang="0">
                <a:pos x="connsiteX2987" y="connsiteY2987"/>
              </a:cxn>
              <a:cxn ang="0">
                <a:pos x="connsiteX2988" y="connsiteY2988"/>
              </a:cxn>
              <a:cxn ang="0">
                <a:pos x="connsiteX2989" y="connsiteY2989"/>
              </a:cxn>
              <a:cxn ang="0">
                <a:pos x="connsiteX2990" y="connsiteY2990"/>
              </a:cxn>
              <a:cxn ang="0">
                <a:pos x="connsiteX2991" y="connsiteY2991"/>
              </a:cxn>
              <a:cxn ang="0">
                <a:pos x="connsiteX2992" y="connsiteY2992"/>
              </a:cxn>
              <a:cxn ang="0">
                <a:pos x="connsiteX2993" y="connsiteY2993"/>
              </a:cxn>
              <a:cxn ang="0">
                <a:pos x="connsiteX2994" y="connsiteY2994"/>
              </a:cxn>
              <a:cxn ang="0">
                <a:pos x="connsiteX2995" y="connsiteY2995"/>
              </a:cxn>
              <a:cxn ang="0">
                <a:pos x="connsiteX2996" y="connsiteY2996"/>
              </a:cxn>
              <a:cxn ang="0">
                <a:pos x="connsiteX2997" y="connsiteY2997"/>
              </a:cxn>
              <a:cxn ang="0">
                <a:pos x="connsiteX2998" y="connsiteY2998"/>
              </a:cxn>
              <a:cxn ang="0">
                <a:pos x="connsiteX2999" y="connsiteY2999"/>
              </a:cxn>
              <a:cxn ang="0">
                <a:pos x="connsiteX3000" y="connsiteY3000"/>
              </a:cxn>
              <a:cxn ang="0">
                <a:pos x="connsiteX3001" y="connsiteY3001"/>
              </a:cxn>
              <a:cxn ang="0">
                <a:pos x="connsiteX3002" y="connsiteY3002"/>
              </a:cxn>
              <a:cxn ang="0">
                <a:pos x="connsiteX3003" y="connsiteY3003"/>
              </a:cxn>
              <a:cxn ang="0">
                <a:pos x="connsiteX3004" y="connsiteY3004"/>
              </a:cxn>
              <a:cxn ang="0">
                <a:pos x="connsiteX3005" y="connsiteY3005"/>
              </a:cxn>
              <a:cxn ang="0">
                <a:pos x="connsiteX3006" y="connsiteY3006"/>
              </a:cxn>
              <a:cxn ang="0">
                <a:pos x="connsiteX3007" y="connsiteY3007"/>
              </a:cxn>
              <a:cxn ang="0">
                <a:pos x="connsiteX3008" y="connsiteY3008"/>
              </a:cxn>
              <a:cxn ang="0">
                <a:pos x="connsiteX3009" y="connsiteY3009"/>
              </a:cxn>
              <a:cxn ang="0">
                <a:pos x="connsiteX3010" y="connsiteY3010"/>
              </a:cxn>
              <a:cxn ang="0">
                <a:pos x="connsiteX3011" y="connsiteY3011"/>
              </a:cxn>
              <a:cxn ang="0">
                <a:pos x="connsiteX3012" y="connsiteY3012"/>
              </a:cxn>
              <a:cxn ang="0">
                <a:pos x="connsiteX3013" y="connsiteY3013"/>
              </a:cxn>
              <a:cxn ang="0">
                <a:pos x="connsiteX3014" y="connsiteY3014"/>
              </a:cxn>
              <a:cxn ang="0">
                <a:pos x="connsiteX3015" y="connsiteY3015"/>
              </a:cxn>
              <a:cxn ang="0">
                <a:pos x="connsiteX3016" y="connsiteY3016"/>
              </a:cxn>
              <a:cxn ang="0">
                <a:pos x="connsiteX3017" y="connsiteY3017"/>
              </a:cxn>
              <a:cxn ang="0">
                <a:pos x="connsiteX3018" y="connsiteY3018"/>
              </a:cxn>
              <a:cxn ang="0">
                <a:pos x="connsiteX3019" y="connsiteY3019"/>
              </a:cxn>
              <a:cxn ang="0">
                <a:pos x="connsiteX3020" y="connsiteY3020"/>
              </a:cxn>
              <a:cxn ang="0">
                <a:pos x="connsiteX3021" y="connsiteY3021"/>
              </a:cxn>
              <a:cxn ang="0">
                <a:pos x="connsiteX3022" y="connsiteY3022"/>
              </a:cxn>
              <a:cxn ang="0">
                <a:pos x="connsiteX3023" y="connsiteY3023"/>
              </a:cxn>
              <a:cxn ang="0">
                <a:pos x="connsiteX3024" y="connsiteY3024"/>
              </a:cxn>
              <a:cxn ang="0">
                <a:pos x="connsiteX3025" y="connsiteY3025"/>
              </a:cxn>
              <a:cxn ang="0">
                <a:pos x="connsiteX3026" y="connsiteY3026"/>
              </a:cxn>
              <a:cxn ang="0">
                <a:pos x="connsiteX3027" y="connsiteY3027"/>
              </a:cxn>
              <a:cxn ang="0">
                <a:pos x="connsiteX3028" y="connsiteY3028"/>
              </a:cxn>
              <a:cxn ang="0">
                <a:pos x="connsiteX3029" y="connsiteY3029"/>
              </a:cxn>
              <a:cxn ang="0">
                <a:pos x="connsiteX3030" y="connsiteY3030"/>
              </a:cxn>
              <a:cxn ang="0">
                <a:pos x="connsiteX3031" y="connsiteY3031"/>
              </a:cxn>
              <a:cxn ang="0">
                <a:pos x="connsiteX3032" y="connsiteY3032"/>
              </a:cxn>
              <a:cxn ang="0">
                <a:pos x="connsiteX3033" y="connsiteY3033"/>
              </a:cxn>
              <a:cxn ang="0">
                <a:pos x="connsiteX3034" y="connsiteY3034"/>
              </a:cxn>
              <a:cxn ang="0">
                <a:pos x="connsiteX3035" y="connsiteY3035"/>
              </a:cxn>
              <a:cxn ang="0">
                <a:pos x="connsiteX3036" y="connsiteY3036"/>
              </a:cxn>
              <a:cxn ang="0">
                <a:pos x="connsiteX3037" y="connsiteY3037"/>
              </a:cxn>
              <a:cxn ang="0">
                <a:pos x="connsiteX3038" y="connsiteY3038"/>
              </a:cxn>
              <a:cxn ang="0">
                <a:pos x="connsiteX3039" y="connsiteY3039"/>
              </a:cxn>
              <a:cxn ang="0">
                <a:pos x="connsiteX3040" y="connsiteY3040"/>
              </a:cxn>
              <a:cxn ang="0">
                <a:pos x="connsiteX3041" y="connsiteY3041"/>
              </a:cxn>
              <a:cxn ang="0">
                <a:pos x="connsiteX3042" y="connsiteY3042"/>
              </a:cxn>
              <a:cxn ang="0">
                <a:pos x="connsiteX3043" y="connsiteY3043"/>
              </a:cxn>
              <a:cxn ang="0">
                <a:pos x="connsiteX3044" y="connsiteY3044"/>
              </a:cxn>
              <a:cxn ang="0">
                <a:pos x="connsiteX3045" y="connsiteY3045"/>
              </a:cxn>
              <a:cxn ang="0">
                <a:pos x="connsiteX3046" y="connsiteY3046"/>
              </a:cxn>
              <a:cxn ang="0">
                <a:pos x="connsiteX3047" y="connsiteY3047"/>
              </a:cxn>
              <a:cxn ang="0">
                <a:pos x="connsiteX3048" y="connsiteY3048"/>
              </a:cxn>
              <a:cxn ang="0">
                <a:pos x="connsiteX3049" y="connsiteY3049"/>
              </a:cxn>
              <a:cxn ang="0">
                <a:pos x="connsiteX3050" y="connsiteY3050"/>
              </a:cxn>
              <a:cxn ang="0">
                <a:pos x="connsiteX3051" y="connsiteY3051"/>
              </a:cxn>
              <a:cxn ang="0">
                <a:pos x="connsiteX3052" y="connsiteY3052"/>
              </a:cxn>
              <a:cxn ang="0">
                <a:pos x="connsiteX3053" y="connsiteY3053"/>
              </a:cxn>
              <a:cxn ang="0">
                <a:pos x="connsiteX3054" y="connsiteY3054"/>
              </a:cxn>
              <a:cxn ang="0">
                <a:pos x="connsiteX3055" y="connsiteY3055"/>
              </a:cxn>
              <a:cxn ang="0">
                <a:pos x="connsiteX3056" y="connsiteY3056"/>
              </a:cxn>
              <a:cxn ang="0">
                <a:pos x="connsiteX3057" y="connsiteY3057"/>
              </a:cxn>
              <a:cxn ang="0">
                <a:pos x="connsiteX3058" y="connsiteY3058"/>
              </a:cxn>
              <a:cxn ang="0">
                <a:pos x="connsiteX3059" y="connsiteY3059"/>
              </a:cxn>
              <a:cxn ang="0">
                <a:pos x="connsiteX3060" y="connsiteY3060"/>
              </a:cxn>
              <a:cxn ang="0">
                <a:pos x="connsiteX3061" y="connsiteY3061"/>
              </a:cxn>
              <a:cxn ang="0">
                <a:pos x="connsiteX3062" y="connsiteY3062"/>
              </a:cxn>
              <a:cxn ang="0">
                <a:pos x="connsiteX3063" y="connsiteY3063"/>
              </a:cxn>
              <a:cxn ang="0">
                <a:pos x="connsiteX3064" y="connsiteY3064"/>
              </a:cxn>
              <a:cxn ang="0">
                <a:pos x="connsiteX3065" y="connsiteY3065"/>
              </a:cxn>
              <a:cxn ang="0">
                <a:pos x="connsiteX3066" y="connsiteY3066"/>
              </a:cxn>
              <a:cxn ang="0">
                <a:pos x="connsiteX3067" y="connsiteY3067"/>
              </a:cxn>
              <a:cxn ang="0">
                <a:pos x="connsiteX3068" y="connsiteY3068"/>
              </a:cxn>
              <a:cxn ang="0">
                <a:pos x="connsiteX3069" y="connsiteY3069"/>
              </a:cxn>
              <a:cxn ang="0">
                <a:pos x="connsiteX3070" y="connsiteY3070"/>
              </a:cxn>
              <a:cxn ang="0">
                <a:pos x="connsiteX3071" y="connsiteY3071"/>
              </a:cxn>
              <a:cxn ang="0">
                <a:pos x="connsiteX3072" y="connsiteY3072"/>
              </a:cxn>
              <a:cxn ang="0">
                <a:pos x="connsiteX3073" y="connsiteY3073"/>
              </a:cxn>
              <a:cxn ang="0">
                <a:pos x="connsiteX3074" y="connsiteY3074"/>
              </a:cxn>
              <a:cxn ang="0">
                <a:pos x="connsiteX3075" y="connsiteY3075"/>
              </a:cxn>
              <a:cxn ang="0">
                <a:pos x="connsiteX3076" y="connsiteY3076"/>
              </a:cxn>
              <a:cxn ang="0">
                <a:pos x="connsiteX3077" y="connsiteY3077"/>
              </a:cxn>
              <a:cxn ang="0">
                <a:pos x="connsiteX3078" y="connsiteY3078"/>
              </a:cxn>
              <a:cxn ang="0">
                <a:pos x="connsiteX3079" y="connsiteY3079"/>
              </a:cxn>
              <a:cxn ang="0">
                <a:pos x="connsiteX3080" y="connsiteY3080"/>
              </a:cxn>
              <a:cxn ang="0">
                <a:pos x="connsiteX3081" y="connsiteY3081"/>
              </a:cxn>
              <a:cxn ang="0">
                <a:pos x="connsiteX3082" y="connsiteY3082"/>
              </a:cxn>
              <a:cxn ang="0">
                <a:pos x="connsiteX3083" y="connsiteY3083"/>
              </a:cxn>
              <a:cxn ang="0">
                <a:pos x="connsiteX3084" y="connsiteY3084"/>
              </a:cxn>
              <a:cxn ang="0">
                <a:pos x="connsiteX3085" y="connsiteY3085"/>
              </a:cxn>
              <a:cxn ang="0">
                <a:pos x="connsiteX3086" y="connsiteY3086"/>
              </a:cxn>
              <a:cxn ang="0">
                <a:pos x="connsiteX3087" y="connsiteY3087"/>
              </a:cxn>
              <a:cxn ang="0">
                <a:pos x="connsiteX3088" y="connsiteY3088"/>
              </a:cxn>
              <a:cxn ang="0">
                <a:pos x="connsiteX3089" y="connsiteY3089"/>
              </a:cxn>
              <a:cxn ang="0">
                <a:pos x="connsiteX3090" y="connsiteY3090"/>
              </a:cxn>
              <a:cxn ang="0">
                <a:pos x="connsiteX3091" y="connsiteY3091"/>
              </a:cxn>
              <a:cxn ang="0">
                <a:pos x="connsiteX3092" y="connsiteY3092"/>
              </a:cxn>
              <a:cxn ang="0">
                <a:pos x="connsiteX3093" y="connsiteY3093"/>
              </a:cxn>
              <a:cxn ang="0">
                <a:pos x="connsiteX3094" y="connsiteY3094"/>
              </a:cxn>
              <a:cxn ang="0">
                <a:pos x="connsiteX3095" y="connsiteY3095"/>
              </a:cxn>
              <a:cxn ang="0">
                <a:pos x="connsiteX3096" y="connsiteY3096"/>
              </a:cxn>
              <a:cxn ang="0">
                <a:pos x="connsiteX3097" y="connsiteY3097"/>
              </a:cxn>
              <a:cxn ang="0">
                <a:pos x="connsiteX3098" y="connsiteY3098"/>
              </a:cxn>
              <a:cxn ang="0">
                <a:pos x="connsiteX3099" y="connsiteY3099"/>
              </a:cxn>
              <a:cxn ang="0">
                <a:pos x="connsiteX3100" y="connsiteY3100"/>
              </a:cxn>
              <a:cxn ang="0">
                <a:pos x="connsiteX3101" y="connsiteY3101"/>
              </a:cxn>
              <a:cxn ang="0">
                <a:pos x="connsiteX3102" y="connsiteY3102"/>
              </a:cxn>
              <a:cxn ang="0">
                <a:pos x="connsiteX3103" y="connsiteY3103"/>
              </a:cxn>
              <a:cxn ang="0">
                <a:pos x="connsiteX3104" y="connsiteY3104"/>
              </a:cxn>
              <a:cxn ang="0">
                <a:pos x="connsiteX3105" y="connsiteY3105"/>
              </a:cxn>
              <a:cxn ang="0">
                <a:pos x="connsiteX3106" y="connsiteY3106"/>
              </a:cxn>
              <a:cxn ang="0">
                <a:pos x="connsiteX3107" y="connsiteY3107"/>
              </a:cxn>
              <a:cxn ang="0">
                <a:pos x="connsiteX3108" y="connsiteY3108"/>
              </a:cxn>
              <a:cxn ang="0">
                <a:pos x="connsiteX3109" y="connsiteY3109"/>
              </a:cxn>
              <a:cxn ang="0">
                <a:pos x="connsiteX3110" y="connsiteY3110"/>
              </a:cxn>
              <a:cxn ang="0">
                <a:pos x="connsiteX3111" y="connsiteY3111"/>
              </a:cxn>
              <a:cxn ang="0">
                <a:pos x="connsiteX3112" y="connsiteY3112"/>
              </a:cxn>
              <a:cxn ang="0">
                <a:pos x="connsiteX3113" y="connsiteY3113"/>
              </a:cxn>
              <a:cxn ang="0">
                <a:pos x="connsiteX3114" y="connsiteY3114"/>
              </a:cxn>
              <a:cxn ang="0">
                <a:pos x="connsiteX3115" y="connsiteY3115"/>
              </a:cxn>
              <a:cxn ang="0">
                <a:pos x="connsiteX3116" y="connsiteY3116"/>
              </a:cxn>
              <a:cxn ang="0">
                <a:pos x="connsiteX3117" y="connsiteY3117"/>
              </a:cxn>
              <a:cxn ang="0">
                <a:pos x="connsiteX3118" y="connsiteY3118"/>
              </a:cxn>
              <a:cxn ang="0">
                <a:pos x="connsiteX3119" y="connsiteY3119"/>
              </a:cxn>
              <a:cxn ang="0">
                <a:pos x="connsiteX3120" y="connsiteY3120"/>
              </a:cxn>
              <a:cxn ang="0">
                <a:pos x="connsiteX3121" y="connsiteY3121"/>
              </a:cxn>
              <a:cxn ang="0">
                <a:pos x="connsiteX3122" y="connsiteY3122"/>
              </a:cxn>
              <a:cxn ang="0">
                <a:pos x="connsiteX3123" y="connsiteY3123"/>
              </a:cxn>
              <a:cxn ang="0">
                <a:pos x="connsiteX3124" y="connsiteY3124"/>
              </a:cxn>
              <a:cxn ang="0">
                <a:pos x="connsiteX3125" y="connsiteY3125"/>
              </a:cxn>
              <a:cxn ang="0">
                <a:pos x="connsiteX3126" y="connsiteY3126"/>
              </a:cxn>
              <a:cxn ang="0">
                <a:pos x="connsiteX3127" y="connsiteY3127"/>
              </a:cxn>
              <a:cxn ang="0">
                <a:pos x="connsiteX3128" y="connsiteY3128"/>
              </a:cxn>
              <a:cxn ang="0">
                <a:pos x="connsiteX3129" y="connsiteY3129"/>
              </a:cxn>
              <a:cxn ang="0">
                <a:pos x="connsiteX3130" y="connsiteY3130"/>
              </a:cxn>
              <a:cxn ang="0">
                <a:pos x="connsiteX3131" y="connsiteY3131"/>
              </a:cxn>
              <a:cxn ang="0">
                <a:pos x="connsiteX3132" y="connsiteY3132"/>
              </a:cxn>
              <a:cxn ang="0">
                <a:pos x="connsiteX3133" y="connsiteY3133"/>
              </a:cxn>
              <a:cxn ang="0">
                <a:pos x="connsiteX3134" y="connsiteY3134"/>
              </a:cxn>
              <a:cxn ang="0">
                <a:pos x="connsiteX3135" y="connsiteY3135"/>
              </a:cxn>
              <a:cxn ang="0">
                <a:pos x="connsiteX3136" y="connsiteY3136"/>
              </a:cxn>
              <a:cxn ang="0">
                <a:pos x="connsiteX3137" y="connsiteY3137"/>
              </a:cxn>
              <a:cxn ang="0">
                <a:pos x="connsiteX3138" y="connsiteY3138"/>
              </a:cxn>
              <a:cxn ang="0">
                <a:pos x="connsiteX3139" y="connsiteY3139"/>
              </a:cxn>
              <a:cxn ang="0">
                <a:pos x="connsiteX3140" y="connsiteY3140"/>
              </a:cxn>
              <a:cxn ang="0">
                <a:pos x="connsiteX3141" y="connsiteY3141"/>
              </a:cxn>
              <a:cxn ang="0">
                <a:pos x="connsiteX3142" y="connsiteY3142"/>
              </a:cxn>
              <a:cxn ang="0">
                <a:pos x="connsiteX3143" y="connsiteY3143"/>
              </a:cxn>
              <a:cxn ang="0">
                <a:pos x="connsiteX3144" y="connsiteY3144"/>
              </a:cxn>
              <a:cxn ang="0">
                <a:pos x="connsiteX3145" y="connsiteY3145"/>
              </a:cxn>
              <a:cxn ang="0">
                <a:pos x="connsiteX3146" y="connsiteY3146"/>
              </a:cxn>
              <a:cxn ang="0">
                <a:pos x="connsiteX3147" y="connsiteY3147"/>
              </a:cxn>
              <a:cxn ang="0">
                <a:pos x="connsiteX3148" y="connsiteY3148"/>
              </a:cxn>
              <a:cxn ang="0">
                <a:pos x="connsiteX3149" y="connsiteY3149"/>
              </a:cxn>
              <a:cxn ang="0">
                <a:pos x="connsiteX3150" y="connsiteY3150"/>
              </a:cxn>
              <a:cxn ang="0">
                <a:pos x="connsiteX3151" y="connsiteY3151"/>
              </a:cxn>
              <a:cxn ang="0">
                <a:pos x="connsiteX3152" y="connsiteY3152"/>
              </a:cxn>
              <a:cxn ang="0">
                <a:pos x="connsiteX3153" y="connsiteY3153"/>
              </a:cxn>
              <a:cxn ang="0">
                <a:pos x="connsiteX3154" y="connsiteY3154"/>
              </a:cxn>
              <a:cxn ang="0">
                <a:pos x="connsiteX3155" y="connsiteY3155"/>
              </a:cxn>
              <a:cxn ang="0">
                <a:pos x="connsiteX3156" y="connsiteY3156"/>
              </a:cxn>
              <a:cxn ang="0">
                <a:pos x="connsiteX3157" y="connsiteY3157"/>
              </a:cxn>
              <a:cxn ang="0">
                <a:pos x="connsiteX3158" y="connsiteY3158"/>
              </a:cxn>
              <a:cxn ang="0">
                <a:pos x="connsiteX3159" y="connsiteY3159"/>
              </a:cxn>
              <a:cxn ang="0">
                <a:pos x="connsiteX3160" y="connsiteY3160"/>
              </a:cxn>
              <a:cxn ang="0">
                <a:pos x="connsiteX3161" y="connsiteY3161"/>
              </a:cxn>
              <a:cxn ang="0">
                <a:pos x="connsiteX3162" y="connsiteY3162"/>
              </a:cxn>
              <a:cxn ang="0">
                <a:pos x="connsiteX3163" y="connsiteY3163"/>
              </a:cxn>
              <a:cxn ang="0">
                <a:pos x="connsiteX3164" y="connsiteY3164"/>
              </a:cxn>
              <a:cxn ang="0">
                <a:pos x="connsiteX3165" y="connsiteY3165"/>
              </a:cxn>
              <a:cxn ang="0">
                <a:pos x="connsiteX3166" y="connsiteY3166"/>
              </a:cxn>
              <a:cxn ang="0">
                <a:pos x="connsiteX3167" y="connsiteY3167"/>
              </a:cxn>
              <a:cxn ang="0">
                <a:pos x="connsiteX3168" y="connsiteY3168"/>
              </a:cxn>
              <a:cxn ang="0">
                <a:pos x="connsiteX3169" y="connsiteY3169"/>
              </a:cxn>
              <a:cxn ang="0">
                <a:pos x="connsiteX3170" y="connsiteY3170"/>
              </a:cxn>
              <a:cxn ang="0">
                <a:pos x="connsiteX3171" y="connsiteY3171"/>
              </a:cxn>
              <a:cxn ang="0">
                <a:pos x="connsiteX3172" y="connsiteY3172"/>
              </a:cxn>
              <a:cxn ang="0">
                <a:pos x="connsiteX3173" y="connsiteY3173"/>
              </a:cxn>
              <a:cxn ang="0">
                <a:pos x="connsiteX3174" y="connsiteY3174"/>
              </a:cxn>
              <a:cxn ang="0">
                <a:pos x="connsiteX3175" y="connsiteY3175"/>
              </a:cxn>
              <a:cxn ang="0">
                <a:pos x="connsiteX3176" y="connsiteY3176"/>
              </a:cxn>
              <a:cxn ang="0">
                <a:pos x="connsiteX3177" y="connsiteY3177"/>
              </a:cxn>
              <a:cxn ang="0">
                <a:pos x="connsiteX3178" y="connsiteY3178"/>
              </a:cxn>
              <a:cxn ang="0">
                <a:pos x="connsiteX3179" y="connsiteY3179"/>
              </a:cxn>
              <a:cxn ang="0">
                <a:pos x="connsiteX3180" y="connsiteY3180"/>
              </a:cxn>
              <a:cxn ang="0">
                <a:pos x="connsiteX3181" y="connsiteY3181"/>
              </a:cxn>
              <a:cxn ang="0">
                <a:pos x="connsiteX3182" y="connsiteY3182"/>
              </a:cxn>
              <a:cxn ang="0">
                <a:pos x="connsiteX3183" y="connsiteY3183"/>
              </a:cxn>
              <a:cxn ang="0">
                <a:pos x="connsiteX3184" y="connsiteY3184"/>
              </a:cxn>
              <a:cxn ang="0">
                <a:pos x="connsiteX3185" y="connsiteY3185"/>
              </a:cxn>
              <a:cxn ang="0">
                <a:pos x="connsiteX3186" y="connsiteY3186"/>
              </a:cxn>
              <a:cxn ang="0">
                <a:pos x="connsiteX3187" y="connsiteY3187"/>
              </a:cxn>
              <a:cxn ang="0">
                <a:pos x="connsiteX3188" y="connsiteY3188"/>
              </a:cxn>
              <a:cxn ang="0">
                <a:pos x="connsiteX3189" y="connsiteY3189"/>
              </a:cxn>
              <a:cxn ang="0">
                <a:pos x="connsiteX3190" y="connsiteY3190"/>
              </a:cxn>
              <a:cxn ang="0">
                <a:pos x="connsiteX3191" y="connsiteY3191"/>
              </a:cxn>
              <a:cxn ang="0">
                <a:pos x="connsiteX3192" y="connsiteY3192"/>
              </a:cxn>
              <a:cxn ang="0">
                <a:pos x="connsiteX3193" y="connsiteY3193"/>
              </a:cxn>
              <a:cxn ang="0">
                <a:pos x="connsiteX3194" y="connsiteY3194"/>
              </a:cxn>
              <a:cxn ang="0">
                <a:pos x="connsiteX3195" y="connsiteY3195"/>
              </a:cxn>
              <a:cxn ang="0">
                <a:pos x="connsiteX3196" y="connsiteY3196"/>
              </a:cxn>
              <a:cxn ang="0">
                <a:pos x="connsiteX3197" y="connsiteY3197"/>
              </a:cxn>
              <a:cxn ang="0">
                <a:pos x="connsiteX3198" y="connsiteY3198"/>
              </a:cxn>
              <a:cxn ang="0">
                <a:pos x="connsiteX3199" y="connsiteY3199"/>
              </a:cxn>
              <a:cxn ang="0">
                <a:pos x="connsiteX3200" y="connsiteY3200"/>
              </a:cxn>
              <a:cxn ang="0">
                <a:pos x="connsiteX3201" y="connsiteY3201"/>
              </a:cxn>
              <a:cxn ang="0">
                <a:pos x="connsiteX3202" y="connsiteY3202"/>
              </a:cxn>
              <a:cxn ang="0">
                <a:pos x="connsiteX3203" y="connsiteY3203"/>
              </a:cxn>
              <a:cxn ang="0">
                <a:pos x="connsiteX3204" y="connsiteY3204"/>
              </a:cxn>
              <a:cxn ang="0">
                <a:pos x="connsiteX3205" y="connsiteY3205"/>
              </a:cxn>
              <a:cxn ang="0">
                <a:pos x="connsiteX3206" y="connsiteY3206"/>
              </a:cxn>
              <a:cxn ang="0">
                <a:pos x="connsiteX3207" y="connsiteY3207"/>
              </a:cxn>
              <a:cxn ang="0">
                <a:pos x="connsiteX3208" y="connsiteY3208"/>
              </a:cxn>
              <a:cxn ang="0">
                <a:pos x="connsiteX3209" y="connsiteY3209"/>
              </a:cxn>
              <a:cxn ang="0">
                <a:pos x="connsiteX3210" y="connsiteY3210"/>
              </a:cxn>
              <a:cxn ang="0">
                <a:pos x="connsiteX3211" y="connsiteY3211"/>
              </a:cxn>
              <a:cxn ang="0">
                <a:pos x="connsiteX3212" y="connsiteY3212"/>
              </a:cxn>
              <a:cxn ang="0">
                <a:pos x="connsiteX3213" y="connsiteY3213"/>
              </a:cxn>
              <a:cxn ang="0">
                <a:pos x="connsiteX3214" y="connsiteY3214"/>
              </a:cxn>
              <a:cxn ang="0">
                <a:pos x="connsiteX3215" y="connsiteY3215"/>
              </a:cxn>
              <a:cxn ang="0">
                <a:pos x="connsiteX3216" y="connsiteY3216"/>
              </a:cxn>
              <a:cxn ang="0">
                <a:pos x="connsiteX3217" y="connsiteY3217"/>
              </a:cxn>
              <a:cxn ang="0">
                <a:pos x="connsiteX3218" y="connsiteY3218"/>
              </a:cxn>
              <a:cxn ang="0">
                <a:pos x="connsiteX3219" y="connsiteY3219"/>
              </a:cxn>
              <a:cxn ang="0">
                <a:pos x="connsiteX3220" y="connsiteY3220"/>
              </a:cxn>
              <a:cxn ang="0">
                <a:pos x="connsiteX3221" y="connsiteY3221"/>
              </a:cxn>
              <a:cxn ang="0">
                <a:pos x="connsiteX3222" y="connsiteY3222"/>
              </a:cxn>
              <a:cxn ang="0">
                <a:pos x="connsiteX3223" y="connsiteY3223"/>
              </a:cxn>
              <a:cxn ang="0">
                <a:pos x="connsiteX3224" y="connsiteY3224"/>
              </a:cxn>
              <a:cxn ang="0">
                <a:pos x="connsiteX3225" y="connsiteY3225"/>
              </a:cxn>
              <a:cxn ang="0">
                <a:pos x="connsiteX3226" y="connsiteY3226"/>
              </a:cxn>
              <a:cxn ang="0">
                <a:pos x="connsiteX3227" y="connsiteY3227"/>
              </a:cxn>
              <a:cxn ang="0">
                <a:pos x="connsiteX3228" y="connsiteY3228"/>
              </a:cxn>
              <a:cxn ang="0">
                <a:pos x="connsiteX3229" y="connsiteY3229"/>
              </a:cxn>
              <a:cxn ang="0">
                <a:pos x="connsiteX3230" y="connsiteY3230"/>
              </a:cxn>
              <a:cxn ang="0">
                <a:pos x="connsiteX3231" y="connsiteY3231"/>
              </a:cxn>
              <a:cxn ang="0">
                <a:pos x="connsiteX3232" y="connsiteY3232"/>
              </a:cxn>
              <a:cxn ang="0">
                <a:pos x="connsiteX3233" y="connsiteY3233"/>
              </a:cxn>
              <a:cxn ang="0">
                <a:pos x="connsiteX3234" y="connsiteY3234"/>
              </a:cxn>
              <a:cxn ang="0">
                <a:pos x="connsiteX3235" y="connsiteY3235"/>
              </a:cxn>
              <a:cxn ang="0">
                <a:pos x="connsiteX3236" y="connsiteY3236"/>
              </a:cxn>
              <a:cxn ang="0">
                <a:pos x="connsiteX3237" y="connsiteY3237"/>
              </a:cxn>
              <a:cxn ang="0">
                <a:pos x="connsiteX3238" y="connsiteY3238"/>
              </a:cxn>
              <a:cxn ang="0">
                <a:pos x="connsiteX3239" y="connsiteY3239"/>
              </a:cxn>
              <a:cxn ang="0">
                <a:pos x="connsiteX3240" y="connsiteY3240"/>
              </a:cxn>
              <a:cxn ang="0">
                <a:pos x="connsiteX3241" y="connsiteY3241"/>
              </a:cxn>
              <a:cxn ang="0">
                <a:pos x="connsiteX3242" y="connsiteY3242"/>
              </a:cxn>
              <a:cxn ang="0">
                <a:pos x="connsiteX3243" y="connsiteY3243"/>
              </a:cxn>
              <a:cxn ang="0">
                <a:pos x="connsiteX3244" y="connsiteY3244"/>
              </a:cxn>
              <a:cxn ang="0">
                <a:pos x="connsiteX3245" y="connsiteY3245"/>
              </a:cxn>
              <a:cxn ang="0">
                <a:pos x="connsiteX3246" y="connsiteY3246"/>
              </a:cxn>
              <a:cxn ang="0">
                <a:pos x="connsiteX3247" y="connsiteY3247"/>
              </a:cxn>
              <a:cxn ang="0">
                <a:pos x="connsiteX3248" y="connsiteY3248"/>
              </a:cxn>
              <a:cxn ang="0">
                <a:pos x="connsiteX3249" y="connsiteY3249"/>
              </a:cxn>
              <a:cxn ang="0">
                <a:pos x="connsiteX3250" y="connsiteY3250"/>
              </a:cxn>
              <a:cxn ang="0">
                <a:pos x="connsiteX3251" y="connsiteY3251"/>
              </a:cxn>
              <a:cxn ang="0">
                <a:pos x="connsiteX3252" y="connsiteY3252"/>
              </a:cxn>
              <a:cxn ang="0">
                <a:pos x="connsiteX3253" y="connsiteY3253"/>
              </a:cxn>
              <a:cxn ang="0">
                <a:pos x="connsiteX3254" y="connsiteY3254"/>
              </a:cxn>
              <a:cxn ang="0">
                <a:pos x="connsiteX3255" y="connsiteY3255"/>
              </a:cxn>
              <a:cxn ang="0">
                <a:pos x="connsiteX3256" y="connsiteY3256"/>
              </a:cxn>
              <a:cxn ang="0">
                <a:pos x="connsiteX3257" y="connsiteY3257"/>
              </a:cxn>
              <a:cxn ang="0">
                <a:pos x="connsiteX3258" y="connsiteY3258"/>
              </a:cxn>
              <a:cxn ang="0">
                <a:pos x="connsiteX3259" y="connsiteY3259"/>
              </a:cxn>
              <a:cxn ang="0">
                <a:pos x="connsiteX3260" y="connsiteY3260"/>
              </a:cxn>
              <a:cxn ang="0">
                <a:pos x="connsiteX3261" y="connsiteY3261"/>
              </a:cxn>
              <a:cxn ang="0">
                <a:pos x="connsiteX3262" y="connsiteY3262"/>
              </a:cxn>
              <a:cxn ang="0">
                <a:pos x="connsiteX3263" y="connsiteY3263"/>
              </a:cxn>
              <a:cxn ang="0">
                <a:pos x="connsiteX3264" y="connsiteY3264"/>
              </a:cxn>
              <a:cxn ang="0">
                <a:pos x="connsiteX3265" y="connsiteY3265"/>
              </a:cxn>
              <a:cxn ang="0">
                <a:pos x="connsiteX3266" y="connsiteY3266"/>
              </a:cxn>
              <a:cxn ang="0">
                <a:pos x="connsiteX3267" y="connsiteY3267"/>
              </a:cxn>
              <a:cxn ang="0">
                <a:pos x="connsiteX3268" y="connsiteY3268"/>
              </a:cxn>
              <a:cxn ang="0">
                <a:pos x="connsiteX3269" y="connsiteY3269"/>
              </a:cxn>
              <a:cxn ang="0">
                <a:pos x="connsiteX3270" y="connsiteY3270"/>
              </a:cxn>
              <a:cxn ang="0">
                <a:pos x="connsiteX3271" y="connsiteY3271"/>
              </a:cxn>
              <a:cxn ang="0">
                <a:pos x="connsiteX3272" y="connsiteY3272"/>
              </a:cxn>
              <a:cxn ang="0">
                <a:pos x="connsiteX3273" y="connsiteY3273"/>
              </a:cxn>
              <a:cxn ang="0">
                <a:pos x="connsiteX3274" y="connsiteY3274"/>
              </a:cxn>
              <a:cxn ang="0">
                <a:pos x="connsiteX3275" y="connsiteY3275"/>
              </a:cxn>
              <a:cxn ang="0">
                <a:pos x="connsiteX3276" y="connsiteY3276"/>
              </a:cxn>
              <a:cxn ang="0">
                <a:pos x="connsiteX3277" y="connsiteY3277"/>
              </a:cxn>
              <a:cxn ang="0">
                <a:pos x="connsiteX3278" y="connsiteY3278"/>
              </a:cxn>
              <a:cxn ang="0">
                <a:pos x="connsiteX3279" y="connsiteY3279"/>
              </a:cxn>
              <a:cxn ang="0">
                <a:pos x="connsiteX3280" y="connsiteY3280"/>
              </a:cxn>
              <a:cxn ang="0">
                <a:pos x="connsiteX3281" y="connsiteY3281"/>
              </a:cxn>
              <a:cxn ang="0">
                <a:pos x="connsiteX3282" y="connsiteY3282"/>
              </a:cxn>
              <a:cxn ang="0">
                <a:pos x="connsiteX3283" y="connsiteY3283"/>
              </a:cxn>
              <a:cxn ang="0">
                <a:pos x="connsiteX3284" y="connsiteY3284"/>
              </a:cxn>
              <a:cxn ang="0">
                <a:pos x="connsiteX3285" y="connsiteY3285"/>
              </a:cxn>
              <a:cxn ang="0">
                <a:pos x="connsiteX3286" y="connsiteY3286"/>
              </a:cxn>
              <a:cxn ang="0">
                <a:pos x="connsiteX3287" y="connsiteY3287"/>
              </a:cxn>
              <a:cxn ang="0">
                <a:pos x="connsiteX3288" y="connsiteY3288"/>
              </a:cxn>
              <a:cxn ang="0">
                <a:pos x="connsiteX3289" y="connsiteY3289"/>
              </a:cxn>
              <a:cxn ang="0">
                <a:pos x="connsiteX3290" y="connsiteY3290"/>
              </a:cxn>
              <a:cxn ang="0">
                <a:pos x="connsiteX3291" y="connsiteY3291"/>
              </a:cxn>
              <a:cxn ang="0">
                <a:pos x="connsiteX3292" y="connsiteY3292"/>
              </a:cxn>
              <a:cxn ang="0">
                <a:pos x="connsiteX3293" y="connsiteY3293"/>
              </a:cxn>
              <a:cxn ang="0">
                <a:pos x="connsiteX3294" y="connsiteY3294"/>
              </a:cxn>
              <a:cxn ang="0">
                <a:pos x="connsiteX3295" y="connsiteY3295"/>
              </a:cxn>
              <a:cxn ang="0">
                <a:pos x="connsiteX3296" y="connsiteY3296"/>
              </a:cxn>
              <a:cxn ang="0">
                <a:pos x="connsiteX3297" y="connsiteY3297"/>
              </a:cxn>
              <a:cxn ang="0">
                <a:pos x="connsiteX3298" y="connsiteY3298"/>
              </a:cxn>
              <a:cxn ang="0">
                <a:pos x="connsiteX3299" y="connsiteY3299"/>
              </a:cxn>
              <a:cxn ang="0">
                <a:pos x="connsiteX3300" y="connsiteY3300"/>
              </a:cxn>
              <a:cxn ang="0">
                <a:pos x="connsiteX3301" y="connsiteY3301"/>
              </a:cxn>
              <a:cxn ang="0">
                <a:pos x="connsiteX3302" y="connsiteY3302"/>
              </a:cxn>
              <a:cxn ang="0">
                <a:pos x="connsiteX3303" y="connsiteY3303"/>
              </a:cxn>
              <a:cxn ang="0">
                <a:pos x="connsiteX3304" y="connsiteY3304"/>
              </a:cxn>
              <a:cxn ang="0">
                <a:pos x="connsiteX3305" y="connsiteY3305"/>
              </a:cxn>
              <a:cxn ang="0">
                <a:pos x="connsiteX3306" y="connsiteY3306"/>
              </a:cxn>
              <a:cxn ang="0">
                <a:pos x="connsiteX3307" y="connsiteY3307"/>
              </a:cxn>
              <a:cxn ang="0">
                <a:pos x="connsiteX3308" y="connsiteY3308"/>
              </a:cxn>
              <a:cxn ang="0">
                <a:pos x="connsiteX3309" y="connsiteY3309"/>
              </a:cxn>
              <a:cxn ang="0">
                <a:pos x="connsiteX3310" y="connsiteY3310"/>
              </a:cxn>
              <a:cxn ang="0">
                <a:pos x="connsiteX3311" y="connsiteY3311"/>
              </a:cxn>
              <a:cxn ang="0">
                <a:pos x="connsiteX3312" y="connsiteY3312"/>
              </a:cxn>
              <a:cxn ang="0">
                <a:pos x="connsiteX3313" y="connsiteY3313"/>
              </a:cxn>
              <a:cxn ang="0">
                <a:pos x="connsiteX3314" y="connsiteY3314"/>
              </a:cxn>
              <a:cxn ang="0">
                <a:pos x="connsiteX3315" y="connsiteY3315"/>
              </a:cxn>
              <a:cxn ang="0">
                <a:pos x="connsiteX3316" y="connsiteY3316"/>
              </a:cxn>
              <a:cxn ang="0">
                <a:pos x="connsiteX3317" y="connsiteY3317"/>
              </a:cxn>
              <a:cxn ang="0">
                <a:pos x="connsiteX3318" y="connsiteY3318"/>
              </a:cxn>
              <a:cxn ang="0">
                <a:pos x="connsiteX3319" y="connsiteY3319"/>
              </a:cxn>
              <a:cxn ang="0">
                <a:pos x="connsiteX3320" y="connsiteY3320"/>
              </a:cxn>
              <a:cxn ang="0">
                <a:pos x="connsiteX3321" y="connsiteY3321"/>
              </a:cxn>
              <a:cxn ang="0">
                <a:pos x="connsiteX3322" y="connsiteY3322"/>
              </a:cxn>
              <a:cxn ang="0">
                <a:pos x="connsiteX3323" y="connsiteY3323"/>
              </a:cxn>
              <a:cxn ang="0">
                <a:pos x="connsiteX3324" y="connsiteY3324"/>
              </a:cxn>
              <a:cxn ang="0">
                <a:pos x="connsiteX3325" y="connsiteY3325"/>
              </a:cxn>
              <a:cxn ang="0">
                <a:pos x="connsiteX3326" y="connsiteY3326"/>
              </a:cxn>
              <a:cxn ang="0">
                <a:pos x="connsiteX3327" y="connsiteY3327"/>
              </a:cxn>
              <a:cxn ang="0">
                <a:pos x="connsiteX3328" y="connsiteY3328"/>
              </a:cxn>
              <a:cxn ang="0">
                <a:pos x="connsiteX3329" y="connsiteY3329"/>
              </a:cxn>
              <a:cxn ang="0">
                <a:pos x="connsiteX3330" y="connsiteY3330"/>
              </a:cxn>
              <a:cxn ang="0">
                <a:pos x="connsiteX3331" y="connsiteY3331"/>
              </a:cxn>
              <a:cxn ang="0">
                <a:pos x="connsiteX3332" y="connsiteY3332"/>
              </a:cxn>
              <a:cxn ang="0">
                <a:pos x="connsiteX3333" y="connsiteY3333"/>
              </a:cxn>
              <a:cxn ang="0">
                <a:pos x="connsiteX3334" y="connsiteY3334"/>
              </a:cxn>
              <a:cxn ang="0">
                <a:pos x="connsiteX3335" y="connsiteY3335"/>
              </a:cxn>
              <a:cxn ang="0">
                <a:pos x="connsiteX3336" y="connsiteY3336"/>
              </a:cxn>
              <a:cxn ang="0">
                <a:pos x="connsiteX3337" y="connsiteY3337"/>
              </a:cxn>
              <a:cxn ang="0">
                <a:pos x="connsiteX3338" y="connsiteY3338"/>
              </a:cxn>
              <a:cxn ang="0">
                <a:pos x="connsiteX3339" y="connsiteY3339"/>
              </a:cxn>
              <a:cxn ang="0">
                <a:pos x="connsiteX3340" y="connsiteY3340"/>
              </a:cxn>
              <a:cxn ang="0">
                <a:pos x="connsiteX3341" y="connsiteY3341"/>
              </a:cxn>
              <a:cxn ang="0">
                <a:pos x="connsiteX3342" y="connsiteY3342"/>
              </a:cxn>
              <a:cxn ang="0">
                <a:pos x="connsiteX3343" y="connsiteY3343"/>
              </a:cxn>
              <a:cxn ang="0">
                <a:pos x="connsiteX3344" y="connsiteY3344"/>
              </a:cxn>
              <a:cxn ang="0">
                <a:pos x="connsiteX3345" y="connsiteY3345"/>
              </a:cxn>
              <a:cxn ang="0">
                <a:pos x="connsiteX3346" y="connsiteY3346"/>
              </a:cxn>
              <a:cxn ang="0">
                <a:pos x="connsiteX3347" y="connsiteY3347"/>
              </a:cxn>
              <a:cxn ang="0">
                <a:pos x="connsiteX3348" y="connsiteY3348"/>
              </a:cxn>
              <a:cxn ang="0">
                <a:pos x="connsiteX3349" y="connsiteY3349"/>
              </a:cxn>
              <a:cxn ang="0">
                <a:pos x="connsiteX3350" y="connsiteY3350"/>
              </a:cxn>
              <a:cxn ang="0">
                <a:pos x="connsiteX3351" y="connsiteY3351"/>
              </a:cxn>
              <a:cxn ang="0">
                <a:pos x="connsiteX3352" y="connsiteY3352"/>
              </a:cxn>
              <a:cxn ang="0">
                <a:pos x="connsiteX3353" y="connsiteY3353"/>
              </a:cxn>
              <a:cxn ang="0">
                <a:pos x="connsiteX3354" y="connsiteY3354"/>
              </a:cxn>
              <a:cxn ang="0">
                <a:pos x="connsiteX3355" y="connsiteY3355"/>
              </a:cxn>
              <a:cxn ang="0">
                <a:pos x="connsiteX3356" y="connsiteY3356"/>
              </a:cxn>
              <a:cxn ang="0">
                <a:pos x="connsiteX3357" y="connsiteY3357"/>
              </a:cxn>
              <a:cxn ang="0">
                <a:pos x="connsiteX3358" y="connsiteY3358"/>
              </a:cxn>
              <a:cxn ang="0">
                <a:pos x="connsiteX3359" y="connsiteY3359"/>
              </a:cxn>
              <a:cxn ang="0">
                <a:pos x="connsiteX3360" y="connsiteY3360"/>
              </a:cxn>
              <a:cxn ang="0">
                <a:pos x="connsiteX3361" y="connsiteY3361"/>
              </a:cxn>
              <a:cxn ang="0">
                <a:pos x="connsiteX3362" y="connsiteY3362"/>
              </a:cxn>
              <a:cxn ang="0">
                <a:pos x="connsiteX3363" y="connsiteY3363"/>
              </a:cxn>
              <a:cxn ang="0">
                <a:pos x="connsiteX3364" y="connsiteY3364"/>
              </a:cxn>
              <a:cxn ang="0">
                <a:pos x="connsiteX3365" y="connsiteY3365"/>
              </a:cxn>
              <a:cxn ang="0">
                <a:pos x="connsiteX3366" y="connsiteY3366"/>
              </a:cxn>
              <a:cxn ang="0">
                <a:pos x="connsiteX3367" y="connsiteY3367"/>
              </a:cxn>
              <a:cxn ang="0">
                <a:pos x="connsiteX3368" y="connsiteY3368"/>
              </a:cxn>
              <a:cxn ang="0">
                <a:pos x="connsiteX3369" y="connsiteY3369"/>
              </a:cxn>
              <a:cxn ang="0">
                <a:pos x="connsiteX3370" y="connsiteY3370"/>
              </a:cxn>
              <a:cxn ang="0">
                <a:pos x="connsiteX3371" y="connsiteY3371"/>
              </a:cxn>
              <a:cxn ang="0">
                <a:pos x="connsiteX3372" y="connsiteY3372"/>
              </a:cxn>
              <a:cxn ang="0">
                <a:pos x="connsiteX3373" y="connsiteY3373"/>
              </a:cxn>
              <a:cxn ang="0">
                <a:pos x="connsiteX3374" y="connsiteY3374"/>
              </a:cxn>
              <a:cxn ang="0">
                <a:pos x="connsiteX3375" y="connsiteY3375"/>
              </a:cxn>
              <a:cxn ang="0">
                <a:pos x="connsiteX3376" y="connsiteY3376"/>
              </a:cxn>
              <a:cxn ang="0">
                <a:pos x="connsiteX3377" y="connsiteY3377"/>
              </a:cxn>
              <a:cxn ang="0">
                <a:pos x="connsiteX3378" y="connsiteY3378"/>
              </a:cxn>
              <a:cxn ang="0">
                <a:pos x="connsiteX3379" y="connsiteY3379"/>
              </a:cxn>
              <a:cxn ang="0">
                <a:pos x="connsiteX3380" y="connsiteY3380"/>
              </a:cxn>
              <a:cxn ang="0">
                <a:pos x="connsiteX3381" y="connsiteY3381"/>
              </a:cxn>
              <a:cxn ang="0">
                <a:pos x="connsiteX3382" y="connsiteY3382"/>
              </a:cxn>
              <a:cxn ang="0">
                <a:pos x="connsiteX3383" y="connsiteY3383"/>
              </a:cxn>
              <a:cxn ang="0">
                <a:pos x="connsiteX3384" y="connsiteY3384"/>
              </a:cxn>
              <a:cxn ang="0">
                <a:pos x="connsiteX3385" y="connsiteY3385"/>
              </a:cxn>
              <a:cxn ang="0">
                <a:pos x="connsiteX3386" y="connsiteY3386"/>
              </a:cxn>
              <a:cxn ang="0">
                <a:pos x="connsiteX3387" y="connsiteY3387"/>
              </a:cxn>
              <a:cxn ang="0">
                <a:pos x="connsiteX3388" y="connsiteY3388"/>
              </a:cxn>
              <a:cxn ang="0">
                <a:pos x="connsiteX3389" y="connsiteY3389"/>
              </a:cxn>
              <a:cxn ang="0">
                <a:pos x="connsiteX3390" y="connsiteY3390"/>
              </a:cxn>
              <a:cxn ang="0">
                <a:pos x="connsiteX3391" y="connsiteY3391"/>
              </a:cxn>
              <a:cxn ang="0">
                <a:pos x="connsiteX3392" y="connsiteY3392"/>
              </a:cxn>
              <a:cxn ang="0">
                <a:pos x="connsiteX3393" y="connsiteY3393"/>
              </a:cxn>
              <a:cxn ang="0">
                <a:pos x="connsiteX3394" y="connsiteY3394"/>
              </a:cxn>
              <a:cxn ang="0">
                <a:pos x="connsiteX3395" y="connsiteY3395"/>
              </a:cxn>
              <a:cxn ang="0">
                <a:pos x="connsiteX3396" y="connsiteY3396"/>
              </a:cxn>
              <a:cxn ang="0">
                <a:pos x="connsiteX3397" y="connsiteY3397"/>
              </a:cxn>
              <a:cxn ang="0">
                <a:pos x="connsiteX3398" y="connsiteY3398"/>
              </a:cxn>
              <a:cxn ang="0">
                <a:pos x="connsiteX3399" y="connsiteY3399"/>
              </a:cxn>
              <a:cxn ang="0">
                <a:pos x="connsiteX3400" y="connsiteY3400"/>
              </a:cxn>
              <a:cxn ang="0">
                <a:pos x="connsiteX3401" y="connsiteY3401"/>
              </a:cxn>
              <a:cxn ang="0">
                <a:pos x="connsiteX3402" y="connsiteY3402"/>
              </a:cxn>
              <a:cxn ang="0">
                <a:pos x="connsiteX3403" y="connsiteY3403"/>
              </a:cxn>
              <a:cxn ang="0">
                <a:pos x="connsiteX3404" y="connsiteY3404"/>
              </a:cxn>
              <a:cxn ang="0">
                <a:pos x="connsiteX3405" y="connsiteY3405"/>
              </a:cxn>
              <a:cxn ang="0">
                <a:pos x="connsiteX3406" y="connsiteY3406"/>
              </a:cxn>
              <a:cxn ang="0">
                <a:pos x="connsiteX3407" y="connsiteY3407"/>
              </a:cxn>
              <a:cxn ang="0">
                <a:pos x="connsiteX3408" y="connsiteY3408"/>
              </a:cxn>
              <a:cxn ang="0">
                <a:pos x="connsiteX3409" y="connsiteY3409"/>
              </a:cxn>
              <a:cxn ang="0">
                <a:pos x="connsiteX3410" y="connsiteY3410"/>
              </a:cxn>
              <a:cxn ang="0">
                <a:pos x="connsiteX3411" y="connsiteY3411"/>
              </a:cxn>
              <a:cxn ang="0">
                <a:pos x="connsiteX3412" y="connsiteY3412"/>
              </a:cxn>
              <a:cxn ang="0">
                <a:pos x="connsiteX3413" y="connsiteY3413"/>
              </a:cxn>
              <a:cxn ang="0">
                <a:pos x="connsiteX3414" y="connsiteY3414"/>
              </a:cxn>
              <a:cxn ang="0">
                <a:pos x="connsiteX3415" y="connsiteY3415"/>
              </a:cxn>
              <a:cxn ang="0">
                <a:pos x="connsiteX3416" y="connsiteY3416"/>
              </a:cxn>
              <a:cxn ang="0">
                <a:pos x="connsiteX3417" y="connsiteY3417"/>
              </a:cxn>
              <a:cxn ang="0">
                <a:pos x="connsiteX3418" y="connsiteY3418"/>
              </a:cxn>
              <a:cxn ang="0">
                <a:pos x="connsiteX3419" y="connsiteY3419"/>
              </a:cxn>
              <a:cxn ang="0">
                <a:pos x="connsiteX3420" y="connsiteY3420"/>
              </a:cxn>
              <a:cxn ang="0">
                <a:pos x="connsiteX3421" y="connsiteY3421"/>
              </a:cxn>
              <a:cxn ang="0">
                <a:pos x="connsiteX3422" y="connsiteY3422"/>
              </a:cxn>
              <a:cxn ang="0">
                <a:pos x="connsiteX3423" y="connsiteY3423"/>
              </a:cxn>
              <a:cxn ang="0">
                <a:pos x="connsiteX3424" y="connsiteY3424"/>
              </a:cxn>
              <a:cxn ang="0">
                <a:pos x="connsiteX3425" y="connsiteY3425"/>
              </a:cxn>
              <a:cxn ang="0">
                <a:pos x="connsiteX3426" y="connsiteY3426"/>
              </a:cxn>
              <a:cxn ang="0">
                <a:pos x="connsiteX3427" y="connsiteY3427"/>
              </a:cxn>
              <a:cxn ang="0">
                <a:pos x="connsiteX3428" y="connsiteY3428"/>
              </a:cxn>
              <a:cxn ang="0">
                <a:pos x="connsiteX3429" y="connsiteY3429"/>
              </a:cxn>
              <a:cxn ang="0">
                <a:pos x="connsiteX3430" y="connsiteY3430"/>
              </a:cxn>
              <a:cxn ang="0">
                <a:pos x="connsiteX3431" y="connsiteY3431"/>
              </a:cxn>
              <a:cxn ang="0">
                <a:pos x="connsiteX3432" y="connsiteY3432"/>
              </a:cxn>
              <a:cxn ang="0">
                <a:pos x="connsiteX3433" y="connsiteY3433"/>
              </a:cxn>
              <a:cxn ang="0">
                <a:pos x="connsiteX3434" y="connsiteY3434"/>
              </a:cxn>
              <a:cxn ang="0">
                <a:pos x="connsiteX3435" y="connsiteY3435"/>
              </a:cxn>
              <a:cxn ang="0">
                <a:pos x="connsiteX3436" y="connsiteY3436"/>
              </a:cxn>
              <a:cxn ang="0">
                <a:pos x="connsiteX3437" y="connsiteY3437"/>
              </a:cxn>
              <a:cxn ang="0">
                <a:pos x="connsiteX3438" y="connsiteY3438"/>
              </a:cxn>
              <a:cxn ang="0">
                <a:pos x="connsiteX3439" y="connsiteY3439"/>
              </a:cxn>
              <a:cxn ang="0">
                <a:pos x="connsiteX3440" y="connsiteY3440"/>
              </a:cxn>
              <a:cxn ang="0">
                <a:pos x="connsiteX3441" y="connsiteY3441"/>
              </a:cxn>
              <a:cxn ang="0">
                <a:pos x="connsiteX3442" y="connsiteY3442"/>
              </a:cxn>
              <a:cxn ang="0">
                <a:pos x="connsiteX3443" y="connsiteY3443"/>
              </a:cxn>
              <a:cxn ang="0">
                <a:pos x="connsiteX3444" y="connsiteY3444"/>
              </a:cxn>
              <a:cxn ang="0">
                <a:pos x="connsiteX3445" y="connsiteY3445"/>
              </a:cxn>
              <a:cxn ang="0">
                <a:pos x="connsiteX3446" y="connsiteY3446"/>
              </a:cxn>
              <a:cxn ang="0">
                <a:pos x="connsiteX3447" y="connsiteY3447"/>
              </a:cxn>
              <a:cxn ang="0">
                <a:pos x="connsiteX3448" y="connsiteY3448"/>
              </a:cxn>
              <a:cxn ang="0">
                <a:pos x="connsiteX3449" y="connsiteY3449"/>
              </a:cxn>
              <a:cxn ang="0">
                <a:pos x="connsiteX3450" y="connsiteY3450"/>
              </a:cxn>
              <a:cxn ang="0">
                <a:pos x="connsiteX3451" y="connsiteY3451"/>
              </a:cxn>
              <a:cxn ang="0">
                <a:pos x="connsiteX3452" y="connsiteY3452"/>
              </a:cxn>
              <a:cxn ang="0">
                <a:pos x="connsiteX3453" y="connsiteY3453"/>
              </a:cxn>
              <a:cxn ang="0">
                <a:pos x="connsiteX3454" y="connsiteY3454"/>
              </a:cxn>
              <a:cxn ang="0">
                <a:pos x="connsiteX3455" y="connsiteY3455"/>
              </a:cxn>
              <a:cxn ang="0">
                <a:pos x="connsiteX3456" y="connsiteY3456"/>
              </a:cxn>
              <a:cxn ang="0">
                <a:pos x="connsiteX3457" y="connsiteY3457"/>
              </a:cxn>
              <a:cxn ang="0">
                <a:pos x="connsiteX3458" y="connsiteY3458"/>
              </a:cxn>
              <a:cxn ang="0">
                <a:pos x="connsiteX3459" y="connsiteY3459"/>
              </a:cxn>
              <a:cxn ang="0">
                <a:pos x="connsiteX3460" y="connsiteY3460"/>
              </a:cxn>
              <a:cxn ang="0">
                <a:pos x="connsiteX3461" y="connsiteY3461"/>
              </a:cxn>
              <a:cxn ang="0">
                <a:pos x="connsiteX3462" y="connsiteY3462"/>
              </a:cxn>
              <a:cxn ang="0">
                <a:pos x="connsiteX3463" y="connsiteY3463"/>
              </a:cxn>
              <a:cxn ang="0">
                <a:pos x="connsiteX3464" y="connsiteY3464"/>
              </a:cxn>
              <a:cxn ang="0">
                <a:pos x="connsiteX3465" y="connsiteY3465"/>
              </a:cxn>
              <a:cxn ang="0">
                <a:pos x="connsiteX3466" y="connsiteY3466"/>
              </a:cxn>
              <a:cxn ang="0">
                <a:pos x="connsiteX3467" y="connsiteY3467"/>
              </a:cxn>
              <a:cxn ang="0">
                <a:pos x="connsiteX3468" y="connsiteY3468"/>
              </a:cxn>
              <a:cxn ang="0">
                <a:pos x="connsiteX3469" y="connsiteY3469"/>
              </a:cxn>
              <a:cxn ang="0">
                <a:pos x="connsiteX3470" y="connsiteY3470"/>
              </a:cxn>
              <a:cxn ang="0">
                <a:pos x="connsiteX3471" y="connsiteY3471"/>
              </a:cxn>
              <a:cxn ang="0">
                <a:pos x="connsiteX3472" y="connsiteY3472"/>
              </a:cxn>
              <a:cxn ang="0">
                <a:pos x="connsiteX3473" y="connsiteY3473"/>
              </a:cxn>
              <a:cxn ang="0">
                <a:pos x="connsiteX3474" y="connsiteY3474"/>
              </a:cxn>
              <a:cxn ang="0">
                <a:pos x="connsiteX3475" y="connsiteY3475"/>
              </a:cxn>
              <a:cxn ang="0">
                <a:pos x="connsiteX3476" y="connsiteY3476"/>
              </a:cxn>
              <a:cxn ang="0">
                <a:pos x="connsiteX3477" y="connsiteY3477"/>
              </a:cxn>
              <a:cxn ang="0">
                <a:pos x="connsiteX3478" y="connsiteY3478"/>
              </a:cxn>
              <a:cxn ang="0">
                <a:pos x="connsiteX3479" y="connsiteY3479"/>
              </a:cxn>
              <a:cxn ang="0">
                <a:pos x="connsiteX3480" y="connsiteY3480"/>
              </a:cxn>
              <a:cxn ang="0">
                <a:pos x="connsiteX3481" y="connsiteY3481"/>
              </a:cxn>
              <a:cxn ang="0">
                <a:pos x="connsiteX3482" y="connsiteY3482"/>
              </a:cxn>
              <a:cxn ang="0">
                <a:pos x="connsiteX3483" y="connsiteY3483"/>
              </a:cxn>
              <a:cxn ang="0">
                <a:pos x="connsiteX3484" y="connsiteY3484"/>
              </a:cxn>
              <a:cxn ang="0">
                <a:pos x="connsiteX3485" y="connsiteY3485"/>
              </a:cxn>
              <a:cxn ang="0">
                <a:pos x="connsiteX3486" y="connsiteY3486"/>
              </a:cxn>
              <a:cxn ang="0">
                <a:pos x="connsiteX3487" y="connsiteY3487"/>
              </a:cxn>
              <a:cxn ang="0">
                <a:pos x="connsiteX3488" y="connsiteY3488"/>
              </a:cxn>
              <a:cxn ang="0">
                <a:pos x="connsiteX3489" y="connsiteY3489"/>
              </a:cxn>
              <a:cxn ang="0">
                <a:pos x="connsiteX3490" y="connsiteY3490"/>
              </a:cxn>
              <a:cxn ang="0">
                <a:pos x="connsiteX3491" y="connsiteY3491"/>
              </a:cxn>
              <a:cxn ang="0">
                <a:pos x="connsiteX3492" y="connsiteY3492"/>
              </a:cxn>
              <a:cxn ang="0">
                <a:pos x="connsiteX3493" y="connsiteY3493"/>
              </a:cxn>
              <a:cxn ang="0">
                <a:pos x="connsiteX3494" y="connsiteY3494"/>
              </a:cxn>
              <a:cxn ang="0">
                <a:pos x="connsiteX3495" y="connsiteY3495"/>
              </a:cxn>
              <a:cxn ang="0">
                <a:pos x="connsiteX3496" y="connsiteY3496"/>
              </a:cxn>
              <a:cxn ang="0">
                <a:pos x="connsiteX3497" y="connsiteY3497"/>
              </a:cxn>
              <a:cxn ang="0">
                <a:pos x="connsiteX3498" y="connsiteY3498"/>
              </a:cxn>
              <a:cxn ang="0">
                <a:pos x="connsiteX3499" y="connsiteY3499"/>
              </a:cxn>
              <a:cxn ang="0">
                <a:pos x="connsiteX3500" y="connsiteY3500"/>
              </a:cxn>
              <a:cxn ang="0">
                <a:pos x="connsiteX3501" y="connsiteY3501"/>
              </a:cxn>
              <a:cxn ang="0">
                <a:pos x="connsiteX3502" y="connsiteY3502"/>
              </a:cxn>
              <a:cxn ang="0">
                <a:pos x="connsiteX3503" y="connsiteY3503"/>
              </a:cxn>
              <a:cxn ang="0">
                <a:pos x="connsiteX3504" y="connsiteY3504"/>
              </a:cxn>
              <a:cxn ang="0">
                <a:pos x="connsiteX3505" y="connsiteY3505"/>
              </a:cxn>
              <a:cxn ang="0">
                <a:pos x="connsiteX3506" y="connsiteY3506"/>
              </a:cxn>
              <a:cxn ang="0">
                <a:pos x="connsiteX3507" y="connsiteY3507"/>
              </a:cxn>
              <a:cxn ang="0">
                <a:pos x="connsiteX3508" y="connsiteY3508"/>
              </a:cxn>
              <a:cxn ang="0">
                <a:pos x="connsiteX3509" y="connsiteY3509"/>
              </a:cxn>
              <a:cxn ang="0">
                <a:pos x="connsiteX3510" y="connsiteY3510"/>
              </a:cxn>
              <a:cxn ang="0">
                <a:pos x="connsiteX3511" y="connsiteY3511"/>
              </a:cxn>
              <a:cxn ang="0">
                <a:pos x="connsiteX3512" y="connsiteY3512"/>
              </a:cxn>
              <a:cxn ang="0">
                <a:pos x="connsiteX3513" y="connsiteY3513"/>
              </a:cxn>
              <a:cxn ang="0">
                <a:pos x="connsiteX3514" y="connsiteY3514"/>
              </a:cxn>
              <a:cxn ang="0">
                <a:pos x="connsiteX3515" y="connsiteY3515"/>
              </a:cxn>
              <a:cxn ang="0">
                <a:pos x="connsiteX3516" y="connsiteY3516"/>
              </a:cxn>
              <a:cxn ang="0">
                <a:pos x="connsiteX3517" y="connsiteY3517"/>
              </a:cxn>
              <a:cxn ang="0">
                <a:pos x="connsiteX3518" y="connsiteY3518"/>
              </a:cxn>
              <a:cxn ang="0">
                <a:pos x="connsiteX3519" y="connsiteY3519"/>
              </a:cxn>
              <a:cxn ang="0">
                <a:pos x="connsiteX3520" y="connsiteY3520"/>
              </a:cxn>
              <a:cxn ang="0">
                <a:pos x="connsiteX3521" y="connsiteY3521"/>
              </a:cxn>
              <a:cxn ang="0">
                <a:pos x="connsiteX3522" y="connsiteY3522"/>
              </a:cxn>
              <a:cxn ang="0">
                <a:pos x="connsiteX3523" y="connsiteY3523"/>
              </a:cxn>
              <a:cxn ang="0">
                <a:pos x="connsiteX3524" y="connsiteY3524"/>
              </a:cxn>
              <a:cxn ang="0">
                <a:pos x="connsiteX3525" y="connsiteY3525"/>
              </a:cxn>
              <a:cxn ang="0">
                <a:pos x="connsiteX3526" y="connsiteY3526"/>
              </a:cxn>
              <a:cxn ang="0">
                <a:pos x="connsiteX3527" y="connsiteY3527"/>
              </a:cxn>
              <a:cxn ang="0">
                <a:pos x="connsiteX3528" y="connsiteY3528"/>
              </a:cxn>
              <a:cxn ang="0">
                <a:pos x="connsiteX3529" y="connsiteY3529"/>
              </a:cxn>
              <a:cxn ang="0">
                <a:pos x="connsiteX3530" y="connsiteY3530"/>
              </a:cxn>
              <a:cxn ang="0">
                <a:pos x="connsiteX3531" y="connsiteY3531"/>
              </a:cxn>
              <a:cxn ang="0">
                <a:pos x="connsiteX3532" y="connsiteY3532"/>
              </a:cxn>
              <a:cxn ang="0">
                <a:pos x="connsiteX3533" y="connsiteY3533"/>
              </a:cxn>
              <a:cxn ang="0">
                <a:pos x="connsiteX3534" y="connsiteY3534"/>
              </a:cxn>
              <a:cxn ang="0">
                <a:pos x="connsiteX3535" y="connsiteY3535"/>
              </a:cxn>
              <a:cxn ang="0">
                <a:pos x="connsiteX3536" y="connsiteY3536"/>
              </a:cxn>
              <a:cxn ang="0">
                <a:pos x="connsiteX3537" y="connsiteY3537"/>
              </a:cxn>
              <a:cxn ang="0">
                <a:pos x="connsiteX3538" y="connsiteY3538"/>
              </a:cxn>
              <a:cxn ang="0">
                <a:pos x="connsiteX3539" y="connsiteY3539"/>
              </a:cxn>
              <a:cxn ang="0">
                <a:pos x="connsiteX3540" y="connsiteY3540"/>
              </a:cxn>
              <a:cxn ang="0">
                <a:pos x="connsiteX3541" y="connsiteY3541"/>
              </a:cxn>
              <a:cxn ang="0">
                <a:pos x="connsiteX3542" y="connsiteY3542"/>
              </a:cxn>
              <a:cxn ang="0">
                <a:pos x="connsiteX3543" y="connsiteY3543"/>
              </a:cxn>
              <a:cxn ang="0">
                <a:pos x="connsiteX3544" y="connsiteY3544"/>
              </a:cxn>
              <a:cxn ang="0">
                <a:pos x="connsiteX3545" y="connsiteY3545"/>
              </a:cxn>
              <a:cxn ang="0">
                <a:pos x="connsiteX3546" y="connsiteY3546"/>
              </a:cxn>
              <a:cxn ang="0">
                <a:pos x="connsiteX3547" y="connsiteY3547"/>
              </a:cxn>
              <a:cxn ang="0">
                <a:pos x="connsiteX3548" y="connsiteY3548"/>
              </a:cxn>
              <a:cxn ang="0">
                <a:pos x="connsiteX3549" y="connsiteY3549"/>
              </a:cxn>
              <a:cxn ang="0">
                <a:pos x="connsiteX3550" y="connsiteY3550"/>
              </a:cxn>
              <a:cxn ang="0">
                <a:pos x="connsiteX3551" y="connsiteY3551"/>
              </a:cxn>
              <a:cxn ang="0">
                <a:pos x="connsiteX3552" y="connsiteY3552"/>
              </a:cxn>
              <a:cxn ang="0">
                <a:pos x="connsiteX3553" y="connsiteY3553"/>
              </a:cxn>
              <a:cxn ang="0">
                <a:pos x="connsiteX3554" y="connsiteY3554"/>
              </a:cxn>
              <a:cxn ang="0">
                <a:pos x="connsiteX3555" y="connsiteY3555"/>
              </a:cxn>
              <a:cxn ang="0">
                <a:pos x="connsiteX3556" y="connsiteY3556"/>
              </a:cxn>
              <a:cxn ang="0">
                <a:pos x="connsiteX3557" y="connsiteY3557"/>
              </a:cxn>
              <a:cxn ang="0">
                <a:pos x="connsiteX3558" y="connsiteY3558"/>
              </a:cxn>
              <a:cxn ang="0">
                <a:pos x="connsiteX3559" y="connsiteY3559"/>
              </a:cxn>
              <a:cxn ang="0">
                <a:pos x="connsiteX3560" y="connsiteY3560"/>
              </a:cxn>
              <a:cxn ang="0">
                <a:pos x="connsiteX3561" y="connsiteY3561"/>
              </a:cxn>
              <a:cxn ang="0">
                <a:pos x="connsiteX3562" y="connsiteY3562"/>
              </a:cxn>
              <a:cxn ang="0">
                <a:pos x="connsiteX3563" y="connsiteY3563"/>
              </a:cxn>
              <a:cxn ang="0">
                <a:pos x="connsiteX3564" y="connsiteY3564"/>
              </a:cxn>
              <a:cxn ang="0">
                <a:pos x="connsiteX3565" y="connsiteY3565"/>
              </a:cxn>
              <a:cxn ang="0">
                <a:pos x="connsiteX3566" y="connsiteY3566"/>
              </a:cxn>
              <a:cxn ang="0">
                <a:pos x="connsiteX3567" y="connsiteY3567"/>
              </a:cxn>
              <a:cxn ang="0">
                <a:pos x="connsiteX3568" y="connsiteY3568"/>
              </a:cxn>
              <a:cxn ang="0">
                <a:pos x="connsiteX3569" y="connsiteY3569"/>
              </a:cxn>
              <a:cxn ang="0">
                <a:pos x="connsiteX3570" y="connsiteY3570"/>
              </a:cxn>
              <a:cxn ang="0">
                <a:pos x="connsiteX3571" y="connsiteY3571"/>
              </a:cxn>
              <a:cxn ang="0">
                <a:pos x="connsiteX3572" y="connsiteY3572"/>
              </a:cxn>
              <a:cxn ang="0">
                <a:pos x="connsiteX3573" y="connsiteY3573"/>
              </a:cxn>
              <a:cxn ang="0">
                <a:pos x="connsiteX3574" y="connsiteY3574"/>
              </a:cxn>
              <a:cxn ang="0">
                <a:pos x="connsiteX3575" y="connsiteY3575"/>
              </a:cxn>
              <a:cxn ang="0">
                <a:pos x="connsiteX3576" y="connsiteY3576"/>
              </a:cxn>
              <a:cxn ang="0">
                <a:pos x="connsiteX3577" y="connsiteY3577"/>
              </a:cxn>
              <a:cxn ang="0">
                <a:pos x="connsiteX3578" y="connsiteY3578"/>
              </a:cxn>
              <a:cxn ang="0">
                <a:pos x="connsiteX3579" y="connsiteY3579"/>
              </a:cxn>
              <a:cxn ang="0">
                <a:pos x="connsiteX3580" y="connsiteY3580"/>
              </a:cxn>
              <a:cxn ang="0">
                <a:pos x="connsiteX3581" y="connsiteY3581"/>
              </a:cxn>
              <a:cxn ang="0">
                <a:pos x="connsiteX3582" y="connsiteY3582"/>
              </a:cxn>
              <a:cxn ang="0">
                <a:pos x="connsiteX3583" y="connsiteY3583"/>
              </a:cxn>
              <a:cxn ang="0">
                <a:pos x="connsiteX3584" y="connsiteY3584"/>
              </a:cxn>
              <a:cxn ang="0">
                <a:pos x="connsiteX3585" y="connsiteY3585"/>
              </a:cxn>
              <a:cxn ang="0">
                <a:pos x="connsiteX3586" y="connsiteY3586"/>
              </a:cxn>
              <a:cxn ang="0">
                <a:pos x="connsiteX3587" y="connsiteY3587"/>
              </a:cxn>
              <a:cxn ang="0">
                <a:pos x="connsiteX3588" y="connsiteY3588"/>
              </a:cxn>
              <a:cxn ang="0">
                <a:pos x="connsiteX3589" y="connsiteY3589"/>
              </a:cxn>
              <a:cxn ang="0">
                <a:pos x="connsiteX3590" y="connsiteY3590"/>
              </a:cxn>
              <a:cxn ang="0">
                <a:pos x="connsiteX3591" y="connsiteY3591"/>
              </a:cxn>
              <a:cxn ang="0">
                <a:pos x="connsiteX3592" y="connsiteY3592"/>
              </a:cxn>
              <a:cxn ang="0">
                <a:pos x="connsiteX3593" y="connsiteY3593"/>
              </a:cxn>
              <a:cxn ang="0">
                <a:pos x="connsiteX3594" y="connsiteY3594"/>
              </a:cxn>
              <a:cxn ang="0">
                <a:pos x="connsiteX3595" y="connsiteY3595"/>
              </a:cxn>
              <a:cxn ang="0">
                <a:pos x="connsiteX3596" y="connsiteY3596"/>
              </a:cxn>
              <a:cxn ang="0">
                <a:pos x="connsiteX3597" y="connsiteY3597"/>
              </a:cxn>
              <a:cxn ang="0">
                <a:pos x="connsiteX3598" y="connsiteY3598"/>
              </a:cxn>
              <a:cxn ang="0">
                <a:pos x="connsiteX3599" y="connsiteY3599"/>
              </a:cxn>
              <a:cxn ang="0">
                <a:pos x="connsiteX3600" y="connsiteY3600"/>
              </a:cxn>
              <a:cxn ang="0">
                <a:pos x="connsiteX3601" y="connsiteY3601"/>
              </a:cxn>
              <a:cxn ang="0">
                <a:pos x="connsiteX3602" y="connsiteY3602"/>
              </a:cxn>
              <a:cxn ang="0">
                <a:pos x="connsiteX3603" y="connsiteY3603"/>
              </a:cxn>
              <a:cxn ang="0">
                <a:pos x="connsiteX3604" y="connsiteY3604"/>
              </a:cxn>
              <a:cxn ang="0">
                <a:pos x="connsiteX3605" y="connsiteY3605"/>
              </a:cxn>
              <a:cxn ang="0">
                <a:pos x="connsiteX3606" y="connsiteY3606"/>
              </a:cxn>
              <a:cxn ang="0">
                <a:pos x="connsiteX3607" y="connsiteY3607"/>
              </a:cxn>
              <a:cxn ang="0">
                <a:pos x="connsiteX3608" y="connsiteY3608"/>
              </a:cxn>
              <a:cxn ang="0">
                <a:pos x="connsiteX3609" y="connsiteY3609"/>
              </a:cxn>
              <a:cxn ang="0">
                <a:pos x="connsiteX3610" y="connsiteY3610"/>
              </a:cxn>
              <a:cxn ang="0">
                <a:pos x="connsiteX3611" y="connsiteY3611"/>
              </a:cxn>
              <a:cxn ang="0">
                <a:pos x="connsiteX3612" y="connsiteY3612"/>
              </a:cxn>
              <a:cxn ang="0">
                <a:pos x="connsiteX3613" y="connsiteY3613"/>
              </a:cxn>
              <a:cxn ang="0">
                <a:pos x="connsiteX3614" y="connsiteY3614"/>
              </a:cxn>
              <a:cxn ang="0">
                <a:pos x="connsiteX3615" y="connsiteY3615"/>
              </a:cxn>
              <a:cxn ang="0">
                <a:pos x="connsiteX3616" y="connsiteY3616"/>
              </a:cxn>
              <a:cxn ang="0">
                <a:pos x="connsiteX3617" y="connsiteY3617"/>
              </a:cxn>
              <a:cxn ang="0">
                <a:pos x="connsiteX3618" y="connsiteY3618"/>
              </a:cxn>
              <a:cxn ang="0">
                <a:pos x="connsiteX3619" y="connsiteY3619"/>
              </a:cxn>
              <a:cxn ang="0">
                <a:pos x="connsiteX3620" y="connsiteY3620"/>
              </a:cxn>
              <a:cxn ang="0">
                <a:pos x="connsiteX3621" y="connsiteY3621"/>
              </a:cxn>
              <a:cxn ang="0">
                <a:pos x="connsiteX3622" y="connsiteY3622"/>
              </a:cxn>
              <a:cxn ang="0">
                <a:pos x="connsiteX3623" y="connsiteY3623"/>
              </a:cxn>
              <a:cxn ang="0">
                <a:pos x="connsiteX3624" y="connsiteY3624"/>
              </a:cxn>
              <a:cxn ang="0">
                <a:pos x="connsiteX3625" y="connsiteY3625"/>
              </a:cxn>
              <a:cxn ang="0">
                <a:pos x="connsiteX3626" y="connsiteY3626"/>
              </a:cxn>
              <a:cxn ang="0">
                <a:pos x="connsiteX3627" y="connsiteY3627"/>
              </a:cxn>
              <a:cxn ang="0">
                <a:pos x="connsiteX3628" y="connsiteY3628"/>
              </a:cxn>
              <a:cxn ang="0">
                <a:pos x="connsiteX3629" y="connsiteY3629"/>
              </a:cxn>
              <a:cxn ang="0">
                <a:pos x="connsiteX3630" y="connsiteY3630"/>
              </a:cxn>
              <a:cxn ang="0">
                <a:pos x="connsiteX3631" y="connsiteY3631"/>
              </a:cxn>
              <a:cxn ang="0">
                <a:pos x="connsiteX3632" y="connsiteY3632"/>
              </a:cxn>
              <a:cxn ang="0">
                <a:pos x="connsiteX3633" y="connsiteY3633"/>
              </a:cxn>
              <a:cxn ang="0">
                <a:pos x="connsiteX3634" y="connsiteY3634"/>
              </a:cxn>
              <a:cxn ang="0">
                <a:pos x="connsiteX3635" y="connsiteY3635"/>
              </a:cxn>
              <a:cxn ang="0">
                <a:pos x="connsiteX3636" y="connsiteY3636"/>
              </a:cxn>
              <a:cxn ang="0">
                <a:pos x="connsiteX3637" y="connsiteY3637"/>
              </a:cxn>
              <a:cxn ang="0">
                <a:pos x="connsiteX3638" y="connsiteY3638"/>
              </a:cxn>
              <a:cxn ang="0">
                <a:pos x="connsiteX3639" y="connsiteY3639"/>
              </a:cxn>
              <a:cxn ang="0">
                <a:pos x="connsiteX3640" y="connsiteY3640"/>
              </a:cxn>
              <a:cxn ang="0">
                <a:pos x="connsiteX3641" y="connsiteY3641"/>
              </a:cxn>
              <a:cxn ang="0">
                <a:pos x="connsiteX3642" y="connsiteY3642"/>
              </a:cxn>
              <a:cxn ang="0">
                <a:pos x="connsiteX3643" y="connsiteY3643"/>
              </a:cxn>
              <a:cxn ang="0">
                <a:pos x="connsiteX3644" y="connsiteY3644"/>
              </a:cxn>
              <a:cxn ang="0">
                <a:pos x="connsiteX3645" y="connsiteY3645"/>
              </a:cxn>
              <a:cxn ang="0">
                <a:pos x="connsiteX3646" y="connsiteY3646"/>
              </a:cxn>
              <a:cxn ang="0">
                <a:pos x="connsiteX3647" y="connsiteY3647"/>
              </a:cxn>
              <a:cxn ang="0">
                <a:pos x="connsiteX3648" y="connsiteY3648"/>
              </a:cxn>
              <a:cxn ang="0">
                <a:pos x="connsiteX3649" y="connsiteY3649"/>
              </a:cxn>
              <a:cxn ang="0">
                <a:pos x="connsiteX3650" y="connsiteY3650"/>
              </a:cxn>
              <a:cxn ang="0">
                <a:pos x="connsiteX3651" y="connsiteY3651"/>
              </a:cxn>
              <a:cxn ang="0">
                <a:pos x="connsiteX3652" y="connsiteY3652"/>
              </a:cxn>
              <a:cxn ang="0">
                <a:pos x="connsiteX3653" y="connsiteY3653"/>
              </a:cxn>
              <a:cxn ang="0">
                <a:pos x="connsiteX3654" y="connsiteY3654"/>
              </a:cxn>
              <a:cxn ang="0">
                <a:pos x="connsiteX3655" y="connsiteY3655"/>
              </a:cxn>
              <a:cxn ang="0">
                <a:pos x="connsiteX3656" y="connsiteY3656"/>
              </a:cxn>
              <a:cxn ang="0">
                <a:pos x="connsiteX3657" y="connsiteY3657"/>
              </a:cxn>
              <a:cxn ang="0">
                <a:pos x="connsiteX3658" y="connsiteY3658"/>
              </a:cxn>
              <a:cxn ang="0">
                <a:pos x="connsiteX3659" y="connsiteY3659"/>
              </a:cxn>
              <a:cxn ang="0">
                <a:pos x="connsiteX3660" y="connsiteY3660"/>
              </a:cxn>
              <a:cxn ang="0">
                <a:pos x="connsiteX3661" y="connsiteY3661"/>
              </a:cxn>
              <a:cxn ang="0">
                <a:pos x="connsiteX3662" y="connsiteY3662"/>
              </a:cxn>
              <a:cxn ang="0">
                <a:pos x="connsiteX3663" y="connsiteY3663"/>
              </a:cxn>
              <a:cxn ang="0">
                <a:pos x="connsiteX3664" y="connsiteY3664"/>
              </a:cxn>
              <a:cxn ang="0">
                <a:pos x="connsiteX3665" y="connsiteY3665"/>
              </a:cxn>
              <a:cxn ang="0">
                <a:pos x="connsiteX3666" y="connsiteY3666"/>
              </a:cxn>
              <a:cxn ang="0">
                <a:pos x="connsiteX3667" y="connsiteY3667"/>
              </a:cxn>
              <a:cxn ang="0">
                <a:pos x="connsiteX3668" y="connsiteY3668"/>
              </a:cxn>
              <a:cxn ang="0">
                <a:pos x="connsiteX3669" y="connsiteY3669"/>
              </a:cxn>
              <a:cxn ang="0">
                <a:pos x="connsiteX3670" y="connsiteY3670"/>
              </a:cxn>
              <a:cxn ang="0">
                <a:pos x="connsiteX3671" y="connsiteY3671"/>
              </a:cxn>
              <a:cxn ang="0">
                <a:pos x="connsiteX3672" y="connsiteY3672"/>
              </a:cxn>
              <a:cxn ang="0">
                <a:pos x="connsiteX3673" y="connsiteY3673"/>
              </a:cxn>
              <a:cxn ang="0">
                <a:pos x="connsiteX3674" y="connsiteY3674"/>
              </a:cxn>
              <a:cxn ang="0">
                <a:pos x="connsiteX3675" y="connsiteY3675"/>
              </a:cxn>
              <a:cxn ang="0">
                <a:pos x="connsiteX3676" y="connsiteY3676"/>
              </a:cxn>
              <a:cxn ang="0">
                <a:pos x="connsiteX3677" y="connsiteY3677"/>
              </a:cxn>
              <a:cxn ang="0">
                <a:pos x="connsiteX3678" y="connsiteY3678"/>
              </a:cxn>
              <a:cxn ang="0">
                <a:pos x="connsiteX3679" y="connsiteY3679"/>
              </a:cxn>
              <a:cxn ang="0">
                <a:pos x="connsiteX3680" y="connsiteY3680"/>
              </a:cxn>
              <a:cxn ang="0">
                <a:pos x="connsiteX3681" y="connsiteY3681"/>
              </a:cxn>
              <a:cxn ang="0">
                <a:pos x="connsiteX3682" y="connsiteY3682"/>
              </a:cxn>
              <a:cxn ang="0">
                <a:pos x="connsiteX3683" y="connsiteY3683"/>
              </a:cxn>
              <a:cxn ang="0">
                <a:pos x="connsiteX3684" y="connsiteY3684"/>
              </a:cxn>
              <a:cxn ang="0">
                <a:pos x="connsiteX3685" y="connsiteY3685"/>
              </a:cxn>
              <a:cxn ang="0">
                <a:pos x="connsiteX3686" y="connsiteY3686"/>
              </a:cxn>
              <a:cxn ang="0">
                <a:pos x="connsiteX3687" y="connsiteY3687"/>
              </a:cxn>
              <a:cxn ang="0">
                <a:pos x="connsiteX3688" y="connsiteY3688"/>
              </a:cxn>
              <a:cxn ang="0">
                <a:pos x="connsiteX3689" y="connsiteY3689"/>
              </a:cxn>
              <a:cxn ang="0">
                <a:pos x="connsiteX3690" y="connsiteY3690"/>
              </a:cxn>
              <a:cxn ang="0">
                <a:pos x="connsiteX3691" y="connsiteY3691"/>
              </a:cxn>
              <a:cxn ang="0">
                <a:pos x="connsiteX3692" y="connsiteY3692"/>
              </a:cxn>
              <a:cxn ang="0">
                <a:pos x="connsiteX3693" y="connsiteY3693"/>
              </a:cxn>
              <a:cxn ang="0">
                <a:pos x="connsiteX3694" y="connsiteY3694"/>
              </a:cxn>
              <a:cxn ang="0">
                <a:pos x="connsiteX3695" y="connsiteY3695"/>
              </a:cxn>
              <a:cxn ang="0">
                <a:pos x="connsiteX3696" y="connsiteY3696"/>
              </a:cxn>
              <a:cxn ang="0">
                <a:pos x="connsiteX3697" y="connsiteY3697"/>
              </a:cxn>
              <a:cxn ang="0">
                <a:pos x="connsiteX3698" y="connsiteY3698"/>
              </a:cxn>
              <a:cxn ang="0">
                <a:pos x="connsiteX3699" y="connsiteY3699"/>
              </a:cxn>
              <a:cxn ang="0">
                <a:pos x="connsiteX3700" y="connsiteY3700"/>
              </a:cxn>
              <a:cxn ang="0">
                <a:pos x="connsiteX3701" y="connsiteY3701"/>
              </a:cxn>
              <a:cxn ang="0">
                <a:pos x="connsiteX3702" y="connsiteY3702"/>
              </a:cxn>
              <a:cxn ang="0">
                <a:pos x="connsiteX3703" y="connsiteY3703"/>
              </a:cxn>
              <a:cxn ang="0">
                <a:pos x="connsiteX3704" y="connsiteY3704"/>
              </a:cxn>
              <a:cxn ang="0">
                <a:pos x="connsiteX3705" y="connsiteY3705"/>
              </a:cxn>
              <a:cxn ang="0">
                <a:pos x="connsiteX3706" y="connsiteY3706"/>
              </a:cxn>
              <a:cxn ang="0">
                <a:pos x="connsiteX3707" y="connsiteY3707"/>
              </a:cxn>
              <a:cxn ang="0">
                <a:pos x="connsiteX3708" y="connsiteY3708"/>
              </a:cxn>
              <a:cxn ang="0">
                <a:pos x="connsiteX3709" y="connsiteY3709"/>
              </a:cxn>
              <a:cxn ang="0">
                <a:pos x="connsiteX3710" y="connsiteY3710"/>
              </a:cxn>
              <a:cxn ang="0">
                <a:pos x="connsiteX3711" y="connsiteY3711"/>
              </a:cxn>
              <a:cxn ang="0">
                <a:pos x="connsiteX3712" y="connsiteY3712"/>
              </a:cxn>
              <a:cxn ang="0">
                <a:pos x="connsiteX3713" y="connsiteY3713"/>
              </a:cxn>
              <a:cxn ang="0">
                <a:pos x="connsiteX3714" y="connsiteY3714"/>
              </a:cxn>
              <a:cxn ang="0">
                <a:pos x="connsiteX3715" y="connsiteY3715"/>
              </a:cxn>
              <a:cxn ang="0">
                <a:pos x="connsiteX3716" y="connsiteY3716"/>
              </a:cxn>
              <a:cxn ang="0">
                <a:pos x="connsiteX3717" y="connsiteY3717"/>
              </a:cxn>
              <a:cxn ang="0">
                <a:pos x="connsiteX3718" y="connsiteY3718"/>
              </a:cxn>
              <a:cxn ang="0">
                <a:pos x="connsiteX3719" y="connsiteY3719"/>
              </a:cxn>
              <a:cxn ang="0">
                <a:pos x="connsiteX3720" y="connsiteY3720"/>
              </a:cxn>
              <a:cxn ang="0">
                <a:pos x="connsiteX3721" y="connsiteY3721"/>
              </a:cxn>
              <a:cxn ang="0">
                <a:pos x="connsiteX3722" y="connsiteY3722"/>
              </a:cxn>
              <a:cxn ang="0">
                <a:pos x="connsiteX3723" y="connsiteY3723"/>
              </a:cxn>
              <a:cxn ang="0">
                <a:pos x="connsiteX3724" y="connsiteY3724"/>
              </a:cxn>
              <a:cxn ang="0">
                <a:pos x="connsiteX3725" y="connsiteY3725"/>
              </a:cxn>
              <a:cxn ang="0">
                <a:pos x="connsiteX3726" y="connsiteY3726"/>
              </a:cxn>
              <a:cxn ang="0">
                <a:pos x="connsiteX3727" y="connsiteY3727"/>
              </a:cxn>
              <a:cxn ang="0">
                <a:pos x="connsiteX3728" y="connsiteY3728"/>
              </a:cxn>
              <a:cxn ang="0">
                <a:pos x="connsiteX3729" y="connsiteY3729"/>
              </a:cxn>
              <a:cxn ang="0">
                <a:pos x="connsiteX3730" y="connsiteY3730"/>
              </a:cxn>
              <a:cxn ang="0">
                <a:pos x="connsiteX3731" y="connsiteY3731"/>
              </a:cxn>
              <a:cxn ang="0">
                <a:pos x="connsiteX3732" y="connsiteY3732"/>
              </a:cxn>
              <a:cxn ang="0">
                <a:pos x="connsiteX3733" y="connsiteY3733"/>
              </a:cxn>
              <a:cxn ang="0">
                <a:pos x="connsiteX3734" y="connsiteY3734"/>
              </a:cxn>
              <a:cxn ang="0">
                <a:pos x="connsiteX3735" y="connsiteY3735"/>
              </a:cxn>
              <a:cxn ang="0">
                <a:pos x="connsiteX3736" y="connsiteY3736"/>
              </a:cxn>
              <a:cxn ang="0">
                <a:pos x="connsiteX3737" y="connsiteY3737"/>
              </a:cxn>
              <a:cxn ang="0">
                <a:pos x="connsiteX3738" y="connsiteY3738"/>
              </a:cxn>
              <a:cxn ang="0">
                <a:pos x="connsiteX3739" y="connsiteY3739"/>
              </a:cxn>
              <a:cxn ang="0">
                <a:pos x="connsiteX3740" y="connsiteY3740"/>
              </a:cxn>
              <a:cxn ang="0">
                <a:pos x="connsiteX3741" y="connsiteY3741"/>
              </a:cxn>
              <a:cxn ang="0">
                <a:pos x="connsiteX3742" y="connsiteY3742"/>
              </a:cxn>
              <a:cxn ang="0">
                <a:pos x="connsiteX3743" y="connsiteY3743"/>
              </a:cxn>
              <a:cxn ang="0">
                <a:pos x="connsiteX3744" y="connsiteY3744"/>
              </a:cxn>
              <a:cxn ang="0">
                <a:pos x="connsiteX3745" y="connsiteY3745"/>
              </a:cxn>
              <a:cxn ang="0">
                <a:pos x="connsiteX3746" y="connsiteY3746"/>
              </a:cxn>
              <a:cxn ang="0">
                <a:pos x="connsiteX3747" y="connsiteY3747"/>
              </a:cxn>
              <a:cxn ang="0">
                <a:pos x="connsiteX3748" y="connsiteY3748"/>
              </a:cxn>
              <a:cxn ang="0">
                <a:pos x="connsiteX3749" y="connsiteY3749"/>
              </a:cxn>
              <a:cxn ang="0">
                <a:pos x="connsiteX3750" y="connsiteY3750"/>
              </a:cxn>
              <a:cxn ang="0">
                <a:pos x="connsiteX3751" y="connsiteY3751"/>
              </a:cxn>
              <a:cxn ang="0">
                <a:pos x="connsiteX3752" y="connsiteY3752"/>
              </a:cxn>
              <a:cxn ang="0">
                <a:pos x="connsiteX3753" y="connsiteY3753"/>
              </a:cxn>
              <a:cxn ang="0">
                <a:pos x="connsiteX3754" y="connsiteY3754"/>
              </a:cxn>
              <a:cxn ang="0">
                <a:pos x="connsiteX3755" y="connsiteY3755"/>
              </a:cxn>
              <a:cxn ang="0">
                <a:pos x="connsiteX3756" y="connsiteY3756"/>
              </a:cxn>
              <a:cxn ang="0">
                <a:pos x="connsiteX3757" y="connsiteY3757"/>
              </a:cxn>
              <a:cxn ang="0">
                <a:pos x="connsiteX3758" y="connsiteY3758"/>
              </a:cxn>
              <a:cxn ang="0">
                <a:pos x="connsiteX3759" y="connsiteY3759"/>
              </a:cxn>
              <a:cxn ang="0">
                <a:pos x="connsiteX3760" y="connsiteY3760"/>
              </a:cxn>
              <a:cxn ang="0">
                <a:pos x="connsiteX3761" y="connsiteY3761"/>
              </a:cxn>
              <a:cxn ang="0">
                <a:pos x="connsiteX3762" y="connsiteY3762"/>
              </a:cxn>
              <a:cxn ang="0">
                <a:pos x="connsiteX3763" y="connsiteY3763"/>
              </a:cxn>
              <a:cxn ang="0">
                <a:pos x="connsiteX3764" y="connsiteY3764"/>
              </a:cxn>
              <a:cxn ang="0">
                <a:pos x="connsiteX3765" y="connsiteY3765"/>
              </a:cxn>
              <a:cxn ang="0">
                <a:pos x="connsiteX3766" y="connsiteY3766"/>
              </a:cxn>
              <a:cxn ang="0">
                <a:pos x="connsiteX3767" y="connsiteY3767"/>
              </a:cxn>
              <a:cxn ang="0">
                <a:pos x="connsiteX3768" y="connsiteY3768"/>
              </a:cxn>
              <a:cxn ang="0">
                <a:pos x="connsiteX3769" y="connsiteY3769"/>
              </a:cxn>
              <a:cxn ang="0">
                <a:pos x="connsiteX3770" y="connsiteY3770"/>
              </a:cxn>
              <a:cxn ang="0">
                <a:pos x="connsiteX3771" y="connsiteY3771"/>
              </a:cxn>
              <a:cxn ang="0">
                <a:pos x="connsiteX3772" y="connsiteY3772"/>
              </a:cxn>
              <a:cxn ang="0">
                <a:pos x="connsiteX3773" y="connsiteY3773"/>
              </a:cxn>
              <a:cxn ang="0">
                <a:pos x="connsiteX3774" y="connsiteY3774"/>
              </a:cxn>
              <a:cxn ang="0">
                <a:pos x="connsiteX3775" y="connsiteY3775"/>
              </a:cxn>
              <a:cxn ang="0">
                <a:pos x="connsiteX3776" y="connsiteY3776"/>
              </a:cxn>
              <a:cxn ang="0">
                <a:pos x="connsiteX3777" y="connsiteY3777"/>
              </a:cxn>
              <a:cxn ang="0">
                <a:pos x="connsiteX3778" y="connsiteY3778"/>
              </a:cxn>
              <a:cxn ang="0">
                <a:pos x="connsiteX3779" y="connsiteY3779"/>
              </a:cxn>
              <a:cxn ang="0">
                <a:pos x="connsiteX3780" y="connsiteY3780"/>
              </a:cxn>
              <a:cxn ang="0">
                <a:pos x="connsiteX3781" y="connsiteY3781"/>
              </a:cxn>
              <a:cxn ang="0">
                <a:pos x="connsiteX3782" y="connsiteY3782"/>
              </a:cxn>
              <a:cxn ang="0">
                <a:pos x="connsiteX3783" y="connsiteY3783"/>
              </a:cxn>
              <a:cxn ang="0">
                <a:pos x="connsiteX3784" y="connsiteY3784"/>
              </a:cxn>
              <a:cxn ang="0">
                <a:pos x="connsiteX3785" y="connsiteY3785"/>
              </a:cxn>
              <a:cxn ang="0">
                <a:pos x="connsiteX3786" y="connsiteY3786"/>
              </a:cxn>
              <a:cxn ang="0">
                <a:pos x="connsiteX3787" y="connsiteY3787"/>
              </a:cxn>
              <a:cxn ang="0">
                <a:pos x="connsiteX3788" y="connsiteY3788"/>
              </a:cxn>
              <a:cxn ang="0">
                <a:pos x="connsiteX3789" y="connsiteY3789"/>
              </a:cxn>
              <a:cxn ang="0">
                <a:pos x="connsiteX3790" y="connsiteY3790"/>
              </a:cxn>
              <a:cxn ang="0">
                <a:pos x="connsiteX3791" y="connsiteY3791"/>
              </a:cxn>
              <a:cxn ang="0">
                <a:pos x="connsiteX3792" y="connsiteY3792"/>
              </a:cxn>
              <a:cxn ang="0">
                <a:pos x="connsiteX3793" y="connsiteY3793"/>
              </a:cxn>
              <a:cxn ang="0">
                <a:pos x="connsiteX3794" y="connsiteY3794"/>
              </a:cxn>
              <a:cxn ang="0">
                <a:pos x="connsiteX3795" y="connsiteY3795"/>
              </a:cxn>
              <a:cxn ang="0">
                <a:pos x="connsiteX3796" y="connsiteY3796"/>
              </a:cxn>
              <a:cxn ang="0">
                <a:pos x="connsiteX3797" y="connsiteY3797"/>
              </a:cxn>
              <a:cxn ang="0">
                <a:pos x="connsiteX3798" y="connsiteY3798"/>
              </a:cxn>
              <a:cxn ang="0">
                <a:pos x="connsiteX3799" y="connsiteY3799"/>
              </a:cxn>
              <a:cxn ang="0">
                <a:pos x="connsiteX3800" y="connsiteY3800"/>
              </a:cxn>
              <a:cxn ang="0">
                <a:pos x="connsiteX3801" y="connsiteY3801"/>
              </a:cxn>
              <a:cxn ang="0">
                <a:pos x="connsiteX3802" y="connsiteY3802"/>
              </a:cxn>
              <a:cxn ang="0">
                <a:pos x="connsiteX3803" y="connsiteY3803"/>
              </a:cxn>
              <a:cxn ang="0">
                <a:pos x="connsiteX3804" y="connsiteY3804"/>
              </a:cxn>
              <a:cxn ang="0">
                <a:pos x="connsiteX3805" y="connsiteY3805"/>
              </a:cxn>
              <a:cxn ang="0">
                <a:pos x="connsiteX3806" y="connsiteY3806"/>
              </a:cxn>
              <a:cxn ang="0">
                <a:pos x="connsiteX3807" y="connsiteY3807"/>
              </a:cxn>
              <a:cxn ang="0">
                <a:pos x="connsiteX3808" y="connsiteY3808"/>
              </a:cxn>
              <a:cxn ang="0">
                <a:pos x="connsiteX3809" y="connsiteY3809"/>
              </a:cxn>
              <a:cxn ang="0">
                <a:pos x="connsiteX3810" y="connsiteY3810"/>
              </a:cxn>
              <a:cxn ang="0">
                <a:pos x="connsiteX3811" y="connsiteY3811"/>
              </a:cxn>
              <a:cxn ang="0">
                <a:pos x="connsiteX3812" y="connsiteY3812"/>
              </a:cxn>
              <a:cxn ang="0">
                <a:pos x="connsiteX3813" y="connsiteY3813"/>
              </a:cxn>
              <a:cxn ang="0">
                <a:pos x="connsiteX3814" y="connsiteY3814"/>
              </a:cxn>
              <a:cxn ang="0">
                <a:pos x="connsiteX3815" y="connsiteY3815"/>
              </a:cxn>
              <a:cxn ang="0">
                <a:pos x="connsiteX3816" y="connsiteY3816"/>
              </a:cxn>
              <a:cxn ang="0">
                <a:pos x="connsiteX3817" y="connsiteY3817"/>
              </a:cxn>
              <a:cxn ang="0">
                <a:pos x="connsiteX3818" y="connsiteY3818"/>
              </a:cxn>
              <a:cxn ang="0">
                <a:pos x="connsiteX3819" y="connsiteY3819"/>
              </a:cxn>
              <a:cxn ang="0">
                <a:pos x="connsiteX3820" y="connsiteY3820"/>
              </a:cxn>
              <a:cxn ang="0">
                <a:pos x="connsiteX3821" y="connsiteY3821"/>
              </a:cxn>
              <a:cxn ang="0">
                <a:pos x="connsiteX3822" y="connsiteY3822"/>
              </a:cxn>
              <a:cxn ang="0">
                <a:pos x="connsiteX3823" y="connsiteY3823"/>
              </a:cxn>
              <a:cxn ang="0">
                <a:pos x="connsiteX3824" y="connsiteY3824"/>
              </a:cxn>
              <a:cxn ang="0">
                <a:pos x="connsiteX3825" y="connsiteY3825"/>
              </a:cxn>
              <a:cxn ang="0">
                <a:pos x="connsiteX3826" y="connsiteY3826"/>
              </a:cxn>
              <a:cxn ang="0">
                <a:pos x="connsiteX3827" y="connsiteY3827"/>
              </a:cxn>
              <a:cxn ang="0">
                <a:pos x="connsiteX3828" y="connsiteY3828"/>
              </a:cxn>
              <a:cxn ang="0">
                <a:pos x="connsiteX3829" y="connsiteY3829"/>
              </a:cxn>
              <a:cxn ang="0">
                <a:pos x="connsiteX3830" y="connsiteY3830"/>
              </a:cxn>
              <a:cxn ang="0">
                <a:pos x="connsiteX3831" y="connsiteY3831"/>
              </a:cxn>
              <a:cxn ang="0">
                <a:pos x="connsiteX3832" y="connsiteY3832"/>
              </a:cxn>
              <a:cxn ang="0">
                <a:pos x="connsiteX3833" y="connsiteY3833"/>
              </a:cxn>
              <a:cxn ang="0">
                <a:pos x="connsiteX3834" y="connsiteY3834"/>
              </a:cxn>
              <a:cxn ang="0">
                <a:pos x="connsiteX3835" y="connsiteY3835"/>
              </a:cxn>
              <a:cxn ang="0">
                <a:pos x="connsiteX3836" y="connsiteY3836"/>
              </a:cxn>
              <a:cxn ang="0">
                <a:pos x="connsiteX3837" y="connsiteY3837"/>
              </a:cxn>
              <a:cxn ang="0">
                <a:pos x="connsiteX3838" y="connsiteY3838"/>
              </a:cxn>
              <a:cxn ang="0">
                <a:pos x="connsiteX3839" y="connsiteY3839"/>
              </a:cxn>
              <a:cxn ang="0">
                <a:pos x="connsiteX3840" y="connsiteY3840"/>
              </a:cxn>
              <a:cxn ang="0">
                <a:pos x="connsiteX3841" y="connsiteY3841"/>
              </a:cxn>
              <a:cxn ang="0">
                <a:pos x="connsiteX3842" y="connsiteY3842"/>
              </a:cxn>
              <a:cxn ang="0">
                <a:pos x="connsiteX3843" y="connsiteY3843"/>
              </a:cxn>
              <a:cxn ang="0">
                <a:pos x="connsiteX3844" y="connsiteY3844"/>
              </a:cxn>
              <a:cxn ang="0">
                <a:pos x="connsiteX3845" y="connsiteY3845"/>
              </a:cxn>
              <a:cxn ang="0">
                <a:pos x="connsiteX3846" y="connsiteY3846"/>
              </a:cxn>
              <a:cxn ang="0">
                <a:pos x="connsiteX3847" y="connsiteY3847"/>
              </a:cxn>
              <a:cxn ang="0">
                <a:pos x="connsiteX3848" y="connsiteY3848"/>
              </a:cxn>
              <a:cxn ang="0">
                <a:pos x="connsiteX3849" y="connsiteY3849"/>
              </a:cxn>
              <a:cxn ang="0">
                <a:pos x="connsiteX3850" y="connsiteY3850"/>
              </a:cxn>
              <a:cxn ang="0">
                <a:pos x="connsiteX3851" y="connsiteY3851"/>
              </a:cxn>
              <a:cxn ang="0">
                <a:pos x="connsiteX3852" y="connsiteY3852"/>
              </a:cxn>
              <a:cxn ang="0">
                <a:pos x="connsiteX3853" y="connsiteY3853"/>
              </a:cxn>
              <a:cxn ang="0">
                <a:pos x="connsiteX3854" y="connsiteY3854"/>
              </a:cxn>
              <a:cxn ang="0">
                <a:pos x="connsiteX3855" y="connsiteY3855"/>
              </a:cxn>
              <a:cxn ang="0">
                <a:pos x="connsiteX3856" y="connsiteY3856"/>
              </a:cxn>
              <a:cxn ang="0">
                <a:pos x="connsiteX3857" y="connsiteY3857"/>
              </a:cxn>
              <a:cxn ang="0">
                <a:pos x="connsiteX3858" y="connsiteY3858"/>
              </a:cxn>
              <a:cxn ang="0">
                <a:pos x="connsiteX3859" y="connsiteY3859"/>
              </a:cxn>
              <a:cxn ang="0">
                <a:pos x="connsiteX3860" y="connsiteY3860"/>
              </a:cxn>
              <a:cxn ang="0">
                <a:pos x="connsiteX3861" y="connsiteY3861"/>
              </a:cxn>
              <a:cxn ang="0">
                <a:pos x="connsiteX3862" y="connsiteY3862"/>
              </a:cxn>
              <a:cxn ang="0">
                <a:pos x="connsiteX3863" y="connsiteY3863"/>
              </a:cxn>
              <a:cxn ang="0">
                <a:pos x="connsiteX3864" y="connsiteY3864"/>
              </a:cxn>
              <a:cxn ang="0">
                <a:pos x="connsiteX3865" y="connsiteY3865"/>
              </a:cxn>
              <a:cxn ang="0">
                <a:pos x="connsiteX3866" y="connsiteY3866"/>
              </a:cxn>
              <a:cxn ang="0">
                <a:pos x="connsiteX3867" y="connsiteY3867"/>
              </a:cxn>
              <a:cxn ang="0">
                <a:pos x="connsiteX3868" y="connsiteY3868"/>
              </a:cxn>
              <a:cxn ang="0">
                <a:pos x="connsiteX3869" y="connsiteY3869"/>
              </a:cxn>
              <a:cxn ang="0">
                <a:pos x="connsiteX3870" y="connsiteY3870"/>
              </a:cxn>
              <a:cxn ang="0">
                <a:pos x="connsiteX3871" y="connsiteY3871"/>
              </a:cxn>
              <a:cxn ang="0">
                <a:pos x="connsiteX3872" y="connsiteY3872"/>
              </a:cxn>
              <a:cxn ang="0">
                <a:pos x="connsiteX3873" y="connsiteY3873"/>
              </a:cxn>
              <a:cxn ang="0">
                <a:pos x="connsiteX3874" y="connsiteY3874"/>
              </a:cxn>
              <a:cxn ang="0">
                <a:pos x="connsiteX3875" y="connsiteY3875"/>
              </a:cxn>
              <a:cxn ang="0">
                <a:pos x="connsiteX3876" y="connsiteY3876"/>
              </a:cxn>
              <a:cxn ang="0">
                <a:pos x="connsiteX3877" y="connsiteY3877"/>
              </a:cxn>
              <a:cxn ang="0">
                <a:pos x="connsiteX3878" y="connsiteY3878"/>
              </a:cxn>
              <a:cxn ang="0">
                <a:pos x="connsiteX3879" y="connsiteY3879"/>
              </a:cxn>
              <a:cxn ang="0">
                <a:pos x="connsiteX3880" y="connsiteY3880"/>
              </a:cxn>
              <a:cxn ang="0">
                <a:pos x="connsiteX3881" y="connsiteY3881"/>
              </a:cxn>
              <a:cxn ang="0">
                <a:pos x="connsiteX3882" y="connsiteY3882"/>
              </a:cxn>
              <a:cxn ang="0">
                <a:pos x="connsiteX3883" y="connsiteY3883"/>
              </a:cxn>
              <a:cxn ang="0">
                <a:pos x="connsiteX3884" y="connsiteY3884"/>
              </a:cxn>
              <a:cxn ang="0">
                <a:pos x="connsiteX3885" y="connsiteY3885"/>
              </a:cxn>
              <a:cxn ang="0">
                <a:pos x="connsiteX3886" y="connsiteY3886"/>
              </a:cxn>
              <a:cxn ang="0">
                <a:pos x="connsiteX3887" y="connsiteY3887"/>
              </a:cxn>
              <a:cxn ang="0">
                <a:pos x="connsiteX3888" y="connsiteY3888"/>
              </a:cxn>
              <a:cxn ang="0">
                <a:pos x="connsiteX3889" y="connsiteY3889"/>
              </a:cxn>
              <a:cxn ang="0">
                <a:pos x="connsiteX3890" y="connsiteY3890"/>
              </a:cxn>
              <a:cxn ang="0">
                <a:pos x="connsiteX3891" y="connsiteY3891"/>
              </a:cxn>
              <a:cxn ang="0">
                <a:pos x="connsiteX3892" y="connsiteY3892"/>
              </a:cxn>
              <a:cxn ang="0">
                <a:pos x="connsiteX3893" y="connsiteY3893"/>
              </a:cxn>
              <a:cxn ang="0">
                <a:pos x="connsiteX3894" y="connsiteY3894"/>
              </a:cxn>
              <a:cxn ang="0">
                <a:pos x="connsiteX3895" y="connsiteY3895"/>
              </a:cxn>
              <a:cxn ang="0">
                <a:pos x="connsiteX3896" y="connsiteY3896"/>
              </a:cxn>
              <a:cxn ang="0">
                <a:pos x="connsiteX3897" y="connsiteY3897"/>
              </a:cxn>
              <a:cxn ang="0">
                <a:pos x="connsiteX3898" y="connsiteY3898"/>
              </a:cxn>
              <a:cxn ang="0">
                <a:pos x="connsiteX3899" y="connsiteY3899"/>
              </a:cxn>
              <a:cxn ang="0">
                <a:pos x="connsiteX3900" y="connsiteY3900"/>
              </a:cxn>
              <a:cxn ang="0">
                <a:pos x="connsiteX3901" y="connsiteY3901"/>
              </a:cxn>
              <a:cxn ang="0">
                <a:pos x="connsiteX3902" y="connsiteY3902"/>
              </a:cxn>
              <a:cxn ang="0">
                <a:pos x="connsiteX3903" y="connsiteY3903"/>
              </a:cxn>
              <a:cxn ang="0">
                <a:pos x="connsiteX3904" y="connsiteY3904"/>
              </a:cxn>
              <a:cxn ang="0">
                <a:pos x="connsiteX3905" y="connsiteY3905"/>
              </a:cxn>
              <a:cxn ang="0">
                <a:pos x="connsiteX3906" y="connsiteY3906"/>
              </a:cxn>
              <a:cxn ang="0">
                <a:pos x="connsiteX3907" y="connsiteY3907"/>
              </a:cxn>
              <a:cxn ang="0">
                <a:pos x="connsiteX3908" y="connsiteY3908"/>
              </a:cxn>
              <a:cxn ang="0">
                <a:pos x="connsiteX3909" y="connsiteY3909"/>
              </a:cxn>
              <a:cxn ang="0">
                <a:pos x="connsiteX3910" y="connsiteY3910"/>
              </a:cxn>
              <a:cxn ang="0">
                <a:pos x="connsiteX3911" y="connsiteY3911"/>
              </a:cxn>
              <a:cxn ang="0">
                <a:pos x="connsiteX3912" y="connsiteY3912"/>
              </a:cxn>
              <a:cxn ang="0">
                <a:pos x="connsiteX3913" y="connsiteY3913"/>
              </a:cxn>
              <a:cxn ang="0">
                <a:pos x="connsiteX3914" y="connsiteY3914"/>
              </a:cxn>
              <a:cxn ang="0">
                <a:pos x="connsiteX3915" y="connsiteY3915"/>
              </a:cxn>
              <a:cxn ang="0">
                <a:pos x="connsiteX3916" y="connsiteY3916"/>
              </a:cxn>
              <a:cxn ang="0">
                <a:pos x="connsiteX3917" y="connsiteY3917"/>
              </a:cxn>
              <a:cxn ang="0">
                <a:pos x="connsiteX3918" y="connsiteY3918"/>
              </a:cxn>
              <a:cxn ang="0">
                <a:pos x="connsiteX3919" y="connsiteY3919"/>
              </a:cxn>
              <a:cxn ang="0">
                <a:pos x="connsiteX3920" y="connsiteY3920"/>
              </a:cxn>
              <a:cxn ang="0">
                <a:pos x="connsiteX3921" y="connsiteY3921"/>
              </a:cxn>
              <a:cxn ang="0">
                <a:pos x="connsiteX3922" y="connsiteY3922"/>
              </a:cxn>
              <a:cxn ang="0">
                <a:pos x="connsiteX3923" y="connsiteY3923"/>
              </a:cxn>
              <a:cxn ang="0">
                <a:pos x="connsiteX3924" y="connsiteY3924"/>
              </a:cxn>
              <a:cxn ang="0">
                <a:pos x="connsiteX3925" y="connsiteY3925"/>
              </a:cxn>
              <a:cxn ang="0">
                <a:pos x="connsiteX3926" y="connsiteY3926"/>
              </a:cxn>
              <a:cxn ang="0">
                <a:pos x="connsiteX3927" y="connsiteY3927"/>
              </a:cxn>
              <a:cxn ang="0">
                <a:pos x="connsiteX3928" y="connsiteY3928"/>
              </a:cxn>
              <a:cxn ang="0">
                <a:pos x="connsiteX3929" y="connsiteY3929"/>
              </a:cxn>
              <a:cxn ang="0">
                <a:pos x="connsiteX3930" y="connsiteY3930"/>
              </a:cxn>
              <a:cxn ang="0">
                <a:pos x="connsiteX3931" y="connsiteY3931"/>
              </a:cxn>
              <a:cxn ang="0">
                <a:pos x="connsiteX3932" y="connsiteY3932"/>
              </a:cxn>
              <a:cxn ang="0">
                <a:pos x="connsiteX3933" y="connsiteY3933"/>
              </a:cxn>
              <a:cxn ang="0">
                <a:pos x="connsiteX3934" y="connsiteY3934"/>
              </a:cxn>
              <a:cxn ang="0">
                <a:pos x="connsiteX3935" y="connsiteY3935"/>
              </a:cxn>
              <a:cxn ang="0">
                <a:pos x="connsiteX3936" y="connsiteY3936"/>
              </a:cxn>
              <a:cxn ang="0">
                <a:pos x="connsiteX3937" y="connsiteY3937"/>
              </a:cxn>
              <a:cxn ang="0">
                <a:pos x="connsiteX3938" y="connsiteY3938"/>
              </a:cxn>
              <a:cxn ang="0">
                <a:pos x="connsiteX3939" y="connsiteY3939"/>
              </a:cxn>
              <a:cxn ang="0">
                <a:pos x="connsiteX3940" y="connsiteY3940"/>
              </a:cxn>
              <a:cxn ang="0">
                <a:pos x="connsiteX3941" y="connsiteY3941"/>
              </a:cxn>
              <a:cxn ang="0">
                <a:pos x="connsiteX3942" y="connsiteY3942"/>
              </a:cxn>
              <a:cxn ang="0">
                <a:pos x="connsiteX3943" y="connsiteY3943"/>
              </a:cxn>
              <a:cxn ang="0">
                <a:pos x="connsiteX3944" y="connsiteY3944"/>
              </a:cxn>
              <a:cxn ang="0">
                <a:pos x="connsiteX3945" y="connsiteY3945"/>
              </a:cxn>
              <a:cxn ang="0">
                <a:pos x="connsiteX3946" y="connsiteY3946"/>
              </a:cxn>
              <a:cxn ang="0">
                <a:pos x="connsiteX3947" y="connsiteY3947"/>
              </a:cxn>
              <a:cxn ang="0">
                <a:pos x="connsiteX3948" y="connsiteY3948"/>
              </a:cxn>
              <a:cxn ang="0">
                <a:pos x="connsiteX3949" y="connsiteY3949"/>
              </a:cxn>
              <a:cxn ang="0">
                <a:pos x="connsiteX3950" y="connsiteY3950"/>
              </a:cxn>
              <a:cxn ang="0">
                <a:pos x="connsiteX3951" y="connsiteY3951"/>
              </a:cxn>
              <a:cxn ang="0">
                <a:pos x="connsiteX3952" y="connsiteY3952"/>
              </a:cxn>
              <a:cxn ang="0">
                <a:pos x="connsiteX3953" y="connsiteY3953"/>
              </a:cxn>
              <a:cxn ang="0">
                <a:pos x="connsiteX3954" y="connsiteY3954"/>
              </a:cxn>
              <a:cxn ang="0">
                <a:pos x="connsiteX3955" y="connsiteY3955"/>
              </a:cxn>
              <a:cxn ang="0">
                <a:pos x="connsiteX3956" y="connsiteY3956"/>
              </a:cxn>
              <a:cxn ang="0">
                <a:pos x="connsiteX3957" y="connsiteY3957"/>
              </a:cxn>
              <a:cxn ang="0">
                <a:pos x="connsiteX3958" y="connsiteY3958"/>
              </a:cxn>
              <a:cxn ang="0">
                <a:pos x="connsiteX3959" y="connsiteY3959"/>
              </a:cxn>
              <a:cxn ang="0">
                <a:pos x="connsiteX3960" y="connsiteY3960"/>
              </a:cxn>
              <a:cxn ang="0">
                <a:pos x="connsiteX3961" y="connsiteY3961"/>
              </a:cxn>
              <a:cxn ang="0">
                <a:pos x="connsiteX3962" y="connsiteY3962"/>
              </a:cxn>
              <a:cxn ang="0">
                <a:pos x="connsiteX3963" y="connsiteY3963"/>
              </a:cxn>
              <a:cxn ang="0">
                <a:pos x="connsiteX3964" y="connsiteY3964"/>
              </a:cxn>
              <a:cxn ang="0">
                <a:pos x="connsiteX3965" y="connsiteY3965"/>
              </a:cxn>
              <a:cxn ang="0">
                <a:pos x="connsiteX3966" y="connsiteY3966"/>
              </a:cxn>
              <a:cxn ang="0">
                <a:pos x="connsiteX3967" y="connsiteY3967"/>
              </a:cxn>
              <a:cxn ang="0">
                <a:pos x="connsiteX3968" y="connsiteY3968"/>
              </a:cxn>
              <a:cxn ang="0">
                <a:pos x="connsiteX3969" y="connsiteY3969"/>
              </a:cxn>
              <a:cxn ang="0">
                <a:pos x="connsiteX3970" y="connsiteY3970"/>
              </a:cxn>
              <a:cxn ang="0">
                <a:pos x="connsiteX3971" y="connsiteY3971"/>
              </a:cxn>
              <a:cxn ang="0">
                <a:pos x="connsiteX3972" y="connsiteY3972"/>
              </a:cxn>
              <a:cxn ang="0">
                <a:pos x="connsiteX3973" y="connsiteY3973"/>
              </a:cxn>
              <a:cxn ang="0">
                <a:pos x="connsiteX3974" y="connsiteY3974"/>
              </a:cxn>
              <a:cxn ang="0">
                <a:pos x="connsiteX3975" y="connsiteY3975"/>
              </a:cxn>
              <a:cxn ang="0">
                <a:pos x="connsiteX3976" y="connsiteY3976"/>
              </a:cxn>
              <a:cxn ang="0">
                <a:pos x="connsiteX3977" y="connsiteY3977"/>
              </a:cxn>
              <a:cxn ang="0">
                <a:pos x="connsiteX3978" y="connsiteY3978"/>
              </a:cxn>
              <a:cxn ang="0">
                <a:pos x="connsiteX3979" y="connsiteY3979"/>
              </a:cxn>
              <a:cxn ang="0">
                <a:pos x="connsiteX3980" y="connsiteY3980"/>
              </a:cxn>
              <a:cxn ang="0">
                <a:pos x="connsiteX3981" y="connsiteY3981"/>
              </a:cxn>
              <a:cxn ang="0">
                <a:pos x="connsiteX3982" y="connsiteY3982"/>
              </a:cxn>
              <a:cxn ang="0">
                <a:pos x="connsiteX3983" y="connsiteY3983"/>
              </a:cxn>
              <a:cxn ang="0">
                <a:pos x="connsiteX3984" y="connsiteY3984"/>
              </a:cxn>
              <a:cxn ang="0">
                <a:pos x="connsiteX3985" y="connsiteY3985"/>
              </a:cxn>
              <a:cxn ang="0">
                <a:pos x="connsiteX3986" y="connsiteY3986"/>
              </a:cxn>
              <a:cxn ang="0">
                <a:pos x="connsiteX3987" y="connsiteY3987"/>
              </a:cxn>
              <a:cxn ang="0">
                <a:pos x="connsiteX3988" y="connsiteY3988"/>
              </a:cxn>
              <a:cxn ang="0">
                <a:pos x="connsiteX3989" y="connsiteY3989"/>
              </a:cxn>
              <a:cxn ang="0">
                <a:pos x="connsiteX3990" y="connsiteY3990"/>
              </a:cxn>
              <a:cxn ang="0">
                <a:pos x="connsiteX3991" y="connsiteY3991"/>
              </a:cxn>
              <a:cxn ang="0">
                <a:pos x="connsiteX3992" y="connsiteY3992"/>
              </a:cxn>
              <a:cxn ang="0">
                <a:pos x="connsiteX3993" y="connsiteY3993"/>
              </a:cxn>
              <a:cxn ang="0">
                <a:pos x="connsiteX3994" y="connsiteY3994"/>
              </a:cxn>
              <a:cxn ang="0">
                <a:pos x="connsiteX3995" y="connsiteY3995"/>
              </a:cxn>
              <a:cxn ang="0">
                <a:pos x="connsiteX3996" y="connsiteY3996"/>
              </a:cxn>
              <a:cxn ang="0">
                <a:pos x="connsiteX3997" y="connsiteY3997"/>
              </a:cxn>
              <a:cxn ang="0">
                <a:pos x="connsiteX3998" y="connsiteY3998"/>
              </a:cxn>
              <a:cxn ang="0">
                <a:pos x="connsiteX3999" y="connsiteY3999"/>
              </a:cxn>
              <a:cxn ang="0">
                <a:pos x="connsiteX4000" y="connsiteY4000"/>
              </a:cxn>
              <a:cxn ang="0">
                <a:pos x="connsiteX4001" y="connsiteY4001"/>
              </a:cxn>
              <a:cxn ang="0">
                <a:pos x="connsiteX4002" y="connsiteY4002"/>
              </a:cxn>
              <a:cxn ang="0">
                <a:pos x="connsiteX4003" y="connsiteY4003"/>
              </a:cxn>
              <a:cxn ang="0">
                <a:pos x="connsiteX4004" y="connsiteY4004"/>
              </a:cxn>
              <a:cxn ang="0">
                <a:pos x="connsiteX4005" y="connsiteY4005"/>
              </a:cxn>
              <a:cxn ang="0">
                <a:pos x="connsiteX4006" y="connsiteY4006"/>
              </a:cxn>
              <a:cxn ang="0">
                <a:pos x="connsiteX4007" y="connsiteY4007"/>
              </a:cxn>
              <a:cxn ang="0">
                <a:pos x="connsiteX4008" y="connsiteY4008"/>
              </a:cxn>
              <a:cxn ang="0">
                <a:pos x="connsiteX4009" y="connsiteY4009"/>
              </a:cxn>
              <a:cxn ang="0">
                <a:pos x="connsiteX4010" y="connsiteY4010"/>
              </a:cxn>
              <a:cxn ang="0">
                <a:pos x="connsiteX4011" y="connsiteY4011"/>
              </a:cxn>
              <a:cxn ang="0">
                <a:pos x="connsiteX4012" y="connsiteY4012"/>
              </a:cxn>
              <a:cxn ang="0">
                <a:pos x="connsiteX4013" y="connsiteY4013"/>
              </a:cxn>
              <a:cxn ang="0">
                <a:pos x="connsiteX4014" y="connsiteY4014"/>
              </a:cxn>
              <a:cxn ang="0">
                <a:pos x="connsiteX4015" y="connsiteY4015"/>
              </a:cxn>
              <a:cxn ang="0">
                <a:pos x="connsiteX4016" y="connsiteY4016"/>
              </a:cxn>
              <a:cxn ang="0">
                <a:pos x="connsiteX4017" y="connsiteY4017"/>
              </a:cxn>
              <a:cxn ang="0">
                <a:pos x="connsiteX4018" y="connsiteY4018"/>
              </a:cxn>
              <a:cxn ang="0">
                <a:pos x="connsiteX4019" y="connsiteY4019"/>
              </a:cxn>
              <a:cxn ang="0">
                <a:pos x="connsiteX4020" y="connsiteY4020"/>
              </a:cxn>
              <a:cxn ang="0">
                <a:pos x="connsiteX4021" y="connsiteY4021"/>
              </a:cxn>
              <a:cxn ang="0">
                <a:pos x="connsiteX4022" y="connsiteY4022"/>
              </a:cxn>
              <a:cxn ang="0">
                <a:pos x="connsiteX4023" y="connsiteY4023"/>
              </a:cxn>
              <a:cxn ang="0">
                <a:pos x="connsiteX4024" y="connsiteY4024"/>
              </a:cxn>
              <a:cxn ang="0">
                <a:pos x="connsiteX4025" y="connsiteY4025"/>
              </a:cxn>
              <a:cxn ang="0">
                <a:pos x="connsiteX4026" y="connsiteY4026"/>
              </a:cxn>
              <a:cxn ang="0">
                <a:pos x="connsiteX4027" y="connsiteY4027"/>
              </a:cxn>
              <a:cxn ang="0">
                <a:pos x="connsiteX4028" y="connsiteY4028"/>
              </a:cxn>
              <a:cxn ang="0">
                <a:pos x="connsiteX4029" y="connsiteY4029"/>
              </a:cxn>
              <a:cxn ang="0">
                <a:pos x="connsiteX4030" y="connsiteY4030"/>
              </a:cxn>
              <a:cxn ang="0">
                <a:pos x="connsiteX4031" y="connsiteY4031"/>
              </a:cxn>
              <a:cxn ang="0">
                <a:pos x="connsiteX4032" y="connsiteY4032"/>
              </a:cxn>
              <a:cxn ang="0">
                <a:pos x="connsiteX4033" y="connsiteY4033"/>
              </a:cxn>
              <a:cxn ang="0">
                <a:pos x="connsiteX4034" y="connsiteY4034"/>
              </a:cxn>
              <a:cxn ang="0">
                <a:pos x="connsiteX4035" y="connsiteY4035"/>
              </a:cxn>
              <a:cxn ang="0">
                <a:pos x="connsiteX4036" y="connsiteY4036"/>
              </a:cxn>
              <a:cxn ang="0">
                <a:pos x="connsiteX4037" y="connsiteY4037"/>
              </a:cxn>
              <a:cxn ang="0">
                <a:pos x="connsiteX4038" y="connsiteY4038"/>
              </a:cxn>
              <a:cxn ang="0">
                <a:pos x="connsiteX4039" y="connsiteY4039"/>
              </a:cxn>
              <a:cxn ang="0">
                <a:pos x="connsiteX4040" y="connsiteY4040"/>
              </a:cxn>
              <a:cxn ang="0">
                <a:pos x="connsiteX4041" y="connsiteY4041"/>
              </a:cxn>
              <a:cxn ang="0">
                <a:pos x="connsiteX4042" y="connsiteY4042"/>
              </a:cxn>
              <a:cxn ang="0">
                <a:pos x="connsiteX4043" y="connsiteY4043"/>
              </a:cxn>
              <a:cxn ang="0">
                <a:pos x="connsiteX4044" y="connsiteY4044"/>
              </a:cxn>
              <a:cxn ang="0">
                <a:pos x="connsiteX4045" y="connsiteY4045"/>
              </a:cxn>
              <a:cxn ang="0">
                <a:pos x="connsiteX4046" y="connsiteY4046"/>
              </a:cxn>
              <a:cxn ang="0">
                <a:pos x="connsiteX4047" y="connsiteY4047"/>
              </a:cxn>
              <a:cxn ang="0">
                <a:pos x="connsiteX4048" y="connsiteY4048"/>
              </a:cxn>
              <a:cxn ang="0">
                <a:pos x="connsiteX4049" y="connsiteY4049"/>
              </a:cxn>
              <a:cxn ang="0">
                <a:pos x="connsiteX4050" y="connsiteY4050"/>
              </a:cxn>
              <a:cxn ang="0">
                <a:pos x="connsiteX4051" y="connsiteY4051"/>
              </a:cxn>
              <a:cxn ang="0">
                <a:pos x="connsiteX4052" y="connsiteY4052"/>
              </a:cxn>
              <a:cxn ang="0">
                <a:pos x="connsiteX4053" y="connsiteY4053"/>
              </a:cxn>
              <a:cxn ang="0">
                <a:pos x="connsiteX4054" y="connsiteY4054"/>
              </a:cxn>
              <a:cxn ang="0">
                <a:pos x="connsiteX4055" y="connsiteY4055"/>
              </a:cxn>
              <a:cxn ang="0">
                <a:pos x="connsiteX4056" y="connsiteY4056"/>
              </a:cxn>
              <a:cxn ang="0">
                <a:pos x="connsiteX4057" y="connsiteY4057"/>
              </a:cxn>
              <a:cxn ang="0">
                <a:pos x="connsiteX4058" y="connsiteY4058"/>
              </a:cxn>
              <a:cxn ang="0">
                <a:pos x="connsiteX4059" y="connsiteY4059"/>
              </a:cxn>
              <a:cxn ang="0">
                <a:pos x="connsiteX4060" y="connsiteY4060"/>
              </a:cxn>
              <a:cxn ang="0">
                <a:pos x="connsiteX4061" y="connsiteY4061"/>
              </a:cxn>
              <a:cxn ang="0">
                <a:pos x="connsiteX4062" y="connsiteY4062"/>
              </a:cxn>
              <a:cxn ang="0">
                <a:pos x="connsiteX4063" y="connsiteY4063"/>
              </a:cxn>
              <a:cxn ang="0">
                <a:pos x="connsiteX4064" y="connsiteY4064"/>
              </a:cxn>
              <a:cxn ang="0">
                <a:pos x="connsiteX4065" y="connsiteY4065"/>
              </a:cxn>
              <a:cxn ang="0">
                <a:pos x="connsiteX4066" y="connsiteY4066"/>
              </a:cxn>
              <a:cxn ang="0">
                <a:pos x="connsiteX4067" y="connsiteY4067"/>
              </a:cxn>
              <a:cxn ang="0">
                <a:pos x="connsiteX4068" y="connsiteY4068"/>
              </a:cxn>
              <a:cxn ang="0">
                <a:pos x="connsiteX4069" y="connsiteY4069"/>
              </a:cxn>
              <a:cxn ang="0">
                <a:pos x="connsiteX4070" y="connsiteY4070"/>
              </a:cxn>
              <a:cxn ang="0">
                <a:pos x="connsiteX4071" y="connsiteY4071"/>
              </a:cxn>
              <a:cxn ang="0">
                <a:pos x="connsiteX4072" y="connsiteY4072"/>
              </a:cxn>
              <a:cxn ang="0">
                <a:pos x="connsiteX4073" y="connsiteY4073"/>
              </a:cxn>
              <a:cxn ang="0">
                <a:pos x="connsiteX4074" y="connsiteY4074"/>
              </a:cxn>
              <a:cxn ang="0">
                <a:pos x="connsiteX4075" y="connsiteY4075"/>
              </a:cxn>
              <a:cxn ang="0">
                <a:pos x="connsiteX4076" y="connsiteY4076"/>
              </a:cxn>
              <a:cxn ang="0">
                <a:pos x="connsiteX4077" y="connsiteY4077"/>
              </a:cxn>
              <a:cxn ang="0">
                <a:pos x="connsiteX4078" y="connsiteY4078"/>
              </a:cxn>
              <a:cxn ang="0">
                <a:pos x="connsiteX4079" y="connsiteY4079"/>
              </a:cxn>
              <a:cxn ang="0">
                <a:pos x="connsiteX4080" y="connsiteY4080"/>
              </a:cxn>
              <a:cxn ang="0">
                <a:pos x="connsiteX4081" y="connsiteY4081"/>
              </a:cxn>
              <a:cxn ang="0">
                <a:pos x="connsiteX4082" y="connsiteY4082"/>
              </a:cxn>
              <a:cxn ang="0">
                <a:pos x="connsiteX4083" y="connsiteY4083"/>
              </a:cxn>
              <a:cxn ang="0">
                <a:pos x="connsiteX4084" y="connsiteY4084"/>
              </a:cxn>
              <a:cxn ang="0">
                <a:pos x="connsiteX4085" y="connsiteY4085"/>
              </a:cxn>
              <a:cxn ang="0">
                <a:pos x="connsiteX4086" y="connsiteY4086"/>
              </a:cxn>
              <a:cxn ang="0">
                <a:pos x="connsiteX4087" y="connsiteY4087"/>
              </a:cxn>
              <a:cxn ang="0">
                <a:pos x="connsiteX4088" y="connsiteY4088"/>
              </a:cxn>
              <a:cxn ang="0">
                <a:pos x="connsiteX4089" y="connsiteY4089"/>
              </a:cxn>
              <a:cxn ang="0">
                <a:pos x="connsiteX4090" y="connsiteY4090"/>
              </a:cxn>
              <a:cxn ang="0">
                <a:pos x="connsiteX4091" y="connsiteY4091"/>
              </a:cxn>
              <a:cxn ang="0">
                <a:pos x="connsiteX4092" y="connsiteY4092"/>
              </a:cxn>
              <a:cxn ang="0">
                <a:pos x="connsiteX4093" y="connsiteY4093"/>
              </a:cxn>
              <a:cxn ang="0">
                <a:pos x="connsiteX4094" y="connsiteY4094"/>
              </a:cxn>
              <a:cxn ang="0">
                <a:pos x="connsiteX4095" y="connsiteY4095"/>
              </a:cxn>
              <a:cxn ang="0">
                <a:pos x="connsiteX4096" y="connsiteY4096"/>
              </a:cxn>
              <a:cxn ang="0">
                <a:pos x="connsiteX4097" y="connsiteY4097"/>
              </a:cxn>
              <a:cxn ang="0">
                <a:pos x="connsiteX4098" y="connsiteY4098"/>
              </a:cxn>
              <a:cxn ang="0">
                <a:pos x="connsiteX4099" y="connsiteY4099"/>
              </a:cxn>
              <a:cxn ang="0">
                <a:pos x="connsiteX4100" y="connsiteY4100"/>
              </a:cxn>
              <a:cxn ang="0">
                <a:pos x="connsiteX4101" y="connsiteY4101"/>
              </a:cxn>
              <a:cxn ang="0">
                <a:pos x="connsiteX4102" y="connsiteY4102"/>
              </a:cxn>
              <a:cxn ang="0">
                <a:pos x="connsiteX4103" y="connsiteY4103"/>
              </a:cxn>
              <a:cxn ang="0">
                <a:pos x="connsiteX4104" y="connsiteY4104"/>
              </a:cxn>
              <a:cxn ang="0">
                <a:pos x="connsiteX4105" y="connsiteY4105"/>
              </a:cxn>
              <a:cxn ang="0">
                <a:pos x="connsiteX4106" y="connsiteY4106"/>
              </a:cxn>
              <a:cxn ang="0">
                <a:pos x="connsiteX4107" y="connsiteY4107"/>
              </a:cxn>
              <a:cxn ang="0">
                <a:pos x="connsiteX4108" y="connsiteY4108"/>
              </a:cxn>
              <a:cxn ang="0">
                <a:pos x="connsiteX4109" y="connsiteY4109"/>
              </a:cxn>
              <a:cxn ang="0">
                <a:pos x="connsiteX4110" y="connsiteY4110"/>
              </a:cxn>
              <a:cxn ang="0">
                <a:pos x="connsiteX4111" y="connsiteY4111"/>
              </a:cxn>
              <a:cxn ang="0">
                <a:pos x="connsiteX4112" y="connsiteY4112"/>
              </a:cxn>
              <a:cxn ang="0">
                <a:pos x="connsiteX4113" y="connsiteY4113"/>
              </a:cxn>
              <a:cxn ang="0">
                <a:pos x="connsiteX4114" y="connsiteY4114"/>
              </a:cxn>
              <a:cxn ang="0">
                <a:pos x="connsiteX4115" y="connsiteY4115"/>
              </a:cxn>
              <a:cxn ang="0">
                <a:pos x="connsiteX4116" y="connsiteY4116"/>
              </a:cxn>
              <a:cxn ang="0">
                <a:pos x="connsiteX4117" y="connsiteY4117"/>
              </a:cxn>
              <a:cxn ang="0">
                <a:pos x="connsiteX4118" y="connsiteY4118"/>
              </a:cxn>
              <a:cxn ang="0">
                <a:pos x="connsiteX4119" y="connsiteY4119"/>
              </a:cxn>
              <a:cxn ang="0">
                <a:pos x="connsiteX4120" y="connsiteY4120"/>
              </a:cxn>
              <a:cxn ang="0">
                <a:pos x="connsiteX4121" y="connsiteY4121"/>
              </a:cxn>
              <a:cxn ang="0">
                <a:pos x="connsiteX4122" y="connsiteY4122"/>
              </a:cxn>
              <a:cxn ang="0">
                <a:pos x="connsiteX4123" y="connsiteY4123"/>
              </a:cxn>
              <a:cxn ang="0">
                <a:pos x="connsiteX4124" y="connsiteY4124"/>
              </a:cxn>
              <a:cxn ang="0">
                <a:pos x="connsiteX4125" y="connsiteY4125"/>
              </a:cxn>
              <a:cxn ang="0">
                <a:pos x="connsiteX4126" y="connsiteY4126"/>
              </a:cxn>
              <a:cxn ang="0">
                <a:pos x="connsiteX4127" y="connsiteY4127"/>
              </a:cxn>
              <a:cxn ang="0">
                <a:pos x="connsiteX4128" y="connsiteY4128"/>
              </a:cxn>
              <a:cxn ang="0">
                <a:pos x="connsiteX4129" y="connsiteY4129"/>
              </a:cxn>
              <a:cxn ang="0">
                <a:pos x="connsiteX4130" y="connsiteY4130"/>
              </a:cxn>
              <a:cxn ang="0">
                <a:pos x="connsiteX4131" y="connsiteY4131"/>
              </a:cxn>
              <a:cxn ang="0">
                <a:pos x="connsiteX4132" y="connsiteY4132"/>
              </a:cxn>
              <a:cxn ang="0">
                <a:pos x="connsiteX4133" y="connsiteY4133"/>
              </a:cxn>
              <a:cxn ang="0">
                <a:pos x="connsiteX4134" y="connsiteY4134"/>
              </a:cxn>
              <a:cxn ang="0">
                <a:pos x="connsiteX4135" y="connsiteY4135"/>
              </a:cxn>
              <a:cxn ang="0">
                <a:pos x="connsiteX4136" y="connsiteY4136"/>
              </a:cxn>
              <a:cxn ang="0">
                <a:pos x="connsiteX4137" y="connsiteY4137"/>
              </a:cxn>
              <a:cxn ang="0">
                <a:pos x="connsiteX4138" y="connsiteY4138"/>
              </a:cxn>
              <a:cxn ang="0">
                <a:pos x="connsiteX4139" y="connsiteY4139"/>
              </a:cxn>
              <a:cxn ang="0">
                <a:pos x="connsiteX4140" y="connsiteY4140"/>
              </a:cxn>
              <a:cxn ang="0">
                <a:pos x="connsiteX4141" y="connsiteY4141"/>
              </a:cxn>
              <a:cxn ang="0">
                <a:pos x="connsiteX4142" y="connsiteY4142"/>
              </a:cxn>
              <a:cxn ang="0">
                <a:pos x="connsiteX4143" y="connsiteY4143"/>
              </a:cxn>
              <a:cxn ang="0">
                <a:pos x="connsiteX4144" y="connsiteY4144"/>
              </a:cxn>
              <a:cxn ang="0">
                <a:pos x="connsiteX4145" y="connsiteY4145"/>
              </a:cxn>
              <a:cxn ang="0">
                <a:pos x="connsiteX4146" y="connsiteY4146"/>
              </a:cxn>
              <a:cxn ang="0">
                <a:pos x="connsiteX4147" y="connsiteY4147"/>
              </a:cxn>
              <a:cxn ang="0">
                <a:pos x="connsiteX4148" y="connsiteY4148"/>
              </a:cxn>
              <a:cxn ang="0">
                <a:pos x="connsiteX4149" y="connsiteY4149"/>
              </a:cxn>
              <a:cxn ang="0">
                <a:pos x="connsiteX4150" y="connsiteY4150"/>
              </a:cxn>
              <a:cxn ang="0">
                <a:pos x="connsiteX4151" y="connsiteY4151"/>
              </a:cxn>
              <a:cxn ang="0">
                <a:pos x="connsiteX4152" y="connsiteY4152"/>
              </a:cxn>
              <a:cxn ang="0">
                <a:pos x="connsiteX4153" y="connsiteY4153"/>
              </a:cxn>
              <a:cxn ang="0">
                <a:pos x="connsiteX4154" y="connsiteY4154"/>
              </a:cxn>
              <a:cxn ang="0">
                <a:pos x="connsiteX4155" y="connsiteY4155"/>
              </a:cxn>
              <a:cxn ang="0">
                <a:pos x="connsiteX4156" y="connsiteY4156"/>
              </a:cxn>
              <a:cxn ang="0">
                <a:pos x="connsiteX4157" y="connsiteY4157"/>
              </a:cxn>
              <a:cxn ang="0">
                <a:pos x="connsiteX4158" y="connsiteY4158"/>
              </a:cxn>
              <a:cxn ang="0">
                <a:pos x="connsiteX4159" y="connsiteY4159"/>
              </a:cxn>
              <a:cxn ang="0">
                <a:pos x="connsiteX4160" y="connsiteY4160"/>
              </a:cxn>
              <a:cxn ang="0">
                <a:pos x="connsiteX4161" y="connsiteY4161"/>
              </a:cxn>
              <a:cxn ang="0">
                <a:pos x="connsiteX4162" y="connsiteY4162"/>
              </a:cxn>
              <a:cxn ang="0">
                <a:pos x="connsiteX4163" y="connsiteY4163"/>
              </a:cxn>
              <a:cxn ang="0">
                <a:pos x="connsiteX4164" y="connsiteY4164"/>
              </a:cxn>
              <a:cxn ang="0">
                <a:pos x="connsiteX4165" y="connsiteY4165"/>
              </a:cxn>
              <a:cxn ang="0">
                <a:pos x="connsiteX4166" y="connsiteY4166"/>
              </a:cxn>
              <a:cxn ang="0">
                <a:pos x="connsiteX4167" y="connsiteY4167"/>
              </a:cxn>
              <a:cxn ang="0">
                <a:pos x="connsiteX4168" y="connsiteY4168"/>
              </a:cxn>
              <a:cxn ang="0">
                <a:pos x="connsiteX4169" y="connsiteY4169"/>
              </a:cxn>
              <a:cxn ang="0">
                <a:pos x="connsiteX4170" y="connsiteY4170"/>
              </a:cxn>
              <a:cxn ang="0">
                <a:pos x="connsiteX4171" y="connsiteY4171"/>
              </a:cxn>
              <a:cxn ang="0">
                <a:pos x="connsiteX4172" y="connsiteY4172"/>
              </a:cxn>
              <a:cxn ang="0">
                <a:pos x="connsiteX4173" y="connsiteY4173"/>
              </a:cxn>
              <a:cxn ang="0">
                <a:pos x="connsiteX4174" y="connsiteY4174"/>
              </a:cxn>
              <a:cxn ang="0">
                <a:pos x="connsiteX4175" y="connsiteY4175"/>
              </a:cxn>
              <a:cxn ang="0">
                <a:pos x="connsiteX4176" y="connsiteY4176"/>
              </a:cxn>
              <a:cxn ang="0">
                <a:pos x="connsiteX4177" y="connsiteY4177"/>
              </a:cxn>
              <a:cxn ang="0">
                <a:pos x="connsiteX4178" y="connsiteY4178"/>
              </a:cxn>
              <a:cxn ang="0">
                <a:pos x="connsiteX4179" y="connsiteY4179"/>
              </a:cxn>
              <a:cxn ang="0">
                <a:pos x="connsiteX4180" y="connsiteY4180"/>
              </a:cxn>
              <a:cxn ang="0">
                <a:pos x="connsiteX4181" y="connsiteY4181"/>
              </a:cxn>
              <a:cxn ang="0">
                <a:pos x="connsiteX4182" y="connsiteY4182"/>
              </a:cxn>
              <a:cxn ang="0">
                <a:pos x="connsiteX4183" y="connsiteY4183"/>
              </a:cxn>
              <a:cxn ang="0">
                <a:pos x="connsiteX4184" y="connsiteY4184"/>
              </a:cxn>
              <a:cxn ang="0">
                <a:pos x="connsiteX4185" y="connsiteY4185"/>
              </a:cxn>
              <a:cxn ang="0">
                <a:pos x="connsiteX4186" y="connsiteY4186"/>
              </a:cxn>
              <a:cxn ang="0">
                <a:pos x="connsiteX4187" y="connsiteY4187"/>
              </a:cxn>
              <a:cxn ang="0">
                <a:pos x="connsiteX4188" y="connsiteY4188"/>
              </a:cxn>
              <a:cxn ang="0">
                <a:pos x="connsiteX4189" y="connsiteY4189"/>
              </a:cxn>
              <a:cxn ang="0">
                <a:pos x="connsiteX4190" y="connsiteY4190"/>
              </a:cxn>
              <a:cxn ang="0">
                <a:pos x="connsiteX4191" y="connsiteY4191"/>
              </a:cxn>
              <a:cxn ang="0">
                <a:pos x="connsiteX4192" y="connsiteY4192"/>
              </a:cxn>
              <a:cxn ang="0">
                <a:pos x="connsiteX4193" y="connsiteY4193"/>
              </a:cxn>
              <a:cxn ang="0">
                <a:pos x="connsiteX4194" y="connsiteY4194"/>
              </a:cxn>
              <a:cxn ang="0">
                <a:pos x="connsiteX4195" y="connsiteY4195"/>
              </a:cxn>
              <a:cxn ang="0">
                <a:pos x="connsiteX4196" y="connsiteY4196"/>
              </a:cxn>
              <a:cxn ang="0">
                <a:pos x="connsiteX4197" y="connsiteY4197"/>
              </a:cxn>
              <a:cxn ang="0">
                <a:pos x="connsiteX4198" y="connsiteY4198"/>
              </a:cxn>
              <a:cxn ang="0">
                <a:pos x="connsiteX4199" y="connsiteY4199"/>
              </a:cxn>
              <a:cxn ang="0">
                <a:pos x="connsiteX4200" y="connsiteY4200"/>
              </a:cxn>
              <a:cxn ang="0">
                <a:pos x="connsiteX4201" y="connsiteY4201"/>
              </a:cxn>
              <a:cxn ang="0">
                <a:pos x="connsiteX4202" y="connsiteY4202"/>
              </a:cxn>
              <a:cxn ang="0">
                <a:pos x="connsiteX4203" y="connsiteY4203"/>
              </a:cxn>
              <a:cxn ang="0">
                <a:pos x="connsiteX4204" y="connsiteY4204"/>
              </a:cxn>
              <a:cxn ang="0">
                <a:pos x="connsiteX4205" y="connsiteY4205"/>
              </a:cxn>
              <a:cxn ang="0">
                <a:pos x="connsiteX4206" y="connsiteY4206"/>
              </a:cxn>
              <a:cxn ang="0">
                <a:pos x="connsiteX4207" y="connsiteY4207"/>
              </a:cxn>
              <a:cxn ang="0">
                <a:pos x="connsiteX4208" y="connsiteY4208"/>
              </a:cxn>
              <a:cxn ang="0">
                <a:pos x="connsiteX4209" y="connsiteY4209"/>
              </a:cxn>
              <a:cxn ang="0">
                <a:pos x="connsiteX4210" y="connsiteY4210"/>
              </a:cxn>
              <a:cxn ang="0">
                <a:pos x="connsiteX4211" y="connsiteY4211"/>
              </a:cxn>
              <a:cxn ang="0">
                <a:pos x="connsiteX4212" y="connsiteY4212"/>
              </a:cxn>
              <a:cxn ang="0">
                <a:pos x="connsiteX4213" y="connsiteY4213"/>
              </a:cxn>
              <a:cxn ang="0">
                <a:pos x="connsiteX4214" y="connsiteY4214"/>
              </a:cxn>
              <a:cxn ang="0">
                <a:pos x="connsiteX4215" y="connsiteY4215"/>
              </a:cxn>
              <a:cxn ang="0">
                <a:pos x="connsiteX4216" y="connsiteY4216"/>
              </a:cxn>
              <a:cxn ang="0">
                <a:pos x="connsiteX4217" y="connsiteY4217"/>
              </a:cxn>
              <a:cxn ang="0">
                <a:pos x="connsiteX4218" y="connsiteY4218"/>
              </a:cxn>
              <a:cxn ang="0">
                <a:pos x="connsiteX4219" y="connsiteY4219"/>
              </a:cxn>
              <a:cxn ang="0">
                <a:pos x="connsiteX4220" y="connsiteY4220"/>
              </a:cxn>
              <a:cxn ang="0">
                <a:pos x="connsiteX4221" y="connsiteY4221"/>
              </a:cxn>
              <a:cxn ang="0">
                <a:pos x="connsiteX4222" y="connsiteY4222"/>
              </a:cxn>
              <a:cxn ang="0">
                <a:pos x="connsiteX4223" y="connsiteY4223"/>
              </a:cxn>
              <a:cxn ang="0">
                <a:pos x="connsiteX4224" y="connsiteY4224"/>
              </a:cxn>
              <a:cxn ang="0">
                <a:pos x="connsiteX4225" y="connsiteY4225"/>
              </a:cxn>
              <a:cxn ang="0">
                <a:pos x="connsiteX4226" y="connsiteY4226"/>
              </a:cxn>
              <a:cxn ang="0">
                <a:pos x="connsiteX4227" y="connsiteY4227"/>
              </a:cxn>
              <a:cxn ang="0">
                <a:pos x="connsiteX4228" y="connsiteY4228"/>
              </a:cxn>
              <a:cxn ang="0">
                <a:pos x="connsiteX4229" y="connsiteY4229"/>
              </a:cxn>
              <a:cxn ang="0">
                <a:pos x="connsiteX4230" y="connsiteY4230"/>
              </a:cxn>
              <a:cxn ang="0">
                <a:pos x="connsiteX4231" y="connsiteY4231"/>
              </a:cxn>
              <a:cxn ang="0">
                <a:pos x="connsiteX4232" y="connsiteY4232"/>
              </a:cxn>
              <a:cxn ang="0">
                <a:pos x="connsiteX4233" y="connsiteY4233"/>
              </a:cxn>
              <a:cxn ang="0">
                <a:pos x="connsiteX4234" y="connsiteY4234"/>
              </a:cxn>
              <a:cxn ang="0">
                <a:pos x="connsiteX4235" y="connsiteY4235"/>
              </a:cxn>
              <a:cxn ang="0">
                <a:pos x="connsiteX4236" y="connsiteY4236"/>
              </a:cxn>
              <a:cxn ang="0">
                <a:pos x="connsiteX4237" y="connsiteY4237"/>
              </a:cxn>
              <a:cxn ang="0">
                <a:pos x="connsiteX4238" y="connsiteY4238"/>
              </a:cxn>
              <a:cxn ang="0">
                <a:pos x="connsiteX4239" y="connsiteY4239"/>
              </a:cxn>
              <a:cxn ang="0">
                <a:pos x="connsiteX4240" y="connsiteY4240"/>
              </a:cxn>
              <a:cxn ang="0">
                <a:pos x="connsiteX4241" y="connsiteY4241"/>
              </a:cxn>
              <a:cxn ang="0">
                <a:pos x="connsiteX4242" y="connsiteY4242"/>
              </a:cxn>
              <a:cxn ang="0">
                <a:pos x="connsiteX4243" y="connsiteY4243"/>
              </a:cxn>
              <a:cxn ang="0">
                <a:pos x="connsiteX4244" y="connsiteY4244"/>
              </a:cxn>
              <a:cxn ang="0">
                <a:pos x="connsiteX4245" y="connsiteY4245"/>
              </a:cxn>
              <a:cxn ang="0">
                <a:pos x="connsiteX4246" y="connsiteY4246"/>
              </a:cxn>
              <a:cxn ang="0">
                <a:pos x="connsiteX4247" y="connsiteY4247"/>
              </a:cxn>
              <a:cxn ang="0">
                <a:pos x="connsiteX4248" y="connsiteY4248"/>
              </a:cxn>
              <a:cxn ang="0">
                <a:pos x="connsiteX4249" y="connsiteY4249"/>
              </a:cxn>
              <a:cxn ang="0">
                <a:pos x="connsiteX4250" y="connsiteY4250"/>
              </a:cxn>
              <a:cxn ang="0">
                <a:pos x="connsiteX4251" y="connsiteY4251"/>
              </a:cxn>
              <a:cxn ang="0">
                <a:pos x="connsiteX4252" y="connsiteY4252"/>
              </a:cxn>
              <a:cxn ang="0">
                <a:pos x="connsiteX4253" y="connsiteY4253"/>
              </a:cxn>
              <a:cxn ang="0">
                <a:pos x="connsiteX4254" y="connsiteY4254"/>
              </a:cxn>
              <a:cxn ang="0">
                <a:pos x="connsiteX4255" y="connsiteY4255"/>
              </a:cxn>
              <a:cxn ang="0">
                <a:pos x="connsiteX4256" y="connsiteY4256"/>
              </a:cxn>
              <a:cxn ang="0">
                <a:pos x="connsiteX4257" y="connsiteY4257"/>
              </a:cxn>
              <a:cxn ang="0">
                <a:pos x="connsiteX4258" y="connsiteY4258"/>
              </a:cxn>
              <a:cxn ang="0">
                <a:pos x="connsiteX4259" y="connsiteY4259"/>
              </a:cxn>
              <a:cxn ang="0">
                <a:pos x="connsiteX4260" y="connsiteY4260"/>
              </a:cxn>
              <a:cxn ang="0">
                <a:pos x="connsiteX4261" y="connsiteY4261"/>
              </a:cxn>
              <a:cxn ang="0">
                <a:pos x="connsiteX4262" y="connsiteY4262"/>
              </a:cxn>
              <a:cxn ang="0">
                <a:pos x="connsiteX4263" y="connsiteY4263"/>
              </a:cxn>
              <a:cxn ang="0">
                <a:pos x="connsiteX4264" y="connsiteY4264"/>
              </a:cxn>
              <a:cxn ang="0">
                <a:pos x="connsiteX4265" y="connsiteY4265"/>
              </a:cxn>
              <a:cxn ang="0">
                <a:pos x="connsiteX4266" y="connsiteY4266"/>
              </a:cxn>
              <a:cxn ang="0">
                <a:pos x="connsiteX4267" y="connsiteY4267"/>
              </a:cxn>
              <a:cxn ang="0">
                <a:pos x="connsiteX4268" y="connsiteY4268"/>
              </a:cxn>
              <a:cxn ang="0">
                <a:pos x="connsiteX4269" y="connsiteY4269"/>
              </a:cxn>
              <a:cxn ang="0">
                <a:pos x="connsiteX4270" y="connsiteY4270"/>
              </a:cxn>
              <a:cxn ang="0">
                <a:pos x="connsiteX4271" y="connsiteY4271"/>
              </a:cxn>
              <a:cxn ang="0">
                <a:pos x="connsiteX4272" y="connsiteY4272"/>
              </a:cxn>
              <a:cxn ang="0">
                <a:pos x="connsiteX4273" y="connsiteY4273"/>
              </a:cxn>
              <a:cxn ang="0">
                <a:pos x="connsiteX4274" y="connsiteY4274"/>
              </a:cxn>
              <a:cxn ang="0">
                <a:pos x="connsiteX4275" y="connsiteY4275"/>
              </a:cxn>
              <a:cxn ang="0">
                <a:pos x="connsiteX4276" y="connsiteY4276"/>
              </a:cxn>
              <a:cxn ang="0">
                <a:pos x="connsiteX4277" y="connsiteY4277"/>
              </a:cxn>
              <a:cxn ang="0">
                <a:pos x="connsiteX4278" y="connsiteY4278"/>
              </a:cxn>
              <a:cxn ang="0">
                <a:pos x="connsiteX4279" y="connsiteY4279"/>
              </a:cxn>
              <a:cxn ang="0">
                <a:pos x="connsiteX4280" y="connsiteY4280"/>
              </a:cxn>
              <a:cxn ang="0">
                <a:pos x="connsiteX4281" y="connsiteY4281"/>
              </a:cxn>
              <a:cxn ang="0">
                <a:pos x="connsiteX4282" y="connsiteY4282"/>
              </a:cxn>
              <a:cxn ang="0">
                <a:pos x="connsiteX4283" y="connsiteY4283"/>
              </a:cxn>
              <a:cxn ang="0">
                <a:pos x="connsiteX4284" y="connsiteY4284"/>
              </a:cxn>
              <a:cxn ang="0">
                <a:pos x="connsiteX4285" y="connsiteY4285"/>
              </a:cxn>
              <a:cxn ang="0">
                <a:pos x="connsiteX4286" y="connsiteY4286"/>
              </a:cxn>
              <a:cxn ang="0">
                <a:pos x="connsiteX4287" y="connsiteY4287"/>
              </a:cxn>
              <a:cxn ang="0">
                <a:pos x="connsiteX4288" y="connsiteY4288"/>
              </a:cxn>
              <a:cxn ang="0">
                <a:pos x="connsiteX4289" y="connsiteY4289"/>
              </a:cxn>
              <a:cxn ang="0">
                <a:pos x="connsiteX4290" y="connsiteY4290"/>
              </a:cxn>
              <a:cxn ang="0">
                <a:pos x="connsiteX4291" y="connsiteY4291"/>
              </a:cxn>
              <a:cxn ang="0">
                <a:pos x="connsiteX4292" y="connsiteY4292"/>
              </a:cxn>
              <a:cxn ang="0">
                <a:pos x="connsiteX4293" y="connsiteY4293"/>
              </a:cxn>
              <a:cxn ang="0">
                <a:pos x="connsiteX4294" y="connsiteY4294"/>
              </a:cxn>
              <a:cxn ang="0">
                <a:pos x="connsiteX4295" y="connsiteY4295"/>
              </a:cxn>
              <a:cxn ang="0">
                <a:pos x="connsiteX4296" y="connsiteY4296"/>
              </a:cxn>
              <a:cxn ang="0">
                <a:pos x="connsiteX4297" y="connsiteY4297"/>
              </a:cxn>
              <a:cxn ang="0">
                <a:pos x="connsiteX4298" y="connsiteY4298"/>
              </a:cxn>
              <a:cxn ang="0">
                <a:pos x="connsiteX4299" y="connsiteY4299"/>
              </a:cxn>
              <a:cxn ang="0">
                <a:pos x="connsiteX4300" y="connsiteY4300"/>
              </a:cxn>
              <a:cxn ang="0">
                <a:pos x="connsiteX4301" y="connsiteY4301"/>
              </a:cxn>
              <a:cxn ang="0">
                <a:pos x="connsiteX4302" y="connsiteY4302"/>
              </a:cxn>
              <a:cxn ang="0">
                <a:pos x="connsiteX4303" y="connsiteY4303"/>
              </a:cxn>
              <a:cxn ang="0">
                <a:pos x="connsiteX4304" y="connsiteY4304"/>
              </a:cxn>
              <a:cxn ang="0">
                <a:pos x="connsiteX4305" y="connsiteY4305"/>
              </a:cxn>
              <a:cxn ang="0">
                <a:pos x="connsiteX4306" y="connsiteY4306"/>
              </a:cxn>
              <a:cxn ang="0">
                <a:pos x="connsiteX4307" y="connsiteY4307"/>
              </a:cxn>
              <a:cxn ang="0">
                <a:pos x="connsiteX4308" y="connsiteY4308"/>
              </a:cxn>
              <a:cxn ang="0">
                <a:pos x="connsiteX4309" y="connsiteY4309"/>
              </a:cxn>
              <a:cxn ang="0">
                <a:pos x="connsiteX4310" y="connsiteY4310"/>
              </a:cxn>
              <a:cxn ang="0">
                <a:pos x="connsiteX4311" y="connsiteY4311"/>
              </a:cxn>
              <a:cxn ang="0">
                <a:pos x="connsiteX4312" y="connsiteY4312"/>
              </a:cxn>
              <a:cxn ang="0">
                <a:pos x="connsiteX4313" y="connsiteY4313"/>
              </a:cxn>
              <a:cxn ang="0">
                <a:pos x="connsiteX4314" y="connsiteY4314"/>
              </a:cxn>
              <a:cxn ang="0">
                <a:pos x="connsiteX4315" y="connsiteY4315"/>
              </a:cxn>
              <a:cxn ang="0">
                <a:pos x="connsiteX4316" y="connsiteY4316"/>
              </a:cxn>
              <a:cxn ang="0">
                <a:pos x="connsiteX4317" y="connsiteY4317"/>
              </a:cxn>
              <a:cxn ang="0">
                <a:pos x="connsiteX4318" y="connsiteY4318"/>
              </a:cxn>
              <a:cxn ang="0">
                <a:pos x="connsiteX4319" y="connsiteY4319"/>
              </a:cxn>
              <a:cxn ang="0">
                <a:pos x="connsiteX4320" y="connsiteY4320"/>
              </a:cxn>
              <a:cxn ang="0">
                <a:pos x="connsiteX4321" y="connsiteY4321"/>
              </a:cxn>
              <a:cxn ang="0">
                <a:pos x="connsiteX4322" y="connsiteY4322"/>
              </a:cxn>
              <a:cxn ang="0">
                <a:pos x="connsiteX4323" y="connsiteY4323"/>
              </a:cxn>
              <a:cxn ang="0">
                <a:pos x="connsiteX4324" y="connsiteY4324"/>
              </a:cxn>
              <a:cxn ang="0">
                <a:pos x="connsiteX4325" y="connsiteY4325"/>
              </a:cxn>
              <a:cxn ang="0">
                <a:pos x="connsiteX4326" y="connsiteY4326"/>
              </a:cxn>
              <a:cxn ang="0">
                <a:pos x="connsiteX4327" y="connsiteY4327"/>
              </a:cxn>
              <a:cxn ang="0">
                <a:pos x="connsiteX4328" y="connsiteY4328"/>
              </a:cxn>
              <a:cxn ang="0">
                <a:pos x="connsiteX4329" y="connsiteY4329"/>
              </a:cxn>
              <a:cxn ang="0">
                <a:pos x="connsiteX4330" y="connsiteY4330"/>
              </a:cxn>
              <a:cxn ang="0">
                <a:pos x="connsiteX4331" y="connsiteY4331"/>
              </a:cxn>
              <a:cxn ang="0">
                <a:pos x="connsiteX4332" y="connsiteY4332"/>
              </a:cxn>
              <a:cxn ang="0">
                <a:pos x="connsiteX4333" y="connsiteY4333"/>
              </a:cxn>
              <a:cxn ang="0">
                <a:pos x="connsiteX4334" y="connsiteY4334"/>
              </a:cxn>
              <a:cxn ang="0">
                <a:pos x="connsiteX4335" y="connsiteY4335"/>
              </a:cxn>
              <a:cxn ang="0">
                <a:pos x="connsiteX4336" y="connsiteY4336"/>
              </a:cxn>
              <a:cxn ang="0">
                <a:pos x="connsiteX4337" y="connsiteY4337"/>
              </a:cxn>
              <a:cxn ang="0">
                <a:pos x="connsiteX4338" y="connsiteY4338"/>
              </a:cxn>
              <a:cxn ang="0">
                <a:pos x="connsiteX4339" y="connsiteY4339"/>
              </a:cxn>
              <a:cxn ang="0">
                <a:pos x="connsiteX4340" y="connsiteY4340"/>
              </a:cxn>
              <a:cxn ang="0">
                <a:pos x="connsiteX4341" y="connsiteY4341"/>
              </a:cxn>
              <a:cxn ang="0">
                <a:pos x="connsiteX4342" y="connsiteY4342"/>
              </a:cxn>
              <a:cxn ang="0">
                <a:pos x="connsiteX4343" y="connsiteY4343"/>
              </a:cxn>
              <a:cxn ang="0">
                <a:pos x="connsiteX4344" y="connsiteY4344"/>
              </a:cxn>
              <a:cxn ang="0">
                <a:pos x="connsiteX4345" y="connsiteY4345"/>
              </a:cxn>
              <a:cxn ang="0">
                <a:pos x="connsiteX4346" y="connsiteY4346"/>
              </a:cxn>
              <a:cxn ang="0">
                <a:pos x="connsiteX4347" y="connsiteY4347"/>
              </a:cxn>
              <a:cxn ang="0">
                <a:pos x="connsiteX4348" y="connsiteY4348"/>
              </a:cxn>
              <a:cxn ang="0">
                <a:pos x="connsiteX4349" y="connsiteY4349"/>
              </a:cxn>
              <a:cxn ang="0">
                <a:pos x="connsiteX4350" y="connsiteY4350"/>
              </a:cxn>
              <a:cxn ang="0">
                <a:pos x="connsiteX4351" y="connsiteY4351"/>
              </a:cxn>
              <a:cxn ang="0">
                <a:pos x="connsiteX4352" y="connsiteY4352"/>
              </a:cxn>
              <a:cxn ang="0">
                <a:pos x="connsiteX4353" y="connsiteY4353"/>
              </a:cxn>
              <a:cxn ang="0">
                <a:pos x="connsiteX4354" y="connsiteY4354"/>
              </a:cxn>
              <a:cxn ang="0">
                <a:pos x="connsiteX4355" y="connsiteY4355"/>
              </a:cxn>
              <a:cxn ang="0">
                <a:pos x="connsiteX4356" y="connsiteY4356"/>
              </a:cxn>
              <a:cxn ang="0">
                <a:pos x="connsiteX4357" y="connsiteY4357"/>
              </a:cxn>
              <a:cxn ang="0">
                <a:pos x="connsiteX4358" y="connsiteY4358"/>
              </a:cxn>
              <a:cxn ang="0">
                <a:pos x="connsiteX4359" y="connsiteY4359"/>
              </a:cxn>
              <a:cxn ang="0">
                <a:pos x="connsiteX4360" y="connsiteY4360"/>
              </a:cxn>
              <a:cxn ang="0">
                <a:pos x="connsiteX4361" y="connsiteY4361"/>
              </a:cxn>
              <a:cxn ang="0">
                <a:pos x="connsiteX4362" y="connsiteY4362"/>
              </a:cxn>
              <a:cxn ang="0">
                <a:pos x="connsiteX4363" y="connsiteY4363"/>
              </a:cxn>
              <a:cxn ang="0">
                <a:pos x="connsiteX4364" y="connsiteY4364"/>
              </a:cxn>
              <a:cxn ang="0">
                <a:pos x="connsiteX4365" y="connsiteY4365"/>
              </a:cxn>
              <a:cxn ang="0">
                <a:pos x="connsiteX4366" y="connsiteY4366"/>
              </a:cxn>
              <a:cxn ang="0">
                <a:pos x="connsiteX4367" y="connsiteY4367"/>
              </a:cxn>
              <a:cxn ang="0">
                <a:pos x="connsiteX4368" y="connsiteY4368"/>
              </a:cxn>
              <a:cxn ang="0">
                <a:pos x="connsiteX4369" y="connsiteY4369"/>
              </a:cxn>
              <a:cxn ang="0">
                <a:pos x="connsiteX4370" y="connsiteY4370"/>
              </a:cxn>
              <a:cxn ang="0">
                <a:pos x="connsiteX4371" y="connsiteY4371"/>
              </a:cxn>
              <a:cxn ang="0">
                <a:pos x="connsiteX4372" y="connsiteY4372"/>
              </a:cxn>
              <a:cxn ang="0">
                <a:pos x="connsiteX4373" y="connsiteY4373"/>
              </a:cxn>
              <a:cxn ang="0">
                <a:pos x="connsiteX4374" y="connsiteY4374"/>
              </a:cxn>
              <a:cxn ang="0">
                <a:pos x="connsiteX4375" y="connsiteY4375"/>
              </a:cxn>
              <a:cxn ang="0">
                <a:pos x="connsiteX4376" y="connsiteY4376"/>
              </a:cxn>
              <a:cxn ang="0">
                <a:pos x="connsiteX4377" y="connsiteY4377"/>
              </a:cxn>
              <a:cxn ang="0">
                <a:pos x="connsiteX4378" y="connsiteY4378"/>
              </a:cxn>
              <a:cxn ang="0">
                <a:pos x="connsiteX4379" y="connsiteY4379"/>
              </a:cxn>
              <a:cxn ang="0">
                <a:pos x="connsiteX4380" y="connsiteY4380"/>
              </a:cxn>
              <a:cxn ang="0">
                <a:pos x="connsiteX4381" y="connsiteY4381"/>
              </a:cxn>
              <a:cxn ang="0">
                <a:pos x="connsiteX4382" y="connsiteY4382"/>
              </a:cxn>
              <a:cxn ang="0">
                <a:pos x="connsiteX4383" y="connsiteY4383"/>
              </a:cxn>
              <a:cxn ang="0">
                <a:pos x="connsiteX4384" y="connsiteY4384"/>
              </a:cxn>
              <a:cxn ang="0">
                <a:pos x="connsiteX4385" y="connsiteY4385"/>
              </a:cxn>
              <a:cxn ang="0">
                <a:pos x="connsiteX4386" y="connsiteY4386"/>
              </a:cxn>
              <a:cxn ang="0">
                <a:pos x="connsiteX4387" y="connsiteY4387"/>
              </a:cxn>
              <a:cxn ang="0">
                <a:pos x="connsiteX4388" y="connsiteY4388"/>
              </a:cxn>
              <a:cxn ang="0">
                <a:pos x="connsiteX4389" y="connsiteY4389"/>
              </a:cxn>
              <a:cxn ang="0">
                <a:pos x="connsiteX4390" y="connsiteY4390"/>
              </a:cxn>
              <a:cxn ang="0">
                <a:pos x="connsiteX4391" y="connsiteY4391"/>
              </a:cxn>
              <a:cxn ang="0">
                <a:pos x="connsiteX4392" y="connsiteY4392"/>
              </a:cxn>
              <a:cxn ang="0">
                <a:pos x="connsiteX4393" y="connsiteY4393"/>
              </a:cxn>
              <a:cxn ang="0">
                <a:pos x="connsiteX4394" y="connsiteY4394"/>
              </a:cxn>
              <a:cxn ang="0">
                <a:pos x="connsiteX4395" y="connsiteY4395"/>
              </a:cxn>
              <a:cxn ang="0">
                <a:pos x="connsiteX4396" y="connsiteY4396"/>
              </a:cxn>
              <a:cxn ang="0">
                <a:pos x="connsiteX4397" y="connsiteY4397"/>
              </a:cxn>
              <a:cxn ang="0">
                <a:pos x="connsiteX4398" y="connsiteY4398"/>
              </a:cxn>
              <a:cxn ang="0">
                <a:pos x="connsiteX4399" y="connsiteY4399"/>
              </a:cxn>
              <a:cxn ang="0">
                <a:pos x="connsiteX4400" y="connsiteY4400"/>
              </a:cxn>
              <a:cxn ang="0">
                <a:pos x="connsiteX4401" y="connsiteY4401"/>
              </a:cxn>
              <a:cxn ang="0">
                <a:pos x="connsiteX4402" y="connsiteY4402"/>
              </a:cxn>
              <a:cxn ang="0">
                <a:pos x="connsiteX4403" y="connsiteY4403"/>
              </a:cxn>
              <a:cxn ang="0">
                <a:pos x="connsiteX4404" y="connsiteY4404"/>
              </a:cxn>
              <a:cxn ang="0">
                <a:pos x="connsiteX4405" y="connsiteY4405"/>
              </a:cxn>
              <a:cxn ang="0">
                <a:pos x="connsiteX4406" y="connsiteY4406"/>
              </a:cxn>
              <a:cxn ang="0">
                <a:pos x="connsiteX4407" y="connsiteY4407"/>
              </a:cxn>
              <a:cxn ang="0">
                <a:pos x="connsiteX4408" y="connsiteY4408"/>
              </a:cxn>
              <a:cxn ang="0">
                <a:pos x="connsiteX4409" y="connsiteY4409"/>
              </a:cxn>
              <a:cxn ang="0">
                <a:pos x="connsiteX4410" y="connsiteY4410"/>
              </a:cxn>
              <a:cxn ang="0">
                <a:pos x="connsiteX4411" y="connsiteY4411"/>
              </a:cxn>
              <a:cxn ang="0">
                <a:pos x="connsiteX4412" y="connsiteY4412"/>
              </a:cxn>
              <a:cxn ang="0">
                <a:pos x="connsiteX4413" y="connsiteY4413"/>
              </a:cxn>
              <a:cxn ang="0">
                <a:pos x="connsiteX4414" y="connsiteY4414"/>
              </a:cxn>
              <a:cxn ang="0">
                <a:pos x="connsiteX4415" y="connsiteY4415"/>
              </a:cxn>
              <a:cxn ang="0">
                <a:pos x="connsiteX4416" y="connsiteY4416"/>
              </a:cxn>
              <a:cxn ang="0">
                <a:pos x="connsiteX4417" y="connsiteY4417"/>
              </a:cxn>
              <a:cxn ang="0">
                <a:pos x="connsiteX4418" y="connsiteY4418"/>
              </a:cxn>
              <a:cxn ang="0">
                <a:pos x="connsiteX4419" y="connsiteY4419"/>
              </a:cxn>
              <a:cxn ang="0">
                <a:pos x="connsiteX4420" y="connsiteY4420"/>
              </a:cxn>
              <a:cxn ang="0">
                <a:pos x="connsiteX4421" y="connsiteY4421"/>
              </a:cxn>
              <a:cxn ang="0">
                <a:pos x="connsiteX4422" y="connsiteY4422"/>
              </a:cxn>
              <a:cxn ang="0">
                <a:pos x="connsiteX4423" y="connsiteY4423"/>
              </a:cxn>
              <a:cxn ang="0">
                <a:pos x="connsiteX4424" y="connsiteY4424"/>
              </a:cxn>
              <a:cxn ang="0">
                <a:pos x="connsiteX4425" y="connsiteY4425"/>
              </a:cxn>
              <a:cxn ang="0">
                <a:pos x="connsiteX4426" y="connsiteY4426"/>
              </a:cxn>
              <a:cxn ang="0">
                <a:pos x="connsiteX4427" y="connsiteY4427"/>
              </a:cxn>
              <a:cxn ang="0">
                <a:pos x="connsiteX4428" y="connsiteY4428"/>
              </a:cxn>
              <a:cxn ang="0">
                <a:pos x="connsiteX4429" y="connsiteY4429"/>
              </a:cxn>
              <a:cxn ang="0">
                <a:pos x="connsiteX4430" y="connsiteY4430"/>
              </a:cxn>
              <a:cxn ang="0">
                <a:pos x="connsiteX4431" y="connsiteY4431"/>
              </a:cxn>
              <a:cxn ang="0">
                <a:pos x="connsiteX4432" y="connsiteY4432"/>
              </a:cxn>
              <a:cxn ang="0">
                <a:pos x="connsiteX4433" y="connsiteY4433"/>
              </a:cxn>
              <a:cxn ang="0">
                <a:pos x="connsiteX4434" y="connsiteY4434"/>
              </a:cxn>
              <a:cxn ang="0">
                <a:pos x="connsiteX4435" y="connsiteY4435"/>
              </a:cxn>
              <a:cxn ang="0">
                <a:pos x="connsiteX4436" y="connsiteY4436"/>
              </a:cxn>
              <a:cxn ang="0">
                <a:pos x="connsiteX4437" y="connsiteY4437"/>
              </a:cxn>
              <a:cxn ang="0">
                <a:pos x="connsiteX4438" y="connsiteY4438"/>
              </a:cxn>
              <a:cxn ang="0">
                <a:pos x="connsiteX4439" y="connsiteY4439"/>
              </a:cxn>
              <a:cxn ang="0">
                <a:pos x="connsiteX4440" y="connsiteY4440"/>
              </a:cxn>
              <a:cxn ang="0">
                <a:pos x="connsiteX4441" y="connsiteY4441"/>
              </a:cxn>
              <a:cxn ang="0">
                <a:pos x="connsiteX4442" y="connsiteY4442"/>
              </a:cxn>
              <a:cxn ang="0">
                <a:pos x="connsiteX4443" y="connsiteY4443"/>
              </a:cxn>
              <a:cxn ang="0">
                <a:pos x="connsiteX4444" y="connsiteY4444"/>
              </a:cxn>
              <a:cxn ang="0">
                <a:pos x="connsiteX4445" y="connsiteY4445"/>
              </a:cxn>
              <a:cxn ang="0">
                <a:pos x="connsiteX4446" y="connsiteY4446"/>
              </a:cxn>
              <a:cxn ang="0">
                <a:pos x="connsiteX4447" y="connsiteY4447"/>
              </a:cxn>
              <a:cxn ang="0">
                <a:pos x="connsiteX4448" y="connsiteY4448"/>
              </a:cxn>
              <a:cxn ang="0">
                <a:pos x="connsiteX4449" y="connsiteY4449"/>
              </a:cxn>
              <a:cxn ang="0">
                <a:pos x="connsiteX4450" y="connsiteY4450"/>
              </a:cxn>
              <a:cxn ang="0">
                <a:pos x="connsiteX4451" y="connsiteY4451"/>
              </a:cxn>
              <a:cxn ang="0">
                <a:pos x="connsiteX4452" y="connsiteY4452"/>
              </a:cxn>
              <a:cxn ang="0">
                <a:pos x="connsiteX4453" y="connsiteY4453"/>
              </a:cxn>
              <a:cxn ang="0">
                <a:pos x="connsiteX4454" y="connsiteY4454"/>
              </a:cxn>
              <a:cxn ang="0">
                <a:pos x="connsiteX4455" y="connsiteY4455"/>
              </a:cxn>
              <a:cxn ang="0">
                <a:pos x="connsiteX4456" y="connsiteY4456"/>
              </a:cxn>
              <a:cxn ang="0">
                <a:pos x="connsiteX4457" y="connsiteY4457"/>
              </a:cxn>
              <a:cxn ang="0">
                <a:pos x="connsiteX4458" y="connsiteY4458"/>
              </a:cxn>
              <a:cxn ang="0">
                <a:pos x="connsiteX4459" y="connsiteY4459"/>
              </a:cxn>
              <a:cxn ang="0">
                <a:pos x="connsiteX4460" y="connsiteY4460"/>
              </a:cxn>
              <a:cxn ang="0">
                <a:pos x="connsiteX4461" y="connsiteY4461"/>
              </a:cxn>
              <a:cxn ang="0">
                <a:pos x="connsiteX4462" y="connsiteY4462"/>
              </a:cxn>
              <a:cxn ang="0">
                <a:pos x="connsiteX4463" y="connsiteY4463"/>
              </a:cxn>
              <a:cxn ang="0">
                <a:pos x="connsiteX4464" y="connsiteY4464"/>
              </a:cxn>
              <a:cxn ang="0">
                <a:pos x="connsiteX4465" y="connsiteY4465"/>
              </a:cxn>
              <a:cxn ang="0">
                <a:pos x="connsiteX4466" y="connsiteY4466"/>
              </a:cxn>
              <a:cxn ang="0">
                <a:pos x="connsiteX4467" y="connsiteY4467"/>
              </a:cxn>
              <a:cxn ang="0">
                <a:pos x="connsiteX4468" y="connsiteY4468"/>
              </a:cxn>
              <a:cxn ang="0">
                <a:pos x="connsiteX4469" y="connsiteY4469"/>
              </a:cxn>
              <a:cxn ang="0">
                <a:pos x="connsiteX4470" y="connsiteY4470"/>
              </a:cxn>
              <a:cxn ang="0">
                <a:pos x="connsiteX4471" y="connsiteY4471"/>
              </a:cxn>
              <a:cxn ang="0">
                <a:pos x="connsiteX4472" y="connsiteY4472"/>
              </a:cxn>
              <a:cxn ang="0">
                <a:pos x="connsiteX4473" y="connsiteY4473"/>
              </a:cxn>
              <a:cxn ang="0">
                <a:pos x="connsiteX4474" y="connsiteY4474"/>
              </a:cxn>
              <a:cxn ang="0">
                <a:pos x="connsiteX4475" y="connsiteY4475"/>
              </a:cxn>
              <a:cxn ang="0">
                <a:pos x="connsiteX4476" y="connsiteY4476"/>
              </a:cxn>
              <a:cxn ang="0">
                <a:pos x="connsiteX4477" y="connsiteY4477"/>
              </a:cxn>
              <a:cxn ang="0">
                <a:pos x="connsiteX4478" y="connsiteY4478"/>
              </a:cxn>
              <a:cxn ang="0">
                <a:pos x="connsiteX4479" y="connsiteY4479"/>
              </a:cxn>
              <a:cxn ang="0">
                <a:pos x="connsiteX4480" y="connsiteY4480"/>
              </a:cxn>
              <a:cxn ang="0">
                <a:pos x="connsiteX4481" y="connsiteY4481"/>
              </a:cxn>
              <a:cxn ang="0">
                <a:pos x="connsiteX4482" y="connsiteY4482"/>
              </a:cxn>
              <a:cxn ang="0">
                <a:pos x="connsiteX4483" y="connsiteY4483"/>
              </a:cxn>
              <a:cxn ang="0">
                <a:pos x="connsiteX4484" y="connsiteY4484"/>
              </a:cxn>
              <a:cxn ang="0">
                <a:pos x="connsiteX4485" y="connsiteY4485"/>
              </a:cxn>
              <a:cxn ang="0">
                <a:pos x="connsiteX4486" y="connsiteY4486"/>
              </a:cxn>
              <a:cxn ang="0">
                <a:pos x="connsiteX4487" y="connsiteY4487"/>
              </a:cxn>
              <a:cxn ang="0">
                <a:pos x="connsiteX4488" y="connsiteY4488"/>
              </a:cxn>
              <a:cxn ang="0">
                <a:pos x="connsiteX4489" y="connsiteY4489"/>
              </a:cxn>
              <a:cxn ang="0">
                <a:pos x="connsiteX4490" y="connsiteY4490"/>
              </a:cxn>
              <a:cxn ang="0">
                <a:pos x="connsiteX4491" y="connsiteY4491"/>
              </a:cxn>
              <a:cxn ang="0">
                <a:pos x="connsiteX4492" y="connsiteY4492"/>
              </a:cxn>
              <a:cxn ang="0">
                <a:pos x="connsiteX4493" y="connsiteY4493"/>
              </a:cxn>
              <a:cxn ang="0">
                <a:pos x="connsiteX4494" y="connsiteY4494"/>
              </a:cxn>
              <a:cxn ang="0">
                <a:pos x="connsiteX4495" y="connsiteY4495"/>
              </a:cxn>
              <a:cxn ang="0">
                <a:pos x="connsiteX4496" y="connsiteY4496"/>
              </a:cxn>
              <a:cxn ang="0">
                <a:pos x="connsiteX4497" y="connsiteY4497"/>
              </a:cxn>
              <a:cxn ang="0">
                <a:pos x="connsiteX4498" y="connsiteY4498"/>
              </a:cxn>
              <a:cxn ang="0">
                <a:pos x="connsiteX4499" y="connsiteY4499"/>
              </a:cxn>
              <a:cxn ang="0">
                <a:pos x="connsiteX4500" y="connsiteY4500"/>
              </a:cxn>
              <a:cxn ang="0">
                <a:pos x="connsiteX4501" y="connsiteY4501"/>
              </a:cxn>
              <a:cxn ang="0">
                <a:pos x="connsiteX4502" y="connsiteY4502"/>
              </a:cxn>
              <a:cxn ang="0">
                <a:pos x="connsiteX4503" y="connsiteY4503"/>
              </a:cxn>
              <a:cxn ang="0">
                <a:pos x="connsiteX4504" y="connsiteY4504"/>
              </a:cxn>
              <a:cxn ang="0">
                <a:pos x="connsiteX4505" y="connsiteY4505"/>
              </a:cxn>
              <a:cxn ang="0">
                <a:pos x="connsiteX4506" y="connsiteY4506"/>
              </a:cxn>
              <a:cxn ang="0">
                <a:pos x="connsiteX4507" y="connsiteY4507"/>
              </a:cxn>
              <a:cxn ang="0">
                <a:pos x="connsiteX4508" y="connsiteY4508"/>
              </a:cxn>
              <a:cxn ang="0">
                <a:pos x="connsiteX4509" y="connsiteY4509"/>
              </a:cxn>
              <a:cxn ang="0">
                <a:pos x="connsiteX4510" y="connsiteY4510"/>
              </a:cxn>
              <a:cxn ang="0">
                <a:pos x="connsiteX4511" y="connsiteY4511"/>
              </a:cxn>
              <a:cxn ang="0">
                <a:pos x="connsiteX4512" y="connsiteY4512"/>
              </a:cxn>
              <a:cxn ang="0">
                <a:pos x="connsiteX4513" y="connsiteY4513"/>
              </a:cxn>
              <a:cxn ang="0">
                <a:pos x="connsiteX4514" y="connsiteY4514"/>
              </a:cxn>
              <a:cxn ang="0">
                <a:pos x="connsiteX4515" y="connsiteY4515"/>
              </a:cxn>
              <a:cxn ang="0">
                <a:pos x="connsiteX4516" y="connsiteY4516"/>
              </a:cxn>
              <a:cxn ang="0">
                <a:pos x="connsiteX4517" y="connsiteY4517"/>
              </a:cxn>
              <a:cxn ang="0">
                <a:pos x="connsiteX4518" y="connsiteY4518"/>
              </a:cxn>
              <a:cxn ang="0">
                <a:pos x="connsiteX4519" y="connsiteY4519"/>
              </a:cxn>
              <a:cxn ang="0">
                <a:pos x="connsiteX4520" y="connsiteY4520"/>
              </a:cxn>
              <a:cxn ang="0">
                <a:pos x="connsiteX4521" y="connsiteY4521"/>
              </a:cxn>
              <a:cxn ang="0">
                <a:pos x="connsiteX4522" y="connsiteY4522"/>
              </a:cxn>
              <a:cxn ang="0">
                <a:pos x="connsiteX4523" y="connsiteY4523"/>
              </a:cxn>
              <a:cxn ang="0">
                <a:pos x="connsiteX4524" y="connsiteY4524"/>
              </a:cxn>
              <a:cxn ang="0">
                <a:pos x="connsiteX4525" y="connsiteY4525"/>
              </a:cxn>
              <a:cxn ang="0">
                <a:pos x="connsiteX4526" y="connsiteY4526"/>
              </a:cxn>
              <a:cxn ang="0">
                <a:pos x="connsiteX4527" y="connsiteY4527"/>
              </a:cxn>
              <a:cxn ang="0">
                <a:pos x="connsiteX4528" y="connsiteY4528"/>
              </a:cxn>
              <a:cxn ang="0">
                <a:pos x="connsiteX4529" y="connsiteY4529"/>
              </a:cxn>
              <a:cxn ang="0">
                <a:pos x="connsiteX4530" y="connsiteY4530"/>
              </a:cxn>
              <a:cxn ang="0">
                <a:pos x="connsiteX4531" y="connsiteY4531"/>
              </a:cxn>
              <a:cxn ang="0">
                <a:pos x="connsiteX4532" y="connsiteY4532"/>
              </a:cxn>
              <a:cxn ang="0">
                <a:pos x="connsiteX4533" y="connsiteY4533"/>
              </a:cxn>
              <a:cxn ang="0">
                <a:pos x="connsiteX4534" y="connsiteY4534"/>
              </a:cxn>
              <a:cxn ang="0">
                <a:pos x="connsiteX4535" y="connsiteY4535"/>
              </a:cxn>
              <a:cxn ang="0">
                <a:pos x="connsiteX4536" y="connsiteY4536"/>
              </a:cxn>
              <a:cxn ang="0">
                <a:pos x="connsiteX4537" y="connsiteY4537"/>
              </a:cxn>
              <a:cxn ang="0">
                <a:pos x="connsiteX4538" y="connsiteY4538"/>
              </a:cxn>
              <a:cxn ang="0">
                <a:pos x="connsiteX4539" y="connsiteY4539"/>
              </a:cxn>
              <a:cxn ang="0">
                <a:pos x="connsiteX4540" y="connsiteY4540"/>
              </a:cxn>
              <a:cxn ang="0">
                <a:pos x="connsiteX4541" y="connsiteY4541"/>
              </a:cxn>
              <a:cxn ang="0">
                <a:pos x="connsiteX4542" y="connsiteY4542"/>
              </a:cxn>
              <a:cxn ang="0">
                <a:pos x="connsiteX4543" y="connsiteY4543"/>
              </a:cxn>
              <a:cxn ang="0">
                <a:pos x="connsiteX4544" y="connsiteY4544"/>
              </a:cxn>
              <a:cxn ang="0">
                <a:pos x="connsiteX4545" y="connsiteY4545"/>
              </a:cxn>
              <a:cxn ang="0">
                <a:pos x="connsiteX4546" y="connsiteY4546"/>
              </a:cxn>
              <a:cxn ang="0">
                <a:pos x="connsiteX4547" y="connsiteY4547"/>
              </a:cxn>
              <a:cxn ang="0">
                <a:pos x="connsiteX4548" y="connsiteY4548"/>
              </a:cxn>
              <a:cxn ang="0">
                <a:pos x="connsiteX4549" y="connsiteY4549"/>
              </a:cxn>
              <a:cxn ang="0">
                <a:pos x="connsiteX4550" y="connsiteY4550"/>
              </a:cxn>
              <a:cxn ang="0">
                <a:pos x="connsiteX4551" y="connsiteY4551"/>
              </a:cxn>
              <a:cxn ang="0">
                <a:pos x="connsiteX4552" y="connsiteY4552"/>
              </a:cxn>
              <a:cxn ang="0">
                <a:pos x="connsiteX4553" y="connsiteY4553"/>
              </a:cxn>
              <a:cxn ang="0">
                <a:pos x="connsiteX4554" y="connsiteY4554"/>
              </a:cxn>
              <a:cxn ang="0">
                <a:pos x="connsiteX4555" y="connsiteY4555"/>
              </a:cxn>
              <a:cxn ang="0">
                <a:pos x="connsiteX4556" y="connsiteY4556"/>
              </a:cxn>
              <a:cxn ang="0">
                <a:pos x="connsiteX4557" y="connsiteY4557"/>
              </a:cxn>
              <a:cxn ang="0">
                <a:pos x="connsiteX4558" y="connsiteY4558"/>
              </a:cxn>
              <a:cxn ang="0">
                <a:pos x="connsiteX4559" y="connsiteY4559"/>
              </a:cxn>
              <a:cxn ang="0">
                <a:pos x="connsiteX4560" y="connsiteY4560"/>
              </a:cxn>
              <a:cxn ang="0">
                <a:pos x="connsiteX4561" y="connsiteY4561"/>
              </a:cxn>
              <a:cxn ang="0">
                <a:pos x="connsiteX4562" y="connsiteY4562"/>
              </a:cxn>
              <a:cxn ang="0">
                <a:pos x="connsiteX4563" y="connsiteY4563"/>
              </a:cxn>
              <a:cxn ang="0">
                <a:pos x="connsiteX4564" y="connsiteY4564"/>
              </a:cxn>
              <a:cxn ang="0">
                <a:pos x="connsiteX4565" y="connsiteY4565"/>
              </a:cxn>
              <a:cxn ang="0">
                <a:pos x="connsiteX4566" y="connsiteY4566"/>
              </a:cxn>
              <a:cxn ang="0">
                <a:pos x="connsiteX4567" y="connsiteY4567"/>
              </a:cxn>
              <a:cxn ang="0">
                <a:pos x="connsiteX4568" y="connsiteY4568"/>
              </a:cxn>
              <a:cxn ang="0">
                <a:pos x="connsiteX4569" y="connsiteY4569"/>
              </a:cxn>
              <a:cxn ang="0">
                <a:pos x="connsiteX4570" y="connsiteY4570"/>
              </a:cxn>
              <a:cxn ang="0">
                <a:pos x="connsiteX4571" y="connsiteY4571"/>
              </a:cxn>
              <a:cxn ang="0">
                <a:pos x="connsiteX4572" y="connsiteY4572"/>
              </a:cxn>
              <a:cxn ang="0">
                <a:pos x="connsiteX4573" y="connsiteY4573"/>
              </a:cxn>
              <a:cxn ang="0">
                <a:pos x="connsiteX4574" y="connsiteY4574"/>
              </a:cxn>
              <a:cxn ang="0">
                <a:pos x="connsiteX4575" y="connsiteY4575"/>
              </a:cxn>
              <a:cxn ang="0">
                <a:pos x="connsiteX4576" y="connsiteY4576"/>
              </a:cxn>
              <a:cxn ang="0">
                <a:pos x="connsiteX4577" y="connsiteY4577"/>
              </a:cxn>
              <a:cxn ang="0">
                <a:pos x="connsiteX4578" y="connsiteY4578"/>
              </a:cxn>
              <a:cxn ang="0">
                <a:pos x="connsiteX4579" y="connsiteY4579"/>
              </a:cxn>
              <a:cxn ang="0">
                <a:pos x="connsiteX4580" y="connsiteY4580"/>
              </a:cxn>
              <a:cxn ang="0">
                <a:pos x="connsiteX4581" y="connsiteY4581"/>
              </a:cxn>
              <a:cxn ang="0">
                <a:pos x="connsiteX4582" y="connsiteY4582"/>
              </a:cxn>
              <a:cxn ang="0">
                <a:pos x="connsiteX4583" y="connsiteY4583"/>
              </a:cxn>
              <a:cxn ang="0">
                <a:pos x="connsiteX4584" y="connsiteY4584"/>
              </a:cxn>
              <a:cxn ang="0">
                <a:pos x="connsiteX4585" y="connsiteY4585"/>
              </a:cxn>
              <a:cxn ang="0">
                <a:pos x="connsiteX4586" y="connsiteY4586"/>
              </a:cxn>
              <a:cxn ang="0">
                <a:pos x="connsiteX4587" y="connsiteY4587"/>
              </a:cxn>
              <a:cxn ang="0">
                <a:pos x="connsiteX4588" y="connsiteY4588"/>
              </a:cxn>
              <a:cxn ang="0">
                <a:pos x="connsiteX4589" y="connsiteY4589"/>
              </a:cxn>
              <a:cxn ang="0">
                <a:pos x="connsiteX4590" y="connsiteY4590"/>
              </a:cxn>
              <a:cxn ang="0">
                <a:pos x="connsiteX4591" y="connsiteY4591"/>
              </a:cxn>
              <a:cxn ang="0">
                <a:pos x="connsiteX4592" y="connsiteY4592"/>
              </a:cxn>
              <a:cxn ang="0">
                <a:pos x="connsiteX4593" y="connsiteY4593"/>
              </a:cxn>
              <a:cxn ang="0">
                <a:pos x="connsiteX4594" y="connsiteY4594"/>
              </a:cxn>
              <a:cxn ang="0">
                <a:pos x="connsiteX4595" y="connsiteY4595"/>
              </a:cxn>
              <a:cxn ang="0">
                <a:pos x="connsiteX4596" y="connsiteY4596"/>
              </a:cxn>
              <a:cxn ang="0">
                <a:pos x="connsiteX4597" y="connsiteY4597"/>
              </a:cxn>
              <a:cxn ang="0">
                <a:pos x="connsiteX4598" y="connsiteY4598"/>
              </a:cxn>
              <a:cxn ang="0">
                <a:pos x="connsiteX4599" y="connsiteY4599"/>
              </a:cxn>
              <a:cxn ang="0">
                <a:pos x="connsiteX4600" y="connsiteY4600"/>
              </a:cxn>
              <a:cxn ang="0">
                <a:pos x="connsiteX4601" y="connsiteY4601"/>
              </a:cxn>
              <a:cxn ang="0">
                <a:pos x="connsiteX4602" y="connsiteY4602"/>
              </a:cxn>
              <a:cxn ang="0">
                <a:pos x="connsiteX4603" y="connsiteY4603"/>
              </a:cxn>
              <a:cxn ang="0">
                <a:pos x="connsiteX4604" y="connsiteY4604"/>
              </a:cxn>
              <a:cxn ang="0">
                <a:pos x="connsiteX4605" y="connsiteY4605"/>
              </a:cxn>
              <a:cxn ang="0">
                <a:pos x="connsiteX4606" y="connsiteY4606"/>
              </a:cxn>
              <a:cxn ang="0">
                <a:pos x="connsiteX4607" y="connsiteY4607"/>
              </a:cxn>
              <a:cxn ang="0">
                <a:pos x="connsiteX4608" y="connsiteY4608"/>
              </a:cxn>
              <a:cxn ang="0">
                <a:pos x="connsiteX4609" y="connsiteY4609"/>
              </a:cxn>
              <a:cxn ang="0">
                <a:pos x="connsiteX4610" y="connsiteY4610"/>
              </a:cxn>
              <a:cxn ang="0">
                <a:pos x="connsiteX4611" y="connsiteY4611"/>
              </a:cxn>
              <a:cxn ang="0">
                <a:pos x="connsiteX4612" y="connsiteY4612"/>
              </a:cxn>
              <a:cxn ang="0">
                <a:pos x="connsiteX4613" y="connsiteY4613"/>
              </a:cxn>
              <a:cxn ang="0">
                <a:pos x="connsiteX4614" y="connsiteY4614"/>
              </a:cxn>
              <a:cxn ang="0">
                <a:pos x="connsiteX4615" y="connsiteY4615"/>
              </a:cxn>
              <a:cxn ang="0">
                <a:pos x="connsiteX4616" y="connsiteY4616"/>
              </a:cxn>
              <a:cxn ang="0">
                <a:pos x="connsiteX4617" y="connsiteY4617"/>
              </a:cxn>
              <a:cxn ang="0">
                <a:pos x="connsiteX4618" y="connsiteY4618"/>
              </a:cxn>
              <a:cxn ang="0">
                <a:pos x="connsiteX4619" y="connsiteY4619"/>
              </a:cxn>
              <a:cxn ang="0">
                <a:pos x="connsiteX4620" y="connsiteY4620"/>
              </a:cxn>
              <a:cxn ang="0">
                <a:pos x="connsiteX4621" y="connsiteY4621"/>
              </a:cxn>
              <a:cxn ang="0">
                <a:pos x="connsiteX4622" y="connsiteY4622"/>
              </a:cxn>
              <a:cxn ang="0">
                <a:pos x="connsiteX4623" y="connsiteY4623"/>
              </a:cxn>
              <a:cxn ang="0">
                <a:pos x="connsiteX4624" y="connsiteY4624"/>
              </a:cxn>
              <a:cxn ang="0">
                <a:pos x="connsiteX4625" y="connsiteY4625"/>
              </a:cxn>
              <a:cxn ang="0">
                <a:pos x="connsiteX4626" y="connsiteY4626"/>
              </a:cxn>
              <a:cxn ang="0">
                <a:pos x="connsiteX4627" y="connsiteY4627"/>
              </a:cxn>
              <a:cxn ang="0">
                <a:pos x="connsiteX4628" y="connsiteY4628"/>
              </a:cxn>
              <a:cxn ang="0">
                <a:pos x="connsiteX4629" y="connsiteY4629"/>
              </a:cxn>
              <a:cxn ang="0">
                <a:pos x="connsiteX4630" y="connsiteY4630"/>
              </a:cxn>
              <a:cxn ang="0">
                <a:pos x="connsiteX4631" y="connsiteY4631"/>
              </a:cxn>
              <a:cxn ang="0">
                <a:pos x="connsiteX4632" y="connsiteY4632"/>
              </a:cxn>
              <a:cxn ang="0">
                <a:pos x="connsiteX4633" y="connsiteY4633"/>
              </a:cxn>
              <a:cxn ang="0">
                <a:pos x="connsiteX4634" y="connsiteY4634"/>
              </a:cxn>
              <a:cxn ang="0">
                <a:pos x="connsiteX4635" y="connsiteY4635"/>
              </a:cxn>
              <a:cxn ang="0">
                <a:pos x="connsiteX4636" y="connsiteY4636"/>
              </a:cxn>
              <a:cxn ang="0">
                <a:pos x="connsiteX4637" y="connsiteY4637"/>
              </a:cxn>
              <a:cxn ang="0">
                <a:pos x="connsiteX4638" y="connsiteY4638"/>
              </a:cxn>
              <a:cxn ang="0">
                <a:pos x="connsiteX4639" y="connsiteY4639"/>
              </a:cxn>
              <a:cxn ang="0">
                <a:pos x="connsiteX4640" y="connsiteY4640"/>
              </a:cxn>
              <a:cxn ang="0">
                <a:pos x="connsiteX4641" y="connsiteY4641"/>
              </a:cxn>
              <a:cxn ang="0">
                <a:pos x="connsiteX4642" y="connsiteY4642"/>
              </a:cxn>
              <a:cxn ang="0">
                <a:pos x="connsiteX4643" y="connsiteY4643"/>
              </a:cxn>
              <a:cxn ang="0">
                <a:pos x="connsiteX4644" y="connsiteY4644"/>
              </a:cxn>
              <a:cxn ang="0">
                <a:pos x="connsiteX4645" y="connsiteY4645"/>
              </a:cxn>
              <a:cxn ang="0">
                <a:pos x="connsiteX4646" y="connsiteY4646"/>
              </a:cxn>
              <a:cxn ang="0">
                <a:pos x="connsiteX4647" y="connsiteY4647"/>
              </a:cxn>
              <a:cxn ang="0">
                <a:pos x="connsiteX4648" y="connsiteY4648"/>
              </a:cxn>
              <a:cxn ang="0">
                <a:pos x="connsiteX4649" y="connsiteY4649"/>
              </a:cxn>
              <a:cxn ang="0">
                <a:pos x="connsiteX4650" y="connsiteY4650"/>
              </a:cxn>
              <a:cxn ang="0">
                <a:pos x="connsiteX4651" y="connsiteY4651"/>
              </a:cxn>
              <a:cxn ang="0">
                <a:pos x="connsiteX4652" y="connsiteY4652"/>
              </a:cxn>
              <a:cxn ang="0">
                <a:pos x="connsiteX4653" y="connsiteY4653"/>
              </a:cxn>
              <a:cxn ang="0">
                <a:pos x="connsiteX4654" y="connsiteY4654"/>
              </a:cxn>
              <a:cxn ang="0">
                <a:pos x="connsiteX4655" y="connsiteY4655"/>
              </a:cxn>
              <a:cxn ang="0">
                <a:pos x="connsiteX4656" y="connsiteY4656"/>
              </a:cxn>
              <a:cxn ang="0">
                <a:pos x="connsiteX4657" y="connsiteY4657"/>
              </a:cxn>
              <a:cxn ang="0">
                <a:pos x="connsiteX4658" y="connsiteY4658"/>
              </a:cxn>
              <a:cxn ang="0">
                <a:pos x="connsiteX4659" y="connsiteY4659"/>
              </a:cxn>
              <a:cxn ang="0">
                <a:pos x="connsiteX4660" y="connsiteY4660"/>
              </a:cxn>
              <a:cxn ang="0">
                <a:pos x="connsiteX4661" y="connsiteY4661"/>
              </a:cxn>
              <a:cxn ang="0">
                <a:pos x="connsiteX4662" y="connsiteY4662"/>
              </a:cxn>
              <a:cxn ang="0">
                <a:pos x="connsiteX4663" y="connsiteY4663"/>
              </a:cxn>
              <a:cxn ang="0">
                <a:pos x="connsiteX4664" y="connsiteY4664"/>
              </a:cxn>
              <a:cxn ang="0">
                <a:pos x="connsiteX4665" y="connsiteY4665"/>
              </a:cxn>
              <a:cxn ang="0">
                <a:pos x="connsiteX4666" y="connsiteY4666"/>
              </a:cxn>
              <a:cxn ang="0">
                <a:pos x="connsiteX4667" y="connsiteY4667"/>
              </a:cxn>
              <a:cxn ang="0">
                <a:pos x="connsiteX4668" y="connsiteY4668"/>
              </a:cxn>
              <a:cxn ang="0">
                <a:pos x="connsiteX4669" y="connsiteY4669"/>
              </a:cxn>
              <a:cxn ang="0">
                <a:pos x="connsiteX4670" y="connsiteY4670"/>
              </a:cxn>
              <a:cxn ang="0">
                <a:pos x="connsiteX4671" y="connsiteY4671"/>
              </a:cxn>
              <a:cxn ang="0">
                <a:pos x="connsiteX4672" y="connsiteY4672"/>
              </a:cxn>
              <a:cxn ang="0">
                <a:pos x="connsiteX4673" y="connsiteY4673"/>
              </a:cxn>
              <a:cxn ang="0">
                <a:pos x="connsiteX4674" y="connsiteY4674"/>
              </a:cxn>
              <a:cxn ang="0">
                <a:pos x="connsiteX4675" y="connsiteY4675"/>
              </a:cxn>
              <a:cxn ang="0">
                <a:pos x="connsiteX4676" y="connsiteY4676"/>
              </a:cxn>
              <a:cxn ang="0">
                <a:pos x="connsiteX4677" y="connsiteY4677"/>
              </a:cxn>
              <a:cxn ang="0">
                <a:pos x="connsiteX4678" y="connsiteY4678"/>
              </a:cxn>
              <a:cxn ang="0">
                <a:pos x="connsiteX4679" y="connsiteY4679"/>
              </a:cxn>
              <a:cxn ang="0">
                <a:pos x="connsiteX4680" y="connsiteY4680"/>
              </a:cxn>
              <a:cxn ang="0">
                <a:pos x="connsiteX4681" y="connsiteY4681"/>
              </a:cxn>
              <a:cxn ang="0">
                <a:pos x="connsiteX4682" y="connsiteY4682"/>
              </a:cxn>
              <a:cxn ang="0">
                <a:pos x="connsiteX4683" y="connsiteY4683"/>
              </a:cxn>
              <a:cxn ang="0">
                <a:pos x="connsiteX4684" y="connsiteY4684"/>
              </a:cxn>
              <a:cxn ang="0">
                <a:pos x="connsiteX4685" y="connsiteY4685"/>
              </a:cxn>
              <a:cxn ang="0">
                <a:pos x="connsiteX4686" y="connsiteY4686"/>
              </a:cxn>
              <a:cxn ang="0">
                <a:pos x="connsiteX4687" y="connsiteY4687"/>
              </a:cxn>
              <a:cxn ang="0">
                <a:pos x="connsiteX4688" y="connsiteY4688"/>
              </a:cxn>
              <a:cxn ang="0">
                <a:pos x="connsiteX4689" y="connsiteY4689"/>
              </a:cxn>
              <a:cxn ang="0">
                <a:pos x="connsiteX4690" y="connsiteY4690"/>
              </a:cxn>
              <a:cxn ang="0">
                <a:pos x="connsiteX4691" y="connsiteY4691"/>
              </a:cxn>
              <a:cxn ang="0">
                <a:pos x="connsiteX4692" y="connsiteY4692"/>
              </a:cxn>
              <a:cxn ang="0">
                <a:pos x="connsiteX4693" y="connsiteY4693"/>
              </a:cxn>
              <a:cxn ang="0">
                <a:pos x="connsiteX4694" y="connsiteY4694"/>
              </a:cxn>
              <a:cxn ang="0">
                <a:pos x="connsiteX4695" y="connsiteY4695"/>
              </a:cxn>
              <a:cxn ang="0">
                <a:pos x="connsiteX4696" y="connsiteY4696"/>
              </a:cxn>
              <a:cxn ang="0">
                <a:pos x="connsiteX4697" y="connsiteY4697"/>
              </a:cxn>
              <a:cxn ang="0">
                <a:pos x="connsiteX4698" y="connsiteY4698"/>
              </a:cxn>
              <a:cxn ang="0">
                <a:pos x="connsiteX4699" y="connsiteY4699"/>
              </a:cxn>
              <a:cxn ang="0">
                <a:pos x="connsiteX4700" y="connsiteY4700"/>
              </a:cxn>
              <a:cxn ang="0">
                <a:pos x="connsiteX4701" y="connsiteY4701"/>
              </a:cxn>
              <a:cxn ang="0">
                <a:pos x="connsiteX4702" y="connsiteY4702"/>
              </a:cxn>
              <a:cxn ang="0">
                <a:pos x="connsiteX4703" y="connsiteY4703"/>
              </a:cxn>
              <a:cxn ang="0">
                <a:pos x="connsiteX4704" y="connsiteY4704"/>
              </a:cxn>
              <a:cxn ang="0">
                <a:pos x="connsiteX4705" y="connsiteY4705"/>
              </a:cxn>
              <a:cxn ang="0">
                <a:pos x="connsiteX4706" y="connsiteY4706"/>
              </a:cxn>
              <a:cxn ang="0">
                <a:pos x="connsiteX4707" y="connsiteY4707"/>
              </a:cxn>
              <a:cxn ang="0">
                <a:pos x="connsiteX4708" y="connsiteY4708"/>
              </a:cxn>
              <a:cxn ang="0">
                <a:pos x="connsiteX4709" y="connsiteY4709"/>
              </a:cxn>
              <a:cxn ang="0">
                <a:pos x="connsiteX4710" y="connsiteY4710"/>
              </a:cxn>
              <a:cxn ang="0">
                <a:pos x="connsiteX4711" y="connsiteY4711"/>
              </a:cxn>
              <a:cxn ang="0">
                <a:pos x="connsiteX4712" y="connsiteY4712"/>
              </a:cxn>
              <a:cxn ang="0">
                <a:pos x="connsiteX4713" y="connsiteY4713"/>
              </a:cxn>
              <a:cxn ang="0">
                <a:pos x="connsiteX4714" y="connsiteY4714"/>
              </a:cxn>
              <a:cxn ang="0">
                <a:pos x="connsiteX4715" y="connsiteY4715"/>
              </a:cxn>
              <a:cxn ang="0">
                <a:pos x="connsiteX4716" y="connsiteY4716"/>
              </a:cxn>
              <a:cxn ang="0">
                <a:pos x="connsiteX4717" y="connsiteY4717"/>
              </a:cxn>
              <a:cxn ang="0">
                <a:pos x="connsiteX4718" y="connsiteY4718"/>
              </a:cxn>
              <a:cxn ang="0">
                <a:pos x="connsiteX4719" y="connsiteY4719"/>
              </a:cxn>
              <a:cxn ang="0">
                <a:pos x="connsiteX4720" y="connsiteY4720"/>
              </a:cxn>
              <a:cxn ang="0">
                <a:pos x="connsiteX4721" y="connsiteY4721"/>
              </a:cxn>
              <a:cxn ang="0">
                <a:pos x="connsiteX4722" y="connsiteY4722"/>
              </a:cxn>
              <a:cxn ang="0">
                <a:pos x="connsiteX4723" y="connsiteY4723"/>
              </a:cxn>
              <a:cxn ang="0">
                <a:pos x="connsiteX4724" y="connsiteY4724"/>
              </a:cxn>
              <a:cxn ang="0">
                <a:pos x="connsiteX4725" y="connsiteY4725"/>
              </a:cxn>
              <a:cxn ang="0">
                <a:pos x="connsiteX4726" y="connsiteY4726"/>
              </a:cxn>
              <a:cxn ang="0">
                <a:pos x="connsiteX4727" y="connsiteY4727"/>
              </a:cxn>
              <a:cxn ang="0">
                <a:pos x="connsiteX4728" y="connsiteY4728"/>
              </a:cxn>
              <a:cxn ang="0">
                <a:pos x="connsiteX4729" y="connsiteY4729"/>
              </a:cxn>
              <a:cxn ang="0">
                <a:pos x="connsiteX4730" y="connsiteY4730"/>
              </a:cxn>
              <a:cxn ang="0">
                <a:pos x="connsiteX4731" y="connsiteY4731"/>
              </a:cxn>
              <a:cxn ang="0">
                <a:pos x="connsiteX4732" y="connsiteY4732"/>
              </a:cxn>
              <a:cxn ang="0">
                <a:pos x="connsiteX4733" y="connsiteY4733"/>
              </a:cxn>
              <a:cxn ang="0">
                <a:pos x="connsiteX4734" y="connsiteY4734"/>
              </a:cxn>
              <a:cxn ang="0">
                <a:pos x="connsiteX4735" y="connsiteY4735"/>
              </a:cxn>
              <a:cxn ang="0">
                <a:pos x="connsiteX4736" y="connsiteY4736"/>
              </a:cxn>
              <a:cxn ang="0">
                <a:pos x="connsiteX4737" y="connsiteY4737"/>
              </a:cxn>
              <a:cxn ang="0">
                <a:pos x="connsiteX4738" y="connsiteY4738"/>
              </a:cxn>
              <a:cxn ang="0">
                <a:pos x="connsiteX4739" y="connsiteY4739"/>
              </a:cxn>
              <a:cxn ang="0">
                <a:pos x="connsiteX4740" y="connsiteY4740"/>
              </a:cxn>
              <a:cxn ang="0">
                <a:pos x="connsiteX4741" y="connsiteY4741"/>
              </a:cxn>
              <a:cxn ang="0">
                <a:pos x="connsiteX4742" y="connsiteY4742"/>
              </a:cxn>
              <a:cxn ang="0">
                <a:pos x="connsiteX4743" y="connsiteY4743"/>
              </a:cxn>
              <a:cxn ang="0">
                <a:pos x="connsiteX4744" y="connsiteY4744"/>
              </a:cxn>
              <a:cxn ang="0">
                <a:pos x="connsiteX4745" y="connsiteY4745"/>
              </a:cxn>
              <a:cxn ang="0">
                <a:pos x="connsiteX4746" y="connsiteY4746"/>
              </a:cxn>
              <a:cxn ang="0">
                <a:pos x="connsiteX4747" y="connsiteY4747"/>
              </a:cxn>
              <a:cxn ang="0">
                <a:pos x="connsiteX4748" y="connsiteY4748"/>
              </a:cxn>
              <a:cxn ang="0">
                <a:pos x="connsiteX4749" y="connsiteY4749"/>
              </a:cxn>
              <a:cxn ang="0">
                <a:pos x="connsiteX4750" y="connsiteY4750"/>
              </a:cxn>
              <a:cxn ang="0">
                <a:pos x="connsiteX4751" y="connsiteY4751"/>
              </a:cxn>
              <a:cxn ang="0">
                <a:pos x="connsiteX4752" y="connsiteY4752"/>
              </a:cxn>
              <a:cxn ang="0">
                <a:pos x="connsiteX4753" y="connsiteY4753"/>
              </a:cxn>
              <a:cxn ang="0">
                <a:pos x="connsiteX4754" y="connsiteY4754"/>
              </a:cxn>
              <a:cxn ang="0">
                <a:pos x="connsiteX4755" y="connsiteY4755"/>
              </a:cxn>
              <a:cxn ang="0">
                <a:pos x="connsiteX4756" y="connsiteY4756"/>
              </a:cxn>
              <a:cxn ang="0">
                <a:pos x="connsiteX4757" y="connsiteY4757"/>
              </a:cxn>
              <a:cxn ang="0">
                <a:pos x="connsiteX4758" y="connsiteY4758"/>
              </a:cxn>
              <a:cxn ang="0">
                <a:pos x="connsiteX4759" y="connsiteY4759"/>
              </a:cxn>
              <a:cxn ang="0">
                <a:pos x="connsiteX4760" y="connsiteY4760"/>
              </a:cxn>
              <a:cxn ang="0">
                <a:pos x="connsiteX4761" y="connsiteY4761"/>
              </a:cxn>
              <a:cxn ang="0">
                <a:pos x="connsiteX4762" y="connsiteY4762"/>
              </a:cxn>
              <a:cxn ang="0">
                <a:pos x="connsiteX4763" y="connsiteY4763"/>
              </a:cxn>
              <a:cxn ang="0">
                <a:pos x="connsiteX4764" y="connsiteY4764"/>
              </a:cxn>
              <a:cxn ang="0">
                <a:pos x="connsiteX4765" y="connsiteY4765"/>
              </a:cxn>
              <a:cxn ang="0">
                <a:pos x="connsiteX4766" y="connsiteY4766"/>
              </a:cxn>
              <a:cxn ang="0">
                <a:pos x="connsiteX4767" y="connsiteY4767"/>
              </a:cxn>
              <a:cxn ang="0">
                <a:pos x="connsiteX4768" y="connsiteY4768"/>
              </a:cxn>
              <a:cxn ang="0">
                <a:pos x="connsiteX4769" y="connsiteY4769"/>
              </a:cxn>
              <a:cxn ang="0">
                <a:pos x="connsiteX4770" y="connsiteY4770"/>
              </a:cxn>
              <a:cxn ang="0">
                <a:pos x="connsiteX4771" y="connsiteY4771"/>
              </a:cxn>
              <a:cxn ang="0">
                <a:pos x="connsiteX4772" y="connsiteY4772"/>
              </a:cxn>
              <a:cxn ang="0">
                <a:pos x="connsiteX4773" y="connsiteY4773"/>
              </a:cxn>
              <a:cxn ang="0">
                <a:pos x="connsiteX4774" y="connsiteY4774"/>
              </a:cxn>
              <a:cxn ang="0">
                <a:pos x="connsiteX4775" y="connsiteY4775"/>
              </a:cxn>
              <a:cxn ang="0">
                <a:pos x="connsiteX4776" y="connsiteY4776"/>
              </a:cxn>
              <a:cxn ang="0">
                <a:pos x="connsiteX4777" y="connsiteY4777"/>
              </a:cxn>
              <a:cxn ang="0">
                <a:pos x="connsiteX4778" y="connsiteY4778"/>
              </a:cxn>
              <a:cxn ang="0">
                <a:pos x="connsiteX4779" y="connsiteY4779"/>
              </a:cxn>
              <a:cxn ang="0">
                <a:pos x="connsiteX4780" y="connsiteY4780"/>
              </a:cxn>
              <a:cxn ang="0">
                <a:pos x="connsiteX4781" y="connsiteY4781"/>
              </a:cxn>
              <a:cxn ang="0">
                <a:pos x="connsiteX4782" y="connsiteY4782"/>
              </a:cxn>
              <a:cxn ang="0">
                <a:pos x="connsiteX4783" y="connsiteY4783"/>
              </a:cxn>
              <a:cxn ang="0">
                <a:pos x="connsiteX4784" y="connsiteY4784"/>
              </a:cxn>
              <a:cxn ang="0">
                <a:pos x="connsiteX4785" y="connsiteY4785"/>
              </a:cxn>
              <a:cxn ang="0">
                <a:pos x="connsiteX4786" y="connsiteY4786"/>
              </a:cxn>
              <a:cxn ang="0">
                <a:pos x="connsiteX4787" y="connsiteY4787"/>
              </a:cxn>
              <a:cxn ang="0">
                <a:pos x="connsiteX4788" y="connsiteY4788"/>
              </a:cxn>
              <a:cxn ang="0">
                <a:pos x="connsiteX4789" y="connsiteY4789"/>
              </a:cxn>
              <a:cxn ang="0">
                <a:pos x="connsiteX4790" y="connsiteY4790"/>
              </a:cxn>
              <a:cxn ang="0">
                <a:pos x="connsiteX4791" y="connsiteY4791"/>
              </a:cxn>
              <a:cxn ang="0">
                <a:pos x="connsiteX4792" y="connsiteY4792"/>
              </a:cxn>
              <a:cxn ang="0">
                <a:pos x="connsiteX4793" y="connsiteY4793"/>
              </a:cxn>
              <a:cxn ang="0">
                <a:pos x="connsiteX4794" y="connsiteY4794"/>
              </a:cxn>
              <a:cxn ang="0">
                <a:pos x="connsiteX4795" y="connsiteY4795"/>
              </a:cxn>
              <a:cxn ang="0">
                <a:pos x="connsiteX4796" y="connsiteY4796"/>
              </a:cxn>
              <a:cxn ang="0">
                <a:pos x="connsiteX4797" y="connsiteY4797"/>
              </a:cxn>
              <a:cxn ang="0">
                <a:pos x="connsiteX4798" y="connsiteY4798"/>
              </a:cxn>
              <a:cxn ang="0">
                <a:pos x="connsiteX4799" y="connsiteY4799"/>
              </a:cxn>
              <a:cxn ang="0">
                <a:pos x="connsiteX4800" y="connsiteY4800"/>
              </a:cxn>
              <a:cxn ang="0">
                <a:pos x="connsiteX4801" y="connsiteY4801"/>
              </a:cxn>
              <a:cxn ang="0">
                <a:pos x="connsiteX4802" y="connsiteY4802"/>
              </a:cxn>
              <a:cxn ang="0">
                <a:pos x="connsiteX4803" y="connsiteY4803"/>
              </a:cxn>
              <a:cxn ang="0">
                <a:pos x="connsiteX4804" y="connsiteY4804"/>
              </a:cxn>
              <a:cxn ang="0">
                <a:pos x="connsiteX4805" y="connsiteY4805"/>
              </a:cxn>
              <a:cxn ang="0">
                <a:pos x="connsiteX4806" y="connsiteY4806"/>
              </a:cxn>
              <a:cxn ang="0">
                <a:pos x="connsiteX4807" y="connsiteY4807"/>
              </a:cxn>
              <a:cxn ang="0">
                <a:pos x="connsiteX4808" y="connsiteY4808"/>
              </a:cxn>
              <a:cxn ang="0">
                <a:pos x="connsiteX4809" y="connsiteY4809"/>
              </a:cxn>
              <a:cxn ang="0">
                <a:pos x="connsiteX4810" y="connsiteY4810"/>
              </a:cxn>
              <a:cxn ang="0">
                <a:pos x="connsiteX4811" y="connsiteY4811"/>
              </a:cxn>
              <a:cxn ang="0">
                <a:pos x="connsiteX4812" y="connsiteY4812"/>
              </a:cxn>
              <a:cxn ang="0">
                <a:pos x="connsiteX4813" y="connsiteY4813"/>
              </a:cxn>
              <a:cxn ang="0">
                <a:pos x="connsiteX4814" y="connsiteY4814"/>
              </a:cxn>
              <a:cxn ang="0">
                <a:pos x="connsiteX4815" y="connsiteY4815"/>
              </a:cxn>
              <a:cxn ang="0">
                <a:pos x="connsiteX4816" y="connsiteY4816"/>
              </a:cxn>
              <a:cxn ang="0">
                <a:pos x="connsiteX4817" y="connsiteY4817"/>
              </a:cxn>
              <a:cxn ang="0">
                <a:pos x="connsiteX4818" y="connsiteY4818"/>
              </a:cxn>
              <a:cxn ang="0">
                <a:pos x="connsiteX4819" y="connsiteY4819"/>
              </a:cxn>
              <a:cxn ang="0">
                <a:pos x="connsiteX4820" y="connsiteY4820"/>
              </a:cxn>
              <a:cxn ang="0">
                <a:pos x="connsiteX4821" y="connsiteY4821"/>
              </a:cxn>
              <a:cxn ang="0">
                <a:pos x="connsiteX4822" y="connsiteY4822"/>
              </a:cxn>
              <a:cxn ang="0">
                <a:pos x="connsiteX4823" y="connsiteY4823"/>
              </a:cxn>
              <a:cxn ang="0">
                <a:pos x="connsiteX4824" y="connsiteY4824"/>
              </a:cxn>
              <a:cxn ang="0">
                <a:pos x="connsiteX4825" y="connsiteY4825"/>
              </a:cxn>
              <a:cxn ang="0">
                <a:pos x="connsiteX4826" y="connsiteY4826"/>
              </a:cxn>
              <a:cxn ang="0">
                <a:pos x="connsiteX4827" y="connsiteY4827"/>
              </a:cxn>
              <a:cxn ang="0">
                <a:pos x="connsiteX4828" y="connsiteY4828"/>
              </a:cxn>
              <a:cxn ang="0">
                <a:pos x="connsiteX4829" y="connsiteY4829"/>
              </a:cxn>
              <a:cxn ang="0">
                <a:pos x="connsiteX4830" y="connsiteY4830"/>
              </a:cxn>
              <a:cxn ang="0">
                <a:pos x="connsiteX4831" y="connsiteY4831"/>
              </a:cxn>
              <a:cxn ang="0">
                <a:pos x="connsiteX4832" y="connsiteY4832"/>
              </a:cxn>
              <a:cxn ang="0">
                <a:pos x="connsiteX4833" y="connsiteY4833"/>
              </a:cxn>
              <a:cxn ang="0">
                <a:pos x="connsiteX4834" y="connsiteY4834"/>
              </a:cxn>
              <a:cxn ang="0">
                <a:pos x="connsiteX4835" y="connsiteY4835"/>
              </a:cxn>
              <a:cxn ang="0">
                <a:pos x="connsiteX4836" y="connsiteY4836"/>
              </a:cxn>
              <a:cxn ang="0">
                <a:pos x="connsiteX4837" y="connsiteY4837"/>
              </a:cxn>
              <a:cxn ang="0">
                <a:pos x="connsiteX4838" y="connsiteY4838"/>
              </a:cxn>
              <a:cxn ang="0">
                <a:pos x="connsiteX4839" y="connsiteY4839"/>
              </a:cxn>
              <a:cxn ang="0">
                <a:pos x="connsiteX4840" y="connsiteY4840"/>
              </a:cxn>
              <a:cxn ang="0">
                <a:pos x="connsiteX4841" y="connsiteY4841"/>
              </a:cxn>
              <a:cxn ang="0">
                <a:pos x="connsiteX4842" y="connsiteY4842"/>
              </a:cxn>
              <a:cxn ang="0">
                <a:pos x="connsiteX4843" y="connsiteY4843"/>
              </a:cxn>
              <a:cxn ang="0">
                <a:pos x="connsiteX4844" y="connsiteY4844"/>
              </a:cxn>
              <a:cxn ang="0">
                <a:pos x="connsiteX4845" y="connsiteY4845"/>
              </a:cxn>
              <a:cxn ang="0">
                <a:pos x="connsiteX4846" y="connsiteY4846"/>
              </a:cxn>
              <a:cxn ang="0">
                <a:pos x="connsiteX4847" y="connsiteY4847"/>
              </a:cxn>
              <a:cxn ang="0">
                <a:pos x="connsiteX4848" y="connsiteY4848"/>
              </a:cxn>
              <a:cxn ang="0">
                <a:pos x="connsiteX4849" y="connsiteY4849"/>
              </a:cxn>
              <a:cxn ang="0">
                <a:pos x="connsiteX4850" y="connsiteY4850"/>
              </a:cxn>
              <a:cxn ang="0">
                <a:pos x="connsiteX4851" y="connsiteY4851"/>
              </a:cxn>
              <a:cxn ang="0">
                <a:pos x="connsiteX4852" y="connsiteY4852"/>
              </a:cxn>
              <a:cxn ang="0">
                <a:pos x="connsiteX4853" y="connsiteY4853"/>
              </a:cxn>
              <a:cxn ang="0">
                <a:pos x="connsiteX4854" y="connsiteY4854"/>
              </a:cxn>
              <a:cxn ang="0">
                <a:pos x="connsiteX4855" y="connsiteY4855"/>
              </a:cxn>
              <a:cxn ang="0">
                <a:pos x="connsiteX4856" y="connsiteY4856"/>
              </a:cxn>
              <a:cxn ang="0">
                <a:pos x="connsiteX4857" y="connsiteY4857"/>
              </a:cxn>
              <a:cxn ang="0">
                <a:pos x="connsiteX4858" y="connsiteY4858"/>
              </a:cxn>
              <a:cxn ang="0">
                <a:pos x="connsiteX4859" y="connsiteY4859"/>
              </a:cxn>
              <a:cxn ang="0">
                <a:pos x="connsiteX4860" y="connsiteY4860"/>
              </a:cxn>
              <a:cxn ang="0">
                <a:pos x="connsiteX4861" y="connsiteY4861"/>
              </a:cxn>
              <a:cxn ang="0">
                <a:pos x="connsiteX4862" y="connsiteY4862"/>
              </a:cxn>
              <a:cxn ang="0">
                <a:pos x="connsiteX4863" y="connsiteY4863"/>
              </a:cxn>
              <a:cxn ang="0">
                <a:pos x="connsiteX4864" y="connsiteY4864"/>
              </a:cxn>
              <a:cxn ang="0">
                <a:pos x="connsiteX4865" y="connsiteY4865"/>
              </a:cxn>
              <a:cxn ang="0">
                <a:pos x="connsiteX4866" y="connsiteY4866"/>
              </a:cxn>
              <a:cxn ang="0">
                <a:pos x="connsiteX4867" y="connsiteY4867"/>
              </a:cxn>
              <a:cxn ang="0">
                <a:pos x="connsiteX4868" y="connsiteY4868"/>
              </a:cxn>
              <a:cxn ang="0">
                <a:pos x="connsiteX4869" y="connsiteY4869"/>
              </a:cxn>
              <a:cxn ang="0">
                <a:pos x="connsiteX4870" y="connsiteY4870"/>
              </a:cxn>
              <a:cxn ang="0">
                <a:pos x="connsiteX4871" y="connsiteY4871"/>
              </a:cxn>
              <a:cxn ang="0">
                <a:pos x="connsiteX4872" y="connsiteY4872"/>
              </a:cxn>
              <a:cxn ang="0">
                <a:pos x="connsiteX4873" y="connsiteY4873"/>
              </a:cxn>
              <a:cxn ang="0">
                <a:pos x="connsiteX4874" y="connsiteY4874"/>
              </a:cxn>
              <a:cxn ang="0">
                <a:pos x="connsiteX4875" y="connsiteY4875"/>
              </a:cxn>
              <a:cxn ang="0">
                <a:pos x="connsiteX4876" y="connsiteY4876"/>
              </a:cxn>
              <a:cxn ang="0">
                <a:pos x="connsiteX4877" y="connsiteY4877"/>
              </a:cxn>
              <a:cxn ang="0">
                <a:pos x="connsiteX4878" y="connsiteY4878"/>
              </a:cxn>
              <a:cxn ang="0">
                <a:pos x="connsiteX4879" y="connsiteY4879"/>
              </a:cxn>
              <a:cxn ang="0">
                <a:pos x="connsiteX4880" y="connsiteY4880"/>
              </a:cxn>
              <a:cxn ang="0">
                <a:pos x="connsiteX4881" y="connsiteY4881"/>
              </a:cxn>
              <a:cxn ang="0">
                <a:pos x="connsiteX4882" y="connsiteY4882"/>
              </a:cxn>
              <a:cxn ang="0">
                <a:pos x="connsiteX4883" y="connsiteY4883"/>
              </a:cxn>
              <a:cxn ang="0">
                <a:pos x="connsiteX4884" y="connsiteY4884"/>
              </a:cxn>
              <a:cxn ang="0">
                <a:pos x="connsiteX4885" y="connsiteY4885"/>
              </a:cxn>
              <a:cxn ang="0">
                <a:pos x="connsiteX4886" y="connsiteY4886"/>
              </a:cxn>
              <a:cxn ang="0">
                <a:pos x="connsiteX4887" y="connsiteY4887"/>
              </a:cxn>
              <a:cxn ang="0">
                <a:pos x="connsiteX4888" y="connsiteY4888"/>
              </a:cxn>
              <a:cxn ang="0">
                <a:pos x="connsiteX4889" y="connsiteY4889"/>
              </a:cxn>
              <a:cxn ang="0">
                <a:pos x="connsiteX4890" y="connsiteY4890"/>
              </a:cxn>
              <a:cxn ang="0">
                <a:pos x="connsiteX4891" y="connsiteY4891"/>
              </a:cxn>
              <a:cxn ang="0">
                <a:pos x="connsiteX4892" y="connsiteY4892"/>
              </a:cxn>
              <a:cxn ang="0">
                <a:pos x="connsiteX4893" y="connsiteY4893"/>
              </a:cxn>
              <a:cxn ang="0">
                <a:pos x="connsiteX4894" y="connsiteY4894"/>
              </a:cxn>
              <a:cxn ang="0">
                <a:pos x="connsiteX4895" y="connsiteY4895"/>
              </a:cxn>
              <a:cxn ang="0">
                <a:pos x="connsiteX4896" y="connsiteY4896"/>
              </a:cxn>
              <a:cxn ang="0">
                <a:pos x="connsiteX4897" y="connsiteY4897"/>
              </a:cxn>
              <a:cxn ang="0">
                <a:pos x="connsiteX4898" y="connsiteY4898"/>
              </a:cxn>
              <a:cxn ang="0">
                <a:pos x="connsiteX4899" y="connsiteY4899"/>
              </a:cxn>
              <a:cxn ang="0">
                <a:pos x="connsiteX4900" y="connsiteY4900"/>
              </a:cxn>
              <a:cxn ang="0">
                <a:pos x="connsiteX4901" y="connsiteY4901"/>
              </a:cxn>
              <a:cxn ang="0">
                <a:pos x="connsiteX4902" y="connsiteY4902"/>
              </a:cxn>
            </a:cxnLst>
            <a:rect l="l" t="t" r="r" b="b"/>
            <a:pathLst>
              <a:path w="7517293" h="5672137">
                <a:moveTo>
                  <a:pt x="664143" y="5588321"/>
                </a:moveTo>
                <a:cubicBezTo>
                  <a:pt x="662998" y="5589340"/>
                  <a:pt x="661756" y="5589146"/>
                  <a:pt x="660355" y="5589061"/>
                </a:cubicBezTo>
                <a:cubicBezTo>
                  <a:pt x="658078" y="5590649"/>
                  <a:pt x="663071" y="5591401"/>
                  <a:pt x="664277" y="5591777"/>
                </a:cubicBezTo>
                <a:cubicBezTo>
                  <a:pt x="664581" y="5590528"/>
                  <a:pt x="665446" y="5589304"/>
                  <a:pt x="664143" y="5588321"/>
                </a:cubicBezTo>
                <a:close/>
                <a:moveTo>
                  <a:pt x="639702" y="5576670"/>
                </a:moveTo>
                <a:cubicBezTo>
                  <a:pt x="640384" y="5581944"/>
                  <a:pt x="646229" y="5579386"/>
                  <a:pt x="647556" y="5583532"/>
                </a:cubicBezTo>
                <a:cubicBezTo>
                  <a:pt x="650905" y="5583981"/>
                  <a:pt x="652963" y="5587836"/>
                  <a:pt x="656909" y="5587909"/>
                </a:cubicBezTo>
                <a:cubicBezTo>
                  <a:pt x="661451" y="5585969"/>
                  <a:pt x="655947" y="5584369"/>
                  <a:pt x="655180" y="5582053"/>
                </a:cubicBezTo>
                <a:cubicBezTo>
                  <a:pt x="648859" y="5581932"/>
                  <a:pt x="645608" y="5575942"/>
                  <a:pt x="639702" y="5576670"/>
                </a:cubicBezTo>
                <a:close/>
                <a:moveTo>
                  <a:pt x="564528" y="5522109"/>
                </a:moveTo>
                <a:cubicBezTo>
                  <a:pt x="564796" y="5520278"/>
                  <a:pt x="567560" y="5521988"/>
                  <a:pt x="568754" y="5522109"/>
                </a:cubicBezTo>
                <a:cubicBezTo>
                  <a:pt x="570605" y="5524667"/>
                  <a:pt x="564845" y="5523539"/>
                  <a:pt x="564528" y="5522109"/>
                </a:cubicBezTo>
                <a:close/>
                <a:moveTo>
                  <a:pt x="563042" y="5514058"/>
                </a:moveTo>
                <a:cubicBezTo>
                  <a:pt x="564272" y="5512482"/>
                  <a:pt x="565198" y="5516180"/>
                  <a:pt x="563578" y="5515234"/>
                </a:cubicBezTo>
                <a:cubicBezTo>
                  <a:pt x="563140" y="5514870"/>
                  <a:pt x="563103" y="5514749"/>
                  <a:pt x="563042" y="5514058"/>
                </a:cubicBezTo>
                <a:close/>
                <a:moveTo>
                  <a:pt x="536811" y="5496259"/>
                </a:moveTo>
                <a:cubicBezTo>
                  <a:pt x="539612" y="5494562"/>
                  <a:pt x="540745" y="5494404"/>
                  <a:pt x="542145" y="5497459"/>
                </a:cubicBezTo>
                <a:cubicBezTo>
                  <a:pt x="541548" y="5502152"/>
                  <a:pt x="539016" y="5497326"/>
                  <a:pt x="536811" y="5496259"/>
                </a:cubicBezTo>
                <a:close/>
                <a:moveTo>
                  <a:pt x="353280" y="5493192"/>
                </a:moveTo>
                <a:lnTo>
                  <a:pt x="353282" y="5493193"/>
                </a:lnTo>
                <a:lnTo>
                  <a:pt x="353280" y="5493193"/>
                </a:lnTo>
                <a:close/>
                <a:moveTo>
                  <a:pt x="1128690" y="5467802"/>
                </a:moveTo>
                <a:cubicBezTo>
                  <a:pt x="1118363" y="5463304"/>
                  <a:pt x="1122723" y="5472373"/>
                  <a:pt x="1116512" y="5471816"/>
                </a:cubicBezTo>
                <a:cubicBezTo>
                  <a:pt x="1103725" y="5477539"/>
                  <a:pt x="1093520" y="5484074"/>
                  <a:pt x="1080173" y="5485274"/>
                </a:cubicBezTo>
                <a:cubicBezTo>
                  <a:pt x="1076617" y="5486996"/>
                  <a:pt x="1072440" y="5486038"/>
                  <a:pt x="1069213" y="5488584"/>
                </a:cubicBezTo>
                <a:cubicBezTo>
                  <a:pt x="1064184" y="5487020"/>
                  <a:pt x="1060579" y="5490403"/>
                  <a:pt x="1055574" y="5489154"/>
                </a:cubicBezTo>
                <a:cubicBezTo>
                  <a:pt x="1047464" y="5493810"/>
                  <a:pt x="1038416" y="5490439"/>
                  <a:pt x="1030378" y="5494622"/>
                </a:cubicBezTo>
                <a:cubicBezTo>
                  <a:pt x="1018286" y="5495604"/>
                  <a:pt x="1006254" y="5493749"/>
                  <a:pt x="994502" y="5495374"/>
                </a:cubicBezTo>
                <a:cubicBezTo>
                  <a:pt x="986319" y="5495859"/>
                  <a:pt x="978038" y="5491967"/>
                  <a:pt x="970537" y="5496041"/>
                </a:cubicBezTo>
                <a:cubicBezTo>
                  <a:pt x="970037" y="5495325"/>
                  <a:pt x="969599" y="5494719"/>
                  <a:pt x="969185" y="5494137"/>
                </a:cubicBezTo>
                <a:cubicBezTo>
                  <a:pt x="956130" y="5496877"/>
                  <a:pt x="936841" y="5489154"/>
                  <a:pt x="922605" y="5486547"/>
                </a:cubicBezTo>
                <a:cubicBezTo>
                  <a:pt x="920912" y="5486753"/>
                  <a:pt x="921192" y="5490221"/>
                  <a:pt x="919012" y="5489166"/>
                </a:cubicBezTo>
                <a:cubicBezTo>
                  <a:pt x="911766" y="5486705"/>
                  <a:pt x="904849" y="5488293"/>
                  <a:pt x="897628" y="5485117"/>
                </a:cubicBezTo>
                <a:cubicBezTo>
                  <a:pt x="890516" y="5486814"/>
                  <a:pt x="883636" y="5487335"/>
                  <a:pt x="876158" y="5484425"/>
                </a:cubicBezTo>
                <a:cubicBezTo>
                  <a:pt x="869936" y="5490136"/>
                  <a:pt x="863018" y="5486256"/>
                  <a:pt x="856077" y="5484450"/>
                </a:cubicBezTo>
                <a:cubicBezTo>
                  <a:pt x="853958" y="5486996"/>
                  <a:pt x="853154" y="5482522"/>
                  <a:pt x="851718" y="5484256"/>
                </a:cubicBezTo>
                <a:cubicBezTo>
                  <a:pt x="849087" y="5488948"/>
                  <a:pt x="840124" y="5482207"/>
                  <a:pt x="835265" y="5482146"/>
                </a:cubicBezTo>
                <a:cubicBezTo>
                  <a:pt x="825499" y="5483431"/>
                  <a:pt x="814709" y="5479297"/>
                  <a:pt x="805929" y="5475999"/>
                </a:cubicBezTo>
                <a:cubicBezTo>
                  <a:pt x="798768" y="5480461"/>
                  <a:pt x="782925" y="5470349"/>
                  <a:pt x="781646" y="5482328"/>
                </a:cubicBezTo>
                <a:cubicBezTo>
                  <a:pt x="781695" y="5484813"/>
                  <a:pt x="786347" y="5484874"/>
                  <a:pt x="787687" y="5483577"/>
                </a:cubicBezTo>
                <a:cubicBezTo>
                  <a:pt x="789708" y="5483322"/>
                  <a:pt x="789635" y="5485480"/>
                  <a:pt x="790914" y="5485868"/>
                </a:cubicBezTo>
                <a:cubicBezTo>
                  <a:pt x="798038" y="5482970"/>
                  <a:pt x="807719" y="5492573"/>
                  <a:pt x="814940" y="5489275"/>
                </a:cubicBezTo>
                <a:cubicBezTo>
                  <a:pt x="815379" y="5489966"/>
                  <a:pt x="815817" y="5490658"/>
                  <a:pt x="816268" y="5491385"/>
                </a:cubicBezTo>
                <a:cubicBezTo>
                  <a:pt x="826144" y="5494271"/>
                  <a:pt x="834401" y="5494804"/>
                  <a:pt x="843242" y="5498733"/>
                </a:cubicBezTo>
                <a:cubicBezTo>
                  <a:pt x="846749" y="5495350"/>
                  <a:pt x="852448" y="5502527"/>
                  <a:pt x="854993" y="5498393"/>
                </a:cubicBezTo>
                <a:cubicBezTo>
                  <a:pt x="855505" y="5496077"/>
                  <a:pt x="858501" y="5497556"/>
                  <a:pt x="859170" y="5499545"/>
                </a:cubicBezTo>
                <a:cubicBezTo>
                  <a:pt x="863725" y="5497508"/>
                  <a:pt x="869448" y="5500781"/>
                  <a:pt x="874027" y="5498502"/>
                </a:cubicBezTo>
                <a:cubicBezTo>
                  <a:pt x="875854" y="5502709"/>
                  <a:pt x="878277" y="5497556"/>
                  <a:pt x="879921" y="5496489"/>
                </a:cubicBezTo>
                <a:cubicBezTo>
                  <a:pt x="882199" y="5496126"/>
                  <a:pt x="882698" y="5498381"/>
                  <a:pt x="880384" y="5499011"/>
                </a:cubicBezTo>
                <a:cubicBezTo>
                  <a:pt x="881005" y="5502418"/>
                  <a:pt x="885365" y="5499945"/>
                  <a:pt x="887423" y="5500199"/>
                </a:cubicBezTo>
                <a:cubicBezTo>
                  <a:pt x="893536" y="5497738"/>
                  <a:pt x="900112" y="5504322"/>
                  <a:pt x="906262" y="5501861"/>
                </a:cubicBezTo>
                <a:cubicBezTo>
                  <a:pt x="909733" y="5502346"/>
                  <a:pt x="914494" y="5497932"/>
                  <a:pt x="916284" y="5502758"/>
                </a:cubicBezTo>
                <a:cubicBezTo>
                  <a:pt x="920388" y="5502564"/>
                  <a:pt x="923725" y="5502503"/>
                  <a:pt x="927951" y="5504213"/>
                </a:cubicBezTo>
                <a:cubicBezTo>
                  <a:pt x="936560" y="5502794"/>
                  <a:pt x="945377" y="5505486"/>
                  <a:pt x="954486" y="5508044"/>
                </a:cubicBezTo>
                <a:cubicBezTo>
                  <a:pt x="956556" y="5505789"/>
                  <a:pt x="966713" y="5502564"/>
                  <a:pt x="961184" y="5507123"/>
                </a:cubicBezTo>
                <a:cubicBezTo>
                  <a:pt x="967809" y="5512433"/>
                  <a:pt x="974202" y="5506080"/>
                  <a:pt x="980754" y="5511585"/>
                </a:cubicBezTo>
                <a:cubicBezTo>
                  <a:pt x="983835" y="5508396"/>
                  <a:pt x="987050" y="5510857"/>
                  <a:pt x="990240" y="5509063"/>
                </a:cubicBezTo>
                <a:cubicBezTo>
                  <a:pt x="995537" y="5510663"/>
                  <a:pt x="1000567" y="5511063"/>
                  <a:pt x="1005645" y="5511354"/>
                </a:cubicBezTo>
                <a:cubicBezTo>
                  <a:pt x="1007715" y="5511269"/>
                  <a:pt x="1007143" y="5508869"/>
                  <a:pt x="1008690" y="5508553"/>
                </a:cubicBezTo>
                <a:cubicBezTo>
                  <a:pt x="1013049" y="5501412"/>
                  <a:pt x="1011381" y="5512082"/>
                  <a:pt x="1015777" y="5508796"/>
                </a:cubicBezTo>
                <a:cubicBezTo>
                  <a:pt x="1016215" y="5509414"/>
                  <a:pt x="1016654" y="5510045"/>
                  <a:pt x="1017129" y="5510748"/>
                </a:cubicBezTo>
                <a:cubicBezTo>
                  <a:pt x="1019369" y="5509184"/>
                  <a:pt x="1020417" y="5509972"/>
                  <a:pt x="1023486" y="5510809"/>
                </a:cubicBezTo>
                <a:cubicBezTo>
                  <a:pt x="1026189" y="5507487"/>
                  <a:pt x="1030841" y="5508359"/>
                  <a:pt x="1034531" y="5508456"/>
                </a:cubicBezTo>
                <a:cubicBezTo>
                  <a:pt x="1041911" y="5508432"/>
                  <a:pt x="1047805" y="5505074"/>
                  <a:pt x="1055197" y="5504928"/>
                </a:cubicBezTo>
                <a:cubicBezTo>
                  <a:pt x="1057778" y="5503255"/>
                  <a:pt x="1059459" y="5502237"/>
                  <a:pt x="1062735" y="5503728"/>
                </a:cubicBezTo>
                <a:cubicBezTo>
                  <a:pt x="1065292" y="5500430"/>
                  <a:pt x="1068227" y="5502018"/>
                  <a:pt x="1071016" y="5501642"/>
                </a:cubicBezTo>
                <a:cubicBezTo>
                  <a:pt x="1077616" y="5495859"/>
                  <a:pt x="1088442" y="5496332"/>
                  <a:pt x="1095968" y="5490027"/>
                </a:cubicBezTo>
                <a:cubicBezTo>
                  <a:pt x="1095688" y="5489312"/>
                  <a:pt x="1094227" y="5487966"/>
                  <a:pt x="1095992" y="5487614"/>
                </a:cubicBezTo>
                <a:cubicBezTo>
                  <a:pt x="1100242" y="5490318"/>
                  <a:pt x="1103311" y="5486608"/>
                  <a:pt x="1107196" y="5486923"/>
                </a:cubicBezTo>
                <a:cubicBezTo>
                  <a:pt x="1110667" y="5484583"/>
                  <a:pt x="1113626" y="5481649"/>
                  <a:pt x="1116548" y="5478872"/>
                </a:cubicBezTo>
                <a:cubicBezTo>
                  <a:pt x="1121176" y="5480485"/>
                  <a:pt x="1121566" y="5474180"/>
                  <a:pt x="1126510" y="5473719"/>
                </a:cubicBezTo>
                <a:cubicBezTo>
                  <a:pt x="1125243" y="5471270"/>
                  <a:pt x="1122723" y="5472616"/>
                  <a:pt x="1121785" y="5470252"/>
                </a:cubicBezTo>
                <a:cubicBezTo>
                  <a:pt x="1123989" y="5469076"/>
                  <a:pt x="1130723" y="5473550"/>
                  <a:pt x="1128690" y="5467802"/>
                </a:cubicBezTo>
                <a:close/>
                <a:moveTo>
                  <a:pt x="1133599" y="5460801"/>
                </a:moveTo>
                <a:cubicBezTo>
                  <a:pt x="1133166" y="5461237"/>
                  <a:pt x="1132898" y="5462340"/>
                  <a:pt x="1132660" y="5463219"/>
                </a:cubicBezTo>
                <a:cubicBezTo>
                  <a:pt x="1132209" y="5464723"/>
                  <a:pt x="1132148" y="5464771"/>
                  <a:pt x="1130261" y="5464577"/>
                </a:cubicBezTo>
                <a:cubicBezTo>
                  <a:pt x="1124233" y="5466857"/>
                  <a:pt x="1138931" y="5467924"/>
                  <a:pt x="1138578" y="5461498"/>
                </a:cubicBezTo>
                <a:cubicBezTo>
                  <a:pt x="1137287" y="5460879"/>
                  <a:pt x="1136593" y="5462249"/>
                  <a:pt x="1135534" y="5462383"/>
                </a:cubicBezTo>
                <a:cubicBezTo>
                  <a:pt x="1134633" y="5460595"/>
                  <a:pt x="1134033" y="5460364"/>
                  <a:pt x="1133599" y="5460801"/>
                </a:cubicBezTo>
                <a:close/>
                <a:moveTo>
                  <a:pt x="217716" y="5457642"/>
                </a:moveTo>
                <a:cubicBezTo>
                  <a:pt x="214099" y="5459000"/>
                  <a:pt x="212699" y="5460431"/>
                  <a:pt x="210519" y="5462747"/>
                </a:cubicBezTo>
                <a:cubicBezTo>
                  <a:pt x="208948" y="5462552"/>
                  <a:pt x="206780" y="5461134"/>
                  <a:pt x="205027" y="5461692"/>
                </a:cubicBezTo>
                <a:cubicBezTo>
                  <a:pt x="203529" y="5466032"/>
                  <a:pt x="200229" y="5462152"/>
                  <a:pt x="197476" y="5464468"/>
                </a:cubicBezTo>
                <a:cubicBezTo>
                  <a:pt x="197038" y="5463789"/>
                  <a:pt x="196600" y="5463122"/>
                  <a:pt x="196198" y="5462516"/>
                </a:cubicBezTo>
                <a:cubicBezTo>
                  <a:pt x="190693" y="5464117"/>
                  <a:pt x="181487" y="5464201"/>
                  <a:pt x="177420" y="5459170"/>
                </a:cubicBezTo>
                <a:cubicBezTo>
                  <a:pt x="174570" y="5459752"/>
                  <a:pt x="171696" y="5461340"/>
                  <a:pt x="168761" y="5460188"/>
                </a:cubicBezTo>
                <a:cubicBezTo>
                  <a:pt x="166642" y="5459376"/>
                  <a:pt x="167190" y="5461522"/>
                  <a:pt x="168043" y="5462601"/>
                </a:cubicBezTo>
                <a:cubicBezTo>
                  <a:pt x="166861" y="5466602"/>
                  <a:pt x="171586" y="5466930"/>
                  <a:pt x="173851" y="5465147"/>
                </a:cubicBezTo>
                <a:cubicBezTo>
                  <a:pt x="174399" y="5467669"/>
                  <a:pt x="176677" y="5468288"/>
                  <a:pt x="178820" y="5466626"/>
                </a:cubicBezTo>
                <a:cubicBezTo>
                  <a:pt x="183180" y="5470082"/>
                  <a:pt x="190085" y="5471197"/>
                  <a:pt x="195443" y="5468506"/>
                </a:cubicBezTo>
                <a:cubicBezTo>
                  <a:pt x="192861" y="5462953"/>
                  <a:pt x="197854" y="5467875"/>
                  <a:pt x="199863" y="5468772"/>
                </a:cubicBezTo>
                <a:cubicBezTo>
                  <a:pt x="204235" y="5466917"/>
                  <a:pt x="225887" y="5461352"/>
                  <a:pt x="217716" y="5457642"/>
                </a:cubicBezTo>
                <a:close/>
                <a:moveTo>
                  <a:pt x="250499" y="5430894"/>
                </a:moveTo>
                <a:cubicBezTo>
                  <a:pt x="250070" y="5430377"/>
                  <a:pt x="249305" y="5431902"/>
                  <a:pt x="241962" y="5438097"/>
                </a:cubicBezTo>
                <a:lnTo>
                  <a:pt x="241974" y="5438097"/>
                </a:lnTo>
                <a:cubicBezTo>
                  <a:pt x="242900" y="5440073"/>
                  <a:pt x="245652" y="5439091"/>
                  <a:pt x="246407" y="5441165"/>
                </a:cubicBezTo>
                <a:cubicBezTo>
                  <a:pt x="245749" y="5441601"/>
                  <a:pt x="245092" y="5442038"/>
                  <a:pt x="244483" y="5442450"/>
                </a:cubicBezTo>
                <a:cubicBezTo>
                  <a:pt x="245092" y="5443553"/>
                  <a:pt x="245640" y="5444560"/>
                  <a:pt x="246297" y="5445772"/>
                </a:cubicBezTo>
                <a:cubicBezTo>
                  <a:pt x="248830" y="5440255"/>
                  <a:pt x="256015" y="5442450"/>
                  <a:pt x="257026" y="5435939"/>
                </a:cubicBezTo>
                <a:cubicBezTo>
                  <a:pt x="251023" y="5433969"/>
                  <a:pt x="250928" y="5431411"/>
                  <a:pt x="250499" y="5430894"/>
                </a:cubicBezTo>
                <a:close/>
                <a:moveTo>
                  <a:pt x="509484" y="5420031"/>
                </a:moveTo>
                <a:cubicBezTo>
                  <a:pt x="511774" y="5418673"/>
                  <a:pt x="513661" y="5421123"/>
                  <a:pt x="515257" y="5420807"/>
                </a:cubicBezTo>
                <a:cubicBezTo>
                  <a:pt x="517448" y="5419268"/>
                  <a:pt x="519202" y="5420213"/>
                  <a:pt x="517741" y="5422347"/>
                </a:cubicBezTo>
                <a:cubicBezTo>
                  <a:pt x="514197" y="5425936"/>
                  <a:pt x="511822" y="5422553"/>
                  <a:pt x="509484" y="5420031"/>
                </a:cubicBezTo>
                <a:close/>
                <a:moveTo>
                  <a:pt x="1193001" y="5418880"/>
                </a:moveTo>
                <a:cubicBezTo>
                  <a:pt x="1191016" y="5419862"/>
                  <a:pt x="1191661" y="5423354"/>
                  <a:pt x="1189104" y="5423875"/>
                </a:cubicBezTo>
                <a:cubicBezTo>
                  <a:pt x="1189749" y="5427900"/>
                  <a:pt x="1192234" y="5427415"/>
                  <a:pt x="1192538" y="5423560"/>
                </a:cubicBezTo>
                <a:cubicBezTo>
                  <a:pt x="1193366" y="5421862"/>
                  <a:pt x="1197178" y="5424154"/>
                  <a:pt x="1196094" y="5421850"/>
                </a:cubicBezTo>
                <a:cubicBezTo>
                  <a:pt x="1192538" y="5420638"/>
                  <a:pt x="1194596" y="5419122"/>
                  <a:pt x="1193001" y="5418880"/>
                </a:cubicBezTo>
                <a:close/>
                <a:moveTo>
                  <a:pt x="912180" y="5413339"/>
                </a:moveTo>
                <a:cubicBezTo>
                  <a:pt x="910427" y="5414333"/>
                  <a:pt x="908685" y="5415315"/>
                  <a:pt x="906700" y="5416430"/>
                </a:cubicBezTo>
                <a:cubicBezTo>
                  <a:pt x="907370" y="5417315"/>
                  <a:pt x="908028" y="5418201"/>
                  <a:pt x="908941" y="5419425"/>
                </a:cubicBezTo>
                <a:cubicBezTo>
                  <a:pt x="913532" y="5417740"/>
                  <a:pt x="923859" y="5415642"/>
                  <a:pt x="912180" y="5413339"/>
                </a:cubicBezTo>
                <a:close/>
                <a:moveTo>
                  <a:pt x="282385" y="5412467"/>
                </a:moveTo>
                <a:cubicBezTo>
                  <a:pt x="283087" y="5413251"/>
                  <a:pt x="283348" y="5414757"/>
                  <a:pt x="282514" y="5415933"/>
                </a:cubicBezTo>
                <a:cubicBezTo>
                  <a:pt x="280736" y="5415909"/>
                  <a:pt x="281333" y="5413302"/>
                  <a:pt x="279616" y="5413339"/>
                </a:cubicBezTo>
                <a:cubicBezTo>
                  <a:pt x="280542" y="5411623"/>
                  <a:pt x="281683" y="5411684"/>
                  <a:pt x="282385" y="5412467"/>
                </a:cubicBezTo>
                <a:close/>
                <a:moveTo>
                  <a:pt x="470284" y="5411180"/>
                </a:moveTo>
                <a:cubicBezTo>
                  <a:pt x="470552" y="5410889"/>
                  <a:pt x="471063" y="5410792"/>
                  <a:pt x="470771" y="5411302"/>
                </a:cubicBezTo>
                <a:cubicBezTo>
                  <a:pt x="470527" y="5411277"/>
                  <a:pt x="470454" y="5411338"/>
                  <a:pt x="470235" y="5411326"/>
                </a:cubicBezTo>
                <a:cubicBezTo>
                  <a:pt x="470259" y="5411277"/>
                  <a:pt x="470247" y="5411253"/>
                  <a:pt x="470284" y="5411180"/>
                </a:cubicBezTo>
                <a:close/>
                <a:moveTo>
                  <a:pt x="285181" y="5406828"/>
                </a:moveTo>
                <a:cubicBezTo>
                  <a:pt x="288055" y="5410950"/>
                  <a:pt x="283805" y="5411726"/>
                  <a:pt x="280675" y="5410004"/>
                </a:cubicBezTo>
                <a:cubicBezTo>
                  <a:pt x="278459" y="5408877"/>
                  <a:pt x="277132" y="5413217"/>
                  <a:pt x="279616" y="5413339"/>
                </a:cubicBezTo>
                <a:cubicBezTo>
                  <a:pt x="277996" y="5416394"/>
                  <a:pt x="272455" y="5411787"/>
                  <a:pt x="271018" y="5417485"/>
                </a:cubicBezTo>
                <a:cubicBezTo>
                  <a:pt x="267901" y="5417982"/>
                  <a:pt x="267097" y="5422190"/>
                  <a:pt x="264381" y="5421741"/>
                </a:cubicBezTo>
                <a:cubicBezTo>
                  <a:pt x="260679" y="5421365"/>
                  <a:pt x="263590" y="5425245"/>
                  <a:pt x="263188" y="5426821"/>
                </a:cubicBezTo>
                <a:cubicBezTo>
                  <a:pt x="261507" y="5426106"/>
                  <a:pt x="260131" y="5426142"/>
                  <a:pt x="258585" y="5427282"/>
                </a:cubicBezTo>
                <a:cubicBezTo>
                  <a:pt x="257099" y="5427415"/>
                  <a:pt x="255638" y="5425572"/>
                  <a:pt x="254042" y="5427137"/>
                </a:cubicBezTo>
                <a:cubicBezTo>
                  <a:pt x="254237" y="5429246"/>
                  <a:pt x="251631" y="5429089"/>
                  <a:pt x="251241" y="5430725"/>
                </a:cubicBezTo>
                <a:cubicBezTo>
                  <a:pt x="254055" y="5430931"/>
                  <a:pt x="255711" y="5432495"/>
                  <a:pt x="257501" y="5434266"/>
                </a:cubicBezTo>
                <a:cubicBezTo>
                  <a:pt x="257647" y="5431841"/>
                  <a:pt x="261020" y="5433696"/>
                  <a:pt x="262433" y="5433599"/>
                </a:cubicBezTo>
                <a:cubicBezTo>
                  <a:pt x="264893" y="5431986"/>
                  <a:pt x="267791" y="5431065"/>
                  <a:pt x="269788" y="5429125"/>
                </a:cubicBezTo>
                <a:cubicBezTo>
                  <a:pt x="270373" y="5427900"/>
                  <a:pt x="269971" y="5426179"/>
                  <a:pt x="271688" y="5425560"/>
                </a:cubicBezTo>
                <a:cubicBezTo>
                  <a:pt x="277448" y="5427561"/>
                  <a:pt x="278739" y="5418698"/>
                  <a:pt x="281844" y="5419377"/>
                </a:cubicBezTo>
                <a:cubicBezTo>
                  <a:pt x="285023" y="5419631"/>
                  <a:pt x="281650" y="5417340"/>
                  <a:pt x="282514" y="5415933"/>
                </a:cubicBezTo>
                <a:cubicBezTo>
                  <a:pt x="288408" y="5419207"/>
                  <a:pt x="288713" y="5412999"/>
                  <a:pt x="292914" y="5410805"/>
                </a:cubicBezTo>
                <a:cubicBezTo>
                  <a:pt x="292269" y="5408913"/>
                  <a:pt x="290235" y="5409471"/>
                  <a:pt x="288871" y="5408428"/>
                </a:cubicBezTo>
                <a:cubicBezTo>
                  <a:pt x="287337" y="5405955"/>
                  <a:pt x="287166" y="5405882"/>
                  <a:pt x="285181" y="5406828"/>
                </a:cubicBezTo>
                <a:close/>
                <a:moveTo>
                  <a:pt x="298850" y="5397089"/>
                </a:moveTo>
                <a:cubicBezTo>
                  <a:pt x="297548" y="5397062"/>
                  <a:pt x="296446" y="5397668"/>
                  <a:pt x="295191" y="5399614"/>
                </a:cubicBezTo>
                <a:cubicBezTo>
                  <a:pt x="293474" y="5398704"/>
                  <a:pt x="292001" y="5399905"/>
                  <a:pt x="290564" y="5400875"/>
                </a:cubicBezTo>
                <a:cubicBezTo>
                  <a:pt x="289236" y="5402657"/>
                  <a:pt x="291246" y="5404839"/>
                  <a:pt x="290917" y="5407034"/>
                </a:cubicBezTo>
                <a:cubicBezTo>
                  <a:pt x="291988" y="5408889"/>
                  <a:pt x="296640" y="5406876"/>
                  <a:pt x="295959" y="5405227"/>
                </a:cubicBezTo>
                <a:cubicBezTo>
                  <a:pt x="301779" y="5407834"/>
                  <a:pt x="299612" y="5400972"/>
                  <a:pt x="303704" y="5398365"/>
                </a:cubicBezTo>
                <a:cubicBezTo>
                  <a:pt x="301652" y="5397777"/>
                  <a:pt x="300151" y="5397116"/>
                  <a:pt x="298850" y="5397089"/>
                </a:cubicBezTo>
                <a:close/>
                <a:moveTo>
                  <a:pt x="306906" y="5390181"/>
                </a:moveTo>
                <a:cubicBezTo>
                  <a:pt x="298589" y="5394073"/>
                  <a:pt x="302242" y="5395540"/>
                  <a:pt x="308587" y="5393418"/>
                </a:cubicBezTo>
                <a:cubicBezTo>
                  <a:pt x="308124" y="5392545"/>
                  <a:pt x="307637" y="5391599"/>
                  <a:pt x="306906" y="5390181"/>
                </a:cubicBezTo>
                <a:close/>
                <a:moveTo>
                  <a:pt x="315285" y="5380093"/>
                </a:moveTo>
                <a:cubicBezTo>
                  <a:pt x="313775" y="5380347"/>
                  <a:pt x="313762" y="5381669"/>
                  <a:pt x="313446" y="5382857"/>
                </a:cubicBezTo>
                <a:cubicBezTo>
                  <a:pt x="311838" y="5382712"/>
                  <a:pt x="310864" y="5383973"/>
                  <a:pt x="309452" y="5384482"/>
                </a:cubicBezTo>
                <a:cubicBezTo>
                  <a:pt x="309793" y="5385209"/>
                  <a:pt x="310109" y="5385901"/>
                  <a:pt x="310462" y="5386677"/>
                </a:cubicBezTo>
                <a:cubicBezTo>
                  <a:pt x="309841" y="5387077"/>
                  <a:pt x="309171" y="5387513"/>
                  <a:pt x="308234" y="5388107"/>
                </a:cubicBezTo>
                <a:cubicBezTo>
                  <a:pt x="311692" y="5394764"/>
                  <a:pt x="312204" y="5386349"/>
                  <a:pt x="313421" y="5382930"/>
                </a:cubicBezTo>
                <a:cubicBezTo>
                  <a:pt x="313421" y="5382966"/>
                  <a:pt x="313409" y="5382991"/>
                  <a:pt x="313409" y="5383015"/>
                </a:cubicBezTo>
                <a:cubicBezTo>
                  <a:pt x="314651" y="5383342"/>
                  <a:pt x="315845" y="5384130"/>
                  <a:pt x="316904" y="5382942"/>
                </a:cubicBezTo>
                <a:cubicBezTo>
                  <a:pt x="316356" y="5381984"/>
                  <a:pt x="315820" y="5381039"/>
                  <a:pt x="315285" y="5380093"/>
                </a:cubicBezTo>
                <a:close/>
                <a:moveTo>
                  <a:pt x="337363" y="5371630"/>
                </a:moveTo>
                <a:cubicBezTo>
                  <a:pt x="336194" y="5372685"/>
                  <a:pt x="336072" y="5374128"/>
                  <a:pt x="337022" y="5375971"/>
                </a:cubicBezTo>
                <a:cubicBezTo>
                  <a:pt x="334818" y="5381754"/>
                  <a:pt x="337899" y="5381839"/>
                  <a:pt x="342380" y="5382009"/>
                </a:cubicBezTo>
                <a:cubicBezTo>
                  <a:pt x="343854" y="5382433"/>
                  <a:pt x="343890" y="5382433"/>
                  <a:pt x="343756" y="5384458"/>
                </a:cubicBezTo>
                <a:cubicBezTo>
                  <a:pt x="345729" y="5392727"/>
                  <a:pt x="364337" y="5386034"/>
                  <a:pt x="360757" y="5394970"/>
                </a:cubicBezTo>
                <a:cubicBezTo>
                  <a:pt x="360842" y="5397843"/>
                  <a:pt x="367138" y="5395649"/>
                  <a:pt x="368684" y="5394921"/>
                </a:cubicBezTo>
                <a:cubicBezTo>
                  <a:pt x="377781" y="5403978"/>
                  <a:pt x="390568" y="5410356"/>
                  <a:pt x="403903" y="5413181"/>
                </a:cubicBezTo>
                <a:cubicBezTo>
                  <a:pt x="405766" y="5411253"/>
                  <a:pt x="408554" y="5415218"/>
                  <a:pt x="409870" y="5416867"/>
                </a:cubicBezTo>
                <a:cubicBezTo>
                  <a:pt x="413072" y="5418807"/>
                  <a:pt x="416848" y="5414672"/>
                  <a:pt x="418406" y="5419304"/>
                </a:cubicBezTo>
                <a:cubicBezTo>
                  <a:pt x="431071" y="5421280"/>
                  <a:pt x="444613" y="5429016"/>
                  <a:pt x="455488" y="5429477"/>
                </a:cubicBezTo>
                <a:cubicBezTo>
                  <a:pt x="457339" y="5430398"/>
                  <a:pt x="459799" y="5429646"/>
                  <a:pt x="460858" y="5431926"/>
                </a:cubicBezTo>
                <a:cubicBezTo>
                  <a:pt x="459239" y="5435005"/>
                  <a:pt x="464158" y="5436169"/>
                  <a:pt x="466460" y="5434448"/>
                </a:cubicBezTo>
                <a:cubicBezTo>
                  <a:pt x="471429" y="5439831"/>
                  <a:pt x="480306" y="5440680"/>
                  <a:pt x="484824" y="5446621"/>
                </a:cubicBezTo>
                <a:cubicBezTo>
                  <a:pt x="486541" y="5447094"/>
                  <a:pt x="489025" y="5448270"/>
                  <a:pt x="489476" y="5446148"/>
                </a:cubicBezTo>
                <a:cubicBezTo>
                  <a:pt x="486127" y="5445045"/>
                  <a:pt x="490231" y="5442219"/>
                  <a:pt x="488270" y="5440498"/>
                </a:cubicBezTo>
                <a:cubicBezTo>
                  <a:pt x="480172" y="5444535"/>
                  <a:pt x="480050" y="5429974"/>
                  <a:pt x="473316" y="5429113"/>
                </a:cubicBezTo>
                <a:cubicBezTo>
                  <a:pt x="471964" y="5429258"/>
                  <a:pt x="471587" y="5433563"/>
                  <a:pt x="470272" y="5430956"/>
                </a:cubicBezTo>
                <a:cubicBezTo>
                  <a:pt x="470929" y="5427330"/>
                  <a:pt x="468835" y="5428203"/>
                  <a:pt x="466509" y="5426858"/>
                </a:cubicBezTo>
                <a:cubicBezTo>
                  <a:pt x="465498" y="5423657"/>
                  <a:pt x="460846" y="5424687"/>
                  <a:pt x="458557" y="5422820"/>
                </a:cubicBezTo>
                <a:cubicBezTo>
                  <a:pt x="451883" y="5419522"/>
                  <a:pt x="441130" y="5413666"/>
                  <a:pt x="434031" y="5414503"/>
                </a:cubicBezTo>
                <a:cubicBezTo>
                  <a:pt x="433349" y="5411690"/>
                  <a:pt x="430158" y="5412429"/>
                  <a:pt x="428928" y="5410574"/>
                </a:cubicBezTo>
                <a:cubicBezTo>
                  <a:pt x="427454" y="5407301"/>
                  <a:pt x="425445" y="5410574"/>
                  <a:pt x="423095" y="5409726"/>
                </a:cubicBezTo>
                <a:cubicBezTo>
                  <a:pt x="420562" y="5406488"/>
                  <a:pt x="416093" y="5400341"/>
                  <a:pt x="411867" y="5402972"/>
                </a:cubicBezTo>
                <a:cubicBezTo>
                  <a:pt x="405486" y="5400596"/>
                  <a:pt x="399543" y="5397625"/>
                  <a:pt x="394891" y="5393030"/>
                </a:cubicBezTo>
                <a:cubicBezTo>
                  <a:pt x="387536" y="5389126"/>
                  <a:pt x="378171" y="5387622"/>
                  <a:pt x="372642" y="5381451"/>
                </a:cubicBezTo>
                <a:cubicBezTo>
                  <a:pt x="369244" y="5384046"/>
                  <a:pt x="367942" y="5380748"/>
                  <a:pt x="366456" y="5377886"/>
                </a:cubicBezTo>
                <a:cubicBezTo>
                  <a:pt x="356714" y="5374273"/>
                  <a:pt x="347909" y="5368696"/>
                  <a:pt x="337363" y="5371630"/>
                </a:cubicBezTo>
                <a:close/>
                <a:moveTo>
                  <a:pt x="320229" y="5371509"/>
                </a:moveTo>
                <a:cubicBezTo>
                  <a:pt x="318219" y="5374782"/>
                  <a:pt x="320959" y="5377838"/>
                  <a:pt x="324479" y="5376019"/>
                </a:cubicBezTo>
                <a:cubicBezTo>
                  <a:pt x="323176" y="5374867"/>
                  <a:pt x="322311" y="5369823"/>
                  <a:pt x="320229" y="5371509"/>
                </a:cubicBezTo>
                <a:close/>
                <a:moveTo>
                  <a:pt x="756560" y="5366938"/>
                </a:moveTo>
                <a:cubicBezTo>
                  <a:pt x="754112" y="5368817"/>
                  <a:pt x="751421" y="5366368"/>
                  <a:pt x="749412" y="5368150"/>
                </a:cubicBezTo>
                <a:cubicBezTo>
                  <a:pt x="745917" y="5366731"/>
                  <a:pt x="742921" y="5368114"/>
                  <a:pt x="739596" y="5367435"/>
                </a:cubicBezTo>
                <a:cubicBezTo>
                  <a:pt x="733800" y="5367386"/>
                  <a:pt x="740351" y="5376383"/>
                  <a:pt x="743493" y="5375619"/>
                </a:cubicBezTo>
                <a:cubicBezTo>
                  <a:pt x="755708" y="5373352"/>
                  <a:pt x="768616" y="5380287"/>
                  <a:pt x="780611" y="5378820"/>
                </a:cubicBezTo>
                <a:cubicBezTo>
                  <a:pt x="781037" y="5379499"/>
                  <a:pt x="781476" y="5380190"/>
                  <a:pt x="781890" y="5380845"/>
                </a:cubicBezTo>
                <a:cubicBezTo>
                  <a:pt x="785494" y="5378262"/>
                  <a:pt x="789452" y="5382578"/>
                  <a:pt x="793069" y="5380711"/>
                </a:cubicBezTo>
                <a:cubicBezTo>
                  <a:pt x="793362" y="5381221"/>
                  <a:pt x="793642" y="5381718"/>
                  <a:pt x="794007" y="5382360"/>
                </a:cubicBezTo>
                <a:cubicBezTo>
                  <a:pt x="800461" y="5379281"/>
                  <a:pt x="808681" y="5388156"/>
                  <a:pt x="815160" y="5384773"/>
                </a:cubicBezTo>
                <a:cubicBezTo>
                  <a:pt x="826169" y="5389489"/>
                  <a:pt x="843229" y="5396291"/>
                  <a:pt x="856881" y="5396510"/>
                </a:cubicBezTo>
                <a:cubicBezTo>
                  <a:pt x="866964" y="5408440"/>
                  <a:pt x="865357" y="5395212"/>
                  <a:pt x="868633" y="5401323"/>
                </a:cubicBezTo>
                <a:cubicBezTo>
                  <a:pt x="871726" y="5402051"/>
                  <a:pt x="870155" y="5404245"/>
                  <a:pt x="873759" y="5403093"/>
                </a:cubicBezTo>
                <a:cubicBezTo>
                  <a:pt x="875720" y="5409822"/>
                  <a:pt x="881748" y="5406755"/>
                  <a:pt x="886473" y="5408064"/>
                </a:cubicBezTo>
                <a:cubicBezTo>
                  <a:pt x="890394" y="5413666"/>
                  <a:pt x="901257" y="5418722"/>
                  <a:pt x="906031" y="5412490"/>
                </a:cubicBezTo>
                <a:cubicBezTo>
                  <a:pt x="902925" y="5408392"/>
                  <a:pt x="895765" y="5402766"/>
                  <a:pt x="890796" y="5407034"/>
                </a:cubicBezTo>
                <a:cubicBezTo>
                  <a:pt x="888702" y="5407131"/>
                  <a:pt x="891271" y="5403251"/>
                  <a:pt x="888312" y="5403069"/>
                </a:cubicBezTo>
                <a:cubicBezTo>
                  <a:pt x="881310" y="5395806"/>
                  <a:pt x="869205" y="5395467"/>
                  <a:pt x="862324" y="5390666"/>
                </a:cubicBezTo>
                <a:cubicBezTo>
                  <a:pt x="857892" y="5388459"/>
                  <a:pt x="851742" y="5389356"/>
                  <a:pt x="849111" y="5387101"/>
                </a:cubicBezTo>
                <a:cubicBezTo>
                  <a:pt x="846432" y="5385488"/>
                  <a:pt x="842255" y="5386361"/>
                  <a:pt x="841074" y="5382930"/>
                </a:cubicBezTo>
                <a:cubicBezTo>
                  <a:pt x="838078" y="5385173"/>
                  <a:pt x="834656" y="5382372"/>
                  <a:pt x="831210" y="5382348"/>
                </a:cubicBezTo>
                <a:cubicBezTo>
                  <a:pt x="830869" y="5383088"/>
                  <a:pt x="830455" y="5383294"/>
                  <a:pt x="829919" y="5383209"/>
                </a:cubicBezTo>
                <a:cubicBezTo>
                  <a:pt x="828811" y="5382397"/>
                  <a:pt x="830199" y="5381730"/>
                  <a:pt x="830906" y="5381827"/>
                </a:cubicBezTo>
                <a:cubicBezTo>
                  <a:pt x="829481" y="5377910"/>
                  <a:pt x="803384" y="5371666"/>
                  <a:pt x="800351" y="5373315"/>
                </a:cubicBezTo>
                <a:cubicBezTo>
                  <a:pt x="799925" y="5372673"/>
                  <a:pt x="799475" y="5372018"/>
                  <a:pt x="799024" y="5371327"/>
                </a:cubicBezTo>
                <a:cubicBezTo>
                  <a:pt x="795809" y="5372648"/>
                  <a:pt x="790159" y="5374358"/>
                  <a:pt x="788393" y="5370223"/>
                </a:cubicBezTo>
                <a:cubicBezTo>
                  <a:pt x="783863" y="5367592"/>
                  <a:pt x="779406" y="5374879"/>
                  <a:pt x="776288" y="5368708"/>
                </a:cubicBezTo>
                <a:cubicBezTo>
                  <a:pt x="773134" y="5372163"/>
                  <a:pt x="773341" y="5371436"/>
                  <a:pt x="768616" y="5370066"/>
                </a:cubicBezTo>
                <a:cubicBezTo>
                  <a:pt x="764427" y="5372891"/>
                  <a:pt x="761723" y="5366077"/>
                  <a:pt x="756560" y="5366938"/>
                </a:cubicBezTo>
                <a:close/>
                <a:moveTo>
                  <a:pt x="626525" y="5354207"/>
                </a:moveTo>
                <a:lnTo>
                  <a:pt x="626525" y="5354208"/>
                </a:lnTo>
                <a:lnTo>
                  <a:pt x="623335" y="5354413"/>
                </a:lnTo>
                <a:cubicBezTo>
                  <a:pt x="621484" y="5357323"/>
                  <a:pt x="616186" y="5358317"/>
                  <a:pt x="616564" y="5361797"/>
                </a:cubicBezTo>
                <a:cubicBezTo>
                  <a:pt x="618086" y="5363264"/>
                  <a:pt x="620911" y="5362852"/>
                  <a:pt x="621581" y="5365362"/>
                </a:cubicBezTo>
                <a:cubicBezTo>
                  <a:pt x="623042" y="5362682"/>
                  <a:pt x="627365" y="5362148"/>
                  <a:pt x="627755" y="5359081"/>
                </a:cubicBezTo>
                <a:cubicBezTo>
                  <a:pt x="627365" y="5358341"/>
                  <a:pt x="626988" y="5357614"/>
                  <a:pt x="626623" y="5356923"/>
                </a:cubicBezTo>
                <a:lnTo>
                  <a:pt x="626525" y="5354208"/>
                </a:lnTo>
                <a:lnTo>
                  <a:pt x="626537" y="5354207"/>
                </a:lnTo>
                <a:close/>
                <a:moveTo>
                  <a:pt x="1287659" y="5345804"/>
                </a:moveTo>
                <a:cubicBezTo>
                  <a:pt x="1289437" y="5349078"/>
                  <a:pt x="1294150" y="5351018"/>
                  <a:pt x="1286599" y="5349199"/>
                </a:cubicBezTo>
                <a:cubicBezTo>
                  <a:pt x="1285723" y="5347756"/>
                  <a:pt x="1286003" y="5346629"/>
                  <a:pt x="1287659" y="5345804"/>
                </a:cubicBezTo>
                <a:close/>
                <a:moveTo>
                  <a:pt x="628608" y="5343064"/>
                </a:moveTo>
                <a:cubicBezTo>
                  <a:pt x="627828" y="5344616"/>
                  <a:pt x="628571" y="5345586"/>
                  <a:pt x="629411" y="5347077"/>
                </a:cubicBezTo>
                <a:cubicBezTo>
                  <a:pt x="623919" y="5346520"/>
                  <a:pt x="625442" y="5349660"/>
                  <a:pt x="629899" y="5349381"/>
                </a:cubicBezTo>
                <a:cubicBezTo>
                  <a:pt x="631798" y="5347793"/>
                  <a:pt x="633187" y="5340967"/>
                  <a:pt x="628608" y="5343064"/>
                </a:cubicBezTo>
                <a:close/>
                <a:moveTo>
                  <a:pt x="350685" y="5340142"/>
                </a:moveTo>
                <a:cubicBezTo>
                  <a:pt x="349443" y="5337256"/>
                  <a:pt x="347446" y="5342737"/>
                  <a:pt x="348506" y="5343755"/>
                </a:cubicBezTo>
                <a:cubicBezTo>
                  <a:pt x="350223" y="5344471"/>
                  <a:pt x="350174" y="5341233"/>
                  <a:pt x="350685" y="5340142"/>
                </a:cubicBezTo>
                <a:close/>
                <a:moveTo>
                  <a:pt x="628686" y="5333318"/>
                </a:moveTo>
                <a:cubicBezTo>
                  <a:pt x="627664" y="5333471"/>
                  <a:pt x="627019" y="5334177"/>
                  <a:pt x="629046" y="5335074"/>
                </a:cubicBezTo>
                <a:cubicBezTo>
                  <a:pt x="629594" y="5335329"/>
                  <a:pt x="630167" y="5335365"/>
                  <a:pt x="630581" y="5334880"/>
                </a:cubicBezTo>
                <a:cubicBezTo>
                  <a:pt x="631105" y="5333565"/>
                  <a:pt x="629707" y="5333165"/>
                  <a:pt x="628686" y="5333318"/>
                </a:cubicBezTo>
                <a:close/>
                <a:moveTo>
                  <a:pt x="628535" y="5327969"/>
                </a:moveTo>
                <a:cubicBezTo>
                  <a:pt x="625186" y="5328175"/>
                  <a:pt x="627694" y="5333061"/>
                  <a:pt x="630191" y="5330891"/>
                </a:cubicBezTo>
                <a:cubicBezTo>
                  <a:pt x="629643" y="5329909"/>
                  <a:pt x="629095" y="5328951"/>
                  <a:pt x="628535" y="5327969"/>
                </a:cubicBezTo>
                <a:close/>
                <a:moveTo>
                  <a:pt x="298869" y="5308897"/>
                </a:moveTo>
                <a:cubicBezTo>
                  <a:pt x="295325" y="5310910"/>
                  <a:pt x="297079" y="5316269"/>
                  <a:pt x="297712" y="5319191"/>
                </a:cubicBezTo>
                <a:cubicBezTo>
                  <a:pt x="299794" y="5317639"/>
                  <a:pt x="303070" y="5317324"/>
                  <a:pt x="303570" y="5314438"/>
                </a:cubicBezTo>
                <a:cubicBezTo>
                  <a:pt x="302510" y="5313104"/>
                  <a:pt x="302011" y="5310328"/>
                  <a:pt x="299819" y="5312365"/>
                </a:cubicBezTo>
                <a:cubicBezTo>
                  <a:pt x="298065" y="5311613"/>
                  <a:pt x="300245" y="5309746"/>
                  <a:pt x="298869" y="5308897"/>
                </a:cubicBezTo>
                <a:close/>
                <a:moveTo>
                  <a:pt x="1050788" y="5305635"/>
                </a:moveTo>
                <a:cubicBezTo>
                  <a:pt x="1051349" y="5306630"/>
                  <a:pt x="1051909" y="5307612"/>
                  <a:pt x="1052481" y="5308630"/>
                </a:cubicBezTo>
                <a:cubicBezTo>
                  <a:pt x="1047488" y="5311868"/>
                  <a:pt x="1042386" y="5302398"/>
                  <a:pt x="1050788" y="5305635"/>
                </a:cubicBezTo>
                <a:close/>
                <a:moveTo>
                  <a:pt x="405242" y="5298802"/>
                </a:moveTo>
                <a:cubicBezTo>
                  <a:pt x="403145" y="5300328"/>
                  <a:pt x="401619" y="5303308"/>
                  <a:pt x="402234" y="5306181"/>
                </a:cubicBezTo>
                <a:cubicBezTo>
                  <a:pt x="403160" y="5307818"/>
                  <a:pt x="405778" y="5306557"/>
                  <a:pt x="406484" y="5308679"/>
                </a:cubicBezTo>
                <a:cubicBezTo>
                  <a:pt x="404499" y="5311868"/>
                  <a:pt x="408116" y="5320124"/>
                  <a:pt x="412415" y="5316705"/>
                </a:cubicBezTo>
                <a:cubicBezTo>
                  <a:pt x="416032" y="5320597"/>
                  <a:pt x="413657" y="5327048"/>
                  <a:pt x="420367" y="5327751"/>
                </a:cubicBezTo>
                <a:cubicBezTo>
                  <a:pt x="421719" y="5331922"/>
                  <a:pt x="424873" y="5334601"/>
                  <a:pt x="428904" y="5335680"/>
                </a:cubicBezTo>
                <a:cubicBezTo>
                  <a:pt x="434201" y="5347854"/>
                  <a:pt x="445405" y="5351915"/>
                  <a:pt x="456438" y="5356716"/>
                </a:cubicBezTo>
                <a:cubicBezTo>
                  <a:pt x="455743" y="5357165"/>
                  <a:pt x="455049" y="5357614"/>
                  <a:pt x="454355" y="5358050"/>
                </a:cubicBezTo>
                <a:cubicBezTo>
                  <a:pt x="461613" y="5366671"/>
                  <a:pt x="475301" y="5365895"/>
                  <a:pt x="483826" y="5372345"/>
                </a:cubicBezTo>
                <a:cubicBezTo>
                  <a:pt x="488782" y="5368708"/>
                  <a:pt x="491327" y="5377971"/>
                  <a:pt x="495882" y="5374079"/>
                </a:cubicBezTo>
                <a:cubicBezTo>
                  <a:pt x="502409" y="5381330"/>
                  <a:pt x="517875" y="5378614"/>
                  <a:pt x="524159" y="5383488"/>
                </a:cubicBezTo>
                <a:cubicBezTo>
                  <a:pt x="541317" y="5383403"/>
                  <a:pt x="558902" y="5387731"/>
                  <a:pt x="575634" y="5385634"/>
                </a:cubicBezTo>
                <a:cubicBezTo>
                  <a:pt x="579032" y="5385464"/>
                  <a:pt x="608770" y="5381645"/>
                  <a:pt x="598066" y="5376625"/>
                </a:cubicBezTo>
                <a:cubicBezTo>
                  <a:pt x="596397" y="5375158"/>
                  <a:pt x="605092" y="5375680"/>
                  <a:pt x="606164" y="5375643"/>
                </a:cubicBezTo>
                <a:cubicBezTo>
                  <a:pt x="609087" y="5373061"/>
                  <a:pt x="614287" y="5371048"/>
                  <a:pt x="614652" y="5367144"/>
                </a:cubicBezTo>
                <a:cubicBezTo>
                  <a:pt x="611559" y="5365386"/>
                  <a:pt x="611437" y="5368126"/>
                  <a:pt x="609257" y="5369314"/>
                </a:cubicBezTo>
                <a:cubicBezTo>
                  <a:pt x="604544" y="5367338"/>
                  <a:pt x="606213" y="5369557"/>
                  <a:pt x="603753" y="5371084"/>
                </a:cubicBezTo>
                <a:cubicBezTo>
                  <a:pt x="601451" y="5367217"/>
                  <a:pt x="599490" y="5371690"/>
                  <a:pt x="597591" y="5373194"/>
                </a:cubicBezTo>
                <a:cubicBezTo>
                  <a:pt x="574039" y="5374964"/>
                  <a:pt x="550864" y="5375170"/>
                  <a:pt x="526801" y="5370769"/>
                </a:cubicBezTo>
                <a:cubicBezTo>
                  <a:pt x="530199" y="5378844"/>
                  <a:pt x="515074" y="5363531"/>
                  <a:pt x="512249" y="5367568"/>
                </a:cubicBezTo>
                <a:cubicBezTo>
                  <a:pt x="510739" y="5364197"/>
                  <a:pt x="507658" y="5365034"/>
                  <a:pt x="505295" y="5365422"/>
                </a:cubicBezTo>
                <a:cubicBezTo>
                  <a:pt x="501337" y="5361178"/>
                  <a:pt x="496308" y="5360512"/>
                  <a:pt x="490901" y="5359954"/>
                </a:cubicBezTo>
                <a:cubicBezTo>
                  <a:pt x="482803" y="5353346"/>
                  <a:pt x="471672" y="5350703"/>
                  <a:pt x="461832" y="5346265"/>
                </a:cubicBezTo>
                <a:cubicBezTo>
                  <a:pt x="456511" y="5341355"/>
                  <a:pt x="450239" y="5337899"/>
                  <a:pt x="444698" y="5332710"/>
                </a:cubicBezTo>
                <a:cubicBezTo>
                  <a:pt x="438390" y="5327108"/>
                  <a:pt x="434798" y="5318694"/>
                  <a:pt x="427053" y="5314874"/>
                </a:cubicBezTo>
                <a:cubicBezTo>
                  <a:pt x="426821" y="5310013"/>
                  <a:pt x="424106" y="5306217"/>
                  <a:pt x="419040" y="5305829"/>
                </a:cubicBezTo>
                <a:cubicBezTo>
                  <a:pt x="417140" y="5303174"/>
                  <a:pt x="415800" y="5296772"/>
                  <a:pt x="411684" y="5300143"/>
                </a:cubicBezTo>
                <a:cubicBezTo>
                  <a:pt x="410010" y="5297203"/>
                  <a:pt x="407340" y="5297276"/>
                  <a:pt x="405242" y="5298802"/>
                </a:cubicBezTo>
                <a:close/>
                <a:moveTo>
                  <a:pt x="372411" y="5298409"/>
                </a:moveTo>
                <a:cubicBezTo>
                  <a:pt x="369464" y="5300155"/>
                  <a:pt x="369987" y="5305963"/>
                  <a:pt x="368392" y="5308885"/>
                </a:cubicBezTo>
                <a:cubicBezTo>
                  <a:pt x="365835" y="5310412"/>
                  <a:pt x="364227" y="5313541"/>
                  <a:pt x="365567" y="5316317"/>
                </a:cubicBezTo>
                <a:cubicBezTo>
                  <a:pt x="367759" y="5317263"/>
                  <a:pt x="368514" y="5316038"/>
                  <a:pt x="367101" y="5314062"/>
                </a:cubicBezTo>
                <a:cubicBezTo>
                  <a:pt x="367759" y="5313650"/>
                  <a:pt x="368453" y="5313213"/>
                  <a:pt x="369184" y="5312765"/>
                </a:cubicBezTo>
                <a:cubicBezTo>
                  <a:pt x="369269" y="5307951"/>
                  <a:pt x="381374" y="5299670"/>
                  <a:pt x="372411" y="5298409"/>
                </a:cubicBezTo>
                <a:close/>
                <a:moveTo>
                  <a:pt x="1022012" y="5290577"/>
                </a:moveTo>
                <a:cubicBezTo>
                  <a:pt x="1021087" y="5292153"/>
                  <a:pt x="1019564" y="5291450"/>
                  <a:pt x="1018261" y="5291498"/>
                </a:cubicBezTo>
                <a:cubicBezTo>
                  <a:pt x="1014669" y="5292165"/>
                  <a:pt x="1013244" y="5297282"/>
                  <a:pt x="1009993" y="5296166"/>
                </a:cubicBezTo>
                <a:cubicBezTo>
                  <a:pt x="1008215" y="5297160"/>
                  <a:pt x="1006449" y="5298167"/>
                  <a:pt x="1004841" y="5299064"/>
                </a:cubicBezTo>
                <a:cubicBezTo>
                  <a:pt x="1007837" y="5308570"/>
                  <a:pt x="1015387" y="5311237"/>
                  <a:pt x="1024107" y="5309382"/>
                </a:cubicBezTo>
                <a:cubicBezTo>
                  <a:pt x="1030597" y="5311043"/>
                  <a:pt x="1036029" y="5312571"/>
                  <a:pt x="1042118" y="5310449"/>
                </a:cubicBezTo>
                <a:cubicBezTo>
                  <a:pt x="1052274" y="5325314"/>
                  <a:pt x="1076654" y="5317772"/>
                  <a:pt x="1086433" y="5331704"/>
                </a:cubicBezTo>
                <a:cubicBezTo>
                  <a:pt x="1089672" y="5333692"/>
                  <a:pt x="1091608" y="5331000"/>
                  <a:pt x="1094154" y="5332225"/>
                </a:cubicBezTo>
                <a:cubicBezTo>
                  <a:pt x="1095968" y="5334965"/>
                  <a:pt x="1096077" y="5335026"/>
                  <a:pt x="1098818" y="5333643"/>
                </a:cubicBezTo>
                <a:cubicBezTo>
                  <a:pt x="1100328" y="5335899"/>
                  <a:pt x="1103750" y="5335705"/>
                  <a:pt x="1104943" y="5338554"/>
                </a:cubicBezTo>
                <a:cubicBezTo>
                  <a:pt x="1108304" y="5335777"/>
                  <a:pt x="1111020" y="5340542"/>
                  <a:pt x="1113066" y="5342688"/>
                </a:cubicBezTo>
                <a:cubicBezTo>
                  <a:pt x="1117267" y="5344592"/>
                  <a:pt x="1123453" y="5343707"/>
                  <a:pt x="1125779" y="5347902"/>
                </a:cubicBezTo>
                <a:cubicBezTo>
                  <a:pt x="1135339" y="5350679"/>
                  <a:pt x="1141574" y="5358244"/>
                  <a:pt x="1149063" y="5363458"/>
                </a:cubicBezTo>
                <a:cubicBezTo>
                  <a:pt x="1154068" y="5366247"/>
                  <a:pt x="1160048" y="5381996"/>
                  <a:pt x="1166405" y="5374722"/>
                </a:cubicBezTo>
                <a:cubicBezTo>
                  <a:pt x="1168085" y="5372818"/>
                  <a:pt x="1168864" y="5377098"/>
                  <a:pt x="1169814" y="5378056"/>
                </a:cubicBezTo>
                <a:lnTo>
                  <a:pt x="1169826" y="5378056"/>
                </a:lnTo>
                <a:cubicBezTo>
                  <a:pt x="1183380" y="5367314"/>
                  <a:pt x="1150403" y="5341536"/>
                  <a:pt x="1141635" y="5336214"/>
                </a:cubicBezTo>
                <a:cubicBezTo>
                  <a:pt x="1139540" y="5335583"/>
                  <a:pt x="1138006" y="5335317"/>
                  <a:pt x="1137397" y="5333413"/>
                </a:cubicBezTo>
                <a:cubicBezTo>
                  <a:pt x="1134231" y="5331497"/>
                  <a:pt x="1129128" y="5332552"/>
                  <a:pt x="1127667" y="5328757"/>
                </a:cubicBezTo>
                <a:cubicBezTo>
                  <a:pt x="1122053" y="5325993"/>
                  <a:pt x="1118509" y="5325496"/>
                  <a:pt x="1112895" y="5322707"/>
                </a:cubicBezTo>
                <a:cubicBezTo>
                  <a:pt x="1110338" y="5318039"/>
                  <a:pt x="1102386" y="5319482"/>
                  <a:pt x="1097977" y="5316548"/>
                </a:cubicBezTo>
                <a:cubicBezTo>
                  <a:pt x="1097515" y="5314256"/>
                  <a:pt x="1095189" y="5314159"/>
                  <a:pt x="1093325" y="5315493"/>
                </a:cubicBezTo>
                <a:cubicBezTo>
                  <a:pt x="1083522" y="5310704"/>
                  <a:pt x="1069079" y="5303938"/>
                  <a:pt x="1058375" y="5304035"/>
                </a:cubicBezTo>
                <a:cubicBezTo>
                  <a:pt x="1057766" y="5301719"/>
                  <a:pt x="1055185" y="5301913"/>
                  <a:pt x="1054454" y="5299682"/>
                </a:cubicBezTo>
                <a:cubicBezTo>
                  <a:pt x="1053382" y="5298664"/>
                  <a:pt x="1051677" y="5299306"/>
                  <a:pt x="1050581" y="5300119"/>
                </a:cubicBezTo>
                <a:cubicBezTo>
                  <a:pt x="1042946" y="5294250"/>
                  <a:pt x="1030658" y="5296772"/>
                  <a:pt x="1022012" y="5290577"/>
                </a:cubicBezTo>
                <a:close/>
                <a:moveTo>
                  <a:pt x="809375" y="5272378"/>
                </a:moveTo>
                <a:cubicBezTo>
                  <a:pt x="812578" y="5269783"/>
                  <a:pt x="813991" y="5275833"/>
                  <a:pt x="810569" y="5275239"/>
                </a:cubicBezTo>
                <a:cubicBezTo>
                  <a:pt x="810581" y="5275069"/>
                  <a:pt x="810496" y="5274984"/>
                  <a:pt x="810520" y="5274802"/>
                </a:cubicBezTo>
                <a:cubicBezTo>
                  <a:pt x="810252" y="5273748"/>
                  <a:pt x="809814" y="5273057"/>
                  <a:pt x="809375" y="5272378"/>
                </a:cubicBezTo>
                <a:close/>
                <a:moveTo>
                  <a:pt x="606882" y="5258640"/>
                </a:moveTo>
                <a:cubicBezTo>
                  <a:pt x="605482" y="5258495"/>
                  <a:pt x="605324" y="5258580"/>
                  <a:pt x="604739" y="5259853"/>
                </a:cubicBezTo>
                <a:cubicBezTo>
                  <a:pt x="597761" y="5257670"/>
                  <a:pt x="602718" y="5264278"/>
                  <a:pt x="606882" y="5258640"/>
                </a:cubicBezTo>
                <a:close/>
                <a:moveTo>
                  <a:pt x="607394" y="5255185"/>
                </a:moveTo>
                <a:cubicBezTo>
                  <a:pt x="607686" y="5255258"/>
                  <a:pt x="607662" y="5255415"/>
                  <a:pt x="607613" y="5255537"/>
                </a:cubicBezTo>
                <a:cubicBezTo>
                  <a:pt x="607650" y="5255476"/>
                  <a:pt x="607674" y="5255427"/>
                  <a:pt x="607796" y="5255294"/>
                </a:cubicBezTo>
                <a:cubicBezTo>
                  <a:pt x="607637" y="5255246"/>
                  <a:pt x="607577" y="5255233"/>
                  <a:pt x="607394" y="5255185"/>
                </a:cubicBezTo>
                <a:close/>
                <a:moveTo>
                  <a:pt x="604228" y="5250662"/>
                </a:moveTo>
                <a:cubicBezTo>
                  <a:pt x="604520" y="5252796"/>
                  <a:pt x="608904" y="5253160"/>
                  <a:pt x="607796" y="5255282"/>
                </a:cubicBezTo>
                <a:cubicBezTo>
                  <a:pt x="608465" y="5255476"/>
                  <a:pt x="609038" y="5255634"/>
                  <a:pt x="609488" y="5255755"/>
                </a:cubicBezTo>
                <a:cubicBezTo>
                  <a:pt x="609196" y="5257088"/>
                  <a:pt x="608831" y="5259477"/>
                  <a:pt x="606882" y="5258640"/>
                </a:cubicBezTo>
                <a:cubicBezTo>
                  <a:pt x="607187" y="5257525"/>
                  <a:pt x="607504" y="5256409"/>
                  <a:pt x="607394" y="5255173"/>
                </a:cubicBezTo>
                <a:cubicBezTo>
                  <a:pt x="605543" y="5255864"/>
                  <a:pt x="604106" y="5256664"/>
                  <a:pt x="602584" y="5257513"/>
                </a:cubicBezTo>
                <a:cubicBezTo>
                  <a:pt x="602438" y="5255197"/>
                  <a:pt x="599831" y="5255512"/>
                  <a:pt x="599198" y="5253839"/>
                </a:cubicBezTo>
                <a:cubicBezTo>
                  <a:pt x="599588" y="5250626"/>
                  <a:pt x="600976" y="5249062"/>
                  <a:pt x="604228" y="5250662"/>
                </a:cubicBezTo>
                <a:close/>
                <a:moveTo>
                  <a:pt x="336308" y="5241557"/>
                </a:moveTo>
                <a:cubicBezTo>
                  <a:pt x="334450" y="5240451"/>
                  <a:pt x="331262" y="5242267"/>
                  <a:pt x="330616" y="5249802"/>
                </a:cubicBezTo>
                <a:cubicBezTo>
                  <a:pt x="325429" y="5252724"/>
                  <a:pt x="327609" y="5259416"/>
                  <a:pt x="326537" y="5263442"/>
                </a:cubicBezTo>
                <a:cubicBezTo>
                  <a:pt x="319486" y="5266146"/>
                  <a:pt x="320497" y="5275821"/>
                  <a:pt x="315005" y="5279846"/>
                </a:cubicBezTo>
                <a:cubicBezTo>
                  <a:pt x="313969" y="5284151"/>
                  <a:pt x="311546" y="5287934"/>
                  <a:pt x="308453" y="5290710"/>
                </a:cubicBezTo>
                <a:cubicBezTo>
                  <a:pt x="308782" y="5291462"/>
                  <a:pt x="309646" y="5292201"/>
                  <a:pt x="309257" y="5292905"/>
                </a:cubicBezTo>
                <a:cubicBezTo>
                  <a:pt x="304032" y="5295911"/>
                  <a:pt x="304203" y="5303126"/>
                  <a:pt x="298711" y="5305987"/>
                </a:cubicBezTo>
                <a:cubicBezTo>
                  <a:pt x="299624" y="5307757"/>
                  <a:pt x="301633" y="5307127"/>
                  <a:pt x="302948" y="5308436"/>
                </a:cubicBezTo>
                <a:cubicBezTo>
                  <a:pt x="303375" y="5309503"/>
                  <a:pt x="304020" y="5310400"/>
                  <a:pt x="305409" y="5310461"/>
                </a:cubicBezTo>
                <a:cubicBezTo>
                  <a:pt x="307174" y="5309758"/>
                  <a:pt x="309585" y="5308824"/>
                  <a:pt x="307625" y="5306715"/>
                </a:cubicBezTo>
                <a:cubicBezTo>
                  <a:pt x="310365" y="5305393"/>
                  <a:pt x="311315" y="5302277"/>
                  <a:pt x="309269" y="5299549"/>
                </a:cubicBezTo>
                <a:cubicBezTo>
                  <a:pt x="310815" y="5298894"/>
                  <a:pt x="312398" y="5298239"/>
                  <a:pt x="313994" y="5297573"/>
                </a:cubicBezTo>
                <a:cubicBezTo>
                  <a:pt x="313543" y="5295257"/>
                  <a:pt x="315796" y="5295439"/>
                  <a:pt x="316442" y="5294190"/>
                </a:cubicBezTo>
                <a:cubicBezTo>
                  <a:pt x="318512" y="5288697"/>
                  <a:pt x="321520" y="5284126"/>
                  <a:pt x="323054" y="5278100"/>
                </a:cubicBezTo>
                <a:cubicBezTo>
                  <a:pt x="328339" y="5273966"/>
                  <a:pt x="327377" y="5262496"/>
                  <a:pt x="331554" y="5259125"/>
                </a:cubicBezTo>
                <a:cubicBezTo>
                  <a:pt x="331201" y="5258386"/>
                  <a:pt x="330860" y="5257670"/>
                  <a:pt x="330531" y="5256967"/>
                </a:cubicBezTo>
                <a:cubicBezTo>
                  <a:pt x="333783" y="5256482"/>
                  <a:pt x="330397" y="5253487"/>
                  <a:pt x="332565" y="5253136"/>
                </a:cubicBezTo>
                <a:cubicBezTo>
                  <a:pt x="334867" y="5253972"/>
                  <a:pt x="335390" y="5252748"/>
                  <a:pt x="334026" y="5250844"/>
                </a:cubicBezTo>
                <a:cubicBezTo>
                  <a:pt x="338697" y="5246692"/>
                  <a:pt x="338167" y="5242664"/>
                  <a:pt x="336308" y="5241557"/>
                </a:cubicBezTo>
                <a:close/>
                <a:moveTo>
                  <a:pt x="343116" y="5223356"/>
                </a:moveTo>
                <a:cubicBezTo>
                  <a:pt x="341142" y="5223197"/>
                  <a:pt x="336167" y="5234901"/>
                  <a:pt x="334513" y="5236537"/>
                </a:cubicBezTo>
                <a:cubicBezTo>
                  <a:pt x="336742" y="5244212"/>
                  <a:pt x="344438" y="5238538"/>
                  <a:pt x="340882" y="5233045"/>
                </a:cubicBezTo>
                <a:cubicBezTo>
                  <a:pt x="341796" y="5228474"/>
                  <a:pt x="337485" y="5229238"/>
                  <a:pt x="343854" y="5228280"/>
                </a:cubicBezTo>
                <a:cubicBezTo>
                  <a:pt x="344098" y="5224779"/>
                  <a:pt x="343774" y="5223408"/>
                  <a:pt x="343116" y="5223356"/>
                </a:cubicBezTo>
                <a:close/>
                <a:moveTo>
                  <a:pt x="346971" y="5211063"/>
                </a:moveTo>
                <a:cubicBezTo>
                  <a:pt x="347276" y="5211718"/>
                  <a:pt x="347605" y="5212409"/>
                  <a:pt x="347958" y="5213173"/>
                </a:cubicBezTo>
                <a:cubicBezTo>
                  <a:pt x="344852" y="5214398"/>
                  <a:pt x="345230" y="5216713"/>
                  <a:pt x="347300" y="5219138"/>
                </a:cubicBezTo>
                <a:cubicBezTo>
                  <a:pt x="349261" y="5217659"/>
                  <a:pt x="353961" y="5204722"/>
                  <a:pt x="346971" y="5211063"/>
                </a:cubicBezTo>
                <a:close/>
                <a:moveTo>
                  <a:pt x="496430" y="5210081"/>
                </a:moveTo>
                <a:cubicBezTo>
                  <a:pt x="496978" y="5211051"/>
                  <a:pt x="497538" y="5212021"/>
                  <a:pt x="498086" y="5213003"/>
                </a:cubicBezTo>
                <a:cubicBezTo>
                  <a:pt x="496186" y="5215743"/>
                  <a:pt x="493276" y="5211088"/>
                  <a:pt x="496430" y="5210081"/>
                </a:cubicBezTo>
                <a:close/>
                <a:moveTo>
                  <a:pt x="1397819" y="5207559"/>
                </a:moveTo>
                <a:cubicBezTo>
                  <a:pt x="1402569" y="5206116"/>
                  <a:pt x="1400523" y="5211597"/>
                  <a:pt x="1397198" y="5212118"/>
                </a:cubicBezTo>
                <a:cubicBezTo>
                  <a:pt x="1396029" y="5210409"/>
                  <a:pt x="1397284" y="5209014"/>
                  <a:pt x="1397819" y="5207559"/>
                </a:cubicBezTo>
                <a:close/>
                <a:moveTo>
                  <a:pt x="473475" y="5200143"/>
                </a:moveTo>
                <a:lnTo>
                  <a:pt x="473730" y="5200224"/>
                </a:lnTo>
                <a:cubicBezTo>
                  <a:pt x="473852" y="5200551"/>
                  <a:pt x="473694" y="5200551"/>
                  <a:pt x="473499" y="5200515"/>
                </a:cubicBezTo>
                <a:cubicBezTo>
                  <a:pt x="473548" y="5200927"/>
                  <a:pt x="473742" y="5201303"/>
                  <a:pt x="473596" y="5201764"/>
                </a:cubicBezTo>
                <a:cubicBezTo>
                  <a:pt x="473085" y="5201521"/>
                  <a:pt x="472805" y="5200721"/>
                  <a:pt x="472890" y="5200284"/>
                </a:cubicBezTo>
                <a:cubicBezTo>
                  <a:pt x="473146" y="5200430"/>
                  <a:pt x="473353" y="5200491"/>
                  <a:pt x="473499" y="5200527"/>
                </a:cubicBezTo>
                <a:close/>
                <a:moveTo>
                  <a:pt x="473474" y="5200139"/>
                </a:moveTo>
                <a:lnTo>
                  <a:pt x="473475" y="5200143"/>
                </a:lnTo>
                <a:lnTo>
                  <a:pt x="473468" y="5200141"/>
                </a:lnTo>
                <a:close/>
                <a:moveTo>
                  <a:pt x="1406636" y="5198830"/>
                </a:moveTo>
                <a:cubicBezTo>
                  <a:pt x="1407623" y="5199848"/>
                  <a:pt x="1405711" y="5205389"/>
                  <a:pt x="1404444" y="5202358"/>
                </a:cubicBezTo>
                <a:cubicBezTo>
                  <a:pt x="1404944" y="5201303"/>
                  <a:pt x="1404944" y="5197957"/>
                  <a:pt x="1406636" y="5198830"/>
                </a:cubicBezTo>
                <a:close/>
                <a:moveTo>
                  <a:pt x="354583" y="5193225"/>
                </a:moveTo>
                <a:cubicBezTo>
                  <a:pt x="352881" y="5193998"/>
                  <a:pt x="352019" y="5195975"/>
                  <a:pt x="353901" y="5198624"/>
                </a:cubicBezTo>
                <a:cubicBezTo>
                  <a:pt x="351404" y="5199448"/>
                  <a:pt x="351221" y="5201788"/>
                  <a:pt x="350612" y="5204031"/>
                </a:cubicBezTo>
                <a:cubicBezTo>
                  <a:pt x="355435" y="5206189"/>
                  <a:pt x="353888" y="5201424"/>
                  <a:pt x="357055" y="5199157"/>
                </a:cubicBezTo>
                <a:cubicBezTo>
                  <a:pt x="354936" y="5196853"/>
                  <a:pt x="358796" y="5196211"/>
                  <a:pt x="360306" y="5195047"/>
                </a:cubicBezTo>
                <a:cubicBezTo>
                  <a:pt x="358827" y="5192883"/>
                  <a:pt x="356285" y="5192452"/>
                  <a:pt x="354583" y="5193225"/>
                </a:cubicBezTo>
                <a:close/>
                <a:moveTo>
                  <a:pt x="1102203" y="5186378"/>
                </a:moveTo>
                <a:lnTo>
                  <a:pt x="1102355" y="5187336"/>
                </a:lnTo>
                <a:lnTo>
                  <a:pt x="1101367" y="5186851"/>
                </a:lnTo>
                <a:close/>
                <a:moveTo>
                  <a:pt x="906250" y="5184571"/>
                </a:moveTo>
                <a:cubicBezTo>
                  <a:pt x="902280" y="5184826"/>
                  <a:pt x="898687" y="5188148"/>
                  <a:pt x="896447" y="5190730"/>
                </a:cubicBezTo>
                <a:cubicBezTo>
                  <a:pt x="892720" y="5184947"/>
                  <a:pt x="885133" y="5193034"/>
                  <a:pt x="879434" y="5191955"/>
                </a:cubicBezTo>
                <a:cubicBezTo>
                  <a:pt x="872602" y="5194562"/>
                  <a:pt x="864845" y="5193470"/>
                  <a:pt x="858257" y="5196477"/>
                </a:cubicBezTo>
                <a:cubicBezTo>
                  <a:pt x="852412" y="5194683"/>
                  <a:pt x="847747" y="5199581"/>
                  <a:pt x="842036" y="5197496"/>
                </a:cubicBezTo>
                <a:cubicBezTo>
                  <a:pt x="836471" y="5197993"/>
                  <a:pt x="831965" y="5204140"/>
                  <a:pt x="826351" y="5202127"/>
                </a:cubicBezTo>
                <a:cubicBezTo>
                  <a:pt x="824646" y="5202370"/>
                  <a:pt x="825231" y="5204759"/>
                  <a:pt x="823465" y="5204977"/>
                </a:cubicBezTo>
                <a:cubicBezTo>
                  <a:pt x="818326" y="5202746"/>
                  <a:pt x="813540" y="5208626"/>
                  <a:pt x="808425" y="5208008"/>
                </a:cubicBezTo>
                <a:cubicBezTo>
                  <a:pt x="804005" y="5209063"/>
                  <a:pt x="799852" y="5211597"/>
                  <a:pt x="795261" y="5212506"/>
                </a:cubicBezTo>
                <a:cubicBezTo>
                  <a:pt x="788929" y="5213913"/>
                  <a:pt x="782962" y="5217926"/>
                  <a:pt x="776848" y="5220230"/>
                </a:cubicBezTo>
                <a:cubicBezTo>
                  <a:pt x="776081" y="5222400"/>
                  <a:pt x="776069" y="5222412"/>
                  <a:pt x="773780" y="5221854"/>
                </a:cubicBezTo>
                <a:cubicBezTo>
                  <a:pt x="771417" y="5223588"/>
                  <a:pt x="769225" y="5223806"/>
                  <a:pt x="766680" y="5224437"/>
                </a:cubicBezTo>
                <a:cubicBezTo>
                  <a:pt x="766387" y="5225686"/>
                  <a:pt x="765973" y="5227044"/>
                  <a:pt x="763964" y="5226377"/>
                </a:cubicBezTo>
                <a:cubicBezTo>
                  <a:pt x="763051" y="5226074"/>
                  <a:pt x="762418" y="5226934"/>
                  <a:pt x="761638" y="5227201"/>
                </a:cubicBezTo>
                <a:cubicBezTo>
                  <a:pt x="760627" y="5227528"/>
                  <a:pt x="759422" y="5226558"/>
                  <a:pt x="758521" y="5227662"/>
                </a:cubicBezTo>
                <a:cubicBezTo>
                  <a:pt x="758362" y="5230693"/>
                  <a:pt x="755196" y="5229287"/>
                  <a:pt x="753309" y="5229081"/>
                </a:cubicBezTo>
                <a:cubicBezTo>
                  <a:pt x="744784" y="5231263"/>
                  <a:pt x="738537" y="5235555"/>
                  <a:pt x="729878" y="5239908"/>
                </a:cubicBezTo>
                <a:cubicBezTo>
                  <a:pt x="730085" y="5240174"/>
                  <a:pt x="728588" y="5241933"/>
                  <a:pt x="728161" y="5241630"/>
                </a:cubicBezTo>
                <a:cubicBezTo>
                  <a:pt x="726578" y="5240817"/>
                  <a:pt x="725409" y="5242600"/>
                  <a:pt x="724179" y="5242309"/>
                </a:cubicBezTo>
                <a:cubicBezTo>
                  <a:pt x="721110" y="5241993"/>
                  <a:pt x="719064" y="5244503"/>
                  <a:pt x="716459" y="5245606"/>
                </a:cubicBezTo>
                <a:cubicBezTo>
                  <a:pt x="714108" y="5244527"/>
                  <a:pt x="713207" y="5246467"/>
                  <a:pt x="712769" y="5248710"/>
                </a:cubicBezTo>
                <a:cubicBezTo>
                  <a:pt x="711965" y="5250638"/>
                  <a:pt x="709213" y="5248274"/>
                  <a:pt x="708713" y="5250444"/>
                </a:cubicBezTo>
                <a:cubicBezTo>
                  <a:pt x="708360" y="5253136"/>
                  <a:pt x="706156" y="5251123"/>
                  <a:pt x="704682" y="5252226"/>
                </a:cubicBezTo>
                <a:cubicBezTo>
                  <a:pt x="703294" y="5253306"/>
                  <a:pt x="701285" y="5252033"/>
                  <a:pt x="699957" y="5253463"/>
                </a:cubicBezTo>
                <a:cubicBezTo>
                  <a:pt x="698107" y="5253221"/>
                  <a:pt x="696596" y="5253378"/>
                  <a:pt x="696463" y="5255136"/>
                </a:cubicBezTo>
                <a:cubicBezTo>
                  <a:pt x="692030" y="5258725"/>
                  <a:pt x="687220" y="5257852"/>
                  <a:pt x="685210" y="5263284"/>
                </a:cubicBezTo>
                <a:cubicBezTo>
                  <a:pt x="682202" y="5265503"/>
                  <a:pt x="675078" y="5263502"/>
                  <a:pt x="673008" y="5267249"/>
                </a:cubicBezTo>
                <a:cubicBezTo>
                  <a:pt x="667418" y="5270874"/>
                  <a:pt x="663181" y="5273178"/>
                  <a:pt x="657201" y="5276160"/>
                </a:cubicBezTo>
                <a:cubicBezTo>
                  <a:pt x="655119" y="5274839"/>
                  <a:pt x="653170" y="5276912"/>
                  <a:pt x="651368" y="5278246"/>
                </a:cubicBezTo>
                <a:cubicBezTo>
                  <a:pt x="647313" y="5276597"/>
                  <a:pt x="646692" y="5282926"/>
                  <a:pt x="643306" y="5284126"/>
                </a:cubicBezTo>
                <a:cubicBezTo>
                  <a:pt x="644865" y="5286636"/>
                  <a:pt x="647203" y="5289898"/>
                  <a:pt x="643160" y="5291122"/>
                </a:cubicBezTo>
                <a:cubicBezTo>
                  <a:pt x="643513" y="5291850"/>
                  <a:pt x="643867" y="5292577"/>
                  <a:pt x="644220" y="5293305"/>
                </a:cubicBezTo>
                <a:cubicBezTo>
                  <a:pt x="643562" y="5293729"/>
                  <a:pt x="642868" y="5294166"/>
                  <a:pt x="642174" y="5294602"/>
                </a:cubicBezTo>
                <a:cubicBezTo>
                  <a:pt x="650589" y="5305041"/>
                  <a:pt x="662803" y="5290516"/>
                  <a:pt x="673227" y="5292517"/>
                </a:cubicBezTo>
                <a:cubicBezTo>
                  <a:pt x="673970" y="5290443"/>
                  <a:pt x="674920" y="5289825"/>
                  <a:pt x="676868" y="5290480"/>
                </a:cubicBezTo>
                <a:cubicBezTo>
                  <a:pt x="678366" y="5289473"/>
                  <a:pt x="681423" y="5288855"/>
                  <a:pt x="679000" y="5287097"/>
                </a:cubicBezTo>
                <a:cubicBezTo>
                  <a:pt x="678573" y="5286309"/>
                  <a:pt x="679779" y="5285763"/>
                  <a:pt x="680083" y="5286478"/>
                </a:cubicBezTo>
                <a:lnTo>
                  <a:pt x="680192" y="5287788"/>
                </a:lnTo>
                <a:lnTo>
                  <a:pt x="680193" y="5287800"/>
                </a:lnTo>
                <a:cubicBezTo>
                  <a:pt x="683128" y="5288079"/>
                  <a:pt x="685722" y="5285824"/>
                  <a:pt x="688803" y="5286515"/>
                </a:cubicBezTo>
                <a:cubicBezTo>
                  <a:pt x="691957" y="5284696"/>
                  <a:pt x="695586" y="5286660"/>
                  <a:pt x="699154" y="5284805"/>
                </a:cubicBezTo>
                <a:cubicBezTo>
                  <a:pt x="699750" y="5283702"/>
                  <a:pt x="699288" y="5281980"/>
                  <a:pt x="700968" y="5281144"/>
                </a:cubicBezTo>
                <a:cubicBezTo>
                  <a:pt x="702296" y="5284187"/>
                  <a:pt x="704549" y="5283981"/>
                  <a:pt x="706960" y="5281762"/>
                </a:cubicBezTo>
                <a:cubicBezTo>
                  <a:pt x="706753" y="5281277"/>
                  <a:pt x="706436" y="5280598"/>
                  <a:pt x="706132" y="5279895"/>
                </a:cubicBezTo>
                <a:cubicBezTo>
                  <a:pt x="708068" y="5278501"/>
                  <a:pt x="710954" y="5280829"/>
                  <a:pt x="712720" y="5278937"/>
                </a:cubicBezTo>
                <a:cubicBezTo>
                  <a:pt x="715204" y="5279907"/>
                  <a:pt x="717944" y="5280089"/>
                  <a:pt x="717323" y="5276548"/>
                </a:cubicBezTo>
                <a:cubicBezTo>
                  <a:pt x="719625" y="5277191"/>
                  <a:pt x="721561" y="5277724"/>
                  <a:pt x="723485" y="5278258"/>
                </a:cubicBezTo>
                <a:cubicBezTo>
                  <a:pt x="726858" y="5272766"/>
                  <a:pt x="729062" y="5278525"/>
                  <a:pt x="733410" y="5275591"/>
                </a:cubicBezTo>
                <a:cubicBezTo>
                  <a:pt x="740254" y="5276888"/>
                  <a:pt x="747329" y="5272947"/>
                  <a:pt x="754539" y="5272123"/>
                </a:cubicBezTo>
                <a:cubicBezTo>
                  <a:pt x="757047" y="5271529"/>
                  <a:pt x="753503" y="5270086"/>
                  <a:pt x="754429" y="5269383"/>
                </a:cubicBezTo>
                <a:cubicBezTo>
                  <a:pt x="754867" y="5268898"/>
                  <a:pt x="755403" y="5268862"/>
                  <a:pt x="755963" y="5269213"/>
                </a:cubicBezTo>
                <a:cubicBezTo>
                  <a:pt x="756621" y="5266291"/>
                  <a:pt x="764464" y="5268898"/>
                  <a:pt x="762515" y="5271893"/>
                </a:cubicBezTo>
                <a:cubicBezTo>
                  <a:pt x="765730" y="5276548"/>
                  <a:pt x="766826" y="5267540"/>
                  <a:pt x="771112" y="5269795"/>
                </a:cubicBezTo>
                <a:cubicBezTo>
                  <a:pt x="775557" y="5266218"/>
                  <a:pt x="772294" y="5275385"/>
                  <a:pt x="777067" y="5274912"/>
                </a:cubicBezTo>
                <a:cubicBezTo>
                  <a:pt x="780526" y="5272135"/>
                  <a:pt x="784666" y="5277118"/>
                  <a:pt x="787991" y="5274645"/>
                </a:cubicBezTo>
                <a:cubicBezTo>
                  <a:pt x="788697" y="5275275"/>
                  <a:pt x="788551" y="5276391"/>
                  <a:pt x="789635" y="5276355"/>
                </a:cubicBezTo>
                <a:cubicBezTo>
                  <a:pt x="791474" y="5274693"/>
                  <a:pt x="793873" y="5276379"/>
                  <a:pt x="795992" y="5276755"/>
                </a:cubicBezTo>
                <a:cubicBezTo>
                  <a:pt x="801021" y="5275227"/>
                  <a:pt x="805028" y="5273117"/>
                  <a:pt x="810520" y="5274802"/>
                </a:cubicBezTo>
                <a:cubicBezTo>
                  <a:pt x="810435" y="5275106"/>
                  <a:pt x="810276" y="5275106"/>
                  <a:pt x="810155" y="5275069"/>
                </a:cubicBezTo>
                <a:cubicBezTo>
                  <a:pt x="810215" y="5275106"/>
                  <a:pt x="810252" y="5275118"/>
                  <a:pt x="810398" y="5275227"/>
                </a:cubicBezTo>
                <a:cubicBezTo>
                  <a:pt x="810471" y="5275251"/>
                  <a:pt x="810508" y="5275227"/>
                  <a:pt x="810569" y="5275239"/>
                </a:cubicBezTo>
                <a:cubicBezTo>
                  <a:pt x="810301" y="5283011"/>
                  <a:pt x="824086" y="5276270"/>
                  <a:pt x="827143" y="5283423"/>
                </a:cubicBezTo>
                <a:cubicBezTo>
                  <a:pt x="829542" y="5282720"/>
                  <a:pt x="833719" y="5280307"/>
                  <a:pt x="835351" y="5283011"/>
                </a:cubicBezTo>
                <a:cubicBezTo>
                  <a:pt x="835265" y="5283835"/>
                  <a:pt x="834449" y="5284781"/>
                  <a:pt x="835351" y="5285412"/>
                </a:cubicBezTo>
                <a:cubicBezTo>
                  <a:pt x="838322" y="5284721"/>
                  <a:pt x="843692" y="5284902"/>
                  <a:pt x="845592" y="5288503"/>
                </a:cubicBezTo>
                <a:cubicBezTo>
                  <a:pt x="866721" y="5291316"/>
                  <a:pt x="883380" y="5312753"/>
                  <a:pt x="904289" y="5319009"/>
                </a:cubicBezTo>
                <a:cubicBezTo>
                  <a:pt x="909416" y="5315808"/>
                  <a:pt x="914007" y="5326914"/>
                  <a:pt x="919158" y="5323422"/>
                </a:cubicBezTo>
                <a:cubicBezTo>
                  <a:pt x="920790" y="5326587"/>
                  <a:pt x="928292" y="5329121"/>
                  <a:pt x="929254" y="5324319"/>
                </a:cubicBezTo>
                <a:cubicBezTo>
                  <a:pt x="939446" y="5329266"/>
                  <a:pt x="951430" y="5325168"/>
                  <a:pt x="958651" y="5319821"/>
                </a:cubicBezTo>
                <a:cubicBezTo>
                  <a:pt x="955948" y="5318124"/>
                  <a:pt x="960283" y="5317481"/>
                  <a:pt x="958992" y="5319918"/>
                </a:cubicBezTo>
                <a:cubicBezTo>
                  <a:pt x="964959" y="5319482"/>
                  <a:pt x="957811" y="5315626"/>
                  <a:pt x="956897" y="5312437"/>
                </a:cubicBezTo>
                <a:cubicBezTo>
                  <a:pt x="940835" y="5318184"/>
                  <a:pt x="922787" y="5310182"/>
                  <a:pt x="908539" y="5302507"/>
                </a:cubicBezTo>
                <a:cubicBezTo>
                  <a:pt x="907857" y="5302895"/>
                  <a:pt x="907346" y="5303174"/>
                  <a:pt x="906554" y="5303623"/>
                </a:cubicBezTo>
                <a:cubicBezTo>
                  <a:pt x="904557" y="5296009"/>
                  <a:pt x="894583" y="5299100"/>
                  <a:pt x="890187" y="5294578"/>
                </a:cubicBezTo>
                <a:cubicBezTo>
                  <a:pt x="890187" y="5287000"/>
                  <a:pt x="869132" y="5282053"/>
                  <a:pt x="865345" y="5276039"/>
                </a:cubicBezTo>
                <a:cubicBezTo>
                  <a:pt x="848295" y="5270886"/>
                  <a:pt x="832818" y="5264897"/>
                  <a:pt x="815476" y="5267443"/>
                </a:cubicBezTo>
                <a:cubicBezTo>
                  <a:pt x="812858" y="5267043"/>
                  <a:pt x="795468" y="5262811"/>
                  <a:pt x="799645" y="5267540"/>
                </a:cubicBezTo>
                <a:cubicBezTo>
                  <a:pt x="798038" y="5269565"/>
                  <a:pt x="794701" y="5269625"/>
                  <a:pt x="792533" y="5269977"/>
                </a:cubicBezTo>
                <a:cubicBezTo>
                  <a:pt x="793459" y="5264594"/>
                  <a:pt x="778139" y="5261465"/>
                  <a:pt x="774279" y="5265248"/>
                </a:cubicBezTo>
                <a:cubicBezTo>
                  <a:pt x="770638" y="5259647"/>
                  <a:pt x="761870" y="5261635"/>
                  <a:pt x="756779" y="5261914"/>
                </a:cubicBezTo>
                <a:cubicBezTo>
                  <a:pt x="756158" y="5259938"/>
                  <a:pt x="754502" y="5259913"/>
                  <a:pt x="752444" y="5259331"/>
                </a:cubicBezTo>
                <a:cubicBezTo>
                  <a:pt x="745722" y="5259538"/>
                  <a:pt x="738793" y="5262023"/>
                  <a:pt x="731961" y="5260871"/>
                </a:cubicBezTo>
                <a:cubicBezTo>
                  <a:pt x="729014" y="5263139"/>
                  <a:pt x="727565" y="5260895"/>
                  <a:pt x="726517" y="5258301"/>
                </a:cubicBezTo>
                <a:cubicBezTo>
                  <a:pt x="727674" y="5256991"/>
                  <a:pt x="729550" y="5259125"/>
                  <a:pt x="730293" y="5257258"/>
                </a:cubicBezTo>
                <a:cubicBezTo>
                  <a:pt x="732326" y="5254421"/>
                  <a:pt x="737818" y="5254360"/>
                  <a:pt x="740973" y="5251560"/>
                </a:cubicBezTo>
                <a:cubicBezTo>
                  <a:pt x="740437" y="5250020"/>
                  <a:pt x="738634" y="5250529"/>
                  <a:pt x="738245" y="5248856"/>
                </a:cubicBezTo>
                <a:cubicBezTo>
                  <a:pt x="747987" y="5250577"/>
                  <a:pt x="756280" y="5244345"/>
                  <a:pt x="765608" y="5243048"/>
                </a:cubicBezTo>
                <a:cubicBezTo>
                  <a:pt x="768397" y="5241448"/>
                  <a:pt x="767751" y="5239180"/>
                  <a:pt x="771941" y="5241144"/>
                </a:cubicBezTo>
                <a:cubicBezTo>
                  <a:pt x="775338" y="5239823"/>
                  <a:pt x="768287" y="5238926"/>
                  <a:pt x="770772" y="5237604"/>
                </a:cubicBezTo>
                <a:cubicBezTo>
                  <a:pt x="774218" y="5238210"/>
                  <a:pt x="777104" y="5238392"/>
                  <a:pt x="780502" y="5237738"/>
                </a:cubicBezTo>
                <a:cubicBezTo>
                  <a:pt x="781866" y="5237422"/>
                  <a:pt x="780903" y="5235385"/>
                  <a:pt x="782621" y="5235191"/>
                </a:cubicBezTo>
                <a:cubicBezTo>
                  <a:pt x="788965" y="5237810"/>
                  <a:pt x="792131" y="5232366"/>
                  <a:pt x="797392" y="5230051"/>
                </a:cubicBezTo>
                <a:cubicBezTo>
                  <a:pt x="799499" y="5231142"/>
                  <a:pt x="801545" y="5230499"/>
                  <a:pt x="803262" y="5229105"/>
                </a:cubicBezTo>
                <a:cubicBezTo>
                  <a:pt x="799730" y="5224097"/>
                  <a:pt x="806915" y="5223649"/>
                  <a:pt x="808316" y="5227735"/>
                </a:cubicBezTo>
                <a:cubicBezTo>
                  <a:pt x="815428" y="5221854"/>
                  <a:pt x="826997" y="5225540"/>
                  <a:pt x="832002" y="5217223"/>
                </a:cubicBezTo>
                <a:cubicBezTo>
                  <a:pt x="836227" y="5213415"/>
                  <a:pt x="842134" y="5217465"/>
                  <a:pt x="845775" y="5213209"/>
                </a:cubicBezTo>
                <a:cubicBezTo>
                  <a:pt x="846384" y="5210057"/>
                  <a:pt x="850281" y="5213525"/>
                  <a:pt x="850427" y="5209572"/>
                </a:cubicBezTo>
                <a:cubicBezTo>
                  <a:pt x="857904" y="5206868"/>
                  <a:pt x="866355" y="5205340"/>
                  <a:pt x="873491" y="5200903"/>
                </a:cubicBezTo>
                <a:cubicBezTo>
                  <a:pt x="876329" y="5202067"/>
                  <a:pt x="876183" y="5199618"/>
                  <a:pt x="877961" y="5198405"/>
                </a:cubicBezTo>
                <a:cubicBezTo>
                  <a:pt x="884305" y="5201194"/>
                  <a:pt x="889030" y="5193870"/>
                  <a:pt x="895387" y="5195592"/>
                </a:cubicBezTo>
                <a:cubicBezTo>
                  <a:pt x="898042" y="5189772"/>
                  <a:pt x="906372" y="5192355"/>
                  <a:pt x="903449" y="5188354"/>
                </a:cubicBezTo>
                <a:cubicBezTo>
                  <a:pt x="905166" y="5187614"/>
                  <a:pt x="906006" y="5186450"/>
                  <a:pt x="906250" y="5184571"/>
                </a:cubicBezTo>
                <a:close/>
                <a:moveTo>
                  <a:pt x="233864" y="5184377"/>
                </a:moveTo>
                <a:cubicBezTo>
                  <a:pt x="225607" y="5186293"/>
                  <a:pt x="231294" y="5186996"/>
                  <a:pt x="225899" y="5190367"/>
                </a:cubicBezTo>
                <a:cubicBezTo>
                  <a:pt x="224049" y="5196914"/>
                  <a:pt x="216742" y="5198332"/>
                  <a:pt x="215792" y="5205898"/>
                </a:cubicBezTo>
                <a:cubicBezTo>
                  <a:pt x="213308" y="5208881"/>
                  <a:pt x="205940" y="5211451"/>
                  <a:pt x="209508" y="5216471"/>
                </a:cubicBezTo>
                <a:cubicBezTo>
                  <a:pt x="207706" y="5217756"/>
                  <a:pt x="204126" y="5218277"/>
                  <a:pt x="206427" y="5220811"/>
                </a:cubicBezTo>
                <a:cubicBezTo>
                  <a:pt x="201751" y="5223285"/>
                  <a:pt x="198487" y="5226558"/>
                  <a:pt x="196417" y="5231166"/>
                </a:cubicBezTo>
                <a:cubicBezTo>
                  <a:pt x="196125" y="5233264"/>
                  <a:pt x="192812" y="5233360"/>
                  <a:pt x="195041" y="5235688"/>
                </a:cubicBezTo>
                <a:cubicBezTo>
                  <a:pt x="194128" y="5237216"/>
                  <a:pt x="192374" y="5235361"/>
                  <a:pt x="191327" y="5236683"/>
                </a:cubicBezTo>
                <a:cubicBezTo>
                  <a:pt x="191436" y="5241532"/>
                  <a:pt x="183545" y="5241217"/>
                  <a:pt x="186480" y="5246322"/>
                </a:cubicBezTo>
                <a:cubicBezTo>
                  <a:pt x="185749" y="5247680"/>
                  <a:pt x="184239" y="5245497"/>
                  <a:pt x="183338" y="5246734"/>
                </a:cubicBezTo>
                <a:cubicBezTo>
                  <a:pt x="181499" y="5251511"/>
                  <a:pt x="180074" y="5256446"/>
                  <a:pt x="175934" y="5259416"/>
                </a:cubicBezTo>
                <a:cubicBezTo>
                  <a:pt x="173717" y="5271468"/>
                  <a:pt x="166058" y="5281447"/>
                  <a:pt x="166179" y="5293087"/>
                </a:cubicBezTo>
                <a:cubicBezTo>
                  <a:pt x="161564" y="5291147"/>
                  <a:pt x="157290" y="5309515"/>
                  <a:pt x="159262" y="5312413"/>
                </a:cubicBezTo>
                <a:cubicBezTo>
                  <a:pt x="158568" y="5312838"/>
                  <a:pt x="157874" y="5313286"/>
                  <a:pt x="157156" y="5313735"/>
                </a:cubicBezTo>
                <a:cubicBezTo>
                  <a:pt x="156474" y="5324041"/>
                  <a:pt x="146890" y="5332564"/>
                  <a:pt x="149106" y="5342215"/>
                </a:cubicBezTo>
                <a:cubicBezTo>
                  <a:pt x="144710" y="5344859"/>
                  <a:pt x="145501" y="5351830"/>
                  <a:pt x="143517" y="5356304"/>
                </a:cubicBezTo>
                <a:cubicBezTo>
                  <a:pt x="143212" y="5358911"/>
                  <a:pt x="147182" y="5357650"/>
                  <a:pt x="147742" y="5359530"/>
                </a:cubicBezTo>
                <a:cubicBezTo>
                  <a:pt x="147328" y="5361312"/>
                  <a:pt x="144576" y="5359614"/>
                  <a:pt x="143334" y="5359602"/>
                </a:cubicBezTo>
                <a:cubicBezTo>
                  <a:pt x="141519" y="5361360"/>
                  <a:pt x="139948" y="5366356"/>
                  <a:pt x="141726" y="5368902"/>
                </a:cubicBezTo>
                <a:cubicBezTo>
                  <a:pt x="137586" y="5370345"/>
                  <a:pt x="140338" y="5375037"/>
                  <a:pt x="141057" y="5377971"/>
                </a:cubicBezTo>
                <a:cubicBezTo>
                  <a:pt x="139108" y="5384118"/>
                  <a:pt x="137586" y="5389562"/>
                  <a:pt x="137976" y="5395443"/>
                </a:cubicBezTo>
                <a:cubicBezTo>
                  <a:pt x="137452" y="5396740"/>
                  <a:pt x="138268" y="5397613"/>
                  <a:pt x="138877" y="5398777"/>
                </a:cubicBezTo>
                <a:cubicBezTo>
                  <a:pt x="138609" y="5400693"/>
                  <a:pt x="136843" y="5402281"/>
                  <a:pt x="139681" y="5403518"/>
                </a:cubicBezTo>
                <a:cubicBezTo>
                  <a:pt x="141897" y="5408210"/>
                  <a:pt x="136246" y="5415024"/>
                  <a:pt x="141044" y="5420031"/>
                </a:cubicBezTo>
                <a:cubicBezTo>
                  <a:pt x="148071" y="5416055"/>
                  <a:pt x="145660" y="5419231"/>
                  <a:pt x="142871" y="5423535"/>
                </a:cubicBezTo>
                <a:cubicBezTo>
                  <a:pt x="143711" y="5425002"/>
                  <a:pt x="145270" y="5428240"/>
                  <a:pt x="147365" y="5426191"/>
                </a:cubicBezTo>
                <a:cubicBezTo>
                  <a:pt x="145721" y="5424324"/>
                  <a:pt x="146878" y="5423160"/>
                  <a:pt x="149009" y="5424117"/>
                </a:cubicBezTo>
                <a:cubicBezTo>
                  <a:pt x="149861" y="5427124"/>
                  <a:pt x="146598" y="5438437"/>
                  <a:pt x="152699" y="5436145"/>
                </a:cubicBezTo>
                <a:cubicBezTo>
                  <a:pt x="157862" y="5436485"/>
                  <a:pt x="152017" y="5438412"/>
                  <a:pt x="152820" y="5440728"/>
                </a:cubicBezTo>
                <a:lnTo>
                  <a:pt x="155949" y="5443156"/>
                </a:lnTo>
                <a:lnTo>
                  <a:pt x="163038" y="5448658"/>
                </a:lnTo>
                <a:cubicBezTo>
                  <a:pt x="162514" y="5445905"/>
                  <a:pt x="156547" y="5444572"/>
                  <a:pt x="160931" y="5442595"/>
                </a:cubicBezTo>
                <a:cubicBezTo>
                  <a:pt x="158836" y="5438437"/>
                  <a:pt x="161808" y="5439673"/>
                  <a:pt x="157448" y="5436375"/>
                </a:cubicBezTo>
                <a:cubicBezTo>
                  <a:pt x="159457" y="5430713"/>
                  <a:pt x="154635" y="5426603"/>
                  <a:pt x="152297" y="5422105"/>
                </a:cubicBezTo>
                <a:cubicBezTo>
                  <a:pt x="154330" y="5418201"/>
                  <a:pt x="151773" y="5415121"/>
                  <a:pt x="153502" y="5411314"/>
                </a:cubicBezTo>
                <a:cubicBezTo>
                  <a:pt x="155134" y="5406076"/>
                  <a:pt x="156181" y="5400729"/>
                  <a:pt x="154257" y="5395831"/>
                </a:cubicBezTo>
                <a:cubicBezTo>
                  <a:pt x="158106" y="5394242"/>
                  <a:pt x="155999" y="5388204"/>
                  <a:pt x="155365" y="5385088"/>
                </a:cubicBezTo>
                <a:cubicBezTo>
                  <a:pt x="155828" y="5379850"/>
                  <a:pt x="161662" y="5372648"/>
                  <a:pt x="156401" y="5369629"/>
                </a:cubicBezTo>
                <a:cubicBezTo>
                  <a:pt x="159116" y="5366477"/>
                  <a:pt x="162514" y="5358802"/>
                  <a:pt x="160383" y="5354292"/>
                </a:cubicBezTo>
                <a:cubicBezTo>
                  <a:pt x="169650" y="5340421"/>
                  <a:pt x="170490" y="5319470"/>
                  <a:pt x="179307" y="5305284"/>
                </a:cubicBezTo>
                <a:cubicBezTo>
                  <a:pt x="176202" y="5301477"/>
                  <a:pt x="182437" y="5296736"/>
                  <a:pt x="179356" y="5292905"/>
                </a:cubicBezTo>
                <a:cubicBezTo>
                  <a:pt x="183581" y="5288503"/>
                  <a:pt x="186602" y="5282478"/>
                  <a:pt x="185725" y="5276439"/>
                </a:cubicBezTo>
                <a:cubicBezTo>
                  <a:pt x="192544" y="5273832"/>
                  <a:pt x="191181" y="5265018"/>
                  <a:pt x="196892" y="5261611"/>
                </a:cubicBezTo>
                <a:cubicBezTo>
                  <a:pt x="196563" y="5260944"/>
                  <a:pt x="196210" y="5260217"/>
                  <a:pt x="195845" y="5259489"/>
                </a:cubicBezTo>
                <a:cubicBezTo>
                  <a:pt x="199023" y="5256385"/>
                  <a:pt x="202956" y="5250590"/>
                  <a:pt x="201556" y="5246370"/>
                </a:cubicBezTo>
                <a:cubicBezTo>
                  <a:pt x="202956" y="5245485"/>
                  <a:pt x="205136" y="5247328"/>
                  <a:pt x="205392" y="5244455"/>
                </a:cubicBezTo>
                <a:cubicBezTo>
                  <a:pt x="206951" y="5240526"/>
                  <a:pt x="210263" y="5238562"/>
                  <a:pt x="211773" y="5234573"/>
                </a:cubicBezTo>
                <a:cubicBezTo>
                  <a:pt x="217204" y="5232997"/>
                  <a:pt x="218020" y="5227383"/>
                  <a:pt x="222112" y="5223843"/>
                </a:cubicBezTo>
                <a:cubicBezTo>
                  <a:pt x="229626" y="5215319"/>
                  <a:pt x="232354" y="5201994"/>
                  <a:pt x="240866" y="5194586"/>
                </a:cubicBezTo>
                <a:lnTo>
                  <a:pt x="240866" y="5194574"/>
                </a:lnTo>
                <a:cubicBezTo>
                  <a:pt x="245019" y="5187214"/>
                  <a:pt x="240647" y="5185577"/>
                  <a:pt x="233864" y="5184377"/>
                </a:cubicBezTo>
                <a:close/>
                <a:moveTo>
                  <a:pt x="928876" y="5178290"/>
                </a:moveTo>
                <a:cubicBezTo>
                  <a:pt x="923883" y="5179576"/>
                  <a:pt x="920534" y="5180146"/>
                  <a:pt x="916467" y="5183650"/>
                </a:cubicBezTo>
                <a:cubicBezTo>
                  <a:pt x="914275" y="5183674"/>
                  <a:pt x="910548" y="5181116"/>
                  <a:pt x="910074" y="5183819"/>
                </a:cubicBezTo>
                <a:cubicBezTo>
                  <a:pt x="915468" y="5187384"/>
                  <a:pt x="923323" y="5188633"/>
                  <a:pt x="925954" y="5181261"/>
                </a:cubicBezTo>
                <a:lnTo>
                  <a:pt x="925941" y="5181261"/>
                </a:lnTo>
                <a:cubicBezTo>
                  <a:pt x="927938" y="5182037"/>
                  <a:pt x="930459" y="5180473"/>
                  <a:pt x="928876" y="5178290"/>
                </a:cubicBezTo>
                <a:close/>
                <a:moveTo>
                  <a:pt x="359076" y="5177393"/>
                </a:moveTo>
                <a:cubicBezTo>
                  <a:pt x="357761" y="5178133"/>
                  <a:pt x="356774" y="5178690"/>
                  <a:pt x="355751" y="5179260"/>
                </a:cubicBezTo>
                <a:cubicBezTo>
                  <a:pt x="357944" y="5183007"/>
                  <a:pt x="352890" y="5195992"/>
                  <a:pt x="361755" y="5189942"/>
                </a:cubicBezTo>
                <a:cubicBezTo>
                  <a:pt x="362401" y="5189191"/>
                  <a:pt x="360318" y="5188499"/>
                  <a:pt x="360769" y="5187748"/>
                </a:cubicBezTo>
                <a:cubicBezTo>
                  <a:pt x="361901" y="5186196"/>
                  <a:pt x="362827" y="5189554"/>
                  <a:pt x="361633" y="5189033"/>
                </a:cubicBezTo>
                <a:cubicBezTo>
                  <a:pt x="364020" y="5190051"/>
                  <a:pt x="364239" y="5187820"/>
                  <a:pt x="364617" y="5186268"/>
                </a:cubicBezTo>
                <a:cubicBezTo>
                  <a:pt x="362328" y="5185565"/>
                  <a:pt x="363691" y="5183759"/>
                  <a:pt x="365080" y="5184595"/>
                </a:cubicBezTo>
                <a:cubicBezTo>
                  <a:pt x="365384" y="5183480"/>
                  <a:pt x="365701" y="5182364"/>
                  <a:pt x="366005" y="5181249"/>
                </a:cubicBezTo>
                <a:cubicBezTo>
                  <a:pt x="364020" y="5180412"/>
                  <a:pt x="362949" y="5180618"/>
                  <a:pt x="361000" y="5181916"/>
                </a:cubicBezTo>
                <a:cubicBezTo>
                  <a:pt x="360355" y="5180412"/>
                  <a:pt x="359721" y="5178897"/>
                  <a:pt x="359076" y="5177393"/>
                </a:cubicBezTo>
                <a:close/>
                <a:moveTo>
                  <a:pt x="935355" y="5177320"/>
                </a:moveTo>
                <a:cubicBezTo>
                  <a:pt x="935818" y="5178024"/>
                  <a:pt x="936280" y="5178703"/>
                  <a:pt x="936816" y="5179491"/>
                </a:cubicBezTo>
                <a:cubicBezTo>
                  <a:pt x="935952" y="5179903"/>
                  <a:pt x="935196" y="5180255"/>
                  <a:pt x="934429" y="5180618"/>
                </a:cubicBezTo>
                <a:cubicBezTo>
                  <a:pt x="937924" y="5185977"/>
                  <a:pt x="941127" y="5174520"/>
                  <a:pt x="935355" y="5177320"/>
                </a:cubicBezTo>
                <a:close/>
                <a:moveTo>
                  <a:pt x="1024375" y="5176435"/>
                </a:moveTo>
                <a:cubicBezTo>
                  <a:pt x="1024630" y="5176581"/>
                  <a:pt x="1024862" y="5176726"/>
                  <a:pt x="1025166" y="5176884"/>
                </a:cubicBezTo>
                <a:cubicBezTo>
                  <a:pt x="1025617" y="5177927"/>
                  <a:pt x="1024606" y="5177454"/>
                  <a:pt x="1024350" y="5176544"/>
                </a:cubicBezTo>
                <a:cubicBezTo>
                  <a:pt x="1024350" y="5176484"/>
                  <a:pt x="1024375" y="5176484"/>
                  <a:pt x="1024375" y="5176435"/>
                </a:cubicBezTo>
                <a:close/>
                <a:moveTo>
                  <a:pt x="966561" y="5175982"/>
                </a:moveTo>
                <a:lnTo>
                  <a:pt x="966576" y="5175997"/>
                </a:lnTo>
                <a:lnTo>
                  <a:pt x="966554" y="5175999"/>
                </a:lnTo>
                <a:close/>
                <a:moveTo>
                  <a:pt x="1024533" y="5175805"/>
                </a:moveTo>
                <a:cubicBezTo>
                  <a:pt x="1024923" y="5175575"/>
                  <a:pt x="1025812" y="5176520"/>
                  <a:pt x="1025738" y="5177223"/>
                </a:cubicBezTo>
                <a:cubicBezTo>
                  <a:pt x="1025495" y="5177102"/>
                  <a:pt x="1025385" y="5177005"/>
                  <a:pt x="1025166" y="5176884"/>
                </a:cubicBezTo>
                <a:cubicBezTo>
                  <a:pt x="1025044" y="5176617"/>
                  <a:pt x="1024898" y="5176314"/>
                  <a:pt x="1024533" y="5175805"/>
                </a:cubicBezTo>
                <a:close/>
                <a:moveTo>
                  <a:pt x="1068885" y="5175502"/>
                </a:moveTo>
                <a:cubicBezTo>
                  <a:pt x="1060445" y="5181249"/>
                  <a:pt x="1070005" y="5181140"/>
                  <a:pt x="1056780" y="5183831"/>
                </a:cubicBezTo>
                <a:cubicBezTo>
                  <a:pt x="1057109" y="5185056"/>
                  <a:pt x="1058083" y="5185020"/>
                  <a:pt x="1058886" y="5185298"/>
                </a:cubicBezTo>
                <a:cubicBezTo>
                  <a:pt x="1063417" y="5181940"/>
                  <a:pt x="1066132" y="5188681"/>
                  <a:pt x="1070736" y="5188512"/>
                </a:cubicBezTo>
                <a:cubicBezTo>
                  <a:pt x="1073366" y="5186741"/>
                  <a:pt x="1076082" y="5188402"/>
                  <a:pt x="1078627" y="5187493"/>
                </a:cubicBezTo>
                <a:cubicBezTo>
                  <a:pt x="1079248" y="5189481"/>
                  <a:pt x="1080953" y="5189481"/>
                  <a:pt x="1082938" y="5190051"/>
                </a:cubicBezTo>
                <a:cubicBezTo>
                  <a:pt x="1086871" y="5188269"/>
                  <a:pt x="1091620" y="5190500"/>
                  <a:pt x="1095408" y="5187372"/>
                </a:cubicBezTo>
                <a:cubicBezTo>
                  <a:pt x="1095834" y="5186026"/>
                  <a:pt x="1096224" y="5184632"/>
                  <a:pt x="1098257" y="5185323"/>
                </a:cubicBezTo>
                <a:lnTo>
                  <a:pt x="1101367" y="5186851"/>
                </a:lnTo>
                <a:lnTo>
                  <a:pt x="1099134" y="5188111"/>
                </a:lnTo>
                <a:cubicBezTo>
                  <a:pt x="1099317" y="5190003"/>
                  <a:pt x="1101436" y="5189663"/>
                  <a:pt x="1102812" y="5190233"/>
                </a:cubicBezTo>
                <a:lnTo>
                  <a:pt x="1102355" y="5187336"/>
                </a:lnTo>
                <a:lnTo>
                  <a:pt x="1106648" y="5189445"/>
                </a:lnTo>
                <a:cubicBezTo>
                  <a:pt x="1111349" y="5184644"/>
                  <a:pt x="1119069" y="5191373"/>
                  <a:pt x="1122832" y="5186753"/>
                </a:cubicBezTo>
                <a:cubicBezTo>
                  <a:pt x="1124513" y="5186960"/>
                  <a:pt x="1127034" y="5188778"/>
                  <a:pt x="1128154" y="5186935"/>
                </a:cubicBezTo>
                <a:cubicBezTo>
                  <a:pt x="1129506" y="5184304"/>
                  <a:pt x="1132623" y="5183601"/>
                  <a:pt x="1127594" y="5182655"/>
                </a:cubicBezTo>
                <a:cubicBezTo>
                  <a:pt x="1127643" y="5185080"/>
                  <a:pt x="1122930" y="5183783"/>
                  <a:pt x="1124233" y="5181734"/>
                </a:cubicBezTo>
                <a:cubicBezTo>
                  <a:pt x="1120969" y="5181237"/>
                  <a:pt x="1117450" y="5178569"/>
                  <a:pt x="1114515" y="5180752"/>
                </a:cubicBezTo>
                <a:cubicBezTo>
                  <a:pt x="1111690" y="5176702"/>
                  <a:pt x="1103457" y="5177539"/>
                  <a:pt x="1099524" y="5179491"/>
                </a:cubicBezTo>
                <a:cubicBezTo>
                  <a:pt x="1098696" y="5181782"/>
                  <a:pt x="1098684" y="5181795"/>
                  <a:pt x="1096394" y="5181249"/>
                </a:cubicBezTo>
                <a:cubicBezTo>
                  <a:pt x="1095103" y="5177854"/>
                  <a:pt x="1091255" y="5177696"/>
                  <a:pt x="1088698" y="5179867"/>
                </a:cubicBezTo>
                <a:cubicBezTo>
                  <a:pt x="1089124" y="5181952"/>
                  <a:pt x="1092631" y="5181334"/>
                  <a:pt x="1090938" y="5184219"/>
                </a:cubicBezTo>
                <a:cubicBezTo>
                  <a:pt x="1087979" y="5186390"/>
                  <a:pt x="1088052" y="5181867"/>
                  <a:pt x="1085105" y="5181855"/>
                </a:cubicBezTo>
                <a:cubicBezTo>
                  <a:pt x="1083254" y="5173149"/>
                  <a:pt x="1074645" y="5178715"/>
                  <a:pt x="1068885" y="5175502"/>
                </a:cubicBezTo>
                <a:close/>
                <a:moveTo>
                  <a:pt x="118016" y="5174883"/>
                </a:moveTo>
                <a:cubicBezTo>
                  <a:pt x="119745" y="5173707"/>
                  <a:pt x="121134" y="5174968"/>
                  <a:pt x="122607" y="5175502"/>
                </a:cubicBezTo>
                <a:cubicBezTo>
                  <a:pt x="124044" y="5180121"/>
                  <a:pt x="118564" y="5178242"/>
                  <a:pt x="118016" y="5174883"/>
                </a:cubicBezTo>
                <a:close/>
                <a:moveTo>
                  <a:pt x="946723" y="5174672"/>
                </a:moveTo>
                <a:cubicBezTo>
                  <a:pt x="944656" y="5173626"/>
                  <a:pt x="943003" y="5173544"/>
                  <a:pt x="942844" y="5176654"/>
                </a:cubicBezTo>
                <a:cubicBezTo>
                  <a:pt x="946169" y="5177029"/>
                  <a:pt x="949993" y="5179891"/>
                  <a:pt x="953086" y="5178472"/>
                </a:cubicBezTo>
                <a:cubicBezTo>
                  <a:pt x="951272" y="5177727"/>
                  <a:pt x="948791" y="5175717"/>
                  <a:pt x="946723" y="5174672"/>
                </a:cubicBezTo>
                <a:close/>
                <a:moveTo>
                  <a:pt x="399325" y="5174245"/>
                </a:moveTo>
                <a:lnTo>
                  <a:pt x="399506" y="5174301"/>
                </a:lnTo>
                <a:cubicBezTo>
                  <a:pt x="399567" y="5174495"/>
                  <a:pt x="399397" y="5174423"/>
                  <a:pt x="399348" y="5174483"/>
                </a:cubicBezTo>
                <a:close/>
                <a:moveTo>
                  <a:pt x="399324" y="5174241"/>
                </a:moveTo>
                <a:lnTo>
                  <a:pt x="399325" y="5174245"/>
                </a:lnTo>
                <a:lnTo>
                  <a:pt x="399317" y="5174243"/>
                </a:lnTo>
                <a:close/>
                <a:moveTo>
                  <a:pt x="140435" y="5173974"/>
                </a:moveTo>
                <a:cubicBezTo>
                  <a:pt x="140825" y="5173913"/>
                  <a:pt x="141215" y="5173877"/>
                  <a:pt x="141592" y="5174010"/>
                </a:cubicBezTo>
                <a:cubicBezTo>
                  <a:pt x="141337" y="5174532"/>
                  <a:pt x="140484" y="5174823"/>
                  <a:pt x="140058" y="5174689"/>
                </a:cubicBezTo>
                <a:cubicBezTo>
                  <a:pt x="140228" y="5174398"/>
                  <a:pt x="140375" y="5174144"/>
                  <a:pt x="140435" y="5173974"/>
                </a:cubicBezTo>
                <a:close/>
                <a:moveTo>
                  <a:pt x="140046" y="5173877"/>
                </a:moveTo>
                <a:cubicBezTo>
                  <a:pt x="140460" y="5173659"/>
                  <a:pt x="140509" y="5173756"/>
                  <a:pt x="140435" y="5173974"/>
                </a:cubicBezTo>
                <a:cubicBezTo>
                  <a:pt x="140289" y="5173986"/>
                  <a:pt x="140143" y="5173998"/>
                  <a:pt x="139985" y="5174047"/>
                </a:cubicBezTo>
                <a:cubicBezTo>
                  <a:pt x="140021" y="5173974"/>
                  <a:pt x="139985" y="5173950"/>
                  <a:pt x="140046" y="5173877"/>
                </a:cubicBezTo>
                <a:close/>
                <a:moveTo>
                  <a:pt x="1022434" y="5173502"/>
                </a:moveTo>
                <a:cubicBezTo>
                  <a:pt x="1023313" y="5173365"/>
                  <a:pt x="1024862" y="5174102"/>
                  <a:pt x="1024521" y="5175805"/>
                </a:cubicBezTo>
                <a:cubicBezTo>
                  <a:pt x="1024533" y="5175805"/>
                  <a:pt x="1024533" y="5175805"/>
                  <a:pt x="1024533" y="5175805"/>
                </a:cubicBezTo>
                <a:cubicBezTo>
                  <a:pt x="1024411" y="5175878"/>
                  <a:pt x="1024362" y="5176108"/>
                  <a:pt x="1024375" y="5176435"/>
                </a:cubicBezTo>
                <a:cubicBezTo>
                  <a:pt x="1021349" y="5174647"/>
                  <a:pt x="1021556" y="5173638"/>
                  <a:pt x="1022434" y="5173502"/>
                </a:cubicBezTo>
                <a:close/>
                <a:moveTo>
                  <a:pt x="402247" y="5173213"/>
                </a:moveTo>
                <a:cubicBezTo>
                  <a:pt x="400831" y="5172462"/>
                  <a:pt x="399075" y="5172665"/>
                  <a:pt x="399312" y="5174241"/>
                </a:cubicBezTo>
                <a:lnTo>
                  <a:pt x="399317" y="5174243"/>
                </a:lnTo>
                <a:lnTo>
                  <a:pt x="398581" y="5174386"/>
                </a:lnTo>
                <a:cubicBezTo>
                  <a:pt x="398995" y="5174592"/>
                  <a:pt x="399238" y="5174592"/>
                  <a:pt x="399348" y="5174483"/>
                </a:cubicBezTo>
                <a:cubicBezTo>
                  <a:pt x="399372" y="5174592"/>
                  <a:pt x="399336" y="5174653"/>
                  <a:pt x="399385" y="5174774"/>
                </a:cubicBezTo>
                <a:cubicBezTo>
                  <a:pt x="400115" y="5177017"/>
                  <a:pt x="398617" y="5175174"/>
                  <a:pt x="398569" y="5174386"/>
                </a:cubicBezTo>
                <a:cubicBezTo>
                  <a:pt x="397485" y="5173877"/>
                  <a:pt x="395817" y="5172931"/>
                  <a:pt x="395159" y="5174047"/>
                </a:cubicBezTo>
                <a:cubicBezTo>
                  <a:pt x="394721" y="5176156"/>
                  <a:pt x="393003" y="5178945"/>
                  <a:pt x="394940" y="5181043"/>
                </a:cubicBezTo>
                <a:cubicBezTo>
                  <a:pt x="391092" y="5185614"/>
                  <a:pt x="392041" y="5196271"/>
                  <a:pt x="392784" y="5202540"/>
                </a:cubicBezTo>
                <a:cubicBezTo>
                  <a:pt x="393515" y="5208687"/>
                  <a:pt x="389106" y="5215465"/>
                  <a:pt x="390933" y="5221393"/>
                </a:cubicBezTo>
                <a:cubicBezTo>
                  <a:pt x="390263" y="5221830"/>
                  <a:pt x="389594" y="5222267"/>
                  <a:pt x="388912" y="5222703"/>
                </a:cubicBezTo>
                <a:cubicBezTo>
                  <a:pt x="390397" y="5227322"/>
                  <a:pt x="388485" y="5231360"/>
                  <a:pt x="394672" y="5232973"/>
                </a:cubicBezTo>
                <a:cubicBezTo>
                  <a:pt x="394112" y="5235373"/>
                  <a:pt x="390653" y="5234452"/>
                  <a:pt x="389009" y="5235361"/>
                </a:cubicBezTo>
                <a:cubicBezTo>
                  <a:pt x="385417" y="5243157"/>
                  <a:pt x="385928" y="5254651"/>
                  <a:pt x="382019" y="5260508"/>
                </a:cubicBezTo>
                <a:cubicBezTo>
                  <a:pt x="383468" y="5262448"/>
                  <a:pt x="383176" y="5264412"/>
                  <a:pt x="380984" y="5265260"/>
                </a:cubicBezTo>
                <a:cubicBezTo>
                  <a:pt x="380217" y="5265733"/>
                  <a:pt x="380058" y="5266643"/>
                  <a:pt x="380290" y="5267479"/>
                </a:cubicBezTo>
                <a:cubicBezTo>
                  <a:pt x="383152" y="5271589"/>
                  <a:pt x="376454" y="5277337"/>
                  <a:pt x="379657" y="5281374"/>
                </a:cubicBezTo>
                <a:cubicBezTo>
                  <a:pt x="378975" y="5281811"/>
                  <a:pt x="378305" y="5282247"/>
                  <a:pt x="377623" y="5282684"/>
                </a:cubicBezTo>
                <a:cubicBezTo>
                  <a:pt x="380509" y="5286660"/>
                  <a:pt x="372435" y="5291171"/>
                  <a:pt x="374846" y="5295366"/>
                </a:cubicBezTo>
                <a:cubicBezTo>
                  <a:pt x="379291" y="5298167"/>
                  <a:pt x="392687" y="5272572"/>
                  <a:pt x="390276" y="5269880"/>
                </a:cubicBezTo>
                <a:cubicBezTo>
                  <a:pt x="394136" y="5268510"/>
                  <a:pt x="397241" y="5264278"/>
                  <a:pt x="394684" y="5260435"/>
                </a:cubicBezTo>
                <a:cubicBezTo>
                  <a:pt x="394550" y="5256810"/>
                  <a:pt x="400115" y="5255585"/>
                  <a:pt x="397047" y="5251960"/>
                </a:cubicBezTo>
                <a:lnTo>
                  <a:pt x="397034" y="5251960"/>
                </a:lnTo>
                <a:cubicBezTo>
                  <a:pt x="398130" y="5250687"/>
                  <a:pt x="400176" y="5252724"/>
                  <a:pt x="400822" y="5250978"/>
                </a:cubicBezTo>
                <a:cubicBezTo>
                  <a:pt x="401540" y="5248383"/>
                  <a:pt x="403355" y="5244782"/>
                  <a:pt x="401772" y="5242769"/>
                </a:cubicBezTo>
                <a:cubicBezTo>
                  <a:pt x="401674" y="5239495"/>
                  <a:pt x="403769" y="5237871"/>
                  <a:pt x="401711" y="5235385"/>
                </a:cubicBezTo>
                <a:cubicBezTo>
                  <a:pt x="402332" y="5234961"/>
                  <a:pt x="402977" y="5234525"/>
                  <a:pt x="403671" y="5234039"/>
                </a:cubicBezTo>
                <a:cubicBezTo>
                  <a:pt x="402782" y="5224655"/>
                  <a:pt x="405388" y="5214628"/>
                  <a:pt x="404304" y="5205050"/>
                </a:cubicBezTo>
                <a:cubicBezTo>
                  <a:pt x="403196" y="5203643"/>
                  <a:pt x="403635" y="5202782"/>
                  <a:pt x="405376" y="5202103"/>
                </a:cubicBezTo>
                <a:cubicBezTo>
                  <a:pt x="403294" y="5197496"/>
                  <a:pt x="406655" y="5191846"/>
                  <a:pt x="404280" y="5187202"/>
                </a:cubicBezTo>
                <a:cubicBezTo>
                  <a:pt x="407458" y="5185953"/>
                  <a:pt x="404292" y="5184195"/>
                  <a:pt x="405705" y="5181697"/>
                </a:cubicBezTo>
                <a:cubicBezTo>
                  <a:pt x="406837" y="5179285"/>
                  <a:pt x="403805" y="5179951"/>
                  <a:pt x="403135" y="5177915"/>
                </a:cubicBezTo>
                <a:cubicBezTo>
                  <a:pt x="404737" y="5175672"/>
                  <a:pt x="403662" y="5173965"/>
                  <a:pt x="402247" y="5173213"/>
                </a:cubicBezTo>
                <a:close/>
                <a:moveTo>
                  <a:pt x="982325" y="5171343"/>
                </a:moveTo>
                <a:cubicBezTo>
                  <a:pt x="984054" y="5172313"/>
                  <a:pt x="991799" y="5172568"/>
                  <a:pt x="989595" y="5174993"/>
                </a:cubicBezTo>
                <a:cubicBezTo>
                  <a:pt x="987549" y="5174192"/>
                  <a:pt x="981569" y="5174374"/>
                  <a:pt x="982325" y="5171343"/>
                </a:cubicBezTo>
                <a:close/>
                <a:moveTo>
                  <a:pt x="996753" y="5168833"/>
                </a:moveTo>
                <a:cubicBezTo>
                  <a:pt x="989775" y="5168327"/>
                  <a:pt x="983330" y="5168591"/>
                  <a:pt x="982325" y="5171343"/>
                </a:cubicBezTo>
                <a:cubicBezTo>
                  <a:pt x="980254" y="5169270"/>
                  <a:pt x="977746" y="5166784"/>
                  <a:pt x="974677" y="5169233"/>
                </a:cubicBezTo>
                <a:cubicBezTo>
                  <a:pt x="973191" y="5168591"/>
                  <a:pt x="972010" y="5169318"/>
                  <a:pt x="970841" y="5169936"/>
                </a:cubicBezTo>
                <a:cubicBezTo>
                  <a:pt x="969343" y="5169852"/>
                  <a:pt x="968101" y="5168579"/>
                  <a:pt x="966652" y="5169597"/>
                </a:cubicBezTo>
                <a:cubicBezTo>
                  <a:pt x="965599" y="5171956"/>
                  <a:pt x="966917" y="5172356"/>
                  <a:pt x="967827" y="5172766"/>
                </a:cubicBezTo>
                <a:lnTo>
                  <a:pt x="966561" y="5175982"/>
                </a:lnTo>
                <a:lnTo>
                  <a:pt x="963673" y="5173245"/>
                </a:lnTo>
                <a:cubicBezTo>
                  <a:pt x="963270" y="5171788"/>
                  <a:pt x="962895" y="5170494"/>
                  <a:pt x="960928" y="5171452"/>
                </a:cubicBezTo>
                <a:cubicBezTo>
                  <a:pt x="960782" y="5173125"/>
                  <a:pt x="962304" y="5173901"/>
                  <a:pt x="959735" y="5174968"/>
                </a:cubicBezTo>
                <a:cubicBezTo>
                  <a:pt x="960575" y="5178812"/>
                  <a:pt x="964703" y="5179576"/>
                  <a:pt x="966591" y="5176011"/>
                </a:cubicBezTo>
                <a:lnTo>
                  <a:pt x="966576" y="5175997"/>
                </a:lnTo>
                <a:lnTo>
                  <a:pt x="971264" y="5175505"/>
                </a:lnTo>
                <a:cubicBezTo>
                  <a:pt x="972732" y="5174614"/>
                  <a:pt x="974159" y="5173465"/>
                  <a:pt x="975736" y="5173465"/>
                </a:cubicBezTo>
                <a:cubicBezTo>
                  <a:pt x="977892" y="5181322"/>
                  <a:pt x="985004" y="5174047"/>
                  <a:pt x="990045" y="5177054"/>
                </a:cubicBezTo>
                <a:cubicBezTo>
                  <a:pt x="993394" y="5176496"/>
                  <a:pt x="991348" y="5172362"/>
                  <a:pt x="994795" y="5176266"/>
                </a:cubicBezTo>
                <a:cubicBezTo>
                  <a:pt x="996171" y="5175041"/>
                  <a:pt x="996731" y="5173149"/>
                  <a:pt x="999045" y="5172519"/>
                </a:cubicBezTo>
                <a:cubicBezTo>
                  <a:pt x="1001358" y="5174265"/>
                  <a:pt x="997705" y="5175526"/>
                  <a:pt x="997449" y="5176751"/>
                </a:cubicBezTo>
                <a:cubicBezTo>
                  <a:pt x="1000689" y="5179673"/>
                  <a:pt x="1005548" y="5177890"/>
                  <a:pt x="1009347" y="5178011"/>
                </a:cubicBezTo>
                <a:cubicBezTo>
                  <a:pt x="1009201" y="5176314"/>
                  <a:pt x="1006826" y="5176920"/>
                  <a:pt x="1006571" y="5175259"/>
                </a:cubicBezTo>
                <a:cubicBezTo>
                  <a:pt x="1011247" y="5171101"/>
                  <a:pt x="1012976" y="5176702"/>
                  <a:pt x="1015071" y="5180352"/>
                </a:cubicBezTo>
                <a:cubicBezTo>
                  <a:pt x="1017786" y="5178375"/>
                  <a:pt x="1020027" y="5180461"/>
                  <a:pt x="1022548" y="5180437"/>
                </a:cubicBezTo>
                <a:cubicBezTo>
                  <a:pt x="1025373" y="5178994"/>
                  <a:pt x="1025495" y="5179030"/>
                  <a:pt x="1027261" y="5181855"/>
                </a:cubicBezTo>
                <a:cubicBezTo>
                  <a:pt x="1028649" y="5180982"/>
                  <a:pt x="1030171" y="5180800"/>
                  <a:pt x="1031694" y="5181067"/>
                </a:cubicBezTo>
                <a:cubicBezTo>
                  <a:pt x="1032436" y="5179903"/>
                  <a:pt x="1032948" y="5177648"/>
                  <a:pt x="1034604" y="5178594"/>
                </a:cubicBezTo>
                <a:cubicBezTo>
                  <a:pt x="1036479" y="5174714"/>
                  <a:pt x="1039024" y="5179867"/>
                  <a:pt x="1039987" y="5181831"/>
                </a:cubicBezTo>
                <a:cubicBezTo>
                  <a:pt x="1040985" y="5181443"/>
                  <a:pt x="1041911" y="5180339"/>
                  <a:pt x="1042994" y="5180909"/>
                </a:cubicBezTo>
                <a:cubicBezTo>
                  <a:pt x="1042861" y="5181006"/>
                  <a:pt x="1042800" y="5181224"/>
                  <a:pt x="1042836" y="5181649"/>
                </a:cubicBezTo>
                <a:cubicBezTo>
                  <a:pt x="1042994" y="5182219"/>
                  <a:pt x="1043701" y="5183080"/>
                  <a:pt x="1044224" y="5182328"/>
                </a:cubicBezTo>
                <a:cubicBezTo>
                  <a:pt x="1044297" y="5181625"/>
                  <a:pt x="1043396" y="5180667"/>
                  <a:pt x="1043007" y="5180909"/>
                </a:cubicBezTo>
                <a:cubicBezTo>
                  <a:pt x="1045028" y="5177236"/>
                  <a:pt x="1050983" y="5181891"/>
                  <a:pt x="1051738" y="5185056"/>
                </a:cubicBezTo>
                <a:cubicBezTo>
                  <a:pt x="1052895" y="5184935"/>
                  <a:pt x="1053772" y="5182098"/>
                  <a:pt x="1053078" y="5182207"/>
                </a:cubicBezTo>
                <a:cubicBezTo>
                  <a:pt x="1056597" y="5179260"/>
                  <a:pt x="1057121" y="5178994"/>
                  <a:pt x="1060445" y="5180267"/>
                </a:cubicBezTo>
                <a:cubicBezTo>
                  <a:pt x="1074450" y="5173440"/>
                  <a:pt x="1039828" y="5171561"/>
                  <a:pt x="1036833" y="5173768"/>
                </a:cubicBezTo>
                <a:cubicBezTo>
                  <a:pt x="1030768" y="5168748"/>
                  <a:pt x="1021671" y="5168736"/>
                  <a:pt x="1014377" y="5170943"/>
                </a:cubicBezTo>
                <a:cubicBezTo>
                  <a:pt x="1011241" y="5170616"/>
                  <a:pt x="1003731" y="5169340"/>
                  <a:pt x="996753" y="5168833"/>
                </a:cubicBezTo>
                <a:close/>
                <a:moveTo>
                  <a:pt x="92455" y="5165135"/>
                </a:moveTo>
                <a:cubicBezTo>
                  <a:pt x="94574" y="5165693"/>
                  <a:pt x="96413" y="5167900"/>
                  <a:pt x="97679" y="5169161"/>
                </a:cubicBezTo>
                <a:cubicBezTo>
                  <a:pt x="97253" y="5170603"/>
                  <a:pt x="94964" y="5168894"/>
                  <a:pt x="94026" y="5170046"/>
                </a:cubicBezTo>
                <a:cubicBezTo>
                  <a:pt x="91822" y="5176520"/>
                  <a:pt x="85867" y="5166057"/>
                  <a:pt x="92455" y="5165135"/>
                </a:cubicBezTo>
                <a:close/>
                <a:moveTo>
                  <a:pt x="714863" y="5163608"/>
                </a:moveTo>
                <a:cubicBezTo>
                  <a:pt x="714254" y="5165669"/>
                  <a:pt x="710321" y="5166796"/>
                  <a:pt x="714534" y="5167621"/>
                </a:cubicBezTo>
                <a:cubicBezTo>
                  <a:pt x="715691" y="5166517"/>
                  <a:pt x="717201" y="5164917"/>
                  <a:pt x="718066" y="5163814"/>
                </a:cubicBezTo>
                <a:cubicBezTo>
                  <a:pt x="717762" y="5162419"/>
                  <a:pt x="715326" y="5162419"/>
                  <a:pt x="714863" y="5163608"/>
                </a:cubicBezTo>
                <a:close/>
                <a:moveTo>
                  <a:pt x="198621" y="5158406"/>
                </a:moveTo>
                <a:cubicBezTo>
                  <a:pt x="195784" y="5158491"/>
                  <a:pt x="193044" y="5160358"/>
                  <a:pt x="190121" y="5159691"/>
                </a:cubicBezTo>
                <a:cubicBezTo>
                  <a:pt x="187783" y="5161134"/>
                  <a:pt x="188599" y="5164274"/>
                  <a:pt x="186151" y="5160443"/>
                </a:cubicBezTo>
                <a:cubicBezTo>
                  <a:pt x="182973" y="5158406"/>
                  <a:pt x="181414" y="5167221"/>
                  <a:pt x="178589" y="5162116"/>
                </a:cubicBezTo>
                <a:cubicBezTo>
                  <a:pt x="175301" y="5163001"/>
                  <a:pt x="174862" y="5165111"/>
                  <a:pt x="174265" y="5167900"/>
                </a:cubicBezTo>
                <a:cubicBezTo>
                  <a:pt x="168871" y="5166723"/>
                  <a:pt x="171270" y="5161777"/>
                  <a:pt x="165960" y="5167366"/>
                </a:cubicBezTo>
                <a:cubicBezTo>
                  <a:pt x="164596" y="5167305"/>
                  <a:pt x="163305" y="5166093"/>
                  <a:pt x="161869" y="5167111"/>
                </a:cubicBezTo>
                <a:cubicBezTo>
                  <a:pt x="162234" y="5167851"/>
                  <a:pt x="162587" y="5168591"/>
                  <a:pt x="162952" y="5169330"/>
                </a:cubicBezTo>
                <a:cubicBezTo>
                  <a:pt x="160346" y="5170555"/>
                  <a:pt x="158069" y="5173186"/>
                  <a:pt x="155122" y="5171622"/>
                </a:cubicBezTo>
                <a:cubicBezTo>
                  <a:pt x="155280" y="5171064"/>
                  <a:pt x="155439" y="5170506"/>
                  <a:pt x="155597" y="5169949"/>
                </a:cubicBezTo>
                <a:cubicBezTo>
                  <a:pt x="154184" y="5169791"/>
                  <a:pt x="154038" y="5169876"/>
                  <a:pt x="153441" y="5171149"/>
                </a:cubicBezTo>
                <a:cubicBezTo>
                  <a:pt x="154002" y="5171307"/>
                  <a:pt x="154562" y="5171464"/>
                  <a:pt x="155122" y="5171622"/>
                </a:cubicBezTo>
                <a:cubicBezTo>
                  <a:pt x="154537" y="5172895"/>
                  <a:pt x="154379" y="5172980"/>
                  <a:pt x="152979" y="5172834"/>
                </a:cubicBezTo>
                <a:cubicBezTo>
                  <a:pt x="150701" y="5178509"/>
                  <a:pt x="155122" y="5174180"/>
                  <a:pt x="158276" y="5176193"/>
                </a:cubicBezTo>
                <a:cubicBezTo>
                  <a:pt x="160663" y="5173149"/>
                  <a:pt x="169126" y="5173877"/>
                  <a:pt x="166460" y="5170288"/>
                </a:cubicBezTo>
                <a:cubicBezTo>
                  <a:pt x="169273" y="5168639"/>
                  <a:pt x="174034" y="5173525"/>
                  <a:pt x="174265" y="5167900"/>
                </a:cubicBezTo>
                <a:cubicBezTo>
                  <a:pt x="179234" y="5170664"/>
                  <a:pt x="183448" y="5165184"/>
                  <a:pt x="188416" y="5166275"/>
                </a:cubicBezTo>
                <a:cubicBezTo>
                  <a:pt x="192228" y="5162880"/>
                  <a:pt x="198402" y="5164395"/>
                  <a:pt x="198621" y="5158406"/>
                </a:cubicBezTo>
                <a:close/>
                <a:moveTo>
                  <a:pt x="1068020" y="5146366"/>
                </a:moveTo>
                <a:cubicBezTo>
                  <a:pt x="1069116" y="5146875"/>
                  <a:pt x="1072355" y="5146827"/>
                  <a:pt x="1071649" y="5148537"/>
                </a:cubicBezTo>
                <a:cubicBezTo>
                  <a:pt x="1070626" y="5149604"/>
                  <a:pt x="1065122" y="5147615"/>
                  <a:pt x="1068020" y="5146366"/>
                </a:cubicBezTo>
                <a:close/>
                <a:moveTo>
                  <a:pt x="234770" y="5141501"/>
                </a:moveTo>
                <a:cubicBezTo>
                  <a:pt x="232893" y="5142705"/>
                  <a:pt x="230850" y="5144311"/>
                  <a:pt x="229163" y="5143420"/>
                </a:cubicBezTo>
                <a:cubicBezTo>
                  <a:pt x="224195" y="5145457"/>
                  <a:pt x="218337" y="5144038"/>
                  <a:pt x="216596" y="5150367"/>
                </a:cubicBezTo>
                <a:cubicBezTo>
                  <a:pt x="214282" y="5147991"/>
                  <a:pt x="213502" y="5149385"/>
                  <a:pt x="210689" y="5150901"/>
                </a:cubicBezTo>
                <a:cubicBezTo>
                  <a:pt x="207450" y="5149676"/>
                  <a:pt x="206671" y="5154575"/>
                  <a:pt x="203273" y="5155084"/>
                </a:cubicBezTo>
                <a:cubicBezTo>
                  <a:pt x="203066" y="5157375"/>
                  <a:pt x="201459" y="5157375"/>
                  <a:pt x="199620" y="5157145"/>
                </a:cubicBezTo>
                <a:cubicBezTo>
                  <a:pt x="198633" y="5157242"/>
                  <a:pt x="198633" y="5157412"/>
                  <a:pt x="199461" y="5158648"/>
                </a:cubicBezTo>
                <a:cubicBezTo>
                  <a:pt x="201714" y="5164117"/>
                  <a:pt x="207109" y="5158224"/>
                  <a:pt x="209228" y="5156042"/>
                </a:cubicBezTo>
                <a:cubicBezTo>
                  <a:pt x="211517" y="5157121"/>
                  <a:pt x="215561" y="5156260"/>
                  <a:pt x="217338" y="5155242"/>
                </a:cubicBezTo>
                <a:cubicBezTo>
                  <a:pt x="217204" y="5154514"/>
                  <a:pt x="216060" y="5153968"/>
                  <a:pt x="216778" y="5153168"/>
                </a:cubicBezTo>
                <a:cubicBezTo>
                  <a:pt x="222173" y="5151543"/>
                  <a:pt x="228225" y="5151774"/>
                  <a:pt x="233133" y="5148149"/>
                </a:cubicBezTo>
                <a:cubicBezTo>
                  <a:pt x="235812" y="5149555"/>
                  <a:pt x="236311" y="5146451"/>
                  <a:pt x="237152" y="5144426"/>
                </a:cubicBezTo>
                <a:cubicBezTo>
                  <a:pt x="238357" y="5143941"/>
                  <a:pt x="239295" y="5143323"/>
                  <a:pt x="239380" y="5142001"/>
                </a:cubicBezTo>
                <a:cubicBezTo>
                  <a:pt x="238357" y="5139498"/>
                  <a:pt x="236646" y="5140298"/>
                  <a:pt x="234770" y="5141501"/>
                </a:cubicBezTo>
                <a:close/>
                <a:moveTo>
                  <a:pt x="245323" y="5138242"/>
                </a:moveTo>
                <a:cubicBezTo>
                  <a:pt x="243862" y="5138885"/>
                  <a:pt x="243022" y="5140189"/>
                  <a:pt x="244020" y="5141977"/>
                </a:cubicBezTo>
                <a:cubicBezTo>
                  <a:pt x="245774" y="5140995"/>
                  <a:pt x="247527" y="5140025"/>
                  <a:pt x="250352" y="5138461"/>
                </a:cubicBezTo>
                <a:cubicBezTo>
                  <a:pt x="248867" y="5137613"/>
                  <a:pt x="246785" y="5137598"/>
                  <a:pt x="245323" y="5138242"/>
                </a:cubicBezTo>
                <a:close/>
                <a:moveTo>
                  <a:pt x="1108706" y="5136012"/>
                </a:moveTo>
                <a:cubicBezTo>
                  <a:pt x="1108974" y="5136133"/>
                  <a:pt x="1109120" y="5136315"/>
                  <a:pt x="1108670" y="5136521"/>
                </a:cubicBezTo>
                <a:cubicBezTo>
                  <a:pt x="1108670" y="5136521"/>
                  <a:pt x="1108670" y="5136521"/>
                  <a:pt x="1108670" y="5136509"/>
                </a:cubicBezTo>
                <a:cubicBezTo>
                  <a:pt x="1108584" y="5136254"/>
                  <a:pt x="1108730" y="5136206"/>
                  <a:pt x="1108706" y="5136012"/>
                </a:cubicBezTo>
                <a:close/>
                <a:moveTo>
                  <a:pt x="345559" y="5121511"/>
                </a:moveTo>
                <a:cubicBezTo>
                  <a:pt x="346642" y="5122020"/>
                  <a:pt x="349894" y="5121971"/>
                  <a:pt x="349176" y="5123681"/>
                </a:cubicBezTo>
                <a:cubicBezTo>
                  <a:pt x="348165" y="5124748"/>
                  <a:pt x="342648" y="5122760"/>
                  <a:pt x="345559" y="5121511"/>
                </a:cubicBezTo>
                <a:close/>
                <a:moveTo>
                  <a:pt x="343807" y="5120345"/>
                </a:moveTo>
                <a:cubicBezTo>
                  <a:pt x="340746" y="5122232"/>
                  <a:pt x="338569" y="5125567"/>
                  <a:pt x="340931" y="5128373"/>
                </a:cubicBezTo>
                <a:cubicBezTo>
                  <a:pt x="339811" y="5132702"/>
                  <a:pt x="337801" y="5134969"/>
                  <a:pt x="341954" y="5137758"/>
                </a:cubicBezTo>
                <a:cubicBezTo>
                  <a:pt x="340322" y="5140449"/>
                  <a:pt x="343744" y="5140086"/>
                  <a:pt x="344244" y="5141759"/>
                </a:cubicBezTo>
                <a:cubicBezTo>
                  <a:pt x="341857" y="5143517"/>
                  <a:pt x="337850" y="5145166"/>
                  <a:pt x="339799" y="5148767"/>
                </a:cubicBezTo>
                <a:cubicBezTo>
                  <a:pt x="343683" y="5149555"/>
                  <a:pt x="343562" y="5157024"/>
                  <a:pt x="348774" y="5152174"/>
                </a:cubicBezTo>
                <a:cubicBezTo>
                  <a:pt x="347178" y="5150246"/>
                  <a:pt x="348347" y="5148076"/>
                  <a:pt x="346959" y="5146184"/>
                </a:cubicBezTo>
                <a:cubicBezTo>
                  <a:pt x="352403" y="5140934"/>
                  <a:pt x="347264" y="5129404"/>
                  <a:pt x="351989" y="5121001"/>
                </a:cubicBezTo>
                <a:cubicBezTo>
                  <a:pt x="350814" y="5118019"/>
                  <a:pt x="346868" y="5118458"/>
                  <a:pt x="343807" y="5120345"/>
                </a:cubicBezTo>
                <a:close/>
                <a:moveTo>
                  <a:pt x="972241" y="5119886"/>
                </a:moveTo>
                <a:cubicBezTo>
                  <a:pt x="971255" y="5120444"/>
                  <a:pt x="970269" y="5120989"/>
                  <a:pt x="969258" y="5121571"/>
                </a:cubicBezTo>
                <a:cubicBezTo>
                  <a:pt x="970610" y="5126373"/>
                  <a:pt x="978196" y="5121353"/>
                  <a:pt x="972241" y="5119886"/>
                </a:cubicBezTo>
                <a:close/>
                <a:moveTo>
                  <a:pt x="16258" y="5117885"/>
                </a:moveTo>
                <a:cubicBezTo>
                  <a:pt x="16770" y="5115169"/>
                  <a:pt x="19266" y="5114830"/>
                  <a:pt x="20618" y="5118116"/>
                </a:cubicBezTo>
                <a:cubicBezTo>
                  <a:pt x="22834" y="5119171"/>
                  <a:pt x="25172" y="5118540"/>
                  <a:pt x="26305" y="5120638"/>
                </a:cubicBezTo>
                <a:cubicBezTo>
                  <a:pt x="23748" y="5122178"/>
                  <a:pt x="22092" y="5123742"/>
                  <a:pt x="20387" y="5120201"/>
                </a:cubicBezTo>
                <a:cubicBezTo>
                  <a:pt x="19230" y="5119037"/>
                  <a:pt x="16916" y="5119922"/>
                  <a:pt x="16258" y="5117885"/>
                </a:cubicBezTo>
                <a:close/>
                <a:moveTo>
                  <a:pt x="351696" y="5112393"/>
                </a:moveTo>
                <a:cubicBezTo>
                  <a:pt x="347568" y="5109604"/>
                  <a:pt x="340395" y="5113751"/>
                  <a:pt x="345157" y="5117497"/>
                </a:cubicBezTo>
                <a:cubicBezTo>
                  <a:pt x="347617" y="5115157"/>
                  <a:pt x="350211" y="5118734"/>
                  <a:pt x="352914" y="5117207"/>
                </a:cubicBezTo>
                <a:cubicBezTo>
                  <a:pt x="351660" y="5115570"/>
                  <a:pt x="352512" y="5114006"/>
                  <a:pt x="351696" y="5112393"/>
                </a:cubicBezTo>
                <a:close/>
                <a:moveTo>
                  <a:pt x="1243116" y="5111836"/>
                </a:moveTo>
                <a:cubicBezTo>
                  <a:pt x="1233200" y="5112527"/>
                  <a:pt x="1221923" y="5114467"/>
                  <a:pt x="1218221" y="5113836"/>
                </a:cubicBezTo>
                <a:cubicBezTo>
                  <a:pt x="1217710" y="5113120"/>
                  <a:pt x="1217271" y="5112514"/>
                  <a:pt x="1216845" y="5111932"/>
                </a:cubicBezTo>
                <a:cubicBezTo>
                  <a:pt x="1205276" y="5116358"/>
                  <a:pt x="1189555" y="5109253"/>
                  <a:pt x="1180543" y="5119910"/>
                </a:cubicBezTo>
                <a:cubicBezTo>
                  <a:pt x="1179532" y="5117049"/>
                  <a:pt x="1175976" y="5116127"/>
                  <a:pt x="1173918" y="5117655"/>
                </a:cubicBezTo>
                <a:cubicBezTo>
                  <a:pt x="1172043" y="5117801"/>
                  <a:pt x="1170764" y="5116418"/>
                  <a:pt x="1169339" y="5117522"/>
                </a:cubicBezTo>
                <a:cubicBezTo>
                  <a:pt x="1168950" y="5121220"/>
                  <a:pt x="1164237" y="5119474"/>
                  <a:pt x="1163263" y="5117061"/>
                </a:cubicBezTo>
                <a:cubicBezTo>
                  <a:pt x="1160194" y="5115060"/>
                  <a:pt x="1161010" y="5118067"/>
                  <a:pt x="1158964" y="5119134"/>
                </a:cubicBezTo>
                <a:cubicBezTo>
                  <a:pt x="1150914" y="5117813"/>
                  <a:pt x="1144265" y="5123717"/>
                  <a:pt x="1136179" y="5121850"/>
                </a:cubicBezTo>
                <a:cubicBezTo>
                  <a:pt x="1133914" y="5124154"/>
                  <a:pt x="1131381" y="5124893"/>
                  <a:pt x="1128678" y="5123487"/>
                </a:cubicBezTo>
                <a:cubicBezTo>
                  <a:pt x="1125621" y="5124966"/>
                  <a:pt x="1122796" y="5127997"/>
                  <a:pt x="1119264" y="5126288"/>
                </a:cubicBezTo>
                <a:cubicBezTo>
                  <a:pt x="1118521" y="5126130"/>
                  <a:pt x="1117961" y="5126579"/>
                  <a:pt x="1117584" y="5127743"/>
                </a:cubicBezTo>
                <a:cubicBezTo>
                  <a:pt x="1116853" y="5130641"/>
                  <a:pt x="1113528" y="5126991"/>
                  <a:pt x="1111957" y="5128943"/>
                </a:cubicBezTo>
                <a:cubicBezTo>
                  <a:pt x="1112700" y="5130228"/>
                  <a:pt x="1113419" y="5131489"/>
                  <a:pt x="1114125" y="5132750"/>
                </a:cubicBezTo>
                <a:cubicBezTo>
                  <a:pt x="1112920" y="5135030"/>
                  <a:pt x="1108353" y="5133466"/>
                  <a:pt x="1108706" y="5136012"/>
                </a:cubicBezTo>
                <a:cubicBezTo>
                  <a:pt x="1108438" y="5135878"/>
                  <a:pt x="1108122" y="5135891"/>
                  <a:pt x="1107963" y="5136109"/>
                </a:cubicBezTo>
                <a:cubicBezTo>
                  <a:pt x="1108219" y="5136279"/>
                  <a:pt x="1108402" y="5136339"/>
                  <a:pt x="1108670" y="5136521"/>
                </a:cubicBezTo>
                <a:cubicBezTo>
                  <a:pt x="1109291" y="5137297"/>
                  <a:pt x="1108718" y="5137624"/>
                  <a:pt x="1108670" y="5137576"/>
                </a:cubicBezTo>
                <a:cubicBezTo>
                  <a:pt x="1107805" y="5136703"/>
                  <a:pt x="1107781" y="5136327"/>
                  <a:pt x="1107951" y="5136109"/>
                </a:cubicBezTo>
                <a:cubicBezTo>
                  <a:pt x="1101740" y="5132217"/>
                  <a:pt x="1099025" y="5131950"/>
                  <a:pt x="1092497" y="5136812"/>
                </a:cubicBezTo>
                <a:cubicBezTo>
                  <a:pt x="1088978" y="5134181"/>
                  <a:pt x="1086347" y="5139419"/>
                  <a:pt x="1083108" y="5137915"/>
                </a:cubicBezTo>
                <a:cubicBezTo>
                  <a:pt x="1082304" y="5137782"/>
                  <a:pt x="1081379" y="5137030"/>
                  <a:pt x="1080709" y="5137855"/>
                </a:cubicBezTo>
                <a:cubicBezTo>
                  <a:pt x="1080320" y="5139091"/>
                  <a:pt x="1082390" y="5141116"/>
                  <a:pt x="1079418" y="5140510"/>
                </a:cubicBezTo>
                <a:cubicBezTo>
                  <a:pt x="1077677" y="5140352"/>
                  <a:pt x="1075229" y="5144172"/>
                  <a:pt x="1074158" y="5145881"/>
                </a:cubicBezTo>
                <a:cubicBezTo>
                  <a:pt x="1072428" y="5145930"/>
                  <a:pt x="1068751" y="5145469"/>
                  <a:pt x="1069798" y="5143250"/>
                </a:cubicBezTo>
                <a:cubicBezTo>
                  <a:pt x="1068032" y="5142741"/>
                  <a:pt x="1066315" y="5144790"/>
                  <a:pt x="1064671" y="5145348"/>
                </a:cubicBezTo>
                <a:cubicBezTo>
                  <a:pt x="1064184" y="5144632"/>
                  <a:pt x="1063758" y="5143990"/>
                  <a:pt x="1063404" y="5143468"/>
                </a:cubicBezTo>
                <a:cubicBezTo>
                  <a:pt x="1060811" y="5145045"/>
                  <a:pt x="1057535" y="5145505"/>
                  <a:pt x="1057376" y="5148827"/>
                </a:cubicBezTo>
                <a:cubicBezTo>
                  <a:pt x="1059666" y="5149531"/>
                  <a:pt x="1058302" y="5151337"/>
                  <a:pt x="1056914" y="5150501"/>
                </a:cubicBezTo>
                <a:cubicBezTo>
                  <a:pt x="1052371" y="5153532"/>
                  <a:pt x="1039317" y="5145275"/>
                  <a:pt x="1038915" y="5156806"/>
                </a:cubicBezTo>
                <a:cubicBezTo>
                  <a:pt x="1039999" y="5162407"/>
                  <a:pt x="1064744" y="5153059"/>
                  <a:pt x="1068592" y="5150198"/>
                </a:cubicBezTo>
                <a:cubicBezTo>
                  <a:pt x="1069067" y="5150877"/>
                  <a:pt x="1069506" y="5151507"/>
                  <a:pt x="1069981" y="5152210"/>
                </a:cubicBezTo>
                <a:cubicBezTo>
                  <a:pt x="1072197" y="5150755"/>
                  <a:pt x="1074706" y="5151871"/>
                  <a:pt x="1076861" y="5149834"/>
                </a:cubicBezTo>
                <a:cubicBezTo>
                  <a:pt x="1077433" y="5149131"/>
                  <a:pt x="1077129" y="5147603"/>
                  <a:pt x="1078712" y="5147724"/>
                </a:cubicBezTo>
                <a:cubicBezTo>
                  <a:pt x="1081622" y="5152780"/>
                  <a:pt x="1087797" y="5147470"/>
                  <a:pt x="1091803" y="5145675"/>
                </a:cubicBezTo>
                <a:cubicBezTo>
                  <a:pt x="1096443" y="5146657"/>
                  <a:pt x="1101131" y="5145942"/>
                  <a:pt x="1105527" y="5144899"/>
                </a:cubicBezTo>
                <a:cubicBezTo>
                  <a:pt x="1106039" y="5140692"/>
                  <a:pt x="1110058" y="5144560"/>
                  <a:pt x="1112615" y="5143820"/>
                </a:cubicBezTo>
                <a:cubicBezTo>
                  <a:pt x="1115367" y="5142729"/>
                  <a:pt x="1128556" y="5142341"/>
                  <a:pt x="1128945" y="5138910"/>
                </a:cubicBezTo>
                <a:cubicBezTo>
                  <a:pt x="1131929" y="5136667"/>
                  <a:pt x="1128994" y="5142668"/>
                  <a:pt x="1131284" y="5141747"/>
                </a:cubicBezTo>
                <a:cubicBezTo>
                  <a:pt x="1134255" y="5137455"/>
                  <a:pt x="1140490" y="5141916"/>
                  <a:pt x="1145191" y="5137054"/>
                </a:cubicBezTo>
                <a:cubicBezTo>
                  <a:pt x="1149002" y="5136691"/>
                  <a:pt x="1152729" y="5136254"/>
                  <a:pt x="1156419" y="5134751"/>
                </a:cubicBezTo>
                <a:cubicBezTo>
                  <a:pt x="1159244" y="5135139"/>
                  <a:pt x="1162641" y="5137309"/>
                  <a:pt x="1165430" y="5136654"/>
                </a:cubicBezTo>
                <a:cubicBezTo>
                  <a:pt x="1167756" y="5127149"/>
                  <a:pt x="1171008" y="5138728"/>
                  <a:pt x="1176001" y="5135066"/>
                </a:cubicBezTo>
                <a:cubicBezTo>
                  <a:pt x="1183575" y="5136945"/>
                  <a:pt x="1189640" y="5133951"/>
                  <a:pt x="1196557" y="5133187"/>
                </a:cubicBezTo>
                <a:cubicBezTo>
                  <a:pt x="1199735" y="5130713"/>
                  <a:pt x="1206250" y="5134593"/>
                  <a:pt x="1207456" y="5129925"/>
                </a:cubicBezTo>
                <a:cubicBezTo>
                  <a:pt x="1216358" y="5126094"/>
                  <a:pt x="1217710" y="5134872"/>
                  <a:pt x="1219427" y="5131077"/>
                </a:cubicBezTo>
                <a:cubicBezTo>
                  <a:pt x="1217210" y="5123123"/>
                  <a:pt x="1212266" y="5130192"/>
                  <a:pt x="1212498" y="5124797"/>
                </a:cubicBezTo>
                <a:cubicBezTo>
                  <a:pt x="1212875" y="5123754"/>
                  <a:pt x="1213131" y="5123548"/>
                  <a:pt x="1214434" y="5123778"/>
                </a:cubicBezTo>
                <a:cubicBezTo>
                  <a:pt x="1217831" y="5124360"/>
                  <a:pt x="1213922" y="5119874"/>
                  <a:pt x="1218769" y="5119546"/>
                </a:cubicBezTo>
                <a:cubicBezTo>
                  <a:pt x="1220510" y="5119680"/>
                  <a:pt x="1221058" y="5121086"/>
                  <a:pt x="1220328" y="5122553"/>
                </a:cubicBezTo>
                <a:cubicBezTo>
                  <a:pt x="1222496" y="5125039"/>
                  <a:pt x="1224018" y="5124639"/>
                  <a:pt x="1222349" y="5128701"/>
                </a:cubicBezTo>
                <a:cubicBezTo>
                  <a:pt x="1228170" y="5135430"/>
                  <a:pt x="1237048" y="5125621"/>
                  <a:pt x="1240908" y="5130835"/>
                </a:cubicBezTo>
                <a:cubicBezTo>
                  <a:pt x="1245950" y="5126967"/>
                  <a:pt x="1254121" y="5131841"/>
                  <a:pt x="1247996" y="5121511"/>
                </a:cubicBezTo>
                <a:cubicBezTo>
                  <a:pt x="1249920" y="5119401"/>
                  <a:pt x="1252903" y="5122954"/>
                  <a:pt x="1254962" y="5121499"/>
                </a:cubicBezTo>
                <a:cubicBezTo>
                  <a:pt x="1252015" y="5117582"/>
                  <a:pt x="1257994" y="5119728"/>
                  <a:pt x="1259845" y="5117328"/>
                </a:cubicBezTo>
                <a:cubicBezTo>
                  <a:pt x="1261587" y="5111702"/>
                  <a:pt x="1253032" y="5111145"/>
                  <a:pt x="1243116" y="5111836"/>
                </a:cubicBezTo>
                <a:close/>
                <a:moveTo>
                  <a:pt x="191826" y="5107907"/>
                </a:moveTo>
                <a:cubicBezTo>
                  <a:pt x="188574" y="5109616"/>
                  <a:pt x="185494" y="5109835"/>
                  <a:pt x="182656" y="5111508"/>
                </a:cubicBezTo>
                <a:cubicBezTo>
                  <a:pt x="185177" y="5115509"/>
                  <a:pt x="188623" y="5111350"/>
                  <a:pt x="192045" y="5113363"/>
                </a:cubicBezTo>
                <a:cubicBezTo>
                  <a:pt x="198158" y="5110962"/>
                  <a:pt x="204613" y="5114090"/>
                  <a:pt x="211164" y="5111399"/>
                </a:cubicBezTo>
                <a:cubicBezTo>
                  <a:pt x="212516" y="5111508"/>
                  <a:pt x="213795" y="5112769"/>
                  <a:pt x="215232" y="5111666"/>
                </a:cubicBezTo>
                <a:cubicBezTo>
                  <a:pt x="213320" y="5109519"/>
                  <a:pt x="208363" y="5108040"/>
                  <a:pt x="205952" y="5109835"/>
                </a:cubicBezTo>
                <a:cubicBezTo>
                  <a:pt x="205526" y="5109228"/>
                  <a:pt x="205088" y="5108610"/>
                  <a:pt x="204588" y="5107907"/>
                </a:cubicBezTo>
                <a:cubicBezTo>
                  <a:pt x="202189" y="5110186"/>
                  <a:pt x="199291" y="5107119"/>
                  <a:pt x="196721" y="5107968"/>
                </a:cubicBezTo>
                <a:cubicBezTo>
                  <a:pt x="195869" y="5109386"/>
                  <a:pt x="195285" y="5111205"/>
                  <a:pt x="193141" y="5110017"/>
                </a:cubicBezTo>
                <a:cubicBezTo>
                  <a:pt x="192690" y="5109301"/>
                  <a:pt x="192264" y="5108610"/>
                  <a:pt x="191826" y="5107907"/>
                </a:cubicBezTo>
                <a:close/>
                <a:moveTo>
                  <a:pt x="981357" y="5105941"/>
                </a:moveTo>
                <a:cubicBezTo>
                  <a:pt x="978821" y="5105033"/>
                  <a:pt x="974988" y="5106016"/>
                  <a:pt x="975785" y="5111860"/>
                </a:cubicBezTo>
                <a:cubicBezTo>
                  <a:pt x="977100" y="5112211"/>
                  <a:pt x="977916" y="5112551"/>
                  <a:pt x="978769" y="5112660"/>
                </a:cubicBezTo>
                <a:cubicBezTo>
                  <a:pt x="979926" y="5112805"/>
                  <a:pt x="978683" y="5112963"/>
                  <a:pt x="979146" y="5111362"/>
                </a:cubicBezTo>
                <a:cubicBezTo>
                  <a:pt x="985132" y="5109647"/>
                  <a:pt x="983893" y="5106849"/>
                  <a:pt x="981357" y="5105941"/>
                </a:cubicBezTo>
                <a:close/>
                <a:moveTo>
                  <a:pt x="399042" y="5095234"/>
                </a:moveTo>
                <a:lnTo>
                  <a:pt x="399628" y="5095697"/>
                </a:lnTo>
                <a:cubicBezTo>
                  <a:pt x="400310" y="5097007"/>
                  <a:pt x="399226" y="5096570"/>
                  <a:pt x="398958" y="5095600"/>
                </a:cubicBezTo>
                <a:close/>
                <a:moveTo>
                  <a:pt x="399041" y="5095190"/>
                </a:moveTo>
                <a:lnTo>
                  <a:pt x="399044" y="5095225"/>
                </a:lnTo>
                <a:lnTo>
                  <a:pt x="399042" y="5095234"/>
                </a:lnTo>
                <a:lnTo>
                  <a:pt x="399031" y="5095225"/>
                </a:lnTo>
                <a:close/>
                <a:moveTo>
                  <a:pt x="399129" y="5094861"/>
                </a:moveTo>
                <a:cubicBezTo>
                  <a:pt x="399531" y="5094630"/>
                  <a:pt x="400420" y="5095576"/>
                  <a:pt x="400347" y="5096279"/>
                </a:cubicBezTo>
                <a:cubicBezTo>
                  <a:pt x="400030" y="5096085"/>
                  <a:pt x="399872" y="5095891"/>
                  <a:pt x="399628" y="5095697"/>
                </a:cubicBezTo>
                <a:cubicBezTo>
                  <a:pt x="399494" y="5095455"/>
                  <a:pt x="399421" y="5095249"/>
                  <a:pt x="399129" y="5094861"/>
                </a:cubicBezTo>
                <a:close/>
                <a:moveTo>
                  <a:pt x="398676" y="5091742"/>
                </a:moveTo>
                <a:cubicBezTo>
                  <a:pt x="399394" y="5091363"/>
                  <a:pt x="400250" y="5092085"/>
                  <a:pt x="399129" y="5094861"/>
                </a:cubicBezTo>
                <a:lnTo>
                  <a:pt x="399041" y="5095190"/>
                </a:lnTo>
                <a:close/>
                <a:moveTo>
                  <a:pt x="490604" y="5087704"/>
                </a:moveTo>
                <a:lnTo>
                  <a:pt x="489839" y="5090784"/>
                </a:lnTo>
                <a:cubicBezTo>
                  <a:pt x="488679" y="5091090"/>
                  <a:pt x="487297" y="5090532"/>
                  <a:pt x="487735" y="5088701"/>
                </a:cubicBezTo>
                <a:cubicBezTo>
                  <a:pt x="487881" y="5088738"/>
                  <a:pt x="488027" y="5088798"/>
                  <a:pt x="488173" y="5088823"/>
                </a:cubicBezTo>
                <a:close/>
                <a:moveTo>
                  <a:pt x="356239" y="5083402"/>
                </a:moveTo>
                <a:cubicBezTo>
                  <a:pt x="355098" y="5083558"/>
                  <a:pt x="354327" y="5084567"/>
                  <a:pt x="355374" y="5086349"/>
                </a:cubicBezTo>
                <a:cubicBezTo>
                  <a:pt x="355727" y="5087004"/>
                  <a:pt x="355922" y="5087368"/>
                  <a:pt x="355289" y="5087853"/>
                </a:cubicBezTo>
                <a:cubicBezTo>
                  <a:pt x="351721" y="5088653"/>
                  <a:pt x="355155" y="5091866"/>
                  <a:pt x="354095" y="5094024"/>
                </a:cubicBezTo>
                <a:cubicBezTo>
                  <a:pt x="357895" y="5104645"/>
                  <a:pt x="356823" y="5116382"/>
                  <a:pt x="361219" y="5126930"/>
                </a:cubicBezTo>
                <a:cubicBezTo>
                  <a:pt x="354461" y="5144754"/>
                  <a:pt x="371717" y="5143966"/>
                  <a:pt x="362279" y="5144523"/>
                </a:cubicBezTo>
                <a:cubicBezTo>
                  <a:pt x="357737" y="5146003"/>
                  <a:pt x="359673" y="5152016"/>
                  <a:pt x="360537" y="5155399"/>
                </a:cubicBezTo>
                <a:cubicBezTo>
                  <a:pt x="360391" y="5160212"/>
                  <a:pt x="354327" y="5168191"/>
                  <a:pt x="357931" y="5171792"/>
                </a:cubicBezTo>
                <a:cubicBezTo>
                  <a:pt x="360379" y="5172252"/>
                  <a:pt x="357822" y="5175065"/>
                  <a:pt x="359673" y="5175805"/>
                </a:cubicBezTo>
                <a:cubicBezTo>
                  <a:pt x="362108" y="5177017"/>
                  <a:pt x="362876" y="5180194"/>
                  <a:pt x="365835" y="5177866"/>
                </a:cubicBezTo>
                <a:cubicBezTo>
                  <a:pt x="368891" y="5178739"/>
                  <a:pt x="373068" y="5175611"/>
                  <a:pt x="370438" y="5172834"/>
                </a:cubicBezTo>
                <a:cubicBezTo>
                  <a:pt x="371741" y="5168009"/>
                  <a:pt x="372545" y="5163777"/>
                  <a:pt x="368453" y="5159437"/>
                </a:cubicBezTo>
                <a:cubicBezTo>
                  <a:pt x="370207" y="5157788"/>
                  <a:pt x="372179" y="5160758"/>
                  <a:pt x="373884" y="5158927"/>
                </a:cubicBezTo>
                <a:cubicBezTo>
                  <a:pt x="369975" y="5154890"/>
                  <a:pt x="373495" y="5150525"/>
                  <a:pt x="373641" y="5146027"/>
                </a:cubicBezTo>
                <a:cubicBezTo>
                  <a:pt x="372727" y="5136169"/>
                  <a:pt x="373397" y="5125597"/>
                  <a:pt x="373336" y="5115533"/>
                </a:cubicBezTo>
                <a:cubicBezTo>
                  <a:pt x="369500" y="5111023"/>
                  <a:pt x="368855" y="5079220"/>
                  <a:pt x="359332" y="5085573"/>
                </a:cubicBezTo>
                <a:cubicBezTo>
                  <a:pt x="358894" y="5083943"/>
                  <a:pt x="357381" y="5083246"/>
                  <a:pt x="356239" y="5083402"/>
                </a:cubicBezTo>
                <a:close/>
                <a:moveTo>
                  <a:pt x="342681" y="5081416"/>
                </a:moveTo>
                <a:cubicBezTo>
                  <a:pt x="337741" y="5081915"/>
                  <a:pt x="331896" y="5086246"/>
                  <a:pt x="333637" y="5095770"/>
                </a:cubicBezTo>
                <a:cubicBezTo>
                  <a:pt x="323955" y="5101590"/>
                  <a:pt x="326452" y="5117279"/>
                  <a:pt x="321179" y="5126773"/>
                </a:cubicBezTo>
                <a:cubicBezTo>
                  <a:pt x="318110" y="5127622"/>
                  <a:pt x="321240" y="5129368"/>
                  <a:pt x="320229" y="5131453"/>
                </a:cubicBezTo>
                <a:cubicBezTo>
                  <a:pt x="320972" y="5133538"/>
                  <a:pt x="324905" y="5133684"/>
                  <a:pt x="320874" y="5135478"/>
                </a:cubicBezTo>
                <a:cubicBezTo>
                  <a:pt x="320058" y="5138922"/>
                  <a:pt x="323225" y="5139892"/>
                  <a:pt x="319169" y="5142414"/>
                </a:cubicBezTo>
                <a:cubicBezTo>
                  <a:pt x="322275" y="5150343"/>
                  <a:pt x="321654" y="5158624"/>
                  <a:pt x="323164" y="5166918"/>
                </a:cubicBezTo>
                <a:cubicBezTo>
                  <a:pt x="326549" y="5169597"/>
                  <a:pt x="323091" y="5173719"/>
                  <a:pt x="326196" y="5175587"/>
                </a:cubicBezTo>
                <a:cubicBezTo>
                  <a:pt x="333746" y="5184717"/>
                  <a:pt x="340712" y="5173732"/>
                  <a:pt x="341175" y="5166190"/>
                </a:cubicBezTo>
                <a:cubicBezTo>
                  <a:pt x="335451" y="5158648"/>
                  <a:pt x="336559" y="5150816"/>
                  <a:pt x="335195" y="5142862"/>
                </a:cubicBezTo>
                <a:cubicBezTo>
                  <a:pt x="339336" y="5140546"/>
                  <a:pt x="330836" y="5131538"/>
                  <a:pt x="336912" y="5129125"/>
                </a:cubicBezTo>
                <a:cubicBezTo>
                  <a:pt x="337010" y="5127294"/>
                  <a:pt x="334209" y="5128313"/>
                  <a:pt x="334453" y="5126348"/>
                </a:cubicBezTo>
                <a:cubicBezTo>
                  <a:pt x="340018" y="5124639"/>
                  <a:pt x="329423" y="5122663"/>
                  <a:pt x="335561" y="5122347"/>
                </a:cubicBezTo>
                <a:cubicBezTo>
                  <a:pt x="336985" y="5122650"/>
                  <a:pt x="338130" y="5121256"/>
                  <a:pt x="339409" y="5120747"/>
                </a:cubicBezTo>
                <a:cubicBezTo>
                  <a:pt x="338240" y="5116952"/>
                  <a:pt x="338057" y="5110683"/>
                  <a:pt x="340834" y="5108234"/>
                </a:cubicBezTo>
                <a:cubicBezTo>
                  <a:pt x="340724" y="5106658"/>
                  <a:pt x="338471" y="5107810"/>
                  <a:pt x="338325" y="5106258"/>
                </a:cubicBezTo>
                <a:cubicBezTo>
                  <a:pt x="339263" y="5104476"/>
                  <a:pt x="344463" y="5107131"/>
                  <a:pt x="341272" y="5101420"/>
                </a:cubicBezTo>
                <a:cubicBezTo>
                  <a:pt x="345510" y="5100002"/>
                  <a:pt x="343099" y="5093660"/>
                  <a:pt x="347276" y="5092218"/>
                </a:cubicBezTo>
                <a:cubicBezTo>
                  <a:pt x="346923" y="5091442"/>
                  <a:pt x="346606" y="5090750"/>
                  <a:pt x="346289" y="5090059"/>
                </a:cubicBezTo>
                <a:cubicBezTo>
                  <a:pt x="351654" y="5084252"/>
                  <a:pt x="347620" y="5080917"/>
                  <a:pt x="342681" y="5081416"/>
                </a:cubicBezTo>
                <a:close/>
                <a:moveTo>
                  <a:pt x="368946" y="5061768"/>
                </a:moveTo>
                <a:cubicBezTo>
                  <a:pt x="366776" y="5060960"/>
                  <a:pt x="364629" y="5061676"/>
                  <a:pt x="363935" y="5065301"/>
                </a:cubicBezTo>
                <a:cubicBezTo>
                  <a:pt x="362547" y="5064476"/>
                  <a:pt x="361183" y="5066271"/>
                  <a:pt x="363472" y="5066974"/>
                </a:cubicBezTo>
                <a:cubicBezTo>
                  <a:pt x="363825" y="5080614"/>
                  <a:pt x="374773" y="5096558"/>
                  <a:pt x="376454" y="5111253"/>
                </a:cubicBezTo>
                <a:cubicBezTo>
                  <a:pt x="375090" y="5114636"/>
                  <a:pt x="378962" y="5113618"/>
                  <a:pt x="378828" y="5115776"/>
                </a:cubicBezTo>
                <a:cubicBezTo>
                  <a:pt x="376917" y="5125888"/>
                  <a:pt x="384552" y="5134836"/>
                  <a:pt x="389119" y="5144208"/>
                </a:cubicBezTo>
                <a:cubicBezTo>
                  <a:pt x="388011" y="5145869"/>
                  <a:pt x="389862" y="5146427"/>
                  <a:pt x="391262" y="5145178"/>
                </a:cubicBezTo>
                <a:cubicBezTo>
                  <a:pt x="393028" y="5147676"/>
                  <a:pt x="395110" y="5147421"/>
                  <a:pt x="395999" y="5151107"/>
                </a:cubicBezTo>
                <a:cubicBezTo>
                  <a:pt x="395342" y="5154017"/>
                  <a:pt x="398179" y="5156599"/>
                  <a:pt x="400980" y="5156745"/>
                </a:cubicBezTo>
                <a:cubicBezTo>
                  <a:pt x="403805" y="5165584"/>
                  <a:pt x="416287" y="5171561"/>
                  <a:pt x="417493" y="5158830"/>
                </a:cubicBezTo>
                <a:cubicBezTo>
                  <a:pt x="414826" y="5147094"/>
                  <a:pt x="404024" y="5137224"/>
                  <a:pt x="396925" y="5128834"/>
                </a:cubicBezTo>
                <a:cubicBezTo>
                  <a:pt x="396401" y="5124093"/>
                  <a:pt x="390190" y="5127537"/>
                  <a:pt x="391128" y="5116964"/>
                </a:cubicBezTo>
                <a:cubicBezTo>
                  <a:pt x="390434" y="5115169"/>
                  <a:pt x="387365" y="5115376"/>
                  <a:pt x="388558" y="5113339"/>
                </a:cubicBezTo>
                <a:cubicBezTo>
                  <a:pt x="390994" y="5108404"/>
                  <a:pt x="386233" y="5104827"/>
                  <a:pt x="386805" y="5099808"/>
                </a:cubicBezTo>
                <a:cubicBezTo>
                  <a:pt x="384418" y="5091611"/>
                  <a:pt x="384199" y="5081803"/>
                  <a:pt x="377976" y="5074601"/>
                </a:cubicBezTo>
                <a:cubicBezTo>
                  <a:pt x="374895" y="5074394"/>
                  <a:pt x="377915" y="5070854"/>
                  <a:pt x="375419" y="5070284"/>
                </a:cubicBezTo>
                <a:cubicBezTo>
                  <a:pt x="373580" y="5069933"/>
                  <a:pt x="373957" y="5068635"/>
                  <a:pt x="374103" y="5067374"/>
                </a:cubicBezTo>
                <a:cubicBezTo>
                  <a:pt x="373312" y="5064907"/>
                  <a:pt x="371117" y="5062576"/>
                  <a:pt x="368946" y="5061768"/>
                </a:cubicBezTo>
                <a:close/>
                <a:moveTo>
                  <a:pt x="478406" y="5057287"/>
                </a:moveTo>
                <a:cubicBezTo>
                  <a:pt x="481780" y="5058014"/>
                  <a:pt x="477420" y="5060451"/>
                  <a:pt x="476677" y="5057990"/>
                </a:cubicBezTo>
                <a:cubicBezTo>
                  <a:pt x="476482" y="5057250"/>
                  <a:pt x="477761" y="5056850"/>
                  <a:pt x="478406" y="5057287"/>
                </a:cubicBezTo>
                <a:close/>
                <a:moveTo>
                  <a:pt x="895671" y="5048855"/>
                </a:moveTo>
                <a:cubicBezTo>
                  <a:pt x="892821" y="5047635"/>
                  <a:pt x="890048" y="5049903"/>
                  <a:pt x="889128" y="5058341"/>
                </a:cubicBezTo>
                <a:cubicBezTo>
                  <a:pt x="892830" y="5065810"/>
                  <a:pt x="881809" y="5073776"/>
                  <a:pt x="884549" y="5080384"/>
                </a:cubicBezTo>
                <a:cubicBezTo>
                  <a:pt x="876122" y="5083803"/>
                  <a:pt x="878631" y="5096316"/>
                  <a:pt x="870228" y="5099735"/>
                </a:cubicBezTo>
                <a:cubicBezTo>
                  <a:pt x="870593" y="5100474"/>
                  <a:pt x="870946" y="5101202"/>
                  <a:pt x="871299" y="5101917"/>
                </a:cubicBezTo>
                <a:cubicBezTo>
                  <a:pt x="866721" y="5105397"/>
                  <a:pt x="867476" y="5113060"/>
                  <a:pt x="860693" y="5114988"/>
                </a:cubicBezTo>
                <a:cubicBezTo>
                  <a:pt x="860242" y="5116782"/>
                  <a:pt x="864955" y="5116709"/>
                  <a:pt x="862665" y="5118104"/>
                </a:cubicBezTo>
                <a:cubicBezTo>
                  <a:pt x="860766" y="5118480"/>
                  <a:pt x="857551" y="5116018"/>
                  <a:pt x="857356" y="5119644"/>
                </a:cubicBezTo>
                <a:cubicBezTo>
                  <a:pt x="850122" y="5126700"/>
                  <a:pt x="841707" y="5131223"/>
                  <a:pt x="833183" y="5137333"/>
                </a:cubicBezTo>
                <a:cubicBezTo>
                  <a:pt x="825681" y="5136242"/>
                  <a:pt x="819288" y="5144451"/>
                  <a:pt x="811348" y="5144220"/>
                </a:cubicBezTo>
                <a:cubicBezTo>
                  <a:pt x="807902" y="5145699"/>
                  <a:pt x="804553" y="5146003"/>
                  <a:pt x="800851" y="5144548"/>
                </a:cubicBezTo>
                <a:cubicBezTo>
                  <a:pt x="791620" y="5148149"/>
                  <a:pt x="782170" y="5151216"/>
                  <a:pt x="772781" y="5153277"/>
                </a:cubicBezTo>
                <a:cubicBezTo>
                  <a:pt x="757985" y="5155823"/>
                  <a:pt x="789489" y="5160467"/>
                  <a:pt x="793240" y="5158733"/>
                </a:cubicBezTo>
                <a:cubicBezTo>
                  <a:pt x="798026" y="5161546"/>
                  <a:pt x="797404" y="5155169"/>
                  <a:pt x="800936" y="5157533"/>
                </a:cubicBezTo>
                <a:cubicBezTo>
                  <a:pt x="803530" y="5160637"/>
                  <a:pt x="811031" y="5153823"/>
                  <a:pt x="816536" y="5157945"/>
                </a:cubicBezTo>
                <a:cubicBezTo>
                  <a:pt x="821638" y="5156393"/>
                  <a:pt x="826278" y="5153059"/>
                  <a:pt x="831320" y="5152744"/>
                </a:cubicBezTo>
                <a:cubicBezTo>
                  <a:pt x="832951" y="5151483"/>
                  <a:pt x="831904" y="5149009"/>
                  <a:pt x="834047" y="5148367"/>
                </a:cubicBezTo>
                <a:cubicBezTo>
                  <a:pt x="840672" y="5150270"/>
                  <a:pt x="846505" y="5143287"/>
                  <a:pt x="850439" y="5139116"/>
                </a:cubicBezTo>
                <a:cubicBezTo>
                  <a:pt x="855785" y="5139407"/>
                  <a:pt x="857794" y="5134302"/>
                  <a:pt x="862568" y="5133587"/>
                </a:cubicBezTo>
                <a:cubicBezTo>
                  <a:pt x="863347" y="5127415"/>
                  <a:pt x="877291" y="5127064"/>
                  <a:pt x="873479" y="5120480"/>
                </a:cubicBezTo>
                <a:cubicBezTo>
                  <a:pt x="879459" y="5120335"/>
                  <a:pt x="876085" y="5117449"/>
                  <a:pt x="879848" y="5115448"/>
                </a:cubicBezTo>
                <a:cubicBezTo>
                  <a:pt x="882941" y="5111071"/>
                  <a:pt x="886302" y="5108222"/>
                  <a:pt x="887386" y="5102548"/>
                </a:cubicBezTo>
                <a:cubicBezTo>
                  <a:pt x="892282" y="5102051"/>
                  <a:pt x="891393" y="5097419"/>
                  <a:pt x="894705" y="5095722"/>
                </a:cubicBezTo>
                <a:cubicBezTo>
                  <a:pt x="894352" y="5094946"/>
                  <a:pt x="894035" y="5094255"/>
                  <a:pt x="893719" y="5093563"/>
                </a:cubicBezTo>
                <a:cubicBezTo>
                  <a:pt x="894376" y="5093054"/>
                  <a:pt x="895740" y="5092872"/>
                  <a:pt x="895497" y="5092036"/>
                </a:cubicBezTo>
                <a:cubicBezTo>
                  <a:pt x="895326" y="5091405"/>
                  <a:pt x="894827" y="5091260"/>
                  <a:pt x="894206" y="5091066"/>
                </a:cubicBezTo>
                <a:cubicBezTo>
                  <a:pt x="892014" y="5090750"/>
                  <a:pt x="892976" y="5087489"/>
                  <a:pt x="894583" y="5087634"/>
                </a:cubicBezTo>
                <a:cubicBezTo>
                  <a:pt x="898967" y="5088835"/>
                  <a:pt x="896544" y="5084785"/>
                  <a:pt x="896617" y="5082760"/>
                </a:cubicBezTo>
                <a:cubicBezTo>
                  <a:pt x="898018" y="5082906"/>
                  <a:pt x="898164" y="5082821"/>
                  <a:pt x="898760" y="5081548"/>
                </a:cubicBezTo>
                <a:cubicBezTo>
                  <a:pt x="898200" y="5081390"/>
                  <a:pt x="897640" y="5081245"/>
                  <a:pt x="897080" y="5081087"/>
                </a:cubicBezTo>
                <a:cubicBezTo>
                  <a:pt x="897664" y="5079814"/>
                  <a:pt x="897823" y="5079729"/>
                  <a:pt x="899223" y="5079875"/>
                </a:cubicBezTo>
                <a:cubicBezTo>
                  <a:pt x="899467" y="5078020"/>
                  <a:pt x="900307" y="5076819"/>
                  <a:pt x="901988" y="5076104"/>
                </a:cubicBezTo>
                <a:cubicBezTo>
                  <a:pt x="899345" y="5072442"/>
                  <a:pt x="903948" y="5068114"/>
                  <a:pt x="902609" y="5064622"/>
                </a:cubicBezTo>
                <a:cubicBezTo>
                  <a:pt x="899917" y="5064101"/>
                  <a:pt x="899430" y="5061603"/>
                  <a:pt x="902670" y="5060293"/>
                </a:cubicBezTo>
                <a:cubicBezTo>
                  <a:pt x="901446" y="5054783"/>
                  <a:pt x="898521" y="5050075"/>
                  <a:pt x="895671" y="5048855"/>
                </a:cubicBezTo>
                <a:close/>
                <a:moveTo>
                  <a:pt x="526716" y="5043937"/>
                </a:moveTo>
                <a:cubicBezTo>
                  <a:pt x="528518" y="5046120"/>
                  <a:pt x="524743" y="5046750"/>
                  <a:pt x="524305" y="5048339"/>
                </a:cubicBezTo>
                <a:cubicBezTo>
                  <a:pt x="522612" y="5048035"/>
                  <a:pt x="521114" y="5047587"/>
                  <a:pt x="520530" y="5045514"/>
                </a:cubicBezTo>
                <a:cubicBezTo>
                  <a:pt x="520030" y="5044895"/>
                  <a:pt x="519227" y="5046423"/>
                  <a:pt x="518898" y="5046435"/>
                </a:cubicBezTo>
                <a:cubicBezTo>
                  <a:pt x="516219" y="5046593"/>
                  <a:pt x="519835" y="5043804"/>
                  <a:pt x="519628" y="5045647"/>
                </a:cubicBezTo>
                <a:cubicBezTo>
                  <a:pt x="519726" y="5044604"/>
                  <a:pt x="520043" y="5044034"/>
                  <a:pt x="520676" y="5044071"/>
                </a:cubicBezTo>
                <a:cubicBezTo>
                  <a:pt x="522916" y="5044653"/>
                  <a:pt x="524841" y="5044313"/>
                  <a:pt x="526716" y="5043937"/>
                </a:cubicBezTo>
                <a:close/>
                <a:moveTo>
                  <a:pt x="353450" y="5040664"/>
                </a:moveTo>
                <a:cubicBezTo>
                  <a:pt x="351648" y="5041973"/>
                  <a:pt x="349699" y="5044095"/>
                  <a:pt x="347629" y="5042761"/>
                </a:cubicBezTo>
                <a:cubicBezTo>
                  <a:pt x="345546" y="5045041"/>
                  <a:pt x="343610" y="5046156"/>
                  <a:pt x="343014" y="5049793"/>
                </a:cubicBezTo>
                <a:cubicBezTo>
                  <a:pt x="337266" y="5050957"/>
                  <a:pt x="336961" y="5056668"/>
                  <a:pt x="333064" y="5059578"/>
                </a:cubicBezTo>
                <a:cubicBezTo>
                  <a:pt x="334842" y="5064804"/>
                  <a:pt x="320874" y="5073303"/>
                  <a:pt x="315784" y="5076189"/>
                </a:cubicBezTo>
                <a:cubicBezTo>
                  <a:pt x="315236" y="5079717"/>
                  <a:pt x="311509" y="5078978"/>
                  <a:pt x="309098" y="5080105"/>
                </a:cubicBezTo>
                <a:cubicBezTo>
                  <a:pt x="307479" y="5084591"/>
                  <a:pt x="301901" y="5082348"/>
                  <a:pt x="298467" y="5086204"/>
                </a:cubicBezTo>
                <a:cubicBezTo>
                  <a:pt x="297834" y="5087550"/>
                  <a:pt x="297481" y="5088568"/>
                  <a:pt x="295800" y="5087926"/>
                </a:cubicBezTo>
                <a:cubicBezTo>
                  <a:pt x="286557" y="5087210"/>
                  <a:pt x="285705" y="5099129"/>
                  <a:pt x="276048" y="5101396"/>
                </a:cubicBezTo>
                <a:cubicBezTo>
                  <a:pt x="275621" y="5102669"/>
                  <a:pt x="274757" y="5105082"/>
                  <a:pt x="276961" y="5103736"/>
                </a:cubicBezTo>
                <a:cubicBezTo>
                  <a:pt x="284304" y="5100596"/>
                  <a:pt x="292573" y="5101566"/>
                  <a:pt x="300282" y="5101857"/>
                </a:cubicBezTo>
                <a:cubicBezTo>
                  <a:pt x="305798" y="5099323"/>
                  <a:pt x="309464" y="5092909"/>
                  <a:pt x="316234" y="5095370"/>
                </a:cubicBezTo>
                <a:cubicBezTo>
                  <a:pt x="318414" y="5095528"/>
                  <a:pt x="317379" y="5091708"/>
                  <a:pt x="320667" y="5092994"/>
                </a:cubicBezTo>
                <a:cubicBezTo>
                  <a:pt x="325599" y="5089453"/>
                  <a:pt x="329435" y="5087501"/>
                  <a:pt x="334842" y="5085270"/>
                </a:cubicBezTo>
                <a:cubicBezTo>
                  <a:pt x="334440" y="5084434"/>
                  <a:pt x="334087" y="5083718"/>
                  <a:pt x="333771" y="5083064"/>
                </a:cubicBezTo>
                <a:cubicBezTo>
                  <a:pt x="334562" y="5082530"/>
                  <a:pt x="335256" y="5082057"/>
                  <a:pt x="335548" y="5081863"/>
                </a:cubicBezTo>
                <a:cubicBezTo>
                  <a:pt x="336340" y="5076892"/>
                  <a:pt x="339372" y="5079026"/>
                  <a:pt x="342612" y="5076577"/>
                </a:cubicBezTo>
                <a:cubicBezTo>
                  <a:pt x="343623" y="5068950"/>
                  <a:pt x="353657" y="5067520"/>
                  <a:pt x="354619" y="5060136"/>
                </a:cubicBezTo>
                <a:cubicBezTo>
                  <a:pt x="358163" y="5058002"/>
                  <a:pt x="358979" y="5054280"/>
                  <a:pt x="361499" y="5051891"/>
                </a:cubicBezTo>
                <a:cubicBezTo>
                  <a:pt x="364045" y="5049684"/>
                  <a:pt x="360659" y="5045829"/>
                  <a:pt x="363034" y="5042579"/>
                </a:cubicBezTo>
                <a:cubicBezTo>
                  <a:pt x="360951" y="5039633"/>
                  <a:pt x="357286" y="5043173"/>
                  <a:pt x="353450" y="5040664"/>
                </a:cubicBezTo>
                <a:close/>
                <a:moveTo>
                  <a:pt x="1381954" y="5037563"/>
                </a:moveTo>
                <a:cubicBezTo>
                  <a:pt x="1380141" y="5038366"/>
                  <a:pt x="1378414" y="5040203"/>
                  <a:pt x="1377166" y="5041512"/>
                </a:cubicBezTo>
                <a:cubicBezTo>
                  <a:pt x="1379127" y="5049515"/>
                  <a:pt x="1386348" y="5049418"/>
                  <a:pt x="1391779" y="5052873"/>
                </a:cubicBezTo>
                <a:cubicBezTo>
                  <a:pt x="1395640" y="5055977"/>
                  <a:pt x="1398635" y="5059942"/>
                  <a:pt x="1402739" y="5062245"/>
                </a:cubicBezTo>
                <a:cubicBezTo>
                  <a:pt x="1407598" y="5068235"/>
                  <a:pt x="1414016" y="5072418"/>
                  <a:pt x="1418083" y="5079087"/>
                </a:cubicBezTo>
                <a:cubicBezTo>
                  <a:pt x="1421956" y="5079438"/>
                  <a:pt x="1420811" y="5090302"/>
                  <a:pt x="1422528" y="5091163"/>
                </a:cubicBezTo>
                <a:cubicBezTo>
                  <a:pt x="1426242" y="5092715"/>
                  <a:pt x="1421505" y="5105106"/>
                  <a:pt x="1425013" y="5108877"/>
                </a:cubicBezTo>
                <a:cubicBezTo>
                  <a:pt x="1424306" y="5109313"/>
                  <a:pt x="1423612" y="5109750"/>
                  <a:pt x="1422930" y="5110174"/>
                </a:cubicBezTo>
                <a:cubicBezTo>
                  <a:pt x="1425901" y="5113593"/>
                  <a:pt x="1420628" y="5117801"/>
                  <a:pt x="1423332" y="5121208"/>
                </a:cubicBezTo>
                <a:cubicBezTo>
                  <a:pt x="1421481" y="5122044"/>
                  <a:pt x="1421310" y="5122857"/>
                  <a:pt x="1422382" y="5124239"/>
                </a:cubicBezTo>
                <a:cubicBezTo>
                  <a:pt x="1422772" y="5129549"/>
                  <a:pt x="1415246" y="5132544"/>
                  <a:pt x="1418765" y="5137867"/>
                </a:cubicBezTo>
                <a:cubicBezTo>
                  <a:pt x="1415818" y="5138897"/>
                  <a:pt x="1416184" y="5140898"/>
                  <a:pt x="1417146" y="5143008"/>
                </a:cubicBezTo>
                <a:cubicBezTo>
                  <a:pt x="1415429" y="5143687"/>
                  <a:pt x="1415161" y="5144572"/>
                  <a:pt x="1416391" y="5146124"/>
                </a:cubicBezTo>
                <a:cubicBezTo>
                  <a:pt x="1415745" y="5146548"/>
                  <a:pt x="1415100" y="5146985"/>
                  <a:pt x="1414406" y="5147457"/>
                </a:cubicBezTo>
                <a:cubicBezTo>
                  <a:pt x="1416939" y="5152368"/>
                  <a:pt x="1411069" y="5157412"/>
                  <a:pt x="1415356" y="5162383"/>
                </a:cubicBezTo>
                <a:cubicBezTo>
                  <a:pt x="1408658" y="5166505"/>
                  <a:pt x="1405991" y="5174350"/>
                  <a:pt x="1401716" y="5180146"/>
                </a:cubicBezTo>
                <a:cubicBezTo>
                  <a:pt x="1403714" y="5182813"/>
                  <a:pt x="1402094" y="5184025"/>
                  <a:pt x="1400194" y="5185238"/>
                </a:cubicBezTo>
                <a:cubicBezTo>
                  <a:pt x="1400377" y="5190342"/>
                  <a:pt x="1394312" y="5192597"/>
                  <a:pt x="1396894" y="5196696"/>
                </a:cubicBezTo>
                <a:cubicBezTo>
                  <a:pt x="1391560" y="5199145"/>
                  <a:pt x="1394775" y="5208505"/>
                  <a:pt x="1389441" y="5210930"/>
                </a:cubicBezTo>
                <a:cubicBezTo>
                  <a:pt x="1388236" y="5212470"/>
                  <a:pt x="1389953" y="5213537"/>
                  <a:pt x="1389880" y="5214834"/>
                </a:cubicBezTo>
                <a:cubicBezTo>
                  <a:pt x="1378347" y="5221527"/>
                  <a:pt x="1377982" y="5237665"/>
                  <a:pt x="1369214" y="5246334"/>
                </a:cubicBezTo>
                <a:cubicBezTo>
                  <a:pt x="1365293" y="5255840"/>
                  <a:pt x="1358936" y="5261647"/>
                  <a:pt x="1355770" y="5270717"/>
                </a:cubicBezTo>
                <a:cubicBezTo>
                  <a:pt x="1353675" y="5270838"/>
                  <a:pt x="1352871" y="5270341"/>
                  <a:pt x="1352116" y="5272790"/>
                </a:cubicBezTo>
                <a:cubicBezTo>
                  <a:pt x="1349449" y="5274681"/>
                  <a:pt x="1343287" y="5275906"/>
                  <a:pt x="1346466" y="5280028"/>
                </a:cubicBezTo>
                <a:cubicBezTo>
                  <a:pt x="1345516" y="5281483"/>
                  <a:pt x="1343762" y="5279628"/>
                  <a:pt x="1342691" y="5281035"/>
                </a:cubicBezTo>
                <a:cubicBezTo>
                  <a:pt x="1341960" y="5284272"/>
                  <a:pt x="1339853" y="5289740"/>
                  <a:pt x="1336127" y="5289037"/>
                </a:cubicBezTo>
                <a:cubicBezTo>
                  <a:pt x="1334349" y="5289085"/>
                  <a:pt x="1334568" y="5291922"/>
                  <a:pt x="1333825" y="5292868"/>
                </a:cubicBezTo>
                <a:cubicBezTo>
                  <a:pt x="1330147" y="5295499"/>
                  <a:pt x="1330342" y="5299597"/>
                  <a:pt x="1326202" y="5301477"/>
                </a:cubicBezTo>
                <a:cubicBezTo>
                  <a:pt x="1326579" y="5302229"/>
                  <a:pt x="1326945" y="5302968"/>
                  <a:pt x="1327310" y="5303696"/>
                </a:cubicBezTo>
                <a:cubicBezTo>
                  <a:pt x="1318031" y="5306412"/>
                  <a:pt x="1323437" y="5307903"/>
                  <a:pt x="1316350" y="5311286"/>
                </a:cubicBezTo>
                <a:cubicBezTo>
                  <a:pt x="1313598" y="5314341"/>
                  <a:pt x="1311856" y="5320694"/>
                  <a:pt x="1307521" y="5320779"/>
                </a:cubicBezTo>
                <a:cubicBezTo>
                  <a:pt x="1305609" y="5320476"/>
                  <a:pt x="1306364" y="5323131"/>
                  <a:pt x="1304757" y="5323447"/>
                </a:cubicBezTo>
                <a:cubicBezTo>
                  <a:pt x="1299959" y="5322901"/>
                  <a:pt x="1294966" y="5328454"/>
                  <a:pt x="1292323" y="5331837"/>
                </a:cubicBezTo>
                <a:cubicBezTo>
                  <a:pt x="1290168" y="5333013"/>
                  <a:pt x="1287342" y="5330855"/>
                  <a:pt x="1289656" y="5334989"/>
                </a:cubicBezTo>
                <a:cubicBezTo>
                  <a:pt x="1274897" y="5343804"/>
                  <a:pt x="1266397" y="5358123"/>
                  <a:pt x="1251722" y="5367520"/>
                </a:cubicBezTo>
                <a:cubicBezTo>
                  <a:pt x="1254353" y="5371654"/>
                  <a:pt x="1250151" y="5368659"/>
                  <a:pt x="1248970" y="5370757"/>
                </a:cubicBezTo>
                <a:cubicBezTo>
                  <a:pt x="1248276" y="5373218"/>
                  <a:pt x="1247022" y="5372442"/>
                  <a:pt x="1246206" y="5370575"/>
                </a:cubicBezTo>
                <a:cubicBezTo>
                  <a:pt x="1244014" y="5372103"/>
                  <a:pt x="1243149" y="5375316"/>
                  <a:pt x="1240592" y="5376116"/>
                </a:cubicBezTo>
                <a:cubicBezTo>
                  <a:pt x="1236975" y="5375619"/>
                  <a:pt x="1235173" y="5379317"/>
                  <a:pt x="1233139" y="5381705"/>
                </a:cubicBezTo>
                <a:cubicBezTo>
                  <a:pt x="1228414" y="5385088"/>
                  <a:pt x="1226599" y="5391320"/>
                  <a:pt x="1221740" y="5394145"/>
                </a:cubicBezTo>
                <a:cubicBezTo>
                  <a:pt x="1219317" y="5395940"/>
                  <a:pt x="1218258" y="5399020"/>
                  <a:pt x="1215518" y="5400547"/>
                </a:cubicBezTo>
                <a:cubicBezTo>
                  <a:pt x="1214909" y="5401869"/>
                  <a:pt x="1214251" y="5402972"/>
                  <a:pt x="1212778" y="5403481"/>
                </a:cubicBezTo>
                <a:cubicBezTo>
                  <a:pt x="1212619" y="5405785"/>
                  <a:pt x="1209648" y="5405724"/>
                  <a:pt x="1209575" y="5408089"/>
                </a:cubicBezTo>
                <a:cubicBezTo>
                  <a:pt x="1208321" y="5409119"/>
                  <a:pt x="1206896" y="5407834"/>
                  <a:pt x="1205617" y="5408937"/>
                </a:cubicBezTo>
                <a:cubicBezTo>
                  <a:pt x="1202500" y="5413169"/>
                  <a:pt x="1195363" y="5413993"/>
                  <a:pt x="1193829" y="5419086"/>
                </a:cubicBezTo>
                <a:cubicBezTo>
                  <a:pt x="1194901" y="5419692"/>
                  <a:pt x="1195863" y="5418564"/>
                  <a:pt x="1196812" y="5418201"/>
                </a:cubicBezTo>
                <a:cubicBezTo>
                  <a:pt x="1206823" y="5426227"/>
                  <a:pt x="1214921" y="5403008"/>
                  <a:pt x="1224383" y="5404124"/>
                </a:cubicBezTo>
                <a:cubicBezTo>
                  <a:pt x="1228804" y="5402463"/>
                  <a:pt x="1227111" y="5400850"/>
                  <a:pt x="1227379" y="5398110"/>
                </a:cubicBezTo>
                <a:cubicBezTo>
                  <a:pt x="1228560" y="5397952"/>
                  <a:pt x="1230837" y="5398753"/>
                  <a:pt x="1230789" y="5396861"/>
                </a:cubicBezTo>
                <a:cubicBezTo>
                  <a:pt x="1233821" y="5398110"/>
                  <a:pt x="1232542" y="5390532"/>
                  <a:pt x="1236451" y="5393115"/>
                </a:cubicBezTo>
                <a:cubicBezTo>
                  <a:pt x="1237876" y="5396146"/>
                  <a:pt x="1238716" y="5394764"/>
                  <a:pt x="1239057" y="5393066"/>
                </a:cubicBezTo>
                <a:cubicBezTo>
                  <a:pt x="1244233" y="5391151"/>
                  <a:pt x="1248361" y="5391151"/>
                  <a:pt x="1253269" y="5387404"/>
                </a:cubicBezTo>
                <a:cubicBezTo>
                  <a:pt x="1253537" y="5386567"/>
                  <a:pt x="1254413" y="5382578"/>
                  <a:pt x="1256362" y="5384252"/>
                </a:cubicBezTo>
                <a:cubicBezTo>
                  <a:pt x="1262000" y="5381051"/>
                  <a:pt x="1266202" y="5378783"/>
                  <a:pt x="1269806" y="5374006"/>
                </a:cubicBezTo>
                <a:cubicBezTo>
                  <a:pt x="1275493" y="5372406"/>
                  <a:pt x="1276784" y="5366331"/>
                  <a:pt x="1281412" y="5363409"/>
                </a:cubicBezTo>
                <a:cubicBezTo>
                  <a:pt x="1282629" y="5360063"/>
                  <a:pt x="1287367" y="5360160"/>
                  <a:pt x="1287330" y="5356110"/>
                </a:cubicBezTo>
                <a:cubicBezTo>
                  <a:pt x="1297901" y="5351030"/>
                  <a:pt x="1302893" y="5344155"/>
                  <a:pt x="1312075" y="5339087"/>
                </a:cubicBezTo>
                <a:cubicBezTo>
                  <a:pt x="1311065" y="5336735"/>
                  <a:pt x="1314182" y="5337317"/>
                  <a:pt x="1314803" y="5335717"/>
                </a:cubicBezTo>
                <a:cubicBezTo>
                  <a:pt x="1315449" y="5334007"/>
                  <a:pt x="1314962" y="5332079"/>
                  <a:pt x="1317641" y="5332576"/>
                </a:cubicBezTo>
                <a:cubicBezTo>
                  <a:pt x="1320369" y="5332758"/>
                  <a:pt x="1319394" y="5328806"/>
                  <a:pt x="1322646" y="5330188"/>
                </a:cubicBezTo>
                <a:cubicBezTo>
                  <a:pt x="1327505" y="5326720"/>
                  <a:pt x="1330330" y="5322064"/>
                  <a:pt x="1335786" y="5318718"/>
                </a:cubicBezTo>
                <a:cubicBezTo>
                  <a:pt x="1334994" y="5317239"/>
                  <a:pt x="1334227" y="5315796"/>
                  <a:pt x="1333460" y="5314341"/>
                </a:cubicBezTo>
                <a:cubicBezTo>
                  <a:pt x="1343373" y="5312898"/>
                  <a:pt x="1343823" y="5300907"/>
                  <a:pt x="1352043" y="5297076"/>
                </a:cubicBezTo>
                <a:cubicBezTo>
                  <a:pt x="1354783" y="5297476"/>
                  <a:pt x="1357718" y="5293377"/>
                  <a:pt x="1358278" y="5290480"/>
                </a:cubicBezTo>
                <a:cubicBezTo>
                  <a:pt x="1359374" y="5289873"/>
                  <a:pt x="1360397" y="5289449"/>
                  <a:pt x="1360689" y="5288115"/>
                </a:cubicBezTo>
                <a:cubicBezTo>
                  <a:pt x="1361810" y="5286636"/>
                  <a:pt x="1363588" y="5286539"/>
                  <a:pt x="1361725" y="5284393"/>
                </a:cubicBezTo>
                <a:cubicBezTo>
                  <a:pt x="1375352" y="5274366"/>
                  <a:pt x="1381513" y="5258507"/>
                  <a:pt x="1390671" y="5245267"/>
                </a:cubicBezTo>
                <a:cubicBezTo>
                  <a:pt x="1392279" y="5235143"/>
                  <a:pt x="1407269" y="5226862"/>
                  <a:pt x="1400974" y="5216265"/>
                </a:cubicBezTo>
                <a:cubicBezTo>
                  <a:pt x="1400840" y="5213549"/>
                  <a:pt x="1403604" y="5217259"/>
                  <a:pt x="1401777" y="5216980"/>
                </a:cubicBezTo>
                <a:cubicBezTo>
                  <a:pt x="1404834" y="5218387"/>
                  <a:pt x="1407610" y="5217138"/>
                  <a:pt x="1405053" y="5213476"/>
                </a:cubicBezTo>
                <a:cubicBezTo>
                  <a:pt x="1408743" y="5212239"/>
                  <a:pt x="1406868" y="5207074"/>
                  <a:pt x="1410643" y="5205874"/>
                </a:cubicBezTo>
                <a:cubicBezTo>
                  <a:pt x="1410010" y="5204237"/>
                  <a:pt x="1407002" y="5204710"/>
                  <a:pt x="1408085" y="5202285"/>
                </a:cubicBezTo>
                <a:cubicBezTo>
                  <a:pt x="1418631" y="5199181"/>
                  <a:pt x="1413468" y="5189191"/>
                  <a:pt x="1422248" y="5183868"/>
                </a:cubicBezTo>
                <a:cubicBezTo>
                  <a:pt x="1422772" y="5173550"/>
                  <a:pt x="1432380" y="5164759"/>
                  <a:pt x="1430261" y="5155399"/>
                </a:cubicBezTo>
                <a:cubicBezTo>
                  <a:pt x="1430103" y="5153338"/>
                  <a:pt x="1432185" y="5153374"/>
                  <a:pt x="1432660" y="5152598"/>
                </a:cubicBezTo>
                <a:cubicBezTo>
                  <a:pt x="1434182" y="5149579"/>
                  <a:pt x="1432672" y="5148379"/>
                  <a:pt x="1432880" y="5145748"/>
                </a:cubicBezTo>
                <a:cubicBezTo>
                  <a:pt x="1436192" y="5141153"/>
                  <a:pt x="1438104" y="5136254"/>
                  <a:pt x="1437190" y="5130386"/>
                </a:cubicBezTo>
                <a:cubicBezTo>
                  <a:pt x="1445325" y="5126591"/>
                  <a:pt x="1434256" y="5096861"/>
                  <a:pt x="1439723" y="5094909"/>
                </a:cubicBezTo>
                <a:cubicBezTo>
                  <a:pt x="1437081" y="5090920"/>
                  <a:pt x="1437215" y="5086458"/>
                  <a:pt x="1438043" y="5082069"/>
                </a:cubicBezTo>
                <a:cubicBezTo>
                  <a:pt x="1432551" y="5074334"/>
                  <a:pt x="1426864" y="5067398"/>
                  <a:pt x="1419703" y="5061530"/>
                </a:cubicBezTo>
                <a:cubicBezTo>
                  <a:pt x="1418510" y="5056438"/>
                  <a:pt x="1413980" y="5057602"/>
                  <a:pt x="1412165" y="5054001"/>
                </a:cubicBezTo>
                <a:cubicBezTo>
                  <a:pt x="1409693" y="5053685"/>
                  <a:pt x="1409255" y="5050303"/>
                  <a:pt x="1406186" y="5050448"/>
                </a:cubicBezTo>
                <a:cubicBezTo>
                  <a:pt x="1402362" y="5046932"/>
                  <a:pt x="1391974" y="5036796"/>
                  <a:pt x="1387261" y="5039815"/>
                </a:cubicBezTo>
                <a:cubicBezTo>
                  <a:pt x="1385666" y="5036990"/>
                  <a:pt x="1383767" y="5036760"/>
                  <a:pt x="1381954" y="5037563"/>
                </a:cubicBezTo>
                <a:close/>
                <a:moveTo>
                  <a:pt x="406119" y="5033765"/>
                </a:moveTo>
                <a:cubicBezTo>
                  <a:pt x="398922" y="5036444"/>
                  <a:pt x="391213" y="5034820"/>
                  <a:pt x="384114" y="5036650"/>
                </a:cubicBezTo>
                <a:cubicBezTo>
                  <a:pt x="380302" y="5038954"/>
                  <a:pt x="373044" y="5041161"/>
                  <a:pt x="374554" y="5045404"/>
                </a:cubicBezTo>
                <a:cubicBezTo>
                  <a:pt x="375309" y="5056862"/>
                  <a:pt x="391615" y="5054837"/>
                  <a:pt x="399421" y="5059166"/>
                </a:cubicBezTo>
                <a:cubicBezTo>
                  <a:pt x="402928" y="5063846"/>
                  <a:pt x="412695" y="5070005"/>
                  <a:pt x="404585" y="5075595"/>
                </a:cubicBezTo>
                <a:cubicBezTo>
                  <a:pt x="405327" y="5077025"/>
                  <a:pt x="406083" y="5078480"/>
                  <a:pt x="406789" y="5079838"/>
                </a:cubicBezTo>
                <a:cubicBezTo>
                  <a:pt x="404828" y="5080614"/>
                  <a:pt x="404779" y="5082372"/>
                  <a:pt x="403233" y="5083367"/>
                </a:cubicBezTo>
                <a:cubicBezTo>
                  <a:pt x="400822" y="5080917"/>
                  <a:pt x="403001" y="5077923"/>
                  <a:pt x="399385" y="5076662"/>
                </a:cubicBezTo>
                <a:cubicBezTo>
                  <a:pt x="396986" y="5073291"/>
                  <a:pt x="396231" y="5067774"/>
                  <a:pt x="391372" y="5067459"/>
                </a:cubicBezTo>
                <a:cubicBezTo>
                  <a:pt x="390885" y="5066416"/>
                  <a:pt x="391128" y="5065762"/>
                  <a:pt x="392005" y="5065859"/>
                </a:cubicBezTo>
                <a:cubicBezTo>
                  <a:pt x="397875" y="5066998"/>
                  <a:pt x="391177" y="5058948"/>
                  <a:pt x="387816" y="5064040"/>
                </a:cubicBezTo>
                <a:cubicBezTo>
                  <a:pt x="387718" y="5064598"/>
                  <a:pt x="387353" y="5065446"/>
                  <a:pt x="387584" y="5065640"/>
                </a:cubicBezTo>
                <a:cubicBezTo>
                  <a:pt x="389898" y="5069290"/>
                  <a:pt x="387633" y="5073121"/>
                  <a:pt x="389594" y="5076916"/>
                </a:cubicBezTo>
                <a:cubicBezTo>
                  <a:pt x="387706" y="5081887"/>
                  <a:pt x="389155" y="5089186"/>
                  <a:pt x="394891" y="5090363"/>
                </a:cubicBezTo>
                <a:cubicBezTo>
                  <a:pt x="393905" y="5093976"/>
                  <a:pt x="392419" y="5100050"/>
                  <a:pt x="396438" y="5101335"/>
                </a:cubicBezTo>
                <a:cubicBezTo>
                  <a:pt x="397546" y="5102754"/>
                  <a:pt x="395975" y="5104851"/>
                  <a:pt x="397643" y="5106015"/>
                </a:cubicBezTo>
                <a:cubicBezTo>
                  <a:pt x="396925" y="5110235"/>
                  <a:pt x="395403" y="5111059"/>
                  <a:pt x="399263" y="5113860"/>
                </a:cubicBezTo>
                <a:cubicBezTo>
                  <a:pt x="398496" y="5116431"/>
                  <a:pt x="400919" y="5120771"/>
                  <a:pt x="403696" y="5121329"/>
                </a:cubicBezTo>
                <a:cubicBezTo>
                  <a:pt x="405668" y="5124093"/>
                  <a:pt x="404475" y="5127415"/>
                  <a:pt x="407446" y="5129974"/>
                </a:cubicBezTo>
                <a:cubicBezTo>
                  <a:pt x="407081" y="5132144"/>
                  <a:pt x="405510" y="5133841"/>
                  <a:pt x="407507" y="5134981"/>
                </a:cubicBezTo>
                <a:cubicBezTo>
                  <a:pt x="413072" y="5134896"/>
                  <a:pt x="408396" y="5141444"/>
                  <a:pt x="413267" y="5138437"/>
                </a:cubicBezTo>
                <a:cubicBezTo>
                  <a:pt x="417615" y="5148537"/>
                  <a:pt x="423631" y="5155460"/>
                  <a:pt x="430560" y="5163935"/>
                </a:cubicBezTo>
                <a:cubicBezTo>
                  <a:pt x="424836" y="5164771"/>
                  <a:pt x="433117" y="5186947"/>
                  <a:pt x="437806" y="5186656"/>
                </a:cubicBezTo>
                <a:cubicBezTo>
                  <a:pt x="444394" y="5184486"/>
                  <a:pt x="440509" y="5179224"/>
                  <a:pt x="438488" y="5174847"/>
                </a:cubicBezTo>
                <a:cubicBezTo>
                  <a:pt x="440874" y="5174144"/>
                  <a:pt x="443103" y="5175405"/>
                  <a:pt x="443980" y="5177502"/>
                </a:cubicBezTo>
                <a:cubicBezTo>
                  <a:pt x="447183" y="5175017"/>
                  <a:pt x="449265" y="5177672"/>
                  <a:pt x="447511" y="5180837"/>
                </a:cubicBezTo>
                <a:cubicBezTo>
                  <a:pt x="449850" y="5185335"/>
                  <a:pt x="457156" y="5185286"/>
                  <a:pt x="456060" y="5191676"/>
                </a:cubicBezTo>
                <a:cubicBezTo>
                  <a:pt x="461065" y="5192173"/>
                  <a:pt x="462271" y="5197847"/>
                  <a:pt x="467118" y="5198296"/>
                </a:cubicBezTo>
                <a:cubicBezTo>
                  <a:pt x="469419" y="5196441"/>
                  <a:pt x="472841" y="5197750"/>
                  <a:pt x="473462" y="5200139"/>
                </a:cubicBezTo>
                <a:lnTo>
                  <a:pt x="473468" y="5200141"/>
                </a:lnTo>
                <a:lnTo>
                  <a:pt x="472890" y="5200284"/>
                </a:lnTo>
                <a:cubicBezTo>
                  <a:pt x="471831" y="5199715"/>
                  <a:pt x="470174" y="5198636"/>
                  <a:pt x="469736" y="5199739"/>
                </a:cubicBezTo>
                <a:cubicBezTo>
                  <a:pt x="469456" y="5201655"/>
                  <a:pt x="472780" y="5203558"/>
                  <a:pt x="471380" y="5205729"/>
                </a:cubicBezTo>
                <a:cubicBezTo>
                  <a:pt x="472439" y="5207547"/>
                  <a:pt x="473986" y="5207317"/>
                  <a:pt x="475106" y="5209596"/>
                </a:cubicBezTo>
                <a:cubicBezTo>
                  <a:pt x="476921" y="5210518"/>
                  <a:pt x="481013" y="5210118"/>
                  <a:pt x="481999" y="5212555"/>
                </a:cubicBezTo>
                <a:cubicBezTo>
                  <a:pt x="473681" y="5216919"/>
                  <a:pt x="492301" y="5224461"/>
                  <a:pt x="495285" y="5222448"/>
                </a:cubicBezTo>
                <a:cubicBezTo>
                  <a:pt x="498622" y="5223164"/>
                  <a:pt x="497988" y="5220084"/>
                  <a:pt x="497063" y="5218193"/>
                </a:cubicBezTo>
                <a:cubicBezTo>
                  <a:pt x="506355" y="5214798"/>
                  <a:pt x="497806" y="5207681"/>
                  <a:pt x="493410" y="5205631"/>
                </a:cubicBezTo>
                <a:cubicBezTo>
                  <a:pt x="490986" y="5205510"/>
                  <a:pt x="492740" y="5203146"/>
                  <a:pt x="491632" y="5201630"/>
                </a:cubicBezTo>
                <a:cubicBezTo>
                  <a:pt x="490463" y="5200854"/>
                  <a:pt x="488733" y="5201339"/>
                  <a:pt x="487832" y="5199933"/>
                </a:cubicBezTo>
                <a:cubicBezTo>
                  <a:pt x="488892" y="5194647"/>
                  <a:pt x="480891" y="5195810"/>
                  <a:pt x="477359" y="5193980"/>
                </a:cubicBezTo>
                <a:cubicBezTo>
                  <a:pt x="476629" y="5190900"/>
                  <a:pt x="478638" y="5186729"/>
                  <a:pt x="473925" y="5185577"/>
                </a:cubicBezTo>
                <a:cubicBezTo>
                  <a:pt x="472281" y="5177187"/>
                  <a:pt x="463306" y="5177890"/>
                  <a:pt x="461699" y="5171634"/>
                </a:cubicBezTo>
                <a:cubicBezTo>
                  <a:pt x="459921" y="5170834"/>
                  <a:pt x="457595" y="5171343"/>
                  <a:pt x="456316" y="5169379"/>
                </a:cubicBezTo>
                <a:cubicBezTo>
                  <a:pt x="457692" y="5165935"/>
                  <a:pt x="452663" y="5161571"/>
                  <a:pt x="449594" y="5164505"/>
                </a:cubicBezTo>
                <a:cubicBezTo>
                  <a:pt x="449168" y="5161122"/>
                  <a:pt x="446026" y="5157800"/>
                  <a:pt x="445928" y="5154381"/>
                </a:cubicBezTo>
                <a:cubicBezTo>
                  <a:pt x="445953" y="5152113"/>
                  <a:pt x="443541" y="5152768"/>
                  <a:pt x="443140" y="5151204"/>
                </a:cubicBezTo>
                <a:cubicBezTo>
                  <a:pt x="442701" y="5149446"/>
                  <a:pt x="439876" y="5149858"/>
                  <a:pt x="439778" y="5147700"/>
                </a:cubicBezTo>
                <a:cubicBezTo>
                  <a:pt x="438061" y="5148731"/>
                  <a:pt x="436137" y="5152659"/>
                  <a:pt x="434920" y="5148464"/>
                </a:cubicBezTo>
                <a:cubicBezTo>
                  <a:pt x="436563" y="5144863"/>
                  <a:pt x="433495" y="5141638"/>
                  <a:pt x="434140" y="5138012"/>
                </a:cubicBezTo>
                <a:cubicBezTo>
                  <a:pt x="432411" y="5135333"/>
                  <a:pt x="426772" y="5133162"/>
                  <a:pt x="427381" y="5129561"/>
                </a:cubicBezTo>
                <a:cubicBezTo>
                  <a:pt x="425896" y="5122869"/>
                  <a:pt x="420793" y="5122432"/>
                  <a:pt x="418272" y="5117158"/>
                </a:cubicBezTo>
                <a:cubicBezTo>
                  <a:pt x="420440" y="5112769"/>
                  <a:pt x="415374" y="5111120"/>
                  <a:pt x="414010" y="5106779"/>
                </a:cubicBezTo>
                <a:cubicBezTo>
                  <a:pt x="414047" y="5100693"/>
                  <a:pt x="409760" y="5094206"/>
                  <a:pt x="408506" y="5088895"/>
                </a:cubicBezTo>
                <a:cubicBezTo>
                  <a:pt x="417603" y="5087356"/>
                  <a:pt x="411623" y="5097953"/>
                  <a:pt x="418601" y="5100256"/>
                </a:cubicBezTo>
                <a:cubicBezTo>
                  <a:pt x="420696" y="5104294"/>
                  <a:pt x="421086" y="5110017"/>
                  <a:pt x="423667" y="5114078"/>
                </a:cubicBezTo>
                <a:cubicBezTo>
                  <a:pt x="427150" y="5115000"/>
                  <a:pt x="424544" y="5119801"/>
                  <a:pt x="428076" y="5120880"/>
                </a:cubicBezTo>
                <a:cubicBezTo>
                  <a:pt x="427357" y="5122663"/>
                  <a:pt x="427138" y="5124481"/>
                  <a:pt x="429293" y="5124845"/>
                </a:cubicBezTo>
                <a:cubicBezTo>
                  <a:pt x="430365" y="5125282"/>
                  <a:pt x="430243" y="5126882"/>
                  <a:pt x="431485" y="5127234"/>
                </a:cubicBezTo>
                <a:cubicBezTo>
                  <a:pt x="435358" y="5134326"/>
                  <a:pt x="443018" y="5133878"/>
                  <a:pt x="449740" y="5133381"/>
                </a:cubicBezTo>
                <a:cubicBezTo>
                  <a:pt x="448035" y="5127197"/>
                  <a:pt x="443298" y="5125791"/>
                  <a:pt x="441154" y="5119413"/>
                </a:cubicBezTo>
                <a:cubicBezTo>
                  <a:pt x="442092" y="5117667"/>
                  <a:pt x="438147" y="5116297"/>
                  <a:pt x="437331" y="5113484"/>
                </a:cubicBezTo>
                <a:cubicBezTo>
                  <a:pt x="438354" y="5112987"/>
                  <a:pt x="439377" y="5112490"/>
                  <a:pt x="440655" y="5111872"/>
                </a:cubicBezTo>
                <a:cubicBezTo>
                  <a:pt x="447000" y="5112005"/>
                  <a:pt x="441812" y="5115703"/>
                  <a:pt x="446269" y="5116903"/>
                </a:cubicBezTo>
                <a:cubicBezTo>
                  <a:pt x="448437" y="5121062"/>
                  <a:pt x="455622" y="5123960"/>
                  <a:pt x="454733" y="5129113"/>
                </a:cubicBezTo>
                <a:cubicBezTo>
                  <a:pt x="455317" y="5130689"/>
                  <a:pt x="457631" y="5130616"/>
                  <a:pt x="458508" y="5131126"/>
                </a:cubicBezTo>
                <a:cubicBezTo>
                  <a:pt x="464816" y="5136776"/>
                  <a:pt x="471745" y="5140510"/>
                  <a:pt x="475898" y="5148512"/>
                </a:cubicBezTo>
                <a:cubicBezTo>
                  <a:pt x="480111" y="5149361"/>
                  <a:pt x="483095" y="5151519"/>
                  <a:pt x="485104" y="5155229"/>
                </a:cubicBezTo>
                <a:cubicBezTo>
                  <a:pt x="483862" y="5160395"/>
                  <a:pt x="490706" y="5157824"/>
                  <a:pt x="491851" y="5161983"/>
                </a:cubicBezTo>
                <a:cubicBezTo>
                  <a:pt x="494493" y="5162165"/>
                  <a:pt x="494457" y="5165341"/>
                  <a:pt x="496235" y="5166760"/>
                </a:cubicBezTo>
                <a:cubicBezTo>
                  <a:pt x="497233" y="5167136"/>
                  <a:pt x="498792" y="5167718"/>
                  <a:pt x="497915" y="5169027"/>
                </a:cubicBezTo>
                <a:cubicBezTo>
                  <a:pt x="505928" y="5179163"/>
                  <a:pt x="518167" y="5183237"/>
                  <a:pt x="526704" y="5193192"/>
                </a:cubicBezTo>
                <a:cubicBezTo>
                  <a:pt x="529724" y="5194416"/>
                  <a:pt x="533231" y="5193834"/>
                  <a:pt x="534425" y="5197156"/>
                </a:cubicBezTo>
                <a:cubicBezTo>
                  <a:pt x="536288" y="5198163"/>
                  <a:pt x="540538" y="5197314"/>
                  <a:pt x="539758" y="5200672"/>
                </a:cubicBezTo>
                <a:cubicBezTo>
                  <a:pt x="539758" y="5204116"/>
                  <a:pt x="545859" y="5202079"/>
                  <a:pt x="546480" y="5205850"/>
                </a:cubicBezTo>
                <a:cubicBezTo>
                  <a:pt x="548892" y="5203813"/>
                  <a:pt x="550438" y="5205292"/>
                  <a:pt x="551778" y="5207135"/>
                </a:cubicBezTo>
                <a:cubicBezTo>
                  <a:pt x="554433" y="5205704"/>
                  <a:pt x="554481" y="5205729"/>
                  <a:pt x="555943" y="5207741"/>
                </a:cubicBezTo>
                <a:cubicBezTo>
                  <a:pt x="554080" y="5215258"/>
                  <a:pt x="567974" y="5213755"/>
                  <a:pt x="567341" y="5220157"/>
                </a:cubicBezTo>
                <a:cubicBezTo>
                  <a:pt x="568388" y="5221745"/>
                  <a:pt x="571567" y="5220933"/>
                  <a:pt x="571981" y="5223345"/>
                </a:cubicBezTo>
                <a:cubicBezTo>
                  <a:pt x="573686" y="5225904"/>
                  <a:pt x="577120" y="5221030"/>
                  <a:pt x="578252" y="5224631"/>
                </a:cubicBezTo>
                <a:cubicBezTo>
                  <a:pt x="576706" y="5225407"/>
                  <a:pt x="574976" y="5226777"/>
                  <a:pt x="576328" y="5228498"/>
                </a:cubicBezTo>
                <a:cubicBezTo>
                  <a:pt x="587459" y="5220848"/>
                  <a:pt x="577607" y="5236937"/>
                  <a:pt x="586850" y="5238683"/>
                </a:cubicBezTo>
                <a:cubicBezTo>
                  <a:pt x="589273" y="5238792"/>
                  <a:pt x="587459" y="5241217"/>
                  <a:pt x="588677" y="5242757"/>
                </a:cubicBezTo>
                <a:cubicBezTo>
                  <a:pt x="595387" y="5246952"/>
                  <a:pt x="595058" y="5258652"/>
                  <a:pt x="601804" y="5263442"/>
                </a:cubicBezTo>
                <a:cubicBezTo>
                  <a:pt x="603667" y="5265382"/>
                  <a:pt x="605519" y="5266485"/>
                  <a:pt x="606554" y="5269286"/>
                </a:cubicBezTo>
                <a:cubicBezTo>
                  <a:pt x="609671" y="5270001"/>
                  <a:pt x="613799" y="5272656"/>
                  <a:pt x="613203" y="5276015"/>
                </a:cubicBezTo>
                <a:cubicBezTo>
                  <a:pt x="617940" y="5282259"/>
                  <a:pt x="618573" y="5287776"/>
                  <a:pt x="619645" y="5294651"/>
                </a:cubicBezTo>
                <a:cubicBezTo>
                  <a:pt x="623298" y="5294626"/>
                  <a:pt x="619913" y="5298761"/>
                  <a:pt x="622994" y="5299149"/>
                </a:cubicBezTo>
                <a:cubicBezTo>
                  <a:pt x="625088" y="5299658"/>
                  <a:pt x="623529" y="5302180"/>
                  <a:pt x="623262" y="5303598"/>
                </a:cubicBezTo>
                <a:cubicBezTo>
                  <a:pt x="627646" y="5308339"/>
                  <a:pt x="623164" y="5311977"/>
                  <a:pt x="624394" y="5315675"/>
                </a:cubicBezTo>
                <a:cubicBezTo>
                  <a:pt x="632517" y="5313892"/>
                  <a:pt x="627743" y="5313965"/>
                  <a:pt x="629545" y="5307527"/>
                </a:cubicBezTo>
                <a:cubicBezTo>
                  <a:pt x="627658" y="5304181"/>
                  <a:pt x="630142" y="5300773"/>
                  <a:pt x="626842" y="5297391"/>
                </a:cubicBezTo>
                <a:cubicBezTo>
                  <a:pt x="627889" y="5295536"/>
                  <a:pt x="625758" y="5294420"/>
                  <a:pt x="626355" y="5292517"/>
                </a:cubicBezTo>
                <a:cubicBezTo>
                  <a:pt x="626684" y="5291159"/>
                  <a:pt x="624833" y="5290128"/>
                  <a:pt x="625636" y="5288552"/>
                </a:cubicBezTo>
                <a:cubicBezTo>
                  <a:pt x="625807" y="5288212"/>
                  <a:pt x="625368" y="5287521"/>
                  <a:pt x="625113" y="5287036"/>
                </a:cubicBezTo>
                <a:cubicBezTo>
                  <a:pt x="623542" y="5284284"/>
                  <a:pt x="620497" y="5284042"/>
                  <a:pt x="622616" y="5280259"/>
                </a:cubicBezTo>
                <a:cubicBezTo>
                  <a:pt x="622044" y="5278573"/>
                  <a:pt x="619754" y="5278682"/>
                  <a:pt x="619243" y="5276718"/>
                </a:cubicBezTo>
                <a:cubicBezTo>
                  <a:pt x="617769" y="5274318"/>
                  <a:pt x="616807" y="5272414"/>
                  <a:pt x="618256" y="5269322"/>
                </a:cubicBezTo>
                <a:cubicBezTo>
                  <a:pt x="615614" y="5264484"/>
                  <a:pt x="612082" y="5260374"/>
                  <a:pt x="612521" y="5254858"/>
                </a:cubicBezTo>
                <a:cubicBezTo>
                  <a:pt x="611522" y="5255233"/>
                  <a:pt x="610585" y="5256349"/>
                  <a:pt x="609488" y="5255755"/>
                </a:cubicBezTo>
                <a:cubicBezTo>
                  <a:pt x="613422" y="5248141"/>
                  <a:pt x="604971" y="5252008"/>
                  <a:pt x="606578" y="5246698"/>
                </a:cubicBezTo>
                <a:cubicBezTo>
                  <a:pt x="606882" y="5244673"/>
                  <a:pt x="606042" y="5242430"/>
                  <a:pt x="605713" y="5240369"/>
                </a:cubicBezTo>
                <a:cubicBezTo>
                  <a:pt x="604995" y="5239956"/>
                  <a:pt x="603935" y="5240162"/>
                  <a:pt x="603655" y="5239302"/>
                </a:cubicBezTo>
                <a:cubicBezTo>
                  <a:pt x="602986" y="5237519"/>
                  <a:pt x="605165" y="5235931"/>
                  <a:pt x="603619" y="5234294"/>
                </a:cubicBezTo>
                <a:cubicBezTo>
                  <a:pt x="596909" y="5233567"/>
                  <a:pt x="600404" y="5226777"/>
                  <a:pt x="594790" y="5223685"/>
                </a:cubicBezTo>
                <a:cubicBezTo>
                  <a:pt x="593548" y="5220339"/>
                  <a:pt x="590174" y="5218969"/>
                  <a:pt x="588043" y="5216701"/>
                </a:cubicBezTo>
                <a:cubicBezTo>
                  <a:pt x="587958" y="5214628"/>
                  <a:pt x="588445" y="5213876"/>
                  <a:pt x="585949" y="5213052"/>
                </a:cubicBezTo>
                <a:cubicBezTo>
                  <a:pt x="584670" y="5209269"/>
                  <a:pt x="581833" y="5208081"/>
                  <a:pt x="578118" y="5207414"/>
                </a:cubicBezTo>
                <a:cubicBezTo>
                  <a:pt x="572809" y="5206092"/>
                  <a:pt x="570568" y="5200394"/>
                  <a:pt x="566878" y="5197084"/>
                </a:cubicBezTo>
                <a:cubicBezTo>
                  <a:pt x="564905" y="5197241"/>
                  <a:pt x="564918" y="5195204"/>
                  <a:pt x="563785" y="5194453"/>
                </a:cubicBezTo>
                <a:cubicBezTo>
                  <a:pt x="562166" y="5193919"/>
                  <a:pt x="560424" y="5193725"/>
                  <a:pt x="558902" y="5192864"/>
                </a:cubicBezTo>
                <a:cubicBezTo>
                  <a:pt x="558232" y="5190900"/>
                  <a:pt x="557355" y="5191336"/>
                  <a:pt x="555930" y="5192040"/>
                </a:cubicBezTo>
                <a:cubicBezTo>
                  <a:pt x="554457" y="5191822"/>
                  <a:pt x="553142" y="5191918"/>
                  <a:pt x="551985" y="5192949"/>
                </a:cubicBezTo>
                <a:cubicBezTo>
                  <a:pt x="551011" y="5190791"/>
                  <a:pt x="551023" y="5190682"/>
                  <a:pt x="553605" y="5189166"/>
                </a:cubicBezTo>
                <a:cubicBezTo>
                  <a:pt x="553251" y="5186305"/>
                  <a:pt x="547491" y="5187832"/>
                  <a:pt x="546882" y="5184498"/>
                </a:cubicBezTo>
                <a:cubicBezTo>
                  <a:pt x="543935" y="5186002"/>
                  <a:pt x="543814" y="5185977"/>
                  <a:pt x="542036" y="5183128"/>
                </a:cubicBezTo>
                <a:cubicBezTo>
                  <a:pt x="539113" y="5183055"/>
                  <a:pt x="537335" y="5180764"/>
                  <a:pt x="536653" y="5177927"/>
                </a:cubicBezTo>
                <a:cubicBezTo>
                  <a:pt x="532452" y="5177563"/>
                  <a:pt x="532111" y="5175102"/>
                  <a:pt x="530089" y="5172519"/>
                </a:cubicBezTo>
                <a:cubicBezTo>
                  <a:pt x="522636" y="5165996"/>
                  <a:pt x="513442" y="5162322"/>
                  <a:pt x="507414" y="5154562"/>
                </a:cubicBezTo>
                <a:cubicBezTo>
                  <a:pt x="510860" y="5152610"/>
                  <a:pt x="511725" y="5156624"/>
                  <a:pt x="514623" y="5157388"/>
                </a:cubicBezTo>
                <a:cubicBezTo>
                  <a:pt x="521650" y="5154611"/>
                  <a:pt x="529907" y="5157885"/>
                  <a:pt x="534985" y="5162977"/>
                </a:cubicBezTo>
                <a:cubicBezTo>
                  <a:pt x="536738" y="5164202"/>
                  <a:pt x="537761" y="5162274"/>
                  <a:pt x="539125" y="5162395"/>
                </a:cubicBezTo>
                <a:cubicBezTo>
                  <a:pt x="540806" y="5162747"/>
                  <a:pt x="542377" y="5163583"/>
                  <a:pt x="544167" y="5163462"/>
                </a:cubicBezTo>
                <a:cubicBezTo>
                  <a:pt x="547564" y="5160904"/>
                  <a:pt x="549537" y="5166772"/>
                  <a:pt x="553812" y="5166408"/>
                </a:cubicBezTo>
                <a:cubicBezTo>
                  <a:pt x="560278" y="5162771"/>
                  <a:pt x="573698" y="5171719"/>
                  <a:pt x="578106" y="5167136"/>
                </a:cubicBezTo>
                <a:cubicBezTo>
                  <a:pt x="585669" y="5163898"/>
                  <a:pt x="582296" y="5168336"/>
                  <a:pt x="587057" y="5170252"/>
                </a:cubicBezTo>
                <a:cubicBezTo>
                  <a:pt x="592062" y="5166663"/>
                  <a:pt x="598833" y="5175647"/>
                  <a:pt x="603546" y="5169306"/>
                </a:cubicBezTo>
                <a:cubicBezTo>
                  <a:pt x="609269" y="5170567"/>
                  <a:pt x="615249" y="5174520"/>
                  <a:pt x="618256" y="5168287"/>
                </a:cubicBezTo>
                <a:cubicBezTo>
                  <a:pt x="619596" y="5169355"/>
                  <a:pt x="620010" y="5171028"/>
                  <a:pt x="620936" y="5172374"/>
                </a:cubicBezTo>
                <a:cubicBezTo>
                  <a:pt x="622811" y="5170846"/>
                  <a:pt x="625198" y="5171937"/>
                  <a:pt x="626988" y="5170531"/>
                </a:cubicBezTo>
                <a:cubicBezTo>
                  <a:pt x="630727" y="5173247"/>
                  <a:pt x="634514" y="5174786"/>
                  <a:pt x="639458" y="5175672"/>
                </a:cubicBezTo>
                <a:lnTo>
                  <a:pt x="639446" y="5175659"/>
                </a:lnTo>
                <a:cubicBezTo>
                  <a:pt x="641455" y="5175963"/>
                  <a:pt x="640712" y="5173647"/>
                  <a:pt x="642247" y="5173113"/>
                </a:cubicBezTo>
                <a:cubicBezTo>
                  <a:pt x="648080" y="5173210"/>
                  <a:pt x="653767" y="5174605"/>
                  <a:pt x="659174" y="5172107"/>
                </a:cubicBezTo>
                <a:cubicBezTo>
                  <a:pt x="662718" y="5173804"/>
                  <a:pt x="666115" y="5171197"/>
                  <a:pt x="669574" y="5171416"/>
                </a:cubicBezTo>
                <a:cubicBezTo>
                  <a:pt x="672935" y="5172022"/>
                  <a:pt x="675456" y="5170373"/>
                  <a:pt x="678586" y="5172095"/>
                </a:cubicBezTo>
                <a:cubicBezTo>
                  <a:pt x="679937" y="5172071"/>
                  <a:pt x="680984" y="5170288"/>
                  <a:pt x="682592" y="5171428"/>
                </a:cubicBezTo>
                <a:cubicBezTo>
                  <a:pt x="686477" y="5170628"/>
                  <a:pt x="690544" y="5169694"/>
                  <a:pt x="694478" y="5169112"/>
                </a:cubicBezTo>
                <a:cubicBezTo>
                  <a:pt x="696998" y="5166711"/>
                  <a:pt x="701321" y="5171088"/>
                  <a:pt x="701516" y="5165814"/>
                </a:cubicBezTo>
                <a:cubicBezTo>
                  <a:pt x="694368" y="5165099"/>
                  <a:pt x="687244" y="5163644"/>
                  <a:pt x="680229" y="5164408"/>
                </a:cubicBezTo>
                <a:cubicBezTo>
                  <a:pt x="679925" y="5166748"/>
                  <a:pt x="677477" y="5167451"/>
                  <a:pt x="676333" y="5165147"/>
                </a:cubicBezTo>
                <a:cubicBezTo>
                  <a:pt x="675017" y="5163038"/>
                  <a:pt x="673836" y="5163753"/>
                  <a:pt x="671924" y="5164844"/>
                </a:cubicBezTo>
                <a:cubicBezTo>
                  <a:pt x="668015" y="5163644"/>
                  <a:pt x="666797" y="5162662"/>
                  <a:pt x="664264" y="5166323"/>
                </a:cubicBezTo>
                <a:cubicBezTo>
                  <a:pt x="661074" y="5166299"/>
                  <a:pt x="663010" y="5163692"/>
                  <a:pt x="661768" y="5162104"/>
                </a:cubicBezTo>
                <a:cubicBezTo>
                  <a:pt x="660173" y="5162286"/>
                  <a:pt x="660988" y="5164856"/>
                  <a:pt x="659186" y="5164747"/>
                </a:cubicBezTo>
                <a:cubicBezTo>
                  <a:pt x="657810" y="5162140"/>
                  <a:pt x="654705" y="5161352"/>
                  <a:pt x="652586" y="5163038"/>
                </a:cubicBezTo>
                <a:cubicBezTo>
                  <a:pt x="649688" y="5162819"/>
                  <a:pt x="646375" y="5160116"/>
                  <a:pt x="643733" y="5162383"/>
                </a:cubicBezTo>
                <a:cubicBezTo>
                  <a:pt x="636316" y="5159000"/>
                  <a:pt x="636511" y="5164699"/>
                  <a:pt x="629935" y="5165802"/>
                </a:cubicBezTo>
                <a:cubicBezTo>
                  <a:pt x="628669" y="5161789"/>
                  <a:pt x="631482" y="5163098"/>
                  <a:pt x="633686" y="5162456"/>
                </a:cubicBezTo>
                <a:cubicBezTo>
                  <a:pt x="634733" y="5161995"/>
                  <a:pt x="632760" y="5160637"/>
                  <a:pt x="633211" y="5161534"/>
                </a:cubicBezTo>
                <a:cubicBezTo>
                  <a:pt x="629497" y="5159788"/>
                  <a:pt x="624796" y="5159667"/>
                  <a:pt x="621131" y="5157739"/>
                </a:cubicBezTo>
                <a:cubicBezTo>
                  <a:pt x="619888" y="5154890"/>
                  <a:pt x="617745" y="5155472"/>
                  <a:pt x="615651" y="5157060"/>
                </a:cubicBezTo>
                <a:cubicBezTo>
                  <a:pt x="614688" y="5158394"/>
                  <a:pt x="614189" y="5160322"/>
                  <a:pt x="611985" y="5159097"/>
                </a:cubicBezTo>
                <a:cubicBezTo>
                  <a:pt x="610767" y="5158018"/>
                  <a:pt x="612521" y="5156272"/>
                  <a:pt x="611218" y="5155326"/>
                </a:cubicBezTo>
                <a:cubicBezTo>
                  <a:pt x="607004" y="5153544"/>
                  <a:pt x="603765" y="5154538"/>
                  <a:pt x="599746" y="5155714"/>
                </a:cubicBezTo>
                <a:cubicBezTo>
                  <a:pt x="583477" y="5150743"/>
                  <a:pt x="561654" y="5155993"/>
                  <a:pt x="547796" y="5148682"/>
                </a:cubicBezTo>
                <a:cubicBezTo>
                  <a:pt x="546383" y="5149494"/>
                  <a:pt x="545117" y="5150198"/>
                  <a:pt x="543765" y="5150961"/>
                </a:cubicBezTo>
                <a:cubicBezTo>
                  <a:pt x="542218" y="5146051"/>
                  <a:pt x="537189" y="5152016"/>
                  <a:pt x="535654" y="5147130"/>
                </a:cubicBezTo>
                <a:cubicBezTo>
                  <a:pt x="534875" y="5147482"/>
                  <a:pt x="534169" y="5147797"/>
                  <a:pt x="533487" y="5148100"/>
                </a:cubicBezTo>
                <a:cubicBezTo>
                  <a:pt x="530795" y="5143517"/>
                  <a:pt x="523939" y="5144172"/>
                  <a:pt x="519592" y="5144814"/>
                </a:cubicBezTo>
                <a:cubicBezTo>
                  <a:pt x="518691" y="5145287"/>
                  <a:pt x="518313" y="5148585"/>
                  <a:pt x="517156" y="5146742"/>
                </a:cubicBezTo>
                <a:cubicBezTo>
                  <a:pt x="516767" y="5145724"/>
                  <a:pt x="517777" y="5144523"/>
                  <a:pt x="516694" y="5143578"/>
                </a:cubicBezTo>
                <a:cubicBezTo>
                  <a:pt x="502007" y="5140377"/>
                  <a:pt x="488745" y="5135102"/>
                  <a:pt x="476823" y="5128131"/>
                </a:cubicBezTo>
                <a:cubicBezTo>
                  <a:pt x="478139" y="5124336"/>
                  <a:pt x="472111" y="5123523"/>
                  <a:pt x="470868" y="5120274"/>
                </a:cubicBezTo>
                <a:cubicBezTo>
                  <a:pt x="467471" y="5117558"/>
                  <a:pt x="464487" y="5113642"/>
                  <a:pt x="461175" y="5110562"/>
                </a:cubicBezTo>
                <a:cubicBezTo>
                  <a:pt x="459762" y="5109616"/>
                  <a:pt x="457923" y="5109156"/>
                  <a:pt x="459105" y="5106937"/>
                </a:cubicBezTo>
                <a:cubicBezTo>
                  <a:pt x="457156" y="5105397"/>
                  <a:pt x="456084" y="5103227"/>
                  <a:pt x="453308" y="5102608"/>
                </a:cubicBezTo>
                <a:cubicBezTo>
                  <a:pt x="451908" y="5102184"/>
                  <a:pt x="451883" y="5102172"/>
                  <a:pt x="451981" y="5100147"/>
                </a:cubicBezTo>
                <a:cubicBezTo>
                  <a:pt x="449655" y="5096522"/>
                  <a:pt x="445246" y="5093345"/>
                  <a:pt x="442214" y="5089611"/>
                </a:cubicBezTo>
                <a:cubicBezTo>
                  <a:pt x="443225" y="5089065"/>
                  <a:pt x="444236" y="5088520"/>
                  <a:pt x="445344" y="5087926"/>
                </a:cubicBezTo>
                <a:cubicBezTo>
                  <a:pt x="448108" y="5090411"/>
                  <a:pt x="452724" y="5095528"/>
                  <a:pt x="456779" y="5092836"/>
                </a:cubicBezTo>
                <a:cubicBezTo>
                  <a:pt x="457960" y="5096170"/>
                  <a:pt x="459847" y="5094679"/>
                  <a:pt x="462003" y="5094546"/>
                </a:cubicBezTo>
                <a:cubicBezTo>
                  <a:pt x="466156" y="5101190"/>
                  <a:pt x="477591" y="5094958"/>
                  <a:pt x="481475" y="5101360"/>
                </a:cubicBezTo>
                <a:cubicBezTo>
                  <a:pt x="489257" y="5100402"/>
                  <a:pt x="497635" y="5100668"/>
                  <a:pt x="505721" y="5100887"/>
                </a:cubicBezTo>
                <a:cubicBezTo>
                  <a:pt x="507231" y="5101432"/>
                  <a:pt x="507584" y="5101044"/>
                  <a:pt x="508571" y="5098825"/>
                </a:cubicBezTo>
                <a:cubicBezTo>
                  <a:pt x="512638" y="5097286"/>
                  <a:pt x="510580" y="5094182"/>
                  <a:pt x="507110" y="5094061"/>
                </a:cubicBezTo>
                <a:cubicBezTo>
                  <a:pt x="506696" y="5089926"/>
                  <a:pt x="504820" y="5088253"/>
                  <a:pt x="500765" y="5090411"/>
                </a:cubicBezTo>
                <a:cubicBezTo>
                  <a:pt x="498665" y="5090345"/>
                  <a:pt x="495413" y="5088050"/>
                  <a:pt x="492739" y="5086721"/>
                </a:cubicBezTo>
                <a:lnTo>
                  <a:pt x="490604" y="5087704"/>
                </a:lnTo>
                <a:lnTo>
                  <a:pt x="490609" y="5087683"/>
                </a:lnTo>
                <a:cubicBezTo>
                  <a:pt x="489914" y="5088119"/>
                  <a:pt x="489232" y="5088556"/>
                  <a:pt x="488173" y="5088823"/>
                </a:cubicBezTo>
                <a:cubicBezTo>
                  <a:pt x="487869" y="5088750"/>
                  <a:pt x="487856" y="5088592"/>
                  <a:pt x="487905" y="5088459"/>
                </a:cubicBezTo>
                <a:cubicBezTo>
                  <a:pt x="487869" y="5088520"/>
                  <a:pt x="487844" y="5088568"/>
                  <a:pt x="487735" y="5088701"/>
                </a:cubicBezTo>
                <a:cubicBezTo>
                  <a:pt x="480769" y="5087065"/>
                  <a:pt x="473876" y="5083306"/>
                  <a:pt x="467934" y="5086422"/>
                </a:cubicBezTo>
                <a:cubicBezTo>
                  <a:pt x="467154" y="5086858"/>
                  <a:pt x="466606" y="5085646"/>
                  <a:pt x="467325" y="5085355"/>
                </a:cubicBezTo>
                <a:cubicBezTo>
                  <a:pt x="467593" y="5085040"/>
                  <a:pt x="468238" y="5085028"/>
                  <a:pt x="468555" y="5085197"/>
                </a:cubicBezTo>
                <a:cubicBezTo>
                  <a:pt x="467897" y="5079778"/>
                  <a:pt x="458752" y="5079378"/>
                  <a:pt x="453990" y="5077547"/>
                </a:cubicBezTo>
                <a:cubicBezTo>
                  <a:pt x="447877" y="5076407"/>
                  <a:pt x="444053" y="5071872"/>
                  <a:pt x="438707" y="5069739"/>
                </a:cubicBezTo>
                <a:cubicBezTo>
                  <a:pt x="438366" y="5072394"/>
                  <a:pt x="434432" y="5069945"/>
                  <a:pt x="432727" y="5069835"/>
                </a:cubicBezTo>
                <a:cubicBezTo>
                  <a:pt x="429671" y="5066041"/>
                  <a:pt x="437976" y="5064379"/>
                  <a:pt x="440205" y="5063907"/>
                </a:cubicBezTo>
                <a:cubicBezTo>
                  <a:pt x="438829" y="5062658"/>
                  <a:pt x="440059" y="5059614"/>
                  <a:pt x="438609" y="5058899"/>
                </a:cubicBezTo>
                <a:cubicBezTo>
                  <a:pt x="434591" y="5058147"/>
                  <a:pt x="433446" y="5054074"/>
                  <a:pt x="428916" y="5054789"/>
                </a:cubicBezTo>
                <a:cubicBezTo>
                  <a:pt x="422742" y="5055625"/>
                  <a:pt x="411636" y="5052473"/>
                  <a:pt x="406545" y="5048799"/>
                </a:cubicBezTo>
                <a:cubicBezTo>
                  <a:pt x="406874" y="5046738"/>
                  <a:pt x="408335" y="5041064"/>
                  <a:pt x="410954" y="5044665"/>
                </a:cubicBezTo>
                <a:cubicBezTo>
                  <a:pt x="408859" y="5047102"/>
                  <a:pt x="408238" y="5047114"/>
                  <a:pt x="414838" y="5048545"/>
                </a:cubicBezTo>
                <a:cubicBezTo>
                  <a:pt x="421451" y="5045514"/>
                  <a:pt x="429281" y="5054183"/>
                  <a:pt x="435675" y="5050994"/>
                </a:cubicBezTo>
                <a:cubicBezTo>
                  <a:pt x="436965" y="5054522"/>
                  <a:pt x="442129" y="5052764"/>
                  <a:pt x="443286" y="5056547"/>
                </a:cubicBezTo>
                <a:cubicBezTo>
                  <a:pt x="446184" y="5054510"/>
                  <a:pt x="450178" y="5056280"/>
                  <a:pt x="451920" y="5058766"/>
                </a:cubicBezTo>
                <a:cubicBezTo>
                  <a:pt x="454782" y="5057311"/>
                  <a:pt x="454903" y="5057347"/>
                  <a:pt x="456633" y="5060124"/>
                </a:cubicBezTo>
                <a:cubicBezTo>
                  <a:pt x="468847" y="5064379"/>
                  <a:pt x="484325" y="5070612"/>
                  <a:pt x="493653" y="5073885"/>
                </a:cubicBezTo>
                <a:cubicBezTo>
                  <a:pt x="492898" y="5077717"/>
                  <a:pt x="500083" y="5076953"/>
                  <a:pt x="502372" y="5078323"/>
                </a:cubicBezTo>
                <a:cubicBezTo>
                  <a:pt x="504114" y="5081693"/>
                  <a:pt x="510617" y="5083403"/>
                  <a:pt x="513893" y="5081718"/>
                </a:cubicBezTo>
                <a:cubicBezTo>
                  <a:pt x="516328" y="5087247"/>
                  <a:pt x="520627" y="5086883"/>
                  <a:pt x="525449" y="5086616"/>
                </a:cubicBezTo>
                <a:lnTo>
                  <a:pt x="532262" y="5087947"/>
                </a:lnTo>
                <a:lnTo>
                  <a:pt x="538175" y="5089102"/>
                </a:lnTo>
                <a:cubicBezTo>
                  <a:pt x="537006" y="5080663"/>
                  <a:pt x="527313" y="5080190"/>
                  <a:pt x="521090" y="5076225"/>
                </a:cubicBezTo>
                <a:cubicBezTo>
                  <a:pt x="518508" y="5072248"/>
                  <a:pt x="513686" y="5073849"/>
                  <a:pt x="512456" y="5068623"/>
                </a:cubicBezTo>
                <a:cubicBezTo>
                  <a:pt x="505709" y="5067896"/>
                  <a:pt x="500777" y="5058754"/>
                  <a:pt x="494274" y="5061603"/>
                </a:cubicBezTo>
                <a:cubicBezTo>
                  <a:pt x="471027" y="5044107"/>
                  <a:pt x="434932" y="5036541"/>
                  <a:pt x="406119" y="5033765"/>
                </a:cubicBezTo>
                <a:close/>
                <a:moveTo>
                  <a:pt x="611279" y="5025605"/>
                </a:moveTo>
                <a:cubicBezTo>
                  <a:pt x="610317" y="5026090"/>
                  <a:pt x="608916" y="5026926"/>
                  <a:pt x="607905" y="5026369"/>
                </a:cubicBezTo>
                <a:cubicBezTo>
                  <a:pt x="605336" y="5026696"/>
                  <a:pt x="606103" y="5030346"/>
                  <a:pt x="603095" y="5028660"/>
                </a:cubicBezTo>
                <a:cubicBezTo>
                  <a:pt x="602097" y="5029230"/>
                  <a:pt x="601086" y="5029788"/>
                  <a:pt x="600075" y="5030358"/>
                </a:cubicBezTo>
                <a:cubicBezTo>
                  <a:pt x="602170" y="5034638"/>
                  <a:pt x="614080" y="5030867"/>
                  <a:pt x="611279" y="5025605"/>
                </a:cubicBezTo>
                <a:close/>
                <a:moveTo>
                  <a:pt x="674494" y="5015809"/>
                </a:moveTo>
                <a:cubicBezTo>
                  <a:pt x="673392" y="5015621"/>
                  <a:pt x="672454" y="5016148"/>
                  <a:pt x="672131" y="5018003"/>
                </a:cubicBezTo>
                <a:cubicBezTo>
                  <a:pt x="673471" y="5020537"/>
                  <a:pt x="675918" y="5018827"/>
                  <a:pt x="677843" y="5017906"/>
                </a:cubicBezTo>
                <a:cubicBezTo>
                  <a:pt x="676863" y="5016900"/>
                  <a:pt x="675596" y="5015996"/>
                  <a:pt x="674494" y="5015809"/>
                </a:cubicBezTo>
                <a:close/>
                <a:moveTo>
                  <a:pt x="668709" y="5014353"/>
                </a:moveTo>
                <a:cubicBezTo>
                  <a:pt x="664545" y="5017021"/>
                  <a:pt x="663899" y="5012328"/>
                  <a:pt x="660416" y="5017481"/>
                </a:cubicBezTo>
                <a:cubicBezTo>
                  <a:pt x="656300" y="5017651"/>
                  <a:pt x="650321" y="5017045"/>
                  <a:pt x="647715" y="5021167"/>
                </a:cubicBezTo>
                <a:cubicBezTo>
                  <a:pt x="641638" y="5019724"/>
                  <a:pt x="636401" y="5023325"/>
                  <a:pt x="630227" y="5021846"/>
                </a:cubicBezTo>
                <a:cubicBezTo>
                  <a:pt x="628254" y="5022743"/>
                  <a:pt x="625015" y="5025884"/>
                  <a:pt x="623919" y="5022574"/>
                </a:cubicBezTo>
                <a:cubicBezTo>
                  <a:pt x="627597" y="5021143"/>
                  <a:pt x="624406" y="5019882"/>
                  <a:pt x="622032" y="5019506"/>
                </a:cubicBezTo>
                <a:cubicBezTo>
                  <a:pt x="620205" y="5019700"/>
                  <a:pt x="620692" y="5023313"/>
                  <a:pt x="618500" y="5022101"/>
                </a:cubicBezTo>
                <a:cubicBezTo>
                  <a:pt x="618025" y="5023871"/>
                  <a:pt x="615370" y="5024247"/>
                  <a:pt x="613982" y="5025387"/>
                </a:cubicBezTo>
                <a:cubicBezTo>
                  <a:pt x="614628" y="5026526"/>
                  <a:pt x="615200" y="5027508"/>
                  <a:pt x="615760" y="5028515"/>
                </a:cubicBezTo>
                <a:cubicBezTo>
                  <a:pt x="620059" y="5028090"/>
                  <a:pt x="624674" y="5025653"/>
                  <a:pt x="628985" y="5026757"/>
                </a:cubicBezTo>
                <a:cubicBezTo>
                  <a:pt x="630812" y="5026078"/>
                  <a:pt x="630520" y="5023022"/>
                  <a:pt x="632602" y="5024198"/>
                </a:cubicBezTo>
                <a:cubicBezTo>
                  <a:pt x="637741" y="5026272"/>
                  <a:pt x="644366" y="5025411"/>
                  <a:pt x="647715" y="5021167"/>
                </a:cubicBezTo>
                <a:cubicBezTo>
                  <a:pt x="649955" y="5021786"/>
                  <a:pt x="652074" y="5022865"/>
                  <a:pt x="654059" y="5021191"/>
                </a:cubicBezTo>
                <a:cubicBezTo>
                  <a:pt x="656166" y="5025581"/>
                  <a:pt x="655947" y="5020512"/>
                  <a:pt x="658175" y="5020525"/>
                </a:cubicBezTo>
                <a:cubicBezTo>
                  <a:pt x="660988" y="5020440"/>
                  <a:pt x="676333" y="5018233"/>
                  <a:pt x="668709" y="5014353"/>
                </a:cubicBezTo>
                <a:close/>
                <a:moveTo>
                  <a:pt x="1040973" y="5006327"/>
                </a:moveTo>
                <a:cubicBezTo>
                  <a:pt x="1041363" y="5007127"/>
                  <a:pt x="1041728" y="5007854"/>
                  <a:pt x="1042093" y="5008582"/>
                </a:cubicBezTo>
                <a:cubicBezTo>
                  <a:pt x="1035907" y="5011758"/>
                  <a:pt x="1038233" y="5011152"/>
                  <a:pt x="1042325" y="5013771"/>
                </a:cubicBezTo>
                <a:cubicBezTo>
                  <a:pt x="1034446" y="5017772"/>
                  <a:pt x="1036577" y="5021737"/>
                  <a:pt x="1033593" y="5026441"/>
                </a:cubicBezTo>
                <a:cubicBezTo>
                  <a:pt x="1032010" y="5028988"/>
                  <a:pt x="1028564" y="5031085"/>
                  <a:pt x="1031304" y="5034298"/>
                </a:cubicBezTo>
                <a:cubicBezTo>
                  <a:pt x="1026567" y="5035171"/>
                  <a:pt x="1032035" y="5041209"/>
                  <a:pt x="1027249" y="5039572"/>
                </a:cubicBezTo>
                <a:cubicBezTo>
                  <a:pt x="1025702" y="5040433"/>
                  <a:pt x="1023072" y="5041137"/>
                  <a:pt x="1025044" y="5043222"/>
                </a:cubicBezTo>
                <a:cubicBezTo>
                  <a:pt x="1017750" y="5046544"/>
                  <a:pt x="1018420" y="5055334"/>
                  <a:pt x="1013402" y="5060148"/>
                </a:cubicBezTo>
                <a:cubicBezTo>
                  <a:pt x="1014864" y="5061482"/>
                  <a:pt x="1014705" y="5065252"/>
                  <a:pt x="1012172" y="5064234"/>
                </a:cubicBezTo>
                <a:cubicBezTo>
                  <a:pt x="1012112" y="5066756"/>
                  <a:pt x="1009067" y="5064404"/>
                  <a:pt x="1008105" y="5065968"/>
                </a:cubicBezTo>
                <a:cubicBezTo>
                  <a:pt x="1005730" y="5070672"/>
                  <a:pt x="1000689" y="5074176"/>
                  <a:pt x="998960" y="5079172"/>
                </a:cubicBezTo>
                <a:cubicBezTo>
                  <a:pt x="995111" y="5082942"/>
                  <a:pt x="983384" y="5094170"/>
                  <a:pt x="986002" y="5099238"/>
                </a:cubicBezTo>
                <a:cubicBezTo>
                  <a:pt x="983007" y="5100002"/>
                  <a:pt x="981594" y="5107119"/>
                  <a:pt x="986380" y="5104864"/>
                </a:cubicBezTo>
                <a:cubicBezTo>
                  <a:pt x="987890" y="5100268"/>
                  <a:pt x="986684" y="5097868"/>
                  <a:pt x="992116" y="5097310"/>
                </a:cubicBezTo>
                <a:cubicBezTo>
                  <a:pt x="992530" y="5089538"/>
                  <a:pt x="997121" y="5094230"/>
                  <a:pt x="997656" y="5089841"/>
                </a:cubicBezTo>
                <a:cubicBezTo>
                  <a:pt x="995878" y="5087295"/>
                  <a:pt x="997352" y="5084143"/>
                  <a:pt x="999629" y="5083100"/>
                </a:cubicBezTo>
                <a:cubicBezTo>
                  <a:pt x="1001091" y="5076686"/>
                  <a:pt x="1006534" y="5082324"/>
                  <a:pt x="1014364" y="5069047"/>
                </a:cubicBezTo>
                <a:cubicBezTo>
                  <a:pt x="1015448" y="5066853"/>
                  <a:pt x="1017762" y="5066331"/>
                  <a:pt x="1017811" y="5063555"/>
                </a:cubicBezTo>
                <a:cubicBezTo>
                  <a:pt x="1019869" y="5061991"/>
                  <a:pt x="1021342" y="5060390"/>
                  <a:pt x="1019406" y="5058244"/>
                </a:cubicBezTo>
                <a:cubicBezTo>
                  <a:pt x="1019783" y="5056062"/>
                  <a:pt x="1019808" y="5056074"/>
                  <a:pt x="1022012" y="5056110"/>
                </a:cubicBezTo>
                <a:cubicBezTo>
                  <a:pt x="1024107" y="5054704"/>
                  <a:pt x="1028357" y="5050036"/>
                  <a:pt x="1026043" y="5047211"/>
                </a:cubicBezTo>
                <a:cubicBezTo>
                  <a:pt x="1032631" y="5043270"/>
                  <a:pt x="1034214" y="5036117"/>
                  <a:pt x="1039451" y="5031231"/>
                </a:cubicBezTo>
                <a:cubicBezTo>
                  <a:pt x="1036419" y="5026017"/>
                  <a:pt x="1042641" y="5021640"/>
                  <a:pt x="1044651" y="5017881"/>
                </a:cubicBezTo>
                <a:cubicBezTo>
                  <a:pt x="1041326" y="5012995"/>
                  <a:pt x="1054941" y="5005623"/>
                  <a:pt x="1040973" y="5006327"/>
                </a:cubicBezTo>
                <a:close/>
                <a:moveTo>
                  <a:pt x="713096" y="5005619"/>
                </a:moveTo>
                <a:cubicBezTo>
                  <a:pt x="708775" y="5006948"/>
                  <a:pt x="704037" y="5008679"/>
                  <a:pt x="701419" y="5007175"/>
                </a:cubicBezTo>
                <a:cubicBezTo>
                  <a:pt x="698533" y="5008412"/>
                  <a:pt x="695586" y="5008776"/>
                  <a:pt x="692870" y="5010219"/>
                </a:cubicBezTo>
                <a:cubicBezTo>
                  <a:pt x="688730" y="5007915"/>
                  <a:pt x="680449" y="5011067"/>
                  <a:pt x="688791" y="5012728"/>
                </a:cubicBezTo>
                <a:cubicBezTo>
                  <a:pt x="689801" y="5013153"/>
                  <a:pt x="689424" y="5014353"/>
                  <a:pt x="688547" y="5014377"/>
                </a:cubicBezTo>
                <a:cubicBezTo>
                  <a:pt x="683883" y="5013165"/>
                  <a:pt x="686879" y="5016693"/>
                  <a:pt x="689631" y="5016524"/>
                </a:cubicBezTo>
                <a:cubicBezTo>
                  <a:pt x="691129" y="5015711"/>
                  <a:pt x="692188" y="5015238"/>
                  <a:pt x="693747" y="5015651"/>
                </a:cubicBezTo>
                <a:cubicBezTo>
                  <a:pt x="699543" y="5013141"/>
                  <a:pt x="706083" y="5015093"/>
                  <a:pt x="709955" y="5009503"/>
                </a:cubicBezTo>
                <a:cubicBezTo>
                  <a:pt x="714120" y="5012401"/>
                  <a:pt x="714973" y="5006096"/>
                  <a:pt x="716276" y="5008461"/>
                </a:cubicBezTo>
                <a:cubicBezTo>
                  <a:pt x="714656" y="5013359"/>
                  <a:pt x="720587" y="5011104"/>
                  <a:pt x="723010" y="5010364"/>
                </a:cubicBezTo>
                <a:cubicBezTo>
                  <a:pt x="721987" y="5008461"/>
                  <a:pt x="718322" y="5008679"/>
                  <a:pt x="722280" y="5006472"/>
                </a:cubicBezTo>
                <a:cubicBezTo>
                  <a:pt x="721324" y="5003362"/>
                  <a:pt x="717418" y="5004290"/>
                  <a:pt x="713096" y="5005619"/>
                </a:cubicBezTo>
                <a:close/>
                <a:moveTo>
                  <a:pt x="1246893" y="5004878"/>
                </a:moveTo>
                <a:cubicBezTo>
                  <a:pt x="1247914" y="5004726"/>
                  <a:pt x="1249311" y="5005127"/>
                  <a:pt x="1248787" y="5006436"/>
                </a:cubicBezTo>
                <a:cubicBezTo>
                  <a:pt x="1248373" y="5006921"/>
                  <a:pt x="1247801" y="5006884"/>
                  <a:pt x="1247253" y="5006630"/>
                </a:cubicBezTo>
                <a:cubicBezTo>
                  <a:pt x="1245226" y="5005733"/>
                  <a:pt x="1245871" y="5005029"/>
                  <a:pt x="1246893" y="5004878"/>
                </a:cubicBezTo>
                <a:close/>
                <a:moveTo>
                  <a:pt x="767167" y="5003987"/>
                </a:moveTo>
                <a:cubicBezTo>
                  <a:pt x="761736" y="5005260"/>
                  <a:pt x="755720" y="5003308"/>
                  <a:pt x="750410" y="5006302"/>
                </a:cubicBezTo>
                <a:cubicBezTo>
                  <a:pt x="742446" y="5005551"/>
                  <a:pt x="733580" y="5002726"/>
                  <a:pt x="726152" y="5005842"/>
                </a:cubicBezTo>
                <a:cubicBezTo>
                  <a:pt x="722730" y="5016924"/>
                  <a:pt x="758192" y="5012510"/>
                  <a:pt x="764780" y="5012377"/>
                </a:cubicBezTo>
                <a:cubicBezTo>
                  <a:pt x="768896" y="5012074"/>
                  <a:pt x="773329" y="5016293"/>
                  <a:pt x="777116" y="5013905"/>
                </a:cubicBezTo>
                <a:cubicBezTo>
                  <a:pt x="782194" y="5014414"/>
                  <a:pt x="787187" y="5018306"/>
                  <a:pt x="791717" y="5014147"/>
                </a:cubicBezTo>
                <a:cubicBezTo>
                  <a:pt x="792156" y="5014826"/>
                  <a:pt x="792606" y="5015517"/>
                  <a:pt x="793033" y="5016184"/>
                </a:cubicBezTo>
                <a:cubicBezTo>
                  <a:pt x="798854" y="5013068"/>
                  <a:pt x="800680" y="5022149"/>
                  <a:pt x="808900" y="5017239"/>
                </a:cubicBezTo>
                <a:cubicBezTo>
                  <a:pt x="813163" y="5017712"/>
                  <a:pt x="811506" y="5023435"/>
                  <a:pt x="816231" y="5017299"/>
                </a:cubicBezTo>
                <a:cubicBezTo>
                  <a:pt x="835046" y="5027836"/>
                  <a:pt x="863286" y="5018427"/>
                  <a:pt x="823635" y="5010304"/>
                </a:cubicBezTo>
                <a:cubicBezTo>
                  <a:pt x="823185" y="5009588"/>
                  <a:pt x="822747" y="5008897"/>
                  <a:pt x="822333" y="5008242"/>
                </a:cubicBezTo>
                <a:cubicBezTo>
                  <a:pt x="815294" y="5010728"/>
                  <a:pt x="807049" y="5004023"/>
                  <a:pt x="800437" y="5009237"/>
                </a:cubicBezTo>
                <a:cubicBezTo>
                  <a:pt x="791815" y="5001380"/>
                  <a:pt x="778176" y="5010061"/>
                  <a:pt x="767167" y="5003987"/>
                </a:cubicBezTo>
                <a:close/>
                <a:moveTo>
                  <a:pt x="1011807" y="4994845"/>
                </a:moveTo>
                <a:cubicBezTo>
                  <a:pt x="1013719" y="4997233"/>
                  <a:pt x="1011296" y="5000386"/>
                  <a:pt x="1013074" y="5002580"/>
                </a:cubicBezTo>
                <a:cubicBezTo>
                  <a:pt x="1012343" y="5005866"/>
                  <a:pt x="1010029" y="5007842"/>
                  <a:pt x="1007508" y="5009746"/>
                </a:cubicBezTo>
                <a:cubicBezTo>
                  <a:pt x="1007862" y="5010461"/>
                  <a:pt x="1008227" y="5011189"/>
                  <a:pt x="1008568" y="5011904"/>
                </a:cubicBezTo>
                <a:cubicBezTo>
                  <a:pt x="1005316" y="5013213"/>
                  <a:pt x="1005706" y="5016390"/>
                  <a:pt x="1006424" y="5018730"/>
                </a:cubicBezTo>
                <a:cubicBezTo>
                  <a:pt x="1004598" y="5019288"/>
                  <a:pt x="1002783" y="5018767"/>
                  <a:pt x="1000920" y="5020476"/>
                </a:cubicBezTo>
                <a:cubicBezTo>
                  <a:pt x="1001675" y="5021931"/>
                  <a:pt x="1002430" y="5023386"/>
                  <a:pt x="1003185" y="5024841"/>
                </a:cubicBezTo>
                <a:cubicBezTo>
                  <a:pt x="1002174" y="5025423"/>
                  <a:pt x="1001164" y="5025981"/>
                  <a:pt x="1000104" y="5026587"/>
                </a:cubicBezTo>
                <a:cubicBezTo>
                  <a:pt x="999666" y="5025896"/>
                  <a:pt x="999227" y="5025193"/>
                  <a:pt x="998667" y="5024308"/>
                </a:cubicBezTo>
                <a:cubicBezTo>
                  <a:pt x="997303" y="5027036"/>
                  <a:pt x="993041" y="5028418"/>
                  <a:pt x="995818" y="5031740"/>
                </a:cubicBezTo>
                <a:cubicBezTo>
                  <a:pt x="987317" y="5038554"/>
                  <a:pt x="985089" y="5050400"/>
                  <a:pt x="976211" y="5057020"/>
                </a:cubicBezTo>
                <a:cubicBezTo>
                  <a:pt x="977185" y="5059020"/>
                  <a:pt x="979962" y="5057941"/>
                  <a:pt x="980608" y="5060148"/>
                </a:cubicBezTo>
                <a:cubicBezTo>
                  <a:pt x="973922" y="5059469"/>
                  <a:pt x="975274" y="5061470"/>
                  <a:pt x="973203" y="5067047"/>
                </a:cubicBezTo>
                <a:cubicBezTo>
                  <a:pt x="968929" y="5072357"/>
                  <a:pt x="965154" y="5077171"/>
                  <a:pt x="961768" y="5082748"/>
                </a:cubicBezTo>
                <a:cubicBezTo>
                  <a:pt x="959126" y="5081657"/>
                  <a:pt x="959406" y="5086240"/>
                  <a:pt x="958541" y="5087707"/>
                </a:cubicBezTo>
                <a:cubicBezTo>
                  <a:pt x="950175" y="5090811"/>
                  <a:pt x="946169" y="5093733"/>
                  <a:pt x="953524" y="5101905"/>
                </a:cubicBezTo>
                <a:cubicBezTo>
                  <a:pt x="959784" y="5097795"/>
                  <a:pt x="966165" y="5094000"/>
                  <a:pt x="964423" y="5086301"/>
                </a:cubicBezTo>
                <a:cubicBezTo>
                  <a:pt x="963875" y="5084434"/>
                  <a:pt x="960965" y="5085113"/>
                  <a:pt x="961768" y="5082748"/>
                </a:cubicBezTo>
                <a:cubicBezTo>
                  <a:pt x="965605" y="5082263"/>
                  <a:pt x="966664" y="5087586"/>
                  <a:pt x="969855" y="5085889"/>
                </a:cubicBezTo>
                <a:cubicBezTo>
                  <a:pt x="973837" y="5079208"/>
                  <a:pt x="977356" y="5072248"/>
                  <a:pt x="984188" y="5067629"/>
                </a:cubicBezTo>
                <a:cubicBezTo>
                  <a:pt x="984480" y="5066053"/>
                  <a:pt x="986453" y="5059808"/>
                  <a:pt x="983055" y="5062985"/>
                </a:cubicBezTo>
                <a:cubicBezTo>
                  <a:pt x="981095" y="5063325"/>
                  <a:pt x="982714" y="5060754"/>
                  <a:pt x="983871" y="5061845"/>
                </a:cubicBezTo>
                <a:cubicBezTo>
                  <a:pt x="983457" y="5059724"/>
                  <a:pt x="986599" y="5061470"/>
                  <a:pt x="988073" y="5059978"/>
                </a:cubicBezTo>
                <a:cubicBezTo>
                  <a:pt x="988389" y="5057941"/>
                  <a:pt x="989156" y="5056280"/>
                  <a:pt x="991166" y="5055480"/>
                </a:cubicBezTo>
                <a:cubicBezTo>
                  <a:pt x="992018" y="5049102"/>
                  <a:pt x="995136" y="5045562"/>
                  <a:pt x="1000031" y="5042167"/>
                </a:cubicBezTo>
                <a:cubicBezTo>
                  <a:pt x="1000944" y="5037608"/>
                  <a:pt x="1004488" y="5035535"/>
                  <a:pt x="1005134" y="5030879"/>
                </a:cubicBezTo>
                <a:cubicBezTo>
                  <a:pt x="1010102" y="5030127"/>
                  <a:pt x="1005876" y="5023435"/>
                  <a:pt x="1008750" y="5023629"/>
                </a:cubicBezTo>
                <a:cubicBezTo>
                  <a:pt x="1011235" y="5024732"/>
                  <a:pt x="1010626" y="5021701"/>
                  <a:pt x="1012331" y="5021094"/>
                </a:cubicBezTo>
                <a:cubicBezTo>
                  <a:pt x="1014985" y="5019991"/>
                  <a:pt x="1011722" y="5018500"/>
                  <a:pt x="1010285" y="5019033"/>
                </a:cubicBezTo>
                <a:cubicBezTo>
                  <a:pt x="1008580" y="5021749"/>
                  <a:pt x="1007935" y="5017396"/>
                  <a:pt x="1010382" y="5018694"/>
                </a:cubicBezTo>
                <a:cubicBezTo>
                  <a:pt x="1009859" y="5016766"/>
                  <a:pt x="1014815" y="5018136"/>
                  <a:pt x="1014730" y="5016123"/>
                </a:cubicBezTo>
                <a:cubicBezTo>
                  <a:pt x="1020417" y="5004023"/>
                  <a:pt x="1007947" y="5008800"/>
                  <a:pt x="1020258" y="5002532"/>
                </a:cubicBezTo>
                <a:cubicBezTo>
                  <a:pt x="1017860" y="4998700"/>
                  <a:pt x="1018225" y="4992456"/>
                  <a:pt x="1011807" y="4994845"/>
                </a:cubicBezTo>
                <a:close/>
                <a:moveTo>
                  <a:pt x="798745" y="4983872"/>
                </a:moveTo>
                <a:cubicBezTo>
                  <a:pt x="800233" y="4983990"/>
                  <a:pt x="801302" y="4985169"/>
                  <a:pt x="800059" y="4987570"/>
                </a:cubicBezTo>
                <a:cubicBezTo>
                  <a:pt x="798220" y="4987267"/>
                  <a:pt x="795517" y="4985727"/>
                  <a:pt x="794190" y="4987339"/>
                </a:cubicBezTo>
                <a:cubicBezTo>
                  <a:pt x="793410" y="4987764"/>
                  <a:pt x="792862" y="4986564"/>
                  <a:pt x="793581" y="4986260"/>
                </a:cubicBezTo>
                <a:cubicBezTo>
                  <a:pt x="793983" y="4985800"/>
                  <a:pt x="795395" y="4985957"/>
                  <a:pt x="794908" y="4986539"/>
                </a:cubicBezTo>
                <a:cubicBezTo>
                  <a:pt x="795347" y="4984696"/>
                  <a:pt x="797256" y="4983753"/>
                  <a:pt x="798745" y="4983872"/>
                </a:cubicBezTo>
                <a:close/>
                <a:moveTo>
                  <a:pt x="797721" y="4976403"/>
                </a:moveTo>
                <a:cubicBezTo>
                  <a:pt x="797940" y="4976549"/>
                  <a:pt x="798135" y="4976621"/>
                  <a:pt x="798391" y="4976815"/>
                </a:cubicBezTo>
                <a:cubicBezTo>
                  <a:pt x="798415" y="4977191"/>
                  <a:pt x="798306" y="4977434"/>
                  <a:pt x="798415" y="4977906"/>
                </a:cubicBezTo>
                <a:cubicBezTo>
                  <a:pt x="797904" y="4977652"/>
                  <a:pt x="797612" y="4976840"/>
                  <a:pt x="797721" y="4976403"/>
                </a:cubicBezTo>
                <a:close/>
                <a:moveTo>
                  <a:pt x="798379" y="4976306"/>
                </a:moveTo>
                <a:cubicBezTo>
                  <a:pt x="798452" y="4976342"/>
                  <a:pt x="798464" y="4976306"/>
                  <a:pt x="798549" y="4976367"/>
                </a:cubicBezTo>
                <a:cubicBezTo>
                  <a:pt x="798841" y="4976621"/>
                  <a:pt x="798939" y="4977131"/>
                  <a:pt x="798427" y="4976840"/>
                </a:cubicBezTo>
                <a:cubicBezTo>
                  <a:pt x="798415" y="4976827"/>
                  <a:pt x="798403" y="4976827"/>
                  <a:pt x="798391" y="4976815"/>
                </a:cubicBezTo>
                <a:lnTo>
                  <a:pt x="798367" y="4976308"/>
                </a:lnTo>
                <a:close/>
                <a:moveTo>
                  <a:pt x="146098" y="4972899"/>
                </a:moveTo>
                <a:cubicBezTo>
                  <a:pt x="145027" y="4973736"/>
                  <a:pt x="142993" y="4973881"/>
                  <a:pt x="142859" y="4975348"/>
                </a:cubicBezTo>
                <a:cubicBezTo>
                  <a:pt x="142786" y="4976500"/>
                  <a:pt x="142555" y="4975251"/>
                  <a:pt x="143955" y="4975651"/>
                </a:cubicBezTo>
                <a:cubicBezTo>
                  <a:pt x="144600" y="4976961"/>
                  <a:pt x="145343" y="4978476"/>
                  <a:pt x="145976" y="4979786"/>
                </a:cubicBezTo>
                <a:cubicBezTo>
                  <a:pt x="147803" y="4981362"/>
                  <a:pt x="152918" y="4977628"/>
                  <a:pt x="149788" y="4977567"/>
                </a:cubicBezTo>
                <a:cubicBezTo>
                  <a:pt x="147547" y="4975639"/>
                  <a:pt x="147426" y="4973821"/>
                  <a:pt x="146098" y="4972899"/>
                </a:cubicBezTo>
                <a:close/>
                <a:moveTo>
                  <a:pt x="134421" y="4963921"/>
                </a:moveTo>
                <a:cubicBezTo>
                  <a:pt x="132919" y="4963221"/>
                  <a:pt x="131424" y="4963454"/>
                  <a:pt x="131119" y="4965818"/>
                </a:cubicBezTo>
                <a:cubicBezTo>
                  <a:pt x="132824" y="4968037"/>
                  <a:pt x="130998" y="4968001"/>
                  <a:pt x="130364" y="4969492"/>
                </a:cubicBezTo>
                <a:cubicBezTo>
                  <a:pt x="131095" y="4971674"/>
                  <a:pt x="133519" y="4969735"/>
                  <a:pt x="134651" y="4969541"/>
                </a:cubicBezTo>
                <a:cubicBezTo>
                  <a:pt x="137026" y="4969856"/>
                  <a:pt x="137026" y="4969953"/>
                  <a:pt x="137769" y="4967625"/>
                </a:cubicBezTo>
                <a:cubicBezTo>
                  <a:pt x="137434" y="4966255"/>
                  <a:pt x="135924" y="4964622"/>
                  <a:pt x="134421" y="4963921"/>
                </a:cubicBezTo>
                <a:close/>
                <a:moveTo>
                  <a:pt x="117127" y="4957367"/>
                </a:moveTo>
                <a:cubicBezTo>
                  <a:pt x="113547" y="4956337"/>
                  <a:pt x="113657" y="4965139"/>
                  <a:pt x="117444" y="4961878"/>
                </a:cubicBezTo>
                <a:cubicBezTo>
                  <a:pt x="117115" y="4961162"/>
                  <a:pt x="116823" y="4960496"/>
                  <a:pt x="116518" y="4959841"/>
                </a:cubicBezTo>
                <a:cubicBezTo>
                  <a:pt x="118101" y="4959295"/>
                  <a:pt x="119258" y="4957889"/>
                  <a:pt x="117127" y="4957367"/>
                </a:cubicBezTo>
                <a:close/>
                <a:moveTo>
                  <a:pt x="738062" y="4956009"/>
                </a:moveTo>
                <a:cubicBezTo>
                  <a:pt x="734944" y="4955149"/>
                  <a:pt x="731547" y="4956325"/>
                  <a:pt x="728612" y="4957961"/>
                </a:cubicBezTo>
                <a:cubicBezTo>
                  <a:pt x="731790" y="4959720"/>
                  <a:pt x="731656" y="4961708"/>
                  <a:pt x="730414" y="4964715"/>
                </a:cubicBezTo>
                <a:cubicBezTo>
                  <a:pt x="728417" y="4963042"/>
                  <a:pt x="723083" y="4967358"/>
                  <a:pt x="723692" y="4962848"/>
                </a:cubicBezTo>
                <a:cubicBezTo>
                  <a:pt x="719028" y="4963151"/>
                  <a:pt x="715314" y="4967091"/>
                  <a:pt x="713585" y="4970644"/>
                </a:cubicBezTo>
                <a:cubicBezTo>
                  <a:pt x="711429" y="4970220"/>
                  <a:pt x="710382" y="4970692"/>
                  <a:pt x="709968" y="4972705"/>
                </a:cubicBezTo>
                <a:cubicBezTo>
                  <a:pt x="707228" y="4974778"/>
                  <a:pt x="691981" y="4978016"/>
                  <a:pt x="696377" y="4982332"/>
                </a:cubicBezTo>
                <a:cubicBezTo>
                  <a:pt x="700603" y="4984733"/>
                  <a:pt x="692420" y="4984551"/>
                  <a:pt x="692273" y="4981277"/>
                </a:cubicBezTo>
                <a:cubicBezTo>
                  <a:pt x="690337" y="4983799"/>
                  <a:pt x="688912" y="4984866"/>
                  <a:pt x="684821" y="4986382"/>
                </a:cubicBezTo>
                <a:cubicBezTo>
                  <a:pt x="682982" y="4985145"/>
                  <a:pt x="680863" y="4991607"/>
                  <a:pt x="677282" y="4989667"/>
                </a:cubicBezTo>
                <a:cubicBezTo>
                  <a:pt x="674579" y="4990104"/>
                  <a:pt x="674080" y="4994202"/>
                  <a:pt x="671461" y="4993475"/>
                </a:cubicBezTo>
                <a:cubicBezTo>
                  <a:pt x="669611" y="4993681"/>
                  <a:pt x="667528" y="4996675"/>
                  <a:pt x="666700" y="4998482"/>
                </a:cubicBezTo>
                <a:cubicBezTo>
                  <a:pt x="665324" y="4999646"/>
                  <a:pt x="663205" y="4997985"/>
                  <a:pt x="661963" y="4999707"/>
                </a:cubicBezTo>
                <a:cubicBezTo>
                  <a:pt x="659905" y="4999088"/>
                  <a:pt x="658882" y="4999973"/>
                  <a:pt x="658504" y="5001525"/>
                </a:cubicBezTo>
                <a:cubicBezTo>
                  <a:pt x="656422" y="5004290"/>
                  <a:pt x="651173" y="5001659"/>
                  <a:pt x="653718" y="5005636"/>
                </a:cubicBezTo>
                <a:cubicBezTo>
                  <a:pt x="652196" y="5007418"/>
                  <a:pt x="648433" y="5003890"/>
                  <a:pt x="648092" y="5006848"/>
                </a:cubicBezTo>
                <a:cubicBezTo>
                  <a:pt x="650820" y="5007127"/>
                  <a:pt x="651685" y="5008642"/>
                  <a:pt x="650516" y="5011128"/>
                </a:cubicBezTo>
                <a:cubicBezTo>
                  <a:pt x="648117" y="5010983"/>
                  <a:pt x="648786" y="5005260"/>
                  <a:pt x="646521" y="5007018"/>
                </a:cubicBezTo>
                <a:cubicBezTo>
                  <a:pt x="645754" y="5008509"/>
                  <a:pt x="645072" y="5010182"/>
                  <a:pt x="642977" y="5009043"/>
                </a:cubicBezTo>
                <a:cubicBezTo>
                  <a:pt x="641528" y="5009649"/>
                  <a:pt x="641760" y="5011407"/>
                  <a:pt x="640323" y="5011916"/>
                </a:cubicBezTo>
                <a:cubicBezTo>
                  <a:pt x="638289" y="5012644"/>
                  <a:pt x="640712" y="5014462"/>
                  <a:pt x="641151" y="5015699"/>
                </a:cubicBezTo>
                <a:cubicBezTo>
                  <a:pt x="643867" y="5013019"/>
                  <a:pt x="648689" y="5013274"/>
                  <a:pt x="650516" y="5011128"/>
                </a:cubicBezTo>
                <a:cubicBezTo>
                  <a:pt x="653134" y="5012280"/>
                  <a:pt x="653061" y="5005684"/>
                  <a:pt x="655314" y="5010570"/>
                </a:cubicBezTo>
                <a:cubicBezTo>
                  <a:pt x="659698" y="5007745"/>
                  <a:pt x="670633" y="5009455"/>
                  <a:pt x="664301" y="5001707"/>
                </a:cubicBezTo>
                <a:cubicBezTo>
                  <a:pt x="673495" y="5000022"/>
                  <a:pt x="671425" y="5007515"/>
                  <a:pt x="681788" y="4996336"/>
                </a:cubicBezTo>
                <a:cubicBezTo>
                  <a:pt x="686002" y="4999003"/>
                  <a:pt x="686976" y="4992796"/>
                  <a:pt x="690154" y="4993244"/>
                </a:cubicBezTo>
                <a:cubicBezTo>
                  <a:pt x="693284" y="4992990"/>
                  <a:pt x="691713" y="4988128"/>
                  <a:pt x="696231" y="4987752"/>
                </a:cubicBezTo>
                <a:cubicBezTo>
                  <a:pt x="702734" y="4987837"/>
                  <a:pt x="708847" y="4982829"/>
                  <a:pt x="713816" y="4978925"/>
                </a:cubicBezTo>
                <a:cubicBezTo>
                  <a:pt x="714668" y="4974706"/>
                  <a:pt x="718663" y="4979349"/>
                  <a:pt x="718979" y="4973263"/>
                </a:cubicBezTo>
                <a:cubicBezTo>
                  <a:pt x="720721" y="4972414"/>
                  <a:pt x="721951" y="4970959"/>
                  <a:pt x="723789" y="4971905"/>
                </a:cubicBezTo>
                <a:lnTo>
                  <a:pt x="723777" y="4971905"/>
                </a:lnTo>
                <a:cubicBezTo>
                  <a:pt x="725604" y="4970559"/>
                  <a:pt x="726225" y="4968461"/>
                  <a:pt x="728709" y="4967843"/>
                </a:cubicBezTo>
                <a:cubicBezTo>
                  <a:pt x="732655" y="4969104"/>
                  <a:pt x="730037" y="4966631"/>
                  <a:pt x="730414" y="4964715"/>
                </a:cubicBezTo>
                <a:cubicBezTo>
                  <a:pt x="735992" y="4965806"/>
                  <a:pt x="733629" y="4957525"/>
                  <a:pt x="737891" y="4957792"/>
                </a:cubicBezTo>
                <a:cubicBezTo>
                  <a:pt x="739633" y="4958337"/>
                  <a:pt x="740303" y="4956579"/>
                  <a:pt x="738062" y="4956009"/>
                </a:cubicBezTo>
                <a:close/>
                <a:moveTo>
                  <a:pt x="112037" y="4956009"/>
                </a:moveTo>
                <a:cubicBezTo>
                  <a:pt x="111891" y="4957379"/>
                  <a:pt x="110503" y="4957343"/>
                  <a:pt x="109748" y="4958034"/>
                </a:cubicBezTo>
                <a:cubicBezTo>
                  <a:pt x="111270" y="4961890"/>
                  <a:pt x="115605" y="4957137"/>
                  <a:pt x="112037" y="4956009"/>
                </a:cubicBezTo>
                <a:close/>
                <a:moveTo>
                  <a:pt x="105924" y="4948977"/>
                </a:moveTo>
                <a:cubicBezTo>
                  <a:pt x="104280" y="4950711"/>
                  <a:pt x="99348" y="4948529"/>
                  <a:pt x="102075" y="4952202"/>
                </a:cubicBezTo>
                <a:cubicBezTo>
                  <a:pt x="98812" y="4955512"/>
                  <a:pt x="95840" y="4946673"/>
                  <a:pt x="95000" y="4952190"/>
                </a:cubicBezTo>
                <a:cubicBezTo>
                  <a:pt x="97582" y="4954361"/>
                  <a:pt x="103439" y="4956228"/>
                  <a:pt x="106691" y="4955391"/>
                </a:cubicBezTo>
                <a:cubicBezTo>
                  <a:pt x="104669" y="4952990"/>
                  <a:pt x="107178" y="4951075"/>
                  <a:pt x="105924" y="4948977"/>
                </a:cubicBezTo>
                <a:close/>
                <a:moveTo>
                  <a:pt x="38994" y="4948371"/>
                </a:moveTo>
                <a:cubicBezTo>
                  <a:pt x="37156" y="4950311"/>
                  <a:pt x="32065" y="4948310"/>
                  <a:pt x="34318" y="4952615"/>
                </a:cubicBezTo>
                <a:cubicBezTo>
                  <a:pt x="36157" y="4950675"/>
                  <a:pt x="41247" y="4952675"/>
                  <a:pt x="38994" y="4948371"/>
                </a:cubicBezTo>
                <a:close/>
                <a:moveTo>
                  <a:pt x="56737" y="4947929"/>
                </a:moveTo>
                <a:cubicBezTo>
                  <a:pt x="55143" y="4946541"/>
                  <a:pt x="51410" y="4946474"/>
                  <a:pt x="50722" y="4948795"/>
                </a:cubicBezTo>
                <a:cubicBezTo>
                  <a:pt x="47775" y="4949911"/>
                  <a:pt x="44194" y="4949401"/>
                  <a:pt x="43987" y="4953427"/>
                </a:cubicBezTo>
                <a:cubicBezTo>
                  <a:pt x="41868" y="4952360"/>
                  <a:pt x="40297" y="4953172"/>
                  <a:pt x="38459" y="4954445"/>
                </a:cubicBezTo>
                <a:cubicBezTo>
                  <a:pt x="38946" y="4957416"/>
                  <a:pt x="43257" y="4955282"/>
                  <a:pt x="43987" y="4953427"/>
                </a:cubicBezTo>
                <a:cubicBezTo>
                  <a:pt x="46557" y="4953257"/>
                  <a:pt x="48676" y="4951390"/>
                  <a:pt x="49918" y="4954991"/>
                </a:cubicBezTo>
                <a:cubicBezTo>
                  <a:pt x="57785" y="4952027"/>
                  <a:pt x="58330" y="4949317"/>
                  <a:pt x="56737" y="4947929"/>
                </a:cubicBezTo>
                <a:close/>
                <a:moveTo>
                  <a:pt x="81300" y="4945813"/>
                </a:moveTo>
                <a:cubicBezTo>
                  <a:pt x="77829" y="4950262"/>
                  <a:pt x="69220" y="4943970"/>
                  <a:pt x="70961" y="4949692"/>
                </a:cubicBezTo>
                <a:cubicBezTo>
                  <a:pt x="75321" y="4947183"/>
                  <a:pt x="83175" y="4954409"/>
                  <a:pt x="86366" y="4950711"/>
                </a:cubicBezTo>
                <a:cubicBezTo>
                  <a:pt x="76380" y="4949110"/>
                  <a:pt x="87608" y="4946880"/>
                  <a:pt x="81300" y="4945813"/>
                </a:cubicBezTo>
                <a:close/>
                <a:moveTo>
                  <a:pt x="583450" y="4936986"/>
                </a:moveTo>
                <a:cubicBezTo>
                  <a:pt x="579263" y="4937325"/>
                  <a:pt x="574526" y="4939453"/>
                  <a:pt x="573601" y="4942199"/>
                </a:cubicBezTo>
                <a:cubicBezTo>
                  <a:pt x="571469" y="4943921"/>
                  <a:pt x="569204" y="4945752"/>
                  <a:pt x="568449" y="4948407"/>
                </a:cubicBezTo>
                <a:lnTo>
                  <a:pt x="568437" y="4948407"/>
                </a:lnTo>
                <a:cubicBezTo>
                  <a:pt x="568340" y="4949632"/>
                  <a:pt x="567305" y="4950323"/>
                  <a:pt x="566050" y="4949959"/>
                </a:cubicBezTo>
                <a:cubicBezTo>
                  <a:pt x="564418" y="4949571"/>
                  <a:pt x="564893" y="4949353"/>
                  <a:pt x="563834" y="4951911"/>
                </a:cubicBezTo>
                <a:cubicBezTo>
                  <a:pt x="557112" y="4956882"/>
                  <a:pt x="550207" y="4962290"/>
                  <a:pt x="544763" y="4968316"/>
                </a:cubicBezTo>
                <a:cubicBezTo>
                  <a:pt x="542681" y="4969007"/>
                  <a:pt x="542718" y="4970717"/>
                  <a:pt x="541183" y="4971796"/>
                </a:cubicBezTo>
                <a:cubicBezTo>
                  <a:pt x="535995" y="4970923"/>
                  <a:pt x="532671" y="4977009"/>
                  <a:pt x="528323" y="4978974"/>
                </a:cubicBezTo>
                <a:cubicBezTo>
                  <a:pt x="525157" y="4977797"/>
                  <a:pt x="523696" y="4981144"/>
                  <a:pt x="521662" y="4982732"/>
                </a:cubicBezTo>
                <a:cubicBezTo>
                  <a:pt x="517108" y="4982962"/>
                  <a:pt x="512249" y="4986115"/>
                  <a:pt x="507718" y="4987837"/>
                </a:cubicBezTo>
                <a:cubicBezTo>
                  <a:pt x="500875" y="4986273"/>
                  <a:pt x="495918" y="4995184"/>
                  <a:pt x="488758" y="4991704"/>
                </a:cubicBezTo>
                <a:cubicBezTo>
                  <a:pt x="486870" y="4992893"/>
                  <a:pt x="483911" y="4996033"/>
                  <a:pt x="482340" y="4996566"/>
                </a:cubicBezTo>
                <a:cubicBezTo>
                  <a:pt x="474083" y="4994202"/>
                  <a:pt x="479101" y="5000628"/>
                  <a:pt x="474010" y="5000192"/>
                </a:cubicBezTo>
                <a:cubicBezTo>
                  <a:pt x="464719" y="5001647"/>
                  <a:pt x="455646" y="5004108"/>
                  <a:pt x="446135" y="5004181"/>
                </a:cubicBezTo>
                <a:cubicBezTo>
                  <a:pt x="444406" y="5009321"/>
                  <a:pt x="435626" y="5002847"/>
                  <a:pt x="431497" y="5002859"/>
                </a:cubicBezTo>
                <a:cubicBezTo>
                  <a:pt x="424398" y="4999185"/>
                  <a:pt x="424642" y="5009346"/>
                  <a:pt x="420416" y="5011819"/>
                </a:cubicBezTo>
                <a:cubicBezTo>
                  <a:pt x="418212" y="5017966"/>
                  <a:pt x="425652" y="5020707"/>
                  <a:pt x="428380" y="5025350"/>
                </a:cubicBezTo>
                <a:cubicBezTo>
                  <a:pt x="435090" y="5025278"/>
                  <a:pt x="437465" y="5034589"/>
                  <a:pt x="443103" y="5034116"/>
                </a:cubicBezTo>
                <a:cubicBezTo>
                  <a:pt x="445039" y="5033207"/>
                  <a:pt x="445271" y="5033268"/>
                  <a:pt x="446586" y="5034977"/>
                </a:cubicBezTo>
                <a:cubicBezTo>
                  <a:pt x="447901" y="5036662"/>
                  <a:pt x="448145" y="5036723"/>
                  <a:pt x="450081" y="5035826"/>
                </a:cubicBezTo>
                <a:cubicBezTo>
                  <a:pt x="457656" y="5036699"/>
                  <a:pt x="466631" y="5047211"/>
                  <a:pt x="475825" y="5044046"/>
                </a:cubicBezTo>
                <a:cubicBezTo>
                  <a:pt x="477225" y="5048157"/>
                  <a:pt x="481573" y="5045526"/>
                  <a:pt x="484702" y="5044677"/>
                </a:cubicBezTo>
                <a:cubicBezTo>
                  <a:pt x="489281" y="5046653"/>
                  <a:pt x="493543" y="5049624"/>
                  <a:pt x="499279" y="5050412"/>
                </a:cubicBezTo>
                <a:cubicBezTo>
                  <a:pt x="503310" y="5043367"/>
                  <a:pt x="512017" y="5054049"/>
                  <a:pt x="517680" y="5049963"/>
                </a:cubicBezTo>
                <a:cubicBezTo>
                  <a:pt x="519714" y="5047623"/>
                  <a:pt x="523696" y="5051345"/>
                  <a:pt x="524305" y="5048339"/>
                </a:cubicBezTo>
                <a:cubicBezTo>
                  <a:pt x="527861" y="5049163"/>
                  <a:pt x="532659" y="5051940"/>
                  <a:pt x="535606" y="5048181"/>
                </a:cubicBezTo>
                <a:cubicBezTo>
                  <a:pt x="539052" y="5047902"/>
                  <a:pt x="538236" y="5051964"/>
                  <a:pt x="541061" y="5049490"/>
                </a:cubicBezTo>
                <a:cubicBezTo>
                  <a:pt x="541487" y="5050097"/>
                  <a:pt x="541926" y="5050727"/>
                  <a:pt x="542413" y="5051430"/>
                </a:cubicBezTo>
                <a:cubicBezTo>
                  <a:pt x="561386" y="5046350"/>
                  <a:pt x="580176" y="5040882"/>
                  <a:pt x="599016" y="5033947"/>
                </a:cubicBezTo>
                <a:cubicBezTo>
                  <a:pt x="598285" y="5032661"/>
                  <a:pt x="597713" y="5031655"/>
                  <a:pt x="597104" y="5030576"/>
                </a:cubicBezTo>
                <a:cubicBezTo>
                  <a:pt x="594510" y="5031037"/>
                  <a:pt x="593682" y="5035208"/>
                  <a:pt x="591295" y="5034407"/>
                </a:cubicBezTo>
                <a:cubicBezTo>
                  <a:pt x="582478" y="5034626"/>
                  <a:pt x="574258" y="5036396"/>
                  <a:pt x="565198" y="5032589"/>
                </a:cubicBezTo>
                <a:cubicBezTo>
                  <a:pt x="544727" y="5034504"/>
                  <a:pt x="523842" y="5036541"/>
                  <a:pt x="502762" y="5031594"/>
                </a:cubicBezTo>
                <a:cubicBezTo>
                  <a:pt x="500497" y="5033728"/>
                  <a:pt x="499657" y="5036323"/>
                  <a:pt x="497160" y="5031958"/>
                </a:cubicBezTo>
                <a:cubicBezTo>
                  <a:pt x="495334" y="5033255"/>
                  <a:pt x="493458" y="5032952"/>
                  <a:pt x="491571" y="5032213"/>
                </a:cubicBezTo>
                <a:cubicBezTo>
                  <a:pt x="488648" y="5033716"/>
                  <a:pt x="488514" y="5033680"/>
                  <a:pt x="486736" y="5030831"/>
                </a:cubicBezTo>
                <a:cubicBezTo>
                  <a:pt x="480245" y="5028466"/>
                  <a:pt x="473560" y="5025338"/>
                  <a:pt x="466533" y="5026551"/>
                </a:cubicBezTo>
                <a:cubicBezTo>
                  <a:pt x="463830" y="5026708"/>
                  <a:pt x="467495" y="5023920"/>
                  <a:pt x="467252" y="5025750"/>
                </a:cubicBezTo>
                <a:cubicBezTo>
                  <a:pt x="467666" y="5019870"/>
                  <a:pt x="460822" y="5026829"/>
                  <a:pt x="459153" y="5022125"/>
                </a:cubicBezTo>
                <a:cubicBezTo>
                  <a:pt x="464402" y="5021288"/>
                  <a:pt x="458959" y="5015748"/>
                  <a:pt x="461942" y="5017069"/>
                </a:cubicBezTo>
                <a:cubicBezTo>
                  <a:pt x="462405" y="5017481"/>
                  <a:pt x="462271" y="5018876"/>
                  <a:pt x="461662" y="5018403"/>
                </a:cubicBezTo>
                <a:cubicBezTo>
                  <a:pt x="463367" y="5018742"/>
                  <a:pt x="464974" y="5019967"/>
                  <a:pt x="465754" y="5018112"/>
                </a:cubicBezTo>
                <a:cubicBezTo>
                  <a:pt x="475849" y="5011310"/>
                  <a:pt x="490329" y="5011710"/>
                  <a:pt x="501691" y="5006048"/>
                </a:cubicBezTo>
                <a:cubicBezTo>
                  <a:pt x="501569" y="5006145"/>
                  <a:pt x="501496" y="5006363"/>
                  <a:pt x="501532" y="5006775"/>
                </a:cubicBezTo>
                <a:cubicBezTo>
                  <a:pt x="501691" y="5007345"/>
                  <a:pt x="502397" y="5008206"/>
                  <a:pt x="502920" y="5007466"/>
                </a:cubicBezTo>
                <a:cubicBezTo>
                  <a:pt x="502993" y="5006751"/>
                  <a:pt x="502105" y="5005805"/>
                  <a:pt x="501703" y="5006048"/>
                </a:cubicBezTo>
                <a:cubicBezTo>
                  <a:pt x="501703" y="5006048"/>
                  <a:pt x="501715" y="5006048"/>
                  <a:pt x="501715" y="5006048"/>
                </a:cubicBezTo>
                <a:cubicBezTo>
                  <a:pt x="502153" y="5002653"/>
                  <a:pt x="507085" y="5007539"/>
                  <a:pt x="507755" y="5003962"/>
                </a:cubicBezTo>
                <a:cubicBezTo>
                  <a:pt x="509082" y="5002374"/>
                  <a:pt x="514636" y="5001913"/>
                  <a:pt x="517095" y="4999501"/>
                </a:cubicBezTo>
                <a:cubicBezTo>
                  <a:pt x="519580" y="4999998"/>
                  <a:pt x="519604" y="4999985"/>
                  <a:pt x="520335" y="4997670"/>
                </a:cubicBezTo>
                <a:cubicBezTo>
                  <a:pt x="526411" y="4993717"/>
                  <a:pt x="553799" y="4986188"/>
                  <a:pt x="549671" y="4976912"/>
                </a:cubicBezTo>
                <a:cubicBezTo>
                  <a:pt x="553507" y="4975651"/>
                  <a:pt x="559633" y="4976961"/>
                  <a:pt x="560314" y="4971286"/>
                </a:cubicBezTo>
                <a:cubicBezTo>
                  <a:pt x="565636" y="4968364"/>
                  <a:pt x="585437" y="4955767"/>
                  <a:pt x="581333" y="4947789"/>
                </a:cubicBezTo>
                <a:cubicBezTo>
                  <a:pt x="585389" y="4947825"/>
                  <a:pt x="587471" y="4945146"/>
                  <a:pt x="589992" y="4942503"/>
                </a:cubicBezTo>
                <a:cubicBezTo>
                  <a:pt x="591271" y="4938096"/>
                  <a:pt x="587636" y="4936647"/>
                  <a:pt x="583450" y="4936986"/>
                </a:cubicBezTo>
                <a:close/>
                <a:moveTo>
                  <a:pt x="1067788" y="4926462"/>
                </a:moveTo>
                <a:cubicBezTo>
                  <a:pt x="1057571" y="4927165"/>
                  <a:pt x="1065572" y="4936404"/>
                  <a:pt x="1071673" y="4932851"/>
                </a:cubicBezTo>
                <a:cubicBezTo>
                  <a:pt x="1076654" y="4935846"/>
                  <a:pt x="1082061" y="4937568"/>
                  <a:pt x="1087967" y="4939459"/>
                </a:cubicBezTo>
                <a:cubicBezTo>
                  <a:pt x="1103056" y="4947304"/>
                  <a:pt x="1118948" y="4962387"/>
                  <a:pt x="1137458" y="4961914"/>
                </a:cubicBezTo>
                <a:cubicBezTo>
                  <a:pt x="1139053" y="4965079"/>
                  <a:pt x="1144704" y="4966158"/>
                  <a:pt x="1147882" y="4965903"/>
                </a:cubicBezTo>
                <a:cubicBezTo>
                  <a:pt x="1148588" y="4965273"/>
                  <a:pt x="1148625" y="4963272"/>
                  <a:pt x="1149794" y="4963672"/>
                </a:cubicBezTo>
                <a:cubicBezTo>
                  <a:pt x="1149904" y="4967952"/>
                  <a:pt x="1152473" y="4970426"/>
                  <a:pt x="1157174" y="4970923"/>
                </a:cubicBezTo>
                <a:cubicBezTo>
                  <a:pt x="1162982" y="4971141"/>
                  <a:pt x="1163202" y="4977688"/>
                  <a:pt x="1169144" y="4977773"/>
                </a:cubicBezTo>
                <a:cubicBezTo>
                  <a:pt x="1171434" y="4980259"/>
                  <a:pt x="1175672" y="4984757"/>
                  <a:pt x="1179069" y="4982356"/>
                </a:cubicBezTo>
                <a:cubicBezTo>
                  <a:pt x="1181748" y="4983702"/>
                  <a:pt x="1183916" y="4987461"/>
                  <a:pt x="1187034" y="4984781"/>
                </a:cubicBezTo>
                <a:cubicBezTo>
                  <a:pt x="1192611" y="4990092"/>
                  <a:pt x="1201525" y="4998458"/>
                  <a:pt x="1210549" y="4992977"/>
                </a:cubicBezTo>
                <a:cubicBezTo>
                  <a:pt x="1213606" y="4993062"/>
                  <a:pt x="1211694" y="4995330"/>
                  <a:pt x="1212668" y="4996869"/>
                </a:cubicBezTo>
                <a:cubicBezTo>
                  <a:pt x="1218489" y="5002059"/>
                  <a:pt x="1223786" y="4998494"/>
                  <a:pt x="1225844" y="5002520"/>
                </a:cubicBezTo>
                <a:cubicBezTo>
                  <a:pt x="1253439" y="5008909"/>
                  <a:pt x="1251832" y="5012559"/>
                  <a:pt x="1254353" y="5007030"/>
                </a:cubicBezTo>
                <a:cubicBezTo>
                  <a:pt x="1254487" y="5005320"/>
                  <a:pt x="1256411" y="5005442"/>
                  <a:pt x="1257641" y="5005672"/>
                </a:cubicBezTo>
                <a:cubicBezTo>
                  <a:pt x="1262000" y="5004314"/>
                  <a:pt x="1259565" y="5007866"/>
                  <a:pt x="1257604" y="5008667"/>
                </a:cubicBezTo>
                <a:cubicBezTo>
                  <a:pt x="1260015" y="5011092"/>
                  <a:pt x="1264789" y="5010970"/>
                  <a:pt x="1268089" y="5012365"/>
                </a:cubicBezTo>
                <a:cubicBezTo>
                  <a:pt x="1269940" y="5011807"/>
                  <a:pt x="1270074" y="5008412"/>
                  <a:pt x="1272498" y="5010000"/>
                </a:cubicBezTo>
                <a:cubicBezTo>
                  <a:pt x="1275700" y="5016220"/>
                  <a:pt x="1276224" y="5009006"/>
                  <a:pt x="1279147" y="5010037"/>
                </a:cubicBezTo>
                <a:cubicBezTo>
                  <a:pt x="1283665" y="5010207"/>
                  <a:pt x="1285491" y="5016414"/>
                  <a:pt x="1289790" y="5012983"/>
                </a:cubicBezTo>
                <a:cubicBezTo>
                  <a:pt x="1298741" y="5015687"/>
                  <a:pt x="1308033" y="5018573"/>
                  <a:pt x="1316399" y="5015020"/>
                </a:cubicBezTo>
                <a:cubicBezTo>
                  <a:pt x="1318323" y="5020343"/>
                  <a:pt x="1323279" y="5014947"/>
                  <a:pt x="1325447" y="5018366"/>
                </a:cubicBezTo>
                <a:cubicBezTo>
                  <a:pt x="1328175" y="5022477"/>
                  <a:pt x="1334093" y="5016511"/>
                  <a:pt x="1336115" y="5022137"/>
                </a:cubicBezTo>
                <a:cubicBezTo>
                  <a:pt x="1339378" y="5019361"/>
                  <a:pt x="1342264" y="5023980"/>
                  <a:pt x="1344261" y="5026235"/>
                </a:cubicBezTo>
                <a:cubicBezTo>
                  <a:pt x="1363441" y="5030164"/>
                  <a:pt x="1342910" y="5020318"/>
                  <a:pt x="1339597" y="5015978"/>
                </a:cubicBezTo>
                <a:cubicBezTo>
                  <a:pt x="1335079" y="5013771"/>
                  <a:pt x="1330391" y="5017130"/>
                  <a:pt x="1327505" y="5012910"/>
                </a:cubicBezTo>
                <a:cubicBezTo>
                  <a:pt x="1325873" y="5016245"/>
                  <a:pt x="1322500" y="5016135"/>
                  <a:pt x="1320697" y="5012607"/>
                </a:cubicBezTo>
                <a:cubicBezTo>
                  <a:pt x="1318968" y="5013989"/>
                  <a:pt x="1317178" y="5013480"/>
                  <a:pt x="1315193" y="5012789"/>
                </a:cubicBezTo>
                <a:cubicBezTo>
                  <a:pt x="1313951" y="5011771"/>
                  <a:pt x="1315765" y="5010025"/>
                  <a:pt x="1314353" y="5009079"/>
                </a:cubicBezTo>
                <a:cubicBezTo>
                  <a:pt x="1312051" y="5010886"/>
                  <a:pt x="1309555" y="5009467"/>
                  <a:pt x="1307058" y="5008849"/>
                </a:cubicBezTo>
                <a:cubicBezTo>
                  <a:pt x="1304708" y="5011286"/>
                  <a:pt x="1302090" y="5007891"/>
                  <a:pt x="1299849" y="5010146"/>
                </a:cubicBezTo>
                <a:cubicBezTo>
                  <a:pt x="1297986" y="5009370"/>
                  <a:pt x="1300239" y="5007515"/>
                  <a:pt x="1298863" y="5006557"/>
                </a:cubicBezTo>
                <a:cubicBezTo>
                  <a:pt x="1295928" y="5008752"/>
                  <a:pt x="1292408" y="5006084"/>
                  <a:pt x="1289145" y="5005587"/>
                </a:cubicBezTo>
                <a:cubicBezTo>
                  <a:pt x="1289230" y="5008497"/>
                  <a:pt x="1285650" y="5013116"/>
                  <a:pt x="1284858" y="5008036"/>
                </a:cubicBezTo>
                <a:cubicBezTo>
                  <a:pt x="1284943" y="5008157"/>
                  <a:pt x="1285175" y="5008230"/>
                  <a:pt x="1285589" y="5008182"/>
                </a:cubicBezTo>
                <a:cubicBezTo>
                  <a:pt x="1286161" y="5008024"/>
                  <a:pt x="1287026" y="5007321"/>
                  <a:pt x="1286271" y="5006800"/>
                </a:cubicBezTo>
                <a:cubicBezTo>
                  <a:pt x="1285564" y="5006727"/>
                  <a:pt x="1284602" y="5007624"/>
                  <a:pt x="1284846" y="5008012"/>
                </a:cubicBezTo>
                <a:cubicBezTo>
                  <a:pt x="1281363" y="5006496"/>
                  <a:pt x="1276078" y="5007127"/>
                  <a:pt x="1274349" y="5003393"/>
                </a:cubicBezTo>
                <a:cubicBezTo>
                  <a:pt x="1264631" y="5003950"/>
                  <a:pt x="1254706" y="5002580"/>
                  <a:pt x="1244720" y="5000507"/>
                </a:cubicBezTo>
                <a:cubicBezTo>
                  <a:pt x="1242759" y="4996081"/>
                  <a:pt x="1239520" y="4999985"/>
                  <a:pt x="1236062" y="4998130"/>
                </a:cubicBezTo>
                <a:cubicBezTo>
                  <a:pt x="1234892" y="4994954"/>
                  <a:pt x="1231544" y="4994820"/>
                  <a:pt x="1229023" y="4996130"/>
                </a:cubicBezTo>
                <a:cubicBezTo>
                  <a:pt x="1226940" y="4995948"/>
                  <a:pt x="1226709" y="4993281"/>
                  <a:pt x="1224517" y="4992808"/>
                </a:cubicBezTo>
                <a:cubicBezTo>
                  <a:pt x="1223884" y="4991135"/>
                  <a:pt x="1222922" y="4991098"/>
                  <a:pt x="1221436" y="4992226"/>
                </a:cubicBezTo>
                <a:cubicBezTo>
                  <a:pt x="1219025" y="4986006"/>
                  <a:pt x="1210537" y="4991741"/>
                  <a:pt x="1208308" y="4986964"/>
                </a:cubicBezTo>
                <a:cubicBezTo>
                  <a:pt x="1202682" y="4984527"/>
                  <a:pt x="1197738" y="4985206"/>
                  <a:pt x="1192721" y="4984236"/>
                </a:cubicBezTo>
                <a:cubicBezTo>
                  <a:pt x="1191746" y="4980998"/>
                  <a:pt x="1188385" y="4982174"/>
                  <a:pt x="1186254" y="4980331"/>
                </a:cubicBezTo>
                <a:cubicBezTo>
                  <a:pt x="1181042" y="4974912"/>
                  <a:pt x="1173200" y="4972754"/>
                  <a:pt x="1167135" y="4968231"/>
                </a:cubicBezTo>
                <a:cubicBezTo>
                  <a:pt x="1165065" y="4965188"/>
                  <a:pt x="1161619" y="4965285"/>
                  <a:pt x="1158416" y="4963745"/>
                </a:cubicBezTo>
                <a:cubicBezTo>
                  <a:pt x="1157588" y="4961405"/>
                  <a:pt x="1155591" y="4961272"/>
                  <a:pt x="1153630" y="4962630"/>
                </a:cubicBezTo>
                <a:cubicBezTo>
                  <a:pt x="1153228" y="4961975"/>
                  <a:pt x="1152790" y="4961284"/>
                  <a:pt x="1152351" y="4960605"/>
                </a:cubicBezTo>
                <a:cubicBezTo>
                  <a:pt x="1149538" y="4962593"/>
                  <a:pt x="1140466" y="4956676"/>
                  <a:pt x="1137336" y="4954930"/>
                </a:cubicBezTo>
                <a:cubicBezTo>
                  <a:pt x="1127362" y="4956507"/>
                  <a:pt x="1117949" y="4943921"/>
                  <a:pt x="1107391" y="4946237"/>
                </a:cubicBezTo>
                <a:cubicBezTo>
                  <a:pt x="1106283" y="4944685"/>
                  <a:pt x="1108134" y="4942393"/>
                  <a:pt x="1105601" y="4942248"/>
                </a:cubicBezTo>
                <a:cubicBezTo>
                  <a:pt x="1101679" y="4941048"/>
                  <a:pt x="1098160" y="4938841"/>
                  <a:pt x="1095956" y="4936077"/>
                </a:cubicBezTo>
                <a:cubicBezTo>
                  <a:pt x="1085105" y="4937628"/>
                  <a:pt x="1081391" y="4927650"/>
                  <a:pt x="1073195" y="4929602"/>
                </a:cubicBezTo>
                <a:cubicBezTo>
                  <a:pt x="1071077" y="4927917"/>
                  <a:pt x="1071332" y="4926801"/>
                  <a:pt x="1069128" y="4928438"/>
                </a:cubicBezTo>
                <a:cubicBezTo>
                  <a:pt x="1068702" y="4927808"/>
                  <a:pt x="1068251" y="4927165"/>
                  <a:pt x="1067788" y="4926474"/>
                </a:cubicBezTo>
                <a:close/>
                <a:moveTo>
                  <a:pt x="498804" y="4922315"/>
                </a:moveTo>
                <a:cubicBezTo>
                  <a:pt x="499888" y="4922824"/>
                  <a:pt x="503140" y="4922776"/>
                  <a:pt x="502421" y="4924485"/>
                </a:cubicBezTo>
                <a:cubicBezTo>
                  <a:pt x="501398" y="4925552"/>
                  <a:pt x="495894" y="4923564"/>
                  <a:pt x="498804" y="4922315"/>
                </a:cubicBezTo>
                <a:close/>
                <a:moveTo>
                  <a:pt x="512372" y="4909386"/>
                </a:moveTo>
                <a:lnTo>
                  <a:pt x="512370" y="4909390"/>
                </a:lnTo>
                <a:lnTo>
                  <a:pt x="512358" y="4909390"/>
                </a:lnTo>
                <a:close/>
                <a:moveTo>
                  <a:pt x="1006971" y="4908675"/>
                </a:moveTo>
                <a:cubicBezTo>
                  <a:pt x="1006477" y="4909342"/>
                  <a:pt x="1005968" y="4910536"/>
                  <a:pt x="1005134" y="4910821"/>
                </a:cubicBezTo>
                <a:cubicBezTo>
                  <a:pt x="1002722" y="4909790"/>
                  <a:pt x="1000944" y="4909875"/>
                  <a:pt x="998728" y="4911851"/>
                </a:cubicBezTo>
                <a:cubicBezTo>
                  <a:pt x="998838" y="4913719"/>
                  <a:pt x="1001907" y="4913185"/>
                  <a:pt x="1002832" y="4912324"/>
                </a:cubicBezTo>
                <a:cubicBezTo>
                  <a:pt x="1003770" y="4912773"/>
                  <a:pt x="1003514" y="4913973"/>
                  <a:pt x="1004610" y="4913985"/>
                </a:cubicBezTo>
                <a:cubicBezTo>
                  <a:pt x="1013451" y="4910639"/>
                  <a:pt x="1021464" y="4920678"/>
                  <a:pt x="1030354" y="4917902"/>
                </a:cubicBezTo>
                <a:cubicBezTo>
                  <a:pt x="1032558" y="4921915"/>
                  <a:pt x="1035566" y="4920945"/>
                  <a:pt x="1039231" y="4918484"/>
                </a:cubicBezTo>
                <a:cubicBezTo>
                  <a:pt x="1039219" y="4918484"/>
                  <a:pt x="1039219" y="4918484"/>
                  <a:pt x="1039207" y="4918484"/>
                </a:cubicBezTo>
                <a:cubicBezTo>
                  <a:pt x="1039499" y="4918556"/>
                  <a:pt x="1039779" y="4918629"/>
                  <a:pt x="1040060" y="4918714"/>
                </a:cubicBezTo>
                <a:cubicBezTo>
                  <a:pt x="1039646" y="4920812"/>
                  <a:pt x="1042081" y="4922824"/>
                  <a:pt x="1042836" y="4924837"/>
                </a:cubicBezTo>
                <a:cubicBezTo>
                  <a:pt x="1048340" y="4920569"/>
                  <a:pt x="1053906" y="4932827"/>
                  <a:pt x="1058083" y="4925492"/>
                </a:cubicBezTo>
                <a:cubicBezTo>
                  <a:pt x="1052542" y="4925492"/>
                  <a:pt x="1049290" y="4918132"/>
                  <a:pt x="1043822" y="4921515"/>
                </a:cubicBezTo>
                <a:cubicBezTo>
                  <a:pt x="1043116" y="4919781"/>
                  <a:pt x="1041911" y="4918944"/>
                  <a:pt x="1040060" y="4918714"/>
                </a:cubicBezTo>
                <a:cubicBezTo>
                  <a:pt x="1040888" y="4917344"/>
                  <a:pt x="1039097" y="4915986"/>
                  <a:pt x="1038391" y="4918229"/>
                </a:cubicBezTo>
                <a:cubicBezTo>
                  <a:pt x="1033666" y="4916568"/>
                  <a:pt x="1028454" y="4917126"/>
                  <a:pt x="1026201" y="4913161"/>
                </a:cubicBezTo>
                <a:cubicBezTo>
                  <a:pt x="1023766" y="4915004"/>
                  <a:pt x="1020417" y="4913634"/>
                  <a:pt x="1019430" y="4911342"/>
                </a:cubicBezTo>
                <a:cubicBezTo>
                  <a:pt x="1015375" y="4909718"/>
                  <a:pt x="1012270" y="4912518"/>
                  <a:pt x="1008726" y="4909693"/>
                </a:cubicBezTo>
                <a:cubicBezTo>
                  <a:pt x="1007947" y="4907869"/>
                  <a:pt x="1007466" y="4908008"/>
                  <a:pt x="1006971" y="4908675"/>
                </a:cubicBezTo>
                <a:close/>
                <a:moveTo>
                  <a:pt x="942272" y="4902588"/>
                </a:moveTo>
                <a:cubicBezTo>
                  <a:pt x="934575" y="4903061"/>
                  <a:pt x="927841" y="4908675"/>
                  <a:pt x="919865" y="4905341"/>
                </a:cubicBezTo>
                <a:cubicBezTo>
                  <a:pt x="918269" y="4905535"/>
                  <a:pt x="918866" y="4907899"/>
                  <a:pt x="916978" y="4908153"/>
                </a:cubicBezTo>
                <a:cubicBezTo>
                  <a:pt x="914738" y="4907026"/>
                  <a:pt x="913069" y="4909778"/>
                  <a:pt x="910865" y="4910033"/>
                </a:cubicBezTo>
                <a:cubicBezTo>
                  <a:pt x="907870" y="4908505"/>
                  <a:pt x="906152" y="4909887"/>
                  <a:pt x="905860" y="4913173"/>
                </a:cubicBezTo>
                <a:cubicBezTo>
                  <a:pt x="899564" y="4914361"/>
                  <a:pt x="899101" y="4908202"/>
                  <a:pt x="895180" y="4916362"/>
                </a:cubicBezTo>
                <a:cubicBezTo>
                  <a:pt x="889018" y="4916277"/>
                  <a:pt x="883161" y="4920484"/>
                  <a:pt x="877035" y="4920521"/>
                </a:cubicBezTo>
                <a:cubicBezTo>
                  <a:pt x="875416" y="4920120"/>
                  <a:pt x="875221" y="4920181"/>
                  <a:pt x="874539" y="4921794"/>
                </a:cubicBezTo>
                <a:cubicBezTo>
                  <a:pt x="873711" y="4924255"/>
                  <a:pt x="870581" y="4921345"/>
                  <a:pt x="870143" y="4924316"/>
                </a:cubicBezTo>
                <a:cubicBezTo>
                  <a:pt x="869595" y="4925552"/>
                  <a:pt x="868462" y="4925504"/>
                  <a:pt x="867232" y="4924995"/>
                </a:cubicBezTo>
                <a:cubicBezTo>
                  <a:pt x="864784" y="4925965"/>
                  <a:pt x="863847" y="4928317"/>
                  <a:pt x="861582" y="4929675"/>
                </a:cubicBezTo>
                <a:cubicBezTo>
                  <a:pt x="858440" y="4930924"/>
                  <a:pt x="854251" y="4929881"/>
                  <a:pt x="851791" y="4932633"/>
                </a:cubicBezTo>
                <a:cubicBezTo>
                  <a:pt x="853313" y="4934500"/>
                  <a:pt x="852180" y="4935664"/>
                  <a:pt x="850098" y="4934743"/>
                </a:cubicBezTo>
                <a:cubicBezTo>
                  <a:pt x="847845" y="4936853"/>
                  <a:pt x="845933" y="4934415"/>
                  <a:pt x="843644" y="4935507"/>
                </a:cubicBezTo>
                <a:cubicBezTo>
                  <a:pt x="843473" y="4938404"/>
                  <a:pt x="841050" y="4937204"/>
                  <a:pt x="839223" y="4938004"/>
                </a:cubicBezTo>
                <a:cubicBezTo>
                  <a:pt x="839613" y="4940902"/>
                  <a:pt x="831198" y="4941909"/>
                  <a:pt x="836666" y="4943642"/>
                </a:cubicBezTo>
                <a:cubicBezTo>
                  <a:pt x="837262" y="4944006"/>
                  <a:pt x="837323" y="4944588"/>
                  <a:pt x="836958" y="4944903"/>
                </a:cubicBezTo>
                <a:cubicBezTo>
                  <a:pt x="829115" y="4942042"/>
                  <a:pt x="824524" y="4956179"/>
                  <a:pt x="822040" y="4950274"/>
                </a:cubicBezTo>
                <a:cubicBezTo>
                  <a:pt x="813674" y="4955621"/>
                  <a:pt x="809643" y="4963454"/>
                  <a:pt x="801679" y="4968995"/>
                </a:cubicBezTo>
                <a:cubicBezTo>
                  <a:pt x="801180" y="4972681"/>
                  <a:pt x="798452" y="4973299"/>
                  <a:pt x="798379" y="4976306"/>
                </a:cubicBezTo>
                <a:lnTo>
                  <a:pt x="798367" y="4976306"/>
                </a:lnTo>
                <a:lnTo>
                  <a:pt x="798367" y="4976308"/>
                </a:lnTo>
                <a:lnTo>
                  <a:pt x="797721" y="4976403"/>
                </a:lnTo>
                <a:cubicBezTo>
                  <a:pt x="793739" y="4973881"/>
                  <a:pt x="794056" y="4978573"/>
                  <a:pt x="792424" y="4981277"/>
                </a:cubicBezTo>
                <a:cubicBezTo>
                  <a:pt x="788162" y="4980998"/>
                  <a:pt x="781646" y="4990504"/>
                  <a:pt x="782292" y="4994942"/>
                </a:cubicBezTo>
                <a:cubicBezTo>
                  <a:pt x="784216" y="4997148"/>
                  <a:pt x="788454" y="4992092"/>
                  <a:pt x="788356" y="4997112"/>
                </a:cubicBezTo>
                <a:cubicBezTo>
                  <a:pt x="788247" y="4998421"/>
                  <a:pt x="788381" y="4998652"/>
                  <a:pt x="789391" y="4999040"/>
                </a:cubicBezTo>
                <a:cubicBezTo>
                  <a:pt x="792412" y="5000337"/>
                  <a:pt x="792083" y="4993608"/>
                  <a:pt x="794311" y="4998567"/>
                </a:cubicBezTo>
                <a:cubicBezTo>
                  <a:pt x="798488" y="4992638"/>
                  <a:pt x="797551" y="4999185"/>
                  <a:pt x="800656" y="4993584"/>
                </a:cubicBezTo>
                <a:cubicBezTo>
                  <a:pt x="804711" y="4991692"/>
                  <a:pt x="797210" y="4991353"/>
                  <a:pt x="800059" y="4987570"/>
                </a:cubicBezTo>
                <a:cubicBezTo>
                  <a:pt x="801874" y="4987800"/>
                  <a:pt x="803152" y="4988649"/>
                  <a:pt x="803810" y="4990262"/>
                </a:cubicBezTo>
                <a:cubicBezTo>
                  <a:pt x="808973" y="4988552"/>
                  <a:pt x="811092" y="4984345"/>
                  <a:pt x="813650" y="4980622"/>
                </a:cubicBezTo>
                <a:cubicBezTo>
                  <a:pt x="817133" y="4981774"/>
                  <a:pt x="816560" y="4978864"/>
                  <a:pt x="817778" y="4976888"/>
                </a:cubicBezTo>
                <a:cubicBezTo>
                  <a:pt x="828336" y="4969662"/>
                  <a:pt x="834522" y="4955197"/>
                  <a:pt x="848271" y="4954130"/>
                </a:cubicBezTo>
                <a:cubicBezTo>
                  <a:pt x="852911" y="4955573"/>
                  <a:pt x="850658" y="4949729"/>
                  <a:pt x="853544" y="4948274"/>
                </a:cubicBezTo>
                <a:cubicBezTo>
                  <a:pt x="855030" y="4949256"/>
                  <a:pt x="856260" y="4947789"/>
                  <a:pt x="857441" y="4947631"/>
                </a:cubicBezTo>
                <a:cubicBezTo>
                  <a:pt x="859670" y="4948044"/>
                  <a:pt x="859731" y="4948419"/>
                  <a:pt x="860461" y="4946164"/>
                </a:cubicBezTo>
                <a:cubicBezTo>
                  <a:pt x="869375" y="4938223"/>
                  <a:pt x="878740" y="4943521"/>
                  <a:pt x="875269" y="4939120"/>
                </a:cubicBezTo>
                <a:cubicBezTo>
                  <a:pt x="879008" y="4935955"/>
                  <a:pt x="886010" y="4938380"/>
                  <a:pt x="889128" y="4934318"/>
                </a:cubicBezTo>
                <a:cubicBezTo>
                  <a:pt x="893147" y="4931578"/>
                  <a:pt x="892781" y="4936998"/>
                  <a:pt x="898553" y="4930269"/>
                </a:cubicBezTo>
                <a:cubicBezTo>
                  <a:pt x="900027" y="4934343"/>
                  <a:pt x="902852" y="4928535"/>
                  <a:pt x="905653" y="4930220"/>
                </a:cubicBezTo>
                <a:cubicBezTo>
                  <a:pt x="909465" y="4928996"/>
                  <a:pt x="910938" y="4925625"/>
                  <a:pt x="914324" y="4923976"/>
                </a:cubicBezTo>
                <a:cubicBezTo>
                  <a:pt x="916065" y="4924170"/>
                  <a:pt x="917405" y="4923491"/>
                  <a:pt x="919073" y="4923115"/>
                </a:cubicBezTo>
                <a:cubicBezTo>
                  <a:pt x="923299" y="4923806"/>
                  <a:pt x="924017" y="4919223"/>
                  <a:pt x="926940" y="4918096"/>
                </a:cubicBezTo>
                <a:cubicBezTo>
                  <a:pt x="928474" y="4919175"/>
                  <a:pt x="926258" y="4921018"/>
                  <a:pt x="928109" y="4921806"/>
                </a:cubicBezTo>
                <a:cubicBezTo>
                  <a:pt x="930228" y="4919939"/>
                  <a:pt x="933723" y="4922351"/>
                  <a:pt x="935793" y="4920533"/>
                </a:cubicBezTo>
                <a:cubicBezTo>
                  <a:pt x="939897" y="4922448"/>
                  <a:pt x="942893" y="4918714"/>
                  <a:pt x="947009" y="4920036"/>
                </a:cubicBezTo>
                <a:cubicBezTo>
                  <a:pt x="949518" y="4916762"/>
                  <a:pt x="952428" y="4918569"/>
                  <a:pt x="955217" y="4917817"/>
                </a:cubicBezTo>
                <a:cubicBezTo>
                  <a:pt x="955363" y="4912058"/>
                  <a:pt x="959528" y="4915743"/>
                  <a:pt x="962633" y="4913646"/>
                </a:cubicBezTo>
                <a:cubicBezTo>
                  <a:pt x="963059" y="4914264"/>
                  <a:pt x="963498" y="4914907"/>
                  <a:pt x="963936" y="4915537"/>
                </a:cubicBezTo>
                <a:cubicBezTo>
                  <a:pt x="965897" y="4914919"/>
                  <a:pt x="965495" y="4912918"/>
                  <a:pt x="964521" y="4911609"/>
                </a:cubicBezTo>
                <a:cubicBezTo>
                  <a:pt x="964423" y="4910178"/>
                  <a:pt x="967321" y="4910675"/>
                  <a:pt x="967541" y="4912045"/>
                </a:cubicBezTo>
                <a:cubicBezTo>
                  <a:pt x="966384" y="4915659"/>
                  <a:pt x="969587" y="4915707"/>
                  <a:pt x="972034" y="4914325"/>
                </a:cubicBezTo>
                <a:cubicBezTo>
                  <a:pt x="974750" y="4915258"/>
                  <a:pt x="980498" y="4916095"/>
                  <a:pt x="981862" y="4913246"/>
                </a:cubicBezTo>
                <a:cubicBezTo>
                  <a:pt x="982471" y="4911015"/>
                  <a:pt x="983725" y="4912846"/>
                  <a:pt x="984371" y="4914119"/>
                </a:cubicBezTo>
                <a:cubicBezTo>
                  <a:pt x="988462" y="4914192"/>
                  <a:pt x="993005" y="4913100"/>
                  <a:pt x="996926" y="4911318"/>
                </a:cubicBezTo>
                <a:cubicBezTo>
                  <a:pt x="994490" y="4908566"/>
                  <a:pt x="978330" y="4910833"/>
                  <a:pt x="977295" y="4906856"/>
                </a:cubicBezTo>
                <a:cubicBezTo>
                  <a:pt x="976540" y="4907208"/>
                  <a:pt x="975822" y="4907535"/>
                  <a:pt x="975176" y="4907838"/>
                </a:cubicBezTo>
                <a:cubicBezTo>
                  <a:pt x="974665" y="4907135"/>
                  <a:pt x="974226" y="4906529"/>
                  <a:pt x="973812" y="4905935"/>
                </a:cubicBezTo>
                <a:cubicBezTo>
                  <a:pt x="971097" y="4908226"/>
                  <a:pt x="968649" y="4907474"/>
                  <a:pt x="965848" y="4908978"/>
                </a:cubicBezTo>
                <a:cubicBezTo>
                  <a:pt x="964606" y="4907972"/>
                  <a:pt x="966396" y="4906250"/>
                  <a:pt x="965008" y="4905256"/>
                </a:cubicBezTo>
                <a:cubicBezTo>
                  <a:pt x="963400" y="4905401"/>
                  <a:pt x="964301" y="4908057"/>
                  <a:pt x="962438" y="4907862"/>
                </a:cubicBezTo>
                <a:cubicBezTo>
                  <a:pt x="960064" y="4904516"/>
                  <a:pt x="953865" y="4903316"/>
                  <a:pt x="950114" y="4903789"/>
                </a:cubicBezTo>
                <a:cubicBezTo>
                  <a:pt x="949798" y="4904552"/>
                  <a:pt x="949968" y="4905789"/>
                  <a:pt x="948860" y="4905813"/>
                </a:cubicBezTo>
                <a:cubicBezTo>
                  <a:pt x="947277" y="4904237"/>
                  <a:pt x="946059" y="4902564"/>
                  <a:pt x="943563" y="4904601"/>
                </a:cubicBezTo>
                <a:cubicBezTo>
                  <a:pt x="943124" y="4903934"/>
                  <a:pt x="942686" y="4903243"/>
                  <a:pt x="942272" y="4902588"/>
                </a:cubicBezTo>
                <a:close/>
                <a:moveTo>
                  <a:pt x="538431" y="4867645"/>
                </a:moveTo>
                <a:cubicBezTo>
                  <a:pt x="539235" y="4872022"/>
                  <a:pt x="526947" y="4875332"/>
                  <a:pt x="533024" y="4877830"/>
                </a:cubicBezTo>
                <a:cubicBezTo>
                  <a:pt x="534473" y="4879685"/>
                  <a:pt x="530832" y="4878994"/>
                  <a:pt x="529821" y="4879273"/>
                </a:cubicBezTo>
                <a:cubicBezTo>
                  <a:pt x="526704" y="4885238"/>
                  <a:pt x="522234" y="4890524"/>
                  <a:pt x="519251" y="4896684"/>
                </a:cubicBezTo>
                <a:cubicBezTo>
                  <a:pt x="516560" y="4899315"/>
                  <a:pt x="498658" y="4914216"/>
                  <a:pt x="512370" y="4909390"/>
                </a:cubicBezTo>
                <a:cubicBezTo>
                  <a:pt x="512261" y="4909657"/>
                  <a:pt x="512322" y="4909815"/>
                  <a:pt x="512565" y="4909887"/>
                </a:cubicBezTo>
                <a:cubicBezTo>
                  <a:pt x="512675" y="4909657"/>
                  <a:pt x="512821" y="4909390"/>
                  <a:pt x="512845" y="4909233"/>
                </a:cubicBezTo>
                <a:lnTo>
                  <a:pt x="512372" y="4909386"/>
                </a:lnTo>
                <a:lnTo>
                  <a:pt x="512480" y="4909075"/>
                </a:lnTo>
                <a:cubicBezTo>
                  <a:pt x="512821" y="4908881"/>
                  <a:pt x="512906" y="4908978"/>
                  <a:pt x="512857" y="4909233"/>
                </a:cubicBezTo>
                <a:cubicBezTo>
                  <a:pt x="512894" y="4909220"/>
                  <a:pt x="512918" y="4909208"/>
                  <a:pt x="512955" y="4909196"/>
                </a:cubicBezTo>
                <a:cubicBezTo>
                  <a:pt x="514733" y="4908287"/>
                  <a:pt x="513759" y="4909899"/>
                  <a:pt x="512979" y="4909984"/>
                </a:cubicBezTo>
                <a:cubicBezTo>
                  <a:pt x="512772" y="4910021"/>
                  <a:pt x="512699" y="4909924"/>
                  <a:pt x="512577" y="4909887"/>
                </a:cubicBezTo>
                <a:cubicBezTo>
                  <a:pt x="512139" y="4910845"/>
                  <a:pt x="511311" y="4912215"/>
                  <a:pt x="511542" y="4912300"/>
                </a:cubicBezTo>
                <a:cubicBezTo>
                  <a:pt x="511238" y="4913416"/>
                  <a:pt x="511810" y="4912142"/>
                  <a:pt x="510800" y="4912737"/>
                </a:cubicBezTo>
                <a:cubicBezTo>
                  <a:pt x="500558" y="4908687"/>
                  <a:pt x="499498" y="4915428"/>
                  <a:pt x="495930" y="4922521"/>
                </a:cubicBezTo>
                <a:cubicBezTo>
                  <a:pt x="489379" y="4926716"/>
                  <a:pt x="486030" y="4934246"/>
                  <a:pt x="481000" y="4938974"/>
                </a:cubicBezTo>
                <a:cubicBezTo>
                  <a:pt x="477992" y="4938380"/>
                  <a:pt x="478504" y="4942102"/>
                  <a:pt x="474997" y="4941424"/>
                </a:cubicBezTo>
                <a:cubicBezTo>
                  <a:pt x="471453" y="4942066"/>
                  <a:pt x="472488" y="4945691"/>
                  <a:pt x="470320" y="4946819"/>
                </a:cubicBezTo>
                <a:cubicBezTo>
                  <a:pt x="467763" y="4945607"/>
                  <a:pt x="466570" y="4948274"/>
                  <a:pt x="466752" y="4950687"/>
                </a:cubicBezTo>
                <a:cubicBezTo>
                  <a:pt x="466984" y="4952117"/>
                  <a:pt x="468981" y="4951172"/>
                  <a:pt x="469273" y="4952699"/>
                </a:cubicBezTo>
                <a:cubicBezTo>
                  <a:pt x="467020" y="4955379"/>
                  <a:pt x="459957" y="4957804"/>
                  <a:pt x="462490" y="4951936"/>
                </a:cubicBezTo>
                <a:cubicBezTo>
                  <a:pt x="460176" y="4950747"/>
                  <a:pt x="460907" y="4954409"/>
                  <a:pt x="458715" y="4954542"/>
                </a:cubicBezTo>
                <a:cubicBezTo>
                  <a:pt x="452383" y="4952045"/>
                  <a:pt x="449813" y="4959695"/>
                  <a:pt x="444479" y="4961381"/>
                </a:cubicBezTo>
                <a:cubicBezTo>
                  <a:pt x="442384" y="4960059"/>
                  <a:pt x="440448" y="4962132"/>
                  <a:pt x="438622" y="4963466"/>
                </a:cubicBezTo>
                <a:cubicBezTo>
                  <a:pt x="430389" y="4961005"/>
                  <a:pt x="427698" y="4975154"/>
                  <a:pt x="414814" y="4969444"/>
                </a:cubicBezTo>
                <a:cubicBezTo>
                  <a:pt x="413755" y="4972384"/>
                  <a:pt x="411825" y="4972178"/>
                  <a:pt x="409695" y="4971614"/>
                </a:cubicBezTo>
                <a:lnTo>
                  <a:pt x="403390" y="4971638"/>
                </a:lnTo>
                <a:lnTo>
                  <a:pt x="397068" y="4971371"/>
                </a:lnTo>
                <a:cubicBezTo>
                  <a:pt x="395458" y="4972275"/>
                  <a:pt x="394161" y="4973881"/>
                  <a:pt x="392626" y="4975324"/>
                </a:cubicBezTo>
                <a:cubicBezTo>
                  <a:pt x="391701" y="4987521"/>
                  <a:pt x="413718" y="4982975"/>
                  <a:pt x="421670" y="4985509"/>
                </a:cubicBezTo>
                <a:cubicBezTo>
                  <a:pt x="424459" y="4983096"/>
                  <a:pt x="427406" y="4984175"/>
                  <a:pt x="430231" y="4982065"/>
                </a:cubicBezTo>
                <a:cubicBezTo>
                  <a:pt x="431315" y="4979992"/>
                  <a:pt x="432155" y="4978876"/>
                  <a:pt x="433483" y="4981677"/>
                </a:cubicBezTo>
                <a:cubicBezTo>
                  <a:pt x="439864" y="4976221"/>
                  <a:pt x="452675" y="4978719"/>
                  <a:pt x="455451" y="4970717"/>
                </a:cubicBezTo>
                <a:cubicBezTo>
                  <a:pt x="459421" y="4970365"/>
                  <a:pt x="464049" y="4970814"/>
                  <a:pt x="466058" y="4966146"/>
                </a:cubicBezTo>
                <a:cubicBezTo>
                  <a:pt x="471149" y="4964157"/>
                  <a:pt x="473888" y="4958410"/>
                  <a:pt x="477408" y="4956058"/>
                </a:cubicBezTo>
                <a:cubicBezTo>
                  <a:pt x="479941" y="4956749"/>
                  <a:pt x="480635" y="4952663"/>
                  <a:pt x="483180" y="4952214"/>
                </a:cubicBezTo>
                <a:cubicBezTo>
                  <a:pt x="491242" y="4955015"/>
                  <a:pt x="494603" y="4944588"/>
                  <a:pt x="501216" y="4942115"/>
                </a:cubicBezTo>
                <a:cubicBezTo>
                  <a:pt x="504357" y="4939435"/>
                  <a:pt x="504041" y="4934828"/>
                  <a:pt x="507621" y="4932839"/>
                </a:cubicBezTo>
                <a:cubicBezTo>
                  <a:pt x="505186" y="4930402"/>
                  <a:pt x="503456" y="4930620"/>
                  <a:pt x="507889" y="4928487"/>
                </a:cubicBezTo>
                <a:cubicBezTo>
                  <a:pt x="508327" y="4929178"/>
                  <a:pt x="508778" y="4929869"/>
                  <a:pt x="509229" y="4930560"/>
                </a:cubicBezTo>
                <a:cubicBezTo>
                  <a:pt x="513832" y="4929590"/>
                  <a:pt x="511956" y="4924037"/>
                  <a:pt x="515890" y="4922533"/>
                </a:cubicBezTo>
                <a:cubicBezTo>
                  <a:pt x="515525" y="4921830"/>
                  <a:pt x="515159" y="4921090"/>
                  <a:pt x="514794" y="4920375"/>
                </a:cubicBezTo>
                <a:cubicBezTo>
                  <a:pt x="516487" y="4919126"/>
                  <a:pt x="520164" y="4918508"/>
                  <a:pt x="517875" y="4915974"/>
                </a:cubicBezTo>
                <a:cubicBezTo>
                  <a:pt x="525888" y="4909136"/>
                  <a:pt x="527727" y="4897375"/>
                  <a:pt x="533876" y="4889360"/>
                </a:cubicBezTo>
                <a:cubicBezTo>
                  <a:pt x="533012" y="4887784"/>
                  <a:pt x="530223" y="4888330"/>
                  <a:pt x="531733" y="4885432"/>
                </a:cubicBezTo>
                <a:cubicBezTo>
                  <a:pt x="533280" y="4884183"/>
                  <a:pt x="535520" y="4883492"/>
                  <a:pt x="537615" y="4883686"/>
                </a:cubicBezTo>
                <a:cubicBezTo>
                  <a:pt x="537603" y="4879648"/>
                  <a:pt x="545884" y="4865487"/>
                  <a:pt x="538431" y="4867645"/>
                </a:cubicBezTo>
                <a:close/>
                <a:moveTo>
                  <a:pt x="279092" y="4859813"/>
                </a:moveTo>
                <a:cubicBezTo>
                  <a:pt x="277655" y="4861462"/>
                  <a:pt x="275841" y="4862868"/>
                  <a:pt x="275013" y="4864820"/>
                </a:cubicBezTo>
                <a:cubicBezTo>
                  <a:pt x="273977" y="4866214"/>
                  <a:pt x="272212" y="4864481"/>
                  <a:pt x="271140" y="4865705"/>
                </a:cubicBezTo>
                <a:cubicBezTo>
                  <a:pt x="271043" y="4867718"/>
                  <a:pt x="269131" y="4868166"/>
                  <a:pt x="267633" y="4869088"/>
                </a:cubicBezTo>
                <a:cubicBezTo>
                  <a:pt x="264406" y="4867803"/>
                  <a:pt x="262969" y="4871222"/>
                  <a:pt x="260886" y="4872774"/>
                </a:cubicBezTo>
                <a:cubicBezTo>
                  <a:pt x="257793" y="4871234"/>
                  <a:pt x="256722" y="4876229"/>
                  <a:pt x="258500" y="4878448"/>
                </a:cubicBezTo>
                <a:cubicBezTo>
                  <a:pt x="252228" y="4880049"/>
                  <a:pt x="252472" y="4885226"/>
                  <a:pt x="248514" y="4888318"/>
                </a:cubicBezTo>
                <a:cubicBezTo>
                  <a:pt x="246346" y="4892755"/>
                  <a:pt x="249110" y="4897945"/>
                  <a:pt x="243655" y="4899545"/>
                </a:cubicBezTo>
                <a:cubicBezTo>
                  <a:pt x="244020" y="4900285"/>
                  <a:pt x="244385" y="4901000"/>
                  <a:pt x="244714" y="4901679"/>
                </a:cubicBezTo>
                <a:cubicBezTo>
                  <a:pt x="240525" y="4902661"/>
                  <a:pt x="239332" y="4922861"/>
                  <a:pt x="241621" y="4926001"/>
                </a:cubicBezTo>
                <a:cubicBezTo>
                  <a:pt x="237700" y="4941120"/>
                  <a:pt x="243192" y="4956397"/>
                  <a:pt x="245493" y="4970692"/>
                </a:cubicBezTo>
                <a:cubicBezTo>
                  <a:pt x="244982" y="4973627"/>
                  <a:pt x="247198" y="4976439"/>
                  <a:pt x="246711" y="4979434"/>
                </a:cubicBezTo>
                <a:cubicBezTo>
                  <a:pt x="248270" y="4981944"/>
                  <a:pt x="250511" y="4981580"/>
                  <a:pt x="248562" y="4985569"/>
                </a:cubicBezTo>
                <a:cubicBezTo>
                  <a:pt x="253312" y="4993511"/>
                  <a:pt x="257538" y="5013104"/>
                  <a:pt x="241584" y="5006509"/>
                </a:cubicBezTo>
                <a:cubicBezTo>
                  <a:pt x="238260" y="5008970"/>
                  <a:pt x="236104" y="5004653"/>
                  <a:pt x="233937" y="5002338"/>
                </a:cubicBezTo>
                <a:cubicBezTo>
                  <a:pt x="227909" y="4999452"/>
                  <a:pt x="221247" y="5002714"/>
                  <a:pt x="217850" y="4996433"/>
                </a:cubicBezTo>
                <a:cubicBezTo>
                  <a:pt x="214501" y="4996639"/>
                  <a:pt x="209082" y="4999743"/>
                  <a:pt x="207048" y="4994905"/>
                </a:cubicBezTo>
                <a:cubicBezTo>
                  <a:pt x="202092" y="4995427"/>
                  <a:pt x="194834" y="4997997"/>
                  <a:pt x="191108" y="4992298"/>
                </a:cubicBezTo>
                <a:cubicBezTo>
                  <a:pt x="183435" y="4989049"/>
                  <a:pt x="176263" y="4990128"/>
                  <a:pt x="168676" y="4987873"/>
                </a:cubicBezTo>
                <a:cubicBezTo>
                  <a:pt x="162636" y="4984999"/>
                  <a:pt x="158763" y="4978404"/>
                  <a:pt x="151408" y="4983932"/>
                </a:cubicBezTo>
                <a:cubicBezTo>
                  <a:pt x="156973" y="4993996"/>
                  <a:pt x="167495" y="4993414"/>
                  <a:pt x="174107" y="5001647"/>
                </a:cubicBezTo>
                <a:cubicBezTo>
                  <a:pt x="178065" y="5004023"/>
                  <a:pt x="181243" y="5005902"/>
                  <a:pt x="186029" y="5007539"/>
                </a:cubicBezTo>
                <a:cubicBezTo>
                  <a:pt x="189244" y="5014159"/>
                  <a:pt x="196040" y="5010776"/>
                  <a:pt x="201946" y="5013274"/>
                </a:cubicBezTo>
                <a:cubicBezTo>
                  <a:pt x="217667" y="5011831"/>
                  <a:pt x="231513" y="5026029"/>
                  <a:pt x="247004" y="5020428"/>
                </a:cubicBezTo>
                <a:cubicBezTo>
                  <a:pt x="253458" y="5024441"/>
                  <a:pt x="267048" y="5032043"/>
                  <a:pt x="273149" y="5028321"/>
                </a:cubicBezTo>
                <a:cubicBezTo>
                  <a:pt x="280322" y="5027521"/>
                  <a:pt x="285339" y="5030964"/>
                  <a:pt x="291684" y="5029133"/>
                </a:cubicBezTo>
                <a:cubicBezTo>
                  <a:pt x="293839" y="5030188"/>
                  <a:pt x="295849" y="5027884"/>
                  <a:pt x="297712" y="5027193"/>
                </a:cubicBezTo>
                <a:cubicBezTo>
                  <a:pt x="299222" y="5027290"/>
                  <a:pt x="300537" y="5028624"/>
                  <a:pt x="301926" y="5027508"/>
                </a:cubicBezTo>
                <a:cubicBezTo>
                  <a:pt x="302474" y="5023071"/>
                  <a:pt x="308246" y="5027969"/>
                  <a:pt x="305372" y="5022816"/>
                </a:cubicBezTo>
                <a:cubicBezTo>
                  <a:pt x="306285" y="5021664"/>
                  <a:pt x="307235" y="5023471"/>
                  <a:pt x="306577" y="5024198"/>
                </a:cubicBezTo>
                <a:cubicBezTo>
                  <a:pt x="309330" y="5024089"/>
                  <a:pt x="313093" y="5028600"/>
                  <a:pt x="317050" y="5028854"/>
                </a:cubicBezTo>
                <a:cubicBezTo>
                  <a:pt x="320119" y="5026708"/>
                  <a:pt x="320606" y="5028187"/>
                  <a:pt x="322457" y="5030127"/>
                </a:cubicBezTo>
                <a:cubicBezTo>
                  <a:pt x="323870" y="5028418"/>
                  <a:pt x="326902" y="5030673"/>
                  <a:pt x="327292" y="5027921"/>
                </a:cubicBezTo>
                <a:cubicBezTo>
                  <a:pt x="330129" y="5025144"/>
                  <a:pt x="335902" y="5030673"/>
                  <a:pt x="339555" y="5026199"/>
                </a:cubicBezTo>
                <a:cubicBezTo>
                  <a:pt x="340018" y="5026890"/>
                  <a:pt x="340468" y="5027545"/>
                  <a:pt x="340895" y="5028187"/>
                </a:cubicBezTo>
                <a:cubicBezTo>
                  <a:pt x="348323" y="5021640"/>
                  <a:pt x="356982" y="5025908"/>
                  <a:pt x="364714" y="5023228"/>
                </a:cubicBezTo>
                <a:cubicBezTo>
                  <a:pt x="365299" y="5020597"/>
                  <a:pt x="369403" y="5018718"/>
                  <a:pt x="372143" y="5018864"/>
                </a:cubicBezTo>
                <a:cubicBezTo>
                  <a:pt x="373580" y="5018851"/>
                  <a:pt x="373434" y="5017312"/>
                  <a:pt x="374152" y="5016524"/>
                </a:cubicBezTo>
                <a:cubicBezTo>
                  <a:pt x="375139" y="5015954"/>
                  <a:pt x="376003" y="5015456"/>
                  <a:pt x="376442" y="5014196"/>
                </a:cubicBezTo>
                <a:cubicBezTo>
                  <a:pt x="379571" y="5010594"/>
                  <a:pt x="384479" y="5007357"/>
                  <a:pt x="385137" y="5002192"/>
                </a:cubicBezTo>
                <a:cubicBezTo>
                  <a:pt x="383712" y="4999670"/>
                  <a:pt x="381508" y="4999040"/>
                  <a:pt x="380509" y="4995936"/>
                </a:cubicBezTo>
                <a:cubicBezTo>
                  <a:pt x="379535" y="4996760"/>
                  <a:pt x="377879" y="4997112"/>
                  <a:pt x="377172" y="4998373"/>
                </a:cubicBezTo>
                <a:cubicBezTo>
                  <a:pt x="377026" y="4999331"/>
                  <a:pt x="376381" y="5000143"/>
                  <a:pt x="375565" y="4999937"/>
                </a:cubicBezTo>
                <a:cubicBezTo>
                  <a:pt x="373263" y="4999973"/>
                  <a:pt x="371339" y="5000458"/>
                  <a:pt x="369171" y="5001028"/>
                </a:cubicBezTo>
                <a:cubicBezTo>
                  <a:pt x="367771" y="5004569"/>
                  <a:pt x="362717" y="5005320"/>
                  <a:pt x="360550" y="5008509"/>
                </a:cubicBezTo>
                <a:cubicBezTo>
                  <a:pt x="358090" y="5007454"/>
                  <a:pt x="355934" y="5010291"/>
                  <a:pt x="353681" y="5011092"/>
                </a:cubicBezTo>
                <a:cubicBezTo>
                  <a:pt x="346642" y="5011492"/>
                  <a:pt x="339835" y="5012910"/>
                  <a:pt x="332735" y="5011637"/>
                </a:cubicBezTo>
                <a:cubicBezTo>
                  <a:pt x="330653" y="5014062"/>
                  <a:pt x="329192" y="5016075"/>
                  <a:pt x="327085" y="5011977"/>
                </a:cubicBezTo>
                <a:cubicBezTo>
                  <a:pt x="326415" y="5012353"/>
                  <a:pt x="325916" y="5012632"/>
                  <a:pt x="325234" y="5013019"/>
                </a:cubicBezTo>
                <a:cubicBezTo>
                  <a:pt x="324808" y="5012413"/>
                  <a:pt x="324382" y="5011795"/>
                  <a:pt x="323809" y="5011007"/>
                </a:cubicBezTo>
                <a:cubicBezTo>
                  <a:pt x="320606" y="5012049"/>
                  <a:pt x="318621" y="5018015"/>
                  <a:pt x="316113" y="5012510"/>
                </a:cubicBezTo>
                <a:cubicBezTo>
                  <a:pt x="314773" y="5013262"/>
                  <a:pt x="313507" y="5013977"/>
                  <a:pt x="312082" y="5014790"/>
                </a:cubicBezTo>
                <a:cubicBezTo>
                  <a:pt x="308696" y="5008776"/>
                  <a:pt x="301828" y="5016414"/>
                  <a:pt x="296567" y="5012450"/>
                </a:cubicBezTo>
                <a:cubicBezTo>
                  <a:pt x="291611" y="5017021"/>
                  <a:pt x="286728" y="5011201"/>
                  <a:pt x="281820" y="5013480"/>
                </a:cubicBezTo>
                <a:cubicBezTo>
                  <a:pt x="280578" y="5013007"/>
                  <a:pt x="280627" y="5010910"/>
                  <a:pt x="278629" y="5011164"/>
                </a:cubicBezTo>
                <a:cubicBezTo>
                  <a:pt x="270945" y="5014996"/>
                  <a:pt x="273429" y="5006630"/>
                  <a:pt x="271018" y="5002786"/>
                </a:cubicBezTo>
                <a:cubicBezTo>
                  <a:pt x="272504" y="4998421"/>
                  <a:pt x="270750" y="4994069"/>
                  <a:pt x="268157" y="4990274"/>
                </a:cubicBezTo>
                <a:cubicBezTo>
                  <a:pt x="267304" y="4985727"/>
                  <a:pt x="266829" y="4981192"/>
                  <a:pt x="263505" y="4977409"/>
                </a:cubicBezTo>
                <a:cubicBezTo>
                  <a:pt x="264893" y="4974803"/>
                  <a:pt x="262189" y="4973299"/>
                  <a:pt x="261812" y="4971105"/>
                </a:cubicBezTo>
                <a:cubicBezTo>
                  <a:pt x="262470" y="4965733"/>
                  <a:pt x="261361" y="4960799"/>
                  <a:pt x="258731" y="4955985"/>
                </a:cubicBezTo>
                <a:cubicBezTo>
                  <a:pt x="259425" y="4955524"/>
                  <a:pt x="260083" y="4955088"/>
                  <a:pt x="260679" y="4954700"/>
                </a:cubicBezTo>
                <a:cubicBezTo>
                  <a:pt x="259011" y="4951063"/>
                  <a:pt x="260716" y="4947813"/>
                  <a:pt x="259096" y="4944249"/>
                </a:cubicBezTo>
                <a:cubicBezTo>
                  <a:pt x="256417" y="4937725"/>
                  <a:pt x="258694" y="4929626"/>
                  <a:pt x="254335" y="4923140"/>
                </a:cubicBezTo>
                <a:cubicBezTo>
                  <a:pt x="249963" y="4926716"/>
                  <a:pt x="248014" y="4919623"/>
                  <a:pt x="244312" y="4918229"/>
                </a:cubicBezTo>
                <a:cubicBezTo>
                  <a:pt x="244812" y="4916277"/>
                  <a:pt x="250815" y="4916495"/>
                  <a:pt x="253093" y="4917489"/>
                </a:cubicBezTo>
                <a:cubicBezTo>
                  <a:pt x="252959" y="4919526"/>
                  <a:pt x="250413" y="4918532"/>
                  <a:pt x="248855" y="4918847"/>
                </a:cubicBezTo>
                <a:cubicBezTo>
                  <a:pt x="251850" y="4923673"/>
                  <a:pt x="260570" y="4919575"/>
                  <a:pt x="253093" y="4917489"/>
                </a:cubicBezTo>
                <a:cubicBezTo>
                  <a:pt x="253324" y="4915331"/>
                  <a:pt x="254797" y="4913185"/>
                  <a:pt x="255979" y="4916326"/>
                </a:cubicBezTo>
                <a:cubicBezTo>
                  <a:pt x="258317" y="4915756"/>
                  <a:pt x="257355" y="4913246"/>
                  <a:pt x="256478" y="4911876"/>
                </a:cubicBezTo>
                <a:cubicBezTo>
                  <a:pt x="256904" y="4910033"/>
                  <a:pt x="257866" y="4908372"/>
                  <a:pt x="256161" y="4906759"/>
                </a:cubicBezTo>
                <a:cubicBezTo>
                  <a:pt x="256831" y="4906298"/>
                  <a:pt x="257477" y="4905862"/>
                  <a:pt x="258341" y="4905280"/>
                </a:cubicBezTo>
                <a:cubicBezTo>
                  <a:pt x="257708" y="4904431"/>
                  <a:pt x="257038" y="4903534"/>
                  <a:pt x="256088" y="4902261"/>
                </a:cubicBezTo>
                <a:cubicBezTo>
                  <a:pt x="254761" y="4902200"/>
                  <a:pt x="253348" y="4899509"/>
                  <a:pt x="255881" y="4900224"/>
                </a:cubicBezTo>
                <a:cubicBezTo>
                  <a:pt x="265563" y="4899957"/>
                  <a:pt x="258950" y="4884147"/>
                  <a:pt x="266476" y="4882486"/>
                </a:cubicBezTo>
                <a:cubicBezTo>
                  <a:pt x="263919" y="4879406"/>
                  <a:pt x="266768" y="4878654"/>
                  <a:pt x="268242" y="4876290"/>
                </a:cubicBezTo>
                <a:cubicBezTo>
                  <a:pt x="270044" y="4874629"/>
                  <a:pt x="272443" y="4870567"/>
                  <a:pt x="275439" y="4871282"/>
                </a:cubicBezTo>
                <a:cubicBezTo>
                  <a:pt x="277728" y="4870215"/>
                  <a:pt x="279555" y="4869367"/>
                  <a:pt x="281175" y="4868627"/>
                </a:cubicBezTo>
                <a:cubicBezTo>
                  <a:pt x="281844" y="4864796"/>
                  <a:pt x="284280" y="4867572"/>
                  <a:pt x="286618" y="4865475"/>
                </a:cubicBezTo>
                <a:cubicBezTo>
                  <a:pt x="299441" y="4867985"/>
                  <a:pt x="311704" y="4871416"/>
                  <a:pt x="324101" y="4876629"/>
                </a:cubicBezTo>
                <a:cubicBezTo>
                  <a:pt x="323054" y="4879648"/>
                  <a:pt x="327694" y="4882195"/>
                  <a:pt x="330227" y="4882922"/>
                </a:cubicBezTo>
                <a:cubicBezTo>
                  <a:pt x="333661" y="4886608"/>
                  <a:pt x="337119" y="4889918"/>
                  <a:pt x="340578" y="4892973"/>
                </a:cubicBezTo>
                <a:cubicBezTo>
                  <a:pt x="342514" y="4893555"/>
                  <a:pt x="345242" y="4893774"/>
                  <a:pt x="344000" y="4896514"/>
                </a:cubicBezTo>
                <a:cubicBezTo>
                  <a:pt x="347154" y="4901655"/>
                  <a:pt x="351916" y="4907074"/>
                  <a:pt x="356701" y="4910166"/>
                </a:cubicBezTo>
                <a:cubicBezTo>
                  <a:pt x="367771" y="4920024"/>
                  <a:pt x="378816" y="4929335"/>
                  <a:pt x="393965" y="4932960"/>
                </a:cubicBezTo>
                <a:cubicBezTo>
                  <a:pt x="396535" y="4932318"/>
                  <a:pt x="397302" y="4927626"/>
                  <a:pt x="399945" y="4932827"/>
                </a:cubicBezTo>
                <a:cubicBezTo>
                  <a:pt x="404244" y="4931227"/>
                  <a:pt x="401796" y="4930620"/>
                  <a:pt x="402356" y="4927504"/>
                </a:cubicBezTo>
                <a:cubicBezTo>
                  <a:pt x="401175" y="4920824"/>
                  <a:pt x="391822" y="4924461"/>
                  <a:pt x="389374" y="4919235"/>
                </a:cubicBezTo>
                <a:cubicBezTo>
                  <a:pt x="382677" y="4915368"/>
                  <a:pt x="378122" y="4907753"/>
                  <a:pt x="369427" y="4906298"/>
                </a:cubicBezTo>
                <a:cubicBezTo>
                  <a:pt x="366614" y="4903134"/>
                  <a:pt x="364191" y="4900467"/>
                  <a:pt x="360623" y="4898514"/>
                </a:cubicBezTo>
                <a:cubicBezTo>
                  <a:pt x="355057" y="4887336"/>
                  <a:pt x="343659" y="4882740"/>
                  <a:pt x="334112" y="4876751"/>
                </a:cubicBezTo>
                <a:cubicBezTo>
                  <a:pt x="333795" y="4870979"/>
                  <a:pt x="327901" y="4869439"/>
                  <a:pt x="322543" y="4868166"/>
                </a:cubicBezTo>
                <a:cubicBezTo>
                  <a:pt x="310353" y="4859667"/>
                  <a:pt x="292561" y="4859400"/>
                  <a:pt x="279092" y="4859813"/>
                </a:cubicBezTo>
                <a:close/>
                <a:moveTo>
                  <a:pt x="551693" y="4853011"/>
                </a:moveTo>
                <a:cubicBezTo>
                  <a:pt x="552021" y="4853714"/>
                  <a:pt x="552350" y="4854417"/>
                  <a:pt x="552716" y="4855193"/>
                </a:cubicBezTo>
                <a:cubicBezTo>
                  <a:pt x="548198" y="4857800"/>
                  <a:pt x="541877" y="4863401"/>
                  <a:pt x="544508" y="4868324"/>
                </a:cubicBezTo>
                <a:cubicBezTo>
                  <a:pt x="549708" y="4866396"/>
                  <a:pt x="551291" y="4862347"/>
                  <a:pt x="555151" y="4859376"/>
                </a:cubicBezTo>
                <a:cubicBezTo>
                  <a:pt x="552850" y="4856624"/>
                  <a:pt x="555188" y="4855908"/>
                  <a:pt x="556369" y="4854041"/>
                </a:cubicBezTo>
                <a:cubicBezTo>
                  <a:pt x="555577" y="4852877"/>
                  <a:pt x="552898" y="4852210"/>
                  <a:pt x="551693" y="4853011"/>
                </a:cubicBezTo>
                <a:close/>
                <a:moveTo>
                  <a:pt x="213466" y="4829077"/>
                </a:moveTo>
                <a:cubicBezTo>
                  <a:pt x="210482" y="4830568"/>
                  <a:pt x="203529" y="4830241"/>
                  <a:pt x="207133" y="4835430"/>
                </a:cubicBezTo>
                <a:cubicBezTo>
                  <a:pt x="194310" y="4834060"/>
                  <a:pt x="204978" y="4846621"/>
                  <a:pt x="209849" y="4849373"/>
                </a:cubicBezTo>
                <a:cubicBezTo>
                  <a:pt x="212431" y="4844730"/>
                  <a:pt x="213783" y="4848900"/>
                  <a:pt x="217558" y="4846488"/>
                </a:cubicBezTo>
                <a:cubicBezTo>
                  <a:pt x="222222" y="4850634"/>
                  <a:pt x="228627" y="4852974"/>
                  <a:pt x="233937" y="4856308"/>
                </a:cubicBezTo>
                <a:cubicBezTo>
                  <a:pt x="234132" y="4853835"/>
                  <a:pt x="237359" y="4856066"/>
                  <a:pt x="238625" y="4854393"/>
                </a:cubicBezTo>
                <a:cubicBezTo>
                  <a:pt x="239478" y="4854029"/>
                  <a:pt x="239807" y="4855254"/>
                  <a:pt x="239502" y="4855896"/>
                </a:cubicBezTo>
                <a:cubicBezTo>
                  <a:pt x="239526" y="4859364"/>
                  <a:pt x="231976" y="4854332"/>
                  <a:pt x="234144" y="4857873"/>
                </a:cubicBezTo>
                <a:cubicBezTo>
                  <a:pt x="235362" y="4858564"/>
                  <a:pt x="236689" y="4859085"/>
                  <a:pt x="237067" y="4860746"/>
                </a:cubicBezTo>
                <a:cubicBezTo>
                  <a:pt x="242973" y="4857582"/>
                  <a:pt x="247807" y="4864177"/>
                  <a:pt x="253178" y="4865232"/>
                </a:cubicBezTo>
                <a:cubicBezTo>
                  <a:pt x="254347" y="4859606"/>
                  <a:pt x="250109" y="4851313"/>
                  <a:pt x="243813" y="4849992"/>
                </a:cubicBezTo>
                <a:cubicBezTo>
                  <a:pt x="242534" y="4847530"/>
                  <a:pt x="241256" y="4844875"/>
                  <a:pt x="237956" y="4844669"/>
                </a:cubicBezTo>
                <a:cubicBezTo>
                  <a:pt x="235556" y="4839771"/>
                  <a:pt x="231623" y="4836861"/>
                  <a:pt x="228542" y="4833260"/>
                </a:cubicBezTo>
                <a:cubicBezTo>
                  <a:pt x="218873" y="4837527"/>
                  <a:pt x="223659" y="4830228"/>
                  <a:pt x="217704" y="4833708"/>
                </a:cubicBezTo>
                <a:cubicBezTo>
                  <a:pt x="216827" y="4831502"/>
                  <a:pt x="214282" y="4831344"/>
                  <a:pt x="213466" y="4829077"/>
                </a:cubicBezTo>
                <a:close/>
                <a:moveTo>
                  <a:pt x="2755" y="4821701"/>
                </a:moveTo>
                <a:cubicBezTo>
                  <a:pt x="4361" y="4822363"/>
                  <a:pt x="6474" y="4824548"/>
                  <a:pt x="6760" y="4827027"/>
                </a:cubicBezTo>
                <a:cubicBezTo>
                  <a:pt x="4470" y="4827125"/>
                  <a:pt x="4921" y="4829889"/>
                  <a:pt x="3192" y="4830338"/>
                </a:cubicBezTo>
                <a:lnTo>
                  <a:pt x="0" y="4831425"/>
                </a:lnTo>
                <a:lnTo>
                  <a:pt x="0" y="4825535"/>
                </a:lnTo>
                <a:lnTo>
                  <a:pt x="1791" y="4825512"/>
                </a:lnTo>
                <a:cubicBezTo>
                  <a:pt x="50" y="4821899"/>
                  <a:pt x="1149" y="4821038"/>
                  <a:pt x="2755" y="4821701"/>
                </a:cubicBezTo>
                <a:close/>
                <a:moveTo>
                  <a:pt x="590792" y="4792390"/>
                </a:moveTo>
                <a:cubicBezTo>
                  <a:pt x="590510" y="4790735"/>
                  <a:pt x="588117" y="4790675"/>
                  <a:pt x="584122" y="4795261"/>
                </a:cubicBezTo>
                <a:cubicBezTo>
                  <a:pt x="583172" y="4796918"/>
                  <a:pt x="583294" y="4800091"/>
                  <a:pt x="581114" y="4799055"/>
                </a:cubicBezTo>
                <a:cubicBezTo>
                  <a:pt x="581065" y="4803222"/>
                  <a:pt x="576694" y="4801195"/>
                  <a:pt x="574550" y="4803521"/>
                </a:cubicBezTo>
                <a:cubicBezTo>
                  <a:pt x="571579" y="4808113"/>
                  <a:pt x="575610" y="4812746"/>
                  <a:pt x="571299" y="4815170"/>
                </a:cubicBezTo>
                <a:cubicBezTo>
                  <a:pt x="572699" y="4816964"/>
                  <a:pt x="571287" y="4822178"/>
                  <a:pt x="575244" y="4819971"/>
                </a:cubicBezTo>
                <a:cubicBezTo>
                  <a:pt x="574879" y="4819243"/>
                  <a:pt x="574514" y="4818516"/>
                  <a:pt x="574173" y="4817837"/>
                </a:cubicBezTo>
                <a:cubicBezTo>
                  <a:pt x="577704" y="4813456"/>
                  <a:pt x="585157" y="4808883"/>
                  <a:pt x="582162" y="4802088"/>
                </a:cubicBezTo>
                <a:cubicBezTo>
                  <a:pt x="584146" y="4800909"/>
                  <a:pt x="587167" y="4802702"/>
                  <a:pt x="584792" y="4799095"/>
                </a:cubicBezTo>
                <a:cubicBezTo>
                  <a:pt x="589243" y="4797298"/>
                  <a:pt x="591073" y="4794046"/>
                  <a:pt x="590792" y="4792390"/>
                </a:cubicBezTo>
                <a:close/>
                <a:moveTo>
                  <a:pt x="594339" y="4781079"/>
                </a:moveTo>
                <a:cubicBezTo>
                  <a:pt x="592306" y="4780534"/>
                  <a:pt x="589420" y="4781290"/>
                  <a:pt x="587301" y="4782817"/>
                </a:cubicBezTo>
                <a:lnTo>
                  <a:pt x="584866" y="4789177"/>
                </a:lnTo>
                <a:lnTo>
                  <a:pt x="584865" y="4789177"/>
                </a:lnTo>
                <a:lnTo>
                  <a:pt x="584865" y="4789178"/>
                </a:lnTo>
                <a:lnTo>
                  <a:pt x="584866" y="4789177"/>
                </a:lnTo>
                <a:lnTo>
                  <a:pt x="588531" y="4786716"/>
                </a:lnTo>
                <a:cubicBezTo>
                  <a:pt x="589669" y="4786906"/>
                  <a:pt x="590930" y="4787419"/>
                  <a:pt x="592927" y="4786195"/>
                </a:cubicBezTo>
                <a:cubicBezTo>
                  <a:pt x="595204" y="4790923"/>
                  <a:pt x="597225" y="4783739"/>
                  <a:pt x="594339" y="4781079"/>
                </a:cubicBezTo>
                <a:close/>
                <a:moveTo>
                  <a:pt x="567158" y="4780842"/>
                </a:moveTo>
                <a:cubicBezTo>
                  <a:pt x="552046" y="4783647"/>
                  <a:pt x="563176" y="4788243"/>
                  <a:pt x="554238" y="4792323"/>
                </a:cubicBezTo>
                <a:cubicBezTo>
                  <a:pt x="544837" y="4804984"/>
                  <a:pt x="533170" y="4815315"/>
                  <a:pt x="519787" y="4824481"/>
                </a:cubicBezTo>
                <a:cubicBezTo>
                  <a:pt x="520152" y="4825197"/>
                  <a:pt x="520493" y="4825924"/>
                  <a:pt x="520846" y="4826640"/>
                </a:cubicBezTo>
                <a:cubicBezTo>
                  <a:pt x="512760" y="4827585"/>
                  <a:pt x="504223" y="4833284"/>
                  <a:pt x="497879" y="4837358"/>
                </a:cubicBezTo>
                <a:cubicBezTo>
                  <a:pt x="494432" y="4835297"/>
                  <a:pt x="494225" y="4839710"/>
                  <a:pt x="491120" y="4840571"/>
                </a:cubicBezTo>
                <a:cubicBezTo>
                  <a:pt x="486456" y="4839479"/>
                  <a:pt x="486127" y="4843590"/>
                  <a:pt x="483911" y="4846039"/>
                </a:cubicBezTo>
                <a:cubicBezTo>
                  <a:pt x="480806" y="4840631"/>
                  <a:pt x="470101" y="4852829"/>
                  <a:pt x="463586" y="4853168"/>
                </a:cubicBezTo>
                <a:cubicBezTo>
                  <a:pt x="459872" y="4851471"/>
                  <a:pt x="456864" y="4853968"/>
                  <a:pt x="453113" y="4853859"/>
                </a:cubicBezTo>
                <a:cubicBezTo>
                  <a:pt x="451116" y="4854696"/>
                  <a:pt x="448681" y="4854393"/>
                  <a:pt x="446793" y="4855630"/>
                </a:cubicBezTo>
                <a:cubicBezTo>
                  <a:pt x="442543" y="4855993"/>
                  <a:pt x="437720" y="4856454"/>
                  <a:pt x="433568" y="4857303"/>
                </a:cubicBezTo>
                <a:cubicBezTo>
                  <a:pt x="431083" y="4857351"/>
                  <a:pt x="426371" y="4854126"/>
                  <a:pt x="425591" y="4857012"/>
                </a:cubicBezTo>
                <a:cubicBezTo>
                  <a:pt x="424337" y="4856442"/>
                  <a:pt x="423655" y="4857642"/>
                  <a:pt x="422644" y="4857933"/>
                </a:cubicBezTo>
                <a:cubicBezTo>
                  <a:pt x="419917" y="4857133"/>
                  <a:pt x="419600" y="4858564"/>
                  <a:pt x="419149" y="4860637"/>
                </a:cubicBezTo>
                <a:cubicBezTo>
                  <a:pt x="415971" y="4860940"/>
                  <a:pt x="415776" y="4855787"/>
                  <a:pt x="412622" y="4858079"/>
                </a:cubicBezTo>
                <a:cubicBezTo>
                  <a:pt x="413279" y="4860140"/>
                  <a:pt x="417895" y="4864068"/>
                  <a:pt x="419149" y="4860637"/>
                </a:cubicBezTo>
                <a:cubicBezTo>
                  <a:pt x="422522" y="4860334"/>
                  <a:pt x="427601" y="4862043"/>
                  <a:pt x="430134" y="4860310"/>
                </a:cubicBezTo>
                <a:cubicBezTo>
                  <a:pt x="431376" y="4856769"/>
                  <a:pt x="435394" y="4859970"/>
                  <a:pt x="436320" y="4861825"/>
                </a:cubicBezTo>
                <a:cubicBezTo>
                  <a:pt x="443030" y="4862565"/>
                  <a:pt x="448766" y="4861740"/>
                  <a:pt x="454855" y="4859655"/>
                </a:cubicBezTo>
                <a:cubicBezTo>
                  <a:pt x="461881" y="4861522"/>
                  <a:pt x="469017" y="4860298"/>
                  <a:pt x="475654" y="4857739"/>
                </a:cubicBezTo>
                <a:cubicBezTo>
                  <a:pt x="484678" y="4851519"/>
                  <a:pt x="493263" y="4847652"/>
                  <a:pt x="502031" y="4843832"/>
                </a:cubicBezTo>
                <a:cubicBezTo>
                  <a:pt x="504991" y="4842826"/>
                  <a:pt x="509131" y="4843359"/>
                  <a:pt x="510178" y="4839904"/>
                </a:cubicBezTo>
                <a:cubicBezTo>
                  <a:pt x="512102" y="4837430"/>
                  <a:pt x="514903" y="4839237"/>
                  <a:pt x="516146" y="4837273"/>
                </a:cubicBezTo>
                <a:cubicBezTo>
                  <a:pt x="517241" y="4834436"/>
                  <a:pt x="525717" y="4835988"/>
                  <a:pt x="521979" y="4830871"/>
                </a:cubicBezTo>
                <a:cubicBezTo>
                  <a:pt x="521869" y="4828167"/>
                  <a:pt x="524560" y="4831853"/>
                  <a:pt x="522770" y="4831586"/>
                </a:cubicBezTo>
                <a:cubicBezTo>
                  <a:pt x="526326" y="4832908"/>
                  <a:pt x="523391" y="4828798"/>
                  <a:pt x="529249" y="4828967"/>
                </a:cubicBezTo>
                <a:cubicBezTo>
                  <a:pt x="526046" y="4823378"/>
                  <a:pt x="531088" y="4825633"/>
                  <a:pt x="534132" y="4824748"/>
                </a:cubicBezTo>
                <a:cubicBezTo>
                  <a:pt x="534790" y="4823524"/>
                  <a:pt x="534315" y="4821802"/>
                  <a:pt x="535995" y="4820941"/>
                </a:cubicBezTo>
                <a:cubicBezTo>
                  <a:pt x="536422" y="4821571"/>
                  <a:pt x="536860" y="4822226"/>
                  <a:pt x="537505" y="4823160"/>
                </a:cubicBezTo>
                <a:cubicBezTo>
                  <a:pt x="539600" y="4821911"/>
                  <a:pt x="540976" y="4819959"/>
                  <a:pt x="542973" y="4818383"/>
                </a:cubicBezTo>
                <a:cubicBezTo>
                  <a:pt x="543570" y="4817716"/>
                  <a:pt x="543460" y="4815970"/>
                  <a:pt x="544861" y="4816309"/>
                </a:cubicBezTo>
                <a:cubicBezTo>
                  <a:pt x="545750" y="4818807"/>
                  <a:pt x="547248" y="4817752"/>
                  <a:pt x="547576" y="4815824"/>
                </a:cubicBezTo>
                <a:cubicBezTo>
                  <a:pt x="548441" y="4815218"/>
                  <a:pt x="549732" y="4815021"/>
                  <a:pt x="549915" y="4813606"/>
                </a:cubicBezTo>
                <a:cubicBezTo>
                  <a:pt x="550743" y="4812072"/>
                  <a:pt x="553057" y="4812001"/>
                  <a:pt x="551144" y="4809911"/>
                </a:cubicBezTo>
                <a:cubicBezTo>
                  <a:pt x="558293" y="4801843"/>
                  <a:pt x="567670" y="4792880"/>
                  <a:pt x="567158" y="4780842"/>
                </a:cubicBezTo>
                <a:close/>
                <a:moveTo>
                  <a:pt x="602486" y="4774317"/>
                </a:moveTo>
                <a:cubicBezTo>
                  <a:pt x="599040" y="4772547"/>
                  <a:pt x="594266" y="4774028"/>
                  <a:pt x="592598" y="4777360"/>
                </a:cubicBezTo>
                <a:cubicBezTo>
                  <a:pt x="592452" y="4779872"/>
                  <a:pt x="596324" y="4778853"/>
                  <a:pt x="595106" y="4781292"/>
                </a:cubicBezTo>
                <a:cubicBezTo>
                  <a:pt x="600952" y="4782292"/>
                  <a:pt x="604922" y="4780688"/>
                  <a:pt x="602486" y="4774317"/>
                </a:cubicBezTo>
                <a:close/>
                <a:moveTo>
                  <a:pt x="102931" y="4771973"/>
                </a:moveTo>
                <a:cubicBezTo>
                  <a:pt x="103610" y="4772456"/>
                  <a:pt x="104310" y="4773663"/>
                  <a:pt x="104657" y="4774690"/>
                </a:cubicBezTo>
                <a:cubicBezTo>
                  <a:pt x="104134" y="4778431"/>
                  <a:pt x="102027" y="4775657"/>
                  <a:pt x="101333" y="4773602"/>
                </a:cubicBezTo>
                <a:cubicBezTo>
                  <a:pt x="101595" y="4771732"/>
                  <a:pt x="102252" y="4771490"/>
                  <a:pt x="102931" y="4771973"/>
                </a:cubicBezTo>
                <a:close/>
                <a:moveTo>
                  <a:pt x="617331" y="4756907"/>
                </a:moveTo>
                <a:cubicBezTo>
                  <a:pt x="615346" y="4758411"/>
                  <a:pt x="612399" y="4756742"/>
                  <a:pt x="611705" y="4759885"/>
                </a:cubicBezTo>
                <a:cubicBezTo>
                  <a:pt x="606834" y="4763111"/>
                  <a:pt x="612034" y="4763585"/>
                  <a:pt x="604971" y="4765542"/>
                </a:cubicBezTo>
                <a:cubicBezTo>
                  <a:pt x="604995" y="4767118"/>
                  <a:pt x="602450" y="4767255"/>
                  <a:pt x="602693" y="4768449"/>
                </a:cubicBezTo>
                <a:cubicBezTo>
                  <a:pt x="604910" y="4772029"/>
                  <a:pt x="604983" y="4771506"/>
                  <a:pt x="602486" y="4774318"/>
                </a:cubicBezTo>
                <a:cubicBezTo>
                  <a:pt x="606213" y="4776971"/>
                  <a:pt x="612302" y="4769606"/>
                  <a:pt x="606809" y="4768190"/>
                </a:cubicBezTo>
                <a:cubicBezTo>
                  <a:pt x="606408" y="4767870"/>
                  <a:pt x="606225" y="4767252"/>
                  <a:pt x="606809" y="4766955"/>
                </a:cubicBezTo>
                <a:cubicBezTo>
                  <a:pt x="607784" y="4766319"/>
                  <a:pt x="609014" y="4767585"/>
                  <a:pt x="609951" y="4766575"/>
                </a:cubicBezTo>
                <a:cubicBezTo>
                  <a:pt x="611522" y="4765347"/>
                  <a:pt x="614274" y="4767291"/>
                  <a:pt x="614323" y="4764202"/>
                </a:cubicBezTo>
                <a:cubicBezTo>
                  <a:pt x="618938" y="4763766"/>
                  <a:pt x="620436" y="4761054"/>
                  <a:pt x="617331" y="4756907"/>
                </a:cubicBezTo>
                <a:close/>
                <a:moveTo>
                  <a:pt x="622141" y="4749064"/>
                </a:moveTo>
                <a:cubicBezTo>
                  <a:pt x="618841" y="4748393"/>
                  <a:pt x="619316" y="4756377"/>
                  <a:pt x="619438" y="4755542"/>
                </a:cubicBezTo>
                <a:cubicBezTo>
                  <a:pt x="620692" y="4754814"/>
                  <a:pt x="621788" y="4754070"/>
                  <a:pt x="623225" y="4754819"/>
                </a:cubicBezTo>
                <a:cubicBezTo>
                  <a:pt x="626830" y="4752730"/>
                  <a:pt x="619012" y="4753002"/>
                  <a:pt x="622555" y="4751017"/>
                </a:cubicBezTo>
                <a:cubicBezTo>
                  <a:pt x="624151" y="4750585"/>
                  <a:pt x="623262" y="4749207"/>
                  <a:pt x="622141" y="4749064"/>
                </a:cubicBezTo>
                <a:close/>
                <a:moveTo>
                  <a:pt x="628759" y="4746459"/>
                </a:moveTo>
                <a:cubicBezTo>
                  <a:pt x="628072" y="4747016"/>
                  <a:pt x="627530" y="4748675"/>
                  <a:pt x="627207" y="4750516"/>
                </a:cubicBezTo>
                <a:cubicBezTo>
                  <a:pt x="628863" y="4750983"/>
                  <a:pt x="629740" y="4749433"/>
                  <a:pt x="631177" y="4749015"/>
                </a:cubicBezTo>
                <a:cubicBezTo>
                  <a:pt x="630276" y="4746447"/>
                  <a:pt x="629445" y="4745902"/>
                  <a:pt x="628759" y="4746459"/>
                </a:cubicBezTo>
                <a:close/>
                <a:moveTo>
                  <a:pt x="591027" y="4740506"/>
                </a:moveTo>
                <a:cubicBezTo>
                  <a:pt x="586192" y="4738754"/>
                  <a:pt x="590381" y="4744234"/>
                  <a:pt x="591307" y="4746467"/>
                </a:cubicBezTo>
                <a:cubicBezTo>
                  <a:pt x="593694" y="4744193"/>
                  <a:pt x="592427" y="4742630"/>
                  <a:pt x="591027" y="4740506"/>
                </a:cubicBezTo>
                <a:close/>
                <a:moveTo>
                  <a:pt x="806068" y="4740295"/>
                </a:moveTo>
                <a:cubicBezTo>
                  <a:pt x="803981" y="4739776"/>
                  <a:pt x="801009" y="4739931"/>
                  <a:pt x="800083" y="4741400"/>
                </a:cubicBezTo>
                <a:cubicBezTo>
                  <a:pt x="806185" y="4748192"/>
                  <a:pt x="808438" y="4744443"/>
                  <a:pt x="810398" y="4755658"/>
                </a:cubicBezTo>
                <a:cubicBezTo>
                  <a:pt x="807342" y="4760137"/>
                  <a:pt x="815257" y="4759861"/>
                  <a:pt x="810435" y="4762362"/>
                </a:cubicBezTo>
                <a:cubicBezTo>
                  <a:pt x="810776" y="4763062"/>
                  <a:pt x="811141" y="4763798"/>
                  <a:pt x="811482" y="4764503"/>
                </a:cubicBezTo>
                <a:cubicBezTo>
                  <a:pt x="810800" y="4764942"/>
                  <a:pt x="810130" y="4765380"/>
                  <a:pt x="809497" y="4765784"/>
                </a:cubicBezTo>
                <a:cubicBezTo>
                  <a:pt x="810483" y="4770768"/>
                  <a:pt x="810751" y="4775238"/>
                  <a:pt x="814502" y="4779731"/>
                </a:cubicBezTo>
                <a:cubicBezTo>
                  <a:pt x="813784" y="4780196"/>
                  <a:pt x="813114" y="4780633"/>
                  <a:pt x="812493" y="4781035"/>
                </a:cubicBezTo>
                <a:cubicBezTo>
                  <a:pt x="814465" y="4783686"/>
                  <a:pt x="812335" y="4785759"/>
                  <a:pt x="812371" y="4788674"/>
                </a:cubicBezTo>
                <a:cubicBezTo>
                  <a:pt x="815452" y="4793206"/>
                  <a:pt x="813698" y="4798634"/>
                  <a:pt x="815111" y="4803375"/>
                </a:cubicBezTo>
                <a:cubicBezTo>
                  <a:pt x="814441" y="4803814"/>
                  <a:pt x="813771" y="4804251"/>
                  <a:pt x="813150" y="4804653"/>
                </a:cubicBezTo>
                <a:cubicBezTo>
                  <a:pt x="815988" y="4813905"/>
                  <a:pt x="805503" y="4824736"/>
                  <a:pt x="808389" y="4833817"/>
                </a:cubicBezTo>
                <a:cubicBezTo>
                  <a:pt x="805746" y="4835212"/>
                  <a:pt x="804212" y="4839528"/>
                  <a:pt x="806112" y="4842353"/>
                </a:cubicBezTo>
                <a:cubicBezTo>
                  <a:pt x="806428" y="4846621"/>
                  <a:pt x="800400" y="4848622"/>
                  <a:pt x="803226" y="4852380"/>
                </a:cubicBezTo>
                <a:cubicBezTo>
                  <a:pt x="800242" y="4853544"/>
                  <a:pt x="800851" y="4856551"/>
                  <a:pt x="799499" y="4858782"/>
                </a:cubicBezTo>
                <a:cubicBezTo>
                  <a:pt x="796844" y="4860419"/>
                  <a:pt x="796808" y="4860552"/>
                  <a:pt x="798294" y="4863426"/>
                </a:cubicBezTo>
                <a:cubicBezTo>
                  <a:pt x="796174" y="4867863"/>
                  <a:pt x="791973" y="4869379"/>
                  <a:pt x="793301" y="4874896"/>
                </a:cubicBezTo>
                <a:cubicBezTo>
                  <a:pt x="789501" y="4876666"/>
                  <a:pt x="790682" y="4881637"/>
                  <a:pt x="788673" y="4884632"/>
                </a:cubicBezTo>
                <a:cubicBezTo>
                  <a:pt x="783875" y="4886438"/>
                  <a:pt x="790280" y="4891919"/>
                  <a:pt x="784581" y="4894028"/>
                </a:cubicBezTo>
                <a:cubicBezTo>
                  <a:pt x="784934" y="4894731"/>
                  <a:pt x="785287" y="4895471"/>
                  <a:pt x="785641" y="4896174"/>
                </a:cubicBezTo>
                <a:cubicBezTo>
                  <a:pt x="781841" y="4898126"/>
                  <a:pt x="782304" y="4901546"/>
                  <a:pt x="785178" y="4904589"/>
                </a:cubicBezTo>
                <a:cubicBezTo>
                  <a:pt x="785214" y="4900721"/>
                  <a:pt x="789221" y="4900248"/>
                  <a:pt x="786773" y="4904019"/>
                </a:cubicBezTo>
                <a:cubicBezTo>
                  <a:pt x="785434" y="4904734"/>
                  <a:pt x="784873" y="4904637"/>
                  <a:pt x="784606" y="4906662"/>
                </a:cubicBezTo>
                <a:cubicBezTo>
                  <a:pt x="788454" y="4911403"/>
                  <a:pt x="791242" y="4902746"/>
                  <a:pt x="793617" y="4900624"/>
                </a:cubicBezTo>
                <a:cubicBezTo>
                  <a:pt x="797222" y="4897350"/>
                  <a:pt x="802909" y="4895774"/>
                  <a:pt x="803688" y="4890342"/>
                </a:cubicBezTo>
                <a:cubicBezTo>
                  <a:pt x="813138" y="4882437"/>
                  <a:pt x="795992" y="4885626"/>
                  <a:pt x="809728" y="4881237"/>
                </a:cubicBezTo>
                <a:cubicBezTo>
                  <a:pt x="808718" y="4867912"/>
                  <a:pt x="820944" y="4855496"/>
                  <a:pt x="824220" y="4842377"/>
                </a:cubicBezTo>
                <a:cubicBezTo>
                  <a:pt x="822929" y="4839419"/>
                  <a:pt x="823392" y="4833745"/>
                  <a:pt x="827082" y="4831962"/>
                </a:cubicBezTo>
                <a:cubicBezTo>
                  <a:pt x="824451" y="4829016"/>
                  <a:pt x="828799" y="4825548"/>
                  <a:pt x="826217" y="4822614"/>
                </a:cubicBezTo>
                <a:cubicBezTo>
                  <a:pt x="832915" y="4816249"/>
                  <a:pt x="830881" y="4805556"/>
                  <a:pt x="829213" y="4798401"/>
                </a:cubicBezTo>
                <a:cubicBezTo>
                  <a:pt x="827313" y="4796273"/>
                  <a:pt x="824695" y="4794547"/>
                  <a:pt x="828969" y="4792698"/>
                </a:cubicBezTo>
                <a:cubicBezTo>
                  <a:pt x="825060" y="4788468"/>
                  <a:pt x="827922" y="4783002"/>
                  <a:pt x="825170" y="4778570"/>
                </a:cubicBezTo>
                <a:cubicBezTo>
                  <a:pt x="823453" y="4777423"/>
                  <a:pt x="821943" y="4777131"/>
                  <a:pt x="823270" y="4774394"/>
                </a:cubicBezTo>
                <a:cubicBezTo>
                  <a:pt x="821078" y="4772623"/>
                  <a:pt x="821066" y="4769942"/>
                  <a:pt x="820542" y="4767970"/>
                </a:cubicBezTo>
                <a:cubicBezTo>
                  <a:pt x="818302" y="4767500"/>
                  <a:pt x="817827" y="4766136"/>
                  <a:pt x="820262" y="4765183"/>
                </a:cubicBezTo>
                <a:cubicBezTo>
                  <a:pt x="818764" y="4762383"/>
                  <a:pt x="820250" y="4760800"/>
                  <a:pt x="817388" y="4757842"/>
                </a:cubicBezTo>
                <a:cubicBezTo>
                  <a:pt x="811494" y="4756683"/>
                  <a:pt x="825426" y="4755070"/>
                  <a:pt x="811226" y="4746485"/>
                </a:cubicBezTo>
                <a:cubicBezTo>
                  <a:pt x="813016" y="4741178"/>
                  <a:pt x="807670" y="4746956"/>
                  <a:pt x="806745" y="4743224"/>
                </a:cubicBezTo>
                <a:cubicBezTo>
                  <a:pt x="809357" y="4742004"/>
                  <a:pt x="808155" y="4740813"/>
                  <a:pt x="806068" y="4740295"/>
                </a:cubicBezTo>
                <a:close/>
                <a:moveTo>
                  <a:pt x="594826" y="4734346"/>
                </a:moveTo>
                <a:cubicBezTo>
                  <a:pt x="589870" y="4735442"/>
                  <a:pt x="592793" y="4738489"/>
                  <a:pt x="594449" y="4741451"/>
                </a:cubicBezTo>
                <a:cubicBezTo>
                  <a:pt x="595959" y="4740030"/>
                  <a:pt x="598224" y="4734856"/>
                  <a:pt x="594826" y="4734346"/>
                </a:cubicBezTo>
                <a:close/>
                <a:moveTo>
                  <a:pt x="650706" y="4734085"/>
                </a:moveTo>
                <a:cubicBezTo>
                  <a:pt x="649679" y="4733313"/>
                  <a:pt x="645846" y="4734415"/>
                  <a:pt x="641443" y="4738961"/>
                </a:cubicBezTo>
                <a:cubicBezTo>
                  <a:pt x="641589" y="4740422"/>
                  <a:pt x="642697" y="4740430"/>
                  <a:pt x="643136" y="4740450"/>
                </a:cubicBezTo>
                <a:cubicBezTo>
                  <a:pt x="649956" y="4737502"/>
                  <a:pt x="651734" y="4734857"/>
                  <a:pt x="650706" y="4734085"/>
                </a:cubicBezTo>
                <a:close/>
                <a:moveTo>
                  <a:pt x="593921" y="4730636"/>
                </a:moveTo>
                <a:cubicBezTo>
                  <a:pt x="592900" y="4730788"/>
                  <a:pt x="592257" y="4731493"/>
                  <a:pt x="594291" y="4732393"/>
                </a:cubicBezTo>
                <a:cubicBezTo>
                  <a:pt x="594839" y="4732649"/>
                  <a:pt x="595399" y="4732682"/>
                  <a:pt x="595825" y="4732195"/>
                </a:cubicBezTo>
                <a:cubicBezTo>
                  <a:pt x="596343" y="4730884"/>
                  <a:pt x="594942" y="4730483"/>
                  <a:pt x="593921" y="4730636"/>
                </a:cubicBezTo>
                <a:close/>
                <a:moveTo>
                  <a:pt x="661841" y="4727632"/>
                </a:moveTo>
                <a:cubicBezTo>
                  <a:pt x="659832" y="4728303"/>
                  <a:pt x="659673" y="4732480"/>
                  <a:pt x="657956" y="4728548"/>
                </a:cubicBezTo>
                <a:cubicBezTo>
                  <a:pt x="654473" y="4729104"/>
                  <a:pt x="651721" y="4734199"/>
                  <a:pt x="655935" y="4735021"/>
                </a:cubicBezTo>
                <a:cubicBezTo>
                  <a:pt x="659454" y="4733070"/>
                  <a:pt x="663266" y="4730395"/>
                  <a:pt x="667029" y="4730141"/>
                </a:cubicBezTo>
                <a:cubicBezTo>
                  <a:pt x="666858" y="4728041"/>
                  <a:pt x="663132" y="4728335"/>
                  <a:pt x="661841" y="4727632"/>
                </a:cubicBezTo>
                <a:close/>
                <a:moveTo>
                  <a:pt x="366383" y="4725279"/>
                </a:moveTo>
                <a:lnTo>
                  <a:pt x="366384" y="4725280"/>
                </a:lnTo>
                <a:lnTo>
                  <a:pt x="366383" y="4725280"/>
                </a:lnTo>
                <a:close/>
                <a:moveTo>
                  <a:pt x="364239" y="4722939"/>
                </a:moveTo>
                <a:lnTo>
                  <a:pt x="366383" y="4725280"/>
                </a:lnTo>
                <a:lnTo>
                  <a:pt x="362632" y="4729479"/>
                </a:lnTo>
                <a:cubicBezTo>
                  <a:pt x="361171" y="4728167"/>
                  <a:pt x="363314" y="4722348"/>
                  <a:pt x="364239" y="4722939"/>
                </a:cubicBezTo>
                <a:close/>
                <a:moveTo>
                  <a:pt x="360805" y="4719395"/>
                </a:moveTo>
                <a:cubicBezTo>
                  <a:pt x="360988" y="4719399"/>
                  <a:pt x="361073" y="4719545"/>
                  <a:pt x="361305" y="4719464"/>
                </a:cubicBezTo>
                <a:cubicBezTo>
                  <a:pt x="364434" y="4718420"/>
                  <a:pt x="359539" y="4721850"/>
                  <a:pt x="360805" y="4719395"/>
                </a:cubicBezTo>
                <a:close/>
                <a:moveTo>
                  <a:pt x="737607" y="4715012"/>
                </a:moveTo>
                <a:cubicBezTo>
                  <a:pt x="732613" y="4714379"/>
                  <a:pt x="728155" y="4714619"/>
                  <a:pt x="728770" y="4717293"/>
                </a:cubicBezTo>
                <a:cubicBezTo>
                  <a:pt x="730634" y="4717531"/>
                  <a:pt x="731839" y="4718364"/>
                  <a:pt x="732545" y="4720060"/>
                </a:cubicBezTo>
                <a:cubicBezTo>
                  <a:pt x="733300" y="4719703"/>
                  <a:pt x="734007" y="4719363"/>
                  <a:pt x="734664" y="4719054"/>
                </a:cubicBezTo>
                <a:cubicBezTo>
                  <a:pt x="735164" y="4719763"/>
                  <a:pt x="735602" y="4720376"/>
                  <a:pt x="736016" y="4720973"/>
                </a:cubicBezTo>
                <a:cubicBezTo>
                  <a:pt x="744784" y="4718018"/>
                  <a:pt x="756536" y="4728632"/>
                  <a:pt x="765462" y="4725764"/>
                </a:cubicBezTo>
                <a:cubicBezTo>
                  <a:pt x="766485" y="4729544"/>
                  <a:pt x="769761" y="4725490"/>
                  <a:pt x="766899" y="4724263"/>
                </a:cubicBezTo>
                <a:cubicBezTo>
                  <a:pt x="765572" y="4723974"/>
                  <a:pt x="765279" y="4722902"/>
                  <a:pt x="764658" y="4721857"/>
                </a:cubicBezTo>
                <a:cubicBezTo>
                  <a:pt x="759873" y="4725638"/>
                  <a:pt x="756852" y="4716796"/>
                  <a:pt x="751920" y="4719071"/>
                </a:cubicBezTo>
                <a:cubicBezTo>
                  <a:pt x="752237" y="4719755"/>
                  <a:pt x="752553" y="4720449"/>
                  <a:pt x="752870" y="4721151"/>
                </a:cubicBezTo>
                <a:cubicBezTo>
                  <a:pt x="750008" y="4723198"/>
                  <a:pt x="750045" y="4719904"/>
                  <a:pt x="749667" y="4717958"/>
                </a:cubicBezTo>
                <a:lnTo>
                  <a:pt x="749667" y="4717959"/>
                </a:lnTo>
                <a:cubicBezTo>
                  <a:pt x="748133" y="4717148"/>
                  <a:pt x="742602" y="4715644"/>
                  <a:pt x="737607" y="4715012"/>
                </a:cubicBezTo>
                <a:close/>
                <a:moveTo>
                  <a:pt x="712805" y="4712915"/>
                </a:moveTo>
                <a:cubicBezTo>
                  <a:pt x="710491" y="4714935"/>
                  <a:pt x="705011" y="4713313"/>
                  <a:pt x="703928" y="4715697"/>
                </a:cubicBezTo>
                <a:cubicBezTo>
                  <a:pt x="703635" y="4716662"/>
                  <a:pt x="703075" y="4717267"/>
                  <a:pt x="702198" y="4717112"/>
                </a:cubicBezTo>
                <a:cubicBezTo>
                  <a:pt x="699093" y="4716160"/>
                  <a:pt x="695537" y="4716979"/>
                  <a:pt x="692675" y="4718565"/>
                </a:cubicBezTo>
                <a:cubicBezTo>
                  <a:pt x="686331" y="4722277"/>
                  <a:pt x="677904" y="4717149"/>
                  <a:pt x="673982" y="4725579"/>
                </a:cubicBezTo>
                <a:cubicBezTo>
                  <a:pt x="679645" y="4728157"/>
                  <a:pt x="682482" y="4724594"/>
                  <a:pt x="686915" y="4721878"/>
                </a:cubicBezTo>
                <a:cubicBezTo>
                  <a:pt x="691725" y="4724174"/>
                  <a:pt x="696255" y="4721738"/>
                  <a:pt x="700408" y="4720268"/>
                </a:cubicBezTo>
                <a:cubicBezTo>
                  <a:pt x="703173" y="4721018"/>
                  <a:pt x="705060" y="4721211"/>
                  <a:pt x="706083" y="4720848"/>
                </a:cubicBezTo>
                <a:cubicBezTo>
                  <a:pt x="707082" y="4716100"/>
                  <a:pt x="712002" y="4718436"/>
                  <a:pt x="715289" y="4718540"/>
                </a:cubicBezTo>
                <a:cubicBezTo>
                  <a:pt x="719174" y="4717519"/>
                  <a:pt x="723217" y="4718243"/>
                  <a:pt x="727090" y="4716829"/>
                </a:cubicBezTo>
                <a:cubicBezTo>
                  <a:pt x="728040" y="4712673"/>
                  <a:pt x="716105" y="4713119"/>
                  <a:pt x="714096" y="4714969"/>
                </a:cubicBezTo>
                <a:cubicBezTo>
                  <a:pt x="713670" y="4714288"/>
                  <a:pt x="713231" y="4713597"/>
                  <a:pt x="712805" y="4712915"/>
                </a:cubicBezTo>
                <a:close/>
                <a:moveTo>
                  <a:pt x="370819" y="4697521"/>
                </a:moveTo>
                <a:cubicBezTo>
                  <a:pt x="367918" y="4696168"/>
                  <a:pt x="363680" y="4698128"/>
                  <a:pt x="364897" y="4704239"/>
                </a:cubicBezTo>
                <a:cubicBezTo>
                  <a:pt x="362498" y="4704543"/>
                  <a:pt x="357456" y="4719271"/>
                  <a:pt x="360793" y="4719392"/>
                </a:cubicBezTo>
                <a:cubicBezTo>
                  <a:pt x="352780" y="4730986"/>
                  <a:pt x="358492" y="4751912"/>
                  <a:pt x="356665" y="4766792"/>
                </a:cubicBezTo>
                <a:cubicBezTo>
                  <a:pt x="358017" y="4769656"/>
                  <a:pt x="357530" y="4772000"/>
                  <a:pt x="359648" y="4774553"/>
                </a:cubicBezTo>
                <a:cubicBezTo>
                  <a:pt x="359661" y="4776030"/>
                  <a:pt x="358954" y="4777367"/>
                  <a:pt x="360951" y="4777895"/>
                </a:cubicBezTo>
                <a:cubicBezTo>
                  <a:pt x="363375" y="4779254"/>
                  <a:pt x="360635" y="4784268"/>
                  <a:pt x="366541" y="4784852"/>
                </a:cubicBezTo>
                <a:cubicBezTo>
                  <a:pt x="369500" y="4787872"/>
                  <a:pt x="363204" y="4784847"/>
                  <a:pt x="363436" y="4787809"/>
                </a:cubicBezTo>
                <a:cubicBezTo>
                  <a:pt x="363253" y="4788851"/>
                  <a:pt x="363387" y="4789270"/>
                  <a:pt x="364617" y="4789638"/>
                </a:cubicBezTo>
                <a:cubicBezTo>
                  <a:pt x="367053" y="4791046"/>
                  <a:pt x="365676" y="4794696"/>
                  <a:pt x="368076" y="4796880"/>
                </a:cubicBezTo>
                <a:lnTo>
                  <a:pt x="368076" y="4796876"/>
                </a:lnTo>
                <a:cubicBezTo>
                  <a:pt x="365396" y="4805208"/>
                  <a:pt x="371120" y="4813437"/>
                  <a:pt x="373543" y="4820941"/>
                </a:cubicBezTo>
                <a:cubicBezTo>
                  <a:pt x="377209" y="4821183"/>
                  <a:pt x="377404" y="4824493"/>
                  <a:pt x="379596" y="4826252"/>
                </a:cubicBezTo>
                <a:cubicBezTo>
                  <a:pt x="380546" y="4826397"/>
                  <a:pt x="381374" y="4827027"/>
                  <a:pt x="381154" y="4827852"/>
                </a:cubicBezTo>
                <a:cubicBezTo>
                  <a:pt x="381191" y="4830131"/>
                  <a:pt x="381690" y="4832071"/>
                  <a:pt x="382263" y="4834217"/>
                </a:cubicBezTo>
                <a:cubicBezTo>
                  <a:pt x="391396" y="4840510"/>
                  <a:pt x="397753" y="4854478"/>
                  <a:pt x="409711" y="4855375"/>
                </a:cubicBezTo>
                <a:cubicBezTo>
                  <a:pt x="408859" y="4851725"/>
                  <a:pt x="407605" y="4848816"/>
                  <a:pt x="405023" y="4846427"/>
                </a:cubicBezTo>
                <a:cubicBezTo>
                  <a:pt x="407057" y="4842292"/>
                  <a:pt x="402831" y="4838752"/>
                  <a:pt x="400968" y="4834884"/>
                </a:cubicBezTo>
                <a:cubicBezTo>
                  <a:pt x="401930" y="4833029"/>
                  <a:pt x="400335" y="4830180"/>
                  <a:pt x="398556" y="4829731"/>
                </a:cubicBezTo>
                <a:cubicBezTo>
                  <a:pt x="396547" y="4827597"/>
                  <a:pt x="398690" y="4825160"/>
                  <a:pt x="394696" y="4825027"/>
                </a:cubicBezTo>
                <a:cubicBezTo>
                  <a:pt x="396657" y="4821293"/>
                  <a:pt x="391640" y="4820323"/>
                  <a:pt x="390702" y="4816831"/>
                </a:cubicBezTo>
                <a:cubicBezTo>
                  <a:pt x="390166" y="4814403"/>
                  <a:pt x="389825" y="4812305"/>
                  <a:pt x="388839" y="4810813"/>
                </a:cubicBezTo>
                <a:cubicBezTo>
                  <a:pt x="387536" y="4810411"/>
                  <a:pt x="386087" y="4810114"/>
                  <a:pt x="386598" y="4808614"/>
                </a:cubicBezTo>
                <a:cubicBezTo>
                  <a:pt x="387146" y="4805345"/>
                  <a:pt x="382214" y="4806453"/>
                  <a:pt x="384930" y="4801732"/>
                </a:cubicBezTo>
                <a:cubicBezTo>
                  <a:pt x="383322" y="4799102"/>
                  <a:pt x="384613" y="4796121"/>
                  <a:pt x="381739" y="4793773"/>
                </a:cubicBezTo>
                <a:cubicBezTo>
                  <a:pt x="382214" y="4791125"/>
                  <a:pt x="382202" y="4791124"/>
                  <a:pt x="380874" y="4790565"/>
                </a:cubicBezTo>
                <a:cubicBezTo>
                  <a:pt x="377696" y="4789230"/>
                  <a:pt x="381447" y="4785590"/>
                  <a:pt x="379121" y="4783490"/>
                </a:cubicBezTo>
                <a:cubicBezTo>
                  <a:pt x="380704" y="4780823"/>
                  <a:pt x="378597" y="4779425"/>
                  <a:pt x="379108" y="4776807"/>
                </a:cubicBezTo>
                <a:cubicBezTo>
                  <a:pt x="379230" y="4775153"/>
                  <a:pt x="376771" y="4775516"/>
                  <a:pt x="376381" y="4774004"/>
                </a:cubicBezTo>
                <a:cubicBezTo>
                  <a:pt x="379182" y="4767696"/>
                  <a:pt x="373738" y="4762238"/>
                  <a:pt x="374140" y="4755878"/>
                </a:cubicBezTo>
                <a:cubicBezTo>
                  <a:pt x="372740" y="4750747"/>
                  <a:pt x="375285" y="4745103"/>
                  <a:pt x="371144" y="4740661"/>
                </a:cubicBezTo>
                <a:cubicBezTo>
                  <a:pt x="372326" y="4737140"/>
                  <a:pt x="369817" y="4734879"/>
                  <a:pt x="370073" y="4731433"/>
                </a:cubicBezTo>
                <a:cubicBezTo>
                  <a:pt x="370438" y="4730520"/>
                  <a:pt x="369585" y="4729887"/>
                  <a:pt x="369281" y="4729126"/>
                </a:cubicBezTo>
                <a:lnTo>
                  <a:pt x="366384" y="4725280"/>
                </a:lnTo>
                <a:lnTo>
                  <a:pt x="370730" y="4721841"/>
                </a:lnTo>
                <a:cubicBezTo>
                  <a:pt x="368818" y="4717914"/>
                  <a:pt x="372533" y="4714328"/>
                  <a:pt x="368721" y="4710678"/>
                </a:cubicBezTo>
                <a:cubicBezTo>
                  <a:pt x="375285" y="4703538"/>
                  <a:pt x="373721" y="4698873"/>
                  <a:pt x="370819" y="4697521"/>
                </a:cubicBezTo>
                <a:close/>
                <a:moveTo>
                  <a:pt x="387039" y="4671517"/>
                </a:moveTo>
                <a:lnTo>
                  <a:pt x="387036" y="4671521"/>
                </a:lnTo>
                <a:lnTo>
                  <a:pt x="387036" y="4671518"/>
                </a:lnTo>
                <a:close/>
                <a:moveTo>
                  <a:pt x="921886" y="4641233"/>
                </a:moveTo>
                <a:cubicBezTo>
                  <a:pt x="922337" y="4641442"/>
                  <a:pt x="922580" y="4641468"/>
                  <a:pt x="922653" y="4641335"/>
                </a:cubicBezTo>
                <a:cubicBezTo>
                  <a:pt x="922726" y="4641941"/>
                  <a:pt x="922775" y="4642486"/>
                  <a:pt x="922592" y="4642686"/>
                </a:cubicBezTo>
                <a:cubicBezTo>
                  <a:pt x="922105" y="4642449"/>
                  <a:pt x="921813" y="4641685"/>
                  <a:pt x="921886" y="4641233"/>
                </a:cubicBezTo>
                <a:close/>
                <a:moveTo>
                  <a:pt x="922617" y="4641112"/>
                </a:moveTo>
                <a:cubicBezTo>
                  <a:pt x="922666" y="4641142"/>
                  <a:pt x="922678" y="4641112"/>
                  <a:pt x="922726" y="4641150"/>
                </a:cubicBezTo>
                <a:cubicBezTo>
                  <a:pt x="922824" y="4641317"/>
                  <a:pt x="922678" y="4641277"/>
                  <a:pt x="922653" y="4641335"/>
                </a:cubicBezTo>
                <a:cubicBezTo>
                  <a:pt x="922641" y="4641261"/>
                  <a:pt x="922629" y="4641188"/>
                  <a:pt x="922617" y="4641112"/>
                </a:cubicBezTo>
                <a:close/>
                <a:moveTo>
                  <a:pt x="395938" y="4638346"/>
                </a:moveTo>
                <a:cubicBezTo>
                  <a:pt x="396182" y="4638463"/>
                  <a:pt x="396340" y="4638460"/>
                  <a:pt x="396596" y="4638609"/>
                </a:cubicBezTo>
                <a:cubicBezTo>
                  <a:pt x="396633" y="4638945"/>
                  <a:pt x="396657" y="4639263"/>
                  <a:pt x="396742" y="4639731"/>
                </a:cubicBezTo>
                <a:cubicBezTo>
                  <a:pt x="395999" y="4638994"/>
                  <a:pt x="395877" y="4638598"/>
                  <a:pt x="395938" y="4638346"/>
                </a:cubicBezTo>
                <a:close/>
                <a:moveTo>
                  <a:pt x="401053" y="4635823"/>
                </a:moveTo>
                <a:cubicBezTo>
                  <a:pt x="398569" y="4638019"/>
                  <a:pt x="396438" y="4635337"/>
                  <a:pt x="396535" y="4638088"/>
                </a:cubicBezTo>
                <a:cubicBezTo>
                  <a:pt x="396949" y="4638168"/>
                  <a:pt x="397314" y="4638413"/>
                  <a:pt x="396742" y="4638671"/>
                </a:cubicBezTo>
                <a:cubicBezTo>
                  <a:pt x="396693" y="4638635"/>
                  <a:pt x="396657" y="4638645"/>
                  <a:pt x="396596" y="4638609"/>
                </a:cubicBezTo>
                <a:cubicBezTo>
                  <a:pt x="396584" y="4638443"/>
                  <a:pt x="396547" y="4638226"/>
                  <a:pt x="396535" y="4638089"/>
                </a:cubicBezTo>
                <a:cubicBezTo>
                  <a:pt x="396243" y="4638034"/>
                  <a:pt x="396011" y="4638091"/>
                  <a:pt x="395938" y="4638346"/>
                </a:cubicBezTo>
                <a:cubicBezTo>
                  <a:pt x="387804" y="4634295"/>
                  <a:pt x="390300" y="4648653"/>
                  <a:pt x="387170" y="4650772"/>
                </a:cubicBezTo>
                <a:cubicBezTo>
                  <a:pt x="386793" y="4657405"/>
                  <a:pt x="380606" y="4661329"/>
                  <a:pt x="381167" y="4667727"/>
                </a:cubicBezTo>
                <a:lnTo>
                  <a:pt x="383453" y="4670503"/>
                </a:lnTo>
                <a:lnTo>
                  <a:pt x="383444" y="4670502"/>
                </a:lnTo>
                <a:lnTo>
                  <a:pt x="383456" y="4670507"/>
                </a:lnTo>
                <a:lnTo>
                  <a:pt x="383453" y="4670503"/>
                </a:lnTo>
                <a:lnTo>
                  <a:pt x="387024" y="4670764"/>
                </a:lnTo>
                <a:cubicBezTo>
                  <a:pt x="387036" y="4670738"/>
                  <a:pt x="387024" y="4670735"/>
                  <a:pt x="387036" y="4670707"/>
                </a:cubicBezTo>
                <a:cubicBezTo>
                  <a:pt x="387268" y="4670452"/>
                  <a:pt x="387609" y="4670422"/>
                  <a:pt x="387511" y="4670735"/>
                </a:cubicBezTo>
                <a:cubicBezTo>
                  <a:pt x="387974" y="4670722"/>
                  <a:pt x="388351" y="4670740"/>
                  <a:pt x="388583" y="4670838"/>
                </a:cubicBezTo>
                <a:lnTo>
                  <a:pt x="387039" y="4671517"/>
                </a:lnTo>
                <a:lnTo>
                  <a:pt x="387523" y="4670831"/>
                </a:lnTo>
                <a:cubicBezTo>
                  <a:pt x="387560" y="4670765"/>
                  <a:pt x="387499" y="4670785"/>
                  <a:pt x="387511" y="4670738"/>
                </a:cubicBezTo>
                <a:cubicBezTo>
                  <a:pt x="387365" y="4670743"/>
                  <a:pt x="387183" y="4670758"/>
                  <a:pt x="387024" y="4670768"/>
                </a:cubicBezTo>
                <a:lnTo>
                  <a:pt x="387036" y="4671518"/>
                </a:lnTo>
                <a:lnTo>
                  <a:pt x="383444" y="4670504"/>
                </a:lnTo>
                <a:cubicBezTo>
                  <a:pt x="373020" y="4668415"/>
                  <a:pt x="375358" y="4686458"/>
                  <a:pt x="368709" y="4690847"/>
                </a:cubicBezTo>
                <a:cubicBezTo>
                  <a:pt x="369853" y="4693592"/>
                  <a:pt x="378609" y="4701544"/>
                  <a:pt x="377051" y="4694576"/>
                </a:cubicBezTo>
                <a:cubicBezTo>
                  <a:pt x="384199" y="4689310"/>
                  <a:pt x="386038" y="4679906"/>
                  <a:pt x="391579" y="4673593"/>
                </a:cubicBezTo>
                <a:cubicBezTo>
                  <a:pt x="388400" y="4669444"/>
                  <a:pt x="397034" y="4671029"/>
                  <a:pt x="390300" y="4666332"/>
                </a:cubicBezTo>
                <a:cubicBezTo>
                  <a:pt x="396559" y="4665809"/>
                  <a:pt x="392930" y="4660000"/>
                  <a:pt x="397875" y="4657392"/>
                </a:cubicBezTo>
                <a:cubicBezTo>
                  <a:pt x="396011" y="4654842"/>
                  <a:pt x="397302" y="4650216"/>
                  <a:pt x="400225" y="4648986"/>
                </a:cubicBezTo>
                <a:cubicBezTo>
                  <a:pt x="399872" y="4648230"/>
                  <a:pt x="399531" y="4647521"/>
                  <a:pt x="399202" y="4646819"/>
                </a:cubicBezTo>
                <a:cubicBezTo>
                  <a:pt x="403391" y="4644822"/>
                  <a:pt x="399397" y="4645050"/>
                  <a:pt x="398520" y="4643380"/>
                </a:cubicBezTo>
                <a:cubicBezTo>
                  <a:pt x="400164" y="4641918"/>
                  <a:pt x="402892" y="4638459"/>
                  <a:pt x="401053" y="4635823"/>
                </a:cubicBezTo>
                <a:close/>
                <a:moveTo>
                  <a:pt x="935306" y="4632234"/>
                </a:moveTo>
                <a:lnTo>
                  <a:pt x="935949" y="4632692"/>
                </a:lnTo>
                <a:lnTo>
                  <a:pt x="935952" y="4632700"/>
                </a:lnTo>
                <a:lnTo>
                  <a:pt x="935952" y="4633758"/>
                </a:lnTo>
                <a:cubicBezTo>
                  <a:pt x="934977" y="4632788"/>
                  <a:pt x="935050" y="4632414"/>
                  <a:pt x="935306" y="4632234"/>
                </a:cubicBezTo>
                <a:close/>
                <a:moveTo>
                  <a:pt x="935720" y="4632111"/>
                </a:moveTo>
                <a:cubicBezTo>
                  <a:pt x="935805" y="4632314"/>
                  <a:pt x="935866" y="4632485"/>
                  <a:pt x="935952" y="4632694"/>
                </a:cubicBezTo>
                <a:lnTo>
                  <a:pt x="935949" y="4632692"/>
                </a:lnTo>
                <a:lnTo>
                  <a:pt x="935720" y="4632112"/>
                </a:lnTo>
                <a:close/>
                <a:moveTo>
                  <a:pt x="397732" y="4631128"/>
                </a:moveTo>
                <a:cubicBezTo>
                  <a:pt x="396460" y="4630827"/>
                  <a:pt x="395592" y="4630907"/>
                  <a:pt x="396523" y="4632349"/>
                </a:cubicBezTo>
                <a:cubicBezTo>
                  <a:pt x="397741" y="4633135"/>
                  <a:pt x="401199" y="4634555"/>
                  <a:pt x="401370" y="4632195"/>
                </a:cubicBezTo>
                <a:cubicBezTo>
                  <a:pt x="400682" y="4632112"/>
                  <a:pt x="399005" y="4631429"/>
                  <a:pt x="397732" y="4631128"/>
                </a:cubicBezTo>
                <a:close/>
                <a:moveTo>
                  <a:pt x="399994" y="4623805"/>
                </a:moveTo>
                <a:cubicBezTo>
                  <a:pt x="404122" y="4629082"/>
                  <a:pt x="397558" y="4626585"/>
                  <a:pt x="396791" y="4629128"/>
                </a:cubicBezTo>
                <a:cubicBezTo>
                  <a:pt x="398471" y="4629592"/>
                  <a:pt x="400152" y="4630057"/>
                  <a:pt x="401832" y="4630522"/>
                </a:cubicBezTo>
                <a:cubicBezTo>
                  <a:pt x="402149" y="4628687"/>
                  <a:pt x="402636" y="4627417"/>
                  <a:pt x="404840" y="4626879"/>
                </a:cubicBezTo>
                <a:cubicBezTo>
                  <a:pt x="403330" y="4624952"/>
                  <a:pt x="403269" y="4622332"/>
                  <a:pt x="399994" y="4623805"/>
                </a:cubicBezTo>
                <a:close/>
                <a:moveTo>
                  <a:pt x="137504" y="4619725"/>
                </a:moveTo>
                <a:lnTo>
                  <a:pt x="137513" y="4619747"/>
                </a:lnTo>
                <a:lnTo>
                  <a:pt x="137506" y="4619754"/>
                </a:lnTo>
                <a:close/>
                <a:moveTo>
                  <a:pt x="137501" y="4619691"/>
                </a:moveTo>
                <a:lnTo>
                  <a:pt x="137504" y="4619725"/>
                </a:lnTo>
                <a:lnTo>
                  <a:pt x="137490" y="4619692"/>
                </a:lnTo>
                <a:close/>
                <a:moveTo>
                  <a:pt x="137489" y="4619691"/>
                </a:moveTo>
                <a:lnTo>
                  <a:pt x="137490" y="4619692"/>
                </a:lnTo>
                <a:lnTo>
                  <a:pt x="137038" y="4619737"/>
                </a:lnTo>
                <a:lnTo>
                  <a:pt x="137029" y="4619737"/>
                </a:lnTo>
                <a:close/>
                <a:moveTo>
                  <a:pt x="400837" y="4617926"/>
                </a:moveTo>
                <a:cubicBezTo>
                  <a:pt x="399677" y="4618232"/>
                  <a:pt x="398740" y="4619401"/>
                  <a:pt x="400067" y="4621029"/>
                </a:cubicBezTo>
                <a:cubicBezTo>
                  <a:pt x="400761" y="4620591"/>
                  <a:pt x="401443" y="4620157"/>
                  <a:pt x="402052" y="4619769"/>
                </a:cubicBezTo>
                <a:cubicBezTo>
                  <a:pt x="403294" y="4620094"/>
                  <a:pt x="402234" y="4620922"/>
                  <a:pt x="402940" y="4620005"/>
                </a:cubicBezTo>
                <a:cubicBezTo>
                  <a:pt x="403379" y="4618179"/>
                  <a:pt x="401997" y="4617621"/>
                  <a:pt x="400837" y="4617926"/>
                </a:cubicBezTo>
                <a:close/>
                <a:moveTo>
                  <a:pt x="798379" y="4616957"/>
                </a:moveTo>
                <a:lnTo>
                  <a:pt x="798380" y="4616957"/>
                </a:lnTo>
                <a:lnTo>
                  <a:pt x="798379" y="4616958"/>
                </a:lnTo>
                <a:close/>
                <a:moveTo>
                  <a:pt x="798916" y="4616795"/>
                </a:moveTo>
                <a:lnTo>
                  <a:pt x="799986" y="4616920"/>
                </a:lnTo>
                <a:cubicBezTo>
                  <a:pt x="799718" y="4617475"/>
                  <a:pt x="798793" y="4617768"/>
                  <a:pt x="798391" y="4617582"/>
                </a:cubicBezTo>
                <a:cubicBezTo>
                  <a:pt x="798574" y="4617362"/>
                  <a:pt x="798805" y="4617248"/>
                  <a:pt x="798927" y="4616908"/>
                </a:cubicBezTo>
                <a:close/>
                <a:moveTo>
                  <a:pt x="798915" y="4616794"/>
                </a:moveTo>
                <a:lnTo>
                  <a:pt x="798916" y="4616795"/>
                </a:lnTo>
                <a:lnTo>
                  <a:pt x="798915" y="4616795"/>
                </a:lnTo>
                <a:lnTo>
                  <a:pt x="798912" y="4616795"/>
                </a:lnTo>
                <a:close/>
                <a:moveTo>
                  <a:pt x="798440" y="4616790"/>
                </a:moveTo>
                <a:lnTo>
                  <a:pt x="798912" y="4616795"/>
                </a:lnTo>
                <a:lnTo>
                  <a:pt x="798380" y="4616957"/>
                </a:lnTo>
                <a:close/>
                <a:moveTo>
                  <a:pt x="790025" y="4611829"/>
                </a:moveTo>
                <a:cubicBezTo>
                  <a:pt x="790548" y="4613560"/>
                  <a:pt x="792071" y="4614333"/>
                  <a:pt x="793556" y="4614726"/>
                </a:cubicBezTo>
                <a:cubicBezTo>
                  <a:pt x="793167" y="4616129"/>
                  <a:pt x="792935" y="4616962"/>
                  <a:pt x="792704" y="4617793"/>
                </a:cubicBezTo>
                <a:cubicBezTo>
                  <a:pt x="791218" y="4616503"/>
                  <a:pt x="785969" y="4612990"/>
                  <a:pt x="790025" y="4611829"/>
                </a:cubicBezTo>
                <a:close/>
                <a:moveTo>
                  <a:pt x="406087" y="4610291"/>
                </a:moveTo>
                <a:cubicBezTo>
                  <a:pt x="403325" y="4611453"/>
                  <a:pt x="401900" y="4613451"/>
                  <a:pt x="408177" y="4614249"/>
                </a:cubicBezTo>
                <a:cubicBezTo>
                  <a:pt x="408396" y="4611911"/>
                  <a:pt x="409699" y="4610865"/>
                  <a:pt x="412025" y="4611354"/>
                </a:cubicBezTo>
                <a:cubicBezTo>
                  <a:pt x="412951" y="4608806"/>
                  <a:pt x="408850" y="4609130"/>
                  <a:pt x="406087" y="4610291"/>
                </a:cubicBezTo>
                <a:close/>
                <a:moveTo>
                  <a:pt x="414570" y="4594409"/>
                </a:moveTo>
                <a:cubicBezTo>
                  <a:pt x="408360" y="4592549"/>
                  <a:pt x="415411" y="4601896"/>
                  <a:pt x="409529" y="4602906"/>
                </a:cubicBezTo>
                <a:cubicBezTo>
                  <a:pt x="408165" y="4605392"/>
                  <a:pt x="411940" y="4607553"/>
                  <a:pt x="412671" y="4604521"/>
                </a:cubicBezTo>
                <a:cubicBezTo>
                  <a:pt x="413584" y="4602347"/>
                  <a:pt x="418906" y="4604508"/>
                  <a:pt x="416604" y="4600417"/>
                </a:cubicBezTo>
                <a:cubicBezTo>
                  <a:pt x="412817" y="4600155"/>
                  <a:pt x="415825" y="4596408"/>
                  <a:pt x="414570" y="4594409"/>
                </a:cubicBezTo>
                <a:close/>
                <a:moveTo>
                  <a:pt x="421543" y="4585378"/>
                </a:moveTo>
                <a:cubicBezTo>
                  <a:pt x="420425" y="4586552"/>
                  <a:pt x="419241" y="4588295"/>
                  <a:pt x="417469" y="4588565"/>
                </a:cubicBezTo>
                <a:cubicBezTo>
                  <a:pt x="415484" y="4590050"/>
                  <a:pt x="418297" y="4592069"/>
                  <a:pt x="417505" y="4594000"/>
                </a:cubicBezTo>
                <a:cubicBezTo>
                  <a:pt x="419990" y="4599600"/>
                  <a:pt x="423850" y="4587909"/>
                  <a:pt x="425214" y="4585608"/>
                </a:cubicBezTo>
                <a:cubicBezTo>
                  <a:pt x="423710" y="4583600"/>
                  <a:pt x="422660" y="4584205"/>
                  <a:pt x="421543" y="4585378"/>
                </a:cubicBezTo>
                <a:close/>
                <a:moveTo>
                  <a:pt x="530401" y="4573345"/>
                </a:moveTo>
                <a:cubicBezTo>
                  <a:pt x="529578" y="4574226"/>
                  <a:pt x="528762" y="4575655"/>
                  <a:pt x="527446" y="4575937"/>
                </a:cubicBezTo>
                <a:cubicBezTo>
                  <a:pt x="524146" y="4584650"/>
                  <a:pt x="532549" y="4577131"/>
                  <a:pt x="533402" y="4574037"/>
                </a:cubicBezTo>
                <a:cubicBezTo>
                  <a:pt x="532056" y="4572130"/>
                  <a:pt x="531225" y="4572464"/>
                  <a:pt x="530401" y="4573345"/>
                </a:cubicBezTo>
                <a:close/>
                <a:moveTo>
                  <a:pt x="718468" y="4559417"/>
                </a:moveTo>
                <a:lnTo>
                  <a:pt x="718468" y="4559420"/>
                </a:lnTo>
                <a:cubicBezTo>
                  <a:pt x="717445" y="4562144"/>
                  <a:pt x="717019" y="4564274"/>
                  <a:pt x="719089" y="4566691"/>
                </a:cubicBezTo>
                <a:cubicBezTo>
                  <a:pt x="722316" y="4563942"/>
                  <a:pt x="723120" y="4568013"/>
                  <a:pt x="725811" y="4568650"/>
                </a:cubicBezTo>
                <a:cubicBezTo>
                  <a:pt x="727662" y="4567291"/>
                  <a:pt x="729160" y="4567642"/>
                  <a:pt x="728186" y="4570014"/>
                </a:cubicBezTo>
                <a:cubicBezTo>
                  <a:pt x="728880" y="4571726"/>
                  <a:pt x="729842" y="4574223"/>
                  <a:pt x="731863" y="4572340"/>
                </a:cubicBezTo>
                <a:cubicBezTo>
                  <a:pt x="733690" y="4573129"/>
                  <a:pt x="731474" y="4574961"/>
                  <a:pt x="732777" y="4575887"/>
                </a:cubicBezTo>
                <a:cubicBezTo>
                  <a:pt x="734384" y="4576128"/>
                  <a:pt x="735103" y="4577250"/>
                  <a:pt x="735760" y="4578645"/>
                </a:cubicBezTo>
                <a:cubicBezTo>
                  <a:pt x="738488" y="4576397"/>
                  <a:pt x="740510" y="4577979"/>
                  <a:pt x="740010" y="4581158"/>
                </a:cubicBezTo>
                <a:cubicBezTo>
                  <a:pt x="742154" y="4582247"/>
                  <a:pt x="743201" y="4583910"/>
                  <a:pt x="744260" y="4586135"/>
                </a:cubicBezTo>
                <a:cubicBezTo>
                  <a:pt x="751445" y="4587314"/>
                  <a:pt x="754064" y="4593389"/>
                  <a:pt x="759848" y="4596110"/>
                </a:cubicBezTo>
                <a:cubicBezTo>
                  <a:pt x="761297" y="4598120"/>
                  <a:pt x="761614" y="4601644"/>
                  <a:pt x="764646" y="4599024"/>
                </a:cubicBezTo>
                <a:cubicBezTo>
                  <a:pt x="764403" y="4601341"/>
                  <a:pt x="766570" y="4601135"/>
                  <a:pt x="767581" y="4602297"/>
                </a:cubicBezTo>
                <a:cubicBezTo>
                  <a:pt x="768908" y="4606204"/>
                  <a:pt x="776239" y="4603791"/>
                  <a:pt x="777384" y="4607623"/>
                </a:cubicBezTo>
                <a:cubicBezTo>
                  <a:pt x="776958" y="4610713"/>
                  <a:pt x="782815" y="4612722"/>
                  <a:pt x="785263" y="4613972"/>
                </a:cubicBezTo>
                <a:cubicBezTo>
                  <a:pt x="786676" y="4616349"/>
                  <a:pt x="790536" y="4621694"/>
                  <a:pt x="792704" y="4617793"/>
                </a:cubicBezTo>
                <a:cubicBezTo>
                  <a:pt x="793824" y="4618104"/>
                  <a:pt x="794944" y="4618415"/>
                  <a:pt x="796065" y="4618724"/>
                </a:cubicBezTo>
                <a:cubicBezTo>
                  <a:pt x="796077" y="4618051"/>
                  <a:pt x="797271" y="4617293"/>
                  <a:pt x="798379" y="4616958"/>
                </a:cubicBezTo>
                <a:lnTo>
                  <a:pt x="798391" y="4617582"/>
                </a:lnTo>
                <a:cubicBezTo>
                  <a:pt x="797124" y="4619120"/>
                  <a:pt x="794798" y="4618252"/>
                  <a:pt x="796272" y="4620283"/>
                </a:cubicBezTo>
                <a:cubicBezTo>
                  <a:pt x="799974" y="4621548"/>
                  <a:pt x="801788" y="4628410"/>
                  <a:pt x="806039" y="4625127"/>
                </a:cubicBezTo>
                <a:cubicBezTo>
                  <a:pt x="808681" y="4629698"/>
                  <a:pt x="813589" y="4631148"/>
                  <a:pt x="818618" y="4632268"/>
                </a:cubicBezTo>
                <a:cubicBezTo>
                  <a:pt x="819410" y="4633584"/>
                  <a:pt x="820421" y="4633905"/>
                  <a:pt x="821651" y="4633235"/>
                </a:cubicBezTo>
                <a:cubicBezTo>
                  <a:pt x="823757" y="4637135"/>
                  <a:pt x="825413" y="4634202"/>
                  <a:pt x="828592" y="4634948"/>
                </a:cubicBezTo>
                <a:cubicBezTo>
                  <a:pt x="829188" y="4641688"/>
                  <a:pt x="843254" y="4646783"/>
                  <a:pt x="849416" y="4649684"/>
                </a:cubicBezTo>
                <a:cubicBezTo>
                  <a:pt x="852460" y="4650438"/>
                  <a:pt x="855432" y="4651703"/>
                  <a:pt x="858561" y="4651953"/>
                </a:cubicBezTo>
                <a:cubicBezTo>
                  <a:pt x="862519" y="4648691"/>
                  <a:pt x="862860" y="4656362"/>
                  <a:pt x="867061" y="4652847"/>
                </a:cubicBezTo>
                <a:cubicBezTo>
                  <a:pt x="870837" y="4658973"/>
                  <a:pt x="878107" y="4660094"/>
                  <a:pt x="884512" y="4657582"/>
                </a:cubicBezTo>
                <a:cubicBezTo>
                  <a:pt x="887569" y="4659003"/>
                  <a:pt x="890419" y="4658603"/>
                  <a:pt x="893171" y="4656452"/>
                </a:cubicBezTo>
                <a:cubicBezTo>
                  <a:pt x="893597" y="4657133"/>
                  <a:pt x="894035" y="4657817"/>
                  <a:pt x="894474" y="4658503"/>
                </a:cubicBezTo>
                <a:cubicBezTo>
                  <a:pt x="902925" y="4657074"/>
                  <a:pt x="911620" y="4658120"/>
                  <a:pt x="919633" y="4652870"/>
                </a:cubicBezTo>
                <a:cubicBezTo>
                  <a:pt x="922312" y="4653522"/>
                  <a:pt x="938545" y="4650602"/>
                  <a:pt x="934855" y="4647000"/>
                </a:cubicBezTo>
                <a:cubicBezTo>
                  <a:pt x="937778" y="4645383"/>
                  <a:pt x="940555" y="4643849"/>
                  <a:pt x="943307" y="4642330"/>
                </a:cubicBezTo>
                <a:cubicBezTo>
                  <a:pt x="942929" y="4641570"/>
                  <a:pt x="942564" y="4640844"/>
                  <a:pt x="942199" y="4640123"/>
                </a:cubicBezTo>
                <a:cubicBezTo>
                  <a:pt x="953012" y="4640178"/>
                  <a:pt x="958103" y="4632186"/>
                  <a:pt x="962767" y="4624164"/>
                </a:cubicBezTo>
                <a:cubicBezTo>
                  <a:pt x="961099" y="4621483"/>
                  <a:pt x="961622" y="4620219"/>
                  <a:pt x="958773" y="4622054"/>
                </a:cubicBezTo>
                <a:cubicBezTo>
                  <a:pt x="957238" y="4620918"/>
                  <a:pt x="960551" y="4620011"/>
                  <a:pt x="960064" y="4621195"/>
                </a:cubicBezTo>
                <a:cubicBezTo>
                  <a:pt x="960392" y="4618855"/>
                  <a:pt x="963254" y="4619090"/>
                  <a:pt x="964460" y="4617451"/>
                </a:cubicBezTo>
                <a:cubicBezTo>
                  <a:pt x="956763" y="4604836"/>
                  <a:pt x="956763" y="4624575"/>
                  <a:pt x="950260" y="4625300"/>
                </a:cubicBezTo>
                <a:cubicBezTo>
                  <a:pt x="945523" y="4625448"/>
                  <a:pt x="940457" y="4629695"/>
                  <a:pt x="935598" y="4631177"/>
                </a:cubicBezTo>
                <a:lnTo>
                  <a:pt x="935720" y="4632111"/>
                </a:lnTo>
                <a:lnTo>
                  <a:pt x="935306" y="4632234"/>
                </a:lnTo>
                <a:cubicBezTo>
                  <a:pt x="934673" y="4631616"/>
                  <a:pt x="935270" y="4631205"/>
                  <a:pt x="934514" y="4631752"/>
                </a:cubicBezTo>
                <a:cubicBezTo>
                  <a:pt x="931360" y="4637426"/>
                  <a:pt x="927658" y="4633681"/>
                  <a:pt x="926562" y="4637549"/>
                </a:cubicBezTo>
                <a:cubicBezTo>
                  <a:pt x="925515" y="4638915"/>
                  <a:pt x="923774" y="4637197"/>
                  <a:pt x="922702" y="4638418"/>
                </a:cubicBezTo>
                <a:cubicBezTo>
                  <a:pt x="922252" y="4638793"/>
                  <a:pt x="922471" y="4640038"/>
                  <a:pt x="922617" y="4641112"/>
                </a:cubicBezTo>
                <a:cubicBezTo>
                  <a:pt x="922142" y="4640804"/>
                  <a:pt x="921923" y="4640930"/>
                  <a:pt x="921886" y="4641233"/>
                </a:cubicBezTo>
                <a:cubicBezTo>
                  <a:pt x="920924" y="4640794"/>
                  <a:pt x="919597" y="4640001"/>
                  <a:pt x="919487" y="4640218"/>
                </a:cubicBezTo>
                <a:cubicBezTo>
                  <a:pt x="914518" y="4643901"/>
                  <a:pt x="908137" y="4644926"/>
                  <a:pt x="904447" y="4648680"/>
                </a:cubicBezTo>
                <a:cubicBezTo>
                  <a:pt x="896313" y="4646529"/>
                  <a:pt x="887679" y="4644377"/>
                  <a:pt x="879934" y="4645434"/>
                </a:cubicBezTo>
                <a:cubicBezTo>
                  <a:pt x="875306" y="4641514"/>
                  <a:pt x="869144" y="4641233"/>
                  <a:pt x="863445" y="4638841"/>
                </a:cubicBezTo>
                <a:cubicBezTo>
                  <a:pt x="859901" y="4631895"/>
                  <a:pt x="848125" y="4635041"/>
                  <a:pt x="842962" y="4627982"/>
                </a:cubicBezTo>
                <a:cubicBezTo>
                  <a:pt x="831027" y="4620873"/>
                  <a:pt x="817766" y="4615813"/>
                  <a:pt x="804796" y="4610327"/>
                </a:cubicBezTo>
                <a:cubicBezTo>
                  <a:pt x="802544" y="4606785"/>
                  <a:pt x="797879" y="4606244"/>
                  <a:pt x="795724" y="4602405"/>
                </a:cubicBezTo>
                <a:cubicBezTo>
                  <a:pt x="792911" y="4601213"/>
                  <a:pt x="788965" y="4601571"/>
                  <a:pt x="787090" y="4599086"/>
                </a:cubicBezTo>
                <a:cubicBezTo>
                  <a:pt x="792387" y="4595926"/>
                  <a:pt x="780891" y="4596230"/>
                  <a:pt x="781001" y="4591083"/>
                </a:cubicBezTo>
                <a:cubicBezTo>
                  <a:pt x="777348" y="4590549"/>
                  <a:pt x="775679" y="4587694"/>
                  <a:pt x="773146" y="4585340"/>
                </a:cubicBezTo>
                <a:cubicBezTo>
                  <a:pt x="771660" y="4584860"/>
                  <a:pt x="769712" y="4584868"/>
                  <a:pt x="769201" y="4582535"/>
                </a:cubicBezTo>
                <a:cubicBezTo>
                  <a:pt x="768458" y="4582866"/>
                  <a:pt x="767764" y="4583184"/>
                  <a:pt x="766984" y="4583534"/>
                </a:cubicBezTo>
                <a:cubicBezTo>
                  <a:pt x="765803" y="4579872"/>
                  <a:pt x="760579" y="4581740"/>
                  <a:pt x="759422" y="4578030"/>
                </a:cubicBezTo>
                <a:cubicBezTo>
                  <a:pt x="757242" y="4580176"/>
                  <a:pt x="750666" y="4577911"/>
                  <a:pt x="755464" y="4575915"/>
                </a:cubicBezTo>
                <a:cubicBezTo>
                  <a:pt x="753893" y="4574123"/>
                  <a:pt x="753881" y="4574093"/>
                  <a:pt x="751141" y="4575588"/>
                </a:cubicBezTo>
                <a:cubicBezTo>
                  <a:pt x="748048" y="4572910"/>
                  <a:pt x="742215" y="4567891"/>
                  <a:pt x="738013" y="4570123"/>
                </a:cubicBezTo>
                <a:cubicBezTo>
                  <a:pt x="736649" y="4567291"/>
                  <a:pt x="734847" y="4564061"/>
                  <a:pt x="731961" y="4566640"/>
                </a:cubicBezTo>
                <a:cubicBezTo>
                  <a:pt x="730548" y="4564751"/>
                  <a:pt x="732631" y="4561577"/>
                  <a:pt x="728929" y="4564019"/>
                </a:cubicBezTo>
                <a:cubicBezTo>
                  <a:pt x="727857" y="4561522"/>
                  <a:pt x="727138" y="4562817"/>
                  <a:pt x="725348" y="4562806"/>
                </a:cubicBezTo>
                <a:cubicBezTo>
                  <a:pt x="723838" y="4558749"/>
                  <a:pt x="722073" y="4558348"/>
                  <a:pt x="718468" y="4559417"/>
                </a:cubicBezTo>
                <a:close/>
                <a:moveTo>
                  <a:pt x="537948" y="4559002"/>
                </a:moveTo>
                <a:cubicBezTo>
                  <a:pt x="537104" y="4559756"/>
                  <a:pt x="536818" y="4561262"/>
                  <a:pt x="538358" y="4562759"/>
                </a:cubicBezTo>
                <a:cubicBezTo>
                  <a:pt x="538114" y="4563673"/>
                  <a:pt x="537591" y="4563291"/>
                  <a:pt x="537749" y="4563366"/>
                </a:cubicBezTo>
                <a:cubicBezTo>
                  <a:pt x="533499" y="4561972"/>
                  <a:pt x="533816" y="4567262"/>
                  <a:pt x="532732" y="4570342"/>
                </a:cubicBezTo>
                <a:cubicBezTo>
                  <a:pt x="534132" y="4572523"/>
                  <a:pt x="537932" y="4565836"/>
                  <a:pt x="538127" y="4563629"/>
                </a:cubicBezTo>
                <a:cubicBezTo>
                  <a:pt x="540258" y="4564740"/>
                  <a:pt x="540623" y="4561106"/>
                  <a:pt x="540879" y="4559752"/>
                </a:cubicBezTo>
                <a:cubicBezTo>
                  <a:pt x="540191" y="4558245"/>
                  <a:pt x="538791" y="4558248"/>
                  <a:pt x="537948" y="4559002"/>
                </a:cubicBezTo>
                <a:close/>
                <a:moveTo>
                  <a:pt x="445207" y="4546027"/>
                </a:moveTo>
                <a:cubicBezTo>
                  <a:pt x="443782" y="4544340"/>
                  <a:pt x="441508" y="4543634"/>
                  <a:pt x="441215" y="4547669"/>
                </a:cubicBezTo>
                <a:cubicBezTo>
                  <a:pt x="438147" y="4547407"/>
                  <a:pt x="435321" y="4550597"/>
                  <a:pt x="440278" y="4551016"/>
                </a:cubicBezTo>
                <a:cubicBezTo>
                  <a:pt x="440594" y="4549901"/>
                  <a:pt x="440899" y="4548784"/>
                  <a:pt x="441215" y="4547669"/>
                </a:cubicBezTo>
                <a:cubicBezTo>
                  <a:pt x="442543" y="4547969"/>
                  <a:pt x="444954" y="4548331"/>
                  <a:pt x="444102" y="4550272"/>
                </a:cubicBezTo>
                <a:cubicBezTo>
                  <a:pt x="447207" y="4550383"/>
                  <a:pt x="446632" y="4547715"/>
                  <a:pt x="445207" y="4546027"/>
                </a:cubicBezTo>
                <a:close/>
                <a:moveTo>
                  <a:pt x="961379" y="4541906"/>
                </a:moveTo>
                <a:cubicBezTo>
                  <a:pt x="960673" y="4542271"/>
                  <a:pt x="959942" y="4542651"/>
                  <a:pt x="959187" y="4543038"/>
                </a:cubicBezTo>
                <a:cubicBezTo>
                  <a:pt x="954961" y="4541273"/>
                  <a:pt x="957932" y="4545344"/>
                  <a:pt x="957506" y="4547509"/>
                </a:cubicBezTo>
                <a:cubicBezTo>
                  <a:pt x="959065" y="4549073"/>
                  <a:pt x="964131" y="4548994"/>
                  <a:pt x="959759" y="4551262"/>
                </a:cubicBezTo>
                <a:cubicBezTo>
                  <a:pt x="961951" y="4555130"/>
                  <a:pt x="963266" y="4550063"/>
                  <a:pt x="965568" y="4549290"/>
                </a:cubicBezTo>
                <a:cubicBezTo>
                  <a:pt x="965178" y="4548508"/>
                  <a:pt x="964423" y="4547706"/>
                  <a:pt x="964508" y="4547079"/>
                </a:cubicBezTo>
                <a:cubicBezTo>
                  <a:pt x="965568" y="4543807"/>
                  <a:pt x="962280" y="4544724"/>
                  <a:pt x="961379" y="4541906"/>
                </a:cubicBezTo>
                <a:close/>
                <a:moveTo>
                  <a:pt x="548514" y="4541574"/>
                </a:moveTo>
                <a:cubicBezTo>
                  <a:pt x="546529" y="4544479"/>
                  <a:pt x="546420" y="4548163"/>
                  <a:pt x="541999" y="4549218"/>
                </a:cubicBezTo>
                <a:cubicBezTo>
                  <a:pt x="543071" y="4552110"/>
                  <a:pt x="545896" y="4550256"/>
                  <a:pt x="547503" y="4549436"/>
                </a:cubicBezTo>
                <a:cubicBezTo>
                  <a:pt x="547650" y="4546873"/>
                  <a:pt x="550755" y="4542754"/>
                  <a:pt x="548514" y="4541574"/>
                </a:cubicBezTo>
                <a:close/>
                <a:moveTo>
                  <a:pt x="550344" y="4534894"/>
                </a:moveTo>
                <a:cubicBezTo>
                  <a:pt x="548904" y="4536303"/>
                  <a:pt x="548161" y="4538520"/>
                  <a:pt x="549622" y="4539511"/>
                </a:cubicBezTo>
                <a:cubicBezTo>
                  <a:pt x="551071" y="4537641"/>
                  <a:pt x="552411" y="4536070"/>
                  <a:pt x="555248" y="4535121"/>
                </a:cubicBezTo>
                <a:cubicBezTo>
                  <a:pt x="553921" y="4532883"/>
                  <a:pt x="551784" y="4533485"/>
                  <a:pt x="550344" y="4534894"/>
                </a:cubicBezTo>
                <a:close/>
                <a:moveTo>
                  <a:pt x="678975" y="4532278"/>
                </a:moveTo>
                <a:cubicBezTo>
                  <a:pt x="678829" y="4532835"/>
                  <a:pt x="678671" y="4533393"/>
                  <a:pt x="678513" y="4533951"/>
                </a:cubicBezTo>
                <a:cubicBezTo>
                  <a:pt x="677063" y="4533037"/>
                  <a:pt x="676223" y="4535579"/>
                  <a:pt x="674689" y="4534695"/>
                </a:cubicBezTo>
                <a:lnTo>
                  <a:pt x="674689" y="4534698"/>
                </a:lnTo>
                <a:cubicBezTo>
                  <a:pt x="674969" y="4537277"/>
                  <a:pt x="689960" y="4548179"/>
                  <a:pt x="693382" y="4548934"/>
                </a:cubicBezTo>
                <a:cubicBezTo>
                  <a:pt x="693942" y="4550950"/>
                  <a:pt x="695781" y="4550942"/>
                  <a:pt x="696852" y="4552459"/>
                </a:cubicBezTo>
                <a:cubicBezTo>
                  <a:pt x="698228" y="4554287"/>
                  <a:pt x="698314" y="4554326"/>
                  <a:pt x="700250" y="4553405"/>
                </a:cubicBezTo>
                <a:cubicBezTo>
                  <a:pt x="706254" y="4552740"/>
                  <a:pt x="707362" y="4566247"/>
                  <a:pt x="715557" y="4563182"/>
                </a:cubicBezTo>
                <a:cubicBezTo>
                  <a:pt x="714461" y="4561654"/>
                  <a:pt x="714339" y="4560233"/>
                  <a:pt x="715107" y="4558490"/>
                </a:cubicBezTo>
                <a:cubicBezTo>
                  <a:pt x="712440" y="4558426"/>
                  <a:pt x="710966" y="4556418"/>
                  <a:pt x="710321" y="4553479"/>
                </a:cubicBezTo>
                <a:cubicBezTo>
                  <a:pt x="703465" y="4552094"/>
                  <a:pt x="699860" y="4546885"/>
                  <a:pt x="695196" y="4542273"/>
                </a:cubicBezTo>
                <a:cubicBezTo>
                  <a:pt x="694197" y="4542864"/>
                  <a:pt x="693333" y="4543295"/>
                  <a:pt x="692127" y="4543521"/>
                </a:cubicBezTo>
                <a:cubicBezTo>
                  <a:pt x="690422" y="4546226"/>
                  <a:pt x="689777" y="4541879"/>
                  <a:pt x="692213" y="4543180"/>
                </a:cubicBezTo>
                <a:cubicBezTo>
                  <a:pt x="692005" y="4544047"/>
                  <a:pt x="692578" y="4542374"/>
                  <a:pt x="692444" y="4542339"/>
                </a:cubicBezTo>
                <a:cubicBezTo>
                  <a:pt x="690800" y="4539670"/>
                  <a:pt x="689436" y="4534547"/>
                  <a:pt x="685624" y="4537683"/>
                </a:cubicBezTo>
                <a:cubicBezTo>
                  <a:pt x="685454" y="4533067"/>
                  <a:pt x="683104" y="4533395"/>
                  <a:pt x="678975" y="4532278"/>
                </a:cubicBezTo>
                <a:close/>
                <a:moveTo>
                  <a:pt x="449898" y="4526826"/>
                </a:moveTo>
                <a:cubicBezTo>
                  <a:pt x="447170" y="4527148"/>
                  <a:pt x="444138" y="4530992"/>
                  <a:pt x="448303" y="4531577"/>
                </a:cubicBezTo>
                <a:cubicBezTo>
                  <a:pt x="449375" y="4531424"/>
                  <a:pt x="450069" y="4530028"/>
                  <a:pt x="451384" y="4530652"/>
                </a:cubicBezTo>
                <a:cubicBezTo>
                  <a:pt x="452309" y="4530209"/>
                  <a:pt x="450422" y="4527971"/>
                  <a:pt x="449898" y="4526826"/>
                </a:cubicBezTo>
                <a:close/>
                <a:moveTo>
                  <a:pt x="554153" y="4525560"/>
                </a:moveTo>
                <a:cubicBezTo>
                  <a:pt x="552783" y="4526150"/>
                  <a:pt x="551486" y="4527446"/>
                  <a:pt x="551510" y="4528586"/>
                </a:cubicBezTo>
                <a:cubicBezTo>
                  <a:pt x="552289" y="4530270"/>
                  <a:pt x="554165" y="4533559"/>
                  <a:pt x="555930" y="4531400"/>
                </a:cubicBezTo>
                <a:cubicBezTo>
                  <a:pt x="554481" y="4528566"/>
                  <a:pt x="554506" y="4528452"/>
                  <a:pt x="557233" y="4526766"/>
                </a:cubicBezTo>
                <a:cubicBezTo>
                  <a:pt x="556966" y="4525085"/>
                  <a:pt x="555523" y="4524970"/>
                  <a:pt x="554153" y="4525560"/>
                </a:cubicBezTo>
                <a:close/>
                <a:moveTo>
                  <a:pt x="451696" y="4520070"/>
                </a:moveTo>
                <a:cubicBezTo>
                  <a:pt x="450675" y="4520222"/>
                  <a:pt x="450033" y="4520927"/>
                  <a:pt x="452066" y="4521827"/>
                </a:cubicBezTo>
                <a:cubicBezTo>
                  <a:pt x="452614" y="4522083"/>
                  <a:pt x="453174" y="4522116"/>
                  <a:pt x="453600" y="4521629"/>
                </a:cubicBezTo>
                <a:cubicBezTo>
                  <a:pt x="454118" y="4520318"/>
                  <a:pt x="452718" y="4519917"/>
                  <a:pt x="451696" y="4520070"/>
                </a:cubicBezTo>
                <a:close/>
                <a:moveTo>
                  <a:pt x="316538" y="4517254"/>
                </a:moveTo>
                <a:lnTo>
                  <a:pt x="316551" y="4517305"/>
                </a:lnTo>
                <a:lnTo>
                  <a:pt x="316551" y="4517310"/>
                </a:lnTo>
                <a:close/>
                <a:moveTo>
                  <a:pt x="315654" y="4517089"/>
                </a:moveTo>
                <a:lnTo>
                  <a:pt x="316527" y="4517351"/>
                </a:lnTo>
                <a:lnTo>
                  <a:pt x="316551" y="4517311"/>
                </a:lnTo>
                <a:lnTo>
                  <a:pt x="316515" y="4518407"/>
                </a:lnTo>
                <a:close/>
                <a:moveTo>
                  <a:pt x="315653" y="4517087"/>
                </a:moveTo>
                <a:lnTo>
                  <a:pt x="315654" y="4517089"/>
                </a:lnTo>
                <a:lnTo>
                  <a:pt x="315650" y="4517088"/>
                </a:lnTo>
                <a:close/>
                <a:moveTo>
                  <a:pt x="316429" y="4516802"/>
                </a:moveTo>
                <a:lnTo>
                  <a:pt x="316538" y="4517254"/>
                </a:lnTo>
                <a:lnTo>
                  <a:pt x="316420" y="4516806"/>
                </a:lnTo>
                <a:close/>
                <a:moveTo>
                  <a:pt x="560405" y="4515523"/>
                </a:moveTo>
                <a:cubicBezTo>
                  <a:pt x="558896" y="4514580"/>
                  <a:pt x="555657" y="4515178"/>
                  <a:pt x="554299" y="4518543"/>
                </a:cubicBezTo>
                <a:cubicBezTo>
                  <a:pt x="554871" y="4519549"/>
                  <a:pt x="555443" y="4520557"/>
                  <a:pt x="556125" y="4521742"/>
                </a:cubicBezTo>
                <a:cubicBezTo>
                  <a:pt x="561691" y="4518948"/>
                  <a:pt x="561913" y="4516465"/>
                  <a:pt x="560405" y="4515523"/>
                </a:cubicBezTo>
                <a:close/>
                <a:moveTo>
                  <a:pt x="457241" y="4510680"/>
                </a:moveTo>
                <a:lnTo>
                  <a:pt x="457242" y="4510680"/>
                </a:lnTo>
                <a:lnTo>
                  <a:pt x="457241" y="4510681"/>
                </a:lnTo>
                <a:close/>
                <a:moveTo>
                  <a:pt x="642512" y="4509981"/>
                </a:moveTo>
                <a:cubicBezTo>
                  <a:pt x="643039" y="4510242"/>
                  <a:pt x="643666" y="4511143"/>
                  <a:pt x="644415" y="4511875"/>
                </a:cubicBezTo>
                <a:cubicBezTo>
                  <a:pt x="645230" y="4512147"/>
                  <a:pt x="645937" y="4512459"/>
                  <a:pt x="646253" y="4513329"/>
                </a:cubicBezTo>
                <a:cubicBezTo>
                  <a:pt x="645559" y="4517652"/>
                  <a:pt x="641942" y="4514360"/>
                  <a:pt x="641212" y="4511921"/>
                </a:cubicBezTo>
                <a:cubicBezTo>
                  <a:pt x="641559" y="4510097"/>
                  <a:pt x="641986" y="4509719"/>
                  <a:pt x="642512" y="4509981"/>
                </a:cubicBezTo>
                <a:close/>
                <a:moveTo>
                  <a:pt x="457692" y="4509962"/>
                </a:moveTo>
                <a:cubicBezTo>
                  <a:pt x="459470" y="4509056"/>
                  <a:pt x="458496" y="4510656"/>
                  <a:pt x="457729" y="4510742"/>
                </a:cubicBezTo>
                <a:lnTo>
                  <a:pt x="457242" y="4510680"/>
                </a:lnTo>
                <a:lnTo>
                  <a:pt x="457692" y="4509963"/>
                </a:lnTo>
                <a:lnTo>
                  <a:pt x="457182" y="4509968"/>
                </a:lnTo>
                <a:lnTo>
                  <a:pt x="457181" y="4509967"/>
                </a:lnTo>
                <a:cubicBezTo>
                  <a:pt x="457436" y="4509641"/>
                  <a:pt x="457765" y="4509427"/>
                  <a:pt x="457692" y="4509962"/>
                </a:cubicBezTo>
                <a:close/>
                <a:moveTo>
                  <a:pt x="658388" y="4509563"/>
                </a:moveTo>
                <a:cubicBezTo>
                  <a:pt x="657902" y="4510414"/>
                  <a:pt x="657965" y="4512376"/>
                  <a:pt x="659064" y="4515917"/>
                </a:cubicBezTo>
                <a:cubicBezTo>
                  <a:pt x="659795" y="4515535"/>
                  <a:pt x="660513" y="4515154"/>
                  <a:pt x="661244" y="4514773"/>
                </a:cubicBezTo>
                <a:cubicBezTo>
                  <a:pt x="661841" y="4517114"/>
                  <a:pt x="661244" y="4519127"/>
                  <a:pt x="664508" y="4519263"/>
                </a:cubicBezTo>
                <a:cubicBezTo>
                  <a:pt x="663229" y="4521856"/>
                  <a:pt x="664545" y="4522843"/>
                  <a:pt x="666335" y="4523728"/>
                </a:cubicBezTo>
                <a:cubicBezTo>
                  <a:pt x="668088" y="4527534"/>
                  <a:pt x="670524" y="4530255"/>
                  <a:pt x="673471" y="4532558"/>
                </a:cubicBezTo>
                <a:cubicBezTo>
                  <a:pt x="673520" y="4531334"/>
                  <a:pt x="674981" y="4531121"/>
                  <a:pt x="675809" y="4530487"/>
                </a:cubicBezTo>
                <a:cubicBezTo>
                  <a:pt x="673921" y="4527704"/>
                  <a:pt x="675711" y="4523325"/>
                  <a:pt x="670706" y="4526294"/>
                </a:cubicBezTo>
                <a:cubicBezTo>
                  <a:pt x="668807" y="4523785"/>
                  <a:pt x="668161" y="4519541"/>
                  <a:pt x="664508" y="4519263"/>
                </a:cubicBezTo>
                <a:cubicBezTo>
                  <a:pt x="666253" y="4514453"/>
                  <a:pt x="659846" y="4507009"/>
                  <a:pt x="658388" y="4509563"/>
                </a:cubicBezTo>
                <a:close/>
                <a:moveTo>
                  <a:pt x="559389" y="4506792"/>
                </a:moveTo>
                <a:cubicBezTo>
                  <a:pt x="558403" y="4508701"/>
                  <a:pt x="559219" y="4511210"/>
                  <a:pt x="560996" y="4511949"/>
                </a:cubicBezTo>
                <a:cubicBezTo>
                  <a:pt x="562348" y="4510926"/>
                  <a:pt x="562044" y="4509115"/>
                  <a:pt x="564321" y="4508744"/>
                </a:cubicBezTo>
                <a:lnTo>
                  <a:pt x="564321" y="4508742"/>
                </a:lnTo>
                <a:cubicBezTo>
                  <a:pt x="563335" y="4506828"/>
                  <a:pt x="561557" y="4507107"/>
                  <a:pt x="559389" y="4506792"/>
                </a:cubicBezTo>
                <a:close/>
                <a:moveTo>
                  <a:pt x="254058" y="4506154"/>
                </a:moveTo>
                <a:cubicBezTo>
                  <a:pt x="253391" y="4507135"/>
                  <a:pt x="253622" y="4508897"/>
                  <a:pt x="255150" y="4510658"/>
                </a:cubicBezTo>
                <a:cubicBezTo>
                  <a:pt x="261897" y="4513448"/>
                  <a:pt x="270921" y="4519416"/>
                  <a:pt x="278678" y="4517284"/>
                </a:cubicBezTo>
                <a:cubicBezTo>
                  <a:pt x="280578" y="4520871"/>
                  <a:pt x="285096" y="4520451"/>
                  <a:pt x="288944" y="4521587"/>
                </a:cubicBezTo>
                <a:cubicBezTo>
                  <a:pt x="289529" y="4518991"/>
                  <a:pt x="291952" y="4521784"/>
                  <a:pt x="293620" y="4519593"/>
                </a:cubicBezTo>
                <a:cubicBezTo>
                  <a:pt x="289273" y="4517342"/>
                  <a:pt x="286947" y="4515165"/>
                  <a:pt x="282015" y="4518021"/>
                </a:cubicBezTo>
                <a:cubicBezTo>
                  <a:pt x="280846" y="4516486"/>
                  <a:pt x="282648" y="4514065"/>
                  <a:pt x="280213" y="4513977"/>
                </a:cubicBezTo>
                <a:cubicBezTo>
                  <a:pt x="272711" y="4513272"/>
                  <a:pt x="267706" y="4508328"/>
                  <a:pt x="261337" y="4507278"/>
                </a:cubicBezTo>
                <a:cubicBezTo>
                  <a:pt x="259376" y="4507896"/>
                  <a:pt x="259474" y="4508187"/>
                  <a:pt x="258353" y="4506328"/>
                </a:cubicBezTo>
                <a:cubicBezTo>
                  <a:pt x="256289" y="4504971"/>
                  <a:pt x="254725" y="4505172"/>
                  <a:pt x="254058" y="4506154"/>
                </a:cubicBezTo>
                <a:close/>
                <a:moveTo>
                  <a:pt x="460749" y="4500854"/>
                </a:moveTo>
                <a:cubicBezTo>
                  <a:pt x="457193" y="4501468"/>
                  <a:pt x="450093" y="4510707"/>
                  <a:pt x="457181" y="4509967"/>
                </a:cubicBezTo>
                <a:lnTo>
                  <a:pt x="457181" y="4509968"/>
                </a:lnTo>
                <a:lnTo>
                  <a:pt x="457182" y="4509968"/>
                </a:lnTo>
                <a:lnTo>
                  <a:pt x="457241" y="4510681"/>
                </a:lnTo>
                <a:lnTo>
                  <a:pt x="457168" y="4512135"/>
                </a:lnTo>
                <a:cubicBezTo>
                  <a:pt x="460834" y="4514617"/>
                  <a:pt x="462149" y="4507342"/>
                  <a:pt x="465376" y="4506422"/>
                </a:cubicBezTo>
                <a:cubicBezTo>
                  <a:pt x="467459" y="4501499"/>
                  <a:pt x="464183" y="4501909"/>
                  <a:pt x="460749" y="4500854"/>
                </a:cubicBezTo>
                <a:close/>
                <a:moveTo>
                  <a:pt x="562470" y="4498439"/>
                </a:moveTo>
                <a:cubicBezTo>
                  <a:pt x="560193" y="4500014"/>
                  <a:pt x="565173" y="4500779"/>
                  <a:pt x="566391" y="4501152"/>
                </a:cubicBezTo>
                <a:cubicBezTo>
                  <a:pt x="567426" y="4499001"/>
                  <a:pt x="563883" y="4498611"/>
                  <a:pt x="562470" y="4498439"/>
                </a:cubicBezTo>
                <a:close/>
                <a:moveTo>
                  <a:pt x="940202" y="4494530"/>
                </a:moveTo>
                <a:cubicBezTo>
                  <a:pt x="938838" y="4495375"/>
                  <a:pt x="937705" y="4495873"/>
                  <a:pt x="936207" y="4495362"/>
                </a:cubicBezTo>
                <a:cubicBezTo>
                  <a:pt x="933297" y="4496748"/>
                  <a:pt x="935854" y="4499362"/>
                  <a:pt x="938204" y="4499420"/>
                </a:cubicBezTo>
                <a:cubicBezTo>
                  <a:pt x="940031" y="4500840"/>
                  <a:pt x="938497" y="4503369"/>
                  <a:pt x="940750" y="4505316"/>
                </a:cubicBezTo>
                <a:cubicBezTo>
                  <a:pt x="944342" y="4505757"/>
                  <a:pt x="945596" y="4510829"/>
                  <a:pt x="949140" y="4507838"/>
                </a:cubicBezTo>
                <a:cubicBezTo>
                  <a:pt x="951247" y="4512444"/>
                  <a:pt x="946144" y="4509990"/>
                  <a:pt x="943867" y="4510753"/>
                </a:cubicBezTo>
                <a:cubicBezTo>
                  <a:pt x="941833" y="4516096"/>
                  <a:pt x="945937" y="4520329"/>
                  <a:pt x="948653" y="4524443"/>
                </a:cubicBezTo>
                <a:cubicBezTo>
                  <a:pt x="948458" y="4526738"/>
                  <a:pt x="948823" y="4528085"/>
                  <a:pt x="951563" y="4528314"/>
                </a:cubicBezTo>
                <a:cubicBezTo>
                  <a:pt x="952270" y="4526035"/>
                  <a:pt x="954084" y="4527400"/>
                  <a:pt x="953244" y="4528778"/>
                </a:cubicBezTo>
                <a:cubicBezTo>
                  <a:pt x="958225" y="4529460"/>
                  <a:pt x="954888" y="4531683"/>
                  <a:pt x="952087" y="4532966"/>
                </a:cubicBezTo>
                <a:cubicBezTo>
                  <a:pt x="953536" y="4535432"/>
                  <a:pt x="954998" y="4537905"/>
                  <a:pt x="956836" y="4541022"/>
                </a:cubicBezTo>
                <a:cubicBezTo>
                  <a:pt x="958809" y="4538630"/>
                  <a:pt x="960940" y="4538254"/>
                  <a:pt x="963327" y="4537908"/>
                </a:cubicBezTo>
                <a:cubicBezTo>
                  <a:pt x="962170" y="4535937"/>
                  <a:pt x="958748" y="4535825"/>
                  <a:pt x="962572" y="4533969"/>
                </a:cubicBezTo>
                <a:cubicBezTo>
                  <a:pt x="959942" y="4529347"/>
                  <a:pt x="957372" y="4524815"/>
                  <a:pt x="954778" y="4520243"/>
                </a:cubicBezTo>
                <a:cubicBezTo>
                  <a:pt x="952477" y="4522803"/>
                  <a:pt x="945791" y="4519508"/>
                  <a:pt x="950248" y="4517252"/>
                </a:cubicBezTo>
                <a:cubicBezTo>
                  <a:pt x="951028" y="4519231"/>
                  <a:pt x="952562" y="4519625"/>
                  <a:pt x="952891" y="4517022"/>
                </a:cubicBezTo>
                <a:cubicBezTo>
                  <a:pt x="951965" y="4514214"/>
                  <a:pt x="947873" y="4516368"/>
                  <a:pt x="946668" y="4513218"/>
                </a:cubicBezTo>
                <a:cubicBezTo>
                  <a:pt x="954352" y="4513962"/>
                  <a:pt x="951028" y="4508716"/>
                  <a:pt x="951089" y="4504044"/>
                </a:cubicBezTo>
                <a:cubicBezTo>
                  <a:pt x="950638" y="4501141"/>
                  <a:pt x="947666" y="4500669"/>
                  <a:pt x="946558" y="4498287"/>
                </a:cubicBezTo>
                <a:cubicBezTo>
                  <a:pt x="944671" y="4498139"/>
                  <a:pt x="945572" y="4500566"/>
                  <a:pt x="943916" y="4500872"/>
                </a:cubicBezTo>
                <a:cubicBezTo>
                  <a:pt x="938911" y="4500968"/>
                  <a:pt x="945085" y="4494617"/>
                  <a:pt x="940202" y="4494530"/>
                </a:cubicBezTo>
                <a:close/>
                <a:moveTo>
                  <a:pt x="460322" y="4492760"/>
                </a:moveTo>
                <a:cubicBezTo>
                  <a:pt x="462563" y="4495449"/>
                  <a:pt x="460201" y="4496130"/>
                  <a:pt x="459032" y="4497969"/>
                </a:cubicBezTo>
                <a:cubicBezTo>
                  <a:pt x="460286" y="4499707"/>
                  <a:pt x="463343" y="4499668"/>
                  <a:pt x="464913" y="4498430"/>
                </a:cubicBezTo>
                <a:cubicBezTo>
                  <a:pt x="465851" y="4501422"/>
                  <a:pt x="470259" y="4501732"/>
                  <a:pt x="467714" y="4498232"/>
                </a:cubicBezTo>
                <a:cubicBezTo>
                  <a:pt x="469444" y="4497525"/>
                  <a:pt x="470284" y="4496318"/>
                  <a:pt x="470515" y="4494479"/>
                </a:cubicBezTo>
                <a:cubicBezTo>
                  <a:pt x="467264" y="4494182"/>
                  <a:pt x="463172" y="4491067"/>
                  <a:pt x="460322" y="4492760"/>
                </a:cubicBezTo>
                <a:close/>
                <a:moveTo>
                  <a:pt x="569116" y="4489864"/>
                </a:moveTo>
                <a:cubicBezTo>
                  <a:pt x="568965" y="4489241"/>
                  <a:pt x="568410" y="4489433"/>
                  <a:pt x="567341" y="4491253"/>
                </a:cubicBezTo>
                <a:cubicBezTo>
                  <a:pt x="564406" y="4492408"/>
                  <a:pt x="562921" y="4491405"/>
                  <a:pt x="562507" y="4495575"/>
                </a:cubicBezTo>
                <a:cubicBezTo>
                  <a:pt x="566380" y="4500945"/>
                  <a:pt x="569567" y="4491734"/>
                  <a:pt x="569116" y="4489864"/>
                </a:cubicBezTo>
                <a:close/>
                <a:moveTo>
                  <a:pt x="470735" y="4481034"/>
                </a:moveTo>
                <a:cubicBezTo>
                  <a:pt x="465925" y="4483177"/>
                  <a:pt x="459915" y="4494514"/>
                  <a:pt x="467276" y="4489977"/>
                </a:cubicBezTo>
                <a:cubicBezTo>
                  <a:pt x="471818" y="4492161"/>
                  <a:pt x="474144" y="4490836"/>
                  <a:pt x="474765" y="4486018"/>
                </a:cubicBezTo>
                <a:cubicBezTo>
                  <a:pt x="477104" y="4484647"/>
                  <a:pt x="477189" y="4483472"/>
                  <a:pt x="474607" y="4482887"/>
                </a:cubicBezTo>
                <a:lnTo>
                  <a:pt x="474607" y="4482885"/>
                </a:lnTo>
                <a:cubicBezTo>
                  <a:pt x="473810" y="4480628"/>
                  <a:pt x="472339" y="4480320"/>
                  <a:pt x="470735" y="4481034"/>
                </a:cubicBezTo>
                <a:close/>
                <a:moveTo>
                  <a:pt x="569862" y="4470272"/>
                </a:moveTo>
                <a:cubicBezTo>
                  <a:pt x="569740" y="4471796"/>
                  <a:pt x="571421" y="4472951"/>
                  <a:pt x="568802" y="4473688"/>
                </a:cubicBezTo>
                <a:cubicBezTo>
                  <a:pt x="569058" y="4475575"/>
                  <a:pt x="571153" y="4475253"/>
                  <a:pt x="572553" y="4475817"/>
                </a:cubicBezTo>
                <a:cubicBezTo>
                  <a:pt x="575707" y="4474476"/>
                  <a:pt x="572456" y="4468455"/>
                  <a:pt x="569862" y="4470272"/>
                </a:cubicBezTo>
                <a:close/>
                <a:moveTo>
                  <a:pt x="804139" y="4469531"/>
                </a:moveTo>
                <a:cubicBezTo>
                  <a:pt x="801764" y="4468350"/>
                  <a:pt x="798537" y="4471664"/>
                  <a:pt x="796089" y="4472667"/>
                </a:cubicBezTo>
                <a:lnTo>
                  <a:pt x="796089" y="4472666"/>
                </a:lnTo>
                <a:cubicBezTo>
                  <a:pt x="795310" y="4470328"/>
                  <a:pt x="792095" y="4468795"/>
                  <a:pt x="791656" y="4472252"/>
                </a:cubicBezTo>
                <a:cubicBezTo>
                  <a:pt x="792716" y="4475656"/>
                  <a:pt x="796260" y="4476596"/>
                  <a:pt x="797429" y="4480163"/>
                </a:cubicBezTo>
                <a:cubicBezTo>
                  <a:pt x="802105" y="4480962"/>
                  <a:pt x="804638" y="4486376"/>
                  <a:pt x="809022" y="4486548"/>
                </a:cubicBezTo>
                <a:cubicBezTo>
                  <a:pt x="810033" y="4484148"/>
                  <a:pt x="812322" y="4479805"/>
                  <a:pt x="808036" y="4479624"/>
                </a:cubicBezTo>
                <a:cubicBezTo>
                  <a:pt x="808462" y="4477583"/>
                  <a:pt x="808084" y="4475506"/>
                  <a:pt x="806367" y="4473934"/>
                </a:cubicBezTo>
                <a:cubicBezTo>
                  <a:pt x="804930" y="4475721"/>
                  <a:pt x="802385" y="4473871"/>
                  <a:pt x="800899" y="4475573"/>
                </a:cubicBezTo>
                <a:cubicBezTo>
                  <a:pt x="799974" y="4475881"/>
                  <a:pt x="798574" y="4475316"/>
                  <a:pt x="798440" y="4474165"/>
                </a:cubicBezTo>
                <a:cubicBezTo>
                  <a:pt x="800437" y="4471899"/>
                  <a:pt x="806063" y="4473894"/>
                  <a:pt x="804139" y="4469531"/>
                </a:cubicBezTo>
                <a:close/>
                <a:moveTo>
                  <a:pt x="801557" y="4465353"/>
                </a:moveTo>
                <a:cubicBezTo>
                  <a:pt x="800583" y="4465900"/>
                  <a:pt x="799645" y="4466431"/>
                  <a:pt x="798671" y="4466978"/>
                </a:cubicBezTo>
                <a:cubicBezTo>
                  <a:pt x="798963" y="4468532"/>
                  <a:pt x="800388" y="4468476"/>
                  <a:pt x="801630" y="4468839"/>
                </a:cubicBezTo>
                <a:cubicBezTo>
                  <a:pt x="801959" y="4467594"/>
                  <a:pt x="802738" y="4466404"/>
                  <a:pt x="801557" y="4465353"/>
                </a:cubicBezTo>
                <a:close/>
                <a:moveTo>
                  <a:pt x="579628" y="4447130"/>
                </a:moveTo>
                <a:lnTo>
                  <a:pt x="579628" y="4447132"/>
                </a:lnTo>
                <a:lnTo>
                  <a:pt x="579625" y="4447132"/>
                </a:lnTo>
                <a:close/>
                <a:moveTo>
                  <a:pt x="151262" y="4430005"/>
                </a:moveTo>
                <a:cubicBezTo>
                  <a:pt x="151298" y="4430160"/>
                  <a:pt x="151408" y="4430235"/>
                  <a:pt x="151456" y="4430385"/>
                </a:cubicBezTo>
                <a:cubicBezTo>
                  <a:pt x="151603" y="4430410"/>
                  <a:pt x="151712" y="4430477"/>
                  <a:pt x="151883" y="4430495"/>
                </a:cubicBezTo>
                <a:cubicBezTo>
                  <a:pt x="150848" y="4429661"/>
                  <a:pt x="151128" y="4429789"/>
                  <a:pt x="151262" y="4430005"/>
                </a:cubicBezTo>
                <a:close/>
                <a:moveTo>
                  <a:pt x="634331" y="4429909"/>
                </a:moveTo>
                <a:cubicBezTo>
                  <a:pt x="630471" y="4434310"/>
                  <a:pt x="630690" y="4443546"/>
                  <a:pt x="633503" y="4448436"/>
                </a:cubicBezTo>
                <a:cubicBezTo>
                  <a:pt x="629168" y="4450080"/>
                  <a:pt x="632249" y="4454651"/>
                  <a:pt x="632797" y="4457704"/>
                </a:cubicBezTo>
                <a:cubicBezTo>
                  <a:pt x="629156" y="4469516"/>
                  <a:pt x="631859" y="4483304"/>
                  <a:pt x="635561" y="4493233"/>
                </a:cubicBezTo>
                <a:cubicBezTo>
                  <a:pt x="635927" y="4491998"/>
                  <a:pt x="635866" y="4490576"/>
                  <a:pt x="637437" y="4490285"/>
                </a:cubicBezTo>
                <a:cubicBezTo>
                  <a:pt x="637985" y="4491251"/>
                  <a:pt x="638520" y="4492192"/>
                  <a:pt x="639068" y="4493159"/>
                </a:cubicBezTo>
                <a:cubicBezTo>
                  <a:pt x="638009" y="4494341"/>
                  <a:pt x="636815" y="4493560"/>
                  <a:pt x="635561" y="4493234"/>
                </a:cubicBezTo>
                <a:cubicBezTo>
                  <a:pt x="634015" y="4497852"/>
                  <a:pt x="634112" y="4497100"/>
                  <a:pt x="637156" y="4500044"/>
                </a:cubicBezTo>
                <a:cubicBezTo>
                  <a:pt x="635963" y="4500715"/>
                  <a:pt x="634368" y="4501742"/>
                  <a:pt x="634867" y="4503124"/>
                </a:cubicBezTo>
                <a:cubicBezTo>
                  <a:pt x="638350" y="4509539"/>
                  <a:pt x="635732" y="4515763"/>
                  <a:pt x="638338" y="4522010"/>
                </a:cubicBezTo>
                <a:cubicBezTo>
                  <a:pt x="632090" y="4525450"/>
                  <a:pt x="644488" y="4535626"/>
                  <a:pt x="640043" y="4542343"/>
                </a:cubicBezTo>
                <a:cubicBezTo>
                  <a:pt x="640384" y="4546754"/>
                  <a:pt x="646278" y="4554520"/>
                  <a:pt x="641358" y="4557035"/>
                </a:cubicBezTo>
                <a:cubicBezTo>
                  <a:pt x="647617" y="4569580"/>
                  <a:pt x="640822" y="4583468"/>
                  <a:pt x="644682" y="4596042"/>
                </a:cubicBezTo>
                <a:cubicBezTo>
                  <a:pt x="642137" y="4596938"/>
                  <a:pt x="640688" y="4601643"/>
                  <a:pt x="642576" y="4604138"/>
                </a:cubicBezTo>
                <a:cubicBezTo>
                  <a:pt x="641918" y="4604572"/>
                  <a:pt x="641248" y="4605010"/>
                  <a:pt x="640578" y="4605455"/>
                </a:cubicBezTo>
                <a:cubicBezTo>
                  <a:pt x="641321" y="4606874"/>
                  <a:pt x="642076" y="4608331"/>
                  <a:pt x="642795" y="4609731"/>
                </a:cubicBezTo>
                <a:cubicBezTo>
                  <a:pt x="637656" y="4612746"/>
                  <a:pt x="640164" y="4618952"/>
                  <a:pt x="639434" y="4623557"/>
                </a:cubicBezTo>
                <a:cubicBezTo>
                  <a:pt x="639909" y="4624803"/>
                  <a:pt x="641772" y="4624139"/>
                  <a:pt x="641942" y="4625535"/>
                </a:cubicBezTo>
                <a:cubicBezTo>
                  <a:pt x="641784" y="4626545"/>
                  <a:pt x="639848" y="4626060"/>
                  <a:pt x="639872" y="4625854"/>
                </a:cubicBezTo>
                <a:cubicBezTo>
                  <a:pt x="638143" y="4626658"/>
                  <a:pt x="637108" y="4627138"/>
                  <a:pt x="636109" y="4627598"/>
                </a:cubicBezTo>
                <a:cubicBezTo>
                  <a:pt x="636523" y="4628445"/>
                  <a:pt x="636864" y="4629164"/>
                  <a:pt x="637193" y="4629823"/>
                </a:cubicBezTo>
                <a:cubicBezTo>
                  <a:pt x="632468" y="4634486"/>
                  <a:pt x="630471" y="4641117"/>
                  <a:pt x="628681" y="4647784"/>
                </a:cubicBezTo>
                <a:cubicBezTo>
                  <a:pt x="626440" y="4651493"/>
                  <a:pt x="620047" y="4654974"/>
                  <a:pt x="623335" y="4660235"/>
                </a:cubicBezTo>
                <a:cubicBezTo>
                  <a:pt x="618281" y="4662831"/>
                  <a:pt x="619340" y="4682172"/>
                  <a:pt x="616893" y="4686325"/>
                </a:cubicBezTo>
                <a:cubicBezTo>
                  <a:pt x="609087" y="4682850"/>
                  <a:pt x="613398" y="4695513"/>
                  <a:pt x="607662" y="4697359"/>
                </a:cubicBezTo>
                <a:cubicBezTo>
                  <a:pt x="606128" y="4700148"/>
                  <a:pt x="609525" y="4699852"/>
                  <a:pt x="609988" y="4701662"/>
                </a:cubicBezTo>
                <a:cubicBezTo>
                  <a:pt x="608478" y="4702735"/>
                  <a:pt x="605957" y="4701107"/>
                  <a:pt x="605957" y="4703399"/>
                </a:cubicBezTo>
                <a:cubicBezTo>
                  <a:pt x="604885" y="4707286"/>
                  <a:pt x="602498" y="4710481"/>
                  <a:pt x="599929" y="4712961"/>
                </a:cubicBezTo>
                <a:cubicBezTo>
                  <a:pt x="599259" y="4715470"/>
                  <a:pt x="605056" y="4713986"/>
                  <a:pt x="604033" y="4716840"/>
                </a:cubicBezTo>
                <a:cubicBezTo>
                  <a:pt x="603460" y="4719318"/>
                  <a:pt x="601427" y="4718092"/>
                  <a:pt x="599856" y="4717708"/>
                </a:cubicBezTo>
                <a:lnTo>
                  <a:pt x="599856" y="4717705"/>
                </a:lnTo>
                <a:cubicBezTo>
                  <a:pt x="594960" y="4717890"/>
                  <a:pt x="604520" y="4720671"/>
                  <a:pt x="599685" y="4722927"/>
                </a:cubicBezTo>
                <a:cubicBezTo>
                  <a:pt x="596385" y="4716382"/>
                  <a:pt x="593560" y="4725753"/>
                  <a:pt x="594826" y="4727137"/>
                </a:cubicBezTo>
                <a:cubicBezTo>
                  <a:pt x="596921" y="4728223"/>
                  <a:pt x="598127" y="4726823"/>
                  <a:pt x="596458" y="4725028"/>
                </a:cubicBezTo>
                <a:cubicBezTo>
                  <a:pt x="600112" y="4723700"/>
                  <a:pt x="608819" y="4729384"/>
                  <a:pt x="605031" y="4720002"/>
                </a:cubicBezTo>
                <a:cubicBezTo>
                  <a:pt x="608064" y="4718901"/>
                  <a:pt x="607345" y="4716920"/>
                  <a:pt x="606663" y="4714809"/>
                </a:cubicBezTo>
                <a:cubicBezTo>
                  <a:pt x="615943" y="4712362"/>
                  <a:pt x="612837" y="4701205"/>
                  <a:pt x="620229" y="4697152"/>
                </a:cubicBezTo>
                <a:cubicBezTo>
                  <a:pt x="620156" y="4692352"/>
                  <a:pt x="624784" y="4685419"/>
                  <a:pt x="628328" y="4681415"/>
                </a:cubicBezTo>
                <a:cubicBezTo>
                  <a:pt x="627962" y="4680709"/>
                  <a:pt x="627597" y="4679975"/>
                  <a:pt x="627219" y="4679238"/>
                </a:cubicBezTo>
                <a:cubicBezTo>
                  <a:pt x="633893" y="4676613"/>
                  <a:pt x="631689" y="4667618"/>
                  <a:pt x="636584" y="4664098"/>
                </a:cubicBezTo>
                <a:cubicBezTo>
                  <a:pt x="639738" y="4659752"/>
                  <a:pt x="634794" y="4653370"/>
                  <a:pt x="640554" y="4650542"/>
                </a:cubicBezTo>
                <a:cubicBezTo>
                  <a:pt x="637156" y="4646569"/>
                  <a:pt x="645352" y="4644041"/>
                  <a:pt x="642831" y="4639527"/>
                </a:cubicBezTo>
                <a:cubicBezTo>
                  <a:pt x="640871" y="4638889"/>
                  <a:pt x="640883" y="4638864"/>
                  <a:pt x="640846" y="4637705"/>
                </a:cubicBezTo>
                <a:cubicBezTo>
                  <a:pt x="647142" y="4634742"/>
                  <a:pt x="640432" y="4625936"/>
                  <a:pt x="646339" y="4623298"/>
                </a:cubicBezTo>
                <a:cubicBezTo>
                  <a:pt x="645255" y="4616432"/>
                  <a:pt x="643891" y="4609548"/>
                  <a:pt x="646789" y="4602267"/>
                </a:cubicBezTo>
                <a:cubicBezTo>
                  <a:pt x="645937" y="4599933"/>
                  <a:pt x="645109" y="4597804"/>
                  <a:pt x="648251" y="4596856"/>
                </a:cubicBezTo>
                <a:cubicBezTo>
                  <a:pt x="646180" y="4592244"/>
                  <a:pt x="649541" y="4586592"/>
                  <a:pt x="647142" y="4581955"/>
                </a:cubicBezTo>
                <a:cubicBezTo>
                  <a:pt x="648518" y="4581177"/>
                  <a:pt x="649785" y="4580466"/>
                  <a:pt x="651185" y="4579680"/>
                </a:cubicBezTo>
                <a:cubicBezTo>
                  <a:pt x="649675" y="4572236"/>
                  <a:pt x="651819" y="4564833"/>
                  <a:pt x="651295" y="4557068"/>
                </a:cubicBezTo>
                <a:cubicBezTo>
                  <a:pt x="650309" y="4556607"/>
                  <a:pt x="647045" y="4556632"/>
                  <a:pt x="647556" y="4554939"/>
                </a:cubicBezTo>
                <a:cubicBezTo>
                  <a:pt x="654230" y="4554817"/>
                  <a:pt x="652147" y="4548986"/>
                  <a:pt x="647983" y="4546300"/>
                </a:cubicBezTo>
                <a:cubicBezTo>
                  <a:pt x="649383" y="4545446"/>
                  <a:pt x="650796" y="4544590"/>
                  <a:pt x="652160" y="4543761"/>
                </a:cubicBezTo>
                <a:cubicBezTo>
                  <a:pt x="649481" y="4532416"/>
                  <a:pt x="656544" y="4519832"/>
                  <a:pt x="649614" y="4509248"/>
                </a:cubicBezTo>
                <a:cubicBezTo>
                  <a:pt x="649359" y="4506545"/>
                  <a:pt x="653450" y="4510108"/>
                  <a:pt x="654437" y="4508653"/>
                </a:cubicBezTo>
                <a:cubicBezTo>
                  <a:pt x="655034" y="4507888"/>
                  <a:pt x="653974" y="4507288"/>
                  <a:pt x="653779" y="4506560"/>
                </a:cubicBezTo>
                <a:cubicBezTo>
                  <a:pt x="654534" y="4504853"/>
                  <a:pt x="656422" y="4507002"/>
                  <a:pt x="657286" y="4505622"/>
                </a:cubicBezTo>
                <a:cubicBezTo>
                  <a:pt x="657396" y="4505431"/>
                  <a:pt x="656860" y="4504654"/>
                  <a:pt x="656458" y="4504459"/>
                </a:cubicBezTo>
                <a:cubicBezTo>
                  <a:pt x="652902" y="4504025"/>
                  <a:pt x="651733" y="4500887"/>
                  <a:pt x="650479" y="4497766"/>
                </a:cubicBezTo>
                <a:cubicBezTo>
                  <a:pt x="652768" y="4492853"/>
                  <a:pt x="645547" y="4489097"/>
                  <a:pt x="649018" y="4484064"/>
                </a:cubicBezTo>
                <a:cubicBezTo>
                  <a:pt x="649018" y="4481777"/>
                  <a:pt x="646485" y="4482499"/>
                  <a:pt x="646278" y="4480737"/>
                </a:cubicBezTo>
                <a:cubicBezTo>
                  <a:pt x="648324" y="4476550"/>
                  <a:pt x="645730" y="4472814"/>
                  <a:pt x="647776" y="4468647"/>
                </a:cubicBezTo>
                <a:cubicBezTo>
                  <a:pt x="647581" y="4466973"/>
                  <a:pt x="645523" y="4467869"/>
                  <a:pt x="645243" y="4466554"/>
                </a:cubicBezTo>
                <a:cubicBezTo>
                  <a:pt x="645657" y="4464764"/>
                  <a:pt x="644561" y="4463412"/>
                  <a:pt x="644354" y="4461830"/>
                </a:cubicBezTo>
                <a:cubicBezTo>
                  <a:pt x="645632" y="4457498"/>
                  <a:pt x="636572" y="4455952"/>
                  <a:pt x="643148" y="4452936"/>
                </a:cubicBezTo>
                <a:cubicBezTo>
                  <a:pt x="639507" y="4450567"/>
                  <a:pt x="640481" y="4449174"/>
                  <a:pt x="641589" y="4445617"/>
                </a:cubicBezTo>
                <a:cubicBezTo>
                  <a:pt x="641163" y="4441466"/>
                  <a:pt x="634185" y="4439137"/>
                  <a:pt x="638411" y="4437257"/>
                </a:cubicBezTo>
                <a:cubicBezTo>
                  <a:pt x="637485" y="4435645"/>
                  <a:pt x="637022" y="4434952"/>
                  <a:pt x="637887" y="4432849"/>
                </a:cubicBezTo>
                <a:cubicBezTo>
                  <a:pt x="636414" y="4432411"/>
                  <a:pt x="634806" y="4431700"/>
                  <a:pt x="634331" y="4429909"/>
                </a:cubicBezTo>
                <a:close/>
                <a:moveTo>
                  <a:pt x="499392" y="4418389"/>
                </a:moveTo>
                <a:cubicBezTo>
                  <a:pt x="500336" y="4417838"/>
                  <a:pt x="501764" y="4417907"/>
                  <a:pt x="502336" y="4419407"/>
                </a:cubicBezTo>
                <a:cubicBezTo>
                  <a:pt x="501313" y="4419985"/>
                  <a:pt x="500339" y="4420533"/>
                  <a:pt x="499352" y="4421087"/>
                </a:cubicBezTo>
                <a:cubicBezTo>
                  <a:pt x="497989" y="4420110"/>
                  <a:pt x="498449" y="4418939"/>
                  <a:pt x="499392" y="4418389"/>
                </a:cubicBezTo>
                <a:close/>
                <a:moveTo>
                  <a:pt x="446294" y="4400199"/>
                </a:moveTo>
                <a:cubicBezTo>
                  <a:pt x="447207" y="4399053"/>
                  <a:pt x="448157" y="4400861"/>
                  <a:pt x="447499" y="4401578"/>
                </a:cubicBezTo>
                <a:cubicBezTo>
                  <a:pt x="447438" y="4401654"/>
                  <a:pt x="446988" y="4401515"/>
                  <a:pt x="441179" y="4405211"/>
                </a:cubicBezTo>
                <a:cubicBezTo>
                  <a:pt x="447146" y="4400594"/>
                  <a:pt x="446294" y="4401673"/>
                  <a:pt x="446294" y="4400199"/>
                </a:cubicBezTo>
                <a:close/>
                <a:moveTo>
                  <a:pt x="107835" y="4396437"/>
                </a:moveTo>
                <a:lnTo>
                  <a:pt x="107836" y="4396437"/>
                </a:lnTo>
                <a:lnTo>
                  <a:pt x="107836" y="4396438"/>
                </a:lnTo>
                <a:lnTo>
                  <a:pt x="107835" y="4396438"/>
                </a:lnTo>
                <a:close/>
                <a:moveTo>
                  <a:pt x="89053" y="4389027"/>
                </a:moveTo>
                <a:lnTo>
                  <a:pt x="89046" y="4389033"/>
                </a:lnTo>
                <a:lnTo>
                  <a:pt x="89045" y="4389031"/>
                </a:lnTo>
                <a:close/>
                <a:moveTo>
                  <a:pt x="91359" y="4387295"/>
                </a:moveTo>
                <a:lnTo>
                  <a:pt x="91360" y="4387295"/>
                </a:lnTo>
                <a:lnTo>
                  <a:pt x="91359" y="4387298"/>
                </a:lnTo>
                <a:close/>
                <a:moveTo>
                  <a:pt x="91723" y="4387208"/>
                </a:moveTo>
                <a:lnTo>
                  <a:pt x="91724" y="4387208"/>
                </a:lnTo>
                <a:cubicBezTo>
                  <a:pt x="92747" y="4386984"/>
                  <a:pt x="93368" y="4387138"/>
                  <a:pt x="91943" y="4387997"/>
                </a:cubicBezTo>
                <a:cubicBezTo>
                  <a:pt x="91663" y="4388049"/>
                  <a:pt x="91542" y="4387954"/>
                  <a:pt x="91408" y="4387880"/>
                </a:cubicBezTo>
                <a:lnTo>
                  <a:pt x="89053" y="4389027"/>
                </a:lnTo>
                <a:lnTo>
                  <a:pt x="91359" y="4387298"/>
                </a:lnTo>
                <a:lnTo>
                  <a:pt x="91408" y="4387878"/>
                </a:lnTo>
                <a:lnTo>
                  <a:pt x="91408" y="4387879"/>
                </a:lnTo>
                <a:close/>
                <a:moveTo>
                  <a:pt x="91724" y="4387205"/>
                </a:moveTo>
                <a:lnTo>
                  <a:pt x="91723" y="4387208"/>
                </a:lnTo>
                <a:lnTo>
                  <a:pt x="91720" y="4387206"/>
                </a:lnTo>
                <a:close/>
                <a:moveTo>
                  <a:pt x="91432" y="4387098"/>
                </a:moveTo>
                <a:lnTo>
                  <a:pt x="91720" y="4387206"/>
                </a:lnTo>
                <a:lnTo>
                  <a:pt x="91360" y="4387295"/>
                </a:lnTo>
                <a:close/>
                <a:moveTo>
                  <a:pt x="615240" y="4372215"/>
                </a:moveTo>
                <a:cubicBezTo>
                  <a:pt x="616945" y="4372460"/>
                  <a:pt x="618969" y="4373811"/>
                  <a:pt x="619133" y="4375763"/>
                </a:cubicBezTo>
                <a:cubicBezTo>
                  <a:pt x="618524" y="4377844"/>
                  <a:pt x="614871" y="4375346"/>
                  <a:pt x="613264" y="4375307"/>
                </a:cubicBezTo>
                <a:cubicBezTo>
                  <a:pt x="612150" y="4372833"/>
                  <a:pt x="613535" y="4371971"/>
                  <a:pt x="615240" y="4372215"/>
                </a:cubicBezTo>
                <a:close/>
                <a:moveTo>
                  <a:pt x="488417" y="4362421"/>
                </a:moveTo>
                <a:cubicBezTo>
                  <a:pt x="486590" y="4363453"/>
                  <a:pt x="486176" y="4363848"/>
                  <a:pt x="483667" y="4362911"/>
                </a:cubicBezTo>
                <a:cubicBezTo>
                  <a:pt x="480124" y="4366558"/>
                  <a:pt x="474838" y="4365976"/>
                  <a:pt x="470540" y="4368180"/>
                </a:cubicBezTo>
                <a:cubicBezTo>
                  <a:pt x="467824" y="4367427"/>
                  <a:pt x="465973" y="4370047"/>
                  <a:pt x="463379" y="4371065"/>
                </a:cubicBezTo>
                <a:cubicBezTo>
                  <a:pt x="462795" y="4372362"/>
                  <a:pt x="461625" y="4372928"/>
                  <a:pt x="459896" y="4372765"/>
                </a:cubicBezTo>
                <a:cubicBezTo>
                  <a:pt x="453150" y="4375821"/>
                  <a:pt x="448230" y="4380606"/>
                  <a:pt x="443140" y="4385075"/>
                </a:cubicBezTo>
                <a:cubicBezTo>
                  <a:pt x="443505" y="4385801"/>
                  <a:pt x="443858" y="4386522"/>
                  <a:pt x="444211" y="4387241"/>
                </a:cubicBezTo>
                <a:cubicBezTo>
                  <a:pt x="441483" y="4388853"/>
                  <a:pt x="438463" y="4389577"/>
                  <a:pt x="435492" y="4389344"/>
                </a:cubicBezTo>
                <a:cubicBezTo>
                  <a:pt x="433093" y="4392668"/>
                  <a:pt x="429123" y="4394675"/>
                  <a:pt x="428331" y="4399010"/>
                </a:cubicBezTo>
                <a:cubicBezTo>
                  <a:pt x="415484" y="4403566"/>
                  <a:pt x="423107" y="4405028"/>
                  <a:pt x="414595" y="4409563"/>
                </a:cubicBezTo>
                <a:cubicBezTo>
                  <a:pt x="414972" y="4410294"/>
                  <a:pt x="415338" y="4411026"/>
                  <a:pt x="415666" y="4411674"/>
                </a:cubicBezTo>
                <a:cubicBezTo>
                  <a:pt x="412987" y="4413198"/>
                  <a:pt x="410625" y="4415258"/>
                  <a:pt x="409066" y="4417478"/>
                </a:cubicBezTo>
                <a:cubicBezTo>
                  <a:pt x="409748" y="4418417"/>
                  <a:pt x="410272" y="4419409"/>
                  <a:pt x="409541" y="4420758"/>
                </a:cubicBezTo>
                <a:cubicBezTo>
                  <a:pt x="407044" y="4422485"/>
                  <a:pt x="405620" y="4425860"/>
                  <a:pt x="403903" y="4428268"/>
                </a:cubicBezTo>
                <a:cubicBezTo>
                  <a:pt x="406009" y="4430728"/>
                  <a:pt x="403488" y="4432589"/>
                  <a:pt x="404731" y="4434766"/>
                </a:cubicBezTo>
                <a:cubicBezTo>
                  <a:pt x="406813" y="4435148"/>
                  <a:pt x="408567" y="4435756"/>
                  <a:pt x="409383" y="4437899"/>
                </a:cubicBezTo>
                <a:cubicBezTo>
                  <a:pt x="411258" y="4437286"/>
                  <a:pt x="414911" y="4433852"/>
                  <a:pt x="416458" y="4434748"/>
                </a:cubicBezTo>
                <a:cubicBezTo>
                  <a:pt x="421341" y="4433568"/>
                  <a:pt x="421232" y="4431573"/>
                  <a:pt x="422145" y="4427950"/>
                </a:cubicBezTo>
                <a:cubicBezTo>
                  <a:pt x="424288" y="4426896"/>
                  <a:pt x="425798" y="4424603"/>
                  <a:pt x="424556" y="4422288"/>
                </a:cubicBezTo>
                <a:cubicBezTo>
                  <a:pt x="423351" y="4422368"/>
                  <a:pt x="421195" y="4420648"/>
                  <a:pt x="423436" y="4420207"/>
                </a:cubicBezTo>
                <a:cubicBezTo>
                  <a:pt x="431717" y="4423174"/>
                  <a:pt x="425043" y="4414635"/>
                  <a:pt x="432886" y="4414783"/>
                </a:cubicBezTo>
                <a:cubicBezTo>
                  <a:pt x="433495" y="4408649"/>
                  <a:pt x="429440" y="4409870"/>
                  <a:pt x="441179" y="4405211"/>
                </a:cubicBezTo>
                <a:cubicBezTo>
                  <a:pt x="431412" y="4411549"/>
                  <a:pt x="447292" y="4403208"/>
                  <a:pt x="447524" y="4401598"/>
                </a:cubicBezTo>
                <a:cubicBezTo>
                  <a:pt x="455305" y="4399466"/>
                  <a:pt x="459494" y="4390819"/>
                  <a:pt x="466192" y="4386505"/>
                </a:cubicBezTo>
                <a:cubicBezTo>
                  <a:pt x="473328" y="4381908"/>
                  <a:pt x="482352" y="4380116"/>
                  <a:pt x="484861" y="4371467"/>
                </a:cubicBezTo>
                <a:cubicBezTo>
                  <a:pt x="488258" y="4370422"/>
                  <a:pt x="493446" y="4364203"/>
                  <a:pt x="488417" y="4362421"/>
                </a:cubicBezTo>
                <a:close/>
                <a:moveTo>
                  <a:pt x="751531" y="4355972"/>
                </a:moveTo>
                <a:cubicBezTo>
                  <a:pt x="752758" y="4356000"/>
                  <a:pt x="753516" y="4356755"/>
                  <a:pt x="752651" y="4358842"/>
                </a:cubicBezTo>
                <a:cubicBezTo>
                  <a:pt x="751920" y="4359425"/>
                  <a:pt x="751165" y="4359333"/>
                  <a:pt x="750313" y="4359141"/>
                </a:cubicBezTo>
                <a:cubicBezTo>
                  <a:pt x="748279" y="4359634"/>
                  <a:pt x="746306" y="4360946"/>
                  <a:pt x="747597" y="4357462"/>
                </a:cubicBezTo>
                <a:lnTo>
                  <a:pt x="747597" y="4357461"/>
                </a:lnTo>
                <a:cubicBezTo>
                  <a:pt x="748608" y="4356643"/>
                  <a:pt x="750304" y="4355944"/>
                  <a:pt x="751531" y="4355972"/>
                </a:cubicBezTo>
                <a:close/>
                <a:moveTo>
                  <a:pt x="612070" y="4353242"/>
                </a:moveTo>
                <a:cubicBezTo>
                  <a:pt x="615029" y="4360450"/>
                  <a:pt x="601914" y="4353229"/>
                  <a:pt x="610049" y="4354589"/>
                </a:cubicBezTo>
                <a:cubicBezTo>
                  <a:pt x="610658" y="4354184"/>
                  <a:pt x="611352" y="4353722"/>
                  <a:pt x="612070" y="4353242"/>
                </a:cubicBezTo>
                <a:close/>
                <a:moveTo>
                  <a:pt x="939386" y="4351085"/>
                </a:moveTo>
                <a:cubicBezTo>
                  <a:pt x="938229" y="4347899"/>
                  <a:pt x="923274" y="4353205"/>
                  <a:pt x="925966" y="4357193"/>
                </a:cubicBezTo>
                <a:cubicBezTo>
                  <a:pt x="928718" y="4358418"/>
                  <a:pt x="931616" y="4354792"/>
                  <a:pt x="933686" y="4354287"/>
                </a:cubicBezTo>
                <a:cubicBezTo>
                  <a:pt x="937413" y="4355063"/>
                  <a:pt x="938923" y="4355066"/>
                  <a:pt x="939386" y="4351085"/>
                </a:cubicBezTo>
                <a:close/>
                <a:moveTo>
                  <a:pt x="372326" y="4348427"/>
                </a:moveTo>
                <a:lnTo>
                  <a:pt x="372327" y="4348429"/>
                </a:lnTo>
                <a:lnTo>
                  <a:pt x="372326" y="4348428"/>
                </a:lnTo>
                <a:lnTo>
                  <a:pt x="372325" y="4348428"/>
                </a:lnTo>
                <a:close/>
                <a:moveTo>
                  <a:pt x="370292" y="4347810"/>
                </a:moveTo>
                <a:lnTo>
                  <a:pt x="372325" y="4348428"/>
                </a:lnTo>
                <a:lnTo>
                  <a:pt x="371851" y="4348680"/>
                </a:lnTo>
                <a:lnTo>
                  <a:pt x="371851" y="4348681"/>
                </a:lnTo>
                <a:cubicBezTo>
                  <a:pt x="372021" y="4348810"/>
                  <a:pt x="372240" y="4348977"/>
                  <a:pt x="372472" y="4349162"/>
                </a:cubicBezTo>
                <a:lnTo>
                  <a:pt x="372327" y="4348429"/>
                </a:lnTo>
                <a:lnTo>
                  <a:pt x="373117" y="4349665"/>
                </a:lnTo>
                <a:lnTo>
                  <a:pt x="373117" y="4349666"/>
                </a:lnTo>
                <a:cubicBezTo>
                  <a:pt x="372813" y="4349398"/>
                  <a:pt x="372703" y="4349356"/>
                  <a:pt x="372472" y="4349163"/>
                </a:cubicBezTo>
                <a:cubicBezTo>
                  <a:pt x="372520" y="4349590"/>
                  <a:pt x="372545" y="4349944"/>
                  <a:pt x="372496" y="4350014"/>
                </a:cubicBezTo>
                <a:cubicBezTo>
                  <a:pt x="371753" y="4349462"/>
                  <a:pt x="371717" y="4349002"/>
                  <a:pt x="371851" y="4348683"/>
                </a:cubicBezTo>
                <a:cubicBezTo>
                  <a:pt x="371156" y="4348186"/>
                  <a:pt x="370645" y="4347909"/>
                  <a:pt x="370292" y="4347810"/>
                </a:cubicBezTo>
                <a:close/>
                <a:moveTo>
                  <a:pt x="627499" y="4346798"/>
                </a:moveTo>
                <a:cubicBezTo>
                  <a:pt x="624090" y="4350564"/>
                  <a:pt x="619864" y="4351257"/>
                  <a:pt x="615310" y="4354014"/>
                </a:cubicBezTo>
                <a:cubicBezTo>
                  <a:pt x="614080" y="4351151"/>
                  <a:pt x="616856" y="4350663"/>
                  <a:pt x="618914" y="4351635"/>
                </a:cubicBezTo>
                <a:cubicBezTo>
                  <a:pt x="619231" y="4348201"/>
                  <a:pt x="624382" y="4345299"/>
                  <a:pt x="627499" y="4346798"/>
                </a:cubicBezTo>
                <a:close/>
                <a:moveTo>
                  <a:pt x="627292" y="4337697"/>
                </a:moveTo>
                <a:cubicBezTo>
                  <a:pt x="627877" y="4338726"/>
                  <a:pt x="628425" y="4339691"/>
                  <a:pt x="628997" y="4340693"/>
                </a:cubicBezTo>
                <a:cubicBezTo>
                  <a:pt x="625782" y="4342625"/>
                  <a:pt x="621898" y="4339539"/>
                  <a:pt x="627292" y="4337697"/>
                </a:cubicBezTo>
                <a:close/>
                <a:moveTo>
                  <a:pt x="706070" y="4335125"/>
                </a:moveTo>
                <a:cubicBezTo>
                  <a:pt x="697635" y="4338372"/>
                  <a:pt x="700147" y="4350868"/>
                  <a:pt x="716605" y="4348108"/>
                </a:cubicBezTo>
                <a:cubicBezTo>
                  <a:pt x="717676" y="4351020"/>
                  <a:pt x="721585" y="4350068"/>
                  <a:pt x="722547" y="4353198"/>
                </a:cubicBezTo>
                <a:cubicBezTo>
                  <a:pt x="725482" y="4350549"/>
                  <a:pt x="728989" y="4354780"/>
                  <a:pt x="731937" y="4352329"/>
                </a:cubicBezTo>
                <a:cubicBezTo>
                  <a:pt x="732789" y="4353188"/>
                  <a:pt x="732095" y="4353908"/>
                  <a:pt x="732070" y="4354850"/>
                </a:cubicBezTo>
                <a:cubicBezTo>
                  <a:pt x="733934" y="4358875"/>
                  <a:pt x="734798" y="4347097"/>
                  <a:pt x="737928" y="4353169"/>
                </a:cubicBezTo>
                <a:cubicBezTo>
                  <a:pt x="735833" y="4361244"/>
                  <a:pt x="751640" y="4363505"/>
                  <a:pt x="757826" y="4363022"/>
                </a:cubicBezTo>
                <a:cubicBezTo>
                  <a:pt x="759020" y="4364549"/>
                  <a:pt x="757266" y="4367077"/>
                  <a:pt x="759629" y="4367098"/>
                </a:cubicBezTo>
                <a:cubicBezTo>
                  <a:pt x="762637" y="4369548"/>
                  <a:pt x="767654" y="4364701"/>
                  <a:pt x="767812" y="4369359"/>
                </a:cubicBezTo>
                <a:cubicBezTo>
                  <a:pt x="778980" y="4374240"/>
                  <a:pt x="789793" y="4379864"/>
                  <a:pt x="800327" y="4385453"/>
                </a:cubicBezTo>
                <a:cubicBezTo>
                  <a:pt x="804358" y="4383021"/>
                  <a:pt x="804370" y="4385602"/>
                  <a:pt x="805003" y="4388659"/>
                </a:cubicBezTo>
                <a:cubicBezTo>
                  <a:pt x="820360" y="4393139"/>
                  <a:pt x="828787" y="4407182"/>
                  <a:pt x="843729" y="4412045"/>
                </a:cubicBezTo>
                <a:cubicBezTo>
                  <a:pt x="845020" y="4413642"/>
                  <a:pt x="842889" y="4415765"/>
                  <a:pt x="845641" y="4416111"/>
                </a:cubicBezTo>
                <a:cubicBezTo>
                  <a:pt x="848466" y="4416720"/>
                  <a:pt x="849379" y="4419652"/>
                  <a:pt x="852533" y="4420012"/>
                </a:cubicBezTo>
                <a:cubicBezTo>
                  <a:pt x="855200" y="4425034"/>
                  <a:pt x="860571" y="4426136"/>
                  <a:pt x="864090" y="4430380"/>
                </a:cubicBezTo>
                <a:cubicBezTo>
                  <a:pt x="865807" y="4433145"/>
                  <a:pt x="865941" y="4433185"/>
                  <a:pt x="868900" y="4431666"/>
                </a:cubicBezTo>
                <a:cubicBezTo>
                  <a:pt x="873102" y="4439551"/>
                  <a:pt x="879678" y="4444330"/>
                  <a:pt x="886583" y="4449048"/>
                </a:cubicBezTo>
                <a:cubicBezTo>
                  <a:pt x="889688" y="4449791"/>
                  <a:pt x="886193" y="4453780"/>
                  <a:pt x="890504" y="4453735"/>
                </a:cubicBezTo>
                <a:cubicBezTo>
                  <a:pt x="894888" y="4465799"/>
                  <a:pt x="902889" y="4457357"/>
                  <a:pt x="901111" y="4463154"/>
                </a:cubicBezTo>
                <a:cubicBezTo>
                  <a:pt x="904874" y="4468470"/>
                  <a:pt x="911389" y="4470772"/>
                  <a:pt x="915456" y="4476156"/>
                </a:cubicBezTo>
                <a:cubicBezTo>
                  <a:pt x="914640" y="4477879"/>
                  <a:pt x="915371" y="4478907"/>
                  <a:pt x="917514" y="4479209"/>
                </a:cubicBezTo>
                <a:cubicBezTo>
                  <a:pt x="918330" y="4481188"/>
                  <a:pt x="918951" y="4483989"/>
                  <a:pt x="921375" y="4483918"/>
                </a:cubicBezTo>
                <a:cubicBezTo>
                  <a:pt x="923177" y="4486399"/>
                  <a:pt x="925600" y="4488437"/>
                  <a:pt x="927037" y="4490837"/>
                </a:cubicBezTo>
                <a:cubicBezTo>
                  <a:pt x="929168" y="4491449"/>
                  <a:pt x="930557" y="4491785"/>
                  <a:pt x="931239" y="4493750"/>
                </a:cubicBezTo>
                <a:cubicBezTo>
                  <a:pt x="937255" y="4492777"/>
                  <a:pt x="942503" y="4489855"/>
                  <a:pt x="934661" y="4485109"/>
                </a:cubicBezTo>
                <a:cubicBezTo>
                  <a:pt x="935050" y="4479019"/>
                  <a:pt x="926489" y="4472807"/>
                  <a:pt x="921947" y="4469420"/>
                </a:cubicBezTo>
                <a:cubicBezTo>
                  <a:pt x="919231" y="4467413"/>
                  <a:pt x="921362" y="4464695"/>
                  <a:pt x="919183" y="4463479"/>
                </a:cubicBezTo>
                <a:cubicBezTo>
                  <a:pt x="917734" y="4463194"/>
                  <a:pt x="917393" y="4462317"/>
                  <a:pt x="917831" y="4461000"/>
                </a:cubicBezTo>
                <a:cubicBezTo>
                  <a:pt x="918318" y="4459714"/>
                  <a:pt x="916881" y="4459115"/>
                  <a:pt x="915822" y="4458970"/>
                </a:cubicBezTo>
                <a:cubicBezTo>
                  <a:pt x="914981" y="4457008"/>
                  <a:pt x="915395" y="4454665"/>
                  <a:pt x="913617" y="4452942"/>
                </a:cubicBezTo>
                <a:cubicBezTo>
                  <a:pt x="907930" y="4446037"/>
                  <a:pt x="899881" y="4442304"/>
                  <a:pt x="894145" y="4435906"/>
                </a:cubicBezTo>
                <a:cubicBezTo>
                  <a:pt x="895497" y="4433093"/>
                  <a:pt x="892477" y="4433187"/>
                  <a:pt x="891612" y="4431509"/>
                </a:cubicBezTo>
                <a:cubicBezTo>
                  <a:pt x="888957" y="4427824"/>
                  <a:pt x="884488" y="4426719"/>
                  <a:pt x="879946" y="4425536"/>
                </a:cubicBezTo>
                <a:lnTo>
                  <a:pt x="879946" y="4425533"/>
                </a:lnTo>
                <a:cubicBezTo>
                  <a:pt x="878582" y="4424701"/>
                  <a:pt x="880067" y="4422808"/>
                  <a:pt x="878996" y="4421732"/>
                </a:cubicBezTo>
                <a:cubicBezTo>
                  <a:pt x="875452" y="4420611"/>
                  <a:pt x="874795" y="4415025"/>
                  <a:pt x="869753" y="4415460"/>
                </a:cubicBezTo>
                <a:cubicBezTo>
                  <a:pt x="865442" y="4410952"/>
                  <a:pt x="864870" y="4405970"/>
                  <a:pt x="858464" y="4410453"/>
                </a:cubicBezTo>
                <a:cubicBezTo>
                  <a:pt x="856905" y="4409313"/>
                  <a:pt x="860291" y="4408412"/>
                  <a:pt x="859755" y="4409592"/>
                </a:cubicBezTo>
                <a:cubicBezTo>
                  <a:pt x="860498" y="4407581"/>
                  <a:pt x="858683" y="4405228"/>
                  <a:pt x="856723" y="4404740"/>
                </a:cubicBezTo>
                <a:cubicBezTo>
                  <a:pt x="847954" y="4395470"/>
                  <a:pt x="838042" y="4386413"/>
                  <a:pt x="824671" y="4383249"/>
                </a:cubicBezTo>
                <a:cubicBezTo>
                  <a:pt x="823355" y="4382383"/>
                  <a:pt x="825012" y="4380555"/>
                  <a:pt x="823721" y="4379387"/>
                </a:cubicBezTo>
                <a:cubicBezTo>
                  <a:pt x="820153" y="4379210"/>
                  <a:pt x="819410" y="4375521"/>
                  <a:pt x="815854" y="4375359"/>
                </a:cubicBezTo>
                <a:cubicBezTo>
                  <a:pt x="814064" y="4372491"/>
                  <a:pt x="813918" y="4372449"/>
                  <a:pt x="811190" y="4373834"/>
                </a:cubicBezTo>
                <a:cubicBezTo>
                  <a:pt x="809253" y="4370753"/>
                  <a:pt x="807476" y="4372408"/>
                  <a:pt x="804516" y="4372282"/>
                </a:cubicBezTo>
                <a:cubicBezTo>
                  <a:pt x="802738" y="4371204"/>
                  <a:pt x="804662" y="4369415"/>
                  <a:pt x="803250" y="4368326"/>
                </a:cubicBezTo>
                <a:cubicBezTo>
                  <a:pt x="798890" y="4369008"/>
                  <a:pt x="799097" y="4361376"/>
                  <a:pt x="795371" y="4364418"/>
                </a:cubicBezTo>
                <a:cubicBezTo>
                  <a:pt x="793252" y="4359522"/>
                  <a:pt x="789075" y="4365149"/>
                  <a:pt x="784179" y="4359449"/>
                </a:cubicBezTo>
                <a:cubicBezTo>
                  <a:pt x="783205" y="4356633"/>
                  <a:pt x="780307" y="4356601"/>
                  <a:pt x="777847" y="4355846"/>
                </a:cubicBezTo>
                <a:cubicBezTo>
                  <a:pt x="777141" y="4354530"/>
                  <a:pt x="776617" y="4353083"/>
                  <a:pt x="774328" y="4353554"/>
                </a:cubicBezTo>
                <a:cubicBezTo>
                  <a:pt x="773353" y="4354681"/>
                  <a:pt x="772282" y="4354124"/>
                  <a:pt x="771709" y="4352508"/>
                </a:cubicBezTo>
                <a:cubicBezTo>
                  <a:pt x="771003" y="4352837"/>
                  <a:pt x="770284" y="4353168"/>
                  <a:pt x="769530" y="4353522"/>
                </a:cubicBezTo>
                <a:cubicBezTo>
                  <a:pt x="767873" y="4348977"/>
                  <a:pt x="760469" y="4351597"/>
                  <a:pt x="758716" y="4347254"/>
                </a:cubicBezTo>
                <a:cubicBezTo>
                  <a:pt x="756426" y="4347686"/>
                  <a:pt x="753516" y="4351165"/>
                  <a:pt x="752042" y="4347798"/>
                </a:cubicBezTo>
                <a:cubicBezTo>
                  <a:pt x="744407" y="4342401"/>
                  <a:pt x="732192" y="4336035"/>
                  <a:pt x="723582" y="4339949"/>
                </a:cubicBezTo>
                <a:cubicBezTo>
                  <a:pt x="723936" y="4340686"/>
                  <a:pt x="724301" y="4341422"/>
                  <a:pt x="724666" y="4342160"/>
                </a:cubicBezTo>
                <a:cubicBezTo>
                  <a:pt x="723266" y="4343227"/>
                  <a:pt x="721171" y="4341686"/>
                  <a:pt x="719954" y="4343405"/>
                </a:cubicBezTo>
                <a:cubicBezTo>
                  <a:pt x="718383" y="4341604"/>
                  <a:pt x="720441" y="4340017"/>
                  <a:pt x="721951" y="4339235"/>
                </a:cubicBezTo>
                <a:cubicBezTo>
                  <a:pt x="723789" y="4335679"/>
                  <a:pt x="721305" y="4333480"/>
                  <a:pt x="718042" y="4335868"/>
                </a:cubicBezTo>
                <a:cubicBezTo>
                  <a:pt x="712909" y="4333988"/>
                  <a:pt x="708881" y="4334042"/>
                  <a:pt x="706070" y="4335125"/>
                </a:cubicBezTo>
                <a:close/>
                <a:moveTo>
                  <a:pt x="461394" y="4334325"/>
                </a:moveTo>
                <a:cubicBezTo>
                  <a:pt x="462173" y="4333704"/>
                  <a:pt x="462502" y="4334283"/>
                  <a:pt x="462454" y="4334336"/>
                </a:cubicBezTo>
                <a:cubicBezTo>
                  <a:pt x="461528" y="4335255"/>
                  <a:pt x="461150" y="4335221"/>
                  <a:pt x="460943" y="4334996"/>
                </a:cubicBezTo>
                <a:cubicBezTo>
                  <a:pt x="461090" y="4334774"/>
                  <a:pt x="461260" y="4334629"/>
                  <a:pt x="461394" y="4334325"/>
                </a:cubicBezTo>
                <a:close/>
                <a:moveTo>
                  <a:pt x="619050" y="4331812"/>
                </a:moveTo>
                <a:lnTo>
                  <a:pt x="618914" y="4332003"/>
                </a:lnTo>
                <a:cubicBezTo>
                  <a:pt x="618938" y="4331926"/>
                  <a:pt x="618963" y="4331919"/>
                  <a:pt x="618999" y="4331827"/>
                </a:cubicBezTo>
                <a:close/>
                <a:moveTo>
                  <a:pt x="358613" y="4328636"/>
                </a:moveTo>
                <a:cubicBezTo>
                  <a:pt x="354680" y="4329277"/>
                  <a:pt x="358443" y="4333341"/>
                  <a:pt x="362084" y="4332364"/>
                </a:cubicBezTo>
                <a:cubicBezTo>
                  <a:pt x="361110" y="4330377"/>
                  <a:pt x="359490" y="4330605"/>
                  <a:pt x="358613" y="4328636"/>
                </a:cubicBezTo>
                <a:close/>
                <a:moveTo>
                  <a:pt x="598627" y="4324788"/>
                </a:moveTo>
                <a:cubicBezTo>
                  <a:pt x="602325" y="4324392"/>
                  <a:pt x="599400" y="4333803"/>
                  <a:pt x="592549" y="4336145"/>
                </a:cubicBezTo>
                <a:cubicBezTo>
                  <a:pt x="592963" y="4338024"/>
                  <a:pt x="594790" y="4337450"/>
                  <a:pt x="596154" y="4338191"/>
                </a:cubicBezTo>
                <a:cubicBezTo>
                  <a:pt x="597566" y="4339615"/>
                  <a:pt x="598321" y="4341688"/>
                  <a:pt x="599320" y="4343571"/>
                </a:cubicBezTo>
                <a:cubicBezTo>
                  <a:pt x="596580" y="4344411"/>
                  <a:pt x="592805" y="4340565"/>
                  <a:pt x="590844" y="4338538"/>
                </a:cubicBezTo>
                <a:cubicBezTo>
                  <a:pt x="589590" y="4341258"/>
                  <a:pt x="585048" y="4341791"/>
                  <a:pt x="584597" y="4344869"/>
                </a:cubicBezTo>
                <a:cubicBezTo>
                  <a:pt x="582369" y="4345832"/>
                  <a:pt x="579214" y="4344765"/>
                  <a:pt x="578021" y="4342968"/>
                </a:cubicBezTo>
                <a:cubicBezTo>
                  <a:pt x="579312" y="4342289"/>
                  <a:pt x="580834" y="4341127"/>
                  <a:pt x="578703" y="4340485"/>
                </a:cubicBezTo>
                <a:cubicBezTo>
                  <a:pt x="574148" y="4338197"/>
                  <a:pt x="581260" y="4335614"/>
                  <a:pt x="583075" y="4334423"/>
                </a:cubicBezTo>
                <a:cubicBezTo>
                  <a:pt x="588457" y="4337016"/>
                  <a:pt x="592099" y="4334707"/>
                  <a:pt x="592622" y="4329076"/>
                </a:cubicBezTo>
                <a:lnTo>
                  <a:pt x="592622" y="4329078"/>
                </a:lnTo>
                <a:cubicBezTo>
                  <a:pt x="595426" y="4326142"/>
                  <a:pt x="597395" y="4324920"/>
                  <a:pt x="598627" y="4324788"/>
                </a:cubicBezTo>
                <a:close/>
                <a:moveTo>
                  <a:pt x="579539" y="4322234"/>
                </a:moveTo>
                <a:cubicBezTo>
                  <a:pt x="580722" y="4321465"/>
                  <a:pt x="582789" y="4321422"/>
                  <a:pt x="584560" y="4322306"/>
                </a:cubicBezTo>
                <a:cubicBezTo>
                  <a:pt x="586716" y="4326544"/>
                  <a:pt x="581626" y="4324499"/>
                  <a:pt x="579823" y="4326512"/>
                </a:cubicBezTo>
                <a:cubicBezTo>
                  <a:pt x="578058" y="4324497"/>
                  <a:pt x="578356" y="4323003"/>
                  <a:pt x="579539" y="4322234"/>
                </a:cubicBezTo>
                <a:close/>
                <a:moveTo>
                  <a:pt x="630617" y="4316104"/>
                </a:moveTo>
                <a:cubicBezTo>
                  <a:pt x="631311" y="4315753"/>
                  <a:pt x="632066" y="4316250"/>
                  <a:pt x="632882" y="4317593"/>
                </a:cubicBezTo>
                <a:cubicBezTo>
                  <a:pt x="636962" y="4319704"/>
                  <a:pt x="640712" y="4315774"/>
                  <a:pt x="644768" y="4317317"/>
                </a:cubicBezTo>
                <a:cubicBezTo>
                  <a:pt x="644731" y="4321299"/>
                  <a:pt x="640043" y="4319893"/>
                  <a:pt x="638082" y="4321705"/>
                </a:cubicBezTo>
                <a:cubicBezTo>
                  <a:pt x="637887" y="4323621"/>
                  <a:pt x="636876" y="4324210"/>
                  <a:pt x="635196" y="4323727"/>
                </a:cubicBezTo>
                <a:cubicBezTo>
                  <a:pt x="632760" y="4323639"/>
                  <a:pt x="634270" y="4327347"/>
                  <a:pt x="631116" y="4326139"/>
                </a:cubicBezTo>
                <a:cubicBezTo>
                  <a:pt x="628827" y="4326844"/>
                  <a:pt x="626924" y="4328600"/>
                  <a:pt x="625031" y="4330013"/>
                </a:cubicBezTo>
                <a:lnTo>
                  <a:pt x="619050" y="4331812"/>
                </a:lnTo>
                <a:lnTo>
                  <a:pt x="624789" y="4323719"/>
                </a:lnTo>
                <a:cubicBezTo>
                  <a:pt x="627409" y="4321780"/>
                  <a:pt x="630021" y="4319954"/>
                  <a:pt x="630617" y="4316104"/>
                </a:cubicBezTo>
                <a:close/>
                <a:moveTo>
                  <a:pt x="334514" y="4311557"/>
                </a:moveTo>
                <a:cubicBezTo>
                  <a:pt x="334870" y="4312376"/>
                  <a:pt x="334855" y="4314105"/>
                  <a:pt x="333990" y="4315410"/>
                </a:cubicBezTo>
                <a:cubicBezTo>
                  <a:pt x="330020" y="4318518"/>
                  <a:pt x="328607" y="4314692"/>
                  <a:pt x="332809" y="4313162"/>
                </a:cubicBezTo>
                <a:cubicBezTo>
                  <a:pt x="333430" y="4310828"/>
                  <a:pt x="334158" y="4310737"/>
                  <a:pt x="334514" y="4311557"/>
                </a:cubicBezTo>
                <a:close/>
                <a:moveTo>
                  <a:pt x="655496" y="4311271"/>
                </a:moveTo>
                <a:cubicBezTo>
                  <a:pt x="652708" y="4310051"/>
                  <a:pt x="651745" y="4311121"/>
                  <a:pt x="651137" y="4313807"/>
                </a:cubicBezTo>
                <a:cubicBezTo>
                  <a:pt x="651161" y="4313752"/>
                  <a:pt x="651185" y="4313750"/>
                  <a:pt x="651210" y="4313689"/>
                </a:cubicBezTo>
                <a:cubicBezTo>
                  <a:pt x="652537" y="4313992"/>
                  <a:pt x="655070" y="4312565"/>
                  <a:pt x="655496" y="4311271"/>
                </a:cubicBezTo>
                <a:close/>
                <a:moveTo>
                  <a:pt x="584195" y="4308412"/>
                </a:moveTo>
                <a:cubicBezTo>
                  <a:pt x="586119" y="4307221"/>
                  <a:pt x="593876" y="4310366"/>
                  <a:pt x="590710" y="4313191"/>
                </a:cubicBezTo>
                <a:cubicBezTo>
                  <a:pt x="589176" y="4313116"/>
                  <a:pt x="588421" y="4312029"/>
                  <a:pt x="587934" y="4310620"/>
                </a:cubicBezTo>
                <a:cubicBezTo>
                  <a:pt x="586728" y="4310054"/>
                  <a:pt x="583489" y="4310164"/>
                  <a:pt x="584195" y="4308412"/>
                </a:cubicBezTo>
                <a:close/>
                <a:moveTo>
                  <a:pt x="651597" y="4304671"/>
                </a:moveTo>
                <a:cubicBezTo>
                  <a:pt x="654404" y="4305342"/>
                  <a:pt x="658821" y="4307089"/>
                  <a:pt x="661098" y="4307413"/>
                </a:cubicBezTo>
                <a:cubicBezTo>
                  <a:pt x="663107" y="4310817"/>
                  <a:pt x="655801" y="4307473"/>
                  <a:pt x="653950" y="4307237"/>
                </a:cubicBezTo>
                <a:cubicBezTo>
                  <a:pt x="653207" y="4307623"/>
                  <a:pt x="652476" y="4308007"/>
                  <a:pt x="651758" y="4308379"/>
                </a:cubicBezTo>
                <a:cubicBezTo>
                  <a:pt x="647593" y="4304403"/>
                  <a:pt x="648790" y="4303999"/>
                  <a:pt x="651597" y="4304671"/>
                </a:cubicBezTo>
                <a:close/>
                <a:moveTo>
                  <a:pt x="677209" y="4301081"/>
                </a:moveTo>
                <a:cubicBezTo>
                  <a:pt x="678829" y="4302433"/>
                  <a:pt x="673471" y="4305868"/>
                  <a:pt x="672216" y="4306851"/>
                </a:cubicBezTo>
                <a:cubicBezTo>
                  <a:pt x="669988" y="4305778"/>
                  <a:pt x="669257" y="4307926"/>
                  <a:pt x="667163" y="4307298"/>
                </a:cubicBezTo>
                <a:cubicBezTo>
                  <a:pt x="666639" y="4307067"/>
                  <a:pt x="666103" y="4307267"/>
                  <a:pt x="665616" y="4307689"/>
                </a:cubicBezTo>
                <a:cubicBezTo>
                  <a:pt x="660623" y="4308451"/>
                  <a:pt x="667309" y="4301882"/>
                  <a:pt x="670609" y="4304588"/>
                </a:cubicBezTo>
                <a:cubicBezTo>
                  <a:pt x="672789" y="4304082"/>
                  <a:pt x="673934" y="4299265"/>
                  <a:pt x="677209" y="4301081"/>
                </a:cubicBezTo>
                <a:close/>
                <a:moveTo>
                  <a:pt x="584759" y="4294244"/>
                </a:moveTo>
                <a:cubicBezTo>
                  <a:pt x="585535" y="4293593"/>
                  <a:pt x="586077" y="4294280"/>
                  <a:pt x="585206" y="4297246"/>
                </a:cubicBezTo>
                <a:cubicBezTo>
                  <a:pt x="588798" y="4298357"/>
                  <a:pt x="584414" y="4303124"/>
                  <a:pt x="582904" y="4299270"/>
                </a:cubicBezTo>
                <a:cubicBezTo>
                  <a:pt x="582971" y="4296883"/>
                  <a:pt x="583982" y="4294894"/>
                  <a:pt x="584759" y="4294244"/>
                </a:cubicBezTo>
                <a:close/>
                <a:moveTo>
                  <a:pt x="519665" y="4293543"/>
                </a:moveTo>
                <a:lnTo>
                  <a:pt x="519667" y="4293544"/>
                </a:lnTo>
                <a:lnTo>
                  <a:pt x="519665" y="4293545"/>
                </a:lnTo>
                <a:lnTo>
                  <a:pt x="519660" y="4293544"/>
                </a:lnTo>
                <a:close/>
                <a:moveTo>
                  <a:pt x="520140" y="4292958"/>
                </a:moveTo>
                <a:lnTo>
                  <a:pt x="520030" y="4293622"/>
                </a:lnTo>
                <a:lnTo>
                  <a:pt x="519667" y="4293544"/>
                </a:lnTo>
                <a:close/>
                <a:moveTo>
                  <a:pt x="520724" y="4292238"/>
                </a:moveTo>
                <a:cubicBezTo>
                  <a:pt x="520530" y="4292560"/>
                  <a:pt x="520335" y="4292707"/>
                  <a:pt x="520140" y="4292957"/>
                </a:cubicBezTo>
                <a:lnTo>
                  <a:pt x="519300" y="4293446"/>
                </a:lnTo>
                <a:lnTo>
                  <a:pt x="519660" y="4293544"/>
                </a:lnTo>
                <a:lnTo>
                  <a:pt x="516165" y="4293907"/>
                </a:lnTo>
                <a:cubicBezTo>
                  <a:pt x="515783" y="4293190"/>
                  <a:pt x="516505" y="4292336"/>
                  <a:pt x="519287" y="4293446"/>
                </a:cubicBezTo>
                <a:cubicBezTo>
                  <a:pt x="519287" y="4293445"/>
                  <a:pt x="519300" y="4293445"/>
                  <a:pt x="519300" y="4293445"/>
                </a:cubicBezTo>
                <a:cubicBezTo>
                  <a:pt x="519056" y="4293050"/>
                  <a:pt x="520018" y="4292170"/>
                  <a:pt x="520724" y="4292238"/>
                </a:cubicBezTo>
                <a:close/>
                <a:moveTo>
                  <a:pt x="646192" y="4281992"/>
                </a:moveTo>
                <a:cubicBezTo>
                  <a:pt x="647398" y="4282184"/>
                  <a:pt x="647666" y="4284060"/>
                  <a:pt x="648275" y="4285005"/>
                </a:cubicBezTo>
                <a:cubicBezTo>
                  <a:pt x="645815" y="4286651"/>
                  <a:pt x="643793" y="4283030"/>
                  <a:pt x="646192" y="4281992"/>
                </a:cubicBezTo>
                <a:close/>
                <a:moveTo>
                  <a:pt x="430416" y="4279195"/>
                </a:moveTo>
                <a:cubicBezTo>
                  <a:pt x="432128" y="4278179"/>
                  <a:pt x="434664" y="4278596"/>
                  <a:pt x="435541" y="4281932"/>
                </a:cubicBezTo>
                <a:cubicBezTo>
                  <a:pt x="433044" y="4282841"/>
                  <a:pt x="433166" y="4286558"/>
                  <a:pt x="430231" y="4285053"/>
                </a:cubicBezTo>
                <a:cubicBezTo>
                  <a:pt x="427814" y="4282659"/>
                  <a:pt x="428703" y="4280211"/>
                  <a:pt x="430416" y="4279195"/>
                </a:cubicBezTo>
                <a:close/>
                <a:moveTo>
                  <a:pt x="503797" y="4271140"/>
                </a:moveTo>
                <a:lnTo>
                  <a:pt x="506756" y="4272999"/>
                </a:lnTo>
                <a:cubicBezTo>
                  <a:pt x="505782" y="4273545"/>
                  <a:pt x="504832" y="4274077"/>
                  <a:pt x="503870" y="4274624"/>
                </a:cubicBezTo>
                <a:close/>
                <a:moveTo>
                  <a:pt x="266329" y="4270277"/>
                </a:moveTo>
                <a:cubicBezTo>
                  <a:pt x="268915" y="4269991"/>
                  <a:pt x="275738" y="4277551"/>
                  <a:pt x="265928" y="4273885"/>
                </a:cubicBezTo>
                <a:cubicBezTo>
                  <a:pt x="265076" y="4271340"/>
                  <a:pt x="265467" y="4270373"/>
                  <a:pt x="266329" y="4270277"/>
                </a:cubicBezTo>
                <a:close/>
                <a:moveTo>
                  <a:pt x="328656" y="4266045"/>
                </a:moveTo>
                <a:cubicBezTo>
                  <a:pt x="322348" y="4271110"/>
                  <a:pt x="311607" y="4265973"/>
                  <a:pt x="308952" y="4274339"/>
                </a:cubicBezTo>
                <a:cubicBezTo>
                  <a:pt x="304507" y="4275262"/>
                  <a:pt x="313957" y="4281224"/>
                  <a:pt x="314761" y="4283709"/>
                </a:cubicBezTo>
                <a:cubicBezTo>
                  <a:pt x="317026" y="4282703"/>
                  <a:pt x="323602" y="4277526"/>
                  <a:pt x="323249" y="4282516"/>
                </a:cubicBezTo>
                <a:cubicBezTo>
                  <a:pt x="330154" y="4284393"/>
                  <a:pt x="336535" y="4281005"/>
                  <a:pt x="343610" y="4284455"/>
                </a:cubicBezTo>
                <a:cubicBezTo>
                  <a:pt x="346752" y="4283077"/>
                  <a:pt x="350893" y="4278457"/>
                  <a:pt x="352841" y="4283416"/>
                </a:cubicBezTo>
                <a:cubicBezTo>
                  <a:pt x="356141" y="4280228"/>
                  <a:pt x="359636" y="4282315"/>
                  <a:pt x="363095" y="4281949"/>
                </a:cubicBezTo>
                <a:cubicBezTo>
                  <a:pt x="364994" y="4281049"/>
                  <a:pt x="365335" y="4281131"/>
                  <a:pt x="366590" y="4282746"/>
                </a:cubicBezTo>
                <a:cubicBezTo>
                  <a:pt x="368587" y="4286009"/>
                  <a:pt x="371242" y="4281910"/>
                  <a:pt x="374250" y="4283997"/>
                </a:cubicBezTo>
                <a:cubicBezTo>
                  <a:pt x="376953" y="4280980"/>
                  <a:pt x="381922" y="4286266"/>
                  <a:pt x="384187" y="4283794"/>
                </a:cubicBezTo>
                <a:cubicBezTo>
                  <a:pt x="381069" y="4277416"/>
                  <a:pt x="394367" y="4285950"/>
                  <a:pt x="395135" y="4287779"/>
                </a:cubicBezTo>
                <a:cubicBezTo>
                  <a:pt x="397071" y="4286607"/>
                  <a:pt x="398435" y="4286932"/>
                  <a:pt x="400188" y="4287562"/>
                </a:cubicBezTo>
                <a:cubicBezTo>
                  <a:pt x="401613" y="4287383"/>
                  <a:pt x="402563" y="4286082"/>
                  <a:pt x="404171" y="4286796"/>
                </a:cubicBezTo>
                <a:cubicBezTo>
                  <a:pt x="406557" y="4286664"/>
                  <a:pt x="405254" y="4283219"/>
                  <a:pt x="407385" y="4282386"/>
                </a:cubicBezTo>
                <a:cubicBezTo>
                  <a:pt x="408347" y="4285533"/>
                  <a:pt x="412305" y="4284408"/>
                  <a:pt x="413304" y="4287480"/>
                </a:cubicBezTo>
                <a:cubicBezTo>
                  <a:pt x="423509" y="4282932"/>
                  <a:pt x="434846" y="4294090"/>
                  <a:pt x="445198" y="4289387"/>
                </a:cubicBezTo>
                <a:cubicBezTo>
                  <a:pt x="454441" y="4297298"/>
                  <a:pt x="471380" y="4293872"/>
                  <a:pt x="480245" y="4300627"/>
                </a:cubicBezTo>
                <a:cubicBezTo>
                  <a:pt x="481268" y="4300046"/>
                  <a:pt x="482279" y="4299478"/>
                  <a:pt x="483290" y="4298910"/>
                </a:cubicBezTo>
                <a:cubicBezTo>
                  <a:pt x="482608" y="4296473"/>
                  <a:pt x="478346" y="4297779"/>
                  <a:pt x="478687" y="4294832"/>
                </a:cubicBezTo>
                <a:cubicBezTo>
                  <a:pt x="489172" y="4298502"/>
                  <a:pt x="491047" y="4293882"/>
                  <a:pt x="483399" y="4287572"/>
                </a:cubicBezTo>
                <a:cubicBezTo>
                  <a:pt x="471806" y="4290864"/>
                  <a:pt x="463087" y="4274359"/>
                  <a:pt x="451676" y="4278466"/>
                </a:cubicBezTo>
                <a:cubicBezTo>
                  <a:pt x="448388" y="4278086"/>
                  <a:pt x="444637" y="4275148"/>
                  <a:pt x="441788" y="4277132"/>
                </a:cubicBezTo>
                <a:cubicBezTo>
                  <a:pt x="440205" y="4275593"/>
                  <a:pt x="439097" y="4273826"/>
                  <a:pt x="436442" y="4275862"/>
                </a:cubicBezTo>
                <a:cubicBezTo>
                  <a:pt x="432508" y="4270045"/>
                  <a:pt x="423582" y="4272662"/>
                  <a:pt x="418431" y="4274247"/>
                </a:cubicBezTo>
                <a:lnTo>
                  <a:pt x="418431" y="4274245"/>
                </a:lnTo>
                <a:cubicBezTo>
                  <a:pt x="409029" y="4265378"/>
                  <a:pt x="394940" y="4272150"/>
                  <a:pt x="384114" y="4268757"/>
                </a:cubicBezTo>
                <a:cubicBezTo>
                  <a:pt x="377258" y="4270097"/>
                  <a:pt x="370657" y="4268433"/>
                  <a:pt x="363411" y="4266621"/>
                </a:cubicBezTo>
                <a:cubicBezTo>
                  <a:pt x="361451" y="4266447"/>
                  <a:pt x="362157" y="4268752"/>
                  <a:pt x="360428" y="4269260"/>
                </a:cubicBezTo>
                <a:cubicBezTo>
                  <a:pt x="357542" y="4267659"/>
                  <a:pt x="355277" y="4269868"/>
                  <a:pt x="352963" y="4271184"/>
                </a:cubicBezTo>
                <a:cubicBezTo>
                  <a:pt x="351307" y="4267993"/>
                  <a:pt x="349797" y="4264695"/>
                  <a:pt x="346460" y="4267234"/>
                </a:cubicBezTo>
                <a:cubicBezTo>
                  <a:pt x="340444" y="4264901"/>
                  <a:pt x="332553" y="4271726"/>
                  <a:pt x="328656" y="4266045"/>
                </a:cubicBezTo>
                <a:close/>
                <a:moveTo>
                  <a:pt x="775168" y="4265037"/>
                </a:moveTo>
                <a:cubicBezTo>
                  <a:pt x="776385" y="4265414"/>
                  <a:pt x="781366" y="4266173"/>
                  <a:pt x="779077" y="4267750"/>
                </a:cubicBezTo>
                <a:cubicBezTo>
                  <a:pt x="777664" y="4267577"/>
                  <a:pt x="774133" y="4267188"/>
                  <a:pt x="775168" y="4265037"/>
                </a:cubicBezTo>
                <a:close/>
                <a:moveTo>
                  <a:pt x="660635" y="4253624"/>
                </a:moveTo>
                <a:cubicBezTo>
                  <a:pt x="654534" y="4261844"/>
                  <a:pt x="647617" y="4268742"/>
                  <a:pt x="644524" y="4278903"/>
                </a:cubicBezTo>
                <a:cubicBezTo>
                  <a:pt x="642235" y="4278662"/>
                  <a:pt x="642722" y="4281482"/>
                  <a:pt x="641005" y="4282038"/>
                </a:cubicBezTo>
                <a:cubicBezTo>
                  <a:pt x="639239" y="4282596"/>
                  <a:pt x="640712" y="4283682"/>
                  <a:pt x="641163" y="4284772"/>
                </a:cubicBezTo>
                <a:cubicBezTo>
                  <a:pt x="636207" y="4286206"/>
                  <a:pt x="626866" y="4297500"/>
                  <a:pt x="636182" y="4296274"/>
                </a:cubicBezTo>
                <a:cubicBezTo>
                  <a:pt x="635951" y="4296579"/>
                  <a:pt x="635939" y="4296879"/>
                  <a:pt x="636280" y="4296981"/>
                </a:cubicBezTo>
                <a:cubicBezTo>
                  <a:pt x="636414" y="4296735"/>
                  <a:pt x="636523" y="4296451"/>
                  <a:pt x="636694" y="4296258"/>
                </a:cubicBezTo>
                <a:cubicBezTo>
                  <a:pt x="638472" y="4295351"/>
                  <a:pt x="637497" y="4296955"/>
                  <a:pt x="636730" y="4297038"/>
                </a:cubicBezTo>
                <a:cubicBezTo>
                  <a:pt x="636462" y="4297108"/>
                  <a:pt x="636401" y="4297020"/>
                  <a:pt x="636280" y="4296982"/>
                </a:cubicBezTo>
                <a:cubicBezTo>
                  <a:pt x="635330" y="4298710"/>
                  <a:pt x="635086" y="4301277"/>
                  <a:pt x="633528" y="4298795"/>
                </a:cubicBezTo>
                <a:cubicBezTo>
                  <a:pt x="627219" y="4291819"/>
                  <a:pt x="618987" y="4313665"/>
                  <a:pt x="609756" y="4313047"/>
                </a:cubicBezTo>
                <a:cubicBezTo>
                  <a:pt x="609696" y="4310611"/>
                  <a:pt x="607771" y="4308384"/>
                  <a:pt x="611315" y="4307060"/>
                </a:cubicBezTo>
                <a:cubicBezTo>
                  <a:pt x="610816" y="4306126"/>
                  <a:pt x="609501" y="4304679"/>
                  <a:pt x="611327" y="4304497"/>
                </a:cubicBezTo>
                <a:cubicBezTo>
                  <a:pt x="615785" y="4305337"/>
                  <a:pt x="613544" y="4300573"/>
                  <a:pt x="616966" y="4299816"/>
                </a:cubicBezTo>
                <a:cubicBezTo>
                  <a:pt x="616856" y="4298088"/>
                  <a:pt x="614433" y="4298729"/>
                  <a:pt x="614189" y="4297146"/>
                </a:cubicBezTo>
                <a:cubicBezTo>
                  <a:pt x="614396" y="4293436"/>
                  <a:pt x="616320" y="4293764"/>
                  <a:pt x="618987" y="4292888"/>
                </a:cubicBezTo>
                <a:cubicBezTo>
                  <a:pt x="618963" y="4282607"/>
                  <a:pt x="634892" y="4274355"/>
                  <a:pt x="631275" y="4262182"/>
                </a:cubicBezTo>
                <a:cubicBezTo>
                  <a:pt x="635598" y="4260499"/>
                  <a:pt x="634551" y="4254358"/>
                  <a:pt x="629338" y="4256140"/>
                </a:cubicBezTo>
                <a:cubicBezTo>
                  <a:pt x="626988" y="4262980"/>
                  <a:pt x="623493" y="4268732"/>
                  <a:pt x="621581" y="4276050"/>
                </a:cubicBezTo>
                <a:cubicBezTo>
                  <a:pt x="617185" y="4278468"/>
                  <a:pt x="619401" y="4285762"/>
                  <a:pt x="616454" y="4276035"/>
                </a:cubicBezTo>
                <a:cubicBezTo>
                  <a:pt x="618098" y="4271370"/>
                  <a:pt x="612046" y="4276761"/>
                  <a:pt x="611181" y="4272034"/>
                </a:cubicBezTo>
                <a:lnTo>
                  <a:pt x="611181" y="4272036"/>
                </a:lnTo>
                <a:cubicBezTo>
                  <a:pt x="607820" y="4273985"/>
                  <a:pt x="610816" y="4277030"/>
                  <a:pt x="610012" y="4279680"/>
                </a:cubicBezTo>
                <a:cubicBezTo>
                  <a:pt x="604764" y="4280743"/>
                  <a:pt x="611193" y="4288182"/>
                  <a:pt x="605908" y="4288577"/>
                </a:cubicBezTo>
                <a:cubicBezTo>
                  <a:pt x="604106" y="4288364"/>
                  <a:pt x="604033" y="4288456"/>
                  <a:pt x="603509" y="4290028"/>
                </a:cubicBezTo>
                <a:cubicBezTo>
                  <a:pt x="601013" y="4295511"/>
                  <a:pt x="593572" y="4297334"/>
                  <a:pt x="592415" y="4303767"/>
                </a:cubicBezTo>
                <a:cubicBezTo>
                  <a:pt x="590978" y="4304581"/>
                  <a:pt x="587605" y="4307043"/>
                  <a:pt x="587215" y="4303912"/>
                </a:cubicBezTo>
                <a:cubicBezTo>
                  <a:pt x="588908" y="4303249"/>
                  <a:pt x="589151" y="4302305"/>
                  <a:pt x="587922" y="4300796"/>
                </a:cubicBezTo>
                <a:cubicBezTo>
                  <a:pt x="590174" y="4299896"/>
                  <a:pt x="591039" y="4297800"/>
                  <a:pt x="589419" y="4295836"/>
                </a:cubicBezTo>
                <a:cubicBezTo>
                  <a:pt x="590674" y="4294195"/>
                  <a:pt x="594814" y="4293969"/>
                  <a:pt x="592513" y="4291416"/>
                </a:cubicBezTo>
                <a:cubicBezTo>
                  <a:pt x="594254" y="4289963"/>
                  <a:pt x="595825" y="4288623"/>
                  <a:pt x="593803" y="4286132"/>
                </a:cubicBezTo>
                <a:cubicBezTo>
                  <a:pt x="596751" y="4284846"/>
                  <a:pt x="597932" y="4280249"/>
                  <a:pt x="596203" y="4277717"/>
                </a:cubicBezTo>
                <a:cubicBezTo>
                  <a:pt x="596921" y="4277216"/>
                  <a:pt x="597530" y="4276782"/>
                  <a:pt x="597920" y="4276511"/>
                </a:cubicBezTo>
                <a:cubicBezTo>
                  <a:pt x="597359" y="4275253"/>
                  <a:pt x="596909" y="4274201"/>
                  <a:pt x="596361" y="4272980"/>
                </a:cubicBezTo>
                <a:cubicBezTo>
                  <a:pt x="586655" y="4268803"/>
                  <a:pt x="591380" y="4280894"/>
                  <a:pt x="585230" y="4283875"/>
                </a:cubicBezTo>
                <a:cubicBezTo>
                  <a:pt x="595399" y="4296716"/>
                  <a:pt x="577339" y="4284949"/>
                  <a:pt x="582028" y="4295463"/>
                </a:cubicBezTo>
                <a:cubicBezTo>
                  <a:pt x="575342" y="4297816"/>
                  <a:pt x="577315" y="4305540"/>
                  <a:pt x="571250" y="4308835"/>
                </a:cubicBezTo>
                <a:cubicBezTo>
                  <a:pt x="571031" y="4318798"/>
                  <a:pt x="557343" y="4325093"/>
                  <a:pt x="564991" y="4330458"/>
                </a:cubicBezTo>
                <a:cubicBezTo>
                  <a:pt x="556332" y="4336927"/>
                  <a:pt x="566915" y="4340497"/>
                  <a:pt x="572298" y="4343139"/>
                </a:cubicBezTo>
                <a:cubicBezTo>
                  <a:pt x="568583" y="4344443"/>
                  <a:pt x="570994" y="4347077"/>
                  <a:pt x="570629" y="4349508"/>
                </a:cubicBezTo>
                <a:cubicBezTo>
                  <a:pt x="570641" y="4351668"/>
                  <a:pt x="573211" y="4350880"/>
                  <a:pt x="573272" y="4352603"/>
                </a:cubicBezTo>
                <a:cubicBezTo>
                  <a:pt x="564102" y="4361443"/>
                  <a:pt x="576998" y="4358900"/>
                  <a:pt x="570446" y="4363150"/>
                </a:cubicBezTo>
                <a:cubicBezTo>
                  <a:pt x="569874" y="4364441"/>
                  <a:pt x="570787" y="4365297"/>
                  <a:pt x="571214" y="4366165"/>
                </a:cubicBezTo>
                <a:cubicBezTo>
                  <a:pt x="571299" y="4368269"/>
                  <a:pt x="569740" y="4369987"/>
                  <a:pt x="570361" y="4372269"/>
                </a:cubicBezTo>
                <a:cubicBezTo>
                  <a:pt x="571408" y="4373394"/>
                  <a:pt x="573808" y="4372503"/>
                  <a:pt x="574526" y="4374500"/>
                </a:cubicBezTo>
                <a:cubicBezTo>
                  <a:pt x="571201" y="4375223"/>
                  <a:pt x="570398" y="4374557"/>
                  <a:pt x="569813" y="4378599"/>
                </a:cubicBezTo>
                <a:cubicBezTo>
                  <a:pt x="571896" y="4381083"/>
                  <a:pt x="569338" y="4382952"/>
                  <a:pt x="570641" y="4385126"/>
                </a:cubicBezTo>
                <a:cubicBezTo>
                  <a:pt x="571725" y="4385442"/>
                  <a:pt x="577826" y="4389653"/>
                  <a:pt x="574562" y="4389815"/>
                </a:cubicBezTo>
                <a:cubicBezTo>
                  <a:pt x="567999" y="4389135"/>
                  <a:pt x="577022" y="4408086"/>
                  <a:pt x="572821" y="4413973"/>
                </a:cubicBezTo>
                <a:cubicBezTo>
                  <a:pt x="574806" y="4418990"/>
                  <a:pt x="582040" y="4416967"/>
                  <a:pt x="575610" y="4422587"/>
                </a:cubicBezTo>
                <a:cubicBezTo>
                  <a:pt x="578301" y="4422390"/>
                  <a:pt x="582770" y="4426222"/>
                  <a:pt x="577680" y="4424962"/>
                </a:cubicBezTo>
                <a:cubicBezTo>
                  <a:pt x="575963" y="4425621"/>
                  <a:pt x="576243" y="4428206"/>
                  <a:pt x="573954" y="4428371"/>
                </a:cubicBezTo>
                <a:cubicBezTo>
                  <a:pt x="581540" y="4436904"/>
                  <a:pt x="574928" y="4433002"/>
                  <a:pt x="577802" y="4440343"/>
                </a:cubicBezTo>
                <a:cubicBezTo>
                  <a:pt x="577108" y="4440815"/>
                  <a:pt x="576462" y="4441249"/>
                  <a:pt x="575890" y="4441637"/>
                </a:cubicBezTo>
                <a:cubicBezTo>
                  <a:pt x="577248" y="4443546"/>
                  <a:pt x="576518" y="4445604"/>
                  <a:pt x="576280" y="4446842"/>
                </a:cubicBezTo>
                <a:lnTo>
                  <a:pt x="579625" y="4447132"/>
                </a:lnTo>
                <a:lnTo>
                  <a:pt x="577485" y="4448340"/>
                </a:lnTo>
                <a:lnTo>
                  <a:pt x="577485" y="4448339"/>
                </a:lnTo>
                <a:cubicBezTo>
                  <a:pt x="577437" y="4449561"/>
                  <a:pt x="575975" y="4449784"/>
                  <a:pt x="575159" y="4450417"/>
                </a:cubicBezTo>
                <a:cubicBezTo>
                  <a:pt x="575549" y="4451198"/>
                  <a:pt x="575939" y="4451943"/>
                  <a:pt x="575768" y="4451606"/>
                </a:cubicBezTo>
                <a:cubicBezTo>
                  <a:pt x="576438" y="4455957"/>
                  <a:pt x="572590" y="4454045"/>
                  <a:pt x="574757" y="4457910"/>
                </a:cubicBezTo>
                <a:cubicBezTo>
                  <a:pt x="574465" y="4461630"/>
                  <a:pt x="576880" y="4459165"/>
                  <a:pt x="578769" y="4455655"/>
                </a:cubicBezTo>
                <a:lnTo>
                  <a:pt x="579628" y="4447132"/>
                </a:lnTo>
                <a:cubicBezTo>
                  <a:pt x="585389" y="4443231"/>
                  <a:pt x="585389" y="4435546"/>
                  <a:pt x="589358" y="4430587"/>
                </a:cubicBezTo>
                <a:cubicBezTo>
                  <a:pt x="587909" y="4427152"/>
                  <a:pt x="587556" y="4423791"/>
                  <a:pt x="589054" y="4420034"/>
                </a:cubicBezTo>
                <a:cubicBezTo>
                  <a:pt x="595776" y="4409752"/>
                  <a:pt x="588944" y="4391015"/>
                  <a:pt x="585973" y="4379266"/>
                </a:cubicBezTo>
                <a:cubicBezTo>
                  <a:pt x="589310" y="4372040"/>
                  <a:pt x="585425" y="4369210"/>
                  <a:pt x="580712" y="4365428"/>
                </a:cubicBezTo>
                <a:cubicBezTo>
                  <a:pt x="582831" y="4363635"/>
                  <a:pt x="587349" y="4360841"/>
                  <a:pt x="584938" y="4357896"/>
                </a:cubicBezTo>
                <a:cubicBezTo>
                  <a:pt x="584585" y="4351994"/>
                  <a:pt x="597737" y="4359870"/>
                  <a:pt x="601914" y="4357876"/>
                </a:cubicBezTo>
                <a:cubicBezTo>
                  <a:pt x="602060" y="4359995"/>
                  <a:pt x="604703" y="4359687"/>
                  <a:pt x="605312" y="4361386"/>
                </a:cubicBezTo>
                <a:cubicBezTo>
                  <a:pt x="603144" y="4366765"/>
                  <a:pt x="605835" y="4371411"/>
                  <a:pt x="605531" y="4376718"/>
                </a:cubicBezTo>
                <a:cubicBezTo>
                  <a:pt x="606261" y="4376350"/>
                  <a:pt x="606992" y="4375981"/>
                  <a:pt x="607711" y="4375621"/>
                </a:cubicBezTo>
                <a:cubicBezTo>
                  <a:pt x="623785" y="4384854"/>
                  <a:pt x="649006" y="4381941"/>
                  <a:pt x="663838" y="4394581"/>
                </a:cubicBezTo>
                <a:cubicBezTo>
                  <a:pt x="664520" y="4394272"/>
                  <a:pt x="665226" y="4393957"/>
                  <a:pt x="666006" y="4393608"/>
                </a:cubicBezTo>
                <a:cubicBezTo>
                  <a:pt x="674518" y="4399860"/>
                  <a:pt x="686343" y="4400832"/>
                  <a:pt x="695939" y="4403655"/>
                </a:cubicBezTo>
                <a:cubicBezTo>
                  <a:pt x="696852" y="4406529"/>
                  <a:pt x="700201" y="4407053"/>
                  <a:pt x="702271" y="4405571"/>
                </a:cubicBezTo>
                <a:cubicBezTo>
                  <a:pt x="703465" y="4406121"/>
                  <a:pt x="703465" y="4408164"/>
                  <a:pt x="705316" y="4407944"/>
                </a:cubicBezTo>
                <a:cubicBezTo>
                  <a:pt x="715082" y="4415287"/>
                  <a:pt x="729062" y="4417300"/>
                  <a:pt x="738975" y="4424607"/>
                </a:cubicBezTo>
                <a:cubicBezTo>
                  <a:pt x="743018" y="4428671"/>
                  <a:pt x="746696" y="4433528"/>
                  <a:pt x="752115" y="4435344"/>
                </a:cubicBezTo>
                <a:cubicBezTo>
                  <a:pt x="755683" y="4439343"/>
                  <a:pt x="760774" y="4441462"/>
                  <a:pt x="764330" y="4445886"/>
                </a:cubicBezTo>
                <a:cubicBezTo>
                  <a:pt x="768665" y="4449879"/>
                  <a:pt x="774303" y="4451147"/>
                  <a:pt x="777299" y="4456710"/>
                </a:cubicBezTo>
                <a:cubicBezTo>
                  <a:pt x="782243" y="4459686"/>
                  <a:pt x="785263" y="4466287"/>
                  <a:pt x="789927" y="4469040"/>
                </a:cubicBezTo>
                <a:cubicBezTo>
                  <a:pt x="791413" y="4468906"/>
                  <a:pt x="790804" y="4465889"/>
                  <a:pt x="792546" y="4466575"/>
                </a:cubicBezTo>
                <a:cubicBezTo>
                  <a:pt x="794677" y="4471291"/>
                  <a:pt x="798172" y="4467234"/>
                  <a:pt x="795748" y="4464444"/>
                </a:cubicBezTo>
                <a:cubicBezTo>
                  <a:pt x="799146" y="4463311"/>
                  <a:pt x="796040" y="4461205"/>
                  <a:pt x="795456" y="4459115"/>
                </a:cubicBezTo>
                <a:cubicBezTo>
                  <a:pt x="794908" y="4457572"/>
                  <a:pt x="792899" y="4457912"/>
                  <a:pt x="792436" y="4456408"/>
                </a:cubicBezTo>
                <a:cubicBezTo>
                  <a:pt x="791583" y="4454122"/>
                  <a:pt x="785020" y="4454620"/>
                  <a:pt x="789866" y="4452029"/>
                </a:cubicBezTo>
                <a:cubicBezTo>
                  <a:pt x="787601" y="4447026"/>
                  <a:pt x="781476" y="4447100"/>
                  <a:pt x="779649" y="4441349"/>
                </a:cubicBezTo>
                <a:cubicBezTo>
                  <a:pt x="772951" y="4439603"/>
                  <a:pt x="773098" y="4439402"/>
                  <a:pt x="770845" y="4433327"/>
                </a:cubicBezTo>
                <a:cubicBezTo>
                  <a:pt x="760713" y="4428609"/>
                  <a:pt x="754831" y="4416632"/>
                  <a:pt x="743822" y="4413192"/>
                </a:cubicBezTo>
                <a:cubicBezTo>
                  <a:pt x="742896" y="4411802"/>
                  <a:pt x="744334" y="4409314"/>
                  <a:pt x="742081" y="4409098"/>
                </a:cubicBezTo>
                <a:cubicBezTo>
                  <a:pt x="738598" y="4406828"/>
                  <a:pt x="734689" y="4405409"/>
                  <a:pt x="731206" y="4403452"/>
                </a:cubicBezTo>
                <a:cubicBezTo>
                  <a:pt x="729501" y="4400740"/>
                  <a:pt x="725312" y="4402412"/>
                  <a:pt x="724313" y="4398800"/>
                </a:cubicBezTo>
                <a:cubicBezTo>
                  <a:pt x="719844" y="4396744"/>
                  <a:pt x="712416" y="4397507"/>
                  <a:pt x="709700" y="4393016"/>
                </a:cubicBezTo>
                <a:cubicBezTo>
                  <a:pt x="708482" y="4393880"/>
                  <a:pt x="706728" y="4394008"/>
                  <a:pt x="705839" y="4395084"/>
                </a:cubicBezTo>
                <a:cubicBezTo>
                  <a:pt x="703915" y="4395447"/>
                  <a:pt x="705450" y="4392830"/>
                  <a:pt x="706655" y="4393950"/>
                </a:cubicBezTo>
                <a:cubicBezTo>
                  <a:pt x="703842" y="4383170"/>
                  <a:pt x="679012" y="4385597"/>
                  <a:pt x="671742" y="4378776"/>
                </a:cubicBezTo>
                <a:cubicBezTo>
                  <a:pt x="665726" y="4378139"/>
                  <a:pt x="662474" y="4374153"/>
                  <a:pt x="656921" y="4372961"/>
                </a:cubicBezTo>
                <a:cubicBezTo>
                  <a:pt x="654376" y="4371884"/>
                  <a:pt x="650601" y="4372326"/>
                  <a:pt x="649517" y="4369356"/>
                </a:cubicBezTo>
                <a:cubicBezTo>
                  <a:pt x="641991" y="4368697"/>
                  <a:pt x="633515" y="4367197"/>
                  <a:pt x="626014" y="4368023"/>
                </a:cubicBezTo>
                <a:cubicBezTo>
                  <a:pt x="620083" y="4366413"/>
                  <a:pt x="630093" y="4363801"/>
                  <a:pt x="632224" y="4364328"/>
                </a:cubicBezTo>
                <a:cubicBezTo>
                  <a:pt x="638131" y="4361308"/>
                  <a:pt x="643793" y="4357957"/>
                  <a:pt x="649834" y="4356037"/>
                </a:cubicBezTo>
                <a:cubicBezTo>
                  <a:pt x="651380" y="4354076"/>
                  <a:pt x="651392" y="4352925"/>
                  <a:pt x="654327" y="4354219"/>
                </a:cubicBezTo>
                <a:cubicBezTo>
                  <a:pt x="658029" y="4348983"/>
                  <a:pt x="698996" y="4341755"/>
                  <a:pt x="681873" y="4334035"/>
                </a:cubicBezTo>
                <a:cubicBezTo>
                  <a:pt x="682799" y="4332473"/>
                  <a:pt x="684577" y="4334383"/>
                  <a:pt x="685624" y="4333072"/>
                </a:cubicBezTo>
                <a:cubicBezTo>
                  <a:pt x="684540" y="4330812"/>
                  <a:pt x="683384" y="4329435"/>
                  <a:pt x="680449" y="4329080"/>
                </a:cubicBezTo>
                <a:cubicBezTo>
                  <a:pt x="670207" y="4332810"/>
                  <a:pt x="653852" y="4332117"/>
                  <a:pt x="647106" y="4341402"/>
                </a:cubicBezTo>
                <a:cubicBezTo>
                  <a:pt x="639251" y="4337300"/>
                  <a:pt x="634733" y="4350322"/>
                  <a:pt x="627499" y="4346798"/>
                </a:cubicBezTo>
                <a:cubicBezTo>
                  <a:pt x="630970" y="4342683"/>
                  <a:pt x="635415" y="4338803"/>
                  <a:pt x="640591" y="4335894"/>
                </a:cubicBezTo>
                <a:cubicBezTo>
                  <a:pt x="646874" y="4338707"/>
                  <a:pt x="648628" y="4331782"/>
                  <a:pt x="651575" y="4328300"/>
                </a:cubicBezTo>
                <a:cubicBezTo>
                  <a:pt x="656787" y="4335330"/>
                  <a:pt x="667565" y="4323341"/>
                  <a:pt x="672557" y="4321416"/>
                </a:cubicBezTo>
                <a:cubicBezTo>
                  <a:pt x="672436" y="4321509"/>
                  <a:pt x="672363" y="4321728"/>
                  <a:pt x="672411" y="4322144"/>
                </a:cubicBezTo>
                <a:cubicBezTo>
                  <a:pt x="672570" y="4322708"/>
                  <a:pt x="673276" y="4323571"/>
                  <a:pt x="673800" y="4322824"/>
                </a:cubicBezTo>
                <a:cubicBezTo>
                  <a:pt x="673873" y="4322119"/>
                  <a:pt x="672972" y="4321165"/>
                  <a:pt x="672582" y="4321405"/>
                </a:cubicBezTo>
                <a:cubicBezTo>
                  <a:pt x="672631" y="4320153"/>
                  <a:pt x="674153" y="4319919"/>
                  <a:pt x="674981" y="4319277"/>
                </a:cubicBezTo>
                <a:cubicBezTo>
                  <a:pt x="675261" y="4318423"/>
                  <a:pt x="675285" y="4317480"/>
                  <a:pt x="676418" y="4317170"/>
                </a:cubicBezTo>
                <a:cubicBezTo>
                  <a:pt x="680899" y="4324783"/>
                  <a:pt x="702284" y="4311161"/>
                  <a:pt x="710832" y="4311852"/>
                </a:cubicBezTo>
                <a:cubicBezTo>
                  <a:pt x="713451" y="4310645"/>
                  <a:pt x="716239" y="4311065"/>
                  <a:pt x="718577" y="4308903"/>
                </a:cubicBezTo>
                <a:cubicBezTo>
                  <a:pt x="720696" y="4309923"/>
                  <a:pt x="721878" y="4308663"/>
                  <a:pt x="720258" y="4306809"/>
                </a:cubicBezTo>
                <a:cubicBezTo>
                  <a:pt x="720185" y="4305167"/>
                  <a:pt x="721293" y="4304485"/>
                  <a:pt x="722669" y="4303737"/>
                </a:cubicBezTo>
                <a:cubicBezTo>
                  <a:pt x="720879" y="4300732"/>
                  <a:pt x="716398" y="4300075"/>
                  <a:pt x="714717" y="4297061"/>
                </a:cubicBezTo>
                <a:cubicBezTo>
                  <a:pt x="713986" y="4297429"/>
                  <a:pt x="713256" y="4297799"/>
                  <a:pt x="712537" y="4298159"/>
                </a:cubicBezTo>
                <a:cubicBezTo>
                  <a:pt x="709115" y="4291880"/>
                  <a:pt x="697412" y="4297332"/>
                  <a:pt x="692663" y="4299925"/>
                </a:cubicBezTo>
                <a:cubicBezTo>
                  <a:pt x="689509" y="4297240"/>
                  <a:pt x="680449" y="4303263"/>
                  <a:pt x="682665" y="4298256"/>
                </a:cubicBezTo>
                <a:cubicBezTo>
                  <a:pt x="683420" y="4297360"/>
                  <a:pt x="684224" y="4297651"/>
                  <a:pt x="685088" y="4297794"/>
                </a:cubicBezTo>
                <a:cubicBezTo>
                  <a:pt x="686233" y="4297988"/>
                  <a:pt x="686964" y="4296538"/>
                  <a:pt x="688206" y="4296881"/>
                </a:cubicBezTo>
                <a:cubicBezTo>
                  <a:pt x="689886" y="4297901"/>
                  <a:pt x="691677" y="4295449"/>
                  <a:pt x="693138" y="4294619"/>
                </a:cubicBezTo>
                <a:cubicBezTo>
                  <a:pt x="695196" y="4295497"/>
                  <a:pt x="695951" y="4294910"/>
                  <a:pt x="697522" y="4294053"/>
                </a:cubicBezTo>
                <a:cubicBezTo>
                  <a:pt x="699738" y="4294515"/>
                  <a:pt x="699872" y="4294540"/>
                  <a:pt x="700311" y="4293181"/>
                </a:cubicBezTo>
                <a:cubicBezTo>
                  <a:pt x="700847" y="4290706"/>
                  <a:pt x="703051" y="4292540"/>
                  <a:pt x="704439" y="4291458"/>
                </a:cubicBezTo>
                <a:cubicBezTo>
                  <a:pt x="704670" y="4289061"/>
                  <a:pt x="706351" y="4288811"/>
                  <a:pt x="707167" y="4291206"/>
                </a:cubicBezTo>
                <a:cubicBezTo>
                  <a:pt x="714948" y="4290018"/>
                  <a:pt x="710796" y="4286398"/>
                  <a:pt x="716921" y="4288566"/>
                </a:cubicBezTo>
                <a:cubicBezTo>
                  <a:pt x="719966" y="4286904"/>
                  <a:pt x="723424" y="4287732"/>
                  <a:pt x="726517" y="4286132"/>
                </a:cubicBezTo>
                <a:cubicBezTo>
                  <a:pt x="730085" y="4286727"/>
                  <a:pt x="728929" y="4284990"/>
                  <a:pt x="731072" y="4283566"/>
                </a:cubicBezTo>
                <a:cubicBezTo>
                  <a:pt x="738488" y="4286428"/>
                  <a:pt x="745503" y="4283223"/>
                  <a:pt x="752359" y="4280365"/>
                </a:cubicBezTo>
                <a:cubicBezTo>
                  <a:pt x="757644" y="4282065"/>
                  <a:pt x="762917" y="4280646"/>
                  <a:pt x="767666" y="4278388"/>
                </a:cubicBezTo>
                <a:cubicBezTo>
                  <a:pt x="768007" y="4277133"/>
                  <a:pt x="768714" y="4275554"/>
                  <a:pt x="770491" y="4276345"/>
                </a:cubicBezTo>
                <a:cubicBezTo>
                  <a:pt x="772732" y="4276651"/>
                  <a:pt x="769968" y="4281515"/>
                  <a:pt x="772891" y="4279635"/>
                </a:cubicBezTo>
                <a:cubicBezTo>
                  <a:pt x="777981" y="4278667"/>
                  <a:pt x="782194" y="4276841"/>
                  <a:pt x="787248" y="4277284"/>
                </a:cubicBezTo>
                <a:cubicBezTo>
                  <a:pt x="796637" y="4272841"/>
                  <a:pt x="808681" y="4276866"/>
                  <a:pt x="819324" y="4271911"/>
                </a:cubicBezTo>
                <a:cubicBezTo>
                  <a:pt x="824415" y="4277720"/>
                  <a:pt x="827435" y="4270334"/>
                  <a:pt x="833426" y="4272117"/>
                </a:cubicBezTo>
                <a:cubicBezTo>
                  <a:pt x="834169" y="4272279"/>
                  <a:pt x="834729" y="4271827"/>
                  <a:pt x="835107" y="4270657"/>
                </a:cubicBezTo>
                <a:cubicBezTo>
                  <a:pt x="836958" y="4268462"/>
                  <a:pt x="841379" y="4271029"/>
                  <a:pt x="844058" y="4267928"/>
                </a:cubicBezTo>
                <a:cubicBezTo>
                  <a:pt x="844508" y="4268602"/>
                  <a:pt x="844947" y="4269272"/>
                  <a:pt x="845385" y="4269938"/>
                </a:cubicBezTo>
                <a:cubicBezTo>
                  <a:pt x="846323" y="4269031"/>
                  <a:pt x="849185" y="4268789"/>
                  <a:pt x="848369" y="4267234"/>
                </a:cubicBezTo>
                <a:cubicBezTo>
                  <a:pt x="854713" y="4269575"/>
                  <a:pt x="850427" y="4262470"/>
                  <a:pt x="860620" y="4266993"/>
                </a:cubicBezTo>
                <a:cubicBezTo>
                  <a:pt x="862276" y="4266319"/>
                  <a:pt x="862044" y="4263769"/>
                  <a:pt x="864163" y="4263602"/>
                </a:cubicBezTo>
                <a:cubicBezTo>
                  <a:pt x="866294" y="4260505"/>
                  <a:pt x="860705" y="4259268"/>
                  <a:pt x="859061" y="4260701"/>
                </a:cubicBezTo>
                <a:cubicBezTo>
                  <a:pt x="853788" y="4259366"/>
                  <a:pt x="851316" y="4260487"/>
                  <a:pt x="847151" y="4263294"/>
                </a:cubicBezTo>
                <a:cubicBezTo>
                  <a:pt x="845921" y="4262261"/>
                  <a:pt x="847687" y="4260543"/>
                  <a:pt x="846323" y="4259571"/>
                </a:cubicBezTo>
                <a:cubicBezTo>
                  <a:pt x="841805" y="4261955"/>
                  <a:pt x="836349" y="4257246"/>
                  <a:pt x="831856" y="4260591"/>
                </a:cubicBezTo>
                <a:cubicBezTo>
                  <a:pt x="826668" y="4259575"/>
                  <a:pt x="822820" y="4263519"/>
                  <a:pt x="817315" y="4260505"/>
                </a:cubicBezTo>
                <a:cubicBezTo>
                  <a:pt x="814855" y="4260623"/>
                  <a:pt x="817815" y="4262466"/>
                  <a:pt x="816852" y="4263379"/>
                </a:cubicBezTo>
                <a:cubicBezTo>
                  <a:pt x="814368" y="4264980"/>
                  <a:pt x="813905" y="4260345"/>
                  <a:pt x="811555" y="4260843"/>
                </a:cubicBezTo>
                <a:cubicBezTo>
                  <a:pt x="806794" y="4262888"/>
                  <a:pt x="801569" y="4258530"/>
                  <a:pt x="797039" y="4261891"/>
                </a:cubicBezTo>
                <a:cubicBezTo>
                  <a:pt x="792387" y="4260096"/>
                  <a:pt x="789026" y="4260743"/>
                  <a:pt x="784983" y="4262341"/>
                </a:cubicBezTo>
                <a:cubicBezTo>
                  <a:pt x="782889" y="4261367"/>
                  <a:pt x="780416" y="4261580"/>
                  <a:pt x="782462" y="4264213"/>
                </a:cubicBezTo>
                <a:cubicBezTo>
                  <a:pt x="779564" y="4266754"/>
                  <a:pt x="776349" y="4257547"/>
                  <a:pt x="775168" y="4265037"/>
                </a:cubicBezTo>
                <a:cubicBezTo>
                  <a:pt x="771429" y="4263752"/>
                  <a:pt x="770881" y="4260944"/>
                  <a:pt x="766521" y="4262673"/>
                </a:cubicBezTo>
                <a:cubicBezTo>
                  <a:pt x="763331" y="4263559"/>
                  <a:pt x="760311" y="4263868"/>
                  <a:pt x="757084" y="4264629"/>
                </a:cubicBezTo>
                <a:cubicBezTo>
                  <a:pt x="751409" y="4264265"/>
                  <a:pt x="746842" y="4268517"/>
                  <a:pt x="741240" y="4266514"/>
                </a:cubicBezTo>
                <a:cubicBezTo>
                  <a:pt x="737441" y="4270304"/>
                  <a:pt x="732436" y="4266398"/>
                  <a:pt x="728770" y="4269215"/>
                </a:cubicBezTo>
                <a:cubicBezTo>
                  <a:pt x="727686" y="4273551"/>
                  <a:pt x="721025" y="4269542"/>
                  <a:pt x="717822" y="4272615"/>
                </a:cubicBezTo>
                <a:cubicBezTo>
                  <a:pt x="714717" y="4271452"/>
                  <a:pt x="712318" y="4275193"/>
                  <a:pt x="709456" y="4275712"/>
                </a:cubicBezTo>
                <a:cubicBezTo>
                  <a:pt x="706595" y="4274669"/>
                  <a:pt x="703343" y="4275384"/>
                  <a:pt x="700676" y="4276700"/>
                </a:cubicBezTo>
                <a:cubicBezTo>
                  <a:pt x="698021" y="4276559"/>
                  <a:pt x="696316" y="4274834"/>
                  <a:pt x="695293" y="4278277"/>
                </a:cubicBezTo>
                <a:cubicBezTo>
                  <a:pt x="689655" y="4281270"/>
                  <a:pt x="683164" y="4280445"/>
                  <a:pt x="677575" y="4284180"/>
                </a:cubicBezTo>
                <a:cubicBezTo>
                  <a:pt x="676807" y="4287286"/>
                  <a:pt x="672655" y="4285324"/>
                  <a:pt x="670499" y="4288386"/>
                </a:cubicBezTo>
                <a:cubicBezTo>
                  <a:pt x="666846" y="4286659"/>
                  <a:pt x="664289" y="4291650"/>
                  <a:pt x="660489" y="4289439"/>
                </a:cubicBezTo>
                <a:cubicBezTo>
                  <a:pt x="659211" y="4291889"/>
                  <a:pt x="657731" y="4291916"/>
                  <a:pt x="656652" y="4292011"/>
                </a:cubicBezTo>
                <a:lnTo>
                  <a:pt x="655216" y="4294987"/>
                </a:lnTo>
                <a:lnTo>
                  <a:pt x="655216" y="4294985"/>
                </a:lnTo>
                <a:lnTo>
                  <a:pt x="655216" y="4294984"/>
                </a:lnTo>
                <a:cubicBezTo>
                  <a:pt x="654802" y="4294791"/>
                  <a:pt x="654583" y="4294792"/>
                  <a:pt x="654498" y="4294928"/>
                </a:cubicBezTo>
                <a:cubicBezTo>
                  <a:pt x="654790" y="4295138"/>
                  <a:pt x="655034" y="4295298"/>
                  <a:pt x="655253" y="4295414"/>
                </a:cubicBezTo>
                <a:lnTo>
                  <a:pt x="655217" y="4294987"/>
                </a:lnTo>
                <a:lnTo>
                  <a:pt x="655387" y="4295049"/>
                </a:lnTo>
                <a:cubicBezTo>
                  <a:pt x="655679" y="4295579"/>
                  <a:pt x="655521" y="4295561"/>
                  <a:pt x="655253" y="4295417"/>
                </a:cubicBezTo>
                <a:cubicBezTo>
                  <a:pt x="655265" y="4295463"/>
                  <a:pt x="655253" y="4295481"/>
                  <a:pt x="655265" y="4295527"/>
                </a:cubicBezTo>
                <a:cubicBezTo>
                  <a:pt x="656044" y="4297987"/>
                  <a:pt x="654169" y="4295489"/>
                  <a:pt x="654498" y="4294930"/>
                </a:cubicBezTo>
                <a:cubicBezTo>
                  <a:pt x="654120" y="4294650"/>
                  <a:pt x="653779" y="4294409"/>
                  <a:pt x="653828" y="4294612"/>
                </a:cubicBezTo>
                <a:cubicBezTo>
                  <a:pt x="651514" y="4295748"/>
                  <a:pt x="649261" y="4295989"/>
                  <a:pt x="646765" y="4296263"/>
                </a:cubicBezTo>
                <a:cubicBezTo>
                  <a:pt x="643258" y="4297435"/>
                  <a:pt x="642064" y="4297349"/>
                  <a:pt x="640493" y="4293563"/>
                </a:cubicBezTo>
                <a:cubicBezTo>
                  <a:pt x="642503" y="4292263"/>
                  <a:pt x="644220" y="4294872"/>
                  <a:pt x="645864" y="4293168"/>
                </a:cubicBezTo>
                <a:cubicBezTo>
                  <a:pt x="645559" y="4292469"/>
                  <a:pt x="645255" y="4291782"/>
                  <a:pt x="644950" y="4291108"/>
                </a:cubicBezTo>
                <a:cubicBezTo>
                  <a:pt x="652902" y="4287090"/>
                  <a:pt x="655655" y="4278967"/>
                  <a:pt x="659284" y="4271782"/>
                </a:cubicBezTo>
                <a:cubicBezTo>
                  <a:pt x="662572" y="4270525"/>
                  <a:pt x="662133" y="4266535"/>
                  <a:pt x="663229" y="4263862"/>
                </a:cubicBezTo>
                <a:cubicBezTo>
                  <a:pt x="663059" y="4262164"/>
                  <a:pt x="660440" y="4263029"/>
                  <a:pt x="660599" y="4261150"/>
                </a:cubicBezTo>
                <a:cubicBezTo>
                  <a:pt x="661865" y="4260676"/>
                  <a:pt x="663071" y="4259076"/>
                  <a:pt x="664435" y="4259665"/>
                </a:cubicBezTo>
                <a:cubicBezTo>
                  <a:pt x="664301" y="4259755"/>
                  <a:pt x="664228" y="4259982"/>
                  <a:pt x="664277" y="4260406"/>
                </a:cubicBezTo>
                <a:cubicBezTo>
                  <a:pt x="664435" y="4260968"/>
                  <a:pt x="665141" y="4261836"/>
                  <a:pt x="665665" y="4261087"/>
                </a:cubicBezTo>
                <a:cubicBezTo>
                  <a:pt x="665738" y="4260377"/>
                  <a:pt x="664837" y="4259408"/>
                  <a:pt x="664435" y="4259666"/>
                </a:cubicBezTo>
                <a:cubicBezTo>
                  <a:pt x="664447" y="4259666"/>
                  <a:pt x="664447" y="4259665"/>
                  <a:pt x="664447" y="4259666"/>
                </a:cubicBezTo>
                <a:cubicBezTo>
                  <a:pt x="670085" y="4256956"/>
                  <a:pt x="664228" y="4248560"/>
                  <a:pt x="660635" y="4253624"/>
                </a:cubicBezTo>
                <a:close/>
                <a:moveTo>
                  <a:pt x="581365" y="4252137"/>
                </a:moveTo>
                <a:cubicBezTo>
                  <a:pt x="582737" y="4251587"/>
                  <a:pt x="583629" y="4251767"/>
                  <a:pt x="582710" y="4254241"/>
                </a:cubicBezTo>
                <a:cubicBezTo>
                  <a:pt x="580919" y="4255323"/>
                  <a:pt x="578533" y="4257034"/>
                  <a:pt x="577144" y="4254415"/>
                </a:cubicBezTo>
                <a:cubicBezTo>
                  <a:pt x="578143" y="4253968"/>
                  <a:pt x="579994" y="4252687"/>
                  <a:pt x="581365" y="4252137"/>
                </a:cubicBezTo>
                <a:close/>
                <a:moveTo>
                  <a:pt x="632776" y="4251540"/>
                </a:moveTo>
                <a:cubicBezTo>
                  <a:pt x="631826" y="4252108"/>
                  <a:pt x="631348" y="4253306"/>
                  <a:pt x="632724" y="4254255"/>
                </a:cubicBezTo>
                <a:cubicBezTo>
                  <a:pt x="633710" y="4253699"/>
                  <a:pt x="634672" y="4253153"/>
                  <a:pt x="635659" y="4252603"/>
                </a:cubicBezTo>
                <a:cubicBezTo>
                  <a:pt x="635148" y="4251033"/>
                  <a:pt x="633726" y="4250971"/>
                  <a:pt x="632776" y="4251540"/>
                </a:cubicBezTo>
                <a:close/>
                <a:moveTo>
                  <a:pt x="669891" y="4243138"/>
                </a:moveTo>
                <a:cubicBezTo>
                  <a:pt x="667394" y="4241643"/>
                  <a:pt x="665592" y="4245559"/>
                  <a:pt x="666870" y="4247706"/>
                </a:cubicBezTo>
                <a:cubicBezTo>
                  <a:pt x="668466" y="4247792"/>
                  <a:pt x="669123" y="4248884"/>
                  <a:pt x="669671" y="4250362"/>
                </a:cubicBezTo>
                <a:cubicBezTo>
                  <a:pt x="672509" y="4249246"/>
                  <a:pt x="670146" y="4245301"/>
                  <a:pt x="669891" y="4243138"/>
                </a:cubicBezTo>
                <a:close/>
                <a:moveTo>
                  <a:pt x="19059" y="4234436"/>
                </a:moveTo>
                <a:cubicBezTo>
                  <a:pt x="17975" y="4235047"/>
                  <a:pt x="16989" y="4235597"/>
                  <a:pt x="15990" y="4236165"/>
                </a:cubicBezTo>
                <a:cubicBezTo>
                  <a:pt x="16490" y="4239592"/>
                  <a:pt x="26475" y="4238420"/>
                  <a:pt x="20046" y="4236559"/>
                </a:cubicBezTo>
                <a:lnTo>
                  <a:pt x="20046" y="4236560"/>
                </a:lnTo>
                <a:cubicBezTo>
                  <a:pt x="19753" y="4235926"/>
                  <a:pt x="19400" y="4235181"/>
                  <a:pt x="19059" y="4234436"/>
                </a:cubicBezTo>
                <a:close/>
                <a:moveTo>
                  <a:pt x="432177" y="4217275"/>
                </a:moveTo>
                <a:cubicBezTo>
                  <a:pt x="431136" y="4216714"/>
                  <a:pt x="430091" y="4216974"/>
                  <a:pt x="429610" y="4219071"/>
                </a:cubicBezTo>
                <a:cubicBezTo>
                  <a:pt x="430438" y="4220674"/>
                  <a:pt x="433081" y="4221487"/>
                  <a:pt x="434725" y="4220394"/>
                </a:cubicBezTo>
                <a:cubicBezTo>
                  <a:pt x="434256" y="4219214"/>
                  <a:pt x="433218" y="4217835"/>
                  <a:pt x="432177" y="4217275"/>
                </a:cubicBezTo>
                <a:close/>
                <a:moveTo>
                  <a:pt x="976711" y="4210784"/>
                </a:moveTo>
                <a:lnTo>
                  <a:pt x="976777" y="4210821"/>
                </a:lnTo>
                <a:lnTo>
                  <a:pt x="976715" y="4210805"/>
                </a:lnTo>
                <a:close/>
                <a:moveTo>
                  <a:pt x="526046" y="4207128"/>
                </a:moveTo>
                <a:cubicBezTo>
                  <a:pt x="523062" y="4205799"/>
                  <a:pt x="521601" y="4206898"/>
                  <a:pt x="519348" y="4207902"/>
                </a:cubicBezTo>
                <a:cubicBezTo>
                  <a:pt x="519434" y="4210650"/>
                  <a:pt x="515768" y="4210817"/>
                  <a:pt x="515951" y="4214092"/>
                </a:cubicBezTo>
                <a:cubicBezTo>
                  <a:pt x="508985" y="4217092"/>
                  <a:pt x="518557" y="4225022"/>
                  <a:pt x="512358" y="4227542"/>
                </a:cubicBezTo>
                <a:cubicBezTo>
                  <a:pt x="515062" y="4232242"/>
                  <a:pt x="512224" y="4230969"/>
                  <a:pt x="509399" y="4232301"/>
                </a:cubicBezTo>
                <a:cubicBezTo>
                  <a:pt x="510483" y="4233722"/>
                  <a:pt x="510312" y="4234677"/>
                  <a:pt x="508510" y="4235321"/>
                </a:cubicBezTo>
                <a:cubicBezTo>
                  <a:pt x="509314" y="4239545"/>
                  <a:pt x="515975" y="4234370"/>
                  <a:pt x="514818" y="4238162"/>
                </a:cubicBezTo>
                <a:cubicBezTo>
                  <a:pt x="514940" y="4244051"/>
                  <a:pt x="505015" y="4237107"/>
                  <a:pt x="509204" y="4244806"/>
                </a:cubicBezTo>
                <a:cubicBezTo>
                  <a:pt x="502652" y="4246710"/>
                  <a:pt x="505186" y="4252465"/>
                  <a:pt x="507682" y="4256960"/>
                </a:cubicBezTo>
                <a:cubicBezTo>
                  <a:pt x="500631" y="4257922"/>
                  <a:pt x="495151" y="4249024"/>
                  <a:pt x="489732" y="4245474"/>
                </a:cubicBezTo>
                <a:lnTo>
                  <a:pt x="489732" y="4245477"/>
                </a:lnTo>
                <a:cubicBezTo>
                  <a:pt x="481877" y="4243984"/>
                  <a:pt x="475764" y="4232841"/>
                  <a:pt x="467422" y="4235817"/>
                </a:cubicBezTo>
                <a:cubicBezTo>
                  <a:pt x="463318" y="4234808"/>
                  <a:pt x="459275" y="4229865"/>
                  <a:pt x="455232" y="4231465"/>
                </a:cubicBezTo>
                <a:cubicBezTo>
                  <a:pt x="457449" y="4235110"/>
                  <a:pt x="461467" y="4235885"/>
                  <a:pt x="465486" y="4237369"/>
                </a:cubicBezTo>
                <a:cubicBezTo>
                  <a:pt x="468189" y="4239745"/>
                  <a:pt x="472622" y="4244793"/>
                  <a:pt x="476665" y="4242036"/>
                </a:cubicBezTo>
                <a:cubicBezTo>
                  <a:pt x="480245" y="4241929"/>
                  <a:pt x="477371" y="4246432"/>
                  <a:pt x="480099" y="4246564"/>
                </a:cubicBezTo>
                <a:cubicBezTo>
                  <a:pt x="487978" y="4249884"/>
                  <a:pt x="492350" y="4257199"/>
                  <a:pt x="500753" y="4259457"/>
                </a:cubicBezTo>
                <a:lnTo>
                  <a:pt x="503797" y="4271139"/>
                </a:lnTo>
                <a:lnTo>
                  <a:pt x="501228" y="4273814"/>
                </a:lnTo>
                <a:cubicBezTo>
                  <a:pt x="500607" y="4276373"/>
                  <a:pt x="504528" y="4277028"/>
                  <a:pt x="505125" y="4279558"/>
                </a:cubicBezTo>
                <a:cubicBezTo>
                  <a:pt x="502299" y="4281898"/>
                  <a:pt x="499925" y="4280265"/>
                  <a:pt x="497160" y="4282865"/>
                </a:cubicBezTo>
                <a:cubicBezTo>
                  <a:pt x="499779" y="4285065"/>
                  <a:pt x="494652" y="4299185"/>
                  <a:pt x="499596" y="4295373"/>
                </a:cubicBezTo>
                <a:cubicBezTo>
                  <a:pt x="500838" y="4300052"/>
                  <a:pt x="496649" y="4302998"/>
                  <a:pt x="504528" y="4303749"/>
                </a:cubicBezTo>
                <a:cubicBezTo>
                  <a:pt x="514258" y="4319131"/>
                  <a:pt x="512261" y="4293548"/>
                  <a:pt x="519202" y="4299801"/>
                </a:cubicBezTo>
                <a:cubicBezTo>
                  <a:pt x="514611" y="4302068"/>
                  <a:pt x="517132" y="4306739"/>
                  <a:pt x="516413" y="4310218"/>
                </a:cubicBezTo>
                <a:cubicBezTo>
                  <a:pt x="516024" y="4314845"/>
                  <a:pt x="524694" y="4317792"/>
                  <a:pt x="525182" y="4311300"/>
                </a:cubicBezTo>
                <a:cubicBezTo>
                  <a:pt x="526704" y="4311510"/>
                  <a:pt x="526874" y="4313480"/>
                  <a:pt x="527787" y="4314639"/>
                </a:cubicBezTo>
                <a:cubicBezTo>
                  <a:pt x="524098" y="4316075"/>
                  <a:pt x="523611" y="4321544"/>
                  <a:pt x="520517" y="4322646"/>
                </a:cubicBezTo>
                <a:cubicBezTo>
                  <a:pt x="518398" y="4322519"/>
                  <a:pt x="518411" y="4322564"/>
                  <a:pt x="518033" y="4323974"/>
                </a:cubicBezTo>
                <a:cubicBezTo>
                  <a:pt x="516097" y="4327642"/>
                  <a:pt x="522088" y="4332993"/>
                  <a:pt x="516840" y="4335047"/>
                </a:cubicBezTo>
                <a:cubicBezTo>
                  <a:pt x="519312" y="4339215"/>
                  <a:pt x="514830" y="4339824"/>
                  <a:pt x="519848" y="4343230"/>
                </a:cubicBezTo>
                <a:cubicBezTo>
                  <a:pt x="516937" y="4344479"/>
                  <a:pt x="512955" y="4347344"/>
                  <a:pt x="515732" y="4350787"/>
                </a:cubicBezTo>
                <a:cubicBezTo>
                  <a:pt x="515573" y="4352188"/>
                  <a:pt x="515451" y="4353585"/>
                  <a:pt x="516572" y="4354682"/>
                </a:cubicBezTo>
                <a:cubicBezTo>
                  <a:pt x="511542" y="4356145"/>
                  <a:pt x="513113" y="4355024"/>
                  <a:pt x="511469" y="4360589"/>
                </a:cubicBezTo>
                <a:cubicBezTo>
                  <a:pt x="506817" y="4365239"/>
                  <a:pt x="507158" y="4376381"/>
                  <a:pt x="506854" y="4382898"/>
                </a:cubicBezTo>
                <a:cubicBezTo>
                  <a:pt x="504345" y="4384220"/>
                  <a:pt x="503140" y="4387227"/>
                  <a:pt x="505137" y="4389471"/>
                </a:cubicBezTo>
                <a:cubicBezTo>
                  <a:pt x="501447" y="4390715"/>
                  <a:pt x="503298" y="4395872"/>
                  <a:pt x="499547" y="4397068"/>
                </a:cubicBezTo>
                <a:cubicBezTo>
                  <a:pt x="499900" y="4397792"/>
                  <a:pt x="500254" y="4398514"/>
                  <a:pt x="500570" y="4399176"/>
                </a:cubicBezTo>
                <a:cubicBezTo>
                  <a:pt x="496673" y="4402358"/>
                  <a:pt x="495297" y="4410163"/>
                  <a:pt x="495407" y="4414825"/>
                </a:cubicBezTo>
                <a:cubicBezTo>
                  <a:pt x="497221" y="4418003"/>
                  <a:pt x="493580" y="4417735"/>
                  <a:pt x="492935" y="4420211"/>
                </a:cubicBezTo>
                <a:cubicBezTo>
                  <a:pt x="488770" y="4422099"/>
                  <a:pt x="492374" y="4425485"/>
                  <a:pt x="490609" y="4428802"/>
                </a:cubicBezTo>
                <a:cubicBezTo>
                  <a:pt x="488295" y="4430997"/>
                  <a:pt x="483972" y="4433077"/>
                  <a:pt x="486407" y="4436414"/>
                </a:cubicBezTo>
                <a:cubicBezTo>
                  <a:pt x="487187" y="4439573"/>
                  <a:pt x="483594" y="4440418"/>
                  <a:pt x="483144" y="4442913"/>
                </a:cubicBezTo>
                <a:cubicBezTo>
                  <a:pt x="486042" y="4447330"/>
                  <a:pt x="477384" y="4450105"/>
                  <a:pt x="482888" y="4455161"/>
                </a:cubicBezTo>
                <a:cubicBezTo>
                  <a:pt x="483253" y="4457188"/>
                  <a:pt x="480501" y="4455173"/>
                  <a:pt x="479649" y="4456191"/>
                </a:cubicBezTo>
                <a:cubicBezTo>
                  <a:pt x="479186" y="4457650"/>
                  <a:pt x="477652" y="4459002"/>
                  <a:pt x="479113" y="4460714"/>
                </a:cubicBezTo>
                <a:cubicBezTo>
                  <a:pt x="482924" y="4457404"/>
                  <a:pt x="486468" y="4459182"/>
                  <a:pt x="481354" y="4462398"/>
                </a:cubicBezTo>
                <a:cubicBezTo>
                  <a:pt x="484093" y="4466135"/>
                  <a:pt x="479040" y="4465287"/>
                  <a:pt x="478443" y="4462409"/>
                </a:cubicBezTo>
                <a:cubicBezTo>
                  <a:pt x="470722" y="4462284"/>
                  <a:pt x="478029" y="4476043"/>
                  <a:pt x="469955" y="4477274"/>
                </a:cubicBezTo>
                <a:cubicBezTo>
                  <a:pt x="472196" y="4480481"/>
                  <a:pt x="475606" y="4478320"/>
                  <a:pt x="478163" y="4476851"/>
                </a:cubicBezTo>
                <a:cubicBezTo>
                  <a:pt x="478638" y="4477552"/>
                  <a:pt x="479076" y="4478198"/>
                  <a:pt x="479454" y="4478753"/>
                </a:cubicBezTo>
                <a:cubicBezTo>
                  <a:pt x="484641" y="4477480"/>
                  <a:pt x="481573" y="4474631"/>
                  <a:pt x="482498" y="4471504"/>
                </a:cubicBezTo>
                <a:cubicBezTo>
                  <a:pt x="486541" y="4470285"/>
                  <a:pt x="489732" y="4464593"/>
                  <a:pt x="487382" y="4460553"/>
                </a:cubicBezTo>
                <a:cubicBezTo>
                  <a:pt x="488258" y="4458887"/>
                  <a:pt x="490048" y="4460916"/>
                  <a:pt x="491071" y="4459587"/>
                </a:cubicBezTo>
                <a:cubicBezTo>
                  <a:pt x="492204" y="4456754"/>
                  <a:pt x="496418" y="4454808"/>
                  <a:pt x="493531" y="4451192"/>
                </a:cubicBezTo>
                <a:cubicBezTo>
                  <a:pt x="498609" y="4450692"/>
                  <a:pt x="516158" y="4411700"/>
                  <a:pt x="512857" y="4407907"/>
                </a:cubicBezTo>
                <a:cubicBezTo>
                  <a:pt x="515829" y="4406762"/>
                  <a:pt x="515257" y="4403767"/>
                  <a:pt x="516572" y="4401518"/>
                </a:cubicBezTo>
                <a:cubicBezTo>
                  <a:pt x="518289" y="4400933"/>
                  <a:pt x="518496" y="4399915"/>
                  <a:pt x="517339" y="4398550"/>
                </a:cubicBezTo>
                <a:cubicBezTo>
                  <a:pt x="518447" y="4394080"/>
                  <a:pt x="518264" y="4395139"/>
                  <a:pt x="515354" y="4392474"/>
                </a:cubicBezTo>
                <a:cubicBezTo>
                  <a:pt x="520505" y="4392061"/>
                  <a:pt x="524061" y="4387874"/>
                  <a:pt x="521552" y="4383189"/>
                </a:cubicBezTo>
                <a:cubicBezTo>
                  <a:pt x="526338" y="4380157"/>
                  <a:pt x="525596" y="4373000"/>
                  <a:pt x="525656" y="4368304"/>
                </a:cubicBezTo>
                <a:cubicBezTo>
                  <a:pt x="528616" y="4366813"/>
                  <a:pt x="530381" y="4361129"/>
                  <a:pt x="528445" y="4358169"/>
                </a:cubicBezTo>
                <a:cubicBezTo>
                  <a:pt x="534814" y="4354622"/>
                  <a:pt x="528457" y="4344096"/>
                  <a:pt x="534851" y="4340408"/>
                </a:cubicBezTo>
                <a:cubicBezTo>
                  <a:pt x="537213" y="4338232"/>
                  <a:pt x="533840" y="4337656"/>
                  <a:pt x="532927" y="4336174"/>
                </a:cubicBezTo>
                <a:cubicBezTo>
                  <a:pt x="534230" y="4334486"/>
                  <a:pt x="537384" y="4334441"/>
                  <a:pt x="537505" y="4332038"/>
                </a:cubicBezTo>
                <a:cubicBezTo>
                  <a:pt x="538455" y="4330966"/>
                  <a:pt x="539844" y="4331295"/>
                  <a:pt x="540562" y="4332170"/>
                </a:cubicBezTo>
                <a:cubicBezTo>
                  <a:pt x="555151" y="4350187"/>
                  <a:pt x="568096" y="4308465"/>
                  <a:pt x="559645" y="4298395"/>
                </a:cubicBezTo>
                <a:cubicBezTo>
                  <a:pt x="560692" y="4297243"/>
                  <a:pt x="562860" y="4298398"/>
                  <a:pt x="563493" y="4298544"/>
                </a:cubicBezTo>
                <a:cubicBezTo>
                  <a:pt x="565271" y="4297757"/>
                  <a:pt x="566330" y="4297291"/>
                  <a:pt x="567268" y="4296878"/>
                </a:cubicBezTo>
                <a:cubicBezTo>
                  <a:pt x="569131" y="4287813"/>
                  <a:pt x="579361" y="4280388"/>
                  <a:pt x="576450" y="4270601"/>
                </a:cubicBezTo>
                <a:cubicBezTo>
                  <a:pt x="577083" y="4270171"/>
                  <a:pt x="577729" y="4269734"/>
                  <a:pt x="578423" y="4269258"/>
                </a:cubicBezTo>
                <a:cubicBezTo>
                  <a:pt x="578082" y="4268576"/>
                  <a:pt x="577704" y="4267844"/>
                  <a:pt x="577327" y="4267106"/>
                </a:cubicBezTo>
                <a:cubicBezTo>
                  <a:pt x="579239" y="4264715"/>
                  <a:pt x="585182" y="4267009"/>
                  <a:pt x="581967" y="4262854"/>
                </a:cubicBezTo>
                <a:cubicBezTo>
                  <a:pt x="584926" y="4263105"/>
                  <a:pt x="584061" y="4259314"/>
                  <a:pt x="586765" y="4259002"/>
                </a:cubicBezTo>
                <a:cubicBezTo>
                  <a:pt x="585133" y="4256911"/>
                  <a:pt x="585657" y="4254806"/>
                  <a:pt x="588141" y="4253870"/>
                </a:cubicBezTo>
                <a:cubicBezTo>
                  <a:pt x="587788" y="4253103"/>
                  <a:pt x="587471" y="4252398"/>
                  <a:pt x="587118" y="4251633"/>
                </a:cubicBezTo>
                <a:cubicBezTo>
                  <a:pt x="591246" y="4250542"/>
                  <a:pt x="588689" y="4247078"/>
                  <a:pt x="587264" y="4244737"/>
                </a:cubicBezTo>
                <a:cubicBezTo>
                  <a:pt x="589298" y="4243722"/>
                  <a:pt x="589505" y="4243780"/>
                  <a:pt x="591003" y="4246333"/>
                </a:cubicBezTo>
                <a:cubicBezTo>
                  <a:pt x="593609" y="4246299"/>
                  <a:pt x="592306" y="4243368"/>
                  <a:pt x="591660" y="4242200"/>
                </a:cubicBezTo>
                <a:cubicBezTo>
                  <a:pt x="594291" y="4240981"/>
                  <a:pt x="595167" y="4237760"/>
                  <a:pt x="593499" y="4235743"/>
                </a:cubicBezTo>
                <a:cubicBezTo>
                  <a:pt x="594924" y="4234138"/>
                  <a:pt x="600428" y="4232694"/>
                  <a:pt x="597006" y="4230218"/>
                </a:cubicBezTo>
                <a:cubicBezTo>
                  <a:pt x="595009" y="4229377"/>
                  <a:pt x="592817" y="4229220"/>
                  <a:pt x="592452" y="4231783"/>
                </a:cubicBezTo>
                <a:cubicBezTo>
                  <a:pt x="589724" y="4235434"/>
                  <a:pt x="580396" y="4231202"/>
                  <a:pt x="580956" y="4236119"/>
                </a:cubicBezTo>
                <a:cubicBezTo>
                  <a:pt x="581443" y="4237569"/>
                  <a:pt x="583745" y="4236680"/>
                  <a:pt x="585011" y="4236285"/>
                </a:cubicBezTo>
                <a:cubicBezTo>
                  <a:pt x="586412" y="4237962"/>
                  <a:pt x="587995" y="4240211"/>
                  <a:pt x="585462" y="4241331"/>
                </a:cubicBezTo>
                <a:cubicBezTo>
                  <a:pt x="584719" y="4239515"/>
                  <a:pt x="581991" y="4237706"/>
                  <a:pt x="580140" y="4238775"/>
                </a:cubicBezTo>
                <a:cubicBezTo>
                  <a:pt x="580542" y="4241093"/>
                  <a:pt x="581662" y="4245907"/>
                  <a:pt x="577096" y="4244693"/>
                </a:cubicBezTo>
                <a:cubicBezTo>
                  <a:pt x="572298" y="4246577"/>
                  <a:pt x="573734" y="4252191"/>
                  <a:pt x="568498" y="4254090"/>
                </a:cubicBezTo>
                <a:cubicBezTo>
                  <a:pt x="569947" y="4256910"/>
                  <a:pt x="569911" y="4257028"/>
                  <a:pt x="567073" y="4258786"/>
                </a:cubicBezTo>
                <a:cubicBezTo>
                  <a:pt x="568985" y="4261767"/>
                  <a:pt x="567658" y="4264994"/>
                  <a:pt x="563822" y="4265997"/>
                </a:cubicBezTo>
                <a:cubicBezTo>
                  <a:pt x="562214" y="4265413"/>
                  <a:pt x="559608" y="4266893"/>
                  <a:pt x="561484" y="4269058"/>
                </a:cubicBezTo>
                <a:cubicBezTo>
                  <a:pt x="562421" y="4269495"/>
                  <a:pt x="565502" y="4269426"/>
                  <a:pt x="565100" y="4271182"/>
                </a:cubicBezTo>
                <a:cubicBezTo>
                  <a:pt x="564796" y="4272204"/>
                  <a:pt x="562239" y="4270885"/>
                  <a:pt x="561009" y="4270705"/>
                </a:cubicBezTo>
                <a:cubicBezTo>
                  <a:pt x="557514" y="4272918"/>
                  <a:pt x="561459" y="4273994"/>
                  <a:pt x="560095" y="4276693"/>
                </a:cubicBezTo>
                <a:cubicBezTo>
                  <a:pt x="556308" y="4278487"/>
                  <a:pt x="559681" y="4278710"/>
                  <a:pt x="560887" y="4280694"/>
                </a:cubicBezTo>
                <a:cubicBezTo>
                  <a:pt x="560753" y="4284521"/>
                  <a:pt x="556491" y="4281082"/>
                  <a:pt x="554883" y="4282719"/>
                </a:cubicBezTo>
                <a:cubicBezTo>
                  <a:pt x="554311" y="4286179"/>
                  <a:pt x="551559" y="4289992"/>
                  <a:pt x="553605" y="4293021"/>
                </a:cubicBezTo>
                <a:cubicBezTo>
                  <a:pt x="550962" y="4295368"/>
                  <a:pt x="548880" y="4296878"/>
                  <a:pt x="548210" y="4300482"/>
                </a:cubicBezTo>
                <a:cubicBezTo>
                  <a:pt x="552082" y="4309960"/>
                  <a:pt x="537554" y="4302619"/>
                  <a:pt x="547771" y="4294954"/>
                </a:cubicBezTo>
                <a:cubicBezTo>
                  <a:pt x="545177" y="4291657"/>
                  <a:pt x="545604" y="4289850"/>
                  <a:pt x="549562" y="4288395"/>
                </a:cubicBezTo>
                <a:cubicBezTo>
                  <a:pt x="543314" y="4283541"/>
                  <a:pt x="551741" y="4286545"/>
                  <a:pt x="548478" y="4281193"/>
                </a:cubicBezTo>
                <a:cubicBezTo>
                  <a:pt x="548185" y="4280659"/>
                  <a:pt x="548733" y="4280191"/>
                  <a:pt x="549208" y="4280149"/>
                </a:cubicBezTo>
                <a:cubicBezTo>
                  <a:pt x="554080" y="4283063"/>
                  <a:pt x="556649" y="4275387"/>
                  <a:pt x="554384" y="4271652"/>
                </a:cubicBezTo>
                <a:cubicBezTo>
                  <a:pt x="554457" y="4267674"/>
                  <a:pt x="560521" y="4265811"/>
                  <a:pt x="557160" y="4261540"/>
                </a:cubicBezTo>
                <a:cubicBezTo>
                  <a:pt x="558963" y="4260313"/>
                  <a:pt x="560850" y="4262598"/>
                  <a:pt x="562519" y="4261174"/>
                </a:cubicBezTo>
                <a:cubicBezTo>
                  <a:pt x="558378" y="4249370"/>
                  <a:pt x="564443" y="4259564"/>
                  <a:pt x="565344" y="4251253"/>
                </a:cubicBezTo>
                <a:cubicBezTo>
                  <a:pt x="562957" y="4248442"/>
                  <a:pt x="565782" y="4247370"/>
                  <a:pt x="567085" y="4245369"/>
                </a:cubicBezTo>
                <a:cubicBezTo>
                  <a:pt x="564382" y="4243729"/>
                  <a:pt x="563517" y="4240018"/>
                  <a:pt x="568011" y="4242021"/>
                </a:cubicBezTo>
                <a:cubicBezTo>
                  <a:pt x="567706" y="4243254"/>
                  <a:pt x="566160" y="4246813"/>
                  <a:pt x="568644" y="4245193"/>
                </a:cubicBezTo>
                <a:cubicBezTo>
                  <a:pt x="569606" y="4244334"/>
                  <a:pt x="569704" y="4241969"/>
                  <a:pt x="568011" y="4242021"/>
                </a:cubicBezTo>
                <a:cubicBezTo>
                  <a:pt x="568096" y="4238411"/>
                  <a:pt x="570398" y="4239712"/>
                  <a:pt x="572565" y="4238652"/>
                </a:cubicBezTo>
                <a:cubicBezTo>
                  <a:pt x="573284" y="4237055"/>
                  <a:pt x="572651" y="4235930"/>
                  <a:pt x="570982" y="4235599"/>
                </a:cubicBezTo>
                <a:cubicBezTo>
                  <a:pt x="570191" y="4235238"/>
                  <a:pt x="570044" y="4234367"/>
                  <a:pt x="570410" y="4233422"/>
                </a:cubicBezTo>
                <a:cubicBezTo>
                  <a:pt x="570787" y="4232430"/>
                  <a:pt x="571104" y="4232149"/>
                  <a:pt x="572358" y="4232451"/>
                </a:cubicBezTo>
                <a:cubicBezTo>
                  <a:pt x="576024" y="4232007"/>
                  <a:pt x="579823" y="4225541"/>
                  <a:pt x="577266" y="4222145"/>
                </a:cubicBezTo>
                <a:cubicBezTo>
                  <a:pt x="579482" y="4221218"/>
                  <a:pt x="579592" y="4218755"/>
                  <a:pt x="581955" y="4217911"/>
                </a:cubicBezTo>
                <a:cubicBezTo>
                  <a:pt x="571749" y="4208344"/>
                  <a:pt x="558999" y="4248372"/>
                  <a:pt x="550560" y="4252740"/>
                </a:cubicBezTo>
                <a:cubicBezTo>
                  <a:pt x="546371" y="4260391"/>
                  <a:pt x="545165" y="4270427"/>
                  <a:pt x="538638" y="4276203"/>
                </a:cubicBezTo>
                <a:cubicBezTo>
                  <a:pt x="539016" y="4276933"/>
                  <a:pt x="539381" y="4277663"/>
                  <a:pt x="539746" y="4278377"/>
                </a:cubicBezTo>
                <a:cubicBezTo>
                  <a:pt x="537250" y="4279262"/>
                  <a:pt x="536750" y="4281378"/>
                  <a:pt x="538236" y="4283407"/>
                </a:cubicBezTo>
                <a:cubicBezTo>
                  <a:pt x="535070" y="4286929"/>
                  <a:pt x="531879" y="4293294"/>
                  <a:pt x="531063" y="4297965"/>
                </a:cubicBezTo>
                <a:cubicBezTo>
                  <a:pt x="532403" y="4300512"/>
                  <a:pt x="531478" y="4302938"/>
                  <a:pt x="529945" y="4305181"/>
                </a:cubicBezTo>
                <a:lnTo>
                  <a:pt x="525182" y="4311299"/>
                </a:lnTo>
                <a:lnTo>
                  <a:pt x="525255" y="4304491"/>
                </a:lnTo>
                <a:cubicBezTo>
                  <a:pt x="521772" y="4296965"/>
                  <a:pt x="522454" y="4291981"/>
                  <a:pt x="528494" y="4285953"/>
                </a:cubicBezTo>
                <a:cubicBezTo>
                  <a:pt x="526704" y="4282601"/>
                  <a:pt x="528762" y="4274955"/>
                  <a:pt x="532208" y="4272773"/>
                </a:cubicBezTo>
                <a:cubicBezTo>
                  <a:pt x="530917" y="4267693"/>
                  <a:pt x="535910" y="4259146"/>
                  <a:pt x="539016" y="4254701"/>
                </a:cubicBezTo>
                <a:cubicBezTo>
                  <a:pt x="538662" y="4253914"/>
                  <a:pt x="538358" y="4253222"/>
                  <a:pt x="538053" y="4252544"/>
                </a:cubicBezTo>
                <a:cubicBezTo>
                  <a:pt x="542474" y="4250168"/>
                  <a:pt x="541098" y="4243404"/>
                  <a:pt x="543631" y="4239529"/>
                </a:cubicBezTo>
                <a:cubicBezTo>
                  <a:pt x="546115" y="4238535"/>
                  <a:pt x="548003" y="4232983"/>
                  <a:pt x="546444" y="4230700"/>
                </a:cubicBezTo>
                <a:cubicBezTo>
                  <a:pt x="541475" y="4226960"/>
                  <a:pt x="519153" y="4273869"/>
                  <a:pt x="522015" y="4277099"/>
                </a:cubicBezTo>
                <a:cubicBezTo>
                  <a:pt x="514234" y="4277282"/>
                  <a:pt x="520895" y="4283305"/>
                  <a:pt x="513393" y="4276787"/>
                </a:cubicBezTo>
                <a:cubicBezTo>
                  <a:pt x="519348" y="4275564"/>
                  <a:pt x="518666" y="4266776"/>
                  <a:pt x="521090" y="4260658"/>
                </a:cubicBezTo>
                <a:cubicBezTo>
                  <a:pt x="517680" y="4256831"/>
                  <a:pt x="525449" y="4255595"/>
                  <a:pt x="521930" y="4251749"/>
                </a:cubicBezTo>
                <a:cubicBezTo>
                  <a:pt x="524098" y="4250536"/>
                  <a:pt x="524098" y="4250520"/>
                  <a:pt x="524305" y="4248773"/>
                </a:cubicBezTo>
                <a:cubicBezTo>
                  <a:pt x="521808" y="4245498"/>
                  <a:pt x="526107" y="4242236"/>
                  <a:pt x="524451" y="4239080"/>
                </a:cubicBezTo>
                <a:cubicBezTo>
                  <a:pt x="522892" y="4240029"/>
                  <a:pt x="520907" y="4240857"/>
                  <a:pt x="520067" y="4238548"/>
                </a:cubicBezTo>
                <a:cubicBezTo>
                  <a:pt x="521053" y="4238146"/>
                  <a:pt x="522088" y="4237718"/>
                  <a:pt x="523818" y="4237009"/>
                </a:cubicBezTo>
                <a:cubicBezTo>
                  <a:pt x="526460" y="4238124"/>
                  <a:pt x="527666" y="4233467"/>
                  <a:pt x="525900" y="4231169"/>
                </a:cubicBezTo>
                <a:cubicBezTo>
                  <a:pt x="529724" y="4229928"/>
                  <a:pt x="524402" y="4226605"/>
                  <a:pt x="529225" y="4225016"/>
                </a:cubicBezTo>
                <a:cubicBezTo>
                  <a:pt x="528482" y="4223602"/>
                  <a:pt x="527714" y="4222149"/>
                  <a:pt x="526984" y="4220742"/>
                </a:cubicBezTo>
                <a:cubicBezTo>
                  <a:pt x="532707" y="4217396"/>
                  <a:pt x="529005" y="4210896"/>
                  <a:pt x="526046" y="4207128"/>
                </a:cubicBezTo>
                <a:close/>
                <a:moveTo>
                  <a:pt x="68148" y="4206333"/>
                </a:moveTo>
                <a:cubicBezTo>
                  <a:pt x="65262" y="4210094"/>
                  <a:pt x="62035" y="4207754"/>
                  <a:pt x="58978" y="4209084"/>
                </a:cubicBezTo>
                <a:cubicBezTo>
                  <a:pt x="52487" y="4211569"/>
                  <a:pt x="46325" y="4210150"/>
                  <a:pt x="39908" y="4211321"/>
                </a:cubicBezTo>
                <a:cubicBezTo>
                  <a:pt x="39445" y="4210635"/>
                  <a:pt x="39007" y="4209979"/>
                  <a:pt x="38422" y="4209100"/>
                </a:cubicBezTo>
                <a:cubicBezTo>
                  <a:pt x="28680" y="4215246"/>
                  <a:pt x="16672" y="4208216"/>
                  <a:pt x="7186" y="4216079"/>
                </a:cubicBezTo>
                <a:cubicBezTo>
                  <a:pt x="7442" y="4216651"/>
                  <a:pt x="7758" y="4217352"/>
                  <a:pt x="8075" y="4218041"/>
                </a:cubicBezTo>
                <a:cubicBezTo>
                  <a:pt x="4556" y="4219377"/>
                  <a:pt x="1755" y="4222174"/>
                  <a:pt x="5591" y="4225088"/>
                </a:cubicBezTo>
                <a:cubicBezTo>
                  <a:pt x="8343" y="4223667"/>
                  <a:pt x="8489" y="4223710"/>
                  <a:pt x="10279" y="4226577"/>
                </a:cubicBezTo>
                <a:cubicBezTo>
                  <a:pt x="18073" y="4228494"/>
                  <a:pt x="29435" y="4230290"/>
                  <a:pt x="35329" y="4224562"/>
                </a:cubicBezTo>
                <a:cubicBezTo>
                  <a:pt x="41247" y="4226746"/>
                  <a:pt x="47287" y="4224851"/>
                  <a:pt x="52914" y="4224027"/>
                </a:cubicBezTo>
                <a:cubicBezTo>
                  <a:pt x="55507" y="4224577"/>
                  <a:pt x="57566" y="4226038"/>
                  <a:pt x="59843" y="4224164"/>
                </a:cubicBezTo>
                <a:cubicBezTo>
                  <a:pt x="70206" y="4222659"/>
                  <a:pt x="76453" y="4222094"/>
                  <a:pt x="86147" y="4227686"/>
                </a:cubicBezTo>
                <a:cubicBezTo>
                  <a:pt x="96571" y="4223375"/>
                  <a:pt x="108725" y="4229137"/>
                  <a:pt x="119368" y="4226059"/>
                </a:cubicBezTo>
                <a:cubicBezTo>
                  <a:pt x="126601" y="4228167"/>
                  <a:pt x="133726" y="4229447"/>
                  <a:pt x="140716" y="4228484"/>
                </a:cubicBezTo>
                <a:cubicBezTo>
                  <a:pt x="145672" y="4226928"/>
                  <a:pt x="150421" y="4231059"/>
                  <a:pt x="155012" y="4227083"/>
                </a:cubicBezTo>
                <a:cubicBezTo>
                  <a:pt x="157314" y="4232795"/>
                  <a:pt x="164341" y="4226110"/>
                  <a:pt x="166240" y="4231796"/>
                </a:cubicBezTo>
                <a:cubicBezTo>
                  <a:pt x="169942" y="4230230"/>
                  <a:pt x="177407" y="4232067"/>
                  <a:pt x="179758" y="4235611"/>
                </a:cubicBezTo>
                <a:cubicBezTo>
                  <a:pt x="188769" y="4233501"/>
                  <a:pt x="199011" y="4241384"/>
                  <a:pt x="206683" y="4244550"/>
                </a:cubicBezTo>
                <a:cubicBezTo>
                  <a:pt x="209898" y="4241281"/>
                  <a:pt x="211432" y="4249082"/>
                  <a:pt x="215037" y="4245429"/>
                </a:cubicBezTo>
                <a:cubicBezTo>
                  <a:pt x="219835" y="4251923"/>
                  <a:pt x="230089" y="4252286"/>
                  <a:pt x="235313" y="4258212"/>
                </a:cubicBezTo>
                <a:cubicBezTo>
                  <a:pt x="240915" y="4260249"/>
                  <a:pt x="244227" y="4269514"/>
                  <a:pt x="250974" y="4266251"/>
                </a:cubicBezTo>
                <a:cubicBezTo>
                  <a:pt x="251850" y="4269754"/>
                  <a:pt x="257282" y="4268145"/>
                  <a:pt x="258219" y="4271545"/>
                </a:cubicBezTo>
                <a:cubicBezTo>
                  <a:pt x="261763" y="4273643"/>
                  <a:pt x="261556" y="4275429"/>
                  <a:pt x="265928" y="4273885"/>
                </a:cubicBezTo>
                <a:cubicBezTo>
                  <a:pt x="262555" y="4277894"/>
                  <a:pt x="278922" y="4289574"/>
                  <a:pt x="281248" y="4287280"/>
                </a:cubicBezTo>
                <a:cubicBezTo>
                  <a:pt x="282526" y="4290874"/>
                  <a:pt x="286435" y="4288843"/>
                  <a:pt x="288104" y="4291742"/>
                </a:cubicBezTo>
                <a:cubicBezTo>
                  <a:pt x="287337" y="4293271"/>
                  <a:pt x="287848" y="4294500"/>
                  <a:pt x="289553" y="4294867"/>
                </a:cubicBezTo>
                <a:cubicBezTo>
                  <a:pt x="291063" y="4296829"/>
                  <a:pt x="292354" y="4298397"/>
                  <a:pt x="294923" y="4296396"/>
                </a:cubicBezTo>
                <a:cubicBezTo>
                  <a:pt x="305859" y="4305407"/>
                  <a:pt x="320083" y="4309943"/>
                  <a:pt x="329898" y="4320376"/>
                </a:cubicBezTo>
                <a:cubicBezTo>
                  <a:pt x="333649" y="4317151"/>
                  <a:pt x="335561" y="4322261"/>
                  <a:pt x="338496" y="4322576"/>
                </a:cubicBezTo>
                <a:cubicBezTo>
                  <a:pt x="341028" y="4319517"/>
                  <a:pt x="340480" y="4318928"/>
                  <a:pt x="342685" y="4323012"/>
                </a:cubicBezTo>
                <a:cubicBezTo>
                  <a:pt x="339208" y="4324769"/>
                  <a:pt x="340420" y="4326700"/>
                  <a:pt x="342956" y="4328312"/>
                </a:cubicBezTo>
                <a:lnTo>
                  <a:pt x="351173" y="4331698"/>
                </a:lnTo>
                <a:lnTo>
                  <a:pt x="350627" y="4336408"/>
                </a:lnTo>
                <a:cubicBezTo>
                  <a:pt x="351222" y="4337359"/>
                  <a:pt x="352494" y="4338074"/>
                  <a:pt x="354144" y="4339710"/>
                </a:cubicBezTo>
                <a:cubicBezTo>
                  <a:pt x="358272" y="4342401"/>
                  <a:pt x="361621" y="4345716"/>
                  <a:pt x="365664" y="4348485"/>
                </a:cubicBezTo>
                <a:cubicBezTo>
                  <a:pt x="369159" y="4353477"/>
                  <a:pt x="369914" y="4357406"/>
                  <a:pt x="372606" y="4362861"/>
                </a:cubicBezTo>
                <a:cubicBezTo>
                  <a:pt x="375199" y="4363289"/>
                  <a:pt x="374542" y="4364718"/>
                  <a:pt x="372533" y="4365571"/>
                </a:cubicBezTo>
                <a:cubicBezTo>
                  <a:pt x="374980" y="4369949"/>
                  <a:pt x="378256" y="4374531"/>
                  <a:pt x="377659" y="4379379"/>
                </a:cubicBezTo>
                <a:cubicBezTo>
                  <a:pt x="377879" y="4381166"/>
                  <a:pt x="380265" y="4380589"/>
                  <a:pt x="380533" y="4382250"/>
                </a:cubicBezTo>
                <a:cubicBezTo>
                  <a:pt x="379949" y="4387315"/>
                  <a:pt x="375492" y="4393149"/>
                  <a:pt x="377988" y="4397808"/>
                </a:cubicBezTo>
                <a:cubicBezTo>
                  <a:pt x="376430" y="4403301"/>
                  <a:pt x="385953" y="4398717"/>
                  <a:pt x="375382" y="4407785"/>
                </a:cubicBezTo>
                <a:cubicBezTo>
                  <a:pt x="378743" y="4412702"/>
                  <a:pt x="370158" y="4407801"/>
                  <a:pt x="373750" y="4412794"/>
                </a:cubicBezTo>
                <a:cubicBezTo>
                  <a:pt x="372837" y="4417239"/>
                  <a:pt x="367735" y="4420074"/>
                  <a:pt x="369476" y="4425073"/>
                </a:cubicBezTo>
                <a:cubicBezTo>
                  <a:pt x="370523" y="4427893"/>
                  <a:pt x="369926" y="4431168"/>
                  <a:pt x="371546" y="4433713"/>
                </a:cubicBezTo>
                <a:cubicBezTo>
                  <a:pt x="370864" y="4434155"/>
                  <a:pt x="370170" y="4434601"/>
                  <a:pt x="369512" y="4435027"/>
                </a:cubicBezTo>
                <a:cubicBezTo>
                  <a:pt x="369866" y="4435752"/>
                  <a:pt x="370207" y="4436472"/>
                  <a:pt x="370535" y="4437134"/>
                </a:cubicBezTo>
                <a:cubicBezTo>
                  <a:pt x="365591" y="4440558"/>
                  <a:pt x="366419" y="4449146"/>
                  <a:pt x="368830" y="4453681"/>
                </a:cubicBezTo>
                <a:cubicBezTo>
                  <a:pt x="370194" y="4452942"/>
                  <a:pt x="371242" y="4453185"/>
                  <a:pt x="371972" y="4454411"/>
                </a:cubicBezTo>
                <a:cubicBezTo>
                  <a:pt x="376600" y="4455278"/>
                  <a:pt x="377038" y="4458343"/>
                  <a:pt x="372423" y="4460136"/>
                </a:cubicBezTo>
                <a:cubicBezTo>
                  <a:pt x="369220" y="4454568"/>
                  <a:pt x="369646" y="4463912"/>
                  <a:pt x="371449" y="4465242"/>
                </a:cubicBezTo>
                <a:cubicBezTo>
                  <a:pt x="373933" y="4465935"/>
                  <a:pt x="372947" y="4467193"/>
                  <a:pt x="371193" y="4468018"/>
                </a:cubicBezTo>
                <a:cubicBezTo>
                  <a:pt x="373994" y="4471322"/>
                  <a:pt x="369512" y="4473717"/>
                  <a:pt x="367162" y="4475910"/>
                </a:cubicBezTo>
                <a:cubicBezTo>
                  <a:pt x="366419" y="4483644"/>
                  <a:pt x="360769" y="4488304"/>
                  <a:pt x="355532" y="4492090"/>
                </a:cubicBezTo>
                <a:cubicBezTo>
                  <a:pt x="352780" y="4502022"/>
                  <a:pt x="326939" y="4513837"/>
                  <a:pt x="316916" y="4515410"/>
                </a:cubicBezTo>
                <a:cubicBezTo>
                  <a:pt x="316052" y="4515160"/>
                  <a:pt x="316198" y="4515961"/>
                  <a:pt x="316429" y="4516802"/>
                </a:cubicBezTo>
                <a:lnTo>
                  <a:pt x="316417" y="4516797"/>
                </a:lnTo>
                <a:lnTo>
                  <a:pt x="316420" y="4516806"/>
                </a:lnTo>
                <a:lnTo>
                  <a:pt x="315653" y="4517087"/>
                </a:lnTo>
                <a:lnTo>
                  <a:pt x="315650" y="4517083"/>
                </a:lnTo>
                <a:cubicBezTo>
                  <a:pt x="309585" y="4514539"/>
                  <a:pt x="304142" y="4516882"/>
                  <a:pt x="298236" y="4518882"/>
                </a:cubicBezTo>
                <a:cubicBezTo>
                  <a:pt x="297785" y="4518209"/>
                  <a:pt x="297347" y="4517563"/>
                  <a:pt x="296908" y="4516914"/>
                </a:cubicBezTo>
                <a:cubicBezTo>
                  <a:pt x="292524" y="4520017"/>
                  <a:pt x="299259" y="4523497"/>
                  <a:pt x="302267" y="4523618"/>
                </a:cubicBezTo>
                <a:cubicBezTo>
                  <a:pt x="304142" y="4522541"/>
                  <a:pt x="305311" y="4521895"/>
                  <a:pt x="306614" y="4523947"/>
                </a:cubicBezTo>
                <a:cubicBezTo>
                  <a:pt x="307954" y="4525679"/>
                  <a:pt x="308185" y="4525776"/>
                  <a:pt x="310073" y="4524835"/>
                </a:cubicBezTo>
                <a:cubicBezTo>
                  <a:pt x="312849" y="4524677"/>
                  <a:pt x="315346" y="4524557"/>
                  <a:pt x="318171" y="4524468"/>
                </a:cubicBezTo>
                <a:cubicBezTo>
                  <a:pt x="326196" y="4522566"/>
                  <a:pt x="333235" y="4521445"/>
                  <a:pt x="339604" y="4515291"/>
                </a:cubicBezTo>
                <a:cubicBezTo>
                  <a:pt x="340846" y="4511738"/>
                  <a:pt x="343878" y="4513975"/>
                  <a:pt x="346289" y="4511493"/>
                </a:cubicBezTo>
                <a:cubicBezTo>
                  <a:pt x="346947" y="4510731"/>
                  <a:pt x="344865" y="4510030"/>
                  <a:pt x="345303" y="4509282"/>
                </a:cubicBezTo>
                <a:cubicBezTo>
                  <a:pt x="346448" y="4507731"/>
                  <a:pt x="347349" y="4511090"/>
                  <a:pt x="346168" y="4510568"/>
                </a:cubicBezTo>
                <a:cubicBezTo>
                  <a:pt x="347373" y="4510913"/>
                  <a:pt x="348214" y="4511144"/>
                  <a:pt x="349054" y="4511376"/>
                </a:cubicBezTo>
                <a:cubicBezTo>
                  <a:pt x="350661" y="4511085"/>
                  <a:pt x="350064" y="4508694"/>
                  <a:pt x="351806" y="4508531"/>
                </a:cubicBezTo>
                <a:cubicBezTo>
                  <a:pt x="355508" y="4509920"/>
                  <a:pt x="356470" y="4505401"/>
                  <a:pt x="359161" y="4504210"/>
                </a:cubicBezTo>
                <a:cubicBezTo>
                  <a:pt x="358212" y="4502690"/>
                  <a:pt x="355459" y="4502345"/>
                  <a:pt x="356592" y="4500633"/>
                </a:cubicBezTo>
                <a:cubicBezTo>
                  <a:pt x="356945" y="4499605"/>
                  <a:pt x="356799" y="4498278"/>
                  <a:pt x="358248" y="4497756"/>
                </a:cubicBezTo>
                <a:cubicBezTo>
                  <a:pt x="363777" y="4499939"/>
                  <a:pt x="371571" y="4493014"/>
                  <a:pt x="372727" y="4488186"/>
                </a:cubicBezTo>
                <a:cubicBezTo>
                  <a:pt x="373762" y="4487123"/>
                  <a:pt x="375638" y="4488585"/>
                  <a:pt x="376393" y="4487269"/>
                </a:cubicBezTo>
                <a:cubicBezTo>
                  <a:pt x="376503" y="4486072"/>
                  <a:pt x="372861" y="4485623"/>
                  <a:pt x="373957" y="4484682"/>
                </a:cubicBezTo>
                <a:cubicBezTo>
                  <a:pt x="376868" y="4484522"/>
                  <a:pt x="382031" y="4483338"/>
                  <a:pt x="378950" y="4479103"/>
                </a:cubicBezTo>
                <a:cubicBezTo>
                  <a:pt x="382104" y="4476553"/>
                  <a:pt x="383700" y="4471810"/>
                  <a:pt x="385453" y="4468255"/>
                </a:cubicBezTo>
                <a:cubicBezTo>
                  <a:pt x="385197" y="4466672"/>
                  <a:pt x="382251" y="4467193"/>
                  <a:pt x="382896" y="4465537"/>
                </a:cubicBezTo>
                <a:cubicBezTo>
                  <a:pt x="383858" y="4464228"/>
                  <a:pt x="385100" y="4466355"/>
                  <a:pt x="386184" y="4465031"/>
                </a:cubicBezTo>
                <a:cubicBezTo>
                  <a:pt x="387901" y="4462514"/>
                  <a:pt x="386549" y="4459178"/>
                  <a:pt x="385916" y="4456497"/>
                </a:cubicBezTo>
                <a:cubicBezTo>
                  <a:pt x="383821" y="4452879"/>
                  <a:pt x="378694" y="4452456"/>
                  <a:pt x="376356" y="4449378"/>
                </a:cubicBezTo>
                <a:cubicBezTo>
                  <a:pt x="377720" y="4443445"/>
                  <a:pt x="381398" y="4452571"/>
                  <a:pt x="384735" y="4450364"/>
                </a:cubicBezTo>
                <a:cubicBezTo>
                  <a:pt x="380643" y="4443037"/>
                  <a:pt x="388315" y="4434137"/>
                  <a:pt x="384552" y="4426530"/>
                </a:cubicBezTo>
                <a:cubicBezTo>
                  <a:pt x="385246" y="4426073"/>
                  <a:pt x="385904" y="4425636"/>
                  <a:pt x="386549" y="4425204"/>
                </a:cubicBezTo>
                <a:cubicBezTo>
                  <a:pt x="381057" y="4417765"/>
                  <a:pt x="391286" y="4410389"/>
                  <a:pt x="391384" y="4401456"/>
                </a:cubicBezTo>
                <a:cubicBezTo>
                  <a:pt x="388534" y="4397186"/>
                  <a:pt x="391153" y="4392305"/>
                  <a:pt x="390848" y="4387857"/>
                </a:cubicBezTo>
                <a:cubicBezTo>
                  <a:pt x="389094" y="4386884"/>
                  <a:pt x="386050" y="4387347"/>
                  <a:pt x="385283" y="4385150"/>
                </a:cubicBezTo>
                <a:cubicBezTo>
                  <a:pt x="386415" y="4384054"/>
                  <a:pt x="388071" y="4385933"/>
                  <a:pt x="389021" y="4384170"/>
                </a:cubicBezTo>
                <a:cubicBezTo>
                  <a:pt x="390312" y="4381160"/>
                  <a:pt x="386622" y="4379921"/>
                  <a:pt x="385453" y="4378299"/>
                </a:cubicBezTo>
                <a:cubicBezTo>
                  <a:pt x="385843" y="4376788"/>
                  <a:pt x="388096" y="4378062"/>
                  <a:pt x="389143" y="4378250"/>
                </a:cubicBezTo>
                <a:cubicBezTo>
                  <a:pt x="392188" y="4377213"/>
                  <a:pt x="386720" y="4368820"/>
                  <a:pt x="385331" y="4365662"/>
                </a:cubicBezTo>
                <a:cubicBezTo>
                  <a:pt x="385672" y="4363271"/>
                  <a:pt x="385879" y="4363184"/>
                  <a:pt x="388887" y="4363534"/>
                </a:cubicBezTo>
                <a:cubicBezTo>
                  <a:pt x="393186" y="4361935"/>
                  <a:pt x="397570" y="4356304"/>
                  <a:pt x="402526" y="4358478"/>
                </a:cubicBezTo>
                <a:cubicBezTo>
                  <a:pt x="409444" y="4350655"/>
                  <a:pt x="419783" y="4353129"/>
                  <a:pt x="427942" y="4348433"/>
                </a:cubicBezTo>
                <a:cubicBezTo>
                  <a:pt x="428417" y="4343645"/>
                  <a:pt x="438816" y="4349942"/>
                  <a:pt x="441617" y="4344526"/>
                </a:cubicBezTo>
                <a:cubicBezTo>
                  <a:pt x="442287" y="4342551"/>
                  <a:pt x="443956" y="4342379"/>
                  <a:pt x="445368" y="4341656"/>
                </a:cubicBezTo>
                <a:cubicBezTo>
                  <a:pt x="446708" y="4347327"/>
                  <a:pt x="469224" y="4338281"/>
                  <a:pt x="473608" y="4336763"/>
                </a:cubicBezTo>
                <a:cubicBezTo>
                  <a:pt x="474071" y="4337455"/>
                  <a:pt x="474510" y="4338117"/>
                  <a:pt x="474960" y="4338793"/>
                </a:cubicBezTo>
                <a:cubicBezTo>
                  <a:pt x="479405" y="4335800"/>
                  <a:pt x="507950" y="4338430"/>
                  <a:pt x="499498" y="4327648"/>
                </a:cubicBezTo>
                <a:cubicBezTo>
                  <a:pt x="497915" y="4326546"/>
                  <a:pt x="496905" y="4328500"/>
                  <a:pt x="495516" y="4328337"/>
                </a:cubicBezTo>
                <a:cubicBezTo>
                  <a:pt x="493288" y="4327920"/>
                  <a:pt x="491071" y="4326656"/>
                  <a:pt x="488843" y="4326827"/>
                </a:cubicBezTo>
                <a:cubicBezTo>
                  <a:pt x="483083" y="4328810"/>
                  <a:pt x="473913" y="4327941"/>
                  <a:pt x="470284" y="4333001"/>
                </a:cubicBezTo>
                <a:cubicBezTo>
                  <a:pt x="467093" y="4334884"/>
                  <a:pt x="466850" y="4330128"/>
                  <a:pt x="462904" y="4330239"/>
                </a:cubicBezTo>
                <a:cubicBezTo>
                  <a:pt x="460980" y="4330227"/>
                  <a:pt x="457351" y="4334920"/>
                  <a:pt x="460846" y="4334393"/>
                </a:cubicBezTo>
                <a:cubicBezTo>
                  <a:pt x="460761" y="4334640"/>
                  <a:pt x="460797" y="4334829"/>
                  <a:pt x="460943" y="4334996"/>
                </a:cubicBezTo>
                <a:cubicBezTo>
                  <a:pt x="458739" y="4338303"/>
                  <a:pt x="454501" y="4333115"/>
                  <a:pt x="451542" y="4335245"/>
                </a:cubicBezTo>
                <a:cubicBezTo>
                  <a:pt x="450824" y="4337883"/>
                  <a:pt x="450811" y="4337878"/>
                  <a:pt x="449667" y="4339059"/>
                </a:cubicBezTo>
                <a:cubicBezTo>
                  <a:pt x="448802" y="4337629"/>
                  <a:pt x="447950" y="4336223"/>
                  <a:pt x="447097" y="4334819"/>
                </a:cubicBezTo>
                <a:cubicBezTo>
                  <a:pt x="443468" y="4337826"/>
                  <a:pt x="439048" y="4336650"/>
                  <a:pt x="435187" y="4338702"/>
                </a:cubicBezTo>
                <a:cubicBezTo>
                  <a:pt x="433604" y="4338380"/>
                  <a:pt x="430864" y="4336811"/>
                  <a:pt x="430438" y="4339463"/>
                </a:cubicBezTo>
                <a:cubicBezTo>
                  <a:pt x="430207" y="4340423"/>
                  <a:pt x="429208" y="4340535"/>
                  <a:pt x="428551" y="4341038"/>
                </a:cubicBezTo>
                <a:cubicBezTo>
                  <a:pt x="427503" y="4343037"/>
                  <a:pt x="426639" y="4344354"/>
                  <a:pt x="425396" y="4341603"/>
                </a:cubicBezTo>
                <a:cubicBezTo>
                  <a:pt x="418102" y="4347616"/>
                  <a:pt x="410966" y="4348211"/>
                  <a:pt x="402417" y="4351219"/>
                </a:cubicBezTo>
                <a:cubicBezTo>
                  <a:pt x="396925" y="4348289"/>
                  <a:pt x="395975" y="4355955"/>
                  <a:pt x="391579" y="4355476"/>
                </a:cubicBezTo>
                <a:cubicBezTo>
                  <a:pt x="390495" y="4354747"/>
                  <a:pt x="389070" y="4356037"/>
                  <a:pt x="390471" y="4356965"/>
                </a:cubicBezTo>
                <a:cubicBezTo>
                  <a:pt x="391153" y="4357313"/>
                  <a:pt x="392480" y="4357199"/>
                  <a:pt x="392419" y="4358296"/>
                </a:cubicBezTo>
                <a:cubicBezTo>
                  <a:pt x="386951" y="4358374"/>
                  <a:pt x="377087" y="4359999"/>
                  <a:pt x="374164" y="4353324"/>
                </a:cubicBezTo>
                <a:cubicBezTo>
                  <a:pt x="375589" y="4352773"/>
                  <a:pt x="376734" y="4351178"/>
                  <a:pt x="378159" y="4351776"/>
                </a:cubicBezTo>
                <a:cubicBezTo>
                  <a:pt x="378439" y="4348969"/>
                  <a:pt x="367881" y="4333373"/>
                  <a:pt x="366821" y="4340419"/>
                </a:cubicBezTo>
                <a:cubicBezTo>
                  <a:pt x="366127" y="4341362"/>
                  <a:pt x="365250" y="4340863"/>
                  <a:pt x="365165" y="4340032"/>
                </a:cubicBezTo>
                <a:cubicBezTo>
                  <a:pt x="366846" y="4334519"/>
                  <a:pt x="356433" y="4337722"/>
                  <a:pt x="355435" y="4332978"/>
                </a:cubicBezTo>
                <a:cubicBezTo>
                  <a:pt x="354741" y="4333304"/>
                  <a:pt x="354034" y="4333635"/>
                  <a:pt x="353267" y="4333991"/>
                </a:cubicBezTo>
                <a:cubicBezTo>
                  <a:pt x="352634" y="4333192"/>
                  <a:pt x="352390" y="4331736"/>
                  <a:pt x="351173" y="4331697"/>
                </a:cubicBezTo>
                <a:lnTo>
                  <a:pt x="351173" y="4331696"/>
                </a:lnTo>
                <a:cubicBezTo>
                  <a:pt x="354302" y="4329539"/>
                  <a:pt x="356263" y="4322529"/>
                  <a:pt x="350028" y="4325936"/>
                </a:cubicBezTo>
                <a:cubicBezTo>
                  <a:pt x="348652" y="4320572"/>
                  <a:pt x="342356" y="4318255"/>
                  <a:pt x="341455" y="4314591"/>
                </a:cubicBezTo>
                <a:cubicBezTo>
                  <a:pt x="350186" y="4312503"/>
                  <a:pt x="331396" y="4305670"/>
                  <a:pt x="330129" y="4303355"/>
                </a:cubicBezTo>
                <a:cubicBezTo>
                  <a:pt x="331104" y="4300755"/>
                  <a:pt x="329131" y="4299143"/>
                  <a:pt x="326269" y="4301272"/>
                </a:cubicBezTo>
                <a:cubicBezTo>
                  <a:pt x="314968" y="4288156"/>
                  <a:pt x="323870" y="4307467"/>
                  <a:pt x="311741" y="4290966"/>
                </a:cubicBezTo>
                <a:cubicBezTo>
                  <a:pt x="310645" y="4288086"/>
                  <a:pt x="307966" y="4291280"/>
                  <a:pt x="306115" y="4290385"/>
                </a:cubicBezTo>
                <a:cubicBezTo>
                  <a:pt x="304300" y="4289311"/>
                  <a:pt x="306224" y="4287533"/>
                  <a:pt x="304885" y="4286453"/>
                </a:cubicBezTo>
                <a:cubicBezTo>
                  <a:pt x="301365" y="4286670"/>
                  <a:pt x="298966" y="4281028"/>
                  <a:pt x="296519" y="4281348"/>
                </a:cubicBezTo>
                <a:cubicBezTo>
                  <a:pt x="294802" y="4284068"/>
                  <a:pt x="298954" y="4284467"/>
                  <a:pt x="295776" y="4287069"/>
                </a:cubicBezTo>
                <a:cubicBezTo>
                  <a:pt x="295386" y="4287388"/>
                  <a:pt x="296762" y="4287424"/>
                  <a:pt x="296920" y="4286056"/>
                </a:cubicBezTo>
                <a:cubicBezTo>
                  <a:pt x="299478" y="4286472"/>
                  <a:pt x="297968" y="4290888"/>
                  <a:pt x="295471" y="4289229"/>
                </a:cubicBezTo>
                <a:cubicBezTo>
                  <a:pt x="294911" y="4287634"/>
                  <a:pt x="296713" y="4285391"/>
                  <a:pt x="292731" y="4284897"/>
                </a:cubicBezTo>
                <a:cubicBezTo>
                  <a:pt x="291124" y="4285187"/>
                  <a:pt x="291660" y="4287919"/>
                  <a:pt x="289991" y="4287658"/>
                </a:cubicBezTo>
                <a:cubicBezTo>
                  <a:pt x="284804" y="4287058"/>
                  <a:pt x="291173" y="4281698"/>
                  <a:pt x="293024" y="4280426"/>
                </a:cubicBezTo>
                <a:cubicBezTo>
                  <a:pt x="290405" y="4278480"/>
                  <a:pt x="288213" y="4277473"/>
                  <a:pt x="287251" y="4274374"/>
                </a:cubicBezTo>
                <a:cubicBezTo>
                  <a:pt x="281138" y="4273078"/>
                  <a:pt x="279287" y="4268147"/>
                  <a:pt x="275256" y="4264019"/>
                </a:cubicBezTo>
                <a:cubicBezTo>
                  <a:pt x="271396" y="4266367"/>
                  <a:pt x="260765" y="4256814"/>
                  <a:pt x="257598" y="4253555"/>
                </a:cubicBezTo>
                <a:cubicBezTo>
                  <a:pt x="248660" y="4247419"/>
                  <a:pt x="240367" y="4240790"/>
                  <a:pt x="230783" y="4235683"/>
                </a:cubicBezTo>
                <a:cubicBezTo>
                  <a:pt x="225498" y="4232778"/>
                  <a:pt x="217022" y="4232255"/>
                  <a:pt x="212735" y="4231082"/>
                </a:cubicBezTo>
                <a:cubicBezTo>
                  <a:pt x="214233" y="4227406"/>
                  <a:pt x="208607" y="4228732"/>
                  <a:pt x="207961" y="4225493"/>
                </a:cubicBezTo>
                <a:cubicBezTo>
                  <a:pt x="198414" y="4227496"/>
                  <a:pt x="187405" y="4218887"/>
                  <a:pt x="177894" y="4222391"/>
                </a:cubicBezTo>
                <a:cubicBezTo>
                  <a:pt x="177103" y="4220993"/>
                  <a:pt x="176397" y="4219735"/>
                  <a:pt x="175617" y="4218371"/>
                </a:cubicBezTo>
                <a:cubicBezTo>
                  <a:pt x="174911" y="4218700"/>
                  <a:pt x="174192" y="4219035"/>
                  <a:pt x="173450" y="4219384"/>
                </a:cubicBezTo>
                <a:cubicBezTo>
                  <a:pt x="173036" y="4218731"/>
                  <a:pt x="172597" y="4218037"/>
                  <a:pt x="172171" y="4217367"/>
                </a:cubicBezTo>
                <a:cubicBezTo>
                  <a:pt x="171416" y="4217752"/>
                  <a:pt x="170649" y="4218139"/>
                  <a:pt x="169723" y="4218611"/>
                </a:cubicBezTo>
                <a:cubicBezTo>
                  <a:pt x="167458" y="4217134"/>
                  <a:pt x="166228" y="4220781"/>
                  <a:pt x="164706" y="4217004"/>
                </a:cubicBezTo>
                <a:cubicBezTo>
                  <a:pt x="161272" y="4215308"/>
                  <a:pt x="158325" y="4219310"/>
                  <a:pt x="156596" y="4214897"/>
                </a:cubicBezTo>
                <a:cubicBezTo>
                  <a:pt x="154196" y="4217058"/>
                  <a:pt x="151347" y="4214089"/>
                  <a:pt x="148936" y="4216198"/>
                </a:cubicBezTo>
                <a:cubicBezTo>
                  <a:pt x="146305" y="4211212"/>
                  <a:pt x="140155" y="4213703"/>
                  <a:pt x="136137" y="4214562"/>
                </a:cubicBezTo>
                <a:cubicBezTo>
                  <a:pt x="129561" y="4206786"/>
                  <a:pt x="98105" y="4215715"/>
                  <a:pt x="93344" y="4208218"/>
                </a:cubicBezTo>
                <a:cubicBezTo>
                  <a:pt x="89471" y="4210144"/>
                  <a:pt x="85501" y="4206902"/>
                  <a:pt x="81690" y="4210147"/>
                </a:cubicBezTo>
                <a:cubicBezTo>
                  <a:pt x="80679" y="4208293"/>
                  <a:pt x="79912" y="4207239"/>
                  <a:pt x="77805" y="4208387"/>
                </a:cubicBezTo>
                <a:cubicBezTo>
                  <a:pt x="73908" y="4208102"/>
                  <a:pt x="69743" y="4210756"/>
                  <a:pt x="68148" y="4206333"/>
                </a:cubicBezTo>
                <a:close/>
                <a:moveTo>
                  <a:pt x="973562" y="4204939"/>
                </a:moveTo>
                <a:cubicBezTo>
                  <a:pt x="971922" y="4203538"/>
                  <a:pt x="969952" y="4203248"/>
                  <a:pt x="967626" y="4205527"/>
                </a:cubicBezTo>
                <a:cubicBezTo>
                  <a:pt x="968235" y="4207949"/>
                  <a:pt x="969618" y="4208894"/>
                  <a:pt x="971392" y="4209447"/>
                </a:cubicBezTo>
                <a:lnTo>
                  <a:pt x="976715" y="4210805"/>
                </a:lnTo>
                <a:lnTo>
                  <a:pt x="977770" y="4216396"/>
                </a:lnTo>
                <a:cubicBezTo>
                  <a:pt x="981375" y="4214025"/>
                  <a:pt x="979633" y="4217170"/>
                  <a:pt x="980827" y="4219158"/>
                </a:cubicBezTo>
                <a:cubicBezTo>
                  <a:pt x="987208" y="4224091"/>
                  <a:pt x="992566" y="4231139"/>
                  <a:pt x="997267" y="4238106"/>
                </a:cubicBezTo>
                <a:cubicBezTo>
                  <a:pt x="1001675" y="4238870"/>
                  <a:pt x="1000445" y="4239921"/>
                  <a:pt x="1001091" y="4242464"/>
                </a:cubicBezTo>
                <a:cubicBezTo>
                  <a:pt x="1003952" y="4244573"/>
                  <a:pt x="1008190" y="4246887"/>
                  <a:pt x="1007399" y="4251113"/>
                </a:cubicBezTo>
                <a:cubicBezTo>
                  <a:pt x="1008580" y="4255034"/>
                  <a:pt x="1012611" y="4257479"/>
                  <a:pt x="1013512" y="4260735"/>
                </a:cubicBezTo>
                <a:cubicBezTo>
                  <a:pt x="1013183" y="4262064"/>
                  <a:pt x="1013281" y="4262173"/>
                  <a:pt x="1014486" y="4262651"/>
                </a:cubicBezTo>
                <a:cubicBezTo>
                  <a:pt x="1016349" y="4263009"/>
                  <a:pt x="1016155" y="4265536"/>
                  <a:pt x="1018213" y="4265485"/>
                </a:cubicBezTo>
                <a:cubicBezTo>
                  <a:pt x="1019138" y="4267616"/>
                  <a:pt x="1019175" y="4269501"/>
                  <a:pt x="1019516" y="4271839"/>
                </a:cubicBezTo>
                <a:cubicBezTo>
                  <a:pt x="1019309" y="4273099"/>
                  <a:pt x="1021001" y="4274224"/>
                  <a:pt x="1020185" y="4275804"/>
                </a:cubicBezTo>
                <a:cubicBezTo>
                  <a:pt x="1020064" y="4276038"/>
                  <a:pt x="1020612" y="4276882"/>
                  <a:pt x="1021014" y="4277061"/>
                </a:cubicBezTo>
                <a:cubicBezTo>
                  <a:pt x="1025763" y="4278675"/>
                  <a:pt x="1020210" y="4280758"/>
                  <a:pt x="1019869" y="4283081"/>
                </a:cubicBezTo>
                <a:cubicBezTo>
                  <a:pt x="1014474" y="4287274"/>
                  <a:pt x="1015290" y="4296655"/>
                  <a:pt x="1012526" y="4302787"/>
                </a:cubicBezTo>
                <a:cubicBezTo>
                  <a:pt x="1004695" y="4304721"/>
                  <a:pt x="1003051" y="4315442"/>
                  <a:pt x="995452" y="4315133"/>
                </a:cubicBezTo>
                <a:cubicBezTo>
                  <a:pt x="993784" y="4315944"/>
                  <a:pt x="992481" y="4317570"/>
                  <a:pt x="990727" y="4319340"/>
                </a:cubicBezTo>
                <a:cubicBezTo>
                  <a:pt x="983518" y="4322200"/>
                  <a:pt x="981204" y="4327298"/>
                  <a:pt x="974604" y="4330977"/>
                </a:cubicBezTo>
                <a:cubicBezTo>
                  <a:pt x="970208" y="4331574"/>
                  <a:pt x="962487" y="4335093"/>
                  <a:pt x="960746" y="4339522"/>
                </a:cubicBezTo>
                <a:cubicBezTo>
                  <a:pt x="960295" y="4342036"/>
                  <a:pt x="957457" y="4340341"/>
                  <a:pt x="955948" y="4341646"/>
                </a:cubicBezTo>
                <a:cubicBezTo>
                  <a:pt x="952648" y="4341665"/>
                  <a:pt x="950444" y="4343533"/>
                  <a:pt x="948325" y="4345684"/>
                </a:cubicBezTo>
                <a:lnTo>
                  <a:pt x="941213" y="4351419"/>
                </a:lnTo>
                <a:lnTo>
                  <a:pt x="941212" y="4351418"/>
                </a:lnTo>
                <a:lnTo>
                  <a:pt x="941212" y="4351419"/>
                </a:lnTo>
                <a:lnTo>
                  <a:pt x="941213" y="4351419"/>
                </a:lnTo>
                <a:lnTo>
                  <a:pt x="947069" y="4352856"/>
                </a:lnTo>
                <a:cubicBezTo>
                  <a:pt x="956670" y="4351422"/>
                  <a:pt x="974647" y="4342777"/>
                  <a:pt x="975286" y="4339553"/>
                </a:cubicBezTo>
                <a:cubicBezTo>
                  <a:pt x="976443" y="4337789"/>
                  <a:pt x="979512" y="4340331"/>
                  <a:pt x="979621" y="4336756"/>
                </a:cubicBezTo>
                <a:cubicBezTo>
                  <a:pt x="981143" y="4335045"/>
                  <a:pt x="986319" y="4336380"/>
                  <a:pt x="985917" y="4333099"/>
                </a:cubicBezTo>
                <a:cubicBezTo>
                  <a:pt x="982885" y="4328135"/>
                  <a:pt x="990313" y="4333196"/>
                  <a:pt x="992189" y="4329706"/>
                </a:cubicBezTo>
                <a:cubicBezTo>
                  <a:pt x="993528" y="4325569"/>
                  <a:pt x="1000908" y="4325441"/>
                  <a:pt x="1002260" y="4321331"/>
                </a:cubicBezTo>
                <a:cubicBezTo>
                  <a:pt x="1004281" y="4320659"/>
                  <a:pt x="1004500" y="4318925"/>
                  <a:pt x="1004963" y="4317282"/>
                </a:cubicBezTo>
                <a:cubicBezTo>
                  <a:pt x="1006583" y="4315456"/>
                  <a:pt x="1009420" y="4314657"/>
                  <a:pt x="1011478" y="4313256"/>
                </a:cubicBezTo>
                <a:cubicBezTo>
                  <a:pt x="1011101" y="4312515"/>
                  <a:pt x="1010735" y="4311785"/>
                  <a:pt x="1010358" y="4311057"/>
                </a:cubicBezTo>
                <a:cubicBezTo>
                  <a:pt x="1018675" y="4306981"/>
                  <a:pt x="1024387" y="4294650"/>
                  <a:pt x="1022828" y="4285728"/>
                </a:cubicBezTo>
                <a:cubicBezTo>
                  <a:pt x="1025361" y="4284859"/>
                  <a:pt x="1025799" y="4282609"/>
                  <a:pt x="1024289" y="4280666"/>
                </a:cubicBezTo>
                <a:cubicBezTo>
                  <a:pt x="1024192" y="4278068"/>
                  <a:pt x="1028064" y="4278412"/>
                  <a:pt x="1025726" y="4275914"/>
                </a:cubicBezTo>
                <a:cubicBezTo>
                  <a:pt x="1031194" y="4272188"/>
                  <a:pt x="1023571" y="4264890"/>
                  <a:pt x="1022755" y="4259892"/>
                </a:cubicBezTo>
                <a:cubicBezTo>
                  <a:pt x="1022438" y="4256946"/>
                  <a:pt x="1018249" y="4254626"/>
                  <a:pt x="1017251" y="4251017"/>
                </a:cubicBezTo>
                <a:cubicBezTo>
                  <a:pt x="1011356" y="4248004"/>
                  <a:pt x="1019857" y="4246788"/>
                  <a:pt x="1007922" y="4242066"/>
                </a:cubicBezTo>
                <a:cubicBezTo>
                  <a:pt x="1014730" y="4235043"/>
                  <a:pt x="990484" y="4226269"/>
                  <a:pt x="992323" y="4219581"/>
                </a:cubicBezTo>
                <a:lnTo>
                  <a:pt x="976777" y="4210821"/>
                </a:lnTo>
                <a:lnTo>
                  <a:pt x="977514" y="4211009"/>
                </a:lnTo>
                <a:cubicBezTo>
                  <a:pt x="976510" y="4208849"/>
                  <a:pt x="975201" y="4206339"/>
                  <a:pt x="973562" y="4204939"/>
                </a:cubicBezTo>
                <a:close/>
                <a:moveTo>
                  <a:pt x="962708" y="4201445"/>
                </a:moveTo>
                <a:cubicBezTo>
                  <a:pt x="961434" y="4201144"/>
                  <a:pt x="960563" y="4201224"/>
                  <a:pt x="961488" y="4202666"/>
                </a:cubicBezTo>
                <a:cubicBezTo>
                  <a:pt x="962718" y="4203453"/>
                  <a:pt x="966177" y="4204871"/>
                  <a:pt x="966347" y="4202512"/>
                </a:cubicBezTo>
                <a:cubicBezTo>
                  <a:pt x="965659" y="4202430"/>
                  <a:pt x="963982" y="4201747"/>
                  <a:pt x="962708" y="4201445"/>
                </a:cubicBezTo>
                <a:close/>
                <a:moveTo>
                  <a:pt x="200168" y="4197653"/>
                </a:moveTo>
                <a:cubicBezTo>
                  <a:pt x="197988" y="4198091"/>
                  <a:pt x="198304" y="4199744"/>
                  <a:pt x="197355" y="4200295"/>
                </a:cubicBezTo>
                <a:cubicBezTo>
                  <a:pt x="194980" y="4202352"/>
                  <a:pt x="194688" y="4201279"/>
                  <a:pt x="192995" y="4199968"/>
                </a:cubicBezTo>
                <a:cubicBezTo>
                  <a:pt x="188781" y="4205230"/>
                  <a:pt x="200740" y="4205229"/>
                  <a:pt x="200168" y="4197653"/>
                </a:cubicBezTo>
                <a:close/>
                <a:moveTo>
                  <a:pt x="209520" y="4197014"/>
                </a:moveTo>
                <a:cubicBezTo>
                  <a:pt x="205855" y="4196140"/>
                  <a:pt x="207279" y="4202519"/>
                  <a:pt x="210543" y="4199875"/>
                </a:cubicBezTo>
                <a:cubicBezTo>
                  <a:pt x="210105" y="4199187"/>
                  <a:pt x="209667" y="4198507"/>
                  <a:pt x="209277" y="4197895"/>
                </a:cubicBezTo>
                <a:cubicBezTo>
                  <a:pt x="209606" y="4196665"/>
                  <a:pt x="210434" y="4197722"/>
                  <a:pt x="209520" y="4197014"/>
                </a:cubicBezTo>
                <a:close/>
                <a:moveTo>
                  <a:pt x="215962" y="4193376"/>
                </a:moveTo>
                <a:cubicBezTo>
                  <a:pt x="215889" y="4194357"/>
                  <a:pt x="215098" y="4194867"/>
                  <a:pt x="214391" y="4194678"/>
                </a:cubicBezTo>
                <a:cubicBezTo>
                  <a:pt x="212601" y="4193787"/>
                  <a:pt x="211542" y="4196010"/>
                  <a:pt x="209995" y="4195329"/>
                </a:cubicBezTo>
                <a:cubicBezTo>
                  <a:pt x="209837" y="4195887"/>
                  <a:pt x="209679" y="4196446"/>
                  <a:pt x="209533" y="4197002"/>
                </a:cubicBezTo>
                <a:cubicBezTo>
                  <a:pt x="212565" y="4198496"/>
                  <a:pt x="217278" y="4198302"/>
                  <a:pt x="217643" y="4193840"/>
                </a:cubicBezTo>
                <a:cubicBezTo>
                  <a:pt x="217083" y="4193685"/>
                  <a:pt x="216522" y="4193530"/>
                  <a:pt x="215962" y="4193376"/>
                </a:cubicBezTo>
                <a:close/>
                <a:moveTo>
                  <a:pt x="951783" y="4193145"/>
                </a:moveTo>
                <a:cubicBezTo>
                  <a:pt x="950285" y="4194246"/>
                  <a:pt x="948823" y="4194340"/>
                  <a:pt x="947106" y="4193590"/>
                </a:cubicBezTo>
                <a:cubicBezTo>
                  <a:pt x="945657" y="4195471"/>
                  <a:pt x="959175" y="4200389"/>
                  <a:pt x="961306" y="4201119"/>
                </a:cubicBezTo>
                <a:cubicBezTo>
                  <a:pt x="963205" y="4197895"/>
                  <a:pt x="960088" y="4197687"/>
                  <a:pt x="958566" y="4195221"/>
                </a:cubicBezTo>
                <a:cubicBezTo>
                  <a:pt x="956532" y="4193358"/>
                  <a:pt x="952988" y="4197636"/>
                  <a:pt x="951783" y="4193145"/>
                </a:cubicBezTo>
                <a:close/>
                <a:moveTo>
                  <a:pt x="934198" y="4186457"/>
                </a:moveTo>
                <a:cubicBezTo>
                  <a:pt x="929741" y="4187197"/>
                  <a:pt x="936573" y="4189292"/>
                  <a:pt x="939288" y="4189199"/>
                </a:cubicBezTo>
                <a:cubicBezTo>
                  <a:pt x="941395" y="4184247"/>
                  <a:pt x="936609" y="4188086"/>
                  <a:pt x="934198" y="4186457"/>
                </a:cubicBezTo>
                <a:close/>
                <a:moveTo>
                  <a:pt x="228847" y="4186120"/>
                </a:moveTo>
                <a:cubicBezTo>
                  <a:pt x="225571" y="4184240"/>
                  <a:pt x="225071" y="4187654"/>
                  <a:pt x="222758" y="4189173"/>
                </a:cubicBezTo>
                <a:cubicBezTo>
                  <a:pt x="223403" y="4190237"/>
                  <a:pt x="223951" y="4191164"/>
                  <a:pt x="224511" y="4192092"/>
                </a:cubicBezTo>
                <a:cubicBezTo>
                  <a:pt x="225583" y="4191490"/>
                  <a:pt x="226569" y="4190934"/>
                  <a:pt x="227604" y="4190347"/>
                </a:cubicBezTo>
                <a:cubicBezTo>
                  <a:pt x="227251" y="4189636"/>
                  <a:pt x="226886" y="4188922"/>
                  <a:pt x="226520" y="4188207"/>
                </a:cubicBezTo>
                <a:cubicBezTo>
                  <a:pt x="227799" y="4187415"/>
                  <a:pt x="228372" y="4186908"/>
                  <a:pt x="228847" y="4186120"/>
                </a:cubicBezTo>
                <a:close/>
                <a:moveTo>
                  <a:pt x="920364" y="4182616"/>
                </a:moveTo>
                <a:cubicBezTo>
                  <a:pt x="917137" y="4184338"/>
                  <a:pt x="923554" y="4185163"/>
                  <a:pt x="924894" y="4185644"/>
                </a:cubicBezTo>
                <a:cubicBezTo>
                  <a:pt x="937510" y="4188776"/>
                  <a:pt x="925564" y="4183021"/>
                  <a:pt x="920364" y="4182616"/>
                </a:cubicBezTo>
                <a:close/>
                <a:moveTo>
                  <a:pt x="903619" y="4180698"/>
                </a:moveTo>
                <a:cubicBezTo>
                  <a:pt x="905507" y="4182595"/>
                  <a:pt x="908905" y="4183637"/>
                  <a:pt x="911072" y="4182136"/>
                </a:cubicBezTo>
                <a:cubicBezTo>
                  <a:pt x="912168" y="4182356"/>
                  <a:pt x="913179" y="4182245"/>
                  <a:pt x="914202" y="4181788"/>
                </a:cubicBezTo>
                <a:cubicBezTo>
                  <a:pt x="912862" y="4179472"/>
                  <a:pt x="909586" y="4179765"/>
                  <a:pt x="907906" y="4180903"/>
                </a:cubicBezTo>
                <a:cubicBezTo>
                  <a:pt x="906311" y="4180731"/>
                  <a:pt x="905044" y="4179523"/>
                  <a:pt x="903619" y="4180698"/>
                </a:cubicBezTo>
                <a:close/>
                <a:moveTo>
                  <a:pt x="877147" y="4175648"/>
                </a:moveTo>
                <a:cubicBezTo>
                  <a:pt x="875434" y="4176310"/>
                  <a:pt x="874953" y="4177393"/>
                  <a:pt x="878423" y="4177883"/>
                </a:cubicBezTo>
                <a:cubicBezTo>
                  <a:pt x="879836" y="4176348"/>
                  <a:pt x="883039" y="4178347"/>
                  <a:pt x="883258" y="4175937"/>
                </a:cubicBezTo>
                <a:cubicBezTo>
                  <a:pt x="881803" y="4174744"/>
                  <a:pt x="878859" y="4174986"/>
                  <a:pt x="877147" y="4175648"/>
                </a:cubicBezTo>
                <a:close/>
                <a:moveTo>
                  <a:pt x="242656" y="4175517"/>
                </a:moveTo>
                <a:cubicBezTo>
                  <a:pt x="239855" y="4175428"/>
                  <a:pt x="237176" y="4178414"/>
                  <a:pt x="234412" y="4179533"/>
                </a:cubicBezTo>
                <a:cubicBezTo>
                  <a:pt x="237712" y="4184149"/>
                  <a:pt x="228761" y="4180127"/>
                  <a:pt x="228847" y="4186119"/>
                </a:cubicBezTo>
                <a:cubicBezTo>
                  <a:pt x="231647" y="4188275"/>
                  <a:pt x="237042" y="4185755"/>
                  <a:pt x="237334" y="4188226"/>
                </a:cubicBezTo>
                <a:cubicBezTo>
                  <a:pt x="237164" y="4191802"/>
                  <a:pt x="246638" y="4194825"/>
                  <a:pt x="250158" y="4195603"/>
                </a:cubicBezTo>
                <a:cubicBezTo>
                  <a:pt x="259486" y="4193976"/>
                  <a:pt x="267925" y="4192350"/>
                  <a:pt x="277424" y="4193331"/>
                </a:cubicBezTo>
                <a:cubicBezTo>
                  <a:pt x="278849" y="4188312"/>
                  <a:pt x="284341" y="4193712"/>
                  <a:pt x="287763" y="4193149"/>
                </a:cubicBezTo>
                <a:cubicBezTo>
                  <a:pt x="305530" y="4188741"/>
                  <a:pt x="324832" y="4201349"/>
                  <a:pt x="342794" y="4199533"/>
                </a:cubicBezTo>
                <a:cubicBezTo>
                  <a:pt x="345412" y="4199724"/>
                  <a:pt x="344329" y="4196871"/>
                  <a:pt x="346253" y="4197177"/>
                </a:cubicBezTo>
                <a:cubicBezTo>
                  <a:pt x="348591" y="4200980"/>
                  <a:pt x="358881" y="4200726"/>
                  <a:pt x="361926" y="4197490"/>
                </a:cubicBezTo>
                <a:cubicBezTo>
                  <a:pt x="363484" y="4198789"/>
                  <a:pt x="361682" y="4200522"/>
                  <a:pt x="363083" y="4201474"/>
                </a:cubicBezTo>
                <a:cubicBezTo>
                  <a:pt x="368343" y="4199060"/>
                  <a:pt x="374858" y="4203831"/>
                  <a:pt x="380302" y="4204458"/>
                </a:cubicBezTo>
                <a:cubicBezTo>
                  <a:pt x="382031" y="4203369"/>
                  <a:pt x="382701" y="4203332"/>
                  <a:pt x="383553" y="4205335"/>
                </a:cubicBezTo>
                <a:cubicBezTo>
                  <a:pt x="386878" y="4207222"/>
                  <a:pt x="391798" y="4203306"/>
                  <a:pt x="393758" y="4208276"/>
                </a:cubicBezTo>
                <a:cubicBezTo>
                  <a:pt x="394708" y="4207696"/>
                  <a:pt x="395695" y="4207101"/>
                  <a:pt x="396706" y="4206486"/>
                </a:cubicBezTo>
                <a:cubicBezTo>
                  <a:pt x="388960" y="4202890"/>
                  <a:pt x="378828" y="4195985"/>
                  <a:pt x="369585" y="4197861"/>
                </a:cubicBezTo>
                <a:cubicBezTo>
                  <a:pt x="368441" y="4195450"/>
                  <a:pt x="365238" y="4194198"/>
                  <a:pt x="362766" y="4196024"/>
                </a:cubicBezTo>
                <a:cubicBezTo>
                  <a:pt x="361694" y="4193295"/>
                  <a:pt x="358248" y="4192425"/>
                  <a:pt x="355995" y="4194102"/>
                </a:cubicBezTo>
                <a:cubicBezTo>
                  <a:pt x="355496" y="4193398"/>
                  <a:pt x="355057" y="4192778"/>
                  <a:pt x="354631" y="4192174"/>
                </a:cubicBezTo>
                <a:cubicBezTo>
                  <a:pt x="338191" y="4194382"/>
                  <a:pt x="321727" y="4178978"/>
                  <a:pt x="307332" y="4180716"/>
                </a:cubicBezTo>
                <a:cubicBezTo>
                  <a:pt x="306894" y="4180024"/>
                  <a:pt x="306456" y="4179329"/>
                  <a:pt x="306030" y="4178652"/>
                </a:cubicBezTo>
                <a:cubicBezTo>
                  <a:pt x="296214" y="4182344"/>
                  <a:pt x="284986" y="4174494"/>
                  <a:pt x="275000" y="4176381"/>
                </a:cubicBezTo>
                <a:cubicBezTo>
                  <a:pt x="274866" y="4179152"/>
                  <a:pt x="272382" y="4178473"/>
                  <a:pt x="270422" y="4177792"/>
                </a:cubicBezTo>
                <a:cubicBezTo>
                  <a:pt x="267365" y="4175968"/>
                  <a:pt x="265234" y="4178508"/>
                  <a:pt x="262263" y="4177335"/>
                </a:cubicBezTo>
                <a:cubicBezTo>
                  <a:pt x="260911" y="4176998"/>
                  <a:pt x="260935" y="4177022"/>
                  <a:pt x="259827" y="4178778"/>
                </a:cubicBezTo>
                <a:cubicBezTo>
                  <a:pt x="258755" y="4181908"/>
                  <a:pt x="250462" y="4175519"/>
                  <a:pt x="253592" y="4181050"/>
                </a:cubicBezTo>
                <a:cubicBezTo>
                  <a:pt x="252082" y="4183169"/>
                  <a:pt x="250267" y="4180416"/>
                  <a:pt x="249646" y="4179363"/>
                </a:cubicBezTo>
                <a:cubicBezTo>
                  <a:pt x="247539" y="4178027"/>
                  <a:pt x="241840" y="4178402"/>
                  <a:pt x="242656" y="4175517"/>
                </a:cubicBezTo>
                <a:close/>
                <a:moveTo>
                  <a:pt x="821833" y="4173771"/>
                </a:moveTo>
                <a:lnTo>
                  <a:pt x="821554" y="4175097"/>
                </a:lnTo>
                <a:lnTo>
                  <a:pt x="821553" y="4175097"/>
                </a:lnTo>
                <a:cubicBezTo>
                  <a:pt x="822150" y="4175580"/>
                  <a:pt x="822296" y="4174172"/>
                  <a:pt x="821833" y="4173771"/>
                </a:cubicBezTo>
                <a:close/>
                <a:moveTo>
                  <a:pt x="832501" y="4173125"/>
                </a:moveTo>
                <a:lnTo>
                  <a:pt x="832501" y="4173126"/>
                </a:lnTo>
                <a:cubicBezTo>
                  <a:pt x="832452" y="4173159"/>
                  <a:pt x="832489" y="4173237"/>
                  <a:pt x="832330" y="4173219"/>
                </a:cubicBezTo>
                <a:lnTo>
                  <a:pt x="832199" y="4173165"/>
                </a:lnTo>
                <a:close/>
                <a:moveTo>
                  <a:pt x="831575" y="4172906"/>
                </a:moveTo>
                <a:lnTo>
                  <a:pt x="832199" y="4173165"/>
                </a:lnTo>
                <a:lnTo>
                  <a:pt x="831551" y="4173250"/>
                </a:lnTo>
                <a:cubicBezTo>
                  <a:pt x="831478" y="4173041"/>
                  <a:pt x="831575" y="4173025"/>
                  <a:pt x="831575" y="4172906"/>
                </a:cubicBezTo>
                <a:close/>
                <a:moveTo>
                  <a:pt x="863706" y="4172140"/>
                </a:moveTo>
                <a:cubicBezTo>
                  <a:pt x="861844" y="4171750"/>
                  <a:pt x="860163" y="4171972"/>
                  <a:pt x="861411" y="4173505"/>
                </a:cubicBezTo>
                <a:cubicBezTo>
                  <a:pt x="863226" y="4173671"/>
                  <a:pt x="865491" y="4175414"/>
                  <a:pt x="867086" y="4174441"/>
                </a:cubicBezTo>
                <a:cubicBezTo>
                  <a:pt x="867610" y="4173530"/>
                  <a:pt x="865567" y="4172529"/>
                  <a:pt x="863706" y="4172140"/>
                </a:cubicBezTo>
                <a:close/>
                <a:moveTo>
                  <a:pt x="810447" y="4171087"/>
                </a:moveTo>
                <a:cubicBezTo>
                  <a:pt x="809144" y="4176639"/>
                  <a:pt x="807476" y="4167796"/>
                  <a:pt x="803177" y="4172383"/>
                </a:cubicBezTo>
                <a:cubicBezTo>
                  <a:pt x="799803" y="4177534"/>
                  <a:pt x="801728" y="4173523"/>
                  <a:pt x="800351" y="4171184"/>
                </a:cubicBezTo>
                <a:cubicBezTo>
                  <a:pt x="798013" y="4173171"/>
                  <a:pt x="794798" y="4170655"/>
                  <a:pt x="792631" y="4172457"/>
                </a:cubicBezTo>
                <a:cubicBezTo>
                  <a:pt x="790439" y="4172327"/>
                  <a:pt x="788722" y="4170329"/>
                  <a:pt x="786676" y="4171846"/>
                </a:cubicBezTo>
                <a:cubicBezTo>
                  <a:pt x="786079" y="4175888"/>
                  <a:pt x="781512" y="4172590"/>
                  <a:pt x="778663" y="4172284"/>
                </a:cubicBezTo>
                <a:cubicBezTo>
                  <a:pt x="775630" y="4173366"/>
                  <a:pt x="772269" y="4173066"/>
                  <a:pt x="769103" y="4173238"/>
                </a:cubicBezTo>
                <a:cubicBezTo>
                  <a:pt x="767654" y="4174478"/>
                  <a:pt x="765328" y="4174387"/>
                  <a:pt x="764001" y="4173683"/>
                </a:cubicBezTo>
                <a:cubicBezTo>
                  <a:pt x="760761" y="4174916"/>
                  <a:pt x="758801" y="4176503"/>
                  <a:pt x="755769" y="4175070"/>
                </a:cubicBezTo>
                <a:cubicBezTo>
                  <a:pt x="751275" y="4176678"/>
                  <a:pt x="747427" y="4178466"/>
                  <a:pt x="742921" y="4178626"/>
                </a:cubicBezTo>
                <a:cubicBezTo>
                  <a:pt x="728636" y="4181163"/>
                  <a:pt x="715423" y="4187282"/>
                  <a:pt x="701200" y="4188881"/>
                </a:cubicBezTo>
                <a:cubicBezTo>
                  <a:pt x="688815" y="4193502"/>
                  <a:pt x="676491" y="4198588"/>
                  <a:pt x="663826" y="4201808"/>
                </a:cubicBezTo>
                <a:cubicBezTo>
                  <a:pt x="660587" y="4203720"/>
                  <a:pt x="656763" y="4204613"/>
                  <a:pt x="654084" y="4205962"/>
                </a:cubicBezTo>
                <a:cubicBezTo>
                  <a:pt x="653365" y="4207124"/>
                  <a:pt x="652281" y="4207587"/>
                  <a:pt x="650856" y="4207352"/>
                </a:cubicBezTo>
                <a:cubicBezTo>
                  <a:pt x="648226" y="4210041"/>
                  <a:pt x="643148" y="4209680"/>
                  <a:pt x="641504" y="4212114"/>
                </a:cubicBezTo>
                <a:lnTo>
                  <a:pt x="641504" y="4212117"/>
                </a:lnTo>
                <a:cubicBezTo>
                  <a:pt x="637510" y="4215199"/>
                  <a:pt x="625819" y="4214807"/>
                  <a:pt x="628620" y="4222784"/>
                </a:cubicBezTo>
                <a:cubicBezTo>
                  <a:pt x="636633" y="4226289"/>
                  <a:pt x="643562" y="4219797"/>
                  <a:pt x="651392" y="4219753"/>
                </a:cubicBezTo>
                <a:cubicBezTo>
                  <a:pt x="655557" y="4216536"/>
                  <a:pt x="660672" y="4218602"/>
                  <a:pt x="663631" y="4214350"/>
                </a:cubicBezTo>
                <a:cubicBezTo>
                  <a:pt x="666030" y="4215780"/>
                  <a:pt x="667930" y="4214235"/>
                  <a:pt x="670061" y="4214344"/>
                </a:cubicBezTo>
                <a:cubicBezTo>
                  <a:pt x="672131" y="4215030"/>
                  <a:pt x="671522" y="4212561"/>
                  <a:pt x="672874" y="4211888"/>
                </a:cubicBezTo>
                <a:cubicBezTo>
                  <a:pt x="677100" y="4212540"/>
                  <a:pt x="680765" y="4209003"/>
                  <a:pt x="684638" y="4209389"/>
                </a:cubicBezTo>
                <a:cubicBezTo>
                  <a:pt x="691202" y="4204791"/>
                  <a:pt x="698338" y="4206650"/>
                  <a:pt x="704938" y="4202364"/>
                </a:cubicBezTo>
                <a:cubicBezTo>
                  <a:pt x="717810" y="4199691"/>
                  <a:pt x="730353" y="4198258"/>
                  <a:pt x="742629" y="4191091"/>
                </a:cubicBezTo>
                <a:cubicBezTo>
                  <a:pt x="749728" y="4192418"/>
                  <a:pt x="757145" y="4189007"/>
                  <a:pt x="763745" y="4186176"/>
                </a:cubicBezTo>
                <a:cubicBezTo>
                  <a:pt x="771246" y="4185828"/>
                  <a:pt x="778748" y="4183330"/>
                  <a:pt x="785494" y="4179577"/>
                </a:cubicBezTo>
                <a:cubicBezTo>
                  <a:pt x="790414" y="4181803"/>
                  <a:pt x="794019" y="4179086"/>
                  <a:pt x="798598" y="4177806"/>
                </a:cubicBezTo>
                <a:cubicBezTo>
                  <a:pt x="804041" y="4178340"/>
                  <a:pt x="810033" y="4179076"/>
                  <a:pt x="815257" y="4177009"/>
                </a:cubicBezTo>
                <a:cubicBezTo>
                  <a:pt x="817936" y="4177708"/>
                  <a:pt x="822174" y="4179786"/>
                  <a:pt x="821553" y="4175098"/>
                </a:cubicBezTo>
                <a:lnTo>
                  <a:pt x="821554" y="4175097"/>
                </a:lnTo>
                <a:lnTo>
                  <a:pt x="824552" y="4177435"/>
                </a:lnTo>
                <a:cubicBezTo>
                  <a:pt x="825447" y="4178046"/>
                  <a:pt x="826437" y="4178159"/>
                  <a:pt x="828117" y="4176780"/>
                </a:cubicBezTo>
                <a:cubicBezTo>
                  <a:pt x="829590" y="4178119"/>
                  <a:pt x="830601" y="4176187"/>
                  <a:pt x="832367" y="4176183"/>
                </a:cubicBezTo>
                <a:cubicBezTo>
                  <a:pt x="833719" y="4176892"/>
                  <a:pt x="836093" y="4176852"/>
                  <a:pt x="837165" y="4175960"/>
                </a:cubicBezTo>
                <a:cubicBezTo>
                  <a:pt x="839308" y="4175925"/>
                  <a:pt x="843022" y="4178449"/>
                  <a:pt x="843485" y="4175762"/>
                </a:cubicBezTo>
                <a:cubicBezTo>
                  <a:pt x="842207" y="4175172"/>
                  <a:pt x="842121" y="4175020"/>
                  <a:pt x="842268" y="4173623"/>
                </a:cubicBezTo>
                <a:cubicBezTo>
                  <a:pt x="835679" y="4166041"/>
                  <a:pt x="838699" y="4177408"/>
                  <a:pt x="834315" y="4171457"/>
                </a:cubicBezTo>
                <a:cubicBezTo>
                  <a:pt x="832769" y="4170404"/>
                  <a:pt x="832574" y="4171732"/>
                  <a:pt x="832513" y="4172872"/>
                </a:cubicBezTo>
                <a:cubicBezTo>
                  <a:pt x="832209" y="4172552"/>
                  <a:pt x="831636" y="4172352"/>
                  <a:pt x="831575" y="4172906"/>
                </a:cubicBezTo>
                <a:cubicBezTo>
                  <a:pt x="824074" y="4169408"/>
                  <a:pt x="817900" y="4172519"/>
                  <a:pt x="810447" y="4171087"/>
                </a:cubicBezTo>
                <a:close/>
                <a:moveTo>
                  <a:pt x="844028" y="4170722"/>
                </a:moveTo>
                <a:cubicBezTo>
                  <a:pt x="843139" y="4171042"/>
                  <a:pt x="842408" y="4172185"/>
                  <a:pt x="842268" y="4173622"/>
                </a:cubicBezTo>
                <a:cubicBezTo>
                  <a:pt x="843546" y="4174213"/>
                  <a:pt x="843631" y="4174364"/>
                  <a:pt x="843485" y="4175761"/>
                </a:cubicBezTo>
                <a:lnTo>
                  <a:pt x="843485" y="4175760"/>
                </a:lnTo>
                <a:cubicBezTo>
                  <a:pt x="846177" y="4174444"/>
                  <a:pt x="857100" y="4176869"/>
                  <a:pt x="854543" y="4171676"/>
                </a:cubicBezTo>
                <a:cubicBezTo>
                  <a:pt x="853836" y="4172035"/>
                  <a:pt x="853118" y="4172395"/>
                  <a:pt x="852436" y="4172735"/>
                </a:cubicBezTo>
                <a:cubicBezTo>
                  <a:pt x="851973" y="4172034"/>
                  <a:pt x="851547" y="4171390"/>
                  <a:pt x="851121" y="4170754"/>
                </a:cubicBezTo>
                <a:cubicBezTo>
                  <a:pt x="849599" y="4171353"/>
                  <a:pt x="848247" y="4172966"/>
                  <a:pt x="846737" y="4172760"/>
                </a:cubicBezTo>
                <a:cubicBezTo>
                  <a:pt x="845964" y="4170905"/>
                  <a:pt x="844917" y="4170402"/>
                  <a:pt x="844028" y="4170722"/>
                </a:cubicBezTo>
                <a:close/>
                <a:moveTo>
                  <a:pt x="251254" y="4170681"/>
                </a:moveTo>
                <a:cubicBezTo>
                  <a:pt x="250669" y="4173146"/>
                  <a:pt x="245360" y="4170978"/>
                  <a:pt x="244812" y="4174309"/>
                </a:cubicBezTo>
                <a:cubicBezTo>
                  <a:pt x="247661" y="4177119"/>
                  <a:pt x="258621" y="4172255"/>
                  <a:pt x="251254" y="4170681"/>
                </a:cubicBezTo>
                <a:close/>
                <a:moveTo>
                  <a:pt x="274184" y="4150001"/>
                </a:moveTo>
                <a:cubicBezTo>
                  <a:pt x="272127" y="4151155"/>
                  <a:pt x="272857" y="4155798"/>
                  <a:pt x="269313" y="4154160"/>
                </a:cubicBezTo>
                <a:lnTo>
                  <a:pt x="269325" y="4154159"/>
                </a:lnTo>
                <a:cubicBezTo>
                  <a:pt x="268096" y="4155861"/>
                  <a:pt x="266013" y="4154334"/>
                  <a:pt x="264576" y="4155418"/>
                </a:cubicBezTo>
                <a:cubicBezTo>
                  <a:pt x="264320" y="4158589"/>
                  <a:pt x="259474" y="4158182"/>
                  <a:pt x="259133" y="4161301"/>
                </a:cubicBezTo>
                <a:cubicBezTo>
                  <a:pt x="257257" y="4162584"/>
                  <a:pt x="253835" y="4163084"/>
                  <a:pt x="256247" y="4165752"/>
                </a:cubicBezTo>
                <a:cubicBezTo>
                  <a:pt x="252971" y="4171197"/>
                  <a:pt x="260606" y="4171897"/>
                  <a:pt x="261313" y="4167128"/>
                </a:cubicBezTo>
                <a:cubicBezTo>
                  <a:pt x="261812" y="4166800"/>
                  <a:pt x="262336" y="4166499"/>
                  <a:pt x="262920" y="4166709"/>
                </a:cubicBezTo>
                <a:cubicBezTo>
                  <a:pt x="265928" y="4167111"/>
                  <a:pt x="266305" y="4163028"/>
                  <a:pt x="269593" y="4162466"/>
                </a:cubicBezTo>
                <a:cubicBezTo>
                  <a:pt x="271944" y="4157973"/>
                  <a:pt x="279738" y="4157955"/>
                  <a:pt x="277655" y="4151040"/>
                </a:cubicBezTo>
                <a:cubicBezTo>
                  <a:pt x="276949" y="4151366"/>
                  <a:pt x="276243" y="4151689"/>
                  <a:pt x="275475" y="4152042"/>
                </a:cubicBezTo>
                <a:cubicBezTo>
                  <a:pt x="275061" y="4151392"/>
                  <a:pt x="274623" y="4150698"/>
                  <a:pt x="274184" y="4150001"/>
                </a:cubicBezTo>
                <a:close/>
                <a:moveTo>
                  <a:pt x="367686" y="4105856"/>
                </a:moveTo>
                <a:cubicBezTo>
                  <a:pt x="368891" y="4106047"/>
                  <a:pt x="369159" y="4107925"/>
                  <a:pt x="369756" y="4108869"/>
                </a:cubicBezTo>
                <a:cubicBezTo>
                  <a:pt x="367296" y="4110515"/>
                  <a:pt x="365287" y="4106896"/>
                  <a:pt x="367686" y="4105856"/>
                </a:cubicBezTo>
                <a:close/>
                <a:moveTo>
                  <a:pt x="181280" y="4103004"/>
                </a:moveTo>
                <a:cubicBezTo>
                  <a:pt x="181670" y="4103187"/>
                  <a:pt x="181938" y="4103273"/>
                  <a:pt x="182108" y="4103262"/>
                </a:cubicBezTo>
                <a:cubicBezTo>
                  <a:pt x="182132" y="4103349"/>
                  <a:pt x="182072" y="4103343"/>
                  <a:pt x="182108" y="4103439"/>
                </a:cubicBezTo>
                <a:cubicBezTo>
                  <a:pt x="182863" y="4105694"/>
                  <a:pt x="181292" y="4103767"/>
                  <a:pt x="181280" y="4103004"/>
                </a:cubicBezTo>
                <a:close/>
                <a:moveTo>
                  <a:pt x="554847" y="4097786"/>
                </a:moveTo>
                <a:cubicBezTo>
                  <a:pt x="554031" y="4098197"/>
                  <a:pt x="553215" y="4098964"/>
                  <a:pt x="552569" y="4098874"/>
                </a:cubicBezTo>
                <a:cubicBezTo>
                  <a:pt x="549233" y="4097834"/>
                  <a:pt x="550195" y="4101159"/>
                  <a:pt x="547260" y="4102054"/>
                </a:cubicBezTo>
                <a:cubicBezTo>
                  <a:pt x="550073" y="4105542"/>
                  <a:pt x="550256" y="4109740"/>
                  <a:pt x="552375" y="4113306"/>
                </a:cubicBezTo>
                <a:cubicBezTo>
                  <a:pt x="554676" y="4114108"/>
                  <a:pt x="554688" y="4114128"/>
                  <a:pt x="554201" y="4116206"/>
                </a:cubicBezTo>
                <a:cubicBezTo>
                  <a:pt x="557928" y="4121428"/>
                  <a:pt x="560010" y="4128185"/>
                  <a:pt x="562750" y="4132413"/>
                </a:cubicBezTo>
                <a:cubicBezTo>
                  <a:pt x="572127" y="4145894"/>
                  <a:pt x="576048" y="4160340"/>
                  <a:pt x="583014" y="4174880"/>
                </a:cubicBezTo>
                <a:cubicBezTo>
                  <a:pt x="582344" y="4175314"/>
                  <a:pt x="581674" y="4175751"/>
                  <a:pt x="581005" y="4176193"/>
                </a:cubicBezTo>
                <a:cubicBezTo>
                  <a:pt x="585632" y="4186810"/>
                  <a:pt x="588384" y="4198570"/>
                  <a:pt x="595776" y="4207326"/>
                </a:cubicBezTo>
                <a:cubicBezTo>
                  <a:pt x="595569" y="4213629"/>
                  <a:pt x="588786" y="4217181"/>
                  <a:pt x="589541" y="4222140"/>
                </a:cubicBezTo>
                <a:cubicBezTo>
                  <a:pt x="583976" y="4223739"/>
                  <a:pt x="586497" y="4226676"/>
                  <a:pt x="585657" y="4230675"/>
                </a:cubicBezTo>
                <a:cubicBezTo>
                  <a:pt x="588896" y="4232463"/>
                  <a:pt x="590248" y="4229059"/>
                  <a:pt x="592342" y="4226438"/>
                </a:cubicBezTo>
                <a:cubicBezTo>
                  <a:pt x="594583" y="4223258"/>
                  <a:pt x="595971" y="4229763"/>
                  <a:pt x="598358" y="4228441"/>
                </a:cubicBezTo>
                <a:cubicBezTo>
                  <a:pt x="604337" y="4225630"/>
                  <a:pt x="598334" y="4226657"/>
                  <a:pt x="598650" y="4224083"/>
                </a:cubicBezTo>
                <a:cubicBezTo>
                  <a:pt x="599612" y="4222955"/>
                  <a:pt x="600757" y="4224799"/>
                  <a:pt x="601902" y="4223596"/>
                </a:cubicBezTo>
                <a:cubicBezTo>
                  <a:pt x="602584" y="4220126"/>
                  <a:pt x="605701" y="4219313"/>
                  <a:pt x="606091" y="4215795"/>
                </a:cubicBezTo>
                <a:cubicBezTo>
                  <a:pt x="608283" y="4213322"/>
                  <a:pt x="601512" y="4212010"/>
                  <a:pt x="604873" y="4210826"/>
                </a:cubicBezTo>
                <a:cubicBezTo>
                  <a:pt x="611413" y="4213127"/>
                  <a:pt x="609038" y="4208620"/>
                  <a:pt x="608368" y="4204586"/>
                </a:cubicBezTo>
                <a:cubicBezTo>
                  <a:pt x="603533" y="4202346"/>
                  <a:pt x="608867" y="4209242"/>
                  <a:pt x="604033" y="4206790"/>
                </a:cubicBezTo>
                <a:cubicBezTo>
                  <a:pt x="603095" y="4203815"/>
                  <a:pt x="600136" y="4205069"/>
                  <a:pt x="598869" y="4202788"/>
                </a:cubicBezTo>
                <a:cubicBezTo>
                  <a:pt x="599198" y="4199307"/>
                  <a:pt x="597591" y="4195125"/>
                  <a:pt x="596945" y="4191719"/>
                </a:cubicBezTo>
                <a:cubicBezTo>
                  <a:pt x="598626" y="4183349"/>
                  <a:pt x="594412" y="4177403"/>
                  <a:pt x="593609" y="4169478"/>
                </a:cubicBezTo>
                <a:cubicBezTo>
                  <a:pt x="585937" y="4143794"/>
                  <a:pt x="568973" y="4121271"/>
                  <a:pt x="554847" y="4097786"/>
                </a:cubicBezTo>
                <a:close/>
                <a:moveTo>
                  <a:pt x="445112" y="4053020"/>
                </a:moveTo>
                <a:cubicBezTo>
                  <a:pt x="446330" y="4053397"/>
                  <a:pt x="451311" y="4054156"/>
                  <a:pt x="449034" y="4055733"/>
                </a:cubicBezTo>
                <a:cubicBezTo>
                  <a:pt x="447621" y="4055560"/>
                  <a:pt x="444077" y="4055172"/>
                  <a:pt x="445112" y="4053020"/>
                </a:cubicBezTo>
                <a:close/>
                <a:moveTo>
                  <a:pt x="625186" y="4010862"/>
                </a:moveTo>
                <a:cubicBezTo>
                  <a:pt x="624820" y="4012098"/>
                  <a:pt x="624881" y="4013519"/>
                  <a:pt x="623322" y="4013810"/>
                </a:cubicBezTo>
                <a:cubicBezTo>
                  <a:pt x="622774" y="4012845"/>
                  <a:pt x="622239" y="4011903"/>
                  <a:pt x="621691" y="4010938"/>
                </a:cubicBezTo>
                <a:cubicBezTo>
                  <a:pt x="622738" y="4009755"/>
                  <a:pt x="623944" y="4010536"/>
                  <a:pt x="625186" y="4010862"/>
                </a:cubicBezTo>
                <a:close/>
                <a:moveTo>
                  <a:pt x="452115" y="4004977"/>
                </a:moveTo>
                <a:lnTo>
                  <a:pt x="452115" y="4004978"/>
                </a:lnTo>
                <a:cubicBezTo>
                  <a:pt x="452078" y="4004978"/>
                  <a:pt x="452115" y="4005015"/>
                  <a:pt x="452066" y="4005009"/>
                </a:cubicBezTo>
                <a:lnTo>
                  <a:pt x="452030" y="4004984"/>
                </a:lnTo>
                <a:close/>
                <a:moveTo>
                  <a:pt x="452151" y="4001787"/>
                </a:moveTo>
                <a:cubicBezTo>
                  <a:pt x="451761" y="4002048"/>
                  <a:pt x="451944" y="4003412"/>
                  <a:pt x="452078" y="4004514"/>
                </a:cubicBezTo>
                <a:cubicBezTo>
                  <a:pt x="452358" y="4004735"/>
                  <a:pt x="452480" y="4004975"/>
                  <a:pt x="452115" y="4004977"/>
                </a:cubicBezTo>
                <a:lnTo>
                  <a:pt x="452066" y="4004515"/>
                </a:lnTo>
                <a:cubicBezTo>
                  <a:pt x="451786" y="4004296"/>
                  <a:pt x="451493" y="4004245"/>
                  <a:pt x="451347" y="4004501"/>
                </a:cubicBezTo>
                <a:lnTo>
                  <a:pt x="452030" y="4004984"/>
                </a:lnTo>
                <a:lnTo>
                  <a:pt x="451286" y="4005038"/>
                </a:lnTo>
                <a:cubicBezTo>
                  <a:pt x="451201" y="4004712"/>
                  <a:pt x="451286" y="4004617"/>
                  <a:pt x="451347" y="4004499"/>
                </a:cubicBezTo>
                <a:cubicBezTo>
                  <a:pt x="450994" y="4004281"/>
                  <a:pt x="450726" y="4004166"/>
                  <a:pt x="450641" y="4004048"/>
                </a:cubicBezTo>
                <a:cubicBezTo>
                  <a:pt x="446793" y="3998922"/>
                  <a:pt x="448157" y="4007083"/>
                  <a:pt x="451299" y="4009502"/>
                </a:cubicBezTo>
                <a:cubicBezTo>
                  <a:pt x="452334" y="4009524"/>
                  <a:pt x="453113" y="4010653"/>
                  <a:pt x="453734" y="4012138"/>
                </a:cubicBezTo>
                <a:cubicBezTo>
                  <a:pt x="455098" y="4012677"/>
                  <a:pt x="457229" y="4012403"/>
                  <a:pt x="457534" y="4014286"/>
                </a:cubicBezTo>
                <a:cubicBezTo>
                  <a:pt x="452188" y="4016075"/>
                  <a:pt x="459044" y="4020187"/>
                  <a:pt x="456900" y="4023655"/>
                </a:cubicBezTo>
                <a:cubicBezTo>
                  <a:pt x="455926" y="4025682"/>
                  <a:pt x="458800" y="4025744"/>
                  <a:pt x="459519" y="4027229"/>
                </a:cubicBezTo>
                <a:cubicBezTo>
                  <a:pt x="455232" y="4028610"/>
                  <a:pt x="457582" y="4034925"/>
                  <a:pt x="453515" y="4036423"/>
                </a:cubicBezTo>
                <a:cubicBezTo>
                  <a:pt x="454063" y="4038019"/>
                  <a:pt x="456511" y="4044126"/>
                  <a:pt x="453308" y="4042670"/>
                </a:cubicBezTo>
                <a:cubicBezTo>
                  <a:pt x="451895" y="4042446"/>
                  <a:pt x="451871" y="4042462"/>
                  <a:pt x="450921" y="4045000"/>
                </a:cubicBezTo>
                <a:cubicBezTo>
                  <a:pt x="446561" y="4045644"/>
                  <a:pt x="445879" y="4049610"/>
                  <a:pt x="445112" y="4053020"/>
                </a:cubicBezTo>
                <a:cubicBezTo>
                  <a:pt x="442884" y="4051908"/>
                  <a:pt x="443006" y="4055991"/>
                  <a:pt x="440777" y="4056168"/>
                </a:cubicBezTo>
                <a:cubicBezTo>
                  <a:pt x="439571" y="4059583"/>
                  <a:pt x="435711" y="4060470"/>
                  <a:pt x="434810" y="4063937"/>
                </a:cubicBezTo>
                <a:cubicBezTo>
                  <a:pt x="432338" y="4063719"/>
                  <a:pt x="429001" y="4064930"/>
                  <a:pt x="428453" y="4066934"/>
                </a:cubicBezTo>
                <a:cubicBezTo>
                  <a:pt x="425604" y="4070349"/>
                  <a:pt x="421025" y="4067521"/>
                  <a:pt x="419917" y="4072071"/>
                </a:cubicBezTo>
                <a:cubicBezTo>
                  <a:pt x="418833" y="4073408"/>
                  <a:pt x="417079" y="4071688"/>
                  <a:pt x="415983" y="4073056"/>
                </a:cubicBezTo>
                <a:cubicBezTo>
                  <a:pt x="415252" y="4076454"/>
                  <a:pt x="408153" y="4074692"/>
                  <a:pt x="407069" y="4079086"/>
                </a:cubicBezTo>
                <a:cubicBezTo>
                  <a:pt x="406557" y="4079859"/>
                  <a:pt x="405888" y="4080020"/>
                  <a:pt x="404913" y="4079810"/>
                </a:cubicBezTo>
                <a:cubicBezTo>
                  <a:pt x="403050" y="4079014"/>
                  <a:pt x="402867" y="4082574"/>
                  <a:pt x="400566" y="4083092"/>
                </a:cubicBezTo>
                <a:cubicBezTo>
                  <a:pt x="400456" y="4086038"/>
                  <a:pt x="398021" y="4084610"/>
                  <a:pt x="396158" y="4085483"/>
                </a:cubicBezTo>
                <a:cubicBezTo>
                  <a:pt x="393746" y="4088020"/>
                  <a:pt x="390069" y="4087574"/>
                  <a:pt x="387998" y="4089147"/>
                </a:cubicBezTo>
                <a:cubicBezTo>
                  <a:pt x="383152" y="4093143"/>
                  <a:pt x="376868" y="4092510"/>
                  <a:pt x="371412" y="4097157"/>
                </a:cubicBezTo>
                <a:cubicBezTo>
                  <a:pt x="371169" y="4100012"/>
                  <a:pt x="367552" y="4097344"/>
                  <a:pt x="366967" y="4099717"/>
                </a:cubicBezTo>
                <a:cubicBezTo>
                  <a:pt x="366809" y="4101730"/>
                  <a:pt x="364909" y="4100807"/>
                  <a:pt x="363643" y="4101070"/>
                </a:cubicBezTo>
                <a:cubicBezTo>
                  <a:pt x="361353" y="4102314"/>
                  <a:pt x="358650" y="4101552"/>
                  <a:pt x="356799" y="4103652"/>
                </a:cubicBezTo>
                <a:cubicBezTo>
                  <a:pt x="356007" y="4105819"/>
                  <a:pt x="355995" y="4105831"/>
                  <a:pt x="353718" y="4105271"/>
                </a:cubicBezTo>
                <a:cubicBezTo>
                  <a:pt x="341698" y="4109147"/>
                  <a:pt x="329545" y="4116112"/>
                  <a:pt x="317306" y="4118654"/>
                </a:cubicBezTo>
                <a:cubicBezTo>
                  <a:pt x="303046" y="4127506"/>
                  <a:pt x="286228" y="4135464"/>
                  <a:pt x="276876" y="4147062"/>
                </a:cubicBezTo>
                <a:cubicBezTo>
                  <a:pt x="274014" y="4148584"/>
                  <a:pt x="278471" y="4149391"/>
                  <a:pt x="279689" y="4149700"/>
                </a:cubicBezTo>
                <a:cubicBezTo>
                  <a:pt x="281991" y="4149020"/>
                  <a:pt x="280444" y="4145811"/>
                  <a:pt x="282953" y="4145310"/>
                </a:cubicBezTo>
                <a:cubicBezTo>
                  <a:pt x="283026" y="4147623"/>
                  <a:pt x="287203" y="4147394"/>
                  <a:pt x="286070" y="4149660"/>
                </a:cubicBezTo>
                <a:cubicBezTo>
                  <a:pt x="284682" y="4148938"/>
                  <a:pt x="282137" y="4148989"/>
                  <a:pt x="282161" y="4150640"/>
                </a:cubicBezTo>
                <a:cubicBezTo>
                  <a:pt x="282027" y="4154109"/>
                  <a:pt x="286375" y="4152517"/>
                  <a:pt x="286070" y="4149660"/>
                </a:cubicBezTo>
                <a:cubicBezTo>
                  <a:pt x="288250" y="4151262"/>
                  <a:pt x="290186" y="4143961"/>
                  <a:pt x="287349" y="4145007"/>
                </a:cubicBezTo>
                <a:cubicBezTo>
                  <a:pt x="287690" y="4139432"/>
                  <a:pt x="293060" y="4142310"/>
                  <a:pt x="292500" y="4146033"/>
                </a:cubicBezTo>
                <a:lnTo>
                  <a:pt x="292500" y="4146029"/>
                </a:lnTo>
                <a:cubicBezTo>
                  <a:pt x="313202" y="4136629"/>
                  <a:pt x="335670" y="4132555"/>
                  <a:pt x="355922" y="4120896"/>
                </a:cubicBezTo>
                <a:cubicBezTo>
                  <a:pt x="359587" y="4121080"/>
                  <a:pt x="362242" y="4117426"/>
                  <a:pt x="366115" y="4119384"/>
                </a:cubicBezTo>
                <a:cubicBezTo>
                  <a:pt x="370864" y="4117613"/>
                  <a:pt x="373348" y="4113804"/>
                  <a:pt x="377367" y="4111804"/>
                </a:cubicBezTo>
                <a:cubicBezTo>
                  <a:pt x="380704" y="4112513"/>
                  <a:pt x="383590" y="4109082"/>
                  <a:pt x="386598" y="4107811"/>
                </a:cubicBezTo>
                <a:cubicBezTo>
                  <a:pt x="389033" y="4106986"/>
                  <a:pt x="392565" y="4107810"/>
                  <a:pt x="394160" y="4105935"/>
                </a:cubicBezTo>
                <a:cubicBezTo>
                  <a:pt x="394550" y="4103796"/>
                  <a:pt x="396060" y="4104382"/>
                  <a:pt x="396730" y="4104484"/>
                </a:cubicBezTo>
                <a:cubicBezTo>
                  <a:pt x="402003" y="4103022"/>
                  <a:pt x="405169" y="4096813"/>
                  <a:pt x="409919" y="4097339"/>
                </a:cubicBezTo>
                <a:cubicBezTo>
                  <a:pt x="411246" y="4097147"/>
                  <a:pt x="411331" y="4096228"/>
                  <a:pt x="411611" y="4095323"/>
                </a:cubicBezTo>
                <a:cubicBezTo>
                  <a:pt x="414424" y="4092581"/>
                  <a:pt x="421000" y="4092289"/>
                  <a:pt x="419454" y="4087910"/>
                </a:cubicBezTo>
                <a:cubicBezTo>
                  <a:pt x="421840" y="4085504"/>
                  <a:pt x="425056" y="4088201"/>
                  <a:pt x="425457" y="4084624"/>
                </a:cubicBezTo>
                <a:cubicBezTo>
                  <a:pt x="427247" y="4083314"/>
                  <a:pt x="430012" y="4082774"/>
                  <a:pt x="430377" y="4080367"/>
                </a:cubicBezTo>
                <a:cubicBezTo>
                  <a:pt x="432910" y="4077730"/>
                  <a:pt x="439876" y="4072620"/>
                  <a:pt x="439669" y="4079159"/>
                </a:cubicBezTo>
                <a:cubicBezTo>
                  <a:pt x="440022" y="4081691"/>
                  <a:pt x="443115" y="4080243"/>
                  <a:pt x="444089" y="4082371"/>
                </a:cubicBezTo>
                <a:cubicBezTo>
                  <a:pt x="443091" y="4083787"/>
                  <a:pt x="441361" y="4082006"/>
                  <a:pt x="440570" y="4082962"/>
                </a:cubicBezTo>
                <a:cubicBezTo>
                  <a:pt x="442177" y="4087839"/>
                  <a:pt x="447658" y="4091748"/>
                  <a:pt x="447584" y="4096173"/>
                </a:cubicBezTo>
                <a:cubicBezTo>
                  <a:pt x="448132" y="4096995"/>
                  <a:pt x="448766" y="4097951"/>
                  <a:pt x="449789" y="4099474"/>
                </a:cubicBezTo>
                <a:cubicBezTo>
                  <a:pt x="449996" y="4099666"/>
                  <a:pt x="451493" y="4099428"/>
                  <a:pt x="451542" y="4100906"/>
                </a:cubicBezTo>
                <a:cubicBezTo>
                  <a:pt x="450933" y="4101355"/>
                  <a:pt x="449776" y="4101458"/>
                  <a:pt x="449789" y="4102300"/>
                </a:cubicBezTo>
                <a:cubicBezTo>
                  <a:pt x="456925" y="4109219"/>
                  <a:pt x="463148" y="4119591"/>
                  <a:pt x="465559" y="4129375"/>
                </a:cubicBezTo>
                <a:cubicBezTo>
                  <a:pt x="469736" y="4137667"/>
                  <a:pt x="476945" y="4144381"/>
                  <a:pt x="473365" y="4153909"/>
                </a:cubicBezTo>
                <a:cubicBezTo>
                  <a:pt x="484459" y="4176961"/>
                  <a:pt x="482985" y="4202051"/>
                  <a:pt x="491205" y="4225319"/>
                </a:cubicBezTo>
                <a:cubicBezTo>
                  <a:pt x="497708" y="4247690"/>
                  <a:pt x="511676" y="4249153"/>
                  <a:pt x="501045" y="4222576"/>
                </a:cubicBezTo>
                <a:cubicBezTo>
                  <a:pt x="502299" y="4219472"/>
                  <a:pt x="503006" y="4216115"/>
                  <a:pt x="499864" y="4213470"/>
                </a:cubicBezTo>
                <a:cubicBezTo>
                  <a:pt x="501252" y="4209688"/>
                  <a:pt x="500229" y="4207644"/>
                  <a:pt x="499133" y="4203952"/>
                </a:cubicBezTo>
                <a:cubicBezTo>
                  <a:pt x="502421" y="4196089"/>
                  <a:pt x="498208" y="4189384"/>
                  <a:pt x="497720" y="4181848"/>
                </a:cubicBezTo>
                <a:cubicBezTo>
                  <a:pt x="494128" y="4170119"/>
                  <a:pt x="493288" y="4157665"/>
                  <a:pt x="486127" y="4146148"/>
                </a:cubicBezTo>
                <a:cubicBezTo>
                  <a:pt x="486395" y="4144410"/>
                  <a:pt x="480124" y="4135329"/>
                  <a:pt x="478078" y="4134222"/>
                </a:cubicBezTo>
                <a:cubicBezTo>
                  <a:pt x="475922" y="4132674"/>
                  <a:pt x="479259" y="4130680"/>
                  <a:pt x="475386" y="4129869"/>
                </a:cubicBezTo>
                <a:cubicBezTo>
                  <a:pt x="473109" y="4126364"/>
                  <a:pt x="470393" y="4122712"/>
                  <a:pt x="467215" y="4120162"/>
                </a:cubicBezTo>
                <a:cubicBezTo>
                  <a:pt x="464390" y="4113466"/>
                  <a:pt x="461845" y="4108537"/>
                  <a:pt x="456292" y="4103857"/>
                </a:cubicBezTo>
                <a:cubicBezTo>
                  <a:pt x="457875" y="4101094"/>
                  <a:pt x="451554" y="4099424"/>
                  <a:pt x="452833" y="4096447"/>
                </a:cubicBezTo>
                <a:cubicBezTo>
                  <a:pt x="451408" y="4092342"/>
                  <a:pt x="450385" y="4090914"/>
                  <a:pt x="447828" y="4088923"/>
                </a:cubicBezTo>
                <a:cubicBezTo>
                  <a:pt x="449472" y="4085232"/>
                  <a:pt x="448157" y="4085078"/>
                  <a:pt x="445867" y="4083196"/>
                </a:cubicBezTo>
                <a:cubicBezTo>
                  <a:pt x="448132" y="4078909"/>
                  <a:pt x="440838" y="4080739"/>
                  <a:pt x="441995" y="4077231"/>
                </a:cubicBezTo>
                <a:cubicBezTo>
                  <a:pt x="443127" y="4074522"/>
                  <a:pt x="440874" y="4071927"/>
                  <a:pt x="442433" y="4069526"/>
                </a:cubicBezTo>
                <a:cubicBezTo>
                  <a:pt x="444857" y="4068279"/>
                  <a:pt x="444650" y="4066286"/>
                  <a:pt x="447000" y="4065371"/>
                </a:cubicBezTo>
                <a:cubicBezTo>
                  <a:pt x="454331" y="4053793"/>
                  <a:pt x="463038" y="4041027"/>
                  <a:pt x="464646" y="4026268"/>
                </a:cubicBezTo>
                <a:cubicBezTo>
                  <a:pt x="456243" y="4024044"/>
                  <a:pt x="458545" y="4022142"/>
                  <a:pt x="463903" y="4017655"/>
                </a:cubicBezTo>
                <a:cubicBezTo>
                  <a:pt x="463501" y="4010889"/>
                  <a:pt x="458630" y="4009240"/>
                  <a:pt x="455220" y="4004448"/>
                </a:cubicBezTo>
                <a:cubicBezTo>
                  <a:pt x="455756" y="4004086"/>
                  <a:pt x="456401" y="4003648"/>
                  <a:pt x="457047" y="4003210"/>
                </a:cubicBezTo>
                <a:cubicBezTo>
                  <a:pt x="456279" y="4001592"/>
                  <a:pt x="453832" y="4000771"/>
                  <a:pt x="452151" y="4001787"/>
                </a:cubicBezTo>
                <a:close/>
                <a:moveTo>
                  <a:pt x="103891" y="3997894"/>
                </a:moveTo>
                <a:cubicBezTo>
                  <a:pt x="104922" y="3997038"/>
                  <a:pt x="105972" y="3997243"/>
                  <a:pt x="106934" y="4000096"/>
                </a:cubicBezTo>
                <a:cubicBezTo>
                  <a:pt x="106971" y="4002479"/>
                  <a:pt x="102258" y="4005106"/>
                  <a:pt x="100967" y="4002057"/>
                </a:cubicBezTo>
                <a:cubicBezTo>
                  <a:pt x="101850" y="4000666"/>
                  <a:pt x="102861" y="3998749"/>
                  <a:pt x="103891" y="3997894"/>
                </a:cubicBezTo>
                <a:close/>
                <a:moveTo>
                  <a:pt x="618695" y="3993209"/>
                </a:moveTo>
                <a:cubicBezTo>
                  <a:pt x="616028" y="3994055"/>
                  <a:pt x="616917" y="4003277"/>
                  <a:pt x="619012" y="4006228"/>
                </a:cubicBezTo>
                <a:lnTo>
                  <a:pt x="619012" y="4006225"/>
                </a:lnTo>
                <a:cubicBezTo>
                  <a:pt x="619681" y="4013713"/>
                  <a:pt x="623749" y="4019879"/>
                  <a:pt x="622604" y="4027514"/>
                </a:cubicBezTo>
                <a:cubicBezTo>
                  <a:pt x="624248" y="4029245"/>
                  <a:pt x="622860" y="4031134"/>
                  <a:pt x="622957" y="4033129"/>
                </a:cubicBezTo>
                <a:cubicBezTo>
                  <a:pt x="624090" y="4035568"/>
                  <a:pt x="624102" y="4038396"/>
                  <a:pt x="624504" y="4040890"/>
                </a:cubicBezTo>
                <a:cubicBezTo>
                  <a:pt x="625649" y="4042372"/>
                  <a:pt x="628133" y="4041305"/>
                  <a:pt x="628729" y="4043399"/>
                </a:cubicBezTo>
                <a:cubicBezTo>
                  <a:pt x="624699" y="4044782"/>
                  <a:pt x="627621" y="4047726"/>
                  <a:pt x="627073" y="4050368"/>
                </a:cubicBezTo>
                <a:cubicBezTo>
                  <a:pt x="634258" y="4068834"/>
                  <a:pt x="626136" y="4089331"/>
                  <a:pt x="634161" y="4107765"/>
                </a:cubicBezTo>
                <a:cubicBezTo>
                  <a:pt x="630507" y="4109687"/>
                  <a:pt x="631640" y="4125868"/>
                  <a:pt x="632602" y="4130028"/>
                </a:cubicBezTo>
                <a:cubicBezTo>
                  <a:pt x="633479" y="4132158"/>
                  <a:pt x="633418" y="4132177"/>
                  <a:pt x="631701" y="4133474"/>
                </a:cubicBezTo>
                <a:cubicBezTo>
                  <a:pt x="627962" y="4138741"/>
                  <a:pt x="633905" y="4150919"/>
                  <a:pt x="628510" y="4155193"/>
                </a:cubicBezTo>
                <a:cubicBezTo>
                  <a:pt x="635951" y="4167792"/>
                  <a:pt x="620120" y="4183837"/>
                  <a:pt x="627146" y="4198586"/>
                </a:cubicBezTo>
                <a:cubicBezTo>
                  <a:pt x="626428" y="4200648"/>
                  <a:pt x="628035" y="4200872"/>
                  <a:pt x="629241" y="4201397"/>
                </a:cubicBezTo>
                <a:cubicBezTo>
                  <a:pt x="630934" y="4205673"/>
                  <a:pt x="634526" y="4208077"/>
                  <a:pt x="635257" y="4202039"/>
                </a:cubicBezTo>
                <a:cubicBezTo>
                  <a:pt x="637229" y="4200706"/>
                  <a:pt x="641309" y="4199687"/>
                  <a:pt x="639349" y="4196789"/>
                </a:cubicBezTo>
                <a:cubicBezTo>
                  <a:pt x="638764" y="4195974"/>
                  <a:pt x="638947" y="4195192"/>
                  <a:pt x="639239" y="4194260"/>
                </a:cubicBezTo>
                <a:cubicBezTo>
                  <a:pt x="644244" y="4192362"/>
                  <a:pt x="640262" y="4187634"/>
                  <a:pt x="642064" y="4184075"/>
                </a:cubicBezTo>
                <a:cubicBezTo>
                  <a:pt x="637412" y="4180385"/>
                  <a:pt x="640006" y="4181803"/>
                  <a:pt x="643233" y="4179048"/>
                </a:cubicBezTo>
                <a:cubicBezTo>
                  <a:pt x="642929" y="4175142"/>
                  <a:pt x="644682" y="4171748"/>
                  <a:pt x="642977" y="4168129"/>
                </a:cubicBezTo>
                <a:cubicBezTo>
                  <a:pt x="645279" y="4167288"/>
                  <a:pt x="645364" y="4164756"/>
                  <a:pt x="647629" y="4163881"/>
                </a:cubicBezTo>
                <a:cubicBezTo>
                  <a:pt x="645973" y="4161165"/>
                  <a:pt x="646862" y="4158565"/>
                  <a:pt x="644500" y="4155902"/>
                </a:cubicBezTo>
                <a:cubicBezTo>
                  <a:pt x="644634" y="4154123"/>
                  <a:pt x="646850" y="4151250"/>
                  <a:pt x="644987" y="4149783"/>
                </a:cubicBezTo>
                <a:cubicBezTo>
                  <a:pt x="640335" y="4148230"/>
                  <a:pt x="645437" y="4145230"/>
                  <a:pt x="647715" y="4144110"/>
                </a:cubicBezTo>
                <a:cubicBezTo>
                  <a:pt x="641005" y="4134838"/>
                  <a:pt x="652635" y="4135428"/>
                  <a:pt x="646034" y="4131112"/>
                </a:cubicBezTo>
                <a:cubicBezTo>
                  <a:pt x="650467" y="4129489"/>
                  <a:pt x="647179" y="4126644"/>
                  <a:pt x="646497" y="4123734"/>
                </a:cubicBezTo>
                <a:cubicBezTo>
                  <a:pt x="649127" y="4122124"/>
                  <a:pt x="649164" y="4121975"/>
                  <a:pt x="647617" y="4118972"/>
                </a:cubicBezTo>
                <a:cubicBezTo>
                  <a:pt x="649420" y="4113802"/>
                  <a:pt x="649992" y="4108530"/>
                  <a:pt x="646119" y="4104277"/>
                </a:cubicBezTo>
                <a:cubicBezTo>
                  <a:pt x="648117" y="4101302"/>
                  <a:pt x="644768" y="4098789"/>
                  <a:pt x="647836" y="4097578"/>
                </a:cubicBezTo>
                <a:cubicBezTo>
                  <a:pt x="649164" y="4096149"/>
                  <a:pt x="648177" y="4094964"/>
                  <a:pt x="647459" y="4093750"/>
                </a:cubicBezTo>
                <a:cubicBezTo>
                  <a:pt x="648336" y="4090975"/>
                  <a:pt x="646278" y="4091223"/>
                  <a:pt x="644975" y="4089361"/>
                </a:cubicBezTo>
                <a:cubicBezTo>
                  <a:pt x="645657" y="4088924"/>
                  <a:pt x="646363" y="4088488"/>
                  <a:pt x="647069" y="4088045"/>
                </a:cubicBezTo>
                <a:cubicBezTo>
                  <a:pt x="645657" y="4083790"/>
                  <a:pt x="644256" y="4079725"/>
                  <a:pt x="641504" y="4075778"/>
                </a:cubicBezTo>
                <a:cubicBezTo>
                  <a:pt x="646278" y="4073134"/>
                  <a:pt x="643209" y="4072771"/>
                  <a:pt x="641431" y="4070143"/>
                </a:cubicBezTo>
                <a:cubicBezTo>
                  <a:pt x="643075" y="4069703"/>
                  <a:pt x="643964" y="4067963"/>
                  <a:pt x="641821" y="4067734"/>
                </a:cubicBezTo>
                <a:cubicBezTo>
                  <a:pt x="638983" y="4061337"/>
                  <a:pt x="645316" y="4048823"/>
                  <a:pt x="636182" y="4043935"/>
                </a:cubicBezTo>
                <a:cubicBezTo>
                  <a:pt x="642137" y="4039821"/>
                  <a:pt x="631835" y="4033322"/>
                  <a:pt x="633345" y="4027033"/>
                </a:cubicBezTo>
                <a:cubicBezTo>
                  <a:pt x="632578" y="4023759"/>
                  <a:pt x="630386" y="4021807"/>
                  <a:pt x="628133" y="4019670"/>
                </a:cubicBezTo>
                <a:cubicBezTo>
                  <a:pt x="629326" y="4017362"/>
                  <a:pt x="626598" y="4015718"/>
                  <a:pt x="626257" y="4013490"/>
                </a:cubicBezTo>
                <a:cubicBezTo>
                  <a:pt x="626537" y="4011431"/>
                  <a:pt x="626513" y="4011436"/>
                  <a:pt x="625186" y="4010862"/>
                </a:cubicBezTo>
                <a:cubicBezTo>
                  <a:pt x="627828" y="4006993"/>
                  <a:pt x="621569" y="4005187"/>
                  <a:pt x="622093" y="4002488"/>
                </a:cubicBezTo>
                <a:cubicBezTo>
                  <a:pt x="623493" y="3999002"/>
                  <a:pt x="619937" y="3996207"/>
                  <a:pt x="618695" y="3993209"/>
                </a:cubicBezTo>
                <a:close/>
                <a:moveTo>
                  <a:pt x="442205" y="3992895"/>
                </a:moveTo>
                <a:lnTo>
                  <a:pt x="442202" y="3992900"/>
                </a:lnTo>
                <a:lnTo>
                  <a:pt x="442202" y="3992899"/>
                </a:lnTo>
                <a:close/>
                <a:moveTo>
                  <a:pt x="442738" y="3992072"/>
                </a:moveTo>
                <a:lnTo>
                  <a:pt x="442205" y="3992895"/>
                </a:lnTo>
                <a:lnTo>
                  <a:pt x="442616" y="3992097"/>
                </a:lnTo>
                <a:lnTo>
                  <a:pt x="442616" y="3992096"/>
                </a:lnTo>
                <a:cubicBezTo>
                  <a:pt x="442665" y="3992067"/>
                  <a:pt x="442677" y="3992107"/>
                  <a:pt x="442738" y="3992072"/>
                </a:cubicBezTo>
                <a:close/>
                <a:moveTo>
                  <a:pt x="442251" y="3991953"/>
                </a:moveTo>
                <a:cubicBezTo>
                  <a:pt x="442567" y="3991841"/>
                  <a:pt x="442592" y="3991966"/>
                  <a:pt x="442616" y="3992096"/>
                </a:cubicBezTo>
                <a:cubicBezTo>
                  <a:pt x="442421" y="3992195"/>
                  <a:pt x="442324" y="3992136"/>
                  <a:pt x="442177" y="3992178"/>
                </a:cubicBezTo>
                <a:cubicBezTo>
                  <a:pt x="442214" y="3992093"/>
                  <a:pt x="442202" y="3992056"/>
                  <a:pt x="442251" y="3991953"/>
                </a:cubicBezTo>
                <a:close/>
                <a:moveTo>
                  <a:pt x="434286" y="3990710"/>
                </a:moveTo>
                <a:cubicBezTo>
                  <a:pt x="431997" y="3992284"/>
                  <a:pt x="436990" y="3993050"/>
                  <a:pt x="438195" y="3993424"/>
                </a:cubicBezTo>
                <a:cubicBezTo>
                  <a:pt x="439231" y="3991273"/>
                  <a:pt x="435699" y="3990881"/>
                  <a:pt x="434286" y="3990710"/>
                </a:cubicBezTo>
                <a:close/>
                <a:moveTo>
                  <a:pt x="422218" y="3976554"/>
                </a:moveTo>
                <a:cubicBezTo>
                  <a:pt x="420452" y="3976941"/>
                  <a:pt x="420611" y="3979067"/>
                  <a:pt x="420136" y="3980317"/>
                </a:cubicBezTo>
                <a:cubicBezTo>
                  <a:pt x="418029" y="3981630"/>
                  <a:pt x="414339" y="3982613"/>
                  <a:pt x="416093" y="3985475"/>
                </a:cubicBezTo>
                <a:cubicBezTo>
                  <a:pt x="422291" y="3987923"/>
                  <a:pt x="428002" y="3987573"/>
                  <a:pt x="433860" y="3985308"/>
                </a:cubicBezTo>
                <a:cubicBezTo>
                  <a:pt x="434907" y="3986995"/>
                  <a:pt x="437586" y="3987619"/>
                  <a:pt x="438232" y="3989738"/>
                </a:cubicBezTo>
                <a:cubicBezTo>
                  <a:pt x="440558" y="3989595"/>
                  <a:pt x="440326" y="3992691"/>
                  <a:pt x="442177" y="3992178"/>
                </a:cubicBezTo>
                <a:lnTo>
                  <a:pt x="442202" y="3992899"/>
                </a:lnTo>
                <a:lnTo>
                  <a:pt x="440473" y="3994008"/>
                </a:lnTo>
                <a:cubicBezTo>
                  <a:pt x="434859" y="3992818"/>
                  <a:pt x="440448" y="3995643"/>
                  <a:pt x="441349" y="3997718"/>
                </a:cubicBezTo>
                <a:cubicBezTo>
                  <a:pt x="445258" y="4001104"/>
                  <a:pt x="446793" y="4001482"/>
                  <a:pt x="451372" y="3997769"/>
                </a:cubicBezTo>
                <a:cubicBezTo>
                  <a:pt x="453673" y="3993174"/>
                  <a:pt x="444954" y="3995928"/>
                  <a:pt x="445819" y="3992053"/>
                </a:cubicBezTo>
                <a:cubicBezTo>
                  <a:pt x="446488" y="3989042"/>
                  <a:pt x="443432" y="3990087"/>
                  <a:pt x="441946" y="3988800"/>
                </a:cubicBezTo>
                <a:cubicBezTo>
                  <a:pt x="441337" y="3986796"/>
                  <a:pt x="439084" y="3986504"/>
                  <a:pt x="437379" y="3985752"/>
                </a:cubicBezTo>
                <a:cubicBezTo>
                  <a:pt x="435906" y="3982606"/>
                  <a:pt x="423752" y="3976363"/>
                  <a:pt x="426273" y="3983658"/>
                </a:cubicBezTo>
                <a:cubicBezTo>
                  <a:pt x="422936" y="3985903"/>
                  <a:pt x="419027" y="3981076"/>
                  <a:pt x="423960" y="3979548"/>
                </a:cubicBezTo>
                <a:lnTo>
                  <a:pt x="423960" y="3979547"/>
                </a:lnTo>
                <a:cubicBezTo>
                  <a:pt x="423387" y="3978572"/>
                  <a:pt x="422815" y="3977578"/>
                  <a:pt x="422218" y="3976554"/>
                </a:cubicBezTo>
                <a:close/>
                <a:moveTo>
                  <a:pt x="145477" y="3975646"/>
                </a:moveTo>
                <a:cubicBezTo>
                  <a:pt x="141726" y="3978327"/>
                  <a:pt x="132678" y="3977689"/>
                  <a:pt x="136368" y="3984629"/>
                </a:cubicBezTo>
                <a:cubicBezTo>
                  <a:pt x="135942" y="3985721"/>
                  <a:pt x="134201" y="3985397"/>
                  <a:pt x="134152" y="3986888"/>
                </a:cubicBezTo>
                <a:cubicBezTo>
                  <a:pt x="136015" y="3987127"/>
                  <a:pt x="137196" y="3987958"/>
                  <a:pt x="137927" y="3989693"/>
                </a:cubicBezTo>
                <a:cubicBezTo>
                  <a:pt x="139802" y="3988942"/>
                  <a:pt x="139352" y="3986761"/>
                  <a:pt x="138292" y="3985464"/>
                </a:cubicBezTo>
                <a:cubicBezTo>
                  <a:pt x="139814" y="3983944"/>
                  <a:pt x="141568" y="3985626"/>
                  <a:pt x="142189" y="3987010"/>
                </a:cubicBezTo>
                <a:cubicBezTo>
                  <a:pt x="147316" y="3985215"/>
                  <a:pt x="144479" y="3982447"/>
                  <a:pt x="150799" y="3983852"/>
                </a:cubicBezTo>
                <a:cubicBezTo>
                  <a:pt x="152674" y="3981220"/>
                  <a:pt x="145039" y="3982590"/>
                  <a:pt x="145221" y="3979752"/>
                </a:cubicBezTo>
                <a:cubicBezTo>
                  <a:pt x="145258" y="3978407"/>
                  <a:pt x="146488" y="3977149"/>
                  <a:pt x="145477" y="3975646"/>
                </a:cubicBezTo>
                <a:close/>
                <a:moveTo>
                  <a:pt x="154959" y="3975331"/>
                </a:moveTo>
                <a:cubicBezTo>
                  <a:pt x="153274" y="3973935"/>
                  <a:pt x="150507" y="3973023"/>
                  <a:pt x="148144" y="3975359"/>
                </a:cubicBezTo>
                <a:cubicBezTo>
                  <a:pt x="149216" y="3977253"/>
                  <a:pt x="150190" y="3978967"/>
                  <a:pt x="151298" y="3980923"/>
                </a:cubicBezTo>
                <a:cubicBezTo>
                  <a:pt x="152662" y="3979991"/>
                  <a:pt x="154038" y="3979059"/>
                  <a:pt x="155280" y="3978207"/>
                </a:cubicBezTo>
                <a:cubicBezTo>
                  <a:pt x="157247" y="3978608"/>
                  <a:pt x="156645" y="3976727"/>
                  <a:pt x="154959" y="3975331"/>
                </a:cubicBezTo>
                <a:close/>
                <a:moveTo>
                  <a:pt x="172597" y="3970489"/>
                </a:moveTo>
                <a:cubicBezTo>
                  <a:pt x="170137" y="3971965"/>
                  <a:pt x="162879" y="3973492"/>
                  <a:pt x="164949" y="3977255"/>
                </a:cubicBezTo>
                <a:cubicBezTo>
                  <a:pt x="167933" y="3974511"/>
                  <a:pt x="171660" y="3978624"/>
                  <a:pt x="174728" y="3977436"/>
                </a:cubicBezTo>
                <a:cubicBezTo>
                  <a:pt x="172208" y="3975335"/>
                  <a:pt x="176458" y="3971170"/>
                  <a:pt x="172597" y="3970489"/>
                </a:cubicBezTo>
                <a:close/>
                <a:moveTo>
                  <a:pt x="195717" y="3967015"/>
                </a:moveTo>
                <a:cubicBezTo>
                  <a:pt x="193811" y="3967713"/>
                  <a:pt x="192490" y="3969257"/>
                  <a:pt x="194103" y="3970755"/>
                </a:cubicBezTo>
                <a:cubicBezTo>
                  <a:pt x="196234" y="3968981"/>
                  <a:pt x="198438" y="3968990"/>
                  <a:pt x="200838" y="3968349"/>
                </a:cubicBezTo>
                <a:cubicBezTo>
                  <a:pt x="200113" y="3966464"/>
                  <a:pt x="197623" y="3966316"/>
                  <a:pt x="195717" y="3967015"/>
                </a:cubicBezTo>
                <a:close/>
                <a:moveTo>
                  <a:pt x="18024" y="3965824"/>
                </a:moveTo>
                <a:cubicBezTo>
                  <a:pt x="15491" y="3966038"/>
                  <a:pt x="16027" y="3970189"/>
                  <a:pt x="16843" y="3971848"/>
                </a:cubicBezTo>
                <a:cubicBezTo>
                  <a:pt x="14407" y="3972042"/>
                  <a:pt x="14943" y="3975474"/>
                  <a:pt x="12544" y="3975655"/>
                </a:cubicBezTo>
                <a:cubicBezTo>
                  <a:pt x="10023" y="3992285"/>
                  <a:pt x="13043" y="4007597"/>
                  <a:pt x="7868" y="4024484"/>
                </a:cubicBezTo>
                <a:cubicBezTo>
                  <a:pt x="7551" y="4026479"/>
                  <a:pt x="9889" y="4025772"/>
                  <a:pt x="10413" y="4027260"/>
                </a:cubicBezTo>
                <a:cubicBezTo>
                  <a:pt x="1876" y="4032816"/>
                  <a:pt x="6419" y="4044854"/>
                  <a:pt x="1316" y="4054362"/>
                </a:cubicBezTo>
                <a:cubicBezTo>
                  <a:pt x="7539" y="4059345"/>
                  <a:pt x="-1387" y="4060634"/>
                  <a:pt x="1024" y="4065487"/>
                </a:cubicBezTo>
                <a:cubicBezTo>
                  <a:pt x="9573" y="4067100"/>
                  <a:pt x="5250" y="4068617"/>
                  <a:pt x="196" y="4071614"/>
                </a:cubicBezTo>
                <a:cubicBezTo>
                  <a:pt x="1292" y="4073807"/>
                  <a:pt x="5481" y="4072468"/>
                  <a:pt x="6212" y="4075165"/>
                </a:cubicBezTo>
                <a:cubicBezTo>
                  <a:pt x="5201" y="4075738"/>
                  <a:pt x="4190" y="4076308"/>
                  <a:pt x="3192" y="4076875"/>
                </a:cubicBezTo>
                <a:cubicBezTo>
                  <a:pt x="2059" y="4076571"/>
                  <a:pt x="3143" y="4075803"/>
                  <a:pt x="2363" y="4076657"/>
                </a:cubicBezTo>
                <a:cubicBezTo>
                  <a:pt x="1097" y="4078604"/>
                  <a:pt x="5177" y="4079392"/>
                  <a:pt x="6504" y="4079207"/>
                </a:cubicBezTo>
                <a:cubicBezTo>
                  <a:pt x="7746" y="4078141"/>
                  <a:pt x="7892" y="4076471"/>
                  <a:pt x="9695" y="4075871"/>
                </a:cubicBezTo>
                <a:cubicBezTo>
                  <a:pt x="5980" y="4070283"/>
                  <a:pt x="14627" y="4072914"/>
                  <a:pt x="8440" y="4068531"/>
                </a:cubicBezTo>
                <a:cubicBezTo>
                  <a:pt x="9195" y="4067203"/>
                  <a:pt x="11034" y="4068434"/>
                  <a:pt x="12167" y="4068503"/>
                </a:cubicBezTo>
                <a:cubicBezTo>
                  <a:pt x="16563" y="4068177"/>
                  <a:pt x="12142" y="4061423"/>
                  <a:pt x="9682" y="4060628"/>
                </a:cubicBezTo>
                <a:cubicBezTo>
                  <a:pt x="7770" y="4058370"/>
                  <a:pt x="12142" y="4059318"/>
                  <a:pt x="13348" y="4059824"/>
                </a:cubicBezTo>
                <a:cubicBezTo>
                  <a:pt x="17001" y="4057292"/>
                  <a:pt x="13056" y="4052074"/>
                  <a:pt x="15710" y="4048163"/>
                </a:cubicBezTo>
                <a:cubicBezTo>
                  <a:pt x="19851" y="4040764"/>
                  <a:pt x="17001" y="4029609"/>
                  <a:pt x="18243" y="4025129"/>
                </a:cubicBezTo>
                <a:cubicBezTo>
                  <a:pt x="20654" y="4025262"/>
                  <a:pt x="21190" y="4024529"/>
                  <a:pt x="20289" y="4022222"/>
                </a:cubicBezTo>
                <a:cubicBezTo>
                  <a:pt x="19973" y="4021410"/>
                  <a:pt x="19632" y="4020711"/>
                  <a:pt x="19973" y="4019829"/>
                </a:cubicBezTo>
                <a:cubicBezTo>
                  <a:pt x="20387" y="4018765"/>
                  <a:pt x="18682" y="4018115"/>
                  <a:pt x="19315" y="4016995"/>
                </a:cubicBezTo>
                <a:cubicBezTo>
                  <a:pt x="23608" y="4012500"/>
                  <a:pt x="23093" y="4006904"/>
                  <a:pt x="22182" y="4001088"/>
                </a:cubicBezTo>
                <a:lnTo>
                  <a:pt x="22664" y="3983858"/>
                </a:lnTo>
                <a:close/>
                <a:moveTo>
                  <a:pt x="188513" y="3964129"/>
                </a:moveTo>
                <a:cubicBezTo>
                  <a:pt x="185542" y="3966584"/>
                  <a:pt x="183241" y="3965795"/>
                  <a:pt x="179867" y="3966069"/>
                </a:cubicBezTo>
                <a:cubicBezTo>
                  <a:pt x="180196" y="3966764"/>
                  <a:pt x="180513" y="3967469"/>
                  <a:pt x="180878" y="3968235"/>
                </a:cubicBezTo>
                <a:cubicBezTo>
                  <a:pt x="179197" y="3968945"/>
                  <a:pt x="178345" y="3970150"/>
                  <a:pt x="178114" y="3972000"/>
                </a:cubicBezTo>
                <a:cubicBezTo>
                  <a:pt x="178674" y="3972156"/>
                  <a:pt x="179234" y="3972310"/>
                  <a:pt x="179794" y="3972465"/>
                </a:cubicBezTo>
                <a:cubicBezTo>
                  <a:pt x="180354" y="3972620"/>
                  <a:pt x="180915" y="3972774"/>
                  <a:pt x="181475" y="3972929"/>
                </a:cubicBezTo>
                <a:cubicBezTo>
                  <a:pt x="183642" y="3974090"/>
                  <a:pt x="183216" y="3970628"/>
                  <a:pt x="184970" y="3970290"/>
                </a:cubicBezTo>
                <a:cubicBezTo>
                  <a:pt x="186626" y="3971568"/>
                  <a:pt x="187941" y="3969360"/>
                  <a:pt x="189573" y="3969767"/>
                </a:cubicBezTo>
                <a:cubicBezTo>
                  <a:pt x="189451" y="3969857"/>
                  <a:pt x="189378" y="3970084"/>
                  <a:pt x="189415" y="3970505"/>
                </a:cubicBezTo>
                <a:cubicBezTo>
                  <a:pt x="189573" y="3971069"/>
                  <a:pt x="190279" y="3971934"/>
                  <a:pt x="190803" y="3971187"/>
                </a:cubicBezTo>
                <a:cubicBezTo>
                  <a:pt x="190876" y="3970479"/>
                  <a:pt x="189975" y="3969517"/>
                  <a:pt x="189585" y="3969766"/>
                </a:cubicBezTo>
                <a:cubicBezTo>
                  <a:pt x="190693" y="3967580"/>
                  <a:pt x="189804" y="3966086"/>
                  <a:pt x="188513" y="3964129"/>
                </a:cubicBezTo>
                <a:close/>
                <a:moveTo>
                  <a:pt x="207548" y="3962532"/>
                </a:moveTo>
                <a:cubicBezTo>
                  <a:pt x="206318" y="3963369"/>
                  <a:pt x="204503" y="3965699"/>
                  <a:pt x="203090" y="3967134"/>
                </a:cubicBezTo>
                <a:cubicBezTo>
                  <a:pt x="204211" y="3969853"/>
                  <a:pt x="206805" y="3967900"/>
                  <a:pt x="208497" y="3966880"/>
                </a:cubicBezTo>
                <a:cubicBezTo>
                  <a:pt x="209423" y="3962348"/>
                  <a:pt x="208778" y="3961694"/>
                  <a:pt x="207548" y="3962532"/>
                </a:cubicBezTo>
                <a:close/>
                <a:moveTo>
                  <a:pt x="240147" y="3957162"/>
                </a:moveTo>
                <a:cubicBezTo>
                  <a:pt x="240428" y="3957274"/>
                  <a:pt x="240586" y="3957328"/>
                  <a:pt x="240890" y="3957450"/>
                </a:cubicBezTo>
                <a:cubicBezTo>
                  <a:pt x="241804" y="3959219"/>
                  <a:pt x="240184" y="3958252"/>
                  <a:pt x="240111" y="3957479"/>
                </a:cubicBezTo>
                <a:cubicBezTo>
                  <a:pt x="240050" y="3957286"/>
                  <a:pt x="240135" y="3957276"/>
                  <a:pt x="240147" y="3957162"/>
                </a:cubicBezTo>
                <a:close/>
                <a:moveTo>
                  <a:pt x="306711" y="3955367"/>
                </a:moveTo>
                <a:cubicBezTo>
                  <a:pt x="299600" y="3957525"/>
                  <a:pt x="303764" y="3955222"/>
                  <a:pt x="302364" y="3961280"/>
                </a:cubicBezTo>
                <a:cubicBezTo>
                  <a:pt x="304105" y="3962039"/>
                  <a:pt x="305542" y="3961927"/>
                  <a:pt x="307065" y="3960841"/>
                </a:cubicBezTo>
                <a:lnTo>
                  <a:pt x="307065" y="3960842"/>
                </a:lnTo>
                <a:cubicBezTo>
                  <a:pt x="307710" y="3961792"/>
                  <a:pt x="307941" y="3963050"/>
                  <a:pt x="309342" y="3963225"/>
                </a:cubicBezTo>
                <a:cubicBezTo>
                  <a:pt x="310499" y="3963164"/>
                  <a:pt x="310450" y="3965539"/>
                  <a:pt x="311497" y="3965299"/>
                </a:cubicBezTo>
                <a:cubicBezTo>
                  <a:pt x="312289" y="3962450"/>
                  <a:pt x="318987" y="3955984"/>
                  <a:pt x="315772" y="3963346"/>
                </a:cubicBezTo>
                <a:cubicBezTo>
                  <a:pt x="312484" y="3964225"/>
                  <a:pt x="317988" y="3969226"/>
                  <a:pt x="320338" y="3966162"/>
                </a:cubicBezTo>
                <a:cubicBezTo>
                  <a:pt x="323078" y="3966559"/>
                  <a:pt x="326537" y="3969169"/>
                  <a:pt x="326817" y="3964437"/>
                </a:cubicBezTo>
                <a:cubicBezTo>
                  <a:pt x="337862" y="3970082"/>
                  <a:pt x="353706" y="3967796"/>
                  <a:pt x="366809" y="3971901"/>
                </a:cubicBezTo>
                <a:lnTo>
                  <a:pt x="366809" y="3971902"/>
                </a:lnTo>
                <a:cubicBezTo>
                  <a:pt x="369658" y="3975892"/>
                  <a:pt x="375650" y="3972909"/>
                  <a:pt x="380497" y="3975617"/>
                </a:cubicBezTo>
                <a:cubicBezTo>
                  <a:pt x="382786" y="3975535"/>
                  <a:pt x="381727" y="3971703"/>
                  <a:pt x="383700" y="3971246"/>
                </a:cubicBezTo>
                <a:cubicBezTo>
                  <a:pt x="385478" y="3972696"/>
                  <a:pt x="382397" y="3974927"/>
                  <a:pt x="384089" y="3976664"/>
                </a:cubicBezTo>
                <a:cubicBezTo>
                  <a:pt x="389606" y="3977240"/>
                  <a:pt x="396608" y="3982954"/>
                  <a:pt x="400152" y="3977619"/>
                </a:cubicBezTo>
                <a:cubicBezTo>
                  <a:pt x="400103" y="3982559"/>
                  <a:pt x="403659" y="3981914"/>
                  <a:pt x="407775" y="3983019"/>
                </a:cubicBezTo>
                <a:cubicBezTo>
                  <a:pt x="409821" y="3982228"/>
                  <a:pt x="406923" y="3981152"/>
                  <a:pt x="406180" y="3980710"/>
                </a:cubicBezTo>
                <a:cubicBezTo>
                  <a:pt x="405194" y="3977578"/>
                  <a:pt x="402977" y="3976573"/>
                  <a:pt x="400274" y="3975267"/>
                </a:cubicBezTo>
                <a:cubicBezTo>
                  <a:pt x="401138" y="3972721"/>
                  <a:pt x="407665" y="3977111"/>
                  <a:pt x="410747" y="3975018"/>
                </a:cubicBezTo>
                <a:cubicBezTo>
                  <a:pt x="408737" y="3979485"/>
                  <a:pt x="412464" y="3978646"/>
                  <a:pt x="414108" y="3975947"/>
                </a:cubicBezTo>
                <a:cubicBezTo>
                  <a:pt x="412987" y="3975638"/>
                  <a:pt x="411867" y="3975329"/>
                  <a:pt x="410747" y="3975018"/>
                </a:cubicBezTo>
                <a:cubicBezTo>
                  <a:pt x="411027" y="3970673"/>
                  <a:pt x="404171" y="3972751"/>
                  <a:pt x="401662" y="3972513"/>
                </a:cubicBezTo>
                <a:cubicBezTo>
                  <a:pt x="392614" y="3966844"/>
                  <a:pt x="377550" y="3964401"/>
                  <a:pt x="365664" y="3964235"/>
                </a:cubicBezTo>
                <a:cubicBezTo>
                  <a:pt x="362583" y="3958918"/>
                  <a:pt x="361926" y="3965748"/>
                  <a:pt x="356214" y="3959939"/>
                </a:cubicBezTo>
                <a:cubicBezTo>
                  <a:pt x="348323" y="3963391"/>
                  <a:pt x="329350" y="3953261"/>
                  <a:pt x="326817" y="3964437"/>
                </a:cubicBezTo>
                <a:cubicBezTo>
                  <a:pt x="319851" y="3966641"/>
                  <a:pt x="320606" y="3962075"/>
                  <a:pt x="326281" y="3959739"/>
                </a:cubicBezTo>
                <a:cubicBezTo>
                  <a:pt x="321337" y="3955522"/>
                  <a:pt x="310584" y="3960452"/>
                  <a:pt x="306711" y="3955367"/>
                </a:cubicBezTo>
                <a:close/>
                <a:moveTo>
                  <a:pt x="293366" y="3955306"/>
                </a:moveTo>
                <a:cubicBezTo>
                  <a:pt x="290731" y="3955147"/>
                  <a:pt x="288098" y="3955712"/>
                  <a:pt x="287251" y="3957019"/>
                </a:cubicBezTo>
                <a:cubicBezTo>
                  <a:pt x="287276" y="3958387"/>
                  <a:pt x="285486" y="3958869"/>
                  <a:pt x="285364" y="3957439"/>
                </a:cubicBezTo>
                <a:cubicBezTo>
                  <a:pt x="286776" y="3954006"/>
                  <a:pt x="283622" y="3954982"/>
                  <a:pt x="282088" y="3956765"/>
                </a:cubicBezTo>
                <a:cubicBezTo>
                  <a:pt x="285084" y="3961218"/>
                  <a:pt x="278240" y="3958001"/>
                  <a:pt x="276218" y="3957661"/>
                </a:cubicBezTo>
                <a:cubicBezTo>
                  <a:pt x="276011" y="3959995"/>
                  <a:pt x="274708" y="3961048"/>
                  <a:pt x="272382" y="3960554"/>
                </a:cubicBezTo>
                <a:cubicBezTo>
                  <a:pt x="269813" y="3963073"/>
                  <a:pt x="283379" y="3963096"/>
                  <a:pt x="284950" y="3961965"/>
                </a:cubicBezTo>
                <a:cubicBezTo>
                  <a:pt x="287081" y="3967678"/>
                  <a:pt x="287909" y="3955693"/>
                  <a:pt x="296811" y="3965080"/>
                </a:cubicBezTo>
                <a:cubicBezTo>
                  <a:pt x="298540" y="3963725"/>
                  <a:pt x="301633" y="3963278"/>
                  <a:pt x="302364" y="3961281"/>
                </a:cubicBezTo>
                <a:cubicBezTo>
                  <a:pt x="300330" y="3960802"/>
                  <a:pt x="295277" y="3959803"/>
                  <a:pt x="299490" y="3957935"/>
                </a:cubicBezTo>
                <a:cubicBezTo>
                  <a:pt x="298638" y="3956347"/>
                  <a:pt x="296001" y="3955464"/>
                  <a:pt x="293366" y="3955306"/>
                </a:cubicBezTo>
                <a:close/>
                <a:moveTo>
                  <a:pt x="232395" y="3955072"/>
                </a:moveTo>
                <a:cubicBezTo>
                  <a:pt x="232184" y="3955728"/>
                  <a:pt x="233006" y="3957309"/>
                  <a:pt x="230844" y="3958530"/>
                </a:cubicBezTo>
                <a:cubicBezTo>
                  <a:pt x="231160" y="3959216"/>
                  <a:pt x="231477" y="3959911"/>
                  <a:pt x="231806" y="3960612"/>
                </a:cubicBezTo>
                <a:cubicBezTo>
                  <a:pt x="228213" y="3962525"/>
                  <a:pt x="222502" y="3957858"/>
                  <a:pt x="220249" y="3957442"/>
                </a:cubicBezTo>
                <a:cubicBezTo>
                  <a:pt x="219847" y="3958195"/>
                  <a:pt x="220042" y="3959262"/>
                  <a:pt x="219056" y="3959527"/>
                </a:cubicBezTo>
                <a:cubicBezTo>
                  <a:pt x="215804" y="3955889"/>
                  <a:pt x="214331" y="3957305"/>
                  <a:pt x="213490" y="3961953"/>
                </a:cubicBezTo>
                <a:cubicBezTo>
                  <a:pt x="216790" y="3962815"/>
                  <a:pt x="220249" y="3964911"/>
                  <a:pt x="221759" y="3960640"/>
                </a:cubicBezTo>
                <a:lnTo>
                  <a:pt x="221759" y="3960638"/>
                </a:lnTo>
                <a:cubicBezTo>
                  <a:pt x="226313" y="3962109"/>
                  <a:pt x="227215" y="3964636"/>
                  <a:pt x="232074" y="3963459"/>
                </a:cubicBezTo>
                <a:cubicBezTo>
                  <a:pt x="236019" y="3957942"/>
                  <a:pt x="235264" y="3962437"/>
                  <a:pt x="239417" y="3963571"/>
                </a:cubicBezTo>
                <a:cubicBezTo>
                  <a:pt x="250340" y="3962104"/>
                  <a:pt x="241791" y="3952015"/>
                  <a:pt x="241000" y="3957060"/>
                </a:cubicBezTo>
                <a:cubicBezTo>
                  <a:pt x="240683" y="3956748"/>
                  <a:pt x="240184" y="3956591"/>
                  <a:pt x="240147" y="3957162"/>
                </a:cubicBezTo>
                <a:cubicBezTo>
                  <a:pt x="233852" y="3954685"/>
                  <a:pt x="232607" y="3954417"/>
                  <a:pt x="232395" y="3955072"/>
                </a:cubicBezTo>
                <a:close/>
                <a:moveTo>
                  <a:pt x="268948" y="3954058"/>
                </a:moveTo>
                <a:cubicBezTo>
                  <a:pt x="260545" y="3955384"/>
                  <a:pt x="257038" y="3952064"/>
                  <a:pt x="253263" y="3962129"/>
                </a:cubicBezTo>
                <a:cubicBezTo>
                  <a:pt x="250815" y="3961219"/>
                  <a:pt x="250255" y="3958028"/>
                  <a:pt x="251290" y="3956178"/>
                </a:cubicBezTo>
                <a:cubicBezTo>
                  <a:pt x="249914" y="3955311"/>
                  <a:pt x="243947" y="3954614"/>
                  <a:pt x="247320" y="3956883"/>
                </a:cubicBezTo>
                <a:lnTo>
                  <a:pt x="247320" y="3956885"/>
                </a:lnTo>
                <a:cubicBezTo>
                  <a:pt x="250669" y="3957950"/>
                  <a:pt x="247004" y="3960385"/>
                  <a:pt x="248489" y="3962455"/>
                </a:cubicBezTo>
                <a:cubicBezTo>
                  <a:pt x="249756" y="3962992"/>
                  <a:pt x="253056" y="3964521"/>
                  <a:pt x="253263" y="3962129"/>
                </a:cubicBezTo>
                <a:cubicBezTo>
                  <a:pt x="254749" y="3962298"/>
                  <a:pt x="258646" y="3964674"/>
                  <a:pt x="258402" y="3961737"/>
                </a:cubicBezTo>
                <a:cubicBezTo>
                  <a:pt x="255674" y="3960037"/>
                  <a:pt x="260046" y="3959398"/>
                  <a:pt x="258743" y="3961827"/>
                </a:cubicBezTo>
                <a:cubicBezTo>
                  <a:pt x="259559" y="3962740"/>
                  <a:pt x="263578" y="3962440"/>
                  <a:pt x="265392" y="3960078"/>
                </a:cubicBezTo>
                <a:cubicBezTo>
                  <a:pt x="267353" y="3960603"/>
                  <a:pt x="268851" y="3960762"/>
                  <a:pt x="269910" y="3960555"/>
                </a:cubicBezTo>
                <a:cubicBezTo>
                  <a:pt x="267852" y="3958555"/>
                  <a:pt x="270507" y="3956030"/>
                  <a:pt x="268948" y="3954058"/>
                </a:cubicBezTo>
                <a:close/>
                <a:moveTo>
                  <a:pt x="17074" y="3949116"/>
                </a:moveTo>
                <a:cubicBezTo>
                  <a:pt x="13689" y="3947498"/>
                  <a:pt x="13068" y="3951914"/>
                  <a:pt x="14115" y="3953898"/>
                </a:cubicBezTo>
                <a:cubicBezTo>
                  <a:pt x="15759" y="3952821"/>
                  <a:pt x="18804" y="3951459"/>
                  <a:pt x="17074" y="3949116"/>
                </a:cubicBezTo>
                <a:close/>
                <a:moveTo>
                  <a:pt x="569667" y="3891861"/>
                </a:moveTo>
                <a:cubicBezTo>
                  <a:pt x="569545" y="3893057"/>
                  <a:pt x="567828" y="3895800"/>
                  <a:pt x="569667" y="3896075"/>
                </a:cubicBezTo>
                <a:cubicBezTo>
                  <a:pt x="571104" y="3895752"/>
                  <a:pt x="572224" y="3890026"/>
                  <a:pt x="569667" y="3891861"/>
                </a:cubicBezTo>
                <a:close/>
                <a:moveTo>
                  <a:pt x="555005" y="3876131"/>
                </a:moveTo>
                <a:cubicBezTo>
                  <a:pt x="553909" y="3876744"/>
                  <a:pt x="552898" y="3877313"/>
                  <a:pt x="551766" y="3877953"/>
                </a:cubicBezTo>
                <a:cubicBezTo>
                  <a:pt x="552947" y="3880469"/>
                  <a:pt x="554615" y="3881831"/>
                  <a:pt x="556710" y="3878996"/>
                </a:cubicBezTo>
                <a:cubicBezTo>
                  <a:pt x="556137" y="3878035"/>
                  <a:pt x="555577" y="3877082"/>
                  <a:pt x="555005" y="3876131"/>
                </a:cubicBezTo>
                <a:close/>
                <a:moveTo>
                  <a:pt x="550098" y="3871131"/>
                </a:moveTo>
                <a:lnTo>
                  <a:pt x="551778" y="3871595"/>
                </a:lnTo>
                <a:lnTo>
                  <a:pt x="551778" y="3871596"/>
                </a:lnTo>
                <a:cubicBezTo>
                  <a:pt x="551218" y="3871441"/>
                  <a:pt x="550657" y="3871287"/>
                  <a:pt x="550097" y="3871132"/>
                </a:cubicBezTo>
                <a:close/>
                <a:moveTo>
                  <a:pt x="490499" y="3827874"/>
                </a:moveTo>
                <a:cubicBezTo>
                  <a:pt x="479210" y="3829798"/>
                  <a:pt x="471222" y="3835500"/>
                  <a:pt x="461150" y="3841153"/>
                </a:cubicBezTo>
                <a:cubicBezTo>
                  <a:pt x="454002" y="3841856"/>
                  <a:pt x="448096" y="3849991"/>
                  <a:pt x="441922" y="3850313"/>
                </a:cubicBezTo>
                <a:cubicBezTo>
                  <a:pt x="429257" y="3855211"/>
                  <a:pt x="425689" y="3870994"/>
                  <a:pt x="421889" y="3883294"/>
                </a:cubicBezTo>
                <a:cubicBezTo>
                  <a:pt x="416397" y="3888718"/>
                  <a:pt x="415472" y="3896454"/>
                  <a:pt x="415408" y="3904117"/>
                </a:cubicBezTo>
                <a:lnTo>
                  <a:pt x="414096" y="3924500"/>
                </a:lnTo>
                <a:lnTo>
                  <a:pt x="414095" y="3924500"/>
                </a:lnTo>
                <a:lnTo>
                  <a:pt x="414095" y="3924502"/>
                </a:lnTo>
                <a:lnTo>
                  <a:pt x="414096" y="3924500"/>
                </a:lnTo>
                <a:lnTo>
                  <a:pt x="417968" y="3929268"/>
                </a:lnTo>
                <a:cubicBezTo>
                  <a:pt x="413450" y="3932255"/>
                  <a:pt x="414047" y="3938983"/>
                  <a:pt x="415947" y="3942992"/>
                </a:cubicBezTo>
                <a:cubicBezTo>
                  <a:pt x="413730" y="3950029"/>
                  <a:pt x="416020" y="3958997"/>
                  <a:pt x="423302" y="3960963"/>
                </a:cubicBezTo>
                <a:cubicBezTo>
                  <a:pt x="420988" y="3963670"/>
                  <a:pt x="418479" y="3967274"/>
                  <a:pt x="424483" y="3967959"/>
                </a:cubicBezTo>
                <a:cubicBezTo>
                  <a:pt x="427795" y="3966038"/>
                  <a:pt x="422437" y="3960541"/>
                  <a:pt x="427856" y="3958986"/>
                </a:cubicBezTo>
                <a:cubicBezTo>
                  <a:pt x="427588" y="3956128"/>
                  <a:pt x="421439" y="3954912"/>
                  <a:pt x="425750" y="3953160"/>
                </a:cubicBezTo>
                <a:cubicBezTo>
                  <a:pt x="423692" y="3947134"/>
                  <a:pt x="423716" y="3941265"/>
                  <a:pt x="421987" y="3935526"/>
                </a:cubicBezTo>
                <a:cubicBezTo>
                  <a:pt x="427394" y="3932433"/>
                  <a:pt x="421962" y="3931910"/>
                  <a:pt x="419783" y="3929849"/>
                </a:cubicBezTo>
                <a:cubicBezTo>
                  <a:pt x="426444" y="3922974"/>
                  <a:pt x="421901" y="3910368"/>
                  <a:pt x="423789" y="3901736"/>
                </a:cubicBezTo>
                <a:cubicBezTo>
                  <a:pt x="421914" y="3898742"/>
                  <a:pt x="428977" y="3894243"/>
                  <a:pt x="425482" y="3889874"/>
                </a:cubicBezTo>
                <a:cubicBezTo>
                  <a:pt x="429927" y="3887671"/>
                  <a:pt x="430511" y="3882199"/>
                  <a:pt x="433531" y="3879183"/>
                </a:cubicBezTo>
                <a:cubicBezTo>
                  <a:pt x="433312" y="3877625"/>
                  <a:pt x="431169" y="3878813"/>
                  <a:pt x="430986" y="3877106"/>
                </a:cubicBezTo>
                <a:cubicBezTo>
                  <a:pt x="436405" y="3873245"/>
                  <a:pt x="442957" y="3870198"/>
                  <a:pt x="446793" y="3865201"/>
                </a:cubicBezTo>
                <a:cubicBezTo>
                  <a:pt x="450142" y="3858005"/>
                  <a:pt x="469151" y="3861689"/>
                  <a:pt x="462843" y="3853255"/>
                </a:cubicBezTo>
                <a:cubicBezTo>
                  <a:pt x="471075" y="3853320"/>
                  <a:pt x="466557" y="3855485"/>
                  <a:pt x="473596" y="3849947"/>
                </a:cubicBezTo>
                <a:cubicBezTo>
                  <a:pt x="478784" y="3852706"/>
                  <a:pt x="477396" y="3847819"/>
                  <a:pt x="480696" y="3848327"/>
                </a:cubicBezTo>
                <a:cubicBezTo>
                  <a:pt x="484434" y="3850293"/>
                  <a:pt x="484057" y="3845667"/>
                  <a:pt x="487844" y="3845045"/>
                </a:cubicBezTo>
                <a:cubicBezTo>
                  <a:pt x="499864" y="3841471"/>
                  <a:pt x="511786" y="3847153"/>
                  <a:pt x="522831" y="3851802"/>
                </a:cubicBezTo>
                <a:cubicBezTo>
                  <a:pt x="529188" y="3858163"/>
                  <a:pt x="535861" y="3862789"/>
                  <a:pt x="543144" y="3867601"/>
                </a:cubicBezTo>
                <a:cubicBezTo>
                  <a:pt x="544849" y="3870790"/>
                  <a:pt x="547150" y="3873955"/>
                  <a:pt x="550706" y="3874905"/>
                </a:cubicBezTo>
                <a:cubicBezTo>
                  <a:pt x="553166" y="3875959"/>
                  <a:pt x="554116" y="3871801"/>
                  <a:pt x="551778" y="3871595"/>
                </a:cubicBezTo>
                <a:lnTo>
                  <a:pt x="550572" y="3869459"/>
                </a:lnTo>
                <a:lnTo>
                  <a:pt x="550098" y="3871131"/>
                </a:lnTo>
                <a:lnTo>
                  <a:pt x="550097" y="3871131"/>
                </a:lnTo>
                <a:cubicBezTo>
                  <a:pt x="547808" y="3870434"/>
                  <a:pt x="549184" y="3868629"/>
                  <a:pt x="550572" y="3869458"/>
                </a:cubicBezTo>
                <a:cubicBezTo>
                  <a:pt x="553958" y="3862520"/>
                  <a:pt x="542437" y="3864394"/>
                  <a:pt x="547406" y="3860152"/>
                </a:cubicBezTo>
                <a:cubicBezTo>
                  <a:pt x="544179" y="3853282"/>
                  <a:pt x="541463" y="3847583"/>
                  <a:pt x="537213" y="3840438"/>
                </a:cubicBezTo>
                <a:cubicBezTo>
                  <a:pt x="523854" y="3831755"/>
                  <a:pt x="507037" y="3822549"/>
                  <a:pt x="490499" y="3827874"/>
                </a:cubicBezTo>
                <a:close/>
                <a:moveTo>
                  <a:pt x="5686162" y="575880"/>
                </a:moveTo>
                <a:cubicBezTo>
                  <a:pt x="5688187" y="575467"/>
                  <a:pt x="5690443" y="576158"/>
                  <a:pt x="5693177" y="577320"/>
                </a:cubicBezTo>
                <a:cubicBezTo>
                  <a:pt x="5726054" y="590160"/>
                  <a:pt x="5724245" y="627541"/>
                  <a:pt x="5763407" y="634641"/>
                </a:cubicBezTo>
                <a:cubicBezTo>
                  <a:pt x="5748216" y="641116"/>
                  <a:pt x="5736219" y="636859"/>
                  <a:pt x="5724359" y="633392"/>
                </a:cubicBezTo>
                <a:lnTo>
                  <a:pt x="5724360" y="633391"/>
                </a:lnTo>
                <a:cubicBezTo>
                  <a:pt x="5695986" y="621915"/>
                  <a:pt x="5649617" y="619315"/>
                  <a:pt x="5680530" y="581063"/>
                </a:cubicBezTo>
                <a:cubicBezTo>
                  <a:pt x="5682343" y="577810"/>
                  <a:pt x="5684137" y="576293"/>
                  <a:pt x="5686162" y="575880"/>
                </a:cubicBezTo>
                <a:close/>
                <a:moveTo>
                  <a:pt x="5898969" y="543761"/>
                </a:moveTo>
                <a:cubicBezTo>
                  <a:pt x="5910217" y="565353"/>
                  <a:pt x="5906891" y="576134"/>
                  <a:pt x="5880429" y="602103"/>
                </a:cubicBezTo>
                <a:cubicBezTo>
                  <a:pt x="5882147" y="579030"/>
                  <a:pt x="5902507" y="565043"/>
                  <a:pt x="5898969" y="543761"/>
                </a:cubicBezTo>
                <a:close/>
                <a:moveTo>
                  <a:pt x="5774224" y="505361"/>
                </a:moveTo>
                <a:cubicBezTo>
                  <a:pt x="5784399" y="505618"/>
                  <a:pt x="5794700" y="507104"/>
                  <a:pt x="5804987" y="509867"/>
                </a:cubicBezTo>
                <a:cubicBezTo>
                  <a:pt x="5872480" y="509231"/>
                  <a:pt x="5919386" y="550287"/>
                  <a:pt x="5847774" y="597486"/>
                </a:cubicBezTo>
                <a:cubicBezTo>
                  <a:pt x="5805921" y="621287"/>
                  <a:pt x="5752186" y="628415"/>
                  <a:pt x="5725416" y="580123"/>
                </a:cubicBezTo>
                <a:cubicBezTo>
                  <a:pt x="5720362" y="565079"/>
                  <a:pt x="5657954" y="545783"/>
                  <a:pt x="5689768" y="534993"/>
                </a:cubicBezTo>
                <a:cubicBezTo>
                  <a:pt x="5714295" y="514888"/>
                  <a:pt x="5743697" y="504591"/>
                  <a:pt x="5774224" y="505361"/>
                </a:cubicBezTo>
                <a:close/>
                <a:moveTo>
                  <a:pt x="6269306" y="488758"/>
                </a:moveTo>
                <a:cubicBezTo>
                  <a:pt x="6269331" y="488766"/>
                  <a:pt x="6269357" y="488772"/>
                  <a:pt x="6269383" y="488779"/>
                </a:cubicBezTo>
                <a:cubicBezTo>
                  <a:pt x="6269395" y="488787"/>
                  <a:pt x="6269407" y="488794"/>
                  <a:pt x="6269419" y="488801"/>
                </a:cubicBezTo>
                <a:close/>
                <a:moveTo>
                  <a:pt x="5838725" y="465529"/>
                </a:moveTo>
                <a:cubicBezTo>
                  <a:pt x="5862375" y="466542"/>
                  <a:pt x="5857420" y="489371"/>
                  <a:pt x="5867087" y="500827"/>
                </a:cubicBezTo>
                <a:cubicBezTo>
                  <a:pt x="5855122" y="491157"/>
                  <a:pt x="5840873" y="483265"/>
                  <a:pt x="5838725" y="465529"/>
                </a:cubicBezTo>
                <a:close/>
                <a:moveTo>
                  <a:pt x="5770093" y="461372"/>
                </a:moveTo>
                <a:cubicBezTo>
                  <a:pt x="5782219" y="462024"/>
                  <a:pt x="5794322" y="464412"/>
                  <a:pt x="5805816" y="468070"/>
                </a:cubicBezTo>
                <a:cubicBezTo>
                  <a:pt x="5822636" y="470638"/>
                  <a:pt x="5827243" y="485660"/>
                  <a:pt x="5838121" y="498723"/>
                </a:cubicBezTo>
                <a:cubicBezTo>
                  <a:pt x="5791104" y="491816"/>
                  <a:pt x="5739998" y="480170"/>
                  <a:pt x="5700001" y="511370"/>
                </a:cubicBezTo>
                <a:cubicBezTo>
                  <a:pt x="5692714" y="517230"/>
                  <a:pt x="5685096" y="520819"/>
                  <a:pt x="5676080" y="514984"/>
                </a:cubicBezTo>
                <a:cubicBezTo>
                  <a:pt x="5697119" y="473083"/>
                  <a:pt x="5733714" y="459415"/>
                  <a:pt x="5770093" y="461372"/>
                </a:cubicBezTo>
                <a:close/>
                <a:moveTo>
                  <a:pt x="6975449" y="352486"/>
                </a:moveTo>
                <a:cubicBezTo>
                  <a:pt x="6981061" y="353315"/>
                  <a:pt x="6985220" y="357421"/>
                  <a:pt x="6987914" y="367722"/>
                </a:cubicBezTo>
                <a:cubicBezTo>
                  <a:pt x="6993409" y="388756"/>
                  <a:pt x="7016363" y="395627"/>
                  <a:pt x="7033738" y="407283"/>
                </a:cubicBezTo>
                <a:cubicBezTo>
                  <a:pt x="7026203" y="408530"/>
                  <a:pt x="7019101" y="408646"/>
                  <a:pt x="7012477" y="407667"/>
                </a:cubicBezTo>
                <a:cubicBezTo>
                  <a:pt x="6988164" y="404075"/>
                  <a:pt x="6970279" y="385764"/>
                  <a:pt x="6961033" y="354718"/>
                </a:cubicBezTo>
                <a:cubicBezTo>
                  <a:pt x="6966597" y="352995"/>
                  <a:pt x="6971402" y="351888"/>
                  <a:pt x="6975449" y="352486"/>
                </a:cubicBezTo>
                <a:close/>
                <a:moveTo>
                  <a:pt x="6141320" y="351248"/>
                </a:moveTo>
                <a:cubicBezTo>
                  <a:pt x="6147010" y="348557"/>
                  <a:pt x="6157289" y="349396"/>
                  <a:pt x="6172157" y="353768"/>
                </a:cubicBezTo>
                <a:cubicBezTo>
                  <a:pt x="6159040" y="362093"/>
                  <a:pt x="6155344" y="361791"/>
                  <a:pt x="6141320" y="351248"/>
                </a:cubicBezTo>
                <a:close/>
                <a:moveTo>
                  <a:pt x="6925587" y="350756"/>
                </a:moveTo>
                <a:cubicBezTo>
                  <a:pt x="6926176" y="350843"/>
                  <a:pt x="6926820" y="351052"/>
                  <a:pt x="6927535" y="351415"/>
                </a:cubicBezTo>
                <a:cubicBezTo>
                  <a:pt x="6943666" y="364493"/>
                  <a:pt x="6918604" y="396230"/>
                  <a:pt x="6906178" y="413509"/>
                </a:cubicBezTo>
                <a:cubicBezTo>
                  <a:pt x="6906992" y="390887"/>
                  <a:pt x="6905092" y="372933"/>
                  <a:pt x="6918297" y="357471"/>
                </a:cubicBezTo>
                <a:cubicBezTo>
                  <a:pt x="6920409" y="354997"/>
                  <a:pt x="6921705" y="350182"/>
                  <a:pt x="6925587" y="350756"/>
                </a:cubicBezTo>
                <a:close/>
                <a:moveTo>
                  <a:pt x="6873994" y="328138"/>
                </a:moveTo>
                <a:cubicBezTo>
                  <a:pt x="6874526" y="328217"/>
                  <a:pt x="6875085" y="328369"/>
                  <a:pt x="6875668" y="328606"/>
                </a:cubicBezTo>
                <a:cubicBezTo>
                  <a:pt x="6886740" y="332590"/>
                  <a:pt x="6897223" y="342560"/>
                  <a:pt x="6881241" y="347304"/>
                </a:cubicBezTo>
                <a:cubicBezTo>
                  <a:pt x="6868155" y="356392"/>
                  <a:pt x="6858483" y="370228"/>
                  <a:pt x="6835330" y="376283"/>
                </a:cubicBezTo>
                <a:cubicBezTo>
                  <a:pt x="6861949" y="362544"/>
                  <a:pt x="6861965" y="326365"/>
                  <a:pt x="6873994" y="328138"/>
                </a:cubicBezTo>
                <a:close/>
                <a:moveTo>
                  <a:pt x="5997987" y="301764"/>
                </a:moveTo>
                <a:cubicBezTo>
                  <a:pt x="6008617" y="301855"/>
                  <a:pt x="6017662" y="302672"/>
                  <a:pt x="6021835" y="303873"/>
                </a:cubicBezTo>
                <a:cubicBezTo>
                  <a:pt x="6042857" y="307415"/>
                  <a:pt x="6068071" y="324330"/>
                  <a:pt x="6072879" y="342980"/>
                </a:cubicBezTo>
                <a:cubicBezTo>
                  <a:pt x="6053828" y="366325"/>
                  <a:pt x="6039871" y="400204"/>
                  <a:pt x="6010030" y="394381"/>
                </a:cubicBezTo>
                <a:cubicBezTo>
                  <a:pt x="6004646" y="393331"/>
                  <a:pt x="5986252" y="386033"/>
                  <a:pt x="5983813" y="385306"/>
                </a:cubicBezTo>
                <a:lnTo>
                  <a:pt x="5983813" y="385305"/>
                </a:lnTo>
                <a:cubicBezTo>
                  <a:pt x="5952977" y="376106"/>
                  <a:pt x="5976556" y="344927"/>
                  <a:pt x="5948250" y="329705"/>
                </a:cubicBezTo>
                <a:cubicBezTo>
                  <a:pt x="5919939" y="307738"/>
                  <a:pt x="5966097" y="301489"/>
                  <a:pt x="5997987" y="301764"/>
                </a:cubicBezTo>
                <a:close/>
                <a:moveTo>
                  <a:pt x="6144803" y="299178"/>
                </a:moveTo>
                <a:cubicBezTo>
                  <a:pt x="6147629" y="300235"/>
                  <a:pt x="6149460" y="303146"/>
                  <a:pt x="6146931" y="306718"/>
                </a:cubicBezTo>
                <a:cubicBezTo>
                  <a:pt x="6142366" y="354194"/>
                  <a:pt x="6111608" y="345326"/>
                  <a:pt x="6080376" y="328540"/>
                </a:cubicBezTo>
                <a:cubicBezTo>
                  <a:pt x="6105478" y="326103"/>
                  <a:pt x="6127907" y="328234"/>
                  <a:pt x="6136700" y="302763"/>
                </a:cubicBezTo>
                <a:lnTo>
                  <a:pt x="6136699" y="302762"/>
                </a:lnTo>
                <a:cubicBezTo>
                  <a:pt x="6138154" y="298918"/>
                  <a:pt x="6141976" y="298121"/>
                  <a:pt x="6144803" y="299178"/>
                </a:cubicBezTo>
                <a:close/>
                <a:moveTo>
                  <a:pt x="6150319" y="259338"/>
                </a:moveTo>
                <a:cubicBezTo>
                  <a:pt x="6153484" y="258417"/>
                  <a:pt x="6156488" y="258713"/>
                  <a:pt x="6159259" y="261276"/>
                </a:cubicBezTo>
                <a:cubicBezTo>
                  <a:pt x="6161325" y="265473"/>
                  <a:pt x="6165901" y="270935"/>
                  <a:pt x="6159554" y="275885"/>
                </a:cubicBezTo>
                <a:cubicBezTo>
                  <a:pt x="6156536" y="278239"/>
                  <a:pt x="6153302" y="283149"/>
                  <a:pt x="6150732" y="282798"/>
                </a:cubicBezTo>
                <a:cubicBezTo>
                  <a:pt x="6122758" y="279319"/>
                  <a:pt x="6109623" y="304890"/>
                  <a:pt x="6085094" y="309821"/>
                </a:cubicBezTo>
                <a:cubicBezTo>
                  <a:pt x="6094666" y="292528"/>
                  <a:pt x="6094726" y="269584"/>
                  <a:pt x="6119444" y="272123"/>
                </a:cubicBezTo>
                <a:cubicBezTo>
                  <a:pt x="6129879" y="275812"/>
                  <a:pt x="6140823" y="262100"/>
                  <a:pt x="6150319" y="259338"/>
                </a:cubicBezTo>
                <a:close/>
                <a:moveTo>
                  <a:pt x="6239378" y="238770"/>
                </a:moveTo>
                <a:cubicBezTo>
                  <a:pt x="6246490" y="242783"/>
                  <a:pt x="6236970" y="260166"/>
                  <a:pt x="6225216" y="264622"/>
                </a:cubicBezTo>
                <a:cubicBezTo>
                  <a:pt x="6196533" y="279862"/>
                  <a:pt x="6196931" y="320758"/>
                  <a:pt x="6160545" y="326069"/>
                </a:cubicBezTo>
                <a:cubicBezTo>
                  <a:pt x="6154548" y="283624"/>
                  <a:pt x="6196822" y="261931"/>
                  <a:pt x="6226187" y="240187"/>
                </a:cubicBezTo>
                <a:cubicBezTo>
                  <a:pt x="6232788" y="237580"/>
                  <a:pt x="6237007" y="237432"/>
                  <a:pt x="6239378" y="238770"/>
                </a:cubicBezTo>
                <a:close/>
                <a:moveTo>
                  <a:pt x="7096477" y="232487"/>
                </a:moveTo>
                <a:cubicBezTo>
                  <a:pt x="7096555" y="232482"/>
                  <a:pt x="7096657" y="232489"/>
                  <a:pt x="7096780" y="232508"/>
                </a:cubicBezTo>
                <a:cubicBezTo>
                  <a:pt x="7097009" y="232541"/>
                  <a:pt x="7097317" y="232615"/>
                  <a:pt x="7097686" y="232722"/>
                </a:cubicBezTo>
                <a:cubicBezTo>
                  <a:pt x="7098235" y="232995"/>
                  <a:pt x="7098763" y="233294"/>
                  <a:pt x="7099343" y="233519"/>
                </a:cubicBezTo>
                <a:cubicBezTo>
                  <a:pt x="7105674" y="235986"/>
                  <a:pt x="7114160" y="240098"/>
                  <a:pt x="7123330" y="244638"/>
                </a:cubicBezTo>
                <a:cubicBezTo>
                  <a:pt x="7146383" y="257088"/>
                  <a:pt x="7173581" y="275869"/>
                  <a:pt x="7158532" y="285043"/>
                </a:cubicBezTo>
                <a:cubicBezTo>
                  <a:pt x="7124091" y="317150"/>
                  <a:pt x="7080931" y="325598"/>
                  <a:pt x="7034781" y="325707"/>
                </a:cubicBezTo>
                <a:cubicBezTo>
                  <a:pt x="7032904" y="325710"/>
                  <a:pt x="7030805" y="325792"/>
                  <a:pt x="7028908" y="325512"/>
                </a:cubicBezTo>
                <a:cubicBezTo>
                  <a:pt x="7025714" y="325040"/>
                  <a:pt x="7023087" y="323550"/>
                  <a:pt x="7023028" y="318968"/>
                </a:cubicBezTo>
                <a:cubicBezTo>
                  <a:pt x="7024054" y="288520"/>
                  <a:pt x="7067251" y="235823"/>
                  <a:pt x="7096477" y="232487"/>
                </a:cubicBezTo>
                <a:close/>
                <a:moveTo>
                  <a:pt x="7271725" y="186719"/>
                </a:moveTo>
                <a:cubicBezTo>
                  <a:pt x="7290609" y="185551"/>
                  <a:pt x="7308455" y="185778"/>
                  <a:pt x="7324045" y="188081"/>
                </a:cubicBezTo>
                <a:cubicBezTo>
                  <a:pt x="7325754" y="188334"/>
                  <a:pt x="7327431" y="188611"/>
                  <a:pt x="7329079" y="188915"/>
                </a:cubicBezTo>
                <a:cubicBezTo>
                  <a:pt x="7332066" y="189462"/>
                  <a:pt x="7335129" y="189216"/>
                  <a:pt x="7337974" y="188232"/>
                </a:cubicBezTo>
                <a:cubicBezTo>
                  <a:pt x="7341728" y="186933"/>
                  <a:pt x="7344880" y="186614"/>
                  <a:pt x="7347573" y="187012"/>
                </a:cubicBezTo>
                <a:cubicBezTo>
                  <a:pt x="7359735" y="188809"/>
                  <a:pt x="7362750" y="205189"/>
                  <a:pt x="7370913" y="212418"/>
                </a:cubicBezTo>
                <a:cubicBezTo>
                  <a:pt x="7386160" y="223945"/>
                  <a:pt x="7350985" y="242029"/>
                  <a:pt x="7340734" y="241806"/>
                </a:cubicBezTo>
                <a:cubicBezTo>
                  <a:pt x="7309747" y="246461"/>
                  <a:pt x="7278507" y="249308"/>
                  <a:pt x="7248945" y="260540"/>
                </a:cubicBezTo>
                <a:cubicBezTo>
                  <a:pt x="7240573" y="264056"/>
                  <a:pt x="7230522" y="264479"/>
                  <a:pt x="7219594" y="262865"/>
                </a:cubicBezTo>
                <a:cubicBezTo>
                  <a:pt x="7191663" y="258738"/>
                  <a:pt x="7157983" y="241332"/>
                  <a:pt x="7131622" y="228286"/>
                </a:cubicBezTo>
                <a:cubicBezTo>
                  <a:pt x="7124124" y="224279"/>
                  <a:pt x="7114206" y="219315"/>
                  <a:pt x="7106637" y="216509"/>
                </a:cubicBezTo>
                <a:cubicBezTo>
                  <a:pt x="7149083" y="206281"/>
                  <a:pt x="7215074" y="190222"/>
                  <a:pt x="7271725" y="186719"/>
                </a:cubicBezTo>
                <a:close/>
                <a:moveTo>
                  <a:pt x="6009195" y="177984"/>
                </a:moveTo>
                <a:cubicBezTo>
                  <a:pt x="6014252" y="179214"/>
                  <a:pt x="6018881" y="181830"/>
                  <a:pt x="6023198" y="185902"/>
                </a:cubicBezTo>
                <a:cubicBezTo>
                  <a:pt x="6026378" y="188903"/>
                  <a:pt x="6043287" y="205971"/>
                  <a:pt x="6049639" y="215596"/>
                </a:cubicBezTo>
                <a:cubicBezTo>
                  <a:pt x="6070949" y="247884"/>
                  <a:pt x="6092914" y="310075"/>
                  <a:pt x="6058144" y="303601"/>
                </a:cubicBezTo>
                <a:cubicBezTo>
                  <a:pt x="6038325" y="291268"/>
                  <a:pt x="6016717" y="280650"/>
                  <a:pt x="5995955" y="270689"/>
                </a:cubicBezTo>
                <a:cubicBezTo>
                  <a:pt x="5987475" y="263865"/>
                  <a:pt x="5965832" y="278784"/>
                  <a:pt x="5968398" y="255047"/>
                </a:cubicBezTo>
                <a:cubicBezTo>
                  <a:pt x="5967456" y="239002"/>
                  <a:pt x="5976558" y="182289"/>
                  <a:pt x="5992623" y="178378"/>
                </a:cubicBezTo>
                <a:cubicBezTo>
                  <a:pt x="5998653" y="176910"/>
                  <a:pt x="6004138" y="176754"/>
                  <a:pt x="6009195" y="177984"/>
                </a:cubicBezTo>
                <a:close/>
                <a:moveTo>
                  <a:pt x="6948407" y="165917"/>
                </a:moveTo>
                <a:cubicBezTo>
                  <a:pt x="6959608" y="177532"/>
                  <a:pt x="6982516" y="196221"/>
                  <a:pt x="7015167" y="201045"/>
                </a:cubicBezTo>
                <a:cubicBezTo>
                  <a:pt x="7033856" y="203806"/>
                  <a:pt x="7055741" y="202012"/>
                  <a:pt x="7080452" y="191762"/>
                </a:cubicBezTo>
                <a:lnTo>
                  <a:pt x="7080632" y="191951"/>
                </a:lnTo>
                <a:cubicBezTo>
                  <a:pt x="7066491" y="216852"/>
                  <a:pt x="7048029" y="227424"/>
                  <a:pt x="7034041" y="241792"/>
                </a:cubicBezTo>
                <a:cubicBezTo>
                  <a:pt x="7017291" y="258988"/>
                  <a:pt x="7004402" y="277458"/>
                  <a:pt x="7001083" y="300755"/>
                </a:cubicBezTo>
                <a:cubicBezTo>
                  <a:pt x="6998096" y="321729"/>
                  <a:pt x="6985195" y="328934"/>
                  <a:pt x="6965203" y="330145"/>
                </a:cubicBezTo>
                <a:cubicBezTo>
                  <a:pt x="6955479" y="330734"/>
                  <a:pt x="6946418" y="330413"/>
                  <a:pt x="6938028" y="329173"/>
                </a:cubicBezTo>
                <a:cubicBezTo>
                  <a:pt x="6905558" y="324377"/>
                  <a:pt x="6883030" y="305870"/>
                  <a:pt x="6870507" y="273494"/>
                </a:cubicBezTo>
                <a:cubicBezTo>
                  <a:pt x="6868720" y="268872"/>
                  <a:pt x="6866074" y="264611"/>
                  <a:pt x="6863128" y="260565"/>
                </a:cubicBezTo>
                <a:cubicBezTo>
                  <a:pt x="6849070" y="241243"/>
                  <a:pt x="6896396" y="244384"/>
                  <a:pt x="6948364" y="165923"/>
                </a:cubicBezTo>
                <a:close/>
                <a:moveTo>
                  <a:pt x="6184641" y="151011"/>
                </a:moveTo>
                <a:cubicBezTo>
                  <a:pt x="6189582" y="150653"/>
                  <a:pt x="6195154" y="152109"/>
                  <a:pt x="6201349" y="155867"/>
                </a:cubicBezTo>
                <a:cubicBezTo>
                  <a:pt x="6215405" y="165928"/>
                  <a:pt x="6239855" y="161004"/>
                  <a:pt x="6243346" y="182040"/>
                </a:cubicBezTo>
                <a:cubicBezTo>
                  <a:pt x="6251664" y="223043"/>
                  <a:pt x="6197551" y="233176"/>
                  <a:pt x="6176968" y="258792"/>
                </a:cubicBezTo>
                <a:cubicBezTo>
                  <a:pt x="6146436" y="244993"/>
                  <a:pt x="6150058" y="153523"/>
                  <a:pt x="6184641" y="151011"/>
                </a:cubicBezTo>
                <a:close/>
                <a:moveTo>
                  <a:pt x="6085469" y="123712"/>
                </a:moveTo>
                <a:cubicBezTo>
                  <a:pt x="6120591" y="126606"/>
                  <a:pt x="6145108" y="137518"/>
                  <a:pt x="6141501" y="177440"/>
                </a:cubicBezTo>
                <a:lnTo>
                  <a:pt x="6141500" y="177440"/>
                </a:lnTo>
                <a:cubicBezTo>
                  <a:pt x="6140822" y="193151"/>
                  <a:pt x="6141682" y="208929"/>
                  <a:pt x="6141846" y="224677"/>
                </a:cubicBezTo>
                <a:cubicBezTo>
                  <a:pt x="6148755" y="266431"/>
                  <a:pt x="6109269" y="249502"/>
                  <a:pt x="6086425" y="268322"/>
                </a:cubicBezTo>
                <a:cubicBezTo>
                  <a:pt x="6090018" y="236285"/>
                  <a:pt x="6037620" y="180592"/>
                  <a:pt x="6051367" y="171619"/>
                </a:cubicBezTo>
                <a:cubicBezTo>
                  <a:pt x="6069956" y="161446"/>
                  <a:pt x="6057512" y="114540"/>
                  <a:pt x="6085469" y="123712"/>
                </a:cubicBezTo>
                <a:close/>
                <a:moveTo>
                  <a:pt x="6900974" y="121446"/>
                </a:moveTo>
                <a:cubicBezTo>
                  <a:pt x="6901622" y="121542"/>
                  <a:pt x="6902258" y="121640"/>
                  <a:pt x="6902908" y="121748"/>
                </a:cubicBezTo>
                <a:cubicBezTo>
                  <a:pt x="6874421" y="145223"/>
                  <a:pt x="6844314" y="174213"/>
                  <a:pt x="6820622" y="198551"/>
                </a:cubicBezTo>
                <a:cubicBezTo>
                  <a:pt x="6807762" y="152654"/>
                  <a:pt x="6843229" y="112920"/>
                  <a:pt x="6900974" y="121446"/>
                </a:cubicBezTo>
                <a:close/>
                <a:moveTo>
                  <a:pt x="6966605" y="116930"/>
                </a:moveTo>
                <a:cubicBezTo>
                  <a:pt x="6971260" y="117618"/>
                  <a:pt x="6976232" y="119039"/>
                  <a:pt x="6981601" y="121319"/>
                </a:cubicBezTo>
                <a:cubicBezTo>
                  <a:pt x="6991528" y="125532"/>
                  <a:pt x="7000715" y="128127"/>
                  <a:pt x="7009820" y="130424"/>
                </a:cubicBezTo>
                <a:cubicBezTo>
                  <a:pt x="7017062" y="133254"/>
                  <a:pt x="7024626" y="135797"/>
                  <a:pt x="7032381" y="137624"/>
                </a:cubicBezTo>
                <a:cubicBezTo>
                  <a:pt x="7038301" y="140136"/>
                  <a:pt x="7044266" y="142642"/>
                  <a:pt x="7052360" y="143838"/>
                </a:cubicBezTo>
                <a:cubicBezTo>
                  <a:pt x="7055382" y="144284"/>
                  <a:pt x="7069194" y="142209"/>
                  <a:pt x="7073684" y="141909"/>
                </a:cubicBezTo>
                <a:cubicBezTo>
                  <a:pt x="7079071" y="141548"/>
                  <a:pt x="7085317" y="141964"/>
                  <a:pt x="7091709" y="142908"/>
                </a:cubicBezTo>
                <a:cubicBezTo>
                  <a:pt x="7100208" y="144164"/>
                  <a:pt x="7108960" y="146352"/>
                  <a:pt x="7116300" y="148911"/>
                </a:cubicBezTo>
                <a:cubicBezTo>
                  <a:pt x="7087784" y="159930"/>
                  <a:pt x="7070683" y="180889"/>
                  <a:pt x="7034334" y="183687"/>
                </a:cubicBezTo>
                <a:cubicBezTo>
                  <a:pt x="7029510" y="183607"/>
                  <a:pt x="7024029" y="183227"/>
                  <a:pt x="7018409" y="182396"/>
                </a:cubicBezTo>
                <a:cubicBezTo>
                  <a:pt x="7005708" y="180520"/>
                  <a:pt x="6992315" y="176344"/>
                  <a:pt x="6984306" y="168128"/>
                </a:cubicBezTo>
                <a:cubicBezTo>
                  <a:pt x="6973160" y="156698"/>
                  <a:pt x="6961941" y="149997"/>
                  <a:pt x="6951291" y="147884"/>
                </a:cubicBezTo>
                <a:cubicBezTo>
                  <a:pt x="6951211" y="147872"/>
                  <a:pt x="6951134" y="147841"/>
                  <a:pt x="6951054" y="147829"/>
                </a:cubicBezTo>
                <a:lnTo>
                  <a:pt x="6951053" y="147833"/>
                </a:lnTo>
                <a:cubicBezTo>
                  <a:pt x="6951033" y="147830"/>
                  <a:pt x="6951013" y="147827"/>
                  <a:pt x="6950994" y="147824"/>
                </a:cubicBezTo>
                <a:cubicBezTo>
                  <a:pt x="6950463" y="147726"/>
                  <a:pt x="6949929" y="147577"/>
                  <a:pt x="6949405" y="147500"/>
                </a:cubicBezTo>
                <a:cubicBezTo>
                  <a:pt x="6931793" y="144898"/>
                  <a:pt x="6915878" y="155170"/>
                  <a:pt x="6904648" y="178193"/>
                </a:cubicBezTo>
                <a:cubicBezTo>
                  <a:pt x="6893489" y="201071"/>
                  <a:pt x="6861611" y="231192"/>
                  <a:pt x="6838371" y="232047"/>
                </a:cubicBezTo>
                <a:cubicBezTo>
                  <a:pt x="6838363" y="232050"/>
                  <a:pt x="6838355" y="232048"/>
                  <a:pt x="6838347" y="232047"/>
                </a:cubicBezTo>
                <a:cubicBezTo>
                  <a:pt x="6837090" y="231861"/>
                  <a:pt x="6834452" y="213753"/>
                  <a:pt x="6834452" y="213753"/>
                </a:cubicBezTo>
                <a:cubicBezTo>
                  <a:pt x="6834452" y="213753"/>
                  <a:pt x="6849554" y="197215"/>
                  <a:pt x="6850568" y="196136"/>
                </a:cubicBezTo>
                <a:cubicBezTo>
                  <a:pt x="6878440" y="166386"/>
                  <a:pt x="6900597" y="154587"/>
                  <a:pt x="6924233" y="133140"/>
                </a:cubicBezTo>
                <a:cubicBezTo>
                  <a:pt x="6936783" y="121749"/>
                  <a:pt x="6949581" y="114415"/>
                  <a:pt x="6966605" y="116930"/>
                </a:cubicBezTo>
                <a:close/>
                <a:moveTo>
                  <a:pt x="6646510" y="51059"/>
                </a:moveTo>
                <a:cubicBezTo>
                  <a:pt x="6648908" y="51413"/>
                  <a:pt x="6651326" y="52665"/>
                  <a:pt x="6653386" y="53463"/>
                </a:cubicBezTo>
                <a:cubicBezTo>
                  <a:pt x="6688993" y="67242"/>
                  <a:pt x="6721454" y="83986"/>
                  <a:pt x="6743227" y="117479"/>
                </a:cubicBezTo>
                <a:cubicBezTo>
                  <a:pt x="6766735" y="153642"/>
                  <a:pt x="6800968" y="177954"/>
                  <a:pt x="6808171" y="228741"/>
                </a:cubicBezTo>
                <a:cubicBezTo>
                  <a:pt x="6810675" y="246393"/>
                  <a:pt x="6826612" y="259352"/>
                  <a:pt x="6838974" y="274618"/>
                </a:cubicBezTo>
                <a:cubicBezTo>
                  <a:pt x="6836483" y="274312"/>
                  <a:pt x="6834057" y="273986"/>
                  <a:pt x="6831708" y="273638"/>
                </a:cubicBezTo>
                <a:lnTo>
                  <a:pt x="6831708" y="273634"/>
                </a:lnTo>
                <a:cubicBezTo>
                  <a:pt x="6789854" y="267452"/>
                  <a:pt x="6769823" y="254590"/>
                  <a:pt x="6756893" y="224681"/>
                </a:cubicBezTo>
                <a:cubicBezTo>
                  <a:pt x="6756071" y="222049"/>
                  <a:pt x="6755252" y="219412"/>
                  <a:pt x="6754429" y="216722"/>
                </a:cubicBezTo>
                <a:cubicBezTo>
                  <a:pt x="6753041" y="210502"/>
                  <a:pt x="6751009" y="204954"/>
                  <a:pt x="6748544" y="199881"/>
                </a:cubicBezTo>
                <a:cubicBezTo>
                  <a:pt x="6748543" y="199881"/>
                  <a:pt x="6748542" y="199877"/>
                  <a:pt x="6748542" y="199877"/>
                </a:cubicBezTo>
                <a:cubicBezTo>
                  <a:pt x="6743853" y="182388"/>
                  <a:pt x="6728811" y="171643"/>
                  <a:pt x="6710509" y="163410"/>
                </a:cubicBezTo>
                <a:cubicBezTo>
                  <a:pt x="6698162" y="157062"/>
                  <a:pt x="6684876" y="152636"/>
                  <a:pt x="6672710" y="148593"/>
                </a:cubicBezTo>
                <a:cubicBezTo>
                  <a:pt x="6662152" y="145090"/>
                  <a:pt x="6652200" y="141769"/>
                  <a:pt x="6643456" y="137754"/>
                </a:cubicBezTo>
                <a:cubicBezTo>
                  <a:pt x="6616461" y="124084"/>
                  <a:pt x="6603753" y="103499"/>
                  <a:pt x="6638499" y="56242"/>
                </a:cubicBezTo>
                <a:cubicBezTo>
                  <a:pt x="6638736" y="55730"/>
                  <a:pt x="6638987" y="55277"/>
                  <a:pt x="6639241" y="54852"/>
                </a:cubicBezTo>
                <a:cubicBezTo>
                  <a:pt x="6640223" y="53981"/>
                  <a:pt x="6641079" y="53021"/>
                  <a:pt x="6641830" y="51997"/>
                </a:cubicBezTo>
                <a:cubicBezTo>
                  <a:pt x="6643306" y="51018"/>
                  <a:pt x="6644901" y="50821"/>
                  <a:pt x="6646510" y="51059"/>
                </a:cubicBezTo>
                <a:close/>
                <a:moveTo>
                  <a:pt x="6530318" y="15379"/>
                </a:moveTo>
                <a:cubicBezTo>
                  <a:pt x="6534300" y="15967"/>
                  <a:pt x="6538903" y="16827"/>
                  <a:pt x="6544270" y="17890"/>
                </a:cubicBezTo>
                <a:cubicBezTo>
                  <a:pt x="6545602" y="17947"/>
                  <a:pt x="6547146" y="18110"/>
                  <a:pt x="6548867" y="18364"/>
                </a:cubicBezTo>
                <a:cubicBezTo>
                  <a:pt x="6570975" y="21630"/>
                  <a:pt x="6622160" y="39968"/>
                  <a:pt x="6625958" y="41334"/>
                </a:cubicBezTo>
                <a:cubicBezTo>
                  <a:pt x="6625492" y="41853"/>
                  <a:pt x="6625011" y="42358"/>
                  <a:pt x="6624579" y="42923"/>
                </a:cubicBezTo>
                <a:cubicBezTo>
                  <a:pt x="6617332" y="49880"/>
                  <a:pt x="6588692" y="80463"/>
                  <a:pt x="6598052" y="121106"/>
                </a:cubicBezTo>
                <a:cubicBezTo>
                  <a:pt x="6605928" y="136980"/>
                  <a:pt x="6619271" y="146661"/>
                  <a:pt x="6634671" y="153857"/>
                </a:cubicBezTo>
                <a:cubicBezTo>
                  <a:pt x="6646257" y="159718"/>
                  <a:pt x="6659422" y="164219"/>
                  <a:pt x="6672416" y="168645"/>
                </a:cubicBezTo>
                <a:cubicBezTo>
                  <a:pt x="6683271" y="172344"/>
                  <a:pt x="6694258" y="176103"/>
                  <a:pt x="6703749" y="180486"/>
                </a:cubicBezTo>
                <a:cubicBezTo>
                  <a:pt x="6715127" y="186622"/>
                  <a:pt x="6724665" y="194594"/>
                  <a:pt x="6730703" y="206206"/>
                </a:cubicBezTo>
                <a:cubicBezTo>
                  <a:pt x="6733098" y="214910"/>
                  <a:pt x="6735755" y="222768"/>
                  <a:pt x="6738733" y="229884"/>
                </a:cubicBezTo>
                <a:cubicBezTo>
                  <a:pt x="6742361" y="241491"/>
                  <a:pt x="6746294" y="253078"/>
                  <a:pt x="6751617" y="264029"/>
                </a:cubicBezTo>
                <a:lnTo>
                  <a:pt x="6751616" y="264029"/>
                </a:lnTo>
                <a:cubicBezTo>
                  <a:pt x="6704938" y="274440"/>
                  <a:pt x="6672748" y="307696"/>
                  <a:pt x="6633557" y="329610"/>
                </a:cubicBezTo>
                <a:cubicBezTo>
                  <a:pt x="6615444" y="339740"/>
                  <a:pt x="6594162" y="342776"/>
                  <a:pt x="6573832" y="339773"/>
                </a:cubicBezTo>
                <a:cubicBezTo>
                  <a:pt x="6543595" y="335306"/>
                  <a:pt x="6515455" y="317484"/>
                  <a:pt x="6502929" y="289760"/>
                </a:cubicBezTo>
                <a:cubicBezTo>
                  <a:pt x="6495528" y="273385"/>
                  <a:pt x="6474496" y="265635"/>
                  <a:pt x="6473789" y="245561"/>
                </a:cubicBezTo>
                <a:cubicBezTo>
                  <a:pt x="6473167" y="233214"/>
                  <a:pt x="6473116" y="221103"/>
                  <a:pt x="6484818" y="213990"/>
                </a:cubicBezTo>
                <a:cubicBezTo>
                  <a:pt x="6487623" y="212285"/>
                  <a:pt x="6489998" y="210018"/>
                  <a:pt x="6491731" y="207297"/>
                </a:cubicBezTo>
                <a:cubicBezTo>
                  <a:pt x="6505505" y="185663"/>
                  <a:pt x="6524535" y="166573"/>
                  <a:pt x="6520815" y="136985"/>
                </a:cubicBezTo>
                <a:cubicBezTo>
                  <a:pt x="6520495" y="102193"/>
                  <a:pt x="6485181" y="77289"/>
                  <a:pt x="6498281" y="41306"/>
                </a:cubicBezTo>
                <a:cubicBezTo>
                  <a:pt x="6505418" y="17046"/>
                  <a:pt x="6508577" y="12167"/>
                  <a:pt x="6530318" y="15379"/>
                </a:cubicBezTo>
                <a:close/>
                <a:moveTo>
                  <a:pt x="7180411" y="0"/>
                </a:moveTo>
                <a:lnTo>
                  <a:pt x="7391519" y="0"/>
                </a:lnTo>
                <a:lnTo>
                  <a:pt x="7393014" y="1239"/>
                </a:lnTo>
                <a:cubicBezTo>
                  <a:pt x="7418873" y="15736"/>
                  <a:pt x="7425139" y="34761"/>
                  <a:pt x="7421258" y="60291"/>
                </a:cubicBezTo>
                <a:cubicBezTo>
                  <a:pt x="7410519" y="130931"/>
                  <a:pt x="7358608" y="169241"/>
                  <a:pt x="7290123" y="166723"/>
                </a:cubicBezTo>
                <a:cubicBezTo>
                  <a:pt x="7229684" y="165272"/>
                  <a:pt x="7158787" y="186496"/>
                  <a:pt x="7099531" y="195147"/>
                </a:cubicBezTo>
                <a:lnTo>
                  <a:pt x="7099355" y="194901"/>
                </a:lnTo>
                <a:cubicBezTo>
                  <a:pt x="7108137" y="179276"/>
                  <a:pt x="7125720" y="171223"/>
                  <a:pt x="7133964" y="157723"/>
                </a:cubicBezTo>
                <a:cubicBezTo>
                  <a:pt x="7138432" y="150403"/>
                  <a:pt x="7138092" y="141406"/>
                  <a:pt x="7133484" y="134061"/>
                </a:cubicBezTo>
                <a:cubicBezTo>
                  <a:pt x="7127633" y="124743"/>
                  <a:pt x="7122144" y="128073"/>
                  <a:pt x="7109045" y="120771"/>
                </a:cubicBezTo>
                <a:cubicBezTo>
                  <a:pt x="7125253" y="103059"/>
                  <a:pt x="7137976" y="81227"/>
                  <a:pt x="7149829" y="58452"/>
                </a:cubicBezTo>
                <a:close/>
                <a:moveTo>
                  <a:pt x="6923038" y="0"/>
                </a:moveTo>
                <a:lnTo>
                  <a:pt x="7153154" y="0"/>
                </a:lnTo>
                <a:lnTo>
                  <a:pt x="7143237" y="20969"/>
                </a:lnTo>
                <a:cubicBezTo>
                  <a:pt x="7128040" y="52128"/>
                  <a:pt x="7110766" y="82239"/>
                  <a:pt x="7086302" y="108714"/>
                </a:cubicBezTo>
                <a:cubicBezTo>
                  <a:pt x="7074149" y="121211"/>
                  <a:pt x="7059373" y="123607"/>
                  <a:pt x="7044155" y="121359"/>
                </a:cubicBezTo>
                <a:cubicBezTo>
                  <a:pt x="7042181" y="121067"/>
                  <a:pt x="7040197" y="120652"/>
                  <a:pt x="7038213" y="120215"/>
                </a:cubicBezTo>
                <a:cubicBezTo>
                  <a:pt x="7033658" y="118293"/>
                  <a:pt x="7028541" y="116222"/>
                  <a:pt x="7022256" y="114681"/>
                </a:cubicBezTo>
                <a:lnTo>
                  <a:pt x="7020938" y="114360"/>
                </a:lnTo>
                <a:lnTo>
                  <a:pt x="7010894" y="111112"/>
                </a:lnTo>
                <a:cubicBezTo>
                  <a:pt x="7003036" y="107847"/>
                  <a:pt x="6995504" y="104399"/>
                  <a:pt x="6988629" y="101599"/>
                </a:cubicBezTo>
                <a:cubicBezTo>
                  <a:pt x="6985440" y="98600"/>
                  <a:pt x="6981458" y="97036"/>
                  <a:pt x="6977027" y="96381"/>
                </a:cubicBezTo>
                <a:cubicBezTo>
                  <a:pt x="6962001" y="94158"/>
                  <a:pt x="6941774" y="102383"/>
                  <a:pt x="6929546" y="100577"/>
                </a:cubicBezTo>
                <a:cubicBezTo>
                  <a:pt x="6922185" y="99489"/>
                  <a:pt x="6917729" y="94767"/>
                  <a:pt x="6919055" y="81940"/>
                </a:cubicBezTo>
                <a:close/>
                <a:moveTo>
                  <a:pt x="6699498" y="0"/>
                </a:moveTo>
                <a:lnTo>
                  <a:pt x="6898982" y="0"/>
                </a:lnTo>
                <a:lnTo>
                  <a:pt x="6895625" y="76777"/>
                </a:lnTo>
                <a:cubicBezTo>
                  <a:pt x="6895217" y="85794"/>
                  <a:pt x="6896157" y="97596"/>
                  <a:pt x="6881272" y="95969"/>
                </a:cubicBezTo>
                <a:cubicBezTo>
                  <a:pt x="6812900" y="87380"/>
                  <a:pt x="6813226" y="147986"/>
                  <a:pt x="6797117" y="145606"/>
                </a:cubicBezTo>
                <a:cubicBezTo>
                  <a:pt x="6791267" y="144742"/>
                  <a:pt x="6783250" y="135569"/>
                  <a:pt x="6768986" y="111761"/>
                </a:cubicBezTo>
                <a:lnTo>
                  <a:pt x="6768987" y="111761"/>
                </a:lnTo>
                <a:cubicBezTo>
                  <a:pt x="6746828" y="74736"/>
                  <a:pt x="6720229" y="40277"/>
                  <a:pt x="6700910" y="1556"/>
                </a:cubicBezTo>
                <a:close/>
                <a:moveTo>
                  <a:pt x="6548925" y="0"/>
                </a:moveTo>
                <a:lnTo>
                  <a:pt x="6675540" y="0"/>
                </a:lnTo>
                <a:lnTo>
                  <a:pt x="6683784" y="9297"/>
                </a:lnTo>
                <a:cubicBezTo>
                  <a:pt x="6693418" y="28606"/>
                  <a:pt x="6704759" y="46845"/>
                  <a:pt x="6716262" y="64491"/>
                </a:cubicBezTo>
                <a:cubicBezTo>
                  <a:pt x="6698607" y="52479"/>
                  <a:pt x="6679360" y="43894"/>
                  <a:pt x="6660303" y="36521"/>
                </a:cubicBezTo>
                <a:cubicBezTo>
                  <a:pt x="6659965" y="36389"/>
                  <a:pt x="6659615" y="36235"/>
                  <a:pt x="6659253" y="36084"/>
                </a:cubicBezTo>
                <a:cubicBezTo>
                  <a:pt x="6656951" y="35107"/>
                  <a:pt x="6637118" y="25921"/>
                  <a:pt x="6632711" y="24326"/>
                </a:cubicBezTo>
                <a:cubicBezTo>
                  <a:pt x="6626955" y="22243"/>
                  <a:pt x="6575771" y="3880"/>
                  <a:pt x="6551534" y="299"/>
                </a:cubicBezTo>
                <a:close/>
                <a:moveTo>
                  <a:pt x="0" y="0"/>
                </a:moveTo>
                <a:lnTo>
                  <a:pt x="6505056" y="0"/>
                </a:lnTo>
                <a:lnTo>
                  <a:pt x="6495645" y="4726"/>
                </a:lnTo>
                <a:cubicBezTo>
                  <a:pt x="6487983" y="11747"/>
                  <a:pt x="6483958" y="22686"/>
                  <a:pt x="6480128" y="35639"/>
                </a:cubicBezTo>
                <a:cubicBezTo>
                  <a:pt x="6470365" y="63163"/>
                  <a:pt x="6481631" y="85826"/>
                  <a:pt x="6490694" y="104063"/>
                </a:cubicBezTo>
                <a:cubicBezTo>
                  <a:pt x="6496356" y="115452"/>
                  <a:pt x="6501704" y="126210"/>
                  <a:pt x="6501802" y="136928"/>
                </a:cubicBezTo>
                <a:cubicBezTo>
                  <a:pt x="6501809" y="137611"/>
                  <a:pt x="6501854" y="138292"/>
                  <a:pt x="6501939" y="138965"/>
                </a:cubicBezTo>
                <a:cubicBezTo>
                  <a:pt x="6504006" y="155398"/>
                  <a:pt x="6496511" y="167117"/>
                  <a:pt x="6484111" y="184871"/>
                </a:cubicBezTo>
                <a:cubicBezTo>
                  <a:pt x="6481134" y="189135"/>
                  <a:pt x="6478080" y="193507"/>
                  <a:pt x="6475174" y="198105"/>
                </a:cubicBezTo>
                <a:cubicBezTo>
                  <a:pt x="6453098" y="210949"/>
                  <a:pt x="6454198" y="234316"/>
                  <a:pt x="6454791" y="246107"/>
                </a:cubicBezTo>
                <a:cubicBezTo>
                  <a:pt x="6455516" y="265041"/>
                  <a:pt x="6467273" y="276753"/>
                  <a:pt x="6475864" y="285312"/>
                </a:cubicBezTo>
                <a:cubicBezTo>
                  <a:pt x="6479994" y="289426"/>
                  <a:pt x="6483894" y="293314"/>
                  <a:pt x="6485504" y="296876"/>
                </a:cubicBezTo>
                <a:cubicBezTo>
                  <a:pt x="6499930" y="328806"/>
                  <a:pt x="6532753" y="352162"/>
                  <a:pt x="6571163" y="357836"/>
                </a:cubicBezTo>
                <a:cubicBezTo>
                  <a:pt x="6596629" y="361598"/>
                  <a:pt x="6622233" y="357197"/>
                  <a:pt x="6643260" y="345439"/>
                </a:cubicBezTo>
                <a:cubicBezTo>
                  <a:pt x="6656997" y="337757"/>
                  <a:pt x="6669758" y="328877"/>
                  <a:pt x="6682099" y="320295"/>
                </a:cubicBezTo>
                <a:cubicBezTo>
                  <a:pt x="6705982" y="303678"/>
                  <a:pt x="6728540" y="287989"/>
                  <a:pt x="6756120" y="281833"/>
                </a:cubicBezTo>
                <a:cubicBezTo>
                  <a:pt x="6761662" y="280598"/>
                  <a:pt x="6784933" y="280332"/>
                  <a:pt x="6794658" y="283720"/>
                </a:cubicBezTo>
                <a:cubicBezTo>
                  <a:pt x="6804629" y="287191"/>
                  <a:pt x="6816002" y="289776"/>
                  <a:pt x="6829035" y="291702"/>
                </a:cubicBezTo>
                <a:cubicBezTo>
                  <a:pt x="6831541" y="292072"/>
                  <a:pt x="6834124" y="292417"/>
                  <a:pt x="6836774" y="292748"/>
                </a:cubicBezTo>
                <a:cubicBezTo>
                  <a:pt x="6843965" y="293634"/>
                  <a:pt x="6850928" y="290489"/>
                  <a:pt x="6854846" y="284767"/>
                </a:cubicBezTo>
                <a:cubicBezTo>
                  <a:pt x="6858930" y="294138"/>
                  <a:pt x="6863856" y="302547"/>
                  <a:pt x="6869604" y="309930"/>
                </a:cubicBezTo>
                <a:cubicBezTo>
                  <a:pt x="6854953" y="311616"/>
                  <a:pt x="6848402" y="326203"/>
                  <a:pt x="6844277" y="335407"/>
                </a:cubicBezTo>
                <a:cubicBezTo>
                  <a:pt x="6840090" y="344757"/>
                  <a:pt x="6835344" y="355348"/>
                  <a:pt x="6826315" y="360086"/>
                </a:cubicBezTo>
                <a:cubicBezTo>
                  <a:pt x="6820826" y="362967"/>
                  <a:pt x="6816687" y="368012"/>
                  <a:pt x="6816283" y="374036"/>
                </a:cubicBezTo>
                <a:cubicBezTo>
                  <a:pt x="6815549" y="385068"/>
                  <a:pt x="6823387" y="392981"/>
                  <a:pt x="6832670" y="394352"/>
                </a:cubicBezTo>
                <a:cubicBezTo>
                  <a:pt x="6835227" y="394730"/>
                  <a:pt x="6837891" y="394609"/>
                  <a:pt x="6840521" y="393924"/>
                </a:cubicBezTo>
                <a:cubicBezTo>
                  <a:pt x="6861388" y="388467"/>
                  <a:pt x="6873545" y="377996"/>
                  <a:pt x="6883312" y="369584"/>
                </a:cubicBezTo>
                <a:cubicBezTo>
                  <a:pt x="6885820" y="367423"/>
                  <a:pt x="6888223" y="365356"/>
                  <a:pt x="6890540" y="363591"/>
                </a:cubicBezTo>
                <a:cubicBezTo>
                  <a:pt x="6891556" y="363198"/>
                  <a:pt x="6892509" y="362784"/>
                  <a:pt x="6893415" y="362354"/>
                </a:cubicBezTo>
                <a:cubicBezTo>
                  <a:pt x="6887952" y="375689"/>
                  <a:pt x="6887659" y="389629"/>
                  <a:pt x="6887403" y="403242"/>
                </a:cubicBezTo>
                <a:cubicBezTo>
                  <a:pt x="6887349" y="406125"/>
                  <a:pt x="6887296" y="409094"/>
                  <a:pt x="6887193" y="412146"/>
                </a:cubicBezTo>
                <a:cubicBezTo>
                  <a:pt x="6886992" y="417904"/>
                  <a:pt x="6889298" y="423700"/>
                  <a:pt x="6893938" y="427394"/>
                </a:cubicBezTo>
                <a:cubicBezTo>
                  <a:pt x="6896855" y="429717"/>
                  <a:pt x="6900179" y="431081"/>
                  <a:pt x="6903514" y="431574"/>
                </a:cubicBezTo>
                <a:cubicBezTo>
                  <a:pt x="6910566" y="432616"/>
                  <a:pt x="6917719" y="429772"/>
                  <a:pt x="6921852" y="424021"/>
                </a:cubicBezTo>
                <a:cubicBezTo>
                  <a:pt x="6922717" y="422821"/>
                  <a:pt x="6923646" y="421549"/>
                  <a:pt x="6924615" y="420215"/>
                </a:cubicBezTo>
                <a:cubicBezTo>
                  <a:pt x="6931343" y="410975"/>
                  <a:pt x="6940555" y="398316"/>
                  <a:pt x="6946192" y="385852"/>
                </a:cubicBezTo>
                <a:cubicBezTo>
                  <a:pt x="6947565" y="382809"/>
                  <a:pt x="6948609" y="379953"/>
                  <a:pt x="6949442" y="377222"/>
                </a:cubicBezTo>
                <a:cubicBezTo>
                  <a:pt x="6962233" y="404765"/>
                  <a:pt x="6983181" y="421802"/>
                  <a:pt x="7009804" y="425734"/>
                </a:cubicBezTo>
                <a:cubicBezTo>
                  <a:pt x="7018210" y="426976"/>
                  <a:pt x="7027112" y="426878"/>
                  <a:pt x="7036282" y="425444"/>
                </a:cubicBezTo>
                <a:cubicBezTo>
                  <a:pt x="7041646" y="424602"/>
                  <a:pt x="7046682" y="421957"/>
                  <a:pt x="7049615" y="417580"/>
                </a:cubicBezTo>
                <a:cubicBezTo>
                  <a:pt x="7055486" y="408826"/>
                  <a:pt x="7052724" y="397866"/>
                  <a:pt x="7044493" y="392341"/>
                </a:cubicBezTo>
                <a:cubicBezTo>
                  <a:pt x="7039514" y="389001"/>
                  <a:pt x="7034424" y="386158"/>
                  <a:pt x="7029501" y="383413"/>
                </a:cubicBezTo>
                <a:cubicBezTo>
                  <a:pt x="7016475" y="376143"/>
                  <a:pt x="7008390" y="371294"/>
                  <a:pt x="7006348" y="363470"/>
                </a:cubicBezTo>
                <a:cubicBezTo>
                  <a:pt x="7003585" y="352906"/>
                  <a:pt x="6999050" y="346053"/>
                  <a:pt x="6993993" y="341639"/>
                </a:cubicBezTo>
                <a:cubicBezTo>
                  <a:pt x="6999493" y="338874"/>
                  <a:pt x="7003925" y="335453"/>
                  <a:pt x="7007439" y="331607"/>
                </a:cubicBezTo>
                <a:cubicBezTo>
                  <a:pt x="7011173" y="337949"/>
                  <a:pt x="7017761" y="342324"/>
                  <a:pt x="7026235" y="343576"/>
                </a:cubicBezTo>
                <a:cubicBezTo>
                  <a:pt x="7029342" y="344034"/>
                  <a:pt x="7032156" y="344009"/>
                  <a:pt x="7034211" y="343991"/>
                </a:cubicBezTo>
                <a:lnTo>
                  <a:pt x="7035051" y="343984"/>
                </a:lnTo>
                <a:cubicBezTo>
                  <a:pt x="7072481" y="343894"/>
                  <a:pt x="7127108" y="339137"/>
                  <a:pt x="7170706" y="299293"/>
                </a:cubicBezTo>
                <a:cubicBezTo>
                  <a:pt x="7179647" y="292977"/>
                  <a:pt x="7183563" y="283309"/>
                  <a:pt x="7181222" y="273041"/>
                </a:cubicBezTo>
                <a:cubicBezTo>
                  <a:pt x="7181066" y="272352"/>
                  <a:pt x="7180866" y="271632"/>
                  <a:pt x="7180640" y="270892"/>
                </a:cubicBezTo>
                <a:cubicBezTo>
                  <a:pt x="7192898" y="275513"/>
                  <a:pt x="7205213" y="279198"/>
                  <a:pt x="7216926" y="280929"/>
                </a:cubicBezTo>
                <a:cubicBezTo>
                  <a:pt x="7232065" y="283165"/>
                  <a:pt x="7245338" y="281993"/>
                  <a:pt x="7256378" y="277450"/>
                </a:cubicBezTo>
                <a:cubicBezTo>
                  <a:pt x="7278610" y="269046"/>
                  <a:pt x="7302252" y="265744"/>
                  <a:pt x="7327281" y="262246"/>
                </a:cubicBezTo>
                <a:cubicBezTo>
                  <a:pt x="7332522" y="261513"/>
                  <a:pt x="7337764" y="260780"/>
                  <a:pt x="7343000" y="259998"/>
                </a:cubicBezTo>
                <a:cubicBezTo>
                  <a:pt x="7357529" y="258833"/>
                  <a:pt x="7385575" y="245878"/>
                  <a:pt x="7392129" y="227844"/>
                </a:cubicBezTo>
                <a:cubicBezTo>
                  <a:pt x="7395948" y="217333"/>
                  <a:pt x="7392661" y="206353"/>
                  <a:pt x="7383554" y="198894"/>
                </a:cubicBezTo>
                <a:lnTo>
                  <a:pt x="7383559" y="198890"/>
                </a:lnTo>
                <a:cubicBezTo>
                  <a:pt x="7382631" y="197867"/>
                  <a:pt x="7380891" y="194907"/>
                  <a:pt x="7379721" y="192912"/>
                </a:cubicBezTo>
                <a:cubicBezTo>
                  <a:pt x="7376120" y="186778"/>
                  <a:pt x="7370649" y="177496"/>
                  <a:pt x="7360743" y="172337"/>
                </a:cubicBezTo>
                <a:cubicBezTo>
                  <a:pt x="7371119" y="167777"/>
                  <a:pt x="7380770" y="162035"/>
                  <a:pt x="7389527" y="155113"/>
                </a:cubicBezTo>
                <a:cubicBezTo>
                  <a:pt x="7416712" y="133614"/>
                  <a:pt x="7434192" y="101812"/>
                  <a:pt x="7440072" y="63144"/>
                </a:cubicBezTo>
                <a:cubicBezTo>
                  <a:pt x="7442737" y="45605"/>
                  <a:pt x="7440993" y="30484"/>
                  <a:pt x="7434751" y="17600"/>
                </a:cubicBezTo>
                <a:lnTo>
                  <a:pt x="7417051" y="0"/>
                </a:lnTo>
                <a:lnTo>
                  <a:pt x="7517293" y="0"/>
                </a:lnTo>
                <a:lnTo>
                  <a:pt x="7517293" y="463933"/>
                </a:lnTo>
                <a:lnTo>
                  <a:pt x="7500516" y="475004"/>
                </a:lnTo>
                <a:cubicBezTo>
                  <a:pt x="7485219" y="487300"/>
                  <a:pt x="7469939" y="499860"/>
                  <a:pt x="7452370" y="508413"/>
                </a:cubicBezTo>
                <a:lnTo>
                  <a:pt x="7452613" y="508389"/>
                </a:lnTo>
                <a:cubicBezTo>
                  <a:pt x="7161607" y="658195"/>
                  <a:pt x="6835794" y="545512"/>
                  <a:pt x="6531437" y="497909"/>
                </a:cubicBezTo>
                <a:cubicBezTo>
                  <a:pt x="6465593" y="487743"/>
                  <a:pt x="6396762" y="495725"/>
                  <a:pt x="6329739" y="503776"/>
                </a:cubicBezTo>
                <a:cubicBezTo>
                  <a:pt x="6309389" y="507452"/>
                  <a:pt x="6289871" y="491433"/>
                  <a:pt x="6269383" y="488779"/>
                </a:cubicBezTo>
                <a:cubicBezTo>
                  <a:pt x="6249305" y="475775"/>
                  <a:pt x="6224751" y="468480"/>
                  <a:pt x="6211700" y="447028"/>
                </a:cubicBezTo>
                <a:cubicBezTo>
                  <a:pt x="6200647" y="429442"/>
                  <a:pt x="6138265" y="378352"/>
                  <a:pt x="6180852" y="369779"/>
                </a:cubicBezTo>
                <a:cubicBezTo>
                  <a:pt x="6200992" y="363396"/>
                  <a:pt x="6208658" y="348229"/>
                  <a:pt x="6199719" y="333704"/>
                </a:cubicBezTo>
                <a:cubicBezTo>
                  <a:pt x="6198699" y="324462"/>
                  <a:pt x="6208537" y="322966"/>
                  <a:pt x="6211879" y="316835"/>
                </a:cubicBezTo>
                <a:cubicBezTo>
                  <a:pt x="6219908" y="309386"/>
                  <a:pt x="6220920" y="298616"/>
                  <a:pt x="6225041" y="289318"/>
                </a:cubicBezTo>
                <a:cubicBezTo>
                  <a:pt x="6239129" y="273215"/>
                  <a:pt x="6273622" y="254585"/>
                  <a:pt x="6254035" y="229647"/>
                </a:cubicBezTo>
                <a:cubicBezTo>
                  <a:pt x="6253029" y="225926"/>
                  <a:pt x="6248756" y="223525"/>
                  <a:pt x="6252951" y="218065"/>
                </a:cubicBezTo>
                <a:cubicBezTo>
                  <a:pt x="6270481" y="191880"/>
                  <a:pt x="6258553" y="157360"/>
                  <a:pt x="6226579" y="149576"/>
                </a:cubicBezTo>
                <a:cubicBezTo>
                  <a:pt x="6204190" y="143875"/>
                  <a:pt x="6198300" y="119307"/>
                  <a:pt x="6170184" y="131613"/>
                </a:cubicBezTo>
                <a:cubicBezTo>
                  <a:pt x="6143026" y="162746"/>
                  <a:pt x="6140009" y="100654"/>
                  <a:pt x="6111151" y="109888"/>
                </a:cubicBezTo>
                <a:cubicBezTo>
                  <a:pt x="6102064" y="106025"/>
                  <a:pt x="6092007" y="111270"/>
                  <a:pt x="6082972" y="106914"/>
                </a:cubicBezTo>
                <a:lnTo>
                  <a:pt x="6082971" y="106914"/>
                </a:lnTo>
                <a:cubicBezTo>
                  <a:pt x="6035511" y="80825"/>
                  <a:pt x="6050842" y="166698"/>
                  <a:pt x="6023646" y="160426"/>
                </a:cubicBezTo>
                <a:cubicBezTo>
                  <a:pt x="5950166" y="134212"/>
                  <a:pt x="5931245" y="284693"/>
                  <a:pt x="5969558" y="284298"/>
                </a:cubicBezTo>
                <a:cubicBezTo>
                  <a:pt x="5958554" y="286876"/>
                  <a:pt x="5905026" y="306027"/>
                  <a:pt x="5929460" y="336393"/>
                </a:cubicBezTo>
                <a:cubicBezTo>
                  <a:pt x="5937027" y="345979"/>
                  <a:pt x="5948215" y="353240"/>
                  <a:pt x="5949336" y="366974"/>
                </a:cubicBezTo>
                <a:cubicBezTo>
                  <a:pt x="5950914" y="412437"/>
                  <a:pt x="6021069" y="444277"/>
                  <a:pt x="6051034" y="406445"/>
                </a:cubicBezTo>
                <a:cubicBezTo>
                  <a:pt x="6071689" y="394401"/>
                  <a:pt x="6068515" y="366269"/>
                  <a:pt x="6091852" y="357917"/>
                </a:cubicBezTo>
                <a:cubicBezTo>
                  <a:pt x="6083319" y="373873"/>
                  <a:pt x="6053803" y="383569"/>
                  <a:pt x="6084502" y="396836"/>
                </a:cubicBezTo>
                <a:cubicBezTo>
                  <a:pt x="6105559" y="407519"/>
                  <a:pt x="6119976" y="373988"/>
                  <a:pt x="6137385" y="388615"/>
                </a:cubicBezTo>
                <a:cubicBezTo>
                  <a:pt x="6154919" y="410357"/>
                  <a:pt x="6174516" y="430110"/>
                  <a:pt x="6190865" y="452833"/>
                </a:cubicBezTo>
                <a:cubicBezTo>
                  <a:pt x="6202728" y="473981"/>
                  <a:pt x="6228172" y="481228"/>
                  <a:pt x="6243091" y="502780"/>
                </a:cubicBezTo>
                <a:cubicBezTo>
                  <a:pt x="6235200" y="503113"/>
                  <a:pt x="6009912" y="510272"/>
                  <a:pt x="5997387" y="511422"/>
                </a:cubicBezTo>
                <a:cubicBezTo>
                  <a:pt x="5954102" y="515396"/>
                  <a:pt x="5901165" y="532147"/>
                  <a:pt x="5881895" y="494016"/>
                </a:cubicBezTo>
                <a:cubicBezTo>
                  <a:pt x="5874773" y="466194"/>
                  <a:pt x="5845085" y="426949"/>
                  <a:pt x="5813979" y="441045"/>
                </a:cubicBezTo>
                <a:cubicBezTo>
                  <a:pt x="5788345" y="463374"/>
                  <a:pt x="5728586" y="427170"/>
                  <a:pt x="5694496" y="462542"/>
                </a:cubicBezTo>
                <a:cubicBezTo>
                  <a:pt x="5668229" y="484341"/>
                  <a:pt x="5636752" y="527171"/>
                  <a:pt x="5660185" y="560250"/>
                </a:cubicBezTo>
                <a:cubicBezTo>
                  <a:pt x="5687505" y="609721"/>
                  <a:pt x="5584713" y="619309"/>
                  <a:pt x="5731064" y="658827"/>
                </a:cubicBezTo>
                <a:cubicBezTo>
                  <a:pt x="5734767" y="662326"/>
                  <a:pt x="5738194" y="664181"/>
                  <a:pt x="5743909" y="661659"/>
                </a:cubicBezTo>
                <a:cubicBezTo>
                  <a:pt x="5781766" y="647740"/>
                  <a:pt x="5822011" y="642364"/>
                  <a:pt x="5857141" y="621265"/>
                </a:cubicBezTo>
                <a:cubicBezTo>
                  <a:pt x="5869523" y="615486"/>
                  <a:pt x="5869402" y="628550"/>
                  <a:pt x="5875003" y="632988"/>
                </a:cubicBezTo>
                <a:cubicBezTo>
                  <a:pt x="5891067" y="650564"/>
                  <a:pt x="5898769" y="622134"/>
                  <a:pt x="5903451" y="610918"/>
                </a:cubicBezTo>
                <a:cubicBezTo>
                  <a:pt x="5912499" y="593484"/>
                  <a:pt x="5928220" y="578091"/>
                  <a:pt x="5920583" y="555549"/>
                </a:cubicBezTo>
                <a:cubicBezTo>
                  <a:pt x="5923287" y="548573"/>
                  <a:pt x="5912783" y="537776"/>
                  <a:pt x="5926858" y="534090"/>
                </a:cubicBezTo>
                <a:cubicBezTo>
                  <a:pt x="5942788" y="536304"/>
                  <a:pt x="5959417" y="531484"/>
                  <a:pt x="5975775" y="533124"/>
                </a:cubicBezTo>
                <a:cubicBezTo>
                  <a:pt x="6105280" y="524307"/>
                  <a:pt x="6238416" y="549268"/>
                  <a:pt x="6365718" y="515669"/>
                </a:cubicBezTo>
                <a:cubicBezTo>
                  <a:pt x="6626719" y="501839"/>
                  <a:pt x="6877543" y="620701"/>
                  <a:pt x="7139376" y="606579"/>
                </a:cubicBezTo>
                <a:cubicBezTo>
                  <a:pt x="7247598" y="601669"/>
                  <a:pt x="7383798" y="572530"/>
                  <a:pt x="7480566" y="516333"/>
                </a:cubicBezTo>
                <a:cubicBezTo>
                  <a:pt x="7484199" y="514223"/>
                  <a:pt x="7492662" y="507816"/>
                  <a:pt x="7501443" y="501127"/>
                </a:cubicBezTo>
                <a:lnTo>
                  <a:pt x="7517293" y="489371"/>
                </a:lnTo>
                <a:lnTo>
                  <a:pt x="7517293" y="5672137"/>
                </a:lnTo>
                <a:lnTo>
                  <a:pt x="931346" y="5672137"/>
                </a:lnTo>
                <a:lnTo>
                  <a:pt x="928438" y="5663906"/>
                </a:lnTo>
                <a:cubicBezTo>
                  <a:pt x="929448" y="5659141"/>
                  <a:pt x="925442" y="5659360"/>
                  <a:pt x="923080" y="5657092"/>
                </a:cubicBezTo>
                <a:cubicBezTo>
                  <a:pt x="929729" y="5653346"/>
                  <a:pt x="921472" y="5644931"/>
                  <a:pt x="918415" y="5641306"/>
                </a:cubicBezTo>
                <a:cubicBezTo>
                  <a:pt x="920230" y="5637547"/>
                  <a:pt x="916918" y="5634674"/>
                  <a:pt x="916686" y="5631012"/>
                </a:cubicBezTo>
                <a:cubicBezTo>
                  <a:pt x="912668" y="5630915"/>
                  <a:pt x="911559" y="5626490"/>
                  <a:pt x="909708" y="5623580"/>
                </a:cubicBezTo>
                <a:cubicBezTo>
                  <a:pt x="906493" y="5622695"/>
                  <a:pt x="907943" y="5618002"/>
                  <a:pt x="904606" y="5615165"/>
                </a:cubicBezTo>
                <a:cubicBezTo>
                  <a:pt x="902036" y="5611261"/>
                  <a:pt x="895326" y="5612219"/>
                  <a:pt x="893098" y="5608630"/>
                </a:cubicBezTo>
                <a:cubicBezTo>
                  <a:pt x="893037" y="5605732"/>
                  <a:pt x="895838" y="5607866"/>
                  <a:pt x="896946" y="5606739"/>
                </a:cubicBezTo>
                <a:cubicBezTo>
                  <a:pt x="897579" y="5605041"/>
                  <a:pt x="894693" y="5605660"/>
                  <a:pt x="894401" y="5604023"/>
                </a:cubicBezTo>
                <a:cubicBezTo>
                  <a:pt x="895618" y="5601586"/>
                  <a:pt x="895083" y="5599658"/>
                  <a:pt x="892879" y="5598785"/>
                </a:cubicBezTo>
                <a:cubicBezTo>
                  <a:pt x="892123" y="5597403"/>
                  <a:pt x="891149" y="5596627"/>
                  <a:pt x="889627" y="5596360"/>
                </a:cubicBezTo>
                <a:cubicBezTo>
                  <a:pt x="887009" y="5595632"/>
                  <a:pt x="886631" y="5592517"/>
                  <a:pt x="886680" y="5590189"/>
                </a:cubicBezTo>
                <a:cubicBezTo>
                  <a:pt x="879885" y="5590528"/>
                  <a:pt x="880214" y="5582271"/>
                  <a:pt x="874807" y="5581338"/>
                </a:cubicBezTo>
                <a:cubicBezTo>
                  <a:pt x="873796" y="5579968"/>
                  <a:pt x="873114" y="5579046"/>
                  <a:pt x="872566" y="5578282"/>
                </a:cubicBezTo>
                <a:cubicBezTo>
                  <a:pt x="873382" y="5573651"/>
                  <a:pt x="866428" y="5572814"/>
                  <a:pt x="865284" y="5567940"/>
                </a:cubicBezTo>
                <a:cubicBezTo>
                  <a:pt x="860802" y="5566752"/>
                  <a:pt x="858135" y="5563235"/>
                  <a:pt x="854981" y="5559841"/>
                </a:cubicBezTo>
                <a:cubicBezTo>
                  <a:pt x="847066" y="5556421"/>
                  <a:pt x="842401" y="5549559"/>
                  <a:pt x="834108" y="5546128"/>
                </a:cubicBezTo>
                <a:cubicBezTo>
                  <a:pt x="828409" y="5534900"/>
                  <a:pt x="817401" y="5526013"/>
                  <a:pt x="807719" y="5518799"/>
                </a:cubicBezTo>
                <a:lnTo>
                  <a:pt x="807719" y="5518811"/>
                </a:lnTo>
                <a:cubicBezTo>
                  <a:pt x="809521" y="5513997"/>
                  <a:pt x="802032" y="5516531"/>
                  <a:pt x="801362" y="5512603"/>
                </a:cubicBezTo>
                <a:cubicBezTo>
                  <a:pt x="794969" y="5511451"/>
                  <a:pt x="768653" y="5480230"/>
                  <a:pt x="763635" y="5485723"/>
                </a:cubicBezTo>
                <a:cubicBezTo>
                  <a:pt x="761772" y="5483952"/>
                  <a:pt x="762186" y="5481976"/>
                  <a:pt x="761541" y="5479891"/>
                </a:cubicBezTo>
                <a:cubicBezTo>
                  <a:pt x="758119" y="5479818"/>
                  <a:pt x="757145" y="5476059"/>
                  <a:pt x="753905" y="5475926"/>
                </a:cubicBezTo>
                <a:cubicBezTo>
                  <a:pt x="742787" y="5463171"/>
                  <a:pt x="726018" y="5457024"/>
                  <a:pt x="709785" y="5450986"/>
                </a:cubicBezTo>
                <a:cubicBezTo>
                  <a:pt x="692030" y="5438388"/>
                  <a:pt x="675553" y="5439795"/>
                  <a:pt x="659332" y="5444281"/>
                </a:cubicBezTo>
                <a:cubicBezTo>
                  <a:pt x="656519" y="5440886"/>
                  <a:pt x="648433" y="5438425"/>
                  <a:pt x="644086" y="5440146"/>
                </a:cubicBezTo>
                <a:cubicBezTo>
                  <a:pt x="638727" y="5435345"/>
                  <a:pt x="627938" y="5437794"/>
                  <a:pt x="620436" y="5433744"/>
                </a:cubicBezTo>
                <a:cubicBezTo>
                  <a:pt x="617148" y="5435636"/>
                  <a:pt x="614189" y="5428955"/>
                  <a:pt x="610073" y="5432520"/>
                </a:cubicBezTo>
                <a:cubicBezTo>
                  <a:pt x="608819" y="5429598"/>
                  <a:pt x="604191" y="5428300"/>
                  <a:pt x="601597" y="5430143"/>
                </a:cubicBezTo>
                <a:cubicBezTo>
                  <a:pt x="600416" y="5427294"/>
                  <a:pt x="596787" y="5429149"/>
                  <a:pt x="594534" y="5429998"/>
                </a:cubicBezTo>
                <a:cubicBezTo>
                  <a:pt x="594096" y="5429343"/>
                  <a:pt x="593657" y="5428701"/>
                  <a:pt x="593195" y="5428009"/>
                </a:cubicBezTo>
                <a:cubicBezTo>
                  <a:pt x="592500" y="5428349"/>
                  <a:pt x="591770" y="5428725"/>
                  <a:pt x="591051" y="5429076"/>
                </a:cubicBezTo>
                <a:cubicBezTo>
                  <a:pt x="590625" y="5428410"/>
                  <a:pt x="590187" y="5427718"/>
                  <a:pt x="589773" y="5427076"/>
                </a:cubicBezTo>
                <a:cubicBezTo>
                  <a:pt x="585474" y="5431029"/>
                  <a:pt x="566708" y="5419086"/>
                  <a:pt x="566135" y="5424311"/>
                </a:cubicBezTo>
                <a:cubicBezTo>
                  <a:pt x="563274" y="5427573"/>
                  <a:pt x="557769" y="5417910"/>
                  <a:pt x="553142" y="5422141"/>
                </a:cubicBezTo>
                <a:cubicBezTo>
                  <a:pt x="552655" y="5421438"/>
                  <a:pt x="552216" y="5420807"/>
                  <a:pt x="551790" y="5420201"/>
                </a:cubicBezTo>
                <a:cubicBezTo>
                  <a:pt x="544995" y="5425294"/>
                  <a:pt x="538053" y="5415279"/>
                  <a:pt x="530235" y="5419534"/>
                </a:cubicBezTo>
                <a:cubicBezTo>
                  <a:pt x="527787" y="5419183"/>
                  <a:pt x="526740" y="5414236"/>
                  <a:pt x="524487" y="5417934"/>
                </a:cubicBezTo>
                <a:cubicBezTo>
                  <a:pt x="526972" y="5418176"/>
                  <a:pt x="524780" y="5421571"/>
                  <a:pt x="526570" y="5422869"/>
                </a:cubicBezTo>
                <a:cubicBezTo>
                  <a:pt x="525851" y="5423633"/>
                  <a:pt x="524451" y="5423766"/>
                  <a:pt x="523854" y="5422954"/>
                </a:cubicBezTo>
                <a:cubicBezTo>
                  <a:pt x="523513" y="5420819"/>
                  <a:pt x="519568" y="5420880"/>
                  <a:pt x="520651" y="5418686"/>
                </a:cubicBezTo>
                <a:cubicBezTo>
                  <a:pt x="518812" y="5416430"/>
                  <a:pt x="515403" y="5415873"/>
                  <a:pt x="513941" y="5413290"/>
                </a:cubicBezTo>
                <a:cubicBezTo>
                  <a:pt x="510020" y="5413399"/>
                  <a:pt x="506915" y="5413654"/>
                  <a:pt x="503176" y="5412320"/>
                </a:cubicBezTo>
                <a:cubicBezTo>
                  <a:pt x="502105" y="5412429"/>
                  <a:pt x="501410" y="5416891"/>
                  <a:pt x="500327" y="5413836"/>
                </a:cubicBezTo>
                <a:cubicBezTo>
                  <a:pt x="501593" y="5409641"/>
                  <a:pt x="488867" y="5407701"/>
                  <a:pt x="485750" y="5408222"/>
                </a:cubicBezTo>
                <a:cubicBezTo>
                  <a:pt x="488246" y="5411884"/>
                  <a:pt x="483509" y="5411083"/>
                  <a:pt x="482803" y="5408295"/>
                </a:cubicBezTo>
                <a:cubicBezTo>
                  <a:pt x="482084" y="5408646"/>
                  <a:pt x="481366" y="5408998"/>
                  <a:pt x="480696" y="5409313"/>
                </a:cubicBezTo>
                <a:cubicBezTo>
                  <a:pt x="480209" y="5408610"/>
                  <a:pt x="479770" y="5407992"/>
                  <a:pt x="479344" y="5407385"/>
                </a:cubicBezTo>
                <a:cubicBezTo>
                  <a:pt x="470406" y="5411326"/>
                  <a:pt x="476275" y="5401311"/>
                  <a:pt x="471124" y="5404900"/>
                </a:cubicBezTo>
                <a:cubicBezTo>
                  <a:pt x="470722" y="5404245"/>
                  <a:pt x="470284" y="5403554"/>
                  <a:pt x="469858" y="5402875"/>
                </a:cubicBezTo>
                <a:cubicBezTo>
                  <a:pt x="459823" y="5405191"/>
                  <a:pt x="444102" y="5400996"/>
                  <a:pt x="435638" y="5395176"/>
                </a:cubicBezTo>
                <a:cubicBezTo>
                  <a:pt x="415788" y="5404112"/>
                  <a:pt x="453734" y="5412902"/>
                  <a:pt x="462770" y="5415254"/>
                </a:cubicBezTo>
                <a:cubicBezTo>
                  <a:pt x="466850" y="5413763"/>
                  <a:pt x="465668" y="5411120"/>
                  <a:pt x="470235" y="5411326"/>
                </a:cubicBezTo>
                <a:cubicBezTo>
                  <a:pt x="470028" y="5411787"/>
                  <a:pt x="470040" y="5412029"/>
                  <a:pt x="470199" y="5412090"/>
                </a:cubicBezTo>
                <a:cubicBezTo>
                  <a:pt x="470016" y="5412417"/>
                  <a:pt x="469918" y="5412635"/>
                  <a:pt x="469809" y="5412720"/>
                </a:cubicBezTo>
                <a:cubicBezTo>
                  <a:pt x="461979" y="5418843"/>
                  <a:pt x="474887" y="5416030"/>
                  <a:pt x="478297" y="5417813"/>
                </a:cubicBezTo>
                <a:cubicBezTo>
                  <a:pt x="483192" y="5423717"/>
                  <a:pt x="493653" y="5422759"/>
                  <a:pt x="500180" y="5423899"/>
                </a:cubicBezTo>
                <a:cubicBezTo>
                  <a:pt x="502117" y="5428931"/>
                  <a:pt x="507925" y="5424918"/>
                  <a:pt x="509764" y="5428179"/>
                </a:cubicBezTo>
                <a:cubicBezTo>
                  <a:pt x="511591" y="5428725"/>
                  <a:pt x="513357" y="5429561"/>
                  <a:pt x="515342" y="5428082"/>
                </a:cubicBezTo>
                <a:cubicBezTo>
                  <a:pt x="524487" y="5430871"/>
                  <a:pt x="530844" y="5430931"/>
                  <a:pt x="539430" y="5432786"/>
                </a:cubicBezTo>
                <a:cubicBezTo>
                  <a:pt x="544240" y="5429828"/>
                  <a:pt x="543241" y="5436582"/>
                  <a:pt x="548624" y="5431853"/>
                </a:cubicBezTo>
                <a:cubicBezTo>
                  <a:pt x="549586" y="5434351"/>
                  <a:pt x="551680" y="5434872"/>
                  <a:pt x="553714" y="5433369"/>
                </a:cubicBezTo>
                <a:cubicBezTo>
                  <a:pt x="554847" y="5436036"/>
                  <a:pt x="555626" y="5434205"/>
                  <a:pt x="557319" y="5434630"/>
                </a:cubicBezTo>
                <a:cubicBezTo>
                  <a:pt x="557124" y="5439322"/>
                  <a:pt x="558683" y="5436666"/>
                  <a:pt x="560704" y="5440510"/>
                </a:cubicBezTo>
                <a:cubicBezTo>
                  <a:pt x="563712" y="5438631"/>
                  <a:pt x="569302" y="5440292"/>
                  <a:pt x="570897" y="5443299"/>
                </a:cubicBezTo>
                <a:cubicBezTo>
                  <a:pt x="576596" y="5438218"/>
                  <a:pt x="581175" y="5444135"/>
                  <a:pt x="586351" y="5445772"/>
                </a:cubicBezTo>
                <a:cubicBezTo>
                  <a:pt x="593207" y="5443262"/>
                  <a:pt x="603387" y="5451131"/>
                  <a:pt x="608441" y="5444899"/>
                </a:cubicBezTo>
                <a:cubicBezTo>
                  <a:pt x="612813" y="5449143"/>
                  <a:pt x="621435" y="5452065"/>
                  <a:pt x="626854" y="5449931"/>
                </a:cubicBezTo>
                <a:cubicBezTo>
                  <a:pt x="633394" y="5457885"/>
                  <a:pt x="648372" y="5451071"/>
                  <a:pt x="655082" y="5459303"/>
                </a:cubicBezTo>
                <a:cubicBezTo>
                  <a:pt x="658687" y="5457375"/>
                  <a:pt x="662718" y="5459715"/>
                  <a:pt x="666335" y="5457303"/>
                </a:cubicBezTo>
                <a:cubicBezTo>
                  <a:pt x="672253" y="5457121"/>
                  <a:pt x="678196" y="5457133"/>
                  <a:pt x="684200" y="5458454"/>
                </a:cubicBezTo>
                <a:cubicBezTo>
                  <a:pt x="686842" y="5457460"/>
                  <a:pt x="693637" y="5456187"/>
                  <a:pt x="694599" y="5459267"/>
                </a:cubicBezTo>
                <a:cubicBezTo>
                  <a:pt x="705973" y="5460261"/>
                  <a:pt x="721707" y="5469852"/>
                  <a:pt x="733885" y="5471137"/>
                </a:cubicBezTo>
                <a:cubicBezTo>
                  <a:pt x="733032" y="5471973"/>
                  <a:pt x="732655" y="5472010"/>
                  <a:pt x="732424" y="5471852"/>
                </a:cubicBezTo>
                <a:cubicBezTo>
                  <a:pt x="731437" y="5474435"/>
                  <a:pt x="737989" y="5477151"/>
                  <a:pt x="740205" y="5477490"/>
                </a:cubicBezTo>
                <a:cubicBezTo>
                  <a:pt x="750556" y="5485989"/>
                  <a:pt x="760871" y="5495325"/>
                  <a:pt x="771149" y="5504067"/>
                </a:cubicBezTo>
                <a:cubicBezTo>
                  <a:pt x="774705" y="5501618"/>
                  <a:pt x="775265" y="5503837"/>
                  <a:pt x="775448" y="5506856"/>
                </a:cubicBezTo>
                <a:cubicBezTo>
                  <a:pt x="778090" y="5507450"/>
                  <a:pt x="778846" y="5509693"/>
                  <a:pt x="782133" y="5510857"/>
                </a:cubicBezTo>
                <a:cubicBezTo>
                  <a:pt x="782852" y="5513270"/>
                  <a:pt x="784131" y="5515695"/>
                  <a:pt x="786822" y="5515695"/>
                </a:cubicBezTo>
                <a:cubicBezTo>
                  <a:pt x="786858" y="5519065"/>
                  <a:pt x="790463" y="5521697"/>
                  <a:pt x="793617" y="5522958"/>
                </a:cubicBezTo>
                <a:cubicBezTo>
                  <a:pt x="795225" y="5528947"/>
                  <a:pt x="802531" y="5529881"/>
                  <a:pt x="805746" y="5535167"/>
                </a:cubicBezTo>
                <a:cubicBezTo>
                  <a:pt x="816256" y="5547752"/>
                  <a:pt x="828567" y="5558107"/>
                  <a:pt x="839637" y="5569843"/>
                </a:cubicBezTo>
                <a:cubicBezTo>
                  <a:pt x="840404" y="5569492"/>
                  <a:pt x="841111" y="5569177"/>
                  <a:pt x="841854" y="5568837"/>
                </a:cubicBezTo>
                <a:cubicBezTo>
                  <a:pt x="853520" y="5582793"/>
                  <a:pt x="864857" y="5589631"/>
                  <a:pt x="876865" y="5605466"/>
                </a:cubicBezTo>
                <a:cubicBezTo>
                  <a:pt x="880153" y="5606351"/>
                  <a:pt x="879800" y="5611043"/>
                  <a:pt x="883879" y="5611031"/>
                </a:cubicBezTo>
                <a:cubicBezTo>
                  <a:pt x="885450" y="5611443"/>
                  <a:pt x="883709" y="5613844"/>
                  <a:pt x="885048" y="5614947"/>
                </a:cubicBezTo>
                <a:cubicBezTo>
                  <a:pt x="887143" y="5615578"/>
                  <a:pt x="889347" y="5615432"/>
                  <a:pt x="888616" y="5618524"/>
                </a:cubicBezTo>
                <a:cubicBezTo>
                  <a:pt x="893731" y="5625495"/>
                  <a:pt x="898407" y="5633061"/>
                  <a:pt x="904399" y="5639221"/>
                </a:cubicBezTo>
                <a:cubicBezTo>
                  <a:pt x="903668" y="5643076"/>
                  <a:pt x="908308" y="5653115"/>
                  <a:pt x="913301" y="5649866"/>
                </a:cubicBezTo>
                <a:cubicBezTo>
                  <a:pt x="919109" y="5657965"/>
                  <a:pt x="907139" y="5651879"/>
                  <a:pt x="912960" y="5659275"/>
                </a:cubicBezTo>
                <a:lnTo>
                  <a:pt x="916904" y="5672137"/>
                </a:lnTo>
                <a:lnTo>
                  <a:pt x="815133" y="5672137"/>
                </a:lnTo>
                <a:lnTo>
                  <a:pt x="812968" y="5668684"/>
                </a:lnTo>
                <a:cubicBezTo>
                  <a:pt x="811531" y="5664925"/>
                  <a:pt x="805892" y="5662827"/>
                  <a:pt x="803518" y="5659166"/>
                </a:cubicBezTo>
                <a:cubicBezTo>
                  <a:pt x="796637" y="5658074"/>
                  <a:pt x="804321" y="5649805"/>
                  <a:pt x="794214" y="5649308"/>
                </a:cubicBezTo>
                <a:cubicBezTo>
                  <a:pt x="789574" y="5648654"/>
                  <a:pt x="794421" y="5644471"/>
                  <a:pt x="788283" y="5644058"/>
                </a:cubicBezTo>
                <a:cubicBezTo>
                  <a:pt x="786992" y="5643561"/>
                  <a:pt x="785373" y="5643816"/>
                  <a:pt x="784459" y="5642567"/>
                </a:cubicBezTo>
                <a:cubicBezTo>
                  <a:pt x="785020" y="5636820"/>
                  <a:pt x="775862" y="5637511"/>
                  <a:pt x="774328" y="5632140"/>
                </a:cubicBezTo>
                <a:cubicBezTo>
                  <a:pt x="775923" y="5629145"/>
                  <a:pt x="771003" y="5627399"/>
                  <a:pt x="768787" y="5629594"/>
                </a:cubicBezTo>
                <a:cubicBezTo>
                  <a:pt x="767654" y="5626975"/>
                  <a:pt x="764330" y="5625908"/>
                  <a:pt x="761930" y="5627726"/>
                </a:cubicBezTo>
                <a:cubicBezTo>
                  <a:pt x="750203" y="5620597"/>
                  <a:pt x="736503" y="5608812"/>
                  <a:pt x="721780" y="5609406"/>
                </a:cubicBezTo>
                <a:cubicBezTo>
                  <a:pt x="719722" y="5606060"/>
                  <a:pt x="713207" y="5604532"/>
                  <a:pt x="709931" y="5606072"/>
                </a:cubicBezTo>
                <a:cubicBezTo>
                  <a:pt x="701346" y="5599864"/>
                  <a:pt x="687987" y="5598276"/>
                  <a:pt x="686598" y="5599658"/>
                </a:cubicBezTo>
                <a:cubicBezTo>
                  <a:pt x="685624" y="5597294"/>
                  <a:pt x="683578" y="5596590"/>
                  <a:pt x="681447" y="5598251"/>
                </a:cubicBezTo>
                <a:cubicBezTo>
                  <a:pt x="680546" y="5595778"/>
                  <a:pt x="678281" y="5596287"/>
                  <a:pt x="677416" y="5593535"/>
                </a:cubicBezTo>
                <a:cubicBezTo>
                  <a:pt x="642941" y="5582902"/>
                  <a:pt x="700189" y="5613128"/>
                  <a:pt x="702503" y="5620185"/>
                </a:cubicBezTo>
                <a:cubicBezTo>
                  <a:pt x="706643" y="5617154"/>
                  <a:pt x="709907" y="5626041"/>
                  <a:pt x="714717" y="5622004"/>
                </a:cubicBezTo>
                <a:cubicBezTo>
                  <a:pt x="718870" y="5621955"/>
                  <a:pt x="719028" y="5627205"/>
                  <a:pt x="722754" y="5624465"/>
                </a:cubicBezTo>
                <a:cubicBezTo>
                  <a:pt x="727285" y="5623350"/>
                  <a:pt x="729111" y="5630236"/>
                  <a:pt x="733264" y="5627047"/>
                </a:cubicBezTo>
                <a:cubicBezTo>
                  <a:pt x="733714" y="5628030"/>
                  <a:pt x="734189" y="5629060"/>
                  <a:pt x="734847" y="5630491"/>
                </a:cubicBezTo>
                <a:cubicBezTo>
                  <a:pt x="734786" y="5631813"/>
                  <a:pt x="734469" y="5633146"/>
                  <a:pt x="736162" y="5633280"/>
                </a:cubicBezTo>
                <a:cubicBezTo>
                  <a:pt x="740412" y="5635050"/>
                  <a:pt x="745064" y="5640094"/>
                  <a:pt x="750106" y="5637269"/>
                </a:cubicBezTo>
                <a:cubicBezTo>
                  <a:pt x="752432" y="5640057"/>
                  <a:pt x="756024" y="5644483"/>
                  <a:pt x="759885" y="5641706"/>
                </a:cubicBezTo>
                <a:cubicBezTo>
                  <a:pt x="763538" y="5645428"/>
                  <a:pt x="768458" y="5646847"/>
                  <a:pt x="771405" y="5651939"/>
                </a:cubicBezTo>
                <a:cubicBezTo>
                  <a:pt x="772111" y="5651600"/>
                  <a:pt x="772842" y="5651248"/>
                  <a:pt x="773573" y="5650897"/>
                </a:cubicBezTo>
                <a:cubicBezTo>
                  <a:pt x="776032" y="5655213"/>
                  <a:pt x="779272" y="5658050"/>
                  <a:pt x="782511" y="5661530"/>
                </a:cubicBezTo>
                <a:cubicBezTo>
                  <a:pt x="783704" y="5663361"/>
                  <a:pt x="786042" y="5662839"/>
                  <a:pt x="784983" y="5665543"/>
                </a:cubicBezTo>
                <a:lnTo>
                  <a:pt x="792014" y="5672137"/>
                </a:lnTo>
                <a:lnTo>
                  <a:pt x="657886" y="5672137"/>
                </a:lnTo>
                <a:lnTo>
                  <a:pt x="652427" y="5654510"/>
                </a:lnTo>
                <a:cubicBezTo>
                  <a:pt x="655289" y="5648314"/>
                  <a:pt x="649079" y="5643731"/>
                  <a:pt x="651404" y="5637741"/>
                </a:cubicBezTo>
                <a:cubicBezTo>
                  <a:pt x="646363" y="5630843"/>
                  <a:pt x="646132" y="5623750"/>
                  <a:pt x="646424" y="5616475"/>
                </a:cubicBezTo>
                <a:cubicBezTo>
                  <a:pt x="643245" y="5613577"/>
                  <a:pt x="644159" y="5615990"/>
                  <a:pt x="643489" y="5611310"/>
                </a:cubicBezTo>
                <a:cubicBezTo>
                  <a:pt x="642844" y="5606605"/>
                  <a:pt x="644415" y="5605247"/>
                  <a:pt x="639726" y="5602156"/>
                </a:cubicBezTo>
                <a:cubicBezTo>
                  <a:pt x="645303" y="5598106"/>
                  <a:pt x="638642" y="5588285"/>
                  <a:pt x="635902" y="5583023"/>
                </a:cubicBezTo>
                <a:cubicBezTo>
                  <a:pt x="634636" y="5580465"/>
                  <a:pt x="631055" y="5582235"/>
                  <a:pt x="629801" y="5579446"/>
                </a:cubicBezTo>
                <a:cubicBezTo>
                  <a:pt x="632176" y="5578707"/>
                  <a:pt x="631993" y="5576973"/>
                  <a:pt x="629570" y="5576767"/>
                </a:cubicBezTo>
                <a:cubicBezTo>
                  <a:pt x="628303" y="5575712"/>
                  <a:pt x="630045" y="5573966"/>
                  <a:pt x="628620" y="5572863"/>
                </a:cubicBezTo>
                <a:cubicBezTo>
                  <a:pt x="626537" y="5572184"/>
                  <a:pt x="625295" y="5570171"/>
                  <a:pt x="623663" y="5568898"/>
                </a:cubicBezTo>
                <a:cubicBezTo>
                  <a:pt x="627439" y="5566594"/>
                  <a:pt x="628900" y="5572317"/>
                  <a:pt x="632297" y="5572111"/>
                </a:cubicBezTo>
                <a:cubicBezTo>
                  <a:pt x="635074" y="5571820"/>
                  <a:pt x="634343" y="5567394"/>
                  <a:pt x="631409" y="5570025"/>
                </a:cubicBezTo>
                <a:cubicBezTo>
                  <a:pt x="625271" y="5564448"/>
                  <a:pt x="619815" y="5556979"/>
                  <a:pt x="611863" y="5553851"/>
                </a:cubicBezTo>
                <a:cubicBezTo>
                  <a:pt x="610621" y="5549037"/>
                  <a:pt x="606310" y="5546831"/>
                  <a:pt x="601987" y="5545485"/>
                </a:cubicBezTo>
                <a:cubicBezTo>
                  <a:pt x="600660" y="5543193"/>
                  <a:pt x="599600" y="5543206"/>
                  <a:pt x="597189" y="5542587"/>
                </a:cubicBezTo>
                <a:cubicBezTo>
                  <a:pt x="596385" y="5539144"/>
                  <a:pt x="594595" y="5537725"/>
                  <a:pt x="591124" y="5537301"/>
                </a:cubicBezTo>
                <a:cubicBezTo>
                  <a:pt x="588372" y="5531336"/>
                  <a:pt x="582296" y="5528316"/>
                  <a:pt x="577242" y="5524449"/>
                </a:cubicBezTo>
                <a:cubicBezTo>
                  <a:pt x="570933" y="5515828"/>
                  <a:pt x="562117" y="5510893"/>
                  <a:pt x="553519" y="5505316"/>
                </a:cubicBezTo>
                <a:cubicBezTo>
                  <a:pt x="549367" y="5508262"/>
                  <a:pt x="552143" y="5501873"/>
                  <a:pt x="548989" y="5500418"/>
                </a:cubicBezTo>
                <a:cubicBezTo>
                  <a:pt x="544142" y="5499472"/>
                  <a:pt x="543071" y="5493288"/>
                  <a:pt x="539430" y="5490560"/>
                </a:cubicBezTo>
                <a:cubicBezTo>
                  <a:pt x="535934" y="5489045"/>
                  <a:pt x="534412" y="5484971"/>
                  <a:pt x="530248" y="5484231"/>
                </a:cubicBezTo>
                <a:cubicBezTo>
                  <a:pt x="528616" y="5481212"/>
                  <a:pt x="524232" y="5481819"/>
                  <a:pt x="523830" y="5477223"/>
                </a:cubicBezTo>
                <a:cubicBezTo>
                  <a:pt x="519787" y="5476908"/>
                  <a:pt x="519446" y="5474653"/>
                  <a:pt x="517363" y="5472107"/>
                </a:cubicBezTo>
                <a:cubicBezTo>
                  <a:pt x="511323" y="5476811"/>
                  <a:pt x="508072" y="5463147"/>
                  <a:pt x="514270" y="5470943"/>
                </a:cubicBezTo>
                <a:cubicBezTo>
                  <a:pt x="519628" y="5467281"/>
                  <a:pt x="497039" y="5452489"/>
                  <a:pt x="493897" y="5450149"/>
                </a:cubicBezTo>
                <a:cubicBezTo>
                  <a:pt x="493994" y="5448306"/>
                  <a:pt x="495894" y="5445784"/>
                  <a:pt x="492959" y="5445275"/>
                </a:cubicBezTo>
                <a:cubicBezTo>
                  <a:pt x="491778" y="5445045"/>
                  <a:pt x="489440" y="5444135"/>
                  <a:pt x="489476" y="5446111"/>
                </a:cubicBezTo>
                <a:cubicBezTo>
                  <a:pt x="490828" y="5446633"/>
                  <a:pt x="492058" y="5446221"/>
                  <a:pt x="492594" y="5447942"/>
                </a:cubicBezTo>
                <a:cubicBezTo>
                  <a:pt x="490816" y="5449361"/>
                  <a:pt x="488782" y="5449300"/>
                  <a:pt x="486821" y="5449713"/>
                </a:cubicBezTo>
                <a:cubicBezTo>
                  <a:pt x="487625" y="5452671"/>
                  <a:pt x="504771" y="5472519"/>
                  <a:pt x="506318" y="5469524"/>
                </a:cubicBezTo>
                <a:cubicBezTo>
                  <a:pt x="503566" y="5465281"/>
                  <a:pt x="510909" y="5466153"/>
                  <a:pt x="507256" y="5473695"/>
                </a:cubicBezTo>
                <a:cubicBezTo>
                  <a:pt x="507999" y="5477042"/>
                  <a:pt x="514769" y="5482764"/>
                  <a:pt x="511969" y="5476508"/>
                </a:cubicBezTo>
                <a:cubicBezTo>
                  <a:pt x="513101" y="5474956"/>
                  <a:pt x="514027" y="5478315"/>
                  <a:pt x="512833" y="5477793"/>
                </a:cubicBezTo>
                <a:cubicBezTo>
                  <a:pt x="516304" y="5478169"/>
                  <a:pt x="512663" y="5481697"/>
                  <a:pt x="515756" y="5482219"/>
                </a:cubicBezTo>
                <a:cubicBezTo>
                  <a:pt x="516767" y="5482437"/>
                  <a:pt x="517205" y="5483164"/>
                  <a:pt x="516876" y="5484098"/>
                </a:cubicBezTo>
                <a:cubicBezTo>
                  <a:pt x="518094" y="5488039"/>
                  <a:pt x="528311" y="5498939"/>
                  <a:pt x="532659" y="5495956"/>
                </a:cubicBezTo>
                <a:cubicBezTo>
                  <a:pt x="536482" y="5503061"/>
                  <a:pt x="531319" y="5499302"/>
                  <a:pt x="538541" y="5503885"/>
                </a:cubicBezTo>
                <a:cubicBezTo>
                  <a:pt x="536653" y="5505462"/>
                  <a:pt x="552362" y="5520569"/>
                  <a:pt x="554920" y="5520217"/>
                </a:cubicBezTo>
                <a:cubicBezTo>
                  <a:pt x="556649" y="5523006"/>
                  <a:pt x="556795" y="5523042"/>
                  <a:pt x="559693" y="5521563"/>
                </a:cubicBezTo>
                <a:cubicBezTo>
                  <a:pt x="563469" y="5523018"/>
                  <a:pt x="565612" y="5527892"/>
                  <a:pt x="568425" y="5531020"/>
                </a:cubicBezTo>
                <a:cubicBezTo>
                  <a:pt x="569898" y="5532269"/>
                  <a:pt x="572042" y="5528911"/>
                  <a:pt x="572468" y="5531384"/>
                </a:cubicBezTo>
                <a:cubicBezTo>
                  <a:pt x="571835" y="5535579"/>
                  <a:pt x="578642" y="5536743"/>
                  <a:pt x="579738" y="5541253"/>
                </a:cubicBezTo>
                <a:cubicBezTo>
                  <a:pt x="580530" y="5540902"/>
                  <a:pt x="581224" y="5540587"/>
                  <a:pt x="581930" y="5540271"/>
                </a:cubicBezTo>
                <a:cubicBezTo>
                  <a:pt x="584548" y="5544721"/>
                  <a:pt x="588798" y="5546528"/>
                  <a:pt x="591867" y="5550250"/>
                </a:cubicBezTo>
                <a:cubicBezTo>
                  <a:pt x="592744" y="5549353"/>
                  <a:pt x="593146" y="5547473"/>
                  <a:pt x="594400" y="5547376"/>
                </a:cubicBezTo>
                <a:cubicBezTo>
                  <a:pt x="595581" y="5548650"/>
                  <a:pt x="593377" y="5550868"/>
                  <a:pt x="596227" y="5551353"/>
                </a:cubicBezTo>
                <a:cubicBezTo>
                  <a:pt x="597859" y="5553415"/>
                  <a:pt x="600014" y="5554288"/>
                  <a:pt x="603217" y="5555367"/>
                </a:cubicBezTo>
                <a:cubicBezTo>
                  <a:pt x="603923" y="5557476"/>
                  <a:pt x="606456" y="5557488"/>
                  <a:pt x="607065" y="5559635"/>
                </a:cubicBezTo>
                <a:cubicBezTo>
                  <a:pt x="612326" y="5552821"/>
                  <a:pt x="610024" y="5563539"/>
                  <a:pt x="614384" y="5566873"/>
                </a:cubicBezTo>
                <a:cubicBezTo>
                  <a:pt x="615541" y="5566921"/>
                  <a:pt x="616308" y="5562035"/>
                  <a:pt x="617209" y="5565624"/>
                </a:cubicBezTo>
                <a:cubicBezTo>
                  <a:pt x="616552" y="5567879"/>
                  <a:pt x="615894" y="5570025"/>
                  <a:pt x="619194" y="5570292"/>
                </a:cubicBezTo>
                <a:cubicBezTo>
                  <a:pt x="619901" y="5572365"/>
                  <a:pt x="620863" y="5574766"/>
                  <a:pt x="622921" y="5575166"/>
                </a:cubicBezTo>
                <a:cubicBezTo>
                  <a:pt x="625356" y="5579907"/>
                  <a:pt x="623274" y="5583641"/>
                  <a:pt x="628449" y="5587266"/>
                </a:cubicBezTo>
                <a:cubicBezTo>
                  <a:pt x="633759" y="5589085"/>
                  <a:pt x="630861" y="5596869"/>
                  <a:pt x="634526" y="5600701"/>
                </a:cubicBezTo>
                <a:cubicBezTo>
                  <a:pt x="633820" y="5601186"/>
                  <a:pt x="633187" y="5601622"/>
                  <a:pt x="632565" y="5602047"/>
                </a:cubicBezTo>
                <a:cubicBezTo>
                  <a:pt x="635074" y="5604253"/>
                  <a:pt x="633503" y="5608145"/>
                  <a:pt x="636121" y="5609224"/>
                </a:cubicBezTo>
                <a:cubicBezTo>
                  <a:pt x="638204" y="5610340"/>
                  <a:pt x="636219" y="5613213"/>
                  <a:pt x="638764" y="5615068"/>
                </a:cubicBezTo>
                <a:cubicBezTo>
                  <a:pt x="641297" y="5613492"/>
                  <a:pt x="642393" y="5615844"/>
                  <a:pt x="639957" y="5617445"/>
                </a:cubicBezTo>
                <a:cubicBezTo>
                  <a:pt x="636803" y="5619373"/>
                  <a:pt x="639775" y="5621688"/>
                  <a:pt x="640725" y="5623919"/>
                </a:cubicBezTo>
                <a:cubicBezTo>
                  <a:pt x="641662" y="5630915"/>
                  <a:pt x="642186" y="5638445"/>
                  <a:pt x="645705" y="5645162"/>
                </a:cubicBezTo>
                <a:cubicBezTo>
                  <a:pt x="645011" y="5645598"/>
                  <a:pt x="644317" y="5646035"/>
                  <a:pt x="643586" y="5646495"/>
                </a:cubicBezTo>
                <a:cubicBezTo>
                  <a:pt x="650041" y="5652825"/>
                  <a:pt x="642880" y="5660281"/>
                  <a:pt x="646789" y="5667022"/>
                </a:cubicBezTo>
                <a:cubicBezTo>
                  <a:pt x="645973" y="5670023"/>
                  <a:pt x="647246" y="5670660"/>
                  <a:pt x="648756" y="5671189"/>
                </a:cubicBezTo>
                <a:lnTo>
                  <a:pt x="649669" y="5672137"/>
                </a:lnTo>
                <a:lnTo>
                  <a:pt x="517411" y="5672137"/>
                </a:lnTo>
                <a:lnTo>
                  <a:pt x="518131" y="5669751"/>
                </a:lnTo>
                <a:cubicBezTo>
                  <a:pt x="517160" y="5668156"/>
                  <a:pt x="515202" y="5667144"/>
                  <a:pt x="513503" y="5668962"/>
                </a:cubicBezTo>
                <a:cubicBezTo>
                  <a:pt x="513064" y="5668344"/>
                  <a:pt x="512626" y="5667726"/>
                  <a:pt x="512066" y="5666925"/>
                </a:cubicBezTo>
                <a:lnTo>
                  <a:pt x="507207" y="5672137"/>
                </a:lnTo>
                <a:lnTo>
                  <a:pt x="467307" y="5672137"/>
                </a:lnTo>
                <a:lnTo>
                  <a:pt x="475679" y="5657856"/>
                </a:lnTo>
                <a:cubicBezTo>
                  <a:pt x="486030" y="5649975"/>
                  <a:pt x="491486" y="5637826"/>
                  <a:pt x="500229" y="5628163"/>
                </a:cubicBezTo>
                <a:cubicBezTo>
                  <a:pt x="504552" y="5620682"/>
                  <a:pt x="513844" y="5617530"/>
                  <a:pt x="516462" y="5609418"/>
                </a:cubicBezTo>
                <a:cubicBezTo>
                  <a:pt x="523062" y="5601925"/>
                  <a:pt x="529870" y="5595329"/>
                  <a:pt x="534376" y="5586648"/>
                </a:cubicBezTo>
                <a:cubicBezTo>
                  <a:pt x="542340" y="5586297"/>
                  <a:pt x="534108" y="5582817"/>
                  <a:pt x="531684" y="5581544"/>
                </a:cubicBezTo>
                <a:cubicBezTo>
                  <a:pt x="532951" y="5579325"/>
                  <a:pt x="537140" y="5582380"/>
                  <a:pt x="540014" y="5582659"/>
                </a:cubicBezTo>
                <a:cubicBezTo>
                  <a:pt x="540136" y="5579119"/>
                  <a:pt x="545543" y="5578852"/>
                  <a:pt x="542145" y="5574960"/>
                </a:cubicBezTo>
                <a:cubicBezTo>
                  <a:pt x="551973" y="5575821"/>
                  <a:pt x="548453" y="5564521"/>
                  <a:pt x="550024" y="5558931"/>
                </a:cubicBezTo>
                <a:cubicBezTo>
                  <a:pt x="546919" y="5552323"/>
                  <a:pt x="546237" y="5558410"/>
                  <a:pt x="541621" y="5559635"/>
                </a:cubicBezTo>
                <a:cubicBezTo>
                  <a:pt x="538857" y="5559125"/>
                  <a:pt x="534266" y="5565066"/>
                  <a:pt x="535764" y="5568813"/>
                </a:cubicBezTo>
                <a:cubicBezTo>
                  <a:pt x="540489" y="5565891"/>
                  <a:pt x="537907" y="5572038"/>
                  <a:pt x="535058" y="5572014"/>
                </a:cubicBezTo>
                <a:cubicBezTo>
                  <a:pt x="533207" y="5572099"/>
                  <a:pt x="531916" y="5570765"/>
                  <a:pt x="530467" y="5571905"/>
                </a:cubicBezTo>
                <a:cubicBezTo>
                  <a:pt x="524451" y="5580816"/>
                  <a:pt x="516377" y="5588722"/>
                  <a:pt x="509180" y="5596712"/>
                </a:cubicBezTo>
                <a:cubicBezTo>
                  <a:pt x="509533" y="5597500"/>
                  <a:pt x="509837" y="5598191"/>
                  <a:pt x="510142" y="5598870"/>
                </a:cubicBezTo>
                <a:cubicBezTo>
                  <a:pt x="504711" y="5600143"/>
                  <a:pt x="506817" y="5605041"/>
                  <a:pt x="502872" y="5604823"/>
                </a:cubicBezTo>
                <a:cubicBezTo>
                  <a:pt x="500570" y="5605502"/>
                  <a:pt x="499364" y="5609552"/>
                  <a:pt x="497684" y="5611467"/>
                </a:cubicBezTo>
                <a:cubicBezTo>
                  <a:pt x="494067" y="5614341"/>
                  <a:pt x="490877" y="5617833"/>
                  <a:pt x="488965" y="5622101"/>
                </a:cubicBezTo>
                <a:cubicBezTo>
                  <a:pt x="483570" y="5625993"/>
                  <a:pt x="479490" y="5630285"/>
                  <a:pt x="477895" y="5636832"/>
                </a:cubicBezTo>
                <a:cubicBezTo>
                  <a:pt x="471270" y="5643185"/>
                  <a:pt x="466083" y="5650994"/>
                  <a:pt x="462600" y="5659493"/>
                </a:cubicBezTo>
                <a:cubicBezTo>
                  <a:pt x="461528" y="5660718"/>
                  <a:pt x="459774" y="5658996"/>
                  <a:pt x="458666" y="5660463"/>
                </a:cubicBezTo>
                <a:lnTo>
                  <a:pt x="450896" y="5672137"/>
                </a:lnTo>
                <a:lnTo>
                  <a:pt x="398129" y="5672137"/>
                </a:lnTo>
                <a:lnTo>
                  <a:pt x="400566" y="5667592"/>
                </a:lnTo>
                <a:cubicBezTo>
                  <a:pt x="398423" y="5665349"/>
                  <a:pt x="401114" y="5662330"/>
                  <a:pt x="399372" y="5660172"/>
                </a:cubicBezTo>
                <a:cubicBezTo>
                  <a:pt x="399823" y="5659202"/>
                  <a:pt x="401053" y="5659481"/>
                  <a:pt x="401029" y="5658366"/>
                </a:cubicBezTo>
                <a:lnTo>
                  <a:pt x="401017" y="5658366"/>
                </a:lnTo>
                <a:cubicBezTo>
                  <a:pt x="399446" y="5656098"/>
                  <a:pt x="400761" y="5651709"/>
                  <a:pt x="403501" y="5650399"/>
                </a:cubicBezTo>
                <a:cubicBezTo>
                  <a:pt x="400919" y="5644568"/>
                  <a:pt x="404779" y="5637960"/>
                  <a:pt x="401698" y="5632079"/>
                </a:cubicBezTo>
                <a:cubicBezTo>
                  <a:pt x="402052" y="5628139"/>
                  <a:pt x="404597" y="5624477"/>
                  <a:pt x="402831" y="5620767"/>
                </a:cubicBezTo>
                <a:cubicBezTo>
                  <a:pt x="400870" y="5614232"/>
                  <a:pt x="405827" y="5606896"/>
                  <a:pt x="400919" y="5601186"/>
                </a:cubicBezTo>
                <a:cubicBezTo>
                  <a:pt x="403805" y="5594287"/>
                  <a:pt x="402368" y="5588673"/>
                  <a:pt x="401650" y="5582162"/>
                </a:cubicBezTo>
                <a:cubicBezTo>
                  <a:pt x="395646" y="5553742"/>
                  <a:pt x="380546" y="5524813"/>
                  <a:pt x="361037" y="5504346"/>
                </a:cubicBezTo>
                <a:cubicBezTo>
                  <a:pt x="360526" y="5502528"/>
                  <a:pt x="359631" y="5499960"/>
                  <a:pt x="358341" y="5497737"/>
                </a:cubicBezTo>
                <a:lnTo>
                  <a:pt x="353282" y="5493193"/>
                </a:lnTo>
                <a:lnTo>
                  <a:pt x="353292" y="5493192"/>
                </a:lnTo>
                <a:cubicBezTo>
                  <a:pt x="352707" y="5490136"/>
                  <a:pt x="349602" y="5481964"/>
                  <a:pt x="345412" y="5485541"/>
                </a:cubicBezTo>
                <a:cubicBezTo>
                  <a:pt x="344816" y="5484498"/>
                  <a:pt x="344244" y="5483492"/>
                  <a:pt x="343659" y="5482473"/>
                </a:cubicBezTo>
                <a:cubicBezTo>
                  <a:pt x="344365" y="5482037"/>
                  <a:pt x="345059" y="5481600"/>
                  <a:pt x="345753" y="5481164"/>
                </a:cubicBezTo>
                <a:cubicBezTo>
                  <a:pt x="337485" y="5476981"/>
                  <a:pt x="344974" y="5476654"/>
                  <a:pt x="339068" y="5469451"/>
                </a:cubicBezTo>
                <a:cubicBezTo>
                  <a:pt x="338569" y="5468785"/>
                  <a:pt x="337741" y="5470409"/>
                  <a:pt x="337424" y="5470361"/>
                </a:cubicBezTo>
                <a:cubicBezTo>
                  <a:pt x="336644" y="5470797"/>
                  <a:pt x="336096" y="5469585"/>
                  <a:pt x="336815" y="5469294"/>
                </a:cubicBezTo>
                <a:cubicBezTo>
                  <a:pt x="337217" y="5468833"/>
                  <a:pt x="338617" y="5468967"/>
                  <a:pt x="338142" y="5469573"/>
                </a:cubicBezTo>
                <a:cubicBezTo>
                  <a:pt x="338337" y="5468930"/>
                  <a:pt x="338557" y="5468566"/>
                  <a:pt x="338459" y="5468384"/>
                </a:cubicBezTo>
                <a:cubicBezTo>
                  <a:pt x="334964" y="5461231"/>
                  <a:pt x="332723" y="5452986"/>
                  <a:pt x="328071" y="5447300"/>
                </a:cubicBezTo>
                <a:cubicBezTo>
                  <a:pt x="327511" y="5440219"/>
                  <a:pt x="321447" y="5433684"/>
                  <a:pt x="320412" y="5426567"/>
                </a:cubicBezTo>
                <a:cubicBezTo>
                  <a:pt x="319011" y="5425985"/>
                  <a:pt x="317598" y="5425597"/>
                  <a:pt x="318341" y="5423766"/>
                </a:cubicBezTo>
                <a:cubicBezTo>
                  <a:pt x="318305" y="5422008"/>
                  <a:pt x="315406" y="5420528"/>
                  <a:pt x="314164" y="5419280"/>
                </a:cubicBezTo>
                <a:cubicBezTo>
                  <a:pt x="314761" y="5417885"/>
                  <a:pt x="313153" y="5416721"/>
                  <a:pt x="312630" y="5415351"/>
                </a:cubicBezTo>
                <a:cubicBezTo>
                  <a:pt x="306711" y="5417376"/>
                  <a:pt x="307162" y="5414975"/>
                  <a:pt x="308087" y="5421789"/>
                </a:cubicBezTo>
                <a:cubicBezTo>
                  <a:pt x="308477" y="5424324"/>
                  <a:pt x="311327" y="5425621"/>
                  <a:pt x="309732" y="5428591"/>
                </a:cubicBezTo>
                <a:cubicBezTo>
                  <a:pt x="311680" y="5430059"/>
                  <a:pt x="312350" y="5433381"/>
                  <a:pt x="312411" y="5434921"/>
                </a:cubicBezTo>
                <a:cubicBezTo>
                  <a:pt x="313446" y="5437564"/>
                  <a:pt x="316222" y="5437746"/>
                  <a:pt x="317087" y="5440655"/>
                </a:cubicBezTo>
                <a:cubicBezTo>
                  <a:pt x="316880" y="5442329"/>
                  <a:pt x="317537" y="5443529"/>
                  <a:pt x="319048" y="5444244"/>
                </a:cubicBezTo>
                <a:cubicBezTo>
                  <a:pt x="320071" y="5446015"/>
                  <a:pt x="321361" y="5447130"/>
                  <a:pt x="320326" y="5449155"/>
                </a:cubicBezTo>
                <a:cubicBezTo>
                  <a:pt x="322421" y="5450137"/>
                  <a:pt x="324954" y="5452804"/>
                  <a:pt x="324248" y="5455047"/>
                </a:cubicBezTo>
                <a:cubicBezTo>
                  <a:pt x="325161" y="5459946"/>
                  <a:pt x="329813" y="5460661"/>
                  <a:pt x="328875" y="5463923"/>
                </a:cubicBezTo>
                <a:cubicBezTo>
                  <a:pt x="335415" y="5471173"/>
                  <a:pt x="335548" y="5486584"/>
                  <a:pt x="345632" y="5488439"/>
                </a:cubicBezTo>
                <a:cubicBezTo>
                  <a:pt x="345620" y="5488463"/>
                  <a:pt x="345607" y="5488451"/>
                  <a:pt x="345583" y="5488463"/>
                </a:cubicBezTo>
                <a:cubicBezTo>
                  <a:pt x="345254" y="5489069"/>
                  <a:pt x="345303" y="5489312"/>
                  <a:pt x="345498" y="5489384"/>
                </a:cubicBezTo>
                <a:cubicBezTo>
                  <a:pt x="344438" y="5491373"/>
                  <a:pt x="348396" y="5491264"/>
                  <a:pt x="348701" y="5493628"/>
                </a:cubicBezTo>
                <a:lnTo>
                  <a:pt x="353280" y="5493193"/>
                </a:lnTo>
                <a:lnTo>
                  <a:pt x="352963" y="5503946"/>
                </a:lnTo>
                <a:cubicBezTo>
                  <a:pt x="354424" y="5503182"/>
                  <a:pt x="355350" y="5503109"/>
                  <a:pt x="355727" y="5503728"/>
                </a:cubicBezTo>
                <a:cubicBezTo>
                  <a:pt x="354570" y="5508941"/>
                  <a:pt x="359782" y="5517659"/>
                  <a:pt x="364446" y="5519793"/>
                </a:cubicBezTo>
                <a:cubicBezTo>
                  <a:pt x="367406" y="5527298"/>
                  <a:pt x="374310" y="5533664"/>
                  <a:pt x="372313" y="5541811"/>
                </a:cubicBezTo>
                <a:cubicBezTo>
                  <a:pt x="374846" y="5545521"/>
                  <a:pt x="377647" y="5550614"/>
                  <a:pt x="377659" y="5555185"/>
                </a:cubicBezTo>
                <a:cubicBezTo>
                  <a:pt x="379072" y="5558349"/>
                  <a:pt x="382774" y="5561708"/>
                  <a:pt x="382299" y="5565503"/>
                </a:cubicBezTo>
                <a:cubicBezTo>
                  <a:pt x="385441" y="5570171"/>
                  <a:pt x="384187" y="5574827"/>
                  <a:pt x="387207" y="5579689"/>
                </a:cubicBezTo>
                <a:cubicBezTo>
                  <a:pt x="385331" y="5584308"/>
                  <a:pt x="385112" y="5588055"/>
                  <a:pt x="389374" y="5590528"/>
                </a:cubicBezTo>
                <a:cubicBezTo>
                  <a:pt x="386817" y="5591656"/>
                  <a:pt x="385709" y="5594966"/>
                  <a:pt x="387609" y="5597366"/>
                </a:cubicBezTo>
                <a:cubicBezTo>
                  <a:pt x="386720" y="5600167"/>
                  <a:pt x="385027" y="5603877"/>
                  <a:pt x="388607" y="5606326"/>
                </a:cubicBezTo>
                <a:cubicBezTo>
                  <a:pt x="387718" y="5610849"/>
                  <a:pt x="384430" y="5611273"/>
                  <a:pt x="387950" y="5615383"/>
                </a:cubicBezTo>
                <a:cubicBezTo>
                  <a:pt x="387256" y="5615820"/>
                  <a:pt x="386561" y="5616257"/>
                  <a:pt x="385867" y="5616693"/>
                </a:cubicBezTo>
                <a:cubicBezTo>
                  <a:pt x="395549" y="5630939"/>
                  <a:pt x="386878" y="5616353"/>
                  <a:pt x="387925" y="5635183"/>
                </a:cubicBezTo>
                <a:cubicBezTo>
                  <a:pt x="391055" y="5639815"/>
                  <a:pt x="382458" y="5636905"/>
                  <a:pt x="386318" y="5644762"/>
                </a:cubicBezTo>
                <a:cubicBezTo>
                  <a:pt x="387779" y="5645441"/>
                  <a:pt x="391774" y="5645610"/>
                  <a:pt x="391701" y="5646920"/>
                </a:cubicBezTo>
                <a:cubicBezTo>
                  <a:pt x="387657" y="5649357"/>
                  <a:pt x="386379" y="5643270"/>
                  <a:pt x="387073" y="5651212"/>
                </a:cubicBezTo>
                <a:cubicBezTo>
                  <a:pt x="383663" y="5653128"/>
                  <a:pt x="382031" y="5659808"/>
                  <a:pt x="383687" y="5662985"/>
                </a:cubicBezTo>
                <a:cubicBezTo>
                  <a:pt x="383955" y="5665010"/>
                  <a:pt x="381776" y="5664925"/>
                  <a:pt x="381398" y="5666210"/>
                </a:cubicBezTo>
                <a:cubicBezTo>
                  <a:pt x="382786" y="5667786"/>
                  <a:pt x="381946" y="5669205"/>
                  <a:pt x="381386" y="5671254"/>
                </a:cubicBezTo>
                <a:lnTo>
                  <a:pt x="380969" y="5672137"/>
                </a:lnTo>
                <a:lnTo>
                  <a:pt x="1649" y="5672137"/>
                </a:lnTo>
                <a:lnTo>
                  <a:pt x="0" y="5660718"/>
                </a:lnTo>
                <a:lnTo>
                  <a:pt x="0" y="5500561"/>
                </a:lnTo>
                <a:lnTo>
                  <a:pt x="4629" y="5484413"/>
                </a:lnTo>
                <a:cubicBezTo>
                  <a:pt x="939" y="5475332"/>
                  <a:pt x="12593" y="5464820"/>
                  <a:pt x="10523" y="5456927"/>
                </a:cubicBezTo>
                <a:cubicBezTo>
                  <a:pt x="12897" y="5456624"/>
                  <a:pt x="12642" y="5453495"/>
                  <a:pt x="14858" y="5453083"/>
                </a:cubicBezTo>
                <a:cubicBezTo>
                  <a:pt x="15735" y="5452404"/>
                  <a:pt x="15747" y="5450889"/>
                  <a:pt x="14992" y="5450076"/>
                </a:cubicBezTo>
                <a:cubicBezTo>
                  <a:pt x="13421" y="5446742"/>
                  <a:pt x="20618" y="5444766"/>
                  <a:pt x="16818" y="5440704"/>
                </a:cubicBezTo>
                <a:cubicBezTo>
                  <a:pt x="18889" y="5434496"/>
                  <a:pt x="22749" y="5429768"/>
                  <a:pt x="23687" y="5422747"/>
                </a:cubicBezTo>
                <a:cubicBezTo>
                  <a:pt x="27352" y="5420698"/>
                  <a:pt x="32662" y="5415885"/>
                  <a:pt x="30287" y="5412029"/>
                </a:cubicBezTo>
                <a:cubicBezTo>
                  <a:pt x="41893" y="5407010"/>
                  <a:pt x="39031" y="5392157"/>
                  <a:pt x="51245" y="5387816"/>
                </a:cubicBezTo>
                <a:cubicBezTo>
                  <a:pt x="52768" y="5389150"/>
                  <a:pt x="53437" y="5386931"/>
                  <a:pt x="52220" y="5385500"/>
                </a:cubicBezTo>
                <a:cubicBezTo>
                  <a:pt x="56543" y="5383306"/>
                  <a:pt x="57882" y="5379765"/>
                  <a:pt x="62899" y="5379329"/>
                </a:cubicBezTo>
                <a:cubicBezTo>
                  <a:pt x="61998" y="5372636"/>
                  <a:pt x="73872" y="5371096"/>
                  <a:pt x="70401" y="5365483"/>
                </a:cubicBezTo>
                <a:cubicBezTo>
                  <a:pt x="79449" y="5359881"/>
                  <a:pt x="84515" y="5351673"/>
                  <a:pt x="93015" y="5345598"/>
                </a:cubicBezTo>
                <a:cubicBezTo>
                  <a:pt x="96230" y="5346738"/>
                  <a:pt x="97156" y="5341985"/>
                  <a:pt x="100602" y="5341318"/>
                </a:cubicBezTo>
                <a:cubicBezTo>
                  <a:pt x="101247" y="5339645"/>
                  <a:pt x="101004" y="5336747"/>
                  <a:pt x="103793" y="5337693"/>
                </a:cubicBezTo>
                <a:cubicBezTo>
                  <a:pt x="108518" y="5339378"/>
                  <a:pt x="106265" y="5334153"/>
                  <a:pt x="111781" y="5333777"/>
                </a:cubicBezTo>
                <a:cubicBezTo>
                  <a:pt x="112110" y="5331594"/>
                  <a:pt x="113121" y="5330988"/>
                  <a:pt x="114935" y="5331788"/>
                </a:cubicBezTo>
                <a:cubicBezTo>
                  <a:pt x="115374" y="5331425"/>
                  <a:pt x="116116" y="5331121"/>
                  <a:pt x="116153" y="5330746"/>
                </a:cubicBezTo>
                <a:cubicBezTo>
                  <a:pt x="116336" y="5328806"/>
                  <a:pt x="119124" y="5328927"/>
                  <a:pt x="119124" y="5326890"/>
                </a:cubicBezTo>
                <a:cubicBezTo>
                  <a:pt x="119928" y="5325193"/>
                  <a:pt x="121828" y="5327157"/>
                  <a:pt x="122948" y="5325884"/>
                </a:cubicBezTo>
                <a:cubicBezTo>
                  <a:pt x="122607" y="5323647"/>
                  <a:pt x="124385" y="5322547"/>
                  <a:pt x="126011" y="5321511"/>
                </a:cubicBezTo>
                <a:lnTo>
                  <a:pt x="128154" y="5317542"/>
                </a:lnTo>
                <a:lnTo>
                  <a:pt x="128185" y="5317542"/>
                </a:lnTo>
                <a:lnTo>
                  <a:pt x="128160" y="5317530"/>
                </a:lnTo>
                <a:lnTo>
                  <a:pt x="128154" y="5317542"/>
                </a:lnTo>
                <a:lnTo>
                  <a:pt x="123998" y="5317490"/>
                </a:lnTo>
                <a:cubicBezTo>
                  <a:pt x="123165" y="5318372"/>
                  <a:pt x="122455" y="5319494"/>
                  <a:pt x="120549" y="5318876"/>
                </a:cubicBezTo>
                <a:cubicBezTo>
                  <a:pt x="116177" y="5323641"/>
                  <a:pt x="111976" y="5320719"/>
                  <a:pt x="109066" y="5328078"/>
                </a:cubicBezTo>
                <a:cubicBezTo>
                  <a:pt x="105729" y="5328260"/>
                  <a:pt x="102514" y="5331643"/>
                  <a:pt x="100383" y="5334395"/>
                </a:cubicBezTo>
                <a:cubicBezTo>
                  <a:pt x="98860" y="5335498"/>
                  <a:pt x="96267" y="5335887"/>
                  <a:pt x="96121" y="5338081"/>
                </a:cubicBezTo>
                <a:cubicBezTo>
                  <a:pt x="95025" y="5339500"/>
                  <a:pt x="93271" y="5337778"/>
                  <a:pt x="92175" y="5339075"/>
                </a:cubicBezTo>
                <a:cubicBezTo>
                  <a:pt x="91663" y="5341246"/>
                  <a:pt x="91262" y="5343780"/>
                  <a:pt x="88521" y="5342494"/>
                </a:cubicBezTo>
                <a:cubicBezTo>
                  <a:pt x="81641" y="5346762"/>
                  <a:pt x="73689" y="5348848"/>
                  <a:pt x="66577" y="5350848"/>
                </a:cubicBezTo>
                <a:cubicBezTo>
                  <a:pt x="58528" y="5353831"/>
                  <a:pt x="55739" y="5360330"/>
                  <a:pt x="51075" y="5366392"/>
                </a:cubicBezTo>
                <a:cubicBezTo>
                  <a:pt x="44730" y="5366125"/>
                  <a:pt x="43853" y="5376237"/>
                  <a:pt x="36291" y="5377777"/>
                </a:cubicBezTo>
                <a:cubicBezTo>
                  <a:pt x="33746" y="5383209"/>
                  <a:pt x="29532" y="5387040"/>
                  <a:pt x="25221" y="5390920"/>
                </a:cubicBezTo>
                <a:cubicBezTo>
                  <a:pt x="24905" y="5393151"/>
                  <a:pt x="24077" y="5394400"/>
                  <a:pt x="22335" y="5395588"/>
                </a:cubicBezTo>
                <a:cubicBezTo>
                  <a:pt x="23248" y="5397358"/>
                  <a:pt x="23078" y="5398753"/>
                  <a:pt x="21836" y="5399771"/>
                </a:cubicBezTo>
                <a:cubicBezTo>
                  <a:pt x="20654" y="5399080"/>
                  <a:pt x="18207" y="5399371"/>
                  <a:pt x="19936" y="5401044"/>
                </a:cubicBezTo>
                <a:cubicBezTo>
                  <a:pt x="21142" y="5401663"/>
                  <a:pt x="22895" y="5401214"/>
                  <a:pt x="23626" y="5402839"/>
                </a:cubicBezTo>
                <a:cubicBezTo>
                  <a:pt x="22092" y="5404330"/>
                  <a:pt x="19522" y="5402063"/>
                  <a:pt x="19425" y="5405373"/>
                </a:cubicBezTo>
                <a:cubicBezTo>
                  <a:pt x="11911" y="5406937"/>
                  <a:pt x="10620" y="5418625"/>
                  <a:pt x="8221" y="5425730"/>
                </a:cubicBezTo>
                <a:cubicBezTo>
                  <a:pt x="5530" y="5426979"/>
                  <a:pt x="4616" y="5430107"/>
                  <a:pt x="6297" y="5432205"/>
                </a:cubicBezTo>
                <a:lnTo>
                  <a:pt x="0" y="5444602"/>
                </a:lnTo>
                <a:lnTo>
                  <a:pt x="0" y="5115003"/>
                </a:lnTo>
                <a:lnTo>
                  <a:pt x="9740" y="5123280"/>
                </a:lnTo>
                <a:cubicBezTo>
                  <a:pt x="13250" y="5126634"/>
                  <a:pt x="16977" y="5129750"/>
                  <a:pt x="22079" y="5131235"/>
                </a:cubicBezTo>
                <a:cubicBezTo>
                  <a:pt x="23663" y="5131368"/>
                  <a:pt x="22018" y="5134254"/>
                  <a:pt x="23102" y="5134884"/>
                </a:cubicBezTo>
                <a:cubicBezTo>
                  <a:pt x="27011" y="5137079"/>
                  <a:pt x="28826" y="5141371"/>
                  <a:pt x="33819" y="5141698"/>
                </a:cubicBezTo>
                <a:cubicBezTo>
                  <a:pt x="35438" y="5144754"/>
                  <a:pt x="37691" y="5146439"/>
                  <a:pt x="39713" y="5148706"/>
                </a:cubicBezTo>
                <a:cubicBezTo>
                  <a:pt x="48432" y="5149785"/>
                  <a:pt x="49650" y="5159158"/>
                  <a:pt x="58966" y="5159461"/>
                </a:cubicBezTo>
                <a:cubicBezTo>
                  <a:pt x="59416" y="5156551"/>
                  <a:pt x="64361" y="5159218"/>
                  <a:pt x="61316" y="5160091"/>
                </a:cubicBezTo>
                <a:cubicBezTo>
                  <a:pt x="53096" y="5158467"/>
                  <a:pt x="73043" y="5170070"/>
                  <a:pt x="76746" y="5169730"/>
                </a:cubicBezTo>
                <a:cubicBezTo>
                  <a:pt x="78597" y="5173671"/>
                  <a:pt x="78682" y="5170422"/>
                  <a:pt x="80764" y="5169136"/>
                </a:cubicBezTo>
                <a:cubicBezTo>
                  <a:pt x="80898" y="5173574"/>
                  <a:pt x="82956" y="5173368"/>
                  <a:pt x="86427" y="5174265"/>
                </a:cubicBezTo>
                <a:cubicBezTo>
                  <a:pt x="87766" y="5177551"/>
                  <a:pt x="89727" y="5176629"/>
                  <a:pt x="91968" y="5175793"/>
                </a:cubicBezTo>
                <a:cubicBezTo>
                  <a:pt x="99165" y="5177139"/>
                  <a:pt x="96742" y="5181722"/>
                  <a:pt x="105424" y="5177793"/>
                </a:cubicBezTo>
                <a:cubicBezTo>
                  <a:pt x="112353" y="5185056"/>
                  <a:pt x="124422" y="5183225"/>
                  <a:pt x="132666" y="5180752"/>
                </a:cubicBezTo>
                <a:cubicBezTo>
                  <a:pt x="132544" y="5176860"/>
                  <a:pt x="138926" y="5180606"/>
                  <a:pt x="135869" y="5176132"/>
                </a:cubicBezTo>
                <a:cubicBezTo>
                  <a:pt x="137135" y="5175575"/>
                  <a:pt x="138609" y="5174435"/>
                  <a:pt x="139985" y="5174047"/>
                </a:cubicBezTo>
                <a:cubicBezTo>
                  <a:pt x="139766" y="5174423"/>
                  <a:pt x="139827" y="5174617"/>
                  <a:pt x="140058" y="5174689"/>
                </a:cubicBezTo>
                <a:cubicBezTo>
                  <a:pt x="139681" y="5175344"/>
                  <a:pt x="139303" y="5176108"/>
                  <a:pt x="140021" y="5176169"/>
                </a:cubicBezTo>
                <a:cubicBezTo>
                  <a:pt x="142116" y="5178509"/>
                  <a:pt x="149411" y="5175938"/>
                  <a:pt x="148229" y="5173344"/>
                </a:cubicBezTo>
                <a:cubicBezTo>
                  <a:pt x="140691" y="5169912"/>
                  <a:pt x="130133" y="5173562"/>
                  <a:pt x="124592" y="5166784"/>
                </a:cubicBezTo>
                <a:cubicBezTo>
                  <a:pt x="115812" y="5162892"/>
                  <a:pt x="104170" y="5166905"/>
                  <a:pt x="97399" y="5161110"/>
                </a:cubicBezTo>
                <a:cubicBezTo>
                  <a:pt x="80630" y="5157036"/>
                  <a:pt x="67588" y="5147045"/>
                  <a:pt x="55288" y="5136812"/>
                </a:cubicBezTo>
                <a:cubicBezTo>
                  <a:pt x="39786" y="5132096"/>
                  <a:pt x="34233" y="5113993"/>
                  <a:pt x="17951" y="5110259"/>
                </a:cubicBezTo>
                <a:cubicBezTo>
                  <a:pt x="17123" y="5108428"/>
                  <a:pt x="13433" y="5107786"/>
                  <a:pt x="14286" y="5105446"/>
                </a:cubicBezTo>
                <a:cubicBezTo>
                  <a:pt x="14846" y="5101396"/>
                  <a:pt x="5335" y="5103748"/>
                  <a:pt x="5164" y="5100184"/>
                </a:cubicBezTo>
                <a:cubicBezTo>
                  <a:pt x="6005" y="5099032"/>
                  <a:pt x="7442" y="5100875"/>
                  <a:pt x="8331" y="5099771"/>
                </a:cubicBezTo>
                <a:cubicBezTo>
                  <a:pt x="9061" y="5097431"/>
                  <a:pt x="4787" y="5098729"/>
                  <a:pt x="4141" y="5096582"/>
                </a:cubicBezTo>
                <a:cubicBezTo>
                  <a:pt x="5554" y="5095746"/>
                  <a:pt x="6967" y="5094909"/>
                  <a:pt x="8392" y="5094073"/>
                </a:cubicBezTo>
                <a:cubicBezTo>
                  <a:pt x="7563" y="5092484"/>
                  <a:pt x="4884" y="5092775"/>
                  <a:pt x="5785" y="5090484"/>
                </a:cubicBezTo>
                <a:cubicBezTo>
                  <a:pt x="5871" y="5090241"/>
                  <a:pt x="5980" y="5089781"/>
                  <a:pt x="5871" y="5089696"/>
                </a:cubicBezTo>
                <a:cubicBezTo>
                  <a:pt x="4141" y="5088447"/>
                  <a:pt x="5761" y="5086361"/>
                  <a:pt x="4629" y="5084967"/>
                </a:cubicBezTo>
                <a:lnTo>
                  <a:pt x="0" y="5081543"/>
                </a:lnTo>
                <a:lnTo>
                  <a:pt x="0" y="4986401"/>
                </a:lnTo>
                <a:lnTo>
                  <a:pt x="8087" y="4974363"/>
                </a:lnTo>
                <a:cubicBezTo>
                  <a:pt x="12909" y="4968149"/>
                  <a:pt x="18073" y="4962672"/>
                  <a:pt x="20788" y="4962920"/>
                </a:cubicBezTo>
                <a:cubicBezTo>
                  <a:pt x="22335" y="4962969"/>
                  <a:pt x="21069" y="4961308"/>
                  <a:pt x="20606" y="4960871"/>
                </a:cubicBezTo>
                <a:cubicBezTo>
                  <a:pt x="20277" y="4958907"/>
                  <a:pt x="22798" y="4960544"/>
                  <a:pt x="21738" y="4961684"/>
                </a:cubicBezTo>
                <a:cubicBezTo>
                  <a:pt x="22579" y="4962484"/>
                  <a:pt x="24308" y="4960932"/>
                  <a:pt x="24381" y="4958822"/>
                </a:cubicBezTo>
                <a:cubicBezTo>
                  <a:pt x="26841" y="4960386"/>
                  <a:pt x="34123" y="4957283"/>
                  <a:pt x="32041" y="4953839"/>
                </a:cubicBezTo>
                <a:cubicBezTo>
                  <a:pt x="31334" y="4954179"/>
                  <a:pt x="30628" y="4954530"/>
                  <a:pt x="29971" y="4954845"/>
                </a:cubicBezTo>
                <a:cubicBezTo>
                  <a:pt x="28875" y="4952675"/>
                  <a:pt x="26792" y="4951329"/>
                  <a:pt x="24174" y="4952627"/>
                </a:cubicBezTo>
                <a:cubicBezTo>
                  <a:pt x="25136" y="4953900"/>
                  <a:pt x="26122" y="4955209"/>
                  <a:pt x="26999" y="4956385"/>
                </a:cubicBezTo>
                <a:cubicBezTo>
                  <a:pt x="26025" y="4957501"/>
                  <a:pt x="24527" y="4957416"/>
                  <a:pt x="24381" y="4958822"/>
                </a:cubicBezTo>
                <a:cubicBezTo>
                  <a:pt x="23334" y="4958337"/>
                  <a:pt x="24004" y="4959659"/>
                  <a:pt x="23553" y="4958592"/>
                </a:cubicBezTo>
                <a:cubicBezTo>
                  <a:pt x="22883" y="4956604"/>
                  <a:pt x="23382" y="4954348"/>
                  <a:pt x="21446" y="4952712"/>
                </a:cubicBezTo>
                <a:cubicBezTo>
                  <a:pt x="16185" y="4966558"/>
                  <a:pt x="13579" y="4948153"/>
                  <a:pt x="1706" y="4968777"/>
                </a:cubicBezTo>
                <a:lnTo>
                  <a:pt x="0" y="4970102"/>
                </a:lnTo>
                <a:lnTo>
                  <a:pt x="0" y="4849780"/>
                </a:lnTo>
                <a:lnTo>
                  <a:pt x="9829" y="4842159"/>
                </a:lnTo>
                <a:cubicBezTo>
                  <a:pt x="10705" y="4839916"/>
                  <a:pt x="10730" y="4839795"/>
                  <a:pt x="12106" y="4840098"/>
                </a:cubicBezTo>
                <a:cubicBezTo>
                  <a:pt x="16124" y="4838025"/>
                  <a:pt x="19863" y="4833745"/>
                  <a:pt x="25489" y="4831526"/>
                </a:cubicBezTo>
                <a:cubicBezTo>
                  <a:pt x="25964" y="4829731"/>
                  <a:pt x="26293" y="4829355"/>
                  <a:pt x="28570" y="4830192"/>
                </a:cubicBezTo>
                <a:cubicBezTo>
                  <a:pt x="35049" y="4826664"/>
                  <a:pt x="40163" y="4821523"/>
                  <a:pt x="47129" y="4818383"/>
                </a:cubicBezTo>
                <a:cubicBezTo>
                  <a:pt x="48176" y="4815461"/>
                  <a:pt x="48176" y="4813953"/>
                  <a:pt x="50125" y="4814628"/>
                </a:cubicBezTo>
                <a:cubicBezTo>
                  <a:pt x="53315" y="4812950"/>
                  <a:pt x="56336" y="4812821"/>
                  <a:pt x="56835" y="4810458"/>
                </a:cubicBezTo>
                <a:cubicBezTo>
                  <a:pt x="59526" y="4808182"/>
                  <a:pt x="62473" y="4806926"/>
                  <a:pt x="64823" y="4806952"/>
                </a:cubicBezTo>
                <a:cubicBezTo>
                  <a:pt x="67442" y="4806459"/>
                  <a:pt x="67150" y="4802724"/>
                  <a:pt x="69975" y="4803759"/>
                </a:cubicBezTo>
                <a:cubicBezTo>
                  <a:pt x="72642" y="4803435"/>
                  <a:pt x="70754" y="4799991"/>
                  <a:pt x="74614" y="4801436"/>
                </a:cubicBezTo>
                <a:cubicBezTo>
                  <a:pt x="86671" y="4795311"/>
                  <a:pt x="100212" y="4789930"/>
                  <a:pt x="112560" y="4788506"/>
                </a:cubicBezTo>
                <a:cubicBezTo>
                  <a:pt x="126139" y="4781490"/>
                  <a:pt x="141726" y="4791325"/>
                  <a:pt x="155098" y="4784327"/>
                </a:cubicBezTo>
                <a:cubicBezTo>
                  <a:pt x="169017" y="4784392"/>
                  <a:pt x="182230" y="4781475"/>
                  <a:pt x="195479" y="4777189"/>
                </a:cubicBezTo>
                <a:cubicBezTo>
                  <a:pt x="198743" y="4778131"/>
                  <a:pt x="200143" y="4774568"/>
                  <a:pt x="201958" y="4778688"/>
                </a:cubicBezTo>
                <a:cubicBezTo>
                  <a:pt x="232244" y="4778045"/>
                  <a:pt x="262311" y="4767917"/>
                  <a:pt x="292707" y="4767996"/>
                </a:cubicBezTo>
                <a:cubicBezTo>
                  <a:pt x="292792" y="4764141"/>
                  <a:pt x="297980" y="4764921"/>
                  <a:pt x="298357" y="4761554"/>
                </a:cubicBezTo>
                <a:cubicBezTo>
                  <a:pt x="302656" y="4760962"/>
                  <a:pt x="304446" y="4757314"/>
                  <a:pt x="309001" y="4755496"/>
                </a:cubicBezTo>
                <a:cubicBezTo>
                  <a:pt x="305141" y="4750625"/>
                  <a:pt x="315760" y="4754733"/>
                  <a:pt x="309853" y="4751082"/>
                </a:cubicBezTo>
                <a:cubicBezTo>
                  <a:pt x="308477" y="4750046"/>
                  <a:pt x="308587" y="4748459"/>
                  <a:pt x="306297" y="4748320"/>
                </a:cubicBezTo>
                <a:cubicBezTo>
                  <a:pt x="303119" y="4752063"/>
                  <a:pt x="296860" y="4749075"/>
                  <a:pt x="296543" y="4755377"/>
                </a:cubicBezTo>
                <a:cubicBezTo>
                  <a:pt x="294814" y="4756604"/>
                  <a:pt x="293145" y="4757371"/>
                  <a:pt x="291148" y="4757082"/>
                </a:cubicBezTo>
                <a:cubicBezTo>
                  <a:pt x="287592" y="4759724"/>
                  <a:pt x="284962" y="4759891"/>
                  <a:pt x="284791" y="4755081"/>
                </a:cubicBezTo>
                <a:cubicBezTo>
                  <a:pt x="271932" y="4760540"/>
                  <a:pt x="259181" y="4755238"/>
                  <a:pt x="246370" y="4759806"/>
                </a:cubicBezTo>
                <a:cubicBezTo>
                  <a:pt x="244836" y="4764286"/>
                  <a:pt x="234875" y="4760986"/>
                  <a:pt x="231392" y="4765566"/>
                </a:cubicBezTo>
                <a:cubicBezTo>
                  <a:pt x="217874" y="4764966"/>
                  <a:pt x="204808" y="4767023"/>
                  <a:pt x="191461" y="4765351"/>
                </a:cubicBezTo>
                <a:cubicBezTo>
                  <a:pt x="188757" y="4767515"/>
                  <a:pt x="186516" y="4764426"/>
                  <a:pt x="184020" y="4766553"/>
                </a:cubicBezTo>
                <a:cubicBezTo>
                  <a:pt x="183764" y="4766789"/>
                  <a:pt x="182960" y="4766432"/>
                  <a:pt x="182680" y="4766391"/>
                </a:cubicBezTo>
                <a:cubicBezTo>
                  <a:pt x="176019" y="4770612"/>
                  <a:pt x="169248" y="4766720"/>
                  <a:pt x="162648" y="4771602"/>
                </a:cubicBezTo>
                <a:cubicBezTo>
                  <a:pt x="160906" y="4768521"/>
                  <a:pt x="155219" y="4767162"/>
                  <a:pt x="151822" y="4767773"/>
                </a:cubicBezTo>
                <a:cubicBezTo>
                  <a:pt x="152163" y="4770299"/>
                  <a:pt x="149715" y="4770250"/>
                  <a:pt x="148108" y="4771122"/>
                </a:cubicBezTo>
                <a:cubicBezTo>
                  <a:pt x="146281" y="4767668"/>
                  <a:pt x="141154" y="4766931"/>
                  <a:pt x="139620" y="4770445"/>
                </a:cubicBezTo>
                <a:cubicBezTo>
                  <a:pt x="137659" y="4770346"/>
                  <a:pt x="139839" y="4767972"/>
                  <a:pt x="138572" y="4766969"/>
                </a:cubicBezTo>
                <a:cubicBezTo>
                  <a:pt x="132630" y="4769558"/>
                  <a:pt x="126553" y="4768478"/>
                  <a:pt x="120354" y="4769063"/>
                </a:cubicBezTo>
                <a:cubicBezTo>
                  <a:pt x="111075" y="4770892"/>
                  <a:pt x="100870" y="4764135"/>
                  <a:pt x="92114" y="4770314"/>
                </a:cubicBezTo>
                <a:cubicBezTo>
                  <a:pt x="86013" y="4768299"/>
                  <a:pt x="66650" y="4771986"/>
                  <a:pt x="63983" y="4777788"/>
                </a:cubicBezTo>
                <a:cubicBezTo>
                  <a:pt x="59124" y="4779135"/>
                  <a:pt x="54825" y="4777777"/>
                  <a:pt x="50368" y="4781512"/>
                </a:cubicBezTo>
                <a:cubicBezTo>
                  <a:pt x="50003" y="4782312"/>
                  <a:pt x="49796" y="4783960"/>
                  <a:pt x="47726" y="4783216"/>
                </a:cubicBezTo>
                <a:cubicBezTo>
                  <a:pt x="46800" y="4782884"/>
                  <a:pt x="46167" y="4783734"/>
                  <a:pt x="45388" y="4784017"/>
                </a:cubicBezTo>
                <a:cubicBezTo>
                  <a:pt x="44377" y="4784386"/>
                  <a:pt x="43171" y="4783389"/>
                  <a:pt x="42185" y="4784534"/>
                </a:cubicBezTo>
                <a:cubicBezTo>
                  <a:pt x="36632" y="4791227"/>
                  <a:pt x="43415" y="4795233"/>
                  <a:pt x="37789" y="4796460"/>
                </a:cubicBezTo>
                <a:cubicBezTo>
                  <a:pt x="35402" y="4791972"/>
                  <a:pt x="33332" y="4800028"/>
                  <a:pt x="32041" y="4791455"/>
                </a:cubicBezTo>
                <a:cubicBezTo>
                  <a:pt x="31164" y="4792081"/>
                  <a:pt x="30251" y="4792734"/>
                  <a:pt x="28789" y="4793776"/>
                </a:cubicBezTo>
                <a:cubicBezTo>
                  <a:pt x="27888" y="4797206"/>
                  <a:pt x="23480" y="4793314"/>
                  <a:pt x="20801" y="4796470"/>
                </a:cubicBezTo>
                <a:cubicBezTo>
                  <a:pt x="20557" y="4801578"/>
                  <a:pt x="7186" y="4801004"/>
                  <a:pt x="11205" y="4804602"/>
                </a:cubicBezTo>
                <a:cubicBezTo>
                  <a:pt x="6273" y="4805360"/>
                  <a:pt x="7210" y="4811590"/>
                  <a:pt x="3874" y="4812564"/>
                </a:cubicBezTo>
                <a:cubicBezTo>
                  <a:pt x="2053" y="4812062"/>
                  <a:pt x="1663" y="4812941"/>
                  <a:pt x="1415" y="4814021"/>
                </a:cubicBezTo>
                <a:lnTo>
                  <a:pt x="0" y="4816364"/>
                </a:lnTo>
                <a:lnTo>
                  <a:pt x="0" y="4809870"/>
                </a:lnTo>
                <a:lnTo>
                  <a:pt x="3934" y="4803535"/>
                </a:lnTo>
                <a:cubicBezTo>
                  <a:pt x="1194" y="4801859"/>
                  <a:pt x="5615" y="4801161"/>
                  <a:pt x="4275" y="4803625"/>
                </a:cubicBezTo>
                <a:cubicBezTo>
                  <a:pt x="5712" y="4805053"/>
                  <a:pt x="6553" y="4801269"/>
                  <a:pt x="7612" y="4799697"/>
                </a:cubicBezTo>
                <a:cubicBezTo>
                  <a:pt x="9585" y="4799446"/>
                  <a:pt x="11302" y="4799478"/>
                  <a:pt x="13092" y="4797989"/>
                </a:cubicBezTo>
                <a:cubicBezTo>
                  <a:pt x="16368" y="4790518"/>
                  <a:pt x="43537" y="4771105"/>
                  <a:pt x="39104" y="4763772"/>
                </a:cubicBezTo>
                <a:cubicBezTo>
                  <a:pt x="39993" y="4762256"/>
                  <a:pt x="41759" y="4764181"/>
                  <a:pt x="42794" y="4762900"/>
                </a:cubicBezTo>
                <a:cubicBezTo>
                  <a:pt x="43403" y="4760336"/>
                  <a:pt x="46447" y="4759838"/>
                  <a:pt x="46386" y="4756655"/>
                </a:cubicBezTo>
                <a:cubicBezTo>
                  <a:pt x="55398" y="4753056"/>
                  <a:pt x="58101" y="4744747"/>
                  <a:pt x="62583" y="4737656"/>
                </a:cubicBezTo>
                <a:cubicBezTo>
                  <a:pt x="64129" y="4736541"/>
                  <a:pt x="66528" y="4738285"/>
                  <a:pt x="66626" y="4735882"/>
                </a:cubicBezTo>
                <a:cubicBezTo>
                  <a:pt x="67223" y="4727953"/>
                  <a:pt x="79047" y="4724349"/>
                  <a:pt x="75784" y="4716146"/>
                </a:cubicBezTo>
                <a:cubicBezTo>
                  <a:pt x="87218" y="4708218"/>
                  <a:pt x="90555" y="4693704"/>
                  <a:pt x="99981" y="4684154"/>
                </a:cubicBezTo>
                <a:cubicBezTo>
                  <a:pt x="102441" y="4678707"/>
                  <a:pt x="117395" y="4673596"/>
                  <a:pt x="114290" y="4669252"/>
                </a:cubicBezTo>
                <a:cubicBezTo>
                  <a:pt x="117943" y="4666884"/>
                  <a:pt x="121925" y="4665465"/>
                  <a:pt x="122096" y="4660402"/>
                </a:cubicBezTo>
                <a:cubicBezTo>
                  <a:pt x="124263" y="4659666"/>
                  <a:pt x="125286" y="4657650"/>
                  <a:pt x="123667" y="4655774"/>
                </a:cubicBezTo>
                <a:cubicBezTo>
                  <a:pt x="125140" y="4654403"/>
                  <a:pt x="129427" y="4654398"/>
                  <a:pt x="131558" y="4652256"/>
                </a:cubicBezTo>
                <a:cubicBezTo>
                  <a:pt x="132155" y="4647383"/>
                  <a:pt x="137671" y="4646529"/>
                  <a:pt x="139851" y="4642361"/>
                </a:cubicBezTo>
                <a:cubicBezTo>
                  <a:pt x="143090" y="4640452"/>
                  <a:pt x="141653" y="4636568"/>
                  <a:pt x="145087" y="4637083"/>
                </a:cubicBezTo>
                <a:cubicBezTo>
                  <a:pt x="147645" y="4636736"/>
                  <a:pt x="148607" y="4633107"/>
                  <a:pt x="150665" y="4631627"/>
                </a:cubicBezTo>
                <a:cubicBezTo>
                  <a:pt x="156620" y="4633931"/>
                  <a:pt x="157326" y="4626535"/>
                  <a:pt x="162502" y="4624940"/>
                </a:cubicBezTo>
                <a:cubicBezTo>
                  <a:pt x="164414" y="4618356"/>
                  <a:pt x="186833" y="4614986"/>
                  <a:pt x="181877" y="4608418"/>
                </a:cubicBezTo>
                <a:cubicBezTo>
                  <a:pt x="183715" y="4607010"/>
                  <a:pt x="184982" y="4608909"/>
                  <a:pt x="185749" y="4610414"/>
                </a:cubicBezTo>
                <a:cubicBezTo>
                  <a:pt x="187953" y="4606582"/>
                  <a:pt x="191936" y="4606874"/>
                  <a:pt x="195406" y="4605042"/>
                </a:cubicBezTo>
                <a:cubicBezTo>
                  <a:pt x="199547" y="4597331"/>
                  <a:pt x="213904" y="4596562"/>
                  <a:pt x="217058" y="4587188"/>
                </a:cubicBezTo>
                <a:cubicBezTo>
                  <a:pt x="219457" y="4587059"/>
                  <a:pt x="221162" y="4586593"/>
                  <a:pt x="223403" y="4584994"/>
                </a:cubicBezTo>
                <a:cubicBezTo>
                  <a:pt x="224937" y="4585244"/>
                  <a:pt x="226764" y="4585346"/>
                  <a:pt x="226898" y="4583014"/>
                </a:cubicBezTo>
                <a:cubicBezTo>
                  <a:pt x="234570" y="4577533"/>
                  <a:pt x="240927" y="4571688"/>
                  <a:pt x="247929" y="4565598"/>
                </a:cubicBezTo>
                <a:cubicBezTo>
                  <a:pt x="247588" y="4564863"/>
                  <a:pt x="247272" y="4564164"/>
                  <a:pt x="246931" y="4563388"/>
                </a:cubicBezTo>
                <a:cubicBezTo>
                  <a:pt x="247564" y="4562983"/>
                  <a:pt x="248246" y="4562547"/>
                  <a:pt x="249293" y="4561879"/>
                </a:cubicBezTo>
                <a:cubicBezTo>
                  <a:pt x="246906" y="4559685"/>
                  <a:pt x="246870" y="4557513"/>
                  <a:pt x="246395" y="4555139"/>
                </a:cubicBezTo>
                <a:cubicBezTo>
                  <a:pt x="241353" y="4550195"/>
                  <a:pt x="238321" y="4551882"/>
                  <a:pt x="232232" y="4553210"/>
                </a:cubicBezTo>
                <a:cubicBezTo>
                  <a:pt x="224499" y="4557102"/>
                  <a:pt x="220931" y="4564093"/>
                  <a:pt x="212272" y="4567275"/>
                </a:cubicBezTo>
                <a:cubicBezTo>
                  <a:pt x="209654" y="4565845"/>
                  <a:pt x="209606" y="4568588"/>
                  <a:pt x="207901" y="4569791"/>
                </a:cubicBezTo>
                <a:cubicBezTo>
                  <a:pt x="205806" y="4570778"/>
                  <a:pt x="203833" y="4572027"/>
                  <a:pt x="201812" y="4573167"/>
                </a:cubicBezTo>
                <a:cubicBezTo>
                  <a:pt x="198219" y="4572928"/>
                  <a:pt x="198828" y="4572921"/>
                  <a:pt x="195102" y="4576953"/>
                </a:cubicBezTo>
                <a:cubicBezTo>
                  <a:pt x="190194" y="4575587"/>
                  <a:pt x="188513" y="4581591"/>
                  <a:pt x="184178" y="4582858"/>
                </a:cubicBezTo>
                <a:cubicBezTo>
                  <a:pt x="183301" y="4582937"/>
                  <a:pt x="181645" y="4581979"/>
                  <a:pt x="180513" y="4582373"/>
                </a:cubicBezTo>
                <a:cubicBezTo>
                  <a:pt x="179283" y="4585036"/>
                  <a:pt x="176056" y="4585471"/>
                  <a:pt x="174753" y="4588042"/>
                </a:cubicBezTo>
                <a:cubicBezTo>
                  <a:pt x="172475" y="4590521"/>
                  <a:pt x="169553" y="4591060"/>
                  <a:pt x="166520" y="4591683"/>
                </a:cubicBezTo>
                <a:cubicBezTo>
                  <a:pt x="167069" y="4597375"/>
                  <a:pt x="156048" y="4596451"/>
                  <a:pt x="159774" y="4602267"/>
                </a:cubicBezTo>
                <a:cubicBezTo>
                  <a:pt x="158800" y="4603129"/>
                  <a:pt x="157594" y="4604310"/>
                  <a:pt x="156328" y="4604007"/>
                </a:cubicBezTo>
                <a:cubicBezTo>
                  <a:pt x="151456" y="4604088"/>
                  <a:pt x="149910" y="4609481"/>
                  <a:pt x="145087" y="4610754"/>
                </a:cubicBezTo>
                <a:cubicBezTo>
                  <a:pt x="144101" y="4612962"/>
                  <a:pt x="143967" y="4613039"/>
                  <a:pt x="141617" y="4612832"/>
                </a:cubicBezTo>
                <a:cubicBezTo>
                  <a:pt x="138134" y="4614336"/>
                  <a:pt x="137208" y="4617054"/>
                  <a:pt x="133835" y="4618870"/>
                </a:cubicBezTo>
                <a:cubicBezTo>
                  <a:pt x="133080" y="4619714"/>
                  <a:pt x="133823" y="4618603"/>
                  <a:pt x="134298" y="4619655"/>
                </a:cubicBezTo>
                <a:lnTo>
                  <a:pt x="137029" y="4619737"/>
                </a:lnTo>
                <a:lnTo>
                  <a:pt x="137026" y="4619737"/>
                </a:lnTo>
                <a:cubicBezTo>
                  <a:pt x="136843" y="4619963"/>
                  <a:pt x="136721" y="4620219"/>
                  <a:pt x="136794" y="4620408"/>
                </a:cubicBezTo>
                <a:lnTo>
                  <a:pt x="137506" y="4619754"/>
                </a:lnTo>
                <a:lnTo>
                  <a:pt x="137562" y="4620526"/>
                </a:lnTo>
                <a:cubicBezTo>
                  <a:pt x="137087" y="4620648"/>
                  <a:pt x="136880" y="4620566"/>
                  <a:pt x="136819" y="4620407"/>
                </a:cubicBezTo>
                <a:cubicBezTo>
                  <a:pt x="132678" y="4624287"/>
                  <a:pt x="125713" y="4623809"/>
                  <a:pt x="123277" y="4629986"/>
                </a:cubicBezTo>
                <a:cubicBezTo>
                  <a:pt x="114351" y="4630789"/>
                  <a:pt x="123058" y="4635265"/>
                  <a:pt x="118455" y="4635096"/>
                </a:cubicBezTo>
                <a:cubicBezTo>
                  <a:pt x="117541" y="4634693"/>
                  <a:pt x="116421" y="4634944"/>
                  <a:pt x="116336" y="4635715"/>
                </a:cubicBezTo>
                <a:cubicBezTo>
                  <a:pt x="114533" y="4640281"/>
                  <a:pt x="108164" y="4641243"/>
                  <a:pt x="106313" y="4645233"/>
                </a:cubicBezTo>
                <a:cubicBezTo>
                  <a:pt x="103841" y="4646931"/>
                  <a:pt x="97813" y="4649802"/>
                  <a:pt x="99664" y="4653275"/>
                </a:cubicBezTo>
                <a:cubicBezTo>
                  <a:pt x="101040" y="4652554"/>
                  <a:pt x="101917" y="4652503"/>
                  <a:pt x="102307" y="4653123"/>
                </a:cubicBezTo>
                <a:cubicBezTo>
                  <a:pt x="101783" y="4658009"/>
                  <a:pt x="98154" y="4661747"/>
                  <a:pt x="97582" y="4654878"/>
                </a:cubicBezTo>
                <a:cubicBezTo>
                  <a:pt x="92333" y="4655447"/>
                  <a:pt x="94075" y="4662602"/>
                  <a:pt x="88777" y="4663689"/>
                </a:cubicBezTo>
                <a:cubicBezTo>
                  <a:pt x="87632" y="4664763"/>
                  <a:pt x="88497" y="4666294"/>
                  <a:pt x="89191" y="4667551"/>
                </a:cubicBezTo>
                <a:cubicBezTo>
                  <a:pt x="85368" y="4669353"/>
                  <a:pt x="85051" y="4676059"/>
                  <a:pt x="81385" y="4677157"/>
                </a:cubicBezTo>
                <a:cubicBezTo>
                  <a:pt x="78657" y="4676367"/>
                  <a:pt x="79011" y="4679239"/>
                  <a:pt x="78231" y="4680759"/>
                </a:cubicBezTo>
                <a:cubicBezTo>
                  <a:pt x="75150" y="4682073"/>
                  <a:pt x="75930" y="4685033"/>
                  <a:pt x="74407" y="4687250"/>
                </a:cubicBezTo>
                <a:cubicBezTo>
                  <a:pt x="65238" y="4696608"/>
                  <a:pt x="56871" y="4706056"/>
                  <a:pt x="52731" y="4719214"/>
                </a:cubicBezTo>
                <a:cubicBezTo>
                  <a:pt x="48176" y="4723984"/>
                  <a:pt x="45875" y="4730634"/>
                  <a:pt x="40090" y="4734828"/>
                </a:cubicBezTo>
                <a:cubicBezTo>
                  <a:pt x="37606" y="4740575"/>
                  <a:pt x="32893" y="4744953"/>
                  <a:pt x="26975" y="4747845"/>
                </a:cubicBezTo>
                <a:cubicBezTo>
                  <a:pt x="22262" y="4757612"/>
                  <a:pt x="16404" y="4765478"/>
                  <a:pt x="6333" y="4770750"/>
                </a:cubicBezTo>
                <a:cubicBezTo>
                  <a:pt x="9463" y="4775109"/>
                  <a:pt x="866" y="4772058"/>
                  <a:pt x="829" y="4776667"/>
                </a:cubicBezTo>
                <a:lnTo>
                  <a:pt x="0" y="4777447"/>
                </a:lnTo>
                <a:lnTo>
                  <a:pt x="0" y="4496986"/>
                </a:lnTo>
                <a:lnTo>
                  <a:pt x="659" y="4497370"/>
                </a:lnTo>
                <a:lnTo>
                  <a:pt x="0" y="4488137"/>
                </a:lnTo>
                <a:lnTo>
                  <a:pt x="0" y="4477629"/>
                </a:lnTo>
                <a:lnTo>
                  <a:pt x="598" y="4477669"/>
                </a:lnTo>
                <a:cubicBezTo>
                  <a:pt x="2022" y="4474121"/>
                  <a:pt x="4909" y="4468689"/>
                  <a:pt x="2717" y="4465266"/>
                </a:cubicBezTo>
                <a:cubicBezTo>
                  <a:pt x="4398" y="4461750"/>
                  <a:pt x="4017" y="4458503"/>
                  <a:pt x="2945" y="4455328"/>
                </a:cubicBezTo>
                <a:lnTo>
                  <a:pt x="0" y="4448184"/>
                </a:lnTo>
                <a:lnTo>
                  <a:pt x="0" y="4315337"/>
                </a:lnTo>
                <a:lnTo>
                  <a:pt x="1669" y="4316227"/>
                </a:lnTo>
                <a:cubicBezTo>
                  <a:pt x="3642" y="4320056"/>
                  <a:pt x="9682" y="4326091"/>
                  <a:pt x="14006" y="4323362"/>
                </a:cubicBezTo>
                <a:cubicBezTo>
                  <a:pt x="16465" y="4328980"/>
                  <a:pt x="21008" y="4330280"/>
                  <a:pt x="24223" y="4335196"/>
                </a:cubicBezTo>
                <a:cubicBezTo>
                  <a:pt x="25842" y="4335149"/>
                  <a:pt x="27389" y="4335726"/>
                  <a:pt x="28059" y="4337836"/>
                </a:cubicBezTo>
                <a:cubicBezTo>
                  <a:pt x="28789" y="4337510"/>
                  <a:pt x="29483" y="4337192"/>
                  <a:pt x="30263" y="4336842"/>
                </a:cubicBezTo>
                <a:cubicBezTo>
                  <a:pt x="31079" y="4339050"/>
                  <a:pt x="33661" y="4339165"/>
                  <a:pt x="34464" y="4341418"/>
                </a:cubicBezTo>
                <a:cubicBezTo>
                  <a:pt x="35219" y="4341064"/>
                  <a:pt x="35925" y="4340726"/>
                  <a:pt x="36632" y="4340393"/>
                </a:cubicBezTo>
                <a:cubicBezTo>
                  <a:pt x="38215" y="4345266"/>
                  <a:pt x="43281" y="4346247"/>
                  <a:pt x="47823" y="4346645"/>
                </a:cubicBezTo>
                <a:cubicBezTo>
                  <a:pt x="48895" y="4345716"/>
                  <a:pt x="50722" y="4345333"/>
                  <a:pt x="51550" y="4346687"/>
                </a:cubicBezTo>
                <a:cubicBezTo>
                  <a:pt x="52293" y="4348614"/>
                  <a:pt x="50478" y="4350036"/>
                  <a:pt x="48749" y="4349016"/>
                </a:cubicBezTo>
                <a:cubicBezTo>
                  <a:pt x="44085" y="4353288"/>
                  <a:pt x="50892" y="4352107"/>
                  <a:pt x="53340" y="4352000"/>
                </a:cubicBezTo>
                <a:cubicBezTo>
                  <a:pt x="56055" y="4351725"/>
                  <a:pt x="57322" y="4345983"/>
                  <a:pt x="59757" y="4348879"/>
                </a:cubicBezTo>
                <a:cubicBezTo>
                  <a:pt x="70048" y="4356946"/>
                  <a:pt x="48749" y="4346687"/>
                  <a:pt x="56530" y="4360304"/>
                </a:cubicBezTo>
                <a:cubicBezTo>
                  <a:pt x="60232" y="4360401"/>
                  <a:pt x="60549" y="4363397"/>
                  <a:pt x="62668" y="4365518"/>
                </a:cubicBezTo>
                <a:cubicBezTo>
                  <a:pt x="65505" y="4365450"/>
                  <a:pt x="65786" y="4368166"/>
                  <a:pt x="68197" y="4368913"/>
                </a:cubicBezTo>
                <a:cubicBezTo>
                  <a:pt x="68477" y="4368933"/>
                  <a:pt x="68940" y="4369809"/>
                  <a:pt x="68891" y="4370248"/>
                </a:cubicBezTo>
                <a:cubicBezTo>
                  <a:pt x="68806" y="4371087"/>
                  <a:pt x="68465" y="4371894"/>
                  <a:pt x="69171" y="4372692"/>
                </a:cubicBezTo>
                <a:cubicBezTo>
                  <a:pt x="74286" y="4373377"/>
                  <a:pt x="75162" y="4379751"/>
                  <a:pt x="78889" y="4382276"/>
                </a:cubicBezTo>
                <a:cubicBezTo>
                  <a:pt x="82433" y="4381129"/>
                  <a:pt x="80703" y="4382775"/>
                  <a:pt x="83565" y="4383890"/>
                </a:cubicBezTo>
                <a:cubicBezTo>
                  <a:pt x="85684" y="4387812"/>
                  <a:pt x="83236" y="4387934"/>
                  <a:pt x="89045" y="4389033"/>
                </a:cubicBezTo>
                <a:lnTo>
                  <a:pt x="89046" y="4389033"/>
                </a:lnTo>
                <a:lnTo>
                  <a:pt x="93230" y="4396627"/>
                </a:lnTo>
                <a:cubicBezTo>
                  <a:pt x="96255" y="4398233"/>
                  <a:pt x="99817" y="4399662"/>
                  <a:pt x="100639" y="4403166"/>
                </a:cubicBezTo>
                <a:cubicBezTo>
                  <a:pt x="101710" y="4408532"/>
                  <a:pt x="107348" y="4407212"/>
                  <a:pt x="110198" y="4410238"/>
                </a:cubicBezTo>
                <a:cubicBezTo>
                  <a:pt x="103427" y="4413849"/>
                  <a:pt x="114911" y="4417979"/>
                  <a:pt x="117493" y="4420416"/>
                </a:cubicBezTo>
                <a:cubicBezTo>
                  <a:pt x="118418" y="4423385"/>
                  <a:pt x="117103" y="4424356"/>
                  <a:pt x="120781" y="4424844"/>
                </a:cubicBezTo>
                <a:cubicBezTo>
                  <a:pt x="125688" y="4430439"/>
                  <a:pt x="130011" y="4434116"/>
                  <a:pt x="135747" y="4438016"/>
                </a:cubicBezTo>
                <a:cubicBezTo>
                  <a:pt x="137148" y="4439446"/>
                  <a:pt x="137440" y="4441266"/>
                  <a:pt x="138767" y="4442427"/>
                </a:cubicBezTo>
                <a:cubicBezTo>
                  <a:pt x="140009" y="4443029"/>
                  <a:pt x="141763" y="4442613"/>
                  <a:pt x="142348" y="4444167"/>
                </a:cubicBezTo>
                <a:lnTo>
                  <a:pt x="142348" y="4444171"/>
                </a:lnTo>
                <a:cubicBezTo>
                  <a:pt x="141093" y="4446967"/>
                  <a:pt x="143931" y="4447460"/>
                  <a:pt x="146074" y="4448295"/>
                </a:cubicBezTo>
                <a:cubicBezTo>
                  <a:pt x="148704" y="4452436"/>
                  <a:pt x="151822" y="4456268"/>
                  <a:pt x="155609" y="4459490"/>
                </a:cubicBezTo>
                <a:cubicBezTo>
                  <a:pt x="159238" y="4456877"/>
                  <a:pt x="158958" y="4460448"/>
                  <a:pt x="161515" y="4461353"/>
                </a:cubicBezTo>
                <a:cubicBezTo>
                  <a:pt x="163683" y="4467200"/>
                  <a:pt x="169504" y="4466510"/>
                  <a:pt x="172122" y="4471499"/>
                </a:cubicBezTo>
                <a:cubicBezTo>
                  <a:pt x="179453" y="4470258"/>
                  <a:pt x="177456" y="4472008"/>
                  <a:pt x="181110" y="4477554"/>
                </a:cubicBezTo>
                <a:cubicBezTo>
                  <a:pt x="187576" y="4482958"/>
                  <a:pt x="195613" y="4486787"/>
                  <a:pt x="202238" y="4492334"/>
                </a:cubicBezTo>
                <a:cubicBezTo>
                  <a:pt x="207876" y="4489006"/>
                  <a:pt x="213271" y="4499722"/>
                  <a:pt x="219628" y="4495493"/>
                </a:cubicBezTo>
                <a:cubicBezTo>
                  <a:pt x="220919" y="4497293"/>
                  <a:pt x="221418" y="4500899"/>
                  <a:pt x="224024" y="4498560"/>
                </a:cubicBezTo>
                <a:cubicBezTo>
                  <a:pt x="225376" y="4501274"/>
                  <a:pt x="229833" y="4502758"/>
                  <a:pt x="232561" y="4500841"/>
                </a:cubicBezTo>
                <a:cubicBezTo>
                  <a:pt x="232208" y="4505784"/>
                  <a:pt x="239953" y="4507578"/>
                  <a:pt x="243825" y="4505886"/>
                </a:cubicBezTo>
                <a:cubicBezTo>
                  <a:pt x="244690" y="4507495"/>
                  <a:pt x="246931" y="4509797"/>
                  <a:pt x="247686" y="4506784"/>
                </a:cubicBezTo>
                <a:lnTo>
                  <a:pt x="247687" y="4506781"/>
                </a:lnTo>
                <a:lnTo>
                  <a:pt x="247966" y="4505458"/>
                </a:lnTo>
                <a:lnTo>
                  <a:pt x="248063" y="4506792"/>
                </a:lnTo>
                <a:lnTo>
                  <a:pt x="248063" y="4506795"/>
                </a:lnTo>
                <a:cubicBezTo>
                  <a:pt x="250316" y="4507215"/>
                  <a:pt x="250900" y="4504802"/>
                  <a:pt x="249695" y="4503765"/>
                </a:cubicBezTo>
                <a:cubicBezTo>
                  <a:pt x="243460" y="4498422"/>
                  <a:pt x="235313" y="4496289"/>
                  <a:pt x="228055" y="4492352"/>
                </a:cubicBezTo>
                <a:cubicBezTo>
                  <a:pt x="227373" y="4492098"/>
                  <a:pt x="227117" y="4491432"/>
                  <a:pt x="227385" y="4490228"/>
                </a:cubicBezTo>
                <a:cubicBezTo>
                  <a:pt x="227909" y="4487619"/>
                  <a:pt x="223245" y="4487198"/>
                  <a:pt x="221515" y="4488647"/>
                </a:cubicBezTo>
                <a:cubicBezTo>
                  <a:pt x="219896" y="4483036"/>
                  <a:pt x="214623" y="4482116"/>
                  <a:pt x="211310" y="4478706"/>
                </a:cubicBezTo>
                <a:cubicBezTo>
                  <a:pt x="204004" y="4475938"/>
                  <a:pt x="197282" y="4470361"/>
                  <a:pt x="191156" y="4467748"/>
                </a:cubicBezTo>
                <a:cubicBezTo>
                  <a:pt x="187332" y="4458244"/>
                  <a:pt x="176677" y="4457813"/>
                  <a:pt x="172987" y="4448294"/>
                </a:cubicBezTo>
                <a:cubicBezTo>
                  <a:pt x="170137" y="4449836"/>
                  <a:pt x="169979" y="4449898"/>
                  <a:pt x="168615" y="4447965"/>
                </a:cubicBezTo>
                <a:cubicBezTo>
                  <a:pt x="167422" y="4446242"/>
                  <a:pt x="162015" y="4443895"/>
                  <a:pt x="163050" y="4441694"/>
                </a:cubicBezTo>
                <a:cubicBezTo>
                  <a:pt x="160151" y="4438016"/>
                  <a:pt x="153332" y="4436714"/>
                  <a:pt x="151456" y="4430388"/>
                </a:cubicBezTo>
                <a:cubicBezTo>
                  <a:pt x="145136" y="4429341"/>
                  <a:pt x="145124" y="4421820"/>
                  <a:pt x="139778" y="4424629"/>
                </a:cubicBezTo>
                <a:cubicBezTo>
                  <a:pt x="139059" y="4421959"/>
                  <a:pt x="138755" y="4418896"/>
                  <a:pt x="136283" y="4416755"/>
                </a:cubicBezTo>
                <a:cubicBezTo>
                  <a:pt x="134712" y="4418173"/>
                  <a:pt x="131984" y="4418042"/>
                  <a:pt x="132410" y="4415298"/>
                </a:cubicBezTo>
                <a:cubicBezTo>
                  <a:pt x="130985" y="4408309"/>
                  <a:pt x="123728" y="4406740"/>
                  <a:pt x="121414" y="4399884"/>
                </a:cubicBezTo>
                <a:cubicBezTo>
                  <a:pt x="120720" y="4400212"/>
                  <a:pt x="120001" y="4400546"/>
                  <a:pt x="119246" y="4400900"/>
                </a:cubicBezTo>
                <a:cubicBezTo>
                  <a:pt x="117383" y="4397522"/>
                  <a:pt x="114619" y="4397886"/>
                  <a:pt x="110015" y="4396924"/>
                </a:cubicBezTo>
                <a:cubicBezTo>
                  <a:pt x="111671" y="4399206"/>
                  <a:pt x="100724" y="4396316"/>
                  <a:pt x="107835" y="4396442"/>
                </a:cubicBezTo>
                <a:lnTo>
                  <a:pt x="107836" y="4396438"/>
                </a:lnTo>
                <a:lnTo>
                  <a:pt x="110015" y="4396921"/>
                </a:lnTo>
                <a:cubicBezTo>
                  <a:pt x="109906" y="4396758"/>
                  <a:pt x="109894" y="4396640"/>
                  <a:pt x="109626" y="4396422"/>
                </a:cubicBezTo>
                <a:cubicBezTo>
                  <a:pt x="109589" y="4396403"/>
                  <a:pt x="109565" y="4396323"/>
                  <a:pt x="109516" y="4396294"/>
                </a:cubicBezTo>
                <a:lnTo>
                  <a:pt x="107836" y="4396437"/>
                </a:lnTo>
                <a:lnTo>
                  <a:pt x="108310" y="4394412"/>
                </a:lnTo>
                <a:cubicBezTo>
                  <a:pt x="108700" y="4395059"/>
                  <a:pt x="108992" y="4395947"/>
                  <a:pt x="109528" y="4396299"/>
                </a:cubicBezTo>
                <a:cubicBezTo>
                  <a:pt x="111294" y="4396050"/>
                  <a:pt x="110722" y="4395514"/>
                  <a:pt x="112768" y="4394631"/>
                </a:cubicBezTo>
                <a:cubicBezTo>
                  <a:pt x="109516" y="4392005"/>
                  <a:pt x="106910" y="4382453"/>
                  <a:pt x="102161" y="4385143"/>
                </a:cubicBezTo>
                <a:cubicBezTo>
                  <a:pt x="101783" y="4385333"/>
                  <a:pt x="101272" y="4384860"/>
                  <a:pt x="101296" y="4384176"/>
                </a:cubicBezTo>
                <a:cubicBezTo>
                  <a:pt x="102562" y="4381168"/>
                  <a:pt x="101954" y="4379392"/>
                  <a:pt x="98252" y="4379054"/>
                </a:cubicBezTo>
                <a:cubicBezTo>
                  <a:pt x="93892" y="4367564"/>
                  <a:pt x="83334" y="4364098"/>
                  <a:pt x="78329" y="4353960"/>
                </a:cubicBezTo>
                <a:cubicBezTo>
                  <a:pt x="72398" y="4350500"/>
                  <a:pt x="65920" y="4347220"/>
                  <a:pt x="61462" y="4341825"/>
                </a:cubicBezTo>
                <a:cubicBezTo>
                  <a:pt x="59088" y="4343973"/>
                  <a:pt x="55081" y="4341835"/>
                  <a:pt x="59209" y="4340193"/>
                </a:cubicBezTo>
                <a:cubicBezTo>
                  <a:pt x="58649" y="4338510"/>
                  <a:pt x="55995" y="4338864"/>
                  <a:pt x="55751" y="4336747"/>
                </a:cubicBezTo>
                <a:cubicBezTo>
                  <a:pt x="53973" y="4335303"/>
                  <a:pt x="51696" y="4338112"/>
                  <a:pt x="49443" y="4336648"/>
                </a:cubicBezTo>
                <a:cubicBezTo>
                  <a:pt x="45631" y="4335312"/>
                  <a:pt x="52402" y="4335159"/>
                  <a:pt x="47629" y="4329841"/>
                </a:cubicBezTo>
                <a:cubicBezTo>
                  <a:pt x="44231" y="4327021"/>
                  <a:pt x="39871" y="4325983"/>
                  <a:pt x="38800" y="4321055"/>
                </a:cubicBezTo>
                <a:cubicBezTo>
                  <a:pt x="35852" y="4319431"/>
                  <a:pt x="32808" y="4317839"/>
                  <a:pt x="30774" y="4315323"/>
                </a:cubicBezTo>
                <a:cubicBezTo>
                  <a:pt x="18743" y="4312789"/>
                  <a:pt x="28168" y="4311010"/>
                  <a:pt x="19839" y="4308308"/>
                </a:cubicBezTo>
                <a:cubicBezTo>
                  <a:pt x="14956" y="4304691"/>
                  <a:pt x="9257" y="4302144"/>
                  <a:pt x="3742" y="4299381"/>
                </a:cubicBezTo>
                <a:lnTo>
                  <a:pt x="0" y="4296830"/>
                </a:lnTo>
                <a:lnTo>
                  <a:pt x="0" y="4236963"/>
                </a:lnTo>
                <a:lnTo>
                  <a:pt x="3272" y="4237434"/>
                </a:lnTo>
                <a:cubicBezTo>
                  <a:pt x="5755" y="4238339"/>
                  <a:pt x="8026" y="4238788"/>
                  <a:pt x="9232" y="4235739"/>
                </a:cubicBezTo>
                <a:cubicBezTo>
                  <a:pt x="10985" y="4236267"/>
                  <a:pt x="11034" y="4239235"/>
                  <a:pt x="13677" y="4237341"/>
                </a:cubicBezTo>
                <a:cubicBezTo>
                  <a:pt x="15333" y="4233694"/>
                  <a:pt x="9488" y="4234990"/>
                  <a:pt x="8915" y="4231743"/>
                </a:cubicBezTo>
                <a:cubicBezTo>
                  <a:pt x="6723" y="4234215"/>
                  <a:pt x="2680" y="4230112"/>
                  <a:pt x="1913" y="4233970"/>
                </a:cubicBezTo>
                <a:lnTo>
                  <a:pt x="0" y="4234160"/>
                </a:lnTo>
                <a:lnTo>
                  <a:pt x="0" y="4233030"/>
                </a:lnTo>
                <a:lnTo>
                  <a:pt x="634" y="4232067"/>
                </a:lnTo>
                <a:lnTo>
                  <a:pt x="0" y="4231890"/>
                </a:lnTo>
                <a:lnTo>
                  <a:pt x="0" y="4204556"/>
                </a:lnTo>
                <a:lnTo>
                  <a:pt x="2349" y="4199887"/>
                </a:lnTo>
                <a:cubicBezTo>
                  <a:pt x="4270" y="4197717"/>
                  <a:pt x="5841" y="4195794"/>
                  <a:pt x="4239" y="4193427"/>
                </a:cubicBezTo>
                <a:cubicBezTo>
                  <a:pt x="7149" y="4191876"/>
                  <a:pt x="7381" y="4188675"/>
                  <a:pt x="9768" y="4186524"/>
                </a:cubicBezTo>
                <a:cubicBezTo>
                  <a:pt x="12179" y="4183545"/>
                  <a:pt x="17427" y="4180885"/>
                  <a:pt x="14359" y="4176267"/>
                </a:cubicBezTo>
                <a:cubicBezTo>
                  <a:pt x="15345" y="4175865"/>
                  <a:pt x="16380" y="4175443"/>
                  <a:pt x="18146" y="4174722"/>
                </a:cubicBezTo>
                <a:cubicBezTo>
                  <a:pt x="20033" y="4175542"/>
                  <a:pt x="20862" y="4173425"/>
                  <a:pt x="21288" y="4171043"/>
                </a:cubicBezTo>
                <a:cubicBezTo>
                  <a:pt x="24539" y="4169700"/>
                  <a:pt x="23090" y="4167331"/>
                  <a:pt x="27304" y="4167685"/>
                </a:cubicBezTo>
                <a:cubicBezTo>
                  <a:pt x="29800" y="4163059"/>
                  <a:pt x="35329" y="4160889"/>
                  <a:pt x="36449" y="4155584"/>
                </a:cubicBezTo>
                <a:cubicBezTo>
                  <a:pt x="44109" y="4154937"/>
                  <a:pt x="41637" y="4151140"/>
                  <a:pt x="44706" y="4151481"/>
                </a:cubicBezTo>
                <a:cubicBezTo>
                  <a:pt x="47446" y="4152276"/>
                  <a:pt x="46873" y="4148985"/>
                  <a:pt x="48006" y="4147581"/>
                </a:cubicBezTo>
                <a:cubicBezTo>
                  <a:pt x="51379" y="4145483"/>
                  <a:pt x="55215" y="4143921"/>
                  <a:pt x="58308" y="4141521"/>
                </a:cubicBezTo>
                <a:cubicBezTo>
                  <a:pt x="55276" y="4137439"/>
                  <a:pt x="62449" y="4139210"/>
                  <a:pt x="62924" y="4141998"/>
                </a:cubicBezTo>
                <a:cubicBezTo>
                  <a:pt x="66224" y="4140851"/>
                  <a:pt x="66236" y="4137929"/>
                  <a:pt x="69743" y="4136904"/>
                </a:cubicBezTo>
                <a:cubicBezTo>
                  <a:pt x="72179" y="4137086"/>
                  <a:pt x="72191" y="4137081"/>
                  <a:pt x="73153" y="4134827"/>
                </a:cubicBezTo>
                <a:cubicBezTo>
                  <a:pt x="74687" y="4134043"/>
                  <a:pt x="76076" y="4132607"/>
                  <a:pt x="77829" y="4133570"/>
                </a:cubicBezTo>
                <a:cubicBezTo>
                  <a:pt x="79473" y="4133293"/>
                  <a:pt x="78901" y="4130912"/>
                  <a:pt x="80703" y="4130710"/>
                </a:cubicBezTo>
                <a:cubicBezTo>
                  <a:pt x="88582" y="4133031"/>
                  <a:pt x="95548" y="4123232"/>
                  <a:pt x="103500" y="4126203"/>
                </a:cubicBezTo>
                <a:cubicBezTo>
                  <a:pt x="108481" y="4118221"/>
                  <a:pt x="117943" y="4123327"/>
                  <a:pt x="124665" y="4118331"/>
                </a:cubicBezTo>
                <a:cubicBezTo>
                  <a:pt x="124994" y="4117965"/>
                  <a:pt x="124751" y="4116480"/>
                  <a:pt x="126248" y="4116451"/>
                </a:cubicBezTo>
                <a:cubicBezTo>
                  <a:pt x="129305" y="4122735"/>
                  <a:pt x="138402" y="4110977"/>
                  <a:pt x="146037" y="4116354"/>
                </a:cubicBezTo>
                <a:cubicBezTo>
                  <a:pt x="156230" y="4106625"/>
                  <a:pt x="150665" y="4115950"/>
                  <a:pt x="159603" y="4112993"/>
                </a:cubicBezTo>
                <a:cubicBezTo>
                  <a:pt x="160017" y="4113647"/>
                  <a:pt x="160456" y="4114343"/>
                  <a:pt x="161113" y="4115379"/>
                </a:cubicBezTo>
                <a:cubicBezTo>
                  <a:pt x="164377" y="4112027"/>
                  <a:pt x="167568" y="4113425"/>
                  <a:pt x="171002" y="4110754"/>
                </a:cubicBezTo>
                <a:cubicBezTo>
                  <a:pt x="172926" y="4114121"/>
                  <a:pt x="175995" y="4114476"/>
                  <a:pt x="179344" y="4111304"/>
                </a:cubicBezTo>
                <a:cubicBezTo>
                  <a:pt x="180099" y="4106759"/>
                  <a:pt x="183362" y="4113042"/>
                  <a:pt x="184397" y="4111681"/>
                </a:cubicBezTo>
                <a:cubicBezTo>
                  <a:pt x="186066" y="4107259"/>
                  <a:pt x="193531" y="4107105"/>
                  <a:pt x="195796" y="4103341"/>
                </a:cubicBezTo>
                <a:cubicBezTo>
                  <a:pt x="196697" y="4099941"/>
                  <a:pt x="192240" y="4100853"/>
                  <a:pt x="190255" y="4099938"/>
                </a:cubicBezTo>
                <a:cubicBezTo>
                  <a:pt x="189025" y="4100112"/>
                  <a:pt x="188879" y="4103113"/>
                  <a:pt x="187491" y="4102582"/>
                </a:cubicBezTo>
                <a:cubicBezTo>
                  <a:pt x="185981" y="4102439"/>
                  <a:pt x="181572" y="4100159"/>
                  <a:pt x="182108" y="4102915"/>
                </a:cubicBezTo>
                <a:cubicBezTo>
                  <a:pt x="182157" y="4102941"/>
                  <a:pt x="182169" y="4102928"/>
                  <a:pt x="182230" y="4102960"/>
                </a:cubicBezTo>
                <a:cubicBezTo>
                  <a:pt x="182376" y="4103233"/>
                  <a:pt x="182254" y="4103253"/>
                  <a:pt x="182108" y="4103262"/>
                </a:cubicBezTo>
                <a:cubicBezTo>
                  <a:pt x="182047" y="4103090"/>
                  <a:pt x="182132" y="4103057"/>
                  <a:pt x="182096" y="4102915"/>
                </a:cubicBezTo>
                <a:cubicBezTo>
                  <a:pt x="181499" y="4102626"/>
                  <a:pt x="181280" y="4102727"/>
                  <a:pt x="181280" y="4103004"/>
                </a:cubicBezTo>
                <a:cubicBezTo>
                  <a:pt x="180342" y="4102546"/>
                  <a:pt x="179088" y="4101810"/>
                  <a:pt x="179015" y="4102041"/>
                </a:cubicBezTo>
                <a:cubicBezTo>
                  <a:pt x="176519" y="4103160"/>
                  <a:pt x="173876" y="4103849"/>
                  <a:pt x="171185" y="4103680"/>
                </a:cubicBezTo>
                <a:cubicBezTo>
                  <a:pt x="165619" y="4105104"/>
                  <a:pt x="160980" y="4101501"/>
                  <a:pt x="156035" y="4106487"/>
                </a:cubicBezTo>
                <a:lnTo>
                  <a:pt x="156035" y="4106486"/>
                </a:lnTo>
                <a:cubicBezTo>
                  <a:pt x="147243" y="4104201"/>
                  <a:pt x="138706" y="4104517"/>
                  <a:pt x="130157" y="4106550"/>
                </a:cubicBezTo>
                <a:cubicBezTo>
                  <a:pt x="111818" y="4109978"/>
                  <a:pt x="124032" y="4101296"/>
                  <a:pt x="112086" y="4106900"/>
                </a:cubicBezTo>
                <a:cubicBezTo>
                  <a:pt x="111416" y="4107109"/>
                  <a:pt x="110442" y="4106515"/>
                  <a:pt x="109723" y="4107185"/>
                </a:cubicBezTo>
                <a:cubicBezTo>
                  <a:pt x="108591" y="4108317"/>
                  <a:pt x="106788" y="4106773"/>
                  <a:pt x="105911" y="4108023"/>
                </a:cubicBezTo>
                <a:cubicBezTo>
                  <a:pt x="106557" y="4109531"/>
                  <a:pt x="108980" y="4109444"/>
                  <a:pt x="109248" y="4111579"/>
                </a:cubicBezTo>
                <a:cubicBezTo>
                  <a:pt x="110320" y="4111166"/>
                  <a:pt x="111209" y="4110052"/>
                  <a:pt x="112329" y="4110644"/>
                </a:cubicBezTo>
                <a:cubicBezTo>
                  <a:pt x="112110" y="4115651"/>
                  <a:pt x="107251" y="4112594"/>
                  <a:pt x="104194" y="4111993"/>
                </a:cubicBezTo>
                <a:cubicBezTo>
                  <a:pt x="102696" y="4111838"/>
                  <a:pt x="104182" y="4109186"/>
                  <a:pt x="103171" y="4108260"/>
                </a:cubicBezTo>
                <a:cubicBezTo>
                  <a:pt x="99750" y="4108746"/>
                  <a:pt x="99323" y="4112695"/>
                  <a:pt x="96133" y="4113203"/>
                </a:cubicBezTo>
                <a:cubicBezTo>
                  <a:pt x="95682" y="4112560"/>
                  <a:pt x="95244" y="4111942"/>
                  <a:pt x="94976" y="4111568"/>
                </a:cubicBezTo>
                <a:cubicBezTo>
                  <a:pt x="92041" y="4112325"/>
                  <a:pt x="91103" y="4113801"/>
                  <a:pt x="90665" y="4116474"/>
                </a:cubicBezTo>
                <a:cubicBezTo>
                  <a:pt x="86719" y="4117163"/>
                  <a:pt x="87365" y="4113006"/>
                  <a:pt x="81312" y="4114711"/>
                </a:cubicBezTo>
                <a:cubicBezTo>
                  <a:pt x="76940" y="4115796"/>
                  <a:pt x="75905" y="4121309"/>
                  <a:pt x="71436" y="4119185"/>
                </a:cubicBezTo>
                <a:cubicBezTo>
                  <a:pt x="61950" y="4122037"/>
                  <a:pt x="52828" y="4128577"/>
                  <a:pt x="43865" y="4132902"/>
                </a:cubicBezTo>
                <a:cubicBezTo>
                  <a:pt x="37143" y="4129907"/>
                  <a:pt x="37947" y="4139968"/>
                  <a:pt x="33502" y="4141132"/>
                </a:cubicBezTo>
                <a:cubicBezTo>
                  <a:pt x="30713" y="4139890"/>
                  <a:pt x="31675" y="4144392"/>
                  <a:pt x="29069" y="4143513"/>
                </a:cubicBezTo>
                <a:cubicBezTo>
                  <a:pt x="25623" y="4142871"/>
                  <a:pt x="27498" y="4146868"/>
                  <a:pt x="25002" y="4147810"/>
                </a:cubicBezTo>
                <a:cubicBezTo>
                  <a:pt x="13884" y="4147951"/>
                  <a:pt x="14127" y="4164070"/>
                  <a:pt x="5968" y="4168433"/>
                </a:cubicBezTo>
                <a:lnTo>
                  <a:pt x="0" y="4175060"/>
                </a:lnTo>
                <a:lnTo>
                  <a:pt x="0" y="4148382"/>
                </a:lnTo>
                <a:lnTo>
                  <a:pt x="622" y="4147460"/>
                </a:lnTo>
                <a:cubicBezTo>
                  <a:pt x="8160" y="4136332"/>
                  <a:pt x="12556" y="4122668"/>
                  <a:pt x="19705" y="4111314"/>
                </a:cubicBezTo>
                <a:cubicBezTo>
                  <a:pt x="19412" y="4110647"/>
                  <a:pt x="19120" y="4109959"/>
                  <a:pt x="18767" y="4109162"/>
                </a:cubicBezTo>
                <a:cubicBezTo>
                  <a:pt x="26463" y="4100625"/>
                  <a:pt x="34245" y="4091289"/>
                  <a:pt x="39226" y="4080620"/>
                </a:cubicBezTo>
                <a:cubicBezTo>
                  <a:pt x="43184" y="4078383"/>
                  <a:pt x="43610" y="4072890"/>
                  <a:pt x="47141" y="4070444"/>
                </a:cubicBezTo>
                <a:cubicBezTo>
                  <a:pt x="49321" y="4068844"/>
                  <a:pt x="46118" y="4066922"/>
                  <a:pt x="47239" y="4065076"/>
                </a:cubicBezTo>
                <a:cubicBezTo>
                  <a:pt x="47689" y="4064276"/>
                  <a:pt x="48408" y="4064140"/>
                  <a:pt x="49382" y="4064362"/>
                </a:cubicBezTo>
                <a:cubicBezTo>
                  <a:pt x="52743" y="4063043"/>
                  <a:pt x="57030" y="4057597"/>
                  <a:pt x="57785" y="4053191"/>
                </a:cubicBezTo>
                <a:cubicBezTo>
                  <a:pt x="61170" y="4051146"/>
                  <a:pt x="67028" y="4044371"/>
                  <a:pt x="59465" y="4043743"/>
                </a:cubicBezTo>
                <a:cubicBezTo>
                  <a:pt x="57456" y="4039711"/>
                  <a:pt x="66114" y="4044973"/>
                  <a:pt x="67649" y="4043389"/>
                </a:cubicBezTo>
                <a:cubicBezTo>
                  <a:pt x="67296" y="4042664"/>
                  <a:pt x="66930" y="4041937"/>
                  <a:pt x="66370" y="4040824"/>
                </a:cubicBezTo>
                <a:cubicBezTo>
                  <a:pt x="71984" y="4038286"/>
                  <a:pt x="83041" y="4029019"/>
                  <a:pt x="80740" y="4023343"/>
                </a:cubicBezTo>
                <a:cubicBezTo>
                  <a:pt x="81872" y="4021800"/>
                  <a:pt x="82798" y="4025140"/>
                  <a:pt x="81605" y="4024632"/>
                </a:cubicBezTo>
                <a:cubicBezTo>
                  <a:pt x="85891" y="4024431"/>
                  <a:pt x="96047" y="4014799"/>
                  <a:pt x="99043" y="4011184"/>
                </a:cubicBezTo>
                <a:cubicBezTo>
                  <a:pt x="106228" y="4007852"/>
                  <a:pt x="113303" y="4000598"/>
                  <a:pt x="120172" y="3998101"/>
                </a:cubicBezTo>
                <a:cubicBezTo>
                  <a:pt x="121487" y="3994014"/>
                  <a:pt x="126102" y="3996130"/>
                  <a:pt x="128197" y="3992429"/>
                </a:cubicBezTo>
                <a:cubicBezTo>
                  <a:pt x="129622" y="3993371"/>
                  <a:pt x="130888" y="3991907"/>
                  <a:pt x="132008" y="3991781"/>
                </a:cubicBezTo>
                <a:cubicBezTo>
                  <a:pt x="136612" y="3992889"/>
                  <a:pt x="134042" y="3989027"/>
                  <a:pt x="134140" y="3986887"/>
                </a:cubicBezTo>
                <a:cubicBezTo>
                  <a:pt x="128087" y="3984282"/>
                  <a:pt x="119940" y="3983998"/>
                  <a:pt x="116884" y="3990253"/>
                </a:cubicBezTo>
                <a:cubicBezTo>
                  <a:pt x="113279" y="3991433"/>
                  <a:pt x="110429" y="3990324"/>
                  <a:pt x="107153" y="3993168"/>
                </a:cubicBezTo>
                <a:cubicBezTo>
                  <a:pt x="106532" y="3996897"/>
                  <a:pt x="103111" y="3992778"/>
                  <a:pt x="102343" y="3997039"/>
                </a:cubicBezTo>
                <a:cubicBezTo>
                  <a:pt x="91371" y="4002025"/>
                  <a:pt x="83139" y="4009731"/>
                  <a:pt x="73652" y="4015593"/>
                </a:cubicBezTo>
                <a:cubicBezTo>
                  <a:pt x="72629" y="4019351"/>
                  <a:pt x="67369" y="4021713"/>
                  <a:pt x="64227" y="4024152"/>
                </a:cubicBezTo>
                <a:cubicBezTo>
                  <a:pt x="59185" y="4031410"/>
                  <a:pt x="51598" y="4036642"/>
                  <a:pt x="44547" y="4042352"/>
                </a:cubicBezTo>
                <a:cubicBezTo>
                  <a:pt x="46545" y="4045559"/>
                  <a:pt x="45436" y="4048631"/>
                  <a:pt x="41430" y="4048324"/>
                </a:cubicBezTo>
                <a:cubicBezTo>
                  <a:pt x="40748" y="4050010"/>
                  <a:pt x="39335" y="4050686"/>
                  <a:pt x="38227" y="4051924"/>
                </a:cubicBezTo>
                <a:cubicBezTo>
                  <a:pt x="37789" y="4053065"/>
                  <a:pt x="38300" y="4054126"/>
                  <a:pt x="38970" y="4055055"/>
                </a:cubicBezTo>
                <a:cubicBezTo>
                  <a:pt x="38446" y="4058699"/>
                  <a:pt x="32479" y="4058071"/>
                  <a:pt x="30445" y="4059950"/>
                </a:cubicBezTo>
                <a:cubicBezTo>
                  <a:pt x="30056" y="4064340"/>
                  <a:pt x="27109" y="4068102"/>
                  <a:pt x="26658" y="4070703"/>
                </a:cubicBezTo>
                <a:cubicBezTo>
                  <a:pt x="27316" y="4071151"/>
                  <a:pt x="28838" y="4070945"/>
                  <a:pt x="28643" y="4071945"/>
                </a:cubicBezTo>
                <a:cubicBezTo>
                  <a:pt x="28339" y="4073567"/>
                  <a:pt x="26926" y="4072361"/>
                  <a:pt x="26013" y="4072499"/>
                </a:cubicBezTo>
                <a:cubicBezTo>
                  <a:pt x="24271" y="4073275"/>
                  <a:pt x="24600" y="4076169"/>
                  <a:pt x="23797" y="4077857"/>
                </a:cubicBezTo>
                <a:lnTo>
                  <a:pt x="23797" y="4077858"/>
                </a:lnTo>
                <a:cubicBezTo>
                  <a:pt x="20630" y="4080189"/>
                  <a:pt x="18536" y="4083130"/>
                  <a:pt x="15978" y="4086076"/>
                </a:cubicBezTo>
                <a:cubicBezTo>
                  <a:pt x="15759" y="4087339"/>
                  <a:pt x="14091" y="4087210"/>
                  <a:pt x="14310" y="4086737"/>
                </a:cubicBezTo>
                <a:cubicBezTo>
                  <a:pt x="11984" y="4092609"/>
                  <a:pt x="9670" y="4094570"/>
                  <a:pt x="5432" y="4098214"/>
                </a:cubicBezTo>
                <a:cubicBezTo>
                  <a:pt x="5798" y="4098924"/>
                  <a:pt x="6163" y="4099657"/>
                  <a:pt x="6516" y="4100351"/>
                </a:cubicBezTo>
                <a:lnTo>
                  <a:pt x="0" y="4109436"/>
                </a:lnTo>
                <a:lnTo>
                  <a:pt x="0" y="3856922"/>
                </a:lnTo>
                <a:lnTo>
                  <a:pt x="2779" y="3866608"/>
                </a:lnTo>
                <a:cubicBezTo>
                  <a:pt x="7295" y="3890034"/>
                  <a:pt x="12435" y="3930615"/>
                  <a:pt x="19924" y="3921828"/>
                </a:cubicBezTo>
                <a:cubicBezTo>
                  <a:pt x="16465" y="3907411"/>
                  <a:pt x="19997" y="3891152"/>
                  <a:pt x="12836" y="3877387"/>
                </a:cubicBezTo>
                <a:cubicBezTo>
                  <a:pt x="8623" y="3876727"/>
                  <a:pt x="14529" y="3875430"/>
                  <a:pt x="13640" y="3873404"/>
                </a:cubicBezTo>
                <a:cubicBezTo>
                  <a:pt x="12252" y="3871319"/>
                  <a:pt x="12922" y="3869519"/>
                  <a:pt x="13372" y="3867756"/>
                </a:cubicBezTo>
                <a:cubicBezTo>
                  <a:pt x="11126" y="3861327"/>
                  <a:pt x="9981" y="3853647"/>
                  <a:pt x="7733" y="3846536"/>
                </a:cubicBezTo>
                <a:lnTo>
                  <a:pt x="0" y="3835308"/>
                </a:lnTo>
                <a:close/>
              </a:path>
            </a:pathLst>
          </a:custGeom>
        </p:spPr>
        <p:txBody>
          <a:bodyPr wrap="square">
            <a:noAutofit/>
          </a:bodyPr>
          <a:lstStyle>
            <a:lvl1pPr marL="0" indent="0">
              <a:buNone/>
              <a:defRPr sz="1800">
                <a:latin typeface="+mn-lt"/>
              </a:defRPr>
            </a:lvl1pPr>
          </a:lstStyle>
          <a:p>
            <a:endParaRPr lang="en-US" dirty="0"/>
          </a:p>
        </p:txBody>
      </p:sp>
      <p:sp>
        <p:nvSpPr>
          <p:cNvPr id="3" name="Date Placeholder 2">
            <a:extLst>
              <a:ext uri="{FF2B5EF4-FFF2-40B4-BE49-F238E27FC236}">
                <a16:creationId xmlns:a16="http://schemas.microsoft.com/office/drawing/2014/main" id="{550D6DE9-A0DE-9A7C-BCE8-02E4CEB9E888}"/>
              </a:ext>
            </a:extLst>
          </p:cNvPr>
          <p:cNvSpPr>
            <a:spLocks noGrp="1"/>
          </p:cNvSpPr>
          <p:nvPr>
            <p:ph type="dt" sz="half" idx="10"/>
          </p:nvPr>
        </p:nvSpPr>
        <p:spPr/>
        <p:txBody>
          <a:bodyPr/>
          <a:lstStyle/>
          <a:p>
            <a:fld id="{7A18671D-F1B8-C947-8A30-204220EB19DA}" type="datetimeFigureOut">
              <a:rPr lang="en-US" smtClean="0"/>
              <a:t>2/15/2026</a:t>
            </a:fld>
            <a:endParaRPr lang="en-US"/>
          </a:p>
        </p:txBody>
      </p:sp>
      <p:sp>
        <p:nvSpPr>
          <p:cNvPr id="4" name="Footer Placeholder 3">
            <a:extLst>
              <a:ext uri="{FF2B5EF4-FFF2-40B4-BE49-F238E27FC236}">
                <a16:creationId xmlns:a16="http://schemas.microsoft.com/office/drawing/2014/main" id="{FB2A5DC4-3CF2-4DBE-C966-EA06253D079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FE4FB394-6EA3-A73B-B0CC-4420BFC39D85}"/>
              </a:ext>
            </a:extLst>
          </p:cNvPr>
          <p:cNvSpPr>
            <a:spLocks noGrp="1"/>
          </p:cNvSpPr>
          <p:nvPr>
            <p:ph type="sldNum" sz="quarter" idx="12"/>
          </p:nvPr>
        </p:nvSpPr>
        <p:spPr/>
        <p:txBody>
          <a:bodyPr/>
          <a:lstStyle/>
          <a:p>
            <a:fld id="{2D4F35DF-E30C-984A-BBFB-A912A29C011F}" type="slidenum">
              <a:rPr lang="en-US" smtClean="0"/>
              <a:t>‹#›</a:t>
            </a:fld>
            <a:endParaRPr lang="en-US"/>
          </a:p>
        </p:txBody>
      </p:sp>
      <p:pic>
        <p:nvPicPr>
          <p:cNvPr id="16" name="Graphic 15">
            <a:extLst>
              <a:ext uri="{FF2B5EF4-FFF2-40B4-BE49-F238E27FC236}">
                <a16:creationId xmlns:a16="http://schemas.microsoft.com/office/drawing/2014/main" id="{9A04B6DB-2FDE-D89A-2355-1C8836CA7082}"/>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rot="504198">
            <a:off x="10479994" y="253453"/>
            <a:ext cx="1035839" cy="852410"/>
          </a:xfrm>
          <a:prstGeom prst="rect">
            <a:avLst/>
          </a:prstGeom>
        </p:spPr>
      </p:pic>
      <p:pic>
        <p:nvPicPr>
          <p:cNvPr id="18" name="Graphic 17">
            <a:extLst>
              <a:ext uri="{FF2B5EF4-FFF2-40B4-BE49-F238E27FC236}">
                <a16:creationId xmlns:a16="http://schemas.microsoft.com/office/drawing/2014/main" id="{DB79CEE7-1B2F-27D3-6078-06D4FCBADD50}"/>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rot="16200000">
            <a:off x="10280827" y="-22176"/>
            <a:ext cx="721104" cy="2066448"/>
          </a:xfrm>
          <a:prstGeom prst="rect">
            <a:avLst/>
          </a:prstGeom>
        </p:spPr>
      </p:pic>
      <p:pic>
        <p:nvPicPr>
          <p:cNvPr id="20" name="Graphic 19">
            <a:extLst>
              <a:ext uri="{FF2B5EF4-FFF2-40B4-BE49-F238E27FC236}">
                <a16:creationId xmlns:a16="http://schemas.microsoft.com/office/drawing/2014/main" id="{645B593B-5B89-7AE3-EA93-2632F535C89B}"/>
              </a:ext>
            </a:extLst>
          </p:cNvPr>
          <p:cNvPicPr>
            <a:picLocks noChangeAspect="1"/>
          </p:cNvPicPr>
          <p:nvPr userDrawn="1"/>
        </p:nvPicPr>
        <p:blipFill>
          <a:blip r:embed="rId6">
            <a:extLst>
              <a:ext uri="{96DAC541-7B7A-43D3-8B79-37D633B846F1}">
                <asvg:svgBlip xmlns:asvg="http://schemas.microsoft.com/office/drawing/2016/SVG/main" r:embed="rId7"/>
              </a:ext>
            </a:extLst>
          </a:blip>
          <a:stretch>
            <a:fillRect/>
          </a:stretch>
        </p:blipFill>
        <p:spPr>
          <a:xfrm>
            <a:off x="2483153" y="4231358"/>
            <a:ext cx="3117521" cy="2776542"/>
          </a:xfrm>
          <a:prstGeom prst="rect">
            <a:avLst/>
          </a:prstGeom>
        </p:spPr>
      </p:pic>
    </p:spTree>
    <p:extLst>
      <p:ext uri="{BB962C8B-B14F-4D97-AF65-F5344CB8AC3E}">
        <p14:creationId xmlns:p14="http://schemas.microsoft.com/office/powerpoint/2010/main" val="26320565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hree images 1">
    <p:spTree>
      <p:nvGrpSpPr>
        <p:cNvPr id="1" name=""/>
        <p:cNvGrpSpPr/>
        <p:nvPr/>
      </p:nvGrpSpPr>
      <p:grpSpPr>
        <a:xfrm>
          <a:off x="0" y="0"/>
          <a:ext cx="0" cy="0"/>
          <a:chOff x="0" y="0"/>
          <a:chExt cx="0" cy="0"/>
        </a:xfrm>
      </p:grpSpPr>
      <p:pic>
        <p:nvPicPr>
          <p:cNvPr id="22" name="Graphic 21">
            <a:extLst>
              <a:ext uri="{FF2B5EF4-FFF2-40B4-BE49-F238E27FC236}">
                <a16:creationId xmlns:a16="http://schemas.microsoft.com/office/drawing/2014/main" id="{FA91DAE2-8859-0C01-ECD6-452425DFD311}"/>
              </a:ext>
            </a:extLst>
          </p:cNvPr>
          <p:cNvPicPr>
            <a:picLocks noChangeAspect="1"/>
          </p:cNvPicPr>
          <p:nvPr userDrawn="1"/>
        </p:nvPicPr>
        <p:blipFill>
          <a:blip r:embed="rId2">
            <a:extLst>
              <a:ext uri="{96DAC541-7B7A-43D3-8B79-37D633B846F1}">
                <asvg:svgBlip xmlns:asvg="http://schemas.microsoft.com/office/drawing/2016/SVG/main" r:embed="rId3"/>
              </a:ext>
            </a:extLst>
          </a:blip>
          <a:srcRect b="12344"/>
          <a:stretch>
            <a:fillRect/>
          </a:stretch>
        </p:blipFill>
        <p:spPr>
          <a:xfrm flipH="1">
            <a:off x="9993046" y="4307158"/>
            <a:ext cx="1379253" cy="2550842"/>
          </a:xfrm>
          <a:custGeom>
            <a:avLst/>
            <a:gdLst>
              <a:gd name="connsiteX0" fmla="*/ 1379253 w 1379253"/>
              <a:gd name="connsiteY0" fmla="*/ 0 h 2550842"/>
              <a:gd name="connsiteX1" fmla="*/ 0 w 1379253"/>
              <a:gd name="connsiteY1" fmla="*/ 0 h 2550842"/>
              <a:gd name="connsiteX2" fmla="*/ 0 w 1379253"/>
              <a:gd name="connsiteY2" fmla="*/ 2550842 h 2550842"/>
              <a:gd name="connsiteX3" fmla="*/ 1379253 w 1379253"/>
              <a:gd name="connsiteY3" fmla="*/ 2550842 h 2550842"/>
            </a:gdLst>
            <a:ahLst/>
            <a:cxnLst>
              <a:cxn ang="0">
                <a:pos x="connsiteX0" y="connsiteY0"/>
              </a:cxn>
              <a:cxn ang="0">
                <a:pos x="connsiteX1" y="connsiteY1"/>
              </a:cxn>
              <a:cxn ang="0">
                <a:pos x="connsiteX2" y="connsiteY2"/>
              </a:cxn>
              <a:cxn ang="0">
                <a:pos x="connsiteX3" y="connsiteY3"/>
              </a:cxn>
            </a:cxnLst>
            <a:rect l="l" t="t" r="r" b="b"/>
            <a:pathLst>
              <a:path w="1379253" h="2550842">
                <a:moveTo>
                  <a:pt x="1379253" y="0"/>
                </a:moveTo>
                <a:lnTo>
                  <a:pt x="0" y="0"/>
                </a:lnTo>
                <a:lnTo>
                  <a:pt x="0" y="2550842"/>
                </a:lnTo>
                <a:lnTo>
                  <a:pt x="1379253" y="2550842"/>
                </a:lnTo>
                <a:close/>
              </a:path>
            </a:pathLst>
          </a:custGeom>
        </p:spPr>
      </p:pic>
      <p:pic>
        <p:nvPicPr>
          <p:cNvPr id="20" name="Graphic 19">
            <a:extLst>
              <a:ext uri="{FF2B5EF4-FFF2-40B4-BE49-F238E27FC236}">
                <a16:creationId xmlns:a16="http://schemas.microsoft.com/office/drawing/2014/main" id="{0B8C56AE-02BE-B744-D5DE-2A9D0FC12C88}"/>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rot="2821629">
            <a:off x="2088226" y="-254094"/>
            <a:ext cx="3332083" cy="4537305"/>
          </a:xfrm>
          <a:prstGeom prst="rect">
            <a:avLst/>
          </a:prstGeom>
        </p:spPr>
      </p:pic>
      <p:sp>
        <p:nvSpPr>
          <p:cNvPr id="2" name="Title 1">
            <a:extLst>
              <a:ext uri="{FF2B5EF4-FFF2-40B4-BE49-F238E27FC236}">
                <a16:creationId xmlns:a16="http://schemas.microsoft.com/office/drawing/2014/main" id="{2087FB1A-EC0F-7179-1DC0-19DDE6E7051C}"/>
              </a:ext>
            </a:extLst>
          </p:cNvPr>
          <p:cNvSpPr>
            <a:spLocks noGrp="1"/>
          </p:cNvSpPr>
          <p:nvPr>
            <p:ph type="title"/>
          </p:nvPr>
        </p:nvSpPr>
        <p:spPr>
          <a:xfrm>
            <a:off x="640081" y="225069"/>
            <a:ext cx="10515600" cy="272641"/>
          </a:xfrm>
        </p:spPr>
        <p:txBody>
          <a:bodyPr>
            <a:noAutofit/>
          </a:bodyPr>
          <a:lstStyle>
            <a:lvl1pPr>
              <a:defRPr sz="1800"/>
            </a:lvl1pPr>
          </a:lstStyle>
          <a:p>
            <a:r>
              <a:rPr lang="en-US"/>
              <a:t>Click to edit Master title style</a:t>
            </a:r>
          </a:p>
        </p:txBody>
      </p:sp>
      <p:sp>
        <p:nvSpPr>
          <p:cNvPr id="27" name="Freeform: Shape 26">
            <a:extLst>
              <a:ext uri="{FF2B5EF4-FFF2-40B4-BE49-F238E27FC236}">
                <a16:creationId xmlns:a16="http://schemas.microsoft.com/office/drawing/2014/main" id="{84F10231-CFE5-7085-0DFE-5D852E0C454C}"/>
              </a:ext>
            </a:extLst>
          </p:cNvPr>
          <p:cNvSpPr/>
          <p:nvPr userDrawn="1"/>
        </p:nvSpPr>
        <p:spPr>
          <a:xfrm>
            <a:off x="206891" y="1947814"/>
            <a:ext cx="3121079" cy="3960315"/>
          </a:xfrm>
          <a:custGeom>
            <a:avLst/>
            <a:gdLst>
              <a:gd name="connsiteX0" fmla="*/ 2076581 w 3121079"/>
              <a:gd name="connsiteY0" fmla="*/ 3844515 h 3960315"/>
              <a:gd name="connsiteX1" fmla="*/ 2076072 w 3121079"/>
              <a:gd name="connsiteY1" fmla="*/ 3847912 h 3960315"/>
              <a:gd name="connsiteX2" fmla="*/ 2080912 w 3121079"/>
              <a:gd name="connsiteY2" fmla="*/ 3846325 h 3960315"/>
              <a:gd name="connsiteX3" fmla="*/ 2076581 w 3121079"/>
              <a:gd name="connsiteY3" fmla="*/ 3844515 h 3960315"/>
              <a:gd name="connsiteX4" fmla="*/ 2242838 w 3121079"/>
              <a:gd name="connsiteY4" fmla="*/ 3767451 h 3960315"/>
              <a:gd name="connsiteX5" fmla="*/ 2245596 w 3121079"/>
              <a:gd name="connsiteY5" fmla="*/ 3767714 h 3960315"/>
              <a:gd name="connsiteX6" fmla="*/ 2242838 w 3121079"/>
              <a:gd name="connsiteY6" fmla="*/ 3767451 h 3960315"/>
              <a:gd name="connsiteX7" fmla="*/ 2222118 w 3121079"/>
              <a:gd name="connsiteY7" fmla="*/ 3719324 h 3960315"/>
              <a:gd name="connsiteX8" fmla="*/ 2217535 w 3121079"/>
              <a:gd name="connsiteY8" fmla="*/ 3724469 h 3960315"/>
              <a:gd name="connsiteX9" fmla="*/ 2222118 w 3121079"/>
              <a:gd name="connsiteY9" fmla="*/ 3719324 h 3960315"/>
              <a:gd name="connsiteX10" fmla="*/ 2077731 w 3121079"/>
              <a:gd name="connsiteY10" fmla="*/ 3700489 h 3960315"/>
              <a:gd name="connsiteX11" fmla="*/ 2085387 w 3121079"/>
              <a:gd name="connsiteY11" fmla="*/ 3714322 h 3960315"/>
              <a:gd name="connsiteX12" fmla="*/ 2109368 w 3121079"/>
              <a:gd name="connsiteY12" fmla="*/ 3780313 h 3960315"/>
              <a:gd name="connsiteX13" fmla="*/ 2127664 w 3121079"/>
              <a:gd name="connsiteY13" fmla="*/ 3833190 h 3960315"/>
              <a:gd name="connsiteX14" fmla="*/ 2153942 w 3121079"/>
              <a:gd name="connsiteY14" fmla="*/ 3910566 h 3960315"/>
              <a:gd name="connsiteX15" fmla="*/ 2153945 w 3121079"/>
              <a:gd name="connsiteY15" fmla="*/ 3910565 h 3960315"/>
              <a:gd name="connsiteX16" fmla="*/ 2153943 w 3121079"/>
              <a:gd name="connsiteY16" fmla="*/ 3910566 h 3960315"/>
              <a:gd name="connsiteX17" fmla="*/ 2160480 w 3121079"/>
              <a:gd name="connsiteY17" fmla="*/ 3930355 h 3960315"/>
              <a:gd name="connsiteX18" fmla="*/ 2164415 w 3121079"/>
              <a:gd name="connsiteY18" fmla="*/ 3942941 h 3960315"/>
              <a:gd name="connsiteX19" fmla="*/ 2149737 w 3121079"/>
              <a:gd name="connsiteY19" fmla="*/ 3954324 h 3960315"/>
              <a:gd name="connsiteX20" fmla="*/ 2148911 w 3121079"/>
              <a:gd name="connsiteY20" fmla="*/ 3951887 h 3960315"/>
              <a:gd name="connsiteX21" fmla="*/ 2148500 w 3121079"/>
              <a:gd name="connsiteY21" fmla="*/ 3950696 h 3960315"/>
              <a:gd name="connsiteX22" fmla="*/ 2146202 w 3121079"/>
              <a:gd name="connsiteY22" fmla="*/ 3950175 h 3960315"/>
              <a:gd name="connsiteX23" fmla="*/ 2138885 w 3121079"/>
              <a:gd name="connsiteY23" fmla="*/ 3945709 h 3960315"/>
              <a:gd name="connsiteX24" fmla="*/ 2135660 w 3121079"/>
              <a:gd name="connsiteY24" fmla="*/ 3913995 h 3960315"/>
              <a:gd name="connsiteX25" fmla="*/ 2105037 w 3121079"/>
              <a:gd name="connsiteY25" fmla="*/ 3838147 h 3960315"/>
              <a:gd name="connsiteX26" fmla="*/ 2082323 w 3121079"/>
              <a:gd name="connsiteY26" fmla="*/ 3778211 h 3960315"/>
              <a:gd name="connsiteX27" fmla="*/ 2076343 w 3121079"/>
              <a:gd name="connsiteY27" fmla="*/ 3745032 h 3960315"/>
              <a:gd name="connsiteX28" fmla="*/ 2071967 w 3121079"/>
              <a:gd name="connsiteY28" fmla="*/ 3716136 h 3960315"/>
              <a:gd name="connsiteX29" fmla="*/ 2077731 w 3121079"/>
              <a:gd name="connsiteY29" fmla="*/ 3700489 h 3960315"/>
              <a:gd name="connsiteX30" fmla="*/ 2137039 w 3121079"/>
              <a:gd name="connsiteY30" fmla="*/ 3534856 h 3960315"/>
              <a:gd name="connsiteX31" fmla="*/ 2135137 w 3121079"/>
              <a:gd name="connsiteY31" fmla="*/ 3535524 h 3960315"/>
              <a:gd name="connsiteX32" fmla="*/ 2136763 w 3121079"/>
              <a:gd name="connsiteY32" fmla="*/ 3536520 h 3960315"/>
              <a:gd name="connsiteX33" fmla="*/ 2137039 w 3121079"/>
              <a:gd name="connsiteY33" fmla="*/ 3534856 h 3960315"/>
              <a:gd name="connsiteX34" fmla="*/ 1871199 w 3121079"/>
              <a:gd name="connsiteY34" fmla="*/ 3446369 h 3960315"/>
              <a:gd name="connsiteX35" fmla="*/ 1871012 w 3121079"/>
              <a:gd name="connsiteY35" fmla="*/ 3447701 h 3960315"/>
              <a:gd name="connsiteX36" fmla="*/ 1870651 w 3121079"/>
              <a:gd name="connsiteY36" fmla="*/ 3447159 h 3960315"/>
              <a:gd name="connsiteX37" fmla="*/ 1870653 w 3121079"/>
              <a:gd name="connsiteY37" fmla="*/ 3447157 h 3960315"/>
              <a:gd name="connsiteX38" fmla="*/ 1870685 w 3121079"/>
              <a:gd name="connsiteY38" fmla="*/ 3447109 h 3960315"/>
              <a:gd name="connsiteX39" fmla="*/ 2102287 w 3121079"/>
              <a:gd name="connsiteY39" fmla="*/ 3418005 h 3960315"/>
              <a:gd name="connsiteX40" fmla="*/ 2100506 w 3121079"/>
              <a:gd name="connsiteY40" fmla="*/ 3421620 h 3960315"/>
              <a:gd name="connsiteX41" fmla="*/ 2108181 w 3121079"/>
              <a:gd name="connsiteY41" fmla="*/ 3418111 h 3960315"/>
              <a:gd name="connsiteX42" fmla="*/ 2102287 w 3121079"/>
              <a:gd name="connsiteY42" fmla="*/ 3418005 h 3960315"/>
              <a:gd name="connsiteX43" fmla="*/ 2092836 w 3121079"/>
              <a:gd name="connsiteY43" fmla="*/ 3392013 h 3960315"/>
              <a:gd name="connsiteX44" fmla="*/ 2093510 w 3121079"/>
              <a:gd name="connsiteY44" fmla="*/ 3393930 h 3960315"/>
              <a:gd name="connsiteX45" fmla="*/ 2094497 w 3121079"/>
              <a:gd name="connsiteY45" fmla="*/ 3392302 h 3960315"/>
              <a:gd name="connsiteX46" fmla="*/ 2092836 w 3121079"/>
              <a:gd name="connsiteY46" fmla="*/ 3392013 h 3960315"/>
              <a:gd name="connsiteX47" fmla="*/ 2085831 w 3121079"/>
              <a:gd name="connsiteY47" fmla="*/ 3334572 h 3960315"/>
              <a:gd name="connsiteX48" fmla="*/ 2088330 w 3121079"/>
              <a:gd name="connsiteY48" fmla="*/ 3339074 h 3960315"/>
              <a:gd name="connsiteX49" fmla="*/ 2085831 w 3121079"/>
              <a:gd name="connsiteY49" fmla="*/ 3334572 h 3960315"/>
              <a:gd name="connsiteX50" fmla="*/ 1843040 w 3121079"/>
              <a:gd name="connsiteY50" fmla="*/ 3240998 h 3960315"/>
              <a:gd name="connsiteX51" fmla="*/ 1850027 w 3121079"/>
              <a:gd name="connsiteY51" fmla="*/ 3249681 h 3960315"/>
              <a:gd name="connsiteX52" fmla="*/ 1859646 w 3121079"/>
              <a:gd name="connsiteY52" fmla="*/ 3263547 h 3960315"/>
              <a:gd name="connsiteX53" fmla="*/ 1860797 w 3121079"/>
              <a:gd name="connsiteY53" fmla="*/ 3273726 h 3960315"/>
              <a:gd name="connsiteX54" fmla="*/ 1868530 w 3121079"/>
              <a:gd name="connsiteY54" fmla="*/ 3285916 h 3960315"/>
              <a:gd name="connsiteX55" fmla="*/ 1874844 w 3121079"/>
              <a:gd name="connsiteY55" fmla="*/ 3293199 h 3960315"/>
              <a:gd name="connsiteX56" fmla="*/ 1873980 w 3121079"/>
              <a:gd name="connsiteY56" fmla="*/ 3297390 h 3960315"/>
              <a:gd name="connsiteX57" fmla="*/ 1889070 w 3121079"/>
              <a:gd name="connsiteY57" fmla="*/ 3325978 h 3960315"/>
              <a:gd name="connsiteX58" fmla="*/ 1917519 w 3121079"/>
              <a:gd name="connsiteY58" fmla="*/ 3387059 h 3960315"/>
              <a:gd name="connsiteX59" fmla="*/ 1924351 w 3121079"/>
              <a:gd name="connsiteY59" fmla="*/ 3406561 h 3960315"/>
              <a:gd name="connsiteX60" fmla="*/ 1930387 w 3121079"/>
              <a:gd name="connsiteY60" fmla="*/ 3417708 h 3960315"/>
              <a:gd name="connsiteX61" fmla="*/ 1944061 w 3121079"/>
              <a:gd name="connsiteY61" fmla="*/ 3457147 h 3960315"/>
              <a:gd name="connsiteX62" fmla="*/ 1951942 w 3121079"/>
              <a:gd name="connsiteY62" fmla="*/ 3495119 h 3960315"/>
              <a:gd name="connsiteX63" fmla="*/ 1958983 w 3121079"/>
              <a:gd name="connsiteY63" fmla="*/ 3501313 h 3960315"/>
              <a:gd name="connsiteX64" fmla="*/ 1979388 w 3121079"/>
              <a:gd name="connsiteY64" fmla="*/ 3544630 h 3960315"/>
              <a:gd name="connsiteX65" fmla="*/ 1994035 w 3121079"/>
              <a:gd name="connsiteY65" fmla="*/ 3572707 h 3960315"/>
              <a:gd name="connsiteX66" fmla="*/ 2001185 w 3121079"/>
              <a:gd name="connsiteY66" fmla="*/ 3586347 h 3960315"/>
              <a:gd name="connsiteX67" fmla="*/ 2024913 w 3121079"/>
              <a:gd name="connsiteY67" fmla="*/ 3632409 h 3960315"/>
              <a:gd name="connsiteX68" fmla="*/ 2026431 w 3121079"/>
              <a:gd name="connsiteY68" fmla="*/ 3641452 h 3960315"/>
              <a:gd name="connsiteX69" fmla="*/ 2024060 w 3121079"/>
              <a:gd name="connsiteY69" fmla="*/ 3644199 h 3960315"/>
              <a:gd name="connsiteX70" fmla="*/ 2036289 w 3121079"/>
              <a:gd name="connsiteY70" fmla="*/ 3658330 h 3960315"/>
              <a:gd name="connsiteX71" fmla="*/ 2042224 w 3121079"/>
              <a:gd name="connsiteY71" fmla="*/ 3675538 h 3960315"/>
              <a:gd name="connsiteX72" fmla="*/ 2042220 w 3121079"/>
              <a:gd name="connsiteY72" fmla="*/ 3675539 h 3960315"/>
              <a:gd name="connsiteX73" fmla="*/ 2042215 w 3121079"/>
              <a:gd name="connsiteY73" fmla="*/ 3675541 h 3960315"/>
              <a:gd name="connsiteX74" fmla="*/ 2050145 w 3121079"/>
              <a:gd name="connsiteY74" fmla="*/ 3691656 h 3960315"/>
              <a:gd name="connsiteX75" fmla="*/ 2053729 w 3121079"/>
              <a:gd name="connsiteY75" fmla="*/ 3709487 h 3960315"/>
              <a:gd name="connsiteX76" fmla="*/ 2056644 w 3121079"/>
              <a:gd name="connsiteY76" fmla="*/ 3715158 h 3960315"/>
              <a:gd name="connsiteX77" fmla="*/ 2059252 w 3121079"/>
              <a:gd name="connsiteY77" fmla="*/ 3726362 h 3960315"/>
              <a:gd name="connsiteX78" fmla="*/ 2062354 w 3121079"/>
              <a:gd name="connsiteY78" fmla="*/ 3744117 h 3960315"/>
              <a:gd name="connsiteX79" fmla="*/ 2061062 w 3121079"/>
              <a:gd name="connsiteY79" fmla="*/ 3747638 h 3960315"/>
              <a:gd name="connsiteX80" fmla="*/ 2061969 w 3121079"/>
              <a:gd name="connsiteY80" fmla="*/ 3766013 h 3960315"/>
              <a:gd name="connsiteX81" fmla="*/ 2072553 w 3121079"/>
              <a:gd name="connsiteY81" fmla="*/ 3781632 h 3960315"/>
              <a:gd name="connsiteX82" fmla="*/ 2069529 w 3121079"/>
              <a:gd name="connsiteY82" fmla="*/ 3788410 h 3960315"/>
              <a:gd name="connsiteX83" fmla="*/ 2080482 w 3121079"/>
              <a:gd name="connsiteY83" fmla="*/ 3805770 h 3960315"/>
              <a:gd name="connsiteX84" fmla="*/ 2083021 w 3121079"/>
              <a:gd name="connsiteY84" fmla="*/ 3828512 h 3960315"/>
              <a:gd name="connsiteX85" fmla="*/ 2089637 w 3121079"/>
              <a:gd name="connsiteY85" fmla="*/ 3848613 h 3960315"/>
              <a:gd name="connsiteX86" fmla="*/ 2084950 w 3121079"/>
              <a:gd name="connsiteY86" fmla="*/ 3862204 h 3960315"/>
              <a:gd name="connsiteX87" fmla="*/ 2086668 w 3121079"/>
              <a:gd name="connsiteY87" fmla="*/ 3867319 h 3960315"/>
              <a:gd name="connsiteX88" fmla="*/ 2090689 w 3121079"/>
              <a:gd name="connsiteY88" fmla="*/ 3867217 h 3960315"/>
              <a:gd name="connsiteX89" fmla="*/ 2082720 w 3121079"/>
              <a:gd name="connsiteY89" fmla="*/ 3879494 h 3960315"/>
              <a:gd name="connsiteX90" fmla="*/ 2078501 w 3121079"/>
              <a:gd name="connsiteY90" fmla="*/ 3871670 h 3960315"/>
              <a:gd name="connsiteX91" fmla="*/ 2072991 w 3121079"/>
              <a:gd name="connsiteY91" fmla="*/ 3862584 h 3960315"/>
              <a:gd name="connsiteX92" fmla="*/ 2076131 w 3121079"/>
              <a:gd name="connsiteY92" fmla="*/ 3852024 h 3960315"/>
              <a:gd name="connsiteX93" fmla="*/ 2065453 w 3121079"/>
              <a:gd name="connsiteY93" fmla="*/ 3840598 h 3960315"/>
              <a:gd name="connsiteX94" fmla="*/ 2060465 w 3121079"/>
              <a:gd name="connsiteY94" fmla="*/ 3834583 h 3960315"/>
              <a:gd name="connsiteX95" fmla="*/ 2049913 w 3121079"/>
              <a:gd name="connsiteY95" fmla="*/ 3798504 h 3960315"/>
              <a:gd name="connsiteX96" fmla="*/ 2048375 w 3121079"/>
              <a:gd name="connsiteY96" fmla="*/ 3789773 h 3960315"/>
              <a:gd name="connsiteX97" fmla="*/ 2041092 w 3121079"/>
              <a:gd name="connsiteY97" fmla="*/ 3775747 h 3960315"/>
              <a:gd name="connsiteX98" fmla="*/ 2041511 w 3121079"/>
              <a:gd name="connsiteY98" fmla="*/ 3761975 h 3960315"/>
              <a:gd name="connsiteX99" fmla="*/ 2042174 w 3121079"/>
              <a:gd name="connsiteY99" fmla="*/ 3746163 h 3960315"/>
              <a:gd name="connsiteX100" fmla="*/ 2037289 w 3121079"/>
              <a:gd name="connsiteY100" fmla="*/ 3725987 h 3960315"/>
              <a:gd name="connsiteX101" fmla="*/ 2009706 w 3121079"/>
              <a:gd name="connsiteY101" fmla="*/ 3658999 h 3960315"/>
              <a:gd name="connsiteX102" fmla="*/ 1994582 w 3121079"/>
              <a:gd name="connsiteY102" fmla="*/ 3616150 h 3960315"/>
              <a:gd name="connsiteX103" fmla="*/ 1987436 w 3121079"/>
              <a:gd name="connsiteY103" fmla="*/ 3601726 h 3960315"/>
              <a:gd name="connsiteX104" fmla="*/ 1984975 w 3121079"/>
              <a:gd name="connsiteY104" fmla="*/ 3594695 h 3960315"/>
              <a:gd name="connsiteX105" fmla="*/ 1978404 w 3121079"/>
              <a:gd name="connsiteY105" fmla="*/ 3581036 h 3960315"/>
              <a:gd name="connsiteX106" fmla="*/ 1975419 w 3121079"/>
              <a:gd name="connsiteY106" fmla="*/ 3573486 h 3960315"/>
              <a:gd name="connsiteX107" fmla="*/ 1959030 w 3121079"/>
              <a:gd name="connsiteY107" fmla="*/ 3532700 h 3960315"/>
              <a:gd name="connsiteX108" fmla="*/ 1936648 w 3121079"/>
              <a:gd name="connsiteY108" fmla="*/ 3467297 h 3960315"/>
              <a:gd name="connsiteX109" fmla="*/ 1926149 w 3121079"/>
              <a:gd name="connsiteY109" fmla="*/ 3466148 h 3960315"/>
              <a:gd name="connsiteX110" fmla="*/ 1921202 w 3121079"/>
              <a:gd name="connsiteY110" fmla="*/ 3453713 h 3960315"/>
              <a:gd name="connsiteX111" fmla="*/ 1892691 w 3121079"/>
              <a:gd name="connsiteY111" fmla="*/ 3391533 h 3960315"/>
              <a:gd name="connsiteX112" fmla="*/ 1886300 w 3121079"/>
              <a:gd name="connsiteY112" fmla="*/ 3381746 h 3960315"/>
              <a:gd name="connsiteX113" fmla="*/ 1867462 w 3121079"/>
              <a:gd name="connsiteY113" fmla="*/ 3341928 h 3960315"/>
              <a:gd name="connsiteX114" fmla="*/ 1859459 w 3121079"/>
              <a:gd name="connsiteY114" fmla="*/ 3317037 h 3960315"/>
              <a:gd name="connsiteX115" fmla="*/ 1838357 w 3121079"/>
              <a:gd name="connsiteY115" fmla="*/ 3278476 h 3960315"/>
              <a:gd name="connsiteX116" fmla="*/ 1841170 w 3121079"/>
              <a:gd name="connsiteY116" fmla="*/ 3272371 h 3960315"/>
              <a:gd name="connsiteX117" fmla="*/ 1834396 w 3121079"/>
              <a:gd name="connsiteY117" fmla="*/ 3253399 h 3960315"/>
              <a:gd name="connsiteX118" fmla="*/ 1831795 w 3121079"/>
              <a:gd name="connsiteY118" fmla="*/ 3251358 h 3960315"/>
              <a:gd name="connsiteX119" fmla="*/ 1836627 w 3121079"/>
              <a:gd name="connsiteY119" fmla="*/ 3247753 h 3960315"/>
              <a:gd name="connsiteX120" fmla="*/ 1843040 w 3121079"/>
              <a:gd name="connsiteY120" fmla="*/ 3240998 h 3960315"/>
              <a:gd name="connsiteX121" fmla="*/ 1974255 w 3121079"/>
              <a:gd name="connsiteY121" fmla="*/ 3239594 h 3960315"/>
              <a:gd name="connsiteX122" fmla="*/ 1975831 w 3121079"/>
              <a:gd name="connsiteY122" fmla="*/ 3244631 h 3960315"/>
              <a:gd name="connsiteX123" fmla="*/ 1974255 w 3121079"/>
              <a:gd name="connsiteY123" fmla="*/ 3239594 h 3960315"/>
              <a:gd name="connsiteX124" fmla="*/ 1779367 w 3121079"/>
              <a:gd name="connsiteY124" fmla="*/ 3164361 h 3960315"/>
              <a:gd name="connsiteX125" fmla="*/ 1779235 w 3121079"/>
              <a:gd name="connsiteY125" fmla="*/ 3172989 h 3960315"/>
              <a:gd name="connsiteX126" fmla="*/ 1779367 w 3121079"/>
              <a:gd name="connsiteY126" fmla="*/ 3164361 h 3960315"/>
              <a:gd name="connsiteX127" fmla="*/ 1954819 w 3121079"/>
              <a:gd name="connsiteY127" fmla="*/ 3137825 h 3960315"/>
              <a:gd name="connsiteX128" fmla="*/ 1950618 w 3121079"/>
              <a:gd name="connsiteY128" fmla="*/ 3140213 h 3960315"/>
              <a:gd name="connsiteX129" fmla="*/ 1956724 w 3121079"/>
              <a:gd name="connsiteY129" fmla="*/ 3139973 h 3960315"/>
              <a:gd name="connsiteX130" fmla="*/ 1954819 w 3121079"/>
              <a:gd name="connsiteY130" fmla="*/ 3137825 h 3960315"/>
              <a:gd name="connsiteX131" fmla="*/ 1842433 w 3121079"/>
              <a:gd name="connsiteY131" fmla="*/ 3109337 h 3960315"/>
              <a:gd name="connsiteX132" fmla="*/ 1842431 w 3121079"/>
              <a:gd name="connsiteY132" fmla="*/ 3109338 h 3960315"/>
              <a:gd name="connsiteX133" fmla="*/ 1844352 w 3121079"/>
              <a:gd name="connsiteY133" fmla="*/ 3114257 h 3960315"/>
              <a:gd name="connsiteX134" fmla="*/ 1843853 w 3121079"/>
              <a:gd name="connsiteY134" fmla="*/ 3127661 h 3960315"/>
              <a:gd name="connsiteX135" fmla="*/ 1842498 w 3121079"/>
              <a:gd name="connsiteY135" fmla="*/ 3143385 h 3960315"/>
              <a:gd name="connsiteX136" fmla="*/ 1850455 w 3121079"/>
              <a:gd name="connsiteY136" fmla="*/ 3148264 h 3960315"/>
              <a:gd name="connsiteX137" fmla="*/ 1856124 w 3121079"/>
              <a:gd name="connsiteY137" fmla="*/ 3176534 h 3960315"/>
              <a:gd name="connsiteX138" fmla="*/ 1834222 w 3121079"/>
              <a:gd name="connsiteY138" fmla="*/ 3147244 h 3960315"/>
              <a:gd name="connsiteX139" fmla="*/ 1842433 w 3121079"/>
              <a:gd name="connsiteY139" fmla="*/ 3109337 h 3960315"/>
              <a:gd name="connsiteX140" fmla="*/ 532994 w 3121079"/>
              <a:gd name="connsiteY140" fmla="*/ 3096546 h 3960315"/>
              <a:gd name="connsiteX141" fmla="*/ 532996 w 3121079"/>
              <a:gd name="connsiteY141" fmla="*/ 3096548 h 3960315"/>
              <a:gd name="connsiteX142" fmla="*/ 533096 w 3121079"/>
              <a:gd name="connsiteY142" fmla="*/ 3097762 h 3960315"/>
              <a:gd name="connsiteX143" fmla="*/ 533096 w 3121079"/>
              <a:gd name="connsiteY143" fmla="*/ 3097762 h 3960315"/>
              <a:gd name="connsiteX144" fmla="*/ 532377 w 3121079"/>
              <a:gd name="connsiteY144" fmla="*/ 3097037 h 3960315"/>
              <a:gd name="connsiteX145" fmla="*/ 538245 w 3121079"/>
              <a:gd name="connsiteY145" fmla="*/ 3090565 h 3960315"/>
              <a:gd name="connsiteX146" fmla="*/ 538252 w 3121079"/>
              <a:gd name="connsiteY146" fmla="*/ 3090581 h 3960315"/>
              <a:gd name="connsiteX147" fmla="*/ 538242 w 3121079"/>
              <a:gd name="connsiteY147" fmla="*/ 3090577 h 3960315"/>
              <a:gd name="connsiteX148" fmla="*/ 540129 w 3121079"/>
              <a:gd name="connsiteY148" fmla="*/ 3084789 h 3960315"/>
              <a:gd name="connsiteX149" fmla="*/ 543569 w 3121079"/>
              <a:gd name="connsiteY149" fmla="*/ 3094082 h 3960315"/>
              <a:gd name="connsiteX150" fmla="*/ 538245 w 3121079"/>
              <a:gd name="connsiteY150" fmla="*/ 3090565 h 3960315"/>
              <a:gd name="connsiteX151" fmla="*/ 540129 w 3121079"/>
              <a:gd name="connsiteY151" fmla="*/ 3084789 h 3960315"/>
              <a:gd name="connsiteX152" fmla="*/ 552219 w 3121079"/>
              <a:gd name="connsiteY152" fmla="*/ 3081492 h 3960315"/>
              <a:gd name="connsiteX153" fmla="*/ 556941 w 3121079"/>
              <a:gd name="connsiteY153" fmla="*/ 3083331 h 3960315"/>
              <a:gd name="connsiteX154" fmla="*/ 550324 w 3121079"/>
              <a:gd name="connsiteY154" fmla="*/ 3086498 h 3960315"/>
              <a:gd name="connsiteX155" fmla="*/ 552219 w 3121079"/>
              <a:gd name="connsiteY155" fmla="*/ 3081492 h 3960315"/>
              <a:gd name="connsiteX156" fmla="*/ 1885633 w 3121079"/>
              <a:gd name="connsiteY156" fmla="*/ 3078301 h 3960315"/>
              <a:gd name="connsiteX157" fmla="*/ 1883688 w 3121079"/>
              <a:gd name="connsiteY157" fmla="*/ 3083319 h 3960315"/>
              <a:gd name="connsiteX158" fmla="*/ 1885633 w 3121079"/>
              <a:gd name="connsiteY158" fmla="*/ 3078301 h 3960315"/>
              <a:gd name="connsiteX159" fmla="*/ 1733795 w 3121079"/>
              <a:gd name="connsiteY159" fmla="*/ 3065163 h 3960315"/>
              <a:gd name="connsiteX160" fmla="*/ 1734323 w 3121079"/>
              <a:gd name="connsiteY160" fmla="*/ 3066424 h 3960315"/>
              <a:gd name="connsiteX161" fmla="*/ 1733628 w 3121079"/>
              <a:gd name="connsiteY161" fmla="*/ 3065231 h 3960315"/>
              <a:gd name="connsiteX162" fmla="*/ 1733794 w 3121079"/>
              <a:gd name="connsiteY162" fmla="*/ 3065165 h 3960315"/>
              <a:gd name="connsiteX163" fmla="*/ 1733793 w 3121079"/>
              <a:gd name="connsiteY163" fmla="*/ 3065163 h 3960315"/>
              <a:gd name="connsiteX164" fmla="*/ 1733025 w 3121079"/>
              <a:gd name="connsiteY164" fmla="*/ 3039515 h 3960315"/>
              <a:gd name="connsiteX165" fmla="*/ 1733763 w 3121079"/>
              <a:gd name="connsiteY165" fmla="*/ 3041967 h 3960315"/>
              <a:gd name="connsiteX166" fmla="*/ 1733025 w 3121079"/>
              <a:gd name="connsiteY166" fmla="*/ 3039515 h 3960315"/>
              <a:gd name="connsiteX167" fmla="*/ 500925 w 3121079"/>
              <a:gd name="connsiteY167" fmla="*/ 3017589 h 3960315"/>
              <a:gd name="connsiteX168" fmla="*/ 501932 w 3121079"/>
              <a:gd name="connsiteY168" fmla="*/ 3022928 h 3960315"/>
              <a:gd name="connsiteX169" fmla="*/ 503510 w 3121079"/>
              <a:gd name="connsiteY169" fmla="*/ 3019636 h 3960315"/>
              <a:gd name="connsiteX170" fmla="*/ 500925 w 3121079"/>
              <a:gd name="connsiteY170" fmla="*/ 3017589 h 3960315"/>
              <a:gd name="connsiteX171" fmla="*/ 1960739 w 3121079"/>
              <a:gd name="connsiteY171" fmla="*/ 3000663 h 3960315"/>
              <a:gd name="connsiteX172" fmla="*/ 1959719 w 3121079"/>
              <a:gd name="connsiteY172" fmla="*/ 3001390 h 3960315"/>
              <a:gd name="connsiteX173" fmla="*/ 1962313 w 3121079"/>
              <a:gd name="connsiteY173" fmla="*/ 3001718 h 3960315"/>
              <a:gd name="connsiteX174" fmla="*/ 1960739 w 3121079"/>
              <a:gd name="connsiteY174" fmla="*/ 3000663 h 3960315"/>
              <a:gd name="connsiteX175" fmla="*/ 1958923 w 3121079"/>
              <a:gd name="connsiteY175" fmla="*/ 2999615 h 3960315"/>
              <a:gd name="connsiteX176" fmla="*/ 1957009 w 3121079"/>
              <a:gd name="connsiteY176" fmla="*/ 3000288 h 3960315"/>
              <a:gd name="connsiteX177" fmla="*/ 1958634 w 3121079"/>
              <a:gd name="connsiteY177" fmla="*/ 3001285 h 3960315"/>
              <a:gd name="connsiteX178" fmla="*/ 1958923 w 3121079"/>
              <a:gd name="connsiteY178" fmla="*/ 2999615 h 3960315"/>
              <a:gd name="connsiteX179" fmla="*/ 2449479 w 3121079"/>
              <a:gd name="connsiteY179" fmla="*/ 2995944 h 3960315"/>
              <a:gd name="connsiteX180" fmla="*/ 2448937 w 3121079"/>
              <a:gd name="connsiteY180" fmla="*/ 2998323 h 3960315"/>
              <a:gd name="connsiteX181" fmla="*/ 2451393 w 3121079"/>
              <a:gd name="connsiteY181" fmla="*/ 2997582 h 3960315"/>
              <a:gd name="connsiteX182" fmla="*/ 2449479 w 3121079"/>
              <a:gd name="connsiteY182" fmla="*/ 2995944 h 3960315"/>
              <a:gd name="connsiteX183" fmla="*/ 694234 w 3121079"/>
              <a:gd name="connsiteY183" fmla="*/ 2992902 h 3960315"/>
              <a:gd name="connsiteX184" fmla="*/ 699327 w 3121079"/>
              <a:gd name="connsiteY184" fmla="*/ 2994110 h 3960315"/>
              <a:gd name="connsiteX185" fmla="*/ 715102 w 3121079"/>
              <a:gd name="connsiteY185" fmla="*/ 3024124 h 3960315"/>
              <a:gd name="connsiteX186" fmla="*/ 722540 w 3121079"/>
              <a:gd name="connsiteY186" fmla="*/ 3041958 h 3960315"/>
              <a:gd name="connsiteX187" fmla="*/ 731359 w 3121079"/>
              <a:gd name="connsiteY187" fmla="*/ 3048326 h 3960315"/>
              <a:gd name="connsiteX188" fmla="*/ 757286 w 3121079"/>
              <a:gd name="connsiteY188" fmla="*/ 3077379 h 3960315"/>
              <a:gd name="connsiteX189" fmla="*/ 794863 w 3121079"/>
              <a:gd name="connsiteY189" fmla="*/ 3108765 h 3960315"/>
              <a:gd name="connsiteX190" fmla="*/ 794863 w 3121079"/>
              <a:gd name="connsiteY190" fmla="*/ 3102305 h 3960315"/>
              <a:gd name="connsiteX191" fmla="*/ 794865 w 3121079"/>
              <a:gd name="connsiteY191" fmla="*/ 3102305 h 3960315"/>
              <a:gd name="connsiteX192" fmla="*/ 791194 w 3121079"/>
              <a:gd name="connsiteY192" fmla="*/ 3098171 h 3960315"/>
              <a:gd name="connsiteX193" fmla="*/ 756222 w 3121079"/>
              <a:gd name="connsiteY193" fmla="*/ 3059009 h 3960315"/>
              <a:gd name="connsiteX194" fmla="*/ 746924 w 3121079"/>
              <a:gd name="connsiteY194" fmla="*/ 3054049 h 3960315"/>
              <a:gd name="connsiteX195" fmla="*/ 731275 w 3121079"/>
              <a:gd name="connsiteY195" fmla="*/ 3032294 h 3960315"/>
              <a:gd name="connsiteX196" fmla="*/ 694234 w 3121079"/>
              <a:gd name="connsiteY196" fmla="*/ 2992902 h 3960315"/>
              <a:gd name="connsiteX197" fmla="*/ 2476805 w 3121079"/>
              <a:gd name="connsiteY197" fmla="*/ 2988972 h 3960315"/>
              <a:gd name="connsiteX198" fmla="*/ 2480008 w 3121079"/>
              <a:gd name="connsiteY198" fmla="*/ 2990603 h 3960315"/>
              <a:gd name="connsiteX199" fmla="*/ 2476805 w 3121079"/>
              <a:gd name="connsiteY199" fmla="*/ 2988972 h 3960315"/>
              <a:gd name="connsiteX200" fmla="*/ 503782 w 3121079"/>
              <a:gd name="connsiteY200" fmla="*/ 2988454 h 3960315"/>
              <a:gd name="connsiteX201" fmla="*/ 499627 w 3121079"/>
              <a:gd name="connsiteY201" fmla="*/ 2990888 h 3960315"/>
              <a:gd name="connsiteX202" fmla="*/ 505811 w 3121079"/>
              <a:gd name="connsiteY202" fmla="*/ 2990562 h 3960315"/>
              <a:gd name="connsiteX203" fmla="*/ 503782 w 3121079"/>
              <a:gd name="connsiteY203" fmla="*/ 2988454 h 3960315"/>
              <a:gd name="connsiteX204" fmla="*/ 1842000 w 3121079"/>
              <a:gd name="connsiteY204" fmla="*/ 2983847 h 3960315"/>
              <a:gd name="connsiteX205" fmla="*/ 1841740 w 3121079"/>
              <a:gd name="connsiteY205" fmla="*/ 2986617 h 3960315"/>
              <a:gd name="connsiteX206" fmla="*/ 1842000 w 3121079"/>
              <a:gd name="connsiteY206" fmla="*/ 2983847 h 3960315"/>
              <a:gd name="connsiteX207" fmla="*/ 2299826 w 3121079"/>
              <a:gd name="connsiteY207" fmla="*/ 2983729 h 3960315"/>
              <a:gd name="connsiteX208" fmla="*/ 2299558 w 3121079"/>
              <a:gd name="connsiteY208" fmla="*/ 2986504 h 3960315"/>
              <a:gd name="connsiteX209" fmla="*/ 2299826 w 3121079"/>
              <a:gd name="connsiteY209" fmla="*/ 2983729 h 3960315"/>
              <a:gd name="connsiteX210" fmla="*/ 499167 w 3121079"/>
              <a:gd name="connsiteY210" fmla="*/ 2979450 h 3960315"/>
              <a:gd name="connsiteX211" fmla="*/ 499397 w 3121079"/>
              <a:gd name="connsiteY211" fmla="*/ 2980002 h 3960315"/>
              <a:gd name="connsiteX212" fmla="*/ 499392 w 3121079"/>
              <a:gd name="connsiteY212" fmla="*/ 2980005 h 3960315"/>
              <a:gd name="connsiteX213" fmla="*/ 498745 w 3121079"/>
              <a:gd name="connsiteY213" fmla="*/ 2980832 h 3960315"/>
              <a:gd name="connsiteX214" fmla="*/ 498478 w 3121079"/>
              <a:gd name="connsiteY214" fmla="*/ 2980690 h 3960315"/>
              <a:gd name="connsiteX215" fmla="*/ 2500679 w 3121079"/>
              <a:gd name="connsiteY215" fmla="*/ 2976991 h 3960315"/>
              <a:gd name="connsiteX216" fmla="*/ 2497876 w 3121079"/>
              <a:gd name="connsiteY216" fmla="*/ 2978780 h 3960315"/>
              <a:gd name="connsiteX217" fmla="*/ 2492147 w 3121079"/>
              <a:gd name="connsiteY217" fmla="*/ 2982511 h 3960315"/>
              <a:gd name="connsiteX218" fmla="*/ 2502515 w 3121079"/>
              <a:gd name="connsiteY218" fmla="*/ 2981501 h 3960315"/>
              <a:gd name="connsiteX219" fmla="*/ 2500679 w 3121079"/>
              <a:gd name="connsiteY219" fmla="*/ 2976991 h 3960315"/>
              <a:gd name="connsiteX220" fmla="*/ 2226197 w 3121079"/>
              <a:gd name="connsiteY220" fmla="*/ 2976090 h 3960315"/>
              <a:gd name="connsiteX221" fmla="*/ 2221354 w 3121079"/>
              <a:gd name="connsiteY221" fmla="*/ 2978371 h 3960315"/>
              <a:gd name="connsiteX222" fmla="*/ 2228278 w 3121079"/>
              <a:gd name="connsiteY222" fmla="*/ 2977617 h 3960315"/>
              <a:gd name="connsiteX223" fmla="*/ 2226197 w 3121079"/>
              <a:gd name="connsiteY223" fmla="*/ 2976090 h 3960315"/>
              <a:gd name="connsiteX224" fmla="*/ 1788854 w 3121079"/>
              <a:gd name="connsiteY224" fmla="*/ 2969747 h 3960315"/>
              <a:gd name="connsiteX225" fmla="*/ 1788321 w 3121079"/>
              <a:gd name="connsiteY225" fmla="*/ 2972123 h 3960315"/>
              <a:gd name="connsiteX226" fmla="*/ 1790765 w 3121079"/>
              <a:gd name="connsiteY226" fmla="*/ 2971386 h 3960315"/>
              <a:gd name="connsiteX227" fmla="*/ 1788854 w 3121079"/>
              <a:gd name="connsiteY227" fmla="*/ 2969747 h 3960315"/>
              <a:gd name="connsiteX228" fmla="*/ 370679 w 3121079"/>
              <a:gd name="connsiteY228" fmla="*/ 2959042 h 3960315"/>
              <a:gd name="connsiteX229" fmla="*/ 382941 w 3121079"/>
              <a:gd name="connsiteY229" fmla="*/ 2965695 h 3960315"/>
              <a:gd name="connsiteX230" fmla="*/ 355523 w 3121079"/>
              <a:gd name="connsiteY230" fmla="*/ 2984380 h 3960315"/>
              <a:gd name="connsiteX231" fmla="*/ 348647 w 3121079"/>
              <a:gd name="connsiteY231" fmla="*/ 2989421 h 3960315"/>
              <a:gd name="connsiteX232" fmla="*/ 338563 w 3121079"/>
              <a:gd name="connsiteY232" fmla="*/ 2998245 h 3960315"/>
              <a:gd name="connsiteX233" fmla="*/ 333652 w 3121079"/>
              <a:gd name="connsiteY233" fmla="*/ 3003062 h 3960315"/>
              <a:gd name="connsiteX234" fmla="*/ 330238 w 3121079"/>
              <a:gd name="connsiteY234" fmla="*/ 3007365 h 3960315"/>
              <a:gd name="connsiteX235" fmla="*/ 330237 w 3121079"/>
              <a:gd name="connsiteY235" fmla="*/ 3007365 h 3960315"/>
              <a:gd name="connsiteX236" fmla="*/ 322915 w 3121079"/>
              <a:gd name="connsiteY236" fmla="*/ 3016947 h 3960315"/>
              <a:gd name="connsiteX237" fmla="*/ 320345 w 3121079"/>
              <a:gd name="connsiteY237" fmla="*/ 3027529 h 3960315"/>
              <a:gd name="connsiteX238" fmla="*/ 301000 w 3121079"/>
              <a:gd name="connsiteY238" fmla="*/ 3042032 h 3960315"/>
              <a:gd name="connsiteX239" fmla="*/ 312914 w 3121079"/>
              <a:gd name="connsiteY239" fmla="*/ 3021832 h 3960315"/>
              <a:gd name="connsiteX240" fmla="*/ 314762 w 3121079"/>
              <a:gd name="connsiteY240" fmla="*/ 3010983 h 3960315"/>
              <a:gd name="connsiteX241" fmla="*/ 317655 w 3121079"/>
              <a:gd name="connsiteY241" fmla="*/ 3002579 h 3960315"/>
              <a:gd name="connsiteX242" fmla="*/ 323373 w 3121079"/>
              <a:gd name="connsiteY242" fmla="*/ 2996585 h 3960315"/>
              <a:gd name="connsiteX243" fmla="*/ 333949 w 3121079"/>
              <a:gd name="connsiteY243" fmla="*/ 2987738 h 3960315"/>
              <a:gd name="connsiteX244" fmla="*/ 333952 w 3121079"/>
              <a:gd name="connsiteY244" fmla="*/ 2978799 h 3960315"/>
              <a:gd name="connsiteX245" fmla="*/ 346516 w 3121079"/>
              <a:gd name="connsiteY245" fmla="*/ 2971815 h 3960315"/>
              <a:gd name="connsiteX246" fmla="*/ 351992 w 3121079"/>
              <a:gd name="connsiteY246" fmla="*/ 2974721 h 3960315"/>
              <a:gd name="connsiteX247" fmla="*/ 357023 w 3121079"/>
              <a:gd name="connsiteY247" fmla="*/ 2964959 h 3960315"/>
              <a:gd name="connsiteX248" fmla="*/ 370679 w 3121079"/>
              <a:gd name="connsiteY248" fmla="*/ 2959042 h 3960315"/>
              <a:gd name="connsiteX249" fmla="*/ 1688191 w 3121079"/>
              <a:gd name="connsiteY249" fmla="*/ 2951843 h 3960315"/>
              <a:gd name="connsiteX250" fmla="*/ 1688352 w 3121079"/>
              <a:gd name="connsiteY250" fmla="*/ 2952083 h 3960315"/>
              <a:gd name="connsiteX251" fmla="*/ 1687521 w 3121079"/>
              <a:gd name="connsiteY251" fmla="*/ 2952888 h 3960315"/>
              <a:gd name="connsiteX252" fmla="*/ 1688191 w 3121079"/>
              <a:gd name="connsiteY252" fmla="*/ 2951843 h 3960315"/>
              <a:gd name="connsiteX253" fmla="*/ 644325 w 3121079"/>
              <a:gd name="connsiteY253" fmla="*/ 2938488 h 3960315"/>
              <a:gd name="connsiteX254" fmla="*/ 644059 w 3121079"/>
              <a:gd name="connsiteY254" fmla="*/ 2941242 h 3960315"/>
              <a:gd name="connsiteX255" fmla="*/ 644325 w 3121079"/>
              <a:gd name="connsiteY255" fmla="*/ 2938488 h 3960315"/>
              <a:gd name="connsiteX256" fmla="*/ 477285 w 3121079"/>
              <a:gd name="connsiteY256" fmla="*/ 2937895 h 3960315"/>
              <a:gd name="connsiteX257" fmla="*/ 474336 w 3121079"/>
              <a:gd name="connsiteY257" fmla="*/ 2955183 h 3960315"/>
              <a:gd name="connsiteX258" fmla="*/ 468911 w 3121079"/>
              <a:gd name="connsiteY258" fmla="*/ 2964072 h 3960315"/>
              <a:gd name="connsiteX259" fmla="*/ 470175 w 3121079"/>
              <a:gd name="connsiteY259" fmla="*/ 2985144 h 3960315"/>
              <a:gd name="connsiteX260" fmla="*/ 470167 w 3121079"/>
              <a:gd name="connsiteY260" fmla="*/ 2985128 h 3960315"/>
              <a:gd name="connsiteX261" fmla="*/ 463234 w 3121079"/>
              <a:gd name="connsiteY261" fmla="*/ 2991336 h 3960315"/>
              <a:gd name="connsiteX262" fmla="*/ 457493 w 3121079"/>
              <a:gd name="connsiteY262" fmla="*/ 3002694 h 3960315"/>
              <a:gd name="connsiteX263" fmla="*/ 449397 w 3121079"/>
              <a:gd name="connsiteY263" fmla="*/ 3015040 h 3960315"/>
              <a:gd name="connsiteX264" fmla="*/ 448847 w 3121079"/>
              <a:gd name="connsiteY264" fmla="*/ 3026044 h 3960315"/>
              <a:gd name="connsiteX265" fmla="*/ 447423 w 3121079"/>
              <a:gd name="connsiteY265" fmla="*/ 3028892 h 3960315"/>
              <a:gd name="connsiteX266" fmla="*/ 414762 w 3121079"/>
              <a:gd name="connsiteY266" fmla="*/ 3056507 h 3960315"/>
              <a:gd name="connsiteX267" fmla="*/ 391358 w 3121079"/>
              <a:gd name="connsiteY267" fmla="*/ 3064838 h 3960315"/>
              <a:gd name="connsiteX268" fmla="*/ 383611 w 3121079"/>
              <a:gd name="connsiteY268" fmla="*/ 3067042 h 3960315"/>
              <a:gd name="connsiteX269" fmla="*/ 354227 w 3121079"/>
              <a:gd name="connsiteY269" fmla="*/ 3076554 h 3960315"/>
              <a:gd name="connsiteX270" fmla="*/ 349704 w 3121079"/>
              <a:gd name="connsiteY270" fmla="*/ 3073024 h 3960315"/>
              <a:gd name="connsiteX271" fmla="*/ 345083 w 3121079"/>
              <a:gd name="connsiteY271" fmla="*/ 3070162 h 3960315"/>
              <a:gd name="connsiteX272" fmla="*/ 339822 w 3121079"/>
              <a:gd name="connsiteY272" fmla="*/ 3073498 h 3960315"/>
              <a:gd name="connsiteX273" fmla="*/ 332170 w 3121079"/>
              <a:gd name="connsiteY273" fmla="*/ 3072919 h 3960315"/>
              <a:gd name="connsiteX274" fmla="*/ 323475 w 3121079"/>
              <a:gd name="connsiteY274" fmla="*/ 3069646 h 3960315"/>
              <a:gd name="connsiteX275" fmla="*/ 311644 w 3121079"/>
              <a:gd name="connsiteY275" fmla="*/ 3065573 h 3960315"/>
              <a:gd name="connsiteX276" fmla="*/ 306947 w 3121079"/>
              <a:gd name="connsiteY276" fmla="*/ 3065142 h 3960315"/>
              <a:gd name="connsiteX277" fmla="*/ 298967 w 3121079"/>
              <a:gd name="connsiteY277" fmla="*/ 3050419 h 3960315"/>
              <a:gd name="connsiteX278" fmla="*/ 311867 w 3121079"/>
              <a:gd name="connsiteY278" fmla="*/ 3044543 h 3960315"/>
              <a:gd name="connsiteX279" fmla="*/ 313394 w 3121079"/>
              <a:gd name="connsiteY279" fmla="*/ 3048131 h 3960315"/>
              <a:gd name="connsiteX280" fmla="*/ 329414 w 3121079"/>
              <a:gd name="connsiteY280" fmla="*/ 3062118 h 3960315"/>
              <a:gd name="connsiteX281" fmla="*/ 339730 w 3121079"/>
              <a:gd name="connsiteY281" fmla="*/ 3065378 h 3960315"/>
              <a:gd name="connsiteX282" fmla="*/ 356084 w 3121079"/>
              <a:gd name="connsiteY282" fmla="*/ 3059985 h 3960315"/>
              <a:gd name="connsiteX283" fmla="*/ 423701 w 3121079"/>
              <a:gd name="connsiteY283" fmla="*/ 3028927 h 3960315"/>
              <a:gd name="connsiteX284" fmla="*/ 438792 w 3121079"/>
              <a:gd name="connsiteY284" fmla="*/ 3015837 h 3960315"/>
              <a:gd name="connsiteX285" fmla="*/ 438004 w 3121079"/>
              <a:gd name="connsiteY285" fmla="*/ 3009574 h 3960315"/>
              <a:gd name="connsiteX286" fmla="*/ 450160 w 3121079"/>
              <a:gd name="connsiteY286" fmla="*/ 2992957 h 3960315"/>
              <a:gd name="connsiteX287" fmla="*/ 451604 w 3121079"/>
              <a:gd name="connsiteY287" fmla="*/ 2984534 h 3960315"/>
              <a:gd name="connsiteX288" fmla="*/ 457367 w 3121079"/>
              <a:gd name="connsiteY288" fmla="*/ 2970461 h 3960315"/>
              <a:gd name="connsiteX289" fmla="*/ 466309 w 3121079"/>
              <a:gd name="connsiteY289" fmla="*/ 2950711 h 3960315"/>
              <a:gd name="connsiteX290" fmla="*/ 464427 w 3121079"/>
              <a:gd name="connsiteY290" fmla="*/ 2947453 h 3960315"/>
              <a:gd name="connsiteX291" fmla="*/ 477285 w 3121079"/>
              <a:gd name="connsiteY291" fmla="*/ 2937895 h 3960315"/>
              <a:gd name="connsiteX292" fmla="*/ 336187 w 3121079"/>
              <a:gd name="connsiteY292" fmla="*/ 2934105 h 3960315"/>
              <a:gd name="connsiteX293" fmla="*/ 343015 w 3121079"/>
              <a:gd name="connsiteY293" fmla="*/ 2936209 h 3960315"/>
              <a:gd name="connsiteX294" fmla="*/ 336187 w 3121079"/>
              <a:gd name="connsiteY294" fmla="*/ 2934105 h 3960315"/>
              <a:gd name="connsiteX295" fmla="*/ 336394 w 3121079"/>
              <a:gd name="connsiteY295" fmla="*/ 2932407 h 3960315"/>
              <a:gd name="connsiteX296" fmla="*/ 334505 w 3121079"/>
              <a:gd name="connsiteY296" fmla="*/ 2933092 h 3960315"/>
              <a:gd name="connsiteX297" fmla="*/ 336150 w 3121079"/>
              <a:gd name="connsiteY297" fmla="*/ 2934080 h 3960315"/>
              <a:gd name="connsiteX298" fmla="*/ 336394 w 3121079"/>
              <a:gd name="connsiteY298" fmla="*/ 2932407 h 3960315"/>
              <a:gd name="connsiteX299" fmla="*/ 426896 w 3121079"/>
              <a:gd name="connsiteY299" fmla="*/ 2929636 h 3960315"/>
              <a:gd name="connsiteX300" fmla="*/ 422480 w 3121079"/>
              <a:gd name="connsiteY300" fmla="*/ 2934906 h 3960315"/>
              <a:gd name="connsiteX301" fmla="*/ 426896 w 3121079"/>
              <a:gd name="connsiteY301" fmla="*/ 2929636 h 3960315"/>
              <a:gd name="connsiteX302" fmla="*/ 1670357 w 3121079"/>
              <a:gd name="connsiteY302" fmla="*/ 2890169 h 3960315"/>
              <a:gd name="connsiteX303" fmla="*/ 1672019 w 3121079"/>
              <a:gd name="connsiteY303" fmla="*/ 2895153 h 3960315"/>
              <a:gd name="connsiteX304" fmla="*/ 1670357 w 3121079"/>
              <a:gd name="connsiteY304" fmla="*/ 2890169 h 3960315"/>
              <a:gd name="connsiteX305" fmla="*/ 612092 w 3121079"/>
              <a:gd name="connsiteY305" fmla="*/ 2884850 h 3960315"/>
              <a:gd name="connsiteX306" fmla="*/ 612767 w 3121079"/>
              <a:gd name="connsiteY306" fmla="*/ 2896339 h 3960315"/>
              <a:gd name="connsiteX307" fmla="*/ 612370 w 3121079"/>
              <a:gd name="connsiteY307" fmla="*/ 2902232 h 3960315"/>
              <a:gd name="connsiteX308" fmla="*/ 621748 w 3121079"/>
              <a:gd name="connsiteY308" fmla="*/ 2930980 h 3960315"/>
              <a:gd name="connsiteX309" fmla="*/ 615749 w 3121079"/>
              <a:gd name="connsiteY309" fmla="*/ 3008911 h 3960315"/>
              <a:gd name="connsiteX310" fmla="*/ 610134 w 3121079"/>
              <a:gd name="connsiteY310" fmla="*/ 3036723 h 3960315"/>
              <a:gd name="connsiteX311" fmla="*/ 607839 w 3121079"/>
              <a:gd name="connsiteY311" fmla="*/ 3042755 h 3960315"/>
              <a:gd name="connsiteX312" fmla="*/ 601793 w 3121079"/>
              <a:gd name="connsiteY312" fmla="*/ 3055607 h 3960315"/>
              <a:gd name="connsiteX313" fmla="*/ 601309 w 3121079"/>
              <a:gd name="connsiteY313" fmla="*/ 3055778 h 3960315"/>
              <a:gd name="connsiteX314" fmla="*/ 593881 w 3121079"/>
              <a:gd name="connsiteY314" fmla="*/ 3063916 h 3960315"/>
              <a:gd name="connsiteX315" fmla="*/ 580400 w 3121079"/>
              <a:gd name="connsiteY315" fmla="*/ 3080276 h 3960315"/>
              <a:gd name="connsiteX316" fmla="*/ 567484 w 3121079"/>
              <a:gd name="connsiteY316" fmla="*/ 3086483 h 3960315"/>
              <a:gd name="connsiteX317" fmla="*/ 557315 w 3121079"/>
              <a:gd name="connsiteY317" fmla="*/ 3090748 h 3960315"/>
              <a:gd name="connsiteX318" fmla="*/ 566000 w 3121079"/>
              <a:gd name="connsiteY318" fmla="*/ 3073101 h 3960315"/>
              <a:gd name="connsiteX319" fmla="*/ 575693 w 3121079"/>
              <a:gd name="connsiteY319" fmla="*/ 3073865 h 3960315"/>
              <a:gd name="connsiteX320" fmla="*/ 569317 w 3121079"/>
              <a:gd name="connsiteY320" fmla="*/ 3070456 h 3960315"/>
              <a:gd name="connsiteX321" fmla="*/ 578919 w 3121079"/>
              <a:gd name="connsiteY321" fmla="*/ 3063366 h 3960315"/>
              <a:gd name="connsiteX322" fmla="*/ 589396 w 3121079"/>
              <a:gd name="connsiteY322" fmla="*/ 3048936 h 3960315"/>
              <a:gd name="connsiteX323" fmla="*/ 594205 w 3121079"/>
              <a:gd name="connsiteY323" fmla="*/ 3040386 h 3960315"/>
              <a:gd name="connsiteX324" fmla="*/ 598803 w 3121079"/>
              <a:gd name="connsiteY324" fmla="*/ 3014672 h 3960315"/>
              <a:gd name="connsiteX325" fmla="*/ 601403 w 3121079"/>
              <a:gd name="connsiteY325" fmla="*/ 2998437 h 3960315"/>
              <a:gd name="connsiteX326" fmla="*/ 609220 w 3121079"/>
              <a:gd name="connsiteY326" fmla="*/ 2976997 h 3960315"/>
              <a:gd name="connsiteX327" fmla="*/ 607132 w 3121079"/>
              <a:gd name="connsiteY327" fmla="*/ 2960900 h 3960315"/>
              <a:gd name="connsiteX328" fmla="*/ 607218 w 3121079"/>
              <a:gd name="connsiteY328" fmla="*/ 2927726 h 3960315"/>
              <a:gd name="connsiteX329" fmla="*/ 608620 w 3121079"/>
              <a:gd name="connsiteY329" fmla="*/ 2904513 h 3960315"/>
              <a:gd name="connsiteX330" fmla="*/ 602213 w 3121079"/>
              <a:gd name="connsiteY330" fmla="*/ 2889245 h 3960315"/>
              <a:gd name="connsiteX331" fmla="*/ 612092 w 3121079"/>
              <a:gd name="connsiteY331" fmla="*/ 2884850 h 3960315"/>
              <a:gd name="connsiteX332" fmla="*/ 1173293 w 3121079"/>
              <a:gd name="connsiteY332" fmla="*/ 2884024 h 3960315"/>
              <a:gd name="connsiteX333" fmla="*/ 1173074 w 3121079"/>
              <a:gd name="connsiteY333" fmla="*/ 2884663 h 3960315"/>
              <a:gd name="connsiteX334" fmla="*/ 1172967 w 3121079"/>
              <a:gd name="connsiteY334" fmla="*/ 2884210 h 3960315"/>
              <a:gd name="connsiteX335" fmla="*/ 1173293 w 3121079"/>
              <a:gd name="connsiteY335" fmla="*/ 2884024 h 3960315"/>
              <a:gd name="connsiteX336" fmla="*/ 553564 w 3121079"/>
              <a:gd name="connsiteY336" fmla="*/ 2875215 h 3960315"/>
              <a:gd name="connsiteX337" fmla="*/ 549661 w 3121079"/>
              <a:gd name="connsiteY337" fmla="*/ 2876905 h 3960315"/>
              <a:gd name="connsiteX338" fmla="*/ 554675 w 3121079"/>
              <a:gd name="connsiteY338" fmla="*/ 2878888 h 3960315"/>
              <a:gd name="connsiteX339" fmla="*/ 553564 w 3121079"/>
              <a:gd name="connsiteY339" fmla="*/ 2875215 h 3960315"/>
              <a:gd name="connsiteX340" fmla="*/ 1671829 w 3121079"/>
              <a:gd name="connsiteY340" fmla="*/ 2870758 h 3960315"/>
              <a:gd name="connsiteX341" fmla="*/ 1671565 w 3121079"/>
              <a:gd name="connsiteY341" fmla="*/ 2873512 h 3960315"/>
              <a:gd name="connsiteX342" fmla="*/ 1671829 w 3121079"/>
              <a:gd name="connsiteY342" fmla="*/ 2870758 h 3960315"/>
              <a:gd name="connsiteX343" fmla="*/ 544664 w 3121079"/>
              <a:gd name="connsiteY343" fmla="*/ 2863805 h 3960315"/>
              <a:gd name="connsiteX344" fmla="*/ 545073 w 3121079"/>
              <a:gd name="connsiteY344" fmla="*/ 2864159 h 3960315"/>
              <a:gd name="connsiteX345" fmla="*/ 545116 w 3121079"/>
              <a:gd name="connsiteY345" fmla="*/ 2864370 h 3960315"/>
              <a:gd name="connsiteX346" fmla="*/ 544664 w 3121079"/>
              <a:gd name="connsiteY346" fmla="*/ 2863805 h 3960315"/>
              <a:gd name="connsiteX347" fmla="*/ 545890 w 3121079"/>
              <a:gd name="connsiteY347" fmla="*/ 2859379 h 3960315"/>
              <a:gd name="connsiteX348" fmla="*/ 541485 w 3121079"/>
              <a:gd name="connsiteY348" fmla="*/ 2861002 h 3960315"/>
              <a:gd name="connsiteX349" fmla="*/ 544500 w 3121079"/>
              <a:gd name="connsiteY349" fmla="*/ 2863604 h 3960315"/>
              <a:gd name="connsiteX350" fmla="*/ 544501 w 3121079"/>
              <a:gd name="connsiteY350" fmla="*/ 2863603 h 3960315"/>
              <a:gd name="connsiteX351" fmla="*/ 544655 w 3121079"/>
              <a:gd name="connsiteY351" fmla="*/ 2862380 h 3960315"/>
              <a:gd name="connsiteX352" fmla="*/ 544955 w 3121079"/>
              <a:gd name="connsiteY352" fmla="*/ 2863653 h 3960315"/>
              <a:gd name="connsiteX353" fmla="*/ 544543 w 3121079"/>
              <a:gd name="connsiteY353" fmla="*/ 2863663 h 3960315"/>
              <a:gd name="connsiteX354" fmla="*/ 544664 w 3121079"/>
              <a:gd name="connsiteY354" fmla="*/ 2863805 h 3960315"/>
              <a:gd name="connsiteX355" fmla="*/ 544409 w 3121079"/>
              <a:gd name="connsiteY355" fmla="*/ 2866326 h 3960315"/>
              <a:gd name="connsiteX356" fmla="*/ 545116 w 3121079"/>
              <a:gd name="connsiteY356" fmla="*/ 2864370 h 3960315"/>
              <a:gd name="connsiteX357" fmla="*/ 545430 w 3121079"/>
              <a:gd name="connsiteY357" fmla="*/ 2864761 h 3960315"/>
              <a:gd name="connsiteX358" fmla="*/ 545073 w 3121079"/>
              <a:gd name="connsiteY358" fmla="*/ 2864159 h 3960315"/>
              <a:gd name="connsiteX359" fmla="*/ 544953 w 3121079"/>
              <a:gd name="connsiteY359" fmla="*/ 2863654 h 3960315"/>
              <a:gd name="connsiteX360" fmla="*/ 545096 w 3121079"/>
              <a:gd name="connsiteY360" fmla="*/ 2863654 h 3960315"/>
              <a:gd name="connsiteX361" fmla="*/ 545890 w 3121079"/>
              <a:gd name="connsiteY361" fmla="*/ 2859379 h 3960315"/>
              <a:gd name="connsiteX362" fmla="*/ 425143 w 3121079"/>
              <a:gd name="connsiteY362" fmla="*/ 2855416 h 3960315"/>
              <a:gd name="connsiteX363" fmla="*/ 420023 w 3121079"/>
              <a:gd name="connsiteY363" fmla="*/ 2858887 h 3960315"/>
              <a:gd name="connsiteX364" fmla="*/ 425143 w 3121079"/>
              <a:gd name="connsiteY364" fmla="*/ 2855416 h 3960315"/>
              <a:gd name="connsiteX365" fmla="*/ 1133653 w 3121079"/>
              <a:gd name="connsiteY365" fmla="*/ 2851947 h 3960315"/>
              <a:gd name="connsiteX366" fmla="*/ 1133356 w 3121079"/>
              <a:gd name="connsiteY366" fmla="*/ 2851969 h 3960315"/>
              <a:gd name="connsiteX367" fmla="*/ 1133653 w 3121079"/>
              <a:gd name="connsiteY367" fmla="*/ 2851947 h 3960315"/>
              <a:gd name="connsiteX368" fmla="*/ 492143 w 3121079"/>
              <a:gd name="connsiteY368" fmla="*/ 2833291 h 3960315"/>
              <a:gd name="connsiteX369" fmla="*/ 503258 w 3121079"/>
              <a:gd name="connsiteY369" fmla="*/ 2835513 h 3960315"/>
              <a:gd name="connsiteX370" fmla="*/ 460536 w 3121079"/>
              <a:gd name="connsiteY370" fmla="*/ 2854868 h 3960315"/>
              <a:gd name="connsiteX371" fmla="*/ 427726 w 3121079"/>
              <a:gd name="connsiteY371" fmla="*/ 2862647 h 3960315"/>
              <a:gd name="connsiteX372" fmla="*/ 413393 w 3121079"/>
              <a:gd name="connsiteY372" fmla="*/ 2877781 h 3960315"/>
              <a:gd name="connsiteX373" fmla="*/ 410574 w 3121079"/>
              <a:gd name="connsiteY373" fmla="*/ 2880838 h 3960315"/>
              <a:gd name="connsiteX374" fmla="*/ 407324 w 3121079"/>
              <a:gd name="connsiteY374" fmla="*/ 2879648 h 3960315"/>
              <a:gd name="connsiteX375" fmla="*/ 402991 w 3121079"/>
              <a:gd name="connsiteY375" fmla="*/ 2880100 h 3960315"/>
              <a:gd name="connsiteX376" fmla="*/ 402990 w 3121079"/>
              <a:gd name="connsiteY376" fmla="*/ 2880099 h 3960315"/>
              <a:gd name="connsiteX377" fmla="*/ 402988 w 3121079"/>
              <a:gd name="connsiteY377" fmla="*/ 2880100 h 3960315"/>
              <a:gd name="connsiteX378" fmla="*/ 402991 w 3121079"/>
              <a:gd name="connsiteY378" fmla="*/ 2880100 h 3960315"/>
              <a:gd name="connsiteX379" fmla="*/ 407248 w 3121079"/>
              <a:gd name="connsiteY379" fmla="*/ 2886700 h 3960315"/>
              <a:gd name="connsiteX380" fmla="*/ 400821 w 3121079"/>
              <a:gd name="connsiteY380" fmla="*/ 2888445 h 3960315"/>
              <a:gd name="connsiteX381" fmla="*/ 396487 w 3121079"/>
              <a:gd name="connsiteY381" fmla="*/ 2902145 h 3960315"/>
              <a:gd name="connsiteX382" fmla="*/ 400214 w 3121079"/>
              <a:gd name="connsiteY382" fmla="*/ 2923826 h 3960315"/>
              <a:gd name="connsiteX383" fmla="*/ 447206 w 3121079"/>
              <a:gd name="connsiteY383" fmla="*/ 2905071 h 3960315"/>
              <a:gd name="connsiteX384" fmla="*/ 477913 w 3121079"/>
              <a:gd name="connsiteY384" fmla="*/ 2907975 h 3960315"/>
              <a:gd name="connsiteX385" fmla="*/ 451167 w 3121079"/>
              <a:gd name="connsiteY385" fmla="*/ 2921171 h 3960315"/>
              <a:gd name="connsiteX386" fmla="*/ 446508 w 3121079"/>
              <a:gd name="connsiteY386" fmla="*/ 2922612 h 3960315"/>
              <a:gd name="connsiteX387" fmla="*/ 375559 w 3121079"/>
              <a:gd name="connsiteY387" fmla="*/ 2935587 h 3960315"/>
              <a:gd name="connsiteX388" fmla="*/ 375739 w 3121079"/>
              <a:gd name="connsiteY388" fmla="*/ 2920442 h 3960315"/>
              <a:gd name="connsiteX389" fmla="*/ 384787 w 3121079"/>
              <a:gd name="connsiteY389" fmla="*/ 2908654 h 3960315"/>
              <a:gd name="connsiteX390" fmla="*/ 382044 w 3121079"/>
              <a:gd name="connsiteY390" fmla="*/ 2907812 h 3960315"/>
              <a:gd name="connsiteX391" fmla="*/ 384147 w 3121079"/>
              <a:gd name="connsiteY391" fmla="*/ 2897415 h 3960315"/>
              <a:gd name="connsiteX392" fmla="*/ 389814 w 3121079"/>
              <a:gd name="connsiteY392" fmla="*/ 2878006 h 3960315"/>
              <a:gd name="connsiteX393" fmla="*/ 462176 w 3121079"/>
              <a:gd name="connsiteY393" fmla="*/ 2837393 h 3960315"/>
              <a:gd name="connsiteX394" fmla="*/ 480131 w 3121079"/>
              <a:gd name="connsiteY394" fmla="*/ 2836341 h 3960315"/>
              <a:gd name="connsiteX395" fmla="*/ 492143 w 3121079"/>
              <a:gd name="connsiteY395" fmla="*/ 2833291 h 3960315"/>
              <a:gd name="connsiteX396" fmla="*/ 359730 w 3121079"/>
              <a:gd name="connsiteY396" fmla="*/ 2833026 h 3960315"/>
              <a:gd name="connsiteX397" fmla="*/ 360378 w 3121079"/>
              <a:gd name="connsiteY397" fmla="*/ 2834181 h 3960315"/>
              <a:gd name="connsiteX398" fmla="*/ 359726 w 3121079"/>
              <a:gd name="connsiteY398" fmla="*/ 2833046 h 3960315"/>
              <a:gd name="connsiteX399" fmla="*/ 359718 w 3121079"/>
              <a:gd name="connsiteY399" fmla="*/ 2833030 h 3960315"/>
              <a:gd name="connsiteX400" fmla="*/ 269914 w 3121079"/>
              <a:gd name="connsiteY400" fmla="*/ 2818446 h 3960315"/>
              <a:gd name="connsiteX401" fmla="*/ 267734 w 3121079"/>
              <a:gd name="connsiteY401" fmla="*/ 2822872 h 3960315"/>
              <a:gd name="connsiteX402" fmla="*/ 269914 w 3121079"/>
              <a:gd name="connsiteY402" fmla="*/ 2818446 h 3960315"/>
              <a:gd name="connsiteX403" fmla="*/ 570596 w 3121079"/>
              <a:gd name="connsiteY403" fmla="*/ 2817220 h 3960315"/>
              <a:gd name="connsiteX404" fmla="*/ 570897 w 3121079"/>
              <a:gd name="connsiteY404" fmla="*/ 2817516 h 3960315"/>
              <a:gd name="connsiteX405" fmla="*/ 570897 w 3121079"/>
              <a:gd name="connsiteY405" fmla="*/ 2817520 h 3960315"/>
              <a:gd name="connsiteX406" fmla="*/ 569761 w 3121079"/>
              <a:gd name="connsiteY406" fmla="*/ 2817740 h 3960315"/>
              <a:gd name="connsiteX407" fmla="*/ 570595 w 3121079"/>
              <a:gd name="connsiteY407" fmla="*/ 2817220 h 3960315"/>
              <a:gd name="connsiteX408" fmla="*/ 578145 w 3121079"/>
              <a:gd name="connsiteY408" fmla="*/ 2810864 h 3960315"/>
              <a:gd name="connsiteX409" fmla="*/ 585290 w 3121079"/>
              <a:gd name="connsiteY409" fmla="*/ 2816178 h 3960315"/>
              <a:gd name="connsiteX410" fmla="*/ 564111 w 3121079"/>
              <a:gd name="connsiteY410" fmla="*/ 2872436 h 3960315"/>
              <a:gd name="connsiteX411" fmla="*/ 561423 w 3121079"/>
              <a:gd name="connsiteY411" fmla="*/ 2889791 h 3960315"/>
              <a:gd name="connsiteX412" fmla="*/ 554875 w 3121079"/>
              <a:gd name="connsiteY412" fmla="*/ 2916370 h 3960315"/>
              <a:gd name="connsiteX413" fmla="*/ 547560 w 3121079"/>
              <a:gd name="connsiteY413" fmla="*/ 2954935 h 3960315"/>
              <a:gd name="connsiteX414" fmla="*/ 547052 w 3121079"/>
              <a:gd name="connsiteY414" fmla="*/ 2962567 h 3960315"/>
              <a:gd name="connsiteX415" fmla="*/ 553369 w 3121079"/>
              <a:gd name="connsiteY415" fmla="*/ 2959957 h 3960315"/>
              <a:gd name="connsiteX416" fmla="*/ 553301 w 3121079"/>
              <a:gd name="connsiteY416" fmla="*/ 2971876 h 3960315"/>
              <a:gd name="connsiteX417" fmla="*/ 543219 w 3121079"/>
              <a:gd name="connsiteY417" fmla="*/ 2969361 h 3960315"/>
              <a:gd name="connsiteX418" fmla="*/ 541339 w 3121079"/>
              <a:gd name="connsiteY418" fmla="*/ 2963795 h 3960315"/>
              <a:gd name="connsiteX419" fmla="*/ 539527 w 3121079"/>
              <a:gd name="connsiteY419" fmla="*/ 2930667 h 3960315"/>
              <a:gd name="connsiteX420" fmla="*/ 549543 w 3121079"/>
              <a:gd name="connsiteY420" fmla="*/ 2929530 h 3960315"/>
              <a:gd name="connsiteX421" fmla="*/ 549099 w 3121079"/>
              <a:gd name="connsiteY421" fmla="*/ 2923378 h 3960315"/>
              <a:gd name="connsiteX422" fmla="*/ 537846 w 3121079"/>
              <a:gd name="connsiteY422" fmla="*/ 2925518 h 3960315"/>
              <a:gd name="connsiteX423" fmla="*/ 539250 w 3121079"/>
              <a:gd name="connsiteY423" fmla="*/ 2918274 h 3960315"/>
              <a:gd name="connsiteX424" fmla="*/ 541226 w 3121079"/>
              <a:gd name="connsiteY424" fmla="*/ 2905488 h 3960315"/>
              <a:gd name="connsiteX425" fmla="*/ 540110 w 3121079"/>
              <a:gd name="connsiteY425" fmla="*/ 2896763 h 3960315"/>
              <a:gd name="connsiteX426" fmla="*/ 535884 w 3121079"/>
              <a:gd name="connsiteY426" fmla="*/ 2874897 h 3960315"/>
              <a:gd name="connsiteX427" fmla="*/ 535099 w 3121079"/>
              <a:gd name="connsiteY427" fmla="*/ 2881934 h 3960315"/>
              <a:gd name="connsiteX428" fmla="*/ 525526 w 3121079"/>
              <a:gd name="connsiteY428" fmla="*/ 2901533 h 3960315"/>
              <a:gd name="connsiteX429" fmla="*/ 516485 w 3121079"/>
              <a:gd name="connsiteY429" fmla="*/ 2954004 h 3960315"/>
              <a:gd name="connsiteX430" fmla="*/ 516400 w 3121079"/>
              <a:gd name="connsiteY430" fmla="*/ 3033963 h 3960315"/>
              <a:gd name="connsiteX431" fmla="*/ 524147 w 3121079"/>
              <a:gd name="connsiteY431" fmla="*/ 3088587 h 3960315"/>
              <a:gd name="connsiteX432" fmla="*/ 531219 w 3121079"/>
              <a:gd name="connsiteY432" fmla="*/ 3088080 h 3960315"/>
              <a:gd name="connsiteX433" fmla="*/ 538242 w 3121079"/>
              <a:gd name="connsiteY433" fmla="*/ 3090577 h 3960315"/>
              <a:gd name="connsiteX434" fmla="*/ 537595 w 3121079"/>
              <a:gd name="connsiteY434" fmla="*/ 3094008 h 3960315"/>
              <a:gd name="connsiteX435" fmla="*/ 537879 w 3121079"/>
              <a:gd name="connsiteY435" fmla="*/ 3097455 h 3960315"/>
              <a:gd name="connsiteX436" fmla="*/ 533094 w 3121079"/>
              <a:gd name="connsiteY436" fmla="*/ 3097763 h 3960315"/>
              <a:gd name="connsiteX437" fmla="*/ 533096 w 3121079"/>
              <a:gd name="connsiteY437" fmla="*/ 3097762 h 3960315"/>
              <a:gd name="connsiteX438" fmla="*/ 533096 w 3121079"/>
              <a:gd name="connsiteY438" fmla="*/ 3097763 h 3960315"/>
              <a:gd name="connsiteX439" fmla="*/ 533096 w 3121079"/>
              <a:gd name="connsiteY439" fmla="*/ 3097762 h 3960315"/>
              <a:gd name="connsiteX440" fmla="*/ 533677 w 3121079"/>
              <a:gd name="connsiteY440" fmla="*/ 3097476 h 3960315"/>
              <a:gd name="connsiteX441" fmla="*/ 532996 w 3121079"/>
              <a:gd name="connsiteY441" fmla="*/ 3096548 h 3960315"/>
              <a:gd name="connsiteX442" fmla="*/ 532996 w 3121079"/>
              <a:gd name="connsiteY442" fmla="*/ 3096544 h 3960315"/>
              <a:gd name="connsiteX443" fmla="*/ 532994 w 3121079"/>
              <a:gd name="connsiteY443" fmla="*/ 3096546 h 3960315"/>
              <a:gd name="connsiteX444" fmla="*/ 532994 w 3121079"/>
              <a:gd name="connsiteY444" fmla="*/ 3096545 h 3960315"/>
              <a:gd name="connsiteX445" fmla="*/ 532374 w 3121079"/>
              <a:gd name="connsiteY445" fmla="*/ 3097039 h 3960315"/>
              <a:gd name="connsiteX446" fmla="*/ 507829 w 3121079"/>
              <a:gd name="connsiteY446" fmla="*/ 3080227 h 3960315"/>
              <a:gd name="connsiteX447" fmla="*/ 507532 w 3121079"/>
              <a:gd name="connsiteY447" fmla="*/ 3047986 h 3960315"/>
              <a:gd name="connsiteX448" fmla="*/ 497399 w 3121079"/>
              <a:gd name="connsiteY448" fmla="*/ 3032227 h 3960315"/>
              <a:gd name="connsiteX449" fmla="*/ 499368 w 3121079"/>
              <a:gd name="connsiteY449" fmla="*/ 3027752 h 3960315"/>
              <a:gd name="connsiteX450" fmla="*/ 498745 w 3121079"/>
              <a:gd name="connsiteY450" fmla="*/ 2980832 h 3960315"/>
              <a:gd name="connsiteX451" fmla="*/ 499404 w 3121079"/>
              <a:gd name="connsiteY451" fmla="*/ 2980019 h 3960315"/>
              <a:gd name="connsiteX452" fmla="*/ 499397 w 3121079"/>
              <a:gd name="connsiteY452" fmla="*/ 2980002 h 3960315"/>
              <a:gd name="connsiteX453" fmla="*/ 499400 w 3121079"/>
              <a:gd name="connsiteY453" fmla="*/ 2980001 h 3960315"/>
              <a:gd name="connsiteX454" fmla="*/ 499170 w 3121079"/>
              <a:gd name="connsiteY454" fmla="*/ 2979445 h 3960315"/>
              <a:gd name="connsiteX455" fmla="*/ 499167 w 3121079"/>
              <a:gd name="connsiteY455" fmla="*/ 2979450 h 3960315"/>
              <a:gd name="connsiteX456" fmla="*/ 499166 w 3121079"/>
              <a:gd name="connsiteY456" fmla="*/ 2979447 h 3960315"/>
              <a:gd name="connsiteX457" fmla="*/ 501683 w 3121079"/>
              <a:gd name="connsiteY457" fmla="*/ 2934449 h 3960315"/>
              <a:gd name="connsiteX458" fmla="*/ 508635 w 3121079"/>
              <a:gd name="connsiteY458" fmla="*/ 2907234 h 3960315"/>
              <a:gd name="connsiteX459" fmla="*/ 521461 w 3121079"/>
              <a:gd name="connsiteY459" fmla="*/ 2868913 h 3960315"/>
              <a:gd name="connsiteX460" fmla="*/ 528466 w 3121079"/>
              <a:gd name="connsiteY460" fmla="*/ 2850347 h 3960315"/>
              <a:gd name="connsiteX461" fmla="*/ 540597 w 3121079"/>
              <a:gd name="connsiteY461" fmla="*/ 2835436 h 3960315"/>
              <a:gd name="connsiteX462" fmla="*/ 542879 w 3121079"/>
              <a:gd name="connsiteY462" fmla="*/ 2829293 h 3960315"/>
              <a:gd name="connsiteX463" fmla="*/ 558746 w 3121079"/>
              <a:gd name="connsiteY463" fmla="*/ 2819024 h 3960315"/>
              <a:gd name="connsiteX464" fmla="*/ 565430 w 3121079"/>
              <a:gd name="connsiteY464" fmla="*/ 2816364 h 3960315"/>
              <a:gd name="connsiteX465" fmla="*/ 569759 w 3121079"/>
              <a:gd name="connsiteY465" fmla="*/ 2817740 h 3960315"/>
              <a:gd name="connsiteX466" fmla="*/ 571190 w 3121079"/>
              <a:gd name="connsiteY466" fmla="*/ 2817804 h 3960315"/>
              <a:gd name="connsiteX467" fmla="*/ 570897 w 3121079"/>
              <a:gd name="connsiteY467" fmla="*/ 2817520 h 3960315"/>
              <a:gd name="connsiteX468" fmla="*/ 570897 w 3121079"/>
              <a:gd name="connsiteY468" fmla="*/ 2817520 h 3960315"/>
              <a:gd name="connsiteX469" fmla="*/ 570898 w 3121079"/>
              <a:gd name="connsiteY469" fmla="*/ 2817519 h 3960315"/>
              <a:gd name="connsiteX470" fmla="*/ 570900 w 3121079"/>
              <a:gd name="connsiteY470" fmla="*/ 2817519 h 3960315"/>
              <a:gd name="connsiteX471" fmla="*/ 570897 w 3121079"/>
              <a:gd name="connsiteY471" fmla="*/ 2817516 h 3960315"/>
              <a:gd name="connsiteX472" fmla="*/ 570940 w 3121079"/>
              <a:gd name="connsiteY472" fmla="*/ 2817121 h 3960315"/>
              <a:gd name="connsiteX473" fmla="*/ 570596 w 3121079"/>
              <a:gd name="connsiteY473" fmla="*/ 2817220 h 3960315"/>
              <a:gd name="connsiteX474" fmla="*/ 570596 w 3121079"/>
              <a:gd name="connsiteY474" fmla="*/ 2817219 h 3960315"/>
              <a:gd name="connsiteX475" fmla="*/ 570595 w 3121079"/>
              <a:gd name="connsiteY475" fmla="*/ 2817220 h 3960315"/>
              <a:gd name="connsiteX476" fmla="*/ 570592 w 3121079"/>
              <a:gd name="connsiteY476" fmla="*/ 2817221 h 3960315"/>
              <a:gd name="connsiteX477" fmla="*/ 578145 w 3121079"/>
              <a:gd name="connsiteY477" fmla="*/ 2810864 h 3960315"/>
              <a:gd name="connsiteX478" fmla="*/ 393927 w 3121079"/>
              <a:gd name="connsiteY478" fmla="*/ 2808158 h 3960315"/>
              <a:gd name="connsiteX479" fmla="*/ 387743 w 3121079"/>
              <a:gd name="connsiteY479" fmla="*/ 2808485 h 3960315"/>
              <a:gd name="connsiteX480" fmla="*/ 393927 w 3121079"/>
              <a:gd name="connsiteY480" fmla="*/ 2808158 h 3960315"/>
              <a:gd name="connsiteX481" fmla="*/ 218784 w 3121079"/>
              <a:gd name="connsiteY481" fmla="*/ 2787002 h 3960315"/>
              <a:gd name="connsiteX482" fmla="*/ 218525 w 3121079"/>
              <a:gd name="connsiteY482" fmla="*/ 2789772 h 3960315"/>
              <a:gd name="connsiteX483" fmla="*/ 218784 w 3121079"/>
              <a:gd name="connsiteY483" fmla="*/ 2787002 h 3960315"/>
              <a:gd name="connsiteX484" fmla="*/ 2607385 w 3121079"/>
              <a:gd name="connsiteY484" fmla="*/ 2783428 h 3960315"/>
              <a:gd name="connsiteX485" fmla="*/ 2606375 w 3121079"/>
              <a:gd name="connsiteY485" fmla="*/ 2784871 h 3960315"/>
              <a:gd name="connsiteX486" fmla="*/ 2609646 w 3121079"/>
              <a:gd name="connsiteY486" fmla="*/ 2788400 h 3960315"/>
              <a:gd name="connsiteX487" fmla="*/ 2607403 w 3121079"/>
              <a:gd name="connsiteY487" fmla="*/ 2785265 h 3960315"/>
              <a:gd name="connsiteX488" fmla="*/ 2607385 w 3121079"/>
              <a:gd name="connsiteY488" fmla="*/ 2783428 h 3960315"/>
              <a:gd name="connsiteX489" fmla="*/ 208471 w 3121079"/>
              <a:gd name="connsiteY489" fmla="*/ 2780107 h 3960315"/>
              <a:gd name="connsiteX490" fmla="*/ 207938 w 3121079"/>
              <a:gd name="connsiteY490" fmla="*/ 2782482 h 3960315"/>
              <a:gd name="connsiteX491" fmla="*/ 210382 w 3121079"/>
              <a:gd name="connsiteY491" fmla="*/ 2781746 h 3960315"/>
              <a:gd name="connsiteX492" fmla="*/ 208471 w 3121079"/>
              <a:gd name="connsiteY492" fmla="*/ 2780107 h 3960315"/>
              <a:gd name="connsiteX493" fmla="*/ 1687222 w 3121079"/>
              <a:gd name="connsiteY493" fmla="*/ 2779756 h 3960315"/>
              <a:gd name="connsiteX494" fmla="*/ 1680644 w 3121079"/>
              <a:gd name="connsiteY494" fmla="*/ 2781997 h 3960315"/>
              <a:gd name="connsiteX495" fmla="*/ 1687923 w 3121079"/>
              <a:gd name="connsiteY495" fmla="*/ 2783695 h 3960315"/>
              <a:gd name="connsiteX496" fmla="*/ 1687222 w 3121079"/>
              <a:gd name="connsiteY496" fmla="*/ 2779756 h 3960315"/>
              <a:gd name="connsiteX497" fmla="*/ 1626829 w 3121079"/>
              <a:gd name="connsiteY497" fmla="*/ 2778046 h 3960315"/>
              <a:gd name="connsiteX498" fmla="*/ 1633731 w 3121079"/>
              <a:gd name="connsiteY498" fmla="*/ 2793442 h 3960315"/>
              <a:gd name="connsiteX499" fmla="*/ 1648111 w 3121079"/>
              <a:gd name="connsiteY499" fmla="*/ 2820576 h 3960315"/>
              <a:gd name="connsiteX500" fmla="*/ 1676233 w 3121079"/>
              <a:gd name="connsiteY500" fmla="*/ 2864770 h 3960315"/>
              <a:gd name="connsiteX501" fmla="*/ 1679161 w 3121079"/>
              <a:gd name="connsiteY501" fmla="*/ 2872359 h 3960315"/>
              <a:gd name="connsiteX502" fmla="*/ 1694207 w 3121079"/>
              <a:gd name="connsiteY502" fmla="*/ 2902014 h 3960315"/>
              <a:gd name="connsiteX503" fmla="*/ 1716050 w 3121079"/>
              <a:gd name="connsiteY503" fmla="*/ 2957187 h 3960315"/>
              <a:gd name="connsiteX504" fmla="*/ 1719955 w 3121079"/>
              <a:gd name="connsiteY504" fmla="*/ 2969422 h 3960315"/>
              <a:gd name="connsiteX505" fmla="*/ 1727764 w 3121079"/>
              <a:gd name="connsiteY505" fmla="*/ 2993494 h 3960315"/>
              <a:gd name="connsiteX506" fmla="*/ 1727392 w 3121079"/>
              <a:gd name="connsiteY506" fmla="*/ 3000806 h 3960315"/>
              <a:gd name="connsiteX507" fmla="*/ 1725281 w 3121079"/>
              <a:gd name="connsiteY507" fmla="*/ 2999943 h 3960315"/>
              <a:gd name="connsiteX508" fmla="*/ 1730761 w 3121079"/>
              <a:gd name="connsiteY508" fmla="*/ 3009308 h 3960315"/>
              <a:gd name="connsiteX509" fmla="*/ 1738613 w 3121079"/>
              <a:gd name="connsiteY509" fmla="*/ 3043100 h 3960315"/>
              <a:gd name="connsiteX510" fmla="*/ 1742271 w 3121079"/>
              <a:gd name="connsiteY510" fmla="*/ 3047239 h 3960315"/>
              <a:gd name="connsiteX511" fmla="*/ 1750567 w 3121079"/>
              <a:gd name="connsiteY511" fmla="*/ 3067687 h 3960315"/>
              <a:gd name="connsiteX512" fmla="*/ 1760599 w 3121079"/>
              <a:gd name="connsiteY512" fmla="*/ 3088631 h 3960315"/>
              <a:gd name="connsiteX513" fmla="*/ 1765232 w 3121079"/>
              <a:gd name="connsiteY513" fmla="*/ 3102770 h 3960315"/>
              <a:gd name="connsiteX514" fmla="*/ 1768768 w 3121079"/>
              <a:gd name="connsiteY514" fmla="*/ 3120449 h 3960315"/>
              <a:gd name="connsiteX515" fmla="*/ 1776346 w 3121079"/>
              <a:gd name="connsiteY515" fmla="*/ 3137008 h 3960315"/>
              <a:gd name="connsiteX516" fmla="*/ 1764835 w 3121079"/>
              <a:gd name="connsiteY516" fmla="*/ 3148968 h 3960315"/>
              <a:gd name="connsiteX517" fmla="*/ 1771917 w 3121079"/>
              <a:gd name="connsiteY517" fmla="*/ 3155012 h 3960315"/>
              <a:gd name="connsiteX518" fmla="*/ 1775917 w 3121079"/>
              <a:gd name="connsiteY518" fmla="*/ 3147029 h 3960315"/>
              <a:gd name="connsiteX519" fmla="*/ 1785261 w 3121079"/>
              <a:gd name="connsiteY519" fmla="*/ 3177068 h 3960315"/>
              <a:gd name="connsiteX520" fmla="*/ 1795770 w 3121079"/>
              <a:gd name="connsiteY520" fmla="*/ 3209182 h 3960315"/>
              <a:gd name="connsiteX521" fmla="*/ 1802498 w 3121079"/>
              <a:gd name="connsiteY521" fmla="*/ 3228058 h 3960315"/>
              <a:gd name="connsiteX522" fmla="*/ 1805744 w 3121079"/>
              <a:gd name="connsiteY522" fmla="*/ 3231045 h 3960315"/>
              <a:gd name="connsiteX523" fmla="*/ 1824405 w 3121079"/>
              <a:gd name="connsiteY523" fmla="*/ 3290104 h 3960315"/>
              <a:gd name="connsiteX524" fmla="*/ 1833552 w 3121079"/>
              <a:gd name="connsiteY524" fmla="*/ 3306825 h 3960315"/>
              <a:gd name="connsiteX525" fmla="*/ 1832663 w 3121079"/>
              <a:gd name="connsiteY525" fmla="*/ 3318381 h 3960315"/>
              <a:gd name="connsiteX526" fmla="*/ 1842588 w 3121079"/>
              <a:gd name="connsiteY526" fmla="*/ 3339596 h 3960315"/>
              <a:gd name="connsiteX527" fmla="*/ 1847987 w 3121079"/>
              <a:gd name="connsiteY527" fmla="*/ 3348364 h 3960315"/>
              <a:gd name="connsiteX528" fmla="*/ 1871167 w 3121079"/>
              <a:gd name="connsiteY528" fmla="*/ 3400074 h 3960315"/>
              <a:gd name="connsiteX529" fmla="*/ 1871492 w 3121079"/>
              <a:gd name="connsiteY529" fmla="*/ 3417650 h 3960315"/>
              <a:gd name="connsiteX530" fmla="*/ 1866474 w 3121079"/>
              <a:gd name="connsiteY530" fmla="*/ 3417783 h 3960315"/>
              <a:gd name="connsiteX531" fmla="*/ 1871492 w 3121079"/>
              <a:gd name="connsiteY531" fmla="*/ 3417650 h 3960315"/>
              <a:gd name="connsiteX532" fmla="*/ 1880091 w 3121079"/>
              <a:gd name="connsiteY532" fmla="*/ 3431003 h 3960315"/>
              <a:gd name="connsiteX533" fmla="*/ 1899806 w 3121079"/>
              <a:gd name="connsiteY533" fmla="*/ 3455020 h 3960315"/>
              <a:gd name="connsiteX534" fmla="*/ 1896619 w 3121079"/>
              <a:gd name="connsiteY534" fmla="*/ 3459252 h 3960315"/>
              <a:gd name="connsiteX535" fmla="*/ 1898399 w 3121079"/>
              <a:gd name="connsiteY535" fmla="*/ 3465409 h 3960315"/>
              <a:gd name="connsiteX536" fmla="*/ 1898427 w 3121079"/>
              <a:gd name="connsiteY536" fmla="*/ 3465505 h 3960315"/>
              <a:gd name="connsiteX537" fmla="*/ 1899709 w 3121079"/>
              <a:gd name="connsiteY537" fmla="*/ 3470030 h 3960315"/>
              <a:gd name="connsiteX538" fmla="*/ 1906743 w 3121079"/>
              <a:gd name="connsiteY538" fmla="*/ 3475090 h 3960315"/>
              <a:gd name="connsiteX539" fmla="*/ 1908828 w 3121079"/>
              <a:gd name="connsiteY539" fmla="*/ 3480385 h 3960315"/>
              <a:gd name="connsiteX540" fmla="*/ 1935686 w 3121079"/>
              <a:gd name="connsiteY540" fmla="*/ 3543886 h 3960315"/>
              <a:gd name="connsiteX541" fmla="*/ 1949129 w 3121079"/>
              <a:gd name="connsiteY541" fmla="*/ 3574536 h 3960315"/>
              <a:gd name="connsiteX542" fmla="*/ 1951238 w 3121079"/>
              <a:gd name="connsiteY542" fmla="*/ 3581325 h 3960315"/>
              <a:gd name="connsiteX543" fmla="*/ 1958624 w 3121079"/>
              <a:gd name="connsiteY543" fmla="*/ 3595424 h 3960315"/>
              <a:gd name="connsiteX544" fmla="*/ 1961137 w 3121079"/>
              <a:gd name="connsiteY544" fmla="*/ 3602188 h 3960315"/>
              <a:gd name="connsiteX545" fmla="*/ 1973213 w 3121079"/>
              <a:gd name="connsiteY545" fmla="*/ 3630918 h 3960315"/>
              <a:gd name="connsiteX546" fmla="*/ 1982966 w 3121079"/>
              <a:gd name="connsiteY546" fmla="*/ 3652068 h 3960315"/>
              <a:gd name="connsiteX547" fmla="*/ 2001466 w 3121079"/>
              <a:gd name="connsiteY547" fmla="*/ 3671325 h 3960315"/>
              <a:gd name="connsiteX548" fmla="*/ 2003300 w 3121079"/>
              <a:gd name="connsiteY548" fmla="*/ 3676280 h 3960315"/>
              <a:gd name="connsiteX549" fmla="*/ 2005137 w 3121079"/>
              <a:gd name="connsiteY549" fmla="*/ 3681233 h 3960315"/>
              <a:gd name="connsiteX550" fmla="*/ 2007493 w 3121079"/>
              <a:gd name="connsiteY550" fmla="*/ 3700541 h 3960315"/>
              <a:gd name="connsiteX551" fmla="*/ 2007487 w 3121079"/>
              <a:gd name="connsiteY551" fmla="*/ 3700524 h 3960315"/>
              <a:gd name="connsiteX552" fmla="*/ 2007479 w 3121079"/>
              <a:gd name="connsiteY552" fmla="*/ 3700527 h 3960315"/>
              <a:gd name="connsiteX553" fmla="*/ 2017215 w 3121079"/>
              <a:gd name="connsiteY553" fmla="*/ 3729439 h 3960315"/>
              <a:gd name="connsiteX554" fmla="*/ 2015081 w 3121079"/>
              <a:gd name="connsiteY554" fmla="*/ 3734684 h 3960315"/>
              <a:gd name="connsiteX555" fmla="*/ 2013959 w 3121079"/>
              <a:gd name="connsiteY555" fmla="*/ 3743646 h 3960315"/>
              <a:gd name="connsiteX556" fmla="*/ 2017840 w 3121079"/>
              <a:gd name="connsiteY556" fmla="*/ 3754233 h 3960315"/>
              <a:gd name="connsiteX557" fmla="*/ 2025573 w 3121079"/>
              <a:gd name="connsiteY557" fmla="*/ 3778372 h 3960315"/>
              <a:gd name="connsiteX558" fmla="*/ 2026956 w 3121079"/>
              <a:gd name="connsiteY558" fmla="*/ 3791109 h 3960315"/>
              <a:gd name="connsiteX559" fmla="*/ 2039587 w 3121079"/>
              <a:gd name="connsiteY559" fmla="*/ 3827853 h 3960315"/>
              <a:gd name="connsiteX560" fmla="*/ 2035657 w 3121079"/>
              <a:gd name="connsiteY560" fmla="*/ 3827767 h 3960315"/>
              <a:gd name="connsiteX561" fmla="*/ 2034287 w 3121079"/>
              <a:gd name="connsiteY561" fmla="*/ 3834844 h 3960315"/>
              <a:gd name="connsiteX562" fmla="*/ 2044603 w 3121079"/>
              <a:gd name="connsiteY562" fmla="*/ 3854457 h 3960315"/>
              <a:gd name="connsiteX563" fmla="*/ 2059454 w 3121079"/>
              <a:gd name="connsiteY563" fmla="*/ 3886093 h 3960315"/>
              <a:gd name="connsiteX564" fmla="*/ 2070195 w 3121079"/>
              <a:gd name="connsiteY564" fmla="*/ 3933761 h 3960315"/>
              <a:gd name="connsiteX565" fmla="*/ 2074374 w 3121079"/>
              <a:gd name="connsiteY565" fmla="*/ 3945983 h 3960315"/>
              <a:gd name="connsiteX566" fmla="*/ 2073487 w 3121079"/>
              <a:gd name="connsiteY566" fmla="*/ 3955729 h 3960315"/>
              <a:gd name="connsiteX567" fmla="*/ 2065546 w 3121079"/>
              <a:gd name="connsiteY567" fmla="*/ 3959838 h 3960315"/>
              <a:gd name="connsiteX568" fmla="*/ 2052306 w 3121079"/>
              <a:gd name="connsiteY568" fmla="*/ 3929012 h 3960315"/>
              <a:gd name="connsiteX569" fmla="*/ 2037354 w 3121079"/>
              <a:gd name="connsiteY569" fmla="*/ 3885239 h 3960315"/>
              <a:gd name="connsiteX570" fmla="*/ 2030643 w 3121079"/>
              <a:gd name="connsiteY570" fmla="*/ 3864698 h 3960315"/>
              <a:gd name="connsiteX571" fmla="*/ 2030645 w 3121079"/>
              <a:gd name="connsiteY571" fmla="*/ 3864697 h 3960315"/>
              <a:gd name="connsiteX572" fmla="*/ 2030645 w 3121079"/>
              <a:gd name="connsiteY572" fmla="*/ 3864697 h 3960315"/>
              <a:gd name="connsiteX573" fmla="*/ 2030645 w 3121079"/>
              <a:gd name="connsiteY573" fmla="*/ 3864697 h 3960315"/>
              <a:gd name="connsiteX574" fmla="*/ 2031599 w 3121079"/>
              <a:gd name="connsiteY574" fmla="*/ 3864224 h 3960315"/>
              <a:gd name="connsiteX575" fmla="*/ 2030917 w 3121079"/>
              <a:gd name="connsiteY575" fmla="*/ 3863294 h 3960315"/>
              <a:gd name="connsiteX576" fmla="*/ 2030645 w 3121079"/>
              <a:gd name="connsiteY576" fmla="*/ 3864697 h 3960315"/>
              <a:gd name="connsiteX577" fmla="*/ 2030645 w 3121079"/>
              <a:gd name="connsiteY577" fmla="*/ 3864697 h 3960315"/>
              <a:gd name="connsiteX578" fmla="*/ 2030310 w 3121079"/>
              <a:gd name="connsiteY578" fmla="*/ 3863724 h 3960315"/>
              <a:gd name="connsiteX579" fmla="*/ 2024420 w 3121079"/>
              <a:gd name="connsiteY579" fmla="*/ 3846080 h 3960315"/>
              <a:gd name="connsiteX580" fmla="*/ 2016413 w 3121079"/>
              <a:gd name="connsiteY580" fmla="*/ 3838380 h 3960315"/>
              <a:gd name="connsiteX581" fmla="*/ 2001404 w 3121079"/>
              <a:gd name="connsiteY581" fmla="*/ 3778182 h 3960315"/>
              <a:gd name="connsiteX582" fmla="*/ 1997119 w 3121079"/>
              <a:gd name="connsiteY582" fmla="*/ 3764116 h 3960315"/>
              <a:gd name="connsiteX583" fmla="*/ 1997866 w 3121079"/>
              <a:gd name="connsiteY583" fmla="*/ 3760924 h 3960315"/>
              <a:gd name="connsiteX584" fmla="*/ 1993754 w 3121079"/>
              <a:gd name="connsiteY584" fmla="*/ 3724320 h 3960315"/>
              <a:gd name="connsiteX585" fmla="*/ 1968926 w 3121079"/>
              <a:gd name="connsiteY585" fmla="*/ 3660454 h 3960315"/>
              <a:gd name="connsiteX586" fmla="*/ 1908816 w 3121079"/>
              <a:gd name="connsiteY586" fmla="*/ 3544020 h 3960315"/>
              <a:gd name="connsiteX587" fmla="*/ 1890825 w 3121079"/>
              <a:gd name="connsiteY587" fmla="*/ 3499007 h 3960315"/>
              <a:gd name="connsiteX588" fmla="*/ 1885933 w 3121079"/>
              <a:gd name="connsiteY588" fmla="*/ 3488495 h 3960315"/>
              <a:gd name="connsiteX589" fmla="*/ 1885889 w 3121079"/>
              <a:gd name="connsiteY589" fmla="*/ 3476393 h 3960315"/>
              <a:gd name="connsiteX590" fmla="*/ 1879556 w 3121079"/>
              <a:gd name="connsiteY590" fmla="*/ 3465669 h 3960315"/>
              <a:gd name="connsiteX591" fmla="*/ 1871012 w 3121079"/>
              <a:gd name="connsiteY591" fmla="*/ 3447701 h 3960315"/>
              <a:gd name="connsiteX592" fmla="*/ 1871890 w 3121079"/>
              <a:gd name="connsiteY592" fmla="*/ 3447239 h 3960315"/>
              <a:gd name="connsiteX593" fmla="*/ 1872506 w 3121079"/>
              <a:gd name="connsiteY593" fmla="*/ 3445453 h 3960315"/>
              <a:gd name="connsiteX594" fmla="*/ 1871201 w 3121079"/>
              <a:gd name="connsiteY594" fmla="*/ 3446369 h 3960315"/>
              <a:gd name="connsiteX595" fmla="*/ 1871211 w 3121079"/>
              <a:gd name="connsiteY595" fmla="*/ 3446308 h 3960315"/>
              <a:gd name="connsiteX596" fmla="*/ 1870685 w 3121079"/>
              <a:gd name="connsiteY596" fmla="*/ 3447109 h 3960315"/>
              <a:gd name="connsiteX597" fmla="*/ 1870651 w 3121079"/>
              <a:gd name="connsiteY597" fmla="*/ 3447158 h 3960315"/>
              <a:gd name="connsiteX598" fmla="*/ 1870651 w 3121079"/>
              <a:gd name="connsiteY598" fmla="*/ 3447159 h 3960315"/>
              <a:gd name="connsiteX599" fmla="*/ 1869659 w 3121079"/>
              <a:gd name="connsiteY599" fmla="*/ 3448007 h 3960315"/>
              <a:gd name="connsiteX600" fmla="*/ 1856342 w 3121079"/>
              <a:gd name="connsiteY600" fmla="*/ 3429294 h 3960315"/>
              <a:gd name="connsiteX601" fmla="*/ 1856308 w 3121079"/>
              <a:gd name="connsiteY601" fmla="*/ 3421819 h 3960315"/>
              <a:gd name="connsiteX602" fmla="*/ 1851102 w 3121079"/>
              <a:gd name="connsiteY602" fmla="*/ 3420559 h 3960315"/>
              <a:gd name="connsiteX603" fmla="*/ 1842830 w 3121079"/>
              <a:gd name="connsiteY603" fmla="*/ 3404237 h 3960315"/>
              <a:gd name="connsiteX604" fmla="*/ 1825703 w 3121079"/>
              <a:gd name="connsiteY604" fmla="*/ 3369593 h 3960315"/>
              <a:gd name="connsiteX605" fmla="*/ 1820746 w 3121079"/>
              <a:gd name="connsiteY605" fmla="*/ 3354857 h 3960315"/>
              <a:gd name="connsiteX606" fmla="*/ 1816684 w 3121079"/>
              <a:gd name="connsiteY606" fmla="*/ 3342855 h 3960315"/>
              <a:gd name="connsiteX607" fmla="*/ 1817054 w 3121079"/>
              <a:gd name="connsiteY607" fmla="*/ 3329578 h 3960315"/>
              <a:gd name="connsiteX608" fmla="*/ 1813447 w 3121079"/>
              <a:gd name="connsiteY608" fmla="*/ 3325096 h 3960315"/>
              <a:gd name="connsiteX609" fmla="*/ 1794906 w 3121079"/>
              <a:gd name="connsiteY609" fmla="*/ 3285408 h 3960315"/>
              <a:gd name="connsiteX610" fmla="*/ 1765702 w 3121079"/>
              <a:gd name="connsiteY610" fmla="*/ 3168425 h 3960315"/>
              <a:gd name="connsiteX611" fmla="*/ 1761466 w 3121079"/>
              <a:gd name="connsiteY611" fmla="*/ 3163811 h 3960315"/>
              <a:gd name="connsiteX612" fmla="*/ 1754813 w 3121079"/>
              <a:gd name="connsiteY612" fmla="*/ 3144619 h 3960315"/>
              <a:gd name="connsiteX613" fmla="*/ 1742178 w 3121079"/>
              <a:gd name="connsiteY613" fmla="*/ 3091601 h 3960315"/>
              <a:gd name="connsiteX614" fmla="*/ 1738675 w 3121079"/>
              <a:gd name="connsiteY614" fmla="*/ 3091728 h 3960315"/>
              <a:gd name="connsiteX615" fmla="*/ 1732155 w 3121079"/>
              <a:gd name="connsiteY615" fmla="*/ 3084584 h 3960315"/>
              <a:gd name="connsiteX616" fmla="*/ 1732856 w 3121079"/>
              <a:gd name="connsiteY616" fmla="*/ 3069348 h 3960315"/>
              <a:gd name="connsiteX617" fmla="*/ 1734335 w 3121079"/>
              <a:gd name="connsiteY617" fmla="*/ 3066438 h 3960315"/>
              <a:gd name="connsiteX618" fmla="*/ 1734300 w 3121079"/>
              <a:gd name="connsiteY618" fmla="*/ 3064928 h 3960315"/>
              <a:gd name="connsiteX619" fmla="*/ 1733801 w 3121079"/>
              <a:gd name="connsiteY619" fmla="*/ 3065162 h 3960315"/>
              <a:gd name="connsiteX620" fmla="*/ 1733795 w 3121079"/>
              <a:gd name="connsiteY620" fmla="*/ 3065163 h 3960315"/>
              <a:gd name="connsiteX621" fmla="*/ 1733789 w 3121079"/>
              <a:gd name="connsiteY621" fmla="*/ 3065149 h 3960315"/>
              <a:gd name="connsiteX622" fmla="*/ 1733793 w 3121079"/>
              <a:gd name="connsiteY622" fmla="*/ 3065163 h 3960315"/>
              <a:gd name="connsiteX623" fmla="*/ 1733621 w 3121079"/>
              <a:gd name="connsiteY623" fmla="*/ 3065177 h 3960315"/>
              <a:gd name="connsiteX624" fmla="*/ 1733636 w 3121079"/>
              <a:gd name="connsiteY624" fmla="*/ 3065228 h 3960315"/>
              <a:gd name="connsiteX625" fmla="*/ 1718966 w 3121079"/>
              <a:gd name="connsiteY625" fmla="*/ 3045488 h 3960315"/>
              <a:gd name="connsiteX626" fmla="*/ 1712187 w 3121079"/>
              <a:gd name="connsiteY626" fmla="*/ 3025393 h 3960315"/>
              <a:gd name="connsiteX627" fmla="*/ 1705024 w 3121079"/>
              <a:gd name="connsiteY627" fmla="*/ 3004154 h 3960315"/>
              <a:gd name="connsiteX628" fmla="*/ 1698600 w 3121079"/>
              <a:gd name="connsiteY628" fmla="*/ 2993086 h 3960315"/>
              <a:gd name="connsiteX629" fmla="*/ 1693718 w 3121079"/>
              <a:gd name="connsiteY629" fmla="*/ 2971060 h 3960315"/>
              <a:gd name="connsiteX630" fmla="*/ 1685963 w 3121079"/>
              <a:gd name="connsiteY630" fmla="*/ 2955982 h 3960315"/>
              <a:gd name="connsiteX631" fmla="*/ 1687527 w 3121079"/>
              <a:gd name="connsiteY631" fmla="*/ 2952885 h 3960315"/>
              <a:gd name="connsiteX632" fmla="*/ 1688623 w 3121079"/>
              <a:gd name="connsiteY632" fmla="*/ 2952472 h 3960315"/>
              <a:gd name="connsiteX633" fmla="*/ 1688359 w 3121079"/>
              <a:gd name="connsiteY633" fmla="*/ 2952080 h 3960315"/>
              <a:gd name="connsiteX634" fmla="*/ 1688372 w 3121079"/>
              <a:gd name="connsiteY634" fmla="*/ 2951790 h 3960315"/>
              <a:gd name="connsiteX635" fmla="*/ 1688197 w 3121079"/>
              <a:gd name="connsiteY635" fmla="*/ 2951840 h 3960315"/>
              <a:gd name="connsiteX636" fmla="*/ 1680912 w 3121079"/>
              <a:gd name="connsiteY636" fmla="*/ 2939816 h 3960315"/>
              <a:gd name="connsiteX637" fmla="*/ 1674160 w 3121079"/>
              <a:gd name="connsiteY637" fmla="*/ 2914241 h 3960315"/>
              <a:gd name="connsiteX638" fmla="*/ 1666201 w 3121079"/>
              <a:gd name="connsiteY638" fmla="*/ 2898080 h 3960315"/>
              <a:gd name="connsiteX639" fmla="*/ 1653118 w 3121079"/>
              <a:gd name="connsiteY639" fmla="*/ 2875579 h 3960315"/>
              <a:gd name="connsiteX640" fmla="*/ 1638159 w 3121079"/>
              <a:gd name="connsiteY640" fmla="*/ 2854065 h 3960315"/>
              <a:gd name="connsiteX641" fmla="*/ 1626829 w 3121079"/>
              <a:gd name="connsiteY641" fmla="*/ 2778046 h 3960315"/>
              <a:gd name="connsiteX642" fmla="*/ 1675550 w 3121079"/>
              <a:gd name="connsiteY642" fmla="*/ 2772085 h 3960315"/>
              <a:gd name="connsiteX643" fmla="*/ 1675675 w 3121079"/>
              <a:gd name="connsiteY643" fmla="*/ 2772164 h 3960315"/>
              <a:gd name="connsiteX644" fmla="*/ 1674893 w 3121079"/>
              <a:gd name="connsiteY644" fmla="*/ 2772645 h 3960315"/>
              <a:gd name="connsiteX645" fmla="*/ 1675508 w 3121079"/>
              <a:gd name="connsiteY645" fmla="*/ 2772087 h 3960315"/>
              <a:gd name="connsiteX646" fmla="*/ 1675515 w 3121079"/>
              <a:gd name="connsiteY646" fmla="*/ 2772094 h 3960315"/>
              <a:gd name="connsiteX647" fmla="*/ 631721 w 3121079"/>
              <a:gd name="connsiteY647" fmla="*/ 2761402 h 3960315"/>
              <a:gd name="connsiteX648" fmla="*/ 631734 w 3121079"/>
              <a:gd name="connsiteY648" fmla="*/ 2761405 h 3960315"/>
              <a:gd name="connsiteX649" fmla="*/ 629345 w 3121079"/>
              <a:gd name="connsiteY649" fmla="*/ 2767272 h 3960315"/>
              <a:gd name="connsiteX650" fmla="*/ 627865 w 3121079"/>
              <a:gd name="connsiteY650" fmla="*/ 2763581 h 3960315"/>
              <a:gd name="connsiteX651" fmla="*/ 724526 w 3121079"/>
              <a:gd name="connsiteY651" fmla="*/ 2752119 h 3960315"/>
              <a:gd name="connsiteX652" fmla="*/ 764826 w 3121079"/>
              <a:gd name="connsiteY652" fmla="*/ 2765241 h 3960315"/>
              <a:gd name="connsiteX653" fmla="*/ 774420 w 3121079"/>
              <a:gd name="connsiteY653" fmla="*/ 2772941 h 3960315"/>
              <a:gd name="connsiteX654" fmla="*/ 784536 w 3121079"/>
              <a:gd name="connsiteY654" fmla="*/ 2788021 h 3960315"/>
              <a:gd name="connsiteX655" fmla="*/ 794418 w 3121079"/>
              <a:gd name="connsiteY655" fmla="*/ 2789338 h 3960315"/>
              <a:gd name="connsiteX656" fmla="*/ 810734 w 3121079"/>
              <a:gd name="connsiteY656" fmla="*/ 2796994 h 3960315"/>
              <a:gd name="connsiteX657" fmla="*/ 828062 w 3121079"/>
              <a:gd name="connsiteY657" fmla="*/ 2811759 h 3960315"/>
              <a:gd name="connsiteX658" fmla="*/ 852454 w 3121079"/>
              <a:gd name="connsiteY658" fmla="*/ 2848165 h 3960315"/>
              <a:gd name="connsiteX659" fmla="*/ 863655 w 3121079"/>
              <a:gd name="connsiteY659" fmla="*/ 2873925 h 3960315"/>
              <a:gd name="connsiteX660" fmla="*/ 854050 w 3121079"/>
              <a:gd name="connsiteY660" fmla="*/ 2881017 h 3960315"/>
              <a:gd name="connsiteX661" fmla="*/ 796346 w 3121079"/>
              <a:gd name="connsiteY661" fmla="*/ 2895315 h 3960315"/>
              <a:gd name="connsiteX662" fmla="*/ 796347 w 3121079"/>
              <a:gd name="connsiteY662" fmla="*/ 2895314 h 3960315"/>
              <a:gd name="connsiteX663" fmla="*/ 699282 w 3121079"/>
              <a:gd name="connsiteY663" fmla="*/ 2890135 h 3960315"/>
              <a:gd name="connsiteX664" fmla="*/ 685678 w 3121079"/>
              <a:gd name="connsiteY664" fmla="*/ 2886266 h 3960315"/>
              <a:gd name="connsiteX665" fmla="*/ 669888 w 3121079"/>
              <a:gd name="connsiteY665" fmla="*/ 2878384 h 3960315"/>
              <a:gd name="connsiteX666" fmla="*/ 662399 w 3121079"/>
              <a:gd name="connsiteY666" fmla="*/ 2872615 h 3960315"/>
              <a:gd name="connsiteX667" fmla="*/ 660459 w 3121079"/>
              <a:gd name="connsiteY667" fmla="*/ 2864805 h 3960315"/>
              <a:gd name="connsiteX668" fmla="*/ 653878 w 3121079"/>
              <a:gd name="connsiteY668" fmla="*/ 2860392 h 3960315"/>
              <a:gd name="connsiteX669" fmla="*/ 644912 w 3121079"/>
              <a:gd name="connsiteY669" fmla="*/ 2856198 h 3960315"/>
              <a:gd name="connsiteX670" fmla="*/ 624273 w 3121079"/>
              <a:gd name="connsiteY670" fmla="*/ 2834965 h 3960315"/>
              <a:gd name="connsiteX671" fmla="*/ 590311 w 3121079"/>
              <a:gd name="connsiteY671" fmla="*/ 2790240 h 3960315"/>
              <a:gd name="connsiteX672" fmla="*/ 610510 w 3121079"/>
              <a:gd name="connsiteY672" fmla="*/ 2794247 h 3960315"/>
              <a:gd name="connsiteX673" fmla="*/ 602339 w 3121079"/>
              <a:gd name="connsiteY673" fmla="*/ 2801763 h 3960315"/>
              <a:gd name="connsiteX674" fmla="*/ 631222 w 3121079"/>
              <a:gd name="connsiteY674" fmla="*/ 2814688 h 3960315"/>
              <a:gd name="connsiteX675" fmla="*/ 643277 w 3121079"/>
              <a:gd name="connsiteY675" fmla="*/ 2822751 h 3960315"/>
              <a:gd name="connsiteX676" fmla="*/ 674258 w 3121079"/>
              <a:gd name="connsiteY676" fmla="*/ 2854304 h 3960315"/>
              <a:gd name="connsiteX677" fmla="*/ 679333 w 3121079"/>
              <a:gd name="connsiteY677" fmla="*/ 2860855 h 3960315"/>
              <a:gd name="connsiteX678" fmla="*/ 695168 w 3121079"/>
              <a:gd name="connsiteY678" fmla="*/ 2868740 h 3960315"/>
              <a:gd name="connsiteX679" fmla="*/ 708687 w 3121079"/>
              <a:gd name="connsiteY679" fmla="*/ 2873480 h 3960315"/>
              <a:gd name="connsiteX680" fmla="*/ 755448 w 3121079"/>
              <a:gd name="connsiteY680" fmla="*/ 2884602 h 3960315"/>
              <a:gd name="connsiteX681" fmla="*/ 833329 w 3121079"/>
              <a:gd name="connsiteY681" fmla="*/ 2865992 h 3960315"/>
              <a:gd name="connsiteX682" fmla="*/ 793991 w 3121079"/>
              <a:gd name="connsiteY682" fmla="*/ 2819178 h 3960315"/>
              <a:gd name="connsiteX683" fmla="*/ 778510 w 3121079"/>
              <a:gd name="connsiteY683" fmla="*/ 2804923 h 3960315"/>
              <a:gd name="connsiteX684" fmla="*/ 745084 w 3121079"/>
              <a:gd name="connsiteY684" fmla="*/ 2782531 h 3960315"/>
              <a:gd name="connsiteX685" fmla="*/ 729681 w 3121079"/>
              <a:gd name="connsiteY685" fmla="*/ 2773294 h 3960315"/>
              <a:gd name="connsiteX686" fmla="*/ 718470 w 3121079"/>
              <a:gd name="connsiteY686" fmla="*/ 2773301 h 3960315"/>
              <a:gd name="connsiteX687" fmla="*/ 654805 w 3121079"/>
              <a:gd name="connsiteY687" fmla="*/ 2786162 h 3960315"/>
              <a:gd name="connsiteX688" fmla="*/ 724526 w 3121079"/>
              <a:gd name="connsiteY688" fmla="*/ 2752119 h 3960315"/>
              <a:gd name="connsiteX689" fmla="*/ 713038 w 3121079"/>
              <a:gd name="connsiteY689" fmla="*/ 2730109 h 3960315"/>
              <a:gd name="connsiteX690" fmla="*/ 715389 w 3121079"/>
              <a:gd name="connsiteY690" fmla="*/ 2732746 h 3960315"/>
              <a:gd name="connsiteX691" fmla="*/ 711248 w 3121079"/>
              <a:gd name="connsiteY691" fmla="*/ 2736936 h 3960315"/>
              <a:gd name="connsiteX692" fmla="*/ 709320 w 3121079"/>
              <a:gd name="connsiteY692" fmla="*/ 2732514 h 3960315"/>
              <a:gd name="connsiteX693" fmla="*/ 713038 w 3121079"/>
              <a:gd name="connsiteY693" fmla="*/ 2730109 h 3960315"/>
              <a:gd name="connsiteX694" fmla="*/ 2619970 w 3121079"/>
              <a:gd name="connsiteY694" fmla="*/ 2721364 h 3960315"/>
              <a:gd name="connsiteX695" fmla="*/ 2632788 w 3121079"/>
              <a:gd name="connsiteY695" fmla="*/ 2729614 h 3960315"/>
              <a:gd name="connsiteX696" fmla="*/ 2617670 w 3121079"/>
              <a:gd name="connsiteY696" fmla="*/ 2804439 h 3960315"/>
              <a:gd name="connsiteX697" fmla="*/ 2613823 w 3121079"/>
              <a:gd name="connsiteY697" fmla="*/ 2820805 h 3960315"/>
              <a:gd name="connsiteX698" fmla="*/ 2610799 w 3121079"/>
              <a:gd name="connsiteY698" fmla="*/ 2827449 h 3960315"/>
              <a:gd name="connsiteX699" fmla="*/ 2601884 w 3121079"/>
              <a:gd name="connsiteY699" fmla="*/ 2845187 h 3960315"/>
              <a:gd name="connsiteX700" fmla="*/ 2603419 w 3121079"/>
              <a:gd name="connsiteY700" fmla="*/ 2857807 h 3960315"/>
              <a:gd name="connsiteX701" fmla="*/ 2596495 w 3121079"/>
              <a:gd name="connsiteY701" fmla="*/ 2869213 h 3960315"/>
              <a:gd name="connsiteX702" fmla="*/ 2595498 w 3121079"/>
              <a:gd name="connsiteY702" fmla="*/ 2882908 h 3960315"/>
              <a:gd name="connsiteX703" fmla="*/ 2591692 w 3121079"/>
              <a:gd name="connsiteY703" fmla="*/ 2904270 h 3960315"/>
              <a:gd name="connsiteX704" fmla="*/ 2583324 w 3121079"/>
              <a:gd name="connsiteY704" fmla="*/ 2909767 h 3960315"/>
              <a:gd name="connsiteX705" fmla="*/ 2581278 w 3121079"/>
              <a:gd name="connsiteY705" fmla="*/ 2915816 h 3960315"/>
              <a:gd name="connsiteX706" fmla="*/ 2585357 w 3121079"/>
              <a:gd name="connsiteY706" fmla="*/ 2915824 h 3960315"/>
              <a:gd name="connsiteX707" fmla="*/ 2581782 w 3121079"/>
              <a:gd name="connsiteY707" fmla="*/ 2921314 h 3960315"/>
              <a:gd name="connsiteX708" fmla="*/ 2578546 w 3121079"/>
              <a:gd name="connsiteY708" fmla="*/ 2924975 h 3960315"/>
              <a:gd name="connsiteX709" fmla="*/ 2573327 w 3121079"/>
              <a:gd name="connsiteY709" fmla="*/ 2932107 h 3960315"/>
              <a:gd name="connsiteX710" fmla="*/ 2570076 w 3121079"/>
              <a:gd name="connsiteY710" fmla="*/ 2938803 h 3960315"/>
              <a:gd name="connsiteX711" fmla="*/ 2515592 w 3121079"/>
              <a:gd name="connsiteY711" fmla="*/ 2983843 h 3960315"/>
              <a:gd name="connsiteX712" fmla="*/ 2465116 w 3121079"/>
              <a:gd name="connsiteY712" fmla="*/ 3003385 h 3960315"/>
              <a:gd name="connsiteX713" fmla="*/ 2460587 w 3121079"/>
              <a:gd name="connsiteY713" fmla="*/ 3001325 h 3960315"/>
              <a:gd name="connsiteX714" fmla="*/ 2370595 w 3121079"/>
              <a:gd name="connsiteY714" fmla="*/ 3019345 h 3960315"/>
              <a:gd name="connsiteX715" fmla="*/ 2366276 w 3121079"/>
              <a:gd name="connsiteY715" fmla="*/ 3016763 h 3960315"/>
              <a:gd name="connsiteX716" fmla="*/ 2344226 w 3121079"/>
              <a:gd name="connsiteY716" fmla="*/ 3012001 h 3960315"/>
              <a:gd name="connsiteX717" fmla="*/ 2325801 w 3121079"/>
              <a:gd name="connsiteY717" fmla="*/ 3007446 h 3960315"/>
              <a:gd name="connsiteX718" fmla="*/ 2320247 w 3121079"/>
              <a:gd name="connsiteY718" fmla="*/ 3003942 h 3960315"/>
              <a:gd name="connsiteX719" fmla="*/ 2301777 w 3121079"/>
              <a:gd name="connsiteY719" fmla="*/ 3001958 h 3960315"/>
              <a:gd name="connsiteX720" fmla="*/ 2281785 w 3121079"/>
              <a:gd name="connsiteY720" fmla="*/ 3000919 h 3960315"/>
              <a:gd name="connsiteX721" fmla="*/ 2251528 w 3121079"/>
              <a:gd name="connsiteY721" fmla="*/ 2999857 h 3960315"/>
              <a:gd name="connsiteX722" fmla="*/ 2233487 w 3121079"/>
              <a:gd name="connsiteY722" fmla="*/ 2997036 h 3960315"/>
              <a:gd name="connsiteX723" fmla="*/ 2230043 w 3121079"/>
              <a:gd name="connsiteY723" fmla="*/ 2993309 h 3960315"/>
              <a:gd name="connsiteX724" fmla="*/ 2216508 w 3121079"/>
              <a:gd name="connsiteY724" fmla="*/ 2992444 h 3960315"/>
              <a:gd name="connsiteX725" fmla="*/ 2189810 w 3121079"/>
              <a:gd name="connsiteY725" fmla="*/ 2985611 h 3960315"/>
              <a:gd name="connsiteX726" fmla="*/ 2189935 w 3121079"/>
              <a:gd name="connsiteY726" fmla="*/ 2985543 h 3960315"/>
              <a:gd name="connsiteX727" fmla="*/ 2189262 w 3121079"/>
              <a:gd name="connsiteY727" fmla="*/ 2984608 h 3960315"/>
              <a:gd name="connsiteX728" fmla="*/ 2189803 w 3121079"/>
              <a:gd name="connsiteY728" fmla="*/ 2985595 h 3960315"/>
              <a:gd name="connsiteX729" fmla="*/ 2188621 w 3121079"/>
              <a:gd name="connsiteY729" fmla="*/ 2985147 h 3960315"/>
              <a:gd name="connsiteX730" fmla="*/ 2171602 w 3121079"/>
              <a:gd name="connsiteY730" fmla="*/ 2982418 h 3960315"/>
              <a:gd name="connsiteX731" fmla="*/ 2140413 w 3121079"/>
              <a:gd name="connsiteY731" fmla="*/ 2980962 h 3960315"/>
              <a:gd name="connsiteX732" fmla="*/ 2091918 w 3121079"/>
              <a:gd name="connsiteY732" fmla="*/ 2981045 h 3960315"/>
              <a:gd name="connsiteX733" fmla="*/ 2028219 w 3121079"/>
              <a:gd name="connsiteY733" fmla="*/ 3010250 h 3960315"/>
              <a:gd name="connsiteX734" fmla="*/ 2022635 w 3121079"/>
              <a:gd name="connsiteY734" fmla="*/ 3034886 h 3960315"/>
              <a:gd name="connsiteX735" fmla="*/ 2021225 w 3121079"/>
              <a:gd name="connsiteY735" fmla="*/ 3062313 h 3960315"/>
              <a:gd name="connsiteX736" fmla="*/ 2031449 w 3121079"/>
              <a:gd name="connsiteY736" fmla="*/ 3093949 h 3960315"/>
              <a:gd name="connsiteX737" fmla="*/ 2062038 w 3121079"/>
              <a:gd name="connsiteY737" fmla="*/ 3208611 h 3960315"/>
              <a:gd name="connsiteX738" fmla="*/ 2076408 w 3121079"/>
              <a:gd name="connsiteY738" fmla="*/ 3278285 h 3960315"/>
              <a:gd name="connsiteX739" fmla="*/ 2081668 w 3121079"/>
              <a:gd name="connsiteY739" fmla="*/ 3283010 h 3960315"/>
              <a:gd name="connsiteX740" fmla="*/ 2073841 w 3121079"/>
              <a:gd name="connsiteY740" fmla="*/ 3291171 h 3960315"/>
              <a:gd name="connsiteX741" fmla="*/ 2080343 w 3121079"/>
              <a:gd name="connsiteY741" fmla="*/ 3287668 h 3960315"/>
              <a:gd name="connsiteX742" fmla="*/ 2086634 w 3121079"/>
              <a:gd name="connsiteY742" fmla="*/ 3306184 h 3960315"/>
              <a:gd name="connsiteX743" fmla="*/ 2074765 w 3121079"/>
              <a:gd name="connsiteY743" fmla="*/ 3309921 h 3960315"/>
              <a:gd name="connsiteX744" fmla="*/ 2069318 w 3121079"/>
              <a:gd name="connsiteY744" fmla="*/ 3309423 h 3960315"/>
              <a:gd name="connsiteX745" fmla="*/ 2069109 w 3121079"/>
              <a:gd name="connsiteY745" fmla="*/ 3314539 h 3960315"/>
              <a:gd name="connsiteX746" fmla="*/ 2073591 w 3121079"/>
              <a:gd name="connsiteY746" fmla="*/ 3314324 h 3960315"/>
              <a:gd name="connsiteX747" fmla="*/ 2073605 w 3121079"/>
              <a:gd name="connsiteY747" fmla="*/ 3314324 h 3960315"/>
              <a:gd name="connsiteX748" fmla="*/ 2087575 w 3121079"/>
              <a:gd name="connsiteY748" fmla="*/ 3316675 h 3960315"/>
              <a:gd name="connsiteX749" fmla="*/ 2085831 w 3121079"/>
              <a:gd name="connsiteY749" fmla="*/ 3334572 h 3960315"/>
              <a:gd name="connsiteX750" fmla="*/ 2076213 w 3121079"/>
              <a:gd name="connsiteY750" fmla="*/ 3335704 h 3960315"/>
              <a:gd name="connsiteX751" fmla="*/ 2085038 w 3121079"/>
              <a:gd name="connsiteY751" fmla="*/ 3340241 h 3960315"/>
              <a:gd name="connsiteX752" fmla="*/ 2093029 w 3121079"/>
              <a:gd name="connsiteY752" fmla="*/ 3346554 h 3960315"/>
              <a:gd name="connsiteX753" fmla="*/ 2094541 w 3121079"/>
              <a:gd name="connsiteY753" fmla="*/ 3362137 h 3960315"/>
              <a:gd name="connsiteX754" fmla="*/ 2116740 w 3121079"/>
              <a:gd name="connsiteY754" fmla="*/ 3441791 h 3960315"/>
              <a:gd name="connsiteX755" fmla="*/ 2121947 w 3121079"/>
              <a:gd name="connsiteY755" fmla="*/ 3456026 h 3960315"/>
              <a:gd name="connsiteX756" fmla="*/ 2133763 w 3121079"/>
              <a:gd name="connsiteY756" fmla="*/ 3476628 h 3960315"/>
              <a:gd name="connsiteX757" fmla="*/ 2137469 w 3121079"/>
              <a:gd name="connsiteY757" fmla="*/ 3488599 h 3960315"/>
              <a:gd name="connsiteX758" fmla="*/ 2229429 w 3121079"/>
              <a:gd name="connsiteY758" fmla="*/ 3703858 h 3960315"/>
              <a:gd name="connsiteX759" fmla="*/ 2244621 w 3121079"/>
              <a:gd name="connsiteY759" fmla="*/ 3739095 h 3960315"/>
              <a:gd name="connsiteX760" fmla="*/ 2247609 w 3121079"/>
              <a:gd name="connsiteY760" fmla="*/ 3749348 h 3960315"/>
              <a:gd name="connsiteX761" fmla="*/ 2271417 w 3121079"/>
              <a:gd name="connsiteY761" fmla="*/ 3819829 h 3960315"/>
              <a:gd name="connsiteX762" fmla="*/ 2252554 w 3121079"/>
              <a:gd name="connsiteY762" fmla="*/ 3837629 h 3960315"/>
              <a:gd name="connsiteX763" fmla="*/ 2135222 w 3121079"/>
              <a:gd name="connsiteY763" fmla="*/ 3568135 h 3960315"/>
              <a:gd name="connsiteX764" fmla="*/ 2115046 w 3121079"/>
              <a:gd name="connsiteY764" fmla="*/ 3487548 h 3960315"/>
              <a:gd name="connsiteX765" fmla="*/ 2107047 w 3121079"/>
              <a:gd name="connsiteY765" fmla="*/ 3469650 h 3960315"/>
              <a:gd name="connsiteX766" fmla="*/ 2086287 w 3121079"/>
              <a:gd name="connsiteY766" fmla="*/ 3407457 h 3960315"/>
              <a:gd name="connsiteX767" fmla="*/ 2087365 w 3121079"/>
              <a:gd name="connsiteY767" fmla="*/ 3394929 h 3960315"/>
              <a:gd name="connsiteX768" fmla="*/ 2085905 w 3121079"/>
              <a:gd name="connsiteY768" fmla="*/ 3388836 h 3960315"/>
              <a:gd name="connsiteX769" fmla="*/ 2085676 w 3121079"/>
              <a:gd name="connsiteY769" fmla="*/ 3387535 h 3960315"/>
              <a:gd name="connsiteX770" fmla="*/ 2065450 w 3121079"/>
              <a:gd name="connsiteY770" fmla="*/ 3295363 h 3960315"/>
              <a:gd name="connsiteX771" fmla="*/ 2056082 w 3121079"/>
              <a:gd name="connsiteY771" fmla="*/ 3286905 h 3960315"/>
              <a:gd name="connsiteX772" fmla="*/ 2046155 w 3121079"/>
              <a:gd name="connsiteY772" fmla="*/ 3241050 h 3960315"/>
              <a:gd name="connsiteX773" fmla="*/ 2051365 w 3121079"/>
              <a:gd name="connsiteY773" fmla="*/ 3233561 h 3960315"/>
              <a:gd name="connsiteX774" fmla="*/ 2038882 w 3121079"/>
              <a:gd name="connsiteY774" fmla="*/ 3219188 h 3960315"/>
              <a:gd name="connsiteX775" fmla="*/ 2032486 w 3121079"/>
              <a:gd name="connsiteY775" fmla="*/ 3185774 h 3960315"/>
              <a:gd name="connsiteX776" fmla="*/ 2028928 w 3121079"/>
              <a:gd name="connsiteY776" fmla="*/ 3185979 h 3960315"/>
              <a:gd name="connsiteX777" fmla="*/ 2008708 w 3121079"/>
              <a:gd name="connsiteY777" fmla="*/ 3113300 h 3960315"/>
              <a:gd name="connsiteX778" fmla="*/ 1997655 w 3121079"/>
              <a:gd name="connsiteY778" fmla="*/ 3097848 h 3960315"/>
              <a:gd name="connsiteX779" fmla="*/ 1997385 w 3121079"/>
              <a:gd name="connsiteY779" fmla="*/ 3120193 h 3960315"/>
              <a:gd name="connsiteX780" fmla="*/ 2029400 w 3121079"/>
              <a:gd name="connsiteY780" fmla="*/ 3232710 h 3960315"/>
              <a:gd name="connsiteX781" fmla="*/ 2050258 w 3121079"/>
              <a:gd name="connsiteY781" fmla="*/ 3355600 h 3960315"/>
              <a:gd name="connsiteX782" fmla="*/ 2057422 w 3121079"/>
              <a:gd name="connsiteY782" fmla="*/ 3393857 h 3960315"/>
              <a:gd name="connsiteX783" fmla="*/ 2063936 w 3121079"/>
              <a:gd name="connsiteY783" fmla="*/ 3397439 h 3960315"/>
              <a:gd name="connsiteX784" fmla="*/ 2086044 w 3121079"/>
              <a:gd name="connsiteY784" fmla="*/ 3454947 h 3960315"/>
              <a:gd name="connsiteX785" fmla="*/ 2060451 w 3121079"/>
              <a:gd name="connsiteY785" fmla="*/ 3450726 h 3960315"/>
              <a:gd name="connsiteX786" fmla="*/ 2029299 w 3121079"/>
              <a:gd name="connsiteY786" fmla="*/ 3357211 h 3960315"/>
              <a:gd name="connsiteX787" fmla="*/ 2019634 w 3121079"/>
              <a:gd name="connsiteY787" fmla="*/ 3258179 h 3960315"/>
              <a:gd name="connsiteX788" fmla="*/ 1977808 w 3121079"/>
              <a:gd name="connsiteY788" fmla="*/ 3126060 h 3960315"/>
              <a:gd name="connsiteX789" fmla="*/ 1982319 w 3121079"/>
              <a:gd name="connsiteY789" fmla="*/ 3116750 h 3960315"/>
              <a:gd name="connsiteX790" fmla="*/ 1998558 w 3121079"/>
              <a:gd name="connsiteY790" fmla="*/ 3087657 h 3960315"/>
              <a:gd name="connsiteX791" fmla="*/ 1996794 w 3121079"/>
              <a:gd name="connsiteY791" fmla="*/ 3062799 h 3960315"/>
              <a:gd name="connsiteX792" fmla="*/ 1999417 w 3121079"/>
              <a:gd name="connsiteY792" fmla="*/ 3030909 h 3960315"/>
              <a:gd name="connsiteX793" fmla="*/ 2001991 w 3121079"/>
              <a:gd name="connsiteY793" fmla="*/ 3011083 h 3960315"/>
              <a:gd name="connsiteX794" fmla="*/ 2005329 w 3121079"/>
              <a:gd name="connsiteY794" fmla="*/ 3004467 h 3960315"/>
              <a:gd name="connsiteX795" fmla="*/ 2107106 w 3121079"/>
              <a:gd name="connsiteY795" fmla="*/ 2966373 h 3960315"/>
              <a:gd name="connsiteX796" fmla="*/ 2108706 w 3121079"/>
              <a:gd name="connsiteY796" fmla="*/ 2963131 h 3960315"/>
              <a:gd name="connsiteX797" fmla="*/ 2134630 w 3121079"/>
              <a:gd name="connsiteY797" fmla="*/ 2958073 h 3960315"/>
              <a:gd name="connsiteX798" fmla="*/ 2194053 w 3121079"/>
              <a:gd name="connsiteY798" fmla="*/ 2969337 h 3960315"/>
              <a:gd name="connsiteX799" fmla="*/ 2198108 w 3121079"/>
              <a:gd name="connsiteY799" fmla="*/ 2969526 h 3960315"/>
              <a:gd name="connsiteX800" fmla="*/ 2217615 w 3121079"/>
              <a:gd name="connsiteY800" fmla="*/ 2970872 h 3960315"/>
              <a:gd name="connsiteX801" fmla="*/ 2240892 w 3121079"/>
              <a:gd name="connsiteY801" fmla="*/ 2976484 h 3960315"/>
              <a:gd name="connsiteX802" fmla="*/ 2266686 w 3121079"/>
              <a:gd name="connsiteY802" fmla="*/ 2979252 h 3960315"/>
              <a:gd name="connsiteX803" fmla="*/ 2313808 w 3121079"/>
              <a:gd name="connsiteY803" fmla="*/ 2981694 h 3960315"/>
              <a:gd name="connsiteX804" fmla="*/ 2316907 w 3121079"/>
              <a:gd name="connsiteY804" fmla="*/ 2986034 h 3960315"/>
              <a:gd name="connsiteX805" fmla="*/ 2315686 w 3121079"/>
              <a:gd name="connsiteY805" fmla="*/ 2989183 h 3960315"/>
              <a:gd name="connsiteX806" fmla="*/ 2356767 w 3121079"/>
              <a:gd name="connsiteY806" fmla="*/ 2994374 h 3960315"/>
              <a:gd name="connsiteX807" fmla="*/ 2380067 w 3121079"/>
              <a:gd name="connsiteY807" fmla="*/ 2997213 h 3960315"/>
              <a:gd name="connsiteX808" fmla="*/ 2405091 w 3121079"/>
              <a:gd name="connsiteY808" fmla="*/ 2999714 h 3960315"/>
              <a:gd name="connsiteX809" fmla="*/ 2465851 w 3121079"/>
              <a:gd name="connsiteY809" fmla="*/ 2989602 h 3960315"/>
              <a:gd name="connsiteX810" fmla="*/ 2466998 w 3121079"/>
              <a:gd name="connsiteY810" fmla="*/ 2984252 h 3960315"/>
              <a:gd name="connsiteX811" fmla="*/ 2510621 w 3121079"/>
              <a:gd name="connsiteY811" fmla="*/ 2961186 h 3960315"/>
              <a:gd name="connsiteX812" fmla="*/ 2530838 w 3121079"/>
              <a:gd name="connsiteY812" fmla="*/ 2951808 h 3960315"/>
              <a:gd name="connsiteX813" fmla="*/ 2544738 w 3121079"/>
              <a:gd name="connsiteY813" fmla="*/ 2939055 h 3960315"/>
              <a:gd name="connsiteX814" fmla="*/ 2543279 w 3121079"/>
              <a:gd name="connsiteY814" fmla="*/ 2935268 h 3960315"/>
              <a:gd name="connsiteX815" fmla="*/ 2559032 w 3121079"/>
              <a:gd name="connsiteY815" fmla="*/ 2918907 h 3960315"/>
              <a:gd name="connsiteX816" fmla="*/ 2557225 w 3121079"/>
              <a:gd name="connsiteY816" fmla="*/ 2915676 h 3960315"/>
              <a:gd name="connsiteX817" fmla="*/ 2571905 w 3121079"/>
              <a:gd name="connsiteY817" fmla="*/ 2885902 h 3960315"/>
              <a:gd name="connsiteX818" fmla="*/ 2575455 w 3121079"/>
              <a:gd name="connsiteY818" fmla="*/ 2854581 h 3960315"/>
              <a:gd name="connsiteX819" fmla="*/ 2583475 w 3121079"/>
              <a:gd name="connsiteY819" fmla="*/ 2838129 h 3960315"/>
              <a:gd name="connsiteX820" fmla="*/ 2586516 w 3121079"/>
              <a:gd name="connsiteY820" fmla="*/ 2831478 h 3960315"/>
              <a:gd name="connsiteX821" fmla="*/ 2592664 w 3121079"/>
              <a:gd name="connsiteY821" fmla="*/ 2822665 h 3960315"/>
              <a:gd name="connsiteX822" fmla="*/ 2589794 w 3121079"/>
              <a:gd name="connsiteY822" fmla="*/ 2821016 h 3960315"/>
              <a:gd name="connsiteX823" fmla="*/ 2592824 w 3121079"/>
              <a:gd name="connsiteY823" fmla="*/ 2810501 h 3960315"/>
              <a:gd name="connsiteX824" fmla="*/ 2594608 w 3121079"/>
              <a:gd name="connsiteY824" fmla="*/ 2803355 h 3960315"/>
              <a:gd name="connsiteX825" fmla="*/ 2601320 w 3121079"/>
              <a:gd name="connsiteY825" fmla="*/ 2789059 h 3960315"/>
              <a:gd name="connsiteX826" fmla="*/ 2604086 w 3121079"/>
              <a:gd name="connsiteY826" fmla="*/ 2764488 h 3960315"/>
              <a:gd name="connsiteX827" fmla="*/ 2614276 w 3121079"/>
              <a:gd name="connsiteY827" fmla="*/ 2734240 h 3960315"/>
              <a:gd name="connsiteX828" fmla="*/ 2619970 w 3121079"/>
              <a:gd name="connsiteY828" fmla="*/ 2721364 h 3960315"/>
              <a:gd name="connsiteX829" fmla="*/ 573212 w 3121079"/>
              <a:gd name="connsiteY829" fmla="*/ 2720483 h 3960315"/>
              <a:gd name="connsiteX830" fmla="*/ 573135 w 3121079"/>
              <a:gd name="connsiteY830" fmla="*/ 2721618 h 3960315"/>
              <a:gd name="connsiteX831" fmla="*/ 572586 w 3121079"/>
              <a:gd name="connsiteY831" fmla="*/ 2721816 h 3960315"/>
              <a:gd name="connsiteX832" fmla="*/ 573212 w 3121079"/>
              <a:gd name="connsiteY832" fmla="*/ 2720483 h 3960315"/>
              <a:gd name="connsiteX833" fmla="*/ 573310 w 3121079"/>
              <a:gd name="connsiteY833" fmla="*/ 2719166 h 3960315"/>
              <a:gd name="connsiteX834" fmla="*/ 572584 w 3121079"/>
              <a:gd name="connsiteY834" fmla="*/ 2721817 h 3960315"/>
              <a:gd name="connsiteX835" fmla="*/ 573135 w 3121079"/>
              <a:gd name="connsiteY835" fmla="*/ 2721618 h 3960315"/>
              <a:gd name="connsiteX836" fmla="*/ 573631 w 3121079"/>
              <a:gd name="connsiteY836" fmla="*/ 2721422 h 3960315"/>
              <a:gd name="connsiteX837" fmla="*/ 573214 w 3121079"/>
              <a:gd name="connsiteY837" fmla="*/ 2720482 h 3960315"/>
              <a:gd name="connsiteX838" fmla="*/ 573310 w 3121079"/>
              <a:gd name="connsiteY838" fmla="*/ 2719166 h 3960315"/>
              <a:gd name="connsiteX839" fmla="*/ 923014 w 3121079"/>
              <a:gd name="connsiteY839" fmla="*/ 2714599 h 3960315"/>
              <a:gd name="connsiteX840" fmla="*/ 923752 w 3121079"/>
              <a:gd name="connsiteY840" fmla="*/ 2717051 h 3960315"/>
              <a:gd name="connsiteX841" fmla="*/ 923014 w 3121079"/>
              <a:gd name="connsiteY841" fmla="*/ 2714599 h 3960315"/>
              <a:gd name="connsiteX842" fmla="*/ 588301 w 3121079"/>
              <a:gd name="connsiteY842" fmla="*/ 2710463 h 3960315"/>
              <a:gd name="connsiteX843" fmla="*/ 588609 w 3121079"/>
              <a:gd name="connsiteY843" fmla="*/ 2714876 h 3960315"/>
              <a:gd name="connsiteX844" fmla="*/ 588611 w 3121079"/>
              <a:gd name="connsiteY844" fmla="*/ 2714875 h 3960315"/>
              <a:gd name="connsiteX845" fmla="*/ 587094 w 3121079"/>
              <a:gd name="connsiteY845" fmla="*/ 2716923 h 3960315"/>
              <a:gd name="connsiteX846" fmla="*/ 585920 w 3121079"/>
              <a:gd name="connsiteY846" fmla="*/ 2715843 h 3960315"/>
              <a:gd name="connsiteX847" fmla="*/ 588301 w 3121079"/>
              <a:gd name="connsiteY847" fmla="*/ 2710463 h 3960315"/>
              <a:gd name="connsiteX848" fmla="*/ 926093 w 3121079"/>
              <a:gd name="connsiteY848" fmla="*/ 2705474 h 3960315"/>
              <a:gd name="connsiteX849" fmla="*/ 926274 w 3121079"/>
              <a:gd name="connsiteY849" fmla="*/ 2705631 h 3960315"/>
              <a:gd name="connsiteX850" fmla="*/ 926273 w 3121079"/>
              <a:gd name="connsiteY850" fmla="*/ 2705631 h 3960315"/>
              <a:gd name="connsiteX851" fmla="*/ 925548 w 3121079"/>
              <a:gd name="connsiteY851" fmla="*/ 2706242 h 3960315"/>
              <a:gd name="connsiteX852" fmla="*/ 926093 w 3121079"/>
              <a:gd name="connsiteY852" fmla="*/ 2705474 h 3960315"/>
              <a:gd name="connsiteX853" fmla="*/ 759170 w 3121079"/>
              <a:gd name="connsiteY853" fmla="*/ 2680783 h 3960315"/>
              <a:gd name="connsiteX854" fmla="*/ 760832 w 3121079"/>
              <a:gd name="connsiteY854" fmla="*/ 2681196 h 3960315"/>
              <a:gd name="connsiteX855" fmla="*/ 759807 w 3121079"/>
              <a:gd name="connsiteY855" fmla="*/ 2682763 h 3960315"/>
              <a:gd name="connsiteX856" fmla="*/ 759170 w 3121079"/>
              <a:gd name="connsiteY856" fmla="*/ 2680783 h 3960315"/>
              <a:gd name="connsiteX857" fmla="*/ 444815 w 3121079"/>
              <a:gd name="connsiteY857" fmla="*/ 2678305 h 3960315"/>
              <a:gd name="connsiteX858" fmla="*/ 445552 w 3121079"/>
              <a:gd name="connsiteY858" fmla="*/ 2680758 h 3960315"/>
              <a:gd name="connsiteX859" fmla="*/ 444815 w 3121079"/>
              <a:gd name="connsiteY859" fmla="*/ 2678305 h 3960315"/>
              <a:gd name="connsiteX860" fmla="*/ 681067 w 3121079"/>
              <a:gd name="connsiteY860" fmla="*/ 2669811 h 3960315"/>
              <a:gd name="connsiteX861" fmla="*/ 675130 w 3121079"/>
              <a:gd name="connsiteY861" fmla="*/ 2670994 h 3960315"/>
              <a:gd name="connsiteX862" fmla="*/ 681067 w 3121079"/>
              <a:gd name="connsiteY862" fmla="*/ 2669811 h 3960315"/>
              <a:gd name="connsiteX863" fmla="*/ 559652 w 3121079"/>
              <a:gd name="connsiteY863" fmla="*/ 2662044 h 3960315"/>
              <a:gd name="connsiteX864" fmla="*/ 555779 w 3121079"/>
              <a:gd name="connsiteY864" fmla="*/ 2663796 h 3960315"/>
              <a:gd name="connsiteX865" fmla="*/ 560787 w 3121079"/>
              <a:gd name="connsiteY865" fmla="*/ 2665762 h 3960315"/>
              <a:gd name="connsiteX866" fmla="*/ 559652 w 3121079"/>
              <a:gd name="connsiteY866" fmla="*/ 2662044 h 3960315"/>
              <a:gd name="connsiteX867" fmla="*/ 550709 w 3121079"/>
              <a:gd name="connsiteY867" fmla="*/ 2661823 h 3960315"/>
              <a:gd name="connsiteX868" fmla="*/ 551386 w 3121079"/>
              <a:gd name="connsiteY868" fmla="*/ 2663740 h 3960315"/>
              <a:gd name="connsiteX869" fmla="*/ 552375 w 3121079"/>
              <a:gd name="connsiteY869" fmla="*/ 2662111 h 3960315"/>
              <a:gd name="connsiteX870" fmla="*/ 550709 w 3121079"/>
              <a:gd name="connsiteY870" fmla="*/ 2661823 h 3960315"/>
              <a:gd name="connsiteX871" fmla="*/ 582964 w 3121079"/>
              <a:gd name="connsiteY871" fmla="*/ 2637541 h 3960315"/>
              <a:gd name="connsiteX872" fmla="*/ 588683 w 3121079"/>
              <a:gd name="connsiteY872" fmla="*/ 2642030 h 3960315"/>
              <a:gd name="connsiteX873" fmla="*/ 585457 w 3121079"/>
              <a:gd name="connsiteY873" fmla="*/ 2640332 h 3960315"/>
              <a:gd name="connsiteX874" fmla="*/ 582964 w 3121079"/>
              <a:gd name="connsiteY874" fmla="*/ 2637541 h 3960315"/>
              <a:gd name="connsiteX875" fmla="*/ 1405464 w 3121079"/>
              <a:gd name="connsiteY875" fmla="*/ 2624955 h 3960315"/>
              <a:gd name="connsiteX876" fmla="*/ 1405797 w 3121079"/>
              <a:gd name="connsiteY876" fmla="*/ 2625499 h 3960315"/>
              <a:gd name="connsiteX877" fmla="*/ 1405823 w 3121079"/>
              <a:gd name="connsiteY877" fmla="*/ 2625542 h 3960315"/>
              <a:gd name="connsiteX878" fmla="*/ 1405855 w 3121079"/>
              <a:gd name="connsiteY878" fmla="*/ 2625686 h 3960315"/>
              <a:gd name="connsiteX879" fmla="*/ 1404735 w 3121079"/>
              <a:gd name="connsiteY879" fmla="*/ 2626280 h 3960315"/>
              <a:gd name="connsiteX880" fmla="*/ 2529996 w 3121079"/>
              <a:gd name="connsiteY880" fmla="*/ 2605768 h 3960315"/>
              <a:gd name="connsiteX881" fmla="*/ 2530513 w 3121079"/>
              <a:gd name="connsiteY881" fmla="*/ 2606378 h 3960315"/>
              <a:gd name="connsiteX882" fmla="*/ 2529308 w 3121079"/>
              <a:gd name="connsiteY882" fmla="*/ 2606492 h 3960315"/>
              <a:gd name="connsiteX883" fmla="*/ 581877 w 3121079"/>
              <a:gd name="connsiteY883" fmla="*/ 2594390 h 3960315"/>
              <a:gd name="connsiteX884" fmla="*/ 588998 w 3121079"/>
              <a:gd name="connsiteY884" fmla="*/ 2603811 h 3960315"/>
              <a:gd name="connsiteX885" fmla="*/ 585357 w 3121079"/>
              <a:gd name="connsiteY885" fmla="*/ 2607956 h 3960315"/>
              <a:gd name="connsiteX886" fmla="*/ 585586 w 3121079"/>
              <a:gd name="connsiteY886" fmla="*/ 2616174 h 3960315"/>
              <a:gd name="connsiteX887" fmla="*/ 594047 w 3121079"/>
              <a:gd name="connsiteY887" fmla="*/ 2656738 h 3960315"/>
              <a:gd name="connsiteX888" fmla="*/ 599442 w 3121079"/>
              <a:gd name="connsiteY888" fmla="*/ 2681668 h 3960315"/>
              <a:gd name="connsiteX889" fmla="*/ 605236 w 3121079"/>
              <a:gd name="connsiteY889" fmla="*/ 2714824 h 3960315"/>
              <a:gd name="connsiteX890" fmla="*/ 602752 w 3121079"/>
              <a:gd name="connsiteY890" fmla="*/ 2722457 h 3960315"/>
              <a:gd name="connsiteX891" fmla="*/ 600673 w 3121079"/>
              <a:gd name="connsiteY891" fmla="*/ 2725012 h 3960315"/>
              <a:gd name="connsiteX892" fmla="*/ 600771 w 3121079"/>
              <a:gd name="connsiteY892" fmla="*/ 2732158 h 3960315"/>
              <a:gd name="connsiteX893" fmla="*/ 601124 w 3121079"/>
              <a:gd name="connsiteY893" fmla="*/ 2742519 h 3960315"/>
              <a:gd name="connsiteX894" fmla="*/ 599863 w 3121079"/>
              <a:gd name="connsiteY894" fmla="*/ 2750392 h 3960315"/>
              <a:gd name="connsiteX895" fmla="*/ 586842 w 3121079"/>
              <a:gd name="connsiteY895" fmla="*/ 2763788 h 3960315"/>
              <a:gd name="connsiteX896" fmla="*/ 583063 w 3121079"/>
              <a:gd name="connsiteY896" fmla="*/ 2768767 h 3960315"/>
              <a:gd name="connsiteX897" fmla="*/ 581359 w 3121079"/>
              <a:gd name="connsiteY897" fmla="*/ 2775672 h 3960315"/>
              <a:gd name="connsiteX898" fmla="*/ 581357 w 3121079"/>
              <a:gd name="connsiteY898" fmla="*/ 2775674 h 3960315"/>
              <a:gd name="connsiteX899" fmla="*/ 581351 w 3121079"/>
              <a:gd name="connsiteY899" fmla="*/ 2775676 h 3960315"/>
              <a:gd name="connsiteX900" fmla="*/ 566312 w 3121079"/>
              <a:gd name="connsiteY900" fmla="*/ 2719759 h 3960315"/>
              <a:gd name="connsiteX901" fmla="*/ 562173 w 3121079"/>
              <a:gd name="connsiteY901" fmla="*/ 2714972 h 3960315"/>
              <a:gd name="connsiteX902" fmla="*/ 566335 w 3121079"/>
              <a:gd name="connsiteY902" fmla="*/ 2705609 h 3960315"/>
              <a:gd name="connsiteX903" fmla="*/ 559523 w 3121079"/>
              <a:gd name="connsiteY903" fmla="*/ 2707100 h 3960315"/>
              <a:gd name="connsiteX904" fmla="*/ 535596 w 3121079"/>
              <a:gd name="connsiteY904" fmla="*/ 2644213 h 3960315"/>
              <a:gd name="connsiteX905" fmla="*/ 523767 w 3121079"/>
              <a:gd name="connsiteY905" fmla="*/ 2605684 h 3960315"/>
              <a:gd name="connsiteX906" fmla="*/ 535966 w 3121079"/>
              <a:gd name="connsiteY906" fmla="*/ 2605400 h 3960315"/>
              <a:gd name="connsiteX907" fmla="*/ 540052 w 3121079"/>
              <a:gd name="connsiteY907" fmla="*/ 2609713 h 3960315"/>
              <a:gd name="connsiteX908" fmla="*/ 534774 w 3121079"/>
              <a:gd name="connsiteY908" fmla="*/ 2612828 h 3960315"/>
              <a:gd name="connsiteX909" fmla="*/ 531236 w 3121079"/>
              <a:gd name="connsiteY909" fmla="*/ 2619389 h 3960315"/>
              <a:gd name="connsiteX910" fmla="*/ 567344 w 3121079"/>
              <a:gd name="connsiteY910" fmla="*/ 2681332 h 3960315"/>
              <a:gd name="connsiteX911" fmla="*/ 572814 w 3121079"/>
              <a:gd name="connsiteY911" fmla="*/ 2682850 h 3960315"/>
              <a:gd name="connsiteX912" fmla="*/ 576919 w 3121079"/>
              <a:gd name="connsiteY912" fmla="*/ 2694796 h 3960315"/>
              <a:gd name="connsiteX913" fmla="*/ 585920 w 3121079"/>
              <a:gd name="connsiteY913" fmla="*/ 2715843 h 3960315"/>
              <a:gd name="connsiteX914" fmla="*/ 581104 w 3121079"/>
              <a:gd name="connsiteY914" fmla="*/ 2723196 h 3960315"/>
              <a:gd name="connsiteX915" fmla="*/ 587420 w 3121079"/>
              <a:gd name="connsiteY915" fmla="*/ 2726436 h 3960315"/>
              <a:gd name="connsiteX916" fmla="*/ 590707 w 3121079"/>
              <a:gd name="connsiteY916" fmla="*/ 2719821 h 3960315"/>
              <a:gd name="connsiteX917" fmla="*/ 588612 w 3121079"/>
              <a:gd name="connsiteY917" fmla="*/ 2714875 h 3960315"/>
              <a:gd name="connsiteX918" fmla="*/ 589570 w 3121079"/>
              <a:gd name="connsiteY918" fmla="*/ 2708321 h 3960315"/>
              <a:gd name="connsiteX919" fmla="*/ 588304 w 3121079"/>
              <a:gd name="connsiteY919" fmla="*/ 2710461 h 3960315"/>
              <a:gd name="connsiteX920" fmla="*/ 583321 w 3121079"/>
              <a:gd name="connsiteY920" fmla="*/ 2673401 h 3960315"/>
              <a:gd name="connsiteX921" fmla="*/ 576533 w 3121079"/>
              <a:gd name="connsiteY921" fmla="*/ 2629831 h 3960315"/>
              <a:gd name="connsiteX922" fmla="*/ 575481 w 3121079"/>
              <a:gd name="connsiteY922" fmla="*/ 2611133 h 3960315"/>
              <a:gd name="connsiteX923" fmla="*/ 575994 w 3121079"/>
              <a:gd name="connsiteY923" fmla="*/ 2596351 h 3960315"/>
              <a:gd name="connsiteX924" fmla="*/ 581877 w 3121079"/>
              <a:gd name="connsiteY924" fmla="*/ 2594390 h 3960315"/>
              <a:gd name="connsiteX925" fmla="*/ 369504 w 3121079"/>
              <a:gd name="connsiteY925" fmla="*/ 2587371 h 3960315"/>
              <a:gd name="connsiteX926" fmla="*/ 369245 w 3121079"/>
              <a:gd name="connsiteY926" fmla="*/ 2590141 h 3960315"/>
              <a:gd name="connsiteX927" fmla="*/ 369504 w 3121079"/>
              <a:gd name="connsiteY927" fmla="*/ 2587371 h 3960315"/>
              <a:gd name="connsiteX928" fmla="*/ 349704 w 3121079"/>
              <a:gd name="connsiteY928" fmla="*/ 2577894 h 3960315"/>
              <a:gd name="connsiteX929" fmla="*/ 347174 w 3121079"/>
              <a:gd name="connsiteY929" fmla="*/ 2579785 h 3960315"/>
              <a:gd name="connsiteX930" fmla="*/ 351049 w 3121079"/>
              <a:gd name="connsiteY930" fmla="*/ 2584085 h 3960315"/>
              <a:gd name="connsiteX931" fmla="*/ 352192 w 3121079"/>
              <a:gd name="connsiteY931" fmla="*/ 2579651 h 3960315"/>
              <a:gd name="connsiteX932" fmla="*/ 352191 w 3121079"/>
              <a:gd name="connsiteY932" fmla="*/ 2579651 h 3960315"/>
              <a:gd name="connsiteX933" fmla="*/ 349704 w 3121079"/>
              <a:gd name="connsiteY933" fmla="*/ 2577894 h 3960315"/>
              <a:gd name="connsiteX934" fmla="*/ 406622 w 3121079"/>
              <a:gd name="connsiteY934" fmla="*/ 2563369 h 3960315"/>
              <a:gd name="connsiteX935" fmla="*/ 406759 w 3121079"/>
              <a:gd name="connsiteY935" fmla="*/ 2564115 h 3960315"/>
              <a:gd name="connsiteX936" fmla="*/ 405998 w 3121079"/>
              <a:gd name="connsiteY936" fmla="*/ 2563425 h 3960315"/>
              <a:gd name="connsiteX937" fmla="*/ 406622 w 3121079"/>
              <a:gd name="connsiteY937" fmla="*/ 2563369 h 3960315"/>
              <a:gd name="connsiteX938" fmla="*/ 2601828 w 3121079"/>
              <a:gd name="connsiteY938" fmla="*/ 2552306 h 3960315"/>
              <a:gd name="connsiteX939" fmla="*/ 2603788 w 3121079"/>
              <a:gd name="connsiteY939" fmla="*/ 2555304 h 3960315"/>
              <a:gd name="connsiteX940" fmla="*/ 2612177 w 3121079"/>
              <a:gd name="connsiteY940" fmla="*/ 2553744 h 3960315"/>
              <a:gd name="connsiteX941" fmla="*/ 2613355 w 3121079"/>
              <a:gd name="connsiteY941" fmla="*/ 2555909 h 3960315"/>
              <a:gd name="connsiteX942" fmla="*/ 2616452 w 3121079"/>
              <a:gd name="connsiteY942" fmla="*/ 2566005 h 3960315"/>
              <a:gd name="connsiteX943" fmla="*/ 2610729 w 3121079"/>
              <a:gd name="connsiteY943" fmla="*/ 2577622 h 3960315"/>
              <a:gd name="connsiteX944" fmla="*/ 2614841 w 3121079"/>
              <a:gd name="connsiteY944" fmla="*/ 2587070 h 3960315"/>
              <a:gd name="connsiteX945" fmla="*/ 2616822 w 3121079"/>
              <a:gd name="connsiteY945" fmla="*/ 2610509 h 3960315"/>
              <a:gd name="connsiteX946" fmla="*/ 2621147 w 3121079"/>
              <a:gd name="connsiteY946" fmla="*/ 2630620 h 3960315"/>
              <a:gd name="connsiteX947" fmla="*/ 2622711 w 3121079"/>
              <a:gd name="connsiteY947" fmla="*/ 2635205 h 3960315"/>
              <a:gd name="connsiteX948" fmla="*/ 2633242 w 3121079"/>
              <a:gd name="connsiteY948" fmla="*/ 2659077 h 3960315"/>
              <a:gd name="connsiteX949" fmla="*/ 2640987 w 3121079"/>
              <a:gd name="connsiteY949" fmla="*/ 2674845 h 3960315"/>
              <a:gd name="connsiteX950" fmla="*/ 2647625 w 3121079"/>
              <a:gd name="connsiteY950" fmla="*/ 2691070 h 3960315"/>
              <a:gd name="connsiteX951" fmla="*/ 2655747 w 3121079"/>
              <a:gd name="connsiteY951" fmla="*/ 2693635 h 3960315"/>
              <a:gd name="connsiteX952" fmla="*/ 2687430 w 3121079"/>
              <a:gd name="connsiteY952" fmla="*/ 2683768 h 3960315"/>
              <a:gd name="connsiteX953" fmla="*/ 2688322 w 3121079"/>
              <a:gd name="connsiteY953" fmla="*/ 2645435 h 3960315"/>
              <a:gd name="connsiteX954" fmla="*/ 2699033 w 3121079"/>
              <a:gd name="connsiteY954" fmla="*/ 2638287 h 3960315"/>
              <a:gd name="connsiteX955" fmla="*/ 2696404 w 3121079"/>
              <a:gd name="connsiteY955" fmla="*/ 2636239 h 3960315"/>
              <a:gd name="connsiteX956" fmla="*/ 2687387 w 3121079"/>
              <a:gd name="connsiteY956" fmla="*/ 2627186 h 3960315"/>
              <a:gd name="connsiteX957" fmla="*/ 2688935 w 3121079"/>
              <a:gd name="connsiteY957" fmla="*/ 2606202 h 3960315"/>
              <a:gd name="connsiteX958" fmla="*/ 2692457 w 3121079"/>
              <a:gd name="connsiteY958" fmla="*/ 2599666 h 3960315"/>
              <a:gd name="connsiteX959" fmla="*/ 2700211 w 3121079"/>
              <a:gd name="connsiteY959" fmla="*/ 2608932 h 3960315"/>
              <a:gd name="connsiteX960" fmla="*/ 2706854 w 3121079"/>
              <a:gd name="connsiteY960" fmla="*/ 2613702 h 3960315"/>
              <a:gd name="connsiteX961" fmla="*/ 2701728 w 3121079"/>
              <a:gd name="connsiteY961" fmla="*/ 2626398 h 3960315"/>
              <a:gd name="connsiteX962" fmla="*/ 2703430 w 3121079"/>
              <a:gd name="connsiteY962" fmla="*/ 2631138 h 3960315"/>
              <a:gd name="connsiteX963" fmla="*/ 2707938 w 3121079"/>
              <a:gd name="connsiteY963" fmla="*/ 2650320 h 3960315"/>
              <a:gd name="connsiteX964" fmla="*/ 2705040 w 3121079"/>
              <a:gd name="connsiteY964" fmla="*/ 2665777 h 3960315"/>
              <a:gd name="connsiteX965" fmla="*/ 2705812 w 3121079"/>
              <a:gd name="connsiteY965" fmla="*/ 2668788 h 3960315"/>
              <a:gd name="connsiteX966" fmla="*/ 2699444 w 3121079"/>
              <a:gd name="connsiteY966" fmla="*/ 2712789 h 3960315"/>
              <a:gd name="connsiteX967" fmla="*/ 2649836 w 3121079"/>
              <a:gd name="connsiteY967" fmla="*/ 2722289 h 3960315"/>
              <a:gd name="connsiteX968" fmla="*/ 2646066 w 3121079"/>
              <a:gd name="connsiteY968" fmla="*/ 2713754 h 3960315"/>
              <a:gd name="connsiteX969" fmla="*/ 2625350 w 3121079"/>
              <a:gd name="connsiteY969" fmla="*/ 2691351 h 3960315"/>
              <a:gd name="connsiteX970" fmla="*/ 2616037 w 3121079"/>
              <a:gd name="connsiteY970" fmla="*/ 2674354 h 3960315"/>
              <a:gd name="connsiteX971" fmla="*/ 2612277 w 3121079"/>
              <a:gd name="connsiteY971" fmla="*/ 2668579 h 3960315"/>
              <a:gd name="connsiteX972" fmla="*/ 2598172 w 3121079"/>
              <a:gd name="connsiteY972" fmla="*/ 2619345 h 3960315"/>
              <a:gd name="connsiteX973" fmla="*/ 2602006 w 3121079"/>
              <a:gd name="connsiteY973" fmla="*/ 2574685 h 3960315"/>
              <a:gd name="connsiteX974" fmla="*/ 2601761 w 3121079"/>
              <a:gd name="connsiteY974" fmla="*/ 2567158 h 3960315"/>
              <a:gd name="connsiteX975" fmla="*/ 2601828 w 3121079"/>
              <a:gd name="connsiteY975" fmla="*/ 2552306 h 3960315"/>
              <a:gd name="connsiteX976" fmla="*/ 1517998 w 3121079"/>
              <a:gd name="connsiteY976" fmla="*/ 2533771 h 3960315"/>
              <a:gd name="connsiteX977" fmla="*/ 1517487 w 3121079"/>
              <a:gd name="connsiteY977" fmla="*/ 2537162 h 3960315"/>
              <a:gd name="connsiteX978" fmla="*/ 1522327 w 3121079"/>
              <a:gd name="connsiteY978" fmla="*/ 2535574 h 3960315"/>
              <a:gd name="connsiteX979" fmla="*/ 1517998 w 3121079"/>
              <a:gd name="connsiteY979" fmla="*/ 2533771 h 3960315"/>
              <a:gd name="connsiteX980" fmla="*/ 275423 w 3121079"/>
              <a:gd name="connsiteY980" fmla="*/ 2532895 h 3960315"/>
              <a:gd name="connsiteX981" fmla="*/ 280152 w 3121079"/>
              <a:gd name="connsiteY981" fmla="*/ 2533827 h 3960315"/>
              <a:gd name="connsiteX982" fmla="*/ 290782 w 3121079"/>
              <a:gd name="connsiteY982" fmla="*/ 2539956 h 3960315"/>
              <a:gd name="connsiteX983" fmla="*/ 294228 w 3121079"/>
              <a:gd name="connsiteY983" fmla="*/ 2543284 h 3960315"/>
              <a:gd name="connsiteX984" fmla="*/ 298368 w 3121079"/>
              <a:gd name="connsiteY984" fmla="*/ 2547765 h 3960315"/>
              <a:gd name="connsiteX985" fmla="*/ 328171 w 3121079"/>
              <a:gd name="connsiteY985" fmla="*/ 2556649 h 3960315"/>
              <a:gd name="connsiteX986" fmla="*/ 325799 w 3121079"/>
              <a:gd name="connsiteY986" fmla="*/ 2561378 h 3960315"/>
              <a:gd name="connsiteX987" fmla="*/ 350157 w 3121079"/>
              <a:gd name="connsiteY987" fmla="*/ 2565609 h 3960315"/>
              <a:gd name="connsiteX988" fmla="*/ 357293 w 3121079"/>
              <a:gd name="connsiteY988" fmla="*/ 2575120 h 3960315"/>
              <a:gd name="connsiteX989" fmla="*/ 372754 w 3121079"/>
              <a:gd name="connsiteY989" fmla="*/ 2575473 h 3960315"/>
              <a:gd name="connsiteX990" fmla="*/ 391450 w 3121079"/>
              <a:gd name="connsiteY990" fmla="*/ 2586133 h 3960315"/>
              <a:gd name="connsiteX991" fmla="*/ 400150 w 3121079"/>
              <a:gd name="connsiteY991" fmla="*/ 2594454 h 3960315"/>
              <a:gd name="connsiteX992" fmla="*/ 432400 w 3121079"/>
              <a:gd name="connsiteY992" fmla="*/ 2639971 h 3960315"/>
              <a:gd name="connsiteX993" fmla="*/ 441956 w 3121079"/>
              <a:gd name="connsiteY993" fmla="*/ 2661636 h 3960315"/>
              <a:gd name="connsiteX994" fmla="*/ 450807 w 3121079"/>
              <a:gd name="connsiteY994" fmla="*/ 2672183 h 3960315"/>
              <a:gd name="connsiteX995" fmla="*/ 465891 w 3121079"/>
              <a:gd name="connsiteY995" fmla="*/ 2693609 h 3960315"/>
              <a:gd name="connsiteX996" fmla="*/ 460658 w 3121079"/>
              <a:gd name="connsiteY996" fmla="*/ 2700022 h 3960315"/>
              <a:gd name="connsiteX997" fmla="*/ 461630 w 3121079"/>
              <a:gd name="connsiteY997" fmla="*/ 2705030 h 3960315"/>
              <a:gd name="connsiteX998" fmla="*/ 467124 w 3121079"/>
              <a:gd name="connsiteY998" fmla="*/ 2708653 h 3960315"/>
              <a:gd name="connsiteX999" fmla="*/ 477748 w 3121079"/>
              <a:gd name="connsiteY999" fmla="*/ 2720026 h 3960315"/>
              <a:gd name="connsiteX1000" fmla="*/ 489953 w 3121079"/>
              <a:gd name="connsiteY1000" fmla="*/ 2739368 h 3960315"/>
              <a:gd name="connsiteX1001" fmla="*/ 493963 w 3121079"/>
              <a:gd name="connsiteY1001" fmla="*/ 2752133 h 3960315"/>
              <a:gd name="connsiteX1002" fmla="*/ 499193 w 3121079"/>
              <a:gd name="connsiteY1002" fmla="*/ 2775318 h 3960315"/>
              <a:gd name="connsiteX1003" fmla="*/ 525310 w 3121079"/>
              <a:gd name="connsiteY1003" fmla="*/ 2789163 h 3960315"/>
              <a:gd name="connsiteX1004" fmla="*/ 521900 w 3121079"/>
              <a:gd name="connsiteY1004" fmla="*/ 2794532 h 3960315"/>
              <a:gd name="connsiteX1005" fmla="*/ 515338 w 3121079"/>
              <a:gd name="connsiteY1005" fmla="*/ 2807358 h 3960315"/>
              <a:gd name="connsiteX1006" fmla="*/ 507824 w 3121079"/>
              <a:gd name="connsiteY1006" fmla="*/ 2814443 h 3960315"/>
              <a:gd name="connsiteX1007" fmla="*/ 491196 w 3121079"/>
              <a:gd name="connsiteY1007" fmla="*/ 2816857 h 3960315"/>
              <a:gd name="connsiteX1008" fmla="*/ 491982 w 3121079"/>
              <a:gd name="connsiteY1008" fmla="*/ 2810087 h 3960315"/>
              <a:gd name="connsiteX1009" fmla="*/ 487095 w 3121079"/>
              <a:gd name="connsiteY1009" fmla="*/ 2815581 h 3960315"/>
              <a:gd name="connsiteX1010" fmla="*/ 474681 w 3121079"/>
              <a:gd name="connsiteY1010" fmla="*/ 2822639 h 3960315"/>
              <a:gd name="connsiteX1011" fmla="*/ 466511 w 3121079"/>
              <a:gd name="connsiteY1011" fmla="*/ 2822265 h 3960315"/>
              <a:gd name="connsiteX1012" fmla="*/ 435179 w 3121079"/>
              <a:gd name="connsiteY1012" fmla="*/ 2821933 h 3960315"/>
              <a:gd name="connsiteX1013" fmla="*/ 429863 w 3121079"/>
              <a:gd name="connsiteY1013" fmla="*/ 2821250 h 3960315"/>
              <a:gd name="connsiteX1014" fmla="*/ 413711 w 3121079"/>
              <a:gd name="connsiteY1014" fmla="*/ 2817740 h 3960315"/>
              <a:gd name="connsiteX1015" fmla="*/ 409470 w 3121079"/>
              <a:gd name="connsiteY1015" fmla="*/ 2817663 h 3960315"/>
              <a:gd name="connsiteX1016" fmla="*/ 390440 w 3121079"/>
              <a:gd name="connsiteY1016" fmla="*/ 2823884 h 3960315"/>
              <a:gd name="connsiteX1017" fmla="*/ 384731 w 3121079"/>
              <a:gd name="connsiteY1017" fmla="*/ 2831152 h 3960315"/>
              <a:gd name="connsiteX1018" fmla="*/ 376860 w 3121079"/>
              <a:gd name="connsiteY1018" fmla="*/ 2830584 h 3960315"/>
              <a:gd name="connsiteX1019" fmla="*/ 360382 w 3121079"/>
              <a:gd name="connsiteY1019" fmla="*/ 2834179 h 3960315"/>
              <a:gd name="connsiteX1020" fmla="*/ 360387 w 3121079"/>
              <a:gd name="connsiteY1020" fmla="*/ 2832727 h 3960315"/>
              <a:gd name="connsiteX1021" fmla="*/ 359733 w 3121079"/>
              <a:gd name="connsiteY1021" fmla="*/ 2833025 h 3960315"/>
              <a:gd name="connsiteX1022" fmla="*/ 359707 w 3121079"/>
              <a:gd name="connsiteY1022" fmla="*/ 2832978 h 3960315"/>
              <a:gd name="connsiteX1023" fmla="*/ 359722 w 3121079"/>
              <a:gd name="connsiteY1023" fmla="*/ 2833029 h 3960315"/>
              <a:gd name="connsiteX1024" fmla="*/ 335835 w 3121079"/>
              <a:gd name="connsiteY1024" fmla="*/ 2836806 h 3960315"/>
              <a:gd name="connsiteX1025" fmla="*/ 322493 w 3121079"/>
              <a:gd name="connsiteY1025" fmla="*/ 2838665 h 3960315"/>
              <a:gd name="connsiteX1026" fmla="*/ 269173 w 3121079"/>
              <a:gd name="connsiteY1026" fmla="*/ 2856490 h 3960315"/>
              <a:gd name="connsiteX1027" fmla="*/ 263993 w 3121079"/>
              <a:gd name="connsiteY1027" fmla="*/ 2850247 h 3960315"/>
              <a:gd name="connsiteX1028" fmla="*/ 261394 w 3121079"/>
              <a:gd name="connsiteY1028" fmla="*/ 2859125 h 3960315"/>
              <a:gd name="connsiteX1029" fmla="*/ 236207 w 3121079"/>
              <a:gd name="connsiteY1029" fmla="*/ 2878719 h 3960315"/>
              <a:gd name="connsiteX1030" fmla="*/ 217364 w 3121079"/>
              <a:gd name="connsiteY1030" fmla="*/ 2896549 h 3960315"/>
              <a:gd name="connsiteX1031" fmla="*/ 214437 w 3121079"/>
              <a:gd name="connsiteY1031" fmla="*/ 2905881 h 3960315"/>
              <a:gd name="connsiteX1032" fmla="*/ 203793 w 3121079"/>
              <a:gd name="connsiteY1032" fmla="*/ 2936365 h 3960315"/>
              <a:gd name="connsiteX1033" fmla="*/ 214914 w 3121079"/>
              <a:gd name="connsiteY1033" fmla="*/ 2946588 h 3960315"/>
              <a:gd name="connsiteX1034" fmla="*/ 258320 w 3121079"/>
              <a:gd name="connsiteY1034" fmla="*/ 2952060 h 3960315"/>
              <a:gd name="connsiteX1035" fmla="*/ 278868 w 3121079"/>
              <a:gd name="connsiteY1035" fmla="*/ 2948173 h 3960315"/>
              <a:gd name="connsiteX1036" fmla="*/ 284348 w 3121079"/>
              <a:gd name="connsiteY1036" fmla="*/ 2944770 h 3960315"/>
              <a:gd name="connsiteX1037" fmla="*/ 315879 w 3121079"/>
              <a:gd name="connsiteY1037" fmla="*/ 2938069 h 3960315"/>
              <a:gd name="connsiteX1038" fmla="*/ 333448 w 3121079"/>
              <a:gd name="connsiteY1038" fmla="*/ 2927163 h 3960315"/>
              <a:gd name="connsiteX1039" fmla="*/ 345634 w 3121079"/>
              <a:gd name="connsiteY1039" fmla="*/ 2930868 h 3960315"/>
              <a:gd name="connsiteX1040" fmla="*/ 341785 w 3121079"/>
              <a:gd name="connsiteY1040" fmla="*/ 2922880 h 3960315"/>
              <a:gd name="connsiteX1041" fmla="*/ 365687 w 3121079"/>
              <a:gd name="connsiteY1041" fmla="*/ 2914617 h 3960315"/>
              <a:gd name="connsiteX1042" fmla="*/ 361097 w 3121079"/>
              <a:gd name="connsiteY1042" fmla="*/ 2928398 h 3960315"/>
              <a:gd name="connsiteX1043" fmla="*/ 337732 w 3121079"/>
              <a:gd name="connsiteY1043" fmla="*/ 2947215 h 3960315"/>
              <a:gd name="connsiteX1044" fmla="*/ 320710 w 3121079"/>
              <a:gd name="connsiteY1044" fmla="*/ 2960915 h 3960315"/>
              <a:gd name="connsiteX1045" fmla="*/ 299821 w 3121079"/>
              <a:gd name="connsiteY1045" fmla="*/ 2965279 h 3960315"/>
              <a:gd name="connsiteX1046" fmla="*/ 299828 w 3121079"/>
              <a:gd name="connsiteY1046" fmla="*/ 2965296 h 3960315"/>
              <a:gd name="connsiteX1047" fmla="*/ 245629 w 3121079"/>
              <a:gd name="connsiteY1047" fmla="*/ 2977942 h 3960315"/>
              <a:gd name="connsiteX1048" fmla="*/ 233794 w 3121079"/>
              <a:gd name="connsiteY1048" fmla="*/ 2973984 h 3960315"/>
              <a:gd name="connsiteX1049" fmla="*/ 198656 w 3121079"/>
              <a:gd name="connsiteY1049" fmla="*/ 2958824 h 3960315"/>
              <a:gd name="connsiteX1050" fmla="*/ 203567 w 3121079"/>
              <a:gd name="connsiteY1050" fmla="*/ 2894873 h 3960315"/>
              <a:gd name="connsiteX1051" fmla="*/ 237166 w 3121079"/>
              <a:gd name="connsiteY1051" fmla="*/ 2856500 h 3960315"/>
              <a:gd name="connsiteX1052" fmla="*/ 272872 w 3121079"/>
              <a:gd name="connsiteY1052" fmla="*/ 2833019 h 3960315"/>
              <a:gd name="connsiteX1053" fmla="*/ 236198 w 3121079"/>
              <a:gd name="connsiteY1053" fmla="*/ 2818923 h 3960315"/>
              <a:gd name="connsiteX1054" fmla="*/ 224463 w 3121079"/>
              <a:gd name="connsiteY1054" fmla="*/ 2809304 h 3960315"/>
              <a:gd name="connsiteX1055" fmla="*/ 194067 w 3121079"/>
              <a:gd name="connsiteY1055" fmla="*/ 2781406 h 3960315"/>
              <a:gd name="connsiteX1056" fmla="*/ 179761 w 3121079"/>
              <a:gd name="connsiteY1056" fmla="*/ 2755348 h 3960315"/>
              <a:gd name="connsiteX1057" fmla="*/ 177319 w 3121079"/>
              <a:gd name="connsiteY1057" fmla="*/ 2748462 h 3960315"/>
              <a:gd name="connsiteX1058" fmla="*/ 176469 w 3121079"/>
              <a:gd name="connsiteY1058" fmla="*/ 2736257 h 3960315"/>
              <a:gd name="connsiteX1059" fmla="*/ 281948 w 3121079"/>
              <a:gd name="connsiteY1059" fmla="*/ 2678979 h 3960315"/>
              <a:gd name="connsiteX1060" fmla="*/ 299049 w 3121079"/>
              <a:gd name="connsiteY1060" fmla="*/ 2681294 h 3960315"/>
              <a:gd name="connsiteX1061" fmla="*/ 315303 w 3121079"/>
              <a:gd name="connsiteY1061" fmla="*/ 2681180 h 3960315"/>
              <a:gd name="connsiteX1062" fmla="*/ 319783 w 3121079"/>
              <a:gd name="connsiteY1062" fmla="*/ 2682859 h 3960315"/>
              <a:gd name="connsiteX1063" fmla="*/ 324299 w 3121079"/>
              <a:gd name="connsiteY1063" fmla="*/ 2683782 h 3960315"/>
              <a:gd name="connsiteX1064" fmla="*/ 328418 w 3121079"/>
              <a:gd name="connsiteY1064" fmla="*/ 2693246 h 3960315"/>
              <a:gd name="connsiteX1065" fmla="*/ 323810 w 3121079"/>
              <a:gd name="connsiteY1065" fmla="*/ 2699849 h 3960315"/>
              <a:gd name="connsiteX1066" fmla="*/ 261173 w 3121079"/>
              <a:gd name="connsiteY1066" fmla="*/ 2697001 h 3960315"/>
              <a:gd name="connsiteX1067" fmla="*/ 205432 w 3121079"/>
              <a:gd name="connsiteY1067" fmla="*/ 2723825 h 3960315"/>
              <a:gd name="connsiteX1068" fmla="*/ 193353 w 3121079"/>
              <a:gd name="connsiteY1068" fmla="*/ 2732198 h 3960315"/>
              <a:gd name="connsiteX1069" fmla="*/ 196744 w 3121079"/>
              <a:gd name="connsiteY1069" fmla="*/ 2741740 h 3960315"/>
              <a:gd name="connsiteX1070" fmla="*/ 207452 w 3121079"/>
              <a:gd name="connsiteY1070" fmla="*/ 2756681 h 3960315"/>
              <a:gd name="connsiteX1071" fmla="*/ 275231 w 3121079"/>
              <a:gd name="connsiteY1071" fmla="*/ 2811372 h 3960315"/>
              <a:gd name="connsiteX1072" fmla="*/ 284076 w 3121079"/>
              <a:gd name="connsiteY1072" fmla="*/ 2811269 h 3960315"/>
              <a:gd name="connsiteX1073" fmla="*/ 295023 w 3121079"/>
              <a:gd name="connsiteY1073" fmla="*/ 2812681 h 3960315"/>
              <a:gd name="connsiteX1074" fmla="*/ 311544 w 3121079"/>
              <a:gd name="connsiteY1074" fmla="*/ 2812957 h 3960315"/>
              <a:gd name="connsiteX1075" fmla="*/ 338261 w 3121079"/>
              <a:gd name="connsiteY1075" fmla="*/ 2818162 h 3960315"/>
              <a:gd name="connsiteX1076" fmla="*/ 348308 w 3121079"/>
              <a:gd name="connsiteY1076" fmla="*/ 2815146 h 3960315"/>
              <a:gd name="connsiteX1077" fmla="*/ 369279 w 3121079"/>
              <a:gd name="connsiteY1077" fmla="*/ 2821420 h 3960315"/>
              <a:gd name="connsiteX1078" fmla="*/ 376407 w 3121079"/>
              <a:gd name="connsiteY1078" fmla="*/ 2815137 h 3960315"/>
              <a:gd name="connsiteX1079" fmla="*/ 381832 w 3121079"/>
              <a:gd name="connsiteY1079" fmla="*/ 2807791 h 3960315"/>
              <a:gd name="connsiteX1080" fmla="*/ 370468 w 3121079"/>
              <a:gd name="connsiteY1080" fmla="*/ 2803990 h 3960315"/>
              <a:gd name="connsiteX1081" fmla="*/ 357131 w 3121079"/>
              <a:gd name="connsiteY1081" fmla="*/ 2801712 h 3960315"/>
              <a:gd name="connsiteX1082" fmla="*/ 340961 w 3121079"/>
              <a:gd name="connsiteY1082" fmla="*/ 2799849 h 3960315"/>
              <a:gd name="connsiteX1083" fmla="*/ 337160 w 3121079"/>
              <a:gd name="connsiteY1083" fmla="*/ 2798245 h 3960315"/>
              <a:gd name="connsiteX1084" fmla="*/ 309784 w 3121079"/>
              <a:gd name="connsiteY1084" fmla="*/ 2779712 h 3960315"/>
              <a:gd name="connsiteX1085" fmla="*/ 311416 w 3121079"/>
              <a:gd name="connsiteY1085" fmla="*/ 2770912 h 3960315"/>
              <a:gd name="connsiteX1086" fmla="*/ 312411 w 3121079"/>
              <a:gd name="connsiteY1086" fmla="*/ 2765049 h 3960315"/>
              <a:gd name="connsiteX1087" fmla="*/ 303598 w 3121079"/>
              <a:gd name="connsiteY1087" fmla="*/ 2769178 h 3960315"/>
              <a:gd name="connsiteX1088" fmla="*/ 284158 w 3121079"/>
              <a:gd name="connsiteY1088" fmla="*/ 2744615 h 3960315"/>
              <a:gd name="connsiteX1089" fmla="*/ 291948 w 3121079"/>
              <a:gd name="connsiteY1089" fmla="*/ 2728464 h 3960315"/>
              <a:gd name="connsiteX1090" fmla="*/ 305735 w 3121079"/>
              <a:gd name="connsiteY1090" fmla="*/ 2721092 h 3960315"/>
              <a:gd name="connsiteX1091" fmla="*/ 315153 w 3121079"/>
              <a:gd name="connsiteY1091" fmla="*/ 2713903 h 3960315"/>
              <a:gd name="connsiteX1092" fmla="*/ 381674 w 3121079"/>
              <a:gd name="connsiteY1092" fmla="*/ 2696885 h 3960315"/>
              <a:gd name="connsiteX1093" fmla="*/ 374133 w 3121079"/>
              <a:gd name="connsiteY1093" fmla="*/ 2704705 h 3960315"/>
              <a:gd name="connsiteX1094" fmla="*/ 367113 w 3121079"/>
              <a:gd name="connsiteY1094" fmla="*/ 2706982 h 3960315"/>
              <a:gd name="connsiteX1095" fmla="*/ 351249 w 3121079"/>
              <a:gd name="connsiteY1095" fmla="*/ 2704426 h 3960315"/>
              <a:gd name="connsiteX1096" fmla="*/ 351239 w 3121079"/>
              <a:gd name="connsiteY1096" fmla="*/ 2704442 h 3960315"/>
              <a:gd name="connsiteX1097" fmla="*/ 348697 w 3121079"/>
              <a:gd name="connsiteY1097" fmla="*/ 2708070 h 3960315"/>
              <a:gd name="connsiteX1098" fmla="*/ 344368 w 3121079"/>
              <a:gd name="connsiteY1098" fmla="*/ 2712042 h 3960315"/>
              <a:gd name="connsiteX1099" fmla="*/ 317307 w 3121079"/>
              <a:gd name="connsiteY1099" fmla="*/ 2755244 h 3960315"/>
              <a:gd name="connsiteX1100" fmla="*/ 322854 w 3121079"/>
              <a:gd name="connsiteY1100" fmla="*/ 2759970 h 3960315"/>
              <a:gd name="connsiteX1101" fmla="*/ 343829 w 3121079"/>
              <a:gd name="connsiteY1101" fmla="*/ 2774476 h 3960315"/>
              <a:gd name="connsiteX1102" fmla="*/ 364130 w 3121079"/>
              <a:gd name="connsiteY1102" fmla="*/ 2782426 h 3960315"/>
              <a:gd name="connsiteX1103" fmla="*/ 386165 w 3121079"/>
              <a:gd name="connsiteY1103" fmla="*/ 2787365 h 3960315"/>
              <a:gd name="connsiteX1104" fmla="*/ 394063 w 3121079"/>
              <a:gd name="connsiteY1104" fmla="*/ 2790134 h 3960315"/>
              <a:gd name="connsiteX1105" fmla="*/ 427310 w 3121079"/>
              <a:gd name="connsiteY1105" fmla="*/ 2801925 h 3960315"/>
              <a:gd name="connsiteX1106" fmla="*/ 501582 w 3121079"/>
              <a:gd name="connsiteY1106" fmla="*/ 2802445 h 3960315"/>
              <a:gd name="connsiteX1107" fmla="*/ 469269 w 3121079"/>
              <a:gd name="connsiteY1107" fmla="*/ 2782280 h 3960315"/>
              <a:gd name="connsiteX1108" fmla="*/ 463418 w 3121079"/>
              <a:gd name="connsiteY1108" fmla="*/ 2777560 h 3960315"/>
              <a:gd name="connsiteX1109" fmla="*/ 465651 w 3121079"/>
              <a:gd name="connsiteY1109" fmla="*/ 2772923 h 3960315"/>
              <a:gd name="connsiteX1110" fmla="*/ 454503 w 3121079"/>
              <a:gd name="connsiteY1110" fmla="*/ 2774965 h 3960315"/>
              <a:gd name="connsiteX1111" fmla="*/ 434204 w 3121079"/>
              <a:gd name="connsiteY1111" fmla="*/ 2763260 h 3960315"/>
              <a:gd name="connsiteX1112" fmla="*/ 423097 w 3121079"/>
              <a:gd name="connsiteY1112" fmla="*/ 2761511 h 3960315"/>
              <a:gd name="connsiteX1113" fmla="*/ 424113 w 3121079"/>
              <a:gd name="connsiteY1113" fmla="*/ 2749848 h 3960315"/>
              <a:gd name="connsiteX1114" fmla="*/ 431504 w 3121079"/>
              <a:gd name="connsiteY1114" fmla="*/ 2750663 h 3960315"/>
              <a:gd name="connsiteX1115" fmla="*/ 473323 w 3121079"/>
              <a:gd name="connsiteY1115" fmla="*/ 2763032 h 3960315"/>
              <a:gd name="connsiteX1116" fmla="*/ 439958 w 3121079"/>
              <a:gd name="connsiteY1116" fmla="*/ 2689047 h 3960315"/>
              <a:gd name="connsiteX1117" fmla="*/ 423130 w 3121079"/>
              <a:gd name="connsiteY1117" fmla="*/ 2662402 h 3960315"/>
              <a:gd name="connsiteX1118" fmla="*/ 411246 w 3121079"/>
              <a:gd name="connsiteY1118" fmla="*/ 2642858 h 3960315"/>
              <a:gd name="connsiteX1119" fmla="*/ 406141 w 3121079"/>
              <a:gd name="connsiteY1119" fmla="*/ 2635803 h 3960315"/>
              <a:gd name="connsiteX1120" fmla="*/ 399441 w 3121079"/>
              <a:gd name="connsiteY1120" fmla="*/ 2625034 h 3960315"/>
              <a:gd name="connsiteX1121" fmla="*/ 389732 w 3121079"/>
              <a:gd name="connsiteY1121" fmla="*/ 2611529 h 3960315"/>
              <a:gd name="connsiteX1122" fmla="*/ 382795 w 3121079"/>
              <a:gd name="connsiteY1122" fmla="*/ 2607808 h 3960315"/>
              <a:gd name="connsiteX1123" fmla="*/ 349449 w 3121079"/>
              <a:gd name="connsiteY1123" fmla="*/ 2587424 h 3960315"/>
              <a:gd name="connsiteX1124" fmla="*/ 340872 w 3121079"/>
              <a:gd name="connsiteY1124" fmla="*/ 2586009 h 3960315"/>
              <a:gd name="connsiteX1125" fmla="*/ 338060 w 3121079"/>
              <a:gd name="connsiteY1125" fmla="*/ 2584490 h 3960315"/>
              <a:gd name="connsiteX1126" fmla="*/ 326736 w 3121079"/>
              <a:gd name="connsiteY1126" fmla="*/ 2580103 h 3960315"/>
              <a:gd name="connsiteX1127" fmla="*/ 301644 w 3121079"/>
              <a:gd name="connsiteY1127" fmla="*/ 2569682 h 3960315"/>
              <a:gd name="connsiteX1128" fmla="*/ 290540 w 3121079"/>
              <a:gd name="connsiteY1128" fmla="*/ 2612698 h 3960315"/>
              <a:gd name="connsiteX1129" fmla="*/ 291547 w 3121079"/>
              <a:gd name="connsiteY1129" fmla="*/ 2631242 h 3960315"/>
              <a:gd name="connsiteX1130" fmla="*/ 308234 w 3121079"/>
              <a:gd name="connsiteY1130" fmla="*/ 2639571 h 3960315"/>
              <a:gd name="connsiteX1131" fmla="*/ 333454 w 3121079"/>
              <a:gd name="connsiteY1131" fmla="*/ 2648169 h 3960315"/>
              <a:gd name="connsiteX1132" fmla="*/ 328303 w 3121079"/>
              <a:gd name="connsiteY1132" fmla="*/ 2662915 h 3960315"/>
              <a:gd name="connsiteX1133" fmla="*/ 305825 w 3121079"/>
              <a:gd name="connsiteY1133" fmla="*/ 2654892 h 3960315"/>
              <a:gd name="connsiteX1134" fmla="*/ 292401 w 3121079"/>
              <a:gd name="connsiteY1134" fmla="*/ 2649885 h 3960315"/>
              <a:gd name="connsiteX1135" fmla="*/ 285691 w 3121079"/>
              <a:gd name="connsiteY1135" fmla="*/ 2646514 h 3960315"/>
              <a:gd name="connsiteX1136" fmla="*/ 263241 w 3121079"/>
              <a:gd name="connsiteY1136" fmla="*/ 2611190 h 3960315"/>
              <a:gd name="connsiteX1137" fmla="*/ 255721 w 3121079"/>
              <a:gd name="connsiteY1137" fmla="*/ 2597411 h 3960315"/>
              <a:gd name="connsiteX1138" fmla="*/ 253472 w 3121079"/>
              <a:gd name="connsiteY1138" fmla="*/ 2589951 h 3960315"/>
              <a:gd name="connsiteX1139" fmla="*/ 263643 w 3121079"/>
              <a:gd name="connsiteY1139" fmla="*/ 2564571 h 3960315"/>
              <a:gd name="connsiteX1140" fmla="*/ 262463 w 3121079"/>
              <a:gd name="connsiteY1140" fmla="*/ 2561188 h 3960315"/>
              <a:gd name="connsiteX1141" fmla="*/ 259579 w 3121079"/>
              <a:gd name="connsiteY1141" fmla="*/ 2548606 h 3960315"/>
              <a:gd name="connsiteX1142" fmla="*/ 275423 w 3121079"/>
              <a:gd name="connsiteY1142" fmla="*/ 2532895 h 3960315"/>
              <a:gd name="connsiteX1143" fmla="*/ 2288131 w 3121079"/>
              <a:gd name="connsiteY1143" fmla="*/ 2522239 h 3960315"/>
              <a:gd name="connsiteX1144" fmla="*/ 2289440 w 3121079"/>
              <a:gd name="connsiteY1144" fmla="*/ 2522865 h 3960315"/>
              <a:gd name="connsiteX1145" fmla="*/ 2288329 w 3121079"/>
              <a:gd name="connsiteY1145" fmla="*/ 2522788 h 3960315"/>
              <a:gd name="connsiteX1146" fmla="*/ 2288323 w 3121079"/>
              <a:gd name="connsiteY1146" fmla="*/ 2522773 h 3960315"/>
              <a:gd name="connsiteX1147" fmla="*/ 2288131 w 3121079"/>
              <a:gd name="connsiteY1147" fmla="*/ 2522239 h 3960315"/>
              <a:gd name="connsiteX1148" fmla="*/ 572312 w 3121079"/>
              <a:gd name="connsiteY1148" fmla="*/ 2521675 h 3960315"/>
              <a:gd name="connsiteX1149" fmla="*/ 572017 w 3121079"/>
              <a:gd name="connsiteY1149" fmla="*/ 2521696 h 3960315"/>
              <a:gd name="connsiteX1150" fmla="*/ 572312 w 3121079"/>
              <a:gd name="connsiteY1150" fmla="*/ 2521675 h 3960315"/>
              <a:gd name="connsiteX1151" fmla="*/ 1620671 w 3121079"/>
              <a:gd name="connsiteY1151" fmla="*/ 2519990 h 3960315"/>
              <a:gd name="connsiteX1152" fmla="*/ 1620412 w 3121079"/>
              <a:gd name="connsiteY1152" fmla="*/ 2522761 h 3960315"/>
              <a:gd name="connsiteX1153" fmla="*/ 1620671 w 3121079"/>
              <a:gd name="connsiteY1153" fmla="*/ 2519990 h 3960315"/>
              <a:gd name="connsiteX1154" fmla="*/ 2285094 w 3121079"/>
              <a:gd name="connsiteY1154" fmla="*/ 2518983 h 3960315"/>
              <a:gd name="connsiteX1155" fmla="*/ 2288329 w 3121079"/>
              <a:gd name="connsiteY1155" fmla="*/ 2522788 h 3960315"/>
              <a:gd name="connsiteX1156" fmla="*/ 2288524 w 3121079"/>
              <a:gd name="connsiteY1156" fmla="*/ 2523283 h 3960315"/>
              <a:gd name="connsiteX1157" fmla="*/ 2289440 w 3121079"/>
              <a:gd name="connsiteY1157" fmla="*/ 2522865 h 3960315"/>
              <a:gd name="connsiteX1158" fmla="*/ 2290770 w 3121079"/>
              <a:gd name="connsiteY1158" fmla="*/ 2522968 h 3960315"/>
              <a:gd name="connsiteX1159" fmla="*/ 2288131 w 3121079"/>
              <a:gd name="connsiteY1159" fmla="*/ 2522239 h 3960315"/>
              <a:gd name="connsiteX1160" fmla="*/ 2288125 w 3121079"/>
              <a:gd name="connsiteY1160" fmla="*/ 2522222 h 3960315"/>
              <a:gd name="connsiteX1161" fmla="*/ 2285094 w 3121079"/>
              <a:gd name="connsiteY1161" fmla="*/ 2518983 h 3960315"/>
              <a:gd name="connsiteX1162" fmla="*/ 1584695 w 3121079"/>
              <a:gd name="connsiteY1162" fmla="*/ 2516156 h 3960315"/>
              <a:gd name="connsiteX1163" fmla="*/ 1591991 w 3121079"/>
              <a:gd name="connsiteY1163" fmla="*/ 2533302 h 3960315"/>
              <a:gd name="connsiteX1164" fmla="*/ 1591992 w 3121079"/>
              <a:gd name="connsiteY1164" fmla="*/ 2533301 h 3960315"/>
              <a:gd name="connsiteX1165" fmla="*/ 1577642 w 3121079"/>
              <a:gd name="connsiteY1165" fmla="*/ 2522697 h 3960315"/>
              <a:gd name="connsiteX1166" fmla="*/ 1580851 w 3121079"/>
              <a:gd name="connsiteY1166" fmla="*/ 2519066 h 3960315"/>
              <a:gd name="connsiteX1167" fmla="*/ 1584695 w 3121079"/>
              <a:gd name="connsiteY1167" fmla="*/ 2516156 h 3960315"/>
              <a:gd name="connsiteX1168" fmla="*/ 2334389 w 3121079"/>
              <a:gd name="connsiteY1168" fmla="*/ 2515662 h 3960315"/>
              <a:gd name="connsiteX1169" fmla="*/ 2329904 w 3121079"/>
              <a:gd name="connsiteY1169" fmla="*/ 2517283 h 3960315"/>
              <a:gd name="connsiteX1170" fmla="*/ 2336957 w 3121079"/>
              <a:gd name="connsiteY1170" fmla="*/ 2519300 h 3960315"/>
              <a:gd name="connsiteX1171" fmla="*/ 2334389 w 3121079"/>
              <a:gd name="connsiteY1171" fmla="*/ 2515662 h 3960315"/>
              <a:gd name="connsiteX1172" fmla="*/ 834257 w 3121079"/>
              <a:gd name="connsiteY1172" fmla="*/ 2486081 h 3960315"/>
              <a:gd name="connsiteX1173" fmla="*/ 835776 w 3121079"/>
              <a:gd name="connsiteY1173" fmla="*/ 2492368 h 3960315"/>
              <a:gd name="connsiteX1174" fmla="*/ 833180 w 3121079"/>
              <a:gd name="connsiteY1174" fmla="*/ 2497205 h 3960315"/>
              <a:gd name="connsiteX1175" fmla="*/ 829422 w 3121079"/>
              <a:gd name="connsiteY1175" fmla="*/ 2509477 h 3960315"/>
              <a:gd name="connsiteX1176" fmla="*/ 828778 w 3121079"/>
              <a:gd name="connsiteY1176" fmla="*/ 2518878 h 3960315"/>
              <a:gd name="connsiteX1177" fmla="*/ 820421 w 3121079"/>
              <a:gd name="connsiteY1177" fmla="*/ 2538434 h 3960315"/>
              <a:gd name="connsiteX1178" fmla="*/ 813080 w 3121079"/>
              <a:gd name="connsiteY1178" fmla="*/ 2539582 h 3960315"/>
              <a:gd name="connsiteX1179" fmla="*/ 816343 w 3121079"/>
              <a:gd name="connsiteY1179" fmla="*/ 2544067 h 3960315"/>
              <a:gd name="connsiteX1180" fmla="*/ 807021 w 3121079"/>
              <a:gd name="connsiteY1180" fmla="*/ 2554877 h 3960315"/>
              <a:gd name="connsiteX1181" fmla="*/ 788132 w 3121079"/>
              <a:gd name="connsiteY1181" fmla="*/ 2561558 h 3960315"/>
              <a:gd name="connsiteX1182" fmla="*/ 786960 w 3121079"/>
              <a:gd name="connsiteY1182" fmla="*/ 2575151 h 3960315"/>
              <a:gd name="connsiteX1183" fmla="*/ 763094 w 3121079"/>
              <a:gd name="connsiteY1183" fmla="*/ 2587286 h 3960315"/>
              <a:gd name="connsiteX1184" fmla="*/ 778737 w 3121079"/>
              <a:gd name="connsiteY1184" fmla="*/ 2589205 h 3960315"/>
              <a:gd name="connsiteX1185" fmla="*/ 805721 w 3121079"/>
              <a:gd name="connsiteY1185" fmla="*/ 2580984 h 3960315"/>
              <a:gd name="connsiteX1186" fmla="*/ 811573 w 3121079"/>
              <a:gd name="connsiteY1186" fmla="*/ 2622197 h 3960315"/>
              <a:gd name="connsiteX1187" fmla="*/ 808234 w 3121079"/>
              <a:gd name="connsiteY1187" fmla="*/ 2634360 h 3960315"/>
              <a:gd name="connsiteX1188" fmla="*/ 819755 w 3121079"/>
              <a:gd name="connsiteY1188" fmla="*/ 2644025 h 3960315"/>
              <a:gd name="connsiteX1189" fmla="*/ 827074 w 3121079"/>
              <a:gd name="connsiteY1189" fmla="*/ 2643591 h 3960315"/>
              <a:gd name="connsiteX1190" fmla="*/ 827823 w 3121079"/>
              <a:gd name="connsiteY1190" fmla="*/ 2643772 h 3960315"/>
              <a:gd name="connsiteX1191" fmla="*/ 827964 w 3121079"/>
              <a:gd name="connsiteY1191" fmla="*/ 2643412 h 3960315"/>
              <a:gd name="connsiteX1192" fmla="*/ 848612 w 3121079"/>
              <a:gd name="connsiteY1192" fmla="*/ 2634187 h 3960315"/>
              <a:gd name="connsiteX1193" fmla="*/ 869222 w 3121079"/>
              <a:gd name="connsiteY1193" fmla="*/ 2635116 h 3960315"/>
              <a:gd name="connsiteX1194" fmla="*/ 873918 w 3121079"/>
              <a:gd name="connsiteY1194" fmla="*/ 2636005 h 3960315"/>
              <a:gd name="connsiteX1195" fmla="*/ 903165 w 3121079"/>
              <a:gd name="connsiteY1195" fmla="*/ 2633064 h 3960315"/>
              <a:gd name="connsiteX1196" fmla="*/ 909490 w 3121079"/>
              <a:gd name="connsiteY1196" fmla="*/ 2638226 h 3960315"/>
              <a:gd name="connsiteX1197" fmla="*/ 927892 w 3121079"/>
              <a:gd name="connsiteY1197" fmla="*/ 2645288 h 3960315"/>
              <a:gd name="connsiteX1198" fmla="*/ 936722 w 3121079"/>
              <a:gd name="connsiteY1198" fmla="*/ 2652051 h 3960315"/>
              <a:gd name="connsiteX1199" fmla="*/ 936718 w 3121079"/>
              <a:gd name="connsiteY1199" fmla="*/ 2652053 h 3960315"/>
              <a:gd name="connsiteX1200" fmla="*/ 936721 w 3121079"/>
              <a:gd name="connsiteY1200" fmla="*/ 2652052 h 3960315"/>
              <a:gd name="connsiteX1201" fmla="*/ 932827 w 3121079"/>
              <a:gd name="connsiteY1201" fmla="*/ 2656087 h 3960315"/>
              <a:gd name="connsiteX1202" fmla="*/ 937433 w 3121079"/>
              <a:gd name="connsiteY1202" fmla="*/ 2658345 h 3960315"/>
              <a:gd name="connsiteX1203" fmla="*/ 946780 w 3121079"/>
              <a:gd name="connsiteY1203" fmla="*/ 2696978 h 3960315"/>
              <a:gd name="connsiteX1204" fmla="*/ 939527 w 3121079"/>
              <a:gd name="connsiteY1204" fmla="*/ 2711791 h 3960315"/>
              <a:gd name="connsiteX1205" fmla="*/ 934468 w 3121079"/>
              <a:gd name="connsiteY1205" fmla="*/ 2721566 h 3960315"/>
              <a:gd name="connsiteX1206" fmla="*/ 920396 w 3121079"/>
              <a:gd name="connsiteY1206" fmla="*/ 2726553 h 3960315"/>
              <a:gd name="connsiteX1207" fmla="*/ 912840 w 3121079"/>
              <a:gd name="connsiteY1207" fmla="*/ 2737027 h 3960315"/>
              <a:gd name="connsiteX1208" fmla="*/ 854386 w 3121079"/>
              <a:gd name="connsiteY1208" fmla="*/ 2762083 h 3960315"/>
              <a:gd name="connsiteX1209" fmla="*/ 821768 w 3121079"/>
              <a:gd name="connsiteY1209" fmla="*/ 2770396 h 3960315"/>
              <a:gd name="connsiteX1210" fmla="*/ 801910 w 3121079"/>
              <a:gd name="connsiteY1210" fmla="*/ 2774639 h 3960315"/>
              <a:gd name="connsiteX1211" fmla="*/ 786584 w 3121079"/>
              <a:gd name="connsiteY1211" fmla="*/ 2772672 h 3960315"/>
              <a:gd name="connsiteX1212" fmla="*/ 805600 w 3121079"/>
              <a:gd name="connsiteY1212" fmla="*/ 2754392 h 3960315"/>
              <a:gd name="connsiteX1213" fmla="*/ 894025 w 3121079"/>
              <a:gd name="connsiteY1213" fmla="*/ 2729806 h 3960315"/>
              <a:gd name="connsiteX1214" fmla="*/ 919305 w 3121079"/>
              <a:gd name="connsiteY1214" fmla="*/ 2707737 h 3960315"/>
              <a:gd name="connsiteX1215" fmla="*/ 925555 w 3121079"/>
              <a:gd name="connsiteY1215" fmla="*/ 2706259 h 3960315"/>
              <a:gd name="connsiteX1216" fmla="*/ 925750 w 3121079"/>
              <a:gd name="connsiteY1216" fmla="*/ 2706753 h 3960315"/>
              <a:gd name="connsiteX1217" fmla="*/ 927537 w 3121079"/>
              <a:gd name="connsiteY1217" fmla="*/ 2707381 h 3960315"/>
              <a:gd name="connsiteX1218" fmla="*/ 926274 w 3121079"/>
              <a:gd name="connsiteY1218" fmla="*/ 2705631 h 3960315"/>
              <a:gd name="connsiteX1219" fmla="*/ 926421 w 3121079"/>
              <a:gd name="connsiteY1219" fmla="*/ 2705382 h 3960315"/>
              <a:gd name="connsiteX1220" fmla="*/ 926093 w 3121079"/>
              <a:gd name="connsiteY1220" fmla="*/ 2705474 h 3960315"/>
              <a:gd name="connsiteX1221" fmla="*/ 925532 w 3121079"/>
              <a:gd name="connsiteY1221" fmla="*/ 2703390 h 3960315"/>
              <a:gd name="connsiteX1222" fmla="*/ 930671 w 3121079"/>
              <a:gd name="connsiteY1222" fmla="*/ 2698520 h 3960315"/>
              <a:gd name="connsiteX1223" fmla="*/ 935212 w 3121079"/>
              <a:gd name="connsiteY1223" fmla="*/ 2691600 h 3960315"/>
              <a:gd name="connsiteX1224" fmla="*/ 926427 w 3121079"/>
              <a:gd name="connsiteY1224" fmla="*/ 2676947 h 3960315"/>
              <a:gd name="connsiteX1225" fmla="*/ 903507 w 3121079"/>
              <a:gd name="connsiteY1225" fmla="*/ 2657360 h 3960315"/>
              <a:gd name="connsiteX1226" fmla="*/ 775944 w 3121079"/>
              <a:gd name="connsiteY1226" fmla="*/ 2688451 h 3960315"/>
              <a:gd name="connsiteX1227" fmla="*/ 742796 w 3121079"/>
              <a:gd name="connsiteY1227" fmla="*/ 2705987 h 3960315"/>
              <a:gd name="connsiteX1228" fmla="*/ 734556 w 3121079"/>
              <a:gd name="connsiteY1228" fmla="*/ 2718466 h 3960315"/>
              <a:gd name="connsiteX1229" fmla="*/ 714872 w 3121079"/>
              <a:gd name="connsiteY1229" fmla="*/ 2725689 h 3960315"/>
              <a:gd name="connsiteX1230" fmla="*/ 727302 w 3121079"/>
              <a:gd name="connsiteY1230" fmla="*/ 2712908 h 3960315"/>
              <a:gd name="connsiteX1231" fmla="*/ 744783 w 3121079"/>
              <a:gd name="connsiteY1231" fmla="*/ 2693616 h 3960315"/>
              <a:gd name="connsiteX1232" fmla="*/ 760493 w 3121079"/>
              <a:gd name="connsiteY1232" fmla="*/ 2680110 h 3960315"/>
              <a:gd name="connsiteX1233" fmla="*/ 780187 w 3121079"/>
              <a:gd name="connsiteY1233" fmla="*/ 2650357 h 3960315"/>
              <a:gd name="connsiteX1234" fmla="*/ 785988 w 3121079"/>
              <a:gd name="connsiteY1234" fmla="*/ 2644064 h 3960315"/>
              <a:gd name="connsiteX1235" fmla="*/ 793442 w 3121079"/>
              <a:gd name="connsiteY1235" fmla="*/ 2635535 h 3960315"/>
              <a:gd name="connsiteX1236" fmla="*/ 797115 w 3121079"/>
              <a:gd name="connsiteY1236" fmla="*/ 2612854 h 3960315"/>
              <a:gd name="connsiteX1237" fmla="*/ 792901 w 3121079"/>
              <a:gd name="connsiteY1237" fmla="*/ 2608459 h 3960315"/>
              <a:gd name="connsiteX1238" fmla="*/ 782888 w 3121079"/>
              <a:gd name="connsiteY1238" fmla="*/ 2611462 h 3960315"/>
              <a:gd name="connsiteX1239" fmla="*/ 741752 w 3121079"/>
              <a:gd name="connsiteY1239" fmla="*/ 2626875 h 3960315"/>
              <a:gd name="connsiteX1240" fmla="*/ 738012 w 3121079"/>
              <a:gd name="connsiteY1240" fmla="*/ 2621530 h 3960315"/>
              <a:gd name="connsiteX1241" fmla="*/ 731435 w 3121079"/>
              <a:gd name="connsiteY1241" fmla="*/ 2619708 h 3960315"/>
              <a:gd name="connsiteX1242" fmla="*/ 730644 w 3121079"/>
              <a:gd name="connsiteY1242" fmla="*/ 2623812 h 3960315"/>
              <a:gd name="connsiteX1243" fmla="*/ 716328 w 3121079"/>
              <a:gd name="connsiteY1243" fmla="*/ 2640884 h 3960315"/>
              <a:gd name="connsiteX1244" fmla="*/ 688601 w 3121079"/>
              <a:gd name="connsiteY1244" fmla="*/ 2671789 h 3960315"/>
              <a:gd name="connsiteX1245" fmla="*/ 659375 w 3121079"/>
              <a:gd name="connsiteY1245" fmla="*/ 2711444 h 3960315"/>
              <a:gd name="connsiteX1246" fmla="*/ 631744 w 3121079"/>
              <a:gd name="connsiteY1246" fmla="*/ 2761408 h 3960315"/>
              <a:gd name="connsiteX1247" fmla="*/ 631734 w 3121079"/>
              <a:gd name="connsiteY1247" fmla="*/ 2761405 h 3960315"/>
              <a:gd name="connsiteX1248" fmla="*/ 631740 w 3121079"/>
              <a:gd name="connsiteY1248" fmla="*/ 2761391 h 3960315"/>
              <a:gd name="connsiteX1249" fmla="*/ 631721 w 3121079"/>
              <a:gd name="connsiteY1249" fmla="*/ 2761402 h 3960315"/>
              <a:gd name="connsiteX1250" fmla="*/ 626702 w 3121079"/>
              <a:gd name="connsiteY1250" fmla="*/ 2760241 h 3960315"/>
              <a:gd name="connsiteX1251" fmla="*/ 622512 w 3121079"/>
              <a:gd name="connsiteY1251" fmla="*/ 2757623 h 3960315"/>
              <a:gd name="connsiteX1252" fmla="*/ 638516 w 3121079"/>
              <a:gd name="connsiteY1252" fmla="*/ 2725059 h 3960315"/>
              <a:gd name="connsiteX1253" fmla="*/ 636001 w 3121079"/>
              <a:gd name="connsiteY1253" fmla="*/ 2722051 h 3960315"/>
              <a:gd name="connsiteX1254" fmla="*/ 645453 w 3121079"/>
              <a:gd name="connsiteY1254" fmla="*/ 2712848 h 3960315"/>
              <a:gd name="connsiteX1255" fmla="*/ 640946 w 3121079"/>
              <a:gd name="connsiteY1255" fmla="*/ 2706891 h 3960315"/>
              <a:gd name="connsiteX1256" fmla="*/ 656265 w 3121079"/>
              <a:gd name="connsiteY1256" fmla="*/ 2685517 h 3960315"/>
              <a:gd name="connsiteX1257" fmla="*/ 667459 w 3121079"/>
              <a:gd name="connsiteY1257" fmla="*/ 2673148 h 3960315"/>
              <a:gd name="connsiteX1258" fmla="*/ 674872 w 3121079"/>
              <a:gd name="connsiteY1258" fmla="*/ 2666827 h 3960315"/>
              <a:gd name="connsiteX1259" fmla="*/ 678567 w 3121079"/>
              <a:gd name="connsiteY1259" fmla="*/ 2656049 h 3960315"/>
              <a:gd name="connsiteX1260" fmla="*/ 712962 w 3121079"/>
              <a:gd name="connsiteY1260" fmla="*/ 2614962 h 3960315"/>
              <a:gd name="connsiteX1261" fmla="*/ 730668 w 3121079"/>
              <a:gd name="connsiteY1261" fmla="*/ 2607757 h 3960315"/>
              <a:gd name="connsiteX1262" fmla="*/ 745857 w 3121079"/>
              <a:gd name="connsiteY1262" fmla="*/ 2597297 h 3960315"/>
              <a:gd name="connsiteX1263" fmla="*/ 757068 w 3121079"/>
              <a:gd name="connsiteY1263" fmla="*/ 2594716 h 3960315"/>
              <a:gd name="connsiteX1264" fmla="*/ 766294 w 3121079"/>
              <a:gd name="connsiteY1264" fmla="*/ 2575331 h 3960315"/>
              <a:gd name="connsiteX1265" fmla="*/ 797139 w 3121079"/>
              <a:gd name="connsiteY1265" fmla="*/ 2545994 h 3960315"/>
              <a:gd name="connsiteX1266" fmla="*/ 818476 w 3121079"/>
              <a:gd name="connsiteY1266" fmla="*/ 2517174 h 3960315"/>
              <a:gd name="connsiteX1267" fmla="*/ 817598 w 3121079"/>
              <a:gd name="connsiteY1267" fmla="*/ 2513613 h 3960315"/>
              <a:gd name="connsiteX1268" fmla="*/ 822908 w 3121079"/>
              <a:gd name="connsiteY1268" fmla="*/ 2490134 h 3960315"/>
              <a:gd name="connsiteX1269" fmla="*/ 829091 w 3121079"/>
              <a:gd name="connsiteY1269" fmla="*/ 2489025 h 3960315"/>
              <a:gd name="connsiteX1270" fmla="*/ 834257 w 3121079"/>
              <a:gd name="connsiteY1270" fmla="*/ 2486081 h 3960315"/>
              <a:gd name="connsiteX1271" fmla="*/ 2759000 w 3121079"/>
              <a:gd name="connsiteY1271" fmla="*/ 2478626 h 3960315"/>
              <a:gd name="connsiteX1272" fmla="*/ 2759151 w 3121079"/>
              <a:gd name="connsiteY1272" fmla="*/ 2479824 h 3960315"/>
              <a:gd name="connsiteX1273" fmla="*/ 2758389 w 3121079"/>
              <a:gd name="connsiteY1273" fmla="*/ 2479075 h 3960315"/>
              <a:gd name="connsiteX1274" fmla="*/ 2758876 w 3121079"/>
              <a:gd name="connsiteY1274" fmla="*/ 2478712 h 3960315"/>
              <a:gd name="connsiteX1275" fmla="*/ 564315 w 3121079"/>
              <a:gd name="connsiteY1275" fmla="*/ 2478392 h 3960315"/>
              <a:gd name="connsiteX1276" fmla="*/ 564056 w 3121079"/>
              <a:gd name="connsiteY1276" fmla="*/ 2481162 h 3960315"/>
              <a:gd name="connsiteX1277" fmla="*/ 564315 w 3121079"/>
              <a:gd name="connsiteY1277" fmla="*/ 2478392 h 3960315"/>
              <a:gd name="connsiteX1278" fmla="*/ 689444 w 3121079"/>
              <a:gd name="connsiteY1278" fmla="*/ 2474085 h 3960315"/>
              <a:gd name="connsiteX1279" fmla="*/ 689185 w 3121079"/>
              <a:gd name="connsiteY1279" fmla="*/ 2476855 h 3960315"/>
              <a:gd name="connsiteX1280" fmla="*/ 689444 w 3121079"/>
              <a:gd name="connsiteY1280" fmla="*/ 2474085 h 3960315"/>
              <a:gd name="connsiteX1281" fmla="*/ 830416 w 3121079"/>
              <a:gd name="connsiteY1281" fmla="*/ 2472551 h 3960315"/>
              <a:gd name="connsiteX1282" fmla="*/ 830812 w 3121079"/>
              <a:gd name="connsiteY1282" fmla="*/ 2473691 h 3960315"/>
              <a:gd name="connsiteX1283" fmla="*/ 829247 w 3121079"/>
              <a:gd name="connsiteY1283" fmla="*/ 2472956 h 3960315"/>
              <a:gd name="connsiteX1284" fmla="*/ 830416 w 3121079"/>
              <a:gd name="connsiteY1284" fmla="*/ 2472551 h 3960315"/>
              <a:gd name="connsiteX1285" fmla="*/ 514801 w 3121079"/>
              <a:gd name="connsiteY1285" fmla="*/ 2471558 h 3960315"/>
              <a:gd name="connsiteX1286" fmla="*/ 520528 w 3121079"/>
              <a:gd name="connsiteY1286" fmla="*/ 2473242 h 3960315"/>
              <a:gd name="connsiteX1287" fmla="*/ 520524 w 3121079"/>
              <a:gd name="connsiteY1287" fmla="*/ 2473243 h 3960315"/>
              <a:gd name="connsiteX1288" fmla="*/ 535436 w 3121079"/>
              <a:gd name="connsiteY1288" fmla="*/ 2504304 h 3960315"/>
              <a:gd name="connsiteX1289" fmla="*/ 533729 w 3121079"/>
              <a:gd name="connsiteY1289" fmla="*/ 2504901 h 3960315"/>
              <a:gd name="connsiteX1290" fmla="*/ 542876 w 3121079"/>
              <a:gd name="connsiteY1290" fmla="*/ 2514075 h 3960315"/>
              <a:gd name="connsiteX1291" fmla="*/ 548314 w 3121079"/>
              <a:gd name="connsiteY1291" fmla="*/ 2514137 h 3960315"/>
              <a:gd name="connsiteX1292" fmla="*/ 582585 w 3121079"/>
              <a:gd name="connsiteY1292" fmla="*/ 2584410 h 3960315"/>
              <a:gd name="connsiteX1293" fmla="*/ 580690 w 3121079"/>
              <a:gd name="connsiteY1293" fmla="*/ 2591505 h 3960315"/>
              <a:gd name="connsiteX1294" fmla="*/ 571448 w 3121079"/>
              <a:gd name="connsiteY1294" fmla="*/ 2595080 h 3960315"/>
              <a:gd name="connsiteX1295" fmla="*/ 559033 w 3121079"/>
              <a:gd name="connsiteY1295" fmla="*/ 2554457 h 3960315"/>
              <a:gd name="connsiteX1296" fmla="*/ 552985 w 3121079"/>
              <a:gd name="connsiteY1296" fmla="*/ 2552178 h 3960315"/>
              <a:gd name="connsiteX1297" fmla="*/ 545503 w 3121079"/>
              <a:gd name="connsiteY1297" fmla="*/ 2537583 h 3960315"/>
              <a:gd name="connsiteX1298" fmla="*/ 549091 w 3121079"/>
              <a:gd name="connsiteY1298" fmla="*/ 2533955 h 3960315"/>
              <a:gd name="connsiteX1299" fmla="*/ 540982 w 3121079"/>
              <a:gd name="connsiteY1299" fmla="*/ 2532604 h 3960315"/>
              <a:gd name="connsiteX1300" fmla="*/ 528675 w 3121079"/>
              <a:gd name="connsiteY1300" fmla="*/ 2497598 h 3960315"/>
              <a:gd name="connsiteX1301" fmla="*/ 520192 w 3121079"/>
              <a:gd name="connsiteY1301" fmla="*/ 2494547 h 3960315"/>
              <a:gd name="connsiteX1302" fmla="*/ 514374 w 3121079"/>
              <a:gd name="connsiteY1302" fmla="*/ 2481772 h 3960315"/>
              <a:gd name="connsiteX1303" fmla="*/ 514801 w 3121079"/>
              <a:gd name="connsiteY1303" fmla="*/ 2471558 h 3960315"/>
              <a:gd name="connsiteX1304" fmla="*/ 495906 w 3121079"/>
              <a:gd name="connsiteY1304" fmla="*/ 2462540 h 3960315"/>
              <a:gd name="connsiteX1305" fmla="*/ 496655 w 3121079"/>
              <a:gd name="connsiteY1305" fmla="*/ 2463464 h 3960315"/>
              <a:gd name="connsiteX1306" fmla="*/ 495823 w 3121079"/>
              <a:gd name="connsiteY1306" fmla="*/ 2462592 h 3960315"/>
              <a:gd name="connsiteX1307" fmla="*/ 495827 w 3121079"/>
              <a:gd name="connsiteY1307" fmla="*/ 2462589 h 3960315"/>
              <a:gd name="connsiteX1308" fmla="*/ 495829 w 3121079"/>
              <a:gd name="connsiteY1308" fmla="*/ 2462590 h 3960315"/>
              <a:gd name="connsiteX1309" fmla="*/ 495829 w 3121079"/>
              <a:gd name="connsiteY1309" fmla="*/ 2462588 h 3960315"/>
              <a:gd name="connsiteX1310" fmla="*/ 2855878 w 3121079"/>
              <a:gd name="connsiteY1310" fmla="*/ 2460763 h 3960315"/>
              <a:gd name="connsiteX1311" fmla="*/ 2858098 w 3121079"/>
              <a:gd name="connsiteY1311" fmla="*/ 2468061 h 3960315"/>
              <a:gd name="connsiteX1312" fmla="*/ 2860017 w 3121079"/>
              <a:gd name="connsiteY1312" fmla="*/ 2464711 h 3960315"/>
              <a:gd name="connsiteX1313" fmla="*/ 2855878 w 3121079"/>
              <a:gd name="connsiteY1313" fmla="*/ 2460763 h 3960315"/>
              <a:gd name="connsiteX1314" fmla="*/ 2222045 w 3121079"/>
              <a:gd name="connsiteY1314" fmla="*/ 2457979 h 3960315"/>
              <a:gd name="connsiteX1315" fmla="*/ 2218776 w 3121079"/>
              <a:gd name="connsiteY1315" fmla="*/ 2464435 h 3960315"/>
              <a:gd name="connsiteX1316" fmla="*/ 2222045 w 3121079"/>
              <a:gd name="connsiteY1316" fmla="*/ 2457979 h 3960315"/>
              <a:gd name="connsiteX1317" fmla="*/ 483118 w 3121079"/>
              <a:gd name="connsiteY1317" fmla="*/ 2454334 h 3960315"/>
              <a:gd name="connsiteX1318" fmla="*/ 497273 w 3121079"/>
              <a:gd name="connsiteY1318" fmla="*/ 2455025 h 3960315"/>
              <a:gd name="connsiteX1319" fmla="*/ 497275 w 3121079"/>
              <a:gd name="connsiteY1319" fmla="*/ 2455025 h 3960315"/>
              <a:gd name="connsiteX1320" fmla="*/ 497279 w 3121079"/>
              <a:gd name="connsiteY1320" fmla="*/ 2455023 h 3960315"/>
              <a:gd name="connsiteX1321" fmla="*/ 506215 w 3121079"/>
              <a:gd name="connsiteY1321" fmla="*/ 2460506 h 3960315"/>
              <a:gd name="connsiteX1322" fmla="*/ 508461 w 3121079"/>
              <a:gd name="connsiteY1322" fmla="*/ 2464726 h 3960315"/>
              <a:gd name="connsiteX1323" fmla="*/ 507920 w 3121079"/>
              <a:gd name="connsiteY1323" fmla="*/ 2470315 h 3960315"/>
              <a:gd name="connsiteX1324" fmla="*/ 501329 w 3121079"/>
              <a:gd name="connsiteY1324" fmla="*/ 2471336 h 3960315"/>
              <a:gd name="connsiteX1325" fmla="*/ 496658 w 3121079"/>
              <a:gd name="connsiteY1325" fmla="*/ 2463462 h 3960315"/>
              <a:gd name="connsiteX1326" fmla="*/ 496458 w 3121079"/>
              <a:gd name="connsiteY1326" fmla="*/ 2462150 h 3960315"/>
              <a:gd name="connsiteX1327" fmla="*/ 495910 w 3121079"/>
              <a:gd name="connsiteY1327" fmla="*/ 2462539 h 3960315"/>
              <a:gd name="connsiteX1328" fmla="*/ 495781 w 3121079"/>
              <a:gd name="connsiteY1328" fmla="*/ 2462399 h 3960315"/>
              <a:gd name="connsiteX1329" fmla="*/ 495829 w 3121079"/>
              <a:gd name="connsiteY1329" fmla="*/ 2462588 h 3960315"/>
              <a:gd name="connsiteX1330" fmla="*/ 495827 w 3121079"/>
              <a:gd name="connsiteY1330" fmla="*/ 2462589 h 3960315"/>
              <a:gd name="connsiteX1331" fmla="*/ 490011 w 3121079"/>
              <a:gd name="connsiteY1331" fmla="*/ 2461863 h 3960315"/>
              <a:gd name="connsiteX1332" fmla="*/ 483481 w 3121079"/>
              <a:gd name="connsiteY1332" fmla="*/ 2462475 h 3960315"/>
              <a:gd name="connsiteX1333" fmla="*/ 473259 w 3121079"/>
              <a:gd name="connsiteY1333" fmla="*/ 2491687 h 3960315"/>
              <a:gd name="connsiteX1334" fmla="*/ 474044 w 3121079"/>
              <a:gd name="connsiteY1334" fmla="*/ 2582717 h 3960315"/>
              <a:gd name="connsiteX1335" fmla="*/ 482846 w 3121079"/>
              <a:gd name="connsiteY1335" fmla="*/ 2607215 h 3960315"/>
              <a:gd name="connsiteX1336" fmla="*/ 495783 w 3121079"/>
              <a:gd name="connsiteY1336" fmla="*/ 2654129 h 3960315"/>
              <a:gd name="connsiteX1337" fmla="*/ 501897 w 3121079"/>
              <a:gd name="connsiteY1337" fmla="*/ 2679499 h 3960315"/>
              <a:gd name="connsiteX1338" fmla="*/ 505190 w 3121079"/>
              <a:gd name="connsiteY1338" fmla="*/ 2688983 h 3960315"/>
              <a:gd name="connsiteX1339" fmla="*/ 523299 w 3121079"/>
              <a:gd name="connsiteY1339" fmla="*/ 2733854 h 3960315"/>
              <a:gd name="connsiteX1340" fmla="*/ 540235 w 3121079"/>
              <a:gd name="connsiteY1340" fmla="*/ 2761314 h 3960315"/>
              <a:gd name="connsiteX1341" fmla="*/ 549157 w 3121079"/>
              <a:gd name="connsiteY1341" fmla="*/ 2779685 h 3960315"/>
              <a:gd name="connsiteX1342" fmla="*/ 544223 w 3121079"/>
              <a:gd name="connsiteY1342" fmla="*/ 2801720 h 3960315"/>
              <a:gd name="connsiteX1343" fmla="*/ 535191 w 3121079"/>
              <a:gd name="connsiteY1343" fmla="*/ 2797152 h 3960315"/>
              <a:gd name="connsiteX1344" fmla="*/ 532091 w 3121079"/>
              <a:gd name="connsiteY1344" fmla="*/ 2793422 h 3960315"/>
              <a:gd name="connsiteX1345" fmla="*/ 525313 w 3121079"/>
              <a:gd name="connsiteY1345" fmla="*/ 2789162 h 3960315"/>
              <a:gd name="connsiteX1346" fmla="*/ 516838 w 3121079"/>
              <a:gd name="connsiteY1346" fmla="*/ 2764078 h 3960315"/>
              <a:gd name="connsiteX1347" fmla="*/ 510923 w 3121079"/>
              <a:gd name="connsiteY1347" fmla="*/ 2754714 h 3960315"/>
              <a:gd name="connsiteX1348" fmla="*/ 494461 w 3121079"/>
              <a:gd name="connsiteY1348" fmla="*/ 2714186 h 3960315"/>
              <a:gd name="connsiteX1349" fmla="*/ 481273 w 3121079"/>
              <a:gd name="connsiteY1349" fmla="*/ 2689399 h 3960315"/>
              <a:gd name="connsiteX1350" fmla="*/ 485586 w 3121079"/>
              <a:gd name="connsiteY1350" fmla="*/ 2683484 h 3960315"/>
              <a:gd name="connsiteX1351" fmla="*/ 475689 w 3121079"/>
              <a:gd name="connsiteY1351" fmla="*/ 2666451 h 3960315"/>
              <a:gd name="connsiteX1352" fmla="*/ 454655 w 3121079"/>
              <a:gd name="connsiteY1352" fmla="*/ 2594950 h 3960315"/>
              <a:gd name="connsiteX1353" fmla="*/ 455249 w 3121079"/>
              <a:gd name="connsiteY1353" fmla="*/ 2583548 h 3960315"/>
              <a:gd name="connsiteX1354" fmla="*/ 448590 w 3121079"/>
              <a:gd name="connsiteY1354" fmla="*/ 2562110 h 3960315"/>
              <a:gd name="connsiteX1355" fmla="*/ 450216 w 3121079"/>
              <a:gd name="connsiteY1355" fmla="*/ 2534217 h 3960315"/>
              <a:gd name="connsiteX1356" fmla="*/ 455501 w 3121079"/>
              <a:gd name="connsiteY1356" fmla="*/ 2519075 h 3960315"/>
              <a:gd name="connsiteX1357" fmla="*/ 458682 w 3121079"/>
              <a:gd name="connsiteY1357" fmla="*/ 2504497 h 3960315"/>
              <a:gd name="connsiteX1358" fmla="*/ 465958 w 3121079"/>
              <a:gd name="connsiteY1358" fmla="*/ 2485805 h 3960315"/>
              <a:gd name="connsiteX1359" fmla="*/ 475379 w 3121079"/>
              <a:gd name="connsiteY1359" fmla="*/ 2466343 h 3960315"/>
              <a:gd name="connsiteX1360" fmla="*/ 477512 w 3121079"/>
              <a:gd name="connsiteY1360" fmla="*/ 2464243 h 3960315"/>
              <a:gd name="connsiteX1361" fmla="*/ 483118 w 3121079"/>
              <a:gd name="connsiteY1361" fmla="*/ 2454334 h 3960315"/>
              <a:gd name="connsiteX1362" fmla="*/ 2839645 w 3121079"/>
              <a:gd name="connsiteY1362" fmla="*/ 2452636 h 3960315"/>
              <a:gd name="connsiteX1363" fmla="*/ 2841225 w 3121079"/>
              <a:gd name="connsiteY1363" fmla="*/ 2457595 h 3960315"/>
              <a:gd name="connsiteX1364" fmla="*/ 2839645 w 3121079"/>
              <a:gd name="connsiteY1364" fmla="*/ 2452636 h 3960315"/>
              <a:gd name="connsiteX1365" fmla="*/ 2228514 w 3121079"/>
              <a:gd name="connsiteY1365" fmla="*/ 2449115 h 3960315"/>
              <a:gd name="connsiteX1366" fmla="*/ 2221816 w 3121079"/>
              <a:gd name="connsiteY1366" fmla="*/ 2453801 h 3960315"/>
              <a:gd name="connsiteX1367" fmla="*/ 2228514 w 3121079"/>
              <a:gd name="connsiteY1367" fmla="*/ 2449115 h 3960315"/>
              <a:gd name="connsiteX1368" fmla="*/ 1619196 w 3121079"/>
              <a:gd name="connsiteY1368" fmla="*/ 2447413 h 3960315"/>
              <a:gd name="connsiteX1369" fmla="*/ 1619934 w 3121079"/>
              <a:gd name="connsiteY1369" fmla="*/ 2449866 h 3960315"/>
              <a:gd name="connsiteX1370" fmla="*/ 1619196 w 3121079"/>
              <a:gd name="connsiteY1370" fmla="*/ 2447413 h 3960315"/>
              <a:gd name="connsiteX1371" fmla="*/ 3106992 w 3121079"/>
              <a:gd name="connsiteY1371" fmla="*/ 2446843 h 3960315"/>
              <a:gd name="connsiteX1372" fmla="*/ 3106465 w 3121079"/>
              <a:gd name="connsiteY1372" fmla="*/ 2449217 h 3960315"/>
              <a:gd name="connsiteX1373" fmla="*/ 3108904 w 3121079"/>
              <a:gd name="connsiteY1373" fmla="*/ 2448482 h 3960315"/>
              <a:gd name="connsiteX1374" fmla="*/ 3106992 w 3121079"/>
              <a:gd name="connsiteY1374" fmla="*/ 2446843 h 3960315"/>
              <a:gd name="connsiteX1375" fmla="*/ 824184 w 3121079"/>
              <a:gd name="connsiteY1375" fmla="*/ 2445735 h 3960315"/>
              <a:gd name="connsiteX1376" fmla="*/ 831436 w 3121079"/>
              <a:gd name="connsiteY1376" fmla="*/ 2452023 h 3960315"/>
              <a:gd name="connsiteX1377" fmla="*/ 833168 w 3121079"/>
              <a:gd name="connsiteY1377" fmla="*/ 2456733 h 3960315"/>
              <a:gd name="connsiteX1378" fmla="*/ 826865 w 3121079"/>
              <a:gd name="connsiteY1378" fmla="*/ 2461853 h 3960315"/>
              <a:gd name="connsiteX1379" fmla="*/ 826867 w 3121079"/>
              <a:gd name="connsiteY1379" fmla="*/ 2461852 h 3960315"/>
              <a:gd name="connsiteX1380" fmla="*/ 819475 w 3121079"/>
              <a:gd name="connsiteY1380" fmla="*/ 2456006 h 3960315"/>
              <a:gd name="connsiteX1381" fmla="*/ 824184 w 3121079"/>
              <a:gd name="connsiteY1381" fmla="*/ 2445735 h 3960315"/>
              <a:gd name="connsiteX1382" fmla="*/ 680203 w 3121079"/>
              <a:gd name="connsiteY1382" fmla="*/ 2443757 h 3960315"/>
              <a:gd name="connsiteX1383" fmla="*/ 678497 w 3121079"/>
              <a:gd name="connsiteY1383" fmla="*/ 2451043 h 3960315"/>
              <a:gd name="connsiteX1384" fmla="*/ 680203 w 3121079"/>
              <a:gd name="connsiteY1384" fmla="*/ 2443757 h 3960315"/>
              <a:gd name="connsiteX1385" fmla="*/ 824588 w 3121079"/>
              <a:gd name="connsiteY1385" fmla="*/ 2439313 h 3960315"/>
              <a:gd name="connsiteX1386" fmla="*/ 819093 w 3121079"/>
              <a:gd name="connsiteY1386" fmla="*/ 2443618 h 3960315"/>
              <a:gd name="connsiteX1387" fmla="*/ 824588 w 3121079"/>
              <a:gd name="connsiteY1387" fmla="*/ 2439313 h 3960315"/>
              <a:gd name="connsiteX1388" fmla="*/ 1666377 w 3121079"/>
              <a:gd name="connsiteY1388" fmla="*/ 2435520 h 3960315"/>
              <a:gd name="connsiteX1389" fmla="*/ 1667394 w 3121079"/>
              <a:gd name="connsiteY1389" fmla="*/ 2441521 h 3960315"/>
              <a:gd name="connsiteX1390" fmla="*/ 1671964 w 3121079"/>
              <a:gd name="connsiteY1390" fmla="*/ 2436400 h 3960315"/>
              <a:gd name="connsiteX1391" fmla="*/ 1666377 w 3121079"/>
              <a:gd name="connsiteY1391" fmla="*/ 2435520 h 3960315"/>
              <a:gd name="connsiteX1392" fmla="*/ 1542029 w 3121079"/>
              <a:gd name="connsiteY1392" fmla="*/ 2434297 h 3960315"/>
              <a:gd name="connsiteX1393" fmla="*/ 1544784 w 3121079"/>
              <a:gd name="connsiteY1393" fmla="*/ 2434562 h 3960315"/>
              <a:gd name="connsiteX1394" fmla="*/ 1542029 w 3121079"/>
              <a:gd name="connsiteY1394" fmla="*/ 2434297 h 3960315"/>
              <a:gd name="connsiteX1395" fmla="*/ 820448 w 3121079"/>
              <a:gd name="connsiteY1395" fmla="*/ 2433383 h 3960315"/>
              <a:gd name="connsiteX1396" fmla="*/ 824589 w 3121079"/>
              <a:gd name="connsiteY1396" fmla="*/ 2439312 h 3960315"/>
              <a:gd name="connsiteX1397" fmla="*/ 820448 w 3121079"/>
              <a:gd name="connsiteY1397" fmla="*/ 2433383 h 3960315"/>
              <a:gd name="connsiteX1398" fmla="*/ 362221 w 3121079"/>
              <a:gd name="connsiteY1398" fmla="*/ 2422072 h 3960315"/>
              <a:gd name="connsiteX1399" fmla="*/ 445845 w 3121079"/>
              <a:gd name="connsiteY1399" fmla="*/ 2466291 h 3960315"/>
              <a:gd name="connsiteX1400" fmla="*/ 445842 w 3121079"/>
              <a:gd name="connsiteY1400" fmla="*/ 2466292 h 3960315"/>
              <a:gd name="connsiteX1401" fmla="*/ 445840 w 3121079"/>
              <a:gd name="connsiteY1401" fmla="*/ 2466292 h 3960315"/>
              <a:gd name="connsiteX1402" fmla="*/ 435656 w 3121079"/>
              <a:gd name="connsiteY1402" fmla="*/ 2474775 h 3960315"/>
              <a:gd name="connsiteX1403" fmla="*/ 399266 w 3121079"/>
              <a:gd name="connsiteY1403" fmla="*/ 2448561 h 3960315"/>
              <a:gd name="connsiteX1404" fmla="*/ 369861 w 3121079"/>
              <a:gd name="connsiteY1404" fmla="*/ 2447657 h 3960315"/>
              <a:gd name="connsiteX1405" fmla="*/ 373756 w 3121079"/>
              <a:gd name="connsiteY1405" fmla="*/ 2460201 h 3960315"/>
              <a:gd name="connsiteX1406" fmla="*/ 383557 w 3121079"/>
              <a:gd name="connsiteY1406" fmla="*/ 2497473 h 3960315"/>
              <a:gd name="connsiteX1407" fmla="*/ 388361 w 3121079"/>
              <a:gd name="connsiteY1407" fmla="*/ 2511374 h 3960315"/>
              <a:gd name="connsiteX1408" fmla="*/ 400879 w 3121079"/>
              <a:gd name="connsiteY1408" fmla="*/ 2540273 h 3960315"/>
              <a:gd name="connsiteX1409" fmla="*/ 418677 w 3121079"/>
              <a:gd name="connsiteY1409" fmla="*/ 2557291 h 3960315"/>
              <a:gd name="connsiteX1410" fmla="*/ 431634 w 3121079"/>
              <a:gd name="connsiteY1410" fmla="*/ 2575631 h 3960315"/>
              <a:gd name="connsiteX1411" fmla="*/ 426838 w 3121079"/>
              <a:gd name="connsiteY1411" fmla="*/ 2578822 h 3960315"/>
              <a:gd name="connsiteX1412" fmla="*/ 422523 w 3121079"/>
              <a:gd name="connsiteY1412" fmla="*/ 2582966 h 3960315"/>
              <a:gd name="connsiteX1413" fmla="*/ 407433 w 3121079"/>
              <a:gd name="connsiteY1413" fmla="*/ 2567774 h 3960315"/>
              <a:gd name="connsiteX1414" fmla="*/ 406761 w 3121079"/>
              <a:gd name="connsiteY1414" fmla="*/ 2564114 h 3960315"/>
              <a:gd name="connsiteX1415" fmla="*/ 406750 w 3121079"/>
              <a:gd name="connsiteY1415" fmla="*/ 2563357 h 3960315"/>
              <a:gd name="connsiteX1416" fmla="*/ 406624 w 3121079"/>
              <a:gd name="connsiteY1416" fmla="*/ 2563368 h 3960315"/>
              <a:gd name="connsiteX1417" fmla="*/ 405882 w 3121079"/>
              <a:gd name="connsiteY1417" fmla="*/ 2563051 h 3960315"/>
              <a:gd name="connsiteX1418" fmla="*/ 405993 w 3121079"/>
              <a:gd name="connsiteY1418" fmla="*/ 2563408 h 3960315"/>
              <a:gd name="connsiteX1419" fmla="*/ 398411 w 3121079"/>
              <a:gd name="connsiteY1419" fmla="*/ 2557332 h 3960315"/>
              <a:gd name="connsiteX1420" fmla="*/ 388749 w 3121079"/>
              <a:gd name="connsiteY1420" fmla="*/ 2552459 h 3960315"/>
              <a:gd name="connsiteX1421" fmla="*/ 383579 w 3121079"/>
              <a:gd name="connsiteY1421" fmla="*/ 2543754 h 3960315"/>
              <a:gd name="connsiteX1422" fmla="*/ 363860 w 3121079"/>
              <a:gd name="connsiteY1422" fmla="*/ 2511753 h 3960315"/>
              <a:gd name="connsiteX1423" fmla="*/ 351201 w 3121079"/>
              <a:gd name="connsiteY1423" fmla="*/ 2481023 h 3960315"/>
              <a:gd name="connsiteX1424" fmla="*/ 351793 w 3121079"/>
              <a:gd name="connsiteY1424" fmla="*/ 2475091 h 3960315"/>
              <a:gd name="connsiteX1425" fmla="*/ 352262 w 3121079"/>
              <a:gd name="connsiteY1425" fmla="*/ 2467912 h 3960315"/>
              <a:gd name="connsiteX1426" fmla="*/ 354149 w 3121079"/>
              <a:gd name="connsiteY1426" fmla="*/ 2465337 h 3960315"/>
              <a:gd name="connsiteX1427" fmla="*/ 350374 w 3121079"/>
              <a:gd name="connsiteY1427" fmla="*/ 2454499 h 3960315"/>
              <a:gd name="connsiteX1428" fmla="*/ 351962 w 3121079"/>
              <a:gd name="connsiteY1428" fmla="*/ 2436320 h 3960315"/>
              <a:gd name="connsiteX1429" fmla="*/ 356524 w 3121079"/>
              <a:gd name="connsiteY1429" fmla="*/ 2429391 h 3960315"/>
              <a:gd name="connsiteX1430" fmla="*/ 362221 w 3121079"/>
              <a:gd name="connsiteY1430" fmla="*/ 2422072 h 3960315"/>
              <a:gd name="connsiteX1431" fmla="*/ 1621743 w 3121079"/>
              <a:gd name="connsiteY1431" fmla="*/ 2419518 h 3960315"/>
              <a:gd name="connsiteX1432" fmla="*/ 1621484 w 3121079"/>
              <a:gd name="connsiteY1432" fmla="*/ 2422289 h 3960315"/>
              <a:gd name="connsiteX1433" fmla="*/ 1621743 w 3121079"/>
              <a:gd name="connsiteY1433" fmla="*/ 2419518 h 3960315"/>
              <a:gd name="connsiteX1434" fmla="*/ 1663833 w 3121079"/>
              <a:gd name="connsiteY1434" fmla="*/ 2412171 h 3960315"/>
              <a:gd name="connsiteX1435" fmla="*/ 1666589 w 3121079"/>
              <a:gd name="connsiteY1435" fmla="*/ 2412435 h 3960315"/>
              <a:gd name="connsiteX1436" fmla="*/ 1663833 w 3121079"/>
              <a:gd name="connsiteY1436" fmla="*/ 2412171 h 3960315"/>
              <a:gd name="connsiteX1437" fmla="*/ 2792210 w 3121079"/>
              <a:gd name="connsiteY1437" fmla="*/ 2411749 h 3960315"/>
              <a:gd name="connsiteX1438" fmla="*/ 2800725 w 3121079"/>
              <a:gd name="connsiteY1438" fmla="*/ 2413090 h 3960315"/>
              <a:gd name="connsiteX1439" fmla="*/ 2791659 w 3121079"/>
              <a:gd name="connsiteY1439" fmla="*/ 2417395 h 3960315"/>
              <a:gd name="connsiteX1440" fmla="*/ 2798380 w 3121079"/>
              <a:gd name="connsiteY1440" fmla="*/ 2438199 h 3960315"/>
              <a:gd name="connsiteX1441" fmla="*/ 2793108 w 3121079"/>
              <a:gd name="connsiteY1441" fmla="*/ 2468181 h 3960315"/>
              <a:gd name="connsiteX1442" fmla="*/ 2775683 w 3121079"/>
              <a:gd name="connsiteY1442" fmla="*/ 2482326 h 3960315"/>
              <a:gd name="connsiteX1443" fmla="*/ 2769521 w 3121079"/>
              <a:gd name="connsiteY1443" fmla="*/ 2476471 h 3960315"/>
              <a:gd name="connsiteX1444" fmla="*/ 2766064 w 3121079"/>
              <a:gd name="connsiteY1444" fmla="*/ 2482544 h 3960315"/>
              <a:gd name="connsiteX1445" fmla="*/ 2759151 w 3121079"/>
              <a:gd name="connsiteY1445" fmla="*/ 2479824 h 3960315"/>
              <a:gd name="connsiteX1446" fmla="*/ 2759666 w 3121079"/>
              <a:gd name="connsiteY1446" fmla="*/ 2479545 h 3960315"/>
              <a:gd name="connsiteX1447" fmla="*/ 2759000 w 3121079"/>
              <a:gd name="connsiteY1447" fmla="*/ 2478626 h 3960315"/>
              <a:gd name="connsiteX1448" fmla="*/ 2758984 w 3121079"/>
              <a:gd name="connsiteY1448" fmla="*/ 2478633 h 3960315"/>
              <a:gd name="connsiteX1449" fmla="*/ 2758876 w 3121079"/>
              <a:gd name="connsiteY1449" fmla="*/ 2478712 h 3960315"/>
              <a:gd name="connsiteX1450" fmla="*/ 2758376 w 3121079"/>
              <a:gd name="connsiteY1450" fmla="*/ 2479063 h 3960315"/>
              <a:gd name="connsiteX1451" fmla="*/ 2758389 w 3121079"/>
              <a:gd name="connsiteY1451" fmla="*/ 2479075 h 3960315"/>
              <a:gd name="connsiteX1452" fmla="*/ 2758383 w 3121079"/>
              <a:gd name="connsiteY1452" fmla="*/ 2479080 h 3960315"/>
              <a:gd name="connsiteX1453" fmla="*/ 2737624 w 3121079"/>
              <a:gd name="connsiteY1453" fmla="*/ 2476628 h 3960315"/>
              <a:gd name="connsiteX1454" fmla="*/ 2727407 w 3121079"/>
              <a:gd name="connsiteY1454" fmla="*/ 2471688 h 3960315"/>
              <a:gd name="connsiteX1455" fmla="*/ 2722104 w 3121079"/>
              <a:gd name="connsiteY1455" fmla="*/ 2478224 h 3960315"/>
              <a:gd name="connsiteX1456" fmla="*/ 2719834 w 3121079"/>
              <a:gd name="connsiteY1456" fmla="*/ 2476700 h 3960315"/>
              <a:gd name="connsiteX1457" fmla="*/ 2710326 w 3121079"/>
              <a:gd name="connsiteY1457" fmla="*/ 2463763 h 3960315"/>
              <a:gd name="connsiteX1458" fmla="*/ 2704315 w 3121079"/>
              <a:gd name="connsiteY1458" fmla="*/ 2449844 h 3960315"/>
              <a:gd name="connsiteX1459" fmla="*/ 2710975 w 3121079"/>
              <a:gd name="connsiteY1459" fmla="*/ 2449766 h 3960315"/>
              <a:gd name="connsiteX1460" fmla="*/ 2725340 w 3121079"/>
              <a:gd name="connsiteY1460" fmla="*/ 2453258 h 3960315"/>
              <a:gd name="connsiteX1461" fmla="*/ 2730770 w 3121079"/>
              <a:gd name="connsiteY1461" fmla="*/ 2459040 h 3960315"/>
              <a:gd name="connsiteX1462" fmla="*/ 2778775 w 3121079"/>
              <a:gd name="connsiteY1462" fmla="*/ 2442457 h 3960315"/>
              <a:gd name="connsiteX1463" fmla="*/ 2778908 w 3121079"/>
              <a:gd name="connsiteY1463" fmla="*/ 2428303 h 3960315"/>
              <a:gd name="connsiteX1464" fmla="*/ 2783842 w 3121079"/>
              <a:gd name="connsiteY1464" fmla="*/ 2418482 h 3960315"/>
              <a:gd name="connsiteX1465" fmla="*/ 2792210 w 3121079"/>
              <a:gd name="connsiteY1465" fmla="*/ 2411749 h 3960315"/>
              <a:gd name="connsiteX1466" fmla="*/ 2786795 w 3121079"/>
              <a:gd name="connsiteY1466" fmla="*/ 2408450 h 3960315"/>
              <a:gd name="connsiteX1467" fmla="*/ 2788453 w 3121079"/>
              <a:gd name="connsiteY1467" fmla="*/ 2408848 h 3960315"/>
              <a:gd name="connsiteX1468" fmla="*/ 2787430 w 3121079"/>
              <a:gd name="connsiteY1468" fmla="*/ 2410433 h 3960315"/>
              <a:gd name="connsiteX1469" fmla="*/ 2786795 w 3121079"/>
              <a:gd name="connsiteY1469" fmla="*/ 2408450 h 3960315"/>
              <a:gd name="connsiteX1470" fmla="*/ 808674 w 3121079"/>
              <a:gd name="connsiteY1470" fmla="*/ 2404036 h 3960315"/>
              <a:gd name="connsiteX1471" fmla="*/ 819782 w 3121079"/>
              <a:gd name="connsiteY1471" fmla="*/ 2409634 h 3960315"/>
              <a:gd name="connsiteX1472" fmla="*/ 814029 w 3121079"/>
              <a:gd name="connsiteY1472" fmla="*/ 2410840 h 3960315"/>
              <a:gd name="connsiteX1473" fmla="*/ 795058 w 3121079"/>
              <a:gd name="connsiteY1473" fmla="*/ 2419534 h 3960315"/>
              <a:gd name="connsiteX1474" fmla="*/ 725659 w 3121079"/>
              <a:gd name="connsiteY1474" fmla="*/ 2461683 h 3960315"/>
              <a:gd name="connsiteX1475" fmla="*/ 715444 w 3121079"/>
              <a:gd name="connsiteY1475" fmla="*/ 2464670 h 3960315"/>
              <a:gd name="connsiteX1476" fmla="*/ 716640 w 3121079"/>
              <a:gd name="connsiteY1476" fmla="*/ 2468143 h 3960315"/>
              <a:gd name="connsiteX1477" fmla="*/ 691983 w 3121079"/>
              <a:gd name="connsiteY1477" fmla="*/ 2505917 h 3960315"/>
              <a:gd name="connsiteX1478" fmla="*/ 648835 w 3121079"/>
              <a:gd name="connsiteY1478" fmla="*/ 2595970 h 3960315"/>
              <a:gd name="connsiteX1479" fmla="*/ 646605 w 3121079"/>
              <a:gd name="connsiteY1479" fmla="*/ 2602129 h 3960315"/>
              <a:gd name="connsiteX1480" fmla="*/ 642955 w 3121079"/>
              <a:gd name="connsiteY1480" fmla="*/ 2611118 h 3960315"/>
              <a:gd name="connsiteX1481" fmla="*/ 636404 w 3121079"/>
              <a:gd name="connsiteY1481" fmla="*/ 2647493 h 3960315"/>
              <a:gd name="connsiteX1482" fmla="*/ 610155 w 3121079"/>
              <a:gd name="connsiteY1482" fmla="*/ 2681494 h 3960315"/>
              <a:gd name="connsiteX1483" fmla="*/ 610563 w 3121079"/>
              <a:gd name="connsiteY1483" fmla="*/ 2667931 h 3960315"/>
              <a:gd name="connsiteX1484" fmla="*/ 614286 w 3121079"/>
              <a:gd name="connsiteY1484" fmla="*/ 2662855 h 3960315"/>
              <a:gd name="connsiteX1485" fmla="*/ 614296 w 3121079"/>
              <a:gd name="connsiteY1485" fmla="*/ 2662858 h 3960315"/>
              <a:gd name="connsiteX1486" fmla="*/ 614296 w 3121079"/>
              <a:gd name="connsiteY1486" fmla="*/ 2662859 h 3960315"/>
              <a:gd name="connsiteX1487" fmla="*/ 614298 w 3121079"/>
              <a:gd name="connsiteY1487" fmla="*/ 2662858 h 3960315"/>
              <a:gd name="connsiteX1488" fmla="*/ 614296 w 3121079"/>
              <a:gd name="connsiteY1488" fmla="*/ 2662858 h 3960315"/>
              <a:gd name="connsiteX1489" fmla="*/ 614296 w 3121079"/>
              <a:gd name="connsiteY1489" fmla="*/ 2662841 h 3960315"/>
              <a:gd name="connsiteX1490" fmla="*/ 614286 w 3121079"/>
              <a:gd name="connsiteY1490" fmla="*/ 2662855 h 3960315"/>
              <a:gd name="connsiteX1491" fmla="*/ 609250 w 3121079"/>
              <a:gd name="connsiteY1491" fmla="*/ 2661670 h 3960315"/>
              <a:gd name="connsiteX1492" fmla="*/ 615184 w 3121079"/>
              <a:gd name="connsiteY1492" fmla="*/ 2625195 h 3960315"/>
              <a:gd name="connsiteX1493" fmla="*/ 621627 w 3121079"/>
              <a:gd name="connsiteY1493" fmla="*/ 2611979 h 3960315"/>
              <a:gd name="connsiteX1494" fmla="*/ 625438 w 3121079"/>
              <a:gd name="connsiteY1494" fmla="*/ 2567805 h 3960315"/>
              <a:gd name="connsiteX1495" fmla="*/ 613773 w 3121079"/>
              <a:gd name="connsiteY1495" fmla="*/ 2461025 h 3960315"/>
              <a:gd name="connsiteX1496" fmla="*/ 629465 w 3121079"/>
              <a:gd name="connsiteY1496" fmla="*/ 2459704 h 3960315"/>
              <a:gd name="connsiteX1497" fmla="*/ 627623 w 3121079"/>
              <a:gd name="connsiteY1497" fmla="*/ 2460451 h 3960315"/>
              <a:gd name="connsiteX1498" fmla="*/ 629467 w 3121079"/>
              <a:gd name="connsiteY1498" fmla="*/ 2459704 h 3960315"/>
              <a:gd name="connsiteX1499" fmla="*/ 632920 w 3121079"/>
              <a:gd name="connsiteY1499" fmla="*/ 2469927 h 3960315"/>
              <a:gd name="connsiteX1500" fmla="*/ 638771 w 3121079"/>
              <a:gd name="connsiteY1500" fmla="*/ 2495533 h 3960315"/>
              <a:gd name="connsiteX1501" fmla="*/ 643845 w 3121079"/>
              <a:gd name="connsiteY1501" fmla="*/ 2526020 h 3960315"/>
              <a:gd name="connsiteX1502" fmla="*/ 653163 w 3121079"/>
              <a:gd name="connsiteY1502" fmla="*/ 2524150 h 3960315"/>
              <a:gd name="connsiteX1503" fmla="*/ 655320 w 3121079"/>
              <a:gd name="connsiteY1503" fmla="*/ 2518896 h 3960315"/>
              <a:gd name="connsiteX1504" fmla="*/ 668431 w 3121079"/>
              <a:gd name="connsiteY1504" fmla="*/ 2504740 h 3960315"/>
              <a:gd name="connsiteX1505" fmla="*/ 677272 w 3121079"/>
              <a:gd name="connsiteY1505" fmla="*/ 2481771 h 3960315"/>
              <a:gd name="connsiteX1506" fmla="*/ 683393 w 3121079"/>
              <a:gd name="connsiteY1506" fmla="*/ 2475923 h 3960315"/>
              <a:gd name="connsiteX1507" fmla="*/ 692402 w 3121079"/>
              <a:gd name="connsiteY1507" fmla="*/ 2467694 h 3960315"/>
              <a:gd name="connsiteX1508" fmla="*/ 704555 w 3121079"/>
              <a:gd name="connsiteY1508" fmla="*/ 2447381 h 3960315"/>
              <a:gd name="connsiteX1509" fmla="*/ 721380 w 3121079"/>
              <a:gd name="connsiteY1509" fmla="*/ 2433931 h 3960315"/>
              <a:gd name="connsiteX1510" fmla="*/ 728298 w 3121079"/>
              <a:gd name="connsiteY1510" fmla="*/ 2431198 h 3960315"/>
              <a:gd name="connsiteX1511" fmla="*/ 733701 w 3121079"/>
              <a:gd name="connsiteY1511" fmla="*/ 2427443 h 3960315"/>
              <a:gd name="connsiteX1512" fmla="*/ 808674 w 3121079"/>
              <a:gd name="connsiteY1512" fmla="*/ 2404036 h 3960315"/>
              <a:gd name="connsiteX1513" fmla="*/ 2817953 w 3121079"/>
              <a:gd name="connsiteY1513" fmla="*/ 2400414 h 3960315"/>
              <a:gd name="connsiteX1514" fmla="*/ 2817953 w 3121079"/>
              <a:gd name="connsiteY1514" fmla="*/ 2400414 h 3960315"/>
              <a:gd name="connsiteX1515" fmla="*/ 2679997 w 3121079"/>
              <a:gd name="connsiteY1515" fmla="*/ 2395534 h 3960315"/>
              <a:gd name="connsiteX1516" fmla="*/ 2674520 w 3121079"/>
              <a:gd name="connsiteY1516" fmla="*/ 2398995 h 3960315"/>
              <a:gd name="connsiteX1517" fmla="*/ 2679997 w 3121079"/>
              <a:gd name="connsiteY1517" fmla="*/ 2395534 h 3960315"/>
              <a:gd name="connsiteX1518" fmla="*/ 2276216 w 3121079"/>
              <a:gd name="connsiteY1518" fmla="*/ 2372370 h 3960315"/>
              <a:gd name="connsiteX1519" fmla="*/ 2276193 w 3121079"/>
              <a:gd name="connsiteY1519" fmla="*/ 2376481 h 3960315"/>
              <a:gd name="connsiteX1520" fmla="*/ 2269548 w 3121079"/>
              <a:gd name="connsiteY1520" fmla="*/ 2374248 h 3960315"/>
              <a:gd name="connsiteX1521" fmla="*/ 2276216 w 3121079"/>
              <a:gd name="connsiteY1521" fmla="*/ 2372370 h 3960315"/>
              <a:gd name="connsiteX1522" fmla="*/ 2408148 w 3121079"/>
              <a:gd name="connsiteY1522" fmla="*/ 2371293 h 3960315"/>
              <a:gd name="connsiteX1523" fmla="*/ 2407616 w 3121079"/>
              <a:gd name="connsiteY1523" fmla="*/ 2373652 h 3960315"/>
              <a:gd name="connsiteX1524" fmla="*/ 2410062 w 3121079"/>
              <a:gd name="connsiteY1524" fmla="*/ 2372933 h 3960315"/>
              <a:gd name="connsiteX1525" fmla="*/ 2408148 w 3121079"/>
              <a:gd name="connsiteY1525" fmla="*/ 2371293 h 3960315"/>
              <a:gd name="connsiteX1526" fmla="*/ 2293025 w 3121079"/>
              <a:gd name="connsiteY1526" fmla="*/ 2370144 h 3960315"/>
              <a:gd name="connsiteX1527" fmla="*/ 2291111 w 3121079"/>
              <a:gd name="connsiteY1527" fmla="*/ 2370817 h 3960315"/>
              <a:gd name="connsiteX1528" fmla="*/ 2292736 w 3121079"/>
              <a:gd name="connsiteY1528" fmla="*/ 2371813 h 3960315"/>
              <a:gd name="connsiteX1529" fmla="*/ 2293025 w 3121079"/>
              <a:gd name="connsiteY1529" fmla="*/ 2370144 h 3960315"/>
              <a:gd name="connsiteX1530" fmla="*/ 1423910 w 3121079"/>
              <a:gd name="connsiteY1530" fmla="*/ 2357207 h 3960315"/>
              <a:gd name="connsiteX1531" fmla="*/ 1418905 w 3121079"/>
              <a:gd name="connsiteY1531" fmla="*/ 2360709 h 3960315"/>
              <a:gd name="connsiteX1532" fmla="*/ 1423910 w 3121079"/>
              <a:gd name="connsiteY1532" fmla="*/ 2357207 h 3960315"/>
              <a:gd name="connsiteX1533" fmla="*/ 2251957 w 3121079"/>
              <a:gd name="connsiteY1533" fmla="*/ 2339652 h 3960315"/>
              <a:gd name="connsiteX1534" fmla="*/ 2253738 w 3121079"/>
              <a:gd name="connsiteY1534" fmla="*/ 2344399 h 3960315"/>
              <a:gd name="connsiteX1535" fmla="*/ 2251957 w 3121079"/>
              <a:gd name="connsiteY1535" fmla="*/ 2339652 h 3960315"/>
              <a:gd name="connsiteX1536" fmla="*/ 2360548 w 3121079"/>
              <a:gd name="connsiteY1536" fmla="*/ 2333328 h 3960315"/>
              <a:gd name="connsiteX1537" fmla="*/ 2359630 w 3121079"/>
              <a:gd name="connsiteY1537" fmla="*/ 2338507 h 3960315"/>
              <a:gd name="connsiteX1538" fmla="*/ 2355107 w 3121079"/>
              <a:gd name="connsiteY1538" fmla="*/ 2339055 h 3960315"/>
              <a:gd name="connsiteX1539" fmla="*/ 2349773 w 3121079"/>
              <a:gd name="connsiteY1539" fmla="*/ 2337598 h 3960315"/>
              <a:gd name="connsiteX1540" fmla="*/ 2360548 w 3121079"/>
              <a:gd name="connsiteY1540" fmla="*/ 2333328 h 3960315"/>
              <a:gd name="connsiteX1541" fmla="*/ 1403901 w 3121079"/>
              <a:gd name="connsiteY1541" fmla="*/ 2326826 h 3960315"/>
              <a:gd name="connsiteX1542" fmla="*/ 1404204 w 3121079"/>
              <a:gd name="connsiteY1542" fmla="*/ 2327812 h 3960315"/>
              <a:gd name="connsiteX1543" fmla="*/ 1403482 w 3121079"/>
              <a:gd name="connsiteY1543" fmla="*/ 2327126 h 3960315"/>
              <a:gd name="connsiteX1544" fmla="*/ 1403483 w 3121079"/>
              <a:gd name="connsiteY1544" fmla="*/ 2327125 h 3960315"/>
              <a:gd name="connsiteX1545" fmla="*/ 1403901 w 3121079"/>
              <a:gd name="connsiteY1545" fmla="*/ 2326826 h 3960315"/>
              <a:gd name="connsiteX1546" fmla="*/ 2093590 w 3121079"/>
              <a:gd name="connsiteY1546" fmla="*/ 2325381 h 3960315"/>
              <a:gd name="connsiteX1547" fmla="*/ 2093331 w 3121079"/>
              <a:gd name="connsiteY1547" fmla="*/ 2328131 h 3960315"/>
              <a:gd name="connsiteX1548" fmla="*/ 2093590 w 3121079"/>
              <a:gd name="connsiteY1548" fmla="*/ 2325381 h 3960315"/>
              <a:gd name="connsiteX1549" fmla="*/ 2402697 w 3121079"/>
              <a:gd name="connsiteY1549" fmla="*/ 2324446 h 3960315"/>
              <a:gd name="connsiteX1550" fmla="*/ 2407708 w 3121079"/>
              <a:gd name="connsiteY1550" fmla="*/ 2326431 h 3960315"/>
              <a:gd name="connsiteX1551" fmla="*/ 2402697 w 3121079"/>
              <a:gd name="connsiteY1551" fmla="*/ 2324446 h 3960315"/>
              <a:gd name="connsiteX1552" fmla="*/ 2492962 w 3121079"/>
              <a:gd name="connsiteY1552" fmla="*/ 2322804 h 3960315"/>
              <a:gd name="connsiteX1553" fmla="*/ 2419669 w 3121079"/>
              <a:gd name="connsiteY1553" fmla="*/ 2380362 h 3960315"/>
              <a:gd name="connsiteX1554" fmla="*/ 2409803 w 3121079"/>
              <a:gd name="connsiteY1554" fmla="*/ 2391806 h 3960315"/>
              <a:gd name="connsiteX1555" fmla="*/ 2407059 w 3121079"/>
              <a:gd name="connsiteY1555" fmla="*/ 2396663 h 3960315"/>
              <a:gd name="connsiteX1556" fmla="*/ 2417124 w 3121079"/>
              <a:gd name="connsiteY1556" fmla="*/ 2401796 h 3960315"/>
              <a:gd name="connsiteX1557" fmla="*/ 2428958 w 3121079"/>
              <a:gd name="connsiteY1557" fmla="*/ 2401523 h 3960315"/>
              <a:gd name="connsiteX1558" fmla="*/ 2456018 w 3121079"/>
              <a:gd name="connsiteY1558" fmla="*/ 2406250 h 3960315"/>
              <a:gd name="connsiteX1559" fmla="*/ 2470370 w 3121079"/>
              <a:gd name="connsiteY1559" fmla="*/ 2403953 h 3960315"/>
              <a:gd name="connsiteX1560" fmla="*/ 2532063 w 3121079"/>
              <a:gd name="connsiteY1560" fmla="*/ 2369671 h 3960315"/>
              <a:gd name="connsiteX1561" fmla="*/ 2532080 w 3121079"/>
              <a:gd name="connsiteY1561" fmla="*/ 2369664 h 3960315"/>
              <a:gd name="connsiteX1562" fmla="*/ 2537329 w 3121079"/>
              <a:gd name="connsiteY1562" fmla="*/ 2366256 h 3960315"/>
              <a:gd name="connsiteX1563" fmla="*/ 2519389 w 3121079"/>
              <a:gd name="connsiteY1563" fmla="*/ 2329818 h 3960315"/>
              <a:gd name="connsiteX1564" fmla="*/ 2492962 w 3121079"/>
              <a:gd name="connsiteY1564" fmla="*/ 2322804 h 3960315"/>
              <a:gd name="connsiteX1565" fmla="*/ 2516650 w 3121079"/>
              <a:gd name="connsiteY1565" fmla="*/ 2318036 h 3960315"/>
              <a:gd name="connsiteX1566" fmla="*/ 2516397 w 3121079"/>
              <a:gd name="connsiteY1566" fmla="*/ 2320805 h 3960315"/>
              <a:gd name="connsiteX1567" fmla="*/ 2516650 w 3121079"/>
              <a:gd name="connsiteY1567" fmla="*/ 2318036 h 3960315"/>
              <a:gd name="connsiteX1568" fmla="*/ 647825 w 3121079"/>
              <a:gd name="connsiteY1568" fmla="*/ 2306417 h 3960315"/>
              <a:gd name="connsiteX1569" fmla="*/ 661095 w 3121079"/>
              <a:gd name="connsiteY1569" fmla="*/ 2314096 h 3960315"/>
              <a:gd name="connsiteX1570" fmla="*/ 693870 w 3121079"/>
              <a:gd name="connsiteY1570" fmla="*/ 2395594 h 3960315"/>
              <a:gd name="connsiteX1571" fmla="*/ 690081 w 3121079"/>
              <a:gd name="connsiteY1571" fmla="*/ 2423828 h 3960315"/>
              <a:gd name="connsiteX1572" fmla="*/ 687335 w 3121079"/>
              <a:gd name="connsiteY1572" fmla="*/ 2429314 h 3960315"/>
              <a:gd name="connsiteX1573" fmla="*/ 683014 w 3121079"/>
              <a:gd name="connsiteY1573" fmla="*/ 2450346 h 3960315"/>
              <a:gd name="connsiteX1574" fmla="*/ 670275 w 3121079"/>
              <a:gd name="connsiteY1574" fmla="*/ 2451795 h 3960315"/>
              <a:gd name="connsiteX1575" fmla="*/ 673275 w 3121079"/>
              <a:gd name="connsiteY1575" fmla="*/ 2441501 h 3960315"/>
              <a:gd name="connsiteX1576" fmla="*/ 677875 w 3121079"/>
              <a:gd name="connsiteY1576" fmla="*/ 2423791 h 3960315"/>
              <a:gd name="connsiteX1577" fmla="*/ 673469 w 3121079"/>
              <a:gd name="connsiteY1577" fmla="*/ 2421529 h 3960315"/>
              <a:gd name="connsiteX1578" fmla="*/ 675161 w 3121079"/>
              <a:gd name="connsiteY1578" fmla="*/ 2396163 h 3960315"/>
              <a:gd name="connsiteX1579" fmla="*/ 648831 w 3121079"/>
              <a:gd name="connsiteY1579" fmla="*/ 2328470 h 3960315"/>
              <a:gd name="connsiteX1580" fmla="*/ 633917 w 3121079"/>
              <a:gd name="connsiteY1580" fmla="*/ 2341223 h 3960315"/>
              <a:gd name="connsiteX1581" fmla="*/ 603190 w 3121079"/>
              <a:gd name="connsiteY1581" fmla="*/ 2365139 h 3960315"/>
              <a:gd name="connsiteX1582" fmla="*/ 602417 w 3121079"/>
              <a:gd name="connsiteY1582" fmla="*/ 2372190 h 3960315"/>
              <a:gd name="connsiteX1583" fmla="*/ 591367 w 3121079"/>
              <a:gd name="connsiteY1583" fmla="*/ 2386828 h 3960315"/>
              <a:gd name="connsiteX1584" fmla="*/ 590633 w 3121079"/>
              <a:gd name="connsiteY1584" fmla="*/ 2400496 h 3960315"/>
              <a:gd name="connsiteX1585" fmla="*/ 582586 w 3121079"/>
              <a:gd name="connsiteY1585" fmla="*/ 2412879 h 3960315"/>
              <a:gd name="connsiteX1586" fmla="*/ 579554 w 3121079"/>
              <a:gd name="connsiteY1586" fmla="*/ 2443463 h 3960315"/>
              <a:gd name="connsiteX1587" fmla="*/ 578372 w 3121079"/>
              <a:gd name="connsiteY1587" fmla="*/ 2443854 h 3960315"/>
              <a:gd name="connsiteX1588" fmla="*/ 578423 w 3121079"/>
              <a:gd name="connsiteY1588" fmla="*/ 2445853 h 3960315"/>
              <a:gd name="connsiteX1589" fmla="*/ 575757 w 3121079"/>
              <a:gd name="connsiteY1589" fmla="*/ 2451594 h 3960315"/>
              <a:gd name="connsiteX1590" fmla="*/ 576712 w 3121079"/>
              <a:gd name="connsiteY1590" fmla="*/ 2461527 h 3960315"/>
              <a:gd name="connsiteX1591" fmla="*/ 579649 w 3121079"/>
              <a:gd name="connsiteY1591" fmla="*/ 2471896 h 3960315"/>
              <a:gd name="connsiteX1592" fmla="*/ 583115 w 3121079"/>
              <a:gd name="connsiteY1592" fmla="*/ 2513595 h 3960315"/>
              <a:gd name="connsiteX1593" fmla="*/ 584217 w 3121079"/>
              <a:gd name="connsiteY1593" fmla="*/ 2536542 h 3960315"/>
              <a:gd name="connsiteX1594" fmla="*/ 573444 w 3121079"/>
              <a:gd name="connsiteY1594" fmla="*/ 2537387 h 3960315"/>
              <a:gd name="connsiteX1595" fmla="*/ 572135 w 3121079"/>
              <a:gd name="connsiteY1595" fmla="*/ 2536722 h 3960315"/>
              <a:gd name="connsiteX1596" fmla="*/ 567012 w 3121079"/>
              <a:gd name="connsiteY1596" fmla="*/ 2521919 h 3960315"/>
              <a:gd name="connsiteX1597" fmla="*/ 556617 w 3121079"/>
              <a:gd name="connsiteY1597" fmla="*/ 2428588 h 3960315"/>
              <a:gd name="connsiteX1598" fmla="*/ 557397 w 3121079"/>
              <a:gd name="connsiteY1598" fmla="*/ 2413873 h 3960315"/>
              <a:gd name="connsiteX1599" fmla="*/ 560125 w 3121079"/>
              <a:gd name="connsiteY1599" fmla="*/ 2398599 h 3960315"/>
              <a:gd name="connsiteX1600" fmla="*/ 563749 w 3121079"/>
              <a:gd name="connsiteY1600" fmla="*/ 2389277 h 3960315"/>
              <a:gd name="connsiteX1601" fmla="*/ 566372 w 3121079"/>
              <a:gd name="connsiteY1601" fmla="*/ 2384468 h 3960315"/>
              <a:gd name="connsiteX1602" fmla="*/ 581499 w 3121079"/>
              <a:gd name="connsiteY1602" fmla="*/ 2357605 h 3960315"/>
              <a:gd name="connsiteX1603" fmla="*/ 589439 w 3121079"/>
              <a:gd name="connsiteY1603" fmla="*/ 2345550 h 3960315"/>
              <a:gd name="connsiteX1604" fmla="*/ 647825 w 3121079"/>
              <a:gd name="connsiteY1604" fmla="*/ 2306417 h 3960315"/>
              <a:gd name="connsiteX1605" fmla="*/ 2719504 w 3121079"/>
              <a:gd name="connsiteY1605" fmla="*/ 2305433 h 3960315"/>
              <a:gd name="connsiteX1606" fmla="*/ 2719400 w 3121079"/>
              <a:gd name="connsiteY1606" fmla="*/ 2306465 h 3960315"/>
              <a:gd name="connsiteX1607" fmla="*/ 2718934 w 3121079"/>
              <a:gd name="connsiteY1607" fmla="*/ 2306631 h 3960315"/>
              <a:gd name="connsiteX1608" fmla="*/ 2719504 w 3121079"/>
              <a:gd name="connsiteY1608" fmla="*/ 2305433 h 3960315"/>
              <a:gd name="connsiteX1609" fmla="*/ 2719661 w 3121079"/>
              <a:gd name="connsiteY1609" fmla="*/ 2303961 h 3960315"/>
              <a:gd name="connsiteX1610" fmla="*/ 2718934 w 3121079"/>
              <a:gd name="connsiteY1610" fmla="*/ 2306631 h 3960315"/>
              <a:gd name="connsiteX1611" fmla="*/ 2719758 w 3121079"/>
              <a:gd name="connsiteY1611" fmla="*/ 2309049 h 3960315"/>
              <a:gd name="connsiteX1612" fmla="*/ 2725626 w 3121079"/>
              <a:gd name="connsiteY1612" fmla="*/ 2311476 h 3960315"/>
              <a:gd name="connsiteX1613" fmla="*/ 2719416 w 3121079"/>
              <a:gd name="connsiteY1613" fmla="*/ 2306459 h 3960315"/>
              <a:gd name="connsiteX1614" fmla="*/ 2719968 w 3121079"/>
              <a:gd name="connsiteY1614" fmla="*/ 2306222 h 3960315"/>
              <a:gd name="connsiteX1615" fmla="*/ 2719504 w 3121079"/>
              <a:gd name="connsiteY1615" fmla="*/ 2305433 h 3960315"/>
              <a:gd name="connsiteX1616" fmla="*/ 2719661 w 3121079"/>
              <a:gd name="connsiteY1616" fmla="*/ 2303961 h 3960315"/>
              <a:gd name="connsiteX1617" fmla="*/ 2508115 w 3121079"/>
              <a:gd name="connsiteY1617" fmla="*/ 2300444 h 3960315"/>
              <a:gd name="connsiteX1618" fmla="*/ 2538605 w 3121079"/>
              <a:gd name="connsiteY1618" fmla="*/ 2322798 h 3960315"/>
              <a:gd name="connsiteX1619" fmla="*/ 2560033 w 3121079"/>
              <a:gd name="connsiteY1619" fmla="*/ 2333180 h 3960315"/>
              <a:gd name="connsiteX1620" fmla="*/ 2566605 w 3121079"/>
              <a:gd name="connsiteY1620" fmla="*/ 2328754 h 3960315"/>
              <a:gd name="connsiteX1621" fmla="*/ 2575702 w 3121079"/>
              <a:gd name="connsiteY1621" fmla="*/ 2346790 h 3960315"/>
              <a:gd name="connsiteX1622" fmla="*/ 2573597 w 3121079"/>
              <a:gd name="connsiteY1622" fmla="*/ 2345925 h 3960315"/>
              <a:gd name="connsiteX1623" fmla="*/ 2562511 w 3121079"/>
              <a:gd name="connsiteY1623" fmla="*/ 2372468 h 3960315"/>
              <a:gd name="connsiteX1624" fmla="*/ 2544404 w 3121079"/>
              <a:gd name="connsiteY1624" fmla="*/ 2392847 h 3960315"/>
              <a:gd name="connsiteX1625" fmla="*/ 2528544 w 3121079"/>
              <a:gd name="connsiteY1625" fmla="*/ 2408697 h 3960315"/>
              <a:gd name="connsiteX1626" fmla="*/ 2520321 w 3121079"/>
              <a:gd name="connsiteY1626" fmla="*/ 2412690 h 3960315"/>
              <a:gd name="connsiteX1627" fmla="*/ 2513954 w 3121079"/>
              <a:gd name="connsiteY1627" fmla="*/ 2416246 h 3960315"/>
              <a:gd name="connsiteX1628" fmla="*/ 2509649 w 3121079"/>
              <a:gd name="connsiteY1628" fmla="*/ 2420475 h 3960315"/>
              <a:gd name="connsiteX1629" fmla="*/ 2509618 w 3121079"/>
              <a:gd name="connsiteY1629" fmla="*/ 2420482 h 3960315"/>
              <a:gd name="connsiteX1630" fmla="*/ 2466998 w 3121079"/>
              <a:gd name="connsiteY1630" fmla="*/ 2424590 h 3960315"/>
              <a:gd name="connsiteX1631" fmla="*/ 2438824 w 3121079"/>
              <a:gd name="connsiteY1631" fmla="*/ 2430670 h 3960315"/>
              <a:gd name="connsiteX1632" fmla="*/ 2425607 w 3121079"/>
              <a:gd name="connsiteY1632" fmla="*/ 2426820 h 3960315"/>
              <a:gd name="connsiteX1633" fmla="*/ 2402871 w 3121079"/>
              <a:gd name="connsiteY1633" fmla="*/ 2420805 h 3960315"/>
              <a:gd name="connsiteX1634" fmla="*/ 2386241 w 3121079"/>
              <a:gd name="connsiteY1634" fmla="*/ 2398333 h 3960315"/>
              <a:gd name="connsiteX1635" fmla="*/ 2386276 w 3121079"/>
              <a:gd name="connsiteY1635" fmla="*/ 2380862 h 3960315"/>
              <a:gd name="connsiteX1636" fmla="*/ 2391822 w 3121079"/>
              <a:gd name="connsiteY1636" fmla="*/ 2374745 h 3960315"/>
              <a:gd name="connsiteX1637" fmla="*/ 2394972 w 3121079"/>
              <a:gd name="connsiteY1637" fmla="*/ 2364582 h 3960315"/>
              <a:gd name="connsiteX1638" fmla="*/ 2420330 w 3121079"/>
              <a:gd name="connsiteY1638" fmla="*/ 2341682 h 3960315"/>
              <a:gd name="connsiteX1639" fmla="*/ 2508115 w 3121079"/>
              <a:gd name="connsiteY1639" fmla="*/ 2300444 h 3960315"/>
              <a:gd name="connsiteX1640" fmla="*/ 1627594 w 3121079"/>
              <a:gd name="connsiteY1640" fmla="*/ 2285724 h 3960315"/>
              <a:gd name="connsiteX1641" fmla="*/ 1625071 w 3121079"/>
              <a:gd name="connsiteY1641" fmla="*/ 2289760 h 3960315"/>
              <a:gd name="connsiteX1642" fmla="*/ 1630006 w 3121079"/>
              <a:gd name="connsiteY1642" fmla="*/ 2288192 h 3960315"/>
              <a:gd name="connsiteX1643" fmla="*/ 1627594 w 3121079"/>
              <a:gd name="connsiteY1643" fmla="*/ 2285724 h 3960315"/>
              <a:gd name="connsiteX1644" fmla="*/ 2771717 w 3121079"/>
              <a:gd name="connsiteY1644" fmla="*/ 2265316 h 3960315"/>
              <a:gd name="connsiteX1645" fmla="*/ 2770720 w 3121079"/>
              <a:gd name="connsiteY1645" fmla="*/ 2266752 h 3960315"/>
              <a:gd name="connsiteX1646" fmla="*/ 2773992 w 3121079"/>
              <a:gd name="connsiteY1646" fmla="*/ 2270187 h 3960315"/>
              <a:gd name="connsiteX1647" fmla="*/ 2771733 w 3121079"/>
              <a:gd name="connsiteY1647" fmla="*/ 2267154 h 3960315"/>
              <a:gd name="connsiteX1648" fmla="*/ 2771717 w 3121079"/>
              <a:gd name="connsiteY1648" fmla="*/ 2265316 h 3960315"/>
              <a:gd name="connsiteX1649" fmla="*/ 2187128 w 3121079"/>
              <a:gd name="connsiteY1649" fmla="*/ 2238460 h 3960315"/>
              <a:gd name="connsiteX1650" fmla="*/ 2180361 w 3121079"/>
              <a:gd name="connsiteY1650" fmla="*/ 2243115 h 3960315"/>
              <a:gd name="connsiteX1651" fmla="*/ 2187128 w 3121079"/>
              <a:gd name="connsiteY1651" fmla="*/ 2238460 h 3960315"/>
              <a:gd name="connsiteX1652" fmla="*/ 2660326 w 3121079"/>
              <a:gd name="connsiteY1652" fmla="*/ 2212737 h 3960315"/>
              <a:gd name="connsiteX1653" fmla="*/ 2661066 w 3121079"/>
              <a:gd name="connsiteY1653" fmla="*/ 2215189 h 3960315"/>
              <a:gd name="connsiteX1654" fmla="*/ 2660326 w 3121079"/>
              <a:gd name="connsiteY1654" fmla="*/ 2212737 h 3960315"/>
              <a:gd name="connsiteX1655" fmla="*/ 1025521 w 3121079"/>
              <a:gd name="connsiteY1655" fmla="*/ 2209248 h 3960315"/>
              <a:gd name="connsiteX1656" fmla="*/ 1025256 w 3121079"/>
              <a:gd name="connsiteY1656" fmla="*/ 2212002 h 3960315"/>
              <a:gd name="connsiteX1657" fmla="*/ 1025521 w 3121079"/>
              <a:gd name="connsiteY1657" fmla="*/ 2209248 h 3960315"/>
              <a:gd name="connsiteX1658" fmla="*/ 1022239 w 3121079"/>
              <a:gd name="connsiteY1658" fmla="*/ 2199530 h 3960315"/>
              <a:gd name="connsiteX1659" fmla="*/ 1021981 w 3121079"/>
              <a:gd name="connsiteY1659" fmla="*/ 2202300 h 3960315"/>
              <a:gd name="connsiteX1660" fmla="*/ 1022239 w 3121079"/>
              <a:gd name="connsiteY1660" fmla="*/ 2199530 h 3960315"/>
              <a:gd name="connsiteX1661" fmla="*/ 2418393 w 3121079"/>
              <a:gd name="connsiteY1661" fmla="*/ 2182084 h 3960315"/>
              <a:gd name="connsiteX1662" fmla="*/ 2413464 w 3121079"/>
              <a:gd name="connsiteY1662" fmla="*/ 2183669 h 3960315"/>
              <a:gd name="connsiteX1663" fmla="*/ 2418393 w 3121079"/>
              <a:gd name="connsiteY1663" fmla="*/ 2182084 h 3960315"/>
              <a:gd name="connsiteX1664" fmla="*/ 2327515 w 3121079"/>
              <a:gd name="connsiteY1664" fmla="*/ 2181454 h 3960315"/>
              <a:gd name="connsiteX1665" fmla="*/ 2331883 w 3121079"/>
              <a:gd name="connsiteY1665" fmla="*/ 2185408 h 3960315"/>
              <a:gd name="connsiteX1666" fmla="*/ 2346404 w 3121079"/>
              <a:gd name="connsiteY1666" fmla="*/ 2188627 h 3960315"/>
              <a:gd name="connsiteX1667" fmla="*/ 2387195 w 3121079"/>
              <a:gd name="connsiteY1667" fmla="*/ 2201766 h 3960315"/>
              <a:gd name="connsiteX1668" fmla="*/ 2399027 w 3121079"/>
              <a:gd name="connsiteY1668" fmla="*/ 2204751 h 3960315"/>
              <a:gd name="connsiteX1669" fmla="*/ 2412805 w 3121079"/>
              <a:gd name="connsiteY1669" fmla="*/ 2212229 h 3960315"/>
              <a:gd name="connsiteX1670" fmla="*/ 2417602 w 3121079"/>
              <a:gd name="connsiteY1670" fmla="*/ 2220052 h 3960315"/>
              <a:gd name="connsiteX1671" fmla="*/ 2392968 w 3121079"/>
              <a:gd name="connsiteY1671" fmla="*/ 2221705 h 3960315"/>
              <a:gd name="connsiteX1672" fmla="*/ 2378875 w 3121079"/>
              <a:gd name="connsiteY1672" fmla="*/ 2220869 h 3960315"/>
              <a:gd name="connsiteX1673" fmla="*/ 2371912 w 3121079"/>
              <a:gd name="connsiteY1673" fmla="*/ 2217446 h 3960315"/>
              <a:gd name="connsiteX1674" fmla="*/ 2364666 w 3121079"/>
              <a:gd name="connsiteY1674" fmla="*/ 2214649 h 3960315"/>
              <a:gd name="connsiteX1675" fmla="*/ 2351534 w 3121079"/>
              <a:gd name="connsiteY1675" fmla="*/ 2209336 h 3960315"/>
              <a:gd name="connsiteX1676" fmla="*/ 2351517 w 3121079"/>
              <a:gd name="connsiteY1676" fmla="*/ 2209343 h 3960315"/>
              <a:gd name="connsiteX1677" fmla="*/ 2311697 w 3121079"/>
              <a:gd name="connsiteY1677" fmla="*/ 2205808 h 3960315"/>
              <a:gd name="connsiteX1678" fmla="*/ 2290552 w 3121079"/>
              <a:gd name="connsiteY1678" fmla="*/ 2207415 h 3960315"/>
              <a:gd name="connsiteX1679" fmla="*/ 2253713 w 3121079"/>
              <a:gd name="connsiteY1679" fmla="*/ 2217281 h 3960315"/>
              <a:gd name="connsiteX1680" fmla="*/ 2218137 w 3121079"/>
              <a:gd name="connsiteY1680" fmla="*/ 2231927 h 3960315"/>
              <a:gd name="connsiteX1681" fmla="*/ 2215458 w 3121079"/>
              <a:gd name="connsiteY1681" fmla="*/ 2235367 h 3960315"/>
              <a:gd name="connsiteX1682" fmla="*/ 2196653 w 3121079"/>
              <a:gd name="connsiteY1682" fmla="*/ 2247313 h 3960315"/>
              <a:gd name="connsiteX1683" fmla="*/ 2171802 w 3121079"/>
              <a:gd name="connsiteY1683" fmla="*/ 2281428 h 3960315"/>
              <a:gd name="connsiteX1684" fmla="*/ 2205139 w 3121079"/>
              <a:gd name="connsiteY1684" fmla="*/ 2306410 h 3960315"/>
              <a:gd name="connsiteX1685" fmla="*/ 2258056 w 3121079"/>
              <a:gd name="connsiteY1685" fmla="*/ 2332251 h 3960315"/>
              <a:gd name="connsiteX1686" fmla="*/ 2302661 w 3121079"/>
              <a:gd name="connsiteY1686" fmla="*/ 2343099 h 3960315"/>
              <a:gd name="connsiteX1687" fmla="*/ 2305270 w 3121079"/>
              <a:gd name="connsiteY1687" fmla="*/ 2345766 h 3960315"/>
              <a:gd name="connsiteX1688" fmla="*/ 2339415 w 3121079"/>
              <a:gd name="connsiteY1688" fmla="*/ 2339879 h 3960315"/>
              <a:gd name="connsiteX1689" fmla="*/ 2346908 w 3121079"/>
              <a:gd name="connsiteY1689" fmla="*/ 2345458 h 3960315"/>
              <a:gd name="connsiteX1690" fmla="*/ 2353344 w 3121079"/>
              <a:gd name="connsiteY1690" fmla="*/ 2340590 h 3960315"/>
              <a:gd name="connsiteX1691" fmla="*/ 2368254 w 3121079"/>
              <a:gd name="connsiteY1691" fmla="*/ 2340854 h 3960315"/>
              <a:gd name="connsiteX1692" fmla="*/ 2369935 w 3121079"/>
              <a:gd name="connsiteY1692" fmla="*/ 2329709 h 3960315"/>
              <a:gd name="connsiteX1693" fmla="*/ 2390487 w 3121079"/>
              <a:gd name="connsiteY1693" fmla="*/ 2319932 h 3960315"/>
              <a:gd name="connsiteX1694" fmla="*/ 2399119 w 3121079"/>
              <a:gd name="connsiteY1694" fmla="*/ 2316541 h 3960315"/>
              <a:gd name="connsiteX1695" fmla="*/ 2407799 w 3121079"/>
              <a:gd name="connsiteY1695" fmla="*/ 2306174 h 3960315"/>
              <a:gd name="connsiteX1696" fmla="*/ 2411966 w 3121079"/>
              <a:gd name="connsiteY1696" fmla="*/ 2309522 h 3960315"/>
              <a:gd name="connsiteX1697" fmla="*/ 2418116 w 3121079"/>
              <a:gd name="connsiteY1697" fmla="*/ 2297163 h 3960315"/>
              <a:gd name="connsiteX1698" fmla="*/ 2433698 w 3121079"/>
              <a:gd name="connsiteY1698" fmla="*/ 2296781 h 3960315"/>
              <a:gd name="connsiteX1699" fmla="*/ 2440405 w 3121079"/>
              <a:gd name="connsiteY1699" fmla="*/ 2295332 h 3960315"/>
              <a:gd name="connsiteX1700" fmla="*/ 2432927 w 3121079"/>
              <a:gd name="connsiteY1700" fmla="*/ 2305052 h 3960315"/>
              <a:gd name="connsiteX1701" fmla="*/ 2427972 w 3121079"/>
              <a:gd name="connsiteY1701" fmla="*/ 2310020 h 3960315"/>
              <a:gd name="connsiteX1702" fmla="*/ 2423093 w 3121079"/>
              <a:gd name="connsiteY1702" fmla="*/ 2315759 h 3960315"/>
              <a:gd name="connsiteX1703" fmla="*/ 2421276 w 3121079"/>
              <a:gd name="connsiteY1703" fmla="*/ 2319221 h 3960315"/>
              <a:gd name="connsiteX1704" fmla="*/ 2392687 w 3121079"/>
              <a:gd name="connsiteY1704" fmla="*/ 2340807 h 3960315"/>
              <a:gd name="connsiteX1705" fmla="*/ 2379395 w 3121079"/>
              <a:gd name="connsiteY1705" fmla="*/ 2350536 h 3960315"/>
              <a:gd name="connsiteX1706" fmla="*/ 2372479 w 3121079"/>
              <a:gd name="connsiteY1706" fmla="*/ 2349247 h 3960315"/>
              <a:gd name="connsiteX1707" fmla="*/ 2360924 w 3121079"/>
              <a:gd name="connsiteY1707" fmla="*/ 2359681 h 3960315"/>
              <a:gd name="connsiteX1708" fmla="*/ 2352241 w 3121079"/>
              <a:gd name="connsiteY1708" fmla="*/ 2361263 h 3960315"/>
              <a:gd name="connsiteX1709" fmla="*/ 2347209 w 3121079"/>
              <a:gd name="connsiteY1709" fmla="*/ 2362775 h 3960315"/>
              <a:gd name="connsiteX1710" fmla="*/ 2330512 w 3121079"/>
              <a:gd name="connsiteY1710" fmla="*/ 2364607 h 3960315"/>
              <a:gd name="connsiteX1711" fmla="*/ 2299740 w 3121079"/>
              <a:gd name="connsiteY1711" fmla="*/ 2383015 h 3960315"/>
              <a:gd name="connsiteX1712" fmla="*/ 2288598 w 3121079"/>
              <a:gd name="connsiteY1712" fmla="*/ 2384082 h 3960315"/>
              <a:gd name="connsiteX1713" fmla="*/ 2281803 w 3121079"/>
              <a:gd name="connsiteY1713" fmla="*/ 2393894 h 3960315"/>
              <a:gd name="connsiteX1714" fmla="*/ 2275142 w 3121079"/>
              <a:gd name="connsiteY1714" fmla="*/ 2399250 h 3960315"/>
              <a:gd name="connsiteX1715" fmla="*/ 2261121 w 3121079"/>
              <a:gd name="connsiteY1715" fmla="*/ 2406848 h 3960315"/>
              <a:gd name="connsiteX1716" fmla="*/ 2259639 w 3121079"/>
              <a:gd name="connsiteY1716" fmla="*/ 2413989 h 3960315"/>
              <a:gd name="connsiteX1717" fmla="*/ 2250857 w 3121079"/>
              <a:gd name="connsiteY1717" fmla="*/ 2426549 h 3960315"/>
              <a:gd name="connsiteX1718" fmla="*/ 2240431 w 3121079"/>
              <a:gd name="connsiteY1718" fmla="*/ 2440844 h 3960315"/>
              <a:gd name="connsiteX1719" fmla="*/ 2235745 w 3121079"/>
              <a:gd name="connsiteY1719" fmla="*/ 2438197 h 3960315"/>
              <a:gd name="connsiteX1720" fmla="*/ 2227823 w 3121079"/>
              <a:gd name="connsiteY1720" fmla="*/ 2464158 h 3960315"/>
              <a:gd name="connsiteX1721" fmla="*/ 2224784 w 3121079"/>
              <a:gd name="connsiteY1721" fmla="*/ 2477002 h 3960315"/>
              <a:gd name="connsiteX1722" fmla="*/ 2240751 w 3121079"/>
              <a:gd name="connsiteY1722" fmla="*/ 2485272 h 3960315"/>
              <a:gd name="connsiteX1723" fmla="*/ 2245334 w 3121079"/>
              <a:gd name="connsiteY1723" fmla="*/ 2491256 h 3960315"/>
              <a:gd name="connsiteX1724" fmla="*/ 2244480 w 3121079"/>
              <a:gd name="connsiteY1724" fmla="*/ 2493366 h 3960315"/>
              <a:gd name="connsiteX1725" fmla="*/ 2251124 w 3121079"/>
              <a:gd name="connsiteY1725" fmla="*/ 2489121 h 3960315"/>
              <a:gd name="connsiteX1726" fmla="*/ 2270473 w 3121079"/>
              <a:gd name="connsiteY1726" fmla="*/ 2498513 h 3960315"/>
              <a:gd name="connsiteX1727" fmla="*/ 2302591 w 3121079"/>
              <a:gd name="connsiteY1727" fmla="*/ 2509227 h 3960315"/>
              <a:gd name="connsiteX1728" fmla="*/ 2298743 w 3121079"/>
              <a:gd name="connsiteY1728" fmla="*/ 2513834 h 3960315"/>
              <a:gd name="connsiteX1729" fmla="*/ 2302591 w 3121079"/>
              <a:gd name="connsiteY1729" fmla="*/ 2509227 h 3960315"/>
              <a:gd name="connsiteX1730" fmla="*/ 2309082 w 3121079"/>
              <a:gd name="connsiteY1730" fmla="*/ 2510397 h 3960315"/>
              <a:gd name="connsiteX1731" fmla="*/ 2337046 w 3121079"/>
              <a:gd name="connsiteY1731" fmla="*/ 2508441 h 3960315"/>
              <a:gd name="connsiteX1732" fmla="*/ 2346685 w 3121079"/>
              <a:gd name="connsiteY1732" fmla="*/ 2507986 h 3960315"/>
              <a:gd name="connsiteX1733" fmla="*/ 2368166 w 3121079"/>
              <a:gd name="connsiteY1733" fmla="*/ 2508570 h 3960315"/>
              <a:gd name="connsiteX1734" fmla="*/ 2403882 w 3121079"/>
              <a:gd name="connsiteY1734" fmla="*/ 2494042 h 3960315"/>
              <a:gd name="connsiteX1735" fmla="*/ 2414428 w 3121079"/>
              <a:gd name="connsiteY1735" fmla="*/ 2493000 h 3960315"/>
              <a:gd name="connsiteX1736" fmla="*/ 2436846 w 3121079"/>
              <a:gd name="connsiteY1736" fmla="*/ 2468079 h 3960315"/>
              <a:gd name="connsiteX1737" fmla="*/ 2446327 w 3121079"/>
              <a:gd name="connsiteY1737" fmla="*/ 2473270 h 3960315"/>
              <a:gd name="connsiteX1738" fmla="*/ 2442971 w 3121079"/>
              <a:gd name="connsiteY1738" fmla="*/ 2483248 h 3960315"/>
              <a:gd name="connsiteX1739" fmla="*/ 2440063 w 3121079"/>
              <a:gd name="connsiteY1739" fmla="*/ 2485579 h 3960315"/>
              <a:gd name="connsiteX1740" fmla="*/ 2414572 w 3121079"/>
              <a:gd name="connsiteY1740" fmla="*/ 2517260 h 3960315"/>
              <a:gd name="connsiteX1741" fmla="*/ 2398207 w 3121079"/>
              <a:gd name="connsiteY1741" fmla="*/ 2521515 h 3960315"/>
              <a:gd name="connsiteX1742" fmla="*/ 2388718 w 3121079"/>
              <a:gd name="connsiteY1742" fmla="*/ 2528827 h 3960315"/>
              <a:gd name="connsiteX1743" fmla="*/ 2361059 w 3121079"/>
              <a:gd name="connsiteY1743" fmla="*/ 2527672 h 3960315"/>
              <a:gd name="connsiteX1744" fmla="*/ 2329795 w 3121079"/>
              <a:gd name="connsiteY1744" fmla="*/ 2529866 h 3960315"/>
              <a:gd name="connsiteX1745" fmla="*/ 2316300 w 3121079"/>
              <a:gd name="connsiteY1745" fmla="*/ 2531691 h 3960315"/>
              <a:gd name="connsiteX1746" fmla="*/ 2316673 w 3121079"/>
              <a:gd name="connsiteY1746" fmla="*/ 2531486 h 3960315"/>
              <a:gd name="connsiteX1747" fmla="*/ 2315991 w 3121079"/>
              <a:gd name="connsiteY1747" fmla="*/ 2530574 h 3960315"/>
              <a:gd name="connsiteX1748" fmla="*/ 2316283 w 3121079"/>
              <a:gd name="connsiteY1748" fmla="*/ 2531697 h 3960315"/>
              <a:gd name="connsiteX1749" fmla="*/ 2315368 w 3121079"/>
              <a:gd name="connsiteY1749" fmla="*/ 2531012 h 3960315"/>
              <a:gd name="connsiteX1750" fmla="*/ 2306309 w 3121079"/>
              <a:gd name="connsiteY1750" fmla="*/ 2532265 h 3960315"/>
              <a:gd name="connsiteX1751" fmla="*/ 2300734 w 3121079"/>
              <a:gd name="connsiteY1751" fmla="*/ 2528807 h 3960315"/>
              <a:gd name="connsiteX1752" fmla="*/ 2224800 w 3121079"/>
              <a:gd name="connsiteY1752" fmla="*/ 2503865 h 3960315"/>
              <a:gd name="connsiteX1753" fmla="*/ 2226154 w 3121079"/>
              <a:gd name="connsiteY1753" fmla="*/ 2498223 h 3960315"/>
              <a:gd name="connsiteX1754" fmla="*/ 2220345 w 3121079"/>
              <a:gd name="connsiteY1754" fmla="*/ 2494077 h 3960315"/>
              <a:gd name="connsiteX1755" fmla="*/ 2207697 w 3121079"/>
              <a:gd name="connsiteY1755" fmla="*/ 2483124 h 3960315"/>
              <a:gd name="connsiteX1756" fmla="*/ 2208616 w 3121079"/>
              <a:gd name="connsiteY1756" fmla="*/ 2468848 h 3960315"/>
              <a:gd name="connsiteX1757" fmla="*/ 2211412 w 3121079"/>
              <a:gd name="connsiteY1757" fmla="*/ 2466906 h 3960315"/>
              <a:gd name="connsiteX1758" fmla="*/ 2212808 w 3121079"/>
              <a:gd name="connsiteY1758" fmla="*/ 2458731 h 3960315"/>
              <a:gd name="connsiteX1759" fmla="*/ 2234129 w 3121079"/>
              <a:gd name="connsiteY1759" fmla="*/ 2415586 h 3960315"/>
              <a:gd name="connsiteX1760" fmla="*/ 2241844 w 3121079"/>
              <a:gd name="connsiteY1760" fmla="*/ 2409395 h 3960315"/>
              <a:gd name="connsiteX1761" fmla="*/ 2245117 w 3121079"/>
              <a:gd name="connsiteY1761" fmla="*/ 2410865 h 3960315"/>
              <a:gd name="connsiteX1762" fmla="*/ 2248623 w 3121079"/>
              <a:gd name="connsiteY1762" fmla="*/ 2405153 h 3960315"/>
              <a:gd name="connsiteX1763" fmla="*/ 2257202 w 3121079"/>
              <a:gd name="connsiteY1763" fmla="*/ 2389205 h 3960315"/>
              <a:gd name="connsiteX1764" fmla="*/ 2260891 w 3121079"/>
              <a:gd name="connsiteY1764" fmla="*/ 2383042 h 3960315"/>
              <a:gd name="connsiteX1765" fmla="*/ 2274430 w 3121079"/>
              <a:gd name="connsiteY1765" fmla="*/ 2378017 h 3960315"/>
              <a:gd name="connsiteX1766" fmla="*/ 2282242 w 3121079"/>
              <a:gd name="connsiteY1766" fmla="*/ 2368279 h 3960315"/>
              <a:gd name="connsiteX1767" fmla="*/ 2278592 w 3121079"/>
              <a:gd name="connsiteY1767" fmla="*/ 2362975 h 3960315"/>
              <a:gd name="connsiteX1768" fmla="*/ 2249081 w 3121079"/>
              <a:gd name="connsiteY1768" fmla="*/ 2348735 h 3960315"/>
              <a:gd name="connsiteX1769" fmla="*/ 2221375 w 3121079"/>
              <a:gd name="connsiteY1769" fmla="*/ 2340453 h 3960315"/>
              <a:gd name="connsiteX1770" fmla="*/ 2195742 w 3121079"/>
              <a:gd name="connsiteY1770" fmla="*/ 2321633 h 3960315"/>
              <a:gd name="connsiteX1771" fmla="*/ 2176223 w 3121079"/>
              <a:gd name="connsiteY1771" fmla="*/ 2310611 h 3960315"/>
              <a:gd name="connsiteX1772" fmla="*/ 2166975 w 3121079"/>
              <a:gd name="connsiteY1772" fmla="*/ 2303325 h 3960315"/>
              <a:gd name="connsiteX1773" fmla="*/ 2149821 w 3121079"/>
              <a:gd name="connsiteY1773" fmla="*/ 2288645 h 3960315"/>
              <a:gd name="connsiteX1774" fmla="*/ 2145791 w 3121079"/>
              <a:gd name="connsiteY1774" fmla="*/ 2276286 h 3960315"/>
              <a:gd name="connsiteX1775" fmla="*/ 2153857 w 3121079"/>
              <a:gd name="connsiteY1775" fmla="*/ 2256349 h 3960315"/>
              <a:gd name="connsiteX1776" fmla="*/ 2182719 w 3121079"/>
              <a:gd name="connsiteY1776" fmla="*/ 2230369 h 3960315"/>
              <a:gd name="connsiteX1777" fmla="*/ 2193149 w 3121079"/>
              <a:gd name="connsiteY1777" fmla="*/ 2221598 h 3960315"/>
              <a:gd name="connsiteX1778" fmla="*/ 2222978 w 3121079"/>
              <a:gd name="connsiteY1778" fmla="*/ 2205793 h 3960315"/>
              <a:gd name="connsiteX1779" fmla="*/ 2229620 w 3121079"/>
              <a:gd name="connsiteY1779" fmla="*/ 2204807 h 3960315"/>
              <a:gd name="connsiteX1780" fmla="*/ 2295401 w 3121079"/>
              <a:gd name="connsiteY1780" fmla="*/ 2186919 h 3960315"/>
              <a:gd name="connsiteX1781" fmla="*/ 2327515 w 3121079"/>
              <a:gd name="connsiteY1781" fmla="*/ 2181454 h 3960315"/>
              <a:gd name="connsiteX1782" fmla="*/ 1203712 w 3121079"/>
              <a:gd name="connsiteY1782" fmla="*/ 2162691 h 3960315"/>
              <a:gd name="connsiteX1783" fmla="*/ 1203453 w 3121079"/>
              <a:gd name="connsiteY1783" fmla="*/ 2165461 h 3960315"/>
              <a:gd name="connsiteX1784" fmla="*/ 1203712 w 3121079"/>
              <a:gd name="connsiteY1784" fmla="*/ 2162691 h 3960315"/>
              <a:gd name="connsiteX1785" fmla="*/ 928978 w 3121079"/>
              <a:gd name="connsiteY1785" fmla="*/ 2159029 h 3960315"/>
              <a:gd name="connsiteX1786" fmla="*/ 928578 w 3121079"/>
              <a:gd name="connsiteY1786" fmla="*/ 2160686 h 3960315"/>
              <a:gd name="connsiteX1787" fmla="*/ 927010 w 3121079"/>
              <a:gd name="connsiteY1787" fmla="*/ 2159667 h 3960315"/>
              <a:gd name="connsiteX1788" fmla="*/ 928978 w 3121079"/>
              <a:gd name="connsiteY1788" fmla="*/ 2159029 h 3960315"/>
              <a:gd name="connsiteX1789" fmla="*/ 2473891 w 3121079"/>
              <a:gd name="connsiteY1789" fmla="*/ 2151220 h 3960315"/>
              <a:gd name="connsiteX1790" fmla="*/ 2478378 w 3121079"/>
              <a:gd name="connsiteY1790" fmla="*/ 2154994 h 3960315"/>
              <a:gd name="connsiteX1791" fmla="*/ 2507300 w 3121079"/>
              <a:gd name="connsiteY1791" fmla="*/ 2161462 h 3960315"/>
              <a:gd name="connsiteX1792" fmla="*/ 2514169 w 3121079"/>
              <a:gd name="connsiteY1792" fmla="*/ 2163398 h 3960315"/>
              <a:gd name="connsiteX1793" fmla="*/ 2512599 w 3121079"/>
              <a:gd name="connsiteY1793" fmla="*/ 2170459 h 3960315"/>
              <a:gd name="connsiteX1794" fmla="*/ 2520375 w 3121079"/>
              <a:gd name="connsiteY1794" fmla="*/ 2171332 h 3960315"/>
              <a:gd name="connsiteX1795" fmla="*/ 2524393 w 3121079"/>
              <a:gd name="connsiteY1795" fmla="*/ 2169268 h 3960315"/>
              <a:gd name="connsiteX1796" fmla="*/ 2537932 w 3121079"/>
              <a:gd name="connsiteY1796" fmla="*/ 2176955 h 3960315"/>
              <a:gd name="connsiteX1797" fmla="*/ 2543440 w 3121079"/>
              <a:gd name="connsiteY1797" fmla="*/ 2173673 h 3960315"/>
              <a:gd name="connsiteX1798" fmla="*/ 2570632 w 3121079"/>
              <a:gd name="connsiteY1798" fmla="*/ 2172497 h 3960315"/>
              <a:gd name="connsiteX1799" fmla="*/ 2617463 w 3121079"/>
              <a:gd name="connsiteY1799" fmla="*/ 2176311 h 3960315"/>
              <a:gd name="connsiteX1800" fmla="*/ 2645005 w 3121079"/>
              <a:gd name="connsiteY1800" fmla="*/ 2185955 h 3960315"/>
              <a:gd name="connsiteX1801" fmla="*/ 2682031 w 3121079"/>
              <a:gd name="connsiteY1801" fmla="*/ 2275739 h 3960315"/>
              <a:gd name="connsiteX1802" fmla="*/ 2676302 w 3121079"/>
              <a:gd name="connsiteY1802" fmla="*/ 2284368 h 3960315"/>
              <a:gd name="connsiteX1803" fmla="*/ 2693622 w 3121079"/>
              <a:gd name="connsiteY1803" fmla="*/ 2335210 h 3960315"/>
              <a:gd name="connsiteX1804" fmla="*/ 2686755 w 3121079"/>
              <a:gd name="connsiteY1804" fmla="*/ 2345660 h 3960315"/>
              <a:gd name="connsiteX1805" fmla="*/ 2688037 w 3121079"/>
              <a:gd name="connsiteY1805" fmla="*/ 2346794 h 3960315"/>
              <a:gd name="connsiteX1806" fmla="*/ 2694357 w 3121079"/>
              <a:gd name="connsiteY1806" fmla="*/ 2361543 h 3960315"/>
              <a:gd name="connsiteX1807" fmla="*/ 2690905 w 3121079"/>
              <a:gd name="connsiteY1807" fmla="*/ 2370224 h 3960315"/>
              <a:gd name="connsiteX1808" fmla="*/ 2693352 w 3121079"/>
              <a:gd name="connsiteY1808" fmla="*/ 2390620 h 3960315"/>
              <a:gd name="connsiteX1809" fmla="*/ 2688157 w 3121079"/>
              <a:gd name="connsiteY1809" fmla="*/ 2395799 h 3960315"/>
              <a:gd name="connsiteX1810" fmla="*/ 2684232 w 3121079"/>
              <a:gd name="connsiteY1810" fmla="*/ 2415853 h 3960315"/>
              <a:gd name="connsiteX1811" fmla="*/ 2678888 w 3121079"/>
              <a:gd name="connsiteY1811" fmla="*/ 2436487 h 3960315"/>
              <a:gd name="connsiteX1812" fmla="*/ 2671949 w 3121079"/>
              <a:gd name="connsiteY1812" fmla="*/ 2438790 h 3960315"/>
              <a:gd name="connsiteX1813" fmla="*/ 2669902 w 3121079"/>
              <a:gd name="connsiteY1813" fmla="*/ 2438742 h 3960315"/>
              <a:gd name="connsiteX1814" fmla="*/ 2672721 w 3121079"/>
              <a:gd name="connsiteY1814" fmla="*/ 2447556 h 3960315"/>
              <a:gd name="connsiteX1815" fmla="*/ 2674149 w 3121079"/>
              <a:gd name="connsiteY1815" fmla="*/ 2461152 h 3960315"/>
              <a:gd name="connsiteX1816" fmla="*/ 2674440 w 3121079"/>
              <a:gd name="connsiteY1816" fmla="*/ 2477387 h 3960315"/>
              <a:gd name="connsiteX1817" fmla="*/ 2677556 w 3121079"/>
              <a:gd name="connsiteY1817" fmla="*/ 2486810 h 3960315"/>
              <a:gd name="connsiteX1818" fmla="*/ 2687914 w 3121079"/>
              <a:gd name="connsiteY1818" fmla="*/ 2518449 h 3960315"/>
              <a:gd name="connsiteX1819" fmla="*/ 2695635 w 3121079"/>
              <a:gd name="connsiteY1819" fmla="*/ 2540344 h 3960315"/>
              <a:gd name="connsiteX1820" fmla="*/ 2703797 w 3121079"/>
              <a:gd name="connsiteY1820" fmla="*/ 2557167 h 3960315"/>
              <a:gd name="connsiteX1821" fmla="*/ 2706746 w 3121079"/>
              <a:gd name="connsiteY1821" fmla="*/ 2562329 h 3960315"/>
              <a:gd name="connsiteX1822" fmla="*/ 2712009 w 3121079"/>
              <a:gd name="connsiteY1822" fmla="*/ 2568692 h 3960315"/>
              <a:gd name="connsiteX1823" fmla="*/ 2715546 w 3121079"/>
              <a:gd name="connsiteY1823" fmla="*/ 2575775 h 3960315"/>
              <a:gd name="connsiteX1824" fmla="*/ 2723281 w 3121079"/>
              <a:gd name="connsiteY1824" fmla="*/ 2582877 h 3960315"/>
              <a:gd name="connsiteX1825" fmla="*/ 2734759 w 3121079"/>
              <a:gd name="connsiteY1825" fmla="*/ 2601133 h 3960315"/>
              <a:gd name="connsiteX1826" fmla="*/ 2750256 w 3121079"/>
              <a:gd name="connsiteY1826" fmla="*/ 2614640 h 3960315"/>
              <a:gd name="connsiteX1827" fmla="*/ 2775634 w 3121079"/>
              <a:gd name="connsiteY1827" fmla="*/ 2640975 h 3960315"/>
              <a:gd name="connsiteX1828" fmla="*/ 2788402 w 3121079"/>
              <a:gd name="connsiteY1828" fmla="*/ 2643305 h 3960315"/>
              <a:gd name="connsiteX1829" fmla="*/ 2795889 w 3121079"/>
              <a:gd name="connsiteY1829" fmla="*/ 2654145 h 3960315"/>
              <a:gd name="connsiteX1830" fmla="*/ 2796061 w 3121079"/>
              <a:gd name="connsiteY1830" fmla="*/ 2654629 h 3960315"/>
              <a:gd name="connsiteX1831" fmla="*/ 2816642 w 3121079"/>
              <a:gd name="connsiteY1831" fmla="*/ 2659705 h 3960315"/>
              <a:gd name="connsiteX1832" fmla="*/ 2832928 w 3121079"/>
              <a:gd name="connsiteY1832" fmla="*/ 2668154 h 3960315"/>
              <a:gd name="connsiteX1833" fmla="*/ 2844799 w 3121079"/>
              <a:gd name="connsiteY1833" fmla="*/ 2671430 h 3960315"/>
              <a:gd name="connsiteX1834" fmla="*/ 2878087 w 3121079"/>
              <a:gd name="connsiteY1834" fmla="*/ 2680500 h 3960315"/>
              <a:gd name="connsiteX1835" fmla="*/ 2887989 w 3121079"/>
              <a:gd name="connsiteY1835" fmla="*/ 2663630 h 3960315"/>
              <a:gd name="connsiteX1836" fmla="*/ 2901135 w 3121079"/>
              <a:gd name="connsiteY1836" fmla="*/ 2630784 h 3960315"/>
              <a:gd name="connsiteX1837" fmla="*/ 2901678 w 3121079"/>
              <a:gd name="connsiteY1837" fmla="*/ 2624529 h 3960315"/>
              <a:gd name="connsiteX1838" fmla="*/ 2904312 w 3121079"/>
              <a:gd name="connsiteY1838" fmla="*/ 2620210 h 3960315"/>
              <a:gd name="connsiteX1839" fmla="*/ 2907313 w 3121079"/>
              <a:gd name="connsiteY1839" fmla="*/ 2601607 h 3960315"/>
              <a:gd name="connsiteX1840" fmla="*/ 2903685 w 3121079"/>
              <a:gd name="connsiteY1840" fmla="*/ 2588728 h 3960315"/>
              <a:gd name="connsiteX1841" fmla="*/ 2901620 w 3121079"/>
              <a:gd name="connsiteY1841" fmla="*/ 2584895 h 3960315"/>
              <a:gd name="connsiteX1842" fmla="*/ 2903275 w 3121079"/>
              <a:gd name="connsiteY1842" fmla="*/ 2557560 h 3960315"/>
              <a:gd name="connsiteX1843" fmla="*/ 2895946 w 3121079"/>
              <a:gd name="connsiteY1843" fmla="*/ 2551290 h 3960315"/>
              <a:gd name="connsiteX1844" fmla="*/ 2891983 w 3121079"/>
              <a:gd name="connsiteY1844" fmla="*/ 2539916 h 3960315"/>
              <a:gd name="connsiteX1845" fmla="*/ 2886099 w 3121079"/>
              <a:gd name="connsiteY1845" fmla="*/ 2530349 h 3960315"/>
              <a:gd name="connsiteX1846" fmla="*/ 2841201 w 3121079"/>
              <a:gd name="connsiteY1846" fmla="*/ 2469001 h 3960315"/>
              <a:gd name="connsiteX1847" fmla="*/ 2823335 w 3121079"/>
              <a:gd name="connsiteY1847" fmla="*/ 2448731 h 3960315"/>
              <a:gd name="connsiteX1848" fmla="*/ 2810068 w 3121079"/>
              <a:gd name="connsiteY1848" fmla="*/ 2438994 h 3960315"/>
              <a:gd name="connsiteX1849" fmla="*/ 2815995 w 3121079"/>
              <a:gd name="connsiteY1849" fmla="*/ 2414508 h 3960315"/>
              <a:gd name="connsiteX1850" fmla="*/ 2815014 w 3121079"/>
              <a:gd name="connsiteY1850" fmla="*/ 2408378 h 3960315"/>
              <a:gd name="connsiteX1851" fmla="*/ 2809252 w 3121079"/>
              <a:gd name="connsiteY1851" fmla="*/ 2406557 h 3960315"/>
              <a:gd name="connsiteX1852" fmla="*/ 2808722 w 3121079"/>
              <a:gd name="connsiteY1852" fmla="*/ 2404976 h 3960315"/>
              <a:gd name="connsiteX1853" fmla="*/ 2799771 w 3121079"/>
              <a:gd name="connsiteY1853" fmla="*/ 2406453 h 3960315"/>
              <a:gd name="connsiteX1854" fmla="*/ 2785726 w 3121079"/>
              <a:gd name="connsiteY1854" fmla="*/ 2403579 h 3960315"/>
              <a:gd name="connsiteX1855" fmla="*/ 2780100 w 3121079"/>
              <a:gd name="connsiteY1855" fmla="*/ 2401476 h 3960315"/>
              <a:gd name="connsiteX1856" fmla="*/ 2769600 w 3121079"/>
              <a:gd name="connsiteY1856" fmla="*/ 2369283 h 3960315"/>
              <a:gd name="connsiteX1857" fmla="*/ 2760633 w 3121079"/>
              <a:gd name="connsiteY1857" fmla="*/ 2364726 h 3960315"/>
              <a:gd name="connsiteX1858" fmla="*/ 2749264 w 3121079"/>
              <a:gd name="connsiteY1858" fmla="*/ 2348998 h 3960315"/>
              <a:gd name="connsiteX1859" fmla="*/ 2741271 w 3121079"/>
              <a:gd name="connsiteY1859" fmla="*/ 2348726 h 3960315"/>
              <a:gd name="connsiteX1860" fmla="*/ 2730155 w 3121079"/>
              <a:gd name="connsiteY1860" fmla="*/ 2340693 h 3960315"/>
              <a:gd name="connsiteX1861" fmla="*/ 2725861 w 3121079"/>
              <a:gd name="connsiteY1861" fmla="*/ 2337358 h 3960315"/>
              <a:gd name="connsiteX1862" fmla="*/ 2715560 w 3121079"/>
              <a:gd name="connsiteY1862" fmla="*/ 2336091 h 3960315"/>
              <a:gd name="connsiteX1863" fmla="*/ 2711009 w 3121079"/>
              <a:gd name="connsiteY1863" fmla="*/ 2329942 h 3960315"/>
              <a:gd name="connsiteX1864" fmla="*/ 2704648 w 3121079"/>
              <a:gd name="connsiteY1864" fmla="*/ 2324833 h 3960315"/>
              <a:gd name="connsiteX1865" fmla="*/ 2701612 w 3121079"/>
              <a:gd name="connsiteY1865" fmla="*/ 2311054 h 3960315"/>
              <a:gd name="connsiteX1866" fmla="*/ 2709751 w 3121079"/>
              <a:gd name="connsiteY1866" fmla="*/ 2305075 h 3960315"/>
              <a:gd name="connsiteX1867" fmla="*/ 2698307 w 3121079"/>
              <a:gd name="connsiteY1867" fmla="*/ 2302735 h 3960315"/>
              <a:gd name="connsiteX1868" fmla="*/ 2706512 w 3121079"/>
              <a:gd name="connsiteY1868" fmla="*/ 2292652 h 3960315"/>
              <a:gd name="connsiteX1869" fmla="*/ 2748600 w 3121079"/>
              <a:gd name="connsiteY1869" fmla="*/ 2255958 h 3960315"/>
              <a:gd name="connsiteX1870" fmla="*/ 2718190 w 3121079"/>
              <a:gd name="connsiteY1870" fmla="*/ 2254747 h 3960315"/>
              <a:gd name="connsiteX1871" fmla="*/ 2739562 w 3121079"/>
              <a:gd name="connsiteY1871" fmla="*/ 2235098 h 3960315"/>
              <a:gd name="connsiteX1872" fmla="*/ 2773851 w 3121079"/>
              <a:gd name="connsiteY1872" fmla="*/ 2246078 h 3960315"/>
              <a:gd name="connsiteX1873" fmla="*/ 2785907 w 3121079"/>
              <a:gd name="connsiteY1873" fmla="*/ 2256922 h 3960315"/>
              <a:gd name="connsiteX1874" fmla="*/ 2791399 w 3121079"/>
              <a:gd name="connsiteY1874" fmla="*/ 2280327 h 3960315"/>
              <a:gd name="connsiteX1875" fmla="*/ 2788445 w 3121079"/>
              <a:gd name="connsiteY1875" fmla="*/ 2289402 h 3960315"/>
              <a:gd name="connsiteX1876" fmla="*/ 2785008 w 3121079"/>
              <a:gd name="connsiteY1876" fmla="*/ 2294857 h 3960315"/>
              <a:gd name="connsiteX1877" fmla="*/ 2778158 w 3121079"/>
              <a:gd name="connsiteY1877" fmla="*/ 2298917 h 3960315"/>
              <a:gd name="connsiteX1878" fmla="*/ 2750861 w 3121079"/>
              <a:gd name="connsiteY1878" fmla="*/ 2309377 h 3960315"/>
              <a:gd name="connsiteX1879" fmla="*/ 2729066 w 3121079"/>
              <a:gd name="connsiteY1879" fmla="*/ 2312747 h 3960315"/>
              <a:gd name="connsiteX1880" fmla="*/ 2736329 w 3121079"/>
              <a:gd name="connsiteY1880" fmla="*/ 2314337 h 3960315"/>
              <a:gd name="connsiteX1881" fmla="*/ 2742251 w 3121079"/>
              <a:gd name="connsiteY1881" fmla="*/ 2320020 h 3960315"/>
              <a:gd name="connsiteX1882" fmla="*/ 2767784 w 3121079"/>
              <a:gd name="connsiteY1882" fmla="*/ 2339833 h 3960315"/>
              <a:gd name="connsiteX1883" fmla="*/ 2773306 w 3121079"/>
              <a:gd name="connsiteY1883" fmla="*/ 2342873 h 3960315"/>
              <a:gd name="connsiteX1884" fmla="*/ 2784050 w 3121079"/>
              <a:gd name="connsiteY1884" fmla="*/ 2355913 h 3960315"/>
              <a:gd name="connsiteX1885" fmla="*/ 2786087 w 3121079"/>
              <a:gd name="connsiteY1885" fmla="*/ 2362027 h 3960315"/>
              <a:gd name="connsiteX1886" fmla="*/ 2801431 w 3121079"/>
              <a:gd name="connsiteY1886" fmla="*/ 2398709 h 3960315"/>
              <a:gd name="connsiteX1887" fmla="*/ 2817929 w 3121079"/>
              <a:gd name="connsiteY1887" fmla="*/ 2400404 h 3960315"/>
              <a:gd name="connsiteX1888" fmla="*/ 2820710 w 3121079"/>
              <a:gd name="connsiteY1888" fmla="*/ 2396791 h 3960315"/>
              <a:gd name="connsiteX1889" fmla="*/ 2843891 w 3121079"/>
              <a:gd name="connsiteY1889" fmla="*/ 2415208 h 3960315"/>
              <a:gd name="connsiteX1890" fmla="*/ 2848256 w 3121079"/>
              <a:gd name="connsiteY1890" fmla="*/ 2418533 h 3960315"/>
              <a:gd name="connsiteX1891" fmla="*/ 2859409 w 3121079"/>
              <a:gd name="connsiteY1891" fmla="*/ 2428724 h 3960315"/>
              <a:gd name="connsiteX1892" fmla="*/ 2846777 w 3121079"/>
              <a:gd name="connsiteY1892" fmla="*/ 2433982 h 3960315"/>
              <a:gd name="connsiteX1893" fmla="*/ 2850131 w 3121079"/>
              <a:gd name="connsiteY1893" fmla="*/ 2435706 h 3960315"/>
              <a:gd name="connsiteX1894" fmla="*/ 2865620 w 3121079"/>
              <a:gd name="connsiteY1894" fmla="*/ 2437533 h 3960315"/>
              <a:gd name="connsiteX1895" fmla="*/ 2885862 w 3121079"/>
              <a:gd name="connsiteY1895" fmla="*/ 2455568 h 3960315"/>
              <a:gd name="connsiteX1896" fmla="*/ 2898812 w 3121079"/>
              <a:gd name="connsiteY1896" fmla="*/ 2464021 h 3960315"/>
              <a:gd name="connsiteX1897" fmla="*/ 2905161 w 3121079"/>
              <a:gd name="connsiteY1897" fmla="*/ 2466944 h 3960315"/>
              <a:gd name="connsiteX1898" fmla="*/ 2917066 w 3121079"/>
              <a:gd name="connsiteY1898" fmla="*/ 2470930 h 3960315"/>
              <a:gd name="connsiteX1899" fmla="*/ 2973544 w 3121079"/>
              <a:gd name="connsiteY1899" fmla="*/ 2480977 h 3960315"/>
              <a:gd name="connsiteX1900" fmla="*/ 3035623 w 3121079"/>
              <a:gd name="connsiteY1900" fmla="*/ 2489514 h 3960315"/>
              <a:gd name="connsiteX1901" fmla="*/ 3065127 w 3121079"/>
              <a:gd name="connsiteY1901" fmla="*/ 2486224 h 3960315"/>
              <a:gd name="connsiteX1902" fmla="*/ 3107059 w 3121079"/>
              <a:gd name="connsiteY1902" fmla="*/ 2462283 h 3960315"/>
              <a:gd name="connsiteX1903" fmla="*/ 3102724 w 3121079"/>
              <a:gd name="connsiteY1903" fmla="*/ 2453229 h 3960315"/>
              <a:gd name="connsiteX1904" fmla="*/ 3091570 w 3121079"/>
              <a:gd name="connsiteY1904" fmla="*/ 2444620 h 3960315"/>
              <a:gd name="connsiteX1905" fmla="*/ 3059807 w 3121079"/>
              <a:gd name="connsiteY1905" fmla="*/ 2414843 h 3960315"/>
              <a:gd name="connsiteX1906" fmla="*/ 3018149 w 3121079"/>
              <a:gd name="connsiteY1906" fmla="*/ 2368032 h 3960315"/>
              <a:gd name="connsiteX1907" fmla="*/ 2988787 w 3121079"/>
              <a:gd name="connsiteY1907" fmla="*/ 2339003 h 3960315"/>
              <a:gd name="connsiteX1908" fmla="*/ 2897979 w 3121079"/>
              <a:gd name="connsiteY1908" fmla="*/ 2297526 h 3960315"/>
              <a:gd name="connsiteX1909" fmla="*/ 2865045 w 3121079"/>
              <a:gd name="connsiteY1909" fmla="*/ 2293958 h 3960315"/>
              <a:gd name="connsiteX1910" fmla="*/ 2843427 w 3121079"/>
              <a:gd name="connsiteY1910" fmla="*/ 2297581 h 3960315"/>
              <a:gd name="connsiteX1911" fmla="*/ 2843576 w 3121079"/>
              <a:gd name="connsiteY1911" fmla="*/ 2301029 h 3960315"/>
              <a:gd name="connsiteX1912" fmla="*/ 2900390 w 3121079"/>
              <a:gd name="connsiteY1912" fmla="*/ 2325940 h 3960315"/>
              <a:gd name="connsiteX1913" fmla="*/ 2914532 w 3121079"/>
              <a:gd name="connsiteY1913" fmla="*/ 2350558 h 3960315"/>
              <a:gd name="connsiteX1914" fmla="*/ 2924658 w 3121079"/>
              <a:gd name="connsiteY1914" fmla="*/ 2345528 h 3960315"/>
              <a:gd name="connsiteX1915" fmla="*/ 2936247 w 3121079"/>
              <a:gd name="connsiteY1915" fmla="*/ 2359987 h 3960315"/>
              <a:gd name="connsiteX1916" fmla="*/ 2948070 w 3121079"/>
              <a:gd name="connsiteY1916" fmla="*/ 2367361 h 3960315"/>
              <a:gd name="connsiteX1917" fmla="*/ 2948020 w 3121079"/>
              <a:gd name="connsiteY1917" fmla="*/ 2375537 h 3960315"/>
              <a:gd name="connsiteX1918" fmla="*/ 2943797 w 3121079"/>
              <a:gd name="connsiteY1918" fmla="*/ 2382313 h 3960315"/>
              <a:gd name="connsiteX1919" fmla="*/ 2936006 w 3121079"/>
              <a:gd name="connsiteY1919" fmla="*/ 2375500 h 3960315"/>
              <a:gd name="connsiteX1920" fmla="*/ 2923009 w 3121079"/>
              <a:gd name="connsiteY1920" fmla="*/ 2368992 h 3960315"/>
              <a:gd name="connsiteX1921" fmla="*/ 2910402 w 3121079"/>
              <a:gd name="connsiteY1921" fmla="*/ 2362652 h 3960315"/>
              <a:gd name="connsiteX1922" fmla="*/ 2903745 w 3121079"/>
              <a:gd name="connsiteY1922" fmla="*/ 2359336 h 3960315"/>
              <a:gd name="connsiteX1923" fmla="*/ 2896137 w 3121079"/>
              <a:gd name="connsiteY1923" fmla="*/ 2352984 h 3960315"/>
              <a:gd name="connsiteX1924" fmla="*/ 2880085 w 3121079"/>
              <a:gd name="connsiteY1924" fmla="*/ 2337544 h 3960315"/>
              <a:gd name="connsiteX1925" fmla="*/ 2858110 w 3121079"/>
              <a:gd name="connsiteY1925" fmla="*/ 2332734 h 3960315"/>
              <a:gd name="connsiteX1926" fmla="*/ 2850211 w 3121079"/>
              <a:gd name="connsiteY1926" fmla="*/ 2329966 h 3960315"/>
              <a:gd name="connsiteX1927" fmla="*/ 2814500 w 3121079"/>
              <a:gd name="connsiteY1927" fmla="*/ 2311353 h 3960315"/>
              <a:gd name="connsiteX1928" fmla="*/ 2808180 w 3121079"/>
              <a:gd name="connsiteY1928" fmla="*/ 2306246 h 3960315"/>
              <a:gd name="connsiteX1929" fmla="*/ 2797730 w 3121079"/>
              <a:gd name="connsiteY1929" fmla="*/ 2300332 h 3960315"/>
              <a:gd name="connsiteX1930" fmla="*/ 2801490 w 3121079"/>
              <a:gd name="connsiteY1930" fmla="*/ 2292291 h 3960315"/>
              <a:gd name="connsiteX1931" fmla="*/ 2810921 w 3121079"/>
              <a:gd name="connsiteY1931" fmla="*/ 2286412 h 3960315"/>
              <a:gd name="connsiteX1932" fmla="*/ 2821068 w 3121079"/>
              <a:gd name="connsiteY1932" fmla="*/ 2281774 h 3960315"/>
              <a:gd name="connsiteX1933" fmla="*/ 2843731 w 3121079"/>
              <a:gd name="connsiteY1933" fmla="*/ 2280405 h 3960315"/>
              <a:gd name="connsiteX1934" fmla="*/ 2969844 w 3121079"/>
              <a:gd name="connsiteY1934" fmla="*/ 2300026 h 3960315"/>
              <a:gd name="connsiteX1935" fmla="*/ 2980454 w 3121079"/>
              <a:gd name="connsiteY1935" fmla="*/ 2304620 h 3960315"/>
              <a:gd name="connsiteX1936" fmla="*/ 2985977 w 3121079"/>
              <a:gd name="connsiteY1936" fmla="*/ 2307373 h 3960315"/>
              <a:gd name="connsiteX1937" fmla="*/ 2997351 w 3121079"/>
              <a:gd name="connsiteY1937" fmla="*/ 2317306 h 3960315"/>
              <a:gd name="connsiteX1938" fmla="*/ 3012949 w 3121079"/>
              <a:gd name="connsiteY1938" fmla="*/ 2330925 h 3960315"/>
              <a:gd name="connsiteX1939" fmla="*/ 3040016 w 3121079"/>
              <a:gd name="connsiteY1939" fmla="*/ 2352608 h 3960315"/>
              <a:gd name="connsiteX1940" fmla="*/ 3081531 w 3121079"/>
              <a:gd name="connsiteY1940" fmla="*/ 2329918 h 3960315"/>
              <a:gd name="connsiteX1941" fmla="*/ 3073645 w 3121079"/>
              <a:gd name="connsiteY1941" fmla="*/ 2313120 h 3960315"/>
              <a:gd name="connsiteX1942" fmla="*/ 3065590 w 3121079"/>
              <a:gd name="connsiteY1942" fmla="*/ 2304391 h 3960315"/>
              <a:gd name="connsiteX1943" fmla="*/ 3058100 w 3121079"/>
              <a:gd name="connsiteY1943" fmla="*/ 2298965 h 3960315"/>
              <a:gd name="connsiteX1944" fmla="*/ 3052658 w 3121079"/>
              <a:gd name="connsiteY1944" fmla="*/ 2297762 h 3960315"/>
              <a:gd name="connsiteX1945" fmla="*/ 3047649 w 3121079"/>
              <a:gd name="connsiteY1945" fmla="*/ 2291127 h 3960315"/>
              <a:gd name="connsiteX1946" fmla="*/ 3039477 w 3121079"/>
              <a:gd name="connsiteY1946" fmla="*/ 2287571 h 3960315"/>
              <a:gd name="connsiteX1947" fmla="*/ 3028668 w 3121079"/>
              <a:gd name="connsiteY1947" fmla="*/ 2278158 h 3960315"/>
              <a:gd name="connsiteX1948" fmla="*/ 3023411 w 3121079"/>
              <a:gd name="connsiteY1948" fmla="*/ 2275167 h 3960315"/>
              <a:gd name="connsiteX1949" fmla="*/ 3001710 w 3121079"/>
              <a:gd name="connsiteY1949" fmla="*/ 2262700 h 3960315"/>
              <a:gd name="connsiteX1950" fmla="*/ 2992254 w 3121079"/>
              <a:gd name="connsiteY1950" fmla="*/ 2260453 h 3960315"/>
              <a:gd name="connsiteX1951" fmla="*/ 2983735 w 3121079"/>
              <a:gd name="connsiteY1951" fmla="*/ 2252518 h 3960315"/>
              <a:gd name="connsiteX1952" fmla="*/ 3015309 w 3121079"/>
              <a:gd name="connsiteY1952" fmla="*/ 2251154 h 3960315"/>
              <a:gd name="connsiteX1953" fmla="*/ 3022276 w 3121079"/>
              <a:gd name="connsiteY1953" fmla="*/ 2252860 h 3960315"/>
              <a:gd name="connsiteX1954" fmla="*/ 3029613 w 3121079"/>
              <a:gd name="connsiteY1954" fmla="*/ 2258671 h 3960315"/>
              <a:gd name="connsiteX1955" fmla="*/ 3043995 w 3121079"/>
              <a:gd name="connsiteY1955" fmla="*/ 2259564 h 3960315"/>
              <a:gd name="connsiteX1956" fmla="*/ 3073002 w 3121079"/>
              <a:gd name="connsiteY1956" fmla="*/ 2286351 h 3960315"/>
              <a:gd name="connsiteX1957" fmla="*/ 3080398 w 3121079"/>
              <a:gd name="connsiteY1957" fmla="*/ 2291205 h 3960315"/>
              <a:gd name="connsiteX1958" fmla="*/ 3083994 w 3121079"/>
              <a:gd name="connsiteY1958" fmla="*/ 2294453 h 3960315"/>
              <a:gd name="connsiteX1959" fmla="*/ 3091581 w 3121079"/>
              <a:gd name="connsiteY1959" fmla="*/ 2309483 h 3960315"/>
              <a:gd name="connsiteX1960" fmla="*/ 3099444 w 3121079"/>
              <a:gd name="connsiteY1960" fmla="*/ 2317487 h 3960315"/>
              <a:gd name="connsiteX1961" fmla="*/ 3102981 w 3121079"/>
              <a:gd name="connsiteY1961" fmla="*/ 2327447 h 3960315"/>
              <a:gd name="connsiteX1962" fmla="*/ 3102987 w 3121079"/>
              <a:gd name="connsiteY1962" fmla="*/ 2327464 h 3960315"/>
              <a:gd name="connsiteX1963" fmla="*/ 3092468 w 3121079"/>
              <a:gd name="connsiteY1963" fmla="*/ 2338214 h 3960315"/>
              <a:gd name="connsiteX1964" fmla="*/ 3093236 w 3121079"/>
              <a:gd name="connsiteY1964" fmla="*/ 2340063 h 3960315"/>
              <a:gd name="connsiteX1965" fmla="*/ 3044163 w 3121079"/>
              <a:gd name="connsiteY1965" fmla="*/ 2356726 h 3960315"/>
              <a:gd name="connsiteX1966" fmla="*/ 3057779 w 3121079"/>
              <a:gd name="connsiteY1966" fmla="*/ 2373434 h 3960315"/>
              <a:gd name="connsiteX1967" fmla="*/ 3093343 w 3121079"/>
              <a:gd name="connsiteY1967" fmla="*/ 2486150 h 3960315"/>
              <a:gd name="connsiteX1968" fmla="*/ 3022052 w 3121079"/>
              <a:gd name="connsiteY1968" fmla="*/ 2502328 h 3960315"/>
              <a:gd name="connsiteX1969" fmla="*/ 3016056 w 3121079"/>
              <a:gd name="connsiteY1969" fmla="*/ 2503896 h 3960315"/>
              <a:gd name="connsiteX1970" fmla="*/ 2996421 w 3121079"/>
              <a:gd name="connsiteY1970" fmla="*/ 2502563 h 3960315"/>
              <a:gd name="connsiteX1971" fmla="*/ 2972794 w 3121079"/>
              <a:gd name="connsiteY1971" fmla="*/ 2502445 h 3960315"/>
              <a:gd name="connsiteX1972" fmla="*/ 2943653 w 3121079"/>
              <a:gd name="connsiteY1972" fmla="*/ 2496386 h 3960315"/>
              <a:gd name="connsiteX1973" fmla="*/ 2899227 w 3121079"/>
              <a:gd name="connsiteY1973" fmla="*/ 2481579 h 3960315"/>
              <a:gd name="connsiteX1974" fmla="*/ 2893140 w 3121079"/>
              <a:gd name="connsiteY1974" fmla="*/ 2479315 h 3960315"/>
              <a:gd name="connsiteX1975" fmla="*/ 2889189 w 3121079"/>
              <a:gd name="connsiteY1975" fmla="*/ 2478913 h 3960315"/>
              <a:gd name="connsiteX1976" fmla="*/ 2884208 w 3121079"/>
              <a:gd name="connsiteY1976" fmla="*/ 2472782 h 3960315"/>
              <a:gd name="connsiteX1977" fmla="*/ 2878479 w 3121079"/>
              <a:gd name="connsiteY1977" fmla="*/ 2477427 h 3960315"/>
              <a:gd name="connsiteX1978" fmla="*/ 2874837 w 3121079"/>
              <a:gd name="connsiteY1978" fmla="*/ 2481306 h 3960315"/>
              <a:gd name="connsiteX1979" fmla="*/ 2882608 w 3121079"/>
              <a:gd name="connsiteY1979" fmla="*/ 2484086 h 3960315"/>
              <a:gd name="connsiteX1980" fmla="*/ 2913750 w 3121079"/>
              <a:gd name="connsiteY1980" fmla="*/ 2548086 h 3960315"/>
              <a:gd name="connsiteX1981" fmla="*/ 2919087 w 3121079"/>
              <a:gd name="connsiteY1981" fmla="*/ 2549313 h 3960315"/>
              <a:gd name="connsiteX1982" fmla="*/ 2920734 w 3121079"/>
              <a:gd name="connsiteY1982" fmla="*/ 2553674 h 3960315"/>
              <a:gd name="connsiteX1983" fmla="*/ 2923476 w 3121079"/>
              <a:gd name="connsiteY1983" fmla="*/ 2563110 h 3960315"/>
              <a:gd name="connsiteX1984" fmla="*/ 2925729 w 3121079"/>
              <a:gd name="connsiteY1984" fmla="*/ 2574283 h 3960315"/>
              <a:gd name="connsiteX1985" fmla="*/ 2925943 w 3121079"/>
              <a:gd name="connsiteY1985" fmla="*/ 2584661 h 3960315"/>
              <a:gd name="connsiteX1986" fmla="*/ 2922321 w 3121079"/>
              <a:gd name="connsiteY1986" fmla="*/ 2604329 h 3960315"/>
              <a:gd name="connsiteX1987" fmla="*/ 2926760 w 3121079"/>
              <a:gd name="connsiteY1987" fmla="*/ 2611247 h 3960315"/>
              <a:gd name="connsiteX1988" fmla="*/ 2918758 w 3121079"/>
              <a:gd name="connsiteY1988" fmla="*/ 2640078 h 3960315"/>
              <a:gd name="connsiteX1989" fmla="*/ 2913174 w 3121079"/>
              <a:gd name="connsiteY1989" fmla="*/ 2651183 h 3960315"/>
              <a:gd name="connsiteX1990" fmla="*/ 2897376 w 3121079"/>
              <a:gd name="connsiteY1990" fmla="*/ 2693003 h 3960315"/>
              <a:gd name="connsiteX1991" fmla="*/ 2857658 w 3121079"/>
              <a:gd name="connsiteY1991" fmla="*/ 2699948 h 3960315"/>
              <a:gd name="connsiteX1992" fmla="*/ 2838614 w 3121079"/>
              <a:gd name="connsiteY1992" fmla="*/ 2692912 h 3960315"/>
              <a:gd name="connsiteX1993" fmla="*/ 2814187 w 3121079"/>
              <a:gd name="connsiteY1993" fmla="*/ 2680551 h 3960315"/>
              <a:gd name="connsiteX1994" fmla="*/ 2807244 w 3121079"/>
              <a:gd name="connsiteY1994" fmla="*/ 2679673 h 3960315"/>
              <a:gd name="connsiteX1995" fmla="*/ 2777529 w 3121079"/>
              <a:gd name="connsiteY1995" fmla="*/ 2663475 h 3960315"/>
              <a:gd name="connsiteX1996" fmla="*/ 2773139 w 3121079"/>
              <a:gd name="connsiteY1996" fmla="*/ 2661627 h 3960315"/>
              <a:gd name="connsiteX1997" fmla="*/ 2742095 w 3121079"/>
              <a:gd name="connsiteY1997" fmla="*/ 2638274 h 3960315"/>
              <a:gd name="connsiteX1998" fmla="*/ 2725235 w 3121079"/>
              <a:gd name="connsiteY1998" fmla="*/ 2619875 h 3960315"/>
              <a:gd name="connsiteX1999" fmla="*/ 2700915 w 3121079"/>
              <a:gd name="connsiteY1999" fmla="*/ 2587729 h 3960315"/>
              <a:gd name="connsiteX2000" fmla="*/ 2694625 w 3121079"/>
              <a:gd name="connsiteY2000" fmla="*/ 2570319 h 3960315"/>
              <a:gd name="connsiteX2001" fmla="*/ 2689781 w 3121079"/>
              <a:gd name="connsiteY2001" fmla="*/ 2564439 h 3960315"/>
              <a:gd name="connsiteX2002" fmla="*/ 2685015 w 3121079"/>
              <a:gd name="connsiteY2002" fmla="*/ 2561443 h 3960315"/>
              <a:gd name="connsiteX2003" fmla="*/ 2677118 w 3121079"/>
              <a:gd name="connsiteY2003" fmla="*/ 2541599 h 3960315"/>
              <a:gd name="connsiteX2004" fmla="*/ 2675998 w 3121079"/>
              <a:gd name="connsiteY2004" fmla="*/ 2530608 h 3960315"/>
              <a:gd name="connsiteX2005" fmla="*/ 2669249 w 3121079"/>
              <a:gd name="connsiteY2005" fmla="*/ 2525327 h 3960315"/>
              <a:gd name="connsiteX2006" fmla="*/ 2662071 w 3121079"/>
              <a:gd name="connsiteY2006" fmla="*/ 2504951 h 3960315"/>
              <a:gd name="connsiteX2007" fmla="*/ 2662363 w 3121079"/>
              <a:gd name="connsiteY2007" fmla="*/ 2481987 h 3960315"/>
              <a:gd name="connsiteX2008" fmla="*/ 2659280 w 3121079"/>
              <a:gd name="connsiteY2008" fmla="*/ 2464778 h 3960315"/>
              <a:gd name="connsiteX2009" fmla="*/ 2638412 w 3121079"/>
              <a:gd name="connsiteY2009" fmla="*/ 2474431 h 3960315"/>
              <a:gd name="connsiteX2010" fmla="*/ 2639102 w 3121079"/>
              <a:gd name="connsiteY2010" fmla="*/ 2478047 h 3960315"/>
              <a:gd name="connsiteX2011" fmla="*/ 2616533 w 3121079"/>
              <a:gd name="connsiteY2011" fmla="*/ 2481856 h 3960315"/>
              <a:gd name="connsiteX2012" fmla="*/ 2616526 w 3121079"/>
              <a:gd name="connsiteY2012" fmla="*/ 2481839 h 3960315"/>
              <a:gd name="connsiteX2013" fmla="*/ 2614808 w 3121079"/>
              <a:gd name="connsiteY2013" fmla="*/ 2483394 h 3960315"/>
              <a:gd name="connsiteX2014" fmla="*/ 2612929 w 3121079"/>
              <a:gd name="connsiteY2014" fmla="*/ 2495000 h 3960315"/>
              <a:gd name="connsiteX2015" fmla="*/ 2606504 w 3121079"/>
              <a:gd name="connsiteY2015" fmla="*/ 2517167 h 3960315"/>
              <a:gd name="connsiteX2016" fmla="*/ 2602584 w 3121079"/>
              <a:gd name="connsiteY2016" fmla="*/ 2528072 h 3960315"/>
              <a:gd name="connsiteX2017" fmla="*/ 2597756 w 3121079"/>
              <a:gd name="connsiteY2017" fmla="*/ 2538402 h 3960315"/>
              <a:gd name="connsiteX2018" fmla="*/ 2593713 w 3121079"/>
              <a:gd name="connsiteY2018" fmla="*/ 2540933 h 3960315"/>
              <a:gd name="connsiteX2019" fmla="*/ 2581877 w 3121079"/>
              <a:gd name="connsiteY2019" fmla="*/ 2566534 h 3960315"/>
              <a:gd name="connsiteX2020" fmla="*/ 2526114 w 3121079"/>
              <a:gd name="connsiteY2020" fmla="*/ 2636797 h 3960315"/>
              <a:gd name="connsiteX2021" fmla="*/ 2522728 w 3121079"/>
              <a:gd name="connsiteY2021" fmla="*/ 2637868 h 3960315"/>
              <a:gd name="connsiteX2022" fmla="*/ 2490554 w 3121079"/>
              <a:gd name="connsiteY2022" fmla="*/ 2686748 h 3960315"/>
              <a:gd name="connsiteX2023" fmla="*/ 2435551 w 3121079"/>
              <a:gd name="connsiteY2023" fmla="*/ 2663066 h 3960315"/>
              <a:gd name="connsiteX2024" fmla="*/ 2428079 w 3121079"/>
              <a:gd name="connsiteY2024" fmla="*/ 2641416 h 3960315"/>
              <a:gd name="connsiteX2025" fmla="*/ 2429385 w 3121079"/>
              <a:gd name="connsiteY2025" fmla="*/ 2621785 h 3960315"/>
              <a:gd name="connsiteX2026" fmla="*/ 2429411 w 3121079"/>
              <a:gd name="connsiteY2026" fmla="*/ 2597573 h 3960315"/>
              <a:gd name="connsiteX2027" fmla="*/ 2428945 w 3121079"/>
              <a:gd name="connsiteY2027" fmla="*/ 2564389 h 3960315"/>
              <a:gd name="connsiteX2028" fmla="*/ 2430835 w 3121079"/>
              <a:gd name="connsiteY2028" fmla="*/ 2560726 h 3960315"/>
              <a:gd name="connsiteX2029" fmla="*/ 2434808 w 3121079"/>
              <a:gd name="connsiteY2029" fmla="*/ 2545835 h 3960315"/>
              <a:gd name="connsiteX2030" fmla="*/ 2437164 w 3121079"/>
              <a:gd name="connsiteY2030" fmla="*/ 2532651 h 3960315"/>
              <a:gd name="connsiteX2031" fmla="*/ 2439500 w 3121079"/>
              <a:gd name="connsiteY2031" fmla="*/ 2524220 h 3960315"/>
              <a:gd name="connsiteX2032" fmla="*/ 2438572 w 3121079"/>
              <a:gd name="connsiteY2032" fmla="*/ 2520623 h 3960315"/>
              <a:gd name="connsiteX2033" fmla="*/ 2465805 w 3121079"/>
              <a:gd name="connsiteY2033" fmla="*/ 2462355 h 3960315"/>
              <a:gd name="connsiteX2034" fmla="*/ 2484397 w 3121079"/>
              <a:gd name="connsiteY2034" fmla="*/ 2442528 h 3960315"/>
              <a:gd name="connsiteX2035" fmla="*/ 2509618 w 3121079"/>
              <a:gd name="connsiteY2035" fmla="*/ 2420482 h 3960315"/>
              <a:gd name="connsiteX2036" fmla="*/ 2509625 w 3121079"/>
              <a:gd name="connsiteY2036" fmla="*/ 2420498 h 3960315"/>
              <a:gd name="connsiteX2037" fmla="*/ 2509649 w 3121079"/>
              <a:gd name="connsiteY2037" fmla="*/ 2420475 h 3960315"/>
              <a:gd name="connsiteX2038" fmla="*/ 2522530 w 3121079"/>
              <a:gd name="connsiteY2038" fmla="*/ 2417482 h 3960315"/>
              <a:gd name="connsiteX2039" fmla="*/ 2520147 w 3121079"/>
              <a:gd name="connsiteY2039" fmla="*/ 2435856 h 3960315"/>
              <a:gd name="connsiteX2040" fmla="*/ 2518099 w 3121079"/>
              <a:gd name="connsiteY2040" fmla="*/ 2435808 h 3960315"/>
              <a:gd name="connsiteX2041" fmla="*/ 2516123 w 3121079"/>
              <a:gd name="connsiteY2041" fmla="*/ 2439922 h 3960315"/>
              <a:gd name="connsiteX2042" fmla="*/ 2514076 w 3121079"/>
              <a:gd name="connsiteY2042" fmla="*/ 2439874 h 3960315"/>
              <a:gd name="connsiteX2043" fmla="*/ 2515996 w 3121079"/>
              <a:gd name="connsiteY2043" fmla="*/ 2442240 h 3960315"/>
              <a:gd name="connsiteX2044" fmla="*/ 2506021 w 3121079"/>
              <a:gd name="connsiteY2044" fmla="*/ 2448754 h 3960315"/>
              <a:gd name="connsiteX2045" fmla="*/ 2501437 w 3121079"/>
              <a:gd name="connsiteY2045" fmla="*/ 2455672 h 3960315"/>
              <a:gd name="connsiteX2046" fmla="*/ 2488842 w 3121079"/>
              <a:gd name="connsiteY2046" fmla="*/ 2465679 h 3960315"/>
              <a:gd name="connsiteX2047" fmla="*/ 2483678 w 3121079"/>
              <a:gd name="connsiteY2047" fmla="*/ 2475209 h 3960315"/>
              <a:gd name="connsiteX2048" fmla="*/ 2471693 w 3121079"/>
              <a:gd name="connsiteY2048" fmla="*/ 2499762 h 3960315"/>
              <a:gd name="connsiteX2049" fmla="*/ 2462934 w 3121079"/>
              <a:gd name="connsiteY2049" fmla="*/ 2521593 h 3960315"/>
              <a:gd name="connsiteX2050" fmla="*/ 2450326 w 3121079"/>
              <a:gd name="connsiteY2050" fmla="*/ 2571149 h 3960315"/>
              <a:gd name="connsiteX2051" fmla="*/ 2451098 w 3121079"/>
              <a:gd name="connsiteY2051" fmla="*/ 2590282 h 3960315"/>
              <a:gd name="connsiteX2052" fmla="*/ 2447422 w 3121079"/>
              <a:gd name="connsiteY2052" fmla="*/ 2594555 h 3960315"/>
              <a:gd name="connsiteX2053" fmla="*/ 2449734 w 3121079"/>
              <a:gd name="connsiteY2053" fmla="*/ 2601512 h 3960315"/>
              <a:gd name="connsiteX2054" fmla="*/ 2452205 w 3121079"/>
              <a:gd name="connsiteY2054" fmla="*/ 2625233 h 3960315"/>
              <a:gd name="connsiteX2055" fmla="*/ 2452985 w 3121079"/>
              <a:gd name="connsiteY2055" fmla="*/ 2644000 h 3960315"/>
              <a:gd name="connsiteX2056" fmla="*/ 2455503 w 3121079"/>
              <a:gd name="connsiteY2056" fmla="*/ 2659395 h 3960315"/>
              <a:gd name="connsiteX2057" fmla="*/ 2455537 w 3121079"/>
              <a:gd name="connsiteY2057" fmla="*/ 2666680 h 3960315"/>
              <a:gd name="connsiteX2058" fmla="*/ 2465328 w 3121079"/>
              <a:gd name="connsiteY2058" fmla="*/ 2686328 h 3960315"/>
              <a:gd name="connsiteX2059" fmla="*/ 2497441 w 3121079"/>
              <a:gd name="connsiteY2059" fmla="*/ 2649192 h 3960315"/>
              <a:gd name="connsiteX2060" fmla="*/ 2516724 w 3121079"/>
              <a:gd name="connsiteY2060" fmla="*/ 2621088 h 3960315"/>
              <a:gd name="connsiteX2061" fmla="*/ 2529284 w 3121079"/>
              <a:gd name="connsiteY2061" fmla="*/ 2606482 h 3960315"/>
              <a:gd name="connsiteX2062" fmla="*/ 2529585 w 3121079"/>
              <a:gd name="connsiteY2062" fmla="*/ 2607050 h 3960315"/>
              <a:gd name="connsiteX2063" fmla="*/ 2530513 w 3121079"/>
              <a:gd name="connsiteY2063" fmla="*/ 2606378 h 3960315"/>
              <a:gd name="connsiteX2064" fmla="*/ 2530003 w 3121079"/>
              <a:gd name="connsiteY2064" fmla="*/ 2605761 h 3960315"/>
              <a:gd name="connsiteX2065" fmla="*/ 2529996 w 3121079"/>
              <a:gd name="connsiteY2065" fmla="*/ 2605768 h 3960315"/>
              <a:gd name="connsiteX2066" fmla="*/ 2529981 w 3121079"/>
              <a:gd name="connsiteY2066" fmla="*/ 2605750 h 3960315"/>
              <a:gd name="connsiteX2067" fmla="*/ 2537831 w 3121079"/>
              <a:gd name="connsiteY2067" fmla="*/ 2595007 h 3960315"/>
              <a:gd name="connsiteX2068" fmla="*/ 2556006 w 3121079"/>
              <a:gd name="connsiteY2068" fmla="*/ 2569856 h 3960315"/>
              <a:gd name="connsiteX2069" fmla="*/ 2568745 w 3121079"/>
              <a:gd name="connsiteY2069" fmla="*/ 2539726 h 3960315"/>
              <a:gd name="connsiteX2070" fmla="*/ 2573979 w 3121079"/>
              <a:gd name="connsiteY2070" fmla="*/ 2531140 h 3960315"/>
              <a:gd name="connsiteX2071" fmla="*/ 2576661 w 3121079"/>
              <a:gd name="connsiteY2071" fmla="*/ 2527756 h 3960315"/>
              <a:gd name="connsiteX2072" fmla="*/ 2580155 w 3121079"/>
              <a:gd name="connsiteY2072" fmla="*/ 2517266 h 3960315"/>
              <a:gd name="connsiteX2073" fmla="*/ 2589465 w 3121079"/>
              <a:gd name="connsiteY2073" fmla="*/ 2489729 h 3960315"/>
              <a:gd name="connsiteX2074" fmla="*/ 2598685 w 3121079"/>
              <a:gd name="connsiteY2074" fmla="*/ 2451841 h 3960315"/>
              <a:gd name="connsiteX2075" fmla="*/ 2601647 w 3121079"/>
              <a:gd name="connsiteY2075" fmla="*/ 2398017 h 3960315"/>
              <a:gd name="connsiteX2076" fmla="*/ 2603438 w 3121079"/>
              <a:gd name="connsiteY2076" fmla="*/ 2394299 h 3960315"/>
              <a:gd name="connsiteX2077" fmla="*/ 2601291 w 3121079"/>
              <a:gd name="connsiteY2077" fmla="*/ 2372888 h 3960315"/>
              <a:gd name="connsiteX2078" fmla="*/ 2585404 w 3121079"/>
              <a:gd name="connsiteY2078" fmla="*/ 2317801 h 3960315"/>
              <a:gd name="connsiteX2079" fmla="*/ 2617927 w 3121079"/>
              <a:gd name="connsiteY2079" fmla="*/ 2342208 h 3960315"/>
              <a:gd name="connsiteX2080" fmla="*/ 2622599 w 3121079"/>
              <a:gd name="connsiteY2080" fmla="*/ 2354561 h 3960315"/>
              <a:gd name="connsiteX2081" fmla="*/ 2629166 w 3121079"/>
              <a:gd name="connsiteY2081" fmla="*/ 2400885 h 3960315"/>
              <a:gd name="connsiteX2082" fmla="*/ 2618542 w 3121079"/>
              <a:gd name="connsiteY2082" fmla="*/ 2463816 h 3960315"/>
              <a:gd name="connsiteX2083" fmla="*/ 2625317 w 3121079"/>
              <a:gd name="connsiteY2083" fmla="*/ 2468056 h 3960315"/>
              <a:gd name="connsiteX2084" fmla="*/ 2625339 w 3121079"/>
              <a:gd name="connsiteY2084" fmla="*/ 2468066 h 3960315"/>
              <a:gd name="connsiteX2085" fmla="*/ 2629612 w 3121079"/>
              <a:gd name="connsiteY2085" fmla="*/ 2469957 h 3960315"/>
              <a:gd name="connsiteX2086" fmla="*/ 2626931 w 3121079"/>
              <a:gd name="connsiteY2086" fmla="*/ 2464842 h 3960315"/>
              <a:gd name="connsiteX2087" fmla="*/ 2626916 w 3121079"/>
              <a:gd name="connsiteY2087" fmla="*/ 2464814 h 3960315"/>
              <a:gd name="connsiteX2088" fmla="*/ 2650620 w 3121079"/>
              <a:gd name="connsiteY2088" fmla="*/ 2443196 h 3960315"/>
              <a:gd name="connsiteX2089" fmla="*/ 2653962 w 3121079"/>
              <a:gd name="connsiteY2089" fmla="*/ 2436349 h 3960315"/>
              <a:gd name="connsiteX2090" fmla="*/ 2670157 w 3121079"/>
              <a:gd name="connsiteY2090" fmla="*/ 2418708 h 3960315"/>
              <a:gd name="connsiteX2091" fmla="*/ 2667583 w 3121079"/>
              <a:gd name="connsiteY2091" fmla="*/ 2392759 h 3960315"/>
              <a:gd name="connsiteX2092" fmla="*/ 2675062 w 3121079"/>
              <a:gd name="connsiteY2092" fmla="*/ 2344468 h 3960315"/>
              <a:gd name="connsiteX2093" fmla="*/ 2664459 w 3121079"/>
              <a:gd name="connsiteY2093" fmla="*/ 2320891 h 3960315"/>
              <a:gd name="connsiteX2094" fmla="*/ 2655649 w 3121079"/>
              <a:gd name="connsiteY2094" fmla="*/ 2302285 h 3960315"/>
              <a:gd name="connsiteX2095" fmla="*/ 2643364 w 3121079"/>
              <a:gd name="connsiteY2095" fmla="*/ 2269749 h 3960315"/>
              <a:gd name="connsiteX2096" fmla="*/ 2582012 w 3121079"/>
              <a:gd name="connsiteY2096" fmla="*/ 2263629 h 3960315"/>
              <a:gd name="connsiteX2097" fmla="*/ 2567079 w 3121079"/>
              <a:gd name="connsiteY2097" fmla="*/ 2257694 h 3960315"/>
              <a:gd name="connsiteX2098" fmla="*/ 2519767 w 3121079"/>
              <a:gd name="connsiteY2098" fmla="*/ 2232554 h 3960315"/>
              <a:gd name="connsiteX2099" fmla="*/ 2519239 w 3121079"/>
              <a:gd name="connsiteY2099" fmla="*/ 2225941 h 3960315"/>
              <a:gd name="connsiteX2100" fmla="*/ 2525937 w 3121079"/>
              <a:gd name="connsiteY2100" fmla="*/ 2221541 h 3960315"/>
              <a:gd name="connsiteX2101" fmla="*/ 2545114 w 3121079"/>
              <a:gd name="connsiteY2101" fmla="*/ 2229059 h 3960315"/>
              <a:gd name="connsiteX2102" fmla="*/ 2601599 w 3121079"/>
              <a:gd name="connsiteY2102" fmla="*/ 2249202 h 3960315"/>
              <a:gd name="connsiteX2103" fmla="*/ 2596625 w 3121079"/>
              <a:gd name="connsiteY2103" fmla="*/ 2254750 h 3960315"/>
              <a:gd name="connsiteX2104" fmla="*/ 2603154 w 3121079"/>
              <a:gd name="connsiteY2104" fmla="*/ 2250932 h 3960315"/>
              <a:gd name="connsiteX2105" fmla="*/ 2639816 w 3121079"/>
              <a:gd name="connsiteY2105" fmla="*/ 2252037 h 3960315"/>
              <a:gd name="connsiteX2106" fmla="*/ 2667191 w 3121079"/>
              <a:gd name="connsiteY2106" fmla="*/ 2245661 h 3960315"/>
              <a:gd name="connsiteX2107" fmla="*/ 2664156 w 3121079"/>
              <a:gd name="connsiteY2107" fmla="*/ 2235579 h 3960315"/>
              <a:gd name="connsiteX2108" fmla="*/ 2649114 w 3121079"/>
              <a:gd name="connsiteY2108" fmla="*/ 2211564 h 3960315"/>
              <a:gd name="connsiteX2109" fmla="*/ 2643121 w 3121079"/>
              <a:gd name="connsiteY2109" fmla="*/ 2209206 h 3960315"/>
              <a:gd name="connsiteX2110" fmla="*/ 2617513 w 3121079"/>
              <a:gd name="connsiteY2110" fmla="*/ 2197597 h 3960315"/>
              <a:gd name="connsiteX2111" fmla="*/ 2578196 w 3121079"/>
              <a:gd name="connsiteY2111" fmla="*/ 2197065 h 3960315"/>
              <a:gd name="connsiteX2112" fmla="*/ 2578475 w 3121079"/>
              <a:gd name="connsiteY2112" fmla="*/ 2191677 h 3960315"/>
              <a:gd name="connsiteX2113" fmla="*/ 2567361 w 3121079"/>
              <a:gd name="connsiteY2113" fmla="*/ 2190559 h 3960315"/>
              <a:gd name="connsiteX2114" fmla="*/ 2562805 w 3121079"/>
              <a:gd name="connsiteY2114" fmla="*/ 2191502 h 3960315"/>
              <a:gd name="connsiteX2115" fmla="*/ 2521812 w 3121079"/>
              <a:gd name="connsiteY2115" fmla="*/ 2185095 h 3960315"/>
              <a:gd name="connsiteX2116" fmla="*/ 2521019 w 3121079"/>
              <a:gd name="connsiteY2116" fmla="*/ 2178529 h 3960315"/>
              <a:gd name="connsiteX2117" fmla="*/ 2507792 w 3121079"/>
              <a:gd name="connsiteY2117" fmla="*/ 2180268 h 3960315"/>
              <a:gd name="connsiteX2118" fmla="*/ 2465927 w 3121079"/>
              <a:gd name="connsiteY2118" fmla="*/ 2167479 h 3960315"/>
              <a:gd name="connsiteX2119" fmla="*/ 2461660 w 3121079"/>
              <a:gd name="connsiteY2119" fmla="*/ 2196263 h 3960315"/>
              <a:gd name="connsiteX2120" fmla="*/ 2462532 w 3121079"/>
              <a:gd name="connsiteY2120" fmla="*/ 2209506 h 3960315"/>
              <a:gd name="connsiteX2121" fmla="*/ 2467042 w 3121079"/>
              <a:gd name="connsiteY2121" fmla="*/ 2222264 h 3960315"/>
              <a:gd name="connsiteX2122" fmla="*/ 2486584 w 3121079"/>
              <a:gd name="connsiteY2122" fmla="*/ 2240881 h 3960315"/>
              <a:gd name="connsiteX2123" fmla="*/ 2497357 w 3121079"/>
              <a:gd name="connsiteY2123" fmla="*/ 2254233 h 3960315"/>
              <a:gd name="connsiteX2124" fmla="*/ 2520714 w 3121079"/>
              <a:gd name="connsiteY2124" fmla="*/ 2267435 h 3960315"/>
              <a:gd name="connsiteX2125" fmla="*/ 2526175 w 3121079"/>
              <a:gd name="connsiteY2125" fmla="*/ 2270175 h 3960315"/>
              <a:gd name="connsiteX2126" fmla="*/ 2537490 w 3121079"/>
              <a:gd name="connsiteY2126" fmla="*/ 2275786 h 3960315"/>
              <a:gd name="connsiteX2127" fmla="*/ 2547896 w 3121079"/>
              <a:gd name="connsiteY2127" fmla="*/ 2278707 h 3960315"/>
              <a:gd name="connsiteX2128" fmla="*/ 2560525 w 3121079"/>
              <a:gd name="connsiteY2128" fmla="*/ 2281551 h 3960315"/>
              <a:gd name="connsiteX2129" fmla="*/ 2558699 w 3121079"/>
              <a:gd name="connsiteY2129" fmla="*/ 2300681 h 3960315"/>
              <a:gd name="connsiteX2130" fmla="*/ 2479474 w 3121079"/>
              <a:gd name="connsiteY2130" fmla="*/ 2267073 h 3960315"/>
              <a:gd name="connsiteX2131" fmla="*/ 2471510 w 3121079"/>
              <a:gd name="connsiteY2131" fmla="*/ 2259966 h 3960315"/>
              <a:gd name="connsiteX2132" fmla="*/ 2459534 w 3121079"/>
              <a:gd name="connsiteY2132" fmla="*/ 2247070 h 3960315"/>
              <a:gd name="connsiteX2133" fmla="*/ 2453592 w 3121079"/>
              <a:gd name="connsiteY2133" fmla="*/ 2238841 h 3960315"/>
              <a:gd name="connsiteX2134" fmla="*/ 2449018 w 3121079"/>
              <a:gd name="connsiteY2134" fmla="*/ 2180961 h 3960315"/>
              <a:gd name="connsiteX2135" fmla="*/ 2438400 w 3121079"/>
              <a:gd name="connsiteY2135" fmla="*/ 2178029 h 3960315"/>
              <a:gd name="connsiteX2136" fmla="*/ 2441819 w 3121079"/>
              <a:gd name="connsiteY2136" fmla="*/ 2162881 h 3960315"/>
              <a:gd name="connsiteX2137" fmla="*/ 2453195 w 3121079"/>
              <a:gd name="connsiteY2137" fmla="*/ 2163609 h 3960315"/>
              <a:gd name="connsiteX2138" fmla="*/ 2457655 w 3121079"/>
              <a:gd name="connsiteY2138" fmla="*/ 2159350 h 3960315"/>
              <a:gd name="connsiteX2139" fmla="*/ 2473891 w 3121079"/>
              <a:gd name="connsiteY2139" fmla="*/ 2151220 h 3960315"/>
              <a:gd name="connsiteX2140" fmla="*/ 2677425 w 3121079"/>
              <a:gd name="connsiteY2140" fmla="*/ 2147903 h 3960315"/>
              <a:gd name="connsiteX2141" fmla="*/ 2676898 w 3121079"/>
              <a:gd name="connsiteY2141" fmla="*/ 2150277 h 3960315"/>
              <a:gd name="connsiteX2142" fmla="*/ 2679338 w 3121079"/>
              <a:gd name="connsiteY2142" fmla="*/ 2149542 h 3960315"/>
              <a:gd name="connsiteX2143" fmla="*/ 2677425 w 3121079"/>
              <a:gd name="connsiteY2143" fmla="*/ 2147903 h 3960315"/>
              <a:gd name="connsiteX2144" fmla="*/ 1211591 w 3121079"/>
              <a:gd name="connsiteY2144" fmla="*/ 2138642 h 3960315"/>
              <a:gd name="connsiteX2145" fmla="*/ 1212268 w 3121079"/>
              <a:gd name="connsiteY2145" fmla="*/ 2140560 h 3960315"/>
              <a:gd name="connsiteX2146" fmla="*/ 1213256 w 3121079"/>
              <a:gd name="connsiteY2146" fmla="*/ 2138930 h 3960315"/>
              <a:gd name="connsiteX2147" fmla="*/ 1211591 w 3121079"/>
              <a:gd name="connsiteY2147" fmla="*/ 2138642 h 3960315"/>
              <a:gd name="connsiteX2148" fmla="*/ 1745557 w 3121079"/>
              <a:gd name="connsiteY2148" fmla="*/ 2135613 h 3960315"/>
              <a:gd name="connsiteX2149" fmla="*/ 1740603 w 3121079"/>
              <a:gd name="connsiteY2149" fmla="*/ 2137227 h 3960315"/>
              <a:gd name="connsiteX2150" fmla="*/ 1745557 w 3121079"/>
              <a:gd name="connsiteY2150" fmla="*/ 2135613 h 3960315"/>
              <a:gd name="connsiteX2151" fmla="*/ 441563 w 3121079"/>
              <a:gd name="connsiteY2151" fmla="*/ 2126198 h 3960315"/>
              <a:gd name="connsiteX2152" fmla="*/ 436550 w 3121079"/>
              <a:gd name="connsiteY2152" fmla="*/ 2127759 h 3960315"/>
              <a:gd name="connsiteX2153" fmla="*/ 441563 w 3121079"/>
              <a:gd name="connsiteY2153" fmla="*/ 2126198 h 3960315"/>
              <a:gd name="connsiteX2154" fmla="*/ 1708029 w 3121079"/>
              <a:gd name="connsiteY2154" fmla="*/ 2116957 h 3960315"/>
              <a:gd name="connsiteX2155" fmla="*/ 1706384 w 3121079"/>
              <a:gd name="connsiteY2155" fmla="*/ 2122199 h 3960315"/>
              <a:gd name="connsiteX2156" fmla="*/ 1708029 w 3121079"/>
              <a:gd name="connsiteY2156" fmla="*/ 2116957 h 3960315"/>
              <a:gd name="connsiteX2157" fmla="*/ 839803 w 3121079"/>
              <a:gd name="connsiteY2157" fmla="*/ 2113432 h 3960315"/>
              <a:gd name="connsiteX2158" fmla="*/ 839949 w 3121079"/>
              <a:gd name="connsiteY2158" fmla="*/ 2114803 h 3960315"/>
              <a:gd name="connsiteX2159" fmla="*/ 838985 w 3121079"/>
              <a:gd name="connsiteY2159" fmla="*/ 2115166 h 3960315"/>
              <a:gd name="connsiteX2160" fmla="*/ 839803 w 3121079"/>
              <a:gd name="connsiteY2160" fmla="*/ 2113432 h 3960315"/>
              <a:gd name="connsiteX2161" fmla="*/ 2481854 w 3121079"/>
              <a:gd name="connsiteY2161" fmla="*/ 2113220 h 3960315"/>
              <a:gd name="connsiteX2162" fmla="*/ 2482501 w 3121079"/>
              <a:gd name="connsiteY2162" fmla="*/ 2113803 h 3960315"/>
              <a:gd name="connsiteX2163" fmla="*/ 2481339 w 3121079"/>
              <a:gd name="connsiteY2163" fmla="*/ 2113737 h 3960315"/>
              <a:gd name="connsiteX2164" fmla="*/ 2481335 w 3121079"/>
              <a:gd name="connsiteY2164" fmla="*/ 2113730 h 3960315"/>
              <a:gd name="connsiteX2165" fmla="*/ 2481329 w 3121079"/>
              <a:gd name="connsiteY2165" fmla="*/ 2113737 h 3960315"/>
              <a:gd name="connsiteX2166" fmla="*/ 2481318 w 3121079"/>
              <a:gd name="connsiteY2166" fmla="*/ 2113736 h 3960315"/>
              <a:gd name="connsiteX2167" fmla="*/ 2481854 w 3121079"/>
              <a:gd name="connsiteY2167" fmla="*/ 2113220 h 3960315"/>
              <a:gd name="connsiteX2168" fmla="*/ 839711 w 3121079"/>
              <a:gd name="connsiteY2168" fmla="*/ 2112516 h 3960315"/>
              <a:gd name="connsiteX2169" fmla="*/ 838985 w 3121079"/>
              <a:gd name="connsiteY2169" fmla="*/ 2115166 h 3960315"/>
              <a:gd name="connsiteX2170" fmla="*/ 839951 w 3121079"/>
              <a:gd name="connsiteY2170" fmla="*/ 2114803 h 3960315"/>
              <a:gd name="connsiteX2171" fmla="*/ 840029 w 3121079"/>
              <a:gd name="connsiteY2171" fmla="*/ 2114772 h 3960315"/>
              <a:gd name="connsiteX2172" fmla="*/ 839805 w 3121079"/>
              <a:gd name="connsiteY2172" fmla="*/ 2113431 h 3960315"/>
              <a:gd name="connsiteX2173" fmla="*/ 839803 w 3121079"/>
              <a:gd name="connsiteY2173" fmla="*/ 2113432 h 3960315"/>
              <a:gd name="connsiteX2174" fmla="*/ 839711 w 3121079"/>
              <a:gd name="connsiteY2174" fmla="*/ 2112516 h 3960315"/>
              <a:gd name="connsiteX2175" fmla="*/ 2231225 w 3121079"/>
              <a:gd name="connsiteY2175" fmla="*/ 2111081 h 3960315"/>
              <a:gd name="connsiteX2176" fmla="*/ 2229893 w 3121079"/>
              <a:gd name="connsiteY2176" fmla="*/ 2114332 h 3960315"/>
              <a:gd name="connsiteX2177" fmla="*/ 2231316 w 3121079"/>
              <a:gd name="connsiteY2177" fmla="*/ 2119468 h 3960315"/>
              <a:gd name="connsiteX2178" fmla="*/ 2231225 w 3121079"/>
              <a:gd name="connsiteY2178" fmla="*/ 2111081 h 3960315"/>
              <a:gd name="connsiteX2179" fmla="*/ 2478931 w 3121079"/>
              <a:gd name="connsiteY2179" fmla="*/ 2105157 h 3960315"/>
              <a:gd name="connsiteX2180" fmla="*/ 2478951 w 3121079"/>
              <a:gd name="connsiteY2180" fmla="*/ 2105161 h 3960315"/>
              <a:gd name="connsiteX2181" fmla="*/ 2479146 w 3121079"/>
              <a:gd name="connsiteY2181" fmla="*/ 2106077 h 3960315"/>
              <a:gd name="connsiteX2182" fmla="*/ 2478616 w 3121079"/>
              <a:gd name="connsiteY2182" fmla="*/ 2105408 h 3960315"/>
              <a:gd name="connsiteX2183" fmla="*/ 733599 w 3121079"/>
              <a:gd name="connsiteY2183" fmla="*/ 2103707 h 3960315"/>
              <a:gd name="connsiteX2184" fmla="*/ 734032 w 3121079"/>
              <a:gd name="connsiteY2184" fmla="*/ 2104652 h 3960315"/>
              <a:gd name="connsiteX2185" fmla="*/ 734030 w 3121079"/>
              <a:gd name="connsiteY2185" fmla="*/ 2104658 h 3960315"/>
              <a:gd name="connsiteX2186" fmla="*/ 732972 w 3121079"/>
              <a:gd name="connsiteY2186" fmla="*/ 2104260 h 3960315"/>
              <a:gd name="connsiteX2187" fmla="*/ 732970 w 3121079"/>
              <a:gd name="connsiteY2187" fmla="*/ 2104261 h 3960315"/>
              <a:gd name="connsiteX2188" fmla="*/ 733599 w 3121079"/>
              <a:gd name="connsiteY2188" fmla="*/ 2103707 h 3960315"/>
              <a:gd name="connsiteX2189" fmla="*/ 2179887 w 3121079"/>
              <a:gd name="connsiteY2189" fmla="*/ 2101520 h 3960315"/>
              <a:gd name="connsiteX2190" fmla="*/ 2224733 w 3121079"/>
              <a:gd name="connsiteY2190" fmla="*/ 2107795 h 3960315"/>
              <a:gd name="connsiteX2191" fmla="*/ 2235035 w 3121079"/>
              <a:gd name="connsiteY2191" fmla="*/ 2109880 h 3960315"/>
              <a:gd name="connsiteX2192" fmla="*/ 2250744 w 3121079"/>
              <a:gd name="connsiteY2192" fmla="*/ 2108762 h 3960315"/>
              <a:gd name="connsiteX2193" fmla="*/ 2249256 w 3121079"/>
              <a:gd name="connsiteY2193" fmla="*/ 2123948 h 3960315"/>
              <a:gd name="connsiteX2194" fmla="*/ 2223866 w 3121079"/>
              <a:gd name="connsiteY2194" fmla="*/ 2119514 h 3960315"/>
              <a:gd name="connsiteX2195" fmla="*/ 2192517 w 3121079"/>
              <a:gd name="connsiteY2195" fmla="*/ 2122067 h 3960315"/>
              <a:gd name="connsiteX2196" fmla="*/ 2183908 w 3121079"/>
              <a:gd name="connsiteY2196" fmla="*/ 2116344 h 3960315"/>
              <a:gd name="connsiteX2197" fmla="*/ 2183907 w 3121079"/>
              <a:gd name="connsiteY2197" fmla="*/ 2116339 h 3960315"/>
              <a:gd name="connsiteX2198" fmla="*/ 2184408 w 3121079"/>
              <a:gd name="connsiteY2198" fmla="*/ 2116084 h 3960315"/>
              <a:gd name="connsiteX2199" fmla="*/ 2183737 w 3121079"/>
              <a:gd name="connsiteY2199" fmla="*/ 2115149 h 3960315"/>
              <a:gd name="connsiteX2200" fmla="*/ 2183907 w 3121079"/>
              <a:gd name="connsiteY2200" fmla="*/ 2116339 h 3960315"/>
              <a:gd name="connsiteX2201" fmla="*/ 2183903 w 3121079"/>
              <a:gd name="connsiteY2201" fmla="*/ 2116341 h 3960315"/>
              <a:gd name="connsiteX2202" fmla="*/ 2183908 w 3121079"/>
              <a:gd name="connsiteY2202" fmla="*/ 2116344 h 3960315"/>
              <a:gd name="connsiteX2203" fmla="*/ 2183910 w 3121079"/>
              <a:gd name="connsiteY2203" fmla="*/ 2116358 h 3960315"/>
              <a:gd name="connsiteX2204" fmla="*/ 2183089 w 3121079"/>
              <a:gd name="connsiteY2204" fmla="*/ 2115767 h 3960315"/>
              <a:gd name="connsiteX2205" fmla="*/ 2181688 w 3121079"/>
              <a:gd name="connsiteY2205" fmla="*/ 2121961 h 3960315"/>
              <a:gd name="connsiteX2206" fmla="*/ 2177267 w 3121079"/>
              <a:gd name="connsiteY2206" fmla="*/ 2114561 h 3960315"/>
              <a:gd name="connsiteX2207" fmla="*/ 2166550 w 3121079"/>
              <a:gd name="connsiteY2207" fmla="*/ 2122510 h 3960315"/>
              <a:gd name="connsiteX2208" fmla="*/ 2157983 w 3121079"/>
              <a:gd name="connsiteY2208" fmla="*/ 2125056 h 3960315"/>
              <a:gd name="connsiteX2209" fmla="*/ 2164220 w 3121079"/>
              <a:gd name="connsiteY2209" fmla="*/ 2155523 h 3960315"/>
              <a:gd name="connsiteX2210" fmla="*/ 2171128 w 3121079"/>
              <a:gd name="connsiteY2210" fmla="*/ 2167925 h 3960315"/>
              <a:gd name="connsiteX2211" fmla="*/ 2194658 w 3121079"/>
              <a:gd name="connsiteY2211" fmla="*/ 2177534 h 3960315"/>
              <a:gd name="connsiteX2212" fmla="*/ 2206740 w 3121079"/>
              <a:gd name="connsiteY2212" fmla="*/ 2193818 h 3960315"/>
              <a:gd name="connsiteX2213" fmla="*/ 2206789 w 3121079"/>
              <a:gd name="connsiteY2213" fmla="*/ 2202050 h 3960315"/>
              <a:gd name="connsiteX2214" fmla="*/ 2173676 w 3121079"/>
              <a:gd name="connsiteY2214" fmla="*/ 2199373 h 3960315"/>
              <a:gd name="connsiteX2215" fmla="*/ 2151970 w 3121079"/>
              <a:gd name="connsiteY2215" fmla="*/ 2194569 h 3960315"/>
              <a:gd name="connsiteX2216" fmla="*/ 2138158 w 3121079"/>
              <a:gd name="connsiteY2216" fmla="*/ 2193966 h 3960315"/>
              <a:gd name="connsiteX2217" fmla="*/ 2108675 w 3121079"/>
              <a:gd name="connsiteY2217" fmla="*/ 2201192 h 3960315"/>
              <a:gd name="connsiteX2218" fmla="*/ 2084984 w 3121079"/>
              <a:gd name="connsiteY2218" fmla="*/ 2223949 h 3960315"/>
              <a:gd name="connsiteX2219" fmla="*/ 2077019 w 3121079"/>
              <a:gd name="connsiteY2219" fmla="*/ 2232336 h 3960315"/>
              <a:gd name="connsiteX2220" fmla="*/ 2072467 w 3121079"/>
              <a:gd name="connsiteY2220" fmla="*/ 2242405 h 3960315"/>
              <a:gd name="connsiteX2221" fmla="*/ 2061988 w 3121079"/>
              <a:gd name="connsiteY2221" fmla="*/ 2291787 h 3960315"/>
              <a:gd name="connsiteX2222" fmla="*/ 2079032 w 3121079"/>
              <a:gd name="connsiteY2222" fmla="*/ 2301918 h 3960315"/>
              <a:gd name="connsiteX2223" fmla="*/ 2099909 w 3121079"/>
              <a:gd name="connsiteY2223" fmla="*/ 2324104 h 3960315"/>
              <a:gd name="connsiteX2224" fmla="*/ 2113162 w 3121079"/>
              <a:gd name="connsiteY2224" fmla="*/ 2330969 h 3960315"/>
              <a:gd name="connsiteX2225" fmla="*/ 2122094 w 3121079"/>
              <a:gd name="connsiteY2225" fmla="*/ 2333138 h 3960315"/>
              <a:gd name="connsiteX2226" fmla="*/ 2132443 w 3121079"/>
              <a:gd name="connsiteY2226" fmla="*/ 2340236 h 3960315"/>
              <a:gd name="connsiteX2227" fmla="*/ 2134455 w 3121079"/>
              <a:gd name="connsiteY2227" fmla="*/ 2341252 h 3960315"/>
              <a:gd name="connsiteX2228" fmla="*/ 2175166 w 3121079"/>
              <a:gd name="connsiteY2228" fmla="*/ 2351791 h 3960315"/>
              <a:gd name="connsiteX2229" fmla="*/ 2179988 w 3121079"/>
              <a:gd name="connsiteY2229" fmla="*/ 2353584 h 3960315"/>
              <a:gd name="connsiteX2230" fmla="*/ 2220493 w 3121079"/>
              <a:gd name="connsiteY2230" fmla="*/ 2362260 h 3960315"/>
              <a:gd name="connsiteX2231" fmla="*/ 2176542 w 3121079"/>
              <a:gd name="connsiteY2231" fmla="*/ 2410933 h 3960315"/>
              <a:gd name="connsiteX2232" fmla="*/ 2169548 w 3121079"/>
              <a:gd name="connsiteY2232" fmla="*/ 2416022 h 3960315"/>
              <a:gd name="connsiteX2233" fmla="*/ 2164676 w 3121079"/>
              <a:gd name="connsiteY2233" fmla="*/ 2422692 h 3960315"/>
              <a:gd name="connsiteX2234" fmla="*/ 2159316 w 3121079"/>
              <a:gd name="connsiteY2234" fmla="*/ 2425533 h 3960315"/>
              <a:gd name="connsiteX2235" fmla="*/ 2155667 w 3121079"/>
              <a:gd name="connsiteY2235" fmla="*/ 2441439 h 3960315"/>
              <a:gd name="connsiteX2236" fmla="*/ 2155683 w 3121079"/>
              <a:gd name="connsiteY2236" fmla="*/ 2441433 h 3960315"/>
              <a:gd name="connsiteX2237" fmla="*/ 2201621 w 3121079"/>
              <a:gd name="connsiteY2237" fmla="*/ 2466448 h 3960315"/>
              <a:gd name="connsiteX2238" fmla="*/ 2199674 w 3121079"/>
              <a:gd name="connsiteY2238" fmla="*/ 2486712 h 3960315"/>
              <a:gd name="connsiteX2239" fmla="*/ 2148920 w 3121079"/>
              <a:gd name="connsiteY2239" fmla="*/ 2484963 h 3960315"/>
              <a:gd name="connsiteX2240" fmla="*/ 2141104 w 3121079"/>
              <a:gd name="connsiteY2240" fmla="*/ 2417388 h 3960315"/>
              <a:gd name="connsiteX2241" fmla="*/ 2158659 w 3121079"/>
              <a:gd name="connsiteY2241" fmla="*/ 2385773 h 3960315"/>
              <a:gd name="connsiteX2242" fmla="*/ 2164841 w 3121079"/>
              <a:gd name="connsiteY2242" fmla="*/ 2380739 h 3960315"/>
              <a:gd name="connsiteX2243" fmla="*/ 2148186 w 3121079"/>
              <a:gd name="connsiteY2243" fmla="*/ 2370683 h 3960315"/>
              <a:gd name="connsiteX2244" fmla="*/ 2142755 w 3121079"/>
              <a:gd name="connsiteY2244" fmla="*/ 2367874 h 3960315"/>
              <a:gd name="connsiteX2245" fmla="*/ 2131618 w 3121079"/>
              <a:gd name="connsiteY2245" fmla="*/ 2366651 h 3960315"/>
              <a:gd name="connsiteX2246" fmla="*/ 2116815 w 3121079"/>
              <a:gd name="connsiteY2246" fmla="*/ 2360703 h 3960315"/>
              <a:gd name="connsiteX2247" fmla="*/ 2046020 w 3121079"/>
              <a:gd name="connsiteY2247" fmla="*/ 2315665 h 3960315"/>
              <a:gd name="connsiteX2248" fmla="*/ 2050449 w 3121079"/>
              <a:gd name="connsiteY2248" fmla="*/ 2239021 h 3960315"/>
              <a:gd name="connsiteX2249" fmla="*/ 2072489 w 3121079"/>
              <a:gd name="connsiteY2249" fmla="*/ 2211753 h 3960315"/>
              <a:gd name="connsiteX2250" fmla="*/ 2070357 w 3121079"/>
              <a:gd name="connsiteY2250" fmla="*/ 2208708 h 3960315"/>
              <a:gd name="connsiteX2251" fmla="*/ 2086283 w 3121079"/>
              <a:gd name="connsiteY2251" fmla="*/ 2192545 h 3960315"/>
              <a:gd name="connsiteX2252" fmla="*/ 2142364 w 3121079"/>
              <a:gd name="connsiteY2252" fmla="*/ 2181290 h 3960315"/>
              <a:gd name="connsiteX2253" fmla="*/ 2148318 w 3121079"/>
              <a:gd name="connsiteY2253" fmla="*/ 2176784 h 3960315"/>
              <a:gd name="connsiteX2254" fmla="*/ 2148029 w 3121079"/>
              <a:gd name="connsiteY2254" fmla="*/ 2117612 h 3960315"/>
              <a:gd name="connsiteX2255" fmla="*/ 2151439 w 3121079"/>
              <a:gd name="connsiteY2255" fmla="*/ 2111081 h 3960315"/>
              <a:gd name="connsiteX2256" fmla="*/ 2179887 w 3121079"/>
              <a:gd name="connsiteY2256" fmla="*/ 2101520 h 3960315"/>
              <a:gd name="connsiteX2257" fmla="*/ 611605 w 3121079"/>
              <a:gd name="connsiteY2257" fmla="*/ 2099878 h 3960315"/>
              <a:gd name="connsiteX2258" fmla="*/ 606920 w 3121079"/>
              <a:gd name="connsiteY2258" fmla="*/ 2113449 h 3960315"/>
              <a:gd name="connsiteX2259" fmla="*/ 612257 w 3121079"/>
              <a:gd name="connsiteY2259" fmla="*/ 2110864 h 3960315"/>
              <a:gd name="connsiteX2260" fmla="*/ 612389 w 3121079"/>
              <a:gd name="connsiteY2260" fmla="*/ 2106104 h 3960315"/>
              <a:gd name="connsiteX2261" fmla="*/ 611605 w 3121079"/>
              <a:gd name="connsiteY2261" fmla="*/ 2099878 h 3960315"/>
              <a:gd name="connsiteX2262" fmla="*/ 2837358 w 3121079"/>
              <a:gd name="connsiteY2262" fmla="*/ 2098928 h 3960315"/>
              <a:gd name="connsiteX2263" fmla="*/ 2838083 w 3121079"/>
              <a:gd name="connsiteY2263" fmla="*/ 2101387 h 3960315"/>
              <a:gd name="connsiteX2264" fmla="*/ 2837358 w 3121079"/>
              <a:gd name="connsiteY2264" fmla="*/ 2098928 h 3960315"/>
              <a:gd name="connsiteX2265" fmla="*/ 1519918 w 3121079"/>
              <a:gd name="connsiteY2265" fmla="*/ 2095460 h 3960315"/>
              <a:gd name="connsiteX2266" fmla="*/ 1520021 w 3121079"/>
              <a:gd name="connsiteY2266" fmla="*/ 2096672 h 3960315"/>
              <a:gd name="connsiteX2267" fmla="*/ 1519317 w 3121079"/>
              <a:gd name="connsiteY2267" fmla="*/ 2096164 h 3960315"/>
              <a:gd name="connsiteX2268" fmla="*/ 2450780 w 3121079"/>
              <a:gd name="connsiteY2268" fmla="*/ 2083171 h 3960315"/>
              <a:gd name="connsiteX2269" fmla="*/ 2450511 w 3121079"/>
              <a:gd name="connsiteY2269" fmla="*/ 2085945 h 3960315"/>
              <a:gd name="connsiteX2270" fmla="*/ 2450780 w 3121079"/>
              <a:gd name="connsiteY2270" fmla="*/ 2083171 h 3960315"/>
              <a:gd name="connsiteX2271" fmla="*/ 2854575 w 3121079"/>
              <a:gd name="connsiteY2271" fmla="*/ 2082294 h 3960315"/>
              <a:gd name="connsiteX2272" fmla="*/ 2857983 w 3121079"/>
              <a:gd name="connsiteY2272" fmla="*/ 2089237 h 3960315"/>
              <a:gd name="connsiteX2273" fmla="*/ 2854575 w 3121079"/>
              <a:gd name="connsiteY2273" fmla="*/ 2082294 h 3960315"/>
              <a:gd name="connsiteX2274" fmla="*/ 2893744 w 3121079"/>
              <a:gd name="connsiteY2274" fmla="*/ 2069544 h 3960315"/>
              <a:gd name="connsiteX2275" fmla="*/ 2891161 w 3121079"/>
              <a:gd name="connsiteY2275" fmla="*/ 2074281 h 3960315"/>
              <a:gd name="connsiteX2276" fmla="*/ 2898536 w 3121079"/>
              <a:gd name="connsiteY2276" fmla="*/ 2072893 h 3960315"/>
              <a:gd name="connsiteX2277" fmla="*/ 2908470 w 3121079"/>
              <a:gd name="connsiteY2277" fmla="*/ 2075104 h 3960315"/>
              <a:gd name="connsiteX2278" fmla="*/ 2925023 w 3121079"/>
              <a:gd name="connsiteY2278" fmla="*/ 2079046 h 3960315"/>
              <a:gd name="connsiteX2279" fmla="*/ 2963533 w 3121079"/>
              <a:gd name="connsiteY2279" fmla="*/ 2083441 h 3960315"/>
              <a:gd name="connsiteX2280" fmla="*/ 2986310 w 3121079"/>
              <a:gd name="connsiteY2280" fmla="*/ 2099445 h 3960315"/>
              <a:gd name="connsiteX2281" fmla="*/ 2997630 w 3121079"/>
              <a:gd name="connsiteY2281" fmla="*/ 2103053 h 3960315"/>
              <a:gd name="connsiteX2282" fmla="*/ 3038309 w 3121079"/>
              <a:gd name="connsiteY2282" fmla="*/ 2125363 h 3960315"/>
              <a:gd name="connsiteX2283" fmla="*/ 3044606 w 3121079"/>
              <a:gd name="connsiteY2283" fmla="*/ 2130555 h 3960315"/>
              <a:gd name="connsiteX2284" fmla="*/ 3050130 w 3121079"/>
              <a:gd name="connsiteY2284" fmla="*/ 2137292 h 3960315"/>
              <a:gd name="connsiteX2285" fmla="*/ 3072554 w 3121079"/>
              <a:gd name="connsiteY2285" fmla="*/ 2148518 h 3960315"/>
              <a:gd name="connsiteX2286" fmla="*/ 3076274 w 3121079"/>
              <a:gd name="connsiteY2286" fmla="*/ 2160141 h 3960315"/>
              <a:gd name="connsiteX2287" fmla="*/ 3063423 w 3121079"/>
              <a:gd name="connsiteY2287" fmla="*/ 2170173 h 3960315"/>
              <a:gd name="connsiteX2288" fmla="*/ 3056908 w 3121079"/>
              <a:gd name="connsiteY2288" fmla="*/ 2179302 h 3960315"/>
              <a:gd name="connsiteX2289" fmla="*/ 3035517 w 3121079"/>
              <a:gd name="connsiteY2289" fmla="*/ 2202217 h 3960315"/>
              <a:gd name="connsiteX2290" fmla="*/ 3021430 w 3121079"/>
              <a:gd name="connsiteY2290" fmla="*/ 2218282 h 3960315"/>
              <a:gd name="connsiteX2291" fmla="*/ 3004135 w 3121079"/>
              <a:gd name="connsiteY2291" fmla="*/ 2228964 h 3960315"/>
              <a:gd name="connsiteX2292" fmla="*/ 2990343 w 3121079"/>
              <a:gd name="connsiteY2292" fmla="*/ 2228696 h 3960315"/>
              <a:gd name="connsiteX2293" fmla="*/ 2982941 w 3121079"/>
              <a:gd name="connsiteY2293" fmla="*/ 2239377 h 3960315"/>
              <a:gd name="connsiteX2294" fmla="*/ 2966849 w 3121079"/>
              <a:gd name="connsiteY2294" fmla="*/ 2244610 h 3960315"/>
              <a:gd name="connsiteX2295" fmla="*/ 2958887 w 3121079"/>
              <a:gd name="connsiteY2295" fmla="*/ 2247489 h 3960315"/>
              <a:gd name="connsiteX2296" fmla="*/ 2947887 w 3121079"/>
              <a:gd name="connsiteY2296" fmla="*/ 2248385 h 3960315"/>
              <a:gd name="connsiteX2297" fmla="*/ 2940149 w 3121079"/>
              <a:gd name="connsiteY2297" fmla="*/ 2252166 h 3960315"/>
              <a:gd name="connsiteX2298" fmla="*/ 2908240 w 3121079"/>
              <a:gd name="connsiteY2298" fmla="*/ 2258484 h 3960315"/>
              <a:gd name="connsiteX2299" fmla="*/ 2895159 w 3121079"/>
              <a:gd name="connsiteY2299" fmla="*/ 2258049 h 3960315"/>
              <a:gd name="connsiteX2300" fmla="*/ 2885132 w 3121079"/>
              <a:gd name="connsiteY2300" fmla="*/ 2259152 h 3960315"/>
              <a:gd name="connsiteX2301" fmla="*/ 2869210 w 3121079"/>
              <a:gd name="connsiteY2301" fmla="*/ 2261363 h 3960315"/>
              <a:gd name="connsiteX2302" fmla="*/ 2841076 w 3121079"/>
              <a:gd name="connsiteY2302" fmla="*/ 2261597 h 3960315"/>
              <a:gd name="connsiteX2303" fmla="*/ 2828227 w 3121079"/>
              <a:gd name="connsiteY2303" fmla="*/ 2259108 h 3960315"/>
              <a:gd name="connsiteX2304" fmla="*/ 2814515 w 3121079"/>
              <a:gd name="connsiteY2304" fmla="*/ 2253911 h 3960315"/>
              <a:gd name="connsiteX2305" fmla="*/ 2807829 w 3121079"/>
              <a:gd name="connsiteY2305" fmla="*/ 2250949 h 3960315"/>
              <a:gd name="connsiteX2306" fmla="*/ 2794237 w 3121079"/>
              <a:gd name="connsiteY2306" fmla="*/ 2242597 h 3960315"/>
              <a:gd name="connsiteX2307" fmla="*/ 2791045 w 3121079"/>
              <a:gd name="connsiteY2307" fmla="*/ 2241667 h 3960315"/>
              <a:gd name="connsiteX2308" fmla="*/ 2791622 w 3121079"/>
              <a:gd name="connsiteY2308" fmla="*/ 2234922 h 3960315"/>
              <a:gd name="connsiteX2309" fmla="*/ 2818616 w 3121079"/>
              <a:gd name="connsiteY2309" fmla="*/ 2238188 h 3960315"/>
              <a:gd name="connsiteX2310" fmla="*/ 2868426 w 3121079"/>
              <a:gd name="connsiteY2310" fmla="*/ 2250792 h 3960315"/>
              <a:gd name="connsiteX2311" fmla="*/ 2934214 w 3121079"/>
              <a:gd name="connsiteY2311" fmla="*/ 2237188 h 3960315"/>
              <a:gd name="connsiteX2312" fmla="*/ 2935928 w 3121079"/>
              <a:gd name="connsiteY2312" fmla="*/ 2239465 h 3960315"/>
              <a:gd name="connsiteX2313" fmla="*/ 2966352 w 3121079"/>
              <a:gd name="connsiteY2313" fmla="*/ 2231162 h 3960315"/>
              <a:gd name="connsiteX2314" fmla="*/ 2979160 w 3121079"/>
              <a:gd name="connsiteY2314" fmla="*/ 2229227 h 3960315"/>
              <a:gd name="connsiteX2315" fmla="*/ 2980579 w 3121079"/>
              <a:gd name="connsiteY2315" fmla="*/ 2219576 h 3960315"/>
              <a:gd name="connsiteX2316" fmla="*/ 2994573 w 3121079"/>
              <a:gd name="connsiteY2316" fmla="*/ 2213686 h 3960315"/>
              <a:gd name="connsiteX2317" fmla="*/ 2994579 w 3121079"/>
              <a:gd name="connsiteY2317" fmla="*/ 2213702 h 3960315"/>
              <a:gd name="connsiteX2318" fmla="*/ 2995307 w 3121079"/>
              <a:gd name="connsiteY2318" fmla="*/ 2211033 h 3960315"/>
              <a:gd name="connsiteX2319" fmla="*/ 2995629 w 3121079"/>
              <a:gd name="connsiteY2319" fmla="*/ 2213287 h 3960315"/>
              <a:gd name="connsiteX2320" fmla="*/ 2994602 w 3121079"/>
              <a:gd name="connsiteY2320" fmla="*/ 2213712 h 3960315"/>
              <a:gd name="connsiteX2321" fmla="*/ 3008265 w 3121079"/>
              <a:gd name="connsiteY2321" fmla="*/ 2206408 h 3960315"/>
              <a:gd name="connsiteX2322" fmla="*/ 3008208 w 3121079"/>
              <a:gd name="connsiteY2322" fmla="*/ 2208470 h 3960315"/>
              <a:gd name="connsiteX2323" fmla="*/ 3042022 w 3121079"/>
              <a:gd name="connsiteY2323" fmla="*/ 2178761 h 3960315"/>
              <a:gd name="connsiteX2324" fmla="*/ 3045409 w 3121079"/>
              <a:gd name="connsiteY2324" fmla="*/ 2177689 h 3960315"/>
              <a:gd name="connsiteX2325" fmla="*/ 3044476 w 3121079"/>
              <a:gd name="connsiteY2325" fmla="*/ 2170912 h 3960315"/>
              <a:gd name="connsiteX2326" fmla="*/ 3046327 w 3121079"/>
              <a:gd name="connsiteY2326" fmla="*/ 2151562 h 3960315"/>
              <a:gd name="connsiteX2327" fmla="*/ 3035596 w 3121079"/>
              <a:gd name="connsiteY2327" fmla="*/ 2145701 h 3960315"/>
              <a:gd name="connsiteX2328" fmla="*/ 2947037 w 3121079"/>
              <a:gd name="connsiteY2328" fmla="*/ 2099697 h 3960315"/>
              <a:gd name="connsiteX2329" fmla="*/ 2919675 w 3121079"/>
              <a:gd name="connsiteY2329" fmla="*/ 2098139 h 3960315"/>
              <a:gd name="connsiteX2330" fmla="*/ 2903913 w 3121079"/>
              <a:gd name="connsiteY2330" fmla="*/ 2092836 h 3960315"/>
              <a:gd name="connsiteX2331" fmla="*/ 2867313 w 3121079"/>
              <a:gd name="connsiteY2331" fmla="*/ 2092126 h 3960315"/>
              <a:gd name="connsiteX2332" fmla="*/ 2866459 w 3121079"/>
              <a:gd name="connsiteY2332" fmla="*/ 2094236 h 3960315"/>
              <a:gd name="connsiteX2333" fmla="*/ 2867313 w 3121079"/>
              <a:gd name="connsiteY2333" fmla="*/ 2092126 h 3960315"/>
              <a:gd name="connsiteX2334" fmla="*/ 2870513 w 3121079"/>
              <a:gd name="connsiteY2334" fmla="*/ 2092310 h 3960315"/>
              <a:gd name="connsiteX2335" fmla="*/ 2868593 w 3121079"/>
              <a:gd name="connsiteY2335" fmla="*/ 2099109 h 3960315"/>
              <a:gd name="connsiteX2336" fmla="*/ 2841379 w 3121079"/>
              <a:gd name="connsiteY2336" fmla="*/ 2108050 h 3960315"/>
              <a:gd name="connsiteX2337" fmla="*/ 2829623 w 3121079"/>
              <a:gd name="connsiteY2337" fmla="*/ 2112314 h 3960315"/>
              <a:gd name="connsiteX2338" fmla="*/ 2823593 w 3121079"/>
              <a:gd name="connsiteY2338" fmla="*/ 2114181 h 3960315"/>
              <a:gd name="connsiteX2339" fmla="*/ 2803923 w 3121079"/>
              <a:gd name="connsiteY2339" fmla="*/ 2123553 h 3960315"/>
              <a:gd name="connsiteX2340" fmla="*/ 2797801 w 3121079"/>
              <a:gd name="connsiteY2340" fmla="*/ 2128449 h 3960315"/>
              <a:gd name="connsiteX2341" fmla="*/ 2827818 w 3121079"/>
              <a:gd name="connsiteY2341" fmla="*/ 2133609 h 3960315"/>
              <a:gd name="connsiteX2342" fmla="*/ 2841523 w 3121079"/>
              <a:gd name="connsiteY2342" fmla="*/ 2157980 h 3960315"/>
              <a:gd name="connsiteX2343" fmla="*/ 2841887 w 3121079"/>
              <a:gd name="connsiteY2343" fmla="*/ 2168355 h 3960315"/>
              <a:gd name="connsiteX2344" fmla="*/ 2839418 w 3121079"/>
              <a:gd name="connsiteY2344" fmla="*/ 2174629 h 3960315"/>
              <a:gd name="connsiteX2345" fmla="*/ 2798219 w 3121079"/>
              <a:gd name="connsiteY2345" fmla="*/ 2209543 h 3960315"/>
              <a:gd name="connsiteX2346" fmla="*/ 2742937 w 3121079"/>
              <a:gd name="connsiteY2346" fmla="*/ 2198490 h 3960315"/>
              <a:gd name="connsiteX2347" fmla="*/ 2803469 w 3121079"/>
              <a:gd name="connsiteY2347" fmla="*/ 2186125 h 3960315"/>
              <a:gd name="connsiteX2348" fmla="*/ 2749316 w 3121079"/>
              <a:gd name="connsiteY2348" fmla="*/ 2169100 h 3960315"/>
              <a:gd name="connsiteX2349" fmla="*/ 2732159 w 3121079"/>
              <a:gd name="connsiteY2349" fmla="*/ 2188627 h 3960315"/>
              <a:gd name="connsiteX2350" fmla="*/ 2721484 w 3121079"/>
              <a:gd name="connsiteY2350" fmla="*/ 2197495 h 3960315"/>
              <a:gd name="connsiteX2351" fmla="*/ 2720143 w 3121079"/>
              <a:gd name="connsiteY2351" fmla="*/ 2203265 h 3960315"/>
              <a:gd name="connsiteX2352" fmla="*/ 2714349 w 3121079"/>
              <a:gd name="connsiteY2352" fmla="*/ 2205344 h 3960315"/>
              <a:gd name="connsiteX2353" fmla="*/ 2708315 w 3121079"/>
              <a:gd name="connsiteY2353" fmla="*/ 2187623 h 3960315"/>
              <a:gd name="connsiteX2354" fmla="*/ 2725773 w 3121079"/>
              <a:gd name="connsiteY2354" fmla="*/ 2167615 h 3960315"/>
              <a:gd name="connsiteX2355" fmla="*/ 2730557 w 3121079"/>
              <a:gd name="connsiteY2355" fmla="*/ 2165954 h 3960315"/>
              <a:gd name="connsiteX2356" fmla="*/ 2728157 w 3121079"/>
              <a:gd name="connsiteY2356" fmla="*/ 2150570 h 3960315"/>
              <a:gd name="connsiteX2357" fmla="*/ 2723399 w 3121079"/>
              <a:gd name="connsiteY2357" fmla="*/ 2148028 h 3960315"/>
              <a:gd name="connsiteX2358" fmla="*/ 2689225 w 3121079"/>
              <a:gd name="connsiteY2358" fmla="*/ 2160080 h 3960315"/>
              <a:gd name="connsiteX2359" fmla="*/ 2682376 w 3121079"/>
              <a:gd name="connsiteY2359" fmla="*/ 2170143 h 3960315"/>
              <a:gd name="connsiteX2360" fmla="*/ 2657532 w 3121079"/>
              <a:gd name="connsiteY2360" fmla="*/ 2183883 h 3960315"/>
              <a:gd name="connsiteX2361" fmla="*/ 2626601 w 3121079"/>
              <a:gd name="connsiteY2361" fmla="*/ 2139847 h 3960315"/>
              <a:gd name="connsiteX2362" fmla="*/ 2611579 w 3121079"/>
              <a:gd name="connsiteY2362" fmla="*/ 2166936 h 3960315"/>
              <a:gd name="connsiteX2363" fmla="*/ 2603044 w 3121079"/>
              <a:gd name="connsiteY2363" fmla="*/ 2154929 h 3960315"/>
              <a:gd name="connsiteX2364" fmla="*/ 2603743 w 3121079"/>
              <a:gd name="connsiteY2364" fmla="*/ 2141198 h 3960315"/>
              <a:gd name="connsiteX2365" fmla="*/ 2618259 w 3121079"/>
              <a:gd name="connsiteY2365" fmla="*/ 2115663 h 3960315"/>
              <a:gd name="connsiteX2366" fmla="*/ 2646231 w 3121079"/>
              <a:gd name="connsiteY2366" fmla="*/ 2095732 h 3960315"/>
              <a:gd name="connsiteX2367" fmla="*/ 2672406 w 3121079"/>
              <a:gd name="connsiteY2367" fmla="*/ 2141018 h 3960315"/>
              <a:gd name="connsiteX2368" fmla="*/ 2704438 w 3121079"/>
              <a:gd name="connsiteY2368" fmla="*/ 2124647 h 3960315"/>
              <a:gd name="connsiteX2369" fmla="*/ 2750759 w 3121079"/>
              <a:gd name="connsiteY2369" fmla="*/ 2149720 h 3960315"/>
              <a:gd name="connsiteX2370" fmla="*/ 2772177 w 3121079"/>
              <a:gd name="connsiteY2370" fmla="*/ 2118239 h 3960315"/>
              <a:gd name="connsiteX2371" fmla="*/ 2786968 w 3121079"/>
              <a:gd name="connsiteY2371" fmla="*/ 2110528 h 3960315"/>
              <a:gd name="connsiteX2372" fmla="*/ 2793384 w 3121079"/>
              <a:gd name="connsiteY2372" fmla="*/ 2108297 h 3960315"/>
              <a:gd name="connsiteX2373" fmla="*/ 2799314 w 3121079"/>
              <a:gd name="connsiteY2373" fmla="*/ 2103249 h 3960315"/>
              <a:gd name="connsiteX2374" fmla="*/ 2826878 w 3121079"/>
              <a:gd name="connsiteY2374" fmla="*/ 2091883 h 3960315"/>
              <a:gd name="connsiteX2375" fmla="*/ 2847978 w 3121079"/>
              <a:gd name="connsiteY2375" fmla="*/ 2079317 h 3960315"/>
              <a:gd name="connsiteX2376" fmla="*/ 2857065 w 3121079"/>
              <a:gd name="connsiteY2376" fmla="*/ 2078757 h 3960315"/>
              <a:gd name="connsiteX2377" fmla="*/ 2862556 w 3121079"/>
              <a:gd name="connsiteY2377" fmla="*/ 2082247 h 3960315"/>
              <a:gd name="connsiteX2378" fmla="*/ 2862975 w 3121079"/>
              <a:gd name="connsiteY2378" fmla="*/ 2078365 h 3960315"/>
              <a:gd name="connsiteX2379" fmla="*/ 2893744 w 3121079"/>
              <a:gd name="connsiteY2379" fmla="*/ 2069544 h 3960315"/>
              <a:gd name="connsiteX2380" fmla="*/ 1651183 w 3121079"/>
              <a:gd name="connsiteY2380" fmla="*/ 2065788 h 3960315"/>
              <a:gd name="connsiteX2381" fmla="*/ 1645772 w 3121079"/>
              <a:gd name="connsiteY2381" fmla="*/ 2071746 h 3960315"/>
              <a:gd name="connsiteX2382" fmla="*/ 1656522 w 3121079"/>
              <a:gd name="connsiteY2382" fmla="*/ 2066376 h 3960315"/>
              <a:gd name="connsiteX2383" fmla="*/ 1651183 w 3121079"/>
              <a:gd name="connsiteY2383" fmla="*/ 2065788 h 3960315"/>
              <a:gd name="connsiteX2384" fmla="*/ 707609 w 3121079"/>
              <a:gd name="connsiteY2384" fmla="*/ 2062888 h 3960315"/>
              <a:gd name="connsiteX2385" fmla="*/ 706608 w 3121079"/>
              <a:gd name="connsiteY2385" fmla="*/ 2064327 h 3960315"/>
              <a:gd name="connsiteX2386" fmla="*/ 709873 w 3121079"/>
              <a:gd name="connsiteY2386" fmla="*/ 2067840 h 3960315"/>
              <a:gd name="connsiteX2387" fmla="*/ 707629 w 3121079"/>
              <a:gd name="connsiteY2387" fmla="*/ 2064724 h 3960315"/>
              <a:gd name="connsiteX2388" fmla="*/ 707633 w 3121079"/>
              <a:gd name="connsiteY2388" fmla="*/ 2064722 h 3960315"/>
              <a:gd name="connsiteX2389" fmla="*/ 707609 w 3121079"/>
              <a:gd name="connsiteY2389" fmla="*/ 2062888 h 3960315"/>
              <a:gd name="connsiteX2390" fmla="*/ 123293 w 3121079"/>
              <a:gd name="connsiteY2390" fmla="*/ 2053401 h 3960315"/>
              <a:gd name="connsiteX2391" fmla="*/ 124031 w 3121079"/>
              <a:gd name="connsiteY2391" fmla="*/ 2055853 h 3960315"/>
              <a:gd name="connsiteX2392" fmla="*/ 123293 w 3121079"/>
              <a:gd name="connsiteY2392" fmla="*/ 2053401 h 3960315"/>
              <a:gd name="connsiteX2393" fmla="*/ 133230 w 3121079"/>
              <a:gd name="connsiteY2393" fmla="*/ 2047378 h 3960315"/>
              <a:gd name="connsiteX2394" fmla="*/ 132965 w 3121079"/>
              <a:gd name="connsiteY2394" fmla="*/ 2050132 h 3960315"/>
              <a:gd name="connsiteX2395" fmla="*/ 133230 w 3121079"/>
              <a:gd name="connsiteY2395" fmla="*/ 2047378 h 3960315"/>
              <a:gd name="connsiteX2396" fmla="*/ 735783 w 3121079"/>
              <a:gd name="connsiteY2396" fmla="*/ 2044900 h 3960315"/>
              <a:gd name="connsiteX2397" fmla="*/ 735249 w 3121079"/>
              <a:gd name="connsiteY2397" fmla="*/ 2047276 h 3960315"/>
              <a:gd name="connsiteX2398" fmla="*/ 737694 w 3121079"/>
              <a:gd name="connsiteY2398" fmla="*/ 2046539 h 3960315"/>
              <a:gd name="connsiteX2399" fmla="*/ 735783 w 3121079"/>
              <a:gd name="connsiteY2399" fmla="*/ 2044900 h 3960315"/>
              <a:gd name="connsiteX2400" fmla="*/ 155046 w 3121079"/>
              <a:gd name="connsiteY2400" fmla="*/ 2039008 h 3960315"/>
              <a:gd name="connsiteX2401" fmla="*/ 145454 w 3121079"/>
              <a:gd name="connsiteY2401" fmla="*/ 2047237 h 3960315"/>
              <a:gd name="connsiteX2402" fmla="*/ 158977 w 3121079"/>
              <a:gd name="connsiteY2402" fmla="*/ 2043934 h 3960315"/>
              <a:gd name="connsiteX2403" fmla="*/ 155046 w 3121079"/>
              <a:gd name="connsiteY2403" fmla="*/ 2039008 h 3960315"/>
              <a:gd name="connsiteX2404" fmla="*/ 2723443 w 3121079"/>
              <a:gd name="connsiteY2404" fmla="*/ 2037252 h 3960315"/>
              <a:gd name="connsiteX2405" fmla="*/ 2723184 w 3121079"/>
              <a:gd name="connsiteY2405" fmla="*/ 2040004 h 3960315"/>
              <a:gd name="connsiteX2406" fmla="*/ 2723443 w 3121079"/>
              <a:gd name="connsiteY2406" fmla="*/ 2037252 h 3960315"/>
              <a:gd name="connsiteX2407" fmla="*/ 2791639 w 3121079"/>
              <a:gd name="connsiteY2407" fmla="*/ 2034208 h 3960315"/>
              <a:gd name="connsiteX2408" fmla="*/ 2803347 w 3121079"/>
              <a:gd name="connsiteY2408" fmla="*/ 2046715 h 3960315"/>
              <a:gd name="connsiteX2409" fmla="*/ 2794001 w 3121079"/>
              <a:gd name="connsiteY2409" fmla="*/ 2078383 h 3960315"/>
              <a:gd name="connsiteX2410" fmla="*/ 2790037 w 3121079"/>
              <a:gd name="connsiteY2410" fmla="*/ 2093155 h 3960315"/>
              <a:gd name="connsiteX2411" fmla="*/ 2771390 w 3121079"/>
              <a:gd name="connsiteY2411" fmla="*/ 2107516 h 3960315"/>
              <a:gd name="connsiteX2412" fmla="*/ 2758606 w 3121079"/>
              <a:gd name="connsiteY2412" fmla="*/ 2105192 h 3960315"/>
              <a:gd name="connsiteX2413" fmla="*/ 2769036 w 3121079"/>
              <a:gd name="connsiteY2413" fmla="*/ 2100213 h 3960315"/>
              <a:gd name="connsiteX2414" fmla="*/ 2787792 w 3121079"/>
              <a:gd name="connsiteY2414" fmla="*/ 2082818 h 3960315"/>
              <a:gd name="connsiteX2415" fmla="*/ 2787798 w 3121079"/>
              <a:gd name="connsiteY2415" fmla="*/ 2082833 h 3960315"/>
              <a:gd name="connsiteX2416" fmla="*/ 2793594 w 3121079"/>
              <a:gd name="connsiteY2416" fmla="*/ 2065261 h 3960315"/>
              <a:gd name="connsiteX2417" fmla="*/ 2791639 w 3121079"/>
              <a:gd name="connsiteY2417" fmla="*/ 2034208 h 3960315"/>
              <a:gd name="connsiteX2418" fmla="*/ 2703239 w 3121079"/>
              <a:gd name="connsiteY2418" fmla="*/ 2033228 h 3960315"/>
              <a:gd name="connsiteX2419" fmla="*/ 2702970 w 3121079"/>
              <a:gd name="connsiteY2419" fmla="*/ 2036003 h 3960315"/>
              <a:gd name="connsiteX2420" fmla="*/ 2703239 w 3121079"/>
              <a:gd name="connsiteY2420" fmla="*/ 2033228 h 3960315"/>
              <a:gd name="connsiteX2421" fmla="*/ 217812 w 3121079"/>
              <a:gd name="connsiteY2421" fmla="*/ 2028885 h 3960315"/>
              <a:gd name="connsiteX2422" fmla="*/ 227490 w 3121079"/>
              <a:gd name="connsiteY2422" fmla="*/ 2036095 h 3960315"/>
              <a:gd name="connsiteX2423" fmla="*/ 221272 w 3121079"/>
              <a:gd name="connsiteY2423" fmla="*/ 2048633 h 3960315"/>
              <a:gd name="connsiteX2424" fmla="*/ 211335 w 3121079"/>
              <a:gd name="connsiteY2424" fmla="*/ 2067004 h 3960315"/>
              <a:gd name="connsiteX2425" fmla="*/ 205581 w 3121079"/>
              <a:gd name="connsiteY2425" fmla="*/ 2068877 h 3960315"/>
              <a:gd name="connsiteX2426" fmla="*/ 210300 w 3121079"/>
              <a:gd name="connsiteY2426" fmla="*/ 2083534 h 3960315"/>
              <a:gd name="connsiteX2427" fmla="*/ 200331 w 3121079"/>
              <a:gd name="connsiteY2427" fmla="*/ 2103767 h 3960315"/>
              <a:gd name="connsiteX2428" fmla="*/ 202071 w 3121079"/>
              <a:gd name="connsiteY2428" fmla="*/ 2119716 h 3960315"/>
              <a:gd name="connsiteX2429" fmla="*/ 199089 w 3121079"/>
              <a:gd name="connsiteY2429" fmla="*/ 2151289 h 3960315"/>
              <a:gd name="connsiteX2430" fmla="*/ 192107 w 3121079"/>
              <a:gd name="connsiteY2430" fmla="*/ 2165653 h 3960315"/>
              <a:gd name="connsiteX2431" fmla="*/ 184162 w 3121079"/>
              <a:gd name="connsiteY2431" fmla="*/ 2169631 h 3960315"/>
              <a:gd name="connsiteX2432" fmla="*/ 202959 w 3121079"/>
              <a:gd name="connsiteY2432" fmla="*/ 2177756 h 3960315"/>
              <a:gd name="connsiteX2433" fmla="*/ 220581 w 3121079"/>
              <a:gd name="connsiteY2433" fmla="*/ 2183772 h 3960315"/>
              <a:gd name="connsiteX2434" fmla="*/ 227324 w 3121079"/>
              <a:gd name="connsiteY2434" fmla="*/ 2186100 h 3960315"/>
              <a:gd name="connsiteX2435" fmla="*/ 228048 w 3121079"/>
              <a:gd name="connsiteY2435" fmla="*/ 2183451 h 3960315"/>
              <a:gd name="connsiteX2436" fmla="*/ 228368 w 3121079"/>
              <a:gd name="connsiteY2436" fmla="*/ 2185706 h 3960315"/>
              <a:gd name="connsiteX2437" fmla="*/ 227342 w 3121079"/>
              <a:gd name="connsiteY2437" fmla="*/ 2186112 h 3960315"/>
              <a:gd name="connsiteX2438" fmla="*/ 231169 w 3121079"/>
              <a:gd name="connsiteY2438" fmla="*/ 2187459 h 3960315"/>
              <a:gd name="connsiteX2439" fmla="*/ 253440 w 3121079"/>
              <a:gd name="connsiteY2439" fmla="*/ 2172142 h 3960315"/>
              <a:gd name="connsiteX2440" fmla="*/ 270403 w 3121079"/>
              <a:gd name="connsiteY2440" fmla="*/ 2161915 h 3960315"/>
              <a:gd name="connsiteX2441" fmla="*/ 276420 w 3121079"/>
              <a:gd name="connsiteY2441" fmla="*/ 2158682 h 3960315"/>
              <a:gd name="connsiteX2442" fmla="*/ 279115 w 3121079"/>
              <a:gd name="connsiteY2442" fmla="*/ 2156645 h 3960315"/>
              <a:gd name="connsiteX2443" fmla="*/ 268794 w 3121079"/>
              <a:gd name="connsiteY2443" fmla="*/ 2157291 h 3960315"/>
              <a:gd name="connsiteX2444" fmla="*/ 287842 w 3121079"/>
              <a:gd name="connsiteY2444" fmla="*/ 2149976 h 3960315"/>
              <a:gd name="connsiteX2445" fmla="*/ 287853 w 3121079"/>
              <a:gd name="connsiteY2445" fmla="*/ 2149991 h 3960315"/>
              <a:gd name="connsiteX2446" fmla="*/ 287847 w 3121079"/>
              <a:gd name="connsiteY2446" fmla="*/ 2149974 h 3960315"/>
              <a:gd name="connsiteX2447" fmla="*/ 291742 w 3121079"/>
              <a:gd name="connsiteY2447" fmla="*/ 2153542 h 3960315"/>
              <a:gd name="connsiteX2448" fmla="*/ 254303 w 3121079"/>
              <a:gd name="connsiteY2448" fmla="*/ 2190439 h 3960315"/>
              <a:gd name="connsiteX2449" fmla="*/ 250738 w 3121079"/>
              <a:gd name="connsiteY2449" fmla="*/ 2191601 h 3960315"/>
              <a:gd name="connsiteX2450" fmla="*/ 247533 w 3121079"/>
              <a:gd name="connsiteY2450" fmla="*/ 2193133 h 3960315"/>
              <a:gd name="connsiteX2451" fmla="*/ 220339 w 3121079"/>
              <a:gd name="connsiteY2451" fmla="*/ 2201837 h 3960315"/>
              <a:gd name="connsiteX2452" fmla="*/ 176794 w 3121079"/>
              <a:gd name="connsiteY2452" fmla="*/ 2163699 h 3960315"/>
              <a:gd name="connsiteX2453" fmla="*/ 180047 w 3121079"/>
              <a:gd name="connsiteY2453" fmla="*/ 2123519 h 3960315"/>
              <a:gd name="connsiteX2454" fmla="*/ 177133 w 3121079"/>
              <a:gd name="connsiteY2454" fmla="*/ 2101668 h 3960315"/>
              <a:gd name="connsiteX2455" fmla="*/ 196062 w 3121079"/>
              <a:gd name="connsiteY2455" fmla="*/ 2062423 h 3960315"/>
              <a:gd name="connsiteX2456" fmla="*/ 193449 w 3121079"/>
              <a:gd name="connsiteY2456" fmla="*/ 2052212 h 3960315"/>
              <a:gd name="connsiteX2457" fmla="*/ 196387 w 3121079"/>
              <a:gd name="connsiteY2457" fmla="*/ 2054366 h 3960315"/>
              <a:gd name="connsiteX2458" fmla="*/ 197205 w 3121079"/>
              <a:gd name="connsiteY2458" fmla="*/ 2046802 h 3960315"/>
              <a:gd name="connsiteX2459" fmla="*/ 196969 w 3121079"/>
              <a:gd name="connsiteY2459" fmla="*/ 2045046 h 3960315"/>
              <a:gd name="connsiteX2460" fmla="*/ 217812 w 3121079"/>
              <a:gd name="connsiteY2460" fmla="*/ 2028885 h 3960315"/>
              <a:gd name="connsiteX2461" fmla="*/ 167641 w 3121079"/>
              <a:gd name="connsiteY2461" fmla="*/ 2022579 h 3960315"/>
              <a:gd name="connsiteX2462" fmla="*/ 170456 w 3121079"/>
              <a:gd name="connsiteY2462" fmla="*/ 2029471 h 3960315"/>
              <a:gd name="connsiteX2463" fmla="*/ 167641 w 3121079"/>
              <a:gd name="connsiteY2463" fmla="*/ 2022579 h 3960315"/>
              <a:gd name="connsiteX2464" fmla="*/ 1732432 w 3121079"/>
              <a:gd name="connsiteY2464" fmla="*/ 2020225 h 3960315"/>
              <a:gd name="connsiteX2465" fmla="*/ 1729118 w 3121079"/>
              <a:gd name="connsiteY2465" fmla="*/ 2022412 h 3960315"/>
              <a:gd name="connsiteX2466" fmla="*/ 1733625 w 3121079"/>
              <a:gd name="connsiteY2466" fmla="*/ 2024653 h 3960315"/>
              <a:gd name="connsiteX2467" fmla="*/ 1732432 w 3121079"/>
              <a:gd name="connsiteY2467" fmla="*/ 2020225 h 3960315"/>
              <a:gd name="connsiteX2468" fmla="*/ 2789112 w 3121079"/>
              <a:gd name="connsiteY2468" fmla="*/ 2014317 h 3960315"/>
              <a:gd name="connsiteX2469" fmla="*/ 2784290 w 3121079"/>
              <a:gd name="connsiteY2469" fmla="*/ 2020455 h 3960315"/>
              <a:gd name="connsiteX2470" fmla="*/ 2785756 w 3121079"/>
              <a:gd name="connsiteY2470" fmla="*/ 2027042 h 3960315"/>
              <a:gd name="connsiteX2471" fmla="*/ 2775669 w 3121079"/>
              <a:gd name="connsiteY2471" fmla="*/ 2021231 h 3960315"/>
              <a:gd name="connsiteX2472" fmla="*/ 2781955 w 3121079"/>
              <a:gd name="connsiteY2472" fmla="*/ 2014784 h 3960315"/>
              <a:gd name="connsiteX2473" fmla="*/ 2789112 w 3121079"/>
              <a:gd name="connsiteY2473" fmla="*/ 2014317 h 3960315"/>
              <a:gd name="connsiteX2474" fmla="*/ 663704 w 3121079"/>
              <a:gd name="connsiteY2474" fmla="*/ 2004762 h 3960315"/>
              <a:gd name="connsiteX2475" fmla="*/ 659537 w 3121079"/>
              <a:gd name="connsiteY2475" fmla="*/ 2006543 h 3960315"/>
              <a:gd name="connsiteX2476" fmla="*/ 663962 w 3121079"/>
              <a:gd name="connsiteY2476" fmla="*/ 2008740 h 3960315"/>
              <a:gd name="connsiteX2477" fmla="*/ 663704 w 3121079"/>
              <a:gd name="connsiteY2477" fmla="*/ 2004762 h 3960315"/>
              <a:gd name="connsiteX2478" fmla="*/ 2826791 w 3121079"/>
              <a:gd name="connsiteY2478" fmla="*/ 2002369 h 3960315"/>
              <a:gd name="connsiteX2479" fmla="*/ 2827400 w 3121079"/>
              <a:gd name="connsiteY2479" fmla="*/ 2002757 h 3960315"/>
              <a:gd name="connsiteX2480" fmla="*/ 2826289 w 3121079"/>
              <a:gd name="connsiteY2480" fmla="*/ 2003063 h 3960315"/>
              <a:gd name="connsiteX2481" fmla="*/ 2826791 w 3121079"/>
              <a:gd name="connsiteY2481" fmla="*/ 2002369 h 3960315"/>
              <a:gd name="connsiteX2482" fmla="*/ 2380258 w 3121079"/>
              <a:gd name="connsiteY2482" fmla="*/ 2001398 h 3960315"/>
              <a:gd name="connsiteX2483" fmla="*/ 2385628 w 3121079"/>
              <a:gd name="connsiteY2483" fmla="*/ 2006689 h 3960315"/>
              <a:gd name="connsiteX2484" fmla="*/ 2380258 w 3121079"/>
              <a:gd name="connsiteY2484" fmla="*/ 2001398 h 3960315"/>
              <a:gd name="connsiteX2485" fmla="*/ 638372 w 3121079"/>
              <a:gd name="connsiteY2485" fmla="*/ 1989883 h 3960315"/>
              <a:gd name="connsiteX2486" fmla="*/ 638492 w 3121079"/>
              <a:gd name="connsiteY2486" fmla="*/ 1990674 h 3960315"/>
              <a:gd name="connsiteX2487" fmla="*/ 637906 w 3121079"/>
              <a:gd name="connsiteY2487" fmla="*/ 1990315 h 3960315"/>
              <a:gd name="connsiteX2488" fmla="*/ 637908 w 3121079"/>
              <a:gd name="connsiteY2488" fmla="*/ 1990314 h 3960315"/>
              <a:gd name="connsiteX2489" fmla="*/ 638372 w 3121079"/>
              <a:gd name="connsiteY2489" fmla="*/ 1989883 h 3960315"/>
              <a:gd name="connsiteX2490" fmla="*/ 1773532 w 3121079"/>
              <a:gd name="connsiteY2490" fmla="*/ 1986496 h 3960315"/>
              <a:gd name="connsiteX2491" fmla="*/ 1781623 w 3121079"/>
              <a:gd name="connsiteY2491" fmla="*/ 1995437 h 3960315"/>
              <a:gd name="connsiteX2492" fmla="*/ 1791375 w 3121079"/>
              <a:gd name="connsiteY2492" fmla="*/ 2107832 h 3960315"/>
              <a:gd name="connsiteX2493" fmla="*/ 1742249 w 3121079"/>
              <a:gd name="connsiteY2493" fmla="*/ 2158473 h 3960315"/>
              <a:gd name="connsiteX2494" fmla="*/ 1734786 w 3121079"/>
              <a:gd name="connsiteY2494" fmla="*/ 2162280 h 3960315"/>
              <a:gd name="connsiteX2495" fmla="*/ 1741926 w 3121079"/>
              <a:gd name="connsiteY2495" fmla="*/ 2166148 h 3960315"/>
              <a:gd name="connsiteX2496" fmla="*/ 1736336 w 3121079"/>
              <a:gd name="connsiteY2496" fmla="*/ 2175559 h 3960315"/>
              <a:gd name="connsiteX2497" fmla="*/ 1731986 w 3121079"/>
              <a:gd name="connsiteY2497" fmla="*/ 2179278 h 3960315"/>
              <a:gd name="connsiteX2498" fmla="*/ 1728805 w 3121079"/>
              <a:gd name="connsiteY2498" fmla="*/ 2193971 h 3960315"/>
              <a:gd name="connsiteX2499" fmla="*/ 1704313 w 3121079"/>
              <a:gd name="connsiteY2499" fmla="*/ 2245019 h 3960315"/>
              <a:gd name="connsiteX2500" fmla="*/ 1702589 w 3121079"/>
              <a:gd name="connsiteY2500" fmla="*/ 2248768 h 3960315"/>
              <a:gd name="connsiteX2501" fmla="*/ 1694142 w 3121079"/>
              <a:gd name="connsiteY2501" fmla="*/ 2268265 h 3960315"/>
              <a:gd name="connsiteX2502" fmla="*/ 1695982 w 3121079"/>
              <a:gd name="connsiteY2502" fmla="*/ 2277049 h 3960315"/>
              <a:gd name="connsiteX2503" fmla="*/ 1697393 w 3121079"/>
              <a:gd name="connsiteY2503" fmla="*/ 2281389 h 3960315"/>
              <a:gd name="connsiteX2504" fmla="*/ 1692786 w 3121079"/>
              <a:gd name="connsiteY2504" fmla="*/ 2290888 h 3960315"/>
              <a:gd name="connsiteX2505" fmla="*/ 1692896 w 3121079"/>
              <a:gd name="connsiteY2505" fmla="*/ 2307481 h 3960315"/>
              <a:gd name="connsiteX2506" fmla="*/ 1689089 w 3121079"/>
              <a:gd name="connsiteY2506" fmla="*/ 2311519 h 3960315"/>
              <a:gd name="connsiteX2507" fmla="*/ 1686472 w 3121079"/>
              <a:gd name="connsiteY2507" fmla="*/ 2324903 h 3960315"/>
              <a:gd name="connsiteX2508" fmla="*/ 1682647 w 3121079"/>
              <a:gd name="connsiteY2508" fmla="*/ 2356390 h 3960315"/>
              <a:gd name="connsiteX2509" fmla="*/ 1675306 w 3121079"/>
              <a:gd name="connsiteY2509" fmla="*/ 2372307 h 3960315"/>
              <a:gd name="connsiteX2510" fmla="*/ 1681927 w 3121079"/>
              <a:gd name="connsiteY2510" fmla="*/ 2379277 h 3960315"/>
              <a:gd name="connsiteX2511" fmla="*/ 1680089 w 3121079"/>
              <a:gd name="connsiteY2511" fmla="*/ 2388635 h 3960315"/>
              <a:gd name="connsiteX2512" fmla="*/ 1674955 w 3121079"/>
              <a:gd name="connsiteY2512" fmla="*/ 2397314 h 3960315"/>
              <a:gd name="connsiteX2513" fmla="*/ 1680520 w 3121079"/>
              <a:gd name="connsiteY2513" fmla="*/ 2398508 h 3960315"/>
              <a:gd name="connsiteX2514" fmla="*/ 1680698 w 3121079"/>
              <a:gd name="connsiteY2514" fmla="*/ 2410424 h 3960315"/>
              <a:gd name="connsiteX2515" fmla="*/ 1682370 w 3121079"/>
              <a:gd name="connsiteY2515" fmla="*/ 2419197 h 3960315"/>
              <a:gd name="connsiteX2516" fmla="*/ 1680880 w 3121079"/>
              <a:gd name="connsiteY2516" fmla="*/ 2430877 h 3960315"/>
              <a:gd name="connsiteX2517" fmla="*/ 1681445 w 3121079"/>
              <a:gd name="connsiteY2517" fmla="*/ 2441097 h 3960315"/>
              <a:gd name="connsiteX2518" fmla="*/ 1676076 w 3121079"/>
              <a:gd name="connsiteY2518" fmla="*/ 2468829 h 3960315"/>
              <a:gd name="connsiteX2519" fmla="*/ 1669788 w 3121079"/>
              <a:gd name="connsiteY2519" fmla="*/ 2477546 h 3960315"/>
              <a:gd name="connsiteX2520" fmla="*/ 1668343 w 3121079"/>
              <a:gd name="connsiteY2520" fmla="*/ 2488960 h 3960315"/>
              <a:gd name="connsiteX2521" fmla="*/ 1671137 w 3121079"/>
              <a:gd name="connsiteY2521" fmla="*/ 2520119 h 3960315"/>
              <a:gd name="connsiteX2522" fmla="*/ 1677093 w 3121079"/>
              <a:gd name="connsiteY2522" fmla="*/ 2548010 h 3960315"/>
              <a:gd name="connsiteX2523" fmla="*/ 1686490 w 3121079"/>
              <a:gd name="connsiteY2523" fmla="*/ 2560781 h 3960315"/>
              <a:gd name="connsiteX2524" fmla="*/ 1688954 w 3121079"/>
              <a:gd name="connsiteY2524" fmla="*/ 2590623 h 3960315"/>
              <a:gd name="connsiteX2525" fmla="*/ 1691509 w 3121079"/>
              <a:gd name="connsiteY2525" fmla="*/ 2621667 h 3960315"/>
              <a:gd name="connsiteX2526" fmla="*/ 1713616 w 3121079"/>
              <a:gd name="connsiteY2526" fmla="*/ 2671267 h 3960315"/>
              <a:gd name="connsiteX2527" fmla="*/ 1720089 w 3121079"/>
              <a:gd name="connsiteY2527" fmla="*/ 2690757 h 3960315"/>
              <a:gd name="connsiteX2528" fmla="*/ 1731018 w 3121079"/>
              <a:gd name="connsiteY2528" fmla="*/ 2720209 h 3960315"/>
              <a:gd name="connsiteX2529" fmla="*/ 1756877 w 3121079"/>
              <a:gd name="connsiteY2529" fmla="*/ 2775891 h 3960315"/>
              <a:gd name="connsiteX2530" fmla="*/ 1759390 w 3121079"/>
              <a:gd name="connsiteY2530" fmla="*/ 2795443 h 3960315"/>
              <a:gd name="connsiteX2531" fmla="*/ 1759641 w 3121079"/>
              <a:gd name="connsiteY2531" fmla="*/ 2797210 h 3960315"/>
              <a:gd name="connsiteX2532" fmla="*/ 1769543 w 3121079"/>
              <a:gd name="connsiteY2532" fmla="*/ 2811631 h 3960315"/>
              <a:gd name="connsiteX2533" fmla="*/ 1805606 w 3121079"/>
              <a:gd name="connsiteY2533" fmla="*/ 2886818 h 3960315"/>
              <a:gd name="connsiteX2534" fmla="*/ 1824661 w 3121079"/>
              <a:gd name="connsiteY2534" fmla="*/ 2912811 h 3960315"/>
              <a:gd name="connsiteX2535" fmla="*/ 1825043 w 3121079"/>
              <a:gd name="connsiteY2535" fmla="*/ 2920073 h 3960315"/>
              <a:gd name="connsiteX2536" fmla="*/ 1829506 w 3121079"/>
              <a:gd name="connsiteY2536" fmla="*/ 2927057 h 3960315"/>
              <a:gd name="connsiteX2537" fmla="*/ 1837162 w 3121079"/>
              <a:gd name="connsiteY2537" fmla="*/ 2951037 h 3960315"/>
              <a:gd name="connsiteX2538" fmla="*/ 1846882 w 3121079"/>
              <a:gd name="connsiteY2538" fmla="*/ 2978164 h 3960315"/>
              <a:gd name="connsiteX2539" fmla="*/ 1853625 w 3121079"/>
              <a:gd name="connsiteY2539" fmla="*/ 2993432 h 3960315"/>
              <a:gd name="connsiteX2540" fmla="*/ 1872057 w 3121079"/>
              <a:gd name="connsiteY2540" fmla="*/ 3021253 h 3960315"/>
              <a:gd name="connsiteX2541" fmla="*/ 1881617 w 3121079"/>
              <a:gd name="connsiteY2541" fmla="*/ 3046271 h 3960315"/>
              <a:gd name="connsiteX2542" fmla="*/ 1883066 w 3121079"/>
              <a:gd name="connsiteY2542" fmla="*/ 3052693 h 3960315"/>
              <a:gd name="connsiteX2543" fmla="*/ 1891952 w 3121079"/>
              <a:gd name="connsiteY2543" fmla="*/ 3079349 h 3960315"/>
              <a:gd name="connsiteX2544" fmla="*/ 1902885 w 3121079"/>
              <a:gd name="connsiteY2544" fmla="*/ 3103996 h 3960315"/>
              <a:gd name="connsiteX2545" fmla="*/ 1899802 w 3121079"/>
              <a:gd name="connsiteY2545" fmla="*/ 3107482 h 3960315"/>
              <a:gd name="connsiteX2546" fmla="*/ 1902889 w 3121079"/>
              <a:gd name="connsiteY2546" fmla="*/ 3103995 h 3960315"/>
              <a:gd name="connsiteX2547" fmla="*/ 1909046 w 3121079"/>
              <a:gd name="connsiteY2547" fmla="*/ 3114140 h 3960315"/>
              <a:gd name="connsiteX2548" fmla="*/ 1907819 w 3121079"/>
              <a:gd name="connsiteY2548" fmla="*/ 3125543 h 3960315"/>
              <a:gd name="connsiteX2549" fmla="*/ 1922089 w 3121079"/>
              <a:gd name="connsiteY2549" fmla="*/ 3144813 h 3960315"/>
              <a:gd name="connsiteX2550" fmla="*/ 1931060 w 3121079"/>
              <a:gd name="connsiteY2550" fmla="*/ 3167473 h 3960315"/>
              <a:gd name="connsiteX2551" fmla="*/ 1940191 w 3121079"/>
              <a:gd name="connsiteY2551" fmla="*/ 3188087 h 3960315"/>
              <a:gd name="connsiteX2552" fmla="*/ 1951678 w 3121079"/>
              <a:gd name="connsiteY2552" fmla="*/ 3203539 h 3960315"/>
              <a:gd name="connsiteX2553" fmla="*/ 1948253 w 3121079"/>
              <a:gd name="connsiteY2553" fmla="*/ 3190009 h 3960315"/>
              <a:gd name="connsiteX2554" fmla="*/ 1944931 w 3121079"/>
              <a:gd name="connsiteY2554" fmla="*/ 3172398 h 3960315"/>
              <a:gd name="connsiteX2555" fmla="*/ 1938873 w 3121079"/>
              <a:gd name="connsiteY2555" fmla="*/ 3115315 h 3960315"/>
              <a:gd name="connsiteX2556" fmla="*/ 1940619 w 3121079"/>
              <a:gd name="connsiteY2556" fmla="*/ 3079751 h 3960315"/>
              <a:gd name="connsiteX2557" fmla="*/ 1942752 w 3121079"/>
              <a:gd name="connsiteY2557" fmla="*/ 3045578 h 3960315"/>
              <a:gd name="connsiteX2558" fmla="*/ 1943349 w 3121079"/>
              <a:gd name="connsiteY2558" fmla="*/ 3023865 h 3960315"/>
              <a:gd name="connsiteX2559" fmla="*/ 1945336 w 3121079"/>
              <a:gd name="connsiteY2559" fmla="*/ 3006825 h 3960315"/>
              <a:gd name="connsiteX2560" fmla="*/ 1947948 w 3121079"/>
              <a:gd name="connsiteY2560" fmla="*/ 2998131 h 3960315"/>
              <a:gd name="connsiteX2561" fmla="*/ 1950224 w 3121079"/>
              <a:gd name="connsiteY2561" fmla="*/ 2987914 h 3960315"/>
              <a:gd name="connsiteX2562" fmla="*/ 1964819 w 3121079"/>
              <a:gd name="connsiteY2562" fmla="*/ 2980090 h 3960315"/>
              <a:gd name="connsiteX2563" fmla="*/ 1964291 w 3121079"/>
              <a:gd name="connsiteY2563" fmla="*/ 2972275 h 3960315"/>
              <a:gd name="connsiteX2564" fmla="*/ 1964936 w 3121079"/>
              <a:gd name="connsiteY2564" fmla="*/ 2968438 h 3960315"/>
              <a:gd name="connsiteX2565" fmla="*/ 2016187 w 3121079"/>
              <a:gd name="connsiteY2565" fmla="*/ 2941311 h 3960315"/>
              <a:gd name="connsiteX2566" fmla="*/ 2024359 w 3121079"/>
              <a:gd name="connsiteY2566" fmla="*/ 2935224 h 3960315"/>
              <a:gd name="connsiteX2567" fmla="*/ 2036181 w 3121079"/>
              <a:gd name="connsiteY2567" fmla="*/ 2934441 h 3960315"/>
              <a:gd name="connsiteX2568" fmla="*/ 2077590 w 3121079"/>
              <a:gd name="connsiteY2568" fmla="*/ 2931345 h 3960315"/>
              <a:gd name="connsiteX2569" fmla="*/ 2118052 w 3121079"/>
              <a:gd name="connsiteY2569" fmla="*/ 2923212 h 3960315"/>
              <a:gd name="connsiteX2570" fmla="*/ 2133984 w 3121079"/>
              <a:gd name="connsiteY2570" fmla="*/ 2923187 h 3960315"/>
              <a:gd name="connsiteX2571" fmla="*/ 2213156 w 3121079"/>
              <a:gd name="connsiteY2571" fmla="*/ 2937131 h 3960315"/>
              <a:gd name="connsiteX2572" fmla="*/ 2239299 w 3121079"/>
              <a:gd name="connsiteY2572" fmla="*/ 2939152 h 3960315"/>
              <a:gd name="connsiteX2573" fmla="*/ 2244121 w 3121079"/>
              <a:gd name="connsiteY2573" fmla="*/ 2939648 h 3960315"/>
              <a:gd name="connsiteX2574" fmla="*/ 2311145 w 3121079"/>
              <a:gd name="connsiteY2574" fmla="*/ 2944822 h 3960315"/>
              <a:gd name="connsiteX2575" fmla="*/ 2344125 w 3121079"/>
              <a:gd name="connsiteY2575" fmla="*/ 2959254 h 3960315"/>
              <a:gd name="connsiteX2576" fmla="*/ 2348825 w 3121079"/>
              <a:gd name="connsiteY2576" fmla="*/ 2955605 h 3960315"/>
              <a:gd name="connsiteX2577" fmla="*/ 2444547 w 3121079"/>
              <a:gd name="connsiteY2577" fmla="*/ 2959238 h 3960315"/>
              <a:gd name="connsiteX2578" fmla="*/ 2452289 w 3121079"/>
              <a:gd name="connsiteY2578" fmla="*/ 2956522 h 3960315"/>
              <a:gd name="connsiteX2579" fmla="*/ 2462423 w 3121079"/>
              <a:gd name="connsiteY2579" fmla="*/ 2945468 h 3960315"/>
              <a:gd name="connsiteX2580" fmla="*/ 2486252 w 3121079"/>
              <a:gd name="connsiteY2580" fmla="*/ 2937026 h 3960315"/>
              <a:gd name="connsiteX2581" fmla="*/ 2550239 w 3121079"/>
              <a:gd name="connsiteY2581" fmla="*/ 2811050 h 3960315"/>
              <a:gd name="connsiteX2582" fmla="*/ 2555678 w 3121079"/>
              <a:gd name="connsiteY2582" fmla="*/ 2787729 h 3960315"/>
              <a:gd name="connsiteX2583" fmla="*/ 2558349 w 3121079"/>
              <a:gd name="connsiteY2583" fmla="*/ 2779089 h 3960315"/>
              <a:gd name="connsiteX2584" fmla="*/ 2563675 w 3121079"/>
              <a:gd name="connsiteY2584" fmla="*/ 2771935 h 3960315"/>
              <a:gd name="connsiteX2585" fmla="*/ 2565230 w 3121079"/>
              <a:gd name="connsiteY2585" fmla="*/ 2761620 h 3960315"/>
              <a:gd name="connsiteX2586" fmla="*/ 2566955 w 3121079"/>
              <a:gd name="connsiteY2586" fmla="*/ 2749962 h 3960315"/>
              <a:gd name="connsiteX2587" fmla="*/ 2574357 w 3121079"/>
              <a:gd name="connsiteY2587" fmla="*/ 2725180 h 3960315"/>
              <a:gd name="connsiteX2588" fmla="*/ 2568746 w 3121079"/>
              <a:gd name="connsiteY2588" fmla="*/ 2687511 h 3960315"/>
              <a:gd name="connsiteX2589" fmla="*/ 2571357 w 3121079"/>
              <a:gd name="connsiteY2589" fmla="*/ 2684668 h 3960315"/>
              <a:gd name="connsiteX2590" fmla="*/ 2570012 w 3121079"/>
              <a:gd name="connsiteY2590" fmla="*/ 2655548 h 3960315"/>
              <a:gd name="connsiteX2591" fmla="*/ 2574005 w 3121079"/>
              <a:gd name="connsiteY2591" fmla="*/ 2623574 h 3960315"/>
              <a:gd name="connsiteX2592" fmla="*/ 2582622 w 3121079"/>
              <a:gd name="connsiteY2592" fmla="*/ 2607383 h 3960315"/>
              <a:gd name="connsiteX2593" fmla="*/ 2590204 w 3121079"/>
              <a:gd name="connsiteY2593" fmla="*/ 2611459 h 3960315"/>
              <a:gd name="connsiteX2594" fmla="*/ 2588755 w 3121079"/>
              <a:gd name="connsiteY2594" fmla="*/ 2638596 h 3960315"/>
              <a:gd name="connsiteX2595" fmla="*/ 2589837 w 3121079"/>
              <a:gd name="connsiteY2595" fmla="*/ 2656882 h 3960315"/>
              <a:gd name="connsiteX2596" fmla="*/ 2585343 w 3121079"/>
              <a:gd name="connsiteY2596" fmla="*/ 2691474 h 3960315"/>
              <a:gd name="connsiteX2597" fmla="*/ 2594937 w 3121079"/>
              <a:gd name="connsiteY2597" fmla="*/ 2700356 h 3960315"/>
              <a:gd name="connsiteX2598" fmla="*/ 2600083 w 3121079"/>
              <a:gd name="connsiteY2598" fmla="*/ 2729214 h 3960315"/>
              <a:gd name="connsiteX2599" fmla="*/ 2598097 w 3121079"/>
              <a:gd name="connsiteY2599" fmla="*/ 2746597 h 3960315"/>
              <a:gd name="connsiteX2600" fmla="*/ 2589711 w 3121079"/>
              <a:gd name="connsiteY2600" fmla="*/ 2759819 h 3960315"/>
              <a:gd name="connsiteX2601" fmla="*/ 2583313 w 3121079"/>
              <a:gd name="connsiteY2601" fmla="*/ 2789065 h 3960315"/>
              <a:gd name="connsiteX2602" fmla="*/ 2575204 w 3121079"/>
              <a:gd name="connsiteY2602" fmla="*/ 2809611 h 3960315"/>
              <a:gd name="connsiteX2603" fmla="*/ 2575701 w 3121079"/>
              <a:gd name="connsiteY2603" fmla="*/ 2816484 h 3960315"/>
              <a:gd name="connsiteX2604" fmla="*/ 2562380 w 3121079"/>
              <a:gd name="connsiteY2604" fmla="*/ 2843796 h 3960315"/>
              <a:gd name="connsiteX2605" fmla="*/ 2558980 w 3121079"/>
              <a:gd name="connsiteY2605" fmla="*/ 2858174 h 3960315"/>
              <a:gd name="connsiteX2606" fmla="*/ 2550824 w 3121079"/>
              <a:gd name="connsiteY2606" fmla="*/ 2869247 h 3960315"/>
              <a:gd name="connsiteX2607" fmla="*/ 2552609 w 3121079"/>
              <a:gd name="connsiteY2607" fmla="*/ 2874678 h 3960315"/>
              <a:gd name="connsiteX2608" fmla="*/ 2539400 w 3121079"/>
              <a:gd name="connsiteY2608" fmla="*/ 2910864 h 3960315"/>
              <a:gd name="connsiteX2609" fmla="*/ 2509914 w 3121079"/>
              <a:gd name="connsiteY2609" fmla="*/ 2950279 h 3960315"/>
              <a:gd name="connsiteX2610" fmla="*/ 2500095 w 3121079"/>
              <a:gd name="connsiteY2610" fmla="*/ 2954024 h 3960315"/>
              <a:gd name="connsiteX2611" fmla="*/ 2484551 w 3121079"/>
              <a:gd name="connsiteY2611" fmla="*/ 2961653 h 3960315"/>
              <a:gd name="connsiteX2612" fmla="*/ 2462335 w 3121079"/>
              <a:gd name="connsiteY2612" fmla="*/ 2977537 h 3960315"/>
              <a:gd name="connsiteX2613" fmla="*/ 2417158 w 3121079"/>
              <a:gd name="connsiteY2613" fmla="*/ 2987457 h 3960315"/>
              <a:gd name="connsiteX2614" fmla="*/ 2406047 w 3121079"/>
              <a:gd name="connsiteY2614" fmla="*/ 2988073 h 3960315"/>
              <a:gd name="connsiteX2615" fmla="*/ 2289535 w 3121079"/>
              <a:gd name="connsiteY2615" fmla="*/ 2962907 h 3960315"/>
              <a:gd name="connsiteX2616" fmla="*/ 2260022 w 3121079"/>
              <a:gd name="connsiteY2616" fmla="*/ 2961760 h 3960315"/>
              <a:gd name="connsiteX2617" fmla="*/ 2253716 w 3121079"/>
              <a:gd name="connsiteY2617" fmla="*/ 2962785 h 3960315"/>
              <a:gd name="connsiteX2618" fmla="*/ 2181084 w 3121079"/>
              <a:gd name="connsiteY2618" fmla="*/ 2948696 h 3960315"/>
              <a:gd name="connsiteX2619" fmla="*/ 2155385 w 3121079"/>
              <a:gd name="connsiteY2619" fmla="*/ 2945833 h 3960315"/>
              <a:gd name="connsiteX2620" fmla="*/ 2146293 w 3121079"/>
              <a:gd name="connsiteY2620" fmla="*/ 2943402 h 3960315"/>
              <a:gd name="connsiteX2621" fmla="*/ 2131213 w 3121079"/>
              <a:gd name="connsiteY2621" fmla="*/ 2940403 h 3960315"/>
              <a:gd name="connsiteX2622" fmla="*/ 2097880 w 3121079"/>
              <a:gd name="connsiteY2622" fmla="*/ 2951610 h 3960315"/>
              <a:gd name="connsiteX2623" fmla="*/ 2068825 w 3121079"/>
              <a:gd name="connsiteY2623" fmla="*/ 2953350 h 3960315"/>
              <a:gd name="connsiteX2624" fmla="*/ 2056927 w 3121079"/>
              <a:gd name="connsiteY2624" fmla="*/ 2956965 h 3960315"/>
              <a:gd name="connsiteX2625" fmla="*/ 2050368 w 3121079"/>
              <a:gd name="connsiteY2625" fmla="*/ 2954277 h 3960315"/>
              <a:gd name="connsiteX2626" fmla="*/ 2034824 w 3121079"/>
              <a:gd name="connsiteY2626" fmla="*/ 2956816 h 3960315"/>
              <a:gd name="connsiteX2627" fmla="*/ 2032628 w 3121079"/>
              <a:gd name="connsiteY2627" fmla="*/ 2958312 h 3960315"/>
              <a:gd name="connsiteX2628" fmla="*/ 1981188 w 3121079"/>
              <a:gd name="connsiteY2628" fmla="*/ 2987934 h 3960315"/>
              <a:gd name="connsiteX2629" fmla="*/ 1974164 w 3121079"/>
              <a:gd name="connsiteY2629" fmla="*/ 2996065 h 3960315"/>
              <a:gd name="connsiteX2630" fmla="*/ 1972563 w 3121079"/>
              <a:gd name="connsiteY2630" fmla="*/ 2999307 h 3960315"/>
              <a:gd name="connsiteX2631" fmla="*/ 1972417 w 3121079"/>
              <a:gd name="connsiteY2631" fmla="*/ 3001672 h 3960315"/>
              <a:gd name="connsiteX2632" fmla="*/ 1973762 w 3121079"/>
              <a:gd name="connsiteY2632" fmla="*/ 3011316 h 3960315"/>
              <a:gd name="connsiteX2633" fmla="*/ 1964529 w 3121079"/>
              <a:gd name="connsiteY2633" fmla="*/ 3071143 h 3960315"/>
              <a:gd name="connsiteX2634" fmla="*/ 1964676 w 3121079"/>
              <a:gd name="connsiteY2634" fmla="*/ 3103424 h 3960315"/>
              <a:gd name="connsiteX2635" fmla="*/ 1964692 w 3121079"/>
              <a:gd name="connsiteY2635" fmla="*/ 3119635 h 3960315"/>
              <a:gd name="connsiteX2636" fmla="*/ 1969646 w 3121079"/>
              <a:gd name="connsiteY2636" fmla="*/ 3134430 h 3960315"/>
              <a:gd name="connsiteX2637" fmla="*/ 1975097 w 3121079"/>
              <a:gd name="connsiteY2637" fmla="*/ 3189885 h 3960315"/>
              <a:gd name="connsiteX2638" fmla="*/ 1972421 w 3121079"/>
              <a:gd name="connsiteY2638" fmla="*/ 3194201 h 3960315"/>
              <a:gd name="connsiteX2639" fmla="*/ 1978897 w 3121079"/>
              <a:gd name="connsiteY2639" fmla="*/ 3201456 h 3960315"/>
              <a:gd name="connsiteX2640" fmla="*/ 1982151 w 3121079"/>
              <a:gd name="connsiteY2640" fmla="*/ 3211415 h 3960315"/>
              <a:gd name="connsiteX2641" fmla="*/ 1983970 w 3121079"/>
              <a:gd name="connsiteY2641" fmla="*/ 3232383 h 3960315"/>
              <a:gd name="connsiteX2642" fmla="*/ 1983977 w 3121079"/>
              <a:gd name="connsiteY2642" fmla="*/ 3232399 h 3960315"/>
              <a:gd name="connsiteX2643" fmla="*/ 1983980 w 3121079"/>
              <a:gd name="connsiteY2643" fmla="*/ 3232398 h 3960315"/>
              <a:gd name="connsiteX2644" fmla="*/ 1979445 w 3121079"/>
              <a:gd name="connsiteY2644" fmla="*/ 3241335 h 3960315"/>
              <a:gd name="connsiteX2645" fmla="*/ 1977624 w 3121079"/>
              <a:gd name="connsiteY2645" fmla="*/ 3249335 h 3960315"/>
              <a:gd name="connsiteX2646" fmla="*/ 1954521 w 3121079"/>
              <a:gd name="connsiteY2646" fmla="*/ 3247447 h 3960315"/>
              <a:gd name="connsiteX2647" fmla="*/ 1946741 w 3121079"/>
              <a:gd name="connsiteY2647" fmla="*/ 3241869 h 3960315"/>
              <a:gd name="connsiteX2648" fmla="*/ 1930337 w 3121079"/>
              <a:gd name="connsiteY2648" fmla="*/ 3217078 h 3960315"/>
              <a:gd name="connsiteX2649" fmla="*/ 1919736 w 3121079"/>
              <a:gd name="connsiteY2649" fmla="*/ 3194071 h 3960315"/>
              <a:gd name="connsiteX2650" fmla="*/ 1918972 w 3121079"/>
              <a:gd name="connsiteY2650" fmla="*/ 3189762 h 3960315"/>
              <a:gd name="connsiteX2651" fmla="*/ 1910186 w 3121079"/>
              <a:gd name="connsiteY2651" fmla="*/ 3173356 h 3960315"/>
              <a:gd name="connsiteX2652" fmla="*/ 1904225 w 3121079"/>
              <a:gd name="connsiteY2652" fmla="*/ 3162238 h 3960315"/>
              <a:gd name="connsiteX2653" fmla="*/ 1904965 w 3121079"/>
              <a:gd name="connsiteY2653" fmla="*/ 3157924 h 3960315"/>
              <a:gd name="connsiteX2654" fmla="*/ 1889880 w 3121079"/>
              <a:gd name="connsiteY2654" fmla="*/ 3122816 h 3960315"/>
              <a:gd name="connsiteX2655" fmla="*/ 1884725 w 3121079"/>
              <a:gd name="connsiteY2655" fmla="*/ 3114238 h 3960315"/>
              <a:gd name="connsiteX2656" fmla="*/ 1881434 w 3121079"/>
              <a:gd name="connsiteY2656" fmla="*/ 3104504 h 3960315"/>
              <a:gd name="connsiteX2657" fmla="*/ 1878773 w 3121079"/>
              <a:gd name="connsiteY2657" fmla="*/ 3097743 h 3960315"/>
              <a:gd name="connsiteX2658" fmla="*/ 1870726 w 3121079"/>
              <a:gd name="connsiteY2658" fmla="*/ 3072947 h 3960315"/>
              <a:gd name="connsiteX2659" fmla="*/ 1857564 w 3121079"/>
              <a:gd name="connsiteY2659" fmla="*/ 3049561 h 3960315"/>
              <a:gd name="connsiteX2660" fmla="*/ 1855239 w 3121079"/>
              <a:gd name="connsiteY2660" fmla="*/ 3033500 h 3960315"/>
              <a:gd name="connsiteX2661" fmla="*/ 1841314 w 3121079"/>
              <a:gd name="connsiteY2661" fmla="*/ 3017353 h 3960315"/>
              <a:gd name="connsiteX2662" fmla="*/ 1825089 w 3121079"/>
              <a:gd name="connsiteY2662" fmla="*/ 2973282 h 3960315"/>
              <a:gd name="connsiteX2663" fmla="*/ 1821618 w 3121079"/>
              <a:gd name="connsiteY2663" fmla="*/ 2971584 h 3960315"/>
              <a:gd name="connsiteX2664" fmla="*/ 1817965 w 3121079"/>
              <a:gd name="connsiteY2664" fmla="*/ 2965823 h 3960315"/>
              <a:gd name="connsiteX2665" fmla="*/ 1818412 w 3121079"/>
              <a:gd name="connsiteY2665" fmla="*/ 2957910 h 3960315"/>
              <a:gd name="connsiteX2666" fmla="*/ 1807210 w 3121079"/>
              <a:gd name="connsiteY2666" fmla="*/ 2940040 h 3960315"/>
              <a:gd name="connsiteX2667" fmla="*/ 1802983 w 3121079"/>
              <a:gd name="connsiteY2667" fmla="*/ 2927836 h 3960315"/>
              <a:gd name="connsiteX2668" fmla="*/ 1789784 w 3121079"/>
              <a:gd name="connsiteY2668" fmla="*/ 2889162 h 3960315"/>
              <a:gd name="connsiteX2669" fmla="*/ 1782631 w 3121079"/>
              <a:gd name="connsiteY2669" fmla="*/ 2879295 h 3960315"/>
              <a:gd name="connsiteX2670" fmla="*/ 1767061 w 3121079"/>
              <a:gd name="connsiteY2670" fmla="*/ 2859530 h 3960315"/>
              <a:gd name="connsiteX2671" fmla="*/ 1740970 w 3121079"/>
              <a:gd name="connsiteY2671" fmla="*/ 2808017 h 3960315"/>
              <a:gd name="connsiteX2672" fmla="*/ 1739931 w 3121079"/>
              <a:gd name="connsiteY2672" fmla="*/ 2797527 h 3960315"/>
              <a:gd name="connsiteX2673" fmla="*/ 1738423 w 3121079"/>
              <a:gd name="connsiteY2673" fmla="*/ 2792920 h 3960315"/>
              <a:gd name="connsiteX2674" fmla="*/ 1728332 w 3121079"/>
              <a:gd name="connsiteY2674" fmla="*/ 2764282 h 3960315"/>
              <a:gd name="connsiteX2675" fmla="*/ 1725575 w 3121079"/>
              <a:gd name="connsiteY2675" fmla="*/ 2761865 h 3960315"/>
              <a:gd name="connsiteX2676" fmla="*/ 1726350 w 3121079"/>
              <a:gd name="connsiteY2676" fmla="*/ 2746313 h 3960315"/>
              <a:gd name="connsiteX2677" fmla="*/ 1714680 w 3121079"/>
              <a:gd name="connsiteY2677" fmla="*/ 2730514 h 3960315"/>
              <a:gd name="connsiteX2678" fmla="*/ 1696614 w 3121079"/>
              <a:gd name="connsiteY2678" fmla="*/ 2685225 h 3960315"/>
              <a:gd name="connsiteX2679" fmla="*/ 1685640 w 3121079"/>
              <a:gd name="connsiteY2679" fmla="*/ 2663167 h 3960315"/>
              <a:gd name="connsiteX2680" fmla="*/ 1689262 w 3121079"/>
              <a:gd name="connsiteY2680" fmla="*/ 2659240 h 3960315"/>
              <a:gd name="connsiteX2681" fmla="*/ 1686337 w 3121079"/>
              <a:gd name="connsiteY2681" fmla="*/ 2649628 h 3960315"/>
              <a:gd name="connsiteX2682" fmla="*/ 1668279 w 3121079"/>
              <a:gd name="connsiteY2682" fmla="*/ 2624404 h 3960315"/>
              <a:gd name="connsiteX2683" fmla="*/ 1667793 w 3121079"/>
              <a:gd name="connsiteY2683" fmla="*/ 2600545 h 3960315"/>
              <a:gd name="connsiteX2684" fmla="*/ 1664065 w 3121079"/>
              <a:gd name="connsiteY2684" fmla="*/ 2596187 h 3960315"/>
              <a:gd name="connsiteX2685" fmla="*/ 1666894 w 3121079"/>
              <a:gd name="connsiteY2685" fmla="*/ 2572773 h 3960315"/>
              <a:gd name="connsiteX2686" fmla="*/ 1667858 w 3121079"/>
              <a:gd name="connsiteY2686" fmla="*/ 2559681 h 3960315"/>
              <a:gd name="connsiteX2687" fmla="*/ 1656024 w 3121079"/>
              <a:gd name="connsiteY2687" fmla="*/ 2526148 h 3960315"/>
              <a:gd name="connsiteX2688" fmla="*/ 1652939 w 3121079"/>
              <a:gd name="connsiteY2688" fmla="*/ 2491959 h 3960315"/>
              <a:gd name="connsiteX2689" fmla="*/ 1653146 w 3121079"/>
              <a:gd name="connsiteY2689" fmla="*/ 2460338 h 3960315"/>
              <a:gd name="connsiteX2690" fmla="*/ 1656528 w 3121079"/>
              <a:gd name="connsiteY2690" fmla="*/ 2446520 h 3960315"/>
              <a:gd name="connsiteX2691" fmla="*/ 1659370 w 3121079"/>
              <a:gd name="connsiteY2691" fmla="*/ 2422910 h 3960315"/>
              <a:gd name="connsiteX2692" fmla="*/ 1658341 w 3121079"/>
              <a:gd name="connsiteY2692" fmla="*/ 2403211 h 3960315"/>
              <a:gd name="connsiteX2693" fmla="*/ 1662545 w 3121079"/>
              <a:gd name="connsiteY2693" fmla="*/ 2385200 h 3960315"/>
              <a:gd name="connsiteX2694" fmla="*/ 1662890 w 3121079"/>
              <a:gd name="connsiteY2694" fmla="*/ 2371266 h 3960315"/>
              <a:gd name="connsiteX2695" fmla="*/ 1664284 w 3121079"/>
              <a:gd name="connsiteY2695" fmla="*/ 2366046 h 3960315"/>
              <a:gd name="connsiteX2696" fmla="*/ 1658528 w 3121079"/>
              <a:gd name="connsiteY2696" fmla="*/ 2364547 h 3960315"/>
              <a:gd name="connsiteX2697" fmla="*/ 1660721 w 3121079"/>
              <a:gd name="connsiteY2697" fmla="*/ 2356839 h 3960315"/>
              <a:gd name="connsiteX2698" fmla="*/ 1663155 w 3121079"/>
              <a:gd name="connsiteY2698" fmla="*/ 2347740 h 3960315"/>
              <a:gd name="connsiteX2699" fmla="*/ 1666706 w 3121079"/>
              <a:gd name="connsiteY2699" fmla="*/ 2317142 h 3960315"/>
              <a:gd name="connsiteX2700" fmla="*/ 1670722 w 3121079"/>
              <a:gd name="connsiteY2700" fmla="*/ 2299624 h 3960315"/>
              <a:gd name="connsiteX2701" fmla="*/ 1674631 w 3121079"/>
              <a:gd name="connsiteY2701" fmla="*/ 2268637 h 3960315"/>
              <a:gd name="connsiteX2702" fmla="*/ 1684579 w 3121079"/>
              <a:gd name="connsiteY2702" fmla="*/ 2226307 h 3960315"/>
              <a:gd name="connsiteX2703" fmla="*/ 1687458 w 3121079"/>
              <a:gd name="connsiteY2703" fmla="*/ 2213297 h 3960315"/>
              <a:gd name="connsiteX2704" fmla="*/ 1706175 w 3121079"/>
              <a:gd name="connsiteY2704" fmla="*/ 2190714 h 3960315"/>
              <a:gd name="connsiteX2705" fmla="*/ 1706902 w 3121079"/>
              <a:gd name="connsiteY2705" fmla="*/ 2179699 h 3960315"/>
              <a:gd name="connsiteX2706" fmla="*/ 1735497 w 3121079"/>
              <a:gd name="connsiteY2706" fmla="*/ 2135338 h 3960315"/>
              <a:gd name="connsiteX2707" fmla="*/ 1760615 w 3121079"/>
              <a:gd name="connsiteY2707" fmla="*/ 2104776 h 3960315"/>
              <a:gd name="connsiteX2708" fmla="*/ 1768057 w 3121079"/>
              <a:gd name="connsiteY2708" fmla="*/ 2098902 h 3960315"/>
              <a:gd name="connsiteX2709" fmla="*/ 1767958 w 3121079"/>
              <a:gd name="connsiteY2709" fmla="*/ 2011469 h 3960315"/>
              <a:gd name="connsiteX2710" fmla="*/ 1763227 w 3121079"/>
              <a:gd name="connsiteY2710" fmla="*/ 1989080 h 3960315"/>
              <a:gd name="connsiteX2711" fmla="*/ 1773532 w 3121079"/>
              <a:gd name="connsiteY2711" fmla="*/ 1986496 h 3960315"/>
              <a:gd name="connsiteX2712" fmla="*/ 91029 w 3121079"/>
              <a:gd name="connsiteY2712" fmla="*/ 1981857 h 3960315"/>
              <a:gd name="connsiteX2713" fmla="*/ 93786 w 3121079"/>
              <a:gd name="connsiteY2713" fmla="*/ 1982128 h 3960315"/>
              <a:gd name="connsiteX2714" fmla="*/ 91029 w 3121079"/>
              <a:gd name="connsiteY2714" fmla="*/ 1981857 h 3960315"/>
              <a:gd name="connsiteX2715" fmla="*/ 2073307 w 3121079"/>
              <a:gd name="connsiteY2715" fmla="*/ 1970063 h 3960315"/>
              <a:gd name="connsiteX2716" fmla="*/ 2072781 w 3121079"/>
              <a:gd name="connsiteY2716" fmla="*/ 1972437 h 3960315"/>
              <a:gd name="connsiteX2717" fmla="*/ 2075220 w 3121079"/>
              <a:gd name="connsiteY2717" fmla="*/ 1971701 h 3960315"/>
              <a:gd name="connsiteX2718" fmla="*/ 2073307 w 3121079"/>
              <a:gd name="connsiteY2718" fmla="*/ 1970063 h 3960315"/>
              <a:gd name="connsiteX2719" fmla="*/ 114572 w 3121079"/>
              <a:gd name="connsiteY2719" fmla="*/ 1962912 h 3960315"/>
              <a:gd name="connsiteX2720" fmla="*/ 110282 w 3121079"/>
              <a:gd name="connsiteY2720" fmla="*/ 1967148 h 3960315"/>
              <a:gd name="connsiteX2721" fmla="*/ 119870 w 3121079"/>
              <a:gd name="connsiteY2721" fmla="*/ 1964037 h 3960315"/>
              <a:gd name="connsiteX2722" fmla="*/ 114572 w 3121079"/>
              <a:gd name="connsiteY2722" fmla="*/ 1962912 h 3960315"/>
              <a:gd name="connsiteX2723" fmla="*/ 1717690 w 3121079"/>
              <a:gd name="connsiteY2723" fmla="*/ 1939455 h 3960315"/>
              <a:gd name="connsiteX2724" fmla="*/ 1717939 w 3121079"/>
              <a:gd name="connsiteY2724" fmla="*/ 1940614 h 3960315"/>
              <a:gd name="connsiteX2725" fmla="*/ 1717138 w 3121079"/>
              <a:gd name="connsiteY2725" fmla="*/ 1940264 h 3960315"/>
              <a:gd name="connsiteX2726" fmla="*/ 1717690 w 3121079"/>
              <a:gd name="connsiteY2726" fmla="*/ 1939455 h 3960315"/>
              <a:gd name="connsiteX2727" fmla="*/ 632207 w 3121079"/>
              <a:gd name="connsiteY2727" fmla="*/ 1938496 h 3960315"/>
              <a:gd name="connsiteX2728" fmla="*/ 651792 w 3121079"/>
              <a:gd name="connsiteY2728" fmla="*/ 1952338 h 3960315"/>
              <a:gd name="connsiteX2729" fmla="*/ 657279 w 3121079"/>
              <a:gd name="connsiteY2729" fmla="*/ 1959965 h 3960315"/>
              <a:gd name="connsiteX2730" fmla="*/ 667357 w 3121079"/>
              <a:gd name="connsiteY2730" fmla="*/ 1965893 h 3960315"/>
              <a:gd name="connsiteX2731" fmla="*/ 669667 w 3121079"/>
              <a:gd name="connsiteY2731" fmla="*/ 1971116 h 3960315"/>
              <a:gd name="connsiteX2732" fmla="*/ 685342 w 3121079"/>
              <a:gd name="connsiteY2732" fmla="*/ 1977635 h 3960315"/>
              <a:gd name="connsiteX2733" fmla="*/ 699647 w 3121079"/>
              <a:gd name="connsiteY2733" fmla="*/ 1986219 h 3960315"/>
              <a:gd name="connsiteX2734" fmla="*/ 707933 w 3121079"/>
              <a:gd name="connsiteY2734" fmla="*/ 1998381 h 3960315"/>
              <a:gd name="connsiteX2735" fmla="*/ 708533 w 3121079"/>
              <a:gd name="connsiteY2735" fmla="*/ 2000108 h 3960315"/>
              <a:gd name="connsiteX2736" fmla="*/ 714569 w 3121079"/>
              <a:gd name="connsiteY2736" fmla="*/ 2009596 h 3960315"/>
              <a:gd name="connsiteX2737" fmla="*/ 725723 w 3121079"/>
              <a:gd name="connsiteY2737" fmla="*/ 2017252 h 3960315"/>
              <a:gd name="connsiteX2738" fmla="*/ 742954 w 3121079"/>
              <a:gd name="connsiteY2738" fmla="*/ 2030092 h 3960315"/>
              <a:gd name="connsiteX2739" fmla="*/ 748303 w 3121079"/>
              <a:gd name="connsiteY2739" fmla="*/ 2038079 h 3960315"/>
              <a:gd name="connsiteX2740" fmla="*/ 755882 w 3121079"/>
              <a:gd name="connsiteY2740" fmla="*/ 2044461 h 3960315"/>
              <a:gd name="connsiteX2741" fmla="*/ 787492 w 3121079"/>
              <a:gd name="connsiteY2741" fmla="*/ 2066237 h 3960315"/>
              <a:gd name="connsiteX2742" fmla="*/ 793118 w 3121079"/>
              <a:gd name="connsiteY2742" fmla="*/ 2067368 h 3960315"/>
              <a:gd name="connsiteX2743" fmla="*/ 798731 w 3121079"/>
              <a:gd name="connsiteY2743" fmla="*/ 2075728 h 3960315"/>
              <a:gd name="connsiteX2744" fmla="*/ 841806 w 3121079"/>
              <a:gd name="connsiteY2744" fmla="*/ 2107839 h 3960315"/>
              <a:gd name="connsiteX2745" fmla="*/ 857131 w 3121079"/>
              <a:gd name="connsiteY2745" fmla="*/ 2113465 h 3960315"/>
              <a:gd name="connsiteX2746" fmla="*/ 862382 w 3121079"/>
              <a:gd name="connsiteY2746" fmla="*/ 2115736 h 3960315"/>
              <a:gd name="connsiteX2747" fmla="*/ 869133 w 3121079"/>
              <a:gd name="connsiteY2747" fmla="*/ 2120921 h 3960315"/>
              <a:gd name="connsiteX2748" fmla="*/ 889621 w 3121079"/>
              <a:gd name="connsiteY2748" fmla="*/ 2129158 h 3960315"/>
              <a:gd name="connsiteX2749" fmla="*/ 906268 w 3121079"/>
              <a:gd name="connsiteY2749" fmla="*/ 2140228 h 3960315"/>
              <a:gd name="connsiteX2750" fmla="*/ 899517 w 3121079"/>
              <a:gd name="connsiteY2750" fmla="*/ 2141905 h 3960315"/>
              <a:gd name="connsiteX2751" fmla="*/ 904534 w 3121079"/>
              <a:gd name="connsiteY2751" fmla="*/ 2141771 h 3960315"/>
              <a:gd name="connsiteX2752" fmla="*/ 918117 w 3121079"/>
              <a:gd name="connsiteY2752" fmla="*/ 2137434 h 3960315"/>
              <a:gd name="connsiteX2753" fmla="*/ 947888 w 3121079"/>
              <a:gd name="connsiteY2753" fmla="*/ 2150256 h 3960315"/>
              <a:gd name="connsiteX2754" fmla="*/ 1012421 w 3121079"/>
              <a:gd name="connsiteY2754" fmla="*/ 2158167 h 3960315"/>
              <a:gd name="connsiteX2755" fmla="*/ 1015553 w 3121079"/>
              <a:gd name="connsiteY2755" fmla="*/ 2159598 h 3960315"/>
              <a:gd name="connsiteX2756" fmla="*/ 1071980 w 3121079"/>
              <a:gd name="connsiteY2756" fmla="*/ 2139383 h 3960315"/>
              <a:gd name="connsiteX2757" fmla="*/ 1191586 w 3121079"/>
              <a:gd name="connsiteY2757" fmla="*/ 2122603 h 3960315"/>
              <a:gd name="connsiteX2758" fmla="*/ 1212915 w 3121079"/>
              <a:gd name="connsiteY2758" fmla="*/ 2129860 h 3960315"/>
              <a:gd name="connsiteX2759" fmla="*/ 1212871 w 3121079"/>
              <a:gd name="connsiteY2759" fmla="*/ 2131916 h 3960315"/>
              <a:gd name="connsiteX2760" fmla="*/ 1217282 w 3121079"/>
              <a:gd name="connsiteY2760" fmla="*/ 2131204 h 3960315"/>
              <a:gd name="connsiteX2761" fmla="*/ 1220576 w 3121079"/>
              <a:gd name="connsiteY2761" fmla="*/ 2131293 h 3960315"/>
              <a:gd name="connsiteX2762" fmla="*/ 1235865 w 3121079"/>
              <a:gd name="connsiteY2762" fmla="*/ 2138422 h 3960315"/>
              <a:gd name="connsiteX2763" fmla="*/ 1240996 w 3121079"/>
              <a:gd name="connsiteY2763" fmla="*/ 2141387 h 3960315"/>
              <a:gd name="connsiteX2764" fmla="*/ 1245019 w 3121079"/>
              <a:gd name="connsiteY2764" fmla="*/ 2140826 h 3960315"/>
              <a:gd name="connsiteX2765" fmla="*/ 1255613 w 3121079"/>
              <a:gd name="connsiteY2765" fmla="*/ 2147790 h 3960315"/>
              <a:gd name="connsiteX2766" fmla="*/ 1273538 w 3121079"/>
              <a:gd name="connsiteY2766" fmla="*/ 2155363 h 3960315"/>
              <a:gd name="connsiteX2767" fmla="*/ 1294851 w 3121079"/>
              <a:gd name="connsiteY2767" fmla="*/ 2177682 h 3960315"/>
              <a:gd name="connsiteX2768" fmla="*/ 1306420 w 3121079"/>
              <a:gd name="connsiteY2768" fmla="*/ 2179571 h 3960315"/>
              <a:gd name="connsiteX2769" fmla="*/ 1307558 w 3121079"/>
              <a:gd name="connsiteY2769" fmla="*/ 2181752 h 3960315"/>
              <a:gd name="connsiteX2770" fmla="*/ 1348250 w 3121079"/>
              <a:gd name="connsiteY2770" fmla="*/ 2208725 h 3960315"/>
              <a:gd name="connsiteX2771" fmla="*/ 1372465 w 3121079"/>
              <a:gd name="connsiteY2771" fmla="*/ 2227248 h 3960315"/>
              <a:gd name="connsiteX2772" fmla="*/ 1378509 w 3121079"/>
              <a:gd name="connsiteY2772" fmla="*/ 2235533 h 3960315"/>
              <a:gd name="connsiteX2773" fmla="*/ 1384236 w 3121079"/>
              <a:gd name="connsiteY2773" fmla="*/ 2238282 h 3960315"/>
              <a:gd name="connsiteX2774" fmla="*/ 1401279 w 3121079"/>
              <a:gd name="connsiteY2774" fmla="*/ 2256799 h 3960315"/>
              <a:gd name="connsiteX2775" fmla="*/ 1442739 w 3121079"/>
              <a:gd name="connsiteY2775" fmla="*/ 2291873 h 3960315"/>
              <a:gd name="connsiteX2776" fmla="*/ 1477951 w 3121079"/>
              <a:gd name="connsiteY2776" fmla="*/ 2347253 h 3960315"/>
              <a:gd name="connsiteX2777" fmla="*/ 1486601 w 3121079"/>
              <a:gd name="connsiteY2777" fmla="*/ 2350048 h 3960315"/>
              <a:gd name="connsiteX2778" fmla="*/ 1496110 w 3121079"/>
              <a:gd name="connsiteY2778" fmla="*/ 2368912 h 3960315"/>
              <a:gd name="connsiteX2779" fmla="*/ 1507551 w 3121079"/>
              <a:gd name="connsiteY2779" fmla="*/ 2382762 h 3960315"/>
              <a:gd name="connsiteX2780" fmla="*/ 1512438 w 3121079"/>
              <a:gd name="connsiteY2780" fmla="*/ 2387521 h 3960315"/>
              <a:gd name="connsiteX2781" fmla="*/ 1509872 w 3121079"/>
              <a:gd name="connsiteY2781" fmla="*/ 2394976 h 3960315"/>
              <a:gd name="connsiteX2782" fmla="*/ 1518827 w 3121079"/>
              <a:gd name="connsiteY2782" fmla="*/ 2397555 h 3960315"/>
              <a:gd name="connsiteX2783" fmla="*/ 1526996 w 3121079"/>
              <a:gd name="connsiteY2783" fmla="*/ 2405800 h 3960315"/>
              <a:gd name="connsiteX2784" fmla="*/ 1538416 w 3121079"/>
              <a:gd name="connsiteY2784" fmla="*/ 2422156 h 3960315"/>
              <a:gd name="connsiteX2785" fmla="*/ 1545997 w 3121079"/>
              <a:gd name="connsiteY2785" fmla="*/ 2430157 h 3960315"/>
              <a:gd name="connsiteX2786" fmla="*/ 1576003 w 3121079"/>
              <a:gd name="connsiteY2786" fmla="*/ 2471357 h 3960315"/>
              <a:gd name="connsiteX2787" fmla="*/ 1582578 w 3121079"/>
              <a:gd name="connsiteY2787" fmla="*/ 2494943 h 3960315"/>
              <a:gd name="connsiteX2788" fmla="*/ 1579008 w 3121079"/>
              <a:gd name="connsiteY2788" fmla="*/ 2496126 h 3960315"/>
              <a:gd name="connsiteX2789" fmla="*/ 1578521 w 3121079"/>
              <a:gd name="connsiteY2789" fmla="*/ 2496299 h 3960315"/>
              <a:gd name="connsiteX2790" fmla="*/ 1583420 w 3121079"/>
              <a:gd name="connsiteY2790" fmla="*/ 2505378 h 3960315"/>
              <a:gd name="connsiteX2791" fmla="*/ 1579720 w 3121079"/>
              <a:gd name="connsiteY2791" fmla="*/ 2513586 h 3960315"/>
              <a:gd name="connsiteX2792" fmla="*/ 1578462 w 3121079"/>
              <a:gd name="connsiteY2792" fmla="*/ 2507661 h 3960315"/>
              <a:gd name="connsiteX2793" fmla="*/ 1575106 w 3121079"/>
              <a:gd name="connsiteY2793" fmla="*/ 2510931 h 3960315"/>
              <a:gd name="connsiteX2794" fmla="*/ 1573409 w 3121079"/>
              <a:gd name="connsiteY2794" fmla="*/ 2504435 h 3960315"/>
              <a:gd name="connsiteX2795" fmla="*/ 1553408 w 3121079"/>
              <a:gd name="connsiteY2795" fmla="*/ 2468202 h 3960315"/>
              <a:gd name="connsiteX2796" fmla="*/ 1553403 w 3121079"/>
              <a:gd name="connsiteY2796" fmla="*/ 2468203 h 3960315"/>
              <a:gd name="connsiteX2797" fmla="*/ 1543873 w 3121079"/>
              <a:gd name="connsiteY2797" fmla="*/ 2455389 h 3960315"/>
              <a:gd name="connsiteX2798" fmla="*/ 1534002 w 3121079"/>
              <a:gd name="connsiteY2798" fmla="*/ 2434324 h 3960315"/>
              <a:gd name="connsiteX2799" fmla="*/ 1533123 w 3121079"/>
              <a:gd name="connsiteY2799" fmla="*/ 2427716 h 3960315"/>
              <a:gd name="connsiteX2800" fmla="*/ 1526563 w 3121079"/>
              <a:gd name="connsiteY2800" fmla="*/ 2428783 h 3960315"/>
              <a:gd name="connsiteX2801" fmla="*/ 1518626 w 3121079"/>
              <a:gd name="connsiteY2801" fmla="*/ 2416521 h 3960315"/>
              <a:gd name="connsiteX2802" fmla="*/ 1513166 w 3121079"/>
              <a:gd name="connsiteY2802" fmla="*/ 2413837 h 3960315"/>
              <a:gd name="connsiteX2803" fmla="*/ 1503804 w 3121079"/>
              <a:gd name="connsiteY2803" fmla="*/ 2401051 h 3960315"/>
              <a:gd name="connsiteX2804" fmla="*/ 1507452 w 3121079"/>
              <a:gd name="connsiteY2804" fmla="*/ 2395799 h 3960315"/>
              <a:gd name="connsiteX2805" fmla="*/ 1503438 w 3121079"/>
              <a:gd name="connsiteY2805" fmla="*/ 2399862 h 3960315"/>
              <a:gd name="connsiteX2806" fmla="*/ 1486909 w 3121079"/>
              <a:gd name="connsiteY2806" fmla="*/ 2390537 h 3960315"/>
              <a:gd name="connsiteX2807" fmla="*/ 1477922 w 3121079"/>
              <a:gd name="connsiteY2807" fmla="*/ 2372247 h 3960315"/>
              <a:gd name="connsiteX2808" fmla="*/ 1471578 w 3121079"/>
              <a:gd name="connsiteY2808" fmla="*/ 2364216 h 3960315"/>
              <a:gd name="connsiteX2809" fmla="*/ 1467810 w 3121079"/>
              <a:gd name="connsiteY2809" fmla="*/ 2359587 h 3960315"/>
              <a:gd name="connsiteX2810" fmla="*/ 1455038 w 3121079"/>
              <a:gd name="connsiteY2810" fmla="*/ 2344242 h 3960315"/>
              <a:gd name="connsiteX2811" fmla="*/ 1451867 w 3121079"/>
              <a:gd name="connsiteY2811" fmla="*/ 2338768 h 3960315"/>
              <a:gd name="connsiteX2812" fmla="*/ 1446212 w 3121079"/>
              <a:gd name="connsiteY2812" fmla="*/ 2333780 h 3960315"/>
              <a:gd name="connsiteX2813" fmla="*/ 1443573 w 3121079"/>
              <a:gd name="connsiteY2813" fmla="*/ 2318510 h 3960315"/>
              <a:gd name="connsiteX2814" fmla="*/ 1428954 w 3121079"/>
              <a:gd name="connsiteY2814" fmla="*/ 2306924 h 3960315"/>
              <a:gd name="connsiteX2815" fmla="*/ 1424247 w 3121079"/>
              <a:gd name="connsiteY2815" fmla="*/ 2302094 h 3960315"/>
              <a:gd name="connsiteX2816" fmla="*/ 1361643 w 3121079"/>
              <a:gd name="connsiteY2816" fmla="*/ 2243186 h 3960315"/>
              <a:gd name="connsiteX2817" fmla="*/ 1355908 w 3121079"/>
              <a:gd name="connsiteY2817" fmla="*/ 2240478 h 3960315"/>
              <a:gd name="connsiteX2818" fmla="*/ 1332754 w 3121079"/>
              <a:gd name="connsiteY2818" fmla="*/ 2221098 h 3960315"/>
              <a:gd name="connsiteX2819" fmla="*/ 1311596 w 3121079"/>
              <a:gd name="connsiteY2819" fmla="*/ 2200281 h 3960315"/>
              <a:gd name="connsiteX2820" fmla="*/ 1293488 w 3121079"/>
              <a:gd name="connsiteY2820" fmla="*/ 2185119 h 3960315"/>
              <a:gd name="connsiteX2821" fmla="*/ 1262322 w 3121079"/>
              <a:gd name="connsiteY2821" fmla="*/ 2167360 h 3960315"/>
              <a:gd name="connsiteX2822" fmla="*/ 1259261 w 3121079"/>
              <a:gd name="connsiteY2822" fmla="*/ 2164509 h 3960315"/>
              <a:gd name="connsiteX2823" fmla="*/ 1244893 w 3121079"/>
              <a:gd name="connsiteY2823" fmla="*/ 2160696 h 3960315"/>
              <a:gd name="connsiteX2824" fmla="*/ 1245255 w 3121079"/>
              <a:gd name="connsiteY2824" fmla="*/ 2155122 h 3960315"/>
              <a:gd name="connsiteX2825" fmla="*/ 1233602 w 3121079"/>
              <a:gd name="connsiteY2825" fmla="*/ 2155265 h 3960315"/>
              <a:gd name="connsiteX2826" fmla="*/ 1225726 w 3121079"/>
              <a:gd name="connsiteY2826" fmla="*/ 2149878 h 3960315"/>
              <a:gd name="connsiteX2827" fmla="*/ 1226176 w 3121079"/>
              <a:gd name="connsiteY2827" fmla="*/ 2149644 h 3960315"/>
              <a:gd name="connsiteX2828" fmla="*/ 1225509 w 3121079"/>
              <a:gd name="connsiteY2828" fmla="*/ 2148790 h 3960315"/>
              <a:gd name="connsiteX2829" fmla="*/ 1225494 w 3121079"/>
              <a:gd name="connsiteY2829" fmla="*/ 2148712 h 3960315"/>
              <a:gd name="connsiteX2830" fmla="*/ 1225415 w 3121079"/>
              <a:gd name="connsiteY2830" fmla="*/ 2148667 h 3960315"/>
              <a:gd name="connsiteX2831" fmla="*/ 1225414 w 3121079"/>
              <a:gd name="connsiteY2831" fmla="*/ 2148668 h 3960315"/>
              <a:gd name="connsiteX2832" fmla="*/ 1225509 w 3121079"/>
              <a:gd name="connsiteY2832" fmla="*/ 2148790 h 3960315"/>
              <a:gd name="connsiteX2833" fmla="*/ 1225722 w 3121079"/>
              <a:gd name="connsiteY2833" fmla="*/ 2149861 h 3960315"/>
              <a:gd name="connsiteX2834" fmla="*/ 1224899 w 3121079"/>
              <a:gd name="connsiteY2834" fmla="*/ 2149100 h 3960315"/>
              <a:gd name="connsiteX2835" fmla="*/ 1221515 w 3121079"/>
              <a:gd name="connsiteY2835" fmla="*/ 2151256 h 3960315"/>
              <a:gd name="connsiteX2836" fmla="*/ 1165072 w 3121079"/>
              <a:gd name="connsiteY2836" fmla="*/ 2135155 h 3960315"/>
              <a:gd name="connsiteX2837" fmla="*/ 1006621 w 3121079"/>
              <a:gd name="connsiteY2837" fmla="*/ 2175476 h 3960315"/>
              <a:gd name="connsiteX2838" fmla="*/ 981706 w 3121079"/>
              <a:gd name="connsiteY2838" fmla="*/ 2172590 h 3960315"/>
              <a:gd name="connsiteX2839" fmla="*/ 975461 w 3121079"/>
              <a:gd name="connsiteY2839" fmla="*/ 2170044 h 3960315"/>
              <a:gd name="connsiteX2840" fmla="*/ 962580 w 3121079"/>
              <a:gd name="connsiteY2840" fmla="*/ 2169645 h 3960315"/>
              <a:gd name="connsiteX2841" fmla="*/ 929665 w 3121079"/>
              <a:gd name="connsiteY2841" fmla="*/ 2160370 h 3960315"/>
              <a:gd name="connsiteX2842" fmla="*/ 927922 w 3121079"/>
              <a:gd name="connsiteY2842" fmla="*/ 2154293 h 3960315"/>
              <a:gd name="connsiteX2843" fmla="*/ 933277 w 3121079"/>
              <a:gd name="connsiteY2843" fmla="*/ 2147033 h 3960315"/>
              <a:gd name="connsiteX2844" fmla="*/ 910515 w 3121079"/>
              <a:gd name="connsiteY2844" fmla="*/ 2155988 h 3960315"/>
              <a:gd name="connsiteX2845" fmla="*/ 896062 w 3121079"/>
              <a:gd name="connsiteY2845" fmla="*/ 2150053 h 3960315"/>
              <a:gd name="connsiteX2846" fmla="*/ 866186 w 3121079"/>
              <a:gd name="connsiteY2846" fmla="*/ 2138474 h 3960315"/>
              <a:gd name="connsiteX2847" fmla="*/ 858711 w 3121079"/>
              <a:gd name="connsiteY2847" fmla="*/ 2132833 h 3960315"/>
              <a:gd name="connsiteX2848" fmla="*/ 855900 w 3121079"/>
              <a:gd name="connsiteY2848" fmla="*/ 2125748 h 3960315"/>
              <a:gd name="connsiteX2849" fmla="*/ 856438 w 3121079"/>
              <a:gd name="connsiteY2849" fmla="*/ 2118999 h 3960315"/>
              <a:gd name="connsiteX2850" fmla="*/ 844277 w 3121079"/>
              <a:gd name="connsiteY2850" fmla="*/ 2129616 h 3960315"/>
              <a:gd name="connsiteX2851" fmla="*/ 822842 w 3121079"/>
              <a:gd name="connsiteY2851" fmla="*/ 2118246 h 3960315"/>
              <a:gd name="connsiteX2852" fmla="*/ 817913 w 3121079"/>
              <a:gd name="connsiteY2852" fmla="*/ 2116554 h 3960315"/>
              <a:gd name="connsiteX2853" fmla="*/ 802618 w 3121079"/>
              <a:gd name="connsiteY2853" fmla="*/ 2092258 h 3960315"/>
              <a:gd name="connsiteX2854" fmla="*/ 796886 w 3121079"/>
              <a:gd name="connsiteY2854" fmla="*/ 2094198 h 3960315"/>
              <a:gd name="connsiteX2855" fmla="*/ 794593 w 3121079"/>
              <a:gd name="connsiteY2855" fmla="*/ 2088301 h 3960315"/>
              <a:gd name="connsiteX2856" fmla="*/ 785906 w 3121079"/>
              <a:gd name="connsiteY2856" fmla="*/ 2085749 h 3960315"/>
              <a:gd name="connsiteX2857" fmla="*/ 750465 w 3121079"/>
              <a:gd name="connsiteY2857" fmla="*/ 2068021 h 3960315"/>
              <a:gd name="connsiteX2858" fmla="*/ 750494 w 3121079"/>
              <a:gd name="connsiteY2858" fmla="*/ 2062007 h 3960315"/>
              <a:gd name="connsiteX2859" fmla="*/ 726348 w 3121079"/>
              <a:gd name="connsiteY2859" fmla="*/ 2043875 h 3960315"/>
              <a:gd name="connsiteX2860" fmla="*/ 697426 w 3121079"/>
              <a:gd name="connsiteY2860" fmla="*/ 2007335 h 3960315"/>
              <a:gd name="connsiteX2861" fmla="*/ 695410 w 3121079"/>
              <a:gd name="connsiteY2861" fmla="*/ 2003252 h 3960315"/>
              <a:gd name="connsiteX2862" fmla="*/ 684315 w 3121079"/>
              <a:gd name="connsiteY2862" fmla="*/ 2000128 h 3960315"/>
              <a:gd name="connsiteX2863" fmla="*/ 682808 w 3121079"/>
              <a:gd name="connsiteY2863" fmla="*/ 1987821 h 3960315"/>
              <a:gd name="connsiteX2864" fmla="*/ 675520 w 3121079"/>
              <a:gd name="connsiteY2864" fmla="*/ 1989824 h 3960315"/>
              <a:gd name="connsiteX2865" fmla="*/ 670622 w 3121079"/>
              <a:gd name="connsiteY2865" fmla="*/ 1975961 h 3960315"/>
              <a:gd name="connsiteX2866" fmla="*/ 656156 w 3121079"/>
              <a:gd name="connsiteY2866" fmla="*/ 1972300 h 3960315"/>
              <a:gd name="connsiteX2867" fmla="*/ 651940 w 3121079"/>
              <a:gd name="connsiteY2867" fmla="*/ 1968077 h 3960315"/>
              <a:gd name="connsiteX2868" fmla="*/ 639936 w 3121079"/>
              <a:gd name="connsiteY2868" fmla="*/ 1956487 h 3960315"/>
              <a:gd name="connsiteX2869" fmla="*/ 629946 w 3121079"/>
              <a:gd name="connsiteY2869" fmla="*/ 1942845 h 3960315"/>
              <a:gd name="connsiteX2870" fmla="*/ 632207 w 3121079"/>
              <a:gd name="connsiteY2870" fmla="*/ 1938496 h 3960315"/>
              <a:gd name="connsiteX2871" fmla="*/ 480199 w 3121079"/>
              <a:gd name="connsiteY2871" fmla="*/ 1914046 h 3960315"/>
              <a:gd name="connsiteX2872" fmla="*/ 476045 w 3121079"/>
              <a:gd name="connsiteY2872" fmla="*/ 1916480 h 3960315"/>
              <a:gd name="connsiteX2873" fmla="*/ 482227 w 3121079"/>
              <a:gd name="connsiteY2873" fmla="*/ 1916153 h 3960315"/>
              <a:gd name="connsiteX2874" fmla="*/ 480199 w 3121079"/>
              <a:gd name="connsiteY2874" fmla="*/ 1914046 h 3960315"/>
              <a:gd name="connsiteX2875" fmla="*/ 2382768 w 3121079"/>
              <a:gd name="connsiteY2875" fmla="*/ 1911257 h 3960315"/>
              <a:gd name="connsiteX2876" fmla="*/ 2399027 w 3121079"/>
              <a:gd name="connsiteY2876" fmla="*/ 1918060 h 3960315"/>
              <a:gd name="connsiteX2877" fmla="*/ 2385819 w 3121079"/>
              <a:gd name="connsiteY2877" fmla="*/ 1924403 h 3960315"/>
              <a:gd name="connsiteX2878" fmla="*/ 2379689 w 3121079"/>
              <a:gd name="connsiteY2878" fmla="*/ 1936524 h 3960315"/>
              <a:gd name="connsiteX2879" fmla="*/ 2378233 w 3121079"/>
              <a:gd name="connsiteY2879" fmla="*/ 1939843 h 3960315"/>
              <a:gd name="connsiteX2880" fmla="*/ 2386311 w 3121079"/>
              <a:gd name="connsiteY2880" fmla="*/ 1993061 h 3960315"/>
              <a:gd name="connsiteX2881" fmla="*/ 2379029 w 3121079"/>
              <a:gd name="connsiteY2881" fmla="*/ 2012536 h 3960315"/>
              <a:gd name="connsiteX2882" fmla="*/ 2366188 w 3121079"/>
              <a:gd name="connsiteY2882" fmla="*/ 2002535 h 3960315"/>
              <a:gd name="connsiteX2883" fmla="*/ 2357412 w 3121079"/>
              <a:gd name="connsiteY2883" fmla="*/ 1986030 h 3960315"/>
              <a:gd name="connsiteX2884" fmla="*/ 2355834 w 3121079"/>
              <a:gd name="connsiteY2884" fmla="*/ 1973066 h 3960315"/>
              <a:gd name="connsiteX2885" fmla="*/ 2355825 w 3121079"/>
              <a:gd name="connsiteY2885" fmla="*/ 1950106 h 3960315"/>
              <a:gd name="connsiteX2886" fmla="*/ 2359632 w 3121079"/>
              <a:gd name="connsiteY2886" fmla="*/ 1940693 h 3960315"/>
              <a:gd name="connsiteX2887" fmla="*/ 2382768 w 3121079"/>
              <a:gd name="connsiteY2887" fmla="*/ 1911257 h 3960315"/>
              <a:gd name="connsiteX2888" fmla="*/ 1487023 w 3121079"/>
              <a:gd name="connsiteY2888" fmla="*/ 1904789 h 3960315"/>
              <a:gd name="connsiteX2889" fmla="*/ 1481530 w 3121079"/>
              <a:gd name="connsiteY2889" fmla="*/ 1909094 h 3960315"/>
              <a:gd name="connsiteX2890" fmla="*/ 1487023 w 3121079"/>
              <a:gd name="connsiteY2890" fmla="*/ 1904789 h 3960315"/>
              <a:gd name="connsiteX2891" fmla="*/ 2416318 w 3121079"/>
              <a:gd name="connsiteY2891" fmla="*/ 1900714 h 3960315"/>
              <a:gd name="connsiteX2892" fmla="*/ 2411121 w 3121079"/>
              <a:gd name="connsiteY2892" fmla="*/ 1901696 h 3960315"/>
              <a:gd name="connsiteX2893" fmla="*/ 2418383 w 3121079"/>
              <a:gd name="connsiteY2893" fmla="*/ 1907364 h 3960315"/>
              <a:gd name="connsiteX2894" fmla="*/ 2417554 w 3121079"/>
              <a:gd name="connsiteY2894" fmla="*/ 1904928 h 3960315"/>
              <a:gd name="connsiteX2895" fmla="*/ 2416318 w 3121079"/>
              <a:gd name="connsiteY2895" fmla="*/ 1900714 h 3960315"/>
              <a:gd name="connsiteX2896" fmla="*/ 2252634 w 3121079"/>
              <a:gd name="connsiteY2896" fmla="*/ 1900029 h 3960315"/>
              <a:gd name="connsiteX2897" fmla="*/ 2250459 w 3121079"/>
              <a:gd name="connsiteY2897" fmla="*/ 1904453 h 3960315"/>
              <a:gd name="connsiteX2898" fmla="*/ 2252634 w 3121079"/>
              <a:gd name="connsiteY2898" fmla="*/ 1900029 h 3960315"/>
              <a:gd name="connsiteX2899" fmla="*/ 1471825 w 3121079"/>
              <a:gd name="connsiteY2899" fmla="*/ 1896749 h 3960315"/>
              <a:gd name="connsiteX2900" fmla="*/ 1469607 w 3121079"/>
              <a:gd name="connsiteY2900" fmla="*/ 1901265 h 3960315"/>
              <a:gd name="connsiteX2901" fmla="*/ 1471825 w 3121079"/>
              <a:gd name="connsiteY2901" fmla="*/ 1896749 h 3960315"/>
              <a:gd name="connsiteX2902" fmla="*/ 2549444 w 3121079"/>
              <a:gd name="connsiteY2902" fmla="*/ 1893026 h 3960315"/>
              <a:gd name="connsiteX2903" fmla="*/ 2549451 w 3121079"/>
              <a:gd name="connsiteY2903" fmla="*/ 1893030 h 3960315"/>
              <a:gd name="connsiteX2904" fmla="*/ 2549529 w 3121079"/>
              <a:gd name="connsiteY2904" fmla="*/ 1893070 h 3960315"/>
              <a:gd name="connsiteX2905" fmla="*/ 2549068 w 3121079"/>
              <a:gd name="connsiteY2905" fmla="*/ 1893067 h 3960315"/>
              <a:gd name="connsiteX2906" fmla="*/ 2504408 w 3121079"/>
              <a:gd name="connsiteY2906" fmla="*/ 1891920 h 3960315"/>
              <a:gd name="connsiteX2907" fmla="*/ 2504409 w 3121079"/>
              <a:gd name="connsiteY2907" fmla="*/ 1891921 h 3960315"/>
              <a:gd name="connsiteX2908" fmla="*/ 2504399 w 3121079"/>
              <a:gd name="connsiteY2908" fmla="*/ 1891944 h 3960315"/>
              <a:gd name="connsiteX2909" fmla="*/ 2504416 w 3121079"/>
              <a:gd name="connsiteY2909" fmla="*/ 1891939 h 3960315"/>
              <a:gd name="connsiteX2910" fmla="*/ 2504422 w 3121079"/>
              <a:gd name="connsiteY2910" fmla="*/ 1891954 h 3960315"/>
              <a:gd name="connsiteX2911" fmla="*/ 2503425 w 3121079"/>
              <a:gd name="connsiteY2911" fmla="*/ 1892500 h 3960315"/>
              <a:gd name="connsiteX2912" fmla="*/ 2504408 w 3121079"/>
              <a:gd name="connsiteY2912" fmla="*/ 1891920 h 3960315"/>
              <a:gd name="connsiteX2913" fmla="*/ 2536248 w 3121079"/>
              <a:gd name="connsiteY2913" fmla="*/ 1870209 h 3960315"/>
              <a:gd name="connsiteX2914" fmla="*/ 2539759 w 3121079"/>
              <a:gd name="connsiteY2914" fmla="*/ 1871857 h 3960315"/>
              <a:gd name="connsiteX2915" fmla="*/ 2531670 w 3121079"/>
              <a:gd name="connsiteY2915" fmla="*/ 1871870 h 3960315"/>
              <a:gd name="connsiteX2916" fmla="*/ 2536248 w 3121079"/>
              <a:gd name="connsiteY2916" fmla="*/ 1870209 h 3960315"/>
              <a:gd name="connsiteX2917" fmla="*/ 1514301 w 3121079"/>
              <a:gd name="connsiteY2917" fmla="*/ 1865828 h 3960315"/>
              <a:gd name="connsiteX2918" fmla="*/ 1515043 w 3121079"/>
              <a:gd name="connsiteY2918" fmla="*/ 1868279 h 3960315"/>
              <a:gd name="connsiteX2919" fmla="*/ 1514301 w 3121079"/>
              <a:gd name="connsiteY2919" fmla="*/ 1865828 h 3960315"/>
              <a:gd name="connsiteX2920" fmla="*/ 2511711 w 3121079"/>
              <a:gd name="connsiteY2920" fmla="*/ 1855063 h 3960315"/>
              <a:gd name="connsiteX2921" fmla="*/ 2507823 w 3121079"/>
              <a:gd name="connsiteY2921" fmla="*/ 1856803 h 3960315"/>
              <a:gd name="connsiteX2922" fmla="*/ 2512850 w 3121079"/>
              <a:gd name="connsiteY2922" fmla="*/ 1858780 h 3960315"/>
              <a:gd name="connsiteX2923" fmla="*/ 2511711 w 3121079"/>
              <a:gd name="connsiteY2923" fmla="*/ 1855063 h 3960315"/>
              <a:gd name="connsiteX2924" fmla="*/ 755386 w 3121079"/>
              <a:gd name="connsiteY2924" fmla="*/ 1852831 h 3960315"/>
              <a:gd name="connsiteX2925" fmla="*/ 753206 w 3121079"/>
              <a:gd name="connsiteY2925" fmla="*/ 1857255 h 3960315"/>
              <a:gd name="connsiteX2926" fmla="*/ 755386 w 3121079"/>
              <a:gd name="connsiteY2926" fmla="*/ 1852831 h 3960315"/>
              <a:gd name="connsiteX2927" fmla="*/ 527996 w 3121079"/>
              <a:gd name="connsiteY2927" fmla="*/ 1851859 h 3960315"/>
              <a:gd name="connsiteX2928" fmla="*/ 529572 w 3121079"/>
              <a:gd name="connsiteY2928" fmla="*/ 1856895 h 3960315"/>
              <a:gd name="connsiteX2929" fmla="*/ 527996 w 3121079"/>
              <a:gd name="connsiteY2929" fmla="*/ 1851859 h 3960315"/>
              <a:gd name="connsiteX2930" fmla="*/ 1527971 w 3121079"/>
              <a:gd name="connsiteY2930" fmla="*/ 1845765 h 3960315"/>
              <a:gd name="connsiteX2931" fmla="*/ 1522640 w 3121079"/>
              <a:gd name="connsiteY2931" fmla="*/ 1846773 h 3960315"/>
              <a:gd name="connsiteX2932" fmla="*/ 1526020 w 3121079"/>
              <a:gd name="connsiteY2932" fmla="*/ 1848277 h 3960315"/>
              <a:gd name="connsiteX2933" fmla="*/ 1527971 w 3121079"/>
              <a:gd name="connsiteY2933" fmla="*/ 1845765 h 3960315"/>
              <a:gd name="connsiteX2934" fmla="*/ 161029 w 3121079"/>
              <a:gd name="connsiteY2934" fmla="*/ 1842983 h 3960315"/>
              <a:gd name="connsiteX2935" fmla="*/ 168099 w 3121079"/>
              <a:gd name="connsiteY2935" fmla="*/ 1844471 h 3960315"/>
              <a:gd name="connsiteX2936" fmla="*/ 161029 w 3121079"/>
              <a:gd name="connsiteY2936" fmla="*/ 1842983 h 3960315"/>
              <a:gd name="connsiteX2937" fmla="*/ 2284937 w 3121079"/>
              <a:gd name="connsiteY2937" fmla="*/ 1838807 h 3960315"/>
              <a:gd name="connsiteX2938" fmla="*/ 2282994 w 3121079"/>
              <a:gd name="connsiteY2938" fmla="*/ 1843824 h 3960315"/>
              <a:gd name="connsiteX2939" fmla="*/ 2284937 w 3121079"/>
              <a:gd name="connsiteY2939" fmla="*/ 1838807 h 3960315"/>
              <a:gd name="connsiteX2940" fmla="*/ 411628 w 3121079"/>
              <a:gd name="connsiteY2940" fmla="*/ 1834267 h 3960315"/>
              <a:gd name="connsiteX2941" fmla="*/ 413204 w 3121079"/>
              <a:gd name="connsiteY2941" fmla="*/ 1839303 h 3960315"/>
              <a:gd name="connsiteX2942" fmla="*/ 411628 w 3121079"/>
              <a:gd name="connsiteY2942" fmla="*/ 1834267 h 3960315"/>
              <a:gd name="connsiteX2943" fmla="*/ 2748995 w 3121079"/>
              <a:gd name="connsiteY2943" fmla="*/ 1833807 h 3960315"/>
              <a:gd name="connsiteX2944" fmla="*/ 2748727 w 3121079"/>
              <a:gd name="connsiteY2944" fmla="*/ 1836581 h 3960315"/>
              <a:gd name="connsiteX2945" fmla="*/ 2748995 w 3121079"/>
              <a:gd name="connsiteY2945" fmla="*/ 1833807 h 3960315"/>
              <a:gd name="connsiteX2946" fmla="*/ 2170516 w 3121079"/>
              <a:gd name="connsiteY2946" fmla="*/ 1823161 h 3960315"/>
              <a:gd name="connsiteX2947" fmla="*/ 2171265 w 3121079"/>
              <a:gd name="connsiteY2947" fmla="*/ 1825629 h 3960315"/>
              <a:gd name="connsiteX2948" fmla="*/ 2170516 w 3121079"/>
              <a:gd name="connsiteY2948" fmla="*/ 1823161 h 3960315"/>
              <a:gd name="connsiteX2949" fmla="*/ 298217 w 3121079"/>
              <a:gd name="connsiteY2949" fmla="*/ 1820508 h 3960315"/>
              <a:gd name="connsiteX2950" fmla="*/ 333103 w 3121079"/>
              <a:gd name="connsiteY2950" fmla="*/ 1829498 h 3960315"/>
              <a:gd name="connsiteX2951" fmla="*/ 337083 w 3121079"/>
              <a:gd name="connsiteY2951" fmla="*/ 1835769 h 3960315"/>
              <a:gd name="connsiteX2952" fmla="*/ 322373 w 3121079"/>
              <a:gd name="connsiteY2952" fmla="*/ 1850623 h 3960315"/>
              <a:gd name="connsiteX2953" fmla="*/ 288470 w 3121079"/>
              <a:gd name="connsiteY2953" fmla="*/ 1843957 h 3960315"/>
              <a:gd name="connsiteX2954" fmla="*/ 181314 w 3121079"/>
              <a:gd name="connsiteY2954" fmla="*/ 1909306 h 3960315"/>
              <a:gd name="connsiteX2955" fmla="*/ 153272 w 3121079"/>
              <a:gd name="connsiteY2955" fmla="*/ 1945881 h 3960315"/>
              <a:gd name="connsiteX2956" fmla="*/ 140992 w 3121079"/>
              <a:gd name="connsiteY2956" fmla="*/ 1957998 h 3960315"/>
              <a:gd name="connsiteX2957" fmla="*/ 127976 w 3121079"/>
              <a:gd name="connsiteY2957" fmla="*/ 1963953 h 3960315"/>
              <a:gd name="connsiteX2958" fmla="*/ 124792 w 3121079"/>
              <a:gd name="connsiteY2958" fmla="*/ 1970401 h 3960315"/>
              <a:gd name="connsiteX2959" fmla="*/ 103774 w 3121079"/>
              <a:gd name="connsiteY2959" fmla="*/ 1984656 h 3960315"/>
              <a:gd name="connsiteX2960" fmla="*/ 84593 w 3121079"/>
              <a:gd name="connsiteY2960" fmla="*/ 1998846 h 3960315"/>
              <a:gd name="connsiteX2961" fmla="*/ 77534 w 3121079"/>
              <a:gd name="connsiteY2961" fmla="*/ 1996794 h 3960315"/>
              <a:gd name="connsiteX2962" fmla="*/ 71752 w 3121079"/>
              <a:gd name="connsiteY2962" fmla="*/ 2016650 h 3960315"/>
              <a:gd name="connsiteX2963" fmla="*/ 66650 w 3121079"/>
              <a:gd name="connsiteY2963" fmla="*/ 2023010 h 3960315"/>
              <a:gd name="connsiteX2964" fmla="*/ 60070 w 3121079"/>
              <a:gd name="connsiteY2964" fmla="*/ 2025990 h 3960315"/>
              <a:gd name="connsiteX2965" fmla="*/ 57474 w 3121079"/>
              <a:gd name="connsiteY2965" fmla="*/ 2025301 h 3960315"/>
              <a:gd name="connsiteX2966" fmla="*/ 52154 w 3121079"/>
              <a:gd name="connsiteY2966" fmla="*/ 2034301 h 3960315"/>
              <a:gd name="connsiteX2967" fmla="*/ 124587 w 3121079"/>
              <a:gd name="connsiteY2967" fmla="*/ 2040502 h 3960315"/>
              <a:gd name="connsiteX2968" fmla="*/ 140806 w 3121079"/>
              <a:gd name="connsiteY2968" fmla="*/ 2031331 h 3960315"/>
              <a:gd name="connsiteX2969" fmla="*/ 143828 w 3121079"/>
              <a:gd name="connsiteY2969" fmla="*/ 2038370 h 3960315"/>
              <a:gd name="connsiteX2970" fmla="*/ 153680 w 3121079"/>
              <a:gd name="connsiteY2970" fmla="*/ 2033259 h 3960315"/>
              <a:gd name="connsiteX2971" fmla="*/ 152373 w 3121079"/>
              <a:gd name="connsiteY2971" fmla="*/ 2024989 h 3960315"/>
              <a:gd name="connsiteX2972" fmla="*/ 213379 w 3121079"/>
              <a:gd name="connsiteY2972" fmla="*/ 1982346 h 3960315"/>
              <a:gd name="connsiteX2973" fmla="*/ 242617 w 3121079"/>
              <a:gd name="connsiteY2973" fmla="*/ 1972453 h 3960315"/>
              <a:gd name="connsiteX2974" fmla="*/ 237227 w 3121079"/>
              <a:gd name="connsiteY2974" fmla="*/ 1967531 h 3960315"/>
              <a:gd name="connsiteX2975" fmla="*/ 252422 w 3121079"/>
              <a:gd name="connsiteY2975" fmla="*/ 1953143 h 3960315"/>
              <a:gd name="connsiteX2976" fmla="*/ 249869 w 3121079"/>
              <a:gd name="connsiteY2976" fmla="*/ 1975534 h 3960315"/>
              <a:gd name="connsiteX2977" fmla="*/ 247760 w 3121079"/>
              <a:gd name="connsiteY2977" fmla="*/ 1974671 h 3960315"/>
              <a:gd name="connsiteX2978" fmla="*/ 245979 w 3121079"/>
              <a:gd name="connsiteY2978" fmla="*/ 1978194 h 3960315"/>
              <a:gd name="connsiteX2979" fmla="*/ 243998 w 3121079"/>
              <a:gd name="connsiteY2979" fmla="*/ 1980349 h 3960315"/>
              <a:gd name="connsiteX2980" fmla="*/ 231933 w 3121079"/>
              <a:gd name="connsiteY2980" fmla="*/ 2000533 h 3960315"/>
              <a:gd name="connsiteX2981" fmla="*/ 231437 w 3121079"/>
              <a:gd name="connsiteY2981" fmla="*/ 2000691 h 3960315"/>
              <a:gd name="connsiteX2982" fmla="*/ 102351 w 3121079"/>
              <a:gd name="connsiteY2982" fmla="*/ 2066019 h 3960315"/>
              <a:gd name="connsiteX2983" fmla="*/ 61651 w 3121079"/>
              <a:gd name="connsiteY2983" fmla="*/ 2058030 h 3960315"/>
              <a:gd name="connsiteX2984" fmla="*/ 37792 w 3121079"/>
              <a:gd name="connsiteY2984" fmla="*/ 2028046 h 3960315"/>
              <a:gd name="connsiteX2985" fmla="*/ 37786 w 3121079"/>
              <a:gd name="connsiteY2985" fmla="*/ 2028029 h 3960315"/>
              <a:gd name="connsiteX2986" fmla="*/ 37780 w 3121079"/>
              <a:gd name="connsiteY2986" fmla="*/ 2028031 h 3960315"/>
              <a:gd name="connsiteX2987" fmla="*/ 41124 w 3121079"/>
              <a:gd name="connsiteY2987" fmla="*/ 2017468 h 3960315"/>
              <a:gd name="connsiteX2988" fmla="*/ 47396 w 3121079"/>
              <a:gd name="connsiteY2988" fmla="*/ 2012340 h 3960315"/>
              <a:gd name="connsiteX2989" fmla="*/ 52181 w 3121079"/>
              <a:gd name="connsiteY2989" fmla="*/ 2007116 h 3960315"/>
              <a:gd name="connsiteX2990" fmla="*/ 66839 w 3121079"/>
              <a:gd name="connsiteY2990" fmla="*/ 1989841 h 3960315"/>
              <a:gd name="connsiteX2991" fmla="*/ 78357 w 3121079"/>
              <a:gd name="connsiteY2991" fmla="*/ 1983010 h 3960315"/>
              <a:gd name="connsiteX2992" fmla="*/ 91999 w 3121079"/>
              <a:gd name="connsiteY2992" fmla="*/ 1966466 h 3960315"/>
              <a:gd name="connsiteX2993" fmla="*/ 119638 w 3121079"/>
              <a:gd name="connsiteY2993" fmla="*/ 1943539 h 3960315"/>
              <a:gd name="connsiteX2994" fmla="*/ 142901 w 3121079"/>
              <a:gd name="connsiteY2994" fmla="*/ 1917260 h 3960315"/>
              <a:gd name="connsiteX2995" fmla="*/ 159328 w 3121079"/>
              <a:gd name="connsiteY2995" fmla="*/ 1897795 h 3960315"/>
              <a:gd name="connsiteX2996" fmla="*/ 177612 w 3121079"/>
              <a:gd name="connsiteY2996" fmla="*/ 1885667 h 3960315"/>
              <a:gd name="connsiteX2997" fmla="*/ 204250 w 3121079"/>
              <a:gd name="connsiteY2997" fmla="*/ 1860899 h 3960315"/>
              <a:gd name="connsiteX2998" fmla="*/ 260145 w 3121079"/>
              <a:gd name="connsiteY2998" fmla="*/ 1825937 h 3960315"/>
              <a:gd name="connsiteX2999" fmla="*/ 298217 w 3121079"/>
              <a:gd name="connsiteY2999" fmla="*/ 1820508 h 3960315"/>
              <a:gd name="connsiteX3000" fmla="*/ 2482579 w 3121079"/>
              <a:gd name="connsiteY3000" fmla="*/ 1809796 h 3960315"/>
              <a:gd name="connsiteX3001" fmla="*/ 2484152 w 3121079"/>
              <a:gd name="connsiteY3001" fmla="*/ 1814834 h 3960315"/>
              <a:gd name="connsiteX3002" fmla="*/ 2482579 w 3121079"/>
              <a:gd name="connsiteY3002" fmla="*/ 1809796 h 3960315"/>
              <a:gd name="connsiteX3003" fmla="*/ 270056 w 3121079"/>
              <a:gd name="connsiteY3003" fmla="*/ 1807904 h 3960315"/>
              <a:gd name="connsiteX3004" fmla="*/ 270165 w 3121079"/>
              <a:gd name="connsiteY3004" fmla="*/ 1809010 h 3960315"/>
              <a:gd name="connsiteX3005" fmla="*/ 269532 w 3121079"/>
              <a:gd name="connsiteY3005" fmla="*/ 1808675 h 3960315"/>
              <a:gd name="connsiteX3006" fmla="*/ 269533 w 3121079"/>
              <a:gd name="connsiteY3006" fmla="*/ 1808674 h 3960315"/>
              <a:gd name="connsiteX3007" fmla="*/ 269680 w 3121079"/>
              <a:gd name="connsiteY3007" fmla="*/ 1808453 h 3960315"/>
              <a:gd name="connsiteX3008" fmla="*/ 249763 w 3121079"/>
              <a:gd name="connsiteY3008" fmla="*/ 1802640 h 3960315"/>
              <a:gd name="connsiteX3009" fmla="*/ 251421 w 3121079"/>
              <a:gd name="connsiteY3009" fmla="*/ 1803043 h 3960315"/>
              <a:gd name="connsiteX3010" fmla="*/ 250399 w 3121079"/>
              <a:gd name="connsiteY3010" fmla="*/ 1804619 h 3960315"/>
              <a:gd name="connsiteX3011" fmla="*/ 249763 w 3121079"/>
              <a:gd name="connsiteY3011" fmla="*/ 1802640 h 3960315"/>
              <a:gd name="connsiteX3012" fmla="*/ 2730641 w 3121079"/>
              <a:gd name="connsiteY3012" fmla="*/ 1796751 h 3960315"/>
              <a:gd name="connsiteX3013" fmla="*/ 2731108 w 3121079"/>
              <a:gd name="connsiteY3013" fmla="*/ 1797405 h 3960315"/>
              <a:gd name="connsiteX3014" fmla="*/ 2730131 w 3121079"/>
              <a:gd name="connsiteY3014" fmla="*/ 1797238 h 3960315"/>
              <a:gd name="connsiteX3015" fmla="*/ 2730641 w 3121079"/>
              <a:gd name="connsiteY3015" fmla="*/ 1796751 h 3960315"/>
              <a:gd name="connsiteX3016" fmla="*/ 2727554 w 3121079"/>
              <a:gd name="connsiteY3016" fmla="*/ 1793118 h 3960315"/>
              <a:gd name="connsiteX3017" fmla="*/ 2724045 w 3121079"/>
              <a:gd name="connsiteY3017" fmla="*/ 1794498 h 3960315"/>
              <a:gd name="connsiteX3018" fmla="*/ 2730131 w 3121079"/>
              <a:gd name="connsiteY3018" fmla="*/ 1797238 h 3960315"/>
              <a:gd name="connsiteX3019" fmla="*/ 2732091 w 3121079"/>
              <a:gd name="connsiteY3019" fmla="*/ 1798598 h 3960315"/>
              <a:gd name="connsiteX3020" fmla="*/ 2731108 w 3121079"/>
              <a:gd name="connsiteY3020" fmla="*/ 1797405 h 3960315"/>
              <a:gd name="connsiteX3021" fmla="*/ 2732551 w 3121079"/>
              <a:gd name="connsiteY3021" fmla="*/ 1797654 h 3960315"/>
              <a:gd name="connsiteX3022" fmla="*/ 2730641 w 3121079"/>
              <a:gd name="connsiteY3022" fmla="*/ 1796751 h 3960315"/>
              <a:gd name="connsiteX3023" fmla="*/ 2727554 w 3121079"/>
              <a:gd name="connsiteY3023" fmla="*/ 1793118 h 3960315"/>
              <a:gd name="connsiteX3024" fmla="*/ 449594 w 3121079"/>
              <a:gd name="connsiteY3024" fmla="*/ 1791715 h 3960315"/>
              <a:gd name="connsiteX3025" fmla="*/ 468993 w 3121079"/>
              <a:gd name="connsiteY3025" fmla="*/ 1809344 h 3960315"/>
              <a:gd name="connsiteX3026" fmla="*/ 475133 w 3121079"/>
              <a:gd name="connsiteY3026" fmla="*/ 1811654 h 3960315"/>
              <a:gd name="connsiteX3027" fmla="*/ 481921 w 3121079"/>
              <a:gd name="connsiteY3027" fmla="*/ 1826998 h 3960315"/>
              <a:gd name="connsiteX3028" fmla="*/ 487371 w 3121079"/>
              <a:gd name="connsiteY3028" fmla="*/ 1827838 h 3960315"/>
              <a:gd name="connsiteX3029" fmla="*/ 512174 w 3121079"/>
              <a:gd name="connsiteY3029" fmla="*/ 1858433 h 3960315"/>
              <a:gd name="connsiteX3030" fmla="*/ 540245 w 3121079"/>
              <a:gd name="connsiteY3030" fmla="*/ 1900836 h 3960315"/>
              <a:gd name="connsiteX3031" fmla="*/ 540026 w 3121079"/>
              <a:gd name="connsiteY3031" fmla="*/ 1906582 h 3960315"/>
              <a:gd name="connsiteX3032" fmla="*/ 555012 w 3121079"/>
              <a:gd name="connsiteY3032" fmla="*/ 1920233 h 3960315"/>
              <a:gd name="connsiteX3033" fmla="*/ 566952 w 3121079"/>
              <a:gd name="connsiteY3033" fmla="*/ 1939661 h 3960315"/>
              <a:gd name="connsiteX3034" fmla="*/ 569836 w 3121079"/>
              <a:gd name="connsiteY3034" fmla="*/ 1935396 h 3960315"/>
              <a:gd name="connsiteX3035" fmla="*/ 578053 w 3121079"/>
              <a:gd name="connsiteY3035" fmla="*/ 1935675 h 3960315"/>
              <a:gd name="connsiteX3036" fmla="*/ 572894 w 3121079"/>
              <a:gd name="connsiteY3036" fmla="*/ 1941144 h 3960315"/>
              <a:gd name="connsiteX3037" fmla="*/ 572296 w 3121079"/>
              <a:gd name="connsiteY3037" fmla="*/ 1946888 h 3960315"/>
              <a:gd name="connsiteX3038" fmla="*/ 577461 w 3121079"/>
              <a:gd name="connsiteY3038" fmla="*/ 1943552 h 3960315"/>
              <a:gd name="connsiteX3039" fmla="*/ 605972 w 3121079"/>
              <a:gd name="connsiteY3039" fmla="*/ 1945227 h 3960315"/>
              <a:gd name="connsiteX3040" fmla="*/ 643124 w 3121079"/>
              <a:gd name="connsiteY3040" fmla="*/ 1974324 h 3960315"/>
              <a:gd name="connsiteX3041" fmla="*/ 647667 w 3121079"/>
              <a:gd name="connsiteY3041" fmla="*/ 1979447 h 3960315"/>
              <a:gd name="connsiteX3042" fmla="*/ 648392 w 3121079"/>
              <a:gd name="connsiteY3042" fmla="*/ 1976797 h 3960315"/>
              <a:gd name="connsiteX3043" fmla="*/ 648711 w 3121079"/>
              <a:gd name="connsiteY3043" fmla="*/ 1979052 h 3960315"/>
              <a:gd name="connsiteX3044" fmla="*/ 647669 w 3121079"/>
              <a:gd name="connsiteY3044" fmla="*/ 1979446 h 3960315"/>
              <a:gd name="connsiteX3045" fmla="*/ 645745 w 3121079"/>
              <a:gd name="connsiteY3045" fmla="*/ 1985618 h 3960315"/>
              <a:gd name="connsiteX3046" fmla="*/ 653890 w 3121079"/>
              <a:gd name="connsiteY3046" fmla="*/ 1985392 h 3960315"/>
              <a:gd name="connsiteX3047" fmla="*/ 673760 w 3121079"/>
              <a:gd name="connsiteY3047" fmla="*/ 2007499 h 3960315"/>
              <a:gd name="connsiteX3048" fmla="*/ 682715 w 3121079"/>
              <a:gd name="connsiteY3048" fmla="*/ 2012270 h 3960315"/>
              <a:gd name="connsiteX3049" fmla="*/ 699986 w 3121079"/>
              <a:gd name="connsiteY3049" fmla="*/ 2030297 h 3960315"/>
              <a:gd name="connsiteX3050" fmla="*/ 717072 w 3121079"/>
              <a:gd name="connsiteY3050" fmla="*/ 2053428 h 3960315"/>
              <a:gd name="connsiteX3051" fmla="*/ 761000 w 3121079"/>
              <a:gd name="connsiteY3051" fmla="*/ 2099571 h 3960315"/>
              <a:gd name="connsiteX3052" fmla="*/ 790423 w 3121079"/>
              <a:gd name="connsiteY3052" fmla="*/ 2129853 h 3960315"/>
              <a:gd name="connsiteX3053" fmla="*/ 800393 w 3121079"/>
              <a:gd name="connsiteY3053" fmla="*/ 2129345 h 3960315"/>
              <a:gd name="connsiteX3054" fmla="*/ 812424 w 3121079"/>
              <a:gd name="connsiteY3054" fmla="*/ 2137722 h 3960315"/>
              <a:gd name="connsiteX3055" fmla="*/ 818468 w 3121079"/>
              <a:gd name="connsiteY3055" fmla="*/ 2146501 h 3960315"/>
              <a:gd name="connsiteX3056" fmla="*/ 832697 w 3121079"/>
              <a:gd name="connsiteY3056" fmla="*/ 2152523 h 3960315"/>
              <a:gd name="connsiteX3057" fmla="*/ 832866 w 3121079"/>
              <a:gd name="connsiteY3057" fmla="*/ 2153009 h 3960315"/>
              <a:gd name="connsiteX3058" fmla="*/ 849489 w 3121079"/>
              <a:gd name="connsiteY3058" fmla="*/ 2161955 h 3960315"/>
              <a:gd name="connsiteX3059" fmla="*/ 859074 w 3121079"/>
              <a:gd name="connsiteY3059" fmla="*/ 2170669 h 3960315"/>
              <a:gd name="connsiteX3060" fmla="*/ 860024 w 3121079"/>
              <a:gd name="connsiteY3060" fmla="*/ 2176849 h 3960315"/>
              <a:gd name="connsiteX3061" fmla="*/ 880770 w 3121079"/>
              <a:gd name="connsiteY3061" fmla="*/ 2179573 h 3960315"/>
              <a:gd name="connsiteX3062" fmla="*/ 895646 w 3121079"/>
              <a:gd name="connsiteY3062" fmla="*/ 2186769 h 3960315"/>
              <a:gd name="connsiteX3063" fmla="*/ 906787 w 3121079"/>
              <a:gd name="connsiteY3063" fmla="*/ 2184350 h 3960315"/>
              <a:gd name="connsiteX3064" fmla="*/ 923417 w 3121079"/>
              <a:gd name="connsiteY3064" fmla="*/ 2186850 h 3960315"/>
              <a:gd name="connsiteX3065" fmla="*/ 949665 w 3121079"/>
              <a:gd name="connsiteY3065" fmla="*/ 2188010 h 3960315"/>
              <a:gd name="connsiteX3066" fmla="*/ 965797 w 3121079"/>
              <a:gd name="connsiteY3066" fmla="*/ 2195569 h 3960315"/>
              <a:gd name="connsiteX3067" fmla="*/ 1019066 w 3121079"/>
              <a:gd name="connsiteY3067" fmla="*/ 2197792 h 3960315"/>
              <a:gd name="connsiteX3068" fmla="*/ 1088224 w 3121079"/>
              <a:gd name="connsiteY3068" fmla="*/ 2163990 h 3960315"/>
              <a:gd name="connsiteX3069" fmla="*/ 1168744 w 3121079"/>
              <a:gd name="connsiteY3069" fmla="*/ 2153562 h 3960315"/>
              <a:gd name="connsiteX3070" fmla="*/ 1203679 w 3121079"/>
              <a:gd name="connsiteY3070" fmla="*/ 2159922 h 3960315"/>
              <a:gd name="connsiteX3071" fmla="*/ 1211477 w 3121079"/>
              <a:gd name="connsiteY3071" fmla="*/ 2159185 h 3960315"/>
              <a:gd name="connsiteX3072" fmla="*/ 1219951 w 3121079"/>
              <a:gd name="connsiteY3072" fmla="*/ 2166681 h 3960315"/>
              <a:gd name="connsiteX3073" fmla="*/ 1232920 w 3121079"/>
              <a:gd name="connsiteY3073" fmla="*/ 2167103 h 3960315"/>
              <a:gd name="connsiteX3074" fmla="*/ 1237657 w 3121079"/>
              <a:gd name="connsiteY3074" fmla="*/ 2170149 h 3960315"/>
              <a:gd name="connsiteX3075" fmla="*/ 1267742 w 3121079"/>
              <a:gd name="connsiteY3075" fmla="*/ 2184447 h 3960315"/>
              <a:gd name="connsiteX3076" fmla="*/ 1273559 w 3121079"/>
              <a:gd name="connsiteY3076" fmla="*/ 2187865 h 3960315"/>
              <a:gd name="connsiteX3077" fmla="*/ 1339730 w 3121079"/>
              <a:gd name="connsiteY3077" fmla="*/ 2234445 h 3960315"/>
              <a:gd name="connsiteX3078" fmla="*/ 1352037 w 3121079"/>
              <a:gd name="connsiteY3078" fmla="*/ 2246772 h 3960315"/>
              <a:gd name="connsiteX3079" fmla="*/ 1368153 w 3121079"/>
              <a:gd name="connsiteY3079" fmla="*/ 2262778 h 3960315"/>
              <a:gd name="connsiteX3080" fmla="*/ 1380410 w 3121079"/>
              <a:gd name="connsiteY3080" fmla="*/ 2275182 h 3960315"/>
              <a:gd name="connsiteX3081" fmla="*/ 1384536 w 3121079"/>
              <a:gd name="connsiteY3081" fmla="*/ 2291141 h 3960315"/>
              <a:gd name="connsiteX3082" fmla="*/ 1383917 w 3121079"/>
              <a:gd name="connsiteY3082" fmla="*/ 2292396 h 3960315"/>
              <a:gd name="connsiteX3083" fmla="*/ 1385658 w 3121079"/>
              <a:gd name="connsiteY3083" fmla="*/ 2293404 h 3960315"/>
              <a:gd name="connsiteX3084" fmla="*/ 1405534 w 3121079"/>
              <a:gd name="connsiteY3084" fmla="*/ 2309926 h 3960315"/>
              <a:gd name="connsiteX3085" fmla="*/ 1412822 w 3121079"/>
              <a:gd name="connsiteY3085" fmla="*/ 2323493 h 3960315"/>
              <a:gd name="connsiteX3086" fmla="*/ 1408492 w 3121079"/>
              <a:gd name="connsiteY3086" fmla="*/ 2333341 h 3960315"/>
              <a:gd name="connsiteX3087" fmla="*/ 1414932 w 3121079"/>
              <a:gd name="connsiteY3087" fmla="*/ 2330548 h 3960315"/>
              <a:gd name="connsiteX3088" fmla="*/ 1440183 w 3121079"/>
              <a:gd name="connsiteY3088" fmla="*/ 2373418 h 3960315"/>
              <a:gd name="connsiteX3089" fmla="*/ 1465311 w 3121079"/>
              <a:gd name="connsiteY3089" fmla="*/ 2405682 h 3960315"/>
              <a:gd name="connsiteX3090" fmla="*/ 1471058 w 3121079"/>
              <a:gd name="connsiteY3090" fmla="*/ 2407966 h 3960315"/>
              <a:gd name="connsiteX3091" fmla="*/ 1475476 w 3121079"/>
              <a:gd name="connsiteY3091" fmla="*/ 2415273 h 3960315"/>
              <a:gd name="connsiteX3092" fmla="*/ 1514135 w 3121079"/>
              <a:gd name="connsiteY3092" fmla="*/ 2456047 h 3960315"/>
              <a:gd name="connsiteX3093" fmla="*/ 1542093 w 3121079"/>
              <a:gd name="connsiteY3093" fmla="*/ 2498780 h 3960315"/>
              <a:gd name="connsiteX3094" fmla="*/ 1583357 w 3121079"/>
              <a:gd name="connsiteY3094" fmla="*/ 2567109 h 3960315"/>
              <a:gd name="connsiteX3095" fmla="*/ 1583947 w 3121079"/>
              <a:gd name="connsiteY3095" fmla="*/ 2572917 h 3960315"/>
              <a:gd name="connsiteX3096" fmla="*/ 1598140 w 3121079"/>
              <a:gd name="connsiteY3096" fmla="*/ 2576800 h 3960315"/>
              <a:gd name="connsiteX3097" fmla="*/ 1604390 w 3121079"/>
              <a:gd name="connsiteY3097" fmla="*/ 2540734 h 3960315"/>
              <a:gd name="connsiteX3098" fmla="*/ 1603225 w 3121079"/>
              <a:gd name="connsiteY3098" fmla="*/ 2511789 h 3960315"/>
              <a:gd name="connsiteX3099" fmla="*/ 1602262 w 3121079"/>
              <a:gd name="connsiteY3099" fmla="*/ 2501098 h 3960315"/>
              <a:gd name="connsiteX3100" fmla="*/ 1606141 w 3121079"/>
              <a:gd name="connsiteY3100" fmla="*/ 2488626 h 3960315"/>
              <a:gd name="connsiteX3101" fmla="*/ 1609566 w 3121079"/>
              <a:gd name="connsiteY3101" fmla="*/ 2461375 h 3960315"/>
              <a:gd name="connsiteX3102" fmla="*/ 1614006 w 3121079"/>
              <a:gd name="connsiteY3102" fmla="*/ 2456095 h 3960315"/>
              <a:gd name="connsiteX3103" fmla="*/ 1612219 w 3121079"/>
              <a:gd name="connsiteY3103" fmla="*/ 2449046 h 3960315"/>
              <a:gd name="connsiteX3104" fmla="*/ 1609756 w 3121079"/>
              <a:gd name="connsiteY3104" fmla="*/ 2387760 h 3960315"/>
              <a:gd name="connsiteX3105" fmla="*/ 1619528 w 3121079"/>
              <a:gd name="connsiteY3105" fmla="*/ 2361775 h 3960315"/>
              <a:gd name="connsiteX3106" fmla="*/ 1610971 w 3121079"/>
              <a:gd name="connsiteY3106" fmla="*/ 2355493 h 3960315"/>
              <a:gd name="connsiteX3107" fmla="*/ 1614513 w 3121079"/>
              <a:gd name="connsiteY3107" fmla="*/ 2338067 h 3960315"/>
              <a:gd name="connsiteX3108" fmla="*/ 1617899 w 3121079"/>
              <a:gd name="connsiteY3108" fmla="*/ 2336996 h 3960315"/>
              <a:gd name="connsiteX3109" fmla="*/ 1613499 w 3121079"/>
              <a:gd name="connsiteY3109" fmla="*/ 2328557 h 3960315"/>
              <a:gd name="connsiteX3110" fmla="*/ 1608746 w 3121079"/>
              <a:gd name="connsiteY3110" fmla="*/ 2327310 h 3960315"/>
              <a:gd name="connsiteX3111" fmla="*/ 1610704 w 3121079"/>
              <a:gd name="connsiteY3111" fmla="*/ 2310853 h 3960315"/>
              <a:gd name="connsiteX3112" fmla="*/ 1619462 w 3121079"/>
              <a:gd name="connsiteY3112" fmla="*/ 2305239 h 3960315"/>
              <a:gd name="connsiteX3113" fmla="*/ 1615812 w 3121079"/>
              <a:gd name="connsiteY3113" fmla="*/ 2293266 h 3960315"/>
              <a:gd name="connsiteX3114" fmla="*/ 1619874 w 3121079"/>
              <a:gd name="connsiteY3114" fmla="*/ 2287620 h 3960315"/>
              <a:gd name="connsiteX3115" fmla="*/ 1623721 w 3121079"/>
              <a:gd name="connsiteY3115" fmla="*/ 2280421 h 3960315"/>
              <a:gd name="connsiteX3116" fmla="*/ 1627064 w 3121079"/>
              <a:gd name="connsiteY3116" fmla="*/ 2272603 h 3960315"/>
              <a:gd name="connsiteX3117" fmla="*/ 1623881 w 3121079"/>
              <a:gd name="connsiteY3117" fmla="*/ 2278091 h 3960315"/>
              <a:gd name="connsiteX3118" fmla="*/ 1618269 w 3121079"/>
              <a:gd name="connsiteY3118" fmla="*/ 2269446 h 3960315"/>
              <a:gd name="connsiteX3119" fmla="*/ 1621745 w 3121079"/>
              <a:gd name="connsiteY3119" fmla="*/ 2263937 h 3960315"/>
              <a:gd name="connsiteX3120" fmla="*/ 1630673 w 3121079"/>
              <a:gd name="connsiteY3120" fmla="*/ 2250214 h 3960315"/>
              <a:gd name="connsiteX3121" fmla="*/ 1627805 w 3121079"/>
              <a:gd name="connsiteY3121" fmla="*/ 2238923 h 3960315"/>
              <a:gd name="connsiteX3122" fmla="*/ 1631488 w 3121079"/>
              <a:gd name="connsiteY3122" fmla="*/ 2234380 h 3960315"/>
              <a:gd name="connsiteX3123" fmla="*/ 1630086 w 3121079"/>
              <a:gd name="connsiteY3123" fmla="*/ 2232704 h 3960315"/>
              <a:gd name="connsiteX3124" fmla="*/ 1633560 w 3121079"/>
              <a:gd name="connsiteY3124" fmla="*/ 2215248 h 3960315"/>
              <a:gd name="connsiteX3125" fmla="*/ 1656037 w 3121079"/>
              <a:gd name="connsiteY3125" fmla="*/ 2169893 h 3960315"/>
              <a:gd name="connsiteX3126" fmla="*/ 1676580 w 3121079"/>
              <a:gd name="connsiteY3126" fmla="*/ 2139461 h 3960315"/>
              <a:gd name="connsiteX3127" fmla="*/ 1682614 w 3121079"/>
              <a:gd name="connsiteY3127" fmla="*/ 2136068 h 3960315"/>
              <a:gd name="connsiteX3128" fmla="*/ 1686408 w 3121079"/>
              <a:gd name="connsiteY3128" fmla="*/ 2128204 h 3960315"/>
              <a:gd name="connsiteX3129" fmla="*/ 1687262 w 3121079"/>
              <a:gd name="connsiteY3129" fmla="*/ 2124132 h 3960315"/>
              <a:gd name="connsiteX3130" fmla="*/ 1714933 w 3121079"/>
              <a:gd name="connsiteY3130" fmla="*/ 2106606 h 3960315"/>
              <a:gd name="connsiteX3131" fmla="*/ 1718792 w 3121079"/>
              <a:gd name="connsiteY3131" fmla="*/ 2097325 h 3960315"/>
              <a:gd name="connsiteX3132" fmla="*/ 1720963 w 3121079"/>
              <a:gd name="connsiteY3132" fmla="*/ 2091112 h 3960315"/>
              <a:gd name="connsiteX3133" fmla="*/ 1726322 w 3121079"/>
              <a:gd name="connsiteY3133" fmla="*/ 2039181 h 3960315"/>
              <a:gd name="connsiteX3134" fmla="*/ 1723646 w 3121079"/>
              <a:gd name="connsiteY3134" fmla="*/ 2015807 h 3960315"/>
              <a:gd name="connsiteX3135" fmla="*/ 1725073 w 3121079"/>
              <a:gd name="connsiteY3135" fmla="*/ 2011261 h 3960315"/>
              <a:gd name="connsiteX3136" fmla="*/ 1729144 w 3121079"/>
              <a:gd name="connsiteY3136" fmla="*/ 1996808 h 3960315"/>
              <a:gd name="connsiteX3137" fmla="*/ 1732101 w 3121079"/>
              <a:gd name="connsiteY3137" fmla="*/ 2007074 h 3960315"/>
              <a:gd name="connsiteX3138" fmla="*/ 1747101 w 3121079"/>
              <a:gd name="connsiteY3138" fmla="*/ 2086980 h 3960315"/>
              <a:gd name="connsiteX3139" fmla="*/ 1743431 w 3121079"/>
              <a:gd name="connsiteY3139" fmla="*/ 2102303 h 3960315"/>
              <a:gd name="connsiteX3140" fmla="*/ 1739307 w 3121079"/>
              <a:gd name="connsiteY3140" fmla="*/ 2109573 h 3960315"/>
              <a:gd name="connsiteX3141" fmla="*/ 1702435 w 3121079"/>
              <a:gd name="connsiteY3141" fmla="*/ 2144112 h 3960315"/>
              <a:gd name="connsiteX3142" fmla="*/ 1681310 w 3121079"/>
              <a:gd name="connsiteY3142" fmla="*/ 2176240 h 3960315"/>
              <a:gd name="connsiteX3143" fmla="*/ 1674635 w 3121079"/>
              <a:gd name="connsiteY3143" fmla="*/ 2189091 h 3960315"/>
              <a:gd name="connsiteX3144" fmla="*/ 1669390 w 3121079"/>
              <a:gd name="connsiteY3144" fmla="*/ 2205419 h 3960315"/>
              <a:gd name="connsiteX3145" fmla="*/ 1666560 w 3121079"/>
              <a:gd name="connsiteY3145" fmla="*/ 2213035 h 3960315"/>
              <a:gd name="connsiteX3146" fmla="*/ 1653782 w 3121079"/>
              <a:gd name="connsiteY3146" fmla="*/ 2239275 h 3960315"/>
              <a:gd name="connsiteX3147" fmla="*/ 1644183 w 3121079"/>
              <a:gd name="connsiteY3147" fmla="*/ 2234701 h 3960315"/>
              <a:gd name="connsiteX3148" fmla="*/ 1637828 w 3121079"/>
              <a:gd name="connsiteY3148" fmla="*/ 2243614 h 3960315"/>
              <a:gd name="connsiteX3149" fmla="*/ 1650662 w 3121079"/>
              <a:gd name="connsiteY3149" fmla="*/ 2246205 h 3960315"/>
              <a:gd name="connsiteX3150" fmla="*/ 1640757 w 3121079"/>
              <a:gd name="connsiteY3150" fmla="*/ 2288213 h 3960315"/>
              <a:gd name="connsiteX3151" fmla="*/ 1638949 w 3121079"/>
              <a:gd name="connsiteY3151" fmla="*/ 2291938 h 3960315"/>
              <a:gd name="connsiteX3152" fmla="*/ 1637512 w 3121079"/>
              <a:gd name="connsiteY3152" fmla="*/ 2301577 h 3960315"/>
              <a:gd name="connsiteX3153" fmla="*/ 1636035 w 3121079"/>
              <a:gd name="connsiteY3153" fmla="*/ 2314623 h 3960315"/>
              <a:gd name="connsiteX3154" fmla="*/ 1633458 w 3121079"/>
              <a:gd name="connsiteY3154" fmla="*/ 2322236 h 3960315"/>
              <a:gd name="connsiteX3155" fmla="*/ 1633720 w 3121079"/>
              <a:gd name="connsiteY3155" fmla="*/ 2370861 h 3960315"/>
              <a:gd name="connsiteX3156" fmla="*/ 1637404 w 3121079"/>
              <a:gd name="connsiteY3156" fmla="*/ 2398962 h 3960315"/>
              <a:gd name="connsiteX3157" fmla="*/ 1636269 w 3121079"/>
              <a:gd name="connsiteY3157" fmla="*/ 2434647 h 3960315"/>
              <a:gd name="connsiteX3158" fmla="*/ 1635562 w 3121079"/>
              <a:gd name="connsiteY3158" fmla="*/ 2440604 h 3960315"/>
              <a:gd name="connsiteX3159" fmla="*/ 1635397 w 3121079"/>
              <a:gd name="connsiteY3159" fmla="*/ 2448941 h 3960315"/>
              <a:gd name="connsiteX3160" fmla="*/ 1629642 w 3121079"/>
              <a:gd name="connsiteY3160" fmla="*/ 2469128 h 3960315"/>
              <a:gd name="connsiteX3161" fmla="*/ 1627073 w 3121079"/>
              <a:gd name="connsiteY3161" fmla="*/ 2486874 h 3960315"/>
              <a:gd name="connsiteX3162" fmla="*/ 1624641 w 3121079"/>
              <a:gd name="connsiteY3162" fmla="*/ 2504071 h 3960315"/>
              <a:gd name="connsiteX3163" fmla="*/ 1621784 w 3121079"/>
              <a:gd name="connsiteY3163" fmla="*/ 2526411 h 3960315"/>
              <a:gd name="connsiteX3164" fmla="*/ 1622609 w 3121079"/>
              <a:gd name="connsiteY3164" fmla="*/ 2537424 h 3960315"/>
              <a:gd name="connsiteX3165" fmla="*/ 1648354 w 3121079"/>
              <a:gd name="connsiteY3165" fmla="*/ 2685214 h 3960315"/>
              <a:gd name="connsiteX3166" fmla="*/ 1661741 w 3121079"/>
              <a:gd name="connsiteY3166" fmla="*/ 2731666 h 3960315"/>
              <a:gd name="connsiteX3167" fmla="*/ 1686179 w 3121079"/>
              <a:gd name="connsiteY3167" fmla="*/ 2772778 h 3960315"/>
              <a:gd name="connsiteX3168" fmla="*/ 1701978 w 3121079"/>
              <a:gd name="connsiteY3168" fmla="*/ 2796647 h 3960315"/>
              <a:gd name="connsiteX3169" fmla="*/ 1748130 w 3121079"/>
              <a:gd name="connsiteY3169" fmla="*/ 2862245 h 3960315"/>
              <a:gd name="connsiteX3170" fmla="*/ 1810300 w 3121079"/>
              <a:gd name="connsiteY3170" fmla="*/ 2981410 h 3960315"/>
              <a:gd name="connsiteX3171" fmla="*/ 1816487 w 3121079"/>
              <a:gd name="connsiteY3171" fmla="*/ 2998938 h 3960315"/>
              <a:gd name="connsiteX3172" fmla="*/ 1826326 w 3121079"/>
              <a:gd name="connsiteY3172" fmla="*/ 3044865 h 3960315"/>
              <a:gd name="connsiteX3173" fmla="*/ 1836856 w 3121079"/>
              <a:gd name="connsiteY3173" fmla="*/ 3084079 h 3960315"/>
              <a:gd name="connsiteX3174" fmla="*/ 1833538 w 3121079"/>
              <a:gd name="connsiteY3174" fmla="*/ 3090115 h 3960315"/>
              <a:gd name="connsiteX3175" fmla="*/ 1831699 w 3121079"/>
              <a:gd name="connsiteY3175" fmla="*/ 3090881 h 3960315"/>
              <a:gd name="connsiteX3176" fmla="*/ 1833325 w 3121079"/>
              <a:gd name="connsiteY3176" fmla="*/ 3091686 h 3960315"/>
              <a:gd name="connsiteX3177" fmla="*/ 1836847 w 3121079"/>
              <a:gd name="connsiteY3177" fmla="*/ 3091895 h 3960315"/>
              <a:gd name="connsiteX3178" fmla="*/ 1834929 w 3121079"/>
              <a:gd name="connsiteY3178" fmla="*/ 3104792 h 3960315"/>
              <a:gd name="connsiteX3179" fmla="*/ 1828569 w 3121079"/>
              <a:gd name="connsiteY3179" fmla="*/ 3101988 h 3960315"/>
              <a:gd name="connsiteX3180" fmla="*/ 1823296 w 3121079"/>
              <a:gd name="connsiteY3180" fmla="*/ 3091647 h 3960315"/>
              <a:gd name="connsiteX3181" fmla="*/ 1796301 w 3121079"/>
              <a:gd name="connsiteY3181" fmla="*/ 3011601 h 3960315"/>
              <a:gd name="connsiteX3182" fmla="*/ 1786504 w 3121079"/>
              <a:gd name="connsiteY3182" fmla="*/ 2984427 h 3960315"/>
              <a:gd name="connsiteX3183" fmla="*/ 1770588 w 3121079"/>
              <a:gd name="connsiteY3183" fmla="*/ 2935965 h 3960315"/>
              <a:gd name="connsiteX3184" fmla="*/ 1734715 w 3121079"/>
              <a:gd name="connsiteY3184" fmla="*/ 2888050 h 3960315"/>
              <a:gd name="connsiteX3185" fmla="*/ 1697919 w 3121079"/>
              <a:gd name="connsiteY3185" fmla="*/ 2815001 h 3960315"/>
              <a:gd name="connsiteX3186" fmla="*/ 1692527 w 3121079"/>
              <a:gd name="connsiteY3186" fmla="*/ 2801524 h 3960315"/>
              <a:gd name="connsiteX3187" fmla="*/ 1674883 w 3121079"/>
              <a:gd name="connsiteY3187" fmla="*/ 2772667 h 3960315"/>
              <a:gd name="connsiteX3188" fmla="*/ 1676326 w 3121079"/>
              <a:gd name="connsiteY3188" fmla="*/ 2772631 h 3960315"/>
              <a:gd name="connsiteX3189" fmla="*/ 1675665 w 3121079"/>
              <a:gd name="connsiteY3189" fmla="*/ 2772187 h 3960315"/>
              <a:gd name="connsiteX3190" fmla="*/ 1676073 w 3121079"/>
              <a:gd name="connsiteY3190" fmla="*/ 2771950 h 3960315"/>
              <a:gd name="connsiteX3191" fmla="*/ 1675550 w 3121079"/>
              <a:gd name="connsiteY3191" fmla="*/ 2772085 h 3960315"/>
              <a:gd name="connsiteX3192" fmla="*/ 1675527 w 3121079"/>
              <a:gd name="connsiteY3192" fmla="*/ 2772070 h 3960315"/>
              <a:gd name="connsiteX3193" fmla="*/ 1675508 w 3121079"/>
              <a:gd name="connsiteY3193" fmla="*/ 2772087 h 3960315"/>
              <a:gd name="connsiteX3194" fmla="*/ 1674641 w 3121079"/>
              <a:gd name="connsiteY3194" fmla="*/ 2771105 h 3960315"/>
              <a:gd name="connsiteX3195" fmla="*/ 1675783 w 3121079"/>
              <a:gd name="connsiteY3195" fmla="*/ 2761621 h 3960315"/>
              <a:gd name="connsiteX3196" fmla="*/ 1668269 w 3121079"/>
              <a:gd name="connsiteY3196" fmla="*/ 2765886 h 3960315"/>
              <a:gd name="connsiteX3197" fmla="*/ 1666598 w 3121079"/>
              <a:gd name="connsiteY3197" fmla="*/ 2761743 h 3960315"/>
              <a:gd name="connsiteX3198" fmla="*/ 1666592 w 3121079"/>
              <a:gd name="connsiteY3198" fmla="*/ 2761698 h 3960315"/>
              <a:gd name="connsiteX3199" fmla="*/ 1666424 w 3121079"/>
              <a:gd name="connsiteY3199" fmla="*/ 2760421 h 3960315"/>
              <a:gd name="connsiteX3200" fmla="*/ 1662631 w 3121079"/>
              <a:gd name="connsiteY3200" fmla="*/ 2759422 h 3960315"/>
              <a:gd name="connsiteX3201" fmla="*/ 1651748 w 3121079"/>
              <a:gd name="connsiteY3201" fmla="*/ 2735442 h 3960315"/>
              <a:gd name="connsiteX3202" fmla="*/ 1630510 w 3121079"/>
              <a:gd name="connsiteY3202" fmla="*/ 2696628 h 3960315"/>
              <a:gd name="connsiteX3203" fmla="*/ 1616991 w 3121079"/>
              <a:gd name="connsiteY3203" fmla="*/ 2671764 h 3960315"/>
              <a:gd name="connsiteX3204" fmla="*/ 1587567 w 3121079"/>
              <a:gd name="connsiteY3204" fmla="*/ 2600625 h 3960315"/>
              <a:gd name="connsiteX3205" fmla="*/ 1568747 w 3121079"/>
              <a:gd name="connsiteY3205" fmla="*/ 2574863 h 3960315"/>
              <a:gd name="connsiteX3206" fmla="*/ 1565324 w 3121079"/>
              <a:gd name="connsiteY3206" fmla="*/ 2567182 h 3960315"/>
              <a:gd name="connsiteX3207" fmla="*/ 1565489 w 3121079"/>
              <a:gd name="connsiteY3207" fmla="*/ 2561133 h 3960315"/>
              <a:gd name="connsiteX3208" fmla="*/ 1546531 w 3121079"/>
              <a:gd name="connsiteY3208" fmla="*/ 2561191 h 3960315"/>
              <a:gd name="connsiteX3209" fmla="*/ 1439877 w 3121079"/>
              <a:gd name="connsiteY3209" fmla="*/ 2567251 h 3960315"/>
              <a:gd name="connsiteX3210" fmla="*/ 1411782 w 3121079"/>
              <a:gd name="connsiteY3210" fmla="*/ 2587555 h 3960315"/>
              <a:gd name="connsiteX3211" fmla="*/ 1402639 w 3121079"/>
              <a:gd name="connsiteY3211" fmla="*/ 2593435 h 3960315"/>
              <a:gd name="connsiteX3212" fmla="*/ 1327375 w 3121079"/>
              <a:gd name="connsiteY3212" fmla="*/ 2640721 h 3960315"/>
              <a:gd name="connsiteX3213" fmla="*/ 1323492 w 3121079"/>
              <a:gd name="connsiteY3213" fmla="*/ 2648524 h 3960315"/>
              <a:gd name="connsiteX3214" fmla="*/ 1316093 w 3121079"/>
              <a:gd name="connsiteY3214" fmla="*/ 2655145 h 3960315"/>
              <a:gd name="connsiteX3215" fmla="*/ 1303942 w 3121079"/>
              <a:gd name="connsiteY3215" fmla="*/ 2662365 h 3960315"/>
              <a:gd name="connsiteX3216" fmla="*/ 1279591 w 3121079"/>
              <a:gd name="connsiteY3216" fmla="*/ 2680390 h 3960315"/>
              <a:gd name="connsiteX3217" fmla="*/ 1270151 w 3121079"/>
              <a:gd name="connsiteY3217" fmla="*/ 2682366 h 3960315"/>
              <a:gd name="connsiteX3218" fmla="*/ 1203757 w 3121079"/>
              <a:gd name="connsiteY3218" fmla="*/ 2763536 h 3960315"/>
              <a:gd name="connsiteX3219" fmla="*/ 1199764 w 3121079"/>
              <a:gd name="connsiteY3219" fmla="*/ 2768677 h 3960315"/>
              <a:gd name="connsiteX3220" fmla="*/ 1196585 w 3121079"/>
              <a:gd name="connsiteY3220" fmla="*/ 2775289 h 3960315"/>
              <a:gd name="connsiteX3221" fmla="*/ 1191891 w 3121079"/>
              <a:gd name="connsiteY3221" fmla="*/ 2780744 h 3960315"/>
              <a:gd name="connsiteX3222" fmla="*/ 1181682 w 3121079"/>
              <a:gd name="connsiteY3222" fmla="*/ 2787027 h 3960315"/>
              <a:gd name="connsiteX3223" fmla="*/ 1181196 w 3121079"/>
              <a:gd name="connsiteY3223" fmla="*/ 2787199 h 3960315"/>
              <a:gd name="connsiteX3224" fmla="*/ 1176922 w 3121079"/>
              <a:gd name="connsiteY3224" fmla="*/ 2795749 h 3960315"/>
              <a:gd name="connsiteX3225" fmla="*/ 1155826 w 3121079"/>
              <a:gd name="connsiteY3225" fmla="*/ 2829962 h 3960315"/>
              <a:gd name="connsiteX3226" fmla="*/ 1142064 w 3121079"/>
              <a:gd name="connsiteY3226" fmla="*/ 2853026 h 3960315"/>
              <a:gd name="connsiteX3227" fmla="*/ 1137895 w 3121079"/>
              <a:gd name="connsiteY3227" fmla="*/ 2864564 h 3960315"/>
              <a:gd name="connsiteX3228" fmla="*/ 1125976 w 3121079"/>
              <a:gd name="connsiteY3228" fmla="*/ 2884309 h 3960315"/>
              <a:gd name="connsiteX3229" fmla="*/ 1127455 w 3121079"/>
              <a:gd name="connsiteY3229" fmla="*/ 2891081 h 3960315"/>
              <a:gd name="connsiteX3230" fmla="*/ 1106960 w 3121079"/>
              <a:gd name="connsiteY3230" fmla="*/ 2936891 h 3960315"/>
              <a:gd name="connsiteX3231" fmla="*/ 1105475 w 3121079"/>
              <a:gd name="connsiteY3231" fmla="*/ 2945348 h 3960315"/>
              <a:gd name="connsiteX3232" fmla="*/ 1093031 w 3121079"/>
              <a:gd name="connsiteY3232" fmla="*/ 2976429 h 3960315"/>
              <a:gd name="connsiteX3233" fmla="*/ 1091661 w 3121079"/>
              <a:gd name="connsiteY3233" fmla="*/ 2982840 h 3960315"/>
              <a:gd name="connsiteX3234" fmla="*/ 1090318 w 3121079"/>
              <a:gd name="connsiteY3234" fmla="*/ 2991050 h 3960315"/>
              <a:gd name="connsiteX3235" fmla="*/ 1086521 w 3121079"/>
              <a:gd name="connsiteY3235" fmla="*/ 2998877 h 3960315"/>
              <a:gd name="connsiteX3236" fmla="*/ 1075276 w 3121079"/>
              <a:gd name="connsiteY3236" fmla="*/ 3009799 h 3960315"/>
              <a:gd name="connsiteX3237" fmla="*/ 1076599 w 3121079"/>
              <a:gd name="connsiteY3237" fmla="*/ 3017947 h 3960315"/>
              <a:gd name="connsiteX3238" fmla="*/ 1074481 w 3121079"/>
              <a:gd name="connsiteY3238" fmla="*/ 3027740 h 3960315"/>
              <a:gd name="connsiteX3239" fmla="*/ 1067749 w 3121079"/>
              <a:gd name="connsiteY3239" fmla="*/ 3039643 h 3960315"/>
              <a:gd name="connsiteX3240" fmla="*/ 1059789 w 3121079"/>
              <a:gd name="connsiteY3240" fmla="*/ 3047952 h 3960315"/>
              <a:gd name="connsiteX3241" fmla="*/ 1062237 w 3121079"/>
              <a:gd name="connsiteY3241" fmla="*/ 3055846 h 3960315"/>
              <a:gd name="connsiteX3242" fmla="*/ 1050895 w 3121079"/>
              <a:gd name="connsiteY3242" fmla="*/ 3066426 h 3960315"/>
              <a:gd name="connsiteX3243" fmla="*/ 1041352 w 3121079"/>
              <a:gd name="connsiteY3243" fmla="*/ 3077684 h 3960315"/>
              <a:gd name="connsiteX3244" fmla="*/ 1035162 w 3121079"/>
              <a:gd name="connsiteY3244" fmla="*/ 3078624 h 3960315"/>
              <a:gd name="connsiteX3245" fmla="*/ 1034462 w 3121079"/>
              <a:gd name="connsiteY3245" fmla="*/ 3085629 h 3960315"/>
              <a:gd name="connsiteX3246" fmla="*/ 1025780 w 3121079"/>
              <a:gd name="connsiteY3246" fmla="*/ 3101788 h 3960315"/>
              <a:gd name="connsiteX3247" fmla="*/ 1016680 w 3121079"/>
              <a:gd name="connsiteY3247" fmla="*/ 3112072 h 3960315"/>
              <a:gd name="connsiteX3248" fmla="*/ 1000543 w 3121079"/>
              <a:gd name="connsiteY3248" fmla="*/ 3132607 h 3960315"/>
              <a:gd name="connsiteX3249" fmla="*/ 975778 w 3121079"/>
              <a:gd name="connsiteY3249" fmla="*/ 3156111 h 3960315"/>
              <a:gd name="connsiteX3250" fmla="*/ 988701 w 3121079"/>
              <a:gd name="connsiteY3250" fmla="*/ 3152664 h 3960315"/>
              <a:gd name="connsiteX3251" fmla="*/ 1026669 w 3121079"/>
              <a:gd name="connsiteY3251" fmla="*/ 3131604 h 3960315"/>
              <a:gd name="connsiteX3252" fmla="*/ 1055792 w 3121079"/>
              <a:gd name="connsiteY3252" fmla="*/ 3099860 h 3960315"/>
              <a:gd name="connsiteX3253" fmla="*/ 1056339 w 3121079"/>
              <a:gd name="connsiteY3253" fmla="*/ 3094479 h 3960315"/>
              <a:gd name="connsiteX3254" fmla="*/ 1060140 w 3121079"/>
              <a:gd name="connsiteY3254" fmla="*/ 3085051 h 3960315"/>
              <a:gd name="connsiteX3255" fmla="*/ 1066230 w 3121079"/>
              <a:gd name="connsiteY3255" fmla="*/ 3074927 h 3960315"/>
              <a:gd name="connsiteX3256" fmla="*/ 1066530 w 3121079"/>
              <a:gd name="connsiteY3256" fmla="*/ 3069434 h 3960315"/>
              <a:gd name="connsiteX3257" fmla="*/ 1070560 w 3121079"/>
              <a:gd name="connsiteY3257" fmla="*/ 3059952 h 3960315"/>
              <a:gd name="connsiteX3258" fmla="*/ 1071422 w 3121079"/>
              <a:gd name="connsiteY3258" fmla="*/ 3050446 h 3960315"/>
              <a:gd name="connsiteX3259" fmla="*/ 1096001 w 3121079"/>
              <a:gd name="connsiteY3259" fmla="*/ 3011597 h 3960315"/>
              <a:gd name="connsiteX3260" fmla="*/ 1107065 w 3121079"/>
              <a:gd name="connsiteY3260" fmla="*/ 2989237 h 3960315"/>
              <a:gd name="connsiteX3261" fmla="*/ 1119126 w 3121079"/>
              <a:gd name="connsiteY3261" fmla="*/ 2936639 h 3960315"/>
              <a:gd name="connsiteX3262" fmla="*/ 1144840 w 3121079"/>
              <a:gd name="connsiteY3262" fmla="*/ 2896789 h 3960315"/>
              <a:gd name="connsiteX3263" fmla="*/ 1159479 w 3121079"/>
              <a:gd name="connsiteY3263" fmla="*/ 2869872 h 3960315"/>
              <a:gd name="connsiteX3264" fmla="*/ 1159837 w 3121079"/>
              <a:gd name="connsiteY3264" fmla="*/ 2866091 h 3960315"/>
              <a:gd name="connsiteX3265" fmla="*/ 1168106 w 3121079"/>
              <a:gd name="connsiteY3265" fmla="*/ 2853638 h 3960315"/>
              <a:gd name="connsiteX3266" fmla="*/ 1197655 w 3121079"/>
              <a:gd name="connsiteY3266" fmla="*/ 2814084 h 3960315"/>
              <a:gd name="connsiteX3267" fmla="*/ 1205676 w 3121079"/>
              <a:gd name="connsiteY3267" fmla="*/ 2802149 h 3960315"/>
              <a:gd name="connsiteX3268" fmla="*/ 1219016 w 3121079"/>
              <a:gd name="connsiteY3268" fmla="*/ 2783178 h 3960315"/>
              <a:gd name="connsiteX3269" fmla="*/ 1276353 w 3121079"/>
              <a:gd name="connsiteY3269" fmla="*/ 2714408 h 3960315"/>
              <a:gd name="connsiteX3270" fmla="*/ 1312251 w 3121079"/>
              <a:gd name="connsiteY3270" fmla="*/ 2691383 h 3960315"/>
              <a:gd name="connsiteX3271" fmla="*/ 1340595 w 3121079"/>
              <a:gd name="connsiteY3271" fmla="*/ 2671153 h 3960315"/>
              <a:gd name="connsiteX3272" fmla="*/ 1377755 w 3121079"/>
              <a:gd name="connsiteY3272" fmla="*/ 2644848 h 3960315"/>
              <a:gd name="connsiteX3273" fmla="*/ 1388003 w 3121079"/>
              <a:gd name="connsiteY3273" fmla="*/ 2636588 h 3960315"/>
              <a:gd name="connsiteX3274" fmla="*/ 1404720 w 3121079"/>
              <a:gd name="connsiteY3274" fmla="*/ 2626286 h 3960315"/>
              <a:gd name="connsiteX3275" fmla="*/ 1406705 w 3121079"/>
              <a:gd name="connsiteY3275" fmla="*/ 2626989 h 3960315"/>
              <a:gd name="connsiteX3276" fmla="*/ 1405823 w 3121079"/>
              <a:gd name="connsiteY3276" fmla="*/ 2625542 h 3960315"/>
              <a:gd name="connsiteX3277" fmla="*/ 1405812 w 3121079"/>
              <a:gd name="connsiteY3277" fmla="*/ 2625493 h 3960315"/>
              <a:gd name="connsiteX3278" fmla="*/ 1405811 w 3121079"/>
              <a:gd name="connsiteY3278" fmla="*/ 2625494 h 3960315"/>
              <a:gd name="connsiteX3279" fmla="*/ 1405472 w 3121079"/>
              <a:gd name="connsiteY3279" fmla="*/ 2624941 h 3960315"/>
              <a:gd name="connsiteX3280" fmla="*/ 1405464 w 3121079"/>
              <a:gd name="connsiteY3280" fmla="*/ 2624955 h 3960315"/>
              <a:gd name="connsiteX3281" fmla="*/ 1405459 w 3121079"/>
              <a:gd name="connsiteY3281" fmla="*/ 2624946 h 3960315"/>
              <a:gd name="connsiteX3282" fmla="*/ 1412792 w 3121079"/>
              <a:gd name="connsiteY3282" fmla="*/ 2622544 h 3960315"/>
              <a:gd name="connsiteX3283" fmla="*/ 1430716 w 3121079"/>
              <a:gd name="connsiteY3283" fmla="*/ 2618989 h 3960315"/>
              <a:gd name="connsiteX3284" fmla="*/ 1436517 w 3121079"/>
              <a:gd name="connsiteY3284" fmla="*/ 2613972 h 3960315"/>
              <a:gd name="connsiteX3285" fmla="*/ 1451659 w 3121079"/>
              <a:gd name="connsiteY3285" fmla="*/ 2609324 h 3960315"/>
              <a:gd name="connsiteX3286" fmla="*/ 1574693 w 3121079"/>
              <a:gd name="connsiteY3286" fmla="*/ 2656440 h 3960315"/>
              <a:gd name="connsiteX3287" fmla="*/ 1624301 w 3121079"/>
              <a:gd name="connsiteY3287" fmla="*/ 2742016 h 3960315"/>
              <a:gd name="connsiteX3288" fmla="*/ 1622016 w 3121079"/>
              <a:gd name="connsiteY3288" fmla="*/ 2767217 h 3960315"/>
              <a:gd name="connsiteX3289" fmla="*/ 1603749 w 3121079"/>
              <a:gd name="connsiteY3289" fmla="*/ 2752746 h 3960315"/>
              <a:gd name="connsiteX3290" fmla="*/ 1582539 w 3121079"/>
              <a:gd name="connsiteY3290" fmla="*/ 2712246 h 3960315"/>
              <a:gd name="connsiteX3291" fmla="*/ 1582546 w 3121079"/>
              <a:gd name="connsiteY3291" fmla="*/ 2712243 h 3960315"/>
              <a:gd name="connsiteX3292" fmla="*/ 1582556 w 3121079"/>
              <a:gd name="connsiteY3292" fmla="*/ 2712239 h 3960315"/>
              <a:gd name="connsiteX3293" fmla="*/ 1578214 w 3121079"/>
              <a:gd name="connsiteY3293" fmla="*/ 2708789 h 3960315"/>
              <a:gd name="connsiteX3294" fmla="*/ 1522931 w 3121079"/>
              <a:gd name="connsiteY3294" fmla="*/ 2644531 h 3960315"/>
              <a:gd name="connsiteX3295" fmla="*/ 1335060 w 3121079"/>
              <a:gd name="connsiteY3295" fmla="*/ 2694797 h 3960315"/>
              <a:gd name="connsiteX3296" fmla="*/ 1283880 w 3121079"/>
              <a:gd name="connsiteY3296" fmla="*/ 2733121 h 3960315"/>
              <a:gd name="connsiteX3297" fmla="*/ 1231643 w 3121079"/>
              <a:gd name="connsiteY3297" fmla="*/ 2802391 h 3960315"/>
              <a:gd name="connsiteX3298" fmla="*/ 1226581 w 3121079"/>
              <a:gd name="connsiteY3298" fmla="*/ 2812528 h 3960315"/>
              <a:gd name="connsiteX3299" fmla="*/ 1215772 w 3121079"/>
              <a:gd name="connsiteY3299" fmla="*/ 2821563 h 3960315"/>
              <a:gd name="connsiteX3300" fmla="*/ 1201252 w 3121079"/>
              <a:gd name="connsiteY3300" fmla="*/ 2835436 h 3960315"/>
              <a:gd name="connsiteX3301" fmla="*/ 1195720 w 3121079"/>
              <a:gd name="connsiteY3301" fmla="*/ 2846693 h 3960315"/>
              <a:gd name="connsiteX3302" fmla="*/ 1186262 w 3121079"/>
              <a:gd name="connsiteY3302" fmla="*/ 2856090 h 3960315"/>
              <a:gd name="connsiteX3303" fmla="*/ 1183042 w 3121079"/>
              <a:gd name="connsiteY3303" fmla="*/ 2862812 h 3960315"/>
              <a:gd name="connsiteX3304" fmla="*/ 1172956 w 3121079"/>
              <a:gd name="connsiteY3304" fmla="*/ 2884196 h 3960315"/>
              <a:gd name="connsiteX3305" fmla="*/ 1167289 w 3121079"/>
              <a:gd name="connsiteY3305" fmla="*/ 2896267 h 3960315"/>
              <a:gd name="connsiteX3306" fmla="*/ 1162098 w 3121079"/>
              <a:gd name="connsiteY3306" fmla="*/ 2899290 h 3960315"/>
              <a:gd name="connsiteX3307" fmla="*/ 1151410 w 3121079"/>
              <a:gd name="connsiteY3307" fmla="*/ 2919006 h 3960315"/>
              <a:gd name="connsiteX3308" fmla="*/ 1149456 w 3121079"/>
              <a:gd name="connsiteY3308" fmla="*/ 2922675 h 3960315"/>
              <a:gd name="connsiteX3309" fmla="*/ 1144234 w 3121079"/>
              <a:gd name="connsiteY3309" fmla="*/ 2947168 h 3960315"/>
              <a:gd name="connsiteX3310" fmla="*/ 1125857 w 3121079"/>
              <a:gd name="connsiteY3310" fmla="*/ 2988615 h 3960315"/>
              <a:gd name="connsiteX3311" fmla="*/ 1106008 w 3121079"/>
              <a:gd name="connsiteY3311" fmla="*/ 3034628 h 3960315"/>
              <a:gd name="connsiteX3312" fmla="*/ 1099524 w 3121079"/>
              <a:gd name="connsiteY3312" fmla="*/ 3050187 h 3960315"/>
              <a:gd name="connsiteX3313" fmla="*/ 1088610 w 3121079"/>
              <a:gd name="connsiteY3313" fmla="*/ 3068905 h 3960315"/>
              <a:gd name="connsiteX3314" fmla="*/ 1089957 w 3121079"/>
              <a:gd name="connsiteY3314" fmla="*/ 3081389 h 3960315"/>
              <a:gd name="connsiteX3315" fmla="*/ 1076593 w 3121079"/>
              <a:gd name="connsiteY3315" fmla="*/ 3101171 h 3960315"/>
              <a:gd name="connsiteX3316" fmla="*/ 1067184 w 3121079"/>
              <a:gd name="connsiteY3316" fmla="*/ 3112758 h 3960315"/>
              <a:gd name="connsiteX3317" fmla="*/ 1064586 w 3121079"/>
              <a:gd name="connsiteY3317" fmla="*/ 3121465 h 3960315"/>
              <a:gd name="connsiteX3318" fmla="*/ 1042853 w 3121079"/>
              <a:gd name="connsiteY3318" fmla="*/ 3144954 h 3960315"/>
              <a:gd name="connsiteX3319" fmla="*/ 941919 w 3121079"/>
              <a:gd name="connsiteY3319" fmla="*/ 3189840 h 3960315"/>
              <a:gd name="connsiteX3320" fmla="*/ 919611 w 3121079"/>
              <a:gd name="connsiteY3320" fmla="*/ 3186515 h 3960315"/>
              <a:gd name="connsiteX3321" fmla="*/ 919458 w 3121079"/>
              <a:gd name="connsiteY3321" fmla="*/ 3174608 h 3960315"/>
              <a:gd name="connsiteX3322" fmla="*/ 911449 w 3121079"/>
              <a:gd name="connsiteY3322" fmla="*/ 3170605 h 3960315"/>
              <a:gd name="connsiteX3323" fmla="*/ 912776 w 3121079"/>
              <a:gd name="connsiteY3323" fmla="*/ 3175303 h 3960315"/>
              <a:gd name="connsiteX3324" fmla="*/ 906575 w 3121079"/>
              <a:gd name="connsiteY3324" fmla="*/ 3176343 h 3960315"/>
              <a:gd name="connsiteX3325" fmla="*/ 898662 w 3121079"/>
              <a:gd name="connsiteY3325" fmla="*/ 3179755 h 3960315"/>
              <a:gd name="connsiteX3326" fmla="*/ 893498 w 3121079"/>
              <a:gd name="connsiteY3326" fmla="*/ 3179241 h 3960315"/>
              <a:gd name="connsiteX3327" fmla="*/ 866685 w 3121079"/>
              <a:gd name="connsiteY3327" fmla="*/ 3162774 h 3960315"/>
              <a:gd name="connsiteX3328" fmla="*/ 857659 w 3121079"/>
              <a:gd name="connsiteY3328" fmla="*/ 3163901 h 3960315"/>
              <a:gd name="connsiteX3329" fmla="*/ 840231 w 3121079"/>
              <a:gd name="connsiteY3329" fmla="*/ 3151100 h 3960315"/>
              <a:gd name="connsiteX3330" fmla="*/ 825529 w 3121079"/>
              <a:gd name="connsiteY3330" fmla="*/ 3151972 h 3960315"/>
              <a:gd name="connsiteX3331" fmla="*/ 819989 w 3121079"/>
              <a:gd name="connsiteY3331" fmla="*/ 3147109 h 3960315"/>
              <a:gd name="connsiteX3332" fmla="*/ 782509 w 3121079"/>
              <a:gd name="connsiteY3332" fmla="*/ 3135885 h 3960315"/>
              <a:gd name="connsiteX3333" fmla="*/ 744121 w 3121079"/>
              <a:gd name="connsiteY3333" fmla="*/ 3101255 h 3960315"/>
              <a:gd name="connsiteX3334" fmla="*/ 734072 w 3121079"/>
              <a:gd name="connsiteY3334" fmla="*/ 3088284 h 3960315"/>
              <a:gd name="connsiteX3335" fmla="*/ 675019 w 3121079"/>
              <a:gd name="connsiteY3335" fmla="*/ 3002170 h 3960315"/>
              <a:gd name="connsiteX3336" fmla="*/ 666350 w 3121079"/>
              <a:gd name="connsiteY3336" fmla="*/ 2983832 h 3960315"/>
              <a:gd name="connsiteX3337" fmla="*/ 651665 w 3121079"/>
              <a:gd name="connsiteY3337" fmla="*/ 2964269 h 3960315"/>
              <a:gd name="connsiteX3338" fmla="*/ 633754 w 3121079"/>
              <a:gd name="connsiteY3338" fmla="*/ 2918691 h 3960315"/>
              <a:gd name="connsiteX3339" fmla="*/ 627213 w 3121079"/>
              <a:gd name="connsiteY3339" fmla="*/ 2911823 h 3960315"/>
              <a:gd name="connsiteX3340" fmla="*/ 630879 w 3121079"/>
              <a:gd name="connsiteY3340" fmla="*/ 2908640 h 3960315"/>
              <a:gd name="connsiteX3341" fmla="*/ 642797 w 3121079"/>
              <a:gd name="connsiteY3341" fmla="*/ 2913384 h 3960315"/>
              <a:gd name="connsiteX3342" fmla="*/ 681736 w 3121079"/>
              <a:gd name="connsiteY3342" fmla="*/ 2971008 h 3960315"/>
              <a:gd name="connsiteX3343" fmla="*/ 647387 w 3121079"/>
              <a:gd name="connsiteY3343" fmla="*/ 2877898 h 3960315"/>
              <a:gd name="connsiteX3344" fmla="*/ 650133 w 3121079"/>
              <a:gd name="connsiteY3344" fmla="*/ 2879709 h 3960315"/>
              <a:gd name="connsiteX3345" fmla="*/ 650090 w 3121079"/>
              <a:gd name="connsiteY3345" fmla="*/ 2881765 h 3960315"/>
              <a:gd name="connsiteX3346" fmla="*/ 663889 w 3121079"/>
              <a:gd name="connsiteY3346" fmla="*/ 2885918 h 3960315"/>
              <a:gd name="connsiteX3347" fmla="*/ 703900 w 3121079"/>
              <a:gd name="connsiteY3347" fmla="*/ 2944376 h 3960315"/>
              <a:gd name="connsiteX3348" fmla="*/ 700194 w 3121079"/>
              <a:gd name="connsiteY3348" fmla="*/ 2951957 h 3960315"/>
              <a:gd name="connsiteX3349" fmla="*/ 708691 w 3121079"/>
              <a:gd name="connsiteY3349" fmla="*/ 2964380 h 3960315"/>
              <a:gd name="connsiteX3350" fmla="*/ 732718 w 3121079"/>
              <a:gd name="connsiteY3350" fmla="*/ 2988598 h 3960315"/>
              <a:gd name="connsiteX3351" fmla="*/ 776293 w 3121079"/>
              <a:gd name="connsiteY3351" fmla="*/ 3052547 h 3960315"/>
              <a:gd name="connsiteX3352" fmla="*/ 808583 w 3121079"/>
              <a:gd name="connsiteY3352" fmla="*/ 3085603 h 3960315"/>
              <a:gd name="connsiteX3353" fmla="*/ 807077 w 3121079"/>
              <a:gd name="connsiteY3353" fmla="*/ 3094735 h 3960315"/>
              <a:gd name="connsiteX3354" fmla="*/ 820742 w 3121079"/>
              <a:gd name="connsiteY3354" fmla="*/ 3099037 h 3960315"/>
              <a:gd name="connsiteX3355" fmla="*/ 834575 w 3121079"/>
              <a:gd name="connsiteY3355" fmla="*/ 3117869 h 3960315"/>
              <a:gd name="connsiteX3356" fmla="*/ 837943 w 3121079"/>
              <a:gd name="connsiteY3356" fmla="*/ 3116710 h 3960315"/>
              <a:gd name="connsiteX3357" fmla="*/ 848778 w 3121079"/>
              <a:gd name="connsiteY3357" fmla="*/ 3124968 h 3960315"/>
              <a:gd name="connsiteX3358" fmla="*/ 863472 w 3121079"/>
              <a:gd name="connsiteY3358" fmla="*/ 3132504 h 3960315"/>
              <a:gd name="connsiteX3359" fmla="*/ 908930 w 3121079"/>
              <a:gd name="connsiteY3359" fmla="*/ 3141263 h 3960315"/>
              <a:gd name="connsiteX3360" fmla="*/ 915810 w 3121079"/>
              <a:gd name="connsiteY3360" fmla="*/ 3146339 h 3960315"/>
              <a:gd name="connsiteX3361" fmla="*/ 941725 w 3121079"/>
              <a:gd name="connsiteY3361" fmla="*/ 3149231 h 3960315"/>
              <a:gd name="connsiteX3362" fmla="*/ 996478 w 3121079"/>
              <a:gd name="connsiteY3362" fmla="*/ 3119863 h 3960315"/>
              <a:gd name="connsiteX3363" fmla="*/ 1000480 w 3121079"/>
              <a:gd name="connsiteY3363" fmla="*/ 3107877 h 3960315"/>
              <a:gd name="connsiteX3364" fmla="*/ 1002556 w 3121079"/>
              <a:gd name="connsiteY3364" fmla="*/ 3098843 h 3960315"/>
              <a:gd name="connsiteX3365" fmla="*/ 1033389 w 3121079"/>
              <a:gd name="connsiteY3365" fmla="*/ 3057448 h 3960315"/>
              <a:gd name="connsiteX3366" fmla="*/ 1040198 w 3121079"/>
              <a:gd name="connsiteY3366" fmla="*/ 3043095 h 3960315"/>
              <a:gd name="connsiteX3367" fmla="*/ 1045945 w 3121079"/>
              <a:gd name="connsiteY3367" fmla="*/ 3030267 h 3960315"/>
              <a:gd name="connsiteX3368" fmla="*/ 1047435 w 3121079"/>
              <a:gd name="connsiteY3368" fmla="*/ 3027487 h 3960315"/>
              <a:gd name="connsiteX3369" fmla="*/ 1057196 w 3121079"/>
              <a:gd name="connsiteY3369" fmla="*/ 3013016 h 3960315"/>
              <a:gd name="connsiteX3370" fmla="*/ 1068392 w 3121079"/>
              <a:gd name="connsiteY3370" fmla="*/ 2978331 h 3960315"/>
              <a:gd name="connsiteX3371" fmla="*/ 1070145 w 3121079"/>
              <a:gd name="connsiteY3371" fmla="*/ 2973484 h 3960315"/>
              <a:gd name="connsiteX3372" fmla="*/ 1076630 w 3121079"/>
              <a:gd name="connsiteY3372" fmla="*/ 2957735 h 3960315"/>
              <a:gd name="connsiteX3373" fmla="*/ 1091408 w 3121079"/>
              <a:gd name="connsiteY3373" fmla="*/ 2912352 h 3960315"/>
              <a:gd name="connsiteX3374" fmla="*/ 1098198 w 3121079"/>
              <a:gd name="connsiteY3374" fmla="*/ 2898179 h 3960315"/>
              <a:gd name="connsiteX3375" fmla="*/ 1101902 w 3121079"/>
              <a:gd name="connsiteY3375" fmla="*/ 2893839 h 3960315"/>
              <a:gd name="connsiteX3376" fmla="*/ 1104312 w 3121079"/>
              <a:gd name="connsiteY3376" fmla="*/ 2880728 h 3960315"/>
              <a:gd name="connsiteX3377" fmla="*/ 1106094 w 3121079"/>
              <a:gd name="connsiteY3377" fmla="*/ 2873850 h 3960315"/>
              <a:gd name="connsiteX3378" fmla="*/ 1115930 w 3121079"/>
              <a:gd name="connsiteY3378" fmla="*/ 2860607 h 3960315"/>
              <a:gd name="connsiteX3379" fmla="*/ 1120487 w 3121079"/>
              <a:gd name="connsiteY3379" fmla="*/ 2848210 h 3960315"/>
              <a:gd name="connsiteX3380" fmla="*/ 1125913 w 3121079"/>
              <a:gd name="connsiteY3380" fmla="*/ 2836977 h 3960315"/>
              <a:gd name="connsiteX3381" fmla="*/ 1134782 w 3121079"/>
              <a:gd name="connsiteY3381" fmla="*/ 2827127 h 3960315"/>
              <a:gd name="connsiteX3382" fmla="*/ 1135085 w 3121079"/>
              <a:gd name="connsiteY3382" fmla="*/ 2819042 h 3960315"/>
              <a:gd name="connsiteX3383" fmla="*/ 1157309 w 3121079"/>
              <a:gd name="connsiteY3383" fmla="*/ 2792463 h 3960315"/>
              <a:gd name="connsiteX3384" fmla="*/ 1188172 w 3121079"/>
              <a:gd name="connsiteY3384" fmla="*/ 2738840 h 3960315"/>
              <a:gd name="connsiteX3385" fmla="*/ 1198797 w 3121079"/>
              <a:gd name="connsiteY3385" fmla="*/ 2725934 h 3960315"/>
              <a:gd name="connsiteX3386" fmla="*/ 1256402 w 3121079"/>
              <a:gd name="connsiteY3386" fmla="*/ 2669884 h 3960315"/>
              <a:gd name="connsiteX3387" fmla="*/ 1308413 w 3121079"/>
              <a:gd name="connsiteY3387" fmla="*/ 2638150 h 3960315"/>
              <a:gd name="connsiteX3388" fmla="*/ 1412615 w 3121079"/>
              <a:gd name="connsiteY3388" fmla="*/ 2565787 h 3960315"/>
              <a:gd name="connsiteX3389" fmla="*/ 1506539 w 3121079"/>
              <a:gd name="connsiteY3389" fmla="*/ 2528681 h 3960315"/>
              <a:gd name="connsiteX3390" fmla="*/ 1527271 w 3121079"/>
              <a:gd name="connsiteY3390" fmla="*/ 2529866 h 3960315"/>
              <a:gd name="connsiteX3391" fmla="*/ 1507711 w 3121079"/>
              <a:gd name="connsiteY3391" fmla="*/ 2491743 h 3960315"/>
              <a:gd name="connsiteX3392" fmla="*/ 1406828 w 3121079"/>
              <a:gd name="connsiteY3392" fmla="*/ 2360906 h 3960315"/>
              <a:gd name="connsiteX3393" fmla="*/ 1399525 w 3121079"/>
              <a:gd name="connsiteY3393" fmla="*/ 2339475 h 3960315"/>
              <a:gd name="connsiteX3394" fmla="*/ 1399713 w 3121079"/>
              <a:gd name="connsiteY3394" fmla="*/ 2333054 h 3960315"/>
              <a:gd name="connsiteX3395" fmla="*/ 1403468 w 3121079"/>
              <a:gd name="connsiteY3395" fmla="*/ 2338508 h 3960315"/>
              <a:gd name="connsiteX3396" fmla="*/ 1404197 w 3121079"/>
              <a:gd name="connsiteY3396" fmla="*/ 2327834 h 3960315"/>
              <a:gd name="connsiteX3397" fmla="*/ 1405374 w 3121079"/>
              <a:gd name="connsiteY3397" fmla="*/ 2325749 h 3960315"/>
              <a:gd name="connsiteX3398" fmla="*/ 1403886 w 3121079"/>
              <a:gd name="connsiteY3398" fmla="*/ 2326832 h 3960315"/>
              <a:gd name="connsiteX3399" fmla="*/ 1403402 w 3121079"/>
              <a:gd name="connsiteY3399" fmla="*/ 2326871 h 3960315"/>
              <a:gd name="connsiteX3400" fmla="*/ 1403469 w 3121079"/>
              <a:gd name="connsiteY3400" fmla="*/ 2327131 h 3960315"/>
              <a:gd name="connsiteX3401" fmla="*/ 1394742 w 3121079"/>
              <a:gd name="connsiteY3401" fmla="*/ 2335895 h 3960315"/>
              <a:gd name="connsiteX3402" fmla="*/ 1388529 w 3121079"/>
              <a:gd name="connsiteY3402" fmla="*/ 2319597 h 3960315"/>
              <a:gd name="connsiteX3403" fmla="*/ 1365991 w 3121079"/>
              <a:gd name="connsiteY3403" fmla="*/ 2291931 h 3960315"/>
              <a:gd name="connsiteX3404" fmla="*/ 1359679 w 3121079"/>
              <a:gd name="connsiteY3404" fmla="*/ 2288384 h 3960315"/>
              <a:gd name="connsiteX3405" fmla="*/ 1352073 w 3121079"/>
              <a:gd name="connsiteY3405" fmla="*/ 2285005 h 3960315"/>
              <a:gd name="connsiteX3406" fmla="*/ 1340502 w 3121079"/>
              <a:gd name="connsiteY3406" fmla="*/ 2268385 h 3960315"/>
              <a:gd name="connsiteX3407" fmla="*/ 1334386 w 3121079"/>
              <a:gd name="connsiteY3407" fmla="*/ 2266132 h 3960315"/>
              <a:gd name="connsiteX3408" fmla="*/ 1323638 w 3121079"/>
              <a:gd name="connsiteY3408" fmla="*/ 2250731 h 3960315"/>
              <a:gd name="connsiteX3409" fmla="*/ 1318915 w 3121079"/>
              <a:gd name="connsiteY3409" fmla="*/ 2248271 h 3960315"/>
              <a:gd name="connsiteX3410" fmla="*/ 1311650 w 3121079"/>
              <a:gd name="connsiteY3410" fmla="*/ 2238697 h 3960315"/>
              <a:gd name="connsiteX3411" fmla="*/ 1300407 w 3121079"/>
              <a:gd name="connsiteY3411" fmla="*/ 2233019 h 3960315"/>
              <a:gd name="connsiteX3412" fmla="*/ 1295679 w 3121079"/>
              <a:gd name="connsiteY3412" fmla="*/ 2231171 h 3960315"/>
              <a:gd name="connsiteX3413" fmla="*/ 1290653 w 3121079"/>
              <a:gd name="connsiteY3413" fmla="*/ 2224524 h 3960315"/>
              <a:gd name="connsiteX3414" fmla="*/ 1277527 w 3121079"/>
              <a:gd name="connsiteY3414" fmla="*/ 2218942 h 3960315"/>
              <a:gd name="connsiteX3415" fmla="*/ 1261916 w 3121079"/>
              <a:gd name="connsiteY3415" fmla="*/ 2209903 h 3960315"/>
              <a:gd name="connsiteX3416" fmla="*/ 1257454 w 3121079"/>
              <a:gd name="connsiteY3416" fmla="*/ 2206729 h 3960315"/>
              <a:gd name="connsiteX3417" fmla="*/ 1242544 w 3121079"/>
              <a:gd name="connsiteY3417" fmla="*/ 2194078 h 3960315"/>
              <a:gd name="connsiteX3418" fmla="*/ 1215150 w 3121079"/>
              <a:gd name="connsiteY3418" fmla="*/ 2184509 h 3960315"/>
              <a:gd name="connsiteX3419" fmla="*/ 1207868 w 3121079"/>
              <a:gd name="connsiteY3419" fmla="*/ 2182964 h 3960315"/>
              <a:gd name="connsiteX3420" fmla="*/ 1199763 w 3121079"/>
              <a:gd name="connsiteY3420" fmla="*/ 2174866 h 3960315"/>
              <a:gd name="connsiteX3421" fmla="*/ 1140623 w 3121079"/>
              <a:gd name="connsiteY3421" fmla="*/ 2175610 h 3960315"/>
              <a:gd name="connsiteX3422" fmla="*/ 1018426 w 3121079"/>
              <a:gd name="connsiteY3422" fmla="*/ 2219712 h 3960315"/>
              <a:gd name="connsiteX3423" fmla="*/ 948533 w 3121079"/>
              <a:gd name="connsiteY3423" fmla="*/ 2209191 h 3960315"/>
              <a:gd name="connsiteX3424" fmla="*/ 897505 w 3121079"/>
              <a:gd name="connsiteY3424" fmla="*/ 2198365 h 3960315"/>
              <a:gd name="connsiteX3425" fmla="*/ 886548 w 3121079"/>
              <a:gd name="connsiteY3425" fmla="*/ 2192422 h 3960315"/>
              <a:gd name="connsiteX3426" fmla="*/ 873614 w 3121079"/>
              <a:gd name="connsiteY3426" fmla="*/ 2187335 h 3960315"/>
              <a:gd name="connsiteX3427" fmla="*/ 863830 w 3121079"/>
              <a:gd name="connsiteY3427" fmla="*/ 2183159 h 3960315"/>
              <a:gd name="connsiteX3428" fmla="*/ 849504 w 3121079"/>
              <a:gd name="connsiteY3428" fmla="*/ 2177746 h 3960315"/>
              <a:gd name="connsiteX3429" fmla="*/ 836046 w 3121079"/>
              <a:gd name="connsiteY3429" fmla="*/ 2170277 h 3960315"/>
              <a:gd name="connsiteX3430" fmla="*/ 835222 w 3121079"/>
              <a:gd name="connsiteY3430" fmla="*/ 2167839 h 3960315"/>
              <a:gd name="connsiteX3431" fmla="*/ 826746 w 3121079"/>
              <a:gd name="connsiteY3431" fmla="*/ 2166633 h 3960315"/>
              <a:gd name="connsiteX3432" fmla="*/ 814110 w 3121079"/>
              <a:gd name="connsiteY3432" fmla="*/ 2161067 h 3960315"/>
              <a:gd name="connsiteX3433" fmla="*/ 811194 w 3121079"/>
              <a:gd name="connsiteY3433" fmla="*/ 2159666 h 3960315"/>
              <a:gd name="connsiteX3434" fmla="*/ 799875 w 3121079"/>
              <a:gd name="connsiteY3434" fmla="*/ 2152684 h 3960315"/>
              <a:gd name="connsiteX3435" fmla="*/ 799123 w 3121079"/>
              <a:gd name="connsiteY3435" fmla="*/ 2150847 h 3960315"/>
              <a:gd name="connsiteX3436" fmla="*/ 800255 w 3121079"/>
              <a:gd name="connsiteY3436" fmla="*/ 2154840 h 3960315"/>
              <a:gd name="connsiteX3437" fmla="*/ 787231 w 3121079"/>
              <a:gd name="connsiteY3437" fmla="*/ 2148857 h 3960315"/>
              <a:gd name="connsiteX3438" fmla="*/ 777568 w 3121079"/>
              <a:gd name="connsiteY3438" fmla="*/ 2140668 h 3960315"/>
              <a:gd name="connsiteX3439" fmla="*/ 756428 w 3121079"/>
              <a:gd name="connsiteY3439" fmla="*/ 2125122 h 3960315"/>
              <a:gd name="connsiteX3440" fmla="*/ 761413 w 3121079"/>
              <a:gd name="connsiteY3440" fmla="*/ 2117950 h 3960315"/>
              <a:gd name="connsiteX3441" fmla="*/ 748365 w 3121079"/>
              <a:gd name="connsiteY3441" fmla="*/ 2118036 h 3960315"/>
              <a:gd name="connsiteX3442" fmla="*/ 734028 w 3121079"/>
              <a:gd name="connsiteY3442" fmla="*/ 2104663 h 3960315"/>
              <a:gd name="connsiteX3443" fmla="*/ 734030 w 3121079"/>
              <a:gd name="connsiteY3443" fmla="*/ 2104658 h 3960315"/>
              <a:gd name="connsiteX3444" fmla="*/ 734035 w 3121079"/>
              <a:gd name="connsiteY3444" fmla="*/ 2104660 h 3960315"/>
              <a:gd name="connsiteX3445" fmla="*/ 734032 w 3121079"/>
              <a:gd name="connsiteY3445" fmla="*/ 2104652 h 3960315"/>
              <a:gd name="connsiteX3446" fmla="*/ 734800 w 3121079"/>
              <a:gd name="connsiteY3446" fmla="*/ 2102661 h 3960315"/>
              <a:gd name="connsiteX3447" fmla="*/ 733590 w 3121079"/>
              <a:gd name="connsiteY3447" fmla="*/ 2103711 h 3960315"/>
              <a:gd name="connsiteX3448" fmla="*/ 733503 w 3121079"/>
              <a:gd name="connsiteY3448" fmla="*/ 2103516 h 3960315"/>
              <a:gd name="connsiteX3449" fmla="*/ 732962 w 3121079"/>
              <a:gd name="connsiteY3449" fmla="*/ 2104264 h 3960315"/>
              <a:gd name="connsiteX3450" fmla="*/ 724301 w 3121079"/>
              <a:gd name="connsiteY3450" fmla="*/ 2099434 h 3960315"/>
              <a:gd name="connsiteX3451" fmla="*/ 713880 w 3121079"/>
              <a:gd name="connsiteY3451" fmla="*/ 2088878 h 3960315"/>
              <a:gd name="connsiteX3452" fmla="*/ 709981 w 3121079"/>
              <a:gd name="connsiteY3452" fmla="*/ 2083900 h 3960315"/>
              <a:gd name="connsiteX3453" fmla="*/ 700005 w 3121079"/>
              <a:gd name="connsiteY3453" fmla="*/ 2069146 h 3960315"/>
              <a:gd name="connsiteX3454" fmla="*/ 699137 w 3121079"/>
              <a:gd name="connsiteY3454" fmla="*/ 2064973 h 3960315"/>
              <a:gd name="connsiteX3455" fmla="*/ 656215 w 3121079"/>
              <a:gd name="connsiteY3455" fmla="*/ 2013001 h 3960315"/>
              <a:gd name="connsiteX3456" fmla="*/ 651427 w 3121079"/>
              <a:gd name="connsiteY3456" fmla="*/ 2013387 h 3960315"/>
              <a:gd name="connsiteX3457" fmla="*/ 642800 w 3121079"/>
              <a:gd name="connsiteY3457" fmla="*/ 2004847 h 3960315"/>
              <a:gd name="connsiteX3458" fmla="*/ 636373 w 3121079"/>
              <a:gd name="connsiteY3458" fmla="*/ 1997057 h 3960315"/>
              <a:gd name="connsiteX3459" fmla="*/ 638871 w 3121079"/>
              <a:gd name="connsiteY3459" fmla="*/ 1993211 h 3960315"/>
              <a:gd name="connsiteX3460" fmla="*/ 638489 w 3121079"/>
              <a:gd name="connsiteY3460" fmla="*/ 1990695 h 3960315"/>
              <a:gd name="connsiteX3461" fmla="*/ 639712 w 3121079"/>
              <a:gd name="connsiteY3461" fmla="*/ 1988610 h 3960315"/>
              <a:gd name="connsiteX3462" fmla="*/ 638363 w 3121079"/>
              <a:gd name="connsiteY3462" fmla="*/ 1989886 h 3960315"/>
              <a:gd name="connsiteX3463" fmla="*/ 637736 w 3121079"/>
              <a:gd name="connsiteY3463" fmla="*/ 1989716 h 3960315"/>
              <a:gd name="connsiteX3464" fmla="*/ 637897 w 3121079"/>
              <a:gd name="connsiteY3464" fmla="*/ 1990319 h 3960315"/>
              <a:gd name="connsiteX3465" fmla="*/ 629539 w 3121079"/>
              <a:gd name="connsiteY3465" fmla="*/ 1989619 h 3960315"/>
              <a:gd name="connsiteX3466" fmla="*/ 617097 w 3121079"/>
              <a:gd name="connsiteY3466" fmla="*/ 1983386 h 3960315"/>
              <a:gd name="connsiteX3467" fmla="*/ 622195 w 3121079"/>
              <a:gd name="connsiteY3467" fmla="*/ 1977847 h 3960315"/>
              <a:gd name="connsiteX3468" fmla="*/ 598552 w 3121079"/>
              <a:gd name="connsiteY3468" fmla="*/ 1969522 h 3960315"/>
              <a:gd name="connsiteX3469" fmla="*/ 590638 w 3121079"/>
              <a:gd name="connsiteY3469" fmla="*/ 1962224 h 3960315"/>
              <a:gd name="connsiteX3470" fmla="*/ 576367 w 3121079"/>
              <a:gd name="connsiteY3470" fmla="*/ 1959038 h 3960315"/>
              <a:gd name="connsiteX3471" fmla="*/ 581730 w 3121079"/>
              <a:gd name="connsiteY3471" fmla="*/ 1975595 h 3960315"/>
              <a:gd name="connsiteX3472" fmla="*/ 604333 w 3121079"/>
              <a:gd name="connsiteY3472" fmla="*/ 2041674 h 3960315"/>
              <a:gd name="connsiteX3473" fmla="*/ 606812 w 3121079"/>
              <a:gd name="connsiteY3473" fmla="*/ 2065125 h 3960315"/>
              <a:gd name="connsiteX3474" fmla="*/ 610986 w 3121079"/>
              <a:gd name="connsiteY3474" fmla="*/ 2062161 h 3960315"/>
              <a:gd name="connsiteX3475" fmla="*/ 616847 w 3121079"/>
              <a:gd name="connsiteY3475" fmla="*/ 2075930 h 3960315"/>
              <a:gd name="connsiteX3476" fmla="*/ 614987 w 3121079"/>
              <a:gd name="connsiteY3476" fmla="*/ 2079313 h 3960315"/>
              <a:gd name="connsiteX3477" fmla="*/ 619817 w 3121079"/>
              <a:gd name="connsiteY3477" fmla="*/ 2087219 h 3960315"/>
              <a:gd name="connsiteX3478" fmla="*/ 624454 w 3121079"/>
              <a:gd name="connsiteY3478" fmla="*/ 2102214 h 3960315"/>
              <a:gd name="connsiteX3479" fmla="*/ 615696 w 3121079"/>
              <a:gd name="connsiteY3479" fmla="*/ 2136223 h 3960315"/>
              <a:gd name="connsiteX3480" fmla="*/ 603037 w 3121079"/>
              <a:gd name="connsiteY3480" fmla="*/ 2142063 h 3960315"/>
              <a:gd name="connsiteX3481" fmla="*/ 613368 w 3121079"/>
              <a:gd name="connsiteY3481" fmla="*/ 2145127 h 3960315"/>
              <a:gd name="connsiteX3482" fmla="*/ 616090 w 3121079"/>
              <a:gd name="connsiteY3482" fmla="*/ 2142213 h 3960315"/>
              <a:gd name="connsiteX3483" fmla="*/ 618067 w 3121079"/>
              <a:gd name="connsiteY3483" fmla="*/ 2146949 h 3960315"/>
              <a:gd name="connsiteX3484" fmla="*/ 618074 w 3121079"/>
              <a:gd name="connsiteY3484" fmla="*/ 2146966 h 3960315"/>
              <a:gd name="connsiteX3485" fmla="*/ 622936 w 3121079"/>
              <a:gd name="connsiteY3485" fmla="*/ 2150209 h 3960315"/>
              <a:gd name="connsiteX3486" fmla="*/ 615585 w 3121079"/>
              <a:gd name="connsiteY3486" fmla="*/ 2161327 h 3960315"/>
              <a:gd name="connsiteX3487" fmla="*/ 620451 w 3121079"/>
              <a:gd name="connsiteY3487" fmla="*/ 2169904 h 3960315"/>
              <a:gd name="connsiteX3488" fmla="*/ 618035 w 3121079"/>
              <a:gd name="connsiteY3488" fmla="*/ 2170725 h 3960315"/>
              <a:gd name="connsiteX3489" fmla="*/ 613682 w 3121079"/>
              <a:gd name="connsiteY3489" fmla="*/ 2177610 h 3960315"/>
              <a:gd name="connsiteX3490" fmla="*/ 617562 w 3121079"/>
              <a:gd name="connsiteY3490" fmla="*/ 2194010 h 3960315"/>
              <a:gd name="connsiteX3491" fmla="*/ 609266 w 3121079"/>
              <a:gd name="connsiteY3491" fmla="*/ 2200717 h 3960315"/>
              <a:gd name="connsiteX3492" fmla="*/ 607217 w 3121079"/>
              <a:gd name="connsiteY3492" fmla="*/ 2200668 h 3960315"/>
              <a:gd name="connsiteX3493" fmla="*/ 612553 w 3121079"/>
              <a:gd name="connsiteY3493" fmla="*/ 2202334 h 3960315"/>
              <a:gd name="connsiteX3494" fmla="*/ 609815 w 3121079"/>
              <a:gd name="connsiteY3494" fmla="*/ 2214050 h 3960315"/>
              <a:gd name="connsiteX3495" fmla="*/ 590445 w 3121079"/>
              <a:gd name="connsiteY3495" fmla="*/ 2228791 h 3960315"/>
              <a:gd name="connsiteX3496" fmla="*/ 586267 w 3121079"/>
              <a:gd name="connsiteY3496" fmla="*/ 2232766 h 3960315"/>
              <a:gd name="connsiteX3497" fmla="*/ 508671 w 3121079"/>
              <a:gd name="connsiteY3497" fmla="*/ 2189958 h 3960315"/>
              <a:gd name="connsiteX3498" fmla="*/ 500104 w 3121079"/>
              <a:gd name="connsiteY3498" fmla="*/ 2181680 h 3960315"/>
              <a:gd name="connsiteX3499" fmla="*/ 493823 w 3121079"/>
              <a:gd name="connsiteY3499" fmla="*/ 2172479 h 3960315"/>
              <a:gd name="connsiteX3500" fmla="*/ 481281 w 3121079"/>
              <a:gd name="connsiteY3500" fmla="*/ 2164780 h 3960315"/>
              <a:gd name="connsiteX3501" fmla="*/ 446922 w 3121079"/>
              <a:gd name="connsiteY3501" fmla="*/ 2130998 h 3960315"/>
              <a:gd name="connsiteX3502" fmla="*/ 448398 w 3121079"/>
              <a:gd name="connsiteY3502" fmla="*/ 2137771 h 3960315"/>
              <a:gd name="connsiteX3503" fmla="*/ 446118 w 3121079"/>
              <a:gd name="connsiteY3503" fmla="*/ 2157500 h 3960315"/>
              <a:gd name="connsiteX3504" fmla="*/ 429991 w 3121079"/>
              <a:gd name="connsiteY3504" fmla="*/ 2187921 h 3960315"/>
              <a:gd name="connsiteX3505" fmla="*/ 423557 w 3121079"/>
              <a:gd name="connsiteY3505" fmla="*/ 2199153 h 3960315"/>
              <a:gd name="connsiteX3506" fmla="*/ 421471 w 3121079"/>
              <a:gd name="connsiteY3506" fmla="*/ 2207295 h 3960315"/>
              <a:gd name="connsiteX3507" fmla="*/ 405543 w 3121079"/>
              <a:gd name="connsiteY3507" fmla="*/ 2231672 h 3960315"/>
              <a:gd name="connsiteX3508" fmla="*/ 370456 w 3121079"/>
              <a:gd name="connsiteY3508" fmla="*/ 2254261 h 3960315"/>
              <a:gd name="connsiteX3509" fmla="*/ 371644 w 3121079"/>
              <a:gd name="connsiteY3509" fmla="*/ 2259148 h 3960315"/>
              <a:gd name="connsiteX3510" fmla="*/ 350708 w 3121079"/>
              <a:gd name="connsiteY3510" fmla="*/ 2266275 h 3960315"/>
              <a:gd name="connsiteX3511" fmla="*/ 324115 w 3121079"/>
              <a:gd name="connsiteY3511" fmla="*/ 2257419 h 3960315"/>
              <a:gd name="connsiteX3512" fmla="*/ 325725 w 3121079"/>
              <a:gd name="connsiteY3512" fmla="*/ 2242224 h 3960315"/>
              <a:gd name="connsiteX3513" fmla="*/ 319270 w 3121079"/>
              <a:gd name="connsiteY3513" fmla="*/ 2235150 h 3960315"/>
              <a:gd name="connsiteX3514" fmla="*/ 314977 w 3121079"/>
              <a:gd name="connsiteY3514" fmla="*/ 2205250 h 3960315"/>
              <a:gd name="connsiteX3515" fmla="*/ 315119 w 3121079"/>
              <a:gd name="connsiteY3515" fmla="*/ 2198562 h 3960315"/>
              <a:gd name="connsiteX3516" fmla="*/ 312219 w 3121079"/>
              <a:gd name="connsiteY3516" fmla="*/ 2142480 h 3960315"/>
              <a:gd name="connsiteX3517" fmla="*/ 337917 w 3121079"/>
              <a:gd name="connsiteY3517" fmla="*/ 2114890 h 3960315"/>
              <a:gd name="connsiteX3518" fmla="*/ 339574 w 3121079"/>
              <a:gd name="connsiteY3518" fmla="*/ 2129348 h 3960315"/>
              <a:gd name="connsiteX3519" fmla="*/ 343361 w 3121079"/>
              <a:gd name="connsiteY3519" fmla="*/ 2243222 h 3960315"/>
              <a:gd name="connsiteX3520" fmla="*/ 353211 w 3121079"/>
              <a:gd name="connsiteY3520" fmla="*/ 2243657 h 3960315"/>
              <a:gd name="connsiteX3521" fmla="*/ 357266 w 3121079"/>
              <a:gd name="connsiteY3521" fmla="*/ 2243808 h 3960315"/>
              <a:gd name="connsiteX3522" fmla="*/ 370805 w 3121079"/>
              <a:gd name="connsiteY3522" fmla="*/ 2232456 h 3960315"/>
              <a:gd name="connsiteX3523" fmla="*/ 407836 w 3121079"/>
              <a:gd name="connsiteY3523" fmla="*/ 2181905 h 3960315"/>
              <a:gd name="connsiteX3524" fmla="*/ 419310 w 3121079"/>
              <a:gd name="connsiteY3524" fmla="*/ 2172455 h 3960315"/>
              <a:gd name="connsiteX3525" fmla="*/ 414015 w 3121079"/>
              <a:gd name="connsiteY3525" fmla="*/ 2171059 h 3960315"/>
              <a:gd name="connsiteX3526" fmla="*/ 422716 w 3121079"/>
              <a:gd name="connsiteY3526" fmla="*/ 2151709 h 3960315"/>
              <a:gd name="connsiteX3527" fmla="*/ 424627 w 3121079"/>
              <a:gd name="connsiteY3527" fmla="*/ 2140492 h 3960315"/>
              <a:gd name="connsiteX3528" fmla="*/ 440281 w 3121079"/>
              <a:gd name="connsiteY3528" fmla="*/ 2108905 h 3960315"/>
              <a:gd name="connsiteX3529" fmla="*/ 442369 w 3121079"/>
              <a:gd name="connsiteY3529" fmla="*/ 2064059 h 3960315"/>
              <a:gd name="connsiteX3530" fmla="*/ 431498 w 3121079"/>
              <a:gd name="connsiteY3530" fmla="*/ 1985761 h 3960315"/>
              <a:gd name="connsiteX3531" fmla="*/ 438259 w 3121079"/>
              <a:gd name="connsiteY3531" fmla="*/ 1952332 h 3960315"/>
              <a:gd name="connsiteX3532" fmla="*/ 437889 w 3121079"/>
              <a:gd name="connsiteY3532" fmla="*/ 1940415 h 3960315"/>
              <a:gd name="connsiteX3533" fmla="*/ 413149 w 3121079"/>
              <a:gd name="connsiteY3533" fmla="*/ 1990876 h 3960315"/>
              <a:gd name="connsiteX3534" fmla="*/ 408329 w 3121079"/>
              <a:gd name="connsiteY3534" fmla="*/ 2000345 h 3960315"/>
              <a:gd name="connsiteX3535" fmla="*/ 397210 w 3121079"/>
              <a:gd name="connsiteY3535" fmla="*/ 2018306 h 3960315"/>
              <a:gd name="connsiteX3536" fmla="*/ 349675 w 3121079"/>
              <a:gd name="connsiteY3536" fmla="*/ 2082975 h 3960315"/>
              <a:gd name="connsiteX3537" fmla="*/ 344070 w 3121079"/>
              <a:gd name="connsiteY3537" fmla="*/ 2094280 h 3960315"/>
              <a:gd name="connsiteX3538" fmla="*/ 333573 w 3121079"/>
              <a:gd name="connsiteY3538" fmla="*/ 2102257 h 3960315"/>
              <a:gd name="connsiteX3539" fmla="*/ 315618 w 3121079"/>
              <a:gd name="connsiteY3539" fmla="*/ 2115277 h 3960315"/>
              <a:gd name="connsiteX3540" fmla="*/ 305338 w 3121079"/>
              <a:gd name="connsiteY3540" fmla="*/ 2116518 h 3960315"/>
              <a:gd name="connsiteX3541" fmla="*/ 299457 w 3121079"/>
              <a:gd name="connsiteY3541" fmla="*/ 2116001 h 3960315"/>
              <a:gd name="connsiteX3542" fmla="*/ 267577 w 3121079"/>
              <a:gd name="connsiteY3542" fmla="*/ 2114246 h 3960315"/>
              <a:gd name="connsiteX3543" fmla="*/ 266798 w 3121079"/>
              <a:gd name="connsiteY3543" fmla="*/ 2103844 h 3960315"/>
              <a:gd name="connsiteX3544" fmla="*/ 257979 w 3121079"/>
              <a:gd name="connsiteY3544" fmla="*/ 2077371 h 3960315"/>
              <a:gd name="connsiteX3545" fmla="*/ 268763 w 3121079"/>
              <a:gd name="connsiteY3545" fmla="*/ 2074711 h 3960315"/>
              <a:gd name="connsiteX3546" fmla="*/ 256823 w 3121079"/>
              <a:gd name="connsiteY3546" fmla="*/ 2066775 h 3960315"/>
              <a:gd name="connsiteX3547" fmla="*/ 255557 w 3121079"/>
              <a:gd name="connsiteY3547" fmla="*/ 2029485 h 3960315"/>
              <a:gd name="connsiteX3548" fmla="*/ 264609 w 3121079"/>
              <a:gd name="connsiteY3548" fmla="*/ 1985413 h 3960315"/>
              <a:gd name="connsiteX3549" fmla="*/ 309023 w 3121079"/>
              <a:gd name="connsiteY3549" fmla="*/ 1900512 h 3960315"/>
              <a:gd name="connsiteX3550" fmla="*/ 337221 w 3121079"/>
              <a:gd name="connsiteY3550" fmla="*/ 1870429 h 3960315"/>
              <a:gd name="connsiteX3551" fmla="*/ 355974 w 3121079"/>
              <a:gd name="connsiteY3551" fmla="*/ 1857388 h 3960315"/>
              <a:gd name="connsiteX3552" fmla="*/ 378874 w 3121079"/>
              <a:gd name="connsiteY3552" fmla="*/ 1845471 h 3960315"/>
              <a:gd name="connsiteX3553" fmla="*/ 384831 w 3121079"/>
              <a:gd name="connsiteY3553" fmla="*/ 1843463 h 3960315"/>
              <a:gd name="connsiteX3554" fmla="*/ 385965 w 3121079"/>
              <a:gd name="connsiteY3554" fmla="*/ 1861974 h 3960315"/>
              <a:gd name="connsiteX3555" fmla="*/ 371627 w 3121079"/>
              <a:gd name="connsiteY3555" fmla="*/ 1871664 h 3960315"/>
              <a:gd name="connsiteX3556" fmla="*/ 350250 w 3121079"/>
              <a:gd name="connsiteY3556" fmla="*/ 1884953 h 3960315"/>
              <a:gd name="connsiteX3557" fmla="*/ 326843 w 3121079"/>
              <a:gd name="connsiteY3557" fmla="*/ 1903465 h 3960315"/>
              <a:gd name="connsiteX3558" fmla="*/ 318990 w 3121079"/>
              <a:gd name="connsiteY3558" fmla="*/ 1909541 h 3960315"/>
              <a:gd name="connsiteX3559" fmla="*/ 318190 w 3121079"/>
              <a:gd name="connsiteY3559" fmla="*/ 1911172 h 3960315"/>
              <a:gd name="connsiteX3560" fmla="*/ 320657 w 3121079"/>
              <a:gd name="connsiteY3560" fmla="*/ 1912408 h 3960315"/>
              <a:gd name="connsiteX3561" fmla="*/ 290331 w 3121079"/>
              <a:gd name="connsiteY3561" fmla="*/ 1970030 h 3960315"/>
              <a:gd name="connsiteX3562" fmla="*/ 286162 w 3121079"/>
              <a:gd name="connsiteY3562" fmla="*/ 1971429 h 3960315"/>
              <a:gd name="connsiteX3563" fmla="*/ 284051 w 3121079"/>
              <a:gd name="connsiteY3563" fmla="*/ 1970567 h 3960315"/>
              <a:gd name="connsiteX3564" fmla="*/ 283628 w 3121079"/>
              <a:gd name="connsiteY3564" fmla="*/ 1980416 h 3960315"/>
              <a:gd name="connsiteX3565" fmla="*/ 277037 w 3121079"/>
              <a:gd name="connsiteY3565" fmla="*/ 1980637 h 3960315"/>
              <a:gd name="connsiteX3566" fmla="*/ 286025 w 3121079"/>
              <a:gd name="connsiteY3566" fmla="*/ 1986786 h 3960315"/>
              <a:gd name="connsiteX3567" fmla="*/ 279083 w 3121079"/>
              <a:gd name="connsiteY3567" fmla="*/ 2004965 h 3960315"/>
              <a:gd name="connsiteX3568" fmla="*/ 281353 w 3121079"/>
              <a:gd name="connsiteY3568" fmla="*/ 2013730 h 3960315"/>
              <a:gd name="connsiteX3569" fmla="*/ 274641 w 3121079"/>
              <a:gd name="connsiteY3569" fmla="*/ 2054952 h 3960315"/>
              <a:gd name="connsiteX3570" fmla="*/ 278842 w 3121079"/>
              <a:gd name="connsiteY3570" fmla="*/ 2075284 h 3960315"/>
              <a:gd name="connsiteX3571" fmla="*/ 284498 w 3121079"/>
              <a:gd name="connsiteY3571" fmla="*/ 2100625 h 3960315"/>
              <a:gd name="connsiteX3572" fmla="*/ 309674 w 3121079"/>
              <a:gd name="connsiteY3572" fmla="*/ 2093366 h 3960315"/>
              <a:gd name="connsiteX3573" fmla="*/ 338814 w 3121079"/>
              <a:gd name="connsiteY3573" fmla="*/ 2064055 h 3960315"/>
              <a:gd name="connsiteX3574" fmla="*/ 351006 w 3121079"/>
              <a:gd name="connsiteY3574" fmla="*/ 2047537 h 3960315"/>
              <a:gd name="connsiteX3575" fmla="*/ 353707 w 3121079"/>
              <a:gd name="connsiteY3575" fmla="*/ 2042030 h 3960315"/>
              <a:gd name="connsiteX3576" fmla="*/ 411800 w 3121079"/>
              <a:gd name="connsiteY3576" fmla="*/ 1875085 h 3960315"/>
              <a:gd name="connsiteX3577" fmla="*/ 411556 w 3121079"/>
              <a:gd name="connsiteY3577" fmla="*/ 1854669 h 3960315"/>
              <a:gd name="connsiteX3578" fmla="*/ 405883 w 3121079"/>
              <a:gd name="connsiteY3578" fmla="*/ 1833659 h 3960315"/>
              <a:gd name="connsiteX3579" fmla="*/ 416054 w 3121079"/>
              <a:gd name="connsiteY3579" fmla="*/ 1822609 h 3960315"/>
              <a:gd name="connsiteX3580" fmla="*/ 425478 w 3121079"/>
              <a:gd name="connsiteY3580" fmla="*/ 1838865 h 3960315"/>
              <a:gd name="connsiteX3581" fmla="*/ 438322 w 3121079"/>
              <a:gd name="connsiteY3581" fmla="*/ 1870115 h 3960315"/>
              <a:gd name="connsiteX3582" fmla="*/ 438718 w 3121079"/>
              <a:gd name="connsiteY3582" fmla="*/ 1903727 h 3960315"/>
              <a:gd name="connsiteX3583" fmla="*/ 437802 w 3121079"/>
              <a:gd name="connsiteY3583" fmla="*/ 1916495 h 3960315"/>
              <a:gd name="connsiteX3584" fmla="*/ 436648 w 3121079"/>
              <a:gd name="connsiteY3584" fmla="*/ 1928824 h 3960315"/>
              <a:gd name="connsiteX3585" fmla="*/ 433259 w 3121079"/>
              <a:gd name="connsiteY3585" fmla="*/ 1929896 h 3960315"/>
              <a:gd name="connsiteX3586" fmla="*/ 440560 w 3121079"/>
              <a:gd name="connsiteY3586" fmla="*/ 1930175 h 3960315"/>
              <a:gd name="connsiteX3587" fmla="*/ 456469 w 3121079"/>
              <a:gd name="connsiteY3587" fmla="*/ 1927587 h 3960315"/>
              <a:gd name="connsiteX3588" fmla="*/ 461414 w 3121079"/>
              <a:gd name="connsiteY3588" fmla="*/ 1946310 h 3960315"/>
              <a:gd name="connsiteX3589" fmla="*/ 459116 w 3121079"/>
              <a:gd name="connsiteY3589" fmla="*/ 1959128 h 3960315"/>
              <a:gd name="connsiteX3590" fmla="*/ 460105 w 3121079"/>
              <a:gd name="connsiteY3590" fmla="*/ 1973925 h 3960315"/>
              <a:gd name="connsiteX3591" fmla="*/ 457495 w 3121079"/>
              <a:gd name="connsiteY3591" fmla="*/ 1982617 h 3960315"/>
              <a:gd name="connsiteX3592" fmla="*/ 455404 w 3121079"/>
              <a:gd name="connsiteY3592" fmla="*/ 2000119 h 3960315"/>
              <a:gd name="connsiteX3593" fmla="*/ 456160 w 3121079"/>
              <a:gd name="connsiteY3593" fmla="*/ 2018057 h 3960315"/>
              <a:gd name="connsiteX3594" fmla="*/ 458109 w 3121079"/>
              <a:gd name="connsiteY3594" fmla="*/ 2047607 h 3960315"/>
              <a:gd name="connsiteX3595" fmla="*/ 460531 w 3121079"/>
              <a:gd name="connsiteY3595" fmla="*/ 2054406 h 3960315"/>
              <a:gd name="connsiteX3596" fmla="*/ 468555 w 3121079"/>
              <a:gd name="connsiteY3596" fmla="*/ 2087215 h 3960315"/>
              <a:gd name="connsiteX3597" fmla="*/ 464826 w 3121079"/>
              <a:gd name="connsiteY3597" fmla="*/ 2091433 h 3960315"/>
              <a:gd name="connsiteX3598" fmla="*/ 473321 w 3121079"/>
              <a:gd name="connsiteY3598" fmla="*/ 2101187 h 3960315"/>
              <a:gd name="connsiteX3599" fmla="*/ 522298 w 3121079"/>
              <a:gd name="connsiteY3599" fmla="*/ 2174303 h 3960315"/>
              <a:gd name="connsiteX3600" fmla="*/ 582044 w 3121079"/>
              <a:gd name="connsiteY3600" fmla="*/ 2218027 h 3960315"/>
              <a:gd name="connsiteX3601" fmla="*/ 582078 w 3121079"/>
              <a:gd name="connsiteY3601" fmla="*/ 2213078 h 3960315"/>
              <a:gd name="connsiteX3602" fmla="*/ 588459 w 3121079"/>
              <a:gd name="connsiteY3602" fmla="*/ 2203258 h 3960315"/>
              <a:gd name="connsiteX3603" fmla="*/ 600498 w 3121079"/>
              <a:gd name="connsiteY3603" fmla="*/ 2142570 h 3960315"/>
              <a:gd name="connsiteX3604" fmla="*/ 599276 w 3121079"/>
              <a:gd name="connsiteY3604" fmla="*/ 2115249 h 3960315"/>
              <a:gd name="connsiteX3605" fmla="*/ 601076 w 3121079"/>
              <a:gd name="connsiteY3605" fmla="*/ 2111546 h 3960315"/>
              <a:gd name="connsiteX3606" fmla="*/ 596388 w 3121079"/>
              <a:gd name="connsiteY3606" fmla="*/ 2106290 h 3960315"/>
              <a:gd name="connsiteX3607" fmla="*/ 597856 w 3121079"/>
              <a:gd name="connsiteY3607" fmla="*/ 2090827 h 3960315"/>
              <a:gd name="connsiteX3608" fmla="*/ 593374 w 3121079"/>
              <a:gd name="connsiteY3608" fmla="*/ 2058447 h 3960315"/>
              <a:gd name="connsiteX3609" fmla="*/ 590382 w 3121079"/>
              <a:gd name="connsiteY3609" fmla="*/ 2048824 h 3960315"/>
              <a:gd name="connsiteX3610" fmla="*/ 573165 w 3121079"/>
              <a:gd name="connsiteY3610" fmla="*/ 2005964 h 3960315"/>
              <a:gd name="connsiteX3611" fmla="*/ 567072 w 3121079"/>
              <a:gd name="connsiteY3611" fmla="*/ 1994840 h 3960315"/>
              <a:gd name="connsiteX3612" fmla="*/ 567296 w 3121079"/>
              <a:gd name="connsiteY3612" fmla="*/ 1989035 h 3960315"/>
              <a:gd name="connsiteX3613" fmla="*/ 527515 w 3121079"/>
              <a:gd name="connsiteY3613" fmla="*/ 1918442 h 3960315"/>
              <a:gd name="connsiteX3614" fmla="*/ 521603 w 3121079"/>
              <a:gd name="connsiteY3614" fmla="*/ 1909383 h 3960315"/>
              <a:gd name="connsiteX3615" fmla="*/ 502334 w 3121079"/>
              <a:gd name="connsiteY3615" fmla="*/ 1883759 h 3960315"/>
              <a:gd name="connsiteX3616" fmla="*/ 486442 w 3121079"/>
              <a:gd name="connsiteY3616" fmla="*/ 1849847 h 3960315"/>
              <a:gd name="connsiteX3617" fmla="*/ 472799 w 3121079"/>
              <a:gd name="connsiteY3617" fmla="*/ 1836921 h 3960315"/>
              <a:gd name="connsiteX3618" fmla="*/ 476129 w 3121079"/>
              <a:gd name="connsiteY3618" fmla="*/ 1862344 h 3960315"/>
              <a:gd name="connsiteX3619" fmla="*/ 482828 w 3121079"/>
              <a:gd name="connsiteY3619" fmla="*/ 1881860 h 3960315"/>
              <a:gd name="connsiteX3620" fmla="*/ 488727 w 3121079"/>
              <a:gd name="connsiteY3620" fmla="*/ 1907049 h 3960315"/>
              <a:gd name="connsiteX3621" fmla="*/ 492859 w 3121079"/>
              <a:gd name="connsiteY3621" fmla="*/ 1919498 h 3960315"/>
              <a:gd name="connsiteX3622" fmla="*/ 499314 w 3121079"/>
              <a:gd name="connsiteY3622" fmla="*/ 1938655 h 3960315"/>
              <a:gd name="connsiteX3623" fmla="*/ 500038 w 3121079"/>
              <a:gd name="connsiteY3623" fmla="*/ 1942694 h 3960315"/>
              <a:gd name="connsiteX3624" fmla="*/ 494022 w 3121079"/>
              <a:gd name="connsiteY3624" fmla="*/ 1950140 h 3960315"/>
              <a:gd name="connsiteX3625" fmla="*/ 499733 w 3121079"/>
              <a:gd name="connsiteY3625" fmla="*/ 1948132 h 3960315"/>
              <a:gd name="connsiteX3626" fmla="*/ 504949 w 3121079"/>
              <a:gd name="connsiteY3626" fmla="*/ 1955638 h 3960315"/>
              <a:gd name="connsiteX3627" fmla="*/ 517738 w 3121079"/>
              <a:gd name="connsiteY3627" fmla="*/ 1978980 h 3960315"/>
              <a:gd name="connsiteX3628" fmla="*/ 514613 w 3121079"/>
              <a:gd name="connsiteY3628" fmla="*/ 1984502 h 3960315"/>
              <a:gd name="connsiteX3629" fmla="*/ 521286 w 3121079"/>
              <a:gd name="connsiteY3629" fmla="*/ 1988174 h 3960315"/>
              <a:gd name="connsiteX3630" fmla="*/ 490597 w 3121079"/>
              <a:gd name="connsiteY3630" fmla="*/ 1968721 h 3960315"/>
              <a:gd name="connsiteX3631" fmla="*/ 490704 w 3121079"/>
              <a:gd name="connsiteY3631" fmla="*/ 1961075 h 3960315"/>
              <a:gd name="connsiteX3632" fmla="*/ 497024 w 3121079"/>
              <a:gd name="connsiteY3632" fmla="*/ 1956063 h 3960315"/>
              <a:gd name="connsiteX3633" fmla="*/ 491555 w 3121079"/>
              <a:gd name="connsiteY3633" fmla="*/ 1958604 h 3960315"/>
              <a:gd name="connsiteX3634" fmla="*/ 481055 w 3121079"/>
              <a:gd name="connsiteY3634" fmla="*/ 1947926 h 3960315"/>
              <a:gd name="connsiteX3635" fmla="*/ 465737 w 3121079"/>
              <a:gd name="connsiteY3635" fmla="*/ 1901876 h 3960315"/>
              <a:gd name="connsiteX3636" fmla="*/ 455943 w 3121079"/>
              <a:gd name="connsiteY3636" fmla="*/ 1875292 h 3960315"/>
              <a:gd name="connsiteX3637" fmla="*/ 450338 w 3121079"/>
              <a:gd name="connsiteY3637" fmla="*/ 1849703 h 3960315"/>
              <a:gd name="connsiteX3638" fmla="*/ 444418 w 3121079"/>
              <a:gd name="connsiteY3638" fmla="*/ 1800248 h 3960315"/>
              <a:gd name="connsiteX3639" fmla="*/ 449594 w 3121079"/>
              <a:gd name="connsiteY3639" fmla="*/ 1791715 h 3960315"/>
              <a:gd name="connsiteX3640" fmla="*/ 868627 w 3121079"/>
              <a:gd name="connsiteY3640" fmla="*/ 1790105 h 3960315"/>
              <a:gd name="connsiteX3641" fmla="*/ 864782 w 3121079"/>
              <a:gd name="connsiteY3641" fmla="*/ 1791622 h 3960315"/>
              <a:gd name="connsiteX3642" fmla="*/ 869948 w 3121079"/>
              <a:gd name="connsiteY3642" fmla="*/ 1796232 h 3960315"/>
              <a:gd name="connsiteX3643" fmla="*/ 868627 w 3121079"/>
              <a:gd name="connsiteY3643" fmla="*/ 1790105 h 3960315"/>
              <a:gd name="connsiteX3644" fmla="*/ 523465 w 3121079"/>
              <a:gd name="connsiteY3644" fmla="*/ 1784692 h 3960315"/>
              <a:gd name="connsiteX3645" fmla="*/ 523841 w 3121079"/>
              <a:gd name="connsiteY3645" fmla="*/ 1785818 h 3960315"/>
              <a:gd name="connsiteX3646" fmla="*/ 522760 w 3121079"/>
              <a:gd name="connsiteY3646" fmla="*/ 1785142 h 3960315"/>
              <a:gd name="connsiteX3647" fmla="*/ 522770 w 3121079"/>
              <a:gd name="connsiteY3647" fmla="*/ 1785135 h 3960315"/>
              <a:gd name="connsiteX3648" fmla="*/ 523126 w 3121079"/>
              <a:gd name="connsiteY3648" fmla="*/ 1784818 h 3960315"/>
              <a:gd name="connsiteX3649" fmla="*/ 523133 w 3121079"/>
              <a:gd name="connsiteY3649" fmla="*/ 1784814 h 3960315"/>
              <a:gd name="connsiteX3650" fmla="*/ 555789 w 3121079"/>
              <a:gd name="connsiteY3650" fmla="*/ 1783111 h 3960315"/>
              <a:gd name="connsiteX3651" fmla="*/ 555101 w 3121079"/>
              <a:gd name="connsiteY3651" fmla="*/ 1788677 h 3960315"/>
              <a:gd name="connsiteX3652" fmla="*/ 555789 w 3121079"/>
              <a:gd name="connsiteY3652" fmla="*/ 1783111 h 3960315"/>
              <a:gd name="connsiteX3653" fmla="*/ 2435905 w 3121079"/>
              <a:gd name="connsiteY3653" fmla="*/ 1779698 h 3960315"/>
              <a:gd name="connsiteX3654" fmla="*/ 2439875 w 3121079"/>
              <a:gd name="connsiteY3654" fmla="*/ 1780968 h 3960315"/>
              <a:gd name="connsiteX3655" fmla="*/ 2443873 w 3121079"/>
              <a:gd name="connsiteY3655" fmla="*/ 1780723 h 3960315"/>
              <a:gd name="connsiteX3656" fmla="*/ 2446847 w 3121079"/>
              <a:gd name="connsiteY3656" fmla="*/ 1783932 h 3960315"/>
              <a:gd name="connsiteX3657" fmla="*/ 2467786 w 3121079"/>
              <a:gd name="connsiteY3657" fmla="*/ 1786407 h 3960315"/>
              <a:gd name="connsiteX3658" fmla="*/ 2465474 w 3121079"/>
              <a:gd name="connsiteY3658" fmla="*/ 1799174 h 3960315"/>
              <a:gd name="connsiteX3659" fmla="*/ 2475015 w 3121079"/>
              <a:gd name="connsiteY3659" fmla="*/ 1792280 h 3960315"/>
              <a:gd name="connsiteX3660" fmla="*/ 2479884 w 3121079"/>
              <a:gd name="connsiteY3660" fmla="*/ 1794624 h 3960315"/>
              <a:gd name="connsiteX3661" fmla="*/ 2492550 w 3121079"/>
              <a:gd name="connsiteY3661" fmla="*/ 1803894 h 3960315"/>
              <a:gd name="connsiteX3662" fmla="*/ 2499744 w 3121079"/>
              <a:gd name="connsiteY3662" fmla="*/ 1824644 h 3960315"/>
              <a:gd name="connsiteX3663" fmla="*/ 2505248 w 3121079"/>
              <a:gd name="connsiteY3663" fmla="*/ 1825766 h 3960315"/>
              <a:gd name="connsiteX3664" fmla="*/ 2515589 w 3121079"/>
              <a:gd name="connsiteY3664" fmla="*/ 1854726 h 3960315"/>
              <a:gd name="connsiteX3665" fmla="*/ 2518952 w 3121079"/>
              <a:gd name="connsiteY3665" fmla="*/ 1866357 h 3960315"/>
              <a:gd name="connsiteX3666" fmla="*/ 2514761 w 3121079"/>
              <a:gd name="connsiteY3666" fmla="*/ 1877578 h 3960315"/>
              <a:gd name="connsiteX3667" fmla="*/ 2505174 w 3121079"/>
              <a:gd name="connsiteY3667" fmla="*/ 1861852 h 3960315"/>
              <a:gd name="connsiteX3668" fmla="*/ 2497566 w 3121079"/>
              <a:gd name="connsiteY3668" fmla="*/ 1857901 h 3960315"/>
              <a:gd name="connsiteX3669" fmla="*/ 2486374 w 3121079"/>
              <a:gd name="connsiteY3669" fmla="*/ 1832117 h 3960315"/>
              <a:gd name="connsiteX3670" fmla="*/ 2476528 w 3121079"/>
              <a:gd name="connsiteY3670" fmla="*/ 1819142 h 3960315"/>
              <a:gd name="connsiteX3671" fmla="*/ 2470575 w 3121079"/>
              <a:gd name="connsiteY3671" fmla="*/ 1811223 h 3960315"/>
              <a:gd name="connsiteX3672" fmla="*/ 2456601 w 3121079"/>
              <a:gd name="connsiteY3672" fmla="*/ 1799745 h 3960315"/>
              <a:gd name="connsiteX3673" fmla="*/ 2450440 w 3121079"/>
              <a:gd name="connsiteY3673" fmla="*/ 1791010 h 3960315"/>
              <a:gd name="connsiteX3674" fmla="*/ 2448392 w 3121079"/>
              <a:gd name="connsiteY3674" fmla="*/ 1790963 h 3960315"/>
              <a:gd name="connsiteX3675" fmla="*/ 2442868 w 3121079"/>
              <a:gd name="connsiteY3675" fmla="*/ 1792383 h 3960315"/>
              <a:gd name="connsiteX3676" fmla="*/ 2432334 w 3121079"/>
              <a:gd name="connsiteY3676" fmla="*/ 1785054 h 3960315"/>
              <a:gd name="connsiteX3677" fmla="*/ 2435905 w 3121079"/>
              <a:gd name="connsiteY3677" fmla="*/ 1779698 h 3960315"/>
              <a:gd name="connsiteX3678" fmla="*/ 2699349 w 3121079"/>
              <a:gd name="connsiteY3678" fmla="*/ 1775028 h 3960315"/>
              <a:gd name="connsiteX3679" fmla="*/ 2700030 w 3121079"/>
              <a:gd name="connsiteY3679" fmla="*/ 1776944 h 3960315"/>
              <a:gd name="connsiteX3680" fmla="*/ 2701016 w 3121079"/>
              <a:gd name="connsiteY3680" fmla="*/ 1775314 h 3960315"/>
              <a:gd name="connsiteX3681" fmla="*/ 2699349 w 3121079"/>
              <a:gd name="connsiteY3681" fmla="*/ 1775028 h 3960315"/>
              <a:gd name="connsiteX3682" fmla="*/ 2401357 w 3121079"/>
              <a:gd name="connsiteY3682" fmla="*/ 1770078 h 3960315"/>
              <a:gd name="connsiteX3683" fmla="*/ 2418560 w 3121079"/>
              <a:gd name="connsiteY3683" fmla="*/ 1772067 h 3960315"/>
              <a:gd name="connsiteX3684" fmla="*/ 2425248 w 3121079"/>
              <a:gd name="connsiteY3684" fmla="*/ 1777676 h 3960315"/>
              <a:gd name="connsiteX3685" fmla="*/ 2435905 w 3121079"/>
              <a:gd name="connsiteY3685" fmla="*/ 1779698 h 3960315"/>
              <a:gd name="connsiteX3686" fmla="*/ 2423482 w 3121079"/>
              <a:gd name="connsiteY3686" fmla="*/ 1782414 h 3960315"/>
              <a:gd name="connsiteX3687" fmla="*/ 2426874 w 3121079"/>
              <a:gd name="connsiteY3687" fmla="*/ 1788124 h 3960315"/>
              <a:gd name="connsiteX3688" fmla="*/ 2421795 w 3121079"/>
              <a:gd name="connsiteY3688" fmla="*/ 1789807 h 3960315"/>
              <a:gd name="connsiteX3689" fmla="*/ 2403296 w 3121079"/>
              <a:gd name="connsiteY3689" fmla="*/ 1802813 h 3960315"/>
              <a:gd name="connsiteX3690" fmla="*/ 2392856 w 3121079"/>
              <a:gd name="connsiteY3690" fmla="*/ 1819764 h 3960315"/>
              <a:gd name="connsiteX3691" fmla="*/ 2399198 w 3121079"/>
              <a:gd name="connsiteY3691" fmla="*/ 1830445 h 3960315"/>
              <a:gd name="connsiteX3692" fmla="*/ 2403666 w 3121079"/>
              <a:gd name="connsiteY3692" fmla="*/ 1851491 h 3960315"/>
              <a:gd name="connsiteX3693" fmla="*/ 2407312 w 3121079"/>
              <a:gd name="connsiteY3693" fmla="*/ 1870556 h 3960315"/>
              <a:gd name="connsiteX3694" fmla="*/ 2407484 w 3121079"/>
              <a:gd name="connsiteY3694" fmla="*/ 1871041 h 3960315"/>
              <a:gd name="connsiteX3695" fmla="*/ 2411049 w 3121079"/>
              <a:gd name="connsiteY3695" fmla="*/ 1881315 h 3960315"/>
              <a:gd name="connsiteX3696" fmla="*/ 2433691 w 3121079"/>
              <a:gd name="connsiteY3696" fmla="*/ 1916315 h 3960315"/>
              <a:gd name="connsiteX3697" fmla="*/ 2459910 w 3121079"/>
              <a:gd name="connsiteY3697" fmla="*/ 1971835 h 3960315"/>
              <a:gd name="connsiteX3698" fmla="*/ 2416822 w 3121079"/>
              <a:gd name="connsiteY3698" fmla="*/ 1930906 h 3960315"/>
              <a:gd name="connsiteX3699" fmla="*/ 2404396 w 3121079"/>
              <a:gd name="connsiteY3699" fmla="*/ 1918740 h 3960315"/>
              <a:gd name="connsiteX3700" fmla="*/ 2408442 w 3121079"/>
              <a:gd name="connsiteY3700" fmla="*/ 1913674 h 3960315"/>
              <a:gd name="connsiteX3701" fmla="*/ 2403956 w 3121079"/>
              <a:gd name="connsiteY3701" fmla="*/ 1909519 h 3960315"/>
              <a:gd name="connsiteX3702" fmla="*/ 2404293 w 3121079"/>
              <a:gd name="connsiteY3702" fmla="*/ 1904374 h 3960315"/>
              <a:gd name="connsiteX3703" fmla="*/ 2368417 w 3121079"/>
              <a:gd name="connsiteY3703" fmla="*/ 1894269 h 3960315"/>
              <a:gd name="connsiteX3704" fmla="*/ 2351049 w 3121079"/>
              <a:gd name="connsiteY3704" fmla="*/ 1875785 h 3960315"/>
              <a:gd name="connsiteX3705" fmla="*/ 2276002 w 3121079"/>
              <a:gd name="connsiteY3705" fmla="*/ 1852608 h 3960315"/>
              <a:gd name="connsiteX3706" fmla="*/ 2268271 w 3121079"/>
              <a:gd name="connsiteY3706" fmla="*/ 1868259 h 3960315"/>
              <a:gd name="connsiteX3707" fmla="*/ 2265597 w 3121079"/>
              <a:gd name="connsiteY3707" fmla="*/ 1881930 h 3960315"/>
              <a:gd name="connsiteX3708" fmla="*/ 2288858 w 3121079"/>
              <a:gd name="connsiteY3708" fmla="*/ 1943785 h 3960315"/>
              <a:gd name="connsiteX3709" fmla="*/ 2294440 w 3121079"/>
              <a:gd name="connsiteY3709" fmla="*/ 1974853 h 3960315"/>
              <a:gd name="connsiteX3710" fmla="*/ 2311256 w 3121079"/>
              <a:gd name="connsiteY3710" fmla="*/ 1983207 h 3960315"/>
              <a:gd name="connsiteX3711" fmla="*/ 2317546 w 3121079"/>
              <a:gd name="connsiteY3711" fmla="*/ 1987754 h 3960315"/>
              <a:gd name="connsiteX3712" fmla="*/ 2344040 w 3121079"/>
              <a:gd name="connsiteY3712" fmla="*/ 2009665 h 3960315"/>
              <a:gd name="connsiteX3713" fmla="*/ 2357654 w 3121079"/>
              <a:gd name="connsiteY3713" fmla="*/ 2014234 h 3960315"/>
              <a:gd name="connsiteX3714" fmla="*/ 2392276 w 3121079"/>
              <a:gd name="connsiteY3714" fmla="*/ 2029656 h 3960315"/>
              <a:gd name="connsiteX3715" fmla="*/ 2402380 w 3121079"/>
              <a:gd name="connsiteY3715" fmla="*/ 2034697 h 3960315"/>
              <a:gd name="connsiteX3716" fmla="*/ 2417745 w 3121079"/>
              <a:gd name="connsiteY3716" fmla="*/ 2045759 h 3960315"/>
              <a:gd name="connsiteX3717" fmla="*/ 2425736 w 3121079"/>
              <a:gd name="connsiteY3717" fmla="*/ 2052359 h 3960315"/>
              <a:gd name="connsiteX3718" fmla="*/ 2442063 w 3121079"/>
              <a:gd name="connsiteY3718" fmla="*/ 2061249 h 3960315"/>
              <a:gd name="connsiteX3719" fmla="*/ 2470270 w 3121079"/>
              <a:gd name="connsiteY3719" fmla="*/ 2088696 h 3960315"/>
              <a:gd name="connsiteX3720" fmla="*/ 2492765 w 3121079"/>
              <a:gd name="connsiteY3720" fmla="*/ 2122078 h 3960315"/>
              <a:gd name="connsiteX3721" fmla="*/ 2500285 w 3121079"/>
              <a:gd name="connsiteY3721" fmla="*/ 2129645 h 3960315"/>
              <a:gd name="connsiteX3722" fmla="*/ 2501151 w 3121079"/>
              <a:gd name="connsiteY3722" fmla="*/ 2144262 h 3960315"/>
              <a:gd name="connsiteX3723" fmla="*/ 2476076 w 3121079"/>
              <a:gd name="connsiteY3723" fmla="*/ 2121867 h 3960315"/>
              <a:gd name="connsiteX3724" fmla="*/ 2478398 w 3121079"/>
              <a:gd name="connsiteY3724" fmla="*/ 2117044 h 3960315"/>
              <a:gd name="connsiteX3725" fmla="*/ 2481329 w 3121079"/>
              <a:gd name="connsiteY3725" fmla="*/ 2113737 h 3960315"/>
              <a:gd name="connsiteX3726" fmla="*/ 2481339 w 3121079"/>
              <a:gd name="connsiteY3726" fmla="*/ 2113737 h 3960315"/>
              <a:gd name="connsiteX3727" fmla="*/ 2481713 w 3121079"/>
              <a:gd name="connsiteY3727" fmla="*/ 2114495 h 3960315"/>
              <a:gd name="connsiteX3728" fmla="*/ 2482501 w 3121079"/>
              <a:gd name="connsiteY3728" fmla="*/ 2113803 h 3960315"/>
              <a:gd name="connsiteX3729" fmla="*/ 2482635 w 3121079"/>
              <a:gd name="connsiteY3729" fmla="*/ 2113807 h 3960315"/>
              <a:gd name="connsiteX3730" fmla="*/ 2481870 w 3121079"/>
              <a:gd name="connsiteY3730" fmla="*/ 2113214 h 3960315"/>
              <a:gd name="connsiteX3731" fmla="*/ 2477443 w 3121079"/>
              <a:gd name="connsiteY3731" fmla="*/ 2110694 h 3960315"/>
              <a:gd name="connsiteX3732" fmla="*/ 2479152 w 3121079"/>
              <a:gd name="connsiteY3732" fmla="*/ 2106092 h 3960315"/>
              <a:gd name="connsiteX3733" fmla="*/ 2480514 w 3121079"/>
              <a:gd name="connsiteY3733" fmla="*/ 2103973 h 3960315"/>
              <a:gd name="connsiteX3734" fmla="*/ 2478954 w 3121079"/>
              <a:gd name="connsiteY3734" fmla="*/ 2105161 h 3960315"/>
              <a:gd name="connsiteX3735" fmla="*/ 2478951 w 3121079"/>
              <a:gd name="connsiteY3735" fmla="*/ 2105161 h 3960315"/>
              <a:gd name="connsiteX3736" fmla="*/ 2478947 w 3121079"/>
              <a:gd name="connsiteY3736" fmla="*/ 2105144 h 3960315"/>
              <a:gd name="connsiteX3737" fmla="*/ 2478931 w 3121079"/>
              <a:gd name="connsiteY3737" fmla="*/ 2105157 h 3960315"/>
              <a:gd name="connsiteX3738" fmla="*/ 2478525 w 3121079"/>
              <a:gd name="connsiteY3738" fmla="*/ 2105083 h 3960315"/>
              <a:gd name="connsiteX3739" fmla="*/ 2478616 w 3121079"/>
              <a:gd name="connsiteY3739" fmla="*/ 2105408 h 3960315"/>
              <a:gd name="connsiteX3740" fmla="*/ 2468978 w 3121079"/>
              <a:gd name="connsiteY3740" fmla="*/ 2103899 h 3960315"/>
              <a:gd name="connsiteX3741" fmla="*/ 2462165 w 3121079"/>
              <a:gd name="connsiteY3741" fmla="*/ 2104648 h 3960315"/>
              <a:gd name="connsiteX3742" fmla="*/ 2454279 w 3121079"/>
              <a:gd name="connsiteY3742" fmla="*/ 2095529 h 3960315"/>
              <a:gd name="connsiteX3743" fmla="*/ 2454806 w 3121079"/>
              <a:gd name="connsiteY3743" fmla="*/ 2095282 h 3960315"/>
              <a:gd name="connsiteX3744" fmla="*/ 2454125 w 3121079"/>
              <a:gd name="connsiteY3744" fmla="*/ 2094412 h 3960315"/>
              <a:gd name="connsiteX3745" fmla="*/ 2454117 w 3121079"/>
              <a:gd name="connsiteY3745" fmla="*/ 2094354 h 3960315"/>
              <a:gd name="connsiteX3746" fmla="*/ 2454042 w 3121079"/>
              <a:gd name="connsiteY3746" fmla="*/ 2094307 h 3960315"/>
              <a:gd name="connsiteX3747" fmla="*/ 2454125 w 3121079"/>
              <a:gd name="connsiteY3747" fmla="*/ 2094412 h 3960315"/>
              <a:gd name="connsiteX3748" fmla="*/ 2454279 w 3121079"/>
              <a:gd name="connsiteY3748" fmla="*/ 2095529 h 3960315"/>
              <a:gd name="connsiteX3749" fmla="*/ 2453540 w 3121079"/>
              <a:gd name="connsiteY3749" fmla="*/ 2094715 h 3960315"/>
              <a:gd name="connsiteX3750" fmla="*/ 2450137 w 3121079"/>
              <a:gd name="connsiteY3750" fmla="*/ 2096898 h 3960315"/>
              <a:gd name="connsiteX3751" fmla="*/ 2432376 w 3121079"/>
              <a:gd name="connsiteY3751" fmla="*/ 2079770 h 3960315"/>
              <a:gd name="connsiteX3752" fmla="*/ 2429765 w 3121079"/>
              <a:gd name="connsiteY3752" fmla="*/ 2076666 h 3960315"/>
              <a:gd name="connsiteX3753" fmla="*/ 2417022 w 3121079"/>
              <a:gd name="connsiteY3753" fmla="*/ 2069885 h 3960315"/>
              <a:gd name="connsiteX3754" fmla="*/ 2405282 w 3121079"/>
              <a:gd name="connsiteY3754" fmla="*/ 2060611 h 3960315"/>
              <a:gd name="connsiteX3755" fmla="*/ 2391557 w 3121079"/>
              <a:gd name="connsiteY3755" fmla="*/ 2047511 h 3960315"/>
              <a:gd name="connsiteX3756" fmla="*/ 2358585 w 3121079"/>
              <a:gd name="connsiteY3756" fmla="*/ 2033095 h 3960315"/>
              <a:gd name="connsiteX3757" fmla="*/ 2331462 w 3121079"/>
              <a:gd name="connsiteY3757" fmla="*/ 2017797 h 3960315"/>
              <a:gd name="connsiteX3758" fmla="*/ 2325341 w 3121079"/>
              <a:gd name="connsiteY3758" fmla="*/ 2012478 h 3960315"/>
              <a:gd name="connsiteX3759" fmla="*/ 2299761 w 3121079"/>
              <a:gd name="connsiteY3759" fmla="*/ 1997676 h 3960315"/>
              <a:gd name="connsiteX3760" fmla="*/ 2292828 w 3121079"/>
              <a:gd name="connsiteY3760" fmla="*/ 1986028 h 3960315"/>
              <a:gd name="connsiteX3761" fmla="*/ 2288037 w 3121079"/>
              <a:gd name="connsiteY3761" fmla="*/ 1983786 h 3960315"/>
              <a:gd name="connsiteX3762" fmla="*/ 2273999 w 3121079"/>
              <a:gd name="connsiteY3762" fmla="*/ 1972771 h 3960315"/>
              <a:gd name="connsiteX3763" fmla="*/ 2269079 w 3121079"/>
              <a:gd name="connsiteY3763" fmla="*/ 1972313 h 3960315"/>
              <a:gd name="connsiteX3764" fmla="*/ 2262577 w 3121079"/>
              <a:gd name="connsiteY3764" fmla="*/ 1961085 h 3960315"/>
              <a:gd name="connsiteX3765" fmla="*/ 2230662 w 3121079"/>
              <a:gd name="connsiteY3765" fmla="*/ 1937257 h 3960315"/>
              <a:gd name="connsiteX3766" fmla="*/ 2224609 w 3121079"/>
              <a:gd name="connsiteY3766" fmla="*/ 1935513 h 3960315"/>
              <a:gd name="connsiteX3767" fmla="*/ 2220554 w 3121079"/>
              <a:gd name="connsiteY3767" fmla="*/ 1933551 h 3960315"/>
              <a:gd name="connsiteX3768" fmla="*/ 2206512 w 3121079"/>
              <a:gd name="connsiteY3768" fmla="*/ 1929627 h 3960315"/>
              <a:gd name="connsiteX3769" fmla="*/ 2204708 w 3121079"/>
              <a:gd name="connsiteY3769" fmla="*/ 1933409 h 3960315"/>
              <a:gd name="connsiteX3770" fmla="*/ 2219733 w 3121079"/>
              <a:gd name="connsiteY3770" fmla="*/ 2016544 h 3960315"/>
              <a:gd name="connsiteX3771" fmla="*/ 2241597 w 3121079"/>
              <a:gd name="connsiteY3771" fmla="*/ 2057588 h 3960315"/>
              <a:gd name="connsiteX3772" fmla="*/ 2265339 w 3121079"/>
              <a:gd name="connsiteY3772" fmla="*/ 2087598 h 3960315"/>
              <a:gd name="connsiteX3773" fmla="*/ 2288298 w 3121079"/>
              <a:gd name="connsiteY3773" fmla="*/ 2105170 h 3960315"/>
              <a:gd name="connsiteX3774" fmla="*/ 2309813 w 3121079"/>
              <a:gd name="connsiteY3774" fmla="*/ 2123883 h 3960315"/>
              <a:gd name="connsiteX3775" fmla="*/ 2316479 w 3121079"/>
              <a:gd name="connsiteY3775" fmla="*/ 2128377 h 3960315"/>
              <a:gd name="connsiteX3776" fmla="*/ 2330808 w 3121079"/>
              <a:gd name="connsiteY3776" fmla="*/ 2138401 h 3960315"/>
              <a:gd name="connsiteX3777" fmla="*/ 2339873 w 3121079"/>
              <a:gd name="connsiteY3777" fmla="*/ 2141240 h 3960315"/>
              <a:gd name="connsiteX3778" fmla="*/ 2367869 w 3121079"/>
              <a:gd name="connsiteY3778" fmla="*/ 2157070 h 3960315"/>
              <a:gd name="connsiteX3779" fmla="*/ 2374587 w 3121079"/>
              <a:gd name="connsiteY3779" fmla="*/ 2160304 h 3960315"/>
              <a:gd name="connsiteX3780" fmla="*/ 2384075 w 3121079"/>
              <a:gd name="connsiteY3780" fmla="*/ 2168486 h 3960315"/>
              <a:gd name="connsiteX3781" fmla="*/ 2383221 w 3121079"/>
              <a:gd name="connsiteY3781" fmla="*/ 2170595 h 3960315"/>
              <a:gd name="connsiteX3782" fmla="*/ 2384075 w 3121079"/>
              <a:gd name="connsiteY3782" fmla="*/ 2168486 h 3960315"/>
              <a:gd name="connsiteX3783" fmla="*/ 2390089 w 3121079"/>
              <a:gd name="connsiteY3783" fmla="*/ 2178287 h 3960315"/>
              <a:gd name="connsiteX3784" fmla="*/ 2397447 w 3121079"/>
              <a:gd name="connsiteY3784" fmla="*/ 2174218 h 3960315"/>
              <a:gd name="connsiteX3785" fmla="*/ 2414209 w 3121079"/>
              <a:gd name="connsiteY3785" fmla="*/ 2178020 h 3960315"/>
              <a:gd name="connsiteX3786" fmla="*/ 2393421 w 3121079"/>
              <a:gd name="connsiteY3786" fmla="*/ 2191759 h 3960315"/>
              <a:gd name="connsiteX3787" fmla="*/ 2392289 w 3121079"/>
              <a:gd name="connsiteY3787" fmla="*/ 2185727 h 3960315"/>
              <a:gd name="connsiteX3788" fmla="*/ 2387207 w 3121079"/>
              <a:gd name="connsiteY3788" fmla="*/ 2185676 h 3960315"/>
              <a:gd name="connsiteX3789" fmla="*/ 2381935 w 3121079"/>
              <a:gd name="connsiteY3789" fmla="*/ 2186006 h 3960315"/>
              <a:gd name="connsiteX3790" fmla="*/ 2373646 w 3121079"/>
              <a:gd name="connsiteY3790" fmla="*/ 2178361 h 3960315"/>
              <a:gd name="connsiteX3791" fmla="*/ 2367931 w 3121079"/>
              <a:gd name="connsiteY3791" fmla="*/ 2173301 h 3960315"/>
              <a:gd name="connsiteX3792" fmla="*/ 2367654 w 3121079"/>
              <a:gd name="connsiteY3792" fmla="*/ 2170970 h 3960315"/>
              <a:gd name="connsiteX3793" fmla="*/ 2361622 w 3121079"/>
              <a:gd name="connsiteY3793" fmla="*/ 2178156 h 3960315"/>
              <a:gd name="connsiteX3794" fmla="*/ 2357417 w 3121079"/>
              <a:gd name="connsiteY3794" fmla="*/ 2177207 h 3960315"/>
              <a:gd name="connsiteX3795" fmla="*/ 2344365 w 3121079"/>
              <a:gd name="connsiteY3795" fmla="*/ 2173102 h 3960315"/>
              <a:gd name="connsiteX3796" fmla="*/ 2333540 w 3121079"/>
              <a:gd name="connsiteY3796" fmla="*/ 2164077 h 3960315"/>
              <a:gd name="connsiteX3797" fmla="*/ 2305091 w 3121079"/>
              <a:gd name="connsiteY3797" fmla="*/ 2141871 h 3960315"/>
              <a:gd name="connsiteX3798" fmla="*/ 2280499 w 3121079"/>
              <a:gd name="connsiteY3798" fmla="*/ 2124869 h 3960315"/>
              <a:gd name="connsiteX3799" fmla="*/ 2231032 w 3121079"/>
              <a:gd name="connsiteY3799" fmla="*/ 2074510 h 3960315"/>
              <a:gd name="connsiteX3800" fmla="*/ 2205247 w 3121079"/>
              <a:gd name="connsiteY3800" fmla="*/ 2029394 h 3960315"/>
              <a:gd name="connsiteX3801" fmla="*/ 2198858 w 3121079"/>
              <a:gd name="connsiteY3801" fmla="*/ 2020180 h 3960315"/>
              <a:gd name="connsiteX3802" fmla="*/ 2196893 w 3121079"/>
              <a:gd name="connsiteY3802" fmla="*/ 2013238 h 3960315"/>
              <a:gd name="connsiteX3803" fmla="*/ 2187291 w 3121079"/>
              <a:gd name="connsiteY3803" fmla="*/ 1968399 h 3960315"/>
              <a:gd name="connsiteX3804" fmla="*/ 2195426 w 3121079"/>
              <a:gd name="connsiteY3804" fmla="*/ 1945709 h 3960315"/>
              <a:gd name="connsiteX3805" fmla="*/ 2192609 w 3121079"/>
              <a:gd name="connsiteY3805" fmla="*/ 1940209 h 3960315"/>
              <a:gd name="connsiteX3806" fmla="*/ 2195434 w 3121079"/>
              <a:gd name="connsiteY3806" fmla="*/ 1938197 h 3960315"/>
              <a:gd name="connsiteX3807" fmla="*/ 2216399 w 3121079"/>
              <a:gd name="connsiteY3807" fmla="*/ 1919242 h 3960315"/>
              <a:gd name="connsiteX3808" fmla="*/ 2216186 w 3121079"/>
              <a:gd name="connsiteY3808" fmla="*/ 1920813 h 3960315"/>
              <a:gd name="connsiteX3809" fmla="*/ 2242606 w 3121079"/>
              <a:gd name="connsiteY3809" fmla="*/ 1928288 h 3960315"/>
              <a:gd name="connsiteX3810" fmla="*/ 2244463 w 3121079"/>
              <a:gd name="connsiteY3810" fmla="*/ 1897483 h 3960315"/>
              <a:gd name="connsiteX3811" fmla="*/ 2253766 w 3121079"/>
              <a:gd name="connsiteY3811" fmla="*/ 1836294 h 3960315"/>
              <a:gd name="connsiteX3812" fmla="*/ 2314556 w 3121079"/>
              <a:gd name="connsiteY3812" fmla="*/ 1839454 h 3960315"/>
              <a:gd name="connsiteX3813" fmla="*/ 2369034 w 3121079"/>
              <a:gd name="connsiteY3813" fmla="*/ 1861762 h 3960315"/>
              <a:gd name="connsiteX3814" fmla="*/ 2384192 w 3121079"/>
              <a:gd name="connsiteY3814" fmla="*/ 1858003 h 3960315"/>
              <a:gd name="connsiteX3815" fmla="*/ 2377835 w 3121079"/>
              <a:gd name="connsiteY3815" fmla="*/ 1856113 h 3960315"/>
              <a:gd name="connsiteX3816" fmla="*/ 2376361 w 3121079"/>
              <a:gd name="connsiteY3816" fmla="*/ 1850463 h 3960315"/>
              <a:gd name="connsiteX3817" fmla="*/ 2380512 w 3121079"/>
              <a:gd name="connsiteY3817" fmla="*/ 1816445 h 3960315"/>
              <a:gd name="connsiteX3818" fmla="*/ 2380691 w 3121079"/>
              <a:gd name="connsiteY3818" fmla="*/ 1791563 h 3960315"/>
              <a:gd name="connsiteX3819" fmla="*/ 2383990 w 3121079"/>
              <a:gd name="connsiteY3819" fmla="*/ 1784847 h 3960315"/>
              <a:gd name="connsiteX3820" fmla="*/ 2401357 w 3121079"/>
              <a:gd name="connsiteY3820" fmla="*/ 1770078 h 3960315"/>
              <a:gd name="connsiteX3821" fmla="*/ 161058 w 3121079"/>
              <a:gd name="connsiteY3821" fmla="*/ 1767401 h 3960315"/>
              <a:gd name="connsiteX3822" fmla="*/ 164745 w 3121079"/>
              <a:gd name="connsiteY3822" fmla="*/ 1769404 h 3960315"/>
              <a:gd name="connsiteX3823" fmla="*/ 172455 w 3121079"/>
              <a:gd name="connsiteY3823" fmla="*/ 1773871 h 3960315"/>
              <a:gd name="connsiteX3824" fmla="*/ 172582 w 3121079"/>
              <a:gd name="connsiteY3824" fmla="*/ 1768899 h 3960315"/>
              <a:gd name="connsiteX3825" fmla="*/ 178240 w 3121079"/>
              <a:gd name="connsiteY3825" fmla="*/ 1769698 h 3960315"/>
              <a:gd name="connsiteX3826" fmla="*/ 178240 w 3121079"/>
              <a:gd name="connsiteY3826" fmla="*/ 1769699 h 3960315"/>
              <a:gd name="connsiteX3827" fmla="*/ 179061 w 3121079"/>
              <a:gd name="connsiteY3827" fmla="*/ 1772127 h 3960315"/>
              <a:gd name="connsiteX3828" fmla="*/ 149143 w 3121079"/>
              <a:gd name="connsiteY3828" fmla="*/ 1784459 h 3960315"/>
              <a:gd name="connsiteX3829" fmla="*/ 151743 w 3121079"/>
              <a:gd name="connsiteY3829" fmla="*/ 1779771 h 3960315"/>
              <a:gd name="connsiteX3830" fmla="*/ 143103 w 3121079"/>
              <a:gd name="connsiteY3830" fmla="*/ 1781614 h 3960315"/>
              <a:gd name="connsiteX3831" fmla="*/ 83978 w 3121079"/>
              <a:gd name="connsiteY3831" fmla="*/ 1815896 h 3960315"/>
              <a:gd name="connsiteX3832" fmla="*/ 162824 w 3121079"/>
              <a:gd name="connsiteY3832" fmla="*/ 1831800 h 3960315"/>
              <a:gd name="connsiteX3833" fmla="*/ 177394 w 3121079"/>
              <a:gd name="connsiteY3833" fmla="*/ 1830807 h 3960315"/>
              <a:gd name="connsiteX3834" fmla="*/ 182449 w 3121079"/>
              <a:gd name="connsiteY3834" fmla="*/ 1829377 h 3960315"/>
              <a:gd name="connsiteX3835" fmla="*/ 198885 w 3121079"/>
              <a:gd name="connsiteY3835" fmla="*/ 1824998 h 3960315"/>
              <a:gd name="connsiteX3836" fmla="*/ 218403 w 3121079"/>
              <a:gd name="connsiteY3836" fmla="*/ 1823843 h 3960315"/>
              <a:gd name="connsiteX3837" fmla="*/ 222641 w 3121079"/>
              <a:gd name="connsiteY3837" fmla="*/ 1825157 h 3960315"/>
              <a:gd name="connsiteX3838" fmla="*/ 222361 w 3121079"/>
              <a:gd name="connsiteY3838" fmla="*/ 1836525 h 3960315"/>
              <a:gd name="connsiteX3839" fmla="*/ 220789 w 3121079"/>
              <a:gd name="connsiteY3839" fmla="*/ 1842039 h 3960315"/>
              <a:gd name="connsiteX3840" fmla="*/ 178799 w 3121079"/>
              <a:gd name="connsiteY3840" fmla="*/ 1853821 h 3960315"/>
              <a:gd name="connsiteX3841" fmla="*/ 119861 w 3121079"/>
              <a:gd name="connsiteY3841" fmla="*/ 1856767 h 3960315"/>
              <a:gd name="connsiteX3842" fmla="*/ 96621 w 3121079"/>
              <a:gd name="connsiteY3842" fmla="*/ 1839125 h 3960315"/>
              <a:gd name="connsiteX3843" fmla="*/ 99333 w 3121079"/>
              <a:gd name="connsiteY3843" fmla="*/ 1834444 h 3960315"/>
              <a:gd name="connsiteX3844" fmla="*/ 92715 w 3121079"/>
              <a:gd name="connsiteY3844" fmla="*/ 1839121 h 3960315"/>
              <a:gd name="connsiteX3845" fmla="*/ 84213 w 3121079"/>
              <a:gd name="connsiteY3845" fmla="*/ 1845065 h 3960315"/>
              <a:gd name="connsiteX3846" fmla="*/ 68248 w 3121079"/>
              <a:gd name="connsiteY3846" fmla="*/ 1835276 h 3960315"/>
              <a:gd name="connsiteX3847" fmla="*/ 62309 w 3121079"/>
              <a:gd name="connsiteY3847" fmla="*/ 1833140 h 3960315"/>
              <a:gd name="connsiteX3848" fmla="*/ 62312 w 3121079"/>
              <a:gd name="connsiteY3848" fmla="*/ 1833139 h 3960315"/>
              <a:gd name="connsiteX3849" fmla="*/ 62311 w 3121079"/>
              <a:gd name="connsiteY3849" fmla="*/ 1833138 h 3960315"/>
              <a:gd name="connsiteX3850" fmla="*/ 63273 w 3121079"/>
              <a:gd name="connsiteY3850" fmla="*/ 1820555 h 3960315"/>
              <a:gd name="connsiteX3851" fmla="*/ 111659 w 3121079"/>
              <a:gd name="connsiteY3851" fmla="*/ 1784159 h 3960315"/>
              <a:gd name="connsiteX3852" fmla="*/ 120779 w 3121079"/>
              <a:gd name="connsiteY3852" fmla="*/ 1778435 h 3960315"/>
              <a:gd name="connsiteX3853" fmla="*/ 134337 w 3121079"/>
              <a:gd name="connsiteY3853" fmla="*/ 1774687 h 3960315"/>
              <a:gd name="connsiteX3854" fmla="*/ 138902 w 3121079"/>
              <a:gd name="connsiteY3854" fmla="*/ 1777339 h 3960315"/>
              <a:gd name="connsiteX3855" fmla="*/ 136826 w 3121079"/>
              <a:gd name="connsiteY3855" fmla="*/ 1774525 h 3960315"/>
              <a:gd name="connsiteX3856" fmla="*/ 151240 w 3121079"/>
              <a:gd name="connsiteY3856" fmla="*/ 1769240 h 3960315"/>
              <a:gd name="connsiteX3857" fmla="*/ 156319 w 3121079"/>
              <a:gd name="connsiteY3857" fmla="*/ 1767870 h 3960315"/>
              <a:gd name="connsiteX3858" fmla="*/ 161058 w 3121079"/>
              <a:gd name="connsiteY3858" fmla="*/ 1767401 h 3960315"/>
              <a:gd name="connsiteX3859" fmla="*/ 2713899 w 3121079"/>
              <a:gd name="connsiteY3859" fmla="*/ 1765747 h 3960315"/>
              <a:gd name="connsiteX3860" fmla="*/ 2750376 w 3121079"/>
              <a:gd name="connsiteY3860" fmla="*/ 1802180 h 3960315"/>
              <a:gd name="connsiteX3861" fmla="*/ 2769119 w 3121079"/>
              <a:gd name="connsiteY3861" fmla="*/ 1865552 h 3960315"/>
              <a:gd name="connsiteX3862" fmla="*/ 2773346 w 3121079"/>
              <a:gd name="connsiteY3862" fmla="*/ 1885703 h 3960315"/>
              <a:gd name="connsiteX3863" fmla="*/ 2773125 w 3121079"/>
              <a:gd name="connsiteY3863" fmla="*/ 1887257 h 3960315"/>
              <a:gd name="connsiteX3864" fmla="*/ 2818596 w 3121079"/>
              <a:gd name="connsiteY3864" fmla="*/ 1856391 h 3960315"/>
              <a:gd name="connsiteX3865" fmla="*/ 2841569 w 3121079"/>
              <a:gd name="connsiteY3865" fmla="*/ 1871118 h 3960315"/>
              <a:gd name="connsiteX3866" fmla="*/ 2848545 w 3121079"/>
              <a:gd name="connsiteY3866" fmla="*/ 1877262 h 3960315"/>
              <a:gd name="connsiteX3867" fmla="*/ 2843444 w 3121079"/>
              <a:gd name="connsiteY3867" fmla="*/ 1891987 h 3960315"/>
              <a:gd name="connsiteX3868" fmla="*/ 2847871 w 3121079"/>
              <a:gd name="connsiteY3868" fmla="*/ 1898776 h 3960315"/>
              <a:gd name="connsiteX3869" fmla="*/ 2849865 w 3121079"/>
              <a:gd name="connsiteY3869" fmla="*/ 1944754 h 3960315"/>
              <a:gd name="connsiteX3870" fmla="*/ 2856367 w 3121079"/>
              <a:gd name="connsiteY3870" fmla="*/ 1948207 h 3960315"/>
              <a:gd name="connsiteX3871" fmla="*/ 2853253 w 3121079"/>
              <a:gd name="connsiteY3871" fmla="*/ 1963692 h 3960315"/>
              <a:gd name="connsiteX3872" fmla="*/ 2847606 w 3121079"/>
              <a:gd name="connsiteY3872" fmla="*/ 1998053 h 3960315"/>
              <a:gd name="connsiteX3873" fmla="*/ 2846041 w 3121079"/>
              <a:gd name="connsiteY3873" fmla="*/ 2006713 h 3960315"/>
              <a:gd name="connsiteX3874" fmla="*/ 2838956 w 3121079"/>
              <a:gd name="connsiteY3874" fmla="*/ 2011951 h 3960315"/>
              <a:gd name="connsiteX3875" fmla="*/ 2840296 w 3121079"/>
              <a:gd name="connsiteY3875" fmla="*/ 2020093 h 3960315"/>
              <a:gd name="connsiteX3876" fmla="*/ 2834261 w 3121079"/>
              <a:gd name="connsiteY3876" fmla="*/ 2037398 h 3960315"/>
              <a:gd name="connsiteX3877" fmla="*/ 2829211 w 3121079"/>
              <a:gd name="connsiteY3877" fmla="*/ 2044863 h 3960315"/>
              <a:gd name="connsiteX3878" fmla="*/ 2821624 w 3121079"/>
              <a:gd name="connsiteY3878" fmla="*/ 2052529 h 3960315"/>
              <a:gd name="connsiteX3879" fmla="*/ 2816558 w 3121079"/>
              <a:gd name="connsiteY3879" fmla="*/ 2057027 h 3960315"/>
              <a:gd name="connsiteX3880" fmla="*/ 2819557 w 3121079"/>
              <a:gd name="connsiteY3880" fmla="*/ 2018604 h 3960315"/>
              <a:gd name="connsiteX3881" fmla="*/ 2822416 w 3121079"/>
              <a:gd name="connsiteY3881" fmla="*/ 2007319 h 3960315"/>
              <a:gd name="connsiteX3882" fmla="*/ 2826289 w 3121079"/>
              <a:gd name="connsiteY3882" fmla="*/ 2003063 h 3960315"/>
              <a:gd name="connsiteX3883" fmla="*/ 2827616 w 3121079"/>
              <a:gd name="connsiteY3883" fmla="*/ 2002920 h 3960315"/>
              <a:gd name="connsiteX3884" fmla="*/ 2827400 w 3121079"/>
              <a:gd name="connsiteY3884" fmla="*/ 2002757 h 3960315"/>
              <a:gd name="connsiteX3885" fmla="*/ 2827365 w 3121079"/>
              <a:gd name="connsiteY3885" fmla="*/ 2002238 h 3960315"/>
              <a:gd name="connsiteX3886" fmla="*/ 2826791 w 3121079"/>
              <a:gd name="connsiteY3886" fmla="*/ 2002369 h 3960315"/>
              <a:gd name="connsiteX3887" fmla="*/ 2825930 w 3121079"/>
              <a:gd name="connsiteY3887" fmla="*/ 2001337 h 3960315"/>
              <a:gd name="connsiteX3888" fmla="*/ 2831437 w 3121079"/>
              <a:gd name="connsiteY3888" fmla="*/ 1953672 h 3960315"/>
              <a:gd name="connsiteX3889" fmla="*/ 2823819 w 3121079"/>
              <a:gd name="connsiteY3889" fmla="*/ 1907230 h 3960315"/>
              <a:gd name="connsiteX3890" fmla="*/ 2803801 w 3121079"/>
              <a:gd name="connsiteY3890" fmla="*/ 1882951 h 3960315"/>
              <a:gd name="connsiteX3891" fmla="*/ 2776809 w 3121079"/>
              <a:gd name="connsiteY3891" fmla="*/ 1896054 h 3960315"/>
              <a:gd name="connsiteX3892" fmla="*/ 2769854 w 3121079"/>
              <a:gd name="connsiteY3892" fmla="*/ 1898649 h 3960315"/>
              <a:gd name="connsiteX3893" fmla="*/ 2771505 w 3121079"/>
              <a:gd name="connsiteY3893" fmla="*/ 1902875 h 3960315"/>
              <a:gd name="connsiteX3894" fmla="*/ 2770479 w 3121079"/>
              <a:gd name="connsiteY3894" fmla="*/ 1916926 h 3960315"/>
              <a:gd name="connsiteX3895" fmla="*/ 2767043 w 3121079"/>
              <a:gd name="connsiteY3895" fmla="*/ 1922914 h 3960315"/>
              <a:gd name="connsiteX3896" fmla="*/ 2755267 w 3121079"/>
              <a:gd name="connsiteY3896" fmla="*/ 1943822 h 3960315"/>
              <a:gd name="connsiteX3897" fmla="*/ 2750011 w 3121079"/>
              <a:gd name="connsiteY3897" fmla="*/ 1958876 h 3960315"/>
              <a:gd name="connsiteX3898" fmla="*/ 2733657 w 3121079"/>
              <a:gd name="connsiteY3898" fmla="*/ 1991902 h 3960315"/>
              <a:gd name="connsiteX3899" fmla="*/ 2712289 w 3121079"/>
              <a:gd name="connsiteY3899" fmla="*/ 2019286 h 3960315"/>
              <a:gd name="connsiteX3900" fmla="*/ 2730927 w 3121079"/>
              <a:gd name="connsiteY3900" fmla="*/ 2009750 h 3960315"/>
              <a:gd name="connsiteX3901" fmla="*/ 2780732 w 3121079"/>
              <a:gd name="connsiteY3901" fmla="*/ 2011209 h 3960315"/>
              <a:gd name="connsiteX3902" fmla="*/ 2769400 w 3121079"/>
              <a:gd name="connsiteY3902" fmla="*/ 2013761 h 3960315"/>
              <a:gd name="connsiteX3903" fmla="*/ 2742855 w 3121079"/>
              <a:gd name="connsiteY3903" fmla="*/ 2030537 h 3960315"/>
              <a:gd name="connsiteX3904" fmla="*/ 2719617 w 3121079"/>
              <a:gd name="connsiteY3904" fmla="*/ 2049207 h 3960315"/>
              <a:gd name="connsiteX3905" fmla="*/ 2689192 w 3121079"/>
              <a:gd name="connsiteY3905" fmla="*/ 2086440 h 3960315"/>
              <a:gd name="connsiteX3906" fmla="*/ 2679862 w 3121079"/>
              <a:gd name="connsiteY3906" fmla="*/ 2080864 h 3960315"/>
              <a:gd name="connsiteX3907" fmla="*/ 2676072 w 3121079"/>
              <a:gd name="connsiteY3907" fmla="*/ 2076262 h 3960315"/>
              <a:gd name="connsiteX3908" fmla="*/ 2683074 w 3121079"/>
              <a:gd name="connsiteY3908" fmla="*/ 2061548 h 3960315"/>
              <a:gd name="connsiteX3909" fmla="*/ 2684860 w 3121079"/>
              <a:gd name="connsiteY3909" fmla="*/ 2058441 h 3960315"/>
              <a:gd name="connsiteX3910" fmla="*/ 2674729 w 3121079"/>
              <a:gd name="connsiteY3910" fmla="*/ 2064273 h 3960315"/>
              <a:gd name="connsiteX3911" fmla="*/ 2661216 w 3121079"/>
              <a:gd name="connsiteY3911" fmla="*/ 2074452 h 3960315"/>
              <a:gd name="connsiteX3912" fmla="*/ 2672234 w 3121079"/>
              <a:gd name="connsiteY3912" fmla="*/ 2048793 h 3960315"/>
              <a:gd name="connsiteX3913" fmla="*/ 2687301 w 3121079"/>
              <a:gd name="connsiteY3913" fmla="*/ 2027672 h 3960315"/>
              <a:gd name="connsiteX3914" fmla="*/ 2702091 w 3121079"/>
              <a:gd name="connsiteY3914" fmla="*/ 2009595 h 3960315"/>
              <a:gd name="connsiteX3915" fmla="*/ 2718402 w 3121079"/>
              <a:gd name="connsiteY3915" fmla="*/ 1986152 h 3960315"/>
              <a:gd name="connsiteX3916" fmla="*/ 2719185 w 3121079"/>
              <a:gd name="connsiteY3916" fmla="*/ 1979115 h 3960315"/>
              <a:gd name="connsiteX3917" fmla="*/ 2736993 w 3121079"/>
              <a:gd name="connsiteY3917" fmla="*/ 1951403 h 3960315"/>
              <a:gd name="connsiteX3918" fmla="*/ 2740696 w 3121079"/>
              <a:gd name="connsiteY3918" fmla="*/ 1932561 h 3960315"/>
              <a:gd name="connsiteX3919" fmla="*/ 2747249 w 3121079"/>
              <a:gd name="connsiteY3919" fmla="*/ 1903616 h 3960315"/>
              <a:gd name="connsiteX3920" fmla="*/ 2746396 w 3121079"/>
              <a:gd name="connsiteY3920" fmla="*/ 1893490 h 3960315"/>
              <a:gd name="connsiteX3921" fmla="*/ 2748615 w 3121079"/>
              <a:gd name="connsiteY3921" fmla="*/ 1887926 h 3960315"/>
              <a:gd name="connsiteX3922" fmla="*/ 2731998 w 3121079"/>
              <a:gd name="connsiteY3922" fmla="*/ 1819140 h 3960315"/>
              <a:gd name="connsiteX3923" fmla="*/ 2722796 w 3121079"/>
              <a:gd name="connsiteY3923" fmla="*/ 1801127 h 3960315"/>
              <a:gd name="connsiteX3924" fmla="*/ 2718971 w 3121079"/>
              <a:gd name="connsiteY3924" fmla="*/ 1784438 h 3960315"/>
              <a:gd name="connsiteX3925" fmla="*/ 2702783 w 3121079"/>
              <a:gd name="connsiteY3925" fmla="*/ 1781706 h 3960315"/>
              <a:gd name="connsiteX3926" fmla="*/ 2689690 w 3121079"/>
              <a:gd name="connsiteY3926" fmla="*/ 1783447 h 3960315"/>
              <a:gd name="connsiteX3927" fmla="*/ 2676122 w 3121079"/>
              <a:gd name="connsiteY3927" fmla="*/ 1801691 h 3960315"/>
              <a:gd name="connsiteX3928" fmla="*/ 2668997 w 3121079"/>
              <a:gd name="connsiteY3928" fmla="*/ 1808126 h 3960315"/>
              <a:gd name="connsiteX3929" fmla="*/ 2663793 w 3121079"/>
              <a:gd name="connsiteY3929" fmla="*/ 1814432 h 3960315"/>
              <a:gd name="connsiteX3930" fmla="*/ 2659971 w 3121079"/>
              <a:gd name="connsiteY3930" fmla="*/ 1820497 h 3960315"/>
              <a:gd name="connsiteX3931" fmla="*/ 2659097 w 3121079"/>
              <a:gd name="connsiteY3931" fmla="*/ 1825244 h 3960315"/>
              <a:gd name="connsiteX3932" fmla="*/ 2653190 w 3121079"/>
              <a:gd name="connsiteY3932" fmla="*/ 1848293 h 3960315"/>
              <a:gd name="connsiteX3933" fmla="*/ 2651500 w 3121079"/>
              <a:gd name="connsiteY3933" fmla="*/ 1859898 h 3960315"/>
              <a:gd name="connsiteX3934" fmla="*/ 2639877 w 3121079"/>
              <a:gd name="connsiteY3934" fmla="*/ 1912190 h 3960315"/>
              <a:gd name="connsiteX3935" fmla="*/ 2636822 w 3121079"/>
              <a:gd name="connsiteY3935" fmla="*/ 1943754 h 3960315"/>
              <a:gd name="connsiteX3936" fmla="*/ 2648768 w 3121079"/>
              <a:gd name="connsiteY3936" fmla="*/ 1979797 h 3960315"/>
              <a:gd name="connsiteX3937" fmla="*/ 2644720 w 3121079"/>
              <a:gd name="connsiteY3937" fmla="*/ 1988410 h 3960315"/>
              <a:gd name="connsiteX3938" fmla="*/ 2653797 w 3121079"/>
              <a:gd name="connsiteY3938" fmla="*/ 2002699 h 3960315"/>
              <a:gd name="connsiteX3939" fmla="*/ 2655332 w 3121079"/>
              <a:gd name="connsiteY3939" fmla="*/ 2024580 h 3960315"/>
              <a:gd name="connsiteX3940" fmla="*/ 2647586 w 3121079"/>
              <a:gd name="connsiteY3940" fmla="*/ 2031699 h 3960315"/>
              <a:gd name="connsiteX3941" fmla="*/ 2635669 w 3121079"/>
              <a:gd name="connsiteY3941" fmla="*/ 2027298 h 3960315"/>
              <a:gd name="connsiteX3942" fmla="*/ 2632533 w 3121079"/>
              <a:gd name="connsiteY3942" fmla="*/ 2066384 h 3960315"/>
              <a:gd name="connsiteX3943" fmla="*/ 2618069 w 3121079"/>
              <a:gd name="connsiteY3943" fmla="*/ 2071469 h 3960315"/>
              <a:gd name="connsiteX3944" fmla="*/ 2617764 w 3121079"/>
              <a:gd name="connsiteY3944" fmla="*/ 2039365 h 3960315"/>
              <a:gd name="connsiteX3945" fmla="*/ 2618135 w 3121079"/>
              <a:gd name="connsiteY3945" fmla="*/ 2001390 h 3960315"/>
              <a:gd name="connsiteX3946" fmla="*/ 2616525 w 3121079"/>
              <a:gd name="connsiteY3946" fmla="*/ 1979996 h 3960315"/>
              <a:gd name="connsiteX3947" fmla="*/ 2602979 w 3121079"/>
              <a:gd name="connsiteY3947" fmla="*/ 1962594 h 3960315"/>
              <a:gd name="connsiteX3948" fmla="*/ 2605178 w 3121079"/>
              <a:gd name="connsiteY3948" fmla="*/ 1958086 h 3960315"/>
              <a:gd name="connsiteX3949" fmla="*/ 2587880 w 3121079"/>
              <a:gd name="connsiteY3949" fmla="*/ 1935076 h 3960315"/>
              <a:gd name="connsiteX3950" fmla="*/ 2575989 w 3121079"/>
              <a:gd name="connsiteY3950" fmla="*/ 1923404 h 3960315"/>
              <a:gd name="connsiteX3951" fmla="*/ 2570976 w 3121079"/>
              <a:gd name="connsiteY3951" fmla="*/ 1915418 h 3960315"/>
              <a:gd name="connsiteX3952" fmla="*/ 2561463 w 3121079"/>
              <a:gd name="connsiteY3952" fmla="*/ 1904483 h 3960315"/>
              <a:gd name="connsiteX3953" fmla="*/ 2552844 w 3121079"/>
              <a:gd name="connsiteY3953" fmla="*/ 1894758 h 3960315"/>
              <a:gd name="connsiteX3954" fmla="*/ 2549529 w 3121079"/>
              <a:gd name="connsiteY3954" fmla="*/ 1893070 h 3960315"/>
              <a:gd name="connsiteX3955" fmla="*/ 2549542 w 3121079"/>
              <a:gd name="connsiteY3955" fmla="*/ 1893070 h 3960315"/>
              <a:gd name="connsiteX3956" fmla="*/ 2549536 w 3121079"/>
              <a:gd name="connsiteY3956" fmla="*/ 1893055 h 3960315"/>
              <a:gd name="connsiteX3957" fmla="*/ 2549467 w 3121079"/>
              <a:gd name="connsiteY3957" fmla="*/ 1893024 h 3960315"/>
              <a:gd name="connsiteX3958" fmla="*/ 2549444 w 3121079"/>
              <a:gd name="connsiteY3958" fmla="*/ 1893026 h 3960315"/>
              <a:gd name="connsiteX3959" fmla="*/ 2539128 w 3121079"/>
              <a:gd name="connsiteY3959" fmla="*/ 1887519 h 3960315"/>
              <a:gd name="connsiteX3960" fmla="*/ 2523460 w 3121079"/>
              <a:gd name="connsiteY3960" fmla="*/ 1898782 h 3960315"/>
              <a:gd name="connsiteX3961" fmla="*/ 2516465 w 3121079"/>
              <a:gd name="connsiteY3961" fmla="*/ 1913895 h 3960315"/>
              <a:gd name="connsiteX3962" fmla="*/ 2498935 w 3121079"/>
              <a:gd name="connsiteY3962" fmla="*/ 1981707 h 3960315"/>
              <a:gd name="connsiteX3963" fmla="*/ 2514276 w 3121079"/>
              <a:gd name="connsiteY3963" fmla="*/ 2060220 h 3960315"/>
              <a:gd name="connsiteX3964" fmla="*/ 2519075 w 3121079"/>
              <a:gd name="connsiteY3964" fmla="*/ 2096933 h 3960315"/>
              <a:gd name="connsiteX3965" fmla="*/ 2527165 w 3121079"/>
              <a:gd name="connsiteY3965" fmla="*/ 2104504 h 3960315"/>
              <a:gd name="connsiteX3966" fmla="*/ 2541259 w 3121079"/>
              <a:gd name="connsiteY3966" fmla="*/ 2118108 h 3960315"/>
              <a:gd name="connsiteX3967" fmla="*/ 2553445 w 3121079"/>
              <a:gd name="connsiteY3967" fmla="*/ 2112341 h 3960315"/>
              <a:gd name="connsiteX3968" fmla="*/ 2544599 w 3121079"/>
              <a:gd name="connsiteY3968" fmla="*/ 2085153 h 3960315"/>
              <a:gd name="connsiteX3969" fmla="*/ 2545001 w 3121079"/>
              <a:gd name="connsiteY3969" fmla="*/ 2070817 h 3960315"/>
              <a:gd name="connsiteX3970" fmla="*/ 2548363 w 3121079"/>
              <a:gd name="connsiteY3970" fmla="*/ 2065219 h 3960315"/>
              <a:gd name="connsiteX3971" fmla="*/ 2557246 w 3121079"/>
              <a:gd name="connsiteY3971" fmla="*/ 2011172 h 3960315"/>
              <a:gd name="connsiteX3972" fmla="*/ 2569923 w 3121079"/>
              <a:gd name="connsiteY3972" fmla="*/ 2009003 h 3960315"/>
              <a:gd name="connsiteX3973" fmla="*/ 2565410 w 3121079"/>
              <a:gd name="connsiteY3973" fmla="*/ 2027423 h 3960315"/>
              <a:gd name="connsiteX3974" fmla="*/ 2564743 w 3121079"/>
              <a:gd name="connsiteY3974" fmla="*/ 2041617 h 3960315"/>
              <a:gd name="connsiteX3975" fmla="*/ 2562922 w 3121079"/>
              <a:gd name="connsiteY3975" fmla="*/ 2045309 h 3960315"/>
              <a:gd name="connsiteX3976" fmla="*/ 2561642 w 3121079"/>
              <a:gd name="connsiteY3976" fmla="*/ 2105309 h 3960315"/>
              <a:gd name="connsiteX3977" fmla="*/ 2563183 w 3121079"/>
              <a:gd name="connsiteY3977" fmla="*/ 2116841 h 3960315"/>
              <a:gd name="connsiteX3978" fmla="*/ 2564392 w 3121079"/>
              <a:gd name="connsiteY3978" fmla="*/ 2135687 h 3960315"/>
              <a:gd name="connsiteX3979" fmla="*/ 2552313 w 3121079"/>
              <a:gd name="connsiteY3979" fmla="*/ 2159859 h 3960315"/>
              <a:gd name="connsiteX3980" fmla="*/ 2532768 w 3121079"/>
              <a:gd name="connsiteY3980" fmla="*/ 2146179 h 3960315"/>
              <a:gd name="connsiteX3981" fmla="*/ 2530521 w 3121079"/>
              <a:gd name="connsiteY3981" fmla="*/ 2139005 h 3960315"/>
              <a:gd name="connsiteX3982" fmla="*/ 2523820 w 3121079"/>
              <a:gd name="connsiteY3982" fmla="*/ 2135669 h 3960315"/>
              <a:gd name="connsiteX3983" fmla="*/ 2529119 w 3121079"/>
              <a:gd name="connsiteY3983" fmla="*/ 2132241 h 3960315"/>
              <a:gd name="connsiteX3984" fmla="*/ 2531818 w 3121079"/>
              <a:gd name="connsiteY3984" fmla="*/ 2123572 h 3960315"/>
              <a:gd name="connsiteX3985" fmla="*/ 2510609 w 3121079"/>
              <a:gd name="connsiteY3985" fmla="*/ 2103575 h 3960315"/>
              <a:gd name="connsiteX3986" fmla="*/ 2485150 w 3121079"/>
              <a:gd name="connsiteY3986" fmla="*/ 2021474 h 3960315"/>
              <a:gd name="connsiteX3987" fmla="*/ 2488847 w 3121079"/>
              <a:gd name="connsiteY3987" fmla="*/ 1919945 h 3960315"/>
              <a:gd name="connsiteX3988" fmla="*/ 2503408 w 3121079"/>
              <a:gd name="connsiteY3988" fmla="*/ 1892507 h 3960315"/>
              <a:gd name="connsiteX3989" fmla="*/ 2504836 w 3121079"/>
              <a:gd name="connsiteY3989" fmla="*/ 1892571 h 3960315"/>
              <a:gd name="connsiteX3990" fmla="*/ 2504428 w 3121079"/>
              <a:gd name="connsiteY3990" fmla="*/ 1891971 h 3960315"/>
              <a:gd name="connsiteX3991" fmla="*/ 2504586 w 3121079"/>
              <a:gd name="connsiteY3991" fmla="*/ 1891889 h 3960315"/>
              <a:gd name="connsiteX3992" fmla="*/ 2504416 w 3121079"/>
              <a:gd name="connsiteY3992" fmla="*/ 1891939 h 3960315"/>
              <a:gd name="connsiteX3993" fmla="*/ 2504409 w 3121079"/>
              <a:gd name="connsiteY3993" fmla="*/ 1891921 h 3960315"/>
              <a:gd name="connsiteX3994" fmla="*/ 2507004 w 3121079"/>
              <a:gd name="connsiteY3994" fmla="*/ 1886010 h 3960315"/>
              <a:gd name="connsiteX3995" fmla="*/ 2515145 w 3121079"/>
              <a:gd name="connsiteY3995" fmla="*/ 1882820 h 3960315"/>
              <a:gd name="connsiteX3996" fmla="*/ 2530131 w 3121079"/>
              <a:gd name="connsiteY3996" fmla="*/ 1870135 h 3960315"/>
              <a:gd name="connsiteX3997" fmla="*/ 2531677 w 3121079"/>
              <a:gd name="connsiteY3997" fmla="*/ 1871887 h 3960315"/>
              <a:gd name="connsiteX3998" fmla="*/ 2540556 w 3121079"/>
              <a:gd name="connsiteY3998" fmla="*/ 1874306 h 3960315"/>
              <a:gd name="connsiteX3999" fmla="*/ 2542978 w 3121079"/>
              <a:gd name="connsiteY3999" fmla="*/ 1873482 h 3960315"/>
              <a:gd name="connsiteX4000" fmla="*/ 2560625 w 3121079"/>
              <a:gd name="connsiteY4000" fmla="*/ 1886481 h 3960315"/>
              <a:gd name="connsiteX4001" fmla="*/ 2580572 w 3121079"/>
              <a:gd name="connsiteY4001" fmla="*/ 1904823 h 3960315"/>
              <a:gd name="connsiteX4002" fmla="*/ 2592214 w 3121079"/>
              <a:gd name="connsiteY4002" fmla="*/ 1915241 h 3960315"/>
              <a:gd name="connsiteX4003" fmla="*/ 2608404 w 3121079"/>
              <a:gd name="connsiteY4003" fmla="*/ 1939430 h 3960315"/>
              <a:gd name="connsiteX4004" fmla="*/ 2617731 w 3121079"/>
              <a:gd name="connsiteY4004" fmla="*/ 1935975 h 3960315"/>
              <a:gd name="connsiteX4005" fmla="*/ 2618511 w 3121079"/>
              <a:gd name="connsiteY4005" fmla="*/ 1922403 h 3960315"/>
              <a:gd name="connsiteX4006" fmla="*/ 2618263 w 3121079"/>
              <a:gd name="connsiteY4006" fmla="*/ 1889438 h 3960315"/>
              <a:gd name="connsiteX4007" fmla="*/ 2625467 w 3121079"/>
              <a:gd name="connsiteY4007" fmla="*/ 1863094 h 3960315"/>
              <a:gd name="connsiteX4008" fmla="*/ 2627112 w 3121079"/>
              <a:gd name="connsiteY4008" fmla="*/ 1858576 h 3960315"/>
              <a:gd name="connsiteX4009" fmla="*/ 2629296 w 3121079"/>
              <a:gd name="connsiteY4009" fmla="*/ 1847118 h 3960315"/>
              <a:gd name="connsiteX4010" fmla="*/ 2629290 w 3121079"/>
              <a:gd name="connsiteY4010" fmla="*/ 1847101 h 3960315"/>
              <a:gd name="connsiteX4011" fmla="*/ 2629305 w 3121079"/>
              <a:gd name="connsiteY4011" fmla="*/ 1847095 h 3960315"/>
              <a:gd name="connsiteX4012" fmla="*/ 2646659 w 3121079"/>
              <a:gd name="connsiteY4012" fmla="*/ 1816455 h 3960315"/>
              <a:gd name="connsiteX4013" fmla="*/ 2649006 w 3121079"/>
              <a:gd name="connsiteY4013" fmla="*/ 1799845 h 3960315"/>
              <a:gd name="connsiteX4014" fmla="*/ 2655465 w 3121079"/>
              <a:gd name="connsiteY4014" fmla="*/ 1786830 h 3960315"/>
              <a:gd name="connsiteX4015" fmla="*/ 2713899 w 3121079"/>
              <a:gd name="connsiteY4015" fmla="*/ 1765747 h 3960315"/>
              <a:gd name="connsiteX4016" fmla="*/ 780876 w 3121079"/>
              <a:gd name="connsiteY4016" fmla="*/ 1764074 h 3960315"/>
              <a:gd name="connsiteX4017" fmla="*/ 780617 w 3121079"/>
              <a:gd name="connsiteY4017" fmla="*/ 1766844 h 3960315"/>
              <a:gd name="connsiteX4018" fmla="*/ 780876 w 3121079"/>
              <a:gd name="connsiteY4018" fmla="*/ 1764074 h 3960315"/>
              <a:gd name="connsiteX4019" fmla="*/ 1411844 w 3121079"/>
              <a:gd name="connsiteY4019" fmla="*/ 1762793 h 3960315"/>
              <a:gd name="connsiteX4020" fmla="*/ 1404599 w 3121079"/>
              <a:gd name="connsiteY4020" fmla="*/ 1771539 h 3960315"/>
              <a:gd name="connsiteX4021" fmla="*/ 1409778 w 3121079"/>
              <a:gd name="connsiteY4021" fmla="*/ 1768959 h 3960315"/>
              <a:gd name="connsiteX4022" fmla="*/ 1411844 w 3121079"/>
              <a:gd name="connsiteY4022" fmla="*/ 1762793 h 3960315"/>
              <a:gd name="connsiteX4023" fmla="*/ 523274 w 3121079"/>
              <a:gd name="connsiteY4023" fmla="*/ 1758923 h 3960315"/>
              <a:gd name="connsiteX4024" fmla="*/ 523014 w 3121079"/>
              <a:gd name="connsiteY4024" fmla="*/ 1761690 h 3960315"/>
              <a:gd name="connsiteX4025" fmla="*/ 523274 w 3121079"/>
              <a:gd name="connsiteY4025" fmla="*/ 1758923 h 3960315"/>
              <a:gd name="connsiteX4026" fmla="*/ 298733 w 3121079"/>
              <a:gd name="connsiteY4026" fmla="*/ 1726333 h 3960315"/>
              <a:gd name="connsiteX4027" fmla="*/ 338734 w 3121079"/>
              <a:gd name="connsiteY4027" fmla="*/ 1734526 h 3960315"/>
              <a:gd name="connsiteX4028" fmla="*/ 330870 w 3121079"/>
              <a:gd name="connsiteY4028" fmla="*/ 1743186 h 3960315"/>
              <a:gd name="connsiteX4029" fmla="*/ 330020 w 3121079"/>
              <a:gd name="connsiteY4029" fmla="*/ 1745304 h 3960315"/>
              <a:gd name="connsiteX4030" fmla="*/ 335205 w 3121079"/>
              <a:gd name="connsiteY4030" fmla="*/ 1743788 h 3960315"/>
              <a:gd name="connsiteX4031" fmla="*/ 339926 w 3121079"/>
              <a:gd name="connsiteY4031" fmla="*/ 1734156 h 3960315"/>
              <a:gd name="connsiteX4032" fmla="*/ 352446 w 3121079"/>
              <a:gd name="connsiteY4032" fmla="*/ 1737949 h 3960315"/>
              <a:gd name="connsiteX4033" fmla="*/ 367442 w 3121079"/>
              <a:gd name="connsiteY4033" fmla="*/ 1739719 h 3960315"/>
              <a:gd name="connsiteX4034" fmla="*/ 372236 w 3121079"/>
              <a:gd name="connsiteY4034" fmla="*/ 1756279 h 3960315"/>
              <a:gd name="connsiteX4035" fmla="*/ 357776 w 3121079"/>
              <a:gd name="connsiteY4035" fmla="*/ 1755164 h 3960315"/>
              <a:gd name="connsiteX4036" fmla="*/ 350615 w 3121079"/>
              <a:gd name="connsiteY4036" fmla="*/ 1754043 h 3960315"/>
              <a:gd name="connsiteX4037" fmla="*/ 318681 w 3121079"/>
              <a:gd name="connsiteY4037" fmla="*/ 1747842 h 3960315"/>
              <a:gd name="connsiteX4038" fmla="*/ 279122 w 3121079"/>
              <a:gd name="connsiteY4038" fmla="*/ 1743889 h 3960315"/>
              <a:gd name="connsiteX4039" fmla="*/ 272198 w 3121079"/>
              <a:gd name="connsiteY4039" fmla="*/ 1740742 h 3960315"/>
              <a:gd name="connsiteX4040" fmla="*/ 240902 w 3121079"/>
              <a:gd name="connsiteY4040" fmla="*/ 1750970 h 3960315"/>
              <a:gd name="connsiteX4041" fmla="*/ 247957 w 3121079"/>
              <a:gd name="connsiteY4041" fmla="*/ 1773259 h 3960315"/>
              <a:gd name="connsiteX4042" fmla="*/ 261001 w 3121079"/>
              <a:gd name="connsiteY4042" fmla="*/ 1783535 h 3960315"/>
              <a:gd name="connsiteX4043" fmla="*/ 275987 w 3121079"/>
              <a:gd name="connsiteY4043" fmla="*/ 1785381 h 3960315"/>
              <a:gd name="connsiteX4044" fmla="*/ 280500 w 3121079"/>
              <a:gd name="connsiteY4044" fmla="*/ 1789346 h 3960315"/>
              <a:gd name="connsiteX4045" fmla="*/ 285048 w 3121079"/>
              <a:gd name="connsiteY4045" fmla="*/ 1793293 h 3960315"/>
              <a:gd name="connsiteX4046" fmla="*/ 299794 w 3121079"/>
              <a:gd name="connsiteY4046" fmla="*/ 1794793 h 3960315"/>
              <a:gd name="connsiteX4047" fmla="*/ 305753 w 3121079"/>
              <a:gd name="connsiteY4047" fmla="*/ 1794362 h 3960315"/>
              <a:gd name="connsiteX4048" fmla="*/ 328070 w 3121079"/>
              <a:gd name="connsiteY4048" fmla="*/ 1794928 h 3960315"/>
              <a:gd name="connsiteX4049" fmla="*/ 351143 w 3121079"/>
              <a:gd name="connsiteY4049" fmla="*/ 1801431 h 3960315"/>
              <a:gd name="connsiteX4050" fmla="*/ 360548 w 3121079"/>
              <a:gd name="connsiteY4050" fmla="*/ 1794915 h 3960315"/>
              <a:gd name="connsiteX4051" fmla="*/ 385361 w 3121079"/>
              <a:gd name="connsiteY4051" fmla="*/ 1797163 h 3960315"/>
              <a:gd name="connsiteX4052" fmla="*/ 443721 w 3121079"/>
              <a:gd name="connsiteY4052" fmla="*/ 1777595 h 3960315"/>
              <a:gd name="connsiteX4053" fmla="*/ 448344 w 3121079"/>
              <a:gd name="connsiteY4053" fmla="*/ 1779948 h 3960315"/>
              <a:gd name="connsiteX4054" fmla="*/ 376540 w 3121079"/>
              <a:gd name="connsiteY4054" fmla="*/ 1819031 h 3960315"/>
              <a:gd name="connsiteX4055" fmla="*/ 357612 w 3121079"/>
              <a:gd name="connsiteY4055" fmla="*/ 1820151 h 3960315"/>
              <a:gd name="connsiteX4056" fmla="*/ 329584 w 3121079"/>
              <a:gd name="connsiteY4056" fmla="*/ 1815983 h 3960315"/>
              <a:gd name="connsiteX4057" fmla="*/ 310680 w 3121079"/>
              <a:gd name="connsiteY4057" fmla="*/ 1814493 h 3960315"/>
              <a:gd name="connsiteX4058" fmla="*/ 281058 w 3121079"/>
              <a:gd name="connsiteY4058" fmla="*/ 1810982 h 3960315"/>
              <a:gd name="connsiteX4059" fmla="*/ 270170 w 3121079"/>
              <a:gd name="connsiteY4059" fmla="*/ 1809009 h 3960315"/>
              <a:gd name="connsiteX4060" fmla="*/ 270165 w 3121079"/>
              <a:gd name="connsiteY4060" fmla="*/ 1809010 h 3960315"/>
              <a:gd name="connsiteX4061" fmla="*/ 271352 w 3121079"/>
              <a:gd name="connsiteY4061" fmla="*/ 1807028 h 3960315"/>
              <a:gd name="connsiteX4062" fmla="*/ 270058 w 3121079"/>
              <a:gd name="connsiteY4062" fmla="*/ 1807904 h 3960315"/>
              <a:gd name="connsiteX4063" fmla="*/ 270056 w 3121079"/>
              <a:gd name="connsiteY4063" fmla="*/ 1807890 h 3960315"/>
              <a:gd name="connsiteX4064" fmla="*/ 269680 w 3121079"/>
              <a:gd name="connsiteY4064" fmla="*/ 1808453 h 3960315"/>
              <a:gd name="connsiteX4065" fmla="*/ 269528 w 3121079"/>
              <a:gd name="connsiteY4065" fmla="*/ 1808675 h 3960315"/>
              <a:gd name="connsiteX4066" fmla="*/ 269530 w 3121079"/>
              <a:gd name="connsiteY4066" fmla="*/ 1808674 h 3960315"/>
              <a:gd name="connsiteX4067" fmla="*/ 269532 w 3121079"/>
              <a:gd name="connsiteY4067" fmla="*/ 1808675 h 3960315"/>
              <a:gd name="connsiteX4068" fmla="*/ 268555 w 3121079"/>
              <a:gd name="connsiteY4068" fmla="*/ 1809574 h 3960315"/>
              <a:gd name="connsiteX4069" fmla="*/ 255175 w 3121079"/>
              <a:gd name="connsiteY4069" fmla="*/ 1804960 h 3960315"/>
              <a:gd name="connsiteX4070" fmla="*/ 251086 w 3121079"/>
              <a:gd name="connsiteY4070" fmla="*/ 1801963 h 3960315"/>
              <a:gd name="connsiteX4071" fmla="*/ 243788 w 3121079"/>
              <a:gd name="connsiteY4071" fmla="*/ 1796306 h 3960315"/>
              <a:gd name="connsiteX4072" fmla="*/ 241372 w 3121079"/>
              <a:gd name="connsiteY4072" fmla="*/ 1797122 h 3960315"/>
              <a:gd name="connsiteX4073" fmla="*/ 239281 w 3121079"/>
              <a:gd name="connsiteY4073" fmla="*/ 1791134 h 3960315"/>
              <a:gd name="connsiteX4074" fmla="*/ 232095 w 3121079"/>
              <a:gd name="connsiteY4074" fmla="*/ 1791518 h 3960315"/>
              <a:gd name="connsiteX4075" fmla="*/ 216484 w 3121079"/>
              <a:gd name="connsiteY4075" fmla="*/ 1771722 h 3960315"/>
              <a:gd name="connsiteX4076" fmla="*/ 257017 w 3121079"/>
              <a:gd name="connsiteY4076" fmla="*/ 1729632 h 3960315"/>
              <a:gd name="connsiteX4077" fmla="*/ 298733 w 3121079"/>
              <a:gd name="connsiteY4077" fmla="*/ 1726333 h 3960315"/>
              <a:gd name="connsiteX4078" fmla="*/ 1997299 w 3121079"/>
              <a:gd name="connsiteY4078" fmla="*/ 1725777 h 3960315"/>
              <a:gd name="connsiteX4079" fmla="*/ 1996900 w 3121079"/>
              <a:gd name="connsiteY4079" fmla="*/ 1727442 h 3960315"/>
              <a:gd name="connsiteX4080" fmla="*/ 1995334 w 3121079"/>
              <a:gd name="connsiteY4080" fmla="*/ 1726403 h 3960315"/>
              <a:gd name="connsiteX4081" fmla="*/ 1997299 w 3121079"/>
              <a:gd name="connsiteY4081" fmla="*/ 1725777 h 3960315"/>
              <a:gd name="connsiteX4082" fmla="*/ 1957901 w 3121079"/>
              <a:gd name="connsiteY4082" fmla="*/ 1724402 h 3960315"/>
              <a:gd name="connsiteX4083" fmla="*/ 1957649 w 3121079"/>
              <a:gd name="connsiteY4083" fmla="*/ 1727171 h 3960315"/>
              <a:gd name="connsiteX4084" fmla="*/ 1957901 w 3121079"/>
              <a:gd name="connsiteY4084" fmla="*/ 1724402 h 3960315"/>
              <a:gd name="connsiteX4085" fmla="*/ 2144392 w 3121079"/>
              <a:gd name="connsiteY4085" fmla="*/ 1718359 h 3960315"/>
              <a:gd name="connsiteX4086" fmla="*/ 2144133 w 3121079"/>
              <a:gd name="connsiteY4086" fmla="*/ 1721111 h 3960315"/>
              <a:gd name="connsiteX4087" fmla="*/ 2144392 w 3121079"/>
              <a:gd name="connsiteY4087" fmla="*/ 1718359 h 3960315"/>
              <a:gd name="connsiteX4088" fmla="*/ 1158841 w 3121079"/>
              <a:gd name="connsiteY4088" fmla="*/ 1716003 h 3960315"/>
              <a:gd name="connsiteX4089" fmla="*/ 1150615 w 3121079"/>
              <a:gd name="connsiteY4089" fmla="*/ 1717861 h 3960315"/>
              <a:gd name="connsiteX4090" fmla="*/ 1158841 w 3121079"/>
              <a:gd name="connsiteY4090" fmla="*/ 1716003 h 3960315"/>
              <a:gd name="connsiteX4091" fmla="*/ 558251 w 3121079"/>
              <a:gd name="connsiteY4091" fmla="*/ 1711898 h 3960315"/>
              <a:gd name="connsiteX4092" fmla="*/ 552956 w 3121079"/>
              <a:gd name="connsiteY4092" fmla="*/ 1715136 h 3960315"/>
              <a:gd name="connsiteX4093" fmla="*/ 556161 w 3121079"/>
              <a:gd name="connsiteY4093" fmla="*/ 1716444 h 3960315"/>
              <a:gd name="connsiteX4094" fmla="*/ 558251 w 3121079"/>
              <a:gd name="connsiteY4094" fmla="*/ 1711898 h 3960315"/>
              <a:gd name="connsiteX4095" fmla="*/ 446021 w 3121079"/>
              <a:gd name="connsiteY4095" fmla="*/ 1709177 h 3960315"/>
              <a:gd name="connsiteX4096" fmla="*/ 454024 w 3121079"/>
              <a:gd name="connsiteY4096" fmla="*/ 1719379 h 3960315"/>
              <a:gd name="connsiteX4097" fmla="*/ 446021 w 3121079"/>
              <a:gd name="connsiteY4097" fmla="*/ 1709177 h 3960315"/>
              <a:gd name="connsiteX4098" fmla="*/ 2135057 w 3121079"/>
              <a:gd name="connsiteY4098" fmla="*/ 1707926 h 3960315"/>
              <a:gd name="connsiteX4099" fmla="*/ 2134755 w 3121079"/>
              <a:gd name="connsiteY4099" fmla="*/ 1709417 h 3960315"/>
              <a:gd name="connsiteX4100" fmla="*/ 2134346 w 3121079"/>
              <a:gd name="connsiteY4100" fmla="*/ 1708188 h 3960315"/>
              <a:gd name="connsiteX4101" fmla="*/ 2135057 w 3121079"/>
              <a:gd name="connsiteY4101" fmla="*/ 1707926 h 3960315"/>
              <a:gd name="connsiteX4102" fmla="*/ 2518099 w 3121079"/>
              <a:gd name="connsiteY4102" fmla="*/ 1706577 h 3960315"/>
              <a:gd name="connsiteX4103" fmla="*/ 2566894 w 3121079"/>
              <a:gd name="connsiteY4103" fmla="*/ 1728844 h 3960315"/>
              <a:gd name="connsiteX4104" fmla="*/ 2572658 w 3121079"/>
              <a:gd name="connsiteY4104" fmla="*/ 1737677 h 3960315"/>
              <a:gd name="connsiteX4105" fmla="*/ 2578358 w 3121079"/>
              <a:gd name="connsiteY4105" fmla="*/ 1739008 h 3960315"/>
              <a:gd name="connsiteX4106" fmla="*/ 2587951 w 3121079"/>
              <a:gd name="connsiteY4106" fmla="*/ 1751054 h 3960315"/>
              <a:gd name="connsiteX4107" fmla="*/ 2592203 w 3121079"/>
              <a:gd name="connsiteY4107" fmla="*/ 1767574 h 3960315"/>
              <a:gd name="connsiteX4108" fmla="*/ 2592220 w 3121079"/>
              <a:gd name="connsiteY4108" fmla="*/ 1767567 h 3960315"/>
              <a:gd name="connsiteX4109" fmla="*/ 2598347 w 3121079"/>
              <a:gd name="connsiteY4109" fmla="*/ 1767148 h 3960315"/>
              <a:gd name="connsiteX4110" fmla="*/ 2609957 w 3121079"/>
              <a:gd name="connsiteY4110" fmla="*/ 1792937 h 3960315"/>
              <a:gd name="connsiteX4111" fmla="*/ 2610797 w 3121079"/>
              <a:gd name="connsiteY4111" fmla="*/ 1820829 h 3960315"/>
              <a:gd name="connsiteX4112" fmla="*/ 2609232 w 3121079"/>
              <a:gd name="connsiteY4112" fmla="*/ 1820609 h 3960315"/>
              <a:gd name="connsiteX4113" fmla="*/ 2615297 w 3121079"/>
              <a:gd name="connsiteY4113" fmla="*/ 1840281 h 3960315"/>
              <a:gd name="connsiteX4114" fmla="*/ 2599931 w 3121079"/>
              <a:gd name="connsiteY4114" fmla="*/ 1886408 h 3960315"/>
              <a:gd name="connsiteX4115" fmla="*/ 2594913 w 3121079"/>
              <a:gd name="connsiteY4115" fmla="*/ 1843912 h 3960315"/>
              <a:gd name="connsiteX4116" fmla="*/ 2594249 w 3121079"/>
              <a:gd name="connsiteY4116" fmla="*/ 1816561 h 3960315"/>
              <a:gd name="connsiteX4117" fmla="*/ 2599570 w 3121079"/>
              <a:gd name="connsiteY4117" fmla="*/ 1816497 h 3960315"/>
              <a:gd name="connsiteX4118" fmla="*/ 2595527 w 3121079"/>
              <a:gd name="connsiteY4118" fmla="*/ 1813845 h 3960315"/>
              <a:gd name="connsiteX4119" fmla="*/ 2578603 w 3121079"/>
              <a:gd name="connsiteY4119" fmla="*/ 1769135 h 3960315"/>
              <a:gd name="connsiteX4120" fmla="*/ 2526941 w 3121079"/>
              <a:gd name="connsiteY4120" fmla="*/ 1731117 h 3960315"/>
              <a:gd name="connsiteX4121" fmla="*/ 2515920 w 3121079"/>
              <a:gd name="connsiteY4121" fmla="*/ 1741892 h 3960315"/>
              <a:gd name="connsiteX4122" fmla="*/ 2507059 w 3121079"/>
              <a:gd name="connsiteY4122" fmla="*/ 1753435 h 3960315"/>
              <a:gd name="connsiteX4123" fmla="*/ 2508205 w 3121079"/>
              <a:gd name="connsiteY4123" fmla="*/ 1770058 h 3960315"/>
              <a:gd name="connsiteX4124" fmla="*/ 2508891 w 3121079"/>
              <a:gd name="connsiteY4124" fmla="*/ 1780478 h 3960315"/>
              <a:gd name="connsiteX4125" fmla="*/ 2505364 w 3121079"/>
              <a:gd name="connsiteY4125" fmla="*/ 1786044 h 3960315"/>
              <a:gd name="connsiteX4126" fmla="*/ 2506187 w 3121079"/>
              <a:gd name="connsiteY4126" fmla="*/ 1788463 h 3960315"/>
              <a:gd name="connsiteX4127" fmla="*/ 2510017 w 3121079"/>
              <a:gd name="connsiteY4127" fmla="*/ 1799547 h 3960315"/>
              <a:gd name="connsiteX4128" fmla="*/ 2516674 w 3121079"/>
              <a:gd name="connsiteY4128" fmla="*/ 1804883 h 3960315"/>
              <a:gd name="connsiteX4129" fmla="*/ 2508271 w 3121079"/>
              <a:gd name="connsiteY4129" fmla="*/ 1814415 h 3960315"/>
              <a:gd name="connsiteX4130" fmla="*/ 2492550 w 3121079"/>
              <a:gd name="connsiteY4130" fmla="*/ 1803894 h 3960315"/>
              <a:gd name="connsiteX4131" fmla="*/ 2485497 w 3121079"/>
              <a:gd name="connsiteY4131" fmla="*/ 1775294 h 3960315"/>
              <a:gd name="connsiteX4132" fmla="*/ 2494466 w 3121079"/>
              <a:gd name="connsiteY4132" fmla="*/ 1724775 h 3960315"/>
              <a:gd name="connsiteX4133" fmla="*/ 2503456 w 3121079"/>
              <a:gd name="connsiteY4133" fmla="*/ 1714134 h 3960315"/>
              <a:gd name="connsiteX4134" fmla="*/ 2518099 w 3121079"/>
              <a:gd name="connsiteY4134" fmla="*/ 1706577 h 3960315"/>
              <a:gd name="connsiteX4135" fmla="*/ 2135063 w 3121079"/>
              <a:gd name="connsiteY4135" fmla="*/ 1705542 h 3960315"/>
              <a:gd name="connsiteX4136" fmla="*/ 2134271 w 3121079"/>
              <a:gd name="connsiteY4136" fmla="*/ 1708047 h 3960315"/>
              <a:gd name="connsiteX4137" fmla="*/ 2131018 w 3121079"/>
              <a:gd name="connsiteY4137" fmla="*/ 1713104 h 3960315"/>
              <a:gd name="connsiteX4138" fmla="*/ 2146726 w 3121079"/>
              <a:gd name="connsiteY4138" fmla="*/ 1713760 h 3960315"/>
              <a:gd name="connsiteX4139" fmla="*/ 2135732 w 3121079"/>
              <a:gd name="connsiteY4139" fmla="*/ 1706993 h 3960315"/>
              <a:gd name="connsiteX4140" fmla="*/ 2135385 w 3121079"/>
              <a:gd name="connsiteY4140" fmla="*/ 1707797 h 3960315"/>
              <a:gd name="connsiteX4141" fmla="*/ 2135057 w 3121079"/>
              <a:gd name="connsiteY4141" fmla="*/ 1707926 h 3960315"/>
              <a:gd name="connsiteX4142" fmla="*/ 2135457 w 3121079"/>
              <a:gd name="connsiteY4142" fmla="*/ 1706396 h 3960315"/>
              <a:gd name="connsiteX4143" fmla="*/ 2135063 w 3121079"/>
              <a:gd name="connsiteY4143" fmla="*/ 1705542 h 3960315"/>
              <a:gd name="connsiteX4144" fmla="*/ 58635 w 3121079"/>
              <a:gd name="connsiteY4144" fmla="*/ 1690897 h 3960315"/>
              <a:gd name="connsiteX4145" fmla="*/ 61612 w 3121079"/>
              <a:gd name="connsiteY4145" fmla="*/ 1700586 h 3960315"/>
              <a:gd name="connsiteX4146" fmla="*/ 58635 w 3121079"/>
              <a:gd name="connsiteY4146" fmla="*/ 1690897 h 3960315"/>
              <a:gd name="connsiteX4147" fmla="*/ 609497 w 3121079"/>
              <a:gd name="connsiteY4147" fmla="*/ 1687000 h 3960315"/>
              <a:gd name="connsiteX4148" fmla="*/ 608963 w 3121079"/>
              <a:gd name="connsiteY4148" fmla="*/ 1689373 h 3960315"/>
              <a:gd name="connsiteX4149" fmla="*/ 611409 w 3121079"/>
              <a:gd name="connsiteY4149" fmla="*/ 1688639 h 3960315"/>
              <a:gd name="connsiteX4150" fmla="*/ 609497 w 3121079"/>
              <a:gd name="connsiteY4150" fmla="*/ 1687000 h 3960315"/>
              <a:gd name="connsiteX4151" fmla="*/ 2101468 w 3121079"/>
              <a:gd name="connsiteY4151" fmla="*/ 1686817 h 3960315"/>
              <a:gd name="connsiteX4152" fmla="*/ 2109059 w 3121079"/>
              <a:gd name="connsiteY4152" fmla="*/ 1692356 h 3960315"/>
              <a:gd name="connsiteX4153" fmla="*/ 2116801 w 3121079"/>
              <a:gd name="connsiteY4153" fmla="*/ 1696310 h 3960315"/>
              <a:gd name="connsiteX4154" fmla="*/ 2126241 w 3121079"/>
              <a:gd name="connsiteY4154" fmla="*/ 1696983 h 3960315"/>
              <a:gd name="connsiteX4155" fmla="*/ 2244043 w 3121079"/>
              <a:gd name="connsiteY4155" fmla="*/ 1820031 h 3960315"/>
              <a:gd name="connsiteX4156" fmla="*/ 2206375 w 3121079"/>
              <a:gd name="connsiteY4156" fmla="*/ 1838019 h 3960315"/>
              <a:gd name="connsiteX4157" fmla="*/ 2199351 w 3121079"/>
              <a:gd name="connsiteY4157" fmla="*/ 1840298 h 3960315"/>
              <a:gd name="connsiteX4158" fmla="*/ 2129445 w 3121079"/>
              <a:gd name="connsiteY4158" fmla="*/ 1826199 h 3960315"/>
              <a:gd name="connsiteX4159" fmla="*/ 2104686 w 3121079"/>
              <a:gd name="connsiteY4159" fmla="*/ 1812084 h 3960315"/>
              <a:gd name="connsiteX4160" fmla="*/ 2099647 w 3121079"/>
              <a:gd name="connsiteY4160" fmla="*/ 1805137 h 3960315"/>
              <a:gd name="connsiteX4161" fmla="*/ 2090706 w 3121079"/>
              <a:gd name="connsiteY4161" fmla="*/ 1802609 h 3960315"/>
              <a:gd name="connsiteX4162" fmla="*/ 2030158 w 3121079"/>
              <a:gd name="connsiteY4162" fmla="*/ 1758268 h 3960315"/>
              <a:gd name="connsiteX4163" fmla="*/ 2015695 w 3121079"/>
              <a:gd name="connsiteY4163" fmla="*/ 1742771 h 3960315"/>
              <a:gd name="connsiteX4164" fmla="*/ 2006907 w 3121079"/>
              <a:gd name="connsiteY4164" fmla="*/ 1736600 h 3960315"/>
              <a:gd name="connsiteX4165" fmla="*/ 1997976 w 3121079"/>
              <a:gd name="connsiteY4165" fmla="*/ 1727094 h 3960315"/>
              <a:gd name="connsiteX4166" fmla="*/ 2000101 w 3121079"/>
              <a:gd name="connsiteY4166" fmla="*/ 1721051 h 3960315"/>
              <a:gd name="connsiteX4167" fmla="*/ 2011715 w 3121079"/>
              <a:gd name="connsiteY4167" fmla="*/ 1724829 h 3960315"/>
              <a:gd name="connsiteX4168" fmla="*/ 2022089 w 3121079"/>
              <a:gd name="connsiteY4168" fmla="*/ 1725991 h 3960315"/>
              <a:gd name="connsiteX4169" fmla="*/ 2037136 w 3121079"/>
              <a:gd name="connsiteY4169" fmla="*/ 1739465 h 3960315"/>
              <a:gd name="connsiteX4170" fmla="*/ 2054613 w 3121079"/>
              <a:gd name="connsiteY4170" fmla="*/ 1750836 h 3960315"/>
              <a:gd name="connsiteX4171" fmla="*/ 2058111 w 3121079"/>
              <a:gd name="connsiteY4171" fmla="*/ 1752827 h 3960315"/>
              <a:gd name="connsiteX4172" fmla="*/ 2083313 w 3121079"/>
              <a:gd name="connsiteY4172" fmla="*/ 1772428 h 3960315"/>
              <a:gd name="connsiteX4173" fmla="*/ 2102185 w 3121079"/>
              <a:gd name="connsiteY4173" fmla="*/ 1784067 h 3960315"/>
              <a:gd name="connsiteX4174" fmla="*/ 2107305 w 3121079"/>
              <a:gd name="connsiteY4174" fmla="*/ 1788200 h 3960315"/>
              <a:gd name="connsiteX4175" fmla="*/ 2118460 w 3121079"/>
              <a:gd name="connsiteY4175" fmla="*/ 1796237 h 3960315"/>
              <a:gd name="connsiteX4176" fmla="*/ 2191856 w 3121079"/>
              <a:gd name="connsiteY4176" fmla="*/ 1818732 h 3960315"/>
              <a:gd name="connsiteX4177" fmla="*/ 2199744 w 3121079"/>
              <a:gd name="connsiteY4177" fmla="*/ 1774644 h 3960315"/>
              <a:gd name="connsiteX4178" fmla="*/ 2142016 w 3121079"/>
              <a:gd name="connsiteY4178" fmla="*/ 1730961 h 3960315"/>
              <a:gd name="connsiteX4179" fmla="*/ 2123296 w 3121079"/>
              <a:gd name="connsiteY4179" fmla="*/ 1715774 h 3960315"/>
              <a:gd name="connsiteX4180" fmla="*/ 2114712 w 3121079"/>
              <a:gd name="connsiteY4180" fmla="*/ 1717508 h 3960315"/>
              <a:gd name="connsiteX4181" fmla="*/ 2072185 w 3121079"/>
              <a:gd name="connsiteY4181" fmla="*/ 1710145 h 3960315"/>
              <a:gd name="connsiteX4182" fmla="*/ 2060992 w 3121079"/>
              <a:gd name="connsiteY4182" fmla="*/ 1704942 h 3960315"/>
              <a:gd name="connsiteX4183" fmla="*/ 2064200 w 3121079"/>
              <a:gd name="connsiteY4183" fmla="*/ 1699769 h 3960315"/>
              <a:gd name="connsiteX4184" fmla="*/ 2065974 w 3121079"/>
              <a:gd name="connsiteY4184" fmla="*/ 1696057 h 3960315"/>
              <a:gd name="connsiteX4185" fmla="*/ 2101468 w 3121079"/>
              <a:gd name="connsiteY4185" fmla="*/ 1686817 h 3960315"/>
              <a:gd name="connsiteX4186" fmla="*/ 583296 w 3121079"/>
              <a:gd name="connsiteY4186" fmla="*/ 1686105 h 3960315"/>
              <a:gd name="connsiteX4187" fmla="*/ 578278 w 3121079"/>
              <a:gd name="connsiteY4187" fmla="*/ 1686233 h 3960315"/>
              <a:gd name="connsiteX4188" fmla="*/ 565771 w 3121079"/>
              <a:gd name="connsiteY4188" fmla="*/ 1693190 h 3960315"/>
              <a:gd name="connsiteX4189" fmla="*/ 578278 w 3121079"/>
              <a:gd name="connsiteY4189" fmla="*/ 1686233 h 3960315"/>
              <a:gd name="connsiteX4190" fmla="*/ 583296 w 3121079"/>
              <a:gd name="connsiteY4190" fmla="*/ 1686105 h 3960315"/>
              <a:gd name="connsiteX4191" fmla="*/ 426481 w 3121079"/>
              <a:gd name="connsiteY4191" fmla="*/ 1674840 h 3960315"/>
              <a:gd name="connsiteX4192" fmla="*/ 445820 w 3121079"/>
              <a:gd name="connsiteY4192" fmla="*/ 1699336 h 3960315"/>
              <a:gd name="connsiteX4193" fmla="*/ 450841 w 3121079"/>
              <a:gd name="connsiteY4193" fmla="*/ 1700687 h 3960315"/>
              <a:gd name="connsiteX4194" fmla="*/ 445704 w 3121079"/>
              <a:gd name="connsiteY4194" fmla="*/ 1707970 h 3960315"/>
              <a:gd name="connsiteX4195" fmla="*/ 441512 w 3121079"/>
              <a:gd name="connsiteY4195" fmla="*/ 1703933 h 3960315"/>
              <a:gd name="connsiteX4196" fmla="*/ 436308 w 3121079"/>
              <a:gd name="connsiteY4196" fmla="*/ 1701341 h 3960315"/>
              <a:gd name="connsiteX4197" fmla="*/ 427551 w 3121079"/>
              <a:gd name="connsiteY4197" fmla="*/ 1703617 h 3960315"/>
              <a:gd name="connsiteX4198" fmla="*/ 426136 w 3121079"/>
              <a:gd name="connsiteY4198" fmla="*/ 1766976 h 3960315"/>
              <a:gd name="connsiteX4199" fmla="*/ 409983 w 3121079"/>
              <a:gd name="connsiteY4199" fmla="*/ 1760947 h 3960315"/>
              <a:gd name="connsiteX4200" fmla="*/ 412689 w 3121079"/>
              <a:gd name="connsiteY4200" fmla="*/ 1756255 h 3960315"/>
              <a:gd name="connsiteX4201" fmla="*/ 402927 w 3121079"/>
              <a:gd name="connsiteY4201" fmla="*/ 1733226 h 3960315"/>
              <a:gd name="connsiteX4202" fmla="*/ 409807 w 3121079"/>
              <a:gd name="connsiteY4202" fmla="*/ 1722479 h 3960315"/>
              <a:gd name="connsiteX4203" fmla="*/ 416399 w 3121079"/>
              <a:gd name="connsiteY4203" fmla="*/ 1677130 h 3960315"/>
              <a:gd name="connsiteX4204" fmla="*/ 426481 w 3121079"/>
              <a:gd name="connsiteY4204" fmla="*/ 1674840 h 3960315"/>
              <a:gd name="connsiteX4205" fmla="*/ 24365 w 3121079"/>
              <a:gd name="connsiteY4205" fmla="*/ 1668164 h 3960315"/>
              <a:gd name="connsiteX4206" fmla="*/ 23899 w 3121079"/>
              <a:gd name="connsiteY4206" fmla="*/ 1671665 h 3960315"/>
              <a:gd name="connsiteX4207" fmla="*/ 28724 w 3121079"/>
              <a:gd name="connsiteY4207" fmla="*/ 1669967 h 3960315"/>
              <a:gd name="connsiteX4208" fmla="*/ 24365 w 3121079"/>
              <a:gd name="connsiteY4208" fmla="*/ 1668164 h 3960315"/>
              <a:gd name="connsiteX4209" fmla="*/ 377522 w 3121079"/>
              <a:gd name="connsiteY4209" fmla="*/ 1657864 h 3960315"/>
              <a:gd name="connsiteX4210" fmla="*/ 377522 w 3121079"/>
              <a:gd name="connsiteY4210" fmla="*/ 1657865 h 3960315"/>
              <a:gd name="connsiteX4211" fmla="*/ 377522 w 3121079"/>
              <a:gd name="connsiteY4211" fmla="*/ 1657865 h 3960315"/>
              <a:gd name="connsiteX4212" fmla="*/ 377524 w 3121079"/>
              <a:gd name="connsiteY4212" fmla="*/ 1657860 h 3960315"/>
              <a:gd name="connsiteX4213" fmla="*/ 377522 w 3121079"/>
              <a:gd name="connsiteY4213" fmla="*/ 1657864 h 3960315"/>
              <a:gd name="connsiteX4214" fmla="*/ 377521 w 3121079"/>
              <a:gd name="connsiteY4214" fmla="*/ 1657861 h 3960315"/>
              <a:gd name="connsiteX4215" fmla="*/ 684174 w 3121079"/>
              <a:gd name="connsiteY4215" fmla="*/ 1645116 h 3960315"/>
              <a:gd name="connsiteX4216" fmla="*/ 678891 w 3121079"/>
              <a:gd name="connsiteY4216" fmla="*/ 1647794 h 3960315"/>
              <a:gd name="connsiteX4217" fmla="*/ 684174 w 3121079"/>
              <a:gd name="connsiteY4217" fmla="*/ 1645116 h 3960315"/>
              <a:gd name="connsiteX4218" fmla="*/ 2298412 w 3121079"/>
              <a:gd name="connsiteY4218" fmla="*/ 1639813 h 3960315"/>
              <a:gd name="connsiteX4219" fmla="*/ 2297866 w 3121079"/>
              <a:gd name="connsiteY4219" fmla="*/ 1642177 h 3960315"/>
              <a:gd name="connsiteX4220" fmla="*/ 2300327 w 3121079"/>
              <a:gd name="connsiteY4220" fmla="*/ 1641452 h 3960315"/>
              <a:gd name="connsiteX4221" fmla="*/ 2298412 w 3121079"/>
              <a:gd name="connsiteY4221" fmla="*/ 1639813 h 3960315"/>
              <a:gd name="connsiteX4222" fmla="*/ 631039 w 3121079"/>
              <a:gd name="connsiteY4222" fmla="*/ 1639145 h 3960315"/>
              <a:gd name="connsiteX4223" fmla="*/ 630506 w 3121079"/>
              <a:gd name="connsiteY4223" fmla="*/ 1641518 h 3960315"/>
              <a:gd name="connsiteX4224" fmla="*/ 632951 w 3121079"/>
              <a:gd name="connsiteY4224" fmla="*/ 1640784 h 3960315"/>
              <a:gd name="connsiteX4225" fmla="*/ 631039 w 3121079"/>
              <a:gd name="connsiteY4225" fmla="*/ 1639145 h 3960315"/>
              <a:gd name="connsiteX4226" fmla="*/ 2289383 w 3121079"/>
              <a:gd name="connsiteY4226" fmla="*/ 1636972 h 3960315"/>
              <a:gd name="connsiteX4227" fmla="*/ 2284260 w 3121079"/>
              <a:gd name="connsiteY4227" fmla="*/ 1640462 h 3960315"/>
              <a:gd name="connsiteX4228" fmla="*/ 2289383 w 3121079"/>
              <a:gd name="connsiteY4228" fmla="*/ 1636972 h 3960315"/>
              <a:gd name="connsiteX4229" fmla="*/ 175493 w 3121079"/>
              <a:gd name="connsiteY4229" fmla="*/ 1625541 h 3960315"/>
              <a:gd name="connsiteX4230" fmla="*/ 175534 w 3121079"/>
              <a:gd name="connsiteY4230" fmla="*/ 1626010 h 3960315"/>
              <a:gd name="connsiteX4231" fmla="*/ 175493 w 3121079"/>
              <a:gd name="connsiteY4231" fmla="*/ 1625541 h 3960315"/>
              <a:gd name="connsiteX4232" fmla="*/ 1643339 w 3121079"/>
              <a:gd name="connsiteY4232" fmla="*/ 1622089 h 3960315"/>
              <a:gd name="connsiteX4233" fmla="*/ 1644214 w 3121079"/>
              <a:gd name="connsiteY4233" fmla="*/ 1632606 h 3960315"/>
              <a:gd name="connsiteX4234" fmla="*/ 1643339 w 3121079"/>
              <a:gd name="connsiteY4234" fmla="*/ 1622089 h 3960315"/>
              <a:gd name="connsiteX4235" fmla="*/ 1356601 w 3121079"/>
              <a:gd name="connsiteY4235" fmla="*/ 1618665 h 3960315"/>
              <a:gd name="connsiteX4236" fmla="*/ 1356342 w 3121079"/>
              <a:gd name="connsiteY4236" fmla="*/ 1621435 h 3960315"/>
              <a:gd name="connsiteX4237" fmla="*/ 1356601 w 3121079"/>
              <a:gd name="connsiteY4237" fmla="*/ 1618665 h 3960315"/>
              <a:gd name="connsiteX4238" fmla="*/ 715298 w 3121079"/>
              <a:gd name="connsiteY4238" fmla="*/ 1618336 h 3960315"/>
              <a:gd name="connsiteX4239" fmla="*/ 714818 w 3121079"/>
              <a:gd name="connsiteY4239" fmla="*/ 1623962 h 3960315"/>
              <a:gd name="connsiteX4240" fmla="*/ 715298 w 3121079"/>
              <a:gd name="connsiteY4240" fmla="*/ 1618336 h 3960315"/>
              <a:gd name="connsiteX4241" fmla="*/ 718190 w 3121079"/>
              <a:gd name="connsiteY4241" fmla="*/ 1609296 h 3960315"/>
              <a:gd name="connsiteX4242" fmla="*/ 716435 w 3121079"/>
              <a:gd name="connsiteY4242" fmla="*/ 1612595 h 3960315"/>
              <a:gd name="connsiteX4243" fmla="*/ 718190 w 3121079"/>
              <a:gd name="connsiteY4243" fmla="*/ 1609296 h 3960315"/>
              <a:gd name="connsiteX4244" fmla="*/ 424608 w 3121079"/>
              <a:gd name="connsiteY4244" fmla="*/ 1607018 h 3960315"/>
              <a:gd name="connsiteX4245" fmla="*/ 419590 w 3121079"/>
              <a:gd name="connsiteY4245" fmla="*/ 1607146 h 3960315"/>
              <a:gd name="connsiteX4246" fmla="*/ 424608 w 3121079"/>
              <a:gd name="connsiteY4246" fmla="*/ 1607018 h 3960315"/>
              <a:gd name="connsiteX4247" fmla="*/ 1519023 w 3121079"/>
              <a:gd name="connsiteY4247" fmla="*/ 1600539 h 3960315"/>
              <a:gd name="connsiteX4248" fmla="*/ 1512308 w 3121079"/>
              <a:gd name="connsiteY4248" fmla="*/ 1605231 h 3960315"/>
              <a:gd name="connsiteX4249" fmla="*/ 1519023 w 3121079"/>
              <a:gd name="connsiteY4249" fmla="*/ 1600539 h 3960315"/>
              <a:gd name="connsiteX4250" fmla="*/ 1748821 w 3121079"/>
              <a:gd name="connsiteY4250" fmla="*/ 1600141 h 3960315"/>
              <a:gd name="connsiteX4251" fmla="*/ 1740434 w 3121079"/>
              <a:gd name="connsiteY4251" fmla="*/ 1633755 h 3960315"/>
              <a:gd name="connsiteX4252" fmla="*/ 1733658 w 3121079"/>
              <a:gd name="connsiteY4252" fmla="*/ 1661034 h 3960315"/>
              <a:gd name="connsiteX4253" fmla="*/ 1737337 w 3121079"/>
              <a:gd name="connsiteY4253" fmla="*/ 1681382 h 3960315"/>
              <a:gd name="connsiteX4254" fmla="*/ 1736958 w 3121079"/>
              <a:gd name="connsiteY4254" fmla="*/ 1694147 h 3960315"/>
              <a:gd name="connsiteX4255" fmla="*/ 1754087 w 3121079"/>
              <a:gd name="connsiteY4255" fmla="*/ 1770182 h 3960315"/>
              <a:gd name="connsiteX4256" fmla="*/ 1755524 w 3121079"/>
              <a:gd name="connsiteY4256" fmla="*/ 1783221 h 3960315"/>
              <a:gd name="connsiteX4257" fmla="*/ 1747832 w 3121079"/>
              <a:gd name="connsiteY4257" fmla="*/ 1777284 h 3960315"/>
              <a:gd name="connsiteX4258" fmla="*/ 1742495 w 3121079"/>
              <a:gd name="connsiteY4258" fmla="*/ 1775961 h 3960315"/>
              <a:gd name="connsiteX4259" fmla="*/ 1716780 w 3121079"/>
              <a:gd name="connsiteY4259" fmla="*/ 1707797 h 3960315"/>
              <a:gd name="connsiteX4260" fmla="*/ 1717378 w 3121079"/>
              <a:gd name="connsiteY4260" fmla="*/ 1685513 h 3960315"/>
              <a:gd name="connsiteX4261" fmla="*/ 1721107 w 3121079"/>
              <a:gd name="connsiteY4261" fmla="*/ 1681180 h 3960315"/>
              <a:gd name="connsiteX4262" fmla="*/ 1718069 w 3121079"/>
              <a:gd name="connsiteY4262" fmla="*/ 1655739 h 3960315"/>
              <a:gd name="connsiteX4263" fmla="*/ 1719352 w 3121079"/>
              <a:gd name="connsiteY4263" fmla="*/ 1644256 h 3960315"/>
              <a:gd name="connsiteX4264" fmla="*/ 1722803 w 3121079"/>
              <a:gd name="connsiteY4264" fmla="*/ 1606113 h 3960315"/>
              <a:gd name="connsiteX4265" fmla="*/ 1723244 w 3121079"/>
              <a:gd name="connsiteY4265" fmla="*/ 1601136 h 3960315"/>
              <a:gd name="connsiteX4266" fmla="*/ 1693242 w 3121079"/>
              <a:gd name="connsiteY4266" fmla="*/ 1669092 h 3960315"/>
              <a:gd name="connsiteX4267" fmla="*/ 1701597 w 3121079"/>
              <a:gd name="connsiteY4267" fmla="*/ 1671432 h 3960315"/>
              <a:gd name="connsiteX4268" fmla="*/ 1699650 w 3121079"/>
              <a:gd name="connsiteY4268" fmla="*/ 1696156 h 3960315"/>
              <a:gd name="connsiteX4269" fmla="*/ 1691523 w 3121079"/>
              <a:gd name="connsiteY4269" fmla="*/ 1725055 h 3960315"/>
              <a:gd name="connsiteX4270" fmla="*/ 1686962 w 3121079"/>
              <a:gd name="connsiteY4270" fmla="*/ 1746714 h 3960315"/>
              <a:gd name="connsiteX4271" fmla="*/ 1697874 w 3121079"/>
              <a:gd name="connsiteY4271" fmla="*/ 1859356 h 3960315"/>
              <a:gd name="connsiteX4272" fmla="*/ 1718379 w 3121079"/>
              <a:gd name="connsiteY4272" fmla="*/ 1903871 h 3960315"/>
              <a:gd name="connsiteX4273" fmla="*/ 1731282 w 3121079"/>
              <a:gd name="connsiteY4273" fmla="*/ 1918440 h 3960315"/>
              <a:gd name="connsiteX4274" fmla="*/ 1738813 w 3121079"/>
              <a:gd name="connsiteY4274" fmla="*/ 1932464 h 3960315"/>
              <a:gd name="connsiteX4275" fmla="*/ 1757641 w 3121079"/>
              <a:gd name="connsiteY4275" fmla="*/ 1945721 h 3960315"/>
              <a:gd name="connsiteX4276" fmla="*/ 1760853 w 3121079"/>
              <a:gd name="connsiteY4276" fmla="*/ 1949101 h 3960315"/>
              <a:gd name="connsiteX4277" fmla="*/ 1778501 w 3121079"/>
              <a:gd name="connsiteY4277" fmla="*/ 1952077 h 3960315"/>
              <a:gd name="connsiteX4278" fmla="*/ 1785990 w 3121079"/>
              <a:gd name="connsiteY4278" fmla="*/ 1957790 h 3960315"/>
              <a:gd name="connsiteX4279" fmla="*/ 1798419 w 3121079"/>
              <a:gd name="connsiteY4279" fmla="*/ 1962141 h 3960315"/>
              <a:gd name="connsiteX4280" fmla="*/ 1811375 w 3121079"/>
              <a:gd name="connsiteY4280" fmla="*/ 1964512 h 3960315"/>
              <a:gd name="connsiteX4281" fmla="*/ 1816325 w 3121079"/>
              <a:gd name="connsiteY4281" fmla="*/ 1969607 h 3960315"/>
              <a:gd name="connsiteX4282" fmla="*/ 1858808 w 3121079"/>
              <a:gd name="connsiteY4282" fmla="*/ 1905220 h 3960315"/>
              <a:gd name="connsiteX4283" fmla="*/ 1859783 w 3121079"/>
              <a:gd name="connsiteY4283" fmla="*/ 1882881 h 3960315"/>
              <a:gd name="connsiteX4284" fmla="*/ 1863076 w 3121079"/>
              <a:gd name="connsiteY4284" fmla="*/ 1846402 h 3960315"/>
              <a:gd name="connsiteX4285" fmla="*/ 1864730 w 3121079"/>
              <a:gd name="connsiteY4285" fmla="*/ 1835762 h 3960315"/>
              <a:gd name="connsiteX4286" fmla="*/ 1863252 w 3121079"/>
              <a:gd name="connsiteY4286" fmla="*/ 1822186 h 3960315"/>
              <a:gd name="connsiteX4287" fmla="*/ 1863147 w 3121079"/>
              <a:gd name="connsiteY4287" fmla="*/ 1802294 h 3960315"/>
              <a:gd name="connsiteX4288" fmla="*/ 1859996 w 3121079"/>
              <a:gd name="connsiteY4288" fmla="*/ 1796717 h 3960315"/>
              <a:gd name="connsiteX4289" fmla="*/ 1853383 w 3121079"/>
              <a:gd name="connsiteY4289" fmla="*/ 1777243 h 3960315"/>
              <a:gd name="connsiteX4290" fmla="*/ 1843817 w 3121079"/>
              <a:gd name="connsiteY4290" fmla="*/ 1742184 h 3960315"/>
              <a:gd name="connsiteX4291" fmla="*/ 1829540 w 3121079"/>
              <a:gd name="connsiteY4291" fmla="*/ 1714684 h 3960315"/>
              <a:gd name="connsiteX4292" fmla="*/ 1822866 w 3121079"/>
              <a:gd name="connsiteY4292" fmla="*/ 1703886 h 3960315"/>
              <a:gd name="connsiteX4293" fmla="*/ 1821120 w 3121079"/>
              <a:gd name="connsiteY4293" fmla="*/ 1702918 h 3960315"/>
              <a:gd name="connsiteX4294" fmla="*/ 1817856 w 3121079"/>
              <a:gd name="connsiteY4294" fmla="*/ 1701807 h 3960315"/>
              <a:gd name="connsiteX4295" fmla="*/ 1820981 w 3121079"/>
              <a:gd name="connsiteY4295" fmla="*/ 1697484 h 3960315"/>
              <a:gd name="connsiteX4296" fmla="*/ 1811624 w 3121079"/>
              <a:gd name="connsiteY4296" fmla="*/ 1685841 h 3960315"/>
              <a:gd name="connsiteX4297" fmla="*/ 1787650 w 3121079"/>
              <a:gd name="connsiteY4297" fmla="*/ 1655578 h 3960315"/>
              <a:gd name="connsiteX4298" fmla="*/ 1775977 w 3121079"/>
              <a:gd name="connsiteY4298" fmla="*/ 1643687 h 3960315"/>
              <a:gd name="connsiteX4299" fmla="*/ 1779797 w 3121079"/>
              <a:gd name="connsiteY4299" fmla="*/ 1639585 h 3960315"/>
              <a:gd name="connsiteX4300" fmla="*/ 1770486 w 3121079"/>
              <a:gd name="connsiteY4300" fmla="*/ 1628876 h 3960315"/>
              <a:gd name="connsiteX4301" fmla="*/ 1757410 w 3121079"/>
              <a:gd name="connsiteY4301" fmla="*/ 1606238 h 3960315"/>
              <a:gd name="connsiteX4302" fmla="*/ 1748821 w 3121079"/>
              <a:gd name="connsiteY4302" fmla="*/ 1600141 h 3960315"/>
              <a:gd name="connsiteX4303" fmla="*/ 1722397 w 3121079"/>
              <a:gd name="connsiteY4303" fmla="*/ 1590018 h 3960315"/>
              <a:gd name="connsiteX4304" fmla="*/ 1723065 w 3121079"/>
              <a:gd name="connsiteY4304" fmla="*/ 1599530 h 3960315"/>
              <a:gd name="connsiteX4305" fmla="*/ 1723081 w 3121079"/>
              <a:gd name="connsiteY4305" fmla="*/ 1599523 h 3960315"/>
              <a:gd name="connsiteX4306" fmla="*/ 1728798 w 3121079"/>
              <a:gd name="connsiteY4306" fmla="*/ 1595855 h 3960315"/>
              <a:gd name="connsiteX4307" fmla="*/ 1722397 w 3121079"/>
              <a:gd name="connsiteY4307" fmla="*/ 1590018 h 3960315"/>
              <a:gd name="connsiteX4308" fmla="*/ 328039 w 3121079"/>
              <a:gd name="connsiteY4308" fmla="*/ 1584847 h 3960315"/>
              <a:gd name="connsiteX4309" fmla="*/ 344789 w 3121079"/>
              <a:gd name="connsiteY4309" fmla="*/ 1593250 h 3960315"/>
              <a:gd name="connsiteX4310" fmla="*/ 342500 w 3121079"/>
              <a:gd name="connsiteY4310" fmla="*/ 1610185 h 3960315"/>
              <a:gd name="connsiteX4311" fmla="*/ 365467 w 3121079"/>
              <a:gd name="connsiteY4311" fmla="*/ 1678160 h 3960315"/>
              <a:gd name="connsiteX4312" fmla="*/ 361673 w 3121079"/>
              <a:gd name="connsiteY4312" fmla="*/ 1682341 h 3960315"/>
              <a:gd name="connsiteX4313" fmla="*/ 364725 w 3121079"/>
              <a:gd name="connsiteY4313" fmla="*/ 1681458 h 3960315"/>
              <a:gd name="connsiteX4314" fmla="*/ 362640 w 3121079"/>
              <a:gd name="connsiteY4314" fmla="*/ 1717151 h 3960315"/>
              <a:gd name="connsiteX4315" fmla="*/ 353431 w 3121079"/>
              <a:gd name="connsiteY4315" fmla="*/ 1710523 h 3960315"/>
              <a:gd name="connsiteX4316" fmla="*/ 341409 w 3121079"/>
              <a:gd name="connsiteY4316" fmla="*/ 1702529 h 3960315"/>
              <a:gd name="connsiteX4317" fmla="*/ 287900 w 3121079"/>
              <a:gd name="connsiteY4317" fmla="*/ 1667780 h 3960315"/>
              <a:gd name="connsiteX4318" fmla="*/ 194898 w 3121079"/>
              <a:gd name="connsiteY4318" fmla="*/ 1631540 h 3960315"/>
              <a:gd name="connsiteX4319" fmla="*/ 175853 w 3121079"/>
              <a:gd name="connsiteY4319" fmla="*/ 1627110 h 3960315"/>
              <a:gd name="connsiteX4320" fmla="*/ 174763 w 3121079"/>
              <a:gd name="connsiteY4320" fmla="*/ 1626097 h 3960315"/>
              <a:gd name="connsiteX4321" fmla="*/ 174397 w 3121079"/>
              <a:gd name="connsiteY4321" fmla="*/ 1626376 h 3960315"/>
              <a:gd name="connsiteX4322" fmla="*/ 110544 w 3121079"/>
              <a:gd name="connsiteY4322" fmla="*/ 1613842 h 3960315"/>
              <a:gd name="connsiteX4323" fmla="*/ 89146 w 3121079"/>
              <a:gd name="connsiteY4323" fmla="*/ 1613174 h 3960315"/>
              <a:gd name="connsiteX4324" fmla="*/ 55873 w 3121079"/>
              <a:gd name="connsiteY4324" fmla="*/ 1624217 h 3960315"/>
              <a:gd name="connsiteX4325" fmla="*/ 38844 w 3121079"/>
              <a:gd name="connsiteY4325" fmla="*/ 1674467 h 3960315"/>
              <a:gd name="connsiteX4326" fmla="*/ 76810 w 3121079"/>
              <a:gd name="connsiteY4326" fmla="*/ 1698437 h 3960315"/>
              <a:gd name="connsiteX4327" fmla="*/ 109004 w 3121079"/>
              <a:gd name="connsiteY4327" fmla="*/ 1714521 h 3960315"/>
              <a:gd name="connsiteX4328" fmla="*/ 143071 w 3121079"/>
              <a:gd name="connsiteY4328" fmla="*/ 1726887 h 3960315"/>
              <a:gd name="connsiteX4329" fmla="*/ 148562 w 3121079"/>
              <a:gd name="connsiteY4329" fmla="*/ 1729647 h 3960315"/>
              <a:gd name="connsiteX4330" fmla="*/ 169623 w 3121079"/>
              <a:gd name="connsiteY4330" fmla="*/ 1732076 h 3960315"/>
              <a:gd name="connsiteX4331" fmla="*/ 212476 w 3121079"/>
              <a:gd name="connsiteY4331" fmla="*/ 1743446 h 3960315"/>
              <a:gd name="connsiteX4332" fmla="*/ 132554 w 3121079"/>
              <a:gd name="connsiteY4332" fmla="*/ 1744514 h 3960315"/>
              <a:gd name="connsiteX4333" fmla="*/ 68475 w 3121079"/>
              <a:gd name="connsiteY4333" fmla="*/ 1714675 h 3960315"/>
              <a:gd name="connsiteX4334" fmla="*/ 64770 w 3121079"/>
              <a:gd name="connsiteY4334" fmla="*/ 1712855 h 3960315"/>
              <a:gd name="connsiteX4335" fmla="*/ 49307 w 3121079"/>
              <a:gd name="connsiteY4335" fmla="*/ 1701934 h 3960315"/>
              <a:gd name="connsiteX4336" fmla="*/ 24184 w 3121079"/>
              <a:gd name="connsiteY4336" fmla="*/ 1680494 h 3960315"/>
              <a:gd name="connsiteX4337" fmla="*/ 24188 w 3121079"/>
              <a:gd name="connsiteY4337" fmla="*/ 1680489 h 3960315"/>
              <a:gd name="connsiteX4338" fmla="*/ 17803 w 3121079"/>
              <a:gd name="connsiteY4338" fmla="*/ 1606112 h 3960315"/>
              <a:gd name="connsiteX4339" fmla="*/ 27657 w 3121079"/>
              <a:gd name="connsiteY4339" fmla="*/ 1602456 h 3960315"/>
              <a:gd name="connsiteX4340" fmla="*/ 32346 w 3121079"/>
              <a:gd name="connsiteY4340" fmla="*/ 1605066 h 3960315"/>
              <a:gd name="connsiteX4341" fmla="*/ 83705 w 3121079"/>
              <a:gd name="connsiteY4341" fmla="*/ 1590401 h 3960315"/>
              <a:gd name="connsiteX4342" fmla="*/ 322722 w 3121079"/>
              <a:gd name="connsiteY4342" fmla="*/ 1663211 h 3960315"/>
              <a:gd name="connsiteX4343" fmla="*/ 331580 w 3121079"/>
              <a:gd name="connsiteY4343" fmla="*/ 1667298 h 3960315"/>
              <a:gd name="connsiteX4344" fmla="*/ 331465 w 3121079"/>
              <a:gd name="connsiteY4344" fmla="*/ 1657224 h 3960315"/>
              <a:gd name="connsiteX4345" fmla="*/ 320594 w 3121079"/>
              <a:gd name="connsiteY4345" fmla="*/ 1601158 h 3960315"/>
              <a:gd name="connsiteX4346" fmla="*/ 328039 w 3121079"/>
              <a:gd name="connsiteY4346" fmla="*/ 1584847 h 3960315"/>
              <a:gd name="connsiteX4347" fmla="*/ 856292 w 3121079"/>
              <a:gd name="connsiteY4347" fmla="*/ 1584381 h 3960315"/>
              <a:gd name="connsiteX4348" fmla="*/ 852957 w 3121079"/>
              <a:gd name="connsiteY4348" fmla="*/ 1587766 h 3960315"/>
              <a:gd name="connsiteX4349" fmla="*/ 856292 w 3121079"/>
              <a:gd name="connsiteY4349" fmla="*/ 1584381 h 3960315"/>
              <a:gd name="connsiteX4350" fmla="*/ 1323286 w 3121079"/>
              <a:gd name="connsiteY4350" fmla="*/ 1567643 h 3960315"/>
              <a:gd name="connsiteX4351" fmla="*/ 1324861 w 3121079"/>
              <a:gd name="connsiteY4351" fmla="*/ 1572681 h 3960315"/>
              <a:gd name="connsiteX4352" fmla="*/ 1323286 w 3121079"/>
              <a:gd name="connsiteY4352" fmla="*/ 1567643 h 3960315"/>
              <a:gd name="connsiteX4353" fmla="*/ 1161607 w 3121079"/>
              <a:gd name="connsiteY4353" fmla="*/ 1565966 h 3960315"/>
              <a:gd name="connsiteX4354" fmla="*/ 1160934 w 3121079"/>
              <a:gd name="connsiteY4354" fmla="*/ 1567504 h 3960315"/>
              <a:gd name="connsiteX4355" fmla="*/ 1162197 w 3121079"/>
              <a:gd name="connsiteY4355" fmla="*/ 1567691 h 3960315"/>
              <a:gd name="connsiteX4356" fmla="*/ 1161607 w 3121079"/>
              <a:gd name="connsiteY4356" fmla="*/ 1565966 h 3960315"/>
              <a:gd name="connsiteX4357" fmla="*/ 394997 w 3121079"/>
              <a:gd name="connsiteY4357" fmla="*/ 1560838 h 3960315"/>
              <a:gd name="connsiteX4358" fmla="*/ 408495 w 3121079"/>
              <a:gd name="connsiteY4358" fmla="*/ 1566260 h 3960315"/>
              <a:gd name="connsiteX4359" fmla="*/ 419744 w 3121079"/>
              <a:gd name="connsiteY4359" fmla="*/ 1604787 h 3960315"/>
              <a:gd name="connsiteX4360" fmla="*/ 412860 w 3121079"/>
              <a:gd name="connsiteY4360" fmla="*/ 1602782 h 3960315"/>
              <a:gd name="connsiteX4361" fmla="*/ 398163 w 3121079"/>
              <a:gd name="connsiteY4361" fmla="*/ 1599600 h 3960315"/>
              <a:gd name="connsiteX4362" fmla="*/ 396536 w 3121079"/>
              <a:gd name="connsiteY4362" fmla="*/ 1647220 h 3960315"/>
              <a:gd name="connsiteX4363" fmla="*/ 402291 w 3121079"/>
              <a:gd name="connsiteY4363" fmla="*/ 1668918 h 3960315"/>
              <a:gd name="connsiteX4364" fmla="*/ 393885 w 3121079"/>
              <a:gd name="connsiteY4364" fmla="*/ 1673675 h 3960315"/>
              <a:gd name="connsiteX4365" fmla="*/ 407417 w 3121079"/>
              <a:gd name="connsiteY4365" fmla="*/ 1682963 h 3960315"/>
              <a:gd name="connsiteX4366" fmla="*/ 397599 w 3121079"/>
              <a:gd name="connsiteY4366" fmla="*/ 1684044 h 3960315"/>
              <a:gd name="connsiteX4367" fmla="*/ 393741 w 3121079"/>
              <a:gd name="connsiteY4367" fmla="*/ 1678191 h 3960315"/>
              <a:gd name="connsiteX4368" fmla="*/ 384353 w 3121079"/>
              <a:gd name="connsiteY4368" fmla="*/ 1673363 h 3960315"/>
              <a:gd name="connsiteX4369" fmla="*/ 377522 w 3121079"/>
              <a:gd name="connsiteY4369" fmla="*/ 1657865 h 3960315"/>
              <a:gd name="connsiteX4370" fmla="*/ 380626 w 3121079"/>
              <a:gd name="connsiteY4370" fmla="*/ 1654924 h 3960315"/>
              <a:gd name="connsiteX4371" fmla="*/ 380344 w 3121079"/>
              <a:gd name="connsiteY4371" fmla="*/ 1651242 h 3960315"/>
              <a:gd name="connsiteX4372" fmla="*/ 377419 w 3121079"/>
              <a:gd name="connsiteY4372" fmla="*/ 1645697 h 3960315"/>
              <a:gd name="connsiteX4373" fmla="*/ 374884 w 3121079"/>
              <a:gd name="connsiteY4373" fmla="*/ 1634356 h 3960315"/>
              <a:gd name="connsiteX4374" fmla="*/ 375348 w 3121079"/>
              <a:gd name="connsiteY4374" fmla="*/ 1620451 h 3960315"/>
              <a:gd name="connsiteX4375" fmla="*/ 372063 w 3121079"/>
              <a:gd name="connsiteY4375" fmla="*/ 1609981 h 3960315"/>
              <a:gd name="connsiteX4376" fmla="*/ 373972 w 3121079"/>
              <a:gd name="connsiteY4376" fmla="*/ 1606320 h 3960315"/>
              <a:gd name="connsiteX4377" fmla="*/ 382487 w 3121079"/>
              <a:gd name="connsiteY4377" fmla="*/ 1571091 h 3960315"/>
              <a:gd name="connsiteX4378" fmla="*/ 394997 w 3121079"/>
              <a:gd name="connsiteY4378" fmla="*/ 1560838 h 3960315"/>
              <a:gd name="connsiteX4379" fmla="*/ 137861 w 3121079"/>
              <a:gd name="connsiteY4379" fmla="*/ 1560183 h 3960315"/>
              <a:gd name="connsiteX4380" fmla="*/ 137912 w 3121079"/>
              <a:gd name="connsiteY4380" fmla="*/ 1560206 h 3960315"/>
              <a:gd name="connsiteX4381" fmla="*/ 137991 w 3121079"/>
              <a:gd name="connsiteY4381" fmla="*/ 1561438 h 3960315"/>
              <a:gd name="connsiteX4382" fmla="*/ 137268 w 3121079"/>
              <a:gd name="connsiteY4382" fmla="*/ 1560856 h 3960315"/>
              <a:gd name="connsiteX4383" fmla="*/ 137855 w 3121079"/>
              <a:gd name="connsiteY4383" fmla="*/ 1560186 h 3960315"/>
              <a:gd name="connsiteX4384" fmla="*/ 732582 w 3121079"/>
              <a:gd name="connsiteY4384" fmla="*/ 1553031 h 3960315"/>
              <a:gd name="connsiteX4385" fmla="*/ 734295 w 3121079"/>
              <a:gd name="connsiteY4385" fmla="*/ 1553849 h 3960315"/>
              <a:gd name="connsiteX4386" fmla="*/ 734259 w 3121079"/>
              <a:gd name="connsiteY4386" fmla="*/ 1553856 h 3960315"/>
              <a:gd name="connsiteX4387" fmla="*/ 732941 w 3121079"/>
              <a:gd name="connsiteY4387" fmla="*/ 1553972 h 3960315"/>
              <a:gd name="connsiteX4388" fmla="*/ 732940 w 3121079"/>
              <a:gd name="connsiteY4388" fmla="*/ 1553973 h 3960315"/>
              <a:gd name="connsiteX4389" fmla="*/ 732939 w 3121079"/>
              <a:gd name="connsiteY4389" fmla="*/ 1553972 h 3960315"/>
              <a:gd name="connsiteX4390" fmla="*/ 1863265 w 3121079"/>
              <a:gd name="connsiteY4390" fmla="*/ 1548168 h 3960315"/>
              <a:gd name="connsiteX4391" fmla="*/ 1864932 w 3121079"/>
              <a:gd name="connsiteY4391" fmla="*/ 1548572 h 3960315"/>
              <a:gd name="connsiteX4392" fmla="*/ 1863902 w 3121079"/>
              <a:gd name="connsiteY4392" fmla="*/ 1550141 h 3960315"/>
              <a:gd name="connsiteX4393" fmla="*/ 1863265 w 3121079"/>
              <a:gd name="connsiteY4393" fmla="*/ 1548168 h 3960315"/>
              <a:gd name="connsiteX4394" fmla="*/ 651415 w 3121079"/>
              <a:gd name="connsiteY4394" fmla="*/ 1547841 h 3960315"/>
              <a:gd name="connsiteX4395" fmla="*/ 653113 w 3121079"/>
              <a:gd name="connsiteY4395" fmla="*/ 1552820 h 3960315"/>
              <a:gd name="connsiteX4396" fmla="*/ 651415 w 3121079"/>
              <a:gd name="connsiteY4396" fmla="*/ 1547841 h 3960315"/>
              <a:gd name="connsiteX4397" fmla="*/ 655312 w 3121079"/>
              <a:gd name="connsiteY4397" fmla="*/ 1544138 h 3960315"/>
              <a:gd name="connsiteX4398" fmla="*/ 656970 w 3121079"/>
              <a:gd name="connsiteY4398" fmla="*/ 1544541 h 3960315"/>
              <a:gd name="connsiteX4399" fmla="*/ 655949 w 3121079"/>
              <a:gd name="connsiteY4399" fmla="*/ 1546116 h 3960315"/>
              <a:gd name="connsiteX4400" fmla="*/ 655312 w 3121079"/>
              <a:gd name="connsiteY4400" fmla="*/ 1544138 h 3960315"/>
              <a:gd name="connsiteX4401" fmla="*/ 222295 w 3121079"/>
              <a:gd name="connsiteY4401" fmla="*/ 1542168 h 3960315"/>
              <a:gd name="connsiteX4402" fmla="*/ 220386 w 3121079"/>
              <a:gd name="connsiteY4402" fmla="*/ 1542838 h 3960315"/>
              <a:gd name="connsiteX4403" fmla="*/ 222014 w 3121079"/>
              <a:gd name="connsiteY4403" fmla="*/ 1543836 h 3960315"/>
              <a:gd name="connsiteX4404" fmla="*/ 222295 w 3121079"/>
              <a:gd name="connsiteY4404" fmla="*/ 1542168 h 3960315"/>
              <a:gd name="connsiteX4405" fmla="*/ 862513 w 3121079"/>
              <a:gd name="connsiteY4405" fmla="*/ 1538994 h 3960315"/>
              <a:gd name="connsiteX4406" fmla="*/ 862520 w 3121079"/>
              <a:gd name="connsiteY4406" fmla="*/ 1538996 h 3960315"/>
              <a:gd name="connsiteX4407" fmla="*/ 864320 w 3121079"/>
              <a:gd name="connsiteY4407" fmla="*/ 1539867 h 3960315"/>
              <a:gd name="connsiteX4408" fmla="*/ 864314 w 3121079"/>
              <a:gd name="connsiteY4408" fmla="*/ 1539868 h 3960315"/>
              <a:gd name="connsiteX4409" fmla="*/ 863007 w 3121079"/>
              <a:gd name="connsiteY4409" fmla="*/ 1540087 h 3960315"/>
              <a:gd name="connsiteX4410" fmla="*/ 862906 w 3121079"/>
              <a:gd name="connsiteY4410" fmla="*/ 1540039 h 3960315"/>
              <a:gd name="connsiteX4411" fmla="*/ 862909 w 3121079"/>
              <a:gd name="connsiteY4411" fmla="*/ 1540038 h 3960315"/>
              <a:gd name="connsiteX4412" fmla="*/ 738403 w 3121079"/>
              <a:gd name="connsiteY4412" fmla="*/ 1526715 h 3960315"/>
              <a:gd name="connsiteX4413" fmla="*/ 740185 w 3121079"/>
              <a:gd name="connsiteY4413" fmla="*/ 1531475 h 3960315"/>
              <a:gd name="connsiteX4414" fmla="*/ 738403 w 3121079"/>
              <a:gd name="connsiteY4414" fmla="*/ 1526715 h 3960315"/>
              <a:gd name="connsiteX4415" fmla="*/ 221443 w 3121079"/>
              <a:gd name="connsiteY4415" fmla="*/ 1521162 h 3960315"/>
              <a:gd name="connsiteX4416" fmla="*/ 215474 w 3121079"/>
              <a:gd name="connsiteY4416" fmla="*/ 1528653 h 3960315"/>
              <a:gd name="connsiteX4417" fmla="*/ 225688 w 3121079"/>
              <a:gd name="connsiteY4417" fmla="*/ 1527463 h 3960315"/>
              <a:gd name="connsiteX4418" fmla="*/ 221443 w 3121079"/>
              <a:gd name="connsiteY4418" fmla="*/ 1521162 h 3960315"/>
              <a:gd name="connsiteX4419" fmla="*/ 740991 w 3121079"/>
              <a:gd name="connsiteY4419" fmla="*/ 1517826 h 3960315"/>
              <a:gd name="connsiteX4420" fmla="*/ 739047 w 3121079"/>
              <a:gd name="connsiteY4420" fmla="*/ 1522848 h 3960315"/>
              <a:gd name="connsiteX4421" fmla="*/ 740991 w 3121079"/>
              <a:gd name="connsiteY4421" fmla="*/ 1517826 h 3960315"/>
              <a:gd name="connsiteX4422" fmla="*/ 667202 w 3121079"/>
              <a:gd name="connsiteY4422" fmla="*/ 1515896 h 3960315"/>
              <a:gd name="connsiteX4423" fmla="*/ 663800 w 3121079"/>
              <a:gd name="connsiteY4423" fmla="*/ 1524810 h 3960315"/>
              <a:gd name="connsiteX4424" fmla="*/ 667202 w 3121079"/>
              <a:gd name="connsiteY4424" fmla="*/ 1515896 h 3960315"/>
              <a:gd name="connsiteX4425" fmla="*/ 640502 w 3121079"/>
              <a:gd name="connsiteY4425" fmla="*/ 1500477 h 3960315"/>
              <a:gd name="connsiteX4426" fmla="*/ 641178 w 3121079"/>
              <a:gd name="connsiteY4426" fmla="*/ 1502392 h 3960315"/>
              <a:gd name="connsiteX4427" fmla="*/ 642166 w 3121079"/>
              <a:gd name="connsiteY4427" fmla="*/ 1500761 h 3960315"/>
              <a:gd name="connsiteX4428" fmla="*/ 640502 w 3121079"/>
              <a:gd name="connsiteY4428" fmla="*/ 1500477 h 3960315"/>
              <a:gd name="connsiteX4429" fmla="*/ 671344 w 3121079"/>
              <a:gd name="connsiteY4429" fmla="*/ 1495251 h 3960315"/>
              <a:gd name="connsiteX4430" fmla="*/ 676431 w 3121079"/>
              <a:gd name="connsiteY4430" fmla="*/ 1499814 h 3960315"/>
              <a:gd name="connsiteX4431" fmla="*/ 671344 w 3121079"/>
              <a:gd name="connsiteY4431" fmla="*/ 1495251 h 3960315"/>
              <a:gd name="connsiteX4432" fmla="*/ 461734 w 3121079"/>
              <a:gd name="connsiteY4432" fmla="*/ 1490139 h 3960315"/>
              <a:gd name="connsiteX4433" fmla="*/ 461889 w 3121079"/>
              <a:gd name="connsiteY4433" fmla="*/ 1490349 h 3960315"/>
              <a:gd name="connsiteX4434" fmla="*/ 461887 w 3121079"/>
              <a:gd name="connsiteY4434" fmla="*/ 1490350 h 3960315"/>
              <a:gd name="connsiteX4435" fmla="*/ 461078 w 3121079"/>
              <a:gd name="connsiteY4435" fmla="*/ 1490910 h 3960315"/>
              <a:gd name="connsiteX4436" fmla="*/ 461076 w 3121079"/>
              <a:gd name="connsiteY4436" fmla="*/ 1490911 h 3960315"/>
              <a:gd name="connsiteX4437" fmla="*/ 672083 w 3121079"/>
              <a:gd name="connsiteY4437" fmla="*/ 1489625 h 3960315"/>
              <a:gd name="connsiteX4438" fmla="*/ 672084 w 3121079"/>
              <a:gd name="connsiteY4438" fmla="*/ 1489626 h 3960315"/>
              <a:gd name="connsiteX4439" fmla="*/ 672084 w 3121079"/>
              <a:gd name="connsiteY4439" fmla="*/ 1489627 h 3960315"/>
              <a:gd name="connsiteX4440" fmla="*/ 138832 w 3121079"/>
              <a:gd name="connsiteY4440" fmla="*/ 1485849 h 3960315"/>
              <a:gd name="connsiteX4441" fmla="*/ 174737 w 3121079"/>
              <a:gd name="connsiteY4441" fmla="*/ 1516390 h 3960315"/>
              <a:gd name="connsiteX4442" fmla="*/ 144288 w 3121079"/>
              <a:gd name="connsiteY4442" fmla="*/ 1508013 h 3960315"/>
              <a:gd name="connsiteX4443" fmla="*/ 150699 w 3121079"/>
              <a:gd name="connsiteY4443" fmla="*/ 1544957 h 3960315"/>
              <a:gd name="connsiteX4444" fmla="*/ 172758 w 3121079"/>
              <a:gd name="connsiteY4444" fmla="*/ 1578072 h 3960315"/>
              <a:gd name="connsiteX4445" fmla="*/ 178595 w 3121079"/>
              <a:gd name="connsiteY4445" fmla="*/ 1579198 h 3960315"/>
              <a:gd name="connsiteX4446" fmla="*/ 186009 w 3121079"/>
              <a:gd name="connsiteY4446" fmla="*/ 1592193 h 3960315"/>
              <a:gd name="connsiteX4447" fmla="*/ 163309 w 3121079"/>
              <a:gd name="connsiteY4447" fmla="*/ 1589954 h 3960315"/>
              <a:gd name="connsiteX4448" fmla="*/ 159791 w 3121079"/>
              <a:gd name="connsiteY4448" fmla="*/ 1579698 h 3960315"/>
              <a:gd name="connsiteX4449" fmla="*/ 145083 w 3121079"/>
              <a:gd name="connsiteY4449" fmla="*/ 1575867 h 3960315"/>
              <a:gd name="connsiteX4450" fmla="*/ 141911 w 3121079"/>
              <a:gd name="connsiteY4450" fmla="*/ 1566869 h 3960315"/>
              <a:gd name="connsiteX4451" fmla="*/ 137989 w 3121079"/>
              <a:gd name="connsiteY4451" fmla="*/ 1561445 h 3960315"/>
              <a:gd name="connsiteX4452" fmla="*/ 138590 w 3121079"/>
              <a:gd name="connsiteY4452" fmla="*/ 1561141 h 3960315"/>
              <a:gd name="connsiteX4453" fmla="*/ 139204 w 3121079"/>
              <a:gd name="connsiteY4453" fmla="*/ 1559350 h 3960315"/>
              <a:gd name="connsiteX4454" fmla="*/ 137861 w 3121079"/>
              <a:gd name="connsiteY4454" fmla="*/ 1560183 h 3960315"/>
              <a:gd name="connsiteX4455" fmla="*/ 137858 w 3121079"/>
              <a:gd name="connsiteY4455" fmla="*/ 1560182 h 3960315"/>
              <a:gd name="connsiteX4456" fmla="*/ 137858 w 3121079"/>
              <a:gd name="connsiteY4456" fmla="*/ 1560180 h 3960315"/>
              <a:gd name="connsiteX4457" fmla="*/ 137266 w 3121079"/>
              <a:gd name="connsiteY4457" fmla="*/ 1560855 h 3960315"/>
              <a:gd name="connsiteX4458" fmla="*/ 137268 w 3121079"/>
              <a:gd name="connsiteY4458" fmla="*/ 1560856 h 3960315"/>
              <a:gd name="connsiteX4459" fmla="*/ 137263 w 3121079"/>
              <a:gd name="connsiteY4459" fmla="*/ 1560862 h 3960315"/>
              <a:gd name="connsiteX4460" fmla="*/ 135260 w 3121079"/>
              <a:gd name="connsiteY4460" fmla="*/ 1561364 h 3960315"/>
              <a:gd name="connsiteX4461" fmla="*/ 128959 w 3121079"/>
              <a:gd name="connsiteY4461" fmla="*/ 1556247 h 3960315"/>
              <a:gd name="connsiteX4462" fmla="*/ 116964 w 3121079"/>
              <a:gd name="connsiteY4462" fmla="*/ 1540201 h 3960315"/>
              <a:gd name="connsiteX4463" fmla="*/ 116963 w 3121079"/>
              <a:gd name="connsiteY4463" fmla="*/ 1540198 h 3960315"/>
              <a:gd name="connsiteX4464" fmla="*/ 116966 w 3121079"/>
              <a:gd name="connsiteY4464" fmla="*/ 1540195 h 3960315"/>
              <a:gd name="connsiteX4465" fmla="*/ 112007 w 3121079"/>
              <a:gd name="connsiteY4465" fmla="*/ 1525352 h 3960315"/>
              <a:gd name="connsiteX4466" fmla="*/ 110754 w 3121079"/>
              <a:gd name="connsiteY4466" fmla="*/ 1520861 h 3960315"/>
              <a:gd name="connsiteX4467" fmla="*/ 126657 w 3121079"/>
              <a:gd name="connsiteY4467" fmla="*/ 1489437 h 3960315"/>
              <a:gd name="connsiteX4468" fmla="*/ 127648 w 3121079"/>
              <a:gd name="connsiteY4468" fmla="*/ 1492411 h 3960315"/>
              <a:gd name="connsiteX4469" fmla="*/ 125807 w 3121079"/>
              <a:gd name="connsiteY4469" fmla="*/ 1493167 h 3960315"/>
              <a:gd name="connsiteX4470" fmla="*/ 126661 w 3121079"/>
              <a:gd name="connsiteY4470" fmla="*/ 1489441 h 3960315"/>
              <a:gd name="connsiteX4471" fmla="*/ 138832 w 3121079"/>
              <a:gd name="connsiteY4471" fmla="*/ 1485849 h 3960315"/>
              <a:gd name="connsiteX4472" fmla="*/ 1895468 w 3121079"/>
              <a:gd name="connsiteY4472" fmla="*/ 1483072 h 3960315"/>
              <a:gd name="connsiteX4473" fmla="*/ 1920684 w 3121079"/>
              <a:gd name="connsiteY4473" fmla="*/ 1501124 h 3960315"/>
              <a:gd name="connsiteX4474" fmla="*/ 1934065 w 3121079"/>
              <a:gd name="connsiteY4474" fmla="*/ 1506014 h 3960315"/>
              <a:gd name="connsiteX4475" fmla="*/ 1946261 w 3121079"/>
              <a:gd name="connsiteY4475" fmla="*/ 1510305 h 3960315"/>
              <a:gd name="connsiteX4476" fmla="*/ 1963564 w 3121079"/>
              <a:gd name="connsiteY4476" fmla="*/ 1521040 h 3960315"/>
              <a:gd name="connsiteX4477" fmla="*/ 1982210 w 3121079"/>
              <a:gd name="connsiteY4477" fmla="*/ 1524097 h 3960315"/>
              <a:gd name="connsiteX4478" fmla="*/ 2010209 w 3121079"/>
              <a:gd name="connsiteY4478" fmla="*/ 1533598 h 3960315"/>
              <a:gd name="connsiteX4479" fmla="*/ 2034669 w 3121079"/>
              <a:gd name="connsiteY4479" fmla="*/ 1544268 h 3960315"/>
              <a:gd name="connsiteX4480" fmla="*/ 2037188 w 3121079"/>
              <a:gd name="connsiteY4480" fmla="*/ 1547332 h 3960315"/>
              <a:gd name="connsiteX4481" fmla="*/ 2046204 w 3121079"/>
              <a:gd name="connsiteY4481" fmla="*/ 1546115 h 3960315"/>
              <a:gd name="connsiteX4482" fmla="*/ 2054815 w 3121079"/>
              <a:gd name="connsiteY4482" fmla="*/ 1553708 h 3960315"/>
              <a:gd name="connsiteX4483" fmla="*/ 2060287 w 3121079"/>
              <a:gd name="connsiteY4483" fmla="*/ 1557149 h 3960315"/>
              <a:gd name="connsiteX4484" fmla="*/ 2095104 w 3121079"/>
              <a:gd name="connsiteY4484" fmla="*/ 1567978 h 3960315"/>
              <a:gd name="connsiteX4485" fmla="*/ 2111411 w 3121079"/>
              <a:gd name="connsiteY4485" fmla="*/ 1567176 h 3960315"/>
              <a:gd name="connsiteX4486" fmla="*/ 2125036 w 3121079"/>
              <a:gd name="connsiteY4486" fmla="*/ 1573209 h 3960315"/>
              <a:gd name="connsiteX4487" fmla="*/ 2132831 w 3121079"/>
              <a:gd name="connsiteY4487" fmla="*/ 1569043 h 3960315"/>
              <a:gd name="connsiteX4488" fmla="*/ 2116600 w 3121079"/>
              <a:gd name="connsiteY4488" fmla="*/ 1578485 h 3960315"/>
              <a:gd name="connsiteX4489" fmla="*/ 2102935 w 3121079"/>
              <a:gd name="connsiteY4489" fmla="*/ 1578395 h 3960315"/>
              <a:gd name="connsiteX4490" fmla="*/ 2070515 w 3121079"/>
              <a:gd name="connsiteY4490" fmla="*/ 1580398 h 3960315"/>
              <a:gd name="connsiteX4491" fmla="*/ 2035460 w 3121079"/>
              <a:gd name="connsiteY4491" fmla="*/ 1570979 h 3960315"/>
              <a:gd name="connsiteX4492" fmla="*/ 2021363 w 3121079"/>
              <a:gd name="connsiteY4492" fmla="*/ 1557033 h 3960315"/>
              <a:gd name="connsiteX4493" fmla="*/ 2021357 w 3121079"/>
              <a:gd name="connsiteY4493" fmla="*/ 1557018 h 3960315"/>
              <a:gd name="connsiteX4494" fmla="*/ 2013367 w 3121079"/>
              <a:gd name="connsiteY4494" fmla="*/ 1558001 h 3960315"/>
              <a:gd name="connsiteX4495" fmla="*/ 2008615 w 3121079"/>
              <a:gd name="connsiteY4495" fmla="*/ 1558449 h 3960315"/>
              <a:gd name="connsiteX4496" fmla="*/ 2002314 w 3121079"/>
              <a:gd name="connsiteY4496" fmla="*/ 1552478 h 3960315"/>
              <a:gd name="connsiteX4497" fmla="*/ 1983334 w 3121079"/>
              <a:gd name="connsiteY4497" fmla="*/ 1548484 h 3960315"/>
              <a:gd name="connsiteX4498" fmla="*/ 1956600 w 3121079"/>
              <a:gd name="connsiteY4498" fmla="*/ 1535320 h 3960315"/>
              <a:gd name="connsiteX4499" fmla="*/ 1939080 w 3121079"/>
              <a:gd name="connsiteY4499" fmla="*/ 1530559 h 3960315"/>
              <a:gd name="connsiteX4500" fmla="*/ 1927703 w 3121079"/>
              <a:gd name="connsiteY4500" fmla="*/ 1527432 h 3960315"/>
              <a:gd name="connsiteX4501" fmla="*/ 1894853 w 3121079"/>
              <a:gd name="connsiteY4501" fmla="*/ 1509537 h 3960315"/>
              <a:gd name="connsiteX4502" fmla="*/ 1895468 w 3121079"/>
              <a:gd name="connsiteY4502" fmla="*/ 1483072 h 3960315"/>
              <a:gd name="connsiteX4503" fmla="*/ 676491 w 3121079"/>
              <a:gd name="connsiteY4503" fmla="*/ 1482648 h 3960315"/>
              <a:gd name="connsiteX4504" fmla="*/ 683592 w 3121079"/>
              <a:gd name="connsiteY4504" fmla="*/ 1490590 h 3960315"/>
              <a:gd name="connsiteX4505" fmla="*/ 680550 w 3121079"/>
              <a:gd name="connsiteY4505" fmla="*/ 1489805 h 3960315"/>
              <a:gd name="connsiteX4506" fmla="*/ 679477 w 3121079"/>
              <a:gd name="connsiteY4506" fmla="*/ 1494919 h 3960315"/>
              <a:gd name="connsiteX4507" fmla="*/ 677657 w 3121079"/>
              <a:gd name="connsiteY4507" fmla="*/ 1493978 h 3960315"/>
              <a:gd name="connsiteX4508" fmla="*/ 674085 w 3121079"/>
              <a:gd name="connsiteY4508" fmla="*/ 1491635 h 3960315"/>
              <a:gd name="connsiteX4509" fmla="*/ 672084 w 3121079"/>
              <a:gd name="connsiteY4509" fmla="*/ 1489626 h 3960315"/>
              <a:gd name="connsiteX4510" fmla="*/ 674819 w 3121079"/>
              <a:gd name="connsiteY4510" fmla="*/ 1486304 h 3960315"/>
              <a:gd name="connsiteX4511" fmla="*/ 676491 w 3121079"/>
              <a:gd name="connsiteY4511" fmla="*/ 1482648 h 3960315"/>
              <a:gd name="connsiteX4512" fmla="*/ 2184017 w 3121079"/>
              <a:gd name="connsiteY4512" fmla="*/ 1480387 h 3960315"/>
              <a:gd name="connsiteX4513" fmla="*/ 2184742 w 3121079"/>
              <a:gd name="connsiteY4513" fmla="*/ 1482845 h 3960315"/>
              <a:gd name="connsiteX4514" fmla="*/ 2184017 w 3121079"/>
              <a:gd name="connsiteY4514" fmla="*/ 1480387 h 3960315"/>
              <a:gd name="connsiteX4515" fmla="*/ 1572425 w 3121079"/>
              <a:gd name="connsiteY4515" fmla="*/ 1475602 h 3960315"/>
              <a:gd name="connsiteX4516" fmla="*/ 1549915 w 3121079"/>
              <a:gd name="connsiteY4516" fmla="*/ 1504751 h 3960315"/>
              <a:gd name="connsiteX4517" fmla="*/ 1506352 w 3121079"/>
              <a:gd name="connsiteY4517" fmla="*/ 1503210 h 3960315"/>
              <a:gd name="connsiteX4518" fmla="*/ 1572425 w 3121079"/>
              <a:gd name="connsiteY4518" fmla="*/ 1475602 h 3960315"/>
              <a:gd name="connsiteX4519" fmla="*/ 186022 w 3121079"/>
              <a:gd name="connsiteY4519" fmla="*/ 1459173 h 3960315"/>
              <a:gd name="connsiteX4520" fmla="*/ 180753 w 3121079"/>
              <a:gd name="connsiteY4520" fmla="*/ 1463590 h 3960315"/>
              <a:gd name="connsiteX4521" fmla="*/ 192453 w 3121079"/>
              <a:gd name="connsiteY4521" fmla="*/ 1460248 h 3960315"/>
              <a:gd name="connsiteX4522" fmla="*/ 186022 w 3121079"/>
              <a:gd name="connsiteY4522" fmla="*/ 1459173 h 3960315"/>
              <a:gd name="connsiteX4523" fmla="*/ 870218 w 3121079"/>
              <a:gd name="connsiteY4523" fmla="*/ 1457156 h 3960315"/>
              <a:gd name="connsiteX4524" fmla="*/ 846855 w 3121079"/>
              <a:gd name="connsiteY4524" fmla="*/ 1465806 h 3960315"/>
              <a:gd name="connsiteX4525" fmla="*/ 797241 w 3121079"/>
              <a:gd name="connsiteY4525" fmla="*/ 1498901 h 3960315"/>
              <a:gd name="connsiteX4526" fmla="*/ 771447 w 3121079"/>
              <a:gd name="connsiteY4526" fmla="*/ 1512863 h 3960315"/>
              <a:gd name="connsiteX4527" fmla="*/ 772353 w 3121079"/>
              <a:gd name="connsiteY4527" fmla="*/ 1519234 h 3960315"/>
              <a:gd name="connsiteX4528" fmla="*/ 738785 w 3121079"/>
              <a:gd name="connsiteY4528" fmla="*/ 1551068 h 3960315"/>
              <a:gd name="connsiteX4529" fmla="*/ 741941 w 3121079"/>
              <a:gd name="connsiteY4529" fmla="*/ 1556693 h 3960315"/>
              <a:gd name="connsiteX4530" fmla="*/ 732938 w 3121079"/>
              <a:gd name="connsiteY4530" fmla="*/ 1553969 h 3960315"/>
              <a:gd name="connsiteX4531" fmla="*/ 732939 w 3121079"/>
              <a:gd name="connsiteY4531" fmla="*/ 1553972 h 3960315"/>
              <a:gd name="connsiteX4532" fmla="*/ 732939 w 3121079"/>
              <a:gd name="connsiteY4532" fmla="*/ 1553973 h 3960315"/>
              <a:gd name="connsiteX4533" fmla="*/ 732940 w 3121079"/>
              <a:gd name="connsiteY4533" fmla="*/ 1553973 h 3960315"/>
              <a:gd name="connsiteX4534" fmla="*/ 732981 w 3121079"/>
              <a:gd name="connsiteY4534" fmla="*/ 1554078 h 3960315"/>
              <a:gd name="connsiteX4535" fmla="*/ 734259 w 3121079"/>
              <a:gd name="connsiteY4535" fmla="*/ 1553856 h 3960315"/>
              <a:gd name="connsiteX4536" fmla="*/ 734300 w 3121079"/>
              <a:gd name="connsiteY4536" fmla="*/ 1553852 h 3960315"/>
              <a:gd name="connsiteX4537" fmla="*/ 734295 w 3121079"/>
              <a:gd name="connsiteY4537" fmla="*/ 1553849 h 3960315"/>
              <a:gd name="connsiteX4538" fmla="*/ 734297 w 3121079"/>
              <a:gd name="connsiteY4538" fmla="*/ 1553849 h 3960315"/>
              <a:gd name="connsiteX4539" fmla="*/ 735227 w 3121079"/>
              <a:gd name="connsiteY4539" fmla="*/ 1553765 h 3960315"/>
              <a:gd name="connsiteX4540" fmla="*/ 732581 w 3121079"/>
              <a:gd name="connsiteY4540" fmla="*/ 1553027 h 3960315"/>
              <a:gd name="connsiteX4541" fmla="*/ 710400 w 3121079"/>
              <a:gd name="connsiteY4541" fmla="*/ 1563179 h 3960315"/>
              <a:gd name="connsiteX4542" fmla="*/ 703142 w 3121079"/>
              <a:gd name="connsiteY4542" fmla="*/ 1563626 h 3960315"/>
              <a:gd name="connsiteX4543" fmla="*/ 705208 w 3121079"/>
              <a:gd name="connsiteY4543" fmla="*/ 1567667 h 3960315"/>
              <a:gd name="connsiteX4544" fmla="*/ 696950 w 3121079"/>
              <a:gd name="connsiteY4544" fmla="*/ 1578527 h 3960315"/>
              <a:gd name="connsiteX4545" fmla="*/ 689817 w 3121079"/>
              <a:gd name="connsiteY4545" fmla="*/ 1585886 h 3960315"/>
              <a:gd name="connsiteX4546" fmla="*/ 684208 w 3121079"/>
              <a:gd name="connsiteY4546" fmla="*/ 1595997 h 3960315"/>
              <a:gd name="connsiteX4547" fmla="*/ 661708 w 3121079"/>
              <a:gd name="connsiteY4547" fmla="*/ 1620219 h 3960315"/>
              <a:gd name="connsiteX4548" fmla="*/ 636497 w 3121079"/>
              <a:gd name="connsiteY4548" fmla="*/ 1644228 h 3960315"/>
              <a:gd name="connsiteX4549" fmla="*/ 618902 w 3121079"/>
              <a:gd name="connsiteY4549" fmla="*/ 1658954 h 3960315"/>
              <a:gd name="connsiteX4550" fmla="*/ 593717 w 3121079"/>
              <a:gd name="connsiteY4550" fmla="*/ 1681058 h 3960315"/>
              <a:gd name="connsiteX4551" fmla="*/ 593714 w 3121079"/>
              <a:gd name="connsiteY4551" fmla="*/ 1681063 h 3960315"/>
              <a:gd name="connsiteX4552" fmla="*/ 593720 w 3121079"/>
              <a:gd name="connsiteY4552" fmla="*/ 1681061 h 3960315"/>
              <a:gd name="connsiteX4553" fmla="*/ 602158 w 3121079"/>
              <a:gd name="connsiteY4553" fmla="*/ 1677206 h 3960315"/>
              <a:gd name="connsiteX4554" fmla="*/ 651053 w 3121079"/>
              <a:gd name="connsiteY4554" fmla="*/ 1659020 h 3960315"/>
              <a:gd name="connsiteX4555" fmla="*/ 660917 w 3121079"/>
              <a:gd name="connsiteY4555" fmla="*/ 1663773 h 3960315"/>
              <a:gd name="connsiteX4556" fmla="*/ 668601 w 3121079"/>
              <a:gd name="connsiteY4556" fmla="*/ 1655706 h 3960315"/>
              <a:gd name="connsiteX4557" fmla="*/ 665414 w 3121079"/>
              <a:gd name="connsiteY4557" fmla="*/ 1646603 h 3960315"/>
              <a:gd name="connsiteX4558" fmla="*/ 672763 w 3121079"/>
              <a:gd name="connsiteY4558" fmla="*/ 1643549 h 3960315"/>
              <a:gd name="connsiteX4559" fmla="*/ 676914 w 3121079"/>
              <a:gd name="connsiteY4559" fmla="*/ 1635378 h 3960315"/>
              <a:gd name="connsiteX4560" fmla="*/ 706436 w 3121079"/>
              <a:gd name="connsiteY4560" fmla="*/ 1607682 h 3960315"/>
              <a:gd name="connsiteX4561" fmla="*/ 725257 w 3121079"/>
              <a:gd name="connsiteY4561" fmla="*/ 1606814 h 3960315"/>
              <a:gd name="connsiteX4562" fmla="*/ 738779 w 3121079"/>
              <a:gd name="connsiteY4562" fmla="*/ 1583437 h 3960315"/>
              <a:gd name="connsiteX4563" fmla="*/ 744657 w 3121079"/>
              <a:gd name="connsiteY4563" fmla="*/ 1587889 h 3960315"/>
              <a:gd name="connsiteX4564" fmla="*/ 748574 w 3121079"/>
              <a:gd name="connsiteY4564" fmla="*/ 1592316 h 3960315"/>
              <a:gd name="connsiteX4565" fmla="*/ 748946 w 3121079"/>
              <a:gd name="connsiteY4565" fmla="*/ 1593511 h 3960315"/>
              <a:gd name="connsiteX4566" fmla="*/ 753226 w 3121079"/>
              <a:gd name="connsiteY4566" fmla="*/ 1582672 h 3960315"/>
              <a:gd name="connsiteX4567" fmla="*/ 833134 w 3121079"/>
              <a:gd name="connsiteY4567" fmla="*/ 1563826 h 3960315"/>
              <a:gd name="connsiteX4568" fmla="*/ 863002 w 3121079"/>
              <a:gd name="connsiteY4568" fmla="*/ 1540088 h 3960315"/>
              <a:gd name="connsiteX4569" fmla="*/ 863007 w 3121079"/>
              <a:gd name="connsiteY4569" fmla="*/ 1540087 h 3960315"/>
              <a:gd name="connsiteX4570" fmla="*/ 863009 w 3121079"/>
              <a:gd name="connsiteY4570" fmla="*/ 1540088 h 3960315"/>
              <a:gd name="connsiteX4571" fmla="*/ 864320 w 3121079"/>
              <a:gd name="connsiteY4571" fmla="*/ 1539867 h 3960315"/>
              <a:gd name="connsiteX4572" fmla="*/ 864320 w 3121079"/>
              <a:gd name="connsiteY4572" fmla="*/ 1539867 h 3960315"/>
              <a:gd name="connsiteX4573" fmla="*/ 865148 w 3121079"/>
              <a:gd name="connsiteY4573" fmla="*/ 1539727 h 3960315"/>
              <a:gd name="connsiteX4574" fmla="*/ 862520 w 3121079"/>
              <a:gd name="connsiteY4574" fmla="*/ 1538996 h 3960315"/>
              <a:gd name="connsiteX4575" fmla="*/ 862512 w 3121079"/>
              <a:gd name="connsiteY4575" fmla="*/ 1538992 h 3960315"/>
              <a:gd name="connsiteX4576" fmla="*/ 862513 w 3121079"/>
              <a:gd name="connsiteY4576" fmla="*/ 1538994 h 3960315"/>
              <a:gd name="connsiteX4577" fmla="*/ 862507 w 3121079"/>
              <a:gd name="connsiteY4577" fmla="*/ 1538992 h 3960315"/>
              <a:gd name="connsiteX4578" fmla="*/ 862503 w 3121079"/>
              <a:gd name="connsiteY4578" fmla="*/ 1538990 h 3960315"/>
              <a:gd name="connsiteX4579" fmla="*/ 882362 w 3121079"/>
              <a:gd name="connsiteY4579" fmla="*/ 1520995 h 3960315"/>
              <a:gd name="connsiteX4580" fmla="*/ 903665 w 3121079"/>
              <a:gd name="connsiteY4580" fmla="*/ 1490196 h 3960315"/>
              <a:gd name="connsiteX4581" fmla="*/ 918705 w 3121079"/>
              <a:gd name="connsiteY4581" fmla="*/ 1474328 h 3960315"/>
              <a:gd name="connsiteX4582" fmla="*/ 922248 w 3121079"/>
              <a:gd name="connsiteY4582" fmla="*/ 1468836 h 3960315"/>
              <a:gd name="connsiteX4583" fmla="*/ 896011 w 3121079"/>
              <a:gd name="connsiteY4583" fmla="*/ 1457460 h 3960315"/>
              <a:gd name="connsiteX4584" fmla="*/ 870218 w 3121079"/>
              <a:gd name="connsiteY4584" fmla="*/ 1457156 h 3960315"/>
              <a:gd name="connsiteX4585" fmla="*/ 2176745 w 3121079"/>
              <a:gd name="connsiteY4585" fmla="*/ 1454542 h 3960315"/>
              <a:gd name="connsiteX4586" fmla="*/ 2176553 w 3121079"/>
              <a:gd name="connsiteY4586" fmla="*/ 1455494 h 3960315"/>
              <a:gd name="connsiteX4587" fmla="*/ 2176108 w 3121079"/>
              <a:gd name="connsiteY4587" fmla="*/ 1455232 h 3960315"/>
              <a:gd name="connsiteX4588" fmla="*/ 2176745 w 3121079"/>
              <a:gd name="connsiteY4588" fmla="*/ 1454542 h 3960315"/>
              <a:gd name="connsiteX4589" fmla="*/ 1407478 w 3121079"/>
              <a:gd name="connsiteY4589" fmla="*/ 1450745 h 3960315"/>
              <a:gd name="connsiteX4590" fmla="*/ 1404875 w 3121079"/>
              <a:gd name="connsiteY4590" fmla="*/ 1454737 h 3960315"/>
              <a:gd name="connsiteX4591" fmla="*/ 1409887 w 3121079"/>
              <a:gd name="connsiteY4591" fmla="*/ 1453172 h 3960315"/>
              <a:gd name="connsiteX4592" fmla="*/ 1407478 w 3121079"/>
              <a:gd name="connsiteY4592" fmla="*/ 1450745 h 3960315"/>
              <a:gd name="connsiteX4593" fmla="*/ 185222 w 3121079"/>
              <a:gd name="connsiteY4593" fmla="*/ 1449302 h 3960315"/>
              <a:gd name="connsiteX4594" fmla="*/ 180961 w 3121079"/>
              <a:gd name="connsiteY4594" fmla="*/ 1450803 h 3960315"/>
              <a:gd name="connsiteX4595" fmla="*/ 187681 w 3121079"/>
              <a:gd name="connsiteY4595" fmla="*/ 1454815 h 3960315"/>
              <a:gd name="connsiteX4596" fmla="*/ 185222 w 3121079"/>
              <a:gd name="connsiteY4596" fmla="*/ 1449302 h 3960315"/>
              <a:gd name="connsiteX4597" fmla="*/ 416902 w 3121079"/>
              <a:gd name="connsiteY4597" fmla="*/ 1449232 h 3960315"/>
              <a:gd name="connsiteX4598" fmla="*/ 412690 w 3121079"/>
              <a:gd name="connsiteY4598" fmla="*/ 1455235 h 3960315"/>
              <a:gd name="connsiteX4599" fmla="*/ 416902 w 3121079"/>
              <a:gd name="connsiteY4599" fmla="*/ 1449232 h 3960315"/>
              <a:gd name="connsiteX4600" fmla="*/ 641139 w 3121079"/>
              <a:gd name="connsiteY4600" fmla="*/ 1447369 h 3960315"/>
              <a:gd name="connsiteX4601" fmla="*/ 640968 w 3121079"/>
              <a:gd name="connsiteY4601" fmla="*/ 1448748 h 3960315"/>
              <a:gd name="connsiteX4602" fmla="*/ 640499 w 3121079"/>
              <a:gd name="connsiteY4602" fmla="*/ 1447768 h 3960315"/>
              <a:gd name="connsiteX4603" fmla="*/ 640514 w 3121079"/>
              <a:gd name="connsiteY4603" fmla="*/ 1447759 h 3960315"/>
              <a:gd name="connsiteX4604" fmla="*/ 640522 w 3121079"/>
              <a:gd name="connsiteY4604" fmla="*/ 1447766 h 3960315"/>
              <a:gd name="connsiteX4605" fmla="*/ 640519 w 3121079"/>
              <a:gd name="connsiteY4605" fmla="*/ 1447755 h 3960315"/>
              <a:gd name="connsiteX4606" fmla="*/ 641115 w 3121079"/>
              <a:gd name="connsiteY4606" fmla="*/ 1447378 h 3960315"/>
              <a:gd name="connsiteX4607" fmla="*/ 1679580 w 3121079"/>
              <a:gd name="connsiteY4607" fmla="*/ 1442244 h 3960315"/>
              <a:gd name="connsiteX4608" fmla="*/ 1693269 w 3121079"/>
              <a:gd name="connsiteY4608" fmla="*/ 1446955 h 3960315"/>
              <a:gd name="connsiteX4609" fmla="*/ 1641353 w 3121079"/>
              <a:gd name="connsiteY4609" fmla="*/ 1487894 h 3960315"/>
              <a:gd name="connsiteX4610" fmla="*/ 1620529 w 3121079"/>
              <a:gd name="connsiteY4610" fmla="*/ 1491757 h 3960315"/>
              <a:gd name="connsiteX4611" fmla="*/ 1606149 w 3121079"/>
              <a:gd name="connsiteY4611" fmla="*/ 1488176 h 3960315"/>
              <a:gd name="connsiteX4612" fmla="*/ 1596758 w 3121079"/>
              <a:gd name="connsiteY4612" fmla="*/ 1479328 h 3960315"/>
              <a:gd name="connsiteX4613" fmla="*/ 1600843 w 3121079"/>
              <a:gd name="connsiteY4613" fmla="*/ 1463231 h 3960315"/>
              <a:gd name="connsiteX4614" fmla="*/ 1637462 w 3121079"/>
              <a:gd name="connsiteY4614" fmla="*/ 1469651 h 3960315"/>
              <a:gd name="connsiteX4615" fmla="*/ 1668096 w 3121079"/>
              <a:gd name="connsiteY4615" fmla="*/ 1457129 h 3960315"/>
              <a:gd name="connsiteX4616" fmla="*/ 1675030 w 3121079"/>
              <a:gd name="connsiteY4616" fmla="*/ 1448577 h 3960315"/>
              <a:gd name="connsiteX4617" fmla="*/ 1679580 w 3121079"/>
              <a:gd name="connsiteY4617" fmla="*/ 1442244 h 3960315"/>
              <a:gd name="connsiteX4618" fmla="*/ 647762 w 3121079"/>
              <a:gd name="connsiteY4618" fmla="*/ 1437016 h 3960315"/>
              <a:gd name="connsiteX4619" fmla="*/ 642750 w 3121079"/>
              <a:gd name="connsiteY4619" fmla="*/ 1438581 h 3960315"/>
              <a:gd name="connsiteX4620" fmla="*/ 647762 w 3121079"/>
              <a:gd name="connsiteY4620" fmla="*/ 1437016 h 3960315"/>
              <a:gd name="connsiteX4621" fmla="*/ 171842 w 3121079"/>
              <a:gd name="connsiteY4621" fmla="*/ 1436602 h 3960315"/>
              <a:gd name="connsiteX4622" fmla="*/ 172518 w 3121079"/>
              <a:gd name="connsiteY4622" fmla="*/ 1438519 h 3960315"/>
              <a:gd name="connsiteX4623" fmla="*/ 173506 w 3121079"/>
              <a:gd name="connsiteY4623" fmla="*/ 1436889 h 3960315"/>
              <a:gd name="connsiteX4624" fmla="*/ 171842 w 3121079"/>
              <a:gd name="connsiteY4624" fmla="*/ 1436602 h 3960315"/>
              <a:gd name="connsiteX4625" fmla="*/ 2154370 w 3121079"/>
              <a:gd name="connsiteY4625" fmla="*/ 1436244 h 3960315"/>
              <a:gd name="connsiteX4626" fmla="*/ 2152435 w 3121079"/>
              <a:gd name="connsiteY4626" fmla="*/ 1441373 h 3960315"/>
              <a:gd name="connsiteX4627" fmla="*/ 2154370 w 3121079"/>
              <a:gd name="connsiteY4627" fmla="*/ 1436244 h 3960315"/>
              <a:gd name="connsiteX4628" fmla="*/ 1739007 w 3121079"/>
              <a:gd name="connsiteY4628" fmla="*/ 1435529 h 3960315"/>
              <a:gd name="connsiteX4629" fmla="*/ 1739034 w 3121079"/>
              <a:gd name="connsiteY4629" fmla="*/ 1435535 h 3960315"/>
              <a:gd name="connsiteX4630" fmla="*/ 1739106 w 3121079"/>
              <a:gd name="connsiteY4630" fmla="*/ 1435646 h 3960315"/>
              <a:gd name="connsiteX4631" fmla="*/ 1739122 w 3121079"/>
              <a:gd name="connsiteY4631" fmla="*/ 1435678 h 3960315"/>
              <a:gd name="connsiteX4632" fmla="*/ 1739349 w 3121079"/>
              <a:gd name="connsiteY4632" fmla="*/ 1436297 h 3960315"/>
              <a:gd name="connsiteX4633" fmla="*/ 1738221 w 3121079"/>
              <a:gd name="connsiteY4633" fmla="*/ 1436514 h 3960315"/>
              <a:gd name="connsiteX4634" fmla="*/ 1694404 w 3121079"/>
              <a:gd name="connsiteY4634" fmla="*/ 1426268 h 3960315"/>
              <a:gd name="connsiteX4635" fmla="*/ 1695145 w 3121079"/>
              <a:gd name="connsiteY4635" fmla="*/ 1428720 h 3960315"/>
              <a:gd name="connsiteX4636" fmla="*/ 1694404 w 3121079"/>
              <a:gd name="connsiteY4636" fmla="*/ 1426268 h 3960315"/>
              <a:gd name="connsiteX4637" fmla="*/ 1579430 w 3121079"/>
              <a:gd name="connsiteY4637" fmla="*/ 1424382 h 3960315"/>
              <a:gd name="connsiteX4638" fmla="*/ 1567560 w 3121079"/>
              <a:gd name="connsiteY4638" fmla="*/ 1428452 h 3960315"/>
              <a:gd name="connsiteX4639" fmla="*/ 1578478 w 3121079"/>
              <a:gd name="connsiteY4639" fmla="*/ 1430179 h 3960315"/>
              <a:gd name="connsiteX4640" fmla="*/ 1579430 w 3121079"/>
              <a:gd name="connsiteY4640" fmla="*/ 1424382 h 3960315"/>
              <a:gd name="connsiteX4641" fmla="*/ 1995649 w 3121079"/>
              <a:gd name="connsiteY4641" fmla="*/ 1420931 h 3960315"/>
              <a:gd name="connsiteX4642" fmla="*/ 1993371 w 3121079"/>
              <a:gd name="connsiteY4642" fmla="*/ 1422936 h 3960315"/>
              <a:gd name="connsiteX4643" fmla="*/ 1995649 w 3121079"/>
              <a:gd name="connsiteY4643" fmla="*/ 1420931 h 3960315"/>
              <a:gd name="connsiteX4644" fmla="*/ 1681145 w 3121079"/>
              <a:gd name="connsiteY4644" fmla="*/ 1420892 h 3960315"/>
              <a:gd name="connsiteX4645" fmla="*/ 1676983 w 3121079"/>
              <a:gd name="connsiteY4645" fmla="*/ 1422669 h 3960315"/>
              <a:gd name="connsiteX4646" fmla="*/ 1681404 w 3121079"/>
              <a:gd name="connsiteY4646" fmla="*/ 1424887 h 3960315"/>
              <a:gd name="connsiteX4647" fmla="*/ 1681145 w 3121079"/>
              <a:gd name="connsiteY4647" fmla="*/ 1420892 h 3960315"/>
              <a:gd name="connsiteX4648" fmla="*/ 169951 w 3121079"/>
              <a:gd name="connsiteY4648" fmla="*/ 1419104 h 3960315"/>
              <a:gd name="connsiteX4649" fmla="*/ 168043 w 3121079"/>
              <a:gd name="connsiteY4649" fmla="*/ 1419777 h 3960315"/>
              <a:gd name="connsiteX4650" fmla="*/ 169672 w 3121079"/>
              <a:gd name="connsiteY4650" fmla="*/ 1420774 h 3960315"/>
              <a:gd name="connsiteX4651" fmla="*/ 169951 w 3121079"/>
              <a:gd name="connsiteY4651" fmla="*/ 1419104 h 3960315"/>
              <a:gd name="connsiteX4652" fmla="*/ 1716040 w 3121079"/>
              <a:gd name="connsiteY4652" fmla="*/ 1409926 h 3960315"/>
              <a:gd name="connsiteX4653" fmla="*/ 1716943 w 3121079"/>
              <a:gd name="connsiteY4653" fmla="*/ 1410484 h 3960315"/>
              <a:gd name="connsiteX4654" fmla="*/ 1715853 w 3121079"/>
              <a:gd name="connsiteY4654" fmla="*/ 1410076 h 3960315"/>
              <a:gd name="connsiteX4655" fmla="*/ 1716040 w 3121079"/>
              <a:gd name="connsiteY4655" fmla="*/ 1409926 h 3960315"/>
              <a:gd name="connsiteX4656" fmla="*/ 1681185 w 3121079"/>
              <a:gd name="connsiteY4656" fmla="*/ 1408546 h 3960315"/>
              <a:gd name="connsiteX4657" fmla="*/ 1681761 w 3121079"/>
              <a:gd name="connsiteY4657" fmla="*/ 1417009 h 3960315"/>
              <a:gd name="connsiteX4658" fmla="*/ 1681185 w 3121079"/>
              <a:gd name="connsiteY4658" fmla="*/ 1408546 h 3960315"/>
              <a:gd name="connsiteX4659" fmla="*/ 2316517 w 3121079"/>
              <a:gd name="connsiteY4659" fmla="*/ 1387870 h 3960315"/>
              <a:gd name="connsiteX4660" fmla="*/ 2314889 w 3121079"/>
              <a:gd name="connsiteY4660" fmla="*/ 1393106 h 3960315"/>
              <a:gd name="connsiteX4661" fmla="*/ 2316517 w 3121079"/>
              <a:gd name="connsiteY4661" fmla="*/ 1387870 h 3960315"/>
              <a:gd name="connsiteX4662" fmla="*/ 692517 w 3121079"/>
              <a:gd name="connsiteY4662" fmla="*/ 1382551 h 3960315"/>
              <a:gd name="connsiteX4663" fmla="*/ 703518 w 3121079"/>
              <a:gd name="connsiteY4663" fmla="*/ 1434953 h 3960315"/>
              <a:gd name="connsiteX4664" fmla="*/ 703513 w 3121079"/>
              <a:gd name="connsiteY4664" fmla="*/ 1434953 h 3960315"/>
              <a:gd name="connsiteX4665" fmla="*/ 701040 w 3121079"/>
              <a:gd name="connsiteY4665" fmla="*/ 1434901 h 3960315"/>
              <a:gd name="connsiteX4666" fmla="*/ 703152 w 3121079"/>
              <a:gd name="connsiteY4666" fmla="*/ 1435763 h 3960315"/>
              <a:gd name="connsiteX4667" fmla="*/ 701009 w 3121079"/>
              <a:gd name="connsiteY4667" fmla="*/ 1443085 h 3960315"/>
              <a:gd name="connsiteX4668" fmla="*/ 701588 w 3121079"/>
              <a:gd name="connsiteY4668" fmla="*/ 1449832 h 3960315"/>
              <a:gd name="connsiteX4669" fmla="*/ 698073 w 3121079"/>
              <a:gd name="connsiteY4669" fmla="*/ 1450998 h 3960315"/>
              <a:gd name="connsiteX4670" fmla="*/ 697583 w 3121079"/>
              <a:gd name="connsiteY4670" fmla="*/ 1451167 h 3960315"/>
              <a:gd name="connsiteX4671" fmla="*/ 694047 w 3121079"/>
              <a:gd name="connsiteY4671" fmla="*/ 1462036 h 3960315"/>
              <a:gd name="connsiteX4672" fmla="*/ 690359 w 3121079"/>
              <a:gd name="connsiteY4672" fmla="*/ 1467142 h 3960315"/>
              <a:gd name="connsiteX4673" fmla="*/ 689640 w 3121079"/>
              <a:gd name="connsiteY4673" fmla="*/ 1474193 h 3960315"/>
              <a:gd name="connsiteX4674" fmla="*/ 685494 w 3121079"/>
              <a:gd name="connsiteY4674" fmla="*/ 1482291 h 3960315"/>
              <a:gd name="connsiteX4675" fmla="*/ 676640 w 3121079"/>
              <a:gd name="connsiteY4675" fmla="*/ 1480293 h 3960315"/>
              <a:gd name="connsiteX4676" fmla="*/ 681532 w 3121079"/>
              <a:gd name="connsiteY4676" fmla="*/ 1466280 h 3960315"/>
              <a:gd name="connsiteX4677" fmla="*/ 686077 w 3121079"/>
              <a:gd name="connsiteY4677" fmla="*/ 1448099 h 3960315"/>
              <a:gd name="connsiteX4678" fmla="*/ 686073 w 3121079"/>
              <a:gd name="connsiteY4678" fmla="*/ 1448098 h 3960315"/>
              <a:gd name="connsiteX4679" fmla="*/ 686070 w 3121079"/>
              <a:gd name="connsiteY4679" fmla="*/ 1448100 h 3960315"/>
              <a:gd name="connsiteX4680" fmla="*/ 692690 w 3121079"/>
              <a:gd name="connsiteY4680" fmla="*/ 1435402 h 3960315"/>
              <a:gd name="connsiteX4681" fmla="*/ 684731 w 3121079"/>
              <a:gd name="connsiteY4681" fmla="*/ 1435243 h 3960315"/>
              <a:gd name="connsiteX4682" fmla="*/ 687782 w 3121079"/>
              <a:gd name="connsiteY4682" fmla="*/ 1428733 h 3960315"/>
              <a:gd name="connsiteX4683" fmla="*/ 684098 w 3121079"/>
              <a:gd name="connsiteY4683" fmla="*/ 1417302 h 3960315"/>
              <a:gd name="connsiteX4684" fmla="*/ 692517 w 3121079"/>
              <a:gd name="connsiteY4684" fmla="*/ 1382551 h 3960315"/>
              <a:gd name="connsiteX4685" fmla="*/ 192378 w 3121079"/>
              <a:gd name="connsiteY4685" fmla="*/ 1380044 h 3960315"/>
              <a:gd name="connsiteX4686" fmla="*/ 276437 w 3121079"/>
              <a:gd name="connsiteY4686" fmla="*/ 1414586 h 3960315"/>
              <a:gd name="connsiteX4687" fmla="*/ 306960 w 3121079"/>
              <a:gd name="connsiteY4687" fmla="*/ 1433197 h 3960315"/>
              <a:gd name="connsiteX4688" fmla="*/ 316398 w 3121079"/>
              <a:gd name="connsiteY4688" fmla="*/ 1445610 h 3960315"/>
              <a:gd name="connsiteX4689" fmla="*/ 331450 w 3121079"/>
              <a:gd name="connsiteY4689" fmla="*/ 1457895 h 3960315"/>
              <a:gd name="connsiteX4690" fmla="*/ 368283 w 3121079"/>
              <a:gd name="connsiteY4690" fmla="*/ 1533246 h 3960315"/>
              <a:gd name="connsiteX4691" fmla="*/ 366322 w 3121079"/>
              <a:gd name="connsiteY4691" fmla="*/ 1559338 h 3960315"/>
              <a:gd name="connsiteX4692" fmla="*/ 334813 w 3121079"/>
              <a:gd name="connsiteY4692" fmla="*/ 1499386 h 3960315"/>
              <a:gd name="connsiteX4693" fmla="*/ 315679 w 3121079"/>
              <a:gd name="connsiteY4693" fmla="*/ 1466818 h 3960315"/>
              <a:gd name="connsiteX4694" fmla="*/ 279418 w 3121079"/>
              <a:gd name="connsiteY4694" fmla="*/ 1435190 h 3960315"/>
              <a:gd name="connsiteX4695" fmla="*/ 261237 w 3121079"/>
              <a:gd name="connsiteY4695" fmla="*/ 1427817 h 3960315"/>
              <a:gd name="connsiteX4696" fmla="*/ 210567 w 3121079"/>
              <a:gd name="connsiteY4696" fmla="*/ 1398928 h 3960315"/>
              <a:gd name="connsiteX4697" fmla="*/ 201872 w 3121079"/>
              <a:gd name="connsiteY4697" fmla="*/ 1396288 h 3960315"/>
              <a:gd name="connsiteX4698" fmla="*/ 187580 w 3121079"/>
              <a:gd name="connsiteY4698" fmla="*/ 1396470 h 3960315"/>
              <a:gd name="connsiteX4699" fmla="*/ 187239 w 3121079"/>
              <a:gd name="connsiteY4699" fmla="*/ 1429455 h 3960315"/>
              <a:gd name="connsiteX4700" fmla="*/ 177537 w 3121079"/>
              <a:gd name="connsiteY4700" fmla="*/ 1447148 h 3960315"/>
              <a:gd name="connsiteX4701" fmla="*/ 181548 w 3121079"/>
              <a:gd name="connsiteY4701" fmla="*/ 1445466 h 3960315"/>
              <a:gd name="connsiteX4702" fmla="*/ 184281 w 3121079"/>
              <a:gd name="connsiteY4702" fmla="*/ 1439837 h 3960315"/>
              <a:gd name="connsiteX4703" fmla="*/ 194683 w 3121079"/>
              <a:gd name="connsiteY4703" fmla="*/ 1451618 h 3960315"/>
              <a:gd name="connsiteX4704" fmla="*/ 211590 w 3121079"/>
              <a:gd name="connsiteY4704" fmla="*/ 1486900 h 3960315"/>
              <a:gd name="connsiteX4705" fmla="*/ 208311 w 3121079"/>
              <a:gd name="connsiteY4705" fmla="*/ 1486722 h 3960315"/>
              <a:gd name="connsiteX4706" fmla="*/ 202568 w 3121079"/>
              <a:gd name="connsiteY4706" fmla="*/ 1490904 h 3960315"/>
              <a:gd name="connsiteX4707" fmla="*/ 208420 w 3121079"/>
              <a:gd name="connsiteY4707" fmla="*/ 1493355 h 3960315"/>
              <a:gd name="connsiteX4708" fmla="*/ 209823 w 3121079"/>
              <a:gd name="connsiteY4708" fmla="*/ 1488459 h 3960315"/>
              <a:gd name="connsiteX4709" fmla="*/ 218996 w 3121079"/>
              <a:gd name="connsiteY4709" fmla="*/ 1506114 h 3960315"/>
              <a:gd name="connsiteX4710" fmla="*/ 223580 w 3121079"/>
              <a:gd name="connsiteY4710" fmla="*/ 1506510 h 3960315"/>
              <a:gd name="connsiteX4711" fmla="*/ 230826 w 3121079"/>
              <a:gd name="connsiteY4711" fmla="*/ 1526129 h 3960315"/>
              <a:gd name="connsiteX4712" fmla="*/ 249981 w 3121079"/>
              <a:gd name="connsiteY4712" fmla="*/ 1551800 h 3960315"/>
              <a:gd name="connsiteX4713" fmla="*/ 261664 w 3121079"/>
              <a:gd name="connsiteY4713" fmla="*/ 1565701 h 3960315"/>
              <a:gd name="connsiteX4714" fmla="*/ 292725 w 3121079"/>
              <a:gd name="connsiteY4714" fmla="*/ 1599474 h 3960315"/>
              <a:gd name="connsiteX4715" fmla="*/ 305640 w 3121079"/>
              <a:gd name="connsiteY4715" fmla="*/ 1612349 h 3960315"/>
              <a:gd name="connsiteX4716" fmla="*/ 282718 w 3121079"/>
              <a:gd name="connsiteY4716" fmla="*/ 1616564 h 3960315"/>
              <a:gd name="connsiteX4717" fmla="*/ 252202 w 3121079"/>
              <a:gd name="connsiteY4717" fmla="*/ 1589374 h 3960315"/>
              <a:gd name="connsiteX4718" fmla="*/ 242333 w 3121079"/>
              <a:gd name="connsiteY4718" fmla="*/ 1576588 h 3960315"/>
              <a:gd name="connsiteX4719" fmla="*/ 236545 w 3121079"/>
              <a:gd name="connsiteY4719" fmla="*/ 1575425 h 3960315"/>
              <a:gd name="connsiteX4720" fmla="*/ 228797 w 3121079"/>
              <a:gd name="connsiteY4720" fmla="*/ 1554364 h 3960315"/>
              <a:gd name="connsiteX4721" fmla="*/ 223310 w 3121079"/>
              <a:gd name="connsiteY4721" fmla="*/ 1548910 h 3960315"/>
              <a:gd name="connsiteX4722" fmla="*/ 196658 w 3121079"/>
              <a:gd name="connsiteY4722" fmla="*/ 1505073 h 3960315"/>
              <a:gd name="connsiteX4723" fmla="*/ 189560 w 3121079"/>
              <a:gd name="connsiteY4723" fmla="*/ 1499365 h 3960315"/>
              <a:gd name="connsiteX4724" fmla="*/ 174209 w 3121079"/>
              <a:gd name="connsiteY4724" fmla="*/ 1469700 h 3960315"/>
              <a:gd name="connsiteX4725" fmla="*/ 167248 w 3121079"/>
              <a:gd name="connsiteY4725" fmla="*/ 1450102 h 3960315"/>
              <a:gd name="connsiteX4726" fmla="*/ 167243 w 3121079"/>
              <a:gd name="connsiteY4726" fmla="*/ 1450099 h 3960315"/>
              <a:gd name="connsiteX4727" fmla="*/ 167247 w 3121079"/>
              <a:gd name="connsiteY4727" fmla="*/ 1450097 h 3960315"/>
              <a:gd name="connsiteX4728" fmla="*/ 163614 w 3121079"/>
              <a:gd name="connsiteY4728" fmla="*/ 1415509 h 3960315"/>
              <a:gd name="connsiteX4729" fmla="*/ 164788 w 3121079"/>
              <a:gd name="connsiteY4729" fmla="*/ 1406326 h 3960315"/>
              <a:gd name="connsiteX4730" fmla="*/ 173237 w 3121079"/>
              <a:gd name="connsiteY4730" fmla="*/ 1398033 h 3960315"/>
              <a:gd name="connsiteX4731" fmla="*/ 192378 w 3121079"/>
              <a:gd name="connsiteY4731" fmla="*/ 1380044 h 3960315"/>
              <a:gd name="connsiteX4732" fmla="*/ 263348 w 3121079"/>
              <a:gd name="connsiteY4732" fmla="*/ 1375703 h 3960315"/>
              <a:gd name="connsiteX4733" fmla="*/ 264087 w 3121079"/>
              <a:gd name="connsiteY4733" fmla="*/ 1378159 h 3960315"/>
              <a:gd name="connsiteX4734" fmla="*/ 263348 w 3121079"/>
              <a:gd name="connsiteY4734" fmla="*/ 1375703 h 3960315"/>
              <a:gd name="connsiteX4735" fmla="*/ 1184746 w 3121079"/>
              <a:gd name="connsiteY4735" fmla="*/ 1371554 h 3960315"/>
              <a:gd name="connsiteX4736" fmla="*/ 1179693 w 3121079"/>
              <a:gd name="connsiteY4736" fmla="*/ 1372490 h 3960315"/>
              <a:gd name="connsiteX4737" fmla="*/ 1186013 w 3121079"/>
              <a:gd name="connsiteY4737" fmla="*/ 1375456 h 3960315"/>
              <a:gd name="connsiteX4738" fmla="*/ 1184746 w 3121079"/>
              <a:gd name="connsiteY4738" fmla="*/ 1371554 h 3960315"/>
              <a:gd name="connsiteX4739" fmla="*/ 467708 w 3121079"/>
              <a:gd name="connsiteY4739" fmla="*/ 1369522 h 3960315"/>
              <a:gd name="connsiteX4740" fmla="*/ 470393 w 3121079"/>
              <a:gd name="connsiteY4740" fmla="*/ 1374832 h 3960315"/>
              <a:gd name="connsiteX4741" fmla="*/ 467708 w 3121079"/>
              <a:gd name="connsiteY4741" fmla="*/ 1369522 h 3960315"/>
              <a:gd name="connsiteX4742" fmla="*/ 1778848 w 3121079"/>
              <a:gd name="connsiteY4742" fmla="*/ 1346847 h 3960315"/>
              <a:gd name="connsiteX4743" fmla="*/ 1780709 w 3121079"/>
              <a:gd name="connsiteY4743" fmla="*/ 1347141 h 3960315"/>
              <a:gd name="connsiteX4744" fmla="*/ 1778848 w 3121079"/>
              <a:gd name="connsiteY4744" fmla="*/ 1346847 h 3960315"/>
              <a:gd name="connsiteX4745" fmla="*/ 845692 w 3121079"/>
              <a:gd name="connsiteY4745" fmla="*/ 1341715 h 3960315"/>
              <a:gd name="connsiteX4746" fmla="*/ 845693 w 3121079"/>
              <a:gd name="connsiteY4746" fmla="*/ 1341715 h 3960315"/>
              <a:gd name="connsiteX4747" fmla="*/ 845693 w 3121079"/>
              <a:gd name="connsiteY4747" fmla="*/ 1341717 h 3960315"/>
              <a:gd name="connsiteX4748" fmla="*/ 2335356 w 3121079"/>
              <a:gd name="connsiteY4748" fmla="*/ 1336139 h 3960315"/>
              <a:gd name="connsiteX4749" fmla="*/ 2335399 w 3121079"/>
              <a:gd name="connsiteY4749" fmla="*/ 1337398 h 3960315"/>
              <a:gd name="connsiteX4750" fmla="*/ 2334743 w 3121079"/>
              <a:gd name="connsiteY4750" fmla="*/ 1336552 h 3960315"/>
              <a:gd name="connsiteX4751" fmla="*/ 2334756 w 3121079"/>
              <a:gd name="connsiteY4751" fmla="*/ 1336544 h 3960315"/>
              <a:gd name="connsiteX4752" fmla="*/ 2334759 w 3121079"/>
              <a:gd name="connsiteY4752" fmla="*/ 1336546 h 3960315"/>
              <a:gd name="connsiteX4753" fmla="*/ 2335356 w 3121079"/>
              <a:gd name="connsiteY4753" fmla="*/ 1336139 h 3960315"/>
              <a:gd name="connsiteX4754" fmla="*/ 2021426 w 3121079"/>
              <a:gd name="connsiteY4754" fmla="*/ 1308010 h 3960315"/>
              <a:gd name="connsiteX4755" fmla="*/ 2063406 w 3121079"/>
              <a:gd name="connsiteY4755" fmla="*/ 1330075 h 3960315"/>
              <a:gd name="connsiteX4756" fmla="*/ 2075413 w 3121079"/>
              <a:gd name="connsiteY4756" fmla="*/ 1334268 h 3960315"/>
              <a:gd name="connsiteX4757" fmla="*/ 2082075 w 3121079"/>
              <a:gd name="connsiteY4757" fmla="*/ 1353533 h 3960315"/>
              <a:gd name="connsiteX4758" fmla="*/ 2083990 w 3121079"/>
              <a:gd name="connsiteY4758" fmla="*/ 1354395 h 3960315"/>
              <a:gd name="connsiteX4759" fmla="*/ 2093052 w 3121079"/>
              <a:gd name="connsiteY4759" fmla="*/ 1361259 h 3960315"/>
              <a:gd name="connsiteX4760" fmla="*/ 2098974 w 3121079"/>
              <a:gd name="connsiteY4760" fmla="*/ 1384456 h 3960315"/>
              <a:gd name="connsiteX4761" fmla="*/ 2061135 w 3121079"/>
              <a:gd name="connsiteY4761" fmla="*/ 1400281 h 3960315"/>
              <a:gd name="connsiteX4762" fmla="*/ 2053922 w 3121079"/>
              <a:gd name="connsiteY4762" fmla="*/ 1410430 h 3960315"/>
              <a:gd name="connsiteX4763" fmla="*/ 1957150 w 3121079"/>
              <a:gd name="connsiteY4763" fmla="*/ 1457256 h 3960315"/>
              <a:gd name="connsiteX4764" fmla="*/ 1912013 w 3121079"/>
              <a:gd name="connsiteY4764" fmla="*/ 1467084 h 3960315"/>
              <a:gd name="connsiteX4765" fmla="*/ 1898728 w 3121079"/>
              <a:gd name="connsiteY4765" fmla="*/ 1465414 h 3960315"/>
              <a:gd name="connsiteX4766" fmla="*/ 1887797 w 3121079"/>
              <a:gd name="connsiteY4766" fmla="*/ 1461158 h 3960315"/>
              <a:gd name="connsiteX4767" fmla="*/ 1856518 w 3121079"/>
              <a:gd name="connsiteY4767" fmla="*/ 1443309 h 3960315"/>
              <a:gd name="connsiteX4768" fmla="*/ 1858942 w 3121079"/>
              <a:gd name="connsiteY4768" fmla="*/ 1430536 h 3960315"/>
              <a:gd name="connsiteX4769" fmla="*/ 1869258 w 3121079"/>
              <a:gd name="connsiteY4769" fmla="*/ 1432273 h 3960315"/>
              <a:gd name="connsiteX4770" fmla="*/ 1911182 w 3121079"/>
              <a:gd name="connsiteY4770" fmla="*/ 1442429 h 3960315"/>
              <a:gd name="connsiteX4771" fmla="*/ 1992298 w 3121079"/>
              <a:gd name="connsiteY4771" fmla="*/ 1423246 h 3960315"/>
              <a:gd name="connsiteX4772" fmla="*/ 1995699 w 3121079"/>
              <a:gd name="connsiteY4772" fmla="*/ 1420339 h 3960315"/>
              <a:gd name="connsiteX4773" fmla="*/ 1995712 w 3121079"/>
              <a:gd name="connsiteY4773" fmla="*/ 1420277 h 3960315"/>
              <a:gd name="connsiteX4774" fmla="*/ 2049343 w 3121079"/>
              <a:gd name="connsiteY4774" fmla="*/ 1390057 h 3960315"/>
              <a:gd name="connsiteX4775" fmla="*/ 2064165 w 3121079"/>
              <a:gd name="connsiteY4775" fmla="*/ 1377435 h 3960315"/>
              <a:gd name="connsiteX4776" fmla="*/ 2075540 w 3121079"/>
              <a:gd name="connsiteY4776" fmla="*/ 1374943 h 3960315"/>
              <a:gd name="connsiteX4777" fmla="*/ 2010048 w 3121079"/>
              <a:gd name="connsiteY4777" fmla="*/ 1327923 h 3960315"/>
              <a:gd name="connsiteX4778" fmla="*/ 2021426 w 3121079"/>
              <a:gd name="connsiteY4778" fmla="*/ 1308010 h 3960315"/>
              <a:gd name="connsiteX4779" fmla="*/ 2106883 w 3121079"/>
              <a:gd name="connsiteY4779" fmla="*/ 1303658 h 3960315"/>
              <a:gd name="connsiteX4780" fmla="*/ 2108783 w 3121079"/>
              <a:gd name="connsiteY4780" fmla="*/ 1305497 h 3960315"/>
              <a:gd name="connsiteX4781" fmla="*/ 2110470 w 3121079"/>
              <a:gd name="connsiteY4781" fmla="*/ 1304011 h 3960315"/>
              <a:gd name="connsiteX4782" fmla="*/ 2106883 w 3121079"/>
              <a:gd name="connsiteY4782" fmla="*/ 1303658 h 3960315"/>
              <a:gd name="connsiteX4783" fmla="*/ 1433385 w 3121079"/>
              <a:gd name="connsiteY4783" fmla="*/ 1303064 h 3960315"/>
              <a:gd name="connsiteX4784" fmla="*/ 1434973 w 3121079"/>
              <a:gd name="connsiteY4784" fmla="*/ 1308093 h 3960315"/>
              <a:gd name="connsiteX4785" fmla="*/ 1433385 w 3121079"/>
              <a:gd name="connsiteY4785" fmla="*/ 1303064 h 3960315"/>
              <a:gd name="connsiteX4786" fmla="*/ 1933397 w 3121079"/>
              <a:gd name="connsiteY4786" fmla="*/ 1299968 h 3960315"/>
              <a:gd name="connsiteX4787" fmla="*/ 1940964 w 3121079"/>
              <a:gd name="connsiteY4787" fmla="*/ 1303191 h 3960315"/>
              <a:gd name="connsiteX4788" fmla="*/ 1939118 w 3121079"/>
              <a:gd name="connsiteY4788" fmla="*/ 1303940 h 3960315"/>
              <a:gd name="connsiteX4789" fmla="*/ 1940744 w 3121079"/>
              <a:gd name="connsiteY4789" fmla="*/ 1304745 h 3960315"/>
              <a:gd name="connsiteX4790" fmla="*/ 1963264 w 3121079"/>
              <a:gd name="connsiteY4790" fmla="*/ 1302633 h 3960315"/>
              <a:gd name="connsiteX4791" fmla="*/ 1981601 w 3121079"/>
              <a:gd name="connsiteY4791" fmla="*/ 1307833 h 3960315"/>
              <a:gd name="connsiteX4792" fmla="*/ 1992738 w 3121079"/>
              <a:gd name="connsiteY4792" fmla="*/ 1313857 h 3960315"/>
              <a:gd name="connsiteX4793" fmla="*/ 1991777 w 3121079"/>
              <a:gd name="connsiteY4793" fmla="*/ 1319725 h 3960315"/>
              <a:gd name="connsiteX4794" fmla="*/ 1948399 w 3121079"/>
              <a:gd name="connsiteY4794" fmla="*/ 1321578 h 3960315"/>
              <a:gd name="connsiteX4795" fmla="*/ 1868764 w 3121079"/>
              <a:gd name="connsiteY4795" fmla="*/ 1340386 h 3960315"/>
              <a:gd name="connsiteX4796" fmla="*/ 1853426 w 3121079"/>
              <a:gd name="connsiteY4796" fmla="*/ 1350695 h 3960315"/>
              <a:gd name="connsiteX4797" fmla="*/ 1843755 w 3121079"/>
              <a:gd name="connsiteY4797" fmla="*/ 1356974 h 3960315"/>
              <a:gd name="connsiteX4798" fmla="*/ 1832482 w 3121079"/>
              <a:gd name="connsiteY4798" fmla="*/ 1368936 h 3960315"/>
              <a:gd name="connsiteX4799" fmla="*/ 1833581 w 3121079"/>
              <a:gd name="connsiteY4799" fmla="*/ 1391389 h 3960315"/>
              <a:gd name="connsiteX4800" fmla="*/ 1843250 w 3121079"/>
              <a:gd name="connsiteY4800" fmla="*/ 1389665 h 3960315"/>
              <a:gd name="connsiteX4801" fmla="*/ 1848797 w 3121079"/>
              <a:gd name="connsiteY4801" fmla="*/ 1393153 h 3960315"/>
              <a:gd name="connsiteX4802" fmla="*/ 1867434 w 3121079"/>
              <a:gd name="connsiteY4802" fmla="*/ 1392441 h 3960315"/>
              <a:gd name="connsiteX4803" fmla="*/ 1875488 w 3121079"/>
              <a:gd name="connsiteY4803" fmla="*/ 1396368 h 3960315"/>
              <a:gd name="connsiteX4804" fmla="*/ 1862550 w 3121079"/>
              <a:gd name="connsiteY4804" fmla="*/ 1418268 h 3960315"/>
              <a:gd name="connsiteX4805" fmla="*/ 1817517 w 3121079"/>
              <a:gd name="connsiteY4805" fmla="*/ 1407970 h 3960315"/>
              <a:gd name="connsiteX4806" fmla="*/ 1815337 w 3121079"/>
              <a:gd name="connsiteY4806" fmla="*/ 1425676 h 3960315"/>
              <a:gd name="connsiteX4807" fmla="*/ 1848120 w 3121079"/>
              <a:gd name="connsiteY4807" fmla="*/ 1465570 h 3960315"/>
              <a:gd name="connsiteX4808" fmla="*/ 1855324 w 3121079"/>
              <a:gd name="connsiteY4808" fmla="*/ 1466001 h 3960315"/>
              <a:gd name="connsiteX4809" fmla="*/ 1864561 w 3121079"/>
              <a:gd name="connsiteY4809" fmla="*/ 1483963 h 3960315"/>
              <a:gd name="connsiteX4810" fmla="*/ 1860944 w 3121079"/>
              <a:gd name="connsiteY4810" fmla="*/ 1488098 h 3960315"/>
              <a:gd name="connsiteX4811" fmla="*/ 1863217 w 3121079"/>
              <a:gd name="connsiteY4811" fmla="*/ 1495051 h 3960315"/>
              <a:gd name="connsiteX4812" fmla="*/ 1865014 w 3121079"/>
              <a:gd name="connsiteY4812" fmla="*/ 1498591 h 3960315"/>
              <a:gd name="connsiteX4813" fmla="*/ 1854278 w 3121079"/>
              <a:gd name="connsiteY4813" fmla="*/ 1513066 h 3960315"/>
              <a:gd name="connsiteX4814" fmla="*/ 1805618 w 3121079"/>
              <a:gd name="connsiteY4814" fmla="*/ 1503038 h 3960315"/>
              <a:gd name="connsiteX4815" fmla="*/ 1796884 w 3121079"/>
              <a:gd name="connsiteY4815" fmla="*/ 1504583 h 3960315"/>
              <a:gd name="connsiteX4816" fmla="*/ 1775992 w 3121079"/>
              <a:gd name="connsiteY4816" fmla="*/ 1492102 h 3960315"/>
              <a:gd name="connsiteX4817" fmla="*/ 1771047 w 3121079"/>
              <a:gd name="connsiteY4817" fmla="*/ 1481650 h 3960315"/>
              <a:gd name="connsiteX4818" fmla="*/ 1761998 w 3121079"/>
              <a:gd name="connsiteY4818" fmla="*/ 1475010 h 3960315"/>
              <a:gd name="connsiteX4819" fmla="*/ 1764736 w 3121079"/>
              <a:gd name="connsiteY4819" fmla="*/ 1468459 h 3960315"/>
              <a:gd name="connsiteX4820" fmla="*/ 1749876 w 3121079"/>
              <a:gd name="connsiteY4820" fmla="*/ 1442600 h 3960315"/>
              <a:gd name="connsiteX4821" fmla="*/ 1717089 w 3121079"/>
              <a:gd name="connsiteY4821" fmla="*/ 1509313 h 3960315"/>
              <a:gd name="connsiteX4822" fmla="*/ 1726800 w 3121079"/>
              <a:gd name="connsiteY4822" fmla="*/ 1546848 h 3960315"/>
              <a:gd name="connsiteX4823" fmla="*/ 1717956 w 3121079"/>
              <a:gd name="connsiteY4823" fmla="*/ 1556803 h 3960315"/>
              <a:gd name="connsiteX4824" fmla="*/ 1722731 w 3121079"/>
              <a:gd name="connsiteY4824" fmla="*/ 1560634 h 3960315"/>
              <a:gd name="connsiteX4825" fmla="*/ 1724377 w 3121079"/>
              <a:gd name="connsiteY4825" fmla="*/ 1577611 h 3960315"/>
              <a:gd name="connsiteX4826" fmla="*/ 1728741 w 3121079"/>
              <a:gd name="connsiteY4826" fmla="*/ 1567882 h 3960315"/>
              <a:gd name="connsiteX4827" fmla="*/ 1745337 w 3121079"/>
              <a:gd name="connsiteY4827" fmla="*/ 1496895 h 3960315"/>
              <a:gd name="connsiteX4828" fmla="*/ 1762456 w 3121079"/>
              <a:gd name="connsiteY4828" fmla="*/ 1531924 h 3960315"/>
              <a:gd name="connsiteX4829" fmla="*/ 1762515 w 3121079"/>
              <a:gd name="connsiteY4829" fmla="*/ 1548099 h 3960315"/>
              <a:gd name="connsiteX4830" fmla="*/ 1765277 w 3121079"/>
              <a:gd name="connsiteY4830" fmla="*/ 1554706 h 3960315"/>
              <a:gd name="connsiteX4831" fmla="*/ 1773830 w 3121079"/>
              <a:gd name="connsiteY4831" fmla="*/ 1582066 h 3960315"/>
              <a:gd name="connsiteX4832" fmla="*/ 1774711 w 3121079"/>
              <a:gd name="connsiteY4832" fmla="*/ 1592790 h 3960315"/>
              <a:gd name="connsiteX4833" fmla="*/ 1772413 w 3121079"/>
              <a:gd name="connsiteY4833" fmla="*/ 1597528 h 3960315"/>
              <a:gd name="connsiteX4834" fmla="*/ 1789682 w 3121079"/>
              <a:gd name="connsiteY4834" fmla="*/ 1620321 h 3960315"/>
              <a:gd name="connsiteX4835" fmla="*/ 1800815 w 3121079"/>
              <a:gd name="connsiteY4835" fmla="*/ 1637704 h 3960315"/>
              <a:gd name="connsiteX4836" fmla="*/ 1823706 w 3121079"/>
              <a:gd name="connsiteY4836" fmla="*/ 1661438 h 3960315"/>
              <a:gd name="connsiteX4837" fmla="*/ 1835182 w 3121079"/>
              <a:gd name="connsiteY4837" fmla="*/ 1663232 h 3960315"/>
              <a:gd name="connsiteX4838" fmla="*/ 1841671 w 3121079"/>
              <a:gd name="connsiteY4838" fmla="*/ 1671017 h 3960315"/>
              <a:gd name="connsiteX4839" fmla="*/ 1854695 w 3121079"/>
              <a:gd name="connsiteY4839" fmla="*/ 1684889 h 3960315"/>
              <a:gd name="connsiteX4840" fmla="*/ 1867808 w 3121079"/>
              <a:gd name="connsiteY4840" fmla="*/ 1692553 h 3960315"/>
              <a:gd name="connsiteX4841" fmla="*/ 1868631 w 3121079"/>
              <a:gd name="connsiteY4841" fmla="*/ 1694972 h 3960315"/>
              <a:gd name="connsiteX4842" fmla="*/ 1872241 w 3121079"/>
              <a:gd name="connsiteY4842" fmla="*/ 1693793 h 3960315"/>
              <a:gd name="connsiteX4843" fmla="*/ 1914224 w 3121079"/>
              <a:gd name="connsiteY4843" fmla="*/ 1709185 h 3960315"/>
              <a:gd name="connsiteX4844" fmla="*/ 1932940 w 3121079"/>
              <a:gd name="connsiteY4844" fmla="*/ 1713759 h 3960315"/>
              <a:gd name="connsiteX4845" fmla="*/ 1935749 w 3121079"/>
              <a:gd name="connsiteY4845" fmla="*/ 1705179 h 3960315"/>
              <a:gd name="connsiteX4846" fmla="*/ 1943065 w 3121079"/>
              <a:gd name="connsiteY4846" fmla="*/ 1700764 h 3960315"/>
              <a:gd name="connsiteX4847" fmla="*/ 1946606 w 3121079"/>
              <a:gd name="connsiteY4847" fmla="*/ 1698355 h 3960315"/>
              <a:gd name="connsiteX4848" fmla="*/ 1935326 w 3121079"/>
              <a:gd name="connsiteY4848" fmla="*/ 1693074 h 3960315"/>
              <a:gd name="connsiteX4849" fmla="*/ 1938849 w 3121079"/>
              <a:gd name="connsiteY4849" fmla="*/ 1687547 h 3960315"/>
              <a:gd name="connsiteX4850" fmla="*/ 1947738 w 3121079"/>
              <a:gd name="connsiteY4850" fmla="*/ 1689942 h 3960315"/>
              <a:gd name="connsiteX4851" fmla="*/ 1960396 w 3121079"/>
              <a:gd name="connsiteY4851" fmla="*/ 1719491 h 3960315"/>
              <a:gd name="connsiteX4852" fmla="*/ 1978672 w 3121079"/>
              <a:gd name="connsiteY4852" fmla="*/ 1732643 h 3960315"/>
              <a:gd name="connsiteX4853" fmla="*/ 1988841 w 3121079"/>
              <a:gd name="connsiteY4853" fmla="*/ 1743508 h 3960315"/>
              <a:gd name="connsiteX4854" fmla="*/ 1999944 w 3121079"/>
              <a:gd name="connsiteY4854" fmla="*/ 1749299 h 3960315"/>
              <a:gd name="connsiteX4855" fmla="*/ 2015596 w 3121079"/>
              <a:gd name="connsiteY4855" fmla="*/ 1763201 h 3960315"/>
              <a:gd name="connsiteX4856" fmla="*/ 2028742 w 3121079"/>
              <a:gd name="connsiteY4856" fmla="*/ 1778341 h 3960315"/>
              <a:gd name="connsiteX4857" fmla="*/ 2091611 w 3121079"/>
              <a:gd name="connsiteY4857" fmla="*/ 1965016 h 3960315"/>
              <a:gd name="connsiteX4858" fmla="*/ 2086402 w 3121079"/>
              <a:gd name="connsiteY4858" fmla="*/ 1971552 h 3960315"/>
              <a:gd name="connsiteX4859" fmla="*/ 2084759 w 3121079"/>
              <a:gd name="connsiteY4859" fmla="*/ 1979291 h 3960315"/>
              <a:gd name="connsiteX4860" fmla="*/ 2087082 w 3121079"/>
              <a:gd name="connsiteY4860" fmla="*/ 1990836 h 3960315"/>
              <a:gd name="connsiteX4861" fmla="*/ 2084440 w 3121079"/>
              <a:gd name="connsiteY4861" fmla="*/ 1999598 h 3960315"/>
              <a:gd name="connsiteX4862" fmla="*/ 2073842 w 3121079"/>
              <a:gd name="connsiteY4862" fmla="*/ 2015429 h 3960315"/>
              <a:gd name="connsiteX4863" fmla="*/ 2066836 w 3121079"/>
              <a:gd name="connsiteY4863" fmla="*/ 2022979 h 3960315"/>
              <a:gd name="connsiteX4864" fmla="*/ 2056767 w 3121079"/>
              <a:gd name="connsiteY4864" fmla="*/ 2026043 h 3960315"/>
              <a:gd name="connsiteX4865" fmla="*/ 2054756 w 3121079"/>
              <a:gd name="connsiteY4865" fmla="*/ 2023160 h 3960315"/>
              <a:gd name="connsiteX4866" fmla="*/ 2030257 w 3121079"/>
              <a:gd name="connsiteY4866" fmla="*/ 2018965 h 3960315"/>
              <a:gd name="connsiteX4867" fmla="*/ 2019597 w 3121079"/>
              <a:gd name="connsiteY4867" fmla="*/ 2014772 h 3960315"/>
              <a:gd name="connsiteX4868" fmla="*/ 2011030 w 3121079"/>
              <a:gd name="connsiteY4868" fmla="*/ 2012763 h 3960315"/>
              <a:gd name="connsiteX4869" fmla="*/ 2007356 w 3121079"/>
              <a:gd name="connsiteY4869" fmla="*/ 2010803 h 3960315"/>
              <a:gd name="connsiteX4870" fmla="*/ 1989194 w 3121079"/>
              <a:gd name="connsiteY4870" fmla="*/ 2002543 h 3960315"/>
              <a:gd name="connsiteX4871" fmla="*/ 1975554 w 3121079"/>
              <a:gd name="connsiteY4871" fmla="*/ 1995945 h 3960315"/>
              <a:gd name="connsiteX4872" fmla="*/ 1966718 w 3121079"/>
              <a:gd name="connsiteY4872" fmla="*/ 1989412 h 3960315"/>
              <a:gd name="connsiteX4873" fmla="*/ 1943745 w 3121079"/>
              <a:gd name="connsiteY4873" fmla="*/ 1971807 h 3960315"/>
              <a:gd name="connsiteX4874" fmla="*/ 1906152 w 3121079"/>
              <a:gd name="connsiteY4874" fmla="*/ 1902562 h 3960315"/>
              <a:gd name="connsiteX4875" fmla="*/ 1906129 w 3121079"/>
              <a:gd name="connsiteY4875" fmla="*/ 1902551 h 3960315"/>
              <a:gd name="connsiteX4876" fmla="*/ 1906378 w 3121079"/>
              <a:gd name="connsiteY4876" fmla="*/ 1894735 h 3960315"/>
              <a:gd name="connsiteX4877" fmla="*/ 1900752 w 3121079"/>
              <a:gd name="connsiteY4877" fmla="*/ 1885677 h 3960315"/>
              <a:gd name="connsiteX4878" fmla="*/ 1908264 w 3121079"/>
              <a:gd name="connsiteY4878" fmla="*/ 1877392 h 3960315"/>
              <a:gd name="connsiteX4879" fmla="*/ 1896689 w 3121079"/>
              <a:gd name="connsiteY4879" fmla="*/ 1873618 h 3960315"/>
              <a:gd name="connsiteX4880" fmla="*/ 1902902 w 3121079"/>
              <a:gd name="connsiteY4880" fmla="*/ 1868667 h 3960315"/>
              <a:gd name="connsiteX4881" fmla="*/ 1895231 w 3121079"/>
              <a:gd name="connsiteY4881" fmla="*/ 1861292 h 3960315"/>
              <a:gd name="connsiteX4882" fmla="*/ 1904719 w 3121079"/>
              <a:gd name="connsiteY4882" fmla="*/ 1853351 h 3960315"/>
              <a:gd name="connsiteX4883" fmla="*/ 1922534 w 3121079"/>
              <a:gd name="connsiteY4883" fmla="*/ 1886447 h 3960315"/>
              <a:gd name="connsiteX4884" fmla="*/ 1925061 w 3121079"/>
              <a:gd name="connsiteY4884" fmla="*/ 1893662 h 3960315"/>
              <a:gd name="connsiteX4885" fmla="*/ 1934321 w 3121079"/>
              <a:gd name="connsiteY4885" fmla="*/ 1919885 h 3960315"/>
              <a:gd name="connsiteX4886" fmla="*/ 1937598 w 3121079"/>
              <a:gd name="connsiteY4886" fmla="*/ 1923621 h 3960315"/>
              <a:gd name="connsiteX4887" fmla="*/ 1961080 w 3121079"/>
              <a:gd name="connsiteY4887" fmla="*/ 1954174 h 3960315"/>
              <a:gd name="connsiteX4888" fmla="*/ 1960594 w 3121079"/>
              <a:gd name="connsiteY4888" fmla="*/ 1958844 h 3960315"/>
              <a:gd name="connsiteX4889" fmla="*/ 1964590 w 3121079"/>
              <a:gd name="connsiteY4889" fmla="*/ 1960371 h 3960315"/>
              <a:gd name="connsiteX4890" fmla="*/ 1980309 w 3121079"/>
              <a:gd name="connsiteY4890" fmla="*/ 1973865 h 3960315"/>
              <a:gd name="connsiteX4891" fmla="*/ 1982910 w 3121079"/>
              <a:gd name="connsiteY4891" fmla="*/ 1985053 h 3960315"/>
              <a:gd name="connsiteX4892" fmla="*/ 1992664 w 3121079"/>
              <a:gd name="connsiteY4892" fmla="*/ 1983354 h 3960315"/>
              <a:gd name="connsiteX4893" fmla="*/ 1997614 w 3121079"/>
              <a:gd name="connsiteY4893" fmla="*/ 1988545 h 3960315"/>
              <a:gd name="connsiteX4894" fmla="*/ 2022586 w 3121079"/>
              <a:gd name="connsiteY4894" fmla="*/ 1999356 h 3960315"/>
              <a:gd name="connsiteX4895" fmla="*/ 2053808 w 3121079"/>
              <a:gd name="connsiteY4895" fmla="*/ 2008479 h 3960315"/>
              <a:gd name="connsiteX4896" fmla="*/ 2065808 w 3121079"/>
              <a:gd name="connsiteY4896" fmla="*/ 1991828 h 3960315"/>
              <a:gd name="connsiteX4897" fmla="*/ 2067764 w 3121079"/>
              <a:gd name="connsiteY4897" fmla="*/ 1982289 h 3960315"/>
              <a:gd name="connsiteX4898" fmla="*/ 2061853 w 3121079"/>
              <a:gd name="connsiteY4898" fmla="*/ 1947559 h 3960315"/>
              <a:gd name="connsiteX4899" fmla="*/ 2071358 w 3121079"/>
              <a:gd name="connsiteY4899" fmla="*/ 1940525 h 3960315"/>
              <a:gd name="connsiteX4900" fmla="*/ 2063958 w 3121079"/>
              <a:gd name="connsiteY4900" fmla="*/ 1937579 h 3960315"/>
              <a:gd name="connsiteX4901" fmla="*/ 2061663 w 3121079"/>
              <a:gd name="connsiteY4901" fmla="*/ 1931530 h 3960315"/>
              <a:gd name="connsiteX4902" fmla="*/ 2054727 w 3121079"/>
              <a:gd name="connsiteY4902" fmla="*/ 1895166 h 3960315"/>
              <a:gd name="connsiteX4903" fmla="*/ 1984853 w 3121079"/>
              <a:gd name="connsiteY4903" fmla="*/ 1768009 h 3960315"/>
              <a:gd name="connsiteX4904" fmla="*/ 1950569 w 3121079"/>
              <a:gd name="connsiteY4904" fmla="*/ 1731034 h 3960315"/>
              <a:gd name="connsiteX4905" fmla="*/ 1936604 w 3121079"/>
              <a:gd name="connsiteY4905" fmla="*/ 1723898 h 3960315"/>
              <a:gd name="connsiteX4906" fmla="*/ 1918465 w 3121079"/>
              <a:gd name="connsiteY4906" fmla="*/ 1724813 h 3960315"/>
              <a:gd name="connsiteX4907" fmla="*/ 1905639 w 3121079"/>
              <a:gd name="connsiteY4907" fmla="*/ 1722962 h 3960315"/>
              <a:gd name="connsiteX4908" fmla="*/ 1909508 w 3121079"/>
              <a:gd name="connsiteY4908" fmla="*/ 1716346 h 3960315"/>
              <a:gd name="connsiteX4909" fmla="*/ 1903410 w 3121079"/>
              <a:gd name="connsiteY4909" fmla="*/ 1718374 h 3960315"/>
              <a:gd name="connsiteX4910" fmla="*/ 1902159 w 3121079"/>
              <a:gd name="connsiteY4910" fmla="*/ 1716696 h 3960315"/>
              <a:gd name="connsiteX4911" fmla="*/ 1897025 w 3121079"/>
              <a:gd name="connsiteY4911" fmla="*/ 1723374 h 3960315"/>
              <a:gd name="connsiteX4912" fmla="*/ 1867532 w 3121079"/>
              <a:gd name="connsiteY4912" fmla="*/ 1715606 h 3960315"/>
              <a:gd name="connsiteX4913" fmla="*/ 1855554 w 3121079"/>
              <a:gd name="connsiteY4913" fmla="*/ 1707742 h 3960315"/>
              <a:gd name="connsiteX4914" fmla="*/ 1851699 w 3121079"/>
              <a:gd name="connsiteY4914" fmla="*/ 1715020 h 3960315"/>
              <a:gd name="connsiteX4915" fmla="*/ 1881467 w 3121079"/>
              <a:gd name="connsiteY4915" fmla="*/ 1834752 h 3960315"/>
              <a:gd name="connsiteX4916" fmla="*/ 1883207 w 3121079"/>
              <a:gd name="connsiteY4916" fmla="*/ 1865642 h 3960315"/>
              <a:gd name="connsiteX4917" fmla="*/ 1879672 w 3121079"/>
              <a:gd name="connsiteY4917" fmla="*/ 1871136 h 3960315"/>
              <a:gd name="connsiteX4918" fmla="*/ 1878707 w 3121079"/>
              <a:gd name="connsiteY4918" fmla="*/ 1885200 h 3960315"/>
              <a:gd name="connsiteX4919" fmla="*/ 1859861 w 3121079"/>
              <a:gd name="connsiteY4919" fmla="*/ 1979430 h 3960315"/>
              <a:gd name="connsiteX4920" fmla="*/ 1844285 w 3121079"/>
              <a:gd name="connsiteY4920" fmla="*/ 1994941 h 3960315"/>
              <a:gd name="connsiteX4921" fmla="*/ 1835395 w 3121079"/>
              <a:gd name="connsiteY4921" fmla="*/ 1998395 h 3960315"/>
              <a:gd name="connsiteX4922" fmla="*/ 1800429 w 3121079"/>
              <a:gd name="connsiteY4922" fmla="*/ 1985797 h 3960315"/>
              <a:gd name="connsiteX4923" fmla="*/ 1796246 w 3121079"/>
              <a:gd name="connsiteY4923" fmla="*/ 1983028 h 3960315"/>
              <a:gd name="connsiteX4924" fmla="*/ 1782431 w 3121079"/>
              <a:gd name="connsiteY4924" fmla="*/ 1981073 h 3960315"/>
              <a:gd name="connsiteX4925" fmla="*/ 1778753 w 3121079"/>
              <a:gd name="connsiteY4925" fmla="*/ 1979152 h 3960315"/>
              <a:gd name="connsiteX4926" fmla="*/ 1774444 w 3121079"/>
              <a:gd name="connsiteY4926" fmla="*/ 1970259 h 3960315"/>
              <a:gd name="connsiteX4927" fmla="*/ 1780153 w 3121079"/>
              <a:gd name="connsiteY4927" fmla="*/ 1965660 h 3960315"/>
              <a:gd name="connsiteX4928" fmla="*/ 1780707 w 3121079"/>
              <a:gd name="connsiteY4928" fmla="*/ 1965384 h 3960315"/>
              <a:gd name="connsiteX4929" fmla="*/ 1780020 w 3121079"/>
              <a:gd name="connsiteY4929" fmla="*/ 1964516 h 3960315"/>
              <a:gd name="connsiteX4930" fmla="*/ 1780011 w 3121079"/>
              <a:gd name="connsiteY4930" fmla="*/ 1964440 h 3960315"/>
              <a:gd name="connsiteX4931" fmla="*/ 1779949 w 3121079"/>
              <a:gd name="connsiteY4931" fmla="*/ 1964426 h 3960315"/>
              <a:gd name="connsiteX4932" fmla="*/ 1780020 w 3121079"/>
              <a:gd name="connsiteY4932" fmla="*/ 1964516 h 3960315"/>
              <a:gd name="connsiteX4933" fmla="*/ 1780153 w 3121079"/>
              <a:gd name="connsiteY4933" fmla="*/ 1965660 h 3960315"/>
              <a:gd name="connsiteX4934" fmla="*/ 1779447 w 3121079"/>
              <a:gd name="connsiteY4934" fmla="*/ 1964548 h 3960315"/>
              <a:gd name="connsiteX4935" fmla="*/ 1767877 w 3121079"/>
              <a:gd name="connsiteY4935" fmla="*/ 1975084 h 3960315"/>
              <a:gd name="connsiteX4936" fmla="*/ 1734180 w 3121079"/>
              <a:gd name="connsiteY4936" fmla="*/ 1962098 h 3960315"/>
              <a:gd name="connsiteX4937" fmla="*/ 1733335 w 3121079"/>
              <a:gd name="connsiteY4937" fmla="*/ 1956314 h 3960315"/>
              <a:gd name="connsiteX4938" fmla="*/ 1717955 w 3121079"/>
              <a:gd name="connsiteY4938" fmla="*/ 1940608 h 3960315"/>
              <a:gd name="connsiteX4939" fmla="*/ 1718379 w 3121079"/>
              <a:gd name="connsiteY4939" fmla="*/ 1940384 h 3960315"/>
              <a:gd name="connsiteX4940" fmla="*/ 1717690 w 3121079"/>
              <a:gd name="connsiteY4940" fmla="*/ 1939455 h 3960315"/>
              <a:gd name="connsiteX4941" fmla="*/ 1717684 w 3121079"/>
              <a:gd name="connsiteY4941" fmla="*/ 1939439 h 3960315"/>
              <a:gd name="connsiteX4942" fmla="*/ 1717138 w 3121079"/>
              <a:gd name="connsiteY4942" fmla="*/ 1940264 h 3960315"/>
              <a:gd name="connsiteX4943" fmla="*/ 1712221 w 3121079"/>
              <a:gd name="connsiteY4943" fmla="*/ 1957376 h 3960315"/>
              <a:gd name="connsiteX4944" fmla="*/ 1717693 w 3121079"/>
              <a:gd name="connsiteY4944" fmla="*/ 1958511 h 3960315"/>
              <a:gd name="connsiteX4945" fmla="*/ 1712447 w 3121079"/>
              <a:gd name="connsiteY4945" fmla="*/ 1974839 h 3960315"/>
              <a:gd name="connsiteX4946" fmla="*/ 1715265 w 3121079"/>
              <a:gd name="connsiteY4946" fmla="*/ 1983844 h 3960315"/>
              <a:gd name="connsiteX4947" fmla="*/ 1715375 w 3121079"/>
              <a:gd name="connsiteY4947" fmla="*/ 1990985 h 3960315"/>
              <a:gd name="connsiteX4948" fmla="*/ 1704561 w 3121079"/>
              <a:gd name="connsiteY4948" fmla="*/ 1997677 h 3960315"/>
              <a:gd name="connsiteX4949" fmla="*/ 1709945 w 3121079"/>
              <a:gd name="connsiteY4949" fmla="*/ 1998733 h 3960315"/>
              <a:gd name="connsiteX4950" fmla="*/ 1707114 w 3121079"/>
              <a:gd name="connsiteY4950" fmla="*/ 2001357 h 3960315"/>
              <a:gd name="connsiteX4951" fmla="*/ 1701034 w 3121079"/>
              <a:gd name="connsiteY4951" fmla="*/ 2012068 h 3960315"/>
              <a:gd name="connsiteX4952" fmla="*/ 1692890 w 3121079"/>
              <a:gd name="connsiteY4952" fmla="*/ 2027919 h 3960315"/>
              <a:gd name="connsiteX4953" fmla="*/ 1690156 w 3121079"/>
              <a:gd name="connsiteY4953" fmla="*/ 2031076 h 3960315"/>
              <a:gd name="connsiteX4954" fmla="*/ 1679657 w 3121079"/>
              <a:gd name="connsiteY4954" fmla="*/ 2044086 h 3960315"/>
              <a:gd name="connsiteX4955" fmla="*/ 1677279 w 3121079"/>
              <a:gd name="connsiteY4955" fmla="*/ 2051981 h 3960315"/>
              <a:gd name="connsiteX4956" fmla="*/ 1638801 w 3121079"/>
              <a:gd name="connsiteY4956" fmla="*/ 2086297 h 3960315"/>
              <a:gd name="connsiteX4957" fmla="*/ 1614675 w 3121079"/>
              <a:gd name="connsiteY4957" fmla="*/ 2110635 h 3960315"/>
              <a:gd name="connsiteX4958" fmla="*/ 1548666 w 3121079"/>
              <a:gd name="connsiteY4958" fmla="*/ 2136598 h 3960315"/>
              <a:gd name="connsiteX4959" fmla="*/ 1542063 w 3121079"/>
              <a:gd name="connsiteY4959" fmla="*/ 2132461 h 3960315"/>
              <a:gd name="connsiteX4960" fmla="*/ 1528229 w 3121079"/>
              <a:gd name="connsiteY4960" fmla="*/ 2130152 h 3960315"/>
              <a:gd name="connsiteX4961" fmla="*/ 1520156 w 3121079"/>
              <a:gd name="connsiteY4961" fmla="*/ 2114017 h 3960315"/>
              <a:gd name="connsiteX4962" fmla="*/ 1521036 w 3121079"/>
              <a:gd name="connsiteY4962" fmla="*/ 2103969 h 3960315"/>
              <a:gd name="connsiteX4963" fmla="*/ 1520023 w 3121079"/>
              <a:gd name="connsiteY4963" fmla="*/ 2096671 h 3960315"/>
              <a:gd name="connsiteX4964" fmla="*/ 1520608 w 3121079"/>
              <a:gd name="connsiteY4964" fmla="*/ 2096383 h 3960315"/>
              <a:gd name="connsiteX4965" fmla="*/ 1519926 w 3121079"/>
              <a:gd name="connsiteY4965" fmla="*/ 2095470 h 3960315"/>
              <a:gd name="connsiteX4966" fmla="*/ 1519926 w 3121079"/>
              <a:gd name="connsiteY4966" fmla="*/ 2095451 h 3960315"/>
              <a:gd name="connsiteX4967" fmla="*/ 1519918 w 3121079"/>
              <a:gd name="connsiteY4967" fmla="*/ 2095460 h 3960315"/>
              <a:gd name="connsiteX4968" fmla="*/ 1519918 w 3121079"/>
              <a:gd name="connsiteY4968" fmla="*/ 2095454 h 3960315"/>
              <a:gd name="connsiteX4969" fmla="*/ 1519303 w 3121079"/>
              <a:gd name="connsiteY4969" fmla="*/ 2096154 h 3960315"/>
              <a:gd name="connsiteX4970" fmla="*/ 1519317 w 3121079"/>
              <a:gd name="connsiteY4970" fmla="*/ 2096164 h 3960315"/>
              <a:gd name="connsiteX4971" fmla="*/ 1519311 w 3121079"/>
              <a:gd name="connsiteY4971" fmla="*/ 2096170 h 3960315"/>
              <a:gd name="connsiteX4972" fmla="*/ 1516634 w 3121079"/>
              <a:gd name="connsiteY4972" fmla="*/ 2100391 h 3960315"/>
              <a:gd name="connsiteX4973" fmla="*/ 1509217 w 3121079"/>
              <a:gd name="connsiteY4973" fmla="*/ 2019148 h 3960315"/>
              <a:gd name="connsiteX4974" fmla="*/ 1508632 w 3121079"/>
              <a:gd name="connsiteY4974" fmla="*/ 2015434 h 3960315"/>
              <a:gd name="connsiteX4975" fmla="*/ 1512963 w 3121079"/>
              <a:gd name="connsiteY4975" fmla="*/ 2005662 h 3960315"/>
              <a:gd name="connsiteX4976" fmla="*/ 1513214 w 3121079"/>
              <a:gd name="connsiteY4976" fmla="*/ 1981208 h 3960315"/>
              <a:gd name="connsiteX4977" fmla="*/ 1518468 w 3121079"/>
              <a:gd name="connsiteY4977" fmla="*/ 1973873 h 3960315"/>
              <a:gd name="connsiteX4978" fmla="*/ 1519222 w 3121079"/>
              <a:gd name="connsiteY4978" fmla="*/ 1968201 h 3960315"/>
              <a:gd name="connsiteX4979" fmla="*/ 1520212 w 3121079"/>
              <a:gd name="connsiteY4979" fmla="*/ 1964037 h 3960315"/>
              <a:gd name="connsiteX4980" fmla="*/ 1534164 w 3121079"/>
              <a:gd name="connsiteY4980" fmla="*/ 1937600 h 3960315"/>
              <a:gd name="connsiteX4981" fmla="*/ 1536066 w 3121079"/>
              <a:gd name="connsiteY4981" fmla="*/ 1925909 h 3960315"/>
              <a:gd name="connsiteX4982" fmla="*/ 1538621 w 3121079"/>
              <a:gd name="connsiteY4982" fmla="*/ 1909008 h 3960315"/>
              <a:gd name="connsiteX4983" fmla="*/ 1546052 w 3121079"/>
              <a:gd name="connsiteY4983" fmla="*/ 1901670 h 3960315"/>
              <a:gd name="connsiteX4984" fmla="*/ 1546391 w 3121079"/>
              <a:gd name="connsiteY4984" fmla="*/ 1896866 h 3960315"/>
              <a:gd name="connsiteX4985" fmla="*/ 1553645 w 3121079"/>
              <a:gd name="connsiteY4985" fmla="*/ 1882357 h 3960315"/>
              <a:gd name="connsiteX4986" fmla="*/ 1555871 w 3121079"/>
              <a:gd name="connsiteY4986" fmla="*/ 1877342 h 3960315"/>
              <a:gd name="connsiteX4987" fmla="*/ 1563072 w 3121079"/>
              <a:gd name="connsiteY4987" fmla="*/ 1862987 h 3960315"/>
              <a:gd name="connsiteX4988" fmla="*/ 1567183 w 3121079"/>
              <a:gd name="connsiteY4988" fmla="*/ 1854826 h 3960315"/>
              <a:gd name="connsiteX4989" fmla="*/ 1586939 w 3121079"/>
              <a:gd name="connsiteY4989" fmla="*/ 1822400 h 3960315"/>
              <a:gd name="connsiteX4990" fmla="*/ 1612243 w 3121079"/>
              <a:gd name="connsiteY4990" fmla="*/ 1792260 h 3960315"/>
              <a:gd name="connsiteX4991" fmla="*/ 1630533 w 3121079"/>
              <a:gd name="connsiteY4991" fmla="*/ 1772533 h 3960315"/>
              <a:gd name="connsiteX4992" fmla="*/ 1632278 w 3121079"/>
              <a:gd name="connsiteY4992" fmla="*/ 1768794 h 3960315"/>
              <a:gd name="connsiteX4993" fmla="*/ 1645156 w 3121079"/>
              <a:gd name="connsiteY4993" fmla="*/ 1766509 h 3960315"/>
              <a:gd name="connsiteX4994" fmla="*/ 1649748 w 3121079"/>
              <a:gd name="connsiteY4994" fmla="*/ 1771460 h 3960315"/>
              <a:gd name="connsiteX4995" fmla="*/ 1645262 w 3121079"/>
              <a:gd name="connsiteY4995" fmla="*/ 1778339 h 3960315"/>
              <a:gd name="connsiteX4996" fmla="*/ 1635415 w 3121079"/>
              <a:gd name="connsiteY4996" fmla="*/ 1789928 h 3960315"/>
              <a:gd name="connsiteX4997" fmla="*/ 1627686 w 3121079"/>
              <a:gd name="connsiteY4997" fmla="*/ 1798146 h 3960315"/>
              <a:gd name="connsiteX4998" fmla="*/ 1625020 w 3121079"/>
              <a:gd name="connsiteY4998" fmla="*/ 1806898 h 3960315"/>
              <a:gd name="connsiteX4999" fmla="*/ 1612947 w 3121079"/>
              <a:gd name="connsiteY4999" fmla="*/ 1815251 h 3960315"/>
              <a:gd name="connsiteX5000" fmla="*/ 1603992 w 3121079"/>
              <a:gd name="connsiteY5000" fmla="*/ 1832890 h 3960315"/>
              <a:gd name="connsiteX5001" fmla="*/ 1598694 w 3121079"/>
              <a:gd name="connsiteY5001" fmla="*/ 1840300 h 3960315"/>
              <a:gd name="connsiteX5002" fmla="*/ 1586595 w 3121079"/>
              <a:gd name="connsiteY5002" fmla="*/ 1856266 h 3960315"/>
              <a:gd name="connsiteX5003" fmla="*/ 1586499 w 3121079"/>
              <a:gd name="connsiteY5003" fmla="*/ 1864518 h 3960315"/>
              <a:gd name="connsiteX5004" fmla="*/ 1575639 w 3121079"/>
              <a:gd name="connsiteY5004" fmla="*/ 1871095 h 3960315"/>
              <a:gd name="connsiteX5005" fmla="*/ 1575319 w 3121079"/>
              <a:gd name="connsiteY5005" fmla="*/ 1875033 h 3960315"/>
              <a:gd name="connsiteX5006" fmla="*/ 1560785 w 3121079"/>
              <a:gd name="connsiteY5006" fmla="*/ 1904272 h 3960315"/>
              <a:gd name="connsiteX5007" fmla="*/ 1551991 w 3121079"/>
              <a:gd name="connsiteY5007" fmla="*/ 1923468 h 3960315"/>
              <a:gd name="connsiteX5008" fmla="*/ 1551240 w 3121079"/>
              <a:gd name="connsiteY5008" fmla="*/ 1921612 h 3960315"/>
              <a:gd name="connsiteX5009" fmla="*/ 1553761 w 3121079"/>
              <a:gd name="connsiteY5009" fmla="*/ 1926942 h 3960315"/>
              <a:gd name="connsiteX5010" fmla="*/ 1540844 w 3121079"/>
              <a:gd name="connsiteY5010" fmla="*/ 1955371 h 3960315"/>
              <a:gd name="connsiteX5011" fmla="*/ 1542531 w 3121079"/>
              <a:gd name="connsiteY5011" fmla="*/ 1957963 h 3960315"/>
              <a:gd name="connsiteX5012" fmla="*/ 1533904 w 3121079"/>
              <a:gd name="connsiteY5012" fmla="*/ 1978256 h 3960315"/>
              <a:gd name="connsiteX5013" fmla="*/ 1531707 w 3121079"/>
              <a:gd name="connsiteY5013" fmla="*/ 1980515 h 3960315"/>
              <a:gd name="connsiteX5014" fmla="*/ 1534579 w 3121079"/>
              <a:gd name="connsiteY5014" fmla="*/ 1990186 h 3960315"/>
              <a:gd name="connsiteX5015" fmla="*/ 1530944 w 3121079"/>
              <a:gd name="connsiteY5015" fmla="*/ 1994995 h 3960315"/>
              <a:gd name="connsiteX5016" fmla="*/ 1525677 w 3121079"/>
              <a:gd name="connsiteY5016" fmla="*/ 2049730 h 3960315"/>
              <a:gd name="connsiteX5017" fmla="*/ 1526368 w 3121079"/>
              <a:gd name="connsiteY5017" fmla="*/ 2076765 h 3960315"/>
              <a:gd name="connsiteX5018" fmla="*/ 1528977 w 3121079"/>
              <a:gd name="connsiteY5018" fmla="*/ 2092371 h 3960315"/>
              <a:gd name="connsiteX5019" fmla="*/ 1534316 w 3121079"/>
              <a:gd name="connsiteY5019" fmla="*/ 2093444 h 3960315"/>
              <a:gd name="connsiteX5020" fmla="*/ 1533673 w 3121079"/>
              <a:gd name="connsiteY5020" fmla="*/ 2104789 h 3960315"/>
              <a:gd name="connsiteX5021" fmla="*/ 1559468 w 3121079"/>
              <a:gd name="connsiteY5021" fmla="*/ 2119696 h 3960315"/>
              <a:gd name="connsiteX5022" fmla="*/ 1567039 w 3121079"/>
              <a:gd name="connsiteY5022" fmla="*/ 2117163 h 3960315"/>
              <a:gd name="connsiteX5023" fmla="*/ 1586319 w 3121079"/>
              <a:gd name="connsiteY5023" fmla="*/ 2106611 h 3960315"/>
              <a:gd name="connsiteX5024" fmla="*/ 1615938 w 3121079"/>
              <a:gd name="connsiteY5024" fmla="*/ 2083171 h 3960315"/>
              <a:gd name="connsiteX5025" fmla="*/ 1664010 w 3121079"/>
              <a:gd name="connsiteY5025" fmla="*/ 2038834 h 3960315"/>
              <a:gd name="connsiteX5026" fmla="*/ 1675003 w 3121079"/>
              <a:gd name="connsiteY5026" fmla="*/ 2024772 h 3960315"/>
              <a:gd name="connsiteX5027" fmla="*/ 1679055 w 3121079"/>
              <a:gd name="connsiteY5027" fmla="*/ 2011660 h 3960315"/>
              <a:gd name="connsiteX5028" fmla="*/ 1688078 w 3121079"/>
              <a:gd name="connsiteY5028" fmla="*/ 1997938 h 3960315"/>
              <a:gd name="connsiteX5029" fmla="*/ 1692051 w 3121079"/>
              <a:gd name="connsiteY5029" fmla="*/ 1985926 h 3960315"/>
              <a:gd name="connsiteX5030" fmla="*/ 1698341 w 3121079"/>
              <a:gd name="connsiteY5030" fmla="*/ 1956647 h 3960315"/>
              <a:gd name="connsiteX5031" fmla="*/ 1707093 w 3121079"/>
              <a:gd name="connsiteY5031" fmla="*/ 1934609 h 3960315"/>
              <a:gd name="connsiteX5032" fmla="*/ 1677813 w 3121079"/>
              <a:gd name="connsiteY5032" fmla="*/ 1871531 h 3960315"/>
              <a:gd name="connsiteX5033" fmla="*/ 1669525 w 3121079"/>
              <a:gd name="connsiteY5033" fmla="*/ 1800026 h 3960315"/>
              <a:gd name="connsiteX5034" fmla="*/ 1665425 w 3121079"/>
              <a:gd name="connsiteY5034" fmla="*/ 1787105 h 3960315"/>
              <a:gd name="connsiteX5035" fmla="*/ 1673639 w 3121079"/>
              <a:gd name="connsiteY5035" fmla="*/ 1748928 h 3960315"/>
              <a:gd name="connsiteX5036" fmla="*/ 1672842 w 3121079"/>
              <a:gd name="connsiteY5036" fmla="*/ 1729539 h 3960315"/>
              <a:gd name="connsiteX5037" fmla="*/ 1674792 w 3121079"/>
              <a:gd name="connsiteY5037" fmla="*/ 1730254 h 3960315"/>
              <a:gd name="connsiteX5038" fmla="*/ 1684123 w 3121079"/>
              <a:gd name="connsiteY5038" fmla="*/ 1683195 h 3960315"/>
              <a:gd name="connsiteX5039" fmla="*/ 1664166 w 3121079"/>
              <a:gd name="connsiteY5039" fmla="*/ 1715015 h 3960315"/>
              <a:gd name="connsiteX5040" fmla="*/ 1653222 w 3121079"/>
              <a:gd name="connsiteY5040" fmla="*/ 1729057 h 3960315"/>
              <a:gd name="connsiteX5041" fmla="*/ 1650272 w 3121079"/>
              <a:gd name="connsiteY5041" fmla="*/ 1731042 h 3960315"/>
              <a:gd name="connsiteX5042" fmla="*/ 1625172 w 3121079"/>
              <a:gd name="connsiteY5042" fmla="*/ 1760930 h 3960315"/>
              <a:gd name="connsiteX5043" fmla="*/ 1603633 w 3121079"/>
              <a:gd name="connsiteY5043" fmla="*/ 1781598 h 3960315"/>
              <a:gd name="connsiteX5044" fmla="*/ 1575468 w 3121079"/>
              <a:gd name="connsiteY5044" fmla="*/ 1802387 h 3960315"/>
              <a:gd name="connsiteX5045" fmla="*/ 1540664 w 3121079"/>
              <a:gd name="connsiteY5045" fmla="*/ 1835251 h 3960315"/>
              <a:gd name="connsiteX5046" fmla="*/ 1522399 w 3121079"/>
              <a:gd name="connsiteY5046" fmla="*/ 1858112 h 3960315"/>
              <a:gd name="connsiteX5047" fmla="*/ 1517006 w 3121079"/>
              <a:gd name="connsiteY5047" fmla="*/ 1874498 h 3960315"/>
              <a:gd name="connsiteX5048" fmla="*/ 1458453 w 3121079"/>
              <a:gd name="connsiteY5048" fmla="*/ 1907596 h 3960315"/>
              <a:gd name="connsiteX5049" fmla="*/ 1456880 w 3121079"/>
              <a:gd name="connsiteY5049" fmla="*/ 1902939 h 3960315"/>
              <a:gd name="connsiteX5050" fmla="*/ 1452882 w 3121079"/>
              <a:gd name="connsiteY5050" fmla="*/ 1890988 h 3960315"/>
              <a:gd name="connsiteX5051" fmla="*/ 1445405 w 3121079"/>
              <a:gd name="connsiteY5051" fmla="*/ 1876810 h 3960315"/>
              <a:gd name="connsiteX5052" fmla="*/ 1448033 w 3121079"/>
              <a:gd name="connsiteY5052" fmla="*/ 1870245 h 3960315"/>
              <a:gd name="connsiteX5053" fmla="*/ 1444995 w 3121079"/>
              <a:gd name="connsiteY5053" fmla="*/ 1859496 h 3960315"/>
              <a:gd name="connsiteX5054" fmla="*/ 1443464 w 3121079"/>
              <a:gd name="connsiteY5054" fmla="*/ 1847733 h 3960315"/>
              <a:gd name="connsiteX5055" fmla="*/ 1443632 w 3121079"/>
              <a:gd name="connsiteY5055" fmla="*/ 1835204 h 3960315"/>
              <a:gd name="connsiteX5056" fmla="*/ 1436942 w 3121079"/>
              <a:gd name="connsiteY5056" fmla="*/ 1804307 h 3960315"/>
              <a:gd name="connsiteX5057" fmla="*/ 1439037 w 3121079"/>
              <a:gd name="connsiteY5057" fmla="*/ 1799039 h 3960315"/>
              <a:gd name="connsiteX5058" fmla="*/ 1441833 w 3121079"/>
              <a:gd name="connsiteY5058" fmla="*/ 1769291 h 3960315"/>
              <a:gd name="connsiteX5059" fmla="*/ 1443468 w 3121079"/>
              <a:gd name="connsiteY5059" fmla="*/ 1765272 h 3960315"/>
              <a:gd name="connsiteX5060" fmla="*/ 1432697 w 3121079"/>
              <a:gd name="connsiteY5060" fmla="*/ 1771452 h 3960315"/>
              <a:gd name="connsiteX5061" fmla="*/ 1411378 w 3121079"/>
              <a:gd name="connsiteY5061" fmla="*/ 1773282 h 3960315"/>
              <a:gd name="connsiteX5062" fmla="*/ 1371287 w 3121079"/>
              <a:gd name="connsiteY5062" fmla="*/ 1777324 h 3960315"/>
              <a:gd name="connsiteX5063" fmla="*/ 1348828 w 3121079"/>
              <a:gd name="connsiteY5063" fmla="*/ 1772876 h 3960315"/>
              <a:gd name="connsiteX5064" fmla="*/ 1321844 w 3121079"/>
              <a:gd name="connsiteY5064" fmla="*/ 1726290 h 3960315"/>
              <a:gd name="connsiteX5065" fmla="*/ 1331904 w 3121079"/>
              <a:gd name="connsiteY5065" fmla="*/ 1705850 h 3960315"/>
              <a:gd name="connsiteX5066" fmla="*/ 1335192 w 3121079"/>
              <a:gd name="connsiteY5066" fmla="*/ 1693555 h 3960315"/>
              <a:gd name="connsiteX5067" fmla="*/ 1349270 w 3121079"/>
              <a:gd name="connsiteY5067" fmla="*/ 1677951 h 3960315"/>
              <a:gd name="connsiteX5068" fmla="*/ 1369169 w 3121079"/>
              <a:gd name="connsiteY5068" fmla="*/ 1657760 h 3960315"/>
              <a:gd name="connsiteX5069" fmla="*/ 1396546 w 3121079"/>
              <a:gd name="connsiteY5069" fmla="*/ 1640503 h 3960315"/>
              <a:gd name="connsiteX5070" fmla="*/ 1403444 w 3121079"/>
              <a:gd name="connsiteY5070" fmla="*/ 1638387 h 3960315"/>
              <a:gd name="connsiteX5071" fmla="*/ 1395517 w 3121079"/>
              <a:gd name="connsiteY5071" fmla="*/ 1659490 h 3960315"/>
              <a:gd name="connsiteX5072" fmla="*/ 1375531 w 3121079"/>
              <a:gd name="connsiteY5072" fmla="*/ 1678496 h 3960315"/>
              <a:gd name="connsiteX5073" fmla="*/ 1373306 w 3121079"/>
              <a:gd name="connsiteY5073" fmla="*/ 1679661 h 3960315"/>
              <a:gd name="connsiteX5074" fmla="*/ 1363373 w 3121079"/>
              <a:gd name="connsiteY5074" fmla="*/ 1692160 h 3960315"/>
              <a:gd name="connsiteX5075" fmla="*/ 1348615 w 3121079"/>
              <a:gd name="connsiteY5075" fmla="*/ 1753980 h 3960315"/>
              <a:gd name="connsiteX5076" fmla="*/ 1367620 w 3121079"/>
              <a:gd name="connsiteY5076" fmla="*/ 1763547 h 3960315"/>
              <a:gd name="connsiteX5077" fmla="*/ 1383895 w 3121079"/>
              <a:gd name="connsiteY5077" fmla="*/ 1755916 h 3960315"/>
              <a:gd name="connsiteX5078" fmla="*/ 1436596 w 3121079"/>
              <a:gd name="connsiteY5078" fmla="*/ 1743366 h 3960315"/>
              <a:gd name="connsiteX5079" fmla="*/ 1460218 w 3121079"/>
              <a:gd name="connsiteY5079" fmla="*/ 1708250 h 3960315"/>
              <a:gd name="connsiteX5080" fmla="*/ 1463433 w 3121079"/>
              <a:gd name="connsiteY5080" fmla="*/ 1699453 h 3960315"/>
              <a:gd name="connsiteX5081" fmla="*/ 1511968 w 3121079"/>
              <a:gd name="connsiteY5081" fmla="*/ 1622745 h 3960315"/>
              <a:gd name="connsiteX5082" fmla="*/ 1517656 w 3121079"/>
              <a:gd name="connsiteY5082" fmla="*/ 1614018 h 3960315"/>
              <a:gd name="connsiteX5083" fmla="*/ 1510039 w 3121079"/>
              <a:gd name="connsiteY5083" fmla="*/ 1618248 h 3960315"/>
              <a:gd name="connsiteX5084" fmla="*/ 1488654 w 3121079"/>
              <a:gd name="connsiteY5084" fmla="*/ 1625057 h 3960315"/>
              <a:gd name="connsiteX5085" fmla="*/ 1393845 w 3121079"/>
              <a:gd name="connsiteY5085" fmla="*/ 1629107 h 3960315"/>
              <a:gd name="connsiteX5086" fmla="*/ 1383379 w 3121079"/>
              <a:gd name="connsiteY5086" fmla="*/ 1633851 h 3960315"/>
              <a:gd name="connsiteX5087" fmla="*/ 1380903 w 3121079"/>
              <a:gd name="connsiteY5087" fmla="*/ 1614534 h 3960315"/>
              <a:gd name="connsiteX5088" fmla="*/ 1345428 w 3121079"/>
              <a:gd name="connsiteY5088" fmla="*/ 1625156 h 3960315"/>
              <a:gd name="connsiteX5089" fmla="*/ 1330526 w 3121079"/>
              <a:gd name="connsiteY5089" fmla="*/ 1622030 h 3960315"/>
              <a:gd name="connsiteX5090" fmla="*/ 1311238 w 3121079"/>
              <a:gd name="connsiteY5090" fmla="*/ 1615605 h 3960315"/>
              <a:gd name="connsiteX5091" fmla="*/ 1313853 w 3121079"/>
              <a:gd name="connsiteY5091" fmla="*/ 1607235 h 3960315"/>
              <a:gd name="connsiteX5092" fmla="*/ 1304506 w 3121079"/>
              <a:gd name="connsiteY5092" fmla="*/ 1609956 h 3960315"/>
              <a:gd name="connsiteX5093" fmla="*/ 1308939 w 3121079"/>
              <a:gd name="connsiteY5093" fmla="*/ 1617104 h 3960315"/>
              <a:gd name="connsiteX5094" fmla="*/ 1298450 w 3121079"/>
              <a:gd name="connsiteY5094" fmla="*/ 1617608 h 3960315"/>
              <a:gd name="connsiteX5095" fmla="*/ 1237958 w 3121079"/>
              <a:gd name="connsiteY5095" fmla="*/ 1622411 h 3960315"/>
              <a:gd name="connsiteX5096" fmla="*/ 1236505 w 3121079"/>
              <a:gd name="connsiteY5096" fmla="*/ 1629350 h 3960315"/>
              <a:gd name="connsiteX5097" fmla="*/ 1245311 w 3121079"/>
              <a:gd name="connsiteY5097" fmla="*/ 1627757 h 3960315"/>
              <a:gd name="connsiteX5098" fmla="*/ 1211281 w 3121079"/>
              <a:gd name="connsiteY5098" fmla="*/ 1656962 h 3960315"/>
              <a:gd name="connsiteX5099" fmla="*/ 1206531 w 3121079"/>
              <a:gd name="connsiteY5099" fmla="*/ 1664975 h 3960315"/>
              <a:gd name="connsiteX5100" fmla="*/ 1193116 w 3121079"/>
              <a:gd name="connsiteY5100" fmla="*/ 1680603 h 3960315"/>
              <a:gd name="connsiteX5101" fmla="*/ 1182617 w 3121079"/>
              <a:gd name="connsiteY5101" fmla="*/ 1693708 h 3960315"/>
              <a:gd name="connsiteX5102" fmla="*/ 1178658 w 3121079"/>
              <a:gd name="connsiteY5102" fmla="*/ 1701370 h 3960315"/>
              <a:gd name="connsiteX5103" fmla="*/ 1167403 w 3121079"/>
              <a:gd name="connsiteY5103" fmla="*/ 1712315 h 3960315"/>
              <a:gd name="connsiteX5104" fmla="*/ 1157981 w 3121079"/>
              <a:gd name="connsiteY5104" fmla="*/ 1727606 h 3960315"/>
              <a:gd name="connsiteX5105" fmla="*/ 1153844 w 3121079"/>
              <a:gd name="connsiteY5105" fmla="*/ 1739606 h 3960315"/>
              <a:gd name="connsiteX5106" fmla="*/ 1148203 w 3121079"/>
              <a:gd name="connsiteY5106" fmla="*/ 1745722 h 3960315"/>
              <a:gd name="connsiteX5107" fmla="*/ 1142487 w 3121079"/>
              <a:gd name="connsiteY5107" fmla="*/ 1754727 h 3960315"/>
              <a:gd name="connsiteX5108" fmla="*/ 1137820 w 3121079"/>
              <a:gd name="connsiteY5108" fmla="*/ 1765565 h 3960315"/>
              <a:gd name="connsiteX5109" fmla="*/ 1130100 w 3121079"/>
              <a:gd name="connsiteY5109" fmla="*/ 1768330 h 3960315"/>
              <a:gd name="connsiteX5110" fmla="*/ 1129289 w 3121079"/>
              <a:gd name="connsiteY5110" fmla="*/ 1771966 h 3960315"/>
              <a:gd name="connsiteX5111" fmla="*/ 1146395 w 3121079"/>
              <a:gd name="connsiteY5111" fmla="*/ 1784208 h 3960315"/>
              <a:gd name="connsiteX5112" fmla="*/ 1194533 w 3121079"/>
              <a:gd name="connsiteY5112" fmla="*/ 1784228 h 3960315"/>
              <a:gd name="connsiteX5113" fmla="*/ 1220669 w 3121079"/>
              <a:gd name="connsiteY5113" fmla="*/ 1780229 h 3960315"/>
              <a:gd name="connsiteX5114" fmla="*/ 1241042 w 3121079"/>
              <a:gd name="connsiteY5114" fmla="*/ 1779232 h 3960315"/>
              <a:gd name="connsiteX5115" fmla="*/ 1285740 w 3121079"/>
              <a:gd name="connsiteY5115" fmla="*/ 1767099 h 3960315"/>
              <a:gd name="connsiteX5116" fmla="*/ 1309012 w 3121079"/>
              <a:gd name="connsiteY5116" fmla="*/ 1760630 h 3960315"/>
              <a:gd name="connsiteX5117" fmla="*/ 1241506 w 3121079"/>
              <a:gd name="connsiteY5117" fmla="*/ 1795608 h 3960315"/>
              <a:gd name="connsiteX5118" fmla="*/ 1234136 w 3121079"/>
              <a:gd name="connsiteY5118" fmla="*/ 1797929 h 3960315"/>
              <a:gd name="connsiteX5119" fmla="*/ 1229951 w 3121079"/>
              <a:gd name="connsiteY5119" fmla="*/ 1794151 h 3960315"/>
              <a:gd name="connsiteX5120" fmla="*/ 1211390 w 3121079"/>
              <a:gd name="connsiteY5120" fmla="*/ 1802913 h 3960315"/>
              <a:gd name="connsiteX5121" fmla="*/ 1199747 w 3121079"/>
              <a:gd name="connsiteY5121" fmla="*/ 1803702 h 3960315"/>
              <a:gd name="connsiteX5122" fmla="*/ 1187421 w 3121079"/>
              <a:gd name="connsiteY5122" fmla="*/ 1802950 h 3960315"/>
              <a:gd name="connsiteX5123" fmla="*/ 1162469 w 3121079"/>
              <a:gd name="connsiteY5123" fmla="*/ 1808615 h 3960315"/>
              <a:gd name="connsiteX5124" fmla="*/ 1128360 w 3121079"/>
              <a:gd name="connsiteY5124" fmla="*/ 1803872 h 3960315"/>
              <a:gd name="connsiteX5125" fmla="*/ 1116804 w 3121079"/>
              <a:gd name="connsiteY5125" fmla="*/ 1802282 h 3960315"/>
              <a:gd name="connsiteX5126" fmla="*/ 1108000 w 3121079"/>
              <a:gd name="connsiteY5126" fmla="*/ 1800329 h 3960315"/>
              <a:gd name="connsiteX5127" fmla="*/ 1105228 w 3121079"/>
              <a:gd name="connsiteY5127" fmla="*/ 1796431 h 3960315"/>
              <a:gd name="connsiteX5128" fmla="*/ 1103119 w 3121079"/>
              <a:gd name="connsiteY5128" fmla="*/ 1777350 h 3960315"/>
              <a:gd name="connsiteX5129" fmla="*/ 1128193 w 3121079"/>
              <a:gd name="connsiteY5129" fmla="*/ 1746900 h 3960315"/>
              <a:gd name="connsiteX5130" fmla="*/ 1132878 w 3121079"/>
              <a:gd name="connsiteY5130" fmla="*/ 1741448 h 3960315"/>
              <a:gd name="connsiteX5131" fmla="*/ 1135567 w 3121079"/>
              <a:gd name="connsiteY5131" fmla="*/ 1735945 h 3960315"/>
              <a:gd name="connsiteX5132" fmla="*/ 1139150 w 3121079"/>
              <a:gd name="connsiteY5132" fmla="*/ 1724429 h 3960315"/>
              <a:gd name="connsiteX5133" fmla="*/ 1182426 w 3121079"/>
              <a:gd name="connsiteY5133" fmla="*/ 1661253 h 3960315"/>
              <a:gd name="connsiteX5134" fmla="*/ 1208209 w 3121079"/>
              <a:gd name="connsiteY5134" fmla="*/ 1633535 h 3960315"/>
              <a:gd name="connsiteX5135" fmla="*/ 1231519 w 3121079"/>
              <a:gd name="connsiteY5135" fmla="*/ 1614836 h 3960315"/>
              <a:gd name="connsiteX5136" fmla="*/ 1290667 w 3121079"/>
              <a:gd name="connsiteY5136" fmla="*/ 1594556 h 3960315"/>
              <a:gd name="connsiteX5137" fmla="*/ 1296793 w 3121079"/>
              <a:gd name="connsiteY5137" fmla="*/ 1596861 h 3960315"/>
              <a:gd name="connsiteX5138" fmla="*/ 1305992 w 3121079"/>
              <a:gd name="connsiteY5138" fmla="*/ 1599955 h 3960315"/>
              <a:gd name="connsiteX5139" fmla="*/ 1299705 w 3121079"/>
              <a:gd name="connsiteY5139" fmla="*/ 1595178 h 3960315"/>
              <a:gd name="connsiteX5140" fmla="*/ 1318528 w 3121079"/>
              <a:gd name="connsiteY5140" fmla="*/ 1589666 h 3960315"/>
              <a:gd name="connsiteX5141" fmla="*/ 1311782 w 3121079"/>
              <a:gd name="connsiteY5141" fmla="*/ 1600659 h 3960315"/>
              <a:gd name="connsiteX5142" fmla="*/ 1343456 w 3121079"/>
              <a:gd name="connsiteY5142" fmla="*/ 1605963 h 3960315"/>
              <a:gd name="connsiteX5143" fmla="*/ 1385742 w 3121079"/>
              <a:gd name="connsiteY5143" fmla="*/ 1608887 h 3960315"/>
              <a:gd name="connsiteX5144" fmla="*/ 1398675 w 3121079"/>
              <a:gd name="connsiteY5144" fmla="*/ 1611248 h 3960315"/>
              <a:gd name="connsiteX5145" fmla="*/ 1420423 w 3121079"/>
              <a:gd name="connsiteY5145" fmla="*/ 1607858 h 3960315"/>
              <a:gd name="connsiteX5146" fmla="*/ 1476246 w 3121079"/>
              <a:gd name="connsiteY5146" fmla="*/ 1601469 h 3960315"/>
              <a:gd name="connsiteX5147" fmla="*/ 1491457 w 3121079"/>
              <a:gd name="connsiteY5147" fmla="*/ 1602834 h 3960315"/>
              <a:gd name="connsiteX5148" fmla="*/ 1512407 w 3121079"/>
              <a:gd name="connsiteY5148" fmla="*/ 1593243 h 3960315"/>
              <a:gd name="connsiteX5149" fmla="*/ 1525246 w 3121079"/>
              <a:gd name="connsiteY5149" fmla="*/ 1601607 h 3960315"/>
              <a:gd name="connsiteX5150" fmla="*/ 1605889 w 3121079"/>
              <a:gd name="connsiteY5150" fmla="*/ 1544858 h 3960315"/>
              <a:gd name="connsiteX5151" fmla="*/ 1621443 w 3121079"/>
              <a:gd name="connsiteY5151" fmla="*/ 1544450 h 3960315"/>
              <a:gd name="connsiteX5152" fmla="*/ 1626749 w 3121079"/>
              <a:gd name="connsiteY5152" fmla="*/ 1541134 h 3960315"/>
              <a:gd name="connsiteX5153" fmla="*/ 1633661 w 3121079"/>
              <a:gd name="connsiteY5153" fmla="*/ 1552296 h 3960315"/>
              <a:gd name="connsiteX5154" fmla="*/ 1608095 w 3121079"/>
              <a:gd name="connsiteY5154" fmla="*/ 1566132 h 3960315"/>
              <a:gd name="connsiteX5155" fmla="*/ 1568994 w 3121079"/>
              <a:gd name="connsiteY5155" fmla="*/ 1592823 h 3960315"/>
              <a:gd name="connsiteX5156" fmla="*/ 1510451 w 3121079"/>
              <a:gd name="connsiteY5156" fmla="*/ 1653360 h 3960315"/>
              <a:gd name="connsiteX5157" fmla="*/ 1505062 w 3121079"/>
              <a:gd name="connsiteY5157" fmla="*/ 1663130 h 3960315"/>
              <a:gd name="connsiteX5158" fmla="*/ 1498339 w 3121079"/>
              <a:gd name="connsiteY5158" fmla="*/ 1665596 h 3960315"/>
              <a:gd name="connsiteX5159" fmla="*/ 1496604 w 3121079"/>
              <a:gd name="connsiteY5159" fmla="*/ 1676990 h 3960315"/>
              <a:gd name="connsiteX5160" fmla="*/ 1494842 w 3121079"/>
              <a:gd name="connsiteY5160" fmla="*/ 1680736 h 3960315"/>
              <a:gd name="connsiteX5161" fmla="*/ 1489748 w 3121079"/>
              <a:gd name="connsiteY5161" fmla="*/ 1688808 h 3960315"/>
              <a:gd name="connsiteX5162" fmla="*/ 1486977 w 3121079"/>
              <a:gd name="connsiteY5162" fmla="*/ 1693981 h 3960315"/>
              <a:gd name="connsiteX5163" fmla="*/ 1479519 w 3121079"/>
              <a:gd name="connsiteY5163" fmla="*/ 1713393 h 3960315"/>
              <a:gd name="connsiteX5164" fmla="*/ 1470486 w 3121079"/>
              <a:gd name="connsiteY5164" fmla="*/ 1736209 h 3960315"/>
              <a:gd name="connsiteX5165" fmla="*/ 1469481 w 3121079"/>
              <a:gd name="connsiteY5165" fmla="*/ 1749165 h 3960315"/>
              <a:gd name="connsiteX5166" fmla="*/ 1466266 w 3121079"/>
              <a:gd name="connsiteY5166" fmla="*/ 1764728 h 3960315"/>
              <a:gd name="connsiteX5167" fmla="*/ 1463293 w 3121079"/>
              <a:gd name="connsiteY5167" fmla="*/ 1766702 h 3960315"/>
              <a:gd name="connsiteX5168" fmla="*/ 1459923 w 3121079"/>
              <a:gd name="connsiteY5168" fmla="*/ 1784708 h 3960315"/>
              <a:gd name="connsiteX5169" fmla="*/ 1459577 w 3121079"/>
              <a:gd name="connsiteY5169" fmla="*/ 1799329 h 3960315"/>
              <a:gd name="connsiteX5170" fmla="*/ 1460535 w 3121079"/>
              <a:gd name="connsiteY5170" fmla="*/ 1817397 h 3960315"/>
              <a:gd name="connsiteX5171" fmla="*/ 1461383 w 3121079"/>
              <a:gd name="connsiteY5171" fmla="*/ 1837681 h 3960315"/>
              <a:gd name="connsiteX5172" fmla="*/ 1466944 w 3121079"/>
              <a:gd name="connsiteY5172" fmla="*/ 1853341 h 3960315"/>
              <a:gd name="connsiteX5173" fmla="*/ 1468249 w 3121079"/>
              <a:gd name="connsiteY5173" fmla="*/ 1873235 h 3960315"/>
              <a:gd name="connsiteX5174" fmla="*/ 1469844 w 3121079"/>
              <a:gd name="connsiteY5174" fmla="*/ 1875025 h 3960315"/>
              <a:gd name="connsiteX5175" fmla="*/ 1483921 w 3121079"/>
              <a:gd name="connsiteY5175" fmla="*/ 1892523 h 3960315"/>
              <a:gd name="connsiteX5176" fmla="*/ 1494529 w 3121079"/>
              <a:gd name="connsiteY5176" fmla="*/ 1879070 h 3960315"/>
              <a:gd name="connsiteX5177" fmla="*/ 1512980 w 3121079"/>
              <a:gd name="connsiteY5177" fmla="*/ 1854134 h 3960315"/>
              <a:gd name="connsiteX5178" fmla="*/ 1516773 w 3121079"/>
              <a:gd name="connsiteY5178" fmla="*/ 1842097 h 3960315"/>
              <a:gd name="connsiteX5179" fmla="*/ 1519535 w 3121079"/>
              <a:gd name="connsiteY5179" fmla="*/ 1836756 h 3960315"/>
              <a:gd name="connsiteX5180" fmla="*/ 1537953 w 3121079"/>
              <a:gd name="connsiteY5180" fmla="*/ 1811642 h 3960315"/>
              <a:gd name="connsiteX5181" fmla="*/ 1610873 w 3121079"/>
              <a:gd name="connsiteY5181" fmla="*/ 1749256 h 3960315"/>
              <a:gd name="connsiteX5182" fmla="*/ 1690465 w 3121079"/>
              <a:gd name="connsiteY5182" fmla="*/ 1621900 h 3960315"/>
              <a:gd name="connsiteX5183" fmla="*/ 1697368 w 3121079"/>
              <a:gd name="connsiteY5183" fmla="*/ 1610539 h 3960315"/>
              <a:gd name="connsiteX5184" fmla="*/ 1697467 w 3121079"/>
              <a:gd name="connsiteY5184" fmla="*/ 1601144 h 3960315"/>
              <a:gd name="connsiteX5185" fmla="*/ 1699460 w 3121079"/>
              <a:gd name="connsiteY5185" fmla="*/ 1591457 h 3960315"/>
              <a:gd name="connsiteX5186" fmla="*/ 1699781 w 3121079"/>
              <a:gd name="connsiteY5186" fmla="*/ 1585841 h 3960315"/>
              <a:gd name="connsiteX5187" fmla="*/ 1707544 w 3121079"/>
              <a:gd name="connsiteY5187" fmla="*/ 1552950 h 3960315"/>
              <a:gd name="connsiteX5188" fmla="*/ 1681131 w 3121079"/>
              <a:gd name="connsiteY5188" fmla="*/ 1586520 h 3960315"/>
              <a:gd name="connsiteX5189" fmla="*/ 1673018 w 3121079"/>
              <a:gd name="connsiteY5189" fmla="*/ 1596452 h 3960315"/>
              <a:gd name="connsiteX5190" fmla="*/ 1673787 w 3121079"/>
              <a:gd name="connsiteY5190" fmla="*/ 1598302 h 3960315"/>
              <a:gd name="connsiteX5191" fmla="*/ 1633381 w 3121079"/>
              <a:gd name="connsiteY5191" fmla="*/ 1625382 h 3960315"/>
              <a:gd name="connsiteX5192" fmla="*/ 1644655 w 3121079"/>
              <a:gd name="connsiteY5192" fmla="*/ 1617639 h 3960315"/>
              <a:gd name="connsiteX5193" fmla="*/ 1649081 w 3121079"/>
              <a:gd name="connsiteY5193" fmla="*/ 1614600 h 3960315"/>
              <a:gd name="connsiteX5194" fmla="*/ 1648933 w 3121079"/>
              <a:gd name="connsiteY5194" fmla="*/ 1602613 h 3960315"/>
              <a:gd name="connsiteX5195" fmla="*/ 1665539 w 3121079"/>
              <a:gd name="connsiteY5195" fmla="*/ 1597482 h 3960315"/>
              <a:gd name="connsiteX5196" fmla="*/ 1660524 w 3121079"/>
              <a:gd name="connsiteY5196" fmla="*/ 1591841 h 3960315"/>
              <a:gd name="connsiteX5197" fmla="*/ 1665144 w 3121079"/>
              <a:gd name="connsiteY5197" fmla="*/ 1582279 h 3960315"/>
              <a:gd name="connsiteX5198" fmla="*/ 1660727 w 3121079"/>
              <a:gd name="connsiteY5198" fmla="*/ 1578630 h 3960315"/>
              <a:gd name="connsiteX5199" fmla="*/ 1673860 w 3121079"/>
              <a:gd name="connsiteY5199" fmla="*/ 1568450 h 3960315"/>
              <a:gd name="connsiteX5200" fmla="*/ 1678529 w 3121079"/>
              <a:gd name="connsiteY5200" fmla="*/ 1562947 h 3960315"/>
              <a:gd name="connsiteX5201" fmla="*/ 1669725 w 3121079"/>
              <a:gd name="connsiteY5201" fmla="*/ 1560383 h 3960315"/>
              <a:gd name="connsiteX5202" fmla="*/ 1680166 w 3121079"/>
              <a:gd name="connsiteY5202" fmla="*/ 1547321 h 3960315"/>
              <a:gd name="connsiteX5203" fmla="*/ 1686937 w 3121079"/>
              <a:gd name="connsiteY5203" fmla="*/ 1536966 h 3960315"/>
              <a:gd name="connsiteX5204" fmla="*/ 1689802 w 3121079"/>
              <a:gd name="connsiteY5204" fmla="*/ 1525219 h 3960315"/>
              <a:gd name="connsiteX5205" fmla="*/ 1695911 w 3121079"/>
              <a:gd name="connsiteY5205" fmla="*/ 1511124 h 3960315"/>
              <a:gd name="connsiteX5206" fmla="*/ 1699233 w 3121079"/>
              <a:gd name="connsiteY5206" fmla="*/ 1496262 h 3960315"/>
              <a:gd name="connsiteX5207" fmla="*/ 1718975 w 3121079"/>
              <a:gd name="connsiteY5207" fmla="*/ 1448063 h 3960315"/>
              <a:gd name="connsiteX5208" fmla="*/ 1738244 w 3121079"/>
              <a:gd name="connsiteY5208" fmla="*/ 1436524 h 3960315"/>
              <a:gd name="connsiteX5209" fmla="*/ 1740227 w 3121079"/>
              <a:gd name="connsiteY5209" fmla="*/ 1437608 h 3960315"/>
              <a:gd name="connsiteX5210" fmla="*/ 1739124 w 3121079"/>
              <a:gd name="connsiteY5210" fmla="*/ 1435681 h 3960315"/>
              <a:gd name="connsiteX5211" fmla="*/ 1739122 w 3121079"/>
              <a:gd name="connsiteY5211" fmla="*/ 1435678 h 3960315"/>
              <a:gd name="connsiteX5212" fmla="*/ 1739117 w 3121079"/>
              <a:gd name="connsiteY5212" fmla="*/ 1435664 h 3960315"/>
              <a:gd name="connsiteX5213" fmla="*/ 1739106 w 3121079"/>
              <a:gd name="connsiteY5213" fmla="*/ 1435646 h 3960315"/>
              <a:gd name="connsiteX5214" fmla="*/ 1739049 w 3121079"/>
              <a:gd name="connsiteY5214" fmla="*/ 1435538 h 3960315"/>
              <a:gd name="connsiteX5215" fmla="*/ 1739034 w 3121079"/>
              <a:gd name="connsiteY5215" fmla="*/ 1435535 h 3960315"/>
              <a:gd name="connsiteX5216" fmla="*/ 1739020 w 3121079"/>
              <a:gd name="connsiteY5216" fmla="*/ 1435512 h 3960315"/>
              <a:gd name="connsiteX5217" fmla="*/ 1739007 w 3121079"/>
              <a:gd name="connsiteY5217" fmla="*/ 1435529 h 3960315"/>
              <a:gd name="connsiteX5218" fmla="*/ 1731996 w 3121079"/>
              <a:gd name="connsiteY5218" fmla="*/ 1433903 h 3960315"/>
              <a:gd name="connsiteX5219" fmla="*/ 1737529 w 3121079"/>
              <a:gd name="connsiteY5219" fmla="*/ 1430346 h 3960315"/>
              <a:gd name="connsiteX5220" fmla="*/ 1751202 w 3121079"/>
              <a:gd name="connsiteY5220" fmla="*/ 1431176 h 3960315"/>
              <a:gd name="connsiteX5221" fmla="*/ 1755964 w 3121079"/>
              <a:gd name="connsiteY5221" fmla="*/ 1433201 h 3960315"/>
              <a:gd name="connsiteX5222" fmla="*/ 1755750 w 3121079"/>
              <a:gd name="connsiteY5222" fmla="*/ 1434772 h 3960315"/>
              <a:gd name="connsiteX5223" fmla="*/ 1770012 w 3121079"/>
              <a:gd name="connsiteY5223" fmla="*/ 1430663 h 3960315"/>
              <a:gd name="connsiteX5224" fmla="*/ 1777199 w 3121079"/>
              <a:gd name="connsiteY5224" fmla="*/ 1440362 h 3960315"/>
              <a:gd name="connsiteX5225" fmla="*/ 1780147 w 3121079"/>
              <a:gd name="connsiteY5225" fmla="*/ 1459627 h 3960315"/>
              <a:gd name="connsiteX5226" fmla="*/ 1779453 w 3121079"/>
              <a:gd name="connsiteY5226" fmla="*/ 1462911 h 3960315"/>
              <a:gd name="connsiteX5227" fmla="*/ 1789133 w 3121079"/>
              <a:gd name="connsiteY5227" fmla="*/ 1466444 h 3960315"/>
              <a:gd name="connsiteX5228" fmla="*/ 1822927 w 3121079"/>
              <a:gd name="connsiteY5228" fmla="*/ 1490902 h 3960315"/>
              <a:gd name="connsiteX5229" fmla="*/ 1816648 w 3121079"/>
              <a:gd name="connsiteY5229" fmla="*/ 1461767 h 3960315"/>
              <a:gd name="connsiteX5230" fmla="*/ 1789693 w 3121079"/>
              <a:gd name="connsiteY5230" fmla="*/ 1438400 h 3960315"/>
              <a:gd name="connsiteX5231" fmla="*/ 1769187 w 3121079"/>
              <a:gd name="connsiteY5231" fmla="*/ 1411589 h 3960315"/>
              <a:gd name="connsiteX5232" fmla="*/ 1790515 w 3121079"/>
              <a:gd name="connsiteY5232" fmla="*/ 1392452 h 3960315"/>
              <a:gd name="connsiteX5233" fmla="*/ 1793926 w 3121079"/>
              <a:gd name="connsiteY5233" fmla="*/ 1393982 h 3960315"/>
              <a:gd name="connsiteX5234" fmla="*/ 1800791 w 3121079"/>
              <a:gd name="connsiteY5234" fmla="*/ 1371966 h 3960315"/>
              <a:gd name="connsiteX5235" fmla="*/ 1803530 w 3121079"/>
              <a:gd name="connsiteY5235" fmla="*/ 1366425 h 3960315"/>
              <a:gd name="connsiteX5236" fmla="*/ 1808703 w 3121079"/>
              <a:gd name="connsiteY5236" fmla="*/ 1357978 h 3960315"/>
              <a:gd name="connsiteX5237" fmla="*/ 1812614 w 3121079"/>
              <a:gd name="connsiteY5237" fmla="*/ 1351992 h 3960315"/>
              <a:gd name="connsiteX5238" fmla="*/ 1825036 w 3121079"/>
              <a:gd name="connsiteY5238" fmla="*/ 1339100 h 3960315"/>
              <a:gd name="connsiteX5239" fmla="*/ 1836913 w 3121079"/>
              <a:gd name="connsiteY5239" fmla="*/ 1329529 h 3960315"/>
              <a:gd name="connsiteX5240" fmla="*/ 1847084 w 3121079"/>
              <a:gd name="connsiteY5240" fmla="*/ 1323606 h 3960315"/>
              <a:gd name="connsiteX5241" fmla="*/ 1853841 w 3121079"/>
              <a:gd name="connsiteY5241" fmla="*/ 1321565 h 3960315"/>
              <a:gd name="connsiteX5242" fmla="*/ 1871732 w 3121079"/>
              <a:gd name="connsiteY5242" fmla="*/ 1309752 h 3960315"/>
              <a:gd name="connsiteX5243" fmla="*/ 1933397 w 3121079"/>
              <a:gd name="connsiteY5243" fmla="*/ 1299968 h 3960315"/>
              <a:gd name="connsiteX5244" fmla="*/ 230819 w 3121079"/>
              <a:gd name="connsiteY5244" fmla="*/ 1286578 h 3960315"/>
              <a:gd name="connsiteX5245" fmla="*/ 236112 w 3121079"/>
              <a:gd name="connsiteY5245" fmla="*/ 1287233 h 3960315"/>
              <a:gd name="connsiteX5246" fmla="*/ 242335 w 3121079"/>
              <a:gd name="connsiteY5246" fmla="*/ 1289742 h 3960315"/>
              <a:gd name="connsiteX5247" fmla="*/ 242174 w 3121079"/>
              <a:gd name="connsiteY5247" fmla="*/ 1312481 h 3960315"/>
              <a:gd name="connsiteX5248" fmla="*/ 241582 w 3121079"/>
              <a:gd name="connsiteY5248" fmla="*/ 1315391 h 3960315"/>
              <a:gd name="connsiteX5249" fmla="*/ 247087 w 3121079"/>
              <a:gd name="connsiteY5249" fmla="*/ 1318125 h 3960315"/>
              <a:gd name="connsiteX5250" fmla="*/ 247094 w 3121079"/>
              <a:gd name="connsiteY5250" fmla="*/ 1327674 h 3960315"/>
              <a:gd name="connsiteX5251" fmla="*/ 256951 w 3121079"/>
              <a:gd name="connsiteY5251" fmla="*/ 1349716 h 3960315"/>
              <a:gd name="connsiteX5252" fmla="*/ 276148 w 3121079"/>
              <a:gd name="connsiteY5252" fmla="*/ 1389515 h 3960315"/>
              <a:gd name="connsiteX5253" fmla="*/ 272736 w 3121079"/>
              <a:gd name="connsiteY5253" fmla="*/ 1399467 h 3960315"/>
              <a:gd name="connsiteX5254" fmla="*/ 284617 w 3121079"/>
              <a:gd name="connsiteY5254" fmla="*/ 1407410 h 3960315"/>
              <a:gd name="connsiteX5255" fmla="*/ 288355 w 3121079"/>
              <a:gd name="connsiteY5255" fmla="*/ 1412741 h 3960315"/>
              <a:gd name="connsiteX5256" fmla="*/ 276422 w 3121079"/>
              <a:gd name="connsiteY5256" fmla="*/ 1414544 h 3960315"/>
              <a:gd name="connsiteX5257" fmla="*/ 255478 w 3121079"/>
              <a:gd name="connsiteY5257" fmla="*/ 1377065 h 3960315"/>
              <a:gd name="connsiteX5258" fmla="*/ 240379 w 3121079"/>
              <a:gd name="connsiteY5258" fmla="*/ 1341059 h 3960315"/>
              <a:gd name="connsiteX5259" fmla="*/ 240381 w 3121079"/>
              <a:gd name="connsiteY5259" fmla="*/ 1341058 h 3960315"/>
              <a:gd name="connsiteX5260" fmla="*/ 240383 w 3121079"/>
              <a:gd name="connsiteY5260" fmla="*/ 1341060 h 3960315"/>
              <a:gd name="connsiteX5261" fmla="*/ 227440 w 3121079"/>
              <a:gd name="connsiteY5261" fmla="*/ 1292182 h 3960315"/>
              <a:gd name="connsiteX5262" fmla="*/ 230819 w 3121079"/>
              <a:gd name="connsiteY5262" fmla="*/ 1286578 h 3960315"/>
              <a:gd name="connsiteX5263" fmla="*/ 1755537 w 3121079"/>
              <a:gd name="connsiteY5263" fmla="*/ 1284117 h 3960315"/>
              <a:gd name="connsiteX5264" fmla="*/ 1757432 w 3121079"/>
              <a:gd name="connsiteY5264" fmla="*/ 1285966 h 3960315"/>
              <a:gd name="connsiteX5265" fmla="*/ 1759129 w 3121079"/>
              <a:gd name="connsiteY5265" fmla="*/ 1284456 h 3960315"/>
              <a:gd name="connsiteX5266" fmla="*/ 1755537 w 3121079"/>
              <a:gd name="connsiteY5266" fmla="*/ 1284117 h 3960315"/>
              <a:gd name="connsiteX5267" fmla="*/ 240241 w 3121079"/>
              <a:gd name="connsiteY5267" fmla="*/ 1283377 h 3960315"/>
              <a:gd name="connsiteX5268" fmla="*/ 240978 w 3121079"/>
              <a:gd name="connsiteY5268" fmla="*/ 1285832 h 3960315"/>
              <a:gd name="connsiteX5269" fmla="*/ 240241 w 3121079"/>
              <a:gd name="connsiteY5269" fmla="*/ 1283377 h 3960315"/>
              <a:gd name="connsiteX5270" fmla="*/ 2150100 w 3121079"/>
              <a:gd name="connsiteY5270" fmla="*/ 1280770 h 3960315"/>
              <a:gd name="connsiteX5271" fmla="*/ 2149832 w 3121079"/>
              <a:gd name="connsiteY5271" fmla="*/ 1283543 h 3960315"/>
              <a:gd name="connsiteX5272" fmla="*/ 2150100 w 3121079"/>
              <a:gd name="connsiteY5272" fmla="*/ 1280770 h 3960315"/>
              <a:gd name="connsiteX5273" fmla="*/ 289542 w 3121079"/>
              <a:gd name="connsiteY5273" fmla="*/ 1269451 h 3960315"/>
              <a:gd name="connsiteX5274" fmla="*/ 296227 w 3121079"/>
              <a:gd name="connsiteY5274" fmla="*/ 1269911 h 3960315"/>
              <a:gd name="connsiteX5275" fmla="*/ 328835 w 3121079"/>
              <a:gd name="connsiteY5275" fmla="*/ 1322216 h 3960315"/>
              <a:gd name="connsiteX5276" fmla="*/ 344488 w 3121079"/>
              <a:gd name="connsiteY5276" fmla="*/ 1344458 h 3960315"/>
              <a:gd name="connsiteX5277" fmla="*/ 362381 w 3121079"/>
              <a:gd name="connsiteY5277" fmla="*/ 1373565 h 3960315"/>
              <a:gd name="connsiteX5278" fmla="*/ 365353 w 3121079"/>
              <a:gd name="connsiteY5278" fmla="*/ 1381092 h 3960315"/>
              <a:gd name="connsiteX5279" fmla="*/ 392718 w 3121079"/>
              <a:gd name="connsiteY5279" fmla="*/ 1423044 h 3960315"/>
              <a:gd name="connsiteX5280" fmla="*/ 401939 w 3121079"/>
              <a:gd name="connsiteY5280" fmla="*/ 1435296 h 3960315"/>
              <a:gd name="connsiteX5281" fmla="*/ 405678 w 3121079"/>
              <a:gd name="connsiteY5281" fmla="*/ 1440670 h 3960315"/>
              <a:gd name="connsiteX5282" fmla="*/ 412412 w 3121079"/>
              <a:gd name="connsiteY5282" fmla="*/ 1447233 h 3960315"/>
              <a:gd name="connsiteX5283" fmla="*/ 414772 w 3121079"/>
              <a:gd name="connsiteY5283" fmla="*/ 1440058 h 3960315"/>
              <a:gd name="connsiteX5284" fmla="*/ 417273 w 3121079"/>
              <a:gd name="connsiteY5284" fmla="*/ 1433672 h 3960315"/>
              <a:gd name="connsiteX5285" fmla="*/ 408770 w 3121079"/>
              <a:gd name="connsiteY5285" fmla="*/ 1422720 h 3960315"/>
              <a:gd name="connsiteX5286" fmla="*/ 408971 w 3121079"/>
              <a:gd name="connsiteY5286" fmla="*/ 1408255 h 3960315"/>
              <a:gd name="connsiteX5287" fmla="*/ 410705 w 3121079"/>
              <a:gd name="connsiteY5287" fmla="*/ 1404528 h 3960315"/>
              <a:gd name="connsiteX5288" fmla="*/ 409198 w 3121079"/>
              <a:gd name="connsiteY5288" fmla="*/ 1392719 h 3960315"/>
              <a:gd name="connsiteX5289" fmla="*/ 415976 w 3121079"/>
              <a:gd name="connsiteY5289" fmla="*/ 1381180 h 3960315"/>
              <a:gd name="connsiteX5290" fmla="*/ 415978 w 3121079"/>
              <a:gd name="connsiteY5290" fmla="*/ 1381181 h 3960315"/>
              <a:gd name="connsiteX5291" fmla="*/ 418131 w 3121079"/>
              <a:gd name="connsiteY5291" fmla="*/ 1382749 h 3960315"/>
              <a:gd name="connsiteX5292" fmla="*/ 416611 w 3121079"/>
              <a:gd name="connsiteY5292" fmla="*/ 1380929 h 3960315"/>
              <a:gd name="connsiteX5293" fmla="*/ 414064 w 3121079"/>
              <a:gd name="connsiteY5293" fmla="*/ 1377881 h 3960315"/>
              <a:gd name="connsiteX5294" fmla="*/ 413130 w 3121079"/>
              <a:gd name="connsiteY5294" fmla="*/ 1373876 h 3960315"/>
              <a:gd name="connsiteX5295" fmla="*/ 414960 w 3121079"/>
              <a:gd name="connsiteY5295" fmla="*/ 1370195 h 3960315"/>
              <a:gd name="connsiteX5296" fmla="*/ 419006 w 3121079"/>
              <a:gd name="connsiteY5296" fmla="*/ 1359603 h 3960315"/>
              <a:gd name="connsiteX5297" fmla="*/ 423212 w 3121079"/>
              <a:gd name="connsiteY5297" fmla="*/ 1331401 h 3960315"/>
              <a:gd name="connsiteX5298" fmla="*/ 422758 w 3121079"/>
              <a:gd name="connsiteY5298" fmla="*/ 1313460 h 3960315"/>
              <a:gd name="connsiteX5299" fmla="*/ 424085 w 3121079"/>
              <a:gd name="connsiteY5299" fmla="*/ 1305277 h 3960315"/>
              <a:gd name="connsiteX5300" fmla="*/ 428133 w 3121079"/>
              <a:gd name="connsiteY5300" fmla="*/ 1301293 h 3960315"/>
              <a:gd name="connsiteX5301" fmla="*/ 434415 w 3121079"/>
              <a:gd name="connsiteY5301" fmla="*/ 1300548 h 3960315"/>
              <a:gd name="connsiteX5302" fmla="*/ 460453 w 3121079"/>
              <a:gd name="connsiteY5302" fmla="*/ 1321331 h 3960315"/>
              <a:gd name="connsiteX5303" fmla="*/ 470851 w 3121079"/>
              <a:gd name="connsiteY5303" fmla="*/ 1336722 h 3960315"/>
              <a:gd name="connsiteX5304" fmla="*/ 475134 w 3121079"/>
              <a:gd name="connsiteY5304" fmla="*/ 1348995 h 3960315"/>
              <a:gd name="connsiteX5305" fmla="*/ 483284 w 3121079"/>
              <a:gd name="connsiteY5305" fmla="*/ 1369198 h 3960315"/>
              <a:gd name="connsiteX5306" fmla="*/ 479626 w 3121079"/>
              <a:gd name="connsiteY5306" fmla="*/ 1370413 h 3960315"/>
              <a:gd name="connsiteX5307" fmla="*/ 479135 w 3121079"/>
              <a:gd name="connsiteY5307" fmla="*/ 1370582 h 3960315"/>
              <a:gd name="connsiteX5308" fmla="*/ 485266 w 3121079"/>
              <a:gd name="connsiteY5308" fmla="*/ 1377496 h 3960315"/>
              <a:gd name="connsiteX5309" fmla="*/ 492911 w 3121079"/>
              <a:gd name="connsiteY5309" fmla="*/ 1384893 h 3960315"/>
              <a:gd name="connsiteX5310" fmla="*/ 496268 w 3121079"/>
              <a:gd name="connsiteY5310" fmla="*/ 1387620 h 3960315"/>
              <a:gd name="connsiteX5311" fmla="*/ 496193 w 3121079"/>
              <a:gd name="connsiteY5311" fmla="*/ 1402673 h 3960315"/>
              <a:gd name="connsiteX5312" fmla="*/ 496942 w 3121079"/>
              <a:gd name="connsiteY5312" fmla="*/ 1406465 h 3960315"/>
              <a:gd name="connsiteX5313" fmla="*/ 498750 w 3121079"/>
              <a:gd name="connsiteY5313" fmla="*/ 1411305 h 3960315"/>
              <a:gd name="connsiteX5314" fmla="*/ 485949 w 3121079"/>
              <a:gd name="connsiteY5314" fmla="*/ 1412938 h 3960315"/>
              <a:gd name="connsiteX5315" fmla="*/ 470342 w 3121079"/>
              <a:gd name="connsiteY5315" fmla="*/ 1391022 h 3960315"/>
              <a:gd name="connsiteX5316" fmla="*/ 467251 w 3121079"/>
              <a:gd name="connsiteY5316" fmla="*/ 1385425 h 3960315"/>
              <a:gd name="connsiteX5317" fmla="*/ 466490 w 3121079"/>
              <a:gd name="connsiteY5317" fmla="*/ 1379015 h 3960315"/>
              <a:gd name="connsiteX5318" fmla="*/ 459954 w 3121079"/>
              <a:gd name="connsiteY5318" fmla="*/ 1375749 h 3960315"/>
              <a:gd name="connsiteX5319" fmla="*/ 450077 w 3121079"/>
              <a:gd name="connsiteY5319" fmla="*/ 1346582 h 3960315"/>
              <a:gd name="connsiteX5320" fmla="*/ 437969 w 3121079"/>
              <a:gd name="connsiteY5320" fmla="*/ 1330930 h 3960315"/>
              <a:gd name="connsiteX5321" fmla="*/ 430273 w 3121079"/>
              <a:gd name="connsiteY5321" fmla="*/ 1343775 h 3960315"/>
              <a:gd name="connsiteX5322" fmla="*/ 425255 w 3121079"/>
              <a:gd name="connsiteY5322" fmla="*/ 1343904 h 3960315"/>
              <a:gd name="connsiteX5323" fmla="*/ 434711 w 3121079"/>
              <a:gd name="connsiteY5323" fmla="*/ 1349102 h 3960315"/>
              <a:gd name="connsiteX5324" fmla="*/ 425942 w 3121079"/>
              <a:gd name="connsiteY5324" fmla="*/ 1372298 h 3960315"/>
              <a:gd name="connsiteX5325" fmla="*/ 421249 w 3121079"/>
              <a:gd name="connsiteY5325" fmla="*/ 1380648 h 3960315"/>
              <a:gd name="connsiteX5326" fmla="*/ 421640 w 3121079"/>
              <a:gd name="connsiteY5326" fmla="*/ 1398078 h 3960315"/>
              <a:gd name="connsiteX5327" fmla="*/ 421148 w 3121079"/>
              <a:gd name="connsiteY5327" fmla="*/ 1398247 h 3960315"/>
              <a:gd name="connsiteX5328" fmla="*/ 415057 w 3121079"/>
              <a:gd name="connsiteY5328" fmla="*/ 1426348 h 3960315"/>
              <a:gd name="connsiteX5329" fmla="*/ 423723 w 3121079"/>
              <a:gd name="connsiteY5329" fmla="*/ 1436006 h 3960315"/>
              <a:gd name="connsiteX5330" fmla="*/ 425946 w 3121079"/>
              <a:gd name="connsiteY5330" fmla="*/ 1466208 h 3960315"/>
              <a:gd name="connsiteX5331" fmla="*/ 423342 w 3121079"/>
              <a:gd name="connsiteY5331" fmla="*/ 1470572 h 3960315"/>
              <a:gd name="connsiteX5332" fmla="*/ 421228 w 3121079"/>
              <a:gd name="connsiteY5332" fmla="*/ 1492143 h 3960315"/>
              <a:gd name="connsiteX5333" fmla="*/ 420490 w 3121079"/>
              <a:gd name="connsiteY5333" fmla="*/ 1498058 h 3960315"/>
              <a:gd name="connsiteX5334" fmla="*/ 428222 w 3121079"/>
              <a:gd name="connsiteY5334" fmla="*/ 1505462 h 3960315"/>
              <a:gd name="connsiteX5335" fmla="*/ 427003 w 3121079"/>
              <a:gd name="connsiteY5335" fmla="*/ 1528884 h 3960315"/>
              <a:gd name="connsiteX5336" fmla="*/ 432560 w 3121079"/>
              <a:gd name="connsiteY5336" fmla="*/ 1549585 h 3960315"/>
              <a:gd name="connsiteX5337" fmla="*/ 416214 w 3121079"/>
              <a:gd name="connsiteY5337" fmla="*/ 1547873 h 3960315"/>
              <a:gd name="connsiteX5338" fmla="*/ 405426 w 3121079"/>
              <a:gd name="connsiteY5338" fmla="*/ 1502792 h 3960315"/>
              <a:gd name="connsiteX5339" fmla="*/ 405759 w 3121079"/>
              <a:gd name="connsiteY5339" fmla="*/ 1491410 h 3960315"/>
              <a:gd name="connsiteX5340" fmla="*/ 396829 w 3121079"/>
              <a:gd name="connsiteY5340" fmla="*/ 1483432 h 3960315"/>
              <a:gd name="connsiteX5341" fmla="*/ 400297 w 3121079"/>
              <a:gd name="connsiteY5341" fmla="*/ 1479379 h 3960315"/>
              <a:gd name="connsiteX5342" fmla="*/ 375704 w 3121079"/>
              <a:gd name="connsiteY5342" fmla="*/ 1436783 h 3960315"/>
              <a:gd name="connsiteX5343" fmla="*/ 361409 w 3121079"/>
              <a:gd name="connsiteY5343" fmla="*/ 1411318 h 3960315"/>
              <a:gd name="connsiteX5344" fmla="*/ 348213 w 3121079"/>
              <a:gd name="connsiteY5344" fmla="*/ 1386717 h 3960315"/>
              <a:gd name="connsiteX5345" fmla="*/ 341311 w 3121079"/>
              <a:gd name="connsiteY5345" fmla="*/ 1375195 h 3960315"/>
              <a:gd name="connsiteX5346" fmla="*/ 320638 w 3121079"/>
              <a:gd name="connsiteY5346" fmla="*/ 1338463 h 3960315"/>
              <a:gd name="connsiteX5347" fmla="*/ 323381 w 3121079"/>
              <a:gd name="connsiteY5347" fmla="*/ 1333970 h 3960315"/>
              <a:gd name="connsiteX5348" fmla="*/ 287473 w 3121079"/>
              <a:gd name="connsiteY5348" fmla="*/ 1289937 h 3960315"/>
              <a:gd name="connsiteX5349" fmla="*/ 278865 w 3121079"/>
              <a:gd name="connsiteY5349" fmla="*/ 1276595 h 3960315"/>
              <a:gd name="connsiteX5350" fmla="*/ 284538 w 3121079"/>
              <a:gd name="connsiteY5350" fmla="*/ 1271141 h 3960315"/>
              <a:gd name="connsiteX5351" fmla="*/ 284540 w 3121079"/>
              <a:gd name="connsiteY5351" fmla="*/ 1271142 h 3960315"/>
              <a:gd name="connsiteX5352" fmla="*/ 284540 w 3121079"/>
              <a:gd name="connsiteY5352" fmla="*/ 1271147 h 3960315"/>
              <a:gd name="connsiteX5353" fmla="*/ 284541 w 3121079"/>
              <a:gd name="connsiteY5353" fmla="*/ 1271147 h 3960315"/>
              <a:gd name="connsiteX5354" fmla="*/ 289542 w 3121079"/>
              <a:gd name="connsiteY5354" fmla="*/ 1269451 h 3960315"/>
              <a:gd name="connsiteX5355" fmla="*/ 1749901 w 3121079"/>
              <a:gd name="connsiteY5355" fmla="*/ 1253349 h 3960315"/>
              <a:gd name="connsiteX5356" fmla="*/ 1749914 w 3121079"/>
              <a:gd name="connsiteY5356" fmla="*/ 1253358 h 3960315"/>
              <a:gd name="connsiteX5357" fmla="*/ 1749922 w 3121079"/>
              <a:gd name="connsiteY5357" fmla="*/ 1253356 h 3960315"/>
              <a:gd name="connsiteX5358" fmla="*/ 1749996 w 3121079"/>
              <a:gd name="connsiteY5358" fmla="*/ 1253423 h 3960315"/>
              <a:gd name="connsiteX5359" fmla="*/ 1749233 w 3121079"/>
              <a:gd name="connsiteY5359" fmla="*/ 1253985 h 3960315"/>
              <a:gd name="connsiteX5360" fmla="*/ 239601 w 3121079"/>
              <a:gd name="connsiteY5360" fmla="*/ 1221470 h 3960315"/>
              <a:gd name="connsiteX5361" fmla="*/ 273244 w 3121079"/>
              <a:gd name="connsiteY5361" fmla="*/ 1238062 h 3960315"/>
              <a:gd name="connsiteX5362" fmla="*/ 284542 w 3121079"/>
              <a:gd name="connsiteY5362" fmla="*/ 1271143 h 3960315"/>
              <a:gd name="connsiteX5363" fmla="*/ 284540 w 3121079"/>
              <a:gd name="connsiteY5363" fmla="*/ 1271142 h 3960315"/>
              <a:gd name="connsiteX5364" fmla="*/ 284540 w 3121079"/>
              <a:gd name="connsiteY5364" fmla="*/ 1271139 h 3960315"/>
              <a:gd name="connsiteX5365" fmla="*/ 284538 w 3121079"/>
              <a:gd name="connsiteY5365" fmla="*/ 1271141 h 3960315"/>
              <a:gd name="connsiteX5366" fmla="*/ 272245 w 3121079"/>
              <a:gd name="connsiteY5366" fmla="*/ 1266969 h 3960315"/>
              <a:gd name="connsiteX5367" fmla="*/ 240557 w 3121079"/>
              <a:gd name="connsiteY5367" fmla="*/ 1255961 h 3960315"/>
              <a:gd name="connsiteX5368" fmla="*/ 238412 w 3121079"/>
              <a:gd name="connsiteY5368" fmla="*/ 1268583 h 3960315"/>
              <a:gd name="connsiteX5369" fmla="*/ 233141 w 3121079"/>
              <a:gd name="connsiteY5369" fmla="*/ 1282906 h 3960315"/>
              <a:gd name="connsiteX5370" fmla="*/ 233141 w 3121079"/>
              <a:gd name="connsiteY5370" fmla="*/ 1282905 h 3960315"/>
              <a:gd name="connsiteX5371" fmla="*/ 222028 w 3121079"/>
              <a:gd name="connsiteY5371" fmla="*/ 1260939 h 3960315"/>
              <a:gd name="connsiteX5372" fmla="*/ 239601 w 3121079"/>
              <a:gd name="connsiteY5372" fmla="*/ 1221470 h 3960315"/>
              <a:gd name="connsiteX5373" fmla="*/ 1766757 w 3121079"/>
              <a:gd name="connsiteY5373" fmla="*/ 1217876 h 3960315"/>
              <a:gd name="connsiteX5374" fmla="*/ 1767500 w 3121079"/>
              <a:gd name="connsiteY5374" fmla="*/ 1220333 h 3960315"/>
              <a:gd name="connsiteX5375" fmla="*/ 1766757 w 3121079"/>
              <a:gd name="connsiteY5375" fmla="*/ 1217876 h 3960315"/>
              <a:gd name="connsiteX5376" fmla="*/ 1833733 w 3121079"/>
              <a:gd name="connsiteY5376" fmla="*/ 1205746 h 3960315"/>
              <a:gd name="connsiteX5377" fmla="*/ 1845294 w 3121079"/>
              <a:gd name="connsiteY5377" fmla="*/ 1211549 h 3960315"/>
              <a:gd name="connsiteX5378" fmla="*/ 1838840 w 3121079"/>
              <a:gd name="connsiteY5378" fmla="*/ 1236669 h 3960315"/>
              <a:gd name="connsiteX5379" fmla="*/ 1827054 w 3121079"/>
              <a:gd name="connsiteY5379" fmla="*/ 1244983 h 3960315"/>
              <a:gd name="connsiteX5380" fmla="*/ 1805450 w 3121079"/>
              <a:gd name="connsiteY5380" fmla="*/ 1284678 h 3960315"/>
              <a:gd name="connsiteX5381" fmla="*/ 1789655 w 3121079"/>
              <a:gd name="connsiteY5381" fmla="*/ 1333126 h 3960315"/>
              <a:gd name="connsiteX5382" fmla="*/ 1783673 w 3121079"/>
              <a:gd name="connsiteY5382" fmla="*/ 1342120 h 3960315"/>
              <a:gd name="connsiteX5383" fmla="*/ 1785467 w 3121079"/>
              <a:gd name="connsiteY5383" fmla="*/ 1345604 h 3960315"/>
              <a:gd name="connsiteX5384" fmla="*/ 1781951 w 3121079"/>
              <a:gd name="connsiteY5384" fmla="*/ 1364297 h 3960315"/>
              <a:gd name="connsiteX5385" fmla="*/ 1773354 w 3121079"/>
              <a:gd name="connsiteY5385" fmla="*/ 1341624 h 3960315"/>
              <a:gd name="connsiteX5386" fmla="*/ 1778165 w 3121079"/>
              <a:gd name="connsiteY5386" fmla="*/ 1331680 h 3960315"/>
              <a:gd name="connsiteX5387" fmla="*/ 1778148 w 3121079"/>
              <a:gd name="connsiteY5387" fmla="*/ 1331687 h 3960315"/>
              <a:gd name="connsiteX5388" fmla="*/ 1778154 w 3121079"/>
              <a:gd name="connsiteY5388" fmla="*/ 1319515 h 3960315"/>
              <a:gd name="connsiteX5389" fmla="*/ 1781837 w 3121079"/>
              <a:gd name="connsiteY5389" fmla="*/ 1309355 h 3960315"/>
              <a:gd name="connsiteX5390" fmla="*/ 1791095 w 3121079"/>
              <a:gd name="connsiteY5390" fmla="*/ 1269213 h 3960315"/>
              <a:gd name="connsiteX5391" fmla="*/ 1806895 w 3121079"/>
              <a:gd name="connsiteY5391" fmla="*/ 1240833 h 3960315"/>
              <a:gd name="connsiteX5392" fmla="*/ 1811804 w 3121079"/>
              <a:gd name="connsiteY5392" fmla="*/ 1226964 h 3960315"/>
              <a:gd name="connsiteX5393" fmla="*/ 1833733 w 3121079"/>
              <a:gd name="connsiteY5393" fmla="*/ 1205746 h 3960315"/>
              <a:gd name="connsiteX5394" fmla="*/ 2377075 w 3121079"/>
              <a:gd name="connsiteY5394" fmla="*/ 1204288 h 3960315"/>
              <a:gd name="connsiteX5395" fmla="*/ 2376233 w 3121079"/>
              <a:gd name="connsiteY5395" fmla="*/ 1204639 h 3960315"/>
              <a:gd name="connsiteX5396" fmla="*/ 2377063 w 3121079"/>
              <a:gd name="connsiteY5396" fmla="*/ 1204292 h 3960315"/>
              <a:gd name="connsiteX5397" fmla="*/ 2377080 w 3121079"/>
              <a:gd name="connsiteY5397" fmla="*/ 1204285 h 3960315"/>
              <a:gd name="connsiteX5398" fmla="*/ 2377080 w 3121079"/>
              <a:gd name="connsiteY5398" fmla="*/ 1204286 h 3960315"/>
              <a:gd name="connsiteX5399" fmla="*/ 2377075 w 3121079"/>
              <a:gd name="connsiteY5399" fmla="*/ 1204288 h 3960315"/>
              <a:gd name="connsiteX5400" fmla="*/ 2147193 w 3121079"/>
              <a:gd name="connsiteY5400" fmla="*/ 1184308 h 3960315"/>
              <a:gd name="connsiteX5401" fmla="*/ 2148842 w 3121079"/>
              <a:gd name="connsiteY5401" fmla="*/ 1189299 h 3960315"/>
              <a:gd name="connsiteX5402" fmla="*/ 2147193 w 3121079"/>
              <a:gd name="connsiteY5402" fmla="*/ 1184308 h 3960315"/>
              <a:gd name="connsiteX5403" fmla="*/ 1524625 w 3121079"/>
              <a:gd name="connsiteY5403" fmla="*/ 1176554 h 3960315"/>
              <a:gd name="connsiteX5404" fmla="*/ 1524715 w 3121079"/>
              <a:gd name="connsiteY5404" fmla="*/ 1177784 h 3960315"/>
              <a:gd name="connsiteX5405" fmla="*/ 1524021 w 3121079"/>
              <a:gd name="connsiteY5405" fmla="*/ 1176882 h 3960315"/>
              <a:gd name="connsiteX5406" fmla="*/ 962025 w 3121079"/>
              <a:gd name="connsiteY5406" fmla="*/ 1175309 h 3960315"/>
              <a:gd name="connsiteX5407" fmla="*/ 950086 w 3121079"/>
              <a:gd name="connsiteY5407" fmla="*/ 1277135 h 3960315"/>
              <a:gd name="connsiteX5408" fmla="*/ 937969 w 3121079"/>
              <a:gd name="connsiteY5408" fmla="*/ 1293447 h 3960315"/>
              <a:gd name="connsiteX5409" fmla="*/ 921399 w 3121079"/>
              <a:gd name="connsiteY5409" fmla="*/ 1307869 h 3960315"/>
              <a:gd name="connsiteX5410" fmla="*/ 906737 w 3121079"/>
              <a:gd name="connsiteY5410" fmla="*/ 1316204 h 3960315"/>
              <a:gd name="connsiteX5411" fmla="*/ 896921 w 3121079"/>
              <a:gd name="connsiteY5411" fmla="*/ 1324457 h 3960315"/>
              <a:gd name="connsiteX5412" fmla="*/ 878582 w 3121079"/>
              <a:gd name="connsiteY5412" fmla="*/ 1335951 h 3960315"/>
              <a:gd name="connsiteX5413" fmla="*/ 870299 w 3121079"/>
              <a:gd name="connsiteY5413" fmla="*/ 1333850 h 3960315"/>
              <a:gd name="connsiteX5414" fmla="*/ 869165 w 3121079"/>
              <a:gd name="connsiteY5414" fmla="*/ 1335386 h 3960315"/>
              <a:gd name="connsiteX5415" fmla="*/ 862711 w 3121079"/>
              <a:gd name="connsiteY5415" fmla="*/ 1336068 h 3960315"/>
              <a:gd name="connsiteX5416" fmla="*/ 848452 w 3121079"/>
              <a:gd name="connsiteY5416" fmla="*/ 1343090 h 3960315"/>
              <a:gd name="connsiteX5417" fmla="*/ 845693 w 3121079"/>
              <a:gd name="connsiteY5417" fmla="*/ 1341715 h 3960315"/>
              <a:gd name="connsiteX5418" fmla="*/ 845034 w 3121079"/>
              <a:gd name="connsiteY5418" fmla="*/ 1339444 h 3960315"/>
              <a:gd name="connsiteX5419" fmla="*/ 846581 w 3121079"/>
              <a:gd name="connsiteY5419" fmla="*/ 1340234 h 3960315"/>
              <a:gd name="connsiteX5420" fmla="*/ 845034 w 3121079"/>
              <a:gd name="connsiteY5420" fmla="*/ 1339444 h 3960315"/>
              <a:gd name="connsiteX5421" fmla="*/ 841581 w 3121079"/>
              <a:gd name="connsiteY5421" fmla="*/ 1345446 h 3960315"/>
              <a:gd name="connsiteX5422" fmla="*/ 838243 w 3121079"/>
              <a:gd name="connsiteY5422" fmla="*/ 1340064 h 3960315"/>
              <a:gd name="connsiteX5423" fmla="*/ 830743 w 3121079"/>
              <a:gd name="connsiteY5423" fmla="*/ 1335943 h 3960315"/>
              <a:gd name="connsiteX5424" fmla="*/ 849666 w 3121079"/>
              <a:gd name="connsiteY5424" fmla="*/ 1329593 h 3960315"/>
              <a:gd name="connsiteX5425" fmla="*/ 866554 w 3121079"/>
              <a:gd name="connsiteY5425" fmla="*/ 1323499 h 3960315"/>
              <a:gd name="connsiteX5426" fmla="*/ 916455 w 3121079"/>
              <a:gd name="connsiteY5426" fmla="*/ 1287996 h 3960315"/>
              <a:gd name="connsiteX5427" fmla="*/ 916867 w 3121079"/>
              <a:gd name="connsiteY5427" fmla="*/ 1283150 h 3960315"/>
              <a:gd name="connsiteX5428" fmla="*/ 923038 w 3121079"/>
              <a:gd name="connsiteY5428" fmla="*/ 1277649 h 3960315"/>
              <a:gd name="connsiteX5429" fmla="*/ 934939 w 3121079"/>
              <a:gd name="connsiteY5429" fmla="*/ 1262905 h 3960315"/>
              <a:gd name="connsiteX5430" fmla="*/ 944990 w 3121079"/>
              <a:gd name="connsiteY5430" fmla="*/ 1246007 h 3960315"/>
              <a:gd name="connsiteX5431" fmla="*/ 953436 w 3121079"/>
              <a:gd name="connsiteY5431" fmla="*/ 1217756 h 3960315"/>
              <a:gd name="connsiteX5432" fmla="*/ 962025 w 3121079"/>
              <a:gd name="connsiteY5432" fmla="*/ 1175309 h 3960315"/>
              <a:gd name="connsiteX5433" fmla="*/ 674434 w 3121079"/>
              <a:gd name="connsiteY5433" fmla="*/ 1153686 h 3960315"/>
              <a:gd name="connsiteX5434" fmla="*/ 673900 w 3121079"/>
              <a:gd name="connsiteY5434" fmla="*/ 1156060 h 3960315"/>
              <a:gd name="connsiteX5435" fmla="*/ 676345 w 3121079"/>
              <a:gd name="connsiteY5435" fmla="*/ 1155326 h 3960315"/>
              <a:gd name="connsiteX5436" fmla="*/ 674434 w 3121079"/>
              <a:gd name="connsiteY5436" fmla="*/ 1153686 h 3960315"/>
              <a:gd name="connsiteX5437" fmla="*/ 1958666 w 3121079"/>
              <a:gd name="connsiteY5437" fmla="*/ 1153624 h 3960315"/>
              <a:gd name="connsiteX5438" fmla="*/ 1960529 w 3121079"/>
              <a:gd name="connsiteY5438" fmla="*/ 1153923 h 3960315"/>
              <a:gd name="connsiteX5439" fmla="*/ 1958666 w 3121079"/>
              <a:gd name="connsiteY5439" fmla="*/ 1153624 h 3960315"/>
              <a:gd name="connsiteX5440" fmla="*/ 2151924 w 3121079"/>
              <a:gd name="connsiteY5440" fmla="*/ 1150270 h 3960315"/>
              <a:gd name="connsiteX5441" fmla="*/ 2142531 w 3121079"/>
              <a:gd name="connsiteY5441" fmla="*/ 1157056 h 3960315"/>
              <a:gd name="connsiteX5442" fmla="*/ 2151924 w 3121079"/>
              <a:gd name="connsiteY5442" fmla="*/ 1150270 h 3960315"/>
              <a:gd name="connsiteX5443" fmla="*/ 2305436 w 3121079"/>
              <a:gd name="connsiteY5443" fmla="*/ 1141935 h 3960315"/>
              <a:gd name="connsiteX5444" fmla="*/ 2315945 w 3121079"/>
              <a:gd name="connsiteY5444" fmla="*/ 1145121 h 3960315"/>
              <a:gd name="connsiteX5445" fmla="*/ 2318149 w 3121079"/>
              <a:gd name="connsiteY5445" fmla="*/ 1145565 h 3960315"/>
              <a:gd name="connsiteX5446" fmla="*/ 2370263 w 3121079"/>
              <a:gd name="connsiteY5446" fmla="*/ 1158097 h 3960315"/>
              <a:gd name="connsiteX5447" fmla="*/ 2379534 w 3121079"/>
              <a:gd name="connsiteY5447" fmla="*/ 1162611 h 3960315"/>
              <a:gd name="connsiteX5448" fmla="*/ 2384994 w 3121079"/>
              <a:gd name="connsiteY5448" fmla="*/ 1165351 h 3960315"/>
              <a:gd name="connsiteX5449" fmla="*/ 2386343 w 3121079"/>
              <a:gd name="connsiteY5449" fmla="*/ 1169772 h 3960315"/>
              <a:gd name="connsiteX5450" fmla="*/ 2391786 w 3121079"/>
              <a:gd name="connsiteY5450" fmla="*/ 1170881 h 3960315"/>
              <a:gd name="connsiteX5451" fmla="*/ 2396612 w 3121079"/>
              <a:gd name="connsiteY5451" fmla="*/ 1184105 h 3960315"/>
              <a:gd name="connsiteX5452" fmla="*/ 2394824 w 3121079"/>
              <a:gd name="connsiteY5452" fmla="*/ 1187880 h 3960315"/>
              <a:gd name="connsiteX5453" fmla="*/ 2387865 w 3121079"/>
              <a:gd name="connsiteY5453" fmla="*/ 1198766 h 3960315"/>
              <a:gd name="connsiteX5454" fmla="*/ 2362340 w 3121079"/>
              <a:gd name="connsiteY5454" fmla="*/ 1238998 h 3960315"/>
              <a:gd name="connsiteX5455" fmla="*/ 2297014 w 3121079"/>
              <a:gd name="connsiteY5455" fmla="*/ 1285674 h 3960315"/>
              <a:gd name="connsiteX5456" fmla="*/ 2318251 w 3121079"/>
              <a:gd name="connsiteY5456" fmla="*/ 1303925 h 3960315"/>
              <a:gd name="connsiteX5457" fmla="*/ 2325289 w 3121079"/>
              <a:gd name="connsiteY5457" fmla="*/ 1315456 h 3960315"/>
              <a:gd name="connsiteX5458" fmla="*/ 2340118 w 3121079"/>
              <a:gd name="connsiteY5458" fmla="*/ 1320841 h 3960315"/>
              <a:gd name="connsiteX5459" fmla="*/ 2347212 w 3121079"/>
              <a:gd name="connsiteY5459" fmla="*/ 1326081 h 3960315"/>
              <a:gd name="connsiteX5460" fmla="*/ 2355113 w 3121079"/>
              <a:gd name="connsiteY5460" fmla="*/ 1334375 h 3960315"/>
              <a:gd name="connsiteX5461" fmla="*/ 2361287 w 3121079"/>
              <a:gd name="connsiteY5461" fmla="*/ 1351584 h 3960315"/>
              <a:gd name="connsiteX5462" fmla="*/ 2360594 w 3121079"/>
              <a:gd name="connsiteY5462" fmla="*/ 1357460 h 3960315"/>
              <a:gd name="connsiteX5463" fmla="*/ 2350780 w 3121079"/>
              <a:gd name="connsiteY5463" fmla="*/ 1364767 h 3960315"/>
              <a:gd name="connsiteX5464" fmla="*/ 2343806 w 3121079"/>
              <a:gd name="connsiteY5464" fmla="*/ 1383149 h 3960315"/>
              <a:gd name="connsiteX5465" fmla="*/ 2339212 w 3121079"/>
              <a:gd name="connsiteY5465" fmla="*/ 1382029 h 3960315"/>
              <a:gd name="connsiteX5466" fmla="*/ 2338730 w 3121079"/>
              <a:gd name="connsiteY5466" fmla="*/ 1382200 h 3960315"/>
              <a:gd name="connsiteX5467" fmla="*/ 2296940 w 3121079"/>
              <a:gd name="connsiteY5467" fmla="*/ 1420701 h 3960315"/>
              <a:gd name="connsiteX5468" fmla="*/ 2236618 w 3121079"/>
              <a:gd name="connsiteY5468" fmla="*/ 1449145 h 3960315"/>
              <a:gd name="connsiteX5469" fmla="*/ 2217150 w 3121079"/>
              <a:gd name="connsiteY5469" fmla="*/ 1456054 h 3960315"/>
              <a:gd name="connsiteX5470" fmla="*/ 2203210 w 3121079"/>
              <a:gd name="connsiteY5470" fmla="*/ 1460304 h 3960315"/>
              <a:gd name="connsiteX5471" fmla="*/ 2191441 w 3121079"/>
              <a:gd name="connsiteY5471" fmla="*/ 1458874 h 3960315"/>
              <a:gd name="connsiteX5472" fmla="*/ 2176129 w 3121079"/>
              <a:gd name="connsiteY5472" fmla="*/ 1457301 h 3960315"/>
              <a:gd name="connsiteX5473" fmla="*/ 2176553 w 3121079"/>
              <a:gd name="connsiteY5473" fmla="*/ 1455494 h 3960315"/>
              <a:gd name="connsiteX5474" fmla="*/ 2176955 w 3121079"/>
              <a:gd name="connsiteY5474" fmla="*/ 1455698 h 3960315"/>
              <a:gd name="connsiteX5475" fmla="*/ 2176902 w 3121079"/>
              <a:gd name="connsiteY5475" fmla="*/ 1454366 h 3960315"/>
              <a:gd name="connsiteX5476" fmla="*/ 2176745 w 3121079"/>
              <a:gd name="connsiteY5476" fmla="*/ 1454542 h 3960315"/>
              <a:gd name="connsiteX5477" fmla="*/ 2175931 w 3121079"/>
              <a:gd name="connsiteY5477" fmla="*/ 1453777 h 3960315"/>
              <a:gd name="connsiteX5478" fmla="*/ 2176108 w 3121079"/>
              <a:gd name="connsiteY5478" fmla="*/ 1455232 h 3960315"/>
              <a:gd name="connsiteX5479" fmla="*/ 2174568 w 3121079"/>
              <a:gd name="connsiteY5479" fmla="*/ 1456469 h 3960315"/>
              <a:gd name="connsiteX5480" fmla="*/ 2168379 w 3121079"/>
              <a:gd name="connsiteY5480" fmla="*/ 1463450 h 3960315"/>
              <a:gd name="connsiteX5481" fmla="*/ 2172203 w 3121079"/>
              <a:gd name="connsiteY5481" fmla="*/ 1461710 h 3960315"/>
              <a:gd name="connsiteX5482" fmla="*/ 2176835 w 3121079"/>
              <a:gd name="connsiteY5482" fmla="*/ 1467294 h 3960315"/>
              <a:gd name="connsiteX5483" fmla="*/ 2199048 w 3121079"/>
              <a:gd name="connsiteY5483" fmla="*/ 1484797 h 3960315"/>
              <a:gd name="connsiteX5484" fmla="*/ 2211600 w 3121079"/>
              <a:gd name="connsiteY5484" fmla="*/ 1491139 h 3960315"/>
              <a:gd name="connsiteX5485" fmla="*/ 2230623 w 3121079"/>
              <a:gd name="connsiteY5485" fmla="*/ 1514725 h 3960315"/>
              <a:gd name="connsiteX5486" fmla="*/ 2254110 w 3121079"/>
              <a:gd name="connsiteY5486" fmla="*/ 1536604 h 3960315"/>
              <a:gd name="connsiteX5487" fmla="*/ 2262778 w 3121079"/>
              <a:gd name="connsiteY5487" fmla="*/ 1552979 h 3960315"/>
              <a:gd name="connsiteX5488" fmla="*/ 2267403 w 3121079"/>
              <a:gd name="connsiteY5488" fmla="*/ 1553363 h 3960315"/>
              <a:gd name="connsiteX5489" fmla="*/ 2277743 w 3121079"/>
              <a:gd name="connsiteY5489" fmla="*/ 1566677 h 3960315"/>
              <a:gd name="connsiteX5490" fmla="*/ 2296376 w 3121079"/>
              <a:gd name="connsiteY5490" fmla="*/ 1589996 h 3960315"/>
              <a:gd name="connsiteX5491" fmla="*/ 2298314 w 3121079"/>
              <a:gd name="connsiteY5491" fmla="*/ 1647488 h 3960315"/>
              <a:gd name="connsiteX5492" fmla="*/ 2288936 w 3121079"/>
              <a:gd name="connsiteY5492" fmla="*/ 1651003 h 3960315"/>
              <a:gd name="connsiteX5493" fmla="*/ 2242008 w 3121079"/>
              <a:gd name="connsiteY5493" fmla="*/ 1671943 h 3960315"/>
              <a:gd name="connsiteX5494" fmla="*/ 2181303 w 3121079"/>
              <a:gd name="connsiteY5494" fmla="*/ 1681519 h 3960315"/>
              <a:gd name="connsiteX5495" fmla="*/ 2161158 w 3121079"/>
              <a:gd name="connsiteY5495" fmla="*/ 1680235 h 3960315"/>
              <a:gd name="connsiteX5496" fmla="*/ 2142144 w 3121079"/>
              <a:gd name="connsiteY5496" fmla="*/ 1676636 h 3960315"/>
              <a:gd name="connsiteX5497" fmla="*/ 2129445 w 3121079"/>
              <a:gd name="connsiteY5497" fmla="*/ 1674622 h 3960315"/>
              <a:gd name="connsiteX5498" fmla="*/ 2126096 w 3121079"/>
              <a:gd name="connsiteY5498" fmla="*/ 1675792 h 3960315"/>
              <a:gd name="connsiteX5499" fmla="*/ 2085179 w 3121079"/>
              <a:gd name="connsiteY5499" fmla="*/ 1670632 h 3960315"/>
              <a:gd name="connsiteX5500" fmla="*/ 2027580 w 3121079"/>
              <a:gd name="connsiteY5500" fmla="*/ 1651939 h 3960315"/>
              <a:gd name="connsiteX5501" fmla="*/ 2013031 w 3121079"/>
              <a:gd name="connsiteY5501" fmla="*/ 1644671 h 3960315"/>
              <a:gd name="connsiteX5502" fmla="*/ 2004116 w 3121079"/>
              <a:gd name="connsiteY5502" fmla="*/ 1642400 h 3960315"/>
              <a:gd name="connsiteX5503" fmla="*/ 1995288 w 3121079"/>
              <a:gd name="connsiteY5503" fmla="*/ 1639198 h 3960315"/>
              <a:gd name="connsiteX5504" fmla="*/ 1991574 w 3121079"/>
              <a:gd name="connsiteY5504" fmla="*/ 1637236 h 3960315"/>
              <a:gd name="connsiteX5505" fmla="*/ 1984912 w 3121079"/>
              <a:gd name="connsiteY5505" fmla="*/ 1634094 h 3960315"/>
              <a:gd name="connsiteX5506" fmla="*/ 1969638 w 3121079"/>
              <a:gd name="connsiteY5506" fmla="*/ 1626958 h 3960315"/>
              <a:gd name="connsiteX5507" fmla="*/ 1966294 w 3121079"/>
              <a:gd name="connsiteY5507" fmla="*/ 1621420 h 3960315"/>
              <a:gd name="connsiteX5508" fmla="*/ 1942821 w 3121079"/>
              <a:gd name="connsiteY5508" fmla="*/ 1607730 h 3960315"/>
              <a:gd name="connsiteX5509" fmla="*/ 1934032 w 3121079"/>
              <a:gd name="connsiteY5509" fmla="*/ 1609525 h 3960315"/>
              <a:gd name="connsiteX5510" fmla="*/ 1941623 w 3121079"/>
              <a:gd name="connsiteY5510" fmla="*/ 1608107 h 3960315"/>
              <a:gd name="connsiteX5511" fmla="*/ 1935882 w 3121079"/>
              <a:gd name="connsiteY5511" fmla="*/ 1618189 h 3960315"/>
              <a:gd name="connsiteX5512" fmla="*/ 1939246 w 3121079"/>
              <a:gd name="connsiteY5512" fmla="*/ 1617012 h 3960315"/>
              <a:gd name="connsiteX5513" fmla="*/ 1951778 w 3121079"/>
              <a:gd name="connsiteY5513" fmla="*/ 1630451 h 3960315"/>
              <a:gd name="connsiteX5514" fmla="*/ 1947459 w 3121079"/>
              <a:gd name="connsiteY5514" fmla="*/ 1641304 h 3960315"/>
              <a:gd name="connsiteX5515" fmla="*/ 1941958 w 3121079"/>
              <a:gd name="connsiteY5515" fmla="*/ 1645612 h 3960315"/>
              <a:gd name="connsiteX5516" fmla="*/ 1951678 w 3121079"/>
              <a:gd name="connsiteY5516" fmla="*/ 1646079 h 3960315"/>
              <a:gd name="connsiteX5517" fmla="*/ 1951138 w 3121079"/>
              <a:gd name="connsiteY5517" fmla="*/ 1652295 h 3960315"/>
              <a:gd name="connsiteX5518" fmla="*/ 1956216 w 3121079"/>
              <a:gd name="connsiteY5518" fmla="*/ 1681029 h 3960315"/>
              <a:gd name="connsiteX5519" fmla="*/ 1949074 w 3121079"/>
              <a:gd name="connsiteY5519" fmla="*/ 1685984 h 3960315"/>
              <a:gd name="connsiteX5520" fmla="*/ 1946957 w 3121079"/>
              <a:gd name="connsiteY5520" fmla="*/ 1687678 h 3960315"/>
              <a:gd name="connsiteX5521" fmla="*/ 1938959 w 3121079"/>
              <a:gd name="connsiteY5521" fmla="*/ 1682548 h 3960315"/>
              <a:gd name="connsiteX5522" fmla="*/ 1936522 w 3121079"/>
              <a:gd name="connsiteY5522" fmla="*/ 1687322 h 3960315"/>
              <a:gd name="connsiteX5523" fmla="*/ 1931747 w 3121079"/>
              <a:gd name="connsiteY5523" fmla="*/ 1666550 h 3960315"/>
              <a:gd name="connsiteX5524" fmla="*/ 1934872 w 3121079"/>
              <a:gd name="connsiteY5524" fmla="*/ 1652338 h 3960315"/>
              <a:gd name="connsiteX5525" fmla="*/ 1925756 w 3121079"/>
              <a:gd name="connsiteY5525" fmla="*/ 1631566 h 3960315"/>
              <a:gd name="connsiteX5526" fmla="*/ 1918814 w 3121079"/>
              <a:gd name="connsiteY5526" fmla="*/ 1612031 h 3960315"/>
              <a:gd name="connsiteX5527" fmla="*/ 1921273 w 3121079"/>
              <a:gd name="connsiteY5527" fmla="*/ 1595699 h 3960315"/>
              <a:gd name="connsiteX5528" fmla="*/ 1907498 w 3121079"/>
              <a:gd name="connsiteY5528" fmla="*/ 1594757 h 3960315"/>
              <a:gd name="connsiteX5529" fmla="*/ 1899303 w 3121079"/>
              <a:gd name="connsiteY5529" fmla="*/ 1586007 h 3960315"/>
              <a:gd name="connsiteX5530" fmla="*/ 1893456 w 3121079"/>
              <a:gd name="connsiteY5530" fmla="*/ 1577017 h 3960315"/>
              <a:gd name="connsiteX5531" fmla="*/ 1889998 w 3121079"/>
              <a:gd name="connsiteY5531" fmla="*/ 1575315 h 3960315"/>
              <a:gd name="connsiteX5532" fmla="*/ 1885762 w 3121079"/>
              <a:gd name="connsiteY5532" fmla="*/ 1571214 h 3960315"/>
              <a:gd name="connsiteX5533" fmla="*/ 1879269 w 3121079"/>
              <a:gd name="connsiteY5533" fmla="*/ 1559049 h 3960315"/>
              <a:gd name="connsiteX5534" fmla="*/ 1869072 w 3121079"/>
              <a:gd name="connsiteY5534" fmla="*/ 1554063 h 3960315"/>
              <a:gd name="connsiteX5535" fmla="*/ 1864597 w 3121079"/>
              <a:gd name="connsiteY5535" fmla="*/ 1547484 h 3960315"/>
              <a:gd name="connsiteX5536" fmla="*/ 1861175 w 3121079"/>
              <a:gd name="connsiteY5536" fmla="*/ 1537383 h 3960315"/>
              <a:gd name="connsiteX5537" fmla="*/ 1873024 w 3121079"/>
              <a:gd name="connsiteY5537" fmla="*/ 1528319 h 3960315"/>
              <a:gd name="connsiteX5538" fmla="*/ 1858787 w 3121079"/>
              <a:gd name="connsiteY5538" fmla="*/ 1525005 h 3960315"/>
              <a:gd name="connsiteX5539" fmla="*/ 1881529 w 3121079"/>
              <a:gd name="connsiteY5539" fmla="*/ 1525855 h 3960315"/>
              <a:gd name="connsiteX5540" fmla="*/ 1892665 w 3121079"/>
              <a:gd name="connsiteY5540" fmla="*/ 1536243 h 3960315"/>
              <a:gd name="connsiteX5541" fmla="*/ 1895853 w 3121079"/>
              <a:gd name="connsiteY5541" fmla="*/ 1539900 h 3960315"/>
              <a:gd name="connsiteX5542" fmla="*/ 1904484 w 3121079"/>
              <a:gd name="connsiteY5542" fmla="*/ 1547543 h 3960315"/>
              <a:gd name="connsiteX5543" fmla="*/ 1950030 w 3121079"/>
              <a:gd name="connsiteY5543" fmla="*/ 1585196 h 3960315"/>
              <a:gd name="connsiteX5544" fmla="*/ 1987846 w 3121079"/>
              <a:gd name="connsiteY5544" fmla="*/ 1608751 h 3960315"/>
              <a:gd name="connsiteX5545" fmla="*/ 2001870 w 3121079"/>
              <a:gd name="connsiteY5545" fmla="*/ 1614644 h 3960315"/>
              <a:gd name="connsiteX5546" fmla="*/ 2013835 w 3121079"/>
              <a:gd name="connsiteY5546" fmla="*/ 1618970 h 3960315"/>
              <a:gd name="connsiteX5547" fmla="*/ 2019474 w 3121079"/>
              <a:gd name="connsiteY5547" fmla="*/ 1619715 h 3960315"/>
              <a:gd name="connsiteX5548" fmla="*/ 2023894 w 3121079"/>
              <a:gd name="connsiteY5548" fmla="*/ 1623705 h 3960315"/>
              <a:gd name="connsiteX5549" fmla="*/ 2034587 w 3121079"/>
              <a:gd name="connsiteY5549" fmla="*/ 1628170 h 3960315"/>
              <a:gd name="connsiteX5550" fmla="*/ 2031392 w 3121079"/>
              <a:gd name="connsiteY5550" fmla="*/ 1633663 h 3960315"/>
              <a:gd name="connsiteX5551" fmla="*/ 2041175 w 3121079"/>
              <a:gd name="connsiteY5551" fmla="*/ 1632180 h 3960315"/>
              <a:gd name="connsiteX5552" fmla="*/ 2066063 w 3121079"/>
              <a:gd name="connsiteY5552" fmla="*/ 1636831 h 3960315"/>
              <a:gd name="connsiteX5553" fmla="*/ 2077048 w 3121079"/>
              <a:gd name="connsiteY5553" fmla="*/ 1642325 h 3960315"/>
              <a:gd name="connsiteX5554" fmla="*/ 2070936 w 3121079"/>
              <a:gd name="connsiteY5554" fmla="*/ 1647293 h 3960315"/>
              <a:gd name="connsiteX5555" fmla="*/ 2077536 w 3121079"/>
              <a:gd name="connsiteY5555" fmla="*/ 1648649 h 3960315"/>
              <a:gd name="connsiteX5556" fmla="*/ 2094967 w 3121079"/>
              <a:gd name="connsiteY5556" fmla="*/ 1647137 h 3960315"/>
              <a:gd name="connsiteX5557" fmla="*/ 2115366 w 3121079"/>
              <a:gd name="connsiteY5557" fmla="*/ 1652037 h 3960315"/>
              <a:gd name="connsiteX5558" fmla="*/ 2123851 w 3121079"/>
              <a:gd name="connsiteY5558" fmla="*/ 1653506 h 3960315"/>
              <a:gd name="connsiteX5559" fmla="*/ 2128558 w 3121079"/>
              <a:gd name="connsiteY5559" fmla="*/ 1653857 h 3960315"/>
              <a:gd name="connsiteX5560" fmla="*/ 2292159 w 3121079"/>
              <a:gd name="connsiteY5560" fmla="*/ 1628309 h 3960315"/>
              <a:gd name="connsiteX5561" fmla="*/ 2244829 w 3121079"/>
              <a:gd name="connsiteY5561" fmla="*/ 1560185 h 3960315"/>
              <a:gd name="connsiteX5562" fmla="*/ 2220789 w 3121079"/>
              <a:gd name="connsiteY5562" fmla="*/ 1526442 h 3960315"/>
              <a:gd name="connsiteX5563" fmla="*/ 2215064 w 3121079"/>
              <a:gd name="connsiteY5563" fmla="*/ 1524378 h 3960315"/>
              <a:gd name="connsiteX5564" fmla="*/ 2203792 w 3121079"/>
              <a:gd name="connsiteY5564" fmla="*/ 1514367 h 3960315"/>
              <a:gd name="connsiteX5565" fmla="*/ 2200586 w 3121079"/>
              <a:gd name="connsiteY5565" fmla="*/ 1513499 h 3960315"/>
              <a:gd name="connsiteX5566" fmla="*/ 2194897 w 3121079"/>
              <a:gd name="connsiteY5566" fmla="*/ 1509077 h 3960315"/>
              <a:gd name="connsiteX5567" fmla="*/ 2187675 w 3121079"/>
              <a:gd name="connsiteY5567" fmla="*/ 1501544 h 3960315"/>
              <a:gd name="connsiteX5568" fmla="*/ 2171992 w 3121079"/>
              <a:gd name="connsiteY5568" fmla="*/ 1491598 h 3960315"/>
              <a:gd name="connsiteX5569" fmla="*/ 2165038 w 3121079"/>
              <a:gd name="connsiteY5569" fmla="*/ 1480377 h 3960315"/>
              <a:gd name="connsiteX5570" fmla="*/ 2116410 w 3121079"/>
              <a:gd name="connsiteY5570" fmla="*/ 1467935 h 3960315"/>
              <a:gd name="connsiteX5571" fmla="*/ 2081121 w 3121079"/>
              <a:gd name="connsiteY5571" fmla="*/ 1460323 h 3960315"/>
              <a:gd name="connsiteX5572" fmla="*/ 2053318 w 3121079"/>
              <a:gd name="connsiteY5572" fmla="*/ 1456691 h 3960315"/>
              <a:gd name="connsiteX5573" fmla="*/ 2034727 w 3121079"/>
              <a:gd name="connsiteY5573" fmla="*/ 1457518 h 3960315"/>
              <a:gd name="connsiteX5574" fmla="*/ 2075345 w 3121079"/>
              <a:gd name="connsiteY5574" fmla="*/ 1437355 h 3960315"/>
              <a:gd name="connsiteX5575" fmla="*/ 2130275 w 3121079"/>
              <a:gd name="connsiteY5575" fmla="*/ 1446507 h 3960315"/>
              <a:gd name="connsiteX5576" fmla="*/ 2135785 w 3121079"/>
              <a:gd name="connsiteY5576" fmla="*/ 1449322 h 3960315"/>
              <a:gd name="connsiteX5577" fmla="*/ 2143989 w 3121079"/>
              <a:gd name="connsiteY5577" fmla="*/ 1450560 h 3960315"/>
              <a:gd name="connsiteX5578" fmla="*/ 2149484 w 3121079"/>
              <a:gd name="connsiteY5578" fmla="*/ 1454107 h 3960315"/>
              <a:gd name="connsiteX5579" fmla="*/ 2149334 w 3121079"/>
              <a:gd name="connsiteY5579" fmla="*/ 1446238 h 3960315"/>
              <a:gd name="connsiteX5580" fmla="*/ 2135262 w 3121079"/>
              <a:gd name="connsiteY5580" fmla="*/ 1440992 h 3960315"/>
              <a:gd name="connsiteX5581" fmla="*/ 2120116 w 3121079"/>
              <a:gd name="connsiteY5581" fmla="*/ 1426166 h 3960315"/>
              <a:gd name="connsiteX5582" fmla="*/ 2130552 w 3121079"/>
              <a:gd name="connsiteY5582" fmla="*/ 1419908 h 3960315"/>
              <a:gd name="connsiteX5583" fmla="*/ 2142187 w 3121079"/>
              <a:gd name="connsiteY5583" fmla="*/ 1422248 h 3960315"/>
              <a:gd name="connsiteX5584" fmla="*/ 2141524 w 3121079"/>
              <a:gd name="connsiteY5584" fmla="*/ 1425464 h 3960315"/>
              <a:gd name="connsiteX5585" fmla="*/ 2157910 w 3121079"/>
              <a:gd name="connsiteY5585" fmla="*/ 1432007 h 3960315"/>
              <a:gd name="connsiteX5586" fmla="*/ 2169794 w 3121079"/>
              <a:gd name="connsiteY5586" fmla="*/ 1431046 h 3960315"/>
              <a:gd name="connsiteX5587" fmla="*/ 2178447 w 3121079"/>
              <a:gd name="connsiteY5587" fmla="*/ 1436299 h 3960315"/>
              <a:gd name="connsiteX5588" fmla="*/ 2191676 w 3121079"/>
              <a:gd name="connsiteY5588" fmla="*/ 1436676 h 3960315"/>
              <a:gd name="connsiteX5589" fmla="*/ 2218283 w 3121079"/>
              <a:gd name="connsiteY5589" fmla="*/ 1433730 h 3960315"/>
              <a:gd name="connsiteX5590" fmla="*/ 2250986 w 3121079"/>
              <a:gd name="connsiteY5590" fmla="*/ 1420067 h 3960315"/>
              <a:gd name="connsiteX5591" fmla="*/ 2278395 w 3121079"/>
              <a:gd name="connsiteY5591" fmla="*/ 1405236 h 3960315"/>
              <a:gd name="connsiteX5592" fmla="*/ 2316310 w 3121079"/>
              <a:gd name="connsiteY5592" fmla="*/ 1381586 h 3960315"/>
              <a:gd name="connsiteX5593" fmla="*/ 2318542 w 3121079"/>
              <a:gd name="connsiteY5593" fmla="*/ 1375483 h 3960315"/>
              <a:gd name="connsiteX5594" fmla="*/ 2323948 w 3121079"/>
              <a:gd name="connsiteY5594" fmla="*/ 1371366 h 3960315"/>
              <a:gd name="connsiteX5595" fmla="*/ 2325676 w 3121079"/>
              <a:gd name="connsiteY5595" fmla="*/ 1373674 h 3960315"/>
              <a:gd name="connsiteX5596" fmla="*/ 2323836 w 3121079"/>
              <a:gd name="connsiteY5596" fmla="*/ 1374440 h 3960315"/>
              <a:gd name="connsiteX5597" fmla="*/ 2329487 w 3121079"/>
              <a:gd name="connsiteY5597" fmla="*/ 1371807 h 3960315"/>
              <a:gd name="connsiteX5598" fmla="*/ 2333572 w 3121079"/>
              <a:gd name="connsiteY5598" fmla="*/ 1373128 h 3960315"/>
              <a:gd name="connsiteX5599" fmla="*/ 2326917 w 3121079"/>
              <a:gd name="connsiteY5599" fmla="*/ 1368420 h 3960315"/>
              <a:gd name="connsiteX5600" fmla="*/ 2340278 w 3121079"/>
              <a:gd name="connsiteY5600" fmla="*/ 1357330 h 3960315"/>
              <a:gd name="connsiteX5601" fmla="*/ 2344308 w 3121079"/>
              <a:gd name="connsiteY5601" fmla="*/ 1341140 h 3960315"/>
              <a:gd name="connsiteX5602" fmla="*/ 2335399 w 3121079"/>
              <a:gd name="connsiteY5602" fmla="*/ 1337398 h 3960315"/>
              <a:gd name="connsiteX5603" fmla="*/ 2336046 w 3121079"/>
              <a:gd name="connsiteY5603" fmla="*/ 1337068 h 3960315"/>
              <a:gd name="connsiteX5604" fmla="*/ 2335356 w 3121079"/>
              <a:gd name="connsiteY5604" fmla="*/ 1336139 h 3960315"/>
              <a:gd name="connsiteX5605" fmla="*/ 2334756 w 3121079"/>
              <a:gd name="connsiteY5605" fmla="*/ 1336544 h 3960315"/>
              <a:gd name="connsiteX5606" fmla="*/ 2326859 w 3121079"/>
              <a:gd name="connsiteY5606" fmla="*/ 1331620 h 3960315"/>
              <a:gd name="connsiteX5607" fmla="*/ 2318352 w 3121079"/>
              <a:gd name="connsiteY5607" fmla="*/ 1324333 h 3960315"/>
              <a:gd name="connsiteX5608" fmla="*/ 2307405 w 3121079"/>
              <a:gd name="connsiteY5608" fmla="*/ 1312650 h 3960315"/>
              <a:gd name="connsiteX5609" fmla="*/ 2289230 w 3121079"/>
              <a:gd name="connsiteY5609" fmla="*/ 1304261 h 3960315"/>
              <a:gd name="connsiteX5610" fmla="*/ 2283440 w 3121079"/>
              <a:gd name="connsiteY5610" fmla="*/ 1300736 h 3960315"/>
              <a:gd name="connsiteX5611" fmla="*/ 2274318 w 3121079"/>
              <a:gd name="connsiteY5611" fmla="*/ 1300967 h 3960315"/>
              <a:gd name="connsiteX5612" fmla="*/ 2242181 w 3121079"/>
              <a:gd name="connsiteY5612" fmla="*/ 1290300 h 3960315"/>
              <a:gd name="connsiteX5613" fmla="*/ 2235462 w 3121079"/>
              <a:gd name="connsiteY5613" fmla="*/ 1287256 h 3960315"/>
              <a:gd name="connsiteX5614" fmla="*/ 2229868 w 3121079"/>
              <a:gd name="connsiteY5614" fmla="*/ 1286817 h 3960315"/>
              <a:gd name="connsiteX5615" fmla="*/ 2207677 w 3121079"/>
              <a:gd name="connsiteY5615" fmla="*/ 1291105 h 3960315"/>
              <a:gd name="connsiteX5616" fmla="*/ 2200202 w 3121079"/>
              <a:gd name="connsiteY5616" fmla="*/ 1289409 h 3960315"/>
              <a:gd name="connsiteX5617" fmla="*/ 2123128 w 3121079"/>
              <a:gd name="connsiteY5617" fmla="*/ 1303374 h 3960315"/>
              <a:gd name="connsiteX5618" fmla="*/ 2095499 w 3121079"/>
              <a:gd name="connsiteY5618" fmla="*/ 1318082 h 3960315"/>
              <a:gd name="connsiteX5619" fmla="*/ 2084833 w 3121079"/>
              <a:gd name="connsiteY5619" fmla="*/ 1318864 h 3960315"/>
              <a:gd name="connsiteX5620" fmla="*/ 2076444 w 3121079"/>
              <a:gd name="connsiteY5620" fmla="*/ 1318692 h 3960315"/>
              <a:gd name="connsiteX5621" fmla="*/ 2066681 w 3121079"/>
              <a:gd name="connsiteY5621" fmla="*/ 1307799 h 3960315"/>
              <a:gd name="connsiteX5622" fmla="*/ 2071971 w 3121079"/>
              <a:gd name="connsiteY5622" fmla="*/ 1304394 h 3960315"/>
              <a:gd name="connsiteX5623" fmla="*/ 2079027 w 3121079"/>
              <a:gd name="connsiteY5623" fmla="*/ 1301816 h 3960315"/>
              <a:gd name="connsiteX5624" fmla="*/ 2123568 w 3121079"/>
              <a:gd name="connsiteY5624" fmla="*/ 1281457 h 3960315"/>
              <a:gd name="connsiteX5625" fmla="*/ 2137550 w 3121079"/>
              <a:gd name="connsiteY5625" fmla="*/ 1276447 h 3960315"/>
              <a:gd name="connsiteX5626" fmla="*/ 2172721 w 3121079"/>
              <a:gd name="connsiteY5626" fmla="*/ 1267735 h 3960315"/>
              <a:gd name="connsiteX5627" fmla="*/ 2178587 w 3121079"/>
              <a:gd name="connsiteY5627" fmla="*/ 1268620 h 3960315"/>
              <a:gd name="connsiteX5628" fmla="*/ 2185554 w 3121079"/>
              <a:gd name="connsiteY5628" fmla="*/ 1266248 h 3960315"/>
              <a:gd name="connsiteX5629" fmla="*/ 2199339 w 3121079"/>
              <a:gd name="connsiteY5629" fmla="*/ 1266881 h 3960315"/>
              <a:gd name="connsiteX5630" fmla="*/ 2217082 w 3121079"/>
              <a:gd name="connsiteY5630" fmla="*/ 1268943 h 3960315"/>
              <a:gd name="connsiteX5631" fmla="*/ 2255025 w 3121079"/>
              <a:gd name="connsiteY5631" fmla="*/ 1272381 h 3960315"/>
              <a:gd name="connsiteX5632" fmla="*/ 2264078 w 3121079"/>
              <a:gd name="connsiteY5632" fmla="*/ 1274808 h 3960315"/>
              <a:gd name="connsiteX5633" fmla="*/ 2307802 w 3121079"/>
              <a:gd name="connsiteY5633" fmla="*/ 1260201 h 3960315"/>
              <a:gd name="connsiteX5634" fmla="*/ 2343339 w 3121079"/>
              <a:gd name="connsiteY5634" fmla="*/ 1229239 h 3960315"/>
              <a:gd name="connsiteX5635" fmla="*/ 2376233 w 3121079"/>
              <a:gd name="connsiteY5635" fmla="*/ 1204639 h 3960315"/>
              <a:gd name="connsiteX5636" fmla="*/ 2377938 w 3121079"/>
              <a:gd name="connsiteY5636" fmla="*/ 1206014 h 3960315"/>
              <a:gd name="connsiteX5637" fmla="*/ 2377080 w 3121079"/>
              <a:gd name="connsiteY5637" fmla="*/ 1204286 h 3960315"/>
              <a:gd name="connsiteX5638" fmla="*/ 2377325 w 3121079"/>
              <a:gd name="connsiteY5638" fmla="*/ 1204188 h 3960315"/>
              <a:gd name="connsiteX5639" fmla="*/ 2377080 w 3121079"/>
              <a:gd name="connsiteY5639" fmla="*/ 1204285 h 3960315"/>
              <a:gd name="connsiteX5640" fmla="*/ 2377063 w 3121079"/>
              <a:gd name="connsiteY5640" fmla="*/ 1204292 h 3960315"/>
              <a:gd name="connsiteX5641" fmla="*/ 2374711 w 3121079"/>
              <a:gd name="connsiteY5641" fmla="*/ 1202705 h 3960315"/>
              <a:gd name="connsiteX5642" fmla="*/ 2374782 w 3121079"/>
              <a:gd name="connsiteY5642" fmla="*/ 1188633 h 3960315"/>
              <a:gd name="connsiteX5643" fmla="*/ 2379643 w 3121079"/>
              <a:gd name="connsiteY5643" fmla="*/ 1184959 h 3960315"/>
              <a:gd name="connsiteX5644" fmla="*/ 2365265 w 3121079"/>
              <a:gd name="connsiteY5644" fmla="*/ 1175870 h 3960315"/>
              <a:gd name="connsiteX5645" fmla="*/ 2352131 w 3121079"/>
              <a:gd name="connsiteY5645" fmla="*/ 1166613 h 3960315"/>
              <a:gd name="connsiteX5646" fmla="*/ 2348588 w 3121079"/>
              <a:gd name="connsiteY5646" fmla="*/ 1164412 h 3960315"/>
              <a:gd name="connsiteX5647" fmla="*/ 2340989 w 3121079"/>
              <a:gd name="connsiteY5647" fmla="*/ 1167681 h 3960315"/>
              <a:gd name="connsiteX5648" fmla="*/ 2295989 w 3121079"/>
              <a:gd name="connsiteY5648" fmla="*/ 1169412 h 3960315"/>
              <a:gd name="connsiteX5649" fmla="*/ 2254802 w 3121079"/>
              <a:gd name="connsiteY5649" fmla="*/ 1175279 h 3960315"/>
              <a:gd name="connsiteX5650" fmla="*/ 2225647 w 3121079"/>
              <a:gd name="connsiteY5650" fmla="*/ 1184968 h 3960315"/>
              <a:gd name="connsiteX5651" fmla="*/ 2212527 w 3121079"/>
              <a:gd name="connsiteY5651" fmla="*/ 1192590 h 3960315"/>
              <a:gd name="connsiteX5652" fmla="*/ 2164778 w 3121079"/>
              <a:gd name="connsiteY5652" fmla="*/ 1217305 h 3960315"/>
              <a:gd name="connsiteX5653" fmla="*/ 2157291 w 3121079"/>
              <a:gd name="connsiteY5653" fmla="*/ 1205265 h 3960315"/>
              <a:gd name="connsiteX5654" fmla="*/ 2188458 w 3121079"/>
              <a:gd name="connsiteY5654" fmla="*/ 1186606 h 3960315"/>
              <a:gd name="connsiteX5655" fmla="*/ 2192251 w 3121079"/>
              <a:gd name="connsiteY5655" fmla="*/ 1177255 h 3960315"/>
              <a:gd name="connsiteX5656" fmla="*/ 2199092 w 3121079"/>
              <a:gd name="connsiteY5656" fmla="*/ 1177298 h 3960315"/>
              <a:gd name="connsiteX5657" fmla="*/ 2251980 w 3121079"/>
              <a:gd name="connsiteY5657" fmla="*/ 1151773 h 3960315"/>
              <a:gd name="connsiteX5658" fmla="*/ 2285825 w 3121079"/>
              <a:gd name="connsiteY5658" fmla="*/ 1148578 h 3960315"/>
              <a:gd name="connsiteX5659" fmla="*/ 2305436 w 3121079"/>
              <a:gd name="connsiteY5659" fmla="*/ 1141935 h 3960315"/>
              <a:gd name="connsiteX5660" fmla="*/ 994379 w 3121079"/>
              <a:gd name="connsiteY5660" fmla="*/ 1140052 h 3960315"/>
              <a:gd name="connsiteX5661" fmla="*/ 991044 w 3121079"/>
              <a:gd name="connsiteY5661" fmla="*/ 1143437 h 3960315"/>
              <a:gd name="connsiteX5662" fmla="*/ 994379 w 3121079"/>
              <a:gd name="connsiteY5662" fmla="*/ 1140052 h 3960315"/>
              <a:gd name="connsiteX5663" fmla="*/ 1648757 w 3121079"/>
              <a:gd name="connsiteY5663" fmla="*/ 1138614 h 3960315"/>
              <a:gd name="connsiteX5664" fmla="*/ 1648758 w 3121079"/>
              <a:gd name="connsiteY5664" fmla="*/ 1138616 h 3960315"/>
              <a:gd name="connsiteX5665" fmla="*/ 1661763 w 3121079"/>
              <a:gd name="connsiteY5665" fmla="*/ 1146393 h 3960315"/>
              <a:gd name="connsiteX5666" fmla="*/ 1666009 w 3121079"/>
              <a:gd name="connsiteY5666" fmla="*/ 1158389 h 3960315"/>
              <a:gd name="connsiteX5667" fmla="*/ 1708178 w 3121079"/>
              <a:gd name="connsiteY5667" fmla="*/ 1219977 h 3960315"/>
              <a:gd name="connsiteX5668" fmla="*/ 1718361 w 3121079"/>
              <a:gd name="connsiteY5668" fmla="*/ 1260481 h 3960315"/>
              <a:gd name="connsiteX5669" fmla="*/ 1703667 w 3121079"/>
              <a:gd name="connsiteY5669" fmla="*/ 1270262 h 3960315"/>
              <a:gd name="connsiteX5670" fmla="*/ 1691953 w 3121079"/>
              <a:gd name="connsiteY5670" fmla="*/ 1211919 h 3960315"/>
              <a:gd name="connsiteX5671" fmla="*/ 1670013 w 3121079"/>
              <a:gd name="connsiteY5671" fmla="*/ 1178744 h 3960315"/>
              <a:gd name="connsiteX5672" fmla="*/ 1659886 w 3121079"/>
              <a:gd name="connsiteY5672" fmla="*/ 1158386 h 3960315"/>
              <a:gd name="connsiteX5673" fmla="*/ 1655139 w 3121079"/>
              <a:gd name="connsiteY5673" fmla="*/ 1155390 h 3960315"/>
              <a:gd name="connsiteX5674" fmla="*/ 1648757 w 3121079"/>
              <a:gd name="connsiteY5674" fmla="*/ 1138614 h 3960315"/>
              <a:gd name="connsiteX5675" fmla="*/ 1036949 w 3121079"/>
              <a:gd name="connsiteY5675" fmla="*/ 1125882 h 3960315"/>
              <a:gd name="connsiteX5676" fmla="*/ 1044717 w 3121079"/>
              <a:gd name="connsiteY5676" fmla="*/ 1137979 h 3960315"/>
              <a:gd name="connsiteX5677" fmla="*/ 1031220 w 3121079"/>
              <a:gd name="connsiteY5677" fmla="*/ 1153274 h 3960315"/>
              <a:gd name="connsiteX5678" fmla="*/ 1027621 w 3121079"/>
              <a:gd name="connsiteY5678" fmla="*/ 1161389 h 3960315"/>
              <a:gd name="connsiteX5679" fmla="*/ 1023563 w 3121079"/>
              <a:gd name="connsiteY5679" fmla="*/ 1170782 h 3960315"/>
              <a:gd name="connsiteX5680" fmla="*/ 1021515 w 3121079"/>
              <a:gd name="connsiteY5680" fmla="*/ 1170734 h 3960315"/>
              <a:gd name="connsiteX5681" fmla="*/ 1021625 w 3121079"/>
              <a:gd name="connsiteY5681" fmla="*/ 1176869 h 3960315"/>
              <a:gd name="connsiteX5682" fmla="*/ 1016540 w 3121079"/>
              <a:gd name="connsiteY5682" fmla="*/ 1181746 h 3960315"/>
              <a:gd name="connsiteX5683" fmla="*/ 1012779 w 3121079"/>
              <a:gd name="connsiteY5683" fmla="*/ 1194529 h 3960315"/>
              <a:gd name="connsiteX5684" fmla="*/ 1008834 w 3121079"/>
              <a:gd name="connsiteY5684" fmla="*/ 1198812 h 3960315"/>
              <a:gd name="connsiteX5685" fmla="*/ 1006157 w 3121079"/>
              <a:gd name="connsiteY5685" fmla="*/ 1204380 h 3960315"/>
              <a:gd name="connsiteX5686" fmla="*/ 997102 w 3121079"/>
              <a:gd name="connsiteY5686" fmla="*/ 1218510 h 3960315"/>
              <a:gd name="connsiteX5687" fmla="*/ 997773 w 3121079"/>
              <a:gd name="connsiteY5687" fmla="*/ 1237768 h 3960315"/>
              <a:gd name="connsiteX5688" fmla="*/ 1034897 w 3121079"/>
              <a:gd name="connsiteY5688" fmla="*/ 1379513 h 3960315"/>
              <a:gd name="connsiteX5689" fmla="*/ 1067603 w 3121079"/>
              <a:gd name="connsiteY5689" fmla="*/ 1448135 h 3960315"/>
              <a:gd name="connsiteX5690" fmla="*/ 1097287 w 3121079"/>
              <a:gd name="connsiteY5690" fmla="*/ 1424453 h 3960315"/>
              <a:gd name="connsiteX5691" fmla="*/ 1102366 w 3121079"/>
              <a:gd name="connsiteY5691" fmla="*/ 1411788 h 3960315"/>
              <a:gd name="connsiteX5692" fmla="*/ 1103831 w 3121079"/>
              <a:gd name="connsiteY5692" fmla="*/ 1408937 h 3960315"/>
              <a:gd name="connsiteX5693" fmla="*/ 1107226 w 3121079"/>
              <a:gd name="connsiteY5693" fmla="*/ 1402367 h 3960315"/>
              <a:gd name="connsiteX5694" fmla="*/ 1110612 w 3121079"/>
              <a:gd name="connsiteY5694" fmla="*/ 1401296 h 3960315"/>
              <a:gd name="connsiteX5695" fmla="*/ 1120769 w 3121079"/>
              <a:gd name="connsiteY5695" fmla="*/ 1370101 h 3960315"/>
              <a:gd name="connsiteX5696" fmla="*/ 1134113 w 3121079"/>
              <a:gd name="connsiteY5696" fmla="*/ 1368919 h 3960315"/>
              <a:gd name="connsiteX5697" fmla="*/ 1133200 w 3121079"/>
              <a:gd name="connsiteY5697" fmla="*/ 1376232 h 3960315"/>
              <a:gd name="connsiteX5698" fmla="*/ 1131758 w 3121079"/>
              <a:gd name="connsiteY5698" fmla="*/ 1391585 h 3960315"/>
              <a:gd name="connsiteX5699" fmla="*/ 1130186 w 3121079"/>
              <a:gd name="connsiteY5699" fmla="*/ 1398446 h 3960315"/>
              <a:gd name="connsiteX5700" fmla="*/ 1126224 w 3121079"/>
              <a:gd name="connsiteY5700" fmla="*/ 1402908 h 3960315"/>
              <a:gd name="connsiteX5701" fmla="*/ 1125399 w 3121079"/>
              <a:gd name="connsiteY5701" fmla="*/ 1407014 h 3960315"/>
              <a:gd name="connsiteX5702" fmla="*/ 1121270 w 3121079"/>
              <a:gd name="connsiteY5702" fmla="*/ 1412746 h 3960315"/>
              <a:gd name="connsiteX5703" fmla="*/ 1101062 w 3121079"/>
              <a:gd name="connsiteY5703" fmla="*/ 1436764 h 3960315"/>
              <a:gd name="connsiteX5704" fmla="*/ 1090419 w 3121079"/>
              <a:gd name="connsiteY5704" fmla="*/ 1450839 h 3960315"/>
              <a:gd name="connsiteX5705" fmla="*/ 1080749 w 3121079"/>
              <a:gd name="connsiteY5705" fmla="*/ 1456854 h 3960315"/>
              <a:gd name="connsiteX5706" fmla="*/ 1064402 w 3121079"/>
              <a:gd name="connsiteY5706" fmla="*/ 1470897 h 3960315"/>
              <a:gd name="connsiteX5707" fmla="*/ 1038791 w 3121079"/>
              <a:gd name="connsiteY5707" fmla="*/ 1438970 h 3960315"/>
              <a:gd name="connsiteX5708" fmla="*/ 1038796 w 3121079"/>
              <a:gd name="connsiteY5708" fmla="*/ 1438968 h 3960315"/>
              <a:gd name="connsiteX5709" fmla="*/ 1038795 w 3121079"/>
              <a:gd name="connsiteY5709" fmla="*/ 1438965 h 3960315"/>
              <a:gd name="connsiteX5710" fmla="*/ 1020040 w 3121079"/>
              <a:gd name="connsiteY5710" fmla="*/ 1401223 h 3960315"/>
              <a:gd name="connsiteX5711" fmla="*/ 1004429 w 3121079"/>
              <a:gd name="connsiteY5711" fmla="*/ 1380379 h 3960315"/>
              <a:gd name="connsiteX5712" fmla="*/ 1001853 w 3121079"/>
              <a:gd name="connsiteY5712" fmla="*/ 1371131 h 3960315"/>
              <a:gd name="connsiteX5713" fmla="*/ 996559 w 3121079"/>
              <a:gd name="connsiteY5713" fmla="*/ 1369754 h 3960315"/>
              <a:gd name="connsiteX5714" fmla="*/ 982568 w 3121079"/>
              <a:gd name="connsiteY5714" fmla="*/ 1312971 h 3960315"/>
              <a:gd name="connsiteX5715" fmla="*/ 977156 w 3121079"/>
              <a:gd name="connsiteY5715" fmla="*/ 1246832 h 3960315"/>
              <a:gd name="connsiteX5716" fmla="*/ 981303 w 3121079"/>
              <a:gd name="connsiteY5716" fmla="*/ 1209434 h 3960315"/>
              <a:gd name="connsiteX5717" fmla="*/ 989439 w 3121079"/>
              <a:gd name="connsiteY5717" fmla="*/ 1189291 h 3960315"/>
              <a:gd name="connsiteX5718" fmla="*/ 1007470 w 3121079"/>
              <a:gd name="connsiteY5718" fmla="*/ 1154609 h 3960315"/>
              <a:gd name="connsiteX5719" fmla="*/ 1009101 w 3121079"/>
              <a:gd name="connsiteY5719" fmla="*/ 1152990 h 3960315"/>
              <a:gd name="connsiteX5720" fmla="*/ 1017526 w 3121079"/>
              <a:gd name="connsiteY5720" fmla="*/ 1132188 h 3960315"/>
              <a:gd name="connsiteX5721" fmla="*/ 1036949 w 3121079"/>
              <a:gd name="connsiteY5721" fmla="*/ 1125882 h 3960315"/>
              <a:gd name="connsiteX5722" fmla="*/ 838503 w 3121079"/>
              <a:gd name="connsiteY5722" fmla="*/ 1124961 h 3960315"/>
              <a:gd name="connsiteX5723" fmla="*/ 839240 w 3121079"/>
              <a:gd name="connsiteY5723" fmla="*/ 1127416 h 3960315"/>
              <a:gd name="connsiteX5724" fmla="*/ 838503 w 3121079"/>
              <a:gd name="connsiteY5724" fmla="*/ 1124961 h 3960315"/>
              <a:gd name="connsiteX5725" fmla="*/ 672383 w 3121079"/>
              <a:gd name="connsiteY5725" fmla="*/ 1124113 h 3960315"/>
              <a:gd name="connsiteX5726" fmla="*/ 667975 w 3121079"/>
              <a:gd name="connsiteY5726" fmla="*/ 1129264 h 3960315"/>
              <a:gd name="connsiteX5727" fmla="*/ 672383 w 3121079"/>
              <a:gd name="connsiteY5727" fmla="*/ 1124113 h 3960315"/>
              <a:gd name="connsiteX5728" fmla="*/ 1961192 w 3121079"/>
              <a:gd name="connsiteY5728" fmla="*/ 1123938 h 3960315"/>
              <a:gd name="connsiteX5729" fmla="*/ 1961583 w 3121079"/>
              <a:gd name="connsiteY5729" fmla="*/ 1125117 h 3960315"/>
              <a:gd name="connsiteX5730" fmla="*/ 1960450 w 3121079"/>
              <a:gd name="connsiteY5730" fmla="*/ 1125512 h 3960315"/>
              <a:gd name="connsiteX5731" fmla="*/ 1961192 w 3121079"/>
              <a:gd name="connsiteY5731" fmla="*/ 1123938 h 3960315"/>
              <a:gd name="connsiteX5732" fmla="*/ 1765644 w 3121079"/>
              <a:gd name="connsiteY5732" fmla="*/ 1123829 h 3960315"/>
              <a:gd name="connsiteX5733" fmla="*/ 1766318 w 3121079"/>
              <a:gd name="connsiteY5733" fmla="*/ 1125744 h 3960315"/>
              <a:gd name="connsiteX5734" fmla="*/ 1767305 w 3121079"/>
              <a:gd name="connsiteY5734" fmla="*/ 1124116 h 3960315"/>
              <a:gd name="connsiteX5735" fmla="*/ 1765644 w 3121079"/>
              <a:gd name="connsiteY5735" fmla="*/ 1123829 h 3960315"/>
              <a:gd name="connsiteX5736" fmla="*/ 1385456 w 3121079"/>
              <a:gd name="connsiteY5736" fmla="*/ 1123359 h 3960315"/>
              <a:gd name="connsiteX5737" fmla="*/ 1385571 w 3121079"/>
              <a:gd name="connsiteY5737" fmla="*/ 1124744 h 3960315"/>
              <a:gd name="connsiteX5738" fmla="*/ 1384855 w 3121079"/>
              <a:gd name="connsiteY5738" fmla="*/ 1123845 h 3960315"/>
              <a:gd name="connsiteX5739" fmla="*/ 1385429 w 3121079"/>
              <a:gd name="connsiteY5739" fmla="*/ 1123368 h 3960315"/>
              <a:gd name="connsiteX5740" fmla="*/ 852668 w 3121079"/>
              <a:gd name="connsiteY5740" fmla="*/ 1117489 h 3960315"/>
              <a:gd name="connsiteX5741" fmla="*/ 853104 w 3121079"/>
              <a:gd name="connsiteY5741" fmla="*/ 1117971 h 3960315"/>
              <a:gd name="connsiteX5742" fmla="*/ 853103 w 3121079"/>
              <a:gd name="connsiteY5742" fmla="*/ 1117974 h 3960315"/>
              <a:gd name="connsiteX5743" fmla="*/ 853104 w 3121079"/>
              <a:gd name="connsiteY5743" fmla="*/ 1117975 h 3960315"/>
              <a:gd name="connsiteX5744" fmla="*/ 852242 w 3121079"/>
              <a:gd name="connsiteY5744" fmla="*/ 1118040 h 3960315"/>
              <a:gd name="connsiteX5745" fmla="*/ 852668 w 3121079"/>
              <a:gd name="connsiteY5745" fmla="*/ 1117489 h 3960315"/>
              <a:gd name="connsiteX5746" fmla="*/ 1924904 w 3121079"/>
              <a:gd name="connsiteY5746" fmla="*/ 1115906 h 3960315"/>
              <a:gd name="connsiteX5747" fmla="*/ 1931730 w 3121079"/>
              <a:gd name="connsiteY5747" fmla="*/ 1117399 h 3960315"/>
              <a:gd name="connsiteX5748" fmla="*/ 1924904 w 3121079"/>
              <a:gd name="connsiteY5748" fmla="*/ 1115906 h 3960315"/>
              <a:gd name="connsiteX5749" fmla="*/ 1382285 w 3121079"/>
              <a:gd name="connsiteY5749" fmla="*/ 1108926 h 3960315"/>
              <a:gd name="connsiteX5750" fmla="*/ 1429120 w 3121079"/>
              <a:gd name="connsiteY5750" fmla="*/ 1115262 h 3960315"/>
              <a:gd name="connsiteX5751" fmla="*/ 1441952 w 3121079"/>
              <a:gd name="connsiteY5751" fmla="*/ 1117659 h 3960315"/>
              <a:gd name="connsiteX5752" fmla="*/ 1448624 w 3121079"/>
              <a:gd name="connsiteY5752" fmla="*/ 1120919 h 3960315"/>
              <a:gd name="connsiteX5753" fmla="*/ 1485258 w 3121079"/>
              <a:gd name="connsiteY5753" fmla="*/ 1135199 h 3960315"/>
              <a:gd name="connsiteX5754" fmla="*/ 1502823 w 3121079"/>
              <a:gd name="connsiteY5754" fmla="*/ 1145880 h 3960315"/>
              <a:gd name="connsiteX5755" fmla="*/ 1521295 w 3121079"/>
              <a:gd name="connsiteY5755" fmla="*/ 1153195 h 3960315"/>
              <a:gd name="connsiteX5756" fmla="*/ 1535965 w 3121079"/>
              <a:gd name="connsiteY5756" fmla="*/ 1156981 h 3960315"/>
              <a:gd name="connsiteX5757" fmla="*/ 1545416 w 3121079"/>
              <a:gd name="connsiteY5757" fmla="*/ 1168959 h 3960315"/>
              <a:gd name="connsiteX5758" fmla="*/ 1552076 w 3121079"/>
              <a:gd name="connsiteY5758" fmla="*/ 1172523 h 3960315"/>
              <a:gd name="connsiteX5759" fmla="*/ 1557935 w 3121079"/>
              <a:gd name="connsiteY5759" fmla="*/ 1173681 h 3960315"/>
              <a:gd name="connsiteX5760" fmla="*/ 1561642 w 3121079"/>
              <a:gd name="connsiteY5760" fmla="*/ 1183304 h 3960315"/>
              <a:gd name="connsiteX5761" fmla="*/ 1575640 w 3121079"/>
              <a:gd name="connsiteY5761" fmla="*/ 1194407 h 3960315"/>
              <a:gd name="connsiteX5762" fmla="*/ 1604232 w 3121079"/>
              <a:gd name="connsiteY5762" fmla="*/ 1222780 h 3960315"/>
              <a:gd name="connsiteX5763" fmla="*/ 1611607 w 3121079"/>
              <a:gd name="connsiteY5763" fmla="*/ 1236748 h 3960315"/>
              <a:gd name="connsiteX5764" fmla="*/ 1644366 w 3121079"/>
              <a:gd name="connsiteY5764" fmla="*/ 1285168 h 3960315"/>
              <a:gd name="connsiteX5765" fmla="*/ 1647750 w 3121079"/>
              <a:gd name="connsiteY5765" fmla="*/ 1285001 h 3960315"/>
              <a:gd name="connsiteX5766" fmla="*/ 1652147 w 3121079"/>
              <a:gd name="connsiteY5766" fmla="*/ 1293107 h 3960315"/>
              <a:gd name="connsiteX5767" fmla="*/ 1654921 w 3121079"/>
              <a:gd name="connsiteY5767" fmla="*/ 1308670 h 3960315"/>
              <a:gd name="connsiteX5768" fmla="*/ 1658765 w 3121079"/>
              <a:gd name="connsiteY5768" fmla="*/ 1336779 h 3960315"/>
              <a:gd name="connsiteX5769" fmla="*/ 1680735 w 3121079"/>
              <a:gd name="connsiteY5769" fmla="*/ 1362016 h 3960315"/>
              <a:gd name="connsiteX5770" fmla="*/ 1676573 w 3121079"/>
              <a:gd name="connsiteY5770" fmla="*/ 1370387 h 3960315"/>
              <a:gd name="connsiteX5771" fmla="*/ 1692766 w 3121079"/>
              <a:gd name="connsiteY5771" fmla="*/ 1382055 h 3960315"/>
              <a:gd name="connsiteX5772" fmla="*/ 1707707 w 3121079"/>
              <a:gd name="connsiteY5772" fmla="*/ 1401498 h 3960315"/>
              <a:gd name="connsiteX5773" fmla="*/ 1694404 w 3121079"/>
              <a:gd name="connsiteY5773" fmla="*/ 1354633 h 3960315"/>
              <a:gd name="connsiteX5774" fmla="*/ 1690381 w 3121079"/>
              <a:gd name="connsiteY5774" fmla="*/ 1342243 h 3960315"/>
              <a:gd name="connsiteX5775" fmla="*/ 1688819 w 3121079"/>
              <a:gd name="connsiteY5775" fmla="*/ 1337663 h 3960315"/>
              <a:gd name="connsiteX5776" fmla="*/ 1700273 w 3121079"/>
              <a:gd name="connsiteY5776" fmla="*/ 1288827 h 3960315"/>
              <a:gd name="connsiteX5777" fmla="*/ 1720852 w 3121079"/>
              <a:gd name="connsiteY5777" fmla="*/ 1297064 h 3960315"/>
              <a:gd name="connsiteX5778" fmla="*/ 1730694 w 3121079"/>
              <a:gd name="connsiteY5778" fmla="*/ 1301489 h 3960315"/>
              <a:gd name="connsiteX5779" fmla="*/ 1727371 w 3121079"/>
              <a:gd name="connsiteY5779" fmla="*/ 1308191 h 3960315"/>
              <a:gd name="connsiteX5780" fmla="*/ 1763548 w 3121079"/>
              <a:gd name="connsiteY5780" fmla="*/ 1391557 h 3960315"/>
              <a:gd name="connsiteX5781" fmla="*/ 1749518 w 3121079"/>
              <a:gd name="connsiteY5781" fmla="*/ 1390258 h 3960315"/>
              <a:gd name="connsiteX5782" fmla="*/ 1749512 w 3121079"/>
              <a:gd name="connsiteY5782" fmla="*/ 1390243 h 3960315"/>
              <a:gd name="connsiteX5783" fmla="*/ 1725188 w 3121079"/>
              <a:gd name="connsiteY5783" fmla="*/ 1325360 h 3960315"/>
              <a:gd name="connsiteX5784" fmla="*/ 1709130 w 3121079"/>
              <a:gd name="connsiteY5784" fmla="*/ 1313119 h 3960315"/>
              <a:gd name="connsiteX5785" fmla="*/ 1711168 w 3121079"/>
              <a:gd name="connsiteY5785" fmla="*/ 1348602 h 3960315"/>
              <a:gd name="connsiteX5786" fmla="*/ 1716943 w 3121079"/>
              <a:gd name="connsiteY5786" fmla="*/ 1410484 h 3960315"/>
              <a:gd name="connsiteX5787" fmla="*/ 1717740 w 3121079"/>
              <a:gd name="connsiteY5787" fmla="*/ 1408664 h 3960315"/>
              <a:gd name="connsiteX5788" fmla="*/ 1716040 w 3121079"/>
              <a:gd name="connsiteY5788" fmla="*/ 1409926 h 3960315"/>
              <a:gd name="connsiteX5789" fmla="*/ 1715769 w 3121079"/>
              <a:gd name="connsiteY5789" fmla="*/ 1409767 h 3960315"/>
              <a:gd name="connsiteX5790" fmla="*/ 1715853 w 3121079"/>
              <a:gd name="connsiteY5790" fmla="*/ 1410076 h 3960315"/>
              <a:gd name="connsiteX5791" fmla="*/ 1710530 w 3121079"/>
              <a:gd name="connsiteY5791" fmla="*/ 1415457 h 3960315"/>
              <a:gd name="connsiteX5792" fmla="*/ 1708398 w 3121079"/>
              <a:gd name="connsiteY5792" fmla="*/ 1424265 h 3960315"/>
              <a:gd name="connsiteX5793" fmla="*/ 1686029 w 3121079"/>
              <a:gd name="connsiteY5793" fmla="*/ 1437218 h 3960315"/>
              <a:gd name="connsiteX5794" fmla="*/ 1651991 w 3121079"/>
              <a:gd name="connsiteY5794" fmla="*/ 1436468 h 3960315"/>
              <a:gd name="connsiteX5795" fmla="*/ 1614513 w 3121079"/>
              <a:gd name="connsiteY5795" fmla="*/ 1443614 h 3960315"/>
              <a:gd name="connsiteX5796" fmla="*/ 1653532 w 3121079"/>
              <a:gd name="connsiteY5796" fmla="*/ 1417051 h 3960315"/>
              <a:gd name="connsiteX5797" fmla="*/ 1661202 w 3121079"/>
              <a:gd name="connsiteY5797" fmla="*/ 1415831 h 3960315"/>
              <a:gd name="connsiteX5798" fmla="*/ 1614681 w 3121079"/>
              <a:gd name="connsiteY5798" fmla="*/ 1401909 h 3960315"/>
              <a:gd name="connsiteX5799" fmla="*/ 1588214 w 3121079"/>
              <a:gd name="connsiteY5799" fmla="*/ 1402570 h 3960315"/>
              <a:gd name="connsiteX5800" fmla="*/ 1570866 w 3121079"/>
              <a:gd name="connsiteY5800" fmla="*/ 1397478 h 3960315"/>
              <a:gd name="connsiteX5801" fmla="*/ 1438720 w 3121079"/>
              <a:gd name="connsiteY5801" fmla="*/ 1324583 h 3960315"/>
              <a:gd name="connsiteX5802" fmla="*/ 1428403 w 3121079"/>
              <a:gd name="connsiteY5802" fmla="*/ 1312764 h 3960315"/>
              <a:gd name="connsiteX5803" fmla="*/ 1419144 w 3121079"/>
              <a:gd name="connsiteY5803" fmla="*/ 1297200 h 3960315"/>
              <a:gd name="connsiteX5804" fmla="*/ 1424157 w 3121079"/>
              <a:gd name="connsiteY5804" fmla="*/ 1297073 h 3960315"/>
              <a:gd name="connsiteX5805" fmla="*/ 1419144 w 3121079"/>
              <a:gd name="connsiteY5805" fmla="*/ 1297200 h 3960315"/>
              <a:gd name="connsiteX5806" fmla="*/ 1407288 w 3121079"/>
              <a:gd name="connsiteY5806" fmla="*/ 1294009 h 3960315"/>
              <a:gd name="connsiteX5807" fmla="*/ 1393785 w 3121079"/>
              <a:gd name="connsiteY5807" fmla="*/ 1277634 h 3960315"/>
              <a:gd name="connsiteX5808" fmla="*/ 1346909 w 3121079"/>
              <a:gd name="connsiteY5808" fmla="*/ 1212477 h 3960315"/>
              <a:gd name="connsiteX5809" fmla="*/ 1328536 w 3121079"/>
              <a:gd name="connsiteY5809" fmla="*/ 1180175 h 3960315"/>
              <a:gd name="connsiteX5810" fmla="*/ 1326525 w 3121079"/>
              <a:gd name="connsiteY5810" fmla="*/ 1173262 h 3960315"/>
              <a:gd name="connsiteX5811" fmla="*/ 1331783 w 3121079"/>
              <a:gd name="connsiteY5811" fmla="*/ 1153030 h 3960315"/>
              <a:gd name="connsiteX5812" fmla="*/ 1324290 w 3121079"/>
              <a:gd name="connsiteY5812" fmla="*/ 1151720 h 3960315"/>
              <a:gd name="connsiteX5813" fmla="*/ 1331302 w 3121079"/>
              <a:gd name="connsiteY5813" fmla="*/ 1125086 h 3960315"/>
              <a:gd name="connsiteX5814" fmla="*/ 1328676 w 3121079"/>
              <a:gd name="connsiteY5814" fmla="*/ 1140994 h 3960315"/>
              <a:gd name="connsiteX5815" fmla="*/ 1323649 w 3121079"/>
              <a:gd name="connsiteY5815" fmla="*/ 1141125 h 3960315"/>
              <a:gd name="connsiteX5816" fmla="*/ 1328676 w 3121079"/>
              <a:gd name="connsiteY5816" fmla="*/ 1140994 h 3960315"/>
              <a:gd name="connsiteX5817" fmla="*/ 1335438 w 3121079"/>
              <a:gd name="connsiteY5817" fmla="*/ 1145534 h 3960315"/>
              <a:gd name="connsiteX5818" fmla="*/ 1339458 w 3121079"/>
              <a:gd name="connsiteY5818" fmla="*/ 1165308 h 3960315"/>
              <a:gd name="connsiteX5819" fmla="*/ 1397750 w 3121079"/>
              <a:gd name="connsiteY5819" fmla="*/ 1255040 h 3960315"/>
              <a:gd name="connsiteX5820" fmla="*/ 1405895 w 3121079"/>
              <a:gd name="connsiteY5820" fmla="*/ 1271339 h 3960315"/>
              <a:gd name="connsiteX5821" fmla="*/ 1418550 w 3121079"/>
              <a:gd name="connsiteY5821" fmla="*/ 1277605 h 3960315"/>
              <a:gd name="connsiteX5822" fmla="*/ 1448611 w 3121079"/>
              <a:gd name="connsiteY5822" fmla="*/ 1304752 h 3960315"/>
              <a:gd name="connsiteX5823" fmla="*/ 1468753 w 3121079"/>
              <a:gd name="connsiteY5823" fmla="*/ 1321237 h 3960315"/>
              <a:gd name="connsiteX5824" fmla="*/ 1486902 w 3121079"/>
              <a:gd name="connsiteY5824" fmla="*/ 1333926 h 3960315"/>
              <a:gd name="connsiteX5825" fmla="*/ 1563345 w 3121079"/>
              <a:gd name="connsiteY5825" fmla="*/ 1375559 h 3960315"/>
              <a:gd name="connsiteX5826" fmla="*/ 1573495 w 3121079"/>
              <a:gd name="connsiteY5826" fmla="*/ 1379995 h 3960315"/>
              <a:gd name="connsiteX5827" fmla="*/ 1639027 w 3121079"/>
              <a:gd name="connsiteY5827" fmla="*/ 1393529 h 3960315"/>
              <a:gd name="connsiteX5828" fmla="*/ 1651992 w 3121079"/>
              <a:gd name="connsiteY5828" fmla="*/ 1396068 h 3960315"/>
              <a:gd name="connsiteX5829" fmla="*/ 1658448 w 3121079"/>
              <a:gd name="connsiteY5829" fmla="*/ 1399119 h 3960315"/>
              <a:gd name="connsiteX5830" fmla="*/ 1653487 w 3121079"/>
              <a:gd name="connsiteY5830" fmla="*/ 1391456 h 3960315"/>
              <a:gd name="connsiteX5831" fmla="*/ 1642388 w 3121079"/>
              <a:gd name="connsiteY5831" fmla="*/ 1383226 h 3960315"/>
              <a:gd name="connsiteX5832" fmla="*/ 1664623 w 3121079"/>
              <a:gd name="connsiteY5832" fmla="*/ 1369981 h 3960315"/>
              <a:gd name="connsiteX5833" fmla="*/ 1663527 w 3121079"/>
              <a:gd name="connsiteY5833" fmla="*/ 1359723 h 3960315"/>
              <a:gd name="connsiteX5834" fmla="*/ 1658179 w 3121079"/>
              <a:gd name="connsiteY5834" fmla="*/ 1358759 h 3960315"/>
              <a:gd name="connsiteX5835" fmla="*/ 1654138 w 3121079"/>
              <a:gd name="connsiteY5835" fmla="*/ 1354429 h 3960315"/>
              <a:gd name="connsiteX5836" fmla="*/ 1648392 w 3121079"/>
              <a:gd name="connsiteY5836" fmla="*/ 1346317 h 3960315"/>
              <a:gd name="connsiteX5837" fmla="*/ 1649052 w 3121079"/>
              <a:gd name="connsiteY5837" fmla="*/ 1340165 h 3960315"/>
              <a:gd name="connsiteX5838" fmla="*/ 1641587 w 3121079"/>
              <a:gd name="connsiteY5838" fmla="*/ 1340463 h 3960315"/>
              <a:gd name="connsiteX5839" fmla="*/ 1617554 w 3121079"/>
              <a:gd name="connsiteY5839" fmla="*/ 1318303 h 3960315"/>
              <a:gd name="connsiteX5840" fmla="*/ 1610373 w 3121079"/>
              <a:gd name="connsiteY5840" fmla="*/ 1312458 h 3960315"/>
              <a:gd name="connsiteX5841" fmla="*/ 1580325 w 3121079"/>
              <a:gd name="connsiteY5841" fmla="*/ 1291722 h 3960315"/>
              <a:gd name="connsiteX5842" fmla="*/ 1552965 w 3121079"/>
              <a:gd name="connsiteY5842" fmla="*/ 1290169 h 3960315"/>
              <a:gd name="connsiteX5843" fmla="*/ 1542798 w 3121079"/>
              <a:gd name="connsiteY5843" fmla="*/ 1287035 h 3960315"/>
              <a:gd name="connsiteX5844" fmla="*/ 1540511 w 3121079"/>
              <a:gd name="connsiteY5844" fmla="*/ 1278272 h 3960315"/>
              <a:gd name="connsiteX5845" fmla="*/ 1532018 w 3121079"/>
              <a:gd name="connsiteY5845" fmla="*/ 1281771 h 3960315"/>
              <a:gd name="connsiteX5846" fmla="*/ 1529224 w 3121079"/>
              <a:gd name="connsiteY5846" fmla="*/ 1276284 h 3960315"/>
              <a:gd name="connsiteX5847" fmla="*/ 1558444 w 3121079"/>
              <a:gd name="connsiteY5847" fmla="*/ 1277314 h 3960315"/>
              <a:gd name="connsiteX5848" fmla="*/ 1618002 w 3121079"/>
              <a:gd name="connsiteY5848" fmla="*/ 1296308 h 3960315"/>
              <a:gd name="connsiteX5849" fmla="*/ 1628678 w 3121079"/>
              <a:gd name="connsiteY5849" fmla="*/ 1307883 h 3960315"/>
              <a:gd name="connsiteX5850" fmla="*/ 1628743 w 3121079"/>
              <a:gd name="connsiteY5850" fmla="*/ 1309725 h 3960315"/>
              <a:gd name="connsiteX5851" fmla="*/ 1631937 w 3121079"/>
              <a:gd name="connsiteY5851" fmla="*/ 1297227 h 3960315"/>
              <a:gd name="connsiteX5852" fmla="*/ 1626737 w 3121079"/>
              <a:gd name="connsiteY5852" fmla="*/ 1288480 h 3960315"/>
              <a:gd name="connsiteX5853" fmla="*/ 1618080 w 3121079"/>
              <a:gd name="connsiteY5853" fmla="*/ 1272132 h 3960315"/>
              <a:gd name="connsiteX5854" fmla="*/ 1608442 w 3121079"/>
              <a:gd name="connsiteY5854" fmla="*/ 1259301 h 3960315"/>
              <a:gd name="connsiteX5855" fmla="*/ 1560220 w 3121079"/>
              <a:gd name="connsiteY5855" fmla="*/ 1200911 h 3960315"/>
              <a:gd name="connsiteX5856" fmla="*/ 1527820 w 3121079"/>
              <a:gd name="connsiteY5856" fmla="*/ 1182091 h 3960315"/>
              <a:gd name="connsiteX5857" fmla="*/ 1524718 w 3121079"/>
              <a:gd name="connsiteY5857" fmla="*/ 1177792 h 3960315"/>
              <a:gd name="connsiteX5858" fmla="*/ 1525315 w 3121079"/>
              <a:gd name="connsiteY5858" fmla="*/ 1177478 h 3960315"/>
              <a:gd name="connsiteX5859" fmla="*/ 1524627 w 3121079"/>
              <a:gd name="connsiteY5859" fmla="*/ 1176553 h 3960315"/>
              <a:gd name="connsiteX5860" fmla="*/ 1524625 w 3121079"/>
              <a:gd name="connsiteY5860" fmla="*/ 1176554 h 3960315"/>
              <a:gd name="connsiteX5861" fmla="*/ 1524624 w 3121079"/>
              <a:gd name="connsiteY5861" fmla="*/ 1176544 h 3960315"/>
              <a:gd name="connsiteX5862" fmla="*/ 1524015 w 3121079"/>
              <a:gd name="connsiteY5862" fmla="*/ 1176875 h 3960315"/>
              <a:gd name="connsiteX5863" fmla="*/ 1524021 w 3121079"/>
              <a:gd name="connsiteY5863" fmla="*/ 1176882 h 3960315"/>
              <a:gd name="connsiteX5864" fmla="*/ 1524018 w 3121079"/>
              <a:gd name="connsiteY5864" fmla="*/ 1176884 h 3960315"/>
              <a:gd name="connsiteX5865" fmla="*/ 1501859 w 3121079"/>
              <a:gd name="connsiteY5865" fmla="*/ 1165706 h 3960315"/>
              <a:gd name="connsiteX5866" fmla="*/ 1495391 w 3121079"/>
              <a:gd name="connsiteY5866" fmla="*/ 1160560 h 3960315"/>
              <a:gd name="connsiteX5867" fmla="*/ 1488486 w 3121079"/>
              <a:gd name="connsiteY5867" fmla="*/ 1156997 h 3960315"/>
              <a:gd name="connsiteX5868" fmla="*/ 1470219 w 3121079"/>
              <a:gd name="connsiteY5868" fmla="*/ 1149962 h 3960315"/>
              <a:gd name="connsiteX5869" fmla="*/ 1465190 w 3121079"/>
              <a:gd name="connsiteY5869" fmla="*/ 1143756 h 3960315"/>
              <a:gd name="connsiteX5870" fmla="*/ 1455297 w 3121079"/>
              <a:gd name="connsiteY5870" fmla="*/ 1138961 h 3960315"/>
              <a:gd name="connsiteX5871" fmla="*/ 1410784 w 3121079"/>
              <a:gd name="connsiteY5871" fmla="*/ 1129069 h 3960315"/>
              <a:gd name="connsiteX5872" fmla="*/ 1404105 w 3121079"/>
              <a:gd name="connsiteY5872" fmla="*/ 1129053 h 3960315"/>
              <a:gd name="connsiteX5873" fmla="*/ 1391456 w 3121079"/>
              <a:gd name="connsiteY5873" fmla="*/ 1125247 h 3960315"/>
              <a:gd name="connsiteX5874" fmla="*/ 1385575 w 3121079"/>
              <a:gd name="connsiteY5874" fmla="*/ 1124755 h 3960315"/>
              <a:gd name="connsiteX5875" fmla="*/ 1385458 w 3121079"/>
              <a:gd name="connsiteY5875" fmla="*/ 1123358 h 3960315"/>
              <a:gd name="connsiteX5876" fmla="*/ 1385456 w 3121079"/>
              <a:gd name="connsiteY5876" fmla="*/ 1123359 h 3960315"/>
              <a:gd name="connsiteX5877" fmla="*/ 1385455 w 3121079"/>
              <a:gd name="connsiteY5877" fmla="*/ 1123349 h 3960315"/>
              <a:gd name="connsiteX5878" fmla="*/ 1385454 w 3121079"/>
              <a:gd name="connsiteY5878" fmla="*/ 1123348 h 3960315"/>
              <a:gd name="connsiteX5879" fmla="*/ 1385429 w 3121079"/>
              <a:gd name="connsiteY5879" fmla="*/ 1123368 h 3960315"/>
              <a:gd name="connsiteX5880" fmla="*/ 1384780 w 3121079"/>
              <a:gd name="connsiteY5880" fmla="*/ 1123606 h 3960315"/>
              <a:gd name="connsiteX5881" fmla="*/ 1384842 w 3121079"/>
              <a:gd name="connsiteY5881" fmla="*/ 1123862 h 3960315"/>
              <a:gd name="connsiteX5882" fmla="*/ 1373898 w 3121079"/>
              <a:gd name="connsiteY5882" fmla="*/ 1125714 h 3960315"/>
              <a:gd name="connsiteX5883" fmla="*/ 1337100 w 3121079"/>
              <a:gd name="connsiteY5883" fmla="*/ 1117738 h 3960315"/>
              <a:gd name="connsiteX5884" fmla="*/ 1382285 w 3121079"/>
              <a:gd name="connsiteY5884" fmla="*/ 1108926 h 3960315"/>
              <a:gd name="connsiteX5885" fmla="*/ 943382 w 3121079"/>
              <a:gd name="connsiteY5885" fmla="*/ 1108542 h 3960315"/>
              <a:gd name="connsiteX5886" fmla="*/ 944120 w 3121079"/>
              <a:gd name="connsiteY5886" fmla="*/ 1110997 h 3960315"/>
              <a:gd name="connsiteX5887" fmla="*/ 943382 w 3121079"/>
              <a:gd name="connsiteY5887" fmla="*/ 1108542 h 3960315"/>
              <a:gd name="connsiteX5888" fmla="*/ 850462 w 3121079"/>
              <a:gd name="connsiteY5888" fmla="*/ 1104692 h 3960315"/>
              <a:gd name="connsiteX5889" fmla="*/ 851327 w 3121079"/>
              <a:gd name="connsiteY5889" fmla="*/ 1115224 h 3960315"/>
              <a:gd name="connsiteX5890" fmla="*/ 852238 w 3121079"/>
              <a:gd name="connsiteY5890" fmla="*/ 1118039 h 3960315"/>
              <a:gd name="connsiteX5891" fmla="*/ 854330 w 3121079"/>
              <a:gd name="connsiteY5891" fmla="*/ 1119324 h 3960315"/>
              <a:gd name="connsiteX5892" fmla="*/ 853104 w 3121079"/>
              <a:gd name="connsiteY5892" fmla="*/ 1117975 h 3960315"/>
              <a:gd name="connsiteX5893" fmla="*/ 853107 w 3121079"/>
              <a:gd name="connsiteY5893" fmla="*/ 1117974 h 3960315"/>
              <a:gd name="connsiteX5894" fmla="*/ 853104 w 3121079"/>
              <a:gd name="connsiteY5894" fmla="*/ 1117971 h 3960315"/>
              <a:gd name="connsiteX5895" fmla="*/ 853220 w 3121079"/>
              <a:gd name="connsiteY5895" fmla="*/ 1117337 h 3960315"/>
              <a:gd name="connsiteX5896" fmla="*/ 852662 w 3121079"/>
              <a:gd name="connsiteY5896" fmla="*/ 1117487 h 3960315"/>
              <a:gd name="connsiteX5897" fmla="*/ 856674 w 3121079"/>
              <a:gd name="connsiteY5897" fmla="*/ 1110707 h 3960315"/>
              <a:gd name="connsiteX5898" fmla="*/ 854000 w 3121079"/>
              <a:gd name="connsiteY5898" fmla="*/ 1133166 h 3960315"/>
              <a:gd name="connsiteX5899" fmla="*/ 832009 w 3121079"/>
              <a:gd name="connsiteY5899" fmla="*/ 1201565 h 3960315"/>
              <a:gd name="connsiteX5900" fmla="*/ 824879 w 3121079"/>
              <a:gd name="connsiteY5900" fmla="*/ 1220645 h 3960315"/>
              <a:gd name="connsiteX5901" fmla="*/ 822809 w 3121079"/>
              <a:gd name="connsiteY5901" fmla="*/ 1239395 h 3960315"/>
              <a:gd name="connsiteX5902" fmla="*/ 815762 w 3121079"/>
              <a:gd name="connsiteY5902" fmla="*/ 1259860 h 3960315"/>
              <a:gd name="connsiteX5903" fmla="*/ 816012 w 3121079"/>
              <a:gd name="connsiteY5903" fmla="*/ 1275014 h 3960315"/>
              <a:gd name="connsiteX5904" fmla="*/ 802439 w 3121079"/>
              <a:gd name="connsiteY5904" fmla="*/ 1245348 h 3960315"/>
              <a:gd name="connsiteX5905" fmla="*/ 802438 w 3121079"/>
              <a:gd name="connsiteY5905" fmla="*/ 1245353 h 3960315"/>
              <a:gd name="connsiteX5906" fmla="*/ 801350 w 3121079"/>
              <a:gd name="connsiteY5906" fmla="*/ 1222374 h 3960315"/>
              <a:gd name="connsiteX5907" fmla="*/ 804233 w 3121079"/>
              <a:gd name="connsiteY5907" fmla="*/ 1212925 h 3960315"/>
              <a:gd name="connsiteX5908" fmla="*/ 814643 w 3121079"/>
              <a:gd name="connsiteY5908" fmla="*/ 1182402 h 3960315"/>
              <a:gd name="connsiteX5909" fmla="*/ 827515 w 3121079"/>
              <a:gd name="connsiteY5909" fmla="*/ 1134130 h 3960315"/>
              <a:gd name="connsiteX5910" fmla="*/ 834121 w 3121079"/>
              <a:gd name="connsiteY5910" fmla="*/ 1123760 h 3960315"/>
              <a:gd name="connsiteX5911" fmla="*/ 843409 w 3121079"/>
              <a:gd name="connsiteY5911" fmla="*/ 1118343 h 3960315"/>
              <a:gd name="connsiteX5912" fmla="*/ 850462 w 3121079"/>
              <a:gd name="connsiteY5912" fmla="*/ 1104692 h 3960315"/>
              <a:gd name="connsiteX5913" fmla="*/ 2143641 w 3121079"/>
              <a:gd name="connsiteY5913" fmla="*/ 1099873 h 3960315"/>
              <a:gd name="connsiteX5914" fmla="*/ 2139526 w 3121079"/>
              <a:gd name="connsiteY5914" fmla="*/ 1101663 h 3960315"/>
              <a:gd name="connsiteX5915" fmla="*/ 2143943 w 3121079"/>
              <a:gd name="connsiteY5915" fmla="*/ 1103869 h 3960315"/>
              <a:gd name="connsiteX5916" fmla="*/ 2143641 w 3121079"/>
              <a:gd name="connsiteY5916" fmla="*/ 1099873 h 3960315"/>
              <a:gd name="connsiteX5917" fmla="*/ 2007365 w 3121079"/>
              <a:gd name="connsiteY5917" fmla="*/ 1093392 h 3960315"/>
              <a:gd name="connsiteX5918" fmla="*/ 2005866 w 3121079"/>
              <a:gd name="connsiteY5918" fmla="*/ 1096670 h 3960315"/>
              <a:gd name="connsiteX5919" fmla="*/ 2002684 w 3121079"/>
              <a:gd name="connsiteY5919" fmla="*/ 1102145 h 3960315"/>
              <a:gd name="connsiteX5920" fmla="*/ 2009887 w 3121079"/>
              <a:gd name="connsiteY5920" fmla="*/ 1094612 h 3960315"/>
              <a:gd name="connsiteX5921" fmla="*/ 2007365 w 3121079"/>
              <a:gd name="connsiteY5921" fmla="*/ 1093392 h 3960315"/>
              <a:gd name="connsiteX5922" fmla="*/ 1794409 w 3121079"/>
              <a:gd name="connsiteY5922" fmla="*/ 1089945 h 3960315"/>
              <a:gd name="connsiteX5923" fmla="*/ 1796271 w 3121079"/>
              <a:gd name="connsiteY5923" fmla="*/ 1090244 h 3960315"/>
              <a:gd name="connsiteX5924" fmla="*/ 1794409 w 3121079"/>
              <a:gd name="connsiteY5924" fmla="*/ 1089945 h 3960315"/>
              <a:gd name="connsiteX5925" fmla="*/ 892458 w 3121079"/>
              <a:gd name="connsiteY5925" fmla="*/ 1085614 h 3960315"/>
              <a:gd name="connsiteX5926" fmla="*/ 865860 w 3121079"/>
              <a:gd name="connsiteY5926" fmla="*/ 1113023 h 3960315"/>
              <a:gd name="connsiteX5927" fmla="*/ 867175 w 3121079"/>
              <a:gd name="connsiteY5927" fmla="*/ 1107228 h 3960315"/>
              <a:gd name="connsiteX5928" fmla="*/ 867177 w 3121079"/>
              <a:gd name="connsiteY5928" fmla="*/ 1107227 h 3960315"/>
              <a:gd name="connsiteX5929" fmla="*/ 867174 w 3121079"/>
              <a:gd name="connsiteY5929" fmla="*/ 1107226 h 3960315"/>
              <a:gd name="connsiteX5930" fmla="*/ 863157 w 3121079"/>
              <a:gd name="connsiteY5930" fmla="*/ 1105867 h 3960315"/>
              <a:gd name="connsiteX5931" fmla="*/ 855709 w 3121079"/>
              <a:gd name="connsiteY5931" fmla="*/ 1100220 h 3960315"/>
              <a:gd name="connsiteX5932" fmla="*/ 870265 w 3121079"/>
              <a:gd name="connsiteY5932" fmla="*/ 1089307 h 3960315"/>
              <a:gd name="connsiteX5933" fmla="*/ 892458 w 3121079"/>
              <a:gd name="connsiteY5933" fmla="*/ 1085614 h 3960315"/>
              <a:gd name="connsiteX5934" fmla="*/ 1270476 w 3121079"/>
              <a:gd name="connsiteY5934" fmla="*/ 1081000 h 3960315"/>
              <a:gd name="connsiteX5935" fmla="*/ 1262937 w 3121079"/>
              <a:gd name="connsiteY5935" fmla="*/ 1081977 h 3960315"/>
              <a:gd name="connsiteX5936" fmla="*/ 1270476 w 3121079"/>
              <a:gd name="connsiteY5936" fmla="*/ 1081000 h 3960315"/>
              <a:gd name="connsiteX5937" fmla="*/ 1495830 w 3121079"/>
              <a:gd name="connsiteY5937" fmla="*/ 1075399 h 3960315"/>
              <a:gd name="connsiteX5938" fmla="*/ 1495995 w 3121079"/>
              <a:gd name="connsiteY5938" fmla="*/ 1076435 h 3960315"/>
              <a:gd name="connsiteX5939" fmla="*/ 1495994 w 3121079"/>
              <a:gd name="connsiteY5939" fmla="*/ 1076437 h 3960315"/>
              <a:gd name="connsiteX5940" fmla="*/ 1495997 w 3121079"/>
              <a:gd name="connsiteY5940" fmla="*/ 1076444 h 3960315"/>
              <a:gd name="connsiteX5941" fmla="*/ 1495997 w 3121079"/>
              <a:gd name="connsiteY5941" fmla="*/ 1076444 h 3960315"/>
              <a:gd name="connsiteX5942" fmla="*/ 1495232 w 3121079"/>
              <a:gd name="connsiteY5942" fmla="*/ 1075948 h 3960315"/>
              <a:gd name="connsiteX5943" fmla="*/ 1495830 w 3121079"/>
              <a:gd name="connsiteY5943" fmla="*/ 1075399 h 3960315"/>
              <a:gd name="connsiteX5944" fmla="*/ 758514 w 3121079"/>
              <a:gd name="connsiteY5944" fmla="*/ 1062787 h 3960315"/>
              <a:gd name="connsiteX5945" fmla="*/ 764051 w 3121079"/>
              <a:gd name="connsiteY5945" fmla="*/ 1068939 h 3960315"/>
              <a:gd name="connsiteX5946" fmla="*/ 758389 w 3121079"/>
              <a:gd name="connsiteY5946" fmla="*/ 1065385 h 3960315"/>
              <a:gd name="connsiteX5947" fmla="*/ 756609 w 3121079"/>
              <a:gd name="connsiteY5947" fmla="*/ 1065966 h 3960315"/>
              <a:gd name="connsiteX5948" fmla="*/ 758514 w 3121079"/>
              <a:gd name="connsiteY5948" fmla="*/ 1062787 h 3960315"/>
              <a:gd name="connsiteX5949" fmla="*/ 1025739 w 3121079"/>
              <a:gd name="connsiteY5949" fmla="*/ 1062064 h 3960315"/>
              <a:gd name="connsiteX5950" fmla="*/ 1027398 w 3121079"/>
              <a:gd name="connsiteY5950" fmla="*/ 1062467 h 3960315"/>
              <a:gd name="connsiteX5951" fmla="*/ 1026376 w 3121079"/>
              <a:gd name="connsiteY5951" fmla="*/ 1064042 h 3960315"/>
              <a:gd name="connsiteX5952" fmla="*/ 1025739 w 3121079"/>
              <a:gd name="connsiteY5952" fmla="*/ 1062064 h 3960315"/>
              <a:gd name="connsiteX5953" fmla="*/ 2138129 w 3121079"/>
              <a:gd name="connsiteY5953" fmla="*/ 1060316 h 3960315"/>
              <a:gd name="connsiteX5954" fmla="*/ 2150555 w 3121079"/>
              <a:gd name="connsiteY5954" fmla="*/ 1070561 h 3960315"/>
              <a:gd name="connsiteX5955" fmla="*/ 2152896 w 3121079"/>
              <a:gd name="connsiteY5955" fmla="*/ 1103981 h 3960315"/>
              <a:gd name="connsiteX5956" fmla="*/ 2159741 w 3121079"/>
              <a:gd name="connsiteY5956" fmla="*/ 1109742 h 3960315"/>
              <a:gd name="connsiteX5957" fmla="*/ 2160673 w 3121079"/>
              <a:gd name="connsiteY5957" fmla="*/ 1124239 h 3960315"/>
              <a:gd name="connsiteX5958" fmla="*/ 2162265 w 3121079"/>
              <a:gd name="connsiteY5958" fmla="*/ 1141369 h 3960315"/>
              <a:gd name="connsiteX5959" fmla="*/ 2164414 w 3121079"/>
              <a:gd name="connsiteY5959" fmla="*/ 1146424 h 3960315"/>
              <a:gd name="connsiteX5960" fmla="*/ 2159352 w 3121079"/>
              <a:gd name="connsiteY5960" fmla="*/ 1151892 h 3960315"/>
              <a:gd name="connsiteX5961" fmla="*/ 2155823 w 3121079"/>
              <a:gd name="connsiteY5961" fmla="*/ 1186769 h 3960315"/>
              <a:gd name="connsiteX5962" fmla="*/ 2154348 w 3121079"/>
              <a:gd name="connsiteY5962" fmla="*/ 1194212 h 3960315"/>
              <a:gd name="connsiteX5963" fmla="*/ 2145416 w 3121079"/>
              <a:gd name="connsiteY5963" fmla="*/ 1211862 h 3960315"/>
              <a:gd name="connsiteX5964" fmla="*/ 2141078 w 3121079"/>
              <a:gd name="connsiteY5964" fmla="*/ 1221560 h 3960315"/>
              <a:gd name="connsiteX5965" fmla="*/ 2140744 w 3121079"/>
              <a:gd name="connsiteY5965" fmla="*/ 1225084 h 3960315"/>
              <a:gd name="connsiteX5966" fmla="*/ 2134578 w 3121079"/>
              <a:gd name="connsiteY5966" fmla="*/ 1230683 h 3960315"/>
              <a:gd name="connsiteX5967" fmla="*/ 1979959 w 3121079"/>
              <a:gd name="connsiteY5967" fmla="*/ 1292112 h 3960315"/>
              <a:gd name="connsiteX5968" fmla="*/ 2122795 w 3121079"/>
              <a:gd name="connsiteY5968" fmla="*/ 1208773 h 3960315"/>
              <a:gd name="connsiteX5969" fmla="*/ 2140250 w 3121079"/>
              <a:gd name="connsiteY5969" fmla="*/ 1145238 h 3960315"/>
              <a:gd name="connsiteX5970" fmla="*/ 2132972 w 3121079"/>
              <a:gd name="connsiteY5970" fmla="*/ 1090302 h 3960315"/>
              <a:gd name="connsiteX5971" fmla="*/ 2090352 w 3121079"/>
              <a:gd name="connsiteY5971" fmla="*/ 1079055 h 3960315"/>
              <a:gd name="connsiteX5972" fmla="*/ 2043459 w 3121079"/>
              <a:gd name="connsiteY5972" fmla="*/ 1092022 h 3960315"/>
              <a:gd name="connsiteX5973" fmla="*/ 2029637 w 3121079"/>
              <a:gd name="connsiteY5973" fmla="*/ 1091391 h 3960315"/>
              <a:gd name="connsiteX5974" fmla="*/ 1980074 w 3121079"/>
              <a:gd name="connsiteY5974" fmla="*/ 1132052 h 3960315"/>
              <a:gd name="connsiteX5975" fmla="*/ 1972008 w 3121079"/>
              <a:gd name="connsiteY5975" fmla="*/ 1142917 h 3960315"/>
              <a:gd name="connsiteX5976" fmla="*/ 1955044 w 3121079"/>
              <a:gd name="connsiteY5976" fmla="*/ 1167922 h 3960315"/>
              <a:gd name="connsiteX5977" fmla="*/ 1954106 w 3121079"/>
              <a:gd name="connsiteY5977" fmla="*/ 1175190 h 3960315"/>
              <a:gd name="connsiteX5978" fmla="*/ 1931215 w 3121079"/>
              <a:gd name="connsiteY5978" fmla="*/ 1178665 h 3960315"/>
              <a:gd name="connsiteX5979" fmla="*/ 1953634 w 3121079"/>
              <a:gd name="connsiteY5979" fmla="*/ 1135179 h 3960315"/>
              <a:gd name="connsiteX5980" fmla="*/ 1968441 w 3121079"/>
              <a:gd name="connsiteY5980" fmla="*/ 1133600 h 3960315"/>
              <a:gd name="connsiteX5981" fmla="*/ 1967342 w 3121079"/>
              <a:gd name="connsiteY5981" fmla="*/ 1115465 h 3960315"/>
              <a:gd name="connsiteX5982" fmla="*/ 1973188 w 3121079"/>
              <a:gd name="connsiteY5982" fmla="*/ 1107756 h 3960315"/>
              <a:gd name="connsiteX5983" fmla="*/ 1981993 w 3121079"/>
              <a:gd name="connsiteY5983" fmla="*/ 1104662 h 3960315"/>
              <a:gd name="connsiteX5984" fmla="*/ 1984209 w 3121079"/>
              <a:gd name="connsiteY5984" fmla="*/ 1098564 h 3960315"/>
              <a:gd name="connsiteX5985" fmla="*/ 2015646 w 3121079"/>
              <a:gd name="connsiteY5985" fmla="*/ 1082653 h 3960315"/>
              <a:gd name="connsiteX5986" fmla="*/ 2138130 w 3121079"/>
              <a:gd name="connsiteY5986" fmla="*/ 1060317 h 3960315"/>
              <a:gd name="connsiteX5987" fmla="*/ 1058843 w 3121079"/>
              <a:gd name="connsiteY5987" fmla="*/ 1043907 h 3960315"/>
              <a:gd name="connsiteX5988" fmla="*/ 1054260 w 3121079"/>
              <a:gd name="connsiteY5988" fmla="*/ 1049078 h 3960315"/>
              <a:gd name="connsiteX5989" fmla="*/ 1058843 w 3121079"/>
              <a:gd name="connsiteY5989" fmla="*/ 1043907 h 3960315"/>
              <a:gd name="connsiteX5990" fmla="*/ 1045644 w 3121079"/>
              <a:gd name="connsiteY5990" fmla="*/ 1037261 h 3960315"/>
              <a:gd name="connsiteX5991" fmla="*/ 1051561 w 3121079"/>
              <a:gd name="connsiteY5991" fmla="*/ 1038242 h 3960315"/>
              <a:gd name="connsiteX5992" fmla="*/ 1044308 w 3121079"/>
              <a:gd name="connsiteY5992" fmla="*/ 1040690 h 3960315"/>
              <a:gd name="connsiteX5993" fmla="*/ 1045644 w 3121079"/>
              <a:gd name="connsiteY5993" fmla="*/ 1037261 h 3960315"/>
              <a:gd name="connsiteX5994" fmla="*/ 1734229 w 3121079"/>
              <a:gd name="connsiteY5994" fmla="*/ 1025901 h 3960315"/>
              <a:gd name="connsiteX5995" fmla="*/ 1734971 w 3121079"/>
              <a:gd name="connsiteY5995" fmla="*/ 1028356 h 3960315"/>
              <a:gd name="connsiteX5996" fmla="*/ 1734229 w 3121079"/>
              <a:gd name="connsiteY5996" fmla="*/ 1025901 h 3960315"/>
              <a:gd name="connsiteX5997" fmla="*/ 1036965 w 3121079"/>
              <a:gd name="connsiteY5997" fmla="*/ 1022773 h 3960315"/>
              <a:gd name="connsiteX5998" fmla="*/ 1038584 w 3121079"/>
              <a:gd name="connsiteY5998" fmla="*/ 1027737 h 3960315"/>
              <a:gd name="connsiteX5999" fmla="*/ 1036965 w 3121079"/>
              <a:gd name="connsiteY5999" fmla="*/ 1022773 h 3960315"/>
              <a:gd name="connsiteX6000" fmla="*/ 667076 w 3121079"/>
              <a:gd name="connsiteY6000" fmla="*/ 1012285 h 3960315"/>
              <a:gd name="connsiteX6001" fmla="*/ 661961 w 3121079"/>
              <a:gd name="connsiteY6001" fmla="*/ 1015770 h 3960315"/>
              <a:gd name="connsiteX6002" fmla="*/ 667076 w 3121079"/>
              <a:gd name="connsiteY6002" fmla="*/ 1012285 h 3960315"/>
              <a:gd name="connsiteX6003" fmla="*/ 965330 w 3121079"/>
              <a:gd name="connsiteY6003" fmla="*/ 1011861 h 3960315"/>
              <a:gd name="connsiteX6004" fmla="*/ 965703 w 3121079"/>
              <a:gd name="connsiteY6004" fmla="*/ 1012222 h 3960315"/>
              <a:gd name="connsiteX6005" fmla="*/ 965703 w 3121079"/>
              <a:gd name="connsiteY6005" fmla="*/ 1012224 h 3960315"/>
              <a:gd name="connsiteX6006" fmla="*/ 964524 w 3121079"/>
              <a:gd name="connsiteY6006" fmla="*/ 1012525 h 3960315"/>
              <a:gd name="connsiteX6007" fmla="*/ 965330 w 3121079"/>
              <a:gd name="connsiteY6007" fmla="*/ 1011861 h 3960315"/>
              <a:gd name="connsiteX6008" fmla="*/ 1723727 w 3121079"/>
              <a:gd name="connsiteY6008" fmla="*/ 1008247 h 3960315"/>
              <a:gd name="connsiteX6009" fmla="*/ 1725574 w 3121079"/>
              <a:gd name="connsiteY6009" fmla="*/ 1008551 h 3960315"/>
              <a:gd name="connsiteX6010" fmla="*/ 1723727 w 3121079"/>
              <a:gd name="connsiteY6010" fmla="*/ 1008247 h 3960315"/>
              <a:gd name="connsiteX6011" fmla="*/ 765413 w 3121079"/>
              <a:gd name="connsiteY6011" fmla="*/ 986052 h 3960315"/>
              <a:gd name="connsiteX6012" fmla="*/ 766102 w 3121079"/>
              <a:gd name="connsiteY6012" fmla="*/ 986956 h 3960315"/>
              <a:gd name="connsiteX6013" fmla="*/ 766093 w 3121079"/>
              <a:gd name="connsiteY6013" fmla="*/ 986973 h 3960315"/>
              <a:gd name="connsiteX6014" fmla="*/ 764844 w 3121079"/>
              <a:gd name="connsiteY6014" fmla="*/ 986354 h 3960315"/>
              <a:gd name="connsiteX6015" fmla="*/ 764852 w 3121079"/>
              <a:gd name="connsiteY6015" fmla="*/ 986352 h 3960315"/>
              <a:gd name="connsiteX6016" fmla="*/ 737886 w 3121079"/>
              <a:gd name="connsiteY6016" fmla="*/ 983029 h 3960315"/>
              <a:gd name="connsiteX6017" fmla="*/ 737626 w 3121079"/>
              <a:gd name="connsiteY6017" fmla="*/ 985795 h 3960315"/>
              <a:gd name="connsiteX6018" fmla="*/ 737886 w 3121079"/>
              <a:gd name="connsiteY6018" fmla="*/ 983029 h 3960315"/>
              <a:gd name="connsiteX6019" fmla="*/ 995507 w 3121079"/>
              <a:gd name="connsiteY6019" fmla="*/ 975963 h 3960315"/>
              <a:gd name="connsiteX6020" fmla="*/ 985017 w 3121079"/>
              <a:gd name="connsiteY6020" fmla="*/ 976797 h 3960315"/>
              <a:gd name="connsiteX6021" fmla="*/ 995507 w 3121079"/>
              <a:gd name="connsiteY6021" fmla="*/ 975963 h 3960315"/>
              <a:gd name="connsiteX6022" fmla="*/ 1073928 w 3121079"/>
              <a:gd name="connsiteY6022" fmla="*/ 972985 h 3960315"/>
              <a:gd name="connsiteX6023" fmla="*/ 1095654 w 3121079"/>
              <a:gd name="connsiteY6023" fmla="*/ 977858 h 3960315"/>
              <a:gd name="connsiteX6024" fmla="*/ 1120643 w 3121079"/>
              <a:gd name="connsiteY6024" fmla="*/ 1012611 h 3960315"/>
              <a:gd name="connsiteX6025" fmla="*/ 1124023 w 3121079"/>
              <a:gd name="connsiteY6025" fmla="*/ 1021828 h 3960315"/>
              <a:gd name="connsiteX6026" fmla="*/ 1127341 w 3121079"/>
              <a:gd name="connsiteY6026" fmla="*/ 1060130 h 3960315"/>
              <a:gd name="connsiteX6027" fmla="*/ 1104310 w 3121079"/>
              <a:gd name="connsiteY6027" fmla="*/ 1074708 h 3960315"/>
              <a:gd name="connsiteX6028" fmla="*/ 1138545 w 3121079"/>
              <a:gd name="connsiteY6028" fmla="*/ 1119937 h 3960315"/>
              <a:gd name="connsiteX6029" fmla="*/ 1144083 w 3121079"/>
              <a:gd name="connsiteY6029" fmla="*/ 1128801 h 3960315"/>
              <a:gd name="connsiteX6030" fmla="*/ 1146953 w 3121079"/>
              <a:gd name="connsiteY6030" fmla="*/ 1168633 h 3960315"/>
              <a:gd name="connsiteX6031" fmla="*/ 1144446 w 3121079"/>
              <a:gd name="connsiteY6031" fmla="*/ 1177317 h 3960315"/>
              <a:gd name="connsiteX6032" fmla="*/ 1133761 w 3121079"/>
              <a:gd name="connsiteY6032" fmla="*/ 1204112 h 3960315"/>
              <a:gd name="connsiteX6033" fmla="*/ 1113130 w 3121079"/>
              <a:gd name="connsiteY6033" fmla="*/ 1204259 h 3960315"/>
              <a:gd name="connsiteX6034" fmla="*/ 1119765 w 3121079"/>
              <a:gd name="connsiteY6034" fmla="*/ 1194601 h 3960315"/>
              <a:gd name="connsiteX6035" fmla="*/ 1131685 w 3121079"/>
              <a:gd name="connsiteY6035" fmla="*/ 1174507 h 3960315"/>
              <a:gd name="connsiteX6036" fmla="*/ 1130300 w 3121079"/>
              <a:gd name="connsiteY6036" fmla="*/ 1160316 h 3960315"/>
              <a:gd name="connsiteX6037" fmla="*/ 1127955 w 3121079"/>
              <a:gd name="connsiteY6037" fmla="*/ 1153391 h 3960315"/>
              <a:gd name="connsiteX6038" fmla="*/ 1099361 w 3121079"/>
              <a:gd name="connsiteY6038" fmla="*/ 1090349 h 3960315"/>
              <a:gd name="connsiteX6039" fmla="*/ 1101528 w 3121079"/>
              <a:gd name="connsiteY6039" fmla="*/ 1074517 h 3960315"/>
              <a:gd name="connsiteX6040" fmla="*/ 1090491 w 3121079"/>
              <a:gd name="connsiteY6040" fmla="*/ 1069766 h 3960315"/>
              <a:gd name="connsiteX6041" fmla="*/ 1084021 w 3121079"/>
              <a:gd name="connsiteY6041" fmla="*/ 1070262 h 3960315"/>
              <a:gd name="connsiteX6042" fmla="*/ 1075198 w 3121079"/>
              <a:gd name="connsiteY6042" fmla="*/ 1060603 h 3960315"/>
              <a:gd name="connsiteX6043" fmla="*/ 1069101 w 3121079"/>
              <a:gd name="connsiteY6043" fmla="*/ 1058364 h 3960315"/>
              <a:gd name="connsiteX6044" fmla="*/ 1062182 w 3121079"/>
              <a:gd name="connsiteY6044" fmla="*/ 1053642 h 3960315"/>
              <a:gd name="connsiteX6045" fmla="*/ 1080807 w 3121079"/>
              <a:gd name="connsiteY6045" fmla="*/ 1052628 h 3960315"/>
              <a:gd name="connsiteX6046" fmla="*/ 1087331 w 3121079"/>
              <a:gd name="connsiteY6046" fmla="*/ 1056073 h 3960315"/>
              <a:gd name="connsiteX6047" fmla="*/ 1087331 w 3121079"/>
              <a:gd name="connsiteY6047" fmla="*/ 1056075 h 3960315"/>
              <a:gd name="connsiteX6048" fmla="*/ 1087332 w 3121079"/>
              <a:gd name="connsiteY6048" fmla="*/ 1056074 h 3960315"/>
              <a:gd name="connsiteX6049" fmla="*/ 1087331 w 3121079"/>
              <a:gd name="connsiteY6049" fmla="*/ 1056073 h 3960315"/>
              <a:gd name="connsiteX6050" fmla="*/ 1087331 w 3121079"/>
              <a:gd name="connsiteY6050" fmla="*/ 1056070 h 3960315"/>
              <a:gd name="connsiteX6051" fmla="*/ 1087025 w 3121079"/>
              <a:gd name="connsiteY6051" fmla="*/ 999271 h 3960315"/>
              <a:gd name="connsiteX6052" fmla="*/ 1053532 w 3121079"/>
              <a:gd name="connsiteY6052" fmla="*/ 988180 h 3960315"/>
              <a:gd name="connsiteX6053" fmla="*/ 1053615 w 3121079"/>
              <a:gd name="connsiteY6053" fmla="*/ 976724 h 3960315"/>
              <a:gd name="connsiteX6054" fmla="*/ 1073928 w 3121079"/>
              <a:gd name="connsiteY6054" fmla="*/ 972985 h 3960315"/>
              <a:gd name="connsiteX6055" fmla="*/ 1335618 w 3121079"/>
              <a:gd name="connsiteY6055" fmla="*/ 969944 h 3960315"/>
              <a:gd name="connsiteX6056" fmla="*/ 1387022 w 3121079"/>
              <a:gd name="connsiteY6056" fmla="*/ 975261 h 3960315"/>
              <a:gd name="connsiteX6057" fmla="*/ 1465515 w 3121079"/>
              <a:gd name="connsiteY6057" fmla="*/ 1014309 h 3960315"/>
              <a:gd name="connsiteX6058" fmla="*/ 1483685 w 3121079"/>
              <a:gd name="connsiteY6058" fmla="*/ 1053582 h 3960315"/>
              <a:gd name="connsiteX6059" fmla="*/ 1490221 w 3121079"/>
              <a:gd name="connsiteY6059" fmla="*/ 1056641 h 3960315"/>
              <a:gd name="connsiteX6060" fmla="*/ 1498647 w 3121079"/>
              <a:gd name="connsiteY6060" fmla="*/ 1055037 h 3960315"/>
              <a:gd name="connsiteX6061" fmla="*/ 1507249 w 3121079"/>
              <a:gd name="connsiteY6061" fmla="*/ 1071387 h 3960315"/>
              <a:gd name="connsiteX6062" fmla="*/ 1517052 w 3121079"/>
              <a:gd name="connsiteY6062" fmla="*/ 1092172 h 3960315"/>
              <a:gd name="connsiteX6063" fmla="*/ 1513537 w 3121079"/>
              <a:gd name="connsiteY6063" fmla="*/ 1100308 h 3960315"/>
              <a:gd name="connsiteX6064" fmla="*/ 1507290 w 3121079"/>
              <a:gd name="connsiteY6064" fmla="*/ 1087661 h 3960315"/>
              <a:gd name="connsiteX6065" fmla="*/ 1499347 w 3121079"/>
              <a:gd name="connsiteY6065" fmla="*/ 1084266 h 3960315"/>
              <a:gd name="connsiteX6066" fmla="*/ 1495997 w 3121079"/>
              <a:gd name="connsiteY6066" fmla="*/ 1076444 h 3960315"/>
              <a:gd name="connsiteX6067" fmla="*/ 1495995 w 3121079"/>
              <a:gd name="connsiteY6067" fmla="*/ 1076435 h 3960315"/>
              <a:gd name="connsiteX6068" fmla="*/ 1497120 w 3121079"/>
              <a:gd name="connsiteY6068" fmla="*/ 1074442 h 3960315"/>
              <a:gd name="connsiteX6069" fmla="*/ 1495828 w 3121079"/>
              <a:gd name="connsiteY6069" fmla="*/ 1075393 h 3960315"/>
              <a:gd name="connsiteX6070" fmla="*/ 1495813 w 3121079"/>
              <a:gd name="connsiteY6070" fmla="*/ 1075309 h 3960315"/>
              <a:gd name="connsiteX6071" fmla="*/ 1495230 w 3121079"/>
              <a:gd name="connsiteY6071" fmla="*/ 1075942 h 3960315"/>
              <a:gd name="connsiteX6072" fmla="*/ 1490892 w 3121079"/>
              <a:gd name="connsiteY6072" fmla="*/ 1075470 h 3960315"/>
              <a:gd name="connsiteX6073" fmla="*/ 1483141 w 3121079"/>
              <a:gd name="connsiteY6073" fmla="*/ 1063435 h 3960315"/>
              <a:gd name="connsiteX6074" fmla="*/ 1460860 w 3121079"/>
              <a:gd name="connsiteY6074" fmla="*/ 1038270 h 3960315"/>
              <a:gd name="connsiteX6075" fmla="*/ 1412063 w 3121079"/>
              <a:gd name="connsiteY6075" fmla="*/ 1010001 h 3960315"/>
              <a:gd name="connsiteX6076" fmla="*/ 1321957 w 3121079"/>
              <a:gd name="connsiteY6076" fmla="*/ 997122 h 3960315"/>
              <a:gd name="connsiteX6077" fmla="*/ 1281756 w 3121079"/>
              <a:gd name="connsiteY6077" fmla="*/ 1017764 h 3960315"/>
              <a:gd name="connsiteX6078" fmla="*/ 1318654 w 3121079"/>
              <a:gd name="connsiteY6078" fmla="*/ 1080405 h 3960315"/>
              <a:gd name="connsiteX6079" fmla="*/ 1296161 w 3121079"/>
              <a:gd name="connsiteY6079" fmla="*/ 1093044 h 3960315"/>
              <a:gd name="connsiteX6080" fmla="*/ 1281373 w 3121079"/>
              <a:gd name="connsiteY6080" fmla="*/ 1076004 h 3960315"/>
              <a:gd name="connsiteX6081" fmla="*/ 1274421 w 3121079"/>
              <a:gd name="connsiteY6081" fmla="*/ 1082639 h 3960315"/>
              <a:gd name="connsiteX6082" fmla="*/ 1262933 w 3121079"/>
              <a:gd name="connsiteY6082" fmla="*/ 1081967 h 3960315"/>
              <a:gd name="connsiteX6083" fmla="*/ 1202098 w 3121079"/>
              <a:gd name="connsiteY6083" fmla="*/ 1117315 h 3960315"/>
              <a:gd name="connsiteX6084" fmla="*/ 1203149 w 3121079"/>
              <a:gd name="connsiteY6084" fmla="*/ 1127652 h 3960315"/>
              <a:gd name="connsiteX6085" fmla="*/ 1210364 w 3121079"/>
              <a:gd name="connsiteY6085" fmla="*/ 1133630 h 3960315"/>
              <a:gd name="connsiteX6086" fmla="*/ 1226793 w 3121079"/>
              <a:gd name="connsiteY6086" fmla="*/ 1157896 h 3960315"/>
              <a:gd name="connsiteX6087" fmla="*/ 1288987 w 3121079"/>
              <a:gd name="connsiteY6087" fmla="*/ 1199111 h 3960315"/>
              <a:gd name="connsiteX6088" fmla="*/ 1285891 w 3121079"/>
              <a:gd name="connsiteY6088" fmla="*/ 1205476 h 3960315"/>
              <a:gd name="connsiteX6089" fmla="*/ 1280165 w 3121079"/>
              <a:gd name="connsiteY6089" fmla="*/ 1208782 h 3960315"/>
              <a:gd name="connsiteX6090" fmla="*/ 1278426 w 3121079"/>
              <a:gd name="connsiteY6090" fmla="*/ 1209323 h 3960315"/>
              <a:gd name="connsiteX6091" fmla="*/ 1276321 w 3121079"/>
              <a:gd name="connsiteY6091" fmla="*/ 1208460 h 3960315"/>
              <a:gd name="connsiteX6092" fmla="*/ 1281044 w 3121079"/>
              <a:gd name="connsiteY6092" fmla="*/ 1215424 h 3960315"/>
              <a:gd name="connsiteX6093" fmla="*/ 1291361 w 3121079"/>
              <a:gd name="connsiteY6093" fmla="*/ 1218457 h 3960315"/>
              <a:gd name="connsiteX6094" fmla="*/ 1315033 w 3121079"/>
              <a:gd name="connsiteY6094" fmla="*/ 1224109 h 3960315"/>
              <a:gd name="connsiteX6095" fmla="*/ 1341845 w 3121079"/>
              <a:gd name="connsiteY6095" fmla="*/ 1235887 h 3960315"/>
              <a:gd name="connsiteX6096" fmla="*/ 1346538 w 3121079"/>
              <a:gd name="connsiteY6096" fmla="*/ 1237785 h 3960315"/>
              <a:gd name="connsiteX6097" fmla="*/ 1356257 w 3121079"/>
              <a:gd name="connsiteY6097" fmla="*/ 1245305 h 3960315"/>
              <a:gd name="connsiteX6098" fmla="*/ 1370170 w 3121079"/>
              <a:gd name="connsiteY6098" fmla="*/ 1257635 h 3960315"/>
              <a:gd name="connsiteX6099" fmla="*/ 1368452 w 3121079"/>
              <a:gd name="connsiteY6099" fmla="*/ 1266769 h 3960315"/>
              <a:gd name="connsiteX6100" fmla="*/ 1321920 w 3121079"/>
              <a:gd name="connsiteY6100" fmla="*/ 1254210 h 3960315"/>
              <a:gd name="connsiteX6101" fmla="*/ 1309831 w 3121079"/>
              <a:gd name="connsiteY6101" fmla="*/ 1250098 h 3960315"/>
              <a:gd name="connsiteX6102" fmla="*/ 1280465 w 3121079"/>
              <a:gd name="connsiteY6102" fmla="*/ 1241116 h 3960315"/>
              <a:gd name="connsiteX6103" fmla="*/ 1241517 w 3121079"/>
              <a:gd name="connsiteY6103" fmla="*/ 1235326 h 3960315"/>
              <a:gd name="connsiteX6104" fmla="*/ 1209649 w 3121079"/>
              <a:gd name="connsiteY6104" fmla="*/ 1238296 h 3960315"/>
              <a:gd name="connsiteX6105" fmla="*/ 1206537 w 3121079"/>
              <a:gd name="connsiteY6105" fmla="*/ 1234722 h 3960315"/>
              <a:gd name="connsiteX6106" fmla="*/ 1171082 w 3121079"/>
              <a:gd name="connsiteY6106" fmla="*/ 1242827 h 3960315"/>
              <a:gd name="connsiteX6107" fmla="*/ 1144705 w 3121079"/>
              <a:gd name="connsiteY6107" fmla="*/ 1240897 h 3960315"/>
              <a:gd name="connsiteX6108" fmla="*/ 1089744 w 3121079"/>
              <a:gd name="connsiteY6108" fmla="*/ 1226962 h 3960315"/>
              <a:gd name="connsiteX6109" fmla="*/ 1106338 w 3121079"/>
              <a:gd name="connsiteY6109" fmla="*/ 1264746 h 3960315"/>
              <a:gd name="connsiteX6110" fmla="*/ 1109423 w 3121079"/>
              <a:gd name="connsiteY6110" fmla="*/ 1273068 h 3960315"/>
              <a:gd name="connsiteX6111" fmla="*/ 1115871 w 3121079"/>
              <a:gd name="connsiteY6111" fmla="*/ 1277714 h 3960315"/>
              <a:gd name="connsiteX6112" fmla="*/ 1128994 w 3121079"/>
              <a:gd name="connsiteY6112" fmla="*/ 1299064 h 3960315"/>
              <a:gd name="connsiteX6113" fmla="*/ 1154993 w 3121079"/>
              <a:gd name="connsiteY6113" fmla="*/ 1330310 h 3960315"/>
              <a:gd name="connsiteX6114" fmla="*/ 1166365 w 3121079"/>
              <a:gd name="connsiteY6114" fmla="*/ 1345967 h 3960315"/>
              <a:gd name="connsiteX6115" fmla="*/ 1172449 w 3121079"/>
              <a:gd name="connsiteY6115" fmla="*/ 1348276 h 3960315"/>
              <a:gd name="connsiteX6116" fmla="*/ 1176946 w 3121079"/>
              <a:gd name="connsiteY6116" fmla="*/ 1349110 h 3960315"/>
              <a:gd name="connsiteX6117" fmla="*/ 1184289 w 3121079"/>
              <a:gd name="connsiteY6117" fmla="*/ 1354962 h 3960315"/>
              <a:gd name="connsiteX6118" fmla="*/ 1189701 w 3121079"/>
              <a:gd name="connsiteY6118" fmla="*/ 1359552 h 3960315"/>
              <a:gd name="connsiteX6119" fmla="*/ 1195553 w 3121079"/>
              <a:gd name="connsiteY6119" fmla="*/ 1360698 h 3960315"/>
              <a:gd name="connsiteX6120" fmla="*/ 1286171 w 3121079"/>
              <a:gd name="connsiteY6120" fmla="*/ 1411980 h 3960315"/>
              <a:gd name="connsiteX6121" fmla="*/ 1367979 w 3121079"/>
              <a:gd name="connsiteY6121" fmla="*/ 1430292 h 3960315"/>
              <a:gd name="connsiteX6122" fmla="*/ 1401087 w 3121079"/>
              <a:gd name="connsiteY6122" fmla="*/ 1430510 h 3960315"/>
              <a:gd name="connsiteX6123" fmla="*/ 1413768 w 3121079"/>
              <a:gd name="connsiteY6123" fmla="*/ 1448552 h 3960315"/>
              <a:gd name="connsiteX6124" fmla="*/ 1415614 w 3121079"/>
              <a:gd name="connsiteY6124" fmla="*/ 1449819 h 3960315"/>
              <a:gd name="connsiteX6125" fmla="*/ 1422757 w 3121079"/>
              <a:gd name="connsiteY6125" fmla="*/ 1451584 h 3960315"/>
              <a:gd name="connsiteX6126" fmla="*/ 1488543 w 3121079"/>
              <a:gd name="connsiteY6126" fmla="*/ 1417203 h 3960315"/>
              <a:gd name="connsiteX6127" fmla="*/ 1502203 w 3121079"/>
              <a:gd name="connsiteY6127" fmla="*/ 1416370 h 3960315"/>
              <a:gd name="connsiteX6128" fmla="*/ 1500251 w 3121079"/>
              <a:gd name="connsiteY6128" fmla="*/ 1413299 h 3960315"/>
              <a:gd name="connsiteX6129" fmla="*/ 1538770 w 3121079"/>
              <a:gd name="connsiteY6129" fmla="*/ 1408551 h 3960315"/>
              <a:gd name="connsiteX6130" fmla="*/ 1577135 w 3121079"/>
              <a:gd name="connsiteY6130" fmla="*/ 1411711 h 3960315"/>
              <a:gd name="connsiteX6131" fmla="*/ 1610480 w 3121079"/>
              <a:gd name="connsiteY6131" fmla="*/ 1431868 h 3960315"/>
              <a:gd name="connsiteX6132" fmla="*/ 1607150 w 3121079"/>
              <a:gd name="connsiteY6132" fmla="*/ 1444408 h 3960315"/>
              <a:gd name="connsiteX6133" fmla="*/ 1581236 w 3121079"/>
              <a:gd name="connsiteY6133" fmla="*/ 1440182 h 3960315"/>
              <a:gd name="connsiteX6134" fmla="*/ 1571668 w 3121079"/>
              <a:gd name="connsiteY6134" fmla="*/ 1438034 h 3960315"/>
              <a:gd name="connsiteX6135" fmla="*/ 1545879 w 3121079"/>
              <a:gd name="connsiteY6135" fmla="*/ 1435759 h 3960315"/>
              <a:gd name="connsiteX6136" fmla="*/ 1478833 w 3121079"/>
              <a:gd name="connsiteY6136" fmla="*/ 1444829 h 3960315"/>
              <a:gd name="connsiteX6137" fmla="*/ 1471255 w 3121079"/>
              <a:gd name="connsiteY6137" fmla="*/ 1443497 h 3960315"/>
              <a:gd name="connsiteX6138" fmla="*/ 1423002 w 3121079"/>
              <a:gd name="connsiteY6138" fmla="*/ 1471783 h 3960315"/>
              <a:gd name="connsiteX6139" fmla="*/ 1399598 w 3121079"/>
              <a:gd name="connsiteY6139" fmla="*/ 1490558 h 3960315"/>
              <a:gd name="connsiteX6140" fmla="*/ 1377789 w 3121079"/>
              <a:gd name="connsiteY6140" fmla="*/ 1514191 h 3960315"/>
              <a:gd name="connsiteX6141" fmla="*/ 1353801 w 3121079"/>
              <a:gd name="connsiteY6141" fmla="*/ 1546651 h 3960315"/>
              <a:gd name="connsiteX6142" fmla="*/ 1337698 w 3121079"/>
              <a:gd name="connsiteY6142" fmla="*/ 1554784 h 3960315"/>
              <a:gd name="connsiteX6143" fmla="*/ 1340084 w 3121079"/>
              <a:gd name="connsiteY6143" fmla="*/ 1557806 h 3960315"/>
              <a:gd name="connsiteX6144" fmla="*/ 1341780 w 3121079"/>
              <a:gd name="connsiteY6144" fmla="*/ 1562871 h 3960315"/>
              <a:gd name="connsiteX6145" fmla="*/ 1328234 w 3121079"/>
              <a:gd name="connsiteY6145" fmla="*/ 1558104 h 3960315"/>
              <a:gd name="connsiteX6146" fmla="*/ 1330631 w 3121079"/>
              <a:gd name="connsiteY6146" fmla="*/ 1552793 h 3960315"/>
              <a:gd name="connsiteX6147" fmla="*/ 1337775 w 3121079"/>
              <a:gd name="connsiteY6147" fmla="*/ 1546521 h 3960315"/>
              <a:gd name="connsiteX6148" fmla="*/ 1352545 w 3121079"/>
              <a:gd name="connsiteY6148" fmla="*/ 1522601 h 3960315"/>
              <a:gd name="connsiteX6149" fmla="*/ 1357555 w 3121079"/>
              <a:gd name="connsiteY6149" fmla="*/ 1522471 h 3960315"/>
              <a:gd name="connsiteX6150" fmla="*/ 1353673 w 3121079"/>
              <a:gd name="connsiteY6150" fmla="*/ 1518020 h 3960315"/>
              <a:gd name="connsiteX6151" fmla="*/ 1355896 w 3121079"/>
              <a:gd name="connsiteY6151" fmla="*/ 1513235 h 3960315"/>
              <a:gd name="connsiteX6152" fmla="*/ 1359972 w 3121079"/>
              <a:gd name="connsiteY6152" fmla="*/ 1509301 h 3960315"/>
              <a:gd name="connsiteX6153" fmla="*/ 1359912 w 3121079"/>
              <a:gd name="connsiteY6153" fmla="*/ 1504541 h 3960315"/>
              <a:gd name="connsiteX6154" fmla="*/ 1348988 w 3121079"/>
              <a:gd name="connsiteY6154" fmla="*/ 1512782 h 3960315"/>
              <a:gd name="connsiteX6155" fmla="*/ 1323409 w 3121079"/>
              <a:gd name="connsiteY6155" fmla="*/ 1534570 h 3960315"/>
              <a:gd name="connsiteX6156" fmla="*/ 1312290 w 3121079"/>
              <a:gd name="connsiteY6156" fmla="*/ 1537724 h 3960315"/>
              <a:gd name="connsiteX6157" fmla="*/ 1241702 w 3121079"/>
              <a:gd name="connsiteY6157" fmla="*/ 1565381 h 3960315"/>
              <a:gd name="connsiteX6158" fmla="*/ 1217368 w 3121079"/>
              <a:gd name="connsiteY6158" fmla="*/ 1573433 h 3960315"/>
              <a:gd name="connsiteX6159" fmla="*/ 1207062 w 3121079"/>
              <a:gd name="connsiteY6159" fmla="*/ 1574188 h 3960315"/>
              <a:gd name="connsiteX6160" fmla="*/ 1159635 w 3121079"/>
              <a:gd name="connsiteY6160" fmla="*/ 1576974 h 3960315"/>
              <a:gd name="connsiteX6161" fmla="*/ 1118931 w 3121079"/>
              <a:gd name="connsiteY6161" fmla="*/ 1572565 h 3960315"/>
              <a:gd name="connsiteX6162" fmla="*/ 1104426 w 3121079"/>
              <a:gd name="connsiteY6162" fmla="*/ 1569192 h 3960315"/>
              <a:gd name="connsiteX6163" fmla="*/ 1103682 w 3121079"/>
              <a:gd name="connsiteY6163" fmla="*/ 1527398 h 3960315"/>
              <a:gd name="connsiteX6164" fmla="*/ 1118663 w 3121079"/>
              <a:gd name="connsiteY6164" fmla="*/ 1516217 h 3960315"/>
              <a:gd name="connsiteX6165" fmla="*/ 1142820 w 3121079"/>
              <a:gd name="connsiteY6165" fmla="*/ 1471573 h 3960315"/>
              <a:gd name="connsiteX6166" fmla="*/ 1147864 w 3121079"/>
              <a:gd name="connsiteY6166" fmla="*/ 1465322 h 3960315"/>
              <a:gd name="connsiteX6167" fmla="*/ 1162974 w 3121079"/>
              <a:gd name="connsiteY6167" fmla="*/ 1455361 h 3960315"/>
              <a:gd name="connsiteX6168" fmla="*/ 1231383 w 3121079"/>
              <a:gd name="connsiteY6168" fmla="*/ 1427049 h 3960315"/>
              <a:gd name="connsiteX6169" fmla="*/ 1233628 w 3121079"/>
              <a:gd name="connsiteY6169" fmla="*/ 1429947 h 3960315"/>
              <a:gd name="connsiteX6170" fmla="*/ 1225552 w 3121079"/>
              <a:gd name="connsiteY6170" fmla="*/ 1438085 h 3960315"/>
              <a:gd name="connsiteX6171" fmla="*/ 1195317 w 3121079"/>
              <a:gd name="connsiteY6171" fmla="*/ 1451034 h 3960315"/>
              <a:gd name="connsiteX6172" fmla="*/ 1163700 w 3121079"/>
              <a:gd name="connsiteY6172" fmla="*/ 1474026 h 3960315"/>
              <a:gd name="connsiteX6173" fmla="*/ 1151442 w 3121079"/>
              <a:gd name="connsiteY6173" fmla="*/ 1485404 h 3960315"/>
              <a:gd name="connsiteX6174" fmla="*/ 1133623 w 3121079"/>
              <a:gd name="connsiteY6174" fmla="*/ 1507040 h 3960315"/>
              <a:gd name="connsiteX6175" fmla="*/ 1132709 w 3121079"/>
              <a:gd name="connsiteY6175" fmla="*/ 1502973 h 3960315"/>
              <a:gd name="connsiteX6176" fmla="*/ 1124222 w 3121079"/>
              <a:gd name="connsiteY6176" fmla="*/ 1506764 h 3960315"/>
              <a:gd name="connsiteX6177" fmla="*/ 1121194 w 3121079"/>
              <a:gd name="connsiteY6177" fmla="*/ 1531680 h 3960315"/>
              <a:gd name="connsiteX6178" fmla="*/ 1115724 w 3121079"/>
              <a:gd name="connsiteY6178" fmla="*/ 1555033 h 3960315"/>
              <a:gd name="connsiteX6179" fmla="*/ 1111973 w 3121079"/>
              <a:gd name="connsiteY6179" fmla="*/ 1567275 h 3960315"/>
              <a:gd name="connsiteX6180" fmla="*/ 1123006 w 3121079"/>
              <a:gd name="connsiteY6180" fmla="*/ 1560779 h 3960315"/>
              <a:gd name="connsiteX6181" fmla="*/ 1121040 w 3121079"/>
              <a:gd name="connsiteY6181" fmla="*/ 1567833 h 3960315"/>
              <a:gd name="connsiteX6182" fmla="*/ 1136059 w 3121079"/>
              <a:gd name="connsiteY6182" fmla="*/ 1562948 h 3960315"/>
              <a:gd name="connsiteX6183" fmla="*/ 1141569 w 3121079"/>
              <a:gd name="connsiteY6183" fmla="*/ 1561104 h 3960315"/>
              <a:gd name="connsiteX6184" fmla="*/ 1176838 w 3121079"/>
              <a:gd name="connsiteY6184" fmla="*/ 1557513 h 3960315"/>
              <a:gd name="connsiteX6185" fmla="*/ 1292895 w 3121079"/>
              <a:gd name="connsiteY6185" fmla="*/ 1531855 h 3960315"/>
              <a:gd name="connsiteX6186" fmla="*/ 1313440 w 3121079"/>
              <a:gd name="connsiteY6186" fmla="*/ 1519547 h 3960315"/>
              <a:gd name="connsiteX6187" fmla="*/ 1315208 w 3121079"/>
              <a:gd name="connsiteY6187" fmla="*/ 1515817 h 3960315"/>
              <a:gd name="connsiteX6188" fmla="*/ 1319868 w 3121079"/>
              <a:gd name="connsiteY6188" fmla="*/ 1509212 h 3960315"/>
              <a:gd name="connsiteX6189" fmla="*/ 1360886 w 3121079"/>
              <a:gd name="connsiteY6189" fmla="*/ 1473804 h 3960315"/>
              <a:gd name="connsiteX6190" fmla="*/ 1382194 w 3121079"/>
              <a:gd name="connsiteY6190" fmla="*/ 1466851 h 3960315"/>
              <a:gd name="connsiteX6191" fmla="*/ 1401869 w 3121079"/>
              <a:gd name="connsiteY6191" fmla="*/ 1453367 h 3960315"/>
              <a:gd name="connsiteX6192" fmla="*/ 1393507 w 3121079"/>
              <a:gd name="connsiteY6192" fmla="*/ 1454651 h 3960315"/>
              <a:gd name="connsiteX6193" fmla="*/ 1387733 w 3121079"/>
              <a:gd name="connsiteY6193" fmla="*/ 1453906 h 3960315"/>
              <a:gd name="connsiteX6194" fmla="*/ 1337085 w 3121079"/>
              <a:gd name="connsiteY6194" fmla="*/ 1451224 h 3960315"/>
              <a:gd name="connsiteX6195" fmla="*/ 1328389 w 3121079"/>
              <a:gd name="connsiteY6195" fmla="*/ 1449558 h 3960315"/>
              <a:gd name="connsiteX6196" fmla="*/ 1308452 w 3121079"/>
              <a:gd name="connsiteY6196" fmla="*/ 1445345 h 3960315"/>
              <a:gd name="connsiteX6197" fmla="*/ 1247142 w 3121079"/>
              <a:gd name="connsiteY6197" fmla="*/ 1422587 h 3960315"/>
              <a:gd name="connsiteX6198" fmla="*/ 1173877 w 3121079"/>
              <a:gd name="connsiteY6198" fmla="*/ 1380074 h 3960315"/>
              <a:gd name="connsiteX6199" fmla="*/ 1139293 w 3121079"/>
              <a:gd name="connsiteY6199" fmla="*/ 1340637 h 3960315"/>
              <a:gd name="connsiteX6200" fmla="*/ 1131220 w 3121079"/>
              <a:gd name="connsiteY6200" fmla="*/ 1337442 h 3960315"/>
              <a:gd name="connsiteX6201" fmla="*/ 1126075 w 3121079"/>
              <a:gd name="connsiteY6201" fmla="*/ 1331947 h 3960315"/>
              <a:gd name="connsiteX6202" fmla="*/ 1118550 w 3121079"/>
              <a:gd name="connsiteY6202" fmla="*/ 1324271 h 3960315"/>
              <a:gd name="connsiteX6203" fmla="*/ 1121172 w 3121079"/>
              <a:gd name="connsiteY6203" fmla="*/ 1316059 h 3960315"/>
              <a:gd name="connsiteX6204" fmla="*/ 1116464 w 3121079"/>
              <a:gd name="connsiteY6204" fmla="*/ 1318065 h 3960315"/>
              <a:gd name="connsiteX6205" fmla="*/ 1109681 w 3121079"/>
              <a:gd name="connsiteY6205" fmla="*/ 1306126 h 3960315"/>
              <a:gd name="connsiteX6206" fmla="*/ 1103283 w 3121079"/>
              <a:gd name="connsiteY6206" fmla="*/ 1293687 h 3960315"/>
              <a:gd name="connsiteX6207" fmla="*/ 1106723 w 3121079"/>
              <a:gd name="connsiteY6207" fmla="*/ 1290584 h 3960315"/>
              <a:gd name="connsiteX6208" fmla="*/ 1097234 w 3121079"/>
              <a:gd name="connsiteY6208" fmla="*/ 1277508 h 3960315"/>
              <a:gd name="connsiteX6209" fmla="*/ 1092958 w 3121079"/>
              <a:gd name="connsiteY6209" fmla="*/ 1265453 h 3960315"/>
              <a:gd name="connsiteX6210" fmla="*/ 1087562 w 3121079"/>
              <a:gd name="connsiteY6210" fmla="*/ 1264126 h 3960315"/>
              <a:gd name="connsiteX6211" fmla="*/ 1083363 w 3121079"/>
              <a:gd name="connsiteY6211" fmla="*/ 1251969 h 3960315"/>
              <a:gd name="connsiteX6212" fmla="*/ 1082669 w 3121079"/>
              <a:gd name="connsiteY6212" fmla="*/ 1249491 h 3960315"/>
              <a:gd name="connsiteX6213" fmla="*/ 1083297 w 3121079"/>
              <a:gd name="connsiteY6213" fmla="*/ 1235922 h 3960315"/>
              <a:gd name="connsiteX6214" fmla="*/ 1083009 w 3121079"/>
              <a:gd name="connsiteY6214" fmla="*/ 1228325 h 3960315"/>
              <a:gd name="connsiteX6215" fmla="*/ 1084350 w 3121079"/>
              <a:gd name="connsiteY6215" fmla="*/ 1212560 h 3960315"/>
              <a:gd name="connsiteX6216" fmla="*/ 1091759 w 3121079"/>
              <a:gd name="connsiteY6216" fmla="*/ 1209857 h 3960315"/>
              <a:gd name="connsiteX6217" fmla="*/ 1148375 w 3121079"/>
              <a:gd name="connsiteY6217" fmla="*/ 1215785 h 3960315"/>
              <a:gd name="connsiteX6218" fmla="*/ 1183341 w 3121079"/>
              <a:gd name="connsiteY6218" fmla="*/ 1217041 h 3960315"/>
              <a:gd name="connsiteX6219" fmla="*/ 1205157 w 3121079"/>
              <a:gd name="connsiteY6219" fmla="*/ 1217739 h 3960315"/>
              <a:gd name="connsiteX6220" fmla="*/ 1234915 w 3121079"/>
              <a:gd name="connsiteY6220" fmla="*/ 1214009 h 3960315"/>
              <a:gd name="connsiteX6221" fmla="*/ 1243272 w 3121079"/>
              <a:gd name="connsiteY6221" fmla="*/ 1210549 h 3960315"/>
              <a:gd name="connsiteX6222" fmla="*/ 1263297 w 3121079"/>
              <a:gd name="connsiteY6222" fmla="*/ 1214407 h 3960315"/>
              <a:gd name="connsiteX6223" fmla="*/ 1236513 w 3121079"/>
              <a:gd name="connsiteY6223" fmla="*/ 1195070 h 3960315"/>
              <a:gd name="connsiteX6224" fmla="*/ 1195251 w 3121079"/>
              <a:gd name="connsiteY6224" fmla="*/ 1160632 h 3960315"/>
              <a:gd name="connsiteX6225" fmla="*/ 1186715 w 3121079"/>
              <a:gd name="connsiteY6225" fmla="*/ 1143968 h 3960315"/>
              <a:gd name="connsiteX6226" fmla="*/ 1184396 w 3121079"/>
              <a:gd name="connsiteY6226" fmla="*/ 1137042 h 3960315"/>
              <a:gd name="connsiteX6227" fmla="*/ 1182042 w 3121079"/>
              <a:gd name="connsiteY6227" fmla="*/ 1129599 h 3960315"/>
              <a:gd name="connsiteX6228" fmla="*/ 1181525 w 3121079"/>
              <a:gd name="connsiteY6228" fmla="*/ 1121187 h 3960315"/>
              <a:gd name="connsiteX6229" fmla="*/ 1194251 w 3121079"/>
              <a:gd name="connsiteY6229" fmla="*/ 1075331 h 3960315"/>
              <a:gd name="connsiteX6230" fmla="*/ 1205797 w 3121079"/>
              <a:gd name="connsiteY6230" fmla="*/ 1076873 h 3960315"/>
              <a:gd name="connsiteX6231" fmla="*/ 1232561 w 3121079"/>
              <a:gd name="connsiteY6231" fmla="*/ 1067892 h 3960315"/>
              <a:gd name="connsiteX6232" fmla="*/ 1246674 w 3121079"/>
              <a:gd name="connsiteY6232" fmla="*/ 1071951 h 3960315"/>
              <a:gd name="connsiteX6233" fmla="*/ 1248517 w 3121079"/>
              <a:gd name="connsiteY6233" fmla="*/ 1071193 h 3960315"/>
              <a:gd name="connsiteX6234" fmla="*/ 1265822 w 3121079"/>
              <a:gd name="connsiteY6234" fmla="*/ 1074307 h 3960315"/>
              <a:gd name="connsiteX6235" fmla="*/ 1280874 w 3121079"/>
              <a:gd name="connsiteY6235" fmla="*/ 1063994 h 3960315"/>
              <a:gd name="connsiteX6236" fmla="*/ 1275458 w 3121079"/>
              <a:gd name="connsiteY6236" fmla="*/ 1062951 h 3960315"/>
              <a:gd name="connsiteX6237" fmla="*/ 1274031 w 3121079"/>
              <a:gd name="connsiteY6237" fmla="*/ 1052142 h 3960315"/>
              <a:gd name="connsiteX6238" fmla="*/ 1263979 w 3121079"/>
              <a:gd name="connsiteY6238" fmla="*/ 1029099 h 3960315"/>
              <a:gd name="connsiteX6239" fmla="*/ 1256992 w 3121079"/>
              <a:gd name="connsiteY6239" fmla="*/ 1010402 h 3960315"/>
              <a:gd name="connsiteX6240" fmla="*/ 1266202 w 3121079"/>
              <a:gd name="connsiteY6240" fmla="*/ 986072 h 3960315"/>
              <a:gd name="connsiteX6241" fmla="*/ 1274735 w 3121079"/>
              <a:gd name="connsiteY6241" fmla="*/ 977871 h 3960315"/>
              <a:gd name="connsiteX6242" fmla="*/ 1283951 w 3121079"/>
              <a:gd name="connsiteY6242" fmla="*/ 972170 h 3960315"/>
              <a:gd name="connsiteX6243" fmla="*/ 1335618 w 3121079"/>
              <a:gd name="connsiteY6243" fmla="*/ 969944 h 3960315"/>
              <a:gd name="connsiteX6244" fmla="*/ 907091 w 3121079"/>
              <a:gd name="connsiteY6244" fmla="*/ 962216 h 3960315"/>
              <a:gd name="connsiteX6245" fmla="*/ 905185 w 3121079"/>
              <a:gd name="connsiteY6245" fmla="*/ 962887 h 3960315"/>
              <a:gd name="connsiteX6246" fmla="*/ 906813 w 3121079"/>
              <a:gd name="connsiteY6246" fmla="*/ 963885 h 3960315"/>
              <a:gd name="connsiteX6247" fmla="*/ 907091 w 3121079"/>
              <a:gd name="connsiteY6247" fmla="*/ 962216 h 3960315"/>
              <a:gd name="connsiteX6248" fmla="*/ 681539 w 3121079"/>
              <a:gd name="connsiteY6248" fmla="*/ 953390 h 3960315"/>
              <a:gd name="connsiteX6249" fmla="*/ 682478 w 3121079"/>
              <a:gd name="connsiteY6249" fmla="*/ 954484 h 3960315"/>
              <a:gd name="connsiteX6250" fmla="*/ 681614 w 3121079"/>
              <a:gd name="connsiteY6250" fmla="*/ 954678 h 3960315"/>
              <a:gd name="connsiteX6251" fmla="*/ 681539 w 3121079"/>
              <a:gd name="connsiteY6251" fmla="*/ 953390 h 3960315"/>
              <a:gd name="connsiteX6252" fmla="*/ 671056 w 3121079"/>
              <a:gd name="connsiteY6252" fmla="*/ 952455 h 3960315"/>
              <a:gd name="connsiteX6253" fmla="*/ 681614 w 3121079"/>
              <a:gd name="connsiteY6253" fmla="*/ 954678 h 3960315"/>
              <a:gd name="connsiteX6254" fmla="*/ 683077 w 3121079"/>
              <a:gd name="connsiteY6254" fmla="*/ 955183 h 3960315"/>
              <a:gd name="connsiteX6255" fmla="*/ 682478 w 3121079"/>
              <a:gd name="connsiteY6255" fmla="*/ 954484 h 3960315"/>
              <a:gd name="connsiteX6256" fmla="*/ 683535 w 3121079"/>
              <a:gd name="connsiteY6256" fmla="*/ 954247 h 3960315"/>
              <a:gd name="connsiteX6257" fmla="*/ 681539 w 3121079"/>
              <a:gd name="connsiteY6257" fmla="*/ 953390 h 3960315"/>
              <a:gd name="connsiteX6258" fmla="*/ 671056 w 3121079"/>
              <a:gd name="connsiteY6258" fmla="*/ 952455 h 3960315"/>
              <a:gd name="connsiteX6259" fmla="*/ 899074 w 3121079"/>
              <a:gd name="connsiteY6259" fmla="*/ 950051 h 3960315"/>
              <a:gd name="connsiteX6260" fmla="*/ 928381 w 3121079"/>
              <a:gd name="connsiteY6260" fmla="*/ 953007 h 3960315"/>
              <a:gd name="connsiteX6261" fmla="*/ 921612 w 3121079"/>
              <a:gd name="connsiteY6261" fmla="*/ 967418 h 3960315"/>
              <a:gd name="connsiteX6262" fmla="*/ 830504 w 3121079"/>
              <a:gd name="connsiteY6262" fmla="*/ 1005874 h 3960315"/>
              <a:gd name="connsiteX6263" fmla="*/ 828457 w 3121079"/>
              <a:gd name="connsiteY6263" fmla="*/ 1005822 h 3960315"/>
              <a:gd name="connsiteX6264" fmla="*/ 830967 w 3121079"/>
              <a:gd name="connsiteY6264" fmla="*/ 1007080 h 3960315"/>
              <a:gd name="connsiteX6265" fmla="*/ 825341 w 3121079"/>
              <a:gd name="connsiteY6265" fmla="*/ 1013044 h 3960315"/>
              <a:gd name="connsiteX6266" fmla="*/ 812859 w 3121079"/>
              <a:gd name="connsiteY6266" fmla="*/ 1035677 h 3960315"/>
              <a:gd name="connsiteX6267" fmla="*/ 802917 w 3121079"/>
              <a:gd name="connsiteY6267" fmla="*/ 1051814 h 3960315"/>
              <a:gd name="connsiteX6268" fmla="*/ 825376 w 3121079"/>
              <a:gd name="connsiteY6268" fmla="*/ 1062338 h 3960315"/>
              <a:gd name="connsiteX6269" fmla="*/ 824521 w 3121079"/>
              <a:gd name="connsiteY6269" fmla="*/ 1064455 h 3960315"/>
              <a:gd name="connsiteX6270" fmla="*/ 847790 w 3121079"/>
              <a:gd name="connsiteY6270" fmla="*/ 1059567 h 3960315"/>
              <a:gd name="connsiteX6271" fmla="*/ 889227 w 3121079"/>
              <a:gd name="connsiteY6271" fmla="*/ 1040212 h 3960315"/>
              <a:gd name="connsiteX6272" fmla="*/ 902746 w 3121079"/>
              <a:gd name="connsiteY6272" fmla="*/ 1028172 h 3960315"/>
              <a:gd name="connsiteX6273" fmla="*/ 905211 w 3121079"/>
              <a:gd name="connsiteY6273" fmla="*/ 1023998 h 3960315"/>
              <a:gd name="connsiteX6274" fmla="*/ 923977 w 3121079"/>
              <a:gd name="connsiteY6274" fmla="*/ 1014972 h 3960315"/>
              <a:gd name="connsiteX6275" fmla="*/ 935520 w 3121079"/>
              <a:gd name="connsiteY6275" fmla="*/ 1011003 h 3960315"/>
              <a:gd name="connsiteX6276" fmla="*/ 936454 w 3121079"/>
              <a:gd name="connsiteY6276" fmla="*/ 1009162 h 3960315"/>
              <a:gd name="connsiteX6277" fmla="*/ 944798 w 3121079"/>
              <a:gd name="connsiteY6277" fmla="*/ 1005329 h 3960315"/>
              <a:gd name="connsiteX6278" fmla="*/ 954665 w 3121079"/>
              <a:gd name="connsiteY6278" fmla="*/ 993913 h 3960315"/>
              <a:gd name="connsiteX6279" fmla="*/ 966435 w 3121079"/>
              <a:gd name="connsiteY6279" fmla="*/ 981535 h 3960315"/>
              <a:gd name="connsiteX6280" fmla="*/ 966475 w 3121079"/>
              <a:gd name="connsiteY6280" fmla="*/ 977688 h 3960315"/>
              <a:gd name="connsiteX6281" fmla="*/ 975106 w 3121079"/>
              <a:gd name="connsiteY6281" fmla="*/ 976078 h 3960315"/>
              <a:gd name="connsiteX6282" fmla="*/ 1014595 w 3121079"/>
              <a:gd name="connsiteY6282" fmla="*/ 977977 h 3960315"/>
              <a:gd name="connsiteX6283" fmla="*/ 992703 w 3121079"/>
              <a:gd name="connsiteY6283" fmla="*/ 986510 h 3960315"/>
              <a:gd name="connsiteX6284" fmla="*/ 963428 w 3121079"/>
              <a:gd name="connsiteY6284" fmla="*/ 1016541 h 3960315"/>
              <a:gd name="connsiteX6285" fmla="*/ 964520 w 3121079"/>
              <a:gd name="connsiteY6285" fmla="*/ 1012527 h 3960315"/>
              <a:gd name="connsiteX6286" fmla="*/ 965939 w 3121079"/>
              <a:gd name="connsiteY6286" fmla="*/ 1012452 h 3960315"/>
              <a:gd name="connsiteX6287" fmla="*/ 965703 w 3121079"/>
              <a:gd name="connsiteY6287" fmla="*/ 1012224 h 3960315"/>
              <a:gd name="connsiteX6288" fmla="*/ 965703 w 3121079"/>
              <a:gd name="connsiteY6288" fmla="*/ 1012224 h 3960315"/>
              <a:gd name="connsiteX6289" fmla="*/ 965705 w 3121079"/>
              <a:gd name="connsiteY6289" fmla="*/ 1012223 h 3960315"/>
              <a:gd name="connsiteX6290" fmla="*/ 965703 w 3121079"/>
              <a:gd name="connsiteY6290" fmla="*/ 1012222 h 3960315"/>
              <a:gd name="connsiteX6291" fmla="*/ 965690 w 3121079"/>
              <a:gd name="connsiteY6291" fmla="*/ 1011771 h 3960315"/>
              <a:gd name="connsiteX6292" fmla="*/ 965330 w 3121079"/>
              <a:gd name="connsiteY6292" fmla="*/ 1011861 h 3960315"/>
              <a:gd name="connsiteX6293" fmla="*/ 965330 w 3121079"/>
              <a:gd name="connsiteY6293" fmla="*/ 1011861 h 3960315"/>
              <a:gd name="connsiteX6294" fmla="*/ 965330 w 3121079"/>
              <a:gd name="connsiteY6294" fmla="*/ 1011861 h 3960315"/>
              <a:gd name="connsiteX6295" fmla="*/ 965328 w 3121079"/>
              <a:gd name="connsiteY6295" fmla="*/ 1011861 h 3960315"/>
              <a:gd name="connsiteX6296" fmla="*/ 964740 w 3121079"/>
              <a:gd name="connsiteY6296" fmla="*/ 1009782 h 3960315"/>
              <a:gd name="connsiteX6297" fmla="*/ 958249 w 3121079"/>
              <a:gd name="connsiteY6297" fmla="*/ 1006633 h 3960315"/>
              <a:gd name="connsiteX6298" fmla="*/ 954589 w 3121079"/>
              <a:gd name="connsiteY6298" fmla="*/ 1009744 h 3960315"/>
              <a:gd name="connsiteX6299" fmla="*/ 962495 w 3121079"/>
              <a:gd name="connsiteY6299" fmla="*/ 1037699 h 3960315"/>
              <a:gd name="connsiteX6300" fmla="*/ 959569 w 3121079"/>
              <a:gd name="connsiteY6300" fmla="*/ 1057174 h 3960315"/>
              <a:gd name="connsiteX6301" fmla="*/ 956383 w 3121079"/>
              <a:gd name="connsiteY6301" fmla="*/ 1063658 h 3960315"/>
              <a:gd name="connsiteX6302" fmla="*/ 952358 w 3121079"/>
              <a:gd name="connsiteY6302" fmla="*/ 1079447 h 3960315"/>
              <a:gd name="connsiteX6303" fmla="*/ 954298 w 3121079"/>
              <a:gd name="connsiteY6303" fmla="*/ 1092557 h 3960315"/>
              <a:gd name="connsiteX6304" fmla="*/ 954916 w 3121079"/>
              <a:gd name="connsiteY6304" fmla="*/ 1104636 h 3960315"/>
              <a:gd name="connsiteX6305" fmla="*/ 951582 w 3121079"/>
              <a:gd name="connsiteY6305" fmla="*/ 1109077 h 3960315"/>
              <a:gd name="connsiteX6306" fmla="*/ 949741 w 3121079"/>
              <a:gd name="connsiteY6306" fmla="*/ 1109835 h 3960315"/>
              <a:gd name="connsiteX6307" fmla="*/ 955279 w 3121079"/>
              <a:gd name="connsiteY6307" fmla="*/ 1112063 h 3960315"/>
              <a:gd name="connsiteX6308" fmla="*/ 982445 w 3121079"/>
              <a:gd name="connsiteY6308" fmla="*/ 1125167 h 3960315"/>
              <a:gd name="connsiteX6309" fmla="*/ 1003396 w 3121079"/>
              <a:gd name="connsiteY6309" fmla="*/ 1086900 h 3960315"/>
              <a:gd name="connsiteX6310" fmla="*/ 1007270 w 3121079"/>
              <a:gd name="connsiteY6310" fmla="*/ 1080815 h 3960315"/>
              <a:gd name="connsiteX6311" fmla="*/ 1007651 w 3121079"/>
              <a:gd name="connsiteY6311" fmla="*/ 1074171 h 3960315"/>
              <a:gd name="connsiteX6312" fmla="*/ 1015285 w 3121079"/>
              <a:gd name="connsiteY6312" fmla="*/ 1054565 h 3960315"/>
              <a:gd name="connsiteX6313" fmla="*/ 1029092 w 3121079"/>
              <a:gd name="connsiteY6313" fmla="*/ 1067464 h 3960315"/>
              <a:gd name="connsiteX6314" fmla="*/ 1030135 w 3121079"/>
              <a:gd name="connsiteY6314" fmla="*/ 1070551 h 3960315"/>
              <a:gd name="connsiteX6315" fmla="*/ 1013100 w 3121079"/>
              <a:gd name="connsiteY6315" fmla="*/ 1087883 h 3960315"/>
              <a:gd name="connsiteX6316" fmla="*/ 1026616 w 3121079"/>
              <a:gd name="connsiteY6316" fmla="*/ 1092430 h 3960315"/>
              <a:gd name="connsiteX6317" fmla="*/ 1020990 w 3121079"/>
              <a:gd name="connsiteY6317" fmla="*/ 1111949 h 3960315"/>
              <a:gd name="connsiteX6318" fmla="*/ 1012466 w 3121079"/>
              <a:gd name="connsiteY6318" fmla="*/ 1125819 h 3960315"/>
              <a:gd name="connsiteX6319" fmla="*/ 1005909 w 3121079"/>
              <a:gd name="connsiteY6319" fmla="*/ 1126775 h 3960315"/>
              <a:gd name="connsiteX6320" fmla="*/ 1005142 w 3121079"/>
              <a:gd name="connsiteY6320" fmla="*/ 1133649 h 3960315"/>
              <a:gd name="connsiteX6321" fmla="*/ 989545 w 3121079"/>
              <a:gd name="connsiteY6321" fmla="*/ 1141678 h 3960315"/>
              <a:gd name="connsiteX6322" fmla="*/ 976414 w 3121079"/>
              <a:gd name="connsiteY6322" fmla="*/ 1146104 h 3960315"/>
              <a:gd name="connsiteX6323" fmla="*/ 971726 w 3121079"/>
              <a:gd name="connsiteY6323" fmla="*/ 1142305 h 3960315"/>
              <a:gd name="connsiteX6324" fmla="*/ 971956 w 3121079"/>
              <a:gd name="connsiteY6324" fmla="*/ 1146116 h 3960315"/>
              <a:gd name="connsiteX6325" fmla="*/ 965204 w 3121079"/>
              <a:gd name="connsiteY6325" fmla="*/ 1150098 h 3960315"/>
              <a:gd name="connsiteX6326" fmla="*/ 933462 w 3121079"/>
              <a:gd name="connsiteY6326" fmla="*/ 1102005 h 3960315"/>
              <a:gd name="connsiteX6327" fmla="*/ 939889 w 3121079"/>
              <a:gd name="connsiteY6327" fmla="*/ 1093016 h 3960315"/>
              <a:gd name="connsiteX6328" fmla="*/ 931631 w 3121079"/>
              <a:gd name="connsiteY6328" fmla="*/ 1089326 h 3960315"/>
              <a:gd name="connsiteX6329" fmla="*/ 949109 w 3121079"/>
              <a:gd name="connsiteY6329" fmla="*/ 1070021 h 3960315"/>
              <a:gd name="connsiteX6330" fmla="*/ 936330 w 3121079"/>
              <a:gd name="connsiteY6330" fmla="*/ 1075696 h 3960315"/>
              <a:gd name="connsiteX6331" fmla="*/ 936220 w 3121079"/>
              <a:gd name="connsiteY6331" fmla="*/ 1047452 h 3960315"/>
              <a:gd name="connsiteX6332" fmla="*/ 937658 w 3121079"/>
              <a:gd name="connsiteY6332" fmla="*/ 1040264 h 3960315"/>
              <a:gd name="connsiteX6333" fmla="*/ 942883 w 3121079"/>
              <a:gd name="connsiteY6333" fmla="*/ 1032452 h 3960315"/>
              <a:gd name="connsiteX6334" fmla="*/ 949180 w 3121079"/>
              <a:gd name="connsiteY6334" fmla="*/ 1024975 h 3960315"/>
              <a:gd name="connsiteX6335" fmla="*/ 952633 w 3121079"/>
              <a:gd name="connsiteY6335" fmla="*/ 1017263 h 3960315"/>
              <a:gd name="connsiteX6336" fmla="*/ 945154 w 3121079"/>
              <a:gd name="connsiteY6336" fmla="*/ 1019506 h 3960315"/>
              <a:gd name="connsiteX6337" fmla="*/ 942796 w 3121079"/>
              <a:gd name="connsiteY6337" fmla="*/ 1019392 h 3960315"/>
              <a:gd name="connsiteX6338" fmla="*/ 940758 w 3121079"/>
              <a:gd name="connsiteY6338" fmla="*/ 1019366 h 3960315"/>
              <a:gd name="connsiteX6339" fmla="*/ 930320 w 3121079"/>
              <a:gd name="connsiteY6339" fmla="*/ 1029061 h 3960315"/>
              <a:gd name="connsiteX6340" fmla="*/ 928354 w 3121079"/>
              <a:gd name="connsiteY6340" fmla="*/ 1031364 h 3960315"/>
              <a:gd name="connsiteX6341" fmla="*/ 920254 w 3121079"/>
              <a:gd name="connsiteY6341" fmla="*/ 1038871 h 3960315"/>
              <a:gd name="connsiteX6342" fmla="*/ 917189 w 3121079"/>
              <a:gd name="connsiteY6342" fmla="*/ 1044803 h 3960315"/>
              <a:gd name="connsiteX6343" fmla="*/ 896196 w 3121079"/>
              <a:gd name="connsiteY6343" fmla="*/ 1059354 h 3960315"/>
              <a:gd name="connsiteX6344" fmla="*/ 799170 w 3121079"/>
              <a:gd name="connsiteY6344" fmla="*/ 1071810 h 3960315"/>
              <a:gd name="connsiteX6345" fmla="*/ 791880 w 3121079"/>
              <a:gd name="connsiteY6345" fmla="*/ 1070326 h 3960315"/>
              <a:gd name="connsiteX6346" fmla="*/ 793351 w 3121079"/>
              <a:gd name="connsiteY6346" fmla="*/ 1059145 h 3960315"/>
              <a:gd name="connsiteX6347" fmla="*/ 777281 w 3121079"/>
              <a:gd name="connsiteY6347" fmla="*/ 1055482 h 3960315"/>
              <a:gd name="connsiteX6348" fmla="*/ 781892 w 3121079"/>
              <a:gd name="connsiteY6348" fmla="*/ 1037130 h 3960315"/>
              <a:gd name="connsiteX6349" fmla="*/ 787898 w 3121079"/>
              <a:gd name="connsiteY6349" fmla="*/ 1033595 h 3960315"/>
              <a:gd name="connsiteX6350" fmla="*/ 794826 w 3121079"/>
              <a:gd name="connsiteY6350" fmla="*/ 1023336 h 3960315"/>
              <a:gd name="connsiteX6351" fmla="*/ 797056 w 3121079"/>
              <a:gd name="connsiteY6351" fmla="*/ 1018190 h 3960315"/>
              <a:gd name="connsiteX6352" fmla="*/ 797059 w 3121079"/>
              <a:gd name="connsiteY6352" fmla="*/ 1018189 h 3960315"/>
              <a:gd name="connsiteX6353" fmla="*/ 797056 w 3121079"/>
              <a:gd name="connsiteY6353" fmla="*/ 1018188 h 3960315"/>
              <a:gd name="connsiteX6354" fmla="*/ 804749 w 3121079"/>
              <a:gd name="connsiteY6354" fmla="*/ 1006326 h 3960315"/>
              <a:gd name="connsiteX6355" fmla="*/ 813714 w 3121079"/>
              <a:gd name="connsiteY6355" fmla="*/ 992814 h 3960315"/>
              <a:gd name="connsiteX6356" fmla="*/ 826123 w 3121079"/>
              <a:gd name="connsiteY6356" fmla="*/ 980488 h 3960315"/>
              <a:gd name="connsiteX6357" fmla="*/ 835099 w 3121079"/>
              <a:gd name="connsiteY6357" fmla="*/ 982238 h 3960315"/>
              <a:gd name="connsiteX6358" fmla="*/ 868790 w 3121079"/>
              <a:gd name="connsiteY6358" fmla="*/ 957251 h 3960315"/>
              <a:gd name="connsiteX6359" fmla="*/ 899074 w 3121079"/>
              <a:gd name="connsiteY6359" fmla="*/ 950051 h 3960315"/>
              <a:gd name="connsiteX6360" fmla="*/ 1133281 w 3121079"/>
              <a:gd name="connsiteY6360" fmla="*/ 941922 h 3960315"/>
              <a:gd name="connsiteX6361" fmla="*/ 1134938 w 3121079"/>
              <a:gd name="connsiteY6361" fmla="*/ 942327 h 3960315"/>
              <a:gd name="connsiteX6362" fmla="*/ 1133927 w 3121079"/>
              <a:gd name="connsiteY6362" fmla="*/ 943897 h 3960315"/>
              <a:gd name="connsiteX6363" fmla="*/ 1133281 w 3121079"/>
              <a:gd name="connsiteY6363" fmla="*/ 941922 h 3960315"/>
              <a:gd name="connsiteX6364" fmla="*/ 617519 w 3121079"/>
              <a:gd name="connsiteY6364" fmla="*/ 939003 h 3960315"/>
              <a:gd name="connsiteX6365" fmla="*/ 618164 w 3121079"/>
              <a:gd name="connsiteY6365" fmla="*/ 939115 h 3960315"/>
              <a:gd name="connsiteX6366" fmla="*/ 618165 w 3121079"/>
              <a:gd name="connsiteY6366" fmla="*/ 939117 h 3960315"/>
              <a:gd name="connsiteX6367" fmla="*/ 616058 w 3121079"/>
              <a:gd name="connsiteY6367" fmla="*/ 940811 h 3960315"/>
              <a:gd name="connsiteX6368" fmla="*/ 616058 w 3121079"/>
              <a:gd name="connsiteY6368" fmla="*/ 940811 h 3960315"/>
              <a:gd name="connsiteX6369" fmla="*/ 617509 w 3121079"/>
              <a:gd name="connsiteY6369" fmla="*/ 939005 h 3960315"/>
              <a:gd name="connsiteX6370" fmla="*/ 617514 w 3121079"/>
              <a:gd name="connsiteY6370" fmla="*/ 939007 h 3960315"/>
              <a:gd name="connsiteX6371" fmla="*/ 518470 w 3121079"/>
              <a:gd name="connsiteY6371" fmla="*/ 935334 h 3960315"/>
              <a:gd name="connsiteX6372" fmla="*/ 537162 w 3121079"/>
              <a:gd name="connsiteY6372" fmla="*/ 935362 h 3960315"/>
              <a:gd name="connsiteX6373" fmla="*/ 526212 w 3121079"/>
              <a:gd name="connsiteY6373" fmla="*/ 954360 h 3960315"/>
              <a:gd name="connsiteX6374" fmla="*/ 594850 w 3121079"/>
              <a:gd name="connsiteY6374" fmla="*/ 1018081 h 3960315"/>
              <a:gd name="connsiteX6375" fmla="*/ 596323 w 3121079"/>
              <a:gd name="connsiteY6375" fmla="*/ 1020850 h 3960315"/>
              <a:gd name="connsiteX6376" fmla="*/ 617981 w 3121079"/>
              <a:gd name="connsiteY6376" fmla="*/ 1022276 h 3960315"/>
              <a:gd name="connsiteX6377" fmla="*/ 625114 w 3121079"/>
              <a:gd name="connsiteY6377" fmla="*/ 1031733 h 3960315"/>
              <a:gd name="connsiteX6378" fmla="*/ 632167 w 3121079"/>
              <a:gd name="connsiteY6378" fmla="*/ 1024601 h 3960315"/>
              <a:gd name="connsiteX6379" fmla="*/ 650772 w 3121079"/>
              <a:gd name="connsiteY6379" fmla="*/ 1012225 h 3960315"/>
              <a:gd name="connsiteX6380" fmla="*/ 749378 w 3121079"/>
              <a:gd name="connsiteY6380" fmla="*/ 978552 h 3960315"/>
              <a:gd name="connsiteX6381" fmla="*/ 783602 w 3121079"/>
              <a:gd name="connsiteY6381" fmla="*/ 975663 h 3960315"/>
              <a:gd name="connsiteX6382" fmla="*/ 788637 w 3121079"/>
              <a:gd name="connsiteY6382" fmla="*/ 979458 h 3960315"/>
              <a:gd name="connsiteX6383" fmla="*/ 791796 w 3121079"/>
              <a:gd name="connsiteY6383" fmla="*/ 983768 h 3960315"/>
              <a:gd name="connsiteX6384" fmla="*/ 766113 w 3121079"/>
              <a:gd name="connsiteY6384" fmla="*/ 986959 h 3960315"/>
              <a:gd name="connsiteX6385" fmla="*/ 765420 w 3121079"/>
              <a:gd name="connsiteY6385" fmla="*/ 986048 h 3960315"/>
              <a:gd name="connsiteX6386" fmla="*/ 765413 w 3121079"/>
              <a:gd name="connsiteY6386" fmla="*/ 986052 h 3960315"/>
              <a:gd name="connsiteX6387" fmla="*/ 765409 w 3121079"/>
              <a:gd name="connsiteY6387" fmla="*/ 986046 h 3960315"/>
              <a:gd name="connsiteX6388" fmla="*/ 765408 w 3121079"/>
              <a:gd name="connsiteY6388" fmla="*/ 986045 h 3960315"/>
              <a:gd name="connsiteX6389" fmla="*/ 765407 w 3121079"/>
              <a:gd name="connsiteY6389" fmla="*/ 986046 h 3960315"/>
              <a:gd name="connsiteX6390" fmla="*/ 764839 w 3121079"/>
              <a:gd name="connsiteY6390" fmla="*/ 986352 h 3960315"/>
              <a:gd name="connsiteX6391" fmla="*/ 764844 w 3121079"/>
              <a:gd name="connsiteY6391" fmla="*/ 986354 h 3960315"/>
              <a:gd name="connsiteX6392" fmla="*/ 745977 w 3121079"/>
              <a:gd name="connsiteY6392" fmla="*/ 991647 h 3960315"/>
              <a:gd name="connsiteX6393" fmla="*/ 726772 w 3121079"/>
              <a:gd name="connsiteY6393" fmla="*/ 994904 h 3960315"/>
              <a:gd name="connsiteX6394" fmla="*/ 711020 w 3121079"/>
              <a:gd name="connsiteY6394" fmla="*/ 997395 h 3960315"/>
              <a:gd name="connsiteX6395" fmla="*/ 701796 w 3121079"/>
              <a:gd name="connsiteY6395" fmla="*/ 997773 h 3960315"/>
              <a:gd name="connsiteX6396" fmla="*/ 691838 w 3121079"/>
              <a:gd name="connsiteY6396" fmla="*/ 1004417 h 3960315"/>
              <a:gd name="connsiteX6397" fmla="*/ 644633 w 3121079"/>
              <a:gd name="connsiteY6397" fmla="*/ 1033081 h 3960315"/>
              <a:gd name="connsiteX6398" fmla="*/ 639444 w 3121079"/>
              <a:gd name="connsiteY6398" fmla="*/ 1030862 h 3960315"/>
              <a:gd name="connsiteX6399" fmla="*/ 630531 w 3121079"/>
              <a:gd name="connsiteY6399" fmla="*/ 1034471 h 3960315"/>
              <a:gd name="connsiteX6400" fmla="*/ 622308 w 3121079"/>
              <a:gd name="connsiteY6400" fmla="*/ 1045784 h 3960315"/>
              <a:gd name="connsiteX6401" fmla="*/ 614873 w 3121079"/>
              <a:gd name="connsiteY6401" fmla="*/ 1050900 h 3960315"/>
              <a:gd name="connsiteX6402" fmla="*/ 601939 w 3121079"/>
              <a:gd name="connsiteY6402" fmla="*/ 1058603 h 3960315"/>
              <a:gd name="connsiteX6403" fmla="*/ 595208 w 3121079"/>
              <a:gd name="connsiteY6403" fmla="*/ 1055933 h 3960315"/>
              <a:gd name="connsiteX6404" fmla="*/ 591664 w 3121079"/>
              <a:gd name="connsiteY6404" fmla="*/ 1067597 h 3960315"/>
              <a:gd name="connsiteX6405" fmla="*/ 586217 w 3121079"/>
              <a:gd name="connsiteY6405" fmla="*/ 1072001 h 3960315"/>
              <a:gd name="connsiteX6406" fmla="*/ 584170 w 3121079"/>
              <a:gd name="connsiteY6406" fmla="*/ 1071952 h 3960315"/>
              <a:gd name="connsiteX6407" fmla="*/ 574910 w 3121079"/>
              <a:gd name="connsiteY6407" fmla="*/ 1081117 h 3960315"/>
              <a:gd name="connsiteX6408" fmla="*/ 542766 w 3121079"/>
              <a:gd name="connsiteY6408" fmla="*/ 1097801 h 3960315"/>
              <a:gd name="connsiteX6409" fmla="*/ 545023 w 3121079"/>
              <a:gd name="connsiteY6409" fmla="*/ 1133295 h 3960315"/>
              <a:gd name="connsiteX6410" fmla="*/ 577822 w 3121079"/>
              <a:gd name="connsiteY6410" fmla="*/ 1139803 h 3960315"/>
              <a:gd name="connsiteX6411" fmla="*/ 712272 w 3121079"/>
              <a:gd name="connsiteY6411" fmla="*/ 1104829 h 3960315"/>
              <a:gd name="connsiteX6412" fmla="*/ 751081 w 3121079"/>
              <a:gd name="connsiteY6412" fmla="*/ 1078238 h 3960315"/>
              <a:gd name="connsiteX6413" fmla="*/ 755275 w 3121079"/>
              <a:gd name="connsiteY6413" fmla="*/ 1074417 h 3960315"/>
              <a:gd name="connsiteX6414" fmla="*/ 756603 w 3121079"/>
              <a:gd name="connsiteY6414" fmla="*/ 1065988 h 3960315"/>
              <a:gd name="connsiteX6415" fmla="*/ 764248 w 3121079"/>
              <a:gd name="connsiteY6415" fmla="*/ 1072989 h 3960315"/>
              <a:gd name="connsiteX6416" fmla="*/ 753852 w 3121079"/>
              <a:gd name="connsiteY6416" fmla="*/ 1086045 h 3960315"/>
              <a:gd name="connsiteX6417" fmla="*/ 747679 w 3121079"/>
              <a:gd name="connsiteY6417" fmla="*/ 1098780 h 3960315"/>
              <a:gd name="connsiteX6418" fmla="*/ 727398 w 3121079"/>
              <a:gd name="connsiteY6418" fmla="*/ 1107120 h 3960315"/>
              <a:gd name="connsiteX6419" fmla="*/ 717820 w 3121079"/>
              <a:gd name="connsiteY6419" fmla="*/ 1108280 h 3960315"/>
              <a:gd name="connsiteX6420" fmla="*/ 713190 w 3121079"/>
              <a:gd name="connsiteY6420" fmla="*/ 1112032 h 3960315"/>
              <a:gd name="connsiteX6421" fmla="*/ 720941 w 3121079"/>
              <a:gd name="connsiteY6421" fmla="*/ 1115897 h 3960315"/>
              <a:gd name="connsiteX6422" fmla="*/ 709937 w 3121079"/>
              <a:gd name="connsiteY6422" fmla="*/ 1119191 h 3960315"/>
              <a:gd name="connsiteX6423" fmla="*/ 691968 w 3121079"/>
              <a:gd name="connsiteY6423" fmla="*/ 1131134 h 3960315"/>
              <a:gd name="connsiteX6424" fmla="*/ 692029 w 3121079"/>
              <a:gd name="connsiteY6424" fmla="*/ 1145921 h 3960315"/>
              <a:gd name="connsiteX6425" fmla="*/ 674638 w 3121079"/>
              <a:gd name="connsiteY6425" fmla="*/ 1172037 h 3960315"/>
              <a:gd name="connsiteX6426" fmla="*/ 667579 w 3121079"/>
              <a:gd name="connsiteY6426" fmla="*/ 1177185 h 3960315"/>
              <a:gd name="connsiteX6427" fmla="*/ 664494 w 3121079"/>
              <a:gd name="connsiteY6427" fmla="*/ 1180671 h 3960315"/>
              <a:gd name="connsiteX6428" fmla="*/ 671682 w 3121079"/>
              <a:gd name="connsiteY6428" fmla="*/ 1183094 h 3960315"/>
              <a:gd name="connsiteX6429" fmla="*/ 669632 w 3121079"/>
              <a:gd name="connsiteY6429" fmla="*/ 1191449 h 3960315"/>
              <a:gd name="connsiteX6430" fmla="*/ 667097 w 3121079"/>
              <a:gd name="connsiteY6430" fmla="*/ 1200693 h 3960315"/>
              <a:gd name="connsiteX6431" fmla="*/ 676588 w 3121079"/>
              <a:gd name="connsiteY6431" fmla="*/ 1227980 h 3960315"/>
              <a:gd name="connsiteX6432" fmla="*/ 697051 w 3121079"/>
              <a:gd name="connsiteY6432" fmla="*/ 1205119 h 3960315"/>
              <a:gd name="connsiteX6433" fmla="*/ 704649 w 3121079"/>
              <a:gd name="connsiteY6433" fmla="*/ 1194395 h 3960315"/>
              <a:gd name="connsiteX6434" fmla="*/ 712174 w 3121079"/>
              <a:gd name="connsiteY6434" fmla="*/ 1189623 h 3960315"/>
              <a:gd name="connsiteX6435" fmla="*/ 716440 w 3121079"/>
              <a:gd name="connsiteY6435" fmla="*/ 1182535 h 3960315"/>
              <a:gd name="connsiteX6436" fmla="*/ 770550 w 3121079"/>
              <a:gd name="connsiteY6436" fmla="*/ 1211160 h 3960315"/>
              <a:gd name="connsiteX6437" fmla="*/ 766754 w 3121079"/>
              <a:gd name="connsiteY6437" fmla="*/ 1215366 h 3960315"/>
              <a:gd name="connsiteX6438" fmla="*/ 772670 w 3121079"/>
              <a:gd name="connsiteY6438" fmla="*/ 1217069 h 3960315"/>
              <a:gd name="connsiteX6439" fmla="*/ 778405 w 3121079"/>
              <a:gd name="connsiteY6439" fmla="*/ 1235073 h 3960315"/>
              <a:gd name="connsiteX6440" fmla="*/ 788876 w 3121079"/>
              <a:gd name="connsiteY6440" fmla="*/ 1272973 h 3960315"/>
              <a:gd name="connsiteX6441" fmla="*/ 794880 w 3121079"/>
              <a:gd name="connsiteY6441" fmla="*/ 1306813 h 3960315"/>
              <a:gd name="connsiteX6442" fmla="*/ 795611 w 3121079"/>
              <a:gd name="connsiteY6442" fmla="*/ 1324708 h 3960315"/>
              <a:gd name="connsiteX6443" fmla="*/ 799697 w 3121079"/>
              <a:gd name="connsiteY6443" fmla="*/ 1330911 h 3960315"/>
              <a:gd name="connsiteX6444" fmla="*/ 800433 w 3121079"/>
              <a:gd name="connsiteY6444" fmla="*/ 1331315 h 3960315"/>
              <a:gd name="connsiteX6445" fmla="*/ 800226 w 3121079"/>
              <a:gd name="connsiteY6445" fmla="*/ 1331686 h 3960315"/>
              <a:gd name="connsiteX6446" fmla="*/ 796002 w 3121079"/>
              <a:gd name="connsiteY6446" fmla="*/ 1351223 h 3960315"/>
              <a:gd name="connsiteX6447" fmla="*/ 798991 w 3121079"/>
              <a:gd name="connsiteY6447" fmla="*/ 1362780 h 3960315"/>
              <a:gd name="connsiteX6448" fmla="*/ 795757 w 3121079"/>
              <a:gd name="connsiteY6448" fmla="*/ 1369424 h 3960315"/>
              <a:gd name="connsiteX6449" fmla="*/ 795755 w 3121079"/>
              <a:gd name="connsiteY6449" fmla="*/ 1381737 h 3960315"/>
              <a:gd name="connsiteX6450" fmla="*/ 788077 w 3121079"/>
              <a:gd name="connsiteY6450" fmla="*/ 1389066 h 3960315"/>
              <a:gd name="connsiteX6451" fmla="*/ 784996 w 3121079"/>
              <a:gd name="connsiteY6451" fmla="*/ 1411778 h 3960315"/>
              <a:gd name="connsiteX6452" fmla="*/ 780671 w 3121079"/>
              <a:gd name="connsiteY6452" fmla="*/ 1431232 h 3960315"/>
              <a:gd name="connsiteX6453" fmla="*/ 747703 w 3121079"/>
              <a:gd name="connsiteY6453" fmla="*/ 1510052 h 3960315"/>
              <a:gd name="connsiteX6454" fmla="*/ 745307 w 3121079"/>
              <a:gd name="connsiteY6454" fmla="*/ 1515929 h 3960315"/>
              <a:gd name="connsiteX6455" fmla="*/ 751717 w 3121079"/>
              <a:gd name="connsiteY6455" fmla="*/ 1505993 h 3960315"/>
              <a:gd name="connsiteX6456" fmla="*/ 780087 w 3121079"/>
              <a:gd name="connsiteY6456" fmla="*/ 1482987 h 3960315"/>
              <a:gd name="connsiteX6457" fmla="*/ 796678 w 3121079"/>
              <a:gd name="connsiteY6457" fmla="*/ 1466900 h 3960315"/>
              <a:gd name="connsiteX6458" fmla="*/ 799897 w 3121079"/>
              <a:gd name="connsiteY6458" fmla="*/ 1467458 h 3960315"/>
              <a:gd name="connsiteX6459" fmla="*/ 802602 w 3121079"/>
              <a:gd name="connsiteY6459" fmla="*/ 1461774 h 3960315"/>
              <a:gd name="connsiteX6460" fmla="*/ 821347 w 3121079"/>
              <a:gd name="connsiteY6460" fmla="*/ 1452611 h 3960315"/>
              <a:gd name="connsiteX6461" fmla="*/ 835050 w 3121079"/>
              <a:gd name="connsiteY6461" fmla="*/ 1448245 h 3960315"/>
              <a:gd name="connsiteX6462" fmla="*/ 843015 w 3121079"/>
              <a:gd name="connsiteY6462" fmla="*/ 1445383 h 3960315"/>
              <a:gd name="connsiteX6463" fmla="*/ 844057 w 3121079"/>
              <a:gd name="connsiteY6463" fmla="*/ 1439629 h 3960315"/>
              <a:gd name="connsiteX6464" fmla="*/ 852851 w 3121079"/>
              <a:gd name="connsiteY6464" fmla="*/ 1436189 h 3960315"/>
              <a:gd name="connsiteX6465" fmla="*/ 864013 w 3121079"/>
              <a:gd name="connsiteY6465" fmla="*/ 1431860 h 3960315"/>
              <a:gd name="connsiteX6466" fmla="*/ 895492 w 3121079"/>
              <a:gd name="connsiteY6466" fmla="*/ 1437006 h 3960315"/>
              <a:gd name="connsiteX6467" fmla="*/ 901779 w 3121079"/>
              <a:gd name="connsiteY6467" fmla="*/ 1434306 h 3960315"/>
              <a:gd name="connsiteX6468" fmla="*/ 913089 w 3121079"/>
              <a:gd name="connsiteY6468" fmla="*/ 1438080 h 3960315"/>
              <a:gd name="connsiteX6469" fmla="*/ 925967 w 3121079"/>
              <a:gd name="connsiteY6469" fmla="*/ 1441862 h 3960315"/>
              <a:gd name="connsiteX6470" fmla="*/ 944603 w 3121079"/>
              <a:gd name="connsiteY6470" fmla="*/ 1462612 h 3960315"/>
              <a:gd name="connsiteX6471" fmla="*/ 944700 w 3121079"/>
              <a:gd name="connsiteY6471" fmla="*/ 1471335 h 3960315"/>
              <a:gd name="connsiteX6472" fmla="*/ 943773 w 3121079"/>
              <a:gd name="connsiteY6472" fmla="*/ 1478355 h 3960315"/>
              <a:gd name="connsiteX6473" fmla="*/ 882274 w 3121079"/>
              <a:gd name="connsiteY6473" fmla="*/ 1540399 h 3960315"/>
              <a:gd name="connsiteX6474" fmla="*/ 858968 w 3121079"/>
              <a:gd name="connsiteY6474" fmla="*/ 1548459 h 3960315"/>
              <a:gd name="connsiteX6475" fmla="*/ 859193 w 3121079"/>
              <a:gd name="connsiteY6475" fmla="*/ 1550428 h 3960315"/>
              <a:gd name="connsiteX6476" fmla="*/ 859672 w 3121079"/>
              <a:gd name="connsiteY6476" fmla="*/ 1560788 h 3960315"/>
              <a:gd name="connsiteX6477" fmla="*/ 883915 w 3121079"/>
              <a:gd name="connsiteY6477" fmla="*/ 1562595 h 3960315"/>
              <a:gd name="connsiteX6478" fmla="*/ 888796 w 3121079"/>
              <a:gd name="connsiteY6478" fmla="*/ 1565421 h 3960315"/>
              <a:gd name="connsiteX6479" fmla="*/ 902192 w 3121079"/>
              <a:gd name="connsiteY6479" fmla="*/ 1565835 h 3960315"/>
              <a:gd name="connsiteX6480" fmla="*/ 924676 w 3121079"/>
              <a:gd name="connsiteY6480" fmla="*/ 1574830 h 3960315"/>
              <a:gd name="connsiteX6481" fmla="*/ 949688 w 3121079"/>
              <a:gd name="connsiteY6481" fmla="*/ 1589883 h 3960315"/>
              <a:gd name="connsiteX6482" fmla="*/ 951721 w 3121079"/>
              <a:gd name="connsiteY6482" fmla="*/ 1596741 h 3960315"/>
              <a:gd name="connsiteX6483" fmla="*/ 925628 w 3121079"/>
              <a:gd name="connsiteY6483" fmla="*/ 1625939 h 3960315"/>
              <a:gd name="connsiteX6484" fmla="*/ 853651 w 3121079"/>
              <a:gd name="connsiteY6484" fmla="*/ 1674562 h 3960315"/>
              <a:gd name="connsiteX6485" fmla="*/ 870811 w 3121079"/>
              <a:gd name="connsiteY6485" fmla="*/ 1646994 h 3960315"/>
              <a:gd name="connsiteX6486" fmla="*/ 876964 w 3121079"/>
              <a:gd name="connsiteY6486" fmla="*/ 1642150 h 3960315"/>
              <a:gd name="connsiteX6487" fmla="*/ 909209 w 3121079"/>
              <a:gd name="connsiteY6487" fmla="*/ 1609827 h 3960315"/>
              <a:gd name="connsiteX6488" fmla="*/ 909217 w 3121079"/>
              <a:gd name="connsiteY6488" fmla="*/ 1585545 h 3960315"/>
              <a:gd name="connsiteX6489" fmla="*/ 856304 w 3121079"/>
              <a:gd name="connsiteY6489" fmla="*/ 1584376 h 3960315"/>
              <a:gd name="connsiteX6490" fmla="*/ 851468 w 3121079"/>
              <a:gd name="connsiteY6490" fmla="*/ 1586006 h 3960315"/>
              <a:gd name="connsiteX6491" fmla="*/ 828576 w 3121079"/>
              <a:gd name="connsiteY6491" fmla="*/ 1593616 h 3960315"/>
              <a:gd name="connsiteX6492" fmla="*/ 788181 w 3121079"/>
              <a:gd name="connsiteY6492" fmla="*/ 1601934 h 3960315"/>
              <a:gd name="connsiteX6493" fmla="*/ 763919 w 3121079"/>
              <a:gd name="connsiteY6493" fmla="*/ 1602103 h 3960315"/>
              <a:gd name="connsiteX6494" fmla="*/ 742260 w 3121079"/>
              <a:gd name="connsiteY6494" fmla="*/ 1609416 h 3960315"/>
              <a:gd name="connsiteX6495" fmla="*/ 714684 w 3121079"/>
              <a:gd name="connsiteY6495" fmla="*/ 1632183 h 3960315"/>
              <a:gd name="connsiteX6496" fmla="*/ 698182 w 3121079"/>
              <a:gd name="connsiteY6496" fmla="*/ 1645476 h 3960315"/>
              <a:gd name="connsiteX6497" fmla="*/ 685593 w 3121079"/>
              <a:gd name="connsiteY6497" fmla="*/ 1653045 h 3960315"/>
              <a:gd name="connsiteX6498" fmla="*/ 716841 w 3121079"/>
              <a:gd name="connsiteY6498" fmla="*/ 1655214 h 3960315"/>
              <a:gd name="connsiteX6499" fmla="*/ 740084 w 3121079"/>
              <a:gd name="connsiteY6499" fmla="*/ 1658820 h 3960315"/>
              <a:gd name="connsiteX6500" fmla="*/ 745718 w 3121079"/>
              <a:gd name="connsiteY6500" fmla="*/ 1662253 h 3960315"/>
              <a:gd name="connsiteX6501" fmla="*/ 757741 w 3121079"/>
              <a:gd name="connsiteY6501" fmla="*/ 1663746 h 3960315"/>
              <a:gd name="connsiteX6502" fmla="*/ 807627 w 3121079"/>
              <a:gd name="connsiteY6502" fmla="*/ 1672318 h 3960315"/>
              <a:gd name="connsiteX6503" fmla="*/ 844238 w 3121079"/>
              <a:gd name="connsiteY6503" fmla="*/ 1709181 h 3960315"/>
              <a:gd name="connsiteX6504" fmla="*/ 825382 w 3121079"/>
              <a:gd name="connsiteY6504" fmla="*/ 1735496 h 3960315"/>
              <a:gd name="connsiteX6505" fmla="*/ 797041 w 3121079"/>
              <a:gd name="connsiteY6505" fmla="*/ 1768246 h 3960315"/>
              <a:gd name="connsiteX6506" fmla="*/ 812575 w 3121079"/>
              <a:gd name="connsiteY6506" fmla="*/ 1769617 h 3960315"/>
              <a:gd name="connsiteX6507" fmla="*/ 822999 w 3121079"/>
              <a:gd name="connsiteY6507" fmla="*/ 1772779 h 3960315"/>
              <a:gd name="connsiteX6508" fmla="*/ 863607 w 3121079"/>
              <a:gd name="connsiteY6508" fmla="*/ 1776917 h 3960315"/>
              <a:gd name="connsiteX6509" fmla="*/ 873722 w 3121079"/>
              <a:gd name="connsiteY6509" fmla="*/ 1785994 h 3960315"/>
              <a:gd name="connsiteX6510" fmla="*/ 918106 w 3121079"/>
              <a:gd name="connsiteY6510" fmla="*/ 1806096 h 3960315"/>
              <a:gd name="connsiteX6511" fmla="*/ 859388 w 3121079"/>
              <a:gd name="connsiteY6511" fmla="*/ 1875678 h 3960315"/>
              <a:gd name="connsiteX6512" fmla="*/ 833362 w 3121079"/>
              <a:gd name="connsiteY6512" fmla="*/ 1878528 h 3960315"/>
              <a:gd name="connsiteX6513" fmla="*/ 778275 w 3121079"/>
              <a:gd name="connsiteY6513" fmla="*/ 1871325 h 3960315"/>
              <a:gd name="connsiteX6514" fmla="*/ 766225 w 3121079"/>
              <a:gd name="connsiteY6514" fmla="*/ 1867872 h 3960315"/>
              <a:gd name="connsiteX6515" fmla="*/ 717629 w 3121079"/>
              <a:gd name="connsiteY6515" fmla="*/ 1835426 h 3960315"/>
              <a:gd name="connsiteX6516" fmla="*/ 725823 w 3121079"/>
              <a:gd name="connsiteY6516" fmla="*/ 1829465 h 3960315"/>
              <a:gd name="connsiteX6517" fmla="*/ 728540 w 3121079"/>
              <a:gd name="connsiteY6517" fmla="*/ 1833650 h 3960315"/>
              <a:gd name="connsiteX6518" fmla="*/ 761460 w 3121079"/>
              <a:gd name="connsiteY6518" fmla="*/ 1843417 h 3960315"/>
              <a:gd name="connsiteX6519" fmla="*/ 768923 w 3121079"/>
              <a:gd name="connsiteY6519" fmla="*/ 1844109 h 3960315"/>
              <a:gd name="connsiteX6520" fmla="*/ 788216 w 3121079"/>
              <a:gd name="connsiteY6520" fmla="*/ 1848494 h 3960315"/>
              <a:gd name="connsiteX6521" fmla="*/ 798491 w 3121079"/>
              <a:gd name="connsiteY6521" fmla="*/ 1851542 h 3960315"/>
              <a:gd name="connsiteX6522" fmla="*/ 818522 w 3121079"/>
              <a:gd name="connsiteY6522" fmla="*/ 1851461 h 3960315"/>
              <a:gd name="connsiteX6523" fmla="*/ 869412 w 3121079"/>
              <a:gd name="connsiteY6523" fmla="*/ 1850566 h 3960315"/>
              <a:gd name="connsiteX6524" fmla="*/ 886605 w 3121079"/>
              <a:gd name="connsiteY6524" fmla="*/ 1844936 h 3960315"/>
              <a:gd name="connsiteX6525" fmla="*/ 895646 w 3121079"/>
              <a:gd name="connsiteY6525" fmla="*/ 1839096 h 3960315"/>
              <a:gd name="connsiteX6526" fmla="*/ 886550 w 3121079"/>
              <a:gd name="connsiteY6526" fmla="*/ 1801489 h 3960315"/>
              <a:gd name="connsiteX6527" fmla="*/ 893526 w 3121079"/>
              <a:gd name="connsiteY6527" fmla="*/ 1801572 h 3960315"/>
              <a:gd name="connsiteX6528" fmla="*/ 886550 w 3121079"/>
              <a:gd name="connsiteY6528" fmla="*/ 1801489 h 3960315"/>
              <a:gd name="connsiteX6529" fmla="*/ 881712 w 3121079"/>
              <a:gd name="connsiteY6529" fmla="*/ 1803114 h 3960315"/>
              <a:gd name="connsiteX6530" fmla="*/ 863310 w 3121079"/>
              <a:gd name="connsiteY6530" fmla="*/ 1798492 h 3960315"/>
              <a:gd name="connsiteX6531" fmla="*/ 830382 w 3121079"/>
              <a:gd name="connsiteY6531" fmla="*/ 1796065 h 3960315"/>
              <a:gd name="connsiteX6532" fmla="*/ 801651 w 3121079"/>
              <a:gd name="connsiteY6532" fmla="*/ 1786815 h 3960315"/>
              <a:gd name="connsiteX6533" fmla="*/ 782657 w 3121079"/>
              <a:gd name="connsiteY6533" fmla="*/ 1793138 h 3960315"/>
              <a:gd name="connsiteX6534" fmla="*/ 775796 w 3121079"/>
              <a:gd name="connsiteY6534" fmla="*/ 1792437 h 3960315"/>
              <a:gd name="connsiteX6535" fmla="*/ 754484 w 3121079"/>
              <a:gd name="connsiteY6535" fmla="*/ 1789327 h 3960315"/>
              <a:gd name="connsiteX6536" fmla="*/ 697305 w 3121079"/>
              <a:gd name="connsiteY6536" fmla="*/ 1802846 h 3960315"/>
              <a:gd name="connsiteX6537" fmla="*/ 683363 w 3121079"/>
              <a:gd name="connsiteY6537" fmla="*/ 1799625 h 3960315"/>
              <a:gd name="connsiteX6538" fmla="*/ 659901 w 3121079"/>
              <a:gd name="connsiteY6538" fmla="*/ 1780633 h 3960315"/>
              <a:gd name="connsiteX6539" fmla="*/ 690697 w 3121079"/>
              <a:gd name="connsiteY6539" fmla="*/ 1778224 h 3960315"/>
              <a:gd name="connsiteX6540" fmla="*/ 704399 w 3121079"/>
              <a:gd name="connsiteY6540" fmla="*/ 1776355 h 3960315"/>
              <a:gd name="connsiteX6541" fmla="*/ 724409 w 3121079"/>
              <a:gd name="connsiteY6541" fmla="*/ 1772186 h 3960315"/>
              <a:gd name="connsiteX6542" fmla="*/ 740536 w 3121079"/>
              <a:gd name="connsiteY6542" fmla="*/ 1772045 h 3960315"/>
              <a:gd name="connsiteX6543" fmla="*/ 767801 w 3121079"/>
              <a:gd name="connsiteY6543" fmla="*/ 1760930 h 3960315"/>
              <a:gd name="connsiteX6544" fmla="*/ 767590 w 3121079"/>
              <a:gd name="connsiteY6544" fmla="*/ 1762501 h 3960315"/>
              <a:gd name="connsiteX6545" fmla="*/ 805882 w 3121079"/>
              <a:gd name="connsiteY6545" fmla="*/ 1725705 h 3960315"/>
              <a:gd name="connsiteX6546" fmla="*/ 811115 w 3121079"/>
              <a:gd name="connsiteY6546" fmla="*/ 1700281 h 3960315"/>
              <a:gd name="connsiteX6547" fmla="*/ 805635 w 3121079"/>
              <a:gd name="connsiteY6547" fmla="*/ 1697528 h 3960315"/>
              <a:gd name="connsiteX6548" fmla="*/ 795152 w 3121079"/>
              <a:gd name="connsiteY6548" fmla="*/ 1694455 h 3960315"/>
              <a:gd name="connsiteX6549" fmla="*/ 780296 w 3121079"/>
              <a:gd name="connsiteY6549" fmla="*/ 1694327 h 3960315"/>
              <a:gd name="connsiteX6550" fmla="*/ 776635 w 3121079"/>
              <a:gd name="connsiteY6550" fmla="*/ 1692417 h 3960315"/>
              <a:gd name="connsiteX6551" fmla="*/ 752503 w 3121079"/>
              <a:gd name="connsiteY6551" fmla="*/ 1687062 h 3960315"/>
              <a:gd name="connsiteX6552" fmla="*/ 748072 w 3121079"/>
              <a:gd name="connsiteY6552" fmla="*/ 1683073 h 3960315"/>
              <a:gd name="connsiteX6553" fmla="*/ 738509 w 3121079"/>
              <a:gd name="connsiteY6553" fmla="*/ 1685931 h 3960315"/>
              <a:gd name="connsiteX6554" fmla="*/ 703064 w 3121079"/>
              <a:gd name="connsiteY6554" fmla="*/ 1676685 h 3960315"/>
              <a:gd name="connsiteX6555" fmla="*/ 650023 w 3121079"/>
              <a:gd name="connsiteY6555" fmla="*/ 1688609 h 3960315"/>
              <a:gd name="connsiteX6556" fmla="*/ 628482 w 3121079"/>
              <a:gd name="connsiteY6556" fmla="*/ 1684301 h 3960315"/>
              <a:gd name="connsiteX6557" fmla="*/ 623208 w 3121079"/>
              <a:gd name="connsiteY6557" fmla="*/ 1683370 h 3960315"/>
              <a:gd name="connsiteX6558" fmla="*/ 618519 w 3121079"/>
              <a:gd name="connsiteY6558" fmla="*/ 1683009 h 3960315"/>
              <a:gd name="connsiteX6559" fmla="*/ 612896 w 3121079"/>
              <a:gd name="connsiteY6559" fmla="*/ 1684284 h 3960315"/>
              <a:gd name="connsiteX6560" fmla="*/ 595799 w 3121079"/>
              <a:gd name="connsiteY6560" fmla="*/ 1701998 h 3960315"/>
              <a:gd name="connsiteX6561" fmla="*/ 593064 w 3121079"/>
              <a:gd name="connsiteY6561" fmla="*/ 1706027 h 3960315"/>
              <a:gd name="connsiteX6562" fmla="*/ 590831 w 3121079"/>
              <a:gd name="connsiteY6562" fmla="*/ 1707844 h 3960315"/>
              <a:gd name="connsiteX6563" fmla="*/ 584616 w 3121079"/>
              <a:gd name="connsiteY6563" fmla="*/ 1716467 h 3960315"/>
              <a:gd name="connsiteX6564" fmla="*/ 567151 w 3121079"/>
              <a:gd name="connsiteY6564" fmla="*/ 1717042 h 3960315"/>
              <a:gd name="connsiteX6565" fmla="*/ 570238 w 3121079"/>
              <a:gd name="connsiteY6565" fmla="*/ 1713556 h 3960315"/>
              <a:gd name="connsiteX6566" fmla="*/ 551832 w 3121079"/>
              <a:gd name="connsiteY6566" fmla="*/ 1738230 h 3960315"/>
              <a:gd name="connsiteX6567" fmla="*/ 563797 w 3121079"/>
              <a:gd name="connsiteY6567" fmla="*/ 1766895 h 3960315"/>
              <a:gd name="connsiteX6568" fmla="*/ 697789 w 3121079"/>
              <a:gd name="connsiteY6568" fmla="*/ 1825656 h 3960315"/>
              <a:gd name="connsiteX6569" fmla="*/ 704510 w 3121079"/>
              <a:gd name="connsiteY6569" fmla="*/ 1836817 h 3960315"/>
              <a:gd name="connsiteX6570" fmla="*/ 710326 w 3121079"/>
              <a:gd name="connsiteY6570" fmla="*/ 1837911 h 3960315"/>
              <a:gd name="connsiteX6571" fmla="*/ 713191 w 3121079"/>
              <a:gd name="connsiteY6571" fmla="*/ 1846441 h 3960315"/>
              <a:gd name="connsiteX6572" fmla="*/ 712511 w 3121079"/>
              <a:gd name="connsiteY6572" fmla="*/ 1849054 h 3960315"/>
              <a:gd name="connsiteX6573" fmla="*/ 756534 w 3121079"/>
              <a:gd name="connsiteY6573" fmla="*/ 1911987 h 3960315"/>
              <a:gd name="connsiteX6574" fmla="*/ 738377 w 3121079"/>
              <a:gd name="connsiteY6574" fmla="*/ 1938636 h 3960315"/>
              <a:gd name="connsiteX6575" fmla="*/ 686252 w 3121079"/>
              <a:gd name="connsiteY6575" fmla="*/ 1937027 h 3960315"/>
              <a:gd name="connsiteX6576" fmla="*/ 654981 w 3121079"/>
              <a:gd name="connsiteY6576" fmla="*/ 1933850 h 3960315"/>
              <a:gd name="connsiteX6577" fmla="*/ 623981 w 3121079"/>
              <a:gd name="connsiteY6577" fmla="*/ 1928298 h 3960315"/>
              <a:gd name="connsiteX6578" fmla="*/ 595110 w 3121079"/>
              <a:gd name="connsiteY6578" fmla="*/ 1919447 h 3960315"/>
              <a:gd name="connsiteX6579" fmla="*/ 590568 w 3121079"/>
              <a:gd name="connsiteY6579" fmla="*/ 1917392 h 3960315"/>
              <a:gd name="connsiteX6580" fmla="*/ 572129 w 3121079"/>
              <a:gd name="connsiteY6580" fmla="*/ 1912442 h 3960315"/>
              <a:gd name="connsiteX6581" fmla="*/ 556865 w 3121079"/>
              <a:gd name="connsiteY6581" fmla="*/ 1902388 h 3960315"/>
              <a:gd name="connsiteX6582" fmla="*/ 547326 w 3121079"/>
              <a:gd name="connsiteY6582" fmla="*/ 1891940 h 3960315"/>
              <a:gd name="connsiteX6583" fmla="*/ 542576 w 3121079"/>
              <a:gd name="connsiteY6583" fmla="*/ 1883659 h 3960315"/>
              <a:gd name="connsiteX6584" fmla="*/ 526630 w 3121079"/>
              <a:gd name="connsiteY6584" fmla="*/ 1868234 h 3960315"/>
              <a:gd name="connsiteX6585" fmla="*/ 524676 w 3121079"/>
              <a:gd name="connsiteY6585" fmla="*/ 1854466 h 3960315"/>
              <a:gd name="connsiteX6586" fmla="*/ 511464 w 3121079"/>
              <a:gd name="connsiteY6586" fmla="*/ 1845850 h 3960315"/>
              <a:gd name="connsiteX6587" fmla="*/ 507738 w 3121079"/>
              <a:gd name="connsiteY6587" fmla="*/ 1837241 h 3960315"/>
              <a:gd name="connsiteX6588" fmla="*/ 502066 w 3121079"/>
              <a:gd name="connsiteY6588" fmla="*/ 1826847 h 3960315"/>
              <a:gd name="connsiteX6589" fmla="*/ 499016 w 3121079"/>
              <a:gd name="connsiteY6589" fmla="*/ 1817336 h 3960315"/>
              <a:gd name="connsiteX6590" fmla="*/ 499803 w 3121079"/>
              <a:gd name="connsiteY6590" fmla="*/ 1815604 h 3960315"/>
              <a:gd name="connsiteX6591" fmla="*/ 507461 w 3121079"/>
              <a:gd name="connsiteY6591" fmla="*/ 1811574 h 3960315"/>
              <a:gd name="connsiteX6592" fmla="*/ 517747 w 3121079"/>
              <a:gd name="connsiteY6592" fmla="*/ 1818828 h 3960315"/>
              <a:gd name="connsiteX6593" fmla="*/ 530274 w 3121079"/>
              <a:gd name="connsiteY6593" fmla="*/ 1839067 h 3960315"/>
              <a:gd name="connsiteX6594" fmla="*/ 534397 w 3121079"/>
              <a:gd name="connsiteY6594" fmla="*/ 1843384 h 3960315"/>
              <a:gd name="connsiteX6595" fmla="*/ 541444 w 3121079"/>
              <a:gd name="connsiteY6595" fmla="*/ 1848680 h 3960315"/>
              <a:gd name="connsiteX6596" fmla="*/ 549959 w 3121079"/>
              <a:gd name="connsiteY6596" fmla="*/ 1856293 h 3960315"/>
              <a:gd name="connsiteX6597" fmla="*/ 552331 w 3121079"/>
              <a:gd name="connsiteY6597" fmla="*/ 1865494 h 3960315"/>
              <a:gd name="connsiteX6598" fmla="*/ 557469 w 3121079"/>
              <a:gd name="connsiteY6598" fmla="*/ 1870801 h 3960315"/>
              <a:gd name="connsiteX6599" fmla="*/ 558915 w 3121079"/>
              <a:gd name="connsiteY6599" fmla="*/ 1875108 h 3960315"/>
              <a:gd name="connsiteX6600" fmla="*/ 574179 w 3121079"/>
              <a:gd name="connsiteY6600" fmla="*/ 1880874 h 3960315"/>
              <a:gd name="connsiteX6601" fmla="*/ 580107 w 3121079"/>
              <a:gd name="connsiteY6601" fmla="*/ 1885907 h 3960315"/>
              <a:gd name="connsiteX6602" fmla="*/ 597419 w 3121079"/>
              <a:gd name="connsiteY6602" fmla="*/ 1896104 h 3960315"/>
              <a:gd name="connsiteX6603" fmla="*/ 624185 w 3121079"/>
              <a:gd name="connsiteY6603" fmla="*/ 1901900 h 3960315"/>
              <a:gd name="connsiteX6604" fmla="*/ 630835 w 3121079"/>
              <a:gd name="connsiteY6604" fmla="*/ 1905752 h 3960315"/>
              <a:gd name="connsiteX6605" fmla="*/ 644452 w 3121079"/>
              <a:gd name="connsiteY6605" fmla="*/ 1913770 h 3960315"/>
              <a:gd name="connsiteX6606" fmla="*/ 654610 w 3121079"/>
              <a:gd name="connsiteY6606" fmla="*/ 1912158 h 3960315"/>
              <a:gd name="connsiteX6607" fmla="*/ 729968 w 3121079"/>
              <a:gd name="connsiteY6607" fmla="*/ 1912401 h 3960315"/>
              <a:gd name="connsiteX6608" fmla="*/ 727970 w 3121079"/>
              <a:gd name="connsiteY6608" fmla="*/ 1907301 h 3960315"/>
              <a:gd name="connsiteX6609" fmla="*/ 720370 w 3121079"/>
              <a:gd name="connsiteY6609" fmla="*/ 1899709 h 3960315"/>
              <a:gd name="connsiteX6610" fmla="*/ 709392 w 3121079"/>
              <a:gd name="connsiteY6610" fmla="*/ 1881882 h 3960315"/>
              <a:gd name="connsiteX6611" fmla="*/ 696041 w 3121079"/>
              <a:gd name="connsiteY6611" fmla="*/ 1867147 h 3960315"/>
              <a:gd name="connsiteX6612" fmla="*/ 689653 w 3121079"/>
              <a:gd name="connsiteY6612" fmla="*/ 1849947 h 3960315"/>
              <a:gd name="connsiteX6613" fmla="*/ 685623 w 3121079"/>
              <a:gd name="connsiteY6613" fmla="*/ 1844316 h 3960315"/>
              <a:gd name="connsiteX6614" fmla="*/ 681609 w 3121079"/>
              <a:gd name="connsiteY6614" fmla="*/ 1839747 h 3960315"/>
              <a:gd name="connsiteX6615" fmla="*/ 634372 w 3121079"/>
              <a:gd name="connsiteY6615" fmla="*/ 1813434 h 3960315"/>
              <a:gd name="connsiteX6616" fmla="*/ 581273 w 3121079"/>
              <a:gd name="connsiteY6616" fmla="*/ 1799499 h 3960315"/>
              <a:gd name="connsiteX6617" fmla="*/ 554192 w 3121079"/>
              <a:gd name="connsiteY6617" fmla="*/ 1794330 h 3960315"/>
              <a:gd name="connsiteX6618" fmla="*/ 546937 w 3121079"/>
              <a:gd name="connsiteY6618" fmla="*/ 1789141 h 3960315"/>
              <a:gd name="connsiteX6619" fmla="*/ 523854 w 3121079"/>
              <a:gd name="connsiteY6619" fmla="*/ 1785814 h 3960315"/>
              <a:gd name="connsiteX6620" fmla="*/ 524776 w 3121079"/>
              <a:gd name="connsiteY6620" fmla="*/ 1783821 h 3960315"/>
              <a:gd name="connsiteX6621" fmla="*/ 523133 w 3121079"/>
              <a:gd name="connsiteY6621" fmla="*/ 1784814 h 3960315"/>
              <a:gd name="connsiteX6622" fmla="*/ 523112 w 3121079"/>
              <a:gd name="connsiteY6622" fmla="*/ 1784821 h 3960315"/>
              <a:gd name="connsiteX6623" fmla="*/ 523112 w 3121079"/>
              <a:gd name="connsiteY6623" fmla="*/ 1784821 h 3960315"/>
              <a:gd name="connsiteX6624" fmla="*/ 523110 w 3121079"/>
              <a:gd name="connsiteY6624" fmla="*/ 1784822 h 3960315"/>
              <a:gd name="connsiteX6625" fmla="*/ 523112 w 3121079"/>
              <a:gd name="connsiteY6625" fmla="*/ 1784821 h 3960315"/>
              <a:gd name="connsiteX6626" fmla="*/ 522756 w 3121079"/>
              <a:gd name="connsiteY6626" fmla="*/ 1785139 h 3960315"/>
              <a:gd name="connsiteX6627" fmla="*/ 522760 w 3121079"/>
              <a:gd name="connsiteY6627" fmla="*/ 1785142 h 3960315"/>
              <a:gd name="connsiteX6628" fmla="*/ 519540 w 3121079"/>
              <a:gd name="connsiteY6628" fmla="*/ 1787214 h 3960315"/>
              <a:gd name="connsiteX6629" fmla="*/ 472364 w 3121079"/>
              <a:gd name="connsiteY6629" fmla="*/ 1761725 h 3960315"/>
              <a:gd name="connsiteX6630" fmla="*/ 483135 w 3121079"/>
              <a:gd name="connsiteY6630" fmla="*/ 1738255 h 3960315"/>
              <a:gd name="connsiteX6631" fmla="*/ 487096 w 3121079"/>
              <a:gd name="connsiteY6631" fmla="*/ 1730458 h 3960315"/>
              <a:gd name="connsiteX6632" fmla="*/ 489233 w 3121079"/>
              <a:gd name="connsiteY6632" fmla="*/ 1725811 h 3960315"/>
              <a:gd name="connsiteX6633" fmla="*/ 512527 w 3121079"/>
              <a:gd name="connsiteY6633" fmla="*/ 1686789 h 3960315"/>
              <a:gd name="connsiteX6634" fmla="*/ 517180 w 3121079"/>
              <a:gd name="connsiteY6634" fmla="*/ 1689470 h 3960315"/>
              <a:gd name="connsiteX6635" fmla="*/ 513695 w 3121079"/>
              <a:gd name="connsiteY6635" fmla="*/ 1686362 h 3960315"/>
              <a:gd name="connsiteX6636" fmla="*/ 515650 w 3121079"/>
              <a:gd name="connsiteY6636" fmla="*/ 1672217 h 3960315"/>
              <a:gd name="connsiteX6637" fmla="*/ 528130 w 3121079"/>
              <a:gd name="connsiteY6637" fmla="*/ 1642555 h 3960315"/>
              <a:gd name="connsiteX6638" fmla="*/ 541724 w 3121079"/>
              <a:gd name="connsiteY6638" fmla="*/ 1569670 h 3960315"/>
              <a:gd name="connsiteX6639" fmla="*/ 538449 w 3121079"/>
              <a:gd name="connsiteY6639" fmla="*/ 1552406 h 3960315"/>
              <a:gd name="connsiteX6640" fmla="*/ 529519 w 3121079"/>
              <a:gd name="connsiteY6640" fmla="*/ 1509584 h 3960315"/>
              <a:gd name="connsiteX6641" fmla="*/ 514784 w 3121079"/>
              <a:gd name="connsiteY6641" fmla="*/ 1481851 h 3960315"/>
              <a:gd name="connsiteX6642" fmla="*/ 498983 w 3121079"/>
              <a:gd name="connsiteY6642" fmla="*/ 1459796 h 3960315"/>
              <a:gd name="connsiteX6643" fmla="*/ 484657 w 3121079"/>
              <a:gd name="connsiteY6643" fmla="*/ 1468881 h 3960315"/>
              <a:gd name="connsiteX6644" fmla="*/ 484593 w 3121079"/>
              <a:gd name="connsiteY6644" fmla="*/ 1470840 h 3960315"/>
              <a:gd name="connsiteX6645" fmla="*/ 480692 w 3121079"/>
              <a:gd name="connsiteY6645" fmla="*/ 1476914 h 3960315"/>
              <a:gd name="connsiteX6646" fmla="*/ 476181 w 3121079"/>
              <a:gd name="connsiteY6646" fmla="*/ 1486076 h 3960315"/>
              <a:gd name="connsiteX6647" fmla="*/ 478866 w 3121079"/>
              <a:gd name="connsiteY6647" fmla="*/ 1492408 h 3960315"/>
              <a:gd name="connsiteX6648" fmla="*/ 468101 w 3121079"/>
              <a:gd name="connsiteY6648" fmla="*/ 1518864 h 3960315"/>
              <a:gd name="connsiteX6649" fmla="*/ 463996 w 3121079"/>
              <a:gd name="connsiteY6649" fmla="*/ 1543469 h 3960315"/>
              <a:gd name="connsiteX6650" fmla="*/ 459902 w 3121079"/>
              <a:gd name="connsiteY6650" fmla="*/ 1544832 h 3960315"/>
              <a:gd name="connsiteX6651" fmla="*/ 457792 w 3121079"/>
              <a:gd name="connsiteY6651" fmla="*/ 1543971 h 3960315"/>
              <a:gd name="connsiteX6652" fmla="*/ 462504 w 3121079"/>
              <a:gd name="connsiteY6652" fmla="*/ 1567088 h 3960315"/>
              <a:gd name="connsiteX6653" fmla="*/ 458125 w 3121079"/>
              <a:gd name="connsiteY6653" fmla="*/ 1609126 h 3960315"/>
              <a:gd name="connsiteX6654" fmla="*/ 462849 w 3121079"/>
              <a:gd name="connsiteY6654" fmla="*/ 1625007 h 3960315"/>
              <a:gd name="connsiteX6655" fmla="*/ 445932 w 3121079"/>
              <a:gd name="connsiteY6655" fmla="*/ 1621224 h 3960315"/>
              <a:gd name="connsiteX6656" fmla="*/ 452039 w 3121079"/>
              <a:gd name="connsiteY6656" fmla="*/ 1616334 h 3960315"/>
              <a:gd name="connsiteX6657" fmla="*/ 445767 w 3121079"/>
              <a:gd name="connsiteY6657" fmla="*/ 1605170 h 3960315"/>
              <a:gd name="connsiteX6658" fmla="*/ 439353 w 3121079"/>
              <a:gd name="connsiteY6658" fmla="*/ 1595038 h 3960315"/>
              <a:gd name="connsiteX6659" fmla="*/ 441202 w 3121079"/>
              <a:gd name="connsiteY6659" fmla="*/ 1591361 h 3960315"/>
              <a:gd name="connsiteX6660" fmla="*/ 437174 w 3121079"/>
              <a:gd name="connsiteY6660" fmla="*/ 1585953 h 3960315"/>
              <a:gd name="connsiteX6661" fmla="*/ 437106 w 3121079"/>
              <a:gd name="connsiteY6661" fmla="*/ 1578491 h 3960315"/>
              <a:gd name="connsiteX6662" fmla="*/ 439267 w 3121079"/>
              <a:gd name="connsiteY6662" fmla="*/ 1569846 h 3960315"/>
              <a:gd name="connsiteX6663" fmla="*/ 439917 w 3121079"/>
              <a:gd name="connsiteY6663" fmla="*/ 1555672 h 3960315"/>
              <a:gd name="connsiteX6664" fmla="*/ 442644 w 3121079"/>
              <a:gd name="connsiteY6664" fmla="*/ 1550632 h 3960315"/>
              <a:gd name="connsiteX6665" fmla="*/ 444586 w 3121079"/>
              <a:gd name="connsiteY6665" fmla="*/ 1521574 h 3960315"/>
              <a:gd name="connsiteX6666" fmla="*/ 453481 w 3121079"/>
              <a:gd name="connsiteY6666" fmla="*/ 1503469 h 3960315"/>
              <a:gd name="connsiteX6667" fmla="*/ 455345 w 3121079"/>
              <a:gd name="connsiteY6667" fmla="*/ 1497679 h 3960315"/>
              <a:gd name="connsiteX6668" fmla="*/ 455384 w 3121079"/>
              <a:gd name="connsiteY6668" fmla="*/ 1492322 h 3960315"/>
              <a:gd name="connsiteX6669" fmla="*/ 461076 w 3121079"/>
              <a:gd name="connsiteY6669" fmla="*/ 1490911 h 3960315"/>
              <a:gd name="connsiteX6670" fmla="*/ 461073 w 3121079"/>
              <a:gd name="connsiteY6670" fmla="*/ 1490913 h 3960315"/>
              <a:gd name="connsiteX6671" fmla="*/ 461078 w 3121079"/>
              <a:gd name="connsiteY6671" fmla="*/ 1490910 h 3960315"/>
              <a:gd name="connsiteX6672" fmla="*/ 461088 w 3121079"/>
              <a:gd name="connsiteY6672" fmla="*/ 1490907 h 3960315"/>
              <a:gd name="connsiteX6673" fmla="*/ 463145 w 3121079"/>
              <a:gd name="connsiteY6673" fmla="*/ 1492044 h 3960315"/>
              <a:gd name="connsiteX6674" fmla="*/ 461904 w 3121079"/>
              <a:gd name="connsiteY6674" fmla="*/ 1490343 h 3960315"/>
              <a:gd name="connsiteX6675" fmla="*/ 462032 w 3121079"/>
              <a:gd name="connsiteY6675" fmla="*/ 1490058 h 3960315"/>
              <a:gd name="connsiteX6676" fmla="*/ 461752 w 3121079"/>
              <a:gd name="connsiteY6676" fmla="*/ 1490135 h 3960315"/>
              <a:gd name="connsiteX6677" fmla="*/ 482831 w 3121079"/>
              <a:gd name="connsiteY6677" fmla="*/ 1445116 h 3960315"/>
              <a:gd name="connsiteX6678" fmla="*/ 506162 w 3121079"/>
              <a:gd name="connsiteY6678" fmla="*/ 1433107 h 3960315"/>
              <a:gd name="connsiteX6679" fmla="*/ 514046 w 3121079"/>
              <a:gd name="connsiteY6679" fmla="*/ 1440236 h 3960315"/>
              <a:gd name="connsiteX6680" fmla="*/ 543150 w 3121079"/>
              <a:gd name="connsiteY6680" fmla="*/ 1486095 h 3960315"/>
              <a:gd name="connsiteX6681" fmla="*/ 556582 w 3121079"/>
              <a:gd name="connsiteY6681" fmla="*/ 1510500 h 3960315"/>
              <a:gd name="connsiteX6682" fmla="*/ 555363 w 3121079"/>
              <a:gd name="connsiteY6682" fmla="*/ 1522337 h 3960315"/>
              <a:gd name="connsiteX6683" fmla="*/ 541072 w 3121079"/>
              <a:gd name="connsiteY6683" fmla="*/ 1665573 h 3960315"/>
              <a:gd name="connsiteX6684" fmla="*/ 539013 w 3121079"/>
              <a:gd name="connsiteY6684" fmla="*/ 1673860 h 3960315"/>
              <a:gd name="connsiteX6685" fmla="*/ 506268 w 3121079"/>
              <a:gd name="connsiteY6685" fmla="*/ 1736135 h 3960315"/>
              <a:gd name="connsiteX6686" fmla="*/ 500968 w 3121079"/>
              <a:gd name="connsiteY6686" fmla="*/ 1742939 h 3960315"/>
              <a:gd name="connsiteX6687" fmla="*/ 500070 w 3121079"/>
              <a:gd name="connsiteY6687" fmla="*/ 1747739 h 3960315"/>
              <a:gd name="connsiteX6688" fmla="*/ 492848 w 3121079"/>
              <a:gd name="connsiteY6688" fmla="*/ 1759835 h 3960315"/>
              <a:gd name="connsiteX6689" fmla="*/ 508693 w 3121079"/>
              <a:gd name="connsiteY6689" fmla="*/ 1754345 h 3960315"/>
              <a:gd name="connsiteX6690" fmla="*/ 555130 w 3121079"/>
              <a:gd name="connsiteY6690" fmla="*/ 1702496 h 3960315"/>
              <a:gd name="connsiteX6691" fmla="*/ 560971 w 3121079"/>
              <a:gd name="connsiteY6691" fmla="*/ 1694894 h 3960315"/>
              <a:gd name="connsiteX6692" fmla="*/ 546716 w 3121079"/>
              <a:gd name="connsiteY6692" fmla="*/ 1691727 h 3960315"/>
              <a:gd name="connsiteX6693" fmla="*/ 542716 w 3121079"/>
              <a:gd name="connsiteY6693" fmla="*/ 1691153 h 3960315"/>
              <a:gd name="connsiteX6694" fmla="*/ 545313 w 3121079"/>
              <a:gd name="connsiteY6694" fmla="*/ 1681749 h 3960315"/>
              <a:gd name="connsiteX6695" fmla="*/ 580205 w 3121079"/>
              <a:gd name="connsiteY6695" fmla="*/ 1655705 h 3960315"/>
              <a:gd name="connsiteX6696" fmla="*/ 580100 w 3121079"/>
              <a:gd name="connsiteY6696" fmla="*/ 1643750 h 3960315"/>
              <a:gd name="connsiteX6697" fmla="*/ 584184 w 3121079"/>
              <a:gd name="connsiteY6697" fmla="*/ 1639457 h 3960315"/>
              <a:gd name="connsiteX6698" fmla="*/ 587722 w 3121079"/>
              <a:gd name="connsiteY6698" fmla="*/ 1635416 h 3960315"/>
              <a:gd name="connsiteX6699" fmla="*/ 594415 w 3121079"/>
              <a:gd name="connsiteY6699" fmla="*/ 1610476 h 3960315"/>
              <a:gd name="connsiteX6700" fmla="*/ 601503 w 3121079"/>
              <a:gd name="connsiteY6700" fmla="*/ 1600181 h 3960315"/>
              <a:gd name="connsiteX6701" fmla="*/ 605250 w 3121079"/>
              <a:gd name="connsiteY6701" fmla="*/ 1597641 h 3960315"/>
              <a:gd name="connsiteX6702" fmla="*/ 608785 w 3121079"/>
              <a:gd name="connsiteY6702" fmla="*/ 1593483 h 3960315"/>
              <a:gd name="connsiteX6703" fmla="*/ 608326 w 3121079"/>
              <a:gd name="connsiteY6703" fmla="*/ 1586226 h 3960315"/>
              <a:gd name="connsiteX6704" fmla="*/ 619892 w 3121079"/>
              <a:gd name="connsiteY6704" fmla="*/ 1562172 h 3960315"/>
              <a:gd name="connsiteX6705" fmla="*/ 623045 w 3121079"/>
              <a:gd name="connsiteY6705" fmla="*/ 1552124 h 3960315"/>
              <a:gd name="connsiteX6706" fmla="*/ 629552 w 3121079"/>
              <a:gd name="connsiteY6706" fmla="*/ 1534984 h 3960315"/>
              <a:gd name="connsiteX6707" fmla="*/ 636611 w 3121079"/>
              <a:gd name="connsiteY6707" fmla="*/ 1500183 h 3960315"/>
              <a:gd name="connsiteX6708" fmla="*/ 640677 w 3121079"/>
              <a:gd name="connsiteY6708" fmla="*/ 1488185 h 3960315"/>
              <a:gd name="connsiteX6709" fmla="*/ 634985 w 3121079"/>
              <a:gd name="connsiteY6709" fmla="*/ 1478811 h 3960315"/>
              <a:gd name="connsiteX6710" fmla="*/ 635665 w 3121079"/>
              <a:gd name="connsiteY6710" fmla="*/ 1457862 h 3960315"/>
              <a:gd name="connsiteX6711" fmla="*/ 640991 w 3121079"/>
              <a:gd name="connsiteY6711" fmla="*/ 1448749 h 3960315"/>
              <a:gd name="connsiteX6712" fmla="*/ 641163 w 3121079"/>
              <a:gd name="connsiteY6712" fmla="*/ 1447360 h 3960315"/>
              <a:gd name="connsiteX6713" fmla="*/ 641139 w 3121079"/>
              <a:gd name="connsiteY6713" fmla="*/ 1447369 h 3960315"/>
              <a:gd name="connsiteX6714" fmla="*/ 641140 w 3121079"/>
              <a:gd name="connsiteY6714" fmla="*/ 1447362 h 3960315"/>
              <a:gd name="connsiteX6715" fmla="*/ 641141 w 3121079"/>
              <a:gd name="connsiteY6715" fmla="*/ 1447362 h 3960315"/>
              <a:gd name="connsiteX6716" fmla="*/ 641140 w 3121079"/>
              <a:gd name="connsiteY6716" fmla="*/ 1447360 h 3960315"/>
              <a:gd name="connsiteX6717" fmla="*/ 641140 w 3121079"/>
              <a:gd name="connsiteY6717" fmla="*/ 1447362 h 3960315"/>
              <a:gd name="connsiteX6718" fmla="*/ 641115 w 3121079"/>
              <a:gd name="connsiteY6718" fmla="*/ 1447378 h 3960315"/>
              <a:gd name="connsiteX6719" fmla="*/ 640483 w 3121079"/>
              <a:gd name="connsiteY6719" fmla="*/ 1447610 h 3960315"/>
              <a:gd name="connsiteX6720" fmla="*/ 640519 w 3121079"/>
              <a:gd name="connsiteY6720" fmla="*/ 1447755 h 3960315"/>
              <a:gd name="connsiteX6721" fmla="*/ 640514 w 3121079"/>
              <a:gd name="connsiteY6721" fmla="*/ 1447759 h 3960315"/>
              <a:gd name="connsiteX6722" fmla="*/ 637140 w 3121079"/>
              <a:gd name="connsiteY6722" fmla="*/ 1444517 h 3960315"/>
              <a:gd name="connsiteX6723" fmla="*/ 639485 w 3121079"/>
              <a:gd name="connsiteY6723" fmla="*/ 1437025 h 3960315"/>
              <a:gd name="connsiteX6724" fmla="*/ 632649 w 3121079"/>
              <a:gd name="connsiteY6724" fmla="*/ 1401751 h 3960315"/>
              <a:gd name="connsiteX6725" fmla="*/ 627083 w 3121079"/>
              <a:gd name="connsiteY6725" fmla="*/ 1372085 h 3960315"/>
              <a:gd name="connsiteX6726" fmla="*/ 624760 w 3121079"/>
              <a:gd name="connsiteY6726" fmla="*/ 1370181 h 3960315"/>
              <a:gd name="connsiteX6727" fmla="*/ 614326 w 3121079"/>
              <a:gd name="connsiteY6727" fmla="*/ 1353807 h 3960315"/>
              <a:gd name="connsiteX6728" fmla="*/ 601593 w 3121079"/>
              <a:gd name="connsiteY6728" fmla="*/ 1331164 h 3960315"/>
              <a:gd name="connsiteX6729" fmla="*/ 598285 w 3121079"/>
              <a:gd name="connsiteY6729" fmla="*/ 1319715 h 3960315"/>
              <a:gd name="connsiteX6730" fmla="*/ 578633 w 3121079"/>
              <a:gd name="connsiteY6730" fmla="*/ 1331607 h 3960315"/>
              <a:gd name="connsiteX6731" fmla="*/ 560800 w 3121079"/>
              <a:gd name="connsiteY6731" fmla="*/ 1359365 h 3960315"/>
              <a:gd name="connsiteX6732" fmla="*/ 548056 w 3121079"/>
              <a:gd name="connsiteY6732" fmla="*/ 1389257 h 3960315"/>
              <a:gd name="connsiteX6733" fmla="*/ 545673 w 3121079"/>
              <a:gd name="connsiteY6733" fmla="*/ 1398391 h 3960315"/>
              <a:gd name="connsiteX6734" fmla="*/ 539366 w 3121079"/>
              <a:gd name="connsiteY6734" fmla="*/ 1427583 h 3960315"/>
              <a:gd name="connsiteX6735" fmla="*/ 524866 w 3121079"/>
              <a:gd name="connsiteY6735" fmla="*/ 1440203 h 3960315"/>
              <a:gd name="connsiteX6736" fmla="*/ 524849 w 3121079"/>
              <a:gd name="connsiteY6736" fmla="*/ 1440200 h 3960315"/>
              <a:gd name="connsiteX6737" fmla="*/ 524843 w 3121079"/>
              <a:gd name="connsiteY6737" fmla="*/ 1440202 h 3960315"/>
              <a:gd name="connsiteX6738" fmla="*/ 524693 w 3121079"/>
              <a:gd name="connsiteY6738" fmla="*/ 1400079 h 3960315"/>
              <a:gd name="connsiteX6739" fmla="*/ 527944 w 3121079"/>
              <a:gd name="connsiteY6739" fmla="*/ 1393340 h 3960315"/>
              <a:gd name="connsiteX6740" fmla="*/ 532576 w 3121079"/>
              <a:gd name="connsiteY6740" fmla="*/ 1367557 h 3960315"/>
              <a:gd name="connsiteX6741" fmla="*/ 536610 w 3121079"/>
              <a:gd name="connsiteY6741" fmla="*/ 1355115 h 3960315"/>
              <a:gd name="connsiteX6742" fmla="*/ 546932 w 3121079"/>
              <a:gd name="connsiteY6742" fmla="*/ 1338281 h 3960315"/>
              <a:gd name="connsiteX6743" fmla="*/ 568574 w 3121079"/>
              <a:gd name="connsiteY6743" fmla="*/ 1310677 h 3960315"/>
              <a:gd name="connsiteX6744" fmla="*/ 573625 w 3121079"/>
              <a:gd name="connsiteY6744" fmla="*/ 1305210 h 3960315"/>
              <a:gd name="connsiteX6745" fmla="*/ 603050 w 3121079"/>
              <a:gd name="connsiteY6745" fmla="*/ 1289807 h 3960315"/>
              <a:gd name="connsiteX6746" fmla="*/ 598586 w 3121079"/>
              <a:gd name="connsiteY6746" fmla="*/ 1315309 h 3960315"/>
              <a:gd name="connsiteX6747" fmla="*/ 618119 w 3121079"/>
              <a:gd name="connsiteY6747" fmla="*/ 1325443 h 3960315"/>
              <a:gd name="connsiteX6748" fmla="*/ 626333 w 3121079"/>
              <a:gd name="connsiteY6748" fmla="*/ 1349009 h 3960315"/>
              <a:gd name="connsiteX6749" fmla="*/ 630067 w 3121079"/>
              <a:gd name="connsiteY6749" fmla="*/ 1353302 h 3960315"/>
              <a:gd name="connsiteX6750" fmla="*/ 647061 w 3121079"/>
              <a:gd name="connsiteY6750" fmla="*/ 1427616 h 3960315"/>
              <a:gd name="connsiteX6751" fmla="*/ 651552 w 3121079"/>
              <a:gd name="connsiteY6751" fmla="*/ 1432718 h 3960315"/>
              <a:gd name="connsiteX6752" fmla="*/ 647971 w 3121079"/>
              <a:gd name="connsiteY6752" fmla="*/ 1461814 h 3960315"/>
              <a:gd name="connsiteX6753" fmla="*/ 646160 w 3121079"/>
              <a:gd name="connsiteY6753" fmla="*/ 1490190 h 3960315"/>
              <a:gd name="connsiteX6754" fmla="*/ 649555 w 3121079"/>
              <a:gd name="connsiteY6754" fmla="*/ 1502448 h 3960315"/>
              <a:gd name="connsiteX6755" fmla="*/ 645606 w 3121079"/>
              <a:gd name="connsiteY6755" fmla="*/ 1518822 h 3960315"/>
              <a:gd name="connsiteX6756" fmla="*/ 643596 w 3121079"/>
              <a:gd name="connsiteY6756" fmla="*/ 1542467 h 3960315"/>
              <a:gd name="connsiteX6757" fmla="*/ 640204 w 3121079"/>
              <a:gd name="connsiteY6757" fmla="*/ 1550455 h 3960315"/>
              <a:gd name="connsiteX6758" fmla="*/ 637386 w 3121079"/>
              <a:gd name="connsiteY6758" fmla="*/ 1580863 h 3960315"/>
              <a:gd name="connsiteX6759" fmla="*/ 620861 w 3121079"/>
              <a:gd name="connsiteY6759" fmla="*/ 1601406 h 3960315"/>
              <a:gd name="connsiteX6760" fmla="*/ 609682 w 3121079"/>
              <a:gd name="connsiteY6760" fmla="*/ 1620249 h 3960315"/>
              <a:gd name="connsiteX6761" fmla="*/ 598110 w 3121079"/>
              <a:gd name="connsiteY6761" fmla="*/ 1638903 h 3960315"/>
              <a:gd name="connsiteX6762" fmla="*/ 620469 w 3121079"/>
              <a:gd name="connsiteY6762" fmla="*/ 1623320 h 3960315"/>
              <a:gd name="connsiteX6763" fmla="*/ 668781 w 3121079"/>
              <a:gd name="connsiteY6763" fmla="*/ 1574489 h 3960315"/>
              <a:gd name="connsiteX6764" fmla="*/ 696466 w 3121079"/>
              <a:gd name="connsiteY6764" fmla="*/ 1541894 h 3960315"/>
              <a:gd name="connsiteX6765" fmla="*/ 744419 w 3121079"/>
              <a:gd name="connsiteY6765" fmla="*/ 1461421 h 3960315"/>
              <a:gd name="connsiteX6766" fmla="*/ 753107 w 3121079"/>
              <a:gd name="connsiteY6766" fmla="*/ 1451331 h 3960315"/>
              <a:gd name="connsiteX6767" fmla="*/ 752500 w 3121079"/>
              <a:gd name="connsiteY6767" fmla="*/ 1444995 h 3960315"/>
              <a:gd name="connsiteX6768" fmla="*/ 757110 w 3121079"/>
              <a:gd name="connsiteY6768" fmla="*/ 1427453 h 3960315"/>
              <a:gd name="connsiteX6769" fmla="*/ 766804 w 3121079"/>
              <a:gd name="connsiteY6769" fmla="*/ 1403496 h 3960315"/>
              <a:gd name="connsiteX6770" fmla="*/ 776724 w 3121079"/>
              <a:gd name="connsiteY6770" fmla="*/ 1341217 h 3960315"/>
              <a:gd name="connsiteX6771" fmla="*/ 779872 w 3121079"/>
              <a:gd name="connsiteY6771" fmla="*/ 1327089 h 3960315"/>
              <a:gd name="connsiteX6772" fmla="*/ 777415 w 3121079"/>
              <a:gd name="connsiteY6772" fmla="*/ 1318732 h 3960315"/>
              <a:gd name="connsiteX6773" fmla="*/ 779065 w 3121079"/>
              <a:gd name="connsiteY6773" fmla="*/ 1317148 h 3960315"/>
              <a:gd name="connsiteX6774" fmla="*/ 775069 w 3121079"/>
              <a:gd name="connsiteY6774" fmla="*/ 1296493 h 3960315"/>
              <a:gd name="connsiteX6775" fmla="*/ 743975 w 3121079"/>
              <a:gd name="connsiteY6775" fmla="*/ 1192086 h 3960315"/>
              <a:gd name="connsiteX6776" fmla="*/ 738231 w 3121079"/>
              <a:gd name="connsiteY6776" fmla="*/ 1191362 h 3960315"/>
              <a:gd name="connsiteX6777" fmla="*/ 733725 w 3121079"/>
              <a:gd name="connsiteY6777" fmla="*/ 1200929 h 3960315"/>
              <a:gd name="connsiteX6778" fmla="*/ 703642 w 3121079"/>
              <a:gd name="connsiteY6778" fmla="*/ 1224713 h 3960315"/>
              <a:gd name="connsiteX6779" fmla="*/ 698771 w 3121079"/>
              <a:gd name="connsiteY6779" fmla="*/ 1240123 h 3960315"/>
              <a:gd name="connsiteX6780" fmla="*/ 678300 w 3121079"/>
              <a:gd name="connsiteY6780" fmla="*/ 1260182 h 3960315"/>
              <a:gd name="connsiteX6781" fmla="*/ 679099 w 3121079"/>
              <a:gd name="connsiteY6781" fmla="*/ 1266595 h 3960315"/>
              <a:gd name="connsiteX6782" fmla="*/ 672824 w 3121079"/>
              <a:gd name="connsiteY6782" fmla="*/ 1280217 h 3960315"/>
              <a:gd name="connsiteX6783" fmla="*/ 659545 w 3121079"/>
              <a:gd name="connsiteY6783" fmla="*/ 1325774 h 3960315"/>
              <a:gd name="connsiteX6784" fmla="*/ 658370 w 3121079"/>
              <a:gd name="connsiteY6784" fmla="*/ 1341282 h 3960315"/>
              <a:gd name="connsiteX6785" fmla="*/ 641555 w 3121079"/>
              <a:gd name="connsiteY6785" fmla="*/ 1331374 h 3960315"/>
              <a:gd name="connsiteX6786" fmla="*/ 647711 w 3121079"/>
              <a:gd name="connsiteY6786" fmla="*/ 1317733 h 3960315"/>
              <a:gd name="connsiteX6787" fmla="*/ 647549 w 3121079"/>
              <a:gd name="connsiteY6787" fmla="*/ 1293482 h 3960315"/>
              <a:gd name="connsiteX6788" fmla="*/ 651763 w 3121079"/>
              <a:gd name="connsiteY6788" fmla="*/ 1273759 h 3960315"/>
              <a:gd name="connsiteX6789" fmla="*/ 653706 w 3121079"/>
              <a:gd name="connsiteY6789" fmla="*/ 1271084 h 3960315"/>
              <a:gd name="connsiteX6790" fmla="*/ 655178 w 3121079"/>
              <a:gd name="connsiteY6790" fmla="*/ 1268311 h 3960315"/>
              <a:gd name="connsiteX6791" fmla="*/ 662911 w 3121079"/>
              <a:gd name="connsiteY6791" fmla="*/ 1251071 h 3960315"/>
              <a:gd name="connsiteX6792" fmla="*/ 661474 w 3121079"/>
              <a:gd name="connsiteY6792" fmla="*/ 1241471 h 3960315"/>
              <a:gd name="connsiteX6793" fmla="*/ 653644 w 3121079"/>
              <a:gd name="connsiteY6793" fmla="*/ 1239733 h 3960315"/>
              <a:gd name="connsiteX6794" fmla="*/ 647338 w 3121079"/>
              <a:gd name="connsiteY6794" fmla="*/ 1228522 h 3960315"/>
              <a:gd name="connsiteX6795" fmla="*/ 645088 w 3121079"/>
              <a:gd name="connsiteY6795" fmla="*/ 1221478 h 3960315"/>
              <a:gd name="connsiteX6796" fmla="*/ 644703 w 3121079"/>
              <a:gd name="connsiteY6796" fmla="*/ 1204990 h 3960315"/>
              <a:gd name="connsiteX6797" fmla="*/ 649405 w 3121079"/>
              <a:gd name="connsiteY6797" fmla="*/ 1171031 h 3960315"/>
              <a:gd name="connsiteX6798" fmla="*/ 654224 w 3121079"/>
              <a:gd name="connsiteY6798" fmla="*/ 1157411 h 3960315"/>
              <a:gd name="connsiteX6799" fmla="*/ 659709 w 3121079"/>
              <a:gd name="connsiteY6799" fmla="*/ 1160894 h 3960315"/>
              <a:gd name="connsiteX6800" fmla="*/ 656540 w 3121079"/>
              <a:gd name="connsiteY6800" fmla="*/ 1152488 h 3960315"/>
              <a:gd name="connsiteX6801" fmla="*/ 674853 w 3121079"/>
              <a:gd name="connsiteY6801" fmla="*/ 1135802 h 3960315"/>
              <a:gd name="connsiteX6802" fmla="*/ 591992 w 3121079"/>
              <a:gd name="connsiteY6802" fmla="*/ 1148604 h 3960315"/>
              <a:gd name="connsiteX6803" fmla="*/ 528096 w 3121079"/>
              <a:gd name="connsiteY6803" fmla="*/ 1130928 h 3960315"/>
              <a:gd name="connsiteX6804" fmla="*/ 525780 w 3121079"/>
              <a:gd name="connsiteY6804" fmla="*/ 1114993 h 3960315"/>
              <a:gd name="connsiteX6805" fmla="*/ 538368 w 3121079"/>
              <a:gd name="connsiteY6805" fmla="*/ 1105803 h 3960315"/>
              <a:gd name="connsiteX6806" fmla="*/ 536432 w 3121079"/>
              <a:gd name="connsiteY6806" fmla="*/ 1100715 h 3960315"/>
              <a:gd name="connsiteX6807" fmla="*/ 563299 w 3121079"/>
              <a:gd name="connsiteY6807" fmla="*/ 1071661 h 3960315"/>
              <a:gd name="connsiteX6808" fmla="*/ 580970 w 3121079"/>
              <a:gd name="connsiteY6808" fmla="*/ 1068272 h 3960315"/>
              <a:gd name="connsiteX6809" fmla="*/ 588739 w 3121079"/>
              <a:gd name="connsiteY6809" fmla="*/ 1060112 h 3960315"/>
              <a:gd name="connsiteX6810" fmla="*/ 588561 w 3121079"/>
              <a:gd name="connsiteY6810" fmla="*/ 1049466 h 3960315"/>
              <a:gd name="connsiteX6811" fmla="*/ 603463 w 3121079"/>
              <a:gd name="connsiteY6811" fmla="*/ 1031098 h 3960315"/>
              <a:gd name="connsiteX6812" fmla="*/ 586473 w 3121079"/>
              <a:gd name="connsiteY6812" fmla="*/ 1032768 h 3960315"/>
              <a:gd name="connsiteX6813" fmla="*/ 570474 w 3121079"/>
              <a:gd name="connsiteY6813" fmla="*/ 1028639 h 3960315"/>
              <a:gd name="connsiteX6814" fmla="*/ 557929 w 3121079"/>
              <a:gd name="connsiteY6814" fmla="*/ 1022532 h 3960315"/>
              <a:gd name="connsiteX6815" fmla="*/ 540135 w 3121079"/>
              <a:gd name="connsiteY6815" fmla="*/ 1011634 h 3960315"/>
              <a:gd name="connsiteX6816" fmla="*/ 510213 w 3121079"/>
              <a:gd name="connsiteY6816" fmla="*/ 958346 h 3960315"/>
              <a:gd name="connsiteX6817" fmla="*/ 507962 w 3121079"/>
              <a:gd name="connsiteY6817" fmla="*/ 950519 h 3960315"/>
              <a:gd name="connsiteX6818" fmla="*/ 518470 w 3121079"/>
              <a:gd name="connsiteY6818" fmla="*/ 935334 h 3960315"/>
              <a:gd name="connsiteX6819" fmla="*/ 948708 w 3121079"/>
              <a:gd name="connsiteY6819" fmla="*/ 933305 h 3960315"/>
              <a:gd name="connsiteX6820" fmla="*/ 948704 w 3121079"/>
              <a:gd name="connsiteY6820" fmla="*/ 933306 h 3960315"/>
              <a:gd name="connsiteX6821" fmla="*/ 948847 w 3121079"/>
              <a:gd name="connsiteY6821" fmla="*/ 933519 h 3960315"/>
              <a:gd name="connsiteX6822" fmla="*/ 947834 w 3121079"/>
              <a:gd name="connsiteY6822" fmla="*/ 934363 h 3960315"/>
              <a:gd name="connsiteX6823" fmla="*/ 947833 w 3121079"/>
              <a:gd name="connsiteY6823" fmla="*/ 934363 h 3960315"/>
              <a:gd name="connsiteX6824" fmla="*/ 947832 w 3121079"/>
              <a:gd name="connsiteY6824" fmla="*/ 934359 h 3960315"/>
              <a:gd name="connsiteX6825" fmla="*/ 947833 w 3121079"/>
              <a:gd name="connsiteY6825" fmla="*/ 934363 h 3960315"/>
              <a:gd name="connsiteX6826" fmla="*/ 947832 w 3121079"/>
              <a:gd name="connsiteY6826" fmla="*/ 934364 h 3960315"/>
              <a:gd name="connsiteX6827" fmla="*/ 945597 w 3121079"/>
              <a:gd name="connsiteY6827" fmla="*/ 933334 h 3960315"/>
              <a:gd name="connsiteX6828" fmla="*/ 948708 w 3121079"/>
              <a:gd name="connsiteY6828" fmla="*/ 933305 h 3960315"/>
              <a:gd name="connsiteX6829" fmla="*/ 954301 w 3121079"/>
              <a:gd name="connsiteY6829" fmla="*/ 931635 h 3960315"/>
              <a:gd name="connsiteX6830" fmla="*/ 955008 w 3121079"/>
              <a:gd name="connsiteY6830" fmla="*/ 932254 h 3960315"/>
              <a:gd name="connsiteX6831" fmla="*/ 955009 w 3121079"/>
              <a:gd name="connsiteY6831" fmla="*/ 932256 h 3960315"/>
              <a:gd name="connsiteX6832" fmla="*/ 953733 w 3121079"/>
              <a:gd name="connsiteY6832" fmla="*/ 932241 h 3960315"/>
              <a:gd name="connsiteX6833" fmla="*/ 1148113 w 3121079"/>
              <a:gd name="connsiteY6833" fmla="*/ 925391 h 3960315"/>
              <a:gd name="connsiteX6834" fmla="*/ 1147763 w 3121079"/>
              <a:gd name="connsiteY6834" fmla="*/ 925799 h 3960315"/>
              <a:gd name="connsiteX6835" fmla="*/ 1147552 w 3121079"/>
              <a:gd name="connsiteY6835" fmla="*/ 925843 h 3960315"/>
              <a:gd name="connsiteX6836" fmla="*/ 1148113 w 3121079"/>
              <a:gd name="connsiteY6836" fmla="*/ 925391 h 3960315"/>
              <a:gd name="connsiteX6837" fmla="*/ 1148315 w 3121079"/>
              <a:gd name="connsiteY6837" fmla="*/ 925226 h 3960315"/>
              <a:gd name="connsiteX6838" fmla="*/ 1149532 w 3121079"/>
              <a:gd name="connsiteY6838" fmla="*/ 925384 h 3960315"/>
              <a:gd name="connsiteX6839" fmla="*/ 1148265 w 3121079"/>
              <a:gd name="connsiteY6839" fmla="*/ 925681 h 3960315"/>
              <a:gd name="connsiteX6840" fmla="*/ 1148271 w 3121079"/>
              <a:gd name="connsiteY6840" fmla="*/ 925266 h 3960315"/>
              <a:gd name="connsiteX6841" fmla="*/ 1148272 w 3121079"/>
              <a:gd name="connsiteY6841" fmla="*/ 925265 h 3960315"/>
              <a:gd name="connsiteX6842" fmla="*/ 1148314 w 3121079"/>
              <a:gd name="connsiteY6842" fmla="*/ 925228 h 3960315"/>
              <a:gd name="connsiteX6843" fmla="*/ 1150894 w 3121079"/>
              <a:gd name="connsiteY6843" fmla="*/ 922211 h 3960315"/>
              <a:gd name="connsiteX6844" fmla="*/ 1148315 w 3121079"/>
              <a:gd name="connsiteY6844" fmla="*/ 925226 h 3960315"/>
              <a:gd name="connsiteX6845" fmla="*/ 1148313 w 3121079"/>
              <a:gd name="connsiteY6845" fmla="*/ 925226 h 3960315"/>
              <a:gd name="connsiteX6846" fmla="*/ 1148271 w 3121079"/>
              <a:gd name="connsiteY6846" fmla="*/ 925263 h 3960315"/>
              <a:gd name="connsiteX6847" fmla="*/ 1148271 w 3121079"/>
              <a:gd name="connsiteY6847" fmla="*/ 925266 h 3960315"/>
              <a:gd name="connsiteX6848" fmla="*/ 1148113 w 3121079"/>
              <a:gd name="connsiteY6848" fmla="*/ 925391 h 3960315"/>
              <a:gd name="connsiteX6849" fmla="*/ 1145601 w 3121079"/>
              <a:gd name="connsiteY6849" fmla="*/ 925126 h 3960315"/>
              <a:gd name="connsiteX6850" fmla="*/ 1147553 w 3121079"/>
              <a:gd name="connsiteY6850" fmla="*/ 925845 h 3960315"/>
              <a:gd name="connsiteX6851" fmla="*/ 1147165 w 3121079"/>
              <a:gd name="connsiteY6851" fmla="*/ 926158 h 3960315"/>
              <a:gd name="connsiteX6852" fmla="*/ 1147763 w 3121079"/>
              <a:gd name="connsiteY6852" fmla="*/ 925801 h 3960315"/>
              <a:gd name="connsiteX6853" fmla="*/ 1148266 w 3121079"/>
              <a:gd name="connsiteY6853" fmla="*/ 925683 h 3960315"/>
              <a:gd name="connsiteX6854" fmla="*/ 1148265 w 3121079"/>
              <a:gd name="connsiteY6854" fmla="*/ 925825 h 3960315"/>
              <a:gd name="connsiteX6855" fmla="*/ 1150895 w 3121079"/>
              <a:gd name="connsiteY6855" fmla="*/ 922213 h 3960315"/>
              <a:gd name="connsiteX6856" fmla="*/ 873124 w 3121079"/>
              <a:gd name="connsiteY6856" fmla="*/ 915537 h 3960315"/>
              <a:gd name="connsiteX6857" fmla="*/ 872138 w 3121079"/>
              <a:gd name="connsiteY6857" fmla="*/ 916913 h 3960315"/>
              <a:gd name="connsiteX6858" fmla="*/ 871257 w 3121079"/>
              <a:gd name="connsiteY6858" fmla="*/ 916319 h 3960315"/>
              <a:gd name="connsiteX6859" fmla="*/ 873124 w 3121079"/>
              <a:gd name="connsiteY6859" fmla="*/ 915537 h 3960315"/>
              <a:gd name="connsiteX6860" fmla="*/ 743311 w 3121079"/>
              <a:gd name="connsiteY6860" fmla="*/ 914979 h 3960315"/>
              <a:gd name="connsiteX6861" fmla="*/ 746071 w 3121079"/>
              <a:gd name="connsiteY6861" fmla="*/ 915250 h 3960315"/>
              <a:gd name="connsiteX6862" fmla="*/ 743311 w 3121079"/>
              <a:gd name="connsiteY6862" fmla="*/ 914979 h 3960315"/>
              <a:gd name="connsiteX6863" fmla="*/ 1709535 w 3121079"/>
              <a:gd name="connsiteY6863" fmla="*/ 914022 h 3960315"/>
              <a:gd name="connsiteX6864" fmla="*/ 1707000 w 3121079"/>
              <a:gd name="connsiteY6864" fmla="*/ 915908 h 3960315"/>
              <a:gd name="connsiteX6865" fmla="*/ 1704520 w 3121079"/>
              <a:gd name="connsiteY6865" fmla="*/ 914164 h 3960315"/>
              <a:gd name="connsiteX6866" fmla="*/ 1704527 w 3121079"/>
              <a:gd name="connsiteY6866" fmla="*/ 914154 h 3960315"/>
              <a:gd name="connsiteX6867" fmla="*/ 875531 w 3121079"/>
              <a:gd name="connsiteY6867" fmla="*/ 912040 h 3960315"/>
              <a:gd name="connsiteX6868" fmla="*/ 871260 w 3121079"/>
              <a:gd name="connsiteY6868" fmla="*/ 916316 h 3960315"/>
              <a:gd name="connsiteX6869" fmla="*/ 870440 w 3121079"/>
              <a:gd name="connsiteY6869" fmla="*/ 916659 h 3960315"/>
              <a:gd name="connsiteX6870" fmla="*/ 866322 w 3121079"/>
              <a:gd name="connsiteY6870" fmla="*/ 919613 h 3960315"/>
              <a:gd name="connsiteX6871" fmla="*/ 866319 w 3121079"/>
              <a:gd name="connsiteY6871" fmla="*/ 919615 h 3960315"/>
              <a:gd name="connsiteX6872" fmla="*/ 866320 w 3121079"/>
              <a:gd name="connsiteY6872" fmla="*/ 919614 h 3960315"/>
              <a:gd name="connsiteX6873" fmla="*/ 866322 w 3121079"/>
              <a:gd name="connsiteY6873" fmla="*/ 919613 h 3960315"/>
              <a:gd name="connsiteX6874" fmla="*/ 872138 w 3121079"/>
              <a:gd name="connsiteY6874" fmla="*/ 916913 h 3960315"/>
              <a:gd name="connsiteX6875" fmla="*/ 880465 w 3121079"/>
              <a:gd name="connsiteY6875" fmla="*/ 914724 h 3960315"/>
              <a:gd name="connsiteX6876" fmla="*/ 873124 w 3121079"/>
              <a:gd name="connsiteY6876" fmla="*/ 915536 h 3960315"/>
              <a:gd name="connsiteX6877" fmla="*/ 875531 w 3121079"/>
              <a:gd name="connsiteY6877" fmla="*/ 912040 h 3960315"/>
              <a:gd name="connsiteX6878" fmla="*/ 729496 w 3121079"/>
              <a:gd name="connsiteY6878" fmla="*/ 911755 h 3960315"/>
              <a:gd name="connsiteX6879" fmla="*/ 729571 w 3121079"/>
              <a:gd name="connsiteY6879" fmla="*/ 912688 h 3960315"/>
              <a:gd name="connsiteX6880" fmla="*/ 728901 w 3121079"/>
              <a:gd name="connsiteY6880" fmla="*/ 912244 h 3960315"/>
              <a:gd name="connsiteX6881" fmla="*/ 729496 w 3121079"/>
              <a:gd name="connsiteY6881" fmla="*/ 911755 h 3960315"/>
              <a:gd name="connsiteX6882" fmla="*/ 2017852 w 3121079"/>
              <a:gd name="connsiteY6882" fmla="*/ 909715 h 3960315"/>
              <a:gd name="connsiteX6883" fmla="*/ 2015944 w 3121079"/>
              <a:gd name="connsiteY6883" fmla="*/ 910388 h 3960315"/>
              <a:gd name="connsiteX6884" fmla="*/ 2017570 w 3121079"/>
              <a:gd name="connsiteY6884" fmla="*/ 911384 h 3960315"/>
              <a:gd name="connsiteX6885" fmla="*/ 2017852 w 3121079"/>
              <a:gd name="connsiteY6885" fmla="*/ 909715 h 3960315"/>
              <a:gd name="connsiteX6886" fmla="*/ 1856834 w 3121079"/>
              <a:gd name="connsiteY6886" fmla="*/ 908811 h 3960315"/>
              <a:gd name="connsiteX6887" fmla="*/ 1856854 w 3121079"/>
              <a:gd name="connsiteY6887" fmla="*/ 908823 h 3960315"/>
              <a:gd name="connsiteX6888" fmla="*/ 1856869 w 3121079"/>
              <a:gd name="connsiteY6888" fmla="*/ 908819 h 3960315"/>
              <a:gd name="connsiteX6889" fmla="*/ 1857292 w 3121079"/>
              <a:gd name="connsiteY6889" fmla="*/ 909124 h 3960315"/>
              <a:gd name="connsiteX6890" fmla="*/ 1857291 w 3121079"/>
              <a:gd name="connsiteY6890" fmla="*/ 909126 h 3960315"/>
              <a:gd name="connsiteX6891" fmla="*/ 1856166 w 3121079"/>
              <a:gd name="connsiteY6891" fmla="*/ 909288 h 3960315"/>
              <a:gd name="connsiteX6892" fmla="*/ 1694377 w 3121079"/>
              <a:gd name="connsiteY6892" fmla="*/ 904815 h 3960315"/>
              <a:gd name="connsiteX6893" fmla="*/ 1692029 w 3121079"/>
              <a:gd name="connsiteY6893" fmla="*/ 908960 h 3960315"/>
              <a:gd name="connsiteX6894" fmla="*/ 1696770 w 3121079"/>
              <a:gd name="connsiteY6894" fmla="*/ 907187 h 3960315"/>
              <a:gd name="connsiteX6895" fmla="*/ 1694377 w 3121079"/>
              <a:gd name="connsiteY6895" fmla="*/ 904815 h 3960315"/>
              <a:gd name="connsiteX6896" fmla="*/ 745996 w 3121079"/>
              <a:gd name="connsiteY6896" fmla="*/ 899087 h 3960315"/>
              <a:gd name="connsiteX6897" fmla="*/ 751711 w 3121079"/>
              <a:gd name="connsiteY6897" fmla="*/ 900065 h 3960315"/>
              <a:gd name="connsiteX6898" fmla="*/ 745996 w 3121079"/>
              <a:gd name="connsiteY6898" fmla="*/ 899087 h 3960315"/>
              <a:gd name="connsiteX6899" fmla="*/ 1164719 w 3121079"/>
              <a:gd name="connsiteY6899" fmla="*/ 898620 h 3960315"/>
              <a:gd name="connsiteX6900" fmla="*/ 1172155 w 3121079"/>
              <a:gd name="connsiteY6900" fmla="*/ 902422 h 3960315"/>
              <a:gd name="connsiteX6901" fmla="*/ 1164719 w 3121079"/>
              <a:gd name="connsiteY6901" fmla="*/ 898620 h 3960315"/>
              <a:gd name="connsiteX6902" fmla="*/ 696763 w 3121079"/>
              <a:gd name="connsiteY6902" fmla="*/ 889716 h 3960315"/>
              <a:gd name="connsiteX6903" fmla="*/ 694857 w 3121079"/>
              <a:gd name="connsiteY6903" fmla="*/ 890387 h 3960315"/>
              <a:gd name="connsiteX6904" fmla="*/ 696485 w 3121079"/>
              <a:gd name="connsiteY6904" fmla="*/ 891384 h 3960315"/>
              <a:gd name="connsiteX6905" fmla="*/ 696763 w 3121079"/>
              <a:gd name="connsiteY6905" fmla="*/ 889716 h 3960315"/>
              <a:gd name="connsiteX6906" fmla="*/ 1339959 w 3121079"/>
              <a:gd name="connsiteY6906" fmla="*/ 872879 h 3960315"/>
              <a:gd name="connsiteX6907" fmla="*/ 1338334 w 3121079"/>
              <a:gd name="connsiteY6907" fmla="*/ 878122 h 3960315"/>
              <a:gd name="connsiteX6908" fmla="*/ 1339959 w 3121079"/>
              <a:gd name="connsiteY6908" fmla="*/ 872879 h 3960315"/>
              <a:gd name="connsiteX6909" fmla="*/ 1850241 w 3121079"/>
              <a:gd name="connsiteY6909" fmla="*/ 860510 h 3960315"/>
              <a:gd name="connsiteX6910" fmla="*/ 1853236 w 3121079"/>
              <a:gd name="connsiteY6910" fmla="*/ 868045 h 3960315"/>
              <a:gd name="connsiteX6911" fmla="*/ 1854822 w 3121079"/>
              <a:gd name="connsiteY6911" fmla="*/ 882471 h 3960315"/>
              <a:gd name="connsiteX6912" fmla="*/ 1853722 w 3121079"/>
              <a:gd name="connsiteY6912" fmla="*/ 885494 h 3960315"/>
              <a:gd name="connsiteX6913" fmla="*/ 1849294 w 3121079"/>
              <a:gd name="connsiteY6913" fmla="*/ 884409 h 3960315"/>
              <a:gd name="connsiteX6914" fmla="*/ 1840375 w 3121079"/>
              <a:gd name="connsiteY6914" fmla="*/ 869751 h 3960315"/>
              <a:gd name="connsiteX6915" fmla="*/ 1850241 w 3121079"/>
              <a:gd name="connsiteY6915" fmla="*/ 860510 h 3960315"/>
              <a:gd name="connsiteX6916" fmla="*/ 520574 w 3121079"/>
              <a:gd name="connsiteY6916" fmla="*/ 850655 h 3960315"/>
              <a:gd name="connsiteX6917" fmla="*/ 520976 w 3121079"/>
              <a:gd name="connsiteY6917" fmla="*/ 851298 h 3960315"/>
              <a:gd name="connsiteX6918" fmla="*/ 520976 w 3121079"/>
              <a:gd name="connsiteY6918" fmla="*/ 851298 h 3960315"/>
              <a:gd name="connsiteX6919" fmla="*/ 520977 w 3121079"/>
              <a:gd name="connsiteY6919" fmla="*/ 851299 h 3960315"/>
              <a:gd name="connsiteX6920" fmla="*/ 519592 w 3121079"/>
              <a:gd name="connsiteY6920" fmla="*/ 851403 h 3960315"/>
              <a:gd name="connsiteX6921" fmla="*/ 520574 w 3121079"/>
              <a:gd name="connsiteY6921" fmla="*/ 850655 h 3960315"/>
              <a:gd name="connsiteX6922" fmla="*/ 1836107 w 3121079"/>
              <a:gd name="connsiteY6922" fmla="*/ 849544 h 3960315"/>
              <a:gd name="connsiteX6923" fmla="*/ 1836108 w 3121079"/>
              <a:gd name="connsiteY6923" fmla="*/ 849544 h 3960315"/>
              <a:gd name="connsiteX6924" fmla="*/ 1836109 w 3121079"/>
              <a:gd name="connsiteY6924" fmla="*/ 849545 h 3960315"/>
              <a:gd name="connsiteX6925" fmla="*/ 1841630 w 3121079"/>
              <a:gd name="connsiteY6925" fmla="*/ 848982 h 3960315"/>
              <a:gd name="connsiteX6926" fmla="*/ 1842452 w 3121079"/>
              <a:gd name="connsiteY6926" fmla="*/ 856821 h 3960315"/>
              <a:gd name="connsiteX6927" fmla="*/ 1842453 w 3121079"/>
              <a:gd name="connsiteY6927" fmla="*/ 856823 h 3960315"/>
              <a:gd name="connsiteX6928" fmla="*/ 1836243 w 3121079"/>
              <a:gd name="connsiteY6928" fmla="*/ 853580 h 3960315"/>
              <a:gd name="connsiteX6929" fmla="*/ 1841630 w 3121079"/>
              <a:gd name="connsiteY6929" fmla="*/ 848982 h 3960315"/>
              <a:gd name="connsiteX6930" fmla="*/ 943145 w 3121079"/>
              <a:gd name="connsiteY6930" fmla="*/ 848929 h 3960315"/>
              <a:gd name="connsiteX6931" fmla="*/ 953905 w 3121079"/>
              <a:gd name="connsiteY6931" fmla="*/ 860203 h 3960315"/>
              <a:gd name="connsiteX6932" fmla="*/ 957592 w 3121079"/>
              <a:gd name="connsiteY6932" fmla="*/ 860240 h 3960315"/>
              <a:gd name="connsiteX6933" fmla="*/ 970682 w 3121079"/>
              <a:gd name="connsiteY6933" fmla="*/ 870632 h 3960315"/>
              <a:gd name="connsiteX6934" fmla="*/ 977137 w 3121079"/>
              <a:gd name="connsiteY6934" fmla="*/ 877817 h 3960315"/>
              <a:gd name="connsiteX6935" fmla="*/ 981151 w 3121079"/>
              <a:gd name="connsiteY6935" fmla="*/ 877468 h 3960315"/>
              <a:gd name="connsiteX6936" fmla="*/ 990042 w 3121079"/>
              <a:gd name="connsiteY6936" fmla="*/ 888221 h 3960315"/>
              <a:gd name="connsiteX6937" fmla="*/ 957002 w 3121079"/>
              <a:gd name="connsiteY6937" fmla="*/ 875977 h 3960315"/>
              <a:gd name="connsiteX6938" fmla="*/ 959547 w 3121079"/>
              <a:gd name="connsiteY6938" fmla="*/ 917923 h 3960315"/>
              <a:gd name="connsiteX6939" fmla="*/ 965098 w 3121079"/>
              <a:gd name="connsiteY6939" fmla="*/ 920435 h 3960315"/>
              <a:gd name="connsiteX6940" fmla="*/ 983996 w 3121079"/>
              <a:gd name="connsiteY6940" fmla="*/ 929730 h 3960315"/>
              <a:gd name="connsiteX6941" fmla="*/ 992843 w 3121079"/>
              <a:gd name="connsiteY6941" fmla="*/ 932212 h 3960315"/>
              <a:gd name="connsiteX6942" fmla="*/ 999340 w 3121079"/>
              <a:gd name="connsiteY6942" fmla="*/ 931747 h 3960315"/>
              <a:gd name="connsiteX6943" fmla="*/ 1002943 w 3121079"/>
              <a:gd name="connsiteY6943" fmla="*/ 943306 h 3960315"/>
              <a:gd name="connsiteX6944" fmla="*/ 1000197 w 3121079"/>
              <a:gd name="connsiteY6944" fmla="*/ 951373 h 3960315"/>
              <a:gd name="connsiteX6945" fmla="*/ 975241 w 3121079"/>
              <a:gd name="connsiteY6945" fmla="*/ 953749 h 3960315"/>
              <a:gd name="connsiteX6946" fmla="*/ 962300 w 3121079"/>
              <a:gd name="connsiteY6946" fmla="*/ 949309 h 3960315"/>
              <a:gd name="connsiteX6947" fmla="*/ 950282 w 3121079"/>
              <a:gd name="connsiteY6947" fmla="*/ 941106 h 3960315"/>
              <a:gd name="connsiteX6948" fmla="*/ 947833 w 3121079"/>
              <a:gd name="connsiteY6948" fmla="*/ 934363 h 3960315"/>
              <a:gd name="connsiteX6949" fmla="*/ 947834 w 3121079"/>
              <a:gd name="connsiteY6949" fmla="*/ 934363 h 3960315"/>
              <a:gd name="connsiteX6950" fmla="*/ 950325 w 3121079"/>
              <a:gd name="connsiteY6950" fmla="*/ 935254 h 3960315"/>
              <a:gd name="connsiteX6951" fmla="*/ 953731 w 3121079"/>
              <a:gd name="connsiteY6951" fmla="*/ 932240 h 3960315"/>
              <a:gd name="connsiteX6952" fmla="*/ 954085 w 3121079"/>
              <a:gd name="connsiteY6952" fmla="*/ 932935 h 3960315"/>
              <a:gd name="connsiteX6953" fmla="*/ 955787 w 3121079"/>
              <a:gd name="connsiteY6953" fmla="*/ 933453 h 3960315"/>
              <a:gd name="connsiteX6954" fmla="*/ 955009 w 3121079"/>
              <a:gd name="connsiteY6954" fmla="*/ 932256 h 3960315"/>
              <a:gd name="connsiteX6955" fmla="*/ 955011 w 3121079"/>
              <a:gd name="connsiteY6955" fmla="*/ 932256 h 3960315"/>
              <a:gd name="connsiteX6956" fmla="*/ 954301 w 3121079"/>
              <a:gd name="connsiteY6956" fmla="*/ 931635 h 3960315"/>
              <a:gd name="connsiteX6957" fmla="*/ 954301 w 3121079"/>
              <a:gd name="connsiteY6957" fmla="*/ 931635 h 3960315"/>
              <a:gd name="connsiteX6958" fmla="*/ 954299 w 3121079"/>
              <a:gd name="connsiteY6958" fmla="*/ 931633 h 3960315"/>
              <a:gd name="connsiteX6959" fmla="*/ 948707 w 3121079"/>
              <a:gd name="connsiteY6959" fmla="*/ 933302 h 3960315"/>
              <a:gd name="connsiteX6960" fmla="*/ 946124 w 3121079"/>
              <a:gd name="connsiteY6960" fmla="*/ 931789 h 3960315"/>
              <a:gd name="connsiteX6961" fmla="*/ 945595 w 3121079"/>
              <a:gd name="connsiteY6961" fmla="*/ 933331 h 3960315"/>
              <a:gd name="connsiteX6962" fmla="*/ 945415 w 3121079"/>
              <a:gd name="connsiteY6962" fmla="*/ 933320 h 3960315"/>
              <a:gd name="connsiteX6963" fmla="*/ 933658 w 3121079"/>
              <a:gd name="connsiteY6963" fmla="*/ 926926 h 3960315"/>
              <a:gd name="connsiteX6964" fmla="*/ 930752 w 3121079"/>
              <a:gd name="connsiteY6964" fmla="*/ 919365 h 3960315"/>
              <a:gd name="connsiteX6965" fmla="*/ 920610 w 3121079"/>
              <a:gd name="connsiteY6965" fmla="*/ 882319 h 3960315"/>
              <a:gd name="connsiteX6966" fmla="*/ 943145 w 3121079"/>
              <a:gd name="connsiteY6966" fmla="*/ 848929 h 3960315"/>
              <a:gd name="connsiteX6967" fmla="*/ 1064948 w 3121079"/>
              <a:gd name="connsiteY6967" fmla="*/ 842993 h 3960315"/>
              <a:gd name="connsiteX6968" fmla="*/ 1064693 w 3121079"/>
              <a:gd name="connsiteY6968" fmla="*/ 845756 h 3960315"/>
              <a:gd name="connsiteX6969" fmla="*/ 1064948 w 3121079"/>
              <a:gd name="connsiteY6969" fmla="*/ 842993 h 3960315"/>
              <a:gd name="connsiteX6970" fmla="*/ 841286 w 3121079"/>
              <a:gd name="connsiteY6970" fmla="*/ 842632 h 3960315"/>
              <a:gd name="connsiteX6971" fmla="*/ 841024 w 3121079"/>
              <a:gd name="connsiteY6971" fmla="*/ 845397 h 3960315"/>
              <a:gd name="connsiteX6972" fmla="*/ 841286 w 3121079"/>
              <a:gd name="connsiteY6972" fmla="*/ 842632 h 3960315"/>
              <a:gd name="connsiteX6973" fmla="*/ 1905459 w 3121079"/>
              <a:gd name="connsiteY6973" fmla="*/ 835606 h 3960315"/>
              <a:gd name="connsiteX6974" fmla="*/ 1905189 w 3121079"/>
              <a:gd name="connsiteY6974" fmla="*/ 838376 h 3960315"/>
              <a:gd name="connsiteX6975" fmla="*/ 1905459 w 3121079"/>
              <a:gd name="connsiteY6975" fmla="*/ 835606 h 3960315"/>
              <a:gd name="connsiteX6976" fmla="*/ 1264961 w 3121079"/>
              <a:gd name="connsiteY6976" fmla="*/ 833500 h 3960315"/>
              <a:gd name="connsiteX6977" fmla="*/ 1264570 w 3121079"/>
              <a:gd name="connsiteY6977" fmla="*/ 835161 h 3960315"/>
              <a:gd name="connsiteX6978" fmla="*/ 1262989 w 3121079"/>
              <a:gd name="connsiteY6978" fmla="*/ 834134 h 3960315"/>
              <a:gd name="connsiteX6979" fmla="*/ 1264961 w 3121079"/>
              <a:gd name="connsiteY6979" fmla="*/ 833500 h 3960315"/>
              <a:gd name="connsiteX6980" fmla="*/ 1274856 w 3121079"/>
              <a:gd name="connsiteY6980" fmla="*/ 830299 h 3960315"/>
              <a:gd name="connsiteX6981" fmla="*/ 1265650 w 3121079"/>
              <a:gd name="connsiteY6981" fmla="*/ 834824 h 3960315"/>
              <a:gd name="connsiteX6982" fmla="*/ 1274856 w 3121079"/>
              <a:gd name="connsiteY6982" fmla="*/ 830299 h 3960315"/>
              <a:gd name="connsiteX6983" fmla="*/ 573298 w 3121079"/>
              <a:gd name="connsiteY6983" fmla="*/ 824687 h 3960315"/>
              <a:gd name="connsiteX6984" fmla="*/ 582154 w 3121079"/>
              <a:gd name="connsiteY6984" fmla="*/ 828537 h 3960315"/>
              <a:gd name="connsiteX6985" fmla="*/ 594908 w 3121079"/>
              <a:gd name="connsiteY6985" fmla="*/ 830824 h 3960315"/>
              <a:gd name="connsiteX6986" fmla="*/ 603109 w 3121079"/>
              <a:gd name="connsiteY6986" fmla="*/ 838912 h 3960315"/>
              <a:gd name="connsiteX6987" fmla="*/ 597366 w 3121079"/>
              <a:gd name="connsiteY6987" fmla="*/ 843657 h 3960315"/>
              <a:gd name="connsiteX6988" fmla="*/ 589703 w 3121079"/>
              <a:gd name="connsiteY6988" fmla="*/ 836439 h 3960315"/>
              <a:gd name="connsiteX6989" fmla="*/ 580491 w 3121079"/>
              <a:gd name="connsiteY6989" fmla="*/ 843879 h 3960315"/>
              <a:gd name="connsiteX6990" fmla="*/ 522598 w 3121079"/>
              <a:gd name="connsiteY6990" fmla="*/ 875484 h 3960315"/>
              <a:gd name="connsiteX6991" fmla="*/ 534817 w 3121079"/>
              <a:gd name="connsiteY6991" fmla="*/ 891827 h 3960315"/>
              <a:gd name="connsiteX6992" fmla="*/ 554381 w 3121079"/>
              <a:gd name="connsiteY6992" fmla="*/ 905889 h 3960315"/>
              <a:gd name="connsiteX6993" fmla="*/ 605093 w 3121079"/>
              <a:gd name="connsiteY6993" fmla="*/ 928300 h 3960315"/>
              <a:gd name="connsiteX6994" fmla="*/ 621047 w 3121079"/>
              <a:gd name="connsiteY6994" fmla="*/ 935808 h 3960315"/>
              <a:gd name="connsiteX6995" fmla="*/ 617519 w 3121079"/>
              <a:gd name="connsiteY6995" fmla="*/ 939003 h 3960315"/>
              <a:gd name="connsiteX6996" fmla="*/ 617512 w 3121079"/>
              <a:gd name="connsiteY6996" fmla="*/ 939001 h 3960315"/>
              <a:gd name="connsiteX6997" fmla="*/ 617509 w 3121079"/>
              <a:gd name="connsiteY6997" fmla="*/ 939005 h 3960315"/>
              <a:gd name="connsiteX6998" fmla="*/ 614953 w 3121079"/>
              <a:gd name="connsiteY6998" fmla="*/ 937945 h 3960315"/>
              <a:gd name="connsiteX6999" fmla="*/ 616058 w 3121079"/>
              <a:gd name="connsiteY6999" fmla="*/ 940811 h 3960315"/>
              <a:gd name="connsiteX7000" fmla="*/ 616058 w 3121079"/>
              <a:gd name="connsiteY7000" fmla="*/ 940811 h 3960315"/>
              <a:gd name="connsiteX7001" fmla="*/ 616058 w 3121079"/>
              <a:gd name="connsiteY7001" fmla="*/ 940811 h 3960315"/>
              <a:gd name="connsiteX7002" fmla="*/ 616060 w 3121079"/>
              <a:gd name="connsiteY7002" fmla="*/ 940816 h 3960315"/>
              <a:gd name="connsiteX7003" fmla="*/ 613602 w 3121079"/>
              <a:gd name="connsiteY7003" fmla="*/ 943181 h 3960315"/>
              <a:gd name="connsiteX7004" fmla="*/ 619282 w 3121079"/>
              <a:gd name="connsiteY7004" fmla="*/ 941376 h 3960315"/>
              <a:gd name="connsiteX7005" fmla="*/ 618166 w 3121079"/>
              <a:gd name="connsiteY7005" fmla="*/ 939120 h 3960315"/>
              <a:gd name="connsiteX7006" fmla="*/ 633253 w 3121079"/>
              <a:gd name="connsiteY7006" fmla="*/ 934827 h 3960315"/>
              <a:gd name="connsiteX7007" fmla="*/ 652667 w 3121079"/>
              <a:gd name="connsiteY7007" fmla="*/ 939038 h 3960315"/>
              <a:gd name="connsiteX7008" fmla="*/ 666057 w 3121079"/>
              <a:gd name="connsiteY7008" fmla="*/ 936867 h 3960315"/>
              <a:gd name="connsiteX7009" fmla="*/ 672010 w 3121079"/>
              <a:gd name="connsiteY7009" fmla="*/ 938016 h 3960315"/>
              <a:gd name="connsiteX7010" fmla="*/ 674369 w 3121079"/>
              <a:gd name="connsiteY7010" fmla="*/ 942184 h 3960315"/>
              <a:gd name="connsiteX7011" fmla="*/ 681610 w 3121079"/>
              <a:gd name="connsiteY7011" fmla="*/ 939515 h 3960315"/>
              <a:gd name="connsiteX7012" fmla="*/ 684239 w 3121079"/>
              <a:gd name="connsiteY7012" fmla="*/ 936140 h 3960315"/>
              <a:gd name="connsiteX7013" fmla="*/ 728682 w 3121079"/>
              <a:gd name="connsiteY7013" fmla="*/ 931787 h 3960315"/>
              <a:gd name="connsiteX7014" fmla="*/ 739892 w 3121079"/>
              <a:gd name="connsiteY7014" fmla="*/ 946309 h 3960315"/>
              <a:gd name="connsiteX7015" fmla="*/ 715956 w 3121079"/>
              <a:gd name="connsiteY7015" fmla="*/ 957749 h 3960315"/>
              <a:gd name="connsiteX7016" fmla="*/ 679750 w 3121079"/>
              <a:gd name="connsiteY7016" fmla="*/ 958343 h 3960315"/>
              <a:gd name="connsiteX7017" fmla="*/ 663257 w 3121079"/>
              <a:gd name="connsiteY7017" fmla="*/ 962584 h 3960315"/>
              <a:gd name="connsiteX7018" fmla="*/ 646024 w 3121079"/>
              <a:gd name="connsiteY7018" fmla="*/ 960014 h 3960315"/>
              <a:gd name="connsiteX7019" fmla="*/ 629679 w 3121079"/>
              <a:gd name="connsiteY7019" fmla="*/ 957242 h 3960315"/>
              <a:gd name="connsiteX7020" fmla="*/ 597889 w 3121079"/>
              <a:gd name="connsiteY7020" fmla="*/ 948031 h 3960315"/>
              <a:gd name="connsiteX7021" fmla="*/ 590026 w 3121079"/>
              <a:gd name="connsiteY7021" fmla="*/ 946083 h 3960315"/>
              <a:gd name="connsiteX7022" fmla="*/ 582431 w 3121079"/>
              <a:gd name="connsiteY7022" fmla="*/ 943854 h 3960315"/>
              <a:gd name="connsiteX7023" fmla="*/ 562892 w 3121079"/>
              <a:gd name="connsiteY7023" fmla="*/ 936572 h 3960315"/>
              <a:gd name="connsiteX7024" fmla="*/ 555098 w 3121079"/>
              <a:gd name="connsiteY7024" fmla="*/ 930945 h 3960315"/>
              <a:gd name="connsiteX7025" fmla="*/ 550165 w 3121079"/>
              <a:gd name="connsiteY7025" fmla="*/ 925840 h 3960315"/>
              <a:gd name="connsiteX7026" fmla="*/ 543316 w 3121079"/>
              <a:gd name="connsiteY7026" fmla="*/ 922321 h 3960315"/>
              <a:gd name="connsiteX7027" fmla="*/ 530881 w 3121079"/>
              <a:gd name="connsiteY7027" fmla="*/ 916094 h 3960315"/>
              <a:gd name="connsiteX7028" fmla="*/ 524514 w 3121079"/>
              <a:gd name="connsiteY7028" fmla="*/ 910943 h 3960315"/>
              <a:gd name="connsiteX7029" fmla="*/ 521161 w 3121079"/>
              <a:gd name="connsiteY7029" fmla="*/ 899154 h 3960315"/>
              <a:gd name="connsiteX7030" fmla="*/ 506693 w 3121079"/>
              <a:gd name="connsiteY7030" fmla="*/ 891949 h 3960315"/>
              <a:gd name="connsiteX7031" fmla="*/ 506695 w 3121079"/>
              <a:gd name="connsiteY7031" fmla="*/ 891943 h 3960315"/>
              <a:gd name="connsiteX7032" fmla="*/ 506692 w 3121079"/>
              <a:gd name="connsiteY7032" fmla="*/ 891947 h 3960315"/>
              <a:gd name="connsiteX7033" fmla="*/ 515012 w 3121079"/>
              <a:gd name="connsiteY7033" fmla="*/ 857858 h 3960315"/>
              <a:gd name="connsiteX7034" fmla="*/ 519590 w 3121079"/>
              <a:gd name="connsiteY7034" fmla="*/ 851403 h 3960315"/>
              <a:gd name="connsiteX7035" fmla="*/ 520977 w 3121079"/>
              <a:gd name="connsiteY7035" fmla="*/ 851299 h 3960315"/>
              <a:gd name="connsiteX7036" fmla="*/ 520977 w 3121079"/>
              <a:gd name="connsiteY7036" fmla="*/ 851299 h 3960315"/>
              <a:gd name="connsiteX7037" fmla="*/ 520978 w 3121079"/>
              <a:gd name="connsiteY7037" fmla="*/ 851299 h 3960315"/>
              <a:gd name="connsiteX7038" fmla="*/ 520977 w 3121079"/>
              <a:gd name="connsiteY7038" fmla="*/ 851297 h 3960315"/>
              <a:gd name="connsiteX7039" fmla="*/ 520976 w 3121079"/>
              <a:gd name="connsiteY7039" fmla="*/ 851298 h 3960315"/>
              <a:gd name="connsiteX7040" fmla="*/ 520722 w 3121079"/>
              <a:gd name="connsiteY7040" fmla="*/ 850614 h 3960315"/>
              <a:gd name="connsiteX7041" fmla="*/ 520572 w 3121079"/>
              <a:gd name="connsiteY7041" fmla="*/ 850655 h 3960315"/>
              <a:gd name="connsiteX7042" fmla="*/ 573298 w 3121079"/>
              <a:gd name="connsiteY7042" fmla="*/ 824687 h 3960315"/>
              <a:gd name="connsiteX7043" fmla="*/ 1819296 w 3121079"/>
              <a:gd name="connsiteY7043" fmla="*/ 821287 h 3960315"/>
              <a:gd name="connsiteX7044" fmla="*/ 1819981 w 3121079"/>
              <a:gd name="connsiteY7044" fmla="*/ 821917 h 3960315"/>
              <a:gd name="connsiteX7045" fmla="*/ 1818927 w 3121079"/>
              <a:gd name="connsiteY7045" fmla="*/ 822321 h 3960315"/>
              <a:gd name="connsiteX7046" fmla="*/ 1818927 w 3121079"/>
              <a:gd name="connsiteY7046" fmla="*/ 822321 h 3960315"/>
              <a:gd name="connsiteX7047" fmla="*/ 1819296 w 3121079"/>
              <a:gd name="connsiteY7047" fmla="*/ 821289 h 3960315"/>
              <a:gd name="connsiteX7048" fmla="*/ 889025 w 3121079"/>
              <a:gd name="connsiteY7048" fmla="*/ 819885 h 3960315"/>
              <a:gd name="connsiteX7049" fmla="*/ 882319 w 3121079"/>
              <a:gd name="connsiteY7049" fmla="*/ 824573 h 3960315"/>
              <a:gd name="connsiteX7050" fmla="*/ 889025 w 3121079"/>
              <a:gd name="connsiteY7050" fmla="*/ 819885 h 3960315"/>
              <a:gd name="connsiteX7051" fmla="*/ 1819209 w 3121079"/>
              <a:gd name="connsiteY7051" fmla="*/ 814236 h 3960315"/>
              <a:gd name="connsiteX7052" fmla="*/ 1824405 w 3121079"/>
              <a:gd name="connsiteY7052" fmla="*/ 814548 h 3960315"/>
              <a:gd name="connsiteX7053" fmla="*/ 1842994 w 3121079"/>
              <a:gd name="connsiteY7053" fmla="*/ 843032 h 3960315"/>
              <a:gd name="connsiteX7054" fmla="*/ 1832730 w 3121079"/>
              <a:gd name="connsiteY7054" fmla="*/ 844351 h 3960315"/>
              <a:gd name="connsiteX7055" fmla="*/ 1832989 w 3121079"/>
              <a:gd name="connsiteY7055" fmla="*/ 847519 h 3960315"/>
              <a:gd name="connsiteX7056" fmla="*/ 1836107 w 3121079"/>
              <a:gd name="connsiteY7056" fmla="*/ 849544 h 3960315"/>
              <a:gd name="connsiteX7057" fmla="*/ 1829269 w 3121079"/>
              <a:gd name="connsiteY7057" fmla="*/ 847880 h 3960315"/>
              <a:gd name="connsiteX7058" fmla="*/ 1824275 w 3121079"/>
              <a:gd name="connsiteY7058" fmla="*/ 838113 h 3960315"/>
              <a:gd name="connsiteX7059" fmla="*/ 1818926 w 3121079"/>
              <a:gd name="connsiteY7059" fmla="*/ 822319 h 3960315"/>
              <a:gd name="connsiteX7060" fmla="*/ 1818927 w 3121079"/>
              <a:gd name="connsiteY7060" fmla="*/ 822321 h 3960315"/>
              <a:gd name="connsiteX7061" fmla="*/ 1818927 w 3121079"/>
              <a:gd name="connsiteY7061" fmla="*/ 822321 h 3960315"/>
              <a:gd name="connsiteX7062" fmla="*/ 1818927 w 3121079"/>
              <a:gd name="connsiteY7062" fmla="*/ 822321 h 3960315"/>
              <a:gd name="connsiteX7063" fmla="*/ 1819072 w 3121079"/>
              <a:gd name="connsiteY7063" fmla="*/ 822593 h 3960315"/>
              <a:gd name="connsiteX7064" fmla="*/ 1819980 w 3121079"/>
              <a:gd name="connsiteY7064" fmla="*/ 821915 h 3960315"/>
              <a:gd name="connsiteX7065" fmla="*/ 1819295 w 3121079"/>
              <a:gd name="connsiteY7065" fmla="*/ 821285 h 3960315"/>
              <a:gd name="connsiteX7066" fmla="*/ 1819209 w 3121079"/>
              <a:gd name="connsiteY7066" fmla="*/ 814236 h 3960315"/>
              <a:gd name="connsiteX7067" fmla="*/ 644746 w 3121079"/>
              <a:gd name="connsiteY7067" fmla="*/ 807611 h 3960315"/>
              <a:gd name="connsiteX7068" fmla="*/ 639728 w 3121079"/>
              <a:gd name="connsiteY7068" fmla="*/ 807739 h 3960315"/>
              <a:gd name="connsiteX7069" fmla="*/ 644746 w 3121079"/>
              <a:gd name="connsiteY7069" fmla="*/ 807611 h 3960315"/>
              <a:gd name="connsiteX7070" fmla="*/ 638227 w 3121079"/>
              <a:gd name="connsiteY7070" fmla="*/ 805983 h 3960315"/>
              <a:gd name="connsiteX7071" fmla="*/ 638719 w 3121079"/>
              <a:gd name="connsiteY7071" fmla="*/ 808062 h 3960315"/>
              <a:gd name="connsiteX7072" fmla="*/ 634892 w 3121079"/>
              <a:gd name="connsiteY7072" fmla="*/ 809368 h 3960315"/>
              <a:gd name="connsiteX7073" fmla="*/ 634892 w 3121079"/>
              <a:gd name="connsiteY7073" fmla="*/ 809367 h 3960315"/>
              <a:gd name="connsiteX7074" fmla="*/ 728450 w 3121079"/>
              <a:gd name="connsiteY7074" fmla="*/ 799240 h 3960315"/>
              <a:gd name="connsiteX7075" fmla="*/ 726787 w 3121079"/>
              <a:gd name="connsiteY7075" fmla="*/ 799683 h 3960315"/>
              <a:gd name="connsiteX7076" fmla="*/ 722451 w 3121079"/>
              <a:gd name="connsiteY7076" fmla="*/ 803494 h 3960315"/>
              <a:gd name="connsiteX7077" fmla="*/ 732115 w 3121079"/>
              <a:gd name="connsiteY7077" fmla="*/ 802291 h 3960315"/>
              <a:gd name="connsiteX7078" fmla="*/ 728450 w 3121079"/>
              <a:gd name="connsiteY7078" fmla="*/ 799240 h 3960315"/>
              <a:gd name="connsiteX7079" fmla="*/ 1806008 w 3121079"/>
              <a:gd name="connsiteY7079" fmla="*/ 796048 h 3960315"/>
              <a:gd name="connsiteX7080" fmla="*/ 1810967 w 3121079"/>
              <a:gd name="connsiteY7080" fmla="*/ 802363 h 3960315"/>
              <a:gd name="connsiteX7081" fmla="*/ 1810966 w 3121079"/>
              <a:gd name="connsiteY7081" fmla="*/ 802362 h 3960315"/>
              <a:gd name="connsiteX7082" fmla="*/ 1806971 w 3121079"/>
              <a:gd name="connsiteY7082" fmla="*/ 810914 h 3960315"/>
              <a:gd name="connsiteX7083" fmla="*/ 1805024 w 3121079"/>
              <a:gd name="connsiteY7083" fmla="*/ 802147 h 3960315"/>
              <a:gd name="connsiteX7084" fmla="*/ 1799665 w 3121079"/>
              <a:gd name="connsiteY7084" fmla="*/ 804846 h 3960315"/>
              <a:gd name="connsiteX7085" fmla="*/ 1806008 w 3121079"/>
              <a:gd name="connsiteY7085" fmla="*/ 796048 h 3960315"/>
              <a:gd name="connsiteX7086" fmla="*/ 662046 w 3121079"/>
              <a:gd name="connsiteY7086" fmla="*/ 794760 h 3960315"/>
              <a:gd name="connsiteX7087" fmla="*/ 660173 w 3121079"/>
              <a:gd name="connsiteY7087" fmla="*/ 808941 h 3960315"/>
              <a:gd name="connsiteX7088" fmla="*/ 651371 w 3121079"/>
              <a:gd name="connsiteY7088" fmla="*/ 804276 h 3960315"/>
              <a:gd name="connsiteX7089" fmla="*/ 644602 w 3121079"/>
              <a:gd name="connsiteY7089" fmla="*/ 800750 h 3960315"/>
              <a:gd name="connsiteX7090" fmla="*/ 644601 w 3121079"/>
              <a:gd name="connsiteY7090" fmla="*/ 800748 h 3960315"/>
              <a:gd name="connsiteX7091" fmla="*/ 662046 w 3121079"/>
              <a:gd name="connsiteY7091" fmla="*/ 794760 h 3960315"/>
              <a:gd name="connsiteX7092" fmla="*/ 619053 w 3121079"/>
              <a:gd name="connsiteY7092" fmla="*/ 794523 h 3960315"/>
              <a:gd name="connsiteX7093" fmla="*/ 619052 w 3121079"/>
              <a:gd name="connsiteY7093" fmla="*/ 794525 h 3960315"/>
              <a:gd name="connsiteX7094" fmla="*/ 616095 w 3121079"/>
              <a:gd name="connsiteY7094" fmla="*/ 795565 h 3960315"/>
              <a:gd name="connsiteX7095" fmla="*/ 612640 w 3121079"/>
              <a:gd name="connsiteY7095" fmla="*/ 799304 h 3960315"/>
              <a:gd name="connsiteX7096" fmla="*/ 617310 w 3121079"/>
              <a:gd name="connsiteY7096" fmla="*/ 799101 h 3960315"/>
              <a:gd name="connsiteX7097" fmla="*/ 619052 w 3121079"/>
              <a:gd name="connsiteY7097" fmla="*/ 794525 h 3960315"/>
              <a:gd name="connsiteX7098" fmla="*/ 619053 w 3121079"/>
              <a:gd name="connsiteY7098" fmla="*/ 794525 h 3960315"/>
              <a:gd name="connsiteX7099" fmla="*/ 712968 w 3121079"/>
              <a:gd name="connsiteY7099" fmla="*/ 793417 h 3960315"/>
              <a:gd name="connsiteX7100" fmla="*/ 716667 w 3121079"/>
              <a:gd name="connsiteY7100" fmla="*/ 795329 h 3960315"/>
              <a:gd name="connsiteX7101" fmla="*/ 724838 w 3121079"/>
              <a:gd name="connsiteY7101" fmla="*/ 796665 h 3960315"/>
              <a:gd name="connsiteX7102" fmla="*/ 727813 w 3121079"/>
              <a:gd name="connsiteY7102" fmla="*/ 798830 h 3960315"/>
              <a:gd name="connsiteX7103" fmla="*/ 726433 w 3121079"/>
              <a:gd name="connsiteY7103" fmla="*/ 797418 h 3960315"/>
              <a:gd name="connsiteX7104" fmla="*/ 745527 w 3121079"/>
              <a:gd name="connsiteY7104" fmla="*/ 799133 h 3960315"/>
              <a:gd name="connsiteX7105" fmla="*/ 750569 w 3121079"/>
              <a:gd name="connsiteY7105" fmla="*/ 802258 h 3960315"/>
              <a:gd name="connsiteX7106" fmla="*/ 754365 w 3121079"/>
              <a:gd name="connsiteY7106" fmla="*/ 804265 h 3960315"/>
              <a:gd name="connsiteX7107" fmla="*/ 754371 w 3121079"/>
              <a:gd name="connsiteY7107" fmla="*/ 804268 h 3960315"/>
              <a:gd name="connsiteX7108" fmla="*/ 761071 w 3121079"/>
              <a:gd name="connsiteY7108" fmla="*/ 802010 h 3960315"/>
              <a:gd name="connsiteX7109" fmla="*/ 798652 w 3121079"/>
              <a:gd name="connsiteY7109" fmla="*/ 811157 h 3960315"/>
              <a:gd name="connsiteX7110" fmla="*/ 807002 w 3121079"/>
              <a:gd name="connsiteY7110" fmla="*/ 814099 h 3960315"/>
              <a:gd name="connsiteX7111" fmla="*/ 807513 w 3121079"/>
              <a:gd name="connsiteY7111" fmla="*/ 813546 h 3960315"/>
              <a:gd name="connsiteX7112" fmla="*/ 807820 w 3121079"/>
              <a:gd name="connsiteY7112" fmla="*/ 813746 h 3960315"/>
              <a:gd name="connsiteX7113" fmla="*/ 838230 w 3121079"/>
              <a:gd name="connsiteY7113" fmla="*/ 832682 h 3960315"/>
              <a:gd name="connsiteX7114" fmla="*/ 844601 w 3121079"/>
              <a:gd name="connsiteY7114" fmla="*/ 833597 h 3960315"/>
              <a:gd name="connsiteX7115" fmla="*/ 852098 w 3121079"/>
              <a:gd name="connsiteY7115" fmla="*/ 836419 h 3960315"/>
              <a:gd name="connsiteX7116" fmla="*/ 875189 w 3121079"/>
              <a:gd name="connsiteY7116" fmla="*/ 857720 h 3960315"/>
              <a:gd name="connsiteX7117" fmla="*/ 882719 w 3121079"/>
              <a:gd name="connsiteY7117" fmla="*/ 865206 h 3960315"/>
              <a:gd name="connsiteX7118" fmla="*/ 879479 w 3121079"/>
              <a:gd name="connsiteY7118" fmla="*/ 867821 h 3960315"/>
              <a:gd name="connsiteX7119" fmla="*/ 882469 w 3121079"/>
              <a:gd name="connsiteY7119" fmla="*/ 872591 h 3960315"/>
              <a:gd name="connsiteX7120" fmla="*/ 880642 w 3121079"/>
              <a:gd name="connsiteY7120" fmla="*/ 873374 h 3960315"/>
              <a:gd name="connsiteX7121" fmla="*/ 882484 w 3121079"/>
              <a:gd name="connsiteY7121" fmla="*/ 872615 h 3960315"/>
              <a:gd name="connsiteX7122" fmla="*/ 882469 w 3121079"/>
              <a:gd name="connsiteY7122" fmla="*/ 872591 h 3960315"/>
              <a:gd name="connsiteX7123" fmla="*/ 883259 w 3121079"/>
              <a:gd name="connsiteY7123" fmla="*/ 872252 h 3960315"/>
              <a:gd name="connsiteX7124" fmla="*/ 883089 w 3121079"/>
              <a:gd name="connsiteY7124" fmla="*/ 866404 h 3960315"/>
              <a:gd name="connsiteX7125" fmla="*/ 896589 w 3121079"/>
              <a:gd name="connsiteY7125" fmla="*/ 894273 h 3960315"/>
              <a:gd name="connsiteX7126" fmla="*/ 884031 w 3121079"/>
              <a:gd name="connsiteY7126" fmla="*/ 886060 h 3960315"/>
              <a:gd name="connsiteX7127" fmla="*/ 882612 w 3121079"/>
              <a:gd name="connsiteY7127" fmla="*/ 881504 h 3960315"/>
              <a:gd name="connsiteX7128" fmla="*/ 882610 w 3121079"/>
              <a:gd name="connsiteY7128" fmla="*/ 881509 h 3960315"/>
              <a:gd name="connsiteX7129" fmla="*/ 882607 w 3121079"/>
              <a:gd name="connsiteY7129" fmla="*/ 881498 h 3960315"/>
              <a:gd name="connsiteX7130" fmla="*/ 856989 w 3121079"/>
              <a:gd name="connsiteY7130" fmla="*/ 860459 h 3960315"/>
              <a:gd name="connsiteX7131" fmla="*/ 858874 w 3121079"/>
              <a:gd name="connsiteY7131" fmla="*/ 853403 h 3960315"/>
              <a:gd name="connsiteX7132" fmla="*/ 851893 w 3121079"/>
              <a:gd name="connsiteY7132" fmla="*/ 857922 h 3960315"/>
              <a:gd name="connsiteX7133" fmla="*/ 827695 w 3121079"/>
              <a:gd name="connsiteY7133" fmla="*/ 841742 h 3960315"/>
              <a:gd name="connsiteX7134" fmla="*/ 830801 w 3121079"/>
              <a:gd name="connsiteY7134" fmla="*/ 831380 h 3960315"/>
              <a:gd name="connsiteX7135" fmla="*/ 825984 w 3121079"/>
              <a:gd name="connsiteY7135" fmla="*/ 832925 h 3960315"/>
              <a:gd name="connsiteX7136" fmla="*/ 818841 w 3121079"/>
              <a:gd name="connsiteY7136" fmla="*/ 835259 h 3960315"/>
              <a:gd name="connsiteX7137" fmla="*/ 812966 w 3121079"/>
              <a:gd name="connsiteY7137" fmla="*/ 830494 h 3960315"/>
              <a:gd name="connsiteX7138" fmla="*/ 802450 w 3121079"/>
              <a:gd name="connsiteY7138" fmla="*/ 827305 h 3960315"/>
              <a:gd name="connsiteX7139" fmla="*/ 787398 w 3121079"/>
              <a:gd name="connsiteY7139" fmla="*/ 825774 h 3960315"/>
              <a:gd name="connsiteX7140" fmla="*/ 780731 w 3121079"/>
              <a:gd name="connsiteY7140" fmla="*/ 822452 h 3960315"/>
              <a:gd name="connsiteX7141" fmla="*/ 767889 w 3121079"/>
              <a:gd name="connsiteY7141" fmla="*/ 820061 h 3960315"/>
              <a:gd name="connsiteX7142" fmla="*/ 768961 w 3121079"/>
              <a:gd name="connsiteY7142" fmla="*/ 815580 h 3960315"/>
              <a:gd name="connsiteX7143" fmla="*/ 768139 w 3121079"/>
              <a:gd name="connsiteY7143" fmla="*/ 813151 h 3960315"/>
              <a:gd name="connsiteX7144" fmla="*/ 765725 w 3121079"/>
              <a:gd name="connsiteY7144" fmla="*/ 813967 h 3960315"/>
              <a:gd name="connsiteX7145" fmla="*/ 765723 w 3121079"/>
              <a:gd name="connsiteY7145" fmla="*/ 813967 h 3960315"/>
              <a:gd name="connsiteX7146" fmla="*/ 742447 w 3121079"/>
              <a:gd name="connsiteY7146" fmla="*/ 811534 h 3960315"/>
              <a:gd name="connsiteX7147" fmla="*/ 733770 w 3121079"/>
              <a:gd name="connsiteY7147" fmla="*/ 811198 h 3960315"/>
              <a:gd name="connsiteX7148" fmla="*/ 704471 w 3121079"/>
              <a:gd name="connsiteY7148" fmla="*/ 806681 h 3960315"/>
              <a:gd name="connsiteX7149" fmla="*/ 707135 w 3121079"/>
              <a:gd name="connsiteY7149" fmla="*/ 803876 h 3960315"/>
              <a:gd name="connsiteX7150" fmla="*/ 704817 w 3121079"/>
              <a:gd name="connsiteY7150" fmla="*/ 800783 h 3960315"/>
              <a:gd name="connsiteX7151" fmla="*/ 699983 w 3121079"/>
              <a:gd name="connsiteY7151" fmla="*/ 793882 h 3960315"/>
              <a:gd name="connsiteX7152" fmla="*/ 712968 w 3121079"/>
              <a:gd name="connsiteY7152" fmla="*/ 793417 h 3960315"/>
              <a:gd name="connsiteX7153" fmla="*/ 673288 w 3121079"/>
              <a:gd name="connsiteY7153" fmla="*/ 791774 h 3960315"/>
              <a:gd name="connsiteX7154" fmla="*/ 681653 w 3121079"/>
              <a:gd name="connsiteY7154" fmla="*/ 796309 h 3960315"/>
              <a:gd name="connsiteX7155" fmla="*/ 681651 w 3121079"/>
              <a:gd name="connsiteY7155" fmla="*/ 796310 h 3960315"/>
              <a:gd name="connsiteX7156" fmla="*/ 680874 w 3121079"/>
              <a:gd name="connsiteY7156" fmla="*/ 801983 h 3960315"/>
              <a:gd name="connsiteX7157" fmla="*/ 671427 w 3121079"/>
              <a:gd name="connsiteY7157" fmla="*/ 803370 h 3960315"/>
              <a:gd name="connsiteX7158" fmla="*/ 673288 w 3121079"/>
              <a:gd name="connsiteY7158" fmla="*/ 791774 h 3960315"/>
              <a:gd name="connsiteX7159" fmla="*/ 1329800 w 3121079"/>
              <a:gd name="connsiteY7159" fmla="*/ 791504 h 3960315"/>
              <a:gd name="connsiteX7160" fmla="*/ 1330481 w 3121079"/>
              <a:gd name="connsiteY7160" fmla="*/ 792124 h 3960315"/>
              <a:gd name="connsiteX7161" fmla="*/ 1329227 w 3121079"/>
              <a:gd name="connsiteY7161" fmla="*/ 792068 h 3960315"/>
              <a:gd name="connsiteX7162" fmla="*/ 1329800 w 3121079"/>
              <a:gd name="connsiteY7162" fmla="*/ 791504 h 3960315"/>
              <a:gd name="connsiteX7163" fmla="*/ 689402 w 3121079"/>
              <a:gd name="connsiteY7163" fmla="*/ 791083 h 3960315"/>
              <a:gd name="connsiteX7164" fmla="*/ 694606 w 3121079"/>
              <a:gd name="connsiteY7164" fmla="*/ 802765 h 3960315"/>
              <a:gd name="connsiteX7165" fmla="*/ 680873 w 3121079"/>
              <a:gd name="connsiteY7165" fmla="*/ 801986 h 3960315"/>
              <a:gd name="connsiteX7166" fmla="*/ 680874 w 3121079"/>
              <a:gd name="connsiteY7166" fmla="*/ 801983 h 3960315"/>
              <a:gd name="connsiteX7167" fmla="*/ 680876 w 3121079"/>
              <a:gd name="connsiteY7167" fmla="*/ 801983 h 3960315"/>
              <a:gd name="connsiteX7168" fmla="*/ 681653 w 3121079"/>
              <a:gd name="connsiteY7168" fmla="*/ 796310 h 3960315"/>
              <a:gd name="connsiteX7169" fmla="*/ 681653 w 3121079"/>
              <a:gd name="connsiteY7169" fmla="*/ 796309 h 3960315"/>
              <a:gd name="connsiteX7170" fmla="*/ 689400 w 3121079"/>
              <a:gd name="connsiteY7170" fmla="*/ 791084 h 3960315"/>
              <a:gd name="connsiteX7171" fmla="*/ 1065830 w 3121079"/>
              <a:gd name="connsiteY7171" fmla="*/ 786784 h 3960315"/>
              <a:gd name="connsiteX7172" fmla="*/ 1060707 w 3121079"/>
              <a:gd name="connsiteY7172" fmla="*/ 790273 h 3960315"/>
              <a:gd name="connsiteX7173" fmla="*/ 1065830 w 3121079"/>
              <a:gd name="connsiteY7173" fmla="*/ 786784 h 3960315"/>
              <a:gd name="connsiteX7174" fmla="*/ 1499443 w 3121079"/>
              <a:gd name="connsiteY7174" fmla="*/ 781780 h 3960315"/>
              <a:gd name="connsiteX7175" fmla="*/ 1499443 w 3121079"/>
              <a:gd name="connsiteY7175" fmla="*/ 781780 h 3960315"/>
              <a:gd name="connsiteX7176" fmla="*/ 1499446 w 3121079"/>
              <a:gd name="connsiteY7176" fmla="*/ 783032 h 3960315"/>
              <a:gd name="connsiteX7177" fmla="*/ 1499445 w 3121079"/>
              <a:gd name="connsiteY7177" fmla="*/ 783032 h 3960315"/>
              <a:gd name="connsiteX7178" fmla="*/ 1499445 w 3121079"/>
              <a:gd name="connsiteY7178" fmla="*/ 783034 h 3960315"/>
              <a:gd name="connsiteX7179" fmla="*/ 1499429 w 3121079"/>
              <a:gd name="connsiteY7179" fmla="*/ 783039 h 3960315"/>
              <a:gd name="connsiteX7180" fmla="*/ 1498717 w 3121079"/>
              <a:gd name="connsiteY7180" fmla="*/ 783300 h 3960315"/>
              <a:gd name="connsiteX7181" fmla="*/ 1499434 w 3121079"/>
              <a:gd name="connsiteY7181" fmla="*/ 780651 h 3960315"/>
              <a:gd name="connsiteX7182" fmla="*/ 1498715 w 3121079"/>
              <a:gd name="connsiteY7182" fmla="*/ 783297 h 3960315"/>
              <a:gd name="connsiteX7183" fmla="*/ 1495518 w 3121079"/>
              <a:gd name="connsiteY7183" fmla="*/ 788780 h 3960315"/>
              <a:gd name="connsiteX7184" fmla="*/ 1495519 w 3121079"/>
              <a:gd name="connsiteY7184" fmla="*/ 788783 h 3960315"/>
              <a:gd name="connsiteX7185" fmla="*/ 1499400 w 3121079"/>
              <a:gd name="connsiteY7185" fmla="*/ 787829 h 3960315"/>
              <a:gd name="connsiteX7186" fmla="*/ 1499445 w 3121079"/>
              <a:gd name="connsiteY7186" fmla="*/ 783034 h 3960315"/>
              <a:gd name="connsiteX7187" fmla="*/ 1499446 w 3121079"/>
              <a:gd name="connsiteY7187" fmla="*/ 783034 h 3960315"/>
              <a:gd name="connsiteX7188" fmla="*/ 1499446 w 3121079"/>
              <a:gd name="connsiteY7188" fmla="*/ 783032 h 3960315"/>
              <a:gd name="connsiteX7189" fmla="*/ 1499755 w 3121079"/>
              <a:gd name="connsiteY7189" fmla="*/ 782905 h 3960315"/>
              <a:gd name="connsiteX7190" fmla="*/ 1499443 w 3121079"/>
              <a:gd name="connsiteY7190" fmla="*/ 781780 h 3960315"/>
              <a:gd name="connsiteX7191" fmla="*/ 1499443 w 3121079"/>
              <a:gd name="connsiteY7191" fmla="*/ 781779 h 3960315"/>
              <a:gd name="connsiteX7192" fmla="*/ 1499443 w 3121079"/>
              <a:gd name="connsiteY7192" fmla="*/ 781780 h 3960315"/>
              <a:gd name="connsiteX7193" fmla="*/ 1499442 w 3121079"/>
              <a:gd name="connsiteY7193" fmla="*/ 781777 h 3960315"/>
              <a:gd name="connsiteX7194" fmla="*/ 1499434 w 3121079"/>
              <a:gd name="connsiteY7194" fmla="*/ 780651 h 3960315"/>
              <a:gd name="connsiteX7195" fmla="*/ 1701632 w 3121079"/>
              <a:gd name="connsiteY7195" fmla="*/ 780385 h 3960315"/>
              <a:gd name="connsiteX7196" fmla="*/ 1700191 w 3121079"/>
              <a:gd name="connsiteY7196" fmla="*/ 781644 h 3960315"/>
              <a:gd name="connsiteX7197" fmla="*/ 1702054 w 3121079"/>
              <a:gd name="connsiteY7197" fmla="*/ 781943 h 3960315"/>
              <a:gd name="connsiteX7198" fmla="*/ 1701632 w 3121079"/>
              <a:gd name="connsiteY7198" fmla="*/ 780385 h 3960315"/>
              <a:gd name="connsiteX7199" fmla="*/ 1232381 w 3121079"/>
              <a:gd name="connsiteY7199" fmla="*/ 773259 h 3960315"/>
              <a:gd name="connsiteX7200" fmla="*/ 1239858 w 3121079"/>
              <a:gd name="connsiteY7200" fmla="*/ 778319 h 3960315"/>
              <a:gd name="connsiteX7201" fmla="*/ 1266484 w 3121079"/>
              <a:gd name="connsiteY7201" fmla="*/ 813523 h 3960315"/>
              <a:gd name="connsiteX7202" fmla="*/ 1265789 w 3121079"/>
              <a:gd name="connsiteY7202" fmla="*/ 827931 h 3960315"/>
              <a:gd name="connsiteX7203" fmla="*/ 1257763 w 3121079"/>
              <a:gd name="connsiteY7203" fmla="*/ 832375 h 3960315"/>
              <a:gd name="connsiteX7204" fmla="*/ 1237721 w 3121079"/>
              <a:gd name="connsiteY7204" fmla="*/ 849635 h 3960315"/>
              <a:gd name="connsiteX7205" fmla="*/ 1236173 w 3121079"/>
              <a:gd name="connsiteY7205" fmla="*/ 849410 h 3960315"/>
              <a:gd name="connsiteX7206" fmla="*/ 1233771 w 3121079"/>
              <a:gd name="connsiteY7206" fmla="*/ 859069 h 3960315"/>
              <a:gd name="connsiteX7207" fmla="*/ 1198619 w 3121079"/>
              <a:gd name="connsiteY7207" fmla="*/ 883568 h 3960315"/>
              <a:gd name="connsiteX7208" fmla="*/ 1207333 w 3121079"/>
              <a:gd name="connsiteY7208" fmla="*/ 881587 h 3960315"/>
              <a:gd name="connsiteX7209" fmla="*/ 1227045 w 3121079"/>
              <a:gd name="connsiteY7209" fmla="*/ 877599 h 3960315"/>
              <a:gd name="connsiteX7210" fmla="*/ 1241923 w 3121079"/>
              <a:gd name="connsiteY7210" fmla="*/ 872554 h 3960315"/>
              <a:gd name="connsiteX7211" fmla="*/ 1251897 w 3121079"/>
              <a:gd name="connsiteY7211" fmla="*/ 871412 h 3960315"/>
              <a:gd name="connsiteX7212" fmla="*/ 1253965 w 3121079"/>
              <a:gd name="connsiteY7212" fmla="*/ 868871 h 3960315"/>
              <a:gd name="connsiteX7213" fmla="*/ 1268527 w 3121079"/>
              <a:gd name="connsiteY7213" fmla="*/ 871519 h 3960315"/>
              <a:gd name="connsiteX7214" fmla="*/ 1289938 w 3121079"/>
              <a:gd name="connsiteY7214" fmla="*/ 869912 h 3960315"/>
              <a:gd name="connsiteX7215" fmla="*/ 1308561 w 3121079"/>
              <a:gd name="connsiteY7215" fmla="*/ 869357 h 3960315"/>
              <a:gd name="connsiteX7216" fmla="*/ 1359316 w 3121079"/>
              <a:gd name="connsiteY7216" fmla="*/ 870392 h 3960315"/>
              <a:gd name="connsiteX7217" fmla="*/ 1367201 w 3121079"/>
              <a:gd name="connsiteY7217" fmla="*/ 872308 h 3960315"/>
              <a:gd name="connsiteX7218" fmla="*/ 1392161 w 3121079"/>
              <a:gd name="connsiteY7218" fmla="*/ 882613 h 3960315"/>
              <a:gd name="connsiteX7219" fmla="*/ 1409995 w 3121079"/>
              <a:gd name="connsiteY7219" fmla="*/ 891766 h 3960315"/>
              <a:gd name="connsiteX7220" fmla="*/ 1425347 w 3121079"/>
              <a:gd name="connsiteY7220" fmla="*/ 893202 h 3960315"/>
              <a:gd name="connsiteX7221" fmla="*/ 1442979 w 3121079"/>
              <a:gd name="connsiteY7221" fmla="*/ 897382 h 3960315"/>
              <a:gd name="connsiteX7222" fmla="*/ 1448977 w 3121079"/>
              <a:gd name="connsiteY7222" fmla="*/ 906951 h 3960315"/>
              <a:gd name="connsiteX7223" fmla="*/ 1462910 w 3121079"/>
              <a:gd name="connsiteY7223" fmla="*/ 917987 h 3960315"/>
              <a:gd name="connsiteX7224" fmla="*/ 1434837 w 3121079"/>
              <a:gd name="connsiteY7224" fmla="*/ 967170 h 3960315"/>
              <a:gd name="connsiteX7225" fmla="*/ 1412406 w 3121079"/>
              <a:gd name="connsiteY7225" fmla="*/ 961110 h 3960315"/>
              <a:gd name="connsiteX7226" fmla="*/ 1424707 w 3121079"/>
              <a:gd name="connsiteY7226" fmla="*/ 952037 h 3960315"/>
              <a:gd name="connsiteX7227" fmla="*/ 1437622 w 3121079"/>
              <a:gd name="connsiteY7227" fmla="*/ 945864 h 3960315"/>
              <a:gd name="connsiteX7228" fmla="*/ 1444851 w 3121079"/>
              <a:gd name="connsiteY7228" fmla="*/ 926878 h 3960315"/>
              <a:gd name="connsiteX7229" fmla="*/ 1431690 w 3121079"/>
              <a:gd name="connsiteY7229" fmla="*/ 916836 h 3960315"/>
              <a:gd name="connsiteX7230" fmla="*/ 1427676 w 3121079"/>
              <a:gd name="connsiteY7230" fmla="*/ 915699 h 3960315"/>
              <a:gd name="connsiteX7231" fmla="*/ 1423814 w 3121079"/>
              <a:gd name="connsiteY7231" fmla="*/ 914080 h 3960315"/>
              <a:gd name="connsiteX7232" fmla="*/ 1404350 w 3121079"/>
              <a:gd name="connsiteY7232" fmla="*/ 906985 h 3960315"/>
              <a:gd name="connsiteX7233" fmla="*/ 1395070 w 3121079"/>
              <a:gd name="connsiteY7233" fmla="*/ 904849 h 3960315"/>
              <a:gd name="connsiteX7234" fmla="*/ 1381185 w 3121079"/>
              <a:gd name="connsiteY7234" fmla="*/ 901417 h 3960315"/>
              <a:gd name="connsiteX7235" fmla="*/ 1346308 w 3121079"/>
              <a:gd name="connsiteY7235" fmla="*/ 894226 h 3960315"/>
              <a:gd name="connsiteX7236" fmla="*/ 1307350 w 3121079"/>
              <a:gd name="connsiteY7236" fmla="*/ 890955 h 3960315"/>
              <a:gd name="connsiteX7237" fmla="*/ 1299587 w 3121079"/>
              <a:gd name="connsiteY7237" fmla="*/ 890931 h 3960315"/>
              <a:gd name="connsiteX7238" fmla="*/ 1293951 w 3121079"/>
              <a:gd name="connsiteY7238" fmla="*/ 890339 h 3960315"/>
              <a:gd name="connsiteX7239" fmla="*/ 1243610 w 3121079"/>
              <a:gd name="connsiteY7239" fmla="*/ 901632 h 3960315"/>
              <a:gd name="connsiteX7240" fmla="*/ 1234834 w 3121079"/>
              <a:gd name="connsiteY7240" fmla="*/ 903408 h 3960315"/>
              <a:gd name="connsiteX7241" fmla="*/ 1221452 w 3121079"/>
              <a:gd name="connsiteY7241" fmla="*/ 906625 h 3960315"/>
              <a:gd name="connsiteX7242" fmla="*/ 1167649 w 3121079"/>
              <a:gd name="connsiteY7242" fmla="*/ 927386 h 3960315"/>
              <a:gd name="connsiteX7243" fmla="*/ 1159445 w 3121079"/>
              <a:gd name="connsiteY7243" fmla="*/ 926341 h 3960315"/>
              <a:gd name="connsiteX7244" fmla="*/ 1152006 w 3121079"/>
              <a:gd name="connsiteY7244" fmla="*/ 936780 h 3960315"/>
              <a:gd name="connsiteX7245" fmla="*/ 1147114 w 3121079"/>
              <a:gd name="connsiteY7245" fmla="*/ 938552 h 3960315"/>
              <a:gd name="connsiteX7246" fmla="*/ 1145045 w 3121079"/>
              <a:gd name="connsiteY7246" fmla="*/ 946655 h 3960315"/>
              <a:gd name="connsiteX7247" fmla="*/ 1159173 w 3121079"/>
              <a:gd name="connsiteY7247" fmla="*/ 946574 h 3960315"/>
              <a:gd name="connsiteX7248" fmla="*/ 1181818 w 3121079"/>
              <a:gd name="connsiteY7248" fmla="*/ 949674 h 3960315"/>
              <a:gd name="connsiteX7249" fmla="*/ 1227482 w 3121079"/>
              <a:gd name="connsiteY7249" fmla="*/ 984505 h 3960315"/>
              <a:gd name="connsiteX7250" fmla="*/ 1250267 w 3121079"/>
              <a:gd name="connsiteY7250" fmla="*/ 1048322 h 3960315"/>
              <a:gd name="connsiteX7251" fmla="*/ 1215806 w 3121079"/>
              <a:gd name="connsiteY7251" fmla="*/ 1049428 h 3960315"/>
              <a:gd name="connsiteX7252" fmla="*/ 1159136 w 3121079"/>
              <a:gd name="connsiteY7252" fmla="*/ 1049353 h 3960315"/>
              <a:gd name="connsiteX7253" fmla="*/ 1177646 w 3121079"/>
              <a:gd name="connsiteY7253" fmla="*/ 1034406 h 3960315"/>
              <a:gd name="connsiteX7254" fmla="*/ 1218025 w 3121079"/>
              <a:gd name="connsiteY7254" fmla="*/ 1032206 h 3960315"/>
              <a:gd name="connsiteX7255" fmla="*/ 1222492 w 3121079"/>
              <a:gd name="connsiteY7255" fmla="*/ 1010116 h 3960315"/>
              <a:gd name="connsiteX7256" fmla="*/ 1214671 w 3121079"/>
              <a:gd name="connsiteY7256" fmla="*/ 1004427 h 3960315"/>
              <a:gd name="connsiteX7257" fmla="*/ 1195910 w 3121079"/>
              <a:gd name="connsiteY7257" fmla="*/ 986686 h 3960315"/>
              <a:gd name="connsiteX7258" fmla="*/ 1188666 w 3121079"/>
              <a:gd name="connsiteY7258" fmla="*/ 981306 h 3960315"/>
              <a:gd name="connsiteX7259" fmla="*/ 1129574 w 3121079"/>
              <a:gd name="connsiteY7259" fmla="*/ 970063 h 3960315"/>
              <a:gd name="connsiteX7260" fmla="*/ 1105237 w 3121079"/>
              <a:gd name="connsiteY7260" fmla="*/ 961965 h 3960315"/>
              <a:gd name="connsiteX7261" fmla="*/ 1138396 w 3121079"/>
              <a:gd name="connsiteY7261" fmla="*/ 947720 h 3960315"/>
              <a:gd name="connsiteX7262" fmla="*/ 1141781 w 3121079"/>
              <a:gd name="connsiteY7262" fmla="*/ 938488 h 3960315"/>
              <a:gd name="connsiteX7263" fmla="*/ 1135776 w 3121079"/>
              <a:gd name="connsiteY7263" fmla="*/ 940799 h 3960315"/>
              <a:gd name="connsiteX7264" fmla="*/ 1143114 w 3121079"/>
              <a:gd name="connsiteY7264" fmla="*/ 921900 h 3960315"/>
              <a:gd name="connsiteX7265" fmla="*/ 1155050 w 3121079"/>
              <a:gd name="connsiteY7265" fmla="*/ 910034 h 3960315"/>
              <a:gd name="connsiteX7266" fmla="*/ 1163945 w 3121079"/>
              <a:gd name="connsiteY7266" fmla="*/ 912347 h 3960315"/>
              <a:gd name="connsiteX7267" fmla="*/ 1143695 w 3121079"/>
              <a:gd name="connsiteY7267" fmla="*/ 908403 h 3960315"/>
              <a:gd name="connsiteX7268" fmla="*/ 1137188 w 3121079"/>
              <a:gd name="connsiteY7268" fmla="*/ 909350 h 3960315"/>
              <a:gd name="connsiteX7269" fmla="*/ 1117097 w 3121079"/>
              <a:gd name="connsiteY7269" fmla="*/ 909404 h 3960315"/>
              <a:gd name="connsiteX7270" fmla="*/ 1115960 w 3121079"/>
              <a:gd name="connsiteY7270" fmla="*/ 914777 h 3960315"/>
              <a:gd name="connsiteX7271" fmla="*/ 1093085 w 3121079"/>
              <a:gd name="connsiteY7271" fmla="*/ 944409 h 3960315"/>
              <a:gd name="connsiteX7272" fmla="*/ 1076289 w 3121079"/>
              <a:gd name="connsiteY7272" fmla="*/ 963416 h 3960315"/>
              <a:gd name="connsiteX7273" fmla="*/ 1067312 w 3121079"/>
              <a:gd name="connsiteY7273" fmla="*/ 966615 h 3960315"/>
              <a:gd name="connsiteX7274" fmla="*/ 1056451 w 3121079"/>
              <a:gd name="connsiteY7274" fmla="*/ 958648 h 3960315"/>
              <a:gd name="connsiteX7275" fmla="*/ 1066542 w 3121079"/>
              <a:gd name="connsiteY7275" fmla="*/ 937119 h 3960315"/>
              <a:gd name="connsiteX7276" fmla="*/ 1087241 w 3121079"/>
              <a:gd name="connsiteY7276" fmla="*/ 912601 h 3960315"/>
              <a:gd name="connsiteX7277" fmla="*/ 1085526 w 3121079"/>
              <a:gd name="connsiteY7277" fmla="*/ 895563 h 3960315"/>
              <a:gd name="connsiteX7278" fmla="*/ 1068793 w 3121079"/>
              <a:gd name="connsiteY7278" fmla="*/ 887229 h 3960315"/>
              <a:gd name="connsiteX7279" fmla="*/ 1031631 w 3121079"/>
              <a:gd name="connsiteY7279" fmla="*/ 919092 h 3960315"/>
              <a:gd name="connsiteX7280" fmla="*/ 1017054 w 3121079"/>
              <a:gd name="connsiteY7280" fmla="*/ 911969 h 3960315"/>
              <a:gd name="connsiteX7281" fmla="*/ 1074935 w 3121079"/>
              <a:gd name="connsiteY7281" fmla="*/ 858581 h 3960315"/>
              <a:gd name="connsiteX7282" fmla="*/ 1074937 w 3121079"/>
              <a:gd name="connsiteY7282" fmla="*/ 858585 h 3960315"/>
              <a:gd name="connsiteX7283" fmla="*/ 1074939 w 3121079"/>
              <a:gd name="connsiteY7283" fmla="*/ 858592 h 3960315"/>
              <a:gd name="connsiteX7284" fmla="*/ 1087269 w 3121079"/>
              <a:gd name="connsiteY7284" fmla="*/ 848969 h 3960315"/>
              <a:gd name="connsiteX7285" fmla="*/ 1092056 w 3121079"/>
              <a:gd name="connsiteY7285" fmla="*/ 848706 h 3960315"/>
              <a:gd name="connsiteX7286" fmla="*/ 1090519 w 3121079"/>
              <a:gd name="connsiteY7286" fmla="*/ 850574 h 3960315"/>
              <a:gd name="connsiteX7287" fmla="*/ 1090055 w 3121079"/>
              <a:gd name="connsiteY7287" fmla="*/ 857651 h 3960315"/>
              <a:gd name="connsiteX7288" fmla="*/ 1086475 w 3121079"/>
              <a:gd name="connsiteY7288" fmla="*/ 861592 h 3960315"/>
              <a:gd name="connsiteX7289" fmla="*/ 1109709 w 3121079"/>
              <a:gd name="connsiteY7289" fmla="*/ 907398 h 3960315"/>
              <a:gd name="connsiteX7290" fmla="*/ 1113835 w 3121079"/>
              <a:gd name="connsiteY7290" fmla="*/ 903736 h 3960315"/>
              <a:gd name="connsiteX7291" fmla="*/ 1118706 w 3121079"/>
              <a:gd name="connsiteY7291" fmla="*/ 898170 h 3960315"/>
              <a:gd name="connsiteX7292" fmla="*/ 1132399 w 3121079"/>
              <a:gd name="connsiteY7292" fmla="*/ 892620 h 3960315"/>
              <a:gd name="connsiteX7293" fmla="*/ 1141683 w 3121079"/>
              <a:gd name="connsiteY7293" fmla="*/ 884739 h 3960315"/>
              <a:gd name="connsiteX7294" fmla="*/ 1207190 w 3121079"/>
              <a:gd name="connsiteY7294" fmla="*/ 857232 h 3960315"/>
              <a:gd name="connsiteX7295" fmla="*/ 1205156 w 3121079"/>
              <a:gd name="connsiteY7295" fmla="*/ 849876 h 3960315"/>
              <a:gd name="connsiteX7296" fmla="*/ 1210666 w 3121079"/>
              <a:gd name="connsiteY7296" fmla="*/ 850199 h 3960315"/>
              <a:gd name="connsiteX7297" fmla="*/ 1214197 w 3121079"/>
              <a:gd name="connsiteY7297" fmla="*/ 846564 h 3960315"/>
              <a:gd name="connsiteX7298" fmla="*/ 1217111 w 3121079"/>
              <a:gd name="connsiteY7298" fmla="*/ 842568 h 3960315"/>
              <a:gd name="connsiteX7299" fmla="*/ 1230685 w 3121079"/>
              <a:gd name="connsiteY7299" fmla="*/ 830387 h 3960315"/>
              <a:gd name="connsiteX7300" fmla="*/ 1239319 w 3121079"/>
              <a:gd name="connsiteY7300" fmla="*/ 820666 h 3960315"/>
              <a:gd name="connsiteX7301" fmla="*/ 1242235 w 3121079"/>
              <a:gd name="connsiteY7301" fmla="*/ 815238 h 3960315"/>
              <a:gd name="connsiteX7302" fmla="*/ 1248621 w 3121079"/>
              <a:gd name="connsiteY7302" fmla="*/ 800406 h 3960315"/>
              <a:gd name="connsiteX7303" fmla="*/ 1252008 w 3121079"/>
              <a:gd name="connsiteY7303" fmla="*/ 794920 h 3960315"/>
              <a:gd name="connsiteX7304" fmla="*/ 1245154 w 3121079"/>
              <a:gd name="connsiteY7304" fmla="*/ 795326 h 3960315"/>
              <a:gd name="connsiteX7305" fmla="*/ 1235330 w 3121079"/>
              <a:gd name="connsiteY7305" fmla="*/ 792003 h 3960315"/>
              <a:gd name="connsiteX7306" fmla="*/ 1232701 w 3121079"/>
              <a:gd name="connsiteY7306" fmla="*/ 789187 h 3960315"/>
              <a:gd name="connsiteX7307" fmla="*/ 1218194 w 3121079"/>
              <a:gd name="connsiteY7307" fmla="*/ 794114 h 3960315"/>
              <a:gd name="connsiteX7308" fmla="*/ 1190690 w 3121079"/>
              <a:gd name="connsiteY7308" fmla="*/ 800834 h 3960315"/>
              <a:gd name="connsiteX7309" fmla="*/ 1137534 w 3121079"/>
              <a:gd name="connsiteY7309" fmla="*/ 818579 h 3960315"/>
              <a:gd name="connsiteX7310" fmla="*/ 1124403 w 3121079"/>
              <a:gd name="connsiteY7310" fmla="*/ 828814 h 3960315"/>
              <a:gd name="connsiteX7311" fmla="*/ 1110444 w 3121079"/>
              <a:gd name="connsiteY7311" fmla="*/ 835318 h 3960315"/>
              <a:gd name="connsiteX7312" fmla="*/ 1099004 w 3121079"/>
              <a:gd name="connsiteY7312" fmla="*/ 843694 h 3960315"/>
              <a:gd name="connsiteX7313" fmla="*/ 1095815 w 3121079"/>
              <a:gd name="connsiteY7313" fmla="*/ 846224 h 3960315"/>
              <a:gd name="connsiteX7314" fmla="*/ 1087266 w 3121079"/>
              <a:gd name="connsiteY7314" fmla="*/ 848960 h 3960315"/>
              <a:gd name="connsiteX7315" fmla="*/ 1095672 w 3121079"/>
              <a:gd name="connsiteY7315" fmla="*/ 829934 h 3960315"/>
              <a:gd name="connsiteX7316" fmla="*/ 1102275 w 3121079"/>
              <a:gd name="connsiteY7316" fmla="*/ 832829 h 3960315"/>
              <a:gd name="connsiteX7317" fmla="*/ 1118286 w 3121079"/>
              <a:gd name="connsiteY7317" fmla="*/ 814147 h 3960315"/>
              <a:gd name="connsiteX7318" fmla="*/ 1140210 w 3121079"/>
              <a:gd name="connsiteY7318" fmla="*/ 801312 h 3960315"/>
              <a:gd name="connsiteX7319" fmla="*/ 1155228 w 3121079"/>
              <a:gd name="connsiteY7319" fmla="*/ 794944 h 3960315"/>
              <a:gd name="connsiteX7320" fmla="*/ 1194783 w 3121079"/>
              <a:gd name="connsiteY7320" fmla="*/ 780294 h 3960315"/>
              <a:gd name="connsiteX7321" fmla="*/ 1232381 w 3121079"/>
              <a:gd name="connsiteY7321" fmla="*/ 773259 h 3960315"/>
              <a:gd name="connsiteX7322" fmla="*/ 573619 w 3121079"/>
              <a:gd name="connsiteY7322" fmla="*/ 767820 h 3960315"/>
              <a:gd name="connsiteX7323" fmla="*/ 573358 w 3121079"/>
              <a:gd name="connsiteY7323" fmla="*/ 770585 h 3960315"/>
              <a:gd name="connsiteX7324" fmla="*/ 573619 w 3121079"/>
              <a:gd name="connsiteY7324" fmla="*/ 767820 h 3960315"/>
              <a:gd name="connsiteX7325" fmla="*/ 1408760 w 3121079"/>
              <a:gd name="connsiteY7325" fmla="*/ 767631 h 3960315"/>
              <a:gd name="connsiteX7326" fmla="*/ 1416158 w 3121079"/>
              <a:gd name="connsiteY7326" fmla="*/ 778054 h 3960315"/>
              <a:gd name="connsiteX7327" fmla="*/ 1365869 w 3121079"/>
              <a:gd name="connsiteY7327" fmla="*/ 792883 h 3960315"/>
              <a:gd name="connsiteX7328" fmla="*/ 1290918 w 3121079"/>
              <a:gd name="connsiteY7328" fmla="*/ 823597 h 3960315"/>
              <a:gd name="connsiteX7329" fmla="*/ 1285131 w 3121079"/>
              <a:gd name="connsiteY7329" fmla="*/ 822861 h 3960315"/>
              <a:gd name="connsiteX7330" fmla="*/ 1278162 w 3121079"/>
              <a:gd name="connsiteY7330" fmla="*/ 819810 h 3960315"/>
              <a:gd name="connsiteX7331" fmla="*/ 1288618 w 3121079"/>
              <a:gd name="connsiteY7331" fmla="*/ 807027 h 3960315"/>
              <a:gd name="connsiteX7332" fmla="*/ 1297642 w 3121079"/>
              <a:gd name="connsiteY7332" fmla="*/ 804630 h 3960315"/>
              <a:gd name="connsiteX7333" fmla="*/ 1297657 w 3121079"/>
              <a:gd name="connsiteY7333" fmla="*/ 804620 h 3960315"/>
              <a:gd name="connsiteX7334" fmla="*/ 1329227 w 3121079"/>
              <a:gd name="connsiteY7334" fmla="*/ 792068 h 3960315"/>
              <a:gd name="connsiteX7335" fmla="*/ 1329592 w 3121079"/>
              <a:gd name="connsiteY7335" fmla="*/ 792803 h 3960315"/>
              <a:gd name="connsiteX7336" fmla="*/ 1330481 w 3121079"/>
              <a:gd name="connsiteY7336" fmla="*/ 792124 h 3960315"/>
              <a:gd name="connsiteX7337" fmla="*/ 1330519 w 3121079"/>
              <a:gd name="connsiteY7337" fmla="*/ 792124 h 3960315"/>
              <a:gd name="connsiteX7338" fmla="*/ 1329800 w 3121079"/>
              <a:gd name="connsiteY7338" fmla="*/ 791504 h 3960315"/>
              <a:gd name="connsiteX7339" fmla="*/ 1325608 w 3121079"/>
              <a:gd name="connsiteY7339" fmla="*/ 788811 h 3960315"/>
              <a:gd name="connsiteX7340" fmla="*/ 1345013 w 3121079"/>
              <a:gd name="connsiteY7340" fmla="*/ 778433 h 3960315"/>
              <a:gd name="connsiteX7341" fmla="*/ 1358504 w 3121079"/>
              <a:gd name="connsiteY7341" fmla="*/ 779089 h 3960315"/>
              <a:gd name="connsiteX7342" fmla="*/ 1379153 w 3121079"/>
              <a:gd name="connsiteY7342" fmla="*/ 772244 h 3960315"/>
              <a:gd name="connsiteX7343" fmla="*/ 1379313 w 3121079"/>
              <a:gd name="connsiteY7343" fmla="*/ 772744 h 3960315"/>
              <a:gd name="connsiteX7344" fmla="*/ 1394861 w 3121079"/>
              <a:gd name="connsiteY7344" fmla="*/ 770835 h 3960315"/>
              <a:gd name="connsiteX7345" fmla="*/ 1408760 w 3121079"/>
              <a:gd name="connsiteY7345" fmla="*/ 767631 h 3960315"/>
              <a:gd name="connsiteX7346" fmla="*/ 1606250 w 3121079"/>
              <a:gd name="connsiteY7346" fmla="*/ 761131 h 3960315"/>
              <a:gd name="connsiteX7347" fmla="*/ 1604817 w 3121079"/>
              <a:gd name="connsiteY7347" fmla="*/ 762387 h 3960315"/>
              <a:gd name="connsiteX7348" fmla="*/ 1606663 w 3121079"/>
              <a:gd name="connsiteY7348" fmla="*/ 762692 h 3960315"/>
              <a:gd name="connsiteX7349" fmla="*/ 1606250 w 3121079"/>
              <a:gd name="connsiteY7349" fmla="*/ 761131 h 3960315"/>
              <a:gd name="connsiteX7350" fmla="*/ 1986799 w 3121079"/>
              <a:gd name="connsiteY7350" fmla="*/ 759458 h 3960315"/>
              <a:gd name="connsiteX7351" fmla="*/ 1986800 w 3121079"/>
              <a:gd name="connsiteY7351" fmla="*/ 759459 h 3960315"/>
              <a:gd name="connsiteX7352" fmla="*/ 1986801 w 3121079"/>
              <a:gd name="connsiteY7352" fmla="*/ 759459 h 3960315"/>
              <a:gd name="connsiteX7353" fmla="*/ 1986879 w 3121079"/>
              <a:gd name="connsiteY7353" fmla="*/ 759515 h 3960315"/>
              <a:gd name="connsiteX7354" fmla="*/ 1986313 w 3121079"/>
              <a:gd name="connsiteY7354" fmla="*/ 759763 h 3960315"/>
              <a:gd name="connsiteX7355" fmla="*/ 1773751 w 3121079"/>
              <a:gd name="connsiteY7355" fmla="*/ 757199 h 3960315"/>
              <a:gd name="connsiteX7356" fmla="*/ 1782147 w 3121079"/>
              <a:gd name="connsiteY7356" fmla="*/ 761227 h 3960315"/>
              <a:gd name="connsiteX7357" fmla="*/ 1781889 w 3121079"/>
              <a:gd name="connsiteY7357" fmla="*/ 767290 h 3960315"/>
              <a:gd name="connsiteX7358" fmla="*/ 1786961 w 3121079"/>
              <a:gd name="connsiteY7358" fmla="*/ 768424 h 3960315"/>
              <a:gd name="connsiteX7359" fmla="*/ 1791374 w 3121079"/>
              <a:gd name="connsiteY7359" fmla="*/ 780647 h 3960315"/>
              <a:gd name="connsiteX7360" fmla="*/ 1795577 w 3121079"/>
              <a:gd name="connsiteY7360" fmla="*/ 784714 h 3960315"/>
              <a:gd name="connsiteX7361" fmla="*/ 1800881 w 3121079"/>
              <a:gd name="connsiteY7361" fmla="*/ 785661 h 3960315"/>
              <a:gd name="connsiteX7362" fmla="*/ 1793011 w 3121079"/>
              <a:gd name="connsiteY7362" fmla="*/ 797650 h 3960315"/>
              <a:gd name="connsiteX7363" fmla="*/ 1793011 w 3121079"/>
              <a:gd name="connsiteY7363" fmla="*/ 797649 h 3960315"/>
              <a:gd name="connsiteX7364" fmla="*/ 1779141 w 3121079"/>
              <a:gd name="connsiteY7364" fmla="*/ 784613 h 3960315"/>
              <a:gd name="connsiteX7365" fmla="*/ 1756503 w 3121079"/>
              <a:gd name="connsiteY7365" fmla="*/ 783499 h 3960315"/>
              <a:gd name="connsiteX7366" fmla="*/ 1753293 w 3121079"/>
              <a:gd name="connsiteY7366" fmla="*/ 779882 h 3960315"/>
              <a:gd name="connsiteX7367" fmla="*/ 1750149 w 3121079"/>
              <a:gd name="connsiteY7367" fmla="*/ 774323 h 3960315"/>
              <a:gd name="connsiteX7368" fmla="*/ 1773751 w 3121079"/>
              <a:gd name="connsiteY7368" fmla="*/ 757199 h 3960315"/>
              <a:gd name="connsiteX7369" fmla="*/ 1511441 w 3121079"/>
              <a:gd name="connsiteY7369" fmla="*/ 749246 h 3960315"/>
              <a:gd name="connsiteX7370" fmla="*/ 1516330 w 3121079"/>
              <a:gd name="connsiteY7370" fmla="*/ 755718 h 3960315"/>
              <a:gd name="connsiteX7371" fmla="*/ 1504058 w 3121079"/>
              <a:gd name="connsiteY7371" fmla="*/ 847009 h 3960315"/>
              <a:gd name="connsiteX7372" fmla="*/ 1503718 w 3121079"/>
              <a:gd name="connsiteY7372" fmla="*/ 902288 h 3960315"/>
              <a:gd name="connsiteX7373" fmla="*/ 1499906 w 3121079"/>
              <a:gd name="connsiteY7373" fmla="*/ 922195 h 3960315"/>
              <a:gd name="connsiteX7374" fmla="*/ 1502266 w 3121079"/>
              <a:gd name="connsiteY7374" fmla="*/ 936374 h 3960315"/>
              <a:gd name="connsiteX7375" fmla="*/ 1503709 w 3121079"/>
              <a:gd name="connsiteY7375" fmla="*/ 943097 h 3960315"/>
              <a:gd name="connsiteX7376" fmla="*/ 1502215 w 3121079"/>
              <a:gd name="connsiteY7376" fmla="*/ 983121 h 3960315"/>
              <a:gd name="connsiteX7377" fmla="*/ 1505663 w 3121079"/>
              <a:gd name="connsiteY7377" fmla="*/ 983835 h 3960315"/>
              <a:gd name="connsiteX7378" fmla="*/ 1508487 w 3121079"/>
              <a:gd name="connsiteY7378" fmla="*/ 995159 h 3960315"/>
              <a:gd name="connsiteX7379" fmla="*/ 1515370 w 3121079"/>
              <a:gd name="connsiteY7379" fmla="*/ 1031006 h 3960315"/>
              <a:gd name="connsiteX7380" fmla="*/ 1526158 w 3121079"/>
              <a:gd name="connsiteY7380" fmla="*/ 1047950 h 3960315"/>
              <a:gd name="connsiteX7381" fmla="*/ 1534322 w 3121079"/>
              <a:gd name="connsiteY7381" fmla="*/ 1056713 h 3960315"/>
              <a:gd name="connsiteX7382" fmla="*/ 1537505 w 3121079"/>
              <a:gd name="connsiteY7382" fmla="*/ 1060215 h 3960315"/>
              <a:gd name="connsiteX7383" fmla="*/ 1540057 w 3121079"/>
              <a:gd name="connsiteY7383" fmla="*/ 1077662 h 3960315"/>
              <a:gd name="connsiteX7384" fmla="*/ 1558022 w 3121079"/>
              <a:gd name="connsiteY7384" fmla="*/ 1086618 h 3960315"/>
              <a:gd name="connsiteX7385" fmla="*/ 1585086 w 3121079"/>
              <a:gd name="connsiteY7385" fmla="*/ 1118417 h 3960315"/>
              <a:gd name="connsiteX7386" fmla="*/ 1584831 w 3121079"/>
              <a:gd name="connsiteY7386" fmla="*/ 1138359 h 3960315"/>
              <a:gd name="connsiteX7387" fmla="*/ 1562793 w 3121079"/>
              <a:gd name="connsiteY7387" fmla="*/ 1121297 h 3960315"/>
              <a:gd name="connsiteX7388" fmla="*/ 1545122 w 3121079"/>
              <a:gd name="connsiteY7388" fmla="*/ 1103149 h 3960315"/>
              <a:gd name="connsiteX7389" fmla="*/ 1541481 w 3121079"/>
              <a:gd name="connsiteY7389" fmla="*/ 1101227 h 3960315"/>
              <a:gd name="connsiteX7390" fmla="*/ 1521705 w 3121079"/>
              <a:gd name="connsiteY7390" fmla="*/ 1082549 h 3960315"/>
              <a:gd name="connsiteX7391" fmla="*/ 1514989 w 3121079"/>
              <a:gd name="connsiteY7391" fmla="*/ 1065215 h 3960315"/>
              <a:gd name="connsiteX7392" fmla="*/ 1499157 w 3121079"/>
              <a:gd name="connsiteY7392" fmla="*/ 1047258 h 3960315"/>
              <a:gd name="connsiteX7393" fmla="*/ 1491496 w 3121079"/>
              <a:gd name="connsiteY7393" fmla="*/ 1016880 h 3960315"/>
              <a:gd name="connsiteX7394" fmla="*/ 1480785 w 3121079"/>
              <a:gd name="connsiteY7394" fmla="*/ 985544 h 3960315"/>
              <a:gd name="connsiteX7395" fmla="*/ 1484546 w 3121079"/>
              <a:gd name="connsiteY7395" fmla="*/ 981869 h 3960315"/>
              <a:gd name="connsiteX7396" fmla="*/ 1478049 w 3121079"/>
              <a:gd name="connsiteY7396" fmla="*/ 961347 h 3960315"/>
              <a:gd name="connsiteX7397" fmla="*/ 1476638 w 3121079"/>
              <a:gd name="connsiteY7397" fmla="*/ 933206 h 3960315"/>
              <a:gd name="connsiteX7398" fmla="*/ 1477017 w 3121079"/>
              <a:gd name="connsiteY7398" fmla="*/ 926443 h 3960315"/>
              <a:gd name="connsiteX7399" fmla="*/ 1480861 w 3121079"/>
              <a:gd name="connsiteY7399" fmla="*/ 919282 h 3960315"/>
              <a:gd name="connsiteX7400" fmla="*/ 1474866 w 3121079"/>
              <a:gd name="connsiteY7400" fmla="*/ 896045 h 3960315"/>
              <a:gd name="connsiteX7401" fmla="*/ 1484019 w 3121079"/>
              <a:gd name="connsiteY7401" fmla="*/ 819554 h 3960315"/>
              <a:gd name="connsiteX7402" fmla="*/ 1501645 w 3121079"/>
              <a:gd name="connsiteY7402" fmla="*/ 768156 h 3960315"/>
              <a:gd name="connsiteX7403" fmla="*/ 1511441 w 3121079"/>
              <a:gd name="connsiteY7403" fmla="*/ 749246 h 3960315"/>
              <a:gd name="connsiteX7404" fmla="*/ 2001667 w 3121079"/>
              <a:gd name="connsiteY7404" fmla="*/ 746544 h 3960315"/>
              <a:gd name="connsiteX7405" fmla="*/ 2014993 w 3121079"/>
              <a:gd name="connsiteY7405" fmla="*/ 756690 h 3960315"/>
              <a:gd name="connsiteX7406" fmla="*/ 2016010 w 3121079"/>
              <a:gd name="connsiteY7406" fmla="*/ 763153 h 3960315"/>
              <a:gd name="connsiteX7407" fmla="*/ 2022714 w 3121079"/>
              <a:gd name="connsiteY7407" fmla="*/ 770716 h 3960315"/>
              <a:gd name="connsiteX7408" fmla="*/ 2024666 w 3121079"/>
              <a:gd name="connsiteY7408" fmla="*/ 779737 h 3960315"/>
              <a:gd name="connsiteX7409" fmla="*/ 2027171 w 3121079"/>
              <a:gd name="connsiteY7409" fmla="*/ 785021 h 3960315"/>
              <a:gd name="connsiteX7410" fmla="*/ 2036814 w 3121079"/>
              <a:gd name="connsiteY7410" fmla="*/ 806024 h 3960315"/>
              <a:gd name="connsiteX7411" fmla="*/ 2036284 w 3121079"/>
              <a:gd name="connsiteY7411" fmla="*/ 832223 h 3960315"/>
              <a:gd name="connsiteX7412" fmla="*/ 2039548 w 3121079"/>
              <a:gd name="connsiteY7412" fmla="*/ 845811 h 3960315"/>
              <a:gd name="connsiteX7413" fmla="*/ 2037376 w 3121079"/>
              <a:gd name="connsiteY7413" fmla="*/ 870831 h 3960315"/>
              <a:gd name="connsiteX7414" fmla="*/ 2040828 w 3121079"/>
              <a:gd name="connsiteY7414" fmla="*/ 872753 h 3960315"/>
              <a:gd name="connsiteX7415" fmla="*/ 2033935 w 3121079"/>
              <a:gd name="connsiteY7415" fmla="*/ 893069 h 3960315"/>
              <a:gd name="connsiteX7416" fmla="*/ 2027999 w 3121079"/>
              <a:gd name="connsiteY7416" fmla="*/ 923289 h 3960315"/>
              <a:gd name="connsiteX7417" fmla="*/ 2012888 w 3121079"/>
              <a:gd name="connsiteY7417" fmla="*/ 969825 h 3960315"/>
              <a:gd name="connsiteX7418" fmla="*/ 1997682 w 3121079"/>
              <a:gd name="connsiteY7418" fmla="*/ 1008779 h 3960315"/>
              <a:gd name="connsiteX7419" fmla="*/ 1981399 w 3121079"/>
              <a:gd name="connsiteY7419" fmla="*/ 1029650 h 3960315"/>
              <a:gd name="connsiteX7420" fmla="*/ 1976156 w 3121079"/>
              <a:gd name="connsiteY7420" fmla="*/ 1036196 h 3960315"/>
              <a:gd name="connsiteX7421" fmla="*/ 1972001 w 3121079"/>
              <a:gd name="connsiteY7421" fmla="*/ 1032349 h 3960315"/>
              <a:gd name="connsiteX7422" fmla="*/ 1958526 w 3121079"/>
              <a:gd name="connsiteY7422" fmla="*/ 1055819 h 3960315"/>
              <a:gd name="connsiteX7423" fmla="*/ 1942381 w 3121079"/>
              <a:gd name="connsiteY7423" fmla="*/ 1052186 h 3960315"/>
              <a:gd name="connsiteX7424" fmla="*/ 1958943 w 3121079"/>
              <a:gd name="connsiteY7424" fmla="*/ 1026118 h 3960315"/>
              <a:gd name="connsiteX7425" fmla="*/ 1995573 w 3121079"/>
              <a:gd name="connsiteY7425" fmla="*/ 962559 h 3960315"/>
              <a:gd name="connsiteX7426" fmla="*/ 1996814 w 3121079"/>
              <a:gd name="connsiteY7426" fmla="*/ 953561 h 3960315"/>
              <a:gd name="connsiteX7427" fmla="*/ 2004104 w 3121079"/>
              <a:gd name="connsiteY7427" fmla="*/ 935066 h 3960315"/>
              <a:gd name="connsiteX7428" fmla="*/ 2006742 w 3121079"/>
              <a:gd name="connsiteY7428" fmla="*/ 924519 h 3960315"/>
              <a:gd name="connsiteX7429" fmla="*/ 2011526 w 3121079"/>
              <a:gd name="connsiteY7429" fmla="*/ 910765 h 3960315"/>
              <a:gd name="connsiteX7430" fmla="*/ 2014832 w 3121079"/>
              <a:gd name="connsiteY7430" fmla="*/ 900085 h 3960315"/>
              <a:gd name="connsiteX7431" fmla="*/ 2017245 w 3121079"/>
              <a:gd name="connsiteY7431" fmla="*/ 895207 h 3960315"/>
              <a:gd name="connsiteX7432" fmla="*/ 2014368 w 3121079"/>
              <a:gd name="connsiteY7432" fmla="*/ 889796 h 3960315"/>
              <a:gd name="connsiteX7433" fmla="*/ 2020125 w 3121079"/>
              <a:gd name="connsiteY7433" fmla="*/ 869053 h 3960315"/>
              <a:gd name="connsiteX7434" fmla="*/ 2020898 w 3121079"/>
              <a:gd name="connsiteY7434" fmla="*/ 861602 h 3960315"/>
              <a:gd name="connsiteX7435" fmla="*/ 2025891 w 3121079"/>
              <a:gd name="connsiteY7435" fmla="*/ 853225 h 3960315"/>
              <a:gd name="connsiteX7436" fmla="*/ 2018669 w 3121079"/>
              <a:gd name="connsiteY7436" fmla="*/ 831346 h 3960315"/>
              <a:gd name="connsiteX7437" fmla="*/ 2016432 w 3121079"/>
              <a:gd name="connsiteY7437" fmla="*/ 824149 h 3960315"/>
              <a:gd name="connsiteX7438" fmla="*/ 2015245 w 3121079"/>
              <a:gd name="connsiteY7438" fmla="*/ 805216 h 3960315"/>
              <a:gd name="connsiteX7439" fmla="*/ 2012905 w 3121079"/>
              <a:gd name="connsiteY7439" fmla="*/ 789599 h 3960315"/>
              <a:gd name="connsiteX7440" fmla="*/ 2020033 w 3121079"/>
              <a:gd name="connsiteY7440" fmla="*/ 791424 h 3960315"/>
              <a:gd name="connsiteX7441" fmla="*/ 2018821 w 3121079"/>
              <a:gd name="connsiteY7441" fmla="*/ 784228 h 3960315"/>
              <a:gd name="connsiteX7442" fmla="*/ 2012745 w 3121079"/>
              <a:gd name="connsiteY7442" fmla="*/ 781901 h 3960315"/>
              <a:gd name="connsiteX7443" fmla="*/ 2014550 w 3121079"/>
              <a:gd name="connsiteY7443" fmla="*/ 772747 h 3960315"/>
              <a:gd name="connsiteX7444" fmla="*/ 2002695 w 3121079"/>
              <a:gd name="connsiteY7444" fmla="*/ 765193 h 3960315"/>
              <a:gd name="connsiteX7445" fmla="*/ 1984439 w 3121079"/>
              <a:gd name="connsiteY7445" fmla="*/ 781887 h 3960315"/>
              <a:gd name="connsiteX7446" fmla="*/ 1976778 w 3121079"/>
              <a:gd name="connsiteY7446" fmla="*/ 784185 h 3960315"/>
              <a:gd name="connsiteX7447" fmla="*/ 1963856 w 3121079"/>
              <a:gd name="connsiteY7447" fmla="*/ 787847 h 3960315"/>
              <a:gd name="connsiteX7448" fmla="*/ 1969541 w 3121079"/>
              <a:gd name="connsiteY7448" fmla="*/ 795038 h 3960315"/>
              <a:gd name="connsiteX7449" fmla="*/ 1955373 w 3121079"/>
              <a:gd name="connsiteY7449" fmla="*/ 799819 h 3960315"/>
              <a:gd name="connsiteX7450" fmla="*/ 1934285 w 3121079"/>
              <a:gd name="connsiteY7450" fmla="*/ 815053 h 3960315"/>
              <a:gd name="connsiteX7451" fmla="*/ 1910858 w 3121079"/>
              <a:gd name="connsiteY7451" fmla="*/ 847593 h 3960315"/>
              <a:gd name="connsiteX7452" fmla="*/ 1884722 w 3121079"/>
              <a:gd name="connsiteY7452" fmla="*/ 898322 h 3960315"/>
              <a:gd name="connsiteX7453" fmla="*/ 1878507 w 3121079"/>
              <a:gd name="connsiteY7453" fmla="*/ 910946 h 3960315"/>
              <a:gd name="connsiteX7454" fmla="*/ 1875152 w 3121079"/>
              <a:gd name="connsiteY7454" fmla="*/ 925870 h 3960315"/>
              <a:gd name="connsiteX7455" fmla="*/ 1872160 w 3121079"/>
              <a:gd name="connsiteY7455" fmla="*/ 971940 h 3960315"/>
              <a:gd name="connsiteX7456" fmla="*/ 1872743 w 3121079"/>
              <a:gd name="connsiteY7456" fmla="*/ 997551 h 3960315"/>
              <a:gd name="connsiteX7457" fmla="*/ 1870867 w 3121079"/>
              <a:gd name="connsiteY7457" fmla="*/ 1008396 h 3960315"/>
              <a:gd name="connsiteX7458" fmla="*/ 1897624 w 3121079"/>
              <a:gd name="connsiteY7458" fmla="*/ 1031358 h 3960315"/>
              <a:gd name="connsiteX7459" fmla="*/ 1904026 w 3121079"/>
              <a:gd name="connsiteY7459" fmla="*/ 1031150 h 3960315"/>
              <a:gd name="connsiteX7460" fmla="*/ 1926761 w 3121079"/>
              <a:gd name="connsiteY7460" fmla="*/ 1075215 h 3960315"/>
              <a:gd name="connsiteX7461" fmla="*/ 1929973 w 3121079"/>
              <a:gd name="connsiteY7461" fmla="*/ 1080755 h 3960315"/>
              <a:gd name="connsiteX7462" fmla="*/ 1934764 w 3121079"/>
              <a:gd name="connsiteY7462" fmla="*/ 1132852 h 3960315"/>
              <a:gd name="connsiteX7463" fmla="*/ 1931036 w 3121079"/>
              <a:gd name="connsiteY7463" fmla="*/ 1170150 h 3960315"/>
              <a:gd name="connsiteX7464" fmla="*/ 1927651 w 3121079"/>
              <a:gd name="connsiteY7464" fmla="*/ 1175738 h 3960315"/>
              <a:gd name="connsiteX7465" fmla="*/ 1925179 w 3121079"/>
              <a:gd name="connsiteY7465" fmla="*/ 1180706 h 3960315"/>
              <a:gd name="connsiteX7466" fmla="*/ 1917582 w 3121079"/>
              <a:gd name="connsiteY7466" fmla="*/ 1204277 h 3960315"/>
              <a:gd name="connsiteX7467" fmla="*/ 1913761 w 3121079"/>
              <a:gd name="connsiteY7467" fmla="*/ 1204058 h 3960315"/>
              <a:gd name="connsiteX7468" fmla="*/ 1908183 w 3121079"/>
              <a:gd name="connsiteY7468" fmla="*/ 1213500 h 3960315"/>
              <a:gd name="connsiteX7469" fmla="*/ 1909607 w 3121079"/>
              <a:gd name="connsiteY7469" fmla="*/ 1219407 h 3960315"/>
              <a:gd name="connsiteX7470" fmla="*/ 1901807 w 3121079"/>
              <a:gd name="connsiteY7470" fmla="*/ 1232242 h 3960315"/>
              <a:gd name="connsiteX7471" fmla="*/ 1898843 w 3121079"/>
              <a:gd name="connsiteY7471" fmla="*/ 1241004 h 3960315"/>
              <a:gd name="connsiteX7472" fmla="*/ 1888198 w 3121079"/>
              <a:gd name="connsiteY7472" fmla="*/ 1249997 h 3960315"/>
              <a:gd name="connsiteX7473" fmla="*/ 1849064 w 3121079"/>
              <a:gd name="connsiteY7473" fmla="*/ 1290331 h 3960315"/>
              <a:gd name="connsiteX7474" fmla="*/ 1829859 w 3121079"/>
              <a:gd name="connsiteY7474" fmla="*/ 1305007 h 3960315"/>
              <a:gd name="connsiteX7475" fmla="*/ 1826749 w 3121079"/>
              <a:gd name="connsiteY7475" fmla="*/ 1299725 h 3960315"/>
              <a:gd name="connsiteX7476" fmla="*/ 1827415 w 3121079"/>
              <a:gd name="connsiteY7476" fmla="*/ 1293540 h 3960315"/>
              <a:gd name="connsiteX7477" fmla="*/ 1845115 w 3121079"/>
              <a:gd name="connsiteY7477" fmla="*/ 1269395 h 3960315"/>
              <a:gd name="connsiteX7478" fmla="*/ 1872966 w 3121079"/>
              <a:gd name="connsiteY7478" fmla="*/ 1233515 h 3960315"/>
              <a:gd name="connsiteX7479" fmla="*/ 1877893 w 3121079"/>
              <a:gd name="connsiteY7479" fmla="*/ 1227801 h 3960315"/>
              <a:gd name="connsiteX7480" fmla="*/ 1888610 w 3121079"/>
              <a:gd name="connsiteY7480" fmla="*/ 1211983 h 3960315"/>
              <a:gd name="connsiteX7481" fmla="*/ 1893621 w 3121079"/>
              <a:gd name="connsiteY7481" fmla="*/ 1211857 h 3960315"/>
              <a:gd name="connsiteX7482" fmla="*/ 1888234 w 3121079"/>
              <a:gd name="connsiteY7482" fmla="*/ 1210792 h 3960315"/>
              <a:gd name="connsiteX7483" fmla="*/ 1901907 w 3121079"/>
              <a:gd name="connsiteY7483" fmla="*/ 1207495 h 3960315"/>
              <a:gd name="connsiteX7484" fmla="*/ 1899690 w 3121079"/>
              <a:gd name="connsiteY7484" fmla="*/ 1205531 h 3960315"/>
              <a:gd name="connsiteX7485" fmla="*/ 1897740 w 3121079"/>
              <a:gd name="connsiteY7485" fmla="*/ 1187306 h 3960315"/>
              <a:gd name="connsiteX7486" fmla="*/ 1901989 w 3121079"/>
              <a:gd name="connsiteY7486" fmla="*/ 1177761 h 3960315"/>
              <a:gd name="connsiteX7487" fmla="*/ 1904611 w 3121079"/>
              <a:gd name="connsiteY7487" fmla="*/ 1171781 h 3960315"/>
              <a:gd name="connsiteX7488" fmla="*/ 1917028 w 3121079"/>
              <a:gd name="connsiteY7488" fmla="*/ 1128695 h 3960315"/>
              <a:gd name="connsiteX7489" fmla="*/ 1917220 w 3121079"/>
              <a:gd name="connsiteY7489" fmla="*/ 1114114 h 3960315"/>
              <a:gd name="connsiteX7490" fmla="*/ 1912746 w 3121079"/>
              <a:gd name="connsiteY7490" fmla="*/ 1100631 h 3960315"/>
              <a:gd name="connsiteX7491" fmla="*/ 1915865 w 3121079"/>
              <a:gd name="connsiteY7491" fmla="*/ 1085254 h 3960315"/>
              <a:gd name="connsiteX7492" fmla="*/ 1916545 w 3121079"/>
              <a:gd name="connsiteY7492" fmla="*/ 1085007 h 3960315"/>
              <a:gd name="connsiteX7493" fmla="*/ 1875275 w 3121079"/>
              <a:gd name="connsiteY7493" fmla="*/ 1052662 h 3960315"/>
              <a:gd name="connsiteX7494" fmla="*/ 1865656 w 3121079"/>
              <a:gd name="connsiteY7494" fmla="*/ 1052063 h 3960315"/>
              <a:gd name="connsiteX7495" fmla="*/ 1837871 w 3121079"/>
              <a:gd name="connsiteY7495" fmla="*/ 1058602 h 3960315"/>
              <a:gd name="connsiteX7496" fmla="*/ 1825433 w 3121079"/>
              <a:gd name="connsiteY7496" fmla="*/ 1067901 h 3960315"/>
              <a:gd name="connsiteX7497" fmla="*/ 1818783 w 3121079"/>
              <a:gd name="connsiteY7497" fmla="*/ 1069209 h 3960315"/>
              <a:gd name="connsiteX7498" fmla="*/ 1808633 w 3121079"/>
              <a:gd name="connsiteY7498" fmla="*/ 1081469 h 3960315"/>
              <a:gd name="connsiteX7499" fmla="*/ 1798377 w 3121079"/>
              <a:gd name="connsiteY7499" fmla="*/ 1098116 h 3960315"/>
              <a:gd name="connsiteX7500" fmla="*/ 1781852 w 3121079"/>
              <a:gd name="connsiteY7500" fmla="*/ 1144143 h 3960315"/>
              <a:gd name="connsiteX7501" fmla="*/ 1769162 w 3121079"/>
              <a:gd name="connsiteY7501" fmla="*/ 1182222 h 3960315"/>
              <a:gd name="connsiteX7502" fmla="*/ 1770689 w 3121079"/>
              <a:gd name="connsiteY7502" fmla="*/ 1269524 h 3960315"/>
              <a:gd name="connsiteX7503" fmla="*/ 1757772 w 3121079"/>
              <a:gd name="connsiteY7503" fmla="*/ 1279103 h 3960315"/>
              <a:gd name="connsiteX7504" fmla="*/ 1766469 w 3121079"/>
              <a:gd name="connsiteY7504" fmla="*/ 1277796 h 3960315"/>
              <a:gd name="connsiteX7505" fmla="*/ 1756044 w 3121079"/>
              <a:gd name="connsiteY7505" fmla="*/ 1302847 h 3960315"/>
              <a:gd name="connsiteX7506" fmla="*/ 1743431 w 3121079"/>
              <a:gd name="connsiteY7506" fmla="*/ 1300187 h 3960315"/>
              <a:gd name="connsiteX7507" fmla="*/ 1746566 w 3121079"/>
              <a:gd name="connsiteY7507" fmla="*/ 1293683 h 3960315"/>
              <a:gd name="connsiteX7508" fmla="*/ 1748223 w 3121079"/>
              <a:gd name="connsiteY7508" fmla="*/ 1286457 h 3960315"/>
              <a:gd name="connsiteX7509" fmla="*/ 1749730 w 3121079"/>
              <a:gd name="connsiteY7509" fmla="*/ 1283168 h 3960315"/>
              <a:gd name="connsiteX7510" fmla="*/ 1749239 w 3121079"/>
              <a:gd name="connsiteY7510" fmla="*/ 1254002 h 3960315"/>
              <a:gd name="connsiteX7511" fmla="*/ 1751331 w 3121079"/>
              <a:gd name="connsiteY7511" fmla="*/ 1255267 h 3960315"/>
              <a:gd name="connsiteX7512" fmla="*/ 1750003 w 3121079"/>
              <a:gd name="connsiteY7512" fmla="*/ 1253439 h 3960315"/>
              <a:gd name="connsiteX7513" fmla="*/ 1750224 w 3121079"/>
              <a:gd name="connsiteY7513" fmla="*/ 1253277 h 3960315"/>
              <a:gd name="connsiteX7514" fmla="*/ 1749922 w 3121079"/>
              <a:gd name="connsiteY7514" fmla="*/ 1253356 h 3960315"/>
              <a:gd name="connsiteX7515" fmla="*/ 1749907 w 3121079"/>
              <a:gd name="connsiteY7515" fmla="*/ 1253342 h 3960315"/>
              <a:gd name="connsiteX7516" fmla="*/ 1749908 w 3121079"/>
              <a:gd name="connsiteY7516" fmla="*/ 1253343 h 3960315"/>
              <a:gd name="connsiteX7517" fmla="*/ 1749901 w 3121079"/>
              <a:gd name="connsiteY7517" fmla="*/ 1253349 h 3960315"/>
              <a:gd name="connsiteX7518" fmla="*/ 1746597 w 3121079"/>
              <a:gd name="connsiteY7518" fmla="*/ 1250983 h 3960315"/>
              <a:gd name="connsiteX7519" fmla="*/ 1746953 w 3121079"/>
              <a:gd name="connsiteY7519" fmla="*/ 1247111 h 3960315"/>
              <a:gd name="connsiteX7520" fmla="*/ 1744883 w 3121079"/>
              <a:gd name="connsiteY7520" fmla="*/ 1194655 h 3960315"/>
              <a:gd name="connsiteX7521" fmla="*/ 1748046 w 3121079"/>
              <a:gd name="connsiteY7521" fmla="*/ 1180016 h 3960315"/>
              <a:gd name="connsiteX7522" fmla="*/ 1744302 w 3121079"/>
              <a:gd name="connsiteY7522" fmla="*/ 1179464 h 3960315"/>
              <a:gd name="connsiteX7523" fmla="*/ 1745835 w 3121079"/>
              <a:gd name="connsiteY7523" fmla="*/ 1164057 h 3960315"/>
              <a:gd name="connsiteX7524" fmla="*/ 1742241 w 3121079"/>
              <a:gd name="connsiteY7524" fmla="*/ 1146753 h 3960315"/>
              <a:gd name="connsiteX7525" fmla="*/ 1742203 w 3121079"/>
              <a:gd name="connsiteY7525" fmla="*/ 1129911 h 3960315"/>
              <a:gd name="connsiteX7526" fmla="*/ 1736712 w 3121079"/>
              <a:gd name="connsiteY7526" fmla="*/ 1125130 h 3960315"/>
              <a:gd name="connsiteX7527" fmla="*/ 1733439 w 3121079"/>
              <a:gd name="connsiteY7527" fmla="*/ 1111423 h 3960315"/>
              <a:gd name="connsiteX7528" fmla="*/ 1733322 w 3121079"/>
              <a:gd name="connsiteY7528" fmla="*/ 1095293 h 3960315"/>
              <a:gd name="connsiteX7529" fmla="*/ 1733147 w 3121079"/>
              <a:gd name="connsiteY7529" fmla="*/ 1079256 h 3960315"/>
              <a:gd name="connsiteX7530" fmla="*/ 1727601 w 3121079"/>
              <a:gd name="connsiteY7530" fmla="*/ 1070063 h 3960315"/>
              <a:gd name="connsiteX7531" fmla="*/ 1729115 w 3121079"/>
              <a:gd name="connsiteY7531" fmla="*/ 1058781 h 3960315"/>
              <a:gd name="connsiteX7532" fmla="*/ 1731539 w 3121079"/>
              <a:gd name="connsiteY7532" fmla="*/ 1045629 h 3960315"/>
              <a:gd name="connsiteX7533" fmla="*/ 1725873 w 3121079"/>
              <a:gd name="connsiteY7533" fmla="*/ 1032580 h 3960315"/>
              <a:gd name="connsiteX7534" fmla="*/ 1723662 w 3121079"/>
              <a:gd name="connsiteY7534" fmla="*/ 1025736 h 3960315"/>
              <a:gd name="connsiteX7535" fmla="*/ 1712677 w 3121079"/>
              <a:gd name="connsiteY7535" fmla="*/ 1002010 h 3960315"/>
              <a:gd name="connsiteX7536" fmla="*/ 1707224 w 3121079"/>
              <a:gd name="connsiteY7536" fmla="*/ 984609 h 3960315"/>
              <a:gd name="connsiteX7537" fmla="*/ 1709471 w 3121079"/>
              <a:gd name="connsiteY7537" fmla="*/ 976669 h 3960315"/>
              <a:gd name="connsiteX7538" fmla="*/ 1691838 w 3121079"/>
              <a:gd name="connsiteY7538" fmla="*/ 941679 h 3960315"/>
              <a:gd name="connsiteX7539" fmla="*/ 1673234 w 3121079"/>
              <a:gd name="connsiteY7539" fmla="*/ 909272 h 3960315"/>
              <a:gd name="connsiteX7540" fmla="*/ 1649603 w 3121079"/>
              <a:gd name="connsiteY7540" fmla="*/ 871191 h 3960315"/>
              <a:gd name="connsiteX7541" fmla="*/ 1618660 w 3121079"/>
              <a:gd name="connsiteY7541" fmla="*/ 835381 h 3960315"/>
              <a:gd name="connsiteX7542" fmla="*/ 1611649 w 3121079"/>
              <a:gd name="connsiteY7542" fmla="*/ 830640 h 3960315"/>
              <a:gd name="connsiteX7543" fmla="*/ 1590575 w 3121079"/>
              <a:gd name="connsiteY7543" fmla="*/ 809921 h 3960315"/>
              <a:gd name="connsiteX7544" fmla="*/ 1555272 w 3121079"/>
              <a:gd name="connsiteY7544" fmla="*/ 784234 h 3960315"/>
              <a:gd name="connsiteX7545" fmla="*/ 1525722 w 3121079"/>
              <a:gd name="connsiteY7545" fmla="*/ 759673 h 3960315"/>
              <a:gd name="connsiteX7546" fmla="*/ 1525862 w 3121079"/>
              <a:gd name="connsiteY7546" fmla="*/ 755471 h 3960315"/>
              <a:gd name="connsiteX7547" fmla="*/ 1532118 w 3121079"/>
              <a:gd name="connsiteY7547" fmla="*/ 762572 h 3960315"/>
              <a:gd name="connsiteX7548" fmla="*/ 1538282 w 3121079"/>
              <a:gd name="connsiteY7548" fmla="*/ 764836 h 3960315"/>
              <a:gd name="connsiteX7549" fmla="*/ 1544863 w 3121079"/>
              <a:gd name="connsiteY7549" fmla="*/ 768250 h 3960315"/>
              <a:gd name="connsiteX7550" fmla="*/ 1557294 w 3121079"/>
              <a:gd name="connsiteY7550" fmla="*/ 773327 h 3960315"/>
              <a:gd name="connsiteX7551" fmla="*/ 1560722 w 3121079"/>
              <a:gd name="connsiteY7551" fmla="*/ 778214 h 3960315"/>
              <a:gd name="connsiteX7552" fmla="*/ 1568291 w 3121079"/>
              <a:gd name="connsiteY7552" fmla="*/ 778802 h 3960315"/>
              <a:gd name="connsiteX7553" fmla="*/ 1632905 w 3121079"/>
              <a:gd name="connsiteY7553" fmla="*/ 828879 h 3960315"/>
              <a:gd name="connsiteX7554" fmla="*/ 1658894 w 3121079"/>
              <a:gd name="connsiteY7554" fmla="*/ 858101 h 3960315"/>
              <a:gd name="connsiteX7555" fmla="*/ 1667732 w 3121079"/>
              <a:gd name="connsiteY7555" fmla="*/ 868473 h 3960315"/>
              <a:gd name="connsiteX7556" fmla="*/ 1676859 w 3121079"/>
              <a:gd name="connsiteY7556" fmla="*/ 887211 h 3960315"/>
              <a:gd name="connsiteX7557" fmla="*/ 1695190 w 3121079"/>
              <a:gd name="connsiteY7557" fmla="*/ 901081 h 3960315"/>
              <a:gd name="connsiteX7558" fmla="*/ 1695930 w 3121079"/>
              <a:gd name="connsiteY7558" fmla="*/ 896620 h 3960315"/>
              <a:gd name="connsiteX7559" fmla="*/ 1694986 w 3121079"/>
              <a:gd name="connsiteY7559" fmla="*/ 878251 h 3960315"/>
              <a:gd name="connsiteX7560" fmla="*/ 1707728 w 3121079"/>
              <a:gd name="connsiteY7560" fmla="*/ 843955 h 3960315"/>
              <a:gd name="connsiteX7561" fmla="*/ 1744210 w 3121079"/>
              <a:gd name="connsiteY7561" fmla="*/ 781651 h 3960315"/>
              <a:gd name="connsiteX7562" fmla="*/ 1748510 w 3121079"/>
              <a:gd name="connsiteY7562" fmla="*/ 781548 h 3960315"/>
              <a:gd name="connsiteX7563" fmla="*/ 1760739 w 3121079"/>
              <a:gd name="connsiteY7563" fmla="*/ 793600 h 3960315"/>
              <a:gd name="connsiteX7564" fmla="*/ 1726531 w 3121079"/>
              <a:gd name="connsiteY7564" fmla="*/ 843711 h 3960315"/>
              <a:gd name="connsiteX7565" fmla="*/ 1719148 w 3121079"/>
              <a:gd name="connsiteY7565" fmla="*/ 861919 h 3960315"/>
              <a:gd name="connsiteX7566" fmla="*/ 1709074 w 3121079"/>
              <a:gd name="connsiteY7566" fmla="*/ 872024 h 3960315"/>
              <a:gd name="connsiteX7567" fmla="*/ 1707027 w 3121079"/>
              <a:gd name="connsiteY7567" fmla="*/ 871975 h 3960315"/>
              <a:gd name="connsiteX7568" fmla="*/ 1710649 w 3121079"/>
              <a:gd name="connsiteY7568" fmla="*/ 873803 h 3960315"/>
              <a:gd name="connsiteX7569" fmla="*/ 1715069 w 3121079"/>
              <a:gd name="connsiteY7569" fmla="*/ 874242 h 3960315"/>
              <a:gd name="connsiteX7570" fmla="*/ 1712219 w 3121079"/>
              <a:gd name="connsiteY7570" fmla="*/ 900857 h 3960315"/>
              <a:gd name="connsiteX7571" fmla="*/ 1706950 w 3121079"/>
              <a:gd name="connsiteY7571" fmla="*/ 910764 h 3960315"/>
              <a:gd name="connsiteX7572" fmla="*/ 1704527 w 3121079"/>
              <a:gd name="connsiteY7572" fmla="*/ 914154 h 3960315"/>
              <a:gd name="connsiteX7573" fmla="*/ 1704507 w 3121079"/>
              <a:gd name="connsiteY7573" fmla="*/ 914154 h 3960315"/>
              <a:gd name="connsiteX7574" fmla="*/ 1704520 w 3121079"/>
              <a:gd name="connsiteY7574" fmla="*/ 914164 h 3960315"/>
              <a:gd name="connsiteX7575" fmla="*/ 1704514 w 3121079"/>
              <a:gd name="connsiteY7575" fmla="*/ 914173 h 3960315"/>
              <a:gd name="connsiteX7576" fmla="*/ 1704847 w 3121079"/>
              <a:gd name="connsiteY7576" fmla="*/ 923556 h 3960315"/>
              <a:gd name="connsiteX7577" fmla="*/ 1722060 w 3121079"/>
              <a:gd name="connsiteY7577" fmla="*/ 958441 h 3960315"/>
              <a:gd name="connsiteX7578" fmla="*/ 1728629 w 3121079"/>
              <a:gd name="connsiteY7578" fmla="*/ 985624 h 3960315"/>
              <a:gd name="connsiteX7579" fmla="*/ 1733038 w 3121079"/>
              <a:gd name="connsiteY7579" fmla="*/ 998082 h 3960315"/>
              <a:gd name="connsiteX7580" fmla="*/ 1736143 w 3121079"/>
              <a:gd name="connsiteY7580" fmla="*/ 1007716 h 3960315"/>
              <a:gd name="connsiteX7581" fmla="*/ 1736521 w 3121079"/>
              <a:gd name="connsiteY7581" fmla="*/ 1008961 h 3960315"/>
              <a:gd name="connsiteX7582" fmla="*/ 1736680 w 3121079"/>
              <a:gd name="connsiteY7582" fmla="*/ 1009458 h 3960315"/>
              <a:gd name="connsiteX7583" fmla="*/ 1741134 w 3121079"/>
              <a:gd name="connsiteY7583" fmla="*/ 1013871 h 3960315"/>
              <a:gd name="connsiteX7584" fmla="*/ 1744978 w 3121079"/>
              <a:gd name="connsiteY7584" fmla="*/ 1018180 h 3960315"/>
              <a:gd name="connsiteX7585" fmla="*/ 1739150 w 3121079"/>
              <a:gd name="connsiteY7585" fmla="*/ 1021995 h 3960315"/>
              <a:gd name="connsiteX7586" fmla="*/ 1742557 w 3121079"/>
              <a:gd name="connsiteY7586" fmla="*/ 1023329 h 3960315"/>
              <a:gd name="connsiteX7587" fmla="*/ 1748190 w 3121079"/>
              <a:gd name="connsiteY7587" fmla="*/ 1035476 h 3960315"/>
              <a:gd name="connsiteX7588" fmla="*/ 1750659 w 3121079"/>
              <a:gd name="connsiteY7588" fmla="*/ 1043307 h 3960315"/>
              <a:gd name="connsiteX7589" fmla="*/ 1751583 w 3121079"/>
              <a:gd name="connsiteY7589" fmla="*/ 1053949 h 3960315"/>
              <a:gd name="connsiteX7590" fmla="*/ 1752713 w 3121079"/>
              <a:gd name="connsiteY7590" fmla="*/ 1064341 h 3960315"/>
              <a:gd name="connsiteX7591" fmla="*/ 1751164 w 3121079"/>
              <a:gd name="connsiteY7591" fmla="*/ 1091945 h 3960315"/>
              <a:gd name="connsiteX7592" fmla="*/ 1757416 w 3121079"/>
              <a:gd name="connsiteY7592" fmla="*/ 1095485 h 3960315"/>
              <a:gd name="connsiteX7593" fmla="*/ 1757387 w 3121079"/>
              <a:gd name="connsiteY7593" fmla="*/ 1110910 h 3960315"/>
              <a:gd name="connsiteX7594" fmla="*/ 1781479 w 3121079"/>
              <a:gd name="connsiteY7594" fmla="*/ 1087539 h 3960315"/>
              <a:gd name="connsiteX7595" fmla="*/ 1781477 w 3121079"/>
              <a:gd name="connsiteY7595" fmla="*/ 1075302 h 3960315"/>
              <a:gd name="connsiteX7596" fmla="*/ 1788339 w 3121079"/>
              <a:gd name="connsiteY7596" fmla="*/ 1073620 h 3960315"/>
              <a:gd name="connsiteX7597" fmla="*/ 1803681 w 3121079"/>
              <a:gd name="connsiteY7597" fmla="*/ 1053918 h 3960315"/>
              <a:gd name="connsiteX7598" fmla="*/ 1861386 w 3121079"/>
              <a:gd name="connsiteY7598" fmla="*/ 1031757 h 3960315"/>
              <a:gd name="connsiteX7599" fmla="*/ 1850753 w 3121079"/>
              <a:gd name="connsiteY7599" fmla="*/ 996014 h 3960315"/>
              <a:gd name="connsiteX7600" fmla="*/ 1849325 w 3121079"/>
              <a:gd name="connsiteY7600" fmla="*/ 974548 h 3960315"/>
              <a:gd name="connsiteX7601" fmla="*/ 1853944 w 3121079"/>
              <a:gd name="connsiteY7601" fmla="*/ 932213 h 3960315"/>
              <a:gd name="connsiteX7602" fmla="*/ 1855092 w 3121079"/>
              <a:gd name="connsiteY7602" fmla="*/ 913574 h 3960315"/>
              <a:gd name="connsiteX7603" fmla="*/ 1853045 w 3121079"/>
              <a:gd name="connsiteY7603" fmla="*/ 907387 h 3960315"/>
              <a:gd name="connsiteX7604" fmla="*/ 1856157 w 3121079"/>
              <a:gd name="connsiteY7604" fmla="*/ 909315 h 3960315"/>
              <a:gd name="connsiteX7605" fmla="*/ 1857603 w 3121079"/>
              <a:gd name="connsiteY7605" fmla="*/ 909372 h 3960315"/>
              <a:gd name="connsiteX7606" fmla="*/ 1857288 w 3121079"/>
              <a:gd name="connsiteY7606" fmla="*/ 909153 h 3960315"/>
              <a:gd name="connsiteX7607" fmla="*/ 1857291 w 3121079"/>
              <a:gd name="connsiteY7607" fmla="*/ 909126 h 3960315"/>
              <a:gd name="connsiteX7608" fmla="*/ 1857295 w 3121079"/>
              <a:gd name="connsiteY7608" fmla="*/ 909126 h 3960315"/>
              <a:gd name="connsiteX7609" fmla="*/ 1857297 w 3121079"/>
              <a:gd name="connsiteY7609" fmla="*/ 909127 h 3960315"/>
              <a:gd name="connsiteX7610" fmla="*/ 1857296 w 3121079"/>
              <a:gd name="connsiteY7610" fmla="*/ 909126 h 3960315"/>
              <a:gd name="connsiteX7611" fmla="*/ 1857295 w 3121079"/>
              <a:gd name="connsiteY7611" fmla="*/ 909126 h 3960315"/>
              <a:gd name="connsiteX7612" fmla="*/ 1857292 w 3121079"/>
              <a:gd name="connsiteY7612" fmla="*/ 909124 h 3960315"/>
              <a:gd name="connsiteX7613" fmla="*/ 1857352 w 3121079"/>
              <a:gd name="connsiteY7613" fmla="*/ 908691 h 3960315"/>
              <a:gd name="connsiteX7614" fmla="*/ 1856869 w 3121079"/>
              <a:gd name="connsiteY7614" fmla="*/ 908819 h 3960315"/>
              <a:gd name="connsiteX7615" fmla="*/ 1856846 w 3121079"/>
              <a:gd name="connsiteY7615" fmla="*/ 908802 h 3960315"/>
              <a:gd name="connsiteX7616" fmla="*/ 1856834 w 3121079"/>
              <a:gd name="connsiteY7616" fmla="*/ 908811 h 3960315"/>
              <a:gd name="connsiteX7617" fmla="*/ 1849649 w 3121079"/>
              <a:gd name="connsiteY7617" fmla="*/ 904541 h 3960315"/>
              <a:gd name="connsiteX7618" fmla="*/ 1852282 w 3121079"/>
              <a:gd name="connsiteY7618" fmla="*/ 897920 h 3960315"/>
              <a:gd name="connsiteX7619" fmla="*/ 1853729 w 3121079"/>
              <a:gd name="connsiteY7619" fmla="*/ 885510 h 3960315"/>
              <a:gd name="connsiteX7620" fmla="*/ 1863308 w 3121079"/>
              <a:gd name="connsiteY7620" fmla="*/ 895793 h 3960315"/>
              <a:gd name="connsiteX7621" fmla="*/ 1889063 w 3121079"/>
              <a:gd name="connsiteY7621" fmla="*/ 851876 h 3960315"/>
              <a:gd name="connsiteX7622" fmla="*/ 1925162 w 3121079"/>
              <a:gd name="connsiteY7622" fmla="*/ 796472 h 3960315"/>
              <a:gd name="connsiteX7623" fmla="*/ 1925172 w 3121079"/>
              <a:gd name="connsiteY7623" fmla="*/ 796451 h 3960315"/>
              <a:gd name="connsiteX7624" fmla="*/ 1986313 w 3121079"/>
              <a:gd name="connsiteY7624" fmla="*/ 759763 h 3960315"/>
              <a:gd name="connsiteX7625" fmla="*/ 1988454 w 3121079"/>
              <a:gd name="connsiteY7625" fmla="*/ 761298 h 3960315"/>
              <a:gd name="connsiteX7626" fmla="*/ 1986879 w 3121079"/>
              <a:gd name="connsiteY7626" fmla="*/ 759515 h 3960315"/>
              <a:gd name="connsiteX7627" fmla="*/ 1987348 w 3121079"/>
              <a:gd name="connsiteY7627" fmla="*/ 759311 h 3960315"/>
              <a:gd name="connsiteX7628" fmla="*/ 1986801 w 3121079"/>
              <a:gd name="connsiteY7628" fmla="*/ 759459 h 3960315"/>
              <a:gd name="connsiteX7629" fmla="*/ 1986799 w 3121079"/>
              <a:gd name="connsiteY7629" fmla="*/ 759457 h 3960315"/>
              <a:gd name="connsiteX7630" fmla="*/ 1986799 w 3121079"/>
              <a:gd name="connsiteY7630" fmla="*/ 759458 h 3960315"/>
              <a:gd name="connsiteX7631" fmla="*/ 1985907 w 3121079"/>
              <a:gd name="connsiteY7631" fmla="*/ 758447 h 3960315"/>
              <a:gd name="connsiteX7632" fmla="*/ 2001667 w 3121079"/>
              <a:gd name="connsiteY7632" fmla="*/ 746544 h 3960315"/>
              <a:gd name="connsiteX7633" fmla="*/ 1515467 w 3121079"/>
              <a:gd name="connsiteY7633" fmla="*/ 745184 h 3960315"/>
              <a:gd name="connsiteX7634" fmla="*/ 1519541 w 3121079"/>
              <a:gd name="connsiteY7634" fmla="*/ 746524 h 3960315"/>
              <a:gd name="connsiteX7635" fmla="*/ 1523414 w 3121079"/>
              <a:gd name="connsiteY7635" fmla="*/ 746154 h 3960315"/>
              <a:gd name="connsiteX7636" fmla="*/ 1523414 w 3121079"/>
              <a:gd name="connsiteY7636" fmla="*/ 746155 h 3960315"/>
              <a:gd name="connsiteX7637" fmla="*/ 1515467 w 3121079"/>
              <a:gd name="connsiteY7637" fmla="*/ 745184 h 3960315"/>
              <a:gd name="connsiteX7638" fmla="*/ 1273850 w 3121079"/>
              <a:gd name="connsiteY7638" fmla="*/ 742823 h 3960315"/>
              <a:gd name="connsiteX7639" fmla="*/ 1273851 w 3121079"/>
              <a:gd name="connsiteY7639" fmla="*/ 742825 h 3960315"/>
              <a:gd name="connsiteX7640" fmla="*/ 1273851 w 3121079"/>
              <a:gd name="connsiteY7640" fmla="*/ 742825 h 3960315"/>
              <a:gd name="connsiteX7641" fmla="*/ 1841013 w 3121079"/>
              <a:gd name="connsiteY7641" fmla="*/ 722565 h 3960315"/>
              <a:gd name="connsiteX7642" fmla="*/ 1839574 w 3121079"/>
              <a:gd name="connsiteY7642" fmla="*/ 723823 h 3960315"/>
              <a:gd name="connsiteX7643" fmla="*/ 1841419 w 3121079"/>
              <a:gd name="connsiteY7643" fmla="*/ 724129 h 3960315"/>
              <a:gd name="connsiteX7644" fmla="*/ 1841013 w 3121079"/>
              <a:gd name="connsiteY7644" fmla="*/ 722565 h 3960315"/>
              <a:gd name="connsiteX7645" fmla="*/ 909623 w 3121079"/>
              <a:gd name="connsiteY7645" fmla="*/ 689682 h 3960315"/>
              <a:gd name="connsiteX7646" fmla="*/ 910361 w 3121079"/>
              <a:gd name="connsiteY7646" fmla="*/ 692139 h 3960315"/>
              <a:gd name="connsiteX7647" fmla="*/ 909623 w 3121079"/>
              <a:gd name="connsiteY7647" fmla="*/ 689682 h 3960315"/>
              <a:gd name="connsiteX7648" fmla="*/ 594223 w 3121079"/>
              <a:gd name="connsiteY7648" fmla="*/ 686587 h 3960315"/>
              <a:gd name="connsiteX7649" fmla="*/ 594316 w 3121079"/>
              <a:gd name="connsiteY7649" fmla="*/ 687816 h 3960315"/>
              <a:gd name="connsiteX7650" fmla="*/ 593660 w 3121079"/>
              <a:gd name="connsiteY7650" fmla="*/ 686711 h 3960315"/>
              <a:gd name="connsiteX7651" fmla="*/ 593666 w 3121079"/>
              <a:gd name="connsiteY7651" fmla="*/ 686710 h 3960315"/>
              <a:gd name="connsiteX7652" fmla="*/ 1078931 w 3121079"/>
              <a:gd name="connsiteY7652" fmla="*/ 626241 h 3960315"/>
              <a:gd name="connsiteX7653" fmla="*/ 1072746 w 3121079"/>
              <a:gd name="connsiteY7653" fmla="*/ 626565 h 3960315"/>
              <a:gd name="connsiteX7654" fmla="*/ 1078931 w 3121079"/>
              <a:gd name="connsiteY7654" fmla="*/ 626241 h 3960315"/>
              <a:gd name="connsiteX7655" fmla="*/ 799628 w 3121079"/>
              <a:gd name="connsiteY7655" fmla="*/ 604572 h 3960315"/>
              <a:gd name="connsiteX7656" fmla="*/ 806756 w 3121079"/>
              <a:gd name="connsiteY7656" fmla="*/ 608603 h 3960315"/>
              <a:gd name="connsiteX7657" fmla="*/ 825475 w 3121079"/>
              <a:gd name="connsiteY7657" fmla="*/ 609811 h 3960315"/>
              <a:gd name="connsiteX7658" fmla="*/ 829349 w 3121079"/>
              <a:gd name="connsiteY7658" fmla="*/ 611554 h 3960315"/>
              <a:gd name="connsiteX7659" fmla="*/ 836728 w 3121079"/>
              <a:gd name="connsiteY7659" fmla="*/ 617393 h 3960315"/>
              <a:gd name="connsiteX7660" fmla="*/ 843538 w 3121079"/>
              <a:gd name="connsiteY7660" fmla="*/ 621071 h 3960315"/>
              <a:gd name="connsiteX7661" fmla="*/ 849022 w 3121079"/>
              <a:gd name="connsiteY7661" fmla="*/ 622181 h 3960315"/>
              <a:gd name="connsiteX7662" fmla="*/ 855260 w 3121079"/>
              <a:gd name="connsiteY7662" fmla="*/ 631273 h 3960315"/>
              <a:gd name="connsiteX7663" fmla="*/ 891063 w 3121079"/>
              <a:gd name="connsiteY7663" fmla="*/ 651133 h 3960315"/>
              <a:gd name="connsiteX7664" fmla="*/ 908068 w 3121079"/>
              <a:gd name="connsiteY7664" fmla="*/ 669605 h 3960315"/>
              <a:gd name="connsiteX7665" fmla="*/ 920448 w 3121079"/>
              <a:gd name="connsiteY7665" fmla="*/ 681630 h 3960315"/>
              <a:gd name="connsiteX7666" fmla="*/ 941581 w 3121079"/>
              <a:gd name="connsiteY7666" fmla="*/ 720636 h 3960315"/>
              <a:gd name="connsiteX7667" fmla="*/ 941587 w 3121079"/>
              <a:gd name="connsiteY7667" fmla="*/ 720639 h 3960315"/>
              <a:gd name="connsiteX7668" fmla="*/ 935521 w 3121079"/>
              <a:gd name="connsiteY7668" fmla="*/ 758183 h 3960315"/>
              <a:gd name="connsiteX7669" fmla="*/ 920636 w 3121079"/>
              <a:gd name="connsiteY7669" fmla="*/ 730731 h 3960315"/>
              <a:gd name="connsiteX7670" fmla="*/ 918363 w 3121079"/>
              <a:gd name="connsiteY7670" fmla="*/ 723346 h 3960315"/>
              <a:gd name="connsiteX7671" fmla="*/ 903491 w 3121079"/>
              <a:gd name="connsiteY7671" fmla="*/ 695922 h 3960315"/>
              <a:gd name="connsiteX7672" fmla="*/ 893714 w 3121079"/>
              <a:gd name="connsiteY7672" fmla="*/ 682703 h 3960315"/>
              <a:gd name="connsiteX7673" fmla="*/ 846523 w 3121079"/>
              <a:gd name="connsiteY7673" fmla="*/ 638929 h 3960315"/>
              <a:gd name="connsiteX7674" fmla="*/ 841221 w 3121079"/>
              <a:gd name="connsiteY7674" fmla="*/ 636928 h 3960315"/>
              <a:gd name="connsiteX7675" fmla="*/ 847243 w 3121079"/>
              <a:gd name="connsiteY7675" fmla="*/ 625356 h 3960315"/>
              <a:gd name="connsiteX7676" fmla="*/ 820794 w 3121079"/>
              <a:gd name="connsiteY7676" fmla="*/ 627624 h 3960315"/>
              <a:gd name="connsiteX7677" fmla="*/ 787537 w 3121079"/>
              <a:gd name="connsiteY7677" fmla="*/ 647343 h 3960315"/>
              <a:gd name="connsiteX7678" fmla="*/ 789004 w 3121079"/>
              <a:gd name="connsiteY7678" fmla="*/ 658125 h 3960315"/>
              <a:gd name="connsiteX7679" fmla="*/ 780794 w 3121079"/>
              <a:gd name="connsiteY7679" fmla="*/ 666609 h 3960315"/>
              <a:gd name="connsiteX7680" fmla="*/ 790645 w 3121079"/>
              <a:gd name="connsiteY7680" fmla="*/ 679371 h 3960315"/>
              <a:gd name="connsiteX7681" fmla="*/ 794318 w 3121079"/>
              <a:gd name="connsiteY7681" fmla="*/ 682551 h 3960315"/>
              <a:gd name="connsiteX7682" fmla="*/ 801059 w 3121079"/>
              <a:gd name="connsiteY7682" fmla="*/ 703228 h 3960315"/>
              <a:gd name="connsiteX7683" fmla="*/ 808993 w 3121079"/>
              <a:gd name="connsiteY7683" fmla="*/ 719364 h 3960315"/>
              <a:gd name="connsiteX7684" fmla="*/ 817361 w 3121079"/>
              <a:gd name="connsiteY7684" fmla="*/ 735709 h 3960315"/>
              <a:gd name="connsiteX7685" fmla="*/ 822822 w 3121079"/>
              <a:gd name="connsiteY7685" fmla="*/ 750463 h 3960315"/>
              <a:gd name="connsiteX7686" fmla="*/ 863818 w 3121079"/>
              <a:gd name="connsiteY7686" fmla="*/ 793252 h 3960315"/>
              <a:gd name="connsiteX7687" fmla="*/ 922054 w 3121079"/>
              <a:gd name="connsiteY7687" fmla="*/ 830278 h 3960315"/>
              <a:gd name="connsiteX7688" fmla="*/ 887650 w 3121079"/>
              <a:gd name="connsiteY7688" fmla="*/ 835338 h 3960315"/>
              <a:gd name="connsiteX7689" fmla="*/ 880079 w 3121079"/>
              <a:gd name="connsiteY7689" fmla="*/ 829593 h 3960315"/>
              <a:gd name="connsiteX7690" fmla="*/ 874138 w 3121079"/>
              <a:gd name="connsiteY7690" fmla="*/ 831760 h 3960315"/>
              <a:gd name="connsiteX7691" fmla="*/ 858116 w 3121079"/>
              <a:gd name="connsiteY7691" fmla="*/ 822666 h 3960315"/>
              <a:gd name="connsiteX7692" fmla="*/ 851695 w 3121079"/>
              <a:gd name="connsiteY7692" fmla="*/ 817411 h 3960315"/>
              <a:gd name="connsiteX7693" fmla="*/ 846148 w 3121079"/>
              <a:gd name="connsiteY7693" fmla="*/ 812679 h 3960315"/>
              <a:gd name="connsiteX7694" fmla="*/ 851473 w 3121079"/>
              <a:gd name="connsiteY7694" fmla="*/ 804847 h 3960315"/>
              <a:gd name="connsiteX7695" fmla="*/ 846419 w 3121079"/>
              <a:gd name="connsiteY7695" fmla="*/ 805696 h 3960315"/>
              <a:gd name="connsiteX7696" fmla="*/ 835659 w 3121079"/>
              <a:gd name="connsiteY7696" fmla="*/ 805345 h 3960315"/>
              <a:gd name="connsiteX7697" fmla="*/ 822573 w 3121079"/>
              <a:gd name="connsiteY7697" fmla="*/ 790669 h 3960315"/>
              <a:gd name="connsiteX7698" fmla="*/ 816384 w 3121079"/>
              <a:gd name="connsiteY7698" fmla="*/ 779618 h 3960315"/>
              <a:gd name="connsiteX7699" fmla="*/ 779793 w 3121079"/>
              <a:gd name="connsiteY7699" fmla="*/ 697297 h 3960315"/>
              <a:gd name="connsiteX7700" fmla="*/ 772633 w 3121079"/>
              <a:gd name="connsiteY7700" fmla="*/ 695194 h 3960315"/>
              <a:gd name="connsiteX7701" fmla="*/ 770922 w 3121079"/>
              <a:gd name="connsiteY7701" fmla="*/ 676148 h 3960315"/>
              <a:gd name="connsiteX7702" fmla="*/ 769364 w 3121079"/>
              <a:gd name="connsiteY7702" fmla="*/ 657382 h 3960315"/>
              <a:gd name="connsiteX7703" fmla="*/ 771537 w 3121079"/>
              <a:gd name="connsiteY7703" fmla="*/ 644343 h 3960315"/>
              <a:gd name="connsiteX7704" fmla="*/ 770989 w 3121079"/>
              <a:gd name="connsiteY7704" fmla="*/ 638062 h 3960315"/>
              <a:gd name="connsiteX7705" fmla="*/ 778812 w 3121079"/>
              <a:gd name="connsiteY7705" fmla="*/ 629674 h 3960315"/>
              <a:gd name="connsiteX7706" fmla="*/ 799628 w 3121079"/>
              <a:gd name="connsiteY7706" fmla="*/ 604572 h 3960315"/>
              <a:gd name="connsiteX7707" fmla="*/ 1564262 w 3121079"/>
              <a:gd name="connsiteY7707" fmla="*/ 598844 h 3960315"/>
              <a:gd name="connsiteX7708" fmla="*/ 1605927 w 3121079"/>
              <a:gd name="connsiteY7708" fmla="*/ 601386 h 3960315"/>
              <a:gd name="connsiteX7709" fmla="*/ 1634756 w 3121079"/>
              <a:gd name="connsiteY7709" fmla="*/ 609629 h 3960315"/>
              <a:gd name="connsiteX7710" fmla="*/ 1711544 w 3121079"/>
              <a:gd name="connsiteY7710" fmla="*/ 643883 h 3960315"/>
              <a:gd name="connsiteX7711" fmla="*/ 1643195 w 3121079"/>
              <a:gd name="connsiteY7711" fmla="*/ 625952 h 3960315"/>
              <a:gd name="connsiteX7712" fmla="*/ 1578174 w 3121079"/>
              <a:gd name="connsiteY7712" fmla="*/ 615682 h 3960315"/>
              <a:gd name="connsiteX7713" fmla="*/ 1572688 w 3121079"/>
              <a:gd name="connsiteY7713" fmla="*/ 614989 h 3960315"/>
              <a:gd name="connsiteX7714" fmla="*/ 1562425 w 3121079"/>
              <a:gd name="connsiteY7714" fmla="*/ 610172 h 3960315"/>
              <a:gd name="connsiteX7715" fmla="*/ 1554460 w 3121079"/>
              <a:gd name="connsiteY7715" fmla="*/ 610691 h 3960315"/>
              <a:gd name="connsiteX7716" fmla="*/ 1557061 w 3121079"/>
              <a:gd name="connsiteY7716" fmla="*/ 614778 h 3960315"/>
              <a:gd name="connsiteX7717" fmla="*/ 1594870 w 3121079"/>
              <a:gd name="connsiteY7717" fmla="*/ 630207 h 3960315"/>
              <a:gd name="connsiteX7718" fmla="*/ 1616395 w 3121079"/>
              <a:gd name="connsiteY7718" fmla="*/ 652927 h 3960315"/>
              <a:gd name="connsiteX7719" fmla="*/ 1629033 w 3121079"/>
              <a:gd name="connsiteY7719" fmla="*/ 655315 h 3960315"/>
              <a:gd name="connsiteX7720" fmla="*/ 1637696 w 3121079"/>
              <a:gd name="connsiteY7720" fmla="*/ 661648 h 3960315"/>
              <a:gd name="connsiteX7721" fmla="*/ 1650123 w 3121079"/>
              <a:gd name="connsiteY7721" fmla="*/ 665897 h 3960315"/>
              <a:gd name="connsiteX7722" fmla="*/ 1656803 w 3121079"/>
              <a:gd name="connsiteY7722" fmla="*/ 659058 h 3960315"/>
              <a:gd name="connsiteX7723" fmla="*/ 1666383 w 3121079"/>
              <a:gd name="connsiteY7723" fmla="*/ 665793 h 3960315"/>
              <a:gd name="connsiteX7724" fmla="*/ 1684315 w 3121079"/>
              <a:gd name="connsiteY7724" fmla="*/ 678793 h 3960315"/>
              <a:gd name="connsiteX7725" fmla="*/ 1694000 w 3121079"/>
              <a:gd name="connsiteY7725" fmla="*/ 691647 h 3960315"/>
              <a:gd name="connsiteX7726" fmla="*/ 1699736 w 3121079"/>
              <a:gd name="connsiteY7726" fmla="*/ 688462 h 3960315"/>
              <a:gd name="connsiteX7727" fmla="*/ 1712746 w 3121079"/>
              <a:gd name="connsiteY7727" fmla="*/ 697689 h 3960315"/>
              <a:gd name="connsiteX7728" fmla="*/ 1755452 w 3121079"/>
              <a:gd name="connsiteY7728" fmla="*/ 722253 h 3960315"/>
              <a:gd name="connsiteX7729" fmla="*/ 1795636 w 3121079"/>
              <a:gd name="connsiteY7729" fmla="*/ 726515 h 3960315"/>
              <a:gd name="connsiteX7730" fmla="*/ 1822102 w 3121079"/>
              <a:gd name="connsiteY7730" fmla="*/ 725517 h 3960315"/>
              <a:gd name="connsiteX7731" fmla="*/ 1858879 w 3121079"/>
              <a:gd name="connsiteY7731" fmla="*/ 713239 h 3960315"/>
              <a:gd name="connsiteX7732" fmla="*/ 1881701 w 3121079"/>
              <a:gd name="connsiteY7732" fmla="*/ 702921 h 3960315"/>
              <a:gd name="connsiteX7733" fmla="*/ 1868038 w 3121079"/>
              <a:gd name="connsiteY7733" fmla="*/ 711808 h 3960315"/>
              <a:gd name="connsiteX7734" fmla="*/ 1869895 w 3121079"/>
              <a:gd name="connsiteY7734" fmla="*/ 714923 h 3960315"/>
              <a:gd name="connsiteX7735" fmla="*/ 1859839 w 3121079"/>
              <a:gd name="connsiteY7735" fmla="*/ 723585 h 3960315"/>
              <a:gd name="connsiteX7736" fmla="*/ 1853833 w 3121079"/>
              <a:gd name="connsiteY7736" fmla="*/ 726233 h 3960315"/>
              <a:gd name="connsiteX7737" fmla="*/ 1842857 w 3121079"/>
              <a:gd name="connsiteY7737" fmla="*/ 729542 h 3960315"/>
              <a:gd name="connsiteX7738" fmla="*/ 1832919 w 3121079"/>
              <a:gd name="connsiteY7738" fmla="*/ 733273 h 3960315"/>
              <a:gd name="connsiteX7739" fmla="*/ 1778574 w 3121079"/>
              <a:gd name="connsiteY7739" fmla="*/ 743259 h 3960315"/>
              <a:gd name="connsiteX7740" fmla="*/ 1686885 w 3121079"/>
              <a:gd name="connsiteY7740" fmla="*/ 702332 h 3960315"/>
              <a:gd name="connsiteX7741" fmla="*/ 1684420 w 3121079"/>
              <a:gd name="connsiteY7741" fmla="*/ 698973 h 3960315"/>
              <a:gd name="connsiteX7742" fmla="*/ 1673659 w 3121079"/>
              <a:gd name="connsiteY7742" fmla="*/ 691693 h 3960315"/>
              <a:gd name="connsiteX7743" fmla="*/ 1672460 w 3121079"/>
              <a:gd name="connsiteY7743" fmla="*/ 699645 h 3960315"/>
              <a:gd name="connsiteX7744" fmla="*/ 1699655 w 3121079"/>
              <a:gd name="connsiteY7744" fmla="*/ 740799 h 3960315"/>
              <a:gd name="connsiteX7745" fmla="*/ 1705888 w 3121079"/>
              <a:gd name="connsiteY7745" fmla="*/ 758255 h 3960315"/>
              <a:gd name="connsiteX7746" fmla="*/ 1708247 w 3121079"/>
              <a:gd name="connsiteY7746" fmla="*/ 765279 h 3960315"/>
              <a:gd name="connsiteX7747" fmla="*/ 1705057 w 3121079"/>
              <a:gd name="connsiteY7747" fmla="*/ 800293 h 3960315"/>
              <a:gd name="connsiteX7748" fmla="*/ 1638585 w 3121079"/>
              <a:gd name="connsiteY7748" fmla="*/ 791386 h 3960315"/>
              <a:gd name="connsiteX7749" fmla="*/ 1612106 w 3121079"/>
              <a:gd name="connsiteY7749" fmla="*/ 776278 h 3960315"/>
              <a:gd name="connsiteX7750" fmla="*/ 1606335 w 3121079"/>
              <a:gd name="connsiteY7750" fmla="*/ 771365 h 3960315"/>
              <a:gd name="connsiteX7751" fmla="*/ 1599432 w 3121079"/>
              <a:gd name="connsiteY7751" fmla="*/ 769244 h 3960315"/>
              <a:gd name="connsiteX7752" fmla="*/ 1593062 w 3121079"/>
              <a:gd name="connsiteY7752" fmla="*/ 765115 h 3960315"/>
              <a:gd name="connsiteX7753" fmla="*/ 1579429 w 3121079"/>
              <a:gd name="connsiteY7753" fmla="*/ 751191 h 3960315"/>
              <a:gd name="connsiteX7754" fmla="*/ 1573169 w 3121079"/>
              <a:gd name="connsiteY7754" fmla="*/ 748589 h 3960315"/>
              <a:gd name="connsiteX7755" fmla="*/ 1575632 w 3121079"/>
              <a:gd name="connsiteY7755" fmla="*/ 739756 h 3960315"/>
              <a:gd name="connsiteX7756" fmla="*/ 1566612 w 3121079"/>
              <a:gd name="connsiteY7756" fmla="*/ 736983 h 3960315"/>
              <a:gd name="connsiteX7757" fmla="*/ 1563362 w 3121079"/>
              <a:gd name="connsiteY7757" fmla="*/ 731684 h 3960315"/>
              <a:gd name="connsiteX7758" fmla="*/ 1545527 w 3121079"/>
              <a:gd name="connsiteY7758" fmla="*/ 712691 h 3960315"/>
              <a:gd name="connsiteX7759" fmla="*/ 1530216 w 3121079"/>
              <a:gd name="connsiteY7759" fmla="*/ 692935 h 3960315"/>
              <a:gd name="connsiteX7760" fmla="*/ 1525107 w 3121079"/>
              <a:gd name="connsiteY7760" fmla="*/ 670216 h 3960315"/>
              <a:gd name="connsiteX7761" fmla="*/ 1517027 w 3121079"/>
              <a:gd name="connsiteY7761" fmla="*/ 664158 h 3960315"/>
              <a:gd name="connsiteX7762" fmla="*/ 1518837 w 3121079"/>
              <a:gd name="connsiteY7762" fmla="*/ 646905 h 3960315"/>
              <a:gd name="connsiteX7763" fmla="*/ 1531460 w 3121079"/>
              <a:gd name="connsiteY7763" fmla="*/ 657264 h 3960315"/>
              <a:gd name="connsiteX7764" fmla="*/ 1527949 w 3121079"/>
              <a:gd name="connsiteY7764" fmla="*/ 661477 h 3960315"/>
              <a:gd name="connsiteX7765" fmla="*/ 1527965 w 3121079"/>
              <a:gd name="connsiteY7765" fmla="*/ 661471 h 3960315"/>
              <a:gd name="connsiteX7766" fmla="*/ 1527967 w 3121079"/>
              <a:gd name="connsiteY7766" fmla="*/ 661476 h 3960315"/>
              <a:gd name="connsiteX7767" fmla="*/ 1546364 w 3121079"/>
              <a:gd name="connsiteY7767" fmla="*/ 684819 h 3960315"/>
              <a:gd name="connsiteX7768" fmla="*/ 1557667 w 3121079"/>
              <a:gd name="connsiteY7768" fmla="*/ 702873 h 3960315"/>
              <a:gd name="connsiteX7769" fmla="*/ 1565950 w 3121079"/>
              <a:gd name="connsiteY7769" fmla="*/ 710164 h 3960315"/>
              <a:gd name="connsiteX7770" fmla="*/ 1578771 w 3121079"/>
              <a:gd name="connsiteY7770" fmla="*/ 725152 h 3960315"/>
              <a:gd name="connsiteX7771" fmla="*/ 1637953 w 3121079"/>
              <a:gd name="connsiteY7771" fmla="*/ 776975 h 3960315"/>
              <a:gd name="connsiteX7772" fmla="*/ 1673732 w 3121079"/>
              <a:gd name="connsiteY7772" fmla="*/ 788610 h 3960315"/>
              <a:gd name="connsiteX7773" fmla="*/ 1691805 w 3121079"/>
              <a:gd name="connsiteY7773" fmla="*/ 773854 h 3960315"/>
              <a:gd name="connsiteX7774" fmla="*/ 1686546 w 3121079"/>
              <a:gd name="connsiteY7774" fmla="*/ 772872 h 3960315"/>
              <a:gd name="connsiteX7775" fmla="*/ 1685160 w 3121079"/>
              <a:gd name="connsiteY7775" fmla="*/ 762981 h 3960315"/>
              <a:gd name="connsiteX7776" fmla="*/ 1681279 w 3121079"/>
              <a:gd name="connsiteY7776" fmla="*/ 750134 h 3960315"/>
              <a:gd name="connsiteX7777" fmla="*/ 1658698 w 3121079"/>
              <a:gd name="connsiteY7777" fmla="*/ 714712 h 3960315"/>
              <a:gd name="connsiteX7778" fmla="*/ 1645230 w 3121079"/>
              <a:gd name="connsiteY7778" fmla="*/ 701353 h 3960315"/>
              <a:gd name="connsiteX7779" fmla="*/ 1639862 w 3121079"/>
              <a:gd name="connsiteY7779" fmla="*/ 696977 h 3960315"/>
              <a:gd name="connsiteX7780" fmla="*/ 1616491 w 3121079"/>
              <a:gd name="connsiteY7780" fmla="*/ 669726 h 3960315"/>
              <a:gd name="connsiteX7781" fmla="*/ 1608142 w 3121079"/>
              <a:gd name="connsiteY7781" fmla="*/ 664764 h 3960315"/>
              <a:gd name="connsiteX7782" fmla="*/ 1598055 w 3121079"/>
              <a:gd name="connsiteY7782" fmla="*/ 657800 h 3960315"/>
              <a:gd name="connsiteX7783" fmla="*/ 1513544 w 3121079"/>
              <a:gd name="connsiteY7783" fmla="*/ 624008 h 3960315"/>
              <a:gd name="connsiteX7784" fmla="*/ 1509814 w 3121079"/>
              <a:gd name="connsiteY7784" fmla="*/ 618262 h 3960315"/>
              <a:gd name="connsiteX7785" fmla="*/ 1508944 w 3121079"/>
              <a:gd name="connsiteY7785" fmla="*/ 609723 h 3960315"/>
              <a:gd name="connsiteX7786" fmla="*/ 1540016 w 3121079"/>
              <a:gd name="connsiteY7786" fmla="*/ 602773 h 3960315"/>
              <a:gd name="connsiteX7787" fmla="*/ 1545674 w 3121079"/>
              <a:gd name="connsiteY7787" fmla="*/ 599871 h 3960315"/>
              <a:gd name="connsiteX7788" fmla="*/ 1564262 w 3121079"/>
              <a:gd name="connsiteY7788" fmla="*/ 598844 h 3960315"/>
              <a:gd name="connsiteX7789" fmla="*/ 1468150 w 3121079"/>
              <a:gd name="connsiteY7789" fmla="*/ 589139 h 3960315"/>
              <a:gd name="connsiteX7790" fmla="*/ 1476845 w 3121079"/>
              <a:gd name="connsiteY7790" fmla="*/ 600352 h 3960315"/>
              <a:gd name="connsiteX7791" fmla="*/ 1476421 w 3121079"/>
              <a:gd name="connsiteY7791" fmla="*/ 605325 h 3960315"/>
              <a:gd name="connsiteX7792" fmla="*/ 1465899 w 3121079"/>
              <a:gd name="connsiteY7792" fmla="*/ 626623 h 3960315"/>
              <a:gd name="connsiteX7793" fmla="*/ 1455512 w 3121079"/>
              <a:gd name="connsiteY7793" fmla="*/ 631425 h 3960315"/>
              <a:gd name="connsiteX7794" fmla="*/ 1456539 w 3121079"/>
              <a:gd name="connsiteY7794" fmla="*/ 637863 h 3960315"/>
              <a:gd name="connsiteX7795" fmla="*/ 1453660 w 3121079"/>
              <a:gd name="connsiteY7795" fmla="*/ 642142 h 3960315"/>
              <a:gd name="connsiteX7796" fmla="*/ 1436808 w 3121079"/>
              <a:gd name="connsiteY7796" fmla="*/ 660613 h 3960315"/>
              <a:gd name="connsiteX7797" fmla="*/ 1413024 w 3121079"/>
              <a:gd name="connsiteY7797" fmla="*/ 672910 h 3960315"/>
              <a:gd name="connsiteX7798" fmla="*/ 1412178 w 3121079"/>
              <a:gd name="connsiteY7798" fmla="*/ 682669 h 3960315"/>
              <a:gd name="connsiteX7799" fmla="*/ 1407397 w 3121079"/>
              <a:gd name="connsiteY7799" fmla="*/ 689616 h 3960315"/>
              <a:gd name="connsiteX7800" fmla="*/ 1394452 w 3121079"/>
              <a:gd name="connsiteY7800" fmla="*/ 702002 h 3960315"/>
              <a:gd name="connsiteX7801" fmla="*/ 1377532 w 3121079"/>
              <a:gd name="connsiteY7801" fmla="*/ 707872 h 3960315"/>
              <a:gd name="connsiteX7802" fmla="*/ 1378243 w 3121079"/>
              <a:gd name="connsiteY7802" fmla="*/ 713898 h 3960315"/>
              <a:gd name="connsiteX7803" fmla="*/ 1360891 w 3121079"/>
              <a:gd name="connsiteY7803" fmla="*/ 729422 h 3960315"/>
              <a:gd name="connsiteX7804" fmla="*/ 1348358 w 3121079"/>
              <a:gd name="connsiteY7804" fmla="*/ 733781 h 3960315"/>
              <a:gd name="connsiteX7805" fmla="*/ 1325297 w 3121079"/>
              <a:gd name="connsiteY7805" fmla="*/ 752421 h 3960315"/>
              <a:gd name="connsiteX7806" fmla="*/ 1271425 w 3121079"/>
              <a:gd name="connsiteY7806" fmla="*/ 748969 h 3960315"/>
              <a:gd name="connsiteX7807" fmla="*/ 1275260 w 3121079"/>
              <a:gd name="connsiteY7807" fmla="*/ 746310 h 3960315"/>
              <a:gd name="connsiteX7808" fmla="*/ 1273851 w 3121079"/>
              <a:gd name="connsiteY7808" fmla="*/ 742825 h 3960315"/>
              <a:gd name="connsiteX7809" fmla="*/ 1282776 w 3121079"/>
              <a:gd name="connsiteY7809" fmla="*/ 742397 h 3960315"/>
              <a:gd name="connsiteX7810" fmla="*/ 1291843 w 3121079"/>
              <a:gd name="connsiteY7810" fmla="*/ 742112 h 3960315"/>
              <a:gd name="connsiteX7811" fmla="*/ 1322755 w 3121079"/>
              <a:gd name="connsiteY7811" fmla="*/ 728953 h 3960315"/>
              <a:gd name="connsiteX7812" fmla="*/ 1340656 w 3121079"/>
              <a:gd name="connsiteY7812" fmla="*/ 717644 h 3960315"/>
              <a:gd name="connsiteX7813" fmla="*/ 1364607 w 3121079"/>
              <a:gd name="connsiteY7813" fmla="*/ 697278 h 3960315"/>
              <a:gd name="connsiteX7814" fmla="*/ 1370905 w 3121079"/>
              <a:gd name="connsiteY7814" fmla="*/ 696377 h 3960315"/>
              <a:gd name="connsiteX7815" fmla="*/ 1380026 w 3121079"/>
              <a:gd name="connsiteY7815" fmla="*/ 686931 h 3960315"/>
              <a:gd name="connsiteX7816" fmla="*/ 1394078 w 3121079"/>
              <a:gd name="connsiteY7816" fmla="*/ 685939 h 3960315"/>
              <a:gd name="connsiteX7817" fmla="*/ 1385511 w 3121079"/>
              <a:gd name="connsiteY7817" fmla="*/ 683446 h 3960315"/>
              <a:gd name="connsiteX7818" fmla="*/ 1388942 w 3121079"/>
              <a:gd name="connsiteY7818" fmla="*/ 676537 h 3960315"/>
              <a:gd name="connsiteX7819" fmla="*/ 1414506 w 3121079"/>
              <a:gd name="connsiteY7819" fmla="*/ 657469 h 3960315"/>
              <a:gd name="connsiteX7820" fmla="*/ 1422618 w 3121079"/>
              <a:gd name="connsiteY7820" fmla="*/ 653339 h 3960315"/>
              <a:gd name="connsiteX7821" fmla="*/ 1425404 w 3121079"/>
              <a:gd name="connsiteY7821" fmla="*/ 651083 h 3960315"/>
              <a:gd name="connsiteX7822" fmla="*/ 1429707 w 3121079"/>
              <a:gd name="connsiteY7822" fmla="*/ 650699 h 3960315"/>
              <a:gd name="connsiteX7823" fmla="*/ 1428095 w 3121079"/>
              <a:gd name="connsiteY7823" fmla="*/ 647196 h 3960315"/>
              <a:gd name="connsiteX7824" fmla="*/ 1447347 w 3121079"/>
              <a:gd name="connsiteY7824" fmla="*/ 623378 h 3960315"/>
              <a:gd name="connsiteX7825" fmla="*/ 1468150 w 3121079"/>
              <a:gd name="connsiteY7825" fmla="*/ 589139 h 3960315"/>
              <a:gd name="connsiteX7826" fmla="*/ 1202466 w 3121079"/>
              <a:gd name="connsiteY7826" fmla="*/ 582525 h 3960315"/>
              <a:gd name="connsiteX7827" fmla="*/ 1213086 w 3121079"/>
              <a:gd name="connsiteY7827" fmla="*/ 595542 h 3960315"/>
              <a:gd name="connsiteX7828" fmla="*/ 1215631 w 3121079"/>
              <a:gd name="connsiteY7828" fmla="*/ 606733 h 3960315"/>
              <a:gd name="connsiteX7829" fmla="*/ 1223259 w 3121079"/>
              <a:gd name="connsiteY7829" fmla="*/ 628057 h 3960315"/>
              <a:gd name="connsiteX7830" fmla="*/ 1231150 w 3121079"/>
              <a:gd name="connsiteY7830" fmla="*/ 632822 h 3960315"/>
              <a:gd name="connsiteX7831" fmla="*/ 1239901 w 3121079"/>
              <a:gd name="connsiteY7831" fmla="*/ 639281 h 3960315"/>
              <a:gd name="connsiteX7832" fmla="*/ 1191725 w 3121079"/>
              <a:gd name="connsiteY7832" fmla="*/ 724859 h 3960315"/>
              <a:gd name="connsiteX7833" fmla="*/ 1183686 w 3121079"/>
              <a:gd name="connsiteY7833" fmla="*/ 735747 h 3960315"/>
              <a:gd name="connsiteX7834" fmla="*/ 1175026 w 3121079"/>
              <a:gd name="connsiteY7834" fmla="*/ 746360 h 3960315"/>
              <a:gd name="connsiteX7835" fmla="*/ 1165232 w 3121079"/>
              <a:gd name="connsiteY7835" fmla="*/ 761778 h 3960315"/>
              <a:gd name="connsiteX7836" fmla="*/ 1158940 w 3121079"/>
              <a:gd name="connsiteY7836" fmla="*/ 774303 h 3960315"/>
              <a:gd name="connsiteX7837" fmla="*/ 1135040 w 3121079"/>
              <a:gd name="connsiteY7837" fmla="*/ 794945 h 3960315"/>
              <a:gd name="connsiteX7838" fmla="*/ 1124464 w 3121079"/>
              <a:gd name="connsiteY7838" fmla="*/ 783624 h 3960315"/>
              <a:gd name="connsiteX7839" fmla="*/ 1137856 w 3121079"/>
              <a:gd name="connsiteY7839" fmla="*/ 767381 h 3960315"/>
              <a:gd name="connsiteX7840" fmla="*/ 1144417 w 3121079"/>
              <a:gd name="connsiteY7840" fmla="*/ 759519 h 3960315"/>
              <a:gd name="connsiteX7841" fmla="*/ 1152484 w 3121079"/>
              <a:gd name="connsiteY7841" fmla="*/ 748558 h 3960315"/>
              <a:gd name="connsiteX7842" fmla="*/ 1156935 w 3121079"/>
              <a:gd name="connsiteY7842" fmla="*/ 744038 h 3960315"/>
              <a:gd name="connsiteX7843" fmla="*/ 1164794 w 3121079"/>
              <a:gd name="connsiteY7843" fmla="*/ 729480 h 3960315"/>
              <a:gd name="connsiteX7844" fmla="*/ 1175333 w 3121079"/>
              <a:gd name="connsiteY7844" fmla="*/ 718874 h 3960315"/>
              <a:gd name="connsiteX7845" fmla="*/ 1178399 w 3121079"/>
              <a:gd name="connsiteY7845" fmla="*/ 711569 h 3960315"/>
              <a:gd name="connsiteX7846" fmla="*/ 1196348 w 3121079"/>
              <a:gd name="connsiteY7846" fmla="*/ 607344 h 3960315"/>
              <a:gd name="connsiteX7847" fmla="*/ 1167355 w 3121079"/>
              <a:gd name="connsiteY7847" fmla="*/ 627138 h 3960315"/>
              <a:gd name="connsiteX7848" fmla="*/ 1152759 w 3121079"/>
              <a:gd name="connsiteY7848" fmla="*/ 644029 h 3960315"/>
              <a:gd name="connsiteX7849" fmla="*/ 1139889 w 3121079"/>
              <a:gd name="connsiteY7849" fmla="*/ 658042 h 3960315"/>
              <a:gd name="connsiteX7850" fmla="*/ 1119094 w 3121079"/>
              <a:gd name="connsiteY7850" fmla="*/ 684000 h 3960315"/>
              <a:gd name="connsiteX7851" fmla="*/ 1113727 w 3121079"/>
              <a:gd name="connsiteY7851" fmla="*/ 691383 h 3960315"/>
              <a:gd name="connsiteX7852" fmla="*/ 1108615 w 3121079"/>
              <a:gd name="connsiteY7852" fmla="*/ 696916 h 3960315"/>
              <a:gd name="connsiteX7853" fmla="*/ 1095495 w 3121079"/>
              <a:gd name="connsiteY7853" fmla="*/ 723493 h 3960315"/>
              <a:gd name="connsiteX7854" fmla="*/ 1087321 w 3121079"/>
              <a:gd name="connsiteY7854" fmla="*/ 736870 h 3960315"/>
              <a:gd name="connsiteX7855" fmla="*/ 1090293 w 3121079"/>
              <a:gd name="connsiteY7855" fmla="*/ 742425 h 3960315"/>
              <a:gd name="connsiteX7856" fmla="*/ 1081097 w 3121079"/>
              <a:gd name="connsiteY7856" fmla="*/ 765304 h 3960315"/>
              <a:gd name="connsiteX7857" fmla="*/ 1081620 w 3121079"/>
              <a:gd name="connsiteY7857" fmla="*/ 776369 h 3960315"/>
              <a:gd name="connsiteX7858" fmla="*/ 1077656 w 3121079"/>
              <a:gd name="connsiteY7858" fmla="*/ 780828 h 3960315"/>
              <a:gd name="connsiteX7859" fmla="*/ 1069978 w 3121079"/>
              <a:gd name="connsiteY7859" fmla="*/ 796563 h 3960315"/>
              <a:gd name="connsiteX7860" fmla="*/ 1069431 w 3121079"/>
              <a:gd name="connsiteY7860" fmla="*/ 806313 h 3960315"/>
              <a:gd name="connsiteX7861" fmla="*/ 1068406 w 3121079"/>
              <a:gd name="connsiteY7861" fmla="*/ 831980 h 3960315"/>
              <a:gd name="connsiteX7862" fmla="*/ 1064536 w 3121079"/>
              <a:gd name="connsiteY7862" fmla="*/ 848382 h 3960315"/>
              <a:gd name="connsiteX7863" fmla="*/ 1056112 w 3121079"/>
              <a:gd name="connsiteY7863" fmla="*/ 836452 h 3960315"/>
              <a:gd name="connsiteX7864" fmla="*/ 1048067 w 3121079"/>
              <a:gd name="connsiteY7864" fmla="*/ 832416 h 3960315"/>
              <a:gd name="connsiteX7865" fmla="*/ 1041071 w 3121079"/>
              <a:gd name="connsiteY7865" fmla="*/ 831832 h 3960315"/>
              <a:gd name="connsiteX7866" fmla="*/ 1036778 w 3121079"/>
              <a:gd name="connsiteY7866" fmla="*/ 826598 h 3960315"/>
              <a:gd name="connsiteX7867" fmla="*/ 1040147 w 3121079"/>
              <a:gd name="connsiteY7867" fmla="*/ 821110 h 3960315"/>
              <a:gd name="connsiteX7868" fmla="*/ 1040747 w 3121079"/>
              <a:gd name="connsiteY7868" fmla="*/ 810529 h 3960315"/>
              <a:gd name="connsiteX7869" fmla="*/ 1043618 w 3121079"/>
              <a:gd name="connsiteY7869" fmla="*/ 808514 h 3960315"/>
              <a:gd name="connsiteX7870" fmla="*/ 1043618 w 3121079"/>
              <a:gd name="connsiteY7870" fmla="*/ 808514 h 3960315"/>
              <a:gd name="connsiteX7871" fmla="*/ 1043626 w 3121079"/>
              <a:gd name="connsiteY7871" fmla="*/ 808516 h 3960315"/>
              <a:gd name="connsiteX7872" fmla="*/ 1043622 w 3121079"/>
              <a:gd name="connsiteY7872" fmla="*/ 808513 h 3960315"/>
              <a:gd name="connsiteX7873" fmla="*/ 1043618 w 3121079"/>
              <a:gd name="connsiteY7873" fmla="*/ 808514 h 3960315"/>
              <a:gd name="connsiteX7874" fmla="*/ 1038321 w 3121079"/>
              <a:gd name="connsiteY7874" fmla="*/ 807355 h 3960315"/>
              <a:gd name="connsiteX7875" fmla="*/ 1040628 w 3121079"/>
              <a:gd name="connsiteY7875" fmla="*/ 790118 h 3960315"/>
              <a:gd name="connsiteX7876" fmla="*/ 1039889 w 3121079"/>
              <a:gd name="connsiteY7876" fmla="*/ 770160 h 3960315"/>
              <a:gd name="connsiteX7877" fmla="*/ 1050922 w 3121079"/>
              <a:gd name="connsiteY7877" fmla="*/ 759123 h 3960315"/>
              <a:gd name="connsiteX7878" fmla="*/ 1051329 w 3121079"/>
              <a:gd name="connsiteY7878" fmla="*/ 759098 h 3960315"/>
              <a:gd name="connsiteX7879" fmla="*/ 1051471 w 3121079"/>
              <a:gd name="connsiteY7879" fmla="*/ 759891 h 3960315"/>
              <a:gd name="connsiteX7880" fmla="*/ 1059026 w 3121079"/>
              <a:gd name="connsiteY7880" fmla="*/ 757614 h 3960315"/>
              <a:gd name="connsiteX7881" fmla="*/ 1062782 w 3121079"/>
              <a:gd name="connsiteY7881" fmla="*/ 752967 h 3960315"/>
              <a:gd name="connsiteX7882" fmla="*/ 1063087 w 3121079"/>
              <a:gd name="connsiteY7882" fmla="*/ 737186 h 3960315"/>
              <a:gd name="connsiteX7883" fmla="*/ 1068423 w 3121079"/>
              <a:gd name="connsiteY7883" fmla="*/ 729436 h 3960315"/>
              <a:gd name="connsiteX7884" fmla="*/ 1080366 w 3121079"/>
              <a:gd name="connsiteY7884" fmla="*/ 700982 h 3960315"/>
              <a:gd name="connsiteX7885" fmla="*/ 1087130 w 3121079"/>
              <a:gd name="connsiteY7885" fmla="*/ 687493 h 3960315"/>
              <a:gd name="connsiteX7886" fmla="*/ 1095771 w 3121079"/>
              <a:gd name="connsiteY7886" fmla="*/ 673091 h 3960315"/>
              <a:gd name="connsiteX7887" fmla="*/ 1109967 w 3121079"/>
              <a:gd name="connsiteY7887" fmla="*/ 657156 h 3960315"/>
              <a:gd name="connsiteX7888" fmla="*/ 1111652 w 3121079"/>
              <a:gd name="connsiteY7888" fmla="*/ 649953 h 3960315"/>
              <a:gd name="connsiteX7889" fmla="*/ 1116331 w 3121079"/>
              <a:gd name="connsiteY7889" fmla="*/ 644427 h 3960315"/>
              <a:gd name="connsiteX7890" fmla="*/ 1135833 w 3121079"/>
              <a:gd name="connsiteY7890" fmla="*/ 629497 h 3960315"/>
              <a:gd name="connsiteX7891" fmla="*/ 1172635 w 3121079"/>
              <a:gd name="connsiteY7891" fmla="*/ 595592 h 3960315"/>
              <a:gd name="connsiteX7892" fmla="*/ 1184551 w 3121079"/>
              <a:gd name="connsiteY7892" fmla="*/ 591494 h 3960315"/>
              <a:gd name="connsiteX7893" fmla="*/ 1202466 w 3121079"/>
              <a:gd name="connsiteY7893" fmla="*/ 582525 h 3960315"/>
              <a:gd name="connsiteX7894" fmla="*/ 1615530 w 3121079"/>
              <a:gd name="connsiteY7894" fmla="*/ 571827 h 3960315"/>
              <a:gd name="connsiteX7895" fmla="*/ 1613623 w 3121079"/>
              <a:gd name="connsiteY7895" fmla="*/ 572499 h 3960315"/>
              <a:gd name="connsiteX7896" fmla="*/ 1615248 w 3121079"/>
              <a:gd name="connsiteY7896" fmla="*/ 573495 h 3960315"/>
              <a:gd name="connsiteX7897" fmla="*/ 1615530 w 3121079"/>
              <a:gd name="connsiteY7897" fmla="*/ 571827 h 3960315"/>
              <a:gd name="connsiteX7898" fmla="*/ 1267843 w 3121079"/>
              <a:gd name="connsiteY7898" fmla="*/ 570285 h 3960315"/>
              <a:gd name="connsiteX7899" fmla="*/ 1261140 w 3121079"/>
              <a:gd name="connsiteY7899" fmla="*/ 574961 h 3960315"/>
              <a:gd name="connsiteX7900" fmla="*/ 1267843 w 3121079"/>
              <a:gd name="connsiteY7900" fmla="*/ 570285 h 3960315"/>
              <a:gd name="connsiteX7901" fmla="*/ 482418 w 3121079"/>
              <a:gd name="connsiteY7901" fmla="*/ 566776 h 3960315"/>
              <a:gd name="connsiteX7902" fmla="*/ 480474 w 3121079"/>
              <a:gd name="connsiteY7902" fmla="*/ 571797 h 3960315"/>
              <a:gd name="connsiteX7903" fmla="*/ 482418 w 3121079"/>
              <a:gd name="connsiteY7903" fmla="*/ 566776 h 3960315"/>
              <a:gd name="connsiteX7904" fmla="*/ 900030 w 3121079"/>
              <a:gd name="connsiteY7904" fmla="*/ 565656 h 3960315"/>
              <a:gd name="connsiteX7905" fmla="*/ 895873 w 3121079"/>
              <a:gd name="connsiteY7905" fmla="*/ 568083 h 3960315"/>
              <a:gd name="connsiteX7906" fmla="*/ 902057 w 3121079"/>
              <a:gd name="connsiteY7906" fmla="*/ 567761 h 3960315"/>
              <a:gd name="connsiteX7907" fmla="*/ 900030 w 3121079"/>
              <a:gd name="connsiteY7907" fmla="*/ 565656 h 3960315"/>
              <a:gd name="connsiteX7908" fmla="*/ 1319149 w 3121079"/>
              <a:gd name="connsiteY7908" fmla="*/ 563517 h 3960315"/>
              <a:gd name="connsiteX7909" fmla="*/ 1317243 w 3121079"/>
              <a:gd name="connsiteY7909" fmla="*/ 564191 h 3960315"/>
              <a:gd name="connsiteX7910" fmla="*/ 1318868 w 3121079"/>
              <a:gd name="connsiteY7910" fmla="*/ 565187 h 3960315"/>
              <a:gd name="connsiteX7911" fmla="*/ 1319149 w 3121079"/>
              <a:gd name="connsiteY7911" fmla="*/ 563517 h 3960315"/>
              <a:gd name="connsiteX7912" fmla="*/ 1347561 w 3121079"/>
              <a:gd name="connsiteY7912" fmla="*/ 547466 h 3960315"/>
              <a:gd name="connsiteX7913" fmla="*/ 1347307 w 3121079"/>
              <a:gd name="connsiteY7913" fmla="*/ 550229 h 3960315"/>
              <a:gd name="connsiteX7914" fmla="*/ 1347561 w 3121079"/>
              <a:gd name="connsiteY7914" fmla="*/ 547466 h 3960315"/>
              <a:gd name="connsiteX7915" fmla="*/ 1470937 w 3121079"/>
              <a:gd name="connsiteY7915" fmla="*/ 544180 h 3960315"/>
              <a:gd name="connsiteX7916" fmla="*/ 1468497 w 3121079"/>
              <a:gd name="connsiteY7916" fmla="*/ 552733 h 3960315"/>
              <a:gd name="connsiteX7917" fmla="*/ 1475041 w 3121079"/>
              <a:gd name="connsiteY7917" fmla="*/ 554808 h 3960315"/>
              <a:gd name="connsiteX7918" fmla="*/ 1479322 w 3121079"/>
              <a:gd name="connsiteY7918" fmla="*/ 566700 h 3960315"/>
              <a:gd name="connsiteX7919" fmla="*/ 1476263 w 3121079"/>
              <a:gd name="connsiteY7919" fmla="*/ 577000 h 3960315"/>
              <a:gd name="connsiteX7920" fmla="*/ 1470080 w 3121079"/>
              <a:gd name="connsiteY7920" fmla="*/ 577421 h 3960315"/>
              <a:gd name="connsiteX7921" fmla="*/ 1474918 w 3121079"/>
              <a:gd name="connsiteY7921" fmla="*/ 580265 h 3960315"/>
              <a:gd name="connsiteX7922" fmla="*/ 1473495 w 3121079"/>
              <a:gd name="connsiteY7922" fmla="*/ 591584 h 3960315"/>
              <a:gd name="connsiteX7923" fmla="*/ 1466417 w 3121079"/>
              <a:gd name="connsiteY7923" fmla="*/ 582306 h 3960315"/>
              <a:gd name="connsiteX7924" fmla="*/ 1466416 w 3121079"/>
              <a:gd name="connsiteY7924" fmla="*/ 582304 h 3960315"/>
              <a:gd name="connsiteX7925" fmla="*/ 1466620 w 3121079"/>
              <a:gd name="connsiteY7925" fmla="*/ 572408 h 3960315"/>
              <a:gd name="connsiteX7926" fmla="*/ 1465424 w 3121079"/>
              <a:gd name="connsiteY7926" fmla="*/ 564150 h 3960315"/>
              <a:gd name="connsiteX7927" fmla="*/ 1464540 w 3121079"/>
              <a:gd name="connsiteY7927" fmla="*/ 555147 h 3960315"/>
              <a:gd name="connsiteX7928" fmla="*/ 1470937 w 3121079"/>
              <a:gd name="connsiteY7928" fmla="*/ 544180 h 3960315"/>
              <a:gd name="connsiteX7929" fmla="*/ 1383710 w 3121079"/>
              <a:gd name="connsiteY7929" fmla="*/ 528890 h 3960315"/>
              <a:gd name="connsiteX7930" fmla="*/ 1378152 w 3121079"/>
              <a:gd name="connsiteY7930" fmla="*/ 530086 h 3960315"/>
              <a:gd name="connsiteX7931" fmla="*/ 1389511 w 3121079"/>
              <a:gd name="connsiteY7931" fmla="*/ 532017 h 3960315"/>
              <a:gd name="connsiteX7932" fmla="*/ 1383710 w 3121079"/>
              <a:gd name="connsiteY7932" fmla="*/ 528890 h 3960315"/>
              <a:gd name="connsiteX7933" fmla="*/ 1624911 w 3121079"/>
              <a:gd name="connsiteY7933" fmla="*/ 526988 h 3960315"/>
              <a:gd name="connsiteX7934" fmla="*/ 1630554 w 3121079"/>
              <a:gd name="connsiteY7934" fmla="*/ 527789 h 3960315"/>
              <a:gd name="connsiteX7935" fmla="*/ 1633790 w 3121079"/>
              <a:gd name="connsiteY7935" fmla="*/ 529407 h 3960315"/>
              <a:gd name="connsiteX7936" fmla="*/ 1632122 w 3121079"/>
              <a:gd name="connsiteY7936" fmla="*/ 539674 h 3960315"/>
              <a:gd name="connsiteX7937" fmla="*/ 1624875 w 3121079"/>
              <a:gd name="connsiteY7937" fmla="*/ 550889 h 3960315"/>
              <a:gd name="connsiteX7938" fmla="*/ 1618559 w 3121079"/>
              <a:gd name="connsiteY7938" fmla="*/ 558318 h 3960315"/>
              <a:gd name="connsiteX7939" fmla="*/ 1616666 w 3121079"/>
              <a:gd name="connsiteY7939" fmla="*/ 566430 h 3960315"/>
              <a:gd name="connsiteX7940" fmla="*/ 1623797 w 3121079"/>
              <a:gd name="connsiteY7940" fmla="*/ 567833 h 3960315"/>
              <a:gd name="connsiteX7941" fmla="*/ 1642644 w 3121079"/>
              <a:gd name="connsiteY7941" fmla="*/ 566741 h 3960315"/>
              <a:gd name="connsiteX7942" fmla="*/ 1649254 w 3121079"/>
              <a:gd name="connsiteY7942" fmla="*/ 564376 h 3960315"/>
              <a:gd name="connsiteX7943" fmla="*/ 1656956 w 3121079"/>
              <a:gd name="connsiteY7943" fmla="*/ 566213 h 3960315"/>
              <a:gd name="connsiteX7944" fmla="*/ 1660134 w 3121079"/>
              <a:gd name="connsiteY7944" fmla="*/ 567684 h 3960315"/>
              <a:gd name="connsiteX7945" fmla="*/ 1668369 w 3121079"/>
              <a:gd name="connsiteY7945" fmla="*/ 563530 h 3960315"/>
              <a:gd name="connsiteX7946" fmla="*/ 1677125 w 3121079"/>
              <a:gd name="connsiteY7946" fmla="*/ 566212 h 3960315"/>
              <a:gd name="connsiteX7947" fmla="*/ 1684490 w 3121079"/>
              <a:gd name="connsiteY7947" fmla="*/ 571517 h 3960315"/>
              <a:gd name="connsiteX7948" fmla="*/ 1690701 w 3121079"/>
              <a:gd name="connsiteY7948" fmla="*/ 570348 h 3960315"/>
              <a:gd name="connsiteX7949" fmla="*/ 1689849 w 3121079"/>
              <a:gd name="connsiteY7949" fmla="*/ 572462 h 3960315"/>
              <a:gd name="connsiteX7950" fmla="*/ 1690701 w 3121079"/>
              <a:gd name="connsiteY7950" fmla="*/ 570348 h 3960315"/>
              <a:gd name="connsiteX7951" fmla="*/ 1713947 w 3121079"/>
              <a:gd name="connsiteY7951" fmla="*/ 572377 h 3960315"/>
              <a:gd name="connsiteX7952" fmla="*/ 1722991 w 3121079"/>
              <a:gd name="connsiteY7952" fmla="*/ 574832 h 3960315"/>
              <a:gd name="connsiteX7953" fmla="*/ 1772826 w 3121079"/>
              <a:gd name="connsiteY7953" fmla="*/ 588122 h 3960315"/>
              <a:gd name="connsiteX7954" fmla="*/ 1815689 w 3121079"/>
              <a:gd name="connsiteY7954" fmla="*/ 613511 h 3960315"/>
              <a:gd name="connsiteX7955" fmla="*/ 1835352 w 3121079"/>
              <a:gd name="connsiteY7955" fmla="*/ 623363 h 3960315"/>
              <a:gd name="connsiteX7956" fmla="*/ 1844255 w 3121079"/>
              <a:gd name="connsiteY7956" fmla="*/ 635295 h 3960315"/>
              <a:gd name="connsiteX7957" fmla="*/ 1844238 w 3121079"/>
              <a:gd name="connsiteY7957" fmla="*/ 635299 h 3960315"/>
              <a:gd name="connsiteX7958" fmla="*/ 1858550 w 3121079"/>
              <a:gd name="connsiteY7958" fmla="*/ 644560 h 3960315"/>
              <a:gd name="connsiteX7959" fmla="*/ 1869835 w 3121079"/>
              <a:gd name="connsiteY7959" fmla="*/ 670054 h 3960315"/>
              <a:gd name="connsiteX7960" fmla="*/ 1878400 w 3121079"/>
              <a:gd name="connsiteY7960" fmla="*/ 685880 h 3960315"/>
              <a:gd name="connsiteX7961" fmla="*/ 1876073 w 3121079"/>
              <a:gd name="connsiteY7961" fmla="*/ 696639 h 3960315"/>
              <a:gd name="connsiteX7962" fmla="*/ 1875590 w 3121079"/>
              <a:gd name="connsiteY7962" fmla="*/ 696808 h 3960315"/>
              <a:gd name="connsiteX7963" fmla="*/ 1871217 w 3121079"/>
              <a:gd name="connsiteY7963" fmla="*/ 698072 h 3960315"/>
              <a:gd name="connsiteX7964" fmla="*/ 1770207 w 3121079"/>
              <a:gd name="connsiteY7964" fmla="*/ 612534 h 3960315"/>
              <a:gd name="connsiteX7965" fmla="*/ 1730587 w 3121079"/>
              <a:gd name="connsiteY7965" fmla="*/ 592809 h 3960315"/>
              <a:gd name="connsiteX7966" fmla="*/ 1718743 w 3121079"/>
              <a:gd name="connsiteY7966" fmla="*/ 589510 h 3960315"/>
              <a:gd name="connsiteX7967" fmla="*/ 1679514 w 3121079"/>
              <a:gd name="connsiteY7967" fmla="*/ 581473 h 3960315"/>
              <a:gd name="connsiteX7968" fmla="*/ 1668936 w 3121079"/>
              <a:gd name="connsiteY7968" fmla="*/ 579795 h 3960315"/>
              <a:gd name="connsiteX7969" fmla="*/ 1594851 w 3121079"/>
              <a:gd name="connsiteY7969" fmla="*/ 577716 h 3960315"/>
              <a:gd name="connsiteX7970" fmla="*/ 1516274 w 3121079"/>
              <a:gd name="connsiteY7970" fmla="*/ 580201 h 3960315"/>
              <a:gd name="connsiteX7971" fmla="*/ 1538725 w 3121079"/>
              <a:gd name="connsiteY7971" fmla="*/ 574988 h 3960315"/>
              <a:gd name="connsiteX7972" fmla="*/ 1594410 w 3121079"/>
              <a:gd name="connsiteY7972" fmla="*/ 553378 h 3960315"/>
              <a:gd name="connsiteX7973" fmla="*/ 1609956 w 3121079"/>
              <a:gd name="connsiteY7973" fmla="*/ 543018 h 3960315"/>
              <a:gd name="connsiteX7974" fmla="*/ 1617339 w 3121079"/>
              <a:gd name="connsiteY7974" fmla="*/ 536227 h 3960315"/>
              <a:gd name="connsiteX7975" fmla="*/ 1624911 w 3121079"/>
              <a:gd name="connsiteY7975" fmla="*/ 526988 h 3960315"/>
              <a:gd name="connsiteX7976" fmla="*/ 1105866 w 3121079"/>
              <a:gd name="connsiteY7976" fmla="*/ 520679 h 3960315"/>
              <a:gd name="connsiteX7977" fmla="*/ 1106385 w 3121079"/>
              <a:gd name="connsiteY7977" fmla="*/ 521127 h 3960315"/>
              <a:gd name="connsiteX7978" fmla="*/ 1105804 w 3121079"/>
              <a:gd name="connsiteY7978" fmla="*/ 521239 h 3960315"/>
              <a:gd name="connsiteX7979" fmla="*/ 1105866 w 3121079"/>
              <a:gd name="connsiteY7979" fmla="*/ 520679 h 3960315"/>
              <a:gd name="connsiteX7980" fmla="*/ 707046 w 3121079"/>
              <a:gd name="connsiteY7980" fmla="*/ 492818 h 3960315"/>
              <a:gd name="connsiteX7981" fmla="*/ 703656 w 3121079"/>
              <a:gd name="connsiteY7981" fmla="*/ 499879 h 3960315"/>
              <a:gd name="connsiteX7982" fmla="*/ 700093 w 3121079"/>
              <a:gd name="connsiteY7982" fmla="*/ 511498 h 3960315"/>
              <a:gd name="connsiteX7983" fmla="*/ 672061 w 3121079"/>
              <a:gd name="connsiteY7983" fmla="*/ 559797 h 3960315"/>
              <a:gd name="connsiteX7984" fmla="*/ 679466 w 3121079"/>
              <a:gd name="connsiteY7984" fmla="*/ 561900 h 3960315"/>
              <a:gd name="connsiteX7985" fmla="*/ 698487 w 3121079"/>
              <a:gd name="connsiteY7985" fmla="*/ 571435 h 3960315"/>
              <a:gd name="connsiteX7986" fmla="*/ 713548 w 3121079"/>
              <a:gd name="connsiteY7986" fmla="*/ 585913 h 3960315"/>
              <a:gd name="connsiteX7987" fmla="*/ 715392 w 3121079"/>
              <a:gd name="connsiteY7987" fmla="*/ 590110 h 3960315"/>
              <a:gd name="connsiteX7988" fmla="*/ 732724 w 3121079"/>
              <a:gd name="connsiteY7988" fmla="*/ 604627 h 3960315"/>
              <a:gd name="connsiteX7989" fmla="*/ 749170 w 3121079"/>
              <a:gd name="connsiteY7989" fmla="*/ 643659 h 3960315"/>
              <a:gd name="connsiteX7990" fmla="*/ 741002 w 3121079"/>
              <a:gd name="connsiteY7990" fmla="*/ 651121 h 3960315"/>
              <a:gd name="connsiteX7991" fmla="*/ 701257 w 3121079"/>
              <a:gd name="connsiteY7991" fmla="*/ 598955 h 3960315"/>
              <a:gd name="connsiteX7992" fmla="*/ 707487 w 3121079"/>
              <a:gd name="connsiteY7992" fmla="*/ 594021 h 3960315"/>
              <a:gd name="connsiteX7993" fmla="*/ 698303 w 3121079"/>
              <a:gd name="connsiteY7993" fmla="*/ 595728 h 3960315"/>
              <a:gd name="connsiteX7994" fmla="*/ 689858 w 3121079"/>
              <a:gd name="connsiteY7994" fmla="*/ 593300 h 3960315"/>
              <a:gd name="connsiteX7995" fmla="*/ 669980 w 3121079"/>
              <a:gd name="connsiteY7995" fmla="*/ 581005 h 3960315"/>
              <a:gd name="connsiteX7996" fmla="*/ 658069 w 3121079"/>
              <a:gd name="connsiteY7996" fmla="*/ 574818 h 3960315"/>
              <a:gd name="connsiteX7997" fmla="*/ 653694 w 3121079"/>
              <a:gd name="connsiteY7997" fmla="*/ 569984 h 3960315"/>
              <a:gd name="connsiteX7998" fmla="*/ 650617 w 3121079"/>
              <a:gd name="connsiteY7998" fmla="*/ 573714 h 3960315"/>
              <a:gd name="connsiteX7999" fmla="*/ 646673 w 3121079"/>
              <a:gd name="connsiteY7999" fmla="*/ 570481 h 3960315"/>
              <a:gd name="connsiteX8000" fmla="*/ 582335 w 3121079"/>
              <a:gd name="connsiteY8000" fmla="*/ 570096 h 3960315"/>
              <a:gd name="connsiteX8001" fmla="*/ 581587 w 3121079"/>
              <a:gd name="connsiteY8001" fmla="*/ 579843 h 3960315"/>
              <a:gd name="connsiteX8002" fmla="*/ 599209 w 3121079"/>
              <a:gd name="connsiteY8002" fmla="*/ 631963 h 3960315"/>
              <a:gd name="connsiteX8003" fmla="*/ 594173 w 3121079"/>
              <a:gd name="connsiteY8003" fmla="*/ 636421 h 3960315"/>
              <a:gd name="connsiteX8004" fmla="*/ 599209 w 3121079"/>
              <a:gd name="connsiteY8004" fmla="*/ 631963 h 3960315"/>
              <a:gd name="connsiteX8005" fmla="*/ 673998 w 3121079"/>
              <a:gd name="connsiteY8005" fmla="*/ 690633 h 3960315"/>
              <a:gd name="connsiteX8006" fmla="*/ 710907 w 3121079"/>
              <a:gd name="connsiteY8006" fmla="*/ 714929 h 3960315"/>
              <a:gd name="connsiteX8007" fmla="*/ 716974 w 3121079"/>
              <a:gd name="connsiteY8007" fmla="*/ 714027 h 3960315"/>
              <a:gd name="connsiteX8008" fmla="*/ 730460 w 3121079"/>
              <a:gd name="connsiteY8008" fmla="*/ 723606 h 3960315"/>
              <a:gd name="connsiteX8009" fmla="*/ 732258 w 3121079"/>
              <a:gd name="connsiteY8009" fmla="*/ 727826 h 3960315"/>
              <a:gd name="connsiteX8010" fmla="*/ 738288 w 3121079"/>
              <a:gd name="connsiteY8010" fmla="*/ 740682 h 3960315"/>
              <a:gd name="connsiteX8011" fmla="*/ 748337 w 3121079"/>
              <a:gd name="connsiteY8011" fmla="*/ 745704 h 3960315"/>
              <a:gd name="connsiteX8012" fmla="*/ 747287 w 3121079"/>
              <a:gd name="connsiteY8012" fmla="*/ 749833 h 3960315"/>
              <a:gd name="connsiteX8013" fmla="*/ 728538 w 3121079"/>
              <a:gd name="connsiteY8013" fmla="*/ 749952 h 3960315"/>
              <a:gd name="connsiteX8014" fmla="*/ 715244 w 3121079"/>
              <a:gd name="connsiteY8014" fmla="*/ 738880 h 3960315"/>
              <a:gd name="connsiteX8015" fmla="*/ 698102 w 3121079"/>
              <a:gd name="connsiteY8015" fmla="*/ 728568 h 3960315"/>
              <a:gd name="connsiteX8016" fmla="*/ 690450 w 3121079"/>
              <a:gd name="connsiteY8016" fmla="*/ 723008 h 3960315"/>
              <a:gd name="connsiteX8017" fmla="*/ 674836 w 3121079"/>
              <a:gd name="connsiteY8017" fmla="*/ 713137 h 3960315"/>
              <a:gd name="connsiteX8018" fmla="*/ 665571 w 3121079"/>
              <a:gd name="connsiteY8018" fmla="*/ 708927 h 3960315"/>
              <a:gd name="connsiteX8019" fmla="*/ 604850 w 3121079"/>
              <a:gd name="connsiteY8019" fmla="*/ 689612 h 3960315"/>
              <a:gd name="connsiteX8020" fmla="*/ 594324 w 3121079"/>
              <a:gd name="connsiteY8020" fmla="*/ 687817 h 3960315"/>
              <a:gd name="connsiteX8021" fmla="*/ 594912 w 3121079"/>
              <a:gd name="connsiteY8021" fmla="*/ 687513 h 3960315"/>
              <a:gd name="connsiteX8022" fmla="*/ 594232 w 3121079"/>
              <a:gd name="connsiteY8022" fmla="*/ 686585 h 3960315"/>
              <a:gd name="connsiteX8023" fmla="*/ 594228 w 3121079"/>
              <a:gd name="connsiteY8023" fmla="*/ 686586 h 3960315"/>
              <a:gd name="connsiteX8024" fmla="*/ 594223 w 3121079"/>
              <a:gd name="connsiteY8024" fmla="*/ 686587 h 3960315"/>
              <a:gd name="connsiteX8025" fmla="*/ 594223 w 3121079"/>
              <a:gd name="connsiteY8025" fmla="*/ 686586 h 3960315"/>
              <a:gd name="connsiteX8026" fmla="*/ 594222 w 3121079"/>
              <a:gd name="connsiteY8026" fmla="*/ 686584 h 3960315"/>
              <a:gd name="connsiteX8027" fmla="*/ 594219 w 3121079"/>
              <a:gd name="connsiteY8027" fmla="*/ 686583 h 3960315"/>
              <a:gd name="connsiteX8028" fmla="*/ 593658 w 3121079"/>
              <a:gd name="connsiteY8028" fmla="*/ 686708 h 3960315"/>
              <a:gd name="connsiteX8029" fmla="*/ 593660 w 3121079"/>
              <a:gd name="connsiteY8029" fmla="*/ 686711 h 3960315"/>
              <a:gd name="connsiteX8030" fmla="*/ 569914 w 3121079"/>
              <a:gd name="connsiteY8030" fmla="*/ 689792 h 3960315"/>
              <a:gd name="connsiteX8031" fmla="*/ 545450 w 3121079"/>
              <a:gd name="connsiteY8031" fmla="*/ 691057 h 3960315"/>
              <a:gd name="connsiteX8032" fmla="*/ 553119 w 3121079"/>
              <a:gd name="connsiteY8032" fmla="*/ 719480 h 3960315"/>
              <a:gd name="connsiteX8033" fmla="*/ 620163 w 3121079"/>
              <a:gd name="connsiteY8033" fmla="*/ 789601 h 3960315"/>
              <a:gd name="connsiteX8034" fmla="*/ 630518 w 3121079"/>
              <a:gd name="connsiteY8034" fmla="*/ 796009 h 3960315"/>
              <a:gd name="connsiteX8035" fmla="*/ 630631 w 3121079"/>
              <a:gd name="connsiteY8035" fmla="*/ 804651 h 3960315"/>
              <a:gd name="connsiteX8036" fmla="*/ 634892 w 3121079"/>
              <a:gd name="connsiteY8036" fmla="*/ 809367 h 3960315"/>
              <a:gd name="connsiteX8037" fmla="*/ 634891 w 3121079"/>
              <a:gd name="connsiteY8037" fmla="*/ 809368 h 3960315"/>
              <a:gd name="connsiteX8038" fmla="*/ 634892 w 3121079"/>
              <a:gd name="connsiteY8038" fmla="*/ 809368 h 3960315"/>
              <a:gd name="connsiteX8039" fmla="*/ 634899 w 3121079"/>
              <a:gd name="connsiteY8039" fmla="*/ 809376 h 3960315"/>
              <a:gd name="connsiteX8040" fmla="*/ 633468 w 3121079"/>
              <a:gd name="connsiteY8040" fmla="*/ 819763 h 3960315"/>
              <a:gd name="connsiteX8041" fmla="*/ 656236 w 3121079"/>
              <a:gd name="connsiteY8041" fmla="*/ 832676 h 3960315"/>
              <a:gd name="connsiteX8042" fmla="*/ 675965 w 3121079"/>
              <a:gd name="connsiteY8042" fmla="*/ 855072 h 3960315"/>
              <a:gd name="connsiteX8043" fmla="*/ 683978 w 3121079"/>
              <a:gd name="connsiteY8043" fmla="*/ 858934 h 3960315"/>
              <a:gd name="connsiteX8044" fmla="*/ 699554 w 3121079"/>
              <a:gd name="connsiteY8044" fmla="*/ 874169 h 3960315"/>
              <a:gd name="connsiteX8045" fmla="*/ 705083 w 3121079"/>
              <a:gd name="connsiteY8045" fmla="*/ 877667 h 3960315"/>
              <a:gd name="connsiteX8046" fmla="*/ 714938 w 3121079"/>
              <a:gd name="connsiteY8046" fmla="*/ 886539 h 3960315"/>
              <a:gd name="connsiteX8047" fmla="*/ 745581 w 3121079"/>
              <a:gd name="connsiteY8047" fmla="*/ 897917 h 3960315"/>
              <a:gd name="connsiteX8048" fmla="*/ 735924 w 3121079"/>
              <a:gd name="connsiteY8048" fmla="*/ 905142 h 3960315"/>
              <a:gd name="connsiteX8049" fmla="*/ 748105 w 3121079"/>
              <a:gd name="connsiteY8049" fmla="*/ 905291 h 3960315"/>
              <a:gd name="connsiteX8050" fmla="*/ 752841 w 3121079"/>
              <a:gd name="connsiteY8050" fmla="*/ 903472 h 3960315"/>
              <a:gd name="connsiteX8051" fmla="*/ 817452 w 3121079"/>
              <a:gd name="connsiteY8051" fmla="*/ 919613 h 3960315"/>
              <a:gd name="connsiteX8052" fmla="*/ 878195 w 3121079"/>
              <a:gd name="connsiteY8052" fmla="*/ 903427 h 3960315"/>
              <a:gd name="connsiteX8053" fmla="*/ 886166 w 3121079"/>
              <a:gd name="connsiteY8053" fmla="*/ 915415 h 3960315"/>
              <a:gd name="connsiteX8054" fmla="*/ 882598 w 3121079"/>
              <a:gd name="connsiteY8054" fmla="*/ 920959 h 3960315"/>
              <a:gd name="connsiteX8055" fmla="*/ 867884 w 3121079"/>
              <a:gd name="connsiteY8055" fmla="*/ 936053 h 3960315"/>
              <a:gd name="connsiteX8056" fmla="*/ 840328 w 3121079"/>
              <a:gd name="connsiteY8056" fmla="*/ 943006 h 3960315"/>
              <a:gd name="connsiteX8057" fmla="*/ 793971 w 3121079"/>
              <a:gd name="connsiteY8057" fmla="*/ 937251 h 3960315"/>
              <a:gd name="connsiteX8058" fmla="*/ 785371 w 3121079"/>
              <a:gd name="connsiteY8058" fmla="*/ 935870 h 3960315"/>
              <a:gd name="connsiteX8059" fmla="*/ 763667 w 3121079"/>
              <a:gd name="connsiteY8059" fmla="*/ 929113 h 3960315"/>
              <a:gd name="connsiteX8060" fmla="*/ 753280 w 3121079"/>
              <a:gd name="connsiteY8060" fmla="*/ 923934 h 3960315"/>
              <a:gd name="connsiteX8061" fmla="*/ 736188 w 3121079"/>
              <a:gd name="connsiteY8061" fmla="*/ 917458 h 3960315"/>
              <a:gd name="connsiteX8062" fmla="*/ 729580 w 3121079"/>
              <a:gd name="connsiteY8062" fmla="*/ 912696 h 3960315"/>
              <a:gd name="connsiteX8063" fmla="*/ 729577 w 3121079"/>
              <a:gd name="connsiteY8063" fmla="*/ 912690 h 3960315"/>
              <a:gd name="connsiteX8064" fmla="*/ 729571 w 3121079"/>
              <a:gd name="connsiteY8064" fmla="*/ 912688 h 3960315"/>
              <a:gd name="connsiteX8065" fmla="*/ 730773 w 3121079"/>
              <a:gd name="connsiteY8065" fmla="*/ 910705 h 3960315"/>
              <a:gd name="connsiteX8066" fmla="*/ 729496 w 3121079"/>
              <a:gd name="connsiteY8066" fmla="*/ 911755 h 3960315"/>
              <a:gd name="connsiteX8067" fmla="*/ 729481 w 3121079"/>
              <a:gd name="connsiteY8067" fmla="*/ 911568 h 3960315"/>
              <a:gd name="connsiteX8068" fmla="*/ 728901 w 3121079"/>
              <a:gd name="connsiteY8068" fmla="*/ 912244 h 3960315"/>
              <a:gd name="connsiteX8069" fmla="*/ 722040 w 3121079"/>
              <a:gd name="connsiteY8069" fmla="*/ 912427 h 3960315"/>
              <a:gd name="connsiteX8070" fmla="*/ 716078 w 3121079"/>
              <a:gd name="connsiteY8070" fmla="*/ 908662 h 3960315"/>
              <a:gd name="connsiteX8071" fmla="*/ 715566 w 3121079"/>
              <a:gd name="connsiteY8071" fmla="*/ 909220 h 3960315"/>
              <a:gd name="connsiteX8072" fmla="*/ 715248 w 3121079"/>
              <a:gd name="connsiteY8072" fmla="*/ 909014 h 3960315"/>
              <a:gd name="connsiteX8073" fmla="*/ 704037 w 3121079"/>
              <a:gd name="connsiteY8073" fmla="*/ 903427 h 3960315"/>
              <a:gd name="connsiteX8074" fmla="*/ 692861 w 3121079"/>
              <a:gd name="connsiteY8074" fmla="*/ 897832 h 3960315"/>
              <a:gd name="connsiteX8075" fmla="*/ 690699 w 3121079"/>
              <a:gd name="connsiteY8075" fmla="*/ 894852 h 3960315"/>
              <a:gd name="connsiteX8076" fmla="*/ 678279 w 3121079"/>
              <a:gd name="connsiteY8076" fmla="*/ 883038 h 3960315"/>
              <a:gd name="connsiteX8077" fmla="*/ 666922 w 3121079"/>
              <a:gd name="connsiteY8077" fmla="*/ 871628 h 3960315"/>
              <a:gd name="connsiteX8078" fmla="*/ 662500 w 3121079"/>
              <a:gd name="connsiteY8078" fmla="*/ 867160 h 3960315"/>
              <a:gd name="connsiteX8079" fmla="*/ 645242 w 3121079"/>
              <a:gd name="connsiteY8079" fmla="*/ 855912 h 3960315"/>
              <a:gd name="connsiteX8080" fmla="*/ 642660 w 3121079"/>
              <a:gd name="connsiteY8080" fmla="*/ 847301 h 3960315"/>
              <a:gd name="connsiteX8081" fmla="*/ 625891 w 3121079"/>
              <a:gd name="connsiteY8081" fmla="*/ 830272 h 3960315"/>
              <a:gd name="connsiteX8082" fmla="*/ 626897 w 3121079"/>
              <a:gd name="connsiteY8082" fmla="*/ 811281 h 3960315"/>
              <a:gd name="connsiteX8083" fmla="*/ 600137 w 3121079"/>
              <a:gd name="connsiteY8083" fmla="*/ 802147 h 3960315"/>
              <a:gd name="connsiteX8084" fmla="*/ 599990 w 3121079"/>
              <a:gd name="connsiteY8084" fmla="*/ 797110 h 3960315"/>
              <a:gd name="connsiteX8085" fmla="*/ 584347 w 3121079"/>
              <a:gd name="connsiteY8085" fmla="*/ 795291 h 3960315"/>
              <a:gd name="connsiteX8086" fmla="*/ 561388 w 3121079"/>
              <a:gd name="connsiteY8086" fmla="*/ 775760 h 3960315"/>
              <a:gd name="connsiteX8087" fmla="*/ 522655 w 3121079"/>
              <a:gd name="connsiteY8087" fmla="*/ 691917 h 3960315"/>
              <a:gd name="connsiteX8088" fmla="*/ 541923 w 3121079"/>
              <a:gd name="connsiteY8088" fmla="*/ 675144 h 3960315"/>
              <a:gd name="connsiteX8089" fmla="*/ 555417 w 3121079"/>
              <a:gd name="connsiteY8089" fmla="*/ 673795 h 3960315"/>
              <a:gd name="connsiteX8090" fmla="*/ 583967 w 3121079"/>
              <a:gd name="connsiteY8090" fmla="*/ 669839 h 3960315"/>
              <a:gd name="connsiteX8091" fmla="*/ 592656 w 3121079"/>
              <a:gd name="connsiteY8091" fmla="*/ 669364 h 3960315"/>
              <a:gd name="connsiteX8092" fmla="*/ 595282 w 3121079"/>
              <a:gd name="connsiteY8092" fmla="*/ 651251 h 3960315"/>
              <a:gd name="connsiteX8093" fmla="*/ 589361 w 3121079"/>
              <a:gd name="connsiteY8093" fmla="*/ 643433 h 3960315"/>
              <a:gd name="connsiteX8094" fmla="*/ 577822 w 3121079"/>
              <a:gd name="connsiteY8094" fmla="*/ 632342 h 3960315"/>
              <a:gd name="connsiteX8095" fmla="*/ 575376 w 3121079"/>
              <a:gd name="connsiteY8095" fmla="*/ 553432 h 3960315"/>
              <a:gd name="connsiteX8096" fmla="*/ 598829 w 3121079"/>
              <a:gd name="connsiteY8096" fmla="*/ 556024 h 3960315"/>
              <a:gd name="connsiteX8097" fmla="*/ 608859 w 3121079"/>
              <a:gd name="connsiteY8097" fmla="*/ 552962 h 3960315"/>
              <a:gd name="connsiteX8098" fmla="*/ 620954 w 3121079"/>
              <a:gd name="connsiteY8098" fmla="*/ 554165 h 3960315"/>
              <a:gd name="connsiteX8099" fmla="*/ 650724 w 3121079"/>
              <a:gd name="connsiteY8099" fmla="*/ 557618 h 3960315"/>
              <a:gd name="connsiteX8100" fmla="*/ 672540 w 3121079"/>
              <a:gd name="connsiteY8100" fmla="*/ 531284 h 3960315"/>
              <a:gd name="connsiteX8101" fmla="*/ 688272 w 3121079"/>
              <a:gd name="connsiteY8101" fmla="*/ 502290 h 3960315"/>
              <a:gd name="connsiteX8102" fmla="*/ 696847 w 3121079"/>
              <a:gd name="connsiteY8102" fmla="*/ 497812 h 3960315"/>
              <a:gd name="connsiteX8103" fmla="*/ 707046 w 3121079"/>
              <a:gd name="connsiteY8103" fmla="*/ 492818 h 3960315"/>
              <a:gd name="connsiteX8104" fmla="*/ 867618 w 3121079"/>
              <a:gd name="connsiteY8104" fmla="*/ 483432 h 3960315"/>
              <a:gd name="connsiteX8105" fmla="*/ 867653 w 3121079"/>
              <a:gd name="connsiteY8105" fmla="*/ 483450 h 3960315"/>
              <a:gd name="connsiteX8106" fmla="*/ 867775 w 3121079"/>
              <a:gd name="connsiteY8106" fmla="*/ 484658 h 3960315"/>
              <a:gd name="connsiteX8107" fmla="*/ 867775 w 3121079"/>
              <a:gd name="connsiteY8107" fmla="*/ 484658 h 3960315"/>
              <a:gd name="connsiteX8108" fmla="*/ 867015 w 3121079"/>
              <a:gd name="connsiteY8108" fmla="*/ 484101 h 3960315"/>
              <a:gd name="connsiteX8109" fmla="*/ 867615 w 3121079"/>
              <a:gd name="connsiteY8109" fmla="*/ 483434 h 3960315"/>
              <a:gd name="connsiteX8110" fmla="*/ 1590700 w 3121079"/>
              <a:gd name="connsiteY8110" fmla="*/ 476619 h 3960315"/>
              <a:gd name="connsiteX8111" fmla="*/ 1613837 w 3121079"/>
              <a:gd name="connsiteY8111" fmla="*/ 485717 h 3960315"/>
              <a:gd name="connsiteX8112" fmla="*/ 1657019 w 3121079"/>
              <a:gd name="connsiteY8112" fmla="*/ 491713 h 3960315"/>
              <a:gd name="connsiteX8113" fmla="*/ 1660756 w 3121079"/>
              <a:gd name="connsiteY8113" fmla="*/ 491936 h 3960315"/>
              <a:gd name="connsiteX8114" fmla="*/ 1660262 w 3121079"/>
              <a:gd name="connsiteY8114" fmla="*/ 496130 h 3960315"/>
              <a:gd name="connsiteX8115" fmla="*/ 1660261 w 3121079"/>
              <a:gd name="connsiteY8115" fmla="*/ 496130 h 3960315"/>
              <a:gd name="connsiteX8116" fmla="*/ 1658533 w 3121079"/>
              <a:gd name="connsiteY8116" fmla="*/ 497609 h 3960315"/>
              <a:gd name="connsiteX8117" fmla="*/ 1647125 w 3121079"/>
              <a:gd name="connsiteY8117" fmla="*/ 524872 h 3960315"/>
              <a:gd name="connsiteX8118" fmla="*/ 1628178 w 3121079"/>
              <a:gd name="connsiteY8118" fmla="*/ 525950 h 3960315"/>
              <a:gd name="connsiteX8119" fmla="*/ 1627573 w 3121079"/>
              <a:gd name="connsiteY8119" fmla="*/ 523315 h 3960315"/>
              <a:gd name="connsiteX8120" fmla="*/ 1621697 w 3121079"/>
              <a:gd name="connsiteY8120" fmla="*/ 496112 h 3960315"/>
              <a:gd name="connsiteX8121" fmla="*/ 1611609 w 3121079"/>
              <a:gd name="connsiteY8121" fmla="*/ 491110 h 3960315"/>
              <a:gd name="connsiteX8122" fmla="*/ 1595351 w 3121079"/>
              <a:gd name="connsiteY8122" fmla="*/ 493669 h 3960315"/>
              <a:gd name="connsiteX8123" fmla="*/ 1569484 w 3121079"/>
              <a:gd name="connsiteY8123" fmla="*/ 496330 h 3960315"/>
              <a:gd name="connsiteX8124" fmla="*/ 1570584 w 3121079"/>
              <a:gd name="connsiteY8124" fmla="*/ 485775 h 3960315"/>
              <a:gd name="connsiteX8125" fmla="*/ 1570584 w 3121079"/>
              <a:gd name="connsiteY8125" fmla="*/ 485774 h 3960315"/>
              <a:gd name="connsiteX8126" fmla="*/ 1572993 w 3121079"/>
              <a:gd name="connsiteY8126" fmla="*/ 484962 h 3960315"/>
              <a:gd name="connsiteX8127" fmla="*/ 1590700 w 3121079"/>
              <a:gd name="connsiteY8127" fmla="*/ 476619 h 3960315"/>
              <a:gd name="connsiteX8128" fmla="*/ 1530840 w 3121079"/>
              <a:gd name="connsiteY8128" fmla="*/ 475320 h 3960315"/>
              <a:gd name="connsiteX8129" fmla="*/ 1533772 w 3121079"/>
              <a:gd name="connsiteY8129" fmla="*/ 480498 h 3960315"/>
              <a:gd name="connsiteX8130" fmla="*/ 1529252 w 3121079"/>
              <a:gd name="connsiteY8130" fmla="*/ 485708 h 3960315"/>
              <a:gd name="connsiteX8131" fmla="*/ 1530840 w 3121079"/>
              <a:gd name="connsiteY8131" fmla="*/ 475320 h 3960315"/>
              <a:gd name="connsiteX8132" fmla="*/ 584122 w 3121079"/>
              <a:gd name="connsiteY8132" fmla="*/ 465378 h 3960315"/>
              <a:gd name="connsiteX8133" fmla="*/ 584142 w 3121079"/>
              <a:gd name="connsiteY8133" fmla="*/ 465389 h 3960315"/>
              <a:gd name="connsiteX8134" fmla="*/ 584214 w 3121079"/>
              <a:gd name="connsiteY8134" fmla="*/ 466628 h 3960315"/>
              <a:gd name="connsiteX8135" fmla="*/ 583543 w 3121079"/>
              <a:gd name="connsiteY8135" fmla="*/ 466123 h 3960315"/>
              <a:gd name="connsiteX8136" fmla="*/ 584116 w 3121079"/>
              <a:gd name="connsiteY8136" fmla="*/ 465382 h 3960315"/>
              <a:gd name="connsiteX8137" fmla="*/ 853013 w 3121079"/>
              <a:gd name="connsiteY8137" fmla="*/ 464068 h 3960315"/>
              <a:gd name="connsiteX8138" fmla="*/ 852987 w 3121079"/>
              <a:gd name="connsiteY8138" fmla="*/ 465319 h 3960315"/>
              <a:gd name="connsiteX8139" fmla="*/ 852457 w 3121079"/>
              <a:gd name="connsiteY8139" fmla="*/ 464871 h 3960315"/>
              <a:gd name="connsiteX8140" fmla="*/ 852579 w 3121079"/>
              <a:gd name="connsiteY8140" fmla="*/ 464689 h 3960315"/>
              <a:gd name="connsiteX8141" fmla="*/ 1532833 w 3121079"/>
              <a:gd name="connsiteY8141" fmla="*/ 463247 h 3960315"/>
              <a:gd name="connsiteX8142" fmla="*/ 1528036 w 3121079"/>
              <a:gd name="connsiteY8142" fmla="*/ 467801 h 3960315"/>
              <a:gd name="connsiteX8143" fmla="*/ 1532833 w 3121079"/>
              <a:gd name="connsiteY8143" fmla="*/ 463247 h 3960315"/>
              <a:gd name="connsiteX8144" fmla="*/ 607460 w 3121079"/>
              <a:gd name="connsiteY8144" fmla="*/ 461671 h 3960315"/>
              <a:gd name="connsiteX8145" fmla="*/ 609118 w 3121079"/>
              <a:gd name="connsiteY8145" fmla="*/ 462075 h 3960315"/>
              <a:gd name="connsiteX8146" fmla="*/ 608097 w 3121079"/>
              <a:gd name="connsiteY8146" fmla="*/ 463649 h 3960315"/>
              <a:gd name="connsiteX8147" fmla="*/ 607460 w 3121079"/>
              <a:gd name="connsiteY8147" fmla="*/ 461671 h 3960315"/>
              <a:gd name="connsiteX8148" fmla="*/ 566131 w 3121079"/>
              <a:gd name="connsiteY8148" fmla="*/ 459404 h 3960315"/>
              <a:gd name="connsiteX8149" fmla="*/ 563259 w 3121079"/>
              <a:gd name="connsiteY8149" fmla="*/ 465660 h 3960315"/>
              <a:gd name="connsiteX8150" fmla="*/ 571150 w 3121079"/>
              <a:gd name="connsiteY8150" fmla="*/ 461572 h 3960315"/>
              <a:gd name="connsiteX8151" fmla="*/ 566131 w 3121079"/>
              <a:gd name="connsiteY8151" fmla="*/ 459404 h 3960315"/>
              <a:gd name="connsiteX8152" fmla="*/ 699470 w 3121079"/>
              <a:gd name="connsiteY8152" fmla="*/ 452094 h 3960315"/>
              <a:gd name="connsiteX8153" fmla="*/ 705358 w 3121079"/>
              <a:gd name="connsiteY8153" fmla="*/ 471675 h 3960315"/>
              <a:gd name="connsiteX8154" fmla="*/ 693591 w 3121079"/>
              <a:gd name="connsiteY8154" fmla="*/ 486982 h 3960315"/>
              <a:gd name="connsiteX8155" fmla="*/ 673325 w 3121079"/>
              <a:gd name="connsiteY8155" fmla="*/ 514865 h 3960315"/>
              <a:gd name="connsiteX8156" fmla="*/ 665427 w 3121079"/>
              <a:gd name="connsiteY8156" fmla="*/ 520339 h 3960315"/>
              <a:gd name="connsiteX8157" fmla="*/ 663660 w 3121079"/>
              <a:gd name="connsiteY8157" fmla="*/ 526430 h 3960315"/>
              <a:gd name="connsiteX8158" fmla="*/ 642294 w 3121079"/>
              <a:gd name="connsiteY8158" fmla="*/ 526675 h 3960315"/>
              <a:gd name="connsiteX8159" fmla="*/ 663537 w 3121079"/>
              <a:gd name="connsiteY8159" fmla="*/ 496582 h 3960315"/>
              <a:gd name="connsiteX8160" fmla="*/ 683494 w 3121079"/>
              <a:gd name="connsiteY8160" fmla="*/ 468328 h 3960315"/>
              <a:gd name="connsiteX8161" fmla="*/ 699470 w 3121079"/>
              <a:gd name="connsiteY8161" fmla="*/ 452094 h 3960315"/>
              <a:gd name="connsiteX8162" fmla="*/ 1527569 w 3121079"/>
              <a:gd name="connsiteY8162" fmla="*/ 435744 h 3960315"/>
              <a:gd name="connsiteX8163" fmla="*/ 1531149 w 3121079"/>
              <a:gd name="connsiteY8163" fmla="*/ 440848 h 3960315"/>
              <a:gd name="connsiteX8164" fmla="*/ 1531150 w 3121079"/>
              <a:gd name="connsiteY8164" fmla="*/ 440849 h 3960315"/>
              <a:gd name="connsiteX8165" fmla="*/ 1524764 w 3121079"/>
              <a:gd name="connsiteY8165" fmla="*/ 461537 h 3960315"/>
              <a:gd name="connsiteX8166" fmla="*/ 1520629 w 3121079"/>
              <a:gd name="connsiteY8166" fmla="*/ 445694 h 3960315"/>
              <a:gd name="connsiteX8167" fmla="*/ 1520199 w 3121079"/>
              <a:gd name="connsiteY8167" fmla="*/ 443310 h 3960315"/>
              <a:gd name="connsiteX8168" fmla="*/ 1522429 w 3121079"/>
              <a:gd name="connsiteY8168" fmla="*/ 438639 h 3960315"/>
              <a:gd name="connsiteX8169" fmla="*/ 1527569 w 3121079"/>
              <a:gd name="connsiteY8169" fmla="*/ 435744 h 3960315"/>
              <a:gd name="connsiteX8170" fmla="*/ 813228 w 3121079"/>
              <a:gd name="connsiteY8170" fmla="*/ 432678 h 3960315"/>
              <a:gd name="connsiteX8171" fmla="*/ 812967 w 3121079"/>
              <a:gd name="connsiteY8171" fmla="*/ 435444 h 3960315"/>
              <a:gd name="connsiteX8172" fmla="*/ 813228 w 3121079"/>
              <a:gd name="connsiteY8172" fmla="*/ 432678 h 3960315"/>
              <a:gd name="connsiteX8173" fmla="*/ 1674849 w 3121079"/>
              <a:gd name="connsiteY8173" fmla="*/ 431670 h 3960315"/>
              <a:gd name="connsiteX8174" fmla="*/ 1676464 w 3121079"/>
              <a:gd name="connsiteY8174" fmla="*/ 436524 h 3960315"/>
              <a:gd name="connsiteX8175" fmla="*/ 1674849 w 3121079"/>
              <a:gd name="connsiteY8175" fmla="*/ 431670 h 3960315"/>
              <a:gd name="connsiteX8176" fmla="*/ 792955 w 3121079"/>
              <a:gd name="connsiteY8176" fmla="*/ 428943 h 3960315"/>
              <a:gd name="connsiteX8177" fmla="*/ 793631 w 3121079"/>
              <a:gd name="connsiteY8177" fmla="*/ 430859 h 3960315"/>
              <a:gd name="connsiteX8178" fmla="*/ 794619 w 3121079"/>
              <a:gd name="connsiteY8178" fmla="*/ 429228 h 3960315"/>
              <a:gd name="connsiteX8179" fmla="*/ 792955 w 3121079"/>
              <a:gd name="connsiteY8179" fmla="*/ 428943 h 3960315"/>
              <a:gd name="connsiteX8180" fmla="*/ 761321 w 3121079"/>
              <a:gd name="connsiteY8180" fmla="*/ 406903 h 3960315"/>
              <a:gd name="connsiteX8181" fmla="*/ 767899 w 3121079"/>
              <a:gd name="connsiteY8181" fmla="*/ 407792 h 3960315"/>
              <a:gd name="connsiteX8182" fmla="*/ 766926 w 3121079"/>
              <a:gd name="connsiteY8182" fmla="*/ 415532 h 3960315"/>
              <a:gd name="connsiteX8183" fmla="*/ 766920 w 3121079"/>
              <a:gd name="connsiteY8183" fmla="*/ 415533 h 3960315"/>
              <a:gd name="connsiteX8184" fmla="*/ 766923 w 3121079"/>
              <a:gd name="connsiteY8184" fmla="*/ 415534 h 3960315"/>
              <a:gd name="connsiteX8185" fmla="*/ 766925 w 3121079"/>
              <a:gd name="connsiteY8185" fmla="*/ 415539 h 3960315"/>
              <a:gd name="connsiteX8186" fmla="*/ 766926 w 3121079"/>
              <a:gd name="connsiteY8186" fmla="*/ 415532 h 3960315"/>
              <a:gd name="connsiteX8187" fmla="*/ 782945 w 3121079"/>
              <a:gd name="connsiteY8187" fmla="*/ 411564 h 3960315"/>
              <a:gd name="connsiteX8188" fmla="*/ 794895 w 3121079"/>
              <a:gd name="connsiteY8188" fmla="*/ 420891 h 3960315"/>
              <a:gd name="connsiteX8189" fmla="*/ 807847 w 3121079"/>
              <a:gd name="connsiteY8189" fmla="*/ 418309 h 3960315"/>
              <a:gd name="connsiteX8190" fmla="*/ 820402 w 3121079"/>
              <a:gd name="connsiteY8190" fmla="*/ 430256 h 3960315"/>
              <a:gd name="connsiteX8191" fmla="*/ 832805 w 3121079"/>
              <a:gd name="connsiteY8191" fmla="*/ 439580 h 3960315"/>
              <a:gd name="connsiteX8192" fmla="*/ 838289 w 3121079"/>
              <a:gd name="connsiteY8192" fmla="*/ 443049 h 3960315"/>
              <a:gd name="connsiteX8193" fmla="*/ 848675 w 3121079"/>
              <a:gd name="connsiteY8193" fmla="*/ 445649 h 3960315"/>
              <a:gd name="connsiteX8194" fmla="*/ 848672 w 3121079"/>
              <a:gd name="connsiteY8194" fmla="*/ 445651 h 3960315"/>
              <a:gd name="connsiteX8195" fmla="*/ 848672 w 3121079"/>
              <a:gd name="connsiteY8195" fmla="*/ 445650 h 3960315"/>
              <a:gd name="connsiteX8196" fmla="*/ 848672 w 3121079"/>
              <a:gd name="connsiteY8196" fmla="*/ 445651 h 3960315"/>
              <a:gd name="connsiteX8197" fmla="*/ 846911 w 3121079"/>
              <a:gd name="connsiteY8197" fmla="*/ 446430 h 3960315"/>
              <a:gd name="connsiteX8198" fmla="*/ 848458 w 3121079"/>
              <a:gd name="connsiteY8198" fmla="*/ 447215 h 3960315"/>
              <a:gd name="connsiteX8199" fmla="*/ 848672 w 3121079"/>
              <a:gd name="connsiteY8199" fmla="*/ 445651 h 3960315"/>
              <a:gd name="connsiteX8200" fmla="*/ 848672 w 3121079"/>
              <a:gd name="connsiteY8200" fmla="*/ 445651 h 3960315"/>
              <a:gd name="connsiteX8201" fmla="*/ 855801 w 3121079"/>
              <a:gd name="connsiteY8201" fmla="*/ 448944 h 3960315"/>
              <a:gd name="connsiteX8202" fmla="*/ 862657 w 3121079"/>
              <a:gd name="connsiteY8202" fmla="*/ 455245 h 3960315"/>
              <a:gd name="connsiteX8203" fmla="*/ 861220 w 3121079"/>
              <a:gd name="connsiteY8203" fmla="*/ 459765 h 3960315"/>
              <a:gd name="connsiteX8204" fmla="*/ 863009 w 3121079"/>
              <a:gd name="connsiteY8204" fmla="*/ 462749 h 3960315"/>
              <a:gd name="connsiteX8205" fmla="*/ 867185 w 3121079"/>
              <a:gd name="connsiteY8205" fmla="*/ 469002 h 3960315"/>
              <a:gd name="connsiteX8206" fmla="*/ 878077 w 3121079"/>
              <a:gd name="connsiteY8206" fmla="*/ 497385 h 3960315"/>
              <a:gd name="connsiteX8207" fmla="*/ 868515 w 3121079"/>
              <a:gd name="connsiteY8207" fmla="*/ 488405 h 3960315"/>
              <a:gd name="connsiteX8208" fmla="*/ 867773 w 3121079"/>
              <a:gd name="connsiteY8208" fmla="*/ 484659 h 3960315"/>
              <a:gd name="connsiteX8209" fmla="*/ 867775 w 3121079"/>
              <a:gd name="connsiteY8209" fmla="*/ 484658 h 3960315"/>
              <a:gd name="connsiteX8210" fmla="*/ 867775 w 3121079"/>
              <a:gd name="connsiteY8210" fmla="*/ 484658 h 3960315"/>
              <a:gd name="connsiteX8211" fmla="*/ 867775 w 3121079"/>
              <a:gd name="connsiteY8211" fmla="*/ 484658 h 3960315"/>
              <a:gd name="connsiteX8212" fmla="*/ 868333 w 3121079"/>
              <a:gd name="connsiteY8212" fmla="*/ 484378 h 3960315"/>
              <a:gd name="connsiteX8213" fmla="*/ 868948 w 3121079"/>
              <a:gd name="connsiteY8213" fmla="*/ 482590 h 3960315"/>
              <a:gd name="connsiteX8214" fmla="*/ 867618 w 3121079"/>
              <a:gd name="connsiteY8214" fmla="*/ 483432 h 3960315"/>
              <a:gd name="connsiteX8215" fmla="*/ 867616 w 3121079"/>
              <a:gd name="connsiteY8215" fmla="*/ 483431 h 3960315"/>
              <a:gd name="connsiteX8216" fmla="*/ 867014 w 3121079"/>
              <a:gd name="connsiteY8216" fmla="*/ 484101 h 3960315"/>
              <a:gd name="connsiteX8217" fmla="*/ 867015 w 3121079"/>
              <a:gd name="connsiteY8217" fmla="*/ 484101 h 3960315"/>
              <a:gd name="connsiteX8218" fmla="*/ 867014 w 3121079"/>
              <a:gd name="connsiteY8218" fmla="*/ 484103 h 3960315"/>
              <a:gd name="connsiteX8219" fmla="*/ 865010 w 3121079"/>
              <a:gd name="connsiteY8219" fmla="*/ 484601 h 3960315"/>
              <a:gd name="connsiteX8220" fmla="*/ 851558 w 3121079"/>
              <a:gd name="connsiteY8220" fmla="*/ 469851 h 3960315"/>
              <a:gd name="connsiteX8221" fmla="*/ 852986 w 3121079"/>
              <a:gd name="connsiteY8221" fmla="*/ 465322 h 3960315"/>
              <a:gd name="connsiteX8222" fmla="*/ 853694 w 3121079"/>
              <a:gd name="connsiteY8222" fmla="*/ 464963 h 3960315"/>
              <a:gd name="connsiteX8223" fmla="*/ 854309 w 3121079"/>
              <a:gd name="connsiteY8223" fmla="*/ 463174 h 3960315"/>
              <a:gd name="connsiteX8224" fmla="*/ 853015 w 3121079"/>
              <a:gd name="connsiteY8224" fmla="*/ 464072 h 3960315"/>
              <a:gd name="connsiteX8225" fmla="*/ 853016 w 3121079"/>
              <a:gd name="connsiteY8225" fmla="*/ 464036 h 3960315"/>
              <a:gd name="connsiteX8226" fmla="*/ 852579 w 3121079"/>
              <a:gd name="connsiteY8226" fmla="*/ 464689 h 3960315"/>
              <a:gd name="connsiteX8227" fmla="*/ 852454 w 3121079"/>
              <a:gd name="connsiteY8227" fmla="*/ 464868 h 3960315"/>
              <a:gd name="connsiteX8228" fmla="*/ 852457 w 3121079"/>
              <a:gd name="connsiteY8228" fmla="*/ 464871 h 3960315"/>
              <a:gd name="connsiteX8229" fmla="*/ 852456 w 3121079"/>
              <a:gd name="connsiteY8229" fmla="*/ 464873 h 3960315"/>
              <a:gd name="connsiteX8230" fmla="*/ 851462 w 3121079"/>
              <a:gd name="connsiteY8230" fmla="*/ 465732 h 3960315"/>
              <a:gd name="connsiteX8231" fmla="*/ 828802 w 3121079"/>
              <a:gd name="connsiteY8231" fmla="*/ 446342 h 3960315"/>
              <a:gd name="connsiteX8232" fmla="*/ 825561 w 3121079"/>
              <a:gd name="connsiteY8232" fmla="*/ 442745 h 3960315"/>
              <a:gd name="connsiteX8233" fmla="*/ 815495 w 3121079"/>
              <a:gd name="connsiteY8233" fmla="*/ 443063 h 3960315"/>
              <a:gd name="connsiteX8234" fmla="*/ 785674 w 3121079"/>
              <a:gd name="connsiteY8234" fmla="*/ 426931 h 3960315"/>
              <a:gd name="connsiteX8235" fmla="*/ 742701 w 3121079"/>
              <a:gd name="connsiteY8235" fmla="*/ 450800 h 3960315"/>
              <a:gd name="connsiteX8236" fmla="*/ 737213 w 3121079"/>
              <a:gd name="connsiteY8236" fmla="*/ 482099 h 3960315"/>
              <a:gd name="connsiteX8237" fmla="*/ 735237 w 3121079"/>
              <a:gd name="connsiteY8237" fmla="*/ 492611 h 3960315"/>
              <a:gd name="connsiteX8238" fmla="*/ 746541 w 3121079"/>
              <a:gd name="connsiteY8238" fmla="*/ 567031 h 3960315"/>
              <a:gd name="connsiteX8239" fmla="*/ 764732 w 3121079"/>
              <a:gd name="connsiteY8239" fmla="*/ 624761 h 3960315"/>
              <a:gd name="connsiteX8240" fmla="*/ 735876 w 3121079"/>
              <a:gd name="connsiteY8240" fmla="*/ 598034 h 3960315"/>
              <a:gd name="connsiteX8241" fmla="*/ 726028 w 3121079"/>
              <a:gd name="connsiteY8241" fmla="*/ 568471 h 3960315"/>
              <a:gd name="connsiteX8242" fmla="*/ 722021 w 3121079"/>
              <a:gd name="connsiteY8242" fmla="*/ 560735 h 3960315"/>
              <a:gd name="connsiteX8243" fmla="*/ 725346 w 3121079"/>
              <a:gd name="connsiteY8243" fmla="*/ 439289 h 3960315"/>
              <a:gd name="connsiteX8244" fmla="*/ 741185 w 3121079"/>
              <a:gd name="connsiteY8244" fmla="*/ 418809 h 3960315"/>
              <a:gd name="connsiteX8245" fmla="*/ 742184 w 3121079"/>
              <a:gd name="connsiteY8245" fmla="*/ 413351 h 3960315"/>
              <a:gd name="connsiteX8246" fmla="*/ 761321 w 3121079"/>
              <a:gd name="connsiteY8246" fmla="*/ 406903 h 3960315"/>
              <a:gd name="connsiteX8247" fmla="*/ 1308613 w 3121079"/>
              <a:gd name="connsiteY8247" fmla="*/ 399578 h 3960315"/>
              <a:gd name="connsiteX8248" fmla="*/ 1315532 w 3121079"/>
              <a:gd name="connsiteY8248" fmla="*/ 400564 h 3960315"/>
              <a:gd name="connsiteX8249" fmla="*/ 1315586 w 3121079"/>
              <a:gd name="connsiteY8249" fmla="*/ 407848 h 3960315"/>
              <a:gd name="connsiteX8250" fmla="*/ 1341841 w 3121079"/>
              <a:gd name="connsiteY8250" fmla="*/ 445514 h 3960315"/>
              <a:gd name="connsiteX8251" fmla="*/ 1344980 w 3121079"/>
              <a:gd name="connsiteY8251" fmla="*/ 454757 h 3960315"/>
              <a:gd name="connsiteX8252" fmla="*/ 1381996 w 3121079"/>
              <a:gd name="connsiteY8252" fmla="*/ 485835 h 3960315"/>
              <a:gd name="connsiteX8253" fmla="*/ 1331273 w 3121079"/>
              <a:gd name="connsiteY8253" fmla="*/ 459238 h 3960315"/>
              <a:gd name="connsiteX8254" fmla="*/ 1327593 w 3121079"/>
              <a:gd name="connsiteY8254" fmla="*/ 444478 h 3960315"/>
              <a:gd name="connsiteX8255" fmla="*/ 1327593 w 3121079"/>
              <a:gd name="connsiteY8255" fmla="*/ 444478 h 3960315"/>
              <a:gd name="connsiteX8256" fmla="*/ 1327593 w 3121079"/>
              <a:gd name="connsiteY8256" fmla="*/ 444476 h 3960315"/>
              <a:gd name="connsiteX8257" fmla="*/ 1327593 w 3121079"/>
              <a:gd name="connsiteY8257" fmla="*/ 444478 h 3960315"/>
              <a:gd name="connsiteX8258" fmla="*/ 1316527 w 3121079"/>
              <a:gd name="connsiteY8258" fmla="*/ 435374 h 3960315"/>
              <a:gd name="connsiteX8259" fmla="*/ 1304903 w 3121079"/>
              <a:gd name="connsiteY8259" fmla="*/ 408876 h 3960315"/>
              <a:gd name="connsiteX8260" fmla="*/ 1308613 w 3121079"/>
              <a:gd name="connsiteY8260" fmla="*/ 399578 h 3960315"/>
              <a:gd name="connsiteX8261" fmla="*/ 1495439 w 3121079"/>
              <a:gd name="connsiteY8261" fmla="*/ 397286 h 3960315"/>
              <a:gd name="connsiteX8262" fmla="*/ 1494669 w 3121079"/>
              <a:gd name="connsiteY8262" fmla="*/ 400427 h 3960315"/>
              <a:gd name="connsiteX8263" fmla="*/ 1499962 w 3121079"/>
              <a:gd name="connsiteY8263" fmla="*/ 397746 h 3960315"/>
              <a:gd name="connsiteX8264" fmla="*/ 1495439 w 3121079"/>
              <a:gd name="connsiteY8264" fmla="*/ 397286 h 3960315"/>
              <a:gd name="connsiteX8265" fmla="*/ 877746 w 3121079"/>
              <a:gd name="connsiteY8265" fmla="*/ 394823 h 3960315"/>
              <a:gd name="connsiteX8266" fmla="*/ 877749 w 3121079"/>
              <a:gd name="connsiteY8266" fmla="*/ 394824 h 3960315"/>
              <a:gd name="connsiteX8267" fmla="*/ 877523 w 3121079"/>
              <a:gd name="connsiteY8267" fmla="*/ 395459 h 3960315"/>
              <a:gd name="connsiteX8268" fmla="*/ 877085 w 3121079"/>
              <a:gd name="connsiteY8268" fmla="*/ 394974 h 3960315"/>
              <a:gd name="connsiteX8269" fmla="*/ 877300 w 3121079"/>
              <a:gd name="connsiteY8269" fmla="*/ 394832 h 3960315"/>
              <a:gd name="connsiteX8270" fmla="*/ 877746 w 3121079"/>
              <a:gd name="connsiteY8270" fmla="*/ 394823 h 3960315"/>
              <a:gd name="connsiteX8271" fmla="*/ 1312353 w 3121079"/>
              <a:gd name="connsiteY8271" fmla="*/ 390453 h 3960315"/>
              <a:gd name="connsiteX8272" fmla="*/ 1305635 w 3121079"/>
              <a:gd name="connsiteY8272" fmla="*/ 395135 h 3960315"/>
              <a:gd name="connsiteX8273" fmla="*/ 1312353 w 3121079"/>
              <a:gd name="connsiteY8273" fmla="*/ 390453 h 3960315"/>
              <a:gd name="connsiteX8274" fmla="*/ 1493497 w 3121079"/>
              <a:gd name="connsiteY8274" fmla="*/ 389971 h 3960315"/>
              <a:gd name="connsiteX8275" fmla="*/ 1505998 w 3121079"/>
              <a:gd name="connsiteY8275" fmla="*/ 390427 h 3960315"/>
              <a:gd name="connsiteX8276" fmla="*/ 1505790 w 3121079"/>
              <a:gd name="connsiteY8276" fmla="*/ 397577 h 3960315"/>
              <a:gd name="connsiteX8277" fmla="*/ 1514564 w 3121079"/>
              <a:gd name="connsiteY8277" fmla="*/ 396945 h 3960315"/>
              <a:gd name="connsiteX8278" fmla="*/ 1526717 w 3121079"/>
              <a:gd name="connsiteY8278" fmla="*/ 412544 h 3960315"/>
              <a:gd name="connsiteX8279" fmla="*/ 1519282 w 3121079"/>
              <a:gd name="connsiteY8279" fmla="*/ 429618 h 3960315"/>
              <a:gd name="connsiteX8280" fmla="*/ 1522113 w 3121079"/>
              <a:gd name="connsiteY8280" fmla="*/ 418264 h 3960315"/>
              <a:gd name="connsiteX8281" fmla="*/ 1518636 w 3121079"/>
              <a:gd name="connsiteY8281" fmla="*/ 418386 h 3960315"/>
              <a:gd name="connsiteX8282" fmla="*/ 1510707 w 3121079"/>
              <a:gd name="connsiteY8282" fmla="*/ 404411 h 3960315"/>
              <a:gd name="connsiteX8283" fmla="*/ 1491716 w 3121079"/>
              <a:gd name="connsiteY8283" fmla="*/ 459645 h 3960315"/>
              <a:gd name="connsiteX8284" fmla="*/ 1489979 w 3121079"/>
              <a:gd name="connsiteY8284" fmla="*/ 476887 h 3960315"/>
              <a:gd name="connsiteX8285" fmla="*/ 1491884 w 3121079"/>
              <a:gd name="connsiteY8285" fmla="*/ 483820 h 3960315"/>
              <a:gd name="connsiteX8286" fmla="*/ 1501767 w 3121079"/>
              <a:gd name="connsiteY8286" fmla="*/ 541561 h 3960315"/>
              <a:gd name="connsiteX8287" fmla="*/ 1509959 w 3121079"/>
              <a:gd name="connsiteY8287" fmla="*/ 553515 h 3960315"/>
              <a:gd name="connsiteX8288" fmla="*/ 1507634 w 3121079"/>
              <a:gd name="connsiteY8288" fmla="*/ 575122 h 3960315"/>
              <a:gd name="connsiteX8289" fmla="*/ 1499864 w 3121079"/>
              <a:gd name="connsiteY8289" fmla="*/ 577243 h 3960315"/>
              <a:gd name="connsiteX8290" fmla="*/ 1487799 w 3121079"/>
              <a:gd name="connsiteY8290" fmla="*/ 544063 h 3960315"/>
              <a:gd name="connsiteX8291" fmla="*/ 1487801 w 3121079"/>
              <a:gd name="connsiteY8291" fmla="*/ 544068 h 3960315"/>
              <a:gd name="connsiteX8292" fmla="*/ 1483795 w 3121079"/>
              <a:gd name="connsiteY8292" fmla="*/ 516270 h 3960315"/>
              <a:gd name="connsiteX8293" fmla="*/ 1472615 w 3121079"/>
              <a:gd name="connsiteY8293" fmla="*/ 482884 h 3960315"/>
              <a:gd name="connsiteX8294" fmla="*/ 1473885 w 3121079"/>
              <a:gd name="connsiteY8294" fmla="*/ 471130 h 3960315"/>
              <a:gd name="connsiteX8295" fmla="*/ 1469111 w 3121079"/>
              <a:gd name="connsiteY8295" fmla="*/ 456405 h 3960315"/>
              <a:gd name="connsiteX8296" fmla="*/ 1472923 w 3121079"/>
              <a:gd name="connsiteY8296" fmla="*/ 452094 h 3960315"/>
              <a:gd name="connsiteX8297" fmla="*/ 1482157 w 3121079"/>
              <a:gd name="connsiteY8297" fmla="*/ 397016 h 3960315"/>
              <a:gd name="connsiteX8298" fmla="*/ 1493497 w 3121079"/>
              <a:gd name="connsiteY8298" fmla="*/ 389971 h 3960315"/>
              <a:gd name="connsiteX8299" fmla="*/ 1555348 w 3121079"/>
              <a:gd name="connsiteY8299" fmla="*/ 389679 h 3960315"/>
              <a:gd name="connsiteX8300" fmla="*/ 1555265 w 3121079"/>
              <a:gd name="connsiteY8300" fmla="*/ 390812 h 3960315"/>
              <a:gd name="connsiteX8301" fmla="*/ 1554715 w 3121079"/>
              <a:gd name="connsiteY8301" fmla="*/ 391004 h 3960315"/>
              <a:gd name="connsiteX8302" fmla="*/ 1555348 w 3121079"/>
              <a:gd name="connsiteY8302" fmla="*/ 389679 h 3960315"/>
              <a:gd name="connsiteX8303" fmla="*/ 1265380 w 3121079"/>
              <a:gd name="connsiteY8303" fmla="*/ 389414 h 3960315"/>
              <a:gd name="connsiteX8304" fmla="*/ 1261215 w 3121079"/>
              <a:gd name="connsiteY8304" fmla="*/ 391187 h 3960315"/>
              <a:gd name="connsiteX8305" fmla="*/ 1265634 w 3121079"/>
              <a:gd name="connsiteY8305" fmla="*/ 393398 h 3960315"/>
              <a:gd name="connsiteX8306" fmla="*/ 1265380 w 3121079"/>
              <a:gd name="connsiteY8306" fmla="*/ 389414 h 3960315"/>
              <a:gd name="connsiteX8307" fmla="*/ 1508340 w 3121079"/>
              <a:gd name="connsiteY8307" fmla="*/ 389158 h 3960315"/>
              <a:gd name="connsiteX8308" fmla="*/ 1511100 w 3121079"/>
              <a:gd name="connsiteY8308" fmla="*/ 389427 h 3960315"/>
              <a:gd name="connsiteX8309" fmla="*/ 1508340 w 3121079"/>
              <a:gd name="connsiteY8309" fmla="*/ 389158 h 3960315"/>
              <a:gd name="connsiteX8310" fmla="*/ 1555449 w 3121079"/>
              <a:gd name="connsiteY8310" fmla="*/ 388351 h 3960315"/>
              <a:gd name="connsiteX8311" fmla="*/ 1554715 w 3121079"/>
              <a:gd name="connsiteY8311" fmla="*/ 391004 h 3960315"/>
              <a:gd name="connsiteX8312" fmla="*/ 1555265 w 3121079"/>
              <a:gd name="connsiteY8312" fmla="*/ 390812 h 3960315"/>
              <a:gd name="connsiteX8313" fmla="*/ 1555770 w 3121079"/>
              <a:gd name="connsiteY8313" fmla="*/ 390603 h 3960315"/>
              <a:gd name="connsiteX8314" fmla="*/ 1555348 w 3121079"/>
              <a:gd name="connsiteY8314" fmla="*/ 389679 h 3960315"/>
              <a:gd name="connsiteX8315" fmla="*/ 1555449 w 3121079"/>
              <a:gd name="connsiteY8315" fmla="*/ 388351 h 3960315"/>
              <a:gd name="connsiteX8316" fmla="*/ 1654417 w 3121079"/>
              <a:gd name="connsiteY8316" fmla="*/ 387147 h 3960315"/>
              <a:gd name="connsiteX8317" fmla="*/ 1656032 w 3121079"/>
              <a:gd name="connsiteY8317" fmla="*/ 392001 h 3960315"/>
              <a:gd name="connsiteX8318" fmla="*/ 1654417 w 3121079"/>
              <a:gd name="connsiteY8318" fmla="*/ 387147 h 3960315"/>
              <a:gd name="connsiteX8319" fmla="*/ 1277247 w 3121079"/>
              <a:gd name="connsiteY8319" fmla="*/ 387142 h 3960315"/>
              <a:gd name="connsiteX8320" fmla="*/ 1273574 w 3121079"/>
              <a:gd name="connsiteY8320" fmla="*/ 395934 h 3960315"/>
              <a:gd name="connsiteX8321" fmla="*/ 1274739 w 3121079"/>
              <a:gd name="connsiteY8321" fmla="*/ 391733 h 3960315"/>
              <a:gd name="connsiteX8322" fmla="*/ 1277247 w 3121079"/>
              <a:gd name="connsiteY8322" fmla="*/ 387142 h 3960315"/>
              <a:gd name="connsiteX8323" fmla="*/ 934892 w 3121079"/>
              <a:gd name="connsiteY8323" fmla="*/ 378100 h 3960315"/>
              <a:gd name="connsiteX8324" fmla="*/ 934215 w 3121079"/>
              <a:gd name="connsiteY8324" fmla="*/ 383775 h 3960315"/>
              <a:gd name="connsiteX8325" fmla="*/ 934892 w 3121079"/>
              <a:gd name="connsiteY8325" fmla="*/ 378100 h 3960315"/>
              <a:gd name="connsiteX8326" fmla="*/ 778473 w 3121079"/>
              <a:gd name="connsiteY8326" fmla="*/ 374914 h 3960315"/>
              <a:gd name="connsiteX8327" fmla="*/ 776641 w 3121079"/>
              <a:gd name="connsiteY8327" fmla="*/ 380043 h 3960315"/>
              <a:gd name="connsiteX8328" fmla="*/ 778473 w 3121079"/>
              <a:gd name="connsiteY8328" fmla="*/ 374914 h 3960315"/>
              <a:gd name="connsiteX8329" fmla="*/ 1603176 w 3121079"/>
              <a:gd name="connsiteY8329" fmla="*/ 367696 h 3960315"/>
              <a:gd name="connsiteX8330" fmla="*/ 1602786 w 3121079"/>
              <a:gd name="connsiteY8330" fmla="*/ 369358 h 3960315"/>
              <a:gd name="connsiteX8331" fmla="*/ 1601204 w 3121079"/>
              <a:gd name="connsiteY8331" fmla="*/ 368331 h 3960315"/>
              <a:gd name="connsiteX8332" fmla="*/ 1603176 w 3121079"/>
              <a:gd name="connsiteY8332" fmla="*/ 367696 h 3960315"/>
              <a:gd name="connsiteX8333" fmla="*/ 557717 w 3121079"/>
              <a:gd name="connsiteY8333" fmla="*/ 361853 h 3960315"/>
              <a:gd name="connsiteX8334" fmla="*/ 554735 w 3121079"/>
              <a:gd name="connsiteY8334" fmla="*/ 364799 h 3960315"/>
              <a:gd name="connsiteX8335" fmla="*/ 557717 w 3121079"/>
              <a:gd name="connsiteY8335" fmla="*/ 361853 h 3960315"/>
              <a:gd name="connsiteX8336" fmla="*/ 551663 w 3121079"/>
              <a:gd name="connsiteY8336" fmla="*/ 361300 h 3960315"/>
              <a:gd name="connsiteX8337" fmla="*/ 554151 w 3121079"/>
              <a:gd name="connsiteY8337" fmla="*/ 363056 h 3960315"/>
              <a:gd name="connsiteX8338" fmla="*/ 549131 w 3121079"/>
              <a:gd name="connsiteY8338" fmla="*/ 363185 h 3960315"/>
              <a:gd name="connsiteX8339" fmla="*/ 551663 w 3121079"/>
              <a:gd name="connsiteY8339" fmla="*/ 361300 h 3960315"/>
              <a:gd name="connsiteX8340" fmla="*/ 1670305 w 3121079"/>
              <a:gd name="connsiteY8340" fmla="*/ 354767 h 3960315"/>
              <a:gd name="connsiteX8341" fmla="*/ 1670051 w 3121079"/>
              <a:gd name="connsiteY8341" fmla="*/ 357530 h 3960315"/>
              <a:gd name="connsiteX8342" fmla="*/ 1670305 w 3121079"/>
              <a:gd name="connsiteY8342" fmla="*/ 354767 h 3960315"/>
              <a:gd name="connsiteX8343" fmla="*/ 1655801 w 3121079"/>
              <a:gd name="connsiteY8343" fmla="*/ 332977 h 3960315"/>
              <a:gd name="connsiteX8344" fmla="*/ 1663501 w 3121079"/>
              <a:gd name="connsiteY8344" fmla="*/ 335432 h 3960315"/>
              <a:gd name="connsiteX8345" fmla="*/ 1656935 w 3121079"/>
              <a:gd name="connsiteY8345" fmla="*/ 341172 h 3960315"/>
              <a:gd name="connsiteX8346" fmla="*/ 1675800 w 3121079"/>
              <a:gd name="connsiteY8346" fmla="*/ 343245 h 3960315"/>
              <a:gd name="connsiteX8347" fmla="*/ 1678264 w 3121079"/>
              <a:gd name="connsiteY8347" fmla="*/ 371316 h 3960315"/>
              <a:gd name="connsiteX8348" fmla="*/ 1675339 w 3121079"/>
              <a:gd name="connsiteY8348" fmla="*/ 377633 h 3960315"/>
              <a:gd name="connsiteX8349" fmla="*/ 1672211 w 3121079"/>
              <a:gd name="connsiteY8349" fmla="*/ 386510 h 3960315"/>
              <a:gd name="connsiteX8350" fmla="*/ 1665381 w 3121079"/>
              <a:gd name="connsiteY8350" fmla="*/ 391868 h 3960315"/>
              <a:gd name="connsiteX8351" fmla="*/ 1657112 w 3121079"/>
              <a:gd name="connsiteY8351" fmla="*/ 407212 h 3960315"/>
              <a:gd name="connsiteX8352" fmla="*/ 1645313 w 3121079"/>
              <a:gd name="connsiteY8352" fmla="*/ 409831 h 3960315"/>
              <a:gd name="connsiteX8353" fmla="*/ 1648278 w 3121079"/>
              <a:gd name="connsiteY8353" fmla="*/ 420118 h 3960315"/>
              <a:gd name="connsiteX8354" fmla="*/ 1645556 w 3121079"/>
              <a:gd name="connsiteY8354" fmla="*/ 425655 h 3960315"/>
              <a:gd name="connsiteX8355" fmla="*/ 1653139 w 3121079"/>
              <a:gd name="connsiteY8355" fmla="*/ 430982 h 3960315"/>
              <a:gd name="connsiteX8356" fmla="*/ 1665048 w 3121079"/>
              <a:gd name="connsiteY8356" fmla="*/ 427059 h 3960315"/>
              <a:gd name="connsiteX8357" fmla="*/ 1675430 w 3121079"/>
              <a:gd name="connsiteY8357" fmla="*/ 423926 h 3960315"/>
              <a:gd name="connsiteX8358" fmla="*/ 1696489 w 3121079"/>
              <a:gd name="connsiteY8358" fmla="*/ 421668 h 3960315"/>
              <a:gd name="connsiteX8359" fmla="*/ 1710832 w 3121079"/>
              <a:gd name="connsiteY8359" fmla="*/ 415367 h 3960315"/>
              <a:gd name="connsiteX8360" fmla="*/ 1712122 w 3121079"/>
              <a:gd name="connsiteY8360" fmla="*/ 394158 h 3960315"/>
              <a:gd name="connsiteX8361" fmla="*/ 1734962 w 3121079"/>
              <a:gd name="connsiteY8361" fmla="*/ 358744 h 3960315"/>
              <a:gd name="connsiteX8362" fmla="*/ 1731769 w 3121079"/>
              <a:gd name="connsiteY8362" fmla="*/ 356899 h 3960315"/>
              <a:gd name="connsiteX8363" fmla="*/ 1742777 w 3121079"/>
              <a:gd name="connsiteY8363" fmla="*/ 335680 h 3960315"/>
              <a:gd name="connsiteX8364" fmla="*/ 1748891 w 3121079"/>
              <a:gd name="connsiteY8364" fmla="*/ 345346 h 3960315"/>
              <a:gd name="connsiteX8365" fmla="*/ 1750200 w 3121079"/>
              <a:gd name="connsiteY8365" fmla="*/ 355620 h 3960315"/>
              <a:gd name="connsiteX8366" fmla="*/ 1745618 w 3121079"/>
              <a:gd name="connsiteY8366" fmla="*/ 369693 h 3960315"/>
              <a:gd name="connsiteX8367" fmla="*/ 1743796 w 3121079"/>
              <a:gd name="connsiteY8367" fmla="*/ 377601 h 3960315"/>
              <a:gd name="connsiteX8368" fmla="*/ 1735661 w 3121079"/>
              <a:gd name="connsiteY8368" fmla="*/ 384744 h 3960315"/>
              <a:gd name="connsiteX8369" fmla="*/ 1728552 w 3121079"/>
              <a:gd name="connsiteY8369" fmla="*/ 412667 h 3960315"/>
              <a:gd name="connsiteX8370" fmla="*/ 1724165 w 3121079"/>
              <a:gd name="connsiteY8370" fmla="*/ 421667 h 3960315"/>
              <a:gd name="connsiteX8371" fmla="*/ 1728581 w 3121079"/>
              <a:gd name="connsiteY8371" fmla="*/ 422099 h 3960315"/>
              <a:gd name="connsiteX8372" fmla="*/ 1758560 w 3121079"/>
              <a:gd name="connsiteY8372" fmla="*/ 436230 h 3960315"/>
              <a:gd name="connsiteX8373" fmla="*/ 1764659 w 3121079"/>
              <a:gd name="connsiteY8373" fmla="*/ 438473 h 3960315"/>
              <a:gd name="connsiteX8374" fmla="*/ 1768193 w 3121079"/>
              <a:gd name="connsiteY8374" fmla="*/ 442669 h 3960315"/>
              <a:gd name="connsiteX8375" fmla="*/ 1769051 w 3121079"/>
              <a:gd name="connsiteY8375" fmla="*/ 466528 h 3960315"/>
              <a:gd name="connsiteX8376" fmla="*/ 1771622 w 3121079"/>
              <a:gd name="connsiteY8376" fmla="*/ 468429 h 3960315"/>
              <a:gd name="connsiteX8377" fmla="*/ 1764977 w 3121079"/>
              <a:gd name="connsiteY8377" fmla="*/ 471328 h 3960315"/>
              <a:gd name="connsiteX8378" fmla="*/ 1752971 w 3121079"/>
              <a:gd name="connsiteY8378" fmla="*/ 506483 h 3960315"/>
              <a:gd name="connsiteX8379" fmla="*/ 1731959 w 3121079"/>
              <a:gd name="connsiteY8379" fmla="*/ 528724 h 3960315"/>
              <a:gd name="connsiteX8380" fmla="*/ 1722134 w 3121079"/>
              <a:gd name="connsiteY8380" fmla="*/ 540034 h 3960315"/>
              <a:gd name="connsiteX8381" fmla="*/ 1717988 w 3121079"/>
              <a:gd name="connsiteY8381" fmla="*/ 536641 h 3960315"/>
              <a:gd name="connsiteX8382" fmla="*/ 1664197 w 3121079"/>
              <a:gd name="connsiteY8382" fmla="*/ 559688 h 3960315"/>
              <a:gd name="connsiteX8383" fmla="*/ 1658617 w 3121079"/>
              <a:gd name="connsiteY8383" fmla="*/ 556216 h 3960315"/>
              <a:gd name="connsiteX8384" fmla="*/ 1647179 w 3121079"/>
              <a:gd name="connsiteY8384" fmla="*/ 549335 h 3960315"/>
              <a:gd name="connsiteX8385" fmla="*/ 1670215 w 3121079"/>
              <a:gd name="connsiteY8385" fmla="*/ 544213 h 3960315"/>
              <a:gd name="connsiteX8386" fmla="*/ 1688399 w 3121079"/>
              <a:gd name="connsiteY8386" fmla="*/ 539330 h 3960315"/>
              <a:gd name="connsiteX8387" fmla="*/ 1694631 w 3121079"/>
              <a:gd name="connsiteY8387" fmla="*/ 538504 h 3960315"/>
              <a:gd name="connsiteX8388" fmla="*/ 1727821 w 3121079"/>
              <a:gd name="connsiteY8388" fmla="*/ 512589 h 3960315"/>
              <a:gd name="connsiteX8389" fmla="*/ 1741634 w 3121079"/>
              <a:gd name="connsiteY8389" fmla="*/ 500769 h 3960315"/>
              <a:gd name="connsiteX8390" fmla="*/ 1748599 w 3121079"/>
              <a:gd name="connsiteY8390" fmla="*/ 482603 h 3960315"/>
              <a:gd name="connsiteX8391" fmla="*/ 1751425 w 3121079"/>
              <a:gd name="connsiteY8391" fmla="*/ 479154 h 3960315"/>
              <a:gd name="connsiteX8392" fmla="*/ 1759544 w 3121079"/>
              <a:gd name="connsiteY8392" fmla="*/ 473459 h 3960315"/>
              <a:gd name="connsiteX8393" fmla="*/ 1765063 w 3121079"/>
              <a:gd name="connsiteY8393" fmla="*/ 465503 h 3960315"/>
              <a:gd name="connsiteX8394" fmla="*/ 1761043 w 3121079"/>
              <a:gd name="connsiteY8394" fmla="*/ 467562 h 3960315"/>
              <a:gd name="connsiteX8395" fmla="*/ 1754659 w 3121079"/>
              <a:gd name="connsiteY8395" fmla="*/ 451257 h 3960315"/>
              <a:gd name="connsiteX8396" fmla="*/ 1746837 w 3121079"/>
              <a:gd name="connsiteY8396" fmla="*/ 449452 h 3960315"/>
              <a:gd name="connsiteX8397" fmla="*/ 1728913 w 3121079"/>
              <a:gd name="connsiteY8397" fmla="*/ 436469 h 3960315"/>
              <a:gd name="connsiteX8398" fmla="*/ 1715665 w 3121079"/>
              <a:gd name="connsiteY8398" fmla="*/ 436860 h 3960315"/>
              <a:gd name="connsiteX8399" fmla="*/ 1714565 w 3121079"/>
              <a:gd name="connsiteY8399" fmla="*/ 433452 h 3960315"/>
              <a:gd name="connsiteX8400" fmla="*/ 1714466 w 3121079"/>
              <a:gd name="connsiteY8400" fmla="*/ 437232 h 3960315"/>
              <a:gd name="connsiteX8401" fmla="*/ 1704429 w 3121079"/>
              <a:gd name="connsiteY8401" fmla="*/ 435626 h 3960315"/>
              <a:gd name="connsiteX8402" fmla="*/ 1682834 w 3121079"/>
              <a:gd name="connsiteY8402" fmla="*/ 437677 h 3960315"/>
              <a:gd name="connsiteX8403" fmla="*/ 1643233 w 3121079"/>
              <a:gd name="connsiteY8403" fmla="*/ 446692 h 3960315"/>
              <a:gd name="connsiteX8404" fmla="*/ 1627221 w 3121079"/>
              <a:gd name="connsiteY8404" fmla="*/ 458559 h 3960315"/>
              <a:gd name="connsiteX8405" fmla="*/ 1615965 w 3121079"/>
              <a:gd name="connsiteY8405" fmla="*/ 460921 h 3960315"/>
              <a:gd name="connsiteX8406" fmla="*/ 1564468 w 3121079"/>
              <a:gd name="connsiteY8406" fmla="*/ 467464 h 3960315"/>
              <a:gd name="connsiteX8407" fmla="*/ 1620750 w 3121079"/>
              <a:gd name="connsiteY8407" fmla="*/ 422654 h 3960315"/>
              <a:gd name="connsiteX8408" fmla="*/ 1631387 w 3121079"/>
              <a:gd name="connsiteY8408" fmla="*/ 413400 h 3960315"/>
              <a:gd name="connsiteX8409" fmla="*/ 1643123 w 3121079"/>
              <a:gd name="connsiteY8409" fmla="*/ 393779 h 3960315"/>
              <a:gd name="connsiteX8410" fmla="*/ 1645614 w 3121079"/>
              <a:gd name="connsiteY8410" fmla="*/ 388663 h 3960315"/>
              <a:gd name="connsiteX8411" fmla="*/ 1645612 w 3121079"/>
              <a:gd name="connsiteY8411" fmla="*/ 388659 h 3960315"/>
              <a:gd name="connsiteX8412" fmla="*/ 1645613 w 3121079"/>
              <a:gd name="connsiteY8412" fmla="*/ 388662 h 3960315"/>
              <a:gd name="connsiteX8413" fmla="*/ 1653619 w 3121079"/>
              <a:gd name="connsiteY8413" fmla="*/ 376586 h 3960315"/>
              <a:gd name="connsiteX8414" fmla="*/ 1662419 w 3121079"/>
              <a:gd name="connsiteY8414" fmla="*/ 365513 h 3960315"/>
              <a:gd name="connsiteX8415" fmla="*/ 1659016 w 3121079"/>
              <a:gd name="connsiteY8415" fmla="*/ 348982 h 3960315"/>
              <a:gd name="connsiteX8416" fmla="*/ 1636299 w 3121079"/>
              <a:gd name="connsiteY8416" fmla="*/ 349970 h 3960315"/>
              <a:gd name="connsiteX8417" fmla="*/ 1625447 w 3121079"/>
              <a:gd name="connsiteY8417" fmla="*/ 356331 h 3960315"/>
              <a:gd name="connsiteX8418" fmla="*/ 1619756 w 3121079"/>
              <a:gd name="connsiteY8418" fmla="*/ 363660 h 3960315"/>
              <a:gd name="connsiteX8419" fmla="*/ 1591707 w 3121079"/>
              <a:gd name="connsiteY8419" fmla="*/ 396304 h 3960315"/>
              <a:gd name="connsiteX8420" fmla="*/ 1604226 w 3121079"/>
              <a:gd name="connsiteY8420" fmla="*/ 370220 h 3960315"/>
              <a:gd name="connsiteX8421" fmla="*/ 1609232 w 3121079"/>
              <a:gd name="connsiteY8421" fmla="*/ 360963 h 3960315"/>
              <a:gd name="connsiteX8422" fmla="*/ 1647301 w 3121079"/>
              <a:gd name="connsiteY8422" fmla="*/ 333100 h 3960315"/>
              <a:gd name="connsiteX8423" fmla="*/ 1655801 w 3121079"/>
              <a:gd name="connsiteY8423" fmla="*/ 332977 h 3960315"/>
              <a:gd name="connsiteX8424" fmla="*/ 1570823 w 3121079"/>
              <a:gd name="connsiteY8424" fmla="*/ 319211 h 3960315"/>
              <a:gd name="connsiteX8425" fmla="*/ 1566083 w 3121079"/>
              <a:gd name="connsiteY8425" fmla="*/ 320983 h 3960315"/>
              <a:gd name="connsiteX8426" fmla="*/ 1570823 w 3121079"/>
              <a:gd name="connsiteY8426" fmla="*/ 319211 h 3960315"/>
              <a:gd name="connsiteX8427" fmla="*/ 1186280 w 3121079"/>
              <a:gd name="connsiteY8427" fmla="*/ 315040 h 3960315"/>
              <a:gd name="connsiteX8428" fmla="*/ 1210889 w 3121079"/>
              <a:gd name="connsiteY8428" fmla="*/ 319649 h 3960315"/>
              <a:gd name="connsiteX8429" fmla="*/ 1241330 w 3121079"/>
              <a:gd name="connsiteY8429" fmla="*/ 331062 h 3960315"/>
              <a:gd name="connsiteX8430" fmla="*/ 1260228 w 3121079"/>
              <a:gd name="connsiteY8430" fmla="*/ 348239 h 3960315"/>
              <a:gd name="connsiteX8431" fmla="*/ 1236339 w 3121079"/>
              <a:gd name="connsiteY8431" fmla="*/ 348513 h 3960315"/>
              <a:gd name="connsiteX8432" fmla="*/ 1238204 w 3121079"/>
              <a:gd name="connsiteY8432" fmla="*/ 341337 h 3960315"/>
              <a:gd name="connsiteX8433" fmla="*/ 1231702 w 3121079"/>
              <a:gd name="connsiteY8433" fmla="*/ 344167 h 3960315"/>
              <a:gd name="connsiteX8434" fmla="*/ 1229660 w 3121079"/>
              <a:gd name="connsiteY8434" fmla="*/ 339142 h 3960315"/>
              <a:gd name="connsiteX8435" fmla="*/ 1204994 w 3121079"/>
              <a:gd name="connsiteY8435" fmla="*/ 336974 h 3960315"/>
              <a:gd name="connsiteX8436" fmla="*/ 1181348 w 3121079"/>
              <a:gd name="connsiteY8436" fmla="*/ 330188 h 3960315"/>
              <a:gd name="connsiteX8437" fmla="*/ 1184442 w 3121079"/>
              <a:gd name="connsiteY8437" fmla="*/ 326694 h 3960315"/>
              <a:gd name="connsiteX8438" fmla="*/ 1174474 w 3121079"/>
              <a:gd name="connsiteY8438" fmla="*/ 350309 h 3960315"/>
              <a:gd name="connsiteX8439" fmla="*/ 1177272 w 3121079"/>
              <a:gd name="connsiteY8439" fmla="*/ 358015 h 3960315"/>
              <a:gd name="connsiteX8440" fmla="*/ 1183535 w 3121079"/>
              <a:gd name="connsiteY8440" fmla="*/ 375451 h 3960315"/>
              <a:gd name="connsiteX8441" fmla="*/ 1213258 w 3121079"/>
              <a:gd name="connsiteY8441" fmla="*/ 390373 h 3960315"/>
              <a:gd name="connsiteX8442" fmla="*/ 1227231 w 3121079"/>
              <a:gd name="connsiteY8442" fmla="*/ 382415 h 3960315"/>
              <a:gd name="connsiteX8443" fmla="*/ 1253790 w 3121079"/>
              <a:gd name="connsiteY8443" fmla="*/ 373493 h 3960315"/>
              <a:gd name="connsiteX8444" fmla="*/ 1295554 w 3121079"/>
              <a:gd name="connsiteY8444" fmla="*/ 419761 h 3960315"/>
              <a:gd name="connsiteX8445" fmla="*/ 1293248 w 3121079"/>
              <a:gd name="connsiteY8445" fmla="*/ 525815 h 3960315"/>
              <a:gd name="connsiteX8446" fmla="*/ 1277512 w 3121079"/>
              <a:gd name="connsiteY8446" fmla="*/ 558869 h 3960315"/>
              <a:gd name="connsiteX8447" fmla="*/ 1269686 w 3121079"/>
              <a:gd name="connsiteY8447" fmla="*/ 595392 h 3960315"/>
              <a:gd name="connsiteX8448" fmla="*/ 1258252 w 3121079"/>
              <a:gd name="connsiteY8448" fmla="*/ 610016 h 3960315"/>
              <a:gd name="connsiteX8449" fmla="*/ 1261283 w 3121079"/>
              <a:gd name="connsiteY8449" fmla="*/ 617113 h 3960315"/>
              <a:gd name="connsiteX8450" fmla="*/ 1266761 w 3121079"/>
              <a:gd name="connsiteY8450" fmla="*/ 612123 h 3960315"/>
              <a:gd name="connsiteX8451" fmla="*/ 1269122 w 3121079"/>
              <a:gd name="connsiteY8451" fmla="*/ 605239 h 3960315"/>
              <a:gd name="connsiteX8452" fmla="*/ 1302421 w 3121079"/>
              <a:gd name="connsiteY8452" fmla="*/ 573267 h 3960315"/>
              <a:gd name="connsiteX8453" fmla="*/ 1326935 w 3121079"/>
              <a:gd name="connsiteY8453" fmla="*/ 556720 h 3960315"/>
              <a:gd name="connsiteX8454" fmla="*/ 1326700 w 3121079"/>
              <a:gd name="connsiteY8454" fmla="*/ 553152 h 3960315"/>
              <a:gd name="connsiteX8455" fmla="*/ 1335480 w 3121079"/>
              <a:gd name="connsiteY8455" fmla="*/ 543562 h 3960315"/>
              <a:gd name="connsiteX8456" fmla="*/ 1354307 w 3121079"/>
              <a:gd name="connsiteY8456" fmla="*/ 537000 h 3960315"/>
              <a:gd name="connsiteX8457" fmla="*/ 1340285 w 3121079"/>
              <a:gd name="connsiteY8457" fmla="*/ 525496 h 3960315"/>
              <a:gd name="connsiteX8458" fmla="*/ 1329644 w 3121079"/>
              <a:gd name="connsiteY8458" fmla="*/ 522170 h 3960315"/>
              <a:gd name="connsiteX8459" fmla="*/ 1310141 w 3121079"/>
              <a:gd name="connsiteY8459" fmla="*/ 518531 h 3960315"/>
              <a:gd name="connsiteX8460" fmla="*/ 1301781 w 3121079"/>
              <a:gd name="connsiteY8460" fmla="*/ 497994 h 3960315"/>
              <a:gd name="connsiteX8461" fmla="*/ 1316798 w 3121079"/>
              <a:gd name="connsiteY8461" fmla="*/ 499682 h 3960315"/>
              <a:gd name="connsiteX8462" fmla="*/ 1338449 w 3121079"/>
              <a:gd name="connsiteY8462" fmla="*/ 508472 h 3960315"/>
              <a:gd name="connsiteX8463" fmla="*/ 1342702 w 3121079"/>
              <a:gd name="connsiteY8463" fmla="*/ 508585 h 3960315"/>
              <a:gd name="connsiteX8464" fmla="*/ 1345498 w 3121079"/>
              <a:gd name="connsiteY8464" fmla="*/ 519071 h 3960315"/>
              <a:gd name="connsiteX8465" fmla="*/ 1351703 w 3121079"/>
              <a:gd name="connsiteY8465" fmla="*/ 518986 h 3960315"/>
              <a:gd name="connsiteX8466" fmla="*/ 1351266 w 3121079"/>
              <a:gd name="connsiteY8466" fmla="*/ 511452 h 3960315"/>
              <a:gd name="connsiteX8467" fmla="*/ 1356821 w 3121079"/>
              <a:gd name="connsiteY8467" fmla="*/ 511887 h 3960315"/>
              <a:gd name="connsiteX8468" fmla="*/ 1357793 w 3121079"/>
              <a:gd name="connsiteY8468" fmla="*/ 516027 h 3960315"/>
              <a:gd name="connsiteX8469" fmla="*/ 1361313 w 3121079"/>
              <a:gd name="connsiteY8469" fmla="*/ 515868 h 3960315"/>
              <a:gd name="connsiteX8470" fmla="*/ 1367950 w 3121079"/>
              <a:gd name="connsiteY8470" fmla="*/ 519185 h 3960315"/>
              <a:gd name="connsiteX8471" fmla="*/ 1378589 w 3121079"/>
              <a:gd name="connsiteY8471" fmla="*/ 520395 h 3960315"/>
              <a:gd name="connsiteX8472" fmla="*/ 1384968 w 3121079"/>
              <a:gd name="connsiteY8472" fmla="*/ 517544 h 3960315"/>
              <a:gd name="connsiteX8473" fmla="*/ 1394657 w 3121079"/>
              <a:gd name="connsiteY8473" fmla="*/ 509921 h 3960315"/>
              <a:gd name="connsiteX8474" fmla="*/ 1405512 w 3121079"/>
              <a:gd name="connsiteY8474" fmla="*/ 506830 h 3960315"/>
              <a:gd name="connsiteX8475" fmla="*/ 1394608 w 3121079"/>
              <a:gd name="connsiteY8475" fmla="*/ 459703 h 3960315"/>
              <a:gd name="connsiteX8476" fmla="*/ 1372813 w 3121079"/>
              <a:gd name="connsiteY8476" fmla="*/ 422575 h 3960315"/>
              <a:gd name="connsiteX8477" fmla="*/ 1363522 w 3121079"/>
              <a:gd name="connsiteY8477" fmla="*/ 404525 h 3960315"/>
              <a:gd name="connsiteX8478" fmla="*/ 1375251 w 3121079"/>
              <a:gd name="connsiteY8478" fmla="*/ 402068 h 3960315"/>
              <a:gd name="connsiteX8479" fmla="*/ 1425553 w 3121079"/>
              <a:gd name="connsiteY8479" fmla="*/ 487265 h 3960315"/>
              <a:gd name="connsiteX8480" fmla="*/ 1449626 w 3121079"/>
              <a:gd name="connsiteY8480" fmla="*/ 505304 h 3960315"/>
              <a:gd name="connsiteX8481" fmla="*/ 1469453 w 3121079"/>
              <a:gd name="connsiteY8481" fmla="*/ 537399 h 3960315"/>
              <a:gd name="connsiteX8482" fmla="*/ 1462266 w 3121079"/>
              <a:gd name="connsiteY8482" fmla="*/ 539936 h 3960315"/>
              <a:gd name="connsiteX8483" fmla="*/ 1436422 w 3121079"/>
              <a:gd name="connsiteY8483" fmla="*/ 526870 h 3960315"/>
              <a:gd name="connsiteX8484" fmla="*/ 1431454 w 3121079"/>
              <a:gd name="connsiteY8484" fmla="*/ 528495 h 3960315"/>
              <a:gd name="connsiteX8485" fmla="*/ 1425014 w 3121079"/>
              <a:gd name="connsiteY8485" fmla="*/ 529374 h 3960315"/>
              <a:gd name="connsiteX8486" fmla="*/ 1410492 w 3121079"/>
              <a:gd name="connsiteY8486" fmla="*/ 534263 h 3960315"/>
              <a:gd name="connsiteX8487" fmla="*/ 1399194 w 3121079"/>
              <a:gd name="connsiteY8487" fmla="*/ 536949 h 3960315"/>
              <a:gd name="connsiteX8488" fmla="*/ 1389684 w 3121079"/>
              <a:gd name="connsiteY8488" fmla="*/ 536054 h 3960315"/>
              <a:gd name="connsiteX8489" fmla="*/ 1372135 w 3121079"/>
              <a:gd name="connsiteY8489" fmla="*/ 546860 h 3960315"/>
              <a:gd name="connsiteX8490" fmla="*/ 1366313 w 3121079"/>
              <a:gd name="connsiteY8490" fmla="*/ 554482 h 3960315"/>
              <a:gd name="connsiteX8491" fmla="*/ 1345695 w 3121079"/>
              <a:gd name="connsiteY8491" fmla="*/ 566543 h 3960315"/>
              <a:gd name="connsiteX8492" fmla="*/ 1342163 w 3121079"/>
              <a:gd name="connsiteY8492" fmla="*/ 567102 h 3960315"/>
              <a:gd name="connsiteX8493" fmla="*/ 1319612 w 3121079"/>
              <a:gd name="connsiteY8493" fmla="*/ 587990 h 3960315"/>
              <a:gd name="connsiteX8494" fmla="*/ 1312644 w 3121079"/>
              <a:gd name="connsiteY8494" fmla="*/ 594584 h 3960315"/>
              <a:gd name="connsiteX8495" fmla="*/ 1289238 w 3121079"/>
              <a:gd name="connsiteY8495" fmla="*/ 621035 h 3960315"/>
              <a:gd name="connsiteX8496" fmla="*/ 1275774 w 3121079"/>
              <a:gd name="connsiteY8496" fmla="*/ 636088 h 3960315"/>
              <a:gd name="connsiteX8497" fmla="*/ 1263426 w 3121079"/>
              <a:gd name="connsiteY8497" fmla="*/ 634724 h 3960315"/>
              <a:gd name="connsiteX8498" fmla="*/ 1257910 w 3121079"/>
              <a:gd name="connsiteY8498" fmla="*/ 631799 h 3960315"/>
              <a:gd name="connsiteX8499" fmla="*/ 1270327 w 3121079"/>
              <a:gd name="connsiteY8499" fmla="*/ 643027 h 3960315"/>
              <a:gd name="connsiteX8500" fmla="*/ 1222896 w 3121079"/>
              <a:gd name="connsiteY8500" fmla="*/ 755777 h 3960315"/>
              <a:gd name="connsiteX8501" fmla="*/ 1219602 w 3121079"/>
              <a:gd name="connsiteY8501" fmla="*/ 754350 h 3960315"/>
              <a:gd name="connsiteX8502" fmla="*/ 1212878 w 3121079"/>
              <a:gd name="connsiteY8502" fmla="*/ 750957 h 3960315"/>
              <a:gd name="connsiteX8503" fmla="*/ 1209196 w 3121079"/>
              <a:gd name="connsiteY8503" fmla="*/ 739476 h 3960315"/>
              <a:gd name="connsiteX8504" fmla="*/ 1218391 w 3121079"/>
              <a:gd name="connsiteY8504" fmla="*/ 731419 h 3960315"/>
              <a:gd name="connsiteX8505" fmla="*/ 1215636 w 3121079"/>
              <a:gd name="connsiteY8505" fmla="*/ 726077 h 3960315"/>
              <a:gd name="connsiteX8506" fmla="*/ 1227802 w 3121079"/>
              <a:gd name="connsiteY8506" fmla="*/ 677125 h 3960315"/>
              <a:gd name="connsiteX8507" fmla="*/ 1249589 w 3121079"/>
              <a:gd name="connsiteY8507" fmla="*/ 639907 h 3960315"/>
              <a:gd name="connsiteX8508" fmla="*/ 1254391 w 3121079"/>
              <a:gd name="connsiteY8508" fmla="*/ 626203 h 3960315"/>
              <a:gd name="connsiteX8509" fmla="*/ 1243741 w 3121079"/>
              <a:gd name="connsiteY8509" fmla="*/ 632926 h 3960315"/>
              <a:gd name="connsiteX8510" fmla="*/ 1235560 w 3121079"/>
              <a:gd name="connsiteY8510" fmla="*/ 630932 h 3960315"/>
              <a:gd name="connsiteX8511" fmla="*/ 1239744 w 3121079"/>
              <a:gd name="connsiteY8511" fmla="*/ 619163 h 3960315"/>
              <a:gd name="connsiteX8512" fmla="*/ 1242498 w 3121079"/>
              <a:gd name="connsiteY8512" fmla="*/ 614812 h 3960315"/>
              <a:gd name="connsiteX8513" fmla="*/ 1245937 w 3121079"/>
              <a:gd name="connsiteY8513" fmla="*/ 598469 h 3960315"/>
              <a:gd name="connsiteX8514" fmla="*/ 1248626 w 3121079"/>
              <a:gd name="connsiteY8514" fmla="*/ 592992 h 3960315"/>
              <a:gd name="connsiteX8515" fmla="*/ 1261320 w 3121079"/>
              <a:gd name="connsiteY8515" fmla="*/ 563178 h 3960315"/>
              <a:gd name="connsiteX8516" fmla="*/ 1280314 w 3121079"/>
              <a:gd name="connsiteY8516" fmla="*/ 495762 h 3960315"/>
              <a:gd name="connsiteX8517" fmla="*/ 1275708 w 3121079"/>
              <a:gd name="connsiteY8517" fmla="*/ 410164 h 3960315"/>
              <a:gd name="connsiteX8518" fmla="*/ 1255574 w 3121079"/>
              <a:gd name="connsiteY8518" fmla="*/ 402433 h 3960315"/>
              <a:gd name="connsiteX8519" fmla="*/ 1246354 w 3121079"/>
              <a:gd name="connsiteY8519" fmla="*/ 397569 h 3960315"/>
              <a:gd name="connsiteX8520" fmla="*/ 1222421 w 3121079"/>
              <a:gd name="connsiteY8520" fmla="*/ 416303 h 3960315"/>
              <a:gd name="connsiteX8521" fmla="*/ 1211989 w 3121079"/>
              <a:gd name="connsiteY8521" fmla="*/ 421565 h 3960315"/>
              <a:gd name="connsiteX8522" fmla="*/ 1144745 w 3121079"/>
              <a:gd name="connsiteY8522" fmla="*/ 484404 h 3960315"/>
              <a:gd name="connsiteX8523" fmla="*/ 1134455 w 3121079"/>
              <a:gd name="connsiteY8523" fmla="*/ 489641 h 3960315"/>
              <a:gd name="connsiteX8524" fmla="*/ 1127698 w 3121079"/>
              <a:gd name="connsiteY8524" fmla="*/ 502815 h 3960315"/>
              <a:gd name="connsiteX8525" fmla="*/ 1126276 w 3121079"/>
              <a:gd name="connsiteY8525" fmla="*/ 509916 h 3960315"/>
              <a:gd name="connsiteX8526" fmla="*/ 1122062 w 3121079"/>
              <a:gd name="connsiteY8526" fmla="*/ 521369 h 3960315"/>
              <a:gd name="connsiteX8527" fmla="*/ 1111479 w 3121079"/>
              <a:gd name="connsiteY8527" fmla="*/ 535653 h 3960315"/>
              <a:gd name="connsiteX8528" fmla="*/ 1104081 w 3121079"/>
              <a:gd name="connsiteY8528" fmla="*/ 546580 h 3960315"/>
              <a:gd name="connsiteX8529" fmla="*/ 1104218 w 3121079"/>
              <a:gd name="connsiteY8529" fmla="*/ 556284 h 3960315"/>
              <a:gd name="connsiteX8530" fmla="*/ 1098336 w 3121079"/>
              <a:gd name="connsiteY8530" fmla="*/ 562505 h 3960315"/>
              <a:gd name="connsiteX8531" fmla="*/ 1100731 w 3121079"/>
              <a:gd name="connsiteY8531" fmla="*/ 573847 h 3960315"/>
              <a:gd name="connsiteX8532" fmla="*/ 1096560 w 3121079"/>
              <a:gd name="connsiteY8532" fmla="*/ 575237 h 3960315"/>
              <a:gd name="connsiteX8533" fmla="*/ 1094456 w 3121079"/>
              <a:gd name="connsiteY8533" fmla="*/ 574374 h 3960315"/>
              <a:gd name="connsiteX8534" fmla="*/ 1089672 w 3121079"/>
              <a:gd name="connsiteY8534" fmla="*/ 588607 h 3960315"/>
              <a:gd name="connsiteX8535" fmla="*/ 1093773 w 3121079"/>
              <a:gd name="connsiteY8535" fmla="*/ 596205 h 3960315"/>
              <a:gd name="connsiteX8536" fmla="*/ 1087569 w 3121079"/>
              <a:gd name="connsiteY8536" fmla="*/ 617015 h 3960315"/>
              <a:gd name="connsiteX8537" fmla="*/ 1080146 w 3121079"/>
              <a:gd name="connsiteY8537" fmla="*/ 636131 h 3960315"/>
              <a:gd name="connsiteX8538" fmla="*/ 1065238 w 3121079"/>
              <a:gd name="connsiteY8538" fmla="*/ 656166 h 3960315"/>
              <a:gd name="connsiteX8539" fmla="*/ 1061878 w 3121079"/>
              <a:gd name="connsiteY8539" fmla="*/ 662197 h 3960315"/>
              <a:gd name="connsiteX8540" fmla="*/ 1064203 w 3121079"/>
              <a:gd name="connsiteY8540" fmla="*/ 669090 h 3960315"/>
              <a:gd name="connsiteX8541" fmla="*/ 1062838 w 3121079"/>
              <a:gd name="connsiteY8541" fmla="*/ 687663 h 3960315"/>
              <a:gd name="connsiteX8542" fmla="*/ 1062988 w 3121079"/>
              <a:gd name="connsiteY8542" fmla="*/ 697493 h 3960315"/>
              <a:gd name="connsiteX8543" fmla="*/ 1062505 w 3121079"/>
              <a:gd name="connsiteY8543" fmla="*/ 697662 h 3960315"/>
              <a:gd name="connsiteX8544" fmla="*/ 1060890 w 3121079"/>
              <a:gd name="connsiteY8544" fmla="*/ 708018 h 3960315"/>
              <a:gd name="connsiteX8545" fmla="*/ 1057344 w 3121079"/>
              <a:gd name="connsiteY8545" fmla="*/ 711131 h 3960315"/>
              <a:gd name="connsiteX8546" fmla="*/ 1056364 w 3121079"/>
              <a:gd name="connsiteY8546" fmla="*/ 717193 h 3960315"/>
              <a:gd name="connsiteX8547" fmla="*/ 1053234 w 3121079"/>
              <a:gd name="connsiteY8547" fmla="*/ 724288 h 3960315"/>
              <a:gd name="connsiteX8548" fmla="*/ 1049017 w 3121079"/>
              <a:gd name="connsiteY8548" fmla="*/ 743888 h 3960315"/>
              <a:gd name="connsiteX8549" fmla="*/ 1033200 w 3121079"/>
              <a:gd name="connsiteY8549" fmla="*/ 760425 h 3960315"/>
              <a:gd name="connsiteX8550" fmla="*/ 1029515 w 3121079"/>
              <a:gd name="connsiteY8550" fmla="*/ 748458 h 3960315"/>
              <a:gd name="connsiteX8551" fmla="*/ 1020216 w 3121079"/>
              <a:gd name="connsiteY8551" fmla="*/ 729576 h 3960315"/>
              <a:gd name="connsiteX8552" fmla="*/ 1003465 w 3121079"/>
              <a:gd name="connsiteY8552" fmla="*/ 718237 h 3960315"/>
              <a:gd name="connsiteX8553" fmla="*/ 999006 w 3121079"/>
              <a:gd name="connsiteY8553" fmla="*/ 727199 h 3960315"/>
              <a:gd name="connsiteX8554" fmla="*/ 995363 w 3121079"/>
              <a:gd name="connsiteY8554" fmla="*/ 747374 h 3960315"/>
              <a:gd name="connsiteX8555" fmla="*/ 992328 w 3121079"/>
              <a:gd name="connsiteY8555" fmla="*/ 774374 h 3960315"/>
              <a:gd name="connsiteX8556" fmla="*/ 1004289 w 3121079"/>
              <a:gd name="connsiteY8556" fmla="*/ 810611 h 3960315"/>
              <a:gd name="connsiteX8557" fmla="*/ 1019036 w 3121079"/>
              <a:gd name="connsiteY8557" fmla="*/ 862320 h 3960315"/>
              <a:gd name="connsiteX8558" fmla="*/ 1008852 w 3121079"/>
              <a:gd name="connsiteY8558" fmla="*/ 875439 h 3960315"/>
              <a:gd name="connsiteX8559" fmla="*/ 1003478 w 3121079"/>
              <a:gd name="connsiteY8559" fmla="*/ 863696 h 3960315"/>
              <a:gd name="connsiteX8560" fmla="*/ 1001086 w 3121079"/>
              <a:gd name="connsiteY8560" fmla="*/ 861571 h 3960315"/>
              <a:gd name="connsiteX8561" fmla="*/ 987902 w 3121079"/>
              <a:gd name="connsiteY8561" fmla="*/ 819353 h 3960315"/>
              <a:gd name="connsiteX8562" fmla="*/ 981808 w 3121079"/>
              <a:gd name="connsiteY8562" fmla="*/ 819595 h 3960315"/>
              <a:gd name="connsiteX8563" fmla="*/ 980039 w 3121079"/>
              <a:gd name="connsiteY8563" fmla="*/ 810775 h 3960315"/>
              <a:gd name="connsiteX8564" fmla="*/ 973264 w 3121079"/>
              <a:gd name="connsiteY8564" fmla="*/ 789139 h 3960315"/>
              <a:gd name="connsiteX8565" fmla="*/ 973959 w 3121079"/>
              <a:gd name="connsiteY8565" fmla="*/ 785147 h 3960315"/>
              <a:gd name="connsiteX8566" fmla="*/ 973397 w 3121079"/>
              <a:gd name="connsiteY8566" fmla="*/ 750931 h 3960315"/>
              <a:gd name="connsiteX8567" fmla="*/ 977257 w 3121079"/>
              <a:gd name="connsiteY8567" fmla="*/ 722285 h 3960315"/>
              <a:gd name="connsiteX8568" fmla="*/ 980197 w 3121079"/>
              <a:gd name="connsiteY8568" fmla="*/ 720033 h 3960315"/>
              <a:gd name="connsiteX8569" fmla="*/ 981873 w 3121079"/>
              <a:gd name="connsiteY8569" fmla="*/ 712650 h 3960315"/>
              <a:gd name="connsiteX8570" fmla="*/ 1002180 w 3121079"/>
              <a:gd name="connsiteY8570" fmla="*/ 688242 h 3960315"/>
              <a:gd name="connsiteX8571" fmla="*/ 1010129 w 3121079"/>
              <a:gd name="connsiteY8571" fmla="*/ 692383 h 3960315"/>
              <a:gd name="connsiteX8572" fmla="*/ 1018786 w 3121079"/>
              <a:gd name="connsiteY8572" fmla="*/ 702012 h 3960315"/>
              <a:gd name="connsiteX8573" fmla="*/ 1027203 w 3121079"/>
              <a:gd name="connsiteY8573" fmla="*/ 706907 h 3960315"/>
              <a:gd name="connsiteX8574" fmla="*/ 1033701 w 3121079"/>
              <a:gd name="connsiteY8574" fmla="*/ 714287 h 3960315"/>
              <a:gd name="connsiteX8575" fmla="*/ 1037978 w 3121079"/>
              <a:gd name="connsiteY8575" fmla="*/ 721800 h 3960315"/>
              <a:gd name="connsiteX8576" fmla="*/ 1045405 w 3121079"/>
              <a:gd name="connsiteY8576" fmla="*/ 710659 h 3960315"/>
              <a:gd name="connsiteX8577" fmla="*/ 1043255 w 3121079"/>
              <a:gd name="connsiteY8577" fmla="*/ 686459 h 3960315"/>
              <a:gd name="connsiteX8578" fmla="*/ 1049296 w 3121079"/>
              <a:gd name="connsiteY8578" fmla="*/ 681548 h 3960315"/>
              <a:gd name="connsiteX8579" fmla="*/ 1044047 w 3121079"/>
              <a:gd name="connsiteY8579" fmla="*/ 648110 h 3960315"/>
              <a:gd name="connsiteX8580" fmla="*/ 1002743 w 3121079"/>
              <a:gd name="connsiteY8580" fmla="*/ 487082 h 3960315"/>
              <a:gd name="connsiteX8581" fmla="*/ 994925 w 3121079"/>
              <a:gd name="connsiteY8581" fmla="*/ 471901 h 3960315"/>
              <a:gd name="connsiteX8582" fmla="*/ 988865 w 3121079"/>
              <a:gd name="connsiteY8582" fmla="*/ 469612 h 3960315"/>
              <a:gd name="connsiteX8583" fmla="*/ 981610 w 3121079"/>
              <a:gd name="connsiteY8583" fmla="*/ 457008 h 3960315"/>
              <a:gd name="connsiteX8584" fmla="*/ 978233 w 3121079"/>
              <a:gd name="connsiteY8584" fmla="*/ 454360 h 3960315"/>
              <a:gd name="connsiteX8585" fmla="*/ 967928 w 3121079"/>
              <a:gd name="connsiteY8585" fmla="*/ 447807 h 3960315"/>
              <a:gd name="connsiteX8586" fmla="*/ 938865 w 3121079"/>
              <a:gd name="connsiteY8586" fmla="*/ 444439 h 3960315"/>
              <a:gd name="connsiteX8587" fmla="*/ 932084 w 3121079"/>
              <a:gd name="connsiteY8587" fmla="*/ 457550 h 3960315"/>
              <a:gd name="connsiteX8588" fmla="*/ 930019 w 3121079"/>
              <a:gd name="connsiteY8588" fmla="*/ 463120 h 3960315"/>
              <a:gd name="connsiteX8589" fmla="*/ 920927 w 3121079"/>
              <a:gd name="connsiteY8589" fmla="*/ 468032 h 3960315"/>
              <a:gd name="connsiteX8590" fmla="*/ 919339 w 3121079"/>
              <a:gd name="connsiteY8590" fmla="*/ 503877 h 3960315"/>
              <a:gd name="connsiteX8591" fmla="*/ 911073 w 3121079"/>
              <a:gd name="connsiteY8591" fmla="*/ 518674 h 3960315"/>
              <a:gd name="connsiteX8592" fmla="*/ 908799 w 3121079"/>
              <a:gd name="connsiteY8592" fmla="*/ 525374 h 3960315"/>
              <a:gd name="connsiteX8593" fmla="*/ 905419 w 3121079"/>
              <a:gd name="connsiteY8593" fmla="*/ 565393 h 3960315"/>
              <a:gd name="connsiteX8594" fmla="*/ 907990 w 3121079"/>
              <a:gd name="connsiteY8594" fmla="*/ 573270 h 3960315"/>
              <a:gd name="connsiteX8595" fmla="*/ 923521 w 3121079"/>
              <a:gd name="connsiteY8595" fmla="*/ 619010 h 3960315"/>
              <a:gd name="connsiteX8596" fmla="*/ 947194 w 3121079"/>
              <a:gd name="connsiteY8596" fmla="*/ 693062 h 3960315"/>
              <a:gd name="connsiteX8597" fmla="*/ 943855 w 3121079"/>
              <a:gd name="connsiteY8597" fmla="*/ 687882 h 3960315"/>
              <a:gd name="connsiteX8598" fmla="*/ 939379 w 3121079"/>
              <a:gd name="connsiteY8598" fmla="*/ 681588 h 3960315"/>
              <a:gd name="connsiteX8599" fmla="*/ 887774 w 3121079"/>
              <a:gd name="connsiteY8599" fmla="*/ 569894 h 3960315"/>
              <a:gd name="connsiteX8600" fmla="*/ 883526 w 3121079"/>
              <a:gd name="connsiteY8600" fmla="*/ 556767 h 3960315"/>
              <a:gd name="connsiteX8601" fmla="*/ 885153 w 3121079"/>
              <a:gd name="connsiteY8601" fmla="*/ 535514 h 3960315"/>
              <a:gd name="connsiteX8602" fmla="*/ 907048 w 3121079"/>
              <a:gd name="connsiteY8602" fmla="*/ 457855 h 3960315"/>
              <a:gd name="connsiteX8603" fmla="*/ 914099 w 3121079"/>
              <a:gd name="connsiteY8603" fmla="*/ 440096 h 3960315"/>
              <a:gd name="connsiteX8604" fmla="*/ 930134 w 3121079"/>
              <a:gd name="connsiteY8604" fmla="*/ 420660 h 3960315"/>
              <a:gd name="connsiteX8605" fmla="*/ 957779 w 3121079"/>
              <a:gd name="connsiteY8605" fmla="*/ 417892 h 3960315"/>
              <a:gd name="connsiteX8606" fmla="*/ 972328 w 3121079"/>
              <a:gd name="connsiteY8606" fmla="*/ 425018 h 3960315"/>
              <a:gd name="connsiteX8607" fmla="*/ 979597 w 3121079"/>
              <a:gd name="connsiteY8607" fmla="*/ 432719 h 3960315"/>
              <a:gd name="connsiteX8608" fmla="*/ 1003496 w 3121079"/>
              <a:gd name="connsiteY8608" fmla="*/ 460055 h 3960315"/>
              <a:gd name="connsiteX8609" fmla="*/ 998557 w 3121079"/>
              <a:gd name="connsiteY8609" fmla="*/ 458497 h 3960315"/>
              <a:gd name="connsiteX8610" fmla="*/ 1006471 w 3121079"/>
              <a:gd name="connsiteY8610" fmla="*/ 462215 h 3960315"/>
              <a:gd name="connsiteX8611" fmla="*/ 1009581 w 3121079"/>
              <a:gd name="connsiteY8611" fmla="*/ 467445 h 3960315"/>
              <a:gd name="connsiteX8612" fmla="*/ 1021874 w 3121079"/>
              <a:gd name="connsiteY8612" fmla="*/ 480090 h 3960315"/>
              <a:gd name="connsiteX8613" fmla="*/ 1066196 w 3121079"/>
              <a:gd name="connsiteY8613" fmla="*/ 631383 h 3960315"/>
              <a:gd name="connsiteX8614" fmla="*/ 1072330 w 3121079"/>
              <a:gd name="connsiteY8614" fmla="*/ 598784 h 3960315"/>
              <a:gd name="connsiteX8615" fmla="*/ 1076395 w 3121079"/>
              <a:gd name="connsiteY8615" fmla="*/ 585467 h 3960315"/>
              <a:gd name="connsiteX8616" fmla="*/ 1081861 w 3121079"/>
              <a:gd name="connsiteY8616" fmla="*/ 574738 h 3960315"/>
              <a:gd name="connsiteX8617" fmla="*/ 1079112 w 3121079"/>
              <a:gd name="connsiteY8617" fmla="*/ 569459 h 3960315"/>
              <a:gd name="connsiteX8618" fmla="*/ 1102113 w 3121079"/>
              <a:gd name="connsiteY8618" fmla="*/ 521974 h 3960315"/>
              <a:gd name="connsiteX8619" fmla="*/ 1105809 w 3121079"/>
              <a:gd name="connsiteY8619" fmla="*/ 521252 h 3960315"/>
              <a:gd name="connsiteX8620" fmla="*/ 1107887 w 3121079"/>
              <a:gd name="connsiteY8620" fmla="*/ 522434 h 3960315"/>
              <a:gd name="connsiteX8621" fmla="*/ 1106406 w 3121079"/>
              <a:gd name="connsiteY8621" fmla="*/ 521134 h 3960315"/>
              <a:gd name="connsiteX8622" fmla="*/ 1106763 w 3121079"/>
              <a:gd name="connsiteY8622" fmla="*/ 520452 h 3960315"/>
              <a:gd name="connsiteX8623" fmla="*/ 1105888 w 3121079"/>
              <a:gd name="connsiteY8623" fmla="*/ 520685 h 3960315"/>
              <a:gd name="connsiteX8624" fmla="*/ 1102177 w 3121079"/>
              <a:gd name="connsiteY8624" fmla="*/ 505726 h 3960315"/>
              <a:gd name="connsiteX8625" fmla="*/ 1104471 w 3121079"/>
              <a:gd name="connsiteY8625" fmla="*/ 501119 h 3960315"/>
              <a:gd name="connsiteX8626" fmla="*/ 1113947 w 3121079"/>
              <a:gd name="connsiteY8626" fmla="*/ 497467 h 3960315"/>
              <a:gd name="connsiteX8627" fmla="*/ 1115725 w 3121079"/>
              <a:gd name="connsiteY8627" fmla="*/ 490407 h 3960315"/>
              <a:gd name="connsiteX8628" fmla="*/ 1129235 w 3121079"/>
              <a:gd name="connsiteY8628" fmla="*/ 466784 h 3960315"/>
              <a:gd name="connsiteX8629" fmla="*/ 1130537 w 3121079"/>
              <a:gd name="connsiteY8629" fmla="*/ 459477 h 3960315"/>
              <a:gd name="connsiteX8630" fmla="*/ 1175740 w 3121079"/>
              <a:gd name="connsiteY8630" fmla="*/ 421504 h 3960315"/>
              <a:gd name="connsiteX8631" fmla="*/ 1182242 w 3121079"/>
              <a:gd name="connsiteY8631" fmla="*/ 404424 h 3960315"/>
              <a:gd name="connsiteX8632" fmla="*/ 1182223 w 3121079"/>
              <a:gd name="connsiteY8632" fmla="*/ 404423 h 3960315"/>
              <a:gd name="connsiteX8633" fmla="*/ 1182220 w 3121079"/>
              <a:gd name="connsiteY8633" fmla="*/ 404413 h 3960315"/>
              <a:gd name="connsiteX8634" fmla="*/ 1176065 w 3121079"/>
              <a:gd name="connsiteY8634" fmla="*/ 395313 h 3960315"/>
              <a:gd name="connsiteX8635" fmla="*/ 1161929 w 3121079"/>
              <a:gd name="connsiteY8635" fmla="*/ 375941 h 3960315"/>
              <a:gd name="connsiteX8636" fmla="*/ 1159929 w 3121079"/>
              <a:gd name="connsiteY8636" fmla="*/ 369006 h 3960315"/>
              <a:gd name="connsiteX8637" fmla="*/ 1156924 w 3121079"/>
              <a:gd name="connsiteY8637" fmla="*/ 345136 h 3960315"/>
              <a:gd name="connsiteX8638" fmla="*/ 1158498 w 3121079"/>
              <a:gd name="connsiteY8638" fmla="*/ 329735 h 3960315"/>
              <a:gd name="connsiteX8639" fmla="*/ 1163031 w 3121079"/>
              <a:gd name="connsiteY8639" fmla="*/ 322832 h 3960315"/>
              <a:gd name="connsiteX8640" fmla="*/ 1186280 w 3121079"/>
              <a:gd name="connsiteY8640" fmla="*/ 315040 h 3960315"/>
              <a:gd name="connsiteX8641" fmla="*/ 653529 w 3121079"/>
              <a:gd name="connsiteY8641" fmla="*/ 298437 h 3960315"/>
              <a:gd name="connsiteX8642" fmla="*/ 648699 w 3121079"/>
              <a:gd name="connsiteY8642" fmla="*/ 300036 h 3960315"/>
              <a:gd name="connsiteX8643" fmla="*/ 653529 w 3121079"/>
              <a:gd name="connsiteY8643" fmla="*/ 298437 h 3960315"/>
              <a:gd name="connsiteX8644" fmla="*/ 800406 w 3121079"/>
              <a:gd name="connsiteY8644" fmla="*/ 290581 h 3960315"/>
              <a:gd name="connsiteX8645" fmla="*/ 802986 w 3121079"/>
              <a:gd name="connsiteY8645" fmla="*/ 294269 h 3960315"/>
              <a:gd name="connsiteX8646" fmla="*/ 800406 w 3121079"/>
              <a:gd name="connsiteY8646" fmla="*/ 290581 h 3960315"/>
              <a:gd name="connsiteX8647" fmla="*/ 951851 w 3121079"/>
              <a:gd name="connsiteY8647" fmla="*/ 288499 h 3960315"/>
              <a:gd name="connsiteX8648" fmla="*/ 952593 w 3121079"/>
              <a:gd name="connsiteY8648" fmla="*/ 290954 h 3960315"/>
              <a:gd name="connsiteX8649" fmla="*/ 951851 w 3121079"/>
              <a:gd name="connsiteY8649" fmla="*/ 288499 h 3960315"/>
              <a:gd name="connsiteX8650" fmla="*/ 959444 w 3121079"/>
              <a:gd name="connsiteY8650" fmla="*/ 283746 h 3960315"/>
              <a:gd name="connsiteX8651" fmla="*/ 957056 w 3121079"/>
              <a:gd name="connsiteY8651" fmla="*/ 288096 h 3960315"/>
              <a:gd name="connsiteX8652" fmla="*/ 966693 w 3121079"/>
              <a:gd name="connsiteY8652" fmla="*/ 284900 h 3960315"/>
              <a:gd name="connsiteX8653" fmla="*/ 959444 w 3121079"/>
              <a:gd name="connsiteY8653" fmla="*/ 283746 h 3960315"/>
              <a:gd name="connsiteX8654" fmla="*/ 1544314 w 3121079"/>
              <a:gd name="connsiteY8654" fmla="*/ 281845 h 3960315"/>
              <a:gd name="connsiteX8655" fmla="*/ 1541705 w 3121079"/>
              <a:gd name="connsiteY8655" fmla="*/ 284516 h 3960315"/>
              <a:gd name="connsiteX8656" fmla="*/ 1548102 w 3121079"/>
              <a:gd name="connsiteY8656" fmla="*/ 287704 h 3960315"/>
              <a:gd name="connsiteX8657" fmla="*/ 1544314 w 3121079"/>
              <a:gd name="connsiteY8657" fmla="*/ 281845 h 3960315"/>
              <a:gd name="connsiteX8658" fmla="*/ 1457129 w 3121079"/>
              <a:gd name="connsiteY8658" fmla="*/ 256508 h 3960315"/>
              <a:gd name="connsiteX8659" fmla="*/ 1461562 w 3121079"/>
              <a:gd name="connsiteY8659" fmla="*/ 258708 h 3960315"/>
              <a:gd name="connsiteX8660" fmla="*/ 1457129 w 3121079"/>
              <a:gd name="connsiteY8660" fmla="*/ 256508 h 3960315"/>
              <a:gd name="connsiteX8661" fmla="*/ 1263408 w 3121079"/>
              <a:gd name="connsiteY8661" fmla="*/ 237914 h 3960315"/>
              <a:gd name="connsiteX8662" fmla="*/ 1263982 w 3121079"/>
              <a:gd name="connsiteY8662" fmla="*/ 237976 h 3960315"/>
              <a:gd name="connsiteX8663" fmla="*/ 1263517 w 3121079"/>
              <a:gd name="connsiteY8663" fmla="*/ 238095 h 3960315"/>
              <a:gd name="connsiteX8664" fmla="*/ 1263408 w 3121079"/>
              <a:gd name="connsiteY8664" fmla="*/ 237914 h 3960315"/>
              <a:gd name="connsiteX8665" fmla="*/ 1260913 w 3121079"/>
              <a:gd name="connsiteY8665" fmla="*/ 234407 h 3960315"/>
              <a:gd name="connsiteX8666" fmla="*/ 1262845 w 3121079"/>
              <a:gd name="connsiteY8666" fmla="*/ 236444 h 3960315"/>
              <a:gd name="connsiteX8667" fmla="*/ 1263236 w 3121079"/>
              <a:gd name="connsiteY8667" fmla="*/ 237625 h 3960315"/>
              <a:gd name="connsiteX8668" fmla="*/ 1263409 w 3121079"/>
              <a:gd name="connsiteY8668" fmla="*/ 237917 h 3960315"/>
              <a:gd name="connsiteX8669" fmla="*/ 1261537 w 3121079"/>
              <a:gd name="connsiteY8669" fmla="*/ 238938 h 3960315"/>
              <a:gd name="connsiteX8670" fmla="*/ 1263983 w 3121079"/>
              <a:gd name="connsiteY8670" fmla="*/ 237978 h 3960315"/>
              <a:gd name="connsiteX8671" fmla="*/ 1265283 w 3121079"/>
              <a:gd name="connsiteY8671" fmla="*/ 251780 h 3960315"/>
              <a:gd name="connsiteX8672" fmla="*/ 1264581 w 3121079"/>
              <a:gd name="connsiteY8672" fmla="*/ 281046 h 3960315"/>
              <a:gd name="connsiteX8673" fmla="*/ 1264826 w 3121079"/>
              <a:gd name="connsiteY8673" fmla="*/ 298314 h 3960315"/>
              <a:gd name="connsiteX8674" fmla="*/ 1270122 w 3121079"/>
              <a:gd name="connsiteY8674" fmla="*/ 320887 h 3960315"/>
              <a:gd name="connsiteX8675" fmla="*/ 1280369 w 3121079"/>
              <a:gd name="connsiteY8675" fmla="*/ 344089 h 3960315"/>
              <a:gd name="connsiteX8676" fmla="*/ 1280369 w 3121079"/>
              <a:gd name="connsiteY8676" fmla="*/ 344090 h 3960315"/>
              <a:gd name="connsiteX8677" fmla="*/ 1280371 w 3121079"/>
              <a:gd name="connsiteY8677" fmla="*/ 344093 h 3960315"/>
              <a:gd name="connsiteX8678" fmla="*/ 1279122 w 3121079"/>
              <a:gd name="connsiteY8678" fmla="*/ 349617 h 3960315"/>
              <a:gd name="connsiteX8679" fmla="*/ 1250697 w 3121079"/>
              <a:gd name="connsiteY8679" fmla="*/ 289662 h 3960315"/>
              <a:gd name="connsiteX8680" fmla="*/ 1251074 w 3121079"/>
              <a:gd name="connsiteY8680" fmla="*/ 276942 h 3960315"/>
              <a:gd name="connsiteX8681" fmla="*/ 1247207 w 3121079"/>
              <a:gd name="connsiteY8681" fmla="*/ 276461 h 3960315"/>
              <a:gd name="connsiteX8682" fmla="*/ 1249267 w 3121079"/>
              <a:gd name="connsiteY8682" fmla="*/ 260226 h 3960315"/>
              <a:gd name="connsiteX8683" fmla="*/ 1252417 w 3121079"/>
              <a:gd name="connsiteY8683" fmla="*/ 253423 h 3960315"/>
              <a:gd name="connsiteX8684" fmla="*/ 1254748 w 3121079"/>
              <a:gd name="connsiteY8684" fmla="*/ 240514 h 3960315"/>
              <a:gd name="connsiteX8685" fmla="*/ 1260913 w 3121079"/>
              <a:gd name="connsiteY8685" fmla="*/ 234407 h 3960315"/>
              <a:gd name="connsiteX8686" fmla="*/ 1271238 w 3121079"/>
              <a:gd name="connsiteY8686" fmla="*/ 229521 h 3960315"/>
              <a:gd name="connsiteX8687" fmla="*/ 1267329 w 3121079"/>
              <a:gd name="connsiteY8687" fmla="*/ 233927 h 3960315"/>
              <a:gd name="connsiteX8688" fmla="*/ 1271238 w 3121079"/>
              <a:gd name="connsiteY8688" fmla="*/ 229521 h 3960315"/>
              <a:gd name="connsiteX8689" fmla="*/ 1522207 w 3121079"/>
              <a:gd name="connsiteY8689" fmla="*/ 224319 h 3960315"/>
              <a:gd name="connsiteX8690" fmla="*/ 1517101 w 3121079"/>
              <a:gd name="connsiteY8690" fmla="*/ 227802 h 3960315"/>
              <a:gd name="connsiteX8691" fmla="*/ 1522207 w 3121079"/>
              <a:gd name="connsiteY8691" fmla="*/ 224319 h 3960315"/>
              <a:gd name="connsiteX8692" fmla="*/ 1511782 w 3121079"/>
              <a:gd name="connsiteY8692" fmla="*/ 216066 h 3960315"/>
              <a:gd name="connsiteX8693" fmla="*/ 1511782 w 3121079"/>
              <a:gd name="connsiteY8693" fmla="*/ 216066 h 3960315"/>
              <a:gd name="connsiteX8694" fmla="*/ 699001 w 3121079"/>
              <a:gd name="connsiteY8694" fmla="*/ 214130 h 3960315"/>
              <a:gd name="connsiteX8695" fmla="*/ 698741 w 3121079"/>
              <a:gd name="connsiteY8695" fmla="*/ 216895 h 3960315"/>
              <a:gd name="connsiteX8696" fmla="*/ 699001 w 3121079"/>
              <a:gd name="connsiteY8696" fmla="*/ 214130 h 3960315"/>
              <a:gd name="connsiteX8697" fmla="*/ 1503253 w 3121079"/>
              <a:gd name="connsiteY8697" fmla="*/ 213676 h 3960315"/>
              <a:gd name="connsiteX8698" fmla="*/ 1511781 w 3121079"/>
              <a:gd name="connsiteY8698" fmla="*/ 216065 h 3960315"/>
              <a:gd name="connsiteX8699" fmla="*/ 1530060 w 3121079"/>
              <a:gd name="connsiteY8699" fmla="*/ 230185 h 3960315"/>
              <a:gd name="connsiteX8700" fmla="*/ 1543451 w 3121079"/>
              <a:gd name="connsiteY8700" fmla="*/ 244985 h 3960315"/>
              <a:gd name="connsiteX8701" fmla="*/ 1555242 w 3121079"/>
              <a:gd name="connsiteY8701" fmla="*/ 273150 h 3960315"/>
              <a:gd name="connsiteX8702" fmla="*/ 1561902 w 3121079"/>
              <a:gd name="connsiteY8702" fmla="*/ 300611 h 3960315"/>
              <a:gd name="connsiteX8703" fmla="*/ 1562803 w 3121079"/>
              <a:gd name="connsiteY8703" fmla="*/ 307068 h 3960315"/>
              <a:gd name="connsiteX8704" fmla="*/ 1595062 w 3121079"/>
              <a:gd name="connsiteY8704" fmla="*/ 265743 h 3960315"/>
              <a:gd name="connsiteX8705" fmla="*/ 1601580 w 3121079"/>
              <a:gd name="connsiteY8705" fmla="*/ 265834 h 3960315"/>
              <a:gd name="connsiteX8706" fmla="*/ 1605195 w 3121079"/>
              <a:gd name="connsiteY8706" fmla="*/ 265770 h 3960315"/>
              <a:gd name="connsiteX8707" fmla="*/ 1627107 w 3121079"/>
              <a:gd name="connsiteY8707" fmla="*/ 261064 h 3960315"/>
              <a:gd name="connsiteX8708" fmla="*/ 1662179 w 3121079"/>
              <a:gd name="connsiteY8708" fmla="*/ 300756 h 3960315"/>
              <a:gd name="connsiteX8709" fmla="*/ 1684521 w 3121079"/>
              <a:gd name="connsiteY8709" fmla="*/ 301216 h 3960315"/>
              <a:gd name="connsiteX8710" fmla="*/ 1690191 w 3121079"/>
              <a:gd name="connsiteY8710" fmla="*/ 296615 h 3960315"/>
              <a:gd name="connsiteX8711" fmla="*/ 1698917 w 3121079"/>
              <a:gd name="connsiteY8711" fmla="*/ 296773 h 3960315"/>
              <a:gd name="connsiteX8712" fmla="*/ 1714721 w 3121079"/>
              <a:gd name="connsiteY8712" fmla="*/ 300071 h 3960315"/>
              <a:gd name="connsiteX8713" fmla="*/ 1717996 w 3121079"/>
              <a:gd name="connsiteY8713" fmla="*/ 303515 h 3960315"/>
              <a:gd name="connsiteX8714" fmla="*/ 1736364 w 3121079"/>
              <a:gd name="connsiteY8714" fmla="*/ 318965 h 3960315"/>
              <a:gd name="connsiteX8715" fmla="*/ 1743517 w 3121079"/>
              <a:gd name="connsiteY8715" fmla="*/ 332560 h 3960315"/>
              <a:gd name="connsiteX8716" fmla="*/ 1736441 w 3121079"/>
              <a:gd name="connsiteY8716" fmla="*/ 332453 h 3960315"/>
              <a:gd name="connsiteX8717" fmla="*/ 1701914 w 3121079"/>
              <a:gd name="connsiteY8717" fmla="*/ 313861 h 3960315"/>
              <a:gd name="connsiteX8718" fmla="*/ 1689500 w 3121079"/>
              <a:gd name="connsiteY8718" fmla="*/ 307679 h 3960315"/>
              <a:gd name="connsiteX8719" fmla="*/ 1683422 w 3121079"/>
              <a:gd name="connsiteY8719" fmla="*/ 309709 h 3960315"/>
              <a:gd name="connsiteX8720" fmla="*/ 1682171 w 3121079"/>
              <a:gd name="connsiteY8720" fmla="*/ 308031 h 3960315"/>
              <a:gd name="connsiteX8721" fmla="*/ 1681374 w 3121079"/>
              <a:gd name="connsiteY8721" fmla="*/ 309661 h 3960315"/>
              <a:gd name="connsiteX8722" fmla="*/ 1683840 w 3121079"/>
              <a:gd name="connsiteY8722" fmla="*/ 310910 h 3960315"/>
              <a:gd name="connsiteX8723" fmla="*/ 1654208 w 3121079"/>
              <a:gd name="connsiteY8723" fmla="*/ 316900 h 3960315"/>
              <a:gd name="connsiteX8724" fmla="*/ 1599666 w 3121079"/>
              <a:gd name="connsiteY8724" fmla="*/ 289440 h 3960315"/>
              <a:gd name="connsiteX8725" fmla="*/ 1573521 w 3121079"/>
              <a:gd name="connsiteY8725" fmla="*/ 322343 h 3960315"/>
              <a:gd name="connsiteX8726" fmla="*/ 1558892 w 3121079"/>
              <a:gd name="connsiteY8726" fmla="*/ 339296 h 3960315"/>
              <a:gd name="connsiteX8727" fmla="*/ 1554613 w 3121079"/>
              <a:gd name="connsiteY8727" fmla="*/ 345115 h 3960315"/>
              <a:gd name="connsiteX8728" fmla="*/ 1555520 w 3121079"/>
              <a:gd name="connsiteY8728" fmla="*/ 351920 h 3960315"/>
              <a:gd name="connsiteX8729" fmla="*/ 1561578 w 3121079"/>
              <a:gd name="connsiteY8729" fmla="*/ 363366 h 3960315"/>
              <a:gd name="connsiteX8730" fmla="*/ 1556277 w 3121079"/>
              <a:gd name="connsiteY8730" fmla="*/ 371540 h 3960315"/>
              <a:gd name="connsiteX8731" fmla="*/ 1557899 w 3121079"/>
              <a:gd name="connsiteY8731" fmla="*/ 369360 h 3960315"/>
              <a:gd name="connsiteX8732" fmla="*/ 1556142 w 3121079"/>
              <a:gd name="connsiteY8732" fmla="*/ 371144 h 3960315"/>
              <a:gd name="connsiteX8733" fmla="*/ 1552544 w 3121079"/>
              <a:gd name="connsiteY8733" fmla="*/ 374796 h 3960315"/>
              <a:gd name="connsiteX8734" fmla="*/ 1557878 w 3121079"/>
              <a:gd name="connsiteY8734" fmla="*/ 376409 h 3960315"/>
              <a:gd name="connsiteX8735" fmla="*/ 1560768 w 3121079"/>
              <a:gd name="connsiteY8735" fmla="*/ 388857 h 3960315"/>
              <a:gd name="connsiteX8736" fmla="*/ 1548692 w 3121079"/>
              <a:gd name="connsiteY8736" fmla="*/ 403155 h 3960315"/>
              <a:gd name="connsiteX8737" fmla="*/ 1557010 w 3121079"/>
              <a:gd name="connsiteY8737" fmla="*/ 417396 h 3960315"/>
              <a:gd name="connsiteX8738" fmla="*/ 1542351 w 3121079"/>
              <a:gd name="connsiteY8738" fmla="*/ 401164 h 3960315"/>
              <a:gd name="connsiteX8739" fmla="*/ 1541369 w 3121079"/>
              <a:gd name="connsiteY8739" fmla="*/ 391765 h 3960315"/>
              <a:gd name="connsiteX8740" fmla="*/ 1548554 w 3121079"/>
              <a:gd name="connsiteY8740" fmla="*/ 360535 h 3960315"/>
              <a:gd name="connsiteX8741" fmla="*/ 1542851 w 3121079"/>
              <a:gd name="connsiteY8741" fmla="*/ 347728 h 3960315"/>
              <a:gd name="connsiteX8742" fmla="*/ 1544145 w 3121079"/>
              <a:gd name="connsiteY8742" fmla="*/ 312187 h 3960315"/>
              <a:gd name="connsiteX8743" fmla="*/ 1537822 w 3121079"/>
              <a:gd name="connsiteY8743" fmla="*/ 270466 h 3960315"/>
              <a:gd name="connsiteX8744" fmla="*/ 1533580 w 3121079"/>
              <a:gd name="connsiteY8744" fmla="*/ 268076 h 3960315"/>
              <a:gd name="connsiteX8745" fmla="*/ 1529867 w 3121079"/>
              <a:gd name="connsiteY8745" fmla="*/ 255127 h 3960315"/>
              <a:gd name="connsiteX8746" fmla="*/ 1522877 w 3121079"/>
              <a:gd name="connsiteY8746" fmla="*/ 248855 h 3960315"/>
              <a:gd name="connsiteX8747" fmla="*/ 1508962 w 3121079"/>
              <a:gd name="connsiteY8747" fmla="*/ 223755 h 3960315"/>
              <a:gd name="connsiteX8748" fmla="*/ 1475446 w 3121079"/>
              <a:gd name="connsiteY8748" fmla="*/ 246878 h 3960315"/>
              <a:gd name="connsiteX8749" fmla="*/ 1468896 w 3121079"/>
              <a:gd name="connsiteY8749" fmla="*/ 251986 h 3960315"/>
              <a:gd name="connsiteX8750" fmla="*/ 1462482 w 3121079"/>
              <a:gd name="connsiteY8750" fmla="*/ 253456 h 3960315"/>
              <a:gd name="connsiteX8751" fmla="*/ 1455296 w 3121079"/>
              <a:gd name="connsiteY8751" fmla="*/ 280032 h 3960315"/>
              <a:gd name="connsiteX8752" fmla="*/ 1463516 w 3121079"/>
              <a:gd name="connsiteY8752" fmla="*/ 327904 h 3960315"/>
              <a:gd name="connsiteX8753" fmla="*/ 1454129 w 3121079"/>
              <a:gd name="connsiteY8753" fmla="*/ 337731 h 3960315"/>
              <a:gd name="connsiteX8754" fmla="*/ 1448067 w 3121079"/>
              <a:gd name="connsiteY8754" fmla="*/ 331167 h 3960315"/>
              <a:gd name="connsiteX8755" fmla="*/ 1435291 w 3121079"/>
              <a:gd name="connsiteY8755" fmla="*/ 316245 h 3960315"/>
              <a:gd name="connsiteX8756" fmla="*/ 1435290 w 3121079"/>
              <a:gd name="connsiteY8756" fmla="*/ 316242 h 3960315"/>
              <a:gd name="connsiteX8757" fmla="*/ 1434844 w 3121079"/>
              <a:gd name="connsiteY8757" fmla="*/ 305995 h 3960315"/>
              <a:gd name="connsiteX8758" fmla="*/ 1441869 w 3121079"/>
              <a:gd name="connsiteY8758" fmla="*/ 298681 h 3960315"/>
              <a:gd name="connsiteX8759" fmla="*/ 1437607 w 3121079"/>
              <a:gd name="connsiteY8759" fmla="*/ 295044 h 3960315"/>
              <a:gd name="connsiteX8760" fmla="*/ 1440123 w 3121079"/>
              <a:gd name="connsiteY8760" fmla="*/ 258227 h 3960315"/>
              <a:gd name="connsiteX8761" fmla="*/ 1450158 w 3121079"/>
              <a:gd name="connsiteY8761" fmla="*/ 240974 h 3960315"/>
              <a:gd name="connsiteX8762" fmla="*/ 1460093 w 3121079"/>
              <a:gd name="connsiteY8762" fmla="*/ 236181 h 3960315"/>
              <a:gd name="connsiteX8763" fmla="*/ 1467083 w 3121079"/>
              <a:gd name="connsiteY8763" fmla="*/ 231085 h 3960315"/>
              <a:gd name="connsiteX8764" fmla="*/ 1469315 w 3121079"/>
              <a:gd name="connsiteY8764" fmla="*/ 224977 h 3960315"/>
              <a:gd name="connsiteX8765" fmla="*/ 1475880 w 3121079"/>
              <a:gd name="connsiteY8765" fmla="*/ 221346 h 3960315"/>
              <a:gd name="connsiteX8766" fmla="*/ 1493659 w 3121079"/>
              <a:gd name="connsiteY8766" fmla="*/ 214094 h 3960315"/>
              <a:gd name="connsiteX8767" fmla="*/ 1503253 w 3121079"/>
              <a:gd name="connsiteY8767" fmla="*/ 213676 h 3960315"/>
              <a:gd name="connsiteX8768" fmla="*/ 1268582 w 3121079"/>
              <a:gd name="connsiteY8768" fmla="*/ 212978 h 3960315"/>
              <a:gd name="connsiteX8769" fmla="*/ 1277134 w 3121079"/>
              <a:gd name="connsiteY8769" fmla="*/ 214024 h 3960315"/>
              <a:gd name="connsiteX8770" fmla="*/ 1293334 w 3121079"/>
              <a:gd name="connsiteY8770" fmla="*/ 219381 h 3960315"/>
              <a:gd name="connsiteX8771" fmla="*/ 1301011 w 3121079"/>
              <a:gd name="connsiteY8771" fmla="*/ 224944 h 3960315"/>
              <a:gd name="connsiteX8772" fmla="*/ 1326131 w 3121079"/>
              <a:gd name="connsiteY8772" fmla="*/ 229848 h 3960315"/>
              <a:gd name="connsiteX8773" fmla="*/ 1345605 w 3121079"/>
              <a:gd name="connsiteY8773" fmla="*/ 247281 h 3960315"/>
              <a:gd name="connsiteX8774" fmla="*/ 1354541 w 3121079"/>
              <a:gd name="connsiteY8774" fmla="*/ 251812 h 3960315"/>
              <a:gd name="connsiteX8775" fmla="*/ 1361188 w 3121079"/>
              <a:gd name="connsiteY8775" fmla="*/ 255153 h 3960315"/>
              <a:gd name="connsiteX8776" fmla="*/ 1379436 w 3121079"/>
              <a:gd name="connsiteY8776" fmla="*/ 266124 h 3960315"/>
              <a:gd name="connsiteX8777" fmla="*/ 1397927 w 3121079"/>
              <a:gd name="connsiteY8777" fmla="*/ 285531 h 3960315"/>
              <a:gd name="connsiteX8778" fmla="*/ 1419789 w 3121079"/>
              <a:gd name="connsiteY8778" fmla="*/ 310594 h 3960315"/>
              <a:gd name="connsiteX8779" fmla="*/ 1421894 w 3121079"/>
              <a:gd name="connsiteY8779" fmla="*/ 314099 h 3960315"/>
              <a:gd name="connsiteX8780" fmla="*/ 1456678 w 3121079"/>
              <a:gd name="connsiteY8780" fmla="*/ 387412 h 3960315"/>
              <a:gd name="connsiteX8781" fmla="*/ 1453847 w 3121079"/>
              <a:gd name="connsiteY8781" fmla="*/ 487345 h 3960315"/>
              <a:gd name="connsiteX8782" fmla="*/ 1443437 w 3121079"/>
              <a:gd name="connsiteY8782" fmla="*/ 475818 h 3960315"/>
              <a:gd name="connsiteX8783" fmla="*/ 1447030 w 3121079"/>
              <a:gd name="connsiteY8783" fmla="*/ 471669 h 3960315"/>
              <a:gd name="connsiteX8784" fmla="*/ 1444135 w 3121079"/>
              <a:gd name="connsiteY8784" fmla="*/ 466119 h 3960315"/>
              <a:gd name="connsiteX8785" fmla="*/ 1442210 w 3121079"/>
              <a:gd name="connsiteY8785" fmla="*/ 461197 h 3960315"/>
              <a:gd name="connsiteX8786" fmla="*/ 1442508 w 3121079"/>
              <a:gd name="connsiteY8786" fmla="*/ 449094 h 3960315"/>
              <a:gd name="connsiteX8787" fmla="*/ 1438676 w 3121079"/>
              <a:gd name="connsiteY8787" fmla="*/ 382632 h 3960315"/>
              <a:gd name="connsiteX8788" fmla="*/ 1433181 w 3121079"/>
              <a:gd name="connsiteY8788" fmla="*/ 365988 h 3960315"/>
              <a:gd name="connsiteX8789" fmla="*/ 1326920 w 3121079"/>
              <a:gd name="connsiteY8789" fmla="*/ 251278 h 3960315"/>
              <a:gd name="connsiteX8790" fmla="*/ 1287000 w 3121079"/>
              <a:gd name="connsiteY8790" fmla="*/ 228204 h 3960315"/>
              <a:gd name="connsiteX8791" fmla="*/ 1264769 w 3121079"/>
              <a:gd name="connsiteY8791" fmla="*/ 226294 h 3960315"/>
              <a:gd name="connsiteX8792" fmla="*/ 1264768 w 3121079"/>
              <a:gd name="connsiteY8792" fmla="*/ 226291 h 3960315"/>
              <a:gd name="connsiteX8793" fmla="*/ 1264767 w 3121079"/>
              <a:gd name="connsiteY8793" fmla="*/ 226289 h 3960315"/>
              <a:gd name="connsiteX8794" fmla="*/ 1264768 w 3121079"/>
              <a:gd name="connsiteY8794" fmla="*/ 226291 h 3960315"/>
              <a:gd name="connsiteX8795" fmla="*/ 1268582 w 3121079"/>
              <a:gd name="connsiteY8795" fmla="*/ 212978 h 3960315"/>
              <a:gd name="connsiteX8796" fmla="*/ 944363 w 3121079"/>
              <a:gd name="connsiteY8796" fmla="*/ 190905 h 3960315"/>
              <a:gd name="connsiteX8797" fmla="*/ 943956 w 3121079"/>
              <a:gd name="connsiteY8797" fmla="*/ 192600 h 3960315"/>
              <a:gd name="connsiteX8798" fmla="*/ 942902 w 3121079"/>
              <a:gd name="connsiteY8798" fmla="*/ 191646 h 3960315"/>
              <a:gd name="connsiteX8799" fmla="*/ 888389 w 3121079"/>
              <a:gd name="connsiteY8799" fmla="*/ 181160 h 3960315"/>
              <a:gd name="connsiteX8800" fmla="*/ 887998 w 3121079"/>
              <a:gd name="connsiteY8800" fmla="*/ 182819 h 3960315"/>
              <a:gd name="connsiteX8801" fmla="*/ 886417 w 3121079"/>
              <a:gd name="connsiteY8801" fmla="*/ 181793 h 3960315"/>
              <a:gd name="connsiteX8802" fmla="*/ 888389 w 3121079"/>
              <a:gd name="connsiteY8802" fmla="*/ 181160 h 3960315"/>
              <a:gd name="connsiteX8803" fmla="*/ 893896 w 3121079"/>
              <a:gd name="connsiteY8803" fmla="*/ 180859 h 3960315"/>
              <a:gd name="connsiteX8804" fmla="*/ 890568 w 3121079"/>
              <a:gd name="connsiteY8804" fmla="*/ 184239 h 3960315"/>
              <a:gd name="connsiteX8805" fmla="*/ 893896 w 3121079"/>
              <a:gd name="connsiteY8805" fmla="*/ 180859 h 3960315"/>
              <a:gd name="connsiteX8806" fmla="*/ 862742 w 3121079"/>
              <a:gd name="connsiteY8806" fmla="*/ 153074 h 3960315"/>
              <a:gd name="connsiteX8807" fmla="*/ 859596 w 3121079"/>
              <a:gd name="connsiteY8807" fmla="*/ 154496 h 3960315"/>
              <a:gd name="connsiteX8808" fmla="*/ 861147 w 3121079"/>
              <a:gd name="connsiteY8808" fmla="*/ 159479 h 3960315"/>
              <a:gd name="connsiteX8809" fmla="*/ 862742 w 3121079"/>
              <a:gd name="connsiteY8809" fmla="*/ 153074 h 3960315"/>
              <a:gd name="connsiteX8810" fmla="*/ 725459 w 3121079"/>
              <a:gd name="connsiteY8810" fmla="*/ 142960 h 3960315"/>
              <a:gd name="connsiteX8811" fmla="*/ 703109 w 3121079"/>
              <a:gd name="connsiteY8811" fmla="*/ 189760 h 3960315"/>
              <a:gd name="connsiteX8812" fmla="*/ 712879 w 3121079"/>
              <a:gd name="connsiteY8812" fmla="*/ 202430 h 3960315"/>
              <a:gd name="connsiteX8813" fmla="*/ 709041 w 3121079"/>
              <a:gd name="connsiteY8813" fmla="*/ 227011 h 3960315"/>
              <a:gd name="connsiteX8814" fmla="*/ 709556 w 3121079"/>
              <a:gd name="connsiteY8814" fmla="*/ 229419 h 3960315"/>
              <a:gd name="connsiteX8815" fmla="*/ 710337 w 3121079"/>
              <a:gd name="connsiteY8815" fmla="*/ 232090 h 3960315"/>
              <a:gd name="connsiteX8816" fmla="*/ 710333 w 3121079"/>
              <a:gd name="connsiteY8816" fmla="*/ 232093 h 3960315"/>
              <a:gd name="connsiteX8817" fmla="*/ 710338 w 3121079"/>
              <a:gd name="connsiteY8817" fmla="*/ 232092 h 3960315"/>
              <a:gd name="connsiteX8818" fmla="*/ 710337 w 3121079"/>
              <a:gd name="connsiteY8818" fmla="*/ 232090 h 3960315"/>
              <a:gd name="connsiteX8819" fmla="*/ 710338 w 3121079"/>
              <a:gd name="connsiteY8819" fmla="*/ 232088 h 3960315"/>
              <a:gd name="connsiteX8820" fmla="*/ 705885 w 3121079"/>
              <a:gd name="connsiteY8820" fmla="*/ 245680 h 3960315"/>
              <a:gd name="connsiteX8821" fmla="*/ 707908 w 3121079"/>
              <a:gd name="connsiteY8821" fmla="*/ 251688 h 3960315"/>
              <a:gd name="connsiteX8822" fmla="*/ 710934 w 3121079"/>
              <a:gd name="connsiteY8822" fmla="*/ 254401 h 3960315"/>
              <a:gd name="connsiteX8823" fmla="*/ 717415 w 3121079"/>
              <a:gd name="connsiteY8823" fmla="*/ 287802 h 3960315"/>
              <a:gd name="connsiteX8824" fmla="*/ 724571 w 3121079"/>
              <a:gd name="connsiteY8824" fmla="*/ 307582 h 3960315"/>
              <a:gd name="connsiteX8825" fmla="*/ 732180 w 3121079"/>
              <a:gd name="connsiteY8825" fmla="*/ 318850 h 3960315"/>
              <a:gd name="connsiteX8826" fmla="*/ 729441 w 3121079"/>
              <a:gd name="connsiteY8826" fmla="*/ 324302 h 3960315"/>
              <a:gd name="connsiteX8827" fmla="*/ 730320 w 3121079"/>
              <a:gd name="connsiteY8827" fmla="*/ 330638 h 3960315"/>
              <a:gd name="connsiteX8828" fmla="*/ 735896 w 3121079"/>
              <a:gd name="connsiteY8828" fmla="*/ 327469 h 3960315"/>
              <a:gd name="connsiteX8829" fmla="*/ 751712 w 3121079"/>
              <a:gd name="connsiteY8829" fmla="*/ 349921 h 3960315"/>
              <a:gd name="connsiteX8830" fmla="*/ 760722 w 3121079"/>
              <a:gd name="connsiteY8830" fmla="*/ 363517 h 3960315"/>
              <a:gd name="connsiteX8831" fmla="*/ 759643 w 3121079"/>
              <a:gd name="connsiteY8831" fmla="*/ 353335 h 3960315"/>
              <a:gd name="connsiteX8832" fmla="*/ 759405 w 3121079"/>
              <a:gd name="connsiteY8832" fmla="*/ 341219 h 3960315"/>
              <a:gd name="connsiteX8833" fmla="*/ 758220 w 3121079"/>
              <a:gd name="connsiteY8833" fmla="*/ 330409 h 3960315"/>
              <a:gd name="connsiteX8834" fmla="*/ 756130 w 3121079"/>
              <a:gd name="connsiteY8834" fmla="*/ 323483 h 3960315"/>
              <a:gd name="connsiteX8835" fmla="*/ 753070 w 3121079"/>
              <a:gd name="connsiteY8835" fmla="*/ 266225 h 3960315"/>
              <a:gd name="connsiteX8836" fmla="*/ 758564 w 3121079"/>
              <a:gd name="connsiteY8836" fmla="*/ 281684 h 3960315"/>
              <a:gd name="connsiteX8837" fmla="*/ 763876 w 3121079"/>
              <a:gd name="connsiteY8837" fmla="*/ 282743 h 3960315"/>
              <a:gd name="connsiteX8838" fmla="*/ 767706 w 3121079"/>
              <a:gd name="connsiteY8838" fmla="*/ 308175 h 3960315"/>
              <a:gd name="connsiteX8839" fmla="*/ 773741 w 3121079"/>
              <a:gd name="connsiteY8839" fmla="*/ 328682 h 3960315"/>
              <a:gd name="connsiteX8840" fmla="*/ 774857 w 3121079"/>
              <a:gd name="connsiteY8840" fmla="*/ 338761 h 3960315"/>
              <a:gd name="connsiteX8841" fmla="*/ 782512 w 3121079"/>
              <a:gd name="connsiteY8841" fmla="*/ 372695 h 3960315"/>
              <a:gd name="connsiteX8842" fmla="*/ 793665 w 3121079"/>
              <a:gd name="connsiteY8842" fmla="*/ 374197 h 3960315"/>
              <a:gd name="connsiteX8843" fmla="*/ 821900 w 3121079"/>
              <a:gd name="connsiteY8843" fmla="*/ 353957 h 3960315"/>
              <a:gd name="connsiteX8844" fmla="*/ 827132 w 3121079"/>
              <a:gd name="connsiteY8844" fmla="*/ 336014 h 3960315"/>
              <a:gd name="connsiteX8845" fmla="*/ 855480 w 3121079"/>
              <a:gd name="connsiteY8845" fmla="*/ 318301 h 3960315"/>
              <a:gd name="connsiteX8846" fmla="*/ 862705 w 3121079"/>
              <a:gd name="connsiteY8846" fmla="*/ 320083 h 3960315"/>
              <a:gd name="connsiteX8847" fmla="*/ 866757 w 3121079"/>
              <a:gd name="connsiteY8847" fmla="*/ 311724 h 3960315"/>
              <a:gd name="connsiteX8848" fmla="*/ 888190 w 3121079"/>
              <a:gd name="connsiteY8848" fmla="*/ 293714 h 3960315"/>
              <a:gd name="connsiteX8849" fmla="*/ 930327 w 3121079"/>
              <a:gd name="connsiteY8849" fmla="*/ 244430 h 3960315"/>
              <a:gd name="connsiteX8850" fmla="*/ 935759 w 3121079"/>
              <a:gd name="connsiteY8850" fmla="*/ 237354 h 3960315"/>
              <a:gd name="connsiteX8851" fmla="*/ 936169 w 3121079"/>
              <a:gd name="connsiteY8851" fmla="*/ 233019 h 3960315"/>
              <a:gd name="connsiteX8852" fmla="*/ 941482 w 3121079"/>
              <a:gd name="connsiteY8852" fmla="*/ 229626 h 3960315"/>
              <a:gd name="connsiteX8853" fmla="*/ 932700 w 3121079"/>
              <a:gd name="connsiteY8853" fmla="*/ 213779 h 3960315"/>
              <a:gd name="connsiteX8854" fmla="*/ 877751 w 3121079"/>
              <a:gd name="connsiteY8854" fmla="*/ 248480 h 3960315"/>
              <a:gd name="connsiteX8855" fmla="*/ 858543 w 3121079"/>
              <a:gd name="connsiteY8855" fmla="*/ 271114 h 3960315"/>
              <a:gd name="connsiteX8856" fmla="*/ 827841 w 3121079"/>
              <a:gd name="connsiteY8856" fmla="*/ 300480 h 3960315"/>
              <a:gd name="connsiteX8857" fmla="*/ 817756 w 3121079"/>
              <a:gd name="connsiteY8857" fmla="*/ 320385 h 3960315"/>
              <a:gd name="connsiteX8858" fmla="*/ 799918 w 3121079"/>
              <a:gd name="connsiteY8858" fmla="*/ 353250 h 3960315"/>
              <a:gd name="connsiteX8859" fmla="*/ 797516 w 3121079"/>
              <a:gd name="connsiteY8859" fmla="*/ 301611 h 3960315"/>
              <a:gd name="connsiteX8860" fmla="*/ 794737 w 3121079"/>
              <a:gd name="connsiteY8860" fmla="*/ 298378 h 3960315"/>
              <a:gd name="connsiteX8861" fmla="*/ 798630 w 3121079"/>
              <a:gd name="connsiteY8861" fmla="*/ 290764 h 3960315"/>
              <a:gd name="connsiteX8862" fmla="*/ 794039 w 3121079"/>
              <a:gd name="connsiteY8862" fmla="*/ 275420 h 3960315"/>
              <a:gd name="connsiteX8863" fmla="*/ 792437 w 3121079"/>
              <a:gd name="connsiteY8863" fmla="*/ 270699 h 3960315"/>
              <a:gd name="connsiteX8864" fmla="*/ 793230 w 3121079"/>
              <a:gd name="connsiteY8864" fmla="*/ 243956 h 3960315"/>
              <a:gd name="connsiteX8865" fmla="*/ 792353 w 3121079"/>
              <a:gd name="connsiteY8865" fmla="*/ 242398 h 3960315"/>
              <a:gd name="connsiteX8866" fmla="*/ 787856 w 3121079"/>
              <a:gd name="connsiteY8866" fmla="*/ 234471 h 3960315"/>
              <a:gd name="connsiteX8867" fmla="*/ 725459 w 3121079"/>
              <a:gd name="connsiteY8867" fmla="*/ 142960 h 3960315"/>
              <a:gd name="connsiteX8868" fmla="*/ 715862 w 3121079"/>
              <a:gd name="connsiteY8868" fmla="*/ 129968 h 3960315"/>
              <a:gd name="connsiteX8869" fmla="*/ 715944 w 3121079"/>
              <a:gd name="connsiteY8869" fmla="*/ 130071 h 3960315"/>
              <a:gd name="connsiteX8870" fmla="*/ 715936 w 3121079"/>
              <a:gd name="connsiteY8870" fmla="*/ 130076 h 3960315"/>
              <a:gd name="connsiteX8871" fmla="*/ 715937 w 3121079"/>
              <a:gd name="connsiteY8871" fmla="*/ 130077 h 3960315"/>
              <a:gd name="connsiteX8872" fmla="*/ 715276 w 3121079"/>
              <a:gd name="connsiteY8872" fmla="*/ 130527 h 3960315"/>
              <a:gd name="connsiteX8873" fmla="*/ 715858 w 3121079"/>
              <a:gd name="connsiteY8873" fmla="*/ 129969 h 3960315"/>
              <a:gd name="connsiteX8874" fmla="*/ 934368 w 3121079"/>
              <a:gd name="connsiteY8874" fmla="*/ 121700 h 3960315"/>
              <a:gd name="connsiteX8875" fmla="*/ 932777 w 3121079"/>
              <a:gd name="connsiteY8875" fmla="*/ 132547 h 3960315"/>
              <a:gd name="connsiteX8876" fmla="*/ 939297 w 3121079"/>
              <a:gd name="connsiteY8876" fmla="*/ 123477 h 3960315"/>
              <a:gd name="connsiteX8877" fmla="*/ 934368 w 3121079"/>
              <a:gd name="connsiteY8877" fmla="*/ 121700 h 3960315"/>
              <a:gd name="connsiteX8878" fmla="*/ 887470 w 3121079"/>
              <a:gd name="connsiteY8878" fmla="*/ 119244 h 3960315"/>
              <a:gd name="connsiteX8879" fmla="*/ 889431 w 3121079"/>
              <a:gd name="connsiteY8879" fmla="*/ 122298 h 3960315"/>
              <a:gd name="connsiteX8880" fmla="*/ 883905 w 3121079"/>
              <a:gd name="connsiteY8880" fmla="*/ 124687 h 3960315"/>
              <a:gd name="connsiteX8881" fmla="*/ 882295 w 3121079"/>
              <a:gd name="connsiteY8881" fmla="*/ 127596 h 3960315"/>
              <a:gd name="connsiteX8882" fmla="*/ 882294 w 3121079"/>
              <a:gd name="connsiteY8882" fmla="*/ 127595 h 3960315"/>
              <a:gd name="connsiteX8883" fmla="*/ 882294 w 3121079"/>
              <a:gd name="connsiteY8883" fmla="*/ 127597 h 3960315"/>
              <a:gd name="connsiteX8884" fmla="*/ 882295 w 3121079"/>
              <a:gd name="connsiteY8884" fmla="*/ 127596 h 3960315"/>
              <a:gd name="connsiteX8885" fmla="*/ 886618 w 3121079"/>
              <a:gd name="connsiteY8885" fmla="*/ 128907 h 3960315"/>
              <a:gd name="connsiteX8886" fmla="*/ 878526 w 3121079"/>
              <a:gd name="connsiteY8886" fmla="*/ 143489 h 3960315"/>
              <a:gd name="connsiteX8887" fmla="*/ 871699 w 3121079"/>
              <a:gd name="connsiteY8887" fmla="*/ 146411 h 3960315"/>
              <a:gd name="connsiteX8888" fmla="*/ 874135 w 3121079"/>
              <a:gd name="connsiteY8888" fmla="*/ 149266 h 3960315"/>
              <a:gd name="connsiteX8889" fmla="*/ 867504 w 3121079"/>
              <a:gd name="connsiteY8889" fmla="*/ 158487 h 3960315"/>
              <a:gd name="connsiteX8890" fmla="*/ 863541 w 3121079"/>
              <a:gd name="connsiteY8890" fmla="*/ 166737 h 3960315"/>
              <a:gd name="connsiteX8891" fmla="*/ 852016 w 3121079"/>
              <a:gd name="connsiteY8891" fmla="*/ 185882 h 3960315"/>
              <a:gd name="connsiteX8892" fmla="*/ 847410 w 3121079"/>
              <a:gd name="connsiteY8892" fmla="*/ 191114 h 3960315"/>
              <a:gd name="connsiteX8893" fmla="*/ 844979 w 3121079"/>
              <a:gd name="connsiteY8893" fmla="*/ 195803 h 3960315"/>
              <a:gd name="connsiteX8894" fmla="*/ 844400 w 3121079"/>
              <a:gd name="connsiteY8894" fmla="*/ 201632 h 3960315"/>
              <a:gd name="connsiteX8895" fmla="*/ 829435 w 3121079"/>
              <a:gd name="connsiteY8895" fmla="*/ 237068 h 3960315"/>
              <a:gd name="connsiteX8896" fmla="*/ 824360 w 3121079"/>
              <a:gd name="connsiteY8896" fmla="*/ 256760 h 3960315"/>
              <a:gd name="connsiteX8897" fmla="*/ 818200 w 3121079"/>
              <a:gd name="connsiteY8897" fmla="*/ 259218 h 3960315"/>
              <a:gd name="connsiteX8898" fmla="*/ 820282 w 3121079"/>
              <a:gd name="connsiteY8898" fmla="*/ 264295 h 3960315"/>
              <a:gd name="connsiteX8899" fmla="*/ 823217 w 3121079"/>
              <a:gd name="connsiteY8899" fmla="*/ 269042 h 3960315"/>
              <a:gd name="connsiteX8900" fmla="*/ 820942 w 3121079"/>
              <a:gd name="connsiteY8900" fmla="*/ 275811 h 3960315"/>
              <a:gd name="connsiteX8901" fmla="*/ 817748 w 3121079"/>
              <a:gd name="connsiteY8901" fmla="*/ 282301 h 3960315"/>
              <a:gd name="connsiteX8902" fmla="*/ 807616 w 3121079"/>
              <a:gd name="connsiteY8902" fmla="*/ 268131 h 3960315"/>
              <a:gd name="connsiteX8903" fmla="*/ 809131 w 3121079"/>
              <a:gd name="connsiteY8903" fmla="*/ 256792 h 3960315"/>
              <a:gd name="connsiteX8904" fmla="*/ 824995 w 3121079"/>
              <a:gd name="connsiteY8904" fmla="*/ 216377 h 3960315"/>
              <a:gd name="connsiteX8905" fmla="*/ 825607 w 3121079"/>
              <a:gd name="connsiteY8905" fmla="*/ 209961 h 3960315"/>
              <a:gd name="connsiteX8906" fmla="*/ 824850 w 3121079"/>
              <a:gd name="connsiteY8906" fmla="*/ 204110 h 3960315"/>
              <a:gd name="connsiteX8907" fmla="*/ 843025 w 3121079"/>
              <a:gd name="connsiteY8907" fmla="*/ 165764 h 3960315"/>
              <a:gd name="connsiteX8908" fmla="*/ 848435 w 3121079"/>
              <a:gd name="connsiteY8908" fmla="*/ 160600 h 3960315"/>
              <a:gd name="connsiteX8909" fmla="*/ 861535 w 3121079"/>
              <a:gd name="connsiteY8909" fmla="*/ 142225 h 3960315"/>
              <a:gd name="connsiteX8910" fmla="*/ 866760 w 3121079"/>
              <a:gd name="connsiteY8910" fmla="*/ 135634 h 3960315"/>
              <a:gd name="connsiteX8911" fmla="*/ 876214 w 3121079"/>
              <a:gd name="connsiteY8911" fmla="*/ 128664 h 3960315"/>
              <a:gd name="connsiteX8912" fmla="*/ 887470 w 3121079"/>
              <a:gd name="connsiteY8912" fmla="*/ 119244 h 3960315"/>
              <a:gd name="connsiteX8913" fmla="*/ 977717 w 3121079"/>
              <a:gd name="connsiteY8913" fmla="*/ 114827 h 3960315"/>
              <a:gd name="connsiteX8914" fmla="*/ 978026 w 3121079"/>
              <a:gd name="connsiteY8914" fmla="*/ 115419 h 3960315"/>
              <a:gd name="connsiteX8915" fmla="*/ 978031 w 3121079"/>
              <a:gd name="connsiteY8915" fmla="*/ 115427 h 3960315"/>
              <a:gd name="connsiteX8916" fmla="*/ 978030 w 3121079"/>
              <a:gd name="connsiteY8916" fmla="*/ 115428 h 3960315"/>
              <a:gd name="connsiteX8917" fmla="*/ 976762 w 3121079"/>
              <a:gd name="connsiteY8917" fmla="*/ 115433 h 3960315"/>
              <a:gd name="connsiteX8918" fmla="*/ 976761 w 3121079"/>
              <a:gd name="connsiteY8918" fmla="*/ 115433 h 3960315"/>
              <a:gd name="connsiteX8919" fmla="*/ 602280 w 3121079"/>
              <a:gd name="connsiteY8919" fmla="*/ 70895 h 3960315"/>
              <a:gd name="connsiteX8920" fmla="*/ 619983 w 3121079"/>
              <a:gd name="connsiteY8920" fmla="*/ 79617 h 3960315"/>
              <a:gd name="connsiteX8921" fmla="*/ 639044 w 3121079"/>
              <a:gd name="connsiteY8921" fmla="*/ 97323 h 3960315"/>
              <a:gd name="connsiteX8922" fmla="*/ 642026 w 3121079"/>
              <a:gd name="connsiteY8922" fmla="*/ 103490 h 3960315"/>
              <a:gd name="connsiteX8923" fmla="*/ 653778 w 3121079"/>
              <a:gd name="connsiteY8923" fmla="*/ 113071 h 3960315"/>
              <a:gd name="connsiteX8924" fmla="*/ 664254 w 3121079"/>
              <a:gd name="connsiteY8924" fmla="*/ 123974 h 3960315"/>
              <a:gd name="connsiteX8925" fmla="*/ 671117 w 3121079"/>
              <a:gd name="connsiteY8925" fmla="*/ 135338 h 3960315"/>
              <a:gd name="connsiteX8926" fmla="*/ 657888 w 3121079"/>
              <a:gd name="connsiteY8926" fmla="*/ 135422 h 3960315"/>
              <a:gd name="connsiteX8927" fmla="*/ 648595 w 3121079"/>
              <a:gd name="connsiteY8927" fmla="*/ 124323 h 3960315"/>
              <a:gd name="connsiteX8928" fmla="*/ 637835 w 3121079"/>
              <a:gd name="connsiteY8928" fmla="*/ 116978 h 3960315"/>
              <a:gd name="connsiteX8929" fmla="*/ 617620 w 3121079"/>
              <a:gd name="connsiteY8929" fmla="*/ 96127 h 3960315"/>
              <a:gd name="connsiteX8930" fmla="*/ 605538 w 3121079"/>
              <a:gd name="connsiteY8930" fmla="*/ 100974 h 3960315"/>
              <a:gd name="connsiteX8931" fmla="*/ 603184 w 3121079"/>
              <a:gd name="connsiteY8931" fmla="*/ 113838 h 3960315"/>
              <a:gd name="connsiteX8932" fmla="*/ 604644 w 3121079"/>
              <a:gd name="connsiteY8932" fmla="*/ 120533 h 3960315"/>
              <a:gd name="connsiteX8933" fmla="*/ 617328 w 3121079"/>
              <a:gd name="connsiteY8933" fmla="*/ 203633 h 3960315"/>
              <a:gd name="connsiteX8934" fmla="*/ 619095 w 3121079"/>
              <a:gd name="connsiteY8934" fmla="*/ 208609 h 3960315"/>
              <a:gd name="connsiteX8935" fmla="*/ 622251 w 3121079"/>
              <a:gd name="connsiteY8935" fmla="*/ 214158 h 3960315"/>
              <a:gd name="connsiteX8936" fmla="*/ 623504 w 3121079"/>
              <a:gd name="connsiteY8936" fmla="*/ 224238 h 3960315"/>
              <a:gd name="connsiteX8937" fmla="*/ 649194 w 3121079"/>
              <a:gd name="connsiteY8937" fmla="*/ 277949 h 3960315"/>
              <a:gd name="connsiteX8938" fmla="*/ 674328 w 3121079"/>
              <a:gd name="connsiteY8938" fmla="*/ 312716 h 3960315"/>
              <a:gd name="connsiteX8939" fmla="*/ 684399 w 3121079"/>
              <a:gd name="connsiteY8939" fmla="*/ 342012 h 3960315"/>
              <a:gd name="connsiteX8940" fmla="*/ 677880 w 3121079"/>
              <a:gd name="connsiteY8940" fmla="*/ 338535 h 3960315"/>
              <a:gd name="connsiteX8941" fmla="*/ 651370 w 3121079"/>
              <a:gd name="connsiteY8941" fmla="*/ 315472 h 3960315"/>
              <a:gd name="connsiteX8942" fmla="*/ 619936 w 3121079"/>
              <a:gd name="connsiteY8942" fmla="*/ 269569 h 3960315"/>
              <a:gd name="connsiteX8943" fmla="*/ 565356 w 3121079"/>
              <a:gd name="connsiteY8943" fmla="*/ 222177 h 3960315"/>
              <a:gd name="connsiteX8944" fmla="*/ 551556 w 3121079"/>
              <a:gd name="connsiteY8944" fmla="*/ 267827 h 3960315"/>
              <a:gd name="connsiteX8945" fmla="*/ 552643 w 3121079"/>
              <a:gd name="connsiteY8945" fmla="*/ 272402 h 3960315"/>
              <a:gd name="connsiteX8946" fmla="*/ 554348 w 3121079"/>
              <a:gd name="connsiteY8946" fmla="*/ 279309 h 3960315"/>
              <a:gd name="connsiteX8947" fmla="*/ 568752 w 3121079"/>
              <a:gd name="connsiteY8947" fmla="*/ 294247 h 3960315"/>
              <a:gd name="connsiteX8948" fmla="*/ 614339 w 3121079"/>
              <a:gd name="connsiteY8948" fmla="*/ 332969 h 3960315"/>
              <a:gd name="connsiteX8949" fmla="*/ 629275 w 3121079"/>
              <a:gd name="connsiteY8949" fmla="*/ 338326 h 3960315"/>
              <a:gd name="connsiteX8950" fmla="*/ 633475 w 3121079"/>
              <a:gd name="connsiteY8950" fmla="*/ 339148 h 3960315"/>
              <a:gd name="connsiteX8951" fmla="*/ 657505 w 3121079"/>
              <a:gd name="connsiteY8951" fmla="*/ 347147 h 3960315"/>
              <a:gd name="connsiteX8952" fmla="*/ 693790 w 3121079"/>
              <a:gd name="connsiteY8952" fmla="*/ 364772 h 3960315"/>
              <a:gd name="connsiteX8953" fmla="*/ 703939 w 3121079"/>
              <a:gd name="connsiteY8953" fmla="*/ 366682 h 3960315"/>
              <a:gd name="connsiteX8954" fmla="*/ 707883 w 3121079"/>
              <a:gd name="connsiteY8954" fmla="*/ 371817 h 3960315"/>
              <a:gd name="connsiteX8955" fmla="*/ 715071 w 3121079"/>
              <a:gd name="connsiteY8955" fmla="*/ 377051 h 3960315"/>
              <a:gd name="connsiteX8956" fmla="*/ 713230 w 3121079"/>
              <a:gd name="connsiteY8956" fmla="*/ 377805 h 3960315"/>
              <a:gd name="connsiteX8957" fmla="*/ 717213 w 3121079"/>
              <a:gd name="connsiteY8957" fmla="*/ 376693 h 3960315"/>
              <a:gd name="connsiteX8958" fmla="*/ 725820 w 3121079"/>
              <a:gd name="connsiteY8958" fmla="*/ 383658 h 3960315"/>
              <a:gd name="connsiteX8959" fmla="*/ 726756 w 3121079"/>
              <a:gd name="connsiteY8959" fmla="*/ 387409 h 3960315"/>
              <a:gd name="connsiteX8960" fmla="*/ 714224 w 3121079"/>
              <a:gd name="connsiteY8960" fmla="*/ 393341 h 3960315"/>
              <a:gd name="connsiteX8961" fmla="*/ 706697 w 3121079"/>
              <a:gd name="connsiteY8961" fmla="*/ 385550 h 3960315"/>
              <a:gd name="connsiteX8962" fmla="*/ 687560 w 3121079"/>
              <a:gd name="connsiteY8962" fmla="*/ 383278 h 3960315"/>
              <a:gd name="connsiteX8963" fmla="*/ 677367 w 3121079"/>
              <a:gd name="connsiteY8963" fmla="*/ 381227 h 3960315"/>
              <a:gd name="connsiteX8964" fmla="*/ 644120 w 3121079"/>
              <a:gd name="connsiteY8964" fmla="*/ 374385 h 3960315"/>
              <a:gd name="connsiteX8965" fmla="*/ 637259 w 3121079"/>
              <a:gd name="connsiteY8965" fmla="*/ 369892 h 3960315"/>
              <a:gd name="connsiteX8966" fmla="*/ 614931 w 3121079"/>
              <a:gd name="connsiteY8966" fmla="*/ 370118 h 3960315"/>
              <a:gd name="connsiteX8967" fmla="*/ 594318 w 3121079"/>
              <a:gd name="connsiteY8967" fmla="*/ 374059 h 3960315"/>
              <a:gd name="connsiteX8968" fmla="*/ 587787 w 3121079"/>
              <a:gd name="connsiteY8968" fmla="*/ 386927 h 3960315"/>
              <a:gd name="connsiteX8969" fmla="*/ 593325 w 3121079"/>
              <a:gd name="connsiteY8969" fmla="*/ 390473 h 3960315"/>
              <a:gd name="connsiteX8970" fmla="*/ 601159 w 3121079"/>
              <a:gd name="connsiteY8970" fmla="*/ 393557 h 3960315"/>
              <a:gd name="connsiteX8971" fmla="*/ 632043 w 3121079"/>
              <a:gd name="connsiteY8971" fmla="*/ 404911 h 3960315"/>
              <a:gd name="connsiteX8972" fmla="*/ 676140 w 3121079"/>
              <a:gd name="connsiteY8972" fmla="*/ 416632 h 3960315"/>
              <a:gd name="connsiteX8973" fmla="*/ 691433 w 3121079"/>
              <a:gd name="connsiteY8973" fmla="*/ 419604 h 3960315"/>
              <a:gd name="connsiteX8974" fmla="*/ 695097 w 3121079"/>
              <a:gd name="connsiteY8974" fmla="*/ 421524 h 3960315"/>
              <a:gd name="connsiteX8975" fmla="*/ 701197 w 3121079"/>
              <a:gd name="connsiteY8975" fmla="*/ 432539 h 3960315"/>
              <a:gd name="connsiteX8976" fmla="*/ 671607 w 3121079"/>
              <a:gd name="connsiteY8976" fmla="*/ 445075 h 3960315"/>
              <a:gd name="connsiteX8977" fmla="*/ 661923 w 3121079"/>
              <a:gd name="connsiteY8977" fmla="*/ 443061 h 3960315"/>
              <a:gd name="connsiteX8978" fmla="*/ 659325 w 3121079"/>
              <a:gd name="connsiteY8978" fmla="*/ 442368 h 3960315"/>
              <a:gd name="connsiteX8979" fmla="*/ 643990 w 3121079"/>
              <a:gd name="connsiteY8979" fmla="*/ 449302 h 3960315"/>
              <a:gd name="connsiteX8980" fmla="*/ 609974 w 3121079"/>
              <a:gd name="connsiteY8980" fmla="*/ 460633 h 3960315"/>
              <a:gd name="connsiteX8981" fmla="*/ 614572 w 3121079"/>
              <a:gd name="connsiteY8981" fmla="*/ 455412 h 3960315"/>
              <a:gd name="connsiteX8982" fmla="*/ 608046 w 3121079"/>
              <a:gd name="connsiteY8982" fmla="*/ 458834 h 3960315"/>
              <a:gd name="connsiteX8983" fmla="*/ 601002 w 3121079"/>
              <a:gd name="connsiteY8983" fmla="*/ 466275 h 3960315"/>
              <a:gd name="connsiteX8984" fmla="*/ 586145 w 3121079"/>
              <a:gd name="connsiteY8984" fmla="*/ 470911 h 3960315"/>
              <a:gd name="connsiteX8985" fmla="*/ 584217 w 3121079"/>
              <a:gd name="connsiteY8985" fmla="*/ 466634 h 3960315"/>
              <a:gd name="connsiteX8986" fmla="*/ 584827 w 3121079"/>
              <a:gd name="connsiteY8986" fmla="*/ 466324 h 3960315"/>
              <a:gd name="connsiteX8987" fmla="*/ 585443 w 3121079"/>
              <a:gd name="connsiteY8987" fmla="*/ 464536 h 3960315"/>
              <a:gd name="connsiteX8988" fmla="*/ 584122 w 3121079"/>
              <a:gd name="connsiteY8988" fmla="*/ 465378 h 3960315"/>
              <a:gd name="connsiteX8989" fmla="*/ 584111 w 3121079"/>
              <a:gd name="connsiteY8989" fmla="*/ 465373 h 3960315"/>
              <a:gd name="connsiteX8990" fmla="*/ 583535 w 3121079"/>
              <a:gd name="connsiteY8990" fmla="*/ 466117 h 3960315"/>
              <a:gd name="connsiteX8991" fmla="*/ 583543 w 3121079"/>
              <a:gd name="connsiteY8991" fmla="*/ 466123 h 3960315"/>
              <a:gd name="connsiteX8992" fmla="*/ 583540 w 3121079"/>
              <a:gd name="connsiteY8992" fmla="*/ 466126 h 3960315"/>
              <a:gd name="connsiteX8993" fmla="*/ 582610 w 3121079"/>
              <a:gd name="connsiteY8993" fmla="*/ 467151 h 3960315"/>
              <a:gd name="connsiteX8994" fmla="*/ 569905 w 3121079"/>
              <a:gd name="connsiteY8994" fmla="*/ 479501 h 3960315"/>
              <a:gd name="connsiteX8995" fmla="*/ 514516 w 3121079"/>
              <a:gd name="connsiteY8995" fmla="*/ 503549 h 3960315"/>
              <a:gd name="connsiteX8996" fmla="*/ 516453 w 3121079"/>
              <a:gd name="connsiteY8996" fmla="*/ 498922 h 3960315"/>
              <a:gd name="connsiteX8997" fmla="*/ 512478 w 3121079"/>
              <a:gd name="connsiteY8997" fmla="*/ 502957 h 3960315"/>
              <a:gd name="connsiteX8998" fmla="*/ 506644 w 3121079"/>
              <a:gd name="connsiteY8998" fmla="*/ 509351 h 3960315"/>
              <a:gd name="connsiteX8999" fmla="*/ 488281 w 3121079"/>
              <a:gd name="connsiteY8999" fmla="*/ 523289 h 3960315"/>
              <a:gd name="connsiteX9000" fmla="*/ 483618 w 3121079"/>
              <a:gd name="connsiteY9000" fmla="*/ 521087 h 3960315"/>
              <a:gd name="connsiteX9001" fmla="*/ 481935 w 3121079"/>
              <a:gd name="connsiteY9001" fmla="*/ 524005 h 3960315"/>
              <a:gd name="connsiteX9002" fmla="*/ 473300 w 3121079"/>
              <a:gd name="connsiteY9002" fmla="*/ 533784 h 3960315"/>
              <a:gd name="connsiteX9003" fmla="*/ 476353 w 3121079"/>
              <a:gd name="connsiteY9003" fmla="*/ 559767 h 3960315"/>
              <a:gd name="connsiteX9004" fmla="*/ 486099 w 3121079"/>
              <a:gd name="connsiteY9004" fmla="*/ 556622 h 3960315"/>
              <a:gd name="connsiteX9005" fmla="*/ 552592 w 3121079"/>
              <a:gd name="connsiteY9005" fmla="*/ 544805 h 3960315"/>
              <a:gd name="connsiteX9006" fmla="*/ 569841 w 3121079"/>
              <a:gd name="connsiteY9006" fmla="*/ 545082 h 3960315"/>
              <a:gd name="connsiteX9007" fmla="*/ 568988 w 3121079"/>
              <a:gd name="connsiteY9007" fmla="*/ 547199 h 3960315"/>
              <a:gd name="connsiteX9008" fmla="*/ 575370 w 3121079"/>
              <a:gd name="connsiteY9008" fmla="*/ 553444 h 3960315"/>
              <a:gd name="connsiteX9009" fmla="*/ 569696 w 3121079"/>
              <a:gd name="connsiteY9009" fmla="*/ 554733 h 3960315"/>
              <a:gd name="connsiteX9010" fmla="*/ 453871 w 3121079"/>
              <a:gd name="connsiteY9010" fmla="*/ 588851 h 3960315"/>
              <a:gd name="connsiteX9011" fmla="*/ 435484 w 3121079"/>
              <a:gd name="connsiteY9011" fmla="*/ 589789 h 3960315"/>
              <a:gd name="connsiteX9012" fmla="*/ 428782 w 3121079"/>
              <a:gd name="connsiteY9012" fmla="*/ 558038 h 3960315"/>
              <a:gd name="connsiteX9013" fmla="*/ 428787 w 3121079"/>
              <a:gd name="connsiteY9013" fmla="*/ 558036 h 3960315"/>
              <a:gd name="connsiteX9014" fmla="*/ 428782 w 3121079"/>
              <a:gd name="connsiteY9014" fmla="*/ 558029 h 3960315"/>
              <a:gd name="connsiteX9015" fmla="*/ 431062 w 3121079"/>
              <a:gd name="connsiteY9015" fmla="*/ 553267 h 3960315"/>
              <a:gd name="connsiteX9016" fmla="*/ 435295 w 3121079"/>
              <a:gd name="connsiteY9016" fmla="*/ 549257 h 3960315"/>
              <a:gd name="connsiteX9017" fmla="*/ 447677 w 3121079"/>
              <a:gd name="connsiteY9017" fmla="*/ 539593 h 3960315"/>
              <a:gd name="connsiteX9018" fmla="*/ 449288 w 3121079"/>
              <a:gd name="connsiteY9018" fmla="*/ 531004 h 3960315"/>
              <a:gd name="connsiteX9019" fmla="*/ 449294 w 3121079"/>
              <a:gd name="connsiteY9019" fmla="*/ 531009 h 3960315"/>
              <a:gd name="connsiteX9020" fmla="*/ 450015 w 3121079"/>
              <a:gd name="connsiteY9020" fmla="*/ 528352 h 3960315"/>
              <a:gd name="connsiteX9021" fmla="*/ 450335 w 3121079"/>
              <a:gd name="connsiteY9021" fmla="*/ 530606 h 3960315"/>
              <a:gd name="connsiteX9022" fmla="*/ 449312 w 3121079"/>
              <a:gd name="connsiteY9022" fmla="*/ 531026 h 3960315"/>
              <a:gd name="connsiteX9023" fmla="*/ 458185 w 3121079"/>
              <a:gd name="connsiteY9023" fmla="*/ 533420 h 3960315"/>
              <a:gd name="connsiteX9024" fmla="*/ 457408 w 3121079"/>
              <a:gd name="connsiteY9024" fmla="*/ 539091 h 3960315"/>
              <a:gd name="connsiteX9025" fmla="*/ 454323 w 3121079"/>
              <a:gd name="connsiteY9025" fmla="*/ 542578 h 3960315"/>
              <a:gd name="connsiteX9026" fmla="*/ 457408 w 3121079"/>
              <a:gd name="connsiteY9026" fmla="*/ 539091 h 3960315"/>
              <a:gd name="connsiteX9027" fmla="*/ 461231 w 3121079"/>
              <a:gd name="connsiteY9027" fmla="*/ 534459 h 3960315"/>
              <a:gd name="connsiteX9028" fmla="*/ 452972 w 3121079"/>
              <a:gd name="connsiteY9028" fmla="*/ 525635 h 3960315"/>
              <a:gd name="connsiteX9029" fmla="*/ 456797 w 3121079"/>
              <a:gd name="connsiteY9029" fmla="*/ 519786 h 3960315"/>
              <a:gd name="connsiteX9030" fmla="*/ 460991 w 3121079"/>
              <a:gd name="connsiteY9030" fmla="*/ 521576 h 3960315"/>
              <a:gd name="connsiteX9031" fmla="*/ 510644 w 3121079"/>
              <a:gd name="connsiteY9031" fmla="*/ 483285 h 3960315"/>
              <a:gd name="connsiteX9032" fmla="*/ 522018 w 3121079"/>
              <a:gd name="connsiteY9032" fmla="*/ 479300 h 3960315"/>
              <a:gd name="connsiteX9033" fmla="*/ 538363 w 3121079"/>
              <a:gd name="connsiteY9033" fmla="*/ 463001 h 3960315"/>
              <a:gd name="connsiteX9034" fmla="*/ 491768 w 3121079"/>
              <a:gd name="connsiteY9034" fmla="*/ 456207 h 3960315"/>
              <a:gd name="connsiteX9035" fmla="*/ 481134 w 3121079"/>
              <a:gd name="connsiteY9035" fmla="*/ 449711 h 3960315"/>
              <a:gd name="connsiteX9036" fmla="*/ 477205 w 3121079"/>
              <a:gd name="connsiteY9036" fmla="*/ 410825 h 3960315"/>
              <a:gd name="connsiteX9037" fmla="*/ 482047 w 3121079"/>
              <a:gd name="connsiteY9037" fmla="*/ 406328 h 3960315"/>
              <a:gd name="connsiteX9038" fmla="*/ 513646 w 3121079"/>
              <a:gd name="connsiteY9038" fmla="*/ 410540 h 3960315"/>
              <a:gd name="connsiteX9039" fmla="*/ 544703 w 3121079"/>
              <a:gd name="connsiteY9039" fmla="*/ 406880 h 3960315"/>
              <a:gd name="connsiteX9040" fmla="*/ 544872 w 3121079"/>
              <a:gd name="connsiteY9040" fmla="*/ 407372 h 3960315"/>
              <a:gd name="connsiteX9041" fmla="*/ 534574 w 3121079"/>
              <a:gd name="connsiteY9041" fmla="*/ 420960 h 3960315"/>
              <a:gd name="connsiteX9042" fmla="*/ 520392 w 3121079"/>
              <a:gd name="connsiteY9042" fmla="*/ 419933 h 3960315"/>
              <a:gd name="connsiteX9043" fmla="*/ 493597 w 3121079"/>
              <a:gd name="connsiteY9043" fmla="*/ 430734 h 3960315"/>
              <a:gd name="connsiteX9044" fmla="*/ 509224 w 3121079"/>
              <a:gd name="connsiteY9044" fmla="*/ 448463 h 3960315"/>
              <a:gd name="connsiteX9045" fmla="*/ 563233 w 3121079"/>
              <a:gd name="connsiteY9045" fmla="*/ 445926 h 3960315"/>
              <a:gd name="connsiteX9046" fmla="*/ 564697 w 3121079"/>
              <a:gd name="connsiteY9046" fmla="*/ 456172 h 3960315"/>
              <a:gd name="connsiteX9047" fmla="*/ 572566 w 3121079"/>
              <a:gd name="connsiteY9047" fmla="*/ 454696 h 3960315"/>
              <a:gd name="connsiteX9048" fmla="*/ 637470 w 3121079"/>
              <a:gd name="connsiteY9048" fmla="*/ 441647 h 3960315"/>
              <a:gd name="connsiteX9049" fmla="*/ 647552 w 3121079"/>
              <a:gd name="connsiteY9049" fmla="*/ 437024 h 3960315"/>
              <a:gd name="connsiteX9050" fmla="*/ 666884 w 3121079"/>
              <a:gd name="connsiteY9050" fmla="*/ 430505 h 3960315"/>
              <a:gd name="connsiteX9051" fmla="*/ 649761 w 3121079"/>
              <a:gd name="connsiteY9051" fmla="*/ 422825 h 3960315"/>
              <a:gd name="connsiteX9052" fmla="*/ 651538 w 3121079"/>
              <a:gd name="connsiteY9052" fmla="*/ 416640 h 3960315"/>
              <a:gd name="connsiteX9053" fmla="*/ 648890 w 3121079"/>
              <a:gd name="connsiteY9053" fmla="*/ 420392 h 3960315"/>
              <a:gd name="connsiteX9054" fmla="*/ 648402 w 3121079"/>
              <a:gd name="connsiteY9054" fmla="*/ 420562 h 3960315"/>
              <a:gd name="connsiteX9055" fmla="*/ 641512 w 3121079"/>
              <a:gd name="connsiteY9055" fmla="*/ 421735 h 3960315"/>
              <a:gd name="connsiteX9056" fmla="*/ 636047 w 3121079"/>
              <a:gd name="connsiteY9056" fmla="*/ 418996 h 3960315"/>
              <a:gd name="connsiteX9057" fmla="*/ 630908 w 3121079"/>
              <a:gd name="connsiteY9057" fmla="*/ 417992 h 3960315"/>
              <a:gd name="connsiteX9058" fmla="*/ 594993 w 3121079"/>
              <a:gd name="connsiteY9058" fmla="*/ 400855 h 3960315"/>
              <a:gd name="connsiteX9059" fmla="*/ 567330 w 3121079"/>
              <a:gd name="connsiteY9059" fmla="*/ 379310 h 3960315"/>
              <a:gd name="connsiteX9060" fmla="*/ 589817 w 3121079"/>
              <a:gd name="connsiteY9060" fmla="*/ 351028 h 3960315"/>
              <a:gd name="connsiteX9061" fmla="*/ 617207 w 3121079"/>
              <a:gd name="connsiteY9061" fmla="*/ 341806 h 3960315"/>
              <a:gd name="connsiteX9062" fmla="*/ 617044 w 3121079"/>
              <a:gd name="connsiteY9062" fmla="*/ 339218 h 3960315"/>
              <a:gd name="connsiteX9063" fmla="*/ 582214 w 3121079"/>
              <a:gd name="connsiteY9063" fmla="*/ 334346 h 3960315"/>
              <a:gd name="connsiteX9064" fmla="*/ 572379 w 3121079"/>
              <a:gd name="connsiteY9064" fmla="*/ 332463 h 3960315"/>
              <a:gd name="connsiteX9065" fmla="*/ 526296 w 3121079"/>
              <a:gd name="connsiteY9065" fmla="*/ 339995 h 3960315"/>
              <a:gd name="connsiteX9066" fmla="*/ 507301 w 3121079"/>
              <a:gd name="connsiteY9066" fmla="*/ 352837 h 3960315"/>
              <a:gd name="connsiteX9067" fmla="*/ 528661 w 3121079"/>
              <a:gd name="connsiteY9067" fmla="*/ 363495 h 3960315"/>
              <a:gd name="connsiteX9068" fmla="*/ 535530 w 3121079"/>
              <a:gd name="connsiteY9068" fmla="*/ 370901 h 3960315"/>
              <a:gd name="connsiteX9069" fmla="*/ 539648 w 3121079"/>
              <a:gd name="connsiteY9069" fmla="*/ 367945 h 3960315"/>
              <a:gd name="connsiteX9070" fmla="*/ 534674 w 3121079"/>
              <a:gd name="connsiteY9070" fmla="*/ 375158 h 3960315"/>
              <a:gd name="connsiteX9071" fmla="*/ 496414 w 3121079"/>
              <a:gd name="connsiteY9071" fmla="*/ 367660 h 3960315"/>
              <a:gd name="connsiteX9072" fmla="*/ 489547 w 3121079"/>
              <a:gd name="connsiteY9072" fmla="*/ 363188 h 3960315"/>
              <a:gd name="connsiteX9073" fmla="*/ 477837 w 3121079"/>
              <a:gd name="connsiteY9073" fmla="*/ 352179 h 3960315"/>
              <a:gd name="connsiteX9074" fmla="*/ 479027 w 3121079"/>
              <a:gd name="connsiteY9074" fmla="*/ 332096 h 3960315"/>
              <a:gd name="connsiteX9075" fmla="*/ 485111 w 3121079"/>
              <a:gd name="connsiteY9075" fmla="*/ 329210 h 3960315"/>
              <a:gd name="connsiteX9076" fmla="*/ 502783 w 3121079"/>
              <a:gd name="connsiteY9076" fmla="*/ 326254 h 3960315"/>
              <a:gd name="connsiteX9077" fmla="*/ 530925 w 3121079"/>
              <a:gd name="connsiteY9077" fmla="*/ 322177 h 3960315"/>
              <a:gd name="connsiteX9078" fmla="*/ 558479 w 3121079"/>
              <a:gd name="connsiteY9078" fmla="*/ 315598 h 3960315"/>
              <a:gd name="connsiteX9079" fmla="*/ 542861 w 3121079"/>
              <a:gd name="connsiteY9079" fmla="*/ 290039 h 3960315"/>
              <a:gd name="connsiteX9080" fmla="*/ 524123 w 3121079"/>
              <a:gd name="connsiteY9080" fmla="*/ 250114 h 3960315"/>
              <a:gd name="connsiteX9081" fmla="*/ 522685 w 3121079"/>
              <a:gd name="connsiteY9081" fmla="*/ 244732 h 3960315"/>
              <a:gd name="connsiteX9082" fmla="*/ 524609 w 3121079"/>
              <a:gd name="connsiteY9082" fmla="*/ 240260 h 3960315"/>
              <a:gd name="connsiteX9083" fmla="*/ 557601 w 3121079"/>
              <a:gd name="connsiteY9083" fmla="*/ 204798 h 3960315"/>
              <a:gd name="connsiteX9084" fmla="*/ 589308 w 3121079"/>
              <a:gd name="connsiteY9084" fmla="*/ 224042 h 3960315"/>
              <a:gd name="connsiteX9085" fmla="*/ 593250 w 3121079"/>
              <a:gd name="connsiteY9085" fmla="*/ 199805 h 3960315"/>
              <a:gd name="connsiteX9086" fmla="*/ 586566 w 3121079"/>
              <a:gd name="connsiteY9086" fmla="*/ 172290 h 3960315"/>
              <a:gd name="connsiteX9087" fmla="*/ 586289 w 3121079"/>
              <a:gd name="connsiteY9087" fmla="*/ 115714 h 3960315"/>
              <a:gd name="connsiteX9088" fmla="*/ 587813 w 3121079"/>
              <a:gd name="connsiteY9088" fmla="*/ 91910 h 3960315"/>
              <a:gd name="connsiteX9089" fmla="*/ 602280 w 3121079"/>
              <a:gd name="connsiteY9089" fmla="*/ 70895 h 3960315"/>
              <a:gd name="connsiteX9090" fmla="*/ 808102 w 3121079"/>
              <a:gd name="connsiteY9090" fmla="*/ 70455 h 3960315"/>
              <a:gd name="connsiteX9091" fmla="*/ 808102 w 3121079"/>
              <a:gd name="connsiteY9091" fmla="*/ 70457 h 3960315"/>
              <a:gd name="connsiteX9092" fmla="*/ 808101 w 3121079"/>
              <a:gd name="connsiteY9092" fmla="*/ 70455 h 3960315"/>
              <a:gd name="connsiteX9093" fmla="*/ 789140 w 3121079"/>
              <a:gd name="connsiteY9093" fmla="*/ 54913 h 3960315"/>
              <a:gd name="connsiteX9094" fmla="*/ 789098 w 3121079"/>
              <a:gd name="connsiteY9094" fmla="*/ 55164 h 3960315"/>
              <a:gd name="connsiteX9095" fmla="*/ 788637 w 3121079"/>
              <a:gd name="connsiteY9095" fmla="*/ 55090 h 3960315"/>
              <a:gd name="connsiteX9096" fmla="*/ 780983 w 3121079"/>
              <a:gd name="connsiteY9096" fmla="*/ 53872 h 3960315"/>
              <a:gd name="connsiteX9097" fmla="*/ 788637 w 3121079"/>
              <a:gd name="connsiteY9097" fmla="*/ 55090 h 3960315"/>
              <a:gd name="connsiteX9098" fmla="*/ 787233 w 3121079"/>
              <a:gd name="connsiteY9098" fmla="*/ 55585 h 3960315"/>
              <a:gd name="connsiteX9099" fmla="*/ 788860 w 3121079"/>
              <a:gd name="connsiteY9099" fmla="*/ 56583 h 3960315"/>
              <a:gd name="connsiteX9100" fmla="*/ 789098 w 3121079"/>
              <a:gd name="connsiteY9100" fmla="*/ 55164 h 3960315"/>
              <a:gd name="connsiteX9101" fmla="*/ 796796 w 3121079"/>
              <a:gd name="connsiteY9101" fmla="*/ 56389 h 3960315"/>
              <a:gd name="connsiteX9102" fmla="*/ 808101 w 3121079"/>
              <a:gd name="connsiteY9102" fmla="*/ 70455 h 3960315"/>
              <a:gd name="connsiteX9103" fmla="*/ 804236 w 3121079"/>
              <a:gd name="connsiteY9103" fmla="*/ 74536 h 3960315"/>
              <a:gd name="connsiteX9104" fmla="*/ 811693 w 3121079"/>
              <a:gd name="connsiteY9104" fmla="*/ 88181 h 3960315"/>
              <a:gd name="connsiteX9105" fmla="*/ 813493 w 3121079"/>
              <a:gd name="connsiteY9105" fmla="*/ 94320 h 3960315"/>
              <a:gd name="connsiteX9106" fmla="*/ 811084 w 3121079"/>
              <a:gd name="connsiteY9106" fmla="*/ 95133 h 3960315"/>
              <a:gd name="connsiteX9107" fmla="*/ 797809 w 3121079"/>
              <a:gd name="connsiteY9107" fmla="*/ 77269 h 3960315"/>
              <a:gd name="connsiteX9108" fmla="*/ 780983 w 3121079"/>
              <a:gd name="connsiteY9108" fmla="*/ 53872 h 3960315"/>
              <a:gd name="connsiteX9109" fmla="*/ 869660 w 3121079"/>
              <a:gd name="connsiteY9109" fmla="*/ 42934 h 3960315"/>
              <a:gd name="connsiteX9110" fmla="*/ 869660 w 3121079"/>
              <a:gd name="connsiteY9110" fmla="*/ 42935 h 3960315"/>
              <a:gd name="connsiteX9111" fmla="*/ 869661 w 3121079"/>
              <a:gd name="connsiteY9111" fmla="*/ 42935 h 3960315"/>
              <a:gd name="connsiteX9112" fmla="*/ 870057 w 3121079"/>
              <a:gd name="connsiteY9112" fmla="*/ 43314 h 3960315"/>
              <a:gd name="connsiteX9113" fmla="*/ 870058 w 3121079"/>
              <a:gd name="connsiteY9113" fmla="*/ 43316 h 3960315"/>
              <a:gd name="connsiteX9114" fmla="*/ 868870 w 3121079"/>
              <a:gd name="connsiteY9114" fmla="*/ 43622 h 3960315"/>
              <a:gd name="connsiteX9115" fmla="*/ 766053 w 3121079"/>
              <a:gd name="connsiteY9115" fmla="*/ 37382 h 3960315"/>
              <a:gd name="connsiteX9116" fmla="*/ 773203 w 3121079"/>
              <a:gd name="connsiteY9116" fmla="*/ 38689 h 3960315"/>
              <a:gd name="connsiteX9117" fmla="*/ 787411 w 3121079"/>
              <a:gd name="connsiteY9117" fmla="*/ 41928 h 3960315"/>
              <a:gd name="connsiteX9118" fmla="*/ 786270 w 3121079"/>
              <a:gd name="connsiteY9118" fmla="*/ 46670 h 3960315"/>
              <a:gd name="connsiteX9119" fmla="*/ 768151 w 3121079"/>
              <a:gd name="connsiteY9119" fmla="*/ 71726 h 3960315"/>
              <a:gd name="connsiteX9120" fmla="*/ 768151 w 3121079"/>
              <a:gd name="connsiteY9120" fmla="*/ 71725 h 3960315"/>
              <a:gd name="connsiteX9121" fmla="*/ 766279 w 3121079"/>
              <a:gd name="connsiteY9121" fmla="*/ 67903 h 3960315"/>
              <a:gd name="connsiteX9122" fmla="*/ 763696 w 3121079"/>
              <a:gd name="connsiteY9122" fmla="*/ 70525 h 3960315"/>
              <a:gd name="connsiteX9123" fmla="*/ 756049 w 3121079"/>
              <a:gd name="connsiteY9123" fmla="*/ 74698 h 3960315"/>
              <a:gd name="connsiteX9124" fmla="*/ 765806 w 3121079"/>
              <a:gd name="connsiteY9124" fmla="*/ 82532 h 3960315"/>
              <a:gd name="connsiteX9125" fmla="*/ 763640 w 3121079"/>
              <a:gd name="connsiteY9125" fmla="*/ 84055 h 3960315"/>
              <a:gd name="connsiteX9126" fmla="*/ 761519 w 3121079"/>
              <a:gd name="connsiteY9126" fmla="*/ 83198 h 3960315"/>
              <a:gd name="connsiteX9127" fmla="*/ 761442 w 3121079"/>
              <a:gd name="connsiteY9127" fmla="*/ 99846 h 3960315"/>
              <a:gd name="connsiteX9128" fmla="*/ 759941 w 3121079"/>
              <a:gd name="connsiteY9128" fmla="*/ 119611 h 3960315"/>
              <a:gd name="connsiteX9129" fmla="*/ 754324 w 3121079"/>
              <a:gd name="connsiteY9129" fmla="*/ 142203 h 3960315"/>
              <a:gd name="connsiteX9130" fmla="*/ 748617 w 3121079"/>
              <a:gd name="connsiteY9130" fmla="*/ 143242 h 3960315"/>
              <a:gd name="connsiteX9131" fmla="*/ 746506 w 3121079"/>
              <a:gd name="connsiteY9131" fmla="*/ 142380 h 3960315"/>
              <a:gd name="connsiteX9132" fmla="*/ 748615 w 3121079"/>
              <a:gd name="connsiteY9132" fmla="*/ 143242 h 3960315"/>
              <a:gd name="connsiteX9133" fmla="*/ 756188 w 3121079"/>
              <a:gd name="connsiteY9133" fmla="*/ 147780 h 3960315"/>
              <a:gd name="connsiteX9134" fmla="*/ 776874 w 3121079"/>
              <a:gd name="connsiteY9134" fmla="*/ 184161 h 3960315"/>
              <a:gd name="connsiteX9135" fmla="*/ 778495 w 3121079"/>
              <a:gd name="connsiteY9135" fmla="*/ 200753 h 3960315"/>
              <a:gd name="connsiteX9136" fmla="*/ 806085 w 3121079"/>
              <a:gd name="connsiteY9136" fmla="*/ 271697 h 3960315"/>
              <a:gd name="connsiteX9137" fmla="*/ 815813 w 3121079"/>
              <a:gd name="connsiteY9137" fmla="*/ 288212 h 3960315"/>
              <a:gd name="connsiteX9138" fmla="*/ 826151 w 3121079"/>
              <a:gd name="connsiteY9138" fmla="*/ 271192 h 3960315"/>
              <a:gd name="connsiteX9139" fmla="*/ 834412 w 3121079"/>
              <a:gd name="connsiteY9139" fmla="*/ 259119 h 3960315"/>
              <a:gd name="connsiteX9140" fmla="*/ 842265 w 3121079"/>
              <a:gd name="connsiteY9140" fmla="*/ 246849 h 3960315"/>
              <a:gd name="connsiteX9141" fmla="*/ 847193 w 3121079"/>
              <a:gd name="connsiteY9141" fmla="*/ 242529 h 3960315"/>
              <a:gd name="connsiteX9142" fmla="*/ 851796 w 3121079"/>
              <a:gd name="connsiteY9142" fmla="*/ 239451 h 3960315"/>
              <a:gd name="connsiteX9143" fmla="*/ 867306 w 3121079"/>
              <a:gd name="connsiteY9143" fmla="*/ 224633 h 3960315"/>
              <a:gd name="connsiteX9144" fmla="*/ 936739 w 3121079"/>
              <a:gd name="connsiteY9144" fmla="*/ 186071 h 3960315"/>
              <a:gd name="connsiteX9145" fmla="*/ 942902 w 3121079"/>
              <a:gd name="connsiteY9145" fmla="*/ 191646 h 3960315"/>
              <a:gd name="connsiteX9146" fmla="*/ 939089 w 3121079"/>
              <a:gd name="connsiteY9146" fmla="*/ 193579 h 3960315"/>
              <a:gd name="connsiteX9147" fmla="*/ 943610 w 3121079"/>
              <a:gd name="connsiteY9147" fmla="*/ 194040 h 3960315"/>
              <a:gd name="connsiteX9148" fmla="*/ 943956 w 3121079"/>
              <a:gd name="connsiteY9148" fmla="*/ 192600 h 3960315"/>
              <a:gd name="connsiteX9149" fmla="*/ 947874 w 3121079"/>
              <a:gd name="connsiteY9149" fmla="*/ 196144 h 3960315"/>
              <a:gd name="connsiteX9150" fmla="*/ 955190 w 3121079"/>
              <a:gd name="connsiteY9150" fmla="*/ 234525 h 3960315"/>
              <a:gd name="connsiteX9151" fmla="*/ 946812 w 3121079"/>
              <a:gd name="connsiteY9151" fmla="*/ 249836 h 3960315"/>
              <a:gd name="connsiteX9152" fmla="*/ 943471 w 3121079"/>
              <a:gd name="connsiteY9152" fmla="*/ 263833 h 3960315"/>
              <a:gd name="connsiteX9153" fmla="*/ 941668 w 3121079"/>
              <a:gd name="connsiteY9153" fmla="*/ 267570 h 3960315"/>
              <a:gd name="connsiteX9154" fmla="*/ 934123 w 3121079"/>
              <a:gd name="connsiteY9154" fmla="*/ 273231 h 3960315"/>
              <a:gd name="connsiteX9155" fmla="*/ 926835 w 3121079"/>
              <a:gd name="connsiteY9155" fmla="*/ 287938 h 3960315"/>
              <a:gd name="connsiteX9156" fmla="*/ 912749 w 3121079"/>
              <a:gd name="connsiteY9156" fmla="*/ 300362 h 3960315"/>
              <a:gd name="connsiteX9157" fmla="*/ 925656 w 3121079"/>
              <a:gd name="connsiteY9157" fmla="*/ 294744 h 3960315"/>
              <a:gd name="connsiteX9158" fmla="*/ 936827 w 3121079"/>
              <a:gd name="connsiteY9158" fmla="*/ 292312 h 3960315"/>
              <a:gd name="connsiteX9159" fmla="*/ 951415 w 3121079"/>
              <a:gd name="connsiteY9159" fmla="*/ 283221 h 3960315"/>
              <a:gd name="connsiteX9160" fmla="*/ 956770 w 3121079"/>
              <a:gd name="connsiteY9160" fmla="*/ 275758 h 3960315"/>
              <a:gd name="connsiteX9161" fmla="*/ 961543 w 3121079"/>
              <a:gd name="connsiteY9161" fmla="*/ 272151 h 3960315"/>
              <a:gd name="connsiteX9162" fmla="*/ 969329 w 3121079"/>
              <a:gd name="connsiteY9162" fmla="*/ 268732 h 3960315"/>
              <a:gd name="connsiteX9163" fmla="*/ 976036 w 3121079"/>
              <a:gd name="connsiteY9163" fmla="*/ 265845 h 3960315"/>
              <a:gd name="connsiteX9164" fmla="*/ 979143 w 3121079"/>
              <a:gd name="connsiteY9164" fmla="*/ 257970 h 3960315"/>
              <a:gd name="connsiteX9165" fmla="*/ 979872 w 3121079"/>
              <a:gd name="connsiteY9165" fmla="*/ 255019 h 3960315"/>
              <a:gd name="connsiteX9166" fmla="*/ 998026 w 3121079"/>
              <a:gd name="connsiteY9166" fmla="*/ 245838 h 3960315"/>
              <a:gd name="connsiteX9167" fmla="*/ 1009166 w 3121079"/>
              <a:gd name="connsiteY9167" fmla="*/ 223462 h 3960315"/>
              <a:gd name="connsiteX9168" fmla="*/ 1042054 w 3121079"/>
              <a:gd name="connsiteY9168" fmla="*/ 180951 h 3960315"/>
              <a:gd name="connsiteX9169" fmla="*/ 1051990 w 3121079"/>
              <a:gd name="connsiteY9169" fmla="*/ 155622 h 3960315"/>
              <a:gd name="connsiteX9170" fmla="*/ 1047645 w 3121079"/>
              <a:gd name="connsiteY9170" fmla="*/ 121113 h 3960315"/>
              <a:gd name="connsiteX9171" fmla="*/ 983509 w 3121079"/>
              <a:gd name="connsiteY9171" fmla="*/ 129012 h 3960315"/>
              <a:gd name="connsiteX9172" fmla="*/ 956145 w 3121079"/>
              <a:gd name="connsiteY9172" fmla="*/ 146449 h 3960315"/>
              <a:gd name="connsiteX9173" fmla="*/ 937861 w 3121079"/>
              <a:gd name="connsiteY9173" fmla="*/ 163312 h 3960315"/>
              <a:gd name="connsiteX9174" fmla="*/ 930426 w 3121079"/>
              <a:gd name="connsiteY9174" fmla="*/ 174243 h 3960315"/>
              <a:gd name="connsiteX9175" fmla="*/ 924817 w 3121079"/>
              <a:gd name="connsiteY9175" fmla="*/ 178614 h 3960315"/>
              <a:gd name="connsiteX9176" fmla="*/ 919754 w 3121079"/>
              <a:gd name="connsiteY9176" fmla="*/ 184414 h 3960315"/>
              <a:gd name="connsiteX9177" fmla="*/ 914454 w 3121079"/>
              <a:gd name="connsiteY9177" fmla="*/ 181989 h 3960315"/>
              <a:gd name="connsiteX9178" fmla="*/ 920034 w 3121079"/>
              <a:gd name="connsiteY9178" fmla="*/ 170777 h 3960315"/>
              <a:gd name="connsiteX9179" fmla="*/ 898384 w 3121079"/>
              <a:gd name="connsiteY9179" fmla="*/ 181950 h 3960315"/>
              <a:gd name="connsiteX9180" fmla="*/ 898984 w 3121079"/>
              <a:gd name="connsiteY9180" fmla="*/ 160151 h 3960315"/>
              <a:gd name="connsiteX9181" fmla="*/ 926324 w 3121079"/>
              <a:gd name="connsiteY9181" fmla="*/ 125280 h 3960315"/>
              <a:gd name="connsiteX9182" fmla="*/ 949595 w 3121079"/>
              <a:gd name="connsiteY9182" fmla="*/ 114663 h 3960315"/>
              <a:gd name="connsiteX9183" fmla="*/ 962266 w 3121079"/>
              <a:gd name="connsiteY9183" fmla="*/ 125238 h 3960315"/>
              <a:gd name="connsiteX9184" fmla="*/ 963359 w 3121079"/>
              <a:gd name="connsiteY9184" fmla="*/ 119656 h 3960315"/>
              <a:gd name="connsiteX9185" fmla="*/ 976758 w 3121079"/>
              <a:gd name="connsiteY9185" fmla="*/ 115426 h 3960315"/>
              <a:gd name="connsiteX9186" fmla="*/ 976761 w 3121079"/>
              <a:gd name="connsiteY9186" fmla="*/ 115433 h 3960315"/>
              <a:gd name="connsiteX9187" fmla="*/ 976761 w 3121079"/>
              <a:gd name="connsiteY9187" fmla="*/ 115433 h 3960315"/>
              <a:gd name="connsiteX9188" fmla="*/ 976762 w 3121079"/>
              <a:gd name="connsiteY9188" fmla="*/ 115433 h 3960315"/>
              <a:gd name="connsiteX9189" fmla="*/ 977101 w 3121079"/>
              <a:gd name="connsiteY9189" fmla="*/ 116100 h 3960315"/>
              <a:gd name="connsiteX9190" fmla="*/ 978799 w 3121079"/>
              <a:gd name="connsiteY9190" fmla="*/ 116620 h 3960315"/>
              <a:gd name="connsiteX9191" fmla="*/ 978031 w 3121079"/>
              <a:gd name="connsiteY9191" fmla="*/ 115427 h 3960315"/>
              <a:gd name="connsiteX9192" fmla="*/ 978045 w 3121079"/>
              <a:gd name="connsiteY9192" fmla="*/ 115422 h 3960315"/>
              <a:gd name="connsiteX9193" fmla="*/ 977732 w 3121079"/>
              <a:gd name="connsiteY9193" fmla="*/ 114818 h 3960315"/>
              <a:gd name="connsiteX9194" fmla="*/ 977717 w 3121079"/>
              <a:gd name="connsiteY9194" fmla="*/ 114827 h 3960315"/>
              <a:gd name="connsiteX9195" fmla="*/ 977711 w 3121079"/>
              <a:gd name="connsiteY9195" fmla="*/ 114816 h 3960315"/>
              <a:gd name="connsiteX9196" fmla="*/ 990381 w 3121079"/>
              <a:gd name="connsiteY9196" fmla="*/ 107732 h 3960315"/>
              <a:gd name="connsiteX9197" fmla="*/ 1054604 w 3121079"/>
              <a:gd name="connsiteY9197" fmla="*/ 107780 h 3960315"/>
              <a:gd name="connsiteX9198" fmla="*/ 1067287 w 3121079"/>
              <a:gd name="connsiteY9198" fmla="*/ 113303 h 3960315"/>
              <a:gd name="connsiteX9199" fmla="*/ 1069068 w 3121079"/>
              <a:gd name="connsiteY9199" fmla="*/ 117761 h 3960315"/>
              <a:gd name="connsiteX9200" fmla="*/ 1067011 w 3121079"/>
              <a:gd name="connsiteY9200" fmla="*/ 126710 h 3960315"/>
              <a:gd name="connsiteX9201" fmla="*/ 1069528 w 3121079"/>
              <a:gd name="connsiteY9201" fmla="*/ 141526 h 3960315"/>
              <a:gd name="connsiteX9202" fmla="*/ 1068582 w 3121079"/>
              <a:gd name="connsiteY9202" fmla="*/ 155732 h 3960315"/>
              <a:gd name="connsiteX9203" fmla="*/ 1039931 w 3121079"/>
              <a:gd name="connsiteY9203" fmla="*/ 218136 h 3960315"/>
              <a:gd name="connsiteX9204" fmla="*/ 1034622 w 3121079"/>
              <a:gd name="connsiteY9204" fmla="*/ 224805 h 3960315"/>
              <a:gd name="connsiteX9205" fmla="*/ 1023751 w 3121079"/>
              <a:gd name="connsiteY9205" fmla="*/ 242677 h 3960315"/>
              <a:gd name="connsiteX9206" fmla="*/ 998411 w 3121079"/>
              <a:gd name="connsiteY9206" fmla="*/ 259240 h 3960315"/>
              <a:gd name="connsiteX9207" fmla="*/ 997928 w 3121079"/>
              <a:gd name="connsiteY9207" fmla="*/ 259410 h 3960315"/>
              <a:gd name="connsiteX9208" fmla="*/ 995756 w 3121079"/>
              <a:gd name="connsiteY9208" fmla="*/ 270898 h 3960315"/>
              <a:gd name="connsiteX9209" fmla="*/ 990818 w 3121079"/>
              <a:gd name="connsiteY9209" fmla="*/ 264637 h 3960315"/>
              <a:gd name="connsiteX9210" fmla="*/ 987611 w 3121079"/>
              <a:gd name="connsiteY9210" fmla="*/ 275087 h 3960315"/>
              <a:gd name="connsiteX9211" fmla="*/ 972132 w 3121079"/>
              <a:gd name="connsiteY9211" fmla="*/ 273524 h 3960315"/>
              <a:gd name="connsiteX9212" fmla="*/ 969862 w 3121079"/>
              <a:gd name="connsiteY9212" fmla="*/ 278191 h 3960315"/>
              <a:gd name="connsiteX9213" fmla="*/ 954549 w 3121079"/>
              <a:gd name="connsiteY9213" fmla="*/ 300992 h 3960315"/>
              <a:gd name="connsiteX9214" fmla="*/ 947683 w 3121079"/>
              <a:gd name="connsiteY9214" fmla="*/ 302995 h 3960315"/>
              <a:gd name="connsiteX9215" fmla="*/ 896567 w 3121079"/>
              <a:gd name="connsiteY9215" fmla="*/ 320579 h 3960315"/>
              <a:gd name="connsiteX9216" fmla="*/ 887023 w 3121079"/>
              <a:gd name="connsiteY9216" fmla="*/ 327944 h 3960315"/>
              <a:gd name="connsiteX9217" fmla="*/ 940275 w 3121079"/>
              <a:gd name="connsiteY9217" fmla="*/ 322055 h 3960315"/>
              <a:gd name="connsiteX9218" fmla="*/ 988054 w 3121079"/>
              <a:gd name="connsiteY9218" fmla="*/ 324093 h 3960315"/>
              <a:gd name="connsiteX9219" fmla="*/ 997636 w 3121079"/>
              <a:gd name="connsiteY9219" fmla="*/ 336642 h 3960315"/>
              <a:gd name="connsiteX9220" fmla="*/ 975503 w 3121079"/>
              <a:gd name="connsiteY9220" fmla="*/ 361945 h 3960315"/>
              <a:gd name="connsiteX9221" fmla="*/ 961489 w 3121079"/>
              <a:gd name="connsiteY9221" fmla="*/ 369178 h 3960315"/>
              <a:gd name="connsiteX9222" fmla="*/ 958081 w 3121079"/>
              <a:gd name="connsiteY9222" fmla="*/ 375474 h 3960315"/>
              <a:gd name="connsiteX9223" fmla="*/ 953852 w 3121079"/>
              <a:gd name="connsiteY9223" fmla="*/ 369232 h 3960315"/>
              <a:gd name="connsiteX9224" fmla="*/ 932536 w 3121079"/>
              <a:gd name="connsiteY9224" fmla="*/ 387011 h 3960315"/>
              <a:gd name="connsiteX9225" fmla="*/ 925934 w 3121079"/>
              <a:gd name="connsiteY9225" fmla="*/ 392227 h 3960315"/>
              <a:gd name="connsiteX9226" fmla="*/ 916647 w 3121079"/>
              <a:gd name="connsiteY9226" fmla="*/ 395347 h 3960315"/>
              <a:gd name="connsiteX9227" fmla="*/ 913880 w 3121079"/>
              <a:gd name="connsiteY9227" fmla="*/ 400291 h 3960315"/>
              <a:gd name="connsiteX9228" fmla="*/ 879178 w 3121079"/>
              <a:gd name="connsiteY9228" fmla="*/ 402784 h 3960315"/>
              <a:gd name="connsiteX9229" fmla="*/ 824569 w 3121079"/>
              <a:gd name="connsiteY9229" fmla="*/ 405637 h 3960315"/>
              <a:gd name="connsiteX9230" fmla="*/ 827879 w 3121079"/>
              <a:gd name="connsiteY9230" fmla="*/ 399437 h 3960315"/>
              <a:gd name="connsiteX9231" fmla="*/ 836653 w 3121079"/>
              <a:gd name="connsiteY9231" fmla="*/ 397467 h 3960315"/>
              <a:gd name="connsiteX9232" fmla="*/ 877067 w 3121079"/>
              <a:gd name="connsiteY9232" fmla="*/ 394970 h 3960315"/>
              <a:gd name="connsiteX9233" fmla="*/ 880893 w 3121079"/>
              <a:gd name="connsiteY9233" fmla="*/ 397480 h 3960315"/>
              <a:gd name="connsiteX9234" fmla="*/ 890768 w 3121079"/>
              <a:gd name="connsiteY9234" fmla="*/ 390253 h 3960315"/>
              <a:gd name="connsiteX9235" fmla="*/ 900937 w 3121079"/>
              <a:gd name="connsiteY9235" fmla="*/ 386821 h 3960315"/>
              <a:gd name="connsiteX9236" fmla="*/ 959936 w 3121079"/>
              <a:gd name="connsiteY9236" fmla="*/ 364143 h 3960315"/>
              <a:gd name="connsiteX9237" fmla="*/ 970099 w 3121079"/>
              <a:gd name="connsiteY9237" fmla="*/ 342559 h 3960315"/>
              <a:gd name="connsiteX9238" fmla="*/ 966130 w 3121079"/>
              <a:gd name="connsiteY9238" fmla="*/ 343116 h 3960315"/>
              <a:gd name="connsiteX9239" fmla="*/ 944367 w 3121079"/>
              <a:gd name="connsiteY9239" fmla="*/ 342634 h 3960315"/>
              <a:gd name="connsiteX9240" fmla="*/ 895093 w 3121079"/>
              <a:gd name="connsiteY9240" fmla="*/ 353650 h 3960315"/>
              <a:gd name="connsiteX9241" fmla="*/ 888071 w 3121079"/>
              <a:gd name="connsiteY9241" fmla="*/ 353293 h 3960315"/>
              <a:gd name="connsiteX9242" fmla="*/ 888086 w 3121079"/>
              <a:gd name="connsiteY9242" fmla="*/ 353267 h 3960315"/>
              <a:gd name="connsiteX9243" fmla="*/ 889209 w 3121079"/>
              <a:gd name="connsiteY9243" fmla="*/ 351280 h 3960315"/>
              <a:gd name="connsiteX9244" fmla="*/ 800769 w 3121079"/>
              <a:gd name="connsiteY9244" fmla="*/ 388440 h 3960315"/>
              <a:gd name="connsiteX9245" fmla="*/ 758861 w 3121079"/>
              <a:gd name="connsiteY9245" fmla="*/ 367096 h 3960315"/>
              <a:gd name="connsiteX9246" fmla="*/ 728720 w 3121079"/>
              <a:gd name="connsiteY9246" fmla="*/ 346028 h 3960315"/>
              <a:gd name="connsiteX9247" fmla="*/ 727731 w 3121079"/>
              <a:gd name="connsiteY9247" fmla="*/ 336055 h 3960315"/>
              <a:gd name="connsiteX9248" fmla="*/ 721459 w 3121079"/>
              <a:gd name="connsiteY9248" fmla="*/ 336337 h 3960315"/>
              <a:gd name="connsiteX9249" fmla="*/ 712676 w 3121079"/>
              <a:gd name="connsiteY9249" fmla="*/ 321978 h 3960315"/>
              <a:gd name="connsiteX9250" fmla="*/ 692495 w 3121079"/>
              <a:gd name="connsiteY9250" fmla="*/ 276288 h 3960315"/>
              <a:gd name="connsiteX9251" fmla="*/ 695204 w 3121079"/>
              <a:gd name="connsiteY9251" fmla="*/ 254572 h 3960315"/>
              <a:gd name="connsiteX9252" fmla="*/ 688256 w 3121079"/>
              <a:gd name="connsiteY9252" fmla="*/ 240518 h 3960315"/>
              <a:gd name="connsiteX9253" fmla="*/ 690947 w 3121079"/>
              <a:gd name="connsiteY9253" fmla="*/ 206002 h 3960315"/>
              <a:gd name="connsiteX9254" fmla="*/ 690956 w 3121079"/>
              <a:gd name="connsiteY9254" fmla="*/ 193900 h 3960315"/>
              <a:gd name="connsiteX9255" fmla="*/ 691502 w 3121079"/>
              <a:gd name="connsiteY9255" fmla="*/ 186059 h 3960315"/>
              <a:gd name="connsiteX9256" fmla="*/ 690728 w 3121079"/>
              <a:gd name="connsiteY9256" fmla="*/ 178028 h 3960315"/>
              <a:gd name="connsiteX9257" fmla="*/ 690737 w 3121079"/>
              <a:gd name="connsiteY9257" fmla="*/ 178025 h 3960315"/>
              <a:gd name="connsiteX9258" fmla="*/ 690745 w 3121079"/>
              <a:gd name="connsiteY9258" fmla="*/ 178026 h 3960315"/>
              <a:gd name="connsiteX9259" fmla="*/ 705191 w 3121079"/>
              <a:gd name="connsiteY9259" fmla="*/ 152440 h 3960315"/>
              <a:gd name="connsiteX9260" fmla="*/ 704195 w 3121079"/>
              <a:gd name="connsiteY9260" fmla="*/ 150156 h 3960315"/>
              <a:gd name="connsiteX9261" fmla="*/ 708335 w 3121079"/>
              <a:gd name="connsiteY9261" fmla="*/ 141908 h 3960315"/>
              <a:gd name="connsiteX9262" fmla="*/ 707419 w 3121079"/>
              <a:gd name="connsiteY9262" fmla="*/ 135489 h 3960315"/>
              <a:gd name="connsiteX9263" fmla="*/ 715270 w 3121079"/>
              <a:gd name="connsiteY9263" fmla="*/ 130528 h 3960315"/>
              <a:gd name="connsiteX9264" fmla="*/ 717365 w 3121079"/>
              <a:gd name="connsiteY9264" fmla="*/ 131843 h 3960315"/>
              <a:gd name="connsiteX9265" fmla="*/ 715937 w 3121079"/>
              <a:gd name="connsiteY9265" fmla="*/ 130077 h 3960315"/>
              <a:gd name="connsiteX9266" fmla="*/ 715945 w 3121079"/>
              <a:gd name="connsiteY9266" fmla="*/ 130072 h 3960315"/>
              <a:gd name="connsiteX9267" fmla="*/ 715944 w 3121079"/>
              <a:gd name="connsiteY9267" fmla="*/ 130071 h 3960315"/>
              <a:gd name="connsiteX9268" fmla="*/ 716253 w 3121079"/>
              <a:gd name="connsiteY9268" fmla="*/ 129861 h 3960315"/>
              <a:gd name="connsiteX9269" fmla="*/ 715862 w 3121079"/>
              <a:gd name="connsiteY9269" fmla="*/ 129968 h 3960315"/>
              <a:gd name="connsiteX9270" fmla="*/ 715861 w 3121079"/>
              <a:gd name="connsiteY9270" fmla="*/ 129967 h 3960315"/>
              <a:gd name="connsiteX9271" fmla="*/ 715860 w 3121079"/>
              <a:gd name="connsiteY9271" fmla="*/ 129967 h 3960315"/>
              <a:gd name="connsiteX9272" fmla="*/ 715858 w 3121079"/>
              <a:gd name="connsiteY9272" fmla="*/ 129969 h 3960315"/>
              <a:gd name="connsiteX9273" fmla="*/ 715850 w 3121079"/>
              <a:gd name="connsiteY9273" fmla="*/ 129971 h 3960315"/>
              <a:gd name="connsiteX9274" fmla="*/ 724421 w 3121079"/>
              <a:gd name="connsiteY9274" fmla="*/ 121683 h 3960315"/>
              <a:gd name="connsiteX9275" fmla="*/ 732898 w 3121079"/>
              <a:gd name="connsiteY9275" fmla="*/ 126834 h 3960315"/>
              <a:gd name="connsiteX9276" fmla="*/ 738246 w 3121079"/>
              <a:gd name="connsiteY9276" fmla="*/ 134695 h 3960315"/>
              <a:gd name="connsiteX9277" fmla="*/ 749274 w 3121079"/>
              <a:gd name="connsiteY9277" fmla="*/ 135636 h 3960315"/>
              <a:gd name="connsiteX9278" fmla="*/ 746104 w 3121079"/>
              <a:gd name="connsiteY9278" fmla="*/ 100785 h 3960315"/>
              <a:gd name="connsiteX9279" fmla="*/ 755580 w 3121079"/>
              <a:gd name="connsiteY9279" fmla="*/ 86781 h 3960315"/>
              <a:gd name="connsiteX9280" fmla="*/ 756334 w 3121079"/>
              <a:gd name="connsiteY9280" fmla="*/ 81207 h 3960315"/>
              <a:gd name="connsiteX9281" fmla="*/ 745614 w 3121079"/>
              <a:gd name="connsiteY9281" fmla="*/ 82706 h 3960315"/>
              <a:gd name="connsiteX9282" fmla="*/ 751579 w 3121079"/>
              <a:gd name="connsiteY9282" fmla="*/ 78734 h 3960315"/>
              <a:gd name="connsiteX9283" fmla="*/ 766053 w 3121079"/>
              <a:gd name="connsiteY9283" fmla="*/ 37382 h 3960315"/>
              <a:gd name="connsiteX9284" fmla="*/ 936295 w 3121079"/>
              <a:gd name="connsiteY9284" fmla="*/ 7383 h 3960315"/>
              <a:gd name="connsiteX9285" fmla="*/ 935752 w 3121079"/>
              <a:gd name="connsiteY9285" fmla="*/ 9758 h 3960315"/>
              <a:gd name="connsiteX9286" fmla="*/ 938209 w 3121079"/>
              <a:gd name="connsiteY9286" fmla="*/ 9022 h 3960315"/>
              <a:gd name="connsiteX9287" fmla="*/ 936295 w 3121079"/>
              <a:gd name="connsiteY9287" fmla="*/ 7383 h 3960315"/>
              <a:gd name="connsiteX9288" fmla="*/ 947851 w 3121079"/>
              <a:gd name="connsiteY9288" fmla="*/ 516 h 3960315"/>
              <a:gd name="connsiteX9289" fmla="*/ 963505 w 3121079"/>
              <a:gd name="connsiteY9289" fmla="*/ 4725 h 3960315"/>
              <a:gd name="connsiteX9290" fmla="*/ 972572 w 3121079"/>
              <a:gd name="connsiteY9290" fmla="*/ 47681 h 3960315"/>
              <a:gd name="connsiteX9291" fmla="*/ 968566 w 3121079"/>
              <a:gd name="connsiteY9291" fmla="*/ 52849 h 3960315"/>
              <a:gd name="connsiteX9292" fmla="*/ 966462 w 3121079"/>
              <a:gd name="connsiteY9292" fmla="*/ 51986 h 3960315"/>
              <a:gd name="connsiteX9293" fmla="*/ 962298 w 3121079"/>
              <a:gd name="connsiteY9293" fmla="*/ 100560 h 3960315"/>
              <a:gd name="connsiteX9294" fmla="*/ 951502 w 3121079"/>
              <a:gd name="connsiteY9294" fmla="*/ 103510 h 3960315"/>
              <a:gd name="connsiteX9295" fmla="*/ 949248 w 3121079"/>
              <a:gd name="connsiteY9295" fmla="*/ 113495 h 3960315"/>
              <a:gd name="connsiteX9296" fmla="*/ 942451 w 3121079"/>
              <a:gd name="connsiteY9296" fmla="*/ 112795 h 3960315"/>
              <a:gd name="connsiteX9297" fmla="*/ 949948 w 3121079"/>
              <a:gd name="connsiteY9297" fmla="*/ 91612 h 3960315"/>
              <a:gd name="connsiteX9298" fmla="*/ 954960 w 3121079"/>
              <a:gd name="connsiteY9298" fmla="*/ 91486 h 3960315"/>
              <a:gd name="connsiteX9299" fmla="*/ 962962 w 3121079"/>
              <a:gd name="connsiteY9299" fmla="*/ 66829 h 3960315"/>
              <a:gd name="connsiteX9300" fmla="*/ 955141 w 3121079"/>
              <a:gd name="connsiteY9300" fmla="*/ 66704 h 3960315"/>
              <a:gd name="connsiteX9301" fmla="*/ 958101 w 3121079"/>
              <a:gd name="connsiteY9301" fmla="*/ 36050 h 3960315"/>
              <a:gd name="connsiteX9302" fmla="*/ 946007 w 3121079"/>
              <a:gd name="connsiteY9302" fmla="*/ 19931 h 3960315"/>
              <a:gd name="connsiteX9303" fmla="*/ 852088 w 3121079"/>
              <a:gd name="connsiteY9303" fmla="*/ 94370 h 3960315"/>
              <a:gd name="connsiteX9304" fmla="*/ 830196 w 3121079"/>
              <a:gd name="connsiteY9304" fmla="*/ 123884 h 3960315"/>
              <a:gd name="connsiteX9305" fmla="*/ 824609 w 3121079"/>
              <a:gd name="connsiteY9305" fmla="*/ 141988 h 3960315"/>
              <a:gd name="connsiteX9306" fmla="*/ 822775 w 3121079"/>
              <a:gd name="connsiteY9306" fmla="*/ 145692 h 3960315"/>
              <a:gd name="connsiteX9307" fmla="*/ 816837 w 3121079"/>
              <a:gd name="connsiteY9307" fmla="*/ 200046 h 3960315"/>
              <a:gd name="connsiteX9308" fmla="*/ 813927 w 3121079"/>
              <a:gd name="connsiteY9308" fmla="*/ 210575 h 3960315"/>
              <a:gd name="connsiteX9309" fmla="*/ 818124 w 3121079"/>
              <a:gd name="connsiteY9309" fmla="*/ 212804 h 3960315"/>
              <a:gd name="connsiteX9310" fmla="*/ 809483 w 3121079"/>
              <a:gd name="connsiteY9310" fmla="*/ 210612 h 3960315"/>
              <a:gd name="connsiteX9311" fmla="*/ 804824 w 3121079"/>
              <a:gd name="connsiteY9311" fmla="*/ 210888 h 3960315"/>
              <a:gd name="connsiteX9312" fmla="*/ 800561 w 3121079"/>
              <a:gd name="connsiteY9312" fmla="*/ 200025 h 3960315"/>
              <a:gd name="connsiteX9313" fmla="*/ 799569 w 3121079"/>
              <a:gd name="connsiteY9313" fmla="*/ 188724 h 3960315"/>
              <a:gd name="connsiteX9314" fmla="*/ 801661 w 3121079"/>
              <a:gd name="connsiteY9314" fmla="*/ 190014 h 3960315"/>
              <a:gd name="connsiteX9315" fmla="*/ 801898 w 3121079"/>
              <a:gd name="connsiteY9315" fmla="*/ 148604 h 3960315"/>
              <a:gd name="connsiteX9316" fmla="*/ 802856 w 3121079"/>
              <a:gd name="connsiteY9316" fmla="*/ 134670 h 3960315"/>
              <a:gd name="connsiteX9317" fmla="*/ 809137 w 3121079"/>
              <a:gd name="connsiteY9317" fmla="*/ 121296 h 3960315"/>
              <a:gd name="connsiteX9318" fmla="*/ 805913 w 3121079"/>
              <a:gd name="connsiteY9318" fmla="*/ 103734 h 3960315"/>
              <a:gd name="connsiteX9319" fmla="*/ 807804 w 3121079"/>
              <a:gd name="connsiteY9319" fmla="*/ 99095 h 3960315"/>
              <a:gd name="connsiteX9320" fmla="*/ 811085 w 3121079"/>
              <a:gd name="connsiteY9320" fmla="*/ 95135 h 3960315"/>
              <a:gd name="connsiteX9321" fmla="*/ 811086 w 3121079"/>
              <a:gd name="connsiteY9321" fmla="*/ 95138 h 3960315"/>
              <a:gd name="connsiteX9322" fmla="*/ 811085 w 3121079"/>
              <a:gd name="connsiteY9322" fmla="*/ 95135 h 3960315"/>
              <a:gd name="connsiteX9323" fmla="*/ 811085 w 3121079"/>
              <a:gd name="connsiteY9323" fmla="*/ 95135 h 3960315"/>
              <a:gd name="connsiteX9324" fmla="*/ 811084 w 3121079"/>
              <a:gd name="connsiteY9324" fmla="*/ 95133 h 3960315"/>
              <a:gd name="connsiteX9325" fmla="*/ 815928 w 3121079"/>
              <a:gd name="connsiteY9325" fmla="*/ 100579 h 3960315"/>
              <a:gd name="connsiteX9326" fmla="*/ 830748 w 3121079"/>
              <a:gd name="connsiteY9326" fmla="*/ 77733 h 3960315"/>
              <a:gd name="connsiteX9327" fmla="*/ 865973 w 3121079"/>
              <a:gd name="connsiteY9327" fmla="*/ 46940 h 3960315"/>
              <a:gd name="connsiteX9328" fmla="*/ 868871 w 3121079"/>
              <a:gd name="connsiteY9328" fmla="*/ 43623 h 3960315"/>
              <a:gd name="connsiteX9329" fmla="*/ 870255 w 3121079"/>
              <a:gd name="connsiteY9329" fmla="*/ 43529 h 3960315"/>
              <a:gd name="connsiteX9330" fmla="*/ 870059 w 3121079"/>
              <a:gd name="connsiteY9330" fmla="*/ 43318 h 3960315"/>
              <a:gd name="connsiteX9331" fmla="*/ 870005 w 3121079"/>
              <a:gd name="connsiteY9331" fmla="*/ 42847 h 3960315"/>
              <a:gd name="connsiteX9332" fmla="*/ 869661 w 3121079"/>
              <a:gd name="connsiteY9332" fmla="*/ 42935 h 3960315"/>
              <a:gd name="connsiteX9333" fmla="*/ 869660 w 3121079"/>
              <a:gd name="connsiteY9333" fmla="*/ 42934 h 3960315"/>
              <a:gd name="connsiteX9334" fmla="*/ 869660 w 3121079"/>
              <a:gd name="connsiteY9334" fmla="*/ 42934 h 3960315"/>
              <a:gd name="connsiteX9335" fmla="*/ 869119 w 3121079"/>
              <a:gd name="connsiteY9335" fmla="*/ 40844 h 3960315"/>
              <a:gd name="connsiteX9336" fmla="*/ 912040 w 3121079"/>
              <a:gd name="connsiteY9336" fmla="*/ 14993 h 3960315"/>
              <a:gd name="connsiteX9337" fmla="*/ 923228 w 3121079"/>
              <a:gd name="connsiteY9337" fmla="*/ 8619 h 3960315"/>
              <a:gd name="connsiteX9338" fmla="*/ 930356 w 3121079"/>
              <a:gd name="connsiteY9338" fmla="*/ 6080 h 3960315"/>
              <a:gd name="connsiteX9339" fmla="*/ 947851 w 3121079"/>
              <a:gd name="connsiteY9339" fmla="*/ 516 h 39603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 ang="0">
                <a:pos x="connsiteX2796" y="connsiteY2796"/>
              </a:cxn>
              <a:cxn ang="0">
                <a:pos x="connsiteX2797" y="connsiteY2797"/>
              </a:cxn>
              <a:cxn ang="0">
                <a:pos x="connsiteX2798" y="connsiteY2798"/>
              </a:cxn>
              <a:cxn ang="0">
                <a:pos x="connsiteX2799" y="connsiteY2799"/>
              </a:cxn>
              <a:cxn ang="0">
                <a:pos x="connsiteX2800" y="connsiteY2800"/>
              </a:cxn>
              <a:cxn ang="0">
                <a:pos x="connsiteX2801" y="connsiteY2801"/>
              </a:cxn>
              <a:cxn ang="0">
                <a:pos x="connsiteX2802" y="connsiteY2802"/>
              </a:cxn>
              <a:cxn ang="0">
                <a:pos x="connsiteX2803" y="connsiteY2803"/>
              </a:cxn>
              <a:cxn ang="0">
                <a:pos x="connsiteX2804" y="connsiteY2804"/>
              </a:cxn>
              <a:cxn ang="0">
                <a:pos x="connsiteX2805" y="connsiteY2805"/>
              </a:cxn>
              <a:cxn ang="0">
                <a:pos x="connsiteX2806" y="connsiteY2806"/>
              </a:cxn>
              <a:cxn ang="0">
                <a:pos x="connsiteX2807" y="connsiteY2807"/>
              </a:cxn>
              <a:cxn ang="0">
                <a:pos x="connsiteX2808" y="connsiteY2808"/>
              </a:cxn>
              <a:cxn ang="0">
                <a:pos x="connsiteX2809" y="connsiteY2809"/>
              </a:cxn>
              <a:cxn ang="0">
                <a:pos x="connsiteX2810" y="connsiteY2810"/>
              </a:cxn>
              <a:cxn ang="0">
                <a:pos x="connsiteX2811" y="connsiteY2811"/>
              </a:cxn>
              <a:cxn ang="0">
                <a:pos x="connsiteX2812" y="connsiteY2812"/>
              </a:cxn>
              <a:cxn ang="0">
                <a:pos x="connsiteX2813" y="connsiteY2813"/>
              </a:cxn>
              <a:cxn ang="0">
                <a:pos x="connsiteX2814" y="connsiteY2814"/>
              </a:cxn>
              <a:cxn ang="0">
                <a:pos x="connsiteX2815" y="connsiteY2815"/>
              </a:cxn>
              <a:cxn ang="0">
                <a:pos x="connsiteX2816" y="connsiteY2816"/>
              </a:cxn>
              <a:cxn ang="0">
                <a:pos x="connsiteX2817" y="connsiteY2817"/>
              </a:cxn>
              <a:cxn ang="0">
                <a:pos x="connsiteX2818" y="connsiteY2818"/>
              </a:cxn>
              <a:cxn ang="0">
                <a:pos x="connsiteX2819" y="connsiteY2819"/>
              </a:cxn>
              <a:cxn ang="0">
                <a:pos x="connsiteX2820" y="connsiteY2820"/>
              </a:cxn>
              <a:cxn ang="0">
                <a:pos x="connsiteX2821" y="connsiteY2821"/>
              </a:cxn>
              <a:cxn ang="0">
                <a:pos x="connsiteX2822" y="connsiteY2822"/>
              </a:cxn>
              <a:cxn ang="0">
                <a:pos x="connsiteX2823" y="connsiteY2823"/>
              </a:cxn>
              <a:cxn ang="0">
                <a:pos x="connsiteX2824" y="connsiteY2824"/>
              </a:cxn>
              <a:cxn ang="0">
                <a:pos x="connsiteX2825" y="connsiteY2825"/>
              </a:cxn>
              <a:cxn ang="0">
                <a:pos x="connsiteX2826" y="connsiteY2826"/>
              </a:cxn>
              <a:cxn ang="0">
                <a:pos x="connsiteX2827" y="connsiteY2827"/>
              </a:cxn>
              <a:cxn ang="0">
                <a:pos x="connsiteX2828" y="connsiteY2828"/>
              </a:cxn>
              <a:cxn ang="0">
                <a:pos x="connsiteX2829" y="connsiteY2829"/>
              </a:cxn>
              <a:cxn ang="0">
                <a:pos x="connsiteX2830" y="connsiteY2830"/>
              </a:cxn>
              <a:cxn ang="0">
                <a:pos x="connsiteX2831" y="connsiteY2831"/>
              </a:cxn>
              <a:cxn ang="0">
                <a:pos x="connsiteX2832" y="connsiteY2832"/>
              </a:cxn>
              <a:cxn ang="0">
                <a:pos x="connsiteX2833" y="connsiteY2833"/>
              </a:cxn>
              <a:cxn ang="0">
                <a:pos x="connsiteX2834" y="connsiteY2834"/>
              </a:cxn>
              <a:cxn ang="0">
                <a:pos x="connsiteX2835" y="connsiteY2835"/>
              </a:cxn>
              <a:cxn ang="0">
                <a:pos x="connsiteX2836" y="connsiteY2836"/>
              </a:cxn>
              <a:cxn ang="0">
                <a:pos x="connsiteX2837" y="connsiteY2837"/>
              </a:cxn>
              <a:cxn ang="0">
                <a:pos x="connsiteX2838" y="connsiteY2838"/>
              </a:cxn>
              <a:cxn ang="0">
                <a:pos x="connsiteX2839" y="connsiteY2839"/>
              </a:cxn>
              <a:cxn ang="0">
                <a:pos x="connsiteX2840" y="connsiteY2840"/>
              </a:cxn>
              <a:cxn ang="0">
                <a:pos x="connsiteX2841" y="connsiteY2841"/>
              </a:cxn>
              <a:cxn ang="0">
                <a:pos x="connsiteX2842" y="connsiteY2842"/>
              </a:cxn>
              <a:cxn ang="0">
                <a:pos x="connsiteX2843" y="connsiteY2843"/>
              </a:cxn>
              <a:cxn ang="0">
                <a:pos x="connsiteX2844" y="connsiteY2844"/>
              </a:cxn>
              <a:cxn ang="0">
                <a:pos x="connsiteX2845" y="connsiteY2845"/>
              </a:cxn>
              <a:cxn ang="0">
                <a:pos x="connsiteX2846" y="connsiteY2846"/>
              </a:cxn>
              <a:cxn ang="0">
                <a:pos x="connsiteX2847" y="connsiteY2847"/>
              </a:cxn>
              <a:cxn ang="0">
                <a:pos x="connsiteX2848" y="connsiteY2848"/>
              </a:cxn>
              <a:cxn ang="0">
                <a:pos x="connsiteX2849" y="connsiteY2849"/>
              </a:cxn>
              <a:cxn ang="0">
                <a:pos x="connsiteX2850" y="connsiteY2850"/>
              </a:cxn>
              <a:cxn ang="0">
                <a:pos x="connsiteX2851" y="connsiteY2851"/>
              </a:cxn>
              <a:cxn ang="0">
                <a:pos x="connsiteX2852" y="connsiteY2852"/>
              </a:cxn>
              <a:cxn ang="0">
                <a:pos x="connsiteX2853" y="connsiteY2853"/>
              </a:cxn>
              <a:cxn ang="0">
                <a:pos x="connsiteX2854" y="connsiteY2854"/>
              </a:cxn>
              <a:cxn ang="0">
                <a:pos x="connsiteX2855" y="connsiteY2855"/>
              </a:cxn>
              <a:cxn ang="0">
                <a:pos x="connsiteX2856" y="connsiteY2856"/>
              </a:cxn>
              <a:cxn ang="0">
                <a:pos x="connsiteX2857" y="connsiteY2857"/>
              </a:cxn>
              <a:cxn ang="0">
                <a:pos x="connsiteX2858" y="connsiteY2858"/>
              </a:cxn>
              <a:cxn ang="0">
                <a:pos x="connsiteX2859" y="connsiteY2859"/>
              </a:cxn>
              <a:cxn ang="0">
                <a:pos x="connsiteX2860" y="connsiteY2860"/>
              </a:cxn>
              <a:cxn ang="0">
                <a:pos x="connsiteX2861" y="connsiteY2861"/>
              </a:cxn>
              <a:cxn ang="0">
                <a:pos x="connsiteX2862" y="connsiteY2862"/>
              </a:cxn>
              <a:cxn ang="0">
                <a:pos x="connsiteX2863" y="connsiteY2863"/>
              </a:cxn>
              <a:cxn ang="0">
                <a:pos x="connsiteX2864" y="connsiteY2864"/>
              </a:cxn>
              <a:cxn ang="0">
                <a:pos x="connsiteX2865" y="connsiteY2865"/>
              </a:cxn>
              <a:cxn ang="0">
                <a:pos x="connsiteX2866" y="connsiteY2866"/>
              </a:cxn>
              <a:cxn ang="0">
                <a:pos x="connsiteX2867" y="connsiteY2867"/>
              </a:cxn>
              <a:cxn ang="0">
                <a:pos x="connsiteX2868" y="connsiteY2868"/>
              </a:cxn>
              <a:cxn ang="0">
                <a:pos x="connsiteX2869" y="connsiteY2869"/>
              </a:cxn>
              <a:cxn ang="0">
                <a:pos x="connsiteX2870" y="connsiteY2870"/>
              </a:cxn>
              <a:cxn ang="0">
                <a:pos x="connsiteX2871" y="connsiteY2871"/>
              </a:cxn>
              <a:cxn ang="0">
                <a:pos x="connsiteX2872" y="connsiteY2872"/>
              </a:cxn>
              <a:cxn ang="0">
                <a:pos x="connsiteX2873" y="connsiteY2873"/>
              </a:cxn>
              <a:cxn ang="0">
                <a:pos x="connsiteX2874" y="connsiteY2874"/>
              </a:cxn>
              <a:cxn ang="0">
                <a:pos x="connsiteX2875" y="connsiteY2875"/>
              </a:cxn>
              <a:cxn ang="0">
                <a:pos x="connsiteX2876" y="connsiteY2876"/>
              </a:cxn>
              <a:cxn ang="0">
                <a:pos x="connsiteX2877" y="connsiteY2877"/>
              </a:cxn>
              <a:cxn ang="0">
                <a:pos x="connsiteX2878" y="connsiteY2878"/>
              </a:cxn>
              <a:cxn ang="0">
                <a:pos x="connsiteX2879" y="connsiteY2879"/>
              </a:cxn>
              <a:cxn ang="0">
                <a:pos x="connsiteX2880" y="connsiteY2880"/>
              </a:cxn>
              <a:cxn ang="0">
                <a:pos x="connsiteX2881" y="connsiteY2881"/>
              </a:cxn>
              <a:cxn ang="0">
                <a:pos x="connsiteX2882" y="connsiteY2882"/>
              </a:cxn>
              <a:cxn ang="0">
                <a:pos x="connsiteX2883" y="connsiteY2883"/>
              </a:cxn>
              <a:cxn ang="0">
                <a:pos x="connsiteX2884" y="connsiteY2884"/>
              </a:cxn>
              <a:cxn ang="0">
                <a:pos x="connsiteX2885" y="connsiteY2885"/>
              </a:cxn>
              <a:cxn ang="0">
                <a:pos x="connsiteX2886" y="connsiteY2886"/>
              </a:cxn>
              <a:cxn ang="0">
                <a:pos x="connsiteX2887" y="connsiteY2887"/>
              </a:cxn>
              <a:cxn ang="0">
                <a:pos x="connsiteX2888" y="connsiteY2888"/>
              </a:cxn>
              <a:cxn ang="0">
                <a:pos x="connsiteX2889" y="connsiteY2889"/>
              </a:cxn>
              <a:cxn ang="0">
                <a:pos x="connsiteX2890" y="connsiteY2890"/>
              </a:cxn>
              <a:cxn ang="0">
                <a:pos x="connsiteX2891" y="connsiteY2891"/>
              </a:cxn>
              <a:cxn ang="0">
                <a:pos x="connsiteX2892" y="connsiteY2892"/>
              </a:cxn>
              <a:cxn ang="0">
                <a:pos x="connsiteX2893" y="connsiteY2893"/>
              </a:cxn>
              <a:cxn ang="0">
                <a:pos x="connsiteX2894" y="connsiteY2894"/>
              </a:cxn>
              <a:cxn ang="0">
                <a:pos x="connsiteX2895" y="connsiteY2895"/>
              </a:cxn>
              <a:cxn ang="0">
                <a:pos x="connsiteX2896" y="connsiteY2896"/>
              </a:cxn>
              <a:cxn ang="0">
                <a:pos x="connsiteX2897" y="connsiteY2897"/>
              </a:cxn>
              <a:cxn ang="0">
                <a:pos x="connsiteX2898" y="connsiteY2898"/>
              </a:cxn>
              <a:cxn ang="0">
                <a:pos x="connsiteX2899" y="connsiteY2899"/>
              </a:cxn>
              <a:cxn ang="0">
                <a:pos x="connsiteX2900" y="connsiteY2900"/>
              </a:cxn>
              <a:cxn ang="0">
                <a:pos x="connsiteX2901" y="connsiteY2901"/>
              </a:cxn>
              <a:cxn ang="0">
                <a:pos x="connsiteX2902" y="connsiteY2902"/>
              </a:cxn>
              <a:cxn ang="0">
                <a:pos x="connsiteX2903" y="connsiteY2903"/>
              </a:cxn>
              <a:cxn ang="0">
                <a:pos x="connsiteX2904" y="connsiteY2904"/>
              </a:cxn>
              <a:cxn ang="0">
                <a:pos x="connsiteX2905" y="connsiteY2905"/>
              </a:cxn>
              <a:cxn ang="0">
                <a:pos x="connsiteX2906" y="connsiteY2906"/>
              </a:cxn>
              <a:cxn ang="0">
                <a:pos x="connsiteX2907" y="connsiteY2907"/>
              </a:cxn>
              <a:cxn ang="0">
                <a:pos x="connsiteX2908" y="connsiteY2908"/>
              </a:cxn>
              <a:cxn ang="0">
                <a:pos x="connsiteX2909" y="connsiteY2909"/>
              </a:cxn>
              <a:cxn ang="0">
                <a:pos x="connsiteX2910" y="connsiteY2910"/>
              </a:cxn>
              <a:cxn ang="0">
                <a:pos x="connsiteX2911" y="connsiteY2911"/>
              </a:cxn>
              <a:cxn ang="0">
                <a:pos x="connsiteX2912" y="connsiteY2912"/>
              </a:cxn>
              <a:cxn ang="0">
                <a:pos x="connsiteX2913" y="connsiteY2913"/>
              </a:cxn>
              <a:cxn ang="0">
                <a:pos x="connsiteX2914" y="connsiteY2914"/>
              </a:cxn>
              <a:cxn ang="0">
                <a:pos x="connsiteX2915" y="connsiteY2915"/>
              </a:cxn>
              <a:cxn ang="0">
                <a:pos x="connsiteX2916" y="connsiteY2916"/>
              </a:cxn>
              <a:cxn ang="0">
                <a:pos x="connsiteX2917" y="connsiteY2917"/>
              </a:cxn>
              <a:cxn ang="0">
                <a:pos x="connsiteX2918" y="connsiteY2918"/>
              </a:cxn>
              <a:cxn ang="0">
                <a:pos x="connsiteX2919" y="connsiteY2919"/>
              </a:cxn>
              <a:cxn ang="0">
                <a:pos x="connsiteX2920" y="connsiteY2920"/>
              </a:cxn>
              <a:cxn ang="0">
                <a:pos x="connsiteX2921" y="connsiteY2921"/>
              </a:cxn>
              <a:cxn ang="0">
                <a:pos x="connsiteX2922" y="connsiteY2922"/>
              </a:cxn>
              <a:cxn ang="0">
                <a:pos x="connsiteX2923" y="connsiteY2923"/>
              </a:cxn>
              <a:cxn ang="0">
                <a:pos x="connsiteX2924" y="connsiteY2924"/>
              </a:cxn>
              <a:cxn ang="0">
                <a:pos x="connsiteX2925" y="connsiteY2925"/>
              </a:cxn>
              <a:cxn ang="0">
                <a:pos x="connsiteX2926" y="connsiteY2926"/>
              </a:cxn>
              <a:cxn ang="0">
                <a:pos x="connsiteX2927" y="connsiteY2927"/>
              </a:cxn>
              <a:cxn ang="0">
                <a:pos x="connsiteX2928" y="connsiteY2928"/>
              </a:cxn>
              <a:cxn ang="0">
                <a:pos x="connsiteX2929" y="connsiteY2929"/>
              </a:cxn>
              <a:cxn ang="0">
                <a:pos x="connsiteX2930" y="connsiteY2930"/>
              </a:cxn>
              <a:cxn ang="0">
                <a:pos x="connsiteX2931" y="connsiteY2931"/>
              </a:cxn>
              <a:cxn ang="0">
                <a:pos x="connsiteX2932" y="connsiteY2932"/>
              </a:cxn>
              <a:cxn ang="0">
                <a:pos x="connsiteX2933" y="connsiteY2933"/>
              </a:cxn>
              <a:cxn ang="0">
                <a:pos x="connsiteX2934" y="connsiteY2934"/>
              </a:cxn>
              <a:cxn ang="0">
                <a:pos x="connsiteX2935" y="connsiteY2935"/>
              </a:cxn>
              <a:cxn ang="0">
                <a:pos x="connsiteX2936" y="connsiteY2936"/>
              </a:cxn>
              <a:cxn ang="0">
                <a:pos x="connsiteX2937" y="connsiteY2937"/>
              </a:cxn>
              <a:cxn ang="0">
                <a:pos x="connsiteX2938" y="connsiteY2938"/>
              </a:cxn>
              <a:cxn ang="0">
                <a:pos x="connsiteX2939" y="connsiteY2939"/>
              </a:cxn>
              <a:cxn ang="0">
                <a:pos x="connsiteX2940" y="connsiteY2940"/>
              </a:cxn>
              <a:cxn ang="0">
                <a:pos x="connsiteX2941" y="connsiteY2941"/>
              </a:cxn>
              <a:cxn ang="0">
                <a:pos x="connsiteX2942" y="connsiteY2942"/>
              </a:cxn>
              <a:cxn ang="0">
                <a:pos x="connsiteX2943" y="connsiteY2943"/>
              </a:cxn>
              <a:cxn ang="0">
                <a:pos x="connsiteX2944" y="connsiteY2944"/>
              </a:cxn>
              <a:cxn ang="0">
                <a:pos x="connsiteX2945" y="connsiteY2945"/>
              </a:cxn>
              <a:cxn ang="0">
                <a:pos x="connsiteX2946" y="connsiteY2946"/>
              </a:cxn>
              <a:cxn ang="0">
                <a:pos x="connsiteX2947" y="connsiteY2947"/>
              </a:cxn>
              <a:cxn ang="0">
                <a:pos x="connsiteX2948" y="connsiteY2948"/>
              </a:cxn>
              <a:cxn ang="0">
                <a:pos x="connsiteX2949" y="connsiteY2949"/>
              </a:cxn>
              <a:cxn ang="0">
                <a:pos x="connsiteX2950" y="connsiteY2950"/>
              </a:cxn>
              <a:cxn ang="0">
                <a:pos x="connsiteX2951" y="connsiteY2951"/>
              </a:cxn>
              <a:cxn ang="0">
                <a:pos x="connsiteX2952" y="connsiteY2952"/>
              </a:cxn>
              <a:cxn ang="0">
                <a:pos x="connsiteX2953" y="connsiteY2953"/>
              </a:cxn>
              <a:cxn ang="0">
                <a:pos x="connsiteX2954" y="connsiteY2954"/>
              </a:cxn>
              <a:cxn ang="0">
                <a:pos x="connsiteX2955" y="connsiteY2955"/>
              </a:cxn>
              <a:cxn ang="0">
                <a:pos x="connsiteX2956" y="connsiteY2956"/>
              </a:cxn>
              <a:cxn ang="0">
                <a:pos x="connsiteX2957" y="connsiteY2957"/>
              </a:cxn>
              <a:cxn ang="0">
                <a:pos x="connsiteX2958" y="connsiteY2958"/>
              </a:cxn>
              <a:cxn ang="0">
                <a:pos x="connsiteX2959" y="connsiteY2959"/>
              </a:cxn>
              <a:cxn ang="0">
                <a:pos x="connsiteX2960" y="connsiteY2960"/>
              </a:cxn>
              <a:cxn ang="0">
                <a:pos x="connsiteX2961" y="connsiteY2961"/>
              </a:cxn>
              <a:cxn ang="0">
                <a:pos x="connsiteX2962" y="connsiteY2962"/>
              </a:cxn>
              <a:cxn ang="0">
                <a:pos x="connsiteX2963" y="connsiteY2963"/>
              </a:cxn>
              <a:cxn ang="0">
                <a:pos x="connsiteX2964" y="connsiteY2964"/>
              </a:cxn>
              <a:cxn ang="0">
                <a:pos x="connsiteX2965" y="connsiteY2965"/>
              </a:cxn>
              <a:cxn ang="0">
                <a:pos x="connsiteX2966" y="connsiteY2966"/>
              </a:cxn>
              <a:cxn ang="0">
                <a:pos x="connsiteX2967" y="connsiteY2967"/>
              </a:cxn>
              <a:cxn ang="0">
                <a:pos x="connsiteX2968" y="connsiteY2968"/>
              </a:cxn>
              <a:cxn ang="0">
                <a:pos x="connsiteX2969" y="connsiteY2969"/>
              </a:cxn>
              <a:cxn ang="0">
                <a:pos x="connsiteX2970" y="connsiteY2970"/>
              </a:cxn>
              <a:cxn ang="0">
                <a:pos x="connsiteX2971" y="connsiteY2971"/>
              </a:cxn>
              <a:cxn ang="0">
                <a:pos x="connsiteX2972" y="connsiteY2972"/>
              </a:cxn>
              <a:cxn ang="0">
                <a:pos x="connsiteX2973" y="connsiteY2973"/>
              </a:cxn>
              <a:cxn ang="0">
                <a:pos x="connsiteX2974" y="connsiteY2974"/>
              </a:cxn>
              <a:cxn ang="0">
                <a:pos x="connsiteX2975" y="connsiteY2975"/>
              </a:cxn>
              <a:cxn ang="0">
                <a:pos x="connsiteX2976" y="connsiteY2976"/>
              </a:cxn>
              <a:cxn ang="0">
                <a:pos x="connsiteX2977" y="connsiteY2977"/>
              </a:cxn>
              <a:cxn ang="0">
                <a:pos x="connsiteX2978" y="connsiteY2978"/>
              </a:cxn>
              <a:cxn ang="0">
                <a:pos x="connsiteX2979" y="connsiteY2979"/>
              </a:cxn>
              <a:cxn ang="0">
                <a:pos x="connsiteX2980" y="connsiteY2980"/>
              </a:cxn>
              <a:cxn ang="0">
                <a:pos x="connsiteX2981" y="connsiteY2981"/>
              </a:cxn>
              <a:cxn ang="0">
                <a:pos x="connsiteX2982" y="connsiteY2982"/>
              </a:cxn>
              <a:cxn ang="0">
                <a:pos x="connsiteX2983" y="connsiteY2983"/>
              </a:cxn>
              <a:cxn ang="0">
                <a:pos x="connsiteX2984" y="connsiteY2984"/>
              </a:cxn>
              <a:cxn ang="0">
                <a:pos x="connsiteX2985" y="connsiteY2985"/>
              </a:cxn>
              <a:cxn ang="0">
                <a:pos x="connsiteX2986" y="connsiteY2986"/>
              </a:cxn>
              <a:cxn ang="0">
                <a:pos x="connsiteX2987" y="connsiteY2987"/>
              </a:cxn>
              <a:cxn ang="0">
                <a:pos x="connsiteX2988" y="connsiteY2988"/>
              </a:cxn>
              <a:cxn ang="0">
                <a:pos x="connsiteX2989" y="connsiteY2989"/>
              </a:cxn>
              <a:cxn ang="0">
                <a:pos x="connsiteX2990" y="connsiteY2990"/>
              </a:cxn>
              <a:cxn ang="0">
                <a:pos x="connsiteX2991" y="connsiteY2991"/>
              </a:cxn>
              <a:cxn ang="0">
                <a:pos x="connsiteX2992" y="connsiteY2992"/>
              </a:cxn>
              <a:cxn ang="0">
                <a:pos x="connsiteX2993" y="connsiteY2993"/>
              </a:cxn>
              <a:cxn ang="0">
                <a:pos x="connsiteX2994" y="connsiteY2994"/>
              </a:cxn>
              <a:cxn ang="0">
                <a:pos x="connsiteX2995" y="connsiteY2995"/>
              </a:cxn>
              <a:cxn ang="0">
                <a:pos x="connsiteX2996" y="connsiteY2996"/>
              </a:cxn>
              <a:cxn ang="0">
                <a:pos x="connsiteX2997" y="connsiteY2997"/>
              </a:cxn>
              <a:cxn ang="0">
                <a:pos x="connsiteX2998" y="connsiteY2998"/>
              </a:cxn>
              <a:cxn ang="0">
                <a:pos x="connsiteX2999" y="connsiteY2999"/>
              </a:cxn>
              <a:cxn ang="0">
                <a:pos x="connsiteX3000" y="connsiteY3000"/>
              </a:cxn>
              <a:cxn ang="0">
                <a:pos x="connsiteX3001" y="connsiteY3001"/>
              </a:cxn>
              <a:cxn ang="0">
                <a:pos x="connsiteX3002" y="connsiteY3002"/>
              </a:cxn>
              <a:cxn ang="0">
                <a:pos x="connsiteX3003" y="connsiteY3003"/>
              </a:cxn>
              <a:cxn ang="0">
                <a:pos x="connsiteX3004" y="connsiteY3004"/>
              </a:cxn>
              <a:cxn ang="0">
                <a:pos x="connsiteX3005" y="connsiteY3005"/>
              </a:cxn>
              <a:cxn ang="0">
                <a:pos x="connsiteX3006" y="connsiteY3006"/>
              </a:cxn>
              <a:cxn ang="0">
                <a:pos x="connsiteX3007" y="connsiteY3007"/>
              </a:cxn>
              <a:cxn ang="0">
                <a:pos x="connsiteX3008" y="connsiteY3008"/>
              </a:cxn>
              <a:cxn ang="0">
                <a:pos x="connsiteX3009" y="connsiteY3009"/>
              </a:cxn>
              <a:cxn ang="0">
                <a:pos x="connsiteX3010" y="connsiteY3010"/>
              </a:cxn>
              <a:cxn ang="0">
                <a:pos x="connsiteX3011" y="connsiteY3011"/>
              </a:cxn>
              <a:cxn ang="0">
                <a:pos x="connsiteX3012" y="connsiteY3012"/>
              </a:cxn>
              <a:cxn ang="0">
                <a:pos x="connsiteX3013" y="connsiteY3013"/>
              </a:cxn>
              <a:cxn ang="0">
                <a:pos x="connsiteX3014" y="connsiteY3014"/>
              </a:cxn>
              <a:cxn ang="0">
                <a:pos x="connsiteX3015" y="connsiteY3015"/>
              </a:cxn>
              <a:cxn ang="0">
                <a:pos x="connsiteX3016" y="connsiteY3016"/>
              </a:cxn>
              <a:cxn ang="0">
                <a:pos x="connsiteX3017" y="connsiteY3017"/>
              </a:cxn>
              <a:cxn ang="0">
                <a:pos x="connsiteX3018" y="connsiteY3018"/>
              </a:cxn>
              <a:cxn ang="0">
                <a:pos x="connsiteX3019" y="connsiteY3019"/>
              </a:cxn>
              <a:cxn ang="0">
                <a:pos x="connsiteX3020" y="connsiteY3020"/>
              </a:cxn>
              <a:cxn ang="0">
                <a:pos x="connsiteX3021" y="connsiteY3021"/>
              </a:cxn>
              <a:cxn ang="0">
                <a:pos x="connsiteX3022" y="connsiteY3022"/>
              </a:cxn>
              <a:cxn ang="0">
                <a:pos x="connsiteX3023" y="connsiteY3023"/>
              </a:cxn>
              <a:cxn ang="0">
                <a:pos x="connsiteX3024" y="connsiteY3024"/>
              </a:cxn>
              <a:cxn ang="0">
                <a:pos x="connsiteX3025" y="connsiteY3025"/>
              </a:cxn>
              <a:cxn ang="0">
                <a:pos x="connsiteX3026" y="connsiteY3026"/>
              </a:cxn>
              <a:cxn ang="0">
                <a:pos x="connsiteX3027" y="connsiteY3027"/>
              </a:cxn>
              <a:cxn ang="0">
                <a:pos x="connsiteX3028" y="connsiteY3028"/>
              </a:cxn>
              <a:cxn ang="0">
                <a:pos x="connsiteX3029" y="connsiteY3029"/>
              </a:cxn>
              <a:cxn ang="0">
                <a:pos x="connsiteX3030" y="connsiteY3030"/>
              </a:cxn>
              <a:cxn ang="0">
                <a:pos x="connsiteX3031" y="connsiteY3031"/>
              </a:cxn>
              <a:cxn ang="0">
                <a:pos x="connsiteX3032" y="connsiteY3032"/>
              </a:cxn>
              <a:cxn ang="0">
                <a:pos x="connsiteX3033" y="connsiteY3033"/>
              </a:cxn>
              <a:cxn ang="0">
                <a:pos x="connsiteX3034" y="connsiteY3034"/>
              </a:cxn>
              <a:cxn ang="0">
                <a:pos x="connsiteX3035" y="connsiteY3035"/>
              </a:cxn>
              <a:cxn ang="0">
                <a:pos x="connsiteX3036" y="connsiteY3036"/>
              </a:cxn>
              <a:cxn ang="0">
                <a:pos x="connsiteX3037" y="connsiteY3037"/>
              </a:cxn>
              <a:cxn ang="0">
                <a:pos x="connsiteX3038" y="connsiteY3038"/>
              </a:cxn>
              <a:cxn ang="0">
                <a:pos x="connsiteX3039" y="connsiteY3039"/>
              </a:cxn>
              <a:cxn ang="0">
                <a:pos x="connsiteX3040" y="connsiteY3040"/>
              </a:cxn>
              <a:cxn ang="0">
                <a:pos x="connsiteX3041" y="connsiteY3041"/>
              </a:cxn>
              <a:cxn ang="0">
                <a:pos x="connsiteX3042" y="connsiteY3042"/>
              </a:cxn>
              <a:cxn ang="0">
                <a:pos x="connsiteX3043" y="connsiteY3043"/>
              </a:cxn>
              <a:cxn ang="0">
                <a:pos x="connsiteX3044" y="connsiteY3044"/>
              </a:cxn>
              <a:cxn ang="0">
                <a:pos x="connsiteX3045" y="connsiteY3045"/>
              </a:cxn>
              <a:cxn ang="0">
                <a:pos x="connsiteX3046" y="connsiteY3046"/>
              </a:cxn>
              <a:cxn ang="0">
                <a:pos x="connsiteX3047" y="connsiteY3047"/>
              </a:cxn>
              <a:cxn ang="0">
                <a:pos x="connsiteX3048" y="connsiteY3048"/>
              </a:cxn>
              <a:cxn ang="0">
                <a:pos x="connsiteX3049" y="connsiteY3049"/>
              </a:cxn>
              <a:cxn ang="0">
                <a:pos x="connsiteX3050" y="connsiteY3050"/>
              </a:cxn>
              <a:cxn ang="0">
                <a:pos x="connsiteX3051" y="connsiteY3051"/>
              </a:cxn>
              <a:cxn ang="0">
                <a:pos x="connsiteX3052" y="connsiteY3052"/>
              </a:cxn>
              <a:cxn ang="0">
                <a:pos x="connsiteX3053" y="connsiteY3053"/>
              </a:cxn>
              <a:cxn ang="0">
                <a:pos x="connsiteX3054" y="connsiteY3054"/>
              </a:cxn>
              <a:cxn ang="0">
                <a:pos x="connsiteX3055" y="connsiteY3055"/>
              </a:cxn>
              <a:cxn ang="0">
                <a:pos x="connsiteX3056" y="connsiteY3056"/>
              </a:cxn>
              <a:cxn ang="0">
                <a:pos x="connsiteX3057" y="connsiteY3057"/>
              </a:cxn>
              <a:cxn ang="0">
                <a:pos x="connsiteX3058" y="connsiteY3058"/>
              </a:cxn>
              <a:cxn ang="0">
                <a:pos x="connsiteX3059" y="connsiteY3059"/>
              </a:cxn>
              <a:cxn ang="0">
                <a:pos x="connsiteX3060" y="connsiteY3060"/>
              </a:cxn>
              <a:cxn ang="0">
                <a:pos x="connsiteX3061" y="connsiteY3061"/>
              </a:cxn>
              <a:cxn ang="0">
                <a:pos x="connsiteX3062" y="connsiteY3062"/>
              </a:cxn>
              <a:cxn ang="0">
                <a:pos x="connsiteX3063" y="connsiteY3063"/>
              </a:cxn>
              <a:cxn ang="0">
                <a:pos x="connsiteX3064" y="connsiteY3064"/>
              </a:cxn>
              <a:cxn ang="0">
                <a:pos x="connsiteX3065" y="connsiteY3065"/>
              </a:cxn>
              <a:cxn ang="0">
                <a:pos x="connsiteX3066" y="connsiteY3066"/>
              </a:cxn>
              <a:cxn ang="0">
                <a:pos x="connsiteX3067" y="connsiteY3067"/>
              </a:cxn>
              <a:cxn ang="0">
                <a:pos x="connsiteX3068" y="connsiteY3068"/>
              </a:cxn>
              <a:cxn ang="0">
                <a:pos x="connsiteX3069" y="connsiteY3069"/>
              </a:cxn>
              <a:cxn ang="0">
                <a:pos x="connsiteX3070" y="connsiteY3070"/>
              </a:cxn>
              <a:cxn ang="0">
                <a:pos x="connsiteX3071" y="connsiteY3071"/>
              </a:cxn>
              <a:cxn ang="0">
                <a:pos x="connsiteX3072" y="connsiteY3072"/>
              </a:cxn>
              <a:cxn ang="0">
                <a:pos x="connsiteX3073" y="connsiteY3073"/>
              </a:cxn>
              <a:cxn ang="0">
                <a:pos x="connsiteX3074" y="connsiteY3074"/>
              </a:cxn>
              <a:cxn ang="0">
                <a:pos x="connsiteX3075" y="connsiteY3075"/>
              </a:cxn>
              <a:cxn ang="0">
                <a:pos x="connsiteX3076" y="connsiteY3076"/>
              </a:cxn>
              <a:cxn ang="0">
                <a:pos x="connsiteX3077" y="connsiteY3077"/>
              </a:cxn>
              <a:cxn ang="0">
                <a:pos x="connsiteX3078" y="connsiteY3078"/>
              </a:cxn>
              <a:cxn ang="0">
                <a:pos x="connsiteX3079" y="connsiteY3079"/>
              </a:cxn>
              <a:cxn ang="0">
                <a:pos x="connsiteX3080" y="connsiteY3080"/>
              </a:cxn>
              <a:cxn ang="0">
                <a:pos x="connsiteX3081" y="connsiteY3081"/>
              </a:cxn>
              <a:cxn ang="0">
                <a:pos x="connsiteX3082" y="connsiteY3082"/>
              </a:cxn>
              <a:cxn ang="0">
                <a:pos x="connsiteX3083" y="connsiteY3083"/>
              </a:cxn>
              <a:cxn ang="0">
                <a:pos x="connsiteX3084" y="connsiteY3084"/>
              </a:cxn>
              <a:cxn ang="0">
                <a:pos x="connsiteX3085" y="connsiteY3085"/>
              </a:cxn>
              <a:cxn ang="0">
                <a:pos x="connsiteX3086" y="connsiteY3086"/>
              </a:cxn>
              <a:cxn ang="0">
                <a:pos x="connsiteX3087" y="connsiteY3087"/>
              </a:cxn>
              <a:cxn ang="0">
                <a:pos x="connsiteX3088" y="connsiteY3088"/>
              </a:cxn>
              <a:cxn ang="0">
                <a:pos x="connsiteX3089" y="connsiteY3089"/>
              </a:cxn>
              <a:cxn ang="0">
                <a:pos x="connsiteX3090" y="connsiteY3090"/>
              </a:cxn>
              <a:cxn ang="0">
                <a:pos x="connsiteX3091" y="connsiteY3091"/>
              </a:cxn>
              <a:cxn ang="0">
                <a:pos x="connsiteX3092" y="connsiteY3092"/>
              </a:cxn>
              <a:cxn ang="0">
                <a:pos x="connsiteX3093" y="connsiteY3093"/>
              </a:cxn>
              <a:cxn ang="0">
                <a:pos x="connsiteX3094" y="connsiteY3094"/>
              </a:cxn>
              <a:cxn ang="0">
                <a:pos x="connsiteX3095" y="connsiteY3095"/>
              </a:cxn>
              <a:cxn ang="0">
                <a:pos x="connsiteX3096" y="connsiteY3096"/>
              </a:cxn>
              <a:cxn ang="0">
                <a:pos x="connsiteX3097" y="connsiteY3097"/>
              </a:cxn>
              <a:cxn ang="0">
                <a:pos x="connsiteX3098" y="connsiteY3098"/>
              </a:cxn>
              <a:cxn ang="0">
                <a:pos x="connsiteX3099" y="connsiteY3099"/>
              </a:cxn>
              <a:cxn ang="0">
                <a:pos x="connsiteX3100" y="connsiteY3100"/>
              </a:cxn>
              <a:cxn ang="0">
                <a:pos x="connsiteX3101" y="connsiteY3101"/>
              </a:cxn>
              <a:cxn ang="0">
                <a:pos x="connsiteX3102" y="connsiteY3102"/>
              </a:cxn>
              <a:cxn ang="0">
                <a:pos x="connsiteX3103" y="connsiteY3103"/>
              </a:cxn>
              <a:cxn ang="0">
                <a:pos x="connsiteX3104" y="connsiteY3104"/>
              </a:cxn>
              <a:cxn ang="0">
                <a:pos x="connsiteX3105" y="connsiteY3105"/>
              </a:cxn>
              <a:cxn ang="0">
                <a:pos x="connsiteX3106" y="connsiteY3106"/>
              </a:cxn>
              <a:cxn ang="0">
                <a:pos x="connsiteX3107" y="connsiteY3107"/>
              </a:cxn>
              <a:cxn ang="0">
                <a:pos x="connsiteX3108" y="connsiteY3108"/>
              </a:cxn>
              <a:cxn ang="0">
                <a:pos x="connsiteX3109" y="connsiteY3109"/>
              </a:cxn>
              <a:cxn ang="0">
                <a:pos x="connsiteX3110" y="connsiteY3110"/>
              </a:cxn>
              <a:cxn ang="0">
                <a:pos x="connsiteX3111" y="connsiteY3111"/>
              </a:cxn>
              <a:cxn ang="0">
                <a:pos x="connsiteX3112" y="connsiteY3112"/>
              </a:cxn>
              <a:cxn ang="0">
                <a:pos x="connsiteX3113" y="connsiteY3113"/>
              </a:cxn>
              <a:cxn ang="0">
                <a:pos x="connsiteX3114" y="connsiteY3114"/>
              </a:cxn>
              <a:cxn ang="0">
                <a:pos x="connsiteX3115" y="connsiteY3115"/>
              </a:cxn>
              <a:cxn ang="0">
                <a:pos x="connsiteX3116" y="connsiteY3116"/>
              </a:cxn>
              <a:cxn ang="0">
                <a:pos x="connsiteX3117" y="connsiteY3117"/>
              </a:cxn>
              <a:cxn ang="0">
                <a:pos x="connsiteX3118" y="connsiteY3118"/>
              </a:cxn>
              <a:cxn ang="0">
                <a:pos x="connsiteX3119" y="connsiteY3119"/>
              </a:cxn>
              <a:cxn ang="0">
                <a:pos x="connsiteX3120" y="connsiteY3120"/>
              </a:cxn>
              <a:cxn ang="0">
                <a:pos x="connsiteX3121" y="connsiteY3121"/>
              </a:cxn>
              <a:cxn ang="0">
                <a:pos x="connsiteX3122" y="connsiteY3122"/>
              </a:cxn>
              <a:cxn ang="0">
                <a:pos x="connsiteX3123" y="connsiteY3123"/>
              </a:cxn>
              <a:cxn ang="0">
                <a:pos x="connsiteX3124" y="connsiteY3124"/>
              </a:cxn>
              <a:cxn ang="0">
                <a:pos x="connsiteX3125" y="connsiteY3125"/>
              </a:cxn>
              <a:cxn ang="0">
                <a:pos x="connsiteX3126" y="connsiteY3126"/>
              </a:cxn>
              <a:cxn ang="0">
                <a:pos x="connsiteX3127" y="connsiteY3127"/>
              </a:cxn>
              <a:cxn ang="0">
                <a:pos x="connsiteX3128" y="connsiteY3128"/>
              </a:cxn>
              <a:cxn ang="0">
                <a:pos x="connsiteX3129" y="connsiteY3129"/>
              </a:cxn>
              <a:cxn ang="0">
                <a:pos x="connsiteX3130" y="connsiteY3130"/>
              </a:cxn>
              <a:cxn ang="0">
                <a:pos x="connsiteX3131" y="connsiteY3131"/>
              </a:cxn>
              <a:cxn ang="0">
                <a:pos x="connsiteX3132" y="connsiteY3132"/>
              </a:cxn>
              <a:cxn ang="0">
                <a:pos x="connsiteX3133" y="connsiteY3133"/>
              </a:cxn>
              <a:cxn ang="0">
                <a:pos x="connsiteX3134" y="connsiteY3134"/>
              </a:cxn>
              <a:cxn ang="0">
                <a:pos x="connsiteX3135" y="connsiteY3135"/>
              </a:cxn>
              <a:cxn ang="0">
                <a:pos x="connsiteX3136" y="connsiteY3136"/>
              </a:cxn>
              <a:cxn ang="0">
                <a:pos x="connsiteX3137" y="connsiteY3137"/>
              </a:cxn>
              <a:cxn ang="0">
                <a:pos x="connsiteX3138" y="connsiteY3138"/>
              </a:cxn>
              <a:cxn ang="0">
                <a:pos x="connsiteX3139" y="connsiteY3139"/>
              </a:cxn>
              <a:cxn ang="0">
                <a:pos x="connsiteX3140" y="connsiteY3140"/>
              </a:cxn>
              <a:cxn ang="0">
                <a:pos x="connsiteX3141" y="connsiteY3141"/>
              </a:cxn>
              <a:cxn ang="0">
                <a:pos x="connsiteX3142" y="connsiteY3142"/>
              </a:cxn>
              <a:cxn ang="0">
                <a:pos x="connsiteX3143" y="connsiteY3143"/>
              </a:cxn>
              <a:cxn ang="0">
                <a:pos x="connsiteX3144" y="connsiteY3144"/>
              </a:cxn>
              <a:cxn ang="0">
                <a:pos x="connsiteX3145" y="connsiteY3145"/>
              </a:cxn>
              <a:cxn ang="0">
                <a:pos x="connsiteX3146" y="connsiteY3146"/>
              </a:cxn>
              <a:cxn ang="0">
                <a:pos x="connsiteX3147" y="connsiteY3147"/>
              </a:cxn>
              <a:cxn ang="0">
                <a:pos x="connsiteX3148" y="connsiteY3148"/>
              </a:cxn>
              <a:cxn ang="0">
                <a:pos x="connsiteX3149" y="connsiteY3149"/>
              </a:cxn>
              <a:cxn ang="0">
                <a:pos x="connsiteX3150" y="connsiteY3150"/>
              </a:cxn>
              <a:cxn ang="0">
                <a:pos x="connsiteX3151" y="connsiteY3151"/>
              </a:cxn>
              <a:cxn ang="0">
                <a:pos x="connsiteX3152" y="connsiteY3152"/>
              </a:cxn>
              <a:cxn ang="0">
                <a:pos x="connsiteX3153" y="connsiteY3153"/>
              </a:cxn>
              <a:cxn ang="0">
                <a:pos x="connsiteX3154" y="connsiteY3154"/>
              </a:cxn>
              <a:cxn ang="0">
                <a:pos x="connsiteX3155" y="connsiteY3155"/>
              </a:cxn>
              <a:cxn ang="0">
                <a:pos x="connsiteX3156" y="connsiteY3156"/>
              </a:cxn>
              <a:cxn ang="0">
                <a:pos x="connsiteX3157" y="connsiteY3157"/>
              </a:cxn>
              <a:cxn ang="0">
                <a:pos x="connsiteX3158" y="connsiteY3158"/>
              </a:cxn>
              <a:cxn ang="0">
                <a:pos x="connsiteX3159" y="connsiteY3159"/>
              </a:cxn>
              <a:cxn ang="0">
                <a:pos x="connsiteX3160" y="connsiteY3160"/>
              </a:cxn>
              <a:cxn ang="0">
                <a:pos x="connsiteX3161" y="connsiteY3161"/>
              </a:cxn>
              <a:cxn ang="0">
                <a:pos x="connsiteX3162" y="connsiteY3162"/>
              </a:cxn>
              <a:cxn ang="0">
                <a:pos x="connsiteX3163" y="connsiteY3163"/>
              </a:cxn>
              <a:cxn ang="0">
                <a:pos x="connsiteX3164" y="connsiteY3164"/>
              </a:cxn>
              <a:cxn ang="0">
                <a:pos x="connsiteX3165" y="connsiteY3165"/>
              </a:cxn>
              <a:cxn ang="0">
                <a:pos x="connsiteX3166" y="connsiteY3166"/>
              </a:cxn>
              <a:cxn ang="0">
                <a:pos x="connsiteX3167" y="connsiteY3167"/>
              </a:cxn>
              <a:cxn ang="0">
                <a:pos x="connsiteX3168" y="connsiteY3168"/>
              </a:cxn>
              <a:cxn ang="0">
                <a:pos x="connsiteX3169" y="connsiteY3169"/>
              </a:cxn>
              <a:cxn ang="0">
                <a:pos x="connsiteX3170" y="connsiteY3170"/>
              </a:cxn>
              <a:cxn ang="0">
                <a:pos x="connsiteX3171" y="connsiteY3171"/>
              </a:cxn>
              <a:cxn ang="0">
                <a:pos x="connsiteX3172" y="connsiteY3172"/>
              </a:cxn>
              <a:cxn ang="0">
                <a:pos x="connsiteX3173" y="connsiteY3173"/>
              </a:cxn>
              <a:cxn ang="0">
                <a:pos x="connsiteX3174" y="connsiteY3174"/>
              </a:cxn>
              <a:cxn ang="0">
                <a:pos x="connsiteX3175" y="connsiteY3175"/>
              </a:cxn>
              <a:cxn ang="0">
                <a:pos x="connsiteX3176" y="connsiteY3176"/>
              </a:cxn>
              <a:cxn ang="0">
                <a:pos x="connsiteX3177" y="connsiteY3177"/>
              </a:cxn>
              <a:cxn ang="0">
                <a:pos x="connsiteX3178" y="connsiteY3178"/>
              </a:cxn>
              <a:cxn ang="0">
                <a:pos x="connsiteX3179" y="connsiteY3179"/>
              </a:cxn>
              <a:cxn ang="0">
                <a:pos x="connsiteX3180" y="connsiteY3180"/>
              </a:cxn>
              <a:cxn ang="0">
                <a:pos x="connsiteX3181" y="connsiteY3181"/>
              </a:cxn>
              <a:cxn ang="0">
                <a:pos x="connsiteX3182" y="connsiteY3182"/>
              </a:cxn>
              <a:cxn ang="0">
                <a:pos x="connsiteX3183" y="connsiteY3183"/>
              </a:cxn>
              <a:cxn ang="0">
                <a:pos x="connsiteX3184" y="connsiteY3184"/>
              </a:cxn>
              <a:cxn ang="0">
                <a:pos x="connsiteX3185" y="connsiteY3185"/>
              </a:cxn>
              <a:cxn ang="0">
                <a:pos x="connsiteX3186" y="connsiteY3186"/>
              </a:cxn>
              <a:cxn ang="0">
                <a:pos x="connsiteX3187" y="connsiteY3187"/>
              </a:cxn>
              <a:cxn ang="0">
                <a:pos x="connsiteX3188" y="connsiteY3188"/>
              </a:cxn>
              <a:cxn ang="0">
                <a:pos x="connsiteX3189" y="connsiteY3189"/>
              </a:cxn>
              <a:cxn ang="0">
                <a:pos x="connsiteX3190" y="connsiteY3190"/>
              </a:cxn>
              <a:cxn ang="0">
                <a:pos x="connsiteX3191" y="connsiteY3191"/>
              </a:cxn>
              <a:cxn ang="0">
                <a:pos x="connsiteX3192" y="connsiteY3192"/>
              </a:cxn>
              <a:cxn ang="0">
                <a:pos x="connsiteX3193" y="connsiteY3193"/>
              </a:cxn>
              <a:cxn ang="0">
                <a:pos x="connsiteX3194" y="connsiteY3194"/>
              </a:cxn>
              <a:cxn ang="0">
                <a:pos x="connsiteX3195" y="connsiteY3195"/>
              </a:cxn>
              <a:cxn ang="0">
                <a:pos x="connsiteX3196" y="connsiteY3196"/>
              </a:cxn>
              <a:cxn ang="0">
                <a:pos x="connsiteX3197" y="connsiteY3197"/>
              </a:cxn>
              <a:cxn ang="0">
                <a:pos x="connsiteX3198" y="connsiteY3198"/>
              </a:cxn>
              <a:cxn ang="0">
                <a:pos x="connsiteX3199" y="connsiteY3199"/>
              </a:cxn>
              <a:cxn ang="0">
                <a:pos x="connsiteX3200" y="connsiteY3200"/>
              </a:cxn>
              <a:cxn ang="0">
                <a:pos x="connsiteX3201" y="connsiteY3201"/>
              </a:cxn>
              <a:cxn ang="0">
                <a:pos x="connsiteX3202" y="connsiteY3202"/>
              </a:cxn>
              <a:cxn ang="0">
                <a:pos x="connsiteX3203" y="connsiteY3203"/>
              </a:cxn>
              <a:cxn ang="0">
                <a:pos x="connsiteX3204" y="connsiteY3204"/>
              </a:cxn>
              <a:cxn ang="0">
                <a:pos x="connsiteX3205" y="connsiteY3205"/>
              </a:cxn>
              <a:cxn ang="0">
                <a:pos x="connsiteX3206" y="connsiteY3206"/>
              </a:cxn>
              <a:cxn ang="0">
                <a:pos x="connsiteX3207" y="connsiteY3207"/>
              </a:cxn>
              <a:cxn ang="0">
                <a:pos x="connsiteX3208" y="connsiteY3208"/>
              </a:cxn>
              <a:cxn ang="0">
                <a:pos x="connsiteX3209" y="connsiteY3209"/>
              </a:cxn>
              <a:cxn ang="0">
                <a:pos x="connsiteX3210" y="connsiteY3210"/>
              </a:cxn>
              <a:cxn ang="0">
                <a:pos x="connsiteX3211" y="connsiteY3211"/>
              </a:cxn>
              <a:cxn ang="0">
                <a:pos x="connsiteX3212" y="connsiteY3212"/>
              </a:cxn>
              <a:cxn ang="0">
                <a:pos x="connsiteX3213" y="connsiteY3213"/>
              </a:cxn>
              <a:cxn ang="0">
                <a:pos x="connsiteX3214" y="connsiteY3214"/>
              </a:cxn>
              <a:cxn ang="0">
                <a:pos x="connsiteX3215" y="connsiteY3215"/>
              </a:cxn>
              <a:cxn ang="0">
                <a:pos x="connsiteX3216" y="connsiteY3216"/>
              </a:cxn>
              <a:cxn ang="0">
                <a:pos x="connsiteX3217" y="connsiteY3217"/>
              </a:cxn>
              <a:cxn ang="0">
                <a:pos x="connsiteX3218" y="connsiteY3218"/>
              </a:cxn>
              <a:cxn ang="0">
                <a:pos x="connsiteX3219" y="connsiteY3219"/>
              </a:cxn>
              <a:cxn ang="0">
                <a:pos x="connsiteX3220" y="connsiteY3220"/>
              </a:cxn>
              <a:cxn ang="0">
                <a:pos x="connsiteX3221" y="connsiteY3221"/>
              </a:cxn>
              <a:cxn ang="0">
                <a:pos x="connsiteX3222" y="connsiteY3222"/>
              </a:cxn>
              <a:cxn ang="0">
                <a:pos x="connsiteX3223" y="connsiteY3223"/>
              </a:cxn>
              <a:cxn ang="0">
                <a:pos x="connsiteX3224" y="connsiteY3224"/>
              </a:cxn>
              <a:cxn ang="0">
                <a:pos x="connsiteX3225" y="connsiteY3225"/>
              </a:cxn>
              <a:cxn ang="0">
                <a:pos x="connsiteX3226" y="connsiteY3226"/>
              </a:cxn>
              <a:cxn ang="0">
                <a:pos x="connsiteX3227" y="connsiteY3227"/>
              </a:cxn>
              <a:cxn ang="0">
                <a:pos x="connsiteX3228" y="connsiteY3228"/>
              </a:cxn>
              <a:cxn ang="0">
                <a:pos x="connsiteX3229" y="connsiteY3229"/>
              </a:cxn>
              <a:cxn ang="0">
                <a:pos x="connsiteX3230" y="connsiteY3230"/>
              </a:cxn>
              <a:cxn ang="0">
                <a:pos x="connsiteX3231" y="connsiteY3231"/>
              </a:cxn>
              <a:cxn ang="0">
                <a:pos x="connsiteX3232" y="connsiteY3232"/>
              </a:cxn>
              <a:cxn ang="0">
                <a:pos x="connsiteX3233" y="connsiteY3233"/>
              </a:cxn>
              <a:cxn ang="0">
                <a:pos x="connsiteX3234" y="connsiteY3234"/>
              </a:cxn>
              <a:cxn ang="0">
                <a:pos x="connsiteX3235" y="connsiteY3235"/>
              </a:cxn>
              <a:cxn ang="0">
                <a:pos x="connsiteX3236" y="connsiteY3236"/>
              </a:cxn>
              <a:cxn ang="0">
                <a:pos x="connsiteX3237" y="connsiteY3237"/>
              </a:cxn>
              <a:cxn ang="0">
                <a:pos x="connsiteX3238" y="connsiteY3238"/>
              </a:cxn>
              <a:cxn ang="0">
                <a:pos x="connsiteX3239" y="connsiteY3239"/>
              </a:cxn>
              <a:cxn ang="0">
                <a:pos x="connsiteX3240" y="connsiteY3240"/>
              </a:cxn>
              <a:cxn ang="0">
                <a:pos x="connsiteX3241" y="connsiteY3241"/>
              </a:cxn>
              <a:cxn ang="0">
                <a:pos x="connsiteX3242" y="connsiteY3242"/>
              </a:cxn>
              <a:cxn ang="0">
                <a:pos x="connsiteX3243" y="connsiteY3243"/>
              </a:cxn>
              <a:cxn ang="0">
                <a:pos x="connsiteX3244" y="connsiteY3244"/>
              </a:cxn>
              <a:cxn ang="0">
                <a:pos x="connsiteX3245" y="connsiteY3245"/>
              </a:cxn>
              <a:cxn ang="0">
                <a:pos x="connsiteX3246" y="connsiteY3246"/>
              </a:cxn>
              <a:cxn ang="0">
                <a:pos x="connsiteX3247" y="connsiteY3247"/>
              </a:cxn>
              <a:cxn ang="0">
                <a:pos x="connsiteX3248" y="connsiteY3248"/>
              </a:cxn>
              <a:cxn ang="0">
                <a:pos x="connsiteX3249" y="connsiteY3249"/>
              </a:cxn>
              <a:cxn ang="0">
                <a:pos x="connsiteX3250" y="connsiteY3250"/>
              </a:cxn>
              <a:cxn ang="0">
                <a:pos x="connsiteX3251" y="connsiteY3251"/>
              </a:cxn>
              <a:cxn ang="0">
                <a:pos x="connsiteX3252" y="connsiteY3252"/>
              </a:cxn>
              <a:cxn ang="0">
                <a:pos x="connsiteX3253" y="connsiteY3253"/>
              </a:cxn>
              <a:cxn ang="0">
                <a:pos x="connsiteX3254" y="connsiteY3254"/>
              </a:cxn>
              <a:cxn ang="0">
                <a:pos x="connsiteX3255" y="connsiteY3255"/>
              </a:cxn>
              <a:cxn ang="0">
                <a:pos x="connsiteX3256" y="connsiteY3256"/>
              </a:cxn>
              <a:cxn ang="0">
                <a:pos x="connsiteX3257" y="connsiteY3257"/>
              </a:cxn>
              <a:cxn ang="0">
                <a:pos x="connsiteX3258" y="connsiteY3258"/>
              </a:cxn>
              <a:cxn ang="0">
                <a:pos x="connsiteX3259" y="connsiteY3259"/>
              </a:cxn>
              <a:cxn ang="0">
                <a:pos x="connsiteX3260" y="connsiteY3260"/>
              </a:cxn>
              <a:cxn ang="0">
                <a:pos x="connsiteX3261" y="connsiteY3261"/>
              </a:cxn>
              <a:cxn ang="0">
                <a:pos x="connsiteX3262" y="connsiteY3262"/>
              </a:cxn>
              <a:cxn ang="0">
                <a:pos x="connsiteX3263" y="connsiteY3263"/>
              </a:cxn>
              <a:cxn ang="0">
                <a:pos x="connsiteX3264" y="connsiteY3264"/>
              </a:cxn>
              <a:cxn ang="0">
                <a:pos x="connsiteX3265" y="connsiteY3265"/>
              </a:cxn>
              <a:cxn ang="0">
                <a:pos x="connsiteX3266" y="connsiteY3266"/>
              </a:cxn>
              <a:cxn ang="0">
                <a:pos x="connsiteX3267" y="connsiteY3267"/>
              </a:cxn>
              <a:cxn ang="0">
                <a:pos x="connsiteX3268" y="connsiteY3268"/>
              </a:cxn>
              <a:cxn ang="0">
                <a:pos x="connsiteX3269" y="connsiteY3269"/>
              </a:cxn>
              <a:cxn ang="0">
                <a:pos x="connsiteX3270" y="connsiteY3270"/>
              </a:cxn>
              <a:cxn ang="0">
                <a:pos x="connsiteX3271" y="connsiteY3271"/>
              </a:cxn>
              <a:cxn ang="0">
                <a:pos x="connsiteX3272" y="connsiteY3272"/>
              </a:cxn>
              <a:cxn ang="0">
                <a:pos x="connsiteX3273" y="connsiteY3273"/>
              </a:cxn>
              <a:cxn ang="0">
                <a:pos x="connsiteX3274" y="connsiteY3274"/>
              </a:cxn>
              <a:cxn ang="0">
                <a:pos x="connsiteX3275" y="connsiteY3275"/>
              </a:cxn>
              <a:cxn ang="0">
                <a:pos x="connsiteX3276" y="connsiteY3276"/>
              </a:cxn>
              <a:cxn ang="0">
                <a:pos x="connsiteX3277" y="connsiteY3277"/>
              </a:cxn>
              <a:cxn ang="0">
                <a:pos x="connsiteX3278" y="connsiteY3278"/>
              </a:cxn>
              <a:cxn ang="0">
                <a:pos x="connsiteX3279" y="connsiteY3279"/>
              </a:cxn>
              <a:cxn ang="0">
                <a:pos x="connsiteX3280" y="connsiteY3280"/>
              </a:cxn>
              <a:cxn ang="0">
                <a:pos x="connsiteX3281" y="connsiteY3281"/>
              </a:cxn>
              <a:cxn ang="0">
                <a:pos x="connsiteX3282" y="connsiteY3282"/>
              </a:cxn>
              <a:cxn ang="0">
                <a:pos x="connsiteX3283" y="connsiteY3283"/>
              </a:cxn>
              <a:cxn ang="0">
                <a:pos x="connsiteX3284" y="connsiteY3284"/>
              </a:cxn>
              <a:cxn ang="0">
                <a:pos x="connsiteX3285" y="connsiteY3285"/>
              </a:cxn>
              <a:cxn ang="0">
                <a:pos x="connsiteX3286" y="connsiteY3286"/>
              </a:cxn>
              <a:cxn ang="0">
                <a:pos x="connsiteX3287" y="connsiteY3287"/>
              </a:cxn>
              <a:cxn ang="0">
                <a:pos x="connsiteX3288" y="connsiteY3288"/>
              </a:cxn>
              <a:cxn ang="0">
                <a:pos x="connsiteX3289" y="connsiteY3289"/>
              </a:cxn>
              <a:cxn ang="0">
                <a:pos x="connsiteX3290" y="connsiteY3290"/>
              </a:cxn>
              <a:cxn ang="0">
                <a:pos x="connsiteX3291" y="connsiteY3291"/>
              </a:cxn>
              <a:cxn ang="0">
                <a:pos x="connsiteX3292" y="connsiteY3292"/>
              </a:cxn>
              <a:cxn ang="0">
                <a:pos x="connsiteX3293" y="connsiteY3293"/>
              </a:cxn>
              <a:cxn ang="0">
                <a:pos x="connsiteX3294" y="connsiteY3294"/>
              </a:cxn>
              <a:cxn ang="0">
                <a:pos x="connsiteX3295" y="connsiteY3295"/>
              </a:cxn>
              <a:cxn ang="0">
                <a:pos x="connsiteX3296" y="connsiteY3296"/>
              </a:cxn>
              <a:cxn ang="0">
                <a:pos x="connsiteX3297" y="connsiteY3297"/>
              </a:cxn>
              <a:cxn ang="0">
                <a:pos x="connsiteX3298" y="connsiteY3298"/>
              </a:cxn>
              <a:cxn ang="0">
                <a:pos x="connsiteX3299" y="connsiteY3299"/>
              </a:cxn>
              <a:cxn ang="0">
                <a:pos x="connsiteX3300" y="connsiteY3300"/>
              </a:cxn>
              <a:cxn ang="0">
                <a:pos x="connsiteX3301" y="connsiteY3301"/>
              </a:cxn>
              <a:cxn ang="0">
                <a:pos x="connsiteX3302" y="connsiteY3302"/>
              </a:cxn>
              <a:cxn ang="0">
                <a:pos x="connsiteX3303" y="connsiteY3303"/>
              </a:cxn>
              <a:cxn ang="0">
                <a:pos x="connsiteX3304" y="connsiteY3304"/>
              </a:cxn>
              <a:cxn ang="0">
                <a:pos x="connsiteX3305" y="connsiteY3305"/>
              </a:cxn>
              <a:cxn ang="0">
                <a:pos x="connsiteX3306" y="connsiteY3306"/>
              </a:cxn>
              <a:cxn ang="0">
                <a:pos x="connsiteX3307" y="connsiteY3307"/>
              </a:cxn>
              <a:cxn ang="0">
                <a:pos x="connsiteX3308" y="connsiteY3308"/>
              </a:cxn>
              <a:cxn ang="0">
                <a:pos x="connsiteX3309" y="connsiteY3309"/>
              </a:cxn>
              <a:cxn ang="0">
                <a:pos x="connsiteX3310" y="connsiteY3310"/>
              </a:cxn>
              <a:cxn ang="0">
                <a:pos x="connsiteX3311" y="connsiteY3311"/>
              </a:cxn>
              <a:cxn ang="0">
                <a:pos x="connsiteX3312" y="connsiteY3312"/>
              </a:cxn>
              <a:cxn ang="0">
                <a:pos x="connsiteX3313" y="connsiteY3313"/>
              </a:cxn>
              <a:cxn ang="0">
                <a:pos x="connsiteX3314" y="connsiteY3314"/>
              </a:cxn>
              <a:cxn ang="0">
                <a:pos x="connsiteX3315" y="connsiteY3315"/>
              </a:cxn>
              <a:cxn ang="0">
                <a:pos x="connsiteX3316" y="connsiteY3316"/>
              </a:cxn>
              <a:cxn ang="0">
                <a:pos x="connsiteX3317" y="connsiteY3317"/>
              </a:cxn>
              <a:cxn ang="0">
                <a:pos x="connsiteX3318" y="connsiteY3318"/>
              </a:cxn>
              <a:cxn ang="0">
                <a:pos x="connsiteX3319" y="connsiteY3319"/>
              </a:cxn>
              <a:cxn ang="0">
                <a:pos x="connsiteX3320" y="connsiteY3320"/>
              </a:cxn>
              <a:cxn ang="0">
                <a:pos x="connsiteX3321" y="connsiteY3321"/>
              </a:cxn>
              <a:cxn ang="0">
                <a:pos x="connsiteX3322" y="connsiteY3322"/>
              </a:cxn>
              <a:cxn ang="0">
                <a:pos x="connsiteX3323" y="connsiteY3323"/>
              </a:cxn>
              <a:cxn ang="0">
                <a:pos x="connsiteX3324" y="connsiteY3324"/>
              </a:cxn>
              <a:cxn ang="0">
                <a:pos x="connsiteX3325" y="connsiteY3325"/>
              </a:cxn>
              <a:cxn ang="0">
                <a:pos x="connsiteX3326" y="connsiteY3326"/>
              </a:cxn>
              <a:cxn ang="0">
                <a:pos x="connsiteX3327" y="connsiteY3327"/>
              </a:cxn>
              <a:cxn ang="0">
                <a:pos x="connsiteX3328" y="connsiteY3328"/>
              </a:cxn>
              <a:cxn ang="0">
                <a:pos x="connsiteX3329" y="connsiteY3329"/>
              </a:cxn>
              <a:cxn ang="0">
                <a:pos x="connsiteX3330" y="connsiteY3330"/>
              </a:cxn>
              <a:cxn ang="0">
                <a:pos x="connsiteX3331" y="connsiteY3331"/>
              </a:cxn>
              <a:cxn ang="0">
                <a:pos x="connsiteX3332" y="connsiteY3332"/>
              </a:cxn>
              <a:cxn ang="0">
                <a:pos x="connsiteX3333" y="connsiteY3333"/>
              </a:cxn>
              <a:cxn ang="0">
                <a:pos x="connsiteX3334" y="connsiteY3334"/>
              </a:cxn>
              <a:cxn ang="0">
                <a:pos x="connsiteX3335" y="connsiteY3335"/>
              </a:cxn>
              <a:cxn ang="0">
                <a:pos x="connsiteX3336" y="connsiteY3336"/>
              </a:cxn>
              <a:cxn ang="0">
                <a:pos x="connsiteX3337" y="connsiteY3337"/>
              </a:cxn>
              <a:cxn ang="0">
                <a:pos x="connsiteX3338" y="connsiteY3338"/>
              </a:cxn>
              <a:cxn ang="0">
                <a:pos x="connsiteX3339" y="connsiteY3339"/>
              </a:cxn>
              <a:cxn ang="0">
                <a:pos x="connsiteX3340" y="connsiteY3340"/>
              </a:cxn>
              <a:cxn ang="0">
                <a:pos x="connsiteX3341" y="connsiteY3341"/>
              </a:cxn>
              <a:cxn ang="0">
                <a:pos x="connsiteX3342" y="connsiteY3342"/>
              </a:cxn>
              <a:cxn ang="0">
                <a:pos x="connsiteX3343" y="connsiteY3343"/>
              </a:cxn>
              <a:cxn ang="0">
                <a:pos x="connsiteX3344" y="connsiteY3344"/>
              </a:cxn>
              <a:cxn ang="0">
                <a:pos x="connsiteX3345" y="connsiteY3345"/>
              </a:cxn>
              <a:cxn ang="0">
                <a:pos x="connsiteX3346" y="connsiteY3346"/>
              </a:cxn>
              <a:cxn ang="0">
                <a:pos x="connsiteX3347" y="connsiteY3347"/>
              </a:cxn>
              <a:cxn ang="0">
                <a:pos x="connsiteX3348" y="connsiteY3348"/>
              </a:cxn>
              <a:cxn ang="0">
                <a:pos x="connsiteX3349" y="connsiteY3349"/>
              </a:cxn>
              <a:cxn ang="0">
                <a:pos x="connsiteX3350" y="connsiteY3350"/>
              </a:cxn>
              <a:cxn ang="0">
                <a:pos x="connsiteX3351" y="connsiteY3351"/>
              </a:cxn>
              <a:cxn ang="0">
                <a:pos x="connsiteX3352" y="connsiteY3352"/>
              </a:cxn>
              <a:cxn ang="0">
                <a:pos x="connsiteX3353" y="connsiteY3353"/>
              </a:cxn>
              <a:cxn ang="0">
                <a:pos x="connsiteX3354" y="connsiteY3354"/>
              </a:cxn>
              <a:cxn ang="0">
                <a:pos x="connsiteX3355" y="connsiteY3355"/>
              </a:cxn>
              <a:cxn ang="0">
                <a:pos x="connsiteX3356" y="connsiteY3356"/>
              </a:cxn>
              <a:cxn ang="0">
                <a:pos x="connsiteX3357" y="connsiteY3357"/>
              </a:cxn>
              <a:cxn ang="0">
                <a:pos x="connsiteX3358" y="connsiteY3358"/>
              </a:cxn>
              <a:cxn ang="0">
                <a:pos x="connsiteX3359" y="connsiteY3359"/>
              </a:cxn>
              <a:cxn ang="0">
                <a:pos x="connsiteX3360" y="connsiteY3360"/>
              </a:cxn>
              <a:cxn ang="0">
                <a:pos x="connsiteX3361" y="connsiteY3361"/>
              </a:cxn>
              <a:cxn ang="0">
                <a:pos x="connsiteX3362" y="connsiteY3362"/>
              </a:cxn>
              <a:cxn ang="0">
                <a:pos x="connsiteX3363" y="connsiteY3363"/>
              </a:cxn>
              <a:cxn ang="0">
                <a:pos x="connsiteX3364" y="connsiteY3364"/>
              </a:cxn>
              <a:cxn ang="0">
                <a:pos x="connsiteX3365" y="connsiteY3365"/>
              </a:cxn>
              <a:cxn ang="0">
                <a:pos x="connsiteX3366" y="connsiteY3366"/>
              </a:cxn>
              <a:cxn ang="0">
                <a:pos x="connsiteX3367" y="connsiteY3367"/>
              </a:cxn>
              <a:cxn ang="0">
                <a:pos x="connsiteX3368" y="connsiteY3368"/>
              </a:cxn>
              <a:cxn ang="0">
                <a:pos x="connsiteX3369" y="connsiteY3369"/>
              </a:cxn>
              <a:cxn ang="0">
                <a:pos x="connsiteX3370" y="connsiteY3370"/>
              </a:cxn>
              <a:cxn ang="0">
                <a:pos x="connsiteX3371" y="connsiteY3371"/>
              </a:cxn>
              <a:cxn ang="0">
                <a:pos x="connsiteX3372" y="connsiteY3372"/>
              </a:cxn>
              <a:cxn ang="0">
                <a:pos x="connsiteX3373" y="connsiteY3373"/>
              </a:cxn>
              <a:cxn ang="0">
                <a:pos x="connsiteX3374" y="connsiteY3374"/>
              </a:cxn>
              <a:cxn ang="0">
                <a:pos x="connsiteX3375" y="connsiteY3375"/>
              </a:cxn>
              <a:cxn ang="0">
                <a:pos x="connsiteX3376" y="connsiteY3376"/>
              </a:cxn>
              <a:cxn ang="0">
                <a:pos x="connsiteX3377" y="connsiteY3377"/>
              </a:cxn>
              <a:cxn ang="0">
                <a:pos x="connsiteX3378" y="connsiteY3378"/>
              </a:cxn>
              <a:cxn ang="0">
                <a:pos x="connsiteX3379" y="connsiteY3379"/>
              </a:cxn>
              <a:cxn ang="0">
                <a:pos x="connsiteX3380" y="connsiteY3380"/>
              </a:cxn>
              <a:cxn ang="0">
                <a:pos x="connsiteX3381" y="connsiteY3381"/>
              </a:cxn>
              <a:cxn ang="0">
                <a:pos x="connsiteX3382" y="connsiteY3382"/>
              </a:cxn>
              <a:cxn ang="0">
                <a:pos x="connsiteX3383" y="connsiteY3383"/>
              </a:cxn>
              <a:cxn ang="0">
                <a:pos x="connsiteX3384" y="connsiteY3384"/>
              </a:cxn>
              <a:cxn ang="0">
                <a:pos x="connsiteX3385" y="connsiteY3385"/>
              </a:cxn>
              <a:cxn ang="0">
                <a:pos x="connsiteX3386" y="connsiteY3386"/>
              </a:cxn>
              <a:cxn ang="0">
                <a:pos x="connsiteX3387" y="connsiteY3387"/>
              </a:cxn>
              <a:cxn ang="0">
                <a:pos x="connsiteX3388" y="connsiteY3388"/>
              </a:cxn>
              <a:cxn ang="0">
                <a:pos x="connsiteX3389" y="connsiteY3389"/>
              </a:cxn>
              <a:cxn ang="0">
                <a:pos x="connsiteX3390" y="connsiteY3390"/>
              </a:cxn>
              <a:cxn ang="0">
                <a:pos x="connsiteX3391" y="connsiteY3391"/>
              </a:cxn>
              <a:cxn ang="0">
                <a:pos x="connsiteX3392" y="connsiteY3392"/>
              </a:cxn>
              <a:cxn ang="0">
                <a:pos x="connsiteX3393" y="connsiteY3393"/>
              </a:cxn>
              <a:cxn ang="0">
                <a:pos x="connsiteX3394" y="connsiteY3394"/>
              </a:cxn>
              <a:cxn ang="0">
                <a:pos x="connsiteX3395" y="connsiteY3395"/>
              </a:cxn>
              <a:cxn ang="0">
                <a:pos x="connsiteX3396" y="connsiteY3396"/>
              </a:cxn>
              <a:cxn ang="0">
                <a:pos x="connsiteX3397" y="connsiteY3397"/>
              </a:cxn>
              <a:cxn ang="0">
                <a:pos x="connsiteX3398" y="connsiteY3398"/>
              </a:cxn>
              <a:cxn ang="0">
                <a:pos x="connsiteX3399" y="connsiteY3399"/>
              </a:cxn>
              <a:cxn ang="0">
                <a:pos x="connsiteX3400" y="connsiteY3400"/>
              </a:cxn>
              <a:cxn ang="0">
                <a:pos x="connsiteX3401" y="connsiteY3401"/>
              </a:cxn>
              <a:cxn ang="0">
                <a:pos x="connsiteX3402" y="connsiteY3402"/>
              </a:cxn>
              <a:cxn ang="0">
                <a:pos x="connsiteX3403" y="connsiteY3403"/>
              </a:cxn>
              <a:cxn ang="0">
                <a:pos x="connsiteX3404" y="connsiteY3404"/>
              </a:cxn>
              <a:cxn ang="0">
                <a:pos x="connsiteX3405" y="connsiteY3405"/>
              </a:cxn>
              <a:cxn ang="0">
                <a:pos x="connsiteX3406" y="connsiteY3406"/>
              </a:cxn>
              <a:cxn ang="0">
                <a:pos x="connsiteX3407" y="connsiteY3407"/>
              </a:cxn>
              <a:cxn ang="0">
                <a:pos x="connsiteX3408" y="connsiteY3408"/>
              </a:cxn>
              <a:cxn ang="0">
                <a:pos x="connsiteX3409" y="connsiteY3409"/>
              </a:cxn>
              <a:cxn ang="0">
                <a:pos x="connsiteX3410" y="connsiteY3410"/>
              </a:cxn>
              <a:cxn ang="0">
                <a:pos x="connsiteX3411" y="connsiteY3411"/>
              </a:cxn>
              <a:cxn ang="0">
                <a:pos x="connsiteX3412" y="connsiteY3412"/>
              </a:cxn>
              <a:cxn ang="0">
                <a:pos x="connsiteX3413" y="connsiteY3413"/>
              </a:cxn>
              <a:cxn ang="0">
                <a:pos x="connsiteX3414" y="connsiteY3414"/>
              </a:cxn>
              <a:cxn ang="0">
                <a:pos x="connsiteX3415" y="connsiteY3415"/>
              </a:cxn>
              <a:cxn ang="0">
                <a:pos x="connsiteX3416" y="connsiteY3416"/>
              </a:cxn>
              <a:cxn ang="0">
                <a:pos x="connsiteX3417" y="connsiteY3417"/>
              </a:cxn>
              <a:cxn ang="0">
                <a:pos x="connsiteX3418" y="connsiteY3418"/>
              </a:cxn>
              <a:cxn ang="0">
                <a:pos x="connsiteX3419" y="connsiteY3419"/>
              </a:cxn>
              <a:cxn ang="0">
                <a:pos x="connsiteX3420" y="connsiteY3420"/>
              </a:cxn>
              <a:cxn ang="0">
                <a:pos x="connsiteX3421" y="connsiteY3421"/>
              </a:cxn>
              <a:cxn ang="0">
                <a:pos x="connsiteX3422" y="connsiteY3422"/>
              </a:cxn>
              <a:cxn ang="0">
                <a:pos x="connsiteX3423" y="connsiteY3423"/>
              </a:cxn>
              <a:cxn ang="0">
                <a:pos x="connsiteX3424" y="connsiteY3424"/>
              </a:cxn>
              <a:cxn ang="0">
                <a:pos x="connsiteX3425" y="connsiteY3425"/>
              </a:cxn>
              <a:cxn ang="0">
                <a:pos x="connsiteX3426" y="connsiteY3426"/>
              </a:cxn>
              <a:cxn ang="0">
                <a:pos x="connsiteX3427" y="connsiteY3427"/>
              </a:cxn>
              <a:cxn ang="0">
                <a:pos x="connsiteX3428" y="connsiteY3428"/>
              </a:cxn>
              <a:cxn ang="0">
                <a:pos x="connsiteX3429" y="connsiteY3429"/>
              </a:cxn>
              <a:cxn ang="0">
                <a:pos x="connsiteX3430" y="connsiteY3430"/>
              </a:cxn>
              <a:cxn ang="0">
                <a:pos x="connsiteX3431" y="connsiteY3431"/>
              </a:cxn>
              <a:cxn ang="0">
                <a:pos x="connsiteX3432" y="connsiteY3432"/>
              </a:cxn>
              <a:cxn ang="0">
                <a:pos x="connsiteX3433" y="connsiteY3433"/>
              </a:cxn>
              <a:cxn ang="0">
                <a:pos x="connsiteX3434" y="connsiteY3434"/>
              </a:cxn>
              <a:cxn ang="0">
                <a:pos x="connsiteX3435" y="connsiteY3435"/>
              </a:cxn>
              <a:cxn ang="0">
                <a:pos x="connsiteX3436" y="connsiteY3436"/>
              </a:cxn>
              <a:cxn ang="0">
                <a:pos x="connsiteX3437" y="connsiteY3437"/>
              </a:cxn>
              <a:cxn ang="0">
                <a:pos x="connsiteX3438" y="connsiteY3438"/>
              </a:cxn>
              <a:cxn ang="0">
                <a:pos x="connsiteX3439" y="connsiteY3439"/>
              </a:cxn>
              <a:cxn ang="0">
                <a:pos x="connsiteX3440" y="connsiteY3440"/>
              </a:cxn>
              <a:cxn ang="0">
                <a:pos x="connsiteX3441" y="connsiteY3441"/>
              </a:cxn>
              <a:cxn ang="0">
                <a:pos x="connsiteX3442" y="connsiteY3442"/>
              </a:cxn>
              <a:cxn ang="0">
                <a:pos x="connsiteX3443" y="connsiteY3443"/>
              </a:cxn>
              <a:cxn ang="0">
                <a:pos x="connsiteX3444" y="connsiteY3444"/>
              </a:cxn>
              <a:cxn ang="0">
                <a:pos x="connsiteX3445" y="connsiteY3445"/>
              </a:cxn>
              <a:cxn ang="0">
                <a:pos x="connsiteX3446" y="connsiteY3446"/>
              </a:cxn>
              <a:cxn ang="0">
                <a:pos x="connsiteX3447" y="connsiteY3447"/>
              </a:cxn>
              <a:cxn ang="0">
                <a:pos x="connsiteX3448" y="connsiteY3448"/>
              </a:cxn>
              <a:cxn ang="0">
                <a:pos x="connsiteX3449" y="connsiteY3449"/>
              </a:cxn>
              <a:cxn ang="0">
                <a:pos x="connsiteX3450" y="connsiteY3450"/>
              </a:cxn>
              <a:cxn ang="0">
                <a:pos x="connsiteX3451" y="connsiteY3451"/>
              </a:cxn>
              <a:cxn ang="0">
                <a:pos x="connsiteX3452" y="connsiteY3452"/>
              </a:cxn>
              <a:cxn ang="0">
                <a:pos x="connsiteX3453" y="connsiteY3453"/>
              </a:cxn>
              <a:cxn ang="0">
                <a:pos x="connsiteX3454" y="connsiteY3454"/>
              </a:cxn>
              <a:cxn ang="0">
                <a:pos x="connsiteX3455" y="connsiteY3455"/>
              </a:cxn>
              <a:cxn ang="0">
                <a:pos x="connsiteX3456" y="connsiteY3456"/>
              </a:cxn>
              <a:cxn ang="0">
                <a:pos x="connsiteX3457" y="connsiteY3457"/>
              </a:cxn>
              <a:cxn ang="0">
                <a:pos x="connsiteX3458" y="connsiteY3458"/>
              </a:cxn>
              <a:cxn ang="0">
                <a:pos x="connsiteX3459" y="connsiteY3459"/>
              </a:cxn>
              <a:cxn ang="0">
                <a:pos x="connsiteX3460" y="connsiteY3460"/>
              </a:cxn>
              <a:cxn ang="0">
                <a:pos x="connsiteX3461" y="connsiteY3461"/>
              </a:cxn>
              <a:cxn ang="0">
                <a:pos x="connsiteX3462" y="connsiteY3462"/>
              </a:cxn>
              <a:cxn ang="0">
                <a:pos x="connsiteX3463" y="connsiteY3463"/>
              </a:cxn>
              <a:cxn ang="0">
                <a:pos x="connsiteX3464" y="connsiteY3464"/>
              </a:cxn>
              <a:cxn ang="0">
                <a:pos x="connsiteX3465" y="connsiteY3465"/>
              </a:cxn>
              <a:cxn ang="0">
                <a:pos x="connsiteX3466" y="connsiteY3466"/>
              </a:cxn>
              <a:cxn ang="0">
                <a:pos x="connsiteX3467" y="connsiteY3467"/>
              </a:cxn>
              <a:cxn ang="0">
                <a:pos x="connsiteX3468" y="connsiteY3468"/>
              </a:cxn>
              <a:cxn ang="0">
                <a:pos x="connsiteX3469" y="connsiteY3469"/>
              </a:cxn>
              <a:cxn ang="0">
                <a:pos x="connsiteX3470" y="connsiteY3470"/>
              </a:cxn>
              <a:cxn ang="0">
                <a:pos x="connsiteX3471" y="connsiteY3471"/>
              </a:cxn>
              <a:cxn ang="0">
                <a:pos x="connsiteX3472" y="connsiteY3472"/>
              </a:cxn>
              <a:cxn ang="0">
                <a:pos x="connsiteX3473" y="connsiteY3473"/>
              </a:cxn>
              <a:cxn ang="0">
                <a:pos x="connsiteX3474" y="connsiteY3474"/>
              </a:cxn>
              <a:cxn ang="0">
                <a:pos x="connsiteX3475" y="connsiteY3475"/>
              </a:cxn>
              <a:cxn ang="0">
                <a:pos x="connsiteX3476" y="connsiteY3476"/>
              </a:cxn>
              <a:cxn ang="0">
                <a:pos x="connsiteX3477" y="connsiteY3477"/>
              </a:cxn>
              <a:cxn ang="0">
                <a:pos x="connsiteX3478" y="connsiteY3478"/>
              </a:cxn>
              <a:cxn ang="0">
                <a:pos x="connsiteX3479" y="connsiteY3479"/>
              </a:cxn>
              <a:cxn ang="0">
                <a:pos x="connsiteX3480" y="connsiteY3480"/>
              </a:cxn>
              <a:cxn ang="0">
                <a:pos x="connsiteX3481" y="connsiteY3481"/>
              </a:cxn>
              <a:cxn ang="0">
                <a:pos x="connsiteX3482" y="connsiteY3482"/>
              </a:cxn>
              <a:cxn ang="0">
                <a:pos x="connsiteX3483" y="connsiteY3483"/>
              </a:cxn>
              <a:cxn ang="0">
                <a:pos x="connsiteX3484" y="connsiteY3484"/>
              </a:cxn>
              <a:cxn ang="0">
                <a:pos x="connsiteX3485" y="connsiteY3485"/>
              </a:cxn>
              <a:cxn ang="0">
                <a:pos x="connsiteX3486" y="connsiteY3486"/>
              </a:cxn>
              <a:cxn ang="0">
                <a:pos x="connsiteX3487" y="connsiteY3487"/>
              </a:cxn>
              <a:cxn ang="0">
                <a:pos x="connsiteX3488" y="connsiteY3488"/>
              </a:cxn>
              <a:cxn ang="0">
                <a:pos x="connsiteX3489" y="connsiteY3489"/>
              </a:cxn>
              <a:cxn ang="0">
                <a:pos x="connsiteX3490" y="connsiteY3490"/>
              </a:cxn>
              <a:cxn ang="0">
                <a:pos x="connsiteX3491" y="connsiteY3491"/>
              </a:cxn>
              <a:cxn ang="0">
                <a:pos x="connsiteX3492" y="connsiteY3492"/>
              </a:cxn>
              <a:cxn ang="0">
                <a:pos x="connsiteX3493" y="connsiteY3493"/>
              </a:cxn>
              <a:cxn ang="0">
                <a:pos x="connsiteX3494" y="connsiteY3494"/>
              </a:cxn>
              <a:cxn ang="0">
                <a:pos x="connsiteX3495" y="connsiteY3495"/>
              </a:cxn>
              <a:cxn ang="0">
                <a:pos x="connsiteX3496" y="connsiteY3496"/>
              </a:cxn>
              <a:cxn ang="0">
                <a:pos x="connsiteX3497" y="connsiteY3497"/>
              </a:cxn>
              <a:cxn ang="0">
                <a:pos x="connsiteX3498" y="connsiteY3498"/>
              </a:cxn>
              <a:cxn ang="0">
                <a:pos x="connsiteX3499" y="connsiteY3499"/>
              </a:cxn>
              <a:cxn ang="0">
                <a:pos x="connsiteX3500" y="connsiteY3500"/>
              </a:cxn>
              <a:cxn ang="0">
                <a:pos x="connsiteX3501" y="connsiteY3501"/>
              </a:cxn>
              <a:cxn ang="0">
                <a:pos x="connsiteX3502" y="connsiteY3502"/>
              </a:cxn>
              <a:cxn ang="0">
                <a:pos x="connsiteX3503" y="connsiteY3503"/>
              </a:cxn>
              <a:cxn ang="0">
                <a:pos x="connsiteX3504" y="connsiteY3504"/>
              </a:cxn>
              <a:cxn ang="0">
                <a:pos x="connsiteX3505" y="connsiteY3505"/>
              </a:cxn>
              <a:cxn ang="0">
                <a:pos x="connsiteX3506" y="connsiteY3506"/>
              </a:cxn>
              <a:cxn ang="0">
                <a:pos x="connsiteX3507" y="connsiteY3507"/>
              </a:cxn>
              <a:cxn ang="0">
                <a:pos x="connsiteX3508" y="connsiteY3508"/>
              </a:cxn>
              <a:cxn ang="0">
                <a:pos x="connsiteX3509" y="connsiteY3509"/>
              </a:cxn>
              <a:cxn ang="0">
                <a:pos x="connsiteX3510" y="connsiteY3510"/>
              </a:cxn>
              <a:cxn ang="0">
                <a:pos x="connsiteX3511" y="connsiteY3511"/>
              </a:cxn>
              <a:cxn ang="0">
                <a:pos x="connsiteX3512" y="connsiteY3512"/>
              </a:cxn>
              <a:cxn ang="0">
                <a:pos x="connsiteX3513" y="connsiteY3513"/>
              </a:cxn>
              <a:cxn ang="0">
                <a:pos x="connsiteX3514" y="connsiteY3514"/>
              </a:cxn>
              <a:cxn ang="0">
                <a:pos x="connsiteX3515" y="connsiteY3515"/>
              </a:cxn>
              <a:cxn ang="0">
                <a:pos x="connsiteX3516" y="connsiteY3516"/>
              </a:cxn>
              <a:cxn ang="0">
                <a:pos x="connsiteX3517" y="connsiteY3517"/>
              </a:cxn>
              <a:cxn ang="0">
                <a:pos x="connsiteX3518" y="connsiteY3518"/>
              </a:cxn>
              <a:cxn ang="0">
                <a:pos x="connsiteX3519" y="connsiteY3519"/>
              </a:cxn>
              <a:cxn ang="0">
                <a:pos x="connsiteX3520" y="connsiteY3520"/>
              </a:cxn>
              <a:cxn ang="0">
                <a:pos x="connsiteX3521" y="connsiteY3521"/>
              </a:cxn>
              <a:cxn ang="0">
                <a:pos x="connsiteX3522" y="connsiteY3522"/>
              </a:cxn>
              <a:cxn ang="0">
                <a:pos x="connsiteX3523" y="connsiteY3523"/>
              </a:cxn>
              <a:cxn ang="0">
                <a:pos x="connsiteX3524" y="connsiteY3524"/>
              </a:cxn>
              <a:cxn ang="0">
                <a:pos x="connsiteX3525" y="connsiteY3525"/>
              </a:cxn>
              <a:cxn ang="0">
                <a:pos x="connsiteX3526" y="connsiteY3526"/>
              </a:cxn>
              <a:cxn ang="0">
                <a:pos x="connsiteX3527" y="connsiteY3527"/>
              </a:cxn>
              <a:cxn ang="0">
                <a:pos x="connsiteX3528" y="connsiteY3528"/>
              </a:cxn>
              <a:cxn ang="0">
                <a:pos x="connsiteX3529" y="connsiteY3529"/>
              </a:cxn>
              <a:cxn ang="0">
                <a:pos x="connsiteX3530" y="connsiteY3530"/>
              </a:cxn>
              <a:cxn ang="0">
                <a:pos x="connsiteX3531" y="connsiteY3531"/>
              </a:cxn>
              <a:cxn ang="0">
                <a:pos x="connsiteX3532" y="connsiteY3532"/>
              </a:cxn>
              <a:cxn ang="0">
                <a:pos x="connsiteX3533" y="connsiteY3533"/>
              </a:cxn>
              <a:cxn ang="0">
                <a:pos x="connsiteX3534" y="connsiteY3534"/>
              </a:cxn>
              <a:cxn ang="0">
                <a:pos x="connsiteX3535" y="connsiteY3535"/>
              </a:cxn>
              <a:cxn ang="0">
                <a:pos x="connsiteX3536" y="connsiteY3536"/>
              </a:cxn>
              <a:cxn ang="0">
                <a:pos x="connsiteX3537" y="connsiteY3537"/>
              </a:cxn>
              <a:cxn ang="0">
                <a:pos x="connsiteX3538" y="connsiteY3538"/>
              </a:cxn>
              <a:cxn ang="0">
                <a:pos x="connsiteX3539" y="connsiteY3539"/>
              </a:cxn>
              <a:cxn ang="0">
                <a:pos x="connsiteX3540" y="connsiteY3540"/>
              </a:cxn>
              <a:cxn ang="0">
                <a:pos x="connsiteX3541" y="connsiteY3541"/>
              </a:cxn>
              <a:cxn ang="0">
                <a:pos x="connsiteX3542" y="connsiteY3542"/>
              </a:cxn>
              <a:cxn ang="0">
                <a:pos x="connsiteX3543" y="connsiteY3543"/>
              </a:cxn>
              <a:cxn ang="0">
                <a:pos x="connsiteX3544" y="connsiteY3544"/>
              </a:cxn>
              <a:cxn ang="0">
                <a:pos x="connsiteX3545" y="connsiteY3545"/>
              </a:cxn>
              <a:cxn ang="0">
                <a:pos x="connsiteX3546" y="connsiteY3546"/>
              </a:cxn>
              <a:cxn ang="0">
                <a:pos x="connsiteX3547" y="connsiteY3547"/>
              </a:cxn>
              <a:cxn ang="0">
                <a:pos x="connsiteX3548" y="connsiteY3548"/>
              </a:cxn>
              <a:cxn ang="0">
                <a:pos x="connsiteX3549" y="connsiteY3549"/>
              </a:cxn>
              <a:cxn ang="0">
                <a:pos x="connsiteX3550" y="connsiteY3550"/>
              </a:cxn>
              <a:cxn ang="0">
                <a:pos x="connsiteX3551" y="connsiteY3551"/>
              </a:cxn>
              <a:cxn ang="0">
                <a:pos x="connsiteX3552" y="connsiteY3552"/>
              </a:cxn>
              <a:cxn ang="0">
                <a:pos x="connsiteX3553" y="connsiteY3553"/>
              </a:cxn>
              <a:cxn ang="0">
                <a:pos x="connsiteX3554" y="connsiteY3554"/>
              </a:cxn>
              <a:cxn ang="0">
                <a:pos x="connsiteX3555" y="connsiteY3555"/>
              </a:cxn>
              <a:cxn ang="0">
                <a:pos x="connsiteX3556" y="connsiteY3556"/>
              </a:cxn>
              <a:cxn ang="0">
                <a:pos x="connsiteX3557" y="connsiteY3557"/>
              </a:cxn>
              <a:cxn ang="0">
                <a:pos x="connsiteX3558" y="connsiteY3558"/>
              </a:cxn>
              <a:cxn ang="0">
                <a:pos x="connsiteX3559" y="connsiteY3559"/>
              </a:cxn>
              <a:cxn ang="0">
                <a:pos x="connsiteX3560" y="connsiteY3560"/>
              </a:cxn>
              <a:cxn ang="0">
                <a:pos x="connsiteX3561" y="connsiteY3561"/>
              </a:cxn>
              <a:cxn ang="0">
                <a:pos x="connsiteX3562" y="connsiteY3562"/>
              </a:cxn>
              <a:cxn ang="0">
                <a:pos x="connsiteX3563" y="connsiteY3563"/>
              </a:cxn>
              <a:cxn ang="0">
                <a:pos x="connsiteX3564" y="connsiteY3564"/>
              </a:cxn>
              <a:cxn ang="0">
                <a:pos x="connsiteX3565" y="connsiteY3565"/>
              </a:cxn>
              <a:cxn ang="0">
                <a:pos x="connsiteX3566" y="connsiteY3566"/>
              </a:cxn>
              <a:cxn ang="0">
                <a:pos x="connsiteX3567" y="connsiteY3567"/>
              </a:cxn>
              <a:cxn ang="0">
                <a:pos x="connsiteX3568" y="connsiteY3568"/>
              </a:cxn>
              <a:cxn ang="0">
                <a:pos x="connsiteX3569" y="connsiteY3569"/>
              </a:cxn>
              <a:cxn ang="0">
                <a:pos x="connsiteX3570" y="connsiteY3570"/>
              </a:cxn>
              <a:cxn ang="0">
                <a:pos x="connsiteX3571" y="connsiteY3571"/>
              </a:cxn>
              <a:cxn ang="0">
                <a:pos x="connsiteX3572" y="connsiteY3572"/>
              </a:cxn>
              <a:cxn ang="0">
                <a:pos x="connsiteX3573" y="connsiteY3573"/>
              </a:cxn>
              <a:cxn ang="0">
                <a:pos x="connsiteX3574" y="connsiteY3574"/>
              </a:cxn>
              <a:cxn ang="0">
                <a:pos x="connsiteX3575" y="connsiteY3575"/>
              </a:cxn>
              <a:cxn ang="0">
                <a:pos x="connsiteX3576" y="connsiteY3576"/>
              </a:cxn>
              <a:cxn ang="0">
                <a:pos x="connsiteX3577" y="connsiteY3577"/>
              </a:cxn>
              <a:cxn ang="0">
                <a:pos x="connsiteX3578" y="connsiteY3578"/>
              </a:cxn>
              <a:cxn ang="0">
                <a:pos x="connsiteX3579" y="connsiteY3579"/>
              </a:cxn>
              <a:cxn ang="0">
                <a:pos x="connsiteX3580" y="connsiteY3580"/>
              </a:cxn>
              <a:cxn ang="0">
                <a:pos x="connsiteX3581" y="connsiteY3581"/>
              </a:cxn>
              <a:cxn ang="0">
                <a:pos x="connsiteX3582" y="connsiteY3582"/>
              </a:cxn>
              <a:cxn ang="0">
                <a:pos x="connsiteX3583" y="connsiteY3583"/>
              </a:cxn>
              <a:cxn ang="0">
                <a:pos x="connsiteX3584" y="connsiteY3584"/>
              </a:cxn>
              <a:cxn ang="0">
                <a:pos x="connsiteX3585" y="connsiteY3585"/>
              </a:cxn>
              <a:cxn ang="0">
                <a:pos x="connsiteX3586" y="connsiteY3586"/>
              </a:cxn>
              <a:cxn ang="0">
                <a:pos x="connsiteX3587" y="connsiteY3587"/>
              </a:cxn>
              <a:cxn ang="0">
                <a:pos x="connsiteX3588" y="connsiteY3588"/>
              </a:cxn>
              <a:cxn ang="0">
                <a:pos x="connsiteX3589" y="connsiteY3589"/>
              </a:cxn>
              <a:cxn ang="0">
                <a:pos x="connsiteX3590" y="connsiteY3590"/>
              </a:cxn>
              <a:cxn ang="0">
                <a:pos x="connsiteX3591" y="connsiteY3591"/>
              </a:cxn>
              <a:cxn ang="0">
                <a:pos x="connsiteX3592" y="connsiteY3592"/>
              </a:cxn>
              <a:cxn ang="0">
                <a:pos x="connsiteX3593" y="connsiteY3593"/>
              </a:cxn>
              <a:cxn ang="0">
                <a:pos x="connsiteX3594" y="connsiteY3594"/>
              </a:cxn>
              <a:cxn ang="0">
                <a:pos x="connsiteX3595" y="connsiteY3595"/>
              </a:cxn>
              <a:cxn ang="0">
                <a:pos x="connsiteX3596" y="connsiteY3596"/>
              </a:cxn>
              <a:cxn ang="0">
                <a:pos x="connsiteX3597" y="connsiteY3597"/>
              </a:cxn>
              <a:cxn ang="0">
                <a:pos x="connsiteX3598" y="connsiteY3598"/>
              </a:cxn>
              <a:cxn ang="0">
                <a:pos x="connsiteX3599" y="connsiteY3599"/>
              </a:cxn>
              <a:cxn ang="0">
                <a:pos x="connsiteX3600" y="connsiteY3600"/>
              </a:cxn>
              <a:cxn ang="0">
                <a:pos x="connsiteX3601" y="connsiteY3601"/>
              </a:cxn>
              <a:cxn ang="0">
                <a:pos x="connsiteX3602" y="connsiteY3602"/>
              </a:cxn>
              <a:cxn ang="0">
                <a:pos x="connsiteX3603" y="connsiteY3603"/>
              </a:cxn>
              <a:cxn ang="0">
                <a:pos x="connsiteX3604" y="connsiteY3604"/>
              </a:cxn>
              <a:cxn ang="0">
                <a:pos x="connsiteX3605" y="connsiteY3605"/>
              </a:cxn>
              <a:cxn ang="0">
                <a:pos x="connsiteX3606" y="connsiteY3606"/>
              </a:cxn>
              <a:cxn ang="0">
                <a:pos x="connsiteX3607" y="connsiteY3607"/>
              </a:cxn>
              <a:cxn ang="0">
                <a:pos x="connsiteX3608" y="connsiteY3608"/>
              </a:cxn>
              <a:cxn ang="0">
                <a:pos x="connsiteX3609" y="connsiteY3609"/>
              </a:cxn>
              <a:cxn ang="0">
                <a:pos x="connsiteX3610" y="connsiteY3610"/>
              </a:cxn>
              <a:cxn ang="0">
                <a:pos x="connsiteX3611" y="connsiteY3611"/>
              </a:cxn>
              <a:cxn ang="0">
                <a:pos x="connsiteX3612" y="connsiteY3612"/>
              </a:cxn>
              <a:cxn ang="0">
                <a:pos x="connsiteX3613" y="connsiteY3613"/>
              </a:cxn>
              <a:cxn ang="0">
                <a:pos x="connsiteX3614" y="connsiteY3614"/>
              </a:cxn>
              <a:cxn ang="0">
                <a:pos x="connsiteX3615" y="connsiteY3615"/>
              </a:cxn>
              <a:cxn ang="0">
                <a:pos x="connsiteX3616" y="connsiteY3616"/>
              </a:cxn>
              <a:cxn ang="0">
                <a:pos x="connsiteX3617" y="connsiteY3617"/>
              </a:cxn>
              <a:cxn ang="0">
                <a:pos x="connsiteX3618" y="connsiteY3618"/>
              </a:cxn>
              <a:cxn ang="0">
                <a:pos x="connsiteX3619" y="connsiteY3619"/>
              </a:cxn>
              <a:cxn ang="0">
                <a:pos x="connsiteX3620" y="connsiteY3620"/>
              </a:cxn>
              <a:cxn ang="0">
                <a:pos x="connsiteX3621" y="connsiteY3621"/>
              </a:cxn>
              <a:cxn ang="0">
                <a:pos x="connsiteX3622" y="connsiteY3622"/>
              </a:cxn>
              <a:cxn ang="0">
                <a:pos x="connsiteX3623" y="connsiteY3623"/>
              </a:cxn>
              <a:cxn ang="0">
                <a:pos x="connsiteX3624" y="connsiteY3624"/>
              </a:cxn>
              <a:cxn ang="0">
                <a:pos x="connsiteX3625" y="connsiteY3625"/>
              </a:cxn>
              <a:cxn ang="0">
                <a:pos x="connsiteX3626" y="connsiteY3626"/>
              </a:cxn>
              <a:cxn ang="0">
                <a:pos x="connsiteX3627" y="connsiteY3627"/>
              </a:cxn>
              <a:cxn ang="0">
                <a:pos x="connsiteX3628" y="connsiteY3628"/>
              </a:cxn>
              <a:cxn ang="0">
                <a:pos x="connsiteX3629" y="connsiteY3629"/>
              </a:cxn>
              <a:cxn ang="0">
                <a:pos x="connsiteX3630" y="connsiteY3630"/>
              </a:cxn>
              <a:cxn ang="0">
                <a:pos x="connsiteX3631" y="connsiteY3631"/>
              </a:cxn>
              <a:cxn ang="0">
                <a:pos x="connsiteX3632" y="connsiteY3632"/>
              </a:cxn>
              <a:cxn ang="0">
                <a:pos x="connsiteX3633" y="connsiteY3633"/>
              </a:cxn>
              <a:cxn ang="0">
                <a:pos x="connsiteX3634" y="connsiteY3634"/>
              </a:cxn>
              <a:cxn ang="0">
                <a:pos x="connsiteX3635" y="connsiteY3635"/>
              </a:cxn>
              <a:cxn ang="0">
                <a:pos x="connsiteX3636" y="connsiteY3636"/>
              </a:cxn>
              <a:cxn ang="0">
                <a:pos x="connsiteX3637" y="connsiteY3637"/>
              </a:cxn>
              <a:cxn ang="0">
                <a:pos x="connsiteX3638" y="connsiteY3638"/>
              </a:cxn>
              <a:cxn ang="0">
                <a:pos x="connsiteX3639" y="connsiteY3639"/>
              </a:cxn>
              <a:cxn ang="0">
                <a:pos x="connsiteX3640" y="connsiteY3640"/>
              </a:cxn>
              <a:cxn ang="0">
                <a:pos x="connsiteX3641" y="connsiteY3641"/>
              </a:cxn>
              <a:cxn ang="0">
                <a:pos x="connsiteX3642" y="connsiteY3642"/>
              </a:cxn>
              <a:cxn ang="0">
                <a:pos x="connsiteX3643" y="connsiteY3643"/>
              </a:cxn>
              <a:cxn ang="0">
                <a:pos x="connsiteX3644" y="connsiteY3644"/>
              </a:cxn>
              <a:cxn ang="0">
                <a:pos x="connsiteX3645" y="connsiteY3645"/>
              </a:cxn>
              <a:cxn ang="0">
                <a:pos x="connsiteX3646" y="connsiteY3646"/>
              </a:cxn>
              <a:cxn ang="0">
                <a:pos x="connsiteX3647" y="connsiteY3647"/>
              </a:cxn>
              <a:cxn ang="0">
                <a:pos x="connsiteX3648" y="connsiteY3648"/>
              </a:cxn>
              <a:cxn ang="0">
                <a:pos x="connsiteX3649" y="connsiteY3649"/>
              </a:cxn>
              <a:cxn ang="0">
                <a:pos x="connsiteX3650" y="connsiteY3650"/>
              </a:cxn>
              <a:cxn ang="0">
                <a:pos x="connsiteX3651" y="connsiteY3651"/>
              </a:cxn>
              <a:cxn ang="0">
                <a:pos x="connsiteX3652" y="connsiteY3652"/>
              </a:cxn>
              <a:cxn ang="0">
                <a:pos x="connsiteX3653" y="connsiteY3653"/>
              </a:cxn>
              <a:cxn ang="0">
                <a:pos x="connsiteX3654" y="connsiteY3654"/>
              </a:cxn>
              <a:cxn ang="0">
                <a:pos x="connsiteX3655" y="connsiteY3655"/>
              </a:cxn>
              <a:cxn ang="0">
                <a:pos x="connsiteX3656" y="connsiteY3656"/>
              </a:cxn>
              <a:cxn ang="0">
                <a:pos x="connsiteX3657" y="connsiteY3657"/>
              </a:cxn>
              <a:cxn ang="0">
                <a:pos x="connsiteX3658" y="connsiteY3658"/>
              </a:cxn>
              <a:cxn ang="0">
                <a:pos x="connsiteX3659" y="connsiteY3659"/>
              </a:cxn>
              <a:cxn ang="0">
                <a:pos x="connsiteX3660" y="connsiteY3660"/>
              </a:cxn>
              <a:cxn ang="0">
                <a:pos x="connsiteX3661" y="connsiteY3661"/>
              </a:cxn>
              <a:cxn ang="0">
                <a:pos x="connsiteX3662" y="connsiteY3662"/>
              </a:cxn>
              <a:cxn ang="0">
                <a:pos x="connsiteX3663" y="connsiteY3663"/>
              </a:cxn>
              <a:cxn ang="0">
                <a:pos x="connsiteX3664" y="connsiteY3664"/>
              </a:cxn>
              <a:cxn ang="0">
                <a:pos x="connsiteX3665" y="connsiteY3665"/>
              </a:cxn>
              <a:cxn ang="0">
                <a:pos x="connsiteX3666" y="connsiteY3666"/>
              </a:cxn>
              <a:cxn ang="0">
                <a:pos x="connsiteX3667" y="connsiteY3667"/>
              </a:cxn>
              <a:cxn ang="0">
                <a:pos x="connsiteX3668" y="connsiteY3668"/>
              </a:cxn>
              <a:cxn ang="0">
                <a:pos x="connsiteX3669" y="connsiteY3669"/>
              </a:cxn>
              <a:cxn ang="0">
                <a:pos x="connsiteX3670" y="connsiteY3670"/>
              </a:cxn>
              <a:cxn ang="0">
                <a:pos x="connsiteX3671" y="connsiteY3671"/>
              </a:cxn>
              <a:cxn ang="0">
                <a:pos x="connsiteX3672" y="connsiteY3672"/>
              </a:cxn>
              <a:cxn ang="0">
                <a:pos x="connsiteX3673" y="connsiteY3673"/>
              </a:cxn>
              <a:cxn ang="0">
                <a:pos x="connsiteX3674" y="connsiteY3674"/>
              </a:cxn>
              <a:cxn ang="0">
                <a:pos x="connsiteX3675" y="connsiteY3675"/>
              </a:cxn>
              <a:cxn ang="0">
                <a:pos x="connsiteX3676" y="connsiteY3676"/>
              </a:cxn>
              <a:cxn ang="0">
                <a:pos x="connsiteX3677" y="connsiteY3677"/>
              </a:cxn>
              <a:cxn ang="0">
                <a:pos x="connsiteX3678" y="connsiteY3678"/>
              </a:cxn>
              <a:cxn ang="0">
                <a:pos x="connsiteX3679" y="connsiteY3679"/>
              </a:cxn>
              <a:cxn ang="0">
                <a:pos x="connsiteX3680" y="connsiteY3680"/>
              </a:cxn>
              <a:cxn ang="0">
                <a:pos x="connsiteX3681" y="connsiteY3681"/>
              </a:cxn>
              <a:cxn ang="0">
                <a:pos x="connsiteX3682" y="connsiteY3682"/>
              </a:cxn>
              <a:cxn ang="0">
                <a:pos x="connsiteX3683" y="connsiteY3683"/>
              </a:cxn>
              <a:cxn ang="0">
                <a:pos x="connsiteX3684" y="connsiteY3684"/>
              </a:cxn>
              <a:cxn ang="0">
                <a:pos x="connsiteX3685" y="connsiteY3685"/>
              </a:cxn>
              <a:cxn ang="0">
                <a:pos x="connsiteX3686" y="connsiteY3686"/>
              </a:cxn>
              <a:cxn ang="0">
                <a:pos x="connsiteX3687" y="connsiteY3687"/>
              </a:cxn>
              <a:cxn ang="0">
                <a:pos x="connsiteX3688" y="connsiteY3688"/>
              </a:cxn>
              <a:cxn ang="0">
                <a:pos x="connsiteX3689" y="connsiteY3689"/>
              </a:cxn>
              <a:cxn ang="0">
                <a:pos x="connsiteX3690" y="connsiteY3690"/>
              </a:cxn>
              <a:cxn ang="0">
                <a:pos x="connsiteX3691" y="connsiteY3691"/>
              </a:cxn>
              <a:cxn ang="0">
                <a:pos x="connsiteX3692" y="connsiteY3692"/>
              </a:cxn>
              <a:cxn ang="0">
                <a:pos x="connsiteX3693" y="connsiteY3693"/>
              </a:cxn>
              <a:cxn ang="0">
                <a:pos x="connsiteX3694" y="connsiteY3694"/>
              </a:cxn>
              <a:cxn ang="0">
                <a:pos x="connsiteX3695" y="connsiteY3695"/>
              </a:cxn>
              <a:cxn ang="0">
                <a:pos x="connsiteX3696" y="connsiteY3696"/>
              </a:cxn>
              <a:cxn ang="0">
                <a:pos x="connsiteX3697" y="connsiteY3697"/>
              </a:cxn>
              <a:cxn ang="0">
                <a:pos x="connsiteX3698" y="connsiteY3698"/>
              </a:cxn>
              <a:cxn ang="0">
                <a:pos x="connsiteX3699" y="connsiteY3699"/>
              </a:cxn>
              <a:cxn ang="0">
                <a:pos x="connsiteX3700" y="connsiteY3700"/>
              </a:cxn>
              <a:cxn ang="0">
                <a:pos x="connsiteX3701" y="connsiteY3701"/>
              </a:cxn>
              <a:cxn ang="0">
                <a:pos x="connsiteX3702" y="connsiteY3702"/>
              </a:cxn>
              <a:cxn ang="0">
                <a:pos x="connsiteX3703" y="connsiteY3703"/>
              </a:cxn>
              <a:cxn ang="0">
                <a:pos x="connsiteX3704" y="connsiteY3704"/>
              </a:cxn>
              <a:cxn ang="0">
                <a:pos x="connsiteX3705" y="connsiteY3705"/>
              </a:cxn>
              <a:cxn ang="0">
                <a:pos x="connsiteX3706" y="connsiteY3706"/>
              </a:cxn>
              <a:cxn ang="0">
                <a:pos x="connsiteX3707" y="connsiteY3707"/>
              </a:cxn>
              <a:cxn ang="0">
                <a:pos x="connsiteX3708" y="connsiteY3708"/>
              </a:cxn>
              <a:cxn ang="0">
                <a:pos x="connsiteX3709" y="connsiteY3709"/>
              </a:cxn>
              <a:cxn ang="0">
                <a:pos x="connsiteX3710" y="connsiteY3710"/>
              </a:cxn>
              <a:cxn ang="0">
                <a:pos x="connsiteX3711" y="connsiteY3711"/>
              </a:cxn>
              <a:cxn ang="0">
                <a:pos x="connsiteX3712" y="connsiteY3712"/>
              </a:cxn>
              <a:cxn ang="0">
                <a:pos x="connsiteX3713" y="connsiteY3713"/>
              </a:cxn>
              <a:cxn ang="0">
                <a:pos x="connsiteX3714" y="connsiteY3714"/>
              </a:cxn>
              <a:cxn ang="0">
                <a:pos x="connsiteX3715" y="connsiteY3715"/>
              </a:cxn>
              <a:cxn ang="0">
                <a:pos x="connsiteX3716" y="connsiteY3716"/>
              </a:cxn>
              <a:cxn ang="0">
                <a:pos x="connsiteX3717" y="connsiteY3717"/>
              </a:cxn>
              <a:cxn ang="0">
                <a:pos x="connsiteX3718" y="connsiteY3718"/>
              </a:cxn>
              <a:cxn ang="0">
                <a:pos x="connsiteX3719" y="connsiteY3719"/>
              </a:cxn>
              <a:cxn ang="0">
                <a:pos x="connsiteX3720" y="connsiteY3720"/>
              </a:cxn>
              <a:cxn ang="0">
                <a:pos x="connsiteX3721" y="connsiteY3721"/>
              </a:cxn>
              <a:cxn ang="0">
                <a:pos x="connsiteX3722" y="connsiteY3722"/>
              </a:cxn>
              <a:cxn ang="0">
                <a:pos x="connsiteX3723" y="connsiteY3723"/>
              </a:cxn>
              <a:cxn ang="0">
                <a:pos x="connsiteX3724" y="connsiteY3724"/>
              </a:cxn>
              <a:cxn ang="0">
                <a:pos x="connsiteX3725" y="connsiteY3725"/>
              </a:cxn>
              <a:cxn ang="0">
                <a:pos x="connsiteX3726" y="connsiteY3726"/>
              </a:cxn>
              <a:cxn ang="0">
                <a:pos x="connsiteX3727" y="connsiteY3727"/>
              </a:cxn>
              <a:cxn ang="0">
                <a:pos x="connsiteX3728" y="connsiteY3728"/>
              </a:cxn>
              <a:cxn ang="0">
                <a:pos x="connsiteX3729" y="connsiteY3729"/>
              </a:cxn>
              <a:cxn ang="0">
                <a:pos x="connsiteX3730" y="connsiteY3730"/>
              </a:cxn>
              <a:cxn ang="0">
                <a:pos x="connsiteX3731" y="connsiteY3731"/>
              </a:cxn>
              <a:cxn ang="0">
                <a:pos x="connsiteX3732" y="connsiteY3732"/>
              </a:cxn>
              <a:cxn ang="0">
                <a:pos x="connsiteX3733" y="connsiteY3733"/>
              </a:cxn>
              <a:cxn ang="0">
                <a:pos x="connsiteX3734" y="connsiteY3734"/>
              </a:cxn>
              <a:cxn ang="0">
                <a:pos x="connsiteX3735" y="connsiteY3735"/>
              </a:cxn>
              <a:cxn ang="0">
                <a:pos x="connsiteX3736" y="connsiteY3736"/>
              </a:cxn>
              <a:cxn ang="0">
                <a:pos x="connsiteX3737" y="connsiteY3737"/>
              </a:cxn>
              <a:cxn ang="0">
                <a:pos x="connsiteX3738" y="connsiteY3738"/>
              </a:cxn>
              <a:cxn ang="0">
                <a:pos x="connsiteX3739" y="connsiteY3739"/>
              </a:cxn>
              <a:cxn ang="0">
                <a:pos x="connsiteX3740" y="connsiteY3740"/>
              </a:cxn>
              <a:cxn ang="0">
                <a:pos x="connsiteX3741" y="connsiteY3741"/>
              </a:cxn>
              <a:cxn ang="0">
                <a:pos x="connsiteX3742" y="connsiteY3742"/>
              </a:cxn>
              <a:cxn ang="0">
                <a:pos x="connsiteX3743" y="connsiteY3743"/>
              </a:cxn>
              <a:cxn ang="0">
                <a:pos x="connsiteX3744" y="connsiteY3744"/>
              </a:cxn>
              <a:cxn ang="0">
                <a:pos x="connsiteX3745" y="connsiteY3745"/>
              </a:cxn>
              <a:cxn ang="0">
                <a:pos x="connsiteX3746" y="connsiteY3746"/>
              </a:cxn>
              <a:cxn ang="0">
                <a:pos x="connsiteX3747" y="connsiteY3747"/>
              </a:cxn>
              <a:cxn ang="0">
                <a:pos x="connsiteX3748" y="connsiteY3748"/>
              </a:cxn>
              <a:cxn ang="0">
                <a:pos x="connsiteX3749" y="connsiteY3749"/>
              </a:cxn>
              <a:cxn ang="0">
                <a:pos x="connsiteX3750" y="connsiteY3750"/>
              </a:cxn>
              <a:cxn ang="0">
                <a:pos x="connsiteX3751" y="connsiteY3751"/>
              </a:cxn>
              <a:cxn ang="0">
                <a:pos x="connsiteX3752" y="connsiteY3752"/>
              </a:cxn>
              <a:cxn ang="0">
                <a:pos x="connsiteX3753" y="connsiteY3753"/>
              </a:cxn>
              <a:cxn ang="0">
                <a:pos x="connsiteX3754" y="connsiteY3754"/>
              </a:cxn>
              <a:cxn ang="0">
                <a:pos x="connsiteX3755" y="connsiteY3755"/>
              </a:cxn>
              <a:cxn ang="0">
                <a:pos x="connsiteX3756" y="connsiteY3756"/>
              </a:cxn>
              <a:cxn ang="0">
                <a:pos x="connsiteX3757" y="connsiteY3757"/>
              </a:cxn>
              <a:cxn ang="0">
                <a:pos x="connsiteX3758" y="connsiteY3758"/>
              </a:cxn>
              <a:cxn ang="0">
                <a:pos x="connsiteX3759" y="connsiteY3759"/>
              </a:cxn>
              <a:cxn ang="0">
                <a:pos x="connsiteX3760" y="connsiteY3760"/>
              </a:cxn>
              <a:cxn ang="0">
                <a:pos x="connsiteX3761" y="connsiteY3761"/>
              </a:cxn>
              <a:cxn ang="0">
                <a:pos x="connsiteX3762" y="connsiteY3762"/>
              </a:cxn>
              <a:cxn ang="0">
                <a:pos x="connsiteX3763" y="connsiteY3763"/>
              </a:cxn>
              <a:cxn ang="0">
                <a:pos x="connsiteX3764" y="connsiteY3764"/>
              </a:cxn>
              <a:cxn ang="0">
                <a:pos x="connsiteX3765" y="connsiteY3765"/>
              </a:cxn>
              <a:cxn ang="0">
                <a:pos x="connsiteX3766" y="connsiteY3766"/>
              </a:cxn>
              <a:cxn ang="0">
                <a:pos x="connsiteX3767" y="connsiteY3767"/>
              </a:cxn>
              <a:cxn ang="0">
                <a:pos x="connsiteX3768" y="connsiteY3768"/>
              </a:cxn>
              <a:cxn ang="0">
                <a:pos x="connsiteX3769" y="connsiteY3769"/>
              </a:cxn>
              <a:cxn ang="0">
                <a:pos x="connsiteX3770" y="connsiteY3770"/>
              </a:cxn>
              <a:cxn ang="0">
                <a:pos x="connsiteX3771" y="connsiteY3771"/>
              </a:cxn>
              <a:cxn ang="0">
                <a:pos x="connsiteX3772" y="connsiteY3772"/>
              </a:cxn>
              <a:cxn ang="0">
                <a:pos x="connsiteX3773" y="connsiteY3773"/>
              </a:cxn>
              <a:cxn ang="0">
                <a:pos x="connsiteX3774" y="connsiteY3774"/>
              </a:cxn>
              <a:cxn ang="0">
                <a:pos x="connsiteX3775" y="connsiteY3775"/>
              </a:cxn>
              <a:cxn ang="0">
                <a:pos x="connsiteX3776" y="connsiteY3776"/>
              </a:cxn>
              <a:cxn ang="0">
                <a:pos x="connsiteX3777" y="connsiteY3777"/>
              </a:cxn>
              <a:cxn ang="0">
                <a:pos x="connsiteX3778" y="connsiteY3778"/>
              </a:cxn>
              <a:cxn ang="0">
                <a:pos x="connsiteX3779" y="connsiteY3779"/>
              </a:cxn>
              <a:cxn ang="0">
                <a:pos x="connsiteX3780" y="connsiteY3780"/>
              </a:cxn>
              <a:cxn ang="0">
                <a:pos x="connsiteX3781" y="connsiteY3781"/>
              </a:cxn>
              <a:cxn ang="0">
                <a:pos x="connsiteX3782" y="connsiteY3782"/>
              </a:cxn>
              <a:cxn ang="0">
                <a:pos x="connsiteX3783" y="connsiteY3783"/>
              </a:cxn>
              <a:cxn ang="0">
                <a:pos x="connsiteX3784" y="connsiteY3784"/>
              </a:cxn>
              <a:cxn ang="0">
                <a:pos x="connsiteX3785" y="connsiteY3785"/>
              </a:cxn>
              <a:cxn ang="0">
                <a:pos x="connsiteX3786" y="connsiteY3786"/>
              </a:cxn>
              <a:cxn ang="0">
                <a:pos x="connsiteX3787" y="connsiteY3787"/>
              </a:cxn>
              <a:cxn ang="0">
                <a:pos x="connsiteX3788" y="connsiteY3788"/>
              </a:cxn>
              <a:cxn ang="0">
                <a:pos x="connsiteX3789" y="connsiteY3789"/>
              </a:cxn>
              <a:cxn ang="0">
                <a:pos x="connsiteX3790" y="connsiteY3790"/>
              </a:cxn>
              <a:cxn ang="0">
                <a:pos x="connsiteX3791" y="connsiteY3791"/>
              </a:cxn>
              <a:cxn ang="0">
                <a:pos x="connsiteX3792" y="connsiteY3792"/>
              </a:cxn>
              <a:cxn ang="0">
                <a:pos x="connsiteX3793" y="connsiteY3793"/>
              </a:cxn>
              <a:cxn ang="0">
                <a:pos x="connsiteX3794" y="connsiteY3794"/>
              </a:cxn>
              <a:cxn ang="0">
                <a:pos x="connsiteX3795" y="connsiteY3795"/>
              </a:cxn>
              <a:cxn ang="0">
                <a:pos x="connsiteX3796" y="connsiteY3796"/>
              </a:cxn>
              <a:cxn ang="0">
                <a:pos x="connsiteX3797" y="connsiteY3797"/>
              </a:cxn>
              <a:cxn ang="0">
                <a:pos x="connsiteX3798" y="connsiteY3798"/>
              </a:cxn>
              <a:cxn ang="0">
                <a:pos x="connsiteX3799" y="connsiteY3799"/>
              </a:cxn>
              <a:cxn ang="0">
                <a:pos x="connsiteX3800" y="connsiteY3800"/>
              </a:cxn>
              <a:cxn ang="0">
                <a:pos x="connsiteX3801" y="connsiteY3801"/>
              </a:cxn>
              <a:cxn ang="0">
                <a:pos x="connsiteX3802" y="connsiteY3802"/>
              </a:cxn>
              <a:cxn ang="0">
                <a:pos x="connsiteX3803" y="connsiteY3803"/>
              </a:cxn>
              <a:cxn ang="0">
                <a:pos x="connsiteX3804" y="connsiteY3804"/>
              </a:cxn>
              <a:cxn ang="0">
                <a:pos x="connsiteX3805" y="connsiteY3805"/>
              </a:cxn>
              <a:cxn ang="0">
                <a:pos x="connsiteX3806" y="connsiteY3806"/>
              </a:cxn>
              <a:cxn ang="0">
                <a:pos x="connsiteX3807" y="connsiteY3807"/>
              </a:cxn>
              <a:cxn ang="0">
                <a:pos x="connsiteX3808" y="connsiteY3808"/>
              </a:cxn>
              <a:cxn ang="0">
                <a:pos x="connsiteX3809" y="connsiteY3809"/>
              </a:cxn>
              <a:cxn ang="0">
                <a:pos x="connsiteX3810" y="connsiteY3810"/>
              </a:cxn>
              <a:cxn ang="0">
                <a:pos x="connsiteX3811" y="connsiteY3811"/>
              </a:cxn>
              <a:cxn ang="0">
                <a:pos x="connsiteX3812" y="connsiteY3812"/>
              </a:cxn>
              <a:cxn ang="0">
                <a:pos x="connsiteX3813" y="connsiteY3813"/>
              </a:cxn>
              <a:cxn ang="0">
                <a:pos x="connsiteX3814" y="connsiteY3814"/>
              </a:cxn>
              <a:cxn ang="0">
                <a:pos x="connsiteX3815" y="connsiteY3815"/>
              </a:cxn>
              <a:cxn ang="0">
                <a:pos x="connsiteX3816" y="connsiteY3816"/>
              </a:cxn>
              <a:cxn ang="0">
                <a:pos x="connsiteX3817" y="connsiteY3817"/>
              </a:cxn>
              <a:cxn ang="0">
                <a:pos x="connsiteX3818" y="connsiteY3818"/>
              </a:cxn>
              <a:cxn ang="0">
                <a:pos x="connsiteX3819" y="connsiteY3819"/>
              </a:cxn>
              <a:cxn ang="0">
                <a:pos x="connsiteX3820" y="connsiteY3820"/>
              </a:cxn>
              <a:cxn ang="0">
                <a:pos x="connsiteX3821" y="connsiteY3821"/>
              </a:cxn>
              <a:cxn ang="0">
                <a:pos x="connsiteX3822" y="connsiteY3822"/>
              </a:cxn>
              <a:cxn ang="0">
                <a:pos x="connsiteX3823" y="connsiteY3823"/>
              </a:cxn>
              <a:cxn ang="0">
                <a:pos x="connsiteX3824" y="connsiteY3824"/>
              </a:cxn>
              <a:cxn ang="0">
                <a:pos x="connsiteX3825" y="connsiteY3825"/>
              </a:cxn>
              <a:cxn ang="0">
                <a:pos x="connsiteX3826" y="connsiteY3826"/>
              </a:cxn>
              <a:cxn ang="0">
                <a:pos x="connsiteX3827" y="connsiteY3827"/>
              </a:cxn>
              <a:cxn ang="0">
                <a:pos x="connsiteX3828" y="connsiteY3828"/>
              </a:cxn>
              <a:cxn ang="0">
                <a:pos x="connsiteX3829" y="connsiteY3829"/>
              </a:cxn>
              <a:cxn ang="0">
                <a:pos x="connsiteX3830" y="connsiteY3830"/>
              </a:cxn>
              <a:cxn ang="0">
                <a:pos x="connsiteX3831" y="connsiteY3831"/>
              </a:cxn>
              <a:cxn ang="0">
                <a:pos x="connsiteX3832" y="connsiteY3832"/>
              </a:cxn>
              <a:cxn ang="0">
                <a:pos x="connsiteX3833" y="connsiteY3833"/>
              </a:cxn>
              <a:cxn ang="0">
                <a:pos x="connsiteX3834" y="connsiteY3834"/>
              </a:cxn>
              <a:cxn ang="0">
                <a:pos x="connsiteX3835" y="connsiteY3835"/>
              </a:cxn>
              <a:cxn ang="0">
                <a:pos x="connsiteX3836" y="connsiteY3836"/>
              </a:cxn>
              <a:cxn ang="0">
                <a:pos x="connsiteX3837" y="connsiteY3837"/>
              </a:cxn>
              <a:cxn ang="0">
                <a:pos x="connsiteX3838" y="connsiteY3838"/>
              </a:cxn>
              <a:cxn ang="0">
                <a:pos x="connsiteX3839" y="connsiteY3839"/>
              </a:cxn>
              <a:cxn ang="0">
                <a:pos x="connsiteX3840" y="connsiteY3840"/>
              </a:cxn>
              <a:cxn ang="0">
                <a:pos x="connsiteX3841" y="connsiteY3841"/>
              </a:cxn>
              <a:cxn ang="0">
                <a:pos x="connsiteX3842" y="connsiteY3842"/>
              </a:cxn>
              <a:cxn ang="0">
                <a:pos x="connsiteX3843" y="connsiteY3843"/>
              </a:cxn>
              <a:cxn ang="0">
                <a:pos x="connsiteX3844" y="connsiteY3844"/>
              </a:cxn>
              <a:cxn ang="0">
                <a:pos x="connsiteX3845" y="connsiteY3845"/>
              </a:cxn>
              <a:cxn ang="0">
                <a:pos x="connsiteX3846" y="connsiteY3846"/>
              </a:cxn>
              <a:cxn ang="0">
                <a:pos x="connsiteX3847" y="connsiteY3847"/>
              </a:cxn>
              <a:cxn ang="0">
                <a:pos x="connsiteX3848" y="connsiteY3848"/>
              </a:cxn>
              <a:cxn ang="0">
                <a:pos x="connsiteX3849" y="connsiteY3849"/>
              </a:cxn>
              <a:cxn ang="0">
                <a:pos x="connsiteX3850" y="connsiteY3850"/>
              </a:cxn>
              <a:cxn ang="0">
                <a:pos x="connsiteX3851" y="connsiteY3851"/>
              </a:cxn>
              <a:cxn ang="0">
                <a:pos x="connsiteX3852" y="connsiteY3852"/>
              </a:cxn>
              <a:cxn ang="0">
                <a:pos x="connsiteX3853" y="connsiteY3853"/>
              </a:cxn>
              <a:cxn ang="0">
                <a:pos x="connsiteX3854" y="connsiteY3854"/>
              </a:cxn>
              <a:cxn ang="0">
                <a:pos x="connsiteX3855" y="connsiteY3855"/>
              </a:cxn>
              <a:cxn ang="0">
                <a:pos x="connsiteX3856" y="connsiteY3856"/>
              </a:cxn>
              <a:cxn ang="0">
                <a:pos x="connsiteX3857" y="connsiteY3857"/>
              </a:cxn>
              <a:cxn ang="0">
                <a:pos x="connsiteX3858" y="connsiteY3858"/>
              </a:cxn>
              <a:cxn ang="0">
                <a:pos x="connsiteX3859" y="connsiteY3859"/>
              </a:cxn>
              <a:cxn ang="0">
                <a:pos x="connsiteX3860" y="connsiteY3860"/>
              </a:cxn>
              <a:cxn ang="0">
                <a:pos x="connsiteX3861" y="connsiteY3861"/>
              </a:cxn>
              <a:cxn ang="0">
                <a:pos x="connsiteX3862" y="connsiteY3862"/>
              </a:cxn>
              <a:cxn ang="0">
                <a:pos x="connsiteX3863" y="connsiteY3863"/>
              </a:cxn>
              <a:cxn ang="0">
                <a:pos x="connsiteX3864" y="connsiteY3864"/>
              </a:cxn>
              <a:cxn ang="0">
                <a:pos x="connsiteX3865" y="connsiteY3865"/>
              </a:cxn>
              <a:cxn ang="0">
                <a:pos x="connsiteX3866" y="connsiteY3866"/>
              </a:cxn>
              <a:cxn ang="0">
                <a:pos x="connsiteX3867" y="connsiteY3867"/>
              </a:cxn>
              <a:cxn ang="0">
                <a:pos x="connsiteX3868" y="connsiteY3868"/>
              </a:cxn>
              <a:cxn ang="0">
                <a:pos x="connsiteX3869" y="connsiteY3869"/>
              </a:cxn>
              <a:cxn ang="0">
                <a:pos x="connsiteX3870" y="connsiteY3870"/>
              </a:cxn>
              <a:cxn ang="0">
                <a:pos x="connsiteX3871" y="connsiteY3871"/>
              </a:cxn>
              <a:cxn ang="0">
                <a:pos x="connsiteX3872" y="connsiteY3872"/>
              </a:cxn>
              <a:cxn ang="0">
                <a:pos x="connsiteX3873" y="connsiteY3873"/>
              </a:cxn>
              <a:cxn ang="0">
                <a:pos x="connsiteX3874" y="connsiteY3874"/>
              </a:cxn>
              <a:cxn ang="0">
                <a:pos x="connsiteX3875" y="connsiteY3875"/>
              </a:cxn>
              <a:cxn ang="0">
                <a:pos x="connsiteX3876" y="connsiteY3876"/>
              </a:cxn>
              <a:cxn ang="0">
                <a:pos x="connsiteX3877" y="connsiteY3877"/>
              </a:cxn>
              <a:cxn ang="0">
                <a:pos x="connsiteX3878" y="connsiteY3878"/>
              </a:cxn>
              <a:cxn ang="0">
                <a:pos x="connsiteX3879" y="connsiteY3879"/>
              </a:cxn>
              <a:cxn ang="0">
                <a:pos x="connsiteX3880" y="connsiteY3880"/>
              </a:cxn>
              <a:cxn ang="0">
                <a:pos x="connsiteX3881" y="connsiteY3881"/>
              </a:cxn>
              <a:cxn ang="0">
                <a:pos x="connsiteX3882" y="connsiteY3882"/>
              </a:cxn>
              <a:cxn ang="0">
                <a:pos x="connsiteX3883" y="connsiteY3883"/>
              </a:cxn>
              <a:cxn ang="0">
                <a:pos x="connsiteX3884" y="connsiteY3884"/>
              </a:cxn>
              <a:cxn ang="0">
                <a:pos x="connsiteX3885" y="connsiteY3885"/>
              </a:cxn>
              <a:cxn ang="0">
                <a:pos x="connsiteX3886" y="connsiteY3886"/>
              </a:cxn>
              <a:cxn ang="0">
                <a:pos x="connsiteX3887" y="connsiteY3887"/>
              </a:cxn>
              <a:cxn ang="0">
                <a:pos x="connsiteX3888" y="connsiteY3888"/>
              </a:cxn>
              <a:cxn ang="0">
                <a:pos x="connsiteX3889" y="connsiteY3889"/>
              </a:cxn>
              <a:cxn ang="0">
                <a:pos x="connsiteX3890" y="connsiteY3890"/>
              </a:cxn>
              <a:cxn ang="0">
                <a:pos x="connsiteX3891" y="connsiteY3891"/>
              </a:cxn>
              <a:cxn ang="0">
                <a:pos x="connsiteX3892" y="connsiteY3892"/>
              </a:cxn>
              <a:cxn ang="0">
                <a:pos x="connsiteX3893" y="connsiteY3893"/>
              </a:cxn>
              <a:cxn ang="0">
                <a:pos x="connsiteX3894" y="connsiteY3894"/>
              </a:cxn>
              <a:cxn ang="0">
                <a:pos x="connsiteX3895" y="connsiteY3895"/>
              </a:cxn>
              <a:cxn ang="0">
                <a:pos x="connsiteX3896" y="connsiteY3896"/>
              </a:cxn>
              <a:cxn ang="0">
                <a:pos x="connsiteX3897" y="connsiteY3897"/>
              </a:cxn>
              <a:cxn ang="0">
                <a:pos x="connsiteX3898" y="connsiteY3898"/>
              </a:cxn>
              <a:cxn ang="0">
                <a:pos x="connsiteX3899" y="connsiteY3899"/>
              </a:cxn>
              <a:cxn ang="0">
                <a:pos x="connsiteX3900" y="connsiteY3900"/>
              </a:cxn>
              <a:cxn ang="0">
                <a:pos x="connsiteX3901" y="connsiteY3901"/>
              </a:cxn>
              <a:cxn ang="0">
                <a:pos x="connsiteX3902" y="connsiteY3902"/>
              </a:cxn>
              <a:cxn ang="0">
                <a:pos x="connsiteX3903" y="connsiteY3903"/>
              </a:cxn>
              <a:cxn ang="0">
                <a:pos x="connsiteX3904" y="connsiteY3904"/>
              </a:cxn>
              <a:cxn ang="0">
                <a:pos x="connsiteX3905" y="connsiteY3905"/>
              </a:cxn>
              <a:cxn ang="0">
                <a:pos x="connsiteX3906" y="connsiteY3906"/>
              </a:cxn>
              <a:cxn ang="0">
                <a:pos x="connsiteX3907" y="connsiteY3907"/>
              </a:cxn>
              <a:cxn ang="0">
                <a:pos x="connsiteX3908" y="connsiteY3908"/>
              </a:cxn>
              <a:cxn ang="0">
                <a:pos x="connsiteX3909" y="connsiteY3909"/>
              </a:cxn>
              <a:cxn ang="0">
                <a:pos x="connsiteX3910" y="connsiteY3910"/>
              </a:cxn>
              <a:cxn ang="0">
                <a:pos x="connsiteX3911" y="connsiteY3911"/>
              </a:cxn>
              <a:cxn ang="0">
                <a:pos x="connsiteX3912" y="connsiteY3912"/>
              </a:cxn>
              <a:cxn ang="0">
                <a:pos x="connsiteX3913" y="connsiteY3913"/>
              </a:cxn>
              <a:cxn ang="0">
                <a:pos x="connsiteX3914" y="connsiteY3914"/>
              </a:cxn>
              <a:cxn ang="0">
                <a:pos x="connsiteX3915" y="connsiteY3915"/>
              </a:cxn>
              <a:cxn ang="0">
                <a:pos x="connsiteX3916" y="connsiteY3916"/>
              </a:cxn>
              <a:cxn ang="0">
                <a:pos x="connsiteX3917" y="connsiteY3917"/>
              </a:cxn>
              <a:cxn ang="0">
                <a:pos x="connsiteX3918" y="connsiteY3918"/>
              </a:cxn>
              <a:cxn ang="0">
                <a:pos x="connsiteX3919" y="connsiteY3919"/>
              </a:cxn>
              <a:cxn ang="0">
                <a:pos x="connsiteX3920" y="connsiteY3920"/>
              </a:cxn>
              <a:cxn ang="0">
                <a:pos x="connsiteX3921" y="connsiteY3921"/>
              </a:cxn>
              <a:cxn ang="0">
                <a:pos x="connsiteX3922" y="connsiteY3922"/>
              </a:cxn>
              <a:cxn ang="0">
                <a:pos x="connsiteX3923" y="connsiteY3923"/>
              </a:cxn>
              <a:cxn ang="0">
                <a:pos x="connsiteX3924" y="connsiteY3924"/>
              </a:cxn>
              <a:cxn ang="0">
                <a:pos x="connsiteX3925" y="connsiteY3925"/>
              </a:cxn>
              <a:cxn ang="0">
                <a:pos x="connsiteX3926" y="connsiteY3926"/>
              </a:cxn>
              <a:cxn ang="0">
                <a:pos x="connsiteX3927" y="connsiteY3927"/>
              </a:cxn>
              <a:cxn ang="0">
                <a:pos x="connsiteX3928" y="connsiteY3928"/>
              </a:cxn>
              <a:cxn ang="0">
                <a:pos x="connsiteX3929" y="connsiteY3929"/>
              </a:cxn>
              <a:cxn ang="0">
                <a:pos x="connsiteX3930" y="connsiteY3930"/>
              </a:cxn>
              <a:cxn ang="0">
                <a:pos x="connsiteX3931" y="connsiteY3931"/>
              </a:cxn>
              <a:cxn ang="0">
                <a:pos x="connsiteX3932" y="connsiteY3932"/>
              </a:cxn>
              <a:cxn ang="0">
                <a:pos x="connsiteX3933" y="connsiteY3933"/>
              </a:cxn>
              <a:cxn ang="0">
                <a:pos x="connsiteX3934" y="connsiteY3934"/>
              </a:cxn>
              <a:cxn ang="0">
                <a:pos x="connsiteX3935" y="connsiteY3935"/>
              </a:cxn>
              <a:cxn ang="0">
                <a:pos x="connsiteX3936" y="connsiteY3936"/>
              </a:cxn>
              <a:cxn ang="0">
                <a:pos x="connsiteX3937" y="connsiteY3937"/>
              </a:cxn>
              <a:cxn ang="0">
                <a:pos x="connsiteX3938" y="connsiteY3938"/>
              </a:cxn>
              <a:cxn ang="0">
                <a:pos x="connsiteX3939" y="connsiteY3939"/>
              </a:cxn>
              <a:cxn ang="0">
                <a:pos x="connsiteX3940" y="connsiteY3940"/>
              </a:cxn>
              <a:cxn ang="0">
                <a:pos x="connsiteX3941" y="connsiteY3941"/>
              </a:cxn>
              <a:cxn ang="0">
                <a:pos x="connsiteX3942" y="connsiteY3942"/>
              </a:cxn>
              <a:cxn ang="0">
                <a:pos x="connsiteX3943" y="connsiteY3943"/>
              </a:cxn>
              <a:cxn ang="0">
                <a:pos x="connsiteX3944" y="connsiteY3944"/>
              </a:cxn>
              <a:cxn ang="0">
                <a:pos x="connsiteX3945" y="connsiteY3945"/>
              </a:cxn>
              <a:cxn ang="0">
                <a:pos x="connsiteX3946" y="connsiteY3946"/>
              </a:cxn>
              <a:cxn ang="0">
                <a:pos x="connsiteX3947" y="connsiteY3947"/>
              </a:cxn>
              <a:cxn ang="0">
                <a:pos x="connsiteX3948" y="connsiteY3948"/>
              </a:cxn>
              <a:cxn ang="0">
                <a:pos x="connsiteX3949" y="connsiteY3949"/>
              </a:cxn>
              <a:cxn ang="0">
                <a:pos x="connsiteX3950" y="connsiteY3950"/>
              </a:cxn>
              <a:cxn ang="0">
                <a:pos x="connsiteX3951" y="connsiteY3951"/>
              </a:cxn>
              <a:cxn ang="0">
                <a:pos x="connsiteX3952" y="connsiteY3952"/>
              </a:cxn>
              <a:cxn ang="0">
                <a:pos x="connsiteX3953" y="connsiteY3953"/>
              </a:cxn>
              <a:cxn ang="0">
                <a:pos x="connsiteX3954" y="connsiteY3954"/>
              </a:cxn>
              <a:cxn ang="0">
                <a:pos x="connsiteX3955" y="connsiteY3955"/>
              </a:cxn>
              <a:cxn ang="0">
                <a:pos x="connsiteX3956" y="connsiteY3956"/>
              </a:cxn>
              <a:cxn ang="0">
                <a:pos x="connsiteX3957" y="connsiteY3957"/>
              </a:cxn>
              <a:cxn ang="0">
                <a:pos x="connsiteX3958" y="connsiteY3958"/>
              </a:cxn>
              <a:cxn ang="0">
                <a:pos x="connsiteX3959" y="connsiteY3959"/>
              </a:cxn>
              <a:cxn ang="0">
                <a:pos x="connsiteX3960" y="connsiteY3960"/>
              </a:cxn>
              <a:cxn ang="0">
                <a:pos x="connsiteX3961" y="connsiteY3961"/>
              </a:cxn>
              <a:cxn ang="0">
                <a:pos x="connsiteX3962" y="connsiteY3962"/>
              </a:cxn>
              <a:cxn ang="0">
                <a:pos x="connsiteX3963" y="connsiteY3963"/>
              </a:cxn>
              <a:cxn ang="0">
                <a:pos x="connsiteX3964" y="connsiteY3964"/>
              </a:cxn>
              <a:cxn ang="0">
                <a:pos x="connsiteX3965" y="connsiteY3965"/>
              </a:cxn>
              <a:cxn ang="0">
                <a:pos x="connsiteX3966" y="connsiteY3966"/>
              </a:cxn>
              <a:cxn ang="0">
                <a:pos x="connsiteX3967" y="connsiteY3967"/>
              </a:cxn>
              <a:cxn ang="0">
                <a:pos x="connsiteX3968" y="connsiteY3968"/>
              </a:cxn>
              <a:cxn ang="0">
                <a:pos x="connsiteX3969" y="connsiteY3969"/>
              </a:cxn>
              <a:cxn ang="0">
                <a:pos x="connsiteX3970" y="connsiteY3970"/>
              </a:cxn>
              <a:cxn ang="0">
                <a:pos x="connsiteX3971" y="connsiteY3971"/>
              </a:cxn>
              <a:cxn ang="0">
                <a:pos x="connsiteX3972" y="connsiteY3972"/>
              </a:cxn>
              <a:cxn ang="0">
                <a:pos x="connsiteX3973" y="connsiteY3973"/>
              </a:cxn>
              <a:cxn ang="0">
                <a:pos x="connsiteX3974" y="connsiteY3974"/>
              </a:cxn>
              <a:cxn ang="0">
                <a:pos x="connsiteX3975" y="connsiteY3975"/>
              </a:cxn>
              <a:cxn ang="0">
                <a:pos x="connsiteX3976" y="connsiteY3976"/>
              </a:cxn>
              <a:cxn ang="0">
                <a:pos x="connsiteX3977" y="connsiteY3977"/>
              </a:cxn>
              <a:cxn ang="0">
                <a:pos x="connsiteX3978" y="connsiteY3978"/>
              </a:cxn>
              <a:cxn ang="0">
                <a:pos x="connsiteX3979" y="connsiteY3979"/>
              </a:cxn>
              <a:cxn ang="0">
                <a:pos x="connsiteX3980" y="connsiteY3980"/>
              </a:cxn>
              <a:cxn ang="0">
                <a:pos x="connsiteX3981" y="connsiteY3981"/>
              </a:cxn>
              <a:cxn ang="0">
                <a:pos x="connsiteX3982" y="connsiteY3982"/>
              </a:cxn>
              <a:cxn ang="0">
                <a:pos x="connsiteX3983" y="connsiteY3983"/>
              </a:cxn>
              <a:cxn ang="0">
                <a:pos x="connsiteX3984" y="connsiteY3984"/>
              </a:cxn>
              <a:cxn ang="0">
                <a:pos x="connsiteX3985" y="connsiteY3985"/>
              </a:cxn>
              <a:cxn ang="0">
                <a:pos x="connsiteX3986" y="connsiteY3986"/>
              </a:cxn>
              <a:cxn ang="0">
                <a:pos x="connsiteX3987" y="connsiteY3987"/>
              </a:cxn>
              <a:cxn ang="0">
                <a:pos x="connsiteX3988" y="connsiteY3988"/>
              </a:cxn>
              <a:cxn ang="0">
                <a:pos x="connsiteX3989" y="connsiteY3989"/>
              </a:cxn>
              <a:cxn ang="0">
                <a:pos x="connsiteX3990" y="connsiteY3990"/>
              </a:cxn>
              <a:cxn ang="0">
                <a:pos x="connsiteX3991" y="connsiteY3991"/>
              </a:cxn>
              <a:cxn ang="0">
                <a:pos x="connsiteX3992" y="connsiteY3992"/>
              </a:cxn>
              <a:cxn ang="0">
                <a:pos x="connsiteX3993" y="connsiteY3993"/>
              </a:cxn>
              <a:cxn ang="0">
                <a:pos x="connsiteX3994" y="connsiteY3994"/>
              </a:cxn>
              <a:cxn ang="0">
                <a:pos x="connsiteX3995" y="connsiteY3995"/>
              </a:cxn>
              <a:cxn ang="0">
                <a:pos x="connsiteX3996" y="connsiteY3996"/>
              </a:cxn>
              <a:cxn ang="0">
                <a:pos x="connsiteX3997" y="connsiteY3997"/>
              </a:cxn>
              <a:cxn ang="0">
                <a:pos x="connsiteX3998" y="connsiteY3998"/>
              </a:cxn>
              <a:cxn ang="0">
                <a:pos x="connsiteX3999" y="connsiteY3999"/>
              </a:cxn>
              <a:cxn ang="0">
                <a:pos x="connsiteX4000" y="connsiteY4000"/>
              </a:cxn>
              <a:cxn ang="0">
                <a:pos x="connsiteX4001" y="connsiteY4001"/>
              </a:cxn>
              <a:cxn ang="0">
                <a:pos x="connsiteX4002" y="connsiteY4002"/>
              </a:cxn>
              <a:cxn ang="0">
                <a:pos x="connsiteX4003" y="connsiteY4003"/>
              </a:cxn>
              <a:cxn ang="0">
                <a:pos x="connsiteX4004" y="connsiteY4004"/>
              </a:cxn>
              <a:cxn ang="0">
                <a:pos x="connsiteX4005" y="connsiteY4005"/>
              </a:cxn>
              <a:cxn ang="0">
                <a:pos x="connsiteX4006" y="connsiteY4006"/>
              </a:cxn>
              <a:cxn ang="0">
                <a:pos x="connsiteX4007" y="connsiteY4007"/>
              </a:cxn>
              <a:cxn ang="0">
                <a:pos x="connsiteX4008" y="connsiteY4008"/>
              </a:cxn>
              <a:cxn ang="0">
                <a:pos x="connsiteX4009" y="connsiteY4009"/>
              </a:cxn>
              <a:cxn ang="0">
                <a:pos x="connsiteX4010" y="connsiteY4010"/>
              </a:cxn>
              <a:cxn ang="0">
                <a:pos x="connsiteX4011" y="connsiteY4011"/>
              </a:cxn>
              <a:cxn ang="0">
                <a:pos x="connsiteX4012" y="connsiteY4012"/>
              </a:cxn>
              <a:cxn ang="0">
                <a:pos x="connsiteX4013" y="connsiteY4013"/>
              </a:cxn>
              <a:cxn ang="0">
                <a:pos x="connsiteX4014" y="connsiteY4014"/>
              </a:cxn>
              <a:cxn ang="0">
                <a:pos x="connsiteX4015" y="connsiteY4015"/>
              </a:cxn>
              <a:cxn ang="0">
                <a:pos x="connsiteX4016" y="connsiteY4016"/>
              </a:cxn>
              <a:cxn ang="0">
                <a:pos x="connsiteX4017" y="connsiteY4017"/>
              </a:cxn>
              <a:cxn ang="0">
                <a:pos x="connsiteX4018" y="connsiteY4018"/>
              </a:cxn>
              <a:cxn ang="0">
                <a:pos x="connsiteX4019" y="connsiteY4019"/>
              </a:cxn>
              <a:cxn ang="0">
                <a:pos x="connsiteX4020" y="connsiteY4020"/>
              </a:cxn>
              <a:cxn ang="0">
                <a:pos x="connsiteX4021" y="connsiteY4021"/>
              </a:cxn>
              <a:cxn ang="0">
                <a:pos x="connsiteX4022" y="connsiteY4022"/>
              </a:cxn>
              <a:cxn ang="0">
                <a:pos x="connsiteX4023" y="connsiteY4023"/>
              </a:cxn>
              <a:cxn ang="0">
                <a:pos x="connsiteX4024" y="connsiteY4024"/>
              </a:cxn>
              <a:cxn ang="0">
                <a:pos x="connsiteX4025" y="connsiteY4025"/>
              </a:cxn>
              <a:cxn ang="0">
                <a:pos x="connsiteX4026" y="connsiteY4026"/>
              </a:cxn>
              <a:cxn ang="0">
                <a:pos x="connsiteX4027" y="connsiteY4027"/>
              </a:cxn>
              <a:cxn ang="0">
                <a:pos x="connsiteX4028" y="connsiteY4028"/>
              </a:cxn>
              <a:cxn ang="0">
                <a:pos x="connsiteX4029" y="connsiteY4029"/>
              </a:cxn>
              <a:cxn ang="0">
                <a:pos x="connsiteX4030" y="connsiteY4030"/>
              </a:cxn>
              <a:cxn ang="0">
                <a:pos x="connsiteX4031" y="connsiteY4031"/>
              </a:cxn>
              <a:cxn ang="0">
                <a:pos x="connsiteX4032" y="connsiteY4032"/>
              </a:cxn>
              <a:cxn ang="0">
                <a:pos x="connsiteX4033" y="connsiteY4033"/>
              </a:cxn>
              <a:cxn ang="0">
                <a:pos x="connsiteX4034" y="connsiteY4034"/>
              </a:cxn>
              <a:cxn ang="0">
                <a:pos x="connsiteX4035" y="connsiteY4035"/>
              </a:cxn>
              <a:cxn ang="0">
                <a:pos x="connsiteX4036" y="connsiteY4036"/>
              </a:cxn>
              <a:cxn ang="0">
                <a:pos x="connsiteX4037" y="connsiteY4037"/>
              </a:cxn>
              <a:cxn ang="0">
                <a:pos x="connsiteX4038" y="connsiteY4038"/>
              </a:cxn>
              <a:cxn ang="0">
                <a:pos x="connsiteX4039" y="connsiteY4039"/>
              </a:cxn>
              <a:cxn ang="0">
                <a:pos x="connsiteX4040" y="connsiteY4040"/>
              </a:cxn>
              <a:cxn ang="0">
                <a:pos x="connsiteX4041" y="connsiteY4041"/>
              </a:cxn>
              <a:cxn ang="0">
                <a:pos x="connsiteX4042" y="connsiteY4042"/>
              </a:cxn>
              <a:cxn ang="0">
                <a:pos x="connsiteX4043" y="connsiteY4043"/>
              </a:cxn>
              <a:cxn ang="0">
                <a:pos x="connsiteX4044" y="connsiteY4044"/>
              </a:cxn>
              <a:cxn ang="0">
                <a:pos x="connsiteX4045" y="connsiteY4045"/>
              </a:cxn>
              <a:cxn ang="0">
                <a:pos x="connsiteX4046" y="connsiteY4046"/>
              </a:cxn>
              <a:cxn ang="0">
                <a:pos x="connsiteX4047" y="connsiteY4047"/>
              </a:cxn>
              <a:cxn ang="0">
                <a:pos x="connsiteX4048" y="connsiteY4048"/>
              </a:cxn>
              <a:cxn ang="0">
                <a:pos x="connsiteX4049" y="connsiteY4049"/>
              </a:cxn>
              <a:cxn ang="0">
                <a:pos x="connsiteX4050" y="connsiteY4050"/>
              </a:cxn>
              <a:cxn ang="0">
                <a:pos x="connsiteX4051" y="connsiteY4051"/>
              </a:cxn>
              <a:cxn ang="0">
                <a:pos x="connsiteX4052" y="connsiteY4052"/>
              </a:cxn>
              <a:cxn ang="0">
                <a:pos x="connsiteX4053" y="connsiteY4053"/>
              </a:cxn>
              <a:cxn ang="0">
                <a:pos x="connsiteX4054" y="connsiteY4054"/>
              </a:cxn>
              <a:cxn ang="0">
                <a:pos x="connsiteX4055" y="connsiteY4055"/>
              </a:cxn>
              <a:cxn ang="0">
                <a:pos x="connsiteX4056" y="connsiteY4056"/>
              </a:cxn>
              <a:cxn ang="0">
                <a:pos x="connsiteX4057" y="connsiteY4057"/>
              </a:cxn>
              <a:cxn ang="0">
                <a:pos x="connsiteX4058" y="connsiteY4058"/>
              </a:cxn>
              <a:cxn ang="0">
                <a:pos x="connsiteX4059" y="connsiteY4059"/>
              </a:cxn>
              <a:cxn ang="0">
                <a:pos x="connsiteX4060" y="connsiteY4060"/>
              </a:cxn>
              <a:cxn ang="0">
                <a:pos x="connsiteX4061" y="connsiteY4061"/>
              </a:cxn>
              <a:cxn ang="0">
                <a:pos x="connsiteX4062" y="connsiteY4062"/>
              </a:cxn>
              <a:cxn ang="0">
                <a:pos x="connsiteX4063" y="connsiteY4063"/>
              </a:cxn>
              <a:cxn ang="0">
                <a:pos x="connsiteX4064" y="connsiteY4064"/>
              </a:cxn>
              <a:cxn ang="0">
                <a:pos x="connsiteX4065" y="connsiteY4065"/>
              </a:cxn>
              <a:cxn ang="0">
                <a:pos x="connsiteX4066" y="connsiteY4066"/>
              </a:cxn>
              <a:cxn ang="0">
                <a:pos x="connsiteX4067" y="connsiteY4067"/>
              </a:cxn>
              <a:cxn ang="0">
                <a:pos x="connsiteX4068" y="connsiteY4068"/>
              </a:cxn>
              <a:cxn ang="0">
                <a:pos x="connsiteX4069" y="connsiteY4069"/>
              </a:cxn>
              <a:cxn ang="0">
                <a:pos x="connsiteX4070" y="connsiteY4070"/>
              </a:cxn>
              <a:cxn ang="0">
                <a:pos x="connsiteX4071" y="connsiteY4071"/>
              </a:cxn>
              <a:cxn ang="0">
                <a:pos x="connsiteX4072" y="connsiteY4072"/>
              </a:cxn>
              <a:cxn ang="0">
                <a:pos x="connsiteX4073" y="connsiteY4073"/>
              </a:cxn>
              <a:cxn ang="0">
                <a:pos x="connsiteX4074" y="connsiteY4074"/>
              </a:cxn>
              <a:cxn ang="0">
                <a:pos x="connsiteX4075" y="connsiteY4075"/>
              </a:cxn>
              <a:cxn ang="0">
                <a:pos x="connsiteX4076" y="connsiteY4076"/>
              </a:cxn>
              <a:cxn ang="0">
                <a:pos x="connsiteX4077" y="connsiteY4077"/>
              </a:cxn>
              <a:cxn ang="0">
                <a:pos x="connsiteX4078" y="connsiteY4078"/>
              </a:cxn>
              <a:cxn ang="0">
                <a:pos x="connsiteX4079" y="connsiteY4079"/>
              </a:cxn>
              <a:cxn ang="0">
                <a:pos x="connsiteX4080" y="connsiteY4080"/>
              </a:cxn>
              <a:cxn ang="0">
                <a:pos x="connsiteX4081" y="connsiteY4081"/>
              </a:cxn>
              <a:cxn ang="0">
                <a:pos x="connsiteX4082" y="connsiteY4082"/>
              </a:cxn>
              <a:cxn ang="0">
                <a:pos x="connsiteX4083" y="connsiteY4083"/>
              </a:cxn>
              <a:cxn ang="0">
                <a:pos x="connsiteX4084" y="connsiteY4084"/>
              </a:cxn>
              <a:cxn ang="0">
                <a:pos x="connsiteX4085" y="connsiteY4085"/>
              </a:cxn>
              <a:cxn ang="0">
                <a:pos x="connsiteX4086" y="connsiteY4086"/>
              </a:cxn>
              <a:cxn ang="0">
                <a:pos x="connsiteX4087" y="connsiteY4087"/>
              </a:cxn>
              <a:cxn ang="0">
                <a:pos x="connsiteX4088" y="connsiteY4088"/>
              </a:cxn>
              <a:cxn ang="0">
                <a:pos x="connsiteX4089" y="connsiteY4089"/>
              </a:cxn>
              <a:cxn ang="0">
                <a:pos x="connsiteX4090" y="connsiteY4090"/>
              </a:cxn>
              <a:cxn ang="0">
                <a:pos x="connsiteX4091" y="connsiteY4091"/>
              </a:cxn>
              <a:cxn ang="0">
                <a:pos x="connsiteX4092" y="connsiteY4092"/>
              </a:cxn>
              <a:cxn ang="0">
                <a:pos x="connsiteX4093" y="connsiteY4093"/>
              </a:cxn>
              <a:cxn ang="0">
                <a:pos x="connsiteX4094" y="connsiteY4094"/>
              </a:cxn>
              <a:cxn ang="0">
                <a:pos x="connsiteX4095" y="connsiteY4095"/>
              </a:cxn>
              <a:cxn ang="0">
                <a:pos x="connsiteX4096" y="connsiteY4096"/>
              </a:cxn>
              <a:cxn ang="0">
                <a:pos x="connsiteX4097" y="connsiteY4097"/>
              </a:cxn>
              <a:cxn ang="0">
                <a:pos x="connsiteX4098" y="connsiteY4098"/>
              </a:cxn>
              <a:cxn ang="0">
                <a:pos x="connsiteX4099" y="connsiteY4099"/>
              </a:cxn>
              <a:cxn ang="0">
                <a:pos x="connsiteX4100" y="connsiteY4100"/>
              </a:cxn>
              <a:cxn ang="0">
                <a:pos x="connsiteX4101" y="connsiteY4101"/>
              </a:cxn>
              <a:cxn ang="0">
                <a:pos x="connsiteX4102" y="connsiteY4102"/>
              </a:cxn>
              <a:cxn ang="0">
                <a:pos x="connsiteX4103" y="connsiteY4103"/>
              </a:cxn>
              <a:cxn ang="0">
                <a:pos x="connsiteX4104" y="connsiteY4104"/>
              </a:cxn>
              <a:cxn ang="0">
                <a:pos x="connsiteX4105" y="connsiteY4105"/>
              </a:cxn>
              <a:cxn ang="0">
                <a:pos x="connsiteX4106" y="connsiteY4106"/>
              </a:cxn>
              <a:cxn ang="0">
                <a:pos x="connsiteX4107" y="connsiteY4107"/>
              </a:cxn>
              <a:cxn ang="0">
                <a:pos x="connsiteX4108" y="connsiteY4108"/>
              </a:cxn>
              <a:cxn ang="0">
                <a:pos x="connsiteX4109" y="connsiteY4109"/>
              </a:cxn>
              <a:cxn ang="0">
                <a:pos x="connsiteX4110" y="connsiteY4110"/>
              </a:cxn>
              <a:cxn ang="0">
                <a:pos x="connsiteX4111" y="connsiteY4111"/>
              </a:cxn>
              <a:cxn ang="0">
                <a:pos x="connsiteX4112" y="connsiteY4112"/>
              </a:cxn>
              <a:cxn ang="0">
                <a:pos x="connsiteX4113" y="connsiteY4113"/>
              </a:cxn>
              <a:cxn ang="0">
                <a:pos x="connsiteX4114" y="connsiteY4114"/>
              </a:cxn>
              <a:cxn ang="0">
                <a:pos x="connsiteX4115" y="connsiteY4115"/>
              </a:cxn>
              <a:cxn ang="0">
                <a:pos x="connsiteX4116" y="connsiteY4116"/>
              </a:cxn>
              <a:cxn ang="0">
                <a:pos x="connsiteX4117" y="connsiteY4117"/>
              </a:cxn>
              <a:cxn ang="0">
                <a:pos x="connsiteX4118" y="connsiteY4118"/>
              </a:cxn>
              <a:cxn ang="0">
                <a:pos x="connsiteX4119" y="connsiteY4119"/>
              </a:cxn>
              <a:cxn ang="0">
                <a:pos x="connsiteX4120" y="connsiteY4120"/>
              </a:cxn>
              <a:cxn ang="0">
                <a:pos x="connsiteX4121" y="connsiteY4121"/>
              </a:cxn>
              <a:cxn ang="0">
                <a:pos x="connsiteX4122" y="connsiteY4122"/>
              </a:cxn>
              <a:cxn ang="0">
                <a:pos x="connsiteX4123" y="connsiteY4123"/>
              </a:cxn>
              <a:cxn ang="0">
                <a:pos x="connsiteX4124" y="connsiteY4124"/>
              </a:cxn>
              <a:cxn ang="0">
                <a:pos x="connsiteX4125" y="connsiteY4125"/>
              </a:cxn>
              <a:cxn ang="0">
                <a:pos x="connsiteX4126" y="connsiteY4126"/>
              </a:cxn>
              <a:cxn ang="0">
                <a:pos x="connsiteX4127" y="connsiteY4127"/>
              </a:cxn>
              <a:cxn ang="0">
                <a:pos x="connsiteX4128" y="connsiteY4128"/>
              </a:cxn>
              <a:cxn ang="0">
                <a:pos x="connsiteX4129" y="connsiteY4129"/>
              </a:cxn>
              <a:cxn ang="0">
                <a:pos x="connsiteX4130" y="connsiteY4130"/>
              </a:cxn>
              <a:cxn ang="0">
                <a:pos x="connsiteX4131" y="connsiteY4131"/>
              </a:cxn>
              <a:cxn ang="0">
                <a:pos x="connsiteX4132" y="connsiteY4132"/>
              </a:cxn>
              <a:cxn ang="0">
                <a:pos x="connsiteX4133" y="connsiteY4133"/>
              </a:cxn>
              <a:cxn ang="0">
                <a:pos x="connsiteX4134" y="connsiteY4134"/>
              </a:cxn>
              <a:cxn ang="0">
                <a:pos x="connsiteX4135" y="connsiteY4135"/>
              </a:cxn>
              <a:cxn ang="0">
                <a:pos x="connsiteX4136" y="connsiteY4136"/>
              </a:cxn>
              <a:cxn ang="0">
                <a:pos x="connsiteX4137" y="connsiteY4137"/>
              </a:cxn>
              <a:cxn ang="0">
                <a:pos x="connsiteX4138" y="connsiteY4138"/>
              </a:cxn>
              <a:cxn ang="0">
                <a:pos x="connsiteX4139" y="connsiteY4139"/>
              </a:cxn>
              <a:cxn ang="0">
                <a:pos x="connsiteX4140" y="connsiteY4140"/>
              </a:cxn>
              <a:cxn ang="0">
                <a:pos x="connsiteX4141" y="connsiteY4141"/>
              </a:cxn>
              <a:cxn ang="0">
                <a:pos x="connsiteX4142" y="connsiteY4142"/>
              </a:cxn>
              <a:cxn ang="0">
                <a:pos x="connsiteX4143" y="connsiteY4143"/>
              </a:cxn>
              <a:cxn ang="0">
                <a:pos x="connsiteX4144" y="connsiteY4144"/>
              </a:cxn>
              <a:cxn ang="0">
                <a:pos x="connsiteX4145" y="connsiteY4145"/>
              </a:cxn>
              <a:cxn ang="0">
                <a:pos x="connsiteX4146" y="connsiteY4146"/>
              </a:cxn>
              <a:cxn ang="0">
                <a:pos x="connsiteX4147" y="connsiteY4147"/>
              </a:cxn>
              <a:cxn ang="0">
                <a:pos x="connsiteX4148" y="connsiteY4148"/>
              </a:cxn>
              <a:cxn ang="0">
                <a:pos x="connsiteX4149" y="connsiteY4149"/>
              </a:cxn>
              <a:cxn ang="0">
                <a:pos x="connsiteX4150" y="connsiteY4150"/>
              </a:cxn>
              <a:cxn ang="0">
                <a:pos x="connsiteX4151" y="connsiteY4151"/>
              </a:cxn>
              <a:cxn ang="0">
                <a:pos x="connsiteX4152" y="connsiteY4152"/>
              </a:cxn>
              <a:cxn ang="0">
                <a:pos x="connsiteX4153" y="connsiteY4153"/>
              </a:cxn>
              <a:cxn ang="0">
                <a:pos x="connsiteX4154" y="connsiteY4154"/>
              </a:cxn>
              <a:cxn ang="0">
                <a:pos x="connsiteX4155" y="connsiteY4155"/>
              </a:cxn>
              <a:cxn ang="0">
                <a:pos x="connsiteX4156" y="connsiteY4156"/>
              </a:cxn>
              <a:cxn ang="0">
                <a:pos x="connsiteX4157" y="connsiteY4157"/>
              </a:cxn>
              <a:cxn ang="0">
                <a:pos x="connsiteX4158" y="connsiteY4158"/>
              </a:cxn>
              <a:cxn ang="0">
                <a:pos x="connsiteX4159" y="connsiteY4159"/>
              </a:cxn>
              <a:cxn ang="0">
                <a:pos x="connsiteX4160" y="connsiteY4160"/>
              </a:cxn>
              <a:cxn ang="0">
                <a:pos x="connsiteX4161" y="connsiteY4161"/>
              </a:cxn>
              <a:cxn ang="0">
                <a:pos x="connsiteX4162" y="connsiteY4162"/>
              </a:cxn>
              <a:cxn ang="0">
                <a:pos x="connsiteX4163" y="connsiteY4163"/>
              </a:cxn>
              <a:cxn ang="0">
                <a:pos x="connsiteX4164" y="connsiteY4164"/>
              </a:cxn>
              <a:cxn ang="0">
                <a:pos x="connsiteX4165" y="connsiteY4165"/>
              </a:cxn>
              <a:cxn ang="0">
                <a:pos x="connsiteX4166" y="connsiteY4166"/>
              </a:cxn>
              <a:cxn ang="0">
                <a:pos x="connsiteX4167" y="connsiteY4167"/>
              </a:cxn>
              <a:cxn ang="0">
                <a:pos x="connsiteX4168" y="connsiteY4168"/>
              </a:cxn>
              <a:cxn ang="0">
                <a:pos x="connsiteX4169" y="connsiteY4169"/>
              </a:cxn>
              <a:cxn ang="0">
                <a:pos x="connsiteX4170" y="connsiteY4170"/>
              </a:cxn>
              <a:cxn ang="0">
                <a:pos x="connsiteX4171" y="connsiteY4171"/>
              </a:cxn>
              <a:cxn ang="0">
                <a:pos x="connsiteX4172" y="connsiteY4172"/>
              </a:cxn>
              <a:cxn ang="0">
                <a:pos x="connsiteX4173" y="connsiteY4173"/>
              </a:cxn>
              <a:cxn ang="0">
                <a:pos x="connsiteX4174" y="connsiteY4174"/>
              </a:cxn>
              <a:cxn ang="0">
                <a:pos x="connsiteX4175" y="connsiteY4175"/>
              </a:cxn>
              <a:cxn ang="0">
                <a:pos x="connsiteX4176" y="connsiteY4176"/>
              </a:cxn>
              <a:cxn ang="0">
                <a:pos x="connsiteX4177" y="connsiteY4177"/>
              </a:cxn>
              <a:cxn ang="0">
                <a:pos x="connsiteX4178" y="connsiteY4178"/>
              </a:cxn>
              <a:cxn ang="0">
                <a:pos x="connsiteX4179" y="connsiteY4179"/>
              </a:cxn>
              <a:cxn ang="0">
                <a:pos x="connsiteX4180" y="connsiteY4180"/>
              </a:cxn>
              <a:cxn ang="0">
                <a:pos x="connsiteX4181" y="connsiteY4181"/>
              </a:cxn>
              <a:cxn ang="0">
                <a:pos x="connsiteX4182" y="connsiteY4182"/>
              </a:cxn>
              <a:cxn ang="0">
                <a:pos x="connsiteX4183" y="connsiteY4183"/>
              </a:cxn>
              <a:cxn ang="0">
                <a:pos x="connsiteX4184" y="connsiteY4184"/>
              </a:cxn>
              <a:cxn ang="0">
                <a:pos x="connsiteX4185" y="connsiteY4185"/>
              </a:cxn>
              <a:cxn ang="0">
                <a:pos x="connsiteX4186" y="connsiteY4186"/>
              </a:cxn>
              <a:cxn ang="0">
                <a:pos x="connsiteX4187" y="connsiteY4187"/>
              </a:cxn>
              <a:cxn ang="0">
                <a:pos x="connsiteX4188" y="connsiteY4188"/>
              </a:cxn>
              <a:cxn ang="0">
                <a:pos x="connsiteX4189" y="connsiteY4189"/>
              </a:cxn>
              <a:cxn ang="0">
                <a:pos x="connsiteX4190" y="connsiteY4190"/>
              </a:cxn>
              <a:cxn ang="0">
                <a:pos x="connsiteX4191" y="connsiteY4191"/>
              </a:cxn>
              <a:cxn ang="0">
                <a:pos x="connsiteX4192" y="connsiteY4192"/>
              </a:cxn>
              <a:cxn ang="0">
                <a:pos x="connsiteX4193" y="connsiteY4193"/>
              </a:cxn>
              <a:cxn ang="0">
                <a:pos x="connsiteX4194" y="connsiteY4194"/>
              </a:cxn>
              <a:cxn ang="0">
                <a:pos x="connsiteX4195" y="connsiteY4195"/>
              </a:cxn>
              <a:cxn ang="0">
                <a:pos x="connsiteX4196" y="connsiteY4196"/>
              </a:cxn>
              <a:cxn ang="0">
                <a:pos x="connsiteX4197" y="connsiteY4197"/>
              </a:cxn>
              <a:cxn ang="0">
                <a:pos x="connsiteX4198" y="connsiteY4198"/>
              </a:cxn>
              <a:cxn ang="0">
                <a:pos x="connsiteX4199" y="connsiteY4199"/>
              </a:cxn>
              <a:cxn ang="0">
                <a:pos x="connsiteX4200" y="connsiteY4200"/>
              </a:cxn>
              <a:cxn ang="0">
                <a:pos x="connsiteX4201" y="connsiteY4201"/>
              </a:cxn>
              <a:cxn ang="0">
                <a:pos x="connsiteX4202" y="connsiteY4202"/>
              </a:cxn>
              <a:cxn ang="0">
                <a:pos x="connsiteX4203" y="connsiteY4203"/>
              </a:cxn>
              <a:cxn ang="0">
                <a:pos x="connsiteX4204" y="connsiteY4204"/>
              </a:cxn>
              <a:cxn ang="0">
                <a:pos x="connsiteX4205" y="connsiteY4205"/>
              </a:cxn>
              <a:cxn ang="0">
                <a:pos x="connsiteX4206" y="connsiteY4206"/>
              </a:cxn>
              <a:cxn ang="0">
                <a:pos x="connsiteX4207" y="connsiteY4207"/>
              </a:cxn>
              <a:cxn ang="0">
                <a:pos x="connsiteX4208" y="connsiteY4208"/>
              </a:cxn>
              <a:cxn ang="0">
                <a:pos x="connsiteX4209" y="connsiteY4209"/>
              </a:cxn>
              <a:cxn ang="0">
                <a:pos x="connsiteX4210" y="connsiteY4210"/>
              </a:cxn>
              <a:cxn ang="0">
                <a:pos x="connsiteX4211" y="connsiteY4211"/>
              </a:cxn>
              <a:cxn ang="0">
                <a:pos x="connsiteX4212" y="connsiteY4212"/>
              </a:cxn>
              <a:cxn ang="0">
                <a:pos x="connsiteX4213" y="connsiteY4213"/>
              </a:cxn>
              <a:cxn ang="0">
                <a:pos x="connsiteX4214" y="connsiteY4214"/>
              </a:cxn>
              <a:cxn ang="0">
                <a:pos x="connsiteX4215" y="connsiteY4215"/>
              </a:cxn>
              <a:cxn ang="0">
                <a:pos x="connsiteX4216" y="connsiteY4216"/>
              </a:cxn>
              <a:cxn ang="0">
                <a:pos x="connsiteX4217" y="connsiteY4217"/>
              </a:cxn>
              <a:cxn ang="0">
                <a:pos x="connsiteX4218" y="connsiteY4218"/>
              </a:cxn>
              <a:cxn ang="0">
                <a:pos x="connsiteX4219" y="connsiteY4219"/>
              </a:cxn>
              <a:cxn ang="0">
                <a:pos x="connsiteX4220" y="connsiteY4220"/>
              </a:cxn>
              <a:cxn ang="0">
                <a:pos x="connsiteX4221" y="connsiteY4221"/>
              </a:cxn>
              <a:cxn ang="0">
                <a:pos x="connsiteX4222" y="connsiteY4222"/>
              </a:cxn>
              <a:cxn ang="0">
                <a:pos x="connsiteX4223" y="connsiteY4223"/>
              </a:cxn>
              <a:cxn ang="0">
                <a:pos x="connsiteX4224" y="connsiteY4224"/>
              </a:cxn>
              <a:cxn ang="0">
                <a:pos x="connsiteX4225" y="connsiteY4225"/>
              </a:cxn>
              <a:cxn ang="0">
                <a:pos x="connsiteX4226" y="connsiteY4226"/>
              </a:cxn>
              <a:cxn ang="0">
                <a:pos x="connsiteX4227" y="connsiteY4227"/>
              </a:cxn>
              <a:cxn ang="0">
                <a:pos x="connsiteX4228" y="connsiteY4228"/>
              </a:cxn>
              <a:cxn ang="0">
                <a:pos x="connsiteX4229" y="connsiteY4229"/>
              </a:cxn>
              <a:cxn ang="0">
                <a:pos x="connsiteX4230" y="connsiteY4230"/>
              </a:cxn>
              <a:cxn ang="0">
                <a:pos x="connsiteX4231" y="connsiteY4231"/>
              </a:cxn>
              <a:cxn ang="0">
                <a:pos x="connsiteX4232" y="connsiteY4232"/>
              </a:cxn>
              <a:cxn ang="0">
                <a:pos x="connsiteX4233" y="connsiteY4233"/>
              </a:cxn>
              <a:cxn ang="0">
                <a:pos x="connsiteX4234" y="connsiteY4234"/>
              </a:cxn>
              <a:cxn ang="0">
                <a:pos x="connsiteX4235" y="connsiteY4235"/>
              </a:cxn>
              <a:cxn ang="0">
                <a:pos x="connsiteX4236" y="connsiteY4236"/>
              </a:cxn>
              <a:cxn ang="0">
                <a:pos x="connsiteX4237" y="connsiteY4237"/>
              </a:cxn>
              <a:cxn ang="0">
                <a:pos x="connsiteX4238" y="connsiteY4238"/>
              </a:cxn>
              <a:cxn ang="0">
                <a:pos x="connsiteX4239" y="connsiteY4239"/>
              </a:cxn>
              <a:cxn ang="0">
                <a:pos x="connsiteX4240" y="connsiteY4240"/>
              </a:cxn>
              <a:cxn ang="0">
                <a:pos x="connsiteX4241" y="connsiteY4241"/>
              </a:cxn>
              <a:cxn ang="0">
                <a:pos x="connsiteX4242" y="connsiteY4242"/>
              </a:cxn>
              <a:cxn ang="0">
                <a:pos x="connsiteX4243" y="connsiteY4243"/>
              </a:cxn>
              <a:cxn ang="0">
                <a:pos x="connsiteX4244" y="connsiteY4244"/>
              </a:cxn>
              <a:cxn ang="0">
                <a:pos x="connsiteX4245" y="connsiteY4245"/>
              </a:cxn>
              <a:cxn ang="0">
                <a:pos x="connsiteX4246" y="connsiteY4246"/>
              </a:cxn>
              <a:cxn ang="0">
                <a:pos x="connsiteX4247" y="connsiteY4247"/>
              </a:cxn>
              <a:cxn ang="0">
                <a:pos x="connsiteX4248" y="connsiteY4248"/>
              </a:cxn>
              <a:cxn ang="0">
                <a:pos x="connsiteX4249" y="connsiteY4249"/>
              </a:cxn>
              <a:cxn ang="0">
                <a:pos x="connsiteX4250" y="connsiteY4250"/>
              </a:cxn>
              <a:cxn ang="0">
                <a:pos x="connsiteX4251" y="connsiteY4251"/>
              </a:cxn>
              <a:cxn ang="0">
                <a:pos x="connsiteX4252" y="connsiteY4252"/>
              </a:cxn>
              <a:cxn ang="0">
                <a:pos x="connsiteX4253" y="connsiteY4253"/>
              </a:cxn>
              <a:cxn ang="0">
                <a:pos x="connsiteX4254" y="connsiteY4254"/>
              </a:cxn>
              <a:cxn ang="0">
                <a:pos x="connsiteX4255" y="connsiteY4255"/>
              </a:cxn>
              <a:cxn ang="0">
                <a:pos x="connsiteX4256" y="connsiteY4256"/>
              </a:cxn>
              <a:cxn ang="0">
                <a:pos x="connsiteX4257" y="connsiteY4257"/>
              </a:cxn>
              <a:cxn ang="0">
                <a:pos x="connsiteX4258" y="connsiteY4258"/>
              </a:cxn>
              <a:cxn ang="0">
                <a:pos x="connsiteX4259" y="connsiteY4259"/>
              </a:cxn>
              <a:cxn ang="0">
                <a:pos x="connsiteX4260" y="connsiteY4260"/>
              </a:cxn>
              <a:cxn ang="0">
                <a:pos x="connsiteX4261" y="connsiteY4261"/>
              </a:cxn>
              <a:cxn ang="0">
                <a:pos x="connsiteX4262" y="connsiteY4262"/>
              </a:cxn>
              <a:cxn ang="0">
                <a:pos x="connsiteX4263" y="connsiteY4263"/>
              </a:cxn>
              <a:cxn ang="0">
                <a:pos x="connsiteX4264" y="connsiteY4264"/>
              </a:cxn>
              <a:cxn ang="0">
                <a:pos x="connsiteX4265" y="connsiteY4265"/>
              </a:cxn>
              <a:cxn ang="0">
                <a:pos x="connsiteX4266" y="connsiteY4266"/>
              </a:cxn>
              <a:cxn ang="0">
                <a:pos x="connsiteX4267" y="connsiteY4267"/>
              </a:cxn>
              <a:cxn ang="0">
                <a:pos x="connsiteX4268" y="connsiteY4268"/>
              </a:cxn>
              <a:cxn ang="0">
                <a:pos x="connsiteX4269" y="connsiteY4269"/>
              </a:cxn>
              <a:cxn ang="0">
                <a:pos x="connsiteX4270" y="connsiteY4270"/>
              </a:cxn>
              <a:cxn ang="0">
                <a:pos x="connsiteX4271" y="connsiteY4271"/>
              </a:cxn>
              <a:cxn ang="0">
                <a:pos x="connsiteX4272" y="connsiteY4272"/>
              </a:cxn>
              <a:cxn ang="0">
                <a:pos x="connsiteX4273" y="connsiteY4273"/>
              </a:cxn>
              <a:cxn ang="0">
                <a:pos x="connsiteX4274" y="connsiteY4274"/>
              </a:cxn>
              <a:cxn ang="0">
                <a:pos x="connsiteX4275" y="connsiteY4275"/>
              </a:cxn>
              <a:cxn ang="0">
                <a:pos x="connsiteX4276" y="connsiteY4276"/>
              </a:cxn>
              <a:cxn ang="0">
                <a:pos x="connsiteX4277" y="connsiteY4277"/>
              </a:cxn>
              <a:cxn ang="0">
                <a:pos x="connsiteX4278" y="connsiteY4278"/>
              </a:cxn>
              <a:cxn ang="0">
                <a:pos x="connsiteX4279" y="connsiteY4279"/>
              </a:cxn>
              <a:cxn ang="0">
                <a:pos x="connsiteX4280" y="connsiteY4280"/>
              </a:cxn>
              <a:cxn ang="0">
                <a:pos x="connsiteX4281" y="connsiteY4281"/>
              </a:cxn>
              <a:cxn ang="0">
                <a:pos x="connsiteX4282" y="connsiteY4282"/>
              </a:cxn>
              <a:cxn ang="0">
                <a:pos x="connsiteX4283" y="connsiteY4283"/>
              </a:cxn>
              <a:cxn ang="0">
                <a:pos x="connsiteX4284" y="connsiteY4284"/>
              </a:cxn>
              <a:cxn ang="0">
                <a:pos x="connsiteX4285" y="connsiteY4285"/>
              </a:cxn>
              <a:cxn ang="0">
                <a:pos x="connsiteX4286" y="connsiteY4286"/>
              </a:cxn>
              <a:cxn ang="0">
                <a:pos x="connsiteX4287" y="connsiteY4287"/>
              </a:cxn>
              <a:cxn ang="0">
                <a:pos x="connsiteX4288" y="connsiteY4288"/>
              </a:cxn>
              <a:cxn ang="0">
                <a:pos x="connsiteX4289" y="connsiteY4289"/>
              </a:cxn>
              <a:cxn ang="0">
                <a:pos x="connsiteX4290" y="connsiteY4290"/>
              </a:cxn>
              <a:cxn ang="0">
                <a:pos x="connsiteX4291" y="connsiteY4291"/>
              </a:cxn>
              <a:cxn ang="0">
                <a:pos x="connsiteX4292" y="connsiteY4292"/>
              </a:cxn>
              <a:cxn ang="0">
                <a:pos x="connsiteX4293" y="connsiteY4293"/>
              </a:cxn>
              <a:cxn ang="0">
                <a:pos x="connsiteX4294" y="connsiteY4294"/>
              </a:cxn>
              <a:cxn ang="0">
                <a:pos x="connsiteX4295" y="connsiteY4295"/>
              </a:cxn>
              <a:cxn ang="0">
                <a:pos x="connsiteX4296" y="connsiteY4296"/>
              </a:cxn>
              <a:cxn ang="0">
                <a:pos x="connsiteX4297" y="connsiteY4297"/>
              </a:cxn>
              <a:cxn ang="0">
                <a:pos x="connsiteX4298" y="connsiteY4298"/>
              </a:cxn>
              <a:cxn ang="0">
                <a:pos x="connsiteX4299" y="connsiteY4299"/>
              </a:cxn>
              <a:cxn ang="0">
                <a:pos x="connsiteX4300" y="connsiteY4300"/>
              </a:cxn>
              <a:cxn ang="0">
                <a:pos x="connsiteX4301" y="connsiteY4301"/>
              </a:cxn>
              <a:cxn ang="0">
                <a:pos x="connsiteX4302" y="connsiteY4302"/>
              </a:cxn>
              <a:cxn ang="0">
                <a:pos x="connsiteX4303" y="connsiteY4303"/>
              </a:cxn>
              <a:cxn ang="0">
                <a:pos x="connsiteX4304" y="connsiteY4304"/>
              </a:cxn>
              <a:cxn ang="0">
                <a:pos x="connsiteX4305" y="connsiteY4305"/>
              </a:cxn>
              <a:cxn ang="0">
                <a:pos x="connsiteX4306" y="connsiteY4306"/>
              </a:cxn>
              <a:cxn ang="0">
                <a:pos x="connsiteX4307" y="connsiteY4307"/>
              </a:cxn>
              <a:cxn ang="0">
                <a:pos x="connsiteX4308" y="connsiteY4308"/>
              </a:cxn>
              <a:cxn ang="0">
                <a:pos x="connsiteX4309" y="connsiteY4309"/>
              </a:cxn>
              <a:cxn ang="0">
                <a:pos x="connsiteX4310" y="connsiteY4310"/>
              </a:cxn>
              <a:cxn ang="0">
                <a:pos x="connsiteX4311" y="connsiteY4311"/>
              </a:cxn>
              <a:cxn ang="0">
                <a:pos x="connsiteX4312" y="connsiteY4312"/>
              </a:cxn>
              <a:cxn ang="0">
                <a:pos x="connsiteX4313" y="connsiteY4313"/>
              </a:cxn>
              <a:cxn ang="0">
                <a:pos x="connsiteX4314" y="connsiteY4314"/>
              </a:cxn>
              <a:cxn ang="0">
                <a:pos x="connsiteX4315" y="connsiteY4315"/>
              </a:cxn>
              <a:cxn ang="0">
                <a:pos x="connsiteX4316" y="connsiteY4316"/>
              </a:cxn>
              <a:cxn ang="0">
                <a:pos x="connsiteX4317" y="connsiteY4317"/>
              </a:cxn>
              <a:cxn ang="0">
                <a:pos x="connsiteX4318" y="connsiteY4318"/>
              </a:cxn>
              <a:cxn ang="0">
                <a:pos x="connsiteX4319" y="connsiteY4319"/>
              </a:cxn>
              <a:cxn ang="0">
                <a:pos x="connsiteX4320" y="connsiteY4320"/>
              </a:cxn>
              <a:cxn ang="0">
                <a:pos x="connsiteX4321" y="connsiteY4321"/>
              </a:cxn>
              <a:cxn ang="0">
                <a:pos x="connsiteX4322" y="connsiteY4322"/>
              </a:cxn>
              <a:cxn ang="0">
                <a:pos x="connsiteX4323" y="connsiteY4323"/>
              </a:cxn>
              <a:cxn ang="0">
                <a:pos x="connsiteX4324" y="connsiteY4324"/>
              </a:cxn>
              <a:cxn ang="0">
                <a:pos x="connsiteX4325" y="connsiteY4325"/>
              </a:cxn>
              <a:cxn ang="0">
                <a:pos x="connsiteX4326" y="connsiteY4326"/>
              </a:cxn>
              <a:cxn ang="0">
                <a:pos x="connsiteX4327" y="connsiteY4327"/>
              </a:cxn>
              <a:cxn ang="0">
                <a:pos x="connsiteX4328" y="connsiteY4328"/>
              </a:cxn>
              <a:cxn ang="0">
                <a:pos x="connsiteX4329" y="connsiteY4329"/>
              </a:cxn>
              <a:cxn ang="0">
                <a:pos x="connsiteX4330" y="connsiteY4330"/>
              </a:cxn>
              <a:cxn ang="0">
                <a:pos x="connsiteX4331" y="connsiteY4331"/>
              </a:cxn>
              <a:cxn ang="0">
                <a:pos x="connsiteX4332" y="connsiteY4332"/>
              </a:cxn>
              <a:cxn ang="0">
                <a:pos x="connsiteX4333" y="connsiteY4333"/>
              </a:cxn>
              <a:cxn ang="0">
                <a:pos x="connsiteX4334" y="connsiteY4334"/>
              </a:cxn>
              <a:cxn ang="0">
                <a:pos x="connsiteX4335" y="connsiteY4335"/>
              </a:cxn>
              <a:cxn ang="0">
                <a:pos x="connsiteX4336" y="connsiteY4336"/>
              </a:cxn>
              <a:cxn ang="0">
                <a:pos x="connsiteX4337" y="connsiteY4337"/>
              </a:cxn>
              <a:cxn ang="0">
                <a:pos x="connsiteX4338" y="connsiteY4338"/>
              </a:cxn>
              <a:cxn ang="0">
                <a:pos x="connsiteX4339" y="connsiteY4339"/>
              </a:cxn>
              <a:cxn ang="0">
                <a:pos x="connsiteX4340" y="connsiteY4340"/>
              </a:cxn>
              <a:cxn ang="0">
                <a:pos x="connsiteX4341" y="connsiteY4341"/>
              </a:cxn>
              <a:cxn ang="0">
                <a:pos x="connsiteX4342" y="connsiteY4342"/>
              </a:cxn>
              <a:cxn ang="0">
                <a:pos x="connsiteX4343" y="connsiteY4343"/>
              </a:cxn>
              <a:cxn ang="0">
                <a:pos x="connsiteX4344" y="connsiteY4344"/>
              </a:cxn>
              <a:cxn ang="0">
                <a:pos x="connsiteX4345" y="connsiteY4345"/>
              </a:cxn>
              <a:cxn ang="0">
                <a:pos x="connsiteX4346" y="connsiteY4346"/>
              </a:cxn>
              <a:cxn ang="0">
                <a:pos x="connsiteX4347" y="connsiteY4347"/>
              </a:cxn>
              <a:cxn ang="0">
                <a:pos x="connsiteX4348" y="connsiteY4348"/>
              </a:cxn>
              <a:cxn ang="0">
                <a:pos x="connsiteX4349" y="connsiteY4349"/>
              </a:cxn>
              <a:cxn ang="0">
                <a:pos x="connsiteX4350" y="connsiteY4350"/>
              </a:cxn>
              <a:cxn ang="0">
                <a:pos x="connsiteX4351" y="connsiteY4351"/>
              </a:cxn>
              <a:cxn ang="0">
                <a:pos x="connsiteX4352" y="connsiteY4352"/>
              </a:cxn>
              <a:cxn ang="0">
                <a:pos x="connsiteX4353" y="connsiteY4353"/>
              </a:cxn>
              <a:cxn ang="0">
                <a:pos x="connsiteX4354" y="connsiteY4354"/>
              </a:cxn>
              <a:cxn ang="0">
                <a:pos x="connsiteX4355" y="connsiteY4355"/>
              </a:cxn>
              <a:cxn ang="0">
                <a:pos x="connsiteX4356" y="connsiteY4356"/>
              </a:cxn>
              <a:cxn ang="0">
                <a:pos x="connsiteX4357" y="connsiteY4357"/>
              </a:cxn>
              <a:cxn ang="0">
                <a:pos x="connsiteX4358" y="connsiteY4358"/>
              </a:cxn>
              <a:cxn ang="0">
                <a:pos x="connsiteX4359" y="connsiteY4359"/>
              </a:cxn>
              <a:cxn ang="0">
                <a:pos x="connsiteX4360" y="connsiteY4360"/>
              </a:cxn>
              <a:cxn ang="0">
                <a:pos x="connsiteX4361" y="connsiteY4361"/>
              </a:cxn>
              <a:cxn ang="0">
                <a:pos x="connsiteX4362" y="connsiteY4362"/>
              </a:cxn>
              <a:cxn ang="0">
                <a:pos x="connsiteX4363" y="connsiteY4363"/>
              </a:cxn>
              <a:cxn ang="0">
                <a:pos x="connsiteX4364" y="connsiteY4364"/>
              </a:cxn>
              <a:cxn ang="0">
                <a:pos x="connsiteX4365" y="connsiteY4365"/>
              </a:cxn>
              <a:cxn ang="0">
                <a:pos x="connsiteX4366" y="connsiteY4366"/>
              </a:cxn>
              <a:cxn ang="0">
                <a:pos x="connsiteX4367" y="connsiteY4367"/>
              </a:cxn>
              <a:cxn ang="0">
                <a:pos x="connsiteX4368" y="connsiteY4368"/>
              </a:cxn>
              <a:cxn ang="0">
                <a:pos x="connsiteX4369" y="connsiteY4369"/>
              </a:cxn>
              <a:cxn ang="0">
                <a:pos x="connsiteX4370" y="connsiteY4370"/>
              </a:cxn>
              <a:cxn ang="0">
                <a:pos x="connsiteX4371" y="connsiteY4371"/>
              </a:cxn>
              <a:cxn ang="0">
                <a:pos x="connsiteX4372" y="connsiteY4372"/>
              </a:cxn>
              <a:cxn ang="0">
                <a:pos x="connsiteX4373" y="connsiteY4373"/>
              </a:cxn>
              <a:cxn ang="0">
                <a:pos x="connsiteX4374" y="connsiteY4374"/>
              </a:cxn>
              <a:cxn ang="0">
                <a:pos x="connsiteX4375" y="connsiteY4375"/>
              </a:cxn>
              <a:cxn ang="0">
                <a:pos x="connsiteX4376" y="connsiteY4376"/>
              </a:cxn>
              <a:cxn ang="0">
                <a:pos x="connsiteX4377" y="connsiteY4377"/>
              </a:cxn>
              <a:cxn ang="0">
                <a:pos x="connsiteX4378" y="connsiteY4378"/>
              </a:cxn>
              <a:cxn ang="0">
                <a:pos x="connsiteX4379" y="connsiteY4379"/>
              </a:cxn>
              <a:cxn ang="0">
                <a:pos x="connsiteX4380" y="connsiteY4380"/>
              </a:cxn>
              <a:cxn ang="0">
                <a:pos x="connsiteX4381" y="connsiteY4381"/>
              </a:cxn>
              <a:cxn ang="0">
                <a:pos x="connsiteX4382" y="connsiteY4382"/>
              </a:cxn>
              <a:cxn ang="0">
                <a:pos x="connsiteX4383" y="connsiteY4383"/>
              </a:cxn>
              <a:cxn ang="0">
                <a:pos x="connsiteX4384" y="connsiteY4384"/>
              </a:cxn>
              <a:cxn ang="0">
                <a:pos x="connsiteX4385" y="connsiteY4385"/>
              </a:cxn>
              <a:cxn ang="0">
                <a:pos x="connsiteX4386" y="connsiteY4386"/>
              </a:cxn>
              <a:cxn ang="0">
                <a:pos x="connsiteX4387" y="connsiteY4387"/>
              </a:cxn>
              <a:cxn ang="0">
                <a:pos x="connsiteX4388" y="connsiteY4388"/>
              </a:cxn>
              <a:cxn ang="0">
                <a:pos x="connsiteX4389" y="connsiteY4389"/>
              </a:cxn>
              <a:cxn ang="0">
                <a:pos x="connsiteX4390" y="connsiteY4390"/>
              </a:cxn>
              <a:cxn ang="0">
                <a:pos x="connsiteX4391" y="connsiteY4391"/>
              </a:cxn>
              <a:cxn ang="0">
                <a:pos x="connsiteX4392" y="connsiteY4392"/>
              </a:cxn>
              <a:cxn ang="0">
                <a:pos x="connsiteX4393" y="connsiteY4393"/>
              </a:cxn>
              <a:cxn ang="0">
                <a:pos x="connsiteX4394" y="connsiteY4394"/>
              </a:cxn>
              <a:cxn ang="0">
                <a:pos x="connsiteX4395" y="connsiteY4395"/>
              </a:cxn>
              <a:cxn ang="0">
                <a:pos x="connsiteX4396" y="connsiteY4396"/>
              </a:cxn>
              <a:cxn ang="0">
                <a:pos x="connsiteX4397" y="connsiteY4397"/>
              </a:cxn>
              <a:cxn ang="0">
                <a:pos x="connsiteX4398" y="connsiteY4398"/>
              </a:cxn>
              <a:cxn ang="0">
                <a:pos x="connsiteX4399" y="connsiteY4399"/>
              </a:cxn>
              <a:cxn ang="0">
                <a:pos x="connsiteX4400" y="connsiteY4400"/>
              </a:cxn>
              <a:cxn ang="0">
                <a:pos x="connsiteX4401" y="connsiteY4401"/>
              </a:cxn>
              <a:cxn ang="0">
                <a:pos x="connsiteX4402" y="connsiteY4402"/>
              </a:cxn>
              <a:cxn ang="0">
                <a:pos x="connsiteX4403" y="connsiteY4403"/>
              </a:cxn>
              <a:cxn ang="0">
                <a:pos x="connsiteX4404" y="connsiteY4404"/>
              </a:cxn>
              <a:cxn ang="0">
                <a:pos x="connsiteX4405" y="connsiteY4405"/>
              </a:cxn>
              <a:cxn ang="0">
                <a:pos x="connsiteX4406" y="connsiteY4406"/>
              </a:cxn>
              <a:cxn ang="0">
                <a:pos x="connsiteX4407" y="connsiteY4407"/>
              </a:cxn>
              <a:cxn ang="0">
                <a:pos x="connsiteX4408" y="connsiteY4408"/>
              </a:cxn>
              <a:cxn ang="0">
                <a:pos x="connsiteX4409" y="connsiteY4409"/>
              </a:cxn>
              <a:cxn ang="0">
                <a:pos x="connsiteX4410" y="connsiteY4410"/>
              </a:cxn>
              <a:cxn ang="0">
                <a:pos x="connsiteX4411" y="connsiteY4411"/>
              </a:cxn>
              <a:cxn ang="0">
                <a:pos x="connsiteX4412" y="connsiteY4412"/>
              </a:cxn>
              <a:cxn ang="0">
                <a:pos x="connsiteX4413" y="connsiteY4413"/>
              </a:cxn>
              <a:cxn ang="0">
                <a:pos x="connsiteX4414" y="connsiteY4414"/>
              </a:cxn>
              <a:cxn ang="0">
                <a:pos x="connsiteX4415" y="connsiteY4415"/>
              </a:cxn>
              <a:cxn ang="0">
                <a:pos x="connsiteX4416" y="connsiteY4416"/>
              </a:cxn>
              <a:cxn ang="0">
                <a:pos x="connsiteX4417" y="connsiteY4417"/>
              </a:cxn>
              <a:cxn ang="0">
                <a:pos x="connsiteX4418" y="connsiteY4418"/>
              </a:cxn>
              <a:cxn ang="0">
                <a:pos x="connsiteX4419" y="connsiteY4419"/>
              </a:cxn>
              <a:cxn ang="0">
                <a:pos x="connsiteX4420" y="connsiteY4420"/>
              </a:cxn>
              <a:cxn ang="0">
                <a:pos x="connsiteX4421" y="connsiteY4421"/>
              </a:cxn>
              <a:cxn ang="0">
                <a:pos x="connsiteX4422" y="connsiteY4422"/>
              </a:cxn>
              <a:cxn ang="0">
                <a:pos x="connsiteX4423" y="connsiteY4423"/>
              </a:cxn>
              <a:cxn ang="0">
                <a:pos x="connsiteX4424" y="connsiteY4424"/>
              </a:cxn>
              <a:cxn ang="0">
                <a:pos x="connsiteX4425" y="connsiteY4425"/>
              </a:cxn>
              <a:cxn ang="0">
                <a:pos x="connsiteX4426" y="connsiteY4426"/>
              </a:cxn>
              <a:cxn ang="0">
                <a:pos x="connsiteX4427" y="connsiteY4427"/>
              </a:cxn>
              <a:cxn ang="0">
                <a:pos x="connsiteX4428" y="connsiteY4428"/>
              </a:cxn>
              <a:cxn ang="0">
                <a:pos x="connsiteX4429" y="connsiteY4429"/>
              </a:cxn>
              <a:cxn ang="0">
                <a:pos x="connsiteX4430" y="connsiteY4430"/>
              </a:cxn>
              <a:cxn ang="0">
                <a:pos x="connsiteX4431" y="connsiteY4431"/>
              </a:cxn>
              <a:cxn ang="0">
                <a:pos x="connsiteX4432" y="connsiteY4432"/>
              </a:cxn>
              <a:cxn ang="0">
                <a:pos x="connsiteX4433" y="connsiteY4433"/>
              </a:cxn>
              <a:cxn ang="0">
                <a:pos x="connsiteX4434" y="connsiteY4434"/>
              </a:cxn>
              <a:cxn ang="0">
                <a:pos x="connsiteX4435" y="connsiteY4435"/>
              </a:cxn>
              <a:cxn ang="0">
                <a:pos x="connsiteX4436" y="connsiteY4436"/>
              </a:cxn>
              <a:cxn ang="0">
                <a:pos x="connsiteX4437" y="connsiteY4437"/>
              </a:cxn>
              <a:cxn ang="0">
                <a:pos x="connsiteX4438" y="connsiteY4438"/>
              </a:cxn>
              <a:cxn ang="0">
                <a:pos x="connsiteX4439" y="connsiteY4439"/>
              </a:cxn>
              <a:cxn ang="0">
                <a:pos x="connsiteX4440" y="connsiteY4440"/>
              </a:cxn>
              <a:cxn ang="0">
                <a:pos x="connsiteX4441" y="connsiteY4441"/>
              </a:cxn>
              <a:cxn ang="0">
                <a:pos x="connsiteX4442" y="connsiteY4442"/>
              </a:cxn>
              <a:cxn ang="0">
                <a:pos x="connsiteX4443" y="connsiteY4443"/>
              </a:cxn>
              <a:cxn ang="0">
                <a:pos x="connsiteX4444" y="connsiteY4444"/>
              </a:cxn>
              <a:cxn ang="0">
                <a:pos x="connsiteX4445" y="connsiteY4445"/>
              </a:cxn>
              <a:cxn ang="0">
                <a:pos x="connsiteX4446" y="connsiteY4446"/>
              </a:cxn>
              <a:cxn ang="0">
                <a:pos x="connsiteX4447" y="connsiteY4447"/>
              </a:cxn>
              <a:cxn ang="0">
                <a:pos x="connsiteX4448" y="connsiteY4448"/>
              </a:cxn>
              <a:cxn ang="0">
                <a:pos x="connsiteX4449" y="connsiteY4449"/>
              </a:cxn>
              <a:cxn ang="0">
                <a:pos x="connsiteX4450" y="connsiteY4450"/>
              </a:cxn>
              <a:cxn ang="0">
                <a:pos x="connsiteX4451" y="connsiteY4451"/>
              </a:cxn>
              <a:cxn ang="0">
                <a:pos x="connsiteX4452" y="connsiteY4452"/>
              </a:cxn>
              <a:cxn ang="0">
                <a:pos x="connsiteX4453" y="connsiteY4453"/>
              </a:cxn>
              <a:cxn ang="0">
                <a:pos x="connsiteX4454" y="connsiteY4454"/>
              </a:cxn>
              <a:cxn ang="0">
                <a:pos x="connsiteX4455" y="connsiteY4455"/>
              </a:cxn>
              <a:cxn ang="0">
                <a:pos x="connsiteX4456" y="connsiteY4456"/>
              </a:cxn>
              <a:cxn ang="0">
                <a:pos x="connsiteX4457" y="connsiteY4457"/>
              </a:cxn>
              <a:cxn ang="0">
                <a:pos x="connsiteX4458" y="connsiteY4458"/>
              </a:cxn>
              <a:cxn ang="0">
                <a:pos x="connsiteX4459" y="connsiteY4459"/>
              </a:cxn>
              <a:cxn ang="0">
                <a:pos x="connsiteX4460" y="connsiteY4460"/>
              </a:cxn>
              <a:cxn ang="0">
                <a:pos x="connsiteX4461" y="connsiteY4461"/>
              </a:cxn>
              <a:cxn ang="0">
                <a:pos x="connsiteX4462" y="connsiteY4462"/>
              </a:cxn>
              <a:cxn ang="0">
                <a:pos x="connsiteX4463" y="connsiteY4463"/>
              </a:cxn>
              <a:cxn ang="0">
                <a:pos x="connsiteX4464" y="connsiteY4464"/>
              </a:cxn>
              <a:cxn ang="0">
                <a:pos x="connsiteX4465" y="connsiteY4465"/>
              </a:cxn>
              <a:cxn ang="0">
                <a:pos x="connsiteX4466" y="connsiteY4466"/>
              </a:cxn>
              <a:cxn ang="0">
                <a:pos x="connsiteX4467" y="connsiteY4467"/>
              </a:cxn>
              <a:cxn ang="0">
                <a:pos x="connsiteX4468" y="connsiteY4468"/>
              </a:cxn>
              <a:cxn ang="0">
                <a:pos x="connsiteX4469" y="connsiteY4469"/>
              </a:cxn>
              <a:cxn ang="0">
                <a:pos x="connsiteX4470" y="connsiteY4470"/>
              </a:cxn>
              <a:cxn ang="0">
                <a:pos x="connsiteX4471" y="connsiteY4471"/>
              </a:cxn>
              <a:cxn ang="0">
                <a:pos x="connsiteX4472" y="connsiteY4472"/>
              </a:cxn>
              <a:cxn ang="0">
                <a:pos x="connsiteX4473" y="connsiteY4473"/>
              </a:cxn>
              <a:cxn ang="0">
                <a:pos x="connsiteX4474" y="connsiteY4474"/>
              </a:cxn>
              <a:cxn ang="0">
                <a:pos x="connsiteX4475" y="connsiteY4475"/>
              </a:cxn>
              <a:cxn ang="0">
                <a:pos x="connsiteX4476" y="connsiteY4476"/>
              </a:cxn>
              <a:cxn ang="0">
                <a:pos x="connsiteX4477" y="connsiteY4477"/>
              </a:cxn>
              <a:cxn ang="0">
                <a:pos x="connsiteX4478" y="connsiteY4478"/>
              </a:cxn>
              <a:cxn ang="0">
                <a:pos x="connsiteX4479" y="connsiteY4479"/>
              </a:cxn>
              <a:cxn ang="0">
                <a:pos x="connsiteX4480" y="connsiteY4480"/>
              </a:cxn>
              <a:cxn ang="0">
                <a:pos x="connsiteX4481" y="connsiteY4481"/>
              </a:cxn>
              <a:cxn ang="0">
                <a:pos x="connsiteX4482" y="connsiteY4482"/>
              </a:cxn>
              <a:cxn ang="0">
                <a:pos x="connsiteX4483" y="connsiteY4483"/>
              </a:cxn>
              <a:cxn ang="0">
                <a:pos x="connsiteX4484" y="connsiteY4484"/>
              </a:cxn>
              <a:cxn ang="0">
                <a:pos x="connsiteX4485" y="connsiteY4485"/>
              </a:cxn>
              <a:cxn ang="0">
                <a:pos x="connsiteX4486" y="connsiteY4486"/>
              </a:cxn>
              <a:cxn ang="0">
                <a:pos x="connsiteX4487" y="connsiteY4487"/>
              </a:cxn>
              <a:cxn ang="0">
                <a:pos x="connsiteX4488" y="connsiteY4488"/>
              </a:cxn>
              <a:cxn ang="0">
                <a:pos x="connsiteX4489" y="connsiteY4489"/>
              </a:cxn>
              <a:cxn ang="0">
                <a:pos x="connsiteX4490" y="connsiteY4490"/>
              </a:cxn>
              <a:cxn ang="0">
                <a:pos x="connsiteX4491" y="connsiteY4491"/>
              </a:cxn>
              <a:cxn ang="0">
                <a:pos x="connsiteX4492" y="connsiteY4492"/>
              </a:cxn>
              <a:cxn ang="0">
                <a:pos x="connsiteX4493" y="connsiteY4493"/>
              </a:cxn>
              <a:cxn ang="0">
                <a:pos x="connsiteX4494" y="connsiteY4494"/>
              </a:cxn>
              <a:cxn ang="0">
                <a:pos x="connsiteX4495" y="connsiteY4495"/>
              </a:cxn>
              <a:cxn ang="0">
                <a:pos x="connsiteX4496" y="connsiteY4496"/>
              </a:cxn>
              <a:cxn ang="0">
                <a:pos x="connsiteX4497" y="connsiteY4497"/>
              </a:cxn>
              <a:cxn ang="0">
                <a:pos x="connsiteX4498" y="connsiteY4498"/>
              </a:cxn>
              <a:cxn ang="0">
                <a:pos x="connsiteX4499" y="connsiteY4499"/>
              </a:cxn>
              <a:cxn ang="0">
                <a:pos x="connsiteX4500" y="connsiteY4500"/>
              </a:cxn>
              <a:cxn ang="0">
                <a:pos x="connsiteX4501" y="connsiteY4501"/>
              </a:cxn>
              <a:cxn ang="0">
                <a:pos x="connsiteX4502" y="connsiteY4502"/>
              </a:cxn>
              <a:cxn ang="0">
                <a:pos x="connsiteX4503" y="connsiteY4503"/>
              </a:cxn>
              <a:cxn ang="0">
                <a:pos x="connsiteX4504" y="connsiteY4504"/>
              </a:cxn>
              <a:cxn ang="0">
                <a:pos x="connsiteX4505" y="connsiteY4505"/>
              </a:cxn>
              <a:cxn ang="0">
                <a:pos x="connsiteX4506" y="connsiteY4506"/>
              </a:cxn>
              <a:cxn ang="0">
                <a:pos x="connsiteX4507" y="connsiteY4507"/>
              </a:cxn>
              <a:cxn ang="0">
                <a:pos x="connsiteX4508" y="connsiteY4508"/>
              </a:cxn>
              <a:cxn ang="0">
                <a:pos x="connsiteX4509" y="connsiteY4509"/>
              </a:cxn>
              <a:cxn ang="0">
                <a:pos x="connsiteX4510" y="connsiteY4510"/>
              </a:cxn>
              <a:cxn ang="0">
                <a:pos x="connsiteX4511" y="connsiteY4511"/>
              </a:cxn>
              <a:cxn ang="0">
                <a:pos x="connsiteX4512" y="connsiteY4512"/>
              </a:cxn>
              <a:cxn ang="0">
                <a:pos x="connsiteX4513" y="connsiteY4513"/>
              </a:cxn>
              <a:cxn ang="0">
                <a:pos x="connsiteX4514" y="connsiteY4514"/>
              </a:cxn>
              <a:cxn ang="0">
                <a:pos x="connsiteX4515" y="connsiteY4515"/>
              </a:cxn>
              <a:cxn ang="0">
                <a:pos x="connsiteX4516" y="connsiteY4516"/>
              </a:cxn>
              <a:cxn ang="0">
                <a:pos x="connsiteX4517" y="connsiteY4517"/>
              </a:cxn>
              <a:cxn ang="0">
                <a:pos x="connsiteX4518" y="connsiteY4518"/>
              </a:cxn>
              <a:cxn ang="0">
                <a:pos x="connsiteX4519" y="connsiteY4519"/>
              </a:cxn>
              <a:cxn ang="0">
                <a:pos x="connsiteX4520" y="connsiteY4520"/>
              </a:cxn>
              <a:cxn ang="0">
                <a:pos x="connsiteX4521" y="connsiteY4521"/>
              </a:cxn>
              <a:cxn ang="0">
                <a:pos x="connsiteX4522" y="connsiteY4522"/>
              </a:cxn>
              <a:cxn ang="0">
                <a:pos x="connsiteX4523" y="connsiteY4523"/>
              </a:cxn>
              <a:cxn ang="0">
                <a:pos x="connsiteX4524" y="connsiteY4524"/>
              </a:cxn>
              <a:cxn ang="0">
                <a:pos x="connsiteX4525" y="connsiteY4525"/>
              </a:cxn>
              <a:cxn ang="0">
                <a:pos x="connsiteX4526" y="connsiteY4526"/>
              </a:cxn>
              <a:cxn ang="0">
                <a:pos x="connsiteX4527" y="connsiteY4527"/>
              </a:cxn>
              <a:cxn ang="0">
                <a:pos x="connsiteX4528" y="connsiteY4528"/>
              </a:cxn>
              <a:cxn ang="0">
                <a:pos x="connsiteX4529" y="connsiteY4529"/>
              </a:cxn>
              <a:cxn ang="0">
                <a:pos x="connsiteX4530" y="connsiteY4530"/>
              </a:cxn>
              <a:cxn ang="0">
                <a:pos x="connsiteX4531" y="connsiteY4531"/>
              </a:cxn>
              <a:cxn ang="0">
                <a:pos x="connsiteX4532" y="connsiteY4532"/>
              </a:cxn>
              <a:cxn ang="0">
                <a:pos x="connsiteX4533" y="connsiteY4533"/>
              </a:cxn>
              <a:cxn ang="0">
                <a:pos x="connsiteX4534" y="connsiteY4534"/>
              </a:cxn>
              <a:cxn ang="0">
                <a:pos x="connsiteX4535" y="connsiteY4535"/>
              </a:cxn>
              <a:cxn ang="0">
                <a:pos x="connsiteX4536" y="connsiteY4536"/>
              </a:cxn>
              <a:cxn ang="0">
                <a:pos x="connsiteX4537" y="connsiteY4537"/>
              </a:cxn>
              <a:cxn ang="0">
                <a:pos x="connsiteX4538" y="connsiteY4538"/>
              </a:cxn>
              <a:cxn ang="0">
                <a:pos x="connsiteX4539" y="connsiteY4539"/>
              </a:cxn>
              <a:cxn ang="0">
                <a:pos x="connsiteX4540" y="connsiteY4540"/>
              </a:cxn>
              <a:cxn ang="0">
                <a:pos x="connsiteX4541" y="connsiteY4541"/>
              </a:cxn>
              <a:cxn ang="0">
                <a:pos x="connsiteX4542" y="connsiteY4542"/>
              </a:cxn>
              <a:cxn ang="0">
                <a:pos x="connsiteX4543" y="connsiteY4543"/>
              </a:cxn>
              <a:cxn ang="0">
                <a:pos x="connsiteX4544" y="connsiteY4544"/>
              </a:cxn>
              <a:cxn ang="0">
                <a:pos x="connsiteX4545" y="connsiteY4545"/>
              </a:cxn>
              <a:cxn ang="0">
                <a:pos x="connsiteX4546" y="connsiteY4546"/>
              </a:cxn>
              <a:cxn ang="0">
                <a:pos x="connsiteX4547" y="connsiteY4547"/>
              </a:cxn>
              <a:cxn ang="0">
                <a:pos x="connsiteX4548" y="connsiteY4548"/>
              </a:cxn>
              <a:cxn ang="0">
                <a:pos x="connsiteX4549" y="connsiteY4549"/>
              </a:cxn>
              <a:cxn ang="0">
                <a:pos x="connsiteX4550" y="connsiteY4550"/>
              </a:cxn>
              <a:cxn ang="0">
                <a:pos x="connsiteX4551" y="connsiteY4551"/>
              </a:cxn>
              <a:cxn ang="0">
                <a:pos x="connsiteX4552" y="connsiteY4552"/>
              </a:cxn>
              <a:cxn ang="0">
                <a:pos x="connsiteX4553" y="connsiteY4553"/>
              </a:cxn>
              <a:cxn ang="0">
                <a:pos x="connsiteX4554" y="connsiteY4554"/>
              </a:cxn>
              <a:cxn ang="0">
                <a:pos x="connsiteX4555" y="connsiteY4555"/>
              </a:cxn>
              <a:cxn ang="0">
                <a:pos x="connsiteX4556" y="connsiteY4556"/>
              </a:cxn>
              <a:cxn ang="0">
                <a:pos x="connsiteX4557" y="connsiteY4557"/>
              </a:cxn>
              <a:cxn ang="0">
                <a:pos x="connsiteX4558" y="connsiteY4558"/>
              </a:cxn>
              <a:cxn ang="0">
                <a:pos x="connsiteX4559" y="connsiteY4559"/>
              </a:cxn>
              <a:cxn ang="0">
                <a:pos x="connsiteX4560" y="connsiteY4560"/>
              </a:cxn>
              <a:cxn ang="0">
                <a:pos x="connsiteX4561" y="connsiteY4561"/>
              </a:cxn>
              <a:cxn ang="0">
                <a:pos x="connsiteX4562" y="connsiteY4562"/>
              </a:cxn>
              <a:cxn ang="0">
                <a:pos x="connsiteX4563" y="connsiteY4563"/>
              </a:cxn>
              <a:cxn ang="0">
                <a:pos x="connsiteX4564" y="connsiteY4564"/>
              </a:cxn>
              <a:cxn ang="0">
                <a:pos x="connsiteX4565" y="connsiteY4565"/>
              </a:cxn>
              <a:cxn ang="0">
                <a:pos x="connsiteX4566" y="connsiteY4566"/>
              </a:cxn>
              <a:cxn ang="0">
                <a:pos x="connsiteX4567" y="connsiteY4567"/>
              </a:cxn>
              <a:cxn ang="0">
                <a:pos x="connsiteX4568" y="connsiteY4568"/>
              </a:cxn>
              <a:cxn ang="0">
                <a:pos x="connsiteX4569" y="connsiteY4569"/>
              </a:cxn>
              <a:cxn ang="0">
                <a:pos x="connsiteX4570" y="connsiteY4570"/>
              </a:cxn>
              <a:cxn ang="0">
                <a:pos x="connsiteX4571" y="connsiteY4571"/>
              </a:cxn>
              <a:cxn ang="0">
                <a:pos x="connsiteX4572" y="connsiteY4572"/>
              </a:cxn>
              <a:cxn ang="0">
                <a:pos x="connsiteX4573" y="connsiteY4573"/>
              </a:cxn>
              <a:cxn ang="0">
                <a:pos x="connsiteX4574" y="connsiteY4574"/>
              </a:cxn>
              <a:cxn ang="0">
                <a:pos x="connsiteX4575" y="connsiteY4575"/>
              </a:cxn>
              <a:cxn ang="0">
                <a:pos x="connsiteX4576" y="connsiteY4576"/>
              </a:cxn>
              <a:cxn ang="0">
                <a:pos x="connsiteX4577" y="connsiteY4577"/>
              </a:cxn>
              <a:cxn ang="0">
                <a:pos x="connsiteX4578" y="connsiteY4578"/>
              </a:cxn>
              <a:cxn ang="0">
                <a:pos x="connsiteX4579" y="connsiteY4579"/>
              </a:cxn>
              <a:cxn ang="0">
                <a:pos x="connsiteX4580" y="connsiteY4580"/>
              </a:cxn>
              <a:cxn ang="0">
                <a:pos x="connsiteX4581" y="connsiteY4581"/>
              </a:cxn>
              <a:cxn ang="0">
                <a:pos x="connsiteX4582" y="connsiteY4582"/>
              </a:cxn>
              <a:cxn ang="0">
                <a:pos x="connsiteX4583" y="connsiteY4583"/>
              </a:cxn>
              <a:cxn ang="0">
                <a:pos x="connsiteX4584" y="connsiteY4584"/>
              </a:cxn>
              <a:cxn ang="0">
                <a:pos x="connsiteX4585" y="connsiteY4585"/>
              </a:cxn>
              <a:cxn ang="0">
                <a:pos x="connsiteX4586" y="connsiteY4586"/>
              </a:cxn>
              <a:cxn ang="0">
                <a:pos x="connsiteX4587" y="connsiteY4587"/>
              </a:cxn>
              <a:cxn ang="0">
                <a:pos x="connsiteX4588" y="connsiteY4588"/>
              </a:cxn>
              <a:cxn ang="0">
                <a:pos x="connsiteX4589" y="connsiteY4589"/>
              </a:cxn>
              <a:cxn ang="0">
                <a:pos x="connsiteX4590" y="connsiteY4590"/>
              </a:cxn>
              <a:cxn ang="0">
                <a:pos x="connsiteX4591" y="connsiteY4591"/>
              </a:cxn>
              <a:cxn ang="0">
                <a:pos x="connsiteX4592" y="connsiteY4592"/>
              </a:cxn>
              <a:cxn ang="0">
                <a:pos x="connsiteX4593" y="connsiteY4593"/>
              </a:cxn>
              <a:cxn ang="0">
                <a:pos x="connsiteX4594" y="connsiteY4594"/>
              </a:cxn>
              <a:cxn ang="0">
                <a:pos x="connsiteX4595" y="connsiteY4595"/>
              </a:cxn>
              <a:cxn ang="0">
                <a:pos x="connsiteX4596" y="connsiteY4596"/>
              </a:cxn>
              <a:cxn ang="0">
                <a:pos x="connsiteX4597" y="connsiteY4597"/>
              </a:cxn>
              <a:cxn ang="0">
                <a:pos x="connsiteX4598" y="connsiteY4598"/>
              </a:cxn>
              <a:cxn ang="0">
                <a:pos x="connsiteX4599" y="connsiteY4599"/>
              </a:cxn>
              <a:cxn ang="0">
                <a:pos x="connsiteX4600" y="connsiteY4600"/>
              </a:cxn>
              <a:cxn ang="0">
                <a:pos x="connsiteX4601" y="connsiteY4601"/>
              </a:cxn>
              <a:cxn ang="0">
                <a:pos x="connsiteX4602" y="connsiteY4602"/>
              </a:cxn>
              <a:cxn ang="0">
                <a:pos x="connsiteX4603" y="connsiteY4603"/>
              </a:cxn>
              <a:cxn ang="0">
                <a:pos x="connsiteX4604" y="connsiteY4604"/>
              </a:cxn>
              <a:cxn ang="0">
                <a:pos x="connsiteX4605" y="connsiteY4605"/>
              </a:cxn>
              <a:cxn ang="0">
                <a:pos x="connsiteX4606" y="connsiteY4606"/>
              </a:cxn>
              <a:cxn ang="0">
                <a:pos x="connsiteX4607" y="connsiteY4607"/>
              </a:cxn>
              <a:cxn ang="0">
                <a:pos x="connsiteX4608" y="connsiteY4608"/>
              </a:cxn>
              <a:cxn ang="0">
                <a:pos x="connsiteX4609" y="connsiteY4609"/>
              </a:cxn>
              <a:cxn ang="0">
                <a:pos x="connsiteX4610" y="connsiteY4610"/>
              </a:cxn>
              <a:cxn ang="0">
                <a:pos x="connsiteX4611" y="connsiteY4611"/>
              </a:cxn>
              <a:cxn ang="0">
                <a:pos x="connsiteX4612" y="connsiteY4612"/>
              </a:cxn>
              <a:cxn ang="0">
                <a:pos x="connsiteX4613" y="connsiteY4613"/>
              </a:cxn>
              <a:cxn ang="0">
                <a:pos x="connsiteX4614" y="connsiteY4614"/>
              </a:cxn>
              <a:cxn ang="0">
                <a:pos x="connsiteX4615" y="connsiteY4615"/>
              </a:cxn>
              <a:cxn ang="0">
                <a:pos x="connsiteX4616" y="connsiteY4616"/>
              </a:cxn>
              <a:cxn ang="0">
                <a:pos x="connsiteX4617" y="connsiteY4617"/>
              </a:cxn>
              <a:cxn ang="0">
                <a:pos x="connsiteX4618" y="connsiteY4618"/>
              </a:cxn>
              <a:cxn ang="0">
                <a:pos x="connsiteX4619" y="connsiteY4619"/>
              </a:cxn>
              <a:cxn ang="0">
                <a:pos x="connsiteX4620" y="connsiteY4620"/>
              </a:cxn>
              <a:cxn ang="0">
                <a:pos x="connsiteX4621" y="connsiteY4621"/>
              </a:cxn>
              <a:cxn ang="0">
                <a:pos x="connsiteX4622" y="connsiteY4622"/>
              </a:cxn>
              <a:cxn ang="0">
                <a:pos x="connsiteX4623" y="connsiteY4623"/>
              </a:cxn>
              <a:cxn ang="0">
                <a:pos x="connsiteX4624" y="connsiteY4624"/>
              </a:cxn>
              <a:cxn ang="0">
                <a:pos x="connsiteX4625" y="connsiteY4625"/>
              </a:cxn>
              <a:cxn ang="0">
                <a:pos x="connsiteX4626" y="connsiteY4626"/>
              </a:cxn>
              <a:cxn ang="0">
                <a:pos x="connsiteX4627" y="connsiteY4627"/>
              </a:cxn>
              <a:cxn ang="0">
                <a:pos x="connsiteX4628" y="connsiteY4628"/>
              </a:cxn>
              <a:cxn ang="0">
                <a:pos x="connsiteX4629" y="connsiteY4629"/>
              </a:cxn>
              <a:cxn ang="0">
                <a:pos x="connsiteX4630" y="connsiteY4630"/>
              </a:cxn>
              <a:cxn ang="0">
                <a:pos x="connsiteX4631" y="connsiteY4631"/>
              </a:cxn>
              <a:cxn ang="0">
                <a:pos x="connsiteX4632" y="connsiteY4632"/>
              </a:cxn>
              <a:cxn ang="0">
                <a:pos x="connsiteX4633" y="connsiteY4633"/>
              </a:cxn>
              <a:cxn ang="0">
                <a:pos x="connsiteX4634" y="connsiteY4634"/>
              </a:cxn>
              <a:cxn ang="0">
                <a:pos x="connsiteX4635" y="connsiteY4635"/>
              </a:cxn>
              <a:cxn ang="0">
                <a:pos x="connsiteX4636" y="connsiteY4636"/>
              </a:cxn>
              <a:cxn ang="0">
                <a:pos x="connsiteX4637" y="connsiteY4637"/>
              </a:cxn>
              <a:cxn ang="0">
                <a:pos x="connsiteX4638" y="connsiteY4638"/>
              </a:cxn>
              <a:cxn ang="0">
                <a:pos x="connsiteX4639" y="connsiteY4639"/>
              </a:cxn>
              <a:cxn ang="0">
                <a:pos x="connsiteX4640" y="connsiteY4640"/>
              </a:cxn>
              <a:cxn ang="0">
                <a:pos x="connsiteX4641" y="connsiteY4641"/>
              </a:cxn>
              <a:cxn ang="0">
                <a:pos x="connsiteX4642" y="connsiteY4642"/>
              </a:cxn>
              <a:cxn ang="0">
                <a:pos x="connsiteX4643" y="connsiteY4643"/>
              </a:cxn>
              <a:cxn ang="0">
                <a:pos x="connsiteX4644" y="connsiteY4644"/>
              </a:cxn>
              <a:cxn ang="0">
                <a:pos x="connsiteX4645" y="connsiteY4645"/>
              </a:cxn>
              <a:cxn ang="0">
                <a:pos x="connsiteX4646" y="connsiteY4646"/>
              </a:cxn>
              <a:cxn ang="0">
                <a:pos x="connsiteX4647" y="connsiteY4647"/>
              </a:cxn>
              <a:cxn ang="0">
                <a:pos x="connsiteX4648" y="connsiteY4648"/>
              </a:cxn>
              <a:cxn ang="0">
                <a:pos x="connsiteX4649" y="connsiteY4649"/>
              </a:cxn>
              <a:cxn ang="0">
                <a:pos x="connsiteX4650" y="connsiteY4650"/>
              </a:cxn>
              <a:cxn ang="0">
                <a:pos x="connsiteX4651" y="connsiteY4651"/>
              </a:cxn>
              <a:cxn ang="0">
                <a:pos x="connsiteX4652" y="connsiteY4652"/>
              </a:cxn>
              <a:cxn ang="0">
                <a:pos x="connsiteX4653" y="connsiteY4653"/>
              </a:cxn>
              <a:cxn ang="0">
                <a:pos x="connsiteX4654" y="connsiteY4654"/>
              </a:cxn>
              <a:cxn ang="0">
                <a:pos x="connsiteX4655" y="connsiteY4655"/>
              </a:cxn>
              <a:cxn ang="0">
                <a:pos x="connsiteX4656" y="connsiteY4656"/>
              </a:cxn>
              <a:cxn ang="0">
                <a:pos x="connsiteX4657" y="connsiteY4657"/>
              </a:cxn>
              <a:cxn ang="0">
                <a:pos x="connsiteX4658" y="connsiteY4658"/>
              </a:cxn>
              <a:cxn ang="0">
                <a:pos x="connsiteX4659" y="connsiteY4659"/>
              </a:cxn>
              <a:cxn ang="0">
                <a:pos x="connsiteX4660" y="connsiteY4660"/>
              </a:cxn>
              <a:cxn ang="0">
                <a:pos x="connsiteX4661" y="connsiteY4661"/>
              </a:cxn>
              <a:cxn ang="0">
                <a:pos x="connsiteX4662" y="connsiteY4662"/>
              </a:cxn>
              <a:cxn ang="0">
                <a:pos x="connsiteX4663" y="connsiteY4663"/>
              </a:cxn>
              <a:cxn ang="0">
                <a:pos x="connsiteX4664" y="connsiteY4664"/>
              </a:cxn>
              <a:cxn ang="0">
                <a:pos x="connsiteX4665" y="connsiteY4665"/>
              </a:cxn>
              <a:cxn ang="0">
                <a:pos x="connsiteX4666" y="connsiteY4666"/>
              </a:cxn>
              <a:cxn ang="0">
                <a:pos x="connsiteX4667" y="connsiteY4667"/>
              </a:cxn>
              <a:cxn ang="0">
                <a:pos x="connsiteX4668" y="connsiteY4668"/>
              </a:cxn>
              <a:cxn ang="0">
                <a:pos x="connsiteX4669" y="connsiteY4669"/>
              </a:cxn>
              <a:cxn ang="0">
                <a:pos x="connsiteX4670" y="connsiteY4670"/>
              </a:cxn>
              <a:cxn ang="0">
                <a:pos x="connsiteX4671" y="connsiteY4671"/>
              </a:cxn>
              <a:cxn ang="0">
                <a:pos x="connsiteX4672" y="connsiteY4672"/>
              </a:cxn>
              <a:cxn ang="0">
                <a:pos x="connsiteX4673" y="connsiteY4673"/>
              </a:cxn>
              <a:cxn ang="0">
                <a:pos x="connsiteX4674" y="connsiteY4674"/>
              </a:cxn>
              <a:cxn ang="0">
                <a:pos x="connsiteX4675" y="connsiteY4675"/>
              </a:cxn>
              <a:cxn ang="0">
                <a:pos x="connsiteX4676" y="connsiteY4676"/>
              </a:cxn>
              <a:cxn ang="0">
                <a:pos x="connsiteX4677" y="connsiteY4677"/>
              </a:cxn>
              <a:cxn ang="0">
                <a:pos x="connsiteX4678" y="connsiteY4678"/>
              </a:cxn>
              <a:cxn ang="0">
                <a:pos x="connsiteX4679" y="connsiteY4679"/>
              </a:cxn>
              <a:cxn ang="0">
                <a:pos x="connsiteX4680" y="connsiteY4680"/>
              </a:cxn>
              <a:cxn ang="0">
                <a:pos x="connsiteX4681" y="connsiteY4681"/>
              </a:cxn>
              <a:cxn ang="0">
                <a:pos x="connsiteX4682" y="connsiteY4682"/>
              </a:cxn>
              <a:cxn ang="0">
                <a:pos x="connsiteX4683" y="connsiteY4683"/>
              </a:cxn>
              <a:cxn ang="0">
                <a:pos x="connsiteX4684" y="connsiteY4684"/>
              </a:cxn>
              <a:cxn ang="0">
                <a:pos x="connsiteX4685" y="connsiteY4685"/>
              </a:cxn>
              <a:cxn ang="0">
                <a:pos x="connsiteX4686" y="connsiteY4686"/>
              </a:cxn>
              <a:cxn ang="0">
                <a:pos x="connsiteX4687" y="connsiteY4687"/>
              </a:cxn>
              <a:cxn ang="0">
                <a:pos x="connsiteX4688" y="connsiteY4688"/>
              </a:cxn>
              <a:cxn ang="0">
                <a:pos x="connsiteX4689" y="connsiteY4689"/>
              </a:cxn>
              <a:cxn ang="0">
                <a:pos x="connsiteX4690" y="connsiteY4690"/>
              </a:cxn>
              <a:cxn ang="0">
                <a:pos x="connsiteX4691" y="connsiteY4691"/>
              </a:cxn>
              <a:cxn ang="0">
                <a:pos x="connsiteX4692" y="connsiteY4692"/>
              </a:cxn>
              <a:cxn ang="0">
                <a:pos x="connsiteX4693" y="connsiteY4693"/>
              </a:cxn>
              <a:cxn ang="0">
                <a:pos x="connsiteX4694" y="connsiteY4694"/>
              </a:cxn>
              <a:cxn ang="0">
                <a:pos x="connsiteX4695" y="connsiteY4695"/>
              </a:cxn>
              <a:cxn ang="0">
                <a:pos x="connsiteX4696" y="connsiteY4696"/>
              </a:cxn>
              <a:cxn ang="0">
                <a:pos x="connsiteX4697" y="connsiteY4697"/>
              </a:cxn>
              <a:cxn ang="0">
                <a:pos x="connsiteX4698" y="connsiteY4698"/>
              </a:cxn>
              <a:cxn ang="0">
                <a:pos x="connsiteX4699" y="connsiteY4699"/>
              </a:cxn>
              <a:cxn ang="0">
                <a:pos x="connsiteX4700" y="connsiteY4700"/>
              </a:cxn>
              <a:cxn ang="0">
                <a:pos x="connsiteX4701" y="connsiteY4701"/>
              </a:cxn>
              <a:cxn ang="0">
                <a:pos x="connsiteX4702" y="connsiteY4702"/>
              </a:cxn>
              <a:cxn ang="0">
                <a:pos x="connsiteX4703" y="connsiteY4703"/>
              </a:cxn>
              <a:cxn ang="0">
                <a:pos x="connsiteX4704" y="connsiteY4704"/>
              </a:cxn>
              <a:cxn ang="0">
                <a:pos x="connsiteX4705" y="connsiteY4705"/>
              </a:cxn>
              <a:cxn ang="0">
                <a:pos x="connsiteX4706" y="connsiteY4706"/>
              </a:cxn>
              <a:cxn ang="0">
                <a:pos x="connsiteX4707" y="connsiteY4707"/>
              </a:cxn>
              <a:cxn ang="0">
                <a:pos x="connsiteX4708" y="connsiteY4708"/>
              </a:cxn>
              <a:cxn ang="0">
                <a:pos x="connsiteX4709" y="connsiteY4709"/>
              </a:cxn>
              <a:cxn ang="0">
                <a:pos x="connsiteX4710" y="connsiteY4710"/>
              </a:cxn>
              <a:cxn ang="0">
                <a:pos x="connsiteX4711" y="connsiteY4711"/>
              </a:cxn>
              <a:cxn ang="0">
                <a:pos x="connsiteX4712" y="connsiteY4712"/>
              </a:cxn>
              <a:cxn ang="0">
                <a:pos x="connsiteX4713" y="connsiteY4713"/>
              </a:cxn>
              <a:cxn ang="0">
                <a:pos x="connsiteX4714" y="connsiteY4714"/>
              </a:cxn>
              <a:cxn ang="0">
                <a:pos x="connsiteX4715" y="connsiteY4715"/>
              </a:cxn>
              <a:cxn ang="0">
                <a:pos x="connsiteX4716" y="connsiteY4716"/>
              </a:cxn>
              <a:cxn ang="0">
                <a:pos x="connsiteX4717" y="connsiteY4717"/>
              </a:cxn>
              <a:cxn ang="0">
                <a:pos x="connsiteX4718" y="connsiteY4718"/>
              </a:cxn>
              <a:cxn ang="0">
                <a:pos x="connsiteX4719" y="connsiteY4719"/>
              </a:cxn>
              <a:cxn ang="0">
                <a:pos x="connsiteX4720" y="connsiteY4720"/>
              </a:cxn>
              <a:cxn ang="0">
                <a:pos x="connsiteX4721" y="connsiteY4721"/>
              </a:cxn>
              <a:cxn ang="0">
                <a:pos x="connsiteX4722" y="connsiteY4722"/>
              </a:cxn>
              <a:cxn ang="0">
                <a:pos x="connsiteX4723" y="connsiteY4723"/>
              </a:cxn>
              <a:cxn ang="0">
                <a:pos x="connsiteX4724" y="connsiteY4724"/>
              </a:cxn>
              <a:cxn ang="0">
                <a:pos x="connsiteX4725" y="connsiteY4725"/>
              </a:cxn>
              <a:cxn ang="0">
                <a:pos x="connsiteX4726" y="connsiteY4726"/>
              </a:cxn>
              <a:cxn ang="0">
                <a:pos x="connsiteX4727" y="connsiteY4727"/>
              </a:cxn>
              <a:cxn ang="0">
                <a:pos x="connsiteX4728" y="connsiteY4728"/>
              </a:cxn>
              <a:cxn ang="0">
                <a:pos x="connsiteX4729" y="connsiteY4729"/>
              </a:cxn>
              <a:cxn ang="0">
                <a:pos x="connsiteX4730" y="connsiteY4730"/>
              </a:cxn>
              <a:cxn ang="0">
                <a:pos x="connsiteX4731" y="connsiteY4731"/>
              </a:cxn>
              <a:cxn ang="0">
                <a:pos x="connsiteX4732" y="connsiteY4732"/>
              </a:cxn>
              <a:cxn ang="0">
                <a:pos x="connsiteX4733" y="connsiteY4733"/>
              </a:cxn>
              <a:cxn ang="0">
                <a:pos x="connsiteX4734" y="connsiteY4734"/>
              </a:cxn>
              <a:cxn ang="0">
                <a:pos x="connsiteX4735" y="connsiteY4735"/>
              </a:cxn>
              <a:cxn ang="0">
                <a:pos x="connsiteX4736" y="connsiteY4736"/>
              </a:cxn>
              <a:cxn ang="0">
                <a:pos x="connsiteX4737" y="connsiteY4737"/>
              </a:cxn>
              <a:cxn ang="0">
                <a:pos x="connsiteX4738" y="connsiteY4738"/>
              </a:cxn>
              <a:cxn ang="0">
                <a:pos x="connsiteX4739" y="connsiteY4739"/>
              </a:cxn>
              <a:cxn ang="0">
                <a:pos x="connsiteX4740" y="connsiteY4740"/>
              </a:cxn>
              <a:cxn ang="0">
                <a:pos x="connsiteX4741" y="connsiteY4741"/>
              </a:cxn>
              <a:cxn ang="0">
                <a:pos x="connsiteX4742" y="connsiteY4742"/>
              </a:cxn>
              <a:cxn ang="0">
                <a:pos x="connsiteX4743" y="connsiteY4743"/>
              </a:cxn>
              <a:cxn ang="0">
                <a:pos x="connsiteX4744" y="connsiteY4744"/>
              </a:cxn>
              <a:cxn ang="0">
                <a:pos x="connsiteX4745" y="connsiteY4745"/>
              </a:cxn>
              <a:cxn ang="0">
                <a:pos x="connsiteX4746" y="connsiteY4746"/>
              </a:cxn>
              <a:cxn ang="0">
                <a:pos x="connsiteX4747" y="connsiteY4747"/>
              </a:cxn>
              <a:cxn ang="0">
                <a:pos x="connsiteX4748" y="connsiteY4748"/>
              </a:cxn>
              <a:cxn ang="0">
                <a:pos x="connsiteX4749" y="connsiteY4749"/>
              </a:cxn>
              <a:cxn ang="0">
                <a:pos x="connsiteX4750" y="connsiteY4750"/>
              </a:cxn>
              <a:cxn ang="0">
                <a:pos x="connsiteX4751" y="connsiteY4751"/>
              </a:cxn>
              <a:cxn ang="0">
                <a:pos x="connsiteX4752" y="connsiteY4752"/>
              </a:cxn>
              <a:cxn ang="0">
                <a:pos x="connsiteX4753" y="connsiteY4753"/>
              </a:cxn>
              <a:cxn ang="0">
                <a:pos x="connsiteX4754" y="connsiteY4754"/>
              </a:cxn>
              <a:cxn ang="0">
                <a:pos x="connsiteX4755" y="connsiteY4755"/>
              </a:cxn>
              <a:cxn ang="0">
                <a:pos x="connsiteX4756" y="connsiteY4756"/>
              </a:cxn>
              <a:cxn ang="0">
                <a:pos x="connsiteX4757" y="connsiteY4757"/>
              </a:cxn>
              <a:cxn ang="0">
                <a:pos x="connsiteX4758" y="connsiteY4758"/>
              </a:cxn>
              <a:cxn ang="0">
                <a:pos x="connsiteX4759" y="connsiteY4759"/>
              </a:cxn>
              <a:cxn ang="0">
                <a:pos x="connsiteX4760" y="connsiteY4760"/>
              </a:cxn>
              <a:cxn ang="0">
                <a:pos x="connsiteX4761" y="connsiteY4761"/>
              </a:cxn>
              <a:cxn ang="0">
                <a:pos x="connsiteX4762" y="connsiteY4762"/>
              </a:cxn>
              <a:cxn ang="0">
                <a:pos x="connsiteX4763" y="connsiteY4763"/>
              </a:cxn>
              <a:cxn ang="0">
                <a:pos x="connsiteX4764" y="connsiteY4764"/>
              </a:cxn>
              <a:cxn ang="0">
                <a:pos x="connsiteX4765" y="connsiteY4765"/>
              </a:cxn>
              <a:cxn ang="0">
                <a:pos x="connsiteX4766" y="connsiteY4766"/>
              </a:cxn>
              <a:cxn ang="0">
                <a:pos x="connsiteX4767" y="connsiteY4767"/>
              </a:cxn>
              <a:cxn ang="0">
                <a:pos x="connsiteX4768" y="connsiteY4768"/>
              </a:cxn>
              <a:cxn ang="0">
                <a:pos x="connsiteX4769" y="connsiteY4769"/>
              </a:cxn>
              <a:cxn ang="0">
                <a:pos x="connsiteX4770" y="connsiteY4770"/>
              </a:cxn>
              <a:cxn ang="0">
                <a:pos x="connsiteX4771" y="connsiteY4771"/>
              </a:cxn>
              <a:cxn ang="0">
                <a:pos x="connsiteX4772" y="connsiteY4772"/>
              </a:cxn>
              <a:cxn ang="0">
                <a:pos x="connsiteX4773" y="connsiteY4773"/>
              </a:cxn>
              <a:cxn ang="0">
                <a:pos x="connsiteX4774" y="connsiteY4774"/>
              </a:cxn>
              <a:cxn ang="0">
                <a:pos x="connsiteX4775" y="connsiteY4775"/>
              </a:cxn>
              <a:cxn ang="0">
                <a:pos x="connsiteX4776" y="connsiteY4776"/>
              </a:cxn>
              <a:cxn ang="0">
                <a:pos x="connsiteX4777" y="connsiteY4777"/>
              </a:cxn>
              <a:cxn ang="0">
                <a:pos x="connsiteX4778" y="connsiteY4778"/>
              </a:cxn>
              <a:cxn ang="0">
                <a:pos x="connsiteX4779" y="connsiteY4779"/>
              </a:cxn>
              <a:cxn ang="0">
                <a:pos x="connsiteX4780" y="connsiteY4780"/>
              </a:cxn>
              <a:cxn ang="0">
                <a:pos x="connsiteX4781" y="connsiteY4781"/>
              </a:cxn>
              <a:cxn ang="0">
                <a:pos x="connsiteX4782" y="connsiteY4782"/>
              </a:cxn>
              <a:cxn ang="0">
                <a:pos x="connsiteX4783" y="connsiteY4783"/>
              </a:cxn>
              <a:cxn ang="0">
                <a:pos x="connsiteX4784" y="connsiteY4784"/>
              </a:cxn>
              <a:cxn ang="0">
                <a:pos x="connsiteX4785" y="connsiteY4785"/>
              </a:cxn>
              <a:cxn ang="0">
                <a:pos x="connsiteX4786" y="connsiteY4786"/>
              </a:cxn>
              <a:cxn ang="0">
                <a:pos x="connsiteX4787" y="connsiteY4787"/>
              </a:cxn>
              <a:cxn ang="0">
                <a:pos x="connsiteX4788" y="connsiteY4788"/>
              </a:cxn>
              <a:cxn ang="0">
                <a:pos x="connsiteX4789" y="connsiteY4789"/>
              </a:cxn>
              <a:cxn ang="0">
                <a:pos x="connsiteX4790" y="connsiteY4790"/>
              </a:cxn>
              <a:cxn ang="0">
                <a:pos x="connsiteX4791" y="connsiteY4791"/>
              </a:cxn>
              <a:cxn ang="0">
                <a:pos x="connsiteX4792" y="connsiteY4792"/>
              </a:cxn>
              <a:cxn ang="0">
                <a:pos x="connsiteX4793" y="connsiteY4793"/>
              </a:cxn>
              <a:cxn ang="0">
                <a:pos x="connsiteX4794" y="connsiteY4794"/>
              </a:cxn>
              <a:cxn ang="0">
                <a:pos x="connsiteX4795" y="connsiteY4795"/>
              </a:cxn>
              <a:cxn ang="0">
                <a:pos x="connsiteX4796" y="connsiteY4796"/>
              </a:cxn>
              <a:cxn ang="0">
                <a:pos x="connsiteX4797" y="connsiteY4797"/>
              </a:cxn>
              <a:cxn ang="0">
                <a:pos x="connsiteX4798" y="connsiteY4798"/>
              </a:cxn>
              <a:cxn ang="0">
                <a:pos x="connsiteX4799" y="connsiteY4799"/>
              </a:cxn>
              <a:cxn ang="0">
                <a:pos x="connsiteX4800" y="connsiteY4800"/>
              </a:cxn>
              <a:cxn ang="0">
                <a:pos x="connsiteX4801" y="connsiteY4801"/>
              </a:cxn>
              <a:cxn ang="0">
                <a:pos x="connsiteX4802" y="connsiteY4802"/>
              </a:cxn>
              <a:cxn ang="0">
                <a:pos x="connsiteX4803" y="connsiteY4803"/>
              </a:cxn>
              <a:cxn ang="0">
                <a:pos x="connsiteX4804" y="connsiteY4804"/>
              </a:cxn>
              <a:cxn ang="0">
                <a:pos x="connsiteX4805" y="connsiteY4805"/>
              </a:cxn>
              <a:cxn ang="0">
                <a:pos x="connsiteX4806" y="connsiteY4806"/>
              </a:cxn>
              <a:cxn ang="0">
                <a:pos x="connsiteX4807" y="connsiteY4807"/>
              </a:cxn>
              <a:cxn ang="0">
                <a:pos x="connsiteX4808" y="connsiteY4808"/>
              </a:cxn>
              <a:cxn ang="0">
                <a:pos x="connsiteX4809" y="connsiteY4809"/>
              </a:cxn>
              <a:cxn ang="0">
                <a:pos x="connsiteX4810" y="connsiteY4810"/>
              </a:cxn>
              <a:cxn ang="0">
                <a:pos x="connsiteX4811" y="connsiteY4811"/>
              </a:cxn>
              <a:cxn ang="0">
                <a:pos x="connsiteX4812" y="connsiteY4812"/>
              </a:cxn>
              <a:cxn ang="0">
                <a:pos x="connsiteX4813" y="connsiteY4813"/>
              </a:cxn>
              <a:cxn ang="0">
                <a:pos x="connsiteX4814" y="connsiteY4814"/>
              </a:cxn>
              <a:cxn ang="0">
                <a:pos x="connsiteX4815" y="connsiteY4815"/>
              </a:cxn>
              <a:cxn ang="0">
                <a:pos x="connsiteX4816" y="connsiteY4816"/>
              </a:cxn>
              <a:cxn ang="0">
                <a:pos x="connsiteX4817" y="connsiteY4817"/>
              </a:cxn>
              <a:cxn ang="0">
                <a:pos x="connsiteX4818" y="connsiteY4818"/>
              </a:cxn>
              <a:cxn ang="0">
                <a:pos x="connsiteX4819" y="connsiteY4819"/>
              </a:cxn>
              <a:cxn ang="0">
                <a:pos x="connsiteX4820" y="connsiteY4820"/>
              </a:cxn>
              <a:cxn ang="0">
                <a:pos x="connsiteX4821" y="connsiteY4821"/>
              </a:cxn>
              <a:cxn ang="0">
                <a:pos x="connsiteX4822" y="connsiteY4822"/>
              </a:cxn>
              <a:cxn ang="0">
                <a:pos x="connsiteX4823" y="connsiteY4823"/>
              </a:cxn>
              <a:cxn ang="0">
                <a:pos x="connsiteX4824" y="connsiteY4824"/>
              </a:cxn>
              <a:cxn ang="0">
                <a:pos x="connsiteX4825" y="connsiteY4825"/>
              </a:cxn>
              <a:cxn ang="0">
                <a:pos x="connsiteX4826" y="connsiteY4826"/>
              </a:cxn>
              <a:cxn ang="0">
                <a:pos x="connsiteX4827" y="connsiteY4827"/>
              </a:cxn>
              <a:cxn ang="0">
                <a:pos x="connsiteX4828" y="connsiteY4828"/>
              </a:cxn>
              <a:cxn ang="0">
                <a:pos x="connsiteX4829" y="connsiteY4829"/>
              </a:cxn>
              <a:cxn ang="0">
                <a:pos x="connsiteX4830" y="connsiteY4830"/>
              </a:cxn>
              <a:cxn ang="0">
                <a:pos x="connsiteX4831" y="connsiteY4831"/>
              </a:cxn>
              <a:cxn ang="0">
                <a:pos x="connsiteX4832" y="connsiteY4832"/>
              </a:cxn>
              <a:cxn ang="0">
                <a:pos x="connsiteX4833" y="connsiteY4833"/>
              </a:cxn>
              <a:cxn ang="0">
                <a:pos x="connsiteX4834" y="connsiteY4834"/>
              </a:cxn>
              <a:cxn ang="0">
                <a:pos x="connsiteX4835" y="connsiteY4835"/>
              </a:cxn>
              <a:cxn ang="0">
                <a:pos x="connsiteX4836" y="connsiteY4836"/>
              </a:cxn>
              <a:cxn ang="0">
                <a:pos x="connsiteX4837" y="connsiteY4837"/>
              </a:cxn>
              <a:cxn ang="0">
                <a:pos x="connsiteX4838" y="connsiteY4838"/>
              </a:cxn>
              <a:cxn ang="0">
                <a:pos x="connsiteX4839" y="connsiteY4839"/>
              </a:cxn>
              <a:cxn ang="0">
                <a:pos x="connsiteX4840" y="connsiteY4840"/>
              </a:cxn>
              <a:cxn ang="0">
                <a:pos x="connsiteX4841" y="connsiteY4841"/>
              </a:cxn>
              <a:cxn ang="0">
                <a:pos x="connsiteX4842" y="connsiteY4842"/>
              </a:cxn>
              <a:cxn ang="0">
                <a:pos x="connsiteX4843" y="connsiteY4843"/>
              </a:cxn>
              <a:cxn ang="0">
                <a:pos x="connsiteX4844" y="connsiteY4844"/>
              </a:cxn>
              <a:cxn ang="0">
                <a:pos x="connsiteX4845" y="connsiteY4845"/>
              </a:cxn>
              <a:cxn ang="0">
                <a:pos x="connsiteX4846" y="connsiteY4846"/>
              </a:cxn>
              <a:cxn ang="0">
                <a:pos x="connsiteX4847" y="connsiteY4847"/>
              </a:cxn>
              <a:cxn ang="0">
                <a:pos x="connsiteX4848" y="connsiteY4848"/>
              </a:cxn>
              <a:cxn ang="0">
                <a:pos x="connsiteX4849" y="connsiteY4849"/>
              </a:cxn>
              <a:cxn ang="0">
                <a:pos x="connsiteX4850" y="connsiteY4850"/>
              </a:cxn>
              <a:cxn ang="0">
                <a:pos x="connsiteX4851" y="connsiteY4851"/>
              </a:cxn>
              <a:cxn ang="0">
                <a:pos x="connsiteX4852" y="connsiteY4852"/>
              </a:cxn>
              <a:cxn ang="0">
                <a:pos x="connsiteX4853" y="connsiteY4853"/>
              </a:cxn>
              <a:cxn ang="0">
                <a:pos x="connsiteX4854" y="connsiteY4854"/>
              </a:cxn>
              <a:cxn ang="0">
                <a:pos x="connsiteX4855" y="connsiteY4855"/>
              </a:cxn>
              <a:cxn ang="0">
                <a:pos x="connsiteX4856" y="connsiteY4856"/>
              </a:cxn>
              <a:cxn ang="0">
                <a:pos x="connsiteX4857" y="connsiteY4857"/>
              </a:cxn>
              <a:cxn ang="0">
                <a:pos x="connsiteX4858" y="connsiteY4858"/>
              </a:cxn>
              <a:cxn ang="0">
                <a:pos x="connsiteX4859" y="connsiteY4859"/>
              </a:cxn>
              <a:cxn ang="0">
                <a:pos x="connsiteX4860" y="connsiteY4860"/>
              </a:cxn>
              <a:cxn ang="0">
                <a:pos x="connsiteX4861" y="connsiteY4861"/>
              </a:cxn>
              <a:cxn ang="0">
                <a:pos x="connsiteX4862" y="connsiteY4862"/>
              </a:cxn>
              <a:cxn ang="0">
                <a:pos x="connsiteX4863" y="connsiteY4863"/>
              </a:cxn>
              <a:cxn ang="0">
                <a:pos x="connsiteX4864" y="connsiteY4864"/>
              </a:cxn>
              <a:cxn ang="0">
                <a:pos x="connsiteX4865" y="connsiteY4865"/>
              </a:cxn>
              <a:cxn ang="0">
                <a:pos x="connsiteX4866" y="connsiteY4866"/>
              </a:cxn>
              <a:cxn ang="0">
                <a:pos x="connsiteX4867" y="connsiteY4867"/>
              </a:cxn>
              <a:cxn ang="0">
                <a:pos x="connsiteX4868" y="connsiteY4868"/>
              </a:cxn>
              <a:cxn ang="0">
                <a:pos x="connsiteX4869" y="connsiteY4869"/>
              </a:cxn>
              <a:cxn ang="0">
                <a:pos x="connsiteX4870" y="connsiteY4870"/>
              </a:cxn>
              <a:cxn ang="0">
                <a:pos x="connsiteX4871" y="connsiteY4871"/>
              </a:cxn>
              <a:cxn ang="0">
                <a:pos x="connsiteX4872" y="connsiteY4872"/>
              </a:cxn>
              <a:cxn ang="0">
                <a:pos x="connsiteX4873" y="connsiteY4873"/>
              </a:cxn>
              <a:cxn ang="0">
                <a:pos x="connsiteX4874" y="connsiteY4874"/>
              </a:cxn>
              <a:cxn ang="0">
                <a:pos x="connsiteX4875" y="connsiteY4875"/>
              </a:cxn>
              <a:cxn ang="0">
                <a:pos x="connsiteX4876" y="connsiteY4876"/>
              </a:cxn>
              <a:cxn ang="0">
                <a:pos x="connsiteX4877" y="connsiteY4877"/>
              </a:cxn>
              <a:cxn ang="0">
                <a:pos x="connsiteX4878" y="connsiteY4878"/>
              </a:cxn>
              <a:cxn ang="0">
                <a:pos x="connsiteX4879" y="connsiteY4879"/>
              </a:cxn>
              <a:cxn ang="0">
                <a:pos x="connsiteX4880" y="connsiteY4880"/>
              </a:cxn>
              <a:cxn ang="0">
                <a:pos x="connsiteX4881" y="connsiteY4881"/>
              </a:cxn>
              <a:cxn ang="0">
                <a:pos x="connsiteX4882" y="connsiteY4882"/>
              </a:cxn>
              <a:cxn ang="0">
                <a:pos x="connsiteX4883" y="connsiteY4883"/>
              </a:cxn>
              <a:cxn ang="0">
                <a:pos x="connsiteX4884" y="connsiteY4884"/>
              </a:cxn>
              <a:cxn ang="0">
                <a:pos x="connsiteX4885" y="connsiteY4885"/>
              </a:cxn>
              <a:cxn ang="0">
                <a:pos x="connsiteX4886" y="connsiteY4886"/>
              </a:cxn>
              <a:cxn ang="0">
                <a:pos x="connsiteX4887" y="connsiteY4887"/>
              </a:cxn>
              <a:cxn ang="0">
                <a:pos x="connsiteX4888" y="connsiteY4888"/>
              </a:cxn>
              <a:cxn ang="0">
                <a:pos x="connsiteX4889" y="connsiteY4889"/>
              </a:cxn>
              <a:cxn ang="0">
                <a:pos x="connsiteX4890" y="connsiteY4890"/>
              </a:cxn>
              <a:cxn ang="0">
                <a:pos x="connsiteX4891" y="connsiteY4891"/>
              </a:cxn>
              <a:cxn ang="0">
                <a:pos x="connsiteX4892" y="connsiteY4892"/>
              </a:cxn>
              <a:cxn ang="0">
                <a:pos x="connsiteX4893" y="connsiteY4893"/>
              </a:cxn>
              <a:cxn ang="0">
                <a:pos x="connsiteX4894" y="connsiteY4894"/>
              </a:cxn>
              <a:cxn ang="0">
                <a:pos x="connsiteX4895" y="connsiteY4895"/>
              </a:cxn>
              <a:cxn ang="0">
                <a:pos x="connsiteX4896" y="connsiteY4896"/>
              </a:cxn>
              <a:cxn ang="0">
                <a:pos x="connsiteX4897" y="connsiteY4897"/>
              </a:cxn>
              <a:cxn ang="0">
                <a:pos x="connsiteX4898" y="connsiteY4898"/>
              </a:cxn>
              <a:cxn ang="0">
                <a:pos x="connsiteX4899" y="connsiteY4899"/>
              </a:cxn>
              <a:cxn ang="0">
                <a:pos x="connsiteX4900" y="connsiteY4900"/>
              </a:cxn>
              <a:cxn ang="0">
                <a:pos x="connsiteX4901" y="connsiteY4901"/>
              </a:cxn>
              <a:cxn ang="0">
                <a:pos x="connsiteX4902" y="connsiteY4902"/>
              </a:cxn>
              <a:cxn ang="0">
                <a:pos x="connsiteX4903" y="connsiteY4903"/>
              </a:cxn>
              <a:cxn ang="0">
                <a:pos x="connsiteX4904" y="connsiteY4904"/>
              </a:cxn>
              <a:cxn ang="0">
                <a:pos x="connsiteX4905" y="connsiteY4905"/>
              </a:cxn>
              <a:cxn ang="0">
                <a:pos x="connsiteX4906" y="connsiteY4906"/>
              </a:cxn>
              <a:cxn ang="0">
                <a:pos x="connsiteX4907" y="connsiteY4907"/>
              </a:cxn>
              <a:cxn ang="0">
                <a:pos x="connsiteX4908" y="connsiteY4908"/>
              </a:cxn>
              <a:cxn ang="0">
                <a:pos x="connsiteX4909" y="connsiteY4909"/>
              </a:cxn>
              <a:cxn ang="0">
                <a:pos x="connsiteX4910" y="connsiteY4910"/>
              </a:cxn>
              <a:cxn ang="0">
                <a:pos x="connsiteX4911" y="connsiteY4911"/>
              </a:cxn>
              <a:cxn ang="0">
                <a:pos x="connsiteX4912" y="connsiteY4912"/>
              </a:cxn>
              <a:cxn ang="0">
                <a:pos x="connsiteX4913" y="connsiteY4913"/>
              </a:cxn>
              <a:cxn ang="0">
                <a:pos x="connsiteX4914" y="connsiteY4914"/>
              </a:cxn>
              <a:cxn ang="0">
                <a:pos x="connsiteX4915" y="connsiteY4915"/>
              </a:cxn>
              <a:cxn ang="0">
                <a:pos x="connsiteX4916" y="connsiteY4916"/>
              </a:cxn>
              <a:cxn ang="0">
                <a:pos x="connsiteX4917" y="connsiteY4917"/>
              </a:cxn>
              <a:cxn ang="0">
                <a:pos x="connsiteX4918" y="connsiteY4918"/>
              </a:cxn>
              <a:cxn ang="0">
                <a:pos x="connsiteX4919" y="connsiteY4919"/>
              </a:cxn>
              <a:cxn ang="0">
                <a:pos x="connsiteX4920" y="connsiteY4920"/>
              </a:cxn>
              <a:cxn ang="0">
                <a:pos x="connsiteX4921" y="connsiteY4921"/>
              </a:cxn>
              <a:cxn ang="0">
                <a:pos x="connsiteX4922" y="connsiteY4922"/>
              </a:cxn>
              <a:cxn ang="0">
                <a:pos x="connsiteX4923" y="connsiteY4923"/>
              </a:cxn>
              <a:cxn ang="0">
                <a:pos x="connsiteX4924" y="connsiteY4924"/>
              </a:cxn>
              <a:cxn ang="0">
                <a:pos x="connsiteX4925" y="connsiteY4925"/>
              </a:cxn>
              <a:cxn ang="0">
                <a:pos x="connsiteX4926" y="connsiteY4926"/>
              </a:cxn>
              <a:cxn ang="0">
                <a:pos x="connsiteX4927" y="connsiteY4927"/>
              </a:cxn>
              <a:cxn ang="0">
                <a:pos x="connsiteX4928" y="connsiteY4928"/>
              </a:cxn>
              <a:cxn ang="0">
                <a:pos x="connsiteX4929" y="connsiteY4929"/>
              </a:cxn>
              <a:cxn ang="0">
                <a:pos x="connsiteX4930" y="connsiteY4930"/>
              </a:cxn>
              <a:cxn ang="0">
                <a:pos x="connsiteX4931" y="connsiteY4931"/>
              </a:cxn>
              <a:cxn ang="0">
                <a:pos x="connsiteX4932" y="connsiteY4932"/>
              </a:cxn>
              <a:cxn ang="0">
                <a:pos x="connsiteX4933" y="connsiteY4933"/>
              </a:cxn>
              <a:cxn ang="0">
                <a:pos x="connsiteX4934" y="connsiteY4934"/>
              </a:cxn>
              <a:cxn ang="0">
                <a:pos x="connsiteX4935" y="connsiteY4935"/>
              </a:cxn>
              <a:cxn ang="0">
                <a:pos x="connsiteX4936" y="connsiteY4936"/>
              </a:cxn>
              <a:cxn ang="0">
                <a:pos x="connsiteX4937" y="connsiteY4937"/>
              </a:cxn>
              <a:cxn ang="0">
                <a:pos x="connsiteX4938" y="connsiteY4938"/>
              </a:cxn>
              <a:cxn ang="0">
                <a:pos x="connsiteX4939" y="connsiteY4939"/>
              </a:cxn>
              <a:cxn ang="0">
                <a:pos x="connsiteX4940" y="connsiteY4940"/>
              </a:cxn>
              <a:cxn ang="0">
                <a:pos x="connsiteX4941" y="connsiteY4941"/>
              </a:cxn>
              <a:cxn ang="0">
                <a:pos x="connsiteX4942" y="connsiteY4942"/>
              </a:cxn>
              <a:cxn ang="0">
                <a:pos x="connsiteX4943" y="connsiteY4943"/>
              </a:cxn>
              <a:cxn ang="0">
                <a:pos x="connsiteX4944" y="connsiteY4944"/>
              </a:cxn>
              <a:cxn ang="0">
                <a:pos x="connsiteX4945" y="connsiteY4945"/>
              </a:cxn>
              <a:cxn ang="0">
                <a:pos x="connsiteX4946" y="connsiteY4946"/>
              </a:cxn>
              <a:cxn ang="0">
                <a:pos x="connsiteX4947" y="connsiteY4947"/>
              </a:cxn>
              <a:cxn ang="0">
                <a:pos x="connsiteX4948" y="connsiteY4948"/>
              </a:cxn>
              <a:cxn ang="0">
                <a:pos x="connsiteX4949" y="connsiteY4949"/>
              </a:cxn>
              <a:cxn ang="0">
                <a:pos x="connsiteX4950" y="connsiteY4950"/>
              </a:cxn>
              <a:cxn ang="0">
                <a:pos x="connsiteX4951" y="connsiteY4951"/>
              </a:cxn>
              <a:cxn ang="0">
                <a:pos x="connsiteX4952" y="connsiteY4952"/>
              </a:cxn>
              <a:cxn ang="0">
                <a:pos x="connsiteX4953" y="connsiteY4953"/>
              </a:cxn>
              <a:cxn ang="0">
                <a:pos x="connsiteX4954" y="connsiteY4954"/>
              </a:cxn>
              <a:cxn ang="0">
                <a:pos x="connsiteX4955" y="connsiteY4955"/>
              </a:cxn>
              <a:cxn ang="0">
                <a:pos x="connsiteX4956" y="connsiteY4956"/>
              </a:cxn>
              <a:cxn ang="0">
                <a:pos x="connsiteX4957" y="connsiteY4957"/>
              </a:cxn>
              <a:cxn ang="0">
                <a:pos x="connsiteX4958" y="connsiteY4958"/>
              </a:cxn>
              <a:cxn ang="0">
                <a:pos x="connsiteX4959" y="connsiteY4959"/>
              </a:cxn>
              <a:cxn ang="0">
                <a:pos x="connsiteX4960" y="connsiteY4960"/>
              </a:cxn>
              <a:cxn ang="0">
                <a:pos x="connsiteX4961" y="connsiteY4961"/>
              </a:cxn>
              <a:cxn ang="0">
                <a:pos x="connsiteX4962" y="connsiteY4962"/>
              </a:cxn>
              <a:cxn ang="0">
                <a:pos x="connsiteX4963" y="connsiteY4963"/>
              </a:cxn>
              <a:cxn ang="0">
                <a:pos x="connsiteX4964" y="connsiteY4964"/>
              </a:cxn>
              <a:cxn ang="0">
                <a:pos x="connsiteX4965" y="connsiteY4965"/>
              </a:cxn>
              <a:cxn ang="0">
                <a:pos x="connsiteX4966" y="connsiteY4966"/>
              </a:cxn>
              <a:cxn ang="0">
                <a:pos x="connsiteX4967" y="connsiteY4967"/>
              </a:cxn>
              <a:cxn ang="0">
                <a:pos x="connsiteX4968" y="connsiteY4968"/>
              </a:cxn>
              <a:cxn ang="0">
                <a:pos x="connsiteX4969" y="connsiteY4969"/>
              </a:cxn>
              <a:cxn ang="0">
                <a:pos x="connsiteX4970" y="connsiteY4970"/>
              </a:cxn>
              <a:cxn ang="0">
                <a:pos x="connsiteX4971" y="connsiteY4971"/>
              </a:cxn>
              <a:cxn ang="0">
                <a:pos x="connsiteX4972" y="connsiteY4972"/>
              </a:cxn>
              <a:cxn ang="0">
                <a:pos x="connsiteX4973" y="connsiteY4973"/>
              </a:cxn>
              <a:cxn ang="0">
                <a:pos x="connsiteX4974" y="connsiteY4974"/>
              </a:cxn>
              <a:cxn ang="0">
                <a:pos x="connsiteX4975" y="connsiteY4975"/>
              </a:cxn>
              <a:cxn ang="0">
                <a:pos x="connsiteX4976" y="connsiteY4976"/>
              </a:cxn>
              <a:cxn ang="0">
                <a:pos x="connsiteX4977" y="connsiteY4977"/>
              </a:cxn>
              <a:cxn ang="0">
                <a:pos x="connsiteX4978" y="connsiteY4978"/>
              </a:cxn>
              <a:cxn ang="0">
                <a:pos x="connsiteX4979" y="connsiteY4979"/>
              </a:cxn>
              <a:cxn ang="0">
                <a:pos x="connsiteX4980" y="connsiteY4980"/>
              </a:cxn>
              <a:cxn ang="0">
                <a:pos x="connsiteX4981" y="connsiteY4981"/>
              </a:cxn>
              <a:cxn ang="0">
                <a:pos x="connsiteX4982" y="connsiteY4982"/>
              </a:cxn>
              <a:cxn ang="0">
                <a:pos x="connsiteX4983" y="connsiteY4983"/>
              </a:cxn>
              <a:cxn ang="0">
                <a:pos x="connsiteX4984" y="connsiteY4984"/>
              </a:cxn>
              <a:cxn ang="0">
                <a:pos x="connsiteX4985" y="connsiteY4985"/>
              </a:cxn>
              <a:cxn ang="0">
                <a:pos x="connsiteX4986" y="connsiteY4986"/>
              </a:cxn>
              <a:cxn ang="0">
                <a:pos x="connsiteX4987" y="connsiteY4987"/>
              </a:cxn>
              <a:cxn ang="0">
                <a:pos x="connsiteX4988" y="connsiteY4988"/>
              </a:cxn>
              <a:cxn ang="0">
                <a:pos x="connsiteX4989" y="connsiteY4989"/>
              </a:cxn>
              <a:cxn ang="0">
                <a:pos x="connsiteX4990" y="connsiteY4990"/>
              </a:cxn>
              <a:cxn ang="0">
                <a:pos x="connsiteX4991" y="connsiteY4991"/>
              </a:cxn>
              <a:cxn ang="0">
                <a:pos x="connsiteX4992" y="connsiteY4992"/>
              </a:cxn>
              <a:cxn ang="0">
                <a:pos x="connsiteX4993" y="connsiteY4993"/>
              </a:cxn>
              <a:cxn ang="0">
                <a:pos x="connsiteX4994" y="connsiteY4994"/>
              </a:cxn>
              <a:cxn ang="0">
                <a:pos x="connsiteX4995" y="connsiteY4995"/>
              </a:cxn>
              <a:cxn ang="0">
                <a:pos x="connsiteX4996" y="connsiteY4996"/>
              </a:cxn>
              <a:cxn ang="0">
                <a:pos x="connsiteX4997" y="connsiteY4997"/>
              </a:cxn>
              <a:cxn ang="0">
                <a:pos x="connsiteX4998" y="connsiteY4998"/>
              </a:cxn>
              <a:cxn ang="0">
                <a:pos x="connsiteX4999" y="connsiteY4999"/>
              </a:cxn>
              <a:cxn ang="0">
                <a:pos x="connsiteX5000" y="connsiteY5000"/>
              </a:cxn>
              <a:cxn ang="0">
                <a:pos x="connsiteX5001" y="connsiteY5001"/>
              </a:cxn>
              <a:cxn ang="0">
                <a:pos x="connsiteX5002" y="connsiteY5002"/>
              </a:cxn>
              <a:cxn ang="0">
                <a:pos x="connsiteX5003" y="connsiteY5003"/>
              </a:cxn>
              <a:cxn ang="0">
                <a:pos x="connsiteX5004" y="connsiteY5004"/>
              </a:cxn>
              <a:cxn ang="0">
                <a:pos x="connsiteX5005" y="connsiteY5005"/>
              </a:cxn>
              <a:cxn ang="0">
                <a:pos x="connsiteX5006" y="connsiteY5006"/>
              </a:cxn>
              <a:cxn ang="0">
                <a:pos x="connsiteX5007" y="connsiteY5007"/>
              </a:cxn>
              <a:cxn ang="0">
                <a:pos x="connsiteX5008" y="connsiteY5008"/>
              </a:cxn>
              <a:cxn ang="0">
                <a:pos x="connsiteX5009" y="connsiteY5009"/>
              </a:cxn>
              <a:cxn ang="0">
                <a:pos x="connsiteX5010" y="connsiteY5010"/>
              </a:cxn>
              <a:cxn ang="0">
                <a:pos x="connsiteX5011" y="connsiteY5011"/>
              </a:cxn>
              <a:cxn ang="0">
                <a:pos x="connsiteX5012" y="connsiteY5012"/>
              </a:cxn>
              <a:cxn ang="0">
                <a:pos x="connsiteX5013" y="connsiteY5013"/>
              </a:cxn>
              <a:cxn ang="0">
                <a:pos x="connsiteX5014" y="connsiteY5014"/>
              </a:cxn>
              <a:cxn ang="0">
                <a:pos x="connsiteX5015" y="connsiteY5015"/>
              </a:cxn>
              <a:cxn ang="0">
                <a:pos x="connsiteX5016" y="connsiteY5016"/>
              </a:cxn>
              <a:cxn ang="0">
                <a:pos x="connsiteX5017" y="connsiteY5017"/>
              </a:cxn>
              <a:cxn ang="0">
                <a:pos x="connsiteX5018" y="connsiteY5018"/>
              </a:cxn>
              <a:cxn ang="0">
                <a:pos x="connsiteX5019" y="connsiteY5019"/>
              </a:cxn>
              <a:cxn ang="0">
                <a:pos x="connsiteX5020" y="connsiteY5020"/>
              </a:cxn>
              <a:cxn ang="0">
                <a:pos x="connsiteX5021" y="connsiteY5021"/>
              </a:cxn>
              <a:cxn ang="0">
                <a:pos x="connsiteX5022" y="connsiteY5022"/>
              </a:cxn>
              <a:cxn ang="0">
                <a:pos x="connsiteX5023" y="connsiteY5023"/>
              </a:cxn>
              <a:cxn ang="0">
                <a:pos x="connsiteX5024" y="connsiteY5024"/>
              </a:cxn>
              <a:cxn ang="0">
                <a:pos x="connsiteX5025" y="connsiteY5025"/>
              </a:cxn>
              <a:cxn ang="0">
                <a:pos x="connsiteX5026" y="connsiteY5026"/>
              </a:cxn>
              <a:cxn ang="0">
                <a:pos x="connsiteX5027" y="connsiteY5027"/>
              </a:cxn>
              <a:cxn ang="0">
                <a:pos x="connsiteX5028" y="connsiteY5028"/>
              </a:cxn>
              <a:cxn ang="0">
                <a:pos x="connsiteX5029" y="connsiteY5029"/>
              </a:cxn>
              <a:cxn ang="0">
                <a:pos x="connsiteX5030" y="connsiteY5030"/>
              </a:cxn>
              <a:cxn ang="0">
                <a:pos x="connsiteX5031" y="connsiteY5031"/>
              </a:cxn>
              <a:cxn ang="0">
                <a:pos x="connsiteX5032" y="connsiteY5032"/>
              </a:cxn>
              <a:cxn ang="0">
                <a:pos x="connsiteX5033" y="connsiteY5033"/>
              </a:cxn>
              <a:cxn ang="0">
                <a:pos x="connsiteX5034" y="connsiteY5034"/>
              </a:cxn>
              <a:cxn ang="0">
                <a:pos x="connsiteX5035" y="connsiteY5035"/>
              </a:cxn>
              <a:cxn ang="0">
                <a:pos x="connsiteX5036" y="connsiteY5036"/>
              </a:cxn>
              <a:cxn ang="0">
                <a:pos x="connsiteX5037" y="connsiteY5037"/>
              </a:cxn>
              <a:cxn ang="0">
                <a:pos x="connsiteX5038" y="connsiteY5038"/>
              </a:cxn>
              <a:cxn ang="0">
                <a:pos x="connsiteX5039" y="connsiteY5039"/>
              </a:cxn>
              <a:cxn ang="0">
                <a:pos x="connsiteX5040" y="connsiteY5040"/>
              </a:cxn>
              <a:cxn ang="0">
                <a:pos x="connsiteX5041" y="connsiteY5041"/>
              </a:cxn>
              <a:cxn ang="0">
                <a:pos x="connsiteX5042" y="connsiteY5042"/>
              </a:cxn>
              <a:cxn ang="0">
                <a:pos x="connsiteX5043" y="connsiteY5043"/>
              </a:cxn>
              <a:cxn ang="0">
                <a:pos x="connsiteX5044" y="connsiteY5044"/>
              </a:cxn>
              <a:cxn ang="0">
                <a:pos x="connsiteX5045" y="connsiteY5045"/>
              </a:cxn>
              <a:cxn ang="0">
                <a:pos x="connsiteX5046" y="connsiteY5046"/>
              </a:cxn>
              <a:cxn ang="0">
                <a:pos x="connsiteX5047" y="connsiteY5047"/>
              </a:cxn>
              <a:cxn ang="0">
                <a:pos x="connsiteX5048" y="connsiteY5048"/>
              </a:cxn>
              <a:cxn ang="0">
                <a:pos x="connsiteX5049" y="connsiteY5049"/>
              </a:cxn>
              <a:cxn ang="0">
                <a:pos x="connsiteX5050" y="connsiteY5050"/>
              </a:cxn>
              <a:cxn ang="0">
                <a:pos x="connsiteX5051" y="connsiteY5051"/>
              </a:cxn>
              <a:cxn ang="0">
                <a:pos x="connsiteX5052" y="connsiteY5052"/>
              </a:cxn>
              <a:cxn ang="0">
                <a:pos x="connsiteX5053" y="connsiteY5053"/>
              </a:cxn>
              <a:cxn ang="0">
                <a:pos x="connsiteX5054" y="connsiteY5054"/>
              </a:cxn>
              <a:cxn ang="0">
                <a:pos x="connsiteX5055" y="connsiteY5055"/>
              </a:cxn>
              <a:cxn ang="0">
                <a:pos x="connsiteX5056" y="connsiteY5056"/>
              </a:cxn>
              <a:cxn ang="0">
                <a:pos x="connsiteX5057" y="connsiteY5057"/>
              </a:cxn>
              <a:cxn ang="0">
                <a:pos x="connsiteX5058" y="connsiteY5058"/>
              </a:cxn>
              <a:cxn ang="0">
                <a:pos x="connsiteX5059" y="connsiteY5059"/>
              </a:cxn>
              <a:cxn ang="0">
                <a:pos x="connsiteX5060" y="connsiteY5060"/>
              </a:cxn>
              <a:cxn ang="0">
                <a:pos x="connsiteX5061" y="connsiteY5061"/>
              </a:cxn>
              <a:cxn ang="0">
                <a:pos x="connsiteX5062" y="connsiteY5062"/>
              </a:cxn>
              <a:cxn ang="0">
                <a:pos x="connsiteX5063" y="connsiteY5063"/>
              </a:cxn>
              <a:cxn ang="0">
                <a:pos x="connsiteX5064" y="connsiteY5064"/>
              </a:cxn>
              <a:cxn ang="0">
                <a:pos x="connsiteX5065" y="connsiteY5065"/>
              </a:cxn>
              <a:cxn ang="0">
                <a:pos x="connsiteX5066" y="connsiteY5066"/>
              </a:cxn>
              <a:cxn ang="0">
                <a:pos x="connsiteX5067" y="connsiteY5067"/>
              </a:cxn>
              <a:cxn ang="0">
                <a:pos x="connsiteX5068" y="connsiteY5068"/>
              </a:cxn>
              <a:cxn ang="0">
                <a:pos x="connsiteX5069" y="connsiteY5069"/>
              </a:cxn>
              <a:cxn ang="0">
                <a:pos x="connsiteX5070" y="connsiteY5070"/>
              </a:cxn>
              <a:cxn ang="0">
                <a:pos x="connsiteX5071" y="connsiteY5071"/>
              </a:cxn>
              <a:cxn ang="0">
                <a:pos x="connsiteX5072" y="connsiteY5072"/>
              </a:cxn>
              <a:cxn ang="0">
                <a:pos x="connsiteX5073" y="connsiteY5073"/>
              </a:cxn>
              <a:cxn ang="0">
                <a:pos x="connsiteX5074" y="connsiteY5074"/>
              </a:cxn>
              <a:cxn ang="0">
                <a:pos x="connsiteX5075" y="connsiteY5075"/>
              </a:cxn>
              <a:cxn ang="0">
                <a:pos x="connsiteX5076" y="connsiteY5076"/>
              </a:cxn>
              <a:cxn ang="0">
                <a:pos x="connsiteX5077" y="connsiteY5077"/>
              </a:cxn>
              <a:cxn ang="0">
                <a:pos x="connsiteX5078" y="connsiteY5078"/>
              </a:cxn>
              <a:cxn ang="0">
                <a:pos x="connsiteX5079" y="connsiteY5079"/>
              </a:cxn>
              <a:cxn ang="0">
                <a:pos x="connsiteX5080" y="connsiteY5080"/>
              </a:cxn>
              <a:cxn ang="0">
                <a:pos x="connsiteX5081" y="connsiteY5081"/>
              </a:cxn>
              <a:cxn ang="0">
                <a:pos x="connsiteX5082" y="connsiteY5082"/>
              </a:cxn>
              <a:cxn ang="0">
                <a:pos x="connsiteX5083" y="connsiteY5083"/>
              </a:cxn>
              <a:cxn ang="0">
                <a:pos x="connsiteX5084" y="connsiteY5084"/>
              </a:cxn>
              <a:cxn ang="0">
                <a:pos x="connsiteX5085" y="connsiteY5085"/>
              </a:cxn>
              <a:cxn ang="0">
                <a:pos x="connsiteX5086" y="connsiteY5086"/>
              </a:cxn>
              <a:cxn ang="0">
                <a:pos x="connsiteX5087" y="connsiteY5087"/>
              </a:cxn>
              <a:cxn ang="0">
                <a:pos x="connsiteX5088" y="connsiteY5088"/>
              </a:cxn>
              <a:cxn ang="0">
                <a:pos x="connsiteX5089" y="connsiteY5089"/>
              </a:cxn>
              <a:cxn ang="0">
                <a:pos x="connsiteX5090" y="connsiteY5090"/>
              </a:cxn>
              <a:cxn ang="0">
                <a:pos x="connsiteX5091" y="connsiteY5091"/>
              </a:cxn>
              <a:cxn ang="0">
                <a:pos x="connsiteX5092" y="connsiteY5092"/>
              </a:cxn>
              <a:cxn ang="0">
                <a:pos x="connsiteX5093" y="connsiteY5093"/>
              </a:cxn>
              <a:cxn ang="0">
                <a:pos x="connsiteX5094" y="connsiteY5094"/>
              </a:cxn>
              <a:cxn ang="0">
                <a:pos x="connsiteX5095" y="connsiteY5095"/>
              </a:cxn>
              <a:cxn ang="0">
                <a:pos x="connsiteX5096" y="connsiteY5096"/>
              </a:cxn>
              <a:cxn ang="0">
                <a:pos x="connsiteX5097" y="connsiteY5097"/>
              </a:cxn>
              <a:cxn ang="0">
                <a:pos x="connsiteX5098" y="connsiteY5098"/>
              </a:cxn>
              <a:cxn ang="0">
                <a:pos x="connsiteX5099" y="connsiteY5099"/>
              </a:cxn>
              <a:cxn ang="0">
                <a:pos x="connsiteX5100" y="connsiteY5100"/>
              </a:cxn>
              <a:cxn ang="0">
                <a:pos x="connsiteX5101" y="connsiteY5101"/>
              </a:cxn>
              <a:cxn ang="0">
                <a:pos x="connsiteX5102" y="connsiteY5102"/>
              </a:cxn>
              <a:cxn ang="0">
                <a:pos x="connsiteX5103" y="connsiteY5103"/>
              </a:cxn>
              <a:cxn ang="0">
                <a:pos x="connsiteX5104" y="connsiteY5104"/>
              </a:cxn>
              <a:cxn ang="0">
                <a:pos x="connsiteX5105" y="connsiteY5105"/>
              </a:cxn>
              <a:cxn ang="0">
                <a:pos x="connsiteX5106" y="connsiteY5106"/>
              </a:cxn>
              <a:cxn ang="0">
                <a:pos x="connsiteX5107" y="connsiteY5107"/>
              </a:cxn>
              <a:cxn ang="0">
                <a:pos x="connsiteX5108" y="connsiteY5108"/>
              </a:cxn>
              <a:cxn ang="0">
                <a:pos x="connsiteX5109" y="connsiteY5109"/>
              </a:cxn>
              <a:cxn ang="0">
                <a:pos x="connsiteX5110" y="connsiteY5110"/>
              </a:cxn>
              <a:cxn ang="0">
                <a:pos x="connsiteX5111" y="connsiteY5111"/>
              </a:cxn>
              <a:cxn ang="0">
                <a:pos x="connsiteX5112" y="connsiteY5112"/>
              </a:cxn>
              <a:cxn ang="0">
                <a:pos x="connsiteX5113" y="connsiteY5113"/>
              </a:cxn>
              <a:cxn ang="0">
                <a:pos x="connsiteX5114" y="connsiteY5114"/>
              </a:cxn>
              <a:cxn ang="0">
                <a:pos x="connsiteX5115" y="connsiteY5115"/>
              </a:cxn>
              <a:cxn ang="0">
                <a:pos x="connsiteX5116" y="connsiteY5116"/>
              </a:cxn>
              <a:cxn ang="0">
                <a:pos x="connsiteX5117" y="connsiteY5117"/>
              </a:cxn>
              <a:cxn ang="0">
                <a:pos x="connsiteX5118" y="connsiteY5118"/>
              </a:cxn>
              <a:cxn ang="0">
                <a:pos x="connsiteX5119" y="connsiteY5119"/>
              </a:cxn>
              <a:cxn ang="0">
                <a:pos x="connsiteX5120" y="connsiteY5120"/>
              </a:cxn>
              <a:cxn ang="0">
                <a:pos x="connsiteX5121" y="connsiteY5121"/>
              </a:cxn>
              <a:cxn ang="0">
                <a:pos x="connsiteX5122" y="connsiteY5122"/>
              </a:cxn>
              <a:cxn ang="0">
                <a:pos x="connsiteX5123" y="connsiteY5123"/>
              </a:cxn>
              <a:cxn ang="0">
                <a:pos x="connsiteX5124" y="connsiteY5124"/>
              </a:cxn>
              <a:cxn ang="0">
                <a:pos x="connsiteX5125" y="connsiteY5125"/>
              </a:cxn>
              <a:cxn ang="0">
                <a:pos x="connsiteX5126" y="connsiteY5126"/>
              </a:cxn>
              <a:cxn ang="0">
                <a:pos x="connsiteX5127" y="connsiteY5127"/>
              </a:cxn>
              <a:cxn ang="0">
                <a:pos x="connsiteX5128" y="connsiteY5128"/>
              </a:cxn>
              <a:cxn ang="0">
                <a:pos x="connsiteX5129" y="connsiteY5129"/>
              </a:cxn>
              <a:cxn ang="0">
                <a:pos x="connsiteX5130" y="connsiteY5130"/>
              </a:cxn>
              <a:cxn ang="0">
                <a:pos x="connsiteX5131" y="connsiteY5131"/>
              </a:cxn>
              <a:cxn ang="0">
                <a:pos x="connsiteX5132" y="connsiteY5132"/>
              </a:cxn>
              <a:cxn ang="0">
                <a:pos x="connsiteX5133" y="connsiteY5133"/>
              </a:cxn>
              <a:cxn ang="0">
                <a:pos x="connsiteX5134" y="connsiteY5134"/>
              </a:cxn>
              <a:cxn ang="0">
                <a:pos x="connsiteX5135" y="connsiteY5135"/>
              </a:cxn>
              <a:cxn ang="0">
                <a:pos x="connsiteX5136" y="connsiteY5136"/>
              </a:cxn>
              <a:cxn ang="0">
                <a:pos x="connsiteX5137" y="connsiteY5137"/>
              </a:cxn>
              <a:cxn ang="0">
                <a:pos x="connsiteX5138" y="connsiteY5138"/>
              </a:cxn>
              <a:cxn ang="0">
                <a:pos x="connsiteX5139" y="connsiteY5139"/>
              </a:cxn>
              <a:cxn ang="0">
                <a:pos x="connsiteX5140" y="connsiteY5140"/>
              </a:cxn>
              <a:cxn ang="0">
                <a:pos x="connsiteX5141" y="connsiteY5141"/>
              </a:cxn>
              <a:cxn ang="0">
                <a:pos x="connsiteX5142" y="connsiteY5142"/>
              </a:cxn>
              <a:cxn ang="0">
                <a:pos x="connsiteX5143" y="connsiteY5143"/>
              </a:cxn>
              <a:cxn ang="0">
                <a:pos x="connsiteX5144" y="connsiteY5144"/>
              </a:cxn>
              <a:cxn ang="0">
                <a:pos x="connsiteX5145" y="connsiteY5145"/>
              </a:cxn>
              <a:cxn ang="0">
                <a:pos x="connsiteX5146" y="connsiteY5146"/>
              </a:cxn>
              <a:cxn ang="0">
                <a:pos x="connsiteX5147" y="connsiteY5147"/>
              </a:cxn>
              <a:cxn ang="0">
                <a:pos x="connsiteX5148" y="connsiteY5148"/>
              </a:cxn>
              <a:cxn ang="0">
                <a:pos x="connsiteX5149" y="connsiteY5149"/>
              </a:cxn>
              <a:cxn ang="0">
                <a:pos x="connsiteX5150" y="connsiteY5150"/>
              </a:cxn>
              <a:cxn ang="0">
                <a:pos x="connsiteX5151" y="connsiteY5151"/>
              </a:cxn>
              <a:cxn ang="0">
                <a:pos x="connsiteX5152" y="connsiteY5152"/>
              </a:cxn>
              <a:cxn ang="0">
                <a:pos x="connsiteX5153" y="connsiteY5153"/>
              </a:cxn>
              <a:cxn ang="0">
                <a:pos x="connsiteX5154" y="connsiteY5154"/>
              </a:cxn>
              <a:cxn ang="0">
                <a:pos x="connsiteX5155" y="connsiteY5155"/>
              </a:cxn>
              <a:cxn ang="0">
                <a:pos x="connsiteX5156" y="connsiteY5156"/>
              </a:cxn>
              <a:cxn ang="0">
                <a:pos x="connsiteX5157" y="connsiteY5157"/>
              </a:cxn>
              <a:cxn ang="0">
                <a:pos x="connsiteX5158" y="connsiteY5158"/>
              </a:cxn>
              <a:cxn ang="0">
                <a:pos x="connsiteX5159" y="connsiteY5159"/>
              </a:cxn>
              <a:cxn ang="0">
                <a:pos x="connsiteX5160" y="connsiteY5160"/>
              </a:cxn>
              <a:cxn ang="0">
                <a:pos x="connsiteX5161" y="connsiteY5161"/>
              </a:cxn>
              <a:cxn ang="0">
                <a:pos x="connsiteX5162" y="connsiteY5162"/>
              </a:cxn>
              <a:cxn ang="0">
                <a:pos x="connsiteX5163" y="connsiteY5163"/>
              </a:cxn>
              <a:cxn ang="0">
                <a:pos x="connsiteX5164" y="connsiteY5164"/>
              </a:cxn>
              <a:cxn ang="0">
                <a:pos x="connsiteX5165" y="connsiteY5165"/>
              </a:cxn>
              <a:cxn ang="0">
                <a:pos x="connsiteX5166" y="connsiteY5166"/>
              </a:cxn>
              <a:cxn ang="0">
                <a:pos x="connsiteX5167" y="connsiteY5167"/>
              </a:cxn>
              <a:cxn ang="0">
                <a:pos x="connsiteX5168" y="connsiteY5168"/>
              </a:cxn>
              <a:cxn ang="0">
                <a:pos x="connsiteX5169" y="connsiteY5169"/>
              </a:cxn>
              <a:cxn ang="0">
                <a:pos x="connsiteX5170" y="connsiteY5170"/>
              </a:cxn>
              <a:cxn ang="0">
                <a:pos x="connsiteX5171" y="connsiteY5171"/>
              </a:cxn>
              <a:cxn ang="0">
                <a:pos x="connsiteX5172" y="connsiteY5172"/>
              </a:cxn>
              <a:cxn ang="0">
                <a:pos x="connsiteX5173" y="connsiteY5173"/>
              </a:cxn>
              <a:cxn ang="0">
                <a:pos x="connsiteX5174" y="connsiteY5174"/>
              </a:cxn>
              <a:cxn ang="0">
                <a:pos x="connsiteX5175" y="connsiteY5175"/>
              </a:cxn>
              <a:cxn ang="0">
                <a:pos x="connsiteX5176" y="connsiteY5176"/>
              </a:cxn>
              <a:cxn ang="0">
                <a:pos x="connsiteX5177" y="connsiteY5177"/>
              </a:cxn>
              <a:cxn ang="0">
                <a:pos x="connsiteX5178" y="connsiteY5178"/>
              </a:cxn>
              <a:cxn ang="0">
                <a:pos x="connsiteX5179" y="connsiteY5179"/>
              </a:cxn>
              <a:cxn ang="0">
                <a:pos x="connsiteX5180" y="connsiteY5180"/>
              </a:cxn>
              <a:cxn ang="0">
                <a:pos x="connsiteX5181" y="connsiteY5181"/>
              </a:cxn>
              <a:cxn ang="0">
                <a:pos x="connsiteX5182" y="connsiteY5182"/>
              </a:cxn>
              <a:cxn ang="0">
                <a:pos x="connsiteX5183" y="connsiteY5183"/>
              </a:cxn>
              <a:cxn ang="0">
                <a:pos x="connsiteX5184" y="connsiteY5184"/>
              </a:cxn>
              <a:cxn ang="0">
                <a:pos x="connsiteX5185" y="connsiteY5185"/>
              </a:cxn>
              <a:cxn ang="0">
                <a:pos x="connsiteX5186" y="connsiteY5186"/>
              </a:cxn>
              <a:cxn ang="0">
                <a:pos x="connsiteX5187" y="connsiteY5187"/>
              </a:cxn>
              <a:cxn ang="0">
                <a:pos x="connsiteX5188" y="connsiteY5188"/>
              </a:cxn>
              <a:cxn ang="0">
                <a:pos x="connsiteX5189" y="connsiteY5189"/>
              </a:cxn>
              <a:cxn ang="0">
                <a:pos x="connsiteX5190" y="connsiteY5190"/>
              </a:cxn>
              <a:cxn ang="0">
                <a:pos x="connsiteX5191" y="connsiteY5191"/>
              </a:cxn>
              <a:cxn ang="0">
                <a:pos x="connsiteX5192" y="connsiteY5192"/>
              </a:cxn>
              <a:cxn ang="0">
                <a:pos x="connsiteX5193" y="connsiteY5193"/>
              </a:cxn>
              <a:cxn ang="0">
                <a:pos x="connsiteX5194" y="connsiteY5194"/>
              </a:cxn>
              <a:cxn ang="0">
                <a:pos x="connsiteX5195" y="connsiteY5195"/>
              </a:cxn>
              <a:cxn ang="0">
                <a:pos x="connsiteX5196" y="connsiteY5196"/>
              </a:cxn>
              <a:cxn ang="0">
                <a:pos x="connsiteX5197" y="connsiteY5197"/>
              </a:cxn>
              <a:cxn ang="0">
                <a:pos x="connsiteX5198" y="connsiteY5198"/>
              </a:cxn>
              <a:cxn ang="0">
                <a:pos x="connsiteX5199" y="connsiteY5199"/>
              </a:cxn>
              <a:cxn ang="0">
                <a:pos x="connsiteX5200" y="connsiteY5200"/>
              </a:cxn>
              <a:cxn ang="0">
                <a:pos x="connsiteX5201" y="connsiteY5201"/>
              </a:cxn>
              <a:cxn ang="0">
                <a:pos x="connsiteX5202" y="connsiteY5202"/>
              </a:cxn>
              <a:cxn ang="0">
                <a:pos x="connsiteX5203" y="connsiteY5203"/>
              </a:cxn>
              <a:cxn ang="0">
                <a:pos x="connsiteX5204" y="connsiteY5204"/>
              </a:cxn>
              <a:cxn ang="0">
                <a:pos x="connsiteX5205" y="connsiteY5205"/>
              </a:cxn>
              <a:cxn ang="0">
                <a:pos x="connsiteX5206" y="connsiteY5206"/>
              </a:cxn>
              <a:cxn ang="0">
                <a:pos x="connsiteX5207" y="connsiteY5207"/>
              </a:cxn>
              <a:cxn ang="0">
                <a:pos x="connsiteX5208" y="connsiteY5208"/>
              </a:cxn>
              <a:cxn ang="0">
                <a:pos x="connsiteX5209" y="connsiteY5209"/>
              </a:cxn>
              <a:cxn ang="0">
                <a:pos x="connsiteX5210" y="connsiteY5210"/>
              </a:cxn>
              <a:cxn ang="0">
                <a:pos x="connsiteX5211" y="connsiteY5211"/>
              </a:cxn>
              <a:cxn ang="0">
                <a:pos x="connsiteX5212" y="connsiteY5212"/>
              </a:cxn>
              <a:cxn ang="0">
                <a:pos x="connsiteX5213" y="connsiteY5213"/>
              </a:cxn>
              <a:cxn ang="0">
                <a:pos x="connsiteX5214" y="connsiteY5214"/>
              </a:cxn>
              <a:cxn ang="0">
                <a:pos x="connsiteX5215" y="connsiteY5215"/>
              </a:cxn>
              <a:cxn ang="0">
                <a:pos x="connsiteX5216" y="connsiteY5216"/>
              </a:cxn>
              <a:cxn ang="0">
                <a:pos x="connsiteX5217" y="connsiteY5217"/>
              </a:cxn>
              <a:cxn ang="0">
                <a:pos x="connsiteX5218" y="connsiteY5218"/>
              </a:cxn>
              <a:cxn ang="0">
                <a:pos x="connsiteX5219" y="connsiteY5219"/>
              </a:cxn>
              <a:cxn ang="0">
                <a:pos x="connsiteX5220" y="connsiteY5220"/>
              </a:cxn>
              <a:cxn ang="0">
                <a:pos x="connsiteX5221" y="connsiteY5221"/>
              </a:cxn>
              <a:cxn ang="0">
                <a:pos x="connsiteX5222" y="connsiteY5222"/>
              </a:cxn>
              <a:cxn ang="0">
                <a:pos x="connsiteX5223" y="connsiteY5223"/>
              </a:cxn>
              <a:cxn ang="0">
                <a:pos x="connsiteX5224" y="connsiteY5224"/>
              </a:cxn>
              <a:cxn ang="0">
                <a:pos x="connsiteX5225" y="connsiteY5225"/>
              </a:cxn>
              <a:cxn ang="0">
                <a:pos x="connsiteX5226" y="connsiteY5226"/>
              </a:cxn>
              <a:cxn ang="0">
                <a:pos x="connsiteX5227" y="connsiteY5227"/>
              </a:cxn>
              <a:cxn ang="0">
                <a:pos x="connsiteX5228" y="connsiteY5228"/>
              </a:cxn>
              <a:cxn ang="0">
                <a:pos x="connsiteX5229" y="connsiteY5229"/>
              </a:cxn>
              <a:cxn ang="0">
                <a:pos x="connsiteX5230" y="connsiteY5230"/>
              </a:cxn>
              <a:cxn ang="0">
                <a:pos x="connsiteX5231" y="connsiteY5231"/>
              </a:cxn>
              <a:cxn ang="0">
                <a:pos x="connsiteX5232" y="connsiteY5232"/>
              </a:cxn>
              <a:cxn ang="0">
                <a:pos x="connsiteX5233" y="connsiteY5233"/>
              </a:cxn>
              <a:cxn ang="0">
                <a:pos x="connsiteX5234" y="connsiteY5234"/>
              </a:cxn>
              <a:cxn ang="0">
                <a:pos x="connsiteX5235" y="connsiteY5235"/>
              </a:cxn>
              <a:cxn ang="0">
                <a:pos x="connsiteX5236" y="connsiteY5236"/>
              </a:cxn>
              <a:cxn ang="0">
                <a:pos x="connsiteX5237" y="connsiteY5237"/>
              </a:cxn>
              <a:cxn ang="0">
                <a:pos x="connsiteX5238" y="connsiteY5238"/>
              </a:cxn>
              <a:cxn ang="0">
                <a:pos x="connsiteX5239" y="connsiteY5239"/>
              </a:cxn>
              <a:cxn ang="0">
                <a:pos x="connsiteX5240" y="connsiteY5240"/>
              </a:cxn>
              <a:cxn ang="0">
                <a:pos x="connsiteX5241" y="connsiteY5241"/>
              </a:cxn>
              <a:cxn ang="0">
                <a:pos x="connsiteX5242" y="connsiteY5242"/>
              </a:cxn>
              <a:cxn ang="0">
                <a:pos x="connsiteX5243" y="connsiteY5243"/>
              </a:cxn>
              <a:cxn ang="0">
                <a:pos x="connsiteX5244" y="connsiteY5244"/>
              </a:cxn>
              <a:cxn ang="0">
                <a:pos x="connsiteX5245" y="connsiteY5245"/>
              </a:cxn>
              <a:cxn ang="0">
                <a:pos x="connsiteX5246" y="connsiteY5246"/>
              </a:cxn>
              <a:cxn ang="0">
                <a:pos x="connsiteX5247" y="connsiteY5247"/>
              </a:cxn>
              <a:cxn ang="0">
                <a:pos x="connsiteX5248" y="connsiteY5248"/>
              </a:cxn>
              <a:cxn ang="0">
                <a:pos x="connsiteX5249" y="connsiteY5249"/>
              </a:cxn>
              <a:cxn ang="0">
                <a:pos x="connsiteX5250" y="connsiteY5250"/>
              </a:cxn>
              <a:cxn ang="0">
                <a:pos x="connsiteX5251" y="connsiteY5251"/>
              </a:cxn>
              <a:cxn ang="0">
                <a:pos x="connsiteX5252" y="connsiteY5252"/>
              </a:cxn>
              <a:cxn ang="0">
                <a:pos x="connsiteX5253" y="connsiteY5253"/>
              </a:cxn>
              <a:cxn ang="0">
                <a:pos x="connsiteX5254" y="connsiteY5254"/>
              </a:cxn>
              <a:cxn ang="0">
                <a:pos x="connsiteX5255" y="connsiteY5255"/>
              </a:cxn>
              <a:cxn ang="0">
                <a:pos x="connsiteX5256" y="connsiteY5256"/>
              </a:cxn>
              <a:cxn ang="0">
                <a:pos x="connsiteX5257" y="connsiteY5257"/>
              </a:cxn>
              <a:cxn ang="0">
                <a:pos x="connsiteX5258" y="connsiteY5258"/>
              </a:cxn>
              <a:cxn ang="0">
                <a:pos x="connsiteX5259" y="connsiteY5259"/>
              </a:cxn>
              <a:cxn ang="0">
                <a:pos x="connsiteX5260" y="connsiteY5260"/>
              </a:cxn>
              <a:cxn ang="0">
                <a:pos x="connsiteX5261" y="connsiteY5261"/>
              </a:cxn>
              <a:cxn ang="0">
                <a:pos x="connsiteX5262" y="connsiteY5262"/>
              </a:cxn>
              <a:cxn ang="0">
                <a:pos x="connsiteX5263" y="connsiteY5263"/>
              </a:cxn>
              <a:cxn ang="0">
                <a:pos x="connsiteX5264" y="connsiteY5264"/>
              </a:cxn>
              <a:cxn ang="0">
                <a:pos x="connsiteX5265" y="connsiteY5265"/>
              </a:cxn>
              <a:cxn ang="0">
                <a:pos x="connsiteX5266" y="connsiteY5266"/>
              </a:cxn>
              <a:cxn ang="0">
                <a:pos x="connsiteX5267" y="connsiteY5267"/>
              </a:cxn>
              <a:cxn ang="0">
                <a:pos x="connsiteX5268" y="connsiteY5268"/>
              </a:cxn>
              <a:cxn ang="0">
                <a:pos x="connsiteX5269" y="connsiteY5269"/>
              </a:cxn>
              <a:cxn ang="0">
                <a:pos x="connsiteX5270" y="connsiteY5270"/>
              </a:cxn>
              <a:cxn ang="0">
                <a:pos x="connsiteX5271" y="connsiteY5271"/>
              </a:cxn>
              <a:cxn ang="0">
                <a:pos x="connsiteX5272" y="connsiteY5272"/>
              </a:cxn>
              <a:cxn ang="0">
                <a:pos x="connsiteX5273" y="connsiteY5273"/>
              </a:cxn>
              <a:cxn ang="0">
                <a:pos x="connsiteX5274" y="connsiteY5274"/>
              </a:cxn>
              <a:cxn ang="0">
                <a:pos x="connsiteX5275" y="connsiteY5275"/>
              </a:cxn>
              <a:cxn ang="0">
                <a:pos x="connsiteX5276" y="connsiteY5276"/>
              </a:cxn>
              <a:cxn ang="0">
                <a:pos x="connsiteX5277" y="connsiteY5277"/>
              </a:cxn>
              <a:cxn ang="0">
                <a:pos x="connsiteX5278" y="connsiteY5278"/>
              </a:cxn>
              <a:cxn ang="0">
                <a:pos x="connsiteX5279" y="connsiteY5279"/>
              </a:cxn>
              <a:cxn ang="0">
                <a:pos x="connsiteX5280" y="connsiteY5280"/>
              </a:cxn>
              <a:cxn ang="0">
                <a:pos x="connsiteX5281" y="connsiteY5281"/>
              </a:cxn>
              <a:cxn ang="0">
                <a:pos x="connsiteX5282" y="connsiteY5282"/>
              </a:cxn>
              <a:cxn ang="0">
                <a:pos x="connsiteX5283" y="connsiteY5283"/>
              </a:cxn>
              <a:cxn ang="0">
                <a:pos x="connsiteX5284" y="connsiteY5284"/>
              </a:cxn>
              <a:cxn ang="0">
                <a:pos x="connsiteX5285" y="connsiteY5285"/>
              </a:cxn>
              <a:cxn ang="0">
                <a:pos x="connsiteX5286" y="connsiteY5286"/>
              </a:cxn>
              <a:cxn ang="0">
                <a:pos x="connsiteX5287" y="connsiteY5287"/>
              </a:cxn>
              <a:cxn ang="0">
                <a:pos x="connsiteX5288" y="connsiteY5288"/>
              </a:cxn>
              <a:cxn ang="0">
                <a:pos x="connsiteX5289" y="connsiteY5289"/>
              </a:cxn>
              <a:cxn ang="0">
                <a:pos x="connsiteX5290" y="connsiteY5290"/>
              </a:cxn>
              <a:cxn ang="0">
                <a:pos x="connsiteX5291" y="connsiteY5291"/>
              </a:cxn>
              <a:cxn ang="0">
                <a:pos x="connsiteX5292" y="connsiteY5292"/>
              </a:cxn>
              <a:cxn ang="0">
                <a:pos x="connsiteX5293" y="connsiteY5293"/>
              </a:cxn>
              <a:cxn ang="0">
                <a:pos x="connsiteX5294" y="connsiteY5294"/>
              </a:cxn>
              <a:cxn ang="0">
                <a:pos x="connsiteX5295" y="connsiteY5295"/>
              </a:cxn>
              <a:cxn ang="0">
                <a:pos x="connsiteX5296" y="connsiteY5296"/>
              </a:cxn>
              <a:cxn ang="0">
                <a:pos x="connsiteX5297" y="connsiteY5297"/>
              </a:cxn>
              <a:cxn ang="0">
                <a:pos x="connsiteX5298" y="connsiteY5298"/>
              </a:cxn>
              <a:cxn ang="0">
                <a:pos x="connsiteX5299" y="connsiteY5299"/>
              </a:cxn>
              <a:cxn ang="0">
                <a:pos x="connsiteX5300" y="connsiteY5300"/>
              </a:cxn>
              <a:cxn ang="0">
                <a:pos x="connsiteX5301" y="connsiteY5301"/>
              </a:cxn>
              <a:cxn ang="0">
                <a:pos x="connsiteX5302" y="connsiteY5302"/>
              </a:cxn>
              <a:cxn ang="0">
                <a:pos x="connsiteX5303" y="connsiteY5303"/>
              </a:cxn>
              <a:cxn ang="0">
                <a:pos x="connsiteX5304" y="connsiteY5304"/>
              </a:cxn>
              <a:cxn ang="0">
                <a:pos x="connsiteX5305" y="connsiteY5305"/>
              </a:cxn>
              <a:cxn ang="0">
                <a:pos x="connsiteX5306" y="connsiteY5306"/>
              </a:cxn>
              <a:cxn ang="0">
                <a:pos x="connsiteX5307" y="connsiteY5307"/>
              </a:cxn>
              <a:cxn ang="0">
                <a:pos x="connsiteX5308" y="connsiteY5308"/>
              </a:cxn>
              <a:cxn ang="0">
                <a:pos x="connsiteX5309" y="connsiteY5309"/>
              </a:cxn>
              <a:cxn ang="0">
                <a:pos x="connsiteX5310" y="connsiteY5310"/>
              </a:cxn>
              <a:cxn ang="0">
                <a:pos x="connsiteX5311" y="connsiteY5311"/>
              </a:cxn>
              <a:cxn ang="0">
                <a:pos x="connsiteX5312" y="connsiteY5312"/>
              </a:cxn>
              <a:cxn ang="0">
                <a:pos x="connsiteX5313" y="connsiteY5313"/>
              </a:cxn>
              <a:cxn ang="0">
                <a:pos x="connsiteX5314" y="connsiteY5314"/>
              </a:cxn>
              <a:cxn ang="0">
                <a:pos x="connsiteX5315" y="connsiteY5315"/>
              </a:cxn>
              <a:cxn ang="0">
                <a:pos x="connsiteX5316" y="connsiteY5316"/>
              </a:cxn>
              <a:cxn ang="0">
                <a:pos x="connsiteX5317" y="connsiteY5317"/>
              </a:cxn>
              <a:cxn ang="0">
                <a:pos x="connsiteX5318" y="connsiteY5318"/>
              </a:cxn>
              <a:cxn ang="0">
                <a:pos x="connsiteX5319" y="connsiteY5319"/>
              </a:cxn>
              <a:cxn ang="0">
                <a:pos x="connsiteX5320" y="connsiteY5320"/>
              </a:cxn>
              <a:cxn ang="0">
                <a:pos x="connsiteX5321" y="connsiteY5321"/>
              </a:cxn>
              <a:cxn ang="0">
                <a:pos x="connsiteX5322" y="connsiteY5322"/>
              </a:cxn>
              <a:cxn ang="0">
                <a:pos x="connsiteX5323" y="connsiteY5323"/>
              </a:cxn>
              <a:cxn ang="0">
                <a:pos x="connsiteX5324" y="connsiteY5324"/>
              </a:cxn>
              <a:cxn ang="0">
                <a:pos x="connsiteX5325" y="connsiteY5325"/>
              </a:cxn>
              <a:cxn ang="0">
                <a:pos x="connsiteX5326" y="connsiteY5326"/>
              </a:cxn>
              <a:cxn ang="0">
                <a:pos x="connsiteX5327" y="connsiteY5327"/>
              </a:cxn>
              <a:cxn ang="0">
                <a:pos x="connsiteX5328" y="connsiteY5328"/>
              </a:cxn>
              <a:cxn ang="0">
                <a:pos x="connsiteX5329" y="connsiteY5329"/>
              </a:cxn>
              <a:cxn ang="0">
                <a:pos x="connsiteX5330" y="connsiteY5330"/>
              </a:cxn>
              <a:cxn ang="0">
                <a:pos x="connsiteX5331" y="connsiteY5331"/>
              </a:cxn>
              <a:cxn ang="0">
                <a:pos x="connsiteX5332" y="connsiteY5332"/>
              </a:cxn>
              <a:cxn ang="0">
                <a:pos x="connsiteX5333" y="connsiteY5333"/>
              </a:cxn>
              <a:cxn ang="0">
                <a:pos x="connsiteX5334" y="connsiteY5334"/>
              </a:cxn>
              <a:cxn ang="0">
                <a:pos x="connsiteX5335" y="connsiteY5335"/>
              </a:cxn>
              <a:cxn ang="0">
                <a:pos x="connsiteX5336" y="connsiteY5336"/>
              </a:cxn>
              <a:cxn ang="0">
                <a:pos x="connsiteX5337" y="connsiteY5337"/>
              </a:cxn>
              <a:cxn ang="0">
                <a:pos x="connsiteX5338" y="connsiteY5338"/>
              </a:cxn>
              <a:cxn ang="0">
                <a:pos x="connsiteX5339" y="connsiteY5339"/>
              </a:cxn>
              <a:cxn ang="0">
                <a:pos x="connsiteX5340" y="connsiteY5340"/>
              </a:cxn>
              <a:cxn ang="0">
                <a:pos x="connsiteX5341" y="connsiteY5341"/>
              </a:cxn>
              <a:cxn ang="0">
                <a:pos x="connsiteX5342" y="connsiteY5342"/>
              </a:cxn>
              <a:cxn ang="0">
                <a:pos x="connsiteX5343" y="connsiteY5343"/>
              </a:cxn>
              <a:cxn ang="0">
                <a:pos x="connsiteX5344" y="connsiteY5344"/>
              </a:cxn>
              <a:cxn ang="0">
                <a:pos x="connsiteX5345" y="connsiteY5345"/>
              </a:cxn>
              <a:cxn ang="0">
                <a:pos x="connsiteX5346" y="connsiteY5346"/>
              </a:cxn>
              <a:cxn ang="0">
                <a:pos x="connsiteX5347" y="connsiteY5347"/>
              </a:cxn>
              <a:cxn ang="0">
                <a:pos x="connsiteX5348" y="connsiteY5348"/>
              </a:cxn>
              <a:cxn ang="0">
                <a:pos x="connsiteX5349" y="connsiteY5349"/>
              </a:cxn>
              <a:cxn ang="0">
                <a:pos x="connsiteX5350" y="connsiteY5350"/>
              </a:cxn>
              <a:cxn ang="0">
                <a:pos x="connsiteX5351" y="connsiteY5351"/>
              </a:cxn>
              <a:cxn ang="0">
                <a:pos x="connsiteX5352" y="connsiteY5352"/>
              </a:cxn>
              <a:cxn ang="0">
                <a:pos x="connsiteX5353" y="connsiteY5353"/>
              </a:cxn>
              <a:cxn ang="0">
                <a:pos x="connsiteX5354" y="connsiteY5354"/>
              </a:cxn>
              <a:cxn ang="0">
                <a:pos x="connsiteX5355" y="connsiteY5355"/>
              </a:cxn>
              <a:cxn ang="0">
                <a:pos x="connsiteX5356" y="connsiteY5356"/>
              </a:cxn>
              <a:cxn ang="0">
                <a:pos x="connsiteX5357" y="connsiteY5357"/>
              </a:cxn>
              <a:cxn ang="0">
                <a:pos x="connsiteX5358" y="connsiteY5358"/>
              </a:cxn>
              <a:cxn ang="0">
                <a:pos x="connsiteX5359" y="connsiteY5359"/>
              </a:cxn>
              <a:cxn ang="0">
                <a:pos x="connsiteX5360" y="connsiteY5360"/>
              </a:cxn>
              <a:cxn ang="0">
                <a:pos x="connsiteX5361" y="connsiteY5361"/>
              </a:cxn>
              <a:cxn ang="0">
                <a:pos x="connsiteX5362" y="connsiteY5362"/>
              </a:cxn>
              <a:cxn ang="0">
                <a:pos x="connsiteX5363" y="connsiteY5363"/>
              </a:cxn>
              <a:cxn ang="0">
                <a:pos x="connsiteX5364" y="connsiteY5364"/>
              </a:cxn>
              <a:cxn ang="0">
                <a:pos x="connsiteX5365" y="connsiteY5365"/>
              </a:cxn>
              <a:cxn ang="0">
                <a:pos x="connsiteX5366" y="connsiteY5366"/>
              </a:cxn>
              <a:cxn ang="0">
                <a:pos x="connsiteX5367" y="connsiteY5367"/>
              </a:cxn>
              <a:cxn ang="0">
                <a:pos x="connsiteX5368" y="connsiteY5368"/>
              </a:cxn>
              <a:cxn ang="0">
                <a:pos x="connsiteX5369" y="connsiteY5369"/>
              </a:cxn>
              <a:cxn ang="0">
                <a:pos x="connsiteX5370" y="connsiteY5370"/>
              </a:cxn>
              <a:cxn ang="0">
                <a:pos x="connsiteX5371" y="connsiteY5371"/>
              </a:cxn>
              <a:cxn ang="0">
                <a:pos x="connsiteX5372" y="connsiteY5372"/>
              </a:cxn>
              <a:cxn ang="0">
                <a:pos x="connsiteX5373" y="connsiteY5373"/>
              </a:cxn>
              <a:cxn ang="0">
                <a:pos x="connsiteX5374" y="connsiteY5374"/>
              </a:cxn>
              <a:cxn ang="0">
                <a:pos x="connsiteX5375" y="connsiteY5375"/>
              </a:cxn>
              <a:cxn ang="0">
                <a:pos x="connsiteX5376" y="connsiteY5376"/>
              </a:cxn>
              <a:cxn ang="0">
                <a:pos x="connsiteX5377" y="connsiteY5377"/>
              </a:cxn>
              <a:cxn ang="0">
                <a:pos x="connsiteX5378" y="connsiteY5378"/>
              </a:cxn>
              <a:cxn ang="0">
                <a:pos x="connsiteX5379" y="connsiteY5379"/>
              </a:cxn>
              <a:cxn ang="0">
                <a:pos x="connsiteX5380" y="connsiteY5380"/>
              </a:cxn>
              <a:cxn ang="0">
                <a:pos x="connsiteX5381" y="connsiteY5381"/>
              </a:cxn>
              <a:cxn ang="0">
                <a:pos x="connsiteX5382" y="connsiteY5382"/>
              </a:cxn>
              <a:cxn ang="0">
                <a:pos x="connsiteX5383" y="connsiteY5383"/>
              </a:cxn>
              <a:cxn ang="0">
                <a:pos x="connsiteX5384" y="connsiteY5384"/>
              </a:cxn>
              <a:cxn ang="0">
                <a:pos x="connsiteX5385" y="connsiteY5385"/>
              </a:cxn>
              <a:cxn ang="0">
                <a:pos x="connsiteX5386" y="connsiteY5386"/>
              </a:cxn>
              <a:cxn ang="0">
                <a:pos x="connsiteX5387" y="connsiteY5387"/>
              </a:cxn>
              <a:cxn ang="0">
                <a:pos x="connsiteX5388" y="connsiteY5388"/>
              </a:cxn>
              <a:cxn ang="0">
                <a:pos x="connsiteX5389" y="connsiteY5389"/>
              </a:cxn>
              <a:cxn ang="0">
                <a:pos x="connsiteX5390" y="connsiteY5390"/>
              </a:cxn>
              <a:cxn ang="0">
                <a:pos x="connsiteX5391" y="connsiteY5391"/>
              </a:cxn>
              <a:cxn ang="0">
                <a:pos x="connsiteX5392" y="connsiteY5392"/>
              </a:cxn>
              <a:cxn ang="0">
                <a:pos x="connsiteX5393" y="connsiteY5393"/>
              </a:cxn>
              <a:cxn ang="0">
                <a:pos x="connsiteX5394" y="connsiteY5394"/>
              </a:cxn>
              <a:cxn ang="0">
                <a:pos x="connsiteX5395" y="connsiteY5395"/>
              </a:cxn>
              <a:cxn ang="0">
                <a:pos x="connsiteX5396" y="connsiteY5396"/>
              </a:cxn>
              <a:cxn ang="0">
                <a:pos x="connsiteX5397" y="connsiteY5397"/>
              </a:cxn>
              <a:cxn ang="0">
                <a:pos x="connsiteX5398" y="connsiteY5398"/>
              </a:cxn>
              <a:cxn ang="0">
                <a:pos x="connsiteX5399" y="connsiteY5399"/>
              </a:cxn>
              <a:cxn ang="0">
                <a:pos x="connsiteX5400" y="connsiteY5400"/>
              </a:cxn>
              <a:cxn ang="0">
                <a:pos x="connsiteX5401" y="connsiteY5401"/>
              </a:cxn>
              <a:cxn ang="0">
                <a:pos x="connsiteX5402" y="connsiteY5402"/>
              </a:cxn>
              <a:cxn ang="0">
                <a:pos x="connsiteX5403" y="connsiteY5403"/>
              </a:cxn>
              <a:cxn ang="0">
                <a:pos x="connsiteX5404" y="connsiteY5404"/>
              </a:cxn>
              <a:cxn ang="0">
                <a:pos x="connsiteX5405" y="connsiteY5405"/>
              </a:cxn>
              <a:cxn ang="0">
                <a:pos x="connsiteX5406" y="connsiteY5406"/>
              </a:cxn>
              <a:cxn ang="0">
                <a:pos x="connsiteX5407" y="connsiteY5407"/>
              </a:cxn>
              <a:cxn ang="0">
                <a:pos x="connsiteX5408" y="connsiteY5408"/>
              </a:cxn>
              <a:cxn ang="0">
                <a:pos x="connsiteX5409" y="connsiteY5409"/>
              </a:cxn>
              <a:cxn ang="0">
                <a:pos x="connsiteX5410" y="connsiteY5410"/>
              </a:cxn>
              <a:cxn ang="0">
                <a:pos x="connsiteX5411" y="connsiteY5411"/>
              </a:cxn>
              <a:cxn ang="0">
                <a:pos x="connsiteX5412" y="connsiteY5412"/>
              </a:cxn>
              <a:cxn ang="0">
                <a:pos x="connsiteX5413" y="connsiteY5413"/>
              </a:cxn>
              <a:cxn ang="0">
                <a:pos x="connsiteX5414" y="connsiteY5414"/>
              </a:cxn>
              <a:cxn ang="0">
                <a:pos x="connsiteX5415" y="connsiteY5415"/>
              </a:cxn>
              <a:cxn ang="0">
                <a:pos x="connsiteX5416" y="connsiteY5416"/>
              </a:cxn>
              <a:cxn ang="0">
                <a:pos x="connsiteX5417" y="connsiteY5417"/>
              </a:cxn>
              <a:cxn ang="0">
                <a:pos x="connsiteX5418" y="connsiteY5418"/>
              </a:cxn>
              <a:cxn ang="0">
                <a:pos x="connsiteX5419" y="connsiteY5419"/>
              </a:cxn>
              <a:cxn ang="0">
                <a:pos x="connsiteX5420" y="connsiteY5420"/>
              </a:cxn>
              <a:cxn ang="0">
                <a:pos x="connsiteX5421" y="connsiteY5421"/>
              </a:cxn>
              <a:cxn ang="0">
                <a:pos x="connsiteX5422" y="connsiteY5422"/>
              </a:cxn>
              <a:cxn ang="0">
                <a:pos x="connsiteX5423" y="connsiteY5423"/>
              </a:cxn>
              <a:cxn ang="0">
                <a:pos x="connsiteX5424" y="connsiteY5424"/>
              </a:cxn>
              <a:cxn ang="0">
                <a:pos x="connsiteX5425" y="connsiteY5425"/>
              </a:cxn>
              <a:cxn ang="0">
                <a:pos x="connsiteX5426" y="connsiteY5426"/>
              </a:cxn>
              <a:cxn ang="0">
                <a:pos x="connsiteX5427" y="connsiteY5427"/>
              </a:cxn>
              <a:cxn ang="0">
                <a:pos x="connsiteX5428" y="connsiteY5428"/>
              </a:cxn>
              <a:cxn ang="0">
                <a:pos x="connsiteX5429" y="connsiteY5429"/>
              </a:cxn>
              <a:cxn ang="0">
                <a:pos x="connsiteX5430" y="connsiteY5430"/>
              </a:cxn>
              <a:cxn ang="0">
                <a:pos x="connsiteX5431" y="connsiteY5431"/>
              </a:cxn>
              <a:cxn ang="0">
                <a:pos x="connsiteX5432" y="connsiteY5432"/>
              </a:cxn>
              <a:cxn ang="0">
                <a:pos x="connsiteX5433" y="connsiteY5433"/>
              </a:cxn>
              <a:cxn ang="0">
                <a:pos x="connsiteX5434" y="connsiteY5434"/>
              </a:cxn>
              <a:cxn ang="0">
                <a:pos x="connsiteX5435" y="connsiteY5435"/>
              </a:cxn>
              <a:cxn ang="0">
                <a:pos x="connsiteX5436" y="connsiteY5436"/>
              </a:cxn>
              <a:cxn ang="0">
                <a:pos x="connsiteX5437" y="connsiteY5437"/>
              </a:cxn>
              <a:cxn ang="0">
                <a:pos x="connsiteX5438" y="connsiteY5438"/>
              </a:cxn>
              <a:cxn ang="0">
                <a:pos x="connsiteX5439" y="connsiteY5439"/>
              </a:cxn>
              <a:cxn ang="0">
                <a:pos x="connsiteX5440" y="connsiteY5440"/>
              </a:cxn>
              <a:cxn ang="0">
                <a:pos x="connsiteX5441" y="connsiteY5441"/>
              </a:cxn>
              <a:cxn ang="0">
                <a:pos x="connsiteX5442" y="connsiteY5442"/>
              </a:cxn>
              <a:cxn ang="0">
                <a:pos x="connsiteX5443" y="connsiteY5443"/>
              </a:cxn>
              <a:cxn ang="0">
                <a:pos x="connsiteX5444" y="connsiteY5444"/>
              </a:cxn>
              <a:cxn ang="0">
                <a:pos x="connsiteX5445" y="connsiteY5445"/>
              </a:cxn>
              <a:cxn ang="0">
                <a:pos x="connsiteX5446" y="connsiteY5446"/>
              </a:cxn>
              <a:cxn ang="0">
                <a:pos x="connsiteX5447" y="connsiteY5447"/>
              </a:cxn>
              <a:cxn ang="0">
                <a:pos x="connsiteX5448" y="connsiteY5448"/>
              </a:cxn>
              <a:cxn ang="0">
                <a:pos x="connsiteX5449" y="connsiteY5449"/>
              </a:cxn>
              <a:cxn ang="0">
                <a:pos x="connsiteX5450" y="connsiteY5450"/>
              </a:cxn>
              <a:cxn ang="0">
                <a:pos x="connsiteX5451" y="connsiteY5451"/>
              </a:cxn>
              <a:cxn ang="0">
                <a:pos x="connsiteX5452" y="connsiteY5452"/>
              </a:cxn>
              <a:cxn ang="0">
                <a:pos x="connsiteX5453" y="connsiteY5453"/>
              </a:cxn>
              <a:cxn ang="0">
                <a:pos x="connsiteX5454" y="connsiteY5454"/>
              </a:cxn>
              <a:cxn ang="0">
                <a:pos x="connsiteX5455" y="connsiteY5455"/>
              </a:cxn>
              <a:cxn ang="0">
                <a:pos x="connsiteX5456" y="connsiteY5456"/>
              </a:cxn>
              <a:cxn ang="0">
                <a:pos x="connsiteX5457" y="connsiteY5457"/>
              </a:cxn>
              <a:cxn ang="0">
                <a:pos x="connsiteX5458" y="connsiteY5458"/>
              </a:cxn>
              <a:cxn ang="0">
                <a:pos x="connsiteX5459" y="connsiteY5459"/>
              </a:cxn>
              <a:cxn ang="0">
                <a:pos x="connsiteX5460" y="connsiteY5460"/>
              </a:cxn>
              <a:cxn ang="0">
                <a:pos x="connsiteX5461" y="connsiteY5461"/>
              </a:cxn>
              <a:cxn ang="0">
                <a:pos x="connsiteX5462" y="connsiteY5462"/>
              </a:cxn>
              <a:cxn ang="0">
                <a:pos x="connsiteX5463" y="connsiteY5463"/>
              </a:cxn>
              <a:cxn ang="0">
                <a:pos x="connsiteX5464" y="connsiteY5464"/>
              </a:cxn>
              <a:cxn ang="0">
                <a:pos x="connsiteX5465" y="connsiteY5465"/>
              </a:cxn>
              <a:cxn ang="0">
                <a:pos x="connsiteX5466" y="connsiteY5466"/>
              </a:cxn>
              <a:cxn ang="0">
                <a:pos x="connsiteX5467" y="connsiteY5467"/>
              </a:cxn>
              <a:cxn ang="0">
                <a:pos x="connsiteX5468" y="connsiteY5468"/>
              </a:cxn>
              <a:cxn ang="0">
                <a:pos x="connsiteX5469" y="connsiteY5469"/>
              </a:cxn>
              <a:cxn ang="0">
                <a:pos x="connsiteX5470" y="connsiteY5470"/>
              </a:cxn>
              <a:cxn ang="0">
                <a:pos x="connsiteX5471" y="connsiteY5471"/>
              </a:cxn>
              <a:cxn ang="0">
                <a:pos x="connsiteX5472" y="connsiteY5472"/>
              </a:cxn>
              <a:cxn ang="0">
                <a:pos x="connsiteX5473" y="connsiteY5473"/>
              </a:cxn>
              <a:cxn ang="0">
                <a:pos x="connsiteX5474" y="connsiteY5474"/>
              </a:cxn>
              <a:cxn ang="0">
                <a:pos x="connsiteX5475" y="connsiteY5475"/>
              </a:cxn>
              <a:cxn ang="0">
                <a:pos x="connsiteX5476" y="connsiteY5476"/>
              </a:cxn>
              <a:cxn ang="0">
                <a:pos x="connsiteX5477" y="connsiteY5477"/>
              </a:cxn>
              <a:cxn ang="0">
                <a:pos x="connsiteX5478" y="connsiteY5478"/>
              </a:cxn>
              <a:cxn ang="0">
                <a:pos x="connsiteX5479" y="connsiteY5479"/>
              </a:cxn>
              <a:cxn ang="0">
                <a:pos x="connsiteX5480" y="connsiteY5480"/>
              </a:cxn>
              <a:cxn ang="0">
                <a:pos x="connsiteX5481" y="connsiteY5481"/>
              </a:cxn>
              <a:cxn ang="0">
                <a:pos x="connsiteX5482" y="connsiteY5482"/>
              </a:cxn>
              <a:cxn ang="0">
                <a:pos x="connsiteX5483" y="connsiteY5483"/>
              </a:cxn>
              <a:cxn ang="0">
                <a:pos x="connsiteX5484" y="connsiteY5484"/>
              </a:cxn>
              <a:cxn ang="0">
                <a:pos x="connsiteX5485" y="connsiteY5485"/>
              </a:cxn>
              <a:cxn ang="0">
                <a:pos x="connsiteX5486" y="connsiteY5486"/>
              </a:cxn>
              <a:cxn ang="0">
                <a:pos x="connsiteX5487" y="connsiteY5487"/>
              </a:cxn>
              <a:cxn ang="0">
                <a:pos x="connsiteX5488" y="connsiteY5488"/>
              </a:cxn>
              <a:cxn ang="0">
                <a:pos x="connsiteX5489" y="connsiteY5489"/>
              </a:cxn>
              <a:cxn ang="0">
                <a:pos x="connsiteX5490" y="connsiteY5490"/>
              </a:cxn>
              <a:cxn ang="0">
                <a:pos x="connsiteX5491" y="connsiteY5491"/>
              </a:cxn>
              <a:cxn ang="0">
                <a:pos x="connsiteX5492" y="connsiteY5492"/>
              </a:cxn>
              <a:cxn ang="0">
                <a:pos x="connsiteX5493" y="connsiteY5493"/>
              </a:cxn>
              <a:cxn ang="0">
                <a:pos x="connsiteX5494" y="connsiteY5494"/>
              </a:cxn>
              <a:cxn ang="0">
                <a:pos x="connsiteX5495" y="connsiteY5495"/>
              </a:cxn>
              <a:cxn ang="0">
                <a:pos x="connsiteX5496" y="connsiteY5496"/>
              </a:cxn>
              <a:cxn ang="0">
                <a:pos x="connsiteX5497" y="connsiteY5497"/>
              </a:cxn>
              <a:cxn ang="0">
                <a:pos x="connsiteX5498" y="connsiteY5498"/>
              </a:cxn>
              <a:cxn ang="0">
                <a:pos x="connsiteX5499" y="connsiteY5499"/>
              </a:cxn>
              <a:cxn ang="0">
                <a:pos x="connsiteX5500" y="connsiteY5500"/>
              </a:cxn>
              <a:cxn ang="0">
                <a:pos x="connsiteX5501" y="connsiteY5501"/>
              </a:cxn>
              <a:cxn ang="0">
                <a:pos x="connsiteX5502" y="connsiteY5502"/>
              </a:cxn>
              <a:cxn ang="0">
                <a:pos x="connsiteX5503" y="connsiteY5503"/>
              </a:cxn>
              <a:cxn ang="0">
                <a:pos x="connsiteX5504" y="connsiteY5504"/>
              </a:cxn>
              <a:cxn ang="0">
                <a:pos x="connsiteX5505" y="connsiteY5505"/>
              </a:cxn>
              <a:cxn ang="0">
                <a:pos x="connsiteX5506" y="connsiteY5506"/>
              </a:cxn>
              <a:cxn ang="0">
                <a:pos x="connsiteX5507" y="connsiteY5507"/>
              </a:cxn>
              <a:cxn ang="0">
                <a:pos x="connsiteX5508" y="connsiteY5508"/>
              </a:cxn>
              <a:cxn ang="0">
                <a:pos x="connsiteX5509" y="connsiteY5509"/>
              </a:cxn>
              <a:cxn ang="0">
                <a:pos x="connsiteX5510" y="connsiteY5510"/>
              </a:cxn>
              <a:cxn ang="0">
                <a:pos x="connsiteX5511" y="connsiteY5511"/>
              </a:cxn>
              <a:cxn ang="0">
                <a:pos x="connsiteX5512" y="connsiteY5512"/>
              </a:cxn>
              <a:cxn ang="0">
                <a:pos x="connsiteX5513" y="connsiteY5513"/>
              </a:cxn>
              <a:cxn ang="0">
                <a:pos x="connsiteX5514" y="connsiteY5514"/>
              </a:cxn>
              <a:cxn ang="0">
                <a:pos x="connsiteX5515" y="connsiteY5515"/>
              </a:cxn>
              <a:cxn ang="0">
                <a:pos x="connsiteX5516" y="connsiteY5516"/>
              </a:cxn>
              <a:cxn ang="0">
                <a:pos x="connsiteX5517" y="connsiteY5517"/>
              </a:cxn>
              <a:cxn ang="0">
                <a:pos x="connsiteX5518" y="connsiteY5518"/>
              </a:cxn>
              <a:cxn ang="0">
                <a:pos x="connsiteX5519" y="connsiteY5519"/>
              </a:cxn>
              <a:cxn ang="0">
                <a:pos x="connsiteX5520" y="connsiteY5520"/>
              </a:cxn>
              <a:cxn ang="0">
                <a:pos x="connsiteX5521" y="connsiteY5521"/>
              </a:cxn>
              <a:cxn ang="0">
                <a:pos x="connsiteX5522" y="connsiteY5522"/>
              </a:cxn>
              <a:cxn ang="0">
                <a:pos x="connsiteX5523" y="connsiteY5523"/>
              </a:cxn>
              <a:cxn ang="0">
                <a:pos x="connsiteX5524" y="connsiteY5524"/>
              </a:cxn>
              <a:cxn ang="0">
                <a:pos x="connsiteX5525" y="connsiteY5525"/>
              </a:cxn>
              <a:cxn ang="0">
                <a:pos x="connsiteX5526" y="connsiteY5526"/>
              </a:cxn>
              <a:cxn ang="0">
                <a:pos x="connsiteX5527" y="connsiteY5527"/>
              </a:cxn>
              <a:cxn ang="0">
                <a:pos x="connsiteX5528" y="connsiteY5528"/>
              </a:cxn>
              <a:cxn ang="0">
                <a:pos x="connsiteX5529" y="connsiteY5529"/>
              </a:cxn>
              <a:cxn ang="0">
                <a:pos x="connsiteX5530" y="connsiteY5530"/>
              </a:cxn>
              <a:cxn ang="0">
                <a:pos x="connsiteX5531" y="connsiteY5531"/>
              </a:cxn>
              <a:cxn ang="0">
                <a:pos x="connsiteX5532" y="connsiteY5532"/>
              </a:cxn>
              <a:cxn ang="0">
                <a:pos x="connsiteX5533" y="connsiteY5533"/>
              </a:cxn>
              <a:cxn ang="0">
                <a:pos x="connsiteX5534" y="connsiteY5534"/>
              </a:cxn>
              <a:cxn ang="0">
                <a:pos x="connsiteX5535" y="connsiteY5535"/>
              </a:cxn>
              <a:cxn ang="0">
                <a:pos x="connsiteX5536" y="connsiteY5536"/>
              </a:cxn>
              <a:cxn ang="0">
                <a:pos x="connsiteX5537" y="connsiteY5537"/>
              </a:cxn>
              <a:cxn ang="0">
                <a:pos x="connsiteX5538" y="connsiteY5538"/>
              </a:cxn>
              <a:cxn ang="0">
                <a:pos x="connsiteX5539" y="connsiteY5539"/>
              </a:cxn>
              <a:cxn ang="0">
                <a:pos x="connsiteX5540" y="connsiteY5540"/>
              </a:cxn>
              <a:cxn ang="0">
                <a:pos x="connsiteX5541" y="connsiteY5541"/>
              </a:cxn>
              <a:cxn ang="0">
                <a:pos x="connsiteX5542" y="connsiteY5542"/>
              </a:cxn>
              <a:cxn ang="0">
                <a:pos x="connsiteX5543" y="connsiteY5543"/>
              </a:cxn>
              <a:cxn ang="0">
                <a:pos x="connsiteX5544" y="connsiteY5544"/>
              </a:cxn>
              <a:cxn ang="0">
                <a:pos x="connsiteX5545" y="connsiteY5545"/>
              </a:cxn>
              <a:cxn ang="0">
                <a:pos x="connsiteX5546" y="connsiteY5546"/>
              </a:cxn>
              <a:cxn ang="0">
                <a:pos x="connsiteX5547" y="connsiteY5547"/>
              </a:cxn>
              <a:cxn ang="0">
                <a:pos x="connsiteX5548" y="connsiteY5548"/>
              </a:cxn>
              <a:cxn ang="0">
                <a:pos x="connsiteX5549" y="connsiteY5549"/>
              </a:cxn>
              <a:cxn ang="0">
                <a:pos x="connsiteX5550" y="connsiteY5550"/>
              </a:cxn>
              <a:cxn ang="0">
                <a:pos x="connsiteX5551" y="connsiteY5551"/>
              </a:cxn>
              <a:cxn ang="0">
                <a:pos x="connsiteX5552" y="connsiteY5552"/>
              </a:cxn>
              <a:cxn ang="0">
                <a:pos x="connsiteX5553" y="connsiteY5553"/>
              </a:cxn>
              <a:cxn ang="0">
                <a:pos x="connsiteX5554" y="connsiteY5554"/>
              </a:cxn>
              <a:cxn ang="0">
                <a:pos x="connsiteX5555" y="connsiteY5555"/>
              </a:cxn>
              <a:cxn ang="0">
                <a:pos x="connsiteX5556" y="connsiteY5556"/>
              </a:cxn>
              <a:cxn ang="0">
                <a:pos x="connsiteX5557" y="connsiteY5557"/>
              </a:cxn>
              <a:cxn ang="0">
                <a:pos x="connsiteX5558" y="connsiteY5558"/>
              </a:cxn>
              <a:cxn ang="0">
                <a:pos x="connsiteX5559" y="connsiteY5559"/>
              </a:cxn>
              <a:cxn ang="0">
                <a:pos x="connsiteX5560" y="connsiteY5560"/>
              </a:cxn>
              <a:cxn ang="0">
                <a:pos x="connsiteX5561" y="connsiteY5561"/>
              </a:cxn>
              <a:cxn ang="0">
                <a:pos x="connsiteX5562" y="connsiteY5562"/>
              </a:cxn>
              <a:cxn ang="0">
                <a:pos x="connsiteX5563" y="connsiteY5563"/>
              </a:cxn>
              <a:cxn ang="0">
                <a:pos x="connsiteX5564" y="connsiteY5564"/>
              </a:cxn>
              <a:cxn ang="0">
                <a:pos x="connsiteX5565" y="connsiteY5565"/>
              </a:cxn>
              <a:cxn ang="0">
                <a:pos x="connsiteX5566" y="connsiteY5566"/>
              </a:cxn>
              <a:cxn ang="0">
                <a:pos x="connsiteX5567" y="connsiteY5567"/>
              </a:cxn>
              <a:cxn ang="0">
                <a:pos x="connsiteX5568" y="connsiteY5568"/>
              </a:cxn>
              <a:cxn ang="0">
                <a:pos x="connsiteX5569" y="connsiteY5569"/>
              </a:cxn>
              <a:cxn ang="0">
                <a:pos x="connsiteX5570" y="connsiteY5570"/>
              </a:cxn>
              <a:cxn ang="0">
                <a:pos x="connsiteX5571" y="connsiteY5571"/>
              </a:cxn>
              <a:cxn ang="0">
                <a:pos x="connsiteX5572" y="connsiteY5572"/>
              </a:cxn>
              <a:cxn ang="0">
                <a:pos x="connsiteX5573" y="connsiteY5573"/>
              </a:cxn>
              <a:cxn ang="0">
                <a:pos x="connsiteX5574" y="connsiteY5574"/>
              </a:cxn>
              <a:cxn ang="0">
                <a:pos x="connsiteX5575" y="connsiteY5575"/>
              </a:cxn>
              <a:cxn ang="0">
                <a:pos x="connsiteX5576" y="connsiteY5576"/>
              </a:cxn>
              <a:cxn ang="0">
                <a:pos x="connsiteX5577" y="connsiteY5577"/>
              </a:cxn>
              <a:cxn ang="0">
                <a:pos x="connsiteX5578" y="connsiteY5578"/>
              </a:cxn>
              <a:cxn ang="0">
                <a:pos x="connsiteX5579" y="connsiteY5579"/>
              </a:cxn>
              <a:cxn ang="0">
                <a:pos x="connsiteX5580" y="connsiteY5580"/>
              </a:cxn>
              <a:cxn ang="0">
                <a:pos x="connsiteX5581" y="connsiteY5581"/>
              </a:cxn>
              <a:cxn ang="0">
                <a:pos x="connsiteX5582" y="connsiteY5582"/>
              </a:cxn>
              <a:cxn ang="0">
                <a:pos x="connsiteX5583" y="connsiteY5583"/>
              </a:cxn>
              <a:cxn ang="0">
                <a:pos x="connsiteX5584" y="connsiteY5584"/>
              </a:cxn>
              <a:cxn ang="0">
                <a:pos x="connsiteX5585" y="connsiteY5585"/>
              </a:cxn>
              <a:cxn ang="0">
                <a:pos x="connsiteX5586" y="connsiteY5586"/>
              </a:cxn>
              <a:cxn ang="0">
                <a:pos x="connsiteX5587" y="connsiteY5587"/>
              </a:cxn>
              <a:cxn ang="0">
                <a:pos x="connsiteX5588" y="connsiteY5588"/>
              </a:cxn>
              <a:cxn ang="0">
                <a:pos x="connsiteX5589" y="connsiteY5589"/>
              </a:cxn>
              <a:cxn ang="0">
                <a:pos x="connsiteX5590" y="connsiteY5590"/>
              </a:cxn>
              <a:cxn ang="0">
                <a:pos x="connsiteX5591" y="connsiteY5591"/>
              </a:cxn>
              <a:cxn ang="0">
                <a:pos x="connsiteX5592" y="connsiteY5592"/>
              </a:cxn>
              <a:cxn ang="0">
                <a:pos x="connsiteX5593" y="connsiteY5593"/>
              </a:cxn>
              <a:cxn ang="0">
                <a:pos x="connsiteX5594" y="connsiteY5594"/>
              </a:cxn>
              <a:cxn ang="0">
                <a:pos x="connsiteX5595" y="connsiteY5595"/>
              </a:cxn>
              <a:cxn ang="0">
                <a:pos x="connsiteX5596" y="connsiteY5596"/>
              </a:cxn>
              <a:cxn ang="0">
                <a:pos x="connsiteX5597" y="connsiteY5597"/>
              </a:cxn>
              <a:cxn ang="0">
                <a:pos x="connsiteX5598" y="connsiteY5598"/>
              </a:cxn>
              <a:cxn ang="0">
                <a:pos x="connsiteX5599" y="connsiteY5599"/>
              </a:cxn>
              <a:cxn ang="0">
                <a:pos x="connsiteX5600" y="connsiteY5600"/>
              </a:cxn>
              <a:cxn ang="0">
                <a:pos x="connsiteX5601" y="connsiteY5601"/>
              </a:cxn>
              <a:cxn ang="0">
                <a:pos x="connsiteX5602" y="connsiteY5602"/>
              </a:cxn>
              <a:cxn ang="0">
                <a:pos x="connsiteX5603" y="connsiteY5603"/>
              </a:cxn>
              <a:cxn ang="0">
                <a:pos x="connsiteX5604" y="connsiteY5604"/>
              </a:cxn>
              <a:cxn ang="0">
                <a:pos x="connsiteX5605" y="connsiteY5605"/>
              </a:cxn>
              <a:cxn ang="0">
                <a:pos x="connsiteX5606" y="connsiteY5606"/>
              </a:cxn>
              <a:cxn ang="0">
                <a:pos x="connsiteX5607" y="connsiteY5607"/>
              </a:cxn>
              <a:cxn ang="0">
                <a:pos x="connsiteX5608" y="connsiteY5608"/>
              </a:cxn>
              <a:cxn ang="0">
                <a:pos x="connsiteX5609" y="connsiteY5609"/>
              </a:cxn>
              <a:cxn ang="0">
                <a:pos x="connsiteX5610" y="connsiteY5610"/>
              </a:cxn>
              <a:cxn ang="0">
                <a:pos x="connsiteX5611" y="connsiteY5611"/>
              </a:cxn>
              <a:cxn ang="0">
                <a:pos x="connsiteX5612" y="connsiteY5612"/>
              </a:cxn>
              <a:cxn ang="0">
                <a:pos x="connsiteX5613" y="connsiteY5613"/>
              </a:cxn>
              <a:cxn ang="0">
                <a:pos x="connsiteX5614" y="connsiteY5614"/>
              </a:cxn>
              <a:cxn ang="0">
                <a:pos x="connsiteX5615" y="connsiteY5615"/>
              </a:cxn>
              <a:cxn ang="0">
                <a:pos x="connsiteX5616" y="connsiteY5616"/>
              </a:cxn>
              <a:cxn ang="0">
                <a:pos x="connsiteX5617" y="connsiteY5617"/>
              </a:cxn>
              <a:cxn ang="0">
                <a:pos x="connsiteX5618" y="connsiteY5618"/>
              </a:cxn>
              <a:cxn ang="0">
                <a:pos x="connsiteX5619" y="connsiteY5619"/>
              </a:cxn>
              <a:cxn ang="0">
                <a:pos x="connsiteX5620" y="connsiteY5620"/>
              </a:cxn>
              <a:cxn ang="0">
                <a:pos x="connsiteX5621" y="connsiteY5621"/>
              </a:cxn>
              <a:cxn ang="0">
                <a:pos x="connsiteX5622" y="connsiteY5622"/>
              </a:cxn>
              <a:cxn ang="0">
                <a:pos x="connsiteX5623" y="connsiteY5623"/>
              </a:cxn>
              <a:cxn ang="0">
                <a:pos x="connsiteX5624" y="connsiteY5624"/>
              </a:cxn>
              <a:cxn ang="0">
                <a:pos x="connsiteX5625" y="connsiteY5625"/>
              </a:cxn>
              <a:cxn ang="0">
                <a:pos x="connsiteX5626" y="connsiteY5626"/>
              </a:cxn>
              <a:cxn ang="0">
                <a:pos x="connsiteX5627" y="connsiteY5627"/>
              </a:cxn>
              <a:cxn ang="0">
                <a:pos x="connsiteX5628" y="connsiteY5628"/>
              </a:cxn>
              <a:cxn ang="0">
                <a:pos x="connsiteX5629" y="connsiteY5629"/>
              </a:cxn>
              <a:cxn ang="0">
                <a:pos x="connsiteX5630" y="connsiteY5630"/>
              </a:cxn>
              <a:cxn ang="0">
                <a:pos x="connsiteX5631" y="connsiteY5631"/>
              </a:cxn>
              <a:cxn ang="0">
                <a:pos x="connsiteX5632" y="connsiteY5632"/>
              </a:cxn>
              <a:cxn ang="0">
                <a:pos x="connsiteX5633" y="connsiteY5633"/>
              </a:cxn>
              <a:cxn ang="0">
                <a:pos x="connsiteX5634" y="connsiteY5634"/>
              </a:cxn>
              <a:cxn ang="0">
                <a:pos x="connsiteX5635" y="connsiteY5635"/>
              </a:cxn>
              <a:cxn ang="0">
                <a:pos x="connsiteX5636" y="connsiteY5636"/>
              </a:cxn>
              <a:cxn ang="0">
                <a:pos x="connsiteX5637" y="connsiteY5637"/>
              </a:cxn>
              <a:cxn ang="0">
                <a:pos x="connsiteX5638" y="connsiteY5638"/>
              </a:cxn>
              <a:cxn ang="0">
                <a:pos x="connsiteX5639" y="connsiteY5639"/>
              </a:cxn>
              <a:cxn ang="0">
                <a:pos x="connsiteX5640" y="connsiteY5640"/>
              </a:cxn>
              <a:cxn ang="0">
                <a:pos x="connsiteX5641" y="connsiteY5641"/>
              </a:cxn>
              <a:cxn ang="0">
                <a:pos x="connsiteX5642" y="connsiteY5642"/>
              </a:cxn>
              <a:cxn ang="0">
                <a:pos x="connsiteX5643" y="connsiteY5643"/>
              </a:cxn>
              <a:cxn ang="0">
                <a:pos x="connsiteX5644" y="connsiteY5644"/>
              </a:cxn>
              <a:cxn ang="0">
                <a:pos x="connsiteX5645" y="connsiteY5645"/>
              </a:cxn>
              <a:cxn ang="0">
                <a:pos x="connsiteX5646" y="connsiteY5646"/>
              </a:cxn>
              <a:cxn ang="0">
                <a:pos x="connsiteX5647" y="connsiteY5647"/>
              </a:cxn>
              <a:cxn ang="0">
                <a:pos x="connsiteX5648" y="connsiteY5648"/>
              </a:cxn>
              <a:cxn ang="0">
                <a:pos x="connsiteX5649" y="connsiteY5649"/>
              </a:cxn>
              <a:cxn ang="0">
                <a:pos x="connsiteX5650" y="connsiteY5650"/>
              </a:cxn>
              <a:cxn ang="0">
                <a:pos x="connsiteX5651" y="connsiteY5651"/>
              </a:cxn>
              <a:cxn ang="0">
                <a:pos x="connsiteX5652" y="connsiteY5652"/>
              </a:cxn>
              <a:cxn ang="0">
                <a:pos x="connsiteX5653" y="connsiteY5653"/>
              </a:cxn>
              <a:cxn ang="0">
                <a:pos x="connsiteX5654" y="connsiteY5654"/>
              </a:cxn>
              <a:cxn ang="0">
                <a:pos x="connsiteX5655" y="connsiteY5655"/>
              </a:cxn>
              <a:cxn ang="0">
                <a:pos x="connsiteX5656" y="connsiteY5656"/>
              </a:cxn>
              <a:cxn ang="0">
                <a:pos x="connsiteX5657" y="connsiteY5657"/>
              </a:cxn>
              <a:cxn ang="0">
                <a:pos x="connsiteX5658" y="connsiteY5658"/>
              </a:cxn>
              <a:cxn ang="0">
                <a:pos x="connsiteX5659" y="connsiteY5659"/>
              </a:cxn>
              <a:cxn ang="0">
                <a:pos x="connsiteX5660" y="connsiteY5660"/>
              </a:cxn>
              <a:cxn ang="0">
                <a:pos x="connsiteX5661" y="connsiteY5661"/>
              </a:cxn>
              <a:cxn ang="0">
                <a:pos x="connsiteX5662" y="connsiteY5662"/>
              </a:cxn>
              <a:cxn ang="0">
                <a:pos x="connsiteX5663" y="connsiteY5663"/>
              </a:cxn>
              <a:cxn ang="0">
                <a:pos x="connsiteX5664" y="connsiteY5664"/>
              </a:cxn>
              <a:cxn ang="0">
                <a:pos x="connsiteX5665" y="connsiteY5665"/>
              </a:cxn>
              <a:cxn ang="0">
                <a:pos x="connsiteX5666" y="connsiteY5666"/>
              </a:cxn>
              <a:cxn ang="0">
                <a:pos x="connsiteX5667" y="connsiteY5667"/>
              </a:cxn>
              <a:cxn ang="0">
                <a:pos x="connsiteX5668" y="connsiteY5668"/>
              </a:cxn>
              <a:cxn ang="0">
                <a:pos x="connsiteX5669" y="connsiteY5669"/>
              </a:cxn>
              <a:cxn ang="0">
                <a:pos x="connsiteX5670" y="connsiteY5670"/>
              </a:cxn>
              <a:cxn ang="0">
                <a:pos x="connsiteX5671" y="connsiteY5671"/>
              </a:cxn>
              <a:cxn ang="0">
                <a:pos x="connsiteX5672" y="connsiteY5672"/>
              </a:cxn>
              <a:cxn ang="0">
                <a:pos x="connsiteX5673" y="connsiteY5673"/>
              </a:cxn>
              <a:cxn ang="0">
                <a:pos x="connsiteX5674" y="connsiteY5674"/>
              </a:cxn>
              <a:cxn ang="0">
                <a:pos x="connsiteX5675" y="connsiteY5675"/>
              </a:cxn>
              <a:cxn ang="0">
                <a:pos x="connsiteX5676" y="connsiteY5676"/>
              </a:cxn>
              <a:cxn ang="0">
                <a:pos x="connsiteX5677" y="connsiteY5677"/>
              </a:cxn>
              <a:cxn ang="0">
                <a:pos x="connsiteX5678" y="connsiteY5678"/>
              </a:cxn>
              <a:cxn ang="0">
                <a:pos x="connsiteX5679" y="connsiteY5679"/>
              </a:cxn>
              <a:cxn ang="0">
                <a:pos x="connsiteX5680" y="connsiteY5680"/>
              </a:cxn>
              <a:cxn ang="0">
                <a:pos x="connsiteX5681" y="connsiteY5681"/>
              </a:cxn>
              <a:cxn ang="0">
                <a:pos x="connsiteX5682" y="connsiteY5682"/>
              </a:cxn>
              <a:cxn ang="0">
                <a:pos x="connsiteX5683" y="connsiteY5683"/>
              </a:cxn>
              <a:cxn ang="0">
                <a:pos x="connsiteX5684" y="connsiteY5684"/>
              </a:cxn>
              <a:cxn ang="0">
                <a:pos x="connsiteX5685" y="connsiteY5685"/>
              </a:cxn>
              <a:cxn ang="0">
                <a:pos x="connsiteX5686" y="connsiteY5686"/>
              </a:cxn>
              <a:cxn ang="0">
                <a:pos x="connsiteX5687" y="connsiteY5687"/>
              </a:cxn>
              <a:cxn ang="0">
                <a:pos x="connsiteX5688" y="connsiteY5688"/>
              </a:cxn>
              <a:cxn ang="0">
                <a:pos x="connsiteX5689" y="connsiteY5689"/>
              </a:cxn>
              <a:cxn ang="0">
                <a:pos x="connsiteX5690" y="connsiteY5690"/>
              </a:cxn>
              <a:cxn ang="0">
                <a:pos x="connsiteX5691" y="connsiteY5691"/>
              </a:cxn>
              <a:cxn ang="0">
                <a:pos x="connsiteX5692" y="connsiteY5692"/>
              </a:cxn>
              <a:cxn ang="0">
                <a:pos x="connsiteX5693" y="connsiteY5693"/>
              </a:cxn>
              <a:cxn ang="0">
                <a:pos x="connsiteX5694" y="connsiteY5694"/>
              </a:cxn>
              <a:cxn ang="0">
                <a:pos x="connsiteX5695" y="connsiteY5695"/>
              </a:cxn>
              <a:cxn ang="0">
                <a:pos x="connsiteX5696" y="connsiteY5696"/>
              </a:cxn>
              <a:cxn ang="0">
                <a:pos x="connsiteX5697" y="connsiteY5697"/>
              </a:cxn>
              <a:cxn ang="0">
                <a:pos x="connsiteX5698" y="connsiteY5698"/>
              </a:cxn>
              <a:cxn ang="0">
                <a:pos x="connsiteX5699" y="connsiteY5699"/>
              </a:cxn>
              <a:cxn ang="0">
                <a:pos x="connsiteX5700" y="connsiteY5700"/>
              </a:cxn>
              <a:cxn ang="0">
                <a:pos x="connsiteX5701" y="connsiteY5701"/>
              </a:cxn>
              <a:cxn ang="0">
                <a:pos x="connsiteX5702" y="connsiteY5702"/>
              </a:cxn>
              <a:cxn ang="0">
                <a:pos x="connsiteX5703" y="connsiteY5703"/>
              </a:cxn>
              <a:cxn ang="0">
                <a:pos x="connsiteX5704" y="connsiteY5704"/>
              </a:cxn>
              <a:cxn ang="0">
                <a:pos x="connsiteX5705" y="connsiteY5705"/>
              </a:cxn>
              <a:cxn ang="0">
                <a:pos x="connsiteX5706" y="connsiteY5706"/>
              </a:cxn>
              <a:cxn ang="0">
                <a:pos x="connsiteX5707" y="connsiteY5707"/>
              </a:cxn>
              <a:cxn ang="0">
                <a:pos x="connsiteX5708" y="connsiteY5708"/>
              </a:cxn>
              <a:cxn ang="0">
                <a:pos x="connsiteX5709" y="connsiteY5709"/>
              </a:cxn>
              <a:cxn ang="0">
                <a:pos x="connsiteX5710" y="connsiteY5710"/>
              </a:cxn>
              <a:cxn ang="0">
                <a:pos x="connsiteX5711" y="connsiteY5711"/>
              </a:cxn>
              <a:cxn ang="0">
                <a:pos x="connsiteX5712" y="connsiteY5712"/>
              </a:cxn>
              <a:cxn ang="0">
                <a:pos x="connsiteX5713" y="connsiteY5713"/>
              </a:cxn>
              <a:cxn ang="0">
                <a:pos x="connsiteX5714" y="connsiteY5714"/>
              </a:cxn>
              <a:cxn ang="0">
                <a:pos x="connsiteX5715" y="connsiteY5715"/>
              </a:cxn>
              <a:cxn ang="0">
                <a:pos x="connsiteX5716" y="connsiteY5716"/>
              </a:cxn>
              <a:cxn ang="0">
                <a:pos x="connsiteX5717" y="connsiteY5717"/>
              </a:cxn>
              <a:cxn ang="0">
                <a:pos x="connsiteX5718" y="connsiteY5718"/>
              </a:cxn>
              <a:cxn ang="0">
                <a:pos x="connsiteX5719" y="connsiteY5719"/>
              </a:cxn>
              <a:cxn ang="0">
                <a:pos x="connsiteX5720" y="connsiteY5720"/>
              </a:cxn>
              <a:cxn ang="0">
                <a:pos x="connsiteX5721" y="connsiteY5721"/>
              </a:cxn>
              <a:cxn ang="0">
                <a:pos x="connsiteX5722" y="connsiteY5722"/>
              </a:cxn>
              <a:cxn ang="0">
                <a:pos x="connsiteX5723" y="connsiteY5723"/>
              </a:cxn>
              <a:cxn ang="0">
                <a:pos x="connsiteX5724" y="connsiteY5724"/>
              </a:cxn>
              <a:cxn ang="0">
                <a:pos x="connsiteX5725" y="connsiteY5725"/>
              </a:cxn>
              <a:cxn ang="0">
                <a:pos x="connsiteX5726" y="connsiteY5726"/>
              </a:cxn>
              <a:cxn ang="0">
                <a:pos x="connsiteX5727" y="connsiteY5727"/>
              </a:cxn>
              <a:cxn ang="0">
                <a:pos x="connsiteX5728" y="connsiteY5728"/>
              </a:cxn>
              <a:cxn ang="0">
                <a:pos x="connsiteX5729" y="connsiteY5729"/>
              </a:cxn>
              <a:cxn ang="0">
                <a:pos x="connsiteX5730" y="connsiteY5730"/>
              </a:cxn>
              <a:cxn ang="0">
                <a:pos x="connsiteX5731" y="connsiteY5731"/>
              </a:cxn>
              <a:cxn ang="0">
                <a:pos x="connsiteX5732" y="connsiteY5732"/>
              </a:cxn>
              <a:cxn ang="0">
                <a:pos x="connsiteX5733" y="connsiteY5733"/>
              </a:cxn>
              <a:cxn ang="0">
                <a:pos x="connsiteX5734" y="connsiteY5734"/>
              </a:cxn>
              <a:cxn ang="0">
                <a:pos x="connsiteX5735" y="connsiteY5735"/>
              </a:cxn>
              <a:cxn ang="0">
                <a:pos x="connsiteX5736" y="connsiteY5736"/>
              </a:cxn>
              <a:cxn ang="0">
                <a:pos x="connsiteX5737" y="connsiteY5737"/>
              </a:cxn>
              <a:cxn ang="0">
                <a:pos x="connsiteX5738" y="connsiteY5738"/>
              </a:cxn>
              <a:cxn ang="0">
                <a:pos x="connsiteX5739" y="connsiteY5739"/>
              </a:cxn>
              <a:cxn ang="0">
                <a:pos x="connsiteX5740" y="connsiteY5740"/>
              </a:cxn>
              <a:cxn ang="0">
                <a:pos x="connsiteX5741" y="connsiteY5741"/>
              </a:cxn>
              <a:cxn ang="0">
                <a:pos x="connsiteX5742" y="connsiteY5742"/>
              </a:cxn>
              <a:cxn ang="0">
                <a:pos x="connsiteX5743" y="connsiteY5743"/>
              </a:cxn>
              <a:cxn ang="0">
                <a:pos x="connsiteX5744" y="connsiteY5744"/>
              </a:cxn>
              <a:cxn ang="0">
                <a:pos x="connsiteX5745" y="connsiteY5745"/>
              </a:cxn>
              <a:cxn ang="0">
                <a:pos x="connsiteX5746" y="connsiteY5746"/>
              </a:cxn>
              <a:cxn ang="0">
                <a:pos x="connsiteX5747" y="connsiteY5747"/>
              </a:cxn>
              <a:cxn ang="0">
                <a:pos x="connsiteX5748" y="connsiteY5748"/>
              </a:cxn>
              <a:cxn ang="0">
                <a:pos x="connsiteX5749" y="connsiteY5749"/>
              </a:cxn>
              <a:cxn ang="0">
                <a:pos x="connsiteX5750" y="connsiteY5750"/>
              </a:cxn>
              <a:cxn ang="0">
                <a:pos x="connsiteX5751" y="connsiteY5751"/>
              </a:cxn>
              <a:cxn ang="0">
                <a:pos x="connsiteX5752" y="connsiteY5752"/>
              </a:cxn>
              <a:cxn ang="0">
                <a:pos x="connsiteX5753" y="connsiteY5753"/>
              </a:cxn>
              <a:cxn ang="0">
                <a:pos x="connsiteX5754" y="connsiteY5754"/>
              </a:cxn>
              <a:cxn ang="0">
                <a:pos x="connsiteX5755" y="connsiteY5755"/>
              </a:cxn>
              <a:cxn ang="0">
                <a:pos x="connsiteX5756" y="connsiteY5756"/>
              </a:cxn>
              <a:cxn ang="0">
                <a:pos x="connsiteX5757" y="connsiteY5757"/>
              </a:cxn>
              <a:cxn ang="0">
                <a:pos x="connsiteX5758" y="connsiteY5758"/>
              </a:cxn>
              <a:cxn ang="0">
                <a:pos x="connsiteX5759" y="connsiteY5759"/>
              </a:cxn>
              <a:cxn ang="0">
                <a:pos x="connsiteX5760" y="connsiteY5760"/>
              </a:cxn>
              <a:cxn ang="0">
                <a:pos x="connsiteX5761" y="connsiteY5761"/>
              </a:cxn>
              <a:cxn ang="0">
                <a:pos x="connsiteX5762" y="connsiteY5762"/>
              </a:cxn>
              <a:cxn ang="0">
                <a:pos x="connsiteX5763" y="connsiteY5763"/>
              </a:cxn>
              <a:cxn ang="0">
                <a:pos x="connsiteX5764" y="connsiteY5764"/>
              </a:cxn>
              <a:cxn ang="0">
                <a:pos x="connsiteX5765" y="connsiteY5765"/>
              </a:cxn>
              <a:cxn ang="0">
                <a:pos x="connsiteX5766" y="connsiteY5766"/>
              </a:cxn>
              <a:cxn ang="0">
                <a:pos x="connsiteX5767" y="connsiteY5767"/>
              </a:cxn>
              <a:cxn ang="0">
                <a:pos x="connsiteX5768" y="connsiteY5768"/>
              </a:cxn>
              <a:cxn ang="0">
                <a:pos x="connsiteX5769" y="connsiteY5769"/>
              </a:cxn>
              <a:cxn ang="0">
                <a:pos x="connsiteX5770" y="connsiteY5770"/>
              </a:cxn>
              <a:cxn ang="0">
                <a:pos x="connsiteX5771" y="connsiteY5771"/>
              </a:cxn>
              <a:cxn ang="0">
                <a:pos x="connsiteX5772" y="connsiteY5772"/>
              </a:cxn>
              <a:cxn ang="0">
                <a:pos x="connsiteX5773" y="connsiteY5773"/>
              </a:cxn>
              <a:cxn ang="0">
                <a:pos x="connsiteX5774" y="connsiteY5774"/>
              </a:cxn>
              <a:cxn ang="0">
                <a:pos x="connsiteX5775" y="connsiteY5775"/>
              </a:cxn>
              <a:cxn ang="0">
                <a:pos x="connsiteX5776" y="connsiteY5776"/>
              </a:cxn>
              <a:cxn ang="0">
                <a:pos x="connsiteX5777" y="connsiteY5777"/>
              </a:cxn>
              <a:cxn ang="0">
                <a:pos x="connsiteX5778" y="connsiteY5778"/>
              </a:cxn>
              <a:cxn ang="0">
                <a:pos x="connsiteX5779" y="connsiteY5779"/>
              </a:cxn>
              <a:cxn ang="0">
                <a:pos x="connsiteX5780" y="connsiteY5780"/>
              </a:cxn>
              <a:cxn ang="0">
                <a:pos x="connsiteX5781" y="connsiteY5781"/>
              </a:cxn>
              <a:cxn ang="0">
                <a:pos x="connsiteX5782" y="connsiteY5782"/>
              </a:cxn>
              <a:cxn ang="0">
                <a:pos x="connsiteX5783" y="connsiteY5783"/>
              </a:cxn>
              <a:cxn ang="0">
                <a:pos x="connsiteX5784" y="connsiteY5784"/>
              </a:cxn>
              <a:cxn ang="0">
                <a:pos x="connsiteX5785" y="connsiteY5785"/>
              </a:cxn>
              <a:cxn ang="0">
                <a:pos x="connsiteX5786" y="connsiteY5786"/>
              </a:cxn>
              <a:cxn ang="0">
                <a:pos x="connsiteX5787" y="connsiteY5787"/>
              </a:cxn>
              <a:cxn ang="0">
                <a:pos x="connsiteX5788" y="connsiteY5788"/>
              </a:cxn>
              <a:cxn ang="0">
                <a:pos x="connsiteX5789" y="connsiteY5789"/>
              </a:cxn>
              <a:cxn ang="0">
                <a:pos x="connsiteX5790" y="connsiteY5790"/>
              </a:cxn>
              <a:cxn ang="0">
                <a:pos x="connsiteX5791" y="connsiteY5791"/>
              </a:cxn>
              <a:cxn ang="0">
                <a:pos x="connsiteX5792" y="connsiteY5792"/>
              </a:cxn>
              <a:cxn ang="0">
                <a:pos x="connsiteX5793" y="connsiteY5793"/>
              </a:cxn>
              <a:cxn ang="0">
                <a:pos x="connsiteX5794" y="connsiteY5794"/>
              </a:cxn>
              <a:cxn ang="0">
                <a:pos x="connsiteX5795" y="connsiteY5795"/>
              </a:cxn>
              <a:cxn ang="0">
                <a:pos x="connsiteX5796" y="connsiteY5796"/>
              </a:cxn>
              <a:cxn ang="0">
                <a:pos x="connsiteX5797" y="connsiteY5797"/>
              </a:cxn>
              <a:cxn ang="0">
                <a:pos x="connsiteX5798" y="connsiteY5798"/>
              </a:cxn>
              <a:cxn ang="0">
                <a:pos x="connsiteX5799" y="connsiteY5799"/>
              </a:cxn>
              <a:cxn ang="0">
                <a:pos x="connsiteX5800" y="connsiteY5800"/>
              </a:cxn>
              <a:cxn ang="0">
                <a:pos x="connsiteX5801" y="connsiteY5801"/>
              </a:cxn>
              <a:cxn ang="0">
                <a:pos x="connsiteX5802" y="connsiteY5802"/>
              </a:cxn>
              <a:cxn ang="0">
                <a:pos x="connsiteX5803" y="connsiteY5803"/>
              </a:cxn>
              <a:cxn ang="0">
                <a:pos x="connsiteX5804" y="connsiteY5804"/>
              </a:cxn>
              <a:cxn ang="0">
                <a:pos x="connsiteX5805" y="connsiteY5805"/>
              </a:cxn>
              <a:cxn ang="0">
                <a:pos x="connsiteX5806" y="connsiteY5806"/>
              </a:cxn>
              <a:cxn ang="0">
                <a:pos x="connsiteX5807" y="connsiteY5807"/>
              </a:cxn>
              <a:cxn ang="0">
                <a:pos x="connsiteX5808" y="connsiteY5808"/>
              </a:cxn>
              <a:cxn ang="0">
                <a:pos x="connsiteX5809" y="connsiteY5809"/>
              </a:cxn>
              <a:cxn ang="0">
                <a:pos x="connsiteX5810" y="connsiteY5810"/>
              </a:cxn>
              <a:cxn ang="0">
                <a:pos x="connsiteX5811" y="connsiteY5811"/>
              </a:cxn>
              <a:cxn ang="0">
                <a:pos x="connsiteX5812" y="connsiteY5812"/>
              </a:cxn>
              <a:cxn ang="0">
                <a:pos x="connsiteX5813" y="connsiteY5813"/>
              </a:cxn>
              <a:cxn ang="0">
                <a:pos x="connsiteX5814" y="connsiteY5814"/>
              </a:cxn>
              <a:cxn ang="0">
                <a:pos x="connsiteX5815" y="connsiteY5815"/>
              </a:cxn>
              <a:cxn ang="0">
                <a:pos x="connsiteX5816" y="connsiteY5816"/>
              </a:cxn>
              <a:cxn ang="0">
                <a:pos x="connsiteX5817" y="connsiteY5817"/>
              </a:cxn>
              <a:cxn ang="0">
                <a:pos x="connsiteX5818" y="connsiteY5818"/>
              </a:cxn>
              <a:cxn ang="0">
                <a:pos x="connsiteX5819" y="connsiteY5819"/>
              </a:cxn>
              <a:cxn ang="0">
                <a:pos x="connsiteX5820" y="connsiteY5820"/>
              </a:cxn>
              <a:cxn ang="0">
                <a:pos x="connsiteX5821" y="connsiteY5821"/>
              </a:cxn>
              <a:cxn ang="0">
                <a:pos x="connsiteX5822" y="connsiteY5822"/>
              </a:cxn>
              <a:cxn ang="0">
                <a:pos x="connsiteX5823" y="connsiteY5823"/>
              </a:cxn>
              <a:cxn ang="0">
                <a:pos x="connsiteX5824" y="connsiteY5824"/>
              </a:cxn>
              <a:cxn ang="0">
                <a:pos x="connsiteX5825" y="connsiteY5825"/>
              </a:cxn>
              <a:cxn ang="0">
                <a:pos x="connsiteX5826" y="connsiteY5826"/>
              </a:cxn>
              <a:cxn ang="0">
                <a:pos x="connsiteX5827" y="connsiteY5827"/>
              </a:cxn>
              <a:cxn ang="0">
                <a:pos x="connsiteX5828" y="connsiteY5828"/>
              </a:cxn>
              <a:cxn ang="0">
                <a:pos x="connsiteX5829" y="connsiteY5829"/>
              </a:cxn>
              <a:cxn ang="0">
                <a:pos x="connsiteX5830" y="connsiteY5830"/>
              </a:cxn>
              <a:cxn ang="0">
                <a:pos x="connsiteX5831" y="connsiteY5831"/>
              </a:cxn>
              <a:cxn ang="0">
                <a:pos x="connsiteX5832" y="connsiteY5832"/>
              </a:cxn>
              <a:cxn ang="0">
                <a:pos x="connsiteX5833" y="connsiteY5833"/>
              </a:cxn>
              <a:cxn ang="0">
                <a:pos x="connsiteX5834" y="connsiteY5834"/>
              </a:cxn>
              <a:cxn ang="0">
                <a:pos x="connsiteX5835" y="connsiteY5835"/>
              </a:cxn>
              <a:cxn ang="0">
                <a:pos x="connsiteX5836" y="connsiteY5836"/>
              </a:cxn>
              <a:cxn ang="0">
                <a:pos x="connsiteX5837" y="connsiteY5837"/>
              </a:cxn>
              <a:cxn ang="0">
                <a:pos x="connsiteX5838" y="connsiteY5838"/>
              </a:cxn>
              <a:cxn ang="0">
                <a:pos x="connsiteX5839" y="connsiteY5839"/>
              </a:cxn>
              <a:cxn ang="0">
                <a:pos x="connsiteX5840" y="connsiteY5840"/>
              </a:cxn>
              <a:cxn ang="0">
                <a:pos x="connsiteX5841" y="connsiteY5841"/>
              </a:cxn>
              <a:cxn ang="0">
                <a:pos x="connsiteX5842" y="connsiteY5842"/>
              </a:cxn>
              <a:cxn ang="0">
                <a:pos x="connsiteX5843" y="connsiteY5843"/>
              </a:cxn>
              <a:cxn ang="0">
                <a:pos x="connsiteX5844" y="connsiteY5844"/>
              </a:cxn>
              <a:cxn ang="0">
                <a:pos x="connsiteX5845" y="connsiteY5845"/>
              </a:cxn>
              <a:cxn ang="0">
                <a:pos x="connsiteX5846" y="connsiteY5846"/>
              </a:cxn>
              <a:cxn ang="0">
                <a:pos x="connsiteX5847" y="connsiteY5847"/>
              </a:cxn>
              <a:cxn ang="0">
                <a:pos x="connsiteX5848" y="connsiteY5848"/>
              </a:cxn>
              <a:cxn ang="0">
                <a:pos x="connsiteX5849" y="connsiteY5849"/>
              </a:cxn>
              <a:cxn ang="0">
                <a:pos x="connsiteX5850" y="connsiteY5850"/>
              </a:cxn>
              <a:cxn ang="0">
                <a:pos x="connsiteX5851" y="connsiteY5851"/>
              </a:cxn>
              <a:cxn ang="0">
                <a:pos x="connsiteX5852" y="connsiteY5852"/>
              </a:cxn>
              <a:cxn ang="0">
                <a:pos x="connsiteX5853" y="connsiteY5853"/>
              </a:cxn>
              <a:cxn ang="0">
                <a:pos x="connsiteX5854" y="connsiteY5854"/>
              </a:cxn>
              <a:cxn ang="0">
                <a:pos x="connsiteX5855" y="connsiteY5855"/>
              </a:cxn>
              <a:cxn ang="0">
                <a:pos x="connsiteX5856" y="connsiteY5856"/>
              </a:cxn>
              <a:cxn ang="0">
                <a:pos x="connsiteX5857" y="connsiteY5857"/>
              </a:cxn>
              <a:cxn ang="0">
                <a:pos x="connsiteX5858" y="connsiteY5858"/>
              </a:cxn>
              <a:cxn ang="0">
                <a:pos x="connsiteX5859" y="connsiteY5859"/>
              </a:cxn>
              <a:cxn ang="0">
                <a:pos x="connsiteX5860" y="connsiteY5860"/>
              </a:cxn>
              <a:cxn ang="0">
                <a:pos x="connsiteX5861" y="connsiteY5861"/>
              </a:cxn>
              <a:cxn ang="0">
                <a:pos x="connsiteX5862" y="connsiteY5862"/>
              </a:cxn>
              <a:cxn ang="0">
                <a:pos x="connsiteX5863" y="connsiteY5863"/>
              </a:cxn>
              <a:cxn ang="0">
                <a:pos x="connsiteX5864" y="connsiteY5864"/>
              </a:cxn>
              <a:cxn ang="0">
                <a:pos x="connsiteX5865" y="connsiteY5865"/>
              </a:cxn>
              <a:cxn ang="0">
                <a:pos x="connsiteX5866" y="connsiteY5866"/>
              </a:cxn>
              <a:cxn ang="0">
                <a:pos x="connsiteX5867" y="connsiteY5867"/>
              </a:cxn>
              <a:cxn ang="0">
                <a:pos x="connsiteX5868" y="connsiteY5868"/>
              </a:cxn>
              <a:cxn ang="0">
                <a:pos x="connsiteX5869" y="connsiteY5869"/>
              </a:cxn>
              <a:cxn ang="0">
                <a:pos x="connsiteX5870" y="connsiteY5870"/>
              </a:cxn>
              <a:cxn ang="0">
                <a:pos x="connsiteX5871" y="connsiteY5871"/>
              </a:cxn>
              <a:cxn ang="0">
                <a:pos x="connsiteX5872" y="connsiteY5872"/>
              </a:cxn>
              <a:cxn ang="0">
                <a:pos x="connsiteX5873" y="connsiteY5873"/>
              </a:cxn>
              <a:cxn ang="0">
                <a:pos x="connsiteX5874" y="connsiteY5874"/>
              </a:cxn>
              <a:cxn ang="0">
                <a:pos x="connsiteX5875" y="connsiteY5875"/>
              </a:cxn>
              <a:cxn ang="0">
                <a:pos x="connsiteX5876" y="connsiteY5876"/>
              </a:cxn>
              <a:cxn ang="0">
                <a:pos x="connsiteX5877" y="connsiteY5877"/>
              </a:cxn>
              <a:cxn ang="0">
                <a:pos x="connsiteX5878" y="connsiteY5878"/>
              </a:cxn>
              <a:cxn ang="0">
                <a:pos x="connsiteX5879" y="connsiteY5879"/>
              </a:cxn>
              <a:cxn ang="0">
                <a:pos x="connsiteX5880" y="connsiteY5880"/>
              </a:cxn>
              <a:cxn ang="0">
                <a:pos x="connsiteX5881" y="connsiteY5881"/>
              </a:cxn>
              <a:cxn ang="0">
                <a:pos x="connsiteX5882" y="connsiteY5882"/>
              </a:cxn>
              <a:cxn ang="0">
                <a:pos x="connsiteX5883" y="connsiteY5883"/>
              </a:cxn>
              <a:cxn ang="0">
                <a:pos x="connsiteX5884" y="connsiteY5884"/>
              </a:cxn>
              <a:cxn ang="0">
                <a:pos x="connsiteX5885" y="connsiteY5885"/>
              </a:cxn>
              <a:cxn ang="0">
                <a:pos x="connsiteX5886" y="connsiteY5886"/>
              </a:cxn>
              <a:cxn ang="0">
                <a:pos x="connsiteX5887" y="connsiteY5887"/>
              </a:cxn>
              <a:cxn ang="0">
                <a:pos x="connsiteX5888" y="connsiteY5888"/>
              </a:cxn>
              <a:cxn ang="0">
                <a:pos x="connsiteX5889" y="connsiteY5889"/>
              </a:cxn>
              <a:cxn ang="0">
                <a:pos x="connsiteX5890" y="connsiteY5890"/>
              </a:cxn>
              <a:cxn ang="0">
                <a:pos x="connsiteX5891" y="connsiteY5891"/>
              </a:cxn>
              <a:cxn ang="0">
                <a:pos x="connsiteX5892" y="connsiteY5892"/>
              </a:cxn>
              <a:cxn ang="0">
                <a:pos x="connsiteX5893" y="connsiteY5893"/>
              </a:cxn>
              <a:cxn ang="0">
                <a:pos x="connsiteX5894" y="connsiteY5894"/>
              </a:cxn>
              <a:cxn ang="0">
                <a:pos x="connsiteX5895" y="connsiteY5895"/>
              </a:cxn>
              <a:cxn ang="0">
                <a:pos x="connsiteX5896" y="connsiteY5896"/>
              </a:cxn>
              <a:cxn ang="0">
                <a:pos x="connsiteX5897" y="connsiteY5897"/>
              </a:cxn>
              <a:cxn ang="0">
                <a:pos x="connsiteX5898" y="connsiteY5898"/>
              </a:cxn>
              <a:cxn ang="0">
                <a:pos x="connsiteX5899" y="connsiteY5899"/>
              </a:cxn>
              <a:cxn ang="0">
                <a:pos x="connsiteX5900" y="connsiteY5900"/>
              </a:cxn>
              <a:cxn ang="0">
                <a:pos x="connsiteX5901" y="connsiteY5901"/>
              </a:cxn>
              <a:cxn ang="0">
                <a:pos x="connsiteX5902" y="connsiteY5902"/>
              </a:cxn>
              <a:cxn ang="0">
                <a:pos x="connsiteX5903" y="connsiteY5903"/>
              </a:cxn>
              <a:cxn ang="0">
                <a:pos x="connsiteX5904" y="connsiteY5904"/>
              </a:cxn>
              <a:cxn ang="0">
                <a:pos x="connsiteX5905" y="connsiteY5905"/>
              </a:cxn>
              <a:cxn ang="0">
                <a:pos x="connsiteX5906" y="connsiteY5906"/>
              </a:cxn>
              <a:cxn ang="0">
                <a:pos x="connsiteX5907" y="connsiteY5907"/>
              </a:cxn>
              <a:cxn ang="0">
                <a:pos x="connsiteX5908" y="connsiteY5908"/>
              </a:cxn>
              <a:cxn ang="0">
                <a:pos x="connsiteX5909" y="connsiteY5909"/>
              </a:cxn>
              <a:cxn ang="0">
                <a:pos x="connsiteX5910" y="connsiteY5910"/>
              </a:cxn>
              <a:cxn ang="0">
                <a:pos x="connsiteX5911" y="connsiteY5911"/>
              </a:cxn>
              <a:cxn ang="0">
                <a:pos x="connsiteX5912" y="connsiteY5912"/>
              </a:cxn>
              <a:cxn ang="0">
                <a:pos x="connsiteX5913" y="connsiteY5913"/>
              </a:cxn>
              <a:cxn ang="0">
                <a:pos x="connsiteX5914" y="connsiteY5914"/>
              </a:cxn>
              <a:cxn ang="0">
                <a:pos x="connsiteX5915" y="connsiteY5915"/>
              </a:cxn>
              <a:cxn ang="0">
                <a:pos x="connsiteX5916" y="connsiteY5916"/>
              </a:cxn>
              <a:cxn ang="0">
                <a:pos x="connsiteX5917" y="connsiteY5917"/>
              </a:cxn>
              <a:cxn ang="0">
                <a:pos x="connsiteX5918" y="connsiteY5918"/>
              </a:cxn>
              <a:cxn ang="0">
                <a:pos x="connsiteX5919" y="connsiteY5919"/>
              </a:cxn>
              <a:cxn ang="0">
                <a:pos x="connsiteX5920" y="connsiteY5920"/>
              </a:cxn>
              <a:cxn ang="0">
                <a:pos x="connsiteX5921" y="connsiteY5921"/>
              </a:cxn>
              <a:cxn ang="0">
                <a:pos x="connsiteX5922" y="connsiteY5922"/>
              </a:cxn>
              <a:cxn ang="0">
                <a:pos x="connsiteX5923" y="connsiteY5923"/>
              </a:cxn>
              <a:cxn ang="0">
                <a:pos x="connsiteX5924" y="connsiteY5924"/>
              </a:cxn>
              <a:cxn ang="0">
                <a:pos x="connsiteX5925" y="connsiteY5925"/>
              </a:cxn>
              <a:cxn ang="0">
                <a:pos x="connsiteX5926" y="connsiteY5926"/>
              </a:cxn>
              <a:cxn ang="0">
                <a:pos x="connsiteX5927" y="connsiteY5927"/>
              </a:cxn>
              <a:cxn ang="0">
                <a:pos x="connsiteX5928" y="connsiteY5928"/>
              </a:cxn>
              <a:cxn ang="0">
                <a:pos x="connsiteX5929" y="connsiteY5929"/>
              </a:cxn>
              <a:cxn ang="0">
                <a:pos x="connsiteX5930" y="connsiteY5930"/>
              </a:cxn>
              <a:cxn ang="0">
                <a:pos x="connsiteX5931" y="connsiteY5931"/>
              </a:cxn>
              <a:cxn ang="0">
                <a:pos x="connsiteX5932" y="connsiteY5932"/>
              </a:cxn>
              <a:cxn ang="0">
                <a:pos x="connsiteX5933" y="connsiteY5933"/>
              </a:cxn>
              <a:cxn ang="0">
                <a:pos x="connsiteX5934" y="connsiteY5934"/>
              </a:cxn>
              <a:cxn ang="0">
                <a:pos x="connsiteX5935" y="connsiteY5935"/>
              </a:cxn>
              <a:cxn ang="0">
                <a:pos x="connsiteX5936" y="connsiteY5936"/>
              </a:cxn>
              <a:cxn ang="0">
                <a:pos x="connsiteX5937" y="connsiteY5937"/>
              </a:cxn>
              <a:cxn ang="0">
                <a:pos x="connsiteX5938" y="connsiteY5938"/>
              </a:cxn>
              <a:cxn ang="0">
                <a:pos x="connsiteX5939" y="connsiteY5939"/>
              </a:cxn>
              <a:cxn ang="0">
                <a:pos x="connsiteX5940" y="connsiteY5940"/>
              </a:cxn>
              <a:cxn ang="0">
                <a:pos x="connsiteX5941" y="connsiteY5941"/>
              </a:cxn>
              <a:cxn ang="0">
                <a:pos x="connsiteX5942" y="connsiteY5942"/>
              </a:cxn>
              <a:cxn ang="0">
                <a:pos x="connsiteX5943" y="connsiteY5943"/>
              </a:cxn>
              <a:cxn ang="0">
                <a:pos x="connsiteX5944" y="connsiteY5944"/>
              </a:cxn>
              <a:cxn ang="0">
                <a:pos x="connsiteX5945" y="connsiteY5945"/>
              </a:cxn>
              <a:cxn ang="0">
                <a:pos x="connsiteX5946" y="connsiteY5946"/>
              </a:cxn>
              <a:cxn ang="0">
                <a:pos x="connsiteX5947" y="connsiteY5947"/>
              </a:cxn>
              <a:cxn ang="0">
                <a:pos x="connsiteX5948" y="connsiteY5948"/>
              </a:cxn>
              <a:cxn ang="0">
                <a:pos x="connsiteX5949" y="connsiteY5949"/>
              </a:cxn>
              <a:cxn ang="0">
                <a:pos x="connsiteX5950" y="connsiteY5950"/>
              </a:cxn>
              <a:cxn ang="0">
                <a:pos x="connsiteX5951" y="connsiteY5951"/>
              </a:cxn>
              <a:cxn ang="0">
                <a:pos x="connsiteX5952" y="connsiteY5952"/>
              </a:cxn>
              <a:cxn ang="0">
                <a:pos x="connsiteX5953" y="connsiteY5953"/>
              </a:cxn>
              <a:cxn ang="0">
                <a:pos x="connsiteX5954" y="connsiteY5954"/>
              </a:cxn>
              <a:cxn ang="0">
                <a:pos x="connsiteX5955" y="connsiteY5955"/>
              </a:cxn>
              <a:cxn ang="0">
                <a:pos x="connsiteX5956" y="connsiteY5956"/>
              </a:cxn>
              <a:cxn ang="0">
                <a:pos x="connsiteX5957" y="connsiteY5957"/>
              </a:cxn>
              <a:cxn ang="0">
                <a:pos x="connsiteX5958" y="connsiteY5958"/>
              </a:cxn>
              <a:cxn ang="0">
                <a:pos x="connsiteX5959" y="connsiteY5959"/>
              </a:cxn>
              <a:cxn ang="0">
                <a:pos x="connsiteX5960" y="connsiteY5960"/>
              </a:cxn>
              <a:cxn ang="0">
                <a:pos x="connsiteX5961" y="connsiteY5961"/>
              </a:cxn>
              <a:cxn ang="0">
                <a:pos x="connsiteX5962" y="connsiteY5962"/>
              </a:cxn>
              <a:cxn ang="0">
                <a:pos x="connsiteX5963" y="connsiteY5963"/>
              </a:cxn>
              <a:cxn ang="0">
                <a:pos x="connsiteX5964" y="connsiteY5964"/>
              </a:cxn>
              <a:cxn ang="0">
                <a:pos x="connsiteX5965" y="connsiteY5965"/>
              </a:cxn>
              <a:cxn ang="0">
                <a:pos x="connsiteX5966" y="connsiteY5966"/>
              </a:cxn>
              <a:cxn ang="0">
                <a:pos x="connsiteX5967" y="connsiteY5967"/>
              </a:cxn>
              <a:cxn ang="0">
                <a:pos x="connsiteX5968" y="connsiteY5968"/>
              </a:cxn>
              <a:cxn ang="0">
                <a:pos x="connsiteX5969" y="connsiteY5969"/>
              </a:cxn>
              <a:cxn ang="0">
                <a:pos x="connsiteX5970" y="connsiteY5970"/>
              </a:cxn>
              <a:cxn ang="0">
                <a:pos x="connsiteX5971" y="connsiteY5971"/>
              </a:cxn>
              <a:cxn ang="0">
                <a:pos x="connsiteX5972" y="connsiteY5972"/>
              </a:cxn>
              <a:cxn ang="0">
                <a:pos x="connsiteX5973" y="connsiteY5973"/>
              </a:cxn>
              <a:cxn ang="0">
                <a:pos x="connsiteX5974" y="connsiteY5974"/>
              </a:cxn>
              <a:cxn ang="0">
                <a:pos x="connsiteX5975" y="connsiteY5975"/>
              </a:cxn>
              <a:cxn ang="0">
                <a:pos x="connsiteX5976" y="connsiteY5976"/>
              </a:cxn>
              <a:cxn ang="0">
                <a:pos x="connsiteX5977" y="connsiteY5977"/>
              </a:cxn>
              <a:cxn ang="0">
                <a:pos x="connsiteX5978" y="connsiteY5978"/>
              </a:cxn>
              <a:cxn ang="0">
                <a:pos x="connsiteX5979" y="connsiteY5979"/>
              </a:cxn>
              <a:cxn ang="0">
                <a:pos x="connsiteX5980" y="connsiteY5980"/>
              </a:cxn>
              <a:cxn ang="0">
                <a:pos x="connsiteX5981" y="connsiteY5981"/>
              </a:cxn>
              <a:cxn ang="0">
                <a:pos x="connsiteX5982" y="connsiteY5982"/>
              </a:cxn>
              <a:cxn ang="0">
                <a:pos x="connsiteX5983" y="connsiteY5983"/>
              </a:cxn>
              <a:cxn ang="0">
                <a:pos x="connsiteX5984" y="connsiteY5984"/>
              </a:cxn>
              <a:cxn ang="0">
                <a:pos x="connsiteX5985" y="connsiteY5985"/>
              </a:cxn>
              <a:cxn ang="0">
                <a:pos x="connsiteX5986" y="connsiteY5986"/>
              </a:cxn>
              <a:cxn ang="0">
                <a:pos x="connsiteX5987" y="connsiteY5987"/>
              </a:cxn>
              <a:cxn ang="0">
                <a:pos x="connsiteX5988" y="connsiteY5988"/>
              </a:cxn>
              <a:cxn ang="0">
                <a:pos x="connsiteX5989" y="connsiteY5989"/>
              </a:cxn>
              <a:cxn ang="0">
                <a:pos x="connsiteX5990" y="connsiteY5990"/>
              </a:cxn>
              <a:cxn ang="0">
                <a:pos x="connsiteX5991" y="connsiteY5991"/>
              </a:cxn>
              <a:cxn ang="0">
                <a:pos x="connsiteX5992" y="connsiteY5992"/>
              </a:cxn>
              <a:cxn ang="0">
                <a:pos x="connsiteX5993" y="connsiteY5993"/>
              </a:cxn>
              <a:cxn ang="0">
                <a:pos x="connsiteX5994" y="connsiteY5994"/>
              </a:cxn>
              <a:cxn ang="0">
                <a:pos x="connsiteX5995" y="connsiteY5995"/>
              </a:cxn>
              <a:cxn ang="0">
                <a:pos x="connsiteX5996" y="connsiteY5996"/>
              </a:cxn>
              <a:cxn ang="0">
                <a:pos x="connsiteX5997" y="connsiteY5997"/>
              </a:cxn>
              <a:cxn ang="0">
                <a:pos x="connsiteX5998" y="connsiteY5998"/>
              </a:cxn>
              <a:cxn ang="0">
                <a:pos x="connsiteX5999" y="connsiteY5999"/>
              </a:cxn>
              <a:cxn ang="0">
                <a:pos x="connsiteX6000" y="connsiteY6000"/>
              </a:cxn>
              <a:cxn ang="0">
                <a:pos x="connsiteX6001" y="connsiteY6001"/>
              </a:cxn>
              <a:cxn ang="0">
                <a:pos x="connsiteX6002" y="connsiteY6002"/>
              </a:cxn>
              <a:cxn ang="0">
                <a:pos x="connsiteX6003" y="connsiteY6003"/>
              </a:cxn>
              <a:cxn ang="0">
                <a:pos x="connsiteX6004" y="connsiteY6004"/>
              </a:cxn>
              <a:cxn ang="0">
                <a:pos x="connsiteX6005" y="connsiteY6005"/>
              </a:cxn>
              <a:cxn ang="0">
                <a:pos x="connsiteX6006" y="connsiteY6006"/>
              </a:cxn>
              <a:cxn ang="0">
                <a:pos x="connsiteX6007" y="connsiteY6007"/>
              </a:cxn>
              <a:cxn ang="0">
                <a:pos x="connsiteX6008" y="connsiteY6008"/>
              </a:cxn>
              <a:cxn ang="0">
                <a:pos x="connsiteX6009" y="connsiteY6009"/>
              </a:cxn>
              <a:cxn ang="0">
                <a:pos x="connsiteX6010" y="connsiteY6010"/>
              </a:cxn>
              <a:cxn ang="0">
                <a:pos x="connsiteX6011" y="connsiteY6011"/>
              </a:cxn>
              <a:cxn ang="0">
                <a:pos x="connsiteX6012" y="connsiteY6012"/>
              </a:cxn>
              <a:cxn ang="0">
                <a:pos x="connsiteX6013" y="connsiteY6013"/>
              </a:cxn>
              <a:cxn ang="0">
                <a:pos x="connsiteX6014" y="connsiteY6014"/>
              </a:cxn>
              <a:cxn ang="0">
                <a:pos x="connsiteX6015" y="connsiteY6015"/>
              </a:cxn>
              <a:cxn ang="0">
                <a:pos x="connsiteX6016" y="connsiteY6016"/>
              </a:cxn>
              <a:cxn ang="0">
                <a:pos x="connsiteX6017" y="connsiteY6017"/>
              </a:cxn>
              <a:cxn ang="0">
                <a:pos x="connsiteX6018" y="connsiteY6018"/>
              </a:cxn>
              <a:cxn ang="0">
                <a:pos x="connsiteX6019" y="connsiteY6019"/>
              </a:cxn>
              <a:cxn ang="0">
                <a:pos x="connsiteX6020" y="connsiteY6020"/>
              </a:cxn>
              <a:cxn ang="0">
                <a:pos x="connsiteX6021" y="connsiteY6021"/>
              </a:cxn>
              <a:cxn ang="0">
                <a:pos x="connsiteX6022" y="connsiteY6022"/>
              </a:cxn>
              <a:cxn ang="0">
                <a:pos x="connsiteX6023" y="connsiteY6023"/>
              </a:cxn>
              <a:cxn ang="0">
                <a:pos x="connsiteX6024" y="connsiteY6024"/>
              </a:cxn>
              <a:cxn ang="0">
                <a:pos x="connsiteX6025" y="connsiteY6025"/>
              </a:cxn>
              <a:cxn ang="0">
                <a:pos x="connsiteX6026" y="connsiteY6026"/>
              </a:cxn>
              <a:cxn ang="0">
                <a:pos x="connsiteX6027" y="connsiteY6027"/>
              </a:cxn>
              <a:cxn ang="0">
                <a:pos x="connsiteX6028" y="connsiteY6028"/>
              </a:cxn>
              <a:cxn ang="0">
                <a:pos x="connsiteX6029" y="connsiteY6029"/>
              </a:cxn>
              <a:cxn ang="0">
                <a:pos x="connsiteX6030" y="connsiteY6030"/>
              </a:cxn>
              <a:cxn ang="0">
                <a:pos x="connsiteX6031" y="connsiteY6031"/>
              </a:cxn>
              <a:cxn ang="0">
                <a:pos x="connsiteX6032" y="connsiteY6032"/>
              </a:cxn>
              <a:cxn ang="0">
                <a:pos x="connsiteX6033" y="connsiteY6033"/>
              </a:cxn>
              <a:cxn ang="0">
                <a:pos x="connsiteX6034" y="connsiteY6034"/>
              </a:cxn>
              <a:cxn ang="0">
                <a:pos x="connsiteX6035" y="connsiteY6035"/>
              </a:cxn>
              <a:cxn ang="0">
                <a:pos x="connsiteX6036" y="connsiteY6036"/>
              </a:cxn>
              <a:cxn ang="0">
                <a:pos x="connsiteX6037" y="connsiteY6037"/>
              </a:cxn>
              <a:cxn ang="0">
                <a:pos x="connsiteX6038" y="connsiteY6038"/>
              </a:cxn>
              <a:cxn ang="0">
                <a:pos x="connsiteX6039" y="connsiteY6039"/>
              </a:cxn>
              <a:cxn ang="0">
                <a:pos x="connsiteX6040" y="connsiteY6040"/>
              </a:cxn>
              <a:cxn ang="0">
                <a:pos x="connsiteX6041" y="connsiteY6041"/>
              </a:cxn>
              <a:cxn ang="0">
                <a:pos x="connsiteX6042" y="connsiteY6042"/>
              </a:cxn>
              <a:cxn ang="0">
                <a:pos x="connsiteX6043" y="connsiteY6043"/>
              </a:cxn>
              <a:cxn ang="0">
                <a:pos x="connsiteX6044" y="connsiteY6044"/>
              </a:cxn>
              <a:cxn ang="0">
                <a:pos x="connsiteX6045" y="connsiteY6045"/>
              </a:cxn>
              <a:cxn ang="0">
                <a:pos x="connsiteX6046" y="connsiteY6046"/>
              </a:cxn>
              <a:cxn ang="0">
                <a:pos x="connsiteX6047" y="connsiteY6047"/>
              </a:cxn>
              <a:cxn ang="0">
                <a:pos x="connsiteX6048" y="connsiteY6048"/>
              </a:cxn>
              <a:cxn ang="0">
                <a:pos x="connsiteX6049" y="connsiteY6049"/>
              </a:cxn>
              <a:cxn ang="0">
                <a:pos x="connsiteX6050" y="connsiteY6050"/>
              </a:cxn>
              <a:cxn ang="0">
                <a:pos x="connsiteX6051" y="connsiteY6051"/>
              </a:cxn>
              <a:cxn ang="0">
                <a:pos x="connsiteX6052" y="connsiteY6052"/>
              </a:cxn>
              <a:cxn ang="0">
                <a:pos x="connsiteX6053" y="connsiteY6053"/>
              </a:cxn>
              <a:cxn ang="0">
                <a:pos x="connsiteX6054" y="connsiteY6054"/>
              </a:cxn>
              <a:cxn ang="0">
                <a:pos x="connsiteX6055" y="connsiteY6055"/>
              </a:cxn>
              <a:cxn ang="0">
                <a:pos x="connsiteX6056" y="connsiteY6056"/>
              </a:cxn>
              <a:cxn ang="0">
                <a:pos x="connsiteX6057" y="connsiteY6057"/>
              </a:cxn>
              <a:cxn ang="0">
                <a:pos x="connsiteX6058" y="connsiteY6058"/>
              </a:cxn>
              <a:cxn ang="0">
                <a:pos x="connsiteX6059" y="connsiteY6059"/>
              </a:cxn>
              <a:cxn ang="0">
                <a:pos x="connsiteX6060" y="connsiteY6060"/>
              </a:cxn>
              <a:cxn ang="0">
                <a:pos x="connsiteX6061" y="connsiteY6061"/>
              </a:cxn>
              <a:cxn ang="0">
                <a:pos x="connsiteX6062" y="connsiteY6062"/>
              </a:cxn>
              <a:cxn ang="0">
                <a:pos x="connsiteX6063" y="connsiteY6063"/>
              </a:cxn>
              <a:cxn ang="0">
                <a:pos x="connsiteX6064" y="connsiteY6064"/>
              </a:cxn>
              <a:cxn ang="0">
                <a:pos x="connsiteX6065" y="connsiteY6065"/>
              </a:cxn>
              <a:cxn ang="0">
                <a:pos x="connsiteX6066" y="connsiteY6066"/>
              </a:cxn>
              <a:cxn ang="0">
                <a:pos x="connsiteX6067" y="connsiteY6067"/>
              </a:cxn>
              <a:cxn ang="0">
                <a:pos x="connsiteX6068" y="connsiteY6068"/>
              </a:cxn>
              <a:cxn ang="0">
                <a:pos x="connsiteX6069" y="connsiteY6069"/>
              </a:cxn>
              <a:cxn ang="0">
                <a:pos x="connsiteX6070" y="connsiteY6070"/>
              </a:cxn>
              <a:cxn ang="0">
                <a:pos x="connsiteX6071" y="connsiteY6071"/>
              </a:cxn>
              <a:cxn ang="0">
                <a:pos x="connsiteX6072" y="connsiteY6072"/>
              </a:cxn>
              <a:cxn ang="0">
                <a:pos x="connsiteX6073" y="connsiteY6073"/>
              </a:cxn>
              <a:cxn ang="0">
                <a:pos x="connsiteX6074" y="connsiteY6074"/>
              </a:cxn>
              <a:cxn ang="0">
                <a:pos x="connsiteX6075" y="connsiteY6075"/>
              </a:cxn>
              <a:cxn ang="0">
                <a:pos x="connsiteX6076" y="connsiteY6076"/>
              </a:cxn>
              <a:cxn ang="0">
                <a:pos x="connsiteX6077" y="connsiteY6077"/>
              </a:cxn>
              <a:cxn ang="0">
                <a:pos x="connsiteX6078" y="connsiteY6078"/>
              </a:cxn>
              <a:cxn ang="0">
                <a:pos x="connsiteX6079" y="connsiteY6079"/>
              </a:cxn>
              <a:cxn ang="0">
                <a:pos x="connsiteX6080" y="connsiteY6080"/>
              </a:cxn>
              <a:cxn ang="0">
                <a:pos x="connsiteX6081" y="connsiteY6081"/>
              </a:cxn>
              <a:cxn ang="0">
                <a:pos x="connsiteX6082" y="connsiteY6082"/>
              </a:cxn>
              <a:cxn ang="0">
                <a:pos x="connsiteX6083" y="connsiteY6083"/>
              </a:cxn>
              <a:cxn ang="0">
                <a:pos x="connsiteX6084" y="connsiteY6084"/>
              </a:cxn>
              <a:cxn ang="0">
                <a:pos x="connsiteX6085" y="connsiteY6085"/>
              </a:cxn>
              <a:cxn ang="0">
                <a:pos x="connsiteX6086" y="connsiteY6086"/>
              </a:cxn>
              <a:cxn ang="0">
                <a:pos x="connsiteX6087" y="connsiteY6087"/>
              </a:cxn>
              <a:cxn ang="0">
                <a:pos x="connsiteX6088" y="connsiteY6088"/>
              </a:cxn>
              <a:cxn ang="0">
                <a:pos x="connsiteX6089" y="connsiteY6089"/>
              </a:cxn>
              <a:cxn ang="0">
                <a:pos x="connsiteX6090" y="connsiteY6090"/>
              </a:cxn>
              <a:cxn ang="0">
                <a:pos x="connsiteX6091" y="connsiteY6091"/>
              </a:cxn>
              <a:cxn ang="0">
                <a:pos x="connsiteX6092" y="connsiteY6092"/>
              </a:cxn>
              <a:cxn ang="0">
                <a:pos x="connsiteX6093" y="connsiteY6093"/>
              </a:cxn>
              <a:cxn ang="0">
                <a:pos x="connsiteX6094" y="connsiteY6094"/>
              </a:cxn>
              <a:cxn ang="0">
                <a:pos x="connsiteX6095" y="connsiteY6095"/>
              </a:cxn>
              <a:cxn ang="0">
                <a:pos x="connsiteX6096" y="connsiteY6096"/>
              </a:cxn>
              <a:cxn ang="0">
                <a:pos x="connsiteX6097" y="connsiteY6097"/>
              </a:cxn>
              <a:cxn ang="0">
                <a:pos x="connsiteX6098" y="connsiteY6098"/>
              </a:cxn>
              <a:cxn ang="0">
                <a:pos x="connsiteX6099" y="connsiteY6099"/>
              </a:cxn>
              <a:cxn ang="0">
                <a:pos x="connsiteX6100" y="connsiteY6100"/>
              </a:cxn>
              <a:cxn ang="0">
                <a:pos x="connsiteX6101" y="connsiteY6101"/>
              </a:cxn>
              <a:cxn ang="0">
                <a:pos x="connsiteX6102" y="connsiteY6102"/>
              </a:cxn>
              <a:cxn ang="0">
                <a:pos x="connsiteX6103" y="connsiteY6103"/>
              </a:cxn>
              <a:cxn ang="0">
                <a:pos x="connsiteX6104" y="connsiteY6104"/>
              </a:cxn>
              <a:cxn ang="0">
                <a:pos x="connsiteX6105" y="connsiteY6105"/>
              </a:cxn>
              <a:cxn ang="0">
                <a:pos x="connsiteX6106" y="connsiteY6106"/>
              </a:cxn>
              <a:cxn ang="0">
                <a:pos x="connsiteX6107" y="connsiteY6107"/>
              </a:cxn>
              <a:cxn ang="0">
                <a:pos x="connsiteX6108" y="connsiteY6108"/>
              </a:cxn>
              <a:cxn ang="0">
                <a:pos x="connsiteX6109" y="connsiteY6109"/>
              </a:cxn>
              <a:cxn ang="0">
                <a:pos x="connsiteX6110" y="connsiteY6110"/>
              </a:cxn>
              <a:cxn ang="0">
                <a:pos x="connsiteX6111" y="connsiteY6111"/>
              </a:cxn>
              <a:cxn ang="0">
                <a:pos x="connsiteX6112" y="connsiteY6112"/>
              </a:cxn>
              <a:cxn ang="0">
                <a:pos x="connsiteX6113" y="connsiteY6113"/>
              </a:cxn>
              <a:cxn ang="0">
                <a:pos x="connsiteX6114" y="connsiteY6114"/>
              </a:cxn>
              <a:cxn ang="0">
                <a:pos x="connsiteX6115" y="connsiteY6115"/>
              </a:cxn>
              <a:cxn ang="0">
                <a:pos x="connsiteX6116" y="connsiteY6116"/>
              </a:cxn>
              <a:cxn ang="0">
                <a:pos x="connsiteX6117" y="connsiteY6117"/>
              </a:cxn>
              <a:cxn ang="0">
                <a:pos x="connsiteX6118" y="connsiteY6118"/>
              </a:cxn>
              <a:cxn ang="0">
                <a:pos x="connsiteX6119" y="connsiteY6119"/>
              </a:cxn>
              <a:cxn ang="0">
                <a:pos x="connsiteX6120" y="connsiteY6120"/>
              </a:cxn>
              <a:cxn ang="0">
                <a:pos x="connsiteX6121" y="connsiteY6121"/>
              </a:cxn>
              <a:cxn ang="0">
                <a:pos x="connsiteX6122" y="connsiteY6122"/>
              </a:cxn>
              <a:cxn ang="0">
                <a:pos x="connsiteX6123" y="connsiteY6123"/>
              </a:cxn>
              <a:cxn ang="0">
                <a:pos x="connsiteX6124" y="connsiteY6124"/>
              </a:cxn>
              <a:cxn ang="0">
                <a:pos x="connsiteX6125" y="connsiteY6125"/>
              </a:cxn>
              <a:cxn ang="0">
                <a:pos x="connsiteX6126" y="connsiteY6126"/>
              </a:cxn>
              <a:cxn ang="0">
                <a:pos x="connsiteX6127" y="connsiteY6127"/>
              </a:cxn>
              <a:cxn ang="0">
                <a:pos x="connsiteX6128" y="connsiteY6128"/>
              </a:cxn>
              <a:cxn ang="0">
                <a:pos x="connsiteX6129" y="connsiteY6129"/>
              </a:cxn>
              <a:cxn ang="0">
                <a:pos x="connsiteX6130" y="connsiteY6130"/>
              </a:cxn>
              <a:cxn ang="0">
                <a:pos x="connsiteX6131" y="connsiteY6131"/>
              </a:cxn>
              <a:cxn ang="0">
                <a:pos x="connsiteX6132" y="connsiteY6132"/>
              </a:cxn>
              <a:cxn ang="0">
                <a:pos x="connsiteX6133" y="connsiteY6133"/>
              </a:cxn>
              <a:cxn ang="0">
                <a:pos x="connsiteX6134" y="connsiteY6134"/>
              </a:cxn>
              <a:cxn ang="0">
                <a:pos x="connsiteX6135" y="connsiteY6135"/>
              </a:cxn>
              <a:cxn ang="0">
                <a:pos x="connsiteX6136" y="connsiteY6136"/>
              </a:cxn>
              <a:cxn ang="0">
                <a:pos x="connsiteX6137" y="connsiteY6137"/>
              </a:cxn>
              <a:cxn ang="0">
                <a:pos x="connsiteX6138" y="connsiteY6138"/>
              </a:cxn>
              <a:cxn ang="0">
                <a:pos x="connsiteX6139" y="connsiteY6139"/>
              </a:cxn>
              <a:cxn ang="0">
                <a:pos x="connsiteX6140" y="connsiteY6140"/>
              </a:cxn>
              <a:cxn ang="0">
                <a:pos x="connsiteX6141" y="connsiteY6141"/>
              </a:cxn>
              <a:cxn ang="0">
                <a:pos x="connsiteX6142" y="connsiteY6142"/>
              </a:cxn>
              <a:cxn ang="0">
                <a:pos x="connsiteX6143" y="connsiteY6143"/>
              </a:cxn>
              <a:cxn ang="0">
                <a:pos x="connsiteX6144" y="connsiteY6144"/>
              </a:cxn>
              <a:cxn ang="0">
                <a:pos x="connsiteX6145" y="connsiteY6145"/>
              </a:cxn>
              <a:cxn ang="0">
                <a:pos x="connsiteX6146" y="connsiteY6146"/>
              </a:cxn>
              <a:cxn ang="0">
                <a:pos x="connsiteX6147" y="connsiteY6147"/>
              </a:cxn>
              <a:cxn ang="0">
                <a:pos x="connsiteX6148" y="connsiteY6148"/>
              </a:cxn>
              <a:cxn ang="0">
                <a:pos x="connsiteX6149" y="connsiteY6149"/>
              </a:cxn>
              <a:cxn ang="0">
                <a:pos x="connsiteX6150" y="connsiteY6150"/>
              </a:cxn>
              <a:cxn ang="0">
                <a:pos x="connsiteX6151" y="connsiteY6151"/>
              </a:cxn>
              <a:cxn ang="0">
                <a:pos x="connsiteX6152" y="connsiteY6152"/>
              </a:cxn>
              <a:cxn ang="0">
                <a:pos x="connsiteX6153" y="connsiteY6153"/>
              </a:cxn>
              <a:cxn ang="0">
                <a:pos x="connsiteX6154" y="connsiteY6154"/>
              </a:cxn>
              <a:cxn ang="0">
                <a:pos x="connsiteX6155" y="connsiteY6155"/>
              </a:cxn>
              <a:cxn ang="0">
                <a:pos x="connsiteX6156" y="connsiteY6156"/>
              </a:cxn>
              <a:cxn ang="0">
                <a:pos x="connsiteX6157" y="connsiteY6157"/>
              </a:cxn>
              <a:cxn ang="0">
                <a:pos x="connsiteX6158" y="connsiteY6158"/>
              </a:cxn>
              <a:cxn ang="0">
                <a:pos x="connsiteX6159" y="connsiteY6159"/>
              </a:cxn>
              <a:cxn ang="0">
                <a:pos x="connsiteX6160" y="connsiteY6160"/>
              </a:cxn>
              <a:cxn ang="0">
                <a:pos x="connsiteX6161" y="connsiteY6161"/>
              </a:cxn>
              <a:cxn ang="0">
                <a:pos x="connsiteX6162" y="connsiteY6162"/>
              </a:cxn>
              <a:cxn ang="0">
                <a:pos x="connsiteX6163" y="connsiteY6163"/>
              </a:cxn>
              <a:cxn ang="0">
                <a:pos x="connsiteX6164" y="connsiteY6164"/>
              </a:cxn>
              <a:cxn ang="0">
                <a:pos x="connsiteX6165" y="connsiteY6165"/>
              </a:cxn>
              <a:cxn ang="0">
                <a:pos x="connsiteX6166" y="connsiteY6166"/>
              </a:cxn>
              <a:cxn ang="0">
                <a:pos x="connsiteX6167" y="connsiteY6167"/>
              </a:cxn>
              <a:cxn ang="0">
                <a:pos x="connsiteX6168" y="connsiteY6168"/>
              </a:cxn>
              <a:cxn ang="0">
                <a:pos x="connsiteX6169" y="connsiteY6169"/>
              </a:cxn>
              <a:cxn ang="0">
                <a:pos x="connsiteX6170" y="connsiteY6170"/>
              </a:cxn>
              <a:cxn ang="0">
                <a:pos x="connsiteX6171" y="connsiteY6171"/>
              </a:cxn>
              <a:cxn ang="0">
                <a:pos x="connsiteX6172" y="connsiteY6172"/>
              </a:cxn>
              <a:cxn ang="0">
                <a:pos x="connsiteX6173" y="connsiteY6173"/>
              </a:cxn>
              <a:cxn ang="0">
                <a:pos x="connsiteX6174" y="connsiteY6174"/>
              </a:cxn>
              <a:cxn ang="0">
                <a:pos x="connsiteX6175" y="connsiteY6175"/>
              </a:cxn>
              <a:cxn ang="0">
                <a:pos x="connsiteX6176" y="connsiteY6176"/>
              </a:cxn>
              <a:cxn ang="0">
                <a:pos x="connsiteX6177" y="connsiteY6177"/>
              </a:cxn>
              <a:cxn ang="0">
                <a:pos x="connsiteX6178" y="connsiteY6178"/>
              </a:cxn>
              <a:cxn ang="0">
                <a:pos x="connsiteX6179" y="connsiteY6179"/>
              </a:cxn>
              <a:cxn ang="0">
                <a:pos x="connsiteX6180" y="connsiteY6180"/>
              </a:cxn>
              <a:cxn ang="0">
                <a:pos x="connsiteX6181" y="connsiteY6181"/>
              </a:cxn>
              <a:cxn ang="0">
                <a:pos x="connsiteX6182" y="connsiteY6182"/>
              </a:cxn>
              <a:cxn ang="0">
                <a:pos x="connsiteX6183" y="connsiteY6183"/>
              </a:cxn>
              <a:cxn ang="0">
                <a:pos x="connsiteX6184" y="connsiteY6184"/>
              </a:cxn>
              <a:cxn ang="0">
                <a:pos x="connsiteX6185" y="connsiteY6185"/>
              </a:cxn>
              <a:cxn ang="0">
                <a:pos x="connsiteX6186" y="connsiteY6186"/>
              </a:cxn>
              <a:cxn ang="0">
                <a:pos x="connsiteX6187" y="connsiteY6187"/>
              </a:cxn>
              <a:cxn ang="0">
                <a:pos x="connsiteX6188" y="connsiteY6188"/>
              </a:cxn>
              <a:cxn ang="0">
                <a:pos x="connsiteX6189" y="connsiteY6189"/>
              </a:cxn>
              <a:cxn ang="0">
                <a:pos x="connsiteX6190" y="connsiteY6190"/>
              </a:cxn>
              <a:cxn ang="0">
                <a:pos x="connsiteX6191" y="connsiteY6191"/>
              </a:cxn>
              <a:cxn ang="0">
                <a:pos x="connsiteX6192" y="connsiteY6192"/>
              </a:cxn>
              <a:cxn ang="0">
                <a:pos x="connsiteX6193" y="connsiteY6193"/>
              </a:cxn>
              <a:cxn ang="0">
                <a:pos x="connsiteX6194" y="connsiteY6194"/>
              </a:cxn>
              <a:cxn ang="0">
                <a:pos x="connsiteX6195" y="connsiteY6195"/>
              </a:cxn>
              <a:cxn ang="0">
                <a:pos x="connsiteX6196" y="connsiteY6196"/>
              </a:cxn>
              <a:cxn ang="0">
                <a:pos x="connsiteX6197" y="connsiteY6197"/>
              </a:cxn>
              <a:cxn ang="0">
                <a:pos x="connsiteX6198" y="connsiteY6198"/>
              </a:cxn>
              <a:cxn ang="0">
                <a:pos x="connsiteX6199" y="connsiteY6199"/>
              </a:cxn>
              <a:cxn ang="0">
                <a:pos x="connsiteX6200" y="connsiteY6200"/>
              </a:cxn>
              <a:cxn ang="0">
                <a:pos x="connsiteX6201" y="connsiteY6201"/>
              </a:cxn>
              <a:cxn ang="0">
                <a:pos x="connsiteX6202" y="connsiteY6202"/>
              </a:cxn>
              <a:cxn ang="0">
                <a:pos x="connsiteX6203" y="connsiteY6203"/>
              </a:cxn>
              <a:cxn ang="0">
                <a:pos x="connsiteX6204" y="connsiteY6204"/>
              </a:cxn>
              <a:cxn ang="0">
                <a:pos x="connsiteX6205" y="connsiteY6205"/>
              </a:cxn>
              <a:cxn ang="0">
                <a:pos x="connsiteX6206" y="connsiteY6206"/>
              </a:cxn>
              <a:cxn ang="0">
                <a:pos x="connsiteX6207" y="connsiteY6207"/>
              </a:cxn>
              <a:cxn ang="0">
                <a:pos x="connsiteX6208" y="connsiteY6208"/>
              </a:cxn>
              <a:cxn ang="0">
                <a:pos x="connsiteX6209" y="connsiteY6209"/>
              </a:cxn>
              <a:cxn ang="0">
                <a:pos x="connsiteX6210" y="connsiteY6210"/>
              </a:cxn>
              <a:cxn ang="0">
                <a:pos x="connsiteX6211" y="connsiteY6211"/>
              </a:cxn>
              <a:cxn ang="0">
                <a:pos x="connsiteX6212" y="connsiteY6212"/>
              </a:cxn>
              <a:cxn ang="0">
                <a:pos x="connsiteX6213" y="connsiteY6213"/>
              </a:cxn>
              <a:cxn ang="0">
                <a:pos x="connsiteX6214" y="connsiteY6214"/>
              </a:cxn>
              <a:cxn ang="0">
                <a:pos x="connsiteX6215" y="connsiteY6215"/>
              </a:cxn>
              <a:cxn ang="0">
                <a:pos x="connsiteX6216" y="connsiteY6216"/>
              </a:cxn>
              <a:cxn ang="0">
                <a:pos x="connsiteX6217" y="connsiteY6217"/>
              </a:cxn>
              <a:cxn ang="0">
                <a:pos x="connsiteX6218" y="connsiteY6218"/>
              </a:cxn>
              <a:cxn ang="0">
                <a:pos x="connsiteX6219" y="connsiteY6219"/>
              </a:cxn>
              <a:cxn ang="0">
                <a:pos x="connsiteX6220" y="connsiteY6220"/>
              </a:cxn>
              <a:cxn ang="0">
                <a:pos x="connsiteX6221" y="connsiteY6221"/>
              </a:cxn>
              <a:cxn ang="0">
                <a:pos x="connsiteX6222" y="connsiteY6222"/>
              </a:cxn>
              <a:cxn ang="0">
                <a:pos x="connsiteX6223" y="connsiteY6223"/>
              </a:cxn>
              <a:cxn ang="0">
                <a:pos x="connsiteX6224" y="connsiteY6224"/>
              </a:cxn>
              <a:cxn ang="0">
                <a:pos x="connsiteX6225" y="connsiteY6225"/>
              </a:cxn>
              <a:cxn ang="0">
                <a:pos x="connsiteX6226" y="connsiteY6226"/>
              </a:cxn>
              <a:cxn ang="0">
                <a:pos x="connsiteX6227" y="connsiteY6227"/>
              </a:cxn>
              <a:cxn ang="0">
                <a:pos x="connsiteX6228" y="connsiteY6228"/>
              </a:cxn>
              <a:cxn ang="0">
                <a:pos x="connsiteX6229" y="connsiteY6229"/>
              </a:cxn>
              <a:cxn ang="0">
                <a:pos x="connsiteX6230" y="connsiteY6230"/>
              </a:cxn>
              <a:cxn ang="0">
                <a:pos x="connsiteX6231" y="connsiteY6231"/>
              </a:cxn>
              <a:cxn ang="0">
                <a:pos x="connsiteX6232" y="connsiteY6232"/>
              </a:cxn>
              <a:cxn ang="0">
                <a:pos x="connsiteX6233" y="connsiteY6233"/>
              </a:cxn>
              <a:cxn ang="0">
                <a:pos x="connsiteX6234" y="connsiteY6234"/>
              </a:cxn>
              <a:cxn ang="0">
                <a:pos x="connsiteX6235" y="connsiteY6235"/>
              </a:cxn>
              <a:cxn ang="0">
                <a:pos x="connsiteX6236" y="connsiteY6236"/>
              </a:cxn>
              <a:cxn ang="0">
                <a:pos x="connsiteX6237" y="connsiteY6237"/>
              </a:cxn>
              <a:cxn ang="0">
                <a:pos x="connsiteX6238" y="connsiteY6238"/>
              </a:cxn>
              <a:cxn ang="0">
                <a:pos x="connsiteX6239" y="connsiteY6239"/>
              </a:cxn>
              <a:cxn ang="0">
                <a:pos x="connsiteX6240" y="connsiteY6240"/>
              </a:cxn>
              <a:cxn ang="0">
                <a:pos x="connsiteX6241" y="connsiteY6241"/>
              </a:cxn>
              <a:cxn ang="0">
                <a:pos x="connsiteX6242" y="connsiteY6242"/>
              </a:cxn>
              <a:cxn ang="0">
                <a:pos x="connsiteX6243" y="connsiteY6243"/>
              </a:cxn>
              <a:cxn ang="0">
                <a:pos x="connsiteX6244" y="connsiteY6244"/>
              </a:cxn>
              <a:cxn ang="0">
                <a:pos x="connsiteX6245" y="connsiteY6245"/>
              </a:cxn>
              <a:cxn ang="0">
                <a:pos x="connsiteX6246" y="connsiteY6246"/>
              </a:cxn>
              <a:cxn ang="0">
                <a:pos x="connsiteX6247" y="connsiteY6247"/>
              </a:cxn>
              <a:cxn ang="0">
                <a:pos x="connsiteX6248" y="connsiteY6248"/>
              </a:cxn>
              <a:cxn ang="0">
                <a:pos x="connsiteX6249" y="connsiteY6249"/>
              </a:cxn>
              <a:cxn ang="0">
                <a:pos x="connsiteX6250" y="connsiteY6250"/>
              </a:cxn>
              <a:cxn ang="0">
                <a:pos x="connsiteX6251" y="connsiteY6251"/>
              </a:cxn>
              <a:cxn ang="0">
                <a:pos x="connsiteX6252" y="connsiteY6252"/>
              </a:cxn>
              <a:cxn ang="0">
                <a:pos x="connsiteX6253" y="connsiteY6253"/>
              </a:cxn>
              <a:cxn ang="0">
                <a:pos x="connsiteX6254" y="connsiteY6254"/>
              </a:cxn>
              <a:cxn ang="0">
                <a:pos x="connsiteX6255" y="connsiteY6255"/>
              </a:cxn>
              <a:cxn ang="0">
                <a:pos x="connsiteX6256" y="connsiteY6256"/>
              </a:cxn>
              <a:cxn ang="0">
                <a:pos x="connsiteX6257" y="connsiteY6257"/>
              </a:cxn>
              <a:cxn ang="0">
                <a:pos x="connsiteX6258" y="connsiteY6258"/>
              </a:cxn>
              <a:cxn ang="0">
                <a:pos x="connsiteX6259" y="connsiteY6259"/>
              </a:cxn>
              <a:cxn ang="0">
                <a:pos x="connsiteX6260" y="connsiteY6260"/>
              </a:cxn>
              <a:cxn ang="0">
                <a:pos x="connsiteX6261" y="connsiteY6261"/>
              </a:cxn>
              <a:cxn ang="0">
                <a:pos x="connsiteX6262" y="connsiteY6262"/>
              </a:cxn>
              <a:cxn ang="0">
                <a:pos x="connsiteX6263" y="connsiteY6263"/>
              </a:cxn>
              <a:cxn ang="0">
                <a:pos x="connsiteX6264" y="connsiteY6264"/>
              </a:cxn>
              <a:cxn ang="0">
                <a:pos x="connsiteX6265" y="connsiteY6265"/>
              </a:cxn>
              <a:cxn ang="0">
                <a:pos x="connsiteX6266" y="connsiteY6266"/>
              </a:cxn>
              <a:cxn ang="0">
                <a:pos x="connsiteX6267" y="connsiteY6267"/>
              </a:cxn>
              <a:cxn ang="0">
                <a:pos x="connsiteX6268" y="connsiteY6268"/>
              </a:cxn>
              <a:cxn ang="0">
                <a:pos x="connsiteX6269" y="connsiteY6269"/>
              </a:cxn>
              <a:cxn ang="0">
                <a:pos x="connsiteX6270" y="connsiteY6270"/>
              </a:cxn>
              <a:cxn ang="0">
                <a:pos x="connsiteX6271" y="connsiteY6271"/>
              </a:cxn>
              <a:cxn ang="0">
                <a:pos x="connsiteX6272" y="connsiteY6272"/>
              </a:cxn>
              <a:cxn ang="0">
                <a:pos x="connsiteX6273" y="connsiteY6273"/>
              </a:cxn>
              <a:cxn ang="0">
                <a:pos x="connsiteX6274" y="connsiteY6274"/>
              </a:cxn>
              <a:cxn ang="0">
                <a:pos x="connsiteX6275" y="connsiteY6275"/>
              </a:cxn>
              <a:cxn ang="0">
                <a:pos x="connsiteX6276" y="connsiteY6276"/>
              </a:cxn>
              <a:cxn ang="0">
                <a:pos x="connsiteX6277" y="connsiteY6277"/>
              </a:cxn>
              <a:cxn ang="0">
                <a:pos x="connsiteX6278" y="connsiteY6278"/>
              </a:cxn>
              <a:cxn ang="0">
                <a:pos x="connsiteX6279" y="connsiteY6279"/>
              </a:cxn>
              <a:cxn ang="0">
                <a:pos x="connsiteX6280" y="connsiteY6280"/>
              </a:cxn>
              <a:cxn ang="0">
                <a:pos x="connsiteX6281" y="connsiteY6281"/>
              </a:cxn>
              <a:cxn ang="0">
                <a:pos x="connsiteX6282" y="connsiteY6282"/>
              </a:cxn>
              <a:cxn ang="0">
                <a:pos x="connsiteX6283" y="connsiteY6283"/>
              </a:cxn>
              <a:cxn ang="0">
                <a:pos x="connsiteX6284" y="connsiteY6284"/>
              </a:cxn>
              <a:cxn ang="0">
                <a:pos x="connsiteX6285" y="connsiteY6285"/>
              </a:cxn>
              <a:cxn ang="0">
                <a:pos x="connsiteX6286" y="connsiteY6286"/>
              </a:cxn>
              <a:cxn ang="0">
                <a:pos x="connsiteX6287" y="connsiteY6287"/>
              </a:cxn>
              <a:cxn ang="0">
                <a:pos x="connsiteX6288" y="connsiteY6288"/>
              </a:cxn>
              <a:cxn ang="0">
                <a:pos x="connsiteX6289" y="connsiteY6289"/>
              </a:cxn>
              <a:cxn ang="0">
                <a:pos x="connsiteX6290" y="connsiteY6290"/>
              </a:cxn>
              <a:cxn ang="0">
                <a:pos x="connsiteX6291" y="connsiteY6291"/>
              </a:cxn>
              <a:cxn ang="0">
                <a:pos x="connsiteX6292" y="connsiteY6292"/>
              </a:cxn>
              <a:cxn ang="0">
                <a:pos x="connsiteX6293" y="connsiteY6293"/>
              </a:cxn>
              <a:cxn ang="0">
                <a:pos x="connsiteX6294" y="connsiteY6294"/>
              </a:cxn>
              <a:cxn ang="0">
                <a:pos x="connsiteX6295" y="connsiteY6295"/>
              </a:cxn>
              <a:cxn ang="0">
                <a:pos x="connsiteX6296" y="connsiteY6296"/>
              </a:cxn>
              <a:cxn ang="0">
                <a:pos x="connsiteX6297" y="connsiteY6297"/>
              </a:cxn>
              <a:cxn ang="0">
                <a:pos x="connsiteX6298" y="connsiteY6298"/>
              </a:cxn>
              <a:cxn ang="0">
                <a:pos x="connsiteX6299" y="connsiteY6299"/>
              </a:cxn>
              <a:cxn ang="0">
                <a:pos x="connsiteX6300" y="connsiteY6300"/>
              </a:cxn>
              <a:cxn ang="0">
                <a:pos x="connsiteX6301" y="connsiteY6301"/>
              </a:cxn>
              <a:cxn ang="0">
                <a:pos x="connsiteX6302" y="connsiteY6302"/>
              </a:cxn>
              <a:cxn ang="0">
                <a:pos x="connsiteX6303" y="connsiteY6303"/>
              </a:cxn>
              <a:cxn ang="0">
                <a:pos x="connsiteX6304" y="connsiteY6304"/>
              </a:cxn>
              <a:cxn ang="0">
                <a:pos x="connsiteX6305" y="connsiteY6305"/>
              </a:cxn>
              <a:cxn ang="0">
                <a:pos x="connsiteX6306" y="connsiteY6306"/>
              </a:cxn>
              <a:cxn ang="0">
                <a:pos x="connsiteX6307" y="connsiteY6307"/>
              </a:cxn>
              <a:cxn ang="0">
                <a:pos x="connsiteX6308" y="connsiteY6308"/>
              </a:cxn>
              <a:cxn ang="0">
                <a:pos x="connsiteX6309" y="connsiteY6309"/>
              </a:cxn>
              <a:cxn ang="0">
                <a:pos x="connsiteX6310" y="connsiteY6310"/>
              </a:cxn>
              <a:cxn ang="0">
                <a:pos x="connsiteX6311" y="connsiteY6311"/>
              </a:cxn>
              <a:cxn ang="0">
                <a:pos x="connsiteX6312" y="connsiteY6312"/>
              </a:cxn>
              <a:cxn ang="0">
                <a:pos x="connsiteX6313" y="connsiteY6313"/>
              </a:cxn>
              <a:cxn ang="0">
                <a:pos x="connsiteX6314" y="connsiteY6314"/>
              </a:cxn>
              <a:cxn ang="0">
                <a:pos x="connsiteX6315" y="connsiteY6315"/>
              </a:cxn>
              <a:cxn ang="0">
                <a:pos x="connsiteX6316" y="connsiteY6316"/>
              </a:cxn>
              <a:cxn ang="0">
                <a:pos x="connsiteX6317" y="connsiteY6317"/>
              </a:cxn>
              <a:cxn ang="0">
                <a:pos x="connsiteX6318" y="connsiteY6318"/>
              </a:cxn>
              <a:cxn ang="0">
                <a:pos x="connsiteX6319" y="connsiteY6319"/>
              </a:cxn>
              <a:cxn ang="0">
                <a:pos x="connsiteX6320" y="connsiteY6320"/>
              </a:cxn>
              <a:cxn ang="0">
                <a:pos x="connsiteX6321" y="connsiteY6321"/>
              </a:cxn>
              <a:cxn ang="0">
                <a:pos x="connsiteX6322" y="connsiteY6322"/>
              </a:cxn>
              <a:cxn ang="0">
                <a:pos x="connsiteX6323" y="connsiteY6323"/>
              </a:cxn>
              <a:cxn ang="0">
                <a:pos x="connsiteX6324" y="connsiteY6324"/>
              </a:cxn>
              <a:cxn ang="0">
                <a:pos x="connsiteX6325" y="connsiteY6325"/>
              </a:cxn>
              <a:cxn ang="0">
                <a:pos x="connsiteX6326" y="connsiteY6326"/>
              </a:cxn>
              <a:cxn ang="0">
                <a:pos x="connsiteX6327" y="connsiteY6327"/>
              </a:cxn>
              <a:cxn ang="0">
                <a:pos x="connsiteX6328" y="connsiteY6328"/>
              </a:cxn>
              <a:cxn ang="0">
                <a:pos x="connsiteX6329" y="connsiteY6329"/>
              </a:cxn>
              <a:cxn ang="0">
                <a:pos x="connsiteX6330" y="connsiteY6330"/>
              </a:cxn>
              <a:cxn ang="0">
                <a:pos x="connsiteX6331" y="connsiteY6331"/>
              </a:cxn>
              <a:cxn ang="0">
                <a:pos x="connsiteX6332" y="connsiteY6332"/>
              </a:cxn>
              <a:cxn ang="0">
                <a:pos x="connsiteX6333" y="connsiteY6333"/>
              </a:cxn>
              <a:cxn ang="0">
                <a:pos x="connsiteX6334" y="connsiteY6334"/>
              </a:cxn>
              <a:cxn ang="0">
                <a:pos x="connsiteX6335" y="connsiteY6335"/>
              </a:cxn>
              <a:cxn ang="0">
                <a:pos x="connsiteX6336" y="connsiteY6336"/>
              </a:cxn>
              <a:cxn ang="0">
                <a:pos x="connsiteX6337" y="connsiteY6337"/>
              </a:cxn>
              <a:cxn ang="0">
                <a:pos x="connsiteX6338" y="connsiteY6338"/>
              </a:cxn>
              <a:cxn ang="0">
                <a:pos x="connsiteX6339" y="connsiteY6339"/>
              </a:cxn>
              <a:cxn ang="0">
                <a:pos x="connsiteX6340" y="connsiteY6340"/>
              </a:cxn>
              <a:cxn ang="0">
                <a:pos x="connsiteX6341" y="connsiteY6341"/>
              </a:cxn>
              <a:cxn ang="0">
                <a:pos x="connsiteX6342" y="connsiteY6342"/>
              </a:cxn>
              <a:cxn ang="0">
                <a:pos x="connsiteX6343" y="connsiteY6343"/>
              </a:cxn>
              <a:cxn ang="0">
                <a:pos x="connsiteX6344" y="connsiteY6344"/>
              </a:cxn>
              <a:cxn ang="0">
                <a:pos x="connsiteX6345" y="connsiteY6345"/>
              </a:cxn>
              <a:cxn ang="0">
                <a:pos x="connsiteX6346" y="connsiteY6346"/>
              </a:cxn>
              <a:cxn ang="0">
                <a:pos x="connsiteX6347" y="connsiteY6347"/>
              </a:cxn>
              <a:cxn ang="0">
                <a:pos x="connsiteX6348" y="connsiteY6348"/>
              </a:cxn>
              <a:cxn ang="0">
                <a:pos x="connsiteX6349" y="connsiteY6349"/>
              </a:cxn>
              <a:cxn ang="0">
                <a:pos x="connsiteX6350" y="connsiteY6350"/>
              </a:cxn>
              <a:cxn ang="0">
                <a:pos x="connsiteX6351" y="connsiteY6351"/>
              </a:cxn>
              <a:cxn ang="0">
                <a:pos x="connsiteX6352" y="connsiteY6352"/>
              </a:cxn>
              <a:cxn ang="0">
                <a:pos x="connsiteX6353" y="connsiteY6353"/>
              </a:cxn>
              <a:cxn ang="0">
                <a:pos x="connsiteX6354" y="connsiteY6354"/>
              </a:cxn>
              <a:cxn ang="0">
                <a:pos x="connsiteX6355" y="connsiteY6355"/>
              </a:cxn>
              <a:cxn ang="0">
                <a:pos x="connsiteX6356" y="connsiteY6356"/>
              </a:cxn>
              <a:cxn ang="0">
                <a:pos x="connsiteX6357" y="connsiteY6357"/>
              </a:cxn>
              <a:cxn ang="0">
                <a:pos x="connsiteX6358" y="connsiteY6358"/>
              </a:cxn>
              <a:cxn ang="0">
                <a:pos x="connsiteX6359" y="connsiteY6359"/>
              </a:cxn>
              <a:cxn ang="0">
                <a:pos x="connsiteX6360" y="connsiteY6360"/>
              </a:cxn>
              <a:cxn ang="0">
                <a:pos x="connsiteX6361" y="connsiteY6361"/>
              </a:cxn>
              <a:cxn ang="0">
                <a:pos x="connsiteX6362" y="connsiteY6362"/>
              </a:cxn>
              <a:cxn ang="0">
                <a:pos x="connsiteX6363" y="connsiteY6363"/>
              </a:cxn>
              <a:cxn ang="0">
                <a:pos x="connsiteX6364" y="connsiteY6364"/>
              </a:cxn>
              <a:cxn ang="0">
                <a:pos x="connsiteX6365" y="connsiteY6365"/>
              </a:cxn>
              <a:cxn ang="0">
                <a:pos x="connsiteX6366" y="connsiteY6366"/>
              </a:cxn>
              <a:cxn ang="0">
                <a:pos x="connsiteX6367" y="connsiteY6367"/>
              </a:cxn>
              <a:cxn ang="0">
                <a:pos x="connsiteX6368" y="connsiteY6368"/>
              </a:cxn>
              <a:cxn ang="0">
                <a:pos x="connsiteX6369" y="connsiteY6369"/>
              </a:cxn>
              <a:cxn ang="0">
                <a:pos x="connsiteX6370" y="connsiteY6370"/>
              </a:cxn>
              <a:cxn ang="0">
                <a:pos x="connsiteX6371" y="connsiteY6371"/>
              </a:cxn>
              <a:cxn ang="0">
                <a:pos x="connsiteX6372" y="connsiteY6372"/>
              </a:cxn>
              <a:cxn ang="0">
                <a:pos x="connsiteX6373" y="connsiteY6373"/>
              </a:cxn>
              <a:cxn ang="0">
                <a:pos x="connsiteX6374" y="connsiteY6374"/>
              </a:cxn>
              <a:cxn ang="0">
                <a:pos x="connsiteX6375" y="connsiteY6375"/>
              </a:cxn>
              <a:cxn ang="0">
                <a:pos x="connsiteX6376" y="connsiteY6376"/>
              </a:cxn>
              <a:cxn ang="0">
                <a:pos x="connsiteX6377" y="connsiteY6377"/>
              </a:cxn>
              <a:cxn ang="0">
                <a:pos x="connsiteX6378" y="connsiteY6378"/>
              </a:cxn>
              <a:cxn ang="0">
                <a:pos x="connsiteX6379" y="connsiteY6379"/>
              </a:cxn>
              <a:cxn ang="0">
                <a:pos x="connsiteX6380" y="connsiteY6380"/>
              </a:cxn>
              <a:cxn ang="0">
                <a:pos x="connsiteX6381" y="connsiteY6381"/>
              </a:cxn>
              <a:cxn ang="0">
                <a:pos x="connsiteX6382" y="connsiteY6382"/>
              </a:cxn>
              <a:cxn ang="0">
                <a:pos x="connsiteX6383" y="connsiteY6383"/>
              </a:cxn>
              <a:cxn ang="0">
                <a:pos x="connsiteX6384" y="connsiteY6384"/>
              </a:cxn>
              <a:cxn ang="0">
                <a:pos x="connsiteX6385" y="connsiteY6385"/>
              </a:cxn>
              <a:cxn ang="0">
                <a:pos x="connsiteX6386" y="connsiteY6386"/>
              </a:cxn>
              <a:cxn ang="0">
                <a:pos x="connsiteX6387" y="connsiteY6387"/>
              </a:cxn>
              <a:cxn ang="0">
                <a:pos x="connsiteX6388" y="connsiteY6388"/>
              </a:cxn>
              <a:cxn ang="0">
                <a:pos x="connsiteX6389" y="connsiteY6389"/>
              </a:cxn>
              <a:cxn ang="0">
                <a:pos x="connsiteX6390" y="connsiteY6390"/>
              </a:cxn>
              <a:cxn ang="0">
                <a:pos x="connsiteX6391" y="connsiteY6391"/>
              </a:cxn>
              <a:cxn ang="0">
                <a:pos x="connsiteX6392" y="connsiteY6392"/>
              </a:cxn>
              <a:cxn ang="0">
                <a:pos x="connsiteX6393" y="connsiteY6393"/>
              </a:cxn>
              <a:cxn ang="0">
                <a:pos x="connsiteX6394" y="connsiteY6394"/>
              </a:cxn>
              <a:cxn ang="0">
                <a:pos x="connsiteX6395" y="connsiteY6395"/>
              </a:cxn>
              <a:cxn ang="0">
                <a:pos x="connsiteX6396" y="connsiteY6396"/>
              </a:cxn>
              <a:cxn ang="0">
                <a:pos x="connsiteX6397" y="connsiteY6397"/>
              </a:cxn>
              <a:cxn ang="0">
                <a:pos x="connsiteX6398" y="connsiteY6398"/>
              </a:cxn>
              <a:cxn ang="0">
                <a:pos x="connsiteX6399" y="connsiteY6399"/>
              </a:cxn>
              <a:cxn ang="0">
                <a:pos x="connsiteX6400" y="connsiteY6400"/>
              </a:cxn>
              <a:cxn ang="0">
                <a:pos x="connsiteX6401" y="connsiteY6401"/>
              </a:cxn>
              <a:cxn ang="0">
                <a:pos x="connsiteX6402" y="connsiteY6402"/>
              </a:cxn>
              <a:cxn ang="0">
                <a:pos x="connsiteX6403" y="connsiteY6403"/>
              </a:cxn>
              <a:cxn ang="0">
                <a:pos x="connsiteX6404" y="connsiteY6404"/>
              </a:cxn>
              <a:cxn ang="0">
                <a:pos x="connsiteX6405" y="connsiteY6405"/>
              </a:cxn>
              <a:cxn ang="0">
                <a:pos x="connsiteX6406" y="connsiteY6406"/>
              </a:cxn>
              <a:cxn ang="0">
                <a:pos x="connsiteX6407" y="connsiteY6407"/>
              </a:cxn>
              <a:cxn ang="0">
                <a:pos x="connsiteX6408" y="connsiteY6408"/>
              </a:cxn>
              <a:cxn ang="0">
                <a:pos x="connsiteX6409" y="connsiteY6409"/>
              </a:cxn>
              <a:cxn ang="0">
                <a:pos x="connsiteX6410" y="connsiteY6410"/>
              </a:cxn>
              <a:cxn ang="0">
                <a:pos x="connsiteX6411" y="connsiteY6411"/>
              </a:cxn>
              <a:cxn ang="0">
                <a:pos x="connsiteX6412" y="connsiteY6412"/>
              </a:cxn>
              <a:cxn ang="0">
                <a:pos x="connsiteX6413" y="connsiteY6413"/>
              </a:cxn>
              <a:cxn ang="0">
                <a:pos x="connsiteX6414" y="connsiteY6414"/>
              </a:cxn>
              <a:cxn ang="0">
                <a:pos x="connsiteX6415" y="connsiteY6415"/>
              </a:cxn>
              <a:cxn ang="0">
                <a:pos x="connsiteX6416" y="connsiteY6416"/>
              </a:cxn>
              <a:cxn ang="0">
                <a:pos x="connsiteX6417" y="connsiteY6417"/>
              </a:cxn>
              <a:cxn ang="0">
                <a:pos x="connsiteX6418" y="connsiteY6418"/>
              </a:cxn>
              <a:cxn ang="0">
                <a:pos x="connsiteX6419" y="connsiteY6419"/>
              </a:cxn>
              <a:cxn ang="0">
                <a:pos x="connsiteX6420" y="connsiteY6420"/>
              </a:cxn>
              <a:cxn ang="0">
                <a:pos x="connsiteX6421" y="connsiteY6421"/>
              </a:cxn>
              <a:cxn ang="0">
                <a:pos x="connsiteX6422" y="connsiteY6422"/>
              </a:cxn>
              <a:cxn ang="0">
                <a:pos x="connsiteX6423" y="connsiteY6423"/>
              </a:cxn>
              <a:cxn ang="0">
                <a:pos x="connsiteX6424" y="connsiteY6424"/>
              </a:cxn>
              <a:cxn ang="0">
                <a:pos x="connsiteX6425" y="connsiteY6425"/>
              </a:cxn>
              <a:cxn ang="0">
                <a:pos x="connsiteX6426" y="connsiteY6426"/>
              </a:cxn>
              <a:cxn ang="0">
                <a:pos x="connsiteX6427" y="connsiteY6427"/>
              </a:cxn>
              <a:cxn ang="0">
                <a:pos x="connsiteX6428" y="connsiteY6428"/>
              </a:cxn>
              <a:cxn ang="0">
                <a:pos x="connsiteX6429" y="connsiteY6429"/>
              </a:cxn>
              <a:cxn ang="0">
                <a:pos x="connsiteX6430" y="connsiteY6430"/>
              </a:cxn>
              <a:cxn ang="0">
                <a:pos x="connsiteX6431" y="connsiteY6431"/>
              </a:cxn>
              <a:cxn ang="0">
                <a:pos x="connsiteX6432" y="connsiteY6432"/>
              </a:cxn>
              <a:cxn ang="0">
                <a:pos x="connsiteX6433" y="connsiteY6433"/>
              </a:cxn>
              <a:cxn ang="0">
                <a:pos x="connsiteX6434" y="connsiteY6434"/>
              </a:cxn>
              <a:cxn ang="0">
                <a:pos x="connsiteX6435" y="connsiteY6435"/>
              </a:cxn>
              <a:cxn ang="0">
                <a:pos x="connsiteX6436" y="connsiteY6436"/>
              </a:cxn>
              <a:cxn ang="0">
                <a:pos x="connsiteX6437" y="connsiteY6437"/>
              </a:cxn>
              <a:cxn ang="0">
                <a:pos x="connsiteX6438" y="connsiteY6438"/>
              </a:cxn>
              <a:cxn ang="0">
                <a:pos x="connsiteX6439" y="connsiteY6439"/>
              </a:cxn>
              <a:cxn ang="0">
                <a:pos x="connsiteX6440" y="connsiteY6440"/>
              </a:cxn>
              <a:cxn ang="0">
                <a:pos x="connsiteX6441" y="connsiteY6441"/>
              </a:cxn>
              <a:cxn ang="0">
                <a:pos x="connsiteX6442" y="connsiteY6442"/>
              </a:cxn>
              <a:cxn ang="0">
                <a:pos x="connsiteX6443" y="connsiteY6443"/>
              </a:cxn>
              <a:cxn ang="0">
                <a:pos x="connsiteX6444" y="connsiteY6444"/>
              </a:cxn>
              <a:cxn ang="0">
                <a:pos x="connsiteX6445" y="connsiteY6445"/>
              </a:cxn>
              <a:cxn ang="0">
                <a:pos x="connsiteX6446" y="connsiteY6446"/>
              </a:cxn>
              <a:cxn ang="0">
                <a:pos x="connsiteX6447" y="connsiteY6447"/>
              </a:cxn>
              <a:cxn ang="0">
                <a:pos x="connsiteX6448" y="connsiteY6448"/>
              </a:cxn>
              <a:cxn ang="0">
                <a:pos x="connsiteX6449" y="connsiteY6449"/>
              </a:cxn>
              <a:cxn ang="0">
                <a:pos x="connsiteX6450" y="connsiteY6450"/>
              </a:cxn>
              <a:cxn ang="0">
                <a:pos x="connsiteX6451" y="connsiteY6451"/>
              </a:cxn>
              <a:cxn ang="0">
                <a:pos x="connsiteX6452" y="connsiteY6452"/>
              </a:cxn>
              <a:cxn ang="0">
                <a:pos x="connsiteX6453" y="connsiteY6453"/>
              </a:cxn>
              <a:cxn ang="0">
                <a:pos x="connsiteX6454" y="connsiteY6454"/>
              </a:cxn>
              <a:cxn ang="0">
                <a:pos x="connsiteX6455" y="connsiteY6455"/>
              </a:cxn>
              <a:cxn ang="0">
                <a:pos x="connsiteX6456" y="connsiteY6456"/>
              </a:cxn>
              <a:cxn ang="0">
                <a:pos x="connsiteX6457" y="connsiteY6457"/>
              </a:cxn>
              <a:cxn ang="0">
                <a:pos x="connsiteX6458" y="connsiteY6458"/>
              </a:cxn>
              <a:cxn ang="0">
                <a:pos x="connsiteX6459" y="connsiteY6459"/>
              </a:cxn>
              <a:cxn ang="0">
                <a:pos x="connsiteX6460" y="connsiteY6460"/>
              </a:cxn>
              <a:cxn ang="0">
                <a:pos x="connsiteX6461" y="connsiteY6461"/>
              </a:cxn>
              <a:cxn ang="0">
                <a:pos x="connsiteX6462" y="connsiteY6462"/>
              </a:cxn>
              <a:cxn ang="0">
                <a:pos x="connsiteX6463" y="connsiteY6463"/>
              </a:cxn>
              <a:cxn ang="0">
                <a:pos x="connsiteX6464" y="connsiteY6464"/>
              </a:cxn>
              <a:cxn ang="0">
                <a:pos x="connsiteX6465" y="connsiteY6465"/>
              </a:cxn>
              <a:cxn ang="0">
                <a:pos x="connsiteX6466" y="connsiteY6466"/>
              </a:cxn>
              <a:cxn ang="0">
                <a:pos x="connsiteX6467" y="connsiteY6467"/>
              </a:cxn>
              <a:cxn ang="0">
                <a:pos x="connsiteX6468" y="connsiteY6468"/>
              </a:cxn>
              <a:cxn ang="0">
                <a:pos x="connsiteX6469" y="connsiteY6469"/>
              </a:cxn>
              <a:cxn ang="0">
                <a:pos x="connsiteX6470" y="connsiteY6470"/>
              </a:cxn>
              <a:cxn ang="0">
                <a:pos x="connsiteX6471" y="connsiteY6471"/>
              </a:cxn>
              <a:cxn ang="0">
                <a:pos x="connsiteX6472" y="connsiteY6472"/>
              </a:cxn>
              <a:cxn ang="0">
                <a:pos x="connsiteX6473" y="connsiteY6473"/>
              </a:cxn>
              <a:cxn ang="0">
                <a:pos x="connsiteX6474" y="connsiteY6474"/>
              </a:cxn>
              <a:cxn ang="0">
                <a:pos x="connsiteX6475" y="connsiteY6475"/>
              </a:cxn>
              <a:cxn ang="0">
                <a:pos x="connsiteX6476" y="connsiteY6476"/>
              </a:cxn>
              <a:cxn ang="0">
                <a:pos x="connsiteX6477" y="connsiteY6477"/>
              </a:cxn>
              <a:cxn ang="0">
                <a:pos x="connsiteX6478" y="connsiteY6478"/>
              </a:cxn>
              <a:cxn ang="0">
                <a:pos x="connsiteX6479" y="connsiteY6479"/>
              </a:cxn>
              <a:cxn ang="0">
                <a:pos x="connsiteX6480" y="connsiteY6480"/>
              </a:cxn>
              <a:cxn ang="0">
                <a:pos x="connsiteX6481" y="connsiteY6481"/>
              </a:cxn>
              <a:cxn ang="0">
                <a:pos x="connsiteX6482" y="connsiteY6482"/>
              </a:cxn>
              <a:cxn ang="0">
                <a:pos x="connsiteX6483" y="connsiteY6483"/>
              </a:cxn>
              <a:cxn ang="0">
                <a:pos x="connsiteX6484" y="connsiteY6484"/>
              </a:cxn>
              <a:cxn ang="0">
                <a:pos x="connsiteX6485" y="connsiteY6485"/>
              </a:cxn>
              <a:cxn ang="0">
                <a:pos x="connsiteX6486" y="connsiteY6486"/>
              </a:cxn>
              <a:cxn ang="0">
                <a:pos x="connsiteX6487" y="connsiteY6487"/>
              </a:cxn>
              <a:cxn ang="0">
                <a:pos x="connsiteX6488" y="connsiteY6488"/>
              </a:cxn>
              <a:cxn ang="0">
                <a:pos x="connsiteX6489" y="connsiteY6489"/>
              </a:cxn>
              <a:cxn ang="0">
                <a:pos x="connsiteX6490" y="connsiteY6490"/>
              </a:cxn>
              <a:cxn ang="0">
                <a:pos x="connsiteX6491" y="connsiteY6491"/>
              </a:cxn>
              <a:cxn ang="0">
                <a:pos x="connsiteX6492" y="connsiteY6492"/>
              </a:cxn>
              <a:cxn ang="0">
                <a:pos x="connsiteX6493" y="connsiteY6493"/>
              </a:cxn>
              <a:cxn ang="0">
                <a:pos x="connsiteX6494" y="connsiteY6494"/>
              </a:cxn>
              <a:cxn ang="0">
                <a:pos x="connsiteX6495" y="connsiteY6495"/>
              </a:cxn>
              <a:cxn ang="0">
                <a:pos x="connsiteX6496" y="connsiteY6496"/>
              </a:cxn>
              <a:cxn ang="0">
                <a:pos x="connsiteX6497" y="connsiteY6497"/>
              </a:cxn>
              <a:cxn ang="0">
                <a:pos x="connsiteX6498" y="connsiteY6498"/>
              </a:cxn>
              <a:cxn ang="0">
                <a:pos x="connsiteX6499" y="connsiteY6499"/>
              </a:cxn>
              <a:cxn ang="0">
                <a:pos x="connsiteX6500" y="connsiteY6500"/>
              </a:cxn>
              <a:cxn ang="0">
                <a:pos x="connsiteX6501" y="connsiteY6501"/>
              </a:cxn>
              <a:cxn ang="0">
                <a:pos x="connsiteX6502" y="connsiteY6502"/>
              </a:cxn>
              <a:cxn ang="0">
                <a:pos x="connsiteX6503" y="connsiteY6503"/>
              </a:cxn>
              <a:cxn ang="0">
                <a:pos x="connsiteX6504" y="connsiteY6504"/>
              </a:cxn>
              <a:cxn ang="0">
                <a:pos x="connsiteX6505" y="connsiteY6505"/>
              </a:cxn>
              <a:cxn ang="0">
                <a:pos x="connsiteX6506" y="connsiteY6506"/>
              </a:cxn>
              <a:cxn ang="0">
                <a:pos x="connsiteX6507" y="connsiteY6507"/>
              </a:cxn>
              <a:cxn ang="0">
                <a:pos x="connsiteX6508" y="connsiteY6508"/>
              </a:cxn>
              <a:cxn ang="0">
                <a:pos x="connsiteX6509" y="connsiteY6509"/>
              </a:cxn>
              <a:cxn ang="0">
                <a:pos x="connsiteX6510" y="connsiteY6510"/>
              </a:cxn>
              <a:cxn ang="0">
                <a:pos x="connsiteX6511" y="connsiteY6511"/>
              </a:cxn>
              <a:cxn ang="0">
                <a:pos x="connsiteX6512" y="connsiteY6512"/>
              </a:cxn>
              <a:cxn ang="0">
                <a:pos x="connsiteX6513" y="connsiteY6513"/>
              </a:cxn>
              <a:cxn ang="0">
                <a:pos x="connsiteX6514" y="connsiteY6514"/>
              </a:cxn>
              <a:cxn ang="0">
                <a:pos x="connsiteX6515" y="connsiteY6515"/>
              </a:cxn>
              <a:cxn ang="0">
                <a:pos x="connsiteX6516" y="connsiteY6516"/>
              </a:cxn>
              <a:cxn ang="0">
                <a:pos x="connsiteX6517" y="connsiteY6517"/>
              </a:cxn>
              <a:cxn ang="0">
                <a:pos x="connsiteX6518" y="connsiteY6518"/>
              </a:cxn>
              <a:cxn ang="0">
                <a:pos x="connsiteX6519" y="connsiteY6519"/>
              </a:cxn>
              <a:cxn ang="0">
                <a:pos x="connsiteX6520" y="connsiteY6520"/>
              </a:cxn>
              <a:cxn ang="0">
                <a:pos x="connsiteX6521" y="connsiteY6521"/>
              </a:cxn>
              <a:cxn ang="0">
                <a:pos x="connsiteX6522" y="connsiteY6522"/>
              </a:cxn>
              <a:cxn ang="0">
                <a:pos x="connsiteX6523" y="connsiteY6523"/>
              </a:cxn>
              <a:cxn ang="0">
                <a:pos x="connsiteX6524" y="connsiteY6524"/>
              </a:cxn>
              <a:cxn ang="0">
                <a:pos x="connsiteX6525" y="connsiteY6525"/>
              </a:cxn>
              <a:cxn ang="0">
                <a:pos x="connsiteX6526" y="connsiteY6526"/>
              </a:cxn>
              <a:cxn ang="0">
                <a:pos x="connsiteX6527" y="connsiteY6527"/>
              </a:cxn>
              <a:cxn ang="0">
                <a:pos x="connsiteX6528" y="connsiteY6528"/>
              </a:cxn>
              <a:cxn ang="0">
                <a:pos x="connsiteX6529" y="connsiteY6529"/>
              </a:cxn>
              <a:cxn ang="0">
                <a:pos x="connsiteX6530" y="connsiteY6530"/>
              </a:cxn>
              <a:cxn ang="0">
                <a:pos x="connsiteX6531" y="connsiteY6531"/>
              </a:cxn>
              <a:cxn ang="0">
                <a:pos x="connsiteX6532" y="connsiteY6532"/>
              </a:cxn>
              <a:cxn ang="0">
                <a:pos x="connsiteX6533" y="connsiteY6533"/>
              </a:cxn>
              <a:cxn ang="0">
                <a:pos x="connsiteX6534" y="connsiteY6534"/>
              </a:cxn>
              <a:cxn ang="0">
                <a:pos x="connsiteX6535" y="connsiteY6535"/>
              </a:cxn>
              <a:cxn ang="0">
                <a:pos x="connsiteX6536" y="connsiteY6536"/>
              </a:cxn>
              <a:cxn ang="0">
                <a:pos x="connsiteX6537" y="connsiteY6537"/>
              </a:cxn>
              <a:cxn ang="0">
                <a:pos x="connsiteX6538" y="connsiteY6538"/>
              </a:cxn>
              <a:cxn ang="0">
                <a:pos x="connsiteX6539" y="connsiteY6539"/>
              </a:cxn>
              <a:cxn ang="0">
                <a:pos x="connsiteX6540" y="connsiteY6540"/>
              </a:cxn>
              <a:cxn ang="0">
                <a:pos x="connsiteX6541" y="connsiteY6541"/>
              </a:cxn>
              <a:cxn ang="0">
                <a:pos x="connsiteX6542" y="connsiteY6542"/>
              </a:cxn>
              <a:cxn ang="0">
                <a:pos x="connsiteX6543" y="connsiteY6543"/>
              </a:cxn>
              <a:cxn ang="0">
                <a:pos x="connsiteX6544" y="connsiteY6544"/>
              </a:cxn>
              <a:cxn ang="0">
                <a:pos x="connsiteX6545" y="connsiteY6545"/>
              </a:cxn>
              <a:cxn ang="0">
                <a:pos x="connsiteX6546" y="connsiteY6546"/>
              </a:cxn>
              <a:cxn ang="0">
                <a:pos x="connsiteX6547" y="connsiteY6547"/>
              </a:cxn>
              <a:cxn ang="0">
                <a:pos x="connsiteX6548" y="connsiteY6548"/>
              </a:cxn>
              <a:cxn ang="0">
                <a:pos x="connsiteX6549" y="connsiteY6549"/>
              </a:cxn>
              <a:cxn ang="0">
                <a:pos x="connsiteX6550" y="connsiteY6550"/>
              </a:cxn>
              <a:cxn ang="0">
                <a:pos x="connsiteX6551" y="connsiteY6551"/>
              </a:cxn>
              <a:cxn ang="0">
                <a:pos x="connsiteX6552" y="connsiteY6552"/>
              </a:cxn>
              <a:cxn ang="0">
                <a:pos x="connsiteX6553" y="connsiteY6553"/>
              </a:cxn>
              <a:cxn ang="0">
                <a:pos x="connsiteX6554" y="connsiteY6554"/>
              </a:cxn>
              <a:cxn ang="0">
                <a:pos x="connsiteX6555" y="connsiteY6555"/>
              </a:cxn>
              <a:cxn ang="0">
                <a:pos x="connsiteX6556" y="connsiteY6556"/>
              </a:cxn>
              <a:cxn ang="0">
                <a:pos x="connsiteX6557" y="connsiteY6557"/>
              </a:cxn>
              <a:cxn ang="0">
                <a:pos x="connsiteX6558" y="connsiteY6558"/>
              </a:cxn>
              <a:cxn ang="0">
                <a:pos x="connsiteX6559" y="connsiteY6559"/>
              </a:cxn>
              <a:cxn ang="0">
                <a:pos x="connsiteX6560" y="connsiteY6560"/>
              </a:cxn>
              <a:cxn ang="0">
                <a:pos x="connsiteX6561" y="connsiteY6561"/>
              </a:cxn>
              <a:cxn ang="0">
                <a:pos x="connsiteX6562" y="connsiteY6562"/>
              </a:cxn>
              <a:cxn ang="0">
                <a:pos x="connsiteX6563" y="connsiteY6563"/>
              </a:cxn>
              <a:cxn ang="0">
                <a:pos x="connsiteX6564" y="connsiteY6564"/>
              </a:cxn>
              <a:cxn ang="0">
                <a:pos x="connsiteX6565" y="connsiteY6565"/>
              </a:cxn>
              <a:cxn ang="0">
                <a:pos x="connsiteX6566" y="connsiteY6566"/>
              </a:cxn>
              <a:cxn ang="0">
                <a:pos x="connsiteX6567" y="connsiteY6567"/>
              </a:cxn>
              <a:cxn ang="0">
                <a:pos x="connsiteX6568" y="connsiteY6568"/>
              </a:cxn>
              <a:cxn ang="0">
                <a:pos x="connsiteX6569" y="connsiteY6569"/>
              </a:cxn>
              <a:cxn ang="0">
                <a:pos x="connsiteX6570" y="connsiteY6570"/>
              </a:cxn>
              <a:cxn ang="0">
                <a:pos x="connsiteX6571" y="connsiteY6571"/>
              </a:cxn>
              <a:cxn ang="0">
                <a:pos x="connsiteX6572" y="connsiteY6572"/>
              </a:cxn>
              <a:cxn ang="0">
                <a:pos x="connsiteX6573" y="connsiteY6573"/>
              </a:cxn>
              <a:cxn ang="0">
                <a:pos x="connsiteX6574" y="connsiteY6574"/>
              </a:cxn>
              <a:cxn ang="0">
                <a:pos x="connsiteX6575" y="connsiteY6575"/>
              </a:cxn>
              <a:cxn ang="0">
                <a:pos x="connsiteX6576" y="connsiteY6576"/>
              </a:cxn>
              <a:cxn ang="0">
                <a:pos x="connsiteX6577" y="connsiteY6577"/>
              </a:cxn>
              <a:cxn ang="0">
                <a:pos x="connsiteX6578" y="connsiteY6578"/>
              </a:cxn>
              <a:cxn ang="0">
                <a:pos x="connsiteX6579" y="connsiteY6579"/>
              </a:cxn>
              <a:cxn ang="0">
                <a:pos x="connsiteX6580" y="connsiteY6580"/>
              </a:cxn>
              <a:cxn ang="0">
                <a:pos x="connsiteX6581" y="connsiteY6581"/>
              </a:cxn>
              <a:cxn ang="0">
                <a:pos x="connsiteX6582" y="connsiteY6582"/>
              </a:cxn>
              <a:cxn ang="0">
                <a:pos x="connsiteX6583" y="connsiteY6583"/>
              </a:cxn>
              <a:cxn ang="0">
                <a:pos x="connsiteX6584" y="connsiteY6584"/>
              </a:cxn>
              <a:cxn ang="0">
                <a:pos x="connsiteX6585" y="connsiteY6585"/>
              </a:cxn>
              <a:cxn ang="0">
                <a:pos x="connsiteX6586" y="connsiteY6586"/>
              </a:cxn>
              <a:cxn ang="0">
                <a:pos x="connsiteX6587" y="connsiteY6587"/>
              </a:cxn>
              <a:cxn ang="0">
                <a:pos x="connsiteX6588" y="connsiteY6588"/>
              </a:cxn>
              <a:cxn ang="0">
                <a:pos x="connsiteX6589" y="connsiteY6589"/>
              </a:cxn>
              <a:cxn ang="0">
                <a:pos x="connsiteX6590" y="connsiteY6590"/>
              </a:cxn>
              <a:cxn ang="0">
                <a:pos x="connsiteX6591" y="connsiteY6591"/>
              </a:cxn>
              <a:cxn ang="0">
                <a:pos x="connsiteX6592" y="connsiteY6592"/>
              </a:cxn>
              <a:cxn ang="0">
                <a:pos x="connsiteX6593" y="connsiteY6593"/>
              </a:cxn>
              <a:cxn ang="0">
                <a:pos x="connsiteX6594" y="connsiteY6594"/>
              </a:cxn>
              <a:cxn ang="0">
                <a:pos x="connsiteX6595" y="connsiteY6595"/>
              </a:cxn>
              <a:cxn ang="0">
                <a:pos x="connsiteX6596" y="connsiteY6596"/>
              </a:cxn>
              <a:cxn ang="0">
                <a:pos x="connsiteX6597" y="connsiteY6597"/>
              </a:cxn>
              <a:cxn ang="0">
                <a:pos x="connsiteX6598" y="connsiteY6598"/>
              </a:cxn>
              <a:cxn ang="0">
                <a:pos x="connsiteX6599" y="connsiteY6599"/>
              </a:cxn>
              <a:cxn ang="0">
                <a:pos x="connsiteX6600" y="connsiteY6600"/>
              </a:cxn>
              <a:cxn ang="0">
                <a:pos x="connsiteX6601" y="connsiteY6601"/>
              </a:cxn>
              <a:cxn ang="0">
                <a:pos x="connsiteX6602" y="connsiteY6602"/>
              </a:cxn>
              <a:cxn ang="0">
                <a:pos x="connsiteX6603" y="connsiteY6603"/>
              </a:cxn>
              <a:cxn ang="0">
                <a:pos x="connsiteX6604" y="connsiteY6604"/>
              </a:cxn>
              <a:cxn ang="0">
                <a:pos x="connsiteX6605" y="connsiteY6605"/>
              </a:cxn>
              <a:cxn ang="0">
                <a:pos x="connsiteX6606" y="connsiteY6606"/>
              </a:cxn>
              <a:cxn ang="0">
                <a:pos x="connsiteX6607" y="connsiteY6607"/>
              </a:cxn>
              <a:cxn ang="0">
                <a:pos x="connsiteX6608" y="connsiteY6608"/>
              </a:cxn>
              <a:cxn ang="0">
                <a:pos x="connsiteX6609" y="connsiteY6609"/>
              </a:cxn>
              <a:cxn ang="0">
                <a:pos x="connsiteX6610" y="connsiteY6610"/>
              </a:cxn>
              <a:cxn ang="0">
                <a:pos x="connsiteX6611" y="connsiteY6611"/>
              </a:cxn>
              <a:cxn ang="0">
                <a:pos x="connsiteX6612" y="connsiteY6612"/>
              </a:cxn>
              <a:cxn ang="0">
                <a:pos x="connsiteX6613" y="connsiteY6613"/>
              </a:cxn>
              <a:cxn ang="0">
                <a:pos x="connsiteX6614" y="connsiteY6614"/>
              </a:cxn>
              <a:cxn ang="0">
                <a:pos x="connsiteX6615" y="connsiteY6615"/>
              </a:cxn>
              <a:cxn ang="0">
                <a:pos x="connsiteX6616" y="connsiteY6616"/>
              </a:cxn>
              <a:cxn ang="0">
                <a:pos x="connsiteX6617" y="connsiteY6617"/>
              </a:cxn>
              <a:cxn ang="0">
                <a:pos x="connsiteX6618" y="connsiteY6618"/>
              </a:cxn>
              <a:cxn ang="0">
                <a:pos x="connsiteX6619" y="connsiteY6619"/>
              </a:cxn>
              <a:cxn ang="0">
                <a:pos x="connsiteX6620" y="connsiteY6620"/>
              </a:cxn>
              <a:cxn ang="0">
                <a:pos x="connsiteX6621" y="connsiteY6621"/>
              </a:cxn>
              <a:cxn ang="0">
                <a:pos x="connsiteX6622" y="connsiteY6622"/>
              </a:cxn>
              <a:cxn ang="0">
                <a:pos x="connsiteX6623" y="connsiteY6623"/>
              </a:cxn>
              <a:cxn ang="0">
                <a:pos x="connsiteX6624" y="connsiteY6624"/>
              </a:cxn>
              <a:cxn ang="0">
                <a:pos x="connsiteX6625" y="connsiteY6625"/>
              </a:cxn>
              <a:cxn ang="0">
                <a:pos x="connsiteX6626" y="connsiteY6626"/>
              </a:cxn>
              <a:cxn ang="0">
                <a:pos x="connsiteX6627" y="connsiteY6627"/>
              </a:cxn>
              <a:cxn ang="0">
                <a:pos x="connsiteX6628" y="connsiteY6628"/>
              </a:cxn>
              <a:cxn ang="0">
                <a:pos x="connsiteX6629" y="connsiteY6629"/>
              </a:cxn>
              <a:cxn ang="0">
                <a:pos x="connsiteX6630" y="connsiteY6630"/>
              </a:cxn>
              <a:cxn ang="0">
                <a:pos x="connsiteX6631" y="connsiteY6631"/>
              </a:cxn>
              <a:cxn ang="0">
                <a:pos x="connsiteX6632" y="connsiteY6632"/>
              </a:cxn>
              <a:cxn ang="0">
                <a:pos x="connsiteX6633" y="connsiteY6633"/>
              </a:cxn>
              <a:cxn ang="0">
                <a:pos x="connsiteX6634" y="connsiteY6634"/>
              </a:cxn>
              <a:cxn ang="0">
                <a:pos x="connsiteX6635" y="connsiteY6635"/>
              </a:cxn>
              <a:cxn ang="0">
                <a:pos x="connsiteX6636" y="connsiteY6636"/>
              </a:cxn>
              <a:cxn ang="0">
                <a:pos x="connsiteX6637" y="connsiteY6637"/>
              </a:cxn>
              <a:cxn ang="0">
                <a:pos x="connsiteX6638" y="connsiteY6638"/>
              </a:cxn>
              <a:cxn ang="0">
                <a:pos x="connsiteX6639" y="connsiteY6639"/>
              </a:cxn>
              <a:cxn ang="0">
                <a:pos x="connsiteX6640" y="connsiteY6640"/>
              </a:cxn>
              <a:cxn ang="0">
                <a:pos x="connsiteX6641" y="connsiteY6641"/>
              </a:cxn>
              <a:cxn ang="0">
                <a:pos x="connsiteX6642" y="connsiteY6642"/>
              </a:cxn>
              <a:cxn ang="0">
                <a:pos x="connsiteX6643" y="connsiteY6643"/>
              </a:cxn>
              <a:cxn ang="0">
                <a:pos x="connsiteX6644" y="connsiteY6644"/>
              </a:cxn>
              <a:cxn ang="0">
                <a:pos x="connsiteX6645" y="connsiteY6645"/>
              </a:cxn>
              <a:cxn ang="0">
                <a:pos x="connsiteX6646" y="connsiteY6646"/>
              </a:cxn>
              <a:cxn ang="0">
                <a:pos x="connsiteX6647" y="connsiteY6647"/>
              </a:cxn>
              <a:cxn ang="0">
                <a:pos x="connsiteX6648" y="connsiteY6648"/>
              </a:cxn>
              <a:cxn ang="0">
                <a:pos x="connsiteX6649" y="connsiteY6649"/>
              </a:cxn>
              <a:cxn ang="0">
                <a:pos x="connsiteX6650" y="connsiteY6650"/>
              </a:cxn>
              <a:cxn ang="0">
                <a:pos x="connsiteX6651" y="connsiteY6651"/>
              </a:cxn>
              <a:cxn ang="0">
                <a:pos x="connsiteX6652" y="connsiteY6652"/>
              </a:cxn>
              <a:cxn ang="0">
                <a:pos x="connsiteX6653" y="connsiteY6653"/>
              </a:cxn>
              <a:cxn ang="0">
                <a:pos x="connsiteX6654" y="connsiteY6654"/>
              </a:cxn>
              <a:cxn ang="0">
                <a:pos x="connsiteX6655" y="connsiteY6655"/>
              </a:cxn>
              <a:cxn ang="0">
                <a:pos x="connsiteX6656" y="connsiteY6656"/>
              </a:cxn>
              <a:cxn ang="0">
                <a:pos x="connsiteX6657" y="connsiteY6657"/>
              </a:cxn>
              <a:cxn ang="0">
                <a:pos x="connsiteX6658" y="connsiteY6658"/>
              </a:cxn>
              <a:cxn ang="0">
                <a:pos x="connsiteX6659" y="connsiteY6659"/>
              </a:cxn>
              <a:cxn ang="0">
                <a:pos x="connsiteX6660" y="connsiteY6660"/>
              </a:cxn>
              <a:cxn ang="0">
                <a:pos x="connsiteX6661" y="connsiteY6661"/>
              </a:cxn>
              <a:cxn ang="0">
                <a:pos x="connsiteX6662" y="connsiteY6662"/>
              </a:cxn>
              <a:cxn ang="0">
                <a:pos x="connsiteX6663" y="connsiteY6663"/>
              </a:cxn>
              <a:cxn ang="0">
                <a:pos x="connsiteX6664" y="connsiteY6664"/>
              </a:cxn>
              <a:cxn ang="0">
                <a:pos x="connsiteX6665" y="connsiteY6665"/>
              </a:cxn>
              <a:cxn ang="0">
                <a:pos x="connsiteX6666" y="connsiteY6666"/>
              </a:cxn>
              <a:cxn ang="0">
                <a:pos x="connsiteX6667" y="connsiteY6667"/>
              </a:cxn>
              <a:cxn ang="0">
                <a:pos x="connsiteX6668" y="connsiteY6668"/>
              </a:cxn>
              <a:cxn ang="0">
                <a:pos x="connsiteX6669" y="connsiteY6669"/>
              </a:cxn>
              <a:cxn ang="0">
                <a:pos x="connsiteX6670" y="connsiteY6670"/>
              </a:cxn>
              <a:cxn ang="0">
                <a:pos x="connsiteX6671" y="connsiteY6671"/>
              </a:cxn>
              <a:cxn ang="0">
                <a:pos x="connsiteX6672" y="connsiteY6672"/>
              </a:cxn>
              <a:cxn ang="0">
                <a:pos x="connsiteX6673" y="connsiteY6673"/>
              </a:cxn>
              <a:cxn ang="0">
                <a:pos x="connsiteX6674" y="connsiteY6674"/>
              </a:cxn>
              <a:cxn ang="0">
                <a:pos x="connsiteX6675" y="connsiteY6675"/>
              </a:cxn>
              <a:cxn ang="0">
                <a:pos x="connsiteX6676" y="connsiteY6676"/>
              </a:cxn>
              <a:cxn ang="0">
                <a:pos x="connsiteX6677" y="connsiteY6677"/>
              </a:cxn>
              <a:cxn ang="0">
                <a:pos x="connsiteX6678" y="connsiteY6678"/>
              </a:cxn>
              <a:cxn ang="0">
                <a:pos x="connsiteX6679" y="connsiteY6679"/>
              </a:cxn>
              <a:cxn ang="0">
                <a:pos x="connsiteX6680" y="connsiteY6680"/>
              </a:cxn>
              <a:cxn ang="0">
                <a:pos x="connsiteX6681" y="connsiteY6681"/>
              </a:cxn>
              <a:cxn ang="0">
                <a:pos x="connsiteX6682" y="connsiteY6682"/>
              </a:cxn>
              <a:cxn ang="0">
                <a:pos x="connsiteX6683" y="connsiteY6683"/>
              </a:cxn>
              <a:cxn ang="0">
                <a:pos x="connsiteX6684" y="connsiteY6684"/>
              </a:cxn>
              <a:cxn ang="0">
                <a:pos x="connsiteX6685" y="connsiteY6685"/>
              </a:cxn>
              <a:cxn ang="0">
                <a:pos x="connsiteX6686" y="connsiteY6686"/>
              </a:cxn>
              <a:cxn ang="0">
                <a:pos x="connsiteX6687" y="connsiteY6687"/>
              </a:cxn>
              <a:cxn ang="0">
                <a:pos x="connsiteX6688" y="connsiteY6688"/>
              </a:cxn>
              <a:cxn ang="0">
                <a:pos x="connsiteX6689" y="connsiteY6689"/>
              </a:cxn>
              <a:cxn ang="0">
                <a:pos x="connsiteX6690" y="connsiteY6690"/>
              </a:cxn>
              <a:cxn ang="0">
                <a:pos x="connsiteX6691" y="connsiteY6691"/>
              </a:cxn>
              <a:cxn ang="0">
                <a:pos x="connsiteX6692" y="connsiteY6692"/>
              </a:cxn>
              <a:cxn ang="0">
                <a:pos x="connsiteX6693" y="connsiteY6693"/>
              </a:cxn>
              <a:cxn ang="0">
                <a:pos x="connsiteX6694" y="connsiteY6694"/>
              </a:cxn>
              <a:cxn ang="0">
                <a:pos x="connsiteX6695" y="connsiteY6695"/>
              </a:cxn>
              <a:cxn ang="0">
                <a:pos x="connsiteX6696" y="connsiteY6696"/>
              </a:cxn>
              <a:cxn ang="0">
                <a:pos x="connsiteX6697" y="connsiteY6697"/>
              </a:cxn>
              <a:cxn ang="0">
                <a:pos x="connsiteX6698" y="connsiteY6698"/>
              </a:cxn>
              <a:cxn ang="0">
                <a:pos x="connsiteX6699" y="connsiteY6699"/>
              </a:cxn>
              <a:cxn ang="0">
                <a:pos x="connsiteX6700" y="connsiteY6700"/>
              </a:cxn>
              <a:cxn ang="0">
                <a:pos x="connsiteX6701" y="connsiteY6701"/>
              </a:cxn>
              <a:cxn ang="0">
                <a:pos x="connsiteX6702" y="connsiteY6702"/>
              </a:cxn>
              <a:cxn ang="0">
                <a:pos x="connsiteX6703" y="connsiteY6703"/>
              </a:cxn>
              <a:cxn ang="0">
                <a:pos x="connsiteX6704" y="connsiteY6704"/>
              </a:cxn>
              <a:cxn ang="0">
                <a:pos x="connsiteX6705" y="connsiteY6705"/>
              </a:cxn>
              <a:cxn ang="0">
                <a:pos x="connsiteX6706" y="connsiteY6706"/>
              </a:cxn>
              <a:cxn ang="0">
                <a:pos x="connsiteX6707" y="connsiteY6707"/>
              </a:cxn>
              <a:cxn ang="0">
                <a:pos x="connsiteX6708" y="connsiteY6708"/>
              </a:cxn>
              <a:cxn ang="0">
                <a:pos x="connsiteX6709" y="connsiteY6709"/>
              </a:cxn>
              <a:cxn ang="0">
                <a:pos x="connsiteX6710" y="connsiteY6710"/>
              </a:cxn>
              <a:cxn ang="0">
                <a:pos x="connsiteX6711" y="connsiteY6711"/>
              </a:cxn>
              <a:cxn ang="0">
                <a:pos x="connsiteX6712" y="connsiteY6712"/>
              </a:cxn>
              <a:cxn ang="0">
                <a:pos x="connsiteX6713" y="connsiteY6713"/>
              </a:cxn>
              <a:cxn ang="0">
                <a:pos x="connsiteX6714" y="connsiteY6714"/>
              </a:cxn>
              <a:cxn ang="0">
                <a:pos x="connsiteX6715" y="connsiteY6715"/>
              </a:cxn>
              <a:cxn ang="0">
                <a:pos x="connsiteX6716" y="connsiteY6716"/>
              </a:cxn>
              <a:cxn ang="0">
                <a:pos x="connsiteX6717" y="connsiteY6717"/>
              </a:cxn>
              <a:cxn ang="0">
                <a:pos x="connsiteX6718" y="connsiteY6718"/>
              </a:cxn>
              <a:cxn ang="0">
                <a:pos x="connsiteX6719" y="connsiteY6719"/>
              </a:cxn>
              <a:cxn ang="0">
                <a:pos x="connsiteX6720" y="connsiteY6720"/>
              </a:cxn>
              <a:cxn ang="0">
                <a:pos x="connsiteX6721" y="connsiteY6721"/>
              </a:cxn>
              <a:cxn ang="0">
                <a:pos x="connsiteX6722" y="connsiteY6722"/>
              </a:cxn>
              <a:cxn ang="0">
                <a:pos x="connsiteX6723" y="connsiteY6723"/>
              </a:cxn>
              <a:cxn ang="0">
                <a:pos x="connsiteX6724" y="connsiteY6724"/>
              </a:cxn>
              <a:cxn ang="0">
                <a:pos x="connsiteX6725" y="connsiteY6725"/>
              </a:cxn>
              <a:cxn ang="0">
                <a:pos x="connsiteX6726" y="connsiteY6726"/>
              </a:cxn>
              <a:cxn ang="0">
                <a:pos x="connsiteX6727" y="connsiteY6727"/>
              </a:cxn>
              <a:cxn ang="0">
                <a:pos x="connsiteX6728" y="connsiteY6728"/>
              </a:cxn>
              <a:cxn ang="0">
                <a:pos x="connsiteX6729" y="connsiteY6729"/>
              </a:cxn>
              <a:cxn ang="0">
                <a:pos x="connsiteX6730" y="connsiteY6730"/>
              </a:cxn>
              <a:cxn ang="0">
                <a:pos x="connsiteX6731" y="connsiteY6731"/>
              </a:cxn>
              <a:cxn ang="0">
                <a:pos x="connsiteX6732" y="connsiteY6732"/>
              </a:cxn>
              <a:cxn ang="0">
                <a:pos x="connsiteX6733" y="connsiteY6733"/>
              </a:cxn>
              <a:cxn ang="0">
                <a:pos x="connsiteX6734" y="connsiteY6734"/>
              </a:cxn>
              <a:cxn ang="0">
                <a:pos x="connsiteX6735" y="connsiteY6735"/>
              </a:cxn>
              <a:cxn ang="0">
                <a:pos x="connsiteX6736" y="connsiteY6736"/>
              </a:cxn>
              <a:cxn ang="0">
                <a:pos x="connsiteX6737" y="connsiteY6737"/>
              </a:cxn>
              <a:cxn ang="0">
                <a:pos x="connsiteX6738" y="connsiteY6738"/>
              </a:cxn>
              <a:cxn ang="0">
                <a:pos x="connsiteX6739" y="connsiteY6739"/>
              </a:cxn>
              <a:cxn ang="0">
                <a:pos x="connsiteX6740" y="connsiteY6740"/>
              </a:cxn>
              <a:cxn ang="0">
                <a:pos x="connsiteX6741" y="connsiteY6741"/>
              </a:cxn>
              <a:cxn ang="0">
                <a:pos x="connsiteX6742" y="connsiteY6742"/>
              </a:cxn>
              <a:cxn ang="0">
                <a:pos x="connsiteX6743" y="connsiteY6743"/>
              </a:cxn>
              <a:cxn ang="0">
                <a:pos x="connsiteX6744" y="connsiteY6744"/>
              </a:cxn>
              <a:cxn ang="0">
                <a:pos x="connsiteX6745" y="connsiteY6745"/>
              </a:cxn>
              <a:cxn ang="0">
                <a:pos x="connsiteX6746" y="connsiteY6746"/>
              </a:cxn>
              <a:cxn ang="0">
                <a:pos x="connsiteX6747" y="connsiteY6747"/>
              </a:cxn>
              <a:cxn ang="0">
                <a:pos x="connsiteX6748" y="connsiteY6748"/>
              </a:cxn>
              <a:cxn ang="0">
                <a:pos x="connsiteX6749" y="connsiteY6749"/>
              </a:cxn>
              <a:cxn ang="0">
                <a:pos x="connsiteX6750" y="connsiteY6750"/>
              </a:cxn>
              <a:cxn ang="0">
                <a:pos x="connsiteX6751" y="connsiteY6751"/>
              </a:cxn>
              <a:cxn ang="0">
                <a:pos x="connsiteX6752" y="connsiteY6752"/>
              </a:cxn>
              <a:cxn ang="0">
                <a:pos x="connsiteX6753" y="connsiteY6753"/>
              </a:cxn>
              <a:cxn ang="0">
                <a:pos x="connsiteX6754" y="connsiteY6754"/>
              </a:cxn>
              <a:cxn ang="0">
                <a:pos x="connsiteX6755" y="connsiteY6755"/>
              </a:cxn>
              <a:cxn ang="0">
                <a:pos x="connsiteX6756" y="connsiteY6756"/>
              </a:cxn>
              <a:cxn ang="0">
                <a:pos x="connsiteX6757" y="connsiteY6757"/>
              </a:cxn>
              <a:cxn ang="0">
                <a:pos x="connsiteX6758" y="connsiteY6758"/>
              </a:cxn>
              <a:cxn ang="0">
                <a:pos x="connsiteX6759" y="connsiteY6759"/>
              </a:cxn>
              <a:cxn ang="0">
                <a:pos x="connsiteX6760" y="connsiteY6760"/>
              </a:cxn>
              <a:cxn ang="0">
                <a:pos x="connsiteX6761" y="connsiteY6761"/>
              </a:cxn>
              <a:cxn ang="0">
                <a:pos x="connsiteX6762" y="connsiteY6762"/>
              </a:cxn>
              <a:cxn ang="0">
                <a:pos x="connsiteX6763" y="connsiteY6763"/>
              </a:cxn>
              <a:cxn ang="0">
                <a:pos x="connsiteX6764" y="connsiteY6764"/>
              </a:cxn>
              <a:cxn ang="0">
                <a:pos x="connsiteX6765" y="connsiteY6765"/>
              </a:cxn>
              <a:cxn ang="0">
                <a:pos x="connsiteX6766" y="connsiteY6766"/>
              </a:cxn>
              <a:cxn ang="0">
                <a:pos x="connsiteX6767" y="connsiteY6767"/>
              </a:cxn>
              <a:cxn ang="0">
                <a:pos x="connsiteX6768" y="connsiteY6768"/>
              </a:cxn>
              <a:cxn ang="0">
                <a:pos x="connsiteX6769" y="connsiteY6769"/>
              </a:cxn>
              <a:cxn ang="0">
                <a:pos x="connsiteX6770" y="connsiteY6770"/>
              </a:cxn>
              <a:cxn ang="0">
                <a:pos x="connsiteX6771" y="connsiteY6771"/>
              </a:cxn>
              <a:cxn ang="0">
                <a:pos x="connsiteX6772" y="connsiteY6772"/>
              </a:cxn>
              <a:cxn ang="0">
                <a:pos x="connsiteX6773" y="connsiteY6773"/>
              </a:cxn>
              <a:cxn ang="0">
                <a:pos x="connsiteX6774" y="connsiteY6774"/>
              </a:cxn>
              <a:cxn ang="0">
                <a:pos x="connsiteX6775" y="connsiteY6775"/>
              </a:cxn>
              <a:cxn ang="0">
                <a:pos x="connsiteX6776" y="connsiteY6776"/>
              </a:cxn>
              <a:cxn ang="0">
                <a:pos x="connsiteX6777" y="connsiteY6777"/>
              </a:cxn>
              <a:cxn ang="0">
                <a:pos x="connsiteX6778" y="connsiteY6778"/>
              </a:cxn>
              <a:cxn ang="0">
                <a:pos x="connsiteX6779" y="connsiteY6779"/>
              </a:cxn>
              <a:cxn ang="0">
                <a:pos x="connsiteX6780" y="connsiteY6780"/>
              </a:cxn>
              <a:cxn ang="0">
                <a:pos x="connsiteX6781" y="connsiteY6781"/>
              </a:cxn>
              <a:cxn ang="0">
                <a:pos x="connsiteX6782" y="connsiteY6782"/>
              </a:cxn>
              <a:cxn ang="0">
                <a:pos x="connsiteX6783" y="connsiteY6783"/>
              </a:cxn>
              <a:cxn ang="0">
                <a:pos x="connsiteX6784" y="connsiteY6784"/>
              </a:cxn>
              <a:cxn ang="0">
                <a:pos x="connsiteX6785" y="connsiteY6785"/>
              </a:cxn>
              <a:cxn ang="0">
                <a:pos x="connsiteX6786" y="connsiteY6786"/>
              </a:cxn>
              <a:cxn ang="0">
                <a:pos x="connsiteX6787" y="connsiteY6787"/>
              </a:cxn>
              <a:cxn ang="0">
                <a:pos x="connsiteX6788" y="connsiteY6788"/>
              </a:cxn>
              <a:cxn ang="0">
                <a:pos x="connsiteX6789" y="connsiteY6789"/>
              </a:cxn>
              <a:cxn ang="0">
                <a:pos x="connsiteX6790" y="connsiteY6790"/>
              </a:cxn>
              <a:cxn ang="0">
                <a:pos x="connsiteX6791" y="connsiteY6791"/>
              </a:cxn>
              <a:cxn ang="0">
                <a:pos x="connsiteX6792" y="connsiteY6792"/>
              </a:cxn>
              <a:cxn ang="0">
                <a:pos x="connsiteX6793" y="connsiteY6793"/>
              </a:cxn>
              <a:cxn ang="0">
                <a:pos x="connsiteX6794" y="connsiteY6794"/>
              </a:cxn>
              <a:cxn ang="0">
                <a:pos x="connsiteX6795" y="connsiteY6795"/>
              </a:cxn>
              <a:cxn ang="0">
                <a:pos x="connsiteX6796" y="connsiteY6796"/>
              </a:cxn>
              <a:cxn ang="0">
                <a:pos x="connsiteX6797" y="connsiteY6797"/>
              </a:cxn>
              <a:cxn ang="0">
                <a:pos x="connsiteX6798" y="connsiteY6798"/>
              </a:cxn>
              <a:cxn ang="0">
                <a:pos x="connsiteX6799" y="connsiteY6799"/>
              </a:cxn>
              <a:cxn ang="0">
                <a:pos x="connsiteX6800" y="connsiteY6800"/>
              </a:cxn>
              <a:cxn ang="0">
                <a:pos x="connsiteX6801" y="connsiteY6801"/>
              </a:cxn>
              <a:cxn ang="0">
                <a:pos x="connsiteX6802" y="connsiteY6802"/>
              </a:cxn>
              <a:cxn ang="0">
                <a:pos x="connsiteX6803" y="connsiteY6803"/>
              </a:cxn>
              <a:cxn ang="0">
                <a:pos x="connsiteX6804" y="connsiteY6804"/>
              </a:cxn>
              <a:cxn ang="0">
                <a:pos x="connsiteX6805" y="connsiteY6805"/>
              </a:cxn>
              <a:cxn ang="0">
                <a:pos x="connsiteX6806" y="connsiteY6806"/>
              </a:cxn>
              <a:cxn ang="0">
                <a:pos x="connsiteX6807" y="connsiteY6807"/>
              </a:cxn>
              <a:cxn ang="0">
                <a:pos x="connsiteX6808" y="connsiteY6808"/>
              </a:cxn>
              <a:cxn ang="0">
                <a:pos x="connsiteX6809" y="connsiteY6809"/>
              </a:cxn>
              <a:cxn ang="0">
                <a:pos x="connsiteX6810" y="connsiteY6810"/>
              </a:cxn>
              <a:cxn ang="0">
                <a:pos x="connsiteX6811" y="connsiteY6811"/>
              </a:cxn>
              <a:cxn ang="0">
                <a:pos x="connsiteX6812" y="connsiteY6812"/>
              </a:cxn>
              <a:cxn ang="0">
                <a:pos x="connsiteX6813" y="connsiteY6813"/>
              </a:cxn>
              <a:cxn ang="0">
                <a:pos x="connsiteX6814" y="connsiteY6814"/>
              </a:cxn>
              <a:cxn ang="0">
                <a:pos x="connsiteX6815" y="connsiteY6815"/>
              </a:cxn>
              <a:cxn ang="0">
                <a:pos x="connsiteX6816" y="connsiteY6816"/>
              </a:cxn>
              <a:cxn ang="0">
                <a:pos x="connsiteX6817" y="connsiteY6817"/>
              </a:cxn>
              <a:cxn ang="0">
                <a:pos x="connsiteX6818" y="connsiteY6818"/>
              </a:cxn>
              <a:cxn ang="0">
                <a:pos x="connsiteX6819" y="connsiteY6819"/>
              </a:cxn>
              <a:cxn ang="0">
                <a:pos x="connsiteX6820" y="connsiteY6820"/>
              </a:cxn>
              <a:cxn ang="0">
                <a:pos x="connsiteX6821" y="connsiteY6821"/>
              </a:cxn>
              <a:cxn ang="0">
                <a:pos x="connsiteX6822" y="connsiteY6822"/>
              </a:cxn>
              <a:cxn ang="0">
                <a:pos x="connsiteX6823" y="connsiteY6823"/>
              </a:cxn>
              <a:cxn ang="0">
                <a:pos x="connsiteX6824" y="connsiteY6824"/>
              </a:cxn>
              <a:cxn ang="0">
                <a:pos x="connsiteX6825" y="connsiteY6825"/>
              </a:cxn>
              <a:cxn ang="0">
                <a:pos x="connsiteX6826" y="connsiteY6826"/>
              </a:cxn>
              <a:cxn ang="0">
                <a:pos x="connsiteX6827" y="connsiteY6827"/>
              </a:cxn>
              <a:cxn ang="0">
                <a:pos x="connsiteX6828" y="connsiteY6828"/>
              </a:cxn>
              <a:cxn ang="0">
                <a:pos x="connsiteX6829" y="connsiteY6829"/>
              </a:cxn>
              <a:cxn ang="0">
                <a:pos x="connsiteX6830" y="connsiteY6830"/>
              </a:cxn>
              <a:cxn ang="0">
                <a:pos x="connsiteX6831" y="connsiteY6831"/>
              </a:cxn>
              <a:cxn ang="0">
                <a:pos x="connsiteX6832" y="connsiteY6832"/>
              </a:cxn>
              <a:cxn ang="0">
                <a:pos x="connsiteX6833" y="connsiteY6833"/>
              </a:cxn>
              <a:cxn ang="0">
                <a:pos x="connsiteX6834" y="connsiteY6834"/>
              </a:cxn>
              <a:cxn ang="0">
                <a:pos x="connsiteX6835" y="connsiteY6835"/>
              </a:cxn>
              <a:cxn ang="0">
                <a:pos x="connsiteX6836" y="connsiteY6836"/>
              </a:cxn>
              <a:cxn ang="0">
                <a:pos x="connsiteX6837" y="connsiteY6837"/>
              </a:cxn>
              <a:cxn ang="0">
                <a:pos x="connsiteX6838" y="connsiteY6838"/>
              </a:cxn>
              <a:cxn ang="0">
                <a:pos x="connsiteX6839" y="connsiteY6839"/>
              </a:cxn>
              <a:cxn ang="0">
                <a:pos x="connsiteX6840" y="connsiteY6840"/>
              </a:cxn>
              <a:cxn ang="0">
                <a:pos x="connsiteX6841" y="connsiteY6841"/>
              </a:cxn>
              <a:cxn ang="0">
                <a:pos x="connsiteX6842" y="connsiteY6842"/>
              </a:cxn>
              <a:cxn ang="0">
                <a:pos x="connsiteX6843" y="connsiteY6843"/>
              </a:cxn>
              <a:cxn ang="0">
                <a:pos x="connsiteX6844" y="connsiteY6844"/>
              </a:cxn>
              <a:cxn ang="0">
                <a:pos x="connsiteX6845" y="connsiteY6845"/>
              </a:cxn>
              <a:cxn ang="0">
                <a:pos x="connsiteX6846" y="connsiteY6846"/>
              </a:cxn>
              <a:cxn ang="0">
                <a:pos x="connsiteX6847" y="connsiteY6847"/>
              </a:cxn>
              <a:cxn ang="0">
                <a:pos x="connsiteX6848" y="connsiteY6848"/>
              </a:cxn>
              <a:cxn ang="0">
                <a:pos x="connsiteX6849" y="connsiteY6849"/>
              </a:cxn>
              <a:cxn ang="0">
                <a:pos x="connsiteX6850" y="connsiteY6850"/>
              </a:cxn>
              <a:cxn ang="0">
                <a:pos x="connsiteX6851" y="connsiteY6851"/>
              </a:cxn>
              <a:cxn ang="0">
                <a:pos x="connsiteX6852" y="connsiteY6852"/>
              </a:cxn>
              <a:cxn ang="0">
                <a:pos x="connsiteX6853" y="connsiteY6853"/>
              </a:cxn>
              <a:cxn ang="0">
                <a:pos x="connsiteX6854" y="connsiteY6854"/>
              </a:cxn>
              <a:cxn ang="0">
                <a:pos x="connsiteX6855" y="connsiteY6855"/>
              </a:cxn>
              <a:cxn ang="0">
                <a:pos x="connsiteX6856" y="connsiteY6856"/>
              </a:cxn>
              <a:cxn ang="0">
                <a:pos x="connsiteX6857" y="connsiteY6857"/>
              </a:cxn>
              <a:cxn ang="0">
                <a:pos x="connsiteX6858" y="connsiteY6858"/>
              </a:cxn>
              <a:cxn ang="0">
                <a:pos x="connsiteX6859" y="connsiteY6859"/>
              </a:cxn>
              <a:cxn ang="0">
                <a:pos x="connsiteX6860" y="connsiteY6860"/>
              </a:cxn>
              <a:cxn ang="0">
                <a:pos x="connsiteX6861" y="connsiteY6861"/>
              </a:cxn>
              <a:cxn ang="0">
                <a:pos x="connsiteX6862" y="connsiteY6862"/>
              </a:cxn>
              <a:cxn ang="0">
                <a:pos x="connsiteX6863" y="connsiteY6863"/>
              </a:cxn>
              <a:cxn ang="0">
                <a:pos x="connsiteX6864" y="connsiteY6864"/>
              </a:cxn>
              <a:cxn ang="0">
                <a:pos x="connsiteX6865" y="connsiteY6865"/>
              </a:cxn>
              <a:cxn ang="0">
                <a:pos x="connsiteX6866" y="connsiteY6866"/>
              </a:cxn>
              <a:cxn ang="0">
                <a:pos x="connsiteX6867" y="connsiteY6867"/>
              </a:cxn>
              <a:cxn ang="0">
                <a:pos x="connsiteX6868" y="connsiteY6868"/>
              </a:cxn>
              <a:cxn ang="0">
                <a:pos x="connsiteX6869" y="connsiteY6869"/>
              </a:cxn>
              <a:cxn ang="0">
                <a:pos x="connsiteX6870" y="connsiteY6870"/>
              </a:cxn>
              <a:cxn ang="0">
                <a:pos x="connsiteX6871" y="connsiteY6871"/>
              </a:cxn>
              <a:cxn ang="0">
                <a:pos x="connsiteX6872" y="connsiteY6872"/>
              </a:cxn>
              <a:cxn ang="0">
                <a:pos x="connsiteX6873" y="connsiteY6873"/>
              </a:cxn>
              <a:cxn ang="0">
                <a:pos x="connsiteX6874" y="connsiteY6874"/>
              </a:cxn>
              <a:cxn ang="0">
                <a:pos x="connsiteX6875" y="connsiteY6875"/>
              </a:cxn>
              <a:cxn ang="0">
                <a:pos x="connsiteX6876" y="connsiteY6876"/>
              </a:cxn>
              <a:cxn ang="0">
                <a:pos x="connsiteX6877" y="connsiteY6877"/>
              </a:cxn>
              <a:cxn ang="0">
                <a:pos x="connsiteX6878" y="connsiteY6878"/>
              </a:cxn>
              <a:cxn ang="0">
                <a:pos x="connsiteX6879" y="connsiteY6879"/>
              </a:cxn>
              <a:cxn ang="0">
                <a:pos x="connsiteX6880" y="connsiteY6880"/>
              </a:cxn>
              <a:cxn ang="0">
                <a:pos x="connsiteX6881" y="connsiteY6881"/>
              </a:cxn>
              <a:cxn ang="0">
                <a:pos x="connsiteX6882" y="connsiteY6882"/>
              </a:cxn>
              <a:cxn ang="0">
                <a:pos x="connsiteX6883" y="connsiteY6883"/>
              </a:cxn>
              <a:cxn ang="0">
                <a:pos x="connsiteX6884" y="connsiteY6884"/>
              </a:cxn>
              <a:cxn ang="0">
                <a:pos x="connsiteX6885" y="connsiteY6885"/>
              </a:cxn>
              <a:cxn ang="0">
                <a:pos x="connsiteX6886" y="connsiteY6886"/>
              </a:cxn>
              <a:cxn ang="0">
                <a:pos x="connsiteX6887" y="connsiteY6887"/>
              </a:cxn>
              <a:cxn ang="0">
                <a:pos x="connsiteX6888" y="connsiteY6888"/>
              </a:cxn>
              <a:cxn ang="0">
                <a:pos x="connsiteX6889" y="connsiteY6889"/>
              </a:cxn>
              <a:cxn ang="0">
                <a:pos x="connsiteX6890" y="connsiteY6890"/>
              </a:cxn>
              <a:cxn ang="0">
                <a:pos x="connsiteX6891" y="connsiteY6891"/>
              </a:cxn>
              <a:cxn ang="0">
                <a:pos x="connsiteX6892" y="connsiteY6892"/>
              </a:cxn>
              <a:cxn ang="0">
                <a:pos x="connsiteX6893" y="connsiteY6893"/>
              </a:cxn>
              <a:cxn ang="0">
                <a:pos x="connsiteX6894" y="connsiteY6894"/>
              </a:cxn>
              <a:cxn ang="0">
                <a:pos x="connsiteX6895" y="connsiteY6895"/>
              </a:cxn>
              <a:cxn ang="0">
                <a:pos x="connsiteX6896" y="connsiteY6896"/>
              </a:cxn>
              <a:cxn ang="0">
                <a:pos x="connsiteX6897" y="connsiteY6897"/>
              </a:cxn>
              <a:cxn ang="0">
                <a:pos x="connsiteX6898" y="connsiteY6898"/>
              </a:cxn>
              <a:cxn ang="0">
                <a:pos x="connsiteX6899" y="connsiteY6899"/>
              </a:cxn>
              <a:cxn ang="0">
                <a:pos x="connsiteX6900" y="connsiteY6900"/>
              </a:cxn>
              <a:cxn ang="0">
                <a:pos x="connsiteX6901" y="connsiteY6901"/>
              </a:cxn>
              <a:cxn ang="0">
                <a:pos x="connsiteX6902" y="connsiteY6902"/>
              </a:cxn>
              <a:cxn ang="0">
                <a:pos x="connsiteX6903" y="connsiteY6903"/>
              </a:cxn>
              <a:cxn ang="0">
                <a:pos x="connsiteX6904" y="connsiteY6904"/>
              </a:cxn>
              <a:cxn ang="0">
                <a:pos x="connsiteX6905" y="connsiteY6905"/>
              </a:cxn>
              <a:cxn ang="0">
                <a:pos x="connsiteX6906" y="connsiteY6906"/>
              </a:cxn>
              <a:cxn ang="0">
                <a:pos x="connsiteX6907" y="connsiteY6907"/>
              </a:cxn>
              <a:cxn ang="0">
                <a:pos x="connsiteX6908" y="connsiteY6908"/>
              </a:cxn>
              <a:cxn ang="0">
                <a:pos x="connsiteX6909" y="connsiteY6909"/>
              </a:cxn>
              <a:cxn ang="0">
                <a:pos x="connsiteX6910" y="connsiteY6910"/>
              </a:cxn>
              <a:cxn ang="0">
                <a:pos x="connsiteX6911" y="connsiteY6911"/>
              </a:cxn>
              <a:cxn ang="0">
                <a:pos x="connsiteX6912" y="connsiteY6912"/>
              </a:cxn>
              <a:cxn ang="0">
                <a:pos x="connsiteX6913" y="connsiteY6913"/>
              </a:cxn>
              <a:cxn ang="0">
                <a:pos x="connsiteX6914" y="connsiteY6914"/>
              </a:cxn>
              <a:cxn ang="0">
                <a:pos x="connsiteX6915" y="connsiteY6915"/>
              </a:cxn>
              <a:cxn ang="0">
                <a:pos x="connsiteX6916" y="connsiteY6916"/>
              </a:cxn>
              <a:cxn ang="0">
                <a:pos x="connsiteX6917" y="connsiteY6917"/>
              </a:cxn>
              <a:cxn ang="0">
                <a:pos x="connsiteX6918" y="connsiteY6918"/>
              </a:cxn>
              <a:cxn ang="0">
                <a:pos x="connsiteX6919" y="connsiteY6919"/>
              </a:cxn>
              <a:cxn ang="0">
                <a:pos x="connsiteX6920" y="connsiteY6920"/>
              </a:cxn>
              <a:cxn ang="0">
                <a:pos x="connsiteX6921" y="connsiteY6921"/>
              </a:cxn>
              <a:cxn ang="0">
                <a:pos x="connsiteX6922" y="connsiteY6922"/>
              </a:cxn>
              <a:cxn ang="0">
                <a:pos x="connsiteX6923" y="connsiteY6923"/>
              </a:cxn>
              <a:cxn ang="0">
                <a:pos x="connsiteX6924" y="connsiteY6924"/>
              </a:cxn>
              <a:cxn ang="0">
                <a:pos x="connsiteX6925" y="connsiteY6925"/>
              </a:cxn>
              <a:cxn ang="0">
                <a:pos x="connsiteX6926" y="connsiteY6926"/>
              </a:cxn>
              <a:cxn ang="0">
                <a:pos x="connsiteX6927" y="connsiteY6927"/>
              </a:cxn>
              <a:cxn ang="0">
                <a:pos x="connsiteX6928" y="connsiteY6928"/>
              </a:cxn>
              <a:cxn ang="0">
                <a:pos x="connsiteX6929" y="connsiteY6929"/>
              </a:cxn>
              <a:cxn ang="0">
                <a:pos x="connsiteX6930" y="connsiteY6930"/>
              </a:cxn>
              <a:cxn ang="0">
                <a:pos x="connsiteX6931" y="connsiteY6931"/>
              </a:cxn>
              <a:cxn ang="0">
                <a:pos x="connsiteX6932" y="connsiteY6932"/>
              </a:cxn>
              <a:cxn ang="0">
                <a:pos x="connsiteX6933" y="connsiteY6933"/>
              </a:cxn>
              <a:cxn ang="0">
                <a:pos x="connsiteX6934" y="connsiteY6934"/>
              </a:cxn>
              <a:cxn ang="0">
                <a:pos x="connsiteX6935" y="connsiteY6935"/>
              </a:cxn>
              <a:cxn ang="0">
                <a:pos x="connsiteX6936" y="connsiteY6936"/>
              </a:cxn>
              <a:cxn ang="0">
                <a:pos x="connsiteX6937" y="connsiteY6937"/>
              </a:cxn>
              <a:cxn ang="0">
                <a:pos x="connsiteX6938" y="connsiteY6938"/>
              </a:cxn>
              <a:cxn ang="0">
                <a:pos x="connsiteX6939" y="connsiteY6939"/>
              </a:cxn>
              <a:cxn ang="0">
                <a:pos x="connsiteX6940" y="connsiteY6940"/>
              </a:cxn>
              <a:cxn ang="0">
                <a:pos x="connsiteX6941" y="connsiteY6941"/>
              </a:cxn>
              <a:cxn ang="0">
                <a:pos x="connsiteX6942" y="connsiteY6942"/>
              </a:cxn>
              <a:cxn ang="0">
                <a:pos x="connsiteX6943" y="connsiteY6943"/>
              </a:cxn>
              <a:cxn ang="0">
                <a:pos x="connsiteX6944" y="connsiteY6944"/>
              </a:cxn>
              <a:cxn ang="0">
                <a:pos x="connsiteX6945" y="connsiteY6945"/>
              </a:cxn>
              <a:cxn ang="0">
                <a:pos x="connsiteX6946" y="connsiteY6946"/>
              </a:cxn>
              <a:cxn ang="0">
                <a:pos x="connsiteX6947" y="connsiteY6947"/>
              </a:cxn>
              <a:cxn ang="0">
                <a:pos x="connsiteX6948" y="connsiteY6948"/>
              </a:cxn>
              <a:cxn ang="0">
                <a:pos x="connsiteX6949" y="connsiteY6949"/>
              </a:cxn>
              <a:cxn ang="0">
                <a:pos x="connsiteX6950" y="connsiteY6950"/>
              </a:cxn>
              <a:cxn ang="0">
                <a:pos x="connsiteX6951" y="connsiteY6951"/>
              </a:cxn>
              <a:cxn ang="0">
                <a:pos x="connsiteX6952" y="connsiteY6952"/>
              </a:cxn>
              <a:cxn ang="0">
                <a:pos x="connsiteX6953" y="connsiteY6953"/>
              </a:cxn>
              <a:cxn ang="0">
                <a:pos x="connsiteX6954" y="connsiteY6954"/>
              </a:cxn>
              <a:cxn ang="0">
                <a:pos x="connsiteX6955" y="connsiteY6955"/>
              </a:cxn>
              <a:cxn ang="0">
                <a:pos x="connsiteX6956" y="connsiteY6956"/>
              </a:cxn>
              <a:cxn ang="0">
                <a:pos x="connsiteX6957" y="connsiteY6957"/>
              </a:cxn>
              <a:cxn ang="0">
                <a:pos x="connsiteX6958" y="connsiteY6958"/>
              </a:cxn>
              <a:cxn ang="0">
                <a:pos x="connsiteX6959" y="connsiteY6959"/>
              </a:cxn>
              <a:cxn ang="0">
                <a:pos x="connsiteX6960" y="connsiteY6960"/>
              </a:cxn>
              <a:cxn ang="0">
                <a:pos x="connsiteX6961" y="connsiteY6961"/>
              </a:cxn>
              <a:cxn ang="0">
                <a:pos x="connsiteX6962" y="connsiteY6962"/>
              </a:cxn>
              <a:cxn ang="0">
                <a:pos x="connsiteX6963" y="connsiteY6963"/>
              </a:cxn>
              <a:cxn ang="0">
                <a:pos x="connsiteX6964" y="connsiteY6964"/>
              </a:cxn>
              <a:cxn ang="0">
                <a:pos x="connsiteX6965" y="connsiteY6965"/>
              </a:cxn>
              <a:cxn ang="0">
                <a:pos x="connsiteX6966" y="connsiteY6966"/>
              </a:cxn>
              <a:cxn ang="0">
                <a:pos x="connsiteX6967" y="connsiteY6967"/>
              </a:cxn>
              <a:cxn ang="0">
                <a:pos x="connsiteX6968" y="connsiteY6968"/>
              </a:cxn>
              <a:cxn ang="0">
                <a:pos x="connsiteX6969" y="connsiteY6969"/>
              </a:cxn>
              <a:cxn ang="0">
                <a:pos x="connsiteX6970" y="connsiteY6970"/>
              </a:cxn>
              <a:cxn ang="0">
                <a:pos x="connsiteX6971" y="connsiteY6971"/>
              </a:cxn>
              <a:cxn ang="0">
                <a:pos x="connsiteX6972" y="connsiteY6972"/>
              </a:cxn>
              <a:cxn ang="0">
                <a:pos x="connsiteX6973" y="connsiteY6973"/>
              </a:cxn>
              <a:cxn ang="0">
                <a:pos x="connsiteX6974" y="connsiteY6974"/>
              </a:cxn>
              <a:cxn ang="0">
                <a:pos x="connsiteX6975" y="connsiteY6975"/>
              </a:cxn>
              <a:cxn ang="0">
                <a:pos x="connsiteX6976" y="connsiteY6976"/>
              </a:cxn>
              <a:cxn ang="0">
                <a:pos x="connsiteX6977" y="connsiteY6977"/>
              </a:cxn>
              <a:cxn ang="0">
                <a:pos x="connsiteX6978" y="connsiteY6978"/>
              </a:cxn>
              <a:cxn ang="0">
                <a:pos x="connsiteX6979" y="connsiteY6979"/>
              </a:cxn>
              <a:cxn ang="0">
                <a:pos x="connsiteX6980" y="connsiteY6980"/>
              </a:cxn>
              <a:cxn ang="0">
                <a:pos x="connsiteX6981" y="connsiteY6981"/>
              </a:cxn>
              <a:cxn ang="0">
                <a:pos x="connsiteX6982" y="connsiteY6982"/>
              </a:cxn>
              <a:cxn ang="0">
                <a:pos x="connsiteX6983" y="connsiteY6983"/>
              </a:cxn>
              <a:cxn ang="0">
                <a:pos x="connsiteX6984" y="connsiteY6984"/>
              </a:cxn>
              <a:cxn ang="0">
                <a:pos x="connsiteX6985" y="connsiteY6985"/>
              </a:cxn>
              <a:cxn ang="0">
                <a:pos x="connsiteX6986" y="connsiteY6986"/>
              </a:cxn>
              <a:cxn ang="0">
                <a:pos x="connsiteX6987" y="connsiteY6987"/>
              </a:cxn>
              <a:cxn ang="0">
                <a:pos x="connsiteX6988" y="connsiteY6988"/>
              </a:cxn>
              <a:cxn ang="0">
                <a:pos x="connsiteX6989" y="connsiteY6989"/>
              </a:cxn>
              <a:cxn ang="0">
                <a:pos x="connsiteX6990" y="connsiteY6990"/>
              </a:cxn>
              <a:cxn ang="0">
                <a:pos x="connsiteX6991" y="connsiteY6991"/>
              </a:cxn>
              <a:cxn ang="0">
                <a:pos x="connsiteX6992" y="connsiteY6992"/>
              </a:cxn>
              <a:cxn ang="0">
                <a:pos x="connsiteX6993" y="connsiteY6993"/>
              </a:cxn>
              <a:cxn ang="0">
                <a:pos x="connsiteX6994" y="connsiteY6994"/>
              </a:cxn>
              <a:cxn ang="0">
                <a:pos x="connsiteX6995" y="connsiteY6995"/>
              </a:cxn>
              <a:cxn ang="0">
                <a:pos x="connsiteX6996" y="connsiteY6996"/>
              </a:cxn>
              <a:cxn ang="0">
                <a:pos x="connsiteX6997" y="connsiteY6997"/>
              </a:cxn>
              <a:cxn ang="0">
                <a:pos x="connsiteX6998" y="connsiteY6998"/>
              </a:cxn>
              <a:cxn ang="0">
                <a:pos x="connsiteX6999" y="connsiteY6999"/>
              </a:cxn>
              <a:cxn ang="0">
                <a:pos x="connsiteX7000" y="connsiteY7000"/>
              </a:cxn>
              <a:cxn ang="0">
                <a:pos x="connsiteX7001" y="connsiteY7001"/>
              </a:cxn>
              <a:cxn ang="0">
                <a:pos x="connsiteX7002" y="connsiteY7002"/>
              </a:cxn>
              <a:cxn ang="0">
                <a:pos x="connsiteX7003" y="connsiteY7003"/>
              </a:cxn>
              <a:cxn ang="0">
                <a:pos x="connsiteX7004" y="connsiteY7004"/>
              </a:cxn>
              <a:cxn ang="0">
                <a:pos x="connsiteX7005" y="connsiteY7005"/>
              </a:cxn>
              <a:cxn ang="0">
                <a:pos x="connsiteX7006" y="connsiteY7006"/>
              </a:cxn>
              <a:cxn ang="0">
                <a:pos x="connsiteX7007" y="connsiteY7007"/>
              </a:cxn>
              <a:cxn ang="0">
                <a:pos x="connsiteX7008" y="connsiteY7008"/>
              </a:cxn>
              <a:cxn ang="0">
                <a:pos x="connsiteX7009" y="connsiteY7009"/>
              </a:cxn>
              <a:cxn ang="0">
                <a:pos x="connsiteX7010" y="connsiteY7010"/>
              </a:cxn>
              <a:cxn ang="0">
                <a:pos x="connsiteX7011" y="connsiteY7011"/>
              </a:cxn>
              <a:cxn ang="0">
                <a:pos x="connsiteX7012" y="connsiteY7012"/>
              </a:cxn>
              <a:cxn ang="0">
                <a:pos x="connsiteX7013" y="connsiteY7013"/>
              </a:cxn>
              <a:cxn ang="0">
                <a:pos x="connsiteX7014" y="connsiteY7014"/>
              </a:cxn>
              <a:cxn ang="0">
                <a:pos x="connsiteX7015" y="connsiteY7015"/>
              </a:cxn>
              <a:cxn ang="0">
                <a:pos x="connsiteX7016" y="connsiteY7016"/>
              </a:cxn>
              <a:cxn ang="0">
                <a:pos x="connsiteX7017" y="connsiteY7017"/>
              </a:cxn>
              <a:cxn ang="0">
                <a:pos x="connsiteX7018" y="connsiteY7018"/>
              </a:cxn>
              <a:cxn ang="0">
                <a:pos x="connsiteX7019" y="connsiteY7019"/>
              </a:cxn>
              <a:cxn ang="0">
                <a:pos x="connsiteX7020" y="connsiteY7020"/>
              </a:cxn>
              <a:cxn ang="0">
                <a:pos x="connsiteX7021" y="connsiteY7021"/>
              </a:cxn>
              <a:cxn ang="0">
                <a:pos x="connsiteX7022" y="connsiteY7022"/>
              </a:cxn>
              <a:cxn ang="0">
                <a:pos x="connsiteX7023" y="connsiteY7023"/>
              </a:cxn>
              <a:cxn ang="0">
                <a:pos x="connsiteX7024" y="connsiteY7024"/>
              </a:cxn>
              <a:cxn ang="0">
                <a:pos x="connsiteX7025" y="connsiteY7025"/>
              </a:cxn>
              <a:cxn ang="0">
                <a:pos x="connsiteX7026" y="connsiteY7026"/>
              </a:cxn>
              <a:cxn ang="0">
                <a:pos x="connsiteX7027" y="connsiteY7027"/>
              </a:cxn>
              <a:cxn ang="0">
                <a:pos x="connsiteX7028" y="connsiteY7028"/>
              </a:cxn>
              <a:cxn ang="0">
                <a:pos x="connsiteX7029" y="connsiteY7029"/>
              </a:cxn>
              <a:cxn ang="0">
                <a:pos x="connsiteX7030" y="connsiteY7030"/>
              </a:cxn>
              <a:cxn ang="0">
                <a:pos x="connsiteX7031" y="connsiteY7031"/>
              </a:cxn>
              <a:cxn ang="0">
                <a:pos x="connsiteX7032" y="connsiteY7032"/>
              </a:cxn>
              <a:cxn ang="0">
                <a:pos x="connsiteX7033" y="connsiteY7033"/>
              </a:cxn>
              <a:cxn ang="0">
                <a:pos x="connsiteX7034" y="connsiteY7034"/>
              </a:cxn>
              <a:cxn ang="0">
                <a:pos x="connsiteX7035" y="connsiteY7035"/>
              </a:cxn>
              <a:cxn ang="0">
                <a:pos x="connsiteX7036" y="connsiteY7036"/>
              </a:cxn>
              <a:cxn ang="0">
                <a:pos x="connsiteX7037" y="connsiteY7037"/>
              </a:cxn>
              <a:cxn ang="0">
                <a:pos x="connsiteX7038" y="connsiteY7038"/>
              </a:cxn>
              <a:cxn ang="0">
                <a:pos x="connsiteX7039" y="connsiteY7039"/>
              </a:cxn>
              <a:cxn ang="0">
                <a:pos x="connsiteX7040" y="connsiteY7040"/>
              </a:cxn>
              <a:cxn ang="0">
                <a:pos x="connsiteX7041" y="connsiteY7041"/>
              </a:cxn>
              <a:cxn ang="0">
                <a:pos x="connsiteX7042" y="connsiteY7042"/>
              </a:cxn>
              <a:cxn ang="0">
                <a:pos x="connsiteX7043" y="connsiteY7043"/>
              </a:cxn>
              <a:cxn ang="0">
                <a:pos x="connsiteX7044" y="connsiteY7044"/>
              </a:cxn>
              <a:cxn ang="0">
                <a:pos x="connsiteX7045" y="connsiteY7045"/>
              </a:cxn>
              <a:cxn ang="0">
                <a:pos x="connsiteX7046" y="connsiteY7046"/>
              </a:cxn>
              <a:cxn ang="0">
                <a:pos x="connsiteX7047" y="connsiteY7047"/>
              </a:cxn>
              <a:cxn ang="0">
                <a:pos x="connsiteX7048" y="connsiteY7048"/>
              </a:cxn>
              <a:cxn ang="0">
                <a:pos x="connsiteX7049" y="connsiteY7049"/>
              </a:cxn>
              <a:cxn ang="0">
                <a:pos x="connsiteX7050" y="connsiteY7050"/>
              </a:cxn>
              <a:cxn ang="0">
                <a:pos x="connsiteX7051" y="connsiteY7051"/>
              </a:cxn>
              <a:cxn ang="0">
                <a:pos x="connsiteX7052" y="connsiteY7052"/>
              </a:cxn>
              <a:cxn ang="0">
                <a:pos x="connsiteX7053" y="connsiteY7053"/>
              </a:cxn>
              <a:cxn ang="0">
                <a:pos x="connsiteX7054" y="connsiteY7054"/>
              </a:cxn>
              <a:cxn ang="0">
                <a:pos x="connsiteX7055" y="connsiteY7055"/>
              </a:cxn>
              <a:cxn ang="0">
                <a:pos x="connsiteX7056" y="connsiteY7056"/>
              </a:cxn>
              <a:cxn ang="0">
                <a:pos x="connsiteX7057" y="connsiteY7057"/>
              </a:cxn>
              <a:cxn ang="0">
                <a:pos x="connsiteX7058" y="connsiteY7058"/>
              </a:cxn>
              <a:cxn ang="0">
                <a:pos x="connsiteX7059" y="connsiteY7059"/>
              </a:cxn>
              <a:cxn ang="0">
                <a:pos x="connsiteX7060" y="connsiteY7060"/>
              </a:cxn>
              <a:cxn ang="0">
                <a:pos x="connsiteX7061" y="connsiteY7061"/>
              </a:cxn>
              <a:cxn ang="0">
                <a:pos x="connsiteX7062" y="connsiteY7062"/>
              </a:cxn>
              <a:cxn ang="0">
                <a:pos x="connsiteX7063" y="connsiteY7063"/>
              </a:cxn>
              <a:cxn ang="0">
                <a:pos x="connsiteX7064" y="connsiteY7064"/>
              </a:cxn>
              <a:cxn ang="0">
                <a:pos x="connsiteX7065" y="connsiteY7065"/>
              </a:cxn>
              <a:cxn ang="0">
                <a:pos x="connsiteX7066" y="connsiteY7066"/>
              </a:cxn>
              <a:cxn ang="0">
                <a:pos x="connsiteX7067" y="connsiteY7067"/>
              </a:cxn>
              <a:cxn ang="0">
                <a:pos x="connsiteX7068" y="connsiteY7068"/>
              </a:cxn>
              <a:cxn ang="0">
                <a:pos x="connsiteX7069" y="connsiteY7069"/>
              </a:cxn>
              <a:cxn ang="0">
                <a:pos x="connsiteX7070" y="connsiteY7070"/>
              </a:cxn>
              <a:cxn ang="0">
                <a:pos x="connsiteX7071" y="connsiteY7071"/>
              </a:cxn>
              <a:cxn ang="0">
                <a:pos x="connsiteX7072" y="connsiteY7072"/>
              </a:cxn>
              <a:cxn ang="0">
                <a:pos x="connsiteX7073" y="connsiteY7073"/>
              </a:cxn>
              <a:cxn ang="0">
                <a:pos x="connsiteX7074" y="connsiteY7074"/>
              </a:cxn>
              <a:cxn ang="0">
                <a:pos x="connsiteX7075" y="connsiteY7075"/>
              </a:cxn>
              <a:cxn ang="0">
                <a:pos x="connsiteX7076" y="connsiteY7076"/>
              </a:cxn>
              <a:cxn ang="0">
                <a:pos x="connsiteX7077" y="connsiteY7077"/>
              </a:cxn>
              <a:cxn ang="0">
                <a:pos x="connsiteX7078" y="connsiteY7078"/>
              </a:cxn>
              <a:cxn ang="0">
                <a:pos x="connsiteX7079" y="connsiteY7079"/>
              </a:cxn>
              <a:cxn ang="0">
                <a:pos x="connsiteX7080" y="connsiteY7080"/>
              </a:cxn>
              <a:cxn ang="0">
                <a:pos x="connsiteX7081" y="connsiteY7081"/>
              </a:cxn>
              <a:cxn ang="0">
                <a:pos x="connsiteX7082" y="connsiteY7082"/>
              </a:cxn>
              <a:cxn ang="0">
                <a:pos x="connsiteX7083" y="connsiteY7083"/>
              </a:cxn>
              <a:cxn ang="0">
                <a:pos x="connsiteX7084" y="connsiteY7084"/>
              </a:cxn>
              <a:cxn ang="0">
                <a:pos x="connsiteX7085" y="connsiteY7085"/>
              </a:cxn>
              <a:cxn ang="0">
                <a:pos x="connsiteX7086" y="connsiteY7086"/>
              </a:cxn>
              <a:cxn ang="0">
                <a:pos x="connsiteX7087" y="connsiteY7087"/>
              </a:cxn>
              <a:cxn ang="0">
                <a:pos x="connsiteX7088" y="connsiteY7088"/>
              </a:cxn>
              <a:cxn ang="0">
                <a:pos x="connsiteX7089" y="connsiteY7089"/>
              </a:cxn>
              <a:cxn ang="0">
                <a:pos x="connsiteX7090" y="connsiteY7090"/>
              </a:cxn>
              <a:cxn ang="0">
                <a:pos x="connsiteX7091" y="connsiteY7091"/>
              </a:cxn>
              <a:cxn ang="0">
                <a:pos x="connsiteX7092" y="connsiteY7092"/>
              </a:cxn>
              <a:cxn ang="0">
                <a:pos x="connsiteX7093" y="connsiteY7093"/>
              </a:cxn>
              <a:cxn ang="0">
                <a:pos x="connsiteX7094" y="connsiteY7094"/>
              </a:cxn>
              <a:cxn ang="0">
                <a:pos x="connsiteX7095" y="connsiteY7095"/>
              </a:cxn>
              <a:cxn ang="0">
                <a:pos x="connsiteX7096" y="connsiteY7096"/>
              </a:cxn>
              <a:cxn ang="0">
                <a:pos x="connsiteX7097" y="connsiteY7097"/>
              </a:cxn>
              <a:cxn ang="0">
                <a:pos x="connsiteX7098" y="connsiteY7098"/>
              </a:cxn>
              <a:cxn ang="0">
                <a:pos x="connsiteX7099" y="connsiteY7099"/>
              </a:cxn>
              <a:cxn ang="0">
                <a:pos x="connsiteX7100" y="connsiteY7100"/>
              </a:cxn>
              <a:cxn ang="0">
                <a:pos x="connsiteX7101" y="connsiteY7101"/>
              </a:cxn>
              <a:cxn ang="0">
                <a:pos x="connsiteX7102" y="connsiteY7102"/>
              </a:cxn>
              <a:cxn ang="0">
                <a:pos x="connsiteX7103" y="connsiteY7103"/>
              </a:cxn>
              <a:cxn ang="0">
                <a:pos x="connsiteX7104" y="connsiteY7104"/>
              </a:cxn>
              <a:cxn ang="0">
                <a:pos x="connsiteX7105" y="connsiteY7105"/>
              </a:cxn>
              <a:cxn ang="0">
                <a:pos x="connsiteX7106" y="connsiteY7106"/>
              </a:cxn>
              <a:cxn ang="0">
                <a:pos x="connsiteX7107" y="connsiteY7107"/>
              </a:cxn>
              <a:cxn ang="0">
                <a:pos x="connsiteX7108" y="connsiteY7108"/>
              </a:cxn>
              <a:cxn ang="0">
                <a:pos x="connsiteX7109" y="connsiteY7109"/>
              </a:cxn>
              <a:cxn ang="0">
                <a:pos x="connsiteX7110" y="connsiteY7110"/>
              </a:cxn>
              <a:cxn ang="0">
                <a:pos x="connsiteX7111" y="connsiteY7111"/>
              </a:cxn>
              <a:cxn ang="0">
                <a:pos x="connsiteX7112" y="connsiteY7112"/>
              </a:cxn>
              <a:cxn ang="0">
                <a:pos x="connsiteX7113" y="connsiteY7113"/>
              </a:cxn>
              <a:cxn ang="0">
                <a:pos x="connsiteX7114" y="connsiteY7114"/>
              </a:cxn>
              <a:cxn ang="0">
                <a:pos x="connsiteX7115" y="connsiteY7115"/>
              </a:cxn>
              <a:cxn ang="0">
                <a:pos x="connsiteX7116" y="connsiteY7116"/>
              </a:cxn>
              <a:cxn ang="0">
                <a:pos x="connsiteX7117" y="connsiteY7117"/>
              </a:cxn>
              <a:cxn ang="0">
                <a:pos x="connsiteX7118" y="connsiteY7118"/>
              </a:cxn>
              <a:cxn ang="0">
                <a:pos x="connsiteX7119" y="connsiteY7119"/>
              </a:cxn>
              <a:cxn ang="0">
                <a:pos x="connsiteX7120" y="connsiteY7120"/>
              </a:cxn>
              <a:cxn ang="0">
                <a:pos x="connsiteX7121" y="connsiteY7121"/>
              </a:cxn>
              <a:cxn ang="0">
                <a:pos x="connsiteX7122" y="connsiteY7122"/>
              </a:cxn>
              <a:cxn ang="0">
                <a:pos x="connsiteX7123" y="connsiteY7123"/>
              </a:cxn>
              <a:cxn ang="0">
                <a:pos x="connsiteX7124" y="connsiteY7124"/>
              </a:cxn>
              <a:cxn ang="0">
                <a:pos x="connsiteX7125" y="connsiteY7125"/>
              </a:cxn>
              <a:cxn ang="0">
                <a:pos x="connsiteX7126" y="connsiteY7126"/>
              </a:cxn>
              <a:cxn ang="0">
                <a:pos x="connsiteX7127" y="connsiteY7127"/>
              </a:cxn>
              <a:cxn ang="0">
                <a:pos x="connsiteX7128" y="connsiteY7128"/>
              </a:cxn>
              <a:cxn ang="0">
                <a:pos x="connsiteX7129" y="connsiteY7129"/>
              </a:cxn>
              <a:cxn ang="0">
                <a:pos x="connsiteX7130" y="connsiteY7130"/>
              </a:cxn>
              <a:cxn ang="0">
                <a:pos x="connsiteX7131" y="connsiteY7131"/>
              </a:cxn>
              <a:cxn ang="0">
                <a:pos x="connsiteX7132" y="connsiteY7132"/>
              </a:cxn>
              <a:cxn ang="0">
                <a:pos x="connsiteX7133" y="connsiteY7133"/>
              </a:cxn>
              <a:cxn ang="0">
                <a:pos x="connsiteX7134" y="connsiteY7134"/>
              </a:cxn>
              <a:cxn ang="0">
                <a:pos x="connsiteX7135" y="connsiteY7135"/>
              </a:cxn>
              <a:cxn ang="0">
                <a:pos x="connsiteX7136" y="connsiteY7136"/>
              </a:cxn>
              <a:cxn ang="0">
                <a:pos x="connsiteX7137" y="connsiteY7137"/>
              </a:cxn>
              <a:cxn ang="0">
                <a:pos x="connsiteX7138" y="connsiteY7138"/>
              </a:cxn>
              <a:cxn ang="0">
                <a:pos x="connsiteX7139" y="connsiteY7139"/>
              </a:cxn>
              <a:cxn ang="0">
                <a:pos x="connsiteX7140" y="connsiteY7140"/>
              </a:cxn>
              <a:cxn ang="0">
                <a:pos x="connsiteX7141" y="connsiteY7141"/>
              </a:cxn>
              <a:cxn ang="0">
                <a:pos x="connsiteX7142" y="connsiteY7142"/>
              </a:cxn>
              <a:cxn ang="0">
                <a:pos x="connsiteX7143" y="connsiteY7143"/>
              </a:cxn>
              <a:cxn ang="0">
                <a:pos x="connsiteX7144" y="connsiteY7144"/>
              </a:cxn>
              <a:cxn ang="0">
                <a:pos x="connsiteX7145" y="connsiteY7145"/>
              </a:cxn>
              <a:cxn ang="0">
                <a:pos x="connsiteX7146" y="connsiteY7146"/>
              </a:cxn>
              <a:cxn ang="0">
                <a:pos x="connsiteX7147" y="connsiteY7147"/>
              </a:cxn>
              <a:cxn ang="0">
                <a:pos x="connsiteX7148" y="connsiteY7148"/>
              </a:cxn>
              <a:cxn ang="0">
                <a:pos x="connsiteX7149" y="connsiteY7149"/>
              </a:cxn>
              <a:cxn ang="0">
                <a:pos x="connsiteX7150" y="connsiteY7150"/>
              </a:cxn>
              <a:cxn ang="0">
                <a:pos x="connsiteX7151" y="connsiteY7151"/>
              </a:cxn>
              <a:cxn ang="0">
                <a:pos x="connsiteX7152" y="connsiteY7152"/>
              </a:cxn>
              <a:cxn ang="0">
                <a:pos x="connsiteX7153" y="connsiteY7153"/>
              </a:cxn>
              <a:cxn ang="0">
                <a:pos x="connsiteX7154" y="connsiteY7154"/>
              </a:cxn>
              <a:cxn ang="0">
                <a:pos x="connsiteX7155" y="connsiteY7155"/>
              </a:cxn>
              <a:cxn ang="0">
                <a:pos x="connsiteX7156" y="connsiteY7156"/>
              </a:cxn>
              <a:cxn ang="0">
                <a:pos x="connsiteX7157" y="connsiteY7157"/>
              </a:cxn>
              <a:cxn ang="0">
                <a:pos x="connsiteX7158" y="connsiteY7158"/>
              </a:cxn>
              <a:cxn ang="0">
                <a:pos x="connsiteX7159" y="connsiteY7159"/>
              </a:cxn>
              <a:cxn ang="0">
                <a:pos x="connsiteX7160" y="connsiteY7160"/>
              </a:cxn>
              <a:cxn ang="0">
                <a:pos x="connsiteX7161" y="connsiteY7161"/>
              </a:cxn>
              <a:cxn ang="0">
                <a:pos x="connsiteX7162" y="connsiteY7162"/>
              </a:cxn>
              <a:cxn ang="0">
                <a:pos x="connsiteX7163" y="connsiteY7163"/>
              </a:cxn>
              <a:cxn ang="0">
                <a:pos x="connsiteX7164" y="connsiteY7164"/>
              </a:cxn>
              <a:cxn ang="0">
                <a:pos x="connsiteX7165" y="connsiteY7165"/>
              </a:cxn>
              <a:cxn ang="0">
                <a:pos x="connsiteX7166" y="connsiteY7166"/>
              </a:cxn>
              <a:cxn ang="0">
                <a:pos x="connsiteX7167" y="connsiteY7167"/>
              </a:cxn>
              <a:cxn ang="0">
                <a:pos x="connsiteX7168" y="connsiteY7168"/>
              </a:cxn>
              <a:cxn ang="0">
                <a:pos x="connsiteX7169" y="connsiteY7169"/>
              </a:cxn>
              <a:cxn ang="0">
                <a:pos x="connsiteX7170" y="connsiteY7170"/>
              </a:cxn>
              <a:cxn ang="0">
                <a:pos x="connsiteX7171" y="connsiteY7171"/>
              </a:cxn>
              <a:cxn ang="0">
                <a:pos x="connsiteX7172" y="connsiteY7172"/>
              </a:cxn>
              <a:cxn ang="0">
                <a:pos x="connsiteX7173" y="connsiteY7173"/>
              </a:cxn>
              <a:cxn ang="0">
                <a:pos x="connsiteX7174" y="connsiteY7174"/>
              </a:cxn>
              <a:cxn ang="0">
                <a:pos x="connsiteX7175" y="connsiteY7175"/>
              </a:cxn>
              <a:cxn ang="0">
                <a:pos x="connsiteX7176" y="connsiteY7176"/>
              </a:cxn>
              <a:cxn ang="0">
                <a:pos x="connsiteX7177" y="connsiteY7177"/>
              </a:cxn>
              <a:cxn ang="0">
                <a:pos x="connsiteX7178" y="connsiteY7178"/>
              </a:cxn>
              <a:cxn ang="0">
                <a:pos x="connsiteX7179" y="connsiteY7179"/>
              </a:cxn>
              <a:cxn ang="0">
                <a:pos x="connsiteX7180" y="connsiteY7180"/>
              </a:cxn>
              <a:cxn ang="0">
                <a:pos x="connsiteX7181" y="connsiteY7181"/>
              </a:cxn>
              <a:cxn ang="0">
                <a:pos x="connsiteX7182" y="connsiteY7182"/>
              </a:cxn>
              <a:cxn ang="0">
                <a:pos x="connsiteX7183" y="connsiteY7183"/>
              </a:cxn>
              <a:cxn ang="0">
                <a:pos x="connsiteX7184" y="connsiteY7184"/>
              </a:cxn>
              <a:cxn ang="0">
                <a:pos x="connsiteX7185" y="connsiteY7185"/>
              </a:cxn>
              <a:cxn ang="0">
                <a:pos x="connsiteX7186" y="connsiteY7186"/>
              </a:cxn>
              <a:cxn ang="0">
                <a:pos x="connsiteX7187" y="connsiteY7187"/>
              </a:cxn>
              <a:cxn ang="0">
                <a:pos x="connsiteX7188" y="connsiteY7188"/>
              </a:cxn>
              <a:cxn ang="0">
                <a:pos x="connsiteX7189" y="connsiteY7189"/>
              </a:cxn>
              <a:cxn ang="0">
                <a:pos x="connsiteX7190" y="connsiteY7190"/>
              </a:cxn>
              <a:cxn ang="0">
                <a:pos x="connsiteX7191" y="connsiteY7191"/>
              </a:cxn>
              <a:cxn ang="0">
                <a:pos x="connsiteX7192" y="connsiteY7192"/>
              </a:cxn>
              <a:cxn ang="0">
                <a:pos x="connsiteX7193" y="connsiteY7193"/>
              </a:cxn>
              <a:cxn ang="0">
                <a:pos x="connsiteX7194" y="connsiteY7194"/>
              </a:cxn>
              <a:cxn ang="0">
                <a:pos x="connsiteX7195" y="connsiteY7195"/>
              </a:cxn>
              <a:cxn ang="0">
                <a:pos x="connsiteX7196" y="connsiteY7196"/>
              </a:cxn>
              <a:cxn ang="0">
                <a:pos x="connsiteX7197" y="connsiteY7197"/>
              </a:cxn>
              <a:cxn ang="0">
                <a:pos x="connsiteX7198" y="connsiteY7198"/>
              </a:cxn>
              <a:cxn ang="0">
                <a:pos x="connsiteX7199" y="connsiteY7199"/>
              </a:cxn>
              <a:cxn ang="0">
                <a:pos x="connsiteX7200" y="connsiteY7200"/>
              </a:cxn>
              <a:cxn ang="0">
                <a:pos x="connsiteX7201" y="connsiteY7201"/>
              </a:cxn>
              <a:cxn ang="0">
                <a:pos x="connsiteX7202" y="connsiteY7202"/>
              </a:cxn>
              <a:cxn ang="0">
                <a:pos x="connsiteX7203" y="connsiteY7203"/>
              </a:cxn>
              <a:cxn ang="0">
                <a:pos x="connsiteX7204" y="connsiteY7204"/>
              </a:cxn>
              <a:cxn ang="0">
                <a:pos x="connsiteX7205" y="connsiteY7205"/>
              </a:cxn>
              <a:cxn ang="0">
                <a:pos x="connsiteX7206" y="connsiteY7206"/>
              </a:cxn>
              <a:cxn ang="0">
                <a:pos x="connsiteX7207" y="connsiteY7207"/>
              </a:cxn>
              <a:cxn ang="0">
                <a:pos x="connsiteX7208" y="connsiteY7208"/>
              </a:cxn>
              <a:cxn ang="0">
                <a:pos x="connsiteX7209" y="connsiteY7209"/>
              </a:cxn>
              <a:cxn ang="0">
                <a:pos x="connsiteX7210" y="connsiteY7210"/>
              </a:cxn>
              <a:cxn ang="0">
                <a:pos x="connsiteX7211" y="connsiteY7211"/>
              </a:cxn>
              <a:cxn ang="0">
                <a:pos x="connsiteX7212" y="connsiteY7212"/>
              </a:cxn>
              <a:cxn ang="0">
                <a:pos x="connsiteX7213" y="connsiteY7213"/>
              </a:cxn>
              <a:cxn ang="0">
                <a:pos x="connsiteX7214" y="connsiteY7214"/>
              </a:cxn>
              <a:cxn ang="0">
                <a:pos x="connsiteX7215" y="connsiteY7215"/>
              </a:cxn>
              <a:cxn ang="0">
                <a:pos x="connsiteX7216" y="connsiteY7216"/>
              </a:cxn>
              <a:cxn ang="0">
                <a:pos x="connsiteX7217" y="connsiteY7217"/>
              </a:cxn>
              <a:cxn ang="0">
                <a:pos x="connsiteX7218" y="connsiteY7218"/>
              </a:cxn>
              <a:cxn ang="0">
                <a:pos x="connsiteX7219" y="connsiteY7219"/>
              </a:cxn>
              <a:cxn ang="0">
                <a:pos x="connsiteX7220" y="connsiteY7220"/>
              </a:cxn>
              <a:cxn ang="0">
                <a:pos x="connsiteX7221" y="connsiteY7221"/>
              </a:cxn>
              <a:cxn ang="0">
                <a:pos x="connsiteX7222" y="connsiteY7222"/>
              </a:cxn>
              <a:cxn ang="0">
                <a:pos x="connsiteX7223" y="connsiteY7223"/>
              </a:cxn>
              <a:cxn ang="0">
                <a:pos x="connsiteX7224" y="connsiteY7224"/>
              </a:cxn>
              <a:cxn ang="0">
                <a:pos x="connsiteX7225" y="connsiteY7225"/>
              </a:cxn>
              <a:cxn ang="0">
                <a:pos x="connsiteX7226" y="connsiteY7226"/>
              </a:cxn>
              <a:cxn ang="0">
                <a:pos x="connsiteX7227" y="connsiteY7227"/>
              </a:cxn>
              <a:cxn ang="0">
                <a:pos x="connsiteX7228" y="connsiteY7228"/>
              </a:cxn>
              <a:cxn ang="0">
                <a:pos x="connsiteX7229" y="connsiteY7229"/>
              </a:cxn>
              <a:cxn ang="0">
                <a:pos x="connsiteX7230" y="connsiteY7230"/>
              </a:cxn>
              <a:cxn ang="0">
                <a:pos x="connsiteX7231" y="connsiteY7231"/>
              </a:cxn>
              <a:cxn ang="0">
                <a:pos x="connsiteX7232" y="connsiteY7232"/>
              </a:cxn>
              <a:cxn ang="0">
                <a:pos x="connsiteX7233" y="connsiteY7233"/>
              </a:cxn>
              <a:cxn ang="0">
                <a:pos x="connsiteX7234" y="connsiteY7234"/>
              </a:cxn>
              <a:cxn ang="0">
                <a:pos x="connsiteX7235" y="connsiteY7235"/>
              </a:cxn>
              <a:cxn ang="0">
                <a:pos x="connsiteX7236" y="connsiteY7236"/>
              </a:cxn>
              <a:cxn ang="0">
                <a:pos x="connsiteX7237" y="connsiteY7237"/>
              </a:cxn>
              <a:cxn ang="0">
                <a:pos x="connsiteX7238" y="connsiteY7238"/>
              </a:cxn>
              <a:cxn ang="0">
                <a:pos x="connsiteX7239" y="connsiteY7239"/>
              </a:cxn>
              <a:cxn ang="0">
                <a:pos x="connsiteX7240" y="connsiteY7240"/>
              </a:cxn>
              <a:cxn ang="0">
                <a:pos x="connsiteX7241" y="connsiteY7241"/>
              </a:cxn>
              <a:cxn ang="0">
                <a:pos x="connsiteX7242" y="connsiteY7242"/>
              </a:cxn>
              <a:cxn ang="0">
                <a:pos x="connsiteX7243" y="connsiteY7243"/>
              </a:cxn>
              <a:cxn ang="0">
                <a:pos x="connsiteX7244" y="connsiteY7244"/>
              </a:cxn>
              <a:cxn ang="0">
                <a:pos x="connsiteX7245" y="connsiteY7245"/>
              </a:cxn>
              <a:cxn ang="0">
                <a:pos x="connsiteX7246" y="connsiteY7246"/>
              </a:cxn>
              <a:cxn ang="0">
                <a:pos x="connsiteX7247" y="connsiteY7247"/>
              </a:cxn>
              <a:cxn ang="0">
                <a:pos x="connsiteX7248" y="connsiteY7248"/>
              </a:cxn>
              <a:cxn ang="0">
                <a:pos x="connsiteX7249" y="connsiteY7249"/>
              </a:cxn>
              <a:cxn ang="0">
                <a:pos x="connsiteX7250" y="connsiteY7250"/>
              </a:cxn>
              <a:cxn ang="0">
                <a:pos x="connsiteX7251" y="connsiteY7251"/>
              </a:cxn>
              <a:cxn ang="0">
                <a:pos x="connsiteX7252" y="connsiteY7252"/>
              </a:cxn>
              <a:cxn ang="0">
                <a:pos x="connsiteX7253" y="connsiteY7253"/>
              </a:cxn>
              <a:cxn ang="0">
                <a:pos x="connsiteX7254" y="connsiteY7254"/>
              </a:cxn>
              <a:cxn ang="0">
                <a:pos x="connsiteX7255" y="connsiteY7255"/>
              </a:cxn>
              <a:cxn ang="0">
                <a:pos x="connsiteX7256" y="connsiteY7256"/>
              </a:cxn>
              <a:cxn ang="0">
                <a:pos x="connsiteX7257" y="connsiteY7257"/>
              </a:cxn>
              <a:cxn ang="0">
                <a:pos x="connsiteX7258" y="connsiteY7258"/>
              </a:cxn>
              <a:cxn ang="0">
                <a:pos x="connsiteX7259" y="connsiteY7259"/>
              </a:cxn>
              <a:cxn ang="0">
                <a:pos x="connsiteX7260" y="connsiteY7260"/>
              </a:cxn>
              <a:cxn ang="0">
                <a:pos x="connsiteX7261" y="connsiteY7261"/>
              </a:cxn>
              <a:cxn ang="0">
                <a:pos x="connsiteX7262" y="connsiteY7262"/>
              </a:cxn>
              <a:cxn ang="0">
                <a:pos x="connsiteX7263" y="connsiteY7263"/>
              </a:cxn>
              <a:cxn ang="0">
                <a:pos x="connsiteX7264" y="connsiteY7264"/>
              </a:cxn>
              <a:cxn ang="0">
                <a:pos x="connsiteX7265" y="connsiteY7265"/>
              </a:cxn>
              <a:cxn ang="0">
                <a:pos x="connsiteX7266" y="connsiteY7266"/>
              </a:cxn>
              <a:cxn ang="0">
                <a:pos x="connsiteX7267" y="connsiteY7267"/>
              </a:cxn>
              <a:cxn ang="0">
                <a:pos x="connsiteX7268" y="connsiteY7268"/>
              </a:cxn>
              <a:cxn ang="0">
                <a:pos x="connsiteX7269" y="connsiteY7269"/>
              </a:cxn>
              <a:cxn ang="0">
                <a:pos x="connsiteX7270" y="connsiteY7270"/>
              </a:cxn>
              <a:cxn ang="0">
                <a:pos x="connsiteX7271" y="connsiteY7271"/>
              </a:cxn>
              <a:cxn ang="0">
                <a:pos x="connsiteX7272" y="connsiteY7272"/>
              </a:cxn>
              <a:cxn ang="0">
                <a:pos x="connsiteX7273" y="connsiteY7273"/>
              </a:cxn>
              <a:cxn ang="0">
                <a:pos x="connsiteX7274" y="connsiteY7274"/>
              </a:cxn>
              <a:cxn ang="0">
                <a:pos x="connsiteX7275" y="connsiteY7275"/>
              </a:cxn>
              <a:cxn ang="0">
                <a:pos x="connsiteX7276" y="connsiteY7276"/>
              </a:cxn>
              <a:cxn ang="0">
                <a:pos x="connsiteX7277" y="connsiteY7277"/>
              </a:cxn>
              <a:cxn ang="0">
                <a:pos x="connsiteX7278" y="connsiteY7278"/>
              </a:cxn>
              <a:cxn ang="0">
                <a:pos x="connsiteX7279" y="connsiteY7279"/>
              </a:cxn>
              <a:cxn ang="0">
                <a:pos x="connsiteX7280" y="connsiteY7280"/>
              </a:cxn>
              <a:cxn ang="0">
                <a:pos x="connsiteX7281" y="connsiteY7281"/>
              </a:cxn>
              <a:cxn ang="0">
                <a:pos x="connsiteX7282" y="connsiteY7282"/>
              </a:cxn>
              <a:cxn ang="0">
                <a:pos x="connsiteX7283" y="connsiteY7283"/>
              </a:cxn>
              <a:cxn ang="0">
                <a:pos x="connsiteX7284" y="connsiteY7284"/>
              </a:cxn>
              <a:cxn ang="0">
                <a:pos x="connsiteX7285" y="connsiteY7285"/>
              </a:cxn>
              <a:cxn ang="0">
                <a:pos x="connsiteX7286" y="connsiteY7286"/>
              </a:cxn>
              <a:cxn ang="0">
                <a:pos x="connsiteX7287" y="connsiteY7287"/>
              </a:cxn>
              <a:cxn ang="0">
                <a:pos x="connsiteX7288" y="connsiteY7288"/>
              </a:cxn>
              <a:cxn ang="0">
                <a:pos x="connsiteX7289" y="connsiteY7289"/>
              </a:cxn>
              <a:cxn ang="0">
                <a:pos x="connsiteX7290" y="connsiteY7290"/>
              </a:cxn>
              <a:cxn ang="0">
                <a:pos x="connsiteX7291" y="connsiteY7291"/>
              </a:cxn>
              <a:cxn ang="0">
                <a:pos x="connsiteX7292" y="connsiteY7292"/>
              </a:cxn>
              <a:cxn ang="0">
                <a:pos x="connsiteX7293" y="connsiteY7293"/>
              </a:cxn>
              <a:cxn ang="0">
                <a:pos x="connsiteX7294" y="connsiteY7294"/>
              </a:cxn>
              <a:cxn ang="0">
                <a:pos x="connsiteX7295" y="connsiteY7295"/>
              </a:cxn>
              <a:cxn ang="0">
                <a:pos x="connsiteX7296" y="connsiteY7296"/>
              </a:cxn>
              <a:cxn ang="0">
                <a:pos x="connsiteX7297" y="connsiteY7297"/>
              </a:cxn>
              <a:cxn ang="0">
                <a:pos x="connsiteX7298" y="connsiteY7298"/>
              </a:cxn>
              <a:cxn ang="0">
                <a:pos x="connsiteX7299" y="connsiteY7299"/>
              </a:cxn>
              <a:cxn ang="0">
                <a:pos x="connsiteX7300" y="connsiteY7300"/>
              </a:cxn>
              <a:cxn ang="0">
                <a:pos x="connsiteX7301" y="connsiteY7301"/>
              </a:cxn>
              <a:cxn ang="0">
                <a:pos x="connsiteX7302" y="connsiteY7302"/>
              </a:cxn>
              <a:cxn ang="0">
                <a:pos x="connsiteX7303" y="connsiteY7303"/>
              </a:cxn>
              <a:cxn ang="0">
                <a:pos x="connsiteX7304" y="connsiteY7304"/>
              </a:cxn>
              <a:cxn ang="0">
                <a:pos x="connsiteX7305" y="connsiteY7305"/>
              </a:cxn>
              <a:cxn ang="0">
                <a:pos x="connsiteX7306" y="connsiteY7306"/>
              </a:cxn>
              <a:cxn ang="0">
                <a:pos x="connsiteX7307" y="connsiteY7307"/>
              </a:cxn>
              <a:cxn ang="0">
                <a:pos x="connsiteX7308" y="connsiteY7308"/>
              </a:cxn>
              <a:cxn ang="0">
                <a:pos x="connsiteX7309" y="connsiteY7309"/>
              </a:cxn>
              <a:cxn ang="0">
                <a:pos x="connsiteX7310" y="connsiteY7310"/>
              </a:cxn>
              <a:cxn ang="0">
                <a:pos x="connsiteX7311" y="connsiteY7311"/>
              </a:cxn>
              <a:cxn ang="0">
                <a:pos x="connsiteX7312" y="connsiteY7312"/>
              </a:cxn>
              <a:cxn ang="0">
                <a:pos x="connsiteX7313" y="connsiteY7313"/>
              </a:cxn>
              <a:cxn ang="0">
                <a:pos x="connsiteX7314" y="connsiteY7314"/>
              </a:cxn>
              <a:cxn ang="0">
                <a:pos x="connsiteX7315" y="connsiteY7315"/>
              </a:cxn>
              <a:cxn ang="0">
                <a:pos x="connsiteX7316" y="connsiteY7316"/>
              </a:cxn>
              <a:cxn ang="0">
                <a:pos x="connsiteX7317" y="connsiteY7317"/>
              </a:cxn>
              <a:cxn ang="0">
                <a:pos x="connsiteX7318" y="connsiteY7318"/>
              </a:cxn>
              <a:cxn ang="0">
                <a:pos x="connsiteX7319" y="connsiteY7319"/>
              </a:cxn>
              <a:cxn ang="0">
                <a:pos x="connsiteX7320" y="connsiteY7320"/>
              </a:cxn>
              <a:cxn ang="0">
                <a:pos x="connsiteX7321" y="connsiteY7321"/>
              </a:cxn>
              <a:cxn ang="0">
                <a:pos x="connsiteX7322" y="connsiteY7322"/>
              </a:cxn>
              <a:cxn ang="0">
                <a:pos x="connsiteX7323" y="connsiteY7323"/>
              </a:cxn>
              <a:cxn ang="0">
                <a:pos x="connsiteX7324" y="connsiteY7324"/>
              </a:cxn>
              <a:cxn ang="0">
                <a:pos x="connsiteX7325" y="connsiteY7325"/>
              </a:cxn>
              <a:cxn ang="0">
                <a:pos x="connsiteX7326" y="connsiteY7326"/>
              </a:cxn>
              <a:cxn ang="0">
                <a:pos x="connsiteX7327" y="connsiteY7327"/>
              </a:cxn>
              <a:cxn ang="0">
                <a:pos x="connsiteX7328" y="connsiteY7328"/>
              </a:cxn>
              <a:cxn ang="0">
                <a:pos x="connsiteX7329" y="connsiteY7329"/>
              </a:cxn>
              <a:cxn ang="0">
                <a:pos x="connsiteX7330" y="connsiteY7330"/>
              </a:cxn>
              <a:cxn ang="0">
                <a:pos x="connsiteX7331" y="connsiteY7331"/>
              </a:cxn>
              <a:cxn ang="0">
                <a:pos x="connsiteX7332" y="connsiteY7332"/>
              </a:cxn>
              <a:cxn ang="0">
                <a:pos x="connsiteX7333" y="connsiteY7333"/>
              </a:cxn>
              <a:cxn ang="0">
                <a:pos x="connsiteX7334" y="connsiteY7334"/>
              </a:cxn>
              <a:cxn ang="0">
                <a:pos x="connsiteX7335" y="connsiteY7335"/>
              </a:cxn>
              <a:cxn ang="0">
                <a:pos x="connsiteX7336" y="connsiteY7336"/>
              </a:cxn>
              <a:cxn ang="0">
                <a:pos x="connsiteX7337" y="connsiteY7337"/>
              </a:cxn>
              <a:cxn ang="0">
                <a:pos x="connsiteX7338" y="connsiteY7338"/>
              </a:cxn>
              <a:cxn ang="0">
                <a:pos x="connsiteX7339" y="connsiteY7339"/>
              </a:cxn>
              <a:cxn ang="0">
                <a:pos x="connsiteX7340" y="connsiteY7340"/>
              </a:cxn>
              <a:cxn ang="0">
                <a:pos x="connsiteX7341" y="connsiteY7341"/>
              </a:cxn>
              <a:cxn ang="0">
                <a:pos x="connsiteX7342" y="connsiteY7342"/>
              </a:cxn>
              <a:cxn ang="0">
                <a:pos x="connsiteX7343" y="connsiteY7343"/>
              </a:cxn>
              <a:cxn ang="0">
                <a:pos x="connsiteX7344" y="connsiteY7344"/>
              </a:cxn>
              <a:cxn ang="0">
                <a:pos x="connsiteX7345" y="connsiteY7345"/>
              </a:cxn>
              <a:cxn ang="0">
                <a:pos x="connsiteX7346" y="connsiteY7346"/>
              </a:cxn>
              <a:cxn ang="0">
                <a:pos x="connsiteX7347" y="connsiteY7347"/>
              </a:cxn>
              <a:cxn ang="0">
                <a:pos x="connsiteX7348" y="connsiteY7348"/>
              </a:cxn>
              <a:cxn ang="0">
                <a:pos x="connsiteX7349" y="connsiteY7349"/>
              </a:cxn>
              <a:cxn ang="0">
                <a:pos x="connsiteX7350" y="connsiteY7350"/>
              </a:cxn>
              <a:cxn ang="0">
                <a:pos x="connsiteX7351" y="connsiteY7351"/>
              </a:cxn>
              <a:cxn ang="0">
                <a:pos x="connsiteX7352" y="connsiteY7352"/>
              </a:cxn>
              <a:cxn ang="0">
                <a:pos x="connsiteX7353" y="connsiteY7353"/>
              </a:cxn>
              <a:cxn ang="0">
                <a:pos x="connsiteX7354" y="connsiteY7354"/>
              </a:cxn>
              <a:cxn ang="0">
                <a:pos x="connsiteX7355" y="connsiteY7355"/>
              </a:cxn>
              <a:cxn ang="0">
                <a:pos x="connsiteX7356" y="connsiteY7356"/>
              </a:cxn>
              <a:cxn ang="0">
                <a:pos x="connsiteX7357" y="connsiteY7357"/>
              </a:cxn>
              <a:cxn ang="0">
                <a:pos x="connsiteX7358" y="connsiteY7358"/>
              </a:cxn>
              <a:cxn ang="0">
                <a:pos x="connsiteX7359" y="connsiteY7359"/>
              </a:cxn>
              <a:cxn ang="0">
                <a:pos x="connsiteX7360" y="connsiteY7360"/>
              </a:cxn>
              <a:cxn ang="0">
                <a:pos x="connsiteX7361" y="connsiteY7361"/>
              </a:cxn>
              <a:cxn ang="0">
                <a:pos x="connsiteX7362" y="connsiteY7362"/>
              </a:cxn>
              <a:cxn ang="0">
                <a:pos x="connsiteX7363" y="connsiteY7363"/>
              </a:cxn>
              <a:cxn ang="0">
                <a:pos x="connsiteX7364" y="connsiteY7364"/>
              </a:cxn>
              <a:cxn ang="0">
                <a:pos x="connsiteX7365" y="connsiteY7365"/>
              </a:cxn>
              <a:cxn ang="0">
                <a:pos x="connsiteX7366" y="connsiteY7366"/>
              </a:cxn>
              <a:cxn ang="0">
                <a:pos x="connsiteX7367" y="connsiteY7367"/>
              </a:cxn>
              <a:cxn ang="0">
                <a:pos x="connsiteX7368" y="connsiteY7368"/>
              </a:cxn>
              <a:cxn ang="0">
                <a:pos x="connsiteX7369" y="connsiteY7369"/>
              </a:cxn>
              <a:cxn ang="0">
                <a:pos x="connsiteX7370" y="connsiteY7370"/>
              </a:cxn>
              <a:cxn ang="0">
                <a:pos x="connsiteX7371" y="connsiteY7371"/>
              </a:cxn>
              <a:cxn ang="0">
                <a:pos x="connsiteX7372" y="connsiteY7372"/>
              </a:cxn>
              <a:cxn ang="0">
                <a:pos x="connsiteX7373" y="connsiteY7373"/>
              </a:cxn>
              <a:cxn ang="0">
                <a:pos x="connsiteX7374" y="connsiteY7374"/>
              </a:cxn>
              <a:cxn ang="0">
                <a:pos x="connsiteX7375" y="connsiteY7375"/>
              </a:cxn>
              <a:cxn ang="0">
                <a:pos x="connsiteX7376" y="connsiteY7376"/>
              </a:cxn>
              <a:cxn ang="0">
                <a:pos x="connsiteX7377" y="connsiteY7377"/>
              </a:cxn>
              <a:cxn ang="0">
                <a:pos x="connsiteX7378" y="connsiteY7378"/>
              </a:cxn>
              <a:cxn ang="0">
                <a:pos x="connsiteX7379" y="connsiteY7379"/>
              </a:cxn>
              <a:cxn ang="0">
                <a:pos x="connsiteX7380" y="connsiteY7380"/>
              </a:cxn>
              <a:cxn ang="0">
                <a:pos x="connsiteX7381" y="connsiteY7381"/>
              </a:cxn>
              <a:cxn ang="0">
                <a:pos x="connsiteX7382" y="connsiteY7382"/>
              </a:cxn>
              <a:cxn ang="0">
                <a:pos x="connsiteX7383" y="connsiteY7383"/>
              </a:cxn>
              <a:cxn ang="0">
                <a:pos x="connsiteX7384" y="connsiteY7384"/>
              </a:cxn>
              <a:cxn ang="0">
                <a:pos x="connsiteX7385" y="connsiteY7385"/>
              </a:cxn>
              <a:cxn ang="0">
                <a:pos x="connsiteX7386" y="connsiteY7386"/>
              </a:cxn>
              <a:cxn ang="0">
                <a:pos x="connsiteX7387" y="connsiteY7387"/>
              </a:cxn>
              <a:cxn ang="0">
                <a:pos x="connsiteX7388" y="connsiteY7388"/>
              </a:cxn>
              <a:cxn ang="0">
                <a:pos x="connsiteX7389" y="connsiteY7389"/>
              </a:cxn>
              <a:cxn ang="0">
                <a:pos x="connsiteX7390" y="connsiteY7390"/>
              </a:cxn>
              <a:cxn ang="0">
                <a:pos x="connsiteX7391" y="connsiteY7391"/>
              </a:cxn>
              <a:cxn ang="0">
                <a:pos x="connsiteX7392" y="connsiteY7392"/>
              </a:cxn>
              <a:cxn ang="0">
                <a:pos x="connsiteX7393" y="connsiteY7393"/>
              </a:cxn>
              <a:cxn ang="0">
                <a:pos x="connsiteX7394" y="connsiteY7394"/>
              </a:cxn>
              <a:cxn ang="0">
                <a:pos x="connsiteX7395" y="connsiteY7395"/>
              </a:cxn>
              <a:cxn ang="0">
                <a:pos x="connsiteX7396" y="connsiteY7396"/>
              </a:cxn>
              <a:cxn ang="0">
                <a:pos x="connsiteX7397" y="connsiteY7397"/>
              </a:cxn>
              <a:cxn ang="0">
                <a:pos x="connsiteX7398" y="connsiteY7398"/>
              </a:cxn>
              <a:cxn ang="0">
                <a:pos x="connsiteX7399" y="connsiteY7399"/>
              </a:cxn>
              <a:cxn ang="0">
                <a:pos x="connsiteX7400" y="connsiteY7400"/>
              </a:cxn>
              <a:cxn ang="0">
                <a:pos x="connsiteX7401" y="connsiteY7401"/>
              </a:cxn>
              <a:cxn ang="0">
                <a:pos x="connsiteX7402" y="connsiteY7402"/>
              </a:cxn>
              <a:cxn ang="0">
                <a:pos x="connsiteX7403" y="connsiteY7403"/>
              </a:cxn>
              <a:cxn ang="0">
                <a:pos x="connsiteX7404" y="connsiteY7404"/>
              </a:cxn>
              <a:cxn ang="0">
                <a:pos x="connsiteX7405" y="connsiteY7405"/>
              </a:cxn>
              <a:cxn ang="0">
                <a:pos x="connsiteX7406" y="connsiteY7406"/>
              </a:cxn>
              <a:cxn ang="0">
                <a:pos x="connsiteX7407" y="connsiteY7407"/>
              </a:cxn>
              <a:cxn ang="0">
                <a:pos x="connsiteX7408" y="connsiteY7408"/>
              </a:cxn>
              <a:cxn ang="0">
                <a:pos x="connsiteX7409" y="connsiteY7409"/>
              </a:cxn>
              <a:cxn ang="0">
                <a:pos x="connsiteX7410" y="connsiteY7410"/>
              </a:cxn>
              <a:cxn ang="0">
                <a:pos x="connsiteX7411" y="connsiteY7411"/>
              </a:cxn>
              <a:cxn ang="0">
                <a:pos x="connsiteX7412" y="connsiteY7412"/>
              </a:cxn>
              <a:cxn ang="0">
                <a:pos x="connsiteX7413" y="connsiteY7413"/>
              </a:cxn>
              <a:cxn ang="0">
                <a:pos x="connsiteX7414" y="connsiteY7414"/>
              </a:cxn>
              <a:cxn ang="0">
                <a:pos x="connsiteX7415" y="connsiteY7415"/>
              </a:cxn>
              <a:cxn ang="0">
                <a:pos x="connsiteX7416" y="connsiteY7416"/>
              </a:cxn>
              <a:cxn ang="0">
                <a:pos x="connsiteX7417" y="connsiteY7417"/>
              </a:cxn>
              <a:cxn ang="0">
                <a:pos x="connsiteX7418" y="connsiteY7418"/>
              </a:cxn>
              <a:cxn ang="0">
                <a:pos x="connsiteX7419" y="connsiteY7419"/>
              </a:cxn>
              <a:cxn ang="0">
                <a:pos x="connsiteX7420" y="connsiteY7420"/>
              </a:cxn>
              <a:cxn ang="0">
                <a:pos x="connsiteX7421" y="connsiteY7421"/>
              </a:cxn>
              <a:cxn ang="0">
                <a:pos x="connsiteX7422" y="connsiteY7422"/>
              </a:cxn>
              <a:cxn ang="0">
                <a:pos x="connsiteX7423" y="connsiteY7423"/>
              </a:cxn>
              <a:cxn ang="0">
                <a:pos x="connsiteX7424" y="connsiteY7424"/>
              </a:cxn>
              <a:cxn ang="0">
                <a:pos x="connsiteX7425" y="connsiteY7425"/>
              </a:cxn>
              <a:cxn ang="0">
                <a:pos x="connsiteX7426" y="connsiteY7426"/>
              </a:cxn>
              <a:cxn ang="0">
                <a:pos x="connsiteX7427" y="connsiteY7427"/>
              </a:cxn>
              <a:cxn ang="0">
                <a:pos x="connsiteX7428" y="connsiteY7428"/>
              </a:cxn>
              <a:cxn ang="0">
                <a:pos x="connsiteX7429" y="connsiteY7429"/>
              </a:cxn>
              <a:cxn ang="0">
                <a:pos x="connsiteX7430" y="connsiteY7430"/>
              </a:cxn>
              <a:cxn ang="0">
                <a:pos x="connsiteX7431" y="connsiteY7431"/>
              </a:cxn>
              <a:cxn ang="0">
                <a:pos x="connsiteX7432" y="connsiteY7432"/>
              </a:cxn>
              <a:cxn ang="0">
                <a:pos x="connsiteX7433" y="connsiteY7433"/>
              </a:cxn>
              <a:cxn ang="0">
                <a:pos x="connsiteX7434" y="connsiteY7434"/>
              </a:cxn>
              <a:cxn ang="0">
                <a:pos x="connsiteX7435" y="connsiteY7435"/>
              </a:cxn>
              <a:cxn ang="0">
                <a:pos x="connsiteX7436" y="connsiteY7436"/>
              </a:cxn>
              <a:cxn ang="0">
                <a:pos x="connsiteX7437" y="connsiteY7437"/>
              </a:cxn>
              <a:cxn ang="0">
                <a:pos x="connsiteX7438" y="connsiteY7438"/>
              </a:cxn>
              <a:cxn ang="0">
                <a:pos x="connsiteX7439" y="connsiteY7439"/>
              </a:cxn>
              <a:cxn ang="0">
                <a:pos x="connsiteX7440" y="connsiteY7440"/>
              </a:cxn>
              <a:cxn ang="0">
                <a:pos x="connsiteX7441" y="connsiteY7441"/>
              </a:cxn>
              <a:cxn ang="0">
                <a:pos x="connsiteX7442" y="connsiteY7442"/>
              </a:cxn>
              <a:cxn ang="0">
                <a:pos x="connsiteX7443" y="connsiteY7443"/>
              </a:cxn>
              <a:cxn ang="0">
                <a:pos x="connsiteX7444" y="connsiteY7444"/>
              </a:cxn>
              <a:cxn ang="0">
                <a:pos x="connsiteX7445" y="connsiteY7445"/>
              </a:cxn>
              <a:cxn ang="0">
                <a:pos x="connsiteX7446" y="connsiteY7446"/>
              </a:cxn>
              <a:cxn ang="0">
                <a:pos x="connsiteX7447" y="connsiteY7447"/>
              </a:cxn>
              <a:cxn ang="0">
                <a:pos x="connsiteX7448" y="connsiteY7448"/>
              </a:cxn>
              <a:cxn ang="0">
                <a:pos x="connsiteX7449" y="connsiteY7449"/>
              </a:cxn>
              <a:cxn ang="0">
                <a:pos x="connsiteX7450" y="connsiteY7450"/>
              </a:cxn>
              <a:cxn ang="0">
                <a:pos x="connsiteX7451" y="connsiteY7451"/>
              </a:cxn>
              <a:cxn ang="0">
                <a:pos x="connsiteX7452" y="connsiteY7452"/>
              </a:cxn>
              <a:cxn ang="0">
                <a:pos x="connsiteX7453" y="connsiteY7453"/>
              </a:cxn>
              <a:cxn ang="0">
                <a:pos x="connsiteX7454" y="connsiteY7454"/>
              </a:cxn>
              <a:cxn ang="0">
                <a:pos x="connsiteX7455" y="connsiteY7455"/>
              </a:cxn>
              <a:cxn ang="0">
                <a:pos x="connsiteX7456" y="connsiteY7456"/>
              </a:cxn>
              <a:cxn ang="0">
                <a:pos x="connsiteX7457" y="connsiteY7457"/>
              </a:cxn>
              <a:cxn ang="0">
                <a:pos x="connsiteX7458" y="connsiteY7458"/>
              </a:cxn>
              <a:cxn ang="0">
                <a:pos x="connsiteX7459" y="connsiteY7459"/>
              </a:cxn>
              <a:cxn ang="0">
                <a:pos x="connsiteX7460" y="connsiteY7460"/>
              </a:cxn>
              <a:cxn ang="0">
                <a:pos x="connsiteX7461" y="connsiteY7461"/>
              </a:cxn>
              <a:cxn ang="0">
                <a:pos x="connsiteX7462" y="connsiteY7462"/>
              </a:cxn>
              <a:cxn ang="0">
                <a:pos x="connsiteX7463" y="connsiteY7463"/>
              </a:cxn>
              <a:cxn ang="0">
                <a:pos x="connsiteX7464" y="connsiteY7464"/>
              </a:cxn>
              <a:cxn ang="0">
                <a:pos x="connsiteX7465" y="connsiteY7465"/>
              </a:cxn>
              <a:cxn ang="0">
                <a:pos x="connsiteX7466" y="connsiteY7466"/>
              </a:cxn>
              <a:cxn ang="0">
                <a:pos x="connsiteX7467" y="connsiteY7467"/>
              </a:cxn>
              <a:cxn ang="0">
                <a:pos x="connsiteX7468" y="connsiteY7468"/>
              </a:cxn>
              <a:cxn ang="0">
                <a:pos x="connsiteX7469" y="connsiteY7469"/>
              </a:cxn>
              <a:cxn ang="0">
                <a:pos x="connsiteX7470" y="connsiteY7470"/>
              </a:cxn>
              <a:cxn ang="0">
                <a:pos x="connsiteX7471" y="connsiteY7471"/>
              </a:cxn>
              <a:cxn ang="0">
                <a:pos x="connsiteX7472" y="connsiteY7472"/>
              </a:cxn>
              <a:cxn ang="0">
                <a:pos x="connsiteX7473" y="connsiteY7473"/>
              </a:cxn>
              <a:cxn ang="0">
                <a:pos x="connsiteX7474" y="connsiteY7474"/>
              </a:cxn>
              <a:cxn ang="0">
                <a:pos x="connsiteX7475" y="connsiteY7475"/>
              </a:cxn>
              <a:cxn ang="0">
                <a:pos x="connsiteX7476" y="connsiteY7476"/>
              </a:cxn>
              <a:cxn ang="0">
                <a:pos x="connsiteX7477" y="connsiteY7477"/>
              </a:cxn>
              <a:cxn ang="0">
                <a:pos x="connsiteX7478" y="connsiteY7478"/>
              </a:cxn>
              <a:cxn ang="0">
                <a:pos x="connsiteX7479" y="connsiteY7479"/>
              </a:cxn>
              <a:cxn ang="0">
                <a:pos x="connsiteX7480" y="connsiteY7480"/>
              </a:cxn>
              <a:cxn ang="0">
                <a:pos x="connsiteX7481" y="connsiteY7481"/>
              </a:cxn>
              <a:cxn ang="0">
                <a:pos x="connsiteX7482" y="connsiteY7482"/>
              </a:cxn>
              <a:cxn ang="0">
                <a:pos x="connsiteX7483" y="connsiteY7483"/>
              </a:cxn>
              <a:cxn ang="0">
                <a:pos x="connsiteX7484" y="connsiteY7484"/>
              </a:cxn>
              <a:cxn ang="0">
                <a:pos x="connsiteX7485" y="connsiteY7485"/>
              </a:cxn>
              <a:cxn ang="0">
                <a:pos x="connsiteX7486" y="connsiteY7486"/>
              </a:cxn>
              <a:cxn ang="0">
                <a:pos x="connsiteX7487" y="connsiteY7487"/>
              </a:cxn>
              <a:cxn ang="0">
                <a:pos x="connsiteX7488" y="connsiteY7488"/>
              </a:cxn>
              <a:cxn ang="0">
                <a:pos x="connsiteX7489" y="connsiteY7489"/>
              </a:cxn>
              <a:cxn ang="0">
                <a:pos x="connsiteX7490" y="connsiteY7490"/>
              </a:cxn>
              <a:cxn ang="0">
                <a:pos x="connsiteX7491" y="connsiteY7491"/>
              </a:cxn>
              <a:cxn ang="0">
                <a:pos x="connsiteX7492" y="connsiteY7492"/>
              </a:cxn>
              <a:cxn ang="0">
                <a:pos x="connsiteX7493" y="connsiteY7493"/>
              </a:cxn>
              <a:cxn ang="0">
                <a:pos x="connsiteX7494" y="connsiteY7494"/>
              </a:cxn>
              <a:cxn ang="0">
                <a:pos x="connsiteX7495" y="connsiteY7495"/>
              </a:cxn>
              <a:cxn ang="0">
                <a:pos x="connsiteX7496" y="connsiteY7496"/>
              </a:cxn>
              <a:cxn ang="0">
                <a:pos x="connsiteX7497" y="connsiteY7497"/>
              </a:cxn>
              <a:cxn ang="0">
                <a:pos x="connsiteX7498" y="connsiteY7498"/>
              </a:cxn>
              <a:cxn ang="0">
                <a:pos x="connsiteX7499" y="connsiteY7499"/>
              </a:cxn>
              <a:cxn ang="0">
                <a:pos x="connsiteX7500" y="connsiteY7500"/>
              </a:cxn>
              <a:cxn ang="0">
                <a:pos x="connsiteX7501" y="connsiteY7501"/>
              </a:cxn>
              <a:cxn ang="0">
                <a:pos x="connsiteX7502" y="connsiteY7502"/>
              </a:cxn>
              <a:cxn ang="0">
                <a:pos x="connsiteX7503" y="connsiteY7503"/>
              </a:cxn>
              <a:cxn ang="0">
                <a:pos x="connsiteX7504" y="connsiteY7504"/>
              </a:cxn>
              <a:cxn ang="0">
                <a:pos x="connsiteX7505" y="connsiteY7505"/>
              </a:cxn>
              <a:cxn ang="0">
                <a:pos x="connsiteX7506" y="connsiteY7506"/>
              </a:cxn>
              <a:cxn ang="0">
                <a:pos x="connsiteX7507" y="connsiteY7507"/>
              </a:cxn>
              <a:cxn ang="0">
                <a:pos x="connsiteX7508" y="connsiteY7508"/>
              </a:cxn>
              <a:cxn ang="0">
                <a:pos x="connsiteX7509" y="connsiteY7509"/>
              </a:cxn>
              <a:cxn ang="0">
                <a:pos x="connsiteX7510" y="connsiteY7510"/>
              </a:cxn>
              <a:cxn ang="0">
                <a:pos x="connsiteX7511" y="connsiteY7511"/>
              </a:cxn>
              <a:cxn ang="0">
                <a:pos x="connsiteX7512" y="connsiteY7512"/>
              </a:cxn>
              <a:cxn ang="0">
                <a:pos x="connsiteX7513" y="connsiteY7513"/>
              </a:cxn>
              <a:cxn ang="0">
                <a:pos x="connsiteX7514" y="connsiteY7514"/>
              </a:cxn>
              <a:cxn ang="0">
                <a:pos x="connsiteX7515" y="connsiteY7515"/>
              </a:cxn>
              <a:cxn ang="0">
                <a:pos x="connsiteX7516" y="connsiteY7516"/>
              </a:cxn>
              <a:cxn ang="0">
                <a:pos x="connsiteX7517" y="connsiteY7517"/>
              </a:cxn>
              <a:cxn ang="0">
                <a:pos x="connsiteX7518" y="connsiteY7518"/>
              </a:cxn>
              <a:cxn ang="0">
                <a:pos x="connsiteX7519" y="connsiteY7519"/>
              </a:cxn>
              <a:cxn ang="0">
                <a:pos x="connsiteX7520" y="connsiteY7520"/>
              </a:cxn>
              <a:cxn ang="0">
                <a:pos x="connsiteX7521" y="connsiteY7521"/>
              </a:cxn>
              <a:cxn ang="0">
                <a:pos x="connsiteX7522" y="connsiteY7522"/>
              </a:cxn>
              <a:cxn ang="0">
                <a:pos x="connsiteX7523" y="connsiteY7523"/>
              </a:cxn>
              <a:cxn ang="0">
                <a:pos x="connsiteX7524" y="connsiteY7524"/>
              </a:cxn>
              <a:cxn ang="0">
                <a:pos x="connsiteX7525" y="connsiteY7525"/>
              </a:cxn>
              <a:cxn ang="0">
                <a:pos x="connsiteX7526" y="connsiteY7526"/>
              </a:cxn>
              <a:cxn ang="0">
                <a:pos x="connsiteX7527" y="connsiteY7527"/>
              </a:cxn>
              <a:cxn ang="0">
                <a:pos x="connsiteX7528" y="connsiteY7528"/>
              </a:cxn>
              <a:cxn ang="0">
                <a:pos x="connsiteX7529" y="connsiteY7529"/>
              </a:cxn>
              <a:cxn ang="0">
                <a:pos x="connsiteX7530" y="connsiteY7530"/>
              </a:cxn>
              <a:cxn ang="0">
                <a:pos x="connsiteX7531" y="connsiteY7531"/>
              </a:cxn>
              <a:cxn ang="0">
                <a:pos x="connsiteX7532" y="connsiteY7532"/>
              </a:cxn>
              <a:cxn ang="0">
                <a:pos x="connsiteX7533" y="connsiteY7533"/>
              </a:cxn>
              <a:cxn ang="0">
                <a:pos x="connsiteX7534" y="connsiteY7534"/>
              </a:cxn>
              <a:cxn ang="0">
                <a:pos x="connsiteX7535" y="connsiteY7535"/>
              </a:cxn>
              <a:cxn ang="0">
                <a:pos x="connsiteX7536" y="connsiteY7536"/>
              </a:cxn>
              <a:cxn ang="0">
                <a:pos x="connsiteX7537" y="connsiteY7537"/>
              </a:cxn>
              <a:cxn ang="0">
                <a:pos x="connsiteX7538" y="connsiteY7538"/>
              </a:cxn>
              <a:cxn ang="0">
                <a:pos x="connsiteX7539" y="connsiteY7539"/>
              </a:cxn>
              <a:cxn ang="0">
                <a:pos x="connsiteX7540" y="connsiteY7540"/>
              </a:cxn>
              <a:cxn ang="0">
                <a:pos x="connsiteX7541" y="connsiteY7541"/>
              </a:cxn>
              <a:cxn ang="0">
                <a:pos x="connsiteX7542" y="connsiteY7542"/>
              </a:cxn>
              <a:cxn ang="0">
                <a:pos x="connsiteX7543" y="connsiteY7543"/>
              </a:cxn>
              <a:cxn ang="0">
                <a:pos x="connsiteX7544" y="connsiteY7544"/>
              </a:cxn>
              <a:cxn ang="0">
                <a:pos x="connsiteX7545" y="connsiteY7545"/>
              </a:cxn>
              <a:cxn ang="0">
                <a:pos x="connsiteX7546" y="connsiteY7546"/>
              </a:cxn>
              <a:cxn ang="0">
                <a:pos x="connsiteX7547" y="connsiteY7547"/>
              </a:cxn>
              <a:cxn ang="0">
                <a:pos x="connsiteX7548" y="connsiteY7548"/>
              </a:cxn>
              <a:cxn ang="0">
                <a:pos x="connsiteX7549" y="connsiteY7549"/>
              </a:cxn>
              <a:cxn ang="0">
                <a:pos x="connsiteX7550" y="connsiteY7550"/>
              </a:cxn>
              <a:cxn ang="0">
                <a:pos x="connsiteX7551" y="connsiteY7551"/>
              </a:cxn>
              <a:cxn ang="0">
                <a:pos x="connsiteX7552" y="connsiteY7552"/>
              </a:cxn>
              <a:cxn ang="0">
                <a:pos x="connsiteX7553" y="connsiteY7553"/>
              </a:cxn>
              <a:cxn ang="0">
                <a:pos x="connsiteX7554" y="connsiteY7554"/>
              </a:cxn>
              <a:cxn ang="0">
                <a:pos x="connsiteX7555" y="connsiteY7555"/>
              </a:cxn>
              <a:cxn ang="0">
                <a:pos x="connsiteX7556" y="connsiteY7556"/>
              </a:cxn>
              <a:cxn ang="0">
                <a:pos x="connsiteX7557" y="connsiteY7557"/>
              </a:cxn>
              <a:cxn ang="0">
                <a:pos x="connsiteX7558" y="connsiteY7558"/>
              </a:cxn>
              <a:cxn ang="0">
                <a:pos x="connsiteX7559" y="connsiteY7559"/>
              </a:cxn>
              <a:cxn ang="0">
                <a:pos x="connsiteX7560" y="connsiteY7560"/>
              </a:cxn>
              <a:cxn ang="0">
                <a:pos x="connsiteX7561" y="connsiteY7561"/>
              </a:cxn>
              <a:cxn ang="0">
                <a:pos x="connsiteX7562" y="connsiteY7562"/>
              </a:cxn>
              <a:cxn ang="0">
                <a:pos x="connsiteX7563" y="connsiteY7563"/>
              </a:cxn>
              <a:cxn ang="0">
                <a:pos x="connsiteX7564" y="connsiteY7564"/>
              </a:cxn>
              <a:cxn ang="0">
                <a:pos x="connsiteX7565" y="connsiteY7565"/>
              </a:cxn>
              <a:cxn ang="0">
                <a:pos x="connsiteX7566" y="connsiteY7566"/>
              </a:cxn>
              <a:cxn ang="0">
                <a:pos x="connsiteX7567" y="connsiteY7567"/>
              </a:cxn>
              <a:cxn ang="0">
                <a:pos x="connsiteX7568" y="connsiteY7568"/>
              </a:cxn>
              <a:cxn ang="0">
                <a:pos x="connsiteX7569" y="connsiteY7569"/>
              </a:cxn>
              <a:cxn ang="0">
                <a:pos x="connsiteX7570" y="connsiteY7570"/>
              </a:cxn>
              <a:cxn ang="0">
                <a:pos x="connsiteX7571" y="connsiteY7571"/>
              </a:cxn>
              <a:cxn ang="0">
                <a:pos x="connsiteX7572" y="connsiteY7572"/>
              </a:cxn>
              <a:cxn ang="0">
                <a:pos x="connsiteX7573" y="connsiteY7573"/>
              </a:cxn>
              <a:cxn ang="0">
                <a:pos x="connsiteX7574" y="connsiteY7574"/>
              </a:cxn>
              <a:cxn ang="0">
                <a:pos x="connsiteX7575" y="connsiteY7575"/>
              </a:cxn>
              <a:cxn ang="0">
                <a:pos x="connsiteX7576" y="connsiteY7576"/>
              </a:cxn>
              <a:cxn ang="0">
                <a:pos x="connsiteX7577" y="connsiteY7577"/>
              </a:cxn>
              <a:cxn ang="0">
                <a:pos x="connsiteX7578" y="connsiteY7578"/>
              </a:cxn>
              <a:cxn ang="0">
                <a:pos x="connsiteX7579" y="connsiteY7579"/>
              </a:cxn>
              <a:cxn ang="0">
                <a:pos x="connsiteX7580" y="connsiteY7580"/>
              </a:cxn>
              <a:cxn ang="0">
                <a:pos x="connsiteX7581" y="connsiteY7581"/>
              </a:cxn>
              <a:cxn ang="0">
                <a:pos x="connsiteX7582" y="connsiteY7582"/>
              </a:cxn>
              <a:cxn ang="0">
                <a:pos x="connsiteX7583" y="connsiteY7583"/>
              </a:cxn>
              <a:cxn ang="0">
                <a:pos x="connsiteX7584" y="connsiteY7584"/>
              </a:cxn>
              <a:cxn ang="0">
                <a:pos x="connsiteX7585" y="connsiteY7585"/>
              </a:cxn>
              <a:cxn ang="0">
                <a:pos x="connsiteX7586" y="connsiteY7586"/>
              </a:cxn>
              <a:cxn ang="0">
                <a:pos x="connsiteX7587" y="connsiteY7587"/>
              </a:cxn>
              <a:cxn ang="0">
                <a:pos x="connsiteX7588" y="connsiteY7588"/>
              </a:cxn>
              <a:cxn ang="0">
                <a:pos x="connsiteX7589" y="connsiteY7589"/>
              </a:cxn>
              <a:cxn ang="0">
                <a:pos x="connsiteX7590" y="connsiteY7590"/>
              </a:cxn>
              <a:cxn ang="0">
                <a:pos x="connsiteX7591" y="connsiteY7591"/>
              </a:cxn>
              <a:cxn ang="0">
                <a:pos x="connsiteX7592" y="connsiteY7592"/>
              </a:cxn>
              <a:cxn ang="0">
                <a:pos x="connsiteX7593" y="connsiteY7593"/>
              </a:cxn>
              <a:cxn ang="0">
                <a:pos x="connsiteX7594" y="connsiteY7594"/>
              </a:cxn>
              <a:cxn ang="0">
                <a:pos x="connsiteX7595" y="connsiteY7595"/>
              </a:cxn>
              <a:cxn ang="0">
                <a:pos x="connsiteX7596" y="connsiteY7596"/>
              </a:cxn>
              <a:cxn ang="0">
                <a:pos x="connsiteX7597" y="connsiteY7597"/>
              </a:cxn>
              <a:cxn ang="0">
                <a:pos x="connsiteX7598" y="connsiteY7598"/>
              </a:cxn>
              <a:cxn ang="0">
                <a:pos x="connsiteX7599" y="connsiteY7599"/>
              </a:cxn>
              <a:cxn ang="0">
                <a:pos x="connsiteX7600" y="connsiteY7600"/>
              </a:cxn>
              <a:cxn ang="0">
                <a:pos x="connsiteX7601" y="connsiteY7601"/>
              </a:cxn>
              <a:cxn ang="0">
                <a:pos x="connsiteX7602" y="connsiteY7602"/>
              </a:cxn>
              <a:cxn ang="0">
                <a:pos x="connsiteX7603" y="connsiteY7603"/>
              </a:cxn>
              <a:cxn ang="0">
                <a:pos x="connsiteX7604" y="connsiteY7604"/>
              </a:cxn>
              <a:cxn ang="0">
                <a:pos x="connsiteX7605" y="connsiteY7605"/>
              </a:cxn>
              <a:cxn ang="0">
                <a:pos x="connsiteX7606" y="connsiteY7606"/>
              </a:cxn>
              <a:cxn ang="0">
                <a:pos x="connsiteX7607" y="connsiteY7607"/>
              </a:cxn>
              <a:cxn ang="0">
                <a:pos x="connsiteX7608" y="connsiteY7608"/>
              </a:cxn>
              <a:cxn ang="0">
                <a:pos x="connsiteX7609" y="connsiteY7609"/>
              </a:cxn>
              <a:cxn ang="0">
                <a:pos x="connsiteX7610" y="connsiteY7610"/>
              </a:cxn>
              <a:cxn ang="0">
                <a:pos x="connsiteX7611" y="connsiteY7611"/>
              </a:cxn>
              <a:cxn ang="0">
                <a:pos x="connsiteX7612" y="connsiteY7612"/>
              </a:cxn>
              <a:cxn ang="0">
                <a:pos x="connsiteX7613" y="connsiteY7613"/>
              </a:cxn>
              <a:cxn ang="0">
                <a:pos x="connsiteX7614" y="connsiteY7614"/>
              </a:cxn>
              <a:cxn ang="0">
                <a:pos x="connsiteX7615" y="connsiteY7615"/>
              </a:cxn>
              <a:cxn ang="0">
                <a:pos x="connsiteX7616" y="connsiteY7616"/>
              </a:cxn>
              <a:cxn ang="0">
                <a:pos x="connsiteX7617" y="connsiteY7617"/>
              </a:cxn>
              <a:cxn ang="0">
                <a:pos x="connsiteX7618" y="connsiteY7618"/>
              </a:cxn>
              <a:cxn ang="0">
                <a:pos x="connsiteX7619" y="connsiteY7619"/>
              </a:cxn>
              <a:cxn ang="0">
                <a:pos x="connsiteX7620" y="connsiteY7620"/>
              </a:cxn>
              <a:cxn ang="0">
                <a:pos x="connsiteX7621" y="connsiteY7621"/>
              </a:cxn>
              <a:cxn ang="0">
                <a:pos x="connsiteX7622" y="connsiteY7622"/>
              </a:cxn>
              <a:cxn ang="0">
                <a:pos x="connsiteX7623" y="connsiteY7623"/>
              </a:cxn>
              <a:cxn ang="0">
                <a:pos x="connsiteX7624" y="connsiteY7624"/>
              </a:cxn>
              <a:cxn ang="0">
                <a:pos x="connsiteX7625" y="connsiteY7625"/>
              </a:cxn>
              <a:cxn ang="0">
                <a:pos x="connsiteX7626" y="connsiteY7626"/>
              </a:cxn>
              <a:cxn ang="0">
                <a:pos x="connsiteX7627" y="connsiteY7627"/>
              </a:cxn>
              <a:cxn ang="0">
                <a:pos x="connsiteX7628" y="connsiteY7628"/>
              </a:cxn>
              <a:cxn ang="0">
                <a:pos x="connsiteX7629" y="connsiteY7629"/>
              </a:cxn>
              <a:cxn ang="0">
                <a:pos x="connsiteX7630" y="connsiteY7630"/>
              </a:cxn>
              <a:cxn ang="0">
                <a:pos x="connsiteX7631" y="connsiteY7631"/>
              </a:cxn>
              <a:cxn ang="0">
                <a:pos x="connsiteX7632" y="connsiteY7632"/>
              </a:cxn>
              <a:cxn ang="0">
                <a:pos x="connsiteX7633" y="connsiteY7633"/>
              </a:cxn>
              <a:cxn ang="0">
                <a:pos x="connsiteX7634" y="connsiteY7634"/>
              </a:cxn>
              <a:cxn ang="0">
                <a:pos x="connsiteX7635" y="connsiteY7635"/>
              </a:cxn>
              <a:cxn ang="0">
                <a:pos x="connsiteX7636" y="connsiteY7636"/>
              </a:cxn>
              <a:cxn ang="0">
                <a:pos x="connsiteX7637" y="connsiteY7637"/>
              </a:cxn>
              <a:cxn ang="0">
                <a:pos x="connsiteX7638" y="connsiteY7638"/>
              </a:cxn>
              <a:cxn ang="0">
                <a:pos x="connsiteX7639" y="connsiteY7639"/>
              </a:cxn>
              <a:cxn ang="0">
                <a:pos x="connsiteX7640" y="connsiteY7640"/>
              </a:cxn>
              <a:cxn ang="0">
                <a:pos x="connsiteX7641" y="connsiteY7641"/>
              </a:cxn>
              <a:cxn ang="0">
                <a:pos x="connsiteX7642" y="connsiteY7642"/>
              </a:cxn>
              <a:cxn ang="0">
                <a:pos x="connsiteX7643" y="connsiteY7643"/>
              </a:cxn>
              <a:cxn ang="0">
                <a:pos x="connsiteX7644" y="connsiteY7644"/>
              </a:cxn>
              <a:cxn ang="0">
                <a:pos x="connsiteX7645" y="connsiteY7645"/>
              </a:cxn>
              <a:cxn ang="0">
                <a:pos x="connsiteX7646" y="connsiteY7646"/>
              </a:cxn>
              <a:cxn ang="0">
                <a:pos x="connsiteX7647" y="connsiteY7647"/>
              </a:cxn>
              <a:cxn ang="0">
                <a:pos x="connsiteX7648" y="connsiteY7648"/>
              </a:cxn>
              <a:cxn ang="0">
                <a:pos x="connsiteX7649" y="connsiteY7649"/>
              </a:cxn>
              <a:cxn ang="0">
                <a:pos x="connsiteX7650" y="connsiteY7650"/>
              </a:cxn>
              <a:cxn ang="0">
                <a:pos x="connsiteX7651" y="connsiteY7651"/>
              </a:cxn>
              <a:cxn ang="0">
                <a:pos x="connsiteX7652" y="connsiteY7652"/>
              </a:cxn>
              <a:cxn ang="0">
                <a:pos x="connsiteX7653" y="connsiteY7653"/>
              </a:cxn>
              <a:cxn ang="0">
                <a:pos x="connsiteX7654" y="connsiteY7654"/>
              </a:cxn>
              <a:cxn ang="0">
                <a:pos x="connsiteX7655" y="connsiteY7655"/>
              </a:cxn>
              <a:cxn ang="0">
                <a:pos x="connsiteX7656" y="connsiteY7656"/>
              </a:cxn>
              <a:cxn ang="0">
                <a:pos x="connsiteX7657" y="connsiteY7657"/>
              </a:cxn>
              <a:cxn ang="0">
                <a:pos x="connsiteX7658" y="connsiteY7658"/>
              </a:cxn>
              <a:cxn ang="0">
                <a:pos x="connsiteX7659" y="connsiteY7659"/>
              </a:cxn>
              <a:cxn ang="0">
                <a:pos x="connsiteX7660" y="connsiteY7660"/>
              </a:cxn>
              <a:cxn ang="0">
                <a:pos x="connsiteX7661" y="connsiteY7661"/>
              </a:cxn>
              <a:cxn ang="0">
                <a:pos x="connsiteX7662" y="connsiteY7662"/>
              </a:cxn>
              <a:cxn ang="0">
                <a:pos x="connsiteX7663" y="connsiteY7663"/>
              </a:cxn>
              <a:cxn ang="0">
                <a:pos x="connsiteX7664" y="connsiteY7664"/>
              </a:cxn>
              <a:cxn ang="0">
                <a:pos x="connsiteX7665" y="connsiteY7665"/>
              </a:cxn>
              <a:cxn ang="0">
                <a:pos x="connsiteX7666" y="connsiteY7666"/>
              </a:cxn>
              <a:cxn ang="0">
                <a:pos x="connsiteX7667" y="connsiteY7667"/>
              </a:cxn>
              <a:cxn ang="0">
                <a:pos x="connsiteX7668" y="connsiteY7668"/>
              </a:cxn>
              <a:cxn ang="0">
                <a:pos x="connsiteX7669" y="connsiteY7669"/>
              </a:cxn>
              <a:cxn ang="0">
                <a:pos x="connsiteX7670" y="connsiteY7670"/>
              </a:cxn>
              <a:cxn ang="0">
                <a:pos x="connsiteX7671" y="connsiteY7671"/>
              </a:cxn>
              <a:cxn ang="0">
                <a:pos x="connsiteX7672" y="connsiteY7672"/>
              </a:cxn>
              <a:cxn ang="0">
                <a:pos x="connsiteX7673" y="connsiteY7673"/>
              </a:cxn>
              <a:cxn ang="0">
                <a:pos x="connsiteX7674" y="connsiteY7674"/>
              </a:cxn>
              <a:cxn ang="0">
                <a:pos x="connsiteX7675" y="connsiteY7675"/>
              </a:cxn>
              <a:cxn ang="0">
                <a:pos x="connsiteX7676" y="connsiteY7676"/>
              </a:cxn>
              <a:cxn ang="0">
                <a:pos x="connsiteX7677" y="connsiteY7677"/>
              </a:cxn>
              <a:cxn ang="0">
                <a:pos x="connsiteX7678" y="connsiteY7678"/>
              </a:cxn>
              <a:cxn ang="0">
                <a:pos x="connsiteX7679" y="connsiteY7679"/>
              </a:cxn>
              <a:cxn ang="0">
                <a:pos x="connsiteX7680" y="connsiteY7680"/>
              </a:cxn>
              <a:cxn ang="0">
                <a:pos x="connsiteX7681" y="connsiteY7681"/>
              </a:cxn>
              <a:cxn ang="0">
                <a:pos x="connsiteX7682" y="connsiteY7682"/>
              </a:cxn>
              <a:cxn ang="0">
                <a:pos x="connsiteX7683" y="connsiteY7683"/>
              </a:cxn>
              <a:cxn ang="0">
                <a:pos x="connsiteX7684" y="connsiteY7684"/>
              </a:cxn>
              <a:cxn ang="0">
                <a:pos x="connsiteX7685" y="connsiteY7685"/>
              </a:cxn>
              <a:cxn ang="0">
                <a:pos x="connsiteX7686" y="connsiteY7686"/>
              </a:cxn>
              <a:cxn ang="0">
                <a:pos x="connsiteX7687" y="connsiteY7687"/>
              </a:cxn>
              <a:cxn ang="0">
                <a:pos x="connsiteX7688" y="connsiteY7688"/>
              </a:cxn>
              <a:cxn ang="0">
                <a:pos x="connsiteX7689" y="connsiteY7689"/>
              </a:cxn>
              <a:cxn ang="0">
                <a:pos x="connsiteX7690" y="connsiteY7690"/>
              </a:cxn>
              <a:cxn ang="0">
                <a:pos x="connsiteX7691" y="connsiteY7691"/>
              </a:cxn>
              <a:cxn ang="0">
                <a:pos x="connsiteX7692" y="connsiteY7692"/>
              </a:cxn>
              <a:cxn ang="0">
                <a:pos x="connsiteX7693" y="connsiteY7693"/>
              </a:cxn>
              <a:cxn ang="0">
                <a:pos x="connsiteX7694" y="connsiteY7694"/>
              </a:cxn>
              <a:cxn ang="0">
                <a:pos x="connsiteX7695" y="connsiteY7695"/>
              </a:cxn>
              <a:cxn ang="0">
                <a:pos x="connsiteX7696" y="connsiteY7696"/>
              </a:cxn>
              <a:cxn ang="0">
                <a:pos x="connsiteX7697" y="connsiteY7697"/>
              </a:cxn>
              <a:cxn ang="0">
                <a:pos x="connsiteX7698" y="connsiteY7698"/>
              </a:cxn>
              <a:cxn ang="0">
                <a:pos x="connsiteX7699" y="connsiteY7699"/>
              </a:cxn>
              <a:cxn ang="0">
                <a:pos x="connsiteX7700" y="connsiteY7700"/>
              </a:cxn>
              <a:cxn ang="0">
                <a:pos x="connsiteX7701" y="connsiteY7701"/>
              </a:cxn>
              <a:cxn ang="0">
                <a:pos x="connsiteX7702" y="connsiteY7702"/>
              </a:cxn>
              <a:cxn ang="0">
                <a:pos x="connsiteX7703" y="connsiteY7703"/>
              </a:cxn>
              <a:cxn ang="0">
                <a:pos x="connsiteX7704" y="connsiteY7704"/>
              </a:cxn>
              <a:cxn ang="0">
                <a:pos x="connsiteX7705" y="connsiteY7705"/>
              </a:cxn>
              <a:cxn ang="0">
                <a:pos x="connsiteX7706" y="connsiteY7706"/>
              </a:cxn>
              <a:cxn ang="0">
                <a:pos x="connsiteX7707" y="connsiteY7707"/>
              </a:cxn>
              <a:cxn ang="0">
                <a:pos x="connsiteX7708" y="connsiteY7708"/>
              </a:cxn>
              <a:cxn ang="0">
                <a:pos x="connsiteX7709" y="connsiteY7709"/>
              </a:cxn>
              <a:cxn ang="0">
                <a:pos x="connsiteX7710" y="connsiteY7710"/>
              </a:cxn>
              <a:cxn ang="0">
                <a:pos x="connsiteX7711" y="connsiteY7711"/>
              </a:cxn>
              <a:cxn ang="0">
                <a:pos x="connsiteX7712" y="connsiteY7712"/>
              </a:cxn>
              <a:cxn ang="0">
                <a:pos x="connsiteX7713" y="connsiteY7713"/>
              </a:cxn>
              <a:cxn ang="0">
                <a:pos x="connsiteX7714" y="connsiteY7714"/>
              </a:cxn>
              <a:cxn ang="0">
                <a:pos x="connsiteX7715" y="connsiteY7715"/>
              </a:cxn>
              <a:cxn ang="0">
                <a:pos x="connsiteX7716" y="connsiteY7716"/>
              </a:cxn>
              <a:cxn ang="0">
                <a:pos x="connsiteX7717" y="connsiteY7717"/>
              </a:cxn>
              <a:cxn ang="0">
                <a:pos x="connsiteX7718" y="connsiteY7718"/>
              </a:cxn>
              <a:cxn ang="0">
                <a:pos x="connsiteX7719" y="connsiteY7719"/>
              </a:cxn>
              <a:cxn ang="0">
                <a:pos x="connsiteX7720" y="connsiteY7720"/>
              </a:cxn>
              <a:cxn ang="0">
                <a:pos x="connsiteX7721" y="connsiteY7721"/>
              </a:cxn>
              <a:cxn ang="0">
                <a:pos x="connsiteX7722" y="connsiteY7722"/>
              </a:cxn>
              <a:cxn ang="0">
                <a:pos x="connsiteX7723" y="connsiteY7723"/>
              </a:cxn>
              <a:cxn ang="0">
                <a:pos x="connsiteX7724" y="connsiteY7724"/>
              </a:cxn>
              <a:cxn ang="0">
                <a:pos x="connsiteX7725" y="connsiteY7725"/>
              </a:cxn>
              <a:cxn ang="0">
                <a:pos x="connsiteX7726" y="connsiteY7726"/>
              </a:cxn>
              <a:cxn ang="0">
                <a:pos x="connsiteX7727" y="connsiteY7727"/>
              </a:cxn>
              <a:cxn ang="0">
                <a:pos x="connsiteX7728" y="connsiteY7728"/>
              </a:cxn>
              <a:cxn ang="0">
                <a:pos x="connsiteX7729" y="connsiteY7729"/>
              </a:cxn>
              <a:cxn ang="0">
                <a:pos x="connsiteX7730" y="connsiteY7730"/>
              </a:cxn>
              <a:cxn ang="0">
                <a:pos x="connsiteX7731" y="connsiteY7731"/>
              </a:cxn>
              <a:cxn ang="0">
                <a:pos x="connsiteX7732" y="connsiteY7732"/>
              </a:cxn>
              <a:cxn ang="0">
                <a:pos x="connsiteX7733" y="connsiteY7733"/>
              </a:cxn>
              <a:cxn ang="0">
                <a:pos x="connsiteX7734" y="connsiteY7734"/>
              </a:cxn>
              <a:cxn ang="0">
                <a:pos x="connsiteX7735" y="connsiteY7735"/>
              </a:cxn>
              <a:cxn ang="0">
                <a:pos x="connsiteX7736" y="connsiteY7736"/>
              </a:cxn>
              <a:cxn ang="0">
                <a:pos x="connsiteX7737" y="connsiteY7737"/>
              </a:cxn>
              <a:cxn ang="0">
                <a:pos x="connsiteX7738" y="connsiteY7738"/>
              </a:cxn>
              <a:cxn ang="0">
                <a:pos x="connsiteX7739" y="connsiteY7739"/>
              </a:cxn>
              <a:cxn ang="0">
                <a:pos x="connsiteX7740" y="connsiteY7740"/>
              </a:cxn>
              <a:cxn ang="0">
                <a:pos x="connsiteX7741" y="connsiteY7741"/>
              </a:cxn>
              <a:cxn ang="0">
                <a:pos x="connsiteX7742" y="connsiteY7742"/>
              </a:cxn>
              <a:cxn ang="0">
                <a:pos x="connsiteX7743" y="connsiteY7743"/>
              </a:cxn>
              <a:cxn ang="0">
                <a:pos x="connsiteX7744" y="connsiteY7744"/>
              </a:cxn>
              <a:cxn ang="0">
                <a:pos x="connsiteX7745" y="connsiteY7745"/>
              </a:cxn>
              <a:cxn ang="0">
                <a:pos x="connsiteX7746" y="connsiteY7746"/>
              </a:cxn>
              <a:cxn ang="0">
                <a:pos x="connsiteX7747" y="connsiteY7747"/>
              </a:cxn>
              <a:cxn ang="0">
                <a:pos x="connsiteX7748" y="connsiteY7748"/>
              </a:cxn>
              <a:cxn ang="0">
                <a:pos x="connsiteX7749" y="connsiteY7749"/>
              </a:cxn>
              <a:cxn ang="0">
                <a:pos x="connsiteX7750" y="connsiteY7750"/>
              </a:cxn>
              <a:cxn ang="0">
                <a:pos x="connsiteX7751" y="connsiteY7751"/>
              </a:cxn>
              <a:cxn ang="0">
                <a:pos x="connsiteX7752" y="connsiteY7752"/>
              </a:cxn>
              <a:cxn ang="0">
                <a:pos x="connsiteX7753" y="connsiteY7753"/>
              </a:cxn>
              <a:cxn ang="0">
                <a:pos x="connsiteX7754" y="connsiteY7754"/>
              </a:cxn>
              <a:cxn ang="0">
                <a:pos x="connsiteX7755" y="connsiteY7755"/>
              </a:cxn>
              <a:cxn ang="0">
                <a:pos x="connsiteX7756" y="connsiteY7756"/>
              </a:cxn>
              <a:cxn ang="0">
                <a:pos x="connsiteX7757" y="connsiteY7757"/>
              </a:cxn>
              <a:cxn ang="0">
                <a:pos x="connsiteX7758" y="connsiteY7758"/>
              </a:cxn>
              <a:cxn ang="0">
                <a:pos x="connsiteX7759" y="connsiteY7759"/>
              </a:cxn>
              <a:cxn ang="0">
                <a:pos x="connsiteX7760" y="connsiteY7760"/>
              </a:cxn>
              <a:cxn ang="0">
                <a:pos x="connsiteX7761" y="connsiteY7761"/>
              </a:cxn>
              <a:cxn ang="0">
                <a:pos x="connsiteX7762" y="connsiteY7762"/>
              </a:cxn>
              <a:cxn ang="0">
                <a:pos x="connsiteX7763" y="connsiteY7763"/>
              </a:cxn>
              <a:cxn ang="0">
                <a:pos x="connsiteX7764" y="connsiteY7764"/>
              </a:cxn>
              <a:cxn ang="0">
                <a:pos x="connsiteX7765" y="connsiteY7765"/>
              </a:cxn>
              <a:cxn ang="0">
                <a:pos x="connsiteX7766" y="connsiteY7766"/>
              </a:cxn>
              <a:cxn ang="0">
                <a:pos x="connsiteX7767" y="connsiteY7767"/>
              </a:cxn>
              <a:cxn ang="0">
                <a:pos x="connsiteX7768" y="connsiteY7768"/>
              </a:cxn>
              <a:cxn ang="0">
                <a:pos x="connsiteX7769" y="connsiteY7769"/>
              </a:cxn>
              <a:cxn ang="0">
                <a:pos x="connsiteX7770" y="connsiteY7770"/>
              </a:cxn>
              <a:cxn ang="0">
                <a:pos x="connsiteX7771" y="connsiteY7771"/>
              </a:cxn>
              <a:cxn ang="0">
                <a:pos x="connsiteX7772" y="connsiteY7772"/>
              </a:cxn>
              <a:cxn ang="0">
                <a:pos x="connsiteX7773" y="connsiteY7773"/>
              </a:cxn>
              <a:cxn ang="0">
                <a:pos x="connsiteX7774" y="connsiteY7774"/>
              </a:cxn>
              <a:cxn ang="0">
                <a:pos x="connsiteX7775" y="connsiteY7775"/>
              </a:cxn>
              <a:cxn ang="0">
                <a:pos x="connsiteX7776" y="connsiteY7776"/>
              </a:cxn>
              <a:cxn ang="0">
                <a:pos x="connsiteX7777" y="connsiteY7777"/>
              </a:cxn>
              <a:cxn ang="0">
                <a:pos x="connsiteX7778" y="connsiteY7778"/>
              </a:cxn>
              <a:cxn ang="0">
                <a:pos x="connsiteX7779" y="connsiteY7779"/>
              </a:cxn>
              <a:cxn ang="0">
                <a:pos x="connsiteX7780" y="connsiteY7780"/>
              </a:cxn>
              <a:cxn ang="0">
                <a:pos x="connsiteX7781" y="connsiteY7781"/>
              </a:cxn>
              <a:cxn ang="0">
                <a:pos x="connsiteX7782" y="connsiteY7782"/>
              </a:cxn>
              <a:cxn ang="0">
                <a:pos x="connsiteX7783" y="connsiteY7783"/>
              </a:cxn>
              <a:cxn ang="0">
                <a:pos x="connsiteX7784" y="connsiteY7784"/>
              </a:cxn>
              <a:cxn ang="0">
                <a:pos x="connsiteX7785" y="connsiteY7785"/>
              </a:cxn>
              <a:cxn ang="0">
                <a:pos x="connsiteX7786" y="connsiteY7786"/>
              </a:cxn>
              <a:cxn ang="0">
                <a:pos x="connsiteX7787" y="connsiteY7787"/>
              </a:cxn>
              <a:cxn ang="0">
                <a:pos x="connsiteX7788" y="connsiteY7788"/>
              </a:cxn>
              <a:cxn ang="0">
                <a:pos x="connsiteX7789" y="connsiteY7789"/>
              </a:cxn>
              <a:cxn ang="0">
                <a:pos x="connsiteX7790" y="connsiteY7790"/>
              </a:cxn>
              <a:cxn ang="0">
                <a:pos x="connsiteX7791" y="connsiteY7791"/>
              </a:cxn>
              <a:cxn ang="0">
                <a:pos x="connsiteX7792" y="connsiteY7792"/>
              </a:cxn>
              <a:cxn ang="0">
                <a:pos x="connsiteX7793" y="connsiteY7793"/>
              </a:cxn>
              <a:cxn ang="0">
                <a:pos x="connsiteX7794" y="connsiteY7794"/>
              </a:cxn>
              <a:cxn ang="0">
                <a:pos x="connsiteX7795" y="connsiteY7795"/>
              </a:cxn>
              <a:cxn ang="0">
                <a:pos x="connsiteX7796" y="connsiteY7796"/>
              </a:cxn>
              <a:cxn ang="0">
                <a:pos x="connsiteX7797" y="connsiteY7797"/>
              </a:cxn>
              <a:cxn ang="0">
                <a:pos x="connsiteX7798" y="connsiteY7798"/>
              </a:cxn>
              <a:cxn ang="0">
                <a:pos x="connsiteX7799" y="connsiteY7799"/>
              </a:cxn>
              <a:cxn ang="0">
                <a:pos x="connsiteX7800" y="connsiteY7800"/>
              </a:cxn>
              <a:cxn ang="0">
                <a:pos x="connsiteX7801" y="connsiteY7801"/>
              </a:cxn>
              <a:cxn ang="0">
                <a:pos x="connsiteX7802" y="connsiteY7802"/>
              </a:cxn>
              <a:cxn ang="0">
                <a:pos x="connsiteX7803" y="connsiteY7803"/>
              </a:cxn>
              <a:cxn ang="0">
                <a:pos x="connsiteX7804" y="connsiteY7804"/>
              </a:cxn>
              <a:cxn ang="0">
                <a:pos x="connsiteX7805" y="connsiteY7805"/>
              </a:cxn>
              <a:cxn ang="0">
                <a:pos x="connsiteX7806" y="connsiteY7806"/>
              </a:cxn>
              <a:cxn ang="0">
                <a:pos x="connsiteX7807" y="connsiteY7807"/>
              </a:cxn>
              <a:cxn ang="0">
                <a:pos x="connsiteX7808" y="connsiteY7808"/>
              </a:cxn>
              <a:cxn ang="0">
                <a:pos x="connsiteX7809" y="connsiteY7809"/>
              </a:cxn>
              <a:cxn ang="0">
                <a:pos x="connsiteX7810" y="connsiteY7810"/>
              </a:cxn>
              <a:cxn ang="0">
                <a:pos x="connsiteX7811" y="connsiteY7811"/>
              </a:cxn>
              <a:cxn ang="0">
                <a:pos x="connsiteX7812" y="connsiteY7812"/>
              </a:cxn>
              <a:cxn ang="0">
                <a:pos x="connsiteX7813" y="connsiteY7813"/>
              </a:cxn>
              <a:cxn ang="0">
                <a:pos x="connsiteX7814" y="connsiteY7814"/>
              </a:cxn>
              <a:cxn ang="0">
                <a:pos x="connsiteX7815" y="connsiteY7815"/>
              </a:cxn>
              <a:cxn ang="0">
                <a:pos x="connsiteX7816" y="connsiteY7816"/>
              </a:cxn>
              <a:cxn ang="0">
                <a:pos x="connsiteX7817" y="connsiteY7817"/>
              </a:cxn>
              <a:cxn ang="0">
                <a:pos x="connsiteX7818" y="connsiteY7818"/>
              </a:cxn>
              <a:cxn ang="0">
                <a:pos x="connsiteX7819" y="connsiteY7819"/>
              </a:cxn>
              <a:cxn ang="0">
                <a:pos x="connsiteX7820" y="connsiteY7820"/>
              </a:cxn>
              <a:cxn ang="0">
                <a:pos x="connsiteX7821" y="connsiteY7821"/>
              </a:cxn>
              <a:cxn ang="0">
                <a:pos x="connsiteX7822" y="connsiteY7822"/>
              </a:cxn>
              <a:cxn ang="0">
                <a:pos x="connsiteX7823" y="connsiteY7823"/>
              </a:cxn>
              <a:cxn ang="0">
                <a:pos x="connsiteX7824" y="connsiteY7824"/>
              </a:cxn>
              <a:cxn ang="0">
                <a:pos x="connsiteX7825" y="connsiteY7825"/>
              </a:cxn>
              <a:cxn ang="0">
                <a:pos x="connsiteX7826" y="connsiteY7826"/>
              </a:cxn>
              <a:cxn ang="0">
                <a:pos x="connsiteX7827" y="connsiteY7827"/>
              </a:cxn>
              <a:cxn ang="0">
                <a:pos x="connsiteX7828" y="connsiteY7828"/>
              </a:cxn>
              <a:cxn ang="0">
                <a:pos x="connsiteX7829" y="connsiteY7829"/>
              </a:cxn>
              <a:cxn ang="0">
                <a:pos x="connsiteX7830" y="connsiteY7830"/>
              </a:cxn>
              <a:cxn ang="0">
                <a:pos x="connsiteX7831" y="connsiteY7831"/>
              </a:cxn>
              <a:cxn ang="0">
                <a:pos x="connsiteX7832" y="connsiteY7832"/>
              </a:cxn>
              <a:cxn ang="0">
                <a:pos x="connsiteX7833" y="connsiteY7833"/>
              </a:cxn>
              <a:cxn ang="0">
                <a:pos x="connsiteX7834" y="connsiteY7834"/>
              </a:cxn>
              <a:cxn ang="0">
                <a:pos x="connsiteX7835" y="connsiteY7835"/>
              </a:cxn>
              <a:cxn ang="0">
                <a:pos x="connsiteX7836" y="connsiteY7836"/>
              </a:cxn>
              <a:cxn ang="0">
                <a:pos x="connsiteX7837" y="connsiteY7837"/>
              </a:cxn>
              <a:cxn ang="0">
                <a:pos x="connsiteX7838" y="connsiteY7838"/>
              </a:cxn>
              <a:cxn ang="0">
                <a:pos x="connsiteX7839" y="connsiteY7839"/>
              </a:cxn>
              <a:cxn ang="0">
                <a:pos x="connsiteX7840" y="connsiteY7840"/>
              </a:cxn>
              <a:cxn ang="0">
                <a:pos x="connsiteX7841" y="connsiteY7841"/>
              </a:cxn>
              <a:cxn ang="0">
                <a:pos x="connsiteX7842" y="connsiteY7842"/>
              </a:cxn>
              <a:cxn ang="0">
                <a:pos x="connsiteX7843" y="connsiteY7843"/>
              </a:cxn>
              <a:cxn ang="0">
                <a:pos x="connsiteX7844" y="connsiteY7844"/>
              </a:cxn>
              <a:cxn ang="0">
                <a:pos x="connsiteX7845" y="connsiteY7845"/>
              </a:cxn>
              <a:cxn ang="0">
                <a:pos x="connsiteX7846" y="connsiteY7846"/>
              </a:cxn>
              <a:cxn ang="0">
                <a:pos x="connsiteX7847" y="connsiteY7847"/>
              </a:cxn>
              <a:cxn ang="0">
                <a:pos x="connsiteX7848" y="connsiteY7848"/>
              </a:cxn>
              <a:cxn ang="0">
                <a:pos x="connsiteX7849" y="connsiteY7849"/>
              </a:cxn>
              <a:cxn ang="0">
                <a:pos x="connsiteX7850" y="connsiteY7850"/>
              </a:cxn>
              <a:cxn ang="0">
                <a:pos x="connsiteX7851" y="connsiteY7851"/>
              </a:cxn>
              <a:cxn ang="0">
                <a:pos x="connsiteX7852" y="connsiteY7852"/>
              </a:cxn>
              <a:cxn ang="0">
                <a:pos x="connsiteX7853" y="connsiteY7853"/>
              </a:cxn>
              <a:cxn ang="0">
                <a:pos x="connsiteX7854" y="connsiteY7854"/>
              </a:cxn>
              <a:cxn ang="0">
                <a:pos x="connsiteX7855" y="connsiteY7855"/>
              </a:cxn>
              <a:cxn ang="0">
                <a:pos x="connsiteX7856" y="connsiteY7856"/>
              </a:cxn>
              <a:cxn ang="0">
                <a:pos x="connsiteX7857" y="connsiteY7857"/>
              </a:cxn>
              <a:cxn ang="0">
                <a:pos x="connsiteX7858" y="connsiteY7858"/>
              </a:cxn>
              <a:cxn ang="0">
                <a:pos x="connsiteX7859" y="connsiteY7859"/>
              </a:cxn>
              <a:cxn ang="0">
                <a:pos x="connsiteX7860" y="connsiteY7860"/>
              </a:cxn>
              <a:cxn ang="0">
                <a:pos x="connsiteX7861" y="connsiteY7861"/>
              </a:cxn>
              <a:cxn ang="0">
                <a:pos x="connsiteX7862" y="connsiteY7862"/>
              </a:cxn>
              <a:cxn ang="0">
                <a:pos x="connsiteX7863" y="connsiteY7863"/>
              </a:cxn>
              <a:cxn ang="0">
                <a:pos x="connsiteX7864" y="connsiteY7864"/>
              </a:cxn>
              <a:cxn ang="0">
                <a:pos x="connsiteX7865" y="connsiteY7865"/>
              </a:cxn>
              <a:cxn ang="0">
                <a:pos x="connsiteX7866" y="connsiteY7866"/>
              </a:cxn>
              <a:cxn ang="0">
                <a:pos x="connsiteX7867" y="connsiteY7867"/>
              </a:cxn>
              <a:cxn ang="0">
                <a:pos x="connsiteX7868" y="connsiteY7868"/>
              </a:cxn>
              <a:cxn ang="0">
                <a:pos x="connsiteX7869" y="connsiteY7869"/>
              </a:cxn>
              <a:cxn ang="0">
                <a:pos x="connsiteX7870" y="connsiteY7870"/>
              </a:cxn>
              <a:cxn ang="0">
                <a:pos x="connsiteX7871" y="connsiteY7871"/>
              </a:cxn>
              <a:cxn ang="0">
                <a:pos x="connsiteX7872" y="connsiteY7872"/>
              </a:cxn>
              <a:cxn ang="0">
                <a:pos x="connsiteX7873" y="connsiteY7873"/>
              </a:cxn>
              <a:cxn ang="0">
                <a:pos x="connsiteX7874" y="connsiteY7874"/>
              </a:cxn>
              <a:cxn ang="0">
                <a:pos x="connsiteX7875" y="connsiteY7875"/>
              </a:cxn>
              <a:cxn ang="0">
                <a:pos x="connsiteX7876" y="connsiteY7876"/>
              </a:cxn>
              <a:cxn ang="0">
                <a:pos x="connsiteX7877" y="connsiteY7877"/>
              </a:cxn>
              <a:cxn ang="0">
                <a:pos x="connsiteX7878" y="connsiteY7878"/>
              </a:cxn>
              <a:cxn ang="0">
                <a:pos x="connsiteX7879" y="connsiteY7879"/>
              </a:cxn>
              <a:cxn ang="0">
                <a:pos x="connsiteX7880" y="connsiteY7880"/>
              </a:cxn>
              <a:cxn ang="0">
                <a:pos x="connsiteX7881" y="connsiteY7881"/>
              </a:cxn>
              <a:cxn ang="0">
                <a:pos x="connsiteX7882" y="connsiteY7882"/>
              </a:cxn>
              <a:cxn ang="0">
                <a:pos x="connsiteX7883" y="connsiteY7883"/>
              </a:cxn>
              <a:cxn ang="0">
                <a:pos x="connsiteX7884" y="connsiteY7884"/>
              </a:cxn>
              <a:cxn ang="0">
                <a:pos x="connsiteX7885" y="connsiteY7885"/>
              </a:cxn>
              <a:cxn ang="0">
                <a:pos x="connsiteX7886" y="connsiteY7886"/>
              </a:cxn>
              <a:cxn ang="0">
                <a:pos x="connsiteX7887" y="connsiteY7887"/>
              </a:cxn>
              <a:cxn ang="0">
                <a:pos x="connsiteX7888" y="connsiteY7888"/>
              </a:cxn>
              <a:cxn ang="0">
                <a:pos x="connsiteX7889" y="connsiteY7889"/>
              </a:cxn>
              <a:cxn ang="0">
                <a:pos x="connsiteX7890" y="connsiteY7890"/>
              </a:cxn>
              <a:cxn ang="0">
                <a:pos x="connsiteX7891" y="connsiteY7891"/>
              </a:cxn>
              <a:cxn ang="0">
                <a:pos x="connsiteX7892" y="connsiteY7892"/>
              </a:cxn>
              <a:cxn ang="0">
                <a:pos x="connsiteX7893" y="connsiteY7893"/>
              </a:cxn>
              <a:cxn ang="0">
                <a:pos x="connsiteX7894" y="connsiteY7894"/>
              </a:cxn>
              <a:cxn ang="0">
                <a:pos x="connsiteX7895" y="connsiteY7895"/>
              </a:cxn>
              <a:cxn ang="0">
                <a:pos x="connsiteX7896" y="connsiteY7896"/>
              </a:cxn>
              <a:cxn ang="0">
                <a:pos x="connsiteX7897" y="connsiteY7897"/>
              </a:cxn>
              <a:cxn ang="0">
                <a:pos x="connsiteX7898" y="connsiteY7898"/>
              </a:cxn>
              <a:cxn ang="0">
                <a:pos x="connsiteX7899" y="connsiteY7899"/>
              </a:cxn>
              <a:cxn ang="0">
                <a:pos x="connsiteX7900" y="connsiteY7900"/>
              </a:cxn>
              <a:cxn ang="0">
                <a:pos x="connsiteX7901" y="connsiteY7901"/>
              </a:cxn>
              <a:cxn ang="0">
                <a:pos x="connsiteX7902" y="connsiteY7902"/>
              </a:cxn>
              <a:cxn ang="0">
                <a:pos x="connsiteX7903" y="connsiteY7903"/>
              </a:cxn>
              <a:cxn ang="0">
                <a:pos x="connsiteX7904" y="connsiteY7904"/>
              </a:cxn>
              <a:cxn ang="0">
                <a:pos x="connsiteX7905" y="connsiteY7905"/>
              </a:cxn>
              <a:cxn ang="0">
                <a:pos x="connsiteX7906" y="connsiteY7906"/>
              </a:cxn>
              <a:cxn ang="0">
                <a:pos x="connsiteX7907" y="connsiteY7907"/>
              </a:cxn>
              <a:cxn ang="0">
                <a:pos x="connsiteX7908" y="connsiteY7908"/>
              </a:cxn>
              <a:cxn ang="0">
                <a:pos x="connsiteX7909" y="connsiteY7909"/>
              </a:cxn>
              <a:cxn ang="0">
                <a:pos x="connsiteX7910" y="connsiteY7910"/>
              </a:cxn>
              <a:cxn ang="0">
                <a:pos x="connsiteX7911" y="connsiteY7911"/>
              </a:cxn>
              <a:cxn ang="0">
                <a:pos x="connsiteX7912" y="connsiteY7912"/>
              </a:cxn>
              <a:cxn ang="0">
                <a:pos x="connsiteX7913" y="connsiteY7913"/>
              </a:cxn>
              <a:cxn ang="0">
                <a:pos x="connsiteX7914" y="connsiteY7914"/>
              </a:cxn>
              <a:cxn ang="0">
                <a:pos x="connsiteX7915" y="connsiteY7915"/>
              </a:cxn>
              <a:cxn ang="0">
                <a:pos x="connsiteX7916" y="connsiteY7916"/>
              </a:cxn>
              <a:cxn ang="0">
                <a:pos x="connsiteX7917" y="connsiteY7917"/>
              </a:cxn>
              <a:cxn ang="0">
                <a:pos x="connsiteX7918" y="connsiteY7918"/>
              </a:cxn>
              <a:cxn ang="0">
                <a:pos x="connsiteX7919" y="connsiteY7919"/>
              </a:cxn>
              <a:cxn ang="0">
                <a:pos x="connsiteX7920" y="connsiteY7920"/>
              </a:cxn>
              <a:cxn ang="0">
                <a:pos x="connsiteX7921" y="connsiteY7921"/>
              </a:cxn>
              <a:cxn ang="0">
                <a:pos x="connsiteX7922" y="connsiteY7922"/>
              </a:cxn>
              <a:cxn ang="0">
                <a:pos x="connsiteX7923" y="connsiteY7923"/>
              </a:cxn>
              <a:cxn ang="0">
                <a:pos x="connsiteX7924" y="connsiteY7924"/>
              </a:cxn>
              <a:cxn ang="0">
                <a:pos x="connsiteX7925" y="connsiteY7925"/>
              </a:cxn>
              <a:cxn ang="0">
                <a:pos x="connsiteX7926" y="connsiteY7926"/>
              </a:cxn>
              <a:cxn ang="0">
                <a:pos x="connsiteX7927" y="connsiteY7927"/>
              </a:cxn>
              <a:cxn ang="0">
                <a:pos x="connsiteX7928" y="connsiteY7928"/>
              </a:cxn>
              <a:cxn ang="0">
                <a:pos x="connsiteX7929" y="connsiteY7929"/>
              </a:cxn>
              <a:cxn ang="0">
                <a:pos x="connsiteX7930" y="connsiteY7930"/>
              </a:cxn>
              <a:cxn ang="0">
                <a:pos x="connsiteX7931" y="connsiteY7931"/>
              </a:cxn>
              <a:cxn ang="0">
                <a:pos x="connsiteX7932" y="connsiteY7932"/>
              </a:cxn>
              <a:cxn ang="0">
                <a:pos x="connsiteX7933" y="connsiteY7933"/>
              </a:cxn>
              <a:cxn ang="0">
                <a:pos x="connsiteX7934" y="connsiteY7934"/>
              </a:cxn>
              <a:cxn ang="0">
                <a:pos x="connsiteX7935" y="connsiteY7935"/>
              </a:cxn>
              <a:cxn ang="0">
                <a:pos x="connsiteX7936" y="connsiteY7936"/>
              </a:cxn>
              <a:cxn ang="0">
                <a:pos x="connsiteX7937" y="connsiteY7937"/>
              </a:cxn>
              <a:cxn ang="0">
                <a:pos x="connsiteX7938" y="connsiteY7938"/>
              </a:cxn>
              <a:cxn ang="0">
                <a:pos x="connsiteX7939" y="connsiteY7939"/>
              </a:cxn>
              <a:cxn ang="0">
                <a:pos x="connsiteX7940" y="connsiteY7940"/>
              </a:cxn>
              <a:cxn ang="0">
                <a:pos x="connsiteX7941" y="connsiteY7941"/>
              </a:cxn>
              <a:cxn ang="0">
                <a:pos x="connsiteX7942" y="connsiteY7942"/>
              </a:cxn>
              <a:cxn ang="0">
                <a:pos x="connsiteX7943" y="connsiteY7943"/>
              </a:cxn>
              <a:cxn ang="0">
                <a:pos x="connsiteX7944" y="connsiteY7944"/>
              </a:cxn>
              <a:cxn ang="0">
                <a:pos x="connsiteX7945" y="connsiteY7945"/>
              </a:cxn>
              <a:cxn ang="0">
                <a:pos x="connsiteX7946" y="connsiteY7946"/>
              </a:cxn>
              <a:cxn ang="0">
                <a:pos x="connsiteX7947" y="connsiteY7947"/>
              </a:cxn>
              <a:cxn ang="0">
                <a:pos x="connsiteX7948" y="connsiteY7948"/>
              </a:cxn>
              <a:cxn ang="0">
                <a:pos x="connsiteX7949" y="connsiteY7949"/>
              </a:cxn>
              <a:cxn ang="0">
                <a:pos x="connsiteX7950" y="connsiteY7950"/>
              </a:cxn>
              <a:cxn ang="0">
                <a:pos x="connsiteX7951" y="connsiteY7951"/>
              </a:cxn>
              <a:cxn ang="0">
                <a:pos x="connsiteX7952" y="connsiteY7952"/>
              </a:cxn>
              <a:cxn ang="0">
                <a:pos x="connsiteX7953" y="connsiteY7953"/>
              </a:cxn>
              <a:cxn ang="0">
                <a:pos x="connsiteX7954" y="connsiteY7954"/>
              </a:cxn>
              <a:cxn ang="0">
                <a:pos x="connsiteX7955" y="connsiteY7955"/>
              </a:cxn>
              <a:cxn ang="0">
                <a:pos x="connsiteX7956" y="connsiteY7956"/>
              </a:cxn>
              <a:cxn ang="0">
                <a:pos x="connsiteX7957" y="connsiteY7957"/>
              </a:cxn>
              <a:cxn ang="0">
                <a:pos x="connsiteX7958" y="connsiteY7958"/>
              </a:cxn>
              <a:cxn ang="0">
                <a:pos x="connsiteX7959" y="connsiteY7959"/>
              </a:cxn>
              <a:cxn ang="0">
                <a:pos x="connsiteX7960" y="connsiteY7960"/>
              </a:cxn>
              <a:cxn ang="0">
                <a:pos x="connsiteX7961" y="connsiteY7961"/>
              </a:cxn>
              <a:cxn ang="0">
                <a:pos x="connsiteX7962" y="connsiteY7962"/>
              </a:cxn>
              <a:cxn ang="0">
                <a:pos x="connsiteX7963" y="connsiteY7963"/>
              </a:cxn>
              <a:cxn ang="0">
                <a:pos x="connsiteX7964" y="connsiteY7964"/>
              </a:cxn>
              <a:cxn ang="0">
                <a:pos x="connsiteX7965" y="connsiteY7965"/>
              </a:cxn>
              <a:cxn ang="0">
                <a:pos x="connsiteX7966" y="connsiteY7966"/>
              </a:cxn>
              <a:cxn ang="0">
                <a:pos x="connsiteX7967" y="connsiteY7967"/>
              </a:cxn>
              <a:cxn ang="0">
                <a:pos x="connsiteX7968" y="connsiteY7968"/>
              </a:cxn>
              <a:cxn ang="0">
                <a:pos x="connsiteX7969" y="connsiteY7969"/>
              </a:cxn>
              <a:cxn ang="0">
                <a:pos x="connsiteX7970" y="connsiteY7970"/>
              </a:cxn>
              <a:cxn ang="0">
                <a:pos x="connsiteX7971" y="connsiteY7971"/>
              </a:cxn>
              <a:cxn ang="0">
                <a:pos x="connsiteX7972" y="connsiteY7972"/>
              </a:cxn>
              <a:cxn ang="0">
                <a:pos x="connsiteX7973" y="connsiteY7973"/>
              </a:cxn>
              <a:cxn ang="0">
                <a:pos x="connsiteX7974" y="connsiteY7974"/>
              </a:cxn>
              <a:cxn ang="0">
                <a:pos x="connsiteX7975" y="connsiteY7975"/>
              </a:cxn>
              <a:cxn ang="0">
                <a:pos x="connsiteX7976" y="connsiteY7976"/>
              </a:cxn>
              <a:cxn ang="0">
                <a:pos x="connsiteX7977" y="connsiteY7977"/>
              </a:cxn>
              <a:cxn ang="0">
                <a:pos x="connsiteX7978" y="connsiteY7978"/>
              </a:cxn>
              <a:cxn ang="0">
                <a:pos x="connsiteX7979" y="connsiteY7979"/>
              </a:cxn>
              <a:cxn ang="0">
                <a:pos x="connsiteX7980" y="connsiteY7980"/>
              </a:cxn>
              <a:cxn ang="0">
                <a:pos x="connsiteX7981" y="connsiteY7981"/>
              </a:cxn>
              <a:cxn ang="0">
                <a:pos x="connsiteX7982" y="connsiteY7982"/>
              </a:cxn>
              <a:cxn ang="0">
                <a:pos x="connsiteX7983" y="connsiteY7983"/>
              </a:cxn>
              <a:cxn ang="0">
                <a:pos x="connsiteX7984" y="connsiteY7984"/>
              </a:cxn>
              <a:cxn ang="0">
                <a:pos x="connsiteX7985" y="connsiteY7985"/>
              </a:cxn>
              <a:cxn ang="0">
                <a:pos x="connsiteX7986" y="connsiteY7986"/>
              </a:cxn>
              <a:cxn ang="0">
                <a:pos x="connsiteX7987" y="connsiteY7987"/>
              </a:cxn>
              <a:cxn ang="0">
                <a:pos x="connsiteX7988" y="connsiteY7988"/>
              </a:cxn>
              <a:cxn ang="0">
                <a:pos x="connsiteX7989" y="connsiteY7989"/>
              </a:cxn>
              <a:cxn ang="0">
                <a:pos x="connsiteX7990" y="connsiteY7990"/>
              </a:cxn>
              <a:cxn ang="0">
                <a:pos x="connsiteX7991" y="connsiteY7991"/>
              </a:cxn>
              <a:cxn ang="0">
                <a:pos x="connsiteX7992" y="connsiteY7992"/>
              </a:cxn>
              <a:cxn ang="0">
                <a:pos x="connsiteX7993" y="connsiteY7993"/>
              </a:cxn>
              <a:cxn ang="0">
                <a:pos x="connsiteX7994" y="connsiteY7994"/>
              </a:cxn>
              <a:cxn ang="0">
                <a:pos x="connsiteX7995" y="connsiteY7995"/>
              </a:cxn>
              <a:cxn ang="0">
                <a:pos x="connsiteX7996" y="connsiteY7996"/>
              </a:cxn>
              <a:cxn ang="0">
                <a:pos x="connsiteX7997" y="connsiteY7997"/>
              </a:cxn>
              <a:cxn ang="0">
                <a:pos x="connsiteX7998" y="connsiteY7998"/>
              </a:cxn>
              <a:cxn ang="0">
                <a:pos x="connsiteX7999" y="connsiteY7999"/>
              </a:cxn>
              <a:cxn ang="0">
                <a:pos x="connsiteX8000" y="connsiteY8000"/>
              </a:cxn>
              <a:cxn ang="0">
                <a:pos x="connsiteX8001" y="connsiteY8001"/>
              </a:cxn>
              <a:cxn ang="0">
                <a:pos x="connsiteX8002" y="connsiteY8002"/>
              </a:cxn>
              <a:cxn ang="0">
                <a:pos x="connsiteX8003" y="connsiteY8003"/>
              </a:cxn>
              <a:cxn ang="0">
                <a:pos x="connsiteX8004" y="connsiteY8004"/>
              </a:cxn>
              <a:cxn ang="0">
                <a:pos x="connsiteX8005" y="connsiteY8005"/>
              </a:cxn>
              <a:cxn ang="0">
                <a:pos x="connsiteX8006" y="connsiteY8006"/>
              </a:cxn>
              <a:cxn ang="0">
                <a:pos x="connsiteX8007" y="connsiteY8007"/>
              </a:cxn>
              <a:cxn ang="0">
                <a:pos x="connsiteX8008" y="connsiteY8008"/>
              </a:cxn>
              <a:cxn ang="0">
                <a:pos x="connsiteX8009" y="connsiteY8009"/>
              </a:cxn>
              <a:cxn ang="0">
                <a:pos x="connsiteX8010" y="connsiteY8010"/>
              </a:cxn>
              <a:cxn ang="0">
                <a:pos x="connsiteX8011" y="connsiteY8011"/>
              </a:cxn>
              <a:cxn ang="0">
                <a:pos x="connsiteX8012" y="connsiteY8012"/>
              </a:cxn>
              <a:cxn ang="0">
                <a:pos x="connsiteX8013" y="connsiteY8013"/>
              </a:cxn>
              <a:cxn ang="0">
                <a:pos x="connsiteX8014" y="connsiteY8014"/>
              </a:cxn>
              <a:cxn ang="0">
                <a:pos x="connsiteX8015" y="connsiteY8015"/>
              </a:cxn>
              <a:cxn ang="0">
                <a:pos x="connsiteX8016" y="connsiteY8016"/>
              </a:cxn>
              <a:cxn ang="0">
                <a:pos x="connsiteX8017" y="connsiteY8017"/>
              </a:cxn>
              <a:cxn ang="0">
                <a:pos x="connsiteX8018" y="connsiteY8018"/>
              </a:cxn>
              <a:cxn ang="0">
                <a:pos x="connsiteX8019" y="connsiteY8019"/>
              </a:cxn>
              <a:cxn ang="0">
                <a:pos x="connsiteX8020" y="connsiteY8020"/>
              </a:cxn>
              <a:cxn ang="0">
                <a:pos x="connsiteX8021" y="connsiteY8021"/>
              </a:cxn>
              <a:cxn ang="0">
                <a:pos x="connsiteX8022" y="connsiteY8022"/>
              </a:cxn>
              <a:cxn ang="0">
                <a:pos x="connsiteX8023" y="connsiteY8023"/>
              </a:cxn>
              <a:cxn ang="0">
                <a:pos x="connsiteX8024" y="connsiteY8024"/>
              </a:cxn>
              <a:cxn ang="0">
                <a:pos x="connsiteX8025" y="connsiteY8025"/>
              </a:cxn>
              <a:cxn ang="0">
                <a:pos x="connsiteX8026" y="connsiteY8026"/>
              </a:cxn>
              <a:cxn ang="0">
                <a:pos x="connsiteX8027" y="connsiteY8027"/>
              </a:cxn>
              <a:cxn ang="0">
                <a:pos x="connsiteX8028" y="connsiteY8028"/>
              </a:cxn>
              <a:cxn ang="0">
                <a:pos x="connsiteX8029" y="connsiteY8029"/>
              </a:cxn>
              <a:cxn ang="0">
                <a:pos x="connsiteX8030" y="connsiteY8030"/>
              </a:cxn>
              <a:cxn ang="0">
                <a:pos x="connsiteX8031" y="connsiteY8031"/>
              </a:cxn>
              <a:cxn ang="0">
                <a:pos x="connsiteX8032" y="connsiteY8032"/>
              </a:cxn>
              <a:cxn ang="0">
                <a:pos x="connsiteX8033" y="connsiteY8033"/>
              </a:cxn>
              <a:cxn ang="0">
                <a:pos x="connsiteX8034" y="connsiteY8034"/>
              </a:cxn>
              <a:cxn ang="0">
                <a:pos x="connsiteX8035" y="connsiteY8035"/>
              </a:cxn>
              <a:cxn ang="0">
                <a:pos x="connsiteX8036" y="connsiteY8036"/>
              </a:cxn>
              <a:cxn ang="0">
                <a:pos x="connsiteX8037" y="connsiteY8037"/>
              </a:cxn>
              <a:cxn ang="0">
                <a:pos x="connsiteX8038" y="connsiteY8038"/>
              </a:cxn>
              <a:cxn ang="0">
                <a:pos x="connsiteX8039" y="connsiteY8039"/>
              </a:cxn>
              <a:cxn ang="0">
                <a:pos x="connsiteX8040" y="connsiteY8040"/>
              </a:cxn>
              <a:cxn ang="0">
                <a:pos x="connsiteX8041" y="connsiteY8041"/>
              </a:cxn>
              <a:cxn ang="0">
                <a:pos x="connsiteX8042" y="connsiteY8042"/>
              </a:cxn>
              <a:cxn ang="0">
                <a:pos x="connsiteX8043" y="connsiteY8043"/>
              </a:cxn>
              <a:cxn ang="0">
                <a:pos x="connsiteX8044" y="connsiteY8044"/>
              </a:cxn>
              <a:cxn ang="0">
                <a:pos x="connsiteX8045" y="connsiteY8045"/>
              </a:cxn>
              <a:cxn ang="0">
                <a:pos x="connsiteX8046" y="connsiteY8046"/>
              </a:cxn>
              <a:cxn ang="0">
                <a:pos x="connsiteX8047" y="connsiteY8047"/>
              </a:cxn>
              <a:cxn ang="0">
                <a:pos x="connsiteX8048" y="connsiteY8048"/>
              </a:cxn>
              <a:cxn ang="0">
                <a:pos x="connsiteX8049" y="connsiteY8049"/>
              </a:cxn>
              <a:cxn ang="0">
                <a:pos x="connsiteX8050" y="connsiteY8050"/>
              </a:cxn>
              <a:cxn ang="0">
                <a:pos x="connsiteX8051" y="connsiteY8051"/>
              </a:cxn>
              <a:cxn ang="0">
                <a:pos x="connsiteX8052" y="connsiteY8052"/>
              </a:cxn>
              <a:cxn ang="0">
                <a:pos x="connsiteX8053" y="connsiteY8053"/>
              </a:cxn>
              <a:cxn ang="0">
                <a:pos x="connsiteX8054" y="connsiteY8054"/>
              </a:cxn>
              <a:cxn ang="0">
                <a:pos x="connsiteX8055" y="connsiteY8055"/>
              </a:cxn>
              <a:cxn ang="0">
                <a:pos x="connsiteX8056" y="connsiteY8056"/>
              </a:cxn>
              <a:cxn ang="0">
                <a:pos x="connsiteX8057" y="connsiteY8057"/>
              </a:cxn>
              <a:cxn ang="0">
                <a:pos x="connsiteX8058" y="connsiteY8058"/>
              </a:cxn>
              <a:cxn ang="0">
                <a:pos x="connsiteX8059" y="connsiteY8059"/>
              </a:cxn>
              <a:cxn ang="0">
                <a:pos x="connsiteX8060" y="connsiteY8060"/>
              </a:cxn>
              <a:cxn ang="0">
                <a:pos x="connsiteX8061" y="connsiteY8061"/>
              </a:cxn>
              <a:cxn ang="0">
                <a:pos x="connsiteX8062" y="connsiteY8062"/>
              </a:cxn>
              <a:cxn ang="0">
                <a:pos x="connsiteX8063" y="connsiteY8063"/>
              </a:cxn>
              <a:cxn ang="0">
                <a:pos x="connsiteX8064" y="connsiteY8064"/>
              </a:cxn>
              <a:cxn ang="0">
                <a:pos x="connsiteX8065" y="connsiteY8065"/>
              </a:cxn>
              <a:cxn ang="0">
                <a:pos x="connsiteX8066" y="connsiteY8066"/>
              </a:cxn>
              <a:cxn ang="0">
                <a:pos x="connsiteX8067" y="connsiteY8067"/>
              </a:cxn>
              <a:cxn ang="0">
                <a:pos x="connsiteX8068" y="connsiteY8068"/>
              </a:cxn>
              <a:cxn ang="0">
                <a:pos x="connsiteX8069" y="connsiteY8069"/>
              </a:cxn>
              <a:cxn ang="0">
                <a:pos x="connsiteX8070" y="connsiteY8070"/>
              </a:cxn>
              <a:cxn ang="0">
                <a:pos x="connsiteX8071" y="connsiteY8071"/>
              </a:cxn>
              <a:cxn ang="0">
                <a:pos x="connsiteX8072" y="connsiteY8072"/>
              </a:cxn>
              <a:cxn ang="0">
                <a:pos x="connsiteX8073" y="connsiteY8073"/>
              </a:cxn>
              <a:cxn ang="0">
                <a:pos x="connsiteX8074" y="connsiteY8074"/>
              </a:cxn>
              <a:cxn ang="0">
                <a:pos x="connsiteX8075" y="connsiteY8075"/>
              </a:cxn>
              <a:cxn ang="0">
                <a:pos x="connsiteX8076" y="connsiteY8076"/>
              </a:cxn>
              <a:cxn ang="0">
                <a:pos x="connsiteX8077" y="connsiteY8077"/>
              </a:cxn>
              <a:cxn ang="0">
                <a:pos x="connsiteX8078" y="connsiteY8078"/>
              </a:cxn>
              <a:cxn ang="0">
                <a:pos x="connsiteX8079" y="connsiteY8079"/>
              </a:cxn>
              <a:cxn ang="0">
                <a:pos x="connsiteX8080" y="connsiteY8080"/>
              </a:cxn>
              <a:cxn ang="0">
                <a:pos x="connsiteX8081" y="connsiteY8081"/>
              </a:cxn>
              <a:cxn ang="0">
                <a:pos x="connsiteX8082" y="connsiteY8082"/>
              </a:cxn>
              <a:cxn ang="0">
                <a:pos x="connsiteX8083" y="connsiteY8083"/>
              </a:cxn>
              <a:cxn ang="0">
                <a:pos x="connsiteX8084" y="connsiteY8084"/>
              </a:cxn>
              <a:cxn ang="0">
                <a:pos x="connsiteX8085" y="connsiteY8085"/>
              </a:cxn>
              <a:cxn ang="0">
                <a:pos x="connsiteX8086" y="connsiteY8086"/>
              </a:cxn>
              <a:cxn ang="0">
                <a:pos x="connsiteX8087" y="connsiteY8087"/>
              </a:cxn>
              <a:cxn ang="0">
                <a:pos x="connsiteX8088" y="connsiteY8088"/>
              </a:cxn>
              <a:cxn ang="0">
                <a:pos x="connsiteX8089" y="connsiteY8089"/>
              </a:cxn>
              <a:cxn ang="0">
                <a:pos x="connsiteX8090" y="connsiteY8090"/>
              </a:cxn>
              <a:cxn ang="0">
                <a:pos x="connsiteX8091" y="connsiteY8091"/>
              </a:cxn>
              <a:cxn ang="0">
                <a:pos x="connsiteX8092" y="connsiteY8092"/>
              </a:cxn>
              <a:cxn ang="0">
                <a:pos x="connsiteX8093" y="connsiteY8093"/>
              </a:cxn>
              <a:cxn ang="0">
                <a:pos x="connsiteX8094" y="connsiteY8094"/>
              </a:cxn>
              <a:cxn ang="0">
                <a:pos x="connsiteX8095" y="connsiteY8095"/>
              </a:cxn>
              <a:cxn ang="0">
                <a:pos x="connsiteX8096" y="connsiteY8096"/>
              </a:cxn>
              <a:cxn ang="0">
                <a:pos x="connsiteX8097" y="connsiteY8097"/>
              </a:cxn>
              <a:cxn ang="0">
                <a:pos x="connsiteX8098" y="connsiteY8098"/>
              </a:cxn>
              <a:cxn ang="0">
                <a:pos x="connsiteX8099" y="connsiteY8099"/>
              </a:cxn>
              <a:cxn ang="0">
                <a:pos x="connsiteX8100" y="connsiteY8100"/>
              </a:cxn>
              <a:cxn ang="0">
                <a:pos x="connsiteX8101" y="connsiteY8101"/>
              </a:cxn>
              <a:cxn ang="0">
                <a:pos x="connsiteX8102" y="connsiteY8102"/>
              </a:cxn>
              <a:cxn ang="0">
                <a:pos x="connsiteX8103" y="connsiteY8103"/>
              </a:cxn>
              <a:cxn ang="0">
                <a:pos x="connsiteX8104" y="connsiteY8104"/>
              </a:cxn>
              <a:cxn ang="0">
                <a:pos x="connsiteX8105" y="connsiteY8105"/>
              </a:cxn>
              <a:cxn ang="0">
                <a:pos x="connsiteX8106" y="connsiteY8106"/>
              </a:cxn>
              <a:cxn ang="0">
                <a:pos x="connsiteX8107" y="connsiteY8107"/>
              </a:cxn>
              <a:cxn ang="0">
                <a:pos x="connsiteX8108" y="connsiteY8108"/>
              </a:cxn>
              <a:cxn ang="0">
                <a:pos x="connsiteX8109" y="connsiteY8109"/>
              </a:cxn>
              <a:cxn ang="0">
                <a:pos x="connsiteX8110" y="connsiteY8110"/>
              </a:cxn>
              <a:cxn ang="0">
                <a:pos x="connsiteX8111" y="connsiteY8111"/>
              </a:cxn>
              <a:cxn ang="0">
                <a:pos x="connsiteX8112" y="connsiteY8112"/>
              </a:cxn>
              <a:cxn ang="0">
                <a:pos x="connsiteX8113" y="connsiteY8113"/>
              </a:cxn>
              <a:cxn ang="0">
                <a:pos x="connsiteX8114" y="connsiteY8114"/>
              </a:cxn>
              <a:cxn ang="0">
                <a:pos x="connsiteX8115" y="connsiteY8115"/>
              </a:cxn>
              <a:cxn ang="0">
                <a:pos x="connsiteX8116" y="connsiteY8116"/>
              </a:cxn>
              <a:cxn ang="0">
                <a:pos x="connsiteX8117" y="connsiteY8117"/>
              </a:cxn>
              <a:cxn ang="0">
                <a:pos x="connsiteX8118" y="connsiteY8118"/>
              </a:cxn>
              <a:cxn ang="0">
                <a:pos x="connsiteX8119" y="connsiteY8119"/>
              </a:cxn>
              <a:cxn ang="0">
                <a:pos x="connsiteX8120" y="connsiteY8120"/>
              </a:cxn>
              <a:cxn ang="0">
                <a:pos x="connsiteX8121" y="connsiteY8121"/>
              </a:cxn>
              <a:cxn ang="0">
                <a:pos x="connsiteX8122" y="connsiteY8122"/>
              </a:cxn>
              <a:cxn ang="0">
                <a:pos x="connsiteX8123" y="connsiteY8123"/>
              </a:cxn>
              <a:cxn ang="0">
                <a:pos x="connsiteX8124" y="connsiteY8124"/>
              </a:cxn>
              <a:cxn ang="0">
                <a:pos x="connsiteX8125" y="connsiteY8125"/>
              </a:cxn>
              <a:cxn ang="0">
                <a:pos x="connsiteX8126" y="connsiteY8126"/>
              </a:cxn>
              <a:cxn ang="0">
                <a:pos x="connsiteX8127" y="connsiteY8127"/>
              </a:cxn>
              <a:cxn ang="0">
                <a:pos x="connsiteX8128" y="connsiteY8128"/>
              </a:cxn>
              <a:cxn ang="0">
                <a:pos x="connsiteX8129" y="connsiteY8129"/>
              </a:cxn>
              <a:cxn ang="0">
                <a:pos x="connsiteX8130" y="connsiteY8130"/>
              </a:cxn>
              <a:cxn ang="0">
                <a:pos x="connsiteX8131" y="connsiteY8131"/>
              </a:cxn>
              <a:cxn ang="0">
                <a:pos x="connsiteX8132" y="connsiteY8132"/>
              </a:cxn>
              <a:cxn ang="0">
                <a:pos x="connsiteX8133" y="connsiteY8133"/>
              </a:cxn>
              <a:cxn ang="0">
                <a:pos x="connsiteX8134" y="connsiteY8134"/>
              </a:cxn>
              <a:cxn ang="0">
                <a:pos x="connsiteX8135" y="connsiteY8135"/>
              </a:cxn>
              <a:cxn ang="0">
                <a:pos x="connsiteX8136" y="connsiteY8136"/>
              </a:cxn>
              <a:cxn ang="0">
                <a:pos x="connsiteX8137" y="connsiteY8137"/>
              </a:cxn>
              <a:cxn ang="0">
                <a:pos x="connsiteX8138" y="connsiteY8138"/>
              </a:cxn>
              <a:cxn ang="0">
                <a:pos x="connsiteX8139" y="connsiteY8139"/>
              </a:cxn>
              <a:cxn ang="0">
                <a:pos x="connsiteX8140" y="connsiteY8140"/>
              </a:cxn>
              <a:cxn ang="0">
                <a:pos x="connsiteX8141" y="connsiteY8141"/>
              </a:cxn>
              <a:cxn ang="0">
                <a:pos x="connsiteX8142" y="connsiteY8142"/>
              </a:cxn>
              <a:cxn ang="0">
                <a:pos x="connsiteX8143" y="connsiteY8143"/>
              </a:cxn>
              <a:cxn ang="0">
                <a:pos x="connsiteX8144" y="connsiteY8144"/>
              </a:cxn>
              <a:cxn ang="0">
                <a:pos x="connsiteX8145" y="connsiteY8145"/>
              </a:cxn>
              <a:cxn ang="0">
                <a:pos x="connsiteX8146" y="connsiteY8146"/>
              </a:cxn>
              <a:cxn ang="0">
                <a:pos x="connsiteX8147" y="connsiteY8147"/>
              </a:cxn>
              <a:cxn ang="0">
                <a:pos x="connsiteX8148" y="connsiteY8148"/>
              </a:cxn>
              <a:cxn ang="0">
                <a:pos x="connsiteX8149" y="connsiteY8149"/>
              </a:cxn>
              <a:cxn ang="0">
                <a:pos x="connsiteX8150" y="connsiteY8150"/>
              </a:cxn>
              <a:cxn ang="0">
                <a:pos x="connsiteX8151" y="connsiteY8151"/>
              </a:cxn>
              <a:cxn ang="0">
                <a:pos x="connsiteX8152" y="connsiteY8152"/>
              </a:cxn>
              <a:cxn ang="0">
                <a:pos x="connsiteX8153" y="connsiteY8153"/>
              </a:cxn>
              <a:cxn ang="0">
                <a:pos x="connsiteX8154" y="connsiteY8154"/>
              </a:cxn>
              <a:cxn ang="0">
                <a:pos x="connsiteX8155" y="connsiteY8155"/>
              </a:cxn>
              <a:cxn ang="0">
                <a:pos x="connsiteX8156" y="connsiteY8156"/>
              </a:cxn>
              <a:cxn ang="0">
                <a:pos x="connsiteX8157" y="connsiteY8157"/>
              </a:cxn>
              <a:cxn ang="0">
                <a:pos x="connsiteX8158" y="connsiteY8158"/>
              </a:cxn>
              <a:cxn ang="0">
                <a:pos x="connsiteX8159" y="connsiteY8159"/>
              </a:cxn>
              <a:cxn ang="0">
                <a:pos x="connsiteX8160" y="connsiteY8160"/>
              </a:cxn>
              <a:cxn ang="0">
                <a:pos x="connsiteX8161" y="connsiteY8161"/>
              </a:cxn>
              <a:cxn ang="0">
                <a:pos x="connsiteX8162" y="connsiteY8162"/>
              </a:cxn>
              <a:cxn ang="0">
                <a:pos x="connsiteX8163" y="connsiteY8163"/>
              </a:cxn>
              <a:cxn ang="0">
                <a:pos x="connsiteX8164" y="connsiteY8164"/>
              </a:cxn>
              <a:cxn ang="0">
                <a:pos x="connsiteX8165" y="connsiteY8165"/>
              </a:cxn>
              <a:cxn ang="0">
                <a:pos x="connsiteX8166" y="connsiteY8166"/>
              </a:cxn>
              <a:cxn ang="0">
                <a:pos x="connsiteX8167" y="connsiteY8167"/>
              </a:cxn>
              <a:cxn ang="0">
                <a:pos x="connsiteX8168" y="connsiteY8168"/>
              </a:cxn>
              <a:cxn ang="0">
                <a:pos x="connsiteX8169" y="connsiteY8169"/>
              </a:cxn>
              <a:cxn ang="0">
                <a:pos x="connsiteX8170" y="connsiteY8170"/>
              </a:cxn>
              <a:cxn ang="0">
                <a:pos x="connsiteX8171" y="connsiteY8171"/>
              </a:cxn>
              <a:cxn ang="0">
                <a:pos x="connsiteX8172" y="connsiteY8172"/>
              </a:cxn>
              <a:cxn ang="0">
                <a:pos x="connsiteX8173" y="connsiteY8173"/>
              </a:cxn>
              <a:cxn ang="0">
                <a:pos x="connsiteX8174" y="connsiteY8174"/>
              </a:cxn>
              <a:cxn ang="0">
                <a:pos x="connsiteX8175" y="connsiteY8175"/>
              </a:cxn>
              <a:cxn ang="0">
                <a:pos x="connsiteX8176" y="connsiteY8176"/>
              </a:cxn>
              <a:cxn ang="0">
                <a:pos x="connsiteX8177" y="connsiteY8177"/>
              </a:cxn>
              <a:cxn ang="0">
                <a:pos x="connsiteX8178" y="connsiteY8178"/>
              </a:cxn>
              <a:cxn ang="0">
                <a:pos x="connsiteX8179" y="connsiteY8179"/>
              </a:cxn>
              <a:cxn ang="0">
                <a:pos x="connsiteX8180" y="connsiteY8180"/>
              </a:cxn>
              <a:cxn ang="0">
                <a:pos x="connsiteX8181" y="connsiteY8181"/>
              </a:cxn>
              <a:cxn ang="0">
                <a:pos x="connsiteX8182" y="connsiteY8182"/>
              </a:cxn>
              <a:cxn ang="0">
                <a:pos x="connsiteX8183" y="connsiteY8183"/>
              </a:cxn>
              <a:cxn ang="0">
                <a:pos x="connsiteX8184" y="connsiteY8184"/>
              </a:cxn>
              <a:cxn ang="0">
                <a:pos x="connsiteX8185" y="connsiteY8185"/>
              </a:cxn>
              <a:cxn ang="0">
                <a:pos x="connsiteX8186" y="connsiteY8186"/>
              </a:cxn>
              <a:cxn ang="0">
                <a:pos x="connsiteX8187" y="connsiteY8187"/>
              </a:cxn>
              <a:cxn ang="0">
                <a:pos x="connsiteX8188" y="connsiteY8188"/>
              </a:cxn>
              <a:cxn ang="0">
                <a:pos x="connsiteX8189" y="connsiteY8189"/>
              </a:cxn>
              <a:cxn ang="0">
                <a:pos x="connsiteX8190" y="connsiteY8190"/>
              </a:cxn>
              <a:cxn ang="0">
                <a:pos x="connsiteX8191" y="connsiteY8191"/>
              </a:cxn>
              <a:cxn ang="0">
                <a:pos x="connsiteX8192" y="connsiteY8192"/>
              </a:cxn>
              <a:cxn ang="0">
                <a:pos x="connsiteX8193" y="connsiteY8193"/>
              </a:cxn>
              <a:cxn ang="0">
                <a:pos x="connsiteX8194" y="connsiteY8194"/>
              </a:cxn>
              <a:cxn ang="0">
                <a:pos x="connsiteX8195" y="connsiteY8195"/>
              </a:cxn>
              <a:cxn ang="0">
                <a:pos x="connsiteX8196" y="connsiteY8196"/>
              </a:cxn>
              <a:cxn ang="0">
                <a:pos x="connsiteX8197" y="connsiteY8197"/>
              </a:cxn>
              <a:cxn ang="0">
                <a:pos x="connsiteX8198" y="connsiteY8198"/>
              </a:cxn>
              <a:cxn ang="0">
                <a:pos x="connsiteX8199" y="connsiteY8199"/>
              </a:cxn>
              <a:cxn ang="0">
                <a:pos x="connsiteX8200" y="connsiteY8200"/>
              </a:cxn>
              <a:cxn ang="0">
                <a:pos x="connsiteX8201" y="connsiteY8201"/>
              </a:cxn>
              <a:cxn ang="0">
                <a:pos x="connsiteX8202" y="connsiteY8202"/>
              </a:cxn>
              <a:cxn ang="0">
                <a:pos x="connsiteX8203" y="connsiteY8203"/>
              </a:cxn>
              <a:cxn ang="0">
                <a:pos x="connsiteX8204" y="connsiteY8204"/>
              </a:cxn>
              <a:cxn ang="0">
                <a:pos x="connsiteX8205" y="connsiteY8205"/>
              </a:cxn>
              <a:cxn ang="0">
                <a:pos x="connsiteX8206" y="connsiteY8206"/>
              </a:cxn>
              <a:cxn ang="0">
                <a:pos x="connsiteX8207" y="connsiteY8207"/>
              </a:cxn>
              <a:cxn ang="0">
                <a:pos x="connsiteX8208" y="connsiteY8208"/>
              </a:cxn>
              <a:cxn ang="0">
                <a:pos x="connsiteX8209" y="connsiteY8209"/>
              </a:cxn>
              <a:cxn ang="0">
                <a:pos x="connsiteX8210" y="connsiteY8210"/>
              </a:cxn>
              <a:cxn ang="0">
                <a:pos x="connsiteX8211" y="connsiteY8211"/>
              </a:cxn>
              <a:cxn ang="0">
                <a:pos x="connsiteX8212" y="connsiteY8212"/>
              </a:cxn>
              <a:cxn ang="0">
                <a:pos x="connsiteX8213" y="connsiteY8213"/>
              </a:cxn>
              <a:cxn ang="0">
                <a:pos x="connsiteX8214" y="connsiteY8214"/>
              </a:cxn>
              <a:cxn ang="0">
                <a:pos x="connsiteX8215" y="connsiteY8215"/>
              </a:cxn>
              <a:cxn ang="0">
                <a:pos x="connsiteX8216" y="connsiteY8216"/>
              </a:cxn>
              <a:cxn ang="0">
                <a:pos x="connsiteX8217" y="connsiteY8217"/>
              </a:cxn>
              <a:cxn ang="0">
                <a:pos x="connsiteX8218" y="connsiteY8218"/>
              </a:cxn>
              <a:cxn ang="0">
                <a:pos x="connsiteX8219" y="connsiteY8219"/>
              </a:cxn>
              <a:cxn ang="0">
                <a:pos x="connsiteX8220" y="connsiteY8220"/>
              </a:cxn>
              <a:cxn ang="0">
                <a:pos x="connsiteX8221" y="connsiteY8221"/>
              </a:cxn>
              <a:cxn ang="0">
                <a:pos x="connsiteX8222" y="connsiteY8222"/>
              </a:cxn>
              <a:cxn ang="0">
                <a:pos x="connsiteX8223" y="connsiteY8223"/>
              </a:cxn>
              <a:cxn ang="0">
                <a:pos x="connsiteX8224" y="connsiteY8224"/>
              </a:cxn>
              <a:cxn ang="0">
                <a:pos x="connsiteX8225" y="connsiteY8225"/>
              </a:cxn>
              <a:cxn ang="0">
                <a:pos x="connsiteX8226" y="connsiteY8226"/>
              </a:cxn>
              <a:cxn ang="0">
                <a:pos x="connsiteX8227" y="connsiteY8227"/>
              </a:cxn>
              <a:cxn ang="0">
                <a:pos x="connsiteX8228" y="connsiteY8228"/>
              </a:cxn>
              <a:cxn ang="0">
                <a:pos x="connsiteX8229" y="connsiteY8229"/>
              </a:cxn>
              <a:cxn ang="0">
                <a:pos x="connsiteX8230" y="connsiteY8230"/>
              </a:cxn>
              <a:cxn ang="0">
                <a:pos x="connsiteX8231" y="connsiteY8231"/>
              </a:cxn>
              <a:cxn ang="0">
                <a:pos x="connsiteX8232" y="connsiteY8232"/>
              </a:cxn>
              <a:cxn ang="0">
                <a:pos x="connsiteX8233" y="connsiteY8233"/>
              </a:cxn>
              <a:cxn ang="0">
                <a:pos x="connsiteX8234" y="connsiteY8234"/>
              </a:cxn>
              <a:cxn ang="0">
                <a:pos x="connsiteX8235" y="connsiteY8235"/>
              </a:cxn>
              <a:cxn ang="0">
                <a:pos x="connsiteX8236" y="connsiteY8236"/>
              </a:cxn>
              <a:cxn ang="0">
                <a:pos x="connsiteX8237" y="connsiteY8237"/>
              </a:cxn>
              <a:cxn ang="0">
                <a:pos x="connsiteX8238" y="connsiteY8238"/>
              </a:cxn>
              <a:cxn ang="0">
                <a:pos x="connsiteX8239" y="connsiteY8239"/>
              </a:cxn>
              <a:cxn ang="0">
                <a:pos x="connsiteX8240" y="connsiteY8240"/>
              </a:cxn>
              <a:cxn ang="0">
                <a:pos x="connsiteX8241" y="connsiteY8241"/>
              </a:cxn>
              <a:cxn ang="0">
                <a:pos x="connsiteX8242" y="connsiteY8242"/>
              </a:cxn>
              <a:cxn ang="0">
                <a:pos x="connsiteX8243" y="connsiteY8243"/>
              </a:cxn>
              <a:cxn ang="0">
                <a:pos x="connsiteX8244" y="connsiteY8244"/>
              </a:cxn>
              <a:cxn ang="0">
                <a:pos x="connsiteX8245" y="connsiteY8245"/>
              </a:cxn>
              <a:cxn ang="0">
                <a:pos x="connsiteX8246" y="connsiteY8246"/>
              </a:cxn>
              <a:cxn ang="0">
                <a:pos x="connsiteX8247" y="connsiteY8247"/>
              </a:cxn>
              <a:cxn ang="0">
                <a:pos x="connsiteX8248" y="connsiteY8248"/>
              </a:cxn>
              <a:cxn ang="0">
                <a:pos x="connsiteX8249" y="connsiteY8249"/>
              </a:cxn>
              <a:cxn ang="0">
                <a:pos x="connsiteX8250" y="connsiteY8250"/>
              </a:cxn>
              <a:cxn ang="0">
                <a:pos x="connsiteX8251" y="connsiteY8251"/>
              </a:cxn>
              <a:cxn ang="0">
                <a:pos x="connsiteX8252" y="connsiteY8252"/>
              </a:cxn>
              <a:cxn ang="0">
                <a:pos x="connsiteX8253" y="connsiteY8253"/>
              </a:cxn>
              <a:cxn ang="0">
                <a:pos x="connsiteX8254" y="connsiteY8254"/>
              </a:cxn>
              <a:cxn ang="0">
                <a:pos x="connsiteX8255" y="connsiteY8255"/>
              </a:cxn>
              <a:cxn ang="0">
                <a:pos x="connsiteX8256" y="connsiteY8256"/>
              </a:cxn>
              <a:cxn ang="0">
                <a:pos x="connsiteX8257" y="connsiteY8257"/>
              </a:cxn>
              <a:cxn ang="0">
                <a:pos x="connsiteX8258" y="connsiteY8258"/>
              </a:cxn>
              <a:cxn ang="0">
                <a:pos x="connsiteX8259" y="connsiteY8259"/>
              </a:cxn>
              <a:cxn ang="0">
                <a:pos x="connsiteX8260" y="connsiteY8260"/>
              </a:cxn>
              <a:cxn ang="0">
                <a:pos x="connsiteX8261" y="connsiteY8261"/>
              </a:cxn>
              <a:cxn ang="0">
                <a:pos x="connsiteX8262" y="connsiteY8262"/>
              </a:cxn>
              <a:cxn ang="0">
                <a:pos x="connsiteX8263" y="connsiteY8263"/>
              </a:cxn>
              <a:cxn ang="0">
                <a:pos x="connsiteX8264" y="connsiteY8264"/>
              </a:cxn>
              <a:cxn ang="0">
                <a:pos x="connsiteX8265" y="connsiteY8265"/>
              </a:cxn>
              <a:cxn ang="0">
                <a:pos x="connsiteX8266" y="connsiteY8266"/>
              </a:cxn>
              <a:cxn ang="0">
                <a:pos x="connsiteX8267" y="connsiteY8267"/>
              </a:cxn>
              <a:cxn ang="0">
                <a:pos x="connsiteX8268" y="connsiteY8268"/>
              </a:cxn>
              <a:cxn ang="0">
                <a:pos x="connsiteX8269" y="connsiteY8269"/>
              </a:cxn>
              <a:cxn ang="0">
                <a:pos x="connsiteX8270" y="connsiteY8270"/>
              </a:cxn>
              <a:cxn ang="0">
                <a:pos x="connsiteX8271" y="connsiteY8271"/>
              </a:cxn>
              <a:cxn ang="0">
                <a:pos x="connsiteX8272" y="connsiteY8272"/>
              </a:cxn>
              <a:cxn ang="0">
                <a:pos x="connsiteX8273" y="connsiteY8273"/>
              </a:cxn>
              <a:cxn ang="0">
                <a:pos x="connsiteX8274" y="connsiteY8274"/>
              </a:cxn>
              <a:cxn ang="0">
                <a:pos x="connsiteX8275" y="connsiteY8275"/>
              </a:cxn>
              <a:cxn ang="0">
                <a:pos x="connsiteX8276" y="connsiteY8276"/>
              </a:cxn>
              <a:cxn ang="0">
                <a:pos x="connsiteX8277" y="connsiteY8277"/>
              </a:cxn>
              <a:cxn ang="0">
                <a:pos x="connsiteX8278" y="connsiteY8278"/>
              </a:cxn>
              <a:cxn ang="0">
                <a:pos x="connsiteX8279" y="connsiteY8279"/>
              </a:cxn>
              <a:cxn ang="0">
                <a:pos x="connsiteX8280" y="connsiteY8280"/>
              </a:cxn>
              <a:cxn ang="0">
                <a:pos x="connsiteX8281" y="connsiteY8281"/>
              </a:cxn>
              <a:cxn ang="0">
                <a:pos x="connsiteX8282" y="connsiteY8282"/>
              </a:cxn>
              <a:cxn ang="0">
                <a:pos x="connsiteX8283" y="connsiteY8283"/>
              </a:cxn>
              <a:cxn ang="0">
                <a:pos x="connsiteX8284" y="connsiteY8284"/>
              </a:cxn>
              <a:cxn ang="0">
                <a:pos x="connsiteX8285" y="connsiteY8285"/>
              </a:cxn>
              <a:cxn ang="0">
                <a:pos x="connsiteX8286" y="connsiteY8286"/>
              </a:cxn>
              <a:cxn ang="0">
                <a:pos x="connsiteX8287" y="connsiteY8287"/>
              </a:cxn>
              <a:cxn ang="0">
                <a:pos x="connsiteX8288" y="connsiteY8288"/>
              </a:cxn>
              <a:cxn ang="0">
                <a:pos x="connsiteX8289" y="connsiteY8289"/>
              </a:cxn>
              <a:cxn ang="0">
                <a:pos x="connsiteX8290" y="connsiteY8290"/>
              </a:cxn>
              <a:cxn ang="0">
                <a:pos x="connsiteX8291" y="connsiteY8291"/>
              </a:cxn>
              <a:cxn ang="0">
                <a:pos x="connsiteX8292" y="connsiteY8292"/>
              </a:cxn>
              <a:cxn ang="0">
                <a:pos x="connsiteX8293" y="connsiteY8293"/>
              </a:cxn>
              <a:cxn ang="0">
                <a:pos x="connsiteX8294" y="connsiteY8294"/>
              </a:cxn>
              <a:cxn ang="0">
                <a:pos x="connsiteX8295" y="connsiteY8295"/>
              </a:cxn>
              <a:cxn ang="0">
                <a:pos x="connsiteX8296" y="connsiteY8296"/>
              </a:cxn>
              <a:cxn ang="0">
                <a:pos x="connsiteX8297" y="connsiteY8297"/>
              </a:cxn>
              <a:cxn ang="0">
                <a:pos x="connsiteX8298" y="connsiteY8298"/>
              </a:cxn>
              <a:cxn ang="0">
                <a:pos x="connsiteX8299" y="connsiteY8299"/>
              </a:cxn>
              <a:cxn ang="0">
                <a:pos x="connsiteX8300" y="connsiteY8300"/>
              </a:cxn>
              <a:cxn ang="0">
                <a:pos x="connsiteX8301" y="connsiteY8301"/>
              </a:cxn>
              <a:cxn ang="0">
                <a:pos x="connsiteX8302" y="connsiteY8302"/>
              </a:cxn>
              <a:cxn ang="0">
                <a:pos x="connsiteX8303" y="connsiteY8303"/>
              </a:cxn>
              <a:cxn ang="0">
                <a:pos x="connsiteX8304" y="connsiteY8304"/>
              </a:cxn>
              <a:cxn ang="0">
                <a:pos x="connsiteX8305" y="connsiteY8305"/>
              </a:cxn>
              <a:cxn ang="0">
                <a:pos x="connsiteX8306" y="connsiteY8306"/>
              </a:cxn>
              <a:cxn ang="0">
                <a:pos x="connsiteX8307" y="connsiteY8307"/>
              </a:cxn>
              <a:cxn ang="0">
                <a:pos x="connsiteX8308" y="connsiteY8308"/>
              </a:cxn>
              <a:cxn ang="0">
                <a:pos x="connsiteX8309" y="connsiteY8309"/>
              </a:cxn>
              <a:cxn ang="0">
                <a:pos x="connsiteX8310" y="connsiteY8310"/>
              </a:cxn>
              <a:cxn ang="0">
                <a:pos x="connsiteX8311" y="connsiteY8311"/>
              </a:cxn>
              <a:cxn ang="0">
                <a:pos x="connsiteX8312" y="connsiteY8312"/>
              </a:cxn>
              <a:cxn ang="0">
                <a:pos x="connsiteX8313" y="connsiteY8313"/>
              </a:cxn>
              <a:cxn ang="0">
                <a:pos x="connsiteX8314" y="connsiteY8314"/>
              </a:cxn>
              <a:cxn ang="0">
                <a:pos x="connsiteX8315" y="connsiteY8315"/>
              </a:cxn>
              <a:cxn ang="0">
                <a:pos x="connsiteX8316" y="connsiteY8316"/>
              </a:cxn>
              <a:cxn ang="0">
                <a:pos x="connsiteX8317" y="connsiteY8317"/>
              </a:cxn>
              <a:cxn ang="0">
                <a:pos x="connsiteX8318" y="connsiteY8318"/>
              </a:cxn>
              <a:cxn ang="0">
                <a:pos x="connsiteX8319" y="connsiteY8319"/>
              </a:cxn>
              <a:cxn ang="0">
                <a:pos x="connsiteX8320" y="connsiteY8320"/>
              </a:cxn>
              <a:cxn ang="0">
                <a:pos x="connsiteX8321" y="connsiteY8321"/>
              </a:cxn>
              <a:cxn ang="0">
                <a:pos x="connsiteX8322" y="connsiteY8322"/>
              </a:cxn>
              <a:cxn ang="0">
                <a:pos x="connsiteX8323" y="connsiteY8323"/>
              </a:cxn>
              <a:cxn ang="0">
                <a:pos x="connsiteX8324" y="connsiteY8324"/>
              </a:cxn>
              <a:cxn ang="0">
                <a:pos x="connsiteX8325" y="connsiteY8325"/>
              </a:cxn>
              <a:cxn ang="0">
                <a:pos x="connsiteX8326" y="connsiteY8326"/>
              </a:cxn>
              <a:cxn ang="0">
                <a:pos x="connsiteX8327" y="connsiteY8327"/>
              </a:cxn>
              <a:cxn ang="0">
                <a:pos x="connsiteX8328" y="connsiteY8328"/>
              </a:cxn>
              <a:cxn ang="0">
                <a:pos x="connsiteX8329" y="connsiteY8329"/>
              </a:cxn>
              <a:cxn ang="0">
                <a:pos x="connsiteX8330" y="connsiteY8330"/>
              </a:cxn>
              <a:cxn ang="0">
                <a:pos x="connsiteX8331" y="connsiteY8331"/>
              </a:cxn>
              <a:cxn ang="0">
                <a:pos x="connsiteX8332" y="connsiteY8332"/>
              </a:cxn>
              <a:cxn ang="0">
                <a:pos x="connsiteX8333" y="connsiteY8333"/>
              </a:cxn>
              <a:cxn ang="0">
                <a:pos x="connsiteX8334" y="connsiteY8334"/>
              </a:cxn>
              <a:cxn ang="0">
                <a:pos x="connsiteX8335" y="connsiteY8335"/>
              </a:cxn>
              <a:cxn ang="0">
                <a:pos x="connsiteX8336" y="connsiteY8336"/>
              </a:cxn>
              <a:cxn ang="0">
                <a:pos x="connsiteX8337" y="connsiteY8337"/>
              </a:cxn>
              <a:cxn ang="0">
                <a:pos x="connsiteX8338" y="connsiteY8338"/>
              </a:cxn>
              <a:cxn ang="0">
                <a:pos x="connsiteX8339" y="connsiteY8339"/>
              </a:cxn>
              <a:cxn ang="0">
                <a:pos x="connsiteX8340" y="connsiteY8340"/>
              </a:cxn>
              <a:cxn ang="0">
                <a:pos x="connsiteX8341" y="connsiteY8341"/>
              </a:cxn>
              <a:cxn ang="0">
                <a:pos x="connsiteX8342" y="connsiteY8342"/>
              </a:cxn>
              <a:cxn ang="0">
                <a:pos x="connsiteX8343" y="connsiteY8343"/>
              </a:cxn>
              <a:cxn ang="0">
                <a:pos x="connsiteX8344" y="connsiteY8344"/>
              </a:cxn>
              <a:cxn ang="0">
                <a:pos x="connsiteX8345" y="connsiteY8345"/>
              </a:cxn>
              <a:cxn ang="0">
                <a:pos x="connsiteX8346" y="connsiteY8346"/>
              </a:cxn>
              <a:cxn ang="0">
                <a:pos x="connsiteX8347" y="connsiteY8347"/>
              </a:cxn>
              <a:cxn ang="0">
                <a:pos x="connsiteX8348" y="connsiteY8348"/>
              </a:cxn>
              <a:cxn ang="0">
                <a:pos x="connsiteX8349" y="connsiteY8349"/>
              </a:cxn>
              <a:cxn ang="0">
                <a:pos x="connsiteX8350" y="connsiteY8350"/>
              </a:cxn>
              <a:cxn ang="0">
                <a:pos x="connsiteX8351" y="connsiteY8351"/>
              </a:cxn>
              <a:cxn ang="0">
                <a:pos x="connsiteX8352" y="connsiteY8352"/>
              </a:cxn>
              <a:cxn ang="0">
                <a:pos x="connsiteX8353" y="connsiteY8353"/>
              </a:cxn>
              <a:cxn ang="0">
                <a:pos x="connsiteX8354" y="connsiteY8354"/>
              </a:cxn>
              <a:cxn ang="0">
                <a:pos x="connsiteX8355" y="connsiteY8355"/>
              </a:cxn>
              <a:cxn ang="0">
                <a:pos x="connsiteX8356" y="connsiteY8356"/>
              </a:cxn>
              <a:cxn ang="0">
                <a:pos x="connsiteX8357" y="connsiteY8357"/>
              </a:cxn>
              <a:cxn ang="0">
                <a:pos x="connsiteX8358" y="connsiteY8358"/>
              </a:cxn>
              <a:cxn ang="0">
                <a:pos x="connsiteX8359" y="connsiteY8359"/>
              </a:cxn>
              <a:cxn ang="0">
                <a:pos x="connsiteX8360" y="connsiteY8360"/>
              </a:cxn>
              <a:cxn ang="0">
                <a:pos x="connsiteX8361" y="connsiteY8361"/>
              </a:cxn>
              <a:cxn ang="0">
                <a:pos x="connsiteX8362" y="connsiteY8362"/>
              </a:cxn>
              <a:cxn ang="0">
                <a:pos x="connsiteX8363" y="connsiteY8363"/>
              </a:cxn>
              <a:cxn ang="0">
                <a:pos x="connsiteX8364" y="connsiteY8364"/>
              </a:cxn>
              <a:cxn ang="0">
                <a:pos x="connsiteX8365" y="connsiteY8365"/>
              </a:cxn>
              <a:cxn ang="0">
                <a:pos x="connsiteX8366" y="connsiteY8366"/>
              </a:cxn>
              <a:cxn ang="0">
                <a:pos x="connsiteX8367" y="connsiteY8367"/>
              </a:cxn>
              <a:cxn ang="0">
                <a:pos x="connsiteX8368" y="connsiteY8368"/>
              </a:cxn>
              <a:cxn ang="0">
                <a:pos x="connsiteX8369" y="connsiteY8369"/>
              </a:cxn>
              <a:cxn ang="0">
                <a:pos x="connsiteX8370" y="connsiteY8370"/>
              </a:cxn>
              <a:cxn ang="0">
                <a:pos x="connsiteX8371" y="connsiteY8371"/>
              </a:cxn>
              <a:cxn ang="0">
                <a:pos x="connsiteX8372" y="connsiteY8372"/>
              </a:cxn>
              <a:cxn ang="0">
                <a:pos x="connsiteX8373" y="connsiteY8373"/>
              </a:cxn>
              <a:cxn ang="0">
                <a:pos x="connsiteX8374" y="connsiteY8374"/>
              </a:cxn>
              <a:cxn ang="0">
                <a:pos x="connsiteX8375" y="connsiteY8375"/>
              </a:cxn>
              <a:cxn ang="0">
                <a:pos x="connsiteX8376" y="connsiteY8376"/>
              </a:cxn>
              <a:cxn ang="0">
                <a:pos x="connsiteX8377" y="connsiteY8377"/>
              </a:cxn>
              <a:cxn ang="0">
                <a:pos x="connsiteX8378" y="connsiteY8378"/>
              </a:cxn>
              <a:cxn ang="0">
                <a:pos x="connsiteX8379" y="connsiteY8379"/>
              </a:cxn>
              <a:cxn ang="0">
                <a:pos x="connsiteX8380" y="connsiteY8380"/>
              </a:cxn>
              <a:cxn ang="0">
                <a:pos x="connsiteX8381" y="connsiteY8381"/>
              </a:cxn>
              <a:cxn ang="0">
                <a:pos x="connsiteX8382" y="connsiteY8382"/>
              </a:cxn>
              <a:cxn ang="0">
                <a:pos x="connsiteX8383" y="connsiteY8383"/>
              </a:cxn>
              <a:cxn ang="0">
                <a:pos x="connsiteX8384" y="connsiteY8384"/>
              </a:cxn>
              <a:cxn ang="0">
                <a:pos x="connsiteX8385" y="connsiteY8385"/>
              </a:cxn>
              <a:cxn ang="0">
                <a:pos x="connsiteX8386" y="connsiteY8386"/>
              </a:cxn>
              <a:cxn ang="0">
                <a:pos x="connsiteX8387" y="connsiteY8387"/>
              </a:cxn>
              <a:cxn ang="0">
                <a:pos x="connsiteX8388" y="connsiteY8388"/>
              </a:cxn>
              <a:cxn ang="0">
                <a:pos x="connsiteX8389" y="connsiteY8389"/>
              </a:cxn>
              <a:cxn ang="0">
                <a:pos x="connsiteX8390" y="connsiteY8390"/>
              </a:cxn>
              <a:cxn ang="0">
                <a:pos x="connsiteX8391" y="connsiteY8391"/>
              </a:cxn>
              <a:cxn ang="0">
                <a:pos x="connsiteX8392" y="connsiteY8392"/>
              </a:cxn>
              <a:cxn ang="0">
                <a:pos x="connsiteX8393" y="connsiteY8393"/>
              </a:cxn>
              <a:cxn ang="0">
                <a:pos x="connsiteX8394" y="connsiteY8394"/>
              </a:cxn>
              <a:cxn ang="0">
                <a:pos x="connsiteX8395" y="connsiteY8395"/>
              </a:cxn>
              <a:cxn ang="0">
                <a:pos x="connsiteX8396" y="connsiteY8396"/>
              </a:cxn>
              <a:cxn ang="0">
                <a:pos x="connsiteX8397" y="connsiteY8397"/>
              </a:cxn>
              <a:cxn ang="0">
                <a:pos x="connsiteX8398" y="connsiteY8398"/>
              </a:cxn>
              <a:cxn ang="0">
                <a:pos x="connsiteX8399" y="connsiteY8399"/>
              </a:cxn>
              <a:cxn ang="0">
                <a:pos x="connsiteX8400" y="connsiteY8400"/>
              </a:cxn>
              <a:cxn ang="0">
                <a:pos x="connsiteX8401" y="connsiteY8401"/>
              </a:cxn>
              <a:cxn ang="0">
                <a:pos x="connsiteX8402" y="connsiteY8402"/>
              </a:cxn>
              <a:cxn ang="0">
                <a:pos x="connsiteX8403" y="connsiteY8403"/>
              </a:cxn>
              <a:cxn ang="0">
                <a:pos x="connsiteX8404" y="connsiteY8404"/>
              </a:cxn>
              <a:cxn ang="0">
                <a:pos x="connsiteX8405" y="connsiteY8405"/>
              </a:cxn>
              <a:cxn ang="0">
                <a:pos x="connsiteX8406" y="connsiteY8406"/>
              </a:cxn>
              <a:cxn ang="0">
                <a:pos x="connsiteX8407" y="connsiteY8407"/>
              </a:cxn>
              <a:cxn ang="0">
                <a:pos x="connsiteX8408" y="connsiteY8408"/>
              </a:cxn>
              <a:cxn ang="0">
                <a:pos x="connsiteX8409" y="connsiteY8409"/>
              </a:cxn>
              <a:cxn ang="0">
                <a:pos x="connsiteX8410" y="connsiteY8410"/>
              </a:cxn>
              <a:cxn ang="0">
                <a:pos x="connsiteX8411" y="connsiteY8411"/>
              </a:cxn>
              <a:cxn ang="0">
                <a:pos x="connsiteX8412" y="connsiteY8412"/>
              </a:cxn>
              <a:cxn ang="0">
                <a:pos x="connsiteX8413" y="connsiteY8413"/>
              </a:cxn>
              <a:cxn ang="0">
                <a:pos x="connsiteX8414" y="connsiteY8414"/>
              </a:cxn>
              <a:cxn ang="0">
                <a:pos x="connsiteX8415" y="connsiteY8415"/>
              </a:cxn>
              <a:cxn ang="0">
                <a:pos x="connsiteX8416" y="connsiteY8416"/>
              </a:cxn>
              <a:cxn ang="0">
                <a:pos x="connsiteX8417" y="connsiteY8417"/>
              </a:cxn>
              <a:cxn ang="0">
                <a:pos x="connsiteX8418" y="connsiteY8418"/>
              </a:cxn>
              <a:cxn ang="0">
                <a:pos x="connsiteX8419" y="connsiteY8419"/>
              </a:cxn>
              <a:cxn ang="0">
                <a:pos x="connsiteX8420" y="connsiteY8420"/>
              </a:cxn>
              <a:cxn ang="0">
                <a:pos x="connsiteX8421" y="connsiteY8421"/>
              </a:cxn>
              <a:cxn ang="0">
                <a:pos x="connsiteX8422" y="connsiteY8422"/>
              </a:cxn>
              <a:cxn ang="0">
                <a:pos x="connsiteX8423" y="connsiteY8423"/>
              </a:cxn>
              <a:cxn ang="0">
                <a:pos x="connsiteX8424" y="connsiteY8424"/>
              </a:cxn>
              <a:cxn ang="0">
                <a:pos x="connsiteX8425" y="connsiteY8425"/>
              </a:cxn>
              <a:cxn ang="0">
                <a:pos x="connsiteX8426" y="connsiteY8426"/>
              </a:cxn>
              <a:cxn ang="0">
                <a:pos x="connsiteX8427" y="connsiteY8427"/>
              </a:cxn>
              <a:cxn ang="0">
                <a:pos x="connsiteX8428" y="connsiteY8428"/>
              </a:cxn>
              <a:cxn ang="0">
                <a:pos x="connsiteX8429" y="connsiteY8429"/>
              </a:cxn>
              <a:cxn ang="0">
                <a:pos x="connsiteX8430" y="connsiteY8430"/>
              </a:cxn>
              <a:cxn ang="0">
                <a:pos x="connsiteX8431" y="connsiteY8431"/>
              </a:cxn>
              <a:cxn ang="0">
                <a:pos x="connsiteX8432" y="connsiteY8432"/>
              </a:cxn>
              <a:cxn ang="0">
                <a:pos x="connsiteX8433" y="connsiteY8433"/>
              </a:cxn>
              <a:cxn ang="0">
                <a:pos x="connsiteX8434" y="connsiteY8434"/>
              </a:cxn>
              <a:cxn ang="0">
                <a:pos x="connsiteX8435" y="connsiteY8435"/>
              </a:cxn>
              <a:cxn ang="0">
                <a:pos x="connsiteX8436" y="connsiteY8436"/>
              </a:cxn>
              <a:cxn ang="0">
                <a:pos x="connsiteX8437" y="connsiteY8437"/>
              </a:cxn>
              <a:cxn ang="0">
                <a:pos x="connsiteX8438" y="connsiteY8438"/>
              </a:cxn>
              <a:cxn ang="0">
                <a:pos x="connsiteX8439" y="connsiteY8439"/>
              </a:cxn>
              <a:cxn ang="0">
                <a:pos x="connsiteX8440" y="connsiteY8440"/>
              </a:cxn>
              <a:cxn ang="0">
                <a:pos x="connsiteX8441" y="connsiteY8441"/>
              </a:cxn>
              <a:cxn ang="0">
                <a:pos x="connsiteX8442" y="connsiteY8442"/>
              </a:cxn>
              <a:cxn ang="0">
                <a:pos x="connsiteX8443" y="connsiteY8443"/>
              </a:cxn>
              <a:cxn ang="0">
                <a:pos x="connsiteX8444" y="connsiteY8444"/>
              </a:cxn>
              <a:cxn ang="0">
                <a:pos x="connsiteX8445" y="connsiteY8445"/>
              </a:cxn>
              <a:cxn ang="0">
                <a:pos x="connsiteX8446" y="connsiteY8446"/>
              </a:cxn>
              <a:cxn ang="0">
                <a:pos x="connsiteX8447" y="connsiteY8447"/>
              </a:cxn>
              <a:cxn ang="0">
                <a:pos x="connsiteX8448" y="connsiteY8448"/>
              </a:cxn>
              <a:cxn ang="0">
                <a:pos x="connsiteX8449" y="connsiteY8449"/>
              </a:cxn>
              <a:cxn ang="0">
                <a:pos x="connsiteX8450" y="connsiteY8450"/>
              </a:cxn>
              <a:cxn ang="0">
                <a:pos x="connsiteX8451" y="connsiteY8451"/>
              </a:cxn>
              <a:cxn ang="0">
                <a:pos x="connsiteX8452" y="connsiteY8452"/>
              </a:cxn>
              <a:cxn ang="0">
                <a:pos x="connsiteX8453" y="connsiteY8453"/>
              </a:cxn>
              <a:cxn ang="0">
                <a:pos x="connsiteX8454" y="connsiteY8454"/>
              </a:cxn>
              <a:cxn ang="0">
                <a:pos x="connsiteX8455" y="connsiteY8455"/>
              </a:cxn>
              <a:cxn ang="0">
                <a:pos x="connsiteX8456" y="connsiteY8456"/>
              </a:cxn>
              <a:cxn ang="0">
                <a:pos x="connsiteX8457" y="connsiteY8457"/>
              </a:cxn>
              <a:cxn ang="0">
                <a:pos x="connsiteX8458" y="connsiteY8458"/>
              </a:cxn>
              <a:cxn ang="0">
                <a:pos x="connsiteX8459" y="connsiteY8459"/>
              </a:cxn>
              <a:cxn ang="0">
                <a:pos x="connsiteX8460" y="connsiteY8460"/>
              </a:cxn>
              <a:cxn ang="0">
                <a:pos x="connsiteX8461" y="connsiteY8461"/>
              </a:cxn>
              <a:cxn ang="0">
                <a:pos x="connsiteX8462" y="connsiteY8462"/>
              </a:cxn>
              <a:cxn ang="0">
                <a:pos x="connsiteX8463" y="connsiteY8463"/>
              </a:cxn>
              <a:cxn ang="0">
                <a:pos x="connsiteX8464" y="connsiteY8464"/>
              </a:cxn>
              <a:cxn ang="0">
                <a:pos x="connsiteX8465" y="connsiteY8465"/>
              </a:cxn>
              <a:cxn ang="0">
                <a:pos x="connsiteX8466" y="connsiteY8466"/>
              </a:cxn>
              <a:cxn ang="0">
                <a:pos x="connsiteX8467" y="connsiteY8467"/>
              </a:cxn>
              <a:cxn ang="0">
                <a:pos x="connsiteX8468" y="connsiteY8468"/>
              </a:cxn>
              <a:cxn ang="0">
                <a:pos x="connsiteX8469" y="connsiteY8469"/>
              </a:cxn>
              <a:cxn ang="0">
                <a:pos x="connsiteX8470" y="connsiteY8470"/>
              </a:cxn>
              <a:cxn ang="0">
                <a:pos x="connsiteX8471" y="connsiteY8471"/>
              </a:cxn>
              <a:cxn ang="0">
                <a:pos x="connsiteX8472" y="connsiteY8472"/>
              </a:cxn>
              <a:cxn ang="0">
                <a:pos x="connsiteX8473" y="connsiteY8473"/>
              </a:cxn>
              <a:cxn ang="0">
                <a:pos x="connsiteX8474" y="connsiteY8474"/>
              </a:cxn>
              <a:cxn ang="0">
                <a:pos x="connsiteX8475" y="connsiteY8475"/>
              </a:cxn>
              <a:cxn ang="0">
                <a:pos x="connsiteX8476" y="connsiteY8476"/>
              </a:cxn>
              <a:cxn ang="0">
                <a:pos x="connsiteX8477" y="connsiteY8477"/>
              </a:cxn>
              <a:cxn ang="0">
                <a:pos x="connsiteX8478" y="connsiteY8478"/>
              </a:cxn>
              <a:cxn ang="0">
                <a:pos x="connsiteX8479" y="connsiteY8479"/>
              </a:cxn>
              <a:cxn ang="0">
                <a:pos x="connsiteX8480" y="connsiteY8480"/>
              </a:cxn>
              <a:cxn ang="0">
                <a:pos x="connsiteX8481" y="connsiteY8481"/>
              </a:cxn>
              <a:cxn ang="0">
                <a:pos x="connsiteX8482" y="connsiteY8482"/>
              </a:cxn>
              <a:cxn ang="0">
                <a:pos x="connsiteX8483" y="connsiteY8483"/>
              </a:cxn>
              <a:cxn ang="0">
                <a:pos x="connsiteX8484" y="connsiteY8484"/>
              </a:cxn>
              <a:cxn ang="0">
                <a:pos x="connsiteX8485" y="connsiteY8485"/>
              </a:cxn>
              <a:cxn ang="0">
                <a:pos x="connsiteX8486" y="connsiteY8486"/>
              </a:cxn>
              <a:cxn ang="0">
                <a:pos x="connsiteX8487" y="connsiteY8487"/>
              </a:cxn>
              <a:cxn ang="0">
                <a:pos x="connsiteX8488" y="connsiteY8488"/>
              </a:cxn>
              <a:cxn ang="0">
                <a:pos x="connsiteX8489" y="connsiteY8489"/>
              </a:cxn>
              <a:cxn ang="0">
                <a:pos x="connsiteX8490" y="connsiteY8490"/>
              </a:cxn>
              <a:cxn ang="0">
                <a:pos x="connsiteX8491" y="connsiteY8491"/>
              </a:cxn>
              <a:cxn ang="0">
                <a:pos x="connsiteX8492" y="connsiteY8492"/>
              </a:cxn>
              <a:cxn ang="0">
                <a:pos x="connsiteX8493" y="connsiteY8493"/>
              </a:cxn>
              <a:cxn ang="0">
                <a:pos x="connsiteX8494" y="connsiteY8494"/>
              </a:cxn>
              <a:cxn ang="0">
                <a:pos x="connsiteX8495" y="connsiteY8495"/>
              </a:cxn>
              <a:cxn ang="0">
                <a:pos x="connsiteX8496" y="connsiteY8496"/>
              </a:cxn>
              <a:cxn ang="0">
                <a:pos x="connsiteX8497" y="connsiteY8497"/>
              </a:cxn>
              <a:cxn ang="0">
                <a:pos x="connsiteX8498" y="connsiteY8498"/>
              </a:cxn>
              <a:cxn ang="0">
                <a:pos x="connsiteX8499" y="connsiteY8499"/>
              </a:cxn>
              <a:cxn ang="0">
                <a:pos x="connsiteX8500" y="connsiteY8500"/>
              </a:cxn>
              <a:cxn ang="0">
                <a:pos x="connsiteX8501" y="connsiteY8501"/>
              </a:cxn>
              <a:cxn ang="0">
                <a:pos x="connsiteX8502" y="connsiteY8502"/>
              </a:cxn>
              <a:cxn ang="0">
                <a:pos x="connsiteX8503" y="connsiteY8503"/>
              </a:cxn>
              <a:cxn ang="0">
                <a:pos x="connsiteX8504" y="connsiteY8504"/>
              </a:cxn>
              <a:cxn ang="0">
                <a:pos x="connsiteX8505" y="connsiteY8505"/>
              </a:cxn>
              <a:cxn ang="0">
                <a:pos x="connsiteX8506" y="connsiteY8506"/>
              </a:cxn>
              <a:cxn ang="0">
                <a:pos x="connsiteX8507" y="connsiteY8507"/>
              </a:cxn>
              <a:cxn ang="0">
                <a:pos x="connsiteX8508" y="connsiteY8508"/>
              </a:cxn>
              <a:cxn ang="0">
                <a:pos x="connsiteX8509" y="connsiteY8509"/>
              </a:cxn>
              <a:cxn ang="0">
                <a:pos x="connsiteX8510" y="connsiteY8510"/>
              </a:cxn>
              <a:cxn ang="0">
                <a:pos x="connsiteX8511" y="connsiteY8511"/>
              </a:cxn>
              <a:cxn ang="0">
                <a:pos x="connsiteX8512" y="connsiteY8512"/>
              </a:cxn>
              <a:cxn ang="0">
                <a:pos x="connsiteX8513" y="connsiteY8513"/>
              </a:cxn>
              <a:cxn ang="0">
                <a:pos x="connsiteX8514" y="connsiteY8514"/>
              </a:cxn>
              <a:cxn ang="0">
                <a:pos x="connsiteX8515" y="connsiteY8515"/>
              </a:cxn>
              <a:cxn ang="0">
                <a:pos x="connsiteX8516" y="connsiteY8516"/>
              </a:cxn>
              <a:cxn ang="0">
                <a:pos x="connsiteX8517" y="connsiteY8517"/>
              </a:cxn>
              <a:cxn ang="0">
                <a:pos x="connsiteX8518" y="connsiteY8518"/>
              </a:cxn>
              <a:cxn ang="0">
                <a:pos x="connsiteX8519" y="connsiteY8519"/>
              </a:cxn>
              <a:cxn ang="0">
                <a:pos x="connsiteX8520" y="connsiteY8520"/>
              </a:cxn>
              <a:cxn ang="0">
                <a:pos x="connsiteX8521" y="connsiteY8521"/>
              </a:cxn>
              <a:cxn ang="0">
                <a:pos x="connsiteX8522" y="connsiteY8522"/>
              </a:cxn>
              <a:cxn ang="0">
                <a:pos x="connsiteX8523" y="connsiteY8523"/>
              </a:cxn>
              <a:cxn ang="0">
                <a:pos x="connsiteX8524" y="connsiteY8524"/>
              </a:cxn>
              <a:cxn ang="0">
                <a:pos x="connsiteX8525" y="connsiteY8525"/>
              </a:cxn>
              <a:cxn ang="0">
                <a:pos x="connsiteX8526" y="connsiteY8526"/>
              </a:cxn>
              <a:cxn ang="0">
                <a:pos x="connsiteX8527" y="connsiteY8527"/>
              </a:cxn>
              <a:cxn ang="0">
                <a:pos x="connsiteX8528" y="connsiteY8528"/>
              </a:cxn>
              <a:cxn ang="0">
                <a:pos x="connsiteX8529" y="connsiteY8529"/>
              </a:cxn>
              <a:cxn ang="0">
                <a:pos x="connsiteX8530" y="connsiteY8530"/>
              </a:cxn>
              <a:cxn ang="0">
                <a:pos x="connsiteX8531" y="connsiteY8531"/>
              </a:cxn>
              <a:cxn ang="0">
                <a:pos x="connsiteX8532" y="connsiteY8532"/>
              </a:cxn>
              <a:cxn ang="0">
                <a:pos x="connsiteX8533" y="connsiteY8533"/>
              </a:cxn>
              <a:cxn ang="0">
                <a:pos x="connsiteX8534" y="connsiteY8534"/>
              </a:cxn>
              <a:cxn ang="0">
                <a:pos x="connsiteX8535" y="connsiteY8535"/>
              </a:cxn>
              <a:cxn ang="0">
                <a:pos x="connsiteX8536" y="connsiteY8536"/>
              </a:cxn>
              <a:cxn ang="0">
                <a:pos x="connsiteX8537" y="connsiteY8537"/>
              </a:cxn>
              <a:cxn ang="0">
                <a:pos x="connsiteX8538" y="connsiteY8538"/>
              </a:cxn>
              <a:cxn ang="0">
                <a:pos x="connsiteX8539" y="connsiteY8539"/>
              </a:cxn>
              <a:cxn ang="0">
                <a:pos x="connsiteX8540" y="connsiteY8540"/>
              </a:cxn>
              <a:cxn ang="0">
                <a:pos x="connsiteX8541" y="connsiteY8541"/>
              </a:cxn>
              <a:cxn ang="0">
                <a:pos x="connsiteX8542" y="connsiteY8542"/>
              </a:cxn>
              <a:cxn ang="0">
                <a:pos x="connsiteX8543" y="connsiteY8543"/>
              </a:cxn>
              <a:cxn ang="0">
                <a:pos x="connsiteX8544" y="connsiteY8544"/>
              </a:cxn>
              <a:cxn ang="0">
                <a:pos x="connsiteX8545" y="connsiteY8545"/>
              </a:cxn>
              <a:cxn ang="0">
                <a:pos x="connsiteX8546" y="connsiteY8546"/>
              </a:cxn>
              <a:cxn ang="0">
                <a:pos x="connsiteX8547" y="connsiteY8547"/>
              </a:cxn>
              <a:cxn ang="0">
                <a:pos x="connsiteX8548" y="connsiteY8548"/>
              </a:cxn>
              <a:cxn ang="0">
                <a:pos x="connsiteX8549" y="connsiteY8549"/>
              </a:cxn>
              <a:cxn ang="0">
                <a:pos x="connsiteX8550" y="connsiteY8550"/>
              </a:cxn>
              <a:cxn ang="0">
                <a:pos x="connsiteX8551" y="connsiteY8551"/>
              </a:cxn>
              <a:cxn ang="0">
                <a:pos x="connsiteX8552" y="connsiteY8552"/>
              </a:cxn>
              <a:cxn ang="0">
                <a:pos x="connsiteX8553" y="connsiteY8553"/>
              </a:cxn>
              <a:cxn ang="0">
                <a:pos x="connsiteX8554" y="connsiteY8554"/>
              </a:cxn>
              <a:cxn ang="0">
                <a:pos x="connsiteX8555" y="connsiteY8555"/>
              </a:cxn>
              <a:cxn ang="0">
                <a:pos x="connsiteX8556" y="connsiteY8556"/>
              </a:cxn>
              <a:cxn ang="0">
                <a:pos x="connsiteX8557" y="connsiteY8557"/>
              </a:cxn>
              <a:cxn ang="0">
                <a:pos x="connsiteX8558" y="connsiteY8558"/>
              </a:cxn>
              <a:cxn ang="0">
                <a:pos x="connsiteX8559" y="connsiteY8559"/>
              </a:cxn>
              <a:cxn ang="0">
                <a:pos x="connsiteX8560" y="connsiteY8560"/>
              </a:cxn>
              <a:cxn ang="0">
                <a:pos x="connsiteX8561" y="connsiteY8561"/>
              </a:cxn>
              <a:cxn ang="0">
                <a:pos x="connsiteX8562" y="connsiteY8562"/>
              </a:cxn>
              <a:cxn ang="0">
                <a:pos x="connsiteX8563" y="connsiteY8563"/>
              </a:cxn>
              <a:cxn ang="0">
                <a:pos x="connsiteX8564" y="connsiteY8564"/>
              </a:cxn>
              <a:cxn ang="0">
                <a:pos x="connsiteX8565" y="connsiteY8565"/>
              </a:cxn>
              <a:cxn ang="0">
                <a:pos x="connsiteX8566" y="connsiteY8566"/>
              </a:cxn>
              <a:cxn ang="0">
                <a:pos x="connsiteX8567" y="connsiteY8567"/>
              </a:cxn>
              <a:cxn ang="0">
                <a:pos x="connsiteX8568" y="connsiteY8568"/>
              </a:cxn>
              <a:cxn ang="0">
                <a:pos x="connsiteX8569" y="connsiteY8569"/>
              </a:cxn>
              <a:cxn ang="0">
                <a:pos x="connsiteX8570" y="connsiteY8570"/>
              </a:cxn>
              <a:cxn ang="0">
                <a:pos x="connsiteX8571" y="connsiteY8571"/>
              </a:cxn>
              <a:cxn ang="0">
                <a:pos x="connsiteX8572" y="connsiteY8572"/>
              </a:cxn>
              <a:cxn ang="0">
                <a:pos x="connsiteX8573" y="connsiteY8573"/>
              </a:cxn>
              <a:cxn ang="0">
                <a:pos x="connsiteX8574" y="connsiteY8574"/>
              </a:cxn>
              <a:cxn ang="0">
                <a:pos x="connsiteX8575" y="connsiteY8575"/>
              </a:cxn>
              <a:cxn ang="0">
                <a:pos x="connsiteX8576" y="connsiteY8576"/>
              </a:cxn>
              <a:cxn ang="0">
                <a:pos x="connsiteX8577" y="connsiteY8577"/>
              </a:cxn>
              <a:cxn ang="0">
                <a:pos x="connsiteX8578" y="connsiteY8578"/>
              </a:cxn>
              <a:cxn ang="0">
                <a:pos x="connsiteX8579" y="connsiteY8579"/>
              </a:cxn>
              <a:cxn ang="0">
                <a:pos x="connsiteX8580" y="connsiteY8580"/>
              </a:cxn>
              <a:cxn ang="0">
                <a:pos x="connsiteX8581" y="connsiteY8581"/>
              </a:cxn>
              <a:cxn ang="0">
                <a:pos x="connsiteX8582" y="connsiteY8582"/>
              </a:cxn>
              <a:cxn ang="0">
                <a:pos x="connsiteX8583" y="connsiteY8583"/>
              </a:cxn>
              <a:cxn ang="0">
                <a:pos x="connsiteX8584" y="connsiteY8584"/>
              </a:cxn>
              <a:cxn ang="0">
                <a:pos x="connsiteX8585" y="connsiteY8585"/>
              </a:cxn>
              <a:cxn ang="0">
                <a:pos x="connsiteX8586" y="connsiteY8586"/>
              </a:cxn>
              <a:cxn ang="0">
                <a:pos x="connsiteX8587" y="connsiteY8587"/>
              </a:cxn>
              <a:cxn ang="0">
                <a:pos x="connsiteX8588" y="connsiteY8588"/>
              </a:cxn>
              <a:cxn ang="0">
                <a:pos x="connsiteX8589" y="connsiteY8589"/>
              </a:cxn>
              <a:cxn ang="0">
                <a:pos x="connsiteX8590" y="connsiteY8590"/>
              </a:cxn>
              <a:cxn ang="0">
                <a:pos x="connsiteX8591" y="connsiteY8591"/>
              </a:cxn>
              <a:cxn ang="0">
                <a:pos x="connsiteX8592" y="connsiteY8592"/>
              </a:cxn>
              <a:cxn ang="0">
                <a:pos x="connsiteX8593" y="connsiteY8593"/>
              </a:cxn>
              <a:cxn ang="0">
                <a:pos x="connsiteX8594" y="connsiteY8594"/>
              </a:cxn>
              <a:cxn ang="0">
                <a:pos x="connsiteX8595" y="connsiteY8595"/>
              </a:cxn>
              <a:cxn ang="0">
                <a:pos x="connsiteX8596" y="connsiteY8596"/>
              </a:cxn>
              <a:cxn ang="0">
                <a:pos x="connsiteX8597" y="connsiteY8597"/>
              </a:cxn>
              <a:cxn ang="0">
                <a:pos x="connsiteX8598" y="connsiteY8598"/>
              </a:cxn>
              <a:cxn ang="0">
                <a:pos x="connsiteX8599" y="connsiteY8599"/>
              </a:cxn>
              <a:cxn ang="0">
                <a:pos x="connsiteX8600" y="connsiteY8600"/>
              </a:cxn>
              <a:cxn ang="0">
                <a:pos x="connsiteX8601" y="connsiteY8601"/>
              </a:cxn>
              <a:cxn ang="0">
                <a:pos x="connsiteX8602" y="connsiteY8602"/>
              </a:cxn>
              <a:cxn ang="0">
                <a:pos x="connsiteX8603" y="connsiteY8603"/>
              </a:cxn>
              <a:cxn ang="0">
                <a:pos x="connsiteX8604" y="connsiteY8604"/>
              </a:cxn>
              <a:cxn ang="0">
                <a:pos x="connsiteX8605" y="connsiteY8605"/>
              </a:cxn>
              <a:cxn ang="0">
                <a:pos x="connsiteX8606" y="connsiteY8606"/>
              </a:cxn>
              <a:cxn ang="0">
                <a:pos x="connsiteX8607" y="connsiteY8607"/>
              </a:cxn>
              <a:cxn ang="0">
                <a:pos x="connsiteX8608" y="connsiteY8608"/>
              </a:cxn>
              <a:cxn ang="0">
                <a:pos x="connsiteX8609" y="connsiteY8609"/>
              </a:cxn>
              <a:cxn ang="0">
                <a:pos x="connsiteX8610" y="connsiteY8610"/>
              </a:cxn>
              <a:cxn ang="0">
                <a:pos x="connsiteX8611" y="connsiteY8611"/>
              </a:cxn>
              <a:cxn ang="0">
                <a:pos x="connsiteX8612" y="connsiteY8612"/>
              </a:cxn>
              <a:cxn ang="0">
                <a:pos x="connsiteX8613" y="connsiteY8613"/>
              </a:cxn>
              <a:cxn ang="0">
                <a:pos x="connsiteX8614" y="connsiteY8614"/>
              </a:cxn>
              <a:cxn ang="0">
                <a:pos x="connsiteX8615" y="connsiteY8615"/>
              </a:cxn>
              <a:cxn ang="0">
                <a:pos x="connsiteX8616" y="connsiteY8616"/>
              </a:cxn>
              <a:cxn ang="0">
                <a:pos x="connsiteX8617" y="connsiteY8617"/>
              </a:cxn>
              <a:cxn ang="0">
                <a:pos x="connsiteX8618" y="connsiteY8618"/>
              </a:cxn>
              <a:cxn ang="0">
                <a:pos x="connsiteX8619" y="connsiteY8619"/>
              </a:cxn>
              <a:cxn ang="0">
                <a:pos x="connsiteX8620" y="connsiteY8620"/>
              </a:cxn>
              <a:cxn ang="0">
                <a:pos x="connsiteX8621" y="connsiteY8621"/>
              </a:cxn>
              <a:cxn ang="0">
                <a:pos x="connsiteX8622" y="connsiteY8622"/>
              </a:cxn>
              <a:cxn ang="0">
                <a:pos x="connsiteX8623" y="connsiteY8623"/>
              </a:cxn>
              <a:cxn ang="0">
                <a:pos x="connsiteX8624" y="connsiteY8624"/>
              </a:cxn>
              <a:cxn ang="0">
                <a:pos x="connsiteX8625" y="connsiteY8625"/>
              </a:cxn>
              <a:cxn ang="0">
                <a:pos x="connsiteX8626" y="connsiteY8626"/>
              </a:cxn>
              <a:cxn ang="0">
                <a:pos x="connsiteX8627" y="connsiteY8627"/>
              </a:cxn>
              <a:cxn ang="0">
                <a:pos x="connsiteX8628" y="connsiteY8628"/>
              </a:cxn>
              <a:cxn ang="0">
                <a:pos x="connsiteX8629" y="connsiteY8629"/>
              </a:cxn>
              <a:cxn ang="0">
                <a:pos x="connsiteX8630" y="connsiteY8630"/>
              </a:cxn>
              <a:cxn ang="0">
                <a:pos x="connsiteX8631" y="connsiteY8631"/>
              </a:cxn>
              <a:cxn ang="0">
                <a:pos x="connsiteX8632" y="connsiteY8632"/>
              </a:cxn>
              <a:cxn ang="0">
                <a:pos x="connsiteX8633" y="connsiteY8633"/>
              </a:cxn>
              <a:cxn ang="0">
                <a:pos x="connsiteX8634" y="connsiteY8634"/>
              </a:cxn>
              <a:cxn ang="0">
                <a:pos x="connsiteX8635" y="connsiteY8635"/>
              </a:cxn>
              <a:cxn ang="0">
                <a:pos x="connsiteX8636" y="connsiteY8636"/>
              </a:cxn>
              <a:cxn ang="0">
                <a:pos x="connsiteX8637" y="connsiteY8637"/>
              </a:cxn>
              <a:cxn ang="0">
                <a:pos x="connsiteX8638" y="connsiteY8638"/>
              </a:cxn>
              <a:cxn ang="0">
                <a:pos x="connsiteX8639" y="connsiteY8639"/>
              </a:cxn>
              <a:cxn ang="0">
                <a:pos x="connsiteX8640" y="connsiteY8640"/>
              </a:cxn>
              <a:cxn ang="0">
                <a:pos x="connsiteX8641" y="connsiteY8641"/>
              </a:cxn>
              <a:cxn ang="0">
                <a:pos x="connsiteX8642" y="connsiteY8642"/>
              </a:cxn>
              <a:cxn ang="0">
                <a:pos x="connsiteX8643" y="connsiteY8643"/>
              </a:cxn>
              <a:cxn ang="0">
                <a:pos x="connsiteX8644" y="connsiteY8644"/>
              </a:cxn>
              <a:cxn ang="0">
                <a:pos x="connsiteX8645" y="connsiteY8645"/>
              </a:cxn>
              <a:cxn ang="0">
                <a:pos x="connsiteX8646" y="connsiteY8646"/>
              </a:cxn>
              <a:cxn ang="0">
                <a:pos x="connsiteX8647" y="connsiteY8647"/>
              </a:cxn>
              <a:cxn ang="0">
                <a:pos x="connsiteX8648" y="connsiteY8648"/>
              </a:cxn>
              <a:cxn ang="0">
                <a:pos x="connsiteX8649" y="connsiteY8649"/>
              </a:cxn>
              <a:cxn ang="0">
                <a:pos x="connsiteX8650" y="connsiteY8650"/>
              </a:cxn>
              <a:cxn ang="0">
                <a:pos x="connsiteX8651" y="connsiteY8651"/>
              </a:cxn>
              <a:cxn ang="0">
                <a:pos x="connsiteX8652" y="connsiteY8652"/>
              </a:cxn>
              <a:cxn ang="0">
                <a:pos x="connsiteX8653" y="connsiteY8653"/>
              </a:cxn>
              <a:cxn ang="0">
                <a:pos x="connsiteX8654" y="connsiteY8654"/>
              </a:cxn>
              <a:cxn ang="0">
                <a:pos x="connsiteX8655" y="connsiteY8655"/>
              </a:cxn>
              <a:cxn ang="0">
                <a:pos x="connsiteX8656" y="connsiteY8656"/>
              </a:cxn>
              <a:cxn ang="0">
                <a:pos x="connsiteX8657" y="connsiteY8657"/>
              </a:cxn>
              <a:cxn ang="0">
                <a:pos x="connsiteX8658" y="connsiteY8658"/>
              </a:cxn>
              <a:cxn ang="0">
                <a:pos x="connsiteX8659" y="connsiteY8659"/>
              </a:cxn>
              <a:cxn ang="0">
                <a:pos x="connsiteX8660" y="connsiteY8660"/>
              </a:cxn>
              <a:cxn ang="0">
                <a:pos x="connsiteX8661" y="connsiteY8661"/>
              </a:cxn>
              <a:cxn ang="0">
                <a:pos x="connsiteX8662" y="connsiteY8662"/>
              </a:cxn>
              <a:cxn ang="0">
                <a:pos x="connsiteX8663" y="connsiteY8663"/>
              </a:cxn>
              <a:cxn ang="0">
                <a:pos x="connsiteX8664" y="connsiteY8664"/>
              </a:cxn>
              <a:cxn ang="0">
                <a:pos x="connsiteX8665" y="connsiteY8665"/>
              </a:cxn>
              <a:cxn ang="0">
                <a:pos x="connsiteX8666" y="connsiteY8666"/>
              </a:cxn>
              <a:cxn ang="0">
                <a:pos x="connsiteX8667" y="connsiteY8667"/>
              </a:cxn>
              <a:cxn ang="0">
                <a:pos x="connsiteX8668" y="connsiteY8668"/>
              </a:cxn>
              <a:cxn ang="0">
                <a:pos x="connsiteX8669" y="connsiteY8669"/>
              </a:cxn>
              <a:cxn ang="0">
                <a:pos x="connsiteX8670" y="connsiteY8670"/>
              </a:cxn>
              <a:cxn ang="0">
                <a:pos x="connsiteX8671" y="connsiteY8671"/>
              </a:cxn>
              <a:cxn ang="0">
                <a:pos x="connsiteX8672" y="connsiteY8672"/>
              </a:cxn>
              <a:cxn ang="0">
                <a:pos x="connsiteX8673" y="connsiteY8673"/>
              </a:cxn>
              <a:cxn ang="0">
                <a:pos x="connsiteX8674" y="connsiteY8674"/>
              </a:cxn>
              <a:cxn ang="0">
                <a:pos x="connsiteX8675" y="connsiteY8675"/>
              </a:cxn>
              <a:cxn ang="0">
                <a:pos x="connsiteX8676" y="connsiteY8676"/>
              </a:cxn>
              <a:cxn ang="0">
                <a:pos x="connsiteX8677" y="connsiteY8677"/>
              </a:cxn>
              <a:cxn ang="0">
                <a:pos x="connsiteX8678" y="connsiteY8678"/>
              </a:cxn>
              <a:cxn ang="0">
                <a:pos x="connsiteX8679" y="connsiteY8679"/>
              </a:cxn>
              <a:cxn ang="0">
                <a:pos x="connsiteX8680" y="connsiteY8680"/>
              </a:cxn>
              <a:cxn ang="0">
                <a:pos x="connsiteX8681" y="connsiteY8681"/>
              </a:cxn>
              <a:cxn ang="0">
                <a:pos x="connsiteX8682" y="connsiteY8682"/>
              </a:cxn>
              <a:cxn ang="0">
                <a:pos x="connsiteX8683" y="connsiteY8683"/>
              </a:cxn>
              <a:cxn ang="0">
                <a:pos x="connsiteX8684" y="connsiteY8684"/>
              </a:cxn>
              <a:cxn ang="0">
                <a:pos x="connsiteX8685" y="connsiteY8685"/>
              </a:cxn>
              <a:cxn ang="0">
                <a:pos x="connsiteX8686" y="connsiteY8686"/>
              </a:cxn>
              <a:cxn ang="0">
                <a:pos x="connsiteX8687" y="connsiteY8687"/>
              </a:cxn>
              <a:cxn ang="0">
                <a:pos x="connsiteX8688" y="connsiteY8688"/>
              </a:cxn>
              <a:cxn ang="0">
                <a:pos x="connsiteX8689" y="connsiteY8689"/>
              </a:cxn>
              <a:cxn ang="0">
                <a:pos x="connsiteX8690" y="connsiteY8690"/>
              </a:cxn>
              <a:cxn ang="0">
                <a:pos x="connsiteX8691" y="connsiteY8691"/>
              </a:cxn>
              <a:cxn ang="0">
                <a:pos x="connsiteX8692" y="connsiteY8692"/>
              </a:cxn>
              <a:cxn ang="0">
                <a:pos x="connsiteX8693" y="connsiteY8693"/>
              </a:cxn>
              <a:cxn ang="0">
                <a:pos x="connsiteX8694" y="connsiteY8694"/>
              </a:cxn>
              <a:cxn ang="0">
                <a:pos x="connsiteX8695" y="connsiteY8695"/>
              </a:cxn>
              <a:cxn ang="0">
                <a:pos x="connsiteX8696" y="connsiteY8696"/>
              </a:cxn>
              <a:cxn ang="0">
                <a:pos x="connsiteX8697" y="connsiteY8697"/>
              </a:cxn>
              <a:cxn ang="0">
                <a:pos x="connsiteX8698" y="connsiteY8698"/>
              </a:cxn>
              <a:cxn ang="0">
                <a:pos x="connsiteX8699" y="connsiteY8699"/>
              </a:cxn>
              <a:cxn ang="0">
                <a:pos x="connsiteX8700" y="connsiteY8700"/>
              </a:cxn>
              <a:cxn ang="0">
                <a:pos x="connsiteX8701" y="connsiteY8701"/>
              </a:cxn>
              <a:cxn ang="0">
                <a:pos x="connsiteX8702" y="connsiteY8702"/>
              </a:cxn>
              <a:cxn ang="0">
                <a:pos x="connsiteX8703" y="connsiteY8703"/>
              </a:cxn>
              <a:cxn ang="0">
                <a:pos x="connsiteX8704" y="connsiteY8704"/>
              </a:cxn>
              <a:cxn ang="0">
                <a:pos x="connsiteX8705" y="connsiteY8705"/>
              </a:cxn>
              <a:cxn ang="0">
                <a:pos x="connsiteX8706" y="connsiteY8706"/>
              </a:cxn>
              <a:cxn ang="0">
                <a:pos x="connsiteX8707" y="connsiteY8707"/>
              </a:cxn>
              <a:cxn ang="0">
                <a:pos x="connsiteX8708" y="connsiteY8708"/>
              </a:cxn>
              <a:cxn ang="0">
                <a:pos x="connsiteX8709" y="connsiteY8709"/>
              </a:cxn>
              <a:cxn ang="0">
                <a:pos x="connsiteX8710" y="connsiteY8710"/>
              </a:cxn>
              <a:cxn ang="0">
                <a:pos x="connsiteX8711" y="connsiteY8711"/>
              </a:cxn>
              <a:cxn ang="0">
                <a:pos x="connsiteX8712" y="connsiteY8712"/>
              </a:cxn>
              <a:cxn ang="0">
                <a:pos x="connsiteX8713" y="connsiteY8713"/>
              </a:cxn>
              <a:cxn ang="0">
                <a:pos x="connsiteX8714" y="connsiteY8714"/>
              </a:cxn>
              <a:cxn ang="0">
                <a:pos x="connsiteX8715" y="connsiteY8715"/>
              </a:cxn>
              <a:cxn ang="0">
                <a:pos x="connsiteX8716" y="connsiteY8716"/>
              </a:cxn>
              <a:cxn ang="0">
                <a:pos x="connsiteX8717" y="connsiteY8717"/>
              </a:cxn>
              <a:cxn ang="0">
                <a:pos x="connsiteX8718" y="connsiteY8718"/>
              </a:cxn>
              <a:cxn ang="0">
                <a:pos x="connsiteX8719" y="connsiteY8719"/>
              </a:cxn>
              <a:cxn ang="0">
                <a:pos x="connsiteX8720" y="connsiteY8720"/>
              </a:cxn>
              <a:cxn ang="0">
                <a:pos x="connsiteX8721" y="connsiteY8721"/>
              </a:cxn>
              <a:cxn ang="0">
                <a:pos x="connsiteX8722" y="connsiteY8722"/>
              </a:cxn>
              <a:cxn ang="0">
                <a:pos x="connsiteX8723" y="connsiteY8723"/>
              </a:cxn>
              <a:cxn ang="0">
                <a:pos x="connsiteX8724" y="connsiteY8724"/>
              </a:cxn>
              <a:cxn ang="0">
                <a:pos x="connsiteX8725" y="connsiteY8725"/>
              </a:cxn>
              <a:cxn ang="0">
                <a:pos x="connsiteX8726" y="connsiteY8726"/>
              </a:cxn>
              <a:cxn ang="0">
                <a:pos x="connsiteX8727" y="connsiteY8727"/>
              </a:cxn>
              <a:cxn ang="0">
                <a:pos x="connsiteX8728" y="connsiteY8728"/>
              </a:cxn>
              <a:cxn ang="0">
                <a:pos x="connsiteX8729" y="connsiteY8729"/>
              </a:cxn>
              <a:cxn ang="0">
                <a:pos x="connsiteX8730" y="connsiteY8730"/>
              </a:cxn>
              <a:cxn ang="0">
                <a:pos x="connsiteX8731" y="connsiteY8731"/>
              </a:cxn>
              <a:cxn ang="0">
                <a:pos x="connsiteX8732" y="connsiteY8732"/>
              </a:cxn>
              <a:cxn ang="0">
                <a:pos x="connsiteX8733" y="connsiteY8733"/>
              </a:cxn>
              <a:cxn ang="0">
                <a:pos x="connsiteX8734" y="connsiteY8734"/>
              </a:cxn>
              <a:cxn ang="0">
                <a:pos x="connsiteX8735" y="connsiteY8735"/>
              </a:cxn>
              <a:cxn ang="0">
                <a:pos x="connsiteX8736" y="connsiteY8736"/>
              </a:cxn>
              <a:cxn ang="0">
                <a:pos x="connsiteX8737" y="connsiteY8737"/>
              </a:cxn>
              <a:cxn ang="0">
                <a:pos x="connsiteX8738" y="connsiteY8738"/>
              </a:cxn>
              <a:cxn ang="0">
                <a:pos x="connsiteX8739" y="connsiteY8739"/>
              </a:cxn>
              <a:cxn ang="0">
                <a:pos x="connsiteX8740" y="connsiteY8740"/>
              </a:cxn>
              <a:cxn ang="0">
                <a:pos x="connsiteX8741" y="connsiteY8741"/>
              </a:cxn>
              <a:cxn ang="0">
                <a:pos x="connsiteX8742" y="connsiteY8742"/>
              </a:cxn>
              <a:cxn ang="0">
                <a:pos x="connsiteX8743" y="connsiteY8743"/>
              </a:cxn>
              <a:cxn ang="0">
                <a:pos x="connsiteX8744" y="connsiteY8744"/>
              </a:cxn>
              <a:cxn ang="0">
                <a:pos x="connsiteX8745" y="connsiteY8745"/>
              </a:cxn>
              <a:cxn ang="0">
                <a:pos x="connsiteX8746" y="connsiteY8746"/>
              </a:cxn>
              <a:cxn ang="0">
                <a:pos x="connsiteX8747" y="connsiteY8747"/>
              </a:cxn>
              <a:cxn ang="0">
                <a:pos x="connsiteX8748" y="connsiteY8748"/>
              </a:cxn>
              <a:cxn ang="0">
                <a:pos x="connsiteX8749" y="connsiteY8749"/>
              </a:cxn>
              <a:cxn ang="0">
                <a:pos x="connsiteX8750" y="connsiteY8750"/>
              </a:cxn>
              <a:cxn ang="0">
                <a:pos x="connsiteX8751" y="connsiteY8751"/>
              </a:cxn>
              <a:cxn ang="0">
                <a:pos x="connsiteX8752" y="connsiteY8752"/>
              </a:cxn>
              <a:cxn ang="0">
                <a:pos x="connsiteX8753" y="connsiteY8753"/>
              </a:cxn>
              <a:cxn ang="0">
                <a:pos x="connsiteX8754" y="connsiteY8754"/>
              </a:cxn>
              <a:cxn ang="0">
                <a:pos x="connsiteX8755" y="connsiteY8755"/>
              </a:cxn>
              <a:cxn ang="0">
                <a:pos x="connsiteX8756" y="connsiteY8756"/>
              </a:cxn>
              <a:cxn ang="0">
                <a:pos x="connsiteX8757" y="connsiteY8757"/>
              </a:cxn>
              <a:cxn ang="0">
                <a:pos x="connsiteX8758" y="connsiteY8758"/>
              </a:cxn>
              <a:cxn ang="0">
                <a:pos x="connsiteX8759" y="connsiteY8759"/>
              </a:cxn>
              <a:cxn ang="0">
                <a:pos x="connsiteX8760" y="connsiteY8760"/>
              </a:cxn>
              <a:cxn ang="0">
                <a:pos x="connsiteX8761" y="connsiteY8761"/>
              </a:cxn>
              <a:cxn ang="0">
                <a:pos x="connsiteX8762" y="connsiteY8762"/>
              </a:cxn>
              <a:cxn ang="0">
                <a:pos x="connsiteX8763" y="connsiteY8763"/>
              </a:cxn>
              <a:cxn ang="0">
                <a:pos x="connsiteX8764" y="connsiteY8764"/>
              </a:cxn>
              <a:cxn ang="0">
                <a:pos x="connsiteX8765" y="connsiteY8765"/>
              </a:cxn>
              <a:cxn ang="0">
                <a:pos x="connsiteX8766" y="connsiteY8766"/>
              </a:cxn>
              <a:cxn ang="0">
                <a:pos x="connsiteX8767" y="connsiteY8767"/>
              </a:cxn>
              <a:cxn ang="0">
                <a:pos x="connsiteX8768" y="connsiteY8768"/>
              </a:cxn>
              <a:cxn ang="0">
                <a:pos x="connsiteX8769" y="connsiteY8769"/>
              </a:cxn>
              <a:cxn ang="0">
                <a:pos x="connsiteX8770" y="connsiteY8770"/>
              </a:cxn>
              <a:cxn ang="0">
                <a:pos x="connsiteX8771" y="connsiteY8771"/>
              </a:cxn>
              <a:cxn ang="0">
                <a:pos x="connsiteX8772" y="connsiteY8772"/>
              </a:cxn>
              <a:cxn ang="0">
                <a:pos x="connsiteX8773" y="connsiteY8773"/>
              </a:cxn>
              <a:cxn ang="0">
                <a:pos x="connsiteX8774" y="connsiteY8774"/>
              </a:cxn>
              <a:cxn ang="0">
                <a:pos x="connsiteX8775" y="connsiteY8775"/>
              </a:cxn>
              <a:cxn ang="0">
                <a:pos x="connsiteX8776" y="connsiteY8776"/>
              </a:cxn>
              <a:cxn ang="0">
                <a:pos x="connsiteX8777" y="connsiteY8777"/>
              </a:cxn>
              <a:cxn ang="0">
                <a:pos x="connsiteX8778" y="connsiteY8778"/>
              </a:cxn>
              <a:cxn ang="0">
                <a:pos x="connsiteX8779" y="connsiteY8779"/>
              </a:cxn>
              <a:cxn ang="0">
                <a:pos x="connsiteX8780" y="connsiteY8780"/>
              </a:cxn>
              <a:cxn ang="0">
                <a:pos x="connsiteX8781" y="connsiteY8781"/>
              </a:cxn>
              <a:cxn ang="0">
                <a:pos x="connsiteX8782" y="connsiteY8782"/>
              </a:cxn>
              <a:cxn ang="0">
                <a:pos x="connsiteX8783" y="connsiteY8783"/>
              </a:cxn>
              <a:cxn ang="0">
                <a:pos x="connsiteX8784" y="connsiteY8784"/>
              </a:cxn>
              <a:cxn ang="0">
                <a:pos x="connsiteX8785" y="connsiteY8785"/>
              </a:cxn>
              <a:cxn ang="0">
                <a:pos x="connsiteX8786" y="connsiteY8786"/>
              </a:cxn>
              <a:cxn ang="0">
                <a:pos x="connsiteX8787" y="connsiteY8787"/>
              </a:cxn>
              <a:cxn ang="0">
                <a:pos x="connsiteX8788" y="connsiteY8788"/>
              </a:cxn>
              <a:cxn ang="0">
                <a:pos x="connsiteX8789" y="connsiteY8789"/>
              </a:cxn>
              <a:cxn ang="0">
                <a:pos x="connsiteX8790" y="connsiteY8790"/>
              </a:cxn>
              <a:cxn ang="0">
                <a:pos x="connsiteX8791" y="connsiteY8791"/>
              </a:cxn>
              <a:cxn ang="0">
                <a:pos x="connsiteX8792" y="connsiteY8792"/>
              </a:cxn>
              <a:cxn ang="0">
                <a:pos x="connsiteX8793" y="connsiteY8793"/>
              </a:cxn>
              <a:cxn ang="0">
                <a:pos x="connsiteX8794" y="connsiteY8794"/>
              </a:cxn>
              <a:cxn ang="0">
                <a:pos x="connsiteX8795" y="connsiteY8795"/>
              </a:cxn>
              <a:cxn ang="0">
                <a:pos x="connsiteX8796" y="connsiteY8796"/>
              </a:cxn>
              <a:cxn ang="0">
                <a:pos x="connsiteX8797" y="connsiteY8797"/>
              </a:cxn>
              <a:cxn ang="0">
                <a:pos x="connsiteX8798" y="connsiteY8798"/>
              </a:cxn>
              <a:cxn ang="0">
                <a:pos x="connsiteX8799" y="connsiteY8799"/>
              </a:cxn>
              <a:cxn ang="0">
                <a:pos x="connsiteX8800" y="connsiteY8800"/>
              </a:cxn>
              <a:cxn ang="0">
                <a:pos x="connsiteX8801" y="connsiteY8801"/>
              </a:cxn>
              <a:cxn ang="0">
                <a:pos x="connsiteX8802" y="connsiteY8802"/>
              </a:cxn>
              <a:cxn ang="0">
                <a:pos x="connsiteX8803" y="connsiteY8803"/>
              </a:cxn>
              <a:cxn ang="0">
                <a:pos x="connsiteX8804" y="connsiteY8804"/>
              </a:cxn>
              <a:cxn ang="0">
                <a:pos x="connsiteX8805" y="connsiteY8805"/>
              </a:cxn>
              <a:cxn ang="0">
                <a:pos x="connsiteX8806" y="connsiteY8806"/>
              </a:cxn>
              <a:cxn ang="0">
                <a:pos x="connsiteX8807" y="connsiteY8807"/>
              </a:cxn>
              <a:cxn ang="0">
                <a:pos x="connsiteX8808" y="connsiteY8808"/>
              </a:cxn>
              <a:cxn ang="0">
                <a:pos x="connsiteX8809" y="connsiteY8809"/>
              </a:cxn>
              <a:cxn ang="0">
                <a:pos x="connsiteX8810" y="connsiteY8810"/>
              </a:cxn>
              <a:cxn ang="0">
                <a:pos x="connsiteX8811" y="connsiteY8811"/>
              </a:cxn>
              <a:cxn ang="0">
                <a:pos x="connsiteX8812" y="connsiteY8812"/>
              </a:cxn>
              <a:cxn ang="0">
                <a:pos x="connsiteX8813" y="connsiteY8813"/>
              </a:cxn>
              <a:cxn ang="0">
                <a:pos x="connsiteX8814" y="connsiteY8814"/>
              </a:cxn>
              <a:cxn ang="0">
                <a:pos x="connsiteX8815" y="connsiteY8815"/>
              </a:cxn>
              <a:cxn ang="0">
                <a:pos x="connsiteX8816" y="connsiteY8816"/>
              </a:cxn>
              <a:cxn ang="0">
                <a:pos x="connsiteX8817" y="connsiteY8817"/>
              </a:cxn>
              <a:cxn ang="0">
                <a:pos x="connsiteX8818" y="connsiteY8818"/>
              </a:cxn>
              <a:cxn ang="0">
                <a:pos x="connsiteX8819" y="connsiteY8819"/>
              </a:cxn>
              <a:cxn ang="0">
                <a:pos x="connsiteX8820" y="connsiteY8820"/>
              </a:cxn>
              <a:cxn ang="0">
                <a:pos x="connsiteX8821" y="connsiteY8821"/>
              </a:cxn>
              <a:cxn ang="0">
                <a:pos x="connsiteX8822" y="connsiteY8822"/>
              </a:cxn>
              <a:cxn ang="0">
                <a:pos x="connsiteX8823" y="connsiteY8823"/>
              </a:cxn>
              <a:cxn ang="0">
                <a:pos x="connsiteX8824" y="connsiteY8824"/>
              </a:cxn>
              <a:cxn ang="0">
                <a:pos x="connsiteX8825" y="connsiteY8825"/>
              </a:cxn>
              <a:cxn ang="0">
                <a:pos x="connsiteX8826" y="connsiteY8826"/>
              </a:cxn>
              <a:cxn ang="0">
                <a:pos x="connsiteX8827" y="connsiteY8827"/>
              </a:cxn>
              <a:cxn ang="0">
                <a:pos x="connsiteX8828" y="connsiteY8828"/>
              </a:cxn>
              <a:cxn ang="0">
                <a:pos x="connsiteX8829" y="connsiteY8829"/>
              </a:cxn>
              <a:cxn ang="0">
                <a:pos x="connsiteX8830" y="connsiteY8830"/>
              </a:cxn>
              <a:cxn ang="0">
                <a:pos x="connsiteX8831" y="connsiteY8831"/>
              </a:cxn>
              <a:cxn ang="0">
                <a:pos x="connsiteX8832" y="connsiteY8832"/>
              </a:cxn>
              <a:cxn ang="0">
                <a:pos x="connsiteX8833" y="connsiteY8833"/>
              </a:cxn>
              <a:cxn ang="0">
                <a:pos x="connsiteX8834" y="connsiteY8834"/>
              </a:cxn>
              <a:cxn ang="0">
                <a:pos x="connsiteX8835" y="connsiteY8835"/>
              </a:cxn>
              <a:cxn ang="0">
                <a:pos x="connsiteX8836" y="connsiteY8836"/>
              </a:cxn>
              <a:cxn ang="0">
                <a:pos x="connsiteX8837" y="connsiteY8837"/>
              </a:cxn>
              <a:cxn ang="0">
                <a:pos x="connsiteX8838" y="connsiteY8838"/>
              </a:cxn>
              <a:cxn ang="0">
                <a:pos x="connsiteX8839" y="connsiteY8839"/>
              </a:cxn>
              <a:cxn ang="0">
                <a:pos x="connsiteX8840" y="connsiteY8840"/>
              </a:cxn>
              <a:cxn ang="0">
                <a:pos x="connsiteX8841" y="connsiteY8841"/>
              </a:cxn>
              <a:cxn ang="0">
                <a:pos x="connsiteX8842" y="connsiteY8842"/>
              </a:cxn>
              <a:cxn ang="0">
                <a:pos x="connsiteX8843" y="connsiteY8843"/>
              </a:cxn>
              <a:cxn ang="0">
                <a:pos x="connsiteX8844" y="connsiteY8844"/>
              </a:cxn>
              <a:cxn ang="0">
                <a:pos x="connsiteX8845" y="connsiteY8845"/>
              </a:cxn>
              <a:cxn ang="0">
                <a:pos x="connsiteX8846" y="connsiteY8846"/>
              </a:cxn>
              <a:cxn ang="0">
                <a:pos x="connsiteX8847" y="connsiteY8847"/>
              </a:cxn>
              <a:cxn ang="0">
                <a:pos x="connsiteX8848" y="connsiteY8848"/>
              </a:cxn>
              <a:cxn ang="0">
                <a:pos x="connsiteX8849" y="connsiteY8849"/>
              </a:cxn>
              <a:cxn ang="0">
                <a:pos x="connsiteX8850" y="connsiteY8850"/>
              </a:cxn>
              <a:cxn ang="0">
                <a:pos x="connsiteX8851" y="connsiteY8851"/>
              </a:cxn>
              <a:cxn ang="0">
                <a:pos x="connsiteX8852" y="connsiteY8852"/>
              </a:cxn>
              <a:cxn ang="0">
                <a:pos x="connsiteX8853" y="connsiteY8853"/>
              </a:cxn>
              <a:cxn ang="0">
                <a:pos x="connsiteX8854" y="connsiteY8854"/>
              </a:cxn>
              <a:cxn ang="0">
                <a:pos x="connsiteX8855" y="connsiteY8855"/>
              </a:cxn>
              <a:cxn ang="0">
                <a:pos x="connsiteX8856" y="connsiteY8856"/>
              </a:cxn>
              <a:cxn ang="0">
                <a:pos x="connsiteX8857" y="connsiteY8857"/>
              </a:cxn>
              <a:cxn ang="0">
                <a:pos x="connsiteX8858" y="connsiteY8858"/>
              </a:cxn>
              <a:cxn ang="0">
                <a:pos x="connsiteX8859" y="connsiteY8859"/>
              </a:cxn>
              <a:cxn ang="0">
                <a:pos x="connsiteX8860" y="connsiteY8860"/>
              </a:cxn>
              <a:cxn ang="0">
                <a:pos x="connsiteX8861" y="connsiteY8861"/>
              </a:cxn>
              <a:cxn ang="0">
                <a:pos x="connsiteX8862" y="connsiteY8862"/>
              </a:cxn>
              <a:cxn ang="0">
                <a:pos x="connsiteX8863" y="connsiteY8863"/>
              </a:cxn>
              <a:cxn ang="0">
                <a:pos x="connsiteX8864" y="connsiteY8864"/>
              </a:cxn>
              <a:cxn ang="0">
                <a:pos x="connsiteX8865" y="connsiteY8865"/>
              </a:cxn>
              <a:cxn ang="0">
                <a:pos x="connsiteX8866" y="connsiteY8866"/>
              </a:cxn>
              <a:cxn ang="0">
                <a:pos x="connsiteX8867" y="connsiteY8867"/>
              </a:cxn>
              <a:cxn ang="0">
                <a:pos x="connsiteX8868" y="connsiteY8868"/>
              </a:cxn>
              <a:cxn ang="0">
                <a:pos x="connsiteX8869" y="connsiteY8869"/>
              </a:cxn>
              <a:cxn ang="0">
                <a:pos x="connsiteX8870" y="connsiteY8870"/>
              </a:cxn>
              <a:cxn ang="0">
                <a:pos x="connsiteX8871" y="connsiteY8871"/>
              </a:cxn>
              <a:cxn ang="0">
                <a:pos x="connsiteX8872" y="connsiteY8872"/>
              </a:cxn>
              <a:cxn ang="0">
                <a:pos x="connsiteX8873" y="connsiteY8873"/>
              </a:cxn>
              <a:cxn ang="0">
                <a:pos x="connsiteX8874" y="connsiteY8874"/>
              </a:cxn>
              <a:cxn ang="0">
                <a:pos x="connsiteX8875" y="connsiteY8875"/>
              </a:cxn>
              <a:cxn ang="0">
                <a:pos x="connsiteX8876" y="connsiteY8876"/>
              </a:cxn>
              <a:cxn ang="0">
                <a:pos x="connsiteX8877" y="connsiteY8877"/>
              </a:cxn>
              <a:cxn ang="0">
                <a:pos x="connsiteX8878" y="connsiteY8878"/>
              </a:cxn>
              <a:cxn ang="0">
                <a:pos x="connsiteX8879" y="connsiteY8879"/>
              </a:cxn>
              <a:cxn ang="0">
                <a:pos x="connsiteX8880" y="connsiteY8880"/>
              </a:cxn>
              <a:cxn ang="0">
                <a:pos x="connsiteX8881" y="connsiteY8881"/>
              </a:cxn>
              <a:cxn ang="0">
                <a:pos x="connsiteX8882" y="connsiteY8882"/>
              </a:cxn>
              <a:cxn ang="0">
                <a:pos x="connsiteX8883" y="connsiteY8883"/>
              </a:cxn>
              <a:cxn ang="0">
                <a:pos x="connsiteX8884" y="connsiteY8884"/>
              </a:cxn>
              <a:cxn ang="0">
                <a:pos x="connsiteX8885" y="connsiteY8885"/>
              </a:cxn>
              <a:cxn ang="0">
                <a:pos x="connsiteX8886" y="connsiteY8886"/>
              </a:cxn>
              <a:cxn ang="0">
                <a:pos x="connsiteX8887" y="connsiteY8887"/>
              </a:cxn>
              <a:cxn ang="0">
                <a:pos x="connsiteX8888" y="connsiteY8888"/>
              </a:cxn>
              <a:cxn ang="0">
                <a:pos x="connsiteX8889" y="connsiteY8889"/>
              </a:cxn>
              <a:cxn ang="0">
                <a:pos x="connsiteX8890" y="connsiteY8890"/>
              </a:cxn>
              <a:cxn ang="0">
                <a:pos x="connsiteX8891" y="connsiteY8891"/>
              </a:cxn>
              <a:cxn ang="0">
                <a:pos x="connsiteX8892" y="connsiteY8892"/>
              </a:cxn>
              <a:cxn ang="0">
                <a:pos x="connsiteX8893" y="connsiteY8893"/>
              </a:cxn>
              <a:cxn ang="0">
                <a:pos x="connsiteX8894" y="connsiteY8894"/>
              </a:cxn>
              <a:cxn ang="0">
                <a:pos x="connsiteX8895" y="connsiteY8895"/>
              </a:cxn>
              <a:cxn ang="0">
                <a:pos x="connsiteX8896" y="connsiteY8896"/>
              </a:cxn>
              <a:cxn ang="0">
                <a:pos x="connsiteX8897" y="connsiteY8897"/>
              </a:cxn>
              <a:cxn ang="0">
                <a:pos x="connsiteX8898" y="connsiteY8898"/>
              </a:cxn>
              <a:cxn ang="0">
                <a:pos x="connsiteX8899" y="connsiteY8899"/>
              </a:cxn>
              <a:cxn ang="0">
                <a:pos x="connsiteX8900" y="connsiteY8900"/>
              </a:cxn>
              <a:cxn ang="0">
                <a:pos x="connsiteX8901" y="connsiteY8901"/>
              </a:cxn>
              <a:cxn ang="0">
                <a:pos x="connsiteX8902" y="connsiteY8902"/>
              </a:cxn>
              <a:cxn ang="0">
                <a:pos x="connsiteX8903" y="connsiteY8903"/>
              </a:cxn>
              <a:cxn ang="0">
                <a:pos x="connsiteX8904" y="connsiteY8904"/>
              </a:cxn>
              <a:cxn ang="0">
                <a:pos x="connsiteX8905" y="connsiteY8905"/>
              </a:cxn>
              <a:cxn ang="0">
                <a:pos x="connsiteX8906" y="connsiteY8906"/>
              </a:cxn>
              <a:cxn ang="0">
                <a:pos x="connsiteX8907" y="connsiteY8907"/>
              </a:cxn>
              <a:cxn ang="0">
                <a:pos x="connsiteX8908" y="connsiteY8908"/>
              </a:cxn>
              <a:cxn ang="0">
                <a:pos x="connsiteX8909" y="connsiteY8909"/>
              </a:cxn>
              <a:cxn ang="0">
                <a:pos x="connsiteX8910" y="connsiteY8910"/>
              </a:cxn>
              <a:cxn ang="0">
                <a:pos x="connsiteX8911" y="connsiteY8911"/>
              </a:cxn>
              <a:cxn ang="0">
                <a:pos x="connsiteX8912" y="connsiteY8912"/>
              </a:cxn>
              <a:cxn ang="0">
                <a:pos x="connsiteX8913" y="connsiteY8913"/>
              </a:cxn>
              <a:cxn ang="0">
                <a:pos x="connsiteX8914" y="connsiteY8914"/>
              </a:cxn>
              <a:cxn ang="0">
                <a:pos x="connsiteX8915" y="connsiteY8915"/>
              </a:cxn>
              <a:cxn ang="0">
                <a:pos x="connsiteX8916" y="connsiteY8916"/>
              </a:cxn>
              <a:cxn ang="0">
                <a:pos x="connsiteX8917" y="connsiteY8917"/>
              </a:cxn>
              <a:cxn ang="0">
                <a:pos x="connsiteX8918" y="connsiteY8918"/>
              </a:cxn>
              <a:cxn ang="0">
                <a:pos x="connsiteX8919" y="connsiteY8919"/>
              </a:cxn>
              <a:cxn ang="0">
                <a:pos x="connsiteX8920" y="connsiteY8920"/>
              </a:cxn>
              <a:cxn ang="0">
                <a:pos x="connsiteX8921" y="connsiteY8921"/>
              </a:cxn>
              <a:cxn ang="0">
                <a:pos x="connsiteX8922" y="connsiteY8922"/>
              </a:cxn>
              <a:cxn ang="0">
                <a:pos x="connsiteX8923" y="connsiteY8923"/>
              </a:cxn>
              <a:cxn ang="0">
                <a:pos x="connsiteX8924" y="connsiteY8924"/>
              </a:cxn>
              <a:cxn ang="0">
                <a:pos x="connsiteX8925" y="connsiteY8925"/>
              </a:cxn>
              <a:cxn ang="0">
                <a:pos x="connsiteX8926" y="connsiteY8926"/>
              </a:cxn>
              <a:cxn ang="0">
                <a:pos x="connsiteX8927" y="connsiteY8927"/>
              </a:cxn>
              <a:cxn ang="0">
                <a:pos x="connsiteX8928" y="connsiteY8928"/>
              </a:cxn>
              <a:cxn ang="0">
                <a:pos x="connsiteX8929" y="connsiteY8929"/>
              </a:cxn>
              <a:cxn ang="0">
                <a:pos x="connsiteX8930" y="connsiteY8930"/>
              </a:cxn>
              <a:cxn ang="0">
                <a:pos x="connsiteX8931" y="connsiteY8931"/>
              </a:cxn>
              <a:cxn ang="0">
                <a:pos x="connsiteX8932" y="connsiteY8932"/>
              </a:cxn>
              <a:cxn ang="0">
                <a:pos x="connsiteX8933" y="connsiteY8933"/>
              </a:cxn>
              <a:cxn ang="0">
                <a:pos x="connsiteX8934" y="connsiteY8934"/>
              </a:cxn>
              <a:cxn ang="0">
                <a:pos x="connsiteX8935" y="connsiteY8935"/>
              </a:cxn>
              <a:cxn ang="0">
                <a:pos x="connsiteX8936" y="connsiteY8936"/>
              </a:cxn>
              <a:cxn ang="0">
                <a:pos x="connsiteX8937" y="connsiteY8937"/>
              </a:cxn>
              <a:cxn ang="0">
                <a:pos x="connsiteX8938" y="connsiteY8938"/>
              </a:cxn>
              <a:cxn ang="0">
                <a:pos x="connsiteX8939" y="connsiteY8939"/>
              </a:cxn>
              <a:cxn ang="0">
                <a:pos x="connsiteX8940" y="connsiteY8940"/>
              </a:cxn>
              <a:cxn ang="0">
                <a:pos x="connsiteX8941" y="connsiteY8941"/>
              </a:cxn>
              <a:cxn ang="0">
                <a:pos x="connsiteX8942" y="connsiteY8942"/>
              </a:cxn>
              <a:cxn ang="0">
                <a:pos x="connsiteX8943" y="connsiteY8943"/>
              </a:cxn>
              <a:cxn ang="0">
                <a:pos x="connsiteX8944" y="connsiteY8944"/>
              </a:cxn>
              <a:cxn ang="0">
                <a:pos x="connsiteX8945" y="connsiteY8945"/>
              </a:cxn>
              <a:cxn ang="0">
                <a:pos x="connsiteX8946" y="connsiteY8946"/>
              </a:cxn>
              <a:cxn ang="0">
                <a:pos x="connsiteX8947" y="connsiteY8947"/>
              </a:cxn>
              <a:cxn ang="0">
                <a:pos x="connsiteX8948" y="connsiteY8948"/>
              </a:cxn>
              <a:cxn ang="0">
                <a:pos x="connsiteX8949" y="connsiteY8949"/>
              </a:cxn>
              <a:cxn ang="0">
                <a:pos x="connsiteX8950" y="connsiteY8950"/>
              </a:cxn>
              <a:cxn ang="0">
                <a:pos x="connsiteX8951" y="connsiteY8951"/>
              </a:cxn>
              <a:cxn ang="0">
                <a:pos x="connsiteX8952" y="connsiteY8952"/>
              </a:cxn>
              <a:cxn ang="0">
                <a:pos x="connsiteX8953" y="connsiteY8953"/>
              </a:cxn>
              <a:cxn ang="0">
                <a:pos x="connsiteX8954" y="connsiteY8954"/>
              </a:cxn>
              <a:cxn ang="0">
                <a:pos x="connsiteX8955" y="connsiteY8955"/>
              </a:cxn>
              <a:cxn ang="0">
                <a:pos x="connsiteX8956" y="connsiteY8956"/>
              </a:cxn>
              <a:cxn ang="0">
                <a:pos x="connsiteX8957" y="connsiteY8957"/>
              </a:cxn>
              <a:cxn ang="0">
                <a:pos x="connsiteX8958" y="connsiteY8958"/>
              </a:cxn>
              <a:cxn ang="0">
                <a:pos x="connsiteX8959" y="connsiteY8959"/>
              </a:cxn>
              <a:cxn ang="0">
                <a:pos x="connsiteX8960" y="connsiteY8960"/>
              </a:cxn>
              <a:cxn ang="0">
                <a:pos x="connsiteX8961" y="connsiteY8961"/>
              </a:cxn>
              <a:cxn ang="0">
                <a:pos x="connsiteX8962" y="connsiteY8962"/>
              </a:cxn>
              <a:cxn ang="0">
                <a:pos x="connsiteX8963" y="connsiteY8963"/>
              </a:cxn>
              <a:cxn ang="0">
                <a:pos x="connsiteX8964" y="connsiteY8964"/>
              </a:cxn>
              <a:cxn ang="0">
                <a:pos x="connsiteX8965" y="connsiteY8965"/>
              </a:cxn>
              <a:cxn ang="0">
                <a:pos x="connsiteX8966" y="connsiteY8966"/>
              </a:cxn>
              <a:cxn ang="0">
                <a:pos x="connsiteX8967" y="connsiteY8967"/>
              </a:cxn>
              <a:cxn ang="0">
                <a:pos x="connsiteX8968" y="connsiteY8968"/>
              </a:cxn>
              <a:cxn ang="0">
                <a:pos x="connsiteX8969" y="connsiteY8969"/>
              </a:cxn>
              <a:cxn ang="0">
                <a:pos x="connsiteX8970" y="connsiteY8970"/>
              </a:cxn>
              <a:cxn ang="0">
                <a:pos x="connsiteX8971" y="connsiteY8971"/>
              </a:cxn>
              <a:cxn ang="0">
                <a:pos x="connsiteX8972" y="connsiteY8972"/>
              </a:cxn>
              <a:cxn ang="0">
                <a:pos x="connsiteX8973" y="connsiteY8973"/>
              </a:cxn>
              <a:cxn ang="0">
                <a:pos x="connsiteX8974" y="connsiteY8974"/>
              </a:cxn>
              <a:cxn ang="0">
                <a:pos x="connsiteX8975" y="connsiteY8975"/>
              </a:cxn>
              <a:cxn ang="0">
                <a:pos x="connsiteX8976" y="connsiteY8976"/>
              </a:cxn>
              <a:cxn ang="0">
                <a:pos x="connsiteX8977" y="connsiteY8977"/>
              </a:cxn>
              <a:cxn ang="0">
                <a:pos x="connsiteX8978" y="connsiteY8978"/>
              </a:cxn>
              <a:cxn ang="0">
                <a:pos x="connsiteX8979" y="connsiteY8979"/>
              </a:cxn>
              <a:cxn ang="0">
                <a:pos x="connsiteX8980" y="connsiteY8980"/>
              </a:cxn>
              <a:cxn ang="0">
                <a:pos x="connsiteX8981" y="connsiteY8981"/>
              </a:cxn>
              <a:cxn ang="0">
                <a:pos x="connsiteX8982" y="connsiteY8982"/>
              </a:cxn>
              <a:cxn ang="0">
                <a:pos x="connsiteX8983" y="connsiteY8983"/>
              </a:cxn>
              <a:cxn ang="0">
                <a:pos x="connsiteX8984" y="connsiteY8984"/>
              </a:cxn>
              <a:cxn ang="0">
                <a:pos x="connsiteX8985" y="connsiteY8985"/>
              </a:cxn>
              <a:cxn ang="0">
                <a:pos x="connsiteX8986" y="connsiteY8986"/>
              </a:cxn>
              <a:cxn ang="0">
                <a:pos x="connsiteX8987" y="connsiteY8987"/>
              </a:cxn>
              <a:cxn ang="0">
                <a:pos x="connsiteX8988" y="connsiteY8988"/>
              </a:cxn>
              <a:cxn ang="0">
                <a:pos x="connsiteX8989" y="connsiteY8989"/>
              </a:cxn>
              <a:cxn ang="0">
                <a:pos x="connsiteX8990" y="connsiteY8990"/>
              </a:cxn>
              <a:cxn ang="0">
                <a:pos x="connsiteX8991" y="connsiteY8991"/>
              </a:cxn>
              <a:cxn ang="0">
                <a:pos x="connsiteX8992" y="connsiteY8992"/>
              </a:cxn>
              <a:cxn ang="0">
                <a:pos x="connsiteX8993" y="connsiteY8993"/>
              </a:cxn>
              <a:cxn ang="0">
                <a:pos x="connsiteX8994" y="connsiteY8994"/>
              </a:cxn>
              <a:cxn ang="0">
                <a:pos x="connsiteX8995" y="connsiteY8995"/>
              </a:cxn>
              <a:cxn ang="0">
                <a:pos x="connsiteX8996" y="connsiteY8996"/>
              </a:cxn>
              <a:cxn ang="0">
                <a:pos x="connsiteX8997" y="connsiteY8997"/>
              </a:cxn>
              <a:cxn ang="0">
                <a:pos x="connsiteX8998" y="connsiteY8998"/>
              </a:cxn>
              <a:cxn ang="0">
                <a:pos x="connsiteX8999" y="connsiteY8999"/>
              </a:cxn>
              <a:cxn ang="0">
                <a:pos x="connsiteX9000" y="connsiteY9000"/>
              </a:cxn>
              <a:cxn ang="0">
                <a:pos x="connsiteX9001" y="connsiteY9001"/>
              </a:cxn>
              <a:cxn ang="0">
                <a:pos x="connsiteX9002" y="connsiteY9002"/>
              </a:cxn>
              <a:cxn ang="0">
                <a:pos x="connsiteX9003" y="connsiteY9003"/>
              </a:cxn>
              <a:cxn ang="0">
                <a:pos x="connsiteX9004" y="connsiteY9004"/>
              </a:cxn>
              <a:cxn ang="0">
                <a:pos x="connsiteX9005" y="connsiteY9005"/>
              </a:cxn>
              <a:cxn ang="0">
                <a:pos x="connsiteX9006" y="connsiteY9006"/>
              </a:cxn>
              <a:cxn ang="0">
                <a:pos x="connsiteX9007" y="connsiteY9007"/>
              </a:cxn>
              <a:cxn ang="0">
                <a:pos x="connsiteX9008" y="connsiteY9008"/>
              </a:cxn>
              <a:cxn ang="0">
                <a:pos x="connsiteX9009" y="connsiteY9009"/>
              </a:cxn>
              <a:cxn ang="0">
                <a:pos x="connsiteX9010" y="connsiteY9010"/>
              </a:cxn>
              <a:cxn ang="0">
                <a:pos x="connsiteX9011" y="connsiteY9011"/>
              </a:cxn>
              <a:cxn ang="0">
                <a:pos x="connsiteX9012" y="connsiteY9012"/>
              </a:cxn>
              <a:cxn ang="0">
                <a:pos x="connsiteX9013" y="connsiteY9013"/>
              </a:cxn>
              <a:cxn ang="0">
                <a:pos x="connsiteX9014" y="connsiteY9014"/>
              </a:cxn>
              <a:cxn ang="0">
                <a:pos x="connsiteX9015" y="connsiteY9015"/>
              </a:cxn>
              <a:cxn ang="0">
                <a:pos x="connsiteX9016" y="connsiteY9016"/>
              </a:cxn>
              <a:cxn ang="0">
                <a:pos x="connsiteX9017" y="connsiteY9017"/>
              </a:cxn>
              <a:cxn ang="0">
                <a:pos x="connsiteX9018" y="connsiteY9018"/>
              </a:cxn>
              <a:cxn ang="0">
                <a:pos x="connsiteX9019" y="connsiteY9019"/>
              </a:cxn>
              <a:cxn ang="0">
                <a:pos x="connsiteX9020" y="connsiteY9020"/>
              </a:cxn>
              <a:cxn ang="0">
                <a:pos x="connsiteX9021" y="connsiteY9021"/>
              </a:cxn>
              <a:cxn ang="0">
                <a:pos x="connsiteX9022" y="connsiteY9022"/>
              </a:cxn>
              <a:cxn ang="0">
                <a:pos x="connsiteX9023" y="connsiteY9023"/>
              </a:cxn>
              <a:cxn ang="0">
                <a:pos x="connsiteX9024" y="connsiteY9024"/>
              </a:cxn>
              <a:cxn ang="0">
                <a:pos x="connsiteX9025" y="connsiteY9025"/>
              </a:cxn>
              <a:cxn ang="0">
                <a:pos x="connsiteX9026" y="connsiteY9026"/>
              </a:cxn>
              <a:cxn ang="0">
                <a:pos x="connsiteX9027" y="connsiteY9027"/>
              </a:cxn>
              <a:cxn ang="0">
                <a:pos x="connsiteX9028" y="connsiteY9028"/>
              </a:cxn>
              <a:cxn ang="0">
                <a:pos x="connsiteX9029" y="connsiteY9029"/>
              </a:cxn>
              <a:cxn ang="0">
                <a:pos x="connsiteX9030" y="connsiteY9030"/>
              </a:cxn>
              <a:cxn ang="0">
                <a:pos x="connsiteX9031" y="connsiteY9031"/>
              </a:cxn>
              <a:cxn ang="0">
                <a:pos x="connsiteX9032" y="connsiteY9032"/>
              </a:cxn>
              <a:cxn ang="0">
                <a:pos x="connsiteX9033" y="connsiteY9033"/>
              </a:cxn>
              <a:cxn ang="0">
                <a:pos x="connsiteX9034" y="connsiteY9034"/>
              </a:cxn>
              <a:cxn ang="0">
                <a:pos x="connsiteX9035" y="connsiteY9035"/>
              </a:cxn>
              <a:cxn ang="0">
                <a:pos x="connsiteX9036" y="connsiteY9036"/>
              </a:cxn>
              <a:cxn ang="0">
                <a:pos x="connsiteX9037" y="connsiteY9037"/>
              </a:cxn>
              <a:cxn ang="0">
                <a:pos x="connsiteX9038" y="connsiteY9038"/>
              </a:cxn>
              <a:cxn ang="0">
                <a:pos x="connsiteX9039" y="connsiteY9039"/>
              </a:cxn>
              <a:cxn ang="0">
                <a:pos x="connsiteX9040" y="connsiteY9040"/>
              </a:cxn>
              <a:cxn ang="0">
                <a:pos x="connsiteX9041" y="connsiteY9041"/>
              </a:cxn>
              <a:cxn ang="0">
                <a:pos x="connsiteX9042" y="connsiteY9042"/>
              </a:cxn>
              <a:cxn ang="0">
                <a:pos x="connsiteX9043" y="connsiteY9043"/>
              </a:cxn>
              <a:cxn ang="0">
                <a:pos x="connsiteX9044" y="connsiteY9044"/>
              </a:cxn>
              <a:cxn ang="0">
                <a:pos x="connsiteX9045" y="connsiteY9045"/>
              </a:cxn>
              <a:cxn ang="0">
                <a:pos x="connsiteX9046" y="connsiteY9046"/>
              </a:cxn>
              <a:cxn ang="0">
                <a:pos x="connsiteX9047" y="connsiteY9047"/>
              </a:cxn>
              <a:cxn ang="0">
                <a:pos x="connsiteX9048" y="connsiteY9048"/>
              </a:cxn>
              <a:cxn ang="0">
                <a:pos x="connsiteX9049" y="connsiteY9049"/>
              </a:cxn>
              <a:cxn ang="0">
                <a:pos x="connsiteX9050" y="connsiteY9050"/>
              </a:cxn>
              <a:cxn ang="0">
                <a:pos x="connsiteX9051" y="connsiteY9051"/>
              </a:cxn>
              <a:cxn ang="0">
                <a:pos x="connsiteX9052" y="connsiteY9052"/>
              </a:cxn>
              <a:cxn ang="0">
                <a:pos x="connsiteX9053" y="connsiteY9053"/>
              </a:cxn>
              <a:cxn ang="0">
                <a:pos x="connsiteX9054" y="connsiteY9054"/>
              </a:cxn>
              <a:cxn ang="0">
                <a:pos x="connsiteX9055" y="connsiteY9055"/>
              </a:cxn>
              <a:cxn ang="0">
                <a:pos x="connsiteX9056" y="connsiteY9056"/>
              </a:cxn>
              <a:cxn ang="0">
                <a:pos x="connsiteX9057" y="connsiteY9057"/>
              </a:cxn>
              <a:cxn ang="0">
                <a:pos x="connsiteX9058" y="connsiteY9058"/>
              </a:cxn>
              <a:cxn ang="0">
                <a:pos x="connsiteX9059" y="connsiteY9059"/>
              </a:cxn>
              <a:cxn ang="0">
                <a:pos x="connsiteX9060" y="connsiteY9060"/>
              </a:cxn>
              <a:cxn ang="0">
                <a:pos x="connsiteX9061" y="connsiteY9061"/>
              </a:cxn>
              <a:cxn ang="0">
                <a:pos x="connsiteX9062" y="connsiteY9062"/>
              </a:cxn>
              <a:cxn ang="0">
                <a:pos x="connsiteX9063" y="connsiteY9063"/>
              </a:cxn>
              <a:cxn ang="0">
                <a:pos x="connsiteX9064" y="connsiteY9064"/>
              </a:cxn>
              <a:cxn ang="0">
                <a:pos x="connsiteX9065" y="connsiteY9065"/>
              </a:cxn>
              <a:cxn ang="0">
                <a:pos x="connsiteX9066" y="connsiteY9066"/>
              </a:cxn>
              <a:cxn ang="0">
                <a:pos x="connsiteX9067" y="connsiteY9067"/>
              </a:cxn>
              <a:cxn ang="0">
                <a:pos x="connsiteX9068" y="connsiteY9068"/>
              </a:cxn>
              <a:cxn ang="0">
                <a:pos x="connsiteX9069" y="connsiteY9069"/>
              </a:cxn>
              <a:cxn ang="0">
                <a:pos x="connsiteX9070" y="connsiteY9070"/>
              </a:cxn>
              <a:cxn ang="0">
                <a:pos x="connsiteX9071" y="connsiteY9071"/>
              </a:cxn>
              <a:cxn ang="0">
                <a:pos x="connsiteX9072" y="connsiteY9072"/>
              </a:cxn>
              <a:cxn ang="0">
                <a:pos x="connsiteX9073" y="connsiteY9073"/>
              </a:cxn>
              <a:cxn ang="0">
                <a:pos x="connsiteX9074" y="connsiteY9074"/>
              </a:cxn>
              <a:cxn ang="0">
                <a:pos x="connsiteX9075" y="connsiteY9075"/>
              </a:cxn>
              <a:cxn ang="0">
                <a:pos x="connsiteX9076" y="connsiteY9076"/>
              </a:cxn>
              <a:cxn ang="0">
                <a:pos x="connsiteX9077" y="connsiteY9077"/>
              </a:cxn>
              <a:cxn ang="0">
                <a:pos x="connsiteX9078" y="connsiteY9078"/>
              </a:cxn>
              <a:cxn ang="0">
                <a:pos x="connsiteX9079" y="connsiteY9079"/>
              </a:cxn>
              <a:cxn ang="0">
                <a:pos x="connsiteX9080" y="connsiteY9080"/>
              </a:cxn>
              <a:cxn ang="0">
                <a:pos x="connsiteX9081" y="connsiteY9081"/>
              </a:cxn>
              <a:cxn ang="0">
                <a:pos x="connsiteX9082" y="connsiteY9082"/>
              </a:cxn>
              <a:cxn ang="0">
                <a:pos x="connsiteX9083" y="connsiteY9083"/>
              </a:cxn>
              <a:cxn ang="0">
                <a:pos x="connsiteX9084" y="connsiteY9084"/>
              </a:cxn>
              <a:cxn ang="0">
                <a:pos x="connsiteX9085" y="connsiteY9085"/>
              </a:cxn>
              <a:cxn ang="0">
                <a:pos x="connsiteX9086" y="connsiteY9086"/>
              </a:cxn>
              <a:cxn ang="0">
                <a:pos x="connsiteX9087" y="connsiteY9087"/>
              </a:cxn>
              <a:cxn ang="0">
                <a:pos x="connsiteX9088" y="connsiteY9088"/>
              </a:cxn>
              <a:cxn ang="0">
                <a:pos x="connsiteX9089" y="connsiteY9089"/>
              </a:cxn>
              <a:cxn ang="0">
                <a:pos x="connsiteX9090" y="connsiteY9090"/>
              </a:cxn>
              <a:cxn ang="0">
                <a:pos x="connsiteX9091" y="connsiteY9091"/>
              </a:cxn>
              <a:cxn ang="0">
                <a:pos x="connsiteX9092" y="connsiteY9092"/>
              </a:cxn>
              <a:cxn ang="0">
                <a:pos x="connsiteX9093" y="connsiteY9093"/>
              </a:cxn>
              <a:cxn ang="0">
                <a:pos x="connsiteX9094" y="connsiteY9094"/>
              </a:cxn>
              <a:cxn ang="0">
                <a:pos x="connsiteX9095" y="connsiteY9095"/>
              </a:cxn>
              <a:cxn ang="0">
                <a:pos x="connsiteX9096" y="connsiteY9096"/>
              </a:cxn>
              <a:cxn ang="0">
                <a:pos x="connsiteX9097" y="connsiteY9097"/>
              </a:cxn>
              <a:cxn ang="0">
                <a:pos x="connsiteX9098" y="connsiteY9098"/>
              </a:cxn>
              <a:cxn ang="0">
                <a:pos x="connsiteX9099" y="connsiteY9099"/>
              </a:cxn>
              <a:cxn ang="0">
                <a:pos x="connsiteX9100" y="connsiteY9100"/>
              </a:cxn>
              <a:cxn ang="0">
                <a:pos x="connsiteX9101" y="connsiteY9101"/>
              </a:cxn>
              <a:cxn ang="0">
                <a:pos x="connsiteX9102" y="connsiteY9102"/>
              </a:cxn>
              <a:cxn ang="0">
                <a:pos x="connsiteX9103" y="connsiteY9103"/>
              </a:cxn>
              <a:cxn ang="0">
                <a:pos x="connsiteX9104" y="connsiteY9104"/>
              </a:cxn>
              <a:cxn ang="0">
                <a:pos x="connsiteX9105" y="connsiteY9105"/>
              </a:cxn>
              <a:cxn ang="0">
                <a:pos x="connsiteX9106" y="connsiteY9106"/>
              </a:cxn>
              <a:cxn ang="0">
                <a:pos x="connsiteX9107" y="connsiteY9107"/>
              </a:cxn>
              <a:cxn ang="0">
                <a:pos x="connsiteX9108" y="connsiteY9108"/>
              </a:cxn>
              <a:cxn ang="0">
                <a:pos x="connsiteX9109" y="connsiteY9109"/>
              </a:cxn>
              <a:cxn ang="0">
                <a:pos x="connsiteX9110" y="connsiteY9110"/>
              </a:cxn>
              <a:cxn ang="0">
                <a:pos x="connsiteX9111" y="connsiteY9111"/>
              </a:cxn>
              <a:cxn ang="0">
                <a:pos x="connsiteX9112" y="connsiteY9112"/>
              </a:cxn>
              <a:cxn ang="0">
                <a:pos x="connsiteX9113" y="connsiteY9113"/>
              </a:cxn>
              <a:cxn ang="0">
                <a:pos x="connsiteX9114" y="connsiteY9114"/>
              </a:cxn>
              <a:cxn ang="0">
                <a:pos x="connsiteX9115" y="connsiteY9115"/>
              </a:cxn>
              <a:cxn ang="0">
                <a:pos x="connsiteX9116" y="connsiteY9116"/>
              </a:cxn>
              <a:cxn ang="0">
                <a:pos x="connsiteX9117" y="connsiteY9117"/>
              </a:cxn>
              <a:cxn ang="0">
                <a:pos x="connsiteX9118" y="connsiteY9118"/>
              </a:cxn>
              <a:cxn ang="0">
                <a:pos x="connsiteX9119" y="connsiteY9119"/>
              </a:cxn>
              <a:cxn ang="0">
                <a:pos x="connsiteX9120" y="connsiteY9120"/>
              </a:cxn>
              <a:cxn ang="0">
                <a:pos x="connsiteX9121" y="connsiteY9121"/>
              </a:cxn>
              <a:cxn ang="0">
                <a:pos x="connsiteX9122" y="connsiteY9122"/>
              </a:cxn>
              <a:cxn ang="0">
                <a:pos x="connsiteX9123" y="connsiteY9123"/>
              </a:cxn>
              <a:cxn ang="0">
                <a:pos x="connsiteX9124" y="connsiteY9124"/>
              </a:cxn>
              <a:cxn ang="0">
                <a:pos x="connsiteX9125" y="connsiteY9125"/>
              </a:cxn>
              <a:cxn ang="0">
                <a:pos x="connsiteX9126" y="connsiteY9126"/>
              </a:cxn>
              <a:cxn ang="0">
                <a:pos x="connsiteX9127" y="connsiteY9127"/>
              </a:cxn>
              <a:cxn ang="0">
                <a:pos x="connsiteX9128" y="connsiteY9128"/>
              </a:cxn>
              <a:cxn ang="0">
                <a:pos x="connsiteX9129" y="connsiteY9129"/>
              </a:cxn>
              <a:cxn ang="0">
                <a:pos x="connsiteX9130" y="connsiteY9130"/>
              </a:cxn>
              <a:cxn ang="0">
                <a:pos x="connsiteX9131" y="connsiteY9131"/>
              </a:cxn>
              <a:cxn ang="0">
                <a:pos x="connsiteX9132" y="connsiteY9132"/>
              </a:cxn>
              <a:cxn ang="0">
                <a:pos x="connsiteX9133" y="connsiteY9133"/>
              </a:cxn>
              <a:cxn ang="0">
                <a:pos x="connsiteX9134" y="connsiteY9134"/>
              </a:cxn>
              <a:cxn ang="0">
                <a:pos x="connsiteX9135" y="connsiteY9135"/>
              </a:cxn>
              <a:cxn ang="0">
                <a:pos x="connsiteX9136" y="connsiteY9136"/>
              </a:cxn>
              <a:cxn ang="0">
                <a:pos x="connsiteX9137" y="connsiteY9137"/>
              </a:cxn>
              <a:cxn ang="0">
                <a:pos x="connsiteX9138" y="connsiteY9138"/>
              </a:cxn>
              <a:cxn ang="0">
                <a:pos x="connsiteX9139" y="connsiteY9139"/>
              </a:cxn>
              <a:cxn ang="0">
                <a:pos x="connsiteX9140" y="connsiteY9140"/>
              </a:cxn>
              <a:cxn ang="0">
                <a:pos x="connsiteX9141" y="connsiteY9141"/>
              </a:cxn>
              <a:cxn ang="0">
                <a:pos x="connsiteX9142" y="connsiteY9142"/>
              </a:cxn>
              <a:cxn ang="0">
                <a:pos x="connsiteX9143" y="connsiteY9143"/>
              </a:cxn>
              <a:cxn ang="0">
                <a:pos x="connsiteX9144" y="connsiteY9144"/>
              </a:cxn>
              <a:cxn ang="0">
                <a:pos x="connsiteX9145" y="connsiteY9145"/>
              </a:cxn>
              <a:cxn ang="0">
                <a:pos x="connsiteX9146" y="connsiteY9146"/>
              </a:cxn>
              <a:cxn ang="0">
                <a:pos x="connsiteX9147" y="connsiteY9147"/>
              </a:cxn>
              <a:cxn ang="0">
                <a:pos x="connsiteX9148" y="connsiteY9148"/>
              </a:cxn>
              <a:cxn ang="0">
                <a:pos x="connsiteX9149" y="connsiteY9149"/>
              </a:cxn>
              <a:cxn ang="0">
                <a:pos x="connsiteX9150" y="connsiteY9150"/>
              </a:cxn>
              <a:cxn ang="0">
                <a:pos x="connsiteX9151" y="connsiteY9151"/>
              </a:cxn>
              <a:cxn ang="0">
                <a:pos x="connsiteX9152" y="connsiteY9152"/>
              </a:cxn>
              <a:cxn ang="0">
                <a:pos x="connsiteX9153" y="connsiteY9153"/>
              </a:cxn>
              <a:cxn ang="0">
                <a:pos x="connsiteX9154" y="connsiteY9154"/>
              </a:cxn>
              <a:cxn ang="0">
                <a:pos x="connsiteX9155" y="connsiteY9155"/>
              </a:cxn>
              <a:cxn ang="0">
                <a:pos x="connsiteX9156" y="connsiteY9156"/>
              </a:cxn>
              <a:cxn ang="0">
                <a:pos x="connsiteX9157" y="connsiteY9157"/>
              </a:cxn>
              <a:cxn ang="0">
                <a:pos x="connsiteX9158" y="connsiteY9158"/>
              </a:cxn>
              <a:cxn ang="0">
                <a:pos x="connsiteX9159" y="connsiteY9159"/>
              </a:cxn>
              <a:cxn ang="0">
                <a:pos x="connsiteX9160" y="connsiteY9160"/>
              </a:cxn>
              <a:cxn ang="0">
                <a:pos x="connsiteX9161" y="connsiteY9161"/>
              </a:cxn>
              <a:cxn ang="0">
                <a:pos x="connsiteX9162" y="connsiteY9162"/>
              </a:cxn>
              <a:cxn ang="0">
                <a:pos x="connsiteX9163" y="connsiteY9163"/>
              </a:cxn>
              <a:cxn ang="0">
                <a:pos x="connsiteX9164" y="connsiteY9164"/>
              </a:cxn>
              <a:cxn ang="0">
                <a:pos x="connsiteX9165" y="connsiteY9165"/>
              </a:cxn>
              <a:cxn ang="0">
                <a:pos x="connsiteX9166" y="connsiteY9166"/>
              </a:cxn>
              <a:cxn ang="0">
                <a:pos x="connsiteX9167" y="connsiteY9167"/>
              </a:cxn>
              <a:cxn ang="0">
                <a:pos x="connsiteX9168" y="connsiteY9168"/>
              </a:cxn>
              <a:cxn ang="0">
                <a:pos x="connsiteX9169" y="connsiteY9169"/>
              </a:cxn>
              <a:cxn ang="0">
                <a:pos x="connsiteX9170" y="connsiteY9170"/>
              </a:cxn>
              <a:cxn ang="0">
                <a:pos x="connsiteX9171" y="connsiteY9171"/>
              </a:cxn>
              <a:cxn ang="0">
                <a:pos x="connsiteX9172" y="connsiteY9172"/>
              </a:cxn>
              <a:cxn ang="0">
                <a:pos x="connsiteX9173" y="connsiteY9173"/>
              </a:cxn>
              <a:cxn ang="0">
                <a:pos x="connsiteX9174" y="connsiteY9174"/>
              </a:cxn>
              <a:cxn ang="0">
                <a:pos x="connsiteX9175" y="connsiteY9175"/>
              </a:cxn>
              <a:cxn ang="0">
                <a:pos x="connsiteX9176" y="connsiteY9176"/>
              </a:cxn>
              <a:cxn ang="0">
                <a:pos x="connsiteX9177" y="connsiteY9177"/>
              </a:cxn>
              <a:cxn ang="0">
                <a:pos x="connsiteX9178" y="connsiteY9178"/>
              </a:cxn>
              <a:cxn ang="0">
                <a:pos x="connsiteX9179" y="connsiteY9179"/>
              </a:cxn>
              <a:cxn ang="0">
                <a:pos x="connsiteX9180" y="connsiteY9180"/>
              </a:cxn>
              <a:cxn ang="0">
                <a:pos x="connsiteX9181" y="connsiteY9181"/>
              </a:cxn>
              <a:cxn ang="0">
                <a:pos x="connsiteX9182" y="connsiteY9182"/>
              </a:cxn>
              <a:cxn ang="0">
                <a:pos x="connsiteX9183" y="connsiteY9183"/>
              </a:cxn>
              <a:cxn ang="0">
                <a:pos x="connsiteX9184" y="connsiteY9184"/>
              </a:cxn>
              <a:cxn ang="0">
                <a:pos x="connsiteX9185" y="connsiteY9185"/>
              </a:cxn>
              <a:cxn ang="0">
                <a:pos x="connsiteX9186" y="connsiteY9186"/>
              </a:cxn>
              <a:cxn ang="0">
                <a:pos x="connsiteX9187" y="connsiteY9187"/>
              </a:cxn>
              <a:cxn ang="0">
                <a:pos x="connsiteX9188" y="connsiteY9188"/>
              </a:cxn>
              <a:cxn ang="0">
                <a:pos x="connsiteX9189" y="connsiteY9189"/>
              </a:cxn>
              <a:cxn ang="0">
                <a:pos x="connsiteX9190" y="connsiteY9190"/>
              </a:cxn>
              <a:cxn ang="0">
                <a:pos x="connsiteX9191" y="connsiteY9191"/>
              </a:cxn>
              <a:cxn ang="0">
                <a:pos x="connsiteX9192" y="connsiteY9192"/>
              </a:cxn>
              <a:cxn ang="0">
                <a:pos x="connsiteX9193" y="connsiteY9193"/>
              </a:cxn>
              <a:cxn ang="0">
                <a:pos x="connsiteX9194" y="connsiteY9194"/>
              </a:cxn>
              <a:cxn ang="0">
                <a:pos x="connsiteX9195" y="connsiteY9195"/>
              </a:cxn>
              <a:cxn ang="0">
                <a:pos x="connsiteX9196" y="connsiteY9196"/>
              </a:cxn>
              <a:cxn ang="0">
                <a:pos x="connsiteX9197" y="connsiteY9197"/>
              </a:cxn>
              <a:cxn ang="0">
                <a:pos x="connsiteX9198" y="connsiteY9198"/>
              </a:cxn>
              <a:cxn ang="0">
                <a:pos x="connsiteX9199" y="connsiteY9199"/>
              </a:cxn>
              <a:cxn ang="0">
                <a:pos x="connsiteX9200" y="connsiteY9200"/>
              </a:cxn>
              <a:cxn ang="0">
                <a:pos x="connsiteX9201" y="connsiteY9201"/>
              </a:cxn>
              <a:cxn ang="0">
                <a:pos x="connsiteX9202" y="connsiteY9202"/>
              </a:cxn>
              <a:cxn ang="0">
                <a:pos x="connsiteX9203" y="connsiteY9203"/>
              </a:cxn>
              <a:cxn ang="0">
                <a:pos x="connsiteX9204" y="connsiteY9204"/>
              </a:cxn>
              <a:cxn ang="0">
                <a:pos x="connsiteX9205" y="connsiteY9205"/>
              </a:cxn>
              <a:cxn ang="0">
                <a:pos x="connsiteX9206" y="connsiteY9206"/>
              </a:cxn>
              <a:cxn ang="0">
                <a:pos x="connsiteX9207" y="connsiteY9207"/>
              </a:cxn>
              <a:cxn ang="0">
                <a:pos x="connsiteX9208" y="connsiteY9208"/>
              </a:cxn>
              <a:cxn ang="0">
                <a:pos x="connsiteX9209" y="connsiteY9209"/>
              </a:cxn>
              <a:cxn ang="0">
                <a:pos x="connsiteX9210" y="connsiteY9210"/>
              </a:cxn>
              <a:cxn ang="0">
                <a:pos x="connsiteX9211" y="connsiteY9211"/>
              </a:cxn>
              <a:cxn ang="0">
                <a:pos x="connsiteX9212" y="connsiteY9212"/>
              </a:cxn>
              <a:cxn ang="0">
                <a:pos x="connsiteX9213" y="connsiteY9213"/>
              </a:cxn>
              <a:cxn ang="0">
                <a:pos x="connsiteX9214" y="connsiteY9214"/>
              </a:cxn>
              <a:cxn ang="0">
                <a:pos x="connsiteX9215" y="connsiteY9215"/>
              </a:cxn>
              <a:cxn ang="0">
                <a:pos x="connsiteX9216" y="connsiteY9216"/>
              </a:cxn>
              <a:cxn ang="0">
                <a:pos x="connsiteX9217" y="connsiteY9217"/>
              </a:cxn>
              <a:cxn ang="0">
                <a:pos x="connsiteX9218" y="connsiteY9218"/>
              </a:cxn>
              <a:cxn ang="0">
                <a:pos x="connsiteX9219" y="connsiteY9219"/>
              </a:cxn>
              <a:cxn ang="0">
                <a:pos x="connsiteX9220" y="connsiteY9220"/>
              </a:cxn>
              <a:cxn ang="0">
                <a:pos x="connsiteX9221" y="connsiteY9221"/>
              </a:cxn>
              <a:cxn ang="0">
                <a:pos x="connsiteX9222" y="connsiteY9222"/>
              </a:cxn>
              <a:cxn ang="0">
                <a:pos x="connsiteX9223" y="connsiteY9223"/>
              </a:cxn>
              <a:cxn ang="0">
                <a:pos x="connsiteX9224" y="connsiteY9224"/>
              </a:cxn>
              <a:cxn ang="0">
                <a:pos x="connsiteX9225" y="connsiteY9225"/>
              </a:cxn>
              <a:cxn ang="0">
                <a:pos x="connsiteX9226" y="connsiteY9226"/>
              </a:cxn>
              <a:cxn ang="0">
                <a:pos x="connsiteX9227" y="connsiteY9227"/>
              </a:cxn>
              <a:cxn ang="0">
                <a:pos x="connsiteX9228" y="connsiteY9228"/>
              </a:cxn>
              <a:cxn ang="0">
                <a:pos x="connsiteX9229" y="connsiteY9229"/>
              </a:cxn>
              <a:cxn ang="0">
                <a:pos x="connsiteX9230" y="connsiteY9230"/>
              </a:cxn>
              <a:cxn ang="0">
                <a:pos x="connsiteX9231" y="connsiteY9231"/>
              </a:cxn>
              <a:cxn ang="0">
                <a:pos x="connsiteX9232" y="connsiteY9232"/>
              </a:cxn>
              <a:cxn ang="0">
                <a:pos x="connsiteX9233" y="connsiteY9233"/>
              </a:cxn>
              <a:cxn ang="0">
                <a:pos x="connsiteX9234" y="connsiteY9234"/>
              </a:cxn>
              <a:cxn ang="0">
                <a:pos x="connsiteX9235" y="connsiteY9235"/>
              </a:cxn>
              <a:cxn ang="0">
                <a:pos x="connsiteX9236" y="connsiteY9236"/>
              </a:cxn>
              <a:cxn ang="0">
                <a:pos x="connsiteX9237" y="connsiteY9237"/>
              </a:cxn>
              <a:cxn ang="0">
                <a:pos x="connsiteX9238" y="connsiteY9238"/>
              </a:cxn>
              <a:cxn ang="0">
                <a:pos x="connsiteX9239" y="connsiteY9239"/>
              </a:cxn>
              <a:cxn ang="0">
                <a:pos x="connsiteX9240" y="connsiteY9240"/>
              </a:cxn>
              <a:cxn ang="0">
                <a:pos x="connsiteX9241" y="connsiteY9241"/>
              </a:cxn>
              <a:cxn ang="0">
                <a:pos x="connsiteX9242" y="connsiteY9242"/>
              </a:cxn>
              <a:cxn ang="0">
                <a:pos x="connsiteX9243" y="connsiteY9243"/>
              </a:cxn>
              <a:cxn ang="0">
                <a:pos x="connsiteX9244" y="connsiteY9244"/>
              </a:cxn>
              <a:cxn ang="0">
                <a:pos x="connsiteX9245" y="connsiteY9245"/>
              </a:cxn>
              <a:cxn ang="0">
                <a:pos x="connsiteX9246" y="connsiteY9246"/>
              </a:cxn>
              <a:cxn ang="0">
                <a:pos x="connsiteX9247" y="connsiteY9247"/>
              </a:cxn>
              <a:cxn ang="0">
                <a:pos x="connsiteX9248" y="connsiteY9248"/>
              </a:cxn>
              <a:cxn ang="0">
                <a:pos x="connsiteX9249" y="connsiteY9249"/>
              </a:cxn>
              <a:cxn ang="0">
                <a:pos x="connsiteX9250" y="connsiteY9250"/>
              </a:cxn>
              <a:cxn ang="0">
                <a:pos x="connsiteX9251" y="connsiteY9251"/>
              </a:cxn>
              <a:cxn ang="0">
                <a:pos x="connsiteX9252" y="connsiteY9252"/>
              </a:cxn>
              <a:cxn ang="0">
                <a:pos x="connsiteX9253" y="connsiteY9253"/>
              </a:cxn>
              <a:cxn ang="0">
                <a:pos x="connsiteX9254" y="connsiteY9254"/>
              </a:cxn>
              <a:cxn ang="0">
                <a:pos x="connsiteX9255" y="connsiteY9255"/>
              </a:cxn>
              <a:cxn ang="0">
                <a:pos x="connsiteX9256" y="connsiteY9256"/>
              </a:cxn>
              <a:cxn ang="0">
                <a:pos x="connsiteX9257" y="connsiteY9257"/>
              </a:cxn>
              <a:cxn ang="0">
                <a:pos x="connsiteX9258" y="connsiteY9258"/>
              </a:cxn>
              <a:cxn ang="0">
                <a:pos x="connsiteX9259" y="connsiteY9259"/>
              </a:cxn>
              <a:cxn ang="0">
                <a:pos x="connsiteX9260" y="connsiteY9260"/>
              </a:cxn>
              <a:cxn ang="0">
                <a:pos x="connsiteX9261" y="connsiteY9261"/>
              </a:cxn>
              <a:cxn ang="0">
                <a:pos x="connsiteX9262" y="connsiteY9262"/>
              </a:cxn>
              <a:cxn ang="0">
                <a:pos x="connsiteX9263" y="connsiteY9263"/>
              </a:cxn>
              <a:cxn ang="0">
                <a:pos x="connsiteX9264" y="connsiteY9264"/>
              </a:cxn>
              <a:cxn ang="0">
                <a:pos x="connsiteX9265" y="connsiteY9265"/>
              </a:cxn>
              <a:cxn ang="0">
                <a:pos x="connsiteX9266" y="connsiteY9266"/>
              </a:cxn>
              <a:cxn ang="0">
                <a:pos x="connsiteX9267" y="connsiteY9267"/>
              </a:cxn>
              <a:cxn ang="0">
                <a:pos x="connsiteX9268" y="connsiteY9268"/>
              </a:cxn>
              <a:cxn ang="0">
                <a:pos x="connsiteX9269" y="connsiteY9269"/>
              </a:cxn>
              <a:cxn ang="0">
                <a:pos x="connsiteX9270" y="connsiteY9270"/>
              </a:cxn>
              <a:cxn ang="0">
                <a:pos x="connsiteX9271" y="connsiteY9271"/>
              </a:cxn>
              <a:cxn ang="0">
                <a:pos x="connsiteX9272" y="connsiteY9272"/>
              </a:cxn>
              <a:cxn ang="0">
                <a:pos x="connsiteX9273" y="connsiteY9273"/>
              </a:cxn>
              <a:cxn ang="0">
                <a:pos x="connsiteX9274" y="connsiteY9274"/>
              </a:cxn>
              <a:cxn ang="0">
                <a:pos x="connsiteX9275" y="connsiteY9275"/>
              </a:cxn>
              <a:cxn ang="0">
                <a:pos x="connsiteX9276" y="connsiteY9276"/>
              </a:cxn>
              <a:cxn ang="0">
                <a:pos x="connsiteX9277" y="connsiteY9277"/>
              </a:cxn>
              <a:cxn ang="0">
                <a:pos x="connsiteX9278" y="connsiteY9278"/>
              </a:cxn>
              <a:cxn ang="0">
                <a:pos x="connsiteX9279" y="connsiteY9279"/>
              </a:cxn>
              <a:cxn ang="0">
                <a:pos x="connsiteX9280" y="connsiteY9280"/>
              </a:cxn>
              <a:cxn ang="0">
                <a:pos x="connsiteX9281" y="connsiteY9281"/>
              </a:cxn>
              <a:cxn ang="0">
                <a:pos x="connsiteX9282" y="connsiteY9282"/>
              </a:cxn>
              <a:cxn ang="0">
                <a:pos x="connsiteX9283" y="connsiteY9283"/>
              </a:cxn>
              <a:cxn ang="0">
                <a:pos x="connsiteX9284" y="connsiteY9284"/>
              </a:cxn>
              <a:cxn ang="0">
                <a:pos x="connsiteX9285" y="connsiteY9285"/>
              </a:cxn>
              <a:cxn ang="0">
                <a:pos x="connsiteX9286" y="connsiteY9286"/>
              </a:cxn>
              <a:cxn ang="0">
                <a:pos x="connsiteX9287" y="connsiteY9287"/>
              </a:cxn>
              <a:cxn ang="0">
                <a:pos x="connsiteX9288" y="connsiteY9288"/>
              </a:cxn>
              <a:cxn ang="0">
                <a:pos x="connsiteX9289" y="connsiteY9289"/>
              </a:cxn>
              <a:cxn ang="0">
                <a:pos x="connsiteX9290" y="connsiteY9290"/>
              </a:cxn>
              <a:cxn ang="0">
                <a:pos x="connsiteX9291" y="connsiteY9291"/>
              </a:cxn>
              <a:cxn ang="0">
                <a:pos x="connsiteX9292" y="connsiteY9292"/>
              </a:cxn>
              <a:cxn ang="0">
                <a:pos x="connsiteX9293" y="connsiteY9293"/>
              </a:cxn>
              <a:cxn ang="0">
                <a:pos x="connsiteX9294" y="connsiteY9294"/>
              </a:cxn>
              <a:cxn ang="0">
                <a:pos x="connsiteX9295" y="connsiteY9295"/>
              </a:cxn>
              <a:cxn ang="0">
                <a:pos x="connsiteX9296" y="connsiteY9296"/>
              </a:cxn>
              <a:cxn ang="0">
                <a:pos x="connsiteX9297" y="connsiteY9297"/>
              </a:cxn>
              <a:cxn ang="0">
                <a:pos x="connsiteX9298" y="connsiteY9298"/>
              </a:cxn>
              <a:cxn ang="0">
                <a:pos x="connsiteX9299" y="connsiteY9299"/>
              </a:cxn>
              <a:cxn ang="0">
                <a:pos x="connsiteX9300" y="connsiteY9300"/>
              </a:cxn>
              <a:cxn ang="0">
                <a:pos x="connsiteX9301" y="connsiteY9301"/>
              </a:cxn>
              <a:cxn ang="0">
                <a:pos x="connsiteX9302" y="connsiteY9302"/>
              </a:cxn>
              <a:cxn ang="0">
                <a:pos x="connsiteX9303" y="connsiteY9303"/>
              </a:cxn>
              <a:cxn ang="0">
                <a:pos x="connsiteX9304" y="connsiteY9304"/>
              </a:cxn>
              <a:cxn ang="0">
                <a:pos x="connsiteX9305" y="connsiteY9305"/>
              </a:cxn>
              <a:cxn ang="0">
                <a:pos x="connsiteX9306" y="connsiteY9306"/>
              </a:cxn>
              <a:cxn ang="0">
                <a:pos x="connsiteX9307" y="connsiteY9307"/>
              </a:cxn>
              <a:cxn ang="0">
                <a:pos x="connsiteX9308" y="connsiteY9308"/>
              </a:cxn>
              <a:cxn ang="0">
                <a:pos x="connsiteX9309" y="connsiteY9309"/>
              </a:cxn>
              <a:cxn ang="0">
                <a:pos x="connsiteX9310" y="connsiteY9310"/>
              </a:cxn>
              <a:cxn ang="0">
                <a:pos x="connsiteX9311" y="connsiteY9311"/>
              </a:cxn>
              <a:cxn ang="0">
                <a:pos x="connsiteX9312" y="connsiteY9312"/>
              </a:cxn>
              <a:cxn ang="0">
                <a:pos x="connsiteX9313" y="connsiteY9313"/>
              </a:cxn>
              <a:cxn ang="0">
                <a:pos x="connsiteX9314" y="connsiteY9314"/>
              </a:cxn>
              <a:cxn ang="0">
                <a:pos x="connsiteX9315" y="connsiteY9315"/>
              </a:cxn>
              <a:cxn ang="0">
                <a:pos x="connsiteX9316" y="connsiteY9316"/>
              </a:cxn>
              <a:cxn ang="0">
                <a:pos x="connsiteX9317" y="connsiteY9317"/>
              </a:cxn>
              <a:cxn ang="0">
                <a:pos x="connsiteX9318" y="connsiteY9318"/>
              </a:cxn>
              <a:cxn ang="0">
                <a:pos x="connsiteX9319" y="connsiteY9319"/>
              </a:cxn>
              <a:cxn ang="0">
                <a:pos x="connsiteX9320" y="connsiteY9320"/>
              </a:cxn>
              <a:cxn ang="0">
                <a:pos x="connsiteX9321" y="connsiteY9321"/>
              </a:cxn>
              <a:cxn ang="0">
                <a:pos x="connsiteX9322" y="connsiteY9322"/>
              </a:cxn>
              <a:cxn ang="0">
                <a:pos x="connsiteX9323" y="connsiteY9323"/>
              </a:cxn>
              <a:cxn ang="0">
                <a:pos x="connsiteX9324" y="connsiteY9324"/>
              </a:cxn>
              <a:cxn ang="0">
                <a:pos x="connsiteX9325" y="connsiteY9325"/>
              </a:cxn>
              <a:cxn ang="0">
                <a:pos x="connsiteX9326" y="connsiteY9326"/>
              </a:cxn>
              <a:cxn ang="0">
                <a:pos x="connsiteX9327" y="connsiteY9327"/>
              </a:cxn>
              <a:cxn ang="0">
                <a:pos x="connsiteX9328" y="connsiteY9328"/>
              </a:cxn>
              <a:cxn ang="0">
                <a:pos x="connsiteX9329" y="connsiteY9329"/>
              </a:cxn>
              <a:cxn ang="0">
                <a:pos x="connsiteX9330" y="connsiteY9330"/>
              </a:cxn>
              <a:cxn ang="0">
                <a:pos x="connsiteX9331" y="connsiteY9331"/>
              </a:cxn>
              <a:cxn ang="0">
                <a:pos x="connsiteX9332" y="connsiteY9332"/>
              </a:cxn>
              <a:cxn ang="0">
                <a:pos x="connsiteX9333" y="connsiteY9333"/>
              </a:cxn>
              <a:cxn ang="0">
                <a:pos x="connsiteX9334" y="connsiteY9334"/>
              </a:cxn>
              <a:cxn ang="0">
                <a:pos x="connsiteX9335" y="connsiteY9335"/>
              </a:cxn>
              <a:cxn ang="0">
                <a:pos x="connsiteX9336" y="connsiteY9336"/>
              </a:cxn>
              <a:cxn ang="0">
                <a:pos x="connsiteX9337" y="connsiteY9337"/>
              </a:cxn>
              <a:cxn ang="0">
                <a:pos x="connsiteX9338" y="connsiteY9338"/>
              </a:cxn>
              <a:cxn ang="0">
                <a:pos x="connsiteX9339" y="connsiteY9339"/>
              </a:cxn>
            </a:cxnLst>
            <a:rect l="l" t="t" r="r" b="b"/>
            <a:pathLst>
              <a:path w="3121079" h="3960315">
                <a:moveTo>
                  <a:pt x="2076581" y="3844515"/>
                </a:moveTo>
                <a:cubicBezTo>
                  <a:pt x="2075396" y="3844526"/>
                  <a:pt x="2074847" y="3845404"/>
                  <a:pt x="2076072" y="3847912"/>
                </a:cubicBezTo>
                <a:cubicBezTo>
                  <a:pt x="2078263" y="3849105"/>
                  <a:pt x="2079874" y="3848583"/>
                  <a:pt x="2080912" y="3846325"/>
                </a:cubicBezTo>
                <a:cubicBezTo>
                  <a:pt x="2079589" y="3845361"/>
                  <a:pt x="2077767" y="3844504"/>
                  <a:pt x="2076581" y="3844515"/>
                </a:cubicBezTo>
                <a:close/>
                <a:moveTo>
                  <a:pt x="2242838" y="3767451"/>
                </a:moveTo>
                <a:cubicBezTo>
                  <a:pt x="2242677" y="3770163"/>
                  <a:pt x="2246654" y="3772023"/>
                  <a:pt x="2245596" y="3767714"/>
                </a:cubicBezTo>
                <a:cubicBezTo>
                  <a:pt x="2245528" y="3766007"/>
                  <a:pt x="2243067" y="3765055"/>
                  <a:pt x="2242838" y="3767451"/>
                </a:cubicBezTo>
                <a:close/>
                <a:moveTo>
                  <a:pt x="2222118" y="3719324"/>
                </a:moveTo>
                <a:cubicBezTo>
                  <a:pt x="2221467" y="3722039"/>
                  <a:pt x="2218570" y="3722192"/>
                  <a:pt x="2217535" y="3724469"/>
                </a:cubicBezTo>
                <a:cubicBezTo>
                  <a:pt x="2223118" y="3728571"/>
                  <a:pt x="2230262" y="3714314"/>
                  <a:pt x="2222118" y="3719324"/>
                </a:cubicBezTo>
                <a:close/>
                <a:moveTo>
                  <a:pt x="2077731" y="3700489"/>
                </a:moveTo>
                <a:cubicBezTo>
                  <a:pt x="2080489" y="3700659"/>
                  <a:pt x="2083564" y="3705742"/>
                  <a:pt x="2085387" y="3714322"/>
                </a:cubicBezTo>
                <a:cubicBezTo>
                  <a:pt x="2088098" y="3730783"/>
                  <a:pt x="2103148" y="3760722"/>
                  <a:pt x="2109368" y="3780313"/>
                </a:cubicBezTo>
                <a:cubicBezTo>
                  <a:pt x="2109685" y="3800693"/>
                  <a:pt x="2123100" y="3812888"/>
                  <a:pt x="2127664" y="3833190"/>
                </a:cubicBezTo>
                <a:cubicBezTo>
                  <a:pt x="2137281" y="3855689"/>
                  <a:pt x="2144955" y="3885741"/>
                  <a:pt x="2153942" y="3910566"/>
                </a:cubicBezTo>
                <a:lnTo>
                  <a:pt x="2153945" y="3910565"/>
                </a:lnTo>
                <a:lnTo>
                  <a:pt x="2153943" y="3910566"/>
                </a:lnTo>
                <a:cubicBezTo>
                  <a:pt x="2150567" y="3917330"/>
                  <a:pt x="2160345" y="3922177"/>
                  <a:pt x="2160480" y="3930355"/>
                </a:cubicBezTo>
                <a:cubicBezTo>
                  <a:pt x="2157665" y="3934879"/>
                  <a:pt x="2160706" y="3940480"/>
                  <a:pt x="2164415" y="3942941"/>
                </a:cubicBezTo>
                <a:cubicBezTo>
                  <a:pt x="2161262" y="3944111"/>
                  <a:pt x="2154275" y="3960725"/>
                  <a:pt x="2149737" y="3954324"/>
                </a:cubicBezTo>
                <a:cubicBezTo>
                  <a:pt x="2152095" y="3954192"/>
                  <a:pt x="2152262" y="3950867"/>
                  <a:pt x="2148911" y="3951887"/>
                </a:cubicBezTo>
                <a:cubicBezTo>
                  <a:pt x="2148133" y="3950364"/>
                  <a:pt x="2150106" y="3951262"/>
                  <a:pt x="2148500" y="3950696"/>
                </a:cubicBezTo>
                <a:cubicBezTo>
                  <a:pt x="2147748" y="3950421"/>
                  <a:pt x="2146867" y="3949988"/>
                  <a:pt x="2146202" y="3950175"/>
                </a:cubicBezTo>
                <a:cubicBezTo>
                  <a:pt x="2142373" y="3951821"/>
                  <a:pt x="2142085" y="3946255"/>
                  <a:pt x="2138885" y="3945709"/>
                </a:cubicBezTo>
                <a:cubicBezTo>
                  <a:pt x="2136503" y="3933863"/>
                  <a:pt x="2124947" y="3920515"/>
                  <a:pt x="2135660" y="3913995"/>
                </a:cubicBezTo>
                <a:cubicBezTo>
                  <a:pt x="2124765" y="3915975"/>
                  <a:pt x="2105778" y="3853957"/>
                  <a:pt x="2105037" y="3838147"/>
                </a:cubicBezTo>
                <a:cubicBezTo>
                  <a:pt x="2092085" y="3824473"/>
                  <a:pt x="2097268" y="3794698"/>
                  <a:pt x="2082323" y="3778211"/>
                </a:cubicBezTo>
                <a:cubicBezTo>
                  <a:pt x="2087249" y="3768489"/>
                  <a:pt x="2079387" y="3756845"/>
                  <a:pt x="2076343" y="3745032"/>
                </a:cubicBezTo>
                <a:cubicBezTo>
                  <a:pt x="2079606" y="3737568"/>
                  <a:pt x="2068878" y="3723874"/>
                  <a:pt x="2071967" y="3716136"/>
                </a:cubicBezTo>
                <a:cubicBezTo>
                  <a:pt x="2072528" y="3705062"/>
                  <a:pt x="2074972" y="3700318"/>
                  <a:pt x="2077731" y="3700489"/>
                </a:cubicBezTo>
                <a:close/>
                <a:moveTo>
                  <a:pt x="2137039" y="3534856"/>
                </a:moveTo>
                <a:cubicBezTo>
                  <a:pt x="2136316" y="3534262"/>
                  <a:pt x="2135231" y="3534057"/>
                  <a:pt x="2135137" y="3535524"/>
                </a:cubicBezTo>
                <a:cubicBezTo>
                  <a:pt x="2135767" y="3536304"/>
                  <a:pt x="2135914" y="3536436"/>
                  <a:pt x="2136763" y="3536520"/>
                </a:cubicBezTo>
                <a:cubicBezTo>
                  <a:pt x="2138121" y="3536431"/>
                  <a:pt x="2137761" y="3535449"/>
                  <a:pt x="2137039" y="3534856"/>
                </a:cubicBezTo>
                <a:close/>
                <a:moveTo>
                  <a:pt x="1871199" y="3446369"/>
                </a:moveTo>
                <a:cubicBezTo>
                  <a:pt x="1871039" y="3446852"/>
                  <a:pt x="1871127" y="3447237"/>
                  <a:pt x="1871012" y="3447701"/>
                </a:cubicBezTo>
                <a:lnTo>
                  <a:pt x="1870651" y="3447159"/>
                </a:lnTo>
                <a:lnTo>
                  <a:pt x="1870653" y="3447157"/>
                </a:lnTo>
                <a:lnTo>
                  <a:pt x="1870685" y="3447109"/>
                </a:lnTo>
                <a:close/>
                <a:moveTo>
                  <a:pt x="2102287" y="3418005"/>
                </a:moveTo>
                <a:cubicBezTo>
                  <a:pt x="2099694" y="3419058"/>
                  <a:pt x="2097786" y="3420731"/>
                  <a:pt x="2100506" y="3421620"/>
                </a:cubicBezTo>
                <a:cubicBezTo>
                  <a:pt x="2102865" y="3420345"/>
                  <a:pt x="2106956" y="3420577"/>
                  <a:pt x="2108181" y="3418111"/>
                </a:cubicBezTo>
                <a:cubicBezTo>
                  <a:pt x="2108159" y="3416519"/>
                  <a:pt x="2104880" y="3416952"/>
                  <a:pt x="2102287" y="3418005"/>
                </a:cubicBezTo>
                <a:close/>
                <a:moveTo>
                  <a:pt x="2092836" y="3392013"/>
                </a:moveTo>
                <a:cubicBezTo>
                  <a:pt x="2092248" y="3392738"/>
                  <a:pt x="2092049" y="3393831"/>
                  <a:pt x="2093510" y="3393930"/>
                </a:cubicBezTo>
                <a:cubicBezTo>
                  <a:pt x="2094295" y="3393277"/>
                  <a:pt x="2094410" y="3393136"/>
                  <a:pt x="2094497" y="3392302"/>
                </a:cubicBezTo>
                <a:cubicBezTo>
                  <a:pt x="2094400" y="3390930"/>
                  <a:pt x="2093423" y="3391287"/>
                  <a:pt x="2092836" y="3392013"/>
                </a:cubicBezTo>
                <a:close/>
                <a:moveTo>
                  <a:pt x="2085831" y="3334572"/>
                </a:moveTo>
                <a:cubicBezTo>
                  <a:pt x="2085933" y="3336895"/>
                  <a:pt x="2091065" y="3336545"/>
                  <a:pt x="2088330" y="3339074"/>
                </a:cubicBezTo>
                <a:cubicBezTo>
                  <a:pt x="2084856" y="3342371"/>
                  <a:pt x="2081815" y="3335873"/>
                  <a:pt x="2085831" y="3334572"/>
                </a:cubicBezTo>
                <a:close/>
                <a:moveTo>
                  <a:pt x="1843040" y="3240998"/>
                </a:moveTo>
                <a:cubicBezTo>
                  <a:pt x="1845877" y="3241593"/>
                  <a:pt x="1848810" y="3244760"/>
                  <a:pt x="1850027" y="3249681"/>
                </a:cubicBezTo>
                <a:cubicBezTo>
                  <a:pt x="1845909" y="3256282"/>
                  <a:pt x="1859204" y="3257128"/>
                  <a:pt x="1859646" y="3263547"/>
                </a:cubicBezTo>
                <a:cubicBezTo>
                  <a:pt x="1855286" y="3269710"/>
                  <a:pt x="1863912" y="3268266"/>
                  <a:pt x="1860797" y="3273726"/>
                </a:cubicBezTo>
                <a:cubicBezTo>
                  <a:pt x="1867834" y="3276682"/>
                  <a:pt x="1865168" y="3281700"/>
                  <a:pt x="1868530" y="3285916"/>
                </a:cubicBezTo>
                <a:cubicBezTo>
                  <a:pt x="1871996" y="3287311"/>
                  <a:pt x="1870657" y="3291841"/>
                  <a:pt x="1874844" y="3293199"/>
                </a:cubicBezTo>
                <a:cubicBezTo>
                  <a:pt x="1875425" y="3294646"/>
                  <a:pt x="1873144" y="3295776"/>
                  <a:pt x="1873980" y="3297390"/>
                </a:cubicBezTo>
                <a:cubicBezTo>
                  <a:pt x="1875670" y="3305698"/>
                  <a:pt x="1884858" y="3315884"/>
                  <a:pt x="1889070" y="3325978"/>
                </a:cubicBezTo>
                <a:cubicBezTo>
                  <a:pt x="1894144" y="3344860"/>
                  <a:pt x="1905908" y="3367750"/>
                  <a:pt x="1917519" y="3387059"/>
                </a:cubicBezTo>
                <a:cubicBezTo>
                  <a:pt x="1930853" y="3405327"/>
                  <a:pt x="1911796" y="3392217"/>
                  <a:pt x="1924351" y="3406561"/>
                </a:cubicBezTo>
                <a:cubicBezTo>
                  <a:pt x="1932225" y="3408806"/>
                  <a:pt x="1923081" y="3415525"/>
                  <a:pt x="1930387" y="3417708"/>
                </a:cubicBezTo>
                <a:cubicBezTo>
                  <a:pt x="1937382" y="3431028"/>
                  <a:pt x="1935074" y="3447071"/>
                  <a:pt x="1944061" y="3457147"/>
                </a:cubicBezTo>
                <a:cubicBezTo>
                  <a:pt x="1946225" y="3469689"/>
                  <a:pt x="1959090" y="3485739"/>
                  <a:pt x="1951942" y="3495119"/>
                </a:cubicBezTo>
                <a:cubicBezTo>
                  <a:pt x="1959062" y="3498118"/>
                  <a:pt x="1946909" y="3498537"/>
                  <a:pt x="1958983" y="3501313"/>
                </a:cubicBezTo>
                <a:cubicBezTo>
                  <a:pt x="1963552" y="3516049"/>
                  <a:pt x="1982102" y="3527530"/>
                  <a:pt x="1979388" y="3544630"/>
                </a:cubicBezTo>
                <a:cubicBezTo>
                  <a:pt x="1991253" y="3550100"/>
                  <a:pt x="1989857" y="3561799"/>
                  <a:pt x="1994035" y="3572707"/>
                </a:cubicBezTo>
                <a:cubicBezTo>
                  <a:pt x="2005379" y="3576572"/>
                  <a:pt x="1988844" y="3587011"/>
                  <a:pt x="2001185" y="3586347"/>
                </a:cubicBezTo>
                <a:cubicBezTo>
                  <a:pt x="2008306" y="3600399"/>
                  <a:pt x="2019642" y="3612862"/>
                  <a:pt x="2024913" y="3632409"/>
                </a:cubicBezTo>
                <a:cubicBezTo>
                  <a:pt x="2029374" y="3633963"/>
                  <a:pt x="2026710" y="3637683"/>
                  <a:pt x="2026431" y="3641452"/>
                </a:cubicBezTo>
                <a:cubicBezTo>
                  <a:pt x="2025166" y="3641742"/>
                  <a:pt x="2022242" y="3642917"/>
                  <a:pt x="2024060" y="3644199"/>
                </a:cubicBezTo>
                <a:cubicBezTo>
                  <a:pt x="2032728" y="3645006"/>
                  <a:pt x="2034045" y="3649917"/>
                  <a:pt x="2036289" y="3658330"/>
                </a:cubicBezTo>
                <a:cubicBezTo>
                  <a:pt x="2041492" y="3660962"/>
                  <a:pt x="2044376" y="3670533"/>
                  <a:pt x="2042224" y="3675538"/>
                </a:cubicBezTo>
                <a:lnTo>
                  <a:pt x="2042220" y="3675539"/>
                </a:lnTo>
                <a:lnTo>
                  <a:pt x="2042215" y="3675541"/>
                </a:lnTo>
                <a:cubicBezTo>
                  <a:pt x="2050518" y="3678646"/>
                  <a:pt x="2043440" y="3689064"/>
                  <a:pt x="2050145" y="3691656"/>
                </a:cubicBezTo>
                <a:cubicBezTo>
                  <a:pt x="2053687" y="3697936"/>
                  <a:pt x="2051631" y="3703761"/>
                  <a:pt x="2053729" y="3709487"/>
                </a:cubicBezTo>
                <a:cubicBezTo>
                  <a:pt x="2056437" y="3710971"/>
                  <a:pt x="2057414" y="3712872"/>
                  <a:pt x="2056644" y="3715158"/>
                </a:cubicBezTo>
                <a:cubicBezTo>
                  <a:pt x="2043859" y="3718551"/>
                  <a:pt x="2058021" y="3721341"/>
                  <a:pt x="2059252" y="3726362"/>
                </a:cubicBezTo>
                <a:cubicBezTo>
                  <a:pt x="2058176" y="3731647"/>
                  <a:pt x="2057434" y="3741430"/>
                  <a:pt x="2062354" y="3744117"/>
                </a:cubicBezTo>
                <a:cubicBezTo>
                  <a:pt x="2061996" y="3745097"/>
                  <a:pt x="2061618" y="3746123"/>
                  <a:pt x="2061062" y="3747638"/>
                </a:cubicBezTo>
                <a:cubicBezTo>
                  <a:pt x="2062248" y="3754125"/>
                  <a:pt x="2069207" y="3761286"/>
                  <a:pt x="2061969" y="3766013"/>
                </a:cubicBezTo>
                <a:cubicBezTo>
                  <a:pt x="2069005" y="3768245"/>
                  <a:pt x="2065475" y="3779492"/>
                  <a:pt x="2072553" y="3781632"/>
                </a:cubicBezTo>
                <a:cubicBezTo>
                  <a:pt x="2074949" y="3786822"/>
                  <a:pt x="2069322" y="3784738"/>
                  <a:pt x="2069529" y="3788410"/>
                </a:cubicBezTo>
                <a:cubicBezTo>
                  <a:pt x="2071893" y="3794908"/>
                  <a:pt x="2075474" y="3801135"/>
                  <a:pt x="2080482" y="3805770"/>
                </a:cubicBezTo>
                <a:cubicBezTo>
                  <a:pt x="2075140" y="3815236"/>
                  <a:pt x="2084516" y="3820051"/>
                  <a:pt x="2083021" y="3828512"/>
                </a:cubicBezTo>
                <a:cubicBezTo>
                  <a:pt x="2087734" y="3835187"/>
                  <a:pt x="2083685" y="3845458"/>
                  <a:pt x="2089637" y="3848613"/>
                </a:cubicBezTo>
                <a:cubicBezTo>
                  <a:pt x="2087651" y="3854677"/>
                  <a:pt x="2091169" y="3857289"/>
                  <a:pt x="2084950" y="3862204"/>
                </a:cubicBezTo>
                <a:cubicBezTo>
                  <a:pt x="2078250" y="3859057"/>
                  <a:pt x="2082188" y="3866974"/>
                  <a:pt x="2086668" y="3867319"/>
                </a:cubicBezTo>
                <a:cubicBezTo>
                  <a:pt x="2088083" y="3864111"/>
                  <a:pt x="2089971" y="3863556"/>
                  <a:pt x="2090689" y="3867217"/>
                </a:cubicBezTo>
                <a:cubicBezTo>
                  <a:pt x="2085109" y="3870488"/>
                  <a:pt x="2085025" y="3873437"/>
                  <a:pt x="2082720" y="3879494"/>
                </a:cubicBezTo>
                <a:cubicBezTo>
                  <a:pt x="2079069" y="3878134"/>
                  <a:pt x="2075281" y="3875838"/>
                  <a:pt x="2078501" y="3871670"/>
                </a:cubicBezTo>
                <a:cubicBezTo>
                  <a:pt x="2074707" y="3869967"/>
                  <a:pt x="2074254" y="3866335"/>
                  <a:pt x="2072991" y="3862584"/>
                </a:cubicBezTo>
                <a:cubicBezTo>
                  <a:pt x="2074899" y="3859944"/>
                  <a:pt x="2082005" y="3854926"/>
                  <a:pt x="2076131" y="3852024"/>
                </a:cubicBezTo>
                <a:cubicBezTo>
                  <a:pt x="2068022" y="3856143"/>
                  <a:pt x="2060700" y="3848249"/>
                  <a:pt x="2065453" y="3840598"/>
                </a:cubicBezTo>
                <a:cubicBezTo>
                  <a:pt x="2063050" y="3839012"/>
                  <a:pt x="2057478" y="3838259"/>
                  <a:pt x="2060465" y="3834583"/>
                </a:cubicBezTo>
                <a:cubicBezTo>
                  <a:pt x="2054610" y="3820812"/>
                  <a:pt x="2054165" y="3809306"/>
                  <a:pt x="2049913" y="3798504"/>
                </a:cubicBezTo>
                <a:cubicBezTo>
                  <a:pt x="2045297" y="3796326"/>
                  <a:pt x="2050190" y="3793230"/>
                  <a:pt x="2048375" y="3789773"/>
                </a:cubicBezTo>
                <a:cubicBezTo>
                  <a:pt x="2040716" y="3787844"/>
                  <a:pt x="2049275" y="3777927"/>
                  <a:pt x="2041092" y="3775747"/>
                </a:cubicBezTo>
                <a:cubicBezTo>
                  <a:pt x="2038895" y="3770651"/>
                  <a:pt x="2040178" y="3767228"/>
                  <a:pt x="2041511" y="3761975"/>
                </a:cubicBezTo>
                <a:cubicBezTo>
                  <a:pt x="2039504" y="3756918"/>
                  <a:pt x="2036811" y="3751064"/>
                  <a:pt x="2042174" y="3746163"/>
                </a:cubicBezTo>
                <a:cubicBezTo>
                  <a:pt x="2032108" y="3743737"/>
                  <a:pt x="2030384" y="3731172"/>
                  <a:pt x="2037289" y="3725987"/>
                </a:cubicBezTo>
                <a:cubicBezTo>
                  <a:pt x="2021656" y="3709828"/>
                  <a:pt x="2025466" y="3676937"/>
                  <a:pt x="2009706" y="3658999"/>
                </a:cubicBezTo>
                <a:cubicBezTo>
                  <a:pt x="2016432" y="3642982"/>
                  <a:pt x="1991401" y="3632252"/>
                  <a:pt x="1994582" y="3616150"/>
                </a:cubicBezTo>
                <a:cubicBezTo>
                  <a:pt x="1990187" y="3611502"/>
                  <a:pt x="1985561" y="3607308"/>
                  <a:pt x="1987436" y="3601726"/>
                </a:cubicBezTo>
                <a:cubicBezTo>
                  <a:pt x="1987315" y="3597792"/>
                  <a:pt x="1981626" y="3598800"/>
                  <a:pt x="1984975" y="3594695"/>
                </a:cubicBezTo>
                <a:cubicBezTo>
                  <a:pt x="1980651" y="3591753"/>
                  <a:pt x="1982887" y="3583553"/>
                  <a:pt x="1978404" y="3581036"/>
                </a:cubicBezTo>
                <a:cubicBezTo>
                  <a:pt x="1978287" y="3577880"/>
                  <a:pt x="1980539" y="3574952"/>
                  <a:pt x="1975419" y="3573486"/>
                </a:cubicBezTo>
                <a:cubicBezTo>
                  <a:pt x="1971260" y="3558493"/>
                  <a:pt x="1970205" y="3542482"/>
                  <a:pt x="1959030" y="3532700"/>
                </a:cubicBezTo>
                <a:cubicBezTo>
                  <a:pt x="1955872" y="3510775"/>
                  <a:pt x="1927448" y="3488102"/>
                  <a:pt x="1936648" y="3467297"/>
                </a:cubicBezTo>
                <a:cubicBezTo>
                  <a:pt x="1933228" y="3465848"/>
                  <a:pt x="1930087" y="3469432"/>
                  <a:pt x="1926149" y="3466148"/>
                </a:cubicBezTo>
                <a:cubicBezTo>
                  <a:pt x="1925043" y="3461268"/>
                  <a:pt x="1919310" y="3457967"/>
                  <a:pt x="1921202" y="3453713"/>
                </a:cubicBezTo>
                <a:cubicBezTo>
                  <a:pt x="1906344" y="3437249"/>
                  <a:pt x="1898901" y="3407050"/>
                  <a:pt x="1892691" y="3391533"/>
                </a:cubicBezTo>
                <a:cubicBezTo>
                  <a:pt x="1887240" y="3392789"/>
                  <a:pt x="1888314" y="3384667"/>
                  <a:pt x="1886300" y="3381746"/>
                </a:cubicBezTo>
                <a:cubicBezTo>
                  <a:pt x="1878286" y="3370849"/>
                  <a:pt x="1872635" y="3357664"/>
                  <a:pt x="1867462" y="3341928"/>
                </a:cubicBezTo>
                <a:cubicBezTo>
                  <a:pt x="1871782" y="3332941"/>
                  <a:pt x="1854417" y="3325928"/>
                  <a:pt x="1859459" y="3317037"/>
                </a:cubicBezTo>
                <a:cubicBezTo>
                  <a:pt x="1844338" y="3311997"/>
                  <a:pt x="1848541" y="3288363"/>
                  <a:pt x="1838357" y="3278476"/>
                </a:cubicBezTo>
                <a:cubicBezTo>
                  <a:pt x="1838552" y="3276798"/>
                  <a:pt x="1840192" y="3274778"/>
                  <a:pt x="1841170" y="3272371"/>
                </a:cubicBezTo>
                <a:cubicBezTo>
                  <a:pt x="1835846" y="3267881"/>
                  <a:pt x="1828493" y="3260533"/>
                  <a:pt x="1834396" y="3253399"/>
                </a:cubicBezTo>
                <a:cubicBezTo>
                  <a:pt x="1834139" y="3251938"/>
                  <a:pt x="1832643" y="3252090"/>
                  <a:pt x="1831795" y="3251358"/>
                </a:cubicBezTo>
                <a:cubicBezTo>
                  <a:pt x="1832259" y="3248773"/>
                  <a:pt x="1833702" y="3245193"/>
                  <a:pt x="1836627" y="3247753"/>
                </a:cubicBezTo>
                <a:cubicBezTo>
                  <a:pt x="1837462" y="3242383"/>
                  <a:pt x="1840203" y="3240404"/>
                  <a:pt x="1843040" y="3240998"/>
                </a:cubicBezTo>
                <a:close/>
                <a:moveTo>
                  <a:pt x="1974255" y="3239594"/>
                </a:moveTo>
                <a:cubicBezTo>
                  <a:pt x="1968692" y="3240649"/>
                  <a:pt x="1972859" y="3243271"/>
                  <a:pt x="1975831" y="3244631"/>
                </a:cubicBezTo>
                <a:cubicBezTo>
                  <a:pt x="1977085" y="3242173"/>
                  <a:pt x="1976551" y="3240574"/>
                  <a:pt x="1974255" y="3239594"/>
                </a:cubicBezTo>
                <a:close/>
                <a:moveTo>
                  <a:pt x="1779367" y="3164361"/>
                </a:moveTo>
                <a:cubicBezTo>
                  <a:pt x="1777987" y="3167460"/>
                  <a:pt x="1775559" y="3170230"/>
                  <a:pt x="1779235" y="3172989"/>
                </a:cubicBezTo>
                <a:cubicBezTo>
                  <a:pt x="1780610" y="3169873"/>
                  <a:pt x="1783045" y="3167120"/>
                  <a:pt x="1779367" y="3164361"/>
                </a:cubicBezTo>
                <a:close/>
                <a:moveTo>
                  <a:pt x="1954819" y="3137825"/>
                </a:moveTo>
                <a:cubicBezTo>
                  <a:pt x="1953017" y="3138136"/>
                  <a:pt x="1950832" y="3139204"/>
                  <a:pt x="1950618" y="3140213"/>
                </a:cubicBezTo>
                <a:cubicBezTo>
                  <a:pt x="1950998" y="3142997"/>
                  <a:pt x="1954976" y="3140263"/>
                  <a:pt x="1956724" y="3139973"/>
                </a:cubicBezTo>
                <a:cubicBezTo>
                  <a:pt x="1958040" y="3137957"/>
                  <a:pt x="1956621" y="3137513"/>
                  <a:pt x="1954819" y="3137825"/>
                </a:cubicBezTo>
                <a:close/>
                <a:moveTo>
                  <a:pt x="1842433" y="3109337"/>
                </a:moveTo>
                <a:lnTo>
                  <a:pt x="1842431" y="3109338"/>
                </a:lnTo>
                <a:cubicBezTo>
                  <a:pt x="1839341" y="3114465"/>
                  <a:pt x="1835346" y="3112803"/>
                  <a:pt x="1844352" y="3114257"/>
                </a:cubicBezTo>
                <a:cubicBezTo>
                  <a:pt x="1841787" y="3119196"/>
                  <a:pt x="1850162" y="3120480"/>
                  <a:pt x="1843853" y="3127661"/>
                </a:cubicBezTo>
                <a:cubicBezTo>
                  <a:pt x="1847634" y="3133275"/>
                  <a:pt x="1855405" y="3144308"/>
                  <a:pt x="1842498" y="3143385"/>
                </a:cubicBezTo>
                <a:cubicBezTo>
                  <a:pt x="1839966" y="3148215"/>
                  <a:pt x="1849386" y="3145732"/>
                  <a:pt x="1850455" y="3148264"/>
                </a:cubicBezTo>
                <a:cubicBezTo>
                  <a:pt x="1851952" y="3160345"/>
                  <a:pt x="1866010" y="3166835"/>
                  <a:pt x="1856124" y="3176534"/>
                </a:cubicBezTo>
                <a:cubicBezTo>
                  <a:pt x="1835399" y="3175804"/>
                  <a:pt x="1847022" y="3157338"/>
                  <a:pt x="1834222" y="3147244"/>
                </a:cubicBezTo>
                <a:cubicBezTo>
                  <a:pt x="1841250" y="3137589"/>
                  <a:pt x="1813176" y="3101171"/>
                  <a:pt x="1842433" y="3109337"/>
                </a:cubicBezTo>
                <a:close/>
                <a:moveTo>
                  <a:pt x="532994" y="3096546"/>
                </a:moveTo>
                <a:lnTo>
                  <a:pt x="532996" y="3096548"/>
                </a:lnTo>
                <a:lnTo>
                  <a:pt x="533096" y="3097762"/>
                </a:lnTo>
                <a:lnTo>
                  <a:pt x="533096" y="3097762"/>
                </a:lnTo>
                <a:lnTo>
                  <a:pt x="532377" y="3097037"/>
                </a:lnTo>
                <a:close/>
                <a:moveTo>
                  <a:pt x="538245" y="3090565"/>
                </a:moveTo>
                <a:lnTo>
                  <a:pt x="538252" y="3090581"/>
                </a:lnTo>
                <a:lnTo>
                  <a:pt x="538242" y="3090577"/>
                </a:lnTo>
                <a:close/>
                <a:moveTo>
                  <a:pt x="540129" y="3084789"/>
                </a:moveTo>
                <a:cubicBezTo>
                  <a:pt x="546021" y="3081032"/>
                  <a:pt x="546632" y="3091119"/>
                  <a:pt x="543569" y="3094082"/>
                </a:cubicBezTo>
                <a:cubicBezTo>
                  <a:pt x="540902" y="3094298"/>
                  <a:pt x="541946" y="3088797"/>
                  <a:pt x="538245" y="3090565"/>
                </a:cubicBezTo>
                <a:cubicBezTo>
                  <a:pt x="537250" y="3088594"/>
                  <a:pt x="539503" y="3086751"/>
                  <a:pt x="540129" y="3084789"/>
                </a:cubicBezTo>
                <a:close/>
                <a:moveTo>
                  <a:pt x="552219" y="3081492"/>
                </a:moveTo>
                <a:cubicBezTo>
                  <a:pt x="553578" y="3080757"/>
                  <a:pt x="555409" y="3081163"/>
                  <a:pt x="556941" y="3083331"/>
                </a:cubicBezTo>
                <a:cubicBezTo>
                  <a:pt x="555931" y="3085635"/>
                  <a:pt x="552443" y="3085375"/>
                  <a:pt x="550324" y="3086498"/>
                </a:cubicBezTo>
                <a:cubicBezTo>
                  <a:pt x="549971" y="3084103"/>
                  <a:pt x="550859" y="3082227"/>
                  <a:pt x="552219" y="3081492"/>
                </a:cubicBezTo>
                <a:close/>
                <a:moveTo>
                  <a:pt x="1885633" y="3078301"/>
                </a:moveTo>
                <a:cubicBezTo>
                  <a:pt x="1882398" y="3076244"/>
                  <a:pt x="1879662" y="3081689"/>
                  <a:pt x="1883688" y="3083319"/>
                </a:cubicBezTo>
                <a:cubicBezTo>
                  <a:pt x="1884339" y="3081804"/>
                  <a:pt x="1886398" y="3079923"/>
                  <a:pt x="1885633" y="3078301"/>
                </a:cubicBezTo>
                <a:close/>
                <a:moveTo>
                  <a:pt x="1733795" y="3065163"/>
                </a:moveTo>
                <a:lnTo>
                  <a:pt x="1734323" y="3066424"/>
                </a:lnTo>
                <a:cubicBezTo>
                  <a:pt x="1734015" y="3066546"/>
                  <a:pt x="1733741" y="3066254"/>
                  <a:pt x="1733628" y="3065231"/>
                </a:cubicBezTo>
                <a:cubicBezTo>
                  <a:pt x="1733688" y="3065189"/>
                  <a:pt x="1733725" y="3065193"/>
                  <a:pt x="1733794" y="3065165"/>
                </a:cubicBezTo>
                <a:lnTo>
                  <a:pt x="1733793" y="3065163"/>
                </a:lnTo>
                <a:close/>
                <a:moveTo>
                  <a:pt x="1733025" y="3039515"/>
                </a:moveTo>
                <a:cubicBezTo>
                  <a:pt x="1730074" y="3039823"/>
                  <a:pt x="1731377" y="3043462"/>
                  <a:pt x="1733763" y="3041967"/>
                </a:cubicBezTo>
                <a:cubicBezTo>
                  <a:pt x="1736945" y="3041072"/>
                  <a:pt x="1735107" y="3038063"/>
                  <a:pt x="1733025" y="3039515"/>
                </a:cubicBezTo>
                <a:close/>
                <a:moveTo>
                  <a:pt x="500925" y="3017589"/>
                </a:moveTo>
                <a:cubicBezTo>
                  <a:pt x="500476" y="3018810"/>
                  <a:pt x="500625" y="3021262"/>
                  <a:pt x="501932" y="3022928"/>
                </a:cubicBezTo>
                <a:cubicBezTo>
                  <a:pt x="508667" y="3024116"/>
                  <a:pt x="512639" y="3019784"/>
                  <a:pt x="503510" y="3019636"/>
                </a:cubicBezTo>
                <a:cubicBezTo>
                  <a:pt x="502422" y="3016378"/>
                  <a:pt x="501374" y="3016368"/>
                  <a:pt x="500925" y="3017589"/>
                </a:cubicBezTo>
                <a:close/>
                <a:moveTo>
                  <a:pt x="1960739" y="3000663"/>
                </a:moveTo>
                <a:cubicBezTo>
                  <a:pt x="1959972" y="3000928"/>
                  <a:pt x="1959762" y="3001163"/>
                  <a:pt x="1959719" y="3001390"/>
                </a:cubicBezTo>
                <a:cubicBezTo>
                  <a:pt x="1960331" y="3001453"/>
                  <a:pt x="1961147" y="3001550"/>
                  <a:pt x="1962313" y="3001718"/>
                </a:cubicBezTo>
                <a:cubicBezTo>
                  <a:pt x="1961842" y="3001295"/>
                  <a:pt x="1961303" y="3000745"/>
                  <a:pt x="1960739" y="3000663"/>
                </a:cubicBezTo>
                <a:close/>
                <a:moveTo>
                  <a:pt x="1958923" y="2999615"/>
                </a:moveTo>
                <a:cubicBezTo>
                  <a:pt x="1958196" y="2999023"/>
                  <a:pt x="1957102" y="2998822"/>
                  <a:pt x="1957009" y="3000288"/>
                </a:cubicBezTo>
                <a:cubicBezTo>
                  <a:pt x="1957656" y="3001062"/>
                  <a:pt x="1957803" y="3001194"/>
                  <a:pt x="1958634" y="3001285"/>
                </a:cubicBezTo>
                <a:cubicBezTo>
                  <a:pt x="1960009" y="3001190"/>
                  <a:pt x="1959649" y="3000207"/>
                  <a:pt x="1958923" y="2999615"/>
                </a:cubicBezTo>
                <a:close/>
                <a:moveTo>
                  <a:pt x="2449479" y="2995944"/>
                </a:moveTo>
                <a:cubicBezTo>
                  <a:pt x="2448719" y="2996199"/>
                  <a:pt x="2448188" y="2997123"/>
                  <a:pt x="2448937" y="2998323"/>
                </a:cubicBezTo>
                <a:cubicBezTo>
                  <a:pt x="2449844" y="3001528"/>
                  <a:pt x="2452846" y="2999676"/>
                  <a:pt x="2451393" y="2997582"/>
                </a:cubicBezTo>
                <a:cubicBezTo>
                  <a:pt x="2451226" y="2996105"/>
                  <a:pt x="2450238" y="2995690"/>
                  <a:pt x="2449479" y="2995944"/>
                </a:cubicBezTo>
                <a:close/>
                <a:moveTo>
                  <a:pt x="694234" y="2992902"/>
                </a:moveTo>
                <a:cubicBezTo>
                  <a:pt x="694539" y="2995735"/>
                  <a:pt x="697813" y="2992497"/>
                  <a:pt x="699327" y="2994110"/>
                </a:cubicBezTo>
                <a:cubicBezTo>
                  <a:pt x="703490" y="3005176"/>
                  <a:pt x="712526" y="3011898"/>
                  <a:pt x="715102" y="3024124"/>
                </a:cubicBezTo>
                <a:cubicBezTo>
                  <a:pt x="722525" y="3026852"/>
                  <a:pt x="720212" y="3038247"/>
                  <a:pt x="722540" y="3041958"/>
                </a:cubicBezTo>
                <a:cubicBezTo>
                  <a:pt x="731671" y="3038293"/>
                  <a:pt x="725554" y="3042139"/>
                  <a:pt x="731359" y="3048326"/>
                </a:cubicBezTo>
                <a:cubicBezTo>
                  <a:pt x="743125" y="3054997"/>
                  <a:pt x="749840" y="3066694"/>
                  <a:pt x="757286" y="3077379"/>
                </a:cubicBezTo>
                <a:cubicBezTo>
                  <a:pt x="771865" y="3085988"/>
                  <a:pt x="781911" y="3098846"/>
                  <a:pt x="794863" y="3108765"/>
                </a:cubicBezTo>
                <a:cubicBezTo>
                  <a:pt x="798563" y="3115993"/>
                  <a:pt x="797888" y="3105303"/>
                  <a:pt x="794863" y="3102305"/>
                </a:cubicBezTo>
                <a:lnTo>
                  <a:pt x="794865" y="3102305"/>
                </a:lnTo>
                <a:cubicBezTo>
                  <a:pt x="792619" y="3101419"/>
                  <a:pt x="792259" y="3100818"/>
                  <a:pt x="791194" y="3098171"/>
                </a:cubicBezTo>
                <a:cubicBezTo>
                  <a:pt x="778592" y="3088818"/>
                  <a:pt x="759851" y="3073069"/>
                  <a:pt x="756222" y="3059009"/>
                </a:cubicBezTo>
                <a:cubicBezTo>
                  <a:pt x="751281" y="3055626"/>
                  <a:pt x="753232" y="3054377"/>
                  <a:pt x="746924" y="3054049"/>
                </a:cubicBezTo>
                <a:cubicBezTo>
                  <a:pt x="744589" y="3044567"/>
                  <a:pt x="735411" y="3040226"/>
                  <a:pt x="731275" y="3032294"/>
                </a:cubicBezTo>
                <a:cubicBezTo>
                  <a:pt x="722139" y="3027271"/>
                  <a:pt x="707817" y="2984296"/>
                  <a:pt x="694234" y="2992902"/>
                </a:cubicBezTo>
                <a:close/>
                <a:moveTo>
                  <a:pt x="2476805" y="2988972"/>
                </a:moveTo>
                <a:cubicBezTo>
                  <a:pt x="2465798" y="2984668"/>
                  <a:pt x="2471815" y="2997308"/>
                  <a:pt x="2480008" y="2990603"/>
                </a:cubicBezTo>
                <a:cubicBezTo>
                  <a:pt x="2481268" y="2987265"/>
                  <a:pt x="2478402" y="2988264"/>
                  <a:pt x="2476805" y="2988972"/>
                </a:cubicBezTo>
                <a:close/>
                <a:moveTo>
                  <a:pt x="503782" y="2988454"/>
                </a:moveTo>
                <a:cubicBezTo>
                  <a:pt x="501972" y="2988757"/>
                  <a:pt x="499806" y="2989817"/>
                  <a:pt x="499627" y="2990888"/>
                </a:cubicBezTo>
                <a:cubicBezTo>
                  <a:pt x="500215" y="2993553"/>
                  <a:pt x="504023" y="2990849"/>
                  <a:pt x="505811" y="2990562"/>
                </a:cubicBezTo>
                <a:cubicBezTo>
                  <a:pt x="507050" y="2988605"/>
                  <a:pt x="505593" y="2988151"/>
                  <a:pt x="503782" y="2988454"/>
                </a:cubicBezTo>
                <a:close/>
                <a:moveTo>
                  <a:pt x="1842000" y="2983847"/>
                </a:moveTo>
                <a:cubicBezTo>
                  <a:pt x="1839286" y="2983661"/>
                  <a:pt x="1837455" y="2987662"/>
                  <a:pt x="1841740" y="2986617"/>
                </a:cubicBezTo>
                <a:cubicBezTo>
                  <a:pt x="1843429" y="2986540"/>
                  <a:pt x="1844382" y="2984086"/>
                  <a:pt x="1842000" y="2983847"/>
                </a:cubicBezTo>
                <a:close/>
                <a:moveTo>
                  <a:pt x="2299826" y="2983729"/>
                </a:moveTo>
                <a:cubicBezTo>
                  <a:pt x="2297101" y="2983548"/>
                  <a:pt x="2295263" y="2987533"/>
                  <a:pt x="2299558" y="2986504"/>
                </a:cubicBezTo>
                <a:cubicBezTo>
                  <a:pt x="2301251" y="2986425"/>
                  <a:pt x="2302191" y="2983957"/>
                  <a:pt x="2299826" y="2983729"/>
                </a:cubicBezTo>
                <a:close/>
                <a:moveTo>
                  <a:pt x="499167" y="2979450"/>
                </a:moveTo>
                <a:lnTo>
                  <a:pt x="499397" y="2980002"/>
                </a:lnTo>
                <a:cubicBezTo>
                  <a:pt x="499392" y="2980005"/>
                  <a:pt x="499397" y="2980002"/>
                  <a:pt x="499392" y="2980005"/>
                </a:cubicBezTo>
                <a:cubicBezTo>
                  <a:pt x="499138" y="2980124"/>
                  <a:pt x="498981" y="2980625"/>
                  <a:pt x="498745" y="2980832"/>
                </a:cubicBezTo>
                <a:cubicBezTo>
                  <a:pt x="498666" y="2980787"/>
                  <a:pt x="498542" y="2980760"/>
                  <a:pt x="498478" y="2980690"/>
                </a:cubicBezTo>
                <a:close/>
                <a:moveTo>
                  <a:pt x="2500679" y="2976991"/>
                </a:moveTo>
                <a:cubicBezTo>
                  <a:pt x="2499842" y="2976007"/>
                  <a:pt x="2498844" y="2976072"/>
                  <a:pt x="2497876" y="2978780"/>
                </a:cubicBezTo>
                <a:cubicBezTo>
                  <a:pt x="2496378" y="2980649"/>
                  <a:pt x="2492849" y="2979394"/>
                  <a:pt x="2492147" y="2982511"/>
                </a:cubicBezTo>
                <a:cubicBezTo>
                  <a:pt x="2495341" y="2985269"/>
                  <a:pt x="2501640" y="2984706"/>
                  <a:pt x="2502515" y="2981501"/>
                </a:cubicBezTo>
                <a:cubicBezTo>
                  <a:pt x="2502191" y="2980010"/>
                  <a:pt x="2501515" y="2977975"/>
                  <a:pt x="2500679" y="2976991"/>
                </a:cubicBezTo>
                <a:close/>
                <a:moveTo>
                  <a:pt x="2226197" y="2976090"/>
                </a:moveTo>
                <a:cubicBezTo>
                  <a:pt x="2224502" y="2976489"/>
                  <a:pt x="2222346" y="2977521"/>
                  <a:pt x="2221354" y="2978371"/>
                </a:cubicBezTo>
                <a:cubicBezTo>
                  <a:pt x="2222788" y="2985503"/>
                  <a:pt x="2224956" y="2979044"/>
                  <a:pt x="2228278" y="2977617"/>
                </a:cubicBezTo>
                <a:cubicBezTo>
                  <a:pt x="2229128" y="2975929"/>
                  <a:pt x="2227893" y="2975692"/>
                  <a:pt x="2226197" y="2976090"/>
                </a:cubicBezTo>
                <a:close/>
                <a:moveTo>
                  <a:pt x="1788854" y="2969747"/>
                </a:moveTo>
                <a:cubicBezTo>
                  <a:pt x="1788096" y="2970001"/>
                  <a:pt x="1787568" y="2970925"/>
                  <a:pt x="1788321" y="2972123"/>
                </a:cubicBezTo>
                <a:cubicBezTo>
                  <a:pt x="1789216" y="2975313"/>
                  <a:pt x="1792219" y="2973480"/>
                  <a:pt x="1790765" y="2971386"/>
                </a:cubicBezTo>
                <a:cubicBezTo>
                  <a:pt x="1790599" y="2969908"/>
                  <a:pt x="1789612" y="2969493"/>
                  <a:pt x="1788854" y="2969747"/>
                </a:cubicBezTo>
                <a:close/>
                <a:moveTo>
                  <a:pt x="370679" y="2959042"/>
                </a:moveTo>
                <a:cubicBezTo>
                  <a:pt x="376151" y="2959083"/>
                  <a:pt x="381390" y="2961220"/>
                  <a:pt x="382941" y="2965695"/>
                </a:cubicBezTo>
                <a:cubicBezTo>
                  <a:pt x="373476" y="2971798"/>
                  <a:pt x="361221" y="2973838"/>
                  <a:pt x="355523" y="2984380"/>
                </a:cubicBezTo>
                <a:cubicBezTo>
                  <a:pt x="347185" y="2985253"/>
                  <a:pt x="351164" y="2981814"/>
                  <a:pt x="348647" y="2989421"/>
                </a:cubicBezTo>
                <a:cubicBezTo>
                  <a:pt x="345449" y="2992932"/>
                  <a:pt x="340904" y="2993604"/>
                  <a:pt x="338563" y="2998245"/>
                </a:cubicBezTo>
                <a:cubicBezTo>
                  <a:pt x="336209" y="2999461"/>
                  <a:pt x="332460" y="2998675"/>
                  <a:pt x="333652" y="3003062"/>
                </a:cubicBezTo>
                <a:cubicBezTo>
                  <a:pt x="334646" y="3006081"/>
                  <a:pt x="330660" y="3005236"/>
                  <a:pt x="330238" y="3007365"/>
                </a:cubicBezTo>
                <a:lnTo>
                  <a:pt x="330237" y="3007365"/>
                </a:lnTo>
                <a:cubicBezTo>
                  <a:pt x="337012" y="3012731"/>
                  <a:pt x="324142" y="3011736"/>
                  <a:pt x="322915" y="3016947"/>
                </a:cubicBezTo>
                <a:cubicBezTo>
                  <a:pt x="317512" y="3018796"/>
                  <a:pt x="323888" y="3024033"/>
                  <a:pt x="320345" y="3027529"/>
                </a:cubicBezTo>
                <a:cubicBezTo>
                  <a:pt x="320972" y="3035342"/>
                  <a:pt x="307207" y="3042972"/>
                  <a:pt x="301000" y="3042032"/>
                </a:cubicBezTo>
                <a:cubicBezTo>
                  <a:pt x="301373" y="3036034"/>
                  <a:pt x="308616" y="3027285"/>
                  <a:pt x="312914" y="3021832"/>
                </a:cubicBezTo>
                <a:cubicBezTo>
                  <a:pt x="303697" y="3016116"/>
                  <a:pt x="320398" y="3017960"/>
                  <a:pt x="314762" y="3010983"/>
                </a:cubicBezTo>
                <a:cubicBezTo>
                  <a:pt x="316457" y="3008217"/>
                  <a:pt x="314117" y="3003691"/>
                  <a:pt x="317655" y="3002579"/>
                </a:cubicBezTo>
                <a:cubicBezTo>
                  <a:pt x="319373" y="3000529"/>
                  <a:pt x="321584" y="2998683"/>
                  <a:pt x="323373" y="2996585"/>
                </a:cubicBezTo>
                <a:cubicBezTo>
                  <a:pt x="325760" y="2992536"/>
                  <a:pt x="332325" y="2994458"/>
                  <a:pt x="333949" y="2987738"/>
                </a:cubicBezTo>
                <a:cubicBezTo>
                  <a:pt x="328077" y="2986265"/>
                  <a:pt x="333529" y="2982016"/>
                  <a:pt x="333952" y="2978799"/>
                </a:cubicBezTo>
                <a:cubicBezTo>
                  <a:pt x="338799" y="2975969"/>
                  <a:pt x="343471" y="2975705"/>
                  <a:pt x="346516" y="2971815"/>
                </a:cubicBezTo>
                <a:cubicBezTo>
                  <a:pt x="348482" y="2972735"/>
                  <a:pt x="348523" y="2977235"/>
                  <a:pt x="351992" y="2974721"/>
                </a:cubicBezTo>
                <a:cubicBezTo>
                  <a:pt x="353977" y="2969916"/>
                  <a:pt x="348912" y="2966067"/>
                  <a:pt x="357023" y="2964959"/>
                </a:cubicBezTo>
                <a:cubicBezTo>
                  <a:pt x="359503" y="2961053"/>
                  <a:pt x="365207" y="2959000"/>
                  <a:pt x="370679" y="2959042"/>
                </a:cubicBezTo>
                <a:close/>
                <a:moveTo>
                  <a:pt x="1688191" y="2951843"/>
                </a:moveTo>
                <a:cubicBezTo>
                  <a:pt x="1688244" y="2951916"/>
                  <a:pt x="1688286" y="2951995"/>
                  <a:pt x="1688352" y="2952083"/>
                </a:cubicBezTo>
                <a:cubicBezTo>
                  <a:pt x="1688377" y="2952321"/>
                  <a:pt x="1688121" y="2952594"/>
                  <a:pt x="1687521" y="2952888"/>
                </a:cubicBezTo>
                <a:cubicBezTo>
                  <a:pt x="1687003" y="2952464"/>
                  <a:pt x="1686950" y="2952008"/>
                  <a:pt x="1688191" y="2951843"/>
                </a:cubicBezTo>
                <a:close/>
                <a:moveTo>
                  <a:pt x="644325" y="2938488"/>
                </a:moveTo>
                <a:cubicBezTo>
                  <a:pt x="641609" y="2938303"/>
                  <a:pt x="639774" y="2942286"/>
                  <a:pt x="644059" y="2941242"/>
                </a:cubicBezTo>
                <a:cubicBezTo>
                  <a:pt x="645755" y="2941182"/>
                  <a:pt x="646701" y="2938711"/>
                  <a:pt x="644325" y="2938488"/>
                </a:cubicBezTo>
                <a:close/>
                <a:moveTo>
                  <a:pt x="477285" y="2937895"/>
                </a:moveTo>
                <a:cubicBezTo>
                  <a:pt x="482545" y="2940677"/>
                  <a:pt x="478547" y="2954566"/>
                  <a:pt x="474336" y="2955183"/>
                </a:cubicBezTo>
                <a:cubicBezTo>
                  <a:pt x="473939" y="2960141"/>
                  <a:pt x="469512" y="2961567"/>
                  <a:pt x="468911" y="2964072"/>
                </a:cubicBezTo>
                <a:cubicBezTo>
                  <a:pt x="478947" y="2963251"/>
                  <a:pt x="467084" y="2978305"/>
                  <a:pt x="470175" y="2985144"/>
                </a:cubicBezTo>
                <a:lnTo>
                  <a:pt x="470167" y="2985128"/>
                </a:lnTo>
                <a:cubicBezTo>
                  <a:pt x="469022" y="2988669"/>
                  <a:pt x="466963" y="2990758"/>
                  <a:pt x="463234" y="2991336"/>
                </a:cubicBezTo>
                <a:cubicBezTo>
                  <a:pt x="463038" y="2996845"/>
                  <a:pt x="459735" y="2997731"/>
                  <a:pt x="457493" y="3002694"/>
                </a:cubicBezTo>
                <a:cubicBezTo>
                  <a:pt x="465936" y="3004428"/>
                  <a:pt x="454614" y="3019820"/>
                  <a:pt x="449397" y="3015040"/>
                </a:cubicBezTo>
                <a:cubicBezTo>
                  <a:pt x="447164" y="3018552"/>
                  <a:pt x="454142" y="3024180"/>
                  <a:pt x="448847" y="3026044"/>
                </a:cubicBezTo>
                <a:cubicBezTo>
                  <a:pt x="447407" y="3026403"/>
                  <a:pt x="446881" y="3027525"/>
                  <a:pt x="447423" y="3028892"/>
                </a:cubicBezTo>
                <a:cubicBezTo>
                  <a:pt x="442448" y="3042026"/>
                  <a:pt x="424472" y="3047355"/>
                  <a:pt x="414762" y="3056507"/>
                </a:cubicBezTo>
                <a:cubicBezTo>
                  <a:pt x="405771" y="3057182"/>
                  <a:pt x="398188" y="3066124"/>
                  <a:pt x="391358" y="3064838"/>
                </a:cubicBezTo>
                <a:cubicBezTo>
                  <a:pt x="388598" y="3066920"/>
                  <a:pt x="388260" y="3070084"/>
                  <a:pt x="383611" y="3067042"/>
                </a:cubicBezTo>
                <a:cubicBezTo>
                  <a:pt x="372006" y="3071513"/>
                  <a:pt x="365729" y="3075536"/>
                  <a:pt x="354227" y="3076554"/>
                </a:cubicBezTo>
                <a:cubicBezTo>
                  <a:pt x="351644" y="3075783"/>
                  <a:pt x="352810" y="3072445"/>
                  <a:pt x="349704" y="3073024"/>
                </a:cubicBezTo>
                <a:cubicBezTo>
                  <a:pt x="345658" y="3074547"/>
                  <a:pt x="343708" y="3074574"/>
                  <a:pt x="345083" y="3070162"/>
                </a:cubicBezTo>
                <a:cubicBezTo>
                  <a:pt x="342810" y="3068126"/>
                  <a:pt x="340664" y="3071546"/>
                  <a:pt x="339822" y="3073498"/>
                </a:cubicBezTo>
                <a:cubicBezTo>
                  <a:pt x="336923" y="3070794"/>
                  <a:pt x="334578" y="3067109"/>
                  <a:pt x="332170" y="3072919"/>
                </a:cubicBezTo>
                <a:cubicBezTo>
                  <a:pt x="328670" y="3071234"/>
                  <a:pt x="319737" y="3076422"/>
                  <a:pt x="323475" y="3069646"/>
                </a:cubicBezTo>
                <a:cubicBezTo>
                  <a:pt x="318734" y="3064755"/>
                  <a:pt x="314620" y="3074118"/>
                  <a:pt x="311644" y="3065573"/>
                </a:cubicBezTo>
                <a:cubicBezTo>
                  <a:pt x="310143" y="3064089"/>
                  <a:pt x="308400" y="3065846"/>
                  <a:pt x="306947" y="3065142"/>
                </a:cubicBezTo>
                <a:cubicBezTo>
                  <a:pt x="297295" y="3064763"/>
                  <a:pt x="298132" y="3058029"/>
                  <a:pt x="298967" y="3050419"/>
                </a:cubicBezTo>
                <a:cubicBezTo>
                  <a:pt x="298932" y="3045841"/>
                  <a:pt x="311399" y="3040782"/>
                  <a:pt x="311867" y="3044543"/>
                </a:cubicBezTo>
                <a:cubicBezTo>
                  <a:pt x="303914" y="3048541"/>
                  <a:pt x="304882" y="3049607"/>
                  <a:pt x="313394" y="3048131"/>
                </a:cubicBezTo>
                <a:cubicBezTo>
                  <a:pt x="316041" y="3060064"/>
                  <a:pt x="340639" y="3053109"/>
                  <a:pt x="329414" y="3062118"/>
                </a:cubicBezTo>
                <a:cubicBezTo>
                  <a:pt x="332991" y="3063029"/>
                  <a:pt x="336373" y="3062855"/>
                  <a:pt x="339730" y="3065378"/>
                </a:cubicBezTo>
                <a:cubicBezTo>
                  <a:pt x="351793" y="3064577"/>
                  <a:pt x="314362" y="3050073"/>
                  <a:pt x="356084" y="3059985"/>
                </a:cubicBezTo>
                <a:cubicBezTo>
                  <a:pt x="381220" y="3051636"/>
                  <a:pt x="403721" y="3043662"/>
                  <a:pt x="423701" y="3028927"/>
                </a:cubicBezTo>
                <a:cubicBezTo>
                  <a:pt x="441146" y="3017042"/>
                  <a:pt x="416832" y="3023331"/>
                  <a:pt x="438792" y="3015837"/>
                </a:cubicBezTo>
                <a:cubicBezTo>
                  <a:pt x="441068" y="3013127"/>
                  <a:pt x="434531" y="3013233"/>
                  <a:pt x="438004" y="3009574"/>
                </a:cubicBezTo>
                <a:cubicBezTo>
                  <a:pt x="443802" y="3006521"/>
                  <a:pt x="442057" y="2989830"/>
                  <a:pt x="450160" y="2992957"/>
                </a:cubicBezTo>
                <a:cubicBezTo>
                  <a:pt x="451873" y="2989212"/>
                  <a:pt x="447100" y="2985494"/>
                  <a:pt x="451604" y="2984534"/>
                </a:cubicBezTo>
                <a:cubicBezTo>
                  <a:pt x="456269" y="2979071"/>
                  <a:pt x="455319" y="2975292"/>
                  <a:pt x="457367" y="2970461"/>
                </a:cubicBezTo>
                <a:cubicBezTo>
                  <a:pt x="449136" y="2966015"/>
                  <a:pt x="464203" y="2954040"/>
                  <a:pt x="466309" y="2950711"/>
                </a:cubicBezTo>
                <a:cubicBezTo>
                  <a:pt x="462710" y="2950457"/>
                  <a:pt x="458204" y="2950787"/>
                  <a:pt x="464427" y="2947453"/>
                </a:cubicBezTo>
                <a:cubicBezTo>
                  <a:pt x="467252" y="2942621"/>
                  <a:pt x="472045" y="2939184"/>
                  <a:pt x="477285" y="2937895"/>
                </a:cubicBezTo>
                <a:close/>
                <a:moveTo>
                  <a:pt x="336187" y="2934105"/>
                </a:moveTo>
                <a:cubicBezTo>
                  <a:pt x="338316" y="2936179"/>
                  <a:pt x="340048" y="2940373"/>
                  <a:pt x="343015" y="2936209"/>
                </a:cubicBezTo>
                <a:cubicBezTo>
                  <a:pt x="339645" y="2933920"/>
                  <a:pt x="339584" y="2933887"/>
                  <a:pt x="336187" y="2934105"/>
                </a:cubicBezTo>
                <a:close/>
                <a:moveTo>
                  <a:pt x="336394" y="2932407"/>
                </a:moveTo>
                <a:cubicBezTo>
                  <a:pt x="335673" y="2931821"/>
                  <a:pt x="334596" y="2931627"/>
                  <a:pt x="334505" y="2933092"/>
                </a:cubicBezTo>
                <a:cubicBezTo>
                  <a:pt x="335091" y="2933166"/>
                  <a:pt x="335632" y="2933581"/>
                  <a:pt x="336150" y="2934080"/>
                </a:cubicBezTo>
                <a:cubicBezTo>
                  <a:pt x="337482" y="2933974"/>
                  <a:pt x="337116" y="2932994"/>
                  <a:pt x="336394" y="2932407"/>
                </a:cubicBezTo>
                <a:close/>
                <a:moveTo>
                  <a:pt x="426896" y="2929636"/>
                </a:moveTo>
                <a:cubicBezTo>
                  <a:pt x="424928" y="2925821"/>
                  <a:pt x="415765" y="2932338"/>
                  <a:pt x="422480" y="2934906"/>
                </a:cubicBezTo>
                <a:cubicBezTo>
                  <a:pt x="422791" y="2931543"/>
                  <a:pt x="425736" y="2931733"/>
                  <a:pt x="426896" y="2929636"/>
                </a:cubicBezTo>
                <a:close/>
                <a:moveTo>
                  <a:pt x="1670357" y="2890169"/>
                </a:moveTo>
                <a:cubicBezTo>
                  <a:pt x="1659750" y="2893921"/>
                  <a:pt x="1667152" y="2892750"/>
                  <a:pt x="1672019" y="2895153"/>
                </a:cubicBezTo>
                <a:cubicBezTo>
                  <a:pt x="1672530" y="2893046"/>
                  <a:pt x="1671981" y="2891395"/>
                  <a:pt x="1670357" y="2890169"/>
                </a:cubicBezTo>
                <a:close/>
                <a:moveTo>
                  <a:pt x="612092" y="2884850"/>
                </a:moveTo>
                <a:cubicBezTo>
                  <a:pt x="613412" y="2886903"/>
                  <a:pt x="613199" y="2891604"/>
                  <a:pt x="612767" y="2896339"/>
                </a:cubicBezTo>
                <a:cubicBezTo>
                  <a:pt x="619293" y="2898772"/>
                  <a:pt x="611736" y="2899738"/>
                  <a:pt x="612370" y="2902232"/>
                </a:cubicBezTo>
                <a:cubicBezTo>
                  <a:pt x="625263" y="2902702"/>
                  <a:pt x="616376" y="2922182"/>
                  <a:pt x="621748" y="2930980"/>
                </a:cubicBezTo>
                <a:cubicBezTo>
                  <a:pt x="620169" y="2956816"/>
                  <a:pt x="623615" y="2983316"/>
                  <a:pt x="615749" y="3008911"/>
                </a:cubicBezTo>
                <a:cubicBezTo>
                  <a:pt x="614861" y="3016922"/>
                  <a:pt x="618759" y="3032114"/>
                  <a:pt x="610134" y="3036723"/>
                </a:cubicBezTo>
                <a:cubicBezTo>
                  <a:pt x="608553" y="3038910"/>
                  <a:pt x="611791" y="3042033"/>
                  <a:pt x="607839" y="3042755"/>
                </a:cubicBezTo>
                <a:cubicBezTo>
                  <a:pt x="607065" y="3045614"/>
                  <a:pt x="609180" y="3055413"/>
                  <a:pt x="601793" y="3055607"/>
                </a:cubicBezTo>
                <a:cubicBezTo>
                  <a:pt x="601367" y="3051467"/>
                  <a:pt x="596612" y="3055995"/>
                  <a:pt x="601309" y="3055778"/>
                </a:cubicBezTo>
                <a:cubicBezTo>
                  <a:pt x="604913" y="3060491"/>
                  <a:pt x="591487" y="3058039"/>
                  <a:pt x="593881" y="3063916"/>
                </a:cubicBezTo>
                <a:cubicBezTo>
                  <a:pt x="596664" y="3073431"/>
                  <a:pt x="572294" y="3075588"/>
                  <a:pt x="580400" y="3080276"/>
                </a:cubicBezTo>
                <a:cubicBezTo>
                  <a:pt x="578050" y="3084672"/>
                  <a:pt x="571217" y="3083522"/>
                  <a:pt x="567484" y="3086483"/>
                </a:cubicBezTo>
                <a:cubicBezTo>
                  <a:pt x="565659" y="3091378"/>
                  <a:pt x="557303" y="3091515"/>
                  <a:pt x="557315" y="3090748"/>
                </a:cubicBezTo>
                <a:cubicBezTo>
                  <a:pt x="563229" y="3083820"/>
                  <a:pt x="553199" y="3074003"/>
                  <a:pt x="566000" y="3073101"/>
                </a:cubicBezTo>
                <a:cubicBezTo>
                  <a:pt x="568992" y="3074339"/>
                  <a:pt x="573879" y="3078525"/>
                  <a:pt x="575693" y="3073865"/>
                </a:cubicBezTo>
                <a:cubicBezTo>
                  <a:pt x="575436" y="3068954"/>
                  <a:pt x="571627" y="3072498"/>
                  <a:pt x="569317" y="3070456"/>
                </a:cubicBezTo>
                <a:cubicBezTo>
                  <a:pt x="571856" y="3066442"/>
                  <a:pt x="577636" y="3068733"/>
                  <a:pt x="578919" y="3063366"/>
                </a:cubicBezTo>
                <a:cubicBezTo>
                  <a:pt x="588254" y="3062994"/>
                  <a:pt x="582822" y="3052277"/>
                  <a:pt x="589396" y="3048936"/>
                </a:cubicBezTo>
                <a:cubicBezTo>
                  <a:pt x="591134" y="3045886"/>
                  <a:pt x="596131" y="3044427"/>
                  <a:pt x="594205" y="3040386"/>
                </a:cubicBezTo>
                <a:cubicBezTo>
                  <a:pt x="598226" y="3032089"/>
                  <a:pt x="599579" y="3023208"/>
                  <a:pt x="598803" y="3014672"/>
                </a:cubicBezTo>
                <a:cubicBezTo>
                  <a:pt x="603752" y="3010582"/>
                  <a:pt x="603943" y="3004142"/>
                  <a:pt x="601403" y="2998437"/>
                </a:cubicBezTo>
                <a:cubicBezTo>
                  <a:pt x="607061" y="2989094"/>
                  <a:pt x="599825" y="2979413"/>
                  <a:pt x="609220" y="2976997"/>
                </a:cubicBezTo>
                <a:cubicBezTo>
                  <a:pt x="609491" y="2971173"/>
                  <a:pt x="600317" y="2968071"/>
                  <a:pt x="607132" y="2960900"/>
                </a:cubicBezTo>
                <a:cubicBezTo>
                  <a:pt x="606128" y="2950415"/>
                  <a:pt x="602522" y="2937775"/>
                  <a:pt x="607218" y="2927726"/>
                </a:cubicBezTo>
                <a:cubicBezTo>
                  <a:pt x="605148" y="2920368"/>
                  <a:pt x="598733" y="2906456"/>
                  <a:pt x="608620" y="2904513"/>
                </a:cubicBezTo>
                <a:cubicBezTo>
                  <a:pt x="610341" y="2895220"/>
                  <a:pt x="598989" y="2905670"/>
                  <a:pt x="602213" y="2889245"/>
                </a:cubicBezTo>
                <a:cubicBezTo>
                  <a:pt x="607916" y="2883390"/>
                  <a:pt x="610771" y="2882796"/>
                  <a:pt x="612092" y="2884850"/>
                </a:cubicBezTo>
                <a:close/>
                <a:moveTo>
                  <a:pt x="1173293" y="2884024"/>
                </a:moveTo>
                <a:cubicBezTo>
                  <a:pt x="1173536" y="2883718"/>
                  <a:pt x="1173588" y="2883260"/>
                  <a:pt x="1173074" y="2884663"/>
                </a:cubicBezTo>
                <a:cubicBezTo>
                  <a:pt x="1173012" y="2884497"/>
                  <a:pt x="1173024" y="2884379"/>
                  <a:pt x="1172967" y="2884210"/>
                </a:cubicBezTo>
                <a:cubicBezTo>
                  <a:pt x="1173096" y="2884159"/>
                  <a:pt x="1173160" y="2884076"/>
                  <a:pt x="1173293" y="2884024"/>
                </a:cubicBezTo>
                <a:close/>
                <a:moveTo>
                  <a:pt x="553564" y="2875215"/>
                </a:moveTo>
                <a:cubicBezTo>
                  <a:pt x="552265" y="2874642"/>
                  <a:pt x="550501" y="2874963"/>
                  <a:pt x="549661" y="2876905"/>
                </a:cubicBezTo>
                <a:cubicBezTo>
                  <a:pt x="551176" y="2877564"/>
                  <a:pt x="553059" y="2879640"/>
                  <a:pt x="554675" y="2878888"/>
                </a:cubicBezTo>
                <a:cubicBezTo>
                  <a:pt x="555697" y="2877255"/>
                  <a:pt x="554864" y="2875788"/>
                  <a:pt x="553564" y="2875215"/>
                </a:cubicBezTo>
                <a:close/>
                <a:moveTo>
                  <a:pt x="1671829" y="2870758"/>
                </a:moveTo>
                <a:cubicBezTo>
                  <a:pt x="1669115" y="2870574"/>
                  <a:pt x="1667278" y="2874558"/>
                  <a:pt x="1671565" y="2873512"/>
                </a:cubicBezTo>
                <a:cubicBezTo>
                  <a:pt x="1673258" y="2873453"/>
                  <a:pt x="1674206" y="2870983"/>
                  <a:pt x="1671829" y="2870758"/>
                </a:cubicBezTo>
                <a:close/>
                <a:moveTo>
                  <a:pt x="544664" y="2863805"/>
                </a:moveTo>
                <a:cubicBezTo>
                  <a:pt x="544860" y="2863767"/>
                  <a:pt x="544938" y="2864002"/>
                  <a:pt x="545073" y="2864159"/>
                </a:cubicBezTo>
                <a:cubicBezTo>
                  <a:pt x="545089" y="2864228"/>
                  <a:pt x="545100" y="2864299"/>
                  <a:pt x="545116" y="2864370"/>
                </a:cubicBezTo>
                <a:cubicBezTo>
                  <a:pt x="544947" y="2864113"/>
                  <a:pt x="544826" y="2864027"/>
                  <a:pt x="544664" y="2863805"/>
                </a:cubicBezTo>
                <a:close/>
                <a:moveTo>
                  <a:pt x="545890" y="2859379"/>
                </a:moveTo>
                <a:cubicBezTo>
                  <a:pt x="544563" y="2858219"/>
                  <a:pt x="542369" y="2858043"/>
                  <a:pt x="541485" y="2861002"/>
                </a:cubicBezTo>
                <a:cubicBezTo>
                  <a:pt x="542357" y="2861381"/>
                  <a:pt x="543307" y="2862074"/>
                  <a:pt x="544500" y="2863604"/>
                </a:cubicBezTo>
                <a:lnTo>
                  <a:pt x="544501" y="2863603"/>
                </a:lnTo>
                <a:cubicBezTo>
                  <a:pt x="544686" y="2863510"/>
                  <a:pt x="544949" y="2863216"/>
                  <a:pt x="544655" y="2862380"/>
                </a:cubicBezTo>
                <a:cubicBezTo>
                  <a:pt x="544782" y="2862939"/>
                  <a:pt x="544862" y="2863270"/>
                  <a:pt x="544955" y="2863653"/>
                </a:cubicBezTo>
                <a:cubicBezTo>
                  <a:pt x="544756" y="2863655"/>
                  <a:pt x="544619" y="2863652"/>
                  <a:pt x="544543" y="2863663"/>
                </a:cubicBezTo>
                <a:cubicBezTo>
                  <a:pt x="544581" y="2863705"/>
                  <a:pt x="544621" y="2863746"/>
                  <a:pt x="544664" y="2863805"/>
                </a:cubicBezTo>
                <a:cubicBezTo>
                  <a:pt x="543671" y="2864007"/>
                  <a:pt x="542291" y="2866191"/>
                  <a:pt x="544409" y="2866326"/>
                </a:cubicBezTo>
                <a:cubicBezTo>
                  <a:pt x="545256" y="2865686"/>
                  <a:pt x="545402" y="2865648"/>
                  <a:pt x="545116" y="2864370"/>
                </a:cubicBezTo>
                <a:cubicBezTo>
                  <a:pt x="545235" y="2864551"/>
                  <a:pt x="545308" y="2864561"/>
                  <a:pt x="545430" y="2864761"/>
                </a:cubicBezTo>
                <a:cubicBezTo>
                  <a:pt x="545417" y="2864327"/>
                  <a:pt x="545212" y="2864313"/>
                  <a:pt x="545073" y="2864159"/>
                </a:cubicBezTo>
                <a:cubicBezTo>
                  <a:pt x="545045" y="2864035"/>
                  <a:pt x="544992" y="2863809"/>
                  <a:pt x="544953" y="2863654"/>
                </a:cubicBezTo>
                <a:cubicBezTo>
                  <a:pt x="545023" y="2863663"/>
                  <a:pt x="545010" y="2863649"/>
                  <a:pt x="545096" y="2863654"/>
                </a:cubicBezTo>
                <a:cubicBezTo>
                  <a:pt x="547678" y="2862681"/>
                  <a:pt x="547217" y="2860538"/>
                  <a:pt x="545890" y="2859379"/>
                </a:cubicBezTo>
                <a:close/>
                <a:moveTo>
                  <a:pt x="425143" y="2855416"/>
                </a:moveTo>
                <a:cubicBezTo>
                  <a:pt x="423547" y="2856256"/>
                  <a:pt x="418876" y="2856424"/>
                  <a:pt x="420023" y="2858887"/>
                </a:cubicBezTo>
                <a:cubicBezTo>
                  <a:pt x="421605" y="2860377"/>
                  <a:pt x="429486" y="2857016"/>
                  <a:pt x="425143" y="2855416"/>
                </a:cubicBezTo>
                <a:close/>
                <a:moveTo>
                  <a:pt x="1133653" y="2851947"/>
                </a:moveTo>
                <a:cubicBezTo>
                  <a:pt x="1133531" y="2851995"/>
                  <a:pt x="1133474" y="2851942"/>
                  <a:pt x="1133356" y="2851969"/>
                </a:cubicBezTo>
                <a:cubicBezTo>
                  <a:pt x="1141998" y="2848135"/>
                  <a:pt x="1137172" y="2857665"/>
                  <a:pt x="1133653" y="2851947"/>
                </a:cubicBezTo>
                <a:close/>
                <a:moveTo>
                  <a:pt x="492143" y="2833291"/>
                </a:moveTo>
                <a:cubicBezTo>
                  <a:pt x="496097" y="2832692"/>
                  <a:pt x="499900" y="2832971"/>
                  <a:pt x="503258" y="2835513"/>
                </a:cubicBezTo>
                <a:cubicBezTo>
                  <a:pt x="506200" y="2854037"/>
                  <a:pt x="472864" y="2851866"/>
                  <a:pt x="460536" y="2854868"/>
                </a:cubicBezTo>
                <a:cubicBezTo>
                  <a:pt x="448439" y="2857590"/>
                  <a:pt x="437866" y="2862739"/>
                  <a:pt x="427726" y="2862647"/>
                </a:cubicBezTo>
                <a:cubicBezTo>
                  <a:pt x="423195" y="2867276"/>
                  <a:pt x="419910" y="2876159"/>
                  <a:pt x="413393" y="2877781"/>
                </a:cubicBezTo>
                <a:cubicBezTo>
                  <a:pt x="410081" y="2875678"/>
                  <a:pt x="409766" y="2878166"/>
                  <a:pt x="410574" y="2880838"/>
                </a:cubicBezTo>
                <a:cubicBezTo>
                  <a:pt x="409817" y="2882948"/>
                  <a:pt x="408660" y="2881161"/>
                  <a:pt x="407324" y="2879648"/>
                </a:cubicBezTo>
                <a:lnTo>
                  <a:pt x="402991" y="2880100"/>
                </a:lnTo>
                <a:lnTo>
                  <a:pt x="402990" y="2880099"/>
                </a:lnTo>
                <a:lnTo>
                  <a:pt x="402988" y="2880100"/>
                </a:lnTo>
                <a:lnTo>
                  <a:pt x="402991" y="2880100"/>
                </a:lnTo>
                <a:lnTo>
                  <a:pt x="407248" y="2886700"/>
                </a:lnTo>
                <a:cubicBezTo>
                  <a:pt x="407118" y="2888702"/>
                  <a:pt x="405207" y="2889895"/>
                  <a:pt x="400821" y="2888445"/>
                </a:cubicBezTo>
                <a:cubicBezTo>
                  <a:pt x="402931" y="2895654"/>
                  <a:pt x="398461" y="2895590"/>
                  <a:pt x="396487" y="2902145"/>
                </a:cubicBezTo>
                <a:cubicBezTo>
                  <a:pt x="400418" y="2908480"/>
                  <a:pt x="387182" y="2924572"/>
                  <a:pt x="400214" y="2923826"/>
                </a:cubicBezTo>
                <a:cubicBezTo>
                  <a:pt x="419192" y="2928220"/>
                  <a:pt x="434554" y="2917083"/>
                  <a:pt x="447206" y="2905071"/>
                </a:cubicBezTo>
                <a:cubicBezTo>
                  <a:pt x="459878" y="2899798"/>
                  <a:pt x="498736" y="2876729"/>
                  <a:pt x="477913" y="2907975"/>
                </a:cubicBezTo>
                <a:cubicBezTo>
                  <a:pt x="472906" y="2909077"/>
                  <a:pt x="450446" y="2934111"/>
                  <a:pt x="451167" y="2921171"/>
                </a:cubicBezTo>
                <a:cubicBezTo>
                  <a:pt x="449446" y="2920327"/>
                  <a:pt x="447892" y="2920808"/>
                  <a:pt x="446508" y="2922612"/>
                </a:cubicBezTo>
                <a:cubicBezTo>
                  <a:pt x="449710" y="2941738"/>
                  <a:pt x="387278" y="2940714"/>
                  <a:pt x="375559" y="2935587"/>
                </a:cubicBezTo>
                <a:cubicBezTo>
                  <a:pt x="369965" y="2922227"/>
                  <a:pt x="373445" y="2928589"/>
                  <a:pt x="375739" y="2920442"/>
                </a:cubicBezTo>
                <a:cubicBezTo>
                  <a:pt x="371800" y="2912546"/>
                  <a:pt x="381132" y="2912080"/>
                  <a:pt x="384787" y="2908654"/>
                </a:cubicBezTo>
                <a:cubicBezTo>
                  <a:pt x="384969" y="2907419"/>
                  <a:pt x="382957" y="2907243"/>
                  <a:pt x="382044" y="2907812"/>
                </a:cubicBezTo>
                <a:cubicBezTo>
                  <a:pt x="374964" y="2907771"/>
                  <a:pt x="381580" y="2899821"/>
                  <a:pt x="384147" y="2897415"/>
                </a:cubicBezTo>
                <a:cubicBezTo>
                  <a:pt x="382395" y="2891990"/>
                  <a:pt x="384308" y="2880182"/>
                  <a:pt x="389814" y="2878006"/>
                </a:cubicBezTo>
                <a:cubicBezTo>
                  <a:pt x="402590" y="2852682"/>
                  <a:pt x="434199" y="2836707"/>
                  <a:pt x="462176" y="2837393"/>
                </a:cubicBezTo>
                <a:cubicBezTo>
                  <a:pt x="469532" y="2837174"/>
                  <a:pt x="473184" y="2831425"/>
                  <a:pt x="480131" y="2836341"/>
                </a:cubicBezTo>
                <a:cubicBezTo>
                  <a:pt x="484087" y="2835368"/>
                  <a:pt x="488190" y="2833891"/>
                  <a:pt x="492143" y="2833291"/>
                </a:cubicBezTo>
                <a:close/>
                <a:moveTo>
                  <a:pt x="359730" y="2833026"/>
                </a:moveTo>
                <a:cubicBezTo>
                  <a:pt x="359869" y="2833523"/>
                  <a:pt x="360137" y="2833856"/>
                  <a:pt x="360378" y="2834181"/>
                </a:cubicBezTo>
                <a:cubicBezTo>
                  <a:pt x="360090" y="2834275"/>
                  <a:pt x="359832" y="2833995"/>
                  <a:pt x="359726" y="2833046"/>
                </a:cubicBezTo>
                <a:lnTo>
                  <a:pt x="359718" y="2833030"/>
                </a:lnTo>
                <a:close/>
                <a:moveTo>
                  <a:pt x="269914" y="2818446"/>
                </a:moveTo>
                <a:cubicBezTo>
                  <a:pt x="269189" y="2819914"/>
                  <a:pt x="268465" y="2821382"/>
                  <a:pt x="267734" y="2822872"/>
                </a:cubicBezTo>
                <a:cubicBezTo>
                  <a:pt x="270748" y="2826769"/>
                  <a:pt x="274605" y="2819681"/>
                  <a:pt x="269914" y="2818446"/>
                </a:cubicBezTo>
                <a:close/>
                <a:moveTo>
                  <a:pt x="570596" y="2817220"/>
                </a:moveTo>
                <a:lnTo>
                  <a:pt x="570897" y="2817516"/>
                </a:lnTo>
                <a:lnTo>
                  <a:pt x="570897" y="2817520"/>
                </a:lnTo>
                <a:lnTo>
                  <a:pt x="569761" y="2817740"/>
                </a:lnTo>
                <a:lnTo>
                  <a:pt x="570595" y="2817220"/>
                </a:lnTo>
                <a:close/>
                <a:moveTo>
                  <a:pt x="578145" y="2810864"/>
                </a:moveTo>
                <a:cubicBezTo>
                  <a:pt x="574059" y="2815660"/>
                  <a:pt x="581911" y="2814997"/>
                  <a:pt x="585290" y="2816178"/>
                </a:cubicBezTo>
                <a:cubicBezTo>
                  <a:pt x="576714" y="2831706"/>
                  <a:pt x="569558" y="2854009"/>
                  <a:pt x="564111" y="2872436"/>
                </a:cubicBezTo>
                <a:cubicBezTo>
                  <a:pt x="569772" y="2880642"/>
                  <a:pt x="560132" y="2881859"/>
                  <a:pt x="561423" y="2889791"/>
                </a:cubicBezTo>
                <a:cubicBezTo>
                  <a:pt x="560779" y="2898583"/>
                  <a:pt x="560653" y="2909799"/>
                  <a:pt x="554875" y="2916370"/>
                </a:cubicBezTo>
                <a:cubicBezTo>
                  <a:pt x="556659" y="2925480"/>
                  <a:pt x="563618" y="2962216"/>
                  <a:pt x="547560" y="2954935"/>
                </a:cubicBezTo>
                <a:cubicBezTo>
                  <a:pt x="546518" y="2957290"/>
                  <a:pt x="543565" y="2961144"/>
                  <a:pt x="547052" y="2962567"/>
                </a:cubicBezTo>
                <a:cubicBezTo>
                  <a:pt x="548905" y="2961874"/>
                  <a:pt x="550667" y="2956756"/>
                  <a:pt x="553369" y="2959957"/>
                </a:cubicBezTo>
                <a:cubicBezTo>
                  <a:pt x="553876" y="2963836"/>
                  <a:pt x="561177" y="2976292"/>
                  <a:pt x="553301" y="2971876"/>
                </a:cubicBezTo>
                <a:cubicBezTo>
                  <a:pt x="546141" y="2976153"/>
                  <a:pt x="548183" y="2969419"/>
                  <a:pt x="543219" y="2969361"/>
                </a:cubicBezTo>
                <a:lnTo>
                  <a:pt x="541339" y="2963795"/>
                </a:lnTo>
                <a:cubicBezTo>
                  <a:pt x="545426" y="2953338"/>
                  <a:pt x="535320" y="2942695"/>
                  <a:pt x="539527" y="2930667"/>
                </a:cubicBezTo>
                <a:cubicBezTo>
                  <a:pt x="544853" y="2935079"/>
                  <a:pt x="545419" y="2926280"/>
                  <a:pt x="549543" y="2929530"/>
                </a:cubicBezTo>
                <a:cubicBezTo>
                  <a:pt x="551561" y="2927741"/>
                  <a:pt x="549498" y="2925184"/>
                  <a:pt x="549099" y="2923378"/>
                </a:cubicBezTo>
                <a:cubicBezTo>
                  <a:pt x="546037" y="2919633"/>
                  <a:pt x="537398" y="2934156"/>
                  <a:pt x="537846" y="2925518"/>
                </a:cubicBezTo>
                <a:cubicBezTo>
                  <a:pt x="538941" y="2923065"/>
                  <a:pt x="537320" y="2920772"/>
                  <a:pt x="539250" y="2918274"/>
                </a:cubicBezTo>
                <a:cubicBezTo>
                  <a:pt x="537826" y="2914492"/>
                  <a:pt x="537286" y="2907254"/>
                  <a:pt x="541226" y="2905488"/>
                </a:cubicBezTo>
                <a:cubicBezTo>
                  <a:pt x="543877" y="2903316"/>
                  <a:pt x="540378" y="2899076"/>
                  <a:pt x="540110" y="2896763"/>
                </a:cubicBezTo>
                <a:cubicBezTo>
                  <a:pt x="541232" y="2889363"/>
                  <a:pt x="550160" y="2863597"/>
                  <a:pt x="535884" y="2874897"/>
                </a:cubicBezTo>
                <a:cubicBezTo>
                  <a:pt x="531908" y="2875896"/>
                  <a:pt x="534484" y="2879490"/>
                  <a:pt x="535099" y="2881934"/>
                </a:cubicBezTo>
                <a:cubicBezTo>
                  <a:pt x="530399" y="2888841"/>
                  <a:pt x="530597" y="2896423"/>
                  <a:pt x="525526" y="2901533"/>
                </a:cubicBezTo>
                <a:cubicBezTo>
                  <a:pt x="526792" y="2919080"/>
                  <a:pt x="516669" y="2935427"/>
                  <a:pt x="516485" y="2954004"/>
                </a:cubicBezTo>
                <a:cubicBezTo>
                  <a:pt x="514785" y="2980346"/>
                  <a:pt x="512441" y="3007209"/>
                  <a:pt x="516400" y="3033963"/>
                </a:cubicBezTo>
                <a:cubicBezTo>
                  <a:pt x="514278" y="3051933"/>
                  <a:pt x="518925" y="3070526"/>
                  <a:pt x="524147" y="3088587"/>
                </a:cubicBezTo>
                <a:cubicBezTo>
                  <a:pt x="526406" y="3090153"/>
                  <a:pt x="528158" y="3088031"/>
                  <a:pt x="531219" y="3088080"/>
                </a:cubicBezTo>
                <a:lnTo>
                  <a:pt x="538242" y="3090577"/>
                </a:lnTo>
                <a:lnTo>
                  <a:pt x="537595" y="3094008"/>
                </a:lnTo>
                <a:cubicBezTo>
                  <a:pt x="537147" y="3095123"/>
                  <a:pt x="536856" y="3096239"/>
                  <a:pt x="537879" y="3097455"/>
                </a:cubicBezTo>
                <a:cubicBezTo>
                  <a:pt x="537137" y="3099863"/>
                  <a:pt x="533367" y="3100666"/>
                  <a:pt x="533094" y="3097763"/>
                </a:cubicBezTo>
                <a:lnTo>
                  <a:pt x="533096" y="3097762"/>
                </a:lnTo>
                <a:lnTo>
                  <a:pt x="533096" y="3097763"/>
                </a:lnTo>
                <a:lnTo>
                  <a:pt x="533096" y="3097762"/>
                </a:lnTo>
                <a:lnTo>
                  <a:pt x="533677" y="3097476"/>
                </a:lnTo>
                <a:lnTo>
                  <a:pt x="532996" y="3096548"/>
                </a:lnTo>
                <a:lnTo>
                  <a:pt x="532996" y="3096544"/>
                </a:lnTo>
                <a:lnTo>
                  <a:pt x="532994" y="3096546"/>
                </a:lnTo>
                <a:lnTo>
                  <a:pt x="532994" y="3096545"/>
                </a:lnTo>
                <a:cubicBezTo>
                  <a:pt x="532629" y="3095813"/>
                  <a:pt x="532384" y="3096406"/>
                  <a:pt x="532374" y="3097039"/>
                </a:cubicBezTo>
                <a:cubicBezTo>
                  <a:pt x="520248" y="3109375"/>
                  <a:pt x="512290" y="3087173"/>
                  <a:pt x="507829" y="3080227"/>
                </a:cubicBezTo>
                <a:cubicBezTo>
                  <a:pt x="505643" y="3068494"/>
                  <a:pt x="494722" y="3055391"/>
                  <a:pt x="507532" y="3047986"/>
                </a:cubicBezTo>
                <a:cubicBezTo>
                  <a:pt x="493879" y="3050387"/>
                  <a:pt x="502517" y="3042344"/>
                  <a:pt x="497399" y="3032227"/>
                </a:cubicBezTo>
                <a:cubicBezTo>
                  <a:pt x="497587" y="3030514"/>
                  <a:pt x="504006" y="3029750"/>
                  <a:pt x="499368" y="3027752"/>
                </a:cubicBezTo>
                <a:cubicBezTo>
                  <a:pt x="495839" y="3021676"/>
                  <a:pt x="493326" y="2986022"/>
                  <a:pt x="498745" y="2980832"/>
                </a:cubicBezTo>
                <a:cubicBezTo>
                  <a:pt x="499700" y="2981465"/>
                  <a:pt x="501740" y="2981346"/>
                  <a:pt x="499404" y="2980019"/>
                </a:cubicBezTo>
                <a:lnTo>
                  <a:pt x="499397" y="2980002"/>
                </a:lnTo>
                <a:lnTo>
                  <a:pt x="499400" y="2980001"/>
                </a:lnTo>
                <a:cubicBezTo>
                  <a:pt x="499307" y="2979828"/>
                  <a:pt x="499265" y="2979635"/>
                  <a:pt x="499170" y="2979445"/>
                </a:cubicBezTo>
                <a:lnTo>
                  <a:pt x="499167" y="2979450"/>
                </a:lnTo>
                <a:lnTo>
                  <a:pt x="499166" y="2979447"/>
                </a:lnTo>
                <a:cubicBezTo>
                  <a:pt x="492051" y="2965411"/>
                  <a:pt x="497373" y="2947930"/>
                  <a:pt x="501683" y="2934449"/>
                </a:cubicBezTo>
                <a:cubicBezTo>
                  <a:pt x="497187" y="2924563"/>
                  <a:pt x="508086" y="2915131"/>
                  <a:pt x="508635" y="2907234"/>
                </a:cubicBezTo>
                <a:cubicBezTo>
                  <a:pt x="501430" y="2904611"/>
                  <a:pt x="516139" y="2873264"/>
                  <a:pt x="521461" y="2868913"/>
                </a:cubicBezTo>
                <a:cubicBezTo>
                  <a:pt x="525438" y="2862997"/>
                  <a:pt x="518704" y="2851288"/>
                  <a:pt x="528466" y="2850347"/>
                </a:cubicBezTo>
                <a:cubicBezTo>
                  <a:pt x="537604" y="2841954"/>
                  <a:pt x="530767" y="2837394"/>
                  <a:pt x="540597" y="2835436"/>
                </a:cubicBezTo>
                <a:cubicBezTo>
                  <a:pt x="544043" y="2835218"/>
                  <a:pt x="541263" y="2831609"/>
                  <a:pt x="542879" y="2829293"/>
                </a:cubicBezTo>
                <a:cubicBezTo>
                  <a:pt x="550964" y="2827586"/>
                  <a:pt x="552226" y="2821751"/>
                  <a:pt x="558746" y="2819024"/>
                </a:cubicBezTo>
                <a:cubicBezTo>
                  <a:pt x="561577" y="2821030"/>
                  <a:pt x="564207" y="2819762"/>
                  <a:pt x="565430" y="2816364"/>
                </a:cubicBezTo>
                <a:cubicBezTo>
                  <a:pt x="566067" y="2816741"/>
                  <a:pt x="568274" y="2817508"/>
                  <a:pt x="569759" y="2817740"/>
                </a:cubicBezTo>
                <a:cubicBezTo>
                  <a:pt x="569854" y="2818694"/>
                  <a:pt x="574196" y="2820104"/>
                  <a:pt x="571190" y="2817804"/>
                </a:cubicBezTo>
                <a:cubicBezTo>
                  <a:pt x="571047" y="2817727"/>
                  <a:pt x="571017" y="2817606"/>
                  <a:pt x="570897" y="2817520"/>
                </a:cubicBezTo>
                <a:lnTo>
                  <a:pt x="570897" y="2817520"/>
                </a:lnTo>
                <a:lnTo>
                  <a:pt x="570898" y="2817519"/>
                </a:lnTo>
                <a:lnTo>
                  <a:pt x="570900" y="2817519"/>
                </a:lnTo>
                <a:lnTo>
                  <a:pt x="570897" y="2817516"/>
                </a:lnTo>
                <a:lnTo>
                  <a:pt x="570940" y="2817121"/>
                </a:lnTo>
                <a:lnTo>
                  <a:pt x="570596" y="2817220"/>
                </a:lnTo>
                <a:lnTo>
                  <a:pt x="570596" y="2817219"/>
                </a:lnTo>
                <a:lnTo>
                  <a:pt x="570595" y="2817220"/>
                </a:lnTo>
                <a:lnTo>
                  <a:pt x="570592" y="2817221"/>
                </a:lnTo>
                <a:cubicBezTo>
                  <a:pt x="567590" y="2814233"/>
                  <a:pt x="574930" y="2807731"/>
                  <a:pt x="578145" y="2810864"/>
                </a:cubicBezTo>
                <a:close/>
                <a:moveTo>
                  <a:pt x="393927" y="2808158"/>
                </a:moveTo>
                <a:cubicBezTo>
                  <a:pt x="393340" y="2805492"/>
                  <a:pt x="389530" y="2808199"/>
                  <a:pt x="387743" y="2808485"/>
                </a:cubicBezTo>
                <a:cubicBezTo>
                  <a:pt x="385267" y="2812399"/>
                  <a:pt x="393570" y="2810299"/>
                  <a:pt x="393927" y="2808158"/>
                </a:cubicBezTo>
                <a:close/>
                <a:moveTo>
                  <a:pt x="218784" y="2787002"/>
                </a:moveTo>
                <a:cubicBezTo>
                  <a:pt x="216075" y="2786834"/>
                  <a:pt x="214239" y="2790817"/>
                  <a:pt x="218525" y="2789772"/>
                </a:cubicBezTo>
                <a:cubicBezTo>
                  <a:pt x="220221" y="2789712"/>
                  <a:pt x="221167" y="2787242"/>
                  <a:pt x="218784" y="2787002"/>
                </a:cubicBezTo>
                <a:close/>
                <a:moveTo>
                  <a:pt x="2607385" y="2783428"/>
                </a:moveTo>
                <a:cubicBezTo>
                  <a:pt x="2606350" y="2782984"/>
                  <a:pt x="2605149" y="2783087"/>
                  <a:pt x="2606375" y="2784871"/>
                </a:cubicBezTo>
                <a:cubicBezTo>
                  <a:pt x="2608180" y="2784691"/>
                  <a:pt x="2609285" y="2786142"/>
                  <a:pt x="2609646" y="2788400"/>
                </a:cubicBezTo>
                <a:cubicBezTo>
                  <a:pt x="2617721" y="2791327"/>
                  <a:pt x="2614128" y="2780169"/>
                  <a:pt x="2607403" y="2785265"/>
                </a:cubicBezTo>
                <a:cubicBezTo>
                  <a:pt x="2609291" y="2784862"/>
                  <a:pt x="2608421" y="2783872"/>
                  <a:pt x="2607385" y="2783428"/>
                </a:cubicBezTo>
                <a:close/>
                <a:moveTo>
                  <a:pt x="208471" y="2780107"/>
                </a:moveTo>
                <a:cubicBezTo>
                  <a:pt x="207713" y="2780361"/>
                  <a:pt x="207185" y="2781284"/>
                  <a:pt x="207938" y="2782482"/>
                </a:cubicBezTo>
                <a:cubicBezTo>
                  <a:pt x="208832" y="2785674"/>
                  <a:pt x="211836" y="2783839"/>
                  <a:pt x="210382" y="2781746"/>
                </a:cubicBezTo>
                <a:cubicBezTo>
                  <a:pt x="210216" y="2780268"/>
                  <a:pt x="209229" y="2779853"/>
                  <a:pt x="208471" y="2780107"/>
                </a:cubicBezTo>
                <a:close/>
                <a:moveTo>
                  <a:pt x="1687222" y="2779756"/>
                </a:moveTo>
                <a:cubicBezTo>
                  <a:pt x="1685323" y="2779310"/>
                  <a:pt x="1682443" y="2779895"/>
                  <a:pt x="1680644" y="2781997"/>
                </a:cubicBezTo>
                <a:cubicBezTo>
                  <a:pt x="1683455" y="2783612"/>
                  <a:pt x="1685252" y="2782006"/>
                  <a:pt x="1687923" y="2783695"/>
                </a:cubicBezTo>
                <a:cubicBezTo>
                  <a:pt x="1690042" y="2781676"/>
                  <a:pt x="1689122" y="2780201"/>
                  <a:pt x="1687222" y="2779756"/>
                </a:cubicBezTo>
                <a:close/>
                <a:moveTo>
                  <a:pt x="1626829" y="2778046"/>
                </a:moveTo>
                <a:cubicBezTo>
                  <a:pt x="1632998" y="2773608"/>
                  <a:pt x="1635725" y="2789948"/>
                  <a:pt x="1633731" y="2793442"/>
                </a:cubicBezTo>
                <a:cubicBezTo>
                  <a:pt x="1640551" y="2801152"/>
                  <a:pt x="1640381" y="2813664"/>
                  <a:pt x="1648111" y="2820576"/>
                </a:cubicBezTo>
                <a:cubicBezTo>
                  <a:pt x="1656790" y="2835728"/>
                  <a:pt x="1666034" y="2850694"/>
                  <a:pt x="1676233" y="2864770"/>
                </a:cubicBezTo>
                <a:cubicBezTo>
                  <a:pt x="1675459" y="2868124"/>
                  <a:pt x="1674523" y="2870819"/>
                  <a:pt x="1679161" y="2872359"/>
                </a:cubicBezTo>
                <a:cubicBezTo>
                  <a:pt x="1684151" y="2883805"/>
                  <a:pt x="1686390" y="2893725"/>
                  <a:pt x="1694207" y="2902014"/>
                </a:cubicBezTo>
                <a:cubicBezTo>
                  <a:pt x="1702077" y="2920115"/>
                  <a:pt x="1708178" y="2938800"/>
                  <a:pt x="1716050" y="2957187"/>
                </a:cubicBezTo>
                <a:cubicBezTo>
                  <a:pt x="1713063" y="2961568"/>
                  <a:pt x="1719812" y="2963419"/>
                  <a:pt x="1719955" y="2969422"/>
                </a:cubicBezTo>
                <a:cubicBezTo>
                  <a:pt x="1718683" y="2977109"/>
                  <a:pt x="1722779" y="2987916"/>
                  <a:pt x="1727764" y="2993494"/>
                </a:cubicBezTo>
                <a:cubicBezTo>
                  <a:pt x="1729197" y="2995442"/>
                  <a:pt x="1731581" y="3000427"/>
                  <a:pt x="1727392" y="3000806"/>
                </a:cubicBezTo>
                <a:cubicBezTo>
                  <a:pt x="1729248" y="3000435"/>
                  <a:pt x="1725391" y="2997137"/>
                  <a:pt x="1725281" y="2999943"/>
                </a:cubicBezTo>
                <a:cubicBezTo>
                  <a:pt x="1731258" y="3001775"/>
                  <a:pt x="1723421" y="3007043"/>
                  <a:pt x="1730761" y="3009308"/>
                </a:cubicBezTo>
                <a:cubicBezTo>
                  <a:pt x="1727347" y="3018946"/>
                  <a:pt x="1753340" y="3036520"/>
                  <a:pt x="1738613" y="3043100"/>
                </a:cubicBezTo>
                <a:cubicBezTo>
                  <a:pt x="1736306" y="3045364"/>
                  <a:pt x="1740861" y="3046099"/>
                  <a:pt x="1742271" y="3047239"/>
                </a:cubicBezTo>
                <a:cubicBezTo>
                  <a:pt x="1754163" y="3041359"/>
                  <a:pt x="1749118" y="3063476"/>
                  <a:pt x="1750567" y="3067687"/>
                </a:cubicBezTo>
                <a:cubicBezTo>
                  <a:pt x="1756306" y="3073080"/>
                  <a:pt x="1757440" y="3081303"/>
                  <a:pt x="1760599" y="3088631"/>
                </a:cubicBezTo>
                <a:cubicBezTo>
                  <a:pt x="1767214" y="3091334"/>
                  <a:pt x="1761047" y="3097220"/>
                  <a:pt x="1765232" y="3102770"/>
                </a:cubicBezTo>
                <a:cubicBezTo>
                  <a:pt x="1761636" y="3109508"/>
                  <a:pt x="1775999" y="3112867"/>
                  <a:pt x="1768768" y="3120449"/>
                </a:cubicBezTo>
                <a:cubicBezTo>
                  <a:pt x="1768489" y="3128582"/>
                  <a:pt x="1765870" y="3136839"/>
                  <a:pt x="1776346" y="3137008"/>
                </a:cubicBezTo>
                <a:cubicBezTo>
                  <a:pt x="1775058" y="3144662"/>
                  <a:pt x="1769462" y="3145768"/>
                  <a:pt x="1764835" y="3148968"/>
                </a:cubicBezTo>
                <a:cubicBezTo>
                  <a:pt x="1765883" y="3152537"/>
                  <a:pt x="1767274" y="3161307"/>
                  <a:pt x="1771917" y="3155012"/>
                </a:cubicBezTo>
                <a:cubicBezTo>
                  <a:pt x="1764189" y="3151472"/>
                  <a:pt x="1775243" y="3151622"/>
                  <a:pt x="1775917" y="3147029"/>
                </a:cubicBezTo>
                <a:cubicBezTo>
                  <a:pt x="1780742" y="3154442"/>
                  <a:pt x="1786520" y="3168091"/>
                  <a:pt x="1785261" y="3177068"/>
                </a:cubicBezTo>
                <a:cubicBezTo>
                  <a:pt x="1786870" y="3189144"/>
                  <a:pt x="1802770" y="3196183"/>
                  <a:pt x="1795770" y="3209182"/>
                </a:cubicBezTo>
                <a:cubicBezTo>
                  <a:pt x="1797294" y="3215555"/>
                  <a:pt x="1806520" y="3220904"/>
                  <a:pt x="1802498" y="3228058"/>
                </a:cubicBezTo>
                <a:cubicBezTo>
                  <a:pt x="1802887" y="3229810"/>
                  <a:pt x="1805411" y="3229290"/>
                  <a:pt x="1805744" y="3231045"/>
                </a:cubicBezTo>
                <a:cubicBezTo>
                  <a:pt x="1818835" y="3246455"/>
                  <a:pt x="1815126" y="3272503"/>
                  <a:pt x="1824405" y="3290104"/>
                </a:cubicBezTo>
                <a:cubicBezTo>
                  <a:pt x="1830497" y="3293301"/>
                  <a:pt x="1827599" y="3303478"/>
                  <a:pt x="1833552" y="3306825"/>
                </a:cubicBezTo>
                <a:cubicBezTo>
                  <a:pt x="1833373" y="3310802"/>
                  <a:pt x="1829505" y="3313817"/>
                  <a:pt x="1832663" y="3318381"/>
                </a:cubicBezTo>
                <a:cubicBezTo>
                  <a:pt x="1837968" y="3322498"/>
                  <a:pt x="1842270" y="3334767"/>
                  <a:pt x="1842588" y="3339596"/>
                </a:cubicBezTo>
                <a:cubicBezTo>
                  <a:pt x="1849975" y="3341747"/>
                  <a:pt x="1841901" y="3346384"/>
                  <a:pt x="1847987" y="3348364"/>
                </a:cubicBezTo>
                <a:cubicBezTo>
                  <a:pt x="1852282" y="3366371"/>
                  <a:pt x="1869316" y="3381863"/>
                  <a:pt x="1871167" y="3400074"/>
                </a:cubicBezTo>
                <a:cubicBezTo>
                  <a:pt x="1868437" y="3407632"/>
                  <a:pt x="1884146" y="3413564"/>
                  <a:pt x="1871492" y="3417650"/>
                </a:cubicBezTo>
                <a:cubicBezTo>
                  <a:pt x="1871616" y="3415028"/>
                  <a:pt x="1866414" y="3415558"/>
                  <a:pt x="1866474" y="3417783"/>
                </a:cubicBezTo>
                <a:cubicBezTo>
                  <a:pt x="1867509" y="3419641"/>
                  <a:pt x="1869974" y="3418115"/>
                  <a:pt x="1871492" y="3417650"/>
                </a:cubicBezTo>
                <a:cubicBezTo>
                  <a:pt x="1893862" y="3425696"/>
                  <a:pt x="1870730" y="3424448"/>
                  <a:pt x="1880091" y="3431003"/>
                </a:cubicBezTo>
                <a:cubicBezTo>
                  <a:pt x="1894310" y="3428073"/>
                  <a:pt x="1886120" y="3457417"/>
                  <a:pt x="1899806" y="3455020"/>
                </a:cubicBezTo>
                <a:cubicBezTo>
                  <a:pt x="1901392" y="3457557"/>
                  <a:pt x="1896583" y="3456694"/>
                  <a:pt x="1896619" y="3459252"/>
                </a:cubicBezTo>
                <a:cubicBezTo>
                  <a:pt x="1900907" y="3460492"/>
                  <a:pt x="1897639" y="3462565"/>
                  <a:pt x="1898399" y="3465409"/>
                </a:cubicBezTo>
                <a:lnTo>
                  <a:pt x="1898427" y="3465505"/>
                </a:lnTo>
                <a:lnTo>
                  <a:pt x="1899709" y="3470030"/>
                </a:lnTo>
                <a:cubicBezTo>
                  <a:pt x="1902044" y="3472025"/>
                  <a:pt x="1905333" y="3474095"/>
                  <a:pt x="1906743" y="3475090"/>
                </a:cubicBezTo>
                <a:cubicBezTo>
                  <a:pt x="1904348" y="3478724"/>
                  <a:pt x="1907328" y="3477947"/>
                  <a:pt x="1908828" y="3480385"/>
                </a:cubicBezTo>
                <a:cubicBezTo>
                  <a:pt x="1915998" y="3499467"/>
                  <a:pt x="1927269" y="3522208"/>
                  <a:pt x="1935686" y="3543886"/>
                </a:cubicBezTo>
                <a:cubicBezTo>
                  <a:pt x="1940893" y="3553796"/>
                  <a:pt x="1945380" y="3563343"/>
                  <a:pt x="1949129" y="3574536"/>
                </a:cubicBezTo>
                <a:cubicBezTo>
                  <a:pt x="1953123" y="3576711"/>
                  <a:pt x="1953185" y="3576916"/>
                  <a:pt x="1951238" y="3581325"/>
                </a:cubicBezTo>
                <a:cubicBezTo>
                  <a:pt x="1952518" y="3586479"/>
                  <a:pt x="1963844" y="3587874"/>
                  <a:pt x="1958624" y="3595424"/>
                </a:cubicBezTo>
                <a:cubicBezTo>
                  <a:pt x="1962938" y="3597798"/>
                  <a:pt x="1963005" y="3597981"/>
                  <a:pt x="1961137" y="3602188"/>
                </a:cubicBezTo>
                <a:cubicBezTo>
                  <a:pt x="1961231" y="3615471"/>
                  <a:pt x="1974052" y="3620335"/>
                  <a:pt x="1973213" y="3630918"/>
                </a:cubicBezTo>
                <a:cubicBezTo>
                  <a:pt x="1983031" y="3635102"/>
                  <a:pt x="1980167" y="3643951"/>
                  <a:pt x="1982966" y="3652068"/>
                </a:cubicBezTo>
                <a:cubicBezTo>
                  <a:pt x="1996172" y="3649310"/>
                  <a:pt x="1994327" y="3663969"/>
                  <a:pt x="2001466" y="3671325"/>
                </a:cubicBezTo>
                <a:cubicBezTo>
                  <a:pt x="2004153" y="3672932"/>
                  <a:pt x="2004281" y="3673281"/>
                  <a:pt x="2003300" y="3676280"/>
                </a:cubicBezTo>
                <a:cubicBezTo>
                  <a:pt x="2002321" y="3679277"/>
                  <a:pt x="2002448" y="3679627"/>
                  <a:pt x="2005137" y="3681233"/>
                </a:cubicBezTo>
                <a:cubicBezTo>
                  <a:pt x="2011416" y="3685955"/>
                  <a:pt x="2006162" y="3694568"/>
                  <a:pt x="2007493" y="3700541"/>
                </a:cubicBezTo>
                <a:lnTo>
                  <a:pt x="2007487" y="3700524"/>
                </a:lnTo>
                <a:lnTo>
                  <a:pt x="2007479" y="3700527"/>
                </a:lnTo>
                <a:cubicBezTo>
                  <a:pt x="2014969" y="3706315"/>
                  <a:pt x="2011253" y="3720608"/>
                  <a:pt x="2017215" y="3729439"/>
                </a:cubicBezTo>
                <a:cubicBezTo>
                  <a:pt x="2017350" y="3732473"/>
                  <a:pt x="2010373" y="3732180"/>
                  <a:pt x="2015081" y="3734684"/>
                </a:cubicBezTo>
                <a:cubicBezTo>
                  <a:pt x="2019432" y="3736377"/>
                  <a:pt x="2015803" y="3741088"/>
                  <a:pt x="2013959" y="3743646"/>
                </a:cubicBezTo>
                <a:cubicBezTo>
                  <a:pt x="2015168" y="3748676"/>
                  <a:pt x="2021102" y="3748313"/>
                  <a:pt x="2017840" y="3754233"/>
                </a:cubicBezTo>
                <a:cubicBezTo>
                  <a:pt x="2025668" y="3758420"/>
                  <a:pt x="2017401" y="3774416"/>
                  <a:pt x="2025573" y="3778372"/>
                </a:cubicBezTo>
                <a:cubicBezTo>
                  <a:pt x="2024580" y="3782995"/>
                  <a:pt x="2021090" y="3789023"/>
                  <a:pt x="2026956" y="3791109"/>
                </a:cubicBezTo>
                <a:cubicBezTo>
                  <a:pt x="2030853" y="3805328"/>
                  <a:pt x="2032509" y="3815423"/>
                  <a:pt x="2039587" y="3827853"/>
                </a:cubicBezTo>
                <a:cubicBezTo>
                  <a:pt x="2039101" y="3828788"/>
                  <a:pt x="2037789" y="3828754"/>
                  <a:pt x="2035657" y="3827767"/>
                </a:cubicBezTo>
                <a:cubicBezTo>
                  <a:pt x="2034544" y="3830131"/>
                  <a:pt x="2035924" y="3832387"/>
                  <a:pt x="2034287" y="3834844"/>
                </a:cubicBezTo>
                <a:cubicBezTo>
                  <a:pt x="2048582" y="3834952"/>
                  <a:pt x="2038688" y="3847798"/>
                  <a:pt x="2044603" y="3854457"/>
                </a:cubicBezTo>
                <a:cubicBezTo>
                  <a:pt x="2056324" y="3855771"/>
                  <a:pt x="2053444" y="3875928"/>
                  <a:pt x="2059454" y="3886093"/>
                </a:cubicBezTo>
                <a:cubicBezTo>
                  <a:pt x="2067163" y="3898102"/>
                  <a:pt x="2070987" y="3915553"/>
                  <a:pt x="2070195" y="3933761"/>
                </a:cubicBezTo>
                <a:cubicBezTo>
                  <a:pt x="2076809" y="3935455"/>
                  <a:pt x="2072965" y="3942062"/>
                  <a:pt x="2074374" y="3945983"/>
                </a:cubicBezTo>
                <a:cubicBezTo>
                  <a:pt x="2080186" y="3947536"/>
                  <a:pt x="2077771" y="3954779"/>
                  <a:pt x="2073487" y="3955729"/>
                </a:cubicBezTo>
                <a:cubicBezTo>
                  <a:pt x="2072735" y="3959303"/>
                  <a:pt x="2066946" y="3961286"/>
                  <a:pt x="2065546" y="3959838"/>
                </a:cubicBezTo>
                <a:cubicBezTo>
                  <a:pt x="2061757" y="3948643"/>
                  <a:pt x="2055763" y="3941730"/>
                  <a:pt x="2052306" y="3929012"/>
                </a:cubicBezTo>
                <a:cubicBezTo>
                  <a:pt x="2046470" y="3919255"/>
                  <a:pt x="2037136" y="3900627"/>
                  <a:pt x="2037354" y="3885239"/>
                </a:cubicBezTo>
                <a:cubicBezTo>
                  <a:pt x="2034713" y="3876316"/>
                  <a:pt x="2028524" y="3874339"/>
                  <a:pt x="2030643" y="3864698"/>
                </a:cubicBezTo>
                <a:lnTo>
                  <a:pt x="2030645" y="3864697"/>
                </a:lnTo>
                <a:lnTo>
                  <a:pt x="2030645" y="3864697"/>
                </a:lnTo>
                <a:lnTo>
                  <a:pt x="2030645" y="3864697"/>
                </a:lnTo>
                <a:lnTo>
                  <a:pt x="2031599" y="3864224"/>
                </a:lnTo>
                <a:cubicBezTo>
                  <a:pt x="2032454" y="3863410"/>
                  <a:pt x="2032323" y="3860775"/>
                  <a:pt x="2030917" y="3863294"/>
                </a:cubicBezTo>
                <a:lnTo>
                  <a:pt x="2030645" y="3864697"/>
                </a:lnTo>
                <a:lnTo>
                  <a:pt x="2030645" y="3864697"/>
                </a:lnTo>
                <a:lnTo>
                  <a:pt x="2030310" y="3863724"/>
                </a:lnTo>
                <a:cubicBezTo>
                  <a:pt x="2026878" y="3866471"/>
                  <a:pt x="2019945" y="3848381"/>
                  <a:pt x="2024420" y="3846080"/>
                </a:cubicBezTo>
                <a:cubicBezTo>
                  <a:pt x="2010903" y="3846121"/>
                  <a:pt x="2030540" y="3842594"/>
                  <a:pt x="2016413" y="3838380"/>
                </a:cubicBezTo>
                <a:cubicBezTo>
                  <a:pt x="2009177" y="3820753"/>
                  <a:pt x="2001285" y="3799726"/>
                  <a:pt x="2001404" y="3778182"/>
                </a:cubicBezTo>
                <a:cubicBezTo>
                  <a:pt x="1998462" y="3773475"/>
                  <a:pt x="2003726" y="3766326"/>
                  <a:pt x="1997119" y="3764116"/>
                </a:cubicBezTo>
                <a:cubicBezTo>
                  <a:pt x="1996268" y="3762812"/>
                  <a:pt x="1997687" y="3762061"/>
                  <a:pt x="1997866" y="3760924"/>
                </a:cubicBezTo>
                <a:cubicBezTo>
                  <a:pt x="2000267" y="3746959"/>
                  <a:pt x="1988690" y="3737202"/>
                  <a:pt x="1993754" y="3724320"/>
                </a:cubicBezTo>
                <a:cubicBezTo>
                  <a:pt x="1983792" y="3701632"/>
                  <a:pt x="1983682" y="3681000"/>
                  <a:pt x="1968926" y="3660454"/>
                </a:cubicBezTo>
                <a:cubicBezTo>
                  <a:pt x="1938498" y="3629579"/>
                  <a:pt x="1930421" y="3578362"/>
                  <a:pt x="1908816" y="3544020"/>
                </a:cubicBezTo>
                <a:cubicBezTo>
                  <a:pt x="1900868" y="3527569"/>
                  <a:pt x="1898390" y="3515895"/>
                  <a:pt x="1890825" y="3499007"/>
                </a:cubicBezTo>
                <a:cubicBezTo>
                  <a:pt x="1883273" y="3497131"/>
                  <a:pt x="1891472" y="3491091"/>
                  <a:pt x="1885933" y="3488495"/>
                </a:cubicBezTo>
                <a:cubicBezTo>
                  <a:pt x="1881978" y="3486056"/>
                  <a:pt x="1884987" y="3480142"/>
                  <a:pt x="1885889" y="3476393"/>
                </a:cubicBezTo>
                <a:cubicBezTo>
                  <a:pt x="1879613" y="3473994"/>
                  <a:pt x="1884692" y="3469148"/>
                  <a:pt x="1879556" y="3465669"/>
                </a:cubicBezTo>
                <a:cubicBezTo>
                  <a:pt x="1873366" y="3460949"/>
                  <a:pt x="1869014" y="3455789"/>
                  <a:pt x="1871012" y="3447701"/>
                </a:cubicBezTo>
                <a:cubicBezTo>
                  <a:pt x="1871221" y="3447752"/>
                  <a:pt x="1871483" y="3447705"/>
                  <a:pt x="1871890" y="3447239"/>
                </a:cubicBezTo>
                <a:cubicBezTo>
                  <a:pt x="1872296" y="3446832"/>
                  <a:pt x="1872394" y="3446068"/>
                  <a:pt x="1872506" y="3445453"/>
                </a:cubicBezTo>
                <a:cubicBezTo>
                  <a:pt x="1872242" y="3444928"/>
                  <a:pt x="1871723" y="3445590"/>
                  <a:pt x="1871201" y="3446369"/>
                </a:cubicBezTo>
                <a:cubicBezTo>
                  <a:pt x="1871207" y="3446347"/>
                  <a:pt x="1871203" y="3446329"/>
                  <a:pt x="1871211" y="3446308"/>
                </a:cubicBezTo>
                <a:lnTo>
                  <a:pt x="1870685" y="3447109"/>
                </a:lnTo>
                <a:lnTo>
                  <a:pt x="1870651" y="3447158"/>
                </a:lnTo>
                <a:lnTo>
                  <a:pt x="1870651" y="3447159"/>
                </a:lnTo>
                <a:lnTo>
                  <a:pt x="1869659" y="3448007"/>
                </a:lnTo>
                <a:cubicBezTo>
                  <a:pt x="1859517" y="3444676"/>
                  <a:pt x="1863641" y="3435405"/>
                  <a:pt x="1856342" y="3429294"/>
                </a:cubicBezTo>
                <a:cubicBezTo>
                  <a:pt x="1849939" y="3426679"/>
                  <a:pt x="1853693" y="3424357"/>
                  <a:pt x="1856308" y="3421819"/>
                </a:cubicBezTo>
                <a:cubicBezTo>
                  <a:pt x="1855954" y="3419119"/>
                  <a:pt x="1852670" y="3422207"/>
                  <a:pt x="1851102" y="3420559"/>
                </a:cubicBezTo>
                <a:cubicBezTo>
                  <a:pt x="1854509" y="3414449"/>
                  <a:pt x="1846820" y="3407901"/>
                  <a:pt x="1842830" y="3404237"/>
                </a:cubicBezTo>
                <a:cubicBezTo>
                  <a:pt x="1841560" y="3391437"/>
                  <a:pt x="1836940" y="3377635"/>
                  <a:pt x="1825703" y="3369593"/>
                </a:cubicBezTo>
                <a:cubicBezTo>
                  <a:pt x="1830186" y="3363077"/>
                  <a:pt x="1821327" y="3360630"/>
                  <a:pt x="1820746" y="3354857"/>
                </a:cubicBezTo>
                <a:cubicBezTo>
                  <a:pt x="1823124" y="3349363"/>
                  <a:pt x="1823205" y="3344471"/>
                  <a:pt x="1816684" y="3342855"/>
                </a:cubicBezTo>
                <a:cubicBezTo>
                  <a:pt x="1820637" y="3336853"/>
                  <a:pt x="1811229" y="3335672"/>
                  <a:pt x="1817054" y="3329578"/>
                </a:cubicBezTo>
                <a:cubicBezTo>
                  <a:pt x="1817563" y="3326806"/>
                  <a:pt x="1815549" y="3326019"/>
                  <a:pt x="1813447" y="3325096"/>
                </a:cubicBezTo>
                <a:cubicBezTo>
                  <a:pt x="1801592" y="3312305"/>
                  <a:pt x="1809188" y="3295545"/>
                  <a:pt x="1794906" y="3285408"/>
                </a:cubicBezTo>
                <a:cubicBezTo>
                  <a:pt x="1789251" y="3246021"/>
                  <a:pt x="1764756" y="3207885"/>
                  <a:pt x="1765702" y="3168425"/>
                </a:cubicBezTo>
                <a:cubicBezTo>
                  <a:pt x="1763563" y="3165611"/>
                  <a:pt x="1757939" y="3170102"/>
                  <a:pt x="1761466" y="3163811"/>
                </a:cubicBezTo>
                <a:cubicBezTo>
                  <a:pt x="1755726" y="3158018"/>
                  <a:pt x="1749880" y="3153962"/>
                  <a:pt x="1754813" y="3144619"/>
                </a:cubicBezTo>
                <a:cubicBezTo>
                  <a:pt x="1749914" y="3126335"/>
                  <a:pt x="1730920" y="3109904"/>
                  <a:pt x="1742178" y="3091601"/>
                </a:cubicBezTo>
                <a:cubicBezTo>
                  <a:pt x="1740908" y="3090483"/>
                  <a:pt x="1739778" y="3091502"/>
                  <a:pt x="1738675" y="3091728"/>
                </a:cubicBezTo>
                <a:cubicBezTo>
                  <a:pt x="1736233" y="3089414"/>
                  <a:pt x="1733529" y="3087853"/>
                  <a:pt x="1732155" y="3084584"/>
                </a:cubicBezTo>
                <a:cubicBezTo>
                  <a:pt x="1736778" y="3079747"/>
                  <a:pt x="1726527" y="3073068"/>
                  <a:pt x="1732856" y="3069348"/>
                </a:cubicBezTo>
                <a:cubicBezTo>
                  <a:pt x="1733596" y="3069723"/>
                  <a:pt x="1734177" y="3067892"/>
                  <a:pt x="1734335" y="3066438"/>
                </a:cubicBezTo>
                <a:cubicBezTo>
                  <a:pt x="1735276" y="3066047"/>
                  <a:pt x="1736515" y="3061995"/>
                  <a:pt x="1734300" y="3064928"/>
                </a:cubicBezTo>
                <a:cubicBezTo>
                  <a:pt x="1734099" y="3065064"/>
                  <a:pt x="1733988" y="3065032"/>
                  <a:pt x="1733801" y="3065162"/>
                </a:cubicBezTo>
                <a:lnTo>
                  <a:pt x="1733795" y="3065163"/>
                </a:lnTo>
                <a:lnTo>
                  <a:pt x="1733789" y="3065149"/>
                </a:lnTo>
                <a:lnTo>
                  <a:pt x="1733793" y="3065163"/>
                </a:lnTo>
                <a:lnTo>
                  <a:pt x="1733621" y="3065177"/>
                </a:lnTo>
                <a:cubicBezTo>
                  <a:pt x="1733627" y="3065213"/>
                  <a:pt x="1733634" y="3065210"/>
                  <a:pt x="1733636" y="3065228"/>
                </a:cubicBezTo>
                <a:cubicBezTo>
                  <a:pt x="1720585" y="3073110"/>
                  <a:pt x="1726061" y="3047487"/>
                  <a:pt x="1718966" y="3045488"/>
                </a:cubicBezTo>
                <a:cubicBezTo>
                  <a:pt x="1720953" y="3037595"/>
                  <a:pt x="1721293" y="3029285"/>
                  <a:pt x="1712187" y="3025393"/>
                </a:cubicBezTo>
                <a:cubicBezTo>
                  <a:pt x="1713330" y="3017719"/>
                  <a:pt x="1709260" y="3008388"/>
                  <a:pt x="1705024" y="3004154"/>
                </a:cubicBezTo>
                <a:cubicBezTo>
                  <a:pt x="1708666" y="2999494"/>
                  <a:pt x="1702001" y="2995458"/>
                  <a:pt x="1698600" y="2993086"/>
                </a:cubicBezTo>
                <a:cubicBezTo>
                  <a:pt x="1704009" y="2981687"/>
                  <a:pt x="1697911" y="2980799"/>
                  <a:pt x="1693718" y="2971060"/>
                </a:cubicBezTo>
                <a:cubicBezTo>
                  <a:pt x="1691445" y="2965878"/>
                  <a:pt x="1691151" y="2958505"/>
                  <a:pt x="1685963" y="2955982"/>
                </a:cubicBezTo>
                <a:cubicBezTo>
                  <a:pt x="1684206" y="2954465"/>
                  <a:pt x="1686161" y="2953578"/>
                  <a:pt x="1687527" y="2952885"/>
                </a:cubicBezTo>
                <a:cubicBezTo>
                  <a:pt x="1688539" y="2953724"/>
                  <a:pt x="1691105" y="2954407"/>
                  <a:pt x="1688623" y="2952472"/>
                </a:cubicBezTo>
                <a:cubicBezTo>
                  <a:pt x="1688505" y="2952328"/>
                  <a:pt x="1688461" y="2952212"/>
                  <a:pt x="1688359" y="2952080"/>
                </a:cubicBezTo>
                <a:cubicBezTo>
                  <a:pt x="1688349" y="2951990"/>
                  <a:pt x="1688561" y="2951887"/>
                  <a:pt x="1688372" y="2951790"/>
                </a:cubicBezTo>
                <a:cubicBezTo>
                  <a:pt x="1688285" y="2951805"/>
                  <a:pt x="1688274" y="2951829"/>
                  <a:pt x="1688197" y="2951840"/>
                </a:cubicBezTo>
                <a:cubicBezTo>
                  <a:pt x="1684778" y="2947092"/>
                  <a:pt x="1688469" y="2943329"/>
                  <a:pt x="1680912" y="2939816"/>
                </a:cubicBezTo>
                <a:cubicBezTo>
                  <a:pt x="1683758" y="2928857"/>
                  <a:pt x="1675266" y="2923618"/>
                  <a:pt x="1674160" y="2914241"/>
                </a:cubicBezTo>
                <a:cubicBezTo>
                  <a:pt x="1668538" y="2911717"/>
                  <a:pt x="1669400" y="2903943"/>
                  <a:pt x="1666201" y="2898080"/>
                </a:cubicBezTo>
                <a:cubicBezTo>
                  <a:pt x="1658094" y="2893603"/>
                  <a:pt x="1654526" y="2882607"/>
                  <a:pt x="1653118" y="2875579"/>
                </a:cubicBezTo>
                <a:cubicBezTo>
                  <a:pt x="1645677" y="2869999"/>
                  <a:pt x="1640231" y="2863824"/>
                  <a:pt x="1638159" y="2854065"/>
                </a:cubicBezTo>
                <a:cubicBezTo>
                  <a:pt x="1625064" y="2844851"/>
                  <a:pt x="1612215" y="2788678"/>
                  <a:pt x="1626829" y="2778046"/>
                </a:cubicBezTo>
                <a:close/>
                <a:moveTo>
                  <a:pt x="1675550" y="2772085"/>
                </a:moveTo>
                <a:lnTo>
                  <a:pt x="1675675" y="2772164"/>
                </a:lnTo>
                <a:cubicBezTo>
                  <a:pt x="1675321" y="2772247"/>
                  <a:pt x="1675139" y="2772471"/>
                  <a:pt x="1674893" y="2772645"/>
                </a:cubicBezTo>
                <a:lnTo>
                  <a:pt x="1675508" y="2772087"/>
                </a:lnTo>
                <a:lnTo>
                  <a:pt x="1675515" y="2772094"/>
                </a:lnTo>
                <a:close/>
                <a:moveTo>
                  <a:pt x="631721" y="2761402"/>
                </a:moveTo>
                <a:lnTo>
                  <a:pt x="631734" y="2761405"/>
                </a:lnTo>
                <a:lnTo>
                  <a:pt x="629345" y="2767272"/>
                </a:lnTo>
                <a:cubicBezTo>
                  <a:pt x="627421" y="2766022"/>
                  <a:pt x="627197" y="2764676"/>
                  <a:pt x="627865" y="2763581"/>
                </a:cubicBezTo>
                <a:close/>
                <a:moveTo>
                  <a:pt x="724526" y="2752119"/>
                </a:moveTo>
                <a:cubicBezTo>
                  <a:pt x="737219" y="2760101"/>
                  <a:pt x="753983" y="2757023"/>
                  <a:pt x="764826" y="2765241"/>
                </a:cubicBezTo>
                <a:cubicBezTo>
                  <a:pt x="771106" y="2763598"/>
                  <a:pt x="767451" y="2776552"/>
                  <a:pt x="774420" y="2772941"/>
                </a:cubicBezTo>
                <a:cubicBezTo>
                  <a:pt x="788426" y="2773240"/>
                  <a:pt x="785662" y="2778200"/>
                  <a:pt x="784536" y="2788021"/>
                </a:cubicBezTo>
                <a:cubicBezTo>
                  <a:pt x="787962" y="2787506"/>
                  <a:pt x="794304" y="2783190"/>
                  <a:pt x="794418" y="2789338"/>
                </a:cubicBezTo>
                <a:cubicBezTo>
                  <a:pt x="792654" y="2795238"/>
                  <a:pt x="806404" y="2792512"/>
                  <a:pt x="810734" y="2796994"/>
                </a:cubicBezTo>
                <a:cubicBezTo>
                  <a:pt x="815776" y="2801482"/>
                  <a:pt x="820102" y="2813513"/>
                  <a:pt x="828062" y="2811759"/>
                </a:cubicBezTo>
                <a:cubicBezTo>
                  <a:pt x="835829" y="2824413"/>
                  <a:pt x="848990" y="2831486"/>
                  <a:pt x="852454" y="2848165"/>
                </a:cubicBezTo>
                <a:cubicBezTo>
                  <a:pt x="857709" y="2853101"/>
                  <a:pt x="860130" y="2864531"/>
                  <a:pt x="863655" y="2873925"/>
                </a:cubicBezTo>
                <a:cubicBezTo>
                  <a:pt x="861574" y="2877967"/>
                  <a:pt x="855553" y="2875907"/>
                  <a:pt x="854050" y="2881017"/>
                </a:cubicBezTo>
                <a:cubicBezTo>
                  <a:pt x="838325" y="2890774"/>
                  <a:pt x="815333" y="2885546"/>
                  <a:pt x="796346" y="2895315"/>
                </a:cubicBezTo>
                <a:lnTo>
                  <a:pt x="796347" y="2895314"/>
                </a:lnTo>
                <a:cubicBezTo>
                  <a:pt x="762541" y="2904306"/>
                  <a:pt x="730098" y="2901534"/>
                  <a:pt x="699282" y="2890135"/>
                </a:cubicBezTo>
                <a:cubicBezTo>
                  <a:pt x="692246" y="2892896"/>
                  <a:pt x="691404" y="2883128"/>
                  <a:pt x="685678" y="2886266"/>
                </a:cubicBezTo>
                <a:cubicBezTo>
                  <a:pt x="679511" y="2885140"/>
                  <a:pt x="675053" y="2877277"/>
                  <a:pt x="669888" y="2878384"/>
                </a:cubicBezTo>
                <a:cubicBezTo>
                  <a:pt x="666248" y="2876735"/>
                  <a:pt x="668544" y="2870492"/>
                  <a:pt x="662399" y="2872615"/>
                </a:cubicBezTo>
                <a:cubicBezTo>
                  <a:pt x="659793" y="2869471"/>
                  <a:pt x="654489" y="2867335"/>
                  <a:pt x="660459" y="2864805"/>
                </a:cubicBezTo>
                <a:cubicBezTo>
                  <a:pt x="660751" y="2859697"/>
                  <a:pt x="651091" y="2869649"/>
                  <a:pt x="653878" y="2860392"/>
                </a:cubicBezTo>
                <a:cubicBezTo>
                  <a:pt x="649681" y="2859345"/>
                  <a:pt x="646353" y="2864090"/>
                  <a:pt x="644912" y="2856198"/>
                </a:cubicBezTo>
                <a:cubicBezTo>
                  <a:pt x="635832" y="2851266"/>
                  <a:pt x="631578" y="2842160"/>
                  <a:pt x="624273" y="2834965"/>
                </a:cubicBezTo>
                <a:cubicBezTo>
                  <a:pt x="611153" y="2821759"/>
                  <a:pt x="590370" y="2810456"/>
                  <a:pt x="590311" y="2790240"/>
                </a:cubicBezTo>
                <a:cubicBezTo>
                  <a:pt x="596196" y="2772937"/>
                  <a:pt x="607545" y="2782383"/>
                  <a:pt x="610510" y="2794247"/>
                </a:cubicBezTo>
                <a:cubicBezTo>
                  <a:pt x="608510" y="2799706"/>
                  <a:pt x="599593" y="2797721"/>
                  <a:pt x="602339" y="2801763"/>
                </a:cubicBezTo>
                <a:cubicBezTo>
                  <a:pt x="614500" y="2800027"/>
                  <a:pt x="624047" y="2802753"/>
                  <a:pt x="631222" y="2814688"/>
                </a:cubicBezTo>
                <a:cubicBezTo>
                  <a:pt x="636071" y="2816621"/>
                  <a:pt x="635759" y="2825092"/>
                  <a:pt x="643277" y="2822751"/>
                </a:cubicBezTo>
                <a:cubicBezTo>
                  <a:pt x="649935" y="2835443"/>
                  <a:pt x="662504" y="2843073"/>
                  <a:pt x="674258" y="2854304"/>
                </a:cubicBezTo>
                <a:cubicBezTo>
                  <a:pt x="678200" y="2854842"/>
                  <a:pt x="677172" y="2858926"/>
                  <a:pt x="679333" y="2860855"/>
                </a:cubicBezTo>
                <a:cubicBezTo>
                  <a:pt x="684120" y="2865100"/>
                  <a:pt x="692464" y="2863977"/>
                  <a:pt x="695168" y="2868740"/>
                </a:cubicBezTo>
                <a:cubicBezTo>
                  <a:pt x="701966" y="2875030"/>
                  <a:pt x="689441" y="2874089"/>
                  <a:pt x="708687" y="2873480"/>
                </a:cubicBezTo>
                <a:cubicBezTo>
                  <a:pt x="723867" y="2883814"/>
                  <a:pt x="738668" y="2881397"/>
                  <a:pt x="755448" y="2884602"/>
                </a:cubicBezTo>
                <a:cubicBezTo>
                  <a:pt x="783805" y="2885442"/>
                  <a:pt x="808602" y="2874198"/>
                  <a:pt x="833329" y="2865992"/>
                </a:cubicBezTo>
                <a:cubicBezTo>
                  <a:pt x="829566" y="2844267"/>
                  <a:pt x="809150" y="2832037"/>
                  <a:pt x="793991" y="2819178"/>
                </a:cubicBezTo>
                <a:cubicBezTo>
                  <a:pt x="787291" y="2815365"/>
                  <a:pt x="786747" y="2805252"/>
                  <a:pt x="778510" y="2804923"/>
                </a:cubicBezTo>
                <a:cubicBezTo>
                  <a:pt x="768889" y="2796127"/>
                  <a:pt x="758690" y="2784264"/>
                  <a:pt x="745084" y="2782531"/>
                </a:cubicBezTo>
                <a:cubicBezTo>
                  <a:pt x="741162" y="2778553"/>
                  <a:pt x="726580" y="2780846"/>
                  <a:pt x="729681" y="2773294"/>
                </a:cubicBezTo>
                <a:cubicBezTo>
                  <a:pt x="727070" y="2769999"/>
                  <a:pt x="721615" y="2776881"/>
                  <a:pt x="718470" y="2773301"/>
                </a:cubicBezTo>
                <a:cubicBezTo>
                  <a:pt x="696568" y="2770863"/>
                  <a:pt x="676739" y="2778010"/>
                  <a:pt x="654805" y="2786162"/>
                </a:cubicBezTo>
                <a:cubicBezTo>
                  <a:pt x="625757" y="2762478"/>
                  <a:pt x="711166" y="2752251"/>
                  <a:pt x="724526" y="2752119"/>
                </a:cubicBezTo>
                <a:close/>
                <a:moveTo>
                  <a:pt x="713038" y="2730109"/>
                </a:moveTo>
                <a:cubicBezTo>
                  <a:pt x="714774" y="2730445"/>
                  <a:pt x="716281" y="2731622"/>
                  <a:pt x="715389" y="2732746"/>
                </a:cubicBezTo>
                <a:cubicBezTo>
                  <a:pt x="713697" y="2733853"/>
                  <a:pt x="711966" y="2734785"/>
                  <a:pt x="711248" y="2736936"/>
                </a:cubicBezTo>
                <a:cubicBezTo>
                  <a:pt x="707627" y="2740653"/>
                  <a:pt x="703712" y="2733128"/>
                  <a:pt x="709320" y="2732514"/>
                </a:cubicBezTo>
                <a:cubicBezTo>
                  <a:pt x="709339" y="2730277"/>
                  <a:pt x="711303" y="2729773"/>
                  <a:pt x="713038" y="2730109"/>
                </a:cubicBezTo>
                <a:close/>
                <a:moveTo>
                  <a:pt x="2619970" y="2721364"/>
                </a:moveTo>
                <a:cubicBezTo>
                  <a:pt x="2623978" y="2720893"/>
                  <a:pt x="2629173" y="2723943"/>
                  <a:pt x="2632788" y="2729614"/>
                </a:cubicBezTo>
                <a:cubicBezTo>
                  <a:pt x="2626412" y="2753876"/>
                  <a:pt x="2628836" y="2782610"/>
                  <a:pt x="2617670" y="2804439"/>
                </a:cubicBezTo>
                <a:cubicBezTo>
                  <a:pt x="2616422" y="2809582"/>
                  <a:pt x="2618093" y="2816354"/>
                  <a:pt x="2613823" y="2820805"/>
                </a:cubicBezTo>
                <a:cubicBezTo>
                  <a:pt x="2613090" y="2824467"/>
                  <a:pt x="2614951" y="2826876"/>
                  <a:pt x="2610799" y="2827449"/>
                </a:cubicBezTo>
                <a:cubicBezTo>
                  <a:pt x="2609371" y="2844612"/>
                  <a:pt x="2608706" y="2834146"/>
                  <a:pt x="2601884" y="2845187"/>
                </a:cubicBezTo>
                <a:cubicBezTo>
                  <a:pt x="2608523" y="2847501"/>
                  <a:pt x="2599487" y="2852748"/>
                  <a:pt x="2603419" y="2857807"/>
                </a:cubicBezTo>
                <a:cubicBezTo>
                  <a:pt x="2601504" y="2861307"/>
                  <a:pt x="2597856" y="2864597"/>
                  <a:pt x="2596495" y="2869213"/>
                </a:cubicBezTo>
                <a:cubicBezTo>
                  <a:pt x="2601932" y="2879090"/>
                  <a:pt x="2594287" y="2875860"/>
                  <a:pt x="2595498" y="2882908"/>
                </a:cubicBezTo>
                <a:cubicBezTo>
                  <a:pt x="2591431" y="2889165"/>
                  <a:pt x="2597820" y="2899676"/>
                  <a:pt x="2591692" y="2904270"/>
                </a:cubicBezTo>
                <a:cubicBezTo>
                  <a:pt x="2589198" y="2905731"/>
                  <a:pt x="2581686" y="2905669"/>
                  <a:pt x="2583324" y="2909767"/>
                </a:cubicBezTo>
                <a:cubicBezTo>
                  <a:pt x="2579788" y="2910268"/>
                  <a:pt x="2577090" y="2913468"/>
                  <a:pt x="2581278" y="2915816"/>
                </a:cubicBezTo>
                <a:cubicBezTo>
                  <a:pt x="2582070" y="2912206"/>
                  <a:pt x="2585008" y="2911103"/>
                  <a:pt x="2585357" y="2915824"/>
                </a:cubicBezTo>
                <a:cubicBezTo>
                  <a:pt x="2584785" y="2918261"/>
                  <a:pt x="2580251" y="2917918"/>
                  <a:pt x="2581782" y="2921314"/>
                </a:cubicBezTo>
                <a:cubicBezTo>
                  <a:pt x="2582403" y="2923318"/>
                  <a:pt x="2582229" y="2923406"/>
                  <a:pt x="2578546" y="2924975"/>
                </a:cubicBezTo>
                <a:cubicBezTo>
                  <a:pt x="2577531" y="2927777"/>
                  <a:pt x="2576855" y="2932066"/>
                  <a:pt x="2573327" y="2932107"/>
                </a:cubicBezTo>
                <a:cubicBezTo>
                  <a:pt x="2572450" y="2935215"/>
                  <a:pt x="2574121" y="2937814"/>
                  <a:pt x="2570076" y="2938803"/>
                </a:cubicBezTo>
                <a:cubicBezTo>
                  <a:pt x="2552308" y="2974294"/>
                  <a:pt x="2540671" y="2963645"/>
                  <a:pt x="2515592" y="2983843"/>
                </a:cubicBezTo>
                <a:cubicBezTo>
                  <a:pt x="2501594" y="2992556"/>
                  <a:pt x="2481238" y="2997892"/>
                  <a:pt x="2465116" y="3003385"/>
                </a:cubicBezTo>
                <a:cubicBezTo>
                  <a:pt x="2463515" y="3003026"/>
                  <a:pt x="2462541" y="2996913"/>
                  <a:pt x="2460587" y="3001325"/>
                </a:cubicBezTo>
                <a:cubicBezTo>
                  <a:pt x="2439605" y="3021867"/>
                  <a:pt x="2400267" y="3018161"/>
                  <a:pt x="2370595" y="3019345"/>
                </a:cubicBezTo>
                <a:cubicBezTo>
                  <a:pt x="2368075" y="3020550"/>
                  <a:pt x="2366686" y="3019098"/>
                  <a:pt x="2366276" y="3016763"/>
                </a:cubicBezTo>
                <a:cubicBezTo>
                  <a:pt x="2358014" y="3017969"/>
                  <a:pt x="2350221" y="3020172"/>
                  <a:pt x="2344226" y="3012001"/>
                </a:cubicBezTo>
                <a:cubicBezTo>
                  <a:pt x="2332418" y="3017620"/>
                  <a:pt x="2331010" y="3005179"/>
                  <a:pt x="2325801" y="3007446"/>
                </a:cubicBezTo>
                <a:cubicBezTo>
                  <a:pt x="2322728" y="3009213"/>
                  <a:pt x="2323007" y="3004834"/>
                  <a:pt x="2320247" y="3003942"/>
                </a:cubicBezTo>
                <a:cubicBezTo>
                  <a:pt x="2312799" y="3008409"/>
                  <a:pt x="2307457" y="3003907"/>
                  <a:pt x="2301777" y="3001958"/>
                </a:cubicBezTo>
                <a:cubicBezTo>
                  <a:pt x="2295110" y="3002210"/>
                  <a:pt x="2287859" y="3005113"/>
                  <a:pt x="2281785" y="3000919"/>
                </a:cubicBezTo>
                <a:cubicBezTo>
                  <a:pt x="2271276" y="3001621"/>
                  <a:pt x="2262256" y="2993808"/>
                  <a:pt x="2251528" y="2999857"/>
                </a:cubicBezTo>
                <a:cubicBezTo>
                  <a:pt x="2246296" y="2992033"/>
                  <a:pt x="2241203" y="2997856"/>
                  <a:pt x="2233487" y="2997036"/>
                </a:cubicBezTo>
                <a:cubicBezTo>
                  <a:pt x="2233832" y="2993737"/>
                  <a:pt x="2235029" y="2992159"/>
                  <a:pt x="2230043" y="2993309"/>
                </a:cubicBezTo>
                <a:cubicBezTo>
                  <a:pt x="2225445" y="2989923"/>
                  <a:pt x="2222009" y="2990823"/>
                  <a:pt x="2216508" y="2992444"/>
                </a:cubicBezTo>
                <a:cubicBezTo>
                  <a:pt x="2209027" y="2987376"/>
                  <a:pt x="2193677" y="2994298"/>
                  <a:pt x="2189810" y="2985611"/>
                </a:cubicBezTo>
                <a:cubicBezTo>
                  <a:pt x="2189862" y="2985552"/>
                  <a:pt x="2189882" y="2985602"/>
                  <a:pt x="2189935" y="2985543"/>
                </a:cubicBezTo>
                <a:cubicBezTo>
                  <a:pt x="2190857" y="2984855"/>
                  <a:pt x="2190618" y="2981995"/>
                  <a:pt x="2189262" y="2984608"/>
                </a:cubicBezTo>
                <a:cubicBezTo>
                  <a:pt x="2189386" y="2985017"/>
                  <a:pt x="2189643" y="2985238"/>
                  <a:pt x="2189803" y="2985595"/>
                </a:cubicBezTo>
                <a:cubicBezTo>
                  <a:pt x="2188995" y="2986429"/>
                  <a:pt x="2188649" y="2985841"/>
                  <a:pt x="2188621" y="2985147"/>
                </a:cubicBezTo>
                <a:cubicBezTo>
                  <a:pt x="2182742" y="2991471"/>
                  <a:pt x="2172548" y="2977090"/>
                  <a:pt x="2171602" y="2982418"/>
                </a:cubicBezTo>
                <a:cubicBezTo>
                  <a:pt x="2176507" y="2987494"/>
                  <a:pt x="2144414" y="2983269"/>
                  <a:pt x="2140413" y="2980962"/>
                </a:cubicBezTo>
                <a:cubicBezTo>
                  <a:pt x="2123595" y="2979659"/>
                  <a:pt x="2108427" y="2980850"/>
                  <a:pt x="2091918" y="2981045"/>
                </a:cubicBezTo>
                <a:cubicBezTo>
                  <a:pt x="2067335" y="2988012"/>
                  <a:pt x="2047639" y="2995927"/>
                  <a:pt x="2028219" y="3010250"/>
                </a:cubicBezTo>
                <a:cubicBezTo>
                  <a:pt x="2021299" y="3016147"/>
                  <a:pt x="2030376" y="3027274"/>
                  <a:pt x="2022635" y="3034886"/>
                </a:cubicBezTo>
                <a:cubicBezTo>
                  <a:pt x="2026049" y="3043237"/>
                  <a:pt x="2021690" y="3053554"/>
                  <a:pt x="2021225" y="3062313"/>
                </a:cubicBezTo>
                <a:cubicBezTo>
                  <a:pt x="2026009" y="3073173"/>
                  <a:pt x="2023530" y="3086234"/>
                  <a:pt x="2031449" y="3093949"/>
                </a:cubicBezTo>
                <a:cubicBezTo>
                  <a:pt x="2038471" y="3132547"/>
                  <a:pt x="2048824" y="3168400"/>
                  <a:pt x="2062038" y="3208611"/>
                </a:cubicBezTo>
                <a:cubicBezTo>
                  <a:pt x="2061677" y="3219882"/>
                  <a:pt x="2090878" y="3273692"/>
                  <a:pt x="2076408" y="3278285"/>
                </a:cubicBezTo>
                <a:cubicBezTo>
                  <a:pt x="2073712" y="3281008"/>
                  <a:pt x="2080243" y="3281515"/>
                  <a:pt x="2081668" y="3283010"/>
                </a:cubicBezTo>
                <a:cubicBezTo>
                  <a:pt x="2080504" y="3287644"/>
                  <a:pt x="2070678" y="3284893"/>
                  <a:pt x="2073841" y="3291171"/>
                </a:cubicBezTo>
                <a:cubicBezTo>
                  <a:pt x="2077473" y="3293453"/>
                  <a:pt x="2078153" y="3289563"/>
                  <a:pt x="2080343" y="3287668"/>
                </a:cubicBezTo>
                <a:cubicBezTo>
                  <a:pt x="2087869" y="3287478"/>
                  <a:pt x="2082847" y="3300629"/>
                  <a:pt x="2086634" y="3306184"/>
                </a:cubicBezTo>
                <a:cubicBezTo>
                  <a:pt x="2084475" y="3309019"/>
                  <a:pt x="2076633" y="3311431"/>
                  <a:pt x="2074765" y="3309921"/>
                </a:cubicBezTo>
                <a:cubicBezTo>
                  <a:pt x="2072853" y="3309398"/>
                  <a:pt x="2069709" y="3305953"/>
                  <a:pt x="2069318" y="3309423"/>
                </a:cubicBezTo>
                <a:cubicBezTo>
                  <a:pt x="2069874" y="3311262"/>
                  <a:pt x="2069099" y="3313345"/>
                  <a:pt x="2069109" y="3314539"/>
                </a:cubicBezTo>
                <a:lnTo>
                  <a:pt x="2073591" y="3314324"/>
                </a:lnTo>
                <a:lnTo>
                  <a:pt x="2073605" y="3314324"/>
                </a:lnTo>
                <a:cubicBezTo>
                  <a:pt x="2075774" y="3327588"/>
                  <a:pt x="2085964" y="3305687"/>
                  <a:pt x="2087575" y="3316675"/>
                </a:cubicBezTo>
                <a:cubicBezTo>
                  <a:pt x="2082828" y="3322076"/>
                  <a:pt x="2096109" y="3332951"/>
                  <a:pt x="2085831" y="3334572"/>
                </a:cubicBezTo>
                <a:cubicBezTo>
                  <a:pt x="2084198" y="3326070"/>
                  <a:pt x="2079649" y="3332936"/>
                  <a:pt x="2076213" y="3335704"/>
                </a:cubicBezTo>
                <a:cubicBezTo>
                  <a:pt x="2076237" y="3337829"/>
                  <a:pt x="2082809" y="3340645"/>
                  <a:pt x="2085038" y="3340241"/>
                </a:cubicBezTo>
                <a:cubicBezTo>
                  <a:pt x="2086076" y="3344118"/>
                  <a:pt x="2096867" y="3340675"/>
                  <a:pt x="2093029" y="3346554"/>
                </a:cubicBezTo>
                <a:cubicBezTo>
                  <a:pt x="2099888" y="3350096"/>
                  <a:pt x="2089066" y="3359555"/>
                  <a:pt x="2094541" y="3362137"/>
                </a:cubicBezTo>
                <a:cubicBezTo>
                  <a:pt x="2096327" y="3372847"/>
                  <a:pt x="2125771" y="3434182"/>
                  <a:pt x="2116740" y="3441791"/>
                </a:cubicBezTo>
                <a:cubicBezTo>
                  <a:pt x="2124555" y="3443962"/>
                  <a:pt x="2124195" y="3449574"/>
                  <a:pt x="2121947" y="3456026"/>
                </a:cubicBezTo>
                <a:cubicBezTo>
                  <a:pt x="2124474" y="3462613"/>
                  <a:pt x="2130770" y="3469387"/>
                  <a:pt x="2133763" y="3476628"/>
                </a:cubicBezTo>
                <a:cubicBezTo>
                  <a:pt x="2132918" y="3479478"/>
                  <a:pt x="2133721" y="3487317"/>
                  <a:pt x="2137469" y="3488599"/>
                </a:cubicBezTo>
                <a:cubicBezTo>
                  <a:pt x="2153839" y="3568611"/>
                  <a:pt x="2197591" y="3627345"/>
                  <a:pt x="2229429" y="3703858"/>
                </a:cubicBezTo>
                <a:cubicBezTo>
                  <a:pt x="2235308" y="3712836"/>
                  <a:pt x="2242780" y="3728102"/>
                  <a:pt x="2244621" y="3739095"/>
                </a:cubicBezTo>
                <a:cubicBezTo>
                  <a:pt x="2243816" y="3743967"/>
                  <a:pt x="2251870" y="3744634"/>
                  <a:pt x="2247609" y="3749348"/>
                </a:cubicBezTo>
                <a:cubicBezTo>
                  <a:pt x="2257674" y="3766811"/>
                  <a:pt x="2268890" y="3799712"/>
                  <a:pt x="2271417" y="3819829"/>
                </a:cubicBezTo>
                <a:cubicBezTo>
                  <a:pt x="2288124" y="3848731"/>
                  <a:pt x="2252298" y="3892023"/>
                  <a:pt x="2252554" y="3837629"/>
                </a:cubicBezTo>
                <a:cubicBezTo>
                  <a:pt x="2223157" y="3736826"/>
                  <a:pt x="2178157" y="3653965"/>
                  <a:pt x="2135222" y="3568135"/>
                </a:cubicBezTo>
                <a:cubicBezTo>
                  <a:pt x="2136108" y="3544459"/>
                  <a:pt x="2110637" y="3511073"/>
                  <a:pt x="2115046" y="3487548"/>
                </a:cubicBezTo>
                <a:cubicBezTo>
                  <a:pt x="2104165" y="3489769"/>
                  <a:pt x="2105315" y="3476014"/>
                  <a:pt x="2107047" y="3469650"/>
                </a:cubicBezTo>
                <a:cubicBezTo>
                  <a:pt x="2095555" y="3451550"/>
                  <a:pt x="2086799" y="3425548"/>
                  <a:pt x="2086287" y="3407457"/>
                </a:cubicBezTo>
                <a:cubicBezTo>
                  <a:pt x="2091639" y="3404789"/>
                  <a:pt x="2077035" y="3401601"/>
                  <a:pt x="2087365" y="3394929"/>
                </a:cubicBezTo>
                <a:cubicBezTo>
                  <a:pt x="2086573" y="3394270"/>
                  <a:pt x="2086389" y="3390684"/>
                  <a:pt x="2085905" y="3388836"/>
                </a:cubicBezTo>
                <a:cubicBezTo>
                  <a:pt x="2086805" y="3388042"/>
                  <a:pt x="2087730" y="3384818"/>
                  <a:pt x="2085676" y="3387535"/>
                </a:cubicBezTo>
                <a:cubicBezTo>
                  <a:pt x="2075924" y="3398020"/>
                  <a:pt x="2049311" y="3292896"/>
                  <a:pt x="2065450" y="3295363"/>
                </a:cubicBezTo>
                <a:cubicBezTo>
                  <a:pt x="2067227" y="3289496"/>
                  <a:pt x="2055729" y="3294172"/>
                  <a:pt x="2056082" y="3286905"/>
                </a:cubicBezTo>
                <a:cubicBezTo>
                  <a:pt x="2056789" y="3268256"/>
                  <a:pt x="2054039" y="3257698"/>
                  <a:pt x="2046155" y="3241050"/>
                </a:cubicBezTo>
                <a:cubicBezTo>
                  <a:pt x="2046783" y="3237220"/>
                  <a:pt x="2050467" y="3236661"/>
                  <a:pt x="2051365" y="3233561"/>
                </a:cubicBezTo>
                <a:cubicBezTo>
                  <a:pt x="2042880" y="3232474"/>
                  <a:pt x="2045582" y="3221992"/>
                  <a:pt x="2038882" y="3219188"/>
                </a:cubicBezTo>
                <a:cubicBezTo>
                  <a:pt x="2041305" y="3207903"/>
                  <a:pt x="2023430" y="3195526"/>
                  <a:pt x="2032486" y="3185774"/>
                </a:cubicBezTo>
                <a:cubicBezTo>
                  <a:pt x="2031468" y="3184538"/>
                  <a:pt x="2030157" y="3185684"/>
                  <a:pt x="2028928" y="3185979"/>
                </a:cubicBezTo>
                <a:cubicBezTo>
                  <a:pt x="2018364" y="3164902"/>
                  <a:pt x="2023435" y="3134409"/>
                  <a:pt x="2008708" y="3113300"/>
                </a:cubicBezTo>
                <a:cubicBezTo>
                  <a:pt x="2004100" y="3107345"/>
                  <a:pt x="2006229" y="3084284"/>
                  <a:pt x="1997655" y="3097848"/>
                </a:cubicBezTo>
                <a:cubicBezTo>
                  <a:pt x="1999070" y="3105749"/>
                  <a:pt x="2000697" y="3112215"/>
                  <a:pt x="1997385" y="3120193"/>
                </a:cubicBezTo>
                <a:cubicBezTo>
                  <a:pt x="1990871" y="3157641"/>
                  <a:pt x="2016180" y="3202317"/>
                  <a:pt x="2029400" y="3232710"/>
                </a:cubicBezTo>
                <a:cubicBezTo>
                  <a:pt x="2040397" y="3269853"/>
                  <a:pt x="2044239" y="3318588"/>
                  <a:pt x="2050258" y="3355600"/>
                </a:cubicBezTo>
                <a:cubicBezTo>
                  <a:pt x="2051769" y="3368210"/>
                  <a:pt x="2063442" y="3381588"/>
                  <a:pt x="2057422" y="3393857"/>
                </a:cubicBezTo>
                <a:cubicBezTo>
                  <a:pt x="2057903" y="3398412"/>
                  <a:pt x="2061145" y="3396236"/>
                  <a:pt x="2063936" y="3397439"/>
                </a:cubicBezTo>
                <a:cubicBezTo>
                  <a:pt x="2069302" y="3414967"/>
                  <a:pt x="2078812" y="3438175"/>
                  <a:pt x="2086044" y="3454947"/>
                </a:cubicBezTo>
                <a:cubicBezTo>
                  <a:pt x="2092130" y="3489226"/>
                  <a:pt x="2066589" y="3465148"/>
                  <a:pt x="2060451" y="3450726"/>
                </a:cubicBezTo>
                <a:cubicBezTo>
                  <a:pt x="2050211" y="3416373"/>
                  <a:pt x="2041965" y="3391311"/>
                  <a:pt x="2029299" y="3357211"/>
                </a:cubicBezTo>
                <a:cubicBezTo>
                  <a:pt x="2022252" y="3324301"/>
                  <a:pt x="2032003" y="3291406"/>
                  <a:pt x="2019634" y="3258179"/>
                </a:cubicBezTo>
                <a:cubicBezTo>
                  <a:pt x="2002204" y="3217081"/>
                  <a:pt x="1977443" y="3172245"/>
                  <a:pt x="1977808" y="3126060"/>
                </a:cubicBezTo>
                <a:cubicBezTo>
                  <a:pt x="1982696" y="3122166"/>
                  <a:pt x="1980383" y="3121975"/>
                  <a:pt x="1982319" y="3116750"/>
                </a:cubicBezTo>
                <a:cubicBezTo>
                  <a:pt x="1974759" y="3105387"/>
                  <a:pt x="1985836" y="3070329"/>
                  <a:pt x="1998558" y="3087657"/>
                </a:cubicBezTo>
                <a:cubicBezTo>
                  <a:pt x="1999838" y="3079910"/>
                  <a:pt x="1999189" y="3070924"/>
                  <a:pt x="1996794" y="3062799"/>
                </a:cubicBezTo>
                <a:cubicBezTo>
                  <a:pt x="2002291" y="3051956"/>
                  <a:pt x="1990877" y="3039905"/>
                  <a:pt x="1999417" y="3030909"/>
                </a:cubicBezTo>
                <a:cubicBezTo>
                  <a:pt x="1999034" y="3025096"/>
                  <a:pt x="1996603" y="3013422"/>
                  <a:pt x="2001991" y="3011083"/>
                </a:cubicBezTo>
                <a:cubicBezTo>
                  <a:pt x="2003589" y="3008604"/>
                  <a:pt x="2000738" y="3004890"/>
                  <a:pt x="2005329" y="3004467"/>
                </a:cubicBezTo>
                <a:cubicBezTo>
                  <a:pt x="2011743" y="2984858"/>
                  <a:pt x="2090448" y="2954869"/>
                  <a:pt x="2107106" y="2966373"/>
                </a:cubicBezTo>
                <a:cubicBezTo>
                  <a:pt x="2112363" y="2971043"/>
                  <a:pt x="2114668" y="2965025"/>
                  <a:pt x="2108706" y="2963131"/>
                </a:cubicBezTo>
                <a:cubicBezTo>
                  <a:pt x="2109086" y="2959150"/>
                  <a:pt x="2130339" y="2960454"/>
                  <a:pt x="2134630" y="2958073"/>
                </a:cubicBezTo>
                <a:cubicBezTo>
                  <a:pt x="2153888" y="2966034"/>
                  <a:pt x="2177666" y="2958279"/>
                  <a:pt x="2194053" y="2969337"/>
                </a:cubicBezTo>
                <a:cubicBezTo>
                  <a:pt x="2194636" y="2973547"/>
                  <a:pt x="2196824" y="2972225"/>
                  <a:pt x="2198108" y="2969526"/>
                </a:cubicBezTo>
                <a:cubicBezTo>
                  <a:pt x="2204629" y="2966455"/>
                  <a:pt x="2212880" y="2964644"/>
                  <a:pt x="2217615" y="2970872"/>
                </a:cubicBezTo>
                <a:cubicBezTo>
                  <a:pt x="2225328" y="2970245"/>
                  <a:pt x="2233499" y="2973459"/>
                  <a:pt x="2240892" y="2976484"/>
                </a:cubicBezTo>
                <a:cubicBezTo>
                  <a:pt x="2249278" y="2975686"/>
                  <a:pt x="2257954" y="2979462"/>
                  <a:pt x="2266686" y="2979252"/>
                </a:cubicBezTo>
                <a:cubicBezTo>
                  <a:pt x="2282595" y="2976626"/>
                  <a:pt x="2298161" y="2982634"/>
                  <a:pt x="2313808" y="2981694"/>
                </a:cubicBezTo>
                <a:cubicBezTo>
                  <a:pt x="2316513" y="2980433"/>
                  <a:pt x="2318413" y="2983514"/>
                  <a:pt x="2316907" y="2986034"/>
                </a:cubicBezTo>
                <a:cubicBezTo>
                  <a:pt x="2312017" y="2982629"/>
                  <a:pt x="2311936" y="2988569"/>
                  <a:pt x="2315686" y="2989183"/>
                </a:cubicBezTo>
                <a:cubicBezTo>
                  <a:pt x="2330433" y="2980880"/>
                  <a:pt x="2342606" y="2992117"/>
                  <a:pt x="2356767" y="2994374"/>
                </a:cubicBezTo>
                <a:cubicBezTo>
                  <a:pt x="2364326" y="2996857"/>
                  <a:pt x="2372704" y="2995415"/>
                  <a:pt x="2380067" y="2997213"/>
                </a:cubicBezTo>
                <a:cubicBezTo>
                  <a:pt x="2388178" y="2996391"/>
                  <a:pt x="2399485" y="3008026"/>
                  <a:pt x="2405091" y="2999714"/>
                </a:cubicBezTo>
                <a:cubicBezTo>
                  <a:pt x="2426810" y="3001043"/>
                  <a:pt x="2443890" y="2984825"/>
                  <a:pt x="2465851" y="2989602"/>
                </a:cubicBezTo>
                <a:cubicBezTo>
                  <a:pt x="2468178" y="2988969"/>
                  <a:pt x="2465576" y="2985690"/>
                  <a:pt x="2466998" y="2984252"/>
                </a:cubicBezTo>
                <a:cubicBezTo>
                  <a:pt x="2485107" y="2981004"/>
                  <a:pt x="2495481" y="2967967"/>
                  <a:pt x="2510621" y="2961186"/>
                </a:cubicBezTo>
                <a:cubicBezTo>
                  <a:pt x="2514287" y="2954440"/>
                  <a:pt x="2524366" y="2955241"/>
                  <a:pt x="2530838" y="2951808"/>
                </a:cubicBezTo>
                <a:cubicBezTo>
                  <a:pt x="2534672" y="2946253"/>
                  <a:pt x="2537432" y="2940285"/>
                  <a:pt x="2544738" y="2939055"/>
                </a:cubicBezTo>
                <a:cubicBezTo>
                  <a:pt x="2547813" y="2938203"/>
                  <a:pt x="2546010" y="2935942"/>
                  <a:pt x="2543279" y="2935268"/>
                </a:cubicBezTo>
                <a:cubicBezTo>
                  <a:pt x="2545634" y="2927649"/>
                  <a:pt x="2555553" y="2924017"/>
                  <a:pt x="2559032" y="2918907"/>
                </a:cubicBezTo>
                <a:cubicBezTo>
                  <a:pt x="2555706" y="2918696"/>
                  <a:pt x="2550802" y="2918613"/>
                  <a:pt x="2557225" y="2915676"/>
                </a:cubicBezTo>
                <a:cubicBezTo>
                  <a:pt x="2563279" y="2906194"/>
                  <a:pt x="2565984" y="2893272"/>
                  <a:pt x="2571905" y="2885902"/>
                </a:cubicBezTo>
                <a:cubicBezTo>
                  <a:pt x="2566299" y="2874206"/>
                  <a:pt x="2573673" y="2865233"/>
                  <a:pt x="2575455" y="2854581"/>
                </a:cubicBezTo>
                <a:cubicBezTo>
                  <a:pt x="2575545" y="2846941"/>
                  <a:pt x="2589844" y="2839997"/>
                  <a:pt x="2583475" y="2838129"/>
                </a:cubicBezTo>
                <a:cubicBezTo>
                  <a:pt x="2580684" y="2834278"/>
                  <a:pt x="2585514" y="2834218"/>
                  <a:pt x="2586516" y="2831478"/>
                </a:cubicBezTo>
                <a:cubicBezTo>
                  <a:pt x="2584544" y="2827207"/>
                  <a:pt x="2588520" y="2823501"/>
                  <a:pt x="2592664" y="2822665"/>
                </a:cubicBezTo>
                <a:cubicBezTo>
                  <a:pt x="2595228" y="2820471"/>
                  <a:pt x="2591301" y="2819792"/>
                  <a:pt x="2589794" y="2821016"/>
                </a:cubicBezTo>
                <a:cubicBezTo>
                  <a:pt x="2584097" y="2818446"/>
                  <a:pt x="2590499" y="2812963"/>
                  <a:pt x="2592824" y="2810501"/>
                </a:cubicBezTo>
                <a:cubicBezTo>
                  <a:pt x="2591216" y="2807916"/>
                  <a:pt x="2593176" y="2806017"/>
                  <a:pt x="2594608" y="2803355"/>
                </a:cubicBezTo>
                <a:cubicBezTo>
                  <a:pt x="2601254" y="2799833"/>
                  <a:pt x="2591759" y="2794609"/>
                  <a:pt x="2601320" y="2789059"/>
                </a:cubicBezTo>
                <a:cubicBezTo>
                  <a:pt x="2593369" y="2782995"/>
                  <a:pt x="2608470" y="2772610"/>
                  <a:pt x="2604086" y="2764488"/>
                </a:cubicBezTo>
                <a:cubicBezTo>
                  <a:pt x="2607224" y="2754921"/>
                  <a:pt x="2603012" y="2738404"/>
                  <a:pt x="2614276" y="2734240"/>
                </a:cubicBezTo>
                <a:cubicBezTo>
                  <a:pt x="2613142" y="2725827"/>
                  <a:pt x="2615962" y="2721835"/>
                  <a:pt x="2619970" y="2721364"/>
                </a:cubicBezTo>
                <a:close/>
                <a:moveTo>
                  <a:pt x="573212" y="2720483"/>
                </a:moveTo>
                <a:cubicBezTo>
                  <a:pt x="573192" y="2720871"/>
                  <a:pt x="573191" y="2721291"/>
                  <a:pt x="573135" y="2721618"/>
                </a:cubicBezTo>
                <a:cubicBezTo>
                  <a:pt x="572940" y="2721695"/>
                  <a:pt x="572698" y="2721866"/>
                  <a:pt x="572586" y="2721816"/>
                </a:cubicBezTo>
                <a:cubicBezTo>
                  <a:pt x="572831" y="2721128"/>
                  <a:pt x="573013" y="2720846"/>
                  <a:pt x="573212" y="2720483"/>
                </a:cubicBezTo>
                <a:close/>
                <a:moveTo>
                  <a:pt x="573310" y="2719166"/>
                </a:moveTo>
                <a:cubicBezTo>
                  <a:pt x="572394" y="2719662"/>
                  <a:pt x="571972" y="2721524"/>
                  <a:pt x="572584" y="2721817"/>
                </a:cubicBezTo>
                <a:cubicBezTo>
                  <a:pt x="564365" y="2723520"/>
                  <a:pt x="572023" y="2728270"/>
                  <a:pt x="573135" y="2721618"/>
                </a:cubicBezTo>
                <a:cubicBezTo>
                  <a:pt x="573302" y="2721552"/>
                  <a:pt x="573397" y="2721609"/>
                  <a:pt x="573631" y="2721422"/>
                </a:cubicBezTo>
                <a:cubicBezTo>
                  <a:pt x="574573" y="2720287"/>
                  <a:pt x="574226" y="2718634"/>
                  <a:pt x="573214" y="2720482"/>
                </a:cubicBezTo>
                <a:cubicBezTo>
                  <a:pt x="573239" y="2720033"/>
                  <a:pt x="573343" y="2719706"/>
                  <a:pt x="573310" y="2719166"/>
                </a:cubicBezTo>
                <a:close/>
                <a:moveTo>
                  <a:pt x="923014" y="2714599"/>
                </a:moveTo>
                <a:cubicBezTo>
                  <a:pt x="920070" y="2714923"/>
                  <a:pt x="921373" y="2718563"/>
                  <a:pt x="923752" y="2717051"/>
                </a:cubicBezTo>
                <a:cubicBezTo>
                  <a:pt x="926942" y="2716173"/>
                  <a:pt x="925095" y="2713148"/>
                  <a:pt x="923014" y="2714599"/>
                </a:cubicBezTo>
                <a:close/>
                <a:moveTo>
                  <a:pt x="588301" y="2710463"/>
                </a:moveTo>
                <a:cubicBezTo>
                  <a:pt x="588357" y="2712326"/>
                  <a:pt x="588474" y="2713709"/>
                  <a:pt x="588609" y="2714876"/>
                </a:cubicBezTo>
                <a:lnTo>
                  <a:pt x="588611" y="2714875"/>
                </a:lnTo>
                <a:cubicBezTo>
                  <a:pt x="588336" y="2715803"/>
                  <a:pt x="587930" y="2716593"/>
                  <a:pt x="587094" y="2716923"/>
                </a:cubicBezTo>
                <a:cubicBezTo>
                  <a:pt x="586628" y="2716573"/>
                  <a:pt x="586322" y="2716199"/>
                  <a:pt x="585920" y="2715843"/>
                </a:cubicBezTo>
                <a:cubicBezTo>
                  <a:pt x="586579" y="2714744"/>
                  <a:pt x="587350" y="2713105"/>
                  <a:pt x="588301" y="2710463"/>
                </a:cubicBezTo>
                <a:close/>
                <a:moveTo>
                  <a:pt x="926093" y="2705474"/>
                </a:moveTo>
                <a:cubicBezTo>
                  <a:pt x="926156" y="2705526"/>
                  <a:pt x="926210" y="2705581"/>
                  <a:pt x="926274" y="2705631"/>
                </a:cubicBezTo>
                <a:lnTo>
                  <a:pt x="926273" y="2705631"/>
                </a:lnTo>
                <a:cubicBezTo>
                  <a:pt x="926268" y="2705862"/>
                  <a:pt x="926115" y="2706095"/>
                  <a:pt x="925548" y="2706242"/>
                </a:cubicBezTo>
                <a:cubicBezTo>
                  <a:pt x="925362" y="2705801"/>
                  <a:pt x="925531" y="2705524"/>
                  <a:pt x="926093" y="2705474"/>
                </a:cubicBezTo>
                <a:close/>
                <a:moveTo>
                  <a:pt x="759170" y="2680783"/>
                </a:moveTo>
                <a:cubicBezTo>
                  <a:pt x="759784" y="2680043"/>
                  <a:pt x="760781" y="2679701"/>
                  <a:pt x="760832" y="2681196"/>
                </a:cubicBezTo>
                <a:cubicBezTo>
                  <a:pt x="760799" y="2681723"/>
                  <a:pt x="760322" y="2682655"/>
                  <a:pt x="759807" y="2682763"/>
                </a:cubicBezTo>
                <a:cubicBezTo>
                  <a:pt x="758325" y="2682663"/>
                  <a:pt x="758556" y="2681524"/>
                  <a:pt x="759170" y="2680783"/>
                </a:cubicBezTo>
                <a:close/>
                <a:moveTo>
                  <a:pt x="444815" y="2678305"/>
                </a:moveTo>
                <a:cubicBezTo>
                  <a:pt x="441870" y="2678630"/>
                  <a:pt x="443173" y="2682270"/>
                  <a:pt x="445552" y="2680758"/>
                </a:cubicBezTo>
                <a:cubicBezTo>
                  <a:pt x="448736" y="2679863"/>
                  <a:pt x="446895" y="2676855"/>
                  <a:pt x="444815" y="2678305"/>
                </a:cubicBezTo>
                <a:close/>
                <a:moveTo>
                  <a:pt x="681067" y="2669811"/>
                </a:moveTo>
                <a:cubicBezTo>
                  <a:pt x="679187" y="2668724"/>
                  <a:pt x="677200" y="2670729"/>
                  <a:pt x="675130" y="2670994"/>
                </a:cubicBezTo>
                <a:cubicBezTo>
                  <a:pt x="672580" y="2678672"/>
                  <a:pt x="682812" y="2675011"/>
                  <a:pt x="681067" y="2669811"/>
                </a:cubicBezTo>
                <a:close/>
                <a:moveTo>
                  <a:pt x="559652" y="2662044"/>
                </a:moveTo>
                <a:cubicBezTo>
                  <a:pt x="558346" y="2661452"/>
                  <a:pt x="556583" y="2661772"/>
                  <a:pt x="555779" y="2663796"/>
                </a:cubicBezTo>
                <a:cubicBezTo>
                  <a:pt x="557289" y="2664438"/>
                  <a:pt x="559170" y="2666515"/>
                  <a:pt x="560787" y="2665762"/>
                </a:cubicBezTo>
                <a:cubicBezTo>
                  <a:pt x="561807" y="2664139"/>
                  <a:pt x="560958" y="2662636"/>
                  <a:pt x="559652" y="2662044"/>
                </a:cubicBezTo>
                <a:close/>
                <a:moveTo>
                  <a:pt x="550709" y="2661823"/>
                </a:moveTo>
                <a:cubicBezTo>
                  <a:pt x="550121" y="2662548"/>
                  <a:pt x="549923" y="2663641"/>
                  <a:pt x="551386" y="2663740"/>
                </a:cubicBezTo>
                <a:cubicBezTo>
                  <a:pt x="552157" y="2663092"/>
                  <a:pt x="552281" y="2662948"/>
                  <a:pt x="552375" y="2662111"/>
                </a:cubicBezTo>
                <a:cubicBezTo>
                  <a:pt x="552277" y="2660740"/>
                  <a:pt x="551298" y="2661098"/>
                  <a:pt x="550709" y="2661823"/>
                </a:cubicBezTo>
                <a:close/>
                <a:moveTo>
                  <a:pt x="582964" y="2637541"/>
                </a:moveTo>
                <a:cubicBezTo>
                  <a:pt x="581814" y="2638766"/>
                  <a:pt x="584449" y="2649092"/>
                  <a:pt x="588683" y="2642030"/>
                </a:cubicBezTo>
                <a:cubicBezTo>
                  <a:pt x="587610" y="2641463"/>
                  <a:pt x="586540" y="2640894"/>
                  <a:pt x="585457" y="2640332"/>
                </a:cubicBezTo>
                <a:cubicBezTo>
                  <a:pt x="584151" y="2637736"/>
                  <a:pt x="583347" y="2637133"/>
                  <a:pt x="582964" y="2637541"/>
                </a:cubicBezTo>
                <a:close/>
                <a:moveTo>
                  <a:pt x="1405464" y="2624955"/>
                </a:moveTo>
                <a:lnTo>
                  <a:pt x="1405797" y="2625499"/>
                </a:lnTo>
                <a:lnTo>
                  <a:pt x="1405823" y="2625542"/>
                </a:lnTo>
                <a:lnTo>
                  <a:pt x="1405855" y="2625686"/>
                </a:lnTo>
                <a:cubicBezTo>
                  <a:pt x="1405503" y="2625863"/>
                  <a:pt x="1405096" y="2626100"/>
                  <a:pt x="1404735" y="2626280"/>
                </a:cubicBezTo>
                <a:close/>
                <a:moveTo>
                  <a:pt x="2529996" y="2605768"/>
                </a:moveTo>
                <a:lnTo>
                  <a:pt x="2530513" y="2606378"/>
                </a:lnTo>
                <a:cubicBezTo>
                  <a:pt x="2530041" y="2606336"/>
                  <a:pt x="2529714" y="2606465"/>
                  <a:pt x="2529308" y="2606492"/>
                </a:cubicBezTo>
                <a:close/>
                <a:moveTo>
                  <a:pt x="581877" y="2594390"/>
                </a:moveTo>
                <a:cubicBezTo>
                  <a:pt x="590623" y="2590897"/>
                  <a:pt x="583902" y="2602489"/>
                  <a:pt x="588998" y="2603811"/>
                </a:cubicBezTo>
                <a:cubicBezTo>
                  <a:pt x="589382" y="2606517"/>
                  <a:pt x="585466" y="2605454"/>
                  <a:pt x="585357" y="2607956"/>
                </a:cubicBezTo>
                <a:cubicBezTo>
                  <a:pt x="588200" y="2614512"/>
                  <a:pt x="591615" y="2609504"/>
                  <a:pt x="585586" y="2616174"/>
                </a:cubicBezTo>
                <a:cubicBezTo>
                  <a:pt x="597321" y="2624229"/>
                  <a:pt x="603211" y="2646886"/>
                  <a:pt x="594047" y="2656738"/>
                </a:cubicBezTo>
                <a:cubicBezTo>
                  <a:pt x="603487" y="2659145"/>
                  <a:pt x="605283" y="2676311"/>
                  <a:pt x="599442" y="2681668"/>
                </a:cubicBezTo>
                <a:cubicBezTo>
                  <a:pt x="610159" y="2691974"/>
                  <a:pt x="598342" y="2701731"/>
                  <a:pt x="605236" y="2714824"/>
                </a:cubicBezTo>
                <a:cubicBezTo>
                  <a:pt x="602705" y="2717196"/>
                  <a:pt x="605825" y="2721319"/>
                  <a:pt x="602752" y="2722457"/>
                </a:cubicBezTo>
                <a:cubicBezTo>
                  <a:pt x="601313" y="2722720"/>
                  <a:pt x="600459" y="2723686"/>
                  <a:pt x="600673" y="2725012"/>
                </a:cubicBezTo>
                <a:cubicBezTo>
                  <a:pt x="601407" y="2727714"/>
                  <a:pt x="602665" y="2729962"/>
                  <a:pt x="600771" y="2732158"/>
                </a:cubicBezTo>
                <a:cubicBezTo>
                  <a:pt x="604608" y="2734510"/>
                  <a:pt x="605126" y="2738441"/>
                  <a:pt x="601124" y="2742519"/>
                </a:cubicBezTo>
                <a:cubicBezTo>
                  <a:pt x="602968" y="2746021"/>
                  <a:pt x="601259" y="2747325"/>
                  <a:pt x="599863" y="2750392"/>
                </a:cubicBezTo>
                <a:cubicBezTo>
                  <a:pt x="592183" y="2751063"/>
                  <a:pt x="582719" y="2752858"/>
                  <a:pt x="586842" y="2763788"/>
                </a:cubicBezTo>
                <a:cubicBezTo>
                  <a:pt x="586868" y="2766770"/>
                  <a:pt x="583118" y="2765906"/>
                  <a:pt x="583063" y="2768767"/>
                </a:cubicBezTo>
                <a:cubicBezTo>
                  <a:pt x="584490" y="2771025"/>
                  <a:pt x="582389" y="2773265"/>
                  <a:pt x="581359" y="2775672"/>
                </a:cubicBezTo>
                <a:lnTo>
                  <a:pt x="581357" y="2775674"/>
                </a:lnTo>
                <a:lnTo>
                  <a:pt x="581351" y="2775676"/>
                </a:lnTo>
                <a:cubicBezTo>
                  <a:pt x="563749" y="2782745"/>
                  <a:pt x="565568" y="2730115"/>
                  <a:pt x="566312" y="2719759"/>
                </a:cubicBezTo>
                <a:cubicBezTo>
                  <a:pt x="562256" y="2718312"/>
                  <a:pt x="560023" y="2721672"/>
                  <a:pt x="562173" y="2714972"/>
                </a:cubicBezTo>
                <a:cubicBezTo>
                  <a:pt x="560507" y="2709742"/>
                  <a:pt x="572360" y="2710928"/>
                  <a:pt x="566335" y="2705609"/>
                </a:cubicBezTo>
                <a:cubicBezTo>
                  <a:pt x="562984" y="2704056"/>
                  <a:pt x="561268" y="2712547"/>
                  <a:pt x="559523" y="2707100"/>
                </a:cubicBezTo>
                <a:cubicBezTo>
                  <a:pt x="555295" y="2687885"/>
                  <a:pt x="544317" y="2663674"/>
                  <a:pt x="535596" y="2644213"/>
                </a:cubicBezTo>
                <a:cubicBezTo>
                  <a:pt x="533982" y="2633188"/>
                  <a:pt x="509627" y="2610680"/>
                  <a:pt x="523767" y="2605684"/>
                </a:cubicBezTo>
                <a:cubicBezTo>
                  <a:pt x="524795" y="2600209"/>
                  <a:pt x="534436" y="2601279"/>
                  <a:pt x="535966" y="2605400"/>
                </a:cubicBezTo>
                <a:cubicBezTo>
                  <a:pt x="532871" y="2610911"/>
                  <a:pt x="536802" y="2608252"/>
                  <a:pt x="540052" y="2609713"/>
                </a:cubicBezTo>
                <a:cubicBezTo>
                  <a:pt x="539232" y="2612266"/>
                  <a:pt x="536627" y="2611771"/>
                  <a:pt x="534774" y="2612828"/>
                </a:cubicBezTo>
                <a:cubicBezTo>
                  <a:pt x="534552" y="2615755"/>
                  <a:pt x="527648" y="2616881"/>
                  <a:pt x="531236" y="2619389"/>
                </a:cubicBezTo>
                <a:cubicBezTo>
                  <a:pt x="545880" y="2606057"/>
                  <a:pt x="577036" y="2674931"/>
                  <a:pt x="567344" y="2681332"/>
                </a:cubicBezTo>
                <a:cubicBezTo>
                  <a:pt x="568134" y="2683975"/>
                  <a:pt x="571089" y="2680501"/>
                  <a:pt x="572814" y="2682850"/>
                </a:cubicBezTo>
                <a:cubicBezTo>
                  <a:pt x="573029" y="2687987"/>
                  <a:pt x="581349" y="2689235"/>
                  <a:pt x="576919" y="2694796"/>
                </a:cubicBezTo>
                <a:cubicBezTo>
                  <a:pt x="581400" y="2701583"/>
                  <a:pt x="578414" y="2709146"/>
                  <a:pt x="585920" y="2715843"/>
                </a:cubicBezTo>
                <a:cubicBezTo>
                  <a:pt x="583945" y="2719120"/>
                  <a:pt x="582969" y="2717542"/>
                  <a:pt x="581104" y="2723196"/>
                </a:cubicBezTo>
                <a:cubicBezTo>
                  <a:pt x="584041" y="2722474"/>
                  <a:pt x="585666" y="2730255"/>
                  <a:pt x="587420" y="2726436"/>
                </a:cubicBezTo>
                <a:cubicBezTo>
                  <a:pt x="585190" y="2722324"/>
                  <a:pt x="589401" y="2722395"/>
                  <a:pt x="590707" y="2719821"/>
                </a:cubicBezTo>
                <a:cubicBezTo>
                  <a:pt x="589885" y="2719383"/>
                  <a:pt x="589068" y="2718830"/>
                  <a:pt x="588612" y="2714875"/>
                </a:cubicBezTo>
                <a:cubicBezTo>
                  <a:pt x="589218" y="2712863"/>
                  <a:pt x="588965" y="2709991"/>
                  <a:pt x="589570" y="2708321"/>
                </a:cubicBezTo>
                <a:cubicBezTo>
                  <a:pt x="588590" y="2706441"/>
                  <a:pt x="590071" y="2705151"/>
                  <a:pt x="588304" y="2710461"/>
                </a:cubicBezTo>
                <a:cubicBezTo>
                  <a:pt x="587879" y="2694354"/>
                  <a:pt x="586795" y="2688208"/>
                  <a:pt x="583321" y="2673401"/>
                </a:cubicBezTo>
                <a:cubicBezTo>
                  <a:pt x="590255" y="2663077"/>
                  <a:pt x="579059" y="2644688"/>
                  <a:pt x="576533" y="2629831"/>
                </a:cubicBezTo>
                <a:cubicBezTo>
                  <a:pt x="577701" y="2624472"/>
                  <a:pt x="570639" y="2618668"/>
                  <a:pt x="575481" y="2611133"/>
                </a:cubicBezTo>
                <a:cubicBezTo>
                  <a:pt x="566876" y="2608568"/>
                  <a:pt x="576724" y="2601285"/>
                  <a:pt x="575994" y="2596351"/>
                </a:cubicBezTo>
                <a:cubicBezTo>
                  <a:pt x="576174" y="2587724"/>
                  <a:pt x="579517" y="2602678"/>
                  <a:pt x="581877" y="2594390"/>
                </a:cubicBezTo>
                <a:close/>
                <a:moveTo>
                  <a:pt x="369504" y="2587371"/>
                </a:moveTo>
                <a:cubicBezTo>
                  <a:pt x="366789" y="2587185"/>
                  <a:pt x="364953" y="2591170"/>
                  <a:pt x="369245" y="2590141"/>
                </a:cubicBezTo>
                <a:cubicBezTo>
                  <a:pt x="370934" y="2590064"/>
                  <a:pt x="371881" y="2587594"/>
                  <a:pt x="369504" y="2587371"/>
                </a:cubicBezTo>
                <a:close/>
                <a:moveTo>
                  <a:pt x="349704" y="2577894"/>
                </a:moveTo>
                <a:cubicBezTo>
                  <a:pt x="348426" y="2577975"/>
                  <a:pt x="347141" y="2578664"/>
                  <a:pt x="347174" y="2579785"/>
                </a:cubicBezTo>
                <a:cubicBezTo>
                  <a:pt x="350032" y="2582047"/>
                  <a:pt x="354821" y="2577640"/>
                  <a:pt x="351049" y="2584085"/>
                </a:cubicBezTo>
                <a:cubicBezTo>
                  <a:pt x="358262" y="2587658"/>
                  <a:pt x="361051" y="2575274"/>
                  <a:pt x="352192" y="2579651"/>
                </a:cubicBezTo>
                <a:lnTo>
                  <a:pt x="352191" y="2579651"/>
                </a:lnTo>
                <a:cubicBezTo>
                  <a:pt x="352253" y="2578340"/>
                  <a:pt x="350982" y="2577813"/>
                  <a:pt x="349704" y="2577894"/>
                </a:cubicBezTo>
                <a:close/>
                <a:moveTo>
                  <a:pt x="406622" y="2563369"/>
                </a:moveTo>
                <a:cubicBezTo>
                  <a:pt x="406672" y="2563578"/>
                  <a:pt x="406720" y="2563826"/>
                  <a:pt x="406759" y="2564115"/>
                </a:cubicBezTo>
                <a:cubicBezTo>
                  <a:pt x="406461" y="2564347"/>
                  <a:pt x="406192" y="2564205"/>
                  <a:pt x="405998" y="2563425"/>
                </a:cubicBezTo>
                <a:cubicBezTo>
                  <a:pt x="406204" y="2563401"/>
                  <a:pt x="406415" y="2563393"/>
                  <a:pt x="406622" y="2563369"/>
                </a:cubicBezTo>
                <a:close/>
                <a:moveTo>
                  <a:pt x="2601828" y="2552306"/>
                </a:moveTo>
                <a:cubicBezTo>
                  <a:pt x="2603288" y="2552644"/>
                  <a:pt x="2603087" y="2554248"/>
                  <a:pt x="2603788" y="2555304"/>
                </a:cubicBezTo>
                <a:cubicBezTo>
                  <a:pt x="2605437" y="2556787"/>
                  <a:pt x="2609381" y="2554010"/>
                  <a:pt x="2612177" y="2553744"/>
                </a:cubicBezTo>
                <a:cubicBezTo>
                  <a:pt x="2613231" y="2553918"/>
                  <a:pt x="2614356" y="2554751"/>
                  <a:pt x="2613355" y="2555909"/>
                </a:cubicBezTo>
                <a:cubicBezTo>
                  <a:pt x="2610138" y="2561009"/>
                  <a:pt x="2619882" y="2560724"/>
                  <a:pt x="2616452" y="2566005"/>
                </a:cubicBezTo>
                <a:cubicBezTo>
                  <a:pt x="2617484" y="2576631"/>
                  <a:pt x="2617226" y="2570940"/>
                  <a:pt x="2610729" y="2577622"/>
                </a:cubicBezTo>
                <a:cubicBezTo>
                  <a:pt x="2621548" y="2581161"/>
                  <a:pt x="2618096" y="2581153"/>
                  <a:pt x="2614841" y="2587070"/>
                </a:cubicBezTo>
                <a:cubicBezTo>
                  <a:pt x="2620262" y="2591388"/>
                  <a:pt x="2617604" y="2603758"/>
                  <a:pt x="2616822" y="2610509"/>
                </a:cubicBezTo>
                <a:cubicBezTo>
                  <a:pt x="2619813" y="2617312"/>
                  <a:pt x="2617484" y="2624082"/>
                  <a:pt x="2621147" y="2630620"/>
                </a:cubicBezTo>
                <a:cubicBezTo>
                  <a:pt x="2623133" y="2631665"/>
                  <a:pt x="2623659" y="2633191"/>
                  <a:pt x="2622711" y="2635205"/>
                </a:cubicBezTo>
                <a:cubicBezTo>
                  <a:pt x="2622250" y="2645505"/>
                  <a:pt x="2636614" y="2650770"/>
                  <a:pt x="2633242" y="2659077"/>
                </a:cubicBezTo>
                <a:cubicBezTo>
                  <a:pt x="2635126" y="2665479"/>
                  <a:pt x="2634310" y="2670947"/>
                  <a:pt x="2640987" y="2674845"/>
                </a:cubicBezTo>
                <a:cubicBezTo>
                  <a:pt x="2640533" y="2682762"/>
                  <a:pt x="2657181" y="2685846"/>
                  <a:pt x="2647625" y="2691070"/>
                </a:cubicBezTo>
                <a:cubicBezTo>
                  <a:pt x="2646624" y="2695734"/>
                  <a:pt x="2655337" y="2688233"/>
                  <a:pt x="2655747" y="2693635"/>
                </a:cubicBezTo>
                <a:cubicBezTo>
                  <a:pt x="2667243" y="2711410"/>
                  <a:pt x="2685171" y="2701659"/>
                  <a:pt x="2687430" y="2683768"/>
                </a:cubicBezTo>
                <a:cubicBezTo>
                  <a:pt x="2687477" y="2671077"/>
                  <a:pt x="2695669" y="2655586"/>
                  <a:pt x="2688322" y="2645435"/>
                </a:cubicBezTo>
                <a:cubicBezTo>
                  <a:pt x="2688471" y="2636839"/>
                  <a:pt x="2699370" y="2642690"/>
                  <a:pt x="2699033" y="2638287"/>
                </a:cubicBezTo>
                <a:cubicBezTo>
                  <a:pt x="2698577" y="2636848"/>
                  <a:pt x="2697498" y="2635940"/>
                  <a:pt x="2696404" y="2636239"/>
                </a:cubicBezTo>
                <a:cubicBezTo>
                  <a:pt x="2682386" y="2641015"/>
                  <a:pt x="2693117" y="2629839"/>
                  <a:pt x="2687387" y="2627186"/>
                </a:cubicBezTo>
                <a:cubicBezTo>
                  <a:pt x="2690520" y="2621107"/>
                  <a:pt x="2682831" y="2610329"/>
                  <a:pt x="2688935" y="2606202"/>
                </a:cubicBezTo>
                <a:cubicBezTo>
                  <a:pt x="2692105" y="2604054"/>
                  <a:pt x="2686812" y="2600924"/>
                  <a:pt x="2692457" y="2599666"/>
                </a:cubicBezTo>
                <a:cubicBezTo>
                  <a:pt x="2697730" y="2601547"/>
                  <a:pt x="2703132" y="2600250"/>
                  <a:pt x="2700211" y="2608932"/>
                </a:cubicBezTo>
                <a:cubicBezTo>
                  <a:pt x="2699282" y="2612577"/>
                  <a:pt x="2704628" y="2612961"/>
                  <a:pt x="2706854" y="2613702"/>
                </a:cubicBezTo>
                <a:cubicBezTo>
                  <a:pt x="2709304" y="2619232"/>
                  <a:pt x="2709730" y="2631203"/>
                  <a:pt x="2701728" y="2626398"/>
                </a:cubicBezTo>
                <a:cubicBezTo>
                  <a:pt x="2695684" y="2627796"/>
                  <a:pt x="2700953" y="2630192"/>
                  <a:pt x="2703430" y="2631138"/>
                </a:cubicBezTo>
                <a:cubicBezTo>
                  <a:pt x="2711263" y="2627548"/>
                  <a:pt x="2704636" y="2644841"/>
                  <a:pt x="2707938" y="2650320"/>
                </a:cubicBezTo>
                <a:cubicBezTo>
                  <a:pt x="2704464" y="2654913"/>
                  <a:pt x="2709796" y="2663707"/>
                  <a:pt x="2705040" y="2665777"/>
                </a:cubicBezTo>
                <a:cubicBezTo>
                  <a:pt x="2699539" y="2667206"/>
                  <a:pt x="2701004" y="2670001"/>
                  <a:pt x="2705812" y="2668788"/>
                </a:cubicBezTo>
                <a:cubicBezTo>
                  <a:pt x="2711859" y="2681644"/>
                  <a:pt x="2700500" y="2699243"/>
                  <a:pt x="2699444" y="2712789"/>
                </a:cubicBezTo>
                <a:cubicBezTo>
                  <a:pt x="2687152" y="2726393"/>
                  <a:pt x="2668086" y="2729905"/>
                  <a:pt x="2649836" y="2722289"/>
                </a:cubicBezTo>
                <a:cubicBezTo>
                  <a:pt x="2644400" y="2723788"/>
                  <a:pt x="2644706" y="2716597"/>
                  <a:pt x="2646066" y="2713754"/>
                </a:cubicBezTo>
                <a:cubicBezTo>
                  <a:pt x="2635655" y="2712112"/>
                  <a:pt x="2627365" y="2703172"/>
                  <a:pt x="2625350" y="2691351"/>
                </a:cubicBezTo>
                <a:cubicBezTo>
                  <a:pt x="2619178" y="2687006"/>
                  <a:pt x="2622027" y="2681745"/>
                  <a:pt x="2616037" y="2674354"/>
                </a:cubicBezTo>
                <a:cubicBezTo>
                  <a:pt x="2614474" y="2673180"/>
                  <a:pt x="2608923" y="2672706"/>
                  <a:pt x="2612277" y="2668579"/>
                </a:cubicBezTo>
                <a:cubicBezTo>
                  <a:pt x="2607238" y="2650160"/>
                  <a:pt x="2597626" y="2634710"/>
                  <a:pt x="2598172" y="2619345"/>
                </a:cubicBezTo>
                <a:cubicBezTo>
                  <a:pt x="2599744" y="2604754"/>
                  <a:pt x="2596021" y="2588997"/>
                  <a:pt x="2602006" y="2574685"/>
                </a:cubicBezTo>
                <a:cubicBezTo>
                  <a:pt x="2597199" y="2573363"/>
                  <a:pt x="2600424" y="2570297"/>
                  <a:pt x="2601761" y="2567158"/>
                </a:cubicBezTo>
                <a:cubicBezTo>
                  <a:pt x="2599216" y="2564505"/>
                  <a:pt x="2597368" y="2554983"/>
                  <a:pt x="2601828" y="2552306"/>
                </a:cubicBezTo>
                <a:close/>
                <a:moveTo>
                  <a:pt x="1517998" y="2533771"/>
                </a:moveTo>
                <a:cubicBezTo>
                  <a:pt x="1516814" y="2533784"/>
                  <a:pt x="1516266" y="2534662"/>
                  <a:pt x="1517487" y="2537162"/>
                </a:cubicBezTo>
                <a:cubicBezTo>
                  <a:pt x="1519685" y="2538371"/>
                  <a:pt x="1521288" y="2537833"/>
                  <a:pt x="1522327" y="2535574"/>
                </a:cubicBezTo>
                <a:cubicBezTo>
                  <a:pt x="1521003" y="2534610"/>
                  <a:pt x="1519182" y="2533758"/>
                  <a:pt x="1517998" y="2533771"/>
                </a:cubicBezTo>
                <a:close/>
                <a:moveTo>
                  <a:pt x="275423" y="2532895"/>
                </a:moveTo>
                <a:cubicBezTo>
                  <a:pt x="276855" y="2531128"/>
                  <a:pt x="278897" y="2531560"/>
                  <a:pt x="280152" y="2533827"/>
                </a:cubicBezTo>
                <a:cubicBezTo>
                  <a:pt x="282153" y="2536582"/>
                  <a:pt x="289355" y="2534213"/>
                  <a:pt x="290782" y="2539956"/>
                </a:cubicBezTo>
                <a:cubicBezTo>
                  <a:pt x="292368" y="2540607"/>
                  <a:pt x="293587" y="2541441"/>
                  <a:pt x="294228" y="2543284"/>
                </a:cubicBezTo>
                <a:cubicBezTo>
                  <a:pt x="296206" y="2545876"/>
                  <a:pt x="302053" y="2541640"/>
                  <a:pt x="298368" y="2547765"/>
                </a:cubicBezTo>
                <a:cubicBezTo>
                  <a:pt x="310920" y="2543340"/>
                  <a:pt x="317226" y="2555065"/>
                  <a:pt x="328171" y="2556649"/>
                </a:cubicBezTo>
                <a:cubicBezTo>
                  <a:pt x="328375" y="2558607"/>
                  <a:pt x="321432" y="2560035"/>
                  <a:pt x="325799" y="2561378"/>
                </a:cubicBezTo>
                <a:cubicBezTo>
                  <a:pt x="334152" y="2556362"/>
                  <a:pt x="343044" y="2566037"/>
                  <a:pt x="350157" y="2565609"/>
                </a:cubicBezTo>
                <a:cubicBezTo>
                  <a:pt x="351384" y="2569966"/>
                  <a:pt x="352369" y="2573845"/>
                  <a:pt x="357293" y="2575120"/>
                </a:cubicBezTo>
                <a:cubicBezTo>
                  <a:pt x="363214" y="2573448"/>
                  <a:pt x="366726" y="2569735"/>
                  <a:pt x="372754" y="2575473"/>
                </a:cubicBezTo>
                <a:cubicBezTo>
                  <a:pt x="377526" y="2579342"/>
                  <a:pt x="384855" y="2586127"/>
                  <a:pt x="391450" y="2586133"/>
                </a:cubicBezTo>
                <a:cubicBezTo>
                  <a:pt x="393420" y="2590348"/>
                  <a:pt x="395361" y="2592915"/>
                  <a:pt x="400150" y="2594454"/>
                </a:cubicBezTo>
                <a:cubicBezTo>
                  <a:pt x="410059" y="2610777"/>
                  <a:pt x="427111" y="2623307"/>
                  <a:pt x="432400" y="2639971"/>
                </a:cubicBezTo>
                <a:cubicBezTo>
                  <a:pt x="437099" y="2644974"/>
                  <a:pt x="445457" y="2653011"/>
                  <a:pt x="441956" y="2661636"/>
                </a:cubicBezTo>
                <a:cubicBezTo>
                  <a:pt x="448629" y="2661324"/>
                  <a:pt x="448927" y="2666409"/>
                  <a:pt x="450807" y="2672183"/>
                </a:cubicBezTo>
                <a:cubicBezTo>
                  <a:pt x="457703" y="2677596"/>
                  <a:pt x="461470" y="2686018"/>
                  <a:pt x="465891" y="2693609"/>
                </a:cubicBezTo>
                <a:cubicBezTo>
                  <a:pt x="473473" y="2697893"/>
                  <a:pt x="465459" y="2700050"/>
                  <a:pt x="460658" y="2700022"/>
                </a:cubicBezTo>
                <a:cubicBezTo>
                  <a:pt x="456963" y="2700585"/>
                  <a:pt x="458202" y="2706347"/>
                  <a:pt x="461630" y="2705030"/>
                </a:cubicBezTo>
                <a:cubicBezTo>
                  <a:pt x="464831" y="2703862"/>
                  <a:pt x="464879" y="2707520"/>
                  <a:pt x="467124" y="2708653"/>
                </a:cubicBezTo>
                <a:cubicBezTo>
                  <a:pt x="466919" y="2692993"/>
                  <a:pt x="483052" y="2712861"/>
                  <a:pt x="477748" y="2720026"/>
                </a:cubicBezTo>
                <a:cubicBezTo>
                  <a:pt x="482000" y="2726368"/>
                  <a:pt x="486741" y="2731985"/>
                  <a:pt x="489953" y="2739368"/>
                </a:cubicBezTo>
                <a:cubicBezTo>
                  <a:pt x="486451" y="2744829"/>
                  <a:pt x="491097" y="2747777"/>
                  <a:pt x="493963" y="2752133"/>
                </a:cubicBezTo>
                <a:cubicBezTo>
                  <a:pt x="492950" y="2759241"/>
                  <a:pt x="497696" y="2766534"/>
                  <a:pt x="499193" y="2775318"/>
                </a:cubicBezTo>
                <a:cubicBezTo>
                  <a:pt x="509301" y="2778147"/>
                  <a:pt x="516064" y="2787481"/>
                  <a:pt x="525310" y="2789163"/>
                </a:cubicBezTo>
                <a:cubicBezTo>
                  <a:pt x="527212" y="2792338"/>
                  <a:pt x="522001" y="2791767"/>
                  <a:pt x="521900" y="2794532"/>
                </a:cubicBezTo>
                <a:cubicBezTo>
                  <a:pt x="540382" y="2804229"/>
                  <a:pt x="516440" y="2798995"/>
                  <a:pt x="515338" y="2807358"/>
                </a:cubicBezTo>
                <a:cubicBezTo>
                  <a:pt x="518237" y="2813131"/>
                  <a:pt x="510211" y="2811975"/>
                  <a:pt x="507824" y="2814443"/>
                </a:cubicBezTo>
                <a:cubicBezTo>
                  <a:pt x="506963" y="2819356"/>
                  <a:pt x="484466" y="2825805"/>
                  <a:pt x="491196" y="2816857"/>
                </a:cubicBezTo>
                <a:cubicBezTo>
                  <a:pt x="495327" y="2815301"/>
                  <a:pt x="492417" y="2812602"/>
                  <a:pt x="491982" y="2810087"/>
                </a:cubicBezTo>
                <a:cubicBezTo>
                  <a:pt x="486409" y="2807048"/>
                  <a:pt x="488168" y="2812871"/>
                  <a:pt x="487095" y="2815581"/>
                </a:cubicBezTo>
                <a:cubicBezTo>
                  <a:pt x="483388" y="2816378"/>
                  <a:pt x="476948" y="2826698"/>
                  <a:pt x="474681" y="2822639"/>
                </a:cubicBezTo>
                <a:cubicBezTo>
                  <a:pt x="472911" y="2816629"/>
                  <a:pt x="469696" y="2829162"/>
                  <a:pt x="466511" y="2822265"/>
                </a:cubicBezTo>
                <a:cubicBezTo>
                  <a:pt x="457836" y="2826969"/>
                  <a:pt x="447034" y="2820164"/>
                  <a:pt x="435179" y="2821933"/>
                </a:cubicBezTo>
                <a:cubicBezTo>
                  <a:pt x="432336" y="2820673"/>
                  <a:pt x="432721" y="2815033"/>
                  <a:pt x="429863" y="2821250"/>
                </a:cubicBezTo>
                <a:cubicBezTo>
                  <a:pt x="425072" y="2818149"/>
                  <a:pt x="416498" y="2823843"/>
                  <a:pt x="413711" y="2817740"/>
                </a:cubicBezTo>
                <a:cubicBezTo>
                  <a:pt x="412863" y="2816284"/>
                  <a:pt x="410537" y="2816289"/>
                  <a:pt x="409470" y="2817663"/>
                </a:cubicBezTo>
                <a:cubicBezTo>
                  <a:pt x="404681" y="2825995"/>
                  <a:pt x="401152" y="2813650"/>
                  <a:pt x="390440" y="2823884"/>
                </a:cubicBezTo>
                <a:cubicBezTo>
                  <a:pt x="391055" y="2829912"/>
                  <a:pt x="396229" y="2827296"/>
                  <a:pt x="384731" y="2831152"/>
                </a:cubicBezTo>
                <a:cubicBezTo>
                  <a:pt x="381594" y="2828771"/>
                  <a:pt x="379492" y="2824399"/>
                  <a:pt x="376860" y="2830584"/>
                </a:cubicBezTo>
                <a:cubicBezTo>
                  <a:pt x="371563" y="2832582"/>
                  <a:pt x="363074" y="2837878"/>
                  <a:pt x="360382" y="2834179"/>
                </a:cubicBezTo>
                <a:cubicBezTo>
                  <a:pt x="361330" y="2833899"/>
                  <a:pt x="362635" y="2829820"/>
                  <a:pt x="360387" y="2832727"/>
                </a:cubicBezTo>
                <a:cubicBezTo>
                  <a:pt x="360173" y="2832888"/>
                  <a:pt x="359949" y="2832882"/>
                  <a:pt x="359733" y="2833025"/>
                </a:cubicBezTo>
                <a:cubicBezTo>
                  <a:pt x="359726" y="2833008"/>
                  <a:pt x="359720" y="2833010"/>
                  <a:pt x="359707" y="2832978"/>
                </a:cubicBezTo>
                <a:cubicBezTo>
                  <a:pt x="359713" y="2833013"/>
                  <a:pt x="359720" y="2833010"/>
                  <a:pt x="359722" y="2833029"/>
                </a:cubicBezTo>
                <a:cubicBezTo>
                  <a:pt x="352160" y="2838055"/>
                  <a:pt x="343958" y="2833940"/>
                  <a:pt x="335835" y="2836806"/>
                </a:cubicBezTo>
                <a:cubicBezTo>
                  <a:pt x="333896" y="2840812"/>
                  <a:pt x="326758" y="2840144"/>
                  <a:pt x="322493" y="2838665"/>
                </a:cubicBezTo>
                <a:cubicBezTo>
                  <a:pt x="303344" y="2844611"/>
                  <a:pt x="286927" y="2847895"/>
                  <a:pt x="269173" y="2856490"/>
                </a:cubicBezTo>
                <a:cubicBezTo>
                  <a:pt x="265838" y="2855197"/>
                  <a:pt x="267858" y="2850340"/>
                  <a:pt x="263993" y="2850247"/>
                </a:cubicBezTo>
                <a:cubicBezTo>
                  <a:pt x="259039" y="2850185"/>
                  <a:pt x="264501" y="2857517"/>
                  <a:pt x="261394" y="2859125"/>
                </a:cubicBezTo>
                <a:cubicBezTo>
                  <a:pt x="251902" y="2864591"/>
                  <a:pt x="245312" y="2872988"/>
                  <a:pt x="236207" y="2878719"/>
                </a:cubicBezTo>
                <a:cubicBezTo>
                  <a:pt x="232591" y="2887522"/>
                  <a:pt x="224847" y="2892430"/>
                  <a:pt x="217364" y="2896549"/>
                </a:cubicBezTo>
                <a:cubicBezTo>
                  <a:pt x="222097" y="2899576"/>
                  <a:pt x="218383" y="2903407"/>
                  <a:pt x="214437" y="2905881"/>
                </a:cubicBezTo>
                <a:cubicBezTo>
                  <a:pt x="222169" y="2912774"/>
                  <a:pt x="206156" y="2926189"/>
                  <a:pt x="203793" y="2936365"/>
                </a:cubicBezTo>
                <a:cubicBezTo>
                  <a:pt x="206015" y="2940918"/>
                  <a:pt x="214043" y="2941711"/>
                  <a:pt x="214914" y="2946588"/>
                </a:cubicBezTo>
                <a:cubicBezTo>
                  <a:pt x="229398" y="2948203"/>
                  <a:pt x="244131" y="2947719"/>
                  <a:pt x="258320" y="2952060"/>
                </a:cubicBezTo>
                <a:cubicBezTo>
                  <a:pt x="264934" y="2943940"/>
                  <a:pt x="269930" y="2952162"/>
                  <a:pt x="278868" y="2948173"/>
                </a:cubicBezTo>
                <a:cubicBezTo>
                  <a:pt x="283328" y="2951005"/>
                  <a:pt x="285938" y="2948525"/>
                  <a:pt x="284348" y="2944770"/>
                </a:cubicBezTo>
                <a:cubicBezTo>
                  <a:pt x="291232" y="2942832"/>
                  <a:pt x="305692" y="2937043"/>
                  <a:pt x="315879" y="2938069"/>
                </a:cubicBezTo>
                <a:cubicBezTo>
                  <a:pt x="318573" y="2930639"/>
                  <a:pt x="330347" y="2934563"/>
                  <a:pt x="333448" y="2927163"/>
                </a:cubicBezTo>
                <a:cubicBezTo>
                  <a:pt x="338225" y="2924857"/>
                  <a:pt x="336535" y="2929965"/>
                  <a:pt x="345634" y="2930868"/>
                </a:cubicBezTo>
                <a:cubicBezTo>
                  <a:pt x="347241" y="2927603"/>
                  <a:pt x="344822" y="2924137"/>
                  <a:pt x="341785" y="2922880"/>
                </a:cubicBezTo>
                <a:cubicBezTo>
                  <a:pt x="348447" y="2913387"/>
                  <a:pt x="356648" y="2897341"/>
                  <a:pt x="365687" y="2914617"/>
                </a:cubicBezTo>
                <a:cubicBezTo>
                  <a:pt x="356766" y="2919762"/>
                  <a:pt x="368873" y="2925536"/>
                  <a:pt x="361097" y="2928398"/>
                </a:cubicBezTo>
                <a:cubicBezTo>
                  <a:pt x="355799" y="2937771"/>
                  <a:pt x="347833" y="2946730"/>
                  <a:pt x="337732" y="2947215"/>
                </a:cubicBezTo>
                <a:cubicBezTo>
                  <a:pt x="334616" y="2955307"/>
                  <a:pt x="319385" y="2950347"/>
                  <a:pt x="320710" y="2960915"/>
                </a:cubicBezTo>
                <a:cubicBezTo>
                  <a:pt x="313585" y="2962338"/>
                  <a:pt x="304268" y="2958644"/>
                  <a:pt x="299821" y="2965279"/>
                </a:cubicBezTo>
                <a:lnTo>
                  <a:pt x="299828" y="2965296"/>
                </a:lnTo>
                <a:cubicBezTo>
                  <a:pt x="280175" y="2972698"/>
                  <a:pt x="264738" y="2974508"/>
                  <a:pt x="245629" y="2977942"/>
                </a:cubicBezTo>
                <a:cubicBezTo>
                  <a:pt x="240169" y="2976459"/>
                  <a:pt x="239866" y="2970309"/>
                  <a:pt x="233794" y="2973984"/>
                </a:cubicBezTo>
                <a:cubicBezTo>
                  <a:pt x="221135" y="2973745"/>
                  <a:pt x="209687" y="2965842"/>
                  <a:pt x="198656" y="2958824"/>
                </a:cubicBezTo>
                <a:cubicBezTo>
                  <a:pt x="173044" y="2956364"/>
                  <a:pt x="197287" y="2908082"/>
                  <a:pt x="203567" y="2894873"/>
                </a:cubicBezTo>
                <a:cubicBezTo>
                  <a:pt x="208036" y="2878071"/>
                  <a:pt x="227312" y="2870189"/>
                  <a:pt x="237166" y="2856500"/>
                </a:cubicBezTo>
                <a:cubicBezTo>
                  <a:pt x="247007" y="2846115"/>
                  <a:pt x="263192" y="2843360"/>
                  <a:pt x="272872" y="2833019"/>
                </a:cubicBezTo>
                <a:cubicBezTo>
                  <a:pt x="264102" y="2820914"/>
                  <a:pt x="262345" y="2838798"/>
                  <a:pt x="236198" y="2818923"/>
                </a:cubicBezTo>
                <a:cubicBezTo>
                  <a:pt x="231133" y="2820160"/>
                  <a:pt x="229806" y="2808012"/>
                  <a:pt x="224463" y="2809304"/>
                </a:cubicBezTo>
                <a:cubicBezTo>
                  <a:pt x="210453" y="2804434"/>
                  <a:pt x="202839" y="2791452"/>
                  <a:pt x="194067" y="2781406"/>
                </a:cubicBezTo>
                <a:cubicBezTo>
                  <a:pt x="185205" y="2774579"/>
                  <a:pt x="177904" y="2764696"/>
                  <a:pt x="179761" y="2755348"/>
                </a:cubicBezTo>
                <a:cubicBezTo>
                  <a:pt x="175452" y="2752972"/>
                  <a:pt x="175395" y="2752805"/>
                  <a:pt x="177319" y="2748462"/>
                </a:cubicBezTo>
                <a:cubicBezTo>
                  <a:pt x="177522" y="2744589"/>
                  <a:pt x="171366" y="2738369"/>
                  <a:pt x="176469" y="2736257"/>
                </a:cubicBezTo>
                <a:cubicBezTo>
                  <a:pt x="197820" y="2706078"/>
                  <a:pt x="240094" y="2669673"/>
                  <a:pt x="281948" y="2678979"/>
                </a:cubicBezTo>
                <a:cubicBezTo>
                  <a:pt x="288280" y="2676153"/>
                  <a:pt x="294818" y="2676353"/>
                  <a:pt x="299049" y="2681294"/>
                </a:cubicBezTo>
                <a:cubicBezTo>
                  <a:pt x="303942" y="2672900"/>
                  <a:pt x="309294" y="2677666"/>
                  <a:pt x="315303" y="2681180"/>
                </a:cubicBezTo>
                <a:cubicBezTo>
                  <a:pt x="316992" y="2680932"/>
                  <a:pt x="319057" y="2680212"/>
                  <a:pt x="319783" y="2682859"/>
                </a:cubicBezTo>
                <a:cubicBezTo>
                  <a:pt x="320554" y="2684824"/>
                  <a:pt x="320776" y="2684774"/>
                  <a:pt x="324299" y="2683782"/>
                </a:cubicBezTo>
                <a:cubicBezTo>
                  <a:pt x="326467" y="2684526"/>
                  <a:pt x="334145" y="2690354"/>
                  <a:pt x="328418" y="2693246"/>
                </a:cubicBezTo>
                <a:cubicBezTo>
                  <a:pt x="324358" y="2694602"/>
                  <a:pt x="329922" y="2699931"/>
                  <a:pt x="323810" y="2699849"/>
                </a:cubicBezTo>
                <a:cubicBezTo>
                  <a:pt x="302589" y="2697904"/>
                  <a:pt x="282800" y="2695680"/>
                  <a:pt x="261173" y="2697001"/>
                </a:cubicBezTo>
                <a:cubicBezTo>
                  <a:pt x="239849" y="2699346"/>
                  <a:pt x="220176" y="2708509"/>
                  <a:pt x="205432" y="2723825"/>
                </a:cubicBezTo>
                <a:cubicBezTo>
                  <a:pt x="201675" y="2726129"/>
                  <a:pt x="190975" y="2725534"/>
                  <a:pt x="193353" y="2732198"/>
                </a:cubicBezTo>
                <a:cubicBezTo>
                  <a:pt x="190781" y="2735730"/>
                  <a:pt x="192845" y="2739945"/>
                  <a:pt x="196744" y="2741740"/>
                </a:cubicBezTo>
                <a:cubicBezTo>
                  <a:pt x="197550" y="2747501"/>
                  <a:pt x="198994" y="2755011"/>
                  <a:pt x="207452" y="2756681"/>
                </a:cubicBezTo>
                <a:cubicBezTo>
                  <a:pt x="220331" y="2782693"/>
                  <a:pt x="250262" y="2798521"/>
                  <a:pt x="275231" y="2811372"/>
                </a:cubicBezTo>
                <a:cubicBezTo>
                  <a:pt x="278350" y="2803641"/>
                  <a:pt x="278536" y="2813820"/>
                  <a:pt x="284076" y="2811269"/>
                </a:cubicBezTo>
                <a:cubicBezTo>
                  <a:pt x="287198" y="2816572"/>
                  <a:pt x="290267" y="2814369"/>
                  <a:pt x="295023" y="2812681"/>
                </a:cubicBezTo>
                <a:cubicBezTo>
                  <a:pt x="299074" y="2820285"/>
                  <a:pt x="305389" y="2813064"/>
                  <a:pt x="311544" y="2812957"/>
                </a:cubicBezTo>
                <a:cubicBezTo>
                  <a:pt x="317721" y="2820484"/>
                  <a:pt x="329529" y="2813875"/>
                  <a:pt x="338261" y="2818162"/>
                </a:cubicBezTo>
                <a:cubicBezTo>
                  <a:pt x="343758" y="2821613"/>
                  <a:pt x="342867" y="2811941"/>
                  <a:pt x="348308" y="2815146"/>
                </a:cubicBezTo>
                <a:cubicBezTo>
                  <a:pt x="355004" y="2819265"/>
                  <a:pt x="378029" y="2805234"/>
                  <a:pt x="369279" y="2821420"/>
                </a:cubicBezTo>
                <a:cubicBezTo>
                  <a:pt x="373383" y="2823954"/>
                  <a:pt x="374875" y="2817838"/>
                  <a:pt x="376407" y="2815137"/>
                </a:cubicBezTo>
                <a:cubicBezTo>
                  <a:pt x="382353" y="2815741"/>
                  <a:pt x="389575" y="2813727"/>
                  <a:pt x="381832" y="2807791"/>
                </a:cubicBezTo>
                <a:cubicBezTo>
                  <a:pt x="376566" y="2810824"/>
                  <a:pt x="373326" y="2807378"/>
                  <a:pt x="370468" y="2803990"/>
                </a:cubicBezTo>
                <a:cubicBezTo>
                  <a:pt x="367802" y="2807464"/>
                  <a:pt x="360042" y="2806794"/>
                  <a:pt x="357131" y="2801712"/>
                </a:cubicBezTo>
                <a:cubicBezTo>
                  <a:pt x="352284" y="2800178"/>
                  <a:pt x="346199" y="2799095"/>
                  <a:pt x="340961" y="2799849"/>
                </a:cubicBezTo>
                <a:cubicBezTo>
                  <a:pt x="338589" y="2800729"/>
                  <a:pt x="337875" y="2800306"/>
                  <a:pt x="337160" y="2798245"/>
                </a:cubicBezTo>
                <a:cubicBezTo>
                  <a:pt x="332454" y="2788974"/>
                  <a:pt x="317709" y="2786930"/>
                  <a:pt x="309784" y="2779712"/>
                </a:cubicBezTo>
                <a:cubicBezTo>
                  <a:pt x="306369" y="2775344"/>
                  <a:pt x="308222" y="2773869"/>
                  <a:pt x="311416" y="2770912"/>
                </a:cubicBezTo>
                <a:cubicBezTo>
                  <a:pt x="310969" y="2768763"/>
                  <a:pt x="310975" y="2766816"/>
                  <a:pt x="312411" y="2765049"/>
                </a:cubicBezTo>
                <a:cubicBezTo>
                  <a:pt x="308020" y="2762096"/>
                  <a:pt x="308292" y="2768639"/>
                  <a:pt x="303598" y="2769178"/>
                </a:cubicBezTo>
                <a:cubicBezTo>
                  <a:pt x="293105" y="2767531"/>
                  <a:pt x="293057" y="2749979"/>
                  <a:pt x="284158" y="2744615"/>
                </a:cubicBezTo>
                <a:cubicBezTo>
                  <a:pt x="278519" y="2734284"/>
                  <a:pt x="285228" y="2733463"/>
                  <a:pt x="291948" y="2728464"/>
                </a:cubicBezTo>
                <a:cubicBezTo>
                  <a:pt x="279493" y="2721416"/>
                  <a:pt x="302942" y="2720462"/>
                  <a:pt x="305735" y="2721092"/>
                </a:cubicBezTo>
                <a:cubicBezTo>
                  <a:pt x="313204" y="2724031"/>
                  <a:pt x="306923" y="2714087"/>
                  <a:pt x="315153" y="2713903"/>
                </a:cubicBezTo>
                <a:cubicBezTo>
                  <a:pt x="332425" y="2702754"/>
                  <a:pt x="359428" y="2696069"/>
                  <a:pt x="381674" y="2696885"/>
                </a:cubicBezTo>
                <a:cubicBezTo>
                  <a:pt x="396372" y="2703770"/>
                  <a:pt x="381680" y="2704829"/>
                  <a:pt x="374133" y="2704705"/>
                </a:cubicBezTo>
                <a:cubicBezTo>
                  <a:pt x="369622" y="2702694"/>
                  <a:pt x="369399" y="2702763"/>
                  <a:pt x="367113" y="2706982"/>
                </a:cubicBezTo>
                <a:cubicBezTo>
                  <a:pt x="361862" y="2706198"/>
                  <a:pt x="356508" y="2706370"/>
                  <a:pt x="351249" y="2704426"/>
                </a:cubicBezTo>
                <a:lnTo>
                  <a:pt x="351239" y="2704442"/>
                </a:lnTo>
                <a:lnTo>
                  <a:pt x="348697" y="2708070"/>
                </a:lnTo>
                <a:cubicBezTo>
                  <a:pt x="346869" y="2708854"/>
                  <a:pt x="344745" y="2709693"/>
                  <a:pt x="344368" y="2712042"/>
                </a:cubicBezTo>
                <a:cubicBezTo>
                  <a:pt x="292174" y="2732720"/>
                  <a:pt x="309113" y="2723950"/>
                  <a:pt x="317307" y="2755244"/>
                </a:cubicBezTo>
                <a:cubicBezTo>
                  <a:pt x="320506" y="2755314"/>
                  <a:pt x="320340" y="2759134"/>
                  <a:pt x="322854" y="2759970"/>
                </a:cubicBezTo>
                <a:cubicBezTo>
                  <a:pt x="333227" y="2757549"/>
                  <a:pt x="336037" y="2771266"/>
                  <a:pt x="343829" y="2774476"/>
                </a:cubicBezTo>
                <a:cubicBezTo>
                  <a:pt x="351072" y="2771920"/>
                  <a:pt x="360573" y="2775960"/>
                  <a:pt x="364130" y="2782426"/>
                </a:cubicBezTo>
                <a:cubicBezTo>
                  <a:pt x="372116" y="2781519"/>
                  <a:pt x="378387" y="2782281"/>
                  <a:pt x="386165" y="2787365"/>
                </a:cubicBezTo>
                <a:cubicBezTo>
                  <a:pt x="390705" y="2784466"/>
                  <a:pt x="389920" y="2792056"/>
                  <a:pt x="394063" y="2790134"/>
                </a:cubicBezTo>
                <a:cubicBezTo>
                  <a:pt x="404515" y="2797534"/>
                  <a:pt x="419805" y="2791779"/>
                  <a:pt x="427310" y="2801925"/>
                </a:cubicBezTo>
                <a:cubicBezTo>
                  <a:pt x="452009" y="2806002"/>
                  <a:pt x="476874" y="2798866"/>
                  <a:pt x="501582" y="2802445"/>
                </a:cubicBezTo>
                <a:cubicBezTo>
                  <a:pt x="502949" y="2795216"/>
                  <a:pt x="475293" y="2781578"/>
                  <a:pt x="469269" y="2782280"/>
                </a:cubicBezTo>
                <a:cubicBezTo>
                  <a:pt x="472616" y="2775964"/>
                  <a:pt x="466534" y="2780769"/>
                  <a:pt x="463418" y="2777560"/>
                </a:cubicBezTo>
                <a:cubicBezTo>
                  <a:pt x="459169" y="2775256"/>
                  <a:pt x="465956" y="2775109"/>
                  <a:pt x="465651" y="2772923"/>
                </a:cubicBezTo>
                <a:cubicBezTo>
                  <a:pt x="462756" y="2770656"/>
                  <a:pt x="457810" y="2774821"/>
                  <a:pt x="454503" y="2774965"/>
                </a:cubicBezTo>
                <a:cubicBezTo>
                  <a:pt x="449378" y="2769690"/>
                  <a:pt x="439421" y="2770289"/>
                  <a:pt x="434204" y="2763260"/>
                </a:cubicBezTo>
                <a:cubicBezTo>
                  <a:pt x="430608" y="2771751"/>
                  <a:pt x="428220" y="2762460"/>
                  <a:pt x="423097" y="2761511"/>
                </a:cubicBezTo>
                <a:cubicBezTo>
                  <a:pt x="385828" y="2766536"/>
                  <a:pt x="376541" y="2735102"/>
                  <a:pt x="424113" y="2749848"/>
                </a:cubicBezTo>
                <a:cubicBezTo>
                  <a:pt x="427022" y="2750204"/>
                  <a:pt x="429765" y="2746357"/>
                  <a:pt x="431504" y="2750663"/>
                </a:cubicBezTo>
                <a:cubicBezTo>
                  <a:pt x="444004" y="2756911"/>
                  <a:pt x="460203" y="2753103"/>
                  <a:pt x="473323" y="2763032"/>
                </a:cubicBezTo>
                <a:cubicBezTo>
                  <a:pt x="494826" y="2771554"/>
                  <a:pt x="441320" y="2696074"/>
                  <a:pt x="439958" y="2689047"/>
                </a:cubicBezTo>
                <a:cubicBezTo>
                  <a:pt x="429168" y="2682257"/>
                  <a:pt x="428487" y="2672960"/>
                  <a:pt x="423130" y="2662402"/>
                </a:cubicBezTo>
                <a:cubicBezTo>
                  <a:pt x="416686" y="2658202"/>
                  <a:pt x="413547" y="2650449"/>
                  <a:pt x="411246" y="2642858"/>
                </a:cubicBezTo>
                <a:cubicBezTo>
                  <a:pt x="408579" y="2640119"/>
                  <a:pt x="402680" y="2640449"/>
                  <a:pt x="406141" y="2635803"/>
                </a:cubicBezTo>
                <a:cubicBezTo>
                  <a:pt x="405605" y="2630812"/>
                  <a:pt x="394551" y="2631482"/>
                  <a:pt x="399441" y="2625034"/>
                </a:cubicBezTo>
                <a:cubicBezTo>
                  <a:pt x="395797" y="2621252"/>
                  <a:pt x="385495" y="2618251"/>
                  <a:pt x="389732" y="2611529"/>
                </a:cubicBezTo>
                <a:cubicBezTo>
                  <a:pt x="386695" y="2610308"/>
                  <a:pt x="383973" y="2612583"/>
                  <a:pt x="382795" y="2607808"/>
                </a:cubicBezTo>
                <a:cubicBezTo>
                  <a:pt x="371189" y="2601265"/>
                  <a:pt x="358567" y="2594740"/>
                  <a:pt x="349449" y="2587424"/>
                </a:cubicBezTo>
                <a:cubicBezTo>
                  <a:pt x="346249" y="2585162"/>
                  <a:pt x="342931" y="2590722"/>
                  <a:pt x="340872" y="2586009"/>
                </a:cubicBezTo>
                <a:cubicBezTo>
                  <a:pt x="339977" y="2584267"/>
                  <a:pt x="339915" y="2584024"/>
                  <a:pt x="338060" y="2584490"/>
                </a:cubicBezTo>
                <a:cubicBezTo>
                  <a:pt x="333604" y="2585413"/>
                  <a:pt x="331989" y="2576903"/>
                  <a:pt x="326736" y="2580103"/>
                </a:cubicBezTo>
                <a:cubicBezTo>
                  <a:pt x="317266" y="2576450"/>
                  <a:pt x="313190" y="2564969"/>
                  <a:pt x="301644" y="2569682"/>
                </a:cubicBezTo>
                <a:cubicBezTo>
                  <a:pt x="260821" y="2536052"/>
                  <a:pt x="283916" y="2597782"/>
                  <a:pt x="290540" y="2612698"/>
                </a:cubicBezTo>
                <a:cubicBezTo>
                  <a:pt x="286589" y="2620737"/>
                  <a:pt x="305706" y="2619835"/>
                  <a:pt x="291547" y="2631242"/>
                </a:cubicBezTo>
                <a:cubicBezTo>
                  <a:pt x="301374" y="2630465"/>
                  <a:pt x="301822" y="2631470"/>
                  <a:pt x="308234" y="2639571"/>
                </a:cubicBezTo>
                <a:cubicBezTo>
                  <a:pt x="316240" y="2644241"/>
                  <a:pt x="323937" y="2649298"/>
                  <a:pt x="333454" y="2648169"/>
                </a:cubicBezTo>
                <a:cubicBezTo>
                  <a:pt x="347992" y="2658815"/>
                  <a:pt x="333077" y="2655731"/>
                  <a:pt x="328303" y="2662915"/>
                </a:cubicBezTo>
                <a:cubicBezTo>
                  <a:pt x="321077" y="2666626"/>
                  <a:pt x="311409" y="2659241"/>
                  <a:pt x="305825" y="2654892"/>
                </a:cubicBezTo>
                <a:cubicBezTo>
                  <a:pt x="299838" y="2657790"/>
                  <a:pt x="293313" y="2657167"/>
                  <a:pt x="292401" y="2649885"/>
                </a:cubicBezTo>
                <a:cubicBezTo>
                  <a:pt x="289484" y="2648693"/>
                  <a:pt x="286581" y="2650945"/>
                  <a:pt x="285691" y="2646514"/>
                </a:cubicBezTo>
                <a:cubicBezTo>
                  <a:pt x="274073" y="2639250"/>
                  <a:pt x="267672" y="2624819"/>
                  <a:pt x="263241" y="2611190"/>
                </a:cubicBezTo>
                <a:cubicBezTo>
                  <a:pt x="254582" y="2609275"/>
                  <a:pt x="263516" y="2598675"/>
                  <a:pt x="255721" y="2597411"/>
                </a:cubicBezTo>
                <a:cubicBezTo>
                  <a:pt x="259317" y="2592845"/>
                  <a:pt x="253803" y="2594204"/>
                  <a:pt x="253472" y="2589951"/>
                </a:cubicBezTo>
                <a:cubicBezTo>
                  <a:pt x="258245" y="2583740"/>
                  <a:pt x="249100" y="2553031"/>
                  <a:pt x="263643" y="2564571"/>
                </a:cubicBezTo>
                <a:cubicBezTo>
                  <a:pt x="267206" y="2567565"/>
                  <a:pt x="266360" y="2559343"/>
                  <a:pt x="262463" y="2561188"/>
                </a:cubicBezTo>
                <a:cubicBezTo>
                  <a:pt x="260012" y="2556820"/>
                  <a:pt x="242093" y="2557477"/>
                  <a:pt x="259579" y="2548606"/>
                </a:cubicBezTo>
                <a:cubicBezTo>
                  <a:pt x="258684" y="2538440"/>
                  <a:pt x="270959" y="2539364"/>
                  <a:pt x="275423" y="2532895"/>
                </a:cubicBezTo>
                <a:close/>
                <a:moveTo>
                  <a:pt x="2288131" y="2522239"/>
                </a:moveTo>
                <a:cubicBezTo>
                  <a:pt x="2288815" y="2522483"/>
                  <a:pt x="2289077" y="2522665"/>
                  <a:pt x="2289440" y="2522865"/>
                </a:cubicBezTo>
                <a:cubicBezTo>
                  <a:pt x="2289053" y="2522846"/>
                  <a:pt x="2288650" y="2522834"/>
                  <a:pt x="2288329" y="2522788"/>
                </a:cubicBezTo>
                <a:lnTo>
                  <a:pt x="2288323" y="2522773"/>
                </a:lnTo>
                <a:cubicBezTo>
                  <a:pt x="2288228" y="2522581"/>
                  <a:pt x="2288059" y="2522344"/>
                  <a:pt x="2288131" y="2522239"/>
                </a:cubicBezTo>
                <a:close/>
                <a:moveTo>
                  <a:pt x="572312" y="2521675"/>
                </a:moveTo>
                <a:cubicBezTo>
                  <a:pt x="572190" y="2521723"/>
                  <a:pt x="572127" y="2521652"/>
                  <a:pt x="572017" y="2521696"/>
                </a:cubicBezTo>
                <a:cubicBezTo>
                  <a:pt x="580649" y="2517866"/>
                  <a:pt x="575823" y="2527377"/>
                  <a:pt x="572312" y="2521675"/>
                </a:cubicBezTo>
                <a:close/>
                <a:moveTo>
                  <a:pt x="1620671" y="2519990"/>
                </a:moveTo>
                <a:cubicBezTo>
                  <a:pt x="1617955" y="2519805"/>
                  <a:pt x="1616126" y="2523806"/>
                  <a:pt x="1620412" y="2522761"/>
                </a:cubicBezTo>
                <a:cubicBezTo>
                  <a:pt x="1622106" y="2522701"/>
                  <a:pt x="1623053" y="2520230"/>
                  <a:pt x="1620671" y="2519990"/>
                </a:cubicBezTo>
                <a:close/>
                <a:moveTo>
                  <a:pt x="2285094" y="2518983"/>
                </a:moveTo>
                <a:cubicBezTo>
                  <a:pt x="2284531" y="2520011"/>
                  <a:pt x="2285012" y="2522212"/>
                  <a:pt x="2288329" y="2522788"/>
                </a:cubicBezTo>
                <a:cubicBezTo>
                  <a:pt x="2288394" y="2522954"/>
                  <a:pt x="2288339" y="2523052"/>
                  <a:pt x="2288524" y="2523283"/>
                </a:cubicBezTo>
                <a:cubicBezTo>
                  <a:pt x="2289640" y="2524234"/>
                  <a:pt x="2291285" y="2523889"/>
                  <a:pt x="2289440" y="2522865"/>
                </a:cubicBezTo>
                <a:cubicBezTo>
                  <a:pt x="2289905" y="2522890"/>
                  <a:pt x="2290236" y="2523008"/>
                  <a:pt x="2290770" y="2522968"/>
                </a:cubicBezTo>
                <a:cubicBezTo>
                  <a:pt x="2290271" y="2522040"/>
                  <a:pt x="2288414" y="2521612"/>
                  <a:pt x="2288131" y="2522239"/>
                </a:cubicBezTo>
                <a:cubicBezTo>
                  <a:pt x="2288131" y="2522239"/>
                  <a:pt x="2288131" y="2522239"/>
                  <a:pt x="2288125" y="2522222"/>
                </a:cubicBezTo>
                <a:cubicBezTo>
                  <a:pt x="2287265" y="2518102"/>
                  <a:pt x="2285657" y="2517956"/>
                  <a:pt x="2285094" y="2518983"/>
                </a:cubicBezTo>
                <a:close/>
                <a:moveTo>
                  <a:pt x="1584695" y="2516156"/>
                </a:moveTo>
                <a:cubicBezTo>
                  <a:pt x="1595698" y="2516174"/>
                  <a:pt x="1596497" y="2524738"/>
                  <a:pt x="1591991" y="2533302"/>
                </a:cubicBezTo>
                <a:lnTo>
                  <a:pt x="1591992" y="2533301"/>
                </a:lnTo>
                <a:cubicBezTo>
                  <a:pt x="1588341" y="2550962"/>
                  <a:pt x="1584689" y="2522352"/>
                  <a:pt x="1577642" y="2522697"/>
                </a:cubicBezTo>
                <a:cubicBezTo>
                  <a:pt x="1577022" y="2520197"/>
                  <a:pt x="1579540" y="2520823"/>
                  <a:pt x="1580851" y="2519066"/>
                </a:cubicBezTo>
                <a:cubicBezTo>
                  <a:pt x="1581185" y="2518019"/>
                  <a:pt x="1582978" y="2515557"/>
                  <a:pt x="1584695" y="2516156"/>
                </a:cubicBezTo>
                <a:close/>
                <a:moveTo>
                  <a:pt x="2334389" y="2515662"/>
                </a:moveTo>
                <a:cubicBezTo>
                  <a:pt x="2332445" y="2515127"/>
                  <a:pt x="2330182" y="2515468"/>
                  <a:pt x="2329904" y="2517283"/>
                </a:cubicBezTo>
                <a:cubicBezTo>
                  <a:pt x="2330862" y="2525081"/>
                  <a:pt x="2332471" y="2522101"/>
                  <a:pt x="2336957" y="2519300"/>
                </a:cubicBezTo>
                <a:cubicBezTo>
                  <a:pt x="2337957" y="2517609"/>
                  <a:pt x="2336333" y="2516197"/>
                  <a:pt x="2334389" y="2515662"/>
                </a:cubicBezTo>
                <a:close/>
                <a:moveTo>
                  <a:pt x="834257" y="2486081"/>
                </a:moveTo>
                <a:cubicBezTo>
                  <a:pt x="835875" y="2487107"/>
                  <a:pt x="836884" y="2489672"/>
                  <a:pt x="835776" y="2492368"/>
                </a:cubicBezTo>
                <a:cubicBezTo>
                  <a:pt x="830605" y="2493839"/>
                  <a:pt x="823475" y="2496808"/>
                  <a:pt x="833180" y="2497205"/>
                </a:cubicBezTo>
                <a:cubicBezTo>
                  <a:pt x="830756" y="2502622"/>
                  <a:pt x="835463" y="2505470"/>
                  <a:pt x="829422" y="2509477"/>
                </a:cubicBezTo>
                <a:cubicBezTo>
                  <a:pt x="831187" y="2512952"/>
                  <a:pt x="830960" y="2515691"/>
                  <a:pt x="828778" y="2518878"/>
                </a:cubicBezTo>
                <a:cubicBezTo>
                  <a:pt x="822494" y="2522199"/>
                  <a:pt x="826133" y="2533834"/>
                  <a:pt x="820421" y="2538434"/>
                </a:cubicBezTo>
                <a:cubicBezTo>
                  <a:pt x="816571" y="2537840"/>
                  <a:pt x="809425" y="2532831"/>
                  <a:pt x="813080" y="2539582"/>
                </a:cubicBezTo>
                <a:cubicBezTo>
                  <a:pt x="814680" y="2540359"/>
                  <a:pt x="817463" y="2541890"/>
                  <a:pt x="816343" y="2544067"/>
                </a:cubicBezTo>
                <a:cubicBezTo>
                  <a:pt x="814821" y="2548842"/>
                  <a:pt x="809856" y="2550974"/>
                  <a:pt x="807021" y="2554877"/>
                </a:cubicBezTo>
                <a:cubicBezTo>
                  <a:pt x="803303" y="2561929"/>
                  <a:pt x="790700" y="2553950"/>
                  <a:pt x="788132" y="2561558"/>
                </a:cubicBezTo>
                <a:cubicBezTo>
                  <a:pt x="794874" y="2563868"/>
                  <a:pt x="783429" y="2570733"/>
                  <a:pt x="786960" y="2575151"/>
                </a:cubicBezTo>
                <a:cubicBezTo>
                  <a:pt x="779126" y="2579581"/>
                  <a:pt x="771901" y="2583844"/>
                  <a:pt x="763094" y="2587286"/>
                </a:cubicBezTo>
                <a:cubicBezTo>
                  <a:pt x="761286" y="2594632"/>
                  <a:pt x="777501" y="2580088"/>
                  <a:pt x="778737" y="2589205"/>
                </a:cubicBezTo>
                <a:cubicBezTo>
                  <a:pt x="790536" y="2588069"/>
                  <a:pt x="788918" y="2579981"/>
                  <a:pt x="805721" y="2580984"/>
                </a:cubicBezTo>
                <a:cubicBezTo>
                  <a:pt x="823187" y="2586452"/>
                  <a:pt x="818351" y="2609610"/>
                  <a:pt x="811573" y="2622197"/>
                </a:cubicBezTo>
                <a:cubicBezTo>
                  <a:pt x="807492" y="2623219"/>
                  <a:pt x="809933" y="2630963"/>
                  <a:pt x="808234" y="2634360"/>
                </a:cubicBezTo>
                <a:cubicBezTo>
                  <a:pt x="788769" y="2656323"/>
                  <a:pt x="802631" y="2657574"/>
                  <a:pt x="819755" y="2644025"/>
                </a:cubicBezTo>
                <a:cubicBezTo>
                  <a:pt x="822599" y="2643092"/>
                  <a:pt x="824700" y="2641691"/>
                  <a:pt x="827074" y="2643591"/>
                </a:cubicBezTo>
                <a:cubicBezTo>
                  <a:pt x="827681" y="2643467"/>
                  <a:pt x="827804" y="2643608"/>
                  <a:pt x="827823" y="2643772"/>
                </a:cubicBezTo>
                <a:cubicBezTo>
                  <a:pt x="827853" y="2643665"/>
                  <a:pt x="827845" y="2643631"/>
                  <a:pt x="827964" y="2643412"/>
                </a:cubicBezTo>
                <a:cubicBezTo>
                  <a:pt x="832791" y="2638532"/>
                  <a:pt x="840500" y="2637734"/>
                  <a:pt x="848612" y="2634187"/>
                </a:cubicBezTo>
                <a:cubicBezTo>
                  <a:pt x="854694" y="2638073"/>
                  <a:pt x="864364" y="2631566"/>
                  <a:pt x="869222" y="2635116"/>
                </a:cubicBezTo>
                <a:cubicBezTo>
                  <a:pt x="870174" y="2637408"/>
                  <a:pt x="872459" y="2637839"/>
                  <a:pt x="873918" y="2636005"/>
                </a:cubicBezTo>
                <a:cubicBezTo>
                  <a:pt x="880344" y="2631084"/>
                  <a:pt x="894329" y="2634116"/>
                  <a:pt x="903165" y="2633064"/>
                </a:cubicBezTo>
                <a:cubicBezTo>
                  <a:pt x="905050" y="2636378"/>
                  <a:pt x="904716" y="2639808"/>
                  <a:pt x="909490" y="2638226"/>
                </a:cubicBezTo>
                <a:cubicBezTo>
                  <a:pt x="915486" y="2641499"/>
                  <a:pt x="920536" y="2646459"/>
                  <a:pt x="927892" y="2645288"/>
                </a:cubicBezTo>
                <a:cubicBezTo>
                  <a:pt x="936528" y="2648412"/>
                  <a:pt x="926661" y="2651034"/>
                  <a:pt x="936722" y="2652051"/>
                </a:cubicBezTo>
                <a:lnTo>
                  <a:pt x="936718" y="2652053"/>
                </a:lnTo>
                <a:lnTo>
                  <a:pt x="936721" y="2652052"/>
                </a:lnTo>
                <a:cubicBezTo>
                  <a:pt x="936458" y="2654175"/>
                  <a:pt x="932861" y="2653482"/>
                  <a:pt x="932827" y="2656087"/>
                </a:cubicBezTo>
                <a:cubicBezTo>
                  <a:pt x="934048" y="2659224"/>
                  <a:pt x="934081" y="2659250"/>
                  <a:pt x="937433" y="2658345"/>
                </a:cubicBezTo>
                <a:cubicBezTo>
                  <a:pt x="955529" y="2651825"/>
                  <a:pt x="972303" y="2694326"/>
                  <a:pt x="946780" y="2696978"/>
                </a:cubicBezTo>
                <a:cubicBezTo>
                  <a:pt x="958328" y="2696798"/>
                  <a:pt x="945559" y="2710343"/>
                  <a:pt x="939527" y="2711791"/>
                </a:cubicBezTo>
                <a:cubicBezTo>
                  <a:pt x="939306" y="2718816"/>
                  <a:pt x="937451" y="2716290"/>
                  <a:pt x="934468" y="2721566"/>
                </a:cubicBezTo>
                <a:cubicBezTo>
                  <a:pt x="929031" y="2722246"/>
                  <a:pt x="927013" y="2730438"/>
                  <a:pt x="920396" y="2726553"/>
                </a:cubicBezTo>
                <a:cubicBezTo>
                  <a:pt x="920179" y="2734776"/>
                  <a:pt x="915764" y="2730633"/>
                  <a:pt x="912840" y="2737027"/>
                </a:cubicBezTo>
                <a:cubicBezTo>
                  <a:pt x="892914" y="2743699"/>
                  <a:pt x="875998" y="2762216"/>
                  <a:pt x="854386" y="2762083"/>
                </a:cubicBezTo>
                <a:cubicBezTo>
                  <a:pt x="847968" y="2769973"/>
                  <a:pt x="831266" y="2770131"/>
                  <a:pt x="821768" y="2770396"/>
                </a:cubicBezTo>
                <a:cubicBezTo>
                  <a:pt x="816850" y="2776799"/>
                  <a:pt x="808951" y="2777156"/>
                  <a:pt x="801910" y="2774639"/>
                </a:cubicBezTo>
                <a:cubicBezTo>
                  <a:pt x="796674" y="2775946"/>
                  <a:pt x="791572" y="2775884"/>
                  <a:pt x="786584" y="2772672"/>
                </a:cubicBezTo>
                <a:cubicBezTo>
                  <a:pt x="765062" y="2761870"/>
                  <a:pt x="795073" y="2758951"/>
                  <a:pt x="805600" y="2754392"/>
                </a:cubicBezTo>
                <a:cubicBezTo>
                  <a:pt x="835493" y="2756474"/>
                  <a:pt x="864686" y="2740425"/>
                  <a:pt x="894025" y="2729806"/>
                </a:cubicBezTo>
                <a:cubicBezTo>
                  <a:pt x="899102" y="2718768"/>
                  <a:pt x="918917" y="2718085"/>
                  <a:pt x="919305" y="2707737"/>
                </a:cubicBezTo>
                <a:cubicBezTo>
                  <a:pt x="919788" y="2707050"/>
                  <a:pt x="923705" y="2706799"/>
                  <a:pt x="925555" y="2706259"/>
                </a:cubicBezTo>
                <a:cubicBezTo>
                  <a:pt x="925623" y="2706423"/>
                  <a:pt x="925557" y="2706563"/>
                  <a:pt x="925750" y="2706753"/>
                </a:cubicBezTo>
                <a:cubicBezTo>
                  <a:pt x="926155" y="2707165"/>
                  <a:pt x="926913" y="2707266"/>
                  <a:pt x="927537" y="2707381"/>
                </a:cubicBezTo>
                <a:cubicBezTo>
                  <a:pt x="927918" y="2706982"/>
                  <a:pt x="927094" y="2706318"/>
                  <a:pt x="926274" y="2705631"/>
                </a:cubicBezTo>
                <a:cubicBezTo>
                  <a:pt x="926282" y="2705552"/>
                  <a:pt x="926531" y="2705492"/>
                  <a:pt x="926421" y="2705382"/>
                </a:cubicBezTo>
                <a:cubicBezTo>
                  <a:pt x="926245" y="2705357"/>
                  <a:pt x="926236" y="2705475"/>
                  <a:pt x="926093" y="2705474"/>
                </a:cubicBezTo>
                <a:cubicBezTo>
                  <a:pt x="925117" y="2704659"/>
                  <a:pt x="924250" y="2703820"/>
                  <a:pt x="925532" y="2703390"/>
                </a:cubicBezTo>
                <a:cubicBezTo>
                  <a:pt x="928122" y="2702519"/>
                  <a:pt x="928731" y="2699820"/>
                  <a:pt x="930671" y="2698520"/>
                </a:cubicBezTo>
                <a:cubicBezTo>
                  <a:pt x="935124" y="2697561"/>
                  <a:pt x="929780" y="2691879"/>
                  <a:pt x="935212" y="2691600"/>
                </a:cubicBezTo>
                <a:cubicBezTo>
                  <a:pt x="936906" y="2683594"/>
                  <a:pt x="934488" y="2679518"/>
                  <a:pt x="926427" y="2676947"/>
                </a:cubicBezTo>
                <a:cubicBezTo>
                  <a:pt x="923333" y="2668241"/>
                  <a:pt x="901157" y="2666215"/>
                  <a:pt x="903507" y="2657360"/>
                </a:cubicBezTo>
                <a:cubicBezTo>
                  <a:pt x="857359" y="2650398"/>
                  <a:pt x="816170" y="2665012"/>
                  <a:pt x="775944" y="2688451"/>
                </a:cubicBezTo>
                <a:cubicBezTo>
                  <a:pt x="759860" y="2679617"/>
                  <a:pt x="760525" y="2707101"/>
                  <a:pt x="742796" y="2705987"/>
                </a:cubicBezTo>
                <a:cubicBezTo>
                  <a:pt x="751006" y="2712291"/>
                  <a:pt x="736102" y="2713129"/>
                  <a:pt x="734556" y="2718466"/>
                </a:cubicBezTo>
                <a:cubicBezTo>
                  <a:pt x="729530" y="2719689"/>
                  <a:pt x="715687" y="2738765"/>
                  <a:pt x="714872" y="2725689"/>
                </a:cubicBezTo>
                <a:cubicBezTo>
                  <a:pt x="724032" y="2729293"/>
                  <a:pt x="721980" y="2716936"/>
                  <a:pt x="727302" y="2712908"/>
                </a:cubicBezTo>
                <a:cubicBezTo>
                  <a:pt x="734566" y="2708190"/>
                  <a:pt x="740633" y="2702020"/>
                  <a:pt x="744783" y="2693616"/>
                </a:cubicBezTo>
                <a:cubicBezTo>
                  <a:pt x="749354" y="2692381"/>
                  <a:pt x="771468" y="2682425"/>
                  <a:pt x="760493" y="2680110"/>
                </a:cubicBezTo>
                <a:cubicBezTo>
                  <a:pt x="760706" y="2666477"/>
                  <a:pt x="782113" y="2665185"/>
                  <a:pt x="780187" y="2650357"/>
                </a:cubicBezTo>
                <a:cubicBezTo>
                  <a:pt x="781449" y="2646561"/>
                  <a:pt x="787553" y="2649391"/>
                  <a:pt x="785988" y="2644064"/>
                </a:cubicBezTo>
                <a:cubicBezTo>
                  <a:pt x="786136" y="2640365"/>
                  <a:pt x="791784" y="2638495"/>
                  <a:pt x="793442" y="2635535"/>
                </a:cubicBezTo>
                <a:cubicBezTo>
                  <a:pt x="787387" y="2630666"/>
                  <a:pt x="799754" y="2620750"/>
                  <a:pt x="797115" y="2612854"/>
                </a:cubicBezTo>
                <a:cubicBezTo>
                  <a:pt x="798883" y="2608079"/>
                  <a:pt x="797022" y="2608737"/>
                  <a:pt x="792901" y="2608459"/>
                </a:cubicBezTo>
                <a:cubicBezTo>
                  <a:pt x="787541" y="2605089"/>
                  <a:pt x="788334" y="2614875"/>
                  <a:pt x="782888" y="2611462"/>
                </a:cubicBezTo>
                <a:cubicBezTo>
                  <a:pt x="769634" y="2614259"/>
                  <a:pt x="754757" y="2617316"/>
                  <a:pt x="741752" y="2626875"/>
                </a:cubicBezTo>
                <a:cubicBezTo>
                  <a:pt x="739391" y="2627617"/>
                  <a:pt x="738642" y="2623092"/>
                  <a:pt x="738012" y="2621530"/>
                </a:cubicBezTo>
                <a:cubicBezTo>
                  <a:pt x="735795" y="2619338"/>
                  <a:pt x="732463" y="2623818"/>
                  <a:pt x="731435" y="2619708"/>
                </a:cubicBezTo>
                <a:cubicBezTo>
                  <a:pt x="722002" y="2619280"/>
                  <a:pt x="718747" y="2625425"/>
                  <a:pt x="730644" y="2623812"/>
                </a:cubicBezTo>
                <a:cubicBezTo>
                  <a:pt x="728363" y="2633270"/>
                  <a:pt x="723981" y="2636087"/>
                  <a:pt x="716328" y="2640884"/>
                </a:cubicBezTo>
                <a:cubicBezTo>
                  <a:pt x="707539" y="2652150"/>
                  <a:pt x="696261" y="2659673"/>
                  <a:pt x="688601" y="2671789"/>
                </a:cubicBezTo>
                <a:cubicBezTo>
                  <a:pt x="683146" y="2686084"/>
                  <a:pt x="668563" y="2697429"/>
                  <a:pt x="659375" y="2711444"/>
                </a:cubicBezTo>
                <a:cubicBezTo>
                  <a:pt x="650163" y="2724175"/>
                  <a:pt x="642520" y="2745907"/>
                  <a:pt x="631744" y="2761408"/>
                </a:cubicBezTo>
                <a:lnTo>
                  <a:pt x="631734" y="2761405"/>
                </a:lnTo>
                <a:lnTo>
                  <a:pt x="631740" y="2761391"/>
                </a:lnTo>
                <a:lnTo>
                  <a:pt x="631721" y="2761402"/>
                </a:lnTo>
                <a:lnTo>
                  <a:pt x="626702" y="2760241"/>
                </a:lnTo>
                <a:cubicBezTo>
                  <a:pt x="624500" y="2760725"/>
                  <a:pt x="622439" y="2760968"/>
                  <a:pt x="622512" y="2757623"/>
                </a:cubicBezTo>
                <a:cubicBezTo>
                  <a:pt x="628045" y="2745146"/>
                  <a:pt x="625623" y="2731163"/>
                  <a:pt x="638516" y="2725059"/>
                </a:cubicBezTo>
                <a:cubicBezTo>
                  <a:pt x="640884" y="2722294"/>
                  <a:pt x="638977" y="2720398"/>
                  <a:pt x="636001" y="2722051"/>
                </a:cubicBezTo>
                <a:cubicBezTo>
                  <a:pt x="631485" y="2717318"/>
                  <a:pt x="642079" y="2714961"/>
                  <a:pt x="645453" y="2712848"/>
                </a:cubicBezTo>
                <a:cubicBezTo>
                  <a:pt x="642322" y="2710959"/>
                  <a:pt x="635151" y="2708761"/>
                  <a:pt x="640946" y="2706891"/>
                </a:cubicBezTo>
                <a:cubicBezTo>
                  <a:pt x="645495" y="2698043"/>
                  <a:pt x="648036" y="2689474"/>
                  <a:pt x="656265" y="2685517"/>
                </a:cubicBezTo>
                <a:cubicBezTo>
                  <a:pt x="657714" y="2680867"/>
                  <a:pt x="663607" y="2671106"/>
                  <a:pt x="667459" y="2673148"/>
                </a:cubicBezTo>
                <a:cubicBezTo>
                  <a:pt x="669217" y="2669786"/>
                  <a:pt x="673696" y="2669998"/>
                  <a:pt x="674872" y="2666827"/>
                </a:cubicBezTo>
                <a:cubicBezTo>
                  <a:pt x="664272" y="2667509"/>
                  <a:pt x="674356" y="2658837"/>
                  <a:pt x="678567" y="2656049"/>
                </a:cubicBezTo>
                <a:cubicBezTo>
                  <a:pt x="686310" y="2638201"/>
                  <a:pt x="701031" y="2628422"/>
                  <a:pt x="712962" y="2614962"/>
                </a:cubicBezTo>
                <a:cubicBezTo>
                  <a:pt x="720112" y="2608001"/>
                  <a:pt x="735303" y="2622543"/>
                  <a:pt x="730668" y="2607757"/>
                </a:cubicBezTo>
                <a:cubicBezTo>
                  <a:pt x="734984" y="2601002"/>
                  <a:pt x="741395" y="2604548"/>
                  <a:pt x="745857" y="2597297"/>
                </a:cubicBezTo>
                <a:cubicBezTo>
                  <a:pt x="749741" y="2594733"/>
                  <a:pt x="752609" y="2600213"/>
                  <a:pt x="757068" y="2594716"/>
                </a:cubicBezTo>
                <a:cubicBezTo>
                  <a:pt x="757282" y="2587924"/>
                  <a:pt x="757572" y="2577442"/>
                  <a:pt x="766294" y="2575331"/>
                </a:cubicBezTo>
                <a:cubicBezTo>
                  <a:pt x="770225" y="2561467"/>
                  <a:pt x="781008" y="2548917"/>
                  <a:pt x="797139" y="2545994"/>
                </a:cubicBezTo>
                <a:cubicBezTo>
                  <a:pt x="803865" y="2536381"/>
                  <a:pt x="808055" y="2522567"/>
                  <a:pt x="818476" y="2517174"/>
                </a:cubicBezTo>
                <a:cubicBezTo>
                  <a:pt x="821617" y="2516561"/>
                  <a:pt x="820006" y="2514149"/>
                  <a:pt x="817598" y="2513613"/>
                </a:cubicBezTo>
                <a:cubicBezTo>
                  <a:pt x="821326" y="2504537"/>
                  <a:pt x="820998" y="2499388"/>
                  <a:pt x="822908" y="2490134"/>
                </a:cubicBezTo>
                <a:cubicBezTo>
                  <a:pt x="824811" y="2487152"/>
                  <a:pt x="824894" y="2487139"/>
                  <a:pt x="829091" y="2489025"/>
                </a:cubicBezTo>
                <a:cubicBezTo>
                  <a:pt x="830414" y="2485568"/>
                  <a:pt x="832640" y="2485055"/>
                  <a:pt x="834257" y="2486081"/>
                </a:cubicBezTo>
                <a:close/>
                <a:moveTo>
                  <a:pt x="2759000" y="2478626"/>
                </a:moveTo>
                <a:cubicBezTo>
                  <a:pt x="2758890" y="2479260"/>
                  <a:pt x="2759099" y="2479406"/>
                  <a:pt x="2759151" y="2479824"/>
                </a:cubicBezTo>
                <a:lnTo>
                  <a:pt x="2758389" y="2479075"/>
                </a:lnTo>
                <a:lnTo>
                  <a:pt x="2758876" y="2478712"/>
                </a:lnTo>
                <a:close/>
                <a:moveTo>
                  <a:pt x="564315" y="2478392"/>
                </a:moveTo>
                <a:cubicBezTo>
                  <a:pt x="561599" y="2478207"/>
                  <a:pt x="559764" y="2482192"/>
                  <a:pt x="564056" y="2481162"/>
                </a:cubicBezTo>
                <a:cubicBezTo>
                  <a:pt x="565745" y="2481086"/>
                  <a:pt x="566692" y="2478616"/>
                  <a:pt x="564315" y="2478392"/>
                </a:cubicBezTo>
                <a:close/>
                <a:moveTo>
                  <a:pt x="689444" y="2474085"/>
                </a:moveTo>
                <a:cubicBezTo>
                  <a:pt x="686728" y="2473900"/>
                  <a:pt x="684893" y="2477884"/>
                  <a:pt x="689185" y="2476855"/>
                </a:cubicBezTo>
                <a:cubicBezTo>
                  <a:pt x="690873" y="2476779"/>
                  <a:pt x="691821" y="2474308"/>
                  <a:pt x="689444" y="2474085"/>
                </a:cubicBezTo>
                <a:close/>
                <a:moveTo>
                  <a:pt x="830416" y="2472551"/>
                </a:moveTo>
                <a:cubicBezTo>
                  <a:pt x="832093" y="2472841"/>
                  <a:pt x="830270" y="2472113"/>
                  <a:pt x="830812" y="2473691"/>
                </a:cubicBezTo>
                <a:cubicBezTo>
                  <a:pt x="842183" y="2479107"/>
                  <a:pt x="825595" y="2481049"/>
                  <a:pt x="829247" y="2472956"/>
                </a:cubicBezTo>
                <a:cubicBezTo>
                  <a:pt x="829471" y="2472676"/>
                  <a:pt x="830047" y="2472487"/>
                  <a:pt x="830416" y="2472551"/>
                </a:cubicBezTo>
                <a:close/>
                <a:moveTo>
                  <a:pt x="514801" y="2471558"/>
                </a:moveTo>
                <a:cubicBezTo>
                  <a:pt x="516442" y="2470444"/>
                  <a:pt x="518417" y="2470588"/>
                  <a:pt x="520528" y="2473242"/>
                </a:cubicBezTo>
                <a:lnTo>
                  <a:pt x="520524" y="2473243"/>
                </a:lnTo>
                <a:cubicBezTo>
                  <a:pt x="520230" y="2482240"/>
                  <a:pt x="542387" y="2492696"/>
                  <a:pt x="535436" y="2504304"/>
                </a:cubicBezTo>
                <a:cubicBezTo>
                  <a:pt x="535282" y="2504575"/>
                  <a:pt x="534667" y="2504589"/>
                  <a:pt x="533729" y="2504901"/>
                </a:cubicBezTo>
                <a:cubicBezTo>
                  <a:pt x="539337" y="2508232"/>
                  <a:pt x="541014" y="2504577"/>
                  <a:pt x="542876" y="2514075"/>
                </a:cubicBezTo>
                <a:cubicBezTo>
                  <a:pt x="544670" y="2515786"/>
                  <a:pt x="546389" y="2508876"/>
                  <a:pt x="548314" y="2514137"/>
                </a:cubicBezTo>
                <a:cubicBezTo>
                  <a:pt x="561063" y="2533303"/>
                  <a:pt x="575627" y="2559984"/>
                  <a:pt x="582585" y="2584410"/>
                </a:cubicBezTo>
                <a:cubicBezTo>
                  <a:pt x="580333" y="2586519"/>
                  <a:pt x="583086" y="2589777"/>
                  <a:pt x="580690" y="2591505"/>
                </a:cubicBezTo>
                <a:cubicBezTo>
                  <a:pt x="574454" y="2587851"/>
                  <a:pt x="571853" y="2587297"/>
                  <a:pt x="571448" y="2595080"/>
                </a:cubicBezTo>
                <a:cubicBezTo>
                  <a:pt x="562880" y="2587240"/>
                  <a:pt x="550782" y="2563664"/>
                  <a:pt x="559033" y="2554457"/>
                </a:cubicBezTo>
                <a:cubicBezTo>
                  <a:pt x="556706" y="2552918"/>
                  <a:pt x="553230" y="2555644"/>
                  <a:pt x="552985" y="2552178"/>
                </a:cubicBezTo>
                <a:cubicBezTo>
                  <a:pt x="552407" y="2545546"/>
                  <a:pt x="546628" y="2543179"/>
                  <a:pt x="545503" y="2537583"/>
                </a:cubicBezTo>
                <a:cubicBezTo>
                  <a:pt x="545884" y="2534764"/>
                  <a:pt x="548673" y="2536178"/>
                  <a:pt x="549091" y="2533955"/>
                </a:cubicBezTo>
                <a:cubicBezTo>
                  <a:pt x="548072" y="2530260"/>
                  <a:pt x="542016" y="2536903"/>
                  <a:pt x="540982" y="2532604"/>
                </a:cubicBezTo>
                <a:cubicBezTo>
                  <a:pt x="540508" y="2520061"/>
                  <a:pt x="520382" y="2504610"/>
                  <a:pt x="528675" y="2497598"/>
                </a:cubicBezTo>
                <a:cubicBezTo>
                  <a:pt x="527458" y="2494839"/>
                  <a:pt x="523563" y="2498475"/>
                  <a:pt x="520192" y="2494547"/>
                </a:cubicBezTo>
                <a:cubicBezTo>
                  <a:pt x="523375" y="2489593"/>
                  <a:pt x="516966" y="2485683"/>
                  <a:pt x="514374" y="2481772"/>
                </a:cubicBezTo>
                <a:cubicBezTo>
                  <a:pt x="507955" y="2489567"/>
                  <a:pt x="509877" y="2474901"/>
                  <a:pt x="514801" y="2471558"/>
                </a:cubicBezTo>
                <a:close/>
                <a:moveTo>
                  <a:pt x="495906" y="2462540"/>
                </a:moveTo>
                <a:cubicBezTo>
                  <a:pt x="496237" y="2462486"/>
                  <a:pt x="496483" y="2462769"/>
                  <a:pt x="496655" y="2463464"/>
                </a:cubicBezTo>
                <a:cubicBezTo>
                  <a:pt x="496295" y="2463758"/>
                  <a:pt x="495970" y="2463640"/>
                  <a:pt x="495823" y="2462592"/>
                </a:cubicBezTo>
                <a:lnTo>
                  <a:pt x="495827" y="2462589"/>
                </a:lnTo>
                <a:lnTo>
                  <a:pt x="495829" y="2462590"/>
                </a:lnTo>
                <a:lnTo>
                  <a:pt x="495829" y="2462588"/>
                </a:lnTo>
                <a:close/>
                <a:moveTo>
                  <a:pt x="2855878" y="2460763"/>
                </a:moveTo>
                <a:cubicBezTo>
                  <a:pt x="2850141" y="2468936"/>
                  <a:pt x="2849273" y="2464725"/>
                  <a:pt x="2858098" y="2468061"/>
                </a:cubicBezTo>
                <a:cubicBezTo>
                  <a:pt x="2862292" y="2468024"/>
                  <a:pt x="2866614" y="2462505"/>
                  <a:pt x="2860017" y="2464711"/>
                </a:cubicBezTo>
                <a:cubicBezTo>
                  <a:pt x="2857517" y="2464575"/>
                  <a:pt x="2858260" y="2461080"/>
                  <a:pt x="2855878" y="2460763"/>
                </a:cubicBezTo>
                <a:close/>
                <a:moveTo>
                  <a:pt x="2222045" y="2457979"/>
                </a:moveTo>
                <a:cubicBezTo>
                  <a:pt x="2222079" y="2461471"/>
                  <a:pt x="2214842" y="2461624"/>
                  <a:pt x="2218776" y="2464435"/>
                </a:cubicBezTo>
                <a:cubicBezTo>
                  <a:pt x="2222339" y="2463808"/>
                  <a:pt x="2226992" y="2460998"/>
                  <a:pt x="2222045" y="2457979"/>
                </a:cubicBezTo>
                <a:close/>
                <a:moveTo>
                  <a:pt x="483118" y="2454334"/>
                </a:moveTo>
                <a:cubicBezTo>
                  <a:pt x="487716" y="2453474"/>
                  <a:pt x="493739" y="2454382"/>
                  <a:pt x="497273" y="2455025"/>
                </a:cubicBezTo>
                <a:lnTo>
                  <a:pt x="497275" y="2455025"/>
                </a:lnTo>
                <a:lnTo>
                  <a:pt x="497279" y="2455023"/>
                </a:lnTo>
                <a:cubicBezTo>
                  <a:pt x="499728" y="2457486"/>
                  <a:pt x="501769" y="2460071"/>
                  <a:pt x="506215" y="2460506"/>
                </a:cubicBezTo>
                <a:cubicBezTo>
                  <a:pt x="503180" y="2465174"/>
                  <a:pt x="499387" y="2467264"/>
                  <a:pt x="508461" y="2464726"/>
                </a:cubicBezTo>
                <a:cubicBezTo>
                  <a:pt x="514546" y="2466782"/>
                  <a:pt x="513676" y="2469051"/>
                  <a:pt x="507920" y="2470315"/>
                </a:cubicBezTo>
                <a:cubicBezTo>
                  <a:pt x="506582" y="2474006"/>
                  <a:pt x="502765" y="2476258"/>
                  <a:pt x="501329" y="2471336"/>
                </a:cubicBezTo>
                <a:cubicBezTo>
                  <a:pt x="497509" y="2470578"/>
                  <a:pt x="497213" y="2465702"/>
                  <a:pt x="496658" y="2463462"/>
                </a:cubicBezTo>
                <a:cubicBezTo>
                  <a:pt x="497571" y="2462721"/>
                  <a:pt x="498551" y="2459418"/>
                  <a:pt x="496458" y="2462150"/>
                </a:cubicBezTo>
                <a:cubicBezTo>
                  <a:pt x="496293" y="2462350"/>
                  <a:pt x="496089" y="2462392"/>
                  <a:pt x="495910" y="2462539"/>
                </a:cubicBezTo>
                <a:cubicBezTo>
                  <a:pt x="495854" y="2462541"/>
                  <a:pt x="495847" y="2462373"/>
                  <a:pt x="495781" y="2462399"/>
                </a:cubicBezTo>
                <a:lnTo>
                  <a:pt x="495829" y="2462588"/>
                </a:lnTo>
                <a:lnTo>
                  <a:pt x="495827" y="2462589"/>
                </a:lnTo>
                <a:lnTo>
                  <a:pt x="490011" y="2461863"/>
                </a:lnTo>
                <a:cubicBezTo>
                  <a:pt x="487838" y="2461073"/>
                  <a:pt x="485546" y="2460506"/>
                  <a:pt x="483481" y="2462475"/>
                </a:cubicBezTo>
                <a:cubicBezTo>
                  <a:pt x="476825" y="2474557"/>
                  <a:pt x="475950" y="2481076"/>
                  <a:pt x="473259" y="2491687"/>
                </a:cubicBezTo>
                <a:cubicBezTo>
                  <a:pt x="468456" y="2521504"/>
                  <a:pt x="481247" y="2553916"/>
                  <a:pt x="474044" y="2582717"/>
                </a:cubicBezTo>
                <a:cubicBezTo>
                  <a:pt x="485449" y="2588864"/>
                  <a:pt x="481571" y="2597428"/>
                  <a:pt x="482846" y="2607215"/>
                </a:cubicBezTo>
                <a:cubicBezTo>
                  <a:pt x="491766" y="2620557"/>
                  <a:pt x="488860" y="2640971"/>
                  <a:pt x="495783" y="2654129"/>
                </a:cubicBezTo>
                <a:cubicBezTo>
                  <a:pt x="503237" y="2658445"/>
                  <a:pt x="501893" y="2672049"/>
                  <a:pt x="501897" y="2679499"/>
                </a:cubicBezTo>
                <a:cubicBezTo>
                  <a:pt x="505748" y="2680645"/>
                  <a:pt x="507389" y="2685200"/>
                  <a:pt x="505190" y="2688983"/>
                </a:cubicBezTo>
                <a:cubicBezTo>
                  <a:pt x="514584" y="2701433"/>
                  <a:pt x="522615" y="2718022"/>
                  <a:pt x="523299" y="2733854"/>
                </a:cubicBezTo>
                <a:cubicBezTo>
                  <a:pt x="530034" y="2741123"/>
                  <a:pt x="543800" y="2749749"/>
                  <a:pt x="540235" y="2761314"/>
                </a:cubicBezTo>
                <a:cubicBezTo>
                  <a:pt x="548803" y="2764923"/>
                  <a:pt x="547490" y="2771845"/>
                  <a:pt x="549157" y="2779685"/>
                </a:cubicBezTo>
                <a:cubicBezTo>
                  <a:pt x="557582" y="2784000"/>
                  <a:pt x="547909" y="2796758"/>
                  <a:pt x="544223" y="2801720"/>
                </a:cubicBezTo>
                <a:cubicBezTo>
                  <a:pt x="539555" y="2803946"/>
                  <a:pt x="540003" y="2797767"/>
                  <a:pt x="535191" y="2797152"/>
                </a:cubicBezTo>
                <a:cubicBezTo>
                  <a:pt x="531702" y="2797539"/>
                  <a:pt x="529713" y="2797448"/>
                  <a:pt x="532091" y="2793422"/>
                </a:cubicBezTo>
                <a:cubicBezTo>
                  <a:pt x="528502" y="2793468"/>
                  <a:pt x="528594" y="2787333"/>
                  <a:pt x="525313" y="2789162"/>
                </a:cubicBezTo>
                <a:cubicBezTo>
                  <a:pt x="522800" y="2777864"/>
                  <a:pt x="518513" y="2772526"/>
                  <a:pt x="516838" y="2764078"/>
                </a:cubicBezTo>
                <a:cubicBezTo>
                  <a:pt x="513483" y="2761573"/>
                  <a:pt x="506781" y="2760199"/>
                  <a:pt x="510923" y="2754714"/>
                </a:cubicBezTo>
                <a:cubicBezTo>
                  <a:pt x="507670" y="2740315"/>
                  <a:pt x="492534" y="2728877"/>
                  <a:pt x="494461" y="2714186"/>
                </a:cubicBezTo>
                <a:cubicBezTo>
                  <a:pt x="485772" y="2709919"/>
                  <a:pt x="489474" y="2693668"/>
                  <a:pt x="481273" y="2689399"/>
                </a:cubicBezTo>
                <a:cubicBezTo>
                  <a:pt x="477705" y="2686064"/>
                  <a:pt x="482844" y="2684149"/>
                  <a:pt x="485586" y="2683484"/>
                </a:cubicBezTo>
                <a:cubicBezTo>
                  <a:pt x="489837" y="2679576"/>
                  <a:pt x="470372" y="2683168"/>
                  <a:pt x="475689" y="2666451"/>
                </a:cubicBezTo>
                <a:cubicBezTo>
                  <a:pt x="464897" y="2642319"/>
                  <a:pt x="462772" y="2616918"/>
                  <a:pt x="454655" y="2594950"/>
                </a:cubicBezTo>
                <a:cubicBezTo>
                  <a:pt x="455597" y="2591701"/>
                  <a:pt x="457521" y="2586176"/>
                  <a:pt x="455249" y="2583548"/>
                </a:cubicBezTo>
                <a:cubicBezTo>
                  <a:pt x="448630" y="2579474"/>
                  <a:pt x="453661" y="2568987"/>
                  <a:pt x="448590" y="2562110"/>
                </a:cubicBezTo>
                <a:cubicBezTo>
                  <a:pt x="455165" y="2550919"/>
                  <a:pt x="446021" y="2547460"/>
                  <a:pt x="450216" y="2534217"/>
                </a:cubicBezTo>
                <a:cubicBezTo>
                  <a:pt x="456755" y="2525535"/>
                  <a:pt x="453817" y="2528736"/>
                  <a:pt x="455501" y="2519075"/>
                </a:cubicBezTo>
                <a:cubicBezTo>
                  <a:pt x="453167" y="2513670"/>
                  <a:pt x="454707" y="2507955"/>
                  <a:pt x="458682" y="2504497"/>
                </a:cubicBezTo>
                <a:cubicBezTo>
                  <a:pt x="451357" y="2500607"/>
                  <a:pt x="465505" y="2492712"/>
                  <a:pt x="465958" y="2485805"/>
                </a:cubicBezTo>
                <a:cubicBezTo>
                  <a:pt x="465881" y="2481187"/>
                  <a:pt x="470665" y="2464471"/>
                  <a:pt x="475379" y="2466343"/>
                </a:cubicBezTo>
                <a:cubicBezTo>
                  <a:pt x="477368" y="2467673"/>
                  <a:pt x="478554" y="2465870"/>
                  <a:pt x="477512" y="2464243"/>
                </a:cubicBezTo>
                <a:cubicBezTo>
                  <a:pt x="475346" y="2457819"/>
                  <a:pt x="478520" y="2455193"/>
                  <a:pt x="483118" y="2454334"/>
                </a:cubicBezTo>
                <a:close/>
                <a:moveTo>
                  <a:pt x="2839645" y="2452636"/>
                </a:moveTo>
                <a:cubicBezTo>
                  <a:pt x="2834079" y="2453710"/>
                  <a:pt x="2838149" y="2456333"/>
                  <a:pt x="2841225" y="2457595"/>
                </a:cubicBezTo>
                <a:cubicBezTo>
                  <a:pt x="2842447" y="2455264"/>
                  <a:pt x="2841910" y="2453666"/>
                  <a:pt x="2839645" y="2452636"/>
                </a:cubicBezTo>
                <a:close/>
                <a:moveTo>
                  <a:pt x="2228514" y="2449115"/>
                </a:moveTo>
                <a:cubicBezTo>
                  <a:pt x="2224697" y="2446603"/>
                  <a:pt x="2223143" y="2451161"/>
                  <a:pt x="2221816" y="2453801"/>
                </a:cubicBezTo>
                <a:cubicBezTo>
                  <a:pt x="2225634" y="2456314"/>
                  <a:pt x="2227171" y="2451761"/>
                  <a:pt x="2228514" y="2449115"/>
                </a:cubicBezTo>
                <a:close/>
                <a:moveTo>
                  <a:pt x="1619196" y="2447413"/>
                </a:moveTo>
                <a:cubicBezTo>
                  <a:pt x="1616252" y="2447737"/>
                  <a:pt x="1617555" y="2451377"/>
                  <a:pt x="1619934" y="2449866"/>
                </a:cubicBezTo>
                <a:cubicBezTo>
                  <a:pt x="1623117" y="2448970"/>
                  <a:pt x="1621277" y="2445962"/>
                  <a:pt x="1619196" y="2447413"/>
                </a:cubicBezTo>
                <a:close/>
                <a:moveTo>
                  <a:pt x="3106992" y="2446843"/>
                </a:moveTo>
                <a:cubicBezTo>
                  <a:pt x="3106234" y="2447097"/>
                  <a:pt x="3105708" y="2448020"/>
                  <a:pt x="3106465" y="2449217"/>
                </a:cubicBezTo>
                <a:cubicBezTo>
                  <a:pt x="3107355" y="2452429"/>
                  <a:pt x="3110357" y="2450576"/>
                  <a:pt x="3108904" y="2448482"/>
                </a:cubicBezTo>
                <a:cubicBezTo>
                  <a:pt x="3108737" y="2447004"/>
                  <a:pt x="3107749" y="2446589"/>
                  <a:pt x="3106992" y="2446843"/>
                </a:cubicBezTo>
                <a:close/>
                <a:moveTo>
                  <a:pt x="824184" y="2445735"/>
                </a:moveTo>
                <a:cubicBezTo>
                  <a:pt x="826732" y="2444316"/>
                  <a:pt x="829704" y="2445657"/>
                  <a:pt x="831436" y="2452023"/>
                </a:cubicBezTo>
                <a:cubicBezTo>
                  <a:pt x="830486" y="2454076"/>
                  <a:pt x="831063" y="2455640"/>
                  <a:pt x="833168" y="2456733"/>
                </a:cubicBezTo>
                <a:cubicBezTo>
                  <a:pt x="837540" y="2463638"/>
                  <a:pt x="829940" y="2469976"/>
                  <a:pt x="826865" y="2461853"/>
                </a:cubicBezTo>
                <a:lnTo>
                  <a:pt x="826867" y="2461852"/>
                </a:lnTo>
                <a:cubicBezTo>
                  <a:pt x="822742" y="2460681"/>
                  <a:pt x="820143" y="2461708"/>
                  <a:pt x="819475" y="2456006"/>
                </a:cubicBezTo>
                <a:cubicBezTo>
                  <a:pt x="819511" y="2451333"/>
                  <a:pt x="821635" y="2447154"/>
                  <a:pt x="824184" y="2445735"/>
                </a:cubicBezTo>
                <a:close/>
                <a:moveTo>
                  <a:pt x="680203" y="2443757"/>
                </a:moveTo>
                <a:cubicBezTo>
                  <a:pt x="676280" y="2439418"/>
                  <a:pt x="674330" y="2447355"/>
                  <a:pt x="678497" y="2451043"/>
                </a:cubicBezTo>
                <a:cubicBezTo>
                  <a:pt x="680453" y="2448251"/>
                  <a:pt x="678117" y="2446296"/>
                  <a:pt x="680203" y="2443757"/>
                </a:cubicBezTo>
                <a:close/>
                <a:moveTo>
                  <a:pt x="824588" y="2439313"/>
                </a:moveTo>
                <a:cubicBezTo>
                  <a:pt x="826280" y="2442398"/>
                  <a:pt x="821142" y="2443247"/>
                  <a:pt x="819093" y="2443618"/>
                </a:cubicBezTo>
                <a:cubicBezTo>
                  <a:pt x="815627" y="2441462"/>
                  <a:pt x="822835" y="2439968"/>
                  <a:pt x="824588" y="2439313"/>
                </a:cubicBezTo>
                <a:close/>
                <a:moveTo>
                  <a:pt x="1666377" y="2435520"/>
                </a:moveTo>
                <a:cubicBezTo>
                  <a:pt x="1664541" y="2438023"/>
                  <a:pt x="1663805" y="2441672"/>
                  <a:pt x="1667394" y="2441521"/>
                </a:cubicBezTo>
                <a:cubicBezTo>
                  <a:pt x="1667940" y="2438713"/>
                  <a:pt x="1670964" y="2438682"/>
                  <a:pt x="1671964" y="2436400"/>
                </a:cubicBezTo>
                <a:cubicBezTo>
                  <a:pt x="1671150" y="2431662"/>
                  <a:pt x="1668213" y="2433018"/>
                  <a:pt x="1666377" y="2435520"/>
                </a:cubicBezTo>
                <a:close/>
                <a:moveTo>
                  <a:pt x="1542029" y="2434297"/>
                </a:moveTo>
                <a:cubicBezTo>
                  <a:pt x="1541856" y="2437015"/>
                  <a:pt x="1545835" y="2438873"/>
                  <a:pt x="1544784" y="2434562"/>
                </a:cubicBezTo>
                <a:cubicBezTo>
                  <a:pt x="1544714" y="2432874"/>
                  <a:pt x="1542245" y="2431906"/>
                  <a:pt x="1542029" y="2434297"/>
                </a:cubicBezTo>
                <a:close/>
                <a:moveTo>
                  <a:pt x="820448" y="2433383"/>
                </a:moveTo>
                <a:cubicBezTo>
                  <a:pt x="821468" y="2429664"/>
                  <a:pt x="830113" y="2438255"/>
                  <a:pt x="824589" y="2439312"/>
                </a:cubicBezTo>
                <a:cubicBezTo>
                  <a:pt x="823882" y="2436714"/>
                  <a:pt x="819246" y="2436925"/>
                  <a:pt x="820448" y="2433383"/>
                </a:cubicBezTo>
                <a:close/>
                <a:moveTo>
                  <a:pt x="362221" y="2422072"/>
                </a:moveTo>
                <a:cubicBezTo>
                  <a:pt x="395221" y="2421726"/>
                  <a:pt x="422652" y="2447706"/>
                  <a:pt x="445845" y="2466291"/>
                </a:cubicBezTo>
                <a:lnTo>
                  <a:pt x="445842" y="2466292"/>
                </a:lnTo>
                <a:lnTo>
                  <a:pt x="445840" y="2466292"/>
                </a:lnTo>
                <a:cubicBezTo>
                  <a:pt x="443300" y="2476158"/>
                  <a:pt x="449292" y="2482500"/>
                  <a:pt x="435656" y="2474775"/>
                </a:cubicBezTo>
                <a:cubicBezTo>
                  <a:pt x="427086" y="2462344"/>
                  <a:pt x="410578" y="2458442"/>
                  <a:pt x="399266" y="2448561"/>
                </a:cubicBezTo>
                <a:cubicBezTo>
                  <a:pt x="388544" y="2443859"/>
                  <a:pt x="375249" y="2431560"/>
                  <a:pt x="369861" y="2447657"/>
                </a:cubicBezTo>
                <a:cubicBezTo>
                  <a:pt x="370585" y="2451888"/>
                  <a:pt x="378262" y="2454439"/>
                  <a:pt x="373756" y="2460201"/>
                </a:cubicBezTo>
                <a:cubicBezTo>
                  <a:pt x="375343" y="2474229"/>
                  <a:pt x="375835" y="2488385"/>
                  <a:pt x="383557" y="2497473"/>
                </a:cubicBezTo>
                <a:cubicBezTo>
                  <a:pt x="379650" y="2503991"/>
                  <a:pt x="388412" y="2504492"/>
                  <a:pt x="388361" y="2511374"/>
                </a:cubicBezTo>
                <a:cubicBezTo>
                  <a:pt x="389870" y="2522478"/>
                  <a:pt x="401490" y="2531456"/>
                  <a:pt x="400879" y="2540273"/>
                </a:cubicBezTo>
                <a:cubicBezTo>
                  <a:pt x="413017" y="2538432"/>
                  <a:pt x="410086" y="2558856"/>
                  <a:pt x="418677" y="2557291"/>
                </a:cubicBezTo>
                <a:cubicBezTo>
                  <a:pt x="423016" y="2563467"/>
                  <a:pt x="426597" y="2569941"/>
                  <a:pt x="431634" y="2575631"/>
                </a:cubicBezTo>
                <a:cubicBezTo>
                  <a:pt x="431165" y="2578466"/>
                  <a:pt x="428485" y="2577924"/>
                  <a:pt x="426838" y="2578822"/>
                </a:cubicBezTo>
                <a:cubicBezTo>
                  <a:pt x="424883" y="2579728"/>
                  <a:pt x="425324" y="2583003"/>
                  <a:pt x="422523" y="2582966"/>
                </a:cubicBezTo>
                <a:cubicBezTo>
                  <a:pt x="410385" y="2582063"/>
                  <a:pt x="416478" y="2570413"/>
                  <a:pt x="407433" y="2567774"/>
                </a:cubicBezTo>
                <a:cubicBezTo>
                  <a:pt x="407018" y="2567634"/>
                  <a:pt x="406944" y="2565566"/>
                  <a:pt x="406761" y="2564114"/>
                </a:cubicBezTo>
                <a:cubicBezTo>
                  <a:pt x="407644" y="2563365"/>
                  <a:pt x="408546" y="2559750"/>
                  <a:pt x="406750" y="2563357"/>
                </a:cubicBezTo>
                <a:cubicBezTo>
                  <a:pt x="406712" y="2563372"/>
                  <a:pt x="406669" y="2563370"/>
                  <a:pt x="406624" y="2563368"/>
                </a:cubicBezTo>
                <a:cubicBezTo>
                  <a:pt x="406478" y="2562759"/>
                  <a:pt x="406274" y="2562401"/>
                  <a:pt x="405882" y="2563051"/>
                </a:cubicBezTo>
                <a:cubicBezTo>
                  <a:pt x="405916" y="2563248"/>
                  <a:pt x="405957" y="2563269"/>
                  <a:pt x="405993" y="2563408"/>
                </a:cubicBezTo>
                <a:cubicBezTo>
                  <a:pt x="400312" y="2563880"/>
                  <a:pt x="394684" y="2563893"/>
                  <a:pt x="398411" y="2557332"/>
                </a:cubicBezTo>
                <a:cubicBezTo>
                  <a:pt x="393523" y="2555662"/>
                  <a:pt x="390015" y="2560840"/>
                  <a:pt x="388749" y="2552459"/>
                </a:cubicBezTo>
                <a:cubicBezTo>
                  <a:pt x="382159" y="2551042"/>
                  <a:pt x="388269" y="2545255"/>
                  <a:pt x="383579" y="2543754"/>
                </a:cubicBezTo>
                <a:cubicBezTo>
                  <a:pt x="374996" y="2534147"/>
                  <a:pt x="366973" y="2522071"/>
                  <a:pt x="363860" y="2511753"/>
                </a:cubicBezTo>
                <a:cubicBezTo>
                  <a:pt x="355454" y="2504231"/>
                  <a:pt x="358125" y="2488540"/>
                  <a:pt x="351201" y="2481023"/>
                </a:cubicBezTo>
                <a:cubicBezTo>
                  <a:pt x="349746" y="2478968"/>
                  <a:pt x="351787" y="2476923"/>
                  <a:pt x="351793" y="2475091"/>
                </a:cubicBezTo>
                <a:cubicBezTo>
                  <a:pt x="350270" y="2472567"/>
                  <a:pt x="353588" y="2470513"/>
                  <a:pt x="352262" y="2467912"/>
                </a:cubicBezTo>
                <a:cubicBezTo>
                  <a:pt x="351718" y="2466850"/>
                  <a:pt x="352632" y="2465554"/>
                  <a:pt x="354149" y="2465337"/>
                </a:cubicBezTo>
                <a:cubicBezTo>
                  <a:pt x="357867" y="2463696"/>
                  <a:pt x="349854" y="2459163"/>
                  <a:pt x="350374" y="2454499"/>
                </a:cubicBezTo>
                <a:cubicBezTo>
                  <a:pt x="354752" y="2449128"/>
                  <a:pt x="348621" y="2440383"/>
                  <a:pt x="351962" y="2436320"/>
                </a:cubicBezTo>
                <a:cubicBezTo>
                  <a:pt x="356295" y="2435466"/>
                  <a:pt x="351269" y="2429562"/>
                  <a:pt x="356524" y="2429391"/>
                </a:cubicBezTo>
                <a:cubicBezTo>
                  <a:pt x="357235" y="2425166"/>
                  <a:pt x="356937" y="2422672"/>
                  <a:pt x="362221" y="2422072"/>
                </a:cubicBezTo>
                <a:close/>
                <a:moveTo>
                  <a:pt x="1621743" y="2419518"/>
                </a:moveTo>
                <a:cubicBezTo>
                  <a:pt x="1619029" y="2419332"/>
                  <a:pt x="1617191" y="2423317"/>
                  <a:pt x="1621484" y="2422289"/>
                </a:cubicBezTo>
                <a:cubicBezTo>
                  <a:pt x="1623171" y="2422213"/>
                  <a:pt x="1624119" y="2419741"/>
                  <a:pt x="1621743" y="2419518"/>
                </a:cubicBezTo>
                <a:close/>
                <a:moveTo>
                  <a:pt x="1663833" y="2412171"/>
                </a:moveTo>
                <a:cubicBezTo>
                  <a:pt x="1663658" y="2414888"/>
                  <a:pt x="1667640" y="2416746"/>
                  <a:pt x="1666589" y="2412435"/>
                </a:cubicBezTo>
                <a:cubicBezTo>
                  <a:pt x="1666519" y="2410747"/>
                  <a:pt x="1664049" y="2409779"/>
                  <a:pt x="1663833" y="2412171"/>
                </a:cubicBezTo>
                <a:close/>
                <a:moveTo>
                  <a:pt x="2792210" y="2411749"/>
                </a:moveTo>
                <a:cubicBezTo>
                  <a:pt x="2796117" y="2410160"/>
                  <a:pt x="2800049" y="2409917"/>
                  <a:pt x="2800725" y="2413090"/>
                </a:cubicBezTo>
                <a:cubicBezTo>
                  <a:pt x="2798981" y="2418848"/>
                  <a:pt x="2796292" y="2415641"/>
                  <a:pt x="2791659" y="2417395"/>
                </a:cubicBezTo>
                <a:cubicBezTo>
                  <a:pt x="2782979" y="2424503"/>
                  <a:pt x="2808144" y="2419153"/>
                  <a:pt x="2798380" y="2438199"/>
                </a:cubicBezTo>
                <a:cubicBezTo>
                  <a:pt x="2799796" y="2447588"/>
                  <a:pt x="2798259" y="2459820"/>
                  <a:pt x="2793108" y="2468181"/>
                </a:cubicBezTo>
                <a:cubicBezTo>
                  <a:pt x="2786331" y="2472955"/>
                  <a:pt x="2785026" y="2481360"/>
                  <a:pt x="2775683" y="2482326"/>
                </a:cubicBezTo>
                <a:cubicBezTo>
                  <a:pt x="2771818" y="2484443"/>
                  <a:pt x="2772597" y="2476818"/>
                  <a:pt x="2769521" y="2476471"/>
                </a:cubicBezTo>
                <a:cubicBezTo>
                  <a:pt x="2768099" y="2478291"/>
                  <a:pt x="2770615" y="2483604"/>
                  <a:pt x="2766064" y="2482544"/>
                </a:cubicBezTo>
                <a:cubicBezTo>
                  <a:pt x="2763625" y="2480305"/>
                  <a:pt x="2759500" y="2483059"/>
                  <a:pt x="2759151" y="2479824"/>
                </a:cubicBezTo>
                <a:cubicBezTo>
                  <a:pt x="2759308" y="2479743"/>
                  <a:pt x="2759436" y="2479826"/>
                  <a:pt x="2759666" y="2479545"/>
                </a:cubicBezTo>
                <a:cubicBezTo>
                  <a:pt x="2760545" y="2478797"/>
                  <a:pt x="2760376" y="2476062"/>
                  <a:pt x="2759000" y="2478626"/>
                </a:cubicBezTo>
                <a:lnTo>
                  <a:pt x="2758984" y="2478633"/>
                </a:lnTo>
                <a:lnTo>
                  <a:pt x="2758876" y="2478712"/>
                </a:lnTo>
                <a:lnTo>
                  <a:pt x="2758376" y="2479063"/>
                </a:lnTo>
                <a:lnTo>
                  <a:pt x="2758389" y="2479075"/>
                </a:lnTo>
                <a:lnTo>
                  <a:pt x="2758383" y="2479080"/>
                </a:lnTo>
                <a:cubicBezTo>
                  <a:pt x="2751572" y="2485830"/>
                  <a:pt x="2741675" y="2485776"/>
                  <a:pt x="2737624" y="2476628"/>
                </a:cubicBezTo>
                <a:cubicBezTo>
                  <a:pt x="2733499" y="2483651"/>
                  <a:pt x="2730744" y="2473991"/>
                  <a:pt x="2727407" y="2471688"/>
                </a:cubicBezTo>
                <a:cubicBezTo>
                  <a:pt x="2727262" y="2475157"/>
                  <a:pt x="2722501" y="2474865"/>
                  <a:pt x="2722104" y="2478224"/>
                </a:cubicBezTo>
                <a:cubicBezTo>
                  <a:pt x="2721810" y="2479255"/>
                  <a:pt x="2719694" y="2477880"/>
                  <a:pt x="2719834" y="2476700"/>
                </a:cubicBezTo>
                <a:cubicBezTo>
                  <a:pt x="2716616" y="2473112"/>
                  <a:pt x="2714418" y="2464719"/>
                  <a:pt x="2710326" y="2463763"/>
                </a:cubicBezTo>
                <a:cubicBezTo>
                  <a:pt x="2706655" y="2465366"/>
                  <a:pt x="2700182" y="2451572"/>
                  <a:pt x="2704315" y="2449844"/>
                </a:cubicBezTo>
                <a:cubicBezTo>
                  <a:pt x="2706676" y="2451598"/>
                  <a:pt x="2709042" y="2451445"/>
                  <a:pt x="2710975" y="2449766"/>
                </a:cubicBezTo>
                <a:cubicBezTo>
                  <a:pt x="2716239" y="2450279"/>
                  <a:pt x="2720184" y="2456380"/>
                  <a:pt x="2725340" y="2453258"/>
                </a:cubicBezTo>
                <a:cubicBezTo>
                  <a:pt x="2730031" y="2452033"/>
                  <a:pt x="2724900" y="2458481"/>
                  <a:pt x="2730770" y="2459040"/>
                </a:cubicBezTo>
                <a:cubicBezTo>
                  <a:pt x="2746938" y="2453567"/>
                  <a:pt x="2786493" y="2470871"/>
                  <a:pt x="2778775" y="2442457"/>
                </a:cubicBezTo>
                <a:cubicBezTo>
                  <a:pt x="2775830" y="2438265"/>
                  <a:pt x="2780872" y="2432939"/>
                  <a:pt x="2778908" y="2428303"/>
                </a:cubicBezTo>
                <a:cubicBezTo>
                  <a:pt x="2779834" y="2424507"/>
                  <a:pt x="2785640" y="2423032"/>
                  <a:pt x="2783842" y="2418482"/>
                </a:cubicBezTo>
                <a:cubicBezTo>
                  <a:pt x="2784419" y="2416273"/>
                  <a:pt x="2788302" y="2413338"/>
                  <a:pt x="2792210" y="2411749"/>
                </a:cubicBezTo>
                <a:close/>
                <a:moveTo>
                  <a:pt x="2786795" y="2408450"/>
                </a:moveTo>
                <a:cubicBezTo>
                  <a:pt x="2787409" y="2407707"/>
                  <a:pt x="2788405" y="2407361"/>
                  <a:pt x="2788453" y="2408848"/>
                </a:cubicBezTo>
                <a:cubicBezTo>
                  <a:pt x="2788421" y="2409394"/>
                  <a:pt x="2787938" y="2410328"/>
                  <a:pt x="2787430" y="2410433"/>
                </a:cubicBezTo>
                <a:cubicBezTo>
                  <a:pt x="2785949" y="2410332"/>
                  <a:pt x="2786181" y="2409193"/>
                  <a:pt x="2786795" y="2408450"/>
                </a:cubicBezTo>
                <a:close/>
                <a:moveTo>
                  <a:pt x="808674" y="2404036"/>
                </a:moveTo>
                <a:cubicBezTo>
                  <a:pt x="813393" y="2401943"/>
                  <a:pt x="814804" y="2409218"/>
                  <a:pt x="819782" y="2409634"/>
                </a:cubicBezTo>
                <a:cubicBezTo>
                  <a:pt x="822088" y="2416099"/>
                  <a:pt x="816298" y="2414707"/>
                  <a:pt x="814029" y="2410840"/>
                </a:cubicBezTo>
                <a:cubicBezTo>
                  <a:pt x="814428" y="2427395"/>
                  <a:pt x="805919" y="2412882"/>
                  <a:pt x="795058" y="2419534"/>
                </a:cubicBezTo>
                <a:cubicBezTo>
                  <a:pt x="775886" y="2435418"/>
                  <a:pt x="735281" y="2438253"/>
                  <a:pt x="725659" y="2461683"/>
                </a:cubicBezTo>
                <a:cubicBezTo>
                  <a:pt x="723494" y="2459128"/>
                  <a:pt x="712719" y="2462164"/>
                  <a:pt x="715444" y="2464670"/>
                </a:cubicBezTo>
                <a:cubicBezTo>
                  <a:pt x="720321" y="2464078"/>
                  <a:pt x="720988" y="2465835"/>
                  <a:pt x="716640" y="2468143"/>
                </a:cubicBezTo>
                <a:cubicBezTo>
                  <a:pt x="705642" y="2479253"/>
                  <a:pt x="702316" y="2493164"/>
                  <a:pt x="691983" y="2505917"/>
                </a:cubicBezTo>
                <a:cubicBezTo>
                  <a:pt x="673197" y="2535482"/>
                  <a:pt x="648798" y="2563530"/>
                  <a:pt x="648835" y="2595970"/>
                </a:cubicBezTo>
                <a:cubicBezTo>
                  <a:pt x="645127" y="2596520"/>
                  <a:pt x="648141" y="2600113"/>
                  <a:pt x="646605" y="2602129"/>
                </a:cubicBezTo>
                <a:cubicBezTo>
                  <a:pt x="642230" y="2602791"/>
                  <a:pt x="644109" y="2608013"/>
                  <a:pt x="642955" y="2611118"/>
                </a:cubicBezTo>
                <a:cubicBezTo>
                  <a:pt x="640828" y="2623145"/>
                  <a:pt x="640302" y="2635721"/>
                  <a:pt x="636404" y="2647493"/>
                </a:cubicBezTo>
                <a:cubicBezTo>
                  <a:pt x="637556" y="2662875"/>
                  <a:pt x="623715" y="2723169"/>
                  <a:pt x="610155" y="2681494"/>
                </a:cubicBezTo>
                <a:cubicBezTo>
                  <a:pt x="614785" y="2673233"/>
                  <a:pt x="609527" y="2671838"/>
                  <a:pt x="610563" y="2667931"/>
                </a:cubicBezTo>
                <a:lnTo>
                  <a:pt x="614286" y="2662855"/>
                </a:lnTo>
                <a:lnTo>
                  <a:pt x="614296" y="2662858"/>
                </a:lnTo>
                <a:lnTo>
                  <a:pt x="614296" y="2662859"/>
                </a:lnTo>
                <a:lnTo>
                  <a:pt x="614298" y="2662858"/>
                </a:lnTo>
                <a:lnTo>
                  <a:pt x="614296" y="2662858"/>
                </a:lnTo>
                <a:lnTo>
                  <a:pt x="614296" y="2662841"/>
                </a:lnTo>
                <a:lnTo>
                  <a:pt x="614286" y="2662855"/>
                </a:lnTo>
                <a:lnTo>
                  <a:pt x="609250" y="2661670"/>
                </a:lnTo>
                <a:cubicBezTo>
                  <a:pt x="615298" y="2649867"/>
                  <a:pt x="608658" y="2637340"/>
                  <a:pt x="615184" y="2625195"/>
                </a:cubicBezTo>
                <a:cubicBezTo>
                  <a:pt x="611091" y="2617742"/>
                  <a:pt x="617298" y="2615671"/>
                  <a:pt x="621627" y="2611979"/>
                </a:cubicBezTo>
                <a:cubicBezTo>
                  <a:pt x="610760" y="2598663"/>
                  <a:pt x="631219" y="2584672"/>
                  <a:pt x="625438" y="2567805"/>
                </a:cubicBezTo>
                <a:cubicBezTo>
                  <a:pt x="624915" y="2530926"/>
                  <a:pt x="622342" y="2496421"/>
                  <a:pt x="613773" y="2461025"/>
                </a:cubicBezTo>
                <a:cubicBezTo>
                  <a:pt x="615795" y="2449612"/>
                  <a:pt x="628234" y="2445555"/>
                  <a:pt x="629465" y="2459704"/>
                </a:cubicBezTo>
                <a:cubicBezTo>
                  <a:pt x="629612" y="2458656"/>
                  <a:pt x="627686" y="2459493"/>
                  <a:pt x="627623" y="2460451"/>
                </a:cubicBezTo>
                <a:cubicBezTo>
                  <a:pt x="626999" y="2462489"/>
                  <a:pt x="630228" y="2461938"/>
                  <a:pt x="629467" y="2459704"/>
                </a:cubicBezTo>
                <a:cubicBezTo>
                  <a:pt x="634858" y="2456945"/>
                  <a:pt x="632262" y="2467157"/>
                  <a:pt x="632920" y="2469927"/>
                </a:cubicBezTo>
                <a:cubicBezTo>
                  <a:pt x="628180" y="2478488"/>
                  <a:pt x="644800" y="2485833"/>
                  <a:pt x="638771" y="2495533"/>
                </a:cubicBezTo>
                <a:cubicBezTo>
                  <a:pt x="642385" y="2506416"/>
                  <a:pt x="641256" y="2517095"/>
                  <a:pt x="643845" y="2526020"/>
                </a:cubicBezTo>
                <a:cubicBezTo>
                  <a:pt x="646272" y="2532723"/>
                  <a:pt x="650911" y="2529880"/>
                  <a:pt x="653163" y="2524150"/>
                </a:cubicBezTo>
                <a:cubicBezTo>
                  <a:pt x="656415" y="2523932"/>
                  <a:pt x="655340" y="2520907"/>
                  <a:pt x="655320" y="2518896"/>
                </a:cubicBezTo>
                <a:cubicBezTo>
                  <a:pt x="666731" y="2514331"/>
                  <a:pt x="658163" y="2508834"/>
                  <a:pt x="668431" y="2504740"/>
                </a:cubicBezTo>
                <a:cubicBezTo>
                  <a:pt x="664929" y="2495813"/>
                  <a:pt x="675417" y="2490317"/>
                  <a:pt x="677272" y="2481771"/>
                </a:cubicBezTo>
                <a:cubicBezTo>
                  <a:pt x="679957" y="2478519"/>
                  <a:pt x="684517" y="2480796"/>
                  <a:pt x="683393" y="2475923"/>
                </a:cubicBezTo>
                <a:cubicBezTo>
                  <a:pt x="683586" y="2472282"/>
                  <a:pt x="688842" y="2468663"/>
                  <a:pt x="692402" y="2467694"/>
                </a:cubicBezTo>
                <a:cubicBezTo>
                  <a:pt x="692923" y="2458265"/>
                  <a:pt x="698791" y="2453374"/>
                  <a:pt x="704555" y="2447381"/>
                </a:cubicBezTo>
                <a:cubicBezTo>
                  <a:pt x="709947" y="2448547"/>
                  <a:pt x="716541" y="2438415"/>
                  <a:pt x="721380" y="2433931"/>
                </a:cubicBezTo>
                <a:cubicBezTo>
                  <a:pt x="723464" y="2432459"/>
                  <a:pt x="726011" y="2432101"/>
                  <a:pt x="728298" y="2431198"/>
                </a:cubicBezTo>
                <a:cubicBezTo>
                  <a:pt x="730054" y="2430123"/>
                  <a:pt x="729611" y="2426848"/>
                  <a:pt x="733701" y="2427443"/>
                </a:cubicBezTo>
                <a:cubicBezTo>
                  <a:pt x="755114" y="2417784"/>
                  <a:pt x="782902" y="2403490"/>
                  <a:pt x="808674" y="2404036"/>
                </a:cubicBezTo>
                <a:close/>
                <a:moveTo>
                  <a:pt x="2817953" y="2400414"/>
                </a:moveTo>
                <a:cubicBezTo>
                  <a:pt x="2803782" y="2403363"/>
                  <a:pt x="2818284" y="2408115"/>
                  <a:pt x="2817953" y="2400414"/>
                </a:cubicBezTo>
                <a:close/>
                <a:moveTo>
                  <a:pt x="2679997" y="2395534"/>
                </a:moveTo>
                <a:cubicBezTo>
                  <a:pt x="2678866" y="2396896"/>
                  <a:pt x="2675747" y="2395574"/>
                  <a:pt x="2674520" y="2398995"/>
                </a:cubicBezTo>
                <a:cubicBezTo>
                  <a:pt x="2678086" y="2402311"/>
                  <a:pt x="2686870" y="2399641"/>
                  <a:pt x="2679997" y="2395534"/>
                </a:cubicBezTo>
                <a:close/>
                <a:moveTo>
                  <a:pt x="2276216" y="2372370"/>
                </a:moveTo>
                <a:cubicBezTo>
                  <a:pt x="2277686" y="2372475"/>
                  <a:pt x="2278042" y="2373578"/>
                  <a:pt x="2276193" y="2376481"/>
                </a:cubicBezTo>
                <a:cubicBezTo>
                  <a:pt x="2275222" y="2378771"/>
                  <a:pt x="2272343" y="2375564"/>
                  <a:pt x="2269548" y="2374248"/>
                </a:cubicBezTo>
                <a:cubicBezTo>
                  <a:pt x="2272160" y="2373158"/>
                  <a:pt x="2274746" y="2372265"/>
                  <a:pt x="2276216" y="2372370"/>
                </a:cubicBezTo>
                <a:close/>
                <a:moveTo>
                  <a:pt x="2408148" y="2371293"/>
                </a:moveTo>
                <a:cubicBezTo>
                  <a:pt x="2407390" y="2371545"/>
                  <a:pt x="2406862" y="2372463"/>
                  <a:pt x="2407616" y="2373652"/>
                </a:cubicBezTo>
                <a:cubicBezTo>
                  <a:pt x="2408506" y="2376863"/>
                  <a:pt x="2411514" y="2375026"/>
                  <a:pt x="2410062" y="2372933"/>
                </a:cubicBezTo>
                <a:cubicBezTo>
                  <a:pt x="2409895" y="2371455"/>
                  <a:pt x="2408907" y="2371040"/>
                  <a:pt x="2408148" y="2371293"/>
                </a:cubicBezTo>
                <a:close/>
                <a:moveTo>
                  <a:pt x="2293025" y="2370144"/>
                </a:moveTo>
                <a:cubicBezTo>
                  <a:pt x="2292298" y="2369552"/>
                  <a:pt x="2291204" y="2369350"/>
                  <a:pt x="2291111" y="2370817"/>
                </a:cubicBezTo>
                <a:cubicBezTo>
                  <a:pt x="2291757" y="2371591"/>
                  <a:pt x="2291899" y="2371707"/>
                  <a:pt x="2292736" y="2371813"/>
                </a:cubicBezTo>
                <a:cubicBezTo>
                  <a:pt x="2294111" y="2371718"/>
                  <a:pt x="2293751" y="2370736"/>
                  <a:pt x="2293025" y="2370144"/>
                </a:cubicBezTo>
                <a:close/>
                <a:moveTo>
                  <a:pt x="1423910" y="2357207"/>
                </a:moveTo>
                <a:cubicBezTo>
                  <a:pt x="1422345" y="2355843"/>
                  <a:pt x="1414367" y="2359090"/>
                  <a:pt x="1418905" y="2360709"/>
                </a:cubicBezTo>
                <a:cubicBezTo>
                  <a:pt x="1420468" y="2359882"/>
                  <a:pt x="1425293" y="2359633"/>
                  <a:pt x="1423910" y="2357207"/>
                </a:cubicBezTo>
                <a:close/>
                <a:moveTo>
                  <a:pt x="2251957" y="2339652"/>
                </a:moveTo>
                <a:cubicBezTo>
                  <a:pt x="2251174" y="2342707"/>
                  <a:pt x="2251157" y="2342713"/>
                  <a:pt x="2253738" y="2344399"/>
                </a:cubicBezTo>
                <a:cubicBezTo>
                  <a:pt x="2259293" y="2343348"/>
                  <a:pt x="2255087" y="2340665"/>
                  <a:pt x="2251957" y="2339652"/>
                </a:cubicBezTo>
                <a:close/>
                <a:moveTo>
                  <a:pt x="2360548" y="2333328"/>
                </a:moveTo>
                <a:cubicBezTo>
                  <a:pt x="2365277" y="2332636"/>
                  <a:pt x="2368057" y="2333520"/>
                  <a:pt x="2359630" y="2338507"/>
                </a:cubicBezTo>
                <a:cubicBezTo>
                  <a:pt x="2357666" y="2337662"/>
                  <a:pt x="2355959" y="2336222"/>
                  <a:pt x="2355107" y="2339055"/>
                </a:cubicBezTo>
                <a:cubicBezTo>
                  <a:pt x="2354748" y="2341216"/>
                  <a:pt x="2351436" y="2338447"/>
                  <a:pt x="2349773" y="2337598"/>
                </a:cubicBezTo>
                <a:cubicBezTo>
                  <a:pt x="2349141" y="2336285"/>
                  <a:pt x="2355819" y="2334019"/>
                  <a:pt x="2360548" y="2333328"/>
                </a:cubicBezTo>
                <a:close/>
                <a:moveTo>
                  <a:pt x="1403901" y="2326826"/>
                </a:moveTo>
                <a:cubicBezTo>
                  <a:pt x="1404021" y="2327007"/>
                  <a:pt x="1404127" y="2327347"/>
                  <a:pt x="1404204" y="2327812"/>
                </a:cubicBezTo>
                <a:cubicBezTo>
                  <a:pt x="1403827" y="2327999"/>
                  <a:pt x="1403541" y="2327826"/>
                  <a:pt x="1403482" y="2327126"/>
                </a:cubicBezTo>
                <a:lnTo>
                  <a:pt x="1403483" y="2327125"/>
                </a:lnTo>
                <a:cubicBezTo>
                  <a:pt x="1403624" y="2327050"/>
                  <a:pt x="1403762" y="2326920"/>
                  <a:pt x="1403901" y="2326826"/>
                </a:cubicBezTo>
                <a:close/>
                <a:moveTo>
                  <a:pt x="2093590" y="2325381"/>
                </a:moveTo>
                <a:cubicBezTo>
                  <a:pt x="2090881" y="2325193"/>
                  <a:pt x="2089043" y="2329178"/>
                  <a:pt x="2093331" y="2328131"/>
                </a:cubicBezTo>
                <a:cubicBezTo>
                  <a:pt x="2095015" y="2328077"/>
                  <a:pt x="2095972" y="2325602"/>
                  <a:pt x="2093590" y="2325381"/>
                </a:cubicBezTo>
                <a:close/>
                <a:moveTo>
                  <a:pt x="2402697" y="2324446"/>
                </a:moveTo>
                <a:cubicBezTo>
                  <a:pt x="2400651" y="2327712"/>
                  <a:pt x="2406037" y="2330311"/>
                  <a:pt x="2407708" y="2326431"/>
                </a:cubicBezTo>
                <a:cubicBezTo>
                  <a:pt x="2406196" y="2325770"/>
                  <a:pt x="2404314" y="2323693"/>
                  <a:pt x="2402697" y="2324446"/>
                </a:cubicBezTo>
                <a:close/>
                <a:moveTo>
                  <a:pt x="2492962" y="2322804"/>
                </a:moveTo>
                <a:cubicBezTo>
                  <a:pt x="2464542" y="2327535"/>
                  <a:pt x="2432638" y="2362304"/>
                  <a:pt x="2419669" y="2380362"/>
                </a:cubicBezTo>
                <a:cubicBezTo>
                  <a:pt x="2414719" y="2383042"/>
                  <a:pt x="2412055" y="2386857"/>
                  <a:pt x="2409803" y="2391806"/>
                </a:cubicBezTo>
                <a:cubicBezTo>
                  <a:pt x="2405317" y="2388128"/>
                  <a:pt x="2399893" y="2393930"/>
                  <a:pt x="2407059" y="2396663"/>
                </a:cubicBezTo>
                <a:cubicBezTo>
                  <a:pt x="2408281" y="2401630"/>
                  <a:pt x="2413412" y="2400557"/>
                  <a:pt x="2417124" y="2401796"/>
                </a:cubicBezTo>
                <a:cubicBezTo>
                  <a:pt x="2418253" y="2407677"/>
                  <a:pt x="2424842" y="2402139"/>
                  <a:pt x="2428958" y="2401523"/>
                </a:cubicBezTo>
                <a:cubicBezTo>
                  <a:pt x="2438002" y="2409347"/>
                  <a:pt x="2446778" y="2401286"/>
                  <a:pt x="2456018" y="2406250"/>
                </a:cubicBezTo>
                <a:cubicBezTo>
                  <a:pt x="2461925" y="2404602"/>
                  <a:pt x="2464400" y="2398918"/>
                  <a:pt x="2470370" y="2403953"/>
                </a:cubicBezTo>
                <a:cubicBezTo>
                  <a:pt x="2493348" y="2399163"/>
                  <a:pt x="2516496" y="2387846"/>
                  <a:pt x="2532063" y="2369671"/>
                </a:cubicBezTo>
                <a:lnTo>
                  <a:pt x="2532080" y="2369664"/>
                </a:lnTo>
                <a:cubicBezTo>
                  <a:pt x="2535522" y="2368590"/>
                  <a:pt x="2539238" y="2372192"/>
                  <a:pt x="2537329" y="2366256"/>
                </a:cubicBezTo>
                <a:cubicBezTo>
                  <a:pt x="2549368" y="2350809"/>
                  <a:pt x="2525926" y="2341757"/>
                  <a:pt x="2519389" y="2329818"/>
                </a:cubicBezTo>
                <a:cubicBezTo>
                  <a:pt x="2511521" y="2322988"/>
                  <a:pt x="2502435" y="2321227"/>
                  <a:pt x="2492962" y="2322804"/>
                </a:cubicBezTo>
                <a:close/>
                <a:moveTo>
                  <a:pt x="2516650" y="2318036"/>
                </a:moveTo>
                <a:cubicBezTo>
                  <a:pt x="2513940" y="2317849"/>
                  <a:pt x="2512103" y="2321834"/>
                  <a:pt x="2516397" y="2320805"/>
                </a:cubicBezTo>
                <a:cubicBezTo>
                  <a:pt x="2518075" y="2320732"/>
                  <a:pt x="2519031" y="2318259"/>
                  <a:pt x="2516650" y="2318036"/>
                </a:cubicBezTo>
                <a:close/>
                <a:moveTo>
                  <a:pt x="647825" y="2306417"/>
                </a:moveTo>
                <a:cubicBezTo>
                  <a:pt x="654066" y="2305377"/>
                  <a:pt x="658923" y="2307313"/>
                  <a:pt x="661095" y="2314096"/>
                </a:cubicBezTo>
                <a:cubicBezTo>
                  <a:pt x="671982" y="2338133"/>
                  <a:pt x="692101" y="2369327"/>
                  <a:pt x="693870" y="2395594"/>
                </a:cubicBezTo>
                <a:cubicBezTo>
                  <a:pt x="688700" y="2404402"/>
                  <a:pt x="694934" y="2414555"/>
                  <a:pt x="690081" y="2423828"/>
                </a:cubicBezTo>
                <a:cubicBezTo>
                  <a:pt x="691933" y="2426927"/>
                  <a:pt x="689385" y="2427857"/>
                  <a:pt x="687335" y="2429314"/>
                </a:cubicBezTo>
                <a:cubicBezTo>
                  <a:pt x="689160" y="2436998"/>
                  <a:pt x="684319" y="2442836"/>
                  <a:pt x="683014" y="2450346"/>
                </a:cubicBezTo>
                <a:cubicBezTo>
                  <a:pt x="680069" y="2455263"/>
                  <a:pt x="671926" y="2460481"/>
                  <a:pt x="670275" y="2451795"/>
                </a:cubicBezTo>
                <a:cubicBezTo>
                  <a:pt x="672621" y="2446524"/>
                  <a:pt x="667402" y="2443117"/>
                  <a:pt x="673275" y="2441501"/>
                </a:cubicBezTo>
                <a:cubicBezTo>
                  <a:pt x="671699" y="2438217"/>
                  <a:pt x="671631" y="2426409"/>
                  <a:pt x="677875" y="2423791"/>
                </a:cubicBezTo>
                <a:cubicBezTo>
                  <a:pt x="680272" y="2419947"/>
                  <a:pt x="674885" y="2422818"/>
                  <a:pt x="673469" y="2421529"/>
                </a:cubicBezTo>
                <a:cubicBezTo>
                  <a:pt x="671720" y="2413588"/>
                  <a:pt x="674636" y="2404393"/>
                  <a:pt x="675161" y="2396163"/>
                </a:cubicBezTo>
                <a:cubicBezTo>
                  <a:pt x="667384" y="2376328"/>
                  <a:pt x="659935" y="2349315"/>
                  <a:pt x="648831" y="2328470"/>
                </a:cubicBezTo>
                <a:cubicBezTo>
                  <a:pt x="640814" y="2328913"/>
                  <a:pt x="636364" y="2333891"/>
                  <a:pt x="633917" y="2341223"/>
                </a:cubicBezTo>
                <a:cubicBezTo>
                  <a:pt x="618730" y="2342821"/>
                  <a:pt x="614743" y="2358574"/>
                  <a:pt x="603190" y="2365139"/>
                </a:cubicBezTo>
                <a:cubicBezTo>
                  <a:pt x="599579" y="2365784"/>
                  <a:pt x="602000" y="2369936"/>
                  <a:pt x="602417" y="2372190"/>
                </a:cubicBezTo>
                <a:cubicBezTo>
                  <a:pt x="597808" y="2376127"/>
                  <a:pt x="595985" y="2382602"/>
                  <a:pt x="591367" y="2386828"/>
                </a:cubicBezTo>
                <a:cubicBezTo>
                  <a:pt x="592099" y="2391474"/>
                  <a:pt x="585956" y="2394320"/>
                  <a:pt x="590633" y="2400496"/>
                </a:cubicBezTo>
                <a:cubicBezTo>
                  <a:pt x="588721" y="2407196"/>
                  <a:pt x="581725" y="2405291"/>
                  <a:pt x="582586" y="2412879"/>
                </a:cubicBezTo>
                <a:cubicBezTo>
                  <a:pt x="578489" y="2422330"/>
                  <a:pt x="586324" y="2433718"/>
                  <a:pt x="579554" y="2443463"/>
                </a:cubicBezTo>
                <a:cubicBezTo>
                  <a:pt x="577951" y="2444020"/>
                  <a:pt x="578015" y="2442184"/>
                  <a:pt x="578372" y="2443854"/>
                </a:cubicBezTo>
                <a:cubicBezTo>
                  <a:pt x="578638" y="2445101"/>
                  <a:pt x="579165" y="2446284"/>
                  <a:pt x="578423" y="2445853"/>
                </a:cubicBezTo>
                <a:cubicBezTo>
                  <a:pt x="579354" y="2449869"/>
                  <a:pt x="575742" y="2449085"/>
                  <a:pt x="575757" y="2451594"/>
                </a:cubicBezTo>
                <a:cubicBezTo>
                  <a:pt x="581069" y="2453860"/>
                  <a:pt x="581423" y="2458942"/>
                  <a:pt x="576712" y="2461527"/>
                </a:cubicBezTo>
                <a:cubicBezTo>
                  <a:pt x="582707" y="2464514"/>
                  <a:pt x="573031" y="2469766"/>
                  <a:pt x="579649" y="2471896"/>
                </a:cubicBezTo>
                <a:cubicBezTo>
                  <a:pt x="582680" y="2485524"/>
                  <a:pt x="579723" y="2499841"/>
                  <a:pt x="583115" y="2513595"/>
                </a:cubicBezTo>
                <a:cubicBezTo>
                  <a:pt x="571113" y="2523997"/>
                  <a:pt x="595527" y="2510520"/>
                  <a:pt x="584217" y="2536542"/>
                </a:cubicBezTo>
                <a:cubicBezTo>
                  <a:pt x="580301" y="2538204"/>
                  <a:pt x="577350" y="2534567"/>
                  <a:pt x="573444" y="2537387"/>
                </a:cubicBezTo>
                <a:cubicBezTo>
                  <a:pt x="571752" y="2536532"/>
                  <a:pt x="572694" y="2538351"/>
                  <a:pt x="572135" y="2536722"/>
                </a:cubicBezTo>
                <a:cubicBezTo>
                  <a:pt x="572057" y="2530141"/>
                  <a:pt x="564455" y="2526531"/>
                  <a:pt x="567012" y="2521919"/>
                </a:cubicBezTo>
                <a:cubicBezTo>
                  <a:pt x="555877" y="2495255"/>
                  <a:pt x="551937" y="2460052"/>
                  <a:pt x="556617" y="2428588"/>
                </a:cubicBezTo>
                <a:cubicBezTo>
                  <a:pt x="555720" y="2423702"/>
                  <a:pt x="553558" y="2420154"/>
                  <a:pt x="557397" y="2413873"/>
                </a:cubicBezTo>
                <a:cubicBezTo>
                  <a:pt x="558570" y="2409371"/>
                  <a:pt x="558355" y="2401814"/>
                  <a:pt x="560125" y="2398599"/>
                </a:cubicBezTo>
                <a:cubicBezTo>
                  <a:pt x="563470" y="2397505"/>
                  <a:pt x="561618" y="2391453"/>
                  <a:pt x="563749" y="2389277"/>
                </a:cubicBezTo>
                <a:cubicBezTo>
                  <a:pt x="567261" y="2387928"/>
                  <a:pt x="567278" y="2387902"/>
                  <a:pt x="566372" y="2384468"/>
                </a:cubicBezTo>
                <a:cubicBezTo>
                  <a:pt x="569227" y="2373069"/>
                  <a:pt x="576042" y="2367784"/>
                  <a:pt x="581499" y="2357605"/>
                </a:cubicBezTo>
                <a:cubicBezTo>
                  <a:pt x="579040" y="2351583"/>
                  <a:pt x="588936" y="2352667"/>
                  <a:pt x="589439" y="2345550"/>
                </a:cubicBezTo>
                <a:cubicBezTo>
                  <a:pt x="597930" y="2339437"/>
                  <a:pt x="629104" y="2309538"/>
                  <a:pt x="647825" y="2306417"/>
                </a:cubicBezTo>
                <a:close/>
                <a:moveTo>
                  <a:pt x="2719504" y="2305433"/>
                </a:moveTo>
                <a:cubicBezTo>
                  <a:pt x="2719467" y="2305772"/>
                  <a:pt x="2719423" y="2306189"/>
                  <a:pt x="2719400" y="2306465"/>
                </a:cubicBezTo>
                <a:cubicBezTo>
                  <a:pt x="2719246" y="2306508"/>
                  <a:pt x="2719026" y="2306670"/>
                  <a:pt x="2718934" y="2306631"/>
                </a:cubicBezTo>
                <a:cubicBezTo>
                  <a:pt x="2719162" y="2306006"/>
                  <a:pt x="2719317" y="2305774"/>
                  <a:pt x="2719504" y="2305433"/>
                </a:cubicBezTo>
                <a:close/>
                <a:moveTo>
                  <a:pt x="2719661" y="2303961"/>
                </a:moveTo>
                <a:cubicBezTo>
                  <a:pt x="2718746" y="2304475"/>
                  <a:pt x="2718326" y="2306337"/>
                  <a:pt x="2718934" y="2306631"/>
                </a:cubicBezTo>
                <a:cubicBezTo>
                  <a:pt x="2713055" y="2307390"/>
                  <a:pt x="2714492" y="2312082"/>
                  <a:pt x="2719758" y="2309049"/>
                </a:cubicBezTo>
                <a:cubicBezTo>
                  <a:pt x="2720244" y="2312344"/>
                  <a:pt x="2723127" y="2315226"/>
                  <a:pt x="2725626" y="2311476"/>
                </a:cubicBezTo>
                <a:cubicBezTo>
                  <a:pt x="2721343" y="2307737"/>
                  <a:pt x="2719187" y="2310723"/>
                  <a:pt x="2719416" y="2306459"/>
                </a:cubicBezTo>
                <a:cubicBezTo>
                  <a:pt x="2719587" y="2306410"/>
                  <a:pt x="2719712" y="2306437"/>
                  <a:pt x="2719968" y="2306222"/>
                </a:cubicBezTo>
                <a:cubicBezTo>
                  <a:pt x="2720937" y="2305077"/>
                  <a:pt x="2720558" y="2303397"/>
                  <a:pt x="2719504" y="2305433"/>
                </a:cubicBezTo>
                <a:cubicBezTo>
                  <a:pt x="2719544" y="2304960"/>
                  <a:pt x="2719579" y="2304565"/>
                  <a:pt x="2719661" y="2303961"/>
                </a:cubicBezTo>
                <a:close/>
                <a:moveTo>
                  <a:pt x="2508115" y="2300444"/>
                </a:moveTo>
                <a:cubicBezTo>
                  <a:pt x="2518544" y="2303747"/>
                  <a:pt x="2528830" y="2310819"/>
                  <a:pt x="2538605" y="2322798"/>
                </a:cubicBezTo>
                <a:cubicBezTo>
                  <a:pt x="2548926" y="2326229"/>
                  <a:pt x="2549527" y="2354042"/>
                  <a:pt x="2560033" y="2333180"/>
                </a:cubicBezTo>
                <a:cubicBezTo>
                  <a:pt x="2563306" y="2332782"/>
                  <a:pt x="2562884" y="2327633"/>
                  <a:pt x="2566605" y="2328754"/>
                </a:cubicBezTo>
                <a:cubicBezTo>
                  <a:pt x="2572106" y="2330488"/>
                  <a:pt x="2582117" y="2342635"/>
                  <a:pt x="2575702" y="2346790"/>
                </a:cubicBezTo>
                <a:cubicBezTo>
                  <a:pt x="2577515" y="2346435"/>
                  <a:pt x="2573712" y="2343098"/>
                  <a:pt x="2573597" y="2345925"/>
                </a:cubicBezTo>
                <a:cubicBezTo>
                  <a:pt x="2584267" y="2353068"/>
                  <a:pt x="2563663" y="2362809"/>
                  <a:pt x="2562511" y="2372468"/>
                </a:cubicBezTo>
                <a:cubicBezTo>
                  <a:pt x="2554917" y="2378193"/>
                  <a:pt x="2552674" y="2388017"/>
                  <a:pt x="2544404" y="2392847"/>
                </a:cubicBezTo>
                <a:cubicBezTo>
                  <a:pt x="2540640" y="2399346"/>
                  <a:pt x="2530590" y="2400153"/>
                  <a:pt x="2528544" y="2408697"/>
                </a:cubicBezTo>
                <a:cubicBezTo>
                  <a:pt x="2526047" y="2411304"/>
                  <a:pt x="2511988" y="2406854"/>
                  <a:pt x="2520321" y="2412690"/>
                </a:cubicBezTo>
                <a:cubicBezTo>
                  <a:pt x="2519765" y="2415025"/>
                  <a:pt x="2516689" y="2415578"/>
                  <a:pt x="2513954" y="2416246"/>
                </a:cubicBezTo>
                <a:lnTo>
                  <a:pt x="2509649" y="2420475"/>
                </a:lnTo>
                <a:lnTo>
                  <a:pt x="2509618" y="2420482"/>
                </a:lnTo>
                <a:cubicBezTo>
                  <a:pt x="2492804" y="2416834"/>
                  <a:pt x="2477494" y="2435803"/>
                  <a:pt x="2466998" y="2424590"/>
                </a:cubicBezTo>
                <a:cubicBezTo>
                  <a:pt x="2458446" y="2434085"/>
                  <a:pt x="2449817" y="2427166"/>
                  <a:pt x="2438824" y="2430670"/>
                </a:cubicBezTo>
                <a:cubicBezTo>
                  <a:pt x="2434443" y="2425769"/>
                  <a:pt x="2428561" y="2431275"/>
                  <a:pt x="2425607" y="2426820"/>
                </a:cubicBezTo>
                <a:cubicBezTo>
                  <a:pt x="2419172" y="2422960"/>
                  <a:pt x="2410039" y="2422776"/>
                  <a:pt x="2402871" y="2420805"/>
                </a:cubicBezTo>
                <a:cubicBezTo>
                  <a:pt x="2396391" y="2416924"/>
                  <a:pt x="2379062" y="2405304"/>
                  <a:pt x="2386241" y="2398333"/>
                </a:cubicBezTo>
                <a:cubicBezTo>
                  <a:pt x="2378669" y="2397017"/>
                  <a:pt x="2383407" y="2383482"/>
                  <a:pt x="2386276" y="2380862"/>
                </a:cubicBezTo>
                <a:cubicBezTo>
                  <a:pt x="2387936" y="2378587"/>
                  <a:pt x="2390457" y="2377095"/>
                  <a:pt x="2391822" y="2374745"/>
                </a:cubicBezTo>
                <a:cubicBezTo>
                  <a:pt x="2389896" y="2369199"/>
                  <a:pt x="2395734" y="2372076"/>
                  <a:pt x="2394972" y="2364582"/>
                </a:cubicBezTo>
                <a:cubicBezTo>
                  <a:pt x="2403734" y="2357539"/>
                  <a:pt x="2410862" y="2348376"/>
                  <a:pt x="2420330" y="2341682"/>
                </a:cubicBezTo>
                <a:cubicBezTo>
                  <a:pt x="2444253" y="2314537"/>
                  <a:pt x="2476828" y="2290534"/>
                  <a:pt x="2508115" y="2300444"/>
                </a:cubicBezTo>
                <a:close/>
                <a:moveTo>
                  <a:pt x="1627594" y="2285724"/>
                </a:moveTo>
                <a:cubicBezTo>
                  <a:pt x="1626653" y="2286429"/>
                  <a:pt x="1625694" y="2288218"/>
                  <a:pt x="1625071" y="2289760"/>
                </a:cubicBezTo>
                <a:cubicBezTo>
                  <a:pt x="1627388" y="2290998"/>
                  <a:pt x="1628987" y="2290443"/>
                  <a:pt x="1630006" y="2288192"/>
                </a:cubicBezTo>
                <a:cubicBezTo>
                  <a:pt x="1629457" y="2285397"/>
                  <a:pt x="1628535" y="2285018"/>
                  <a:pt x="1627594" y="2285724"/>
                </a:cubicBezTo>
                <a:close/>
                <a:moveTo>
                  <a:pt x="2771717" y="2265316"/>
                </a:moveTo>
                <a:cubicBezTo>
                  <a:pt x="2770684" y="2264871"/>
                  <a:pt x="2769486" y="2264972"/>
                  <a:pt x="2770720" y="2266752"/>
                </a:cubicBezTo>
                <a:cubicBezTo>
                  <a:pt x="2772516" y="2266596"/>
                  <a:pt x="2773554" y="2267977"/>
                  <a:pt x="2773992" y="2270187"/>
                </a:cubicBezTo>
                <a:cubicBezTo>
                  <a:pt x="2777714" y="2272985"/>
                  <a:pt x="2776862" y="2264689"/>
                  <a:pt x="2771733" y="2267154"/>
                </a:cubicBezTo>
                <a:cubicBezTo>
                  <a:pt x="2773621" y="2266751"/>
                  <a:pt x="2772751" y="2265760"/>
                  <a:pt x="2771717" y="2265316"/>
                </a:cubicBezTo>
                <a:close/>
                <a:moveTo>
                  <a:pt x="2187128" y="2238460"/>
                </a:moveTo>
                <a:cubicBezTo>
                  <a:pt x="2183215" y="2236423"/>
                  <a:pt x="2181675" y="2240348"/>
                  <a:pt x="2180361" y="2243115"/>
                </a:cubicBezTo>
                <a:cubicBezTo>
                  <a:pt x="2182187" y="2250856"/>
                  <a:pt x="2185326" y="2241287"/>
                  <a:pt x="2187128" y="2238460"/>
                </a:cubicBezTo>
                <a:close/>
                <a:moveTo>
                  <a:pt x="2660326" y="2212737"/>
                </a:moveTo>
                <a:cubicBezTo>
                  <a:pt x="2657383" y="2213061"/>
                  <a:pt x="2658688" y="2216700"/>
                  <a:pt x="2661066" y="2215189"/>
                </a:cubicBezTo>
                <a:cubicBezTo>
                  <a:pt x="2664256" y="2214291"/>
                  <a:pt x="2662406" y="2211287"/>
                  <a:pt x="2660326" y="2212737"/>
                </a:cubicBezTo>
                <a:close/>
                <a:moveTo>
                  <a:pt x="1025521" y="2209248"/>
                </a:moveTo>
                <a:cubicBezTo>
                  <a:pt x="1022806" y="2209064"/>
                  <a:pt x="1020970" y="2213047"/>
                  <a:pt x="1025256" y="2212002"/>
                </a:cubicBezTo>
                <a:cubicBezTo>
                  <a:pt x="1026951" y="2211942"/>
                  <a:pt x="1027898" y="2209472"/>
                  <a:pt x="1025521" y="2209248"/>
                </a:cubicBezTo>
                <a:close/>
                <a:moveTo>
                  <a:pt x="1022239" y="2199530"/>
                </a:moveTo>
                <a:cubicBezTo>
                  <a:pt x="1019524" y="2199345"/>
                  <a:pt x="1017688" y="2203329"/>
                  <a:pt x="1021981" y="2202300"/>
                </a:cubicBezTo>
                <a:cubicBezTo>
                  <a:pt x="1023670" y="2202224"/>
                  <a:pt x="1024615" y="2199753"/>
                  <a:pt x="1022239" y="2199530"/>
                </a:cubicBezTo>
                <a:close/>
                <a:moveTo>
                  <a:pt x="2418393" y="2182084"/>
                </a:moveTo>
                <a:cubicBezTo>
                  <a:pt x="2417137" y="2185190"/>
                  <a:pt x="2414548" y="2189243"/>
                  <a:pt x="2413464" y="2183669"/>
                </a:cubicBezTo>
                <a:cubicBezTo>
                  <a:pt x="2414466" y="2181405"/>
                  <a:pt x="2416066" y="2180849"/>
                  <a:pt x="2418393" y="2182084"/>
                </a:cubicBezTo>
                <a:close/>
                <a:moveTo>
                  <a:pt x="2327515" y="2181454"/>
                </a:moveTo>
                <a:cubicBezTo>
                  <a:pt x="2330221" y="2181586"/>
                  <a:pt x="2329543" y="2185150"/>
                  <a:pt x="2331883" y="2185408"/>
                </a:cubicBezTo>
                <a:cubicBezTo>
                  <a:pt x="2334130" y="2178765"/>
                  <a:pt x="2341686" y="2187671"/>
                  <a:pt x="2346404" y="2188627"/>
                </a:cubicBezTo>
                <a:cubicBezTo>
                  <a:pt x="2361307" y="2182111"/>
                  <a:pt x="2375165" y="2198666"/>
                  <a:pt x="2387195" y="2201766"/>
                </a:cubicBezTo>
                <a:cubicBezTo>
                  <a:pt x="2389769" y="2206027"/>
                  <a:pt x="2395267" y="2200558"/>
                  <a:pt x="2399027" y="2204751"/>
                </a:cubicBezTo>
                <a:cubicBezTo>
                  <a:pt x="2401813" y="2209788"/>
                  <a:pt x="2406866" y="2206647"/>
                  <a:pt x="2412805" y="2212229"/>
                </a:cubicBezTo>
                <a:cubicBezTo>
                  <a:pt x="2412631" y="2216299"/>
                  <a:pt x="2423180" y="2211426"/>
                  <a:pt x="2417602" y="2220052"/>
                </a:cubicBezTo>
                <a:cubicBezTo>
                  <a:pt x="2437244" y="2230473"/>
                  <a:pt x="2396407" y="2231418"/>
                  <a:pt x="2392968" y="2221705"/>
                </a:cubicBezTo>
                <a:cubicBezTo>
                  <a:pt x="2388314" y="2224991"/>
                  <a:pt x="2384215" y="2217350"/>
                  <a:pt x="2378875" y="2220869"/>
                </a:cubicBezTo>
                <a:cubicBezTo>
                  <a:pt x="2375490" y="2218490"/>
                  <a:pt x="2376848" y="2216505"/>
                  <a:pt x="2371912" y="2217446"/>
                </a:cubicBezTo>
                <a:cubicBezTo>
                  <a:pt x="2369597" y="2215425"/>
                  <a:pt x="2365488" y="2218555"/>
                  <a:pt x="2364666" y="2214649"/>
                </a:cubicBezTo>
                <a:cubicBezTo>
                  <a:pt x="2361484" y="2210818"/>
                  <a:pt x="2353897" y="2215511"/>
                  <a:pt x="2351534" y="2209336"/>
                </a:cubicBezTo>
                <a:lnTo>
                  <a:pt x="2351517" y="2209343"/>
                </a:lnTo>
                <a:cubicBezTo>
                  <a:pt x="2338079" y="2210783"/>
                  <a:pt x="2324790" y="2208143"/>
                  <a:pt x="2311697" y="2205808"/>
                </a:cubicBezTo>
                <a:cubicBezTo>
                  <a:pt x="2305027" y="2209701"/>
                  <a:pt x="2298856" y="2209432"/>
                  <a:pt x="2290552" y="2207415"/>
                </a:cubicBezTo>
                <a:cubicBezTo>
                  <a:pt x="2276356" y="2208908"/>
                  <a:pt x="2267448" y="2220906"/>
                  <a:pt x="2253713" y="2217281"/>
                </a:cubicBezTo>
                <a:cubicBezTo>
                  <a:pt x="2240540" y="2220884"/>
                  <a:pt x="2231710" y="2237637"/>
                  <a:pt x="2218137" y="2231927"/>
                </a:cubicBezTo>
                <a:cubicBezTo>
                  <a:pt x="2215044" y="2233263"/>
                  <a:pt x="2215057" y="2233296"/>
                  <a:pt x="2215458" y="2235367"/>
                </a:cubicBezTo>
                <a:cubicBezTo>
                  <a:pt x="2215302" y="2240154"/>
                  <a:pt x="2200980" y="2247947"/>
                  <a:pt x="2196653" y="2247313"/>
                </a:cubicBezTo>
                <a:cubicBezTo>
                  <a:pt x="2187406" y="2257637"/>
                  <a:pt x="2173802" y="2266002"/>
                  <a:pt x="2171802" y="2281428"/>
                </a:cubicBezTo>
                <a:cubicBezTo>
                  <a:pt x="2178530" y="2293806"/>
                  <a:pt x="2195762" y="2296013"/>
                  <a:pt x="2205139" y="2306410"/>
                </a:cubicBezTo>
                <a:cubicBezTo>
                  <a:pt x="2223031" y="2313214"/>
                  <a:pt x="2238744" y="2333172"/>
                  <a:pt x="2258056" y="2332251"/>
                </a:cubicBezTo>
                <a:cubicBezTo>
                  <a:pt x="2272050" y="2343492"/>
                  <a:pt x="2288305" y="2337661"/>
                  <a:pt x="2302661" y="2343099"/>
                </a:cubicBezTo>
                <a:cubicBezTo>
                  <a:pt x="2300401" y="2345536"/>
                  <a:pt x="2302937" y="2348212"/>
                  <a:pt x="2305270" y="2345766"/>
                </a:cubicBezTo>
                <a:cubicBezTo>
                  <a:pt x="2313418" y="2336163"/>
                  <a:pt x="2328399" y="2343184"/>
                  <a:pt x="2339415" y="2339879"/>
                </a:cubicBezTo>
                <a:cubicBezTo>
                  <a:pt x="2343998" y="2337326"/>
                  <a:pt x="2342626" y="2347816"/>
                  <a:pt x="2346908" y="2345458"/>
                </a:cubicBezTo>
                <a:cubicBezTo>
                  <a:pt x="2350995" y="2356572"/>
                  <a:pt x="2350575" y="2341836"/>
                  <a:pt x="2353344" y="2340590"/>
                </a:cubicBezTo>
                <a:cubicBezTo>
                  <a:pt x="2356146" y="2344418"/>
                  <a:pt x="2363646" y="2342675"/>
                  <a:pt x="2368254" y="2340854"/>
                </a:cubicBezTo>
                <a:cubicBezTo>
                  <a:pt x="2371735" y="2337384"/>
                  <a:pt x="2368740" y="2333402"/>
                  <a:pt x="2369935" y="2329709"/>
                </a:cubicBezTo>
                <a:cubicBezTo>
                  <a:pt x="2380256" y="2334817"/>
                  <a:pt x="2381345" y="2320494"/>
                  <a:pt x="2390487" y="2319932"/>
                </a:cubicBezTo>
                <a:cubicBezTo>
                  <a:pt x="2393193" y="2321550"/>
                  <a:pt x="2400128" y="2322165"/>
                  <a:pt x="2399119" y="2316541"/>
                </a:cubicBezTo>
                <a:cubicBezTo>
                  <a:pt x="2400090" y="2312232"/>
                  <a:pt x="2405965" y="2310501"/>
                  <a:pt x="2407799" y="2306174"/>
                </a:cubicBezTo>
                <a:cubicBezTo>
                  <a:pt x="2410132" y="2306416"/>
                  <a:pt x="2409560" y="2311062"/>
                  <a:pt x="2411966" y="2309522"/>
                </a:cubicBezTo>
                <a:cubicBezTo>
                  <a:pt x="2411056" y="2303668"/>
                  <a:pt x="2415251" y="2301668"/>
                  <a:pt x="2418116" y="2297163"/>
                </a:cubicBezTo>
                <a:cubicBezTo>
                  <a:pt x="2423397" y="2305254"/>
                  <a:pt x="2426069" y="2292154"/>
                  <a:pt x="2433698" y="2296781"/>
                </a:cubicBezTo>
                <a:cubicBezTo>
                  <a:pt x="2435705" y="2294903"/>
                  <a:pt x="2438186" y="2290435"/>
                  <a:pt x="2440405" y="2295332"/>
                </a:cubicBezTo>
                <a:cubicBezTo>
                  <a:pt x="2440056" y="2300063"/>
                  <a:pt x="2433031" y="2297922"/>
                  <a:pt x="2432927" y="2305052"/>
                </a:cubicBezTo>
                <a:cubicBezTo>
                  <a:pt x="2434135" y="2308538"/>
                  <a:pt x="2431431" y="2308940"/>
                  <a:pt x="2427972" y="2310020"/>
                </a:cubicBezTo>
                <a:cubicBezTo>
                  <a:pt x="2426175" y="2313341"/>
                  <a:pt x="2429424" y="2317679"/>
                  <a:pt x="2423093" y="2315759"/>
                </a:cubicBezTo>
                <a:cubicBezTo>
                  <a:pt x="2420816" y="2307454"/>
                  <a:pt x="2407599" y="2318812"/>
                  <a:pt x="2421276" y="2319221"/>
                </a:cubicBezTo>
                <a:cubicBezTo>
                  <a:pt x="2413878" y="2330053"/>
                  <a:pt x="2406141" y="2336140"/>
                  <a:pt x="2392687" y="2340807"/>
                </a:cubicBezTo>
                <a:cubicBezTo>
                  <a:pt x="2389963" y="2345714"/>
                  <a:pt x="2383312" y="2347160"/>
                  <a:pt x="2379395" y="2350536"/>
                </a:cubicBezTo>
                <a:cubicBezTo>
                  <a:pt x="2377457" y="2350044"/>
                  <a:pt x="2372884" y="2345619"/>
                  <a:pt x="2372479" y="2349247"/>
                </a:cubicBezTo>
                <a:cubicBezTo>
                  <a:pt x="2374333" y="2357682"/>
                  <a:pt x="2362911" y="2355353"/>
                  <a:pt x="2360924" y="2359681"/>
                </a:cubicBezTo>
                <a:cubicBezTo>
                  <a:pt x="2357313" y="2361433"/>
                  <a:pt x="2354482" y="2356472"/>
                  <a:pt x="2352241" y="2361263"/>
                </a:cubicBezTo>
                <a:cubicBezTo>
                  <a:pt x="2350493" y="2363841"/>
                  <a:pt x="2350102" y="2363957"/>
                  <a:pt x="2347209" y="2362775"/>
                </a:cubicBezTo>
                <a:cubicBezTo>
                  <a:pt x="2341955" y="2361039"/>
                  <a:pt x="2335836" y="2368679"/>
                  <a:pt x="2330512" y="2364607"/>
                </a:cubicBezTo>
                <a:cubicBezTo>
                  <a:pt x="2322621" y="2373423"/>
                  <a:pt x="2311793" y="2379264"/>
                  <a:pt x="2299740" y="2383015"/>
                </a:cubicBezTo>
                <a:cubicBezTo>
                  <a:pt x="2297030" y="2388679"/>
                  <a:pt x="2292946" y="2386690"/>
                  <a:pt x="2288598" y="2384082"/>
                </a:cubicBezTo>
                <a:cubicBezTo>
                  <a:pt x="2284333" y="2384852"/>
                  <a:pt x="2283972" y="2390750"/>
                  <a:pt x="2281803" y="2393894"/>
                </a:cubicBezTo>
                <a:cubicBezTo>
                  <a:pt x="2279708" y="2395980"/>
                  <a:pt x="2275636" y="2395225"/>
                  <a:pt x="2275142" y="2399250"/>
                </a:cubicBezTo>
                <a:cubicBezTo>
                  <a:pt x="2267833" y="2399127"/>
                  <a:pt x="2269176" y="2412698"/>
                  <a:pt x="2261121" y="2406848"/>
                </a:cubicBezTo>
                <a:cubicBezTo>
                  <a:pt x="2256249" y="2408049"/>
                  <a:pt x="2258760" y="2410563"/>
                  <a:pt x="2259639" y="2413989"/>
                </a:cubicBezTo>
                <a:cubicBezTo>
                  <a:pt x="2256519" y="2422311"/>
                  <a:pt x="2253171" y="2417002"/>
                  <a:pt x="2250857" y="2426549"/>
                </a:cubicBezTo>
                <a:cubicBezTo>
                  <a:pt x="2240326" y="2428441"/>
                  <a:pt x="2241605" y="2432013"/>
                  <a:pt x="2240431" y="2440844"/>
                </a:cubicBezTo>
                <a:cubicBezTo>
                  <a:pt x="2238291" y="2441042"/>
                  <a:pt x="2237393" y="2434307"/>
                  <a:pt x="2235745" y="2438197"/>
                </a:cubicBezTo>
                <a:cubicBezTo>
                  <a:pt x="2237584" y="2447075"/>
                  <a:pt x="2229763" y="2457026"/>
                  <a:pt x="2227823" y="2464158"/>
                </a:cubicBezTo>
                <a:cubicBezTo>
                  <a:pt x="2224536" y="2465818"/>
                  <a:pt x="2227206" y="2473777"/>
                  <a:pt x="2224784" y="2477002"/>
                </a:cubicBezTo>
                <a:cubicBezTo>
                  <a:pt x="2229967" y="2481243"/>
                  <a:pt x="2237493" y="2480861"/>
                  <a:pt x="2240751" y="2485272"/>
                </a:cubicBezTo>
                <a:cubicBezTo>
                  <a:pt x="2243127" y="2486677"/>
                  <a:pt x="2244726" y="2487704"/>
                  <a:pt x="2245334" y="2491256"/>
                </a:cubicBezTo>
                <a:cubicBezTo>
                  <a:pt x="2245007" y="2489327"/>
                  <a:pt x="2241626" y="2493292"/>
                  <a:pt x="2244480" y="2493366"/>
                </a:cubicBezTo>
                <a:cubicBezTo>
                  <a:pt x="2246556" y="2486866"/>
                  <a:pt x="2249062" y="2494890"/>
                  <a:pt x="2251124" y="2489121"/>
                </a:cubicBezTo>
                <a:cubicBezTo>
                  <a:pt x="2258314" y="2491293"/>
                  <a:pt x="2264024" y="2497974"/>
                  <a:pt x="2270473" y="2498513"/>
                </a:cubicBezTo>
                <a:cubicBezTo>
                  <a:pt x="2280665" y="2501614"/>
                  <a:pt x="2293527" y="2503127"/>
                  <a:pt x="2302591" y="2509227"/>
                </a:cubicBezTo>
                <a:cubicBezTo>
                  <a:pt x="2300322" y="2509913"/>
                  <a:pt x="2297103" y="2510404"/>
                  <a:pt x="2298743" y="2513834"/>
                </a:cubicBezTo>
                <a:cubicBezTo>
                  <a:pt x="2300247" y="2512363"/>
                  <a:pt x="2304077" y="2512222"/>
                  <a:pt x="2302591" y="2509227"/>
                </a:cubicBezTo>
                <a:cubicBezTo>
                  <a:pt x="2305853" y="2506832"/>
                  <a:pt x="2306959" y="2516782"/>
                  <a:pt x="2309082" y="2510397"/>
                </a:cubicBezTo>
                <a:cubicBezTo>
                  <a:pt x="2317645" y="2506595"/>
                  <a:pt x="2327451" y="2514670"/>
                  <a:pt x="2337046" y="2508441"/>
                </a:cubicBezTo>
                <a:cubicBezTo>
                  <a:pt x="2340452" y="2507609"/>
                  <a:pt x="2344107" y="2516189"/>
                  <a:pt x="2346685" y="2507986"/>
                </a:cubicBezTo>
                <a:cubicBezTo>
                  <a:pt x="2353593" y="2512804"/>
                  <a:pt x="2361450" y="2505679"/>
                  <a:pt x="2368166" y="2508570"/>
                </a:cubicBezTo>
                <a:cubicBezTo>
                  <a:pt x="2375873" y="2502648"/>
                  <a:pt x="2396362" y="2504178"/>
                  <a:pt x="2403882" y="2494042"/>
                </a:cubicBezTo>
                <a:cubicBezTo>
                  <a:pt x="2409114" y="2501236"/>
                  <a:pt x="2407798" y="2493828"/>
                  <a:pt x="2414428" y="2493000"/>
                </a:cubicBezTo>
                <a:cubicBezTo>
                  <a:pt x="2422525" y="2486771"/>
                  <a:pt x="2426083" y="2467757"/>
                  <a:pt x="2436846" y="2468079"/>
                </a:cubicBezTo>
                <a:cubicBezTo>
                  <a:pt x="2443740" y="2468881"/>
                  <a:pt x="2443523" y="2459838"/>
                  <a:pt x="2446327" y="2473270"/>
                </a:cubicBezTo>
                <a:cubicBezTo>
                  <a:pt x="2443508" y="2476595"/>
                  <a:pt x="2444640" y="2480131"/>
                  <a:pt x="2442971" y="2483248"/>
                </a:cubicBezTo>
                <a:cubicBezTo>
                  <a:pt x="2440280" y="2481091"/>
                  <a:pt x="2438457" y="2482860"/>
                  <a:pt x="2440063" y="2485579"/>
                </a:cubicBezTo>
                <a:cubicBezTo>
                  <a:pt x="2435225" y="2502412"/>
                  <a:pt x="2420788" y="2504971"/>
                  <a:pt x="2414572" y="2517260"/>
                </a:cubicBezTo>
                <a:cubicBezTo>
                  <a:pt x="2410437" y="2521810"/>
                  <a:pt x="2403987" y="2521461"/>
                  <a:pt x="2398207" y="2521515"/>
                </a:cubicBezTo>
                <a:cubicBezTo>
                  <a:pt x="2391500" y="2519171"/>
                  <a:pt x="2396419" y="2529272"/>
                  <a:pt x="2388718" y="2528827"/>
                </a:cubicBezTo>
                <a:cubicBezTo>
                  <a:pt x="2376994" y="2525302"/>
                  <a:pt x="2372635" y="2538020"/>
                  <a:pt x="2361059" y="2527672"/>
                </a:cubicBezTo>
                <a:cubicBezTo>
                  <a:pt x="2354796" y="2536721"/>
                  <a:pt x="2338865" y="2529313"/>
                  <a:pt x="2329795" y="2529866"/>
                </a:cubicBezTo>
                <a:cubicBezTo>
                  <a:pt x="2328587" y="2535012"/>
                  <a:pt x="2317829" y="2535851"/>
                  <a:pt x="2316300" y="2531691"/>
                </a:cubicBezTo>
                <a:cubicBezTo>
                  <a:pt x="2316435" y="2531600"/>
                  <a:pt x="2316506" y="2531686"/>
                  <a:pt x="2316673" y="2531486"/>
                </a:cubicBezTo>
                <a:cubicBezTo>
                  <a:pt x="2317586" y="2530726"/>
                  <a:pt x="2317367" y="2528011"/>
                  <a:pt x="2315991" y="2530574"/>
                </a:cubicBezTo>
                <a:cubicBezTo>
                  <a:pt x="2315970" y="2531002"/>
                  <a:pt x="2316157" y="2531329"/>
                  <a:pt x="2316283" y="2531697"/>
                </a:cubicBezTo>
                <a:cubicBezTo>
                  <a:pt x="2315647" y="2532101"/>
                  <a:pt x="2315353" y="2531646"/>
                  <a:pt x="2315368" y="2531012"/>
                </a:cubicBezTo>
                <a:cubicBezTo>
                  <a:pt x="2313184" y="2533113"/>
                  <a:pt x="2309530" y="2529240"/>
                  <a:pt x="2306309" y="2532265"/>
                </a:cubicBezTo>
                <a:cubicBezTo>
                  <a:pt x="2303510" y="2531370"/>
                  <a:pt x="2303888" y="2526952"/>
                  <a:pt x="2300734" y="2528807"/>
                </a:cubicBezTo>
                <a:cubicBezTo>
                  <a:pt x="2275691" y="2527648"/>
                  <a:pt x="2246661" y="2520479"/>
                  <a:pt x="2224800" y="2503865"/>
                </a:cubicBezTo>
                <a:cubicBezTo>
                  <a:pt x="2219440" y="2501428"/>
                  <a:pt x="2225409" y="2501186"/>
                  <a:pt x="2226154" y="2498223"/>
                </a:cubicBezTo>
                <a:cubicBezTo>
                  <a:pt x="2225653" y="2495659"/>
                  <a:pt x="2223453" y="2490620"/>
                  <a:pt x="2220345" y="2494077"/>
                </a:cubicBezTo>
                <a:cubicBezTo>
                  <a:pt x="2215515" y="2501283"/>
                  <a:pt x="2209355" y="2487899"/>
                  <a:pt x="2207697" y="2483124"/>
                </a:cubicBezTo>
                <a:cubicBezTo>
                  <a:pt x="2208196" y="2478200"/>
                  <a:pt x="2212963" y="2471648"/>
                  <a:pt x="2208616" y="2468848"/>
                </a:cubicBezTo>
                <a:cubicBezTo>
                  <a:pt x="2208587" y="2467240"/>
                  <a:pt x="2210412" y="2467396"/>
                  <a:pt x="2211412" y="2466906"/>
                </a:cubicBezTo>
                <a:cubicBezTo>
                  <a:pt x="2212310" y="2464092"/>
                  <a:pt x="2211975" y="2461614"/>
                  <a:pt x="2212808" y="2458731"/>
                </a:cubicBezTo>
                <a:cubicBezTo>
                  <a:pt x="2216510" y="2442480"/>
                  <a:pt x="2228017" y="2429816"/>
                  <a:pt x="2234129" y="2415586"/>
                </a:cubicBezTo>
                <a:cubicBezTo>
                  <a:pt x="2242157" y="2419543"/>
                  <a:pt x="2234687" y="2413880"/>
                  <a:pt x="2241844" y="2409395"/>
                </a:cubicBezTo>
                <a:cubicBezTo>
                  <a:pt x="2242884" y="2406125"/>
                  <a:pt x="2244961" y="2408983"/>
                  <a:pt x="2245117" y="2410865"/>
                </a:cubicBezTo>
                <a:cubicBezTo>
                  <a:pt x="2247563" y="2412929"/>
                  <a:pt x="2249342" y="2407213"/>
                  <a:pt x="2248623" y="2405153"/>
                </a:cubicBezTo>
                <a:cubicBezTo>
                  <a:pt x="2249010" y="2398311"/>
                  <a:pt x="2251346" y="2392853"/>
                  <a:pt x="2257202" y="2389205"/>
                </a:cubicBezTo>
                <a:cubicBezTo>
                  <a:pt x="2261988" y="2388745"/>
                  <a:pt x="2260114" y="2385635"/>
                  <a:pt x="2260891" y="2383042"/>
                </a:cubicBezTo>
                <a:cubicBezTo>
                  <a:pt x="2269732" y="2390164"/>
                  <a:pt x="2263295" y="2379100"/>
                  <a:pt x="2274430" y="2378017"/>
                </a:cubicBezTo>
                <a:cubicBezTo>
                  <a:pt x="2280165" y="2383126"/>
                  <a:pt x="2286793" y="2376105"/>
                  <a:pt x="2282242" y="2368279"/>
                </a:cubicBezTo>
                <a:cubicBezTo>
                  <a:pt x="2287322" y="2363242"/>
                  <a:pt x="2282990" y="2354149"/>
                  <a:pt x="2278592" y="2362975"/>
                </a:cubicBezTo>
                <a:cubicBezTo>
                  <a:pt x="2267064" y="2359945"/>
                  <a:pt x="2256806" y="2356870"/>
                  <a:pt x="2249081" y="2348735"/>
                </a:cubicBezTo>
                <a:cubicBezTo>
                  <a:pt x="2238681" y="2357533"/>
                  <a:pt x="2232105" y="2344390"/>
                  <a:pt x="2221375" y="2340453"/>
                </a:cubicBezTo>
                <a:cubicBezTo>
                  <a:pt x="2215436" y="2331899"/>
                  <a:pt x="2202448" y="2329922"/>
                  <a:pt x="2195742" y="2321633"/>
                </a:cubicBezTo>
                <a:cubicBezTo>
                  <a:pt x="2188302" y="2317578"/>
                  <a:pt x="2182791" y="2313848"/>
                  <a:pt x="2176223" y="2310611"/>
                </a:cubicBezTo>
                <a:cubicBezTo>
                  <a:pt x="2173294" y="2308090"/>
                  <a:pt x="2171009" y="2304420"/>
                  <a:pt x="2166975" y="2303325"/>
                </a:cubicBezTo>
                <a:cubicBezTo>
                  <a:pt x="2163439" y="2305123"/>
                  <a:pt x="2149971" y="2292816"/>
                  <a:pt x="2149821" y="2288645"/>
                </a:cubicBezTo>
                <a:cubicBezTo>
                  <a:pt x="2142581" y="2285864"/>
                  <a:pt x="2149624" y="2281862"/>
                  <a:pt x="2145791" y="2276286"/>
                </a:cubicBezTo>
                <a:cubicBezTo>
                  <a:pt x="2150055" y="2270429"/>
                  <a:pt x="2153910" y="2264256"/>
                  <a:pt x="2153857" y="2256349"/>
                </a:cubicBezTo>
                <a:cubicBezTo>
                  <a:pt x="2164640" y="2249288"/>
                  <a:pt x="2167338" y="2232367"/>
                  <a:pt x="2182719" y="2230369"/>
                </a:cubicBezTo>
                <a:cubicBezTo>
                  <a:pt x="2184670" y="2221346"/>
                  <a:pt x="2190016" y="2228306"/>
                  <a:pt x="2193149" y="2221598"/>
                </a:cubicBezTo>
                <a:cubicBezTo>
                  <a:pt x="2203935" y="2215507"/>
                  <a:pt x="2213153" y="2210627"/>
                  <a:pt x="2222978" y="2205793"/>
                </a:cubicBezTo>
                <a:cubicBezTo>
                  <a:pt x="2226356" y="2197503"/>
                  <a:pt x="2226563" y="2210646"/>
                  <a:pt x="2229620" y="2204807"/>
                </a:cubicBezTo>
                <a:cubicBezTo>
                  <a:pt x="2248566" y="2191968"/>
                  <a:pt x="2272982" y="2185638"/>
                  <a:pt x="2295401" y="2186919"/>
                </a:cubicBezTo>
                <a:cubicBezTo>
                  <a:pt x="2306479" y="2181323"/>
                  <a:pt x="2316392" y="2188135"/>
                  <a:pt x="2327515" y="2181454"/>
                </a:cubicBezTo>
                <a:close/>
                <a:moveTo>
                  <a:pt x="1203712" y="2162691"/>
                </a:moveTo>
                <a:cubicBezTo>
                  <a:pt x="1200996" y="2162506"/>
                  <a:pt x="1199160" y="2166491"/>
                  <a:pt x="1203453" y="2165461"/>
                </a:cubicBezTo>
                <a:cubicBezTo>
                  <a:pt x="1205140" y="2165386"/>
                  <a:pt x="1206089" y="2162915"/>
                  <a:pt x="1203712" y="2162691"/>
                </a:cubicBezTo>
                <a:close/>
                <a:moveTo>
                  <a:pt x="928978" y="2159029"/>
                </a:moveTo>
                <a:cubicBezTo>
                  <a:pt x="929717" y="2159645"/>
                  <a:pt x="930061" y="2160643"/>
                  <a:pt x="928578" y="2160686"/>
                </a:cubicBezTo>
                <a:cubicBezTo>
                  <a:pt x="928048" y="2160666"/>
                  <a:pt x="927112" y="2160179"/>
                  <a:pt x="927010" y="2159667"/>
                </a:cubicBezTo>
                <a:cubicBezTo>
                  <a:pt x="927106" y="2158181"/>
                  <a:pt x="928239" y="2158414"/>
                  <a:pt x="928978" y="2159029"/>
                </a:cubicBezTo>
                <a:close/>
                <a:moveTo>
                  <a:pt x="2473891" y="2151220"/>
                </a:moveTo>
                <a:cubicBezTo>
                  <a:pt x="2476175" y="2151481"/>
                  <a:pt x="2476226" y="2155882"/>
                  <a:pt x="2478378" y="2154994"/>
                </a:cubicBezTo>
                <a:cubicBezTo>
                  <a:pt x="2488259" y="2150594"/>
                  <a:pt x="2497926" y="2157981"/>
                  <a:pt x="2507300" y="2161462"/>
                </a:cubicBezTo>
                <a:cubicBezTo>
                  <a:pt x="2509073" y="2161200"/>
                  <a:pt x="2511356" y="2161841"/>
                  <a:pt x="2514169" y="2163398"/>
                </a:cubicBezTo>
                <a:cubicBezTo>
                  <a:pt x="2512363" y="2166455"/>
                  <a:pt x="2507494" y="2166798"/>
                  <a:pt x="2512599" y="2170459"/>
                </a:cubicBezTo>
                <a:cubicBezTo>
                  <a:pt x="2515155" y="2160760"/>
                  <a:pt x="2530448" y="2165066"/>
                  <a:pt x="2520375" y="2171332"/>
                </a:cubicBezTo>
                <a:cubicBezTo>
                  <a:pt x="2520177" y="2174384"/>
                  <a:pt x="2525932" y="2172206"/>
                  <a:pt x="2524393" y="2169268"/>
                </a:cubicBezTo>
                <a:cubicBezTo>
                  <a:pt x="2530859" y="2168505"/>
                  <a:pt x="2545339" y="2167683"/>
                  <a:pt x="2537932" y="2176955"/>
                </a:cubicBezTo>
                <a:cubicBezTo>
                  <a:pt x="2540813" y="2178923"/>
                  <a:pt x="2542406" y="2175949"/>
                  <a:pt x="2543440" y="2173673"/>
                </a:cubicBezTo>
                <a:cubicBezTo>
                  <a:pt x="2552256" y="2174155"/>
                  <a:pt x="2561904" y="2171467"/>
                  <a:pt x="2570632" y="2172497"/>
                </a:cubicBezTo>
                <a:cubicBezTo>
                  <a:pt x="2586752" y="2173236"/>
                  <a:pt x="2603415" y="2169589"/>
                  <a:pt x="2617463" y="2176311"/>
                </a:cubicBezTo>
                <a:cubicBezTo>
                  <a:pt x="2627716" y="2177025"/>
                  <a:pt x="2635460" y="2188278"/>
                  <a:pt x="2645005" y="2185955"/>
                </a:cubicBezTo>
                <a:cubicBezTo>
                  <a:pt x="2678749" y="2201361"/>
                  <a:pt x="2703550" y="2242064"/>
                  <a:pt x="2682031" y="2275739"/>
                </a:cubicBezTo>
                <a:cubicBezTo>
                  <a:pt x="2662691" y="2270403"/>
                  <a:pt x="2652810" y="2267942"/>
                  <a:pt x="2676302" y="2284368"/>
                </a:cubicBezTo>
                <a:cubicBezTo>
                  <a:pt x="2680238" y="2300231"/>
                  <a:pt x="2691142" y="2318524"/>
                  <a:pt x="2693622" y="2335210"/>
                </a:cubicBezTo>
                <a:cubicBezTo>
                  <a:pt x="2692446" y="2342840"/>
                  <a:pt x="2697013" y="2340579"/>
                  <a:pt x="2686755" y="2345660"/>
                </a:cubicBezTo>
                <a:cubicBezTo>
                  <a:pt x="2686660" y="2345851"/>
                  <a:pt x="2687072" y="2346221"/>
                  <a:pt x="2688037" y="2346794"/>
                </a:cubicBezTo>
                <a:cubicBezTo>
                  <a:pt x="2699460" y="2339384"/>
                  <a:pt x="2699445" y="2354845"/>
                  <a:pt x="2694357" y="2361543"/>
                </a:cubicBezTo>
                <a:cubicBezTo>
                  <a:pt x="2696853" y="2366711"/>
                  <a:pt x="2696386" y="2369222"/>
                  <a:pt x="2690905" y="2370224"/>
                </a:cubicBezTo>
                <a:cubicBezTo>
                  <a:pt x="2678651" y="2367995"/>
                  <a:pt x="2699443" y="2384060"/>
                  <a:pt x="2693352" y="2390620"/>
                </a:cubicBezTo>
                <a:cubicBezTo>
                  <a:pt x="2694635" y="2395068"/>
                  <a:pt x="2690565" y="2394028"/>
                  <a:pt x="2688157" y="2395799"/>
                </a:cubicBezTo>
                <a:cubicBezTo>
                  <a:pt x="2692728" y="2399214"/>
                  <a:pt x="2693693" y="2418785"/>
                  <a:pt x="2684232" y="2415853"/>
                </a:cubicBezTo>
                <a:cubicBezTo>
                  <a:pt x="2686479" y="2436175"/>
                  <a:pt x="2675765" y="2410013"/>
                  <a:pt x="2678888" y="2436487"/>
                </a:cubicBezTo>
                <a:cubicBezTo>
                  <a:pt x="2676845" y="2437123"/>
                  <a:pt x="2671569" y="2438979"/>
                  <a:pt x="2671949" y="2438790"/>
                </a:cubicBezTo>
                <a:cubicBezTo>
                  <a:pt x="2672302" y="2436516"/>
                  <a:pt x="2667873" y="2436627"/>
                  <a:pt x="2669902" y="2438742"/>
                </a:cubicBezTo>
                <a:cubicBezTo>
                  <a:pt x="2675360" y="2440035"/>
                  <a:pt x="2676001" y="2443002"/>
                  <a:pt x="2672721" y="2447556"/>
                </a:cubicBezTo>
                <a:cubicBezTo>
                  <a:pt x="2675584" y="2450294"/>
                  <a:pt x="2676018" y="2456621"/>
                  <a:pt x="2674149" y="2461152"/>
                </a:cubicBezTo>
                <a:cubicBezTo>
                  <a:pt x="2675633" y="2466396"/>
                  <a:pt x="2675596" y="2472300"/>
                  <a:pt x="2674440" y="2477387"/>
                </a:cubicBezTo>
                <a:cubicBezTo>
                  <a:pt x="2678103" y="2478741"/>
                  <a:pt x="2680373" y="2483142"/>
                  <a:pt x="2677556" y="2486810"/>
                </a:cubicBezTo>
                <a:cubicBezTo>
                  <a:pt x="2684768" y="2493164"/>
                  <a:pt x="2677953" y="2512284"/>
                  <a:pt x="2687914" y="2518449"/>
                </a:cubicBezTo>
                <a:cubicBezTo>
                  <a:pt x="2690423" y="2526910"/>
                  <a:pt x="2694847" y="2532976"/>
                  <a:pt x="2695635" y="2540344"/>
                </a:cubicBezTo>
                <a:cubicBezTo>
                  <a:pt x="2706278" y="2544925"/>
                  <a:pt x="2692153" y="2556337"/>
                  <a:pt x="2703797" y="2557167"/>
                </a:cubicBezTo>
                <a:cubicBezTo>
                  <a:pt x="2703948" y="2559852"/>
                  <a:pt x="2709459" y="2559885"/>
                  <a:pt x="2706746" y="2562329"/>
                </a:cubicBezTo>
                <a:cubicBezTo>
                  <a:pt x="2699784" y="2563898"/>
                  <a:pt x="2708017" y="2572022"/>
                  <a:pt x="2712009" y="2568692"/>
                </a:cubicBezTo>
                <a:cubicBezTo>
                  <a:pt x="2714628" y="2570764"/>
                  <a:pt x="2714598" y="2573519"/>
                  <a:pt x="2715546" y="2575775"/>
                </a:cubicBezTo>
                <a:cubicBezTo>
                  <a:pt x="2716910" y="2582249"/>
                  <a:pt x="2718360" y="2581505"/>
                  <a:pt x="2723281" y="2582877"/>
                </a:cubicBezTo>
                <a:cubicBezTo>
                  <a:pt x="2725963" y="2589954"/>
                  <a:pt x="2729986" y="2595625"/>
                  <a:pt x="2734759" y="2601133"/>
                </a:cubicBezTo>
                <a:cubicBezTo>
                  <a:pt x="2747289" y="2614040"/>
                  <a:pt x="2727158" y="2604156"/>
                  <a:pt x="2750256" y="2614640"/>
                </a:cubicBezTo>
                <a:cubicBezTo>
                  <a:pt x="2756117" y="2626312"/>
                  <a:pt x="2769358" y="2629790"/>
                  <a:pt x="2775634" y="2640975"/>
                </a:cubicBezTo>
                <a:cubicBezTo>
                  <a:pt x="2787379" y="2638316"/>
                  <a:pt x="2780512" y="2644974"/>
                  <a:pt x="2788402" y="2643305"/>
                </a:cubicBezTo>
                <a:cubicBezTo>
                  <a:pt x="2791781" y="2645763"/>
                  <a:pt x="2795817" y="2651372"/>
                  <a:pt x="2795889" y="2654145"/>
                </a:cubicBezTo>
                <a:cubicBezTo>
                  <a:pt x="2791825" y="2654511"/>
                  <a:pt x="2796249" y="2659376"/>
                  <a:pt x="2796061" y="2654629"/>
                </a:cubicBezTo>
                <a:cubicBezTo>
                  <a:pt x="2803758" y="2649930"/>
                  <a:pt x="2809795" y="2658542"/>
                  <a:pt x="2816642" y="2659705"/>
                </a:cubicBezTo>
                <a:cubicBezTo>
                  <a:pt x="2819404" y="2665589"/>
                  <a:pt x="2828698" y="2665747"/>
                  <a:pt x="2832928" y="2668154"/>
                </a:cubicBezTo>
                <a:cubicBezTo>
                  <a:pt x="2835507" y="2672091"/>
                  <a:pt x="2840888" y="2669831"/>
                  <a:pt x="2844799" y="2671430"/>
                </a:cubicBezTo>
                <a:cubicBezTo>
                  <a:pt x="2852339" y="2677561"/>
                  <a:pt x="2867665" y="2681568"/>
                  <a:pt x="2878087" y="2680500"/>
                </a:cubicBezTo>
                <a:cubicBezTo>
                  <a:pt x="2882190" y="2674763"/>
                  <a:pt x="2880949" y="2667401"/>
                  <a:pt x="2887989" y="2663630"/>
                </a:cubicBezTo>
                <a:cubicBezTo>
                  <a:pt x="2889341" y="2652080"/>
                  <a:pt x="2896646" y="2643077"/>
                  <a:pt x="2901135" y="2630784"/>
                </a:cubicBezTo>
                <a:cubicBezTo>
                  <a:pt x="2899530" y="2628255"/>
                  <a:pt x="2901750" y="2626825"/>
                  <a:pt x="2901678" y="2624529"/>
                </a:cubicBezTo>
                <a:cubicBezTo>
                  <a:pt x="2900791" y="2622478"/>
                  <a:pt x="2901763" y="2620570"/>
                  <a:pt x="2904312" y="2620210"/>
                </a:cubicBezTo>
                <a:cubicBezTo>
                  <a:pt x="2906287" y="2613885"/>
                  <a:pt x="2902990" y="2607603"/>
                  <a:pt x="2907313" y="2601607"/>
                </a:cubicBezTo>
                <a:cubicBezTo>
                  <a:pt x="2897065" y="2601577"/>
                  <a:pt x="2907169" y="2596061"/>
                  <a:pt x="2903685" y="2588728"/>
                </a:cubicBezTo>
                <a:cubicBezTo>
                  <a:pt x="2909004" y="2585350"/>
                  <a:pt x="2907118" y="2584608"/>
                  <a:pt x="2901620" y="2584895"/>
                </a:cubicBezTo>
                <a:cubicBezTo>
                  <a:pt x="2903350" y="2575692"/>
                  <a:pt x="2900315" y="2566715"/>
                  <a:pt x="2903275" y="2557560"/>
                </a:cubicBezTo>
                <a:cubicBezTo>
                  <a:pt x="2892697" y="2555832"/>
                  <a:pt x="2902876" y="2554822"/>
                  <a:pt x="2895946" y="2551290"/>
                </a:cubicBezTo>
                <a:cubicBezTo>
                  <a:pt x="2900111" y="2545471"/>
                  <a:pt x="2892265" y="2545140"/>
                  <a:pt x="2891983" y="2539916"/>
                </a:cubicBezTo>
                <a:cubicBezTo>
                  <a:pt x="2894631" y="2534334"/>
                  <a:pt x="2891221" y="2532422"/>
                  <a:pt x="2886099" y="2530349"/>
                </a:cubicBezTo>
                <a:cubicBezTo>
                  <a:pt x="2877573" y="2504446"/>
                  <a:pt x="2858500" y="2488942"/>
                  <a:pt x="2841201" y="2469001"/>
                </a:cubicBezTo>
                <a:cubicBezTo>
                  <a:pt x="2834590" y="2462008"/>
                  <a:pt x="2829207" y="2455578"/>
                  <a:pt x="2823335" y="2448731"/>
                </a:cubicBezTo>
                <a:cubicBezTo>
                  <a:pt x="2818393" y="2444090"/>
                  <a:pt x="2809123" y="2447352"/>
                  <a:pt x="2810068" y="2438994"/>
                </a:cubicBezTo>
                <a:cubicBezTo>
                  <a:pt x="2820139" y="2422743"/>
                  <a:pt x="2836596" y="2433259"/>
                  <a:pt x="2815995" y="2414508"/>
                </a:cubicBezTo>
                <a:cubicBezTo>
                  <a:pt x="2812530" y="2412695"/>
                  <a:pt x="2813673" y="2411271"/>
                  <a:pt x="2815014" y="2408378"/>
                </a:cubicBezTo>
                <a:cubicBezTo>
                  <a:pt x="2813548" y="2406061"/>
                  <a:pt x="2811074" y="2409345"/>
                  <a:pt x="2809252" y="2406557"/>
                </a:cubicBezTo>
                <a:lnTo>
                  <a:pt x="2808722" y="2404976"/>
                </a:lnTo>
                <a:cubicBezTo>
                  <a:pt x="2803437" y="2401289"/>
                  <a:pt x="2800199" y="2396261"/>
                  <a:pt x="2799771" y="2406453"/>
                </a:cubicBezTo>
                <a:cubicBezTo>
                  <a:pt x="2793676" y="2409547"/>
                  <a:pt x="2788751" y="2408978"/>
                  <a:pt x="2785726" y="2403579"/>
                </a:cubicBezTo>
                <a:cubicBezTo>
                  <a:pt x="2783572" y="2408489"/>
                  <a:pt x="2776192" y="2407708"/>
                  <a:pt x="2780100" y="2401476"/>
                </a:cubicBezTo>
                <a:cubicBezTo>
                  <a:pt x="2782721" y="2400193"/>
                  <a:pt x="2767768" y="2374675"/>
                  <a:pt x="2769600" y="2369283"/>
                </a:cubicBezTo>
                <a:cubicBezTo>
                  <a:pt x="2763686" y="2369142"/>
                  <a:pt x="2765015" y="2368045"/>
                  <a:pt x="2760633" y="2364726"/>
                </a:cubicBezTo>
                <a:cubicBezTo>
                  <a:pt x="2754790" y="2358954"/>
                  <a:pt x="2752768" y="2355085"/>
                  <a:pt x="2749264" y="2348998"/>
                </a:cubicBezTo>
                <a:cubicBezTo>
                  <a:pt x="2746372" y="2347148"/>
                  <a:pt x="2743715" y="2351553"/>
                  <a:pt x="2741271" y="2348726"/>
                </a:cubicBezTo>
                <a:cubicBezTo>
                  <a:pt x="2738834" y="2345915"/>
                  <a:pt x="2733394" y="2340785"/>
                  <a:pt x="2730155" y="2340693"/>
                </a:cubicBezTo>
                <a:cubicBezTo>
                  <a:pt x="2727327" y="2342076"/>
                  <a:pt x="2727671" y="2338052"/>
                  <a:pt x="2725861" y="2337358"/>
                </a:cubicBezTo>
                <a:cubicBezTo>
                  <a:pt x="2722323" y="2337421"/>
                  <a:pt x="2719110" y="2336823"/>
                  <a:pt x="2715560" y="2336091"/>
                </a:cubicBezTo>
                <a:cubicBezTo>
                  <a:pt x="2718496" y="2332054"/>
                  <a:pt x="2713881" y="2331647"/>
                  <a:pt x="2711009" y="2329942"/>
                </a:cubicBezTo>
                <a:cubicBezTo>
                  <a:pt x="2709046" y="2327326"/>
                  <a:pt x="2708051" y="2317562"/>
                  <a:pt x="2704648" y="2324833"/>
                </a:cubicBezTo>
                <a:cubicBezTo>
                  <a:pt x="2699950" y="2322153"/>
                  <a:pt x="2704288" y="2315332"/>
                  <a:pt x="2701612" y="2311054"/>
                </a:cubicBezTo>
                <a:cubicBezTo>
                  <a:pt x="2703458" y="2309200"/>
                  <a:pt x="2710562" y="2312643"/>
                  <a:pt x="2709751" y="2305075"/>
                </a:cubicBezTo>
                <a:cubicBezTo>
                  <a:pt x="2698648" y="2308013"/>
                  <a:pt x="2705022" y="2302122"/>
                  <a:pt x="2698307" y="2302735"/>
                </a:cubicBezTo>
                <a:cubicBezTo>
                  <a:pt x="2691374" y="2300157"/>
                  <a:pt x="2696577" y="2280075"/>
                  <a:pt x="2706512" y="2292652"/>
                </a:cubicBezTo>
                <a:cubicBezTo>
                  <a:pt x="2722419" y="2283109"/>
                  <a:pt x="2804038" y="2295477"/>
                  <a:pt x="2748600" y="2255958"/>
                </a:cubicBezTo>
                <a:cubicBezTo>
                  <a:pt x="2738540" y="2256407"/>
                  <a:pt x="2728596" y="2251341"/>
                  <a:pt x="2718190" y="2254747"/>
                </a:cubicBezTo>
                <a:cubicBezTo>
                  <a:pt x="2708964" y="2239983"/>
                  <a:pt x="2728806" y="2236756"/>
                  <a:pt x="2739562" y="2235098"/>
                </a:cubicBezTo>
                <a:cubicBezTo>
                  <a:pt x="2750942" y="2239864"/>
                  <a:pt x="2766694" y="2230362"/>
                  <a:pt x="2773851" y="2246078"/>
                </a:cubicBezTo>
                <a:cubicBezTo>
                  <a:pt x="2789330" y="2250520"/>
                  <a:pt x="2780090" y="2257315"/>
                  <a:pt x="2785907" y="2256922"/>
                </a:cubicBezTo>
                <a:cubicBezTo>
                  <a:pt x="2793562" y="2258738"/>
                  <a:pt x="2787989" y="2275004"/>
                  <a:pt x="2791399" y="2280327"/>
                </a:cubicBezTo>
                <a:cubicBezTo>
                  <a:pt x="2793340" y="2285239"/>
                  <a:pt x="2786785" y="2285009"/>
                  <a:pt x="2788445" y="2289402"/>
                </a:cubicBezTo>
                <a:cubicBezTo>
                  <a:pt x="2789050" y="2292518"/>
                  <a:pt x="2783428" y="2291480"/>
                  <a:pt x="2785008" y="2294857"/>
                </a:cubicBezTo>
                <a:cubicBezTo>
                  <a:pt x="2786255" y="2300940"/>
                  <a:pt x="2779678" y="2293457"/>
                  <a:pt x="2778158" y="2298917"/>
                </a:cubicBezTo>
                <a:cubicBezTo>
                  <a:pt x="2770951" y="2302698"/>
                  <a:pt x="2761006" y="2305884"/>
                  <a:pt x="2750861" y="2309377"/>
                </a:cubicBezTo>
                <a:cubicBezTo>
                  <a:pt x="2747474" y="2307761"/>
                  <a:pt x="2724374" y="2307396"/>
                  <a:pt x="2729066" y="2312747"/>
                </a:cubicBezTo>
                <a:cubicBezTo>
                  <a:pt x="2729811" y="2316359"/>
                  <a:pt x="2735331" y="2319152"/>
                  <a:pt x="2736329" y="2314337"/>
                </a:cubicBezTo>
                <a:cubicBezTo>
                  <a:pt x="2738500" y="2316090"/>
                  <a:pt x="2740127" y="2318192"/>
                  <a:pt x="2742251" y="2320020"/>
                </a:cubicBezTo>
                <a:cubicBezTo>
                  <a:pt x="2749414" y="2327977"/>
                  <a:pt x="2759655" y="2333077"/>
                  <a:pt x="2767784" y="2339833"/>
                </a:cubicBezTo>
                <a:cubicBezTo>
                  <a:pt x="2768194" y="2343654"/>
                  <a:pt x="2770876" y="2342957"/>
                  <a:pt x="2773306" y="2342873"/>
                </a:cubicBezTo>
                <a:cubicBezTo>
                  <a:pt x="2778703" y="2345258"/>
                  <a:pt x="2781543" y="2350958"/>
                  <a:pt x="2784050" y="2355913"/>
                </a:cubicBezTo>
                <a:cubicBezTo>
                  <a:pt x="2781956" y="2359008"/>
                  <a:pt x="2783909" y="2359971"/>
                  <a:pt x="2786087" y="2362027"/>
                </a:cubicBezTo>
                <a:cubicBezTo>
                  <a:pt x="2796649" y="2372737"/>
                  <a:pt x="2796050" y="2384464"/>
                  <a:pt x="2801431" y="2398709"/>
                </a:cubicBezTo>
                <a:cubicBezTo>
                  <a:pt x="2804412" y="2384516"/>
                  <a:pt x="2820933" y="2390928"/>
                  <a:pt x="2817929" y="2400404"/>
                </a:cubicBezTo>
                <a:cubicBezTo>
                  <a:pt x="2820759" y="2399839"/>
                  <a:pt x="2818443" y="2397001"/>
                  <a:pt x="2820710" y="2396791"/>
                </a:cubicBezTo>
                <a:cubicBezTo>
                  <a:pt x="2829856" y="2401180"/>
                  <a:pt x="2840774" y="2406168"/>
                  <a:pt x="2843891" y="2415208"/>
                </a:cubicBezTo>
                <a:cubicBezTo>
                  <a:pt x="2841249" y="2419510"/>
                  <a:pt x="2845578" y="2417609"/>
                  <a:pt x="2848256" y="2418533"/>
                </a:cubicBezTo>
                <a:cubicBezTo>
                  <a:pt x="2850299" y="2423367"/>
                  <a:pt x="2855312" y="2425502"/>
                  <a:pt x="2859409" y="2428724"/>
                </a:cubicBezTo>
                <a:cubicBezTo>
                  <a:pt x="2856768" y="2432017"/>
                  <a:pt x="2850693" y="2431997"/>
                  <a:pt x="2846777" y="2433982"/>
                </a:cubicBezTo>
                <a:cubicBezTo>
                  <a:pt x="2844888" y="2438653"/>
                  <a:pt x="2849083" y="2439531"/>
                  <a:pt x="2850131" y="2435706"/>
                </a:cubicBezTo>
                <a:cubicBezTo>
                  <a:pt x="2856719" y="2434151"/>
                  <a:pt x="2864107" y="2427707"/>
                  <a:pt x="2865620" y="2437533"/>
                </a:cubicBezTo>
                <a:cubicBezTo>
                  <a:pt x="2874941" y="2441073"/>
                  <a:pt x="2882160" y="2445864"/>
                  <a:pt x="2885862" y="2455568"/>
                </a:cubicBezTo>
                <a:cubicBezTo>
                  <a:pt x="2891756" y="2452496"/>
                  <a:pt x="2901572" y="2458338"/>
                  <a:pt x="2898812" y="2464021"/>
                </a:cubicBezTo>
                <a:cubicBezTo>
                  <a:pt x="2902098" y="2465333"/>
                  <a:pt x="2908955" y="2460185"/>
                  <a:pt x="2905161" y="2466944"/>
                </a:cubicBezTo>
                <a:cubicBezTo>
                  <a:pt x="2910645" y="2468494"/>
                  <a:pt x="2916142" y="2461919"/>
                  <a:pt x="2917066" y="2470930"/>
                </a:cubicBezTo>
                <a:cubicBezTo>
                  <a:pt x="2933961" y="2468448"/>
                  <a:pt x="2953814" y="2481224"/>
                  <a:pt x="2973544" y="2480977"/>
                </a:cubicBezTo>
                <a:cubicBezTo>
                  <a:pt x="2993872" y="2485599"/>
                  <a:pt x="3015164" y="2483934"/>
                  <a:pt x="3035623" y="2489514"/>
                </a:cubicBezTo>
                <a:cubicBezTo>
                  <a:pt x="3041129" y="2488959"/>
                  <a:pt x="3065237" y="2480025"/>
                  <a:pt x="3065127" y="2486224"/>
                </a:cubicBezTo>
                <a:cubicBezTo>
                  <a:pt x="3078003" y="2484796"/>
                  <a:pt x="3096538" y="2470728"/>
                  <a:pt x="3107059" y="2462283"/>
                </a:cubicBezTo>
                <a:cubicBezTo>
                  <a:pt x="3102921" y="2458430"/>
                  <a:pt x="3106106" y="2452675"/>
                  <a:pt x="3102724" y="2453229"/>
                </a:cubicBezTo>
                <a:cubicBezTo>
                  <a:pt x="3097955" y="2453970"/>
                  <a:pt x="3096325" y="2446438"/>
                  <a:pt x="3091570" y="2444620"/>
                </a:cubicBezTo>
                <a:cubicBezTo>
                  <a:pt x="3084048" y="2432347"/>
                  <a:pt x="3070538" y="2425067"/>
                  <a:pt x="3059807" y="2414843"/>
                </a:cubicBezTo>
                <a:cubicBezTo>
                  <a:pt x="3046354" y="2398833"/>
                  <a:pt x="3034583" y="2381511"/>
                  <a:pt x="3018149" y="2368032"/>
                </a:cubicBezTo>
                <a:cubicBezTo>
                  <a:pt x="3005639" y="2364913"/>
                  <a:pt x="3000365" y="2346815"/>
                  <a:pt x="2988787" y="2339003"/>
                </a:cubicBezTo>
                <a:cubicBezTo>
                  <a:pt x="2958721" y="2320046"/>
                  <a:pt x="2929773" y="2308958"/>
                  <a:pt x="2897979" y="2297526"/>
                </a:cubicBezTo>
                <a:cubicBezTo>
                  <a:pt x="2893205" y="2297773"/>
                  <a:pt x="2858948" y="2302369"/>
                  <a:pt x="2865045" y="2293958"/>
                </a:cubicBezTo>
                <a:cubicBezTo>
                  <a:pt x="2858186" y="2291998"/>
                  <a:pt x="2850123" y="2300520"/>
                  <a:pt x="2843427" y="2297581"/>
                </a:cubicBezTo>
                <a:cubicBezTo>
                  <a:pt x="2842097" y="2298583"/>
                  <a:pt x="2843473" y="2299907"/>
                  <a:pt x="2843576" y="2301029"/>
                </a:cubicBezTo>
                <a:cubicBezTo>
                  <a:pt x="2860578" y="2307119"/>
                  <a:pt x="2883157" y="2314949"/>
                  <a:pt x="2900390" y="2325940"/>
                </a:cubicBezTo>
                <a:cubicBezTo>
                  <a:pt x="2906828" y="2333935"/>
                  <a:pt x="2922908" y="2336348"/>
                  <a:pt x="2914532" y="2350558"/>
                </a:cubicBezTo>
                <a:cubicBezTo>
                  <a:pt x="2918905" y="2352413"/>
                  <a:pt x="2919784" y="2345186"/>
                  <a:pt x="2924658" y="2345528"/>
                </a:cubicBezTo>
                <a:cubicBezTo>
                  <a:pt x="2928964" y="2350669"/>
                  <a:pt x="2934463" y="2352784"/>
                  <a:pt x="2936247" y="2359987"/>
                </a:cubicBezTo>
                <a:cubicBezTo>
                  <a:pt x="2943162" y="2359448"/>
                  <a:pt x="2942694" y="2369638"/>
                  <a:pt x="2948070" y="2367361"/>
                </a:cubicBezTo>
                <a:cubicBezTo>
                  <a:pt x="2951503" y="2368806"/>
                  <a:pt x="2954561" y="2380099"/>
                  <a:pt x="2948020" y="2375537"/>
                </a:cubicBezTo>
                <a:cubicBezTo>
                  <a:pt x="2948093" y="2379129"/>
                  <a:pt x="2941964" y="2379016"/>
                  <a:pt x="2943797" y="2382313"/>
                </a:cubicBezTo>
                <a:cubicBezTo>
                  <a:pt x="2939454" y="2381971"/>
                  <a:pt x="2931718" y="2382111"/>
                  <a:pt x="2936006" y="2375500"/>
                </a:cubicBezTo>
                <a:cubicBezTo>
                  <a:pt x="2930654" y="2374908"/>
                  <a:pt x="2923988" y="2377275"/>
                  <a:pt x="2923009" y="2368992"/>
                </a:cubicBezTo>
                <a:cubicBezTo>
                  <a:pt x="2917360" y="2369089"/>
                  <a:pt x="2915884" y="2364679"/>
                  <a:pt x="2910402" y="2362652"/>
                </a:cubicBezTo>
                <a:cubicBezTo>
                  <a:pt x="2909701" y="2358432"/>
                  <a:pt x="2906668" y="2360449"/>
                  <a:pt x="2903745" y="2359336"/>
                </a:cubicBezTo>
                <a:cubicBezTo>
                  <a:pt x="2903122" y="2353294"/>
                  <a:pt x="2900100" y="2355002"/>
                  <a:pt x="2896137" y="2352984"/>
                </a:cubicBezTo>
                <a:cubicBezTo>
                  <a:pt x="2896207" y="2342895"/>
                  <a:pt x="2874275" y="2349901"/>
                  <a:pt x="2880085" y="2337544"/>
                </a:cubicBezTo>
                <a:cubicBezTo>
                  <a:pt x="2872042" y="2338873"/>
                  <a:pt x="2865798" y="2337415"/>
                  <a:pt x="2858110" y="2332734"/>
                </a:cubicBezTo>
                <a:cubicBezTo>
                  <a:pt x="2852737" y="2335447"/>
                  <a:pt x="2854977" y="2327969"/>
                  <a:pt x="2850211" y="2329966"/>
                </a:cubicBezTo>
                <a:cubicBezTo>
                  <a:pt x="2837680" y="2324588"/>
                  <a:pt x="2824845" y="2318872"/>
                  <a:pt x="2814500" y="2311353"/>
                </a:cubicBezTo>
                <a:cubicBezTo>
                  <a:pt x="2811796" y="2307676"/>
                  <a:pt x="2801873" y="2310053"/>
                  <a:pt x="2808180" y="2306246"/>
                </a:cubicBezTo>
                <a:cubicBezTo>
                  <a:pt x="2814047" y="2299698"/>
                  <a:pt x="2800366" y="2302015"/>
                  <a:pt x="2797730" y="2300332"/>
                </a:cubicBezTo>
                <a:cubicBezTo>
                  <a:pt x="2795249" y="2295347"/>
                  <a:pt x="2796548" y="2293215"/>
                  <a:pt x="2801490" y="2292291"/>
                </a:cubicBezTo>
                <a:cubicBezTo>
                  <a:pt x="2803680" y="2287805"/>
                  <a:pt x="2805333" y="2283016"/>
                  <a:pt x="2810921" y="2286412"/>
                </a:cubicBezTo>
                <a:cubicBezTo>
                  <a:pt x="2815930" y="2286471"/>
                  <a:pt x="2816128" y="2279151"/>
                  <a:pt x="2821068" y="2281774"/>
                </a:cubicBezTo>
                <a:cubicBezTo>
                  <a:pt x="2829709" y="2282915"/>
                  <a:pt x="2834737" y="2276736"/>
                  <a:pt x="2843731" y="2280405"/>
                </a:cubicBezTo>
                <a:cubicBezTo>
                  <a:pt x="2875587" y="2260521"/>
                  <a:pt x="2940641" y="2284502"/>
                  <a:pt x="2969844" y="2300026"/>
                </a:cubicBezTo>
                <a:cubicBezTo>
                  <a:pt x="2971963" y="2303857"/>
                  <a:pt x="2977176" y="2300978"/>
                  <a:pt x="2980454" y="2304620"/>
                </a:cubicBezTo>
                <a:cubicBezTo>
                  <a:pt x="2983170" y="2304346"/>
                  <a:pt x="2985009" y="2305259"/>
                  <a:pt x="2985977" y="2307373"/>
                </a:cubicBezTo>
                <a:cubicBezTo>
                  <a:pt x="2989800" y="2311293"/>
                  <a:pt x="2994775" y="2312416"/>
                  <a:pt x="2997351" y="2317306"/>
                </a:cubicBezTo>
                <a:cubicBezTo>
                  <a:pt x="3005036" y="2319053"/>
                  <a:pt x="3007618" y="2325732"/>
                  <a:pt x="3012949" y="2330925"/>
                </a:cubicBezTo>
                <a:cubicBezTo>
                  <a:pt x="3024795" y="2335239"/>
                  <a:pt x="3030929" y="2345488"/>
                  <a:pt x="3040016" y="2352608"/>
                </a:cubicBezTo>
                <a:cubicBezTo>
                  <a:pt x="3050104" y="2340524"/>
                  <a:pt x="3066656" y="2336406"/>
                  <a:pt x="3081531" y="2329918"/>
                </a:cubicBezTo>
                <a:cubicBezTo>
                  <a:pt x="3082864" y="2322779"/>
                  <a:pt x="3071110" y="2319419"/>
                  <a:pt x="3073645" y="2313120"/>
                </a:cubicBezTo>
                <a:cubicBezTo>
                  <a:pt x="3069792" y="2310468"/>
                  <a:pt x="3066235" y="2309815"/>
                  <a:pt x="3065590" y="2304391"/>
                </a:cubicBezTo>
                <a:cubicBezTo>
                  <a:pt x="3060617" y="2305385"/>
                  <a:pt x="3059657" y="2302905"/>
                  <a:pt x="3058100" y="2298965"/>
                </a:cubicBezTo>
                <a:cubicBezTo>
                  <a:pt x="3056571" y="2297206"/>
                  <a:pt x="3053782" y="2300367"/>
                  <a:pt x="3052658" y="2297762"/>
                </a:cubicBezTo>
                <a:cubicBezTo>
                  <a:pt x="3051716" y="2294799"/>
                  <a:pt x="3047804" y="2294591"/>
                  <a:pt x="3047649" y="2291127"/>
                </a:cubicBezTo>
                <a:cubicBezTo>
                  <a:pt x="3046979" y="2286170"/>
                  <a:pt x="3051077" y="2283922"/>
                  <a:pt x="3039477" y="2287571"/>
                </a:cubicBezTo>
                <a:cubicBezTo>
                  <a:pt x="3035756" y="2284487"/>
                  <a:pt x="3033703" y="2279961"/>
                  <a:pt x="3028668" y="2278158"/>
                </a:cubicBezTo>
                <a:cubicBezTo>
                  <a:pt x="3024778" y="2278914"/>
                  <a:pt x="3024739" y="2278911"/>
                  <a:pt x="3023411" y="2275167"/>
                </a:cubicBezTo>
                <a:cubicBezTo>
                  <a:pt x="3018578" y="2268786"/>
                  <a:pt x="3008508" y="2267142"/>
                  <a:pt x="3001710" y="2262700"/>
                </a:cubicBezTo>
                <a:cubicBezTo>
                  <a:pt x="2998597" y="2264751"/>
                  <a:pt x="2995726" y="2262187"/>
                  <a:pt x="2992254" y="2260453"/>
                </a:cubicBezTo>
                <a:cubicBezTo>
                  <a:pt x="2983242" y="2268301"/>
                  <a:pt x="2984393" y="2259556"/>
                  <a:pt x="2983735" y="2252518"/>
                </a:cubicBezTo>
                <a:cubicBezTo>
                  <a:pt x="2993079" y="2248293"/>
                  <a:pt x="3008926" y="2246034"/>
                  <a:pt x="3015309" y="2251154"/>
                </a:cubicBezTo>
                <a:cubicBezTo>
                  <a:pt x="3011385" y="2258402"/>
                  <a:pt x="3018960" y="2253390"/>
                  <a:pt x="3022276" y="2252860"/>
                </a:cubicBezTo>
                <a:cubicBezTo>
                  <a:pt x="3025471" y="2253942"/>
                  <a:pt x="3027999" y="2255688"/>
                  <a:pt x="3029613" y="2258671"/>
                </a:cubicBezTo>
                <a:cubicBezTo>
                  <a:pt x="3034776" y="2255087"/>
                  <a:pt x="3038575" y="2259666"/>
                  <a:pt x="3043995" y="2259564"/>
                </a:cubicBezTo>
                <a:cubicBezTo>
                  <a:pt x="3051067" y="2270510"/>
                  <a:pt x="3067862" y="2273003"/>
                  <a:pt x="3073002" y="2286351"/>
                </a:cubicBezTo>
                <a:cubicBezTo>
                  <a:pt x="3076122" y="2285900"/>
                  <a:pt x="3083750" y="2286831"/>
                  <a:pt x="3080398" y="2291205"/>
                </a:cubicBezTo>
                <a:cubicBezTo>
                  <a:pt x="3079951" y="2293478"/>
                  <a:pt x="3081493" y="2294888"/>
                  <a:pt x="3083994" y="2294453"/>
                </a:cubicBezTo>
                <a:cubicBezTo>
                  <a:pt x="3090330" y="2295665"/>
                  <a:pt x="3092300" y="2303482"/>
                  <a:pt x="3091581" y="2309483"/>
                </a:cubicBezTo>
                <a:cubicBezTo>
                  <a:pt x="3102470" y="2309603"/>
                  <a:pt x="3090990" y="2314081"/>
                  <a:pt x="3099444" y="2317487"/>
                </a:cubicBezTo>
                <a:cubicBezTo>
                  <a:pt x="3095299" y="2324365"/>
                  <a:pt x="3108894" y="2318232"/>
                  <a:pt x="3102981" y="2327447"/>
                </a:cubicBezTo>
                <a:lnTo>
                  <a:pt x="3102987" y="2327464"/>
                </a:lnTo>
                <a:cubicBezTo>
                  <a:pt x="3105383" y="2332521"/>
                  <a:pt x="3094635" y="2342885"/>
                  <a:pt x="3092468" y="2338214"/>
                </a:cubicBezTo>
                <a:cubicBezTo>
                  <a:pt x="3090421" y="2337593"/>
                  <a:pt x="3090993" y="2340816"/>
                  <a:pt x="3093236" y="2340063"/>
                </a:cubicBezTo>
                <a:cubicBezTo>
                  <a:pt x="3086278" y="2350473"/>
                  <a:pt x="3058834" y="2359696"/>
                  <a:pt x="3044163" y="2356726"/>
                </a:cubicBezTo>
                <a:cubicBezTo>
                  <a:pt x="3044395" y="2362351"/>
                  <a:pt x="3052775" y="2369884"/>
                  <a:pt x="3057779" y="2373434"/>
                </a:cubicBezTo>
                <a:cubicBezTo>
                  <a:pt x="3078083" y="2403717"/>
                  <a:pt x="3164762" y="2459840"/>
                  <a:pt x="3093343" y="2486150"/>
                </a:cubicBezTo>
                <a:cubicBezTo>
                  <a:pt x="3082415" y="2497213"/>
                  <a:pt x="3032023" y="2511157"/>
                  <a:pt x="3022052" y="2502328"/>
                </a:cubicBezTo>
                <a:cubicBezTo>
                  <a:pt x="3020485" y="2498410"/>
                  <a:pt x="3016803" y="2500704"/>
                  <a:pt x="3016056" y="2503896"/>
                </a:cubicBezTo>
                <a:cubicBezTo>
                  <a:pt x="3009602" y="2507760"/>
                  <a:pt x="3003006" y="2500324"/>
                  <a:pt x="2996421" y="2502563"/>
                </a:cubicBezTo>
                <a:cubicBezTo>
                  <a:pt x="2989112" y="2500038"/>
                  <a:pt x="2980679" y="2499902"/>
                  <a:pt x="2972794" y="2502445"/>
                </a:cubicBezTo>
                <a:cubicBezTo>
                  <a:pt x="2963265" y="2497710"/>
                  <a:pt x="2953487" y="2499686"/>
                  <a:pt x="2943653" y="2496386"/>
                </a:cubicBezTo>
                <a:cubicBezTo>
                  <a:pt x="2929990" y="2485891"/>
                  <a:pt x="2909523" y="2495787"/>
                  <a:pt x="2899227" y="2481579"/>
                </a:cubicBezTo>
                <a:cubicBezTo>
                  <a:pt x="2898980" y="2478552"/>
                  <a:pt x="2895584" y="2480370"/>
                  <a:pt x="2893140" y="2479315"/>
                </a:cubicBezTo>
                <a:cubicBezTo>
                  <a:pt x="2892735" y="2475988"/>
                  <a:pt x="2890027" y="2475418"/>
                  <a:pt x="2889189" y="2478913"/>
                </a:cubicBezTo>
                <a:cubicBezTo>
                  <a:pt x="2883922" y="2479641"/>
                  <a:pt x="2891453" y="2469386"/>
                  <a:pt x="2884208" y="2472782"/>
                </a:cubicBezTo>
                <a:cubicBezTo>
                  <a:pt x="2877493" y="2468594"/>
                  <a:pt x="2883036" y="2476675"/>
                  <a:pt x="2878479" y="2477427"/>
                </a:cubicBezTo>
                <a:cubicBezTo>
                  <a:pt x="2876469" y="2478145"/>
                  <a:pt x="2873729" y="2478885"/>
                  <a:pt x="2874837" y="2481306"/>
                </a:cubicBezTo>
                <a:cubicBezTo>
                  <a:pt x="2878714" y="2487568"/>
                  <a:pt x="2875841" y="2475116"/>
                  <a:pt x="2882608" y="2484086"/>
                </a:cubicBezTo>
                <a:cubicBezTo>
                  <a:pt x="2893941" y="2481153"/>
                  <a:pt x="2923038" y="2537194"/>
                  <a:pt x="2913750" y="2548086"/>
                </a:cubicBezTo>
                <a:cubicBezTo>
                  <a:pt x="2915265" y="2550099"/>
                  <a:pt x="2917820" y="2546536"/>
                  <a:pt x="2919087" y="2549313"/>
                </a:cubicBezTo>
                <a:cubicBezTo>
                  <a:pt x="2918191" y="2551172"/>
                  <a:pt x="2918748" y="2552629"/>
                  <a:pt x="2920734" y="2553674"/>
                </a:cubicBezTo>
                <a:cubicBezTo>
                  <a:pt x="2919501" y="2557077"/>
                  <a:pt x="2921451" y="2561053"/>
                  <a:pt x="2923476" y="2563110"/>
                </a:cubicBezTo>
                <a:cubicBezTo>
                  <a:pt x="2928003" y="2566124"/>
                  <a:pt x="2922332" y="2571394"/>
                  <a:pt x="2925729" y="2574283"/>
                </a:cubicBezTo>
                <a:cubicBezTo>
                  <a:pt x="2931249" y="2575971"/>
                  <a:pt x="2927672" y="2580929"/>
                  <a:pt x="2925943" y="2584661"/>
                </a:cubicBezTo>
                <a:cubicBezTo>
                  <a:pt x="2929173" y="2591732"/>
                  <a:pt x="2928343" y="2600140"/>
                  <a:pt x="2922321" y="2604329"/>
                </a:cubicBezTo>
                <a:cubicBezTo>
                  <a:pt x="2924430" y="2606165"/>
                  <a:pt x="2926297" y="2607579"/>
                  <a:pt x="2926760" y="2611247"/>
                </a:cubicBezTo>
                <a:cubicBezTo>
                  <a:pt x="2923458" y="2620593"/>
                  <a:pt x="2923976" y="2630832"/>
                  <a:pt x="2918758" y="2640078"/>
                </a:cubicBezTo>
                <a:cubicBezTo>
                  <a:pt x="2918024" y="2645322"/>
                  <a:pt x="2911349" y="2646035"/>
                  <a:pt x="2913174" y="2651183"/>
                </a:cubicBezTo>
                <a:cubicBezTo>
                  <a:pt x="2904546" y="2663891"/>
                  <a:pt x="2902269" y="2677559"/>
                  <a:pt x="2897376" y="2693003"/>
                </a:cubicBezTo>
                <a:cubicBezTo>
                  <a:pt x="2892196" y="2712086"/>
                  <a:pt x="2872855" y="2705930"/>
                  <a:pt x="2857658" y="2699948"/>
                </a:cubicBezTo>
                <a:cubicBezTo>
                  <a:pt x="2854506" y="2693265"/>
                  <a:pt x="2841424" y="2701273"/>
                  <a:pt x="2838614" y="2692912"/>
                </a:cubicBezTo>
                <a:cubicBezTo>
                  <a:pt x="2829160" y="2687500"/>
                  <a:pt x="2822186" y="2686786"/>
                  <a:pt x="2814187" y="2680551"/>
                </a:cubicBezTo>
                <a:cubicBezTo>
                  <a:pt x="2811900" y="2680712"/>
                  <a:pt x="2808387" y="2683719"/>
                  <a:pt x="2807244" y="2679673"/>
                </a:cubicBezTo>
                <a:cubicBezTo>
                  <a:pt x="2799110" y="2673816"/>
                  <a:pt x="2783181" y="2673801"/>
                  <a:pt x="2777529" y="2663475"/>
                </a:cubicBezTo>
                <a:cubicBezTo>
                  <a:pt x="2776876" y="2660817"/>
                  <a:pt x="2775345" y="2661212"/>
                  <a:pt x="2773139" y="2661627"/>
                </a:cubicBezTo>
                <a:cubicBezTo>
                  <a:pt x="2761147" y="2655407"/>
                  <a:pt x="2754928" y="2643934"/>
                  <a:pt x="2742095" y="2638274"/>
                </a:cubicBezTo>
                <a:cubicBezTo>
                  <a:pt x="2734493" y="2633330"/>
                  <a:pt x="2734010" y="2623612"/>
                  <a:pt x="2725235" y="2619875"/>
                </a:cubicBezTo>
                <a:cubicBezTo>
                  <a:pt x="2716683" y="2609742"/>
                  <a:pt x="2703884" y="2602488"/>
                  <a:pt x="2700915" y="2587729"/>
                </a:cubicBezTo>
                <a:cubicBezTo>
                  <a:pt x="2696153" y="2583113"/>
                  <a:pt x="2688133" y="2575095"/>
                  <a:pt x="2694625" y="2570319"/>
                </a:cubicBezTo>
                <a:cubicBezTo>
                  <a:pt x="2690691" y="2569910"/>
                  <a:pt x="2686608" y="2570132"/>
                  <a:pt x="2689781" y="2564439"/>
                </a:cubicBezTo>
                <a:cubicBezTo>
                  <a:pt x="2690640" y="2561431"/>
                  <a:pt x="2687520" y="2560491"/>
                  <a:pt x="2685015" y="2561443"/>
                </a:cubicBezTo>
                <a:cubicBezTo>
                  <a:pt x="2683779" y="2560139"/>
                  <a:pt x="2681151" y="2553536"/>
                  <a:pt x="2677118" y="2541599"/>
                </a:cubicBezTo>
                <a:cubicBezTo>
                  <a:pt x="2680426" y="2536729"/>
                  <a:pt x="2671722" y="2536242"/>
                  <a:pt x="2675998" y="2530608"/>
                </a:cubicBezTo>
                <a:cubicBezTo>
                  <a:pt x="2672322" y="2530516"/>
                  <a:pt x="2672830" y="2525418"/>
                  <a:pt x="2669249" y="2525327"/>
                </a:cubicBezTo>
                <a:cubicBezTo>
                  <a:pt x="2672345" y="2517186"/>
                  <a:pt x="2662701" y="2514078"/>
                  <a:pt x="2662071" y="2504951"/>
                </a:cubicBezTo>
                <a:cubicBezTo>
                  <a:pt x="2668004" y="2498378"/>
                  <a:pt x="2662132" y="2489415"/>
                  <a:pt x="2662363" y="2481987"/>
                </a:cubicBezTo>
                <a:cubicBezTo>
                  <a:pt x="2666800" y="2474746"/>
                  <a:pt x="2660767" y="2472479"/>
                  <a:pt x="2659280" y="2464778"/>
                </a:cubicBezTo>
                <a:cubicBezTo>
                  <a:pt x="2655901" y="2461024"/>
                  <a:pt x="2644442" y="2473764"/>
                  <a:pt x="2638412" y="2474431"/>
                </a:cubicBezTo>
                <a:cubicBezTo>
                  <a:pt x="2635073" y="2475237"/>
                  <a:pt x="2637223" y="2477322"/>
                  <a:pt x="2639102" y="2478047"/>
                </a:cubicBezTo>
                <a:cubicBezTo>
                  <a:pt x="2635212" y="2482212"/>
                  <a:pt x="2620425" y="2488589"/>
                  <a:pt x="2616533" y="2481856"/>
                </a:cubicBezTo>
                <a:cubicBezTo>
                  <a:pt x="2625463" y="2480519"/>
                  <a:pt x="2615842" y="2474830"/>
                  <a:pt x="2616526" y="2481839"/>
                </a:cubicBezTo>
                <a:cubicBezTo>
                  <a:pt x="2615517" y="2481876"/>
                  <a:pt x="2614702" y="2482407"/>
                  <a:pt x="2614808" y="2483394"/>
                </a:cubicBezTo>
                <a:cubicBezTo>
                  <a:pt x="2616452" y="2487795"/>
                  <a:pt x="2610914" y="2490955"/>
                  <a:pt x="2612929" y="2495000"/>
                </a:cubicBezTo>
                <a:cubicBezTo>
                  <a:pt x="2609075" y="2500695"/>
                  <a:pt x="2604108" y="2508946"/>
                  <a:pt x="2606504" y="2517167"/>
                </a:cubicBezTo>
                <a:cubicBezTo>
                  <a:pt x="2602017" y="2518862"/>
                  <a:pt x="2600065" y="2523807"/>
                  <a:pt x="2602584" y="2528072"/>
                </a:cubicBezTo>
                <a:cubicBezTo>
                  <a:pt x="2600751" y="2531540"/>
                  <a:pt x="2595418" y="2533590"/>
                  <a:pt x="2597756" y="2538402"/>
                </a:cubicBezTo>
                <a:cubicBezTo>
                  <a:pt x="2597155" y="2540431"/>
                  <a:pt x="2595199" y="2540327"/>
                  <a:pt x="2593713" y="2540933"/>
                </a:cubicBezTo>
                <a:cubicBezTo>
                  <a:pt x="2590080" y="2547667"/>
                  <a:pt x="2586715" y="2558582"/>
                  <a:pt x="2581877" y="2566534"/>
                </a:cubicBezTo>
                <a:cubicBezTo>
                  <a:pt x="2563320" y="2589377"/>
                  <a:pt x="2548714" y="2619197"/>
                  <a:pt x="2526114" y="2636797"/>
                </a:cubicBezTo>
                <a:cubicBezTo>
                  <a:pt x="2526124" y="2632791"/>
                  <a:pt x="2517675" y="2636643"/>
                  <a:pt x="2522728" y="2637868"/>
                </a:cubicBezTo>
                <a:cubicBezTo>
                  <a:pt x="2537587" y="2639830"/>
                  <a:pt x="2494105" y="2679038"/>
                  <a:pt x="2490554" y="2686748"/>
                </a:cubicBezTo>
                <a:cubicBezTo>
                  <a:pt x="2472817" y="2724285"/>
                  <a:pt x="2430056" y="2694642"/>
                  <a:pt x="2435551" y="2663066"/>
                </a:cubicBezTo>
                <a:cubicBezTo>
                  <a:pt x="2437009" y="2660469"/>
                  <a:pt x="2432987" y="2642850"/>
                  <a:pt x="2428079" y="2641416"/>
                </a:cubicBezTo>
                <a:cubicBezTo>
                  <a:pt x="2429358" y="2634336"/>
                  <a:pt x="2423145" y="2626766"/>
                  <a:pt x="2429385" y="2621785"/>
                </a:cubicBezTo>
                <a:cubicBezTo>
                  <a:pt x="2427963" y="2607007"/>
                  <a:pt x="2422628" y="2618357"/>
                  <a:pt x="2429411" y="2597573"/>
                </a:cubicBezTo>
                <a:cubicBezTo>
                  <a:pt x="2426509" y="2586294"/>
                  <a:pt x="2433131" y="2575560"/>
                  <a:pt x="2428945" y="2564389"/>
                </a:cubicBezTo>
                <a:cubicBezTo>
                  <a:pt x="2428232" y="2562344"/>
                  <a:pt x="2428179" y="2562308"/>
                  <a:pt x="2430835" y="2560726"/>
                </a:cubicBezTo>
                <a:cubicBezTo>
                  <a:pt x="2431249" y="2557170"/>
                  <a:pt x="2430601" y="2551594"/>
                  <a:pt x="2434808" y="2545835"/>
                </a:cubicBezTo>
                <a:cubicBezTo>
                  <a:pt x="2437781" y="2544337"/>
                  <a:pt x="2442033" y="2533605"/>
                  <a:pt x="2437164" y="2532651"/>
                </a:cubicBezTo>
                <a:cubicBezTo>
                  <a:pt x="2440052" y="2530367"/>
                  <a:pt x="2436556" y="2526603"/>
                  <a:pt x="2439500" y="2524220"/>
                </a:cubicBezTo>
                <a:cubicBezTo>
                  <a:pt x="2436806" y="2523493"/>
                  <a:pt x="2435658" y="2520154"/>
                  <a:pt x="2438572" y="2520623"/>
                </a:cubicBezTo>
                <a:cubicBezTo>
                  <a:pt x="2445856" y="2498708"/>
                  <a:pt x="2453873" y="2481095"/>
                  <a:pt x="2465805" y="2462355"/>
                </a:cubicBezTo>
                <a:cubicBezTo>
                  <a:pt x="2473279" y="2457764"/>
                  <a:pt x="2477332" y="2448158"/>
                  <a:pt x="2484397" y="2442528"/>
                </a:cubicBezTo>
                <a:cubicBezTo>
                  <a:pt x="2492685" y="2436110"/>
                  <a:pt x="2503765" y="2427787"/>
                  <a:pt x="2509618" y="2420482"/>
                </a:cubicBezTo>
                <a:lnTo>
                  <a:pt x="2509625" y="2420498"/>
                </a:lnTo>
                <a:lnTo>
                  <a:pt x="2509649" y="2420475"/>
                </a:lnTo>
                <a:lnTo>
                  <a:pt x="2522530" y="2417482"/>
                </a:lnTo>
                <a:cubicBezTo>
                  <a:pt x="2533830" y="2419445"/>
                  <a:pt x="2538483" y="2433614"/>
                  <a:pt x="2520147" y="2435856"/>
                </a:cubicBezTo>
                <a:cubicBezTo>
                  <a:pt x="2520483" y="2433684"/>
                  <a:pt x="2516093" y="2433608"/>
                  <a:pt x="2518099" y="2435808"/>
                </a:cubicBezTo>
                <a:cubicBezTo>
                  <a:pt x="2524432" y="2437059"/>
                  <a:pt x="2516096" y="2440333"/>
                  <a:pt x="2516123" y="2439922"/>
                </a:cubicBezTo>
                <a:cubicBezTo>
                  <a:pt x="2516476" y="2437744"/>
                  <a:pt x="2512070" y="2437674"/>
                  <a:pt x="2514076" y="2439874"/>
                </a:cubicBezTo>
                <a:cubicBezTo>
                  <a:pt x="2515005" y="2440211"/>
                  <a:pt x="2517874" y="2440755"/>
                  <a:pt x="2515996" y="2442240"/>
                </a:cubicBezTo>
                <a:cubicBezTo>
                  <a:pt x="2511627" y="2443223"/>
                  <a:pt x="2510460" y="2447515"/>
                  <a:pt x="2506021" y="2448754"/>
                </a:cubicBezTo>
                <a:cubicBezTo>
                  <a:pt x="2502240" y="2448971"/>
                  <a:pt x="2506263" y="2455652"/>
                  <a:pt x="2501437" y="2455672"/>
                </a:cubicBezTo>
                <a:cubicBezTo>
                  <a:pt x="2497700" y="2458883"/>
                  <a:pt x="2494682" y="2469908"/>
                  <a:pt x="2488842" y="2465679"/>
                </a:cubicBezTo>
                <a:cubicBezTo>
                  <a:pt x="2485272" y="2470558"/>
                  <a:pt x="2483832" y="2468593"/>
                  <a:pt x="2483678" y="2475209"/>
                </a:cubicBezTo>
                <a:cubicBezTo>
                  <a:pt x="2473813" y="2479411"/>
                  <a:pt x="2477915" y="2491473"/>
                  <a:pt x="2471693" y="2499762"/>
                </a:cubicBezTo>
                <a:cubicBezTo>
                  <a:pt x="2471625" y="2510195"/>
                  <a:pt x="2461276" y="2507366"/>
                  <a:pt x="2462934" y="2521593"/>
                </a:cubicBezTo>
                <a:cubicBezTo>
                  <a:pt x="2457424" y="2538882"/>
                  <a:pt x="2460299" y="2554460"/>
                  <a:pt x="2450326" y="2571149"/>
                </a:cubicBezTo>
                <a:cubicBezTo>
                  <a:pt x="2451459" y="2577714"/>
                  <a:pt x="2447124" y="2583676"/>
                  <a:pt x="2451098" y="2590282"/>
                </a:cubicBezTo>
                <a:cubicBezTo>
                  <a:pt x="2450924" y="2592770"/>
                  <a:pt x="2447258" y="2591933"/>
                  <a:pt x="2447422" y="2594555"/>
                </a:cubicBezTo>
                <a:cubicBezTo>
                  <a:pt x="2451652" y="2596866"/>
                  <a:pt x="2451707" y="2597054"/>
                  <a:pt x="2449734" y="2601512"/>
                </a:cubicBezTo>
                <a:cubicBezTo>
                  <a:pt x="2449630" y="2609214"/>
                  <a:pt x="2454363" y="2617692"/>
                  <a:pt x="2452205" y="2625233"/>
                </a:cubicBezTo>
                <a:cubicBezTo>
                  <a:pt x="2457241" y="2631552"/>
                  <a:pt x="2450285" y="2637406"/>
                  <a:pt x="2452985" y="2644000"/>
                </a:cubicBezTo>
                <a:cubicBezTo>
                  <a:pt x="2451842" y="2650417"/>
                  <a:pt x="2456425" y="2652228"/>
                  <a:pt x="2455503" y="2659395"/>
                </a:cubicBezTo>
                <a:cubicBezTo>
                  <a:pt x="2451354" y="2663721"/>
                  <a:pt x="2450698" y="2661293"/>
                  <a:pt x="2455537" y="2666680"/>
                </a:cubicBezTo>
                <a:cubicBezTo>
                  <a:pt x="2461803" y="2670208"/>
                  <a:pt x="2461116" y="2680464"/>
                  <a:pt x="2465328" y="2686328"/>
                </a:cubicBezTo>
                <a:cubicBezTo>
                  <a:pt x="2483886" y="2684409"/>
                  <a:pt x="2483946" y="2657305"/>
                  <a:pt x="2497441" y="2649192"/>
                </a:cubicBezTo>
                <a:cubicBezTo>
                  <a:pt x="2501494" y="2638196"/>
                  <a:pt x="2512644" y="2632304"/>
                  <a:pt x="2516724" y="2621088"/>
                </a:cubicBezTo>
                <a:cubicBezTo>
                  <a:pt x="2523803" y="2618711"/>
                  <a:pt x="2521404" y="2606928"/>
                  <a:pt x="2529284" y="2606482"/>
                </a:cubicBezTo>
                <a:cubicBezTo>
                  <a:pt x="2529356" y="2606664"/>
                  <a:pt x="2529290" y="2606785"/>
                  <a:pt x="2529585" y="2607050"/>
                </a:cubicBezTo>
                <a:cubicBezTo>
                  <a:pt x="2530307" y="2607870"/>
                  <a:pt x="2533075" y="2607824"/>
                  <a:pt x="2530513" y="2606378"/>
                </a:cubicBezTo>
                <a:cubicBezTo>
                  <a:pt x="2530252" y="2606196"/>
                  <a:pt x="2530184" y="2605974"/>
                  <a:pt x="2530003" y="2605761"/>
                </a:cubicBezTo>
                <a:lnTo>
                  <a:pt x="2529996" y="2605768"/>
                </a:lnTo>
                <a:lnTo>
                  <a:pt x="2529981" y="2605750"/>
                </a:lnTo>
                <a:cubicBezTo>
                  <a:pt x="2527198" y="2602448"/>
                  <a:pt x="2534885" y="2596475"/>
                  <a:pt x="2537831" y="2595007"/>
                </a:cubicBezTo>
                <a:cubicBezTo>
                  <a:pt x="2543203" y="2587206"/>
                  <a:pt x="2547046" y="2573662"/>
                  <a:pt x="2556006" y="2569856"/>
                </a:cubicBezTo>
                <a:cubicBezTo>
                  <a:pt x="2557156" y="2558901"/>
                  <a:pt x="2567843" y="2549534"/>
                  <a:pt x="2568745" y="2539726"/>
                </a:cubicBezTo>
                <a:cubicBezTo>
                  <a:pt x="2569215" y="2536548"/>
                  <a:pt x="2574861" y="2534717"/>
                  <a:pt x="2573979" y="2531140"/>
                </a:cubicBezTo>
                <a:cubicBezTo>
                  <a:pt x="2573367" y="2529114"/>
                  <a:pt x="2573548" y="2529043"/>
                  <a:pt x="2576661" y="2527756"/>
                </a:cubicBezTo>
                <a:cubicBezTo>
                  <a:pt x="2576619" y="2522951"/>
                  <a:pt x="2586819" y="2519931"/>
                  <a:pt x="2580155" y="2517266"/>
                </a:cubicBezTo>
                <a:cubicBezTo>
                  <a:pt x="2579411" y="2506793"/>
                  <a:pt x="2588005" y="2499949"/>
                  <a:pt x="2589465" y="2489729"/>
                </a:cubicBezTo>
                <a:cubicBezTo>
                  <a:pt x="2586629" y="2475928"/>
                  <a:pt x="2592831" y="2463510"/>
                  <a:pt x="2598685" y="2451841"/>
                </a:cubicBezTo>
                <a:cubicBezTo>
                  <a:pt x="2594391" y="2439054"/>
                  <a:pt x="2603891" y="2414834"/>
                  <a:pt x="2601647" y="2398017"/>
                </a:cubicBezTo>
                <a:cubicBezTo>
                  <a:pt x="2600970" y="2395731"/>
                  <a:pt x="2600967" y="2395675"/>
                  <a:pt x="2603438" y="2394299"/>
                </a:cubicBezTo>
                <a:cubicBezTo>
                  <a:pt x="2607403" y="2388310"/>
                  <a:pt x="2596368" y="2384800"/>
                  <a:pt x="2601291" y="2372888"/>
                </a:cubicBezTo>
                <a:cubicBezTo>
                  <a:pt x="2595718" y="2351345"/>
                  <a:pt x="2589346" y="2337854"/>
                  <a:pt x="2585404" y="2317801"/>
                </a:cubicBezTo>
                <a:cubicBezTo>
                  <a:pt x="2600838" y="2299335"/>
                  <a:pt x="2616096" y="2328792"/>
                  <a:pt x="2617927" y="2342208"/>
                </a:cubicBezTo>
                <a:cubicBezTo>
                  <a:pt x="2625419" y="2343803"/>
                  <a:pt x="2619262" y="2351057"/>
                  <a:pt x="2622599" y="2354561"/>
                </a:cubicBezTo>
                <a:cubicBezTo>
                  <a:pt x="2625579" y="2366761"/>
                  <a:pt x="2624105" y="2385772"/>
                  <a:pt x="2629166" y="2400885"/>
                </a:cubicBezTo>
                <a:cubicBezTo>
                  <a:pt x="2621312" y="2422702"/>
                  <a:pt x="2626808" y="2442275"/>
                  <a:pt x="2618542" y="2463816"/>
                </a:cubicBezTo>
                <a:cubicBezTo>
                  <a:pt x="2622136" y="2463748"/>
                  <a:pt x="2622040" y="2469885"/>
                  <a:pt x="2625317" y="2468056"/>
                </a:cubicBezTo>
                <a:lnTo>
                  <a:pt x="2625339" y="2468066"/>
                </a:lnTo>
                <a:lnTo>
                  <a:pt x="2629612" y="2469957"/>
                </a:lnTo>
                <a:lnTo>
                  <a:pt x="2626931" y="2464842"/>
                </a:lnTo>
                <a:lnTo>
                  <a:pt x="2626916" y="2464814"/>
                </a:lnTo>
                <a:cubicBezTo>
                  <a:pt x="2630031" y="2455904"/>
                  <a:pt x="2641078" y="2446870"/>
                  <a:pt x="2650620" y="2443196"/>
                </a:cubicBezTo>
                <a:cubicBezTo>
                  <a:pt x="2651879" y="2440335"/>
                  <a:pt x="2649733" y="2437448"/>
                  <a:pt x="2653962" y="2436349"/>
                </a:cubicBezTo>
                <a:cubicBezTo>
                  <a:pt x="2668477" y="2419828"/>
                  <a:pt x="2649591" y="2431139"/>
                  <a:pt x="2670157" y="2418708"/>
                </a:cubicBezTo>
                <a:cubicBezTo>
                  <a:pt x="2652123" y="2423583"/>
                  <a:pt x="2668352" y="2399792"/>
                  <a:pt x="2667583" y="2392759"/>
                </a:cubicBezTo>
                <a:cubicBezTo>
                  <a:pt x="2675288" y="2376756"/>
                  <a:pt x="2666806" y="2355524"/>
                  <a:pt x="2675062" y="2344468"/>
                </a:cubicBezTo>
                <a:cubicBezTo>
                  <a:pt x="2663495" y="2341244"/>
                  <a:pt x="2669903" y="2329202"/>
                  <a:pt x="2664459" y="2320891"/>
                </a:cubicBezTo>
                <a:cubicBezTo>
                  <a:pt x="2659300" y="2317479"/>
                  <a:pt x="2663657" y="2305714"/>
                  <a:pt x="2655649" y="2302285"/>
                </a:cubicBezTo>
                <a:cubicBezTo>
                  <a:pt x="2649959" y="2292107"/>
                  <a:pt x="2638699" y="2280205"/>
                  <a:pt x="2643364" y="2269749"/>
                </a:cubicBezTo>
                <a:cubicBezTo>
                  <a:pt x="2666475" y="2262085"/>
                  <a:pt x="2589472" y="2274021"/>
                  <a:pt x="2582012" y="2263629"/>
                </a:cubicBezTo>
                <a:cubicBezTo>
                  <a:pt x="2572999" y="2267208"/>
                  <a:pt x="2573840" y="2253118"/>
                  <a:pt x="2567079" y="2257694"/>
                </a:cubicBezTo>
                <a:cubicBezTo>
                  <a:pt x="2549523" y="2253367"/>
                  <a:pt x="2533314" y="2240313"/>
                  <a:pt x="2519767" y="2232554"/>
                </a:cubicBezTo>
                <a:cubicBezTo>
                  <a:pt x="2512689" y="2230377"/>
                  <a:pt x="2517960" y="2229515"/>
                  <a:pt x="2519239" y="2225941"/>
                </a:cubicBezTo>
                <a:cubicBezTo>
                  <a:pt x="2513596" y="2216889"/>
                  <a:pt x="2529583" y="2212059"/>
                  <a:pt x="2525937" y="2221541"/>
                </a:cubicBezTo>
                <a:cubicBezTo>
                  <a:pt x="2534685" y="2220220"/>
                  <a:pt x="2540071" y="2220131"/>
                  <a:pt x="2545114" y="2229059"/>
                </a:cubicBezTo>
                <a:cubicBezTo>
                  <a:pt x="2564013" y="2233331"/>
                  <a:pt x="2581764" y="2248463"/>
                  <a:pt x="2601599" y="2249202"/>
                </a:cubicBezTo>
                <a:cubicBezTo>
                  <a:pt x="2606877" y="2251862"/>
                  <a:pt x="2596113" y="2251293"/>
                  <a:pt x="2596625" y="2254750"/>
                </a:cubicBezTo>
                <a:cubicBezTo>
                  <a:pt x="2598411" y="2256006"/>
                  <a:pt x="2604978" y="2253965"/>
                  <a:pt x="2603154" y="2250932"/>
                </a:cubicBezTo>
                <a:cubicBezTo>
                  <a:pt x="2615044" y="2250560"/>
                  <a:pt x="2627626" y="2248867"/>
                  <a:pt x="2639816" y="2252037"/>
                </a:cubicBezTo>
                <a:cubicBezTo>
                  <a:pt x="2648979" y="2246777"/>
                  <a:pt x="2668155" y="2261536"/>
                  <a:pt x="2667191" y="2245661"/>
                </a:cubicBezTo>
                <a:cubicBezTo>
                  <a:pt x="2670448" y="2240182"/>
                  <a:pt x="2660787" y="2241064"/>
                  <a:pt x="2664156" y="2235579"/>
                </a:cubicBezTo>
                <a:cubicBezTo>
                  <a:pt x="2662883" y="2228230"/>
                  <a:pt x="2656314" y="2218705"/>
                  <a:pt x="2649114" y="2211564"/>
                </a:cubicBezTo>
                <a:cubicBezTo>
                  <a:pt x="2648220" y="2207382"/>
                  <a:pt x="2645047" y="2210864"/>
                  <a:pt x="2643121" y="2209206"/>
                </a:cubicBezTo>
                <a:cubicBezTo>
                  <a:pt x="2638138" y="2200959"/>
                  <a:pt x="2623647" y="2201082"/>
                  <a:pt x="2617513" y="2197597"/>
                </a:cubicBezTo>
                <a:cubicBezTo>
                  <a:pt x="2606152" y="2192976"/>
                  <a:pt x="2590995" y="2193572"/>
                  <a:pt x="2578196" y="2197065"/>
                </a:cubicBezTo>
                <a:cubicBezTo>
                  <a:pt x="2572896" y="2195404"/>
                  <a:pt x="2585133" y="2192647"/>
                  <a:pt x="2578475" y="2191677"/>
                </a:cubicBezTo>
                <a:cubicBezTo>
                  <a:pt x="2572108" y="2196193"/>
                  <a:pt x="2572107" y="2185826"/>
                  <a:pt x="2567361" y="2190559"/>
                </a:cubicBezTo>
                <a:cubicBezTo>
                  <a:pt x="2566441" y="2193458"/>
                  <a:pt x="2565230" y="2192698"/>
                  <a:pt x="2562805" y="2191502"/>
                </a:cubicBezTo>
                <a:cubicBezTo>
                  <a:pt x="2548989" y="2195493"/>
                  <a:pt x="2535466" y="2186885"/>
                  <a:pt x="2521812" y="2185095"/>
                </a:cubicBezTo>
                <a:cubicBezTo>
                  <a:pt x="2522923" y="2182294"/>
                  <a:pt x="2527165" y="2176044"/>
                  <a:pt x="2521019" y="2178529"/>
                </a:cubicBezTo>
                <a:cubicBezTo>
                  <a:pt x="2518453" y="2184174"/>
                  <a:pt x="2511268" y="2185564"/>
                  <a:pt x="2507792" y="2180268"/>
                </a:cubicBezTo>
                <a:cubicBezTo>
                  <a:pt x="2492347" y="2183397"/>
                  <a:pt x="2478571" y="2164122"/>
                  <a:pt x="2465927" y="2167479"/>
                </a:cubicBezTo>
                <a:cubicBezTo>
                  <a:pt x="2462321" y="2176296"/>
                  <a:pt x="2469737" y="2190270"/>
                  <a:pt x="2461660" y="2196263"/>
                </a:cubicBezTo>
                <a:cubicBezTo>
                  <a:pt x="2462130" y="2201146"/>
                  <a:pt x="2463513" y="2204697"/>
                  <a:pt x="2462532" y="2209506"/>
                </a:cubicBezTo>
                <a:cubicBezTo>
                  <a:pt x="2462846" y="2215194"/>
                  <a:pt x="2468975" y="2217994"/>
                  <a:pt x="2467042" y="2222264"/>
                </a:cubicBezTo>
                <a:cubicBezTo>
                  <a:pt x="2468850" y="2231784"/>
                  <a:pt x="2483287" y="2232102"/>
                  <a:pt x="2486584" y="2240881"/>
                </a:cubicBezTo>
                <a:cubicBezTo>
                  <a:pt x="2491938" y="2243491"/>
                  <a:pt x="2491168" y="2255649"/>
                  <a:pt x="2497357" y="2254233"/>
                </a:cubicBezTo>
                <a:cubicBezTo>
                  <a:pt x="2506768" y="2257852"/>
                  <a:pt x="2511120" y="2264023"/>
                  <a:pt x="2520714" y="2267435"/>
                </a:cubicBezTo>
                <a:cubicBezTo>
                  <a:pt x="2523084" y="2267243"/>
                  <a:pt x="2525856" y="2266585"/>
                  <a:pt x="2526175" y="2270175"/>
                </a:cubicBezTo>
                <a:cubicBezTo>
                  <a:pt x="2531928" y="2270438"/>
                  <a:pt x="2533767" y="2271350"/>
                  <a:pt x="2537490" y="2275786"/>
                </a:cubicBezTo>
                <a:cubicBezTo>
                  <a:pt x="2540967" y="2275518"/>
                  <a:pt x="2546684" y="2274823"/>
                  <a:pt x="2547896" y="2278707"/>
                </a:cubicBezTo>
                <a:cubicBezTo>
                  <a:pt x="2551408" y="2281170"/>
                  <a:pt x="2556121" y="2281823"/>
                  <a:pt x="2560525" y="2281551"/>
                </a:cubicBezTo>
                <a:cubicBezTo>
                  <a:pt x="2574503" y="2283537"/>
                  <a:pt x="2568399" y="2297115"/>
                  <a:pt x="2558699" y="2300681"/>
                </a:cubicBezTo>
                <a:cubicBezTo>
                  <a:pt x="2530782" y="2294216"/>
                  <a:pt x="2504876" y="2282574"/>
                  <a:pt x="2479474" y="2267073"/>
                </a:cubicBezTo>
                <a:cubicBezTo>
                  <a:pt x="2479219" y="2262828"/>
                  <a:pt x="2475510" y="2260444"/>
                  <a:pt x="2471510" y="2259966"/>
                </a:cubicBezTo>
                <a:cubicBezTo>
                  <a:pt x="2470086" y="2252524"/>
                  <a:pt x="2464143" y="2251538"/>
                  <a:pt x="2459534" y="2247070"/>
                </a:cubicBezTo>
                <a:cubicBezTo>
                  <a:pt x="2461367" y="2242496"/>
                  <a:pt x="2459061" y="2239539"/>
                  <a:pt x="2453592" y="2238841"/>
                </a:cubicBezTo>
                <a:cubicBezTo>
                  <a:pt x="2447567" y="2225652"/>
                  <a:pt x="2425848" y="2183922"/>
                  <a:pt x="2449018" y="2180961"/>
                </a:cubicBezTo>
                <a:cubicBezTo>
                  <a:pt x="2450048" y="2176706"/>
                  <a:pt x="2440885" y="2181774"/>
                  <a:pt x="2438400" y="2178029"/>
                </a:cubicBezTo>
                <a:cubicBezTo>
                  <a:pt x="2442141" y="2171616"/>
                  <a:pt x="2445272" y="2170950"/>
                  <a:pt x="2441819" y="2162881"/>
                </a:cubicBezTo>
                <a:cubicBezTo>
                  <a:pt x="2446948" y="2156339"/>
                  <a:pt x="2448397" y="2164132"/>
                  <a:pt x="2453195" y="2163609"/>
                </a:cubicBezTo>
                <a:cubicBezTo>
                  <a:pt x="2459261" y="2165767"/>
                  <a:pt x="2456485" y="2163395"/>
                  <a:pt x="2457655" y="2159350"/>
                </a:cubicBezTo>
                <a:cubicBezTo>
                  <a:pt x="2456996" y="2148520"/>
                  <a:pt x="2467533" y="2153790"/>
                  <a:pt x="2473891" y="2151220"/>
                </a:cubicBezTo>
                <a:close/>
                <a:moveTo>
                  <a:pt x="2677425" y="2147903"/>
                </a:moveTo>
                <a:cubicBezTo>
                  <a:pt x="2676667" y="2148157"/>
                  <a:pt x="2676141" y="2149080"/>
                  <a:pt x="2676898" y="2150277"/>
                </a:cubicBezTo>
                <a:cubicBezTo>
                  <a:pt x="2677787" y="2153489"/>
                  <a:pt x="2680791" y="2151636"/>
                  <a:pt x="2679338" y="2149542"/>
                </a:cubicBezTo>
                <a:cubicBezTo>
                  <a:pt x="2679171" y="2148064"/>
                  <a:pt x="2678182" y="2147649"/>
                  <a:pt x="2677425" y="2147903"/>
                </a:cubicBezTo>
                <a:close/>
                <a:moveTo>
                  <a:pt x="1211591" y="2138642"/>
                </a:moveTo>
                <a:cubicBezTo>
                  <a:pt x="1211003" y="2139368"/>
                  <a:pt x="1210804" y="2140461"/>
                  <a:pt x="1212268" y="2140560"/>
                </a:cubicBezTo>
                <a:cubicBezTo>
                  <a:pt x="1213039" y="2139912"/>
                  <a:pt x="1213161" y="2139768"/>
                  <a:pt x="1213256" y="2138930"/>
                </a:cubicBezTo>
                <a:cubicBezTo>
                  <a:pt x="1213159" y="2137558"/>
                  <a:pt x="1212180" y="2137916"/>
                  <a:pt x="1211591" y="2138642"/>
                </a:cubicBezTo>
                <a:close/>
                <a:moveTo>
                  <a:pt x="1745557" y="2135613"/>
                </a:moveTo>
                <a:cubicBezTo>
                  <a:pt x="1743524" y="2135120"/>
                  <a:pt x="1741862" y="2135663"/>
                  <a:pt x="1740603" y="2137227"/>
                </a:cubicBezTo>
                <a:cubicBezTo>
                  <a:pt x="1741717" y="2142828"/>
                  <a:pt x="1744302" y="2138720"/>
                  <a:pt x="1745557" y="2135613"/>
                </a:cubicBezTo>
                <a:close/>
                <a:moveTo>
                  <a:pt x="441563" y="2126198"/>
                </a:moveTo>
                <a:cubicBezTo>
                  <a:pt x="439113" y="2124916"/>
                  <a:pt x="437517" y="2125452"/>
                  <a:pt x="436550" y="2127759"/>
                </a:cubicBezTo>
                <a:cubicBezTo>
                  <a:pt x="437624" y="2133337"/>
                  <a:pt x="440214" y="2129170"/>
                  <a:pt x="441563" y="2126198"/>
                </a:cubicBezTo>
                <a:close/>
                <a:moveTo>
                  <a:pt x="1708029" y="2116957"/>
                </a:moveTo>
                <a:cubicBezTo>
                  <a:pt x="1707798" y="2118534"/>
                  <a:pt x="1705473" y="2120901"/>
                  <a:pt x="1706384" y="2122199"/>
                </a:cubicBezTo>
                <a:cubicBezTo>
                  <a:pt x="1710177" y="2124073"/>
                  <a:pt x="1712330" y="2118344"/>
                  <a:pt x="1708029" y="2116957"/>
                </a:cubicBezTo>
                <a:close/>
                <a:moveTo>
                  <a:pt x="839803" y="2113432"/>
                </a:moveTo>
                <a:cubicBezTo>
                  <a:pt x="839895" y="2113948"/>
                  <a:pt x="839902" y="2114345"/>
                  <a:pt x="839949" y="2114803"/>
                </a:cubicBezTo>
                <a:cubicBezTo>
                  <a:pt x="839511" y="2115148"/>
                  <a:pt x="839183" y="2115259"/>
                  <a:pt x="838985" y="2115166"/>
                </a:cubicBezTo>
                <a:cubicBezTo>
                  <a:pt x="839308" y="2114276"/>
                  <a:pt x="839573" y="2113809"/>
                  <a:pt x="839803" y="2113432"/>
                </a:cubicBezTo>
                <a:close/>
                <a:moveTo>
                  <a:pt x="2481854" y="2113220"/>
                </a:moveTo>
                <a:cubicBezTo>
                  <a:pt x="2482174" y="2113455"/>
                  <a:pt x="2482265" y="2113591"/>
                  <a:pt x="2482501" y="2113803"/>
                </a:cubicBezTo>
                <a:lnTo>
                  <a:pt x="2481339" y="2113737"/>
                </a:lnTo>
                <a:lnTo>
                  <a:pt x="2481335" y="2113730"/>
                </a:lnTo>
                <a:lnTo>
                  <a:pt x="2481329" y="2113737"/>
                </a:lnTo>
                <a:lnTo>
                  <a:pt x="2481318" y="2113736"/>
                </a:lnTo>
                <a:cubicBezTo>
                  <a:pt x="2481319" y="2113450"/>
                  <a:pt x="2481493" y="2113267"/>
                  <a:pt x="2481854" y="2113220"/>
                </a:cubicBezTo>
                <a:close/>
                <a:moveTo>
                  <a:pt x="839711" y="2112516"/>
                </a:moveTo>
                <a:cubicBezTo>
                  <a:pt x="838796" y="2113011"/>
                  <a:pt x="838371" y="2114874"/>
                  <a:pt x="838985" y="2115166"/>
                </a:cubicBezTo>
                <a:cubicBezTo>
                  <a:pt x="828540" y="2118568"/>
                  <a:pt x="841022" y="2125852"/>
                  <a:pt x="839951" y="2114803"/>
                </a:cubicBezTo>
                <a:cubicBezTo>
                  <a:pt x="839984" y="2114771"/>
                  <a:pt x="839988" y="2114788"/>
                  <a:pt x="840029" y="2114772"/>
                </a:cubicBezTo>
                <a:cubicBezTo>
                  <a:pt x="840918" y="2113716"/>
                  <a:pt x="840675" y="2112096"/>
                  <a:pt x="839805" y="2113431"/>
                </a:cubicBezTo>
                <a:lnTo>
                  <a:pt x="839803" y="2113432"/>
                </a:lnTo>
                <a:cubicBezTo>
                  <a:pt x="839745" y="2113093"/>
                  <a:pt x="839792" y="2112884"/>
                  <a:pt x="839711" y="2112516"/>
                </a:cubicBezTo>
                <a:close/>
                <a:moveTo>
                  <a:pt x="2231225" y="2111081"/>
                </a:moveTo>
                <a:cubicBezTo>
                  <a:pt x="2230748" y="2112223"/>
                  <a:pt x="2230302" y="2113351"/>
                  <a:pt x="2229893" y="2114332"/>
                </a:cubicBezTo>
                <a:cubicBezTo>
                  <a:pt x="2224187" y="2115385"/>
                  <a:pt x="2228276" y="2117963"/>
                  <a:pt x="2231316" y="2119468"/>
                </a:cubicBezTo>
                <a:cubicBezTo>
                  <a:pt x="2232778" y="2116356"/>
                  <a:pt x="2235545" y="2112899"/>
                  <a:pt x="2231225" y="2111081"/>
                </a:cubicBezTo>
                <a:close/>
                <a:moveTo>
                  <a:pt x="2478931" y="2105157"/>
                </a:moveTo>
                <a:lnTo>
                  <a:pt x="2478951" y="2105161"/>
                </a:lnTo>
                <a:lnTo>
                  <a:pt x="2479146" y="2106077"/>
                </a:lnTo>
                <a:cubicBezTo>
                  <a:pt x="2478863" y="2106130"/>
                  <a:pt x="2478690" y="2105932"/>
                  <a:pt x="2478616" y="2105408"/>
                </a:cubicBezTo>
                <a:close/>
                <a:moveTo>
                  <a:pt x="733599" y="2103707"/>
                </a:moveTo>
                <a:lnTo>
                  <a:pt x="734032" y="2104652"/>
                </a:lnTo>
                <a:lnTo>
                  <a:pt x="734030" y="2104658"/>
                </a:lnTo>
                <a:lnTo>
                  <a:pt x="732972" y="2104260"/>
                </a:lnTo>
                <a:lnTo>
                  <a:pt x="732970" y="2104261"/>
                </a:lnTo>
                <a:cubicBezTo>
                  <a:pt x="733150" y="2104132"/>
                  <a:pt x="733397" y="2103883"/>
                  <a:pt x="733599" y="2103707"/>
                </a:cubicBezTo>
                <a:close/>
                <a:moveTo>
                  <a:pt x="2179887" y="2101520"/>
                </a:moveTo>
                <a:cubicBezTo>
                  <a:pt x="2194863" y="2109343"/>
                  <a:pt x="2210165" y="2100286"/>
                  <a:pt x="2224733" y="2107795"/>
                </a:cubicBezTo>
                <a:cubicBezTo>
                  <a:pt x="2228171" y="2105465"/>
                  <a:pt x="2232385" y="2106963"/>
                  <a:pt x="2235035" y="2109880"/>
                </a:cubicBezTo>
                <a:cubicBezTo>
                  <a:pt x="2241992" y="2105035"/>
                  <a:pt x="2242764" y="2107132"/>
                  <a:pt x="2250744" y="2108762"/>
                </a:cubicBezTo>
                <a:cubicBezTo>
                  <a:pt x="2255499" y="2117727"/>
                  <a:pt x="2249694" y="2116228"/>
                  <a:pt x="2249256" y="2123948"/>
                </a:cubicBezTo>
                <a:cubicBezTo>
                  <a:pt x="2241188" y="2120466"/>
                  <a:pt x="2229518" y="2127535"/>
                  <a:pt x="2223866" y="2119514"/>
                </a:cubicBezTo>
                <a:cubicBezTo>
                  <a:pt x="2216516" y="2126535"/>
                  <a:pt x="2202304" y="2121173"/>
                  <a:pt x="2192517" y="2122067"/>
                </a:cubicBezTo>
                <a:lnTo>
                  <a:pt x="2183908" y="2116344"/>
                </a:lnTo>
                <a:lnTo>
                  <a:pt x="2183907" y="2116339"/>
                </a:lnTo>
                <a:lnTo>
                  <a:pt x="2184408" y="2116084"/>
                </a:lnTo>
                <a:cubicBezTo>
                  <a:pt x="2185312" y="2115347"/>
                  <a:pt x="2185118" y="2112602"/>
                  <a:pt x="2183737" y="2115149"/>
                </a:cubicBezTo>
                <a:lnTo>
                  <a:pt x="2183907" y="2116339"/>
                </a:lnTo>
                <a:lnTo>
                  <a:pt x="2183903" y="2116341"/>
                </a:lnTo>
                <a:lnTo>
                  <a:pt x="2183908" y="2116344"/>
                </a:lnTo>
                <a:lnTo>
                  <a:pt x="2183910" y="2116358"/>
                </a:lnTo>
                <a:cubicBezTo>
                  <a:pt x="2183418" y="2116552"/>
                  <a:pt x="2183124" y="2116286"/>
                  <a:pt x="2183089" y="2115767"/>
                </a:cubicBezTo>
                <a:cubicBezTo>
                  <a:pt x="2180656" y="2117814"/>
                  <a:pt x="2182469" y="2120147"/>
                  <a:pt x="2181688" y="2121961"/>
                </a:cubicBezTo>
                <a:cubicBezTo>
                  <a:pt x="2175200" y="2127897"/>
                  <a:pt x="2170117" y="2118052"/>
                  <a:pt x="2177267" y="2114561"/>
                </a:cubicBezTo>
                <a:cubicBezTo>
                  <a:pt x="2174766" y="2112213"/>
                  <a:pt x="2165517" y="2118840"/>
                  <a:pt x="2166550" y="2122510"/>
                </a:cubicBezTo>
                <a:cubicBezTo>
                  <a:pt x="2167550" y="2126766"/>
                  <a:pt x="2160723" y="2122106"/>
                  <a:pt x="2157983" y="2125056"/>
                </a:cubicBezTo>
                <a:cubicBezTo>
                  <a:pt x="2159793" y="2138081"/>
                  <a:pt x="2153374" y="2140160"/>
                  <a:pt x="2164220" y="2155523"/>
                </a:cubicBezTo>
                <a:cubicBezTo>
                  <a:pt x="2169467" y="2160025"/>
                  <a:pt x="2171360" y="2161602"/>
                  <a:pt x="2171128" y="2167925"/>
                </a:cubicBezTo>
                <a:cubicBezTo>
                  <a:pt x="2191903" y="2167873"/>
                  <a:pt x="2188334" y="2194248"/>
                  <a:pt x="2194658" y="2177534"/>
                </a:cubicBezTo>
                <a:cubicBezTo>
                  <a:pt x="2200478" y="2180798"/>
                  <a:pt x="2203492" y="2187898"/>
                  <a:pt x="2206740" y="2193818"/>
                </a:cubicBezTo>
                <a:cubicBezTo>
                  <a:pt x="2203584" y="2196914"/>
                  <a:pt x="2200668" y="2199608"/>
                  <a:pt x="2206789" y="2202050"/>
                </a:cubicBezTo>
                <a:cubicBezTo>
                  <a:pt x="2198248" y="2208550"/>
                  <a:pt x="2183483" y="2202606"/>
                  <a:pt x="2173676" y="2199373"/>
                </a:cubicBezTo>
                <a:cubicBezTo>
                  <a:pt x="2169805" y="2194803"/>
                  <a:pt x="2158297" y="2192641"/>
                  <a:pt x="2151970" y="2194569"/>
                </a:cubicBezTo>
                <a:cubicBezTo>
                  <a:pt x="2145980" y="2191066"/>
                  <a:pt x="2143468" y="2179958"/>
                  <a:pt x="2138158" y="2193966"/>
                </a:cubicBezTo>
                <a:cubicBezTo>
                  <a:pt x="2128816" y="2190854"/>
                  <a:pt x="2118543" y="2199447"/>
                  <a:pt x="2108675" y="2201192"/>
                </a:cubicBezTo>
                <a:cubicBezTo>
                  <a:pt x="2103185" y="2210089"/>
                  <a:pt x="2085830" y="2213324"/>
                  <a:pt x="2084984" y="2223949"/>
                </a:cubicBezTo>
                <a:cubicBezTo>
                  <a:pt x="2084339" y="2229368"/>
                  <a:pt x="2079246" y="2228617"/>
                  <a:pt x="2077019" y="2232336"/>
                </a:cubicBezTo>
                <a:cubicBezTo>
                  <a:pt x="2079809" y="2237047"/>
                  <a:pt x="2073091" y="2239091"/>
                  <a:pt x="2072467" y="2242405"/>
                </a:cubicBezTo>
                <a:cubicBezTo>
                  <a:pt x="2074100" y="2259541"/>
                  <a:pt x="2048692" y="2277277"/>
                  <a:pt x="2061988" y="2291787"/>
                </a:cubicBezTo>
                <a:cubicBezTo>
                  <a:pt x="2066154" y="2297725"/>
                  <a:pt x="2071894" y="2301555"/>
                  <a:pt x="2079032" y="2301918"/>
                </a:cubicBezTo>
                <a:cubicBezTo>
                  <a:pt x="2083885" y="2310654"/>
                  <a:pt x="2096560" y="2313707"/>
                  <a:pt x="2099909" y="2324104"/>
                </a:cubicBezTo>
                <a:cubicBezTo>
                  <a:pt x="2104795" y="2326824"/>
                  <a:pt x="2112402" y="2322809"/>
                  <a:pt x="2113162" y="2330969"/>
                </a:cubicBezTo>
                <a:cubicBezTo>
                  <a:pt x="2116957" y="2333091"/>
                  <a:pt x="2119992" y="2327242"/>
                  <a:pt x="2122094" y="2333138"/>
                </a:cubicBezTo>
                <a:cubicBezTo>
                  <a:pt x="2126579" y="2336912"/>
                  <a:pt x="2131565" y="2333361"/>
                  <a:pt x="2132443" y="2340236"/>
                </a:cubicBezTo>
                <a:cubicBezTo>
                  <a:pt x="2132798" y="2340801"/>
                  <a:pt x="2133852" y="2341357"/>
                  <a:pt x="2134455" y="2341252"/>
                </a:cubicBezTo>
                <a:cubicBezTo>
                  <a:pt x="2148125" y="2340539"/>
                  <a:pt x="2161617" y="2347101"/>
                  <a:pt x="2175166" y="2351791"/>
                </a:cubicBezTo>
                <a:cubicBezTo>
                  <a:pt x="2177362" y="2351305"/>
                  <a:pt x="2178959" y="2351893"/>
                  <a:pt x="2179988" y="2353584"/>
                </a:cubicBezTo>
                <a:cubicBezTo>
                  <a:pt x="2191912" y="2363279"/>
                  <a:pt x="2207787" y="2355673"/>
                  <a:pt x="2220493" y="2362260"/>
                </a:cubicBezTo>
                <a:cubicBezTo>
                  <a:pt x="2230219" y="2398056"/>
                  <a:pt x="2185731" y="2376279"/>
                  <a:pt x="2176542" y="2410933"/>
                </a:cubicBezTo>
                <a:cubicBezTo>
                  <a:pt x="2165944" y="2405364"/>
                  <a:pt x="2171977" y="2410316"/>
                  <a:pt x="2169548" y="2416022"/>
                </a:cubicBezTo>
                <a:cubicBezTo>
                  <a:pt x="2164834" y="2416854"/>
                  <a:pt x="2164885" y="2419046"/>
                  <a:pt x="2164676" y="2422692"/>
                </a:cubicBezTo>
                <a:cubicBezTo>
                  <a:pt x="2162973" y="2423707"/>
                  <a:pt x="2160777" y="2424194"/>
                  <a:pt x="2159316" y="2425533"/>
                </a:cubicBezTo>
                <a:cubicBezTo>
                  <a:pt x="2160439" y="2431493"/>
                  <a:pt x="2153932" y="2435321"/>
                  <a:pt x="2155667" y="2441439"/>
                </a:cubicBezTo>
                <a:lnTo>
                  <a:pt x="2155683" y="2441433"/>
                </a:lnTo>
                <a:cubicBezTo>
                  <a:pt x="2142957" y="2472892"/>
                  <a:pt x="2186810" y="2457796"/>
                  <a:pt x="2201621" y="2466448"/>
                </a:cubicBezTo>
                <a:cubicBezTo>
                  <a:pt x="2192225" y="2472942"/>
                  <a:pt x="2208580" y="2468711"/>
                  <a:pt x="2199674" y="2486712"/>
                </a:cubicBezTo>
                <a:cubicBezTo>
                  <a:pt x="2184091" y="2487285"/>
                  <a:pt x="2163372" y="2491602"/>
                  <a:pt x="2148920" y="2484963"/>
                </a:cubicBezTo>
                <a:cubicBezTo>
                  <a:pt x="2131609" y="2468876"/>
                  <a:pt x="2128921" y="2435635"/>
                  <a:pt x="2141104" y="2417388"/>
                </a:cubicBezTo>
                <a:cubicBezTo>
                  <a:pt x="2146656" y="2407209"/>
                  <a:pt x="2157705" y="2398328"/>
                  <a:pt x="2158659" y="2385773"/>
                </a:cubicBezTo>
                <a:cubicBezTo>
                  <a:pt x="2159712" y="2382632"/>
                  <a:pt x="2164871" y="2384367"/>
                  <a:pt x="2164841" y="2380739"/>
                </a:cubicBezTo>
                <a:cubicBezTo>
                  <a:pt x="2163897" y="2368707"/>
                  <a:pt x="2154919" y="2374388"/>
                  <a:pt x="2148186" y="2370683"/>
                </a:cubicBezTo>
                <a:cubicBezTo>
                  <a:pt x="2147751" y="2367709"/>
                  <a:pt x="2145170" y="2367224"/>
                  <a:pt x="2142755" y="2367874"/>
                </a:cubicBezTo>
                <a:cubicBezTo>
                  <a:pt x="2139002" y="2366821"/>
                  <a:pt x="2135460" y="2365725"/>
                  <a:pt x="2131618" y="2366651"/>
                </a:cubicBezTo>
                <a:cubicBezTo>
                  <a:pt x="2127261" y="2365076"/>
                  <a:pt x="2122638" y="2357450"/>
                  <a:pt x="2116815" y="2360703"/>
                </a:cubicBezTo>
                <a:cubicBezTo>
                  <a:pt x="2088617" y="2349356"/>
                  <a:pt x="2074542" y="2325341"/>
                  <a:pt x="2046020" y="2315665"/>
                </a:cubicBezTo>
                <a:cubicBezTo>
                  <a:pt x="2035888" y="2289634"/>
                  <a:pt x="2036152" y="2264489"/>
                  <a:pt x="2050449" y="2239021"/>
                </a:cubicBezTo>
                <a:cubicBezTo>
                  <a:pt x="2056386" y="2231112"/>
                  <a:pt x="2060958" y="2215528"/>
                  <a:pt x="2072489" y="2211753"/>
                </a:cubicBezTo>
                <a:cubicBezTo>
                  <a:pt x="2069837" y="2211181"/>
                  <a:pt x="2063492" y="2211915"/>
                  <a:pt x="2070357" y="2208708"/>
                </a:cubicBezTo>
                <a:cubicBezTo>
                  <a:pt x="2074751" y="2202361"/>
                  <a:pt x="2079901" y="2196399"/>
                  <a:pt x="2086283" y="2192545"/>
                </a:cubicBezTo>
                <a:cubicBezTo>
                  <a:pt x="2099840" y="2183148"/>
                  <a:pt x="2129084" y="2170470"/>
                  <a:pt x="2142364" y="2181290"/>
                </a:cubicBezTo>
                <a:cubicBezTo>
                  <a:pt x="2142291" y="2177317"/>
                  <a:pt x="2143274" y="2173422"/>
                  <a:pt x="2148318" y="2176784"/>
                </a:cubicBezTo>
                <a:cubicBezTo>
                  <a:pt x="2145206" y="2160176"/>
                  <a:pt x="2130240" y="2134817"/>
                  <a:pt x="2148029" y="2117612"/>
                </a:cubicBezTo>
                <a:cubicBezTo>
                  <a:pt x="2152161" y="2117085"/>
                  <a:pt x="2148602" y="2112488"/>
                  <a:pt x="2151439" y="2111081"/>
                </a:cubicBezTo>
                <a:cubicBezTo>
                  <a:pt x="2161265" y="2104475"/>
                  <a:pt x="2172565" y="2107747"/>
                  <a:pt x="2179887" y="2101520"/>
                </a:cubicBezTo>
                <a:close/>
                <a:moveTo>
                  <a:pt x="611605" y="2099878"/>
                </a:moveTo>
                <a:cubicBezTo>
                  <a:pt x="605844" y="2100953"/>
                  <a:pt x="611736" y="2109678"/>
                  <a:pt x="606920" y="2113449"/>
                </a:cubicBezTo>
                <a:cubicBezTo>
                  <a:pt x="609223" y="2115626"/>
                  <a:pt x="611461" y="2112970"/>
                  <a:pt x="612257" y="2110864"/>
                </a:cubicBezTo>
                <a:cubicBezTo>
                  <a:pt x="615556" y="2109255"/>
                  <a:pt x="616375" y="2107655"/>
                  <a:pt x="612389" y="2106104"/>
                </a:cubicBezTo>
                <a:cubicBezTo>
                  <a:pt x="610691" y="2104412"/>
                  <a:pt x="614496" y="2099422"/>
                  <a:pt x="611605" y="2099878"/>
                </a:cubicBezTo>
                <a:close/>
                <a:moveTo>
                  <a:pt x="2837358" y="2098928"/>
                </a:moveTo>
                <a:cubicBezTo>
                  <a:pt x="2834416" y="2099253"/>
                  <a:pt x="2835704" y="2102899"/>
                  <a:pt x="2838083" y="2101387"/>
                </a:cubicBezTo>
                <a:cubicBezTo>
                  <a:pt x="2841279" y="2100505"/>
                  <a:pt x="2839439" y="2097479"/>
                  <a:pt x="2837358" y="2098928"/>
                </a:cubicBezTo>
                <a:close/>
                <a:moveTo>
                  <a:pt x="1519918" y="2095460"/>
                </a:moveTo>
                <a:lnTo>
                  <a:pt x="1520021" y="2096672"/>
                </a:lnTo>
                <a:lnTo>
                  <a:pt x="1519317" y="2096164"/>
                </a:lnTo>
                <a:close/>
                <a:moveTo>
                  <a:pt x="2450780" y="2083171"/>
                </a:moveTo>
                <a:cubicBezTo>
                  <a:pt x="2448054" y="2082990"/>
                  <a:pt x="2446240" y="2086985"/>
                  <a:pt x="2450511" y="2085945"/>
                </a:cubicBezTo>
                <a:cubicBezTo>
                  <a:pt x="2452211" y="2085884"/>
                  <a:pt x="2453151" y="2083416"/>
                  <a:pt x="2450780" y="2083171"/>
                </a:cubicBezTo>
                <a:close/>
                <a:moveTo>
                  <a:pt x="2854575" y="2082294"/>
                </a:moveTo>
                <a:cubicBezTo>
                  <a:pt x="2851289" y="2087937"/>
                  <a:pt x="2848851" y="2093569"/>
                  <a:pt x="2857983" y="2089237"/>
                </a:cubicBezTo>
                <a:cubicBezTo>
                  <a:pt x="2856730" y="2086931"/>
                  <a:pt x="2858012" y="2083795"/>
                  <a:pt x="2854575" y="2082294"/>
                </a:cubicBezTo>
                <a:close/>
                <a:moveTo>
                  <a:pt x="2893744" y="2069544"/>
                </a:moveTo>
                <a:cubicBezTo>
                  <a:pt x="2898611" y="2071643"/>
                  <a:pt x="2890477" y="2071446"/>
                  <a:pt x="2891161" y="2074281"/>
                </a:cubicBezTo>
                <a:cubicBezTo>
                  <a:pt x="2893450" y="2076141"/>
                  <a:pt x="2899985" y="2077808"/>
                  <a:pt x="2898536" y="2072893"/>
                </a:cubicBezTo>
                <a:cubicBezTo>
                  <a:pt x="2902060" y="2070681"/>
                  <a:pt x="2905220" y="2072538"/>
                  <a:pt x="2908470" y="2075104"/>
                </a:cubicBezTo>
                <a:cubicBezTo>
                  <a:pt x="2912862" y="2072111"/>
                  <a:pt x="2928774" y="2073333"/>
                  <a:pt x="2925023" y="2079046"/>
                </a:cubicBezTo>
                <a:cubicBezTo>
                  <a:pt x="2938736" y="2076525"/>
                  <a:pt x="2950374" y="2082808"/>
                  <a:pt x="2963533" y="2083441"/>
                </a:cubicBezTo>
                <a:cubicBezTo>
                  <a:pt x="2970346" y="2088163"/>
                  <a:pt x="2986206" y="2090930"/>
                  <a:pt x="2986310" y="2099445"/>
                </a:cubicBezTo>
                <a:cubicBezTo>
                  <a:pt x="2989899" y="2100181"/>
                  <a:pt x="2996721" y="2098401"/>
                  <a:pt x="2997630" y="2103053"/>
                </a:cubicBezTo>
                <a:cubicBezTo>
                  <a:pt x="3010864" y="2107716"/>
                  <a:pt x="3025193" y="2117739"/>
                  <a:pt x="3038309" y="2125363"/>
                </a:cubicBezTo>
                <a:cubicBezTo>
                  <a:pt x="3041787" y="2124618"/>
                  <a:pt x="3043883" y="2126134"/>
                  <a:pt x="3044606" y="2130555"/>
                </a:cubicBezTo>
                <a:cubicBezTo>
                  <a:pt x="3048481" y="2132397"/>
                  <a:pt x="3051304" y="2132921"/>
                  <a:pt x="3050130" y="2137292"/>
                </a:cubicBezTo>
                <a:cubicBezTo>
                  <a:pt x="3060271" y="2134123"/>
                  <a:pt x="3065202" y="2143820"/>
                  <a:pt x="3072554" y="2148518"/>
                </a:cubicBezTo>
                <a:cubicBezTo>
                  <a:pt x="3079121" y="2150650"/>
                  <a:pt x="3072863" y="2155200"/>
                  <a:pt x="3076274" y="2160141"/>
                </a:cubicBezTo>
                <a:cubicBezTo>
                  <a:pt x="3075234" y="2167488"/>
                  <a:pt x="3066970" y="2165569"/>
                  <a:pt x="3063423" y="2170173"/>
                </a:cubicBezTo>
                <a:cubicBezTo>
                  <a:pt x="3069677" y="2170503"/>
                  <a:pt x="3059756" y="2182674"/>
                  <a:pt x="3056908" y="2179302"/>
                </a:cubicBezTo>
                <a:cubicBezTo>
                  <a:pt x="3052518" y="2192566"/>
                  <a:pt x="3041145" y="2193000"/>
                  <a:pt x="3035517" y="2202217"/>
                </a:cubicBezTo>
                <a:cubicBezTo>
                  <a:pt x="3029847" y="2207106"/>
                  <a:pt x="3024591" y="2211221"/>
                  <a:pt x="3021430" y="2218282"/>
                </a:cubicBezTo>
                <a:cubicBezTo>
                  <a:pt x="3014259" y="2220429"/>
                  <a:pt x="3007705" y="2222409"/>
                  <a:pt x="3004135" y="2228964"/>
                </a:cubicBezTo>
                <a:cubicBezTo>
                  <a:pt x="2999724" y="2232098"/>
                  <a:pt x="2995343" y="2224606"/>
                  <a:pt x="2990343" y="2228696"/>
                </a:cubicBezTo>
                <a:cubicBezTo>
                  <a:pt x="2989594" y="2233566"/>
                  <a:pt x="2989243" y="2238773"/>
                  <a:pt x="2982941" y="2239377"/>
                </a:cubicBezTo>
                <a:cubicBezTo>
                  <a:pt x="2980091" y="2246029"/>
                  <a:pt x="2972471" y="2240368"/>
                  <a:pt x="2966849" y="2244610"/>
                </a:cubicBezTo>
                <a:cubicBezTo>
                  <a:pt x="2964641" y="2247560"/>
                  <a:pt x="2963097" y="2250418"/>
                  <a:pt x="2958887" y="2247489"/>
                </a:cubicBezTo>
                <a:cubicBezTo>
                  <a:pt x="2956893" y="2254050"/>
                  <a:pt x="2952143" y="2249657"/>
                  <a:pt x="2947887" y="2248385"/>
                </a:cubicBezTo>
                <a:cubicBezTo>
                  <a:pt x="2944105" y="2249270"/>
                  <a:pt x="2944929" y="2254908"/>
                  <a:pt x="2940149" y="2252166"/>
                </a:cubicBezTo>
                <a:cubicBezTo>
                  <a:pt x="2930016" y="2250891"/>
                  <a:pt x="2917694" y="2255206"/>
                  <a:pt x="2908240" y="2258484"/>
                </a:cubicBezTo>
                <a:cubicBezTo>
                  <a:pt x="2896448" y="2257711"/>
                  <a:pt x="2904337" y="2250859"/>
                  <a:pt x="2895159" y="2258049"/>
                </a:cubicBezTo>
                <a:cubicBezTo>
                  <a:pt x="2893953" y="2262527"/>
                  <a:pt x="2888703" y="2260180"/>
                  <a:pt x="2885132" y="2259152"/>
                </a:cubicBezTo>
                <a:cubicBezTo>
                  <a:pt x="2882105" y="2263777"/>
                  <a:pt x="2874376" y="2262924"/>
                  <a:pt x="2869210" y="2261363"/>
                </a:cubicBezTo>
                <a:cubicBezTo>
                  <a:pt x="2860892" y="2262764"/>
                  <a:pt x="2846482" y="2267026"/>
                  <a:pt x="2841076" y="2261597"/>
                </a:cubicBezTo>
                <a:cubicBezTo>
                  <a:pt x="2836920" y="2259904"/>
                  <a:pt x="2832261" y="2261307"/>
                  <a:pt x="2828227" y="2259108"/>
                </a:cubicBezTo>
                <a:cubicBezTo>
                  <a:pt x="2823561" y="2260779"/>
                  <a:pt x="2818123" y="2254981"/>
                  <a:pt x="2814515" y="2253911"/>
                </a:cubicBezTo>
                <a:cubicBezTo>
                  <a:pt x="2810821" y="2253483"/>
                  <a:pt x="2808455" y="2255028"/>
                  <a:pt x="2807829" y="2250949"/>
                </a:cubicBezTo>
                <a:cubicBezTo>
                  <a:pt x="2802385" y="2250507"/>
                  <a:pt x="2798040" y="2246754"/>
                  <a:pt x="2794237" y="2242597"/>
                </a:cubicBezTo>
                <a:cubicBezTo>
                  <a:pt x="2793437" y="2241484"/>
                  <a:pt x="2792468" y="2241238"/>
                  <a:pt x="2791045" y="2241667"/>
                </a:cubicBezTo>
                <a:cubicBezTo>
                  <a:pt x="2785249" y="2242108"/>
                  <a:pt x="2788643" y="2236499"/>
                  <a:pt x="2791622" y="2234922"/>
                </a:cubicBezTo>
                <a:cubicBezTo>
                  <a:pt x="2798433" y="2228267"/>
                  <a:pt x="2810637" y="2238958"/>
                  <a:pt x="2818616" y="2238188"/>
                </a:cubicBezTo>
                <a:cubicBezTo>
                  <a:pt x="2835017" y="2246305"/>
                  <a:pt x="2854894" y="2237939"/>
                  <a:pt x="2868426" y="2250792"/>
                </a:cubicBezTo>
                <a:cubicBezTo>
                  <a:pt x="2887091" y="2241703"/>
                  <a:pt x="2909693" y="2237881"/>
                  <a:pt x="2934214" y="2237188"/>
                </a:cubicBezTo>
                <a:cubicBezTo>
                  <a:pt x="2935210" y="2237119"/>
                  <a:pt x="2935745" y="2237898"/>
                  <a:pt x="2935928" y="2239465"/>
                </a:cubicBezTo>
                <a:cubicBezTo>
                  <a:pt x="2947120" y="2238188"/>
                  <a:pt x="2957562" y="2224363"/>
                  <a:pt x="2966352" y="2231162"/>
                </a:cubicBezTo>
                <a:cubicBezTo>
                  <a:pt x="2972175" y="2228918"/>
                  <a:pt x="2974336" y="2221337"/>
                  <a:pt x="2979160" y="2229227"/>
                </a:cubicBezTo>
                <a:cubicBezTo>
                  <a:pt x="2981008" y="2228002"/>
                  <a:pt x="2980822" y="2222110"/>
                  <a:pt x="2980579" y="2219576"/>
                </a:cubicBezTo>
                <a:cubicBezTo>
                  <a:pt x="2984910" y="2214130"/>
                  <a:pt x="2991015" y="2220656"/>
                  <a:pt x="2994573" y="2213686"/>
                </a:cubicBezTo>
                <a:cubicBezTo>
                  <a:pt x="2994579" y="2213702"/>
                  <a:pt x="2994579" y="2213702"/>
                  <a:pt x="2994579" y="2213702"/>
                </a:cubicBezTo>
                <a:cubicBezTo>
                  <a:pt x="2993955" y="2213415"/>
                  <a:pt x="2994392" y="2211547"/>
                  <a:pt x="2995307" y="2211033"/>
                </a:cubicBezTo>
                <a:cubicBezTo>
                  <a:pt x="2996643" y="2211057"/>
                  <a:pt x="2996167" y="2212637"/>
                  <a:pt x="2995629" y="2213287"/>
                </a:cubicBezTo>
                <a:cubicBezTo>
                  <a:pt x="2995142" y="2213689"/>
                  <a:pt x="2994818" y="2213780"/>
                  <a:pt x="2994602" y="2213712"/>
                </a:cubicBezTo>
                <a:cubicBezTo>
                  <a:pt x="2999889" y="2222391"/>
                  <a:pt x="3003785" y="2196554"/>
                  <a:pt x="3008265" y="2206408"/>
                </a:cubicBezTo>
                <a:cubicBezTo>
                  <a:pt x="3005983" y="2206053"/>
                  <a:pt x="3006110" y="2210500"/>
                  <a:pt x="3008208" y="2208470"/>
                </a:cubicBezTo>
                <a:cubicBezTo>
                  <a:pt x="3017714" y="2198369"/>
                  <a:pt x="3026994" y="2177762"/>
                  <a:pt x="3042022" y="2178761"/>
                </a:cubicBezTo>
                <a:cubicBezTo>
                  <a:pt x="3041983" y="2182739"/>
                  <a:pt x="3050523" y="2178928"/>
                  <a:pt x="3045409" y="2177689"/>
                </a:cubicBezTo>
                <a:cubicBezTo>
                  <a:pt x="3038398" y="2180479"/>
                  <a:pt x="3043926" y="2174464"/>
                  <a:pt x="3044476" y="2170912"/>
                </a:cubicBezTo>
                <a:cubicBezTo>
                  <a:pt x="3036373" y="2166909"/>
                  <a:pt x="3060312" y="2163494"/>
                  <a:pt x="3046327" y="2151562"/>
                </a:cubicBezTo>
                <a:cubicBezTo>
                  <a:pt x="3053704" y="2140435"/>
                  <a:pt x="3041646" y="2147484"/>
                  <a:pt x="3035596" y="2145701"/>
                </a:cubicBezTo>
                <a:cubicBezTo>
                  <a:pt x="3005237" y="2131663"/>
                  <a:pt x="2980250" y="2111216"/>
                  <a:pt x="2947037" y="2099697"/>
                </a:cubicBezTo>
                <a:cubicBezTo>
                  <a:pt x="2942125" y="2107030"/>
                  <a:pt x="2928552" y="2095946"/>
                  <a:pt x="2919675" y="2098139"/>
                </a:cubicBezTo>
                <a:cubicBezTo>
                  <a:pt x="2913061" y="2097759"/>
                  <a:pt x="2910220" y="2088457"/>
                  <a:pt x="2903913" y="2092836"/>
                </a:cubicBezTo>
                <a:cubicBezTo>
                  <a:pt x="2902020" y="2100520"/>
                  <a:pt x="2862602" y="2082553"/>
                  <a:pt x="2867313" y="2092126"/>
                </a:cubicBezTo>
                <a:cubicBezTo>
                  <a:pt x="2866908" y="2090285"/>
                  <a:pt x="2863681" y="2094113"/>
                  <a:pt x="2866459" y="2094236"/>
                </a:cubicBezTo>
                <a:cubicBezTo>
                  <a:pt x="2867085" y="2093951"/>
                  <a:pt x="2867569" y="2093302"/>
                  <a:pt x="2867313" y="2092126"/>
                </a:cubicBezTo>
                <a:cubicBezTo>
                  <a:pt x="2868485" y="2090729"/>
                  <a:pt x="2869492" y="2091742"/>
                  <a:pt x="2870513" y="2092310"/>
                </a:cubicBezTo>
                <a:cubicBezTo>
                  <a:pt x="2877410" y="2093359"/>
                  <a:pt x="2868960" y="2095478"/>
                  <a:pt x="2868593" y="2099109"/>
                </a:cubicBezTo>
                <a:cubicBezTo>
                  <a:pt x="2858678" y="2103522"/>
                  <a:pt x="2847314" y="2097740"/>
                  <a:pt x="2841379" y="2108050"/>
                </a:cubicBezTo>
                <a:cubicBezTo>
                  <a:pt x="2838388" y="2107822"/>
                  <a:pt x="2831492" y="2107497"/>
                  <a:pt x="2829623" y="2112314"/>
                </a:cubicBezTo>
                <a:cubicBezTo>
                  <a:pt x="2827453" y="2114353"/>
                  <a:pt x="2822245" y="2109473"/>
                  <a:pt x="2823593" y="2114181"/>
                </a:cubicBezTo>
                <a:cubicBezTo>
                  <a:pt x="2823684" y="2123045"/>
                  <a:pt x="2806532" y="2113603"/>
                  <a:pt x="2803923" y="2123553"/>
                </a:cubicBezTo>
                <a:cubicBezTo>
                  <a:pt x="2802012" y="2120345"/>
                  <a:pt x="2793212" y="2128108"/>
                  <a:pt x="2797801" y="2128449"/>
                </a:cubicBezTo>
                <a:cubicBezTo>
                  <a:pt x="2807205" y="2128069"/>
                  <a:pt x="2821264" y="2123734"/>
                  <a:pt x="2827818" y="2133609"/>
                </a:cubicBezTo>
                <a:cubicBezTo>
                  <a:pt x="2836043" y="2138210"/>
                  <a:pt x="2848912" y="2147705"/>
                  <a:pt x="2841523" y="2157980"/>
                </a:cubicBezTo>
                <a:cubicBezTo>
                  <a:pt x="2845301" y="2160394"/>
                  <a:pt x="2845949" y="2164196"/>
                  <a:pt x="2841887" y="2168355"/>
                </a:cubicBezTo>
                <a:cubicBezTo>
                  <a:pt x="2843753" y="2171830"/>
                  <a:pt x="2842069" y="2172990"/>
                  <a:pt x="2839418" y="2174629"/>
                </a:cubicBezTo>
                <a:cubicBezTo>
                  <a:pt x="2841537" y="2195345"/>
                  <a:pt x="2814683" y="2202752"/>
                  <a:pt x="2798219" y="2209543"/>
                </a:cubicBezTo>
                <a:cubicBezTo>
                  <a:pt x="2780933" y="2207243"/>
                  <a:pt x="2739980" y="2227615"/>
                  <a:pt x="2742937" y="2198490"/>
                </a:cubicBezTo>
                <a:cubicBezTo>
                  <a:pt x="2762965" y="2191798"/>
                  <a:pt x="2783328" y="2195263"/>
                  <a:pt x="2803469" y="2186125"/>
                </a:cubicBezTo>
                <a:cubicBezTo>
                  <a:pt x="2848555" y="2130390"/>
                  <a:pt x="2775400" y="2151973"/>
                  <a:pt x="2749316" y="2169100"/>
                </a:cubicBezTo>
                <a:cubicBezTo>
                  <a:pt x="2735896" y="2163825"/>
                  <a:pt x="2747959" y="2188121"/>
                  <a:pt x="2732159" y="2188627"/>
                </a:cubicBezTo>
                <a:cubicBezTo>
                  <a:pt x="2729154" y="2191911"/>
                  <a:pt x="2726462" y="2196518"/>
                  <a:pt x="2721484" y="2197495"/>
                </a:cubicBezTo>
                <a:cubicBezTo>
                  <a:pt x="2719357" y="2199211"/>
                  <a:pt x="2722237" y="2201656"/>
                  <a:pt x="2720143" y="2203265"/>
                </a:cubicBezTo>
                <a:cubicBezTo>
                  <a:pt x="2716342" y="2197867"/>
                  <a:pt x="2714793" y="2199318"/>
                  <a:pt x="2714349" y="2205344"/>
                </a:cubicBezTo>
                <a:cubicBezTo>
                  <a:pt x="2703470" y="2209909"/>
                  <a:pt x="2712061" y="2192642"/>
                  <a:pt x="2708315" y="2187623"/>
                </a:cubicBezTo>
                <a:cubicBezTo>
                  <a:pt x="2712284" y="2179728"/>
                  <a:pt x="2716636" y="2167470"/>
                  <a:pt x="2725773" y="2167615"/>
                </a:cubicBezTo>
                <a:cubicBezTo>
                  <a:pt x="2727552" y="2168760"/>
                  <a:pt x="2730043" y="2168348"/>
                  <a:pt x="2730557" y="2165954"/>
                </a:cubicBezTo>
                <a:cubicBezTo>
                  <a:pt x="2721431" y="2163918"/>
                  <a:pt x="2726965" y="2157006"/>
                  <a:pt x="2728157" y="2150570"/>
                </a:cubicBezTo>
                <a:cubicBezTo>
                  <a:pt x="2727424" y="2147468"/>
                  <a:pt x="2725380" y="2142100"/>
                  <a:pt x="2723399" y="2148028"/>
                </a:cubicBezTo>
                <a:cubicBezTo>
                  <a:pt x="2708553" y="2142307"/>
                  <a:pt x="2701677" y="2155181"/>
                  <a:pt x="2689225" y="2160080"/>
                </a:cubicBezTo>
                <a:cubicBezTo>
                  <a:pt x="2681216" y="2167781"/>
                  <a:pt x="2688651" y="2167645"/>
                  <a:pt x="2682376" y="2170143"/>
                </a:cubicBezTo>
                <a:cubicBezTo>
                  <a:pt x="2678299" y="2181606"/>
                  <a:pt x="2667252" y="2181854"/>
                  <a:pt x="2657532" y="2183883"/>
                </a:cubicBezTo>
                <a:cubicBezTo>
                  <a:pt x="2651297" y="2166851"/>
                  <a:pt x="2662557" y="2091665"/>
                  <a:pt x="2626601" y="2139847"/>
                </a:cubicBezTo>
                <a:cubicBezTo>
                  <a:pt x="2619148" y="2143535"/>
                  <a:pt x="2618127" y="2162156"/>
                  <a:pt x="2611579" y="2166936"/>
                </a:cubicBezTo>
                <a:cubicBezTo>
                  <a:pt x="2606575" y="2165881"/>
                  <a:pt x="2601382" y="2159263"/>
                  <a:pt x="2603044" y="2154929"/>
                </a:cubicBezTo>
                <a:cubicBezTo>
                  <a:pt x="2601514" y="2149282"/>
                  <a:pt x="2597672" y="2145312"/>
                  <a:pt x="2603743" y="2141198"/>
                </a:cubicBezTo>
                <a:cubicBezTo>
                  <a:pt x="2602372" y="2132116"/>
                  <a:pt x="2609506" y="2117978"/>
                  <a:pt x="2618259" y="2115663"/>
                </a:cubicBezTo>
                <a:cubicBezTo>
                  <a:pt x="2625575" y="2100786"/>
                  <a:pt x="2629998" y="2099648"/>
                  <a:pt x="2646231" y="2095732"/>
                </a:cubicBezTo>
                <a:cubicBezTo>
                  <a:pt x="2663848" y="2103808"/>
                  <a:pt x="2669509" y="2123944"/>
                  <a:pt x="2672406" y="2141018"/>
                </a:cubicBezTo>
                <a:cubicBezTo>
                  <a:pt x="2683846" y="2138404"/>
                  <a:pt x="2693061" y="2122815"/>
                  <a:pt x="2704438" y="2124647"/>
                </a:cubicBezTo>
                <a:cubicBezTo>
                  <a:pt x="2730411" y="2115778"/>
                  <a:pt x="2742123" y="2126281"/>
                  <a:pt x="2750759" y="2149720"/>
                </a:cubicBezTo>
                <a:cubicBezTo>
                  <a:pt x="2796568" y="2122495"/>
                  <a:pt x="2765547" y="2144641"/>
                  <a:pt x="2772177" y="2118239"/>
                </a:cubicBezTo>
                <a:cubicBezTo>
                  <a:pt x="2783062" y="2108030"/>
                  <a:pt x="2779328" y="2120121"/>
                  <a:pt x="2786968" y="2110528"/>
                </a:cubicBezTo>
                <a:cubicBezTo>
                  <a:pt x="2790153" y="2109136"/>
                  <a:pt x="2789368" y="2105425"/>
                  <a:pt x="2793384" y="2108297"/>
                </a:cubicBezTo>
                <a:cubicBezTo>
                  <a:pt x="2794973" y="2105936"/>
                  <a:pt x="2795652" y="2100218"/>
                  <a:pt x="2799314" y="2103249"/>
                </a:cubicBezTo>
                <a:cubicBezTo>
                  <a:pt x="2803122" y="2090768"/>
                  <a:pt x="2822226" y="2094502"/>
                  <a:pt x="2826878" y="2091883"/>
                </a:cubicBezTo>
                <a:cubicBezTo>
                  <a:pt x="2827669" y="2083185"/>
                  <a:pt x="2845537" y="2087675"/>
                  <a:pt x="2847978" y="2079317"/>
                </a:cubicBezTo>
                <a:cubicBezTo>
                  <a:pt x="2850747" y="2077880"/>
                  <a:pt x="2853483" y="2077656"/>
                  <a:pt x="2857065" y="2078757"/>
                </a:cubicBezTo>
                <a:cubicBezTo>
                  <a:pt x="2860644" y="2077019"/>
                  <a:pt x="2859924" y="2081533"/>
                  <a:pt x="2862556" y="2082247"/>
                </a:cubicBezTo>
                <a:cubicBezTo>
                  <a:pt x="2865951" y="2082011"/>
                  <a:pt x="2866453" y="2079297"/>
                  <a:pt x="2862975" y="2078365"/>
                </a:cubicBezTo>
                <a:cubicBezTo>
                  <a:pt x="2870727" y="2070539"/>
                  <a:pt x="2883507" y="2074580"/>
                  <a:pt x="2893744" y="2069544"/>
                </a:cubicBezTo>
                <a:close/>
                <a:moveTo>
                  <a:pt x="1651183" y="2065788"/>
                </a:moveTo>
                <a:cubicBezTo>
                  <a:pt x="1648489" y="2067214"/>
                  <a:pt x="1645782" y="2069732"/>
                  <a:pt x="1645772" y="2071746"/>
                </a:cubicBezTo>
                <a:cubicBezTo>
                  <a:pt x="1650818" y="2074345"/>
                  <a:pt x="1652914" y="2068086"/>
                  <a:pt x="1656522" y="2066376"/>
                </a:cubicBezTo>
                <a:cubicBezTo>
                  <a:pt x="1656560" y="2064026"/>
                  <a:pt x="1653878" y="2064361"/>
                  <a:pt x="1651183" y="2065788"/>
                </a:cubicBezTo>
                <a:close/>
                <a:moveTo>
                  <a:pt x="707609" y="2062888"/>
                </a:moveTo>
                <a:cubicBezTo>
                  <a:pt x="706574" y="2062445"/>
                  <a:pt x="705377" y="2062546"/>
                  <a:pt x="706608" y="2064327"/>
                </a:cubicBezTo>
                <a:cubicBezTo>
                  <a:pt x="708413" y="2064148"/>
                  <a:pt x="709511" y="2065600"/>
                  <a:pt x="709873" y="2067840"/>
                </a:cubicBezTo>
                <a:cubicBezTo>
                  <a:pt x="717950" y="2070786"/>
                  <a:pt x="714354" y="2059609"/>
                  <a:pt x="707629" y="2064724"/>
                </a:cubicBezTo>
                <a:lnTo>
                  <a:pt x="707633" y="2064722"/>
                </a:lnTo>
                <a:cubicBezTo>
                  <a:pt x="709516" y="2064322"/>
                  <a:pt x="708644" y="2063332"/>
                  <a:pt x="707609" y="2062888"/>
                </a:cubicBezTo>
                <a:close/>
                <a:moveTo>
                  <a:pt x="123293" y="2053401"/>
                </a:moveTo>
                <a:cubicBezTo>
                  <a:pt x="120348" y="2053725"/>
                  <a:pt x="121652" y="2057365"/>
                  <a:pt x="124031" y="2055853"/>
                </a:cubicBezTo>
                <a:cubicBezTo>
                  <a:pt x="127221" y="2054974"/>
                  <a:pt x="125375" y="2051949"/>
                  <a:pt x="123293" y="2053401"/>
                </a:cubicBezTo>
                <a:close/>
                <a:moveTo>
                  <a:pt x="133230" y="2047378"/>
                </a:moveTo>
                <a:cubicBezTo>
                  <a:pt x="130515" y="2047194"/>
                  <a:pt x="128678" y="2051178"/>
                  <a:pt x="132965" y="2050132"/>
                </a:cubicBezTo>
                <a:cubicBezTo>
                  <a:pt x="134658" y="2050073"/>
                  <a:pt x="135606" y="2047602"/>
                  <a:pt x="133230" y="2047378"/>
                </a:cubicBezTo>
                <a:close/>
                <a:moveTo>
                  <a:pt x="735783" y="2044900"/>
                </a:moveTo>
                <a:cubicBezTo>
                  <a:pt x="735025" y="2045154"/>
                  <a:pt x="734497" y="2046078"/>
                  <a:pt x="735249" y="2047276"/>
                </a:cubicBezTo>
                <a:cubicBezTo>
                  <a:pt x="736145" y="2050467"/>
                  <a:pt x="739150" y="2048631"/>
                  <a:pt x="737694" y="2046539"/>
                </a:cubicBezTo>
                <a:cubicBezTo>
                  <a:pt x="737528" y="2045061"/>
                  <a:pt x="736541" y="2044646"/>
                  <a:pt x="735783" y="2044900"/>
                </a:cubicBezTo>
                <a:close/>
                <a:moveTo>
                  <a:pt x="155046" y="2039008"/>
                </a:moveTo>
                <a:cubicBezTo>
                  <a:pt x="150865" y="2040116"/>
                  <a:pt x="145741" y="2043417"/>
                  <a:pt x="145454" y="2047237"/>
                </a:cubicBezTo>
                <a:cubicBezTo>
                  <a:pt x="152433" y="2050692"/>
                  <a:pt x="152213" y="2039060"/>
                  <a:pt x="158977" y="2043934"/>
                </a:cubicBezTo>
                <a:cubicBezTo>
                  <a:pt x="162464" y="2038983"/>
                  <a:pt x="159226" y="2037899"/>
                  <a:pt x="155046" y="2039008"/>
                </a:cubicBezTo>
                <a:close/>
                <a:moveTo>
                  <a:pt x="2723443" y="2037252"/>
                </a:moveTo>
                <a:cubicBezTo>
                  <a:pt x="2720735" y="2037065"/>
                  <a:pt x="2718896" y="2041049"/>
                  <a:pt x="2723184" y="2040004"/>
                </a:cubicBezTo>
                <a:cubicBezTo>
                  <a:pt x="2724868" y="2039948"/>
                  <a:pt x="2725824" y="2037474"/>
                  <a:pt x="2723443" y="2037252"/>
                </a:cubicBezTo>
                <a:close/>
                <a:moveTo>
                  <a:pt x="2791639" y="2034208"/>
                </a:moveTo>
                <a:cubicBezTo>
                  <a:pt x="2797897" y="2027353"/>
                  <a:pt x="2801735" y="2041100"/>
                  <a:pt x="2803347" y="2046715"/>
                </a:cubicBezTo>
                <a:cubicBezTo>
                  <a:pt x="2800877" y="2056247"/>
                  <a:pt x="2807426" y="2074603"/>
                  <a:pt x="2794001" y="2078383"/>
                </a:cubicBezTo>
                <a:cubicBezTo>
                  <a:pt x="2795969" y="2083170"/>
                  <a:pt x="2793441" y="2086608"/>
                  <a:pt x="2790037" y="2093155"/>
                </a:cubicBezTo>
                <a:cubicBezTo>
                  <a:pt x="2779983" y="2092801"/>
                  <a:pt x="2779624" y="2105997"/>
                  <a:pt x="2771390" y="2107516"/>
                </a:cubicBezTo>
                <a:cubicBezTo>
                  <a:pt x="2767737" y="2103546"/>
                  <a:pt x="2759804" y="2112111"/>
                  <a:pt x="2758606" y="2105192"/>
                </a:cubicBezTo>
                <a:cubicBezTo>
                  <a:pt x="2759944" y="2100661"/>
                  <a:pt x="2764287" y="2097211"/>
                  <a:pt x="2769036" y="2100213"/>
                </a:cubicBezTo>
                <a:cubicBezTo>
                  <a:pt x="2772932" y="2091794"/>
                  <a:pt x="2779850" y="2087327"/>
                  <a:pt x="2787792" y="2082818"/>
                </a:cubicBezTo>
                <a:lnTo>
                  <a:pt x="2787798" y="2082833"/>
                </a:lnTo>
                <a:cubicBezTo>
                  <a:pt x="2785757" y="2073635"/>
                  <a:pt x="2791296" y="2075182"/>
                  <a:pt x="2793594" y="2065261"/>
                </a:cubicBezTo>
                <a:cubicBezTo>
                  <a:pt x="2794834" y="2055395"/>
                  <a:pt x="2797050" y="2041522"/>
                  <a:pt x="2791639" y="2034208"/>
                </a:cubicBezTo>
                <a:close/>
                <a:moveTo>
                  <a:pt x="2703239" y="2033228"/>
                </a:moveTo>
                <a:cubicBezTo>
                  <a:pt x="2700513" y="2033048"/>
                  <a:pt x="2698682" y="2037049"/>
                  <a:pt x="2702970" y="2036003"/>
                </a:cubicBezTo>
                <a:cubicBezTo>
                  <a:pt x="2704670" y="2035941"/>
                  <a:pt x="2705610" y="2033473"/>
                  <a:pt x="2703239" y="2033228"/>
                </a:cubicBezTo>
                <a:close/>
                <a:moveTo>
                  <a:pt x="217812" y="2028885"/>
                </a:moveTo>
                <a:cubicBezTo>
                  <a:pt x="220741" y="2029752"/>
                  <a:pt x="223944" y="2031993"/>
                  <a:pt x="227490" y="2036095"/>
                </a:cubicBezTo>
                <a:cubicBezTo>
                  <a:pt x="226706" y="2041970"/>
                  <a:pt x="220030" y="2043693"/>
                  <a:pt x="221272" y="2048633"/>
                </a:cubicBezTo>
                <a:cubicBezTo>
                  <a:pt x="218210" y="2055598"/>
                  <a:pt x="217065" y="2061824"/>
                  <a:pt x="211335" y="2067004"/>
                </a:cubicBezTo>
                <a:cubicBezTo>
                  <a:pt x="211298" y="2062578"/>
                  <a:pt x="200136" y="2067597"/>
                  <a:pt x="205581" y="2068877"/>
                </a:cubicBezTo>
                <a:cubicBezTo>
                  <a:pt x="217624" y="2063299"/>
                  <a:pt x="209128" y="2077099"/>
                  <a:pt x="210300" y="2083534"/>
                </a:cubicBezTo>
                <a:cubicBezTo>
                  <a:pt x="209456" y="2091796"/>
                  <a:pt x="208153" y="2099724"/>
                  <a:pt x="200331" y="2103767"/>
                </a:cubicBezTo>
                <a:cubicBezTo>
                  <a:pt x="205333" y="2108289"/>
                  <a:pt x="202248" y="2112824"/>
                  <a:pt x="202071" y="2119716"/>
                </a:cubicBezTo>
                <a:cubicBezTo>
                  <a:pt x="202678" y="2130339"/>
                  <a:pt x="197942" y="2140481"/>
                  <a:pt x="199089" y="2151289"/>
                </a:cubicBezTo>
                <a:cubicBezTo>
                  <a:pt x="196382" y="2158571"/>
                  <a:pt x="204191" y="2163566"/>
                  <a:pt x="192107" y="2165653"/>
                </a:cubicBezTo>
                <a:cubicBezTo>
                  <a:pt x="190322" y="2171219"/>
                  <a:pt x="185816" y="2164556"/>
                  <a:pt x="184162" y="2169631"/>
                </a:cubicBezTo>
                <a:cubicBezTo>
                  <a:pt x="194841" y="2177208"/>
                  <a:pt x="203615" y="2152246"/>
                  <a:pt x="202959" y="2177756"/>
                </a:cubicBezTo>
                <a:cubicBezTo>
                  <a:pt x="206431" y="2181891"/>
                  <a:pt x="215406" y="2180346"/>
                  <a:pt x="220581" y="2183772"/>
                </a:cubicBezTo>
                <a:cubicBezTo>
                  <a:pt x="222286" y="2186681"/>
                  <a:pt x="223807" y="2188118"/>
                  <a:pt x="227324" y="2186100"/>
                </a:cubicBezTo>
                <a:cubicBezTo>
                  <a:pt x="226703" y="2185812"/>
                  <a:pt x="227129" y="2183948"/>
                  <a:pt x="228048" y="2183451"/>
                </a:cubicBezTo>
                <a:cubicBezTo>
                  <a:pt x="229389" y="2183474"/>
                  <a:pt x="228916" y="2185033"/>
                  <a:pt x="228368" y="2185706"/>
                </a:cubicBezTo>
                <a:cubicBezTo>
                  <a:pt x="227894" y="2186103"/>
                  <a:pt x="227561" y="2186197"/>
                  <a:pt x="227342" y="2186112"/>
                </a:cubicBezTo>
                <a:cubicBezTo>
                  <a:pt x="228244" y="2187890"/>
                  <a:pt x="229953" y="2188568"/>
                  <a:pt x="231169" y="2187459"/>
                </a:cubicBezTo>
                <a:cubicBezTo>
                  <a:pt x="236589" y="2180153"/>
                  <a:pt x="248399" y="2179890"/>
                  <a:pt x="253440" y="2172142"/>
                </a:cubicBezTo>
                <a:cubicBezTo>
                  <a:pt x="259751" y="2171327"/>
                  <a:pt x="266794" y="2152270"/>
                  <a:pt x="270403" y="2161915"/>
                </a:cubicBezTo>
                <a:cubicBezTo>
                  <a:pt x="272985" y="2163925"/>
                  <a:pt x="273200" y="2158410"/>
                  <a:pt x="276420" y="2158682"/>
                </a:cubicBezTo>
                <a:cubicBezTo>
                  <a:pt x="277587" y="2158448"/>
                  <a:pt x="278773" y="2158056"/>
                  <a:pt x="279115" y="2156645"/>
                </a:cubicBezTo>
                <a:cubicBezTo>
                  <a:pt x="276335" y="2153608"/>
                  <a:pt x="270093" y="2160552"/>
                  <a:pt x="268794" y="2157291"/>
                </a:cubicBezTo>
                <a:cubicBezTo>
                  <a:pt x="271816" y="2150114"/>
                  <a:pt x="284472" y="2138063"/>
                  <a:pt x="287842" y="2149976"/>
                </a:cubicBezTo>
                <a:lnTo>
                  <a:pt x="287853" y="2149991"/>
                </a:lnTo>
                <a:lnTo>
                  <a:pt x="287847" y="2149974"/>
                </a:lnTo>
                <a:cubicBezTo>
                  <a:pt x="285962" y="2154511"/>
                  <a:pt x="287563" y="2155575"/>
                  <a:pt x="291742" y="2153542"/>
                </a:cubicBezTo>
                <a:cubicBezTo>
                  <a:pt x="285335" y="2169929"/>
                  <a:pt x="273761" y="2191575"/>
                  <a:pt x="254303" y="2190439"/>
                </a:cubicBezTo>
                <a:cubicBezTo>
                  <a:pt x="252630" y="2189176"/>
                  <a:pt x="249221" y="2188635"/>
                  <a:pt x="250738" y="2191601"/>
                </a:cubicBezTo>
                <a:cubicBezTo>
                  <a:pt x="252156" y="2194298"/>
                  <a:pt x="249434" y="2194783"/>
                  <a:pt x="247533" y="2193133"/>
                </a:cubicBezTo>
                <a:cubicBezTo>
                  <a:pt x="242554" y="2206515"/>
                  <a:pt x="229737" y="2200182"/>
                  <a:pt x="220339" y="2201837"/>
                </a:cubicBezTo>
                <a:cubicBezTo>
                  <a:pt x="197565" y="2199400"/>
                  <a:pt x="184407" y="2183940"/>
                  <a:pt x="176794" y="2163699"/>
                </a:cubicBezTo>
                <a:cubicBezTo>
                  <a:pt x="181392" y="2151002"/>
                  <a:pt x="170113" y="2133866"/>
                  <a:pt x="180047" y="2123519"/>
                </a:cubicBezTo>
                <a:cubicBezTo>
                  <a:pt x="187533" y="2114730"/>
                  <a:pt x="174420" y="2116194"/>
                  <a:pt x="177133" y="2101668"/>
                </a:cubicBezTo>
                <a:cubicBezTo>
                  <a:pt x="184203" y="2087575"/>
                  <a:pt x="183900" y="2072906"/>
                  <a:pt x="196062" y="2062423"/>
                </a:cubicBezTo>
                <a:cubicBezTo>
                  <a:pt x="190157" y="2061039"/>
                  <a:pt x="194155" y="2056068"/>
                  <a:pt x="193449" y="2052212"/>
                </a:cubicBezTo>
                <a:cubicBezTo>
                  <a:pt x="194700" y="2049964"/>
                  <a:pt x="199590" y="2049442"/>
                  <a:pt x="196387" y="2054366"/>
                </a:cubicBezTo>
                <a:cubicBezTo>
                  <a:pt x="204507" y="2058153"/>
                  <a:pt x="205807" y="2044661"/>
                  <a:pt x="197205" y="2046802"/>
                </a:cubicBezTo>
                <a:cubicBezTo>
                  <a:pt x="196226" y="2046769"/>
                  <a:pt x="196363" y="2045305"/>
                  <a:pt x="196969" y="2045046"/>
                </a:cubicBezTo>
                <a:cubicBezTo>
                  <a:pt x="202697" y="2036052"/>
                  <a:pt x="209023" y="2026285"/>
                  <a:pt x="217812" y="2028885"/>
                </a:cubicBezTo>
                <a:close/>
                <a:moveTo>
                  <a:pt x="167641" y="2022579"/>
                </a:moveTo>
                <a:cubicBezTo>
                  <a:pt x="164906" y="2026651"/>
                  <a:pt x="166094" y="2027878"/>
                  <a:pt x="170456" y="2029471"/>
                </a:cubicBezTo>
                <a:cubicBezTo>
                  <a:pt x="172541" y="2025960"/>
                  <a:pt x="172814" y="2022783"/>
                  <a:pt x="167641" y="2022579"/>
                </a:cubicBezTo>
                <a:close/>
                <a:moveTo>
                  <a:pt x="1732432" y="2020225"/>
                </a:moveTo>
                <a:cubicBezTo>
                  <a:pt x="1730986" y="2019534"/>
                  <a:pt x="1729186" y="2019945"/>
                  <a:pt x="1729118" y="2022412"/>
                </a:cubicBezTo>
                <a:cubicBezTo>
                  <a:pt x="1730607" y="2023157"/>
                  <a:pt x="1732066" y="2023877"/>
                  <a:pt x="1733625" y="2024653"/>
                </a:cubicBezTo>
                <a:cubicBezTo>
                  <a:pt x="1734970" y="2022710"/>
                  <a:pt x="1733878" y="2020917"/>
                  <a:pt x="1732432" y="2020225"/>
                </a:cubicBezTo>
                <a:close/>
                <a:moveTo>
                  <a:pt x="2789112" y="2014317"/>
                </a:moveTo>
                <a:cubicBezTo>
                  <a:pt x="2789057" y="2015799"/>
                  <a:pt x="2787006" y="2018381"/>
                  <a:pt x="2784290" y="2020455"/>
                </a:cubicBezTo>
                <a:cubicBezTo>
                  <a:pt x="2786053" y="2021989"/>
                  <a:pt x="2790576" y="2025519"/>
                  <a:pt x="2785756" y="2027042"/>
                </a:cubicBezTo>
                <a:cubicBezTo>
                  <a:pt x="2782186" y="2026738"/>
                  <a:pt x="2780937" y="2021609"/>
                  <a:pt x="2775669" y="2021231"/>
                </a:cubicBezTo>
                <a:cubicBezTo>
                  <a:pt x="2776563" y="2017544"/>
                  <a:pt x="2783682" y="2018771"/>
                  <a:pt x="2781955" y="2014784"/>
                </a:cubicBezTo>
                <a:cubicBezTo>
                  <a:pt x="2787224" y="2012455"/>
                  <a:pt x="2789166" y="2012836"/>
                  <a:pt x="2789112" y="2014317"/>
                </a:cubicBezTo>
                <a:close/>
                <a:moveTo>
                  <a:pt x="663704" y="2004762"/>
                </a:moveTo>
                <a:cubicBezTo>
                  <a:pt x="662282" y="2003992"/>
                  <a:pt x="660209" y="2004182"/>
                  <a:pt x="659537" y="2006543"/>
                </a:cubicBezTo>
                <a:cubicBezTo>
                  <a:pt x="661013" y="2007275"/>
                  <a:pt x="662481" y="2008010"/>
                  <a:pt x="663962" y="2008740"/>
                </a:cubicBezTo>
                <a:cubicBezTo>
                  <a:pt x="665896" y="2007261"/>
                  <a:pt x="665125" y="2005531"/>
                  <a:pt x="663704" y="2004762"/>
                </a:cubicBezTo>
                <a:close/>
                <a:moveTo>
                  <a:pt x="2826791" y="2002369"/>
                </a:moveTo>
                <a:cubicBezTo>
                  <a:pt x="2826971" y="2002488"/>
                  <a:pt x="2827135" y="2002615"/>
                  <a:pt x="2827400" y="2002757"/>
                </a:cubicBezTo>
                <a:cubicBezTo>
                  <a:pt x="2827219" y="2002924"/>
                  <a:pt x="2826793" y="2002997"/>
                  <a:pt x="2826289" y="2003063"/>
                </a:cubicBezTo>
                <a:cubicBezTo>
                  <a:pt x="2826077" y="2002766"/>
                  <a:pt x="2826208" y="2002523"/>
                  <a:pt x="2826791" y="2002369"/>
                </a:cubicBezTo>
                <a:close/>
                <a:moveTo>
                  <a:pt x="2380258" y="2001398"/>
                </a:moveTo>
                <a:cubicBezTo>
                  <a:pt x="2375353" y="2005774"/>
                  <a:pt x="2382799" y="2011522"/>
                  <a:pt x="2385628" y="2006689"/>
                </a:cubicBezTo>
                <a:cubicBezTo>
                  <a:pt x="2385338" y="2003793"/>
                  <a:pt x="2384255" y="1999037"/>
                  <a:pt x="2380258" y="2001398"/>
                </a:cubicBezTo>
                <a:close/>
                <a:moveTo>
                  <a:pt x="638372" y="1989883"/>
                </a:moveTo>
                <a:cubicBezTo>
                  <a:pt x="638420" y="1990132"/>
                  <a:pt x="638473" y="1990339"/>
                  <a:pt x="638492" y="1990674"/>
                </a:cubicBezTo>
                <a:cubicBezTo>
                  <a:pt x="638222" y="1990800"/>
                  <a:pt x="638034" y="1990665"/>
                  <a:pt x="637906" y="1990315"/>
                </a:cubicBezTo>
                <a:lnTo>
                  <a:pt x="637908" y="1990314"/>
                </a:lnTo>
                <a:cubicBezTo>
                  <a:pt x="638061" y="1990159"/>
                  <a:pt x="638215" y="1990021"/>
                  <a:pt x="638372" y="1989883"/>
                </a:cubicBezTo>
                <a:close/>
                <a:moveTo>
                  <a:pt x="1773532" y="1986496"/>
                </a:moveTo>
                <a:cubicBezTo>
                  <a:pt x="1776751" y="1988490"/>
                  <a:pt x="1779601" y="1992405"/>
                  <a:pt x="1781623" y="1995437"/>
                </a:cubicBezTo>
                <a:cubicBezTo>
                  <a:pt x="1794203" y="2010533"/>
                  <a:pt x="1807846" y="2098904"/>
                  <a:pt x="1791375" y="2107832"/>
                </a:cubicBezTo>
                <a:cubicBezTo>
                  <a:pt x="1791624" y="2114079"/>
                  <a:pt x="1737074" y="2176755"/>
                  <a:pt x="1742249" y="2158473"/>
                </a:cubicBezTo>
                <a:cubicBezTo>
                  <a:pt x="1738187" y="2155771"/>
                  <a:pt x="1738009" y="2161368"/>
                  <a:pt x="1734786" y="2162280"/>
                </a:cubicBezTo>
                <a:cubicBezTo>
                  <a:pt x="1731393" y="2166021"/>
                  <a:pt x="1739851" y="2163442"/>
                  <a:pt x="1741926" y="2166148"/>
                </a:cubicBezTo>
                <a:cubicBezTo>
                  <a:pt x="1740870" y="2169042"/>
                  <a:pt x="1741933" y="2179313"/>
                  <a:pt x="1736336" y="2175559"/>
                </a:cubicBezTo>
                <a:cubicBezTo>
                  <a:pt x="1734735" y="2176497"/>
                  <a:pt x="1734869" y="2179474"/>
                  <a:pt x="1731986" y="2179278"/>
                </a:cubicBezTo>
                <a:cubicBezTo>
                  <a:pt x="1719600" y="2177197"/>
                  <a:pt x="1737565" y="2187499"/>
                  <a:pt x="1728805" y="2193971"/>
                </a:cubicBezTo>
                <a:cubicBezTo>
                  <a:pt x="1714502" y="2206082"/>
                  <a:pt x="1711578" y="2227760"/>
                  <a:pt x="1704313" y="2245019"/>
                </a:cubicBezTo>
                <a:cubicBezTo>
                  <a:pt x="1704679" y="2247675"/>
                  <a:pt x="1704699" y="2247725"/>
                  <a:pt x="1702589" y="2248768"/>
                </a:cubicBezTo>
                <a:cubicBezTo>
                  <a:pt x="1699346" y="2254280"/>
                  <a:pt x="1705303" y="2266334"/>
                  <a:pt x="1694142" y="2268265"/>
                </a:cubicBezTo>
                <a:cubicBezTo>
                  <a:pt x="1693508" y="2271698"/>
                  <a:pt x="1695988" y="2274091"/>
                  <a:pt x="1695982" y="2277049"/>
                </a:cubicBezTo>
                <a:cubicBezTo>
                  <a:pt x="1694368" y="2279248"/>
                  <a:pt x="1694957" y="2280597"/>
                  <a:pt x="1697393" y="2281389"/>
                </a:cubicBezTo>
                <a:cubicBezTo>
                  <a:pt x="1696867" y="2284760"/>
                  <a:pt x="1693976" y="2287997"/>
                  <a:pt x="1692786" y="2290888"/>
                </a:cubicBezTo>
                <a:cubicBezTo>
                  <a:pt x="1698435" y="2297365"/>
                  <a:pt x="1685904" y="2304031"/>
                  <a:pt x="1692896" y="2307481"/>
                </a:cubicBezTo>
                <a:cubicBezTo>
                  <a:pt x="1692890" y="2309961"/>
                  <a:pt x="1689289" y="2309192"/>
                  <a:pt x="1689089" y="2311519"/>
                </a:cubicBezTo>
                <a:cubicBezTo>
                  <a:pt x="1693942" y="2312767"/>
                  <a:pt x="1689773" y="2322989"/>
                  <a:pt x="1686472" y="2324903"/>
                </a:cubicBezTo>
                <a:cubicBezTo>
                  <a:pt x="1688686" y="2335786"/>
                  <a:pt x="1685732" y="2346062"/>
                  <a:pt x="1682647" y="2356390"/>
                </a:cubicBezTo>
                <a:cubicBezTo>
                  <a:pt x="1679387" y="2362099"/>
                  <a:pt x="1681802" y="2368502"/>
                  <a:pt x="1675306" y="2372307"/>
                </a:cubicBezTo>
                <a:cubicBezTo>
                  <a:pt x="1675280" y="2376128"/>
                  <a:pt x="1682244" y="2370003"/>
                  <a:pt x="1681927" y="2379277"/>
                </a:cubicBezTo>
                <a:cubicBezTo>
                  <a:pt x="1680491" y="2382168"/>
                  <a:pt x="1680800" y="2385686"/>
                  <a:pt x="1680089" y="2388635"/>
                </a:cubicBezTo>
                <a:cubicBezTo>
                  <a:pt x="1681002" y="2392963"/>
                  <a:pt x="1675497" y="2393423"/>
                  <a:pt x="1674955" y="2397314"/>
                </a:cubicBezTo>
                <a:cubicBezTo>
                  <a:pt x="1676642" y="2399201"/>
                  <a:pt x="1679055" y="2396380"/>
                  <a:pt x="1680520" y="2398508"/>
                </a:cubicBezTo>
                <a:cubicBezTo>
                  <a:pt x="1676965" y="2402523"/>
                  <a:pt x="1682880" y="2406112"/>
                  <a:pt x="1680698" y="2410424"/>
                </a:cubicBezTo>
                <a:cubicBezTo>
                  <a:pt x="1668127" y="2415010"/>
                  <a:pt x="1682650" y="2411769"/>
                  <a:pt x="1682370" y="2419197"/>
                </a:cubicBezTo>
                <a:cubicBezTo>
                  <a:pt x="1681142" y="2424180"/>
                  <a:pt x="1672404" y="2427650"/>
                  <a:pt x="1680880" y="2430877"/>
                </a:cubicBezTo>
                <a:cubicBezTo>
                  <a:pt x="1685307" y="2438580"/>
                  <a:pt x="1665079" y="2434242"/>
                  <a:pt x="1681445" y="2441097"/>
                </a:cubicBezTo>
                <a:cubicBezTo>
                  <a:pt x="1673217" y="2448254"/>
                  <a:pt x="1678670" y="2459420"/>
                  <a:pt x="1676076" y="2468829"/>
                </a:cubicBezTo>
                <a:cubicBezTo>
                  <a:pt x="1669509" y="2469023"/>
                  <a:pt x="1672112" y="2473674"/>
                  <a:pt x="1669788" y="2477546"/>
                </a:cubicBezTo>
                <a:cubicBezTo>
                  <a:pt x="1678259" y="2480774"/>
                  <a:pt x="1669436" y="2484202"/>
                  <a:pt x="1668343" y="2488960"/>
                </a:cubicBezTo>
                <a:cubicBezTo>
                  <a:pt x="1678174" y="2500092"/>
                  <a:pt x="1673986" y="2505616"/>
                  <a:pt x="1671137" y="2520119"/>
                </a:cubicBezTo>
                <a:cubicBezTo>
                  <a:pt x="1678695" y="2529005"/>
                  <a:pt x="1663284" y="2543861"/>
                  <a:pt x="1677093" y="2548010"/>
                </a:cubicBezTo>
                <a:cubicBezTo>
                  <a:pt x="1685537" y="2558033"/>
                  <a:pt x="1682476" y="2547084"/>
                  <a:pt x="1686490" y="2560781"/>
                </a:cubicBezTo>
                <a:cubicBezTo>
                  <a:pt x="1690223" y="2570969"/>
                  <a:pt x="1690877" y="2581058"/>
                  <a:pt x="1688954" y="2590623"/>
                </a:cubicBezTo>
                <a:cubicBezTo>
                  <a:pt x="1694570" y="2601116"/>
                  <a:pt x="1690456" y="2611373"/>
                  <a:pt x="1691509" y="2621667"/>
                </a:cubicBezTo>
                <a:cubicBezTo>
                  <a:pt x="1693063" y="2637270"/>
                  <a:pt x="1708609" y="2654093"/>
                  <a:pt x="1713616" y="2671267"/>
                </a:cubicBezTo>
                <a:cubicBezTo>
                  <a:pt x="1711133" y="2677164"/>
                  <a:pt x="1714768" y="2687219"/>
                  <a:pt x="1720089" y="2690757"/>
                </a:cubicBezTo>
                <a:cubicBezTo>
                  <a:pt x="1724574" y="2704060"/>
                  <a:pt x="1721560" y="2709119"/>
                  <a:pt x="1731018" y="2720209"/>
                </a:cubicBezTo>
                <a:cubicBezTo>
                  <a:pt x="1739232" y="2735144"/>
                  <a:pt x="1745858" y="2759721"/>
                  <a:pt x="1756877" y="2775891"/>
                </a:cubicBezTo>
                <a:cubicBezTo>
                  <a:pt x="1752006" y="2781780"/>
                  <a:pt x="1769579" y="2790616"/>
                  <a:pt x="1759390" y="2795443"/>
                </a:cubicBezTo>
                <a:cubicBezTo>
                  <a:pt x="1758789" y="2795966"/>
                  <a:pt x="1758607" y="2797009"/>
                  <a:pt x="1759641" y="2797210"/>
                </a:cubicBezTo>
                <a:cubicBezTo>
                  <a:pt x="1765632" y="2795720"/>
                  <a:pt x="1769642" y="2808715"/>
                  <a:pt x="1769543" y="2811631"/>
                </a:cubicBezTo>
                <a:cubicBezTo>
                  <a:pt x="1778657" y="2838674"/>
                  <a:pt x="1796274" y="2862721"/>
                  <a:pt x="1805606" y="2886818"/>
                </a:cubicBezTo>
                <a:cubicBezTo>
                  <a:pt x="1820392" y="2890772"/>
                  <a:pt x="1814478" y="2906905"/>
                  <a:pt x="1824661" y="2912811"/>
                </a:cubicBezTo>
                <a:cubicBezTo>
                  <a:pt x="1825620" y="2915615"/>
                  <a:pt x="1826910" y="2917773"/>
                  <a:pt x="1825043" y="2920073"/>
                </a:cubicBezTo>
                <a:cubicBezTo>
                  <a:pt x="1826778" y="2922170"/>
                  <a:pt x="1828861" y="2922948"/>
                  <a:pt x="1829506" y="2927057"/>
                </a:cubicBezTo>
                <a:cubicBezTo>
                  <a:pt x="1827759" y="2934570"/>
                  <a:pt x="1836508" y="2944530"/>
                  <a:pt x="1837162" y="2951037"/>
                </a:cubicBezTo>
                <a:cubicBezTo>
                  <a:pt x="1846310" y="2960628"/>
                  <a:pt x="1832433" y="2973887"/>
                  <a:pt x="1846882" y="2978164"/>
                </a:cubicBezTo>
                <a:cubicBezTo>
                  <a:pt x="1851572" y="2982943"/>
                  <a:pt x="1845331" y="2996252"/>
                  <a:pt x="1853625" y="2993432"/>
                </a:cubicBezTo>
                <a:cubicBezTo>
                  <a:pt x="1861252" y="3001243"/>
                  <a:pt x="1859793" y="3013825"/>
                  <a:pt x="1872057" y="3021253"/>
                </a:cubicBezTo>
                <a:cubicBezTo>
                  <a:pt x="1876802" y="3028945"/>
                  <a:pt x="1875783" y="3044764"/>
                  <a:pt x="1881617" y="3046271"/>
                </a:cubicBezTo>
                <a:cubicBezTo>
                  <a:pt x="1885189" y="3046251"/>
                  <a:pt x="1884382" y="3050572"/>
                  <a:pt x="1883066" y="3052693"/>
                </a:cubicBezTo>
                <a:cubicBezTo>
                  <a:pt x="1889864" y="3059001"/>
                  <a:pt x="1894089" y="3070253"/>
                  <a:pt x="1891952" y="3079349"/>
                </a:cubicBezTo>
                <a:cubicBezTo>
                  <a:pt x="1901410" y="3085712"/>
                  <a:pt x="1901313" y="3094974"/>
                  <a:pt x="1902885" y="3103996"/>
                </a:cubicBezTo>
                <a:cubicBezTo>
                  <a:pt x="1901300" y="3104222"/>
                  <a:pt x="1896551" y="3106212"/>
                  <a:pt x="1899802" y="3107482"/>
                </a:cubicBezTo>
                <a:cubicBezTo>
                  <a:pt x="1902623" y="3107282"/>
                  <a:pt x="1903204" y="3106577"/>
                  <a:pt x="1902889" y="3103995"/>
                </a:cubicBezTo>
                <a:cubicBezTo>
                  <a:pt x="1905487" y="3102835"/>
                  <a:pt x="1911326" y="3112000"/>
                  <a:pt x="1909046" y="3114140"/>
                </a:cubicBezTo>
                <a:cubicBezTo>
                  <a:pt x="1916077" y="3123329"/>
                  <a:pt x="1914610" y="3118707"/>
                  <a:pt x="1907819" y="3125543"/>
                </a:cubicBezTo>
                <a:cubicBezTo>
                  <a:pt x="1918318" y="3124903"/>
                  <a:pt x="1920216" y="3136654"/>
                  <a:pt x="1922089" y="3144813"/>
                </a:cubicBezTo>
                <a:cubicBezTo>
                  <a:pt x="1926619" y="3147312"/>
                  <a:pt x="1932073" y="3166119"/>
                  <a:pt x="1931060" y="3167473"/>
                </a:cubicBezTo>
                <a:cubicBezTo>
                  <a:pt x="1920724" y="3162485"/>
                  <a:pt x="1938978" y="3181819"/>
                  <a:pt x="1940191" y="3188087"/>
                </a:cubicBezTo>
                <a:cubicBezTo>
                  <a:pt x="1945898" y="3190253"/>
                  <a:pt x="1943254" y="3203532"/>
                  <a:pt x="1951678" y="3203539"/>
                </a:cubicBezTo>
                <a:cubicBezTo>
                  <a:pt x="1950785" y="3199071"/>
                  <a:pt x="1951869" y="3191934"/>
                  <a:pt x="1948253" y="3190009"/>
                </a:cubicBezTo>
                <a:cubicBezTo>
                  <a:pt x="1952330" y="3182757"/>
                  <a:pt x="1946730" y="3179710"/>
                  <a:pt x="1944931" y="3172398"/>
                </a:cubicBezTo>
                <a:cubicBezTo>
                  <a:pt x="1944365" y="3153603"/>
                  <a:pt x="1945811" y="3134680"/>
                  <a:pt x="1938873" y="3115315"/>
                </a:cubicBezTo>
                <a:cubicBezTo>
                  <a:pt x="1942629" y="3103464"/>
                  <a:pt x="1939030" y="3092004"/>
                  <a:pt x="1940619" y="3079751"/>
                </a:cubicBezTo>
                <a:cubicBezTo>
                  <a:pt x="1942319" y="3068426"/>
                  <a:pt x="1944919" y="3056917"/>
                  <a:pt x="1942752" y="3045578"/>
                </a:cubicBezTo>
                <a:cubicBezTo>
                  <a:pt x="1945343" y="3037408"/>
                  <a:pt x="1941804" y="3032670"/>
                  <a:pt x="1943349" y="3023865"/>
                </a:cubicBezTo>
                <a:cubicBezTo>
                  <a:pt x="1946183" y="3018324"/>
                  <a:pt x="1947870" y="3012951"/>
                  <a:pt x="1945336" y="3006825"/>
                </a:cubicBezTo>
                <a:cubicBezTo>
                  <a:pt x="1947105" y="3004105"/>
                  <a:pt x="1950051" y="3001054"/>
                  <a:pt x="1947948" y="2998131"/>
                </a:cubicBezTo>
                <a:cubicBezTo>
                  <a:pt x="1949326" y="2994710"/>
                  <a:pt x="1952361" y="2991834"/>
                  <a:pt x="1950224" y="2987914"/>
                </a:cubicBezTo>
                <a:cubicBezTo>
                  <a:pt x="1956795" y="2986937"/>
                  <a:pt x="1951571" y="2975680"/>
                  <a:pt x="1964819" y="2980090"/>
                </a:cubicBezTo>
                <a:cubicBezTo>
                  <a:pt x="1968178" y="2975733"/>
                  <a:pt x="1957366" y="2974801"/>
                  <a:pt x="1964291" y="2972275"/>
                </a:cubicBezTo>
                <a:cubicBezTo>
                  <a:pt x="1965902" y="2971601"/>
                  <a:pt x="1965252" y="2969571"/>
                  <a:pt x="1964936" y="2968438"/>
                </a:cubicBezTo>
                <a:cubicBezTo>
                  <a:pt x="1975752" y="2953111"/>
                  <a:pt x="1996344" y="2936668"/>
                  <a:pt x="2016187" y="2941311"/>
                </a:cubicBezTo>
                <a:cubicBezTo>
                  <a:pt x="2016300" y="2936463"/>
                  <a:pt x="2018997" y="2932254"/>
                  <a:pt x="2024359" y="2935224"/>
                </a:cubicBezTo>
                <a:cubicBezTo>
                  <a:pt x="2028743" y="2934806"/>
                  <a:pt x="2032376" y="2932628"/>
                  <a:pt x="2036181" y="2934441"/>
                </a:cubicBezTo>
                <a:cubicBezTo>
                  <a:pt x="2049952" y="2935613"/>
                  <a:pt x="2064106" y="2928878"/>
                  <a:pt x="2077590" y="2931345"/>
                </a:cubicBezTo>
                <a:cubicBezTo>
                  <a:pt x="2092919" y="2926432"/>
                  <a:pt x="2103900" y="2920113"/>
                  <a:pt x="2118052" y="2923212"/>
                </a:cubicBezTo>
                <a:cubicBezTo>
                  <a:pt x="2122830" y="2918656"/>
                  <a:pt x="2127847" y="2919551"/>
                  <a:pt x="2133984" y="2923187"/>
                </a:cubicBezTo>
                <a:cubicBezTo>
                  <a:pt x="2160097" y="2922876"/>
                  <a:pt x="2189911" y="2929201"/>
                  <a:pt x="2213156" y="2937131"/>
                </a:cubicBezTo>
                <a:cubicBezTo>
                  <a:pt x="2221309" y="2932862"/>
                  <a:pt x="2234242" y="2949287"/>
                  <a:pt x="2239299" y="2939152"/>
                </a:cubicBezTo>
                <a:cubicBezTo>
                  <a:pt x="2241094" y="2938080"/>
                  <a:pt x="2242559" y="2939007"/>
                  <a:pt x="2244121" y="2939648"/>
                </a:cubicBezTo>
                <a:cubicBezTo>
                  <a:pt x="2267359" y="2939404"/>
                  <a:pt x="2288713" y="2939525"/>
                  <a:pt x="2311145" y="2944822"/>
                </a:cubicBezTo>
                <a:cubicBezTo>
                  <a:pt x="2320890" y="2953797"/>
                  <a:pt x="2339319" y="2948575"/>
                  <a:pt x="2344125" y="2959254"/>
                </a:cubicBezTo>
                <a:cubicBezTo>
                  <a:pt x="2334735" y="2967441"/>
                  <a:pt x="2349647" y="2963971"/>
                  <a:pt x="2348825" y="2955605"/>
                </a:cubicBezTo>
                <a:cubicBezTo>
                  <a:pt x="2380067" y="2967751"/>
                  <a:pt x="2414303" y="2968328"/>
                  <a:pt x="2444547" y="2959238"/>
                </a:cubicBezTo>
                <a:cubicBezTo>
                  <a:pt x="2446383" y="2956397"/>
                  <a:pt x="2448267" y="2953633"/>
                  <a:pt x="2452289" y="2956522"/>
                </a:cubicBezTo>
                <a:cubicBezTo>
                  <a:pt x="2454780" y="2951937"/>
                  <a:pt x="2459527" y="2949603"/>
                  <a:pt x="2462423" y="2945468"/>
                </a:cubicBezTo>
                <a:cubicBezTo>
                  <a:pt x="2471024" y="2949482"/>
                  <a:pt x="2476035" y="2930885"/>
                  <a:pt x="2486252" y="2937026"/>
                </a:cubicBezTo>
                <a:cubicBezTo>
                  <a:pt x="2520299" y="2901812"/>
                  <a:pt x="2531851" y="2854904"/>
                  <a:pt x="2550239" y="2811050"/>
                </a:cubicBezTo>
                <a:cubicBezTo>
                  <a:pt x="2553503" y="2803624"/>
                  <a:pt x="2554847" y="2795317"/>
                  <a:pt x="2555678" y="2787729"/>
                </a:cubicBezTo>
                <a:cubicBezTo>
                  <a:pt x="2557338" y="2785453"/>
                  <a:pt x="2564344" y="2781161"/>
                  <a:pt x="2558349" y="2779089"/>
                </a:cubicBezTo>
                <a:cubicBezTo>
                  <a:pt x="2558329" y="2775725"/>
                  <a:pt x="2561197" y="2773581"/>
                  <a:pt x="2563675" y="2771935"/>
                </a:cubicBezTo>
                <a:cubicBezTo>
                  <a:pt x="2563014" y="2768918"/>
                  <a:pt x="2563096" y="2763416"/>
                  <a:pt x="2565230" y="2761620"/>
                </a:cubicBezTo>
                <a:cubicBezTo>
                  <a:pt x="2568466" y="2760552"/>
                  <a:pt x="2568283" y="2752411"/>
                  <a:pt x="2566955" y="2749962"/>
                </a:cubicBezTo>
                <a:cubicBezTo>
                  <a:pt x="2567291" y="2741216"/>
                  <a:pt x="2573224" y="2733727"/>
                  <a:pt x="2574357" y="2725180"/>
                </a:cubicBezTo>
                <a:cubicBezTo>
                  <a:pt x="2574087" y="2711109"/>
                  <a:pt x="2565384" y="2700883"/>
                  <a:pt x="2568746" y="2687511"/>
                </a:cubicBezTo>
                <a:cubicBezTo>
                  <a:pt x="2571695" y="2689986"/>
                  <a:pt x="2574463" y="2687253"/>
                  <a:pt x="2571357" y="2684668"/>
                </a:cubicBezTo>
                <a:cubicBezTo>
                  <a:pt x="2565971" y="2678279"/>
                  <a:pt x="2566811" y="2663901"/>
                  <a:pt x="2570012" y="2655548"/>
                </a:cubicBezTo>
                <a:cubicBezTo>
                  <a:pt x="2568451" y="2644445"/>
                  <a:pt x="2572012" y="2633833"/>
                  <a:pt x="2574005" y="2623574"/>
                </a:cubicBezTo>
                <a:cubicBezTo>
                  <a:pt x="2575061" y="2615688"/>
                  <a:pt x="2577735" y="2611086"/>
                  <a:pt x="2582622" y="2607383"/>
                </a:cubicBezTo>
                <a:cubicBezTo>
                  <a:pt x="2586269" y="2612918"/>
                  <a:pt x="2585878" y="2609146"/>
                  <a:pt x="2590204" y="2611459"/>
                </a:cubicBezTo>
                <a:cubicBezTo>
                  <a:pt x="2589615" y="2620285"/>
                  <a:pt x="2593991" y="2630257"/>
                  <a:pt x="2588755" y="2638596"/>
                </a:cubicBezTo>
                <a:cubicBezTo>
                  <a:pt x="2591773" y="2637022"/>
                  <a:pt x="2590211" y="2654276"/>
                  <a:pt x="2589837" y="2656882"/>
                </a:cubicBezTo>
                <a:cubicBezTo>
                  <a:pt x="2592930" y="2668695"/>
                  <a:pt x="2595342" y="2684588"/>
                  <a:pt x="2585343" y="2691474"/>
                </a:cubicBezTo>
                <a:cubicBezTo>
                  <a:pt x="2598736" y="2692795"/>
                  <a:pt x="2589228" y="2694303"/>
                  <a:pt x="2594937" y="2700356"/>
                </a:cubicBezTo>
                <a:cubicBezTo>
                  <a:pt x="2605572" y="2708274"/>
                  <a:pt x="2591725" y="2724036"/>
                  <a:pt x="2600083" y="2729214"/>
                </a:cubicBezTo>
                <a:cubicBezTo>
                  <a:pt x="2597480" y="2735102"/>
                  <a:pt x="2597850" y="2740596"/>
                  <a:pt x="2598097" y="2746597"/>
                </a:cubicBezTo>
                <a:cubicBezTo>
                  <a:pt x="2591557" y="2751010"/>
                  <a:pt x="2590354" y="2751371"/>
                  <a:pt x="2589711" y="2759819"/>
                </a:cubicBezTo>
                <a:cubicBezTo>
                  <a:pt x="2586707" y="2770307"/>
                  <a:pt x="2584064" y="2778536"/>
                  <a:pt x="2583313" y="2789065"/>
                </a:cubicBezTo>
                <a:cubicBezTo>
                  <a:pt x="2577467" y="2794996"/>
                  <a:pt x="2583167" y="2806255"/>
                  <a:pt x="2575204" y="2809611"/>
                </a:cubicBezTo>
                <a:cubicBezTo>
                  <a:pt x="2573889" y="2811559"/>
                  <a:pt x="2575615" y="2814442"/>
                  <a:pt x="2575701" y="2816484"/>
                </a:cubicBezTo>
                <a:cubicBezTo>
                  <a:pt x="2568319" y="2822507"/>
                  <a:pt x="2571982" y="2838306"/>
                  <a:pt x="2562380" y="2843796"/>
                </a:cubicBezTo>
                <a:cubicBezTo>
                  <a:pt x="2560919" y="2849023"/>
                  <a:pt x="2562684" y="2853299"/>
                  <a:pt x="2558980" y="2858174"/>
                </a:cubicBezTo>
                <a:cubicBezTo>
                  <a:pt x="2554237" y="2860276"/>
                  <a:pt x="2558210" y="2868940"/>
                  <a:pt x="2550824" y="2869247"/>
                </a:cubicBezTo>
                <a:cubicBezTo>
                  <a:pt x="2545748" y="2870890"/>
                  <a:pt x="2552792" y="2872357"/>
                  <a:pt x="2552609" y="2874678"/>
                </a:cubicBezTo>
                <a:cubicBezTo>
                  <a:pt x="2544130" y="2886947"/>
                  <a:pt x="2547398" y="2898863"/>
                  <a:pt x="2539400" y="2910864"/>
                </a:cubicBezTo>
                <a:cubicBezTo>
                  <a:pt x="2527608" y="2923432"/>
                  <a:pt x="2520982" y="2937273"/>
                  <a:pt x="2509914" y="2950279"/>
                </a:cubicBezTo>
                <a:cubicBezTo>
                  <a:pt x="2505761" y="2953826"/>
                  <a:pt x="2505373" y="2953997"/>
                  <a:pt x="2500095" y="2954024"/>
                </a:cubicBezTo>
                <a:cubicBezTo>
                  <a:pt x="2497714" y="2963255"/>
                  <a:pt x="2491525" y="2959392"/>
                  <a:pt x="2484551" y="2961653"/>
                </a:cubicBezTo>
                <a:cubicBezTo>
                  <a:pt x="2478267" y="2968155"/>
                  <a:pt x="2471888" y="2975230"/>
                  <a:pt x="2462335" y="2977537"/>
                </a:cubicBezTo>
                <a:cubicBezTo>
                  <a:pt x="2450328" y="2984472"/>
                  <a:pt x="2433027" y="2986790"/>
                  <a:pt x="2417158" y="2987457"/>
                </a:cubicBezTo>
                <a:cubicBezTo>
                  <a:pt x="2412499" y="2984877"/>
                  <a:pt x="2408704" y="2982851"/>
                  <a:pt x="2406047" y="2988073"/>
                </a:cubicBezTo>
                <a:cubicBezTo>
                  <a:pt x="2366603" y="2988849"/>
                  <a:pt x="2328765" y="2967781"/>
                  <a:pt x="2289535" y="2962907"/>
                </a:cubicBezTo>
                <a:cubicBezTo>
                  <a:pt x="2279050" y="2961370"/>
                  <a:pt x="2269975" y="2961812"/>
                  <a:pt x="2260022" y="2961760"/>
                </a:cubicBezTo>
                <a:cubicBezTo>
                  <a:pt x="2257201" y="2960187"/>
                  <a:pt x="2250979" y="2956529"/>
                  <a:pt x="2253716" y="2962785"/>
                </a:cubicBezTo>
                <a:cubicBezTo>
                  <a:pt x="2230064" y="2966926"/>
                  <a:pt x="2204774" y="2954201"/>
                  <a:pt x="2181084" y="2948696"/>
                </a:cubicBezTo>
                <a:cubicBezTo>
                  <a:pt x="2172964" y="2945177"/>
                  <a:pt x="2163513" y="2945823"/>
                  <a:pt x="2155385" y="2945833"/>
                </a:cubicBezTo>
                <a:cubicBezTo>
                  <a:pt x="2152236" y="2943189"/>
                  <a:pt x="2150958" y="2940530"/>
                  <a:pt x="2146293" y="2943402"/>
                </a:cubicBezTo>
                <a:cubicBezTo>
                  <a:pt x="2140177" y="2940540"/>
                  <a:pt x="2135654" y="2946272"/>
                  <a:pt x="2131213" y="2940403"/>
                </a:cubicBezTo>
                <a:cubicBezTo>
                  <a:pt x="2118528" y="2945338"/>
                  <a:pt x="2106683" y="2943901"/>
                  <a:pt x="2097880" y="2951610"/>
                </a:cubicBezTo>
                <a:cubicBezTo>
                  <a:pt x="2087481" y="2947695"/>
                  <a:pt x="2077619" y="2960110"/>
                  <a:pt x="2068825" y="2953350"/>
                </a:cubicBezTo>
                <a:cubicBezTo>
                  <a:pt x="2064870" y="2959219"/>
                  <a:pt x="2059737" y="2952272"/>
                  <a:pt x="2056927" y="2956965"/>
                </a:cubicBezTo>
                <a:cubicBezTo>
                  <a:pt x="2054354" y="2960192"/>
                  <a:pt x="2052567" y="2955428"/>
                  <a:pt x="2050368" y="2954277"/>
                </a:cubicBezTo>
                <a:cubicBezTo>
                  <a:pt x="2047923" y="2959987"/>
                  <a:pt x="2039831" y="2957448"/>
                  <a:pt x="2034824" y="2956816"/>
                </a:cubicBezTo>
                <a:cubicBezTo>
                  <a:pt x="2035349" y="2958819"/>
                  <a:pt x="2030689" y="2960699"/>
                  <a:pt x="2032628" y="2958312"/>
                </a:cubicBezTo>
                <a:cubicBezTo>
                  <a:pt x="2012449" y="2962416"/>
                  <a:pt x="1989738" y="2968263"/>
                  <a:pt x="1981188" y="2987934"/>
                </a:cubicBezTo>
                <a:cubicBezTo>
                  <a:pt x="1976667" y="2988824"/>
                  <a:pt x="1977660" y="2994740"/>
                  <a:pt x="1974164" y="2996065"/>
                </a:cubicBezTo>
                <a:cubicBezTo>
                  <a:pt x="1970790" y="2988917"/>
                  <a:pt x="1962964" y="3004567"/>
                  <a:pt x="1972563" y="2999307"/>
                </a:cubicBezTo>
                <a:cubicBezTo>
                  <a:pt x="1973157" y="3000139"/>
                  <a:pt x="1973107" y="3000923"/>
                  <a:pt x="1972417" y="3001672"/>
                </a:cubicBezTo>
                <a:cubicBezTo>
                  <a:pt x="1965711" y="3004035"/>
                  <a:pt x="1973957" y="3006722"/>
                  <a:pt x="1973762" y="3011316"/>
                </a:cubicBezTo>
                <a:cubicBezTo>
                  <a:pt x="1966231" y="3031118"/>
                  <a:pt x="1973737" y="3051555"/>
                  <a:pt x="1964529" y="3071143"/>
                </a:cubicBezTo>
                <a:cubicBezTo>
                  <a:pt x="1963759" y="3082005"/>
                  <a:pt x="1964525" y="3092583"/>
                  <a:pt x="1964676" y="3103424"/>
                </a:cubicBezTo>
                <a:cubicBezTo>
                  <a:pt x="1961968" y="3109907"/>
                  <a:pt x="1954182" y="3117137"/>
                  <a:pt x="1964692" y="3119635"/>
                </a:cubicBezTo>
                <a:cubicBezTo>
                  <a:pt x="1967678" y="3124745"/>
                  <a:pt x="1962242" y="3131886"/>
                  <a:pt x="1969646" y="3134430"/>
                </a:cubicBezTo>
                <a:cubicBezTo>
                  <a:pt x="1964471" y="3153778"/>
                  <a:pt x="1976064" y="3170866"/>
                  <a:pt x="1975097" y="3189885"/>
                </a:cubicBezTo>
                <a:cubicBezTo>
                  <a:pt x="1975773" y="3192172"/>
                  <a:pt x="1974914" y="3193903"/>
                  <a:pt x="1972421" y="3194201"/>
                </a:cubicBezTo>
                <a:cubicBezTo>
                  <a:pt x="1969795" y="3198535"/>
                  <a:pt x="1976228" y="3199786"/>
                  <a:pt x="1978897" y="3201456"/>
                </a:cubicBezTo>
                <a:cubicBezTo>
                  <a:pt x="1981859" y="3205432"/>
                  <a:pt x="1977148" y="3209808"/>
                  <a:pt x="1982151" y="3211415"/>
                </a:cubicBezTo>
                <a:cubicBezTo>
                  <a:pt x="1972014" y="3234305"/>
                  <a:pt x="1989385" y="3220144"/>
                  <a:pt x="1983970" y="3232383"/>
                </a:cubicBezTo>
                <a:lnTo>
                  <a:pt x="1983977" y="3232399"/>
                </a:lnTo>
                <a:lnTo>
                  <a:pt x="1983980" y="3232398"/>
                </a:lnTo>
                <a:cubicBezTo>
                  <a:pt x="1986146" y="3237030"/>
                  <a:pt x="1980200" y="3236750"/>
                  <a:pt x="1979445" y="3241335"/>
                </a:cubicBezTo>
                <a:cubicBezTo>
                  <a:pt x="1979106" y="3244214"/>
                  <a:pt x="1982871" y="3248634"/>
                  <a:pt x="1977624" y="3249335"/>
                </a:cubicBezTo>
                <a:cubicBezTo>
                  <a:pt x="1973439" y="3255010"/>
                  <a:pt x="1961377" y="3250856"/>
                  <a:pt x="1954521" y="3247447"/>
                </a:cubicBezTo>
                <a:cubicBezTo>
                  <a:pt x="1957703" y="3241788"/>
                  <a:pt x="1949833" y="3243239"/>
                  <a:pt x="1946741" y="3241869"/>
                </a:cubicBezTo>
                <a:cubicBezTo>
                  <a:pt x="1943861" y="3231668"/>
                  <a:pt x="1936897" y="3224395"/>
                  <a:pt x="1930337" y="3217078"/>
                </a:cubicBezTo>
                <a:cubicBezTo>
                  <a:pt x="1925647" y="3208449"/>
                  <a:pt x="1928900" y="3198379"/>
                  <a:pt x="1919736" y="3194071"/>
                </a:cubicBezTo>
                <a:cubicBezTo>
                  <a:pt x="1924743" y="3190264"/>
                  <a:pt x="1924833" y="3189751"/>
                  <a:pt x="1918972" y="3189762"/>
                </a:cubicBezTo>
                <a:cubicBezTo>
                  <a:pt x="1920087" y="3183471"/>
                  <a:pt x="1911715" y="3180147"/>
                  <a:pt x="1910186" y="3173356"/>
                </a:cubicBezTo>
                <a:cubicBezTo>
                  <a:pt x="1904632" y="3172140"/>
                  <a:pt x="1910910" y="3163751"/>
                  <a:pt x="1904225" y="3162238"/>
                </a:cubicBezTo>
                <a:cubicBezTo>
                  <a:pt x="1902848" y="3161620"/>
                  <a:pt x="1905375" y="3160069"/>
                  <a:pt x="1904965" y="3157924"/>
                </a:cubicBezTo>
                <a:cubicBezTo>
                  <a:pt x="1896263" y="3147774"/>
                  <a:pt x="1888268" y="3136298"/>
                  <a:pt x="1889880" y="3122816"/>
                </a:cubicBezTo>
                <a:cubicBezTo>
                  <a:pt x="1881369" y="3123340"/>
                  <a:pt x="1888460" y="3120138"/>
                  <a:pt x="1884725" y="3114238"/>
                </a:cubicBezTo>
                <a:cubicBezTo>
                  <a:pt x="1879741" y="3113024"/>
                  <a:pt x="1884288" y="3108104"/>
                  <a:pt x="1881434" y="3104504"/>
                </a:cubicBezTo>
                <a:cubicBezTo>
                  <a:pt x="1877978" y="3103164"/>
                  <a:pt x="1876605" y="3100543"/>
                  <a:pt x="1878773" y="3097743"/>
                </a:cubicBezTo>
                <a:cubicBezTo>
                  <a:pt x="1874124" y="3092396"/>
                  <a:pt x="1868700" y="3080798"/>
                  <a:pt x="1870726" y="3072947"/>
                </a:cubicBezTo>
                <a:cubicBezTo>
                  <a:pt x="1861284" y="3067453"/>
                  <a:pt x="1862247" y="3058535"/>
                  <a:pt x="1857564" y="3049561"/>
                </a:cubicBezTo>
                <a:cubicBezTo>
                  <a:pt x="1857498" y="3043508"/>
                  <a:pt x="1843979" y="3035890"/>
                  <a:pt x="1855239" y="3033500"/>
                </a:cubicBezTo>
                <a:cubicBezTo>
                  <a:pt x="1860701" y="3031189"/>
                  <a:pt x="1841719" y="3030418"/>
                  <a:pt x="1841314" y="3017353"/>
                </a:cubicBezTo>
                <a:cubicBezTo>
                  <a:pt x="1839867" y="3011483"/>
                  <a:pt x="1814061" y="2975769"/>
                  <a:pt x="1825089" y="2973282"/>
                </a:cubicBezTo>
                <a:cubicBezTo>
                  <a:pt x="1826368" y="2970051"/>
                  <a:pt x="1823307" y="2971012"/>
                  <a:pt x="1821618" y="2971584"/>
                </a:cubicBezTo>
                <a:cubicBezTo>
                  <a:pt x="1819110" y="2970688"/>
                  <a:pt x="1819858" y="2967954"/>
                  <a:pt x="1817965" y="2965823"/>
                </a:cubicBezTo>
                <a:cubicBezTo>
                  <a:pt x="1811985" y="2963250"/>
                  <a:pt x="1815754" y="2961019"/>
                  <a:pt x="1818412" y="2957910"/>
                </a:cubicBezTo>
                <a:cubicBezTo>
                  <a:pt x="1811134" y="2954058"/>
                  <a:pt x="1812628" y="2943425"/>
                  <a:pt x="1807210" y="2940040"/>
                </a:cubicBezTo>
                <a:cubicBezTo>
                  <a:pt x="1804142" y="2935820"/>
                  <a:pt x="1809770" y="2929633"/>
                  <a:pt x="1802983" y="2927836"/>
                </a:cubicBezTo>
                <a:cubicBezTo>
                  <a:pt x="1802388" y="2913683"/>
                  <a:pt x="1789748" y="2901240"/>
                  <a:pt x="1789784" y="2889162"/>
                </a:cubicBezTo>
                <a:cubicBezTo>
                  <a:pt x="1786632" y="2886272"/>
                  <a:pt x="1780742" y="2884196"/>
                  <a:pt x="1782631" y="2879295"/>
                </a:cubicBezTo>
                <a:cubicBezTo>
                  <a:pt x="1780225" y="2872910"/>
                  <a:pt x="1771341" y="2866186"/>
                  <a:pt x="1767061" y="2859530"/>
                </a:cubicBezTo>
                <a:cubicBezTo>
                  <a:pt x="1758196" y="2841402"/>
                  <a:pt x="1752748" y="2820667"/>
                  <a:pt x="1740970" y="2808017"/>
                </a:cubicBezTo>
                <a:cubicBezTo>
                  <a:pt x="1739911" y="2804415"/>
                  <a:pt x="1742356" y="2800952"/>
                  <a:pt x="1739931" y="2797527"/>
                </a:cubicBezTo>
                <a:cubicBezTo>
                  <a:pt x="1737969" y="2796511"/>
                  <a:pt x="1737473" y="2794991"/>
                  <a:pt x="1738423" y="2792920"/>
                </a:cubicBezTo>
                <a:cubicBezTo>
                  <a:pt x="1735848" y="2782504"/>
                  <a:pt x="1726237" y="2775438"/>
                  <a:pt x="1728332" y="2764282"/>
                </a:cubicBezTo>
                <a:cubicBezTo>
                  <a:pt x="1728328" y="2762663"/>
                  <a:pt x="1726668" y="2762995"/>
                  <a:pt x="1725575" y="2761865"/>
                </a:cubicBezTo>
                <a:cubicBezTo>
                  <a:pt x="1722735" y="2754926"/>
                  <a:pt x="1714640" y="2751396"/>
                  <a:pt x="1726350" y="2746313"/>
                </a:cubicBezTo>
                <a:cubicBezTo>
                  <a:pt x="1714836" y="2742038"/>
                  <a:pt x="1716094" y="2740455"/>
                  <a:pt x="1714680" y="2730514"/>
                </a:cubicBezTo>
                <a:cubicBezTo>
                  <a:pt x="1704081" y="2716826"/>
                  <a:pt x="1698158" y="2702338"/>
                  <a:pt x="1696614" y="2685225"/>
                </a:cubicBezTo>
                <a:cubicBezTo>
                  <a:pt x="1691231" y="2680339"/>
                  <a:pt x="1684787" y="2668745"/>
                  <a:pt x="1685640" y="2663167"/>
                </a:cubicBezTo>
                <a:cubicBezTo>
                  <a:pt x="1687190" y="2662916"/>
                  <a:pt x="1693522" y="2660606"/>
                  <a:pt x="1689262" y="2659240"/>
                </a:cubicBezTo>
                <a:cubicBezTo>
                  <a:pt x="1673156" y="2659847"/>
                  <a:pt x="1690617" y="2650643"/>
                  <a:pt x="1686337" y="2649628"/>
                </a:cubicBezTo>
                <a:cubicBezTo>
                  <a:pt x="1674169" y="2660895"/>
                  <a:pt x="1673452" y="2633890"/>
                  <a:pt x="1668279" y="2624404"/>
                </a:cubicBezTo>
                <a:cubicBezTo>
                  <a:pt x="1671699" y="2615619"/>
                  <a:pt x="1662131" y="2607776"/>
                  <a:pt x="1667793" y="2600545"/>
                </a:cubicBezTo>
                <a:cubicBezTo>
                  <a:pt x="1668120" y="2597806"/>
                  <a:pt x="1666211" y="2596940"/>
                  <a:pt x="1664065" y="2596187"/>
                </a:cubicBezTo>
                <a:cubicBezTo>
                  <a:pt x="1666044" y="2588278"/>
                  <a:pt x="1668406" y="2581095"/>
                  <a:pt x="1666894" y="2572773"/>
                </a:cubicBezTo>
                <a:cubicBezTo>
                  <a:pt x="1666165" y="2568201"/>
                  <a:pt x="1668917" y="2564198"/>
                  <a:pt x="1667858" y="2559681"/>
                </a:cubicBezTo>
                <a:cubicBezTo>
                  <a:pt x="1672145" y="2548459"/>
                  <a:pt x="1650517" y="2539300"/>
                  <a:pt x="1656024" y="2526148"/>
                </a:cubicBezTo>
                <a:cubicBezTo>
                  <a:pt x="1648331" y="2518496"/>
                  <a:pt x="1647813" y="2501225"/>
                  <a:pt x="1652939" y="2491959"/>
                </a:cubicBezTo>
                <a:cubicBezTo>
                  <a:pt x="1655120" y="2481796"/>
                  <a:pt x="1646254" y="2469063"/>
                  <a:pt x="1653146" y="2460338"/>
                </a:cubicBezTo>
                <a:cubicBezTo>
                  <a:pt x="1650830" y="2454088"/>
                  <a:pt x="1653673" y="2450620"/>
                  <a:pt x="1656528" y="2446520"/>
                </a:cubicBezTo>
                <a:cubicBezTo>
                  <a:pt x="1657790" y="2438989"/>
                  <a:pt x="1652624" y="2429634"/>
                  <a:pt x="1659370" y="2422910"/>
                </a:cubicBezTo>
                <a:cubicBezTo>
                  <a:pt x="1655834" y="2416093"/>
                  <a:pt x="1663419" y="2407093"/>
                  <a:pt x="1658341" y="2403211"/>
                </a:cubicBezTo>
                <a:cubicBezTo>
                  <a:pt x="1657372" y="2396543"/>
                  <a:pt x="1656684" y="2390335"/>
                  <a:pt x="1662545" y="2385200"/>
                </a:cubicBezTo>
                <a:cubicBezTo>
                  <a:pt x="1650072" y="2378617"/>
                  <a:pt x="1668032" y="2376780"/>
                  <a:pt x="1662890" y="2371266"/>
                </a:cubicBezTo>
                <a:cubicBezTo>
                  <a:pt x="1657525" y="2369155"/>
                  <a:pt x="1663476" y="2368385"/>
                  <a:pt x="1664284" y="2366046"/>
                </a:cubicBezTo>
                <a:cubicBezTo>
                  <a:pt x="1662673" y="2364034"/>
                  <a:pt x="1660224" y="2367059"/>
                  <a:pt x="1658528" y="2364547"/>
                </a:cubicBezTo>
                <a:cubicBezTo>
                  <a:pt x="1657042" y="2362047"/>
                  <a:pt x="1659860" y="2359256"/>
                  <a:pt x="1660721" y="2356839"/>
                </a:cubicBezTo>
                <a:cubicBezTo>
                  <a:pt x="1660085" y="2351965"/>
                  <a:pt x="1658483" y="2350691"/>
                  <a:pt x="1663155" y="2347740"/>
                </a:cubicBezTo>
                <a:cubicBezTo>
                  <a:pt x="1656630" y="2336693"/>
                  <a:pt x="1667732" y="2327752"/>
                  <a:pt x="1666706" y="2317142"/>
                </a:cubicBezTo>
                <a:cubicBezTo>
                  <a:pt x="1665512" y="2312106"/>
                  <a:pt x="1667694" y="2304479"/>
                  <a:pt x="1670722" y="2299624"/>
                </a:cubicBezTo>
                <a:cubicBezTo>
                  <a:pt x="1671685" y="2290497"/>
                  <a:pt x="1673258" y="2279890"/>
                  <a:pt x="1674631" y="2268637"/>
                </a:cubicBezTo>
                <a:cubicBezTo>
                  <a:pt x="1674501" y="2254872"/>
                  <a:pt x="1689135" y="2236399"/>
                  <a:pt x="1684579" y="2226307"/>
                </a:cubicBezTo>
                <a:cubicBezTo>
                  <a:pt x="1687364" y="2222272"/>
                  <a:pt x="1684805" y="2217280"/>
                  <a:pt x="1687458" y="2213297"/>
                </a:cubicBezTo>
                <a:cubicBezTo>
                  <a:pt x="1695043" y="2207499"/>
                  <a:pt x="1695194" y="2192765"/>
                  <a:pt x="1706175" y="2190714"/>
                </a:cubicBezTo>
                <a:cubicBezTo>
                  <a:pt x="1708926" y="2186979"/>
                  <a:pt x="1701045" y="2182050"/>
                  <a:pt x="1706902" y="2179699"/>
                </a:cubicBezTo>
                <a:cubicBezTo>
                  <a:pt x="1715665" y="2163925"/>
                  <a:pt x="1723989" y="2148384"/>
                  <a:pt x="1735497" y="2135338"/>
                </a:cubicBezTo>
                <a:cubicBezTo>
                  <a:pt x="1746494" y="2128916"/>
                  <a:pt x="1754432" y="2117147"/>
                  <a:pt x="1760615" y="2104776"/>
                </a:cubicBezTo>
                <a:cubicBezTo>
                  <a:pt x="1763592" y="2102857"/>
                  <a:pt x="1769655" y="2104387"/>
                  <a:pt x="1768057" y="2098902"/>
                </a:cubicBezTo>
                <a:cubicBezTo>
                  <a:pt x="1784280" y="2069434"/>
                  <a:pt x="1773244" y="2036270"/>
                  <a:pt x="1767958" y="2011469"/>
                </a:cubicBezTo>
                <a:cubicBezTo>
                  <a:pt x="1762006" y="2007246"/>
                  <a:pt x="1764516" y="1996040"/>
                  <a:pt x="1763227" y="1989080"/>
                </a:cubicBezTo>
                <a:cubicBezTo>
                  <a:pt x="1766725" y="1984429"/>
                  <a:pt x="1770313" y="1984502"/>
                  <a:pt x="1773532" y="1986496"/>
                </a:cubicBezTo>
                <a:close/>
                <a:moveTo>
                  <a:pt x="91029" y="1981857"/>
                </a:moveTo>
                <a:cubicBezTo>
                  <a:pt x="90857" y="1984578"/>
                  <a:pt x="94836" y="1986433"/>
                  <a:pt x="93786" y="1982128"/>
                </a:cubicBezTo>
                <a:cubicBezTo>
                  <a:pt x="93712" y="1980428"/>
                  <a:pt x="91249" y="1979471"/>
                  <a:pt x="91029" y="1981857"/>
                </a:cubicBezTo>
                <a:close/>
                <a:moveTo>
                  <a:pt x="2073307" y="1970063"/>
                </a:moveTo>
                <a:cubicBezTo>
                  <a:pt x="2072550" y="1970317"/>
                  <a:pt x="2072023" y="1971240"/>
                  <a:pt x="2072781" y="1972437"/>
                </a:cubicBezTo>
                <a:cubicBezTo>
                  <a:pt x="2073664" y="1975632"/>
                  <a:pt x="2076673" y="1973796"/>
                  <a:pt x="2075220" y="1971701"/>
                </a:cubicBezTo>
                <a:cubicBezTo>
                  <a:pt x="2075053" y="1970223"/>
                  <a:pt x="2074065" y="1969809"/>
                  <a:pt x="2073307" y="1970063"/>
                </a:cubicBezTo>
                <a:close/>
                <a:moveTo>
                  <a:pt x="114572" y="1962912"/>
                </a:moveTo>
                <a:cubicBezTo>
                  <a:pt x="113047" y="1963811"/>
                  <a:pt x="111689" y="1965604"/>
                  <a:pt x="110282" y="1967148"/>
                </a:cubicBezTo>
                <a:cubicBezTo>
                  <a:pt x="113492" y="1967841"/>
                  <a:pt x="117363" y="1966588"/>
                  <a:pt x="119870" y="1964037"/>
                </a:cubicBezTo>
                <a:cubicBezTo>
                  <a:pt x="117791" y="1962007"/>
                  <a:pt x="116098" y="1962013"/>
                  <a:pt x="114572" y="1962912"/>
                </a:cubicBezTo>
                <a:close/>
                <a:moveTo>
                  <a:pt x="1717690" y="1939455"/>
                </a:moveTo>
                <a:cubicBezTo>
                  <a:pt x="1717724" y="1939880"/>
                  <a:pt x="1717878" y="1940219"/>
                  <a:pt x="1717939" y="1940614"/>
                </a:cubicBezTo>
                <a:cubicBezTo>
                  <a:pt x="1717490" y="1940868"/>
                  <a:pt x="1717202" y="1940716"/>
                  <a:pt x="1717138" y="1940264"/>
                </a:cubicBezTo>
                <a:cubicBezTo>
                  <a:pt x="1717002" y="1939537"/>
                  <a:pt x="1717246" y="1938621"/>
                  <a:pt x="1717690" y="1939455"/>
                </a:cubicBezTo>
                <a:close/>
                <a:moveTo>
                  <a:pt x="632207" y="1938496"/>
                </a:moveTo>
                <a:cubicBezTo>
                  <a:pt x="637579" y="1938603"/>
                  <a:pt x="650240" y="1949863"/>
                  <a:pt x="651792" y="1952338"/>
                </a:cubicBezTo>
                <a:cubicBezTo>
                  <a:pt x="648648" y="1956990"/>
                  <a:pt x="653254" y="1959725"/>
                  <a:pt x="657279" y="1959965"/>
                </a:cubicBezTo>
                <a:cubicBezTo>
                  <a:pt x="659042" y="1964662"/>
                  <a:pt x="666857" y="1956258"/>
                  <a:pt x="667357" y="1965893"/>
                </a:cubicBezTo>
                <a:cubicBezTo>
                  <a:pt x="671807" y="1967603"/>
                  <a:pt x="669081" y="1968338"/>
                  <a:pt x="669667" y="1971116"/>
                </a:cubicBezTo>
                <a:cubicBezTo>
                  <a:pt x="686146" y="1970514"/>
                  <a:pt x="677163" y="1977646"/>
                  <a:pt x="685342" y="1977635"/>
                </a:cubicBezTo>
                <a:cubicBezTo>
                  <a:pt x="689112" y="1978356"/>
                  <a:pt x="694095" y="1988240"/>
                  <a:pt x="699647" y="1986219"/>
                </a:cubicBezTo>
                <a:cubicBezTo>
                  <a:pt x="704457" y="1988016"/>
                  <a:pt x="699949" y="1997591"/>
                  <a:pt x="707933" y="1998381"/>
                </a:cubicBezTo>
                <a:cubicBezTo>
                  <a:pt x="708211" y="1998558"/>
                  <a:pt x="708226" y="1999162"/>
                  <a:pt x="708533" y="2000108"/>
                </a:cubicBezTo>
                <a:cubicBezTo>
                  <a:pt x="712494" y="1997342"/>
                  <a:pt x="718076" y="2005523"/>
                  <a:pt x="714569" y="2009596"/>
                </a:cubicBezTo>
                <a:cubicBezTo>
                  <a:pt x="719641" y="2010679"/>
                  <a:pt x="727421" y="2011035"/>
                  <a:pt x="725723" y="2017252"/>
                </a:cubicBezTo>
                <a:cubicBezTo>
                  <a:pt x="735078" y="2015652"/>
                  <a:pt x="735561" y="2027029"/>
                  <a:pt x="742954" y="2030092"/>
                </a:cubicBezTo>
                <a:cubicBezTo>
                  <a:pt x="743667" y="2033775"/>
                  <a:pt x="748353" y="2033714"/>
                  <a:pt x="748303" y="2038079"/>
                </a:cubicBezTo>
                <a:cubicBezTo>
                  <a:pt x="750721" y="2040935"/>
                  <a:pt x="754984" y="2040318"/>
                  <a:pt x="755882" y="2044461"/>
                </a:cubicBezTo>
                <a:cubicBezTo>
                  <a:pt x="766458" y="2051793"/>
                  <a:pt x="781085" y="2054208"/>
                  <a:pt x="787492" y="2066237"/>
                </a:cubicBezTo>
                <a:cubicBezTo>
                  <a:pt x="789033" y="2067705"/>
                  <a:pt x="791999" y="2065371"/>
                  <a:pt x="793118" y="2067368"/>
                </a:cubicBezTo>
                <a:cubicBezTo>
                  <a:pt x="794706" y="2071105"/>
                  <a:pt x="798392" y="2070964"/>
                  <a:pt x="798731" y="2075728"/>
                </a:cubicBezTo>
                <a:cubicBezTo>
                  <a:pt x="815266" y="2085660"/>
                  <a:pt x="828319" y="2095063"/>
                  <a:pt x="841806" y="2107839"/>
                </a:cubicBezTo>
                <a:cubicBezTo>
                  <a:pt x="844711" y="2112712"/>
                  <a:pt x="851991" y="2107435"/>
                  <a:pt x="857131" y="2113465"/>
                </a:cubicBezTo>
                <a:cubicBezTo>
                  <a:pt x="857717" y="2115846"/>
                  <a:pt x="859404" y="2116551"/>
                  <a:pt x="862382" y="2115736"/>
                </a:cubicBezTo>
                <a:cubicBezTo>
                  <a:pt x="864532" y="2117632"/>
                  <a:pt x="865382" y="2120192"/>
                  <a:pt x="869133" y="2120921"/>
                </a:cubicBezTo>
                <a:cubicBezTo>
                  <a:pt x="874384" y="2122353"/>
                  <a:pt x="895613" y="2120921"/>
                  <a:pt x="889621" y="2129158"/>
                </a:cubicBezTo>
                <a:cubicBezTo>
                  <a:pt x="896753" y="2130495"/>
                  <a:pt x="906579" y="2129624"/>
                  <a:pt x="906268" y="2140228"/>
                </a:cubicBezTo>
                <a:cubicBezTo>
                  <a:pt x="905998" y="2144108"/>
                  <a:pt x="900615" y="2136783"/>
                  <a:pt x="899517" y="2141905"/>
                </a:cubicBezTo>
                <a:cubicBezTo>
                  <a:pt x="900555" y="2143724"/>
                  <a:pt x="903016" y="2142275"/>
                  <a:pt x="904534" y="2141771"/>
                </a:cubicBezTo>
                <a:cubicBezTo>
                  <a:pt x="908425" y="2152392"/>
                  <a:pt x="909684" y="2133066"/>
                  <a:pt x="918117" y="2137434"/>
                </a:cubicBezTo>
                <a:cubicBezTo>
                  <a:pt x="923707" y="2142371"/>
                  <a:pt x="952669" y="2144232"/>
                  <a:pt x="947888" y="2150256"/>
                </a:cubicBezTo>
                <a:cubicBezTo>
                  <a:pt x="969745" y="2149529"/>
                  <a:pt x="990744" y="2158251"/>
                  <a:pt x="1012421" y="2158167"/>
                </a:cubicBezTo>
                <a:cubicBezTo>
                  <a:pt x="1012384" y="2159992"/>
                  <a:pt x="1015106" y="2163034"/>
                  <a:pt x="1015553" y="2159598"/>
                </a:cubicBezTo>
                <a:cubicBezTo>
                  <a:pt x="1012755" y="2152547"/>
                  <a:pt x="1060481" y="2146633"/>
                  <a:pt x="1071980" y="2139383"/>
                </a:cubicBezTo>
                <a:cubicBezTo>
                  <a:pt x="1107102" y="2115446"/>
                  <a:pt x="1152919" y="2110323"/>
                  <a:pt x="1191586" y="2122603"/>
                </a:cubicBezTo>
                <a:cubicBezTo>
                  <a:pt x="1195804" y="2130731"/>
                  <a:pt x="1210300" y="2122490"/>
                  <a:pt x="1212915" y="2129860"/>
                </a:cubicBezTo>
                <a:cubicBezTo>
                  <a:pt x="1210242" y="2129449"/>
                  <a:pt x="1211047" y="2133971"/>
                  <a:pt x="1212871" y="2131916"/>
                </a:cubicBezTo>
                <a:cubicBezTo>
                  <a:pt x="1211987" y="2128931"/>
                  <a:pt x="1219959" y="2126811"/>
                  <a:pt x="1217282" y="2131204"/>
                </a:cubicBezTo>
                <a:cubicBezTo>
                  <a:pt x="1215242" y="2134963"/>
                  <a:pt x="1222262" y="2132361"/>
                  <a:pt x="1220576" y="2131293"/>
                </a:cubicBezTo>
                <a:cubicBezTo>
                  <a:pt x="1229916" y="2133225"/>
                  <a:pt x="1230189" y="2138815"/>
                  <a:pt x="1235865" y="2138422"/>
                </a:cubicBezTo>
                <a:cubicBezTo>
                  <a:pt x="1237289" y="2138450"/>
                  <a:pt x="1240030" y="2140130"/>
                  <a:pt x="1240996" y="2141387"/>
                </a:cubicBezTo>
                <a:cubicBezTo>
                  <a:pt x="1242255" y="2144968"/>
                  <a:pt x="1243951" y="2143288"/>
                  <a:pt x="1245019" y="2140826"/>
                </a:cubicBezTo>
                <a:cubicBezTo>
                  <a:pt x="1247971" y="2144158"/>
                  <a:pt x="1250610" y="2145992"/>
                  <a:pt x="1255613" y="2147790"/>
                </a:cubicBezTo>
                <a:cubicBezTo>
                  <a:pt x="1264524" y="2142783"/>
                  <a:pt x="1269712" y="2155845"/>
                  <a:pt x="1273538" y="2155363"/>
                </a:cubicBezTo>
                <a:cubicBezTo>
                  <a:pt x="1284908" y="2158856"/>
                  <a:pt x="1296123" y="2166774"/>
                  <a:pt x="1294851" y="2177682"/>
                </a:cubicBezTo>
                <a:cubicBezTo>
                  <a:pt x="1298593" y="2174526"/>
                  <a:pt x="1315100" y="2174256"/>
                  <a:pt x="1306420" y="2179571"/>
                </a:cubicBezTo>
                <a:cubicBezTo>
                  <a:pt x="1305249" y="2180434"/>
                  <a:pt x="1306325" y="2181934"/>
                  <a:pt x="1307558" y="2181752"/>
                </a:cubicBezTo>
                <a:cubicBezTo>
                  <a:pt x="1317995" y="2178028"/>
                  <a:pt x="1336749" y="2207285"/>
                  <a:pt x="1348250" y="2208725"/>
                </a:cubicBezTo>
                <a:cubicBezTo>
                  <a:pt x="1354315" y="2217611"/>
                  <a:pt x="1361263" y="2224661"/>
                  <a:pt x="1372465" y="2227248"/>
                </a:cubicBezTo>
                <a:cubicBezTo>
                  <a:pt x="1374302" y="2231649"/>
                  <a:pt x="1380253" y="2229412"/>
                  <a:pt x="1378509" y="2235533"/>
                </a:cubicBezTo>
                <a:cubicBezTo>
                  <a:pt x="1381199" y="2236795"/>
                  <a:pt x="1382737" y="2233271"/>
                  <a:pt x="1384236" y="2238282"/>
                </a:cubicBezTo>
                <a:cubicBezTo>
                  <a:pt x="1390441" y="2243548"/>
                  <a:pt x="1399504" y="2247954"/>
                  <a:pt x="1401279" y="2256799"/>
                </a:cubicBezTo>
                <a:cubicBezTo>
                  <a:pt x="1418041" y="2262812"/>
                  <a:pt x="1429447" y="2280069"/>
                  <a:pt x="1442739" y="2291873"/>
                </a:cubicBezTo>
                <a:cubicBezTo>
                  <a:pt x="1455985" y="2307813"/>
                  <a:pt x="1474545" y="2329561"/>
                  <a:pt x="1477951" y="2347253"/>
                </a:cubicBezTo>
                <a:cubicBezTo>
                  <a:pt x="1479937" y="2350356"/>
                  <a:pt x="1483884" y="2349159"/>
                  <a:pt x="1486601" y="2350048"/>
                </a:cubicBezTo>
                <a:cubicBezTo>
                  <a:pt x="1487961" y="2359630"/>
                  <a:pt x="1495838" y="2361149"/>
                  <a:pt x="1496110" y="2368912"/>
                </a:cubicBezTo>
                <a:cubicBezTo>
                  <a:pt x="1506705" y="2369815"/>
                  <a:pt x="1500163" y="2384215"/>
                  <a:pt x="1507551" y="2382762"/>
                </a:cubicBezTo>
                <a:cubicBezTo>
                  <a:pt x="1509711" y="2383700"/>
                  <a:pt x="1513032" y="2384942"/>
                  <a:pt x="1512438" y="2387521"/>
                </a:cubicBezTo>
                <a:cubicBezTo>
                  <a:pt x="1510118" y="2389715"/>
                  <a:pt x="1513435" y="2394483"/>
                  <a:pt x="1509872" y="2394976"/>
                </a:cubicBezTo>
                <a:cubicBezTo>
                  <a:pt x="1510563" y="2399791"/>
                  <a:pt x="1518127" y="2392457"/>
                  <a:pt x="1518827" y="2397555"/>
                </a:cubicBezTo>
                <a:cubicBezTo>
                  <a:pt x="1519750" y="2406529"/>
                  <a:pt x="1524507" y="2401676"/>
                  <a:pt x="1526996" y="2405800"/>
                </a:cubicBezTo>
                <a:cubicBezTo>
                  <a:pt x="1530073" y="2412646"/>
                  <a:pt x="1536295" y="2413848"/>
                  <a:pt x="1538416" y="2422156"/>
                </a:cubicBezTo>
                <a:cubicBezTo>
                  <a:pt x="1545884" y="2425342"/>
                  <a:pt x="1535716" y="2430408"/>
                  <a:pt x="1545997" y="2430157"/>
                </a:cubicBezTo>
                <a:cubicBezTo>
                  <a:pt x="1557019" y="2442611"/>
                  <a:pt x="1561213" y="2461307"/>
                  <a:pt x="1576003" y="2471357"/>
                </a:cubicBezTo>
                <a:cubicBezTo>
                  <a:pt x="1559094" y="2495932"/>
                  <a:pt x="1585272" y="2478138"/>
                  <a:pt x="1582578" y="2494943"/>
                </a:cubicBezTo>
                <a:cubicBezTo>
                  <a:pt x="1582163" y="2495107"/>
                  <a:pt x="1577886" y="2496530"/>
                  <a:pt x="1579008" y="2496126"/>
                </a:cubicBezTo>
                <a:cubicBezTo>
                  <a:pt x="1578567" y="2492069"/>
                  <a:pt x="1573831" y="2496455"/>
                  <a:pt x="1578521" y="2496299"/>
                </a:cubicBezTo>
                <a:cubicBezTo>
                  <a:pt x="1584723" y="2498689"/>
                  <a:pt x="1579033" y="2502328"/>
                  <a:pt x="1583420" y="2505378"/>
                </a:cubicBezTo>
                <a:cubicBezTo>
                  <a:pt x="1588571" y="2507440"/>
                  <a:pt x="1583740" y="2516247"/>
                  <a:pt x="1579720" y="2513586"/>
                </a:cubicBezTo>
                <a:cubicBezTo>
                  <a:pt x="1581072" y="2512023"/>
                  <a:pt x="1581695" y="2506174"/>
                  <a:pt x="1578462" y="2507661"/>
                </a:cubicBezTo>
                <a:cubicBezTo>
                  <a:pt x="1577721" y="2509192"/>
                  <a:pt x="1577077" y="2510819"/>
                  <a:pt x="1575106" y="2510931"/>
                </a:cubicBezTo>
                <a:cubicBezTo>
                  <a:pt x="1571277" y="2510709"/>
                  <a:pt x="1576420" y="2506142"/>
                  <a:pt x="1573409" y="2504435"/>
                </a:cubicBezTo>
                <a:cubicBezTo>
                  <a:pt x="1563990" y="2497313"/>
                  <a:pt x="1565404" y="2477069"/>
                  <a:pt x="1553408" y="2468202"/>
                </a:cubicBezTo>
                <a:lnTo>
                  <a:pt x="1553403" y="2468203"/>
                </a:lnTo>
                <a:cubicBezTo>
                  <a:pt x="1544037" y="2466758"/>
                  <a:pt x="1551755" y="2458258"/>
                  <a:pt x="1543873" y="2455389"/>
                </a:cubicBezTo>
                <a:cubicBezTo>
                  <a:pt x="1542746" y="2445810"/>
                  <a:pt x="1538380" y="2442257"/>
                  <a:pt x="1534002" y="2434324"/>
                </a:cubicBezTo>
                <a:cubicBezTo>
                  <a:pt x="1537620" y="2430341"/>
                  <a:pt x="1539151" y="2430536"/>
                  <a:pt x="1533123" y="2427716"/>
                </a:cubicBezTo>
                <a:cubicBezTo>
                  <a:pt x="1531850" y="2431325"/>
                  <a:pt x="1528086" y="2433746"/>
                  <a:pt x="1526563" y="2428783"/>
                </a:cubicBezTo>
                <a:cubicBezTo>
                  <a:pt x="1521638" y="2426308"/>
                  <a:pt x="1527239" y="2418053"/>
                  <a:pt x="1518626" y="2416521"/>
                </a:cubicBezTo>
                <a:cubicBezTo>
                  <a:pt x="1515777" y="2417932"/>
                  <a:pt x="1514467" y="2416505"/>
                  <a:pt x="1513166" y="2413837"/>
                </a:cubicBezTo>
                <a:cubicBezTo>
                  <a:pt x="1509548" y="2410502"/>
                  <a:pt x="1500937" y="2405443"/>
                  <a:pt x="1503804" y="2401051"/>
                </a:cubicBezTo>
                <a:cubicBezTo>
                  <a:pt x="1502562" y="2398455"/>
                  <a:pt x="1509559" y="2399673"/>
                  <a:pt x="1507452" y="2395799"/>
                </a:cubicBezTo>
                <a:cubicBezTo>
                  <a:pt x="1505551" y="2396379"/>
                  <a:pt x="1502021" y="2397029"/>
                  <a:pt x="1503438" y="2399862"/>
                </a:cubicBezTo>
                <a:cubicBezTo>
                  <a:pt x="1494718" y="2401096"/>
                  <a:pt x="1494584" y="2393355"/>
                  <a:pt x="1486909" y="2390537"/>
                </a:cubicBezTo>
                <a:cubicBezTo>
                  <a:pt x="1489297" y="2383971"/>
                  <a:pt x="1477621" y="2380999"/>
                  <a:pt x="1477922" y="2372247"/>
                </a:cubicBezTo>
                <a:cubicBezTo>
                  <a:pt x="1471795" y="2372400"/>
                  <a:pt x="1477291" y="2356185"/>
                  <a:pt x="1471578" y="2364216"/>
                </a:cubicBezTo>
                <a:cubicBezTo>
                  <a:pt x="1468786" y="2364023"/>
                  <a:pt x="1465461" y="2362326"/>
                  <a:pt x="1467810" y="2359587"/>
                </a:cubicBezTo>
                <a:cubicBezTo>
                  <a:pt x="1465135" y="2354775"/>
                  <a:pt x="1460636" y="2349024"/>
                  <a:pt x="1455038" y="2344242"/>
                </a:cubicBezTo>
                <a:cubicBezTo>
                  <a:pt x="1453642" y="2341402"/>
                  <a:pt x="1457816" y="2335960"/>
                  <a:pt x="1451867" y="2338768"/>
                </a:cubicBezTo>
                <a:cubicBezTo>
                  <a:pt x="1449473" y="2337370"/>
                  <a:pt x="1449290" y="2334850"/>
                  <a:pt x="1446212" y="2333780"/>
                </a:cubicBezTo>
                <a:cubicBezTo>
                  <a:pt x="1445675" y="2326426"/>
                  <a:pt x="1435324" y="2324131"/>
                  <a:pt x="1443573" y="2318510"/>
                </a:cubicBezTo>
                <a:cubicBezTo>
                  <a:pt x="1435805" y="2316414"/>
                  <a:pt x="1434415" y="2311380"/>
                  <a:pt x="1428954" y="2306924"/>
                </a:cubicBezTo>
                <a:cubicBezTo>
                  <a:pt x="1427723" y="2304838"/>
                  <a:pt x="1428245" y="2300496"/>
                  <a:pt x="1424247" y="2302094"/>
                </a:cubicBezTo>
                <a:cubicBezTo>
                  <a:pt x="1405853" y="2282206"/>
                  <a:pt x="1387317" y="2257970"/>
                  <a:pt x="1361643" y="2243186"/>
                </a:cubicBezTo>
                <a:cubicBezTo>
                  <a:pt x="1360198" y="2238212"/>
                  <a:pt x="1358752" y="2241508"/>
                  <a:pt x="1355908" y="2240478"/>
                </a:cubicBezTo>
                <a:cubicBezTo>
                  <a:pt x="1348678" y="2233292"/>
                  <a:pt x="1341778" y="2225345"/>
                  <a:pt x="1332754" y="2221098"/>
                </a:cubicBezTo>
                <a:cubicBezTo>
                  <a:pt x="1328355" y="2212355"/>
                  <a:pt x="1311977" y="2208648"/>
                  <a:pt x="1311596" y="2200281"/>
                </a:cubicBezTo>
                <a:cubicBezTo>
                  <a:pt x="1304796" y="2199193"/>
                  <a:pt x="1296101" y="2192567"/>
                  <a:pt x="1293488" y="2185119"/>
                </a:cubicBezTo>
                <a:cubicBezTo>
                  <a:pt x="1282468" y="2181754"/>
                  <a:pt x="1270538" y="2176290"/>
                  <a:pt x="1262322" y="2167360"/>
                </a:cubicBezTo>
                <a:cubicBezTo>
                  <a:pt x="1258518" y="2169149"/>
                  <a:pt x="1257803" y="2167354"/>
                  <a:pt x="1259261" y="2164509"/>
                </a:cubicBezTo>
                <a:cubicBezTo>
                  <a:pt x="1255941" y="2160237"/>
                  <a:pt x="1248929" y="2162950"/>
                  <a:pt x="1244893" y="2160696"/>
                </a:cubicBezTo>
                <a:cubicBezTo>
                  <a:pt x="1243405" y="2158673"/>
                  <a:pt x="1245771" y="2156823"/>
                  <a:pt x="1245255" y="2155122"/>
                </a:cubicBezTo>
                <a:cubicBezTo>
                  <a:pt x="1241623" y="2154650"/>
                  <a:pt x="1237506" y="2153266"/>
                  <a:pt x="1233602" y="2155265"/>
                </a:cubicBezTo>
                <a:cubicBezTo>
                  <a:pt x="1231093" y="2153150"/>
                  <a:pt x="1226238" y="2153087"/>
                  <a:pt x="1225726" y="2149878"/>
                </a:cubicBezTo>
                <a:cubicBezTo>
                  <a:pt x="1225884" y="2149797"/>
                  <a:pt x="1225964" y="2149879"/>
                  <a:pt x="1226176" y="2149644"/>
                </a:cubicBezTo>
                <a:lnTo>
                  <a:pt x="1225509" y="2148790"/>
                </a:lnTo>
                <a:lnTo>
                  <a:pt x="1225494" y="2148712"/>
                </a:lnTo>
                <a:cubicBezTo>
                  <a:pt x="1225458" y="2148631"/>
                  <a:pt x="1225442" y="2148713"/>
                  <a:pt x="1225415" y="2148667"/>
                </a:cubicBezTo>
                <a:lnTo>
                  <a:pt x="1225414" y="2148668"/>
                </a:lnTo>
                <a:lnTo>
                  <a:pt x="1225509" y="2148790"/>
                </a:lnTo>
                <a:lnTo>
                  <a:pt x="1225722" y="2149861"/>
                </a:lnTo>
                <a:cubicBezTo>
                  <a:pt x="1225096" y="2150202"/>
                  <a:pt x="1224849" y="2149729"/>
                  <a:pt x="1224899" y="2149100"/>
                </a:cubicBezTo>
                <a:cubicBezTo>
                  <a:pt x="1223672" y="2150175"/>
                  <a:pt x="1222156" y="2151517"/>
                  <a:pt x="1221515" y="2151256"/>
                </a:cubicBezTo>
                <a:cubicBezTo>
                  <a:pt x="1206088" y="2141438"/>
                  <a:pt x="1183941" y="2136047"/>
                  <a:pt x="1165072" y="2135155"/>
                </a:cubicBezTo>
                <a:cubicBezTo>
                  <a:pt x="1112947" y="2123370"/>
                  <a:pt x="1059910" y="2176892"/>
                  <a:pt x="1006621" y="2175476"/>
                </a:cubicBezTo>
                <a:cubicBezTo>
                  <a:pt x="997833" y="2178509"/>
                  <a:pt x="989482" y="2177902"/>
                  <a:pt x="981706" y="2172590"/>
                </a:cubicBezTo>
                <a:cubicBezTo>
                  <a:pt x="977977" y="2174710"/>
                  <a:pt x="977155" y="2172614"/>
                  <a:pt x="975461" y="2170044"/>
                </a:cubicBezTo>
                <a:cubicBezTo>
                  <a:pt x="970792" y="2169602"/>
                  <a:pt x="966757" y="2173902"/>
                  <a:pt x="962580" y="2169645"/>
                </a:cubicBezTo>
                <a:cubicBezTo>
                  <a:pt x="951535" y="2166156"/>
                  <a:pt x="938503" y="2167036"/>
                  <a:pt x="929665" y="2160370"/>
                </a:cubicBezTo>
                <a:cubicBezTo>
                  <a:pt x="933712" y="2158238"/>
                  <a:pt x="930382" y="2155533"/>
                  <a:pt x="927922" y="2154293"/>
                </a:cubicBezTo>
                <a:cubicBezTo>
                  <a:pt x="929118" y="2151496"/>
                  <a:pt x="932652" y="2150406"/>
                  <a:pt x="933277" y="2147033"/>
                </a:cubicBezTo>
                <a:cubicBezTo>
                  <a:pt x="921776" y="2144392"/>
                  <a:pt x="925330" y="2167533"/>
                  <a:pt x="910515" y="2155988"/>
                </a:cubicBezTo>
                <a:cubicBezTo>
                  <a:pt x="902885" y="2157725"/>
                  <a:pt x="906588" y="2142789"/>
                  <a:pt x="896062" y="2150053"/>
                </a:cubicBezTo>
                <a:cubicBezTo>
                  <a:pt x="885673" y="2146116"/>
                  <a:pt x="876467" y="2140454"/>
                  <a:pt x="866186" y="2138474"/>
                </a:cubicBezTo>
                <a:cubicBezTo>
                  <a:pt x="860321" y="2140505"/>
                  <a:pt x="863837" y="2131779"/>
                  <a:pt x="858711" y="2132833"/>
                </a:cubicBezTo>
                <a:cubicBezTo>
                  <a:pt x="848508" y="2133834"/>
                  <a:pt x="863677" y="2124200"/>
                  <a:pt x="855900" y="2125748"/>
                </a:cubicBezTo>
                <a:cubicBezTo>
                  <a:pt x="848880" y="2126140"/>
                  <a:pt x="859686" y="2122271"/>
                  <a:pt x="856438" y="2118999"/>
                </a:cubicBezTo>
                <a:cubicBezTo>
                  <a:pt x="846872" y="2114794"/>
                  <a:pt x="852149" y="2128717"/>
                  <a:pt x="844277" y="2129616"/>
                </a:cubicBezTo>
                <a:cubicBezTo>
                  <a:pt x="838162" y="2127478"/>
                  <a:pt x="830466" y="2120876"/>
                  <a:pt x="822842" y="2118246"/>
                </a:cubicBezTo>
                <a:cubicBezTo>
                  <a:pt x="820656" y="2118480"/>
                  <a:pt x="818056" y="2119203"/>
                  <a:pt x="817913" y="2116554"/>
                </a:cubicBezTo>
                <a:cubicBezTo>
                  <a:pt x="815032" y="2108373"/>
                  <a:pt x="786398" y="2098303"/>
                  <a:pt x="802618" y="2092258"/>
                </a:cubicBezTo>
                <a:cubicBezTo>
                  <a:pt x="806544" y="2084094"/>
                  <a:pt x="794768" y="2088574"/>
                  <a:pt x="796886" y="2094198"/>
                </a:cubicBezTo>
                <a:cubicBezTo>
                  <a:pt x="792414" y="2094764"/>
                  <a:pt x="793360" y="2090903"/>
                  <a:pt x="794593" y="2088301"/>
                </a:cubicBezTo>
                <a:cubicBezTo>
                  <a:pt x="791775" y="2085526"/>
                  <a:pt x="786760" y="2092138"/>
                  <a:pt x="785906" y="2085749"/>
                </a:cubicBezTo>
                <a:cubicBezTo>
                  <a:pt x="774391" y="2083551"/>
                  <a:pt x="763338" y="2073074"/>
                  <a:pt x="750465" y="2068021"/>
                </a:cubicBezTo>
                <a:cubicBezTo>
                  <a:pt x="748458" y="2065230"/>
                  <a:pt x="751357" y="2063838"/>
                  <a:pt x="750494" y="2062007"/>
                </a:cubicBezTo>
                <a:cubicBezTo>
                  <a:pt x="738347" y="2059011"/>
                  <a:pt x="734994" y="2049378"/>
                  <a:pt x="726348" y="2043875"/>
                </a:cubicBezTo>
                <a:cubicBezTo>
                  <a:pt x="722224" y="2027686"/>
                  <a:pt x="695003" y="2023614"/>
                  <a:pt x="697426" y="2007335"/>
                </a:cubicBezTo>
                <a:cubicBezTo>
                  <a:pt x="693314" y="2006177"/>
                  <a:pt x="689765" y="2007464"/>
                  <a:pt x="695410" y="2003252"/>
                </a:cubicBezTo>
                <a:cubicBezTo>
                  <a:pt x="695165" y="1999690"/>
                  <a:pt x="686534" y="2005559"/>
                  <a:pt x="684315" y="2000128"/>
                </a:cubicBezTo>
                <a:cubicBezTo>
                  <a:pt x="679998" y="1995601"/>
                  <a:pt x="678702" y="1994322"/>
                  <a:pt x="682808" y="1987821"/>
                </a:cubicBezTo>
                <a:cubicBezTo>
                  <a:pt x="678861" y="1984673"/>
                  <a:pt x="678178" y="1992890"/>
                  <a:pt x="675520" y="1989824"/>
                </a:cubicBezTo>
                <a:cubicBezTo>
                  <a:pt x="668702" y="1984075"/>
                  <a:pt x="673367" y="1983528"/>
                  <a:pt x="670622" y="1975961"/>
                </a:cubicBezTo>
                <a:cubicBezTo>
                  <a:pt x="666792" y="1972252"/>
                  <a:pt x="660418" y="1974218"/>
                  <a:pt x="656156" y="1972300"/>
                </a:cubicBezTo>
                <a:cubicBezTo>
                  <a:pt x="655840" y="1969700"/>
                  <a:pt x="653339" y="1969468"/>
                  <a:pt x="651940" y="1968077"/>
                </a:cubicBezTo>
                <a:cubicBezTo>
                  <a:pt x="649765" y="1962495"/>
                  <a:pt x="642290" y="1961561"/>
                  <a:pt x="639936" y="1956487"/>
                </a:cubicBezTo>
                <a:cubicBezTo>
                  <a:pt x="632102" y="1953046"/>
                  <a:pt x="639103" y="1945325"/>
                  <a:pt x="629946" y="1942845"/>
                </a:cubicBezTo>
                <a:cubicBezTo>
                  <a:pt x="629436" y="1939664"/>
                  <a:pt x="630417" y="1938460"/>
                  <a:pt x="632207" y="1938496"/>
                </a:cubicBezTo>
                <a:close/>
                <a:moveTo>
                  <a:pt x="480199" y="1914046"/>
                </a:moveTo>
                <a:cubicBezTo>
                  <a:pt x="478388" y="1914349"/>
                  <a:pt x="476224" y="1915409"/>
                  <a:pt x="476045" y="1916480"/>
                </a:cubicBezTo>
                <a:cubicBezTo>
                  <a:pt x="476633" y="1919145"/>
                  <a:pt x="480442" y="1916439"/>
                  <a:pt x="482227" y="1916153"/>
                </a:cubicBezTo>
                <a:cubicBezTo>
                  <a:pt x="483466" y="1914196"/>
                  <a:pt x="482010" y="1913742"/>
                  <a:pt x="480199" y="1914046"/>
                </a:cubicBezTo>
                <a:close/>
                <a:moveTo>
                  <a:pt x="2382768" y="1911257"/>
                </a:moveTo>
                <a:cubicBezTo>
                  <a:pt x="2386818" y="1917624"/>
                  <a:pt x="2393048" y="1915734"/>
                  <a:pt x="2399027" y="1918060"/>
                </a:cubicBezTo>
                <a:cubicBezTo>
                  <a:pt x="2396589" y="1925273"/>
                  <a:pt x="2391367" y="1921124"/>
                  <a:pt x="2385819" y="1924403"/>
                </a:cubicBezTo>
                <a:cubicBezTo>
                  <a:pt x="2386242" y="1929933"/>
                  <a:pt x="2372680" y="1932071"/>
                  <a:pt x="2379689" y="1936524"/>
                </a:cubicBezTo>
                <a:cubicBezTo>
                  <a:pt x="2382985" y="1937623"/>
                  <a:pt x="2380141" y="1939681"/>
                  <a:pt x="2378233" y="1939843"/>
                </a:cubicBezTo>
                <a:cubicBezTo>
                  <a:pt x="2379133" y="1959060"/>
                  <a:pt x="2380997" y="1975150"/>
                  <a:pt x="2386311" y="1993061"/>
                </a:cubicBezTo>
                <a:cubicBezTo>
                  <a:pt x="2383230" y="2005178"/>
                  <a:pt x="2401072" y="2008115"/>
                  <a:pt x="2379029" y="2012536"/>
                </a:cubicBezTo>
                <a:cubicBezTo>
                  <a:pt x="2372238" y="2010988"/>
                  <a:pt x="2371410" y="2005293"/>
                  <a:pt x="2366188" y="2002535"/>
                </a:cubicBezTo>
                <a:cubicBezTo>
                  <a:pt x="2366389" y="1996567"/>
                  <a:pt x="2363516" y="1988193"/>
                  <a:pt x="2357412" y="1986030"/>
                </a:cubicBezTo>
                <a:cubicBezTo>
                  <a:pt x="2355523" y="1980964"/>
                  <a:pt x="2363887" y="1975697"/>
                  <a:pt x="2355834" y="1973066"/>
                </a:cubicBezTo>
                <a:cubicBezTo>
                  <a:pt x="2353477" y="1966089"/>
                  <a:pt x="2354834" y="1955948"/>
                  <a:pt x="2355825" y="1950106"/>
                </a:cubicBezTo>
                <a:cubicBezTo>
                  <a:pt x="2361244" y="1948804"/>
                  <a:pt x="2352869" y="1941136"/>
                  <a:pt x="2359632" y="1940693"/>
                </a:cubicBezTo>
                <a:cubicBezTo>
                  <a:pt x="2358334" y="1927333"/>
                  <a:pt x="2368761" y="1913228"/>
                  <a:pt x="2382768" y="1911257"/>
                </a:cubicBezTo>
                <a:close/>
                <a:moveTo>
                  <a:pt x="1487023" y="1904789"/>
                </a:moveTo>
                <a:cubicBezTo>
                  <a:pt x="1485272" y="1905443"/>
                  <a:pt x="1478066" y="1906956"/>
                  <a:pt x="1481530" y="1909094"/>
                </a:cubicBezTo>
                <a:cubicBezTo>
                  <a:pt x="1483574" y="1908725"/>
                  <a:pt x="1488717" y="1907875"/>
                  <a:pt x="1487023" y="1904789"/>
                </a:cubicBezTo>
                <a:close/>
                <a:moveTo>
                  <a:pt x="2416318" y="1900714"/>
                </a:moveTo>
                <a:cubicBezTo>
                  <a:pt x="2415909" y="1899971"/>
                  <a:pt x="2414839" y="1900094"/>
                  <a:pt x="2411121" y="1901696"/>
                </a:cubicBezTo>
                <a:cubicBezTo>
                  <a:pt x="2409118" y="1906413"/>
                  <a:pt x="2415287" y="1908930"/>
                  <a:pt x="2418383" y="1907364"/>
                </a:cubicBezTo>
                <a:cubicBezTo>
                  <a:pt x="2419010" y="1905687"/>
                  <a:pt x="2419059" y="1905572"/>
                  <a:pt x="2417554" y="1904928"/>
                </a:cubicBezTo>
                <a:cubicBezTo>
                  <a:pt x="2416477" y="1903067"/>
                  <a:pt x="2416728" y="1901457"/>
                  <a:pt x="2416318" y="1900714"/>
                </a:cubicBezTo>
                <a:close/>
                <a:moveTo>
                  <a:pt x="2252634" y="1900029"/>
                </a:moveTo>
                <a:cubicBezTo>
                  <a:pt x="2249617" y="1896133"/>
                  <a:pt x="2245763" y="1903220"/>
                  <a:pt x="2250459" y="1904453"/>
                </a:cubicBezTo>
                <a:cubicBezTo>
                  <a:pt x="2251186" y="1902984"/>
                  <a:pt x="2251897" y="1901521"/>
                  <a:pt x="2252634" y="1900029"/>
                </a:cubicBezTo>
                <a:close/>
                <a:moveTo>
                  <a:pt x="1471825" y="1896749"/>
                </a:moveTo>
                <a:cubicBezTo>
                  <a:pt x="1471092" y="1898238"/>
                  <a:pt x="1470368" y="1899706"/>
                  <a:pt x="1469607" y="1901265"/>
                </a:cubicBezTo>
                <a:cubicBezTo>
                  <a:pt x="1473483" y="1903983"/>
                  <a:pt x="1476747" y="1896900"/>
                  <a:pt x="1471825" y="1896749"/>
                </a:cubicBezTo>
                <a:close/>
                <a:moveTo>
                  <a:pt x="2549444" y="1893026"/>
                </a:moveTo>
                <a:lnTo>
                  <a:pt x="2549451" y="1893030"/>
                </a:lnTo>
                <a:lnTo>
                  <a:pt x="2549529" y="1893070"/>
                </a:lnTo>
                <a:lnTo>
                  <a:pt x="2549068" y="1893067"/>
                </a:lnTo>
                <a:close/>
                <a:moveTo>
                  <a:pt x="2504408" y="1891920"/>
                </a:moveTo>
                <a:lnTo>
                  <a:pt x="2504409" y="1891921"/>
                </a:lnTo>
                <a:lnTo>
                  <a:pt x="2504399" y="1891944"/>
                </a:lnTo>
                <a:lnTo>
                  <a:pt x="2504416" y="1891939"/>
                </a:lnTo>
                <a:lnTo>
                  <a:pt x="2504422" y="1891954"/>
                </a:lnTo>
                <a:cubicBezTo>
                  <a:pt x="2504055" y="1892079"/>
                  <a:pt x="2503755" y="1892331"/>
                  <a:pt x="2503425" y="1892500"/>
                </a:cubicBezTo>
                <a:cubicBezTo>
                  <a:pt x="2503382" y="1892249"/>
                  <a:pt x="2503662" y="1892044"/>
                  <a:pt x="2504408" y="1891920"/>
                </a:cubicBezTo>
                <a:close/>
                <a:moveTo>
                  <a:pt x="2536248" y="1870209"/>
                </a:moveTo>
                <a:cubicBezTo>
                  <a:pt x="2537830" y="1869770"/>
                  <a:pt x="2539235" y="1869882"/>
                  <a:pt x="2539759" y="1871857"/>
                </a:cubicBezTo>
                <a:cubicBezTo>
                  <a:pt x="2537288" y="1872318"/>
                  <a:pt x="2532719" y="1875820"/>
                  <a:pt x="2531670" y="1871870"/>
                </a:cubicBezTo>
                <a:cubicBezTo>
                  <a:pt x="2532906" y="1871639"/>
                  <a:pt x="2534666" y="1870648"/>
                  <a:pt x="2536248" y="1870209"/>
                </a:cubicBezTo>
                <a:close/>
                <a:moveTo>
                  <a:pt x="1514301" y="1865828"/>
                </a:moveTo>
                <a:cubicBezTo>
                  <a:pt x="1511358" y="1866152"/>
                  <a:pt x="1512664" y="1869791"/>
                  <a:pt x="1515043" y="1868279"/>
                </a:cubicBezTo>
                <a:cubicBezTo>
                  <a:pt x="1518233" y="1867381"/>
                  <a:pt x="1516382" y="1864377"/>
                  <a:pt x="1514301" y="1865828"/>
                </a:cubicBezTo>
                <a:close/>
                <a:moveTo>
                  <a:pt x="2511711" y="1855063"/>
                </a:moveTo>
                <a:cubicBezTo>
                  <a:pt x="2510403" y="1854469"/>
                  <a:pt x="2508637" y="1854786"/>
                  <a:pt x="2507823" y="1856803"/>
                </a:cubicBezTo>
                <a:cubicBezTo>
                  <a:pt x="2509351" y="1857458"/>
                  <a:pt x="2511233" y="1859534"/>
                  <a:pt x="2512850" y="1858780"/>
                </a:cubicBezTo>
                <a:cubicBezTo>
                  <a:pt x="2513868" y="1857159"/>
                  <a:pt x="2513018" y="1855656"/>
                  <a:pt x="2511711" y="1855063"/>
                </a:cubicBezTo>
                <a:close/>
                <a:moveTo>
                  <a:pt x="755386" y="1852831"/>
                </a:moveTo>
                <a:cubicBezTo>
                  <a:pt x="752453" y="1849129"/>
                  <a:pt x="748656" y="1855660"/>
                  <a:pt x="753206" y="1857255"/>
                </a:cubicBezTo>
                <a:cubicBezTo>
                  <a:pt x="753931" y="1855787"/>
                  <a:pt x="754653" y="1854320"/>
                  <a:pt x="755386" y="1852831"/>
                </a:cubicBezTo>
                <a:close/>
                <a:moveTo>
                  <a:pt x="527996" y="1851859"/>
                </a:moveTo>
                <a:cubicBezTo>
                  <a:pt x="526737" y="1854299"/>
                  <a:pt x="527277" y="1855916"/>
                  <a:pt x="529572" y="1856895"/>
                </a:cubicBezTo>
                <a:cubicBezTo>
                  <a:pt x="535128" y="1855825"/>
                  <a:pt x="530969" y="1853219"/>
                  <a:pt x="527996" y="1851859"/>
                </a:cubicBezTo>
                <a:close/>
                <a:moveTo>
                  <a:pt x="1527971" y="1845765"/>
                </a:moveTo>
                <a:cubicBezTo>
                  <a:pt x="1526698" y="1845351"/>
                  <a:pt x="1524212" y="1845523"/>
                  <a:pt x="1522640" y="1846773"/>
                </a:cubicBezTo>
                <a:cubicBezTo>
                  <a:pt x="1518137" y="1852554"/>
                  <a:pt x="1524027" y="1854458"/>
                  <a:pt x="1526020" y="1848277"/>
                </a:cubicBezTo>
                <a:cubicBezTo>
                  <a:pt x="1529302" y="1847181"/>
                  <a:pt x="1529243" y="1846180"/>
                  <a:pt x="1527971" y="1845765"/>
                </a:cubicBezTo>
                <a:close/>
                <a:moveTo>
                  <a:pt x="161029" y="1842983"/>
                </a:moveTo>
                <a:cubicBezTo>
                  <a:pt x="154876" y="1850825"/>
                  <a:pt x="167234" y="1848888"/>
                  <a:pt x="168099" y="1844471"/>
                </a:cubicBezTo>
                <a:cubicBezTo>
                  <a:pt x="165750" y="1843406"/>
                  <a:pt x="163726" y="1845269"/>
                  <a:pt x="161029" y="1842983"/>
                </a:cubicBezTo>
                <a:close/>
                <a:moveTo>
                  <a:pt x="2284937" y="1838807"/>
                </a:moveTo>
                <a:cubicBezTo>
                  <a:pt x="2284301" y="1840315"/>
                  <a:pt x="2282239" y="1842197"/>
                  <a:pt x="2282994" y="1843824"/>
                </a:cubicBezTo>
                <a:cubicBezTo>
                  <a:pt x="2286239" y="1845895"/>
                  <a:pt x="2288979" y="1840449"/>
                  <a:pt x="2284937" y="1838807"/>
                </a:cubicBezTo>
                <a:close/>
                <a:moveTo>
                  <a:pt x="411628" y="1834267"/>
                </a:moveTo>
                <a:cubicBezTo>
                  <a:pt x="410371" y="1836714"/>
                  <a:pt x="410908" y="1838321"/>
                  <a:pt x="413204" y="1839303"/>
                </a:cubicBezTo>
                <a:cubicBezTo>
                  <a:pt x="418765" y="1838241"/>
                  <a:pt x="414602" y="1835630"/>
                  <a:pt x="411628" y="1834267"/>
                </a:cubicBezTo>
                <a:close/>
                <a:moveTo>
                  <a:pt x="2748995" y="1833807"/>
                </a:moveTo>
                <a:cubicBezTo>
                  <a:pt x="2746270" y="1833625"/>
                  <a:pt x="2744432" y="1837611"/>
                  <a:pt x="2748727" y="1836581"/>
                </a:cubicBezTo>
                <a:cubicBezTo>
                  <a:pt x="2750420" y="1836503"/>
                  <a:pt x="2751360" y="1834035"/>
                  <a:pt x="2748995" y="1833807"/>
                </a:cubicBezTo>
                <a:close/>
                <a:moveTo>
                  <a:pt x="2170516" y="1823161"/>
                </a:moveTo>
                <a:cubicBezTo>
                  <a:pt x="2167574" y="1823485"/>
                  <a:pt x="2168879" y="1827124"/>
                  <a:pt x="2171265" y="1825629"/>
                </a:cubicBezTo>
                <a:cubicBezTo>
                  <a:pt x="2174454" y="1824731"/>
                  <a:pt x="2172598" y="1821710"/>
                  <a:pt x="2170516" y="1823161"/>
                </a:cubicBezTo>
                <a:close/>
                <a:moveTo>
                  <a:pt x="298217" y="1820508"/>
                </a:moveTo>
                <a:cubicBezTo>
                  <a:pt x="315331" y="1820871"/>
                  <a:pt x="331915" y="1823637"/>
                  <a:pt x="333103" y="1829498"/>
                </a:cubicBezTo>
                <a:cubicBezTo>
                  <a:pt x="341899" y="1832292"/>
                  <a:pt x="325530" y="1836346"/>
                  <a:pt x="337083" y="1835769"/>
                </a:cubicBezTo>
                <a:cubicBezTo>
                  <a:pt x="351560" y="1844582"/>
                  <a:pt x="330356" y="1849866"/>
                  <a:pt x="322373" y="1850623"/>
                </a:cubicBezTo>
                <a:cubicBezTo>
                  <a:pt x="310916" y="1845816"/>
                  <a:pt x="300258" y="1846364"/>
                  <a:pt x="288470" y="1843957"/>
                </a:cubicBezTo>
                <a:cubicBezTo>
                  <a:pt x="243349" y="1853822"/>
                  <a:pt x="217688" y="1883629"/>
                  <a:pt x="181314" y="1909306"/>
                </a:cubicBezTo>
                <a:cubicBezTo>
                  <a:pt x="177576" y="1924592"/>
                  <a:pt x="159577" y="1931660"/>
                  <a:pt x="153272" y="1945881"/>
                </a:cubicBezTo>
                <a:cubicBezTo>
                  <a:pt x="145592" y="1947010"/>
                  <a:pt x="143709" y="1951670"/>
                  <a:pt x="140992" y="1957998"/>
                </a:cubicBezTo>
                <a:cubicBezTo>
                  <a:pt x="137702" y="1959475"/>
                  <a:pt x="125476" y="1974787"/>
                  <a:pt x="127976" y="1963953"/>
                </a:cubicBezTo>
                <a:cubicBezTo>
                  <a:pt x="122787" y="1961433"/>
                  <a:pt x="123020" y="1967204"/>
                  <a:pt x="124792" y="1970401"/>
                </a:cubicBezTo>
                <a:cubicBezTo>
                  <a:pt x="117908" y="1975470"/>
                  <a:pt x="114060" y="1988406"/>
                  <a:pt x="103774" y="1984656"/>
                </a:cubicBezTo>
                <a:cubicBezTo>
                  <a:pt x="104400" y="1991974"/>
                  <a:pt x="92083" y="2001794"/>
                  <a:pt x="84593" y="1998846"/>
                </a:cubicBezTo>
                <a:cubicBezTo>
                  <a:pt x="82191" y="1999319"/>
                  <a:pt x="81282" y="1991200"/>
                  <a:pt x="77534" y="1996794"/>
                </a:cubicBezTo>
                <a:cubicBezTo>
                  <a:pt x="91554" y="2001451"/>
                  <a:pt x="75223" y="2009694"/>
                  <a:pt x="71752" y="2016650"/>
                </a:cubicBezTo>
                <a:cubicBezTo>
                  <a:pt x="64990" y="2017225"/>
                  <a:pt x="65008" y="2014987"/>
                  <a:pt x="66650" y="2023010"/>
                </a:cubicBezTo>
                <a:cubicBezTo>
                  <a:pt x="65713" y="2024752"/>
                  <a:pt x="59827" y="2025839"/>
                  <a:pt x="60070" y="2025990"/>
                </a:cubicBezTo>
                <a:cubicBezTo>
                  <a:pt x="60216" y="2024598"/>
                  <a:pt x="57669" y="2023147"/>
                  <a:pt x="57474" y="2025301"/>
                </a:cubicBezTo>
                <a:cubicBezTo>
                  <a:pt x="67632" y="2030111"/>
                  <a:pt x="49375" y="2028462"/>
                  <a:pt x="52154" y="2034301"/>
                </a:cubicBezTo>
                <a:cubicBezTo>
                  <a:pt x="54024" y="2051742"/>
                  <a:pt x="142672" y="2027469"/>
                  <a:pt x="124587" y="2040502"/>
                </a:cubicBezTo>
                <a:cubicBezTo>
                  <a:pt x="130987" y="2044358"/>
                  <a:pt x="136044" y="2033537"/>
                  <a:pt x="140806" y="2031331"/>
                </a:cubicBezTo>
                <a:cubicBezTo>
                  <a:pt x="144978" y="2031570"/>
                  <a:pt x="138780" y="2037297"/>
                  <a:pt x="143828" y="2038370"/>
                </a:cubicBezTo>
                <a:cubicBezTo>
                  <a:pt x="146225" y="2036776"/>
                  <a:pt x="154417" y="2036817"/>
                  <a:pt x="153680" y="2033259"/>
                </a:cubicBezTo>
                <a:cubicBezTo>
                  <a:pt x="146315" y="2033938"/>
                  <a:pt x="150170" y="2029842"/>
                  <a:pt x="152373" y="2024989"/>
                </a:cubicBezTo>
                <a:cubicBezTo>
                  <a:pt x="174572" y="2013361"/>
                  <a:pt x="194932" y="1999886"/>
                  <a:pt x="213379" y="1982346"/>
                </a:cubicBezTo>
                <a:cubicBezTo>
                  <a:pt x="221290" y="1973198"/>
                  <a:pt x="232924" y="1973862"/>
                  <a:pt x="242617" y="1972453"/>
                </a:cubicBezTo>
                <a:cubicBezTo>
                  <a:pt x="245483" y="1967186"/>
                  <a:pt x="239555" y="1968803"/>
                  <a:pt x="237227" y="1967531"/>
                </a:cubicBezTo>
                <a:cubicBezTo>
                  <a:pt x="242510" y="1963100"/>
                  <a:pt x="243764" y="1953686"/>
                  <a:pt x="252422" y="1953143"/>
                </a:cubicBezTo>
                <a:cubicBezTo>
                  <a:pt x="260374" y="1958444"/>
                  <a:pt x="258663" y="1970973"/>
                  <a:pt x="249869" y="1975534"/>
                </a:cubicBezTo>
                <a:cubicBezTo>
                  <a:pt x="251695" y="1975213"/>
                  <a:pt x="247895" y="1971835"/>
                  <a:pt x="247760" y="1974671"/>
                </a:cubicBezTo>
                <a:cubicBezTo>
                  <a:pt x="252502" y="1976170"/>
                  <a:pt x="250326" y="1980155"/>
                  <a:pt x="245979" y="1978194"/>
                </a:cubicBezTo>
                <a:cubicBezTo>
                  <a:pt x="244162" y="1976684"/>
                  <a:pt x="243018" y="1978945"/>
                  <a:pt x="243998" y="1980349"/>
                </a:cubicBezTo>
                <a:cubicBezTo>
                  <a:pt x="243207" y="1987103"/>
                  <a:pt x="234405" y="1996755"/>
                  <a:pt x="231933" y="2000533"/>
                </a:cubicBezTo>
                <a:cubicBezTo>
                  <a:pt x="231398" y="1996495"/>
                  <a:pt x="226823" y="2000856"/>
                  <a:pt x="231437" y="2000691"/>
                </a:cubicBezTo>
                <a:cubicBezTo>
                  <a:pt x="197886" y="2033288"/>
                  <a:pt x="151695" y="2057635"/>
                  <a:pt x="102351" y="2066019"/>
                </a:cubicBezTo>
                <a:cubicBezTo>
                  <a:pt x="86546" y="2064449"/>
                  <a:pt x="75862" y="2066231"/>
                  <a:pt x="61651" y="2058030"/>
                </a:cubicBezTo>
                <a:cubicBezTo>
                  <a:pt x="41988" y="2065302"/>
                  <a:pt x="16853" y="2043654"/>
                  <a:pt x="37792" y="2028046"/>
                </a:cubicBezTo>
                <a:lnTo>
                  <a:pt x="37786" y="2028029"/>
                </a:lnTo>
                <a:lnTo>
                  <a:pt x="37780" y="2028031"/>
                </a:lnTo>
                <a:cubicBezTo>
                  <a:pt x="38934" y="2024393"/>
                  <a:pt x="42880" y="2021195"/>
                  <a:pt x="41124" y="2017468"/>
                </a:cubicBezTo>
                <a:cubicBezTo>
                  <a:pt x="42344" y="2014146"/>
                  <a:pt x="46901" y="2016005"/>
                  <a:pt x="47396" y="2012340"/>
                </a:cubicBezTo>
                <a:cubicBezTo>
                  <a:pt x="45481" y="2008676"/>
                  <a:pt x="49206" y="2008024"/>
                  <a:pt x="52181" y="2007116"/>
                </a:cubicBezTo>
                <a:cubicBezTo>
                  <a:pt x="55296" y="1999406"/>
                  <a:pt x="61789" y="1995870"/>
                  <a:pt x="66839" y="1989841"/>
                </a:cubicBezTo>
                <a:cubicBezTo>
                  <a:pt x="68948" y="1983897"/>
                  <a:pt x="80822" y="1992160"/>
                  <a:pt x="78357" y="1983010"/>
                </a:cubicBezTo>
                <a:cubicBezTo>
                  <a:pt x="78810" y="1973959"/>
                  <a:pt x="84453" y="1970034"/>
                  <a:pt x="91999" y="1966466"/>
                </a:cubicBezTo>
                <a:cubicBezTo>
                  <a:pt x="99656" y="1957468"/>
                  <a:pt x="110721" y="1951273"/>
                  <a:pt x="119638" y="1943539"/>
                </a:cubicBezTo>
                <a:cubicBezTo>
                  <a:pt x="126782" y="1933391"/>
                  <a:pt x="136433" y="1927210"/>
                  <a:pt x="142901" y="1917260"/>
                </a:cubicBezTo>
                <a:cubicBezTo>
                  <a:pt x="153858" y="1915297"/>
                  <a:pt x="156531" y="1906832"/>
                  <a:pt x="159328" y="1897795"/>
                </a:cubicBezTo>
                <a:cubicBezTo>
                  <a:pt x="164555" y="1892626"/>
                  <a:pt x="171661" y="1890609"/>
                  <a:pt x="177612" y="1885667"/>
                </a:cubicBezTo>
                <a:cubicBezTo>
                  <a:pt x="165593" y="1882883"/>
                  <a:pt x="200480" y="1864733"/>
                  <a:pt x="204250" y="1860899"/>
                </a:cubicBezTo>
                <a:cubicBezTo>
                  <a:pt x="220105" y="1844724"/>
                  <a:pt x="239308" y="1835406"/>
                  <a:pt x="260145" y="1825937"/>
                </a:cubicBezTo>
                <a:cubicBezTo>
                  <a:pt x="263456" y="1822186"/>
                  <a:pt x="281102" y="1820145"/>
                  <a:pt x="298217" y="1820508"/>
                </a:cubicBezTo>
                <a:close/>
                <a:moveTo>
                  <a:pt x="2482579" y="1809796"/>
                </a:moveTo>
                <a:cubicBezTo>
                  <a:pt x="2481325" y="1812235"/>
                  <a:pt x="2481853" y="1813857"/>
                  <a:pt x="2484152" y="1814834"/>
                </a:cubicBezTo>
                <a:cubicBezTo>
                  <a:pt x="2489725" y="1813776"/>
                  <a:pt x="2485545" y="1811159"/>
                  <a:pt x="2482579" y="1809796"/>
                </a:cubicBezTo>
                <a:close/>
                <a:moveTo>
                  <a:pt x="270056" y="1807904"/>
                </a:moveTo>
                <a:cubicBezTo>
                  <a:pt x="270023" y="1808411"/>
                  <a:pt x="270129" y="1808641"/>
                  <a:pt x="270165" y="1809010"/>
                </a:cubicBezTo>
                <a:lnTo>
                  <a:pt x="269532" y="1808675"/>
                </a:lnTo>
                <a:lnTo>
                  <a:pt x="269533" y="1808674"/>
                </a:lnTo>
                <a:lnTo>
                  <a:pt x="269680" y="1808453"/>
                </a:lnTo>
                <a:close/>
                <a:moveTo>
                  <a:pt x="249763" y="1802640"/>
                </a:moveTo>
                <a:cubicBezTo>
                  <a:pt x="250377" y="1801900"/>
                  <a:pt x="251373" y="1801556"/>
                  <a:pt x="251421" y="1803043"/>
                </a:cubicBezTo>
                <a:cubicBezTo>
                  <a:pt x="251390" y="1803581"/>
                  <a:pt x="250915" y="1804516"/>
                  <a:pt x="250399" y="1804619"/>
                </a:cubicBezTo>
                <a:cubicBezTo>
                  <a:pt x="248917" y="1804519"/>
                  <a:pt x="249149" y="1803381"/>
                  <a:pt x="249763" y="1802640"/>
                </a:cubicBezTo>
                <a:close/>
                <a:moveTo>
                  <a:pt x="2730641" y="1796751"/>
                </a:moveTo>
                <a:cubicBezTo>
                  <a:pt x="2730816" y="1797005"/>
                  <a:pt x="2730951" y="1797200"/>
                  <a:pt x="2731108" y="1797405"/>
                </a:cubicBezTo>
                <a:cubicBezTo>
                  <a:pt x="2730787" y="1797360"/>
                  <a:pt x="2730420" y="1797296"/>
                  <a:pt x="2730131" y="1797238"/>
                </a:cubicBezTo>
                <a:cubicBezTo>
                  <a:pt x="2730178" y="1796972"/>
                  <a:pt x="2730355" y="1796845"/>
                  <a:pt x="2730641" y="1796751"/>
                </a:cubicBezTo>
                <a:close/>
                <a:moveTo>
                  <a:pt x="2727554" y="1793118"/>
                </a:moveTo>
                <a:cubicBezTo>
                  <a:pt x="2726404" y="1792360"/>
                  <a:pt x="2725183" y="1792437"/>
                  <a:pt x="2724045" y="1794498"/>
                </a:cubicBezTo>
                <a:cubicBezTo>
                  <a:pt x="2726763" y="1796340"/>
                  <a:pt x="2727411" y="1796731"/>
                  <a:pt x="2730131" y="1797238"/>
                </a:cubicBezTo>
                <a:cubicBezTo>
                  <a:pt x="2730051" y="1797803"/>
                  <a:pt x="2730482" y="1798510"/>
                  <a:pt x="2732091" y="1798598"/>
                </a:cubicBezTo>
                <a:cubicBezTo>
                  <a:pt x="2731842" y="1798449"/>
                  <a:pt x="2731502" y="1797974"/>
                  <a:pt x="2731108" y="1797405"/>
                </a:cubicBezTo>
                <a:cubicBezTo>
                  <a:pt x="2731592" y="1797480"/>
                  <a:pt x="2731926" y="1797558"/>
                  <a:pt x="2732551" y="1797654"/>
                </a:cubicBezTo>
                <a:cubicBezTo>
                  <a:pt x="2731738" y="1796699"/>
                  <a:pt x="2731119" y="1796619"/>
                  <a:pt x="2730641" y="1796751"/>
                </a:cubicBezTo>
                <a:cubicBezTo>
                  <a:pt x="2729784" y="1795470"/>
                  <a:pt x="2728704" y="1793876"/>
                  <a:pt x="2727554" y="1793118"/>
                </a:cubicBezTo>
                <a:close/>
                <a:moveTo>
                  <a:pt x="449594" y="1791715"/>
                </a:moveTo>
                <a:cubicBezTo>
                  <a:pt x="456876" y="1787785"/>
                  <a:pt x="468691" y="1796663"/>
                  <a:pt x="468993" y="1809344"/>
                </a:cubicBezTo>
                <a:cubicBezTo>
                  <a:pt x="469209" y="1812782"/>
                  <a:pt x="472794" y="1810022"/>
                  <a:pt x="475133" y="1811654"/>
                </a:cubicBezTo>
                <a:cubicBezTo>
                  <a:pt x="474500" y="1817635"/>
                  <a:pt x="490765" y="1823403"/>
                  <a:pt x="481921" y="1826998"/>
                </a:cubicBezTo>
                <a:cubicBezTo>
                  <a:pt x="479213" y="1830986"/>
                  <a:pt x="485685" y="1828571"/>
                  <a:pt x="487371" y="1827838"/>
                </a:cubicBezTo>
                <a:cubicBezTo>
                  <a:pt x="498816" y="1834839"/>
                  <a:pt x="501225" y="1850639"/>
                  <a:pt x="512174" y="1858433"/>
                </a:cubicBezTo>
                <a:cubicBezTo>
                  <a:pt x="519754" y="1874153"/>
                  <a:pt x="528109" y="1889127"/>
                  <a:pt x="540245" y="1900836"/>
                </a:cubicBezTo>
                <a:cubicBezTo>
                  <a:pt x="542018" y="1903223"/>
                  <a:pt x="539325" y="1904820"/>
                  <a:pt x="540026" y="1906582"/>
                </a:cubicBezTo>
                <a:cubicBezTo>
                  <a:pt x="546032" y="1910289"/>
                  <a:pt x="548858" y="1916814"/>
                  <a:pt x="555012" y="1920233"/>
                </a:cubicBezTo>
                <a:cubicBezTo>
                  <a:pt x="557849" y="1927612"/>
                  <a:pt x="563990" y="1932503"/>
                  <a:pt x="566952" y="1939661"/>
                </a:cubicBezTo>
                <a:cubicBezTo>
                  <a:pt x="571089" y="1943743"/>
                  <a:pt x="567679" y="1936363"/>
                  <a:pt x="569836" y="1935396"/>
                </a:cubicBezTo>
                <a:cubicBezTo>
                  <a:pt x="572397" y="1933756"/>
                  <a:pt x="575163" y="1936893"/>
                  <a:pt x="578053" y="1935675"/>
                </a:cubicBezTo>
                <a:cubicBezTo>
                  <a:pt x="583163" y="1938364"/>
                  <a:pt x="572929" y="1937891"/>
                  <a:pt x="572894" y="1941144"/>
                </a:cubicBezTo>
                <a:cubicBezTo>
                  <a:pt x="580319" y="1944404"/>
                  <a:pt x="572742" y="1943148"/>
                  <a:pt x="572296" y="1946888"/>
                </a:cubicBezTo>
                <a:cubicBezTo>
                  <a:pt x="576570" y="1949391"/>
                  <a:pt x="575581" y="1944504"/>
                  <a:pt x="577461" y="1943552"/>
                </a:cubicBezTo>
                <a:cubicBezTo>
                  <a:pt x="583030" y="1924848"/>
                  <a:pt x="594632" y="1951079"/>
                  <a:pt x="605972" y="1945227"/>
                </a:cubicBezTo>
                <a:cubicBezTo>
                  <a:pt x="617277" y="1957512"/>
                  <a:pt x="633864" y="1961116"/>
                  <a:pt x="643124" y="1974324"/>
                </a:cubicBezTo>
                <a:cubicBezTo>
                  <a:pt x="639042" y="1980928"/>
                  <a:pt x="640800" y="1982597"/>
                  <a:pt x="647667" y="1979447"/>
                </a:cubicBezTo>
                <a:cubicBezTo>
                  <a:pt x="647050" y="1979156"/>
                  <a:pt x="647474" y="1977293"/>
                  <a:pt x="648392" y="1976797"/>
                </a:cubicBezTo>
                <a:cubicBezTo>
                  <a:pt x="649727" y="1976803"/>
                  <a:pt x="649264" y="1978396"/>
                  <a:pt x="648711" y="1979052"/>
                </a:cubicBezTo>
                <a:cubicBezTo>
                  <a:pt x="648211" y="1979459"/>
                  <a:pt x="647886" y="1979550"/>
                  <a:pt x="647669" y="1979446"/>
                </a:cubicBezTo>
                <a:cubicBezTo>
                  <a:pt x="649495" y="1982478"/>
                  <a:pt x="648563" y="1984867"/>
                  <a:pt x="645745" y="1985618"/>
                </a:cubicBezTo>
                <a:cubicBezTo>
                  <a:pt x="642892" y="1992804"/>
                  <a:pt x="653161" y="1990158"/>
                  <a:pt x="653890" y="1985392"/>
                </a:cubicBezTo>
                <a:cubicBezTo>
                  <a:pt x="659846" y="1992415"/>
                  <a:pt x="674423" y="1998433"/>
                  <a:pt x="673760" y="2007499"/>
                </a:cubicBezTo>
                <a:cubicBezTo>
                  <a:pt x="679891" y="2007498"/>
                  <a:pt x="677727" y="2009057"/>
                  <a:pt x="682715" y="2012270"/>
                </a:cubicBezTo>
                <a:cubicBezTo>
                  <a:pt x="681256" y="2019059"/>
                  <a:pt x="696821" y="2022419"/>
                  <a:pt x="699986" y="2030297"/>
                </a:cubicBezTo>
                <a:cubicBezTo>
                  <a:pt x="707870" y="2037930"/>
                  <a:pt x="707570" y="2046738"/>
                  <a:pt x="717072" y="2053428"/>
                </a:cubicBezTo>
                <a:cubicBezTo>
                  <a:pt x="728207" y="2071288"/>
                  <a:pt x="749154" y="2082202"/>
                  <a:pt x="761000" y="2099571"/>
                </a:cubicBezTo>
                <a:cubicBezTo>
                  <a:pt x="770597" y="2105880"/>
                  <a:pt x="801578" y="2117786"/>
                  <a:pt x="790423" y="2129853"/>
                </a:cubicBezTo>
                <a:cubicBezTo>
                  <a:pt x="791896" y="2133178"/>
                  <a:pt x="798254" y="2127007"/>
                  <a:pt x="800393" y="2129345"/>
                </a:cubicBezTo>
                <a:cubicBezTo>
                  <a:pt x="802970" y="2132691"/>
                  <a:pt x="808499" y="2137919"/>
                  <a:pt x="812424" y="2137722"/>
                </a:cubicBezTo>
                <a:cubicBezTo>
                  <a:pt x="817856" y="2138929"/>
                  <a:pt x="811794" y="2145517"/>
                  <a:pt x="818468" y="2146501"/>
                </a:cubicBezTo>
                <a:cubicBezTo>
                  <a:pt x="823693" y="2145219"/>
                  <a:pt x="833006" y="2147733"/>
                  <a:pt x="832697" y="2152523"/>
                </a:cubicBezTo>
                <a:cubicBezTo>
                  <a:pt x="828560" y="2152843"/>
                  <a:pt x="833123" y="2157805"/>
                  <a:pt x="832866" y="2153009"/>
                </a:cubicBezTo>
                <a:cubicBezTo>
                  <a:pt x="836850" y="2152999"/>
                  <a:pt x="843305" y="2160320"/>
                  <a:pt x="849489" y="2161955"/>
                </a:cubicBezTo>
                <a:cubicBezTo>
                  <a:pt x="851254" y="2167070"/>
                  <a:pt x="854136" y="2181139"/>
                  <a:pt x="859074" y="2170669"/>
                </a:cubicBezTo>
                <a:cubicBezTo>
                  <a:pt x="861989" y="2171633"/>
                  <a:pt x="861517" y="2174793"/>
                  <a:pt x="860024" y="2176849"/>
                </a:cubicBezTo>
                <a:cubicBezTo>
                  <a:pt x="867142" y="2176648"/>
                  <a:pt x="873489" y="2179991"/>
                  <a:pt x="880770" y="2179573"/>
                </a:cubicBezTo>
                <a:cubicBezTo>
                  <a:pt x="885097" y="2183314"/>
                  <a:pt x="907035" y="2178821"/>
                  <a:pt x="895646" y="2186769"/>
                </a:cubicBezTo>
                <a:cubicBezTo>
                  <a:pt x="899455" y="2187360"/>
                  <a:pt x="905347" y="2190026"/>
                  <a:pt x="906787" y="2184350"/>
                </a:cubicBezTo>
                <a:cubicBezTo>
                  <a:pt x="912319" y="2187405"/>
                  <a:pt x="917210" y="2190466"/>
                  <a:pt x="923417" y="2186850"/>
                </a:cubicBezTo>
                <a:cubicBezTo>
                  <a:pt x="931862" y="2190128"/>
                  <a:pt x="941600" y="2181877"/>
                  <a:pt x="949665" y="2188010"/>
                </a:cubicBezTo>
                <a:cubicBezTo>
                  <a:pt x="951048" y="2192553"/>
                  <a:pt x="964355" y="2187429"/>
                  <a:pt x="965797" y="2195569"/>
                </a:cubicBezTo>
                <a:cubicBezTo>
                  <a:pt x="984307" y="2200662"/>
                  <a:pt x="1000738" y="2197924"/>
                  <a:pt x="1019066" y="2197792"/>
                </a:cubicBezTo>
                <a:cubicBezTo>
                  <a:pt x="1043893" y="2189012"/>
                  <a:pt x="1065464" y="2171439"/>
                  <a:pt x="1088224" y="2163990"/>
                </a:cubicBezTo>
                <a:cubicBezTo>
                  <a:pt x="1135246" y="2142783"/>
                  <a:pt x="1121763" y="2158306"/>
                  <a:pt x="1168744" y="2153562"/>
                </a:cubicBezTo>
                <a:cubicBezTo>
                  <a:pt x="1181056" y="2154338"/>
                  <a:pt x="1191378" y="2156244"/>
                  <a:pt x="1203679" y="2159922"/>
                </a:cubicBezTo>
                <a:cubicBezTo>
                  <a:pt x="1206621" y="2158169"/>
                  <a:pt x="1208399" y="2154341"/>
                  <a:pt x="1211477" y="2159185"/>
                </a:cubicBezTo>
                <a:cubicBezTo>
                  <a:pt x="1201027" y="2167507"/>
                  <a:pt x="1219736" y="2157981"/>
                  <a:pt x="1219951" y="2166681"/>
                </a:cubicBezTo>
                <a:cubicBezTo>
                  <a:pt x="1224682" y="2168433"/>
                  <a:pt x="1228506" y="2162882"/>
                  <a:pt x="1232920" y="2167103"/>
                </a:cubicBezTo>
                <a:cubicBezTo>
                  <a:pt x="1234439" y="2168198"/>
                  <a:pt x="1235102" y="2172034"/>
                  <a:pt x="1237657" y="2170149"/>
                </a:cubicBezTo>
                <a:cubicBezTo>
                  <a:pt x="1249788" y="2172330"/>
                  <a:pt x="1257220" y="2187765"/>
                  <a:pt x="1267742" y="2184447"/>
                </a:cubicBezTo>
                <a:cubicBezTo>
                  <a:pt x="1270289" y="2186852"/>
                  <a:pt x="1265063" y="2191298"/>
                  <a:pt x="1273559" y="2187865"/>
                </a:cubicBezTo>
                <a:cubicBezTo>
                  <a:pt x="1299373" y="2200936"/>
                  <a:pt x="1318495" y="2215278"/>
                  <a:pt x="1339730" y="2234445"/>
                </a:cubicBezTo>
                <a:cubicBezTo>
                  <a:pt x="1340871" y="2243065"/>
                  <a:pt x="1346872" y="2241895"/>
                  <a:pt x="1352037" y="2246772"/>
                </a:cubicBezTo>
                <a:cubicBezTo>
                  <a:pt x="1357278" y="2252210"/>
                  <a:pt x="1360821" y="2259519"/>
                  <a:pt x="1368153" y="2262778"/>
                </a:cubicBezTo>
                <a:cubicBezTo>
                  <a:pt x="1370648" y="2268691"/>
                  <a:pt x="1374286" y="2274534"/>
                  <a:pt x="1380410" y="2275182"/>
                </a:cubicBezTo>
                <a:cubicBezTo>
                  <a:pt x="1379506" y="2283848"/>
                  <a:pt x="1396477" y="2288806"/>
                  <a:pt x="1384536" y="2291141"/>
                </a:cubicBezTo>
                <a:cubicBezTo>
                  <a:pt x="1383815" y="2292799"/>
                  <a:pt x="1383250" y="2290812"/>
                  <a:pt x="1383917" y="2292396"/>
                </a:cubicBezTo>
                <a:cubicBezTo>
                  <a:pt x="1384179" y="2293016"/>
                  <a:pt x="1384753" y="2293609"/>
                  <a:pt x="1385658" y="2293404"/>
                </a:cubicBezTo>
                <a:cubicBezTo>
                  <a:pt x="1396688" y="2289180"/>
                  <a:pt x="1399066" y="2304916"/>
                  <a:pt x="1405534" y="2309926"/>
                </a:cubicBezTo>
                <a:cubicBezTo>
                  <a:pt x="1404622" y="2313735"/>
                  <a:pt x="1408792" y="2321007"/>
                  <a:pt x="1412822" y="2323493"/>
                </a:cubicBezTo>
                <a:cubicBezTo>
                  <a:pt x="1415575" y="2328618"/>
                  <a:pt x="1409987" y="2330120"/>
                  <a:pt x="1408492" y="2333341"/>
                </a:cubicBezTo>
                <a:cubicBezTo>
                  <a:pt x="1413168" y="2336543"/>
                  <a:pt x="1411713" y="2327875"/>
                  <a:pt x="1414932" y="2330548"/>
                </a:cubicBezTo>
                <a:cubicBezTo>
                  <a:pt x="1427988" y="2343246"/>
                  <a:pt x="1429386" y="2359808"/>
                  <a:pt x="1440183" y="2373418"/>
                </a:cubicBezTo>
                <a:cubicBezTo>
                  <a:pt x="1444549" y="2386004"/>
                  <a:pt x="1462942" y="2394879"/>
                  <a:pt x="1465311" y="2405682"/>
                </a:cubicBezTo>
                <a:cubicBezTo>
                  <a:pt x="1466582" y="2408325"/>
                  <a:pt x="1469141" y="2404684"/>
                  <a:pt x="1471058" y="2407966"/>
                </a:cubicBezTo>
                <a:cubicBezTo>
                  <a:pt x="1473362" y="2411154"/>
                  <a:pt x="1468600" y="2417113"/>
                  <a:pt x="1475476" y="2415273"/>
                </a:cubicBezTo>
                <a:cubicBezTo>
                  <a:pt x="1493572" y="2423579"/>
                  <a:pt x="1503280" y="2440745"/>
                  <a:pt x="1514135" y="2456047"/>
                </a:cubicBezTo>
                <a:cubicBezTo>
                  <a:pt x="1527268" y="2468257"/>
                  <a:pt x="1535832" y="2483473"/>
                  <a:pt x="1542093" y="2498780"/>
                </a:cubicBezTo>
                <a:cubicBezTo>
                  <a:pt x="1560721" y="2517528"/>
                  <a:pt x="1562854" y="2551560"/>
                  <a:pt x="1583357" y="2567109"/>
                </a:cubicBezTo>
                <a:cubicBezTo>
                  <a:pt x="1574507" y="2565174"/>
                  <a:pt x="1574679" y="2583076"/>
                  <a:pt x="1583947" y="2572917"/>
                </a:cubicBezTo>
                <a:cubicBezTo>
                  <a:pt x="1590402" y="2562248"/>
                  <a:pt x="1597984" y="2585304"/>
                  <a:pt x="1598140" y="2576800"/>
                </a:cubicBezTo>
                <a:cubicBezTo>
                  <a:pt x="1597482" y="2565607"/>
                  <a:pt x="1596567" y="2548779"/>
                  <a:pt x="1604390" y="2540734"/>
                </a:cubicBezTo>
                <a:cubicBezTo>
                  <a:pt x="1597373" y="2534206"/>
                  <a:pt x="1605193" y="2521112"/>
                  <a:pt x="1603225" y="2511789"/>
                </a:cubicBezTo>
                <a:cubicBezTo>
                  <a:pt x="1604281" y="2508228"/>
                  <a:pt x="1604050" y="2504737"/>
                  <a:pt x="1602262" y="2501098"/>
                </a:cubicBezTo>
                <a:cubicBezTo>
                  <a:pt x="1605524" y="2495693"/>
                  <a:pt x="1611212" y="2498019"/>
                  <a:pt x="1606141" y="2488626"/>
                </a:cubicBezTo>
                <a:cubicBezTo>
                  <a:pt x="1601811" y="2484011"/>
                  <a:pt x="1607790" y="2469167"/>
                  <a:pt x="1609566" y="2461375"/>
                </a:cubicBezTo>
                <a:cubicBezTo>
                  <a:pt x="1612309" y="2460540"/>
                  <a:pt x="1616127" y="2459622"/>
                  <a:pt x="1614006" y="2456095"/>
                </a:cubicBezTo>
                <a:cubicBezTo>
                  <a:pt x="1605500" y="2453491"/>
                  <a:pt x="1618927" y="2451579"/>
                  <a:pt x="1612219" y="2449046"/>
                </a:cubicBezTo>
                <a:cubicBezTo>
                  <a:pt x="1604886" y="2429266"/>
                  <a:pt x="1616585" y="2408121"/>
                  <a:pt x="1609756" y="2387760"/>
                </a:cubicBezTo>
                <a:cubicBezTo>
                  <a:pt x="1614105" y="2368681"/>
                  <a:pt x="1605598" y="2379074"/>
                  <a:pt x="1619528" y="2361775"/>
                </a:cubicBezTo>
                <a:cubicBezTo>
                  <a:pt x="1615811" y="2361889"/>
                  <a:pt x="1616639" y="2352892"/>
                  <a:pt x="1610971" y="2355493"/>
                </a:cubicBezTo>
                <a:cubicBezTo>
                  <a:pt x="1610717" y="2350487"/>
                  <a:pt x="1608779" y="2342771"/>
                  <a:pt x="1614513" y="2338067"/>
                </a:cubicBezTo>
                <a:cubicBezTo>
                  <a:pt x="1614473" y="2342065"/>
                  <a:pt x="1623004" y="2338238"/>
                  <a:pt x="1617899" y="2336996"/>
                </a:cubicBezTo>
                <a:cubicBezTo>
                  <a:pt x="1610652" y="2339135"/>
                  <a:pt x="1611642" y="2333484"/>
                  <a:pt x="1613499" y="2328557"/>
                </a:cubicBezTo>
                <a:cubicBezTo>
                  <a:pt x="1612461" y="2326948"/>
                  <a:pt x="1608322" y="2330412"/>
                  <a:pt x="1608746" y="2327310"/>
                </a:cubicBezTo>
                <a:cubicBezTo>
                  <a:pt x="1609112" y="2321868"/>
                  <a:pt x="1613989" y="2316301"/>
                  <a:pt x="1610704" y="2310853"/>
                </a:cubicBezTo>
                <a:cubicBezTo>
                  <a:pt x="1612275" y="2307259"/>
                  <a:pt x="1618089" y="2308984"/>
                  <a:pt x="1619462" y="2305239"/>
                </a:cubicBezTo>
                <a:cubicBezTo>
                  <a:pt x="1612956" y="2303827"/>
                  <a:pt x="1621838" y="2294962"/>
                  <a:pt x="1615812" y="2293266"/>
                </a:cubicBezTo>
                <a:cubicBezTo>
                  <a:pt x="1615491" y="2290057"/>
                  <a:pt x="1625684" y="2289880"/>
                  <a:pt x="1619874" y="2287620"/>
                </a:cubicBezTo>
                <a:cubicBezTo>
                  <a:pt x="1610398" y="2287972"/>
                  <a:pt x="1619162" y="2281232"/>
                  <a:pt x="1623721" y="2280421"/>
                </a:cubicBezTo>
                <a:cubicBezTo>
                  <a:pt x="1624472" y="2276847"/>
                  <a:pt x="1625444" y="2277645"/>
                  <a:pt x="1627064" y="2272603"/>
                </a:cubicBezTo>
                <a:cubicBezTo>
                  <a:pt x="1622768" y="2271041"/>
                  <a:pt x="1622283" y="2275159"/>
                  <a:pt x="1623881" y="2278091"/>
                </a:cubicBezTo>
                <a:cubicBezTo>
                  <a:pt x="1612108" y="2283008"/>
                  <a:pt x="1620789" y="2275635"/>
                  <a:pt x="1618269" y="2269446"/>
                </a:cubicBezTo>
                <a:cubicBezTo>
                  <a:pt x="1616422" y="2266574"/>
                  <a:pt x="1620893" y="2266636"/>
                  <a:pt x="1621745" y="2263937"/>
                </a:cubicBezTo>
                <a:cubicBezTo>
                  <a:pt x="1616411" y="2255296"/>
                  <a:pt x="1629385" y="2257221"/>
                  <a:pt x="1630673" y="2250214"/>
                </a:cubicBezTo>
                <a:cubicBezTo>
                  <a:pt x="1622688" y="2250873"/>
                  <a:pt x="1621114" y="2241661"/>
                  <a:pt x="1627805" y="2238923"/>
                </a:cubicBezTo>
                <a:cubicBezTo>
                  <a:pt x="1629741" y="2236289"/>
                  <a:pt x="1626817" y="2230089"/>
                  <a:pt x="1631488" y="2234380"/>
                </a:cubicBezTo>
                <a:cubicBezTo>
                  <a:pt x="1637621" y="2234549"/>
                  <a:pt x="1634262" y="2229740"/>
                  <a:pt x="1630086" y="2232704"/>
                </a:cubicBezTo>
                <a:cubicBezTo>
                  <a:pt x="1632401" y="2226950"/>
                  <a:pt x="1631197" y="2220736"/>
                  <a:pt x="1633560" y="2215248"/>
                </a:cubicBezTo>
                <a:cubicBezTo>
                  <a:pt x="1644385" y="2201195"/>
                  <a:pt x="1649832" y="2185761"/>
                  <a:pt x="1656037" y="2169893"/>
                </a:cubicBezTo>
                <a:cubicBezTo>
                  <a:pt x="1667158" y="2163689"/>
                  <a:pt x="1668332" y="2149867"/>
                  <a:pt x="1676580" y="2139461"/>
                </a:cubicBezTo>
                <a:cubicBezTo>
                  <a:pt x="1675338" y="2134159"/>
                  <a:pt x="1678861" y="2135397"/>
                  <a:pt x="1682614" y="2136068"/>
                </a:cubicBezTo>
                <a:cubicBezTo>
                  <a:pt x="1682883" y="2128110"/>
                  <a:pt x="1682715" y="2133780"/>
                  <a:pt x="1686408" y="2128204"/>
                </a:cubicBezTo>
                <a:cubicBezTo>
                  <a:pt x="1685716" y="2126743"/>
                  <a:pt x="1685325" y="2124649"/>
                  <a:pt x="1687262" y="2124132"/>
                </a:cubicBezTo>
                <a:cubicBezTo>
                  <a:pt x="1698731" y="2118324"/>
                  <a:pt x="1704615" y="2112397"/>
                  <a:pt x="1714933" y="2106606"/>
                </a:cubicBezTo>
                <a:cubicBezTo>
                  <a:pt x="1718612" y="2104543"/>
                  <a:pt x="1715793" y="2098129"/>
                  <a:pt x="1718792" y="2097325"/>
                </a:cubicBezTo>
                <a:cubicBezTo>
                  <a:pt x="1722055" y="2096322"/>
                  <a:pt x="1719857" y="2093398"/>
                  <a:pt x="1720963" y="2091112"/>
                </a:cubicBezTo>
                <a:cubicBezTo>
                  <a:pt x="1732313" y="2076947"/>
                  <a:pt x="1720482" y="2056352"/>
                  <a:pt x="1726322" y="2039181"/>
                </a:cubicBezTo>
                <a:cubicBezTo>
                  <a:pt x="1720850" y="2031471"/>
                  <a:pt x="1725641" y="2022966"/>
                  <a:pt x="1723646" y="2015807"/>
                </a:cubicBezTo>
                <a:cubicBezTo>
                  <a:pt x="1718831" y="2014127"/>
                  <a:pt x="1721622" y="2011785"/>
                  <a:pt x="1725073" y="2011261"/>
                </a:cubicBezTo>
                <a:cubicBezTo>
                  <a:pt x="1731564" y="2007972"/>
                  <a:pt x="1724190" y="2001300"/>
                  <a:pt x="1729144" y="1996808"/>
                </a:cubicBezTo>
                <a:cubicBezTo>
                  <a:pt x="1734201" y="1992047"/>
                  <a:pt x="1732940" y="2004398"/>
                  <a:pt x="1732101" y="2007074"/>
                </a:cubicBezTo>
                <a:cubicBezTo>
                  <a:pt x="1752370" y="2026280"/>
                  <a:pt x="1750342" y="2062698"/>
                  <a:pt x="1747101" y="2086980"/>
                </a:cubicBezTo>
                <a:cubicBezTo>
                  <a:pt x="1739845" y="2090875"/>
                  <a:pt x="1749365" y="2096643"/>
                  <a:pt x="1743431" y="2102303"/>
                </a:cubicBezTo>
                <a:cubicBezTo>
                  <a:pt x="1739389" y="2103253"/>
                  <a:pt x="1736825" y="2105352"/>
                  <a:pt x="1739307" y="2109573"/>
                </a:cubicBezTo>
                <a:cubicBezTo>
                  <a:pt x="1736557" y="2129240"/>
                  <a:pt x="1706826" y="2129171"/>
                  <a:pt x="1702435" y="2144112"/>
                </a:cubicBezTo>
                <a:cubicBezTo>
                  <a:pt x="1695778" y="2156290"/>
                  <a:pt x="1686796" y="2163591"/>
                  <a:pt x="1681310" y="2176240"/>
                </a:cubicBezTo>
                <a:cubicBezTo>
                  <a:pt x="1681966" y="2181355"/>
                  <a:pt x="1675768" y="2184185"/>
                  <a:pt x="1674635" y="2189091"/>
                </a:cubicBezTo>
                <a:cubicBezTo>
                  <a:pt x="1677884" y="2196403"/>
                  <a:pt x="1665500" y="2197637"/>
                  <a:pt x="1669390" y="2205419"/>
                </a:cubicBezTo>
                <a:cubicBezTo>
                  <a:pt x="1671633" y="2209658"/>
                  <a:pt x="1664105" y="2208212"/>
                  <a:pt x="1666560" y="2213035"/>
                </a:cubicBezTo>
                <a:cubicBezTo>
                  <a:pt x="1664650" y="2223699"/>
                  <a:pt x="1651385" y="2230045"/>
                  <a:pt x="1653782" y="2239275"/>
                </a:cubicBezTo>
                <a:cubicBezTo>
                  <a:pt x="1651451" y="2242254"/>
                  <a:pt x="1644046" y="2239729"/>
                  <a:pt x="1644183" y="2234701"/>
                </a:cubicBezTo>
                <a:cubicBezTo>
                  <a:pt x="1640889" y="2232839"/>
                  <a:pt x="1631957" y="2240941"/>
                  <a:pt x="1637828" y="2243614"/>
                </a:cubicBezTo>
                <a:cubicBezTo>
                  <a:pt x="1644827" y="2240792"/>
                  <a:pt x="1638369" y="2247765"/>
                  <a:pt x="1650662" y="2246205"/>
                </a:cubicBezTo>
                <a:cubicBezTo>
                  <a:pt x="1648654" y="2260509"/>
                  <a:pt x="1642337" y="2274077"/>
                  <a:pt x="1640757" y="2288213"/>
                </a:cubicBezTo>
                <a:cubicBezTo>
                  <a:pt x="1641475" y="2290464"/>
                  <a:pt x="1641367" y="2290621"/>
                  <a:pt x="1638949" y="2291938"/>
                </a:cubicBezTo>
                <a:cubicBezTo>
                  <a:pt x="1632962" y="2297162"/>
                  <a:pt x="1640057" y="2297046"/>
                  <a:pt x="1637512" y="2301577"/>
                </a:cubicBezTo>
                <a:cubicBezTo>
                  <a:pt x="1638415" y="2305355"/>
                  <a:pt x="1639600" y="2312224"/>
                  <a:pt x="1636035" y="2314623"/>
                </a:cubicBezTo>
                <a:cubicBezTo>
                  <a:pt x="1632895" y="2314645"/>
                  <a:pt x="1635894" y="2319976"/>
                  <a:pt x="1633458" y="2322236"/>
                </a:cubicBezTo>
                <a:cubicBezTo>
                  <a:pt x="1636327" y="2338139"/>
                  <a:pt x="1634312" y="2354676"/>
                  <a:pt x="1633720" y="2370861"/>
                </a:cubicBezTo>
                <a:cubicBezTo>
                  <a:pt x="1640406" y="2379900"/>
                  <a:pt x="1628047" y="2392882"/>
                  <a:pt x="1637404" y="2398962"/>
                </a:cubicBezTo>
                <a:cubicBezTo>
                  <a:pt x="1633414" y="2411420"/>
                  <a:pt x="1636454" y="2423330"/>
                  <a:pt x="1636269" y="2434647"/>
                </a:cubicBezTo>
                <a:cubicBezTo>
                  <a:pt x="1635500" y="2438133"/>
                  <a:pt x="1629528" y="2438034"/>
                  <a:pt x="1635562" y="2440604"/>
                </a:cubicBezTo>
                <a:cubicBezTo>
                  <a:pt x="1628669" y="2447311"/>
                  <a:pt x="1633574" y="2441791"/>
                  <a:pt x="1635397" y="2448941"/>
                </a:cubicBezTo>
                <a:cubicBezTo>
                  <a:pt x="1621262" y="2469847"/>
                  <a:pt x="1637130" y="2455841"/>
                  <a:pt x="1629642" y="2469128"/>
                </a:cubicBezTo>
                <a:cubicBezTo>
                  <a:pt x="1632297" y="2475949"/>
                  <a:pt x="1630767" y="2480403"/>
                  <a:pt x="1627073" y="2486874"/>
                </a:cubicBezTo>
                <a:cubicBezTo>
                  <a:pt x="1631483" y="2494736"/>
                  <a:pt x="1628704" y="2497322"/>
                  <a:pt x="1624641" y="2504071"/>
                </a:cubicBezTo>
                <a:cubicBezTo>
                  <a:pt x="1627267" y="2511934"/>
                  <a:pt x="1628690" y="2520957"/>
                  <a:pt x="1621784" y="2526411"/>
                </a:cubicBezTo>
                <a:cubicBezTo>
                  <a:pt x="1626315" y="2527594"/>
                  <a:pt x="1623274" y="2533712"/>
                  <a:pt x="1622609" y="2537424"/>
                </a:cubicBezTo>
                <a:cubicBezTo>
                  <a:pt x="1625007" y="2586691"/>
                  <a:pt x="1638344" y="2635715"/>
                  <a:pt x="1648354" y="2685214"/>
                </a:cubicBezTo>
                <a:cubicBezTo>
                  <a:pt x="1649453" y="2696082"/>
                  <a:pt x="1670667" y="2725395"/>
                  <a:pt x="1661741" y="2731666"/>
                </a:cubicBezTo>
                <a:cubicBezTo>
                  <a:pt x="1675749" y="2740176"/>
                  <a:pt x="1675739" y="2760933"/>
                  <a:pt x="1686179" y="2772778"/>
                </a:cubicBezTo>
                <a:cubicBezTo>
                  <a:pt x="1693009" y="2779036"/>
                  <a:pt x="1698162" y="2787444"/>
                  <a:pt x="1701978" y="2796647"/>
                </a:cubicBezTo>
                <a:cubicBezTo>
                  <a:pt x="1721999" y="2815855"/>
                  <a:pt x="1731769" y="2840809"/>
                  <a:pt x="1748130" y="2862245"/>
                </a:cubicBezTo>
                <a:cubicBezTo>
                  <a:pt x="1773199" y="2896668"/>
                  <a:pt x="1798523" y="2933085"/>
                  <a:pt x="1810300" y="2981410"/>
                </a:cubicBezTo>
                <a:cubicBezTo>
                  <a:pt x="1814637" y="2984956"/>
                  <a:pt x="1819236" y="2993182"/>
                  <a:pt x="1816487" y="2998938"/>
                </a:cubicBezTo>
                <a:cubicBezTo>
                  <a:pt x="1819511" y="3014303"/>
                  <a:pt x="1828786" y="3028458"/>
                  <a:pt x="1826326" y="3044865"/>
                </a:cubicBezTo>
                <a:cubicBezTo>
                  <a:pt x="1833948" y="3055136"/>
                  <a:pt x="1835712" y="3071076"/>
                  <a:pt x="1836856" y="3084079"/>
                </a:cubicBezTo>
                <a:cubicBezTo>
                  <a:pt x="1836503" y="3087000"/>
                  <a:pt x="1830999" y="3086926"/>
                  <a:pt x="1833538" y="3090115"/>
                </a:cubicBezTo>
                <a:cubicBezTo>
                  <a:pt x="1833503" y="3088605"/>
                  <a:pt x="1831890" y="3090252"/>
                  <a:pt x="1831699" y="3090881"/>
                </a:cubicBezTo>
                <a:cubicBezTo>
                  <a:pt x="1831036" y="3091714"/>
                  <a:pt x="1832759" y="3092920"/>
                  <a:pt x="1833325" y="3091686"/>
                </a:cubicBezTo>
                <a:cubicBezTo>
                  <a:pt x="1833266" y="3087440"/>
                  <a:pt x="1836232" y="3089566"/>
                  <a:pt x="1836847" y="3091895"/>
                </a:cubicBezTo>
                <a:cubicBezTo>
                  <a:pt x="1834185" y="3096206"/>
                  <a:pt x="1834470" y="3100305"/>
                  <a:pt x="1834929" y="3104792"/>
                </a:cubicBezTo>
                <a:cubicBezTo>
                  <a:pt x="1832159" y="3106439"/>
                  <a:pt x="1832544" y="3099027"/>
                  <a:pt x="1828569" y="3101988"/>
                </a:cubicBezTo>
                <a:cubicBezTo>
                  <a:pt x="1824672" y="3101393"/>
                  <a:pt x="1825007" y="3094420"/>
                  <a:pt x="1823296" y="3091647"/>
                </a:cubicBezTo>
                <a:cubicBezTo>
                  <a:pt x="1816271" y="3066713"/>
                  <a:pt x="1804326" y="3037092"/>
                  <a:pt x="1796301" y="3011601"/>
                </a:cubicBezTo>
                <a:cubicBezTo>
                  <a:pt x="1791585" y="3006965"/>
                  <a:pt x="1785438" y="2993062"/>
                  <a:pt x="1786504" y="2984427"/>
                </a:cubicBezTo>
                <a:cubicBezTo>
                  <a:pt x="1779203" y="2971971"/>
                  <a:pt x="1772717" y="2952370"/>
                  <a:pt x="1770588" y="2935965"/>
                </a:cubicBezTo>
                <a:cubicBezTo>
                  <a:pt x="1755144" y="2922323"/>
                  <a:pt x="1747733" y="2904479"/>
                  <a:pt x="1734715" y="2888050"/>
                </a:cubicBezTo>
                <a:cubicBezTo>
                  <a:pt x="1716729" y="2869143"/>
                  <a:pt x="1706075" y="2837678"/>
                  <a:pt x="1697919" y="2815001"/>
                </a:cubicBezTo>
                <a:cubicBezTo>
                  <a:pt x="1692978" y="2811408"/>
                  <a:pt x="1699772" y="2800224"/>
                  <a:pt x="1692527" y="2801524"/>
                </a:cubicBezTo>
                <a:cubicBezTo>
                  <a:pt x="1687954" y="2801368"/>
                  <a:pt x="1669714" y="2776272"/>
                  <a:pt x="1674883" y="2772667"/>
                </a:cubicBezTo>
                <a:cubicBezTo>
                  <a:pt x="1675302" y="2773607"/>
                  <a:pt x="1679189" y="2774854"/>
                  <a:pt x="1676326" y="2772631"/>
                </a:cubicBezTo>
                <a:cubicBezTo>
                  <a:pt x="1675993" y="2772458"/>
                  <a:pt x="1675892" y="2772345"/>
                  <a:pt x="1675665" y="2772187"/>
                </a:cubicBezTo>
                <a:cubicBezTo>
                  <a:pt x="1675850" y="2772152"/>
                  <a:pt x="1675858" y="2771958"/>
                  <a:pt x="1676073" y="2771950"/>
                </a:cubicBezTo>
                <a:lnTo>
                  <a:pt x="1675550" y="2772085"/>
                </a:lnTo>
                <a:lnTo>
                  <a:pt x="1675527" y="2772070"/>
                </a:lnTo>
                <a:lnTo>
                  <a:pt x="1675508" y="2772087"/>
                </a:lnTo>
                <a:lnTo>
                  <a:pt x="1674641" y="2771105"/>
                </a:lnTo>
                <a:cubicBezTo>
                  <a:pt x="1676217" y="2768138"/>
                  <a:pt x="1680033" y="2763144"/>
                  <a:pt x="1675783" y="2761621"/>
                </a:cubicBezTo>
                <a:cubicBezTo>
                  <a:pt x="1673883" y="2763725"/>
                  <a:pt x="1671992" y="2766454"/>
                  <a:pt x="1668269" y="2765886"/>
                </a:cubicBezTo>
                <a:cubicBezTo>
                  <a:pt x="1666940" y="2766125"/>
                  <a:pt x="1666834" y="2763441"/>
                  <a:pt x="1666598" y="2761743"/>
                </a:cubicBezTo>
                <a:lnTo>
                  <a:pt x="1666592" y="2761698"/>
                </a:lnTo>
                <a:lnTo>
                  <a:pt x="1666424" y="2760421"/>
                </a:lnTo>
                <a:cubicBezTo>
                  <a:pt x="1664219" y="2762073"/>
                  <a:pt x="1662453" y="2760980"/>
                  <a:pt x="1662631" y="2759422"/>
                </a:cubicBezTo>
                <a:cubicBezTo>
                  <a:pt x="1663840" y="2751456"/>
                  <a:pt x="1652303" y="2745666"/>
                  <a:pt x="1651748" y="2735442"/>
                </a:cubicBezTo>
                <a:cubicBezTo>
                  <a:pt x="1644379" y="2728959"/>
                  <a:pt x="1626586" y="2706868"/>
                  <a:pt x="1630510" y="2696628"/>
                </a:cubicBezTo>
                <a:cubicBezTo>
                  <a:pt x="1619415" y="2691465"/>
                  <a:pt x="1622590" y="2679729"/>
                  <a:pt x="1616991" y="2671764"/>
                </a:cubicBezTo>
                <a:cubicBezTo>
                  <a:pt x="1613783" y="2646847"/>
                  <a:pt x="1601569" y="2621144"/>
                  <a:pt x="1587567" y="2600625"/>
                </a:cubicBezTo>
                <a:cubicBezTo>
                  <a:pt x="1578705" y="2595398"/>
                  <a:pt x="1580691" y="2574641"/>
                  <a:pt x="1568747" y="2574863"/>
                </a:cubicBezTo>
                <a:cubicBezTo>
                  <a:pt x="1566506" y="2573309"/>
                  <a:pt x="1566434" y="2569450"/>
                  <a:pt x="1565324" y="2567182"/>
                </a:cubicBezTo>
                <a:cubicBezTo>
                  <a:pt x="1557956" y="2564605"/>
                  <a:pt x="1566919" y="2564018"/>
                  <a:pt x="1565489" y="2561133"/>
                </a:cubicBezTo>
                <a:cubicBezTo>
                  <a:pt x="1559230" y="2560652"/>
                  <a:pt x="1552884" y="2559595"/>
                  <a:pt x="1546531" y="2561191"/>
                </a:cubicBezTo>
                <a:cubicBezTo>
                  <a:pt x="1505826" y="2536890"/>
                  <a:pt x="1476126" y="2543822"/>
                  <a:pt x="1439877" y="2567251"/>
                </a:cubicBezTo>
                <a:cubicBezTo>
                  <a:pt x="1435414" y="2577856"/>
                  <a:pt x="1421511" y="2582263"/>
                  <a:pt x="1411782" y="2587555"/>
                </a:cubicBezTo>
                <a:cubicBezTo>
                  <a:pt x="1406367" y="2583691"/>
                  <a:pt x="1405511" y="2589595"/>
                  <a:pt x="1402639" y="2593435"/>
                </a:cubicBezTo>
                <a:cubicBezTo>
                  <a:pt x="1375465" y="2606324"/>
                  <a:pt x="1349058" y="2620606"/>
                  <a:pt x="1327375" y="2640721"/>
                </a:cubicBezTo>
                <a:cubicBezTo>
                  <a:pt x="1326731" y="2644062"/>
                  <a:pt x="1321021" y="2644640"/>
                  <a:pt x="1323492" y="2648524"/>
                </a:cubicBezTo>
                <a:cubicBezTo>
                  <a:pt x="1321777" y="2652232"/>
                  <a:pt x="1317472" y="2650330"/>
                  <a:pt x="1316093" y="2655145"/>
                </a:cubicBezTo>
                <a:cubicBezTo>
                  <a:pt x="1312708" y="2657568"/>
                  <a:pt x="1302906" y="2656371"/>
                  <a:pt x="1303942" y="2662365"/>
                </a:cubicBezTo>
                <a:cubicBezTo>
                  <a:pt x="1299808" y="2671297"/>
                  <a:pt x="1284322" y="2670897"/>
                  <a:pt x="1279591" y="2680390"/>
                </a:cubicBezTo>
                <a:cubicBezTo>
                  <a:pt x="1276400" y="2684299"/>
                  <a:pt x="1274915" y="2678196"/>
                  <a:pt x="1270151" y="2682366"/>
                </a:cubicBezTo>
                <a:cubicBezTo>
                  <a:pt x="1245370" y="2705667"/>
                  <a:pt x="1220139" y="2729661"/>
                  <a:pt x="1203757" y="2763536"/>
                </a:cubicBezTo>
                <a:cubicBezTo>
                  <a:pt x="1201284" y="2763998"/>
                  <a:pt x="1197637" y="2765572"/>
                  <a:pt x="1199764" y="2768677"/>
                </a:cubicBezTo>
                <a:cubicBezTo>
                  <a:pt x="1198846" y="2771498"/>
                  <a:pt x="1194060" y="2771332"/>
                  <a:pt x="1196585" y="2775289"/>
                </a:cubicBezTo>
                <a:cubicBezTo>
                  <a:pt x="1195771" y="2777802"/>
                  <a:pt x="1191947" y="2777635"/>
                  <a:pt x="1191891" y="2780744"/>
                </a:cubicBezTo>
                <a:cubicBezTo>
                  <a:pt x="1188543" y="2782829"/>
                  <a:pt x="1184631" y="2787347"/>
                  <a:pt x="1181682" y="2787027"/>
                </a:cubicBezTo>
                <a:cubicBezTo>
                  <a:pt x="1181429" y="2782896"/>
                  <a:pt x="1176379" y="2787425"/>
                  <a:pt x="1181196" y="2787199"/>
                </a:cubicBezTo>
                <a:cubicBezTo>
                  <a:pt x="1183523" y="2790530"/>
                  <a:pt x="1176545" y="2791876"/>
                  <a:pt x="1176922" y="2795749"/>
                </a:cubicBezTo>
                <a:cubicBezTo>
                  <a:pt x="1183233" y="2800039"/>
                  <a:pt x="1159614" y="2823987"/>
                  <a:pt x="1155826" y="2829962"/>
                </a:cubicBezTo>
                <a:cubicBezTo>
                  <a:pt x="1156860" y="2839559"/>
                  <a:pt x="1145245" y="2844300"/>
                  <a:pt x="1142064" y="2853026"/>
                </a:cubicBezTo>
                <a:cubicBezTo>
                  <a:pt x="1145537" y="2858362"/>
                  <a:pt x="1136624" y="2860302"/>
                  <a:pt x="1137895" y="2864564"/>
                </a:cubicBezTo>
                <a:cubicBezTo>
                  <a:pt x="1135083" y="2870896"/>
                  <a:pt x="1132885" y="2881579"/>
                  <a:pt x="1125976" y="2884309"/>
                </a:cubicBezTo>
                <a:cubicBezTo>
                  <a:pt x="1121280" y="2886450"/>
                  <a:pt x="1126021" y="2889303"/>
                  <a:pt x="1127455" y="2891081"/>
                </a:cubicBezTo>
                <a:cubicBezTo>
                  <a:pt x="1118828" y="2905027"/>
                  <a:pt x="1116615" y="2925606"/>
                  <a:pt x="1106960" y="2936891"/>
                </a:cubicBezTo>
                <a:cubicBezTo>
                  <a:pt x="1104828" y="2940230"/>
                  <a:pt x="1110732" y="2943348"/>
                  <a:pt x="1105475" y="2945348"/>
                </a:cubicBezTo>
                <a:cubicBezTo>
                  <a:pt x="1096670" y="2954619"/>
                  <a:pt x="1099084" y="2966358"/>
                  <a:pt x="1093031" y="2976429"/>
                </a:cubicBezTo>
                <a:cubicBezTo>
                  <a:pt x="1089636" y="2977732"/>
                  <a:pt x="1090533" y="2979608"/>
                  <a:pt x="1091661" y="2982840"/>
                </a:cubicBezTo>
                <a:cubicBezTo>
                  <a:pt x="1090928" y="2985854"/>
                  <a:pt x="1091019" y="2988258"/>
                  <a:pt x="1090318" y="2991050"/>
                </a:cubicBezTo>
                <a:cubicBezTo>
                  <a:pt x="1085386" y="2991131"/>
                  <a:pt x="1089166" y="2996594"/>
                  <a:pt x="1086521" y="2998877"/>
                </a:cubicBezTo>
                <a:cubicBezTo>
                  <a:pt x="1080959" y="3002028"/>
                  <a:pt x="1084454" y="3014463"/>
                  <a:pt x="1075276" y="3009799"/>
                </a:cubicBezTo>
                <a:cubicBezTo>
                  <a:pt x="1074797" y="3011151"/>
                  <a:pt x="1075241" y="3013872"/>
                  <a:pt x="1076599" y="3017947"/>
                </a:cubicBezTo>
                <a:cubicBezTo>
                  <a:pt x="1076605" y="3021337"/>
                  <a:pt x="1072706" y="3023525"/>
                  <a:pt x="1074481" y="3027740"/>
                </a:cubicBezTo>
                <a:cubicBezTo>
                  <a:pt x="1073623" y="3031567"/>
                  <a:pt x="1067545" y="3034998"/>
                  <a:pt x="1067749" y="3039643"/>
                </a:cubicBezTo>
                <a:cubicBezTo>
                  <a:pt x="1068872" y="3044897"/>
                  <a:pt x="1057000" y="3041793"/>
                  <a:pt x="1059789" y="3047952"/>
                </a:cubicBezTo>
                <a:cubicBezTo>
                  <a:pt x="1061980" y="3050917"/>
                  <a:pt x="1057467" y="3054415"/>
                  <a:pt x="1062237" y="3055846"/>
                </a:cubicBezTo>
                <a:cubicBezTo>
                  <a:pt x="1058206" y="3059535"/>
                  <a:pt x="1057509" y="3065375"/>
                  <a:pt x="1050895" y="3066426"/>
                </a:cubicBezTo>
                <a:cubicBezTo>
                  <a:pt x="1049568" y="3071847"/>
                  <a:pt x="1045815" y="3075769"/>
                  <a:pt x="1041352" y="3077684"/>
                </a:cubicBezTo>
                <a:cubicBezTo>
                  <a:pt x="1038673" y="3076475"/>
                  <a:pt x="1036613" y="3076793"/>
                  <a:pt x="1035162" y="3078624"/>
                </a:cubicBezTo>
                <a:cubicBezTo>
                  <a:pt x="1038653" y="3081953"/>
                  <a:pt x="1028049" y="3085609"/>
                  <a:pt x="1034462" y="3085629"/>
                </a:cubicBezTo>
                <a:cubicBezTo>
                  <a:pt x="1042354" y="3083787"/>
                  <a:pt x="1025969" y="3097445"/>
                  <a:pt x="1025780" y="3101788"/>
                </a:cubicBezTo>
                <a:cubicBezTo>
                  <a:pt x="1020231" y="3104419"/>
                  <a:pt x="1012376" y="3104473"/>
                  <a:pt x="1016680" y="3112072"/>
                </a:cubicBezTo>
                <a:cubicBezTo>
                  <a:pt x="1014490" y="3122009"/>
                  <a:pt x="1010511" y="3129717"/>
                  <a:pt x="1000543" y="3132607"/>
                </a:cubicBezTo>
                <a:cubicBezTo>
                  <a:pt x="1000337" y="3144751"/>
                  <a:pt x="979618" y="3147676"/>
                  <a:pt x="975778" y="3156111"/>
                </a:cubicBezTo>
                <a:cubicBezTo>
                  <a:pt x="982131" y="3160957"/>
                  <a:pt x="982558" y="3153433"/>
                  <a:pt x="988701" y="3152664"/>
                </a:cubicBezTo>
                <a:cubicBezTo>
                  <a:pt x="1003154" y="3154577"/>
                  <a:pt x="1014913" y="3138002"/>
                  <a:pt x="1026669" y="3131604"/>
                </a:cubicBezTo>
                <a:cubicBezTo>
                  <a:pt x="1037690" y="3123553"/>
                  <a:pt x="1049960" y="3111502"/>
                  <a:pt x="1055792" y="3099860"/>
                </a:cubicBezTo>
                <a:cubicBezTo>
                  <a:pt x="1055143" y="3098192"/>
                  <a:pt x="1053741" y="3095087"/>
                  <a:pt x="1056339" y="3094479"/>
                </a:cubicBezTo>
                <a:cubicBezTo>
                  <a:pt x="1059883" y="3093423"/>
                  <a:pt x="1057560" y="3087480"/>
                  <a:pt x="1060140" y="3085051"/>
                </a:cubicBezTo>
                <a:cubicBezTo>
                  <a:pt x="1064956" y="3084424"/>
                  <a:pt x="1061887" y="3077385"/>
                  <a:pt x="1066230" y="3074927"/>
                </a:cubicBezTo>
                <a:cubicBezTo>
                  <a:pt x="1065148" y="3071809"/>
                  <a:pt x="1064414" y="3071166"/>
                  <a:pt x="1066530" y="3069434"/>
                </a:cubicBezTo>
                <a:cubicBezTo>
                  <a:pt x="1069973" y="3067578"/>
                  <a:pt x="1067706" y="3063043"/>
                  <a:pt x="1070560" y="3059952"/>
                </a:cubicBezTo>
                <a:cubicBezTo>
                  <a:pt x="1076273" y="3059315"/>
                  <a:pt x="1071758" y="3053114"/>
                  <a:pt x="1071422" y="3050446"/>
                </a:cubicBezTo>
                <a:cubicBezTo>
                  <a:pt x="1081890" y="3039411"/>
                  <a:pt x="1090045" y="3026851"/>
                  <a:pt x="1096001" y="3011597"/>
                </a:cubicBezTo>
                <a:cubicBezTo>
                  <a:pt x="1096189" y="3003023"/>
                  <a:pt x="1099939" y="2994282"/>
                  <a:pt x="1107065" y="2989237"/>
                </a:cubicBezTo>
                <a:cubicBezTo>
                  <a:pt x="1092753" y="2991385"/>
                  <a:pt x="1124046" y="2946148"/>
                  <a:pt x="1119126" y="2936639"/>
                </a:cubicBezTo>
                <a:cubicBezTo>
                  <a:pt x="1128082" y="2924182"/>
                  <a:pt x="1130184" y="2903914"/>
                  <a:pt x="1144840" y="2896789"/>
                </a:cubicBezTo>
                <a:cubicBezTo>
                  <a:pt x="1144496" y="2888426"/>
                  <a:pt x="1150841" y="2869340"/>
                  <a:pt x="1159479" y="2869872"/>
                </a:cubicBezTo>
                <a:cubicBezTo>
                  <a:pt x="1160897" y="2868721"/>
                  <a:pt x="1160925" y="2868710"/>
                  <a:pt x="1159837" y="2866091"/>
                </a:cubicBezTo>
                <a:cubicBezTo>
                  <a:pt x="1152125" y="2862125"/>
                  <a:pt x="1165298" y="2856654"/>
                  <a:pt x="1168106" y="2853638"/>
                </a:cubicBezTo>
                <a:cubicBezTo>
                  <a:pt x="1177877" y="2839983"/>
                  <a:pt x="1184207" y="2823495"/>
                  <a:pt x="1197655" y="2814084"/>
                </a:cubicBezTo>
                <a:cubicBezTo>
                  <a:pt x="1199101" y="2809397"/>
                  <a:pt x="1203843" y="2805942"/>
                  <a:pt x="1205676" y="2802149"/>
                </a:cubicBezTo>
                <a:cubicBezTo>
                  <a:pt x="1205119" y="2794671"/>
                  <a:pt x="1214932" y="2789365"/>
                  <a:pt x="1219016" y="2783178"/>
                </a:cubicBezTo>
                <a:cubicBezTo>
                  <a:pt x="1239079" y="2760978"/>
                  <a:pt x="1251708" y="2731729"/>
                  <a:pt x="1276353" y="2714408"/>
                </a:cubicBezTo>
                <a:cubicBezTo>
                  <a:pt x="1287577" y="2704067"/>
                  <a:pt x="1297240" y="2698115"/>
                  <a:pt x="1312251" y="2691383"/>
                </a:cubicBezTo>
                <a:cubicBezTo>
                  <a:pt x="1320305" y="2682961"/>
                  <a:pt x="1328309" y="2674101"/>
                  <a:pt x="1340595" y="2671153"/>
                </a:cubicBezTo>
                <a:cubicBezTo>
                  <a:pt x="1350563" y="2659726"/>
                  <a:pt x="1364465" y="2647640"/>
                  <a:pt x="1377755" y="2644848"/>
                </a:cubicBezTo>
                <a:cubicBezTo>
                  <a:pt x="1379075" y="2639638"/>
                  <a:pt x="1385642" y="2642093"/>
                  <a:pt x="1388003" y="2636588"/>
                </a:cubicBezTo>
                <a:cubicBezTo>
                  <a:pt x="1393026" y="2632126"/>
                  <a:pt x="1399275" y="2629066"/>
                  <a:pt x="1404720" y="2626286"/>
                </a:cubicBezTo>
                <a:cubicBezTo>
                  <a:pt x="1404982" y="2626583"/>
                  <a:pt x="1405538" y="2626878"/>
                  <a:pt x="1406705" y="2626989"/>
                </a:cubicBezTo>
                <a:lnTo>
                  <a:pt x="1405823" y="2625542"/>
                </a:lnTo>
                <a:lnTo>
                  <a:pt x="1405812" y="2625493"/>
                </a:lnTo>
                <a:lnTo>
                  <a:pt x="1405811" y="2625494"/>
                </a:lnTo>
                <a:cubicBezTo>
                  <a:pt x="1405714" y="2625322"/>
                  <a:pt x="1405552" y="2625100"/>
                  <a:pt x="1405472" y="2624941"/>
                </a:cubicBezTo>
                <a:lnTo>
                  <a:pt x="1405464" y="2624955"/>
                </a:lnTo>
                <a:lnTo>
                  <a:pt x="1405459" y="2624946"/>
                </a:lnTo>
                <a:cubicBezTo>
                  <a:pt x="1403278" y="2620605"/>
                  <a:pt x="1408977" y="2623214"/>
                  <a:pt x="1412792" y="2622544"/>
                </a:cubicBezTo>
                <a:cubicBezTo>
                  <a:pt x="1415902" y="2616837"/>
                  <a:pt x="1426844" y="2613067"/>
                  <a:pt x="1430716" y="2618989"/>
                </a:cubicBezTo>
                <a:cubicBezTo>
                  <a:pt x="1431263" y="2615857"/>
                  <a:pt x="1431121" y="2610291"/>
                  <a:pt x="1436517" y="2613972"/>
                </a:cubicBezTo>
                <a:cubicBezTo>
                  <a:pt x="1439848" y="2610579"/>
                  <a:pt x="1446147" y="2606356"/>
                  <a:pt x="1451659" y="2609324"/>
                </a:cubicBezTo>
                <a:cubicBezTo>
                  <a:pt x="1495519" y="2588872"/>
                  <a:pt x="1548707" y="2620837"/>
                  <a:pt x="1574693" y="2656440"/>
                </a:cubicBezTo>
                <a:cubicBezTo>
                  <a:pt x="1600817" y="2681394"/>
                  <a:pt x="1605000" y="2717912"/>
                  <a:pt x="1624301" y="2742016"/>
                </a:cubicBezTo>
                <a:cubicBezTo>
                  <a:pt x="1638419" y="2761918"/>
                  <a:pt x="1619797" y="2778137"/>
                  <a:pt x="1622016" y="2767217"/>
                </a:cubicBezTo>
                <a:cubicBezTo>
                  <a:pt x="1611075" y="2764468"/>
                  <a:pt x="1614616" y="2754875"/>
                  <a:pt x="1603749" y="2752746"/>
                </a:cubicBezTo>
                <a:cubicBezTo>
                  <a:pt x="1598992" y="2737170"/>
                  <a:pt x="1584995" y="2728750"/>
                  <a:pt x="1582539" y="2712246"/>
                </a:cubicBezTo>
                <a:lnTo>
                  <a:pt x="1582546" y="2712243"/>
                </a:lnTo>
                <a:lnTo>
                  <a:pt x="1582556" y="2712239"/>
                </a:lnTo>
                <a:cubicBezTo>
                  <a:pt x="1585461" y="2707317"/>
                  <a:pt x="1580458" y="2710342"/>
                  <a:pt x="1578214" y="2708789"/>
                </a:cubicBezTo>
                <a:cubicBezTo>
                  <a:pt x="1567002" y="2682214"/>
                  <a:pt x="1549980" y="2655608"/>
                  <a:pt x="1522931" y="2644531"/>
                </a:cubicBezTo>
                <a:cubicBezTo>
                  <a:pt x="1462124" y="2594289"/>
                  <a:pt x="1392007" y="2660713"/>
                  <a:pt x="1335060" y="2694797"/>
                </a:cubicBezTo>
                <a:cubicBezTo>
                  <a:pt x="1322052" y="2712800"/>
                  <a:pt x="1297855" y="2716451"/>
                  <a:pt x="1283880" y="2733121"/>
                </a:cubicBezTo>
                <a:cubicBezTo>
                  <a:pt x="1263435" y="2753528"/>
                  <a:pt x="1249392" y="2779638"/>
                  <a:pt x="1231643" y="2802391"/>
                </a:cubicBezTo>
                <a:cubicBezTo>
                  <a:pt x="1226989" y="2803487"/>
                  <a:pt x="1227498" y="2809022"/>
                  <a:pt x="1226581" y="2812528"/>
                </a:cubicBezTo>
                <a:cubicBezTo>
                  <a:pt x="1221830" y="2814291"/>
                  <a:pt x="1220876" y="2819928"/>
                  <a:pt x="1215772" y="2821563"/>
                </a:cubicBezTo>
                <a:cubicBezTo>
                  <a:pt x="1210677" y="2826492"/>
                  <a:pt x="1203312" y="2827400"/>
                  <a:pt x="1201252" y="2835436"/>
                </a:cubicBezTo>
                <a:cubicBezTo>
                  <a:pt x="1202713" y="2840481"/>
                  <a:pt x="1196743" y="2841677"/>
                  <a:pt x="1195720" y="2846693"/>
                </a:cubicBezTo>
                <a:cubicBezTo>
                  <a:pt x="1193212" y="2850314"/>
                  <a:pt x="1185851" y="2851641"/>
                  <a:pt x="1186262" y="2856090"/>
                </a:cubicBezTo>
                <a:cubicBezTo>
                  <a:pt x="1187228" y="2859824"/>
                  <a:pt x="1181165" y="2858789"/>
                  <a:pt x="1183042" y="2862812"/>
                </a:cubicBezTo>
                <a:cubicBezTo>
                  <a:pt x="1179768" y="2871537"/>
                  <a:pt x="1169065" y="2872736"/>
                  <a:pt x="1172956" y="2884196"/>
                </a:cubicBezTo>
                <a:cubicBezTo>
                  <a:pt x="1167446" y="2886144"/>
                  <a:pt x="1166511" y="2890839"/>
                  <a:pt x="1167289" y="2896267"/>
                </a:cubicBezTo>
                <a:cubicBezTo>
                  <a:pt x="1166392" y="2898776"/>
                  <a:pt x="1163663" y="2898005"/>
                  <a:pt x="1162098" y="2899290"/>
                </a:cubicBezTo>
                <a:cubicBezTo>
                  <a:pt x="1160375" y="2908432"/>
                  <a:pt x="1156219" y="2912380"/>
                  <a:pt x="1151410" y="2919006"/>
                </a:cubicBezTo>
                <a:cubicBezTo>
                  <a:pt x="1148714" y="2920738"/>
                  <a:pt x="1148623" y="2920469"/>
                  <a:pt x="1149456" y="2922675"/>
                </a:cubicBezTo>
                <a:cubicBezTo>
                  <a:pt x="1152385" y="2930760"/>
                  <a:pt x="1142611" y="2939424"/>
                  <a:pt x="1144234" y="2947168"/>
                </a:cubicBezTo>
                <a:cubicBezTo>
                  <a:pt x="1142271" y="2962141"/>
                  <a:pt x="1121899" y="2979108"/>
                  <a:pt x="1125857" y="2988615"/>
                </a:cubicBezTo>
                <a:cubicBezTo>
                  <a:pt x="1120821" y="3004708"/>
                  <a:pt x="1117534" y="3021632"/>
                  <a:pt x="1106008" y="3034628"/>
                </a:cubicBezTo>
                <a:cubicBezTo>
                  <a:pt x="1098925" y="3040209"/>
                  <a:pt x="1105280" y="3047684"/>
                  <a:pt x="1099524" y="3050187"/>
                </a:cubicBezTo>
                <a:cubicBezTo>
                  <a:pt x="1095752" y="3057661"/>
                  <a:pt x="1096545" y="3064227"/>
                  <a:pt x="1088610" y="3068905"/>
                </a:cubicBezTo>
                <a:cubicBezTo>
                  <a:pt x="1094203" y="3070584"/>
                  <a:pt x="1088178" y="3077328"/>
                  <a:pt x="1089957" y="3081389"/>
                </a:cubicBezTo>
                <a:cubicBezTo>
                  <a:pt x="1085731" y="3087175"/>
                  <a:pt x="1084093" y="3097598"/>
                  <a:pt x="1076593" y="3101171"/>
                </a:cubicBezTo>
                <a:cubicBezTo>
                  <a:pt x="1075743" y="3105604"/>
                  <a:pt x="1074282" y="3117482"/>
                  <a:pt x="1067184" y="3112758"/>
                </a:cubicBezTo>
                <a:cubicBezTo>
                  <a:pt x="1064540" y="3115594"/>
                  <a:pt x="1070439" y="3120753"/>
                  <a:pt x="1064586" y="3121465"/>
                </a:cubicBezTo>
                <a:cubicBezTo>
                  <a:pt x="1058607" y="3130669"/>
                  <a:pt x="1049651" y="3135998"/>
                  <a:pt x="1042853" y="3144954"/>
                </a:cubicBezTo>
                <a:cubicBezTo>
                  <a:pt x="1015605" y="3168181"/>
                  <a:pt x="975737" y="3183474"/>
                  <a:pt x="941919" y="3189840"/>
                </a:cubicBezTo>
                <a:cubicBezTo>
                  <a:pt x="934480" y="3188434"/>
                  <a:pt x="926851" y="3184645"/>
                  <a:pt x="919611" y="3186515"/>
                </a:cubicBezTo>
                <a:cubicBezTo>
                  <a:pt x="916070" y="3184998"/>
                  <a:pt x="921310" y="3178259"/>
                  <a:pt x="919458" y="3174608"/>
                </a:cubicBezTo>
                <a:cubicBezTo>
                  <a:pt x="923587" y="3166992"/>
                  <a:pt x="915016" y="3173770"/>
                  <a:pt x="911449" y="3170605"/>
                </a:cubicBezTo>
                <a:cubicBezTo>
                  <a:pt x="906389" y="3170052"/>
                  <a:pt x="908024" y="3177981"/>
                  <a:pt x="912776" y="3175303"/>
                </a:cubicBezTo>
                <a:cubicBezTo>
                  <a:pt x="920460" y="3180386"/>
                  <a:pt x="902619" y="3187263"/>
                  <a:pt x="906575" y="3176343"/>
                </a:cubicBezTo>
                <a:cubicBezTo>
                  <a:pt x="903617" y="3174519"/>
                  <a:pt x="899593" y="3176547"/>
                  <a:pt x="898662" y="3179755"/>
                </a:cubicBezTo>
                <a:cubicBezTo>
                  <a:pt x="896766" y="3180294"/>
                  <a:pt x="895115" y="3177117"/>
                  <a:pt x="893498" y="3179241"/>
                </a:cubicBezTo>
                <a:cubicBezTo>
                  <a:pt x="886770" y="3172676"/>
                  <a:pt x="861994" y="3170382"/>
                  <a:pt x="866685" y="3162774"/>
                </a:cubicBezTo>
                <a:cubicBezTo>
                  <a:pt x="865684" y="3162083"/>
                  <a:pt x="862673" y="3162453"/>
                  <a:pt x="857659" y="3163901"/>
                </a:cubicBezTo>
                <a:cubicBezTo>
                  <a:pt x="849886" y="3162417"/>
                  <a:pt x="844705" y="3157775"/>
                  <a:pt x="840231" y="3151100"/>
                </a:cubicBezTo>
                <a:cubicBezTo>
                  <a:pt x="838202" y="3156494"/>
                  <a:pt x="830525" y="3151789"/>
                  <a:pt x="825529" y="3151972"/>
                </a:cubicBezTo>
                <a:cubicBezTo>
                  <a:pt x="820510" y="3151097"/>
                  <a:pt x="826309" y="3144308"/>
                  <a:pt x="819989" y="3147109"/>
                </a:cubicBezTo>
                <a:cubicBezTo>
                  <a:pt x="807039" y="3144051"/>
                  <a:pt x="794707" y="3144139"/>
                  <a:pt x="782509" y="3135885"/>
                </a:cubicBezTo>
                <a:cubicBezTo>
                  <a:pt x="770096" y="3124457"/>
                  <a:pt x="759945" y="3109202"/>
                  <a:pt x="744121" y="3101255"/>
                </a:cubicBezTo>
                <a:cubicBezTo>
                  <a:pt x="739643" y="3084864"/>
                  <a:pt x="739083" y="3095528"/>
                  <a:pt x="734072" y="3088284"/>
                </a:cubicBezTo>
                <a:cubicBezTo>
                  <a:pt x="708049" y="3060433"/>
                  <a:pt x="692980" y="3035094"/>
                  <a:pt x="675019" y="3002170"/>
                </a:cubicBezTo>
                <a:cubicBezTo>
                  <a:pt x="671111" y="2997749"/>
                  <a:pt x="663471" y="2990420"/>
                  <a:pt x="666350" y="2983832"/>
                </a:cubicBezTo>
                <a:cubicBezTo>
                  <a:pt x="659670" y="2979134"/>
                  <a:pt x="654591" y="2972146"/>
                  <a:pt x="651665" y="2964269"/>
                </a:cubicBezTo>
                <a:cubicBezTo>
                  <a:pt x="645044" y="2953926"/>
                  <a:pt x="624436" y="2929365"/>
                  <a:pt x="633754" y="2918691"/>
                </a:cubicBezTo>
                <a:cubicBezTo>
                  <a:pt x="628966" y="2919782"/>
                  <a:pt x="625796" y="2915889"/>
                  <a:pt x="627213" y="2911823"/>
                </a:cubicBezTo>
                <a:cubicBezTo>
                  <a:pt x="631406" y="2914396"/>
                  <a:pt x="631044" y="2912101"/>
                  <a:pt x="630879" y="2908640"/>
                </a:cubicBezTo>
                <a:cubicBezTo>
                  <a:pt x="632355" y="2901063"/>
                  <a:pt x="642902" y="2908559"/>
                  <a:pt x="642797" y="2913384"/>
                </a:cubicBezTo>
                <a:cubicBezTo>
                  <a:pt x="658533" y="2930779"/>
                  <a:pt x="669112" y="2950688"/>
                  <a:pt x="681736" y="2971008"/>
                </a:cubicBezTo>
                <a:cubicBezTo>
                  <a:pt x="733237" y="3029690"/>
                  <a:pt x="627858" y="2882392"/>
                  <a:pt x="647387" y="2877898"/>
                </a:cubicBezTo>
                <a:cubicBezTo>
                  <a:pt x="648620" y="2876972"/>
                  <a:pt x="650438" y="2880198"/>
                  <a:pt x="650133" y="2879709"/>
                </a:cubicBezTo>
                <a:cubicBezTo>
                  <a:pt x="647869" y="2879402"/>
                  <a:pt x="647972" y="2883745"/>
                  <a:pt x="650090" y="2881765"/>
                </a:cubicBezTo>
                <a:cubicBezTo>
                  <a:pt x="666410" y="2867562"/>
                  <a:pt x="652947" y="2892490"/>
                  <a:pt x="663889" y="2885918"/>
                </a:cubicBezTo>
                <a:cubicBezTo>
                  <a:pt x="682284" y="2900719"/>
                  <a:pt x="689615" y="2925779"/>
                  <a:pt x="703900" y="2944376"/>
                </a:cubicBezTo>
                <a:cubicBezTo>
                  <a:pt x="702647" y="2946986"/>
                  <a:pt x="693574" y="2948055"/>
                  <a:pt x="700194" y="2951957"/>
                </a:cubicBezTo>
                <a:cubicBezTo>
                  <a:pt x="704937" y="2941660"/>
                  <a:pt x="714838" y="2957891"/>
                  <a:pt x="708691" y="2964380"/>
                </a:cubicBezTo>
                <a:cubicBezTo>
                  <a:pt x="723258" y="2963198"/>
                  <a:pt x="720399" y="2984699"/>
                  <a:pt x="732718" y="2988598"/>
                </a:cubicBezTo>
                <a:cubicBezTo>
                  <a:pt x="745730" y="3011281"/>
                  <a:pt x="760441" y="3032207"/>
                  <a:pt x="776293" y="3052547"/>
                </a:cubicBezTo>
                <a:cubicBezTo>
                  <a:pt x="786727" y="3064395"/>
                  <a:pt x="799808" y="3072852"/>
                  <a:pt x="808583" y="3085603"/>
                </a:cubicBezTo>
                <a:cubicBezTo>
                  <a:pt x="810817" y="3088627"/>
                  <a:pt x="797636" y="3095701"/>
                  <a:pt x="807077" y="3094735"/>
                </a:cubicBezTo>
                <a:cubicBezTo>
                  <a:pt x="814319" y="3096677"/>
                  <a:pt x="814667" y="3092575"/>
                  <a:pt x="820742" y="3099037"/>
                </a:cubicBezTo>
                <a:cubicBezTo>
                  <a:pt x="820175" y="3109913"/>
                  <a:pt x="845688" y="3109401"/>
                  <a:pt x="834575" y="3117869"/>
                </a:cubicBezTo>
                <a:cubicBezTo>
                  <a:pt x="831620" y="3121457"/>
                  <a:pt x="839798" y="3120608"/>
                  <a:pt x="837943" y="3116710"/>
                </a:cubicBezTo>
                <a:cubicBezTo>
                  <a:pt x="842288" y="3116137"/>
                  <a:pt x="846703" y="3121558"/>
                  <a:pt x="848778" y="3124968"/>
                </a:cubicBezTo>
                <a:cubicBezTo>
                  <a:pt x="854754" y="3125829"/>
                  <a:pt x="859576" y="3127469"/>
                  <a:pt x="863472" y="3132504"/>
                </a:cubicBezTo>
                <a:cubicBezTo>
                  <a:pt x="879108" y="3135970"/>
                  <a:pt x="892643" y="3145200"/>
                  <a:pt x="908930" y="3141263"/>
                </a:cubicBezTo>
                <a:cubicBezTo>
                  <a:pt x="913173" y="3144313"/>
                  <a:pt x="917529" y="3139352"/>
                  <a:pt x="915810" y="3146339"/>
                </a:cubicBezTo>
                <a:cubicBezTo>
                  <a:pt x="924127" y="3146845"/>
                  <a:pt x="933550" y="3144857"/>
                  <a:pt x="941725" y="3149231"/>
                </a:cubicBezTo>
                <a:cubicBezTo>
                  <a:pt x="962791" y="3144434"/>
                  <a:pt x="977344" y="3122830"/>
                  <a:pt x="996478" y="3119863"/>
                </a:cubicBezTo>
                <a:cubicBezTo>
                  <a:pt x="998052" y="3114573"/>
                  <a:pt x="991496" y="3108816"/>
                  <a:pt x="1000480" y="3107877"/>
                </a:cubicBezTo>
                <a:cubicBezTo>
                  <a:pt x="1001472" y="3104646"/>
                  <a:pt x="995386" y="3103295"/>
                  <a:pt x="1002556" y="3098843"/>
                </a:cubicBezTo>
                <a:cubicBezTo>
                  <a:pt x="1008305" y="3081841"/>
                  <a:pt x="1023712" y="3072457"/>
                  <a:pt x="1033389" y="3057448"/>
                </a:cubicBezTo>
                <a:cubicBezTo>
                  <a:pt x="1030172" y="3052201"/>
                  <a:pt x="1036449" y="3046653"/>
                  <a:pt x="1040198" y="3043095"/>
                </a:cubicBezTo>
                <a:cubicBezTo>
                  <a:pt x="1044327" y="3039578"/>
                  <a:pt x="1042512" y="3033091"/>
                  <a:pt x="1045945" y="3030267"/>
                </a:cubicBezTo>
                <a:cubicBezTo>
                  <a:pt x="1047749" y="3029593"/>
                  <a:pt x="1047927" y="3029351"/>
                  <a:pt x="1047435" y="3027487"/>
                </a:cubicBezTo>
                <a:cubicBezTo>
                  <a:pt x="1049183" y="3023175"/>
                  <a:pt x="1052993" y="3016106"/>
                  <a:pt x="1057196" y="3013016"/>
                </a:cubicBezTo>
                <a:cubicBezTo>
                  <a:pt x="1062688" y="3001832"/>
                  <a:pt x="1060913" y="2989422"/>
                  <a:pt x="1068392" y="2978331"/>
                </a:cubicBezTo>
                <a:cubicBezTo>
                  <a:pt x="1067967" y="2976174"/>
                  <a:pt x="1068549" y="2974552"/>
                  <a:pt x="1070145" y="2973484"/>
                </a:cubicBezTo>
                <a:cubicBezTo>
                  <a:pt x="1073897" y="2969543"/>
                  <a:pt x="1069027" y="2959690"/>
                  <a:pt x="1076630" y="2957735"/>
                </a:cubicBezTo>
                <a:cubicBezTo>
                  <a:pt x="1081425" y="2942271"/>
                  <a:pt x="1084144" y="2926885"/>
                  <a:pt x="1091408" y="2912352"/>
                </a:cubicBezTo>
                <a:cubicBezTo>
                  <a:pt x="1096293" y="2909242"/>
                  <a:pt x="1098782" y="2904294"/>
                  <a:pt x="1098198" y="2898179"/>
                </a:cubicBezTo>
                <a:cubicBezTo>
                  <a:pt x="1097487" y="2895373"/>
                  <a:pt x="1101600" y="2896396"/>
                  <a:pt x="1101902" y="2893839"/>
                </a:cubicBezTo>
                <a:cubicBezTo>
                  <a:pt x="1095652" y="2892039"/>
                  <a:pt x="1103571" y="2884909"/>
                  <a:pt x="1104312" y="2880728"/>
                </a:cubicBezTo>
                <a:cubicBezTo>
                  <a:pt x="1108950" y="2880097"/>
                  <a:pt x="1106757" y="2876637"/>
                  <a:pt x="1106094" y="2873850"/>
                </a:cubicBezTo>
                <a:cubicBezTo>
                  <a:pt x="1112819" y="2868429"/>
                  <a:pt x="1108345" y="2862194"/>
                  <a:pt x="1115930" y="2860607"/>
                </a:cubicBezTo>
                <a:cubicBezTo>
                  <a:pt x="1119147" y="2856992"/>
                  <a:pt x="1119545" y="2852318"/>
                  <a:pt x="1120487" y="2848210"/>
                </a:cubicBezTo>
                <a:cubicBezTo>
                  <a:pt x="1130629" y="2846110"/>
                  <a:pt x="1125950" y="2844414"/>
                  <a:pt x="1125913" y="2836977"/>
                </a:cubicBezTo>
                <a:cubicBezTo>
                  <a:pt x="1131297" y="2834850"/>
                  <a:pt x="1127725" y="2823036"/>
                  <a:pt x="1134782" y="2827127"/>
                </a:cubicBezTo>
                <a:cubicBezTo>
                  <a:pt x="1136609" y="2824195"/>
                  <a:pt x="1132262" y="2821473"/>
                  <a:pt x="1135085" y="2819042"/>
                </a:cubicBezTo>
                <a:cubicBezTo>
                  <a:pt x="1143524" y="2811305"/>
                  <a:pt x="1147373" y="2799628"/>
                  <a:pt x="1157309" y="2792463"/>
                </a:cubicBezTo>
                <a:cubicBezTo>
                  <a:pt x="1168668" y="2774559"/>
                  <a:pt x="1182345" y="2758369"/>
                  <a:pt x="1188172" y="2738840"/>
                </a:cubicBezTo>
                <a:cubicBezTo>
                  <a:pt x="1192064" y="2738655"/>
                  <a:pt x="1200148" y="2729574"/>
                  <a:pt x="1198797" y="2725934"/>
                </a:cubicBezTo>
                <a:cubicBezTo>
                  <a:pt x="1214150" y="2703041"/>
                  <a:pt x="1234815" y="2686264"/>
                  <a:pt x="1256402" y="2669884"/>
                </a:cubicBezTo>
                <a:cubicBezTo>
                  <a:pt x="1271064" y="2656298"/>
                  <a:pt x="1293922" y="2653270"/>
                  <a:pt x="1308413" y="2638150"/>
                </a:cubicBezTo>
                <a:cubicBezTo>
                  <a:pt x="1338005" y="2608221"/>
                  <a:pt x="1372117" y="2583253"/>
                  <a:pt x="1412615" y="2565787"/>
                </a:cubicBezTo>
                <a:cubicBezTo>
                  <a:pt x="1437833" y="2545838"/>
                  <a:pt x="1480459" y="2514744"/>
                  <a:pt x="1506539" y="2528681"/>
                </a:cubicBezTo>
                <a:cubicBezTo>
                  <a:pt x="1502344" y="2516618"/>
                  <a:pt x="1523011" y="2525509"/>
                  <a:pt x="1527271" y="2529866"/>
                </a:cubicBezTo>
                <a:cubicBezTo>
                  <a:pt x="1539876" y="2530851"/>
                  <a:pt x="1511486" y="2497474"/>
                  <a:pt x="1507711" y="2491743"/>
                </a:cubicBezTo>
                <a:cubicBezTo>
                  <a:pt x="1484058" y="2439686"/>
                  <a:pt x="1424706" y="2418884"/>
                  <a:pt x="1406828" y="2360906"/>
                </a:cubicBezTo>
                <a:cubicBezTo>
                  <a:pt x="1399370" y="2355277"/>
                  <a:pt x="1396882" y="2347913"/>
                  <a:pt x="1399525" y="2339475"/>
                </a:cubicBezTo>
                <a:cubicBezTo>
                  <a:pt x="1399382" y="2338083"/>
                  <a:pt x="1395907" y="2331089"/>
                  <a:pt x="1399713" y="2333054"/>
                </a:cubicBezTo>
                <a:cubicBezTo>
                  <a:pt x="1400881" y="2334803"/>
                  <a:pt x="1400873" y="2338542"/>
                  <a:pt x="1403468" y="2338508"/>
                </a:cubicBezTo>
                <a:cubicBezTo>
                  <a:pt x="1404338" y="2337992"/>
                  <a:pt x="1404682" y="2330711"/>
                  <a:pt x="1404197" y="2327834"/>
                </a:cubicBezTo>
                <a:cubicBezTo>
                  <a:pt x="1404803" y="2327537"/>
                  <a:pt x="1405511" y="2326571"/>
                  <a:pt x="1405374" y="2325749"/>
                </a:cubicBezTo>
                <a:cubicBezTo>
                  <a:pt x="1404889" y="2326226"/>
                  <a:pt x="1404384" y="2326521"/>
                  <a:pt x="1403886" y="2326832"/>
                </a:cubicBezTo>
                <a:cubicBezTo>
                  <a:pt x="1403752" y="2326638"/>
                  <a:pt x="1403591" y="2326606"/>
                  <a:pt x="1403402" y="2326871"/>
                </a:cubicBezTo>
                <a:cubicBezTo>
                  <a:pt x="1403394" y="2327026"/>
                  <a:pt x="1403462" y="2327019"/>
                  <a:pt x="1403469" y="2327131"/>
                </a:cubicBezTo>
                <a:cubicBezTo>
                  <a:pt x="1398618" y="2329828"/>
                  <a:pt x="1393770" y="2326769"/>
                  <a:pt x="1394742" y="2335895"/>
                </a:cubicBezTo>
                <a:cubicBezTo>
                  <a:pt x="1381053" y="2329545"/>
                  <a:pt x="1392752" y="2322350"/>
                  <a:pt x="1388529" y="2319597"/>
                </a:cubicBezTo>
                <a:cubicBezTo>
                  <a:pt x="1382457" y="2327142"/>
                  <a:pt x="1357883" y="2291247"/>
                  <a:pt x="1365991" y="2291931"/>
                </a:cubicBezTo>
                <a:cubicBezTo>
                  <a:pt x="1369075" y="2282938"/>
                  <a:pt x="1364409" y="2276263"/>
                  <a:pt x="1359679" y="2288384"/>
                </a:cubicBezTo>
                <a:cubicBezTo>
                  <a:pt x="1354856" y="2286288"/>
                  <a:pt x="1359405" y="2284472"/>
                  <a:pt x="1352073" y="2285005"/>
                </a:cubicBezTo>
                <a:cubicBezTo>
                  <a:pt x="1348109" y="2279272"/>
                  <a:pt x="1342560" y="2275652"/>
                  <a:pt x="1340502" y="2268385"/>
                </a:cubicBezTo>
                <a:cubicBezTo>
                  <a:pt x="1340301" y="2265530"/>
                  <a:pt x="1336780" y="2267188"/>
                  <a:pt x="1334386" y="2266132"/>
                </a:cubicBezTo>
                <a:cubicBezTo>
                  <a:pt x="1333850" y="2258760"/>
                  <a:pt x="1323966" y="2258986"/>
                  <a:pt x="1323638" y="2250731"/>
                </a:cubicBezTo>
                <a:cubicBezTo>
                  <a:pt x="1322259" y="2248741"/>
                  <a:pt x="1316750" y="2252708"/>
                  <a:pt x="1318915" y="2248271"/>
                </a:cubicBezTo>
                <a:cubicBezTo>
                  <a:pt x="1319892" y="2244284"/>
                  <a:pt x="1311231" y="2244713"/>
                  <a:pt x="1311650" y="2238697"/>
                </a:cubicBezTo>
                <a:cubicBezTo>
                  <a:pt x="1305999" y="2238700"/>
                  <a:pt x="1305389" y="2235168"/>
                  <a:pt x="1300407" y="2233019"/>
                </a:cubicBezTo>
                <a:cubicBezTo>
                  <a:pt x="1296988" y="2233875"/>
                  <a:pt x="1296497" y="2233821"/>
                  <a:pt x="1295679" y="2231171"/>
                </a:cubicBezTo>
                <a:cubicBezTo>
                  <a:pt x="1295149" y="2227703"/>
                  <a:pt x="1291720" y="2227571"/>
                  <a:pt x="1290653" y="2224524"/>
                </a:cubicBezTo>
                <a:cubicBezTo>
                  <a:pt x="1280026" y="2223768"/>
                  <a:pt x="1287134" y="2215166"/>
                  <a:pt x="1277527" y="2218942"/>
                </a:cubicBezTo>
                <a:cubicBezTo>
                  <a:pt x="1273035" y="2216295"/>
                  <a:pt x="1267922" y="2211951"/>
                  <a:pt x="1261916" y="2209903"/>
                </a:cubicBezTo>
                <a:cubicBezTo>
                  <a:pt x="1260536" y="2208028"/>
                  <a:pt x="1260449" y="2205718"/>
                  <a:pt x="1257454" y="2206729"/>
                </a:cubicBezTo>
                <a:cubicBezTo>
                  <a:pt x="1253846" y="2204362"/>
                  <a:pt x="1243576" y="2200226"/>
                  <a:pt x="1242544" y="2194078"/>
                </a:cubicBezTo>
                <a:cubicBezTo>
                  <a:pt x="1233600" y="2193476"/>
                  <a:pt x="1218621" y="2195829"/>
                  <a:pt x="1215150" y="2184509"/>
                </a:cubicBezTo>
                <a:cubicBezTo>
                  <a:pt x="1212463" y="2183360"/>
                  <a:pt x="1210514" y="2184988"/>
                  <a:pt x="1207868" y="2182964"/>
                </a:cubicBezTo>
                <a:cubicBezTo>
                  <a:pt x="1201959" y="2186290"/>
                  <a:pt x="1203803" y="2175843"/>
                  <a:pt x="1199763" y="2174866"/>
                </a:cubicBezTo>
                <a:cubicBezTo>
                  <a:pt x="1179853" y="2180082"/>
                  <a:pt x="1160399" y="2174657"/>
                  <a:pt x="1140623" y="2175610"/>
                </a:cubicBezTo>
                <a:cubicBezTo>
                  <a:pt x="1096588" y="2163849"/>
                  <a:pt x="1055609" y="2207767"/>
                  <a:pt x="1018426" y="2219712"/>
                </a:cubicBezTo>
                <a:cubicBezTo>
                  <a:pt x="994703" y="2217574"/>
                  <a:pt x="967050" y="2226879"/>
                  <a:pt x="948533" y="2209191"/>
                </a:cubicBezTo>
                <a:cubicBezTo>
                  <a:pt x="931376" y="2210062"/>
                  <a:pt x="911759" y="2208074"/>
                  <a:pt x="897505" y="2198365"/>
                </a:cubicBezTo>
                <a:cubicBezTo>
                  <a:pt x="892601" y="2197995"/>
                  <a:pt x="887171" y="2198845"/>
                  <a:pt x="886548" y="2192422"/>
                </a:cubicBezTo>
                <a:cubicBezTo>
                  <a:pt x="881320" y="2191857"/>
                  <a:pt x="875618" y="2194491"/>
                  <a:pt x="873614" y="2187335"/>
                </a:cubicBezTo>
                <a:cubicBezTo>
                  <a:pt x="868841" y="2189889"/>
                  <a:pt x="866380" y="2186040"/>
                  <a:pt x="863830" y="2183159"/>
                </a:cubicBezTo>
                <a:cubicBezTo>
                  <a:pt x="857061" y="2185757"/>
                  <a:pt x="854084" y="2181540"/>
                  <a:pt x="849504" y="2177746"/>
                </a:cubicBezTo>
                <a:cubicBezTo>
                  <a:pt x="854618" y="2163283"/>
                  <a:pt x="837406" y="2184299"/>
                  <a:pt x="836046" y="2170277"/>
                </a:cubicBezTo>
                <a:cubicBezTo>
                  <a:pt x="838405" y="2170145"/>
                  <a:pt x="838572" y="2166820"/>
                  <a:pt x="835222" y="2167839"/>
                </a:cubicBezTo>
                <a:cubicBezTo>
                  <a:pt x="834434" y="2163672"/>
                  <a:pt x="829482" y="2168582"/>
                  <a:pt x="826746" y="2166633"/>
                </a:cubicBezTo>
                <a:cubicBezTo>
                  <a:pt x="822916" y="2163268"/>
                  <a:pt x="816521" y="2164269"/>
                  <a:pt x="814110" y="2161067"/>
                </a:cubicBezTo>
                <a:cubicBezTo>
                  <a:pt x="813399" y="2159824"/>
                  <a:pt x="812629" y="2159442"/>
                  <a:pt x="811194" y="2159666"/>
                </a:cubicBezTo>
                <a:cubicBezTo>
                  <a:pt x="804551" y="2160537"/>
                  <a:pt x="811018" y="2147005"/>
                  <a:pt x="799875" y="2152684"/>
                </a:cubicBezTo>
                <a:cubicBezTo>
                  <a:pt x="800964" y="2152768"/>
                  <a:pt x="800046" y="2150959"/>
                  <a:pt x="799123" y="2150847"/>
                </a:cubicBezTo>
                <a:cubicBezTo>
                  <a:pt x="794367" y="2151639"/>
                  <a:pt x="803031" y="2152924"/>
                  <a:pt x="800255" y="2154840"/>
                </a:cubicBezTo>
                <a:cubicBezTo>
                  <a:pt x="793087" y="2160283"/>
                  <a:pt x="792768" y="2145925"/>
                  <a:pt x="787231" y="2148857"/>
                </a:cubicBezTo>
                <a:cubicBezTo>
                  <a:pt x="781798" y="2147381"/>
                  <a:pt x="778231" y="2147457"/>
                  <a:pt x="777568" y="2140668"/>
                </a:cubicBezTo>
                <a:cubicBezTo>
                  <a:pt x="768265" y="2136701"/>
                  <a:pt x="763953" y="2130477"/>
                  <a:pt x="756428" y="2125122"/>
                </a:cubicBezTo>
                <a:cubicBezTo>
                  <a:pt x="757879" y="2121843"/>
                  <a:pt x="765527" y="2123223"/>
                  <a:pt x="761413" y="2117950"/>
                </a:cubicBezTo>
                <a:cubicBezTo>
                  <a:pt x="757219" y="2115605"/>
                  <a:pt x="751305" y="2124440"/>
                  <a:pt x="748365" y="2118036"/>
                </a:cubicBezTo>
                <a:cubicBezTo>
                  <a:pt x="742564" y="2114420"/>
                  <a:pt x="736143" y="2110820"/>
                  <a:pt x="734028" y="2104663"/>
                </a:cubicBezTo>
                <a:lnTo>
                  <a:pt x="734030" y="2104658"/>
                </a:lnTo>
                <a:lnTo>
                  <a:pt x="734035" y="2104660"/>
                </a:lnTo>
                <a:lnTo>
                  <a:pt x="734032" y="2104652"/>
                </a:lnTo>
                <a:lnTo>
                  <a:pt x="734800" y="2102661"/>
                </a:lnTo>
                <a:cubicBezTo>
                  <a:pt x="734305" y="2103181"/>
                  <a:pt x="733985" y="2103383"/>
                  <a:pt x="733590" y="2103711"/>
                </a:cubicBezTo>
                <a:cubicBezTo>
                  <a:pt x="733573" y="2103641"/>
                  <a:pt x="733519" y="2103586"/>
                  <a:pt x="733503" y="2103516"/>
                </a:cubicBezTo>
                <a:cubicBezTo>
                  <a:pt x="732644" y="2103303"/>
                  <a:pt x="732689" y="2103819"/>
                  <a:pt x="732962" y="2104264"/>
                </a:cubicBezTo>
                <a:cubicBezTo>
                  <a:pt x="728492" y="2107383"/>
                  <a:pt x="731169" y="2096607"/>
                  <a:pt x="724301" y="2099434"/>
                </a:cubicBezTo>
                <a:cubicBezTo>
                  <a:pt x="721062" y="2095759"/>
                  <a:pt x="721310" y="2089391"/>
                  <a:pt x="713880" y="2088878"/>
                </a:cubicBezTo>
                <a:cubicBezTo>
                  <a:pt x="717370" y="2082601"/>
                  <a:pt x="713138" y="2086102"/>
                  <a:pt x="709981" y="2083900"/>
                </a:cubicBezTo>
                <a:cubicBezTo>
                  <a:pt x="708140" y="2077462"/>
                  <a:pt x="705598" y="2072291"/>
                  <a:pt x="700005" y="2069146"/>
                </a:cubicBezTo>
                <a:cubicBezTo>
                  <a:pt x="699290" y="2067561"/>
                  <a:pt x="702136" y="2065427"/>
                  <a:pt x="699137" y="2064973"/>
                </a:cubicBezTo>
                <a:cubicBezTo>
                  <a:pt x="696259" y="2067711"/>
                  <a:pt x="648928" y="2015747"/>
                  <a:pt x="656215" y="2013001"/>
                </a:cubicBezTo>
                <a:cubicBezTo>
                  <a:pt x="654442" y="2011700"/>
                  <a:pt x="652922" y="2012873"/>
                  <a:pt x="651427" y="2013387"/>
                </a:cubicBezTo>
                <a:cubicBezTo>
                  <a:pt x="647930" y="2014045"/>
                  <a:pt x="643799" y="2008206"/>
                  <a:pt x="642800" y="2004847"/>
                </a:cubicBezTo>
                <a:cubicBezTo>
                  <a:pt x="640897" y="2002168"/>
                  <a:pt x="632651" y="2001463"/>
                  <a:pt x="636373" y="1997057"/>
                </a:cubicBezTo>
                <a:cubicBezTo>
                  <a:pt x="640369" y="1999937"/>
                  <a:pt x="640461" y="1996090"/>
                  <a:pt x="638871" y="1993211"/>
                </a:cubicBezTo>
                <a:cubicBezTo>
                  <a:pt x="638576" y="1993214"/>
                  <a:pt x="638560" y="1991811"/>
                  <a:pt x="638489" y="1990695"/>
                </a:cubicBezTo>
                <a:cubicBezTo>
                  <a:pt x="639100" y="1990434"/>
                  <a:pt x="639840" y="1989437"/>
                  <a:pt x="639712" y="1988610"/>
                </a:cubicBezTo>
                <a:cubicBezTo>
                  <a:pt x="639256" y="1988982"/>
                  <a:pt x="638807" y="1989444"/>
                  <a:pt x="638363" y="1989886"/>
                </a:cubicBezTo>
                <a:cubicBezTo>
                  <a:pt x="638261" y="1989337"/>
                  <a:pt x="638108" y="1989034"/>
                  <a:pt x="637736" y="1989716"/>
                </a:cubicBezTo>
                <a:cubicBezTo>
                  <a:pt x="637719" y="1990066"/>
                  <a:pt x="637832" y="1990135"/>
                  <a:pt x="637897" y="1990319"/>
                </a:cubicBezTo>
                <a:cubicBezTo>
                  <a:pt x="632730" y="1995637"/>
                  <a:pt x="628394" y="2003831"/>
                  <a:pt x="629539" y="1989619"/>
                </a:cubicBezTo>
                <a:cubicBezTo>
                  <a:pt x="623802" y="1989904"/>
                  <a:pt x="622522" y="1985244"/>
                  <a:pt x="617097" y="1983386"/>
                </a:cubicBezTo>
                <a:cubicBezTo>
                  <a:pt x="615278" y="1980121"/>
                  <a:pt x="625539" y="1980813"/>
                  <a:pt x="622195" y="1977847"/>
                </a:cubicBezTo>
                <a:cubicBezTo>
                  <a:pt x="611827" y="1982057"/>
                  <a:pt x="607059" y="1974165"/>
                  <a:pt x="598552" y="1969522"/>
                </a:cubicBezTo>
                <a:cubicBezTo>
                  <a:pt x="595831" y="1964994"/>
                  <a:pt x="591661" y="1970110"/>
                  <a:pt x="590638" y="1962224"/>
                </a:cubicBezTo>
                <a:cubicBezTo>
                  <a:pt x="585404" y="1960766"/>
                  <a:pt x="580519" y="1951319"/>
                  <a:pt x="576367" y="1959038"/>
                </a:cubicBezTo>
                <a:cubicBezTo>
                  <a:pt x="583919" y="1961905"/>
                  <a:pt x="577775" y="1969993"/>
                  <a:pt x="581730" y="1975595"/>
                </a:cubicBezTo>
                <a:cubicBezTo>
                  <a:pt x="591025" y="1986006"/>
                  <a:pt x="610759" y="2029054"/>
                  <a:pt x="604333" y="2041674"/>
                </a:cubicBezTo>
                <a:cubicBezTo>
                  <a:pt x="615699" y="2044482"/>
                  <a:pt x="611610" y="2060257"/>
                  <a:pt x="606812" y="2065125"/>
                </a:cubicBezTo>
                <a:cubicBezTo>
                  <a:pt x="610693" y="2067841"/>
                  <a:pt x="613531" y="2067102"/>
                  <a:pt x="610986" y="2062161"/>
                </a:cubicBezTo>
                <a:cubicBezTo>
                  <a:pt x="618402" y="2056811"/>
                  <a:pt x="619557" y="2073658"/>
                  <a:pt x="616847" y="2075930"/>
                </a:cubicBezTo>
                <a:cubicBezTo>
                  <a:pt x="607009" y="2069430"/>
                  <a:pt x="602786" y="2074529"/>
                  <a:pt x="614987" y="2079313"/>
                </a:cubicBezTo>
                <a:cubicBezTo>
                  <a:pt x="620868" y="2078171"/>
                  <a:pt x="624096" y="2081946"/>
                  <a:pt x="619817" y="2087219"/>
                </a:cubicBezTo>
                <a:cubicBezTo>
                  <a:pt x="618127" y="2096901"/>
                  <a:pt x="621664" y="2094170"/>
                  <a:pt x="624454" y="2102214"/>
                </a:cubicBezTo>
                <a:cubicBezTo>
                  <a:pt x="618245" y="2111948"/>
                  <a:pt x="627734" y="2131810"/>
                  <a:pt x="615696" y="2136223"/>
                </a:cubicBezTo>
                <a:cubicBezTo>
                  <a:pt x="608176" y="2130961"/>
                  <a:pt x="603792" y="2133912"/>
                  <a:pt x="603037" y="2142063"/>
                </a:cubicBezTo>
                <a:cubicBezTo>
                  <a:pt x="609012" y="2143094"/>
                  <a:pt x="608805" y="2138964"/>
                  <a:pt x="613368" y="2145127"/>
                </a:cubicBezTo>
                <a:cubicBezTo>
                  <a:pt x="614443" y="2142359"/>
                  <a:pt x="615328" y="2141647"/>
                  <a:pt x="616090" y="2142213"/>
                </a:cubicBezTo>
                <a:lnTo>
                  <a:pt x="618067" y="2146949"/>
                </a:lnTo>
                <a:lnTo>
                  <a:pt x="618074" y="2146966"/>
                </a:lnTo>
                <a:cubicBezTo>
                  <a:pt x="620857" y="2143922"/>
                  <a:pt x="625418" y="2146199"/>
                  <a:pt x="622936" y="2150209"/>
                </a:cubicBezTo>
                <a:cubicBezTo>
                  <a:pt x="609313" y="2153628"/>
                  <a:pt x="628903" y="2157265"/>
                  <a:pt x="615585" y="2161327"/>
                </a:cubicBezTo>
                <a:cubicBezTo>
                  <a:pt x="612943" y="2170165"/>
                  <a:pt x="630988" y="2158843"/>
                  <a:pt x="620451" y="2169904"/>
                </a:cubicBezTo>
                <a:cubicBezTo>
                  <a:pt x="620312" y="2167539"/>
                  <a:pt x="616999" y="2167361"/>
                  <a:pt x="618035" y="2170725"/>
                </a:cubicBezTo>
                <a:cubicBezTo>
                  <a:pt x="614452" y="2171378"/>
                  <a:pt x="607669" y="2174440"/>
                  <a:pt x="613682" y="2177610"/>
                </a:cubicBezTo>
                <a:cubicBezTo>
                  <a:pt x="626140" y="2174537"/>
                  <a:pt x="615950" y="2187156"/>
                  <a:pt x="617562" y="2194010"/>
                </a:cubicBezTo>
                <a:cubicBezTo>
                  <a:pt x="613375" y="2201208"/>
                  <a:pt x="616037" y="2202977"/>
                  <a:pt x="609266" y="2200717"/>
                </a:cubicBezTo>
                <a:cubicBezTo>
                  <a:pt x="609622" y="2198423"/>
                  <a:pt x="605198" y="2198569"/>
                  <a:pt x="607217" y="2200668"/>
                </a:cubicBezTo>
                <a:cubicBezTo>
                  <a:pt x="609318" y="2200849"/>
                  <a:pt x="610232" y="2203156"/>
                  <a:pt x="612553" y="2202334"/>
                </a:cubicBezTo>
                <a:cubicBezTo>
                  <a:pt x="612287" y="2206251"/>
                  <a:pt x="611949" y="2210310"/>
                  <a:pt x="609815" y="2214050"/>
                </a:cubicBezTo>
                <a:cubicBezTo>
                  <a:pt x="601369" y="2217653"/>
                  <a:pt x="603415" y="2238893"/>
                  <a:pt x="590445" y="2228791"/>
                </a:cubicBezTo>
                <a:cubicBezTo>
                  <a:pt x="587962" y="2229124"/>
                  <a:pt x="587316" y="2230885"/>
                  <a:pt x="586267" y="2232766"/>
                </a:cubicBezTo>
                <a:cubicBezTo>
                  <a:pt x="557447" y="2229841"/>
                  <a:pt x="530680" y="2209353"/>
                  <a:pt x="508671" y="2189958"/>
                </a:cubicBezTo>
                <a:cubicBezTo>
                  <a:pt x="504087" y="2188472"/>
                  <a:pt x="501692" y="2185874"/>
                  <a:pt x="500104" y="2181680"/>
                </a:cubicBezTo>
                <a:cubicBezTo>
                  <a:pt x="495189" y="2179371"/>
                  <a:pt x="494481" y="2175516"/>
                  <a:pt x="493823" y="2172479"/>
                </a:cubicBezTo>
                <a:cubicBezTo>
                  <a:pt x="486059" y="2172402"/>
                  <a:pt x="485366" y="2169074"/>
                  <a:pt x="481281" y="2164780"/>
                </a:cubicBezTo>
                <a:cubicBezTo>
                  <a:pt x="469624" y="2161038"/>
                  <a:pt x="452998" y="2107407"/>
                  <a:pt x="446922" y="2130998"/>
                </a:cubicBezTo>
                <a:cubicBezTo>
                  <a:pt x="441577" y="2132442"/>
                  <a:pt x="444488" y="2136343"/>
                  <a:pt x="448398" y="2137771"/>
                </a:cubicBezTo>
                <a:cubicBezTo>
                  <a:pt x="442284" y="2143959"/>
                  <a:pt x="447523" y="2150428"/>
                  <a:pt x="446118" y="2157500"/>
                </a:cubicBezTo>
                <a:cubicBezTo>
                  <a:pt x="439350" y="2166309"/>
                  <a:pt x="435604" y="2178938"/>
                  <a:pt x="429991" y="2187921"/>
                </a:cubicBezTo>
                <a:cubicBezTo>
                  <a:pt x="430066" y="2192103"/>
                  <a:pt x="424287" y="2194290"/>
                  <a:pt x="423557" y="2199153"/>
                </a:cubicBezTo>
                <a:cubicBezTo>
                  <a:pt x="423996" y="2202428"/>
                  <a:pt x="423201" y="2204630"/>
                  <a:pt x="421471" y="2207295"/>
                </a:cubicBezTo>
                <a:cubicBezTo>
                  <a:pt x="411721" y="2211642"/>
                  <a:pt x="412729" y="2226870"/>
                  <a:pt x="405543" y="2231672"/>
                </a:cubicBezTo>
                <a:cubicBezTo>
                  <a:pt x="397526" y="2243567"/>
                  <a:pt x="383943" y="2248762"/>
                  <a:pt x="370456" y="2254261"/>
                </a:cubicBezTo>
                <a:cubicBezTo>
                  <a:pt x="367115" y="2256420"/>
                  <a:pt x="374845" y="2256968"/>
                  <a:pt x="371644" y="2259148"/>
                </a:cubicBezTo>
                <a:cubicBezTo>
                  <a:pt x="363113" y="2262442"/>
                  <a:pt x="359155" y="2264596"/>
                  <a:pt x="350708" y="2266275"/>
                </a:cubicBezTo>
                <a:cubicBezTo>
                  <a:pt x="339167" y="2287224"/>
                  <a:pt x="330379" y="2265522"/>
                  <a:pt x="324115" y="2257419"/>
                </a:cubicBezTo>
                <a:cubicBezTo>
                  <a:pt x="325822" y="2252476"/>
                  <a:pt x="319764" y="2244103"/>
                  <a:pt x="325725" y="2242224"/>
                </a:cubicBezTo>
                <a:cubicBezTo>
                  <a:pt x="326577" y="2237256"/>
                  <a:pt x="319775" y="2243507"/>
                  <a:pt x="319270" y="2235150"/>
                </a:cubicBezTo>
                <a:cubicBezTo>
                  <a:pt x="321122" y="2225405"/>
                  <a:pt x="313094" y="2216875"/>
                  <a:pt x="314977" y="2205250"/>
                </a:cubicBezTo>
                <a:cubicBezTo>
                  <a:pt x="320523" y="2204564"/>
                  <a:pt x="319531" y="2199792"/>
                  <a:pt x="315119" y="2198562"/>
                </a:cubicBezTo>
                <a:cubicBezTo>
                  <a:pt x="313403" y="2180164"/>
                  <a:pt x="309335" y="2162257"/>
                  <a:pt x="312219" y="2142480"/>
                </a:cubicBezTo>
                <a:cubicBezTo>
                  <a:pt x="314317" y="2129893"/>
                  <a:pt x="319147" y="2100581"/>
                  <a:pt x="337917" y="2114890"/>
                </a:cubicBezTo>
                <a:cubicBezTo>
                  <a:pt x="338243" y="2119755"/>
                  <a:pt x="344931" y="2125802"/>
                  <a:pt x="339574" y="2129348"/>
                </a:cubicBezTo>
                <a:cubicBezTo>
                  <a:pt x="330407" y="2166815"/>
                  <a:pt x="333905" y="2205357"/>
                  <a:pt x="343361" y="2243222"/>
                </a:cubicBezTo>
                <a:cubicBezTo>
                  <a:pt x="339479" y="2255142"/>
                  <a:pt x="348997" y="2244730"/>
                  <a:pt x="353211" y="2243657"/>
                </a:cubicBezTo>
                <a:cubicBezTo>
                  <a:pt x="354247" y="2239932"/>
                  <a:pt x="356683" y="2240341"/>
                  <a:pt x="357266" y="2243808"/>
                </a:cubicBezTo>
                <a:cubicBezTo>
                  <a:pt x="368802" y="2246130"/>
                  <a:pt x="365734" y="2235660"/>
                  <a:pt x="370805" y="2232456"/>
                </a:cubicBezTo>
                <a:cubicBezTo>
                  <a:pt x="386705" y="2219048"/>
                  <a:pt x="394844" y="2200358"/>
                  <a:pt x="407836" y="2181905"/>
                </a:cubicBezTo>
                <a:cubicBezTo>
                  <a:pt x="408607" y="2171938"/>
                  <a:pt x="420079" y="2177297"/>
                  <a:pt x="419310" y="2172455"/>
                </a:cubicBezTo>
                <a:cubicBezTo>
                  <a:pt x="418601" y="2169458"/>
                  <a:pt x="415796" y="2172165"/>
                  <a:pt x="414015" y="2171059"/>
                </a:cubicBezTo>
                <a:cubicBezTo>
                  <a:pt x="414810" y="2164800"/>
                  <a:pt x="420231" y="2158237"/>
                  <a:pt x="422716" y="2151709"/>
                </a:cubicBezTo>
                <a:cubicBezTo>
                  <a:pt x="418957" y="2144447"/>
                  <a:pt x="426206" y="2145262"/>
                  <a:pt x="424627" y="2140492"/>
                </a:cubicBezTo>
                <a:cubicBezTo>
                  <a:pt x="429173" y="2128233"/>
                  <a:pt x="435491" y="2119734"/>
                  <a:pt x="440281" y="2108905"/>
                </a:cubicBezTo>
                <a:cubicBezTo>
                  <a:pt x="451973" y="2098436"/>
                  <a:pt x="432736" y="2076802"/>
                  <a:pt x="442369" y="2064059"/>
                </a:cubicBezTo>
                <a:cubicBezTo>
                  <a:pt x="424850" y="2043252"/>
                  <a:pt x="437097" y="2012096"/>
                  <a:pt x="431498" y="1985761"/>
                </a:cubicBezTo>
                <a:cubicBezTo>
                  <a:pt x="438430" y="1975915"/>
                  <a:pt x="427056" y="1960569"/>
                  <a:pt x="438259" y="1952332"/>
                </a:cubicBezTo>
                <a:cubicBezTo>
                  <a:pt x="438620" y="1947425"/>
                  <a:pt x="432832" y="1946282"/>
                  <a:pt x="437889" y="1940415"/>
                </a:cubicBezTo>
                <a:cubicBezTo>
                  <a:pt x="431115" y="1933067"/>
                  <a:pt x="421160" y="1983042"/>
                  <a:pt x="413149" y="1990876"/>
                </a:cubicBezTo>
                <a:cubicBezTo>
                  <a:pt x="407976" y="1991909"/>
                  <a:pt x="412023" y="1996980"/>
                  <a:pt x="408329" y="2000345"/>
                </a:cubicBezTo>
                <a:cubicBezTo>
                  <a:pt x="403002" y="2004165"/>
                  <a:pt x="405095" y="2015897"/>
                  <a:pt x="397210" y="2018306"/>
                </a:cubicBezTo>
                <a:cubicBezTo>
                  <a:pt x="384250" y="2042313"/>
                  <a:pt x="367901" y="2064111"/>
                  <a:pt x="349675" y="2082975"/>
                </a:cubicBezTo>
                <a:cubicBezTo>
                  <a:pt x="348783" y="2088187"/>
                  <a:pt x="342574" y="2088982"/>
                  <a:pt x="344070" y="2094280"/>
                </a:cubicBezTo>
                <a:cubicBezTo>
                  <a:pt x="342340" y="2098470"/>
                  <a:pt x="331454" y="2095833"/>
                  <a:pt x="333573" y="2102257"/>
                </a:cubicBezTo>
                <a:cubicBezTo>
                  <a:pt x="329963" y="2108008"/>
                  <a:pt x="318934" y="2108459"/>
                  <a:pt x="315618" y="2115277"/>
                </a:cubicBezTo>
                <a:cubicBezTo>
                  <a:pt x="312260" y="2118681"/>
                  <a:pt x="308823" y="2115713"/>
                  <a:pt x="305338" y="2116518"/>
                </a:cubicBezTo>
                <a:cubicBezTo>
                  <a:pt x="302533" y="2117359"/>
                  <a:pt x="302538" y="2117377"/>
                  <a:pt x="299457" y="2116001"/>
                </a:cubicBezTo>
                <a:cubicBezTo>
                  <a:pt x="290390" y="2124920"/>
                  <a:pt x="272333" y="2132892"/>
                  <a:pt x="267577" y="2114246"/>
                </a:cubicBezTo>
                <a:cubicBezTo>
                  <a:pt x="261230" y="2112009"/>
                  <a:pt x="264929" y="2107937"/>
                  <a:pt x="266798" y="2103844"/>
                </a:cubicBezTo>
                <a:cubicBezTo>
                  <a:pt x="255620" y="2099990"/>
                  <a:pt x="260902" y="2085401"/>
                  <a:pt x="257979" y="2077371"/>
                </a:cubicBezTo>
                <a:cubicBezTo>
                  <a:pt x="258771" y="2075115"/>
                  <a:pt x="266233" y="2077198"/>
                  <a:pt x="268763" y="2074711"/>
                </a:cubicBezTo>
                <a:cubicBezTo>
                  <a:pt x="272016" y="2067899"/>
                  <a:pt x="249521" y="2077968"/>
                  <a:pt x="256823" y="2066775"/>
                </a:cubicBezTo>
                <a:cubicBezTo>
                  <a:pt x="250454" y="2055722"/>
                  <a:pt x="262398" y="2032900"/>
                  <a:pt x="255557" y="2029485"/>
                </a:cubicBezTo>
                <a:cubicBezTo>
                  <a:pt x="257929" y="2015151"/>
                  <a:pt x="262417" y="1999924"/>
                  <a:pt x="264609" y="1985413"/>
                </a:cubicBezTo>
                <a:cubicBezTo>
                  <a:pt x="279025" y="1956564"/>
                  <a:pt x="284244" y="1922239"/>
                  <a:pt x="309023" y="1900512"/>
                </a:cubicBezTo>
                <a:cubicBezTo>
                  <a:pt x="314168" y="1887791"/>
                  <a:pt x="323665" y="1874632"/>
                  <a:pt x="337221" y="1870429"/>
                </a:cubicBezTo>
                <a:cubicBezTo>
                  <a:pt x="339239" y="1860422"/>
                  <a:pt x="357709" y="1862435"/>
                  <a:pt x="355974" y="1857388"/>
                </a:cubicBezTo>
                <a:cubicBezTo>
                  <a:pt x="363502" y="1851122"/>
                  <a:pt x="368434" y="1844488"/>
                  <a:pt x="378874" y="1845471"/>
                </a:cubicBezTo>
                <a:cubicBezTo>
                  <a:pt x="380770" y="1850496"/>
                  <a:pt x="381290" y="1842931"/>
                  <a:pt x="384831" y="1843463"/>
                </a:cubicBezTo>
                <a:cubicBezTo>
                  <a:pt x="393609" y="1848653"/>
                  <a:pt x="394636" y="1854962"/>
                  <a:pt x="385965" y="1861974"/>
                </a:cubicBezTo>
                <a:cubicBezTo>
                  <a:pt x="384575" y="1868974"/>
                  <a:pt x="372726" y="1865508"/>
                  <a:pt x="371627" y="1871664"/>
                </a:cubicBezTo>
                <a:cubicBezTo>
                  <a:pt x="371603" y="1880732"/>
                  <a:pt x="352632" y="1876134"/>
                  <a:pt x="350250" y="1884953"/>
                </a:cubicBezTo>
                <a:cubicBezTo>
                  <a:pt x="339040" y="1886990"/>
                  <a:pt x="337379" y="1900141"/>
                  <a:pt x="326843" y="1903465"/>
                </a:cubicBezTo>
                <a:cubicBezTo>
                  <a:pt x="325864" y="1908522"/>
                  <a:pt x="321663" y="1913535"/>
                  <a:pt x="318990" y="1909541"/>
                </a:cubicBezTo>
                <a:cubicBezTo>
                  <a:pt x="318040" y="1908926"/>
                  <a:pt x="317024" y="1910566"/>
                  <a:pt x="318190" y="1911172"/>
                </a:cubicBezTo>
                <a:cubicBezTo>
                  <a:pt x="318412" y="1911274"/>
                  <a:pt x="321057" y="1911487"/>
                  <a:pt x="320657" y="1912408"/>
                </a:cubicBezTo>
                <a:cubicBezTo>
                  <a:pt x="310088" y="1932648"/>
                  <a:pt x="299765" y="1949914"/>
                  <a:pt x="290331" y="1970030"/>
                </a:cubicBezTo>
                <a:cubicBezTo>
                  <a:pt x="289100" y="1970440"/>
                  <a:pt x="287903" y="1970856"/>
                  <a:pt x="286162" y="1971429"/>
                </a:cubicBezTo>
                <a:cubicBezTo>
                  <a:pt x="288056" y="1971081"/>
                  <a:pt x="284124" y="1967718"/>
                  <a:pt x="284051" y="1970567"/>
                </a:cubicBezTo>
                <a:cubicBezTo>
                  <a:pt x="288083" y="1972634"/>
                  <a:pt x="291549" y="1979191"/>
                  <a:pt x="283628" y="1980416"/>
                </a:cubicBezTo>
                <a:cubicBezTo>
                  <a:pt x="281531" y="1979738"/>
                  <a:pt x="277912" y="1978194"/>
                  <a:pt x="277037" y="1980637"/>
                </a:cubicBezTo>
                <a:cubicBezTo>
                  <a:pt x="274938" y="1988002"/>
                  <a:pt x="287780" y="1979499"/>
                  <a:pt x="286025" y="1986786"/>
                </a:cubicBezTo>
                <a:cubicBezTo>
                  <a:pt x="286324" y="1996405"/>
                  <a:pt x="278402" y="1997667"/>
                  <a:pt x="279083" y="2004965"/>
                </a:cubicBezTo>
                <a:cubicBezTo>
                  <a:pt x="275976" y="2010004"/>
                  <a:pt x="281353" y="2007364"/>
                  <a:pt x="281353" y="2013730"/>
                </a:cubicBezTo>
                <a:cubicBezTo>
                  <a:pt x="276646" y="2025384"/>
                  <a:pt x="279161" y="2041980"/>
                  <a:pt x="274641" y="2054952"/>
                </a:cubicBezTo>
                <a:cubicBezTo>
                  <a:pt x="276140" y="2063450"/>
                  <a:pt x="273520" y="2067420"/>
                  <a:pt x="278842" y="2075284"/>
                </a:cubicBezTo>
                <a:cubicBezTo>
                  <a:pt x="277830" y="2083936"/>
                  <a:pt x="277815" y="2095090"/>
                  <a:pt x="284498" y="2100625"/>
                </a:cubicBezTo>
                <a:cubicBezTo>
                  <a:pt x="278213" y="2111340"/>
                  <a:pt x="305629" y="2089894"/>
                  <a:pt x="309674" y="2093366"/>
                </a:cubicBezTo>
                <a:cubicBezTo>
                  <a:pt x="319723" y="2083736"/>
                  <a:pt x="328758" y="2074125"/>
                  <a:pt x="338814" y="2064055"/>
                </a:cubicBezTo>
                <a:cubicBezTo>
                  <a:pt x="343047" y="2058495"/>
                  <a:pt x="348616" y="2055132"/>
                  <a:pt x="351006" y="2047537"/>
                </a:cubicBezTo>
                <a:cubicBezTo>
                  <a:pt x="352835" y="2045995"/>
                  <a:pt x="355697" y="2045188"/>
                  <a:pt x="353707" y="2042030"/>
                </a:cubicBezTo>
                <a:cubicBezTo>
                  <a:pt x="393464" y="1995890"/>
                  <a:pt x="430028" y="1934964"/>
                  <a:pt x="411800" y="1875085"/>
                </a:cubicBezTo>
                <a:cubicBezTo>
                  <a:pt x="410641" y="1872266"/>
                  <a:pt x="408569" y="1860150"/>
                  <a:pt x="411556" y="1854669"/>
                </a:cubicBezTo>
                <a:cubicBezTo>
                  <a:pt x="406379" y="1848676"/>
                  <a:pt x="403165" y="1841547"/>
                  <a:pt x="405883" y="1833659"/>
                </a:cubicBezTo>
                <a:cubicBezTo>
                  <a:pt x="420871" y="1831317"/>
                  <a:pt x="404312" y="1825201"/>
                  <a:pt x="416054" y="1822609"/>
                </a:cubicBezTo>
                <a:cubicBezTo>
                  <a:pt x="421507" y="1825250"/>
                  <a:pt x="428997" y="1832215"/>
                  <a:pt x="425478" y="1838865"/>
                </a:cubicBezTo>
                <a:cubicBezTo>
                  <a:pt x="428171" y="1851292"/>
                  <a:pt x="434078" y="1857918"/>
                  <a:pt x="438322" y="1870115"/>
                </a:cubicBezTo>
                <a:cubicBezTo>
                  <a:pt x="435303" y="1874319"/>
                  <a:pt x="444735" y="1899883"/>
                  <a:pt x="438718" y="1903727"/>
                </a:cubicBezTo>
                <a:cubicBezTo>
                  <a:pt x="436186" y="1905966"/>
                  <a:pt x="443865" y="1911165"/>
                  <a:pt x="437802" y="1916495"/>
                </a:cubicBezTo>
                <a:cubicBezTo>
                  <a:pt x="437604" y="1919051"/>
                  <a:pt x="439388" y="1928904"/>
                  <a:pt x="436648" y="1928824"/>
                </a:cubicBezTo>
                <a:cubicBezTo>
                  <a:pt x="436722" y="1924849"/>
                  <a:pt x="428123" y="1928628"/>
                  <a:pt x="433259" y="1929896"/>
                </a:cubicBezTo>
                <a:cubicBezTo>
                  <a:pt x="436407" y="1927737"/>
                  <a:pt x="437997" y="1931759"/>
                  <a:pt x="440560" y="1930175"/>
                </a:cubicBezTo>
                <a:cubicBezTo>
                  <a:pt x="444084" y="1921674"/>
                  <a:pt x="450521" y="1931842"/>
                  <a:pt x="456469" y="1927587"/>
                </a:cubicBezTo>
                <a:cubicBezTo>
                  <a:pt x="460043" y="1934140"/>
                  <a:pt x="467166" y="1938911"/>
                  <a:pt x="461414" y="1946310"/>
                </a:cubicBezTo>
                <a:cubicBezTo>
                  <a:pt x="460569" y="1950265"/>
                  <a:pt x="463859" y="1958131"/>
                  <a:pt x="459116" y="1959128"/>
                </a:cubicBezTo>
                <a:cubicBezTo>
                  <a:pt x="458710" y="1964110"/>
                  <a:pt x="458376" y="1968835"/>
                  <a:pt x="460105" y="1973925"/>
                </a:cubicBezTo>
                <a:cubicBezTo>
                  <a:pt x="457804" y="1976722"/>
                  <a:pt x="455414" y="1979800"/>
                  <a:pt x="457495" y="1982617"/>
                </a:cubicBezTo>
                <a:cubicBezTo>
                  <a:pt x="453949" y="1989450"/>
                  <a:pt x="462323" y="1995022"/>
                  <a:pt x="455404" y="2000119"/>
                </a:cubicBezTo>
                <a:cubicBezTo>
                  <a:pt x="457110" y="2005924"/>
                  <a:pt x="458138" y="2012436"/>
                  <a:pt x="456160" y="2018057"/>
                </a:cubicBezTo>
                <a:cubicBezTo>
                  <a:pt x="461336" y="2028057"/>
                  <a:pt x="457069" y="2037993"/>
                  <a:pt x="458109" y="2047607"/>
                </a:cubicBezTo>
                <a:cubicBezTo>
                  <a:pt x="462353" y="2049932"/>
                  <a:pt x="462433" y="2050147"/>
                  <a:pt x="460531" y="2054406"/>
                </a:cubicBezTo>
                <a:cubicBezTo>
                  <a:pt x="465101" y="2064435"/>
                  <a:pt x="461325" y="2080239"/>
                  <a:pt x="468555" y="2087215"/>
                </a:cubicBezTo>
                <a:cubicBezTo>
                  <a:pt x="468378" y="2089572"/>
                  <a:pt x="464663" y="2088696"/>
                  <a:pt x="464826" y="2091433"/>
                </a:cubicBezTo>
                <a:cubicBezTo>
                  <a:pt x="468612" y="2093520"/>
                  <a:pt x="472282" y="2096986"/>
                  <a:pt x="473321" y="2101187"/>
                </a:cubicBezTo>
                <a:cubicBezTo>
                  <a:pt x="475539" y="2126133"/>
                  <a:pt x="496441" y="2160087"/>
                  <a:pt x="522298" y="2174303"/>
                </a:cubicBezTo>
                <a:cubicBezTo>
                  <a:pt x="540508" y="2192226"/>
                  <a:pt x="557806" y="2206240"/>
                  <a:pt x="582044" y="2218027"/>
                </a:cubicBezTo>
                <a:cubicBezTo>
                  <a:pt x="587807" y="2216056"/>
                  <a:pt x="580830" y="2215496"/>
                  <a:pt x="582078" y="2213078"/>
                </a:cubicBezTo>
                <a:cubicBezTo>
                  <a:pt x="587818" y="2211572"/>
                  <a:pt x="587709" y="2207995"/>
                  <a:pt x="588459" y="2203258"/>
                </a:cubicBezTo>
                <a:cubicBezTo>
                  <a:pt x="590624" y="2181230"/>
                  <a:pt x="601973" y="2164302"/>
                  <a:pt x="600498" y="2142570"/>
                </a:cubicBezTo>
                <a:cubicBezTo>
                  <a:pt x="596641" y="2133003"/>
                  <a:pt x="602062" y="2124496"/>
                  <a:pt x="599276" y="2115249"/>
                </a:cubicBezTo>
                <a:cubicBezTo>
                  <a:pt x="598552" y="2113039"/>
                  <a:pt x="598539" y="2112987"/>
                  <a:pt x="601076" y="2111546"/>
                </a:cubicBezTo>
                <a:cubicBezTo>
                  <a:pt x="605309" y="2109301"/>
                  <a:pt x="598110" y="2107744"/>
                  <a:pt x="596388" y="2106290"/>
                </a:cubicBezTo>
                <a:cubicBezTo>
                  <a:pt x="598660" y="2101294"/>
                  <a:pt x="595759" y="2096171"/>
                  <a:pt x="597856" y="2090827"/>
                </a:cubicBezTo>
                <a:cubicBezTo>
                  <a:pt x="594350" y="2081807"/>
                  <a:pt x="590704" y="2069697"/>
                  <a:pt x="593374" y="2058447"/>
                </a:cubicBezTo>
                <a:cubicBezTo>
                  <a:pt x="593425" y="2059417"/>
                  <a:pt x="583921" y="2045907"/>
                  <a:pt x="590382" y="2048824"/>
                </a:cubicBezTo>
                <a:cubicBezTo>
                  <a:pt x="599685" y="2054677"/>
                  <a:pt x="569394" y="2017343"/>
                  <a:pt x="573165" y="2005964"/>
                </a:cubicBezTo>
                <a:cubicBezTo>
                  <a:pt x="576846" y="2001041"/>
                  <a:pt x="570557" y="1997446"/>
                  <a:pt x="567072" y="1994840"/>
                </a:cubicBezTo>
                <a:cubicBezTo>
                  <a:pt x="566687" y="1992935"/>
                  <a:pt x="569221" y="1991248"/>
                  <a:pt x="567296" y="1989035"/>
                </a:cubicBezTo>
                <a:cubicBezTo>
                  <a:pt x="556746" y="1968429"/>
                  <a:pt x="545141" y="1937358"/>
                  <a:pt x="527515" y="1918442"/>
                </a:cubicBezTo>
                <a:cubicBezTo>
                  <a:pt x="523947" y="1912249"/>
                  <a:pt x="530880" y="1910062"/>
                  <a:pt x="521603" y="1909383"/>
                </a:cubicBezTo>
                <a:cubicBezTo>
                  <a:pt x="515198" y="1901031"/>
                  <a:pt x="512033" y="1889170"/>
                  <a:pt x="502334" y="1883759"/>
                </a:cubicBezTo>
                <a:cubicBezTo>
                  <a:pt x="498870" y="1870149"/>
                  <a:pt x="488108" y="1862510"/>
                  <a:pt x="486442" y="1849847"/>
                </a:cubicBezTo>
                <a:cubicBezTo>
                  <a:pt x="480569" y="1853291"/>
                  <a:pt x="477267" y="1831437"/>
                  <a:pt x="472799" y="1836921"/>
                </a:cubicBezTo>
                <a:cubicBezTo>
                  <a:pt x="470350" y="1845647"/>
                  <a:pt x="476791" y="1852898"/>
                  <a:pt x="476129" y="1862344"/>
                </a:cubicBezTo>
                <a:cubicBezTo>
                  <a:pt x="482744" y="1865486"/>
                  <a:pt x="478066" y="1875510"/>
                  <a:pt x="482828" y="1881860"/>
                </a:cubicBezTo>
                <a:cubicBezTo>
                  <a:pt x="475951" y="1892257"/>
                  <a:pt x="491662" y="1897713"/>
                  <a:pt x="488727" y="1907049"/>
                </a:cubicBezTo>
                <a:cubicBezTo>
                  <a:pt x="491164" y="1909459"/>
                  <a:pt x="493468" y="1916133"/>
                  <a:pt x="492859" y="1919498"/>
                </a:cubicBezTo>
                <a:cubicBezTo>
                  <a:pt x="498141" y="1925359"/>
                  <a:pt x="499981" y="1930920"/>
                  <a:pt x="499314" y="1938655"/>
                </a:cubicBezTo>
                <a:cubicBezTo>
                  <a:pt x="501627" y="1939666"/>
                  <a:pt x="503678" y="1941428"/>
                  <a:pt x="500038" y="1942694"/>
                </a:cubicBezTo>
                <a:cubicBezTo>
                  <a:pt x="497553" y="1946363"/>
                  <a:pt x="500861" y="1949268"/>
                  <a:pt x="494022" y="1950140"/>
                </a:cubicBezTo>
                <a:cubicBezTo>
                  <a:pt x="490471" y="1954459"/>
                  <a:pt x="502396" y="1951691"/>
                  <a:pt x="499733" y="1948132"/>
                </a:cubicBezTo>
                <a:cubicBezTo>
                  <a:pt x="507329" y="1944484"/>
                  <a:pt x="504438" y="1951323"/>
                  <a:pt x="504949" y="1955638"/>
                </a:cubicBezTo>
                <a:cubicBezTo>
                  <a:pt x="514887" y="1959639"/>
                  <a:pt x="509133" y="1972984"/>
                  <a:pt x="517738" y="1978980"/>
                </a:cubicBezTo>
                <a:cubicBezTo>
                  <a:pt x="516855" y="1981292"/>
                  <a:pt x="512977" y="1980690"/>
                  <a:pt x="514613" y="1984502"/>
                </a:cubicBezTo>
                <a:cubicBezTo>
                  <a:pt x="511792" y="1991506"/>
                  <a:pt x="517449" y="1986851"/>
                  <a:pt x="521286" y="1988174"/>
                </a:cubicBezTo>
                <a:cubicBezTo>
                  <a:pt x="514524" y="2030750"/>
                  <a:pt x="501424" y="1980356"/>
                  <a:pt x="490597" y="1968721"/>
                </a:cubicBezTo>
                <a:cubicBezTo>
                  <a:pt x="492220" y="1966555"/>
                  <a:pt x="492370" y="1964152"/>
                  <a:pt x="490704" y="1961075"/>
                </a:cubicBezTo>
                <a:cubicBezTo>
                  <a:pt x="495959" y="1964849"/>
                  <a:pt x="498144" y="1960632"/>
                  <a:pt x="497024" y="1956063"/>
                </a:cubicBezTo>
                <a:cubicBezTo>
                  <a:pt x="493805" y="1954666"/>
                  <a:pt x="493519" y="1954779"/>
                  <a:pt x="491555" y="1958604"/>
                </a:cubicBezTo>
                <a:cubicBezTo>
                  <a:pt x="484345" y="1959090"/>
                  <a:pt x="486458" y="1949584"/>
                  <a:pt x="481055" y="1947926"/>
                </a:cubicBezTo>
                <a:cubicBezTo>
                  <a:pt x="474892" y="1932391"/>
                  <a:pt x="472558" y="1914846"/>
                  <a:pt x="465737" y="1901876"/>
                </a:cubicBezTo>
                <a:cubicBezTo>
                  <a:pt x="461769" y="1893706"/>
                  <a:pt x="455640" y="1882959"/>
                  <a:pt x="455943" y="1875292"/>
                </a:cubicBezTo>
                <a:cubicBezTo>
                  <a:pt x="455752" y="1865516"/>
                  <a:pt x="448363" y="1858259"/>
                  <a:pt x="450338" y="1849703"/>
                </a:cubicBezTo>
                <a:cubicBezTo>
                  <a:pt x="448991" y="1834681"/>
                  <a:pt x="441257" y="1817172"/>
                  <a:pt x="444418" y="1800248"/>
                </a:cubicBezTo>
                <a:cubicBezTo>
                  <a:pt x="445244" y="1795758"/>
                  <a:pt x="447167" y="1793025"/>
                  <a:pt x="449594" y="1791715"/>
                </a:cubicBezTo>
                <a:close/>
                <a:moveTo>
                  <a:pt x="868627" y="1790105"/>
                </a:moveTo>
                <a:cubicBezTo>
                  <a:pt x="866995" y="1788642"/>
                  <a:pt x="864943" y="1788452"/>
                  <a:pt x="864782" y="1791622"/>
                </a:cubicBezTo>
                <a:cubicBezTo>
                  <a:pt x="867361" y="1792527"/>
                  <a:pt x="867817" y="1795053"/>
                  <a:pt x="869948" y="1796232"/>
                </a:cubicBezTo>
                <a:cubicBezTo>
                  <a:pt x="871470" y="1794306"/>
                  <a:pt x="870259" y="1791569"/>
                  <a:pt x="868627" y="1790105"/>
                </a:cubicBezTo>
                <a:close/>
                <a:moveTo>
                  <a:pt x="523465" y="1784692"/>
                </a:moveTo>
                <a:cubicBezTo>
                  <a:pt x="523461" y="1785165"/>
                  <a:pt x="523704" y="1785451"/>
                  <a:pt x="523841" y="1785818"/>
                </a:cubicBezTo>
                <a:lnTo>
                  <a:pt x="522760" y="1785142"/>
                </a:lnTo>
                <a:lnTo>
                  <a:pt x="522770" y="1785135"/>
                </a:lnTo>
                <a:cubicBezTo>
                  <a:pt x="522728" y="1784927"/>
                  <a:pt x="522915" y="1784889"/>
                  <a:pt x="523126" y="1784818"/>
                </a:cubicBezTo>
                <a:lnTo>
                  <a:pt x="523133" y="1784814"/>
                </a:lnTo>
                <a:close/>
                <a:moveTo>
                  <a:pt x="555789" y="1783111"/>
                </a:moveTo>
                <a:cubicBezTo>
                  <a:pt x="555234" y="1784889"/>
                  <a:pt x="552216" y="1787903"/>
                  <a:pt x="555101" y="1788677"/>
                </a:cubicBezTo>
                <a:cubicBezTo>
                  <a:pt x="560928" y="1787860"/>
                  <a:pt x="561584" y="1784907"/>
                  <a:pt x="555789" y="1783111"/>
                </a:cubicBezTo>
                <a:close/>
                <a:moveTo>
                  <a:pt x="2435905" y="1779698"/>
                </a:moveTo>
                <a:cubicBezTo>
                  <a:pt x="2437276" y="1778660"/>
                  <a:pt x="2438933" y="1780597"/>
                  <a:pt x="2439875" y="1780968"/>
                </a:cubicBezTo>
                <a:cubicBezTo>
                  <a:pt x="2441610" y="1780607"/>
                  <a:pt x="2442936" y="1779454"/>
                  <a:pt x="2443873" y="1780723"/>
                </a:cubicBezTo>
                <a:cubicBezTo>
                  <a:pt x="2443391" y="1783486"/>
                  <a:pt x="2442939" y="1786275"/>
                  <a:pt x="2446847" y="1783932"/>
                </a:cubicBezTo>
                <a:cubicBezTo>
                  <a:pt x="2451616" y="1774844"/>
                  <a:pt x="2460912" y="1787293"/>
                  <a:pt x="2467786" y="1786407"/>
                </a:cubicBezTo>
                <a:cubicBezTo>
                  <a:pt x="2471978" y="1790925"/>
                  <a:pt x="2457510" y="1794755"/>
                  <a:pt x="2465474" y="1799174"/>
                </a:cubicBezTo>
                <a:cubicBezTo>
                  <a:pt x="2473507" y="1792876"/>
                  <a:pt x="2465288" y="1786612"/>
                  <a:pt x="2475015" y="1792280"/>
                </a:cubicBezTo>
                <a:cubicBezTo>
                  <a:pt x="2475607" y="1794161"/>
                  <a:pt x="2477338" y="1796335"/>
                  <a:pt x="2479884" y="1794624"/>
                </a:cubicBezTo>
                <a:cubicBezTo>
                  <a:pt x="2484147" y="1797113"/>
                  <a:pt x="2487051" y="1804752"/>
                  <a:pt x="2492550" y="1803894"/>
                </a:cubicBezTo>
                <a:cubicBezTo>
                  <a:pt x="2494852" y="1812361"/>
                  <a:pt x="2501101" y="1815990"/>
                  <a:pt x="2499744" y="1824644"/>
                </a:cubicBezTo>
                <a:cubicBezTo>
                  <a:pt x="2501374" y="1826325"/>
                  <a:pt x="2504265" y="1823182"/>
                  <a:pt x="2505248" y="1825766"/>
                </a:cubicBezTo>
                <a:cubicBezTo>
                  <a:pt x="2506800" y="1837083"/>
                  <a:pt x="2517952" y="1843768"/>
                  <a:pt x="2515589" y="1854726"/>
                </a:cubicBezTo>
                <a:cubicBezTo>
                  <a:pt x="2521121" y="1856542"/>
                  <a:pt x="2518415" y="1861880"/>
                  <a:pt x="2518952" y="1866357"/>
                </a:cubicBezTo>
                <a:cubicBezTo>
                  <a:pt x="2517125" y="1869841"/>
                  <a:pt x="2511376" y="1872513"/>
                  <a:pt x="2514761" y="1877578"/>
                </a:cubicBezTo>
                <a:cubicBezTo>
                  <a:pt x="2507971" y="1878145"/>
                  <a:pt x="2495536" y="1865335"/>
                  <a:pt x="2505174" y="1861852"/>
                </a:cubicBezTo>
                <a:cubicBezTo>
                  <a:pt x="2507790" y="1858398"/>
                  <a:pt x="2499328" y="1860540"/>
                  <a:pt x="2497566" y="1857901"/>
                </a:cubicBezTo>
                <a:cubicBezTo>
                  <a:pt x="2497997" y="1848488"/>
                  <a:pt x="2493353" y="1838603"/>
                  <a:pt x="2486374" y="1832117"/>
                </a:cubicBezTo>
                <a:cubicBezTo>
                  <a:pt x="2483583" y="1827065"/>
                  <a:pt x="2483555" y="1820616"/>
                  <a:pt x="2476528" y="1819142"/>
                </a:cubicBezTo>
                <a:cubicBezTo>
                  <a:pt x="2474290" y="1816692"/>
                  <a:pt x="2475310" y="1809866"/>
                  <a:pt x="2470575" y="1811223"/>
                </a:cubicBezTo>
                <a:cubicBezTo>
                  <a:pt x="2465605" y="1811166"/>
                  <a:pt x="2461756" y="1800605"/>
                  <a:pt x="2456601" y="1799745"/>
                </a:cubicBezTo>
                <a:cubicBezTo>
                  <a:pt x="2448767" y="1801315"/>
                  <a:pt x="2457669" y="1789109"/>
                  <a:pt x="2450440" y="1791010"/>
                </a:cubicBezTo>
                <a:cubicBezTo>
                  <a:pt x="2450838" y="1788758"/>
                  <a:pt x="2446350" y="1788816"/>
                  <a:pt x="2448392" y="1790963"/>
                </a:cubicBezTo>
                <a:cubicBezTo>
                  <a:pt x="2455672" y="1792260"/>
                  <a:pt x="2443013" y="1798747"/>
                  <a:pt x="2442868" y="1792383"/>
                </a:cubicBezTo>
                <a:cubicBezTo>
                  <a:pt x="2437651" y="1791414"/>
                  <a:pt x="2432994" y="1791329"/>
                  <a:pt x="2432334" y="1785054"/>
                </a:cubicBezTo>
                <a:cubicBezTo>
                  <a:pt x="2432585" y="1782381"/>
                  <a:pt x="2437823" y="1782827"/>
                  <a:pt x="2435905" y="1779698"/>
                </a:cubicBezTo>
                <a:close/>
                <a:moveTo>
                  <a:pt x="2699349" y="1775028"/>
                </a:moveTo>
                <a:cubicBezTo>
                  <a:pt x="2698759" y="1775754"/>
                  <a:pt x="2698561" y="1776847"/>
                  <a:pt x="2700030" y="1776944"/>
                </a:cubicBezTo>
                <a:cubicBezTo>
                  <a:pt x="2700798" y="1776296"/>
                  <a:pt x="2700913" y="1776156"/>
                  <a:pt x="2701016" y="1775314"/>
                </a:cubicBezTo>
                <a:cubicBezTo>
                  <a:pt x="2700920" y="1773942"/>
                  <a:pt x="2699939" y="1774301"/>
                  <a:pt x="2699349" y="1775028"/>
                </a:cubicBezTo>
                <a:close/>
                <a:moveTo>
                  <a:pt x="2401357" y="1770078"/>
                </a:moveTo>
                <a:cubicBezTo>
                  <a:pt x="2406956" y="1771582"/>
                  <a:pt x="2412658" y="1774932"/>
                  <a:pt x="2418560" y="1772067"/>
                </a:cubicBezTo>
                <a:cubicBezTo>
                  <a:pt x="2421417" y="1773110"/>
                  <a:pt x="2420929" y="1778163"/>
                  <a:pt x="2425248" y="1777676"/>
                </a:cubicBezTo>
                <a:cubicBezTo>
                  <a:pt x="2429700" y="1776470"/>
                  <a:pt x="2435295" y="1773211"/>
                  <a:pt x="2435905" y="1779698"/>
                </a:cubicBezTo>
                <a:cubicBezTo>
                  <a:pt x="2431666" y="1782211"/>
                  <a:pt x="2426646" y="1776990"/>
                  <a:pt x="2423482" y="1782414"/>
                </a:cubicBezTo>
                <a:cubicBezTo>
                  <a:pt x="2426085" y="1784015"/>
                  <a:pt x="2433278" y="1786339"/>
                  <a:pt x="2426874" y="1788124"/>
                </a:cubicBezTo>
                <a:cubicBezTo>
                  <a:pt x="2424247" y="1786800"/>
                  <a:pt x="2422940" y="1786515"/>
                  <a:pt x="2421795" y="1789807"/>
                </a:cubicBezTo>
                <a:cubicBezTo>
                  <a:pt x="2414368" y="1780507"/>
                  <a:pt x="2399618" y="1792642"/>
                  <a:pt x="2403296" y="1802813"/>
                </a:cubicBezTo>
                <a:cubicBezTo>
                  <a:pt x="2401609" y="1821623"/>
                  <a:pt x="2391423" y="1813355"/>
                  <a:pt x="2392856" y="1819764"/>
                </a:cubicBezTo>
                <a:cubicBezTo>
                  <a:pt x="2399039" y="1822123"/>
                  <a:pt x="2400537" y="1824332"/>
                  <a:pt x="2399198" y="1830445"/>
                </a:cubicBezTo>
                <a:cubicBezTo>
                  <a:pt x="2401676" y="1838537"/>
                  <a:pt x="2404682" y="1845430"/>
                  <a:pt x="2403666" y="1851491"/>
                </a:cubicBezTo>
                <a:cubicBezTo>
                  <a:pt x="2407274" y="1857460"/>
                  <a:pt x="2404962" y="1866530"/>
                  <a:pt x="2407312" y="1870556"/>
                </a:cubicBezTo>
                <a:cubicBezTo>
                  <a:pt x="2403247" y="1871018"/>
                  <a:pt x="2407695" y="1875702"/>
                  <a:pt x="2407484" y="1871041"/>
                </a:cubicBezTo>
                <a:cubicBezTo>
                  <a:pt x="2413058" y="1867829"/>
                  <a:pt x="2409842" y="1879313"/>
                  <a:pt x="2411049" y="1881315"/>
                </a:cubicBezTo>
                <a:cubicBezTo>
                  <a:pt x="2422115" y="1889939"/>
                  <a:pt x="2423730" y="1906166"/>
                  <a:pt x="2433691" y="1916315"/>
                </a:cubicBezTo>
                <a:cubicBezTo>
                  <a:pt x="2441160" y="1932725"/>
                  <a:pt x="2476011" y="1952134"/>
                  <a:pt x="2459910" y="1971835"/>
                </a:cubicBezTo>
                <a:cubicBezTo>
                  <a:pt x="2453452" y="1974825"/>
                  <a:pt x="2411693" y="1935581"/>
                  <a:pt x="2416822" y="1930906"/>
                </a:cubicBezTo>
                <a:cubicBezTo>
                  <a:pt x="2412604" y="1927618"/>
                  <a:pt x="2402473" y="1924188"/>
                  <a:pt x="2404396" y="1918740"/>
                </a:cubicBezTo>
                <a:cubicBezTo>
                  <a:pt x="2398081" y="1917728"/>
                  <a:pt x="2406252" y="1907316"/>
                  <a:pt x="2408442" y="1913674"/>
                </a:cubicBezTo>
                <a:cubicBezTo>
                  <a:pt x="2420294" y="1919206"/>
                  <a:pt x="2412802" y="1905663"/>
                  <a:pt x="2403956" y="1909519"/>
                </a:cubicBezTo>
                <a:cubicBezTo>
                  <a:pt x="2396656" y="1909849"/>
                  <a:pt x="2408681" y="1905213"/>
                  <a:pt x="2404293" y="1904374"/>
                </a:cubicBezTo>
                <a:cubicBezTo>
                  <a:pt x="2383852" y="1901816"/>
                  <a:pt x="2394338" y="1876825"/>
                  <a:pt x="2368417" y="1894269"/>
                </a:cubicBezTo>
                <a:cubicBezTo>
                  <a:pt x="2359011" y="1893011"/>
                  <a:pt x="2360195" y="1874897"/>
                  <a:pt x="2351049" y="1875785"/>
                </a:cubicBezTo>
                <a:cubicBezTo>
                  <a:pt x="2328263" y="1865177"/>
                  <a:pt x="2302841" y="1853991"/>
                  <a:pt x="2276002" y="1852608"/>
                </a:cubicBezTo>
                <a:cubicBezTo>
                  <a:pt x="2269442" y="1853999"/>
                  <a:pt x="2272682" y="1863734"/>
                  <a:pt x="2268271" y="1868259"/>
                </a:cubicBezTo>
                <a:cubicBezTo>
                  <a:pt x="2263698" y="1870694"/>
                  <a:pt x="2263944" y="1877457"/>
                  <a:pt x="2265597" y="1881930"/>
                </a:cubicBezTo>
                <a:cubicBezTo>
                  <a:pt x="2258843" y="1903942"/>
                  <a:pt x="2277575" y="1926499"/>
                  <a:pt x="2288858" y="1943785"/>
                </a:cubicBezTo>
                <a:cubicBezTo>
                  <a:pt x="2296670" y="1959337"/>
                  <a:pt x="2278233" y="1954652"/>
                  <a:pt x="2294440" y="1974853"/>
                </a:cubicBezTo>
                <a:cubicBezTo>
                  <a:pt x="2303030" y="1974090"/>
                  <a:pt x="2306103" y="1975486"/>
                  <a:pt x="2311256" y="1983207"/>
                </a:cubicBezTo>
                <a:cubicBezTo>
                  <a:pt x="2314883" y="1983032"/>
                  <a:pt x="2317215" y="1983749"/>
                  <a:pt x="2317546" y="1987754"/>
                </a:cubicBezTo>
                <a:cubicBezTo>
                  <a:pt x="2327689" y="1993085"/>
                  <a:pt x="2343596" y="2000578"/>
                  <a:pt x="2344040" y="2009665"/>
                </a:cubicBezTo>
                <a:cubicBezTo>
                  <a:pt x="2350910" y="2009447"/>
                  <a:pt x="2352760" y="2008469"/>
                  <a:pt x="2357654" y="2014234"/>
                </a:cubicBezTo>
                <a:cubicBezTo>
                  <a:pt x="2366302" y="2009541"/>
                  <a:pt x="2383524" y="2023337"/>
                  <a:pt x="2392276" y="2029656"/>
                </a:cubicBezTo>
                <a:cubicBezTo>
                  <a:pt x="2395977" y="2032596"/>
                  <a:pt x="2398120" y="2036724"/>
                  <a:pt x="2402380" y="2034697"/>
                </a:cubicBezTo>
                <a:cubicBezTo>
                  <a:pt x="2406892" y="2038441"/>
                  <a:pt x="2413990" y="2041678"/>
                  <a:pt x="2417745" y="2045759"/>
                </a:cubicBezTo>
                <a:cubicBezTo>
                  <a:pt x="2421871" y="2050875"/>
                  <a:pt x="2429195" y="2045905"/>
                  <a:pt x="2425736" y="2052359"/>
                </a:cubicBezTo>
                <a:cubicBezTo>
                  <a:pt x="2432534" y="2052341"/>
                  <a:pt x="2437894" y="2056551"/>
                  <a:pt x="2442063" y="2061249"/>
                </a:cubicBezTo>
                <a:cubicBezTo>
                  <a:pt x="2449865" y="2072842"/>
                  <a:pt x="2460770" y="2076022"/>
                  <a:pt x="2470270" y="2088696"/>
                </a:cubicBezTo>
                <a:cubicBezTo>
                  <a:pt x="2480183" y="2098292"/>
                  <a:pt x="2493924" y="2107498"/>
                  <a:pt x="2492765" y="2122078"/>
                </a:cubicBezTo>
                <a:cubicBezTo>
                  <a:pt x="2498557" y="2121867"/>
                  <a:pt x="2498699" y="2124192"/>
                  <a:pt x="2500285" y="2129645"/>
                </a:cubicBezTo>
                <a:cubicBezTo>
                  <a:pt x="2497242" y="2134755"/>
                  <a:pt x="2507748" y="2137787"/>
                  <a:pt x="2501151" y="2144262"/>
                </a:cubicBezTo>
                <a:cubicBezTo>
                  <a:pt x="2486979" y="2144907"/>
                  <a:pt x="2485718" y="2128615"/>
                  <a:pt x="2476076" y="2121867"/>
                </a:cubicBezTo>
                <a:cubicBezTo>
                  <a:pt x="2474724" y="2118685"/>
                  <a:pt x="2473223" y="2113828"/>
                  <a:pt x="2478398" y="2117044"/>
                </a:cubicBezTo>
                <a:lnTo>
                  <a:pt x="2481329" y="2113737"/>
                </a:lnTo>
                <a:lnTo>
                  <a:pt x="2481339" y="2113737"/>
                </a:lnTo>
                <a:lnTo>
                  <a:pt x="2481713" y="2114495"/>
                </a:lnTo>
                <a:cubicBezTo>
                  <a:pt x="2483746" y="2115274"/>
                  <a:pt x="2483432" y="2114673"/>
                  <a:pt x="2482501" y="2113803"/>
                </a:cubicBezTo>
                <a:cubicBezTo>
                  <a:pt x="2482563" y="2113817"/>
                  <a:pt x="2482573" y="2113793"/>
                  <a:pt x="2482635" y="2113807"/>
                </a:cubicBezTo>
                <a:cubicBezTo>
                  <a:pt x="2483511" y="2113385"/>
                  <a:pt x="2482591" y="2113119"/>
                  <a:pt x="2481870" y="2113214"/>
                </a:cubicBezTo>
                <a:cubicBezTo>
                  <a:pt x="2480450" y="2112117"/>
                  <a:pt x="2478390" y="2110834"/>
                  <a:pt x="2477443" y="2110694"/>
                </a:cubicBezTo>
                <a:cubicBezTo>
                  <a:pt x="2478163" y="2109971"/>
                  <a:pt x="2478994" y="2107565"/>
                  <a:pt x="2479152" y="2106092"/>
                </a:cubicBezTo>
                <a:cubicBezTo>
                  <a:pt x="2479781" y="2105959"/>
                  <a:pt x="2480636" y="2104859"/>
                  <a:pt x="2480514" y="2103973"/>
                </a:cubicBezTo>
                <a:cubicBezTo>
                  <a:pt x="2479988" y="2104467"/>
                  <a:pt x="2479463" y="2104770"/>
                  <a:pt x="2478954" y="2105161"/>
                </a:cubicBezTo>
                <a:lnTo>
                  <a:pt x="2478951" y="2105161"/>
                </a:lnTo>
                <a:lnTo>
                  <a:pt x="2478947" y="2105144"/>
                </a:lnTo>
                <a:lnTo>
                  <a:pt x="2478931" y="2105157"/>
                </a:lnTo>
                <a:lnTo>
                  <a:pt x="2478525" y="2105083"/>
                </a:lnTo>
                <a:cubicBezTo>
                  <a:pt x="2478524" y="2105274"/>
                  <a:pt x="2478603" y="2105280"/>
                  <a:pt x="2478616" y="2105408"/>
                </a:cubicBezTo>
                <a:cubicBezTo>
                  <a:pt x="2475653" y="2107457"/>
                  <a:pt x="2472763" y="2107531"/>
                  <a:pt x="2468978" y="2103899"/>
                </a:cubicBezTo>
                <a:cubicBezTo>
                  <a:pt x="2467373" y="2107945"/>
                  <a:pt x="2463521" y="2110286"/>
                  <a:pt x="2462165" y="2104648"/>
                </a:cubicBezTo>
                <a:cubicBezTo>
                  <a:pt x="2456759" y="2103391"/>
                  <a:pt x="2454769" y="2100899"/>
                  <a:pt x="2454279" y="2095529"/>
                </a:cubicBezTo>
                <a:cubicBezTo>
                  <a:pt x="2454459" y="2095457"/>
                  <a:pt x="2454546" y="2095537"/>
                  <a:pt x="2454806" y="2095282"/>
                </a:cubicBezTo>
                <a:lnTo>
                  <a:pt x="2454125" y="2094412"/>
                </a:lnTo>
                <a:lnTo>
                  <a:pt x="2454117" y="2094354"/>
                </a:lnTo>
                <a:cubicBezTo>
                  <a:pt x="2454084" y="2094271"/>
                  <a:pt x="2454062" y="2094356"/>
                  <a:pt x="2454042" y="2094307"/>
                </a:cubicBezTo>
                <a:lnTo>
                  <a:pt x="2454125" y="2094412"/>
                </a:lnTo>
                <a:lnTo>
                  <a:pt x="2454279" y="2095529"/>
                </a:lnTo>
                <a:cubicBezTo>
                  <a:pt x="2453678" y="2095785"/>
                  <a:pt x="2453472" y="2095314"/>
                  <a:pt x="2453540" y="2094715"/>
                </a:cubicBezTo>
                <a:cubicBezTo>
                  <a:pt x="2452315" y="2095789"/>
                  <a:pt x="2450778" y="2097178"/>
                  <a:pt x="2450137" y="2096898"/>
                </a:cubicBezTo>
                <a:cubicBezTo>
                  <a:pt x="2445443" y="2089910"/>
                  <a:pt x="2439257" y="2084903"/>
                  <a:pt x="2432376" y="2079770"/>
                </a:cubicBezTo>
                <a:cubicBezTo>
                  <a:pt x="2434473" y="2076731"/>
                  <a:pt x="2433020" y="2075018"/>
                  <a:pt x="2429765" y="2076666"/>
                </a:cubicBezTo>
                <a:cubicBezTo>
                  <a:pt x="2426814" y="2075144"/>
                  <a:pt x="2420073" y="2062448"/>
                  <a:pt x="2417022" y="2069885"/>
                </a:cubicBezTo>
                <a:cubicBezTo>
                  <a:pt x="2412911" y="2067736"/>
                  <a:pt x="2410627" y="2061568"/>
                  <a:pt x="2405282" y="2060611"/>
                </a:cubicBezTo>
                <a:cubicBezTo>
                  <a:pt x="2399514" y="2061747"/>
                  <a:pt x="2395355" y="2051365"/>
                  <a:pt x="2391557" y="2047511"/>
                </a:cubicBezTo>
                <a:cubicBezTo>
                  <a:pt x="2379666" y="2043366"/>
                  <a:pt x="2367956" y="2040312"/>
                  <a:pt x="2358585" y="2033095"/>
                </a:cubicBezTo>
                <a:cubicBezTo>
                  <a:pt x="2348321" y="2033072"/>
                  <a:pt x="2339318" y="2023289"/>
                  <a:pt x="2331462" y="2017797"/>
                </a:cubicBezTo>
                <a:cubicBezTo>
                  <a:pt x="2327013" y="2020451"/>
                  <a:pt x="2327758" y="2014325"/>
                  <a:pt x="2325341" y="2012478"/>
                </a:cubicBezTo>
                <a:cubicBezTo>
                  <a:pt x="2314157" y="2013486"/>
                  <a:pt x="2309772" y="1997972"/>
                  <a:pt x="2299761" y="1997676"/>
                </a:cubicBezTo>
                <a:cubicBezTo>
                  <a:pt x="2299806" y="1991409"/>
                  <a:pt x="2288954" y="1991580"/>
                  <a:pt x="2292828" y="1986028"/>
                </a:cubicBezTo>
                <a:cubicBezTo>
                  <a:pt x="2291512" y="1982794"/>
                  <a:pt x="2291467" y="1982774"/>
                  <a:pt x="2288037" y="1983786"/>
                </a:cubicBezTo>
                <a:cubicBezTo>
                  <a:pt x="2282513" y="1981127"/>
                  <a:pt x="2276695" y="1978491"/>
                  <a:pt x="2273999" y="1972771"/>
                </a:cubicBezTo>
                <a:cubicBezTo>
                  <a:pt x="2271516" y="1975028"/>
                  <a:pt x="2270994" y="1976969"/>
                  <a:pt x="2269079" y="1972313"/>
                </a:cubicBezTo>
                <a:cubicBezTo>
                  <a:pt x="2264136" y="1970932"/>
                  <a:pt x="2265039" y="1964534"/>
                  <a:pt x="2262577" y="1961085"/>
                </a:cubicBezTo>
                <a:cubicBezTo>
                  <a:pt x="2250473" y="1957749"/>
                  <a:pt x="2235540" y="1949604"/>
                  <a:pt x="2230662" y="1937257"/>
                </a:cubicBezTo>
                <a:cubicBezTo>
                  <a:pt x="2228790" y="1934966"/>
                  <a:pt x="2226745" y="1938137"/>
                  <a:pt x="2224609" y="1935513"/>
                </a:cubicBezTo>
                <a:cubicBezTo>
                  <a:pt x="2224727" y="1933941"/>
                  <a:pt x="2222144" y="1932104"/>
                  <a:pt x="2220554" y="1933551"/>
                </a:cubicBezTo>
                <a:cubicBezTo>
                  <a:pt x="2215016" y="1934119"/>
                  <a:pt x="2208253" y="1921317"/>
                  <a:pt x="2206512" y="1929627"/>
                </a:cubicBezTo>
                <a:cubicBezTo>
                  <a:pt x="2207107" y="1931565"/>
                  <a:pt x="2206829" y="1932876"/>
                  <a:pt x="2204708" y="1933409"/>
                </a:cubicBezTo>
                <a:cubicBezTo>
                  <a:pt x="2207918" y="1954684"/>
                  <a:pt x="2199807" y="1993888"/>
                  <a:pt x="2219733" y="2016544"/>
                </a:cubicBezTo>
                <a:cubicBezTo>
                  <a:pt x="2225084" y="2033450"/>
                  <a:pt x="2235735" y="2041742"/>
                  <a:pt x="2241597" y="2057588"/>
                </a:cubicBezTo>
                <a:cubicBezTo>
                  <a:pt x="2247213" y="2060915"/>
                  <a:pt x="2268157" y="2082788"/>
                  <a:pt x="2265339" y="2087598"/>
                </a:cubicBezTo>
                <a:cubicBezTo>
                  <a:pt x="2276096" y="2088151"/>
                  <a:pt x="2279792" y="2100241"/>
                  <a:pt x="2288298" y="2105170"/>
                </a:cubicBezTo>
                <a:cubicBezTo>
                  <a:pt x="2296026" y="2110864"/>
                  <a:pt x="2304339" y="2116651"/>
                  <a:pt x="2309813" y="2123883"/>
                </a:cubicBezTo>
                <a:cubicBezTo>
                  <a:pt x="2313471" y="2124458"/>
                  <a:pt x="2313854" y="2130367"/>
                  <a:pt x="2316479" y="2128377"/>
                </a:cubicBezTo>
                <a:cubicBezTo>
                  <a:pt x="2320695" y="2130314"/>
                  <a:pt x="2328089" y="2134062"/>
                  <a:pt x="2330808" y="2138401"/>
                </a:cubicBezTo>
                <a:cubicBezTo>
                  <a:pt x="2334621" y="2139752"/>
                  <a:pt x="2338298" y="2139176"/>
                  <a:pt x="2339873" y="2141240"/>
                </a:cubicBezTo>
                <a:cubicBezTo>
                  <a:pt x="2344107" y="2147019"/>
                  <a:pt x="2360067" y="2157332"/>
                  <a:pt x="2367869" y="2157070"/>
                </a:cubicBezTo>
                <a:cubicBezTo>
                  <a:pt x="2370858" y="2157967"/>
                  <a:pt x="2370610" y="2162809"/>
                  <a:pt x="2374587" y="2160304"/>
                </a:cubicBezTo>
                <a:cubicBezTo>
                  <a:pt x="2376848" y="2163870"/>
                  <a:pt x="2382026" y="2164741"/>
                  <a:pt x="2384075" y="2168486"/>
                </a:cubicBezTo>
                <a:cubicBezTo>
                  <a:pt x="2383686" y="2166543"/>
                  <a:pt x="2380430" y="2170536"/>
                  <a:pt x="2383221" y="2170595"/>
                </a:cubicBezTo>
                <a:cubicBezTo>
                  <a:pt x="2383884" y="2170161"/>
                  <a:pt x="2384292" y="2169753"/>
                  <a:pt x="2384075" y="2168486"/>
                </a:cubicBezTo>
                <a:cubicBezTo>
                  <a:pt x="2394207" y="2161986"/>
                  <a:pt x="2395585" y="2170799"/>
                  <a:pt x="2390089" y="2178287"/>
                </a:cubicBezTo>
                <a:cubicBezTo>
                  <a:pt x="2392081" y="2185008"/>
                  <a:pt x="2397041" y="2178227"/>
                  <a:pt x="2397447" y="2174218"/>
                </a:cubicBezTo>
                <a:cubicBezTo>
                  <a:pt x="2404821" y="2172924"/>
                  <a:pt x="2412435" y="2168106"/>
                  <a:pt x="2414209" y="2178020"/>
                </a:cubicBezTo>
                <a:cubicBezTo>
                  <a:pt x="2409106" y="2185543"/>
                  <a:pt x="2403241" y="2189747"/>
                  <a:pt x="2393421" y="2191759"/>
                </a:cubicBezTo>
                <a:cubicBezTo>
                  <a:pt x="2391475" y="2190431"/>
                  <a:pt x="2391093" y="2188410"/>
                  <a:pt x="2392289" y="2185727"/>
                </a:cubicBezTo>
                <a:cubicBezTo>
                  <a:pt x="2390838" y="2184070"/>
                  <a:pt x="2385546" y="2181663"/>
                  <a:pt x="2387207" y="2185676"/>
                </a:cubicBezTo>
                <a:cubicBezTo>
                  <a:pt x="2388959" y="2190206"/>
                  <a:pt x="2383737" y="2187162"/>
                  <a:pt x="2381935" y="2186006"/>
                </a:cubicBezTo>
                <a:cubicBezTo>
                  <a:pt x="2381578" y="2180734"/>
                  <a:pt x="2370368" y="2185754"/>
                  <a:pt x="2373646" y="2178361"/>
                </a:cubicBezTo>
                <a:cubicBezTo>
                  <a:pt x="2371103" y="2177345"/>
                  <a:pt x="2359481" y="2176049"/>
                  <a:pt x="2367931" y="2173301"/>
                </a:cubicBezTo>
                <a:cubicBezTo>
                  <a:pt x="2368830" y="2172698"/>
                  <a:pt x="2369112" y="2170966"/>
                  <a:pt x="2367654" y="2170970"/>
                </a:cubicBezTo>
                <a:cubicBezTo>
                  <a:pt x="2363497" y="2171337"/>
                  <a:pt x="2364079" y="2175356"/>
                  <a:pt x="2361622" y="2178156"/>
                </a:cubicBezTo>
                <a:cubicBezTo>
                  <a:pt x="2360038" y="2178706"/>
                  <a:pt x="2357907" y="2179357"/>
                  <a:pt x="2357417" y="2177207"/>
                </a:cubicBezTo>
                <a:cubicBezTo>
                  <a:pt x="2355128" y="2174433"/>
                  <a:pt x="2348267" y="2173523"/>
                  <a:pt x="2344365" y="2173102"/>
                </a:cubicBezTo>
                <a:cubicBezTo>
                  <a:pt x="2340016" y="2171351"/>
                  <a:pt x="2338582" y="2165419"/>
                  <a:pt x="2333540" y="2164077"/>
                </a:cubicBezTo>
                <a:cubicBezTo>
                  <a:pt x="2323704" y="2157462"/>
                  <a:pt x="2310402" y="2152484"/>
                  <a:pt x="2305091" y="2141871"/>
                </a:cubicBezTo>
                <a:cubicBezTo>
                  <a:pt x="2296911" y="2138775"/>
                  <a:pt x="2285139" y="2133688"/>
                  <a:pt x="2280499" y="2124869"/>
                </a:cubicBezTo>
                <a:cubicBezTo>
                  <a:pt x="2262417" y="2111488"/>
                  <a:pt x="2237964" y="2093592"/>
                  <a:pt x="2231032" y="2074510"/>
                </a:cubicBezTo>
                <a:cubicBezTo>
                  <a:pt x="2219119" y="2061247"/>
                  <a:pt x="2209124" y="2046501"/>
                  <a:pt x="2205247" y="2029394"/>
                </a:cubicBezTo>
                <a:cubicBezTo>
                  <a:pt x="2200269" y="2028216"/>
                  <a:pt x="2201409" y="2023326"/>
                  <a:pt x="2198858" y="2020180"/>
                </a:cubicBezTo>
                <a:cubicBezTo>
                  <a:pt x="2195615" y="2018736"/>
                  <a:pt x="2194875" y="2017103"/>
                  <a:pt x="2196893" y="2013238"/>
                </a:cubicBezTo>
                <a:cubicBezTo>
                  <a:pt x="2191501" y="2000313"/>
                  <a:pt x="2186248" y="1983941"/>
                  <a:pt x="2187291" y="1968399"/>
                </a:cubicBezTo>
                <a:cubicBezTo>
                  <a:pt x="2189083" y="1960220"/>
                  <a:pt x="2189662" y="1951702"/>
                  <a:pt x="2195426" y="1945709"/>
                </a:cubicBezTo>
                <a:cubicBezTo>
                  <a:pt x="2192844" y="1944308"/>
                  <a:pt x="2191909" y="1942467"/>
                  <a:pt x="2192609" y="1940209"/>
                </a:cubicBezTo>
                <a:cubicBezTo>
                  <a:pt x="2193697" y="1939703"/>
                  <a:pt x="2195522" y="1939763"/>
                  <a:pt x="2195434" y="1938197"/>
                </a:cubicBezTo>
                <a:cubicBezTo>
                  <a:pt x="2185399" y="1929108"/>
                  <a:pt x="2209876" y="1894911"/>
                  <a:pt x="2216399" y="1919242"/>
                </a:cubicBezTo>
                <a:cubicBezTo>
                  <a:pt x="2215143" y="1916880"/>
                  <a:pt x="2213054" y="1923156"/>
                  <a:pt x="2216186" y="1920813"/>
                </a:cubicBezTo>
                <a:cubicBezTo>
                  <a:pt x="2221415" y="1913850"/>
                  <a:pt x="2235313" y="1925662"/>
                  <a:pt x="2242606" y="1928288"/>
                </a:cubicBezTo>
                <a:cubicBezTo>
                  <a:pt x="2260344" y="1942529"/>
                  <a:pt x="2233726" y="1903364"/>
                  <a:pt x="2244463" y="1897483"/>
                </a:cubicBezTo>
                <a:cubicBezTo>
                  <a:pt x="2225027" y="1882446"/>
                  <a:pt x="2253673" y="1854339"/>
                  <a:pt x="2253766" y="1836294"/>
                </a:cubicBezTo>
                <a:cubicBezTo>
                  <a:pt x="2273462" y="1830972"/>
                  <a:pt x="2294623" y="1834103"/>
                  <a:pt x="2314556" y="1839454"/>
                </a:cubicBezTo>
                <a:cubicBezTo>
                  <a:pt x="2333586" y="1838491"/>
                  <a:pt x="2356290" y="1851817"/>
                  <a:pt x="2369034" y="1861762"/>
                </a:cubicBezTo>
                <a:cubicBezTo>
                  <a:pt x="2378886" y="1864197"/>
                  <a:pt x="2379518" y="1879326"/>
                  <a:pt x="2384192" y="1858003"/>
                </a:cubicBezTo>
                <a:cubicBezTo>
                  <a:pt x="2382461" y="1856933"/>
                  <a:pt x="2372883" y="1860279"/>
                  <a:pt x="2377835" y="1856113"/>
                </a:cubicBezTo>
                <a:cubicBezTo>
                  <a:pt x="2382982" y="1854174"/>
                  <a:pt x="2376602" y="1853379"/>
                  <a:pt x="2376361" y="1850463"/>
                </a:cubicBezTo>
                <a:cubicBezTo>
                  <a:pt x="2383133" y="1839155"/>
                  <a:pt x="2374447" y="1827436"/>
                  <a:pt x="2380512" y="1816445"/>
                </a:cubicBezTo>
                <a:cubicBezTo>
                  <a:pt x="2372294" y="1811670"/>
                  <a:pt x="2384879" y="1803649"/>
                  <a:pt x="2380691" y="1791563"/>
                </a:cubicBezTo>
                <a:cubicBezTo>
                  <a:pt x="2382261" y="1788866"/>
                  <a:pt x="2385972" y="1788905"/>
                  <a:pt x="2383990" y="1784847"/>
                </a:cubicBezTo>
                <a:cubicBezTo>
                  <a:pt x="2389490" y="1778615"/>
                  <a:pt x="2395501" y="1773440"/>
                  <a:pt x="2401357" y="1770078"/>
                </a:cubicBezTo>
                <a:close/>
                <a:moveTo>
                  <a:pt x="161058" y="1767401"/>
                </a:moveTo>
                <a:cubicBezTo>
                  <a:pt x="162665" y="1766961"/>
                  <a:pt x="164098" y="1766933"/>
                  <a:pt x="164745" y="1769404"/>
                </a:cubicBezTo>
                <a:cubicBezTo>
                  <a:pt x="168321" y="1771833"/>
                  <a:pt x="170103" y="1768866"/>
                  <a:pt x="172455" y="1773871"/>
                </a:cubicBezTo>
                <a:cubicBezTo>
                  <a:pt x="174974" y="1773877"/>
                  <a:pt x="173030" y="1770266"/>
                  <a:pt x="172582" y="1768899"/>
                </a:cubicBezTo>
                <a:cubicBezTo>
                  <a:pt x="174452" y="1768167"/>
                  <a:pt x="177649" y="1766633"/>
                  <a:pt x="178240" y="1769698"/>
                </a:cubicBezTo>
                <a:lnTo>
                  <a:pt x="178240" y="1769699"/>
                </a:lnTo>
                <a:lnTo>
                  <a:pt x="179061" y="1772127"/>
                </a:lnTo>
                <a:cubicBezTo>
                  <a:pt x="177873" y="1785069"/>
                  <a:pt x="158274" y="1779689"/>
                  <a:pt x="149143" y="1784459"/>
                </a:cubicBezTo>
                <a:cubicBezTo>
                  <a:pt x="144262" y="1782379"/>
                  <a:pt x="152646" y="1782498"/>
                  <a:pt x="151743" y="1779771"/>
                </a:cubicBezTo>
                <a:cubicBezTo>
                  <a:pt x="146444" y="1777186"/>
                  <a:pt x="148647" y="1786240"/>
                  <a:pt x="143103" y="1781614"/>
                </a:cubicBezTo>
                <a:cubicBezTo>
                  <a:pt x="147272" y="1798908"/>
                  <a:pt x="92174" y="1802521"/>
                  <a:pt x="83978" y="1815896"/>
                </a:cubicBezTo>
                <a:cubicBezTo>
                  <a:pt x="93738" y="1833444"/>
                  <a:pt x="144216" y="1835550"/>
                  <a:pt x="162824" y="1831800"/>
                </a:cubicBezTo>
                <a:cubicBezTo>
                  <a:pt x="166645" y="1832948"/>
                  <a:pt x="175243" y="1834148"/>
                  <a:pt x="177394" y="1830807"/>
                </a:cubicBezTo>
                <a:cubicBezTo>
                  <a:pt x="179076" y="1828329"/>
                  <a:pt x="179604" y="1828153"/>
                  <a:pt x="182449" y="1829377"/>
                </a:cubicBezTo>
                <a:cubicBezTo>
                  <a:pt x="191809" y="1823268"/>
                  <a:pt x="194590" y="1830366"/>
                  <a:pt x="198885" y="1824998"/>
                </a:cubicBezTo>
                <a:cubicBezTo>
                  <a:pt x="203581" y="1823517"/>
                  <a:pt x="221850" y="1815420"/>
                  <a:pt x="218403" y="1823843"/>
                </a:cubicBezTo>
                <a:cubicBezTo>
                  <a:pt x="211993" y="1827286"/>
                  <a:pt x="221582" y="1831822"/>
                  <a:pt x="222641" y="1825157"/>
                </a:cubicBezTo>
                <a:cubicBezTo>
                  <a:pt x="227254" y="1827640"/>
                  <a:pt x="225368" y="1833344"/>
                  <a:pt x="222361" y="1836525"/>
                </a:cubicBezTo>
                <a:cubicBezTo>
                  <a:pt x="223742" y="1839555"/>
                  <a:pt x="223578" y="1840848"/>
                  <a:pt x="220789" y="1842039"/>
                </a:cubicBezTo>
                <a:cubicBezTo>
                  <a:pt x="209709" y="1848600"/>
                  <a:pt x="193076" y="1855618"/>
                  <a:pt x="178799" y="1853821"/>
                </a:cubicBezTo>
                <a:cubicBezTo>
                  <a:pt x="158653" y="1861694"/>
                  <a:pt x="139663" y="1857617"/>
                  <a:pt x="119861" y="1856767"/>
                </a:cubicBezTo>
                <a:cubicBezTo>
                  <a:pt x="110028" y="1855731"/>
                  <a:pt x="88160" y="1855635"/>
                  <a:pt x="96621" y="1839125"/>
                </a:cubicBezTo>
                <a:cubicBezTo>
                  <a:pt x="94896" y="1837065"/>
                  <a:pt x="103569" y="1836698"/>
                  <a:pt x="99333" y="1834444"/>
                </a:cubicBezTo>
                <a:cubicBezTo>
                  <a:pt x="94736" y="1834454"/>
                  <a:pt x="97431" y="1839012"/>
                  <a:pt x="92715" y="1839121"/>
                </a:cubicBezTo>
                <a:cubicBezTo>
                  <a:pt x="92230" y="1845436"/>
                  <a:pt x="91044" y="1850156"/>
                  <a:pt x="84213" y="1845065"/>
                </a:cubicBezTo>
                <a:cubicBezTo>
                  <a:pt x="79475" y="1845166"/>
                  <a:pt x="65100" y="1840756"/>
                  <a:pt x="68248" y="1835276"/>
                </a:cubicBezTo>
                <a:cubicBezTo>
                  <a:pt x="66508" y="1833247"/>
                  <a:pt x="62673" y="1836798"/>
                  <a:pt x="62309" y="1833140"/>
                </a:cubicBezTo>
                <a:lnTo>
                  <a:pt x="62312" y="1833139"/>
                </a:lnTo>
                <a:lnTo>
                  <a:pt x="62311" y="1833138"/>
                </a:lnTo>
                <a:cubicBezTo>
                  <a:pt x="68348" y="1831119"/>
                  <a:pt x="53104" y="1828345"/>
                  <a:pt x="63273" y="1820555"/>
                </a:cubicBezTo>
                <a:cubicBezTo>
                  <a:pt x="51644" y="1799270"/>
                  <a:pt x="97213" y="1792397"/>
                  <a:pt x="111659" y="1784159"/>
                </a:cubicBezTo>
                <a:cubicBezTo>
                  <a:pt x="117068" y="1788353"/>
                  <a:pt x="115739" y="1778261"/>
                  <a:pt x="120779" y="1778435"/>
                </a:cubicBezTo>
                <a:cubicBezTo>
                  <a:pt x="126464" y="1783145"/>
                  <a:pt x="127873" y="1772414"/>
                  <a:pt x="134337" y="1774687"/>
                </a:cubicBezTo>
                <a:cubicBezTo>
                  <a:pt x="127675" y="1785376"/>
                  <a:pt x="151360" y="1776910"/>
                  <a:pt x="138902" y="1777339"/>
                </a:cubicBezTo>
                <a:cubicBezTo>
                  <a:pt x="138047" y="1777438"/>
                  <a:pt x="136679" y="1775669"/>
                  <a:pt x="136826" y="1774525"/>
                </a:cubicBezTo>
                <a:cubicBezTo>
                  <a:pt x="139535" y="1767252"/>
                  <a:pt x="148324" y="1774364"/>
                  <a:pt x="151240" y="1769240"/>
                </a:cubicBezTo>
                <a:cubicBezTo>
                  <a:pt x="152866" y="1766829"/>
                  <a:pt x="153499" y="1766625"/>
                  <a:pt x="156319" y="1767870"/>
                </a:cubicBezTo>
                <a:cubicBezTo>
                  <a:pt x="157667" y="1768693"/>
                  <a:pt x="159450" y="1767842"/>
                  <a:pt x="161058" y="1767401"/>
                </a:cubicBezTo>
                <a:close/>
                <a:moveTo>
                  <a:pt x="2713899" y="1765747"/>
                </a:moveTo>
                <a:cubicBezTo>
                  <a:pt x="2723571" y="1780106"/>
                  <a:pt x="2745412" y="1786303"/>
                  <a:pt x="2750376" y="1802180"/>
                </a:cubicBezTo>
                <a:cubicBezTo>
                  <a:pt x="2757547" y="1822730"/>
                  <a:pt x="2771184" y="1842230"/>
                  <a:pt x="2769119" y="1865552"/>
                </a:cubicBezTo>
                <a:cubicBezTo>
                  <a:pt x="2769936" y="1871746"/>
                  <a:pt x="2770885" y="1877603"/>
                  <a:pt x="2773346" y="1885703"/>
                </a:cubicBezTo>
                <a:cubicBezTo>
                  <a:pt x="2772090" y="1883245"/>
                  <a:pt x="2770004" y="1889671"/>
                  <a:pt x="2773125" y="1887257"/>
                </a:cubicBezTo>
                <a:cubicBezTo>
                  <a:pt x="2783291" y="1872779"/>
                  <a:pt x="2799159" y="1861651"/>
                  <a:pt x="2818596" y="1856391"/>
                </a:cubicBezTo>
                <a:cubicBezTo>
                  <a:pt x="2824628" y="1858849"/>
                  <a:pt x="2845140" y="1861494"/>
                  <a:pt x="2841569" y="1871118"/>
                </a:cubicBezTo>
                <a:cubicBezTo>
                  <a:pt x="2843567" y="1873968"/>
                  <a:pt x="2848135" y="1873250"/>
                  <a:pt x="2848545" y="1877262"/>
                </a:cubicBezTo>
                <a:cubicBezTo>
                  <a:pt x="2846138" y="1882634"/>
                  <a:pt x="2850513" y="1888814"/>
                  <a:pt x="2843444" y="1891987"/>
                </a:cubicBezTo>
                <a:cubicBezTo>
                  <a:pt x="2844418" y="1894308"/>
                  <a:pt x="2847320" y="1894744"/>
                  <a:pt x="2847871" y="1898776"/>
                </a:cubicBezTo>
                <a:cubicBezTo>
                  <a:pt x="2845326" y="1911958"/>
                  <a:pt x="2857167" y="1934494"/>
                  <a:pt x="2849865" y="1944754"/>
                </a:cubicBezTo>
                <a:cubicBezTo>
                  <a:pt x="2850253" y="1949478"/>
                  <a:pt x="2854479" y="1945828"/>
                  <a:pt x="2856367" y="1948207"/>
                </a:cubicBezTo>
                <a:cubicBezTo>
                  <a:pt x="2856769" y="1951098"/>
                  <a:pt x="2856028" y="1963473"/>
                  <a:pt x="2853253" y="1963692"/>
                </a:cubicBezTo>
                <a:cubicBezTo>
                  <a:pt x="2849477" y="1973759"/>
                  <a:pt x="2857882" y="1989133"/>
                  <a:pt x="2847606" y="1998053"/>
                </a:cubicBezTo>
                <a:cubicBezTo>
                  <a:pt x="2839586" y="1999487"/>
                  <a:pt x="2853698" y="2004069"/>
                  <a:pt x="2846041" y="2006713"/>
                </a:cubicBezTo>
                <a:cubicBezTo>
                  <a:pt x="2842997" y="2008697"/>
                  <a:pt x="2843773" y="2015460"/>
                  <a:pt x="2838956" y="2011951"/>
                </a:cubicBezTo>
                <a:cubicBezTo>
                  <a:pt x="2836982" y="2015018"/>
                  <a:pt x="2839984" y="2017338"/>
                  <a:pt x="2840296" y="2020093"/>
                </a:cubicBezTo>
                <a:cubicBezTo>
                  <a:pt x="2837473" y="2025952"/>
                  <a:pt x="2836771" y="2031757"/>
                  <a:pt x="2834261" y="2037398"/>
                </a:cubicBezTo>
                <a:cubicBezTo>
                  <a:pt x="2831233" y="2037889"/>
                  <a:pt x="2830122" y="2041893"/>
                  <a:pt x="2829211" y="2044863"/>
                </a:cubicBezTo>
                <a:cubicBezTo>
                  <a:pt x="2826035" y="2046422"/>
                  <a:pt x="2821716" y="2049692"/>
                  <a:pt x="2821624" y="2052529"/>
                </a:cubicBezTo>
                <a:cubicBezTo>
                  <a:pt x="2822761" y="2056463"/>
                  <a:pt x="2818984" y="2056355"/>
                  <a:pt x="2816558" y="2057027"/>
                </a:cubicBezTo>
                <a:cubicBezTo>
                  <a:pt x="2801740" y="2052819"/>
                  <a:pt x="2817750" y="2028713"/>
                  <a:pt x="2819557" y="2018604"/>
                </a:cubicBezTo>
                <a:cubicBezTo>
                  <a:pt x="2825043" y="2016609"/>
                  <a:pt x="2819853" y="2011246"/>
                  <a:pt x="2822416" y="2007319"/>
                </a:cubicBezTo>
                <a:cubicBezTo>
                  <a:pt x="2820734" y="2003256"/>
                  <a:pt x="2824306" y="2003274"/>
                  <a:pt x="2826289" y="2003063"/>
                </a:cubicBezTo>
                <a:cubicBezTo>
                  <a:pt x="2826955" y="2003981"/>
                  <a:pt x="2830356" y="2005058"/>
                  <a:pt x="2827616" y="2002920"/>
                </a:cubicBezTo>
                <a:cubicBezTo>
                  <a:pt x="2827511" y="2002847"/>
                  <a:pt x="2827498" y="2002814"/>
                  <a:pt x="2827400" y="2002757"/>
                </a:cubicBezTo>
                <a:cubicBezTo>
                  <a:pt x="2827521" y="2002633"/>
                  <a:pt x="2827535" y="2002475"/>
                  <a:pt x="2827365" y="2002238"/>
                </a:cubicBezTo>
                <a:cubicBezTo>
                  <a:pt x="2827087" y="2002252"/>
                  <a:pt x="2826978" y="2002314"/>
                  <a:pt x="2826791" y="2002369"/>
                </a:cubicBezTo>
                <a:cubicBezTo>
                  <a:pt x="2826164" y="2001931"/>
                  <a:pt x="2825847" y="2001560"/>
                  <a:pt x="2825930" y="2001337"/>
                </a:cubicBezTo>
                <a:cubicBezTo>
                  <a:pt x="2827341" y="1989079"/>
                  <a:pt x="2841597" y="1961970"/>
                  <a:pt x="2831437" y="1953672"/>
                </a:cubicBezTo>
                <a:cubicBezTo>
                  <a:pt x="2835456" y="1938460"/>
                  <a:pt x="2823628" y="1922627"/>
                  <a:pt x="2823819" y="1907230"/>
                </a:cubicBezTo>
                <a:cubicBezTo>
                  <a:pt x="2831453" y="1893351"/>
                  <a:pt x="2818719" y="1877191"/>
                  <a:pt x="2803801" y="1882951"/>
                </a:cubicBezTo>
                <a:cubicBezTo>
                  <a:pt x="2800032" y="1887661"/>
                  <a:pt x="2773989" y="1909689"/>
                  <a:pt x="2776809" y="1896054"/>
                </a:cubicBezTo>
                <a:cubicBezTo>
                  <a:pt x="2774244" y="1894743"/>
                  <a:pt x="2770735" y="1896129"/>
                  <a:pt x="2769854" y="1898649"/>
                </a:cubicBezTo>
                <a:cubicBezTo>
                  <a:pt x="2772427" y="1899500"/>
                  <a:pt x="2773007" y="1900776"/>
                  <a:pt x="2771505" y="1902875"/>
                </a:cubicBezTo>
                <a:cubicBezTo>
                  <a:pt x="2772470" y="1907716"/>
                  <a:pt x="2769300" y="1912265"/>
                  <a:pt x="2770479" y="1916926"/>
                </a:cubicBezTo>
                <a:cubicBezTo>
                  <a:pt x="2769961" y="1919455"/>
                  <a:pt x="2765141" y="1919873"/>
                  <a:pt x="2767043" y="1922914"/>
                </a:cubicBezTo>
                <a:cubicBezTo>
                  <a:pt x="2765057" y="1931607"/>
                  <a:pt x="2756304" y="1937714"/>
                  <a:pt x="2755267" y="1943822"/>
                </a:cubicBezTo>
                <a:cubicBezTo>
                  <a:pt x="2765059" y="1947786"/>
                  <a:pt x="2753198" y="1955235"/>
                  <a:pt x="2750011" y="1958876"/>
                </a:cubicBezTo>
                <a:cubicBezTo>
                  <a:pt x="2748260" y="1970278"/>
                  <a:pt x="2741057" y="1983185"/>
                  <a:pt x="2733657" y="1991902"/>
                </a:cubicBezTo>
                <a:cubicBezTo>
                  <a:pt x="2729295" y="2003363"/>
                  <a:pt x="2721423" y="2012515"/>
                  <a:pt x="2712289" y="2019286"/>
                </a:cubicBezTo>
                <a:cubicBezTo>
                  <a:pt x="2711859" y="2033120"/>
                  <a:pt x="2726548" y="2012243"/>
                  <a:pt x="2730927" y="2009750"/>
                </a:cubicBezTo>
                <a:cubicBezTo>
                  <a:pt x="2743453" y="1992224"/>
                  <a:pt x="2786588" y="1982749"/>
                  <a:pt x="2780732" y="2011209"/>
                </a:cubicBezTo>
                <a:cubicBezTo>
                  <a:pt x="2784748" y="2018541"/>
                  <a:pt x="2772848" y="2014761"/>
                  <a:pt x="2769400" y="2013761"/>
                </a:cubicBezTo>
                <a:cubicBezTo>
                  <a:pt x="2759603" y="2018279"/>
                  <a:pt x="2750414" y="2023186"/>
                  <a:pt x="2742855" y="2030537"/>
                </a:cubicBezTo>
                <a:cubicBezTo>
                  <a:pt x="2735281" y="2030270"/>
                  <a:pt x="2725731" y="2042561"/>
                  <a:pt x="2719617" y="2049207"/>
                </a:cubicBezTo>
                <a:cubicBezTo>
                  <a:pt x="2705989" y="2058231"/>
                  <a:pt x="2697718" y="2072322"/>
                  <a:pt x="2689192" y="2086440"/>
                </a:cubicBezTo>
                <a:cubicBezTo>
                  <a:pt x="2685421" y="2089225"/>
                  <a:pt x="2675650" y="2087044"/>
                  <a:pt x="2679862" y="2080864"/>
                </a:cubicBezTo>
                <a:cubicBezTo>
                  <a:pt x="2679258" y="2078472"/>
                  <a:pt x="2677053" y="2079896"/>
                  <a:pt x="2676072" y="2076262"/>
                </a:cubicBezTo>
                <a:cubicBezTo>
                  <a:pt x="2680175" y="2071726"/>
                  <a:pt x="2678665" y="2063728"/>
                  <a:pt x="2683074" y="2061548"/>
                </a:cubicBezTo>
                <a:cubicBezTo>
                  <a:pt x="2683906" y="2061162"/>
                  <a:pt x="2684193" y="2059486"/>
                  <a:pt x="2684860" y="2058441"/>
                </a:cubicBezTo>
                <a:cubicBezTo>
                  <a:pt x="2687717" y="2051805"/>
                  <a:pt x="2673436" y="2062535"/>
                  <a:pt x="2674729" y="2064273"/>
                </a:cubicBezTo>
                <a:cubicBezTo>
                  <a:pt x="2674137" y="2069348"/>
                  <a:pt x="2666263" y="2072306"/>
                  <a:pt x="2661216" y="2074452"/>
                </a:cubicBezTo>
                <a:cubicBezTo>
                  <a:pt x="2645507" y="2070387"/>
                  <a:pt x="2672290" y="2053974"/>
                  <a:pt x="2672234" y="2048793"/>
                </a:cubicBezTo>
                <a:cubicBezTo>
                  <a:pt x="2670710" y="2040763"/>
                  <a:pt x="2681886" y="2033736"/>
                  <a:pt x="2687301" y="2027672"/>
                </a:cubicBezTo>
                <a:cubicBezTo>
                  <a:pt x="2690463" y="2019314"/>
                  <a:pt x="2697195" y="2014330"/>
                  <a:pt x="2702091" y="2009595"/>
                </a:cubicBezTo>
                <a:cubicBezTo>
                  <a:pt x="2704563" y="2000785"/>
                  <a:pt x="2713174" y="1993648"/>
                  <a:pt x="2718402" y="1986152"/>
                </a:cubicBezTo>
                <a:cubicBezTo>
                  <a:pt x="2717871" y="1983369"/>
                  <a:pt x="2714981" y="1980758"/>
                  <a:pt x="2719185" y="1979115"/>
                </a:cubicBezTo>
                <a:cubicBezTo>
                  <a:pt x="2726817" y="1971755"/>
                  <a:pt x="2728694" y="1955921"/>
                  <a:pt x="2736993" y="1951403"/>
                </a:cubicBezTo>
                <a:cubicBezTo>
                  <a:pt x="2734412" y="1945925"/>
                  <a:pt x="2741418" y="1939955"/>
                  <a:pt x="2740696" y="1932561"/>
                </a:cubicBezTo>
                <a:cubicBezTo>
                  <a:pt x="2748130" y="1922782"/>
                  <a:pt x="2740178" y="1913689"/>
                  <a:pt x="2747249" y="1903616"/>
                </a:cubicBezTo>
                <a:cubicBezTo>
                  <a:pt x="2744656" y="1899305"/>
                  <a:pt x="2746928" y="1897378"/>
                  <a:pt x="2746396" y="1893490"/>
                </a:cubicBezTo>
                <a:cubicBezTo>
                  <a:pt x="2744788" y="1890716"/>
                  <a:pt x="2745953" y="1888387"/>
                  <a:pt x="2748615" y="1887926"/>
                </a:cubicBezTo>
                <a:cubicBezTo>
                  <a:pt x="2745171" y="1866304"/>
                  <a:pt x="2743038" y="1838448"/>
                  <a:pt x="2731998" y="1819140"/>
                </a:cubicBezTo>
                <a:cubicBezTo>
                  <a:pt x="2732363" y="1810611"/>
                  <a:pt x="2719096" y="1808649"/>
                  <a:pt x="2722796" y="1801127"/>
                </a:cubicBezTo>
                <a:cubicBezTo>
                  <a:pt x="2711027" y="1797582"/>
                  <a:pt x="2720940" y="1789854"/>
                  <a:pt x="2718971" y="1784438"/>
                </a:cubicBezTo>
                <a:cubicBezTo>
                  <a:pt x="2711999" y="1789822"/>
                  <a:pt x="2707725" y="1782555"/>
                  <a:pt x="2702783" y="1781706"/>
                </a:cubicBezTo>
                <a:cubicBezTo>
                  <a:pt x="2698131" y="1784325"/>
                  <a:pt x="2694175" y="1783620"/>
                  <a:pt x="2689690" y="1783447"/>
                </a:cubicBezTo>
                <a:cubicBezTo>
                  <a:pt x="2684658" y="1789229"/>
                  <a:pt x="2678861" y="1793558"/>
                  <a:pt x="2676122" y="1801691"/>
                </a:cubicBezTo>
                <a:cubicBezTo>
                  <a:pt x="2672515" y="1803211"/>
                  <a:pt x="2666369" y="1803200"/>
                  <a:pt x="2668997" y="1808126"/>
                </a:cubicBezTo>
                <a:cubicBezTo>
                  <a:pt x="2667916" y="1810669"/>
                  <a:pt x="2666568" y="1812726"/>
                  <a:pt x="2663793" y="1814432"/>
                </a:cubicBezTo>
                <a:cubicBezTo>
                  <a:pt x="2663960" y="1818025"/>
                  <a:pt x="2664244" y="1819799"/>
                  <a:pt x="2659971" y="1820497"/>
                </a:cubicBezTo>
                <a:cubicBezTo>
                  <a:pt x="2657669" y="1821292"/>
                  <a:pt x="2657223" y="1823717"/>
                  <a:pt x="2659097" y="1825244"/>
                </a:cubicBezTo>
                <a:cubicBezTo>
                  <a:pt x="2663510" y="1829313"/>
                  <a:pt x="2655266" y="1841603"/>
                  <a:pt x="2653190" y="1848293"/>
                </a:cubicBezTo>
                <a:cubicBezTo>
                  <a:pt x="2657496" y="1856844"/>
                  <a:pt x="2649466" y="1853118"/>
                  <a:pt x="2651500" y="1859898"/>
                </a:cubicBezTo>
                <a:cubicBezTo>
                  <a:pt x="2642292" y="1877086"/>
                  <a:pt x="2642574" y="1894068"/>
                  <a:pt x="2639877" y="1912190"/>
                </a:cubicBezTo>
                <a:cubicBezTo>
                  <a:pt x="2638104" y="1923009"/>
                  <a:pt x="2644272" y="1935742"/>
                  <a:pt x="2636822" y="1943754"/>
                </a:cubicBezTo>
                <a:cubicBezTo>
                  <a:pt x="2642582" y="1957182"/>
                  <a:pt x="2640787" y="1968524"/>
                  <a:pt x="2648768" y="1979797"/>
                </a:cubicBezTo>
                <a:cubicBezTo>
                  <a:pt x="2646814" y="1982914"/>
                  <a:pt x="2649415" y="1987051"/>
                  <a:pt x="2644720" y="1988410"/>
                </a:cubicBezTo>
                <a:cubicBezTo>
                  <a:pt x="2645812" y="1992324"/>
                  <a:pt x="2652919" y="1997214"/>
                  <a:pt x="2653797" y="2002699"/>
                </a:cubicBezTo>
                <a:cubicBezTo>
                  <a:pt x="2651290" y="2009788"/>
                  <a:pt x="2653955" y="2016967"/>
                  <a:pt x="2655332" y="2024580"/>
                </a:cubicBezTo>
                <a:cubicBezTo>
                  <a:pt x="2651038" y="2027191"/>
                  <a:pt x="2634698" y="2030311"/>
                  <a:pt x="2647586" y="2031699"/>
                </a:cubicBezTo>
                <a:cubicBezTo>
                  <a:pt x="2643064" y="2045682"/>
                  <a:pt x="2638943" y="2023737"/>
                  <a:pt x="2635669" y="2027298"/>
                </a:cubicBezTo>
                <a:cubicBezTo>
                  <a:pt x="2633099" y="2041330"/>
                  <a:pt x="2635606" y="2052763"/>
                  <a:pt x="2632533" y="2066384"/>
                </a:cubicBezTo>
                <a:cubicBezTo>
                  <a:pt x="2638045" y="2077412"/>
                  <a:pt x="2619382" y="2087701"/>
                  <a:pt x="2618069" y="2071469"/>
                </a:cubicBezTo>
                <a:cubicBezTo>
                  <a:pt x="2619000" y="2060773"/>
                  <a:pt x="2618667" y="2051680"/>
                  <a:pt x="2617764" y="2039365"/>
                </a:cubicBezTo>
                <a:cubicBezTo>
                  <a:pt x="2621106" y="2026953"/>
                  <a:pt x="2617754" y="2014003"/>
                  <a:pt x="2618135" y="2001390"/>
                </a:cubicBezTo>
                <a:cubicBezTo>
                  <a:pt x="2617836" y="1993676"/>
                  <a:pt x="2608559" y="1985068"/>
                  <a:pt x="2616525" y="1979996"/>
                </a:cubicBezTo>
                <a:cubicBezTo>
                  <a:pt x="2606971" y="1978073"/>
                  <a:pt x="2609809" y="1966738"/>
                  <a:pt x="2602979" y="1962594"/>
                </a:cubicBezTo>
                <a:cubicBezTo>
                  <a:pt x="2603422" y="1960646"/>
                  <a:pt x="2609375" y="1959687"/>
                  <a:pt x="2605178" y="1958086"/>
                </a:cubicBezTo>
                <a:cubicBezTo>
                  <a:pt x="2592811" y="1960322"/>
                  <a:pt x="2598051" y="1939805"/>
                  <a:pt x="2587880" y="1935076"/>
                </a:cubicBezTo>
                <a:cubicBezTo>
                  <a:pt x="2587587" y="1927570"/>
                  <a:pt x="2577993" y="1929244"/>
                  <a:pt x="2575989" y="1923404"/>
                </a:cubicBezTo>
                <a:cubicBezTo>
                  <a:pt x="2578756" y="1920234"/>
                  <a:pt x="2573937" y="1916097"/>
                  <a:pt x="2570976" y="1915418"/>
                </a:cubicBezTo>
                <a:cubicBezTo>
                  <a:pt x="2565583" y="1916157"/>
                  <a:pt x="2567210" y="1908330"/>
                  <a:pt x="2561463" y="1904483"/>
                </a:cubicBezTo>
                <a:cubicBezTo>
                  <a:pt x="2558561" y="1901266"/>
                  <a:pt x="2553989" y="1899337"/>
                  <a:pt x="2552844" y="1894758"/>
                </a:cubicBezTo>
                <a:lnTo>
                  <a:pt x="2549529" y="1893070"/>
                </a:lnTo>
                <a:lnTo>
                  <a:pt x="2549542" y="1893070"/>
                </a:lnTo>
                <a:lnTo>
                  <a:pt x="2549536" y="1893055"/>
                </a:lnTo>
                <a:cubicBezTo>
                  <a:pt x="2549513" y="1893044"/>
                  <a:pt x="2549490" y="1893034"/>
                  <a:pt x="2549467" y="1893024"/>
                </a:cubicBezTo>
                <a:lnTo>
                  <a:pt x="2549444" y="1893026"/>
                </a:lnTo>
                <a:lnTo>
                  <a:pt x="2539128" y="1887519"/>
                </a:lnTo>
                <a:cubicBezTo>
                  <a:pt x="2532071" y="1883621"/>
                  <a:pt x="2532820" y="1885266"/>
                  <a:pt x="2523460" y="1898782"/>
                </a:cubicBezTo>
                <a:cubicBezTo>
                  <a:pt x="2520234" y="1900933"/>
                  <a:pt x="2510172" y="1913465"/>
                  <a:pt x="2516465" y="1913895"/>
                </a:cubicBezTo>
                <a:cubicBezTo>
                  <a:pt x="2503086" y="1936027"/>
                  <a:pt x="2498859" y="1958049"/>
                  <a:pt x="2498935" y="1981707"/>
                </a:cubicBezTo>
                <a:cubicBezTo>
                  <a:pt x="2502864" y="2006910"/>
                  <a:pt x="2503719" y="2037863"/>
                  <a:pt x="2514276" y="2060220"/>
                </a:cubicBezTo>
                <a:cubicBezTo>
                  <a:pt x="2513476" y="2079307"/>
                  <a:pt x="2529988" y="2087706"/>
                  <a:pt x="2519075" y="2096933"/>
                </a:cubicBezTo>
                <a:cubicBezTo>
                  <a:pt x="2525587" y="2096286"/>
                  <a:pt x="2530125" y="2095922"/>
                  <a:pt x="2527165" y="2104504"/>
                </a:cubicBezTo>
                <a:cubicBezTo>
                  <a:pt x="2535860" y="2106119"/>
                  <a:pt x="2533000" y="2119464"/>
                  <a:pt x="2541259" y="2118108"/>
                </a:cubicBezTo>
                <a:cubicBezTo>
                  <a:pt x="2546005" y="2119853"/>
                  <a:pt x="2551371" y="2116304"/>
                  <a:pt x="2553445" y="2112341"/>
                </a:cubicBezTo>
                <a:cubicBezTo>
                  <a:pt x="2541695" y="2111342"/>
                  <a:pt x="2548487" y="2093604"/>
                  <a:pt x="2544599" y="2085153"/>
                </a:cubicBezTo>
                <a:cubicBezTo>
                  <a:pt x="2546548" y="2080344"/>
                  <a:pt x="2545172" y="2075951"/>
                  <a:pt x="2545001" y="2070817"/>
                </a:cubicBezTo>
                <a:cubicBezTo>
                  <a:pt x="2543125" y="2067365"/>
                  <a:pt x="2547459" y="2068016"/>
                  <a:pt x="2548363" y="2065219"/>
                </a:cubicBezTo>
                <a:cubicBezTo>
                  <a:pt x="2540629" y="2057927"/>
                  <a:pt x="2554592" y="2020434"/>
                  <a:pt x="2557246" y="2011172"/>
                </a:cubicBezTo>
                <a:cubicBezTo>
                  <a:pt x="2558325" y="2007620"/>
                  <a:pt x="2569412" y="2003583"/>
                  <a:pt x="2569923" y="2009003"/>
                </a:cubicBezTo>
                <a:cubicBezTo>
                  <a:pt x="2567679" y="2015797"/>
                  <a:pt x="2571195" y="2022488"/>
                  <a:pt x="2565410" y="2027423"/>
                </a:cubicBezTo>
                <a:cubicBezTo>
                  <a:pt x="2568927" y="2033065"/>
                  <a:pt x="2561971" y="2036232"/>
                  <a:pt x="2564743" y="2041617"/>
                </a:cubicBezTo>
                <a:cubicBezTo>
                  <a:pt x="2565458" y="2043811"/>
                  <a:pt x="2565462" y="2043867"/>
                  <a:pt x="2562922" y="2045309"/>
                </a:cubicBezTo>
                <a:cubicBezTo>
                  <a:pt x="2563359" y="2060858"/>
                  <a:pt x="2561833" y="2086025"/>
                  <a:pt x="2561642" y="2105309"/>
                </a:cubicBezTo>
                <a:cubicBezTo>
                  <a:pt x="2548323" y="2108590"/>
                  <a:pt x="2562962" y="2109610"/>
                  <a:pt x="2563183" y="2116841"/>
                </a:cubicBezTo>
                <a:cubicBezTo>
                  <a:pt x="2555532" y="2121749"/>
                  <a:pt x="2569163" y="2127703"/>
                  <a:pt x="2564392" y="2135687"/>
                </a:cubicBezTo>
                <a:cubicBezTo>
                  <a:pt x="2576001" y="2143430"/>
                  <a:pt x="2566538" y="2164052"/>
                  <a:pt x="2552313" y="2159859"/>
                </a:cubicBezTo>
                <a:cubicBezTo>
                  <a:pt x="2540150" y="2157956"/>
                  <a:pt x="2548536" y="2150584"/>
                  <a:pt x="2532768" y="2146179"/>
                </a:cubicBezTo>
                <a:cubicBezTo>
                  <a:pt x="2534843" y="2141548"/>
                  <a:pt x="2534758" y="2141333"/>
                  <a:pt x="2530521" y="2139005"/>
                </a:cubicBezTo>
                <a:cubicBezTo>
                  <a:pt x="2529237" y="2134558"/>
                  <a:pt x="2526784" y="2137223"/>
                  <a:pt x="2523820" y="2135669"/>
                </a:cubicBezTo>
                <a:cubicBezTo>
                  <a:pt x="2522168" y="2132015"/>
                  <a:pt x="2524843" y="2129528"/>
                  <a:pt x="2529119" y="2132241"/>
                </a:cubicBezTo>
                <a:cubicBezTo>
                  <a:pt x="2530680" y="2129186"/>
                  <a:pt x="2537438" y="2126573"/>
                  <a:pt x="2531818" y="2123572"/>
                </a:cubicBezTo>
                <a:cubicBezTo>
                  <a:pt x="2523321" y="2137238"/>
                  <a:pt x="2501795" y="2110964"/>
                  <a:pt x="2510609" y="2103575"/>
                </a:cubicBezTo>
                <a:cubicBezTo>
                  <a:pt x="2498693" y="2083966"/>
                  <a:pt x="2486391" y="2048940"/>
                  <a:pt x="2485150" y="2021474"/>
                </a:cubicBezTo>
                <a:cubicBezTo>
                  <a:pt x="2477066" y="1987335"/>
                  <a:pt x="2476655" y="1952662"/>
                  <a:pt x="2488847" y="1919945"/>
                </a:cubicBezTo>
                <a:cubicBezTo>
                  <a:pt x="2494008" y="1911275"/>
                  <a:pt x="2495624" y="1896268"/>
                  <a:pt x="2503408" y="1892507"/>
                </a:cubicBezTo>
                <a:cubicBezTo>
                  <a:pt x="2503524" y="1893471"/>
                  <a:pt x="2507825" y="1894859"/>
                  <a:pt x="2504836" y="1892571"/>
                </a:cubicBezTo>
                <a:cubicBezTo>
                  <a:pt x="2504618" y="1892353"/>
                  <a:pt x="2504585" y="1892175"/>
                  <a:pt x="2504428" y="1891971"/>
                </a:cubicBezTo>
                <a:cubicBezTo>
                  <a:pt x="2504477" y="1891951"/>
                  <a:pt x="2504520" y="1891915"/>
                  <a:pt x="2504586" y="1891889"/>
                </a:cubicBezTo>
                <a:lnTo>
                  <a:pt x="2504416" y="1891939"/>
                </a:lnTo>
                <a:lnTo>
                  <a:pt x="2504409" y="1891921"/>
                </a:lnTo>
                <a:lnTo>
                  <a:pt x="2507004" y="1886010"/>
                </a:lnTo>
                <a:cubicBezTo>
                  <a:pt x="2509732" y="1884463"/>
                  <a:pt x="2513382" y="1883373"/>
                  <a:pt x="2515145" y="1882820"/>
                </a:cubicBezTo>
                <a:cubicBezTo>
                  <a:pt x="2515093" y="1874055"/>
                  <a:pt x="2522641" y="1873150"/>
                  <a:pt x="2530131" y="1870135"/>
                </a:cubicBezTo>
                <a:cubicBezTo>
                  <a:pt x="2531120" y="1870144"/>
                  <a:pt x="2531637" y="1870874"/>
                  <a:pt x="2531677" y="1871887"/>
                </a:cubicBezTo>
                <a:cubicBezTo>
                  <a:pt x="2523092" y="1880194"/>
                  <a:pt x="2535367" y="1876718"/>
                  <a:pt x="2540556" y="1874306"/>
                </a:cubicBezTo>
                <a:cubicBezTo>
                  <a:pt x="2540694" y="1876671"/>
                  <a:pt x="2544022" y="1876842"/>
                  <a:pt x="2542978" y="1873482"/>
                </a:cubicBezTo>
                <a:cubicBezTo>
                  <a:pt x="2549313" y="1868882"/>
                  <a:pt x="2558962" y="1887310"/>
                  <a:pt x="2560625" y="1886481"/>
                </a:cubicBezTo>
                <a:cubicBezTo>
                  <a:pt x="2570002" y="1890400"/>
                  <a:pt x="2575119" y="1896344"/>
                  <a:pt x="2580572" y="1904823"/>
                </a:cubicBezTo>
                <a:cubicBezTo>
                  <a:pt x="2583861" y="1909070"/>
                  <a:pt x="2596560" y="1908778"/>
                  <a:pt x="2592214" y="1915241"/>
                </a:cubicBezTo>
                <a:cubicBezTo>
                  <a:pt x="2602011" y="1921185"/>
                  <a:pt x="2603966" y="1928531"/>
                  <a:pt x="2608404" y="1939430"/>
                </a:cubicBezTo>
                <a:cubicBezTo>
                  <a:pt x="2609814" y="1940551"/>
                  <a:pt x="2617065" y="1938848"/>
                  <a:pt x="2617731" y="1935975"/>
                </a:cubicBezTo>
                <a:cubicBezTo>
                  <a:pt x="2609957" y="1933043"/>
                  <a:pt x="2614696" y="1925607"/>
                  <a:pt x="2618511" y="1922403"/>
                </a:cubicBezTo>
                <a:cubicBezTo>
                  <a:pt x="2611777" y="1918889"/>
                  <a:pt x="2616318" y="1897086"/>
                  <a:pt x="2618263" y="1889438"/>
                </a:cubicBezTo>
                <a:cubicBezTo>
                  <a:pt x="2618801" y="1879525"/>
                  <a:pt x="2619736" y="1871285"/>
                  <a:pt x="2625467" y="1863094"/>
                </a:cubicBezTo>
                <a:cubicBezTo>
                  <a:pt x="2625320" y="1861285"/>
                  <a:pt x="2624391" y="1859365"/>
                  <a:pt x="2627112" y="1858576"/>
                </a:cubicBezTo>
                <a:cubicBezTo>
                  <a:pt x="2632799" y="1856082"/>
                  <a:pt x="2623673" y="1847662"/>
                  <a:pt x="2629296" y="1847118"/>
                </a:cubicBezTo>
                <a:lnTo>
                  <a:pt x="2629290" y="1847101"/>
                </a:lnTo>
                <a:lnTo>
                  <a:pt x="2629305" y="1847095"/>
                </a:lnTo>
                <a:cubicBezTo>
                  <a:pt x="2636066" y="1839640"/>
                  <a:pt x="2635426" y="1812109"/>
                  <a:pt x="2646659" y="1816455"/>
                </a:cubicBezTo>
                <a:cubicBezTo>
                  <a:pt x="2648165" y="1811725"/>
                  <a:pt x="2642629" y="1801697"/>
                  <a:pt x="2649006" y="1799845"/>
                </a:cubicBezTo>
                <a:cubicBezTo>
                  <a:pt x="2651993" y="1796512"/>
                  <a:pt x="2650289" y="1788456"/>
                  <a:pt x="2655465" y="1786830"/>
                </a:cubicBezTo>
                <a:cubicBezTo>
                  <a:pt x="2670351" y="1771536"/>
                  <a:pt x="2693965" y="1755689"/>
                  <a:pt x="2713899" y="1765747"/>
                </a:cubicBezTo>
                <a:close/>
                <a:moveTo>
                  <a:pt x="780876" y="1764074"/>
                </a:moveTo>
                <a:cubicBezTo>
                  <a:pt x="778161" y="1763889"/>
                  <a:pt x="776325" y="1767873"/>
                  <a:pt x="780617" y="1766844"/>
                </a:cubicBezTo>
                <a:cubicBezTo>
                  <a:pt x="782305" y="1766769"/>
                  <a:pt x="783253" y="1764298"/>
                  <a:pt x="780876" y="1764074"/>
                </a:cubicBezTo>
                <a:close/>
                <a:moveTo>
                  <a:pt x="1411844" y="1762793"/>
                </a:moveTo>
                <a:cubicBezTo>
                  <a:pt x="1409180" y="1763316"/>
                  <a:pt x="1404965" y="1766325"/>
                  <a:pt x="1404599" y="1771539"/>
                </a:cubicBezTo>
                <a:cubicBezTo>
                  <a:pt x="1407017" y="1773461"/>
                  <a:pt x="1408881" y="1770857"/>
                  <a:pt x="1409778" y="1768959"/>
                </a:cubicBezTo>
                <a:cubicBezTo>
                  <a:pt x="1415619" y="1764231"/>
                  <a:pt x="1414507" y="1762269"/>
                  <a:pt x="1411844" y="1762793"/>
                </a:cubicBezTo>
                <a:close/>
                <a:moveTo>
                  <a:pt x="523274" y="1758923"/>
                </a:moveTo>
                <a:cubicBezTo>
                  <a:pt x="520559" y="1758741"/>
                  <a:pt x="518725" y="1762727"/>
                  <a:pt x="523014" y="1761690"/>
                </a:cubicBezTo>
                <a:cubicBezTo>
                  <a:pt x="524705" y="1761623"/>
                  <a:pt x="525653" y="1759152"/>
                  <a:pt x="523274" y="1758923"/>
                </a:cubicBezTo>
                <a:close/>
                <a:moveTo>
                  <a:pt x="298733" y="1726333"/>
                </a:moveTo>
                <a:cubicBezTo>
                  <a:pt x="312749" y="1726167"/>
                  <a:pt x="326480" y="1727916"/>
                  <a:pt x="338734" y="1734526"/>
                </a:cubicBezTo>
                <a:cubicBezTo>
                  <a:pt x="336568" y="1739657"/>
                  <a:pt x="329060" y="1738095"/>
                  <a:pt x="330870" y="1743186"/>
                </a:cubicBezTo>
                <a:cubicBezTo>
                  <a:pt x="330502" y="1741311"/>
                  <a:pt x="327210" y="1745195"/>
                  <a:pt x="330020" y="1745304"/>
                </a:cubicBezTo>
                <a:cubicBezTo>
                  <a:pt x="331325" y="1742878"/>
                  <a:pt x="332071" y="1741799"/>
                  <a:pt x="335205" y="1743788"/>
                </a:cubicBezTo>
                <a:cubicBezTo>
                  <a:pt x="337341" y="1740443"/>
                  <a:pt x="337544" y="1735987"/>
                  <a:pt x="339926" y="1734156"/>
                </a:cubicBezTo>
                <a:cubicBezTo>
                  <a:pt x="346014" y="1736888"/>
                  <a:pt x="347498" y="1732335"/>
                  <a:pt x="352446" y="1737949"/>
                </a:cubicBezTo>
                <a:cubicBezTo>
                  <a:pt x="357486" y="1736318"/>
                  <a:pt x="365614" y="1732608"/>
                  <a:pt x="367442" y="1739719"/>
                </a:cubicBezTo>
                <a:cubicBezTo>
                  <a:pt x="401132" y="1740429"/>
                  <a:pt x="415159" y="1764048"/>
                  <a:pt x="372236" y="1756279"/>
                </a:cubicBezTo>
                <a:cubicBezTo>
                  <a:pt x="366706" y="1757376"/>
                  <a:pt x="362971" y="1759078"/>
                  <a:pt x="357776" y="1755164"/>
                </a:cubicBezTo>
                <a:cubicBezTo>
                  <a:pt x="354880" y="1756203"/>
                  <a:pt x="351703" y="1757843"/>
                  <a:pt x="350615" y="1754043"/>
                </a:cubicBezTo>
                <a:cubicBezTo>
                  <a:pt x="340434" y="1747086"/>
                  <a:pt x="329937" y="1751337"/>
                  <a:pt x="318681" y="1747842"/>
                </a:cubicBezTo>
                <a:cubicBezTo>
                  <a:pt x="305829" y="1745132"/>
                  <a:pt x="292810" y="1738647"/>
                  <a:pt x="279122" y="1743889"/>
                </a:cubicBezTo>
                <a:cubicBezTo>
                  <a:pt x="275728" y="1743249"/>
                  <a:pt x="276330" y="1738080"/>
                  <a:pt x="272198" y="1740742"/>
                </a:cubicBezTo>
                <a:cubicBezTo>
                  <a:pt x="266272" y="1749657"/>
                  <a:pt x="247467" y="1739253"/>
                  <a:pt x="240902" y="1750970"/>
                </a:cubicBezTo>
                <a:cubicBezTo>
                  <a:pt x="228203" y="1751684"/>
                  <a:pt x="243411" y="1774765"/>
                  <a:pt x="247957" y="1773259"/>
                </a:cubicBezTo>
                <a:cubicBezTo>
                  <a:pt x="252401" y="1775891"/>
                  <a:pt x="257982" y="1779134"/>
                  <a:pt x="261001" y="1783535"/>
                </a:cubicBezTo>
                <a:cubicBezTo>
                  <a:pt x="266264" y="1783790"/>
                  <a:pt x="270839" y="1788170"/>
                  <a:pt x="275987" y="1785381"/>
                </a:cubicBezTo>
                <a:cubicBezTo>
                  <a:pt x="278769" y="1785504"/>
                  <a:pt x="278193" y="1788977"/>
                  <a:pt x="280500" y="1789346"/>
                </a:cubicBezTo>
                <a:cubicBezTo>
                  <a:pt x="282800" y="1789716"/>
                  <a:pt x="282205" y="1793214"/>
                  <a:pt x="285048" y="1793293"/>
                </a:cubicBezTo>
                <a:cubicBezTo>
                  <a:pt x="289170" y="1791683"/>
                  <a:pt x="298129" y="1789562"/>
                  <a:pt x="299794" y="1794793"/>
                </a:cubicBezTo>
                <a:cubicBezTo>
                  <a:pt x="301982" y="1796684"/>
                  <a:pt x="303777" y="1794662"/>
                  <a:pt x="305753" y="1794362"/>
                </a:cubicBezTo>
                <a:cubicBezTo>
                  <a:pt x="312596" y="1797459"/>
                  <a:pt x="320716" y="1796374"/>
                  <a:pt x="328070" y="1794928"/>
                </a:cubicBezTo>
                <a:cubicBezTo>
                  <a:pt x="333584" y="1798469"/>
                  <a:pt x="358196" y="1792037"/>
                  <a:pt x="351143" y="1801431"/>
                </a:cubicBezTo>
                <a:cubicBezTo>
                  <a:pt x="349790" y="1804796"/>
                  <a:pt x="360196" y="1796903"/>
                  <a:pt x="360548" y="1794915"/>
                </a:cubicBezTo>
                <a:cubicBezTo>
                  <a:pt x="368585" y="1799070"/>
                  <a:pt x="376848" y="1793053"/>
                  <a:pt x="385361" y="1797163"/>
                </a:cubicBezTo>
                <a:cubicBezTo>
                  <a:pt x="404305" y="1789725"/>
                  <a:pt x="430165" y="1789491"/>
                  <a:pt x="443721" y="1777595"/>
                </a:cubicBezTo>
                <a:cubicBezTo>
                  <a:pt x="447077" y="1776710"/>
                  <a:pt x="447107" y="1776724"/>
                  <a:pt x="448344" y="1779948"/>
                </a:cubicBezTo>
                <a:cubicBezTo>
                  <a:pt x="436535" y="1805639"/>
                  <a:pt x="419812" y="1802711"/>
                  <a:pt x="376540" y="1819031"/>
                </a:cubicBezTo>
                <a:cubicBezTo>
                  <a:pt x="370498" y="1816634"/>
                  <a:pt x="364121" y="1821237"/>
                  <a:pt x="357612" y="1820151"/>
                </a:cubicBezTo>
                <a:cubicBezTo>
                  <a:pt x="348009" y="1819276"/>
                  <a:pt x="338780" y="1818457"/>
                  <a:pt x="329584" y="1815983"/>
                </a:cubicBezTo>
                <a:cubicBezTo>
                  <a:pt x="323450" y="1818153"/>
                  <a:pt x="316873" y="1816078"/>
                  <a:pt x="310680" y="1814493"/>
                </a:cubicBezTo>
                <a:cubicBezTo>
                  <a:pt x="301298" y="1815767"/>
                  <a:pt x="289157" y="1815724"/>
                  <a:pt x="281058" y="1810982"/>
                </a:cubicBezTo>
                <a:cubicBezTo>
                  <a:pt x="279099" y="1805018"/>
                  <a:pt x="270736" y="1814820"/>
                  <a:pt x="270170" y="1809009"/>
                </a:cubicBezTo>
                <a:lnTo>
                  <a:pt x="270165" y="1809010"/>
                </a:lnTo>
                <a:cubicBezTo>
                  <a:pt x="270650" y="1809062"/>
                  <a:pt x="271172" y="1808762"/>
                  <a:pt x="271352" y="1807028"/>
                </a:cubicBezTo>
                <a:cubicBezTo>
                  <a:pt x="271064" y="1806488"/>
                  <a:pt x="270561" y="1807138"/>
                  <a:pt x="270058" y="1807904"/>
                </a:cubicBezTo>
                <a:cubicBezTo>
                  <a:pt x="270058" y="1807897"/>
                  <a:pt x="270056" y="1807898"/>
                  <a:pt x="270056" y="1807890"/>
                </a:cubicBezTo>
                <a:lnTo>
                  <a:pt x="269680" y="1808453"/>
                </a:lnTo>
                <a:lnTo>
                  <a:pt x="269528" y="1808675"/>
                </a:lnTo>
                <a:lnTo>
                  <a:pt x="269530" y="1808674"/>
                </a:lnTo>
                <a:lnTo>
                  <a:pt x="269532" y="1808675"/>
                </a:lnTo>
                <a:lnTo>
                  <a:pt x="268555" y="1809574"/>
                </a:lnTo>
                <a:cubicBezTo>
                  <a:pt x="263853" y="1805695"/>
                  <a:pt x="259742" y="1807994"/>
                  <a:pt x="255175" y="1804960"/>
                </a:cubicBezTo>
                <a:cubicBezTo>
                  <a:pt x="257040" y="1800892"/>
                  <a:pt x="254493" y="1800248"/>
                  <a:pt x="251086" y="1801963"/>
                </a:cubicBezTo>
                <a:cubicBezTo>
                  <a:pt x="250813" y="1798847"/>
                  <a:pt x="247497" y="1795406"/>
                  <a:pt x="243788" y="1796306"/>
                </a:cubicBezTo>
                <a:cubicBezTo>
                  <a:pt x="243667" y="1793927"/>
                  <a:pt x="240323" y="1793767"/>
                  <a:pt x="241372" y="1797122"/>
                </a:cubicBezTo>
                <a:cubicBezTo>
                  <a:pt x="235240" y="1796475"/>
                  <a:pt x="233906" y="1795340"/>
                  <a:pt x="239281" y="1791134"/>
                </a:cubicBezTo>
                <a:cubicBezTo>
                  <a:pt x="236796" y="1789017"/>
                  <a:pt x="234677" y="1792360"/>
                  <a:pt x="232095" y="1791518"/>
                </a:cubicBezTo>
                <a:cubicBezTo>
                  <a:pt x="226074" y="1784940"/>
                  <a:pt x="218212" y="1782096"/>
                  <a:pt x="216484" y="1771722"/>
                </a:cubicBezTo>
                <a:cubicBezTo>
                  <a:pt x="200287" y="1746900"/>
                  <a:pt x="236265" y="1735528"/>
                  <a:pt x="257017" y="1729632"/>
                </a:cubicBezTo>
                <a:cubicBezTo>
                  <a:pt x="270414" y="1728581"/>
                  <a:pt x="284716" y="1726499"/>
                  <a:pt x="298733" y="1726333"/>
                </a:cubicBezTo>
                <a:close/>
                <a:moveTo>
                  <a:pt x="1997299" y="1725777"/>
                </a:moveTo>
                <a:cubicBezTo>
                  <a:pt x="1998038" y="1726398"/>
                  <a:pt x="1998382" y="1727400"/>
                  <a:pt x="1996900" y="1727442"/>
                </a:cubicBezTo>
                <a:cubicBezTo>
                  <a:pt x="1996357" y="1727410"/>
                  <a:pt x="1995431" y="1726937"/>
                  <a:pt x="1995334" y="1726403"/>
                </a:cubicBezTo>
                <a:cubicBezTo>
                  <a:pt x="1995429" y="1724917"/>
                  <a:pt x="1996561" y="1725156"/>
                  <a:pt x="1997299" y="1725777"/>
                </a:cubicBezTo>
                <a:close/>
                <a:moveTo>
                  <a:pt x="1957901" y="1724402"/>
                </a:moveTo>
                <a:cubicBezTo>
                  <a:pt x="1955192" y="1724215"/>
                  <a:pt x="1953361" y="1728216"/>
                  <a:pt x="1957649" y="1727171"/>
                </a:cubicBezTo>
                <a:cubicBezTo>
                  <a:pt x="1959350" y="1727108"/>
                  <a:pt x="1960289" y="1724641"/>
                  <a:pt x="1957901" y="1724402"/>
                </a:cubicBezTo>
                <a:close/>
                <a:moveTo>
                  <a:pt x="2144392" y="1718359"/>
                </a:moveTo>
                <a:cubicBezTo>
                  <a:pt x="2141683" y="1718172"/>
                  <a:pt x="2139845" y="1722156"/>
                  <a:pt x="2144133" y="1721111"/>
                </a:cubicBezTo>
                <a:cubicBezTo>
                  <a:pt x="2145834" y="1721049"/>
                  <a:pt x="2146773" y="1718582"/>
                  <a:pt x="2144392" y="1718359"/>
                </a:cubicBezTo>
                <a:close/>
                <a:moveTo>
                  <a:pt x="1158841" y="1716003"/>
                </a:moveTo>
                <a:cubicBezTo>
                  <a:pt x="1156377" y="1714784"/>
                  <a:pt x="1153261" y="1717445"/>
                  <a:pt x="1150615" y="1717861"/>
                </a:cubicBezTo>
                <a:cubicBezTo>
                  <a:pt x="1147350" y="1722562"/>
                  <a:pt x="1160725" y="1718555"/>
                  <a:pt x="1158841" y="1716003"/>
                </a:cubicBezTo>
                <a:close/>
                <a:moveTo>
                  <a:pt x="558251" y="1711898"/>
                </a:moveTo>
                <a:cubicBezTo>
                  <a:pt x="557222" y="1711446"/>
                  <a:pt x="555536" y="1712147"/>
                  <a:pt x="552956" y="1715136"/>
                </a:cubicBezTo>
                <a:cubicBezTo>
                  <a:pt x="554077" y="1715592"/>
                  <a:pt x="555195" y="1716048"/>
                  <a:pt x="556161" y="1716444"/>
                </a:cubicBezTo>
                <a:cubicBezTo>
                  <a:pt x="558509" y="1724983"/>
                  <a:pt x="561337" y="1713253"/>
                  <a:pt x="558251" y="1711898"/>
                </a:cubicBezTo>
                <a:close/>
                <a:moveTo>
                  <a:pt x="446021" y="1709177"/>
                </a:moveTo>
                <a:cubicBezTo>
                  <a:pt x="454048" y="1705445"/>
                  <a:pt x="455746" y="1713348"/>
                  <a:pt x="454024" y="1719379"/>
                </a:cubicBezTo>
                <a:cubicBezTo>
                  <a:pt x="446297" y="1725858"/>
                  <a:pt x="444340" y="1714850"/>
                  <a:pt x="446021" y="1709177"/>
                </a:cubicBezTo>
                <a:close/>
                <a:moveTo>
                  <a:pt x="2135057" y="1707926"/>
                </a:moveTo>
                <a:cubicBezTo>
                  <a:pt x="2134945" y="1708409"/>
                  <a:pt x="2134849" y="1708694"/>
                  <a:pt x="2134755" y="1709417"/>
                </a:cubicBezTo>
                <a:cubicBezTo>
                  <a:pt x="2134767" y="1708536"/>
                  <a:pt x="2134568" y="1708272"/>
                  <a:pt x="2134346" y="1708188"/>
                </a:cubicBezTo>
                <a:cubicBezTo>
                  <a:pt x="2134489" y="1708265"/>
                  <a:pt x="2134775" y="1708075"/>
                  <a:pt x="2135057" y="1707926"/>
                </a:cubicBezTo>
                <a:close/>
                <a:moveTo>
                  <a:pt x="2518099" y="1706577"/>
                </a:moveTo>
                <a:cubicBezTo>
                  <a:pt x="2536076" y="1709042"/>
                  <a:pt x="2549748" y="1719991"/>
                  <a:pt x="2566894" y="1728844"/>
                </a:cubicBezTo>
                <a:cubicBezTo>
                  <a:pt x="2567995" y="1732545"/>
                  <a:pt x="2572535" y="1733191"/>
                  <a:pt x="2572658" y="1737677"/>
                </a:cubicBezTo>
                <a:cubicBezTo>
                  <a:pt x="2574315" y="1739328"/>
                  <a:pt x="2577554" y="1736733"/>
                  <a:pt x="2578358" y="1739008"/>
                </a:cubicBezTo>
                <a:cubicBezTo>
                  <a:pt x="2579294" y="1744641"/>
                  <a:pt x="2585306" y="1746421"/>
                  <a:pt x="2587951" y="1751054"/>
                </a:cubicBezTo>
                <a:cubicBezTo>
                  <a:pt x="2607205" y="1768793"/>
                  <a:pt x="2587377" y="1761115"/>
                  <a:pt x="2592203" y="1767574"/>
                </a:cubicBezTo>
                <a:lnTo>
                  <a:pt x="2592220" y="1767567"/>
                </a:lnTo>
                <a:cubicBezTo>
                  <a:pt x="2594019" y="1767180"/>
                  <a:pt x="2596556" y="1765110"/>
                  <a:pt x="2598347" y="1767148"/>
                </a:cubicBezTo>
                <a:cubicBezTo>
                  <a:pt x="2597323" y="1774393"/>
                  <a:pt x="2615923" y="1782272"/>
                  <a:pt x="2609957" y="1792937"/>
                </a:cubicBezTo>
                <a:cubicBezTo>
                  <a:pt x="2612455" y="1804776"/>
                  <a:pt x="2623579" y="1817150"/>
                  <a:pt x="2610797" y="1820829"/>
                </a:cubicBezTo>
                <a:cubicBezTo>
                  <a:pt x="2613166" y="1819531"/>
                  <a:pt x="2606867" y="1817503"/>
                  <a:pt x="2609232" y="1820609"/>
                </a:cubicBezTo>
                <a:cubicBezTo>
                  <a:pt x="2618610" y="1822468"/>
                  <a:pt x="2616021" y="1833572"/>
                  <a:pt x="2615297" y="1840281"/>
                </a:cubicBezTo>
                <a:cubicBezTo>
                  <a:pt x="2616090" y="1853707"/>
                  <a:pt x="2621058" y="1890754"/>
                  <a:pt x="2599931" y="1886408"/>
                </a:cubicBezTo>
                <a:cubicBezTo>
                  <a:pt x="2586317" y="1878675"/>
                  <a:pt x="2597245" y="1856674"/>
                  <a:pt x="2594913" y="1843912"/>
                </a:cubicBezTo>
                <a:cubicBezTo>
                  <a:pt x="2595880" y="1834745"/>
                  <a:pt x="2592978" y="1826249"/>
                  <a:pt x="2594249" y="1816561"/>
                </a:cubicBezTo>
                <a:cubicBezTo>
                  <a:pt x="2594985" y="1812858"/>
                  <a:pt x="2597011" y="1818176"/>
                  <a:pt x="2599570" y="1816497"/>
                </a:cubicBezTo>
                <a:cubicBezTo>
                  <a:pt x="2604613" y="1812276"/>
                  <a:pt x="2595277" y="1815849"/>
                  <a:pt x="2595527" y="1813845"/>
                </a:cubicBezTo>
                <a:cubicBezTo>
                  <a:pt x="2589050" y="1802874"/>
                  <a:pt x="2586424" y="1780585"/>
                  <a:pt x="2578603" y="1769135"/>
                </a:cubicBezTo>
                <a:cubicBezTo>
                  <a:pt x="2560840" y="1751093"/>
                  <a:pt x="2550856" y="1734265"/>
                  <a:pt x="2526941" y="1731117"/>
                </a:cubicBezTo>
                <a:cubicBezTo>
                  <a:pt x="2523938" y="1731960"/>
                  <a:pt x="2517248" y="1737099"/>
                  <a:pt x="2515920" y="1741892"/>
                </a:cubicBezTo>
                <a:cubicBezTo>
                  <a:pt x="2510342" y="1743754"/>
                  <a:pt x="2515531" y="1752185"/>
                  <a:pt x="2507059" y="1753435"/>
                </a:cubicBezTo>
                <a:cubicBezTo>
                  <a:pt x="2515898" y="1756232"/>
                  <a:pt x="2508770" y="1764003"/>
                  <a:pt x="2508205" y="1770058"/>
                </a:cubicBezTo>
                <a:cubicBezTo>
                  <a:pt x="2510748" y="1773665"/>
                  <a:pt x="2507841" y="1776909"/>
                  <a:pt x="2508891" y="1780478"/>
                </a:cubicBezTo>
                <a:cubicBezTo>
                  <a:pt x="2508830" y="1783399"/>
                  <a:pt x="2503397" y="1782839"/>
                  <a:pt x="2505364" y="1786044"/>
                </a:cubicBezTo>
                <a:cubicBezTo>
                  <a:pt x="2503002" y="1786158"/>
                  <a:pt x="2502843" y="1789498"/>
                  <a:pt x="2506187" y="1788463"/>
                </a:cubicBezTo>
                <a:cubicBezTo>
                  <a:pt x="2506188" y="1793837"/>
                  <a:pt x="2512946" y="1795207"/>
                  <a:pt x="2510017" y="1799547"/>
                </a:cubicBezTo>
                <a:cubicBezTo>
                  <a:pt x="2513650" y="1799675"/>
                  <a:pt x="2513271" y="1804569"/>
                  <a:pt x="2516674" y="1804883"/>
                </a:cubicBezTo>
                <a:cubicBezTo>
                  <a:pt x="2516489" y="1808253"/>
                  <a:pt x="2509590" y="1810464"/>
                  <a:pt x="2508271" y="1814415"/>
                </a:cubicBezTo>
                <a:cubicBezTo>
                  <a:pt x="2501774" y="1812752"/>
                  <a:pt x="2498344" y="1804692"/>
                  <a:pt x="2492550" y="1803894"/>
                </a:cubicBezTo>
                <a:cubicBezTo>
                  <a:pt x="2487625" y="1794691"/>
                  <a:pt x="2480857" y="1786388"/>
                  <a:pt x="2485497" y="1775294"/>
                </a:cubicBezTo>
                <a:cubicBezTo>
                  <a:pt x="2477195" y="1760946"/>
                  <a:pt x="2488746" y="1741100"/>
                  <a:pt x="2494466" y="1724775"/>
                </a:cubicBezTo>
                <a:cubicBezTo>
                  <a:pt x="2498486" y="1723339"/>
                  <a:pt x="2500085" y="1716781"/>
                  <a:pt x="2503456" y="1714134"/>
                </a:cubicBezTo>
                <a:cubicBezTo>
                  <a:pt x="2508990" y="1712787"/>
                  <a:pt x="2513893" y="1707686"/>
                  <a:pt x="2518099" y="1706577"/>
                </a:cubicBezTo>
                <a:close/>
                <a:moveTo>
                  <a:pt x="2135063" y="1705542"/>
                </a:moveTo>
                <a:cubicBezTo>
                  <a:pt x="2134216" y="1705991"/>
                  <a:pt x="2133836" y="1707570"/>
                  <a:pt x="2134271" y="1708047"/>
                </a:cubicBezTo>
                <a:cubicBezTo>
                  <a:pt x="2133369" y="1708117"/>
                  <a:pt x="2131490" y="1711756"/>
                  <a:pt x="2131018" y="1713104"/>
                </a:cubicBezTo>
                <a:cubicBezTo>
                  <a:pt x="2134976" y="1713142"/>
                  <a:pt x="2143285" y="1719445"/>
                  <a:pt x="2146726" y="1713760"/>
                </a:cubicBezTo>
                <a:cubicBezTo>
                  <a:pt x="2145907" y="1707127"/>
                  <a:pt x="2140061" y="1716945"/>
                  <a:pt x="2135732" y="1706993"/>
                </a:cubicBezTo>
                <a:cubicBezTo>
                  <a:pt x="2135645" y="1707255"/>
                  <a:pt x="2135599" y="1707522"/>
                  <a:pt x="2135385" y="1707797"/>
                </a:cubicBezTo>
                <a:cubicBezTo>
                  <a:pt x="2135224" y="1707917"/>
                  <a:pt x="2135182" y="1707857"/>
                  <a:pt x="2135057" y="1707926"/>
                </a:cubicBezTo>
                <a:cubicBezTo>
                  <a:pt x="2135203" y="1707239"/>
                  <a:pt x="2135316" y="1706662"/>
                  <a:pt x="2135457" y="1706396"/>
                </a:cubicBezTo>
                <a:cubicBezTo>
                  <a:pt x="2135327" y="1706066"/>
                  <a:pt x="2135184" y="1705894"/>
                  <a:pt x="2135063" y="1705542"/>
                </a:cubicBezTo>
                <a:close/>
                <a:moveTo>
                  <a:pt x="58635" y="1690897"/>
                </a:moveTo>
                <a:cubicBezTo>
                  <a:pt x="55420" y="1695182"/>
                  <a:pt x="58717" y="1697647"/>
                  <a:pt x="61612" y="1700586"/>
                </a:cubicBezTo>
                <a:cubicBezTo>
                  <a:pt x="65904" y="1695603"/>
                  <a:pt x="64097" y="1692785"/>
                  <a:pt x="58635" y="1690897"/>
                </a:cubicBezTo>
                <a:close/>
                <a:moveTo>
                  <a:pt x="609497" y="1687000"/>
                </a:moveTo>
                <a:cubicBezTo>
                  <a:pt x="608739" y="1687253"/>
                  <a:pt x="608210" y="1688176"/>
                  <a:pt x="608963" y="1689373"/>
                </a:cubicBezTo>
                <a:cubicBezTo>
                  <a:pt x="609861" y="1692574"/>
                  <a:pt x="612865" y="1690733"/>
                  <a:pt x="611409" y="1688639"/>
                </a:cubicBezTo>
                <a:cubicBezTo>
                  <a:pt x="611243" y="1687161"/>
                  <a:pt x="610255" y="1686746"/>
                  <a:pt x="609497" y="1687000"/>
                </a:cubicBezTo>
                <a:close/>
                <a:moveTo>
                  <a:pt x="2101468" y="1686817"/>
                </a:moveTo>
                <a:cubicBezTo>
                  <a:pt x="2105192" y="1687557"/>
                  <a:pt x="2106154" y="1690665"/>
                  <a:pt x="2109059" y="1692356"/>
                </a:cubicBezTo>
                <a:cubicBezTo>
                  <a:pt x="2111841" y="1691048"/>
                  <a:pt x="2116271" y="1693147"/>
                  <a:pt x="2116801" y="1696310"/>
                </a:cubicBezTo>
                <a:cubicBezTo>
                  <a:pt x="2120072" y="1698353"/>
                  <a:pt x="2122876" y="1694177"/>
                  <a:pt x="2126241" y="1696983"/>
                </a:cubicBezTo>
                <a:cubicBezTo>
                  <a:pt x="2158257" y="1704611"/>
                  <a:pt x="2276632" y="1783431"/>
                  <a:pt x="2244043" y="1820031"/>
                </a:cubicBezTo>
                <a:cubicBezTo>
                  <a:pt x="2236228" y="1832590"/>
                  <a:pt x="2219431" y="1835128"/>
                  <a:pt x="2206375" y="1838019"/>
                </a:cubicBezTo>
                <a:cubicBezTo>
                  <a:pt x="2201842" y="1835998"/>
                  <a:pt x="2201655" y="1836052"/>
                  <a:pt x="2199351" y="1840298"/>
                </a:cubicBezTo>
                <a:cubicBezTo>
                  <a:pt x="2176193" y="1842376"/>
                  <a:pt x="2152384" y="1833354"/>
                  <a:pt x="2129445" y="1826199"/>
                </a:cubicBezTo>
                <a:cubicBezTo>
                  <a:pt x="2120852" y="1826088"/>
                  <a:pt x="2110048" y="1818750"/>
                  <a:pt x="2104686" y="1812084"/>
                </a:cubicBezTo>
                <a:cubicBezTo>
                  <a:pt x="2102123" y="1809628"/>
                  <a:pt x="2095513" y="1813098"/>
                  <a:pt x="2099647" y="1805137"/>
                </a:cubicBezTo>
                <a:cubicBezTo>
                  <a:pt x="2096425" y="1802884"/>
                  <a:pt x="2091703" y="1808828"/>
                  <a:pt x="2090706" y="1802609"/>
                </a:cubicBezTo>
                <a:cubicBezTo>
                  <a:pt x="2067602" y="1794509"/>
                  <a:pt x="2052075" y="1770896"/>
                  <a:pt x="2030158" y="1758268"/>
                </a:cubicBezTo>
                <a:cubicBezTo>
                  <a:pt x="2027071" y="1752951"/>
                  <a:pt x="2021149" y="1742999"/>
                  <a:pt x="2015695" y="1742771"/>
                </a:cubicBezTo>
                <a:cubicBezTo>
                  <a:pt x="2011444" y="1742374"/>
                  <a:pt x="2010238" y="1738124"/>
                  <a:pt x="2006907" y="1736600"/>
                </a:cubicBezTo>
                <a:cubicBezTo>
                  <a:pt x="2005343" y="1731540"/>
                  <a:pt x="1998302" y="1732815"/>
                  <a:pt x="1997976" y="1727094"/>
                </a:cubicBezTo>
                <a:cubicBezTo>
                  <a:pt x="2001728" y="1726850"/>
                  <a:pt x="1997990" y="1722667"/>
                  <a:pt x="2000101" y="1721051"/>
                </a:cubicBezTo>
                <a:cubicBezTo>
                  <a:pt x="2007211" y="1717842"/>
                  <a:pt x="2011544" y="1718590"/>
                  <a:pt x="2011715" y="1724829"/>
                </a:cubicBezTo>
                <a:cubicBezTo>
                  <a:pt x="2015508" y="1724112"/>
                  <a:pt x="2020707" y="1720287"/>
                  <a:pt x="2022089" y="1725991"/>
                </a:cubicBezTo>
                <a:cubicBezTo>
                  <a:pt x="2027686" y="1729649"/>
                  <a:pt x="2035246" y="1732761"/>
                  <a:pt x="2037136" y="1739465"/>
                </a:cubicBezTo>
                <a:cubicBezTo>
                  <a:pt x="2044532" y="1739954"/>
                  <a:pt x="2051292" y="1744011"/>
                  <a:pt x="2054613" y="1750836"/>
                </a:cubicBezTo>
                <a:cubicBezTo>
                  <a:pt x="2054794" y="1753166"/>
                  <a:pt x="2055453" y="1753154"/>
                  <a:pt x="2058111" y="1752827"/>
                </a:cubicBezTo>
                <a:cubicBezTo>
                  <a:pt x="2065962" y="1757825"/>
                  <a:pt x="2077406" y="1764338"/>
                  <a:pt x="2083313" y="1772428"/>
                </a:cubicBezTo>
                <a:cubicBezTo>
                  <a:pt x="2092179" y="1773518"/>
                  <a:pt x="2096095" y="1784149"/>
                  <a:pt x="2102185" y="1784067"/>
                </a:cubicBezTo>
                <a:cubicBezTo>
                  <a:pt x="2104966" y="1784436"/>
                  <a:pt x="2103547" y="1789723"/>
                  <a:pt x="2107305" y="1788200"/>
                </a:cubicBezTo>
                <a:cubicBezTo>
                  <a:pt x="2108039" y="1795095"/>
                  <a:pt x="2116562" y="1790470"/>
                  <a:pt x="2118460" y="1796237"/>
                </a:cubicBezTo>
                <a:cubicBezTo>
                  <a:pt x="2143798" y="1804712"/>
                  <a:pt x="2164731" y="1822912"/>
                  <a:pt x="2191856" y="1818732"/>
                </a:cubicBezTo>
                <a:cubicBezTo>
                  <a:pt x="2247693" y="1825431"/>
                  <a:pt x="2227204" y="1802023"/>
                  <a:pt x="2199744" y="1774644"/>
                </a:cubicBezTo>
                <a:cubicBezTo>
                  <a:pt x="2181584" y="1757178"/>
                  <a:pt x="2166389" y="1742180"/>
                  <a:pt x="2142016" y="1730961"/>
                </a:cubicBezTo>
                <a:cubicBezTo>
                  <a:pt x="2140580" y="1723105"/>
                  <a:pt x="2120370" y="1723962"/>
                  <a:pt x="2123296" y="1715774"/>
                </a:cubicBezTo>
                <a:cubicBezTo>
                  <a:pt x="2119957" y="1714616"/>
                  <a:pt x="2117531" y="1716965"/>
                  <a:pt x="2114712" y="1717508"/>
                </a:cubicBezTo>
                <a:cubicBezTo>
                  <a:pt x="2101101" y="1713527"/>
                  <a:pt x="2083504" y="1704777"/>
                  <a:pt x="2072185" y="1710145"/>
                </a:cubicBezTo>
                <a:cubicBezTo>
                  <a:pt x="2067125" y="1709190"/>
                  <a:pt x="2066102" y="1704105"/>
                  <a:pt x="2060992" y="1704942"/>
                </a:cubicBezTo>
                <a:cubicBezTo>
                  <a:pt x="2059436" y="1702203"/>
                  <a:pt x="2065266" y="1703140"/>
                  <a:pt x="2064200" y="1699769"/>
                </a:cubicBezTo>
                <a:cubicBezTo>
                  <a:pt x="2063755" y="1696819"/>
                  <a:pt x="2063892" y="1696784"/>
                  <a:pt x="2065974" y="1696057"/>
                </a:cubicBezTo>
                <a:cubicBezTo>
                  <a:pt x="2076315" y="1687302"/>
                  <a:pt x="2088904" y="1686731"/>
                  <a:pt x="2101468" y="1686817"/>
                </a:cubicBezTo>
                <a:close/>
                <a:moveTo>
                  <a:pt x="583296" y="1686105"/>
                </a:moveTo>
                <a:cubicBezTo>
                  <a:pt x="582264" y="1684251"/>
                  <a:pt x="579794" y="1685766"/>
                  <a:pt x="578278" y="1686233"/>
                </a:cubicBezTo>
                <a:cubicBezTo>
                  <a:pt x="576513" y="1682010"/>
                  <a:pt x="569753" y="1692096"/>
                  <a:pt x="565771" y="1693190"/>
                </a:cubicBezTo>
                <a:cubicBezTo>
                  <a:pt x="565448" y="1707161"/>
                  <a:pt x="575343" y="1685910"/>
                  <a:pt x="578278" y="1686233"/>
                </a:cubicBezTo>
                <a:cubicBezTo>
                  <a:pt x="578153" y="1688858"/>
                  <a:pt x="583360" y="1688336"/>
                  <a:pt x="583296" y="1686105"/>
                </a:cubicBezTo>
                <a:close/>
                <a:moveTo>
                  <a:pt x="426481" y="1674840"/>
                </a:moveTo>
                <a:cubicBezTo>
                  <a:pt x="437198" y="1677197"/>
                  <a:pt x="448276" y="1691459"/>
                  <a:pt x="445820" y="1699336"/>
                </a:cubicBezTo>
                <a:cubicBezTo>
                  <a:pt x="445935" y="1702305"/>
                  <a:pt x="449460" y="1698756"/>
                  <a:pt x="450841" y="1700687"/>
                </a:cubicBezTo>
                <a:cubicBezTo>
                  <a:pt x="451096" y="1704416"/>
                  <a:pt x="446775" y="1705442"/>
                  <a:pt x="445704" y="1707970"/>
                </a:cubicBezTo>
                <a:cubicBezTo>
                  <a:pt x="445328" y="1712624"/>
                  <a:pt x="441658" y="1706381"/>
                  <a:pt x="441512" y="1703933"/>
                </a:cubicBezTo>
                <a:cubicBezTo>
                  <a:pt x="445197" y="1698008"/>
                  <a:pt x="439032" y="1700936"/>
                  <a:pt x="436308" y="1701341"/>
                </a:cubicBezTo>
                <a:cubicBezTo>
                  <a:pt x="432594" y="1698846"/>
                  <a:pt x="425439" y="1696286"/>
                  <a:pt x="427551" y="1703617"/>
                </a:cubicBezTo>
                <a:cubicBezTo>
                  <a:pt x="413368" y="1725376"/>
                  <a:pt x="436954" y="1746132"/>
                  <a:pt x="426136" y="1766976"/>
                </a:cubicBezTo>
                <a:cubicBezTo>
                  <a:pt x="420600" y="1765569"/>
                  <a:pt x="415299" y="1764332"/>
                  <a:pt x="409983" y="1760947"/>
                </a:cubicBezTo>
                <a:cubicBezTo>
                  <a:pt x="408938" y="1757986"/>
                  <a:pt x="415319" y="1758836"/>
                  <a:pt x="412689" y="1756255"/>
                </a:cubicBezTo>
                <a:cubicBezTo>
                  <a:pt x="405991" y="1756945"/>
                  <a:pt x="407759" y="1740249"/>
                  <a:pt x="402927" y="1733226"/>
                </a:cubicBezTo>
                <a:cubicBezTo>
                  <a:pt x="404994" y="1722878"/>
                  <a:pt x="404164" y="1728521"/>
                  <a:pt x="409807" y="1722479"/>
                </a:cubicBezTo>
                <a:cubicBezTo>
                  <a:pt x="392899" y="1716608"/>
                  <a:pt x="414074" y="1686908"/>
                  <a:pt x="416399" y="1677130"/>
                </a:cubicBezTo>
                <a:cubicBezTo>
                  <a:pt x="419377" y="1674592"/>
                  <a:pt x="422909" y="1674054"/>
                  <a:pt x="426481" y="1674840"/>
                </a:cubicBezTo>
                <a:close/>
                <a:moveTo>
                  <a:pt x="24365" y="1668164"/>
                </a:moveTo>
                <a:cubicBezTo>
                  <a:pt x="23192" y="1668195"/>
                  <a:pt x="22667" y="1669109"/>
                  <a:pt x="23899" y="1671665"/>
                </a:cubicBezTo>
                <a:cubicBezTo>
                  <a:pt x="26018" y="1672589"/>
                  <a:pt x="27693" y="1672268"/>
                  <a:pt x="28724" y="1669967"/>
                </a:cubicBezTo>
                <a:cubicBezTo>
                  <a:pt x="27361" y="1668987"/>
                  <a:pt x="25539" y="1668133"/>
                  <a:pt x="24365" y="1668164"/>
                </a:cubicBezTo>
                <a:close/>
                <a:moveTo>
                  <a:pt x="377522" y="1657864"/>
                </a:moveTo>
                <a:lnTo>
                  <a:pt x="377522" y="1657865"/>
                </a:lnTo>
                <a:lnTo>
                  <a:pt x="377522" y="1657865"/>
                </a:lnTo>
                <a:close/>
                <a:moveTo>
                  <a:pt x="377524" y="1657860"/>
                </a:moveTo>
                <a:lnTo>
                  <a:pt x="377522" y="1657864"/>
                </a:lnTo>
                <a:lnTo>
                  <a:pt x="377521" y="1657861"/>
                </a:lnTo>
                <a:close/>
                <a:moveTo>
                  <a:pt x="684174" y="1645116"/>
                </a:moveTo>
                <a:cubicBezTo>
                  <a:pt x="682494" y="1646026"/>
                  <a:pt x="679535" y="1645769"/>
                  <a:pt x="678891" y="1647794"/>
                </a:cubicBezTo>
                <a:cubicBezTo>
                  <a:pt x="678880" y="1651102"/>
                  <a:pt x="689212" y="1646599"/>
                  <a:pt x="684174" y="1645116"/>
                </a:cubicBezTo>
                <a:close/>
                <a:moveTo>
                  <a:pt x="2298412" y="1639813"/>
                </a:moveTo>
                <a:cubicBezTo>
                  <a:pt x="2297652" y="1640065"/>
                  <a:pt x="2297120" y="1640986"/>
                  <a:pt x="2297866" y="1642177"/>
                </a:cubicBezTo>
                <a:cubicBezTo>
                  <a:pt x="2298772" y="1645383"/>
                  <a:pt x="2301780" y="1643547"/>
                  <a:pt x="2300327" y="1641452"/>
                </a:cubicBezTo>
                <a:cubicBezTo>
                  <a:pt x="2300161" y="1639974"/>
                  <a:pt x="2299172" y="1639560"/>
                  <a:pt x="2298412" y="1639813"/>
                </a:cubicBezTo>
                <a:close/>
                <a:moveTo>
                  <a:pt x="631039" y="1639145"/>
                </a:moveTo>
                <a:cubicBezTo>
                  <a:pt x="630281" y="1639399"/>
                  <a:pt x="629753" y="1640321"/>
                  <a:pt x="630506" y="1641518"/>
                </a:cubicBezTo>
                <a:cubicBezTo>
                  <a:pt x="631404" y="1644719"/>
                  <a:pt x="634405" y="1642878"/>
                  <a:pt x="632951" y="1640784"/>
                </a:cubicBezTo>
                <a:cubicBezTo>
                  <a:pt x="632786" y="1639307"/>
                  <a:pt x="631798" y="1638892"/>
                  <a:pt x="631039" y="1639145"/>
                </a:cubicBezTo>
                <a:close/>
                <a:moveTo>
                  <a:pt x="2289383" y="1636972"/>
                </a:moveTo>
                <a:cubicBezTo>
                  <a:pt x="2287788" y="1637830"/>
                  <a:pt x="2283109" y="1637983"/>
                  <a:pt x="2284260" y="1640462"/>
                </a:cubicBezTo>
                <a:cubicBezTo>
                  <a:pt x="2285845" y="1641933"/>
                  <a:pt x="2293730" y="1638570"/>
                  <a:pt x="2289383" y="1636972"/>
                </a:cubicBezTo>
                <a:close/>
                <a:moveTo>
                  <a:pt x="175493" y="1625541"/>
                </a:moveTo>
                <a:cubicBezTo>
                  <a:pt x="175635" y="1625517"/>
                  <a:pt x="175707" y="1625606"/>
                  <a:pt x="175534" y="1626010"/>
                </a:cubicBezTo>
                <a:cubicBezTo>
                  <a:pt x="176008" y="1629564"/>
                  <a:pt x="179541" y="1622631"/>
                  <a:pt x="175493" y="1625541"/>
                </a:cubicBezTo>
                <a:close/>
                <a:moveTo>
                  <a:pt x="1643339" y="1622089"/>
                </a:moveTo>
                <a:cubicBezTo>
                  <a:pt x="1641280" y="1625323"/>
                  <a:pt x="1639892" y="1630350"/>
                  <a:pt x="1644214" y="1632606"/>
                </a:cubicBezTo>
                <a:cubicBezTo>
                  <a:pt x="1644049" y="1629164"/>
                  <a:pt x="1647610" y="1623927"/>
                  <a:pt x="1643339" y="1622089"/>
                </a:cubicBezTo>
                <a:close/>
                <a:moveTo>
                  <a:pt x="1356601" y="1618665"/>
                </a:moveTo>
                <a:cubicBezTo>
                  <a:pt x="1353886" y="1618480"/>
                  <a:pt x="1352049" y="1622464"/>
                  <a:pt x="1356342" y="1621435"/>
                </a:cubicBezTo>
                <a:cubicBezTo>
                  <a:pt x="1358032" y="1621359"/>
                  <a:pt x="1358977" y="1618889"/>
                  <a:pt x="1356601" y="1618665"/>
                </a:cubicBezTo>
                <a:close/>
                <a:moveTo>
                  <a:pt x="715298" y="1618336"/>
                </a:moveTo>
                <a:cubicBezTo>
                  <a:pt x="710270" y="1613784"/>
                  <a:pt x="711291" y="1622721"/>
                  <a:pt x="714818" y="1623962"/>
                </a:cubicBezTo>
                <a:cubicBezTo>
                  <a:pt x="718762" y="1623873"/>
                  <a:pt x="721675" y="1615052"/>
                  <a:pt x="715298" y="1618336"/>
                </a:cubicBezTo>
                <a:close/>
                <a:moveTo>
                  <a:pt x="718190" y="1609296"/>
                </a:moveTo>
                <a:cubicBezTo>
                  <a:pt x="713592" y="1609346"/>
                  <a:pt x="709735" y="1614933"/>
                  <a:pt x="716435" y="1612595"/>
                </a:cubicBezTo>
                <a:cubicBezTo>
                  <a:pt x="721619" y="1616542"/>
                  <a:pt x="724943" y="1611264"/>
                  <a:pt x="718190" y="1609296"/>
                </a:cubicBezTo>
                <a:close/>
                <a:moveTo>
                  <a:pt x="424608" y="1607018"/>
                </a:moveTo>
                <a:cubicBezTo>
                  <a:pt x="424672" y="1609249"/>
                  <a:pt x="419467" y="1609770"/>
                  <a:pt x="419590" y="1607146"/>
                </a:cubicBezTo>
                <a:cubicBezTo>
                  <a:pt x="421103" y="1606680"/>
                  <a:pt x="423579" y="1605162"/>
                  <a:pt x="424608" y="1607018"/>
                </a:cubicBezTo>
                <a:close/>
                <a:moveTo>
                  <a:pt x="1519023" y="1600539"/>
                </a:moveTo>
                <a:cubicBezTo>
                  <a:pt x="1515206" y="1598026"/>
                  <a:pt x="1513658" y="1602602"/>
                  <a:pt x="1512308" y="1605231"/>
                </a:cubicBezTo>
                <a:cubicBezTo>
                  <a:pt x="1516132" y="1607761"/>
                  <a:pt x="1517680" y="1603185"/>
                  <a:pt x="1519023" y="1600539"/>
                </a:cubicBezTo>
                <a:close/>
                <a:moveTo>
                  <a:pt x="1748821" y="1600141"/>
                </a:moveTo>
                <a:cubicBezTo>
                  <a:pt x="1740019" y="1607753"/>
                  <a:pt x="1746827" y="1623644"/>
                  <a:pt x="1740434" y="1633755"/>
                </a:cubicBezTo>
                <a:cubicBezTo>
                  <a:pt x="1740117" y="1644323"/>
                  <a:pt x="1743281" y="1655307"/>
                  <a:pt x="1733658" y="1661034"/>
                </a:cubicBezTo>
                <a:cubicBezTo>
                  <a:pt x="1742138" y="1663210"/>
                  <a:pt x="1739123" y="1674482"/>
                  <a:pt x="1737337" y="1681382"/>
                </a:cubicBezTo>
                <a:cubicBezTo>
                  <a:pt x="1738795" y="1686656"/>
                  <a:pt x="1742706" y="1691324"/>
                  <a:pt x="1736958" y="1694147"/>
                </a:cubicBezTo>
                <a:cubicBezTo>
                  <a:pt x="1740993" y="1716450"/>
                  <a:pt x="1742433" y="1745286"/>
                  <a:pt x="1754087" y="1770182"/>
                </a:cubicBezTo>
                <a:cubicBezTo>
                  <a:pt x="1775660" y="1783327"/>
                  <a:pt x="1750758" y="1792269"/>
                  <a:pt x="1755524" y="1783221"/>
                </a:cubicBezTo>
                <a:cubicBezTo>
                  <a:pt x="1751321" y="1781889"/>
                  <a:pt x="1745548" y="1783255"/>
                  <a:pt x="1747832" y="1777284"/>
                </a:cubicBezTo>
                <a:cubicBezTo>
                  <a:pt x="1746215" y="1775826"/>
                  <a:pt x="1743970" y="1778543"/>
                  <a:pt x="1742495" y="1775961"/>
                </a:cubicBezTo>
                <a:cubicBezTo>
                  <a:pt x="1728087" y="1756766"/>
                  <a:pt x="1718346" y="1732010"/>
                  <a:pt x="1716780" y="1707797"/>
                </a:cubicBezTo>
                <a:cubicBezTo>
                  <a:pt x="1718257" y="1694504"/>
                  <a:pt x="1724025" y="1701715"/>
                  <a:pt x="1717378" y="1685513"/>
                </a:cubicBezTo>
                <a:cubicBezTo>
                  <a:pt x="1716650" y="1682808"/>
                  <a:pt x="1720848" y="1683646"/>
                  <a:pt x="1721107" y="1681180"/>
                </a:cubicBezTo>
                <a:cubicBezTo>
                  <a:pt x="1714385" y="1676404"/>
                  <a:pt x="1722663" y="1663625"/>
                  <a:pt x="1718069" y="1655739"/>
                </a:cubicBezTo>
                <a:cubicBezTo>
                  <a:pt x="1721190" y="1650829"/>
                  <a:pt x="1722664" y="1651485"/>
                  <a:pt x="1719352" y="1644256"/>
                </a:cubicBezTo>
                <a:cubicBezTo>
                  <a:pt x="1720213" y="1630842"/>
                  <a:pt x="1723075" y="1617116"/>
                  <a:pt x="1722803" y="1606113"/>
                </a:cubicBezTo>
                <a:cubicBezTo>
                  <a:pt x="1725464" y="1604547"/>
                  <a:pt x="1725182" y="1603400"/>
                  <a:pt x="1723244" y="1601136"/>
                </a:cubicBezTo>
                <a:cubicBezTo>
                  <a:pt x="1714582" y="1620186"/>
                  <a:pt x="1698632" y="1645981"/>
                  <a:pt x="1693242" y="1669092"/>
                </a:cubicBezTo>
                <a:cubicBezTo>
                  <a:pt x="1696226" y="1672278"/>
                  <a:pt x="1698554" y="1670062"/>
                  <a:pt x="1701597" y="1671432"/>
                </a:cubicBezTo>
                <a:cubicBezTo>
                  <a:pt x="1703502" y="1680475"/>
                  <a:pt x="1701480" y="1688744"/>
                  <a:pt x="1699650" y="1696156"/>
                </a:cubicBezTo>
                <a:cubicBezTo>
                  <a:pt x="1701012" y="1707280"/>
                  <a:pt x="1693774" y="1715781"/>
                  <a:pt x="1691523" y="1725055"/>
                </a:cubicBezTo>
                <a:cubicBezTo>
                  <a:pt x="1690700" y="1732183"/>
                  <a:pt x="1688936" y="1740047"/>
                  <a:pt x="1686962" y="1746714"/>
                </a:cubicBezTo>
                <a:cubicBezTo>
                  <a:pt x="1688555" y="1784523"/>
                  <a:pt x="1684022" y="1821702"/>
                  <a:pt x="1697874" y="1859356"/>
                </a:cubicBezTo>
                <a:cubicBezTo>
                  <a:pt x="1693713" y="1876798"/>
                  <a:pt x="1713315" y="1887406"/>
                  <a:pt x="1718379" y="1903871"/>
                </a:cubicBezTo>
                <a:cubicBezTo>
                  <a:pt x="1725604" y="1908677"/>
                  <a:pt x="1720308" y="1916525"/>
                  <a:pt x="1731282" y="1918440"/>
                </a:cubicBezTo>
                <a:cubicBezTo>
                  <a:pt x="1728602" y="1925139"/>
                  <a:pt x="1735490" y="1926839"/>
                  <a:pt x="1738813" y="1932464"/>
                </a:cubicBezTo>
                <a:cubicBezTo>
                  <a:pt x="1765607" y="1940839"/>
                  <a:pt x="1732470" y="1935122"/>
                  <a:pt x="1757641" y="1945721"/>
                </a:cubicBezTo>
                <a:cubicBezTo>
                  <a:pt x="1760965" y="1944731"/>
                  <a:pt x="1762962" y="1945753"/>
                  <a:pt x="1760853" y="1949101"/>
                </a:cubicBezTo>
                <a:cubicBezTo>
                  <a:pt x="1766471" y="1953533"/>
                  <a:pt x="1772535" y="1948680"/>
                  <a:pt x="1778501" y="1952077"/>
                </a:cubicBezTo>
                <a:cubicBezTo>
                  <a:pt x="1784067" y="1949993"/>
                  <a:pt x="1783017" y="1955686"/>
                  <a:pt x="1785990" y="1957790"/>
                </a:cubicBezTo>
                <a:cubicBezTo>
                  <a:pt x="1794943" y="1952862"/>
                  <a:pt x="1791966" y="1964519"/>
                  <a:pt x="1798419" y="1962141"/>
                </a:cubicBezTo>
                <a:cubicBezTo>
                  <a:pt x="1802633" y="1964268"/>
                  <a:pt x="1807007" y="1963151"/>
                  <a:pt x="1811375" y="1964512"/>
                </a:cubicBezTo>
                <a:cubicBezTo>
                  <a:pt x="1812700" y="1966714"/>
                  <a:pt x="1812200" y="1970970"/>
                  <a:pt x="1816325" y="1969607"/>
                </a:cubicBezTo>
                <a:cubicBezTo>
                  <a:pt x="1851615" y="2003898"/>
                  <a:pt x="1847003" y="1924042"/>
                  <a:pt x="1858808" y="1905220"/>
                </a:cubicBezTo>
                <a:cubicBezTo>
                  <a:pt x="1855733" y="1897820"/>
                  <a:pt x="1860783" y="1890547"/>
                  <a:pt x="1859783" y="1882881"/>
                </a:cubicBezTo>
                <a:cubicBezTo>
                  <a:pt x="1861862" y="1870873"/>
                  <a:pt x="1859845" y="1858616"/>
                  <a:pt x="1863076" y="1846402"/>
                </a:cubicBezTo>
                <a:cubicBezTo>
                  <a:pt x="1863488" y="1842598"/>
                  <a:pt x="1863460" y="1839313"/>
                  <a:pt x="1864730" y="1835762"/>
                </a:cubicBezTo>
                <a:cubicBezTo>
                  <a:pt x="1862290" y="1831314"/>
                  <a:pt x="1860168" y="1828150"/>
                  <a:pt x="1863252" y="1822186"/>
                </a:cubicBezTo>
                <a:cubicBezTo>
                  <a:pt x="1862192" y="1816621"/>
                  <a:pt x="1857906" y="1803279"/>
                  <a:pt x="1863147" y="1802294"/>
                </a:cubicBezTo>
                <a:cubicBezTo>
                  <a:pt x="1863713" y="1800032"/>
                  <a:pt x="1862659" y="1798181"/>
                  <a:pt x="1859996" y="1796717"/>
                </a:cubicBezTo>
                <a:cubicBezTo>
                  <a:pt x="1857204" y="1788978"/>
                  <a:pt x="1857214" y="1783772"/>
                  <a:pt x="1853383" y="1777243"/>
                </a:cubicBezTo>
                <a:cubicBezTo>
                  <a:pt x="1856369" y="1764362"/>
                  <a:pt x="1847714" y="1754689"/>
                  <a:pt x="1843817" y="1742184"/>
                </a:cubicBezTo>
                <a:cubicBezTo>
                  <a:pt x="1834049" y="1735790"/>
                  <a:pt x="1836994" y="1720982"/>
                  <a:pt x="1829540" y="1714684"/>
                </a:cubicBezTo>
                <a:cubicBezTo>
                  <a:pt x="1829612" y="1706805"/>
                  <a:pt x="1818252" y="1712455"/>
                  <a:pt x="1822866" y="1703886"/>
                </a:cubicBezTo>
                <a:cubicBezTo>
                  <a:pt x="1822294" y="1703540"/>
                  <a:pt x="1821719" y="1702948"/>
                  <a:pt x="1821120" y="1702918"/>
                </a:cubicBezTo>
                <a:cubicBezTo>
                  <a:pt x="1820061" y="1702879"/>
                  <a:pt x="1816693" y="1704285"/>
                  <a:pt x="1817856" y="1701807"/>
                </a:cubicBezTo>
                <a:cubicBezTo>
                  <a:pt x="1818734" y="1700239"/>
                  <a:pt x="1822386" y="1700703"/>
                  <a:pt x="1820981" y="1697484"/>
                </a:cubicBezTo>
                <a:cubicBezTo>
                  <a:pt x="1813943" y="1700875"/>
                  <a:pt x="1811950" y="1690361"/>
                  <a:pt x="1811624" y="1685841"/>
                </a:cubicBezTo>
                <a:cubicBezTo>
                  <a:pt x="1801346" y="1676523"/>
                  <a:pt x="1786967" y="1668292"/>
                  <a:pt x="1787650" y="1655578"/>
                </a:cubicBezTo>
                <a:cubicBezTo>
                  <a:pt x="1781751" y="1653602"/>
                  <a:pt x="1781412" y="1646075"/>
                  <a:pt x="1775977" y="1643687"/>
                </a:cubicBezTo>
                <a:cubicBezTo>
                  <a:pt x="1776116" y="1641306"/>
                  <a:pt x="1779676" y="1642016"/>
                  <a:pt x="1779797" y="1639585"/>
                </a:cubicBezTo>
                <a:cubicBezTo>
                  <a:pt x="1773500" y="1637995"/>
                  <a:pt x="1772578" y="1633309"/>
                  <a:pt x="1770486" y="1628876"/>
                </a:cubicBezTo>
                <a:cubicBezTo>
                  <a:pt x="1764540" y="1621505"/>
                  <a:pt x="1752196" y="1615977"/>
                  <a:pt x="1757410" y="1606238"/>
                </a:cubicBezTo>
                <a:cubicBezTo>
                  <a:pt x="1749538" y="1607232"/>
                  <a:pt x="1753850" y="1602651"/>
                  <a:pt x="1748821" y="1600141"/>
                </a:cubicBezTo>
                <a:close/>
                <a:moveTo>
                  <a:pt x="1722397" y="1590018"/>
                </a:moveTo>
                <a:cubicBezTo>
                  <a:pt x="1719925" y="1592156"/>
                  <a:pt x="1720452" y="1594978"/>
                  <a:pt x="1723065" y="1599530"/>
                </a:cubicBezTo>
                <a:lnTo>
                  <a:pt x="1723081" y="1599523"/>
                </a:lnTo>
                <a:cubicBezTo>
                  <a:pt x="1725517" y="1600601"/>
                  <a:pt x="1724613" y="1597546"/>
                  <a:pt x="1728798" y="1595855"/>
                </a:cubicBezTo>
                <a:cubicBezTo>
                  <a:pt x="1730915" y="1595457"/>
                  <a:pt x="1723705" y="1588053"/>
                  <a:pt x="1722397" y="1590018"/>
                </a:cubicBezTo>
                <a:close/>
                <a:moveTo>
                  <a:pt x="328039" y="1584847"/>
                </a:moveTo>
                <a:cubicBezTo>
                  <a:pt x="334173" y="1583214"/>
                  <a:pt x="341858" y="1585700"/>
                  <a:pt x="344789" y="1593250"/>
                </a:cubicBezTo>
                <a:cubicBezTo>
                  <a:pt x="340420" y="1600134"/>
                  <a:pt x="347620" y="1603844"/>
                  <a:pt x="342500" y="1610185"/>
                </a:cubicBezTo>
                <a:cubicBezTo>
                  <a:pt x="349641" y="1635591"/>
                  <a:pt x="354735" y="1654314"/>
                  <a:pt x="365467" y="1678160"/>
                </a:cubicBezTo>
                <a:cubicBezTo>
                  <a:pt x="365250" y="1680533"/>
                  <a:pt x="361601" y="1679718"/>
                  <a:pt x="361673" y="1682341"/>
                </a:cubicBezTo>
                <a:cubicBezTo>
                  <a:pt x="363909" y="1683799"/>
                  <a:pt x="365615" y="1681533"/>
                  <a:pt x="364725" y="1681458"/>
                </a:cubicBezTo>
                <a:cubicBezTo>
                  <a:pt x="388699" y="1691199"/>
                  <a:pt x="407209" y="1746918"/>
                  <a:pt x="362640" y="1717151"/>
                </a:cubicBezTo>
                <a:cubicBezTo>
                  <a:pt x="361005" y="1711679"/>
                  <a:pt x="359394" y="1707304"/>
                  <a:pt x="353431" y="1710523"/>
                </a:cubicBezTo>
                <a:cubicBezTo>
                  <a:pt x="350483" y="1706867"/>
                  <a:pt x="346108" y="1704564"/>
                  <a:pt x="341409" y="1702529"/>
                </a:cubicBezTo>
                <a:cubicBezTo>
                  <a:pt x="326879" y="1687836"/>
                  <a:pt x="306021" y="1673934"/>
                  <a:pt x="287900" y="1667780"/>
                </a:cubicBezTo>
                <a:cubicBezTo>
                  <a:pt x="257186" y="1649963"/>
                  <a:pt x="227826" y="1643641"/>
                  <a:pt x="194898" y="1631540"/>
                </a:cubicBezTo>
                <a:cubicBezTo>
                  <a:pt x="189024" y="1630503"/>
                  <a:pt x="178339" y="1631008"/>
                  <a:pt x="175853" y="1627110"/>
                </a:cubicBezTo>
                <a:cubicBezTo>
                  <a:pt x="173356" y="1628220"/>
                  <a:pt x="173994" y="1626934"/>
                  <a:pt x="174763" y="1626097"/>
                </a:cubicBezTo>
                <a:cubicBezTo>
                  <a:pt x="174623" y="1626214"/>
                  <a:pt x="174550" y="1626243"/>
                  <a:pt x="174397" y="1626376"/>
                </a:cubicBezTo>
                <a:cubicBezTo>
                  <a:pt x="152554" y="1625995"/>
                  <a:pt x="131685" y="1618108"/>
                  <a:pt x="110544" y="1613842"/>
                </a:cubicBezTo>
                <a:cubicBezTo>
                  <a:pt x="103429" y="1617027"/>
                  <a:pt x="96269" y="1615156"/>
                  <a:pt x="89146" y="1613174"/>
                </a:cubicBezTo>
                <a:cubicBezTo>
                  <a:pt x="77134" y="1616587"/>
                  <a:pt x="65501" y="1616867"/>
                  <a:pt x="55873" y="1624217"/>
                </a:cubicBezTo>
                <a:cubicBezTo>
                  <a:pt x="4276" y="1618579"/>
                  <a:pt x="29881" y="1647629"/>
                  <a:pt x="38844" y="1674467"/>
                </a:cubicBezTo>
                <a:cubicBezTo>
                  <a:pt x="54187" y="1678507"/>
                  <a:pt x="65574" y="1691106"/>
                  <a:pt x="76810" y="1698437"/>
                </a:cubicBezTo>
                <a:cubicBezTo>
                  <a:pt x="85773" y="1703877"/>
                  <a:pt x="97024" y="1708042"/>
                  <a:pt x="109004" y="1714521"/>
                </a:cubicBezTo>
                <a:cubicBezTo>
                  <a:pt x="117206" y="1719025"/>
                  <a:pt x="132775" y="1720821"/>
                  <a:pt x="143071" y="1726887"/>
                </a:cubicBezTo>
                <a:cubicBezTo>
                  <a:pt x="145464" y="1726931"/>
                  <a:pt x="148222" y="1725964"/>
                  <a:pt x="148562" y="1729647"/>
                </a:cubicBezTo>
                <a:cubicBezTo>
                  <a:pt x="155785" y="1727740"/>
                  <a:pt x="162270" y="1735198"/>
                  <a:pt x="169623" y="1732076"/>
                </a:cubicBezTo>
                <a:cubicBezTo>
                  <a:pt x="180887" y="1741890"/>
                  <a:pt x="210784" y="1727897"/>
                  <a:pt x="212476" y="1743446"/>
                </a:cubicBezTo>
                <a:cubicBezTo>
                  <a:pt x="215430" y="1764978"/>
                  <a:pt x="143118" y="1744381"/>
                  <a:pt x="132554" y="1744514"/>
                </a:cubicBezTo>
                <a:cubicBezTo>
                  <a:pt x="110425" y="1734266"/>
                  <a:pt x="87752" y="1727025"/>
                  <a:pt x="68475" y="1714675"/>
                </a:cubicBezTo>
                <a:cubicBezTo>
                  <a:pt x="65563" y="1715046"/>
                  <a:pt x="65535" y="1714998"/>
                  <a:pt x="64770" y="1712855"/>
                </a:cubicBezTo>
                <a:cubicBezTo>
                  <a:pt x="62017" y="1708268"/>
                  <a:pt x="54922" y="1701298"/>
                  <a:pt x="49307" y="1701934"/>
                </a:cubicBezTo>
                <a:cubicBezTo>
                  <a:pt x="42314" y="1695449"/>
                  <a:pt x="32102" y="1689812"/>
                  <a:pt x="24184" y="1680494"/>
                </a:cubicBezTo>
                <a:lnTo>
                  <a:pt x="24188" y="1680489"/>
                </a:lnTo>
                <a:cubicBezTo>
                  <a:pt x="5730" y="1659703"/>
                  <a:pt x="-16221" y="1623728"/>
                  <a:pt x="17803" y="1606112"/>
                </a:cubicBezTo>
                <a:cubicBezTo>
                  <a:pt x="19895" y="1600260"/>
                  <a:pt x="25521" y="1608360"/>
                  <a:pt x="27657" y="1602456"/>
                </a:cubicBezTo>
                <a:cubicBezTo>
                  <a:pt x="29685" y="1598724"/>
                  <a:pt x="30221" y="1605111"/>
                  <a:pt x="32346" y="1605066"/>
                </a:cubicBezTo>
                <a:cubicBezTo>
                  <a:pt x="45829" y="1592272"/>
                  <a:pt x="65751" y="1599523"/>
                  <a:pt x="83705" y="1590401"/>
                </a:cubicBezTo>
                <a:cubicBezTo>
                  <a:pt x="164297" y="1597637"/>
                  <a:pt x="247384" y="1621656"/>
                  <a:pt x="322722" y="1663211"/>
                </a:cubicBezTo>
                <a:cubicBezTo>
                  <a:pt x="323772" y="1667785"/>
                  <a:pt x="328285" y="1664266"/>
                  <a:pt x="331580" y="1667298"/>
                </a:cubicBezTo>
                <a:cubicBezTo>
                  <a:pt x="338841" y="1681302"/>
                  <a:pt x="338693" y="1661431"/>
                  <a:pt x="331465" y="1657224"/>
                </a:cubicBezTo>
                <a:cubicBezTo>
                  <a:pt x="323501" y="1644443"/>
                  <a:pt x="317160" y="1618774"/>
                  <a:pt x="320594" y="1601158"/>
                </a:cubicBezTo>
                <a:cubicBezTo>
                  <a:pt x="317322" y="1592232"/>
                  <a:pt x="321905" y="1586480"/>
                  <a:pt x="328039" y="1584847"/>
                </a:cubicBezTo>
                <a:close/>
                <a:moveTo>
                  <a:pt x="856292" y="1584381"/>
                </a:moveTo>
                <a:cubicBezTo>
                  <a:pt x="857746" y="1586390"/>
                  <a:pt x="854794" y="1588230"/>
                  <a:pt x="852957" y="1587766"/>
                </a:cubicBezTo>
                <a:cubicBezTo>
                  <a:pt x="848946" y="1586086"/>
                  <a:pt x="854546" y="1585029"/>
                  <a:pt x="856292" y="1584381"/>
                </a:cubicBezTo>
                <a:close/>
                <a:moveTo>
                  <a:pt x="1323286" y="1567643"/>
                </a:moveTo>
                <a:cubicBezTo>
                  <a:pt x="1325581" y="1568624"/>
                  <a:pt x="1326113" y="1570224"/>
                  <a:pt x="1324861" y="1572681"/>
                </a:cubicBezTo>
                <a:cubicBezTo>
                  <a:pt x="1321880" y="1571305"/>
                  <a:pt x="1317725" y="1568697"/>
                  <a:pt x="1323286" y="1567643"/>
                </a:cubicBezTo>
                <a:close/>
                <a:moveTo>
                  <a:pt x="1161607" y="1565966"/>
                </a:moveTo>
                <a:cubicBezTo>
                  <a:pt x="1160695" y="1565621"/>
                  <a:pt x="1159768" y="1565820"/>
                  <a:pt x="1160934" y="1567504"/>
                </a:cubicBezTo>
                <a:cubicBezTo>
                  <a:pt x="1161433" y="1567535"/>
                  <a:pt x="1161842" y="1567584"/>
                  <a:pt x="1162197" y="1567691"/>
                </a:cubicBezTo>
                <a:cubicBezTo>
                  <a:pt x="1163419" y="1567199"/>
                  <a:pt x="1162520" y="1566310"/>
                  <a:pt x="1161607" y="1565966"/>
                </a:cubicBezTo>
                <a:close/>
                <a:moveTo>
                  <a:pt x="394997" y="1560838"/>
                </a:moveTo>
                <a:cubicBezTo>
                  <a:pt x="399626" y="1559181"/>
                  <a:pt x="404421" y="1560137"/>
                  <a:pt x="408495" y="1566260"/>
                </a:cubicBezTo>
                <a:cubicBezTo>
                  <a:pt x="419019" y="1570103"/>
                  <a:pt x="436876" y="1601943"/>
                  <a:pt x="419744" y="1604787"/>
                </a:cubicBezTo>
                <a:cubicBezTo>
                  <a:pt x="417732" y="1610878"/>
                  <a:pt x="416413" y="1603216"/>
                  <a:pt x="412860" y="1602782"/>
                </a:cubicBezTo>
                <a:cubicBezTo>
                  <a:pt x="415448" y="1592560"/>
                  <a:pt x="388714" y="1583830"/>
                  <a:pt x="398163" y="1599600"/>
                </a:cubicBezTo>
                <a:cubicBezTo>
                  <a:pt x="394038" y="1614861"/>
                  <a:pt x="393646" y="1633533"/>
                  <a:pt x="396536" y="1647220"/>
                </a:cubicBezTo>
                <a:cubicBezTo>
                  <a:pt x="397873" y="1652677"/>
                  <a:pt x="400176" y="1661751"/>
                  <a:pt x="402291" y="1668918"/>
                </a:cubicBezTo>
                <a:cubicBezTo>
                  <a:pt x="401098" y="1671804"/>
                  <a:pt x="393726" y="1671066"/>
                  <a:pt x="393885" y="1673675"/>
                </a:cubicBezTo>
                <a:cubicBezTo>
                  <a:pt x="403317" y="1673943"/>
                  <a:pt x="406945" y="1670747"/>
                  <a:pt x="407417" y="1682963"/>
                </a:cubicBezTo>
                <a:cubicBezTo>
                  <a:pt x="405803" y="1687121"/>
                  <a:pt x="400734" y="1683536"/>
                  <a:pt x="397599" y="1684044"/>
                </a:cubicBezTo>
                <a:cubicBezTo>
                  <a:pt x="395755" y="1682275"/>
                  <a:pt x="396456" y="1679151"/>
                  <a:pt x="393741" y="1678191"/>
                </a:cubicBezTo>
                <a:cubicBezTo>
                  <a:pt x="390527" y="1682578"/>
                  <a:pt x="387227" y="1678860"/>
                  <a:pt x="384353" y="1673363"/>
                </a:cubicBezTo>
                <a:lnTo>
                  <a:pt x="377522" y="1657865"/>
                </a:lnTo>
                <a:lnTo>
                  <a:pt x="380626" y="1654924"/>
                </a:lnTo>
                <a:cubicBezTo>
                  <a:pt x="381607" y="1653998"/>
                  <a:pt x="382023" y="1652948"/>
                  <a:pt x="380344" y="1651242"/>
                </a:cubicBezTo>
                <a:cubicBezTo>
                  <a:pt x="377541" y="1649660"/>
                  <a:pt x="375938" y="1649013"/>
                  <a:pt x="377419" y="1645697"/>
                </a:cubicBezTo>
                <a:cubicBezTo>
                  <a:pt x="379911" y="1640435"/>
                  <a:pt x="370053" y="1640270"/>
                  <a:pt x="374884" y="1634356"/>
                </a:cubicBezTo>
                <a:cubicBezTo>
                  <a:pt x="371732" y="1627348"/>
                  <a:pt x="368805" y="1626266"/>
                  <a:pt x="375348" y="1620451"/>
                </a:cubicBezTo>
                <a:cubicBezTo>
                  <a:pt x="370773" y="1619172"/>
                  <a:pt x="375294" y="1614096"/>
                  <a:pt x="372063" y="1609981"/>
                </a:cubicBezTo>
                <a:cubicBezTo>
                  <a:pt x="371366" y="1607945"/>
                  <a:pt x="371317" y="1607896"/>
                  <a:pt x="373972" y="1606320"/>
                </a:cubicBezTo>
                <a:cubicBezTo>
                  <a:pt x="376681" y="1595766"/>
                  <a:pt x="374841" y="1581496"/>
                  <a:pt x="382487" y="1571091"/>
                </a:cubicBezTo>
                <a:cubicBezTo>
                  <a:pt x="385903" y="1566764"/>
                  <a:pt x="390367" y="1562495"/>
                  <a:pt x="394997" y="1560838"/>
                </a:cubicBezTo>
                <a:close/>
                <a:moveTo>
                  <a:pt x="137861" y="1560183"/>
                </a:moveTo>
                <a:lnTo>
                  <a:pt x="137912" y="1560206"/>
                </a:lnTo>
                <a:cubicBezTo>
                  <a:pt x="137906" y="1560706"/>
                  <a:pt x="137968" y="1561025"/>
                  <a:pt x="137991" y="1561438"/>
                </a:cubicBezTo>
                <a:lnTo>
                  <a:pt x="137268" y="1560856"/>
                </a:lnTo>
                <a:lnTo>
                  <a:pt x="137855" y="1560186"/>
                </a:lnTo>
                <a:close/>
                <a:moveTo>
                  <a:pt x="732582" y="1553031"/>
                </a:moveTo>
                <a:lnTo>
                  <a:pt x="734295" y="1553849"/>
                </a:lnTo>
                <a:lnTo>
                  <a:pt x="734259" y="1553856"/>
                </a:lnTo>
                <a:lnTo>
                  <a:pt x="732941" y="1553972"/>
                </a:lnTo>
                <a:lnTo>
                  <a:pt x="732940" y="1553973"/>
                </a:lnTo>
                <a:lnTo>
                  <a:pt x="732939" y="1553972"/>
                </a:lnTo>
                <a:close/>
                <a:moveTo>
                  <a:pt x="1863265" y="1548168"/>
                </a:moveTo>
                <a:cubicBezTo>
                  <a:pt x="1863878" y="1547430"/>
                  <a:pt x="1864876" y="1547088"/>
                  <a:pt x="1864932" y="1548572"/>
                </a:cubicBezTo>
                <a:cubicBezTo>
                  <a:pt x="1864894" y="1549101"/>
                  <a:pt x="1864410" y="1550036"/>
                  <a:pt x="1863902" y="1550141"/>
                </a:cubicBezTo>
                <a:cubicBezTo>
                  <a:pt x="1862421" y="1550040"/>
                  <a:pt x="1862651" y="1548906"/>
                  <a:pt x="1863265" y="1548168"/>
                </a:cubicBezTo>
                <a:close/>
                <a:moveTo>
                  <a:pt x="651415" y="1547841"/>
                </a:moveTo>
                <a:cubicBezTo>
                  <a:pt x="655276" y="1549556"/>
                  <a:pt x="657985" y="1551473"/>
                  <a:pt x="653113" y="1552820"/>
                </a:cubicBezTo>
                <a:cubicBezTo>
                  <a:pt x="648282" y="1561445"/>
                  <a:pt x="646796" y="1553408"/>
                  <a:pt x="651415" y="1547841"/>
                </a:cubicBezTo>
                <a:close/>
                <a:moveTo>
                  <a:pt x="655312" y="1544138"/>
                </a:moveTo>
                <a:cubicBezTo>
                  <a:pt x="655926" y="1543397"/>
                  <a:pt x="656922" y="1543054"/>
                  <a:pt x="656970" y="1544541"/>
                </a:cubicBezTo>
                <a:cubicBezTo>
                  <a:pt x="656939" y="1545079"/>
                  <a:pt x="656464" y="1546014"/>
                  <a:pt x="655949" y="1546116"/>
                </a:cubicBezTo>
                <a:cubicBezTo>
                  <a:pt x="654467" y="1546017"/>
                  <a:pt x="654698" y="1544879"/>
                  <a:pt x="655312" y="1544138"/>
                </a:cubicBezTo>
                <a:close/>
                <a:moveTo>
                  <a:pt x="222295" y="1542168"/>
                </a:moveTo>
                <a:cubicBezTo>
                  <a:pt x="221570" y="1541574"/>
                  <a:pt x="220479" y="1541370"/>
                  <a:pt x="220386" y="1542838"/>
                </a:cubicBezTo>
                <a:cubicBezTo>
                  <a:pt x="221031" y="1543615"/>
                  <a:pt x="221178" y="1543739"/>
                  <a:pt x="222014" y="1543836"/>
                </a:cubicBezTo>
                <a:cubicBezTo>
                  <a:pt x="223382" y="1543745"/>
                  <a:pt x="223021" y="1542761"/>
                  <a:pt x="222295" y="1542168"/>
                </a:cubicBezTo>
                <a:close/>
                <a:moveTo>
                  <a:pt x="862513" y="1538994"/>
                </a:moveTo>
                <a:lnTo>
                  <a:pt x="862520" y="1538996"/>
                </a:lnTo>
                <a:lnTo>
                  <a:pt x="864320" y="1539867"/>
                </a:lnTo>
                <a:lnTo>
                  <a:pt x="864314" y="1539868"/>
                </a:lnTo>
                <a:lnTo>
                  <a:pt x="863007" y="1540087"/>
                </a:lnTo>
                <a:lnTo>
                  <a:pt x="862906" y="1540039"/>
                </a:lnTo>
                <a:lnTo>
                  <a:pt x="862909" y="1540038"/>
                </a:lnTo>
                <a:close/>
                <a:moveTo>
                  <a:pt x="738403" y="1526715"/>
                </a:moveTo>
                <a:cubicBezTo>
                  <a:pt x="732860" y="1527770"/>
                  <a:pt x="737065" y="1530453"/>
                  <a:pt x="740185" y="1531475"/>
                </a:cubicBezTo>
                <a:cubicBezTo>
                  <a:pt x="740970" y="1528419"/>
                  <a:pt x="740983" y="1528402"/>
                  <a:pt x="738403" y="1526715"/>
                </a:cubicBezTo>
                <a:close/>
                <a:moveTo>
                  <a:pt x="221443" y="1521162"/>
                </a:moveTo>
                <a:cubicBezTo>
                  <a:pt x="219920" y="1522380"/>
                  <a:pt x="218110" y="1525898"/>
                  <a:pt x="215474" y="1528653"/>
                </a:cubicBezTo>
                <a:cubicBezTo>
                  <a:pt x="218614" y="1528422"/>
                  <a:pt x="224519" y="1532306"/>
                  <a:pt x="225688" y="1527463"/>
                </a:cubicBezTo>
                <a:cubicBezTo>
                  <a:pt x="224201" y="1521023"/>
                  <a:pt x="222966" y="1519943"/>
                  <a:pt x="221443" y="1521162"/>
                </a:cubicBezTo>
                <a:close/>
                <a:moveTo>
                  <a:pt x="740991" y="1517826"/>
                </a:moveTo>
                <a:cubicBezTo>
                  <a:pt x="740343" y="1519344"/>
                  <a:pt x="738285" y="1521225"/>
                  <a:pt x="739047" y="1522848"/>
                </a:cubicBezTo>
                <a:cubicBezTo>
                  <a:pt x="742284" y="1524910"/>
                  <a:pt x="745018" y="1519460"/>
                  <a:pt x="740991" y="1517826"/>
                </a:cubicBezTo>
                <a:close/>
                <a:moveTo>
                  <a:pt x="667202" y="1515896"/>
                </a:moveTo>
                <a:cubicBezTo>
                  <a:pt x="674619" y="1511276"/>
                  <a:pt x="668395" y="1525449"/>
                  <a:pt x="663800" y="1524810"/>
                </a:cubicBezTo>
                <a:cubicBezTo>
                  <a:pt x="660842" y="1520236"/>
                  <a:pt x="665443" y="1519514"/>
                  <a:pt x="667202" y="1515896"/>
                </a:cubicBezTo>
                <a:close/>
                <a:moveTo>
                  <a:pt x="640502" y="1500477"/>
                </a:moveTo>
                <a:cubicBezTo>
                  <a:pt x="639914" y="1501203"/>
                  <a:pt x="639716" y="1502294"/>
                  <a:pt x="641178" y="1502392"/>
                </a:cubicBezTo>
                <a:cubicBezTo>
                  <a:pt x="641952" y="1501748"/>
                  <a:pt x="642072" y="1501600"/>
                  <a:pt x="642166" y="1500761"/>
                </a:cubicBezTo>
                <a:cubicBezTo>
                  <a:pt x="642069" y="1499393"/>
                  <a:pt x="641090" y="1499752"/>
                  <a:pt x="640502" y="1500477"/>
                </a:cubicBezTo>
                <a:close/>
                <a:moveTo>
                  <a:pt x="671344" y="1495251"/>
                </a:moveTo>
                <a:cubicBezTo>
                  <a:pt x="673647" y="1496251"/>
                  <a:pt x="673620" y="1499282"/>
                  <a:pt x="676431" y="1499814"/>
                </a:cubicBezTo>
                <a:cubicBezTo>
                  <a:pt x="676481" y="1505689"/>
                  <a:pt x="665419" y="1500187"/>
                  <a:pt x="671344" y="1495251"/>
                </a:cubicBezTo>
                <a:close/>
                <a:moveTo>
                  <a:pt x="461734" y="1490139"/>
                </a:moveTo>
                <a:cubicBezTo>
                  <a:pt x="461790" y="1490209"/>
                  <a:pt x="461832" y="1490281"/>
                  <a:pt x="461889" y="1490349"/>
                </a:cubicBezTo>
                <a:lnTo>
                  <a:pt x="461887" y="1490350"/>
                </a:lnTo>
                <a:lnTo>
                  <a:pt x="461078" y="1490910"/>
                </a:lnTo>
                <a:lnTo>
                  <a:pt x="461076" y="1490911"/>
                </a:lnTo>
                <a:close/>
                <a:moveTo>
                  <a:pt x="672083" y="1489625"/>
                </a:moveTo>
                <a:lnTo>
                  <a:pt x="672084" y="1489626"/>
                </a:lnTo>
                <a:lnTo>
                  <a:pt x="672084" y="1489627"/>
                </a:lnTo>
                <a:close/>
                <a:moveTo>
                  <a:pt x="138832" y="1485849"/>
                </a:moveTo>
                <a:cubicBezTo>
                  <a:pt x="159248" y="1488100"/>
                  <a:pt x="196100" y="1505478"/>
                  <a:pt x="174737" y="1516390"/>
                </a:cubicBezTo>
                <a:cubicBezTo>
                  <a:pt x="163648" y="1519153"/>
                  <a:pt x="153487" y="1512766"/>
                  <a:pt x="144288" y="1508013"/>
                </a:cubicBezTo>
                <a:cubicBezTo>
                  <a:pt x="122899" y="1505041"/>
                  <a:pt x="143743" y="1537588"/>
                  <a:pt x="150699" y="1544957"/>
                </a:cubicBezTo>
                <a:cubicBezTo>
                  <a:pt x="149438" y="1557066"/>
                  <a:pt x="170182" y="1564619"/>
                  <a:pt x="172758" y="1578072"/>
                </a:cubicBezTo>
                <a:cubicBezTo>
                  <a:pt x="174437" y="1579775"/>
                  <a:pt x="176851" y="1577091"/>
                  <a:pt x="178595" y="1579198"/>
                </a:cubicBezTo>
                <a:cubicBezTo>
                  <a:pt x="178259" y="1586001"/>
                  <a:pt x="190681" y="1585166"/>
                  <a:pt x="186009" y="1592193"/>
                </a:cubicBezTo>
                <a:cubicBezTo>
                  <a:pt x="187279" y="1609319"/>
                  <a:pt x="168080" y="1596603"/>
                  <a:pt x="163309" y="1589954"/>
                </a:cubicBezTo>
                <a:cubicBezTo>
                  <a:pt x="157616" y="1586173"/>
                  <a:pt x="152572" y="1585472"/>
                  <a:pt x="159791" y="1579698"/>
                </a:cubicBezTo>
                <a:cubicBezTo>
                  <a:pt x="154732" y="1579210"/>
                  <a:pt x="149757" y="1580899"/>
                  <a:pt x="145083" y="1575867"/>
                </a:cubicBezTo>
                <a:cubicBezTo>
                  <a:pt x="143718" y="1572468"/>
                  <a:pt x="138191" y="1571854"/>
                  <a:pt x="141911" y="1566869"/>
                </a:cubicBezTo>
                <a:cubicBezTo>
                  <a:pt x="139164" y="1565638"/>
                  <a:pt x="138172" y="1564626"/>
                  <a:pt x="137989" y="1561445"/>
                </a:cubicBezTo>
                <a:cubicBezTo>
                  <a:pt x="138172" y="1561391"/>
                  <a:pt x="138314" y="1561455"/>
                  <a:pt x="138590" y="1561141"/>
                </a:cubicBezTo>
                <a:cubicBezTo>
                  <a:pt x="138997" y="1560736"/>
                  <a:pt x="139096" y="1559975"/>
                  <a:pt x="139204" y="1559350"/>
                </a:cubicBezTo>
                <a:lnTo>
                  <a:pt x="137861" y="1560183"/>
                </a:lnTo>
                <a:lnTo>
                  <a:pt x="137858" y="1560182"/>
                </a:lnTo>
                <a:lnTo>
                  <a:pt x="137858" y="1560180"/>
                </a:lnTo>
                <a:cubicBezTo>
                  <a:pt x="137660" y="1560409"/>
                  <a:pt x="137471" y="1560617"/>
                  <a:pt x="137266" y="1560855"/>
                </a:cubicBezTo>
                <a:lnTo>
                  <a:pt x="137268" y="1560856"/>
                </a:lnTo>
                <a:lnTo>
                  <a:pt x="137263" y="1560862"/>
                </a:lnTo>
                <a:cubicBezTo>
                  <a:pt x="136471" y="1561797"/>
                  <a:pt x="135679" y="1562573"/>
                  <a:pt x="135260" y="1561364"/>
                </a:cubicBezTo>
                <a:cubicBezTo>
                  <a:pt x="133611" y="1558468"/>
                  <a:pt x="132833" y="1554033"/>
                  <a:pt x="128959" y="1556247"/>
                </a:cubicBezTo>
                <a:cubicBezTo>
                  <a:pt x="124473" y="1551347"/>
                  <a:pt x="124454" y="1542942"/>
                  <a:pt x="116964" y="1540201"/>
                </a:cubicBezTo>
                <a:lnTo>
                  <a:pt x="116963" y="1540198"/>
                </a:lnTo>
                <a:lnTo>
                  <a:pt x="116966" y="1540195"/>
                </a:lnTo>
                <a:cubicBezTo>
                  <a:pt x="118448" y="1535295"/>
                  <a:pt x="116045" y="1528489"/>
                  <a:pt x="112007" y="1525352"/>
                </a:cubicBezTo>
                <a:cubicBezTo>
                  <a:pt x="113626" y="1523025"/>
                  <a:pt x="113271" y="1521705"/>
                  <a:pt x="110754" y="1520861"/>
                </a:cubicBezTo>
                <a:cubicBezTo>
                  <a:pt x="117073" y="1509823"/>
                  <a:pt x="114741" y="1495909"/>
                  <a:pt x="126657" y="1489437"/>
                </a:cubicBezTo>
                <a:cubicBezTo>
                  <a:pt x="126930" y="1490249"/>
                  <a:pt x="127205" y="1491058"/>
                  <a:pt x="127648" y="1492411"/>
                </a:cubicBezTo>
                <a:cubicBezTo>
                  <a:pt x="127737" y="1491310"/>
                  <a:pt x="125910" y="1492246"/>
                  <a:pt x="125807" y="1493167"/>
                </a:cubicBezTo>
                <a:cubicBezTo>
                  <a:pt x="125618" y="1497708"/>
                  <a:pt x="132723" y="1487455"/>
                  <a:pt x="126661" y="1489441"/>
                </a:cubicBezTo>
                <a:cubicBezTo>
                  <a:pt x="127048" y="1486030"/>
                  <a:pt x="132027" y="1485099"/>
                  <a:pt x="138832" y="1485849"/>
                </a:cubicBezTo>
                <a:close/>
                <a:moveTo>
                  <a:pt x="1895468" y="1483072"/>
                </a:moveTo>
                <a:cubicBezTo>
                  <a:pt x="1902992" y="1490124"/>
                  <a:pt x="1915750" y="1492954"/>
                  <a:pt x="1920684" y="1501124"/>
                </a:cubicBezTo>
                <a:cubicBezTo>
                  <a:pt x="1922079" y="1495828"/>
                  <a:pt x="1932428" y="1502926"/>
                  <a:pt x="1934065" y="1506014"/>
                </a:cubicBezTo>
                <a:cubicBezTo>
                  <a:pt x="1937699" y="1509743"/>
                  <a:pt x="1942624" y="1508007"/>
                  <a:pt x="1946261" y="1510305"/>
                </a:cubicBezTo>
                <a:cubicBezTo>
                  <a:pt x="1947831" y="1520756"/>
                  <a:pt x="1974404" y="1509325"/>
                  <a:pt x="1963564" y="1521040"/>
                </a:cubicBezTo>
                <a:cubicBezTo>
                  <a:pt x="1970547" y="1520434"/>
                  <a:pt x="1975427" y="1519402"/>
                  <a:pt x="1982210" y="1524097"/>
                </a:cubicBezTo>
                <a:cubicBezTo>
                  <a:pt x="1991619" y="1521809"/>
                  <a:pt x="2002499" y="1528621"/>
                  <a:pt x="2010209" y="1533598"/>
                </a:cubicBezTo>
                <a:cubicBezTo>
                  <a:pt x="2018516" y="1534471"/>
                  <a:pt x="2028589" y="1537752"/>
                  <a:pt x="2034669" y="1544268"/>
                </a:cubicBezTo>
                <a:cubicBezTo>
                  <a:pt x="2037655" y="1542517"/>
                  <a:pt x="2039203" y="1544517"/>
                  <a:pt x="2037188" y="1547332"/>
                </a:cubicBezTo>
                <a:cubicBezTo>
                  <a:pt x="2039607" y="1549521"/>
                  <a:pt x="2043383" y="1545933"/>
                  <a:pt x="2046204" y="1546115"/>
                </a:cubicBezTo>
                <a:cubicBezTo>
                  <a:pt x="2049371" y="1547988"/>
                  <a:pt x="2051116" y="1553607"/>
                  <a:pt x="2054815" y="1553708"/>
                </a:cubicBezTo>
                <a:cubicBezTo>
                  <a:pt x="2058332" y="1551862"/>
                  <a:pt x="2057744" y="1556420"/>
                  <a:pt x="2060287" y="1557149"/>
                </a:cubicBezTo>
                <a:cubicBezTo>
                  <a:pt x="2071424" y="1558372"/>
                  <a:pt x="2086501" y="1558532"/>
                  <a:pt x="2095104" y="1567978"/>
                </a:cubicBezTo>
                <a:cubicBezTo>
                  <a:pt x="2100252" y="1570403"/>
                  <a:pt x="2105727" y="1564734"/>
                  <a:pt x="2111411" y="1567176"/>
                </a:cubicBezTo>
                <a:cubicBezTo>
                  <a:pt x="2116894" y="1567716"/>
                  <a:pt x="2121695" y="1568544"/>
                  <a:pt x="2125036" y="1573209"/>
                </a:cubicBezTo>
                <a:cubicBezTo>
                  <a:pt x="2126229" y="1570184"/>
                  <a:pt x="2129236" y="1567909"/>
                  <a:pt x="2132831" y="1569043"/>
                </a:cubicBezTo>
                <a:cubicBezTo>
                  <a:pt x="2130608" y="1576325"/>
                  <a:pt x="2124161" y="1586684"/>
                  <a:pt x="2116600" y="1578485"/>
                </a:cubicBezTo>
                <a:cubicBezTo>
                  <a:pt x="2114674" y="1584696"/>
                  <a:pt x="2107415" y="1580380"/>
                  <a:pt x="2102935" y="1578395"/>
                </a:cubicBezTo>
                <a:cubicBezTo>
                  <a:pt x="2093890" y="1584675"/>
                  <a:pt x="2082015" y="1578752"/>
                  <a:pt x="2070515" y="1580398"/>
                </a:cubicBezTo>
                <a:cubicBezTo>
                  <a:pt x="2062902" y="1578546"/>
                  <a:pt x="2037681" y="1565280"/>
                  <a:pt x="2035460" y="1570979"/>
                </a:cubicBezTo>
                <a:cubicBezTo>
                  <a:pt x="2029617" y="1563149"/>
                  <a:pt x="2022910" y="1569057"/>
                  <a:pt x="2021363" y="1557033"/>
                </a:cubicBezTo>
                <a:lnTo>
                  <a:pt x="2021357" y="1557018"/>
                </a:lnTo>
                <a:cubicBezTo>
                  <a:pt x="2018975" y="1551421"/>
                  <a:pt x="2017686" y="1561783"/>
                  <a:pt x="2013367" y="1558001"/>
                </a:cubicBezTo>
                <a:cubicBezTo>
                  <a:pt x="2011977" y="1556835"/>
                  <a:pt x="2010320" y="1557966"/>
                  <a:pt x="2008615" y="1558449"/>
                </a:cubicBezTo>
                <a:cubicBezTo>
                  <a:pt x="2004335" y="1560426"/>
                  <a:pt x="2005381" y="1553381"/>
                  <a:pt x="2002314" y="1552478"/>
                </a:cubicBezTo>
                <a:cubicBezTo>
                  <a:pt x="1995160" y="1557019"/>
                  <a:pt x="1987945" y="1549216"/>
                  <a:pt x="1983334" y="1548484"/>
                </a:cubicBezTo>
                <a:cubicBezTo>
                  <a:pt x="1973354" y="1543470"/>
                  <a:pt x="1967071" y="1540426"/>
                  <a:pt x="1956600" y="1535320"/>
                </a:cubicBezTo>
                <a:cubicBezTo>
                  <a:pt x="1953075" y="1543192"/>
                  <a:pt x="1944263" y="1529045"/>
                  <a:pt x="1939080" y="1530559"/>
                </a:cubicBezTo>
                <a:cubicBezTo>
                  <a:pt x="1935357" y="1531115"/>
                  <a:pt x="1928643" y="1531729"/>
                  <a:pt x="1927703" y="1527432"/>
                </a:cubicBezTo>
                <a:cubicBezTo>
                  <a:pt x="1915769" y="1520064"/>
                  <a:pt x="1903137" y="1519566"/>
                  <a:pt x="1894853" y="1509537"/>
                </a:cubicBezTo>
                <a:cubicBezTo>
                  <a:pt x="1875104" y="1497406"/>
                  <a:pt x="1868329" y="1486781"/>
                  <a:pt x="1895468" y="1483072"/>
                </a:cubicBezTo>
                <a:close/>
                <a:moveTo>
                  <a:pt x="676491" y="1482648"/>
                </a:moveTo>
                <a:cubicBezTo>
                  <a:pt x="675890" y="1488709"/>
                  <a:pt x="686282" y="1484722"/>
                  <a:pt x="683592" y="1490590"/>
                </a:cubicBezTo>
                <a:cubicBezTo>
                  <a:pt x="682550" y="1491386"/>
                  <a:pt x="681322" y="1489481"/>
                  <a:pt x="680550" y="1489805"/>
                </a:cubicBezTo>
                <a:cubicBezTo>
                  <a:pt x="677949" y="1490909"/>
                  <a:pt x="681253" y="1493449"/>
                  <a:pt x="679477" y="1494919"/>
                </a:cubicBezTo>
                <a:cubicBezTo>
                  <a:pt x="678984" y="1495132"/>
                  <a:pt x="677831" y="1494490"/>
                  <a:pt x="677657" y="1493978"/>
                </a:cubicBezTo>
                <a:cubicBezTo>
                  <a:pt x="677744" y="1491499"/>
                  <a:pt x="675784" y="1491539"/>
                  <a:pt x="674085" y="1491635"/>
                </a:cubicBezTo>
                <a:lnTo>
                  <a:pt x="672084" y="1489626"/>
                </a:lnTo>
                <a:lnTo>
                  <a:pt x="674819" y="1486304"/>
                </a:lnTo>
                <a:cubicBezTo>
                  <a:pt x="674751" y="1484683"/>
                  <a:pt x="674506" y="1483006"/>
                  <a:pt x="676491" y="1482648"/>
                </a:cubicBezTo>
                <a:close/>
                <a:moveTo>
                  <a:pt x="2184017" y="1480387"/>
                </a:moveTo>
                <a:cubicBezTo>
                  <a:pt x="2181068" y="1480695"/>
                  <a:pt x="2182373" y="1484334"/>
                  <a:pt x="2184742" y="1482845"/>
                </a:cubicBezTo>
                <a:cubicBezTo>
                  <a:pt x="2187932" y="1481947"/>
                  <a:pt x="2186091" y="1478920"/>
                  <a:pt x="2184017" y="1480387"/>
                </a:cubicBezTo>
                <a:close/>
                <a:moveTo>
                  <a:pt x="1572425" y="1475602"/>
                </a:moveTo>
                <a:cubicBezTo>
                  <a:pt x="1606957" y="1487247"/>
                  <a:pt x="1564989" y="1500778"/>
                  <a:pt x="1549915" y="1504751"/>
                </a:cubicBezTo>
                <a:cubicBezTo>
                  <a:pt x="1538275" y="1517944"/>
                  <a:pt x="1482789" y="1536988"/>
                  <a:pt x="1506352" y="1503210"/>
                </a:cubicBezTo>
                <a:cubicBezTo>
                  <a:pt x="1529951" y="1495964"/>
                  <a:pt x="1548107" y="1481797"/>
                  <a:pt x="1572425" y="1475602"/>
                </a:cubicBezTo>
                <a:close/>
                <a:moveTo>
                  <a:pt x="186022" y="1459173"/>
                </a:moveTo>
                <a:cubicBezTo>
                  <a:pt x="184298" y="1460113"/>
                  <a:pt x="182769" y="1461969"/>
                  <a:pt x="180753" y="1463590"/>
                </a:cubicBezTo>
                <a:cubicBezTo>
                  <a:pt x="180049" y="1467322"/>
                  <a:pt x="191597" y="1462932"/>
                  <a:pt x="192453" y="1460248"/>
                </a:cubicBezTo>
                <a:cubicBezTo>
                  <a:pt x="189662" y="1458207"/>
                  <a:pt x="187745" y="1458232"/>
                  <a:pt x="186022" y="1459173"/>
                </a:cubicBezTo>
                <a:close/>
                <a:moveTo>
                  <a:pt x="870218" y="1457156"/>
                </a:moveTo>
                <a:cubicBezTo>
                  <a:pt x="862215" y="1459767"/>
                  <a:pt x="854617" y="1463870"/>
                  <a:pt x="846855" y="1465806"/>
                </a:cubicBezTo>
                <a:cubicBezTo>
                  <a:pt x="830272" y="1477609"/>
                  <a:pt x="814424" y="1488564"/>
                  <a:pt x="797241" y="1498901"/>
                </a:cubicBezTo>
                <a:cubicBezTo>
                  <a:pt x="789825" y="1502926"/>
                  <a:pt x="779857" y="1517577"/>
                  <a:pt x="771447" y="1512863"/>
                </a:cubicBezTo>
                <a:cubicBezTo>
                  <a:pt x="765170" y="1514364"/>
                  <a:pt x="771712" y="1516025"/>
                  <a:pt x="772353" y="1519234"/>
                </a:cubicBezTo>
                <a:cubicBezTo>
                  <a:pt x="761838" y="1528556"/>
                  <a:pt x="755320" y="1555531"/>
                  <a:pt x="738785" y="1551068"/>
                </a:cubicBezTo>
                <a:cubicBezTo>
                  <a:pt x="737508" y="1554199"/>
                  <a:pt x="737579" y="1554422"/>
                  <a:pt x="741941" y="1556693"/>
                </a:cubicBezTo>
                <a:cubicBezTo>
                  <a:pt x="736649" y="1578831"/>
                  <a:pt x="712278" y="1556024"/>
                  <a:pt x="732938" y="1553969"/>
                </a:cubicBezTo>
                <a:lnTo>
                  <a:pt x="732939" y="1553972"/>
                </a:lnTo>
                <a:lnTo>
                  <a:pt x="732939" y="1553973"/>
                </a:lnTo>
                <a:lnTo>
                  <a:pt x="732940" y="1553973"/>
                </a:lnTo>
                <a:lnTo>
                  <a:pt x="732981" y="1554078"/>
                </a:lnTo>
                <a:lnTo>
                  <a:pt x="734259" y="1553856"/>
                </a:lnTo>
                <a:lnTo>
                  <a:pt x="734300" y="1553852"/>
                </a:lnTo>
                <a:lnTo>
                  <a:pt x="734295" y="1553849"/>
                </a:lnTo>
                <a:lnTo>
                  <a:pt x="734297" y="1553849"/>
                </a:lnTo>
                <a:cubicBezTo>
                  <a:pt x="734630" y="1553831"/>
                  <a:pt x="734873" y="1553772"/>
                  <a:pt x="735227" y="1553765"/>
                </a:cubicBezTo>
                <a:cubicBezTo>
                  <a:pt x="734700" y="1552865"/>
                  <a:pt x="732852" y="1552408"/>
                  <a:pt x="732581" y="1553027"/>
                </a:cubicBezTo>
                <a:cubicBezTo>
                  <a:pt x="727147" y="1538562"/>
                  <a:pt x="716030" y="1558392"/>
                  <a:pt x="710400" y="1563179"/>
                </a:cubicBezTo>
                <a:cubicBezTo>
                  <a:pt x="704969" y="1563995"/>
                  <a:pt x="707579" y="1571657"/>
                  <a:pt x="703142" y="1563626"/>
                </a:cubicBezTo>
                <a:cubicBezTo>
                  <a:pt x="700117" y="1563440"/>
                  <a:pt x="702273" y="1569199"/>
                  <a:pt x="705208" y="1567667"/>
                </a:cubicBezTo>
                <a:cubicBezTo>
                  <a:pt x="705812" y="1572112"/>
                  <a:pt x="700393" y="1576414"/>
                  <a:pt x="696950" y="1578527"/>
                </a:cubicBezTo>
                <a:cubicBezTo>
                  <a:pt x="696424" y="1583348"/>
                  <a:pt x="689571" y="1581585"/>
                  <a:pt x="689817" y="1585886"/>
                </a:cubicBezTo>
                <a:cubicBezTo>
                  <a:pt x="690241" y="1589956"/>
                  <a:pt x="684992" y="1591400"/>
                  <a:pt x="684208" y="1595997"/>
                </a:cubicBezTo>
                <a:cubicBezTo>
                  <a:pt x="677093" y="1604987"/>
                  <a:pt x="668319" y="1610950"/>
                  <a:pt x="661708" y="1620219"/>
                </a:cubicBezTo>
                <a:cubicBezTo>
                  <a:pt x="652500" y="1626048"/>
                  <a:pt x="641627" y="1634562"/>
                  <a:pt x="636497" y="1644228"/>
                </a:cubicBezTo>
                <a:cubicBezTo>
                  <a:pt x="627994" y="1647949"/>
                  <a:pt x="623750" y="1652124"/>
                  <a:pt x="618902" y="1658954"/>
                </a:cubicBezTo>
                <a:cubicBezTo>
                  <a:pt x="611186" y="1659085"/>
                  <a:pt x="576789" y="1685469"/>
                  <a:pt x="593717" y="1681058"/>
                </a:cubicBezTo>
                <a:lnTo>
                  <a:pt x="593714" y="1681063"/>
                </a:lnTo>
                <a:lnTo>
                  <a:pt x="593720" y="1681061"/>
                </a:lnTo>
                <a:cubicBezTo>
                  <a:pt x="594613" y="1673599"/>
                  <a:pt x="604599" y="1685525"/>
                  <a:pt x="602158" y="1677206"/>
                </a:cubicBezTo>
                <a:cubicBezTo>
                  <a:pt x="612991" y="1667010"/>
                  <a:pt x="634167" y="1666964"/>
                  <a:pt x="651053" y="1659020"/>
                </a:cubicBezTo>
                <a:cubicBezTo>
                  <a:pt x="654926" y="1661416"/>
                  <a:pt x="654210" y="1668095"/>
                  <a:pt x="660917" y="1663773"/>
                </a:cubicBezTo>
                <a:cubicBezTo>
                  <a:pt x="660838" y="1658452"/>
                  <a:pt x="663313" y="1656742"/>
                  <a:pt x="668601" y="1655706"/>
                </a:cubicBezTo>
                <a:cubicBezTo>
                  <a:pt x="672860" y="1651203"/>
                  <a:pt x="662579" y="1650962"/>
                  <a:pt x="665414" y="1646603"/>
                </a:cubicBezTo>
                <a:cubicBezTo>
                  <a:pt x="671153" y="1647832"/>
                  <a:pt x="667990" y="1645101"/>
                  <a:pt x="672763" y="1643549"/>
                </a:cubicBezTo>
                <a:cubicBezTo>
                  <a:pt x="674497" y="1639431"/>
                  <a:pt x="695618" y="1634466"/>
                  <a:pt x="676914" y="1635378"/>
                </a:cubicBezTo>
                <a:cubicBezTo>
                  <a:pt x="683559" y="1623648"/>
                  <a:pt x="695245" y="1614717"/>
                  <a:pt x="706436" y="1607682"/>
                </a:cubicBezTo>
                <a:cubicBezTo>
                  <a:pt x="710555" y="1599420"/>
                  <a:pt x="719240" y="1606788"/>
                  <a:pt x="725257" y="1606814"/>
                </a:cubicBezTo>
                <a:cubicBezTo>
                  <a:pt x="725853" y="1573441"/>
                  <a:pt x="736699" y="1600489"/>
                  <a:pt x="738779" y="1583437"/>
                </a:cubicBezTo>
                <a:cubicBezTo>
                  <a:pt x="742667" y="1581344"/>
                  <a:pt x="748268" y="1581708"/>
                  <a:pt x="744657" y="1587889"/>
                </a:cubicBezTo>
                <a:cubicBezTo>
                  <a:pt x="747184" y="1590393"/>
                  <a:pt x="751964" y="1586264"/>
                  <a:pt x="748574" y="1592316"/>
                </a:cubicBezTo>
                <a:cubicBezTo>
                  <a:pt x="736334" y="1593367"/>
                  <a:pt x="750488" y="1601234"/>
                  <a:pt x="748946" y="1593511"/>
                </a:cubicBezTo>
                <a:cubicBezTo>
                  <a:pt x="753106" y="1593168"/>
                  <a:pt x="759438" y="1583568"/>
                  <a:pt x="753226" y="1582672"/>
                </a:cubicBezTo>
                <a:cubicBezTo>
                  <a:pt x="775965" y="1576326"/>
                  <a:pt x="807580" y="1571682"/>
                  <a:pt x="833134" y="1563826"/>
                </a:cubicBezTo>
                <a:cubicBezTo>
                  <a:pt x="829697" y="1557868"/>
                  <a:pt x="853964" y="1542030"/>
                  <a:pt x="863002" y="1540088"/>
                </a:cubicBezTo>
                <a:lnTo>
                  <a:pt x="863007" y="1540087"/>
                </a:lnTo>
                <a:lnTo>
                  <a:pt x="863009" y="1540088"/>
                </a:lnTo>
                <a:cubicBezTo>
                  <a:pt x="863477" y="1539989"/>
                  <a:pt x="863940" y="1539890"/>
                  <a:pt x="864320" y="1539867"/>
                </a:cubicBezTo>
                <a:lnTo>
                  <a:pt x="864320" y="1539867"/>
                </a:lnTo>
                <a:lnTo>
                  <a:pt x="865148" y="1539727"/>
                </a:lnTo>
                <a:lnTo>
                  <a:pt x="862520" y="1538996"/>
                </a:lnTo>
                <a:lnTo>
                  <a:pt x="862512" y="1538992"/>
                </a:lnTo>
                <a:lnTo>
                  <a:pt x="862513" y="1538994"/>
                </a:lnTo>
                <a:lnTo>
                  <a:pt x="862507" y="1538992"/>
                </a:lnTo>
                <a:cubicBezTo>
                  <a:pt x="862507" y="1538992"/>
                  <a:pt x="862507" y="1538992"/>
                  <a:pt x="862503" y="1538990"/>
                </a:cubicBezTo>
                <a:cubicBezTo>
                  <a:pt x="864950" y="1531801"/>
                  <a:pt x="874535" y="1520262"/>
                  <a:pt x="882362" y="1520995"/>
                </a:cubicBezTo>
                <a:cubicBezTo>
                  <a:pt x="882326" y="1506861"/>
                  <a:pt x="900140" y="1504145"/>
                  <a:pt x="903665" y="1490196"/>
                </a:cubicBezTo>
                <a:cubicBezTo>
                  <a:pt x="908705" y="1485928"/>
                  <a:pt x="916528" y="1479575"/>
                  <a:pt x="918705" y="1474328"/>
                </a:cubicBezTo>
                <a:cubicBezTo>
                  <a:pt x="917474" y="1470949"/>
                  <a:pt x="921111" y="1471239"/>
                  <a:pt x="922248" y="1468836"/>
                </a:cubicBezTo>
                <a:cubicBezTo>
                  <a:pt x="914599" y="1457623"/>
                  <a:pt x="906201" y="1464006"/>
                  <a:pt x="896011" y="1457460"/>
                </a:cubicBezTo>
                <a:cubicBezTo>
                  <a:pt x="886629" y="1453428"/>
                  <a:pt x="878221" y="1454546"/>
                  <a:pt x="870218" y="1457156"/>
                </a:cubicBezTo>
                <a:close/>
                <a:moveTo>
                  <a:pt x="2176745" y="1454542"/>
                </a:moveTo>
                <a:cubicBezTo>
                  <a:pt x="2176685" y="1454871"/>
                  <a:pt x="2176665" y="1455107"/>
                  <a:pt x="2176553" y="1455494"/>
                </a:cubicBezTo>
                <a:cubicBezTo>
                  <a:pt x="2176346" y="1455405"/>
                  <a:pt x="2176258" y="1455325"/>
                  <a:pt x="2176108" y="1455232"/>
                </a:cubicBezTo>
                <a:cubicBezTo>
                  <a:pt x="2176324" y="1455013"/>
                  <a:pt x="2176463" y="1454882"/>
                  <a:pt x="2176745" y="1454542"/>
                </a:cubicBezTo>
                <a:close/>
                <a:moveTo>
                  <a:pt x="1407478" y="1450745"/>
                </a:moveTo>
                <a:cubicBezTo>
                  <a:pt x="1406529" y="1451461"/>
                  <a:pt x="1405547" y="1453247"/>
                  <a:pt x="1404875" y="1454737"/>
                </a:cubicBezTo>
                <a:cubicBezTo>
                  <a:pt x="1407312" y="1456010"/>
                  <a:pt x="1408919" y="1455472"/>
                  <a:pt x="1409887" y="1453172"/>
                </a:cubicBezTo>
                <a:cubicBezTo>
                  <a:pt x="1409344" y="1450382"/>
                  <a:pt x="1408427" y="1450028"/>
                  <a:pt x="1407478" y="1450745"/>
                </a:cubicBezTo>
                <a:close/>
                <a:moveTo>
                  <a:pt x="185222" y="1449302"/>
                </a:moveTo>
                <a:cubicBezTo>
                  <a:pt x="184075" y="1448181"/>
                  <a:pt x="182627" y="1448229"/>
                  <a:pt x="180961" y="1450803"/>
                </a:cubicBezTo>
                <a:cubicBezTo>
                  <a:pt x="181311" y="1456698"/>
                  <a:pt x="180215" y="1459134"/>
                  <a:pt x="187681" y="1454815"/>
                </a:cubicBezTo>
                <a:cubicBezTo>
                  <a:pt x="187216" y="1452713"/>
                  <a:pt x="186369" y="1450423"/>
                  <a:pt x="185222" y="1449302"/>
                </a:cubicBezTo>
                <a:close/>
                <a:moveTo>
                  <a:pt x="416902" y="1449232"/>
                </a:moveTo>
                <a:cubicBezTo>
                  <a:pt x="413413" y="1447683"/>
                  <a:pt x="407046" y="1452649"/>
                  <a:pt x="412690" y="1455235"/>
                </a:cubicBezTo>
                <a:cubicBezTo>
                  <a:pt x="415059" y="1455183"/>
                  <a:pt x="417721" y="1451372"/>
                  <a:pt x="416902" y="1449232"/>
                </a:cubicBezTo>
                <a:close/>
                <a:moveTo>
                  <a:pt x="641139" y="1447369"/>
                </a:moveTo>
                <a:lnTo>
                  <a:pt x="640968" y="1448748"/>
                </a:lnTo>
                <a:cubicBezTo>
                  <a:pt x="640758" y="1448705"/>
                  <a:pt x="640585" y="1448440"/>
                  <a:pt x="640499" y="1447768"/>
                </a:cubicBezTo>
                <a:lnTo>
                  <a:pt x="640514" y="1447759"/>
                </a:lnTo>
                <a:lnTo>
                  <a:pt x="640522" y="1447766"/>
                </a:lnTo>
                <a:lnTo>
                  <a:pt x="640519" y="1447755"/>
                </a:lnTo>
                <a:lnTo>
                  <a:pt x="641115" y="1447378"/>
                </a:lnTo>
                <a:close/>
                <a:moveTo>
                  <a:pt x="1679580" y="1442244"/>
                </a:moveTo>
                <a:cubicBezTo>
                  <a:pt x="1683621" y="1445373"/>
                  <a:pt x="1691891" y="1441211"/>
                  <a:pt x="1693269" y="1446955"/>
                </a:cubicBezTo>
                <a:cubicBezTo>
                  <a:pt x="1684170" y="1469987"/>
                  <a:pt x="1661491" y="1482968"/>
                  <a:pt x="1641353" y="1487894"/>
                </a:cubicBezTo>
                <a:cubicBezTo>
                  <a:pt x="1637210" y="1493914"/>
                  <a:pt x="1627119" y="1490106"/>
                  <a:pt x="1620529" y="1491757"/>
                </a:cubicBezTo>
                <a:cubicBezTo>
                  <a:pt x="1617776" y="1485985"/>
                  <a:pt x="1611232" y="1489046"/>
                  <a:pt x="1606149" y="1488176"/>
                </a:cubicBezTo>
                <a:cubicBezTo>
                  <a:pt x="1602071" y="1486490"/>
                  <a:pt x="1597758" y="1483107"/>
                  <a:pt x="1596758" y="1479328"/>
                </a:cubicBezTo>
                <a:cubicBezTo>
                  <a:pt x="1599051" y="1474096"/>
                  <a:pt x="1596619" y="1467796"/>
                  <a:pt x="1600843" y="1463231"/>
                </a:cubicBezTo>
                <a:cubicBezTo>
                  <a:pt x="1612578" y="1464960"/>
                  <a:pt x="1624241" y="1464830"/>
                  <a:pt x="1637462" y="1469651"/>
                </a:cubicBezTo>
                <a:cubicBezTo>
                  <a:pt x="1664246" y="1442680"/>
                  <a:pt x="1662588" y="1472358"/>
                  <a:pt x="1668096" y="1457129"/>
                </a:cubicBezTo>
                <a:cubicBezTo>
                  <a:pt x="1670493" y="1455134"/>
                  <a:pt x="1676017" y="1451941"/>
                  <a:pt x="1675030" y="1448577"/>
                </a:cubicBezTo>
                <a:cubicBezTo>
                  <a:pt x="1674667" y="1445499"/>
                  <a:pt x="1679061" y="1445441"/>
                  <a:pt x="1679580" y="1442244"/>
                </a:cubicBezTo>
                <a:close/>
                <a:moveTo>
                  <a:pt x="647762" y="1437016"/>
                </a:moveTo>
                <a:cubicBezTo>
                  <a:pt x="645319" y="1435746"/>
                  <a:pt x="643720" y="1436281"/>
                  <a:pt x="642750" y="1438581"/>
                </a:cubicBezTo>
                <a:cubicBezTo>
                  <a:pt x="643825" y="1444163"/>
                  <a:pt x="646416" y="1439995"/>
                  <a:pt x="647762" y="1437016"/>
                </a:cubicBezTo>
                <a:close/>
                <a:moveTo>
                  <a:pt x="171842" y="1436602"/>
                </a:moveTo>
                <a:cubicBezTo>
                  <a:pt x="171253" y="1437328"/>
                  <a:pt x="171055" y="1438421"/>
                  <a:pt x="172518" y="1438519"/>
                </a:cubicBezTo>
                <a:cubicBezTo>
                  <a:pt x="173289" y="1437874"/>
                  <a:pt x="173409" y="1437728"/>
                  <a:pt x="173506" y="1436889"/>
                </a:cubicBezTo>
                <a:cubicBezTo>
                  <a:pt x="173409" y="1435518"/>
                  <a:pt x="172430" y="1435877"/>
                  <a:pt x="171842" y="1436602"/>
                </a:cubicBezTo>
                <a:close/>
                <a:moveTo>
                  <a:pt x="2154370" y="1436244"/>
                </a:moveTo>
                <a:cubicBezTo>
                  <a:pt x="2153803" y="1437879"/>
                  <a:pt x="2151659" y="1439698"/>
                  <a:pt x="2152435" y="1441373"/>
                </a:cubicBezTo>
                <a:cubicBezTo>
                  <a:pt x="2156336" y="1444386"/>
                  <a:pt x="2161026" y="1432605"/>
                  <a:pt x="2154370" y="1436244"/>
                </a:cubicBezTo>
                <a:close/>
                <a:moveTo>
                  <a:pt x="1739007" y="1435529"/>
                </a:moveTo>
                <a:lnTo>
                  <a:pt x="1739034" y="1435535"/>
                </a:lnTo>
                <a:lnTo>
                  <a:pt x="1739106" y="1435646"/>
                </a:lnTo>
                <a:lnTo>
                  <a:pt x="1739122" y="1435678"/>
                </a:lnTo>
                <a:lnTo>
                  <a:pt x="1739349" y="1436297"/>
                </a:lnTo>
                <a:cubicBezTo>
                  <a:pt x="1738897" y="1436304"/>
                  <a:pt x="1738637" y="1436463"/>
                  <a:pt x="1738221" y="1436514"/>
                </a:cubicBezTo>
                <a:close/>
                <a:moveTo>
                  <a:pt x="1694404" y="1426268"/>
                </a:moveTo>
                <a:cubicBezTo>
                  <a:pt x="1691461" y="1426592"/>
                  <a:pt x="1692766" y="1430231"/>
                  <a:pt x="1695145" y="1428720"/>
                </a:cubicBezTo>
                <a:cubicBezTo>
                  <a:pt x="1698325" y="1427845"/>
                  <a:pt x="1696485" y="1424817"/>
                  <a:pt x="1694404" y="1426268"/>
                </a:cubicBezTo>
                <a:close/>
                <a:moveTo>
                  <a:pt x="1579430" y="1424382"/>
                </a:moveTo>
                <a:cubicBezTo>
                  <a:pt x="1576087" y="1425264"/>
                  <a:pt x="1570607" y="1427791"/>
                  <a:pt x="1567560" y="1428452"/>
                </a:cubicBezTo>
                <a:cubicBezTo>
                  <a:pt x="1560471" y="1440113"/>
                  <a:pt x="1572623" y="1427881"/>
                  <a:pt x="1578478" y="1430179"/>
                </a:cubicBezTo>
                <a:cubicBezTo>
                  <a:pt x="1583979" y="1424262"/>
                  <a:pt x="1582773" y="1423500"/>
                  <a:pt x="1579430" y="1424382"/>
                </a:cubicBezTo>
                <a:close/>
                <a:moveTo>
                  <a:pt x="1995649" y="1420931"/>
                </a:moveTo>
                <a:cubicBezTo>
                  <a:pt x="1995431" y="1421436"/>
                  <a:pt x="1994830" y="1422074"/>
                  <a:pt x="1993371" y="1422936"/>
                </a:cubicBezTo>
                <a:cubicBezTo>
                  <a:pt x="1990384" y="1423583"/>
                  <a:pt x="1995306" y="1427546"/>
                  <a:pt x="1995649" y="1420931"/>
                </a:cubicBezTo>
                <a:close/>
                <a:moveTo>
                  <a:pt x="1681145" y="1420892"/>
                </a:moveTo>
                <a:cubicBezTo>
                  <a:pt x="1679724" y="1420119"/>
                  <a:pt x="1677652" y="1420309"/>
                  <a:pt x="1676983" y="1422669"/>
                </a:cubicBezTo>
                <a:cubicBezTo>
                  <a:pt x="1678449" y="1423405"/>
                  <a:pt x="1679915" y="1424141"/>
                  <a:pt x="1681404" y="1424887"/>
                </a:cubicBezTo>
                <a:cubicBezTo>
                  <a:pt x="1683337" y="1423399"/>
                  <a:pt x="1682567" y="1421664"/>
                  <a:pt x="1681145" y="1420892"/>
                </a:cubicBezTo>
                <a:close/>
                <a:moveTo>
                  <a:pt x="169951" y="1419104"/>
                </a:moveTo>
                <a:cubicBezTo>
                  <a:pt x="169225" y="1418511"/>
                  <a:pt x="168136" y="1418309"/>
                  <a:pt x="168043" y="1419777"/>
                </a:cubicBezTo>
                <a:cubicBezTo>
                  <a:pt x="168688" y="1420553"/>
                  <a:pt x="168836" y="1420677"/>
                  <a:pt x="169672" y="1420774"/>
                </a:cubicBezTo>
                <a:cubicBezTo>
                  <a:pt x="171037" y="1420680"/>
                  <a:pt x="170676" y="1419697"/>
                  <a:pt x="169951" y="1419104"/>
                </a:cubicBezTo>
                <a:close/>
                <a:moveTo>
                  <a:pt x="1716040" y="1409926"/>
                </a:moveTo>
                <a:cubicBezTo>
                  <a:pt x="1716368" y="1410178"/>
                  <a:pt x="1716613" y="1410272"/>
                  <a:pt x="1716943" y="1410484"/>
                </a:cubicBezTo>
                <a:cubicBezTo>
                  <a:pt x="1716435" y="1410971"/>
                  <a:pt x="1715943" y="1410975"/>
                  <a:pt x="1715853" y="1410076"/>
                </a:cubicBezTo>
                <a:cubicBezTo>
                  <a:pt x="1715906" y="1410018"/>
                  <a:pt x="1715978" y="1410008"/>
                  <a:pt x="1716040" y="1409926"/>
                </a:cubicBezTo>
                <a:close/>
                <a:moveTo>
                  <a:pt x="1681185" y="1408546"/>
                </a:moveTo>
                <a:cubicBezTo>
                  <a:pt x="1670078" y="1403273"/>
                  <a:pt x="1672169" y="1420608"/>
                  <a:pt x="1681761" y="1417009"/>
                </a:cubicBezTo>
                <a:cubicBezTo>
                  <a:pt x="1694328" y="1422715"/>
                  <a:pt x="1689884" y="1406863"/>
                  <a:pt x="1681185" y="1408546"/>
                </a:cubicBezTo>
                <a:close/>
                <a:moveTo>
                  <a:pt x="2316517" y="1387870"/>
                </a:moveTo>
                <a:cubicBezTo>
                  <a:pt x="2312740" y="1385989"/>
                  <a:pt x="2310565" y="1391708"/>
                  <a:pt x="2314889" y="1393106"/>
                </a:cubicBezTo>
                <a:cubicBezTo>
                  <a:pt x="2315118" y="1391528"/>
                  <a:pt x="2317444" y="1389161"/>
                  <a:pt x="2316517" y="1387870"/>
                </a:cubicBezTo>
                <a:close/>
                <a:moveTo>
                  <a:pt x="692517" y="1382551"/>
                </a:moveTo>
                <a:cubicBezTo>
                  <a:pt x="703026" y="1391297"/>
                  <a:pt x="711588" y="1421541"/>
                  <a:pt x="703518" y="1434953"/>
                </a:cubicBezTo>
                <a:lnTo>
                  <a:pt x="703513" y="1434953"/>
                </a:lnTo>
                <a:lnTo>
                  <a:pt x="701040" y="1434901"/>
                </a:lnTo>
                <a:cubicBezTo>
                  <a:pt x="701378" y="1435617"/>
                  <a:pt x="701962" y="1435951"/>
                  <a:pt x="703152" y="1435763"/>
                </a:cubicBezTo>
                <a:cubicBezTo>
                  <a:pt x="707023" y="1439612"/>
                  <a:pt x="702859" y="1440530"/>
                  <a:pt x="701009" y="1443085"/>
                </a:cubicBezTo>
                <a:cubicBezTo>
                  <a:pt x="700870" y="1445361"/>
                  <a:pt x="703734" y="1447390"/>
                  <a:pt x="701588" y="1449832"/>
                </a:cubicBezTo>
                <a:cubicBezTo>
                  <a:pt x="701192" y="1450151"/>
                  <a:pt x="696938" y="1451300"/>
                  <a:pt x="698073" y="1450998"/>
                </a:cubicBezTo>
                <a:cubicBezTo>
                  <a:pt x="697633" y="1446921"/>
                  <a:pt x="692897" y="1451353"/>
                  <a:pt x="697583" y="1451167"/>
                </a:cubicBezTo>
                <a:cubicBezTo>
                  <a:pt x="702045" y="1455726"/>
                  <a:pt x="695933" y="1458529"/>
                  <a:pt x="694047" y="1462036"/>
                </a:cubicBezTo>
                <a:cubicBezTo>
                  <a:pt x="700063" y="1464612"/>
                  <a:pt x="693510" y="1466048"/>
                  <a:pt x="690359" y="1467142"/>
                </a:cubicBezTo>
                <a:cubicBezTo>
                  <a:pt x="686780" y="1467841"/>
                  <a:pt x="689170" y="1471920"/>
                  <a:pt x="689640" y="1474193"/>
                </a:cubicBezTo>
                <a:cubicBezTo>
                  <a:pt x="683815" y="1479402"/>
                  <a:pt x="687549" y="1476130"/>
                  <a:pt x="685494" y="1482291"/>
                </a:cubicBezTo>
                <a:cubicBezTo>
                  <a:pt x="683551" y="1483878"/>
                  <a:pt x="674555" y="1484091"/>
                  <a:pt x="676640" y="1480293"/>
                </a:cubicBezTo>
                <a:cubicBezTo>
                  <a:pt x="681369" y="1477752"/>
                  <a:pt x="675765" y="1472089"/>
                  <a:pt x="681532" y="1466280"/>
                </a:cubicBezTo>
                <a:cubicBezTo>
                  <a:pt x="681502" y="1459115"/>
                  <a:pt x="679972" y="1453363"/>
                  <a:pt x="686077" y="1448099"/>
                </a:cubicBezTo>
                <a:lnTo>
                  <a:pt x="686073" y="1448098"/>
                </a:lnTo>
                <a:lnTo>
                  <a:pt x="686070" y="1448100"/>
                </a:lnTo>
                <a:cubicBezTo>
                  <a:pt x="678416" y="1443097"/>
                  <a:pt x="692382" y="1440936"/>
                  <a:pt x="692690" y="1435402"/>
                </a:cubicBezTo>
                <a:cubicBezTo>
                  <a:pt x="690044" y="1433357"/>
                  <a:pt x="687579" y="1436887"/>
                  <a:pt x="684731" y="1435243"/>
                </a:cubicBezTo>
                <a:cubicBezTo>
                  <a:pt x="682130" y="1431299"/>
                  <a:pt x="686863" y="1431532"/>
                  <a:pt x="687782" y="1428733"/>
                </a:cubicBezTo>
                <a:cubicBezTo>
                  <a:pt x="681848" y="1426629"/>
                  <a:pt x="684169" y="1421609"/>
                  <a:pt x="684098" y="1417302"/>
                </a:cubicBezTo>
                <a:cubicBezTo>
                  <a:pt x="687877" y="1405190"/>
                  <a:pt x="677432" y="1390235"/>
                  <a:pt x="692517" y="1382551"/>
                </a:cubicBezTo>
                <a:close/>
                <a:moveTo>
                  <a:pt x="192378" y="1380044"/>
                </a:moveTo>
                <a:cubicBezTo>
                  <a:pt x="216534" y="1376483"/>
                  <a:pt x="252941" y="1409154"/>
                  <a:pt x="276437" y="1414586"/>
                </a:cubicBezTo>
                <a:cubicBezTo>
                  <a:pt x="279952" y="1425361"/>
                  <a:pt x="297839" y="1425110"/>
                  <a:pt x="306960" y="1433197"/>
                </a:cubicBezTo>
                <a:cubicBezTo>
                  <a:pt x="309407" y="1438131"/>
                  <a:pt x="315441" y="1439131"/>
                  <a:pt x="316398" y="1445610"/>
                </a:cubicBezTo>
                <a:cubicBezTo>
                  <a:pt x="324756" y="1448749"/>
                  <a:pt x="328211" y="1452020"/>
                  <a:pt x="331450" y="1457895"/>
                </a:cubicBezTo>
                <a:cubicBezTo>
                  <a:pt x="345272" y="1481882"/>
                  <a:pt x="364709" y="1506273"/>
                  <a:pt x="368283" y="1533246"/>
                </a:cubicBezTo>
                <a:cubicBezTo>
                  <a:pt x="379462" y="1540579"/>
                  <a:pt x="390583" y="1564959"/>
                  <a:pt x="366322" y="1559338"/>
                </a:cubicBezTo>
                <a:cubicBezTo>
                  <a:pt x="354070" y="1537672"/>
                  <a:pt x="342557" y="1525120"/>
                  <a:pt x="334813" y="1499386"/>
                </a:cubicBezTo>
                <a:cubicBezTo>
                  <a:pt x="323060" y="1492752"/>
                  <a:pt x="326247" y="1476126"/>
                  <a:pt x="315679" y="1466818"/>
                </a:cubicBezTo>
                <a:cubicBezTo>
                  <a:pt x="306023" y="1453408"/>
                  <a:pt x="287718" y="1446648"/>
                  <a:pt x="279418" y="1435190"/>
                </a:cubicBezTo>
                <a:cubicBezTo>
                  <a:pt x="270215" y="1439206"/>
                  <a:pt x="268985" y="1422862"/>
                  <a:pt x="261237" y="1427817"/>
                </a:cubicBezTo>
                <a:cubicBezTo>
                  <a:pt x="243972" y="1418251"/>
                  <a:pt x="227450" y="1407126"/>
                  <a:pt x="210567" y="1398928"/>
                </a:cubicBezTo>
                <a:cubicBezTo>
                  <a:pt x="207705" y="1401105"/>
                  <a:pt x="204554" y="1398033"/>
                  <a:pt x="201872" y="1396288"/>
                </a:cubicBezTo>
                <a:cubicBezTo>
                  <a:pt x="196619" y="1398914"/>
                  <a:pt x="192156" y="1396362"/>
                  <a:pt x="187580" y="1396470"/>
                </a:cubicBezTo>
                <a:cubicBezTo>
                  <a:pt x="187437" y="1407616"/>
                  <a:pt x="183540" y="1418562"/>
                  <a:pt x="187239" y="1429455"/>
                </a:cubicBezTo>
                <a:cubicBezTo>
                  <a:pt x="182673" y="1434825"/>
                  <a:pt x="176617" y="1439222"/>
                  <a:pt x="177537" y="1447148"/>
                </a:cubicBezTo>
                <a:cubicBezTo>
                  <a:pt x="178473" y="1447864"/>
                  <a:pt x="181614" y="1447047"/>
                  <a:pt x="181548" y="1445466"/>
                </a:cubicBezTo>
                <a:cubicBezTo>
                  <a:pt x="180243" y="1442459"/>
                  <a:pt x="181684" y="1440978"/>
                  <a:pt x="184281" y="1439837"/>
                </a:cubicBezTo>
                <a:cubicBezTo>
                  <a:pt x="190314" y="1429283"/>
                  <a:pt x="192476" y="1447143"/>
                  <a:pt x="194683" y="1451618"/>
                </a:cubicBezTo>
                <a:cubicBezTo>
                  <a:pt x="202498" y="1460862"/>
                  <a:pt x="207590" y="1474936"/>
                  <a:pt x="211590" y="1486900"/>
                </a:cubicBezTo>
                <a:cubicBezTo>
                  <a:pt x="210706" y="1490130"/>
                  <a:pt x="209796" y="1486998"/>
                  <a:pt x="208311" y="1486722"/>
                </a:cubicBezTo>
                <a:cubicBezTo>
                  <a:pt x="206072" y="1486789"/>
                  <a:pt x="200891" y="1487869"/>
                  <a:pt x="202568" y="1490904"/>
                </a:cubicBezTo>
                <a:cubicBezTo>
                  <a:pt x="192175" y="1492307"/>
                  <a:pt x="208162" y="1502102"/>
                  <a:pt x="208420" y="1493355"/>
                </a:cubicBezTo>
                <a:cubicBezTo>
                  <a:pt x="208371" y="1491647"/>
                  <a:pt x="207160" y="1488555"/>
                  <a:pt x="209823" y="1488459"/>
                </a:cubicBezTo>
                <a:cubicBezTo>
                  <a:pt x="213748" y="1493547"/>
                  <a:pt x="221336" y="1498977"/>
                  <a:pt x="218996" y="1506114"/>
                </a:cubicBezTo>
                <a:cubicBezTo>
                  <a:pt x="220136" y="1507922"/>
                  <a:pt x="222492" y="1504526"/>
                  <a:pt x="223580" y="1506510"/>
                </a:cubicBezTo>
                <a:cubicBezTo>
                  <a:pt x="219686" y="1514603"/>
                  <a:pt x="236896" y="1516409"/>
                  <a:pt x="230826" y="1526129"/>
                </a:cubicBezTo>
                <a:cubicBezTo>
                  <a:pt x="241695" y="1527504"/>
                  <a:pt x="246002" y="1541539"/>
                  <a:pt x="249981" y="1551800"/>
                </a:cubicBezTo>
                <a:cubicBezTo>
                  <a:pt x="261740" y="1552568"/>
                  <a:pt x="252898" y="1567993"/>
                  <a:pt x="261664" y="1565701"/>
                </a:cubicBezTo>
                <a:cubicBezTo>
                  <a:pt x="273397" y="1575275"/>
                  <a:pt x="281528" y="1589117"/>
                  <a:pt x="292725" y="1599474"/>
                </a:cubicBezTo>
                <a:cubicBezTo>
                  <a:pt x="294839" y="1606278"/>
                  <a:pt x="309383" y="1604650"/>
                  <a:pt x="305640" y="1612349"/>
                </a:cubicBezTo>
                <a:cubicBezTo>
                  <a:pt x="305133" y="1623304"/>
                  <a:pt x="290193" y="1620347"/>
                  <a:pt x="282718" y="1616564"/>
                </a:cubicBezTo>
                <a:cubicBezTo>
                  <a:pt x="273134" y="1606662"/>
                  <a:pt x="262550" y="1598137"/>
                  <a:pt x="252202" y="1589374"/>
                </a:cubicBezTo>
                <a:cubicBezTo>
                  <a:pt x="251578" y="1582217"/>
                  <a:pt x="243045" y="1583646"/>
                  <a:pt x="242333" y="1576588"/>
                </a:cubicBezTo>
                <a:cubicBezTo>
                  <a:pt x="240510" y="1574584"/>
                  <a:pt x="238070" y="1577191"/>
                  <a:pt x="236545" y="1575425"/>
                </a:cubicBezTo>
                <a:cubicBezTo>
                  <a:pt x="236333" y="1566871"/>
                  <a:pt x="225973" y="1561588"/>
                  <a:pt x="228797" y="1554364"/>
                </a:cubicBezTo>
                <a:cubicBezTo>
                  <a:pt x="227427" y="1552800"/>
                  <a:pt x="225419" y="1550087"/>
                  <a:pt x="223310" y="1548910"/>
                </a:cubicBezTo>
                <a:cubicBezTo>
                  <a:pt x="208277" y="1543870"/>
                  <a:pt x="202119" y="1520991"/>
                  <a:pt x="196658" y="1505073"/>
                </a:cubicBezTo>
                <a:cubicBezTo>
                  <a:pt x="205472" y="1497035"/>
                  <a:pt x="193664" y="1504219"/>
                  <a:pt x="189560" y="1499365"/>
                </a:cubicBezTo>
                <a:cubicBezTo>
                  <a:pt x="186304" y="1490625"/>
                  <a:pt x="185423" y="1474880"/>
                  <a:pt x="174209" y="1469700"/>
                </a:cubicBezTo>
                <a:cubicBezTo>
                  <a:pt x="174298" y="1461788"/>
                  <a:pt x="169518" y="1458564"/>
                  <a:pt x="167248" y="1450102"/>
                </a:cubicBezTo>
                <a:lnTo>
                  <a:pt x="167243" y="1450099"/>
                </a:lnTo>
                <a:lnTo>
                  <a:pt x="167247" y="1450097"/>
                </a:lnTo>
                <a:cubicBezTo>
                  <a:pt x="169059" y="1438583"/>
                  <a:pt x="160446" y="1427520"/>
                  <a:pt x="163614" y="1415509"/>
                </a:cubicBezTo>
                <a:cubicBezTo>
                  <a:pt x="163240" y="1412617"/>
                  <a:pt x="163956" y="1408839"/>
                  <a:pt x="164788" y="1406326"/>
                </a:cubicBezTo>
                <a:cubicBezTo>
                  <a:pt x="168499" y="1404492"/>
                  <a:pt x="170417" y="1400644"/>
                  <a:pt x="173237" y="1398033"/>
                </a:cubicBezTo>
                <a:cubicBezTo>
                  <a:pt x="177635" y="1386444"/>
                  <a:pt x="184326" y="1381231"/>
                  <a:pt x="192378" y="1380044"/>
                </a:cubicBezTo>
                <a:close/>
                <a:moveTo>
                  <a:pt x="263348" y="1375703"/>
                </a:moveTo>
                <a:cubicBezTo>
                  <a:pt x="260404" y="1376026"/>
                  <a:pt x="261706" y="1379664"/>
                  <a:pt x="264087" y="1378159"/>
                </a:cubicBezTo>
                <a:cubicBezTo>
                  <a:pt x="267273" y="1377269"/>
                  <a:pt x="265430" y="1374250"/>
                  <a:pt x="263348" y="1375703"/>
                </a:cubicBezTo>
                <a:close/>
                <a:moveTo>
                  <a:pt x="1184746" y="1371554"/>
                </a:moveTo>
                <a:cubicBezTo>
                  <a:pt x="1183480" y="1371206"/>
                  <a:pt x="1181583" y="1371665"/>
                  <a:pt x="1179693" y="1372490"/>
                </a:cubicBezTo>
                <a:cubicBezTo>
                  <a:pt x="1180893" y="1373225"/>
                  <a:pt x="1182704" y="1374148"/>
                  <a:pt x="1186013" y="1375456"/>
                </a:cubicBezTo>
                <a:cubicBezTo>
                  <a:pt x="1186647" y="1373055"/>
                  <a:pt x="1186012" y="1371901"/>
                  <a:pt x="1184746" y="1371554"/>
                </a:cubicBezTo>
                <a:close/>
                <a:moveTo>
                  <a:pt x="467708" y="1369522"/>
                </a:moveTo>
                <a:cubicBezTo>
                  <a:pt x="464410" y="1369501"/>
                  <a:pt x="468931" y="1379884"/>
                  <a:pt x="470393" y="1374832"/>
                </a:cubicBezTo>
                <a:cubicBezTo>
                  <a:pt x="469481" y="1373143"/>
                  <a:pt x="469726" y="1370175"/>
                  <a:pt x="467708" y="1369522"/>
                </a:cubicBezTo>
                <a:close/>
                <a:moveTo>
                  <a:pt x="1778848" y="1346847"/>
                </a:moveTo>
                <a:cubicBezTo>
                  <a:pt x="1777333" y="1348912"/>
                  <a:pt x="1780865" y="1348832"/>
                  <a:pt x="1780709" y="1347141"/>
                </a:cubicBezTo>
                <a:cubicBezTo>
                  <a:pt x="1779944" y="1346452"/>
                  <a:pt x="1779292" y="1346386"/>
                  <a:pt x="1778848" y="1346847"/>
                </a:cubicBezTo>
                <a:close/>
                <a:moveTo>
                  <a:pt x="845692" y="1341715"/>
                </a:moveTo>
                <a:lnTo>
                  <a:pt x="845693" y="1341715"/>
                </a:lnTo>
                <a:lnTo>
                  <a:pt x="845693" y="1341717"/>
                </a:lnTo>
                <a:close/>
                <a:moveTo>
                  <a:pt x="2335356" y="1336139"/>
                </a:moveTo>
                <a:cubicBezTo>
                  <a:pt x="2335335" y="1336661"/>
                  <a:pt x="2335380" y="1336968"/>
                  <a:pt x="2335399" y="1337398"/>
                </a:cubicBezTo>
                <a:cubicBezTo>
                  <a:pt x="2334924" y="1337491"/>
                  <a:pt x="2334718" y="1337115"/>
                  <a:pt x="2334743" y="1336552"/>
                </a:cubicBezTo>
                <a:lnTo>
                  <a:pt x="2334756" y="1336544"/>
                </a:lnTo>
                <a:lnTo>
                  <a:pt x="2334759" y="1336546"/>
                </a:lnTo>
                <a:cubicBezTo>
                  <a:pt x="2334793" y="1335961"/>
                  <a:pt x="2335020" y="1335433"/>
                  <a:pt x="2335356" y="1336139"/>
                </a:cubicBezTo>
                <a:close/>
                <a:moveTo>
                  <a:pt x="2021426" y="1308010"/>
                </a:moveTo>
                <a:cubicBezTo>
                  <a:pt x="2038747" y="1310674"/>
                  <a:pt x="2061169" y="1320334"/>
                  <a:pt x="2063406" y="1330075"/>
                </a:cubicBezTo>
                <a:cubicBezTo>
                  <a:pt x="2063731" y="1336463"/>
                  <a:pt x="2071963" y="1330238"/>
                  <a:pt x="2075413" y="1334268"/>
                </a:cubicBezTo>
                <a:cubicBezTo>
                  <a:pt x="2079001" y="1340664"/>
                  <a:pt x="2089423" y="1344588"/>
                  <a:pt x="2082075" y="1353533"/>
                </a:cubicBezTo>
                <a:cubicBezTo>
                  <a:pt x="2082707" y="1353836"/>
                  <a:pt x="2083377" y="1354428"/>
                  <a:pt x="2083990" y="1354395"/>
                </a:cubicBezTo>
                <a:cubicBezTo>
                  <a:pt x="2090293" y="1347847"/>
                  <a:pt x="2095029" y="1354075"/>
                  <a:pt x="2093052" y="1361259"/>
                </a:cubicBezTo>
                <a:cubicBezTo>
                  <a:pt x="2105639" y="1359869"/>
                  <a:pt x="2104157" y="1376462"/>
                  <a:pt x="2098974" y="1384456"/>
                </a:cubicBezTo>
                <a:cubicBezTo>
                  <a:pt x="2086819" y="1385885"/>
                  <a:pt x="2075023" y="1396186"/>
                  <a:pt x="2061135" y="1400281"/>
                </a:cubicBezTo>
                <a:cubicBezTo>
                  <a:pt x="2061669" y="1408398"/>
                  <a:pt x="2057046" y="1404279"/>
                  <a:pt x="2053922" y="1410430"/>
                </a:cubicBezTo>
                <a:cubicBezTo>
                  <a:pt x="2020375" y="1425893"/>
                  <a:pt x="1994454" y="1456868"/>
                  <a:pt x="1957150" y="1457256"/>
                </a:cubicBezTo>
                <a:cubicBezTo>
                  <a:pt x="1940355" y="1459222"/>
                  <a:pt x="1928477" y="1470279"/>
                  <a:pt x="1912013" y="1467084"/>
                </a:cubicBezTo>
                <a:cubicBezTo>
                  <a:pt x="1908189" y="1467242"/>
                  <a:pt x="1901461" y="1469404"/>
                  <a:pt x="1898728" y="1465414"/>
                </a:cubicBezTo>
                <a:cubicBezTo>
                  <a:pt x="1897198" y="1463028"/>
                  <a:pt x="1891052" y="1464026"/>
                  <a:pt x="1887797" y="1461158"/>
                </a:cubicBezTo>
                <a:cubicBezTo>
                  <a:pt x="1875156" y="1461502"/>
                  <a:pt x="1857548" y="1460740"/>
                  <a:pt x="1856518" y="1443309"/>
                </a:cubicBezTo>
                <a:cubicBezTo>
                  <a:pt x="1863466" y="1438773"/>
                  <a:pt x="1856785" y="1436211"/>
                  <a:pt x="1858942" y="1430536"/>
                </a:cubicBezTo>
                <a:cubicBezTo>
                  <a:pt x="1862380" y="1435162"/>
                  <a:pt x="1863942" y="1434412"/>
                  <a:pt x="1869258" y="1432273"/>
                </a:cubicBezTo>
                <a:cubicBezTo>
                  <a:pt x="1883092" y="1438261"/>
                  <a:pt x="1897164" y="1435351"/>
                  <a:pt x="1911182" y="1442429"/>
                </a:cubicBezTo>
                <a:cubicBezTo>
                  <a:pt x="1940102" y="1436510"/>
                  <a:pt x="1964496" y="1430170"/>
                  <a:pt x="1992298" y="1423246"/>
                </a:cubicBezTo>
                <a:cubicBezTo>
                  <a:pt x="1990858" y="1420080"/>
                  <a:pt x="1995168" y="1419234"/>
                  <a:pt x="1995699" y="1420339"/>
                </a:cubicBezTo>
                <a:cubicBezTo>
                  <a:pt x="1995709" y="1420316"/>
                  <a:pt x="1995719" y="1420294"/>
                  <a:pt x="1995712" y="1420277"/>
                </a:cubicBezTo>
                <a:cubicBezTo>
                  <a:pt x="2001311" y="1413624"/>
                  <a:pt x="2043363" y="1384949"/>
                  <a:pt x="2049343" y="1390057"/>
                </a:cubicBezTo>
                <a:cubicBezTo>
                  <a:pt x="2050604" y="1383269"/>
                  <a:pt x="2056207" y="1379074"/>
                  <a:pt x="2064165" y="1377435"/>
                </a:cubicBezTo>
                <a:cubicBezTo>
                  <a:pt x="2065818" y="1368951"/>
                  <a:pt x="2072859" y="1378136"/>
                  <a:pt x="2075540" y="1374943"/>
                </a:cubicBezTo>
                <a:cubicBezTo>
                  <a:pt x="2065156" y="1347602"/>
                  <a:pt x="2036963" y="1332955"/>
                  <a:pt x="2010048" y="1327923"/>
                </a:cubicBezTo>
                <a:cubicBezTo>
                  <a:pt x="1991883" y="1309678"/>
                  <a:pt x="2004104" y="1305346"/>
                  <a:pt x="2021426" y="1308010"/>
                </a:cubicBezTo>
                <a:close/>
                <a:moveTo>
                  <a:pt x="2106883" y="1303658"/>
                </a:moveTo>
                <a:cubicBezTo>
                  <a:pt x="2105775" y="1304684"/>
                  <a:pt x="2105580" y="1306076"/>
                  <a:pt x="2108783" y="1305497"/>
                </a:cubicBezTo>
                <a:cubicBezTo>
                  <a:pt x="2109641" y="1305367"/>
                  <a:pt x="2110366" y="1304947"/>
                  <a:pt x="2110470" y="1304011"/>
                </a:cubicBezTo>
                <a:cubicBezTo>
                  <a:pt x="2110015" y="1301970"/>
                  <a:pt x="2107992" y="1302631"/>
                  <a:pt x="2106883" y="1303658"/>
                </a:cubicBezTo>
                <a:close/>
                <a:moveTo>
                  <a:pt x="1433385" y="1303064"/>
                </a:moveTo>
                <a:cubicBezTo>
                  <a:pt x="1432133" y="1305508"/>
                  <a:pt x="1432672" y="1307113"/>
                  <a:pt x="1434973" y="1308093"/>
                </a:cubicBezTo>
                <a:cubicBezTo>
                  <a:pt x="1440527" y="1307035"/>
                  <a:pt x="1436367" y="1304423"/>
                  <a:pt x="1433385" y="1303064"/>
                </a:cubicBezTo>
                <a:close/>
                <a:moveTo>
                  <a:pt x="1933397" y="1299968"/>
                </a:moveTo>
                <a:cubicBezTo>
                  <a:pt x="1935785" y="1302703"/>
                  <a:pt x="1940474" y="1298640"/>
                  <a:pt x="1940964" y="1303191"/>
                </a:cubicBezTo>
                <a:cubicBezTo>
                  <a:pt x="1941025" y="1302100"/>
                  <a:pt x="1939244" y="1303014"/>
                  <a:pt x="1939118" y="1303940"/>
                </a:cubicBezTo>
                <a:cubicBezTo>
                  <a:pt x="1938489" y="1304893"/>
                  <a:pt x="1940161" y="1305909"/>
                  <a:pt x="1940744" y="1304745"/>
                </a:cubicBezTo>
                <a:cubicBezTo>
                  <a:pt x="1944443" y="1297987"/>
                  <a:pt x="1956643" y="1301951"/>
                  <a:pt x="1963264" y="1302633"/>
                </a:cubicBezTo>
                <a:cubicBezTo>
                  <a:pt x="1970043" y="1303385"/>
                  <a:pt x="1977259" y="1302363"/>
                  <a:pt x="1981601" y="1307833"/>
                </a:cubicBezTo>
                <a:cubicBezTo>
                  <a:pt x="1986305" y="1305250"/>
                  <a:pt x="1987422" y="1312298"/>
                  <a:pt x="1992738" y="1313857"/>
                </a:cubicBezTo>
                <a:cubicBezTo>
                  <a:pt x="1991122" y="1315620"/>
                  <a:pt x="1992018" y="1317743"/>
                  <a:pt x="1991777" y="1319725"/>
                </a:cubicBezTo>
                <a:cubicBezTo>
                  <a:pt x="1982745" y="1330402"/>
                  <a:pt x="1961443" y="1318083"/>
                  <a:pt x="1948399" y="1321578"/>
                </a:cubicBezTo>
                <a:cubicBezTo>
                  <a:pt x="1919526" y="1317492"/>
                  <a:pt x="1893692" y="1325468"/>
                  <a:pt x="1868764" y="1340386"/>
                </a:cubicBezTo>
                <a:cubicBezTo>
                  <a:pt x="1863504" y="1338253"/>
                  <a:pt x="1858385" y="1347174"/>
                  <a:pt x="1853426" y="1350695"/>
                </a:cubicBezTo>
                <a:cubicBezTo>
                  <a:pt x="1849631" y="1352271"/>
                  <a:pt x="1845998" y="1353534"/>
                  <a:pt x="1843755" y="1356974"/>
                </a:cubicBezTo>
                <a:cubicBezTo>
                  <a:pt x="1838884" y="1363453"/>
                  <a:pt x="1832503" y="1359970"/>
                  <a:pt x="1832482" y="1368936"/>
                </a:cubicBezTo>
                <a:cubicBezTo>
                  <a:pt x="1801191" y="1390349"/>
                  <a:pt x="1836428" y="1384585"/>
                  <a:pt x="1833581" y="1391389"/>
                </a:cubicBezTo>
                <a:cubicBezTo>
                  <a:pt x="1838796" y="1394131"/>
                  <a:pt x="1837110" y="1386793"/>
                  <a:pt x="1843250" y="1389665"/>
                </a:cubicBezTo>
                <a:cubicBezTo>
                  <a:pt x="1846845" y="1387827"/>
                  <a:pt x="1846057" y="1392501"/>
                  <a:pt x="1848797" y="1393153"/>
                </a:cubicBezTo>
                <a:cubicBezTo>
                  <a:pt x="1855490" y="1388260"/>
                  <a:pt x="1861038" y="1395730"/>
                  <a:pt x="1867434" y="1392441"/>
                </a:cubicBezTo>
                <a:cubicBezTo>
                  <a:pt x="1872297" y="1397552"/>
                  <a:pt x="1869043" y="1395216"/>
                  <a:pt x="1875488" y="1396368"/>
                </a:cubicBezTo>
                <a:cubicBezTo>
                  <a:pt x="1879252" y="1405609"/>
                  <a:pt x="1872112" y="1416129"/>
                  <a:pt x="1862550" y="1418268"/>
                </a:cubicBezTo>
                <a:cubicBezTo>
                  <a:pt x="1847451" y="1412246"/>
                  <a:pt x="1828664" y="1420640"/>
                  <a:pt x="1817517" y="1407970"/>
                </a:cubicBezTo>
                <a:cubicBezTo>
                  <a:pt x="1791538" y="1412172"/>
                  <a:pt x="1788944" y="1415103"/>
                  <a:pt x="1815337" y="1425676"/>
                </a:cubicBezTo>
                <a:cubicBezTo>
                  <a:pt x="1824815" y="1439064"/>
                  <a:pt x="1850774" y="1445465"/>
                  <a:pt x="1848120" y="1465570"/>
                </a:cubicBezTo>
                <a:cubicBezTo>
                  <a:pt x="1848593" y="1467727"/>
                  <a:pt x="1855503" y="1462138"/>
                  <a:pt x="1855324" y="1466001"/>
                </a:cubicBezTo>
                <a:cubicBezTo>
                  <a:pt x="1851715" y="1473183"/>
                  <a:pt x="1862714" y="1478041"/>
                  <a:pt x="1864561" y="1483963"/>
                </a:cubicBezTo>
                <a:cubicBezTo>
                  <a:pt x="1864415" y="1486327"/>
                  <a:pt x="1860689" y="1485436"/>
                  <a:pt x="1860944" y="1488098"/>
                </a:cubicBezTo>
                <a:cubicBezTo>
                  <a:pt x="1865141" y="1490422"/>
                  <a:pt x="1865200" y="1490571"/>
                  <a:pt x="1863217" y="1495051"/>
                </a:cubicBezTo>
                <a:cubicBezTo>
                  <a:pt x="1864768" y="1496001"/>
                  <a:pt x="1867242" y="1496891"/>
                  <a:pt x="1865014" y="1498591"/>
                </a:cubicBezTo>
                <a:cubicBezTo>
                  <a:pt x="1858339" y="1500600"/>
                  <a:pt x="1860259" y="1508531"/>
                  <a:pt x="1854278" y="1513066"/>
                </a:cubicBezTo>
                <a:cubicBezTo>
                  <a:pt x="1838531" y="1519363"/>
                  <a:pt x="1810139" y="1518174"/>
                  <a:pt x="1805618" y="1503038"/>
                </a:cubicBezTo>
                <a:cubicBezTo>
                  <a:pt x="1803060" y="1505725"/>
                  <a:pt x="1800921" y="1508133"/>
                  <a:pt x="1796884" y="1504583"/>
                </a:cubicBezTo>
                <a:cubicBezTo>
                  <a:pt x="1790659" y="1500296"/>
                  <a:pt x="1782914" y="1497581"/>
                  <a:pt x="1775992" y="1492102"/>
                </a:cubicBezTo>
                <a:cubicBezTo>
                  <a:pt x="1772453" y="1488279"/>
                  <a:pt x="1777082" y="1478693"/>
                  <a:pt x="1771047" y="1481650"/>
                </a:cubicBezTo>
                <a:cubicBezTo>
                  <a:pt x="1765864" y="1489834"/>
                  <a:pt x="1769861" y="1474953"/>
                  <a:pt x="1761998" y="1475010"/>
                </a:cubicBezTo>
                <a:cubicBezTo>
                  <a:pt x="1759413" y="1469762"/>
                  <a:pt x="1765688" y="1471971"/>
                  <a:pt x="1764736" y="1468459"/>
                </a:cubicBezTo>
                <a:cubicBezTo>
                  <a:pt x="1749359" y="1466816"/>
                  <a:pt x="1763785" y="1446042"/>
                  <a:pt x="1749876" y="1442600"/>
                </a:cubicBezTo>
                <a:cubicBezTo>
                  <a:pt x="1739296" y="1465913"/>
                  <a:pt x="1729683" y="1489129"/>
                  <a:pt x="1717089" y="1509313"/>
                </a:cubicBezTo>
                <a:cubicBezTo>
                  <a:pt x="1723213" y="1521167"/>
                  <a:pt x="1725317" y="1533066"/>
                  <a:pt x="1726800" y="1546848"/>
                </a:cubicBezTo>
                <a:cubicBezTo>
                  <a:pt x="1724474" y="1553770"/>
                  <a:pt x="1729616" y="1559591"/>
                  <a:pt x="1717956" y="1556803"/>
                </a:cubicBezTo>
                <a:cubicBezTo>
                  <a:pt x="1715796" y="1560210"/>
                  <a:pt x="1720183" y="1561430"/>
                  <a:pt x="1722731" y="1560634"/>
                </a:cubicBezTo>
                <a:cubicBezTo>
                  <a:pt x="1727558" y="1565320"/>
                  <a:pt x="1726548" y="1572408"/>
                  <a:pt x="1724377" y="1577611"/>
                </a:cubicBezTo>
                <a:cubicBezTo>
                  <a:pt x="1731265" y="1579406"/>
                  <a:pt x="1731619" y="1572863"/>
                  <a:pt x="1728741" y="1567882"/>
                </a:cubicBezTo>
                <a:cubicBezTo>
                  <a:pt x="1738381" y="1544542"/>
                  <a:pt x="1738659" y="1520344"/>
                  <a:pt x="1745337" y="1496895"/>
                </a:cubicBezTo>
                <a:cubicBezTo>
                  <a:pt x="1764494" y="1481856"/>
                  <a:pt x="1763492" y="1521014"/>
                  <a:pt x="1762456" y="1531924"/>
                </a:cubicBezTo>
                <a:cubicBezTo>
                  <a:pt x="1764141" y="1538157"/>
                  <a:pt x="1768979" y="1544021"/>
                  <a:pt x="1762515" y="1548099"/>
                </a:cubicBezTo>
                <a:cubicBezTo>
                  <a:pt x="1765667" y="1549217"/>
                  <a:pt x="1767502" y="1551750"/>
                  <a:pt x="1765277" y="1554706"/>
                </a:cubicBezTo>
                <a:cubicBezTo>
                  <a:pt x="1768069" y="1564847"/>
                  <a:pt x="1765969" y="1574405"/>
                  <a:pt x="1773830" y="1582066"/>
                </a:cubicBezTo>
                <a:cubicBezTo>
                  <a:pt x="1772934" y="1585507"/>
                  <a:pt x="1770222" y="1591552"/>
                  <a:pt x="1774711" y="1592790"/>
                </a:cubicBezTo>
                <a:cubicBezTo>
                  <a:pt x="1774345" y="1595317"/>
                  <a:pt x="1768583" y="1594792"/>
                  <a:pt x="1772413" y="1597528"/>
                </a:cubicBezTo>
                <a:cubicBezTo>
                  <a:pt x="1784052" y="1596760"/>
                  <a:pt x="1785003" y="1612316"/>
                  <a:pt x="1789682" y="1620321"/>
                </a:cubicBezTo>
                <a:cubicBezTo>
                  <a:pt x="1796407" y="1623571"/>
                  <a:pt x="1798641" y="1630522"/>
                  <a:pt x="1800815" y="1637704"/>
                </a:cubicBezTo>
                <a:cubicBezTo>
                  <a:pt x="1809144" y="1645066"/>
                  <a:pt x="1816586" y="1652722"/>
                  <a:pt x="1823706" y="1661438"/>
                </a:cubicBezTo>
                <a:cubicBezTo>
                  <a:pt x="1828925" y="1658957"/>
                  <a:pt x="1831712" y="1658524"/>
                  <a:pt x="1835182" y="1663232"/>
                </a:cubicBezTo>
                <a:cubicBezTo>
                  <a:pt x="1839502" y="1664041"/>
                  <a:pt x="1840708" y="1666517"/>
                  <a:pt x="1841671" y="1671017"/>
                </a:cubicBezTo>
                <a:cubicBezTo>
                  <a:pt x="1848734" y="1672438"/>
                  <a:pt x="1851521" y="1679302"/>
                  <a:pt x="1854695" y="1684889"/>
                </a:cubicBezTo>
                <a:cubicBezTo>
                  <a:pt x="1860657" y="1684915"/>
                  <a:pt x="1864320" y="1688138"/>
                  <a:pt x="1867808" y="1692553"/>
                </a:cubicBezTo>
                <a:cubicBezTo>
                  <a:pt x="1861772" y="1693108"/>
                  <a:pt x="1863509" y="1698177"/>
                  <a:pt x="1868631" y="1694972"/>
                </a:cubicBezTo>
                <a:cubicBezTo>
                  <a:pt x="1870833" y="1699781"/>
                  <a:pt x="1870402" y="1694177"/>
                  <a:pt x="1872241" y="1693793"/>
                </a:cubicBezTo>
                <a:cubicBezTo>
                  <a:pt x="1884687" y="1699149"/>
                  <a:pt x="1899788" y="1711991"/>
                  <a:pt x="1914224" y="1709185"/>
                </a:cubicBezTo>
                <a:cubicBezTo>
                  <a:pt x="1920735" y="1711320"/>
                  <a:pt x="1926843" y="1709936"/>
                  <a:pt x="1932940" y="1713759"/>
                </a:cubicBezTo>
                <a:cubicBezTo>
                  <a:pt x="1933901" y="1710483"/>
                  <a:pt x="1932399" y="1708598"/>
                  <a:pt x="1935749" y="1705179"/>
                </a:cubicBezTo>
                <a:cubicBezTo>
                  <a:pt x="1938024" y="1707196"/>
                  <a:pt x="1946636" y="1706061"/>
                  <a:pt x="1943065" y="1700764"/>
                </a:cubicBezTo>
                <a:cubicBezTo>
                  <a:pt x="1936885" y="1698555"/>
                  <a:pt x="1943615" y="1695439"/>
                  <a:pt x="1946606" y="1698355"/>
                </a:cubicBezTo>
                <a:cubicBezTo>
                  <a:pt x="1949675" y="1688128"/>
                  <a:pt x="1935784" y="1700421"/>
                  <a:pt x="1935326" y="1693074"/>
                </a:cubicBezTo>
                <a:cubicBezTo>
                  <a:pt x="1935398" y="1690186"/>
                  <a:pt x="1940803" y="1690718"/>
                  <a:pt x="1938849" y="1687547"/>
                </a:cubicBezTo>
                <a:cubicBezTo>
                  <a:pt x="1941933" y="1685470"/>
                  <a:pt x="1944192" y="1691190"/>
                  <a:pt x="1947738" y="1689942"/>
                </a:cubicBezTo>
                <a:cubicBezTo>
                  <a:pt x="1965534" y="1693964"/>
                  <a:pt x="1941159" y="1713980"/>
                  <a:pt x="1960396" y="1719491"/>
                </a:cubicBezTo>
                <a:cubicBezTo>
                  <a:pt x="1962152" y="1730269"/>
                  <a:pt x="1970646" y="1717844"/>
                  <a:pt x="1978672" y="1732643"/>
                </a:cubicBezTo>
                <a:cubicBezTo>
                  <a:pt x="1988329" y="1734488"/>
                  <a:pt x="1981195" y="1741765"/>
                  <a:pt x="1988841" y="1743508"/>
                </a:cubicBezTo>
                <a:cubicBezTo>
                  <a:pt x="1993674" y="1742400"/>
                  <a:pt x="1994674" y="1748389"/>
                  <a:pt x="1999944" y="1749299"/>
                </a:cubicBezTo>
                <a:cubicBezTo>
                  <a:pt x="2001349" y="1758615"/>
                  <a:pt x="2009934" y="1756882"/>
                  <a:pt x="2015596" y="1763201"/>
                </a:cubicBezTo>
                <a:cubicBezTo>
                  <a:pt x="2017624" y="1770061"/>
                  <a:pt x="2023998" y="1773432"/>
                  <a:pt x="2028742" y="1778341"/>
                </a:cubicBezTo>
                <a:cubicBezTo>
                  <a:pt x="2070811" y="1834157"/>
                  <a:pt x="2081441" y="1898296"/>
                  <a:pt x="2091611" y="1965016"/>
                </a:cubicBezTo>
                <a:cubicBezTo>
                  <a:pt x="2090725" y="1968339"/>
                  <a:pt x="2088438" y="1969509"/>
                  <a:pt x="2086402" y="1971552"/>
                </a:cubicBezTo>
                <a:cubicBezTo>
                  <a:pt x="2090808" y="1974118"/>
                  <a:pt x="2091214" y="1978456"/>
                  <a:pt x="2084759" y="1979291"/>
                </a:cubicBezTo>
                <a:cubicBezTo>
                  <a:pt x="2081535" y="1984757"/>
                  <a:pt x="2092251" y="1984773"/>
                  <a:pt x="2087082" y="1990836"/>
                </a:cubicBezTo>
                <a:cubicBezTo>
                  <a:pt x="2089670" y="1996618"/>
                  <a:pt x="2082043" y="1994104"/>
                  <a:pt x="2084440" y="1999598"/>
                </a:cubicBezTo>
                <a:cubicBezTo>
                  <a:pt x="2083007" y="2006719"/>
                  <a:pt x="2073287" y="2008121"/>
                  <a:pt x="2073842" y="2015429"/>
                </a:cubicBezTo>
                <a:cubicBezTo>
                  <a:pt x="2067653" y="2016653"/>
                  <a:pt x="2067798" y="2017931"/>
                  <a:pt x="2066836" y="2022979"/>
                </a:cubicBezTo>
                <a:cubicBezTo>
                  <a:pt x="2062352" y="2020025"/>
                  <a:pt x="2059203" y="2023860"/>
                  <a:pt x="2056767" y="2026043"/>
                </a:cubicBezTo>
                <a:cubicBezTo>
                  <a:pt x="2055241" y="2025922"/>
                  <a:pt x="2055645" y="2023875"/>
                  <a:pt x="2054756" y="2023160"/>
                </a:cubicBezTo>
                <a:cubicBezTo>
                  <a:pt x="2046355" y="2024687"/>
                  <a:pt x="2038968" y="2017695"/>
                  <a:pt x="2030257" y="2018965"/>
                </a:cubicBezTo>
                <a:cubicBezTo>
                  <a:pt x="2028205" y="2014972"/>
                  <a:pt x="2014000" y="2018985"/>
                  <a:pt x="2019597" y="2014772"/>
                </a:cubicBezTo>
                <a:cubicBezTo>
                  <a:pt x="2026105" y="2008599"/>
                  <a:pt x="2012021" y="2016469"/>
                  <a:pt x="2011030" y="2012763"/>
                </a:cubicBezTo>
                <a:cubicBezTo>
                  <a:pt x="2009241" y="2010249"/>
                  <a:pt x="2009261" y="2010203"/>
                  <a:pt x="2007356" y="2010803"/>
                </a:cubicBezTo>
                <a:cubicBezTo>
                  <a:pt x="1999585" y="2013588"/>
                  <a:pt x="1995747" y="2004546"/>
                  <a:pt x="1989194" y="2002543"/>
                </a:cubicBezTo>
                <a:cubicBezTo>
                  <a:pt x="1985666" y="1992750"/>
                  <a:pt x="1984159" y="2002035"/>
                  <a:pt x="1975554" y="1995945"/>
                </a:cubicBezTo>
                <a:cubicBezTo>
                  <a:pt x="1979895" y="1988075"/>
                  <a:pt x="1972958" y="1985536"/>
                  <a:pt x="1966718" y="1989412"/>
                </a:cubicBezTo>
                <a:cubicBezTo>
                  <a:pt x="1958613" y="1983771"/>
                  <a:pt x="1953902" y="1975589"/>
                  <a:pt x="1943745" y="1971807"/>
                </a:cubicBezTo>
                <a:cubicBezTo>
                  <a:pt x="1932238" y="1946664"/>
                  <a:pt x="1914447" y="1933873"/>
                  <a:pt x="1906152" y="1902562"/>
                </a:cubicBezTo>
                <a:lnTo>
                  <a:pt x="1906129" y="1902551"/>
                </a:lnTo>
                <a:cubicBezTo>
                  <a:pt x="1901411" y="1901405"/>
                  <a:pt x="1905430" y="1897473"/>
                  <a:pt x="1906378" y="1894735"/>
                </a:cubicBezTo>
                <a:cubicBezTo>
                  <a:pt x="1902256" y="1893467"/>
                  <a:pt x="1902126" y="1889154"/>
                  <a:pt x="1900752" y="1885677"/>
                </a:cubicBezTo>
                <a:cubicBezTo>
                  <a:pt x="1902703" y="1882314"/>
                  <a:pt x="1908877" y="1882828"/>
                  <a:pt x="1908264" y="1877392"/>
                </a:cubicBezTo>
                <a:cubicBezTo>
                  <a:pt x="1903097" y="1877603"/>
                  <a:pt x="1898682" y="1883941"/>
                  <a:pt x="1896689" y="1873618"/>
                </a:cubicBezTo>
                <a:cubicBezTo>
                  <a:pt x="1897502" y="1870495"/>
                  <a:pt x="1902424" y="1871772"/>
                  <a:pt x="1902902" y="1868667"/>
                </a:cubicBezTo>
                <a:cubicBezTo>
                  <a:pt x="1892533" y="1869142"/>
                  <a:pt x="1897545" y="1870268"/>
                  <a:pt x="1895231" y="1861292"/>
                </a:cubicBezTo>
                <a:cubicBezTo>
                  <a:pt x="1895493" y="1856291"/>
                  <a:pt x="1903910" y="1858836"/>
                  <a:pt x="1904719" y="1853351"/>
                </a:cubicBezTo>
                <a:cubicBezTo>
                  <a:pt x="1912802" y="1859801"/>
                  <a:pt x="1918571" y="1873491"/>
                  <a:pt x="1922534" y="1886447"/>
                </a:cubicBezTo>
                <a:cubicBezTo>
                  <a:pt x="1927006" y="1888892"/>
                  <a:pt x="1927074" y="1889112"/>
                  <a:pt x="1925061" y="1893662"/>
                </a:cubicBezTo>
                <a:cubicBezTo>
                  <a:pt x="1926715" y="1903509"/>
                  <a:pt x="1937230" y="1909207"/>
                  <a:pt x="1934321" y="1919885"/>
                </a:cubicBezTo>
                <a:cubicBezTo>
                  <a:pt x="1934429" y="1921500"/>
                  <a:pt x="1936179" y="1921037"/>
                  <a:pt x="1937598" y="1923621"/>
                </a:cubicBezTo>
                <a:cubicBezTo>
                  <a:pt x="1945035" y="1933471"/>
                  <a:pt x="1948257" y="1948777"/>
                  <a:pt x="1961080" y="1954174"/>
                </a:cubicBezTo>
                <a:cubicBezTo>
                  <a:pt x="1961899" y="1955526"/>
                  <a:pt x="1960312" y="1956211"/>
                  <a:pt x="1960594" y="1958844"/>
                </a:cubicBezTo>
                <a:cubicBezTo>
                  <a:pt x="1960621" y="1961120"/>
                  <a:pt x="1962515" y="1960733"/>
                  <a:pt x="1964590" y="1960371"/>
                </a:cubicBezTo>
                <a:cubicBezTo>
                  <a:pt x="1973549" y="1962320"/>
                  <a:pt x="1974313" y="1969146"/>
                  <a:pt x="1980309" y="1973865"/>
                </a:cubicBezTo>
                <a:cubicBezTo>
                  <a:pt x="1987461" y="1971002"/>
                  <a:pt x="1985837" y="1981668"/>
                  <a:pt x="1982910" y="1985053"/>
                </a:cubicBezTo>
                <a:cubicBezTo>
                  <a:pt x="1987417" y="1987827"/>
                  <a:pt x="1987187" y="1980144"/>
                  <a:pt x="1992664" y="1983354"/>
                </a:cubicBezTo>
                <a:cubicBezTo>
                  <a:pt x="1996798" y="1982064"/>
                  <a:pt x="1996146" y="1986170"/>
                  <a:pt x="1997614" y="1988545"/>
                </a:cubicBezTo>
                <a:cubicBezTo>
                  <a:pt x="2006811" y="1993925"/>
                  <a:pt x="2014155" y="1994473"/>
                  <a:pt x="2022586" y="1999356"/>
                </a:cubicBezTo>
                <a:cubicBezTo>
                  <a:pt x="2022176" y="2015545"/>
                  <a:pt x="2025130" y="1989337"/>
                  <a:pt x="2053808" y="2008479"/>
                </a:cubicBezTo>
                <a:cubicBezTo>
                  <a:pt x="2063779" y="2006846"/>
                  <a:pt x="2064660" y="1999047"/>
                  <a:pt x="2065808" y="1991828"/>
                </a:cubicBezTo>
                <a:cubicBezTo>
                  <a:pt x="2063631" y="1988285"/>
                  <a:pt x="2078318" y="1983092"/>
                  <a:pt x="2067764" y="1982289"/>
                </a:cubicBezTo>
                <a:cubicBezTo>
                  <a:pt x="2064507" y="1976010"/>
                  <a:pt x="2065657" y="1958099"/>
                  <a:pt x="2061853" y="1947559"/>
                </a:cubicBezTo>
                <a:cubicBezTo>
                  <a:pt x="2062673" y="1944356"/>
                  <a:pt x="2076414" y="1944207"/>
                  <a:pt x="2071358" y="1940525"/>
                </a:cubicBezTo>
                <a:cubicBezTo>
                  <a:pt x="2067679" y="1943161"/>
                  <a:pt x="2057287" y="1942672"/>
                  <a:pt x="2063958" y="1937579"/>
                </a:cubicBezTo>
                <a:cubicBezTo>
                  <a:pt x="2067345" y="1936413"/>
                  <a:pt x="2064626" y="1932361"/>
                  <a:pt x="2061663" y="1931530"/>
                </a:cubicBezTo>
                <a:cubicBezTo>
                  <a:pt x="2058525" y="1918840"/>
                  <a:pt x="2054124" y="1908706"/>
                  <a:pt x="2054727" y="1895166"/>
                </a:cubicBezTo>
                <a:cubicBezTo>
                  <a:pt x="2040251" y="1846383"/>
                  <a:pt x="2021469" y="1803015"/>
                  <a:pt x="1984853" y="1768009"/>
                </a:cubicBezTo>
                <a:cubicBezTo>
                  <a:pt x="1977199" y="1753673"/>
                  <a:pt x="1953489" y="1745621"/>
                  <a:pt x="1950569" y="1731034"/>
                </a:cubicBezTo>
                <a:cubicBezTo>
                  <a:pt x="1948550" y="1723428"/>
                  <a:pt x="1942136" y="1733775"/>
                  <a:pt x="1936604" y="1723898"/>
                </a:cubicBezTo>
                <a:cubicBezTo>
                  <a:pt x="1933166" y="1729544"/>
                  <a:pt x="1921856" y="1731001"/>
                  <a:pt x="1918465" y="1724813"/>
                </a:cubicBezTo>
                <a:cubicBezTo>
                  <a:pt x="1914883" y="1725199"/>
                  <a:pt x="1898791" y="1730051"/>
                  <a:pt x="1905639" y="1722962"/>
                </a:cubicBezTo>
                <a:cubicBezTo>
                  <a:pt x="1906956" y="1718955"/>
                  <a:pt x="1915979" y="1721736"/>
                  <a:pt x="1909508" y="1716346"/>
                </a:cubicBezTo>
                <a:cubicBezTo>
                  <a:pt x="1908182" y="1716107"/>
                  <a:pt x="1903055" y="1719010"/>
                  <a:pt x="1903410" y="1718374"/>
                </a:cubicBezTo>
                <a:cubicBezTo>
                  <a:pt x="1903461" y="1717496"/>
                  <a:pt x="1902947" y="1717013"/>
                  <a:pt x="1902159" y="1716696"/>
                </a:cubicBezTo>
                <a:cubicBezTo>
                  <a:pt x="1896721" y="1717854"/>
                  <a:pt x="1911244" y="1719301"/>
                  <a:pt x="1897025" y="1723374"/>
                </a:cubicBezTo>
                <a:cubicBezTo>
                  <a:pt x="1886481" y="1721251"/>
                  <a:pt x="1878580" y="1717950"/>
                  <a:pt x="1867532" y="1715606"/>
                </a:cubicBezTo>
                <a:cubicBezTo>
                  <a:pt x="1866578" y="1706570"/>
                  <a:pt x="1862089" y="1709124"/>
                  <a:pt x="1855554" y="1707742"/>
                </a:cubicBezTo>
                <a:cubicBezTo>
                  <a:pt x="1850649" y="1707660"/>
                  <a:pt x="1853760" y="1712414"/>
                  <a:pt x="1851699" y="1715020"/>
                </a:cubicBezTo>
                <a:cubicBezTo>
                  <a:pt x="1878814" y="1747282"/>
                  <a:pt x="1882541" y="1794671"/>
                  <a:pt x="1881467" y="1834752"/>
                </a:cubicBezTo>
                <a:cubicBezTo>
                  <a:pt x="1885877" y="1845721"/>
                  <a:pt x="1878387" y="1854930"/>
                  <a:pt x="1883207" y="1865642"/>
                </a:cubicBezTo>
                <a:cubicBezTo>
                  <a:pt x="1884737" y="1868602"/>
                  <a:pt x="1880650" y="1868863"/>
                  <a:pt x="1879672" y="1871136"/>
                </a:cubicBezTo>
                <a:cubicBezTo>
                  <a:pt x="1883441" y="1875879"/>
                  <a:pt x="1878214" y="1880306"/>
                  <a:pt x="1878707" y="1885200"/>
                </a:cubicBezTo>
                <a:cubicBezTo>
                  <a:pt x="1873141" y="1917032"/>
                  <a:pt x="1868046" y="1948373"/>
                  <a:pt x="1859861" y="1979430"/>
                </a:cubicBezTo>
                <a:cubicBezTo>
                  <a:pt x="1858330" y="1991049"/>
                  <a:pt x="1849767" y="1988907"/>
                  <a:pt x="1844285" y="1994941"/>
                </a:cubicBezTo>
                <a:cubicBezTo>
                  <a:pt x="1838868" y="1991402"/>
                  <a:pt x="1839966" y="1996914"/>
                  <a:pt x="1835395" y="1998395"/>
                </a:cubicBezTo>
                <a:cubicBezTo>
                  <a:pt x="1823500" y="1995110"/>
                  <a:pt x="1812528" y="1992623"/>
                  <a:pt x="1800429" y="1985797"/>
                </a:cubicBezTo>
                <a:cubicBezTo>
                  <a:pt x="1797547" y="1986516"/>
                  <a:pt x="1797524" y="1986507"/>
                  <a:pt x="1796246" y="1983028"/>
                </a:cubicBezTo>
                <a:cubicBezTo>
                  <a:pt x="1792180" y="1981566"/>
                  <a:pt x="1786910" y="1979456"/>
                  <a:pt x="1782431" y="1981073"/>
                </a:cubicBezTo>
                <a:cubicBezTo>
                  <a:pt x="1780454" y="1981682"/>
                  <a:pt x="1780490" y="1981630"/>
                  <a:pt x="1778753" y="1979152"/>
                </a:cubicBezTo>
                <a:cubicBezTo>
                  <a:pt x="1773988" y="1977262"/>
                  <a:pt x="1769585" y="1976963"/>
                  <a:pt x="1774444" y="1970259"/>
                </a:cubicBezTo>
                <a:cubicBezTo>
                  <a:pt x="1780326" y="1973538"/>
                  <a:pt x="1780842" y="1970285"/>
                  <a:pt x="1780153" y="1965660"/>
                </a:cubicBezTo>
                <a:cubicBezTo>
                  <a:pt x="1780333" y="1965589"/>
                  <a:pt x="1780460" y="1965672"/>
                  <a:pt x="1780707" y="1965384"/>
                </a:cubicBezTo>
                <a:lnTo>
                  <a:pt x="1780020" y="1964516"/>
                </a:lnTo>
                <a:lnTo>
                  <a:pt x="1780011" y="1964440"/>
                </a:lnTo>
                <a:cubicBezTo>
                  <a:pt x="1779998" y="1964406"/>
                  <a:pt x="1779979" y="1964453"/>
                  <a:pt x="1779949" y="1964426"/>
                </a:cubicBezTo>
                <a:lnTo>
                  <a:pt x="1780020" y="1964516"/>
                </a:lnTo>
                <a:lnTo>
                  <a:pt x="1780153" y="1965660"/>
                </a:lnTo>
                <a:cubicBezTo>
                  <a:pt x="1779513" y="1965913"/>
                  <a:pt x="1779308" y="1965155"/>
                  <a:pt x="1779447" y="1964548"/>
                </a:cubicBezTo>
                <a:cubicBezTo>
                  <a:pt x="1775988" y="1965820"/>
                  <a:pt x="1767658" y="1971892"/>
                  <a:pt x="1767877" y="1975084"/>
                </a:cubicBezTo>
                <a:cubicBezTo>
                  <a:pt x="1736704" y="1970553"/>
                  <a:pt x="1749315" y="1955546"/>
                  <a:pt x="1734180" y="1962098"/>
                </a:cubicBezTo>
                <a:cubicBezTo>
                  <a:pt x="1730707" y="1961945"/>
                  <a:pt x="1735034" y="1958311"/>
                  <a:pt x="1733335" y="1956314"/>
                </a:cubicBezTo>
                <a:cubicBezTo>
                  <a:pt x="1728500" y="1950411"/>
                  <a:pt x="1719374" y="1948471"/>
                  <a:pt x="1717955" y="1940608"/>
                </a:cubicBezTo>
                <a:cubicBezTo>
                  <a:pt x="1718096" y="1940533"/>
                  <a:pt x="1718185" y="1940613"/>
                  <a:pt x="1718379" y="1940384"/>
                </a:cubicBezTo>
                <a:cubicBezTo>
                  <a:pt x="1718596" y="1938773"/>
                  <a:pt x="1718249" y="1938758"/>
                  <a:pt x="1717690" y="1939455"/>
                </a:cubicBezTo>
                <a:cubicBezTo>
                  <a:pt x="1717684" y="1939439"/>
                  <a:pt x="1717690" y="1939455"/>
                  <a:pt x="1717684" y="1939439"/>
                </a:cubicBezTo>
                <a:cubicBezTo>
                  <a:pt x="1717505" y="1939661"/>
                  <a:pt x="1717341" y="1939917"/>
                  <a:pt x="1717138" y="1940264"/>
                </a:cubicBezTo>
                <a:cubicBezTo>
                  <a:pt x="1714851" y="1944122"/>
                  <a:pt x="1710548" y="1955636"/>
                  <a:pt x="1712221" y="1957376"/>
                </a:cubicBezTo>
                <a:cubicBezTo>
                  <a:pt x="1713828" y="1959238"/>
                  <a:pt x="1716280" y="1956135"/>
                  <a:pt x="1717693" y="1958511"/>
                </a:cubicBezTo>
                <a:cubicBezTo>
                  <a:pt x="1712990" y="1965705"/>
                  <a:pt x="1720496" y="1966951"/>
                  <a:pt x="1712447" y="1974839"/>
                </a:cubicBezTo>
                <a:cubicBezTo>
                  <a:pt x="1706669" y="1977921"/>
                  <a:pt x="1716114" y="1979754"/>
                  <a:pt x="1715265" y="1983844"/>
                </a:cubicBezTo>
                <a:cubicBezTo>
                  <a:pt x="1713562" y="1986251"/>
                  <a:pt x="1714612" y="1988428"/>
                  <a:pt x="1715375" y="1990985"/>
                </a:cubicBezTo>
                <a:cubicBezTo>
                  <a:pt x="1714968" y="1995948"/>
                  <a:pt x="1705881" y="1993535"/>
                  <a:pt x="1704561" y="1997677"/>
                </a:cubicBezTo>
                <a:cubicBezTo>
                  <a:pt x="1705693" y="1999631"/>
                  <a:pt x="1708392" y="1997250"/>
                  <a:pt x="1709945" y="1998733"/>
                </a:cubicBezTo>
                <a:cubicBezTo>
                  <a:pt x="1711704" y="2001697"/>
                  <a:pt x="1709920" y="2003564"/>
                  <a:pt x="1707114" y="2001357"/>
                </a:cubicBezTo>
                <a:cubicBezTo>
                  <a:pt x="1705826" y="2005772"/>
                  <a:pt x="1699742" y="2007985"/>
                  <a:pt x="1701034" y="2012068"/>
                </a:cubicBezTo>
                <a:cubicBezTo>
                  <a:pt x="1700336" y="2018651"/>
                  <a:pt x="1693509" y="2022626"/>
                  <a:pt x="1692890" y="2027919"/>
                </a:cubicBezTo>
                <a:cubicBezTo>
                  <a:pt x="1693658" y="2029865"/>
                  <a:pt x="1691762" y="2030728"/>
                  <a:pt x="1690156" y="2031076"/>
                </a:cubicBezTo>
                <a:cubicBezTo>
                  <a:pt x="1690125" y="2038674"/>
                  <a:pt x="1683448" y="2038281"/>
                  <a:pt x="1679657" y="2044086"/>
                </a:cubicBezTo>
                <a:cubicBezTo>
                  <a:pt x="1685902" y="2046650"/>
                  <a:pt x="1683514" y="2050586"/>
                  <a:pt x="1677279" y="2051981"/>
                </a:cubicBezTo>
                <a:cubicBezTo>
                  <a:pt x="1667674" y="2066296"/>
                  <a:pt x="1653008" y="2076625"/>
                  <a:pt x="1638801" y="2086297"/>
                </a:cubicBezTo>
                <a:cubicBezTo>
                  <a:pt x="1636728" y="2098321"/>
                  <a:pt x="1621649" y="2101133"/>
                  <a:pt x="1614675" y="2110635"/>
                </a:cubicBezTo>
                <a:cubicBezTo>
                  <a:pt x="1604413" y="2110859"/>
                  <a:pt x="1558630" y="2149699"/>
                  <a:pt x="1548666" y="2136598"/>
                </a:cubicBezTo>
                <a:cubicBezTo>
                  <a:pt x="1545642" y="2135945"/>
                  <a:pt x="1545666" y="2130847"/>
                  <a:pt x="1542063" y="2132461"/>
                </a:cubicBezTo>
                <a:cubicBezTo>
                  <a:pt x="1537411" y="2134566"/>
                  <a:pt x="1532762" y="2130381"/>
                  <a:pt x="1528229" y="2130152"/>
                </a:cubicBezTo>
                <a:cubicBezTo>
                  <a:pt x="1526808" y="2123433"/>
                  <a:pt x="1521129" y="2120531"/>
                  <a:pt x="1520156" y="2114017"/>
                </a:cubicBezTo>
                <a:cubicBezTo>
                  <a:pt x="1523404" y="2110771"/>
                  <a:pt x="1510373" y="2101912"/>
                  <a:pt x="1521036" y="2103969"/>
                </a:cubicBezTo>
                <a:cubicBezTo>
                  <a:pt x="1522269" y="2101558"/>
                  <a:pt x="1520277" y="2099829"/>
                  <a:pt x="1520023" y="2096671"/>
                </a:cubicBezTo>
                <a:cubicBezTo>
                  <a:pt x="1520204" y="2096618"/>
                  <a:pt x="1520337" y="2096680"/>
                  <a:pt x="1520608" y="2096383"/>
                </a:cubicBezTo>
                <a:cubicBezTo>
                  <a:pt x="1521424" y="2094287"/>
                  <a:pt x="1520847" y="2094478"/>
                  <a:pt x="1519926" y="2095470"/>
                </a:cubicBezTo>
                <a:cubicBezTo>
                  <a:pt x="1519929" y="2095469"/>
                  <a:pt x="1519920" y="2095453"/>
                  <a:pt x="1519926" y="2095451"/>
                </a:cubicBezTo>
                <a:lnTo>
                  <a:pt x="1519918" y="2095460"/>
                </a:lnTo>
                <a:lnTo>
                  <a:pt x="1519918" y="2095454"/>
                </a:lnTo>
                <a:cubicBezTo>
                  <a:pt x="1519721" y="2095666"/>
                  <a:pt x="1519530" y="2095894"/>
                  <a:pt x="1519303" y="2096154"/>
                </a:cubicBezTo>
                <a:lnTo>
                  <a:pt x="1519317" y="2096164"/>
                </a:lnTo>
                <a:lnTo>
                  <a:pt x="1519311" y="2096170"/>
                </a:lnTo>
                <a:cubicBezTo>
                  <a:pt x="1518179" y="2097570"/>
                  <a:pt x="1516859" y="2099579"/>
                  <a:pt x="1516634" y="2100391"/>
                </a:cubicBezTo>
                <a:cubicBezTo>
                  <a:pt x="1507472" y="2078170"/>
                  <a:pt x="1503915" y="2043578"/>
                  <a:pt x="1509217" y="2019148"/>
                </a:cubicBezTo>
                <a:cubicBezTo>
                  <a:pt x="1512479" y="2018126"/>
                  <a:pt x="1510755" y="2016292"/>
                  <a:pt x="1508632" y="2015434"/>
                </a:cubicBezTo>
                <a:cubicBezTo>
                  <a:pt x="1510179" y="2008992"/>
                  <a:pt x="1507772" y="2010266"/>
                  <a:pt x="1512963" y="2005662"/>
                </a:cubicBezTo>
                <a:cubicBezTo>
                  <a:pt x="1509055" y="1998078"/>
                  <a:pt x="1518827" y="1986442"/>
                  <a:pt x="1513214" y="1981208"/>
                </a:cubicBezTo>
                <a:cubicBezTo>
                  <a:pt x="1513167" y="1977491"/>
                  <a:pt x="1517003" y="1976643"/>
                  <a:pt x="1518468" y="1973873"/>
                </a:cubicBezTo>
                <a:cubicBezTo>
                  <a:pt x="1517234" y="1971902"/>
                  <a:pt x="1518340" y="1969998"/>
                  <a:pt x="1519222" y="1968201"/>
                </a:cubicBezTo>
                <a:cubicBezTo>
                  <a:pt x="1518322" y="1965011"/>
                  <a:pt x="1518254" y="1964791"/>
                  <a:pt x="1520212" y="1964037"/>
                </a:cubicBezTo>
                <a:cubicBezTo>
                  <a:pt x="1525802" y="1957122"/>
                  <a:pt x="1523248" y="1941589"/>
                  <a:pt x="1534164" y="1937600"/>
                </a:cubicBezTo>
                <a:cubicBezTo>
                  <a:pt x="1537139" y="1933376"/>
                  <a:pt x="1526841" y="1929478"/>
                  <a:pt x="1536066" y="1925909"/>
                </a:cubicBezTo>
                <a:cubicBezTo>
                  <a:pt x="1538626" y="1919963"/>
                  <a:pt x="1535178" y="1916465"/>
                  <a:pt x="1538621" y="1909008"/>
                </a:cubicBezTo>
                <a:cubicBezTo>
                  <a:pt x="1541562" y="1907578"/>
                  <a:pt x="1544125" y="1904470"/>
                  <a:pt x="1546052" y="1901670"/>
                </a:cubicBezTo>
                <a:cubicBezTo>
                  <a:pt x="1549077" y="1900017"/>
                  <a:pt x="1550788" y="1898445"/>
                  <a:pt x="1546391" y="1896866"/>
                </a:cubicBezTo>
                <a:cubicBezTo>
                  <a:pt x="1550077" y="1891657"/>
                  <a:pt x="1551470" y="1888323"/>
                  <a:pt x="1553645" y="1882357"/>
                </a:cubicBezTo>
                <a:cubicBezTo>
                  <a:pt x="1556940" y="1880959"/>
                  <a:pt x="1556967" y="1880931"/>
                  <a:pt x="1555871" y="1877342"/>
                </a:cubicBezTo>
                <a:cubicBezTo>
                  <a:pt x="1558787" y="1870854"/>
                  <a:pt x="1562748" y="1873253"/>
                  <a:pt x="1563072" y="1862987"/>
                </a:cubicBezTo>
                <a:cubicBezTo>
                  <a:pt x="1574738" y="1865791"/>
                  <a:pt x="1570432" y="1862042"/>
                  <a:pt x="1567183" y="1854826"/>
                </a:cubicBezTo>
                <a:cubicBezTo>
                  <a:pt x="1571163" y="1844411"/>
                  <a:pt x="1577893" y="1830548"/>
                  <a:pt x="1586939" y="1822400"/>
                </a:cubicBezTo>
                <a:cubicBezTo>
                  <a:pt x="1596185" y="1812935"/>
                  <a:pt x="1600007" y="1800010"/>
                  <a:pt x="1612243" y="1792260"/>
                </a:cubicBezTo>
                <a:cubicBezTo>
                  <a:pt x="1617162" y="1784657"/>
                  <a:pt x="1620322" y="1774280"/>
                  <a:pt x="1630533" y="1772533"/>
                </a:cubicBezTo>
                <a:cubicBezTo>
                  <a:pt x="1632556" y="1771848"/>
                  <a:pt x="1632605" y="1771829"/>
                  <a:pt x="1632278" y="1768794"/>
                </a:cubicBezTo>
                <a:cubicBezTo>
                  <a:pt x="1632507" y="1760929"/>
                  <a:pt x="1655167" y="1755959"/>
                  <a:pt x="1645156" y="1766509"/>
                </a:cubicBezTo>
                <a:cubicBezTo>
                  <a:pt x="1647898" y="1766492"/>
                  <a:pt x="1654519" y="1767707"/>
                  <a:pt x="1649748" y="1771460"/>
                </a:cubicBezTo>
                <a:cubicBezTo>
                  <a:pt x="1645279" y="1772291"/>
                  <a:pt x="1650560" y="1778075"/>
                  <a:pt x="1645262" y="1778339"/>
                </a:cubicBezTo>
                <a:cubicBezTo>
                  <a:pt x="1644501" y="1783804"/>
                  <a:pt x="1641427" y="1788449"/>
                  <a:pt x="1635415" y="1789928"/>
                </a:cubicBezTo>
                <a:cubicBezTo>
                  <a:pt x="1634834" y="1794026"/>
                  <a:pt x="1634217" y="1802446"/>
                  <a:pt x="1627686" y="1798146"/>
                </a:cubicBezTo>
                <a:cubicBezTo>
                  <a:pt x="1616908" y="1800422"/>
                  <a:pt x="1634257" y="1805135"/>
                  <a:pt x="1625020" y="1806898"/>
                </a:cubicBezTo>
                <a:cubicBezTo>
                  <a:pt x="1623699" y="1815309"/>
                  <a:pt x="1609502" y="1807826"/>
                  <a:pt x="1612947" y="1815251"/>
                </a:cubicBezTo>
                <a:cubicBezTo>
                  <a:pt x="1608918" y="1821607"/>
                  <a:pt x="1608867" y="1827859"/>
                  <a:pt x="1603992" y="1832890"/>
                </a:cubicBezTo>
                <a:cubicBezTo>
                  <a:pt x="1597997" y="1834268"/>
                  <a:pt x="1604348" y="1838924"/>
                  <a:pt x="1598694" y="1840300"/>
                </a:cubicBezTo>
                <a:cubicBezTo>
                  <a:pt x="1593817" y="1851565"/>
                  <a:pt x="1597899" y="1852829"/>
                  <a:pt x="1586595" y="1856266"/>
                </a:cubicBezTo>
                <a:cubicBezTo>
                  <a:pt x="1594054" y="1859170"/>
                  <a:pt x="1583244" y="1859782"/>
                  <a:pt x="1586499" y="1864518"/>
                </a:cubicBezTo>
                <a:cubicBezTo>
                  <a:pt x="1585011" y="1868860"/>
                  <a:pt x="1576512" y="1866539"/>
                  <a:pt x="1575639" y="1871095"/>
                </a:cubicBezTo>
                <a:cubicBezTo>
                  <a:pt x="1582849" y="1871353"/>
                  <a:pt x="1581698" y="1873237"/>
                  <a:pt x="1575319" y="1875033"/>
                </a:cubicBezTo>
                <a:cubicBezTo>
                  <a:pt x="1574748" y="1887360"/>
                  <a:pt x="1566888" y="1894048"/>
                  <a:pt x="1560785" y="1904272"/>
                </a:cubicBezTo>
                <a:cubicBezTo>
                  <a:pt x="1552837" y="1908384"/>
                  <a:pt x="1565247" y="1920842"/>
                  <a:pt x="1551991" y="1923468"/>
                </a:cubicBezTo>
                <a:cubicBezTo>
                  <a:pt x="1553134" y="1923531"/>
                  <a:pt x="1552123" y="1921739"/>
                  <a:pt x="1551240" y="1921612"/>
                </a:cubicBezTo>
                <a:cubicBezTo>
                  <a:pt x="1547169" y="1922248"/>
                  <a:pt x="1554348" y="1924252"/>
                  <a:pt x="1553761" y="1926942"/>
                </a:cubicBezTo>
                <a:cubicBezTo>
                  <a:pt x="1545826" y="1935547"/>
                  <a:pt x="1549277" y="1944474"/>
                  <a:pt x="1540844" y="1955371"/>
                </a:cubicBezTo>
                <a:cubicBezTo>
                  <a:pt x="1540112" y="1952897"/>
                  <a:pt x="1538817" y="1957296"/>
                  <a:pt x="1542531" y="1957963"/>
                </a:cubicBezTo>
                <a:cubicBezTo>
                  <a:pt x="1538041" y="1965360"/>
                  <a:pt x="1541363" y="1973098"/>
                  <a:pt x="1533904" y="1978256"/>
                </a:cubicBezTo>
                <a:cubicBezTo>
                  <a:pt x="1532704" y="1978673"/>
                  <a:pt x="1531759" y="1979160"/>
                  <a:pt x="1531707" y="1980515"/>
                </a:cubicBezTo>
                <a:cubicBezTo>
                  <a:pt x="1538484" y="1982602"/>
                  <a:pt x="1527600" y="1988255"/>
                  <a:pt x="1534579" y="1990186"/>
                </a:cubicBezTo>
                <a:cubicBezTo>
                  <a:pt x="1534557" y="1992672"/>
                  <a:pt x="1530762" y="1991751"/>
                  <a:pt x="1530944" y="1994995"/>
                </a:cubicBezTo>
                <a:cubicBezTo>
                  <a:pt x="1529308" y="2013116"/>
                  <a:pt x="1528265" y="2031328"/>
                  <a:pt x="1525677" y="2049730"/>
                </a:cubicBezTo>
                <a:cubicBezTo>
                  <a:pt x="1524754" y="2060080"/>
                  <a:pt x="1532054" y="2065353"/>
                  <a:pt x="1526368" y="2076765"/>
                </a:cubicBezTo>
                <a:cubicBezTo>
                  <a:pt x="1537329" y="2082840"/>
                  <a:pt x="1526671" y="2088308"/>
                  <a:pt x="1528977" y="2092371"/>
                </a:cubicBezTo>
                <a:cubicBezTo>
                  <a:pt x="1530471" y="2094201"/>
                  <a:pt x="1532966" y="2090909"/>
                  <a:pt x="1534316" y="2093444"/>
                </a:cubicBezTo>
                <a:cubicBezTo>
                  <a:pt x="1531968" y="2097135"/>
                  <a:pt x="1534749" y="2100991"/>
                  <a:pt x="1533673" y="2104789"/>
                </a:cubicBezTo>
                <a:cubicBezTo>
                  <a:pt x="1547162" y="2102071"/>
                  <a:pt x="1548813" y="2115368"/>
                  <a:pt x="1559468" y="2119696"/>
                </a:cubicBezTo>
                <a:cubicBezTo>
                  <a:pt x="1555989" y="2128161"/>
                  <a:pt x="1565225" y="2120224"/>
                  <a:pt x="1567039" y="2117163"/>
                </a:cubicBezTo>
                <a:cubicBezTo>
                  <a:pt x="1570473" y="2108965"/>
                  <a:pt x="1579313" y="2111285"/>
                  <a:pt x="1586319" y="2106611"/>
                </a:cubicBezTo>
                <a:cubicBezTo>
                  <a:pt x="1593992" y="2095995"/>
                  <a:pt x="1605905" y="2090355"/>
                  <a:pt x="1615938" y="2083171"/>
                </a:cubicBezTo>
                <a:cubicBezTo>
                  <a:pt x="1632361" y="2066734"/>
                  <a:pt x="1646406" y="2052191"/>
                  <a:pt x="1664010" y="2038834"/>
                </a:cubicBezTo>
                <a:cubicBezTo>
                  <a:pt x="1662227" y="2032164"/>
                  <a:pt x="1668555" y="2027452"/>
                  <a:pt x="1675003" y="2024772"/>
                </a:cubicBezTo>
                <a:cubicBezTo>
                  <a:pt x="1672484" y="2016239"/>
                  <a:pt x="1676772" y="2018984"/>
                  <a:pt x="1679055" y="2011660"/>
                </a:cubicBezTo>
                <a:cubicBezTo>
                  <a:pt x="1677519" y="2004416"/>
                  <a:pt x="1684333" y="2001800"/>
                  <a:pt x="1688078" y="1997938"/>
                </a:cubicBezTo>
                <a:cubicBezTo>
                  <a:pt x="1676418" y="1997742"/>
                  <a:pt x="1689244" y="1989951"/>
                  <a:pt x="1692051" y="1985926"/>
                </a:cubicBezTo>
                <a:cubicBezTo>
                  <a:pt x="1686608" y="1980110"/>
                  <a:pt x="1696636" y="1965381"/>
                  <a:pt x="1698341" y="1956647"/>
                </a:cubicBezTo>
                <a:cubicBezTo>
                  <a:pt x="1688355" y="1951235"/>
                  <a:pt x="1703405" y="1939668"/>
                  <a:pt x="1707093" y="1934609"/>
                </a:cubicBezTo>
                <a:cubicBezTo>
                  <a:pt x="1700642" y="1910364"/>
                  <a:pt x="1683908" y="1892715"/>
                  <a:pt x="1677813" y="1871531"/>
                </a:cubicBezTo>
                <a:cubicBezTo>
                  <a:pt x="1672397" y="1847601"/>
                  <a:pt x="1665168" y="1822633"/>
                  <a:pt x="1669525" y="1800026"/>
                </a:cubicBezTo>
                <a:cubicBezTo>
                  <a:pt x="1674567" y="1798682"/>
                  <a:pt x="1664874" y="1792716"/>
                  <a:pt x="1665425" y="1787105"/>
                </a:cubicBezTo>
                <a:cubicBezTo>
                  <a:pt x="1672447" y="1774745"/>
                  <a:pt x="1658360" y="1755785"/>
                  <a:pt x="1673639" y="1748928"/>
                </a:cubicBezTo>
                <a:cubicBezTo>
                  <a:pt x="1666814" y="1746861"/>
                  <a:pt x="1666524" y="1732740"/>
                  <a:pt x="1672842" y="1729539"/>
                </a:cubicBezTo>
                <a:cubicBezTo>
                  <a:pt x="1673093" y="1729840"/>
                  <a:pt x="1673639" y="1730120"/>
                  <a:pt x="1674792" y="1730254"/>
                </a:cubicBezTo>
                <a:cubicBezTo>
                  <a:pt x="1666235" y="1716561"/>
                  <a:pt x="1682589" y="1698170"/>
                  <a:pt x="1684123" y="1683195"/>
                </a:cubicBezTo>
                <a:cubicBezTo>
                  <a:pt x="1674109" y="1686542"/>
                  <a:pt x="1670919" y="1703943"/>
                  <a:pt x="1664166" y="1715015"/>
                </a:cubicBezTo>
                <a:cubicBezTo>
                  <a:pt x="1659631" y="1719036"/>
                  <a:pt x="1651819" y="1721380"/>
                  <a:pt x="1653222" y="1729057"/>
                </a:cubicBezTo>
                <a:cubicBezTo>
                  <a:pt x="1652587" y="1730280"/>
                  <a:pt x="1650903" y="1730050"/>
                  <a:pt x="1650272" y="1731042"/>
                </a:cubicBezTo>
                <a:cubicBezTo>
                  <a:pt x="1642369" y="1741749"/>
                  <a:pt x="1635352" y="1752487"/>
                  <a:pt x="1625172" y="1760930"/>
                </a:cubicBezTo>
                <a:cubicBezTo>
                  <a:pt x="1622928" y="1767343"/>
                  <a:pt x="1609922" y="1777989"/>
                  <a:pt x="1603633" y="1781598"/>
                </a:cubicBezTo>
                <a:cubicBezTo>
                  <a:pt x="1597053" y="1789705"/>
                  <a:pt x="1585277" y="1802551"/>
                  <a:pt x="1575468" y="1802387"/>
                </a:cubicBezTo>
                <a:cubicBezTo>
                  <a:pt x="1562812" y="1811902"/>
                  <a:pt x="1552615" y="1824430"/>
                  <a:pt x="1540664" y="1835251"/>
                </a:cubicBezTo>
                <a:cubicBezTo>
                  <a:pt x="1538003" y="1848765"/>
                  <a:pt x="1527282" y="1850942"/>
                  <a:pt x="1522399" y="1858112"/>
                </a:cubicBezTo>
                <a:cubicBezTo>
                  <a:pt x="1529165" y="1861994"/>
                  <a:pt x="1520748" y="1870389"/>
                  <a:pt x="1517006" y="1874498"/>
                </a:cubicBezTo>
                <a:cubicBezTo>
                  <a:pt x="1506950" y="1896689"/>
                  <a:pt x="1478051" y="1937186"/>
                  <a:pt x="1458453" y="1907596"/>
                </a:cubicBezTo>
                <a:lnTo>
                  <a:pt x="1456880" y="1902939"/>
                </a:lnTo>
                <a:cubicBezTo>
                  <a:pt x="1465119" y="1896596"/>
                  <a:pt x="1453142" y="1898565"/>
                  <a:pt x="1452882" y="1890988"/>
                </a:cubicBezTo>
                <a:cubicBezTo>
                  <a:pt x="1444963" y="1888933"/>
                  <a:pt x="1453811" y="1879168"/>
                  <a:pt x="1445405" y="1876810"/>
                </a:cubicBezTo>
                <a:cubicBezTo>
                  <a:pt x="1446407" y="1874374"/>
                  <a:pt x="1451444" y="1873089"/>
                  <a:pt x="1448033" y="1870245"/>
                </a:cubicBezTo>
                <a:cubicBezTo>
                  <a:pt x="1444702" y="1869007"/>
                  <a:pt x="1440600" y="1861499"/>
                  <a:pt x="1444995" y="1859496"/>
                </a:cubicBezTo>
                <a:cubicBezTo>
                  <a:pt x="1448752" y="1857231"/>
                  <a:pt x="1438471" y="1852870"/>
                  <a:pt x="1443464" y="1847733"/>
                </a:cubicBezTo>
                <a:cubicBezTo>
                  <a:pt x="1435052" y="1846255"/>
                  <a:pt x="1438641" y="1837405"/>
                  <a:pt x="1443632" y="1835204"/>
                </a:cubicBezTo>
                <a:cubicBezTo>
                  <a:pt x="1439132" y="1828158"/>
                  <a:pt x="1440039" y="1814156"/>
                  <a:pt x="1436942" y="1804307"/>
                </a:cubicBezTo>
                <a:cubicBezTo>
                  <a:pt x="1436569" y="1801005"/>
                  <a:pt x="1443966" y="1801799"/>
                  <a:pt x="1439037" y="1799039"/>
                </a:cubicBezTo>
                <a:cubicBezTo>
                  <a:pt x="1434958" y="1790512"/>
                  <a:pt x="1443602" y="1779189"/>
                  <a:pt x="1441833" y="1769291"/>
                </a:cubicBezTo>
                <a:cubicBezTo>
                  <a:pt x="1442699" y="1767692"/>
                  <a:pt x="1448151" y="1766186"/>
                  <a:pt x="1443468" y="1765272"/>
                </a:cubicBezTo>
                <a:cubicBezTo>
                  <a:pt x="1437882" y="1767252"/>
                  <a:pt x="1434497" y="1764205"/>
                  <a:pt x="1432697" y="1771452"/>
                </a:cubicBezTo>
                <a:cubicBezTo>
                  <a:pt x="1425714" y="1770057"/>
                  <a:pt x="1418188" y="1776137"/>
                  <a:pt x="1411378" y="1773282"/>
                </a:cubicBezTo>
                <a:cubicBezTo>
                  <a:pt x="1398200" y="1777763"/>
                  <a:pt x="1383849" y="1782004"/>
                  <a:pt x="1371287" y="1777324"/>
                </a:cubicBezTo>
                <a:cubicBezTo>
                  <a:pt x="1366230" y="1768555"/>
                  <a:pt x="1364006" y="1787290"/>
                  <a:pt x="1348828" y="1772876"/>
                </a:cubicBezTo>
                <a:cubicBezTo>
                  <a:pt x="1314944" y="1784967"/>
                  <a:pt x="1316389" y="1749865"/>
                  <a:pt x="1321844" y="1726290"/>
                </a:cubicBezTo>
                <a:cubicBezTo>
                  <a:pt x="1326646" y="1719837"/>
                  <a:pt x="1327861" y="1713527"/>
                  <a:pt x="1331904" y="1705850"/>
                </a:cubicBezTo>
                <a:cubicBezTo>
                  <a:pt x="1335999" y="1703050"/>
                  <a:pt x="1336277" y="1698119"/>
                  <a:pt x="1335192" y="1693555"/>
                </a:cubicBezTo>
                <a:cubicBezTo>
                  <a:pt x="1342304" y="1691527"/>
                  <a:pt x="1342129" y="1680696"/>
                  <a:pt x="1349270" y="1677951"/>
                </a:cubicBezTo>
                <a:cubicBezTo>
                  <a:pt x="1356985" y="1671967"/>
                  <a:pt x="1362158" y="1664207"/>
                  <a:pt x="1369169" y="1657760"/>
                </a:cubicBezTo>
                <a:cubicBezTo>
                  <a:pt x="1379346" y="1651223"/>
                  <a:pt x="1384564" y="1640739"/>
                  <a:pt x="1396546" y="1640503"/>
                </a:cubicBezTo>
                <a:cubicBezTo>
                  <a:pt x="1401039" y="1642520"/>
                  <a:pt x="1401226" y="1642465"/>
                  <a:pt x="1403444" y="1638387"/>
                </a:cubicBezTo>
                <a:cubicBezTo>
                  <a:pt x="1416183" y="1640310"/>
                  <a:pt x="1402128" y="1658135"/>
                  <a:pt x="1395517" y="1659490"/>
                </a:cubicBezTo>
                <a:cubicBezTo>
                  <a:pt x="1389032" y="1665291"/>
                  <a:pt x="1384947" y="1679197"/>
                  <a:pt x="1375531" y="1678496"/>
                </a:cubicBezTo>
                <a:cubicBezTo>
                  <a:pt x="1374103" y="1677878"/>
                  <a:pt x="1373155" y="1678310"/>
                  <a:pt x="1373306" y="1679661"/>
                </a:cubicBezTo>
                <a:cubicBezTo>
                  <a:pt x="1374553" y="1687343"/>
                  <a:pt x="1366852" y="1685698"/>
                  <a:pt x="1363373" y="1692160"/>
                </a:cubicBezTo>
                <a:cubicBezTo>
                  <a:pt x="1354251" y="1704092"/>
                  <a:pt x="1322336" y="1763580"/>
                  <a:pt x="1348615" y="1753980"/>
                </a:cubicBezTo>
                <a:cubicBezTo>
                  <a:pt x="1388759" y="1756777"/>
                  <a:pt x="1347197" y="1760429"/>
                  <a:pt x="1367620" y="1763547"/>
                </a:cubicBezTo>
                <a:cubicBezTo>
                  <a:pt x="1366700" y="1750608"/>
                  <a:pt x="1380039" y="1762127"/>
                  <a:pt x="1383895" y="1755916"/>
                </a:cubicBezTo>
                <a:cubicBezTo>
                  <a:pt x="1400273" y="1749083"/>
                  <a:pt x="1422873" y="1758469"/>
                  <a:pt x="1436596" y="1743366"/>
                </a:cubicBezTo>
                <a:cubicBezTo>
                  <a:pt x="1453119" y="1745700"/>
                  <a:pt x="1451495" y="1719567"/>
                  <a:pt x="1460218" y="1708250"/>
                </a:cubicBezTo>
                <a:cubicBezTo>
                  <a:pt x="1464007" y="1707477"/>
                  <a:pt x="1462201" y="1702188"/>
                  <a:pt x="1463433" y="1699453"/>
                </a:cubicBezTo>
                <a:cubicBezTo>
                  <a:pt x="1474449" y="1672538"/>
                  <a:pt x="1489908" y="1644400"/>
                  <a:pt x="1511968" y="1622745"/>
                </a:cubicBezTo>
                <a:cubicBezTo>
                  <a:pt x="1512479" y="1618617"/>
                  <a:pt x="1517362" y="1616822"/>
                  <a:pt x="1517656" y="1614018"/>
                </a:cubicBezTo>
                <a:cubicBezTo>
                  <a:pt x="1514806" y="1612610"/>
                  <a:pt x="1510852" y="1615411"/>
                  <a:pt x="1510039" y="1618248"/>
                </a:cubicBezTo>
                <a:cubicBezTo>
                  <a:pt x="1503157" y="1623044"/>
                  <a:pt x="1492462" y="1619723"/>
                  <a:pt x="1488654" y="1625057"/>
                </a:cubicBezTo>
                <a:cubicBezTo>
                  <a:pt x="1476862" y="1627067"/>
                  <a:pt x="1384046" y="1641972"/>
                  <a:pt x="1393845" y="1629107"/>
                </a:cubicBezTo>
                <a:cubicBezTo>
                  <a:pt x="1389304" y="1626537"/>
                  <a:pt x="1387401" y="1632662"/>
                  <a:pt x="1383379" y="1633851"/>
                </a:cubicBezTo>
                <a:cubicBezTo>
                  <a:pt x="1373623" y="1630940"/>
                  <a:pt x="1376658" y="1620918"/>
                  <a:pt x="1380903" y="1614534"/>
                </a:cubicBezTo>
                <a:cubicBezTo>
                  <a:pt x="1367520" y="1615780"/>
                  <a:pt x="1380711" y="1635305"/>
                  <a:pt x="1345428" y="1625156"/>
                </a:cubicBezTo>
                <a:cubicBezTo>
                  <a:pt x="1338477" y="1630476"/>
                  <a:pt x="1336107" y="1619520"/>
                  <a:pt x="1330526" y="1622030"/>
                </a:cubicBezTo>
                <a:cubicBezTo>
                  <a:pt x="1324347" y="1621650"/>
                  <a:pt x="1316460" y="1619660"/>
                  <a:pt x="1311238" y="1615605"/>
                </a:cubicBezTo>
                <a:cubicBezTo>
                  <a:pt x="1309886" y="1612194"/>
                  <a:pt x="1313023" y="1610211"/>
                  <a:pt x="1313853" y="1607235"/>
                </a:cubicBezTo>
                <a:cubicBezTo>
                  <a:pt x="1309437" y="1604177"/>
                  <a:pt x="1307891" y="1606999"/>
                  <a:pt x="1304506" y="1609956"/>
                </a:cubicBezTo>
                <a:cubicBezTo>
                  <a:pt x="1308194" y="1612463"/>
                  <a:pt x="1304487" y="1615338"/>
                  <a:pt x="1308939" y="1617104"/>
                </a:cubicBezTo>
                <a:cubicBezTo>
                  <a:pt x="1307556" y="1620508"/>
                  <a:pt x="1301359" y="1620746"/>
                  <a:pt x="1298450" y="1617608"/>
                </a:cubicBezTo>
                <a:cubicBezTo>
                  <a:pt x="1284908" y="1595001"/>
                  <a:pt x="1261033" y="1632447"/>
                  <a:pt x="1237958" y="1622411"/>
                </a:cubicBezTo>
                <a:cubicBezTo>
                  <a:pt x="1241664" y="1610562"/>
                  <a:pt x="1227840" y="1626504"/>
                  <a:pt x="1236505" y="1629350"/>
                </a:cubicBezTo>
                <a:cubicBezTo>
                  <a:pt x="1240595" y="1627582"/>
                  <a:pt x="1240587" y="1624003"/>
                  <a:pt x="1245311" y="1627757"/>
                </a:cubicBezTo>
                <a:cubicBezTo>
                  <a:pt x="1233250" y="1637096"/>
                  <a:pt x="1223839" y="1648818"/>
                  <a:pt x="1211281" y="1656962"/>
                </a:cubicBezTo>
                <a:cubicBezTo>
                  <a:pt x="1209796" y="1660083"/>
                  <a:pt x="1204854" y="1661083"/>
                  <a:pt x="1206531" y="1664975"/>
                </a:cubicBezTo>
                <a:cubicBezTo>
                  <a:pt x="1203986" y="1672212"/>
                  <a:pt x="1197445" y="1674834"/>
                  <a:pt x="1193116" y="1680603"/>
                </a:cubicBezTo>
                <a:cubicBezTo>
                  <a:pt x="1187854" y="1683463"/>
                  <a:pt x="1187997" y="1692040"/>
                  <a:pt x="1182617" y="1693708"/>
                </a:cubicBezTo>
                <a:cubicBezTo>
                  <a:pt x="1182442" y="1697341"/>
                  <a:pt x="1175989" y="1697260"/>
                  <a:pt x="1178658" y="1701370"/>
                </a:cubicBezTo>
                <a:cubicBezTo>
                  <a:pt x="1173998" y="1704069"/>
                  <a:pt x="1173091" y="1715937"/>
                  <a:pt x="1167403" y="1712315"/>
                </a:cubicBezTo>
                <a:cubicBezTo>
                  <a:pt x="1168266" y="1726972"/>
                  <a:pt x="1166483" y="1720206"/>
                  <a:pt x="1157981" y="1727606"/>
                </a:cubicBezTo>
                <a:cubicBezTo>
                  <a:pt x="1167153" y="1733625"/>
                  <a:pt x="1149439" y="1731856"/>
                  <a:pt x="1153844" y="1739606"/>
                </a:cubicBezTo>
                <a:cubicBezTo>
                  <a:pt x="1152148" y="1742029"/>
                  <a:pt x="1150023" y="1743479"/>
                  <a:pt x="1148203" y="1745722"/>
                </a:cubicBezTo>
                <a:cubicBezTo>
                  <a:pt x="1145509" y="1748196"/>
                  <a:pt x="1140983" y="1750786"/>
                  <a:pt x="1142487" y="1754727"/>
                </a:cubicBezTo>
                <a:cubicBezTo>
                  <a:pt x="1138929" y="1758305"/>
                  <a:pt x="1141867" y="1763451"/>
                  <a:pt x="1137820" y="1765565"/>
                </a:cubicBezTo>
                <a:cubicBezTo>
                  <a:pt x="1135034" y="1768095"/>
                  <a:pt x="1135135" y="1771371"/>
                  <a:pt x="1130100" y="1768330"/>
                </a:cubicBezTo>
                <a:cubicBezTo>
                  <a:pt x="1127137" y="1768148"/>
                  <a:pt x="1125619" y="1771091"/>
                  <a:pt x="1129289" y="1771966"/>
                </a:cubicBezTo>
                <a:cubicBezTo>
                  <a:pt x="1121472" y="1789251"/>
                  <a:pt x="1137124" y="1778380"/>
                  <a:pt x="1146395" y="1784208"/>
                </a:cubicBezTo>
                <a:cubicBezTo>
                  <a:pt x="1162115" y="1784305"/>
                  <a:pt x="1178478" y="1785101"/>
                  <a:pt x="1194533" y="1784228"/>
                </a:cubicBezTo>
                <a:cubicBezTo>
                  <a:pt x="1201332" y="1775748"/>
                  <a:pt x="1212268" y="1783358"/>
                  <a:pt x="1220669" y="1780229"/>
                </a:cubicBezTo>
                <a:cubicBezTo>
                  <a:pt x="1225483" y="1774306"/>
                  <a:pt x="1233328" y="1776848"/>
                  <a:pt x="1241042" y="1779232"/>
                </a:cubicBezTo>
                <a:cubicBezTo>
                  <a:pt x="1254060" y="1772850"/>
                  <a:pt x="1270286" y="1774653"/>
                  <a:pt x="1285740" y="1767099"/>
                </a:cubicBezTo>
                <a:cubicBezTo>
                  <a:pt x="1294016" y="1772043"/>
                  <a:pt x="1303106" y="1759724"/>
                  <a:pt x="1309012" y="1760630"/>
                </a:cubicBezTo>
                <a:cubicBezTo>
                  <a:pt x="1307886" y="1788574"/>
                  <a:pt x="1263743" y="1792541"/>
                  <a:pt x="1241506" y="1795608"/>
                </a:cubicBezTo>
                <a:cubicBezTo>
                  <a:pt x="1240202" y="1800412"/>
                  <a:pt x="1237423" y="1796212"/>
                  <a:pt x="1234136" y="1797929"/>
                </a:cubicBezTo>
                <a:cubicBezTo>
                  <a:pt x="1231742" y="1797731"/>
                  <a:pt x="1232612" y="1794015"/>
                  <a:pt x="1229951" y="1794151"/>
                </a:cubicBezTo>
                <a:cubicBezTo>
                  <a:pt x="1225753" y="1798783"/>
                  <a:pt x="1218649" y="1806583"/>
                  <a:pt x="1211390" y="1802913"/>
                </a:cubicBezTo>
                <a:cubicBezTo>
                  <a:pt x="1207774" y="1803046"/>
                  <a:pt x="1202119" y="1808939"/>
                  <a:pt x="1199747" y="1803702"/>
                </a:cubicBezTo>
                <a:cubicBezTo>
                  <a:pt x="1197012" y="1802172"/>
                  <a:pt x="1192615" y="1808559"/>
                  <a:pt x="1187421" y="1802950"/>
                </a:cubicBezTo>
                <a:cubicBezTo>
                  <a:pt x="1180225" y="1810061"/>
                  <a:pt x="1171640" y="1805944"/>
                  <a:pt x="1162469" y="1808615"/>
                </a:cubicBezTo>
                <a:cubicBezTo>
                  <a:pt x="1151033" y="1807854"/>
                  <a:pt x="1139824" y="1807804"/>
                  <a:pt x="1128360" y="1803872"/>
                </a:cubicBezTo>
                <a:cubicBezTo>
                  <a:pt x="1123099" y="1806313"/>
                  <a:pt x="1120488" y="1806600"/>
                  <a:pt x="1116804" y="1802282"/>
                </a:cubicBezTo>
                <a:cubicBezTo>
                  <a:pt x="1113645" y="1804254"/>
                  <a:pt x="1111189" y="1800175"/>
                  <a:pt x="1108000" y="1800329"/>
                </a:cubicBezTo>
                <a:cubicBezTo>
                  <a:pt x="1104865" y="1806332"/>
                  <a:pt x="1103855" y="1799470"/>
                  <a:pt x="1105228" y="1796431"/>
                </a:cubicBezTo>
                <a:cubicBezTo>
                  <a:pt x="1088622" y="1795254"/>
                  <a:pt x="1097907" y="1785736"/>
                  <a:pt x="1103119" y="1777350"/>
                </a:cubicBezTo>
                <a:cubicBezTo>
                  <a:pt x="1113401" y="1769590"/>
                  <a:pt x="1117480" y="1754049"/>
                  <a:pt x="1128193" y="1746900"/>
                </a:cubicBezTo>
                <a:cubicBezTo>
                  <a:pt x="1128221" y="1743764"/>
                  <a:pt x="1132129" y="1744012"/>
                  <a:pt x="1132878" y="1741448"/>
                </a:cubicBezTo>
                <a:cubicBezTo>
                  <a:pt x="1130982" y="1738309"/>
                  <a:pt x="1133691" y="1737411"/>
                  <a:pt x="1135567" y="1735945"/>
                </a:cubicBezTo>
                <a:cubicBezTo>
                  <a:pt x="1139989" y="1732331"/>
                  <a:pt x="1133191" y="1725545"/>
                  <a:pt x="1139150" y="1724429"/>
                </a:cubicBezTo>
                <a:cubicBezTo>
                  <a:pt x="1156237" y="1705140"/>
                  <a:pt x="1164987" y="1680739"/>
                  <a:pt x="1182426" y="1661253"/>
                </a:cubicBezTo>
                <a:cubicBezTo>
                  <a:pt x="1192412" y="1654316"/>
                  <a:pt x="1202716" y="1645691"/>
                  <a:pt x="1208209" y="1633535"/>
                </a:cubicBezTo>
                <a:cubicBezTo>
                  <a:pt x="1219008" y="1628926"/>
                  <a:pt x="1226854" y="1625616"/>
                  <a:pt x="1231519" y="1614836"/>
                </a:cubicBezTo>
                <a:cubicBezTo>
                  <a:pt x="1249324" y="1607935"/>
                  <a:pt x="1272136" y="1594026"/>
                  <a:pt x="1290667" y="1594556"/>
                </a:cubicBezTo>
                <a:cubicBezTo>
                  <a:pt x="1291381" y="1598619"/>
                  <a:pt x="1294658" y="1595000"/>
                  <a:pt x="1296793" y="1596861"/>
                </a:cubicBezTo>
                <a:cubicBezTo>
                  <a:pt x="1296932" y="1599646"/>
                  <a:pt x="1308163" y="1606358"/>
                  <a:pt x="1305992" y="1599955"/>
                </a:cubicBezTo>
                <a:cubicBezTo>
                  <a:pt x="1310154" y="1589830"/>
                  <a:pt x="1299581" y="1600391"/>
                  <a:pt x="1299705" y="1595178"/>
                </a:cubicBezTo>
                <a:cubicBezTo>
                  <a:pt x="1303708" y="1591481"/>
                  <a:pt x="1315168" y="1582037"/>
                  <a:pt x="1318528" y="1589666"/>
                </a:cubicBezTo>
                <a:cubicBezTo>
                  <a:pt x="1314998" y="1592509"/>
                  <a:pt x="1313552" y="1594834"/>
                  <a:pt x="1311782" y="1600659"/>
                </a:cubicBezTo>
                <a:cubicBezTo>
                  <a:pt x="1319869" y="1599046"/>
                  <a:pt x="1338647" y="1597935"/>
                  <a:pt x="1343456" y="1605963"/>
                </a:cubicBezTo>
                <a:cubicBezTo>
                  <a:pt x="1357564" y="1602220"/>
                  <a:pt x="1371836" y="1608473"/>
                  <a:pt x="1385742" y="1608887"/>
                </a:cubicBezTo>
                <a:cubicBezTo>
                  <a:pt x="1389705" y="1611094"/>
                  <a:pt x="1394389" y="1609949"/>
                  <a:pt x="1398675" y="1611248"/>
                </a:cubicBezTo>
                <a:cubicBezTo>
                  <a:pt x="1405733" y="1613375"/>
                  <a:pt x="1413232" y="1603857"/>
                  <a:pt x="1420423" y="1607858"/>
                </a:cubicBezTo>
                <a:cubicBezTo>
                  <a:pt x="1439691" y="1602743"/>
                  <a:pt x="1458084" y="1607462"/>
                  <a:pt x="1476246" y="1601469"/>
                </a:cubicBezTo>
                <a:cubicBezTo>
                  <a:pt x="1492722" y="1597781"/>
                  <a:pt x="1482023" y="1603951"/>
                  <a:pt x="1491457" y="1602834"/>
                </a:cubicBezTo>
                <a:cubicBezTo>
                  <a:pt x="1495381" y="1594482"/>
                  <a:pt x="1507928" y="1603018"/>
                  <a:pt x="1512407" y="1593243"/>
                </a:cubicBezTo>
                <a:cubicBezTo>
                  <a:pt x="1540082" y="1595020"/>
                  <a:pt x="1527051" y="1590679"/>
                  <a:pt x="1525246" y="1601607"/>
                </a:cubicBezTo>
                <a:cubicBezTo>
                  <a:pt x="1553710" y="1588684"/>
                  <a:pt x="1573660" y="1550845"/>
                  <a:pt x="1605889" y="1544858"/>
                </a:cubicBezTo>
                <a:cubicBezTo>
                  <a:pt x="1612040" y="1544639"/>
                  <a:pt x="1631667" y="1534294"/>
                  <a:pt x="1621443" y="1544450"/>
                </a:cubicBezTo>
                <a:cubicBezTo>
                  <a:pt x="1625486" y="1547197"/>
                  <a:pt x="1624851" y="1541560"/>
                  <a:pt x="1626749" y="1541134"/>
                </a:cubicBezTo>
                <a:cubicBezTo>
                  <a:pt x="1631960" y="1541610"/>
                  <a:pt x="1645833" y="1549089"/>
                  <a:pt x="1633661" y="1552296"/>
                </a:cubicBezTo>
                <a:cubicBezTo>
                  <a:pt x="1627428" y="1563200"/>
                  <a:pt x="1615362" y="1558230"/>
                  <a:pt x="1608095" y="1566132"/>
                </a:cubicBezTo>
                <a:cubicBezTo>
                  <a:pt x="1597220" y="1572238"/>
                  <a:pt x="1578805" y="1581094"/>
                  <a:pt x="1568994" y="1592823"/>
                </a:cubicBezTo>
                <a:cubicBezTo>
                  <a:pt x="1544679" y="1608622"/>
                  <a:pt x="1530056" y="1633456"/>
                  <a:pt x="1510451" y="1653360"/>
                </a:cubicBezTo>
                <a:cubicBezTo>
                  <a:pt x="1510611" y="1657889"/>
                  <a:pt x="1504551" y="1660493"/>
                  <a:pt x="1505062" y="1663130"/>
                </a:cubicBezTo>
                <a:cubicBezTo>
                  <a:pt x="1505734" y="1668335"/>
                  <a:pt x="1501161" y="1666310"/>
                  <a:pt x="1498339" y="1665596"/>
                </a:cubicBezTo>
                <a:cubicBezTo>
                  <a:pt x="1491816" y="1666934"/>
                  <a:pt x="1501726" y="1675082"/>
                  <a:pt x="1496604" y="1676990"/>
                </a:cubicBezTo>
                <a:cubicBezTo>
                  <a:pt x="1494523" y="1677528"/>
                  <a:pt x="1494087" y="1678824"/>
                  <a:pt x="1494842" y="1680736"/>
                </a:cubicBezTo>
                <a:cubicBezTo>
                  <a:pt x="1494982" y="1684112"/>
                  <a:pt x="1490080" y="1684275"/>
                  <a:pt x="1489748" y="1688808"/>
                </a:cubicBezTo>
                <a:cubicBezTo>
                  <a:pt x="1490221" y="1692357"/>
                  <a:pt x="1490211" y="1692380"/>
                  <a:pt x="1486977" y="1693981"/>
                </a:cubicBezTo>
                <a:cubicBezTo>
                  <a:pt x="1484687" y="1701861"/>
                  <a:pt x="1485992" y="1706795"/>
                  <a:pt x="1479519" y="1713393"/>
                </a:cubicBezTo>
                <a:cubicBezTo>
                  <a:pt x="1479212" y="1722357"/>
                  <a:pt x="1474033" y="1728729"/>
                  <a:pt x="1470486" y="1736209"/>
                </a:cubicBezTo>
                <a:cubicBezTo>
                  <a:pt x="1471882" y="1740460"/>
                  <a:pt x="1468460" y="1744708"/>
                  <a:pt x="1469481" y="1749165"/>
                </a:cubicBezTo>
                <a:cubicBezTo>
                  <a:pt x="1468777" y="1754817"/>
                  <a:pt x="1460203" y="1761330"/>
                  <a:pt x="1466266" y="1764728"/>
                </a:cubicBezTo>
                <a:cubicBezTo>
                  <a:pt x="1466559" y="1765565"/>
                  <a:pt x="1466555" y="1765604"/>
                  <a:pt x="1463293" y="1766702"/>
                </a:cubicBezTo>
                <a:cubicBezTo>
                  <a:pt x="1462906" y="1772248"/>
                  <a:pt x="1464826" y="1779894"/>
                  <a:pt x="1459923" y="1784708"/>
                </a:cubicBezTo>
                <a:cubicBezTo>
                  <a:pt x="1462332" y="1791379"/>
                  <a:pt x="1464859" y="1794993"/>
                  <a:pt x="1459577" y="1799329"/>
                </a:cubicBezTo>
                <a:cubicBezTo>
                  <a:pt x="1462044" y="1805672"/>
                  <a:pt x="1463217" y="1811326"/>
                  <a:pt x="1460535" y="1817397"/>
                </a:cubicBezTo>
                <a:cubicBezTo>
                  <a:pt x="1461494" y="1822944"/>
                  <a:pt x="1465852" y="1833686"/>
                  <a:pt x="1461383" y="1837681"/>
                </a:cubicBezTo>
                <a:cubicBezTo>
                  <a:pt x="1456843" y="1841400"/>
                  <a:pt x="1467714" y="1847034"/>
                  <a:pt x="1466944" y="1853341"/>
                </a:cubicBezTo>
                <a:cubicBezTo>
                  <a:pt x="1463169" y="1859235"/>
                  <a:pt x="1474174" y="1869579"/>
                  <a:pt x="1468249" y="1873235"/>
                </a:cubicBezTo>
                <a:cubicBezTo>
                  <a:pt x="1466070" y="1868951"/>
                  <a:pt x="1463661" y="1873084"/>
                  <a:pt x="1469844" y="1875025"/>
                </a:cubicBezTo>
                <a:cubicBezTo>
                  <a:pt x="1477824" y="1872673"/>
                  <a:pt x="1470993" y="1898773"/>
                  <a:pt x="1483921" y="1892523"/>
                </a:cubicBezTo>
                <a:cubicBezTo>
                  <a:pt x="1485281" y="1885887"/>
                  <a:pt x="1496738" y="1885477"/>
                  <a:pt x="1494529" y="1879070"/>
                </a:cubicBezTo>
                <a:cubicBezTo>
                  <a:pt x="1501559" y="1871433"/>
                  <a:pt x="1504003" y="1859434"/>
                  <a:pt x="1512980" y="1854134"/>
                </a:cubicBezTo>
                <a:cubicBezTo>
                  <a:pt x="1505364" y="1850931"/>
                  <a:pt x="1516237" y="1847073"/>
                  <a:pt x="1516773" y="1842097"/>
                </a:cubicBezTo>
                <a:cubicBezTo>
                  <a:pt x="1516416" y="1839704"/>
                  <a:pt x="1517328" y="1837934"/>
                  <a:pt x="1519535" y="1836756"/>
                </a:cubicBezTo>
                <a:cubicBezTo>
                  <a:pt x="1525597" y="1828396"/>
                  <a:pt x="1531283" y="1819423"/>
                  <a:pt x="1537953" y="1811642"/>
                </a:cubicBezTo>
                <a:cubicBezTo>
                  <a:pt x="1557771" y="1783690"/>
                  <a:pt x="1588758" y="1773696"/>
                  <a:pt x="1610873" y="1749256"/>
                </a:cubicBezTo>
                <a:cubicBezTo>
                  <a:pt x="1645666" y="1713005"/>
                  <a:pt x="1666777" y="1658338"/>
                  <a:pt x="1690465" y="1621900"/>
                </a:cubicBezTo>
                <a:cubicBezTo>
                  <a:pt x="1692281" y="1615846"/>
                  <a:pt x="1693958" y="1613850"/>
                  <a:pt x="1697368" y="1610539"/>
                </a:cubicBezTo>
                <a:cubicBezTo>
                  <a:pt x="1697102" y="1607176"/>
                  <a:pt x="1692361" y="1603237"/>
                  <a:pt x="1697467" y="1601144"/>
                </a:cubicBezTo>
                <a:cubicBezTo>
                  <a:pt x="1699249" y="1598839"/>
                  <a:pt x="1704309" y="1592552"/>
                  <a:pt x="1699460" y="1591457"/>
                </a:cubicBezTo>
                <a:cubicBezTo>
                  <a:pt x="1698680" y="1589916"/>
                  <a:pt x="1701398" y="1587775"/>
                  <a:pt x="1699781" y="1585841"/>
                </a:cubicBezTo>
                <a:cubicBezTo>
                  <a:pt x="1707667" y="1574132"/>
                  <a:pt x="1701942" y="1565017"/>
                  <a:pt x="1707544" y="1552950"/>
                </a:cubicBezTo>
                <a:cubicBezTo>
                  <a:pt x="1700559" y="1542084"/>
                  <a:pt x="1691307" y="1585168"/>
                  <a:pt x="1681131" y="1586520"/>
                </a:cubicBezTo>
                <a:cubicBezTo>
                  <a:pt x="1682964" y="1591399"/>
                  <a:pt x="1675935" y="1601532"/>
                  <a:pt x="1673018" y="1596452"/>
                </a:cubicBezTo>
                <a:cubicBezTo>
                  <a:pt x="1670998" y="1595803"/>
                  <a:pt x="1671544" y="1599055"/>
                  <a:pt x="1673787" y="1598302"/>
                </a:cubicBezTo>
                <a:cubicBezTo>
                  <a:pt x="1648871" y="1654782"/>
                  <a:pt x="1627581" y="1639361"/>
                  <a:pt x="1633381" y="1625382"/>
                </a:cubicBezTo>
                <a:lnTo>
                  <a:pt x="1644655" y="1617639"/>
                </a:lnTo>
                <a:lnTo>
                  <a:pt x="1649081" y="1614600"/>
                </a:lnTo>
                <a:cubicBezTo>
                  <a:pt x="1649162" y="1610775"/>
                  <a:pt x="1649244" y="1606759"/>
                  <a:pt x="1648933" y="1602613"/>
                </a:cubicBezTo>
                <a:cubicBezTo>
                  <a:pt x="1660761" y="1587593"/>
                  <a:pt x="1655515" y="1606512"/>
                  <a:pt x="1665539" y="1597482"/>
                </a:cubicBezTo>
                <a:cubicBezTo>
                  <a:pt x="1664852" y="1594686"/>
                  <a:pt x="1656664" y="1598816"/>
                  <a:pt x="1660524" y="1591841"/>
                </a:cubicBezTo>
                <a:cubicBezTo>
                  <a:pt x="1665320" y="1591890"/>
                  <a:pt x="1672716" y="1579325"/>
                  <a:pt x="1665144" y="1582279"/>
                </a:cubicBezTo>
                <a:cubicBezTo>
                  <a:pt x="1656103" y="1594807"/>
                  <a:pt x="1652710" y="1591879"/>
                  <a:pt x="1660727" y="1578630"/>
                </a:cubicBezTo>
                <a:cubicBezTo>
                  <a:pt x="1666110" y="1575990"/>
                  <a:pt x="1663432" y="1562640"/>
                  <a:pt x="1673860" y="1568450"/>
                </a:cubicBezTo>
                <a:cubicBezTo>
                  <a:pt x="1673914" y="1565227"/>
                  <a:pt x="1677769" y="1565438"/>
                  <a:pt x="1678529" y="1562947"/>
                </a:cubicBezTo>
                <a:cubicBezTo>
                  <a:pt x="1675435" y="1560681"/>
                  <a:pt x="1670299" y="1566635"/>
                  <a:pt x="1669725" y="1560383"/>
                </a:cubicBezTo>
                <a:cubicBezTo>
                  <a:pt x="1672727" y="1555938"/>
                  <a:pt x="1675729" y="1550197"/>
                  <a:pt x="1680166" y="1547321"/>
                </a:cubicBezTo>
                <a:cubicBezTo>
                  <a:pt x="1680734" y="1542713"/>
                  <a:pt x="1680604" y="1538114"/>
                  <a:pt x="1686937" y="1536966"/>
                </a:cubicBezTo>
                <a:cubicBezTo>
                  <a:pt x="1692039" y="1533806"/>
                  <a:pt x="1686169" y="1527684"/>
                  <a:pt x="1689802" y="1525219"/>
                </a:cubicBezTo>
                <a:cubicBezTo>
                  <a:pt x="1692732" y="1522271"/>
                  <a:pt x="1692722" y="1515337"/>
                  <a:pt x="1695911" y="1511124"/>
                </a:cubicBezTo>
                <a:cubicBezTo>
                  <a:pt x="1701905" y="1506335"/>
                  <a:pt x="1702271" y="1502418"/>
                  <a:pt x="1699233" y="1496262"/>
                </a:cubicBezTo>
                <a:cubicBezTo>
                  <a:pt x="1702605" y="1478598"/>
                  <a:pt x="1711438" y="1464684"/>
                  <a:pt x="1718975" y="1448063"/>
                </a:cubicBezTo>
                <a:cubicBezTo>
                  <a:pt x="1725598" y="1443045"/>
                  <a:pt x="1728535" y="1437425"/>
                  <a:pt x="1738244" y="1436524"/>
                </a:cubicBezTo>
                <a:cubicBezTo>
                  <a:pt x="1738269" y="1436971"/>
                  <a:pt x="1738641" y="1437434"/>
                  <a:pt x="1740227" y="1437608"/>
                </a:cubicBezTo>
                <a:cubicBezTo>
                  <a:pt x="1740075" y="1436696"/>
                  <a:pt x="1739657" y="1436118"/>
                  <a:pt x="1739124" y="1435681"/>
                </a:cubicBezTo>
                <a:lnTo>
                  <a:pt x="1739122" y="1435678"/>
                </a:lnTo>
                <a:lnTo>
                  <a:pt x="1739117" y="1435664"/>
                </a:lnTo>
                <a:lnTo>
                  <a:pt x="1739106" y="1435646"/>
                </a:lnTo>
                <a:lnTo>
                  <a:pt x="1739049" y="1435538"/>
                </a:lnTo>
                <a:lnTo>
                  <a:pt x="1739034" y="1435535"/>
                </a:lnTo>
                <a:lnTo>
                  <a:pt x="1739020" y="1435512"/>
                </a:lnTo>
                <a:lnTo>
                  <a:pt x="1739007" y="1435529"/>
                </a:lnTo>
                <a:lnTo>
                  <a:pt x="1731996" y="1433903"/>
                </a:lnTo>
                <a:cubicBezTo>
                  <a:pt x="1732733" y="1431402"/>
                  <a:pt x="1735274" y="1431885"/>
                  <a:pt x="1737529" y="1430346"/>
                </a:cubicBezTo>
                <a:cubicBezTo>
                  <a:pt x="1741706" y="1422255"/>
                  <a:pt x="1745684" y="1428629"/>
                  <a:pt x="1751202" y="1431176"/>
                </a:cubicBezTo>
                <a:cubicBezTo>
                  <a:pt x="1752935" y="1431101"/>
                  <a:pt x="1755821" y="1429961"/>
                  <a:pt x="1755964" y="1433201"/>
                </a:cubicBezTo>
                <a:cubicBezTo>
                  <a:pt x="1754738" y="1430770"/>
                  <a:pt x="1752599" y="1437160"/>
                  <a:pt x="1755750" y="1434772"/>
                </a:cubicBezTo>
                <a:cubicBezTo>
                  <a:pt x="1757742" y="1428059"/>
                  <a:pt x="1765493" y="1433667"/>
                  <a:pt x="1770012" y="1430663"/>
                </a:cubicBezTo>
                <a:cubicBezTo>
                  <a:pt x="1774186" y="1433263"/>
                  <a:pt x="1771800" y="1439027"/>
                  <a:pt x="1777199" y="1440362"/>
                </a:cubicBezTo>
                <a:cubicBezTo>
                  <a:pt x="1776600" y="1448107"/>
                  <a:pt x="1791648" y="1457599"/>
                  <a:pt x="1780147" y="1459627"/>
                </a:cubicBezTo>
                <a:cubicBezTo>
                  <a:pt x="1779228" y="1460085"/>
                  <a:pt x="1778919" y="1461560"/>
                  <a:pt x="1779453" y="1462911"/>
                </a:cubicBezTo>
                <a:cubicBezTo>
                  <a:pt x="1781724" y="1466836"/>
                  <a:pt x="1787809" y="1459973"/>
                  <a:pt x="1789133" y="1466444"/>
                </a:cubicBezTo>
                <a:cubicBezTo>
                  <a:pt x="1797072" y="1478095"/>
                  <a:pt x="1808538" y="1484904"/>
                  <a:pt x="1822927" y="1490902"/>
                </a:cubicBezTo>
                <a:cubicBezTo>
                  <a:pt x="1854612" y="1501004"/>
                  <a:pt x="1827397" y="1469736"/>
                  <a:pt x="1816648" y="1461767"/>
                </a:cubicBezTo>
                <a:cubicBezTo>
                  <a:pt x="1812184" y="1449218"/>
                  <a:pt x="1796393" y="1450465"/>
                  <a:pt x="1789693" y="1438400"/>
                </a:cubicBezTo>
                <a:cubicBezTo>
                  <a:pt x="1780941" y="1434768"/>
                  <a:pt x="1757153" y="1419753"/>
                  <a:pt x="1769187" y="1411589"/>
                </a:cubicBezTo>
                <a:cubicBezTo>
                  <a:pt x="1771789" y="1406901"/>
                  <a:pt x="1786473" y="1392201"/>
                  <a:pt x="1790515" y="1392452"/>
                </a:cubicBezTo>
                <a:cubicBezTo>
                  <a:pt x="1787929" y="1395932"/>
                  <a:pt x="1791766" y="1398304"/>
                  <a:pt x="1793926" y="1393982"/>
                </a:cubicBezTo>
                <a:cubicBezTo>
                  <a:pt x="1793560" y="1386676"/>
                  <a:pt x="1797481" y="1378896"/>
                  <a:pt x="1800791" y="1371966"/>
                </a:cubicBezTo>
                <a:cubicBezTo>
                  <a:pt x="1803254" y="1370764"/>
                  <a:pt x="1805043" y="1369104"/>
                  <a:pt x="1803530" y="1366425"/>
                </a:cubicBezTo>
                <a:cubicBezTo>
                  <a:pt x="1805744" y="1364349"/>
                  <a:pt x="1808586" y="1361758"/>
                  <a:pt x="1808703" y="1357978"/>
                </a:cubicBezTo>
                <a:cubicBezTo>
                  <a:pt x="1813233" y="1357159"/>
                  <a:pt x="1812749" y="1355788"/>
                  <a:pt x="1812614" y="1351992"/>
                </a:cubicBezTo>
                <a:cubicBezTo>
                  <a:pt x="1819215" y="1349461"/>
                  <a:pt x="1822669" y="1346209"/>
                  <a:pt x="1825036" y="1339100"/>
                </a:cubicBezTo>
                <a:cubicBezTo>
                  <a:pt x="1830042" y="1337617"/>
                  <a:pt x="1836863" y="1336314"/>
                  <a:pt x="1836913" y="1329529"/>
                </a:cubicBezTo>
                <a:cubicBezTo>
                  <a:pt x="1842975" y="1328945"/>
                  <a:pt x="1842677" y="1324831"/>
                  <a:pt x="1847084" y="1323606"/>
                </a:cubicBezTo>
                <a:cubicBezTo>
                  <a:pt x="1851492" y="1325599"/>
                  <a:pt x="1851711" y="1325531"/>
                  <a:pt x="1853841" y="1321565"/>
                </a:cubicBezTo>
                <a:cubicBezTo>
                  <a:pt x="1860348" y="1318365"/>
                  <a:pt x="1868588" y="1317340"/>
                  <a:pt x="1871732" y="1309752"/>
                </a:cubicBezTo>
                <a:cubicBezTo>
                  <a:pt x="1891232" y="1317846"/>
                  <a:pt x="1910342" y="1295108"/>
                  <a:pt x="1933397" y="1299968"/>
                </a:cubicBezTo>
                <a:close/>
                <a:moveTo>
                  <a:pt x="230819" y="1286578"/>
                </a:moveTo>
                <a:cubicBezTo>
                  <a:pt x="232836" y="1285345"/>
                  <a:pt x="235173" y="1285154"/>
                  <a:pt x="236112" y="1287233"/>
                </a:cubicBezTo>
                <a:cubicBezTo>
                  <a:pt x="236802" y="1291197"/>
                  <a:pt x="240268" y="1287557"/>
                  <a:pt x="242335" y="1289742"/>
                </a:cubicBezTo>
                <a:cubicBezTo>
                  <a:pt x="242978" y="1296260"/>
                  <a:pt x="246009" y="1307424"/>
                  <a:pt x="242174" y="1312481"/>
                </a:cubicBezTo>
                <a:cubicBezTo>
                  <a:pt x="240495" y="1312829"/>
                  <a:pt x="239296" y="1314073"/>
                  <a:pt x="241582" y="1315391"/>
                </a:cubicBezTo>
                <a:cubicBezTo>
                  <a:pt x="244714" y="1313469"/>
                  <a:pt x="245610" y="1316109"/>
                  <a:pt x="247087" y="1318125"/>
                </a:cubicBezTo>
                <a:cubicBezTo>
                  <a:pt x="252634" y="1319760"/>
                  <a:pt x="249534" y="1324494"/>
                  <a:pt x="247094" y="1327674"/>
                </a:cubicBezTo>
                <a:cubicBezTo>
                  <a:pt x="250698" y="1335113"/>
                  <a:pt x="255091" y="1339843"/>
                  <a:pt x="256951" y="1349716"/>
                </a:cubicBezTo>
                <a:cubicBezTo>
                  <a:pt x="259621" y="1360272"/>
                  <a:pt x="277954" y="1375627"/>
                  <a:pt x="276148" y="1389515"/>
                </a:cubicBezTo>
                <a:cubicBezTo>
                  <a:pt x="278762" y="1394754"/>
                  <a:pt x="265166" y="1394535"/>
                  <a:pt x="272736" y="1399467"/>
                </a:cubicBezTo>
                <a:cubicBezTo>
                  <a:pt x="279030" y="1388591"/>
                  <a:pt x="282971" y="1400572"/>
                  <a:pt x="284617" y="1407410"/>
                </a:cubicBezTo>
                <a:cubicBezTo>
                  <a:pt x="286654" y="1408431"/>
                  <a:pt x="290192" y="1410139"/>
                  <a:pt x="288355" y="1412741"/>
                </a:cubicBezTo>
                <a:cubicBezTo>
                  <a:pt x="281011" y="1411365"/>
                  <a:pt x="286440" y="1417491"/>
                  <a:pt x="276422" y="1414544"/>
                </a:cubicBezTo>
                <a:cubicBezTo>
                  <a:pt x="270768" y="1402348"/>
                  <a:pt x="253068" y="1392039"/>
                  <a:pt x="255478" y="1377065"/>
                </a:cubicBezTo>
                <a:cubicBezTo>
                  <a:pt x="245996" y="1368079"/>
                  <a:pt x="239073" y="1353236"/>
                  <a:pt x="240379" y="1341059"/>
                </a:cubicBezTo>
                <a:lnTo>
                  <a:pt x="240381" y="1341058"/>
                </a:lnTo>
                <a:lnTo>
                  <a:pt x="240383" y="1341060"/>
                </a:lnTo>
                <a:cubicBezTo>
                  <a:pt x="227678" y="1328663"/>
                  <a:pt x="238548" y="1303139"/>
                  <a:pt x="227440" y="1292182"/>
                </a:cubicBezTo>
                <a:cubicBezTo>
                  <a:pt x="227102" y="1290089"/>
                  <a:pt x="228801" y="1287812"/>
                  <a:pt x="230819" y="1286578"/>
                </a:cubicBezTo>
                <a:close/>
                <a:moveTo>
                  <a:pt x="1755537" y="1284117"/>
                </a:moveTo>
                <a:cubicBezTo>
                  <a:pt x="1754429" y="1285143"/>
                  <a:pt x="1754235" y="1286535"/>
                  <a:pt x="1757432" y="1285966"/>
                </a:cubicBezTo>
                <a:cubicBezTo>
                  <a:pt x="1758305" y="1285826"/>
                  <a:pt x="1759026" y="1285398"/>
                  <a:pt x="1759129" y="1284456"/>
                </a:cubicBezTo>
                <a:cubicBezTo>
                  <a:pt x="1758669" y="1282428"/>
                  <a:pt x="1756646" y="1283090"/>
                  <a:pt x="1755537" y="1284117"/>
                </a:cubicBezTo>
                <a:close/>
                <a:moveTo>
                  <a:pt x="240241" y="1283377"/>
                </a:moveTo>
                <a:cubicBezTo>
                  <a:pt x="242321" y="1281923"/>
                  <a:pt x="244165" y="1284940"/>
                  <a:pt x="240978" y="1285832"/>
                </a:cubicBezTo>
                <a:cubicBezTo>
                  <a:pt x="238598" y="1287337"/>
                  <a:pt x="237296" y="1283700"/>
                  <a:pt x="240241" y="1283377"/>
                </a:cubicBezTo>
                <a:close/>
                <a:moveTo>
                  <a:pt x="2150100" y="1280770"/>
                </a:moveTo>
                <a:cubicBezTo>
                  <a:pt x="2147375" y="1280588"/>
                  <a:pt x="2145543" y="1284590"/>
                  <a:pt x="2149832" y="1283543"/>
                </a:cubicBezTo>
                <a:cubicBezTo>
                  <a:pt x="2151525" y="1283466"/>
                  <a:pt x="2152472" y="1281014"/>
                  <a:pt x="2150100" y="1280770"/>
                </a:cubicBezTo>
                <a:close/>
                <a:moveTo>
                  <a:pt x="289542" y="1269451"/>
                </a:moveTo>
                <a:cubicBezTo>
                  <a:pt x="290469" y="1270789"/>
                  <a:pt x="291678" y="1272487"/>
                  <a:pt x="296227" y="1269911"/>
                </a:cubicBezTo>
                <a:cubicBezTo>
                  <a:pt x="307899" y="1287128"/>
                  <a:pt x="319833" y="1302423"/>
                  <a:pt x="328835" y="1322216"/>
                </a:cubicBezTo>
                <a:cubicBezTo>
                  <a:pt x="339202" y="1325261"/>
                  <a:pt x="344105" y="1334553"/>
                  <a:pt x="344488" y="1344458"/>
                </a:cubicBezTo>
                <a:cubicBezTo>
                  <a:pt x="354872" y="1349899"/>
                  <a:pt x="362361" y="1365379"/>
                  <a:pt x="362381" y="1373565"/>
                </a:cubicBezTo>
                <a:cubicBezTo>
                  <a:pt x="368039" y="1375973"/>
                  <a:pt x="364997" y="1377030"/>
                  <a:pt x="365353" y="1381092"/>
                </a:cubicBezTo>
                <a:cubicBezTo>
                  <a:pt x="380851" y="1388901"/>
                  <a:pt x="383539" y="1409045"/>
                  <a:pt x="392718" y="1423044"/>
                </a:cubicBezTo>
                <a:cubicBezTo>
                  <a:pt x="397103" y="1425699"/>
                  <a:pt x="400712" y="1429699"/>
                  <a:pt x="401939" y="1435296"/>
                </a:cubicBezTo>
                <a:cubicBezTo>
                  <a:pt x="403075" y="1436979"/>
                  <a:pt x="406279" y="1436594"/>
                  <a:pt x="405678" y="1440670"/>
                </a:cubicBezTo>
                <a:cubicBezTo>
                  <a:pt x="402588" y="1444307"/>
                  <a:pt x="408179" y="1449119"/>
                  <a:pt x="412412" y="1447233"/>
                </a:cubicBezTo>
                <a:cubicBezTo>
                  <a:pt x="412843" y="1443914"/>
                  <a:pt x="420583" y="1442332"/>
                  <a:pt x="414772" y="1440058"/>
                </a:cubicBezTo>
                <a:cubicBezTo>
                  <a:pt x="411151" y="1437005"/>
                  <a:pt x="416099" y="1435991"/>
                  <a:pt x="417273" y="1433672"/>
                </a:cubicBezTo>
                <a:cubicBezTo>
                  <a:pt x="409138" y="1431331"/>
                  <a:pt x="412713" y="1425989"/>
                  <a:pt x="408770" y="1422720"/>
                </a:cubicBezTo>
                <a:cubicBezTo>
                  <a:pt x="410164" y="1417489"/>
                  <a:pt x="411352" y="1413439"/>
                  <a:pt x="408971" y="1408255"/>
                </a:cubicBezTo>
                <a:cubicBezTo>
                  <a:pt x="408241" y="1406029"/>
                  <a:pt x="408297" y="1405809"/>
                  <a:pt x="410705" y="1404528"/>
                </a:cubicBezTo>
                <a:cubicBezTo>
                  <a:pt x="412768" y="1402284"/>
                  <a:pt x="412536" y="1393572"/>
                  <a:pt x="409198" y="1392719"/>
                </a:cubicBezTo>
                <a:cubicBezTo>
                  <a:pt x="411316" y="1385685"/>
                  <a:pt x="410707" y="1382854"/>
                  <a:pt x="415976" y="1381180"/>
                </a:cubicBezTo>
                <a:lnTo>
                  <a:pt x="415978" y="1381181"/>
                </a:lnTo>
                <a:lnTo>
                  <a:pt x="418131" y="1382749"/>
                </a:lnTo>
                <a:lnTo>
                  <a:pt x="416611" y="1380929"/>
                </a:lnTo>
                <a:lnTo>
                  <a:pt x="414064" y="1377881"/>
                </a:lnTo>
                <a:cubicBezTo>
                  <a:pt x="412306" y="1376307"/>
                  <a:pt x="411070" y="1374875"/>
                  <a:pt x="413130" y="1373876"/>
                </a:cubicBezTo>
                <a:cubicBezTo>
                  <a:pt x="415657" y="1372433"/>
                  <a:pt x="415651" y="1372379"/>
                  <a:pt x="414960" y="1370195"/>
                </a:cubicBezTo>
                <a:cubicBezTo>
                  <a:pt x="411865" y="1364771"/>
                  <a:pt x="418561" y="1365119"/>
                  <a:pt x="419006" y="1359603"/>
                </a:cubicBezTo>
                <a:cubicBezTo>
                  <a:pt x="411034" y="1353842"/>
                  <a:pt x="421637" y="1339385"/>
                  <a:pt x="423212" y="1331401"/>
                </a:cubicBezTo>
                <a:cubicBezTo>
                  <a:pt x="418187" y="1328560"/>
                  <a:pt x="424529" y="1319275"/>
                  <a:pt x="422758" y="1313460"/>
                </a:cubicBezTo>
                <a:cubicBezTo>
                  <a:pt x="423388" y="1310687"/>
                  <a:pt x="423330" y="1308064"/>
                  <a:pt x="424085" y="1305277"/>
                </a:cubicBezTo>
                <a:cubicBezTo>
                  <a:pt x="426422" y="1305057"/>
                  <a:pt x="427199" y="1303145"/>
                  <a:pt x="428133" y="1301293"/>
                </a:cubicBezTo>
                <a:cubicBezTo>
                  <a:pt x="430893" y="1302789"/>
                  <a:pt x="432812" y="1303535"/>
                  <a:pt x="434415" y="1300548"/>
                </a:cubicBezTo>
                <a:cubicBezTo>
                  <a:pt x="443746" y="1294697"/>
                  <a:pt x="462777" y="1311669"/>
                  <a:pt x="460453" y="1321331"/>
                </a:cubicBezTo>
                <a:cubicBezTo>
                  <a:pt x="473135" y="1327755"/>
                  <a:pt x="463833" y="1333854"/>
                  <a:pt x="470851" y="1336722"/>
                </a:cubicBezTo>
                <a:cubicBezTo>
                  <a:pt x="473976" y="1340928"/>
                  <a:pt x="468434" y="1347213"/>
                  <a:pt x="475134" y="1348995"/>
                </a:cubicBezTo>
                <a:cubicBezTo>
                  <a:pt x="478165" y="1360175"/>
                  <a:pt x="485983" y="1352675"/>
                  <a:pt x="483284" y="1369198"/>
                </a:cubicBezTo>
                <a:cubicBezTo>
                  <a:pt x="482986" y="1369373"/>
                  <a:pt x="478428" y="1370810"/>
                  <a:pt x="479626" y="1370413"/>
                </a:cubicBezTo>
                <a:cubicBezTo>
                  <a:pt x="479163" y="1366361"/>
                  <a:pt x="474467" y="1370745"/>
                  <a:pt x="479135" y="1370582"/>
                </a:cubicBezTo>
                <a:cubicBezTo>
                  <a:pt x="482177" y="1375484"/>
                  <a:pt x="494156" y="1371746"/>
                  <a:pt x="485266" y="1377496"/>
                </a:cubicBezTo>
                <a:cubicBezTo>
                  <a:pt x="488380" y="1379078"/>
                  <a:pt x="488579" y="1385721"/>
                  <a:pt x="492911" y="1384893"/>
                </a:cubicBezTo>
                <a:cubicBezTo>
                  <a:pt x="494278" y="1384720"/>
                  <a:pt x="495397" y="1385628"/>
                  <a:pt x="496268" y="1387620"/>
                </a:cubicBezTo>
                <a:cubicBezTo>
                  <a:pt x="491006" y="1393341"/>
                  <a:pt x="500351" y="1399582"/>
                  <a:pt x="496193" y="1402673"/>
                </a:cubicBezTo>
                <a:cubicBezTo>
                  <a:pt x="492840" y="1403620"/>
                  <a:pt x="494799" y="1405581"/>
                  <a:pt x="496942" y="1406465"/>
                </a:cubicBezTo>
                <a:cubicBezTo>
                  <a:pt x="495520" y="1408767"/>
                  <a:pt x="495926" y="1410260"/>
                  <a:pt x="498750" y="1411305"/>
                </a:cubicBezTo>
                <a:cubicBezTo>
                  <a:pt x="501136" y="1424769"/>
                  <a:pt x="477945" y="1426010"/>
                  <a:pt x="485949" y="1412938"/>
                </a:cubicBezTo>
                <a:cubicBezTo>
                  <a:pt x="475040" y="1413008"/>
                  <a:pt x="473691" y="1399700"/>
                  <a:pt x="470342" y="1391022"/>
                </a:cubicBezTo>
                <a:cubicBezTo>
                  <a:pt x="466277" y="1388919"/>
                  <a:pt x="466287" y="1388871"/>
                  <a:pt x="467251" y="1385425"/>
                </a:cubicBezTo>
                <a:cubicBezTo>
                  <a:pt x="472584" y="1383138"/>
                  <a:pt x="473394" y="1378411"/>
                  <a:pt x="466490" y="1379015"/>
                </a:cubicBezTo>
                <a:cubicBezTo>
                  <a:pt x="464072" y="1377453"/>
                  <a:pt x="460241" y="1380319"/>
                  <a:pt x="459954" y="1375749"/>
                </a:cubicBezTo>
                <a:cubicBezTo>
                  <a:pt x="463711" y="1365082"/>
                  <a:pt x="450777" y="1357641"/>
                  <a:pt x="450077" y="1346582"/>
                </a:cubicBezTo>
                <a:cubicBezTo>
                  <a:pt x="444434" y="1343128"/>
                  <a:pt x="446867" y="1332865"/>
                  <a:pt x="437969" y="1330930"/>
                </a:cubicBezTo>
                <a:cubicBezTo>
                  <a:pt x="434054" y="1334527"/>
                  <a:pt x="437749" y="1343223"/>
                  <a:pt x="430273" y="1343775"/>
                </a:cubicBezTo>
                <a:cubicBezTo>
                  <a:pt x="430402" y="1341136"/>
                  <a:pt x="425189" y="1341685"/>
                  <a:pt x="425255" y="1343904"/>
                </a:cubicBezTo>
                <a:cubicBezTo>
                  <a:pt x="428461" y="1345502"/>
                  <a:pt x="433613" y="1343483"/>
                  <a:pt x="434711" y="1349102"/>
                </a:cubicBezTo>
                <a:cubicBezTo>
                  <a:pt x="429041" y="1356275"/>
                  <a:pt x="429978" y="1365988"/>
                  <a:pt x="425942" y="1372298"/>
                </a:cubicBezTo>
                <a:cubicBezTo>
                  <a:pt x="422183" y="1376211"/>
                  <a:pt x="428286" y="1375211"/>
                  <a:pt x="421249" y="1380648"/>
                </a:cubicBezTo>
                <a:cubicBezTo>
                  <a:pt x="428910" y="1382879"/>
                  <a:pt x="424792" y="1397176"/>
                  <a:pt x="421640" y="1398078"/>
                </a:cubicBezTo>
                <a:cubicBezTo>
                  <a:pt x="421210" y="1394002"/>
                  <a:pt x="416455" y="1398428"/>
                  <a:pt x="421148" y="1398247"/>
                </a:cubicBezTo>
                <a:cubicBezTo>
                  <a:pt x="431792" y="1438293"/>
                  <a:pt x="410441" y="1414593"/>
                  <a:pt x="415057" y="1426348"/>
                </a:cubicBezTo>
                <a:cubicBezTo>
                  <a:pt x="423429" y="1425616"/>
                  <a:pt x="424804" y="1428876"/>
                  <a:pt x="423723" y="1436006"/>
                </a:cubicBezTo>
                <a:cubicBezTo>
                  <a:pt x="418330" y="1446076"/>
                  <a:pt x="430006" y="1454700"/>
                  <a:pt x="425946" y="1466208"/>
                </a:cubicBezTo>
                <a:cubicBezTo>
                  <a:pt x="426636" y="1468560"/>
                  <a:pt x="425932" y="1470248"/>
                  <a:pt x="423342" y="1470572"/>
                </a:cubicBezTo>
                <a:cubicBezTo>
                  <a:pt x="421640" y="1478642"/>
                  <a:pt x="426223" y="1483599"/>
                  <a:pt x="421228" y="1492143"/>
                </a:cubicBezTo>
                <a:cubicBezTo>
                  <a:pt x="422529" y="1494412"/>
                  <a:pt x="420040" y="1496054"/>
                  <a:pt x="420490" y="1498058"/>
                </a:cubicBezTo>
                <a:cubicBezTo>
                  <a:pt x="422559" y="1500938"/>
                  <a:pt x="424921" y="1503623"/>
                  <a:pt x="428222" y="1505462"/>
                </a:cubicBezTo>
                <a:cubicBezTo>
                  <a:pt x="423364" y="1512116"/>
                  <a:pt x="433482" y="1525085"/>
                  <a:pt x="427003" y="1528884"/>
                </a:cubicBezTo>
                <a:cubicBezTo>
                  <a:pt x="426259" y="1536671"/>
                  <a:pt x="432873" y="1532208"/>
                  <a:pt x="432560" y="1549585"/>
                </a:cubicBezTo>
                <a:cubicBezTo>
                  <a:pt x="424712" y="1561778"/>
                  <a:pt x="424276" y="1553449"/>
                  <a:pt x="416214" y="1547873"/>
                </a:cubicBezTo>
                <a:cubicBezTo>
                  <a:pt x="409931" y="1533943"/>
                  <a:pt x="399537" y="1519094"/>
                  <a:pt x="405426" y="1502792"/>
                </a:cubicBezTo>
                <a:cubicBezTo>
                  <a:pt x="401017" y="1499706"/>
                  <a:pt x="401320" y="1496689"/>
                  <a:pt x="405759" y="1491410"/>
                </a:cubicBezTo>
                <a:cubicBezTo>
                  <a:pt x="399034" y="1492626"/>
                  <a:pt x="397898" y="1488868"/>
                  <a:pt x="396829" y="1483432"/>
                </a:cubicBezTo>
                <a:cubicBezTo>
                  <a:pt x="397081" y="1481368"/>
                  <a:pt x="401407" y="1481662"/>
                  <a:pt x="400297" y="1479379"/>
                </a:cubicBezTo>
                <a:cubicBezTo>
                  <a:pt x="387858" y="1478938"/>
                  <a:pt x="385496" y="1439855"/>
                  <a:pt x="375704" y="1436783"/>
                </a:cubicBezTo>
                <a:cubicBezTo>
                  <a:pt x="377850" y="1427904"/>
                  <a:pt x="367262" y="1417424"/>
                  <a:pt x="361409" y="1411318"/>
                </a:cubicBezTo>
                <a:cubicBezTo>
                  <a:pt x="358355" y="1402063"/>
                  <a:pt x="355750" y="1392177"/>
                  <a:pt x="348213" y="1386717"/>
                </a:cubicBezTo>
                <a:cubicBezTo>
                  <a:pt x="342715" y="1380360"/>
                  <a:pt x="350678" y="1374897"/>
                  <a:pt x="341311" y="1375195"/>
                </a:cubicBezTo>
                <a:cubicBezTo>
                  <a:pt x="339016" y="1364031"/>
                  <a:pt x="327470" y="1346392"/>
                  <a:pt x="320638" y="1338463"/>
                </a:cubicBezTo>
                <a:cubicBezTo>
                  <a:pt x="321837" y="1337288"/>
                  <a:pt x="326691" y="1334932"/>
                  <a:pt x="323381" y="1333970"/>
                </a:cubicBezTo>
                <a:cubicBezTo>
                  <a:pt x="304621" y="1329900"/>
                  <a:pt x="298537" y="1304663"/>
                  <a:pt x="287473" y="1289937"/>
                </a:cubicBezTo>
                <a:cubicBezTo>
                  <a:pt x="279891" y="1279723"/>
                  <a:pt x="278188" y="1277502"/>
                  <a:pt x="278865" y="1276595"/>
                </a:cubicBezTo>
                <a:lnTo>
                  <a:pt x="284538" y="1271141"/>
                </a:lnTo>
                <a:lnTo>
                  <a:pt x="284540" y="1271142"/>
                </a:lnTo>
                <a:lnTo>
                  <a:pt x="284540" y="1271147"/>
                </a:lnTo>
                <a:lnTo>
                  <a:pt x="284541" y="1271147"/>
                </a:lnTo>
                <a:cubicBezTo>
                  <a:pt x="287967" y="1267134"/>
                  <a:pt x="288614" y="1268113"/>
                  <a:pt x="289542" y="1269451"/>
                </a:cubicBezTo>
                <a:close/>
                <a:moveTo>
                  <a:pt x="1749901" y="1253349"/>
                </a:moveTo>
                <a:lnTo>
                  <a:pt x="1749914" y="1253358"/>
                </a:lnTo>
                <a:lnTo>
                  <a:pt x="1749922" y="1253356"/>
                </a:lnTo>
                <a:lnTo>
                  <a:pt x="1749996" y="1253423"/>
                </a:lnTo>
                <a:cubicBezTo>
                  <a:pt x="1749704" y="1253546"/>
                  <a:pt x="1749506" y="1253813"/>
                  <a:pt x="1749233" y="1253985"/>
                </a:cubicBezTo>
                <a:close/>
                <a:moveTo>
                  <a:pt x="239601" y="1221470"/>
                </a:moveTo>
                <a:cubicBezTo>
                  <a:pt x="252350" y="1221532"/>
                  <a:pt x="267842" y="1223704"/>
                  <a:pt x="273244" y="1238062"/>
                </a:cubicBezTo>
                <a:cubicBezTo>
                  <a:pt x="287054" y="1247200"/>
                  <a:pt x="286411" y="1257658"/>
                  <a:pt x="284542" y="1271143"/>
                </a:cubicBezTo>
                <a:lnTo>
                  <a:pt x="284540" y="1271142"/>
                </a:lnTo>
                <a:lnTo>
                  <a:pt x="284540" y="1271139"/>
                </a:lnTo>
                <a:lnTo>
                  <a:pt x="284538" y="1271141"/>
                </a:lnTo>
                <a:lnTo>
                  <a:pt x="272245" y="1266969"/>
                </a:lnTo>
                <a:cubicBezTo>
                  <a:pt x="259771" y="1254997"/>
                  <a:pt x="247379" y="1227556"/>
                  <a:pt x="240557" y="1255961"/>
                </a:cubicBezTo>
                <a:cubicBezTo>
                  <a:pt x="233235" y="1257825"/>
                  <a:pt x="242138" y="1264749"/>
                  <a:pt x="238412" y="1268583"/>
                </a:cubicBezTo>
                <a:cubicBezTo>
                  <a:pt x="240906" y="1275389"/>
                  <a:pt x="239883" y="1280334"/>
                  <a:pt x="233141" y="1282906"/>
                </a:cubicBezTo>
                <a:lnTo>
                  <a:pt x="233141" y="1282905"/>
                </a:lnTo>
                <a:cubicBezTo>
                  <a:pt x="218086" y="1282874"/>
                  <a:pt x="228817" y="1266345"/>
                  <a:pt x="222028" y="1260939"/>
                </a:cubicBezTo>
                <a:cubicBezTo>
                  <a:pt x="225817" y="1245570"/>
                  <a:pt x="223396" y="1230096"/>
                  <a:pt x="239601" y="1221470"/>
                </a:cubicBezTo>
                <a:close/>
                <a:moveTo>
                  <a:pt x="1766757" y="1217876"/>
                </a:moveTo>
                <a:cubicBezTo>
                  <a:pt x="1763814" y="1218199"/>
                  <a:pt x="1765118" y="1221837"/>
                  <a:pt x="1767500" y="1220333"/>
                </a:cubicBezTo>
                <a:cubicBezTo>
                  <a:pt x="1770676" y="1219446"/>
                  <a:pt x="1768837" y="1216426"/>
                  <a:pt x="1766757" y="1217876"/>
                </a:cubicBezTo>
                <a:close/>
                <a:moveTo>
                  <a:pt x="1833733" y="1205746"/>
                </a:moveTo>
                <a:cubicBezTo>
                  <a:pt x="1836905" y="1205550"/>
                  <a:pt x="1840649" y="1207132"/>
                  <a:pt x="1845294" y="1211549"/>
                </a:cubicBezTo>
                <a:cubicBezTo>
                  <a:pt x="1841961" y="1219856"/>
                  <a:pt x="1842236" y="1228376"/>
                  <a:pt x="1838840" y="1236669"/>
                </a:cubicBezTo>
                <a:cubicBezTo>
                  <a:pt x="1833775" y="1232868"/>
                  <a:pt x="1828913" y="1240955"/>
                  <a:pt x="1827054" y="1244983"/>
                </a:cubicBezTo>
                <a:cubicBezTo>
                  <a:pt x="1821226" y="1257100"/>
                  <a:pt x="1816438" y="1274968"/>
                  <a:pt x="1805450" y="1284678"/>
                </a:cubicBezTo>
                <a:cubicBezTo>
                  <a:pt x="1805555" y="1299339"/>
                  <a:pt x="1796102" y="1316723"/>
                  <a:pt x="1789655" y="1333126"/>
                </a:cubicBezTo>
                <a:cubicBezTo>
                  <a:pt x="1791254" y="1336743"/>
                  <a:pt x="1788432" y="1341117"/>
                  <a:pt x="1783673" y="1342120"/>
                </a:cubicBezTo>
                <a:cubicBezTo>
                  <a:pt x="1781402" y="1343761"/>
                  <a:pt x="1784095" y="1344869"/>
                  <a:pt x="1785467" y="1345604"/>
                </a:cubicBezTo>
                <a:cubicBezTo>
                  <a:pt x="1788029" y="1352043"/>
                  <a:pt x="1785958" y="1358845"/>
                  <a:pt x="1781951" y="1364297"/>
                </a:cubicBezTo>
                <a:cubicBezTo>
                  <a:pt x="1769924" y="1365713"/>
                  <a:pt x="1770897" y="1350807"/>
                  <a:pt x="1773354" y="1341624"/>
                </a:cubicBezTo>
                <a:cubicBezTo>
                  <a:pt x="1771292" y="1336739"/>
                  <a:pt x="1777612" y="1336568"/>
                  <a:pt x="1778165" y="1331680"/>
                </a:cubicBezTo>
                <a:lnTo>
                  <a:pt x="1778148" y="1331687"/>
                </a:lnTo>
                <a:cubicBezTo>
                  <a:pt x="1772701" y="1331381"/>
                  <a:pt x="1774248" y="1319655"/>
                  <a:pt x="1778154" y="1319515"/>
                </a:cubicBezTo>
                <a:cubicBezTo>
                  <a:pt x="1778653" y="1315980"/>
                  <a:pt x="1778508" y="1312778"/>
                  <a:pt x="1781837" y="1309355"/>
                </a:cubicBezTo>
                <a:cubicBezTo>
                  <a:pt x="1776741" y="1301064"/>
                  <a:pt x="1788532" y="1281151"/>
                  <a:pt x="1791095" y="1269213"/>
                </a:cubicBezTo>
                <a:cubicBezTo>
                  <a:pt x="1798592" y="1262375"/>
                  <a:pt x="1797146" y="1247678"/>
                  <a:pt x="1806895" y="1240833"/>
                </a:cubicBezTo>
                <a:cubicBezTo>
                  <a:pt x="1809968" y="1236373"/>
                  <a:pt x="1808776" y="1231154"/>
                  <a:pt x="1811804" y="1226964"/>
                </a:cubicBezTo>
                <a:cubicBezTo>
                  <a:pt x="1819858" y="1222915"/>
                  <a:pt x="1824218" y="1206331"/>
                  <a:pt x="1833733" y="1205746"/>
                </a:cubicBezTo>
                <a:close/>
                <a:moveTo>
                  <a:pt x="2377075" y="1204288"/>
                </a:moveTo>
                <a:lnTo>
                  <a:pt x="2376233" y="1204639"/>
                </a:lnTo>
                <a:cubicBezTo>
                  <a:pt x="2376332" y="1204505"/>
                  <a:pt x="2376667" y="1204392"/>
                  <a:pt x="2377063" y="1204292"/>
                </a:cubicBezTo>
                <a:close/>
                <a:moveTo>
                  <a:pt x="2377080" y="1204285"/>
                </a:moveTo>
                <a:lnTo>
                  <a:pt x="2377080" y="1204286"/>
                </a:lnTo>
                <a:lnTo>
                  <a:pt x="2377075" y="1204288"/>
                </a:lnTo>
                <a:close/>
                <a:moveTo>
                  <a:pt x="2147193" y="1184308"/>
                </a:moveTo>
                <a:cubicBezTo>
                  <a:pt x="2136520" y="1188144"/>
                  <a:pt x="2144045" y="1186849"/>
                  <a:pt x="2148842" y="1189299"/>
                </a:cubicBezTo>
                <a:cubicBezTo>
                  <a:pt x="2149443" y="1187174"/>
                  <a:pt x="2148880" y="1185509"/>
                  <a:pt x="2147193" y="1184308"/>
                </a:cubicBezTo>
                <a:close/>
                <a:moveTo>
                  <a:pt x="1524625" y="1176554"/>
                </a:moveTo>
                <a:lnTo>
                  <a:pt x="1524715" y="1177784"/>
                </a:lnTo>
                <a:lnTo>
                  <a:pt x="1524021" y="1176882"/>
                </a:lnTo>
                <a:close/>
                <a:moveTo>
                  <a:pt x="962025" y="1175309"/>
                </a:moveTo>
                <a:cubicBezTo>
                  <a:pt x="985622" y="1184308"/>
                  <a:pt x="966901" y="1263228"/>
                  <a:pt x="950086" y="1277135"/>
                </a:cubicBezTo>
                <a:cubicBezTo>
                  <a:pt x="946262" y="1282220"/>
                  <a:pt x="937302" y="1286345"/>
                  <a:pt x="937969" y="1293447"/>
                </a:cubicBezTo>
                <a:cubicBezTo>
                  <a:pt x="934424" y="1300309"/>
                  <a:pt x="928194" y="1304367"/>
                  <a:pt x="921399" y="1307869"/>
                </a:cubicBezTo>
                <a:cubicBezTo>
                  <a:pt x="917553" y="1314310"/>
                  <a:pt x="913593" y="1317088"/>
                  <a:pt x="906737" y="1316204"/>
                </a:cubicBezTo>
                <a:cubicBezTo>
                  <a:pt x="907594" y="1322424"/>
                  <a:pt x="902209" y="1322557"/>
                  <a:pt x="896921" y="1324457"/>
                </a:cubicBezTo>
                <a:cubicBezTo>
                  <a:pt x="893509" y="1333872"/>
                  <a:pt x="882942" y="1327643"/>
                  <a:pt x="878582" y="1335951"/>
                </a:cubicBezTo>
                <a:cubicBezTo>
                  <a:pt x="876272" y="1333133"/>
                  <a:pt x="872625" y="1336392"/>
                  <a:pt x="870299" y="1333850"/>
                </a:cubicBezTo>
                <a:cubicBezTo>
                  <a:pt x="870009" y="1333536"/>
                  <a:pt x="869221" y="1334366"/>
                  <a:pt x="869165" y="1335386"/>
                </a:cubicBezTo>
                <a:cubicBezTo>
                  <a:pt x="870906" y="1342460"/>
                  <a:pt x="865054" y="1339578"/>
                  <a:pt x="862711" y="1336068"/>
                </a:cubicBezTo>
                <a:cubicBezTo>
                  <a:pt x="859577" y="1342921"/>
                  <a:pt x="854987" y="1341967"/>
                  <a:pt x="848452" y="1343090"/>
                </a:cubicBezTo>
                <a:lnTo>
                  <a:pt x="845693" y="1341715"/>
                </a:lnTo>
                <a:lnTo>
                  <a:pt x="845034" y="1339444"/>
                </a:lnTo>
                <a:cubicBezTo>
                  <a:pt x="847195" y="1339121"/>
                  <a:pt x="846655" y="1339662"/>
                  <a:pt x="846581" y="1340234"/>
                </a:cubicBezTo>
                <a:cubicBezTo>
                  <a:pt x="847064" y="1343697"/>
                  <a:pt x="851511" y="1336589"/>
                  <a:pt x="845034" y="1339444"/>
                </a:cubicBezTo>
                <a:cubicBezTo>
                  <a:pt x="840508" y="1341751"/>
                  <a:pt x="843966" y="1344299"/>
                  <a:pt x="841581" y="1345446"/>
                </a:cubicBezTo>
                <a:cubicBezTo>
                  <a:pt x="838137" y="1344090"/>
                  <a:pt x="835826" y="1343681"/>
                  <a:pt x="838243" y="1340064"/>
                </a:cubicBezTo>
                <a:cubicBezTo>
                  <a:pt x="834574" y="1335625"/>
                  <a:pt x="827296" y="1344577"/>
                  <a:pt x="830743" y="1335943"/>
                </a:cubicBezTo>
                <a:cubicBezTo>
                  <a:pt x="837887" y="1332697"/>
                  <a:pt x="847281" y="1339753"/>
                  <a:pt x="849666" y="1329593"/>
                </a:cubicBezTo>
                <a:cubicBezTo>
                  <a:pt x="858427" y="1335569"/>
                  <a:pt x="860601" y="1321212"/>
                  <a:pt x="866554" y="1323499"/>
                </a:cubicBezTo>
                <a:cubicBezTo>
                  <a:pt x="882189" y="1315333"/>
                  <a:pt x="900823" y="1300725"/>
                  <a:pt x="916455" y="1287996"/>
                </a:cubicBezTo>
                <a:cubicBezTo>
                  <a:pt x="918238" y="1286322"/>
                  <a:pt x="915753" y="1284817"/>
                  <a:pt x="916867" y="1283150"/>
                </a:cubicBezTo>
                <a:cubicBezTo>
                  <a:pt x="919498" y="1281832"/>
                  <a:pt x="920457" y="1279099"/>
                  <a:pt x="923038" y="1277649"/>
                </a:cubicBezTo>
                <a:cubicBezTo>
                  <a:pt x="927119" y="1272453"/>
                  <a:pt x="935355" y="1270725"/>
                  <a:pt x="934939" y="1262905"/>
                </a:cubicBezTo>
                <a:cubicBezTo>
                  <a:pt x="942149" y="1260340"/>
                  <a:pt x="940020" y="1248543"/>
                  <a:pt x="944990" y="1246007"/>
                </a:cubicBezTo>
                <a:cubicBezTo>
                  <a:pt x="950303" y="1236993"/>
                  <a:pt x="947037" y="1226041"/>
                  <a:pt x="953436" y="1217756"/>
                </a:cubicBezTo>
                <a:cubicBezTo>
                  <a:pt x="953543" y="1209570"/>
                  <a:pt x="953121" y="1171637"/>
                  <a:pt x="962025" y="1175309"/>
                </a:cubicBezTo>
                <a:close/>
                <a:moveTo>
                  <a:pt x="674434" y="1153686"/>
                </a:moveTo>
                <a:cubicBezTo>
                  <a:pt x="673676" y="1153939"/>
                  <a:pt x="673148" y="1154862"/>
                  <a:pt x="673900" y="1156060"/>
                </a:cubicBezTo>
                <a:cubicBezTo>
                  <a:pt x="674798" y="1159261"/>
                  <a:pt x="677800" y="1157420"/>
                  <a:pt x="676345" y="1155326"/>
                </a:cubicBezTo>
                <a:cubicBezTo>
                  <a:pt x="676179" y="1153848"/>
                  <a:pt x="675192" y="1153433"/>
                  <a:pt x="674434" y="1153686"/>
                </a:cubicBezTo>
                <a:close/>
                <a:moveTo>
                  <a:pt x="1958666" y="1153624"/>
                </a:moveTo>
                <a:cubicBezTo>
                  <a:pt x="1957152" y="1155694"/>
                  <a:pt x="1960682" y="1155610"/>
                  <a:pt x="1960529" y="1153923"/>
                </a:cubicBezTo>
                <a:cubicBezTo>
                  <a:pt x="1959780" y="1153228"/>
                  <a:pt x="1959112" y="1153171"/>
                  <a:pt x="1958666" y="1153624"/>
                </a:cubicBezTo>
                <a:close/>
                <a:moveTo>
                  <a:pt x="2151924" y="1150270"/>
                </a:moveTo>
                <a:cubicBezTo>
                  <a:pt x="2151038" y="1155415"/>
                  <a:pt x="2144615" y="1153696"/>
                  <a:pt x="2142531" y="1157056"/>
                </a:cubicBezTo>
                <a:cubicBezTo>
                  <a:pt x="2144323" y="1160108"/>
                  <a:pt x="2159511" y="1154406"/>
                  <a:pt x="2151924" y="1150270"/>
                </a:cubicBezTo>
                <a:close/>
                <a:moveTo>
                  <a:pt x="2305436" y="1141935"/>
                </a:moveTo>
                <a:cubicBezTo>
                  <a:pt x="2308810" y="1145100"/>
                  <a:pt x="2314856" y="1139148"/>
                  <a:pt x="2315945" y="1145121"/>
                </a:cubicBezTo>
                <a:cubicBezTo>
                  <a:pt x="2316607" y="1145259"/>
                  <a:pt x="2317489" y="1145768"/>
                  <a:pt x="2318149" y="1145565"/>
                </a:cubicBezTo>
                <a:cubicBezTo>
                  <a:pt x="2336308" y="1136637"/>
                  <a:pt x="2354809" y="1153912"/>
                  <a:pt x="2370263" y="1158097"/>
                </a:cubicBezTo>
                <a:cubicBezTo>
                  <a:pt x="2370594" y="1167190"/>
                  <a:pt x="2373111" y="1158877"/>
                  <a:pt x="2379534" y="1162611"/>
                </a:cubicBezTo>
                <a:cubicBezTo>
                  <a:pt x="2382942" y="1161931"/>
                  <a:pt x="2382883" y="1161973"/>
                  <a:pt x="2384994" y="1165351"/>
                </a:cubicBezTo>
                <a:cubicBezTo>
                  <a:pt x="2387135" y="1166544"/>
                  <a:pt x="2388065" y="1167319"/>
                  <a:pt x="2386343" y="1169772"/>
                </a:cubicBezTo>
                <a:cubicBezTo>
                  <a:pt x="2386785" y="1176840"/>
                  <a:pt x="2389618" y="1168993"/>
                  <a:pt x="2391786" y="1170881"/>
                </a:cubicBezTo>
                <a:cubicBezTo>
                  <a:pt x="2391472" y="1176036"/>
                  <a:pt x="2399506" y="1182123"/>
                  <a:pt x="2396612" y="1184105"/>
                </a:cubicBezTo>
                <a:cubicBezTo>
                  <a:pt x="2394507" y="1184632"/>
                  <a:pt x="2394236" y="1185959"/>
                  <a:pt x="2394824" y="1187880"/>
                </a:cubicBezTo>
                <a:cubicBezTo>
                  <a:pt x="2395118" y="1192223"/>
                  <a:pt x="2385312" y="1193982"/>
                  <a:pt x="2387865" y="1198766"/>
                </a:cubicBezTo>
                <a:cubicBezTo>
                  <a:pt x="2401166" y="1198848"/>
                  <a:pt x="2371420" y="1238613"/>
                  <a:pt x="2362340" y="1238998"/>
                </a:cubicBezTo>
                <a:cubicBezTo>
                  <a:pt x="2351716" y="1262919"/>
                  <a:pt x="2320591" y="1274149"/>
                  <a:pt x="2297014" y="1285674"/>
                </a:cubicBezTo>
                <a:cubicBezTo>
                  <a:pt x="2297053" y="1293643"/>
                  <a:pt x="2312835" y="1297317"/>
                  <a:pt x="2318251" y="1303925"/>
                </a:cubicBezTo>
                <a:cubicBezTo>
                  <a:pt x="2319443" y="1309438"/>
                  <a:pt x="2329203" y="1308040"/>
                  <a:pt x="2325289" y="1315456"/>
                </a:cubicBezTo>
                <a:cubicBezTo>
                  <a:pt x="2334359" y="1313607"/>
                  <a:pt x="2331991" y="1317592"/>
                  <a:pt x="2340118" y="1320841"/>
                </a:cubicBezTo>
                <a:cubicBezTo>
                  <a:pt x="2340123" y="1324212"/>
                  <a:pt x="2344491" y="1325193"/>
                  <a:pt x="2347212" y="1326081"/>
                </a:cubicBezTo>
                <a:cubicBezTo>
                  <a:pt x="2349446" y="1329963"/>
                  <a:pt x="2351597" y="1332143"/>
                  <a:pt x="2355113" y="1334375"/>
                </a:cubicBezTo>
                <a:cubicBezTo>
                  <a:pt x="2354971" y="1341596"/>
                  <a:pt x="2358794" y="1344221"/>
                  <a:pt x="2361287" y="1351584"/>
                </a:cubicBezTo>
                <a:cubicBezTo>
                  <a:pt x="2359569" y="1354434"/>
                  <a:pt x="2354807" y="1355191"/>
                  <a:pt x="2360594" y="1357460"/>
                </a:cubicBezTo>
                <a:cubicBezTo>
                  <a:pt x="2362723" y="1365537"/>
                  <a:pt x="2355640" y="1364448"/>
                  <a:pt x="2350780" y="1364767"/>
                </a:cubicBezTo>
                <a:cubicBezTo>
                  <a:pt x="2347461" y="1371719"/>
                  <a:pt x="2349606" y="1377580"/>
                  <a:pt x="2343806" y="1383149"/>
                </a:cubicBezTo>
                <a:cubicBezTo>
                  <a:pt x="2342616" y="1381866"/>
                  <a:pt x="2338522" y="1381673"/>
                  <a:pt x="2339212" y="1382029"/>
                </a:cubicBezTo>
                <a:cubicBezTo>
                  <a:pt x="2338570" y="1378242"/>
                  <a:pt x="2334203" y="1382160"/>
                  <a:pt x="2338730" y="1382200"/>
                </a:cubicBezTo>
                <a:cubicBezTo>
                  <a:pt x="2336901" y="1398492"/>
                  <a:pt x="2305982" y="1406019"/>
                  <a:pt x="2296940" y="1420701"/>
                </a:cubicBezTo>
                <a:cubicBezTo>
                  <a:pt x="2277718" y="1430296"/>
                  <a:pt x="2261807" y="1451008"/>
                  <a:pt x="2236618" y="1449145"/>
                </a:cubicBezTo>
                <a:cubicBezTo>
                  <a:pt x="2230889" y="1455181"/>
                  <a:pt x="2224213" y="1455361"/>
                  <a:pt x="2217150" y="1456054"/>
                </a:cubicBezTo>
                <a:cubicBezTo>
                  <a:pt x="2213002" y="1461866"/>
                  <a:pt x="2209113" y="1456676"/>
                  <a:pt x="2203210" y="1460304"/>
                </a:cubicBezTo>
                <a:cubicBezTo>
                  <a:pt x="2199668" y="1458444"/>
                  <a:pt x="2194283" y="1450472"/>
                  <a:pt x="2191441" y="1458874"/>
                </a:cubicBezTo>
                <a:cubicBezTo>
                  <a:pt x="2187555" y="1458923"/>
                  <a:pt x="2171218" y="1464157"/>
                  <a:pt x="2176129" y="1457301"/>
                </a:cubicBezTo>
                <a:cubicBezTo>
                  <a:pt x="2175885" y="1457645"/>
                  <a:pt x="2176262" y="1456581"/>
                  <a:pt x="2176553" y="1455494"/>
                </a:cubicBezTo>
                <a:cubicBezTo>
                  <a:pt x="2176736" y="1455574"/>
                  <a:pt x="2176710" y="1455604"/>
                  <a:pt x="2176955" y="1455698"/>
                </a:cubicBezTo>
                <a:cubicBezTo>
                  <a:pt x="2183414" y="1460579"/>
                  <a:pt x="2185397" y="1451010"/>
                  <a:pt x="2176902" y="1454366"/>
                </a:cubicBezTo>
                <a:cubicBezTo>
                  <a:pt x="2176824" y="1454453"/>
                  <a:pt x="2176808" y="1454460"/>
                  <a:pt x="2176745" y="1454542"/>
                </a:cubicBezTo>
                <a:cubicBezTo>
                  <a:pt x="2176904" y="1453602"/>
                  <a:pt x="2176876" y="1452908"/>
                  <a:pt x="2175931" y="1453777"/>
                </a:cubicBezTo>
                <a:cubicBezTo>
                  <a:pt x="2175127" y="1454476"/>
                  <a:pt x="2175296" y="1454810"/>
                  <a:pt x="2176108" y="1455232"/>
                </a:cubicBezTo>
                <a:cubicBezTo>
                  <a:pt x="2175293" y="1456145"/>
                  <a:pt x="2174807" y="1456546"/>
                  <a:pt x="2174568" y="1456469"/>
                </a:cubicBezTo>
                <a:cubicBezTo>
                  <a:pt x="2170068" y="1452035"/>
                  <a:pt x="2163674" y="1460563"/>
                  <a:pt x="2168379" y="1463450"/>
                </a:cubicBezTo>
                <a:cubicBezTo>
                  <a:pt x="2170237" y="1463211"/>
                  <a:pt x="2169866" y="1459489"/>
                  <a:pt x="2172203" y="1461710"/>
                </a:cubicBezTo>
                <a:cubicBezTo>
                  <a:pt x="2172558" y="1464047"/>
                  <a:pt x="2176781" y="1465334"/>
                  <a:pt x="2176835" y="1467294"/>
                </a:cubicBezTo>
                <a:cubicBezTo>
                  <a:pt x="2185024" y="1472233"/>
                  <a:pt x="2196664" y="1473390"/>
                  <a:pt x="2199048" y="1484797"/>
                </a:cubicBezTo>
                <a:cubicBezTo>
                  <a:pt x="2204739" y="1484569"/>
                  <a:pt x="2206746" y="1487778"/>
                  <a:pt x="2211600" y="1491139"/>
                </a:cubicBezTo>
                <a:cubicBezTo>
                  <a:pt x="2201371" y="1501907"/>
                  <a:pt x="2219590" y="1488478"/>
                  <a:pt x="2230623" y="1514725"/>
                </a:cubicBezTo>
                <a:cubicBezTo>
                  <a:pt x="2240620" y="1515558"/>
                  <a:pt x="2237271" y="1529345"/>
                  <a:pt x="2254110" y="1536604"/>
                </a:cubicBezTo>
                <a:cubicBezTo>
                  <a:pt x="2254943" y="1543992"/>
                  <a:pt x="2266142" y="1545324"/>
                  <a:pt x="2262778" y="1552979"/>
                </a:cubicBezTo>
                <a:cubicBezTo>
                  <a:pt x="2264133" y="1554827"/>
                  <a:pt x="2266225" y="1551388"/>
                  <a:pt x="2267403" y="1553363"/>
                </a:cubicBezTo>
                <a:cubicBezTo>
                  <a:pt x="2264385" y="1560215"/>
                  <a:pt x="2273897" y="1562460"/>
                  <a:pt x="2277743" y="1566677"/>
                </a:cubicBezTo>
                <a:cubicBezTo>
                  <a:pt x="2283636" y="1575116"/>
                  <a:pt x="2288060" y="1583868"/>
                  <a:pt x="2296376" y="1589996"/>
                </a:cubicBezTo>
                <a:cubicBezTo>
                  <a:pt x="2305251" y="1606653"/>
                  <a:pt x="2329536" y="1639861"/>
                  <a:pt x="2298314" y="1647488"/>
                </a:cubicBezTo>
                <a:cubicBezTo>
                  <a:pt x="2297194" y="1651418"/>
                  <a:pt x="2292741" y="1653196"/>
                  <a:pt x="2288936" y="1651003"/>
                </a:cubicBezTo>
                <a:cubicBezTo>
                  <a:pt x="2281974" y="1665339"/>
                  <a:pt x="2257599" y="1666928"/>
                  <a:pt x="2242008" y="1671943"/>
                </a:cubicBezTo>
                <a:cubicBezTo>
                  <a:pt x="2227689" y="1682384"/>
                  <a:pt x="2200862" y="1676422"/>
                  <a:pt x="2181303" y="1681519"/>
                </a:cubicBezTo>
                <a:cubicBezTo>
                  <a:pt x="2174747" y="1684070"/>
                  <a:pt x="2167690" y="1681942"/>
                  <a:pt x="2161158" y="1680235"/>
                </a:cubicBezTo>
                <a:cubicBezTo>
                  <a:pt x="2154364" y="1682233"/>
                  <a:pt x="2144119" y="1685042"/>
                  <a:pt x="2142144" y="1676636"/>
                </a:cubicBezTo>
                <a:cubicBezTo>
                  <a:pt x="2138213" y="1678056"/>
                  <a:pt x="2120150" y="1678731"/>
                  <a:pt x="2129445" y="1674622"/>
                </a:cubicBezTo>
                <a:cubicBezTo>
                  <a:pt x="2132408" y="1671087"/>
                  <a:pt x="2124222" y="1671864"/>
                  <a:pt x="2126096" y="1675792"/>
                </a:cubicBezTo>
                <a:cubicBezTo>
                  <a:pt x="2112348" y="1679089"/>
                  <a:pt x="2098278" y="1674280"/>
                  <a:pt x="2085179" y="1670632"/>
                </a:cubicBezTo>
                <a:cubicBezTo>
                  <a:pt x="2065529" y="1669306"/>
                  <a:pt x="2045205" y="1655095"/>
                  <a:pt x="2027580" y="1651939"/>
                </a:cubicBezTo>
                <a:cubicBezTo>
                  <a:pt x="2018608" y="1643383"/>
                  <a:pt x="2015368" y="1651065"/>
                  <a:pt x="2013031" y="1644671"/>
                </a:cubicBezTo>
                <a:cubicBezTo>
                  <a:pt x="2009549" y="1643341"/>
                  <a:pt x="2005471" y="1647943"/>
                  <a:pt x="2004116" y="1642400"/>
                </a:cubicBezTo>
                <a:cubicBezTo>
                  <a:pt x="2001286" y="1639268"/>
                  <a:pt x="1997309" y="1641773"/>
                  <a:pt x="1995288" y="1639198"/>
                </a:cubicBezTo>
                <a:cubicBezTo>
                  <a:pt x="1994584" y="1637322"/>
                  <a:pt x="1993630" y="1636442"/>
                  <a:pt x="1991574" y="1637236"/>
                </a:cubicBezTo>
                <a:cubicBezTo>
                  <a:pt x="1988055" y="1638454"/>
                  <a:pt x="1988638" y="1631821"/>
                  <a:pt x="1984912" y="1634094"/>
                </a:cubicBezTo>
                <a:cubicBezTo>
                  <a:pt x="1979064" y="1636136"/>
                  <a:pt x="1975696" y="1628186"/>
                  <a:pt x="1969638" y="1626958"/>
                </a:cubicBezTo>
                <a:cubicBezTo>
                  <a:pt x="1968444" y="1624800"/>
                  <a:pt x="1968923" y="1622173"/>
                  <a:pt x="1966294" y="1621420"/>
                </a:cubicBezTo>
                <a:cubicBezTo>
                  <a:pt x="1957596" y="1622245"/>
                  <a:pt x="1950937" y="1610811"/>
                  <a:pt x="1942821" y="1607730"/>
                </a:cubicBezTo>
                <a:cubicBezTo>
                  <a:pt x="1938552" y="1602060"/>
                  <a:pt x="1936126" y="1597072"/>
                  <a:pt x="1934032" y="1609525"/>
                </a:cubicBezTo>
                <a:cubicBezTo>
                  <a:pt x="1935946" y="1616048"/>
                  <a:pt x="1937510" y="1607865"/>
                  <a:pt x="1941623" y="1608107"/>
                </a:cubicBezTo>
                <a:cubicBezTo>
                  <a:pt x="1941428" y="1611787"/>
                  <a:pt x="1939540" y="1617468"/>
                  <a:pt x="1935882" y="1618189"/>
                </a:cubicBezTo>
                <a:cubicBezTo>
                  <a:pt x="1932859" y="1621765"/>
                  <a:pt x="1941153" y="1620928"/>
                  <a:pt x="1939246" y="1617012"/>
                </a:cubicBezTo>
                <a:cubicBezTo>
                  <a:pt x="1949489" y="1612471"/>
                  <a:pt x="1941992" y="1627800"/>
                  <a:pt x="1951778" y="1630451"/>
                </a:cubicBezTo>
                <a:cubicBezTo>
                  <a:pt x="1950957" y="1635235"/>
                  <a:pt x="1944098" y="1636058"/>
                  <a:pt x="1947459" y="1641304"/>
                </a:cubicBezTo>
                <a:cubicBezTo>
                  <a:pt x="1945770" y="1642067"/>
                  <a:pt x="1938441" y="1643381"/>
                  <a:pt x="1941958" y="1645612"/>
                </a:cubicBezTo>
                <a:cubicBezTo>
                  <a:pt x="1948245" y="1645740"/>
                  <a:pt x="1949087" y="1635973"/>
                  <a:pt x="1951678" y="1646079"/>
                </a:cubicBezTo>
                <a:cubicBezTo>
                  <a:pt x="1951885" y="1649580"/>
                  <a:pt x="1944395" y="1649433"/>
                  <a:pt x="1951138" y="1652295"/>
                </a:cubicBezTo>
                <a:cubicBezTo>
                  <a:pt x="1953925" y="1661028"/>
                  <a:pt x="1958105" y="1674297"/>
                  <a:pt x="1956216" y="1681029"/>
                </a:cubicBezTo>
                <a:cubicBezTo>
                  <a:pt x="1952299" y="1678745"/>
                  <a:pt x="1946376" y="1681123"/>
                  <a:pt x="1949074" y="1685984"/>
                </a:cubicBezTo>
                <a:cubicBezTo>
                  <a:pt x="1950486" y="1688647"/>
                  <a:pt x="1947732" y="1692041"/>
                  <a:pt x="1946957" y="1687678"/>
                </a:cubicBezTo>
                <a:cubicBezTo>
                  <a:pt x="1944100" y="1683566"/>
                  <a:pt x="1941529" y="1688622"/>
                  <a:pt x="1938959" y="1682548"/>
                </a:cubicBezTo>
                <a:cubicBezTo>
                  <a:pt x="1935405" y="1682428"/>
                  <a:pt x="1941361" y="1690308"/>
                  <a:pt x="1936522" y="1687322"/>
                </a:cubicBezTo>
                <a:cubicBezTo>
                  <a:pt x="1932972" y="1679101"/>
                  <a:pt x="1940436" y="1673427"/>
                  <a:pt x="1931747" y="1666550"/>
                </a:cubicBezTo>
                <a:cubicBezTo>
                  <a:pt x="1943308" y="1659010"/>
                  <a:pt x="1932060" y="1658080"/>
                  <a:pt x="1934872" y="1652338"/>
                </a:cubicBezTo>
                <a:cubicBezTo>
                  <a:pt x="1923197" y="1634062"/>
                  <a:pt x="1941693" y="1629061"/>
                  <a:pt x="1925756" y="1631566"/>
                </a:cubicBezTo>
                <a:cubicBezTo>
                  <a:pt x="1921244" y="1622162"/>
                  <a:pt x="1926070" y="1622046"/>
                  <a:pt x="1918814" y="1612031"/>
                </a:cubicBezTo>
                <a:cubicBezTo>
                  <a:pt x="1906520" y="1605186"/>
                  <a:pt x="1920403" y="1601512"/>
                  <a:pt x="1921273" y="1595699"/>
                </a:cubicBezTo>
                <a:cubicBezTo>
                  <a:pt x="1918559" y="1590464"/>
                  <a:pt x="1909683" y="1601535"/>
                  <a:pt x="1907498" y="1594757"/>
                </a:cubicBezTo>
                <a:cubicBezTo>
                  <a:pt x="1906147" y="1591193"/>
                  <a:pt x="1902492" y="1588083"/>
                  <a:pt x="1899303" y="1586007"/>
                </a:cubicBezTo>
                <a:cubicBezTo>
                  <a:pt x="1897194" y="1582877"/>
                  <a:pt x="1900221" y="1569333"/>
                  <a:pt x="1893456" y="1577017"/>
                </a:cubicBezTo>
                <a:cubicBezTo>
                  <a:pt x="1892024" y="1580156"/>
                  <a:pt x="1890528" y="1576992"/>
                  <a:pt x="1889998" y="1575315"/>
                </a:cubicBezTo>
                <a:cubicBezTo>
                  <a:pt x="1887866" y="1574670"/>
                  <a:pt x="1886675" y="1573140"/>
                  <a:pt x="1885762" y="1571214"/>
                </a:cubicBezTo>
                <a:cubicBezTo>
                  <a:pt x="1879375" y="1567906"/>
                  <a:pt x="1880359" y="1564925"/>
                  <a:pt x="1879269" y="1559049"/>
                </a:cubicBezTo>
                <a:cubicBezTo>
                  <a:pt x="1878860" y="1554750"/>
                  <a:pt x="1863631" y="1560347"/>
                  <a:pt x="1869072" y="1554063"/>
                </a:cubicBezTo>
                <a:cubicBezTo>
                  <a:pt x="1874849" y="1552086"/>
                  <a:pt x="1867787" y="1546300"/>
                  <a:pt x="1864597" y="1547484"/>
                </a:cubicBezTo>
                <a:cubicBezTo>
                  <a:pt x="1863033" y="1542614"/>
                  <a:pt x="1865268" y="1540739"/>
                  <a:pt x="1861175" y="1537383"/>
                </a:cubicBezTo>
                <a:cubicBezTo>
                  <a:pt x="1861581" y="1526512"/>
                  <a:pt x="1865095" y="1532194"/>
                  <a:pt x="1873024" y="1528319"/>
                </a:cubicBezTo>
                <a:cubicBezTo>
                  <a:pt x="1873391" y="1522724"/>
                  <a:pt x="1862821" y="1525908"/>
                  <a:pt x="1858787" y="1525005"/>
                </a:cubicBezTo>
                <a:cubicBezTo>
                  <a:pt x="1852605" y="1514299"/>
                  <a:pt x="1878171" y="1522970"/>
                  <a:pt x="1881529" y="1525855"/>
                </a:cubicBezTo>
                <a:cubicBezTo>
                  <a:pt x="1884305" y="1530531"/>
                  <a:pt x="1887117" y="1536834"/>
                  <a:pt x="1892665" y="1536243"/>
                </a:cubicBezTo>
                <a:cubicBezTo>
                  <a:pt x="1892695" y="1539052"/>
                  <a:pt x="1890938" y="1540603"/>
                  <a:pt x="1895853" y="1539900"/>
                </a:cubicBezTo>
                <a:cubicBezTo>
                  <a:pt x="1901478" y="1540460"/>
                  <a:pt x="1900158" y="1546908"/>
                  <a:pt x="1904484" y="1547543"/>
                </a:cubicBezTo>
                <a:cubicBezTo>
                  <a:pt x="1920176" y="1557466"/>
                  <a:pt x="1933971" y="1574008"/>
                  <a:pt x="1950030" y="1585196"/>
                </a:cubicBezTo>
                <a:cubicBezTo>
                  <a:pt x="1964366" y="1590870"/>
                  <a:pt x="1977756" y="1600579"/>
                  <a:pt x="1987846" y="1608751"/>
                </a:cubicBezTo>
                <a:cubicBezTo>
                  <a:pt x="1994640" y="1605171"/>
                  <a:pt x="1995841" y="1613443"/>
                  <a:pt x="2001870" y="1614644"/>
                </a:cubicBezTo>
                <a:cubicBezTo>
                  <a:pt x="2008921" y="1612964"/>
                  <a:pt x="2005196" y="1624117"/>
                  <a:pt x="2013835" y="1618970"/>
                </a:cubicBezTo>
                <a:cubicBezTo>
                  <a:pt x="2015575" y="1619826"/>
                  <a:pt x="2017476" y="1620943"/>
                  <a:pt x="2019474" y="1619715"/>
                </a:cubicBezTo>
                <a:cubicBezTo>
                  <a:pt x="2021957" y="1619953"/>
                  <a:pt x="2021313" y="1623505"/>
                  <a:pt x="2023894" y="1623705"/>
                </a:cubicBezTo>
                <a:cubicBezTo>
                  <a:pt x="2027154" y="1622360"/>
                  <a:pt x="2032853" y="1625559"/>
                  <a:pt x="2034587" y="1628170"/>
                </a:cubicBezTo>
                <a:cubicBezTo>
                  <a:pt x="2032702" y="1629734"/>
                  <a:pt x="2032708" y="1629751"/>
                  <a:pt x="2031392" y="1633663"/>
                </a:cubicBezTo>
                <a:cubicBezTo>
                  <a:pt x="2036686" y="1636507"/>
                  <a:pt x="2036355" y="1617772"/>
                  <a:pt x="2041175" y="1632180"/>
                </a:cubicBezTo>
                <a:cubicBezTo>
                  <a:pt x="2049652" y="1636892"/>
                  <a:pt x="2057014" y="1634365"/>
                  <a:pt x="2066063" y="1636831"/>
                </a:cubicBezTo>
                <a:cubicBezTo>
                  <a:pt x="2068748" y="1641182"/>
                  <a:pt x="2072743" y="1639681"/>
                  <a:pt x="2077048" y="1642325"/>
                </a:cubicBezTo>
                <a:cubicBezTo>
                  <a:pt x="2078403" y="1645276"/>
                  <a:pt x="2070728" y="1643601"/>
                  <a:pt x="2070936" y="1647293"/>
                </a:cubicBezTo>
                <a:cubicBezTo>
                  <a:pt x="2072817" y="1648361"/>
                  <a:pt x="2075609" y="1646456"/>
                  <a:pt x="2077536" y="1648649"/>
                </a:cubicBezTo>
                <a:cubicBezTo>
                  <a:pt x="2077614" y="1636175"/>
                  <a:pt x="2087063" y="1647667"/>
                  <a:pt x="2094967" y="1647137"/>
                </a:cubicBezTo>
                <a:cubicBezTo>
                  <a:pt x="2100666" y="1649135"/>
                  <a:pt x="2111398" y="1649430"/>
                  <a:pt x="2115366" y="1652037"/>
                </a:cubicBezTo>
                <a:cubicBezTo>
                  <a:pt x="2116628" y="1657007"/>
                  <a:pt x="2121005" y="1651295"/>
                  <a:pt x="2123851" y="1653506"/>
                </a:cubicBezTo>
                <a:cubicBezTo>
                  <a:pt x="2125460" y="1654699"/>
                  <a:pt x="2127104" y="1653250"/>
                  <a:pt x="2128558" y="1653857"/>
                </a:cubicBezTo>
                <a:cubicBezTo>
                  <a:pt x="2181003" y="1658064"/>
                  <a:pt x="2247241" y="1658079"/>
                  <a:pt x="2292159" y="1628309"/>
                </a:cubicBezTo>
                <a:cubicBezTo>
                  <a:pt x="2310159" y="1632366"/>
                  <a:pt x="2250379" y="1564300"/>
                  <a:pt x="2244829" y="1560185"/>
                </a:cubicBezTo>
                <a:cubicBezTo>
                  <a:pt x="2243412" y="1553236"/>
                  <a:pt x="2217000" y="1532684"/>
                  <a:pt x="2220789" y="1526442"/>
                </a:cubicBezTo>
                <a:cubicBezTo>
                  <a:pt x="2219429" y="1523912"/>
                  <a:pt x="2216904" y="1527405"/>
                  <a:pt x="2215064" y="1524378"/>
                </a:cubicBezTo>
                <a:cubicBezTo>
                  <a:pt x="2212151" y="1521851"/>
                  <a:pt x="2207267" y="1514575"/>
                  <a:pt x="2203792" y="1514367"/>
                </a:cubicBezTo>
                <a:cubicBezTo>
                  <a:pt x="2202395" y="1514767"/>
                  <a:pt x="2201354" y="1514626"/>
                  <a:pt x="2200586" y="1513499"/>
                </a:cubicBezTo>
                <a:cubicBezTo>
                  <a:pt x="2199509" y="1510532"/>
                  <a:pt x="2198673" y="1507070"/>
                  <a:pt x="2194897" y="1509077"/>
                </a:cubicBezTo>
                <a:cubicBezTo>
                  <a:pt x="2191641" y="1507314"/>
                  <a:pt x="2192625" y="1501742"/>
                  <a:pt x="2187675" y="1501544"/>
                </a:cubicBezTo>
                <a:cubicBezTo>
                  <a:pt x="2180423" y="1501951"/>
                  <a:pt x="2179346" y="1493515"/>
                  <a:pt x="2171992" y="1491598"/>
                </a:cubicBezTo>
                <a:cubicBezTo>
                  <a:pt x="2168104" y="1479166"/>
                  <a:pt x="2164394" y="1493381"/>
                  <a:pt x="2165038" y="1480377"/>
                </a:cubicBezTo>
                <a:cubicBezTo>
                  <a:pt x="2151269" y="1482805"/>
                  <a:pt x="2132734" y="1464344"/>
                  <a:pt x="2116410" y="1467935"/>
                </a:cubicBezTo>
                <a:cubicBezTo>
                  <a:pt x="2104843" y="1463320"/>
                  <a:pt x="2093449" y="1461779"/>
                  <a:pt x="2081121" y="1460323"/>
                </a:cubicBezTo>
                <a:cubicBezTo>
                  <a:pt x="2072026" y="1457932"/>
                  <a:pt x="2063635" y="1453968"/>
                  <a:pt x="2053318" y="1456691"/>
                </a:cubicBezTo>
                <a:cubicBezTo>
                  <a:pt x="2041155" y="1448023"/>
                  <a:pt x="2050444" y="1454262"/>
                  <a:pt x="2034727" y="1457518"/>
                </a:cubicBezTo>
                <a:cubicBezTo>
                  <a:pt x="1994438" y="1442144"/>
                  <a:pt x="2057021" y="1432093"/>
                  <a:pt x="2075345" y="1437355"/>
                </a:cubicBezTo>
                <a:cubicBezTo>
                  <a:pt x="2093992" y="1439498"/>
                  <a:pt x="2111739" y="1446417"/>
                  <a:pt x="2130275" y="1446507"/>
                </a:cubicBezTo>
                <a:cubicBezTo>
                  <a:pt x="2132753" y="1446157"/>
                  <a:pt x="2135502" y="1446157"/>
                  <a:pt x="2135785" y="1449322"/>
                </a:cubicBezTo>
                <a:cubicBezTo>
                  <a:pt x="2138470" y="1450073"/>
                  <a:pt x="2141357" y="1449751"/>
                  <a:pt x="2143989" y="1450560"/>
                </a:cubicBezTo>
                <a:cubicBezTo>
                  <a:pt x="2147286" y="1449067"/>
                  <a:pt x="2147066" y="1453022"/>
                  <a:pt x="2149484" y="1454107"/>
                </a:cubicBezTo>
                <a:cubicBezTo>
                  <a:pt x="2161278" y="1455793"/>
                  <a:pt x="2158329" y="1450536"/>
                  <a:pt x="2149334" y="1446238"/>
                </a:cubicBezTo>
                <a:cubicBezTo>
                  <a:pt x="2143906" y="1448287"/>
                  <a:pt x="2136832" y="1447461"/>
                  <a:pt x="2135262" y="1440992"/>
                </a:cubicBezTo>
                <a:cubicBezTo>
                  <a:pt x="2125546" y="1439000"/>
                  <a:pt x="2122771" y="1429672"/>
                  <a:pt x="2120116" y="1426166"/>
                </a:cubicBezTo>
                <a:cubicBezTo>
                  <a:pt x="2110049" y="1424292"/>
                  <a:pt x="2121646" y="1412717"/>
                  <a:pt x="2130552" y="1419908"/>
                </a:cubicBezTo>
                <a:cubicBezTo>
                  <a:pt x="2134754" y="1419411"/>
                  <a:pt x="2138022" y="1422884"/>
                  <a:pt x="2142187" y="1422248"/>
                </a:cubicBezTo>
                <a:cubicBezTo>
                  <a:pt x="2143334" y="1423377"/>
                  <a:pt x="2141675" y="1424261"/>
                  <a:pt x="2141524" y="1425464"/>
                </a:cubicBezTo>
                <a:cubicBezTo>
                  <a:pt x="2147043" y="1426237"/>
                  <a:pt x="2154592" y="1425771"/>
                  <a:pt x="2157910" y="1432007"/>
                </a:cubicBezTo>
                <a:cubicBezTo>
                  <a:pt x="2161949" y="1430525"/>
                  <a:pt x="2165584" y="1429985"/>
                  <a:pt x="2169794" y="1431046"/>
                </a:cubicBezTo>
                <a:cubicBezTo>
                  <a:pt x="2176673" y="1427776"/>
                  <a:pt x="2174479" y="1433693"/>
                  <a:pt x="2178447" y="1436299"/>
                </a:cubicBezTo>
                <a:cubicBezTo>
                  <a:pt x="2180295" y="1429604"/>
                  <a:pt x="2189103" y="1433138"/>
                  <a:pt x="2191676" y="1436676"/>
                </a:cubicBezTo>
                <a:cubicBezTo>
                  <a:pt x="2196288" y="1432948"/>
                  <a:pt x="2211682" y="1429115"/>
                  <a:pt x="2218283" y="1433730"/>
                </a:cubicBezTo>
                <a:cubicBezTo>
                  <a:pt x="2229774" y="1428847"/>
                  <a:pt x="2242199" y="1429350"/>
                  <a:pt x="2250986" y="1420067"/>
                </a:cubicBezTo>
                <a:cubicBezTo>
                  <a:pt x="2262797" y="1422852"/>
                  <a:pt x="2267426" y="1410770"/>
                  <a:pt x="2278395" y="1405236"/>
                </a:cubicBezTo>
                <a:cubicBezTo>
                  <a:pt x="2288600" y="1395849"/>
                  <a:pt x="2304881" y="1384710"/>
                  <a:pt x="2316310" y="1381586"/>
                </a:cubicBezTo>
                <a:cubicBezTo>
                  <a:pt x="2317475" y="1379259"/>
                  <a:pt x="2315015" y="1376247"/>
                  <a:pt x="2318542" y="1375483"/>
                </a:cubicBezTo>
                <a:cubicBezTo>
                  <a:pt x="2320779" y="1374427"/>
                  <a:pt x="2320628" y="1370543"/>
                  <a:pt x="2323948" y="1371366"/>
                </a:cubicBezTo>
                <a:cubicBezTo>
                  <a:pt x="2324960" y="1371480"/>
                  <a:pt x="2325477" y="1372114"/>
                  <a:pt x="2325676" y="1373674"/>
                </a:cubicBezTo>
                <a:cubicBezTo>
                  <a:pt x="2325770" y="1372571"/>
                  <a:pt x="2323930" y="1373526"/>
                  <a:pt x="2323836" y="1374440"/>
                </a:cubicBezTo>
                <a:cubicBezTo>
                  <a:pt x="2324599" y="1378483"/>
                  <a:pt x="2326330" y="1371301"/>
                  <a:pt x="2329487" y="1371807"/>
                </a:cubicBezTo>
                <a:cubicBezTo>
                  <a:pt x="2330584" y="1372231"/>
                  <a:pt x="2332132" y="1374136"/>
                  <a:pt x="2333572" y="1373128"/>
                </a:cubicBezTo>
                <a:cubicBezTo>
                  <a:pt x="2335700" y="1363350"/>
                  <a:pt x="2331401" y="1371375"/>
                  <a:pt x="2326917" y="1368420"/>
                </a:cubicBezTo>
                <a:cubicBezTo>
                  <a:pt x="2330878" y="1364436"/>
                  <a:pt x="2333289" y="1357728"/>
                  <a:pt x="2340278" y="1357330"/>
                </a:cubicBezTo>
                <a:cubicBezTo>
                  <a:pt x="2339706" y="1351420"/>
                  <a:pt x="2345779" y="1346733"/>
                  <a:pt x="2344308" y="1341140"/>
                </a:cubicBezTo>
                <a:cubicBezTo>
                  <a:pt x="2340086" y="1339473"/>
                  <a:pt x="2335566" y="1344250"/>
                  <a:pt x="2335399" y="1337398"/>
                </a:cubicBezTo>
                <a:cubicBezTo>
                  <a:pt x="2335592" y="1337361"/>
                  <a:pt x="2335747" y="1337414"/>
                  <a:pt x="2336046" y="1337068"/>
                </a:cubicBezTo>
                <a:cubicBezTo>
                  <a:pt x="2336892" y="1336332"/>
                  <a:pt x="2336771" y="1333579"/>
                  <a:pt x="2335356" y="1336139"/>
                </a:cubicBezTo>
                <a:lnTo>
                  <a:pt x="2334756" y="1336544"/>
                </a:lnTo>
                <a:lnTo>
                  <a:pt x="2326859" y="1331620"/>
                </a:lnTo>
                <a:cubicBezTo>
                  <a:pt x="2323783" y="1328209"/>
                  <a:pt x="2320607" y="1324404"/>
                  <a:pt x="2318352" y="1324333"/>
                </a:cubicBezTo>
                <a:cubicBezTo>
                  <a:pt x="2312697" y="1325900"/>
                  <a:pt x="2309528" y="1317110"/>
                  <a:pt x="2307405" y="1312650"/>
                </a:cubicBezTo>
                <a:cubicBezTo>
                  <a:pt x="2300233" y="1312969"/>
                  <a:pt x="2294268" y="1307130"/>
                  <a:pt x="2289230" y="1304261"/>
                </a:cubicBezTo>
                <a:cubicBezTo>
                  <a:pt x="2285402" y="1305944"/>
                  <a:pt x="2286422" y="1301426"/>
                  <a:pt x="2283440" y="1300736"/>
                </a:cubicBezTo>
                <a:cubicBezTo>
                  <a:pt x="2279826" y="1301954"/>
                  <a:pt x="2274594" y="1304498"/>
                  <a:pt x="2274318" y="1300967"/>
                </a:cubicBezTo>
                <a:cubicBezTo>
                  <a:pt x="2263134" y="1293723"/>
                  <a:pt x="2253136" y="1293651"/>
                  <a:pt x="2242181" y="1290300"/>
                </a:cubicBezTo>
                <a:cubicBezTo>
                  <a:pt x="2237903" y="1293000"/>
                  <a:pt x="2238549" y="1287008"/>
                  <a:pt x="2235462" y="1287256"/>
                </a:cubicBezTo>
                <a:cubicBezTo>
                  <a:pt x="2233173" y="1288370"/>
                  <a:pt x="2231734" y="1286214"/>
                  <a:pt x="2229868" y="1286817"/>
                </a:cubicBezTo>
                <a:cubicBezTo>
                  <a:pt x="2225614" y="1291166"/>
                  <a:pt x="2214409" y="1288808"/>
                  <a:pt x="2207677" y="1291105"/>
                </a:cubicBezTo>
                <a:cubicBezTo>
                  <a:pt x="2205503" y="1289010"/>
                  <a:pt x="2198256" y="1281602"/>
                  <a:pt x="2200202" y="1289409"/>
                </a:cubicBezTo>
                <a:cubicBezTo>
                  <a:pt x="2176208" y="1288940"/>
                  <a:pt x="2149973" y="1300791"/>
                  <a:pt x="2123128" y="1303374"/>
                </a:cubicBezTo>
                <a:cubicBezTo>
                  <a:pt x="2116458" y="1310964"/>
                  <a:pt x="2103300" y="1311341"/>
                  <a:pt x="2095499" y="1318082"/>
                </a:cubicBezTo>
                <a:cubicBezTo>
                  <a:pt x="2092411" y="1313622"/>
                  <a:pt x="2087279" y="1313059"/>
                  <a:pt x="2084833" y="1318864"/>
                </a:cubicBezTo>
                <a:cubicBezTo>
                  <a:pt x="2082012" y="1316378"/>
                  <a:pt x="2079452" y="1318628"/>
                  <a:pt x="2076444" y="1318692"/>
                </a:cubicBezTo>
                <a:cubicBezTo>
                  <a:pt x="2064369" y="1315286"/>
                  <a:pt x="2071912" y="1311107"/>
                  <a:pt x="2066681" y="1307799"/>
                </a:cubicBezTo>
                <a:cubicBezTo>
                  <a:pt x="2066992" y="1305084"/>
                  <a:pt x="2070183" y="1305195"/>
                  <a:pt x="2071971" y="1304394"/>
                </a:cubicBezTo>
                <a:cubicBezTo>
                  <a:pt x="2074422" y="1299900"/>
                  <a:pt x="2074619" y="1299822"/>
                  <a:pt x="2079027" y="1301816"/>
                </a:cubicBezTo>
                <a:cubicBezTo>
                  <a:pt x="2092411" y="1294908"/>
                  <a:pt x="2107057" y="1279156"/>
                  <a:pt x="2123568" y="1281457"/>
                </a:cubicBezTo>
                <a:cubicBezTo>
                  <a:pt x="2130497" y="1281482"/>
                  <a:pt x="2131756" y="1272962"/>
                  <a:pt x="2137550" y="1276447"/>
                </a:cubicBezTo>
                <a:cubicBezTo>
                  <a:pt x="2150194" y="1277360"/>
                  <a:pt x="2159095" y="1272109"/>
                  <a:pt x="2172721" y="1267735"/>
                </a:cubicBezTo>
                <a:cubicBezTo>
                  <a:pt x="2175529" y="1269371"/>
                  <a:pt x="2176162" y="1274189"/>
                  <a:pt x="2178587" y="1268620"/>
                </a:cubicBezTo>
                <a:cubicBezTo>
                  <a:pt x="2183018" y="1270623"/>
                  <a:pt x="2183205" y="1270568"/>
                  <a:pt x="2185554" y="1266248"/>
                </a:cubicBezTo>
                <a:cubicBezTo>
                  <a:pt x="2189885" y="1267758"/>
                  <a:pt x="2194874" y="1266759"/>
                  <a:pt x="2199339" y="1266881"/>
                </a:cubicBezTo>
                <a:cubicBezTo>
                  <a:pt x="2206793" y="1270682"/>
                  <a:pt x="2209500" y="1264868"/>
                  <a:pt x="2217082" y="1268943"/>
                </a:cubicBezTo>
                <a:cubicBezTo>
                  <a:pt x="2229448" y="1270498"/>
                  <a:pt x="2242689" y="1267497"/>
                  <a:pt x="2255025" y="1272381"/>
                </a:cubicBezTo>
                <a:cubicBezTo>
                  <a:pt x="2259832" y="1269434"/>
                  <a:pt x="2260972" y="1272128"/>
                  <a:pt x="2264078" y="1274808"/>
                </a:cubicBezTo>
                <a:cubicBezTo>
                  <a:pt x="2279364" y="1271036"/>
                  <a:pt x="2292905" y="1265344"/>
                  <a:pt x="2307802" y="1260201"/>
                </a:cubicBezTo>
                <a:cubicBezTo>
                  <a:pt x="2314146" y="1244737"/>
                  <a:pt x="2335155" y="1244078"/>
                  <a:pt x="2343339" y="1229239"/>
                </a:cubicBezTo>
                <a:cubicBezTo>
                  <a:pt x="2354076" y="1219376"/>
                  <a:pt x="2363490" y="1208416"/>
                  <a:pt x="2376233" y="1204639"/>
                </a:cubicBezTo>
                <a:cubicBezTo>
                  <a:pt x="2375836" y="1205168"/>
                  <a:pt x="2377100" y="1205850"/>
                  <a:pt x="2377938" y="1206014"/>
                </a:cubicBezTo>
                <a:lnTo>
                  <a:pt x="2377080" y="1204286"/>
                </a:lnTo>
                <a:lnTo>
                  <a:pt x="2377325" y="1204188"/>
                </a:lnTo>
                <a:cubicBezTo>
                  <a:pt x="2377237" y="1204204"/>
                  <a:pt x="2377168" y="1204270"/>
                  <a:pt x="2377080" y="1204285"/>
                </a:cubicBezTo>
                <a:cubicBezTo>
                  <a:pt x="2377080" y="1204285"/>
                  <a:pt x="2377080" y="1204285"/>
                  <a:pt x="2377063" y="1204292"/>
                </a:cubicBezTo>
                <a:cubicBezTo>
                  <a:pt x="2376468" y="1203841"/>
                  <a:pt x="2375764" y="1203357"/>
                  <a:pt x="2374711" y="1202705"/>
                </a:cubicBezTo>
                <a:cubicBezTo>
                  <a:pt x="2366616" y="1205103"/>
                  <a:pt x="2373724" y="1192385"/>
                  <a:pt x="2374782" y="1188633"/>
                </a:cubicBezTo>
                <a:cubicBezTo>
                  <a:pt x="2376913" y="1187791"/>
                  <a:pt x="2382400" y="1186900"/>
                  <a:pt x="2379643" y="1184959"/>
                </a:cubicBezTo>
                <a:cubicBezTo>
                  <a:pt x="2373142" y="1186212"/>
                  <a:pt x="2372921" y="1176485"/>
                  <a:pt x="2365265" y="1175870"/>
                </a:cubicBezTo>
                <a:cubicBezTo>
                  <a:pt x="2361133" y="1172700"/>
                  <a:pt x="2356897" y="1166636"/>
                  <a:pt x="2352131" y="1166613"/>
                </a:cubicBezTo>
                <a:cubicBezTo>
                  <a:pt x="2347069" y="1169299"/>
                  <a:pt x="2341394" y="1168130"/>
                  <a:pt x="2348588" y="1164412"/>
                </a:cubicBezTo>
                <a:cubicBezTo>
                  <a:pt x="2346069" y="1159232"/>
                  <a:pt x="2344529" y="1168244"/>
                  <a:pt x="2340989" y="1167681"/>
                </a:cubicBezTo>
                <a:cubicBezTo>
                  <a:pt x="2326408" y="1167000"/>
                  <a:pt x="2310919" y="1165172"/>
                  <a:pt x="2295989" y="1169412"/>
                </a:cubicBezTo>
                <a:cubicBezTo>
                  <a:pt x="2280928" y="1163966"/>
                  <a:pt x="2269516" y="1180805"/>
                  <a:pt x="2254802" y="1175279"/>
                </a:cubicBezTo>
                <a:cubicBezTo>
                  <a:pt x="2248522" y="1183706"/>
                  <a:pt x="2234790" y="1182823"/>
                  <a:pt x="2225647" y="1184968"/>
                </a:cubicBezTo>
                <a:cubicBezTo>
                  <a:pt x="2222941" y="1188915"/>
                  <a:pt x="2217863" y="1195971"/>
                  <a:pt x="2212527" y="1192590"/>
                </a:cubicBezTo>
                <a:cubicBezTo>
                  <a:pt x="2197183" y="1203988"/>
                  <a:pt x="2183144" y="1212259"/>
                  <a:pt x="2164778" y="1217305"/>
                </a:cubicBezTo>
                <a:cubicBezTo>
                  <a:pt x="2160106" y="1222466"/>
                  <a:pt x="2151069" y="1213936"/>
                  <a:pt x="2157291" y="1205265"/>
                </a:cubicBezTo>
                <a:cubicBezTo>
                  <a:pt x="2166994" y="1199068"/>
                  <a:pt x="2174438" y="1181778"/>
                  <a:pt x="2188458" y="1186606"/>
                </a:cubicBezTo>
                <a:cubicBezTo>
                  <a:pt x="2189582" y="1182541"/>
                  <a:pt x="2185433" y="1177701"/>
                  <a:pt x="2192251" y="1177255"/>
                </a:cubicBezTo>
                <a:cubicBezTo>
                  <a:pt x="2194684" y="1176504"/>
                  <a:pt x="2196635" y="1180097"/>
                  <a:pt x="2199092" y="1177298"/>
                </a:cubicBezTo>
                <a:cubicBezTo>
                  <a:pt x="2206992" y="1160876"/>
                  <a:pt x="2244468" y="1166441"/>
                  <a:pt x="2251980" y="1151773"/>
                </a:cubicBezTo>
                <a:cubicBezTo>
                  <a:pt x="2262805" y="1144770"/>
                  <a:pt x="2284037" y="1156335"/>
                  <a:pt x="2285825" y="1148578"/>
                </a:cubicBezTo>
                <a:cubicBezTo>
                  <a:pt x="2292085" y="1148734"/>
                  <a:pt x="2298540" y="1144107"/>
                  <a:pt x="2305436" y="1141935"/>
                </a:cubicBezTo>
                <a:close/>
                <a:moveTo>
                  <a:pt x="994379" y="1140052"/>
                </a:moveTo>
                <a:cubicBezTo>
                  <a:pt x="995833" y="1142061"/>
                  <a:pt x="992880" y="1143901"/>
                  <a:pt x="991044" y="1143437"/>
                </a:cubicBezTo>
                <a:cubicBezTo>
                  <a:pt x="987033" y="1141757"/>
                  <a:pt x="992631" y="1140701"/>
                  <a:pt x="994379" y="1140052"/>
                </a:cubicBezTo>
                <a:close/>
                <a:moveTo>
                  <a:pt x="1648757" y="1138614"/>
                </a:moveTo>
                <a:lnTo>
                  <a:pt x="1648758" y="1138616"/>
                </a:lnTo>
                <a:cubicBezTo>
                  <a:pt x="1653817" y="1140768"/>
                  <a:pt x="1661260" y="1139888"/>
                  <a:pt x="1661763" y="1146393"/>
                </a:cubicBezTo>
                <a:cubicBezTo>
                  <a:pt x="1657104" y="1152305"/>
                  <a:pt x="1671652" y="1151174"/>
                  <a:pt x="1666009" y="1158389"/>
                </a:cubicBezTo>
                <a:cubicBezTo>
                  <a:pt x="1689533" y="1162274"/>
                  <a:pt x="1700014" y="1198495"/>
                  <a:pt x="1708178" y="1219977"/>
                </a:cubicBezTo>
                <a:cubicBezTo>
                  <a:pt x="1710395" y="1231443"/>
                  <a:pt x="1718916" y="1245762"/>
                  <a:pt x="1718361" y="1260481"/>
                </a:cubicBezTo>
                <a:cubicBezTo>
                  <a:pt x="1717966" y="1271091"/>
                  <a:pt x="1713904" y="1271080"/>
                  <a:pt x="1703667" y="1270262"/>
                </a:cubicBezTo>
                <a:cubicBezTo>
                  <a:pt x="1707091" y="1251387"/>
                  <a:pt x="1689301" y="1230203"/>
                  <a:pt x="1691953" y="1211919"/>
                </a:cubicBezTo>
                <a:cubicBezTo>
                  <a:pt x="1682761" y="1201416"/>
                  <a:pt x="1676497" y="1189158"/>
                  <a:pt x="1670013" y="1178744"/>
                </a:cubicBezTo>
                <a:cubicBezTo>
                  <a:pt x="1666985" y="1172709"/>
                  <a:pt x="1658160" y="1164861"/>
                  <a:pt x="1659886" y="1158386"/>
                </a:cubicBezTo>
                <a:cubicBezTo>
                  <a:pt x="1659789" y="1157708"/>
                  <a:pt x="1658200" y="1156711"/>
                  <a:pt x="1655139" y="1155390"/>
                </a:cubicBezTo>
                <a:cubicBezTo>
                  <a:pt x="1650251" y="1157800"/>
                  <a:pt x="1644268" y="1140588"/>
                  <a:pt x="1648757" y="1138614"/>
                </a:cubicBezTo>
                <a:close/>
                <a:moveTo>
                  <a:pt x="1036949" y="1125882"/>
                </a:moveTo>
                <a:cubicBezTo>
                  <a:pt x="1039725" y="1130474"/>
                  <a:pt x="1043418" y="1133131"/>
                  <a:pt x="1044717" y="1137979"/>
                </a:cubicBezTo>
                <a:cubicBezTo>
                  <a:pt x="1039665" y="1143074"/>
                  <a:pt x="1037599" y="1149896"/>
                  <a:pt x="1031220" y="1153274"/>
                </a:cubicBezTo>
                <a:cubicBezTo>
                  <a:pt x="1039167" y="1156802"/>
                  <a:pt x="1032600" y="1159862"/>
                  <a:pt x="1027621" y="1161389"/>
                </a:cubicBezTo>
                <a:cubicBezTo>
                  <a:pt x="1025921" y="1163475"/>
                  <a:pt x="1026817" y="1171246"/>
                  <a:pt x="1023563" y="1170782"/>
                </a:cubicBezTo>
                <a:cubicBezTo>
                  <a:pt x="1023911" y="1168592"/>
                  <a:pt x="1019498" y="1168543"/>
                  <a:pt x="1021515" y="1170734"/>
                </a:cubicBezTo>
                <a:cubicBezTo>
                  <a:pt x="1025966" y="1171028"/>
                  <a:pt x="1022672" y="1174102"/>
                  <a:pt x="1021625" y="1176869"/>
                </a:cubicBezTo>
                <a:cubicBezTo>
                  <a:pt x="1019142" y="1178194"/>
                  <a:pt x="1015256" y="1177350"/>
                  <a:pt x="1016540" y="1181746"/>
                </a:cubicBezTo>
                <a:cubicBezTo>
                  <a:pt x="1016742" y="1186226"/>
                  <a:pt x="1010776" y="1189994"/>
                  <a:pt x="1012779" y="1194529"/>
                </a:cubicBezTo>
                <a:cubicBezTo>
                  <a:pt x="1012677" y="1197081"/>
                  <a:pt x="1009116" y="1196408"/>
                  <a:pt x="1008834" y="1198812"/>
                </a:cubicBezTo>
                <a:cubicBezTo>
                  <a:pt x="1010781" y="1201790"/>
                  <a:pt x="1007980" y="1202396"/>
                  <a:pt x="1006157" y="1204380"/>
                </a:cubicBezTo>
                <a:cubicBezTo>
                  <a:pt x="1001488" y="1214746"/>
                  <a:pt x="1010722" y="1212603"/>
                  <a:pt x="997102" y="1218510"/>
                </a:cubicBezTo>
                <a:cubicBezTo>
                  <a:pt x="1002759" y="1223223"/>
                  <a:pt x="1005419" y="1232818"/>
                  <a:pt x="997773" y="1237768"/>
                </a:cubicBezTo>
                <a:cubicBezTo>
                  <a:pt x="1008577" y="1280567"/>
                  <a:pt x="996187" y="1340930"/>
                  <a:pt x="1034897" y="1379513"/>
                </a:cubicBezTo>
                <a:cubicBezTo>
                  <a:pt x="1045156" y="1402780"/>
                  <a:pt x="1050344" y="1430371"/>
                  <a:pt x="1067603" y="1448135"/>
                </a:cubicBezTo>
                <a:cubicBezTo>
                  <a:pt x="1078914" y="1443991"/>
                  <a:pt x="1085873" y="1424252"/>
                  <a:pt x="1097287" y="1424453"/>
                </a:cubicBezTo>
                <a:cubicBezTo>
                  <a:pt x="1096775" y="1414675"/>
                  <a:pt x="1102727" y="1417523"/>
                  <a:pt x="1102366" y="1411788"/>
                </a:cubicBezTo>
                <a:cubicBezTo>
                  <a:pt x="1101810" y="1410443"/>
                  <a:pt x="1102373" y="1409335"/>
                  <a:pt x="1103831" y="1408937"/>
                </a:cubicBezTo>
                <a:cubicBezTo>
                  <a:pt x="1108124" y="1408162"/>
                  <a:pt x="1103092" y="1403108"/>
                  <a:pt x="1107226" y="1402367"/>
                </a:cubicBezTo>
                <a:cubicBezTo>
                  <a:pt x="1107191" y="1406368"/>
                  <a:pt x="1115711" y="1402527"/>
                  <a:pt x="1110612" y="1401296"/>
                </a:cubicBezTo>
                <a:cubicBezTo>
                  <a:pt x="1101028" y="1407387"/>
                  <a:pt x="1123732" y="1377584"/>
                  <a:pt x="1120769" y="1370101"/>
                </a:cubicBezTo>
                <a:cubicBezTo>
                  <a:pt x="1122575" y="1356524"/>
                  <a:pt x="1142323" y="1354732"/>
                  <a:pt x="1134113" y="1368919"/>
                </a:cubicBezTo>
                <a:cubicBezTo>
                  <a:pt x="1129848" y="1371170"/>
                  <a:pt x="1133080" y="1373062"/>
                  <a:pt x="1133200" y="1376232"/>
                </a:cubicBezTo>
                <a:cubicBezTo>
                  <a:pt x="1131051" y="1380779"/>
                  <a:pt x="1133813" y="1386613"/>
                  <a:pt x="1131758" y="1391585"/>
                </a:cubicBezTo>
                <a:cubicBezTo>
                  <a:pt x="1130493" y="1393585"/>
                  <a:pt x="1128769" y="1396082"/>
                  <a:pt x="1130186" y="1398446"/>
                </a:cubicBezTo>
                <a:cubicBezTo>
                  <a:pt x="1129995" y="1401033"/>
                  <a:pt x="1126445" y="1400373"/>
                  <a:pt x="1126224" y="1402908"/>
                </a:cubicBezTo>
                <a:cubicBezTo>
                  <a:pt x="1127039" y="1404505"/>
                  <a:pt x="1127057" y="1406023"/>
                  <a:pt x="1125399" y="1407014"/>
                </a:cubicBezTo>
                <a:cubicBezTo>
                  <a:pt x="1122458" y="1408340"/>
                  <a:pt x="1119927" y="1407825"/>
                  <a:pt x="1121270" y="1412746"/>
                </a:cubicBezTo>
                <a:cubicBezTo>
                  <a:pt x="1115363" y="1421234"/>
                  <a:pt x="1112805" y="1433057"/>
                  <a:pt x="1101062" y="1436764"/>
                </a:cubicBezTo>
                <a:cubicBezTo>
                  <a:pt x="1100253" y="1444886"/>
                  <a:pt x="1092083" y="1443353"/>
                  <a:pt x="1090419" y="1450839"/>
                </a:cubicBezTo>
                <a:cubicBezTo>
                  <a:pt x="1088774" y="1453247"/>
                  <a:pt x="1077239" y="1453555"/>
                  <a:pt x="1080749" y="1456854"/>
                </a:cubicBezTo>
                <a:cubicBezTo>
                  <a:pt x="1098828" y="1460321"/>
                  <a:pt x="1072322" y="1472263"/>
                  <a:pt x="1064402" y="1470897"/>
                </a:cubicBezTo>
                <a:cubicBezTo>
                  <a:pt x="1053385" y="1463746"/>
                  <a:pt x="1041050" y="1454403"/>
                  <a:pt x="1038791" y="1438970"/>
                </a:cubicBezTo>
                <a:lnTo>
                  <a:pt x="1038796" y="1438968"/>
                </a:lnTo>
                <a:lnTo>
                  <a:pt x="1038795" y="1438965"/>
                </a:lnTo>
                <a:cubicBezTo>
                  <a:pt x="1027729" y="1434069"/>
                  <a:pt x="1020671" y="1414009"/>
                  <a:pt x="1020040" y="1401223"/>
                </a:cubicBezTo>
                <a:cubicBezTo>
                  <a:pt x="1010666" y="1396136"/>
                  <a:pt x="1010584" y="1386884"/>
                  <a:pt x="1004429" y="1380379"/>
                </a:cubicBezTo>
                <a:cubicBezTo>
                  <a:pt x="1000223" y="1378559"/>
                  <a:pt x="1001914" y="1373788"/>
                  <a:pt x="1001853" y="1371131"/>
                </a:cubicBezTo>
                <a:cubicBezTo>
                  <a:pt x="1000264" y="1369730"/>
                  <a:pt x="997358" y="1372891"/>
                  <a:pt x="996559" y="1369754"/>
                </a:cubicBezTo>
                <a:cubicBezTo>
                  <a:pt x="990615" y="1349979"/>
                  <a:pt x="978046" y="1334910"/>
                  <a:pt x="982568" y="1312971"/>
                </a:cubicBezTo>
                <a:cubicBezTo>
                  <a:pt x="977661" y="1291064"/>
                  <a:pt x="973862" y="1268564"/>
                  <a:pt x="977156" y="1246832"/>
                </a:cubicBezTo>
                <a:cubicBezTo>
                  <a:pt x="977602" y="1238552"/>
                  <a:pt x="972588" y="1214350"/>
                  <a:pt x="981303" y="1209434"/>
                </a:cubicBezTo>
                <a:cubicBezTo>
                  <a:pt x="980320" y="1201577"/>
                  <a:pt x="984123" y="1195344"/>
                  <a:pt x="989439" y="1189291"/>
                </a:cubicBezTo>
                <a:cubicBezTo>
                  <a:pt x="989041" y="1177248"/>
                  <a:pt x="996727" y="1160052"/>
                  <a:pt x="1007470" y="1154609"/>
                </a:cubicBezTo>
                <a:cubicBezTo>
                  <a:pt x="1008412" y="1154390"/>
                  <a:pt x="1009234" y="1153939"/>
                  <a:pt x="1009101" y="1152990"/>
                </a:cubicBezTo>
                <a:cubicBezTo>
                  <a:pt x="1003140" y="1147744"/>
                  <a:pt x="1015612" y="1138781"/>
                  <a:pt x="1017526" y="1132188"/>
                </a:cubicBezTo>
                <a:cubicBezTo>
                  <a:pt x="1023691" y="1125255"/>
                  <a:pt x="1028910" y="1128813"/>
                  <a:pt x="1036949" y="1125882"/>
                </a:cubicBezTo>
                <a:close/>
                <a:moveTo>
                  <a:pt x="838503" y="1124961"/>
                </a:moveTo>
                <a:cubicBezTo>
                  <a:pt x="835558" y="1125285"/>
                  <a:pt x="836861" y="1128922"/>
                  <a:pt x="839240" y="1127416"/>
                </a:cubicBezTo>
                <a:cubicBezTo>
                  <a:pt x="842425" y="1126525"/>
                  <a:pt x="840583" y="1123507"/>
                  <a:pt x="838503" y="1124961"/>
                </a:cubicBezTo>
                <a:close/>
                <a:moveTo>
                  <a:pt x="672383" y="1124113"/>
                </a:moveTo>
                <a:cubicBezTo>
                  <a:pt x="672087" y="1127428"/>
                  <a:pt x="669045" y="1127121"/>
                  <a:pt x="667975" y="1129264"/>
                </a:cubicBezTo>
                <a:cubicBezTo>
                  <a:pt x="670900" y="1134874"/>
                  <a:pt x="681800" y="1120666"/>
                  <a:pt x="672383" y="1124113"/>
                </a:cubicBezTo>
                <a:close/>
                <a:moveTo>
                  <a:pt x="1961192" y="1123938"/>
                </a:moveTo>
                <a:cubicBezTo>
                  <a:pt x="1961455" y="1124171"/>
                  <a:pt x="1961646" y="1124748"/>
                  <a:pt x="1961583" y="1125117"/>
                </a:cubicBezTo>
                <a:cubicBezTo>
                  <a:pt x="1961300" y="1126800"/>
                  <a:pt x="1962019" y="1124974"/>
                  <a:pt x="1960450" y="1125512"/>
                </a:cubicBezTo>
                <a:cubicBezTo>
                  <a:pt x="1955259" y="1136842"/>
                  <a:pt x="1952973" y="1120405"/>
                  <a:pt x="1961192" y="1123938"/>
                </a:cubicBezTo>
                <a:close/>
                <a:moveTo>
                  <a:pt x="1765644" y="1123829"/>
                </a:moveTo>
                <a:cubicBezTo>
                  <a:pt x="1765056" y="1124554"/>
                  <a:pt x="1764858" y="1125646"/>
                  <a:pt x="1766318" y="1125744"/>
                </a:cubicBezTo>
                <a:cubicBezTo>
                  <a:pt x="1767105" y="1125097"/>
                  <a:pt x="1767219" y="1124953"/>
                  <a:pt x="1767305" y="1124116"/>
                </a:cubicBezTo>
                <a:cubicBezTo>
                  <a:pt x="1767209" y="1122746"/>
                  <a:pt x="1766232" y="1123104"/>
                  <a:pt x="1765644" y="1123829"/>
                </a:cubicBezTo>
                <a:close/>
                <a:moveTo>
                  <a:pt x="1385456" y="1123359"/>
                </a:moveTo>
                <a:lnTo>
                  <a:pt x="1385571" y="1124744"/>
                </a:lnTo>
                <a:cubicBezTo>
                  <a:pt x="1385263" y="1124925"/>
                  <a:pt x="1385003" y="1124698"/>
                  <a:pt x="1384855" y="1123845"/>
                </a:cubicBezTo>
                <a:lnTo>
                  <a:pt x="1385429" y="1123368"/>
                </a:lnTo>
                <a:close/>
                <a:moveTo>
                  <a:pt x="852668" y="1117489"/>
                </a:moveTo>
                <a:lnTo>
                  <a:pt x="853104" y="1117971"/>
                </a:lnTo>
                <a:lnTo>
                  <a:pt x="853103" y="1117974"/>
                </a:lnTo>
                <a:lnTo>
                  <a:pt x="853104" y="1117975"/>
                </a:lnTo>
                <a:lnTo>
                  <a:pt x="852242" y="1118040"/>
                </a:lnTo>
                <a:cubicBezTo>
                  <a:pt x="852156" y="1117773"/>
                  <a:pt x="852309" y="1117599"/>
                  <a:pt x="852668" y="1117489"/>
                </a:cubicBezTo>
                <a:close/>
                <a:moveTo>
                  <a:pt x="1924904" y="1115906"/>
                </a:moveTo>
                <a:cubicBezTo>
                  <a:pt x="1922206" y="1118961"/>
                  <a:pt x="1932875" y="1121689"/>
                  <a:pt x="1931730" y="1117399"/>
                </a:cubicBezTo>
                <a:cubicBezTo>
                  <a:pt x="1929309" y="1116263"/>
                  <a:pt x="1927214" y="1114125"/>
                  <a:pt x="1924904" y="1115906"/>
                </a:cubicBezTo>
                <a:close/>
                <a:moveTo>
                  <a:pt x="1382285" y="1108926"/>
                </a:moveTo>
                <a:cubicBezTo>
                  <a:pt x="1397756" y="1110114"/>
                  <a:pt x="1413501" y="1113826"/>
                  <a:pt x="1429120" y="1115262"/>
                </a:cubicBezTo>
                <a:cubicBezTo>
                  <a:pt x="1433361" y="1113809"/>
                  <a:pt x="1437432" y="1118167"/>
                  <a:pt x="1441952" y="1117659"/>
                </a:cubicBezTo>
                <a:cubicBezTo>
                  <a:pt x="1442358" y="1122238"/>
                  <a:pt x="1445986" y="1119569"/>
                  <a:pt x="1448624" y="1120919"/>
                </a:cubicBezTo>
                <a:cubicBezTo>
                  <a:pt x="1461891" y="1125135"/>
                  <a:pt x="1472567" y="1128457"/>
                  <a:pt x="1485258" y="1135199"/>
                </a:cubicBezTo>
                <a:cubicBezTo>
                  <a:pt x="1491273" y="1138955"/>
                  <a:pt x="1501668" y="1136817"/>
                  <a:pt x="1502823" y="1145880"/>
                </a:cubicBezTo>
                <a:cubicBezTo>
                  <a:pt x="1508762" y="1147624"/>
                  <a:pt x="1518372" y="1145846"/>
                  <a:pt x="1521295" y="1153195"/>
                </a:cubicBezTo>
                <a:cubicBezTo>
                  <a:pt x="1525780" y="1157207"/>
                  <a:pt x="1532034" y="1151830"/>
                  <a:pt x="1535965" y="1156981"/>
                </a:cubicBezTo>
                <a:cubicBezTo>
                  <a:pt x="1538771" y="1161636"/>
                  <a:pt x="1544531" y="1163167"/>
                  <a:pt x="1545416" y="1168959"/>
                </a:cubicBezTo>
                <a:cubicBezTo>
                  <a:pt x="1547904" y="1171033"/>
                  <a:pt x="1551677" y="1167961"/>
                  <a:pt x="1552076" y="1172523"/>
                </a:cubicBezTo>
                <a:cubicBezTo>
                  <a:pt x="1553766" y="1174259"/>
                  <a:pt x="1556191" y="1171569"/>
                  <a:pt x="1557935" y="1173681"/>
                </a:cubicBezTo>
                <a:cubicBezTo>
                  <a:pt x="1558639" y="1178484"/>
                  <a:pt x="1563039" y="1179068"/>
                  <a:pt x="1561642" y="1183304"/>
                </a:cubicBezTo>
                <a:cubicBezTo>
                  <a:pt x="1572663" y="1179721"/>
                  <a:pt x="1570851" y="1198986"/>
                  <a:pt x="1575640" y="1194407"/>
                </a:cubicBezTo>
                <a:cubicBezTo>
                  <a:pt x="1587652" y="1193431"/>
                  <a:pt x="1597124" y="1213716"/>
                  <a:pt x="1604232" y="1222780"/>
                </a:cubicBezTo>
                <a:cubicBezTo>
                  <a:pt x="1609533" y="1227657"/>
                  <a:pt x="1616908" y="1228909"/>
                  <a:pt x="1611607" y="1236748"/>
                </a:cubicBezTo>
                <a:cubicBezTo>
                  <a:pt x="1623294" y="1236821"/>
                  <a:pt x="1652611" y="1276576"/>
                  <a:pt x="1644366" y="1285168"/>
                </a:cubicBezTo>
                <a:cubicBezTo>
                  <a:pt x="1645308" y="1286305"/>
                  <a:pt x="1646741" y="1285278"/>
                  <a:pt x="1647750" y="1285001"/>
                </a:cubicBezTo>
                <a:cubicBezTo>
                  <a:pt x="1650235" y="1287405"/>
                  <a:pt x="1654688" y="1289370"/>
                  <a:pt x="1652147" y="1293107"/>
                </a:cubicBezTo>
                <a:cubicBezTo>
                  <a:pt x="1654641" y="1299134"/>
                  <a:pt x="1657879" y="1301621"/>
                  <a:pt x="1654921" y="1308670"/>
                </a:cubicBezTo>
                <a:cubicBezTo>
                  <a:pt x="1664782" y="1314774"/>
                  <a:pt x="1649903" y="1327206"/>
                  <a:pt x="1658765" y="1336779"/>
                </a:cubicBezTo>
                <a:cubicBezTo>
                  <a:pt x="1669752" y="1342133"/>
                  <a:pt x="1670693" y="1355839"/>
                  <a:pt x="1680735" y="1362016"/>
                </a:cubicBezTo>
                <a:cubicBezTo>
                  <a:pt x="1683644" y="1367078"/>
                  <a:pt x="1681046" y="1368849"/>
                  <a:pt x="1676573" y="1370387"/>
                </a:cubicBezTo>
                <a:cubicBezTo>
                  <a:pt x="1675095" y="1377297"/>
                  <a:pt x="1688352" y="1378178"/>
                  <a:pt x="1692766" y="1382055"/>
                </a:cubicBezTo>
                <a:cubicBezTo>
                  <a:pt x="1696574" y="1389393"/>
                  <a:pt x="1704613" y="1393574"/>
                  <a:pt x="1707707" y="1401498"/>
                </a:cubicBezTo>
                <a:cubicBezTo>
                  <a:pt x="1720816" y="1400855"/>
                  <a:pt x="1694576" y="1363560"/>
                  <a:pt x="1694404" y="1354633"/>
                </a:cubicBezTo>
                <a:cubicBezTo>
                  <a:pt x="1698592" y="1349206"/>
                  <a:pt x="1690424" y="1347388"/>
                  <a:pt x="1690381" y="1342243"/>
                </a:cubicBezTo>
                <a:cubicBezTo>
                  <a:pt x="1691332" y="1340234"/>
                  <a:pt x="1690806" y="1338709"/>
                  <a:pt x="1688819" y="1337663"/>
                </a:cubicBezTo>
                <a:cubicBezTo>
                  <a:pt x="1687822" y="1325016"/>
                  <a:pt x="1679788" y="1286734"/>
                  <a:pt x="1700273" y="1288827"/>
                </a:cubicBezTo>
                <a:cubicBezTo>
                  <a:pt x="1702841" y="1279543"/>
                  <a:pt x="1725717" y="1289850"/>
                  <a:pt x="1720852" y="1297064"/>
                </a:cubicBezTo>
                <a:cubicBezTo>
                  <a:pt x="1724436" y="1297881"/>
                  <a:pt x="1732930" y="1294384"/>
                  <a:pt x="1730694" y="1301489"/>
                </a:cubicBezTo>
                <a:cubicBezTo>
                  <a:pt x="1732415" y="1305652"/>
                  <a:pt x="1728863" y="1305683"/>
                  <a:pt x="1727371" y="1308191"/>
                </a:cubicBezTo>
                <a:cubicBezTo>
                  <a:pt x="1757719" y="1317595"/>
                  <a:pt x="1763026" y="1366533"/>
                  <a:pt x="1763548" y="1391557"/>
                </a:cubicBezTo>
                <a:cubicBezTo>
                  <a:pt x="1766158" y="1397540"/>
                  <a:pt x="1748412" y="1396527"/>
                  <a:pt x="1749518" y="1390258"/>
                </a:cubicBezTo>
                <a:lnTo>
                  <a:pt x="1749512" y="1390243"/>
                </a:lnTo>
                <a:cubicBezTo>
                  <a:pt x="1749723" y="1367214"/>
                  <a:pt x="1738841" y="1343557"/>
                  <a:pt x="1725188" y="1325360"/>
                </a:cubicBezTo>
                <a:cubicBezTo>
                  <a:pt x="1717803" y="1318520"/>
                  <a:pt x="1721355" y="1311723"/>
                  <a:pt x="1709130" y="1313119"/>
                </a:cubicBezTo>
                <a:cubicBezTo>
                  <a:pt x="1702146" y="1323941"/>
                  <a:pt x="1713522" y="1336519"/>
                  <a:pt x="1711168" y="1348602"/>
                </a:cubicBezTo>
                <a:cubicBezTo>
                  <a:pt x="1721472" y="1361872"/>
                  <a:pt x="1746676" y="1430373"/>
                  <a:pt x="1716943" y="1410484"/>
                </a:cubicBezTo>
                <a:cubicBezTo>
                  <a:pt x="1717410" y="1410033"/>
                  <a:pt x="1717837" y="1409292"/>
                  <a:pt x="1717740" y="1408664"/>
                </a:cubicBezTo>
                <a:cubicBezTo>
                  <a:pt x="1717030" y="1408830"/>
                  <a:pt x="1716511" y="1409340"/>
                  <a:pt x="1716040" y="1409926"/>
                </a:cubicBezTo>
                <a:cubicBezTo>
                  <a:pt x="1715942" y="1409869"/>
                  <a:pt x="1715873" y="1409839"/>
                  <a:pt x="1715769" y="1409767"/>
                </a:cubicBezTo>
                <a:cubicBezTo>
                  <a:pt x="1715752" y="1409964"/>
                  <a:pt x="1715840" y="1409948"/>
                  <a:pt x="1715853" y="1410076"/>
                </a:cubicBezTo>
                <a:cubicBezTo>
                  <a:pt x="1714345" y="1412159"/>
                  <a:pt x="1713573" y="1415627"/>
                  <a:pt x="1710530" y="1415457"/>
                </a:cubicBezTo>
                <a:cubicBezTo>
                  <a:pt x="1711053" y="1418604"/>
                  <a:pt x="1710184" y="1421731"/>
                  <a:pt x="1708398" y="1424265"/>
                </a:cubicBezTo>
                <a:cubicBezTo>
                  <a:pt x="1693732" y="1423752"/>
                  <a:pt x="1714375" y="1430803"/>
                  <a:pt x="1686029" y="1437218"/>
                </a:cubicBezTo>
                <a:cubicBezTo>
                  <a:pt x="1675053" y="1433856"/>
                  <a:pt x="1663441" y="1436899"/>
                  <a:pt x="1651991" y="1436468"/>
                </a:cubicBezTo>
                <a:cubicBezTo>
                  <a:pt x="1642301" y="1432140"/>
                  <a:pt x="1626470" y="1451277"/>
                  <a:pt x="1614513" y="1443614"/>
                </a:cubicBezTo>
                <a:cubicBezTo>
                  <a:pt x="1620862" y="1425327"/>
                  <a:pt x="1635041" y="1414675"/>
                  <a:pt x="1653532" y="1417051"/>
                </a:cubicBezTo>
                <a:cubicBezTo>
                  <a:pt x="1653533" y="1430485"/>
                  <a:pt x="1671705" y="1417703"/>
                  <a:pt x="1661202" y="1415831"/>
                </a:cubicBezTo>
                <a:cubicBezTo>
                  <a:pt x="1648060" y="1408140"/>
                  <a:pt x="1627050" y="1412248"/>
                  <a:pt x="1614681" y="1401909"/>
                </a:cubicBezTo>
                <a:cubicBezTo>
                  <a:pt x="1609485" y="1407086"/>
                  <a:pt x="1596902" y="1395916"/>
                  <a:pt x="1588214" y="1402570"/>
                </a:cubicBezTo>
                <a:cubicBezTo>
                  <a:pt x="1584057" y="1397758"/>
                  <a:pt x="1577483" y="1398342"/>
                  <a:pt x="1570866" y="1397478"/>
                </a:cubicBezTo>
                <a:cubicBezTo>
                  <a:pt x="1519851" y="1385180"/>
                  <a:pt x="1480165" y="1351517"/>
                  <a:pt x="1438720" y="1324583"/>
                </a:cubicBezTo>
                <a:cubicBezTo>
                  <a:pt x="1452863" y="1308271"/>
                  <a:pt x="1441502" y="1315551"/>
                  <a:pt x="1428403" y="1312764"/>
                </a:cubicBezTo>
                <a:cubicBezTo>
                  <a:pt x="1423973" y="1310379"/>
                  <a:pt x="1408251" y="1299567"/>
                  <a:pt x="1419144" y="1297200"/>
                </a:cubicBezTo>
                <a:cubicBezTo>
                  <a:pt x="1419007" y="1299826"/>
                  <a:pt x="1424222" y="1299304"/>
                  <a:pt x="1424157" y="1297073"/>
                </a:cubicBezTo>
                <a:cubicBezTo>
                  <a:pt x="1423121" y="1295221"/>
                  <a:pt x="1420648" y="1296736"/>
                  <a:pt x="1419144" y="1297200"/>
                </a:cubicBezTo>
                <a:cubicBezTo>
                  <a:pt x="1417500" y="1293038"/>
                  <a:pt x="1410612" y="1299066"/>
                  <a:pt x="1407288" y="1294009"/>
                </a:cubicBezTo>
                <a:cubicBezTo>
                  <a:pt x="1403561" y="1287694"/>
                  <a:pt x="1395530" y="1285120"/>
                  <a:pt x="1393785" y="1277634"/>
                </a:cubicBezTo>
                <a:cubicBezTo>
                  <a:pt x="1376796" y="1258956"/>
                  <a:pt x="1352633" y="1236562"/>
                  <a:pt x="1346909" y="1212477"/>
                </a:cubicBezTo>
                <a:cubicBezTo>
                  <a:pt x="1336373" y="1203371"/>
                  <a:pt x="1334117" y="1192142"/>
                  <a:pt x="1328536" y="1180175"/>
                </a:cubicBezTo>
                <a:cubicBezTo>
                  <a:pt x="1330554" y="1175638"/>
                  <a:pt x="1330489" y="1175424"/>
                  <a:pt x="1326525" y="1173262"/>
                </a:cubicBezTo>
                <a:cubicBezTo>
                  <a:pt x="1322395" y="1166454"/>
                  <a:pt x="1322986" y="1155520"/>
                  <a:pt x="1331783" y="1153030"/>
                </a:cubicBezTo>
                <a:cubicBezTo>
                  <a:pt x="1333585" y="1148907"/>
                  <a:pt x="1325544" y="1154466"/>
                  <a:pt x="1324290" y="1151720"/>
                </a:cubicBezTo>
                <a:cubicBezTo>
                  <a:pt x="1319769" y="1143634"/>
                  <a:pt x="1319162" y="1124301"/>
                  <a:pt x="1331302" y="1125086"/>
                </a:cubicBezTo>
                <a:cubicBezTo>
                  <a:pt x="1325271" y="1131459"/>
                  <a:pt x="1336620" y="1135909"/>
                  <a:pt x="1328676" y="1140994"/>
                </a:cubicBezTo>
                <a:cubicBezTo>
                  <a:pt x="1328798" y="1138373"/>
                  <a:pt x="1323583" y="1138895"/>
                  <a:pt x="1323649" y="1141125"/>
                </a:cubicBezTo>
                <a:cubicBezTo>
                  <a:pt x="1324684" y="1142978"/>
                  <a:pt x="1327156" y="1141461"/>
                  <a:pt x="1328676" y="1140994"/>
                </a:cubicBezTo>
                <a:cubicBezTo>
                  <a:pt x="1329278" y="1144963"/>
                  <a:pt x="1335726" y="1140170"/>
                  <a:pt x="1335438" y="1145534"/>
                </a:cubicBezTo>
                <a:cubicBezTo>
                  <a:pt x="1329848" y="1154082"/>
                  <a:pt x="1345593" y="1157901"/>
                  <a:pt x="1339458" y="1165308"/>
                </a:cubicBezTo>
                <a:cubicBezTo>
                  <a:pt x="1355729" y="1198480"/>
                  <a:pt x="1376707" y="1225094"/>
                  <a:pt x="1397750" y="1255040"/>
                </a:cubicBezTo>
                <a:cubicBezTo>
                  <a:pt x="1406663" y="1256874"/>
                  <a:pt x="1402914" y="1265858"/>
                  <a:pt x="1405895" y="1271339"/>
                </a:cubicBezTo>
                <a:cubicBezTo>
                  <a:pt x="1410287" y="1265133"/>
                  <a:pt x="1414744" y="1274402"/>
                  <a:pt x="1418550" y="1277605"/>
                </a:cubicBezTo>
                <a:cubicBezTo>
                  <a:pt x="1429187" y="1286009"/>
                  <a:pt x="1437607" y="1296335"/>
                  <a:pt x="1448611" y="1304752"/>
                </a:cubicBezTo>
                <a:cubicBezTo>
                  <a:pt x="1456958" y="1307745"/>
                  <a:pt x="1459034" y="1322023"/>
                  <a:pt x="1468753" y="1321237"/>
                </a:cubicBezTo>
                <a:cubicBezTo>
                  <a:pt x="1478373" y="1322029"/>
                  <a:pt x="1479826" y="1334681"/>
                  <a:pt x="1486902" y="1333926"/>
                </a:cubicBezTo>
                <a:cubicBezTo>
                  <a:pt x="1504478" y="1348715"/>
                  <a:pt x="1536438" y="1361623"/>
                  <a:pt x="1563345" y="1375559"/>
                </a:cubicBezTo>
                <a:cubicBezTo>
                  <a:pt x="1566460" y="1374182"/>
                  <a:pt x="1569401" y="1377790"/>
                  <a:pt x="1573495" y="1379995"/>
                </a:cubicBezTo>
                <a:cubicBezTo>
                  <a:pt x="1593728" y="1380637"/>
                  <a:pt x="1617781" y="1389459"/>
                  <a:pt x="1639027" y="1393529"/>
                </a:cubicBezTo>
                <a:cubicBezTo>
                  <a:pt x="1643558" y="1392615"/>
                  <a:pt x="1647231" y="1396158"/>
                  <a:pt x="1651992" y="1396068"/>
                </a:cubicBezTo>
                <a:cubicBezTo>
                  <a:pt x="1654777" y="1397120"/>
                  <a:pt x="1657826" y="1395288"/>
                  <a:pt x="1658448" y="1399119"/>
                </a:cubicBezTo>
                <a:cubicBezTo>
                  <a:pt x="1673096" y="1405491"/>
                  <a:pt x="1661841" y="1392881"/>
                  <a:pt x="1653487" y="1391456"/>
                </a:cubicBezTo>
                <a:cubicBezTo>
                  <a:pt x="1649253" y="1392976"/>
                  <a:pt x="1646670" y="1384373"/>
                  <a:pt x="1642388" y="1383226"/>
                </a:cubicBezTo>
                <a:cubicBezTo>
                  <a:pt x="1646729" y="1371136"/>
                  <a:pt x="1655348" y="1369152"/>
                  <a:pt x="1664623" y="1369981"/>
                </a:cubicBezTo>
                <a:cubicBezTo>
                  <a:pt x="1673732" y="1363772"/>
                  <a:pt x="1659906" y="1366103"/>
                  <a:pt x="1663527" y="1359723"/>
                </a:cubicBezTo>
                <a:cubicBezTo>
                  <a:pt x="1662167" y="1357433"/>
                  <a:pt x="1659702" y="1360550"/>
                  <a:pt x="1658179" y="1358759"/>
                </a:cubicBezTo>
                <a:cubicBezTo>
                  <a:pt x="1661274" y="1353110"/>
                  <a:pt x="1657084" y="1356369"/>
                  <a:pt x="1654138" y="1354429"/>
                </a:cubicBezTo>
                <a:cubicBezTo>
                  <a:pt x="1658827" y="1346337"/>
                  <a:pt x="1650027" y="1350983"/>
                  <a:pt x="1648392" y="1346317"/>
                </a:cubicBezTo>
                <a:cubicBezTo>
                  <a:pt x="1642696" y="1342646"/>
                  <a:pt x="1646901" y="1343599"/>
                  <a:pt x="1649052" y="1340165"/>
                </a:cubicBezTo>
                <a:cubicBezTo>
                  <a:pt x="1646555" y="1338070"/>
                  <a:pt x="1644446" y="1341415"/>
                  <a:pt x="1641587" y="1340463"/>
                </a:cubicBezTo>
                <a:cubicBezTo>
                  <a:pt x="1635724" y="1331235"/>
                  <a:pt x="1620523" y="1329466"/>
                  <a:pt x="1617554" y="1318303"/>
                </a:cubicBezTo>
                <a:cubicBezTo>
                  <a:pt x="1621136" y="1312015"/>
                  <a:pt x="1613685" y="1316427"/>
                  <a:pt x="1610373" y="1312458"/>
                </a:cubicBezTo>
                <a:cubicBezTo>
                  <a:pt x="1600485" y="1305086"/>
                  <a:pt x="1582654" y="1304382"/>
                  <a:pt x="1580325" y="1291722"/>
                </a:cubicBezTo>
                <a:cubicBezTo>
                  <a:pt x="1574716" y="1297872"/>
                  <a:pt x="1561405" y="1292056"/>
                  <a:pt x="1552965" y="1290169"/>
                </a:cubicBezTo>
                <a:cubicBezTo>
                  <a:pt x="1546730" y="1292240"/>
                  <a:pt x="1550245" y="1286165"/>
                  <a:pt x="1542798" y="1287035"/>
                </a:cubicBezTo>
                <a:cubicBezTo>
                  <a:pt x="1542959" y="1284563"/>
                  <a:pt x="1544926" y="1279467"/>
                  <a:pt x="1540511" y="1278272"/>
                </a:cubicBezTo>
                <a:cubicBezTo>
                  <a:pt x="1537418" y="1284021"/>
                  <a:pt x="1539209" y="1290859"/>
                  <a:pt x="1532018" y="1281771"/>
                </a:cubicBezTo>
                <a:cubicBezTo>
                  <a:pt x="1517226" y="1287610"/>
                  <a:pt x="1515794" y="1260236"/>
                  <a:pt x="1529224" y="1276284"/>
                </a:cubicBezTo>
                <a:cubicBezTo>
                  <a:pt x="1532039" y="1268679"/>
                  <a:pt x="1552322" y="1275202"/>
                  <a:pt x="1558444" y="1277314"/>
                </a:cubicBezTo>
                <a:cubicBezTo>
                  <a:pt x="1581568" y="1274141"/>
                  <a:pt x="1596230" y="1284049"/>
                  <a:pt x="1618002" y="1296308"/>
                </a:cubicBezTo>
                <a:cubicBezTo>
                  <a:pt x="1617322" y="1302170"/>
                  <a:pt x="1638104" y="1303335"/>
                  <a:pt x="1628678" y="1307883"/>
                </a:cubicBezTo>
                <a:cubicBezTo>
                  <a:pt x="1628092" y="1308320"/>
                  <a:pt x="1627883" y="1309372"/>
                  <a:pt x="1628743" y="1309725"/>
                </a:cubicBezTo>
                <a:cubicBezTo>
                  <a:pt x="1639932" y="1309835"/>
                  <a:pt x="1637503" y="1302825"/>
                  <a:pt x="1631937" y="1297227"/>
                </a:cubicBezTo>
                <a:cubicBezTo>
                  <a:pt x="1634816" y="1293431"/>
                  <a:pt x="1629321" y="1290893"/>
                  <a:pt x="1626737" y="1288480"/>
                </a:cubicBezTo>
                <a:cubicBezTo>
                  <a:pt x="1625906" y="1281962"/>
                  <a:pt x="1622611" y="1277890"/>
                  <a:pt x="1618080" y="1272132"/>
                </a:cubicBezTo>
                <a:cubicBezTo>
                  <a:pt x="1621537" y="1269417"/>
                  <a:pt x="1611601" y="1261011"/>
                  <a:pt x="1608442" y="1259301"/>
                </a:cubicBezTo>
                <a:cubicBezTo>
                  <a:pt x="1599295" y="1234706"/>
                  <a:pt x="1575644" y="1220953"/>
                  <a:pt x="1560220" y="1200911"/>
                </a:cubicBezTo>
                <a:cubicBezTo>
                  <a:pt x="1549869" y="1198990"/>
                  <a:pt x="1538914" y="1185320"/>
                  <a:pt x="1527820" y="1182091"/>
                </a:cubicBezTo>
                <a:cubicBezTo>
                  <a:pt x="1525124" y="1182369"/>
                  <a:pt x="1524917" y="1180454"/>
                  <a:pt x="1524718" y="1177792"/>
                </a:cubicBezTo>
                <a:cubicBezTo>
                  <a:pt x="1524904" y="1177734"/>
                  <a:pt x="1525044" y="1177801"/>
                  <a:pt x="1525315" y="1177478"/>
                </a:cubicBezTo>
                <a:cubicBezTo>
                  <a:pt x="1526221" y="1176798"/>
                  <a:pt x="1525985" y="1173945"/>
                  <a:pt x="1524627" y="1176553"/>
                </a:cubicBezTo>
                <a:lnTo>
                  <a:pt x="1524625" y="1176554"/>
                </a:lnTo>
                <a:lnTo>
                  <a:pt x="1524624" y="1176544"/>
                </a:lnTo>
                <a:cubicBezTo>
                  <a:pt x="1524429" y="1176722"/>
                  <a:pt x="1524222" y="1176727"/>
                  <a:pt x="1524015" y="1176875"/>
                </a:cubicBezTo>
                <a:lnTo>
                  <a:pt x="1524021" y="1176882"/>
                </a:lnTo>
                <a:lnTo>
                  <a:pt x="1524018" y="1176884"/>
                </a:lnTo>
                <a:cubicBezTo>
                  <a:pt x="1516961" y="1182004"/>
                  <a:pt x="1508412" y="1168762"/>
                  <a:pt x="1501859" y="1165706"/>
                </a:cubicBezTo>
                <a:cubicBezTo>
                  <a:pt x="1499497" y="1163274"/>
                  <a:pt x="1498758" y="1152674"/>
                  <a:pt x="1495391" y="1160560"/>
                </a:cubicBezTo>
                <a:cubicBezTo>
                  <a:pt x="1488587" y="1163347"/>
                  <a:pt x="1496425" y="1154782"/>
                  <a:pt x="1488486" y="1156997"/>
                </a:cubicBezTo>
                <a:cubicBezTo>
                  <a:pt x="1478991" y="1157383"/>
                  <a:pt x="1477322" y="1148170"/>
                  <a:pt x="1470219" y="1149962"/>
                </a:cubicBezTo>
                <a:cubicBezTo>
                  <a:pt x="1467113" y="1148862"/>
                  <a:pt x="1468812" y="1143760"/>
                  <a:pt x="1465190" y="1143756"/>
                </a:cubicBezTo>
                <a:cubicBezTo>
                  <a:pt x="1458223" y="1148002"/>
                  <a:pt x="1459712" y="1140013"/>
                  <a:pt x="1455297" y="1138961"/>
                </a:cubicBezTo>
                <a:cubicBezTo>
                  <a:pt x="1440310" y="1146084"/>
                  <a:pt x="1423060" y="1133511"/>
                  <a:pt x="1410784" y="1129069"/>
                </a:cubicBezTo>
                <a:cubicBezTo>
                  <a:pt x="1408971" y="1121984"/>
                  <a:pt x="1407846" y="1128061"/>
                  <a:pt x="1404105" y="1129053"/>
                </a:cubicBezTo>
                <a:cubicBezTo>
                  <a:pt x="1397530" y="1125988"/>
                  <a:pt x="1397156" y="1131324"/>
                  <a:pt x="1391456" y="1125247"/>
                </a:cubicBezTo>
                <a:cubicBezTo>
                  <a:pt x="1389233" y="1125474"/>
                  <a:pt x="1385929" y="1127571"/>
                  <a:pt x="1385575" y="1124755"/>
                </a:cubicBezTo>
                <a:cubicBezTo>
                  <a:pt x="1386511" y="1124200"/>
                  <a:pt x="1387606" y="1120539"/>
                  <a:pt x="1385458" y="1123358"/>
                </a:cubicBezTo>
                <a:lnTo>
                  <a:pt x="1385456" y="1123359"/>
                </a:lnTo>
                <a:lnTo>
                  <a:pt x="1385455" y="1123349"/>
                </a:lnTo>
                <a:lnTo>
                  <a:pt x="1385454" y="1123348"/>
                </a:lnTo>
                <a:lnTo>
                  <a:pt x="1385429" y="1123368"/>
                </a:lnTo>
                <a:lnTo>
                  <a:pt x="1384780" y="1123606"/>
                </a:lnTo>
                <a:cubicBezTo>
                  <a:pt x="1384792" y="1123735"/>
                  <a:pt x="1384837" y="1123751"/>
                  <a:pt x="1384842" y="1123862"/>
                </a:cubicBezTo>
                <a:cubicBezTo>
                  <a:pt x="1381049" y="1127167"/>
                  <a:pt x="1380674" y="1118253"/>
                  <a:pt x="1373898" y="1125714"/>
                </a:cubicBezTo>
                <a:cubicBezTo>
                  <a:pt x="1365780" y="1120279"/>
                  <a:pt x="1340643" y="1132368"/>
                  <a:pt x="1337100" y="1117738"/>
                </a:cubicBezTo>
                <a:cubicBezTo>
                  <a:pt x="1351619" y="1109076"/>
                  <a:pt x="1366815" y="1107739"/>
                  <a:pt x="1382285" y="1108926"/>
                </a:cubicBezTo>
                <a:close/>
                <a:moveTo>
                  <a:pt x="943382" y="1108542"/>
                </a:moveTo>
                <a:cubicBezTo>
                  <a:pt x="940436" y="1108865"/>
                  <a:pt x="941738" y="1112501"/>
                  <a:pt x="944120" y="1110997"/>
                </a:cubicBezTo>
                <a:cubicBezTo>
                  <a:pt x="947306" y="1110107"/>
                  <a:pt x="945463" y="1107088"/>
                  <a:pt x="943382" y="1108542"/>
                </a:cubicBezTo>
                <a:close/>
                <a:moveTo>
                  <a:pt x="850462" y="1104692"/>
                </a:moveTo>
                <a:cubicBezTo>
                  <a:pt x="852539" y="1108288"/>
                  <a:pt x="851997" y="1111591"/>
                  <a:pt x="851327" y="1115224"/>
                </a:cubicBezTo>
                <a:cubicBezTo>
                  <a:pt x="847281" y="1116605"/>
                  <a:pt x="850351" y="1117894"/>
                  <a:pt x="852238" y="1118039"/>
                </a:cubicBezTo>
                <a:cubicBezTo>
                  <a:pt x="852444" y="1118663"/>
                  <a:pt x="853482" y="1119448"/>
                  <a:pt x="854330" y="1119324"/>
                </a:cubicBezTo>
                <a:lnTo>
                  <a:pt x="853104" y="1117975"/>
                </a:lnTo>
                <a:lnTo>
                  <a:pt x="853107" y="1117974"/>
                </a:lnTo>
                <a:lnTo>
                  <a:pt x="853104" y="1117971"/>
                </a:lnTo>
                <a:lnTo>
                  <a:pt x="853220" y="1117337"/>
                </a:lnTo>
                <a:cubicBezTo>
                  <a:pt x="852895" y="1117323"/>
                  <a:pt x="852842" y="1117433"/>
                  <a:pt x="852662" y="1117487"/>
                </a:cubicBezTo>
                <a:cubicBezTo>
                  <a:pt x="849889" y="1113944"/>
                  <a:pt x="855147" y="1115745"/>
                  <a:pt x="856674" y="1110707"/>
                </a:cubicBezTo>
                <a:cubicBezTo>
                  <a:pt x="864249" y="1107499"/>
                  <a:pt x="862164" y="1134162"/>
                  <a:pt x="854000" y="1133166"/>
                </a:cubicBezTo>
                <a:cubicBezTo>
                  <a:pt x="842800" y="1155658"/>
                  <a:pt x="833185" y="1178190"/>
                  <a:pt x="832009" y="1201565"/>
                </a:cubicBezTo>
                <a:cubicBezTo>
                  <a:pt x="828647" y="1207857"/>
                  <a:pt x="823809" y="1212788"/>
                  <a:pt x="824879" y="1220645"/>
                </a:cubicBezTo>
                <a:cubicBezTo>
                  <a:pt x="822349" y="1222708"/>
                  <a:pt x="819645" y="1239994"/>
                  <a:pt x="822809" y="1239395"/>
                </a:cubicBezTo>
                <a:cubicBezTo>
                  <a:pt x="820864" y="1245782"/>
                  <a:pt x="821952" y="1255631"/>
                  <a:pt x="815762" y="1259860"/>
                </a:cubicBezTo>
                <a:cubicBezTo>
                  <a:pt x="814356" y="1264590"/>
                  <a:pt x="817242" y="1269909"/>
                  <a:pt x="816012" y="1275014"/>
                </a:cubicBezTo>
                <a:cubicBezTo>
                  <a:pt x="805202" y="1307902"/>
                  <a:pt x="803575" y="1251114"/>
                  <a:pt x="802439" y="1245348"/>
                </a:cubicBezTo>
                <a:lnTo>
                  <a:pt x="802438" y="1245353"/>
                </a:lnTo>
                <a:cubicBezTo>
                  <a:pt x="798345" y="1238870"/>
                  <a:pt x="806440" y="1230012"/>
                  <a:pt x="801350" y="1222374"/>
                </a:cubicBezTo>
                <a:cubicBezTo>
                  <a:pt x="806181" y="1220001"/>
                  <a:pt x="804891" y="1217639"/>
                  <a:pt x="804233" y="1212925"/>
                </a:cubicBezTo>
                <a:cubicBezTo>
                  <a:pt x="808904" y="1203488"/>
                  <a:pt x="811496" y="1192190"/>
                  <a:pt x="814643" y="1182402"/>
                </a:cubicBezTo>
                <a:cubicBezTo>
                  <a:pt x="817472" y="1166879"/>
                  <a:pt x="817241" y="1151780"/>
                  <a:pt x="827515" y="1134130"/>
                </a:cubicBezTo>
                <a:cubicBezTo>
                  <a:pt x="831098" y="1132764"/>
                  <a:pt x="831984" y="1126611"/>
                  <a:pt x="834121" y="1123760"/>
                </a:cubicBezTo>
                <a:cubicBezTo>
                  <a:pt x="836552" y="1122287"/>
                  <a:pt x="846795" y="1121211"/>
                  <a:pt x="843409" y="1118343"/>
                </a:cubicBezTo>
                <a:cubicBezTo>
                  <a:pt x="831490" y="1119353"/>
                  <a:pt x="843302" y="1103950"/>
                  <a:pt x="850462" y="1104692"/>
                </a:cubicBezTo>
                <a:close/>
                <a:moveTo>
                  <a:pt x="2143641" y="1099873"/>
                </a:moveTo>
                <a:cubicBezTo>
                  <a:pt x="2142205" y="1099110"/>
                  <a:pt x="2140133" y="1099311"/>
                  <a:pt x="2139526" y="1101663"/>
                </a:cubicBezTo>
                <a:cubicBezTo>
                  <a:pt x="2140992" y="1102397"/>
                  <a:pt x="2142456" y="1103129"/>
                  <a:pt x="2143943" y="1103869"/>
                </a:cubicBezTo>
                <a:cubicBezTo>
                  <a:pt x="2145878" y="1102363"/>
                  <a:pt x="2145078" y="1100636"/>
                  <a:pt x="2143641" y="1099873"/>
                </a:cubicBezTo>
                <a:close/>
                <a:moveTo>
                  <a:pt x="2007365" y="1093392"/>
                </a:moveTo>
                <a:cubicBezTo>
                  <a:pt x="2006156" y="1093923"/>
                  <a:pt x="2005117" y="1095204"/>
                  <a:pt x="2005866" y="1096670"/>
                </a:cubicBezTo>
                <a:cubicBezTo>
                  <a:pt x="2003963" y="1098235"/>
                  <a:pt x="2003987" y="1098246"/>
                  <a:pt x="2002684" y="1102145"/>
                </a:cubicBezTo>
                <a:cubicBezTo>
                  <a:pt x="2009617" y="1103478"/>
                  <a:pt x="2003892" y="1095989"/>
                  <a:pt x="2009887" y="1094612"/>
                </a:cubicBezTo>
                <a:cubicBezTo>
                  <a:pt x="2009955" y="1093079"/>
                  <a:pt x="2008575" y="1092860"/>
                  <a:pt x="2007365" y="1093392"/>
                </a:cubicBezTo>
                <a:close/>
                <a:moveTo>
                  <a:pt x="1794409" y="1089945"/>
                </a:moveTo>
                <a:cubicBezTo>
                  <a:pt x="1792894" y="1092013"/>
                  <a:pt x="1796425" y="1091929"/>
                  <a:pt x="1796271" y="1090244"/>
                </a:cubicBezTo>
                <a:cubicBezTo>
                  <a:pt x="1795523" y="1089550"/>
                  <a:pt x="1794856" y="1089493"/>
                  <a:pt x="1794409" y="1089945"/>
                </a:cubicBezTo>
                <a:close/>
                <a:moveTo>
                  <a:pt x="892458" y="1085614"/>
                </a:moveTo>
                <a:cubicBezTo>
                  <a:pt x="905078" y="1089423"/>
                  <a:pt x="890789" y="1111444"/>
                  <a:pt x="865860" y="1113023"/>
                </a:cubicBezTo>
                <a:cubicBezTo>
                  <a:pt x="861727" y="1112674"/>
                  <a:pt x="863078" y="1106919"/>
                  <a:pt x="867175" y="1107228"/>
                </a:cubicBezTo>
                <a:lnTo>
                  <a:pt x="867177" y="1107227"/>
                </a:lnTo>
                <a:lnTo>
                  <a:pt x="867174" y="1107226"/>
                </a:lnTo>
                <a:cubicBezTo>
                  <a:pt x="872563" y="1104182"/>
                  <a:pt x="865614" y="1104082"/>
                  <a:pt x="863157" y="1105867"/>
                </a:cubicBezTo>
                <a:cubicBezTo>
                  <a:pt x="859593" y="1104662"/>
                  <a:pt x="860735" y="1097314"/>
                  <a:pt x="855709" y="1100220"/>
                </a:cubicBezTo>
                <a:cubicBezTo>
                  <a:pt x="847344" y="1096908"/>
                  <a:pt x="868318" y="1087261"/>
                  <a:pt x="870265" y="1089307"/>
                </a:cubicBezTo>
                <a:cubicBezTo>
                  <a:pt x="881054" y="1085098"/>
                  <a:pt x="888251" y="1084344"/>
                  <a:pt x="892458" y="1085614"/>
                </a:cubicBezTo>
                <a:close/>
                <a:moveTo>
                  <a:pt x="1270476" y="1081000"/>
                </a:moveTo>
                <a:cubicBezTo>
                  <a:pt x="1269251" y="1086058"/>
                  <a:pt x="1263953" y="1088768"/>
                  <a:pt x="1262937" y="1081977"/>
                </a:cubicBezTo>
                <a:cubicBezTo>
                  <a:pt x="1265474" y="1081488"/>
                  <a:pt x="1268148" y="1078994"/>
                  <a:pt x="1270476" y="1081000"/>
                </a:cubicBezTo>
                <a:close/>
                <a:moveTo>
                  <a:pt x="1495830" y="1075399"/>
                </a:moveTo>
                <a:lnTo>
                  <a:pt x="1495995" y="1076435"/>
                </a:lnTo>
                <a:lnTo>
                  <a:pt x="1495994" y="1076437"/>
                </a:lnTo>
                <a:lnTo>
                  <a:pt x="1495997" y="1076444"/>
                </a:lnTo>
                <a:lnTo>
                  <a:pt x="1495997" y="1076444"/>
                </a:lnTo>
                <a:cubicBezTo>
                  <a:pt x="1495637" y="1076445"/>
                  <a:pt x="1495382" y="1076281"/>
                  <a:pt x="1495232" y="1075948"/>
                </a:cubicBezTo>
                <a:cubicBezTo>
                  <a:pt x="1495385" y="1075762"/>
                  <a:pt x="1495627" y="1075605"/>
                  <a:pt x="1495830" y="1075399"/>
                </a:cubicBezTo>
                <a:close/>
                <a:moveTo>
                  <a:pt x="758514" y="1062787"/>
                </a:moveTo>
                <a:cubicBezTo>
                  <a:pt x="763015" y="1061738"/>
                  <a:pt x="772693" y="1066257"/>
                  <a:pt x="764051" y="1068939"/>
                </a:cubicBezTo>
                <a:cubicBezTo>
                  <a:pt x="762251" y="1067808"/>
                  <a:pt x="760126" y="1066474"/>
                  <a:pt x="758389" y="1065385"/>
                </a:cubicBezTo>
                <a:cubicBezTo>
                  <a:pt x="756170" y="1066117"/>
                  <a:pt x="757841" y="1067145"/>
                  <a:pt x="756609" y="1065966"/>
                </a:cubicBezTo>
                <a:cubicBezTo>
                  <a:pt x="756089" y="1064105"/>
                  <a:pt x="757014" y="1063136"/>
                  <a:pt x="758514" y="1062787"/>
                </a:cubicBezTo>
                <a:close/>
                <a:moveTo>
                  <a:pt x="1025739" y="1062064"/>
                </a:moveTo>
                <a:cubicBezTo>
                  <a:pt x="1026353" y="1061324"/>
                  <a:pt x="1027350" y="1060980"/>
                  <a:pt x="1027398" y="1062467"/>
                </a:cubicBezTo>
                <a:cubicBezTo>
                  <a:pt x="1027368" y="1063006"/>
                  <a:pt x="1026892" y="1063940"/>
                  <a:pt x="1026376" y="1064042"/>
                </a:cubicBezTo>
                <a:cubicBezTo>
                  <a:pt x="1024893" y="1063942"/>
                  <a:pt x="1025125" y="1062805"/>
                  <a:pt x="1025739" y="1062064"/>
                </a:cubicBezTo>
                <a:close/>
                <a:moveTo>
                  <a:pt x="2138129" y="1060316"/>
                </a:moveTo>
                <a:cubicBezTo>
                  <a:pt x="2143548" y="1064963"/>
                  <a:pt x="2149803" y="1061268"/>
                  <a:pt x="2150555" y="1070561"/>
                </a:cubicBezTo>
                <a:cubicBezTo>
                  <a:pt x="2156844" y="1076066"/>
                  <a:pt x="2162954" y="1100745"/>
                  <a:pt x="2152896" y="1103981"/>
                </a:cubicBezTo>
                <a:cubicBezTo>
                  <a:pt x="2149553" y="1109337"/>
                  <a:pt x="2163813" y="1101192"/>
                  <a:pt x="2159741" y="1109742"/>
                </a:cubicBezTo>
                <a:cubicBezTo>
                  <a:pt x="2157700" y="1116186"/>
                  <a:pt x="2170527" y="1117084"/>
                  <a:pt x="2160673" y="1124239"/>
                </a:cubicBezTo>
                <a:cubicBezTo>
                  <a:pt x="2165452" y="1126695"/>
                  <a:pt x="2162661" y="1136183"/>
                  <a:pt x="2162265" y="1141369"/>
                </a:cubicBezTo>
                <a:cubicBezTo>
                  <a:pt x="2154774" y="1142705"/>
                  <a:pt x="2156624" y="1146860"/>
                  <a:pt x="2164414" y="1146424"/>
                </a:cubicBezTo>
                <a:cubicBezTo>
                  <a:pt x="2168237" y="1148521"/>
                  <a:pt x="2159267" y="1149086"/>
                  <a:pt x="2159352" y="1151892"/>
                </a:cubicBezTo>
                <a:cubicBezTo>
                  <a:pt x="2166826" y="1152723"/>
                  <a:pt x="2156819" y="1181230"/>
                  <a:pt x="2155823" y="1186769"/>
                </a:cubicBezTo>
                <a:cubicBezTo>
                  <a:pt x="2151376" y="1187268"/>
                  <a:pt x="2154196" y="1191719"/>
                  <a:pt x="2154348" y="1194212"/>
                </a:cubicBezTo>
                <a:cubicBezTo>
                  <a:pt x="2147823" y="1198811"/>
                  <a:pt x="2150546" y="1205223"/>
                  <a:pt x="2145416" y="1211862"/>
                </a:cubicBezTo>
                <a:cubicBezTo>
                  <a:pt x="2138892" y="1213486"/>
                  <a:pt x="2148022" y="1220570"/>
                  <a:pt x="2141078" y="1221560"/>
                </a:cubicBezTo>
                <a:cubicBezTo>
                  <a:pt x="2140190" y="1222673"/>
                  <a:pt x="2140432" y="1223816"/>
                  <a:pt x="2140744" y="1225084"/>
                </a:cubicBezTo>
                <a:cubicBezTo>
                  <a:pt x="2140720" y="1231306"/>
                  <a:pt x="2131166" y="1223152"/>
                  <a:pt x="2134578" y="1230683"/>
                </a:cubicBezTo>
                <a:cubicBezTo>
                  <a:pt x="2122611" y="1257251"/>
                  <a:pt x="1984912" y="1335072"/>
                  <a:pt x="1979959" y="1292112"/>
                </a:cubicBezTo>
                <a:cubicBezTo>
                  <a:pt x="2034907" y="1273243"/>
                  <a:pt x="2098890" y="1257856"/>
                  <a:pt x="2122795" y="1208773"/>
                </a:cubicBezTo>
                <a:cubicBezTo>
                  <a:pt x="2132494" y="1187695"/>
                  <a:pt x="2136851" y="1167632"/>
                  <a:pt x="2140250" y="1145238"/>
                </a:cubicBezTo>
                <a:cubicBezTo>
                  <a:pt x="2142716" y="1127007"/>
                  <a:pt x="2132164" y="1108170"/>
                  <a:pt x="2132972" y="1090302"/>
                </a:cubicBezTo>
                <a:cubicBezTo>
                  <a:pt x="2126412" y="1074320"/>
                  <a:pt x="2103301" y="1085490"/>
                  <a:pt x="2090352" y="1079055"/>
                </a:cubicBezTo>
                <a:cubicBezTo>
                  <a:pt x="2079013" y="1087781"/>
                  <a:pt x="2058223" y="1082802"/>
                  <a:pt x="2043459" y="1092022"/>
                </a:cubicBezTo>
                <a:cubicBezTo>
                  <a:pt x="2036299" y="1083062"/>
                  <a:pt x="2039472" y="1099494"/>
                  <a:pt x="2029637" y="1091391"/>
                </a:cubicBezTo>
                <a:cubicBezTo>
                  <a:pt x="2026889" y="1106984"/>
                  <a:pt x="1986998" y="1114834"/>
                  <a:pt x="1980074" y="1132052"/>
                </a:cubicBezTo>
                <a:cubicBezTo>
                  <a:pt x="1980527" y="1137370"/>
                  <a:pt x="1972531" y="1136419"/>
                  <a:pt x="1972008" y="1142917"/>
                </a:cubicBezTo>
                <a:cubicBezTo>
                  <a:pt x="1965536" y="1150238"/>
                  <a:pt x="1964464" y="1162591"/>
                  <a:pt x="1955044" y="1167922"/>
                </a:cubicBezTo>
                <a:cubicBezTo>
                  <a:pt x="1950834" y="1169065"/>
                  <a:pt x="1953854" y="1172442"/>
                  <a:pt x="1954106" y="1175190"/>
                </a:cubicBezTo>
                <a:cubicBezTo>
                  <a:pt x="1948206" y="1184775"/>
                  <a:pt x="1935027" y="1198582"/>
                  <a:pt x="1931215" y="1178665"/>
                </a:cubicBezTo>
                <a:cubicBezTo>
                  <a:pt x="1940589" y="1176579"/>
                  <a:pt x="1941990" y="1128688"/>
                  <a:pt x="1953634" y="1135179"/>
                </a:cubicBezTo>
                <a:cubicBezTo>
                  <a:pt x="1950641" y="1148377"/>
                  <a:pt x="1958171" y="1129869"/>
                  <a:pt x="1968441" y="1133600"/>
                </a:cubicBezTo>
                <a:cubicBezTo>
                  <a:pt x="1970212" y="1126472"/>
                  <a:pt x="1963928" y="1121121"/>
                  <a:pt x="1967342" y="1115465"/>
                </a:cubicBezTo>
                <a:cubicBezTo>
                  <a:pt x="1971000" y="1114165"/>
                  <a:pt x="1971544" y="1110554"/>
                  <a:pt x="1973188" y="1107756"/>
                </a:cubicBezTo>
                <a:cubicBezTo>
                  <a:pt x="1977990" y="1111226"/>
                  <a:pt x="1978733" y="1106824"/>
                  <a:pt x="1981993" y="1104662"/>
                </a:cubicBezTo>
                <a:cubicBezTo>
                  <a:pt x="1985175" y="1104224"/>
                  <a:pt x="1981765" y="1099192"/>
                  <a:pt x="1984209" y="1098564"/>
                </a:cubicBezTo>
                <a:cubicBezTo>
                  <a:pt x="1997949" y="1096351"/>
                  <a:pt x="2002973" y="1085987"/>
                  <a:pt x="2015646" y="1082653"/>
                </a:cubicBezTo>
                <a:cubicBezTo>
                  <a:pt x="2049907" y="1065831"/>
                  <a:pt x="2098474" y="1056864"/>
                  <a:pt x="2138130" y="1060317"/>
                </a:cubicBezTo>
                <a:close/>
                <a:moveTo>
                  <a:pt x="1058843" y="1043907"/>
                </a:moveTo>
                <a:cubicBezTo>
                  <a:pt x="1057674" y="1046042"/>
                  <a:pt x="1055166" y="1046493"/>
                  <a:pt x="1054260" y="1049078"/>
                </a:cubicBezTo>
                <a:cubicBezTo>
                  <a:pt x="1047941" y="1048732"/>
                  <a:pt x="1054995" y="1040841"/>
                  <a:pt x="1058843" y="1043907"/>
                </a:cubicBezTo>
                <a:close/>
                <a:moveTo>
                  <a:pt x="1045644" y="1037261"/>
                </a:moveTo>
                <a:cubicBezTo>
                  <a:pt x="1047455" y="1037350"/>
                  <a:pt x="1050030" y="1038175"/>
                  <a:pt x="1051561" y="1038242"/>
                </a:cubicBezTo>
                <a:cubicBezTo>
                  <a:pt x="1054440" y="1044275"/>
                  <a:pt x="1047409" y="1042957"/>
                  <a:pt x="1044308" y="1040690"/>
                </a:cubicBezTo>
                <a:cubicBezTo>
                  <a:pt x="1042786" y="1037817"/>
                  <a:pt x="1043833" y="1037171"/>
                  <a:pt x="1045644" y="1037261"/>
                </a:cubicBezTo>
                <a:close/>
                <a:moveTo>
                  <a:pt x="1734229" y="1025901"/>
                </a:moveTo>
                <a:cubicBezTo>
                  <a:pt x="1731285" y="1026223"/>
                  <a:pt x="1732589" y="1029860"/>
                  <a:pt x="1734971" y="1028356"/>
                </a:cubicBezTo>
                <a:cubicBezTo>
                  <a:pt x="1738146" y="1027469"/>
                  <a:pt x="1736308" y="1024448"/>
                  <a:pt x="1734229" y="1025901"/>
                </a:cubicBezTo>
                <a:close/>
                <a:moveTo>
                  <a:pt x="1036965" y="1022773"/>
                </a:moveTo>
                <a:cubicBezTo>
                  <a:pt x="1040060" y="1024041"/>
                  <a:pt x="1044147" y="1026649"/>
                  <a:pt x="1038584" y="1027737"/>
                </a:cubicBezTo>
                <a:cubicBezTo>
                  <a:pt x="1036925" y="1026493"/>
                  <a:pt x="1036386" y="1024839"/>
                  <a:pt x="1036965" y="1022773"/>
                </a:cubicBezTo>
                <a:close/>
                <a:moveTo>
                  <a:pt x="667076" y="1012285"/>
                </a:moveTo>
                <a:cubicBezTo>
                  <a:pt x="665486" y="1013138"/>
                  <a:pt x="660809" y="1013293"/>
                  <a:pt x="661961" y="1015770"/>
                </a:cubicBezTo>
                <a:cubicBezTo>
                  <a:pt x="663540" y="1017253"/>
                  <a:pt x="671421" y="1013893"/>
                  <a:pt x="667076" y="1012285"/>
                </a:cubicBezTo>
                <a:close/>
                <a:moveTo>
                  <a:pt x="965330" y="1011861"/>
                </a:moveTo>
                <a:lnTo>
                  <a:pt x="965703" y="1012222"/>
                </a:lnTo>
                <a:lnTo>
                  <a:pt x="965703" y="1012224"/>
                </a:lnTo>
                <a:lnTo>
                  <a:pt x="964524" y="1012525"/>
                </a:lnTo>
                <a:lnTo>
                  <a:pt x="965330" y="1011861"/>
                </a:lnTo>
                <a:close/>
                <a:moveTo>
                  <a:pt x="1723727" y="1008247"/>
                </a:moveTo>
                <a:cubicBezTo>
                  <a:pt x="1722213" y="1010314"/>
                  <a:pt x="1725728" y="1010238"/>
                  <a:pt x="1725574" y="1008551"/>
                </a:cubicBezTo>
                <a:cubicBezTo>
                  <a:pt x="1724825" y="1007857"/>
                  <a:pt x="1724174" y="1007793"/>
                  <a:pt x="1723727" y="1008247"/>
                </a:cubicBezTo>
                <a:close/>
                <a:moveTo>
                  <a:pt x="765413" y="986052"/>
                </a:moveTo>
                <a:lnTo>
                  <a:pt x="766102" y="986956"/>
                </a:lnTo>
                <a:cubicBezTo>
                  <a:pt x="766098" y="986960"/>
                  <a:pt x="766098" y="986971"/>
                  <a:pt x="766093" y="986973"/>
                </a:cubicBezTo>
                <a:lnTo>
                  <a:pt x="764844" y="986354"/>
                </a:lnTo>
                <a:lnTo>
                  <a:pt x="764852" y="986352"/>
                </a:lnTo>
                <a:close/>
                <a:moveTo>
                  <a:pt x="737886" y="983029"/>
                </a:moveTo>
                <a:cubicBezTo>
                  <a:pt x="735172" y="982845"/>
                  <a:pt x="733337" y="986835"/>
                  <a:pt x="737626" y="985795"/>
                </a:cubicBezTo>
                <a:cubicBezTo>
                  <a:pt x="739317" y="985724"/>
                  <a:pt x="740264" y="983256"/>
                  <a:pt x="737886" y="983029"/>
                </a:cubicBezTo>
                <a:close/>
                <a:moveTo>
                  <a:pt x="995507" y="975963"/>
                </a:moveTo>
                <a:cubicBezTo>
                  <a:pt x="992239" y="973231"/>
                  <a:pt x="986325" y="973725"/>
                  <a:pt x="985017" y="976797"/>
                </a:cubicBezTo>
                <a:cubicBezTo>
                  <a:pt x="988452" y="976645"/>
                  <a:pt x="993680" y="980242"/>
                  <a:pt x="995507" y="975963"/>
                </a:cubicBezTo>
                <a:close/>
                <a:moveTo>
                  <a:pt x="1073928" y="972985"/>
                </a:moveTo>
                <a:cubicBezTo>
                  <a:pt x="1081213" y="972480"/>
                  <a:pt x="1088733" y="973411"/>
                  <a:pt x="1095654" y="977858"/>
                </a:cubicBezTo>
                <a:cubicBezTo>
                  <a:pt x="1108981" y="983387"/>
                  <a:pt x="1118039" y="996175"/>
                  <a:pt x="1120643" y="1012611"/>
                </a:cubicBezTo>
                <a:cubicBezTo>
                  <a:pt x="1116656" y="1017443"/>
                  <a:pt x="1123170" y="1017826"/>
                  <a:pt x="1124023" y="1021828"/>
                </a:cubicBezTo>
                <a:cubicBezTo>
                  <a:pt x="1122829" y="1033551"/>
                  <a:pt x="1131160" y="1046289"/>
                  <a:pt x="1127341" y="1060130"/>
                </a:cubicBezTo>
                <a:cubicBezTo>
                  <a:pt x="1119300" y="1064703"/>
                  <a:pt x="1112454" y="1070102"/>
                  <a:pt x="1104310" y="1074708"/>
                </a:cubicBezTo>
                <a:cubicBezTo>
                  <a:pt x="1118879" y="1087316"/>
                  <a:pt x="1133180" y="1100641"/>
                  <a:pt x="1138545" y="1119937"/>
                </a:cubicBezTo>
                <a:cubicBezTo>
                  <a:pt x="1146735" y="1123602"/>
                  <a:pt x="1130388" y="1124136"/>
                  <a:pt x="1144083" y="1128801"/>
                </a:cubicBezTo>
                <a:cubicBezTo>
                  <a:pt x="1142869" y="1142025"/>
                  <a:pt x="1150901" y="1154906"/>
                  <a:pt x="1146953" y="1168633"/>
                </a:cubicBezTo>
                <a:cubicBezTo>
                  <a:pt x="1149037" y="1173531"/>
                  <a:pt x="1147926" y="1173838"/>
                  <a:pt x="1144446" y="1177317"/>
                </a:cubicBezTo>
                <a:cubicBezTo>
                  <a:pt x="1151536" y="1182642"/>
                  <a:pt x="1138182" y="1196950"/>
                  <a:pt x="1133761" y="1204112"/>
                </a:cubicBezTo>
                <a:cubicBezTo>
                  <a:pt x="1129130" y="1213519"/>
                  <a:pt x="1120181" y="1204087"/>
                  <a:pt x="1113130" y="1204259"/>
                </a:cubicBezTo>
                <a:cubicBezTo>
                  <a:pt x="1114839" y="1198501"/>
                  <a:pt x="1113557" y="1196972"/>
                  <a:pt x="1119765" y="1194601"/>
                </a:cubicBezTo>
                <a:cubicBezTo>
                  <a:pt x="1125141" y="1187753"/>
                  <a:pt x="1123692" y="1177247"/>
                  <a:pt x="1131685" y="1174507"/>
                </a:cubicBezTo>
                <a:cubicBezTo>
                  <a:pt x="1131077" y="1169735"/>
                  <a:pt x="1130558" y="1164871"/>
                  <a:pt x="1130300" y="1160316"/>
                </a:cubicBezTo>
                <a:cubicBezTo>
                  <a:pt x="1126067" y="1157994"/>
                  <a:pt x="1125991" y="1157785"/>
                  <a:pt x="1127955" y="1153391"/>
                </a:cubicBezTo>
                <a:cubicBezTo>
                  <a:pt x="1125118" y="1131739"/>
                  <a:pt x="1116347" y="1104078"/>
                  <a:pt x="1099361" y="1090349"/>
                </a:cubicBezTo>
                <a:cubicBezTo>
                  <a:pt x="1093132" y="1081909"/>
                  <a:pt x="1099418" y="1079770"/>
                  <a:pt x="1101528" y="1074517"/>
                </a:cubicBezTo>
                <a:cubicBezTo>
                  <a:pt x="1099524" y="1070583"/>
                  <a:pt x="1094148" y="1073443"/>
                  <a:pt x="1090491" y="1069766"/>
                </a:cubicBezTo>
                <a:cubicBezTo>
                  <a:pt x="1088805" y="1070152"/>
                  <a:pt x="1085478" y="1072370"/>
                  <a:pt x="1084021" y="1070262"/>
                </a:cubicBezTo>
                <a:cubicBezTo>
                  <a:pt x="1081999" y="1066181"/>
                  <a:pt x="1077295" y="1064630"/>
                  <a:pt x="1075198" y="1060603"/>
                </a:cubicBezTo>
                <a:cubicBezTo>
                  <a:pt x="1073767" y="1058052"/>
                  <a:pt x="1070032" y="1061523"/>
                  <a:pt x="1069101" y="1058364"/>
                </a:cubicBezTo>
                <a:cubicBezTo>
                  <a:pt x="1068903" y="1053419"/>
                  <a:pt x="1065613" y="1054435"/>
                  <a:pt x="1062182" y="1053642"/>
                </a:cubicBezTo>
                <a:cubicBezTo>
                  <a:pt x="1050869" y="1043698"/>
                  <a:pt x="1070040" y="1048436"/>
                  <a:pt x="1080807" y="1052628"/>
                </a:cubicBezTo>
                <a:lnTo>
                  <a:pt x="1087331" y="1056073"/>
                </a:lnTo>
                <a:lnTo>
                  <a:pt x="1087331" y="1056075"/>
                </a:lnTo>
                <a:lnTo>
                  <a:pt x="1087332" y="1056074"/>
                </a:lnTo>
                <a:lnTo>
                  <a:pt x="1087331" y="1056073"/>
                </a:lnTo>
                <a:lnTo>
                  <a:pt x="1087331" y="1056070"/>
                </a:lnTo>
                <a:cubicBezTo>
                  <a:pt x="1123058" y="1062475"/>
                  <a:pt x="1099870" y="1009807"/>
                  <a:pt x="1087025" y="999271"/>
                </a:cubicBezTo>
                <a:cubicBezTo>
                  <a:pt x="1086144" y="986214"/>
                  <a:pt x="1062456" y="992703"/>
                  <a:pt x="1053532" y="988180"/>
                </a:cubicBezTo>
                <a:cubicBezTo>
                  <a:pt x="1053799" y="984549"/>
                  <a:pt x="1053461" y="980534"/>
                  <a:pt x="1053615" y="976724"/>
                </a:cubicBezTo>
                <a:cubicBezTo>
                  <a:pt x="1059593" y="975429"/>
                  <a:pt x="1066643" y="973489"/>
                  <a:pt x="1073928" y="972985"/>
                </a:cubicBezTo>
                <a:close/>
                <a:moveTo>
                  <a:pt x="1335618" y="969944"/>
                </a:moveTo>
                <a:cubicBezTo>
                  <a:pt x="1352831" y="968963"/>
                  <a:pt x="1370000" y="969240"/>
                  <a:pt x="1387022" y="975261"/>
                </a:cubicBezTo>
                <a:cubicBezTo>
                  <a:pt x="1416705" y="985138"/>
                  <a:pt x="1445729" y="997141"/>
                  <a:pt x="1465515" y="1014309"/>
                </a:cubicBezTo>
                <a:cubicBezTo>
                  <a:pt x="1470730" y="1022710"/>
                  <a:pt x="1504580" y="1051439"/>
                  <a:pt x="1483685" y="1053582"/>
                </a:cubicBezTo>
                <a:cubicBezTo>
                  <a:pt x="1481293" y="1057510"/>
                  <a:pt x="1488572" y="1054436"/>
                  <a:pt x="1490221" y="1056641"/>
                </a:cubicBezTo>
                <a:cubicBezTo>
                  <a:pt x="1493775" y="1047601"/>
                  <a:pt x="1492176" y="1050365"/>
                  <a:pt x="1498647" y="1055037"/>
                </a:cubicBezTo>
                <a:cubicBezTo>
                  <a:pt x="1502425" y="1058459"/>
                  <a:pt x="1503886" y="1065032"/>
                  <a:pt x="1507249" y="1071387"/>
                </a:cubicBezTo>
                <a:cubicBezTo>
                  <a:pt x="1511903" y="1076212"/>
                  <a:pt x="1520194" y="1084865"/>
                  <a:pt x="1517052" y="1092172"/>
                </a:cubicBezTo>
                <a:cubicBezTo>
                  <a:pt x="1522914" y="1094148"/>
                  <a:pt x="1515994" y="1098131"/>
                  <a:pt x="1513537" y="1100308"/>
                </a:cubicBezTo>
                <a:cubicBezTo>
                  <a:pt x="1502511" y="1097876"/>
                  <a:pt x="1507445" y="1095251"/>
                  <a:pt x="1507290" y="1087661"/>
                </a:cubicBezTo>
                <a:cubicBezTo>
                  <a:pt x="1503894" y="1086262"/>
                  <a:pt x="1501238" y="1085633"/>
                  <a:pt x="1499347" y="1084266"/>
                </a:cubicBezTo>
                <a:lnTo>
                  <a:pt x="1495997" y="1076444"/>
                </a:lnTo>
                <a:lnTo>
                  <a:pt x="1495995" y="1076435"/>
                </a:lnTo>
                <a:lnTo>
                  <a:pt x="1497120" y="1074442"/>
                </a:lnTo>
                <a:cubicBezTo>
                  <a:pt x="1496528" y="1074719"/>
                  <a:pt x="1496169" y="1075061"/>
                  <a:pt x="1495828" y="1075393"/>
                </a:cubicBezTo>
                <a:cubicBezTo>
                  <a:pt x="1495830" y="1075353"/>
                  <a:pt x="1495825" y="1075340"/>
                  <a:pt x="1495813" y="1075309"/>
                </a:cubicBezTo>
                <a:cubicBezTo>
                  <a:pt x="1495055" y="1075115"/>
                  <a:pt x="1495030" y="1075535"/>
                  <a:pt x="1495230" y="1075942"/>
                </a:cubicBezTo>
                <a:cubicBezTo>
                  <a:pt x="1494391" y="1076892"/>
                  <a:pt x="1493866" y="1077433"/>
                  <a:pt x="1490892" y="1075470"/>
                </a:cubicBezTo>
                <a:cubicBezTo>
                  <a:pt x="1484891" y="1078033"/>
                  <a:pt x="1485565" y="1067217"/>
                  <a:pt x="1483141" y="1063435"/>
                </a:cubicBezTo>
                <a:cubicBezTo>
                  <a:pt x="1475525" y="1059703"/>
                  <a:pt x="1457469" y="1046529"/>
                  <a:pt x="1460860" y="1038270"/>
                </a:cubicBezTo>
                <a:cubicBezTo>
                  <a:pt x="1442070" y="1032647"/>
                  <a:pt x="1432199" y="1016968"/>
                  <a:pt x="1412063" y="1010001"/>
                </a:cubicBezTo>
                <a:cubicBezTo>
                  <a:pt x="1382464" y="1001340"/>
                  <a:pt x="1353183" y="990752"/>
                  <a:pt x="1321957" y="997122"/>
                </a:cubicBezTo>
                <a:cubicBezTo>
                  <a:pt x="1310534" y="992343"/>
                  <a:pt x="1262223" y="999991"/>
                  <a:pt x="1281756" y="1017764"/>
                </a:cubicBezTo>
                <a:cubicBezTo>
                  <a:pt x="1289378" y="1044734"/>
                  <a:pt x="1298070" y="1064913"/>
                  <a:pt x="1318654" y="1080405"/>
                </a:cubicBezTo>
                <a:cubicBezTo>
                  <a:pt x="1328899" y="1103985"/>
                  <a:pt x="1316038" y="1110297"/>
                  <a:pt x="1296161" y="1093044"/>
                </a:cubicBezTo>
                <a:cubicBezTo>
                  <a:pt x="1293364" y="1084188"/>
                  <a:pt x="1290696" y="1079210"/>
                  <a:pt x="1281373" y="1076004"/>
                </a:cubicBezTo>
                <a:cubicBezTo>
                  <a:pt x="1279326" y="1079651"/>
                  <a:pt x="1282624" y="1083393"/>
                  <a:pt x="1274421" y="1082639"/>
                </a:cubicBezTo>
                <a:cubicBezTo>
                  <a:pt x="1278193" y="1075201"/>
                  <a:pt x="1261948" y="1075776"/>
                  <a:pt x="1262933" y="1081967"/>
                </a:cubicBezTo>
                <a:cubicBezTo>
                  <a:pt x="1243712" y="1092425"/>
                  <a:pt x="1186396" y="1073201"/>
                  <a:pt x="1202098" y="1117315"/>
                </a:cubicBezTo>
                <a:cubicBezTo>
                  <a:pt x="1198630" y="1122836"/>
                  <a:pt x="1207560" y="1121496"/>
                  <a:pt x="1203149" y="1127652"/>
                </a:cubicBezTo>
                <a:cubicBezTo>
                  <a:pt x="1204146" y="1134014"/>
                  <a:pt x="1205306" y="1132345"/>
                  <a:pt x="1210364" y="1133630"/>
                </a:cubicBezTo>
                <a:cubicBezTo>
                  <a:pt x="1215705" y="1155260"/>
                  <a:pt x="1216642" y="1145396"/>
                  <a:pt x="1226793" y="1157896"/>
                </a:cubicBezTo>
                <a:cubicBezTo>
                  <a:pt x="1247923" y="1172706"/>
                  <a:pt x="1265159" y="1189080"/>
                  <a:pt x="1288987" y="1199111"/>
                </a:cubicBezTo>
                <a:cubicBezTo>
                  <a:pt x="1291617" y="1203082"/>
                  <a:pt x="1286802" y="1202648"/>
                  <a:pt x="1285891" y="1205476"/>
                </a:cubicBezTo>
                <a:cubicBezTo>
                  <a:pt x="1292945" y="1208263"/>
                  <a:pt x="1283322" y="1211736"/>
                  <a:pt x="1280165" y="1208782"/>
                </a:cubicBezTo>
                <a:cubicBezTo>
                  <a:pt x="1279854" y="1208667"/>
                  <a:pt x="1279367" y="1209020"/>
                  <a:pt x="1278426" y="1209323"/>
                </a:cubicBezTo>
                <a:cubicBezTo>
                  <a:pt x="1280323" y="1209038"/>
                  <a:pt x="1276398" y="1205582"/>
                  <a:pt x="1276321" y="1208460"/>
                </a:cubicBezTo>
                <a:cubicBezTo>
                  <a:pt x="1282256" y="1210285"/>
                  <a:pt x="1275225" y="1213504"/>
                  <a:pt x="1281044" y="1215424"/>
                </a:cubicBezTo>
                <a:cubicBezTo>
                  <a:pt x="1281983" y="1222454"/>
                  <a:pt x="1286388" y="1220409"/>
                  <a:pt x="1291361" y="1218457"/>
                </a:cubicBezTo>
                <a:cubicBezTo>
                  <a:pt x="1299276" y="1219971"/>
                  <a:pt x="1306838" y="1223953"/>
                  <a:pt x="1315033" y="1224109"/>
                </a:cubicBezTo>
                <a:cubicBezTo>
                  <a:pt x="1323669" y="1229177"/>
                  <a:pt x="1333742" y="1229387"/>
                  <a:pt x="1341845" y="1235887"/>
                </a:cubicBezTo>
                <a:cubicBezTo>
                  <a:pt x="1343431" y="1238796"/>
                  <a:pt x="1343414" y="1238802"/>
                  <a:pt x="1346538" y="1237785"/>
                </a:cubicBezTo>
                <a:cubicBezTo>
                  <a:pt x="1352532" y="1238324"/>
                  <a:pt x="1350734" y="1246007"/>
                  <a:pt x="1356257" y="1245305"/>
                </a:cubicBezTo>
                <a:cubicBezTo>
                  <a:pt x="1361739" y="1247136"/>
                  <a:pt x="1364777" y="1254731"/>
                  <a:pt x="1370170" y="1257635"/>
                </a:cubicBezTo>
                <a:cubicBezTo>
                  <a:pt x="1369640" y="1260131"/>
                  <a:pt x="1370442" y="1264033"/>
                  <a:pt x="1368452" y="1266769"/>
                </a:cubicBezTo>
                <a:cubicBezTo>
                  <a:pt x="1375655" y="1285240"/>
                  <a:pt x="1330301" y="1255510"/>
                  <a:pt x="1321920" y="1254210"/>
                </a:cubicBezTo>
                <a:cubicBezTo>
                  <a:pt x="1315046" y="1256148"/>
                  <a:pt x="1315918" y="1247558"/>
                  <a:pt x="1309831" y="1250098"/>
                </a:cubicBezTo>
                <a:cubicBezTo>
                  <a:pt x="1300850" y="1245929"/>
                  <a:pt x="1290198" y="1243056"/>
                  <a:pt x="1280465" y="1241116"/>
                </a:cubicBezTo>
                <a:cubicBezTo>
                  <a:pt x="1267950" y="1235731"/>
                  <a:pt x="1253161" y="1242297"/>
                  <a:pt x="1241517" y="1235326"/>
                </a:cubicBezTo>
                <a:cubicBezTo>
                  <a:pt x="1230567" y="1234095"/>
                  <a:pt x="1220407" y="1242972"/>
                  <a:pt x="1209649" y="1238296"/>
                </a:cubicBezTo>
                <a:cubicBezTo>
                  <a:pt x="1202433" y="1239869"/>
                  <a:pt x="1200671" y="1240180"/>
                  <a:pt x="1206537" y="1234722"/>
                </a:cubicBezTo>
                <a:cubicBezTo>
                  <a:pt x="1197282" y="1239021"/>
                  <a:pt x="1183598" y="1241437"/>
                  <a:pt x="1171082" y="1242827"/>
                </a:cubicBezTo>
                <a:cubicBezTo>
                  <a:pt x="1161775" y="1242914"/>
                  <a:pt x="1153932" y="1237593"/>
                  <a:pt x="1144705" y="1240897"/>
                </a:cubicBezTo>
                <a:cubicBezTo>
                  <a:pt x="1126981" y="1234742"/>
                  <a:pt x="1106818" y="1229871"/>
                  <a:pt x="1089744" y="1226962"/>
                </a:cubicBezTo>
                <a:cubicBezTo>
                  <a:pt x="1086091" y="1241598"/>
                  <a:pt x="1098491" y="1252712"/>
                  <a:pt x="1106338" y="1264746"/>
                </a:cubicBezTo>
                <a:cubicBezTo>
                  <a:pt x="1108781" y="1267118"/>
                  <a:pt x="1112393" y="1268353"/>
                  <a:pt x="1109423" y="1273068"/>
                </a:cubicBezTo>
                <a:cubicBezTo>
                  <a:pt x="1112836" y="1273548"/>
                  <a:pt x="1112641" y="1278204"/>
                  <a:pt x="1115871" y="1277714"/>
                </a:cubicBezTo>
                <a:cubicBezTo>
                  <a:pt x="1119177" y="1275455"/>
                  <a:pt x="1127543" y="1295531"/>
                  <a:pt x="1128994" y="1299064"/>
                </a:cubicBezTo>
                <a:cubicBezTo>
                  <a:pt x="1140508" y="1307236"/>
                  <a:pt x="1143813" y="1321475"/>
                  <a:pt x="1154993" y="1330310"/>
                </a:cubicBezTo>
                <a:cubicBezTo>
                  <a:pt x="1157830" y="1335978"/>
                  <a:pt x="1171140" y="1338056"/>
                  <a:pt x="1166365" y="1345967"/>
                </a:cubicBezTo>
                <a:cubicBezTo>
                  <a:pt x="1168443" y="1347695"/>
                  <a:pt x="1171764" y="1344296"/>
                  <a:pt x="1172449" y="1348276"/>
                </a:cubicBezTo>
                <a:cubicBezTo>
                  <a:pt x="1173198" y="1350499"/>
                  <a:pt x="1175000" y="1349705"/>
                  <a:pt x="1176946" y="1349110"/>
                </a:cubicBezTo>
                <a:cubicBezTo>
                  <a:pt x="1179997" y="1350119"/>
                  <a:pt x="1181388" y="1352676"/>
                  <a:pt x="1184289" y="1354962"/>
                </a:cubicBezTo>
                <a:cubicBezTo>
                  <a:pt x="1186586" y="1355910"/>
                  <a:pt x="1189377" y="1356725"/>
                  <a:pt x="1189701" y="1359552"/>
                </a:cubicBezTo>
                <a:cubicBezTo>
                  <a:pt x="1191400" y="1361372"/>
                  <a:pt x="1193821" y="1358697"/>
                  <a:pt x="1195553" y="1360698"/>
                </a:cubicBezTo>
                <a:cubicBezTo>
                  <a:pt x="1218396" y="1387547"/>
                  <a:pt x="1255100" y="1394711"/>
                  <a:pt x="1286171" y="1411980"/>
                </a:cubicBezTo>
                <a:cubicBezTo>
                  <a:pt x="1313596" y="1421471"/>
                  <a:pt x="1340726" y="1420950"/>
                  <a:pt x="1367979" y="1430292"/>
                </a:cubicBezTo>
                <a:cubicBezTo>
                  <a:pt x="1379274" y="1430527"/>
                  <a:pt x="1390267" y="1428555"/>
                  <a:pt x="1401087" y="1430510"/>
                </a:cubicBezTo>
                <a:cubicBezTo>
                  <a:pt x="1419697" y="1423208"/>
                  <a:pt x="1413824" y="1437993"/>
                  <a:pt x="1413768" y="1448552"/>
                </a:cubicBezTo>
                <a:cubicBezTo>
                  <a:pt x="1414023" y="1449150"/>
                  <a:pt x="1415341" y="1449989"/>
                  <a:pt x="1415614" y="1449819"/>
                </a:cubicBezTo>
                <a:cubicBezTo>
                  <a:pt x="1419863" y="1446275"/>
                  <a:pt x="1420585" y="1456355"/>
                  <a:pt x="1422757" y="1451584"/>
                </a:cubicBezTo>
                <a:cubicBezTo>
                  <a:pt x="1417839" y="1434961"/>
                  <a:pt x="1477563" y="1419206"/>
                  <a:pt x="1488543" y="1417203"/>
                </a:cubicBezTo>
                <a:cubicBezTo>
                  <a:pt x="1492861" y="1415514"/>
                  <a:pt x="1500337" y="1422060"/>
                  <a:pt x="1502203" y="1416370"/>
                </a:cubicBezTo>
                <a:cubicBezTo>
                  <a:pt x="1500521" y="1415662"/>
                  <a:pt x="1498550" y="1414848"/>
                  <a:pt x="1500251" y="1413299"/>
                </a:cubicBezTo>
                <a:cubicBezTo>
                  <a:pt x="1513480" y="1407153"/>
                  <a:pt x="1525424" y="1413683"/>
                  <a:pt x="1538770" y="1408551"/>
                </a:cubicBezTo>
                <a:cubicBezTo>
                  <a:pt x="1551906" y="1407253"/>
                  <a:pt x="1563485" y="1414683"/>
                  <a:pt x="1577135" y="1411711"/>
                </a:cubicBezTo>
                <a:cubicBezTo>
                  <a:pt x="1586938" y="1421653"/>
                  <a:pt x="1612085" y="1411700"/>
                  <a:pt x="1610480" y="1431868"/>
                </a:cubicBezTo>
                <a:cubicBezTo>
                  <a:pt x="1616890" y="1433508"/>
                  <a:pt x="1611937" y="1444288"/>
                  <a:pt x="1607150" y="1444408"/>
                </a:cubicBezTo>
                <a:cubicBezTo>
                  <a:pt x="1600829" y="1435413"/>
                  <a:pt x="1591504" y="1444147"/>
                  <a:pt x="1581236" y="1440182"/>
                </a:cubicBezTo>
                <a:cubicBezTo>
                  <a:pt x="1577475" y="1441458"/>
                  <a:pt x="1575799" y="1434096"/>
                  <a:pt x="1571668" y="1438034"/>
                </a:cubicBezTo>
                <a:cubicBezTo>
                  <a:pt x="1562327" y="1438237"/>
                  <a:pt x="1552753" y="1429118"/>
                  <a:pt x="1545879" y="1435759"/>
                </a:cubicBezTo>
                <a:cubicBezTo>
                  <a:pt x="1524054" y="1430509"/>
                  <a:pt x="1501425" y="1436857"/>
                  <a:pt x="1478833" y="1444829"/>
                </a:cubicBezTo>
                <a:cubicBezTo>
                  <a:pt x="1476578" y="1450542"/>
                  <a:pt x="1472070" y="1449254"/>
                  <a:pt x="1471255" y="1443497"/>
                </a:cubicBezTo>
                <a:cubicBezTo>
                  <a:pt x="1462635" y="1454449"/>
                  <a:pt x="1440994" y="1465838"/>
                  <a:pt x="1423002" y="1471783"/>
                </a:cubicBezTo>
                <a:cubicBezTo>
                  <a:pt x="1416718" y="1480059"/>
                  <a:pt x="1408383" y="1485544"/>
                  <a:pt x="1399598" y="1490558"/>
                </a:cubicBezTo>
                <a:cubicBezTo>
                  <a:pt x="1397019" y="1498667"/>
                  <a:pt x="1387899" y="1516847"/>
                  <a:pt x="1377789" y="1514191"/>
                </a:cubicBezTo>
                <a:cubicBezTo>
                  <a:pt x="1379885" y="1528227"/>
                  <a:pt x="1363395" y="1539029"/>
                  <a:pt x="1353801" y="1546651"/>
                </a:cubicBezTo>
                <a:cubicBezTo>
                  <a:pt x="1342974" y="1565335"/>
                  <a:pt x="1346604" y="1553915"/>
                  <a:pt x="1337698" y="1554784"/>
                </a:cubicBezTo>
                <a:cubicBezTo>
                  <a:pt x="1337250" y="1555704"/>
                  <a:pt x="1338043" y="1556706"/>
                  <a:pt x="1340084" y="1557806"/>
                </a:cubicBezTo>
                <a:cubicBezTo>
                  <a:pt x="1338416" y="1560523"/>
                  <a:pt x="1338816" y="1561737"/>
                  <a:pt x="1341780" y="1562871"/>
                </a:cubicBezTo>
                <a:cubicBezTo>
                  <a:pt x="1334571" y="1572637"/>
                  <a:pt x="1321654" y="1573662"/>
                  <a:pt x="1328234" y="1558104"/>
                </a:cubicBezTo>
                <a:cubicBezTo>
                  <a:pt x="1331282" y="1556347"/>
                  <a:pt x="1331306" y="1556300"/>
                  <a:pt x="1330631" y="1552793"/>
                </a:cubicBezTo>
                <a:cubicBezTo>
                  <a:pt x="1333146" y="1550732"/>
                  <a:pt x="1334519" y="1547617"/>
                  <a:pt x="1337775" y="1546521"/>
                </a:cubicBezTo>
                <a:cubicBezTo>
                  <a:pt x="1343411" y="1537721"/>
                  <a:pt x="1344988" y="1528808"/>
                  <a:pt x="1352545" y="1522601"/>
                </a:cubicBezTo>
                <a:cubicBezTo>
                  <a:pt x="1352457" y="1525208"/>
                  <a:pt x="1357586" y="1524707"/>
                  <a:pt x="1357555" y="1522471"/>
                </a:cubicBezTo>
                <a:cubicBezTo>
                  <a:pt x="1354487" y="1520271"/>
                  <a:pt x="1349955" y="1524539"/>
                  <a:pt x="1353673" y="1518020"/>
                </a:cubicBezTo>
                <a:cubicBezTo>
                  <a:pt x="1352699" y="1514689"/>
                  <a:pt x="1352777" y="1514791"/>
                  <a:pt x="1355896" y="1513235"/>
                </a:cubicBezTo>
                <a:cubicBezTo>
                  <a:pt x="1357134" y="1512194"/>
                  <a:pt x="1357492" y="1509308"/>
                  <a:pt x="1359972" y="1509301"/>
                </a:cubicBezTo>
                <a:cubicBezTo>
                  <a:pt x="1361398" y="1507632"/>
                  <a:pt x="1360341" y="1506106"/>
                  <a:pt x="1359912" y="1504541"/>
                </a:cubicBezTo>
                <a:cubicBezTo>
                  <a:pt x="1356231" y="1497000"/>
                  <a:pt x="1355154" y="1514138"/>
                  <a:pt x="1348988" y="1512782"/>
                </a:cubicBezTo>
                <a:cubicBezTo>
                  <a:pt x="1342473" y="1523016"/>
                  <a:pt x="1330292" y="1524913"/>
                  <a:pt x="1323409" y="1534570"/>
                </a:cubicBezTo>
                <a:cubicBezTo>
                  <a:pt x="1318531" y="1534019"/>
                  <a:pt x="1313641" y="1528937"/>
                  <a:pt x="1312290" y="1537724"/>
                </a:cubicBezTo>
                <a:cubicBezTo>
                  <a:pt x="1333606" y="1540603"/>
                  <a:pt x="1249313" y="1570416"/>
                  <a:pt x="1241702" y="1565381"/>
                </a:cubicBezTo>
                <a:cubicBezTo>
                  <a:pt x="1233967" y="1565769"/>
                  <a:pt x="1226410" y="1571366"/>
                  <a:pt x="1217368" y="1573433"/>
                </a:cubicBezTo>
                <a:cubicBezTo>
                  <a:pt x="1213988" y="1572366"/>
                  <a:pt x="1208578" y="1569911"/>
                  <a:pt x="1207062" y="1574188"/>
                </a:cubicBezTo>
                <a:cubicBezTo>
                  <a:pt x="1191356" y="1576752"/>
                  <a:pt x="1175472" y="1576949"/>
                  <a:pt x="1159635" y="1576974"/>
                </a:cubicBezTo>
                <a:cubicBezTo>
                  <a:pt x="1145946" y="1578990"/>
                  <a:pt x="1133016" y="1578438"/>
                  <a:pt x="1118931" y="1572565"/>
                </a:cubicBezTo>
                <a:cubicBezTo>
                  <a:pt x="1116398" y="1565842"/>
                  <a:pt x="1109334" y="1575853"/>
                  <a:pt x="1104426" y="1569192"/>
                </a:cubicBezTo>
                <a:cubicBezTo>
                  <a:pt x="1097094" y="1556089"/>
                  <a:pt x="1104765" y="1541050"/>
                  <a:pt x="1103682" y="1527398"/>
                </a:cubicBezTo>
                <a:cubicBezTo>
                  <a:pt x="1106119" y="1522070"/>
                  <a:pt x="1116144" y="1522662"/>
                  <a:pt x="1118663" y="1516217"/>
                </a:cubicBezTo>
                <a:cubicBezTo>
                  <a:pt x="1111560" y="1498005"/>
                  <a:pt x="1134085" y="1485888"/>
                  <a:pt x="1142820" y="1471573"/>
                </a:cubicBezTo>
                <a:cubicBezTo>
                  <a:pt x="1146703" y="1470913"/>
                  <a:pt x="1148824" y="1469201"/>
                  <a:pt x="1147864" y="1465322"/>
                </a:cubicBezTo>
                <a:cubicBezTo>
                  <a:pt x="1151378" y="1459735"/>
                  <a:pt x="1155000" y="1455780"/>
                  <a:pt x="1162974" y="1455361"/>
                </a:cubicBezTo>
                <a:cubicBezTo>
                  <a:pt x="1171805" y="1444102"/>
                  <a:pt x="1207661" y="1418712"/>
                  <a:pt x="1231383" y="1427049"/>
                </a:cubicBezTo>
                <a:cubicBezTo>
                  <a:pt x="1231815" y="1428219"/>
                  <a:pt x="1231979" y="1429574"/>
                  <a:pt x="1233628" y="1429947"/>
                </a:cubicBezTo>
                <a:cubicBezTo>
                  <a:pt x="1242761" y="1422816"/>
                  <a:pt x="1233355" y="1440033"/>
                  <a:pt x="1225552" y="1438085"/>
                </a:cubicBezTo>
                <a:cubicBezTo>
                  <a:pt x="1215604" y="1438415"/>
                  <a:pt x="1206114" y="1448197"/>
                  <a:pt x="1195317" y="1451034"/>
                </a:cubicBezTo>
                <a:cubicBezTo>
                  <a:pt x="1186448" y="1460573"/>
                  <a:pt x="1171479" y="1462302"/>
                  <a:pt x="1163700" y="1474026"/>
                </a:cubicBezTo>
                <a:cubicBezTo>
                  <a:pt x="1160992" y="1478141"/>
                  <a:pt x="1150982" y="1479753"/>
                  <a:pt x="1151442" y="1485404"/>
                </a:cubicBezTo>
                <a:cubicBezTo>
                  <a:pt x="1153078" y="1489620"/>
                  <a:pt x="1139482" y="1506892"/>
                  <a:pt x="1133623" y="1507040"/>
                </a:cubicBezTo>
                <a:cubicBezTo>
                  <a:pt x="1130455" y="1506764"/>
                  <a:pt x="1133284" y="1504666"/>
                  <a:pt x="1132709" y="1502973"/>
                </a:cubicBezTo>
                <a:cubicBezTo>
                  <a:pt x="1130966" y="1502037"/>
                  <a:pt x="1122482" y="1504239"/>
                  <a:pt x="1124222" y="1506764"/>
                </a:cubicBezTo>
                <a:cubicBezTo>
                  <a:pt x="1145330" y="1517215"/>
                  <a:pt x="1112628" y="1526693"/>
                  <a:pt x="1121194" y="1531680"/>
                </a:cubicBezTo>
                <a:cubicBezTo>
                  <a:pt x="1116546" y="1539270"/>
                  <a:pt x="1114461" y="1546874"/>
                  <a:pt x="1115724" y="1555033"/>
                </a:cubicBezTo>
                <a:cubicBezTo>
                  <a:pt x="1109809" y="1558825"/>
                  <a:pt x="1114282" y="1562026"/>
                  <a:pt x="1111973" y="1567275"/>
                </a:cubicBezTo>
                <a:cubicBezTo>
                  <a:pt x="1119646" y="1570787"/>
                  <a:pt x="1113289" y="1552497"/>
                  <a:pt x="1123006" y="1560779"/>
                </a:cubicBezTo>
                <a:cubicBezTo>
                  <a:pt x="1123764" y="1563244"/>
                  <a:pt x="1115367" y="1563962"/>
                  <a:pt x="1121040" y="1567833"/>
                </a:cubicBezTo>
                <a:cubicBezTo>
                  <a:pt x="1124053" y="1558827"/>
                  <a:pt x="1128825" y="1560995"/>
                  <a:pt x="1136059" y="1562948"/>
                </a:cubicBezTo>
                <a:cubicBezTo>
                  <a:pt x="1137362" y="1559140"/>
                  <a:pt x="1137976" y="1560676"/>
                  <a:pt x="1141569" y="1561104"/>
                </a:cubicBezTo>
                <a:cubicBezTo>
                  <a:pt x="1151717" y="1552906"/>
                  <a:pt x="1164128" y="1564203"/>
                  <a:pt x="1176838" y="1557513"/>
                </a:cubicBezTo>
                <a:cubicBezTo>
                  <a:pt x="1215154" y="1551629"/>
                  <a:pt x="1253789" y="1547666"/>
                  <a:pt x="1292895" y="1531855"/>
                </a:cubicBezTo>
                <a:cubicBezTo>
                  <a:pt x="1301172" y="1528529"/>
                  <a:pt x="1303394" y="1520466"/>
                  <a:pt x="1313440" y="1519547"/>
                </a:cubicBezTo>
                <a:cubicBezTo>
                  <a:pt x="1315503" y="1518865"/>
                  <a:pt x="1315566" y="1518878"/>
                  <a:pt x="1315208" y="1515817"/>
                </a:cubicBezTo>
                <a:cubicBezTo>
                  <a:pt x="1314819" y="1512693"/>
                  <a:pt x="1319357" y="1512596"/>
                  <a:pt x="1319868" y="1509212"/>
                </a:cubicBezTo>
                <a:cubicBezTo>
                  <a:pt x="1334822" y="1499378"/>
                  <a:pt x="1346872" y="1485256"/>
                  <a:pt x="1360886" y="1473804"/>
                </a:cubicBezTo>
                <a:cubicBezTo>
                  <a:pt x="1368491" y="1474388"/>
                  <a:pt x="1377681" y="1460944"/>
                  <a:pt x="1382194" y="1466851"/>
                </a:cubicBezTo>
                <a:cubicBezTo>
                  <a:pt x="1385068" y="1476956"/>
                  <a:pt x="1404342" y="1460921"/>
                  <a:pt x="1401869" y="1453367"/>
                </a:cubicBezTo>
                <a:cubicBezTo>
                  <a:pt x="1400363" y="1451423"/>
                  <a:pt x="1396122" y="1454171"/>
                  <a:pt x="1393507" y="1454651"/>
                </a:cubicBezTo>
                <a:cubicBezTo>
                  <a:pt x="1391569" y="1454978"/>
                  <a:pt x="1389916" y="1452184"/>
                  <a:pt x="1387733" y="1453906"/>
                </a:cubicBezTo>
                <a:cubicBezTo>
                  <a:pt x="1371275" y="1448041"/>
                  <a:pt x="1353803" y="1456497"/>
                  <a:pt x="1337085" y="1451224"/>
                </a:cubicBezTo>
                <a:cubicBezTo>
                  <a:pt x="1334817" y="1446923"/>
                  <a:pt x="1333057" y="1447697"/>
                  <a:pt x="1328389" y="1449558"/>
                </a:cubicBezTo>
                <a:cubicBezTo>
                  <a:pt x="1322381" y="1445290"/>
                  <a:pt x="1315405" y="1446344"/>
                  <a:pt x="1308452" y="1445345"/>
                </a:cubicBezTo>
                <a:cubicBezTo>
                  <a:pt x="1288332" y="1440289"/>
                  <a:pt x="1266323" y="1429631"/>
                  <a:pt x="1247142" y="1422587"/>
                </a:cubicBezTo>
                <a:cubicBezTo>
                  <a:pt x="1219358" y="1410533"/>
                  <a:pt x="1197451" y="1396409"/>
                  <a:pt x="1173877" y="1380074"/>
                </a:cubicBezTo>
                <a:cubicBezTo>
                  <a:pt x="1160001" y="1367758"/>
                  <a:pt x="1141047" y="1359112"/>
                  <a:pt x="1139293" y="1340637"/>
                </a:cubicBezTo>
                <a:cubicBezTo>
                  <a:pt x="1134245" y="1348169"/>
                  <a:pt x="1136391" y="1336070"/>
                  <a:pt x="1131220" y="1337442"/>
                </a:cubicBezTo>
                <a:cubicBezTo>
                  <a:pt x="1126791" y="1338582"/>
                  <a:pt x="1128293" y="1333939"/>
                  <a:pt x="1126075" y="1331947"/>
                </a:cubicBezTo>
                <a:cubicBezTo>
                  <a:pt x="1122907" y="1330325"/>
                  <a:pt x="1120415" y="1327064"/>
                  <a:pt x="1118550" y="1324271"/>
                </a:cubicBezTo>
                <a:cubicBezTo>
                  <a:pt x="1119373" y="1321154"/>
                  <a:pt x="1121901" y="1318903"/>
                  <a:pt x="1121172" y="1316059"/>
                </a:cubicBezTo>
                <a:cubicBezTo>
                  <a:pt x="1120074" y="1313073"/>
                  <a:pt x="1115368" y="1314817"/>
                  <a:pt x="1116464" y="1318065"/>
                </a:cubicBezTo>
                <a:cubicBezTo>
                  <a:pt x="1111516" y="1319179"/>
                  <a:pt x="1111907" y="1309251"/>
                  <a:pt x="1109681" y="1306126"/>
                </a:cubicBezTo>
                <a:cubicBezTo>
                  <a:pt x="1115116" y="1297725"/>
                  <a:pt x="1109217" y="1297967"/>
                  <a:pt x="1103283" y="1293687"/>
                </a:cubicBezTo>
                <a:cubicBezTo>
                  <a:pt x="1103265" y="1291428"/>
                  <a:pt x="1106980" y="1292856"/>
                  <a:pt x="1106723" y="1290584"/>
                </a:cubicBezTo>
                <a:cubicBezTo>
                  <a:pt x="1102292" y="1286810"/>
                  <a:pt x="1107562" y="1278376"/>
                  <a:pt x="1097234" y="1277508"/>
                </a:cubicBezTo>
                <a:cubicBezTo>
                  <a:pt x="1097098" y="1271777"/>
                  <a:pt x="1091056" y="1269524"/>
                  <a:pt x="1092958" y="1265453"/>
                </a:cubicBezTo>
                <a:cubicBezTo>
                  <a:pt x="1091722" y="1262639"/>
                  <a:pt x="1089156" y="1266250"/>
                  <a:pt x="1087562" y="1264126"/>
                </a:cubicBezTo>
                <a:cubicBezTo>
                  <a:pt x="1084410" y="1260145"/>
                  <a:pt x="1088138" y="1253404"/>
                  <a:pt x="1083363" y="1251969"/>
                </a:cubicBezTo>
                <a:cubicBezTo>
                  <a:pt x="1083120" y="1251103"/>
                  <a:pt x="1082895" y="1250295"/>
                  <a:pt x="1082669" y="1249491"/>
                </a:cubicBezTo>
                <a:cubicBezTo>
                  <a:pt x="1092156" y="1242261"/>
                  <a:pt x="1074917" y="1246330"/>
                  <a:pt x="1083297" y="1235922"/>
                </a:cubicBezTo>
                <a:cubicBezTo>
                  <a:pt x="1078516" y="1234687"/>
                  <a:pt x="1081551" y="1231430"/>
                  <a:pt x="1083009" y="1228325"/>
                </a:cubicBezTo>
                <a:cubicBezTo>
                  <a:pt x="1077708" y="1224991"/>
                  <a:pt x="1079052" y="1216118"/>
                  <a:pt x="1084350" y="1212560"/>
                </a:cubicBezTo>
                <a:cubicBezTo>
                  <a:pt x="1089436" y="1207989"/>
                  <a:pt x="1092130" y="1223195"/>
                  <a:pt x="1091759" y="1209857"/>
                </a:cubicBezTo>
                <a:cubicBezTo>
                  <a:pt x="1110452" y="1214103"/>
                  <a:pt x="1129310" y="1209441"/>
                  <a:pt x="1148375" y="1215785"/>
                </a:cubicBezTo>
                <a:cubicBezTo>
                  <a:pt x="1159906" y="1222486"/>
                  <a:pt x="1172398" y="1210602"/>
                  <a:pt x="1183341" y="1217041"/>
                </a:cubicBezTo>
                <a:cubicBezTo>
                  <a:pt x="1190330" y="1215462"/>
                  <a:pt x="1198082" y="1216583"/>
                  <a:pt x="1205157" y="1217739"/>
                </a:cubicBezTo>
                <a:cubicBezTo>
                  <a:pt x="1214000" y="1217014"/>
                  <a:pt x="1228404" y="1209426"/>
                  <a:pt x="1234915" y="1214009"/>
                </a:cubicBezTo>
                <a:cubicBezTo>
                  <a:pt x="1237314" y="1216290"/>
                  <a:pt x="1239757" y="1209903"/>
                  <a:pt x="1243272" y="1210549"/>
                </a:cubicBezTo>
                <a:cubicBezTo>
                  <a:pt x="1249805" y="1215568"/>
                  <a:pt x="1256744" y="1211924"/>
                  <a:pt x="1263297" y="1214407"/>
                </a:cubicBezTo>
                <a:cubicBezTo>
                  <a:pt x="1277315" y="1206750"/>
                  <a:pt x="1238371" y="1201740"/>
                  <a:pt x="1236513" y="1195070"/>
                </a:cubicBezTo>
                <a:cubicBezTo>
                  <a:pt x="1221744" y="1187436"/>
                  <a:pt x="1205528" y="1174938"/>
                  <a:pt x="1195251" y="1160632"/>
                </a:cubicBezTo>
                <a:cubicBezTo>
                  <a:pt x="1189088" y="1156405"/>
                  <a:pt x="1186689" y="1150572"/>
                  <a:pt x="1186715" y="1143968"/>
                </a:cubicBezTo>
                <a:cubicBezTo>
                  <a:pt x="1182502" y="1141655"/>
                  <a:pt x="1182425" y="1141459"/>
                  <a:pt x="1184396" y="1137042"/>
                </a:cubicBezTo>
                <a:cubicBezTo>
                  <a:pt x="1179687" y="1135583"/>
                  <a:pt x="1183781" y="1132944"/>
                  <a:pt x="1182042" y="1129599"/>
                </a:cubicBezTo>
                <a:cubicBezTo>
                  <a:pt x="1176493" y="1127979"/>
                  <a:pt x="1181393" y="1125026"/>
                  <a:pt x="1181525" y="1121187"/>
                </a:cubicBezTo>
                <a:cubicBezTo>
                  <a:pt x="1173066" y="1111292"/>
                  <a:pt x="1177739" y="1078783"/>
                  <a:pt x="1194251" y="1075331"/>
                </a:cubicBezTo>
                <a:cubicBezTo>
                  <a:pt x="1197761" y="1076540"/>
                  <a:pt x="1202143" y="1077508"/>
                  <a:pt x="1205797" y="1076873"/>
                </a:cubicBezTo>
                <a:cubicBezTo>
                  <a:pt x="1211190" y="1067301"/>
                  <a:pt x="1224134" y="1072666"/>
                  <a:pt x="1232561" y="1067892"/>
                </a:cubicBezTo>
                <a:cubicBezTo>
                  <a:pt x="1236759" y="1071658"/>
                  <a:pt x="1253244" y="1066269"/>
                  <a:pt x="1246674" y="1071951"/>
                </a:cubicBezTo>
                <a:cubicBezTo>
                  <a:pt x="1246040" y="1073990"/>
                  <a:pt x="1249291" y="1073440"/>
                  <a:pt x="1248517" y="1071193"/>
                </a:cubicBezTo>
                <a:cubicBezTo>
                  <a:pt x="1252167" y="1069877"/>
                  <a:pt x="1270015" y="1067697"/>
                  <a:pt x="1265822" y="1074307"/>
                </a:cubicBezTo>
                <a:cubicBezTo>
                  <a:pt x="1277494" y="1074295"/>
                  <a:pt x="1278285" y="1077113"/>
                  <a:pt x="1280874" y="1063994"/>
                </a:cubicBezTo>
                <a:cubicBezTo>
                  <a:pt x="1279447" y="1061629"/>
                  <a:pt x="1276995" y="1064732"/>
                  <a:pt x="1275458" y="1062951"/>
                </a:cubicBezTo>
                <a:cubicBezTo>
                  <a:pt x="1278484" y="1058423"/>
                  <a:pt x="1270629" y="1057591"/>
                  <a:pt x="1274031" y="1052142"/>
                </a:cubicBezTo>
                <a:cubicBezTo>
                  <a:pt x="1265810" y="1047071"/>
                  <a:pt x="1269399" y="1034755"/>
                  <a:pt x="1263979" y="1029099"/>
                </a:cubicBezTo>
                <a:cubicBezTo>
                  <a:pt x="1254715" y="1029446"/>
                  <a:pt x="1254248" y="1016798"/>
                  <a:pt x="1256992" y="1010402"/>
                </a:cubicBezTo>
                <a:cubicBezTo>
                  <a:pt x="1252137" y="997491"/>
                  <a:pt x="1256888" y="992484"/>
                  <a:pt x="1266202" y="986072"/>
                </a:cubicBezTo>
                <a:cubicBezTo>
                  <a:pt x="1269044" y="983716"/>
                  <a:pt x="1271088" y="979247"/>
                  <a:pt x="1274735" y="977871"/>
                </a:cubicBezTo>
                <a:cubicBezTo>
                  <a:pt x="1276165" y="972137"/>
                  <a:pt x="1282206" y="979029"/>
                  <a:pt x="1283951" y="972170"/>
                </a:cubicBezTo>
                <a:cubicBezTo>
                  <a:pt x="1301148" y="973163"/>
                  <a:pt x="1318404" y="970925"/>
                  <a:pt x="1335618" y="969944"/>
                </a:cubicBezTo>
                <a:close/>
                <a:moveTo>
                  <a:pt x="907091" y="962216"/>
                </a:moveTo>
                <a:cubicBezTo>
                  <a:pt x="906366" y="961623"/>
                  <a:pt x="905277" y="961420"/>
                  <a:pt x="905185" y="962887"/>
                </a:cubicBezTo>
                <a:cubicBezTo>
                  <a:pt x="905830" y="963666"/>
                  <a:pt x="905976" y="963786"/>
                  <a:pt x="906813" y="963885"/>
                </a:cubicBezTo>
                <a:cubicBezTo>
                  <a:pt x="908177" y="963792"/>
                  <a:pt x="907816" y="962809"/>
                  <a:pt x="907091" y="962216"/>
                </a:cubicBezTo>
                <a:close/>
                <a:moveTo>
                  <a:pt x="681539" y="953390"/>
                </a:moveTo>
                <a:cubicBezTo>
                  <a:pt x="681859" y="953708"/>
                  <a:pt x="682168" y="954101"/>
                  <a:pt x="682478" y="954484"/>
                </a:cubicBezTo>
                <a:cubicBezTo>
                  <a:pt x="682175" y="954557"/>
                  <a:pt x="681902" y="954611"/>
                  <a:pt x="681614" y="954678"/>
                </a:cubicBezTo>
                <a:cubicBezTo>
                  <a:pt x="680926" y="954189"/>
                  <a:pt x="681013" y="953631"/>
                  <a:pt x="681539" y="953390"/>
                </a:cubicBezTo>
                <a:close/>
                <a:moveTo>
                  <a:pt x="671056" y="952455"/>
                </a:moveTo>
                <a:cubicBezTo>
                  <a:pt x="669716" y="954396"/>
                  <a:pt x="671882" y="956864"/>
                  <a:pt x="681614" y="954678"/>
                </a:cubicBezTo>
                <a:cubicBezTo>
                  <a:pt x="681945" y="954915"/>
                  <a:pt x="682334" y="955144"/>
                  <a:pt x="683077" y="955183"/>
                </a:cubicBezTo>
                <a:cubicBezTo>
                  <a:pt x="682882" y="954910"/>
                  <a:pt x="682677" y="954729"/>
                  <a:pt x="682478" y="954484"/>
                </a:cubicBezTo>
                <a:cubicBezTo>
                  <a:pt x="682846" y="954395"/>
                  <a:pt x="683143" y="954350"/>
                  <a:pt x="683535" y="954247"/>
                </a:cubicBezTo>
                <a:cubicBezTo>
                  <a:pt x="682669" y="953219"/>
                  <a:pt x="681999" y="953181"/>
                  <a:pt x="681539" y="953390"/>
                </a:cubicBezTo>
                <a:cubicBezTo>
                  <a:pt x="677244" y="949099"/>
                  <a:pt x="672397" y="950513"/>
                  <a:pt x="671056" y="952455"/>
                </a:cubicBezTo>
                <a:close/>
                <a:moveTo>
                  <a:pt x="899074" y="950051"/>
                </a:moveTo>
                <a:cubicBezTo>
                  <a:pt x="909134" y="948440"/>
                  <a:pt x="919030" y="948522"/>
                  <a:pt x="928381" y="953007"/>
                </a:cubicBezTo>
                <a:cubicBezTo>
                  <a:pt x="933694" y="961082"/>
                  <a:pt x="939945" y="969111"/>
                  <a:pt x="921612" y="967418"/>
                </a:cubicBezTo>
                <a:cubicBezTo>
                  <a:pt x="887986" y="968495"/>
                  <a:pt x="854833" y="986187"/>
                  <a:pt x="830504" y="1005874"/>
                </a:cubicBezTo>
                <a:cubicBezTo>
                  <a:pt x="830936" y="1003567"/>
                  <a:pt x="826378" y="1003715"/>
                  <a:pt x="828457" y="1005822"/>
                </a:cubicBezTo>
                <a:cubicBezTo>
                  <a:pt x="829077" y="1006380"/>
                  <a:pt x="832193" y="1006205"/>
                  <a:pt x="830967" y="1007080"/>
                </a:cubicBezTo>
                <a:cubicBezTo>
                  <a:pt x="829259" y="1009224"/>
                  <a:pt x="827033" y="1010695"/>
                  <a:pt x="825341" y="1013044"/>
                </a:cubicBezTo>
                <a:cubicBezTo>
                  <a:pt x="818850" y="1019176"/>
                  <a:pt x="816720" y="1027596"/>
                  <a:pt x="812859" y="1035677"/>
                </a:cubicBezTo>
                <a:cubicBezTo>
                  <a:pt x="805405" y="1037808"/>
                  <a:pt x="807352" y="1045810"/>
                  <a:pt x="802917" y="1051814"/>
                </a:cubicBezTo>
                <a:cubicBezTo>
                  <a:pt x="803945" y="1058989"/>
                  <a:pt x="822409" y="1056032"/>
                  <a:pt x="825376" y="1062338"/>
                </a:cubicBezTo>
                <a:cubicBezTo>
                  <a:pt x="825059" y="1060428"/>
                  <a:pt x="821674" y="1064371"/>
                  <a:pt x="824521" y="1064455"/>
                </a:cubicBezTo>
                <a:cubicBezTo>
                  <a:pt x="828730" y="1056827"/>
                  <a:pt x="840288" y="1064878"/>
                  <a:pt x="847790" y="1059567"/>
                </a:cubicBezTo>
                <a:cubicBezTo>
                  <a:pt x="865447" y="1059367"/>
                  <a:pt x="874905" y="1048027"/>
                  <a:pt x="889227" y="1040212"/>
                </a:cubicBezTo>
                <a:cubicBezTo>
                  <a:pt x="893207" y="1032822"/>
                  <a:pt x="901058" y="1038534"/>
                  <a:pt x="902746" y="1028172"/>
                </a:cubicBezTo>
                <a:cubicBezTo>
                  <a:pt x="901982" y="1025245"/>
                  <a:pt x="901994" y="1025213"/>
                  <a:pt x="905211" y="1023998"/>
                </a:cubicBezTo>
                <a:cubicBezTo>
                  <a:pt x="911357" y="1026663"/>
                  <a:pt x="915378" y="1014606"/>
                  <a:pt x="923977" y="1014972"/>
                </a:cubicBezTo>
                <a:cubicBezTo>
                  <a:pt x="925184" y="1008614"/>
                  <a:pt x="931264" y="1011999"/>
                  <a:pt x="935520" y="1011003"/>
                </a:cubicBezTo>
                <a:cubicBezTo>
                  <a:pt x="936017" y="1010673"/>
                  <a:pt x="936155" y="1009795"/>
                  <a:pt x="936454" y="1009162"/>
                </a:cubicBezTo>
                <a:cubicBezTo>
                  <a:pt x="928381" y="1003705"/>
                  <a:pt x="942216" y="1007560"/>
                  <a:pt x="944798" y="1005329"/>
                </a:cubicBezTo>
                <a:cubicBezTo>
                  <a:pt x="953251" y="1010250"/>
                  <a:pt x="949885" y="998364"/>
                  <a:pt x="954665" y="993913"/>
                </a:cubicBezTo>
                <a:cubicBezTo>
                  <a:pt x="960204" y="991924"/>
                  <a:pt x="959191" y="981548"/>
                  <a:pt x="966435" y="981535"/>
                </a:cubicBezTo>
                <a:cubicBezTo>
                  <a:pt x="967762" y="980025"/>
                  <a:pt x="966719" y="978886"/>
                  <a:pt x="966475" y="977688"/>
                </a:cubicBezTo>
                <a:cubicBezTo>
                  <a:pt x="968008" y="972841"/>
                  <a:pt x="972110" y="977863"/>
                  <a:pt x="975106" y="976078"/>
                </a:cubicBezTo>
                <a:cubicBezTo>
                  <a:pt x="984547" y="966416"/>
                  <a:pt x="1001370" y="970453"/>
                  <a:pt x="1014595" y="977977"/>
                </a:cubicBezTo>
                <a:cubicBezTo>
                  <a:pt x="1011325" y="988114"/>
                  <a:pt x="1000063" y="982664"/>
                  <a:pt x="992703" y="986510"/>
                </a:cubicBezTo>
                <a:cubicBezTo>
                  <a:pt x="981344" y="985498"/>
                  <a:pt x="977264" y="1019140"/>
                  <a:pt x="963428" y="1016541"/>
                </a:cubicBezTo>
                <a:cubicBezTo>
                  <a:pt x="961034" y="1012564"/>
                  <a:pt x="963033" y="1012562"/>
                  <a:pt x="964520" y="1012527"/>
                </a:cubicBezTo>
                <a:cubicBezTo>
                  <a:pt x="965034" y="1013469"/>
                  <a:pt x="968787" y="1014655"/>
                  <a:pt x="965939" y="1012452"/>
                </a:cubicBezTo>
                <a:cubicBezTo>
                  <a:pt x="965794" y="1012363"/>
                  <a:pt x="965825" y="1012307"/>
                  <a:pt x="965703" y="1012224"/>
                </a:cubicBezTo>
                <a:lnTo>
                  <a:pt x="965703" y="1012224"/>
                </a:lnTo>
                <a:lnTo>
                  <a:pt x="965705" y="1012223"/>
                </a:lnTo>
                <a:lnTo>
                  <a:pt x="965703" y="1012222"/>
                </a:lnTo>
                <a:lnTo>
                  <a:pt x="965690" y="1011771"/>
                </a:lnTo>
                <a:lnTo>
                  <a:pt x="965330" y="1011861"/>
                </a:lnTo>
                <a:lnTo>
                  <a:pt x="965330" y="1011861"/>
                </a:lnTo>
                <a:lnTo>
                  <a:pt x="965330" y="1011861"/>
                </a:lnTo>
                <a:lnTo>
                  <a:pt x="965328" y="1011861"/>
                </a:lnTo>
                <a:cubicBezTo>
                  <a:pt x="964379" y="1011036"/>
                  <a:pt x="964221" y="1010374"/>
                  <a:pt x="964740" y="1009782"/>
                </a:cubicBezTo>
                <a:cubicBezTo>
                  <a:pt x="972670" y="1006588"/>
                  <a:pt x="961894" y="1002385"/>
                  <a:pt x="958249" y="1006633"/>
                </a:cubicBezTo>
                <a:cubicBezTo>
                  <a:pt x="957711" y="1010371"/>
                  <a:pt x="960012" y="1013510"/>
                  <a:pt x="954589" y="1009744"/>
                </a:cubicBezTo>
                <a:cubicBezTo>
                  <a:pt x="952873" y="1018677"/>
                  <a:pt x="976605" y="1016492"/>
                  <a:pt x="962495" y="1037699"/>
                </a:cubicBezTo>
                <a:cubicBezTo>
                  <a:pt x="964541" y="1044664"/>
                  <a:pt x="959936" y="1050207"/>
                  <a:pt x="959569" y="1057174"/>
                </a:cubicBezTo>
                <a:cubicBezTo>
                  <a:pt x="958316" y="1059916"/>
                  <a:pt x="960670" y="1063243"/>
                  <a:pt x="956383" y="1063658"/>
                </a:cubicBezTo>
                <a:cubicBezTo>
                  <a:pt x="952073" y="1069041"/>
                  <a:pt x="958190" y="1074331"/>
                  <a:pt x="952358" y="1079447"/>
                </a:cubicBezTo>
                <a:cubicBezTo>
                  <a:pt x="955461" y="1084711"/>
                  <a:pt x="951043" y="1087443"/>
                  <a:pt x="954298" y="1092557"/>
                </a:cubicBezTo>
                <a:cubicBezTo>
                  <a:pt x="959052" y="1093781"/>
                  <a:pt x="958576" y="1102690"/>
                  <a:pt x="954916" y="1104636"/>
                </a:cubicBezTo>
                <a:cubicBezTo>
                  <a:pt x="953014" y="1105677"/>
                  <a:pt x="949618" y="1105960"/>
                  <a:pt x="951582" y="1109077"/>
                </a:cubicBezTo>
                <a:cubicBezTo>
                  <a:pt x="951714" y="1107930"/>
                  <a:pt x="949812" y="1108950"/>
                  <a:pt x="949741" y="1109835"/>
                </a:cubicBezTo>
                <a:cubicBezTo>
                  <a:pt x="951625" y="1115727"/>
                  <a:pt x="951436" y="1101260"/>
                  <a:pt x="955279" y="1112063"/>
                </a:cubicBezTo>
                <a:cubicBezTo>
                  <a:pt x="959693" y="1129211"/>
                  <a:pt x="966336" y="1136624"/>
                  <a:pt x="982445" y="1125167"/>
                </a:cubicBezTo>
                <a:cubicBezTo>
                  <a:pt x="989443" y="1115010"/>
                  <a:pt x="1011431" y="1098361"/>
                  <a:pt x="1003396" y="1086900"/>
                </a:cubicBezTo>
                <a:cubicBezTo>
                  <a:pt x="1004564" y="1084172"/>
                  <a:pt x="1013271" y="1083391"/>
                  <a:pt x="1007270" y="1080815"/>
                </a:cubicBezTo>
                <a:cubicBezTo>
                  <a:pt x="1006536" y="1078939"/>
                  <a:pt x="1008792" y="1076612"/>
                  <a:pt x="1007651" y="1074171"/>
                </a:cubicBezTo>
                <a:cubicBezTo>
                  <a:pt x="1023808" y="1053579"/>
                  <a:pt x="1010151" y="1071582"/>
                  <a:pt x="1015285" y="1054565"/>
                </a:cubicBezTo>
                <a:cubicBezTo>
                  <a:pt x="1026259" y="1050708"/>
                  <a:pt x="1017327" y="1069529"/>
                  <a:pt x="1029092" y="1067464"/>
                </a:cubicBezTo>
                <a:lnTo>
                  <a:pt x="1030135" y="1070551"/>
                </a:lnTo>
                <a:cubicBezTo>
                  <a:pt x="1025463" y="1081307"/>
                  <a:pt x="1025986" y="1086969"/>
                  <a:pt x="1013100" y="1087883"/>
                </a:cubicBezTo>
                <a:cubicBezTo>
                  <a:pt x="1009964" y="1091478"/>
                  <a:pt x="1022620" y="1087604"/>
                  <a:pt x="1026616" y="1092430"/>
                </a:cubicBezTo>
                <a:cubicBezTo>
                  <a:pt x="1015995" y="1107578"/>
                  <a:pt x="1031700" y="1095083"/>
                  <a:pt x="1020990" y="1111949"/>
                </a:cubicBezTo>
                <a:cubicBezTo>
                  <a:pt x="1015058" y="1114696"/>
                  <a:pt x="1015017" y="1120456"/>
                  <a:pt x="1012466" y="1125819"/>
                </a:cubicBezTo>
                <a:cubicBezTo>
                  <a:pt x="1009626" y="1124544"/>
                  <a:pt x="1007439" y="1124863"/>
                  <a:pt x="1005909" y="1126775"/>
                </a:cubicBezTo>
                <a:cubicBezTo>
                  <a:pt x="1014422" y="1129746"/>
                  <a:pt x="1003082" y="1129215"/>
                  <a:pt x="1005142" y="1133649"/>
                </a:cubicBezTo>
                <a:cubicBezTo>
                  <a:pt x="988474" y="1146797"/>
                  <a:pt x="993780" y="1127107"/>
                  <a:pt x="989545" y="1141678"/>
                </a:cubicBezTo>
                <a:lnTo>
                  <a:pt x="976414" y="1146104"/>
                </a:lnTo>
                <a:cubicBezTo>
                  <a:pt x="973835" y="1145953"/>
                  <a:pt x="974667" y="1142217"/>
                  <a:pt x="971726" y="1142305"/>
                </a:cubicBezTo>
                <a:cubicBezTo>
                  <a:pt x="968124" y="1142912"/>
                  <a:pt x="969631" y="1144693"/>
                  <a:pt x="971956" y="1146116"/>
                </a:cubicBezTo>
                <a:cubicBezTo>
                  <a:pt x="975827" y="1151928"/>
                  <a:pt x="967714" y="1147697"/>
                  <a:pt x="965204" y="1150098"/>
                </a:cubicBezTo>
                <a:cubicBezTo>
                  <a:pt x="940217" y="1143643"/>
                  <a:pt x="935835" y="1123891"/>
                  <a:pt x="933462" y="1102005"/>
                </a:cubicBezTo>
                <a:cubicBezTo>
                  <a:pt x="935659" y="1098352"/>
                  <a:pt x="933194" y="1090994"/>
                  <a:pt x="939889" y="1093016"/>
                </a:cubicBezTo>
                <a:cubicBezTo>
                  <a:pt x="942420" y="1086892"/>
                  <a:pt x="934286" y="1090910"/>
                  <a:pt x="931631" y="1089326"/>
                </a:cubicBezTo>
                <a:cubicBezTo>
                  <a:pt x="932271" y="1078138"/>
                  <a:pt x="943386" y="1077904"/>
                  <a:pt x="949109" y="1070021"/>
                </a:cubicBezTo>
                <a:cubicBezTo>
                  <a:pt x="942379" y="1066022"/>
                  <a:pt x="935532" y="1066500"/>
                  <a:pt x="936330" y="1075696"/>
                </a:cubicBezTo>
                <a:cubicBezTo>
                  <a:pt x="927386" y="1068200"/>
                  <a:pt x="939795" y="1056720"/>
                  <a:pt x="936220" y="1047452"/>
                </a:cubicBezTo>
                <a:cubicBezTo>
                  <a:pt x="938159" y="1044895"/>
                  <a:pt x="936732" y="1042823"/>
                  <a:pt x="937658" y="1040264"/>
                </a:cubicBezTo>
                <a:cubicBezTo>
                  <a:pt x="941478" y="1039236"/>
                  <a:pt x="940607" y="1037727"/>
                  <a:pt x="942883" y="1032452"/>
                </a:cubicBezTo>
                <a:cubicBezTo>
                  <a:pt x="937990" y="1029709"/>
                  <a:pt x="945834" y="1023233"/>
                  <a:pt x="949180" y="1024975"/>
                </a:cubicBezTo>
                <a:cubicBezTo>
                  <a:pt x="948295" y="1015827"/>
                  <a:pt x="950199" y="1022924"/>
                  <a:pt x="952633" y="1017263"/>
                </a:cubicBezTo>
                <a:cubicBezTo>
                  <a:pt x="947652" y="1014241"/>
                  <a:pt x="949499" y="1023467"/>
                  <a:pt x="945154" y="1019506"/>
                </a:cubicBezTo>
                <a:cubicBezTo>
                  <a:pt x="944841" y="1018902"/>
                  <a:pt x="943337" y="1019230"/>
                  <a:pt x="942796" y="1019392"/>
                </a:cubicBezTo>
                <a:cubicBezTo>
                  <a:pt x="943052" y="1017161"/>
                  <a:pt x="938784" y="1017244"/>
                  <a:pt x="940758" y="1019366"/>
                </a:cubicBezTo>
                <a:cubicBezTo>
                  <a:pt x="947344" y="1021407"/>
                  <a:pt x="934336" y="1028542"/>
                  <a:pt x="930320" y="1029061"/>
                </a:cubicBezTo>
                <a:cubicBezTo>
                  <a:pt x="928754" y="1029592"/>
                  <a:pt x="927776" y="1030737"/>
                  <a:pt x="928354" y="1031364"/>
                </a:cubicBezTo>
                <a:cubicBezTo>
                  <a:pt x="942120" y="1032792"/>
                  <a:pt x="922275" y="1035353"/>
                  <a:pt x="920254" y="1038871"/>
                </a:cubicBezTo>
                <a:cubicBezTo>
                  <a:pt x="925663" y="1042437"/>
                  <a:pt x="920342" y="1042771"/>
                  <a:pt x="917189" y="1044803"/>
                </a:cubicBezTo>
                <a:cubicBezTo>
                  <a:pt x="918242" y="1052173"/>
                  <a:pt x="903106" y="1056735"/>
                  <a:pt x="896196" y="1059354"/>
                </a:cubicBezTo>
                <a:cubicBezTo>
                  <a:pt x="869847" y="1081300"/>
                  <a:pt x="832987" y="1083627"/>
                  <a:pt x="799170" y="1071810"/>
                </a:cubicBezTo>
                <a:cubicBezTo>
                  <a:pt x="797513" y="1067397"/>
                  <a:pt x="794926" y="1069352"/>
                  <a:pt x="791880" y="1070326"/>
                </a:cubicBezTo>
                <a:cubicBezTo>
                  <a:pt x="783569" y="1067336"/>
                  <a:pt x="797788" y="1060840"/>
                  <a:pt x="793351" y="1059145"/>
                </a:cubicBezTo>
                <a:cubicBezTo>
                  <a:pt x="785655" y="1061660"/>
                  <a:pt x="779844" y="1068516"/>
                  <a:pt x="777281" y="1055482"/>
                </a:cubicBezTo>
                <a:cubicBezTo>
                  <a:pt x="779605" y="1048724"/>
                  <a:pt x="785943" y="1044967"/>
                  <a:pt x="781892" y="1037130"/>
                </a:cubicBezTo>
                <a:cubicBezTo>
                  <a:pt x="782754" y="1034552"/>
                  <a:pt x="785351" y="1035045"/>
                  <a:pt x="787898" y="1033595"/>
                </a:cubicBezTo>
                <a:cubicBezTo>
                  <a:pt x="788249" y="1028330"/>
                  <a:pt x="793052" y="1027310"/>
                  <a:pt x="794826" y="1023336"/>
                </a:cubicBezTo>
                <a:cubicBezTo>
                  <a:pt x="798040" y="1022137"/>
                  <a:pt x="798054" y="1022109"/>
                  <a:pt x="797056" y="1018190"/>
                </a:cubicBezTo>
                <a:lnTo>
                  <a:pt x="797059" y="1018189"/>
                </a:lnTo>
                <a:lnTo>
                  <a:pt x="797056" y="1018188"/>
                </a:lnTo>
                <a:cubicBezTo>
                  <a:pt x="798492" y="1014152"/>
                  <a:pt x="802901" y="1011043"/>
                  <a:pt x="804749" y="1006326"/>
                </a:cubicBezTo>
                <a:cubicBezTo>
                  <a:pt x="815758" y="1011032"/>
                  <a:pt x="805383" y="1003388"/>
                  <a:pt x="813714" y="992814"/>
                </a:cubicBezTo>
                <a:cubicBezTo>
                  <a:pt x="818051" y="989084"/>
                  <a:pt x="821876" y="984366"/>
                  <a:pt x="826123" y="980488"/>
                </a:cubicBezTo>
                <a:cubicBezTo>
                  <a:pt x="829471" y="984082"/>
                  <a:pt x="830586" y="985168"/>
                  <a:pt x="835099" y="982238"/>
                </a:cubicBezTo>
                <a:cubicBezTo>
                  <a:pt x="836056" y="969043"/>
                  <a:pt x="859414" y="961044"/>
                  <a:pt x="868790" y="957251"/>
                </a:cubicBezTo>
                <a:cubicBezTo>
                  <a:pt x="878792" y="954966"/>
                  <a:pt x="889015" y="951663"/>
                  <a:pt x="899074" y="950051"/>
                </a:cubicBezTo>
                <a:close/>
                <a:moveTo>
                  <a:pt x="1133281" y="941922"/>
                </a:moveTo>
                <a:cubicBezTo>
                  <a:pt x="1133893" y="941182"/>
                  <a:pt x="1134890" y="940838"/>
                  <a:pt x="1134938" y="942327"/>
                </a:cubicBezTo>
                <a:cubicBezTo>
                  <a:pt x="1134905" y="942865"/>
                  <a:pt x="1134438" y="943796"/>
                  <a:pt x="1133927" y="943897"/>
                </a:cubicBezTo>
                <a:cubicBezTo>
                  <a:pt x="1132439" y="943799"/>
                  <a:pt x="1132668" y="942663"/>
                  <a:pt x="1133281" y="941922"/>
                </a:cubicBezTo>
                <a:close/>
                <a:moveTo>
                  <a:pt x="617519" y="939003"/>
                </a:moveTo>
                <a:lnTo>
                  <a:pt x="618164" y="939115"/>
                </a:lnTo>
                <a:lnTo>
                  <a:pt x="618165" y="939117"/>
                </a:lnTo>
                <a:lnTo>
                  <a:pt x="616058" y="940811"/>
                </a:lnTo>
                <a:lnTo>
                  <a:pt x="616058" y="940811"/>
                </a:lnTo>
                <a:lnTo>
                  <a:pt x="617509" y="939005"/>
                </a:lnTo>
                <a:lnTo>
                  <a:pt x="617514" y="939007"/>
                </a:lnTo>
                <a:close/>
                <a:moveTo>
                  <a:pt x="518470" y="935334"/>
                </a:moveTo>
                <a:cubicBezTo>
                  <a:pt x="523605" y="932686"/>
                  <a:pt x="530105" y="932574"/>
                  <a:pt x="537162" y="935362"/>
                </a:cubicBezTo>
                <a:cubicBezTo>
                  <a:pt x="544372" y="945733"/>
                  <a:pt x="535547" y="951320"/>
                  <a:pt x="526212" y="954360"/>
                </a:cubicBezTo>
                <a:cubicBezTo>
                  <a:pt x="528442" y="989142"/>
                  <a:pt x="562690" y="1001998"/>
                  <a:pt x="594850" y="1018081"/>
                </a:cubicBezTo>
                <a:cubicBezTo>
                  <a:pt x="596295" y="1016321"/>
                  <a:pt x="598241" y="1018680"/>
                  <a:pt x="596323" y="1020850"/>
                </a:cubicBezTo>
                <a:cubicBezTo>
                  <a:pt x="602094" y="1023176"/>
                  <a:pt x="611269" y="1019537"/>
                  <a:pt x="617981" y="1022276"/>
                </a:cubicBezTo>
                <a:cubicBezTo>
                  <a:pt x="618819" y="1026821"/>
                  <a:pt x="622272" y="1028698"/>
                  <a:pt x="625114" y="1031733"/>
                </a:cubicBezTo>
                <a:cubicBezTo>
                  <a:pt x="625759" y="1027185"/>
                  <a:pt x="632118" y="1028818"/>
                  <a:pt x="632167" y="1024601"/>
                </a:cubicBezTo>
                <a:cubicBezTo>
                  <a:pt x="631371" y="1019890"/>
                  <a:pt x="647365" y="1008914"/>
                  <a:pt x="650772" y="1012225"/>
                </a:cubicBezTo>
                <a:cubicBezTo>
                  <a:pt x="683001" y="995361"/>
                  <a:pt x="712625" y="979574"/>
                  <a:pt x="749378" y="978552"/>
                </a:cubicBezTo>
                <a:cubicBezTo>
                  <a:pt x="760740" y="975756"/>
                  <a:pt x="772305" y="978190"/>
                  <a:pt x="783602" y="975663"/>
                </a:cubicBezTo>
                <a:cubicBezTo>
                  <a:pt x="786388" y="975742"/>
                  <a:pt x="785556" y="979503"/>
                  <a:pt x="788637" y="979458"/>
                </a:cubicBezTo>
                <a:cubicBezTo>
                  <a:pt x="790952" y="977535"/>
                  <a:pt x="794435" y="982168"/>
                  <a:pt x="791796" y="983768"/>
                </a:cubicBezTo>
                <a:cubicBezTo>
                  <a:pt x="784821" y="985571"/>
                  <a:pt x="770108" y="992737"/>
                  <a:pt x="766113" y="986959"/>
                </a:cubicBezTo>
                <a:cubicBezTo>
                  <a:pt x="766886" y="986244"/>
                  <a:pt x="766871" y="983462"/>
                  <a:pt x="765420" y="986048"/>
                </a:cubicBezTo>
                <a:lnTo>
                  <a:pt x="765413" y="986052"/>
                </a:lnTo>
                <a:lnTo>
                  <a:pt x="765409" y="986046"/>
                </a:lnTo>
                <a:cubicBezTo>
                  <a:pt x="765409" y="986046"/>
                  <a:pt x="765408" y="986045"/>
                  <a:pt x="765408" y="986045"/>
                </a:cubicBezTo>
                <a:lnTo>
                  <a:pt x="765407" y="986046"/>
                </a:lnTo>
                <a:cubicBezTo>
                  <a:pt x="765217" y="986170"/>
                  <a:pt x="765029" y="986233"/>
                  <a:pt x="764839" y="986352"/>
                </a:cubicBezTo>
                <a:lnTo>
                  <a:pt x="764844" y="986354"/>
                </a:lnTo>
                <a:lnTo>
                  <a:pt x="745977" y="991647"/>
                </a:lnTo>
                <a:cubicBezTo>
                  <a:pt x="739696" y="992129"/>
                  <a:pt x="733360" y="992272"/>
                  <a:pt x="726772" y="994904"/>
                </a:cubicBezTo>
                <a:cubicBezTo>
                  <a:pt x="720722" y="998205"/>
                  <a:pt x="716972" y="995606"/>
                  <a:pt x="711020" y="997395"/>
                </a:cubicBezTo>
                <a:cubicBezTo>
                  <a:pt x="709028" y="1002872"/>
                  <a:pt x="706219" y="998618"/>
                  <a:pt x="701796" y="997773"/>
                </a:cubicBezTo>
                <a:cubicBezTo>
                  <a:pt x="700426" y="1001748"/>
                  <a:pt x="696848" y="1007982"/>
                  <a:pt x="691838" y="1004417"/>
                </a:cubicBezTo>
                <a:cubicBezTo>
                  <a:pt x="677836" y="1018479"/>
                  <a:pt x="659849" y="1019896"/>
                  <a:pt x="644633" y="1033081"/>
                </a:cubicBezTo>
                <a:cubicBezTo>
                  <a:pt x="641161" y="1035127"/>
                  <a:pt x="641085" y="1033457"/>
                  <a:pt x="639444" y="1030862"/>
                </a:cubicBezTo>
                <a:cubicBezTo>
                  <a:pt x="637554" y="1029729"/>
                  <a:pt x="629943" y="1031673"/>
                  <a:pt x="630531" y="1034471"/>
                </a:cubicBezTo>
                <a:cubicBezTo>
                  <a:pt x="638511" y="1039472"/>
                  <a:pt x="623486" y="1041858"/>
                  <a:pt x="622308" y="1045784"/>
                </a:cubicBezTo>
                <a:cubicBezTo>
                  <a:pt x="619153" y="1046809"/>
                  <a:pt x="618706" y="1052107"/>
                  <a:pt x="614873" y="1050900"/>
                </a:cubicBezTo>
                <a:cubicBezTo>
                  <a:pt x="597566" y="1048816"/>
                  <a:pt x="618709" y="1056108"/>
                  <a:pt x="601939" y="1058603"/>
                </a:cubicBezTo>
                <a:cubicBezTo>
                  <a:pt x="599616" y="1055614"/>
                  <a:pt x="603677" y="1051129"/>
                  <a:pt x="595208" y="1055933"/>
                </a:cubicBezTo>
                <a:cubicBezTo>
                  <a:pt x="593890" y="1059950"/>
                  <a:pt x="596467" y="1065899"/>
                  <a:pt x="591664" y="1067597"/>
                </a:cubicBezTo>
                <a:cubicBezTo>
                  <a:pt x="590893" y="1069841"/>
                  <a:pt x="587019" y="1072410"/>
                  <a:pt x="586217" y="1072001"/>
                </a:cubicBezTo>
                <a:cubicBezTo>
                  <a:pt x="586661" y="1069670"/>
                  <a:pt x="582084" y="1069864"/>
                  <a:pt x="584170" y="1071952"/>
                </a:cubicBezTo>
                <a:cubicBezTo>
                  <a:pt x="591042" y="1072738"/>
                  <a:pt x="577824" y="1079972"/>
                  <a:pt x="574910" y="1081117"/>
                </a:cubicBezTo>
                <a:cubicBezTo>
                  <a:pt x="567024" y="1088790"/>
                  <a:pt x="555497" y="1105907"/>
                  <a:pt x="542766" y="1097801"/>
                </a:cubicBezTo>
                <a:cubicBezTo>
                  <a:pt x="544250" y="1111554"/>
                  <a:pt x="534045" y="1120940"/>
                  <a:pt x="545023" y="1133295"/>
                </a:cubicBezTo>
                <a:cubicBezTo>
                  <a:pt x="555916" y="1133870"/>
                  <a:pt x="566795" y="1142780"/>
                  <a:pt x="577822" y="1139803"/>
                </a:cubicBezTo>
                <a:cubicBezTo>
                  <a:pt x="623155" y="1138931"/>
                  <a:pt x="672354" y="1118331"/>
                  <a:pt x="712272" y="1104829"/>
                </a:cubicBezTo>
                <a:cubicBezTo>
                  <a:pt x="715773" y="1097453"/>
                  <a:pt x="744114" y="1075847"/>
                  <a:pt x="751081" y="1078238"/>
                </a:cubicBezTo>
                <a:cubicBezTo>
                  <a:pt x="754123" y="1076648"/>
                  <a:pt x="748460" y="1070794"/>
                  <a:pt x="755275" y="1074417"/>
                </a:cubicBezTo>
                <a:cubicBezTo>
                  <a:pt x="757790" y="1071968"/>
                  <a:pt x="752301" y="1066768"/>
                  <a:pt x="756603" y="1065988"/>
                </a:cubicBezTo>
                <a:cubicBezTo>
                  <a:pt x="757558" y="1071626"/>
                  <a:pt x="759367" y="1072457"/>
                  <a:pt x="764248" y="1072989"/>
                </a:cubicBezTo>
                <a:cubicBezTo>
                  <a:pt x="760332" y="1077591"/>
                  <a:pt x="763014" y="1091068"/>
                  <a:pt x="753852" y="1086045"/>
                </a:cubicBezTo>
                <a:cubicBezTo>
                  <a:pt x="753186" y="1090303"/>
                  <a:pt x="752806" y="1096227"/>
                  <a:pt x="747679" y="1098780"/>
                </a:cubicBezTo>
                <a:cubicBezTo>
                  <a:pt x="744917" y="1103540"/>
                  <a:pt x="727953" y="1111730"/>
                  <a:pt x="727398" y="1107120"/>
                </a:cubicBezTo>
                <a:cubicBezTo>
                  <a:pt x="723887" y="1104686"/>
                  <a:pt x="721287" y="1109020"/>
                  <a:pt x="717820" y="1108280"/>
                </a:cubicBezTo>
                <a:cubicBezTo>
                  <a:pt x="714891" y="1106790"/>
                  <a:pt x="715140" y="1106523"/>
                  <a:pt x="713190" y="1112032"/>
                </a:cubicBezTo>
                <a:cubicBezTo>
                  <a:pt x="715315" y="1112568"/>
                  <a:pt x="723768" y="1109187"/>
                  <a:pt x="720941" y="1115897"/>
                </a:cubicBezTo>
                <a:cubicBezTo>
                  <a:pt x="717623" y="1119196"/>
                  <a:pt x="709450" y="1115420"/>
                  <a:pt x="709937" y="1119191"/>
                </a:cubicBezTo>
                <a:cubicBezTo>
                  <a:pt x="709811" y="1126896"/>
                  <a:pt x="698262" y="1128514"/>
                  <a:pt x="691968" y="1131134"/>
                </a:cubicBezTo>
                <a:cubicBezTo>
                  <a:pt x="680698" y="1132353"/>
                  <a:pt x="691682" y="1138507"/>
                  <a:pt x="692029" y="1145921"/>
                </a:cubicBezTo>
                <a:cubicBezTo>
                  <a:pt x="685397" y="1154427"/>
                  <a:pt x="676230" y="1161253"/>
                  <a:pt x="674638" y="1172037"/>
                </a:cubicBezTo>
                <a:cubicBezTo>
                  <a:pt x="672530" y="1173470"/>
                  <a:pt x="665774" y="1173355"/>
                  <a:pt x="667579" y="1177185"/>
                </a:cubicBezTo>
                <a:cubicBezTo>
                  <a:pt x="665993" y="1177398"/>
                  <a:pt x="661249" y="1179424"/>
                  <a:pt x="664494" y="1180671"/>
                </a:cubicBezTo>
                <a:cubicBezTo>
                  <a:pt x="669389" y="1179879"/>
                  <a:pt x="668986" y="1170841"/>
                  <a:pt x="671682" y="1183094"/>
                </a:cubicBezTo>
                <a:cubicBezTo>
                  <a:pt x="669095" y="1185360"/>
                  <a:pt x="663659" y="1189505"/>
                  <a:pt x="669632" y="1191449"/>
                </a:cubicBezTo>
                <a:cubicBezTo>
                  <a:pt x="668289" y="1194479"/>
                  <a:pt x="665997" y="1197348"/>
                  <a:pt x="667097" y="1200693"/>
                </a:cubicBezTo>
                <a:cubicBezTo>
                  <a:pt x="660431" y="1209898"/>
                  <a:pt x="667526" y="1251581"/>
                  <a:pt x="676588" y="1227980"/>
                </a:cubicBezTo>
                <a:cubicBezTo>
                  <a:pt x="679845" y="1215867"/>
                  <a:pt x="689315" y="1212892"/>
                  <a:pt x="697051" y="1205119"/>
                </a:cubicBezTo>
                <a:cubicBezTo>
                  <a:pt x="699798" y="1199557"/>
                  <a:pt x="704801" y="1201884"/>
                  <a:pt x="704649" y="1194395"/>
                </a:cubicBezTo>
                <a:cubicBezTo>
                  <a:pt x="706873" y="1192975"/>
                  <a:pt x="713136" y="1193375"/>
                  <a:pt x="712174" y="1189623"/>
                </a:cubicBezTo>
                <a:cubicBezTo>
                  <a:pt x="710537" y="1185646"/>
                  <a:pt x="715758" y="1186388"/>
                  <a:pt x="716440" y="1182535"/>
                </a:cubicBezTo>
                <a:cubicBezTo>
                  <a:pt x="760714" y="1135018"/>
                  <a:pt x="753276" y="1167360"/>
                  <a:pt x="770550" y="1211160"/>
                </a:cubicBezTo>
                <a:cubicBezTo>
                  <a:pt x="770738" y="1213527"/>
                  <a:pt x="767188" y="1213274"/>
                  <a:pt x="766754" y="1215366"/>
                </a:cubicBezTo>
                <a:cubicBezTo>
                  <a:pt x="768349" y="1217302"/>
                  <a:pt x="770807" y="1214305"/>
                  <a:pt x="772670" y="1217069"/>
                </a:cubicBezTo>
                <a:cubicBezTo>
                  <a:pt x="779163" y="1222023"/>
                  <a:pt x="776233" y="1227991"/>
                  <a:pt x="778405" y="1235073"/>
                </a:cubicBezTo>
                <a:cubicBezTo>
                  <a:pt x="784654" y="1242651"/>
                  <a:pt x="789098" y="1262303"/>
                  <a:pt x="788876" y="1272973"/>
                </a:cubicBezTo>
                <a:cubicBezTo>
                  <a:pt x="793641" y="1281693"/>
                  <a:pt x="795221" y="1295416"/>
                  <a:pt x="794880" y="1306813"/>
                </a:cubicBezTo>
                <a:cubicBezTo>
                  <a:pt x="797492" y="1312853"/>
                  <a:pt x="798218" y="1318942"/>
                  <a:pt x="795611" y="1324708"/>
                </a:cubicBezTo>
                <a:cubicBezTo>
                  <a:pt x="800955" y="1325817"/>
                  <a:pt x="795246" y="1329820"/>
                  <a:pt x="799697" y="1330911"/>
                </a:cubicBezTo>
                <a:cubicBezTo>
                  <a:pt x="800068" y="1331455"/>
                  <a:pt x="800289" y="1331422"/>
                  <a:pt x="800433" y="1331315"/>
                </a:cubicBezTo>
                <a:cubicBezTo>
                  <a:pt x="800373" y="1331403"/>
                  <a:pt x="800328" y="1331439"/>
                  <a:pt x="800226" y="1331686"/>
                </a:cubicBezTo>
                <a:cubicBezTo>
                  <a:pt x="796532" y="1338415"/>
                  <a:pt x="802284" y="1345117"/>
                  <a:pt x="796002" y="1351223"/>
                </a:cubicBezTo>
                <a:cubicBezTo>
                  <a:pt x="802229" y="1352990"/>
                  <a:pt x="799546" y="1358307"/>
                  <a:pt x="798991" y="1362780"/>
                </a:cubicBezTo>
                <a:cubicBezTo>
                  <a:pt x="797677" y="1365241"/>
                  <a:pt x="800266" y="1369077"/>
                  <a:pt x="795757" y="1369424"/>
                </a:cubicBezTo>
                <a:cubicBezTo>
                  <a:pt x="799849" y="1375826"/>
                  <a:pt x="794319" y="1375001"/>
                  <a:pt x="795755" y="1381737"/>
                </a:cubicBezTo>
                <a:cubicBezTo>
                  <a:pt x="793373" y="1384857"/>
                  <a:pt x="789064" y="1384127"/>
                  <a:pt x="788077" y="1389066"/>
                </a:cubicBezTo>
                <a:cubicBezTo>
                  <a:pt x="794930" y="1393274"/>
                  <a:pt x="787481" y="1405254"/>
                  <a:pt x="784996" y="1411778"/>
                </a:cubicBezTo>
                <a:cubicBezTo>
                  <a:pt x="785982" y="1418986"/>
                  <a:pt x="786143" y="1424224"/>
                  <a:pt x="780671" y="1431232"/>
                </a:cubicBezTo>
                <a:cubicBezTo>
                  <a:pt x="770149" y="1456535"/>
                  <a:pt x="761275" y="1487709"/>
                  <a:pt x="747703" y="1510052"/>
                </a:cubicBezTo>
                <a:cubicBezTo>
                  <a:pt x="744411" y="1510554"/>
                  <a:pt x="741459" y="1513432"/>
                  <a:pt x="745307" y="1515929"/>
                </a:cubicBezTo>
                <a:cubicBezTo>
                  <a:pt x="747745" y="1508396"/>
                  <a:pt x="752828" y="1509825"/>
                  <a:pt x="751717" y="1505993"/>
                </a:cubicBezTo>
                <a:cubicBezTo>
                  <a:pt x="762974" y="1500944"/>
                  <a:pt x="767199" y="1486847"/>
                  <a:pt x="780087" y="1482987"/>
                </a:cubicBezTo>
                <a:cubicBezTo>
                  <a:pt x="782813" y="1474246"/>
                  <a:pt x="792436" y="1474202"/>
                  <a:pt x="796678" y="1466900"/>
                </a:cubicBezTo>
                <a:cubicBezTo>
                  <a:pt x="797903" y="1466969"/>
                  <a:pt x="798685" y="1468716"/>
                  <a:pt x="799897" y="1467458"/>
                </a:cubicBezTo>
                <a:cubicBezTo>
                  <a:pt x="801041" y="1464858"/>
                  <a:pt x="797573" y="1462992"/>
                  <a:pt x="802602" y="1461774"/>
                </a:cubicBezTo>
                <a:cubicBezTo>
                  <a:pt x="808709" y="1464289"/>
                  <a:pt x="814571" y="1454068"/>
                  <a:pt x="821347" y="1452611"/>
                </a:cubicBezTo>
                <a:cubicBezTo>
                  <a:pt x="823863" y="1445719"/>
                  <a:pt x="829895" y="1451972"/>
                  <a:pt x="835050" y="1448245"/>
                </a:cubicBezTo>
                <a:cubicBezTo>
                  <a:pt x="837211" y="1445131"/>
                  <a:pt x="838890" y="1442391"/>
                  <a:pt x="843015" y="1445383"/>
                </a:cubicBezTo>
                <a:cubicBezTo>
                  <a:pt x="844747" y="1443768"/>
                  <a:pt x="842067" y="1441342"/>
                  <a:pt x="844057" y="1439629"/>
                </a:cubicBezTo>
                <a:cubicBezTo>
                  <a:pt x="848519" y="1439916"/>
                  <a:pt x="849441" y="1433426"/>
                  <a:pt x="852851" y="1436189"/>
                </a:cubicBezTo>
                <a:cubicBezTo>
                  <a:pt x="857564" y="1437616"/>
                  <a:pt x="861233" y="1430536"/>
                  <a:pt x="864013" y="1431860"/>
                </a:cubicBezTo>
                <a:cubicBezTo>
                  <a:pt x="868613" y="1439626"/>
                  <a:pt x="891120" y="1428808"/>
                  <a:pt x="895492" y="1437006"/>
                </a:cubicBezTo>
                <a:cubicBezTo>
                  <a:pt x="898439" y="1440372"/>
                  <a:pt x="899944" y="1434527"/>
                  <a:pt x="901779" y="1434306"/>
                </a:cubicBezTo>
                <a:cubicBezTo>
                  <a:pt x="904990" y="1440779"/>
                  <a:pt x="906173" y="1441158"/>
                  <a:pt x="913089" y="1438080"/>
                </a:cubicBezTo>
                <a:cubicBezTo>
                  <a:pt x="919887" y="1441302"/>
                  <a:pt x="919345" y="1435222"/>
                  <a:pt x="925967" y="1441862"/>
                </a:cubicBezTo>
                <a:cubicBezTo>
                  <a:pt x="932744" y="1440377"/>
                  <a:pt x="948760" y="1458073"/>
                  <a:pt x="944603" y="1462612"/>
                </a:cubicBezTo>
                <a:cubicBezTo>
                  <a:pt x="940341" y="1464476"/>
                  <a:pt x="944323" y="1468304"/>
                  <a:pt x="944700" y="1471335"/>
                </a:cubicBezTo>
                <a:cubicBezTo>
                  <a:pt x="944163" y="1473748"/>
                  <a:pt x="943251" y="1475697"/>
                  <a:pt x="943773" y="1478355"/>
                </a:cubicBezTo>
                <a:cubicBezTo>
                  <a:pt x="931455" y="1507698"/>
                  <a:pt x="902501" y="1519398"/>
                  <a:pt x="882274" y="1540399"/>
                </a:cubicBezTo>
                <a:cubicBezTo>
                  <a:pt x="875836" y="1550609"/>
                  <a:pt x="868752" y="1546589"/>
                  <a:pt x="858968" y="1548459"/>
                </a:cubicBezTo>
                <a:cubicBezTo>
                  <a:pt x="857837" y="1549646"/>
                  <a:pt x="857979" y="1550352"/>
                  <a:pt x="859193" y="1550428"/>
                </a:cubicBezTo>
                <a:cubicBezTo>
                  <a:pt x="873305" y="1550303"/>
                  <a:pt x="862018" y="1557009"/>
                  <a:pt x="859672" y="1560788"/>
                </a:cubicBezTo>
                <a:cubicBezTo>
                  <a:pt x="867475" y="1564917"/>
                  <a:pt x="876690" y="1555807"/>
                  <a:pt x="883915" y="1562595"/>
                </a:cubicBezTo>
                <a:cubicBezTo>
                  <a:pt x="885431" y="1566266"/>
                  <a:pt x="885426" y="1566119"/>
                  <a:pt x="888796" y="1565421"/>
                </a:cubicBezTo>
                <a:cubicBezTo>
                  <a:pt x="893698" y="1567371"/>
                  <a:pt x="895794" y="1559938"/>
                  <a:pt x="902192" y="1565835"/>
                </a:cubicBezTo>
                <a:cubicBezTo>
                  <a:pt x="911260" y="1563982"/>
                  <a:pt x="916485" y="1570685"/>
                  <a:pt x="924676" y="1574830"/>
                </a:cubicBezTo>
                <a:cubicBezTo>
                  <a:pt x="935700" y="1573858"/>
                  <a:pt x="941304" y="1585268"/>
                  <a:pt x="949688" y="1589883"/>
                </a:cubicBezTo>
                <a:cubicBezTo>
                  <a:pt x="951176" y="1592617"/>
                  <a:pt x="947225" y="1595672"/>
                  <a:pt x="951721" y="1596741"/>
                </a:cubicBezTo>
                <a:cubicBezTo>
                  <a:pt x="945562" y="1608519"/>
                  <a:pt x="935257" y="1617198"/>
                  <a:pt x="925628" y="1625939"/>
                </a:cubicBezTo>
                <a:cubicBezTo>
                  <a:pt x="905727" y="1648211"/>
                  <a:pt x="888282" y="1666787"/>
                  <a:pt x="853651" y="1674562"/>
                </a:cubicBezTo>
                <a:cubicBezTo>
                  <a:pt x="794335" y="1664195"/>
                  <a:pt x="854013" y="1654425"/>
                  <a:pt x="870811" y="1646994"/>
                </a:cubicBezTo>
                <a:cubicBezTo>
                  <a:pt x="871463" y="1642734"/>
                  <a:pt x="871775" y="1638589"/>
                  <a:pt x="876964" y="1642150"/>
                </a:cubicBezTo>
                <a:cubicBezTo>
                  <a:pt x="887830" y="1630995"/>
                  <a:pt x="898379" y="1621082"/>
                  <a:pt x="909209" y="1609827"/>
                </a:cubicBezTo>
                <a:cubicBezTo>
                  <a:pt x="917319" y="1595511"/>
                  <a:pt x="925141" y="1598818"/>
                  <a:pt x="909217" y="1585545"/>
                </a:cubicBezTo>
                <a:cubicBezTo>
                  <a:pt x="891509" y="1592274"/>
                  <a:pt x="873974" y="1578085"/>
                  <a:pt x="856304" y="1584376"/>
                </a:cubicBezTo>
                <a:cubicBezTo>
                  <a:pt x="856188" y="1580801"/>
                  <a:pt x="849392" y="1583093"/>
                  <a:pt x="851468" y="1586006"/>
                </a:cubicBezTo>
                <a:cubicBezTo>
                  <a:pt x="842856" y="1587888"/>
                  <a:pt x="836110" y="1586414"/>
                  <a:pt x="828576" y="1593616"/>
                </a:cubicBezTo>
                <a:cubicBezTo>
                  <a:pt x="817059" y="1594077"/>
                  <a:pt x="802145" y="1596164"/>
                  <a:pt x="788181" y="1601934"/>
                </a:cubicBezTo>
                <a:cubicBezTo>
                  <a:pt x="781076" y="1600670"/>
                  <a:pt x="772378" y="1606443"/>
                  <a:pt x="763919" y="1602103"/>
                </a:cubicBezTo>
                <a:cubicBezTo>
                  <a:pt x="755530" y="1603817"/>
                  <a:pt x="751990" y="1612755"/>
                  <a:pt x="742260" y="1609416"/>
                </a:cubicBezTo>
                <a:cubicBezTo>
                  <a:pt x="733972" y="1618756"/>
                  <a:pt x="721556" y="1619832"/>
                  <a:pt x="714684" y="1632183"/>
                </a:cubicBezTo>
                <a:cubicBezTo>
                  <a:pt x="709529" y="1637037"/>
                  <a:pt x="701589" y="1638838"/>
                  <a:pt x="698182" y="1645476"/>
                </a:cubicBezTo>
                <a:cubicBezTo>
                  <a:pt x="694790" y="1648750"/>
                  <a:pt x="684649" y="1646939"/>
                  <a:pt x="685593" y="1653045"/>
                </a:cubicBezTo>
                <a:cubicBezTo>
                  <a:pt x="694378" y="1658029"/>
                  <a:pt x="707272" y="1646538"/>
                  <a:pt x="716841" y="1655214"/>
                </a:cubicBezTo>
                <a:cubicBezTo>
                  <a:pt x="724893" y="1654849"/>
                  <a:pt x="731983" y="1663048"/>
                  <a:pt x="740084" y="1658820"/>
                </a:cubicBezTo>
                <a:cubicBezTo>
                  <a:pt x="742944" y="1659720"/>
                  <a:pt x="742304" y="1664101"/>
                  <a:pt x="745718" y="1662253"/>
                </a:cubicBezTo>
                <a:cubicBezTo>
                  <a:pt x="752401" y="1657606"/>
                  <a:pt x="754498" y="1671132"/>
                  <a:pt x="757741" y="1663746"/>
                </a:cubicBezTo>
                <a:cubicBezTo>
                  <a:pt x="774898" y="1670174"/>
                  <a:pt x="789523" y="1675061"/>
                  <a:pt x="807627" y="1672318"/>
                </a:cubicBezTo>
                <a:cubicBezTo>
                  <a:pt x="820471" y="1674189"/>
                  <a:pt x="839413" y="1695173"/>
                  <a:pt x="844238" y="1709181"/>
                </a:cubicBezTo>
                <a:cubicBezTo>
                  <a:pt x="839875" y="1720223"/>
                  <a:pt x="834734" y="1728561"/>
                  <a:pt x="825382" y="1735496"/>
                </a:cubicBezTo>
                <a:cubicBezTo>
                  <a:pt x="821706" y="1749678"/>
                  <a:pt x="803843" y="1755097"/>
                  <a:pt x="797041" y="1768246"/>
                </a:cubicBezTo>
                <a:cubicBezTo>
                  <a:pt x="803774" y="1773513"/>
                  <a:pt x="806506" y="1766717"/>
                  <a:pt x="812575" y="1769617"/>
                </a:cubicBezTo>
                <a:cubicBezTo>
                  <a:pt x="816184" y="1769411"/>
                  <a:pt x="821799" y="1768565"/>
                  <a:pt x="822999" y="1772779"/>
                </a:cubicBezTo>
                <a:cubicBezTo>
                  <a:pt x="836152" y="1777739"/>
                  <a:pt x="850174" y="1772943"/>
                  <a:pt x="863607" y="1776917"/>
                </a:cubicBezTo>
                <a:cubicBezTo>
                  <a:pt x="868764" y="1781055"/>
                  <a:pt x="876812" y="1777322"/>
                  <a:pt x="873722" y="1785994"/>
                </a:cubicBezTo>
                <a:cubicBezTo>
                  <a:pt x="889477" y="1784667"/>
                  <a:pt x="906868" y="1795577"/>
                  <a:pt x="918106" y="1806096"/>
                </a:cubicBezTo>
                <a:cubicBezTo>
                  <a:pt x="958877" y="1826407"/>
                  <a:pt x="879087" y="1884056"/>
                  <a:pt x="859388" y="1875678"/>
                </a:cubicBezTo>
                <a:cubicBezTo>
                  <a:pt x="853870" y="1885386"/>
                  <a:pt x="838711" y="1867630"/>
                  <a:pt x="833362" y="1878528"/>
                </a:cubicBezTo>
                <a:cubicBezTo>
                  <a:pt x="815360" y="1873577"/>
                  <a:pt x="795973" y="1880588"/>
                  <a:pt x="778275" y="1871325"/>
                </a:cubicBezTo>
                <a:cubicBezTo>
                  <a:pt x="777002" y="1864357"/>
                  <a:pt x="767120" y="1875331"/>
                  <a:pt x="766225" y="1867872"/>
                </a:cubicBezTo>
                <a:cubicBezTo>
                  <a:pt x="751984" y="1857928"/>
                  <a:pt x="718685" y="1858525"/>
                  <a:pt x="717629" y="1835426"/>
                </a:cubicBezTo>
                <a:cubicBezTo>
                  <a:pt x="720171" y="1833640"/>
                  <a:pt x="722320" y="1827970"/>
                  <a:pt x="725823" y="1829465"/>
                </a:cubicBezTo>
                <a:cubicBezTo>
                  <a:pt x="725113" y="1832203"/>
                  <a:pt x="725379" y="1839244"/>
                  <a:pt x="728540" y="1833650"/>
                </a:cubicBezTo>
                <a:cubicBezTo>
                  <a:pt x="740103" y="1826528"/>
                  <a:pt x="749870" y="1840241"/>
                  <a:pt x="761460" y="1843417"/>
                </a:cubicBezTo>
                <a:cubicBezTo>
                  <a:pt x="764528" y="1843101"/>
                  <a:pt x="767292" y="1840066"/>
                  <a:pt x="768923" y="1844109"/>
                </a:cubicBezTo>
                <a:cubicBezTo>
                  <a:pt x="774203" y="1844901"/>
                  <a:pt x="782218" y="1847775"/>
                  <a:pt x="788216" y="1848494"/>
                </a:cubicBezTo>
                <a:cubicBezTo>
                  <a:pt x="793784" y="1850848"/>
                  <a:pt x="796859" y="1845632"/>
                  <a:pt x="798491" y="1851542"/>
                </a:cubicBezTo>
                <a:cubicBezTo>
                  <a:pt x="805291" y="1852153"/>
                  <a:pt x="811702" y="1854917"/>
                  <a:pt x="818522" y="1851461"/>
                </a:cubicBezTo>
                <a:cubicBezTo>
                  <a:pt x="835380" y="1855225"/>
                  <a:pt x="852649" y="1856444"/>
                  <a:pt x="869412" y="1850566"/>
                </a:cubicBezTo>
                <a:cubicBezTo>
                  <a:pt x="876383" y="1854957"/>
                  <a:pt x="879860" y="1844990"/>
                  <a:pt x="886605" y="1844936"/>
                </a:cubicBezTo>
                <a:cubicBezTo>
                  <a:pt x="891777" y="1848895"/>
                  <a:pt x="893031" y="1842797"/>
                  <a:pt x="895646" y="1839096"/>
                </a:cubicBezTo>
                <a:cubicBezTo>
                  <a:pt x="933286" y="1811858"/>
                  <a:pt x="866982" y="1814421"/>
                  <a:pt x="886550" y="1801489"/>
                </a:cubicBezTo>
                <a:cubicBezTo>
                  <a:pt x="887070" y="1804960"/>
                  <a:pt x="891678" y="1802530"/>
                  <a:pt x="893526" y="1801572"/>
                </a:cubicBezTo>
                <a:cubicBezTo>
                  <a:pt x="894980" y="1797777"/>
                  <a:pt x="888335" y="1800936"/>
                  <a:pt x="886550" y="1801489"/>
                </a:cubicBezTo>
                <a:cubicBezTo>
                  <a:pt x="886433" y="1797913"/>
                  <a:pt x="879635" y="1800199"/>
                  <a:pt x="881712" y="1803114"/>
                </a:cubicBezTo>
                <a:cubicBezTo>
                  <a:pt x="872320" y="1807224"/>
                  <a:pt x="869739" y="1796924"/>
                  <a:pt x="863310" y="1798492"/>
                </a:cubicBezTo>
                <a:cubicBezTo>
                  <a:pt x="852147" y="1796899"/>
                  <a:pt x="841530" y="1791985"/>
                  <a:pt x="830382" y="1796065"/>
                </a:cubicBezTo>
                <a:cubicBezTo>
                  <a:pt x="820913" y="1791097"/>
                  <a:pt x="809042" y="1793481"/>
                  <a:pt x="801651" y="1786815"/>
                </a:cubicBezTo>
                <a:cubicBezTo>
                  <a:pt x="795438" y="1790584"/>
                  <a:pt x="786852" y="1788965"/>
                  <a:pt x="782657" y="1793138"/>
                </a:cubicBezTo>
                <a:cubicBezTo>
                  <a:pt x="780587" y="1794013"/>
                  <a:pt x="777169" y="1796335"/>
                  <a:pt x="775796" y="1792437"/>
                </a:cubicBezTo>
                <a:cubicBezTo>
                  <a:pt x="771085" y="1792354"/>
                  <a:pt x="762855" y="1790555"/>
                  <a:pt x="754484" y="1789327"/>
                </a:cubicBezTo>
                <a:cubicBezTo>
                  <a:pt x="734730" y="1799456"/>
                  <a:pt x="714440" y="1795105"/>
                  <a:pt x="697305" y="1802846"/>
                </a:cubicBezTo>
                <a:cubicBezTo>
                  <a:pt x="687077" y="1802313"/>
                  <a:pt x="691150" y="1796492"/>
                  <a:pt x="683363" y="1799625"/>
                </a:cubicBezTo>
                <a:cubicBezTo>
                  <a:pt x="675670" y="1794604"/>
                  <a:pt x="658782" y="1790679"/>
                  <a:pt x="659901" y="1780633"/>
                </a:cubicBezTo>
                <a:cubicBezTo>
                  <a:pt x="670334" y="1774568"/>
                  <a:pt x="680112" y="1783282"/>
                  <a:pt x="690697" y="1778224"/>
                </a:cubicBezTo>
                <a:cubicBezTo>
                  <a:pt x="695991" y="1773465"/>
                  <a:pt x="702020" y="1782746"/>
                  <a:pt x="704399" y="1776355"/>
                </a:cubicBezTo>
                <a:cubicBezTo>
                  <a:pt x="712520" y="1777988"/>
                  <a:pt x="716159" y="1775635"/>
                  <a:pt x="724409" y="1772186"/>
                </a:cubicBezTo>
                <a:cubicBezTo>
                  <a:pt x="729953" y="1776474"/>
                  <a:pt x="734791" y="1768236"/>
                  <a:pt x="740536" y="1772045"/>
                </a:cubicBezTo>
                <a:cubicBezTo>
                  <a:pt x="740918" y="1769360"/>
                  <a:pt x="767874" y="1754251"/>
                  <a:pt x="767801" y="1760930"/>
                </a:cubicBezTo>
                <a:cubicBezTo>
                  <a:pt x="766465" y="1758429"/>
                  <a:pt x="764526" y="1764950"/>
                  <a:pt x="767590" y="1762501"/>
                </a:cubicBezTo>
                <a:cubicBezTo>
                  <a:pt x="779649" y="1750876"/>
                  <a:pt x="791424" y="1735286"/>
                  <a:pt x="805882" y="1725705"/>
                </a:cubicBezTo>
                <a:cubicBezTo>
                  <a:pt x="809274" y="1718572"/>
                  <a:pt x="822373" y="1705051"/>
                  <a:pt x="811115" y="1700281"/>
                </a:cubicBezTo>
                <a:cubicBezTo>
                  <a:pt x="808701" y="1700213"/>
                  <a:pt x="805999" y="1701214"/>
                  <a:pt x="805635" y="1697528"/>
                </a:cubicBezTo>
                <a:cubicBezTo>
                  <a:pt x="801869" y="1697210"/>
                  <a:pt x="798724" y="1696064"/>
                  <a:pt x="795152" y="1694455"/>
                </a:cubicBezTo>
                <a:cubicBezTo>
                  <a:pt x="790737" y="1694857"/>
                  <a:pt x="783764" y="1696690"/>
                  <a:pt x="780296" y="1694327"/>
                </a:cubicBezTo>
                <a:cubicBezTo>
                  <a:pt x="778772" y="1691721"/>
                  <a:pt x="778717" y="1691738"/>
                  <a:pt x="776635" y="1692417"/>
                </a:cubicBezTo>
                <a:cubicBezTo>
                  <a:pt x="759198" y="1696621"/>
                  <a:pt x="761601" y="1685626"/>
                  <a:pt x="752503" y="1687062"/>
                </a:cubicBezTo>
                <a:cubicBezTo>
                  <a:pt x="749944" y="1686853"/>
                  <a:pt x="750589" y="1683303"/>
                  <a:pt x="748072" y="1683073"/>
                </a:cubicBezTo>
                <a:cubicBezTo>
                  <a:pt x="744451" y="1685880"/>
                  <a:pt x="739914" y="1681532"/>
                  <a:pt x="738509" y="1685931"/>
                </a:cubicBezTo>
                <a:cubicBezTo>
                  <a:pt x="726546" y="1675039"/>
                  <a:pt x="716151" y="1681579"/>
                  <a:pt x="703064" y="1676685"/>
                </a:cubicBezTo>
                <a:cubicBezTo>
                  <a:pt x="685669" y="1677302"/>
                  <a:pt x="664827" y="1678038"/>
                  <a:pt x="650023" y="1688609"/>
                </a:cubicBezTo>
                <a:cubicBezTo>
                  <a:pt x="642423" y="1681548"/>
                  <a:pt x="624495" y="1703367"/>
                  <a:pt x="628482" y="1684301"/>
                </a:cubicBezTo>
                <a:cubicBezTo>
                  <a:pt x="627291" y="1682290"/>
                  <a:pt x="624812" y="1684915"/>
                  <a:pt x="623208" y="1683370"/>
                </a:cubicBezTo>
                <a:cubicBezTo>
                  <a:pt x="621740" y="1682029"/>
                  <a:pt x="620047" y="1683373"/>
                  <a:pt x="618519" y="1683009"/>
                </a:cubicBezTo>
                <a:cubicBezTo>
                  <a:pt x="616702" y="1681892"/>
                  <a:pt x="613025" y="1681032"/>
                  <a:pt x="612896" y="1684284"/>
                </a:cubicBezTo>
                <a:cubicBezTo>
                  <a:pt x="637655" y="1693552"/>
                  <a:pt x="606099" y="1702718"/>
                  <a:pt x="595799" y="1701998"/>
                </a:cubicBezTo>
                <a:cubicBezTo>
                  <a:pt x="594539" y="1703483"/>
                  <a:pt x="596317" y="1710638"/>
                  <a:pt x="593064" y="1706027"/>
                </a:cubicBezTo>
                <a:cubicBezTo>
                  <a:pt x="591743" y="1701920"/>
                  <a:pt x="589370" y="1704646"/>
                  <a:pt x="590831" y="1707844"/>
                </a:cubicBezTo>
                <a:cubicBezTo>
                  <a:pt x="590601" y="1711336"/>
                  <a:pt x="585630" y="1712539"/>
                  <a:pt x="584616" y="1716467"/>
                </a:cubicBezTo>
                <a:cubicBezTo>
                  <a:pt x="577233" y="1710973"/>
                  <a:pt x="572732" y="1732770"/>
                  <a:pt x="567151" y="1717042"/>
                </a:cubicBezTo>
                <a:cubicBezTo>
                  <a:pt x="568694" y="1716732"/>
                  <a:pt x="573515" y="1714880"/>
                  <a:pt x="570238" y="1713556"/>
                </a:cubicBezTo>
                <a:cubicBezTo>
                  <a:pt x="549462" y="1727062"/>
                  <a:pt x="583422" y="1717050"/>
                  <a:pt x="551832" y="1738230"/>
                </a:cubicBezTo>
                <a:cubicBezTo>
                  <a:pt x="512353" y="1766891"/>
                  <a:pt x="529308" y="1762977"/>
                  <a:pt x="563797" y="1766895"/>
                </a:cubicBezTo>
                <a:cubicBezTo>
                  <a:pt x="608170" y="1786892"/>
                  <a:pt x="661794" y="1786326"/>
                  <a:pt x="697789" y="1825656"/>
                </a:cubicBezTo>
                <a:cubicBezTo>
                  <a:pt x="700320" y="1829344"/>
                  <a:pt x="703877" y="1831579"/>
                  <a:pt x="704510" y="1836817"/>
                </a:cubicBezTo>
                <a:cubicBezTo>
                  <a:pt x="706249" y="1838874"/>
                  <a:pt x="708656" y="1836188"/>
                  <a:pt x="710326" y="1837911"/>
                </a:cubicBezTo>
                <a:cubicBezTo>
                  <a:pt x="711206" y="1839755"/>
                  <a:pt x="712967" y="1846263"/>
                  <a:pt x="713191" y="1846441"/>
                </a:cubicBezTo>
                <a:cubicBezTo>
                  <a:pt x="711830" y="1846254"/>
                  <a:pt x="710334" y="1848885"/>
                  <a:pt x="712511" y="1849054"/>
                </a:cubicBezTo>
                <a:cubicBezTo>
                  <a:pt x="716649" y="1832783"/>
                  <a:pt x="747274" y="1908137"/>
                  <a:pt x="756534" y="1911987"/>
                </a:cubicBezTo>
                <a:cubicBezTo>
                  <a:pt x="756635" y="1926468"/>
                  <a:pt x="761783" y="1949913"/>
                  <a:pt x="738377" y="1938636"/>
                </a:cubicBezTo>
                <a:cubicBezTo>
                  <a:pt x="720856" y="1941061"/>
                  <a:pt x="702783" y="1946085"/>
                  <a:pt x="686252" y="1937027"/>
                </a:cubicBezTo>
                <a:cubicBezTo>
                  <a:pt x="676855" y="1942683"/>
                  <a:pt x="664750" y="1940606"/>
                  <a:pt x="654981" y="1933850"/>
                </a:cubicBezTo>
                <a:cubicBezTo>
                  <a:pt x="644458" y="1935473"/>
                  <a:pt x="634684" y="1929958"/>
                  <a:pt x="623981" y="1928298"/>
                </a:cubicBezTo>
                <a:cubicBezTo>
                  <a:pt x="614529" y="1926238"/>
                  <a:pt x="604130" y="1924534"/>
                  <a:pt x="595110" y="1919447"/>
                </a:cubicBezTo>
                <a:cubicBezTo>
                  <a:pt x="593959" y="1916566"/>
                  <a:pt x="593965" y="1916716"/>
                  <a:pt x="590568" y="1917392"/>
                </a:cubicBezTo>
                <a:cubicBezTo>
                  <a:pt x="584467" y="1917210"/>
                  <a:pt x="578560" y="1912245"/>
                  <a:pt x="572129" y="1912442"/>
                </a:cubicBezTo>
                <a:cubicBezTo>
                  <a:pt x="567338" y="1899679"/>
                  <a:pt x="566059" y="1908398"/>
                  <a:pt x="556865" y="1902388"/>
                </a:cubicBezTo>
                <a:cubicBezTo>
                  <a:pt x="554680" y="1893017"/>
                  <a:pt x="551392" y="1902835"/>
                  <a:pt x="547326" y="1891940"/>
                </a:cubicBezTo>
                <a:cubicBezTo>
                  <a:pt x="540605" y="1894157"/>
                  <a:pt x="545506" y="1888009"/>
                  <a:pt x="542576" y="1883659"/>
                </a:cubicBezTo>
                <a:cubicBezTo>
                  <a:pt x="533550" y="1883757"/>
                  <a:pt x="532311" y="1873688"/>
                  <a:pt x="526630" y="1868234"/>
                </a:cubicBezTo>
                <a:cubicBezTo>
                  <a:pt x="520897" y="1863181"/>
                  <a:pt x="516459" y="1860399"/>
                  <a:pt x="524676" y="1854466"/>
                </a:cubicBezTo>
                <a:cubicBezTo>
                  <a:pt x="518160" y="1854734"/>
                  <a:pt x="516649" y="1848604"/>
                  <a:pt x="511464" y="1845850"/>
                </a:cubicBezTo>
                <a:cubicBezTo>
                  <a:pt x="511779" y="1843058"/>
                  <a:pt x="513442" y="1835902"/>
                  <a:pt x="507738" y="1837241"/>
                </a:cubicBezTo>
                <a:cubicBezTo>
                  <a:pt x="494014" y="1830505"/>
                  <a:pt x="510548" y="1830528"/>
                  <a:pt x="502066" y="1826847"/>
                </a:cubicBezTo>
                <a:cubicBezTo>
                  <a:pt x="499104" y="1822771"/>
                  <a:pt x="503450" y="1819238"/>
                  <a:pt x="499016" y="1817336"/>
                </a:cubicBezTo>
                <a:cubicBezTo>
                  <a:pt x="498956" y="1817303"/>
                  <a:pt x="499408" y="1815693"/>
                  <a:pt x="499803" y="1815604"/>
                </a:cubicBezTo>
                <a:cubicBezTo>
                  <a:pt x="503742" y="1814696"/>
                  <a:pt x="502131" y="1809411"/>
                  <a:pt x="507461" y="1811574"/>
                </a:cubicBezTo>
                <a:cubicBezTo>
                  <a:pt x="503322" y="1818686"/>
                  <a:pt x="514358" y="1815224"/>
                  <a:pt x="517747" y="1818828"/>
                </a:cubicBezTo>
                <a:cubicBezTo>
                  <a:pt x="523457" y="1824666"/>
                  <a:pt x="524852" y="1833148"/>
                  <a:pt x="530274" y="1839067"/>
                </a:cubicBezTo>
                <a:cubicBezTo>
                  <a:pt x="533512" y="1840246"/>
                  <a:pt x="537475" y="1838051"/>
                  <a:pt x="534397" y="1843384"/>
                </a:cubicBezTo>
                <a:cubicBezTo>
                  <a:pt x="535194" y="1844955"/>
                  <a:pt x="537540" y="1846715"/>
                  <a:pt x="541444" y="1848680"/>
                </a:cubicBezTo>
                <a:cubicBezTo>
                  <a:pt x="541868" y="1853257"/>
                  <a:pt x="545296" y="1855257"/>
                  <a:pt x="549959" y="1856293"/>
                </a:cubicBezTo>
                <a:cubicBezTo>
                  <a:pt x="547699" y="1859415"/>
                  <a:pt x="548143" y="1865871"/>
                  <a:pt x="552331" y="1865494"/>
                </a:cubicBezTo>
                <a:cubicBezTo>
                  <a:pt x="556691" y="1864152"/>
                  <a:pt x="555531" y="1868536"/>
                  <a:pt x="557469" y="1870801"/>
                </a:cubicBezTo>
                <a:cubicBezTo>
                  <a:pt x="559321" y="1871766"/>
                  <a:pt x="559800" y="1873196"/>
                  <a:pt x="558915" y="1875108"/>
                </a:cubicBezTo>
                <a:cubicBezTo>
                  <a:pt x="565271" y="1878752"/>
                  <a:pt x="569300" y="1878399"/>
                  <a:pt x="574179" y="1880874"/>
                </a:cubicBezTo>
                <a:cubicBezTo>
                  <a:pt x="575412" y="1884846"/>
                  <a:pt x="575868" y="1888020"/>
                  <a:pt x="580107" y="1885907"/>
                </a:cubicBezTo>
                <a:cubicBezTo>
                  <a:pt x="585743" y="1889627"/>
                  <a:pt x="590516" y="1893343"/>
                  <a:pt x="597419" y="1896104"/>
                </a:cubicBezTo>
                <a:cubicBezTo>
                  <a:pt x="605815" y="1897476"/>
                  <a:pt x="616118" y="1898303"/>
                  <a:pt x="624185" y="1901900"/>
                </a:cubicBezTo>
                <a:cubicBezTo>
                  <a:pt x="624837" y="1907226"/>
                  <a:pt x="628685" y="1903190"/>
                  <a:pt x="630835" y="1905752"/>
                </a:cubicBezTo>
                <a:cubicBezTo>
                  <a:pt x="633565" y="1911267"/>
                  <a:pt x="643342" y="1903422"/>
                  <a:pt x="644452" y="1913770"/>
                </a:cubicBezTo>
                <a:cubicBezTo>
                  <a:pt x="646484" y="1916359"/>
                  <a:pt x="652150" y="1905755"/>
                  <a:pt x="654610" y="1912158"/>
                </a:cubicBezTo>
                <a:cubicBezTo>
                  <a:pt x="679040" y="1911443"/>
                  <a:pt x="707319" y="1924036"/>
                  <a:pt x="729968" y="1912401"/>
                </a:cubicBezTo>
                <a:cubicBezTo>
                  <a:pt x="726152" y="1910745"/>
                  <a:pt x="727854" y="1910359"/>
                  <a:pt x="727970" y="1907301"/>
                </a:cubicBezTo>
                <a:cubicBezTo>
                  <a:pt x="721710" y="1907221"/>
                  <a:pt x="722622" y="1906537"/>
                  <a:pt x="720370" y="1899709"/>
                </a:cubicBezTo>
                <a:cubicBezTo>
                  <a:pt x="714939" y="1895528"/>
                  <a:pt x="717674" y="1886691"/>
                  <a:pt x="709392" y="1881882"/>
                </a:cubicBezTo>
                <a:cubicBezTo>
                  <a:pt x="705820" y="1872336"/>
                  <a:pt x="706063" y="1869362"/>
                  <a:pt x="696041" y="1867147"/>
                </a:cubicBezTo>
                <a:cubicBezTo>
                  <a:pt x="702493" y="1858901"/>
                  <a:pt x="694003" y="1855889"/>
                  <a:pt x="689653" y="1849947"/>
                </a:cubicBezTo>
                <a:cubicBezTo>
                  <a:pt x="686678" y="1848969"/>
                  <a:pt x="686224" y="1846499"/>
                  <a:pt x="685623" y="1844316"/>
                </a:cubicBezTo>
                <a:cubicBezTo>
                  <a:pt x="684370" y="1842430"/>
                  <a:pt x="681156" y="1842823"/>
                  <a:pt x="681609" y="1839747"/>
                </a:cubicBezTo>
                <a:cubicBezTo>
                  <a:pt x="665848" y="1830976"/>
                  <a:pt x="648689" y="1819650"/>
                  <a:pt x="634372" y="1813434"/>
                </a:cubicBezTo>
                <a:cubicBezTo>
                  <a:pt x="616842" y="1809574"/>
                  <a:pt x="599421" y="1809349"/>
                  <a:pt x="581273" y="1799499"/>
                </a:cubicBezTo>
                <a:cubicBezTo>
                  <a:pt x="571305" y="1801132"/>
                  <a:pt x="563914" y="1787745"/>
                  <a:pt x="554192" y="1794330"/>
                </a:cubicBezTo>
                <a:cubicBezTo>
                  <a:pt x="551361" y="1792372"/>
                  <a:pt x="551311" y="1789901"/>
                  <a:pt x="546937" y="1789141"/>
                </a:cubicBezTo>
                <a:cubicBezTo>
                  <a:pt x="540161" y="1786442"/>
                  <a:pt x="525760" y="1790921"/>
                  <a:pt x="523854" y="1785814"/>
                </a:cubicBezTo>
                <a:cubicBezTo>
                  <a:pt x="524252" y="1785671"/>
                  <a:pt x="524628" y="1785221"/>
                  <a:pt x="524776" y="1783821"/>
                </a:cubicBezTo>
                <a:lnTo>
                  <a:pt x="523133" y="1784814"/>
                </a:lnTo>
                <a:lnTo>
                  <a:pt x="523112" y="1784821"/>
                </a:lnTo>
                <a:lnTo>
                  <a:pt x="523112" y="1784821"/>
                </a:lnTo>
                <a:lnTo>
                  <a:pt x="523110" y="1784822"/>
                </a:lnTo>
                <a:lnTo>
                  <a:pt x="523112" y="1784821"/>
                </a:lnTo>
                <a:lnTo>
                  <a:pt x="522756" y="1785139"/>
                </a:lnTo>
                <a:lnTo>
                  <a:pt x="522760" y="1785142"/>
                </a:lnTo>
                <a:lnTo>
                  <a:pt x="519540" y="1787214"/>
                </a:lnTo>
                <a:cubicBezTo>
                  <a:pt x="502316" y="1779664"/>
                  <a:pt x="467299" y="1785127"/>
                  <a:pt x="472364" y="1761725"/>
                </a:cubicBezTo>
                <a:cubicBezTo>
                  <a:pt x="471819" y="1754996"/>
                  <a:pt x="484849" y="1747730"/>
                  <a:pt x="483135" y="1738255"/>
                </a:cubicBezTo>
                <a:cubicBezTo>
                  <a:pt x="487974" y="1734907"/>
                  <a:pt x="485550" y="1735324"/>
                  <a:pt x="487096" y="1730458"/>
                </a:cubicBezTo>
                <a:cubicBezTo>
                  <a:pt x="489739" y="1730109"/>
                  <a:pt x="490588" y="1728242"/>
                  <a:pt x="489233" y="1725811"/>
                </a:cubicBezTo>
                <a:cubicBezTo>
                  <a:pt x="496480" y="1710469"/>
                  <a:pt x="501135" y="1701053"/>
                  <a:pt x="512527" y="1686789"/>
                </a:cubicBezTo>
                <a:cubicBezTo>
                  <a:pt x="514353" y="1684647"/>
                  <a:pt x="515072" y="1693908"/>
                  <a:pt x="517180" y="1689470"/>
                </a:cubicBezTo>
                <a:cubicBezTo>
                  <a:pt x="516969" y="1686641"/>
                  <a:pt x="516278" y="1686049"/>
                  <a:pt x="513695" y="1686362"/>
                </a:cubicBezTo>
                <a:cubicBezTo>
                  <a:pt x="510810" y="1681703"/>
                  <a:pt x="516154" y="1676977"/>
                  <a:pt x="515650" y="1672217"/>
                </a:cubicBezTo>
                <a:cubicBezTo>
                  <a:pt x="522454" y="1665221"/>
                  <a:pt x="521564" y="1651763"/>
                  <a:pt x="528130" y="1642555"/>
                </a:cubicBezTo>
                <a:cubicBezTo>
                  <a:pt x="537030" y="1617697"/>
                  <a:pt x="543851" y="1592095"/>
                  <a:pt x="541724" y="1569670"/>
                </a:cubicBezTo>
                <a:cubicBezTo>
                  <a:pt x="538679" y="1562235"/>
                  <a:pt x="546339" y="1558246"/>
                  <a:pt x="538449" y="1552406"/>
                </a:cubicBezTo>
                <a:cubicBezTo>
                  <a:pt x="540226" y="1536077"/>
                  <a:pt x="535344" y="1525015"/>
                  <a:pt x="529519" y="1509584"/>
                </a:cubicBezTo>
                <a:cubicBezTo>
                  <a:pt x="521336" y="1503969"/>
                  <a:pt x="528173" y="1486011"/>
                  <a:pt x="514784" y="1481851"/>
                </a:cubicBezTo>
                <a:cubicBezTo>
                  <a:pt x="512426" y="1472343"/>
                  <a:pt x="505444" y="1465859"/>
                  <a:pt x="498983" y="1459796"/>
                </a:cubicBezTo>
                <a:cubicBezTo>
                  <a:pt x="492716" y="1458040"/>
                  <a:pt x="491417" y="1468869"/>
                  <a:pt x="484657" y="1468881"/>
                </a:cubicBezTo>
                <a:cubicBezTo>
                  <a:pt x="483884" y="1469805"/>
                  <a:pt x="483869" y="1470460"/>
                  <a:pt x="484593" y="1470840"/>
                </a:cubicBezTo>
                <a:cubicBezTo>
                  <a:pt x="490670" y="1473581"/>
                  <a:pt x="481708" y="1474045"/>
                  <a:pt x="480692" y="1476914"/>
                </a:cubicBezTo>
                <a:cubicBezTo>
                  <a:pt x="488014" y="1479952"/>
                  <a:pt x="479076" y="1483866"/>
                  <a:pt x="476181" y="1486076"/>
                </a:cubicBezTo>
                <a:cubicBezTo>
                  <a:pt x="476651" y="1487757"/>
                  <a:pt x="482206" y="1489817"/>
                  <a:pt x="478866" y="1492408"/>
                </a:cubicBezTo>
                <a:cubicBezTo>
                  <a:pt x="472890" y="1498355"/>
                  <a:pt x="473665" y="1510873"/>
                  <a:pt x="468101" y="1518864"/>
                </a:cubicBezTo>
                <a:cubicBezTo>
                  <a:pt x="467456" y="1527007"/>
                  <a:pt x="464577" y="1535063"/>
                  <a:pt x="463996" y="1543469"/>
                </a:cubicBezTo>
                <a:cubicBezTo>
                  <a:pt x="462855" y="1543851"/>
                  <a:pt x="461647" y="1544259"/>
                  <a:pt x="459902" y="1544832"/>
                </a:cubicBezTo>
                <a:cubicBezTo>
                  <a:pt x="461772" y="1544493"/>
                  <a:pt x="457890" y="1541135"/>
                  <a:pt x="457792" y="1543971"/>
                </a:cubicBezTo>
                <a:cubicBezTo>
                  <a:pt x="467024" y="1548488"/>
                  <a:pt x="456066" y="1559392"/>
                  <a:pt x="462504" y="1567088"/>
                </a:cubicBezTo>
                <a:cubicBezTo>
                  <a:pt x="461519" y="1580369"/>
                  <a:pt x="460793" y="1596027"/>
                  <a:pt x="458125" y="1609126"/>
                </a:cubicBezTo>
                <a:cubicBezTo>
                  <a:pt x="458654" y="1616381"/>
                  <a:pt x="473361" y="1617831"/>
                  <a:pt x="462849" y="1625007"/>
                </a:cubicBezTo>
                <a:cubicBezTo>
                  <a:pt x="455385" y="1628733"/>
                  <a:pt x="449114" y="1629020"/>
                  <a:pt x="445932" y="1621224"/>
                </a:cubicBezTo>
                <a:cubicBezTo>
                  <a:pt x="446923" y="1618338"/>
                  <a:pt x="451801" y="1619403"/>
                  <a:pt x="452039" y="1616334"/>
                </a:cubicBezTo>
                <a:cubicBezTo>
                  <a:pt x="442873" y="1615714"/>
                  <a:pt x="442971" y="1614012"/>
                  <a:pt x="445767" y="1605170"/>
                </a:cubicBezTo>
                <a:cubicBezTo>
                  <a:pt x="443094" y="1603604"/>
                  <a:pt x="436777" y="1596463"/>
                  <a:pt x="439353" y="1595038"/>
                </a:cubicBezTo>
                <a:cubicBezTo>
                  <a:pt x="441925" y="1593520"/>
                  <a:pt x="441902" y="1593473"/>
                  <a:pt x="441202" y="1591361"/>
                </a:cubicBezTo>
                <a:cubicBezTo>
                  <a:pt x="441142" y="1588071"/>
                  <a:pt x="438096" y="1587820"/>
                  <a:pt x="437174" y="1585953"/>
                </a:cubicBezTo>
                <a:cubicBezTo>
                  <a:pt x="439616" y="1583334"/>
                  <a:pt x="443567" y="1581186"/>
                  <a:pt x="437106" y="1578491"/>
                </a:cubicBezTo>
                <a:cubicBezTo>
                  <a:pt x="439005" y="1574877"/>
                  <a:pt x="442360" y="1575138"/>
                  <a:pt x="439267" y="1569846"/>
                </a:cubicBezTo>
                <a:cubicBezTo>
                  <a:pt x="444237" y="1565417"/>
                  <a:pt x="442358" y="1561956"/>
                  <a:pt x="439917" y="1555672"/>
                </a:cubicBezTo>
                <a:cubicBezTo>
                  <a:pt x="441055" y="1553389"/>
                  <a:pt x="451250" y="1549817"/>
                  <a:pt x="442644" y="1550632"/>
                </a:cubicBezTo>
                <a:cubicBezTo>
                  <a:pt x="439067" y="1543674"/>
                  <a:pt x="452220" y="1531318"/>
                  <a:pt x="444586" y="1521574"/>
                </a:cubicBezTo>
                <a:cubicBezTo>
                  <a:pt x="449050" y="1515976"/>
                  <a:pt x="448655" y="1507196"/>
                  <a:pt x="453481" y="1503469"/>
                </a:cubicBezTo>
                <a:cubicBezTo>
                  <a:pt x="454085" y="1501535"/>
                  <a:pt x="456349" y="1499654"/>
                  <a:pt x="455345" y="1497679"/>
                </a:cubicBezTo>
                <a:cubicBezTo>
                  <a:pt x="461159" y="1495737"/>
                  <a:pt x="450760" y="1495023"/>
                  <a:pt x="455384" y="1492322"/>
                </a:cubicBezTo>
                <a:lnTo>
                  <a:pt x="461076" y="1490911"/>
                </a:lnTo>
                <a:lnTo>
                  <a:pt x="461073" y="1490913"/>
                </a:lnTo>
                <a:lnTo>
                  <a:pt x="461078" y="1490910"/>
                </a:lnTo>
                <a:lnTo>
                  <a:pt x="461088" y="1490907"/>
                </a:lnTo>
                <a:cubicBezTo>
                  <a:pt x="461413" y="1491503"/>
                  <a:pt x="462363" y="1492164"/>
                  <a:pt x="463145" y="1492044"/>
                </a:cubicBezTo>
                <a:cubicBezTo>
                  <a:pt x="462518" y="1491567"/>
                  <a:pt x="462361" y="1490891"/>
                  <a:pt x="461904" y="1490343"/>
                </a:cubicBezTo>
                <a:cubicBezTo>
                  <a:pt x="461915" y="1490243"/>
                  <a:pt x="462188" y="1490179"/>
                  <a:pt x="462032" y="1490058"/>
                </a:cubicBezTo>
                <a:cubicBezTo>
                  <a:pt x="461868" y="1490050"/>
                  <a:pt x="461875" y="1490122"/>
                  <a:pt x="461752" y="1490135"/>
                </a:cubicBezTo>
                <a:cubicBezTo>
                  <a:pt x="453196" y="1479229"/>
                  <a:pt x="475013" y="1455385"/>
                  <a:pt x="482831" y="1445116"/>
                </a:cubicBezTo>
                <a:cubicBezTo>
                  <a:pt x="490254" y="1438414"/>
                  <a:pt x="495721" y="1431085"/>
                  <a:pt x="506162" y="1433107"/>
                </a:cubicBezTo>
                <a:cubicBezTo>
                  <a:pt x="500602" y="1443087"/>
                  <a:pt x="512315" y="1435624"/>
                  <a:pt x="514046" y="1440236"/>
                </a:cubicBezTo>
                <a:cubicBezTo>
                  <a:pt x="525706" y="1453852"/>
                  <a:pt x="534885" y="1473286"/>
                  <a:pt x="543150" y="1486095"/>
                </a:cubicBezTo>
                <a:cubicBezTo>
                  <a:pt x="547080" y="1494746"/>
                  <a:pt x="551153" y="1502920"/>
                  <a:pt x="556582" y="1510500"/>
                </a:cubicBezTo>
                <a:cubicBezTo>
                  <a:pt x="552261" y="1516318"/>
                  <a:pt x="557052" y="1517617"/>
                  <a:pt x="555363" y="1522337"/>
                </a:cubicBezTo>
                <a:cubicBezTo>
                  <a:pt x="579366" y="1564911"/>
                  <a:pt x="557549" y="1619644"/>
                  <a:pt x="541072" y="1665573"/>
                </a:cubicBezTo>
                <a:cubicBezTo>
                  <a:pt x="535256" y="1669076"/>
                  <a:pt x="529056" y="1669624"/>
                  <a:pt x="539013" y="1673860"/>
                </a:cubicBezTo>
                <a:cubicBezTo>
                  <a:pt x="530469" y="1696325"/>
                  <a:pt x="513168" y="1717858"/>
                  <a:pt x="506268" y="1736135"/>
                </a:cubicBezTo>
                <a:cubicBezTo>
                  <a:pt x="504636" y="1738904"/>
                  <a:pt x="501746" y="1739228"/>
                  <a:pt x="500968" y="1742939"/>
                </a:cubicBezTo>
                <a:cubicBezTo>
                  <a:pt x="500166" y="1744266"/>
                  <a:pt x="502490" y="1746006"/>
                  <a:pt x="500070" y="1747739"/>
                </a:cubicBezTo>
                <a:cubicBezTo>
                  <a:pt x="495991" y="1749299"/>
                  <a:pt x="495354" y="1756193"/>
                  <a:pt x="492848" y="1759835"/>
                </a:cubicBezTo>
                <a:cubicBezTo>
                  <a:pt x="500293" y="1762964"/>
                  <a:pt x="531205" y="1764037"/>
                  <a:pt x="508693" y="1754345"/>
                </a:cubicBezTo>
                <a:cubicBezTo>
                  <a:pt x="516106" y="1729578"/>
                  <a:pt x="540110" y="1721076"/>
                  <a:pt x="555130" y="1702496"/>
                </a:cubicBezTo>
                <a:cubicBezTo>
                  <a:pt x="558318" y="1704863"/>
                  <a:pt x="566801" y="1697429"/>
                  <a:pt x="560971" y="1694894"/>
                </a:cubicBezTo>
                <a:cubicBezTo>
                  <a:pt x="555754" y="1704191"/>
                  <a:pt x="546479" y="1698285"/>
                  <a:pt x="546716" y="1691727"/>
                </a:cubicBezTo>
                <a:cubicBezTo>
                  <a:pt x="545332" y="1691561"/>
                  <a:pt x="543353" y="1693344"/>
                  <a:pt x="542716" y="1691153"/>
                </a:cubicBezTo>
                <a:cubicBezTo>
                  <a:pt x="551095" y="1685038"/>
                  <a:pt x="539623" y="1688800"/>
                  <a:pt x="545313" y="1681749"/>
                </a:cubicBezTo>
                <a:cubicBezTo>
                  <a:pt x="557059" y="1673071"/>
                  <a:pt x="568945" y="1664404"/>
                  <a:pt x="580205" y="1655705"/>
                </a:cubicBezTo>
                <a:cubicBezTo>
                  <a:pt x="580125" y="1651344"/>
                  <a:pt x="580376" y="1647918"/>
                  <a:pt x="580100" y="1643750"/>
                </a:cubicBezTo>
                <a:cubicBezTo>
                  <a:pt x="580518" y="1641384"/>
                  <a:pt x="583815" y="1641846"/>
                  <a:pt x="584184" y="1639457"/>
                </a:cubicBezTo>
                <a:cubicBezTo>
                  <a:pt x="584432" y="1637256"/>
                  <a:pt x="588403" y="1637849"/>
                  <a:pt x="587722" y="1635416"/>
                </a:cubicBezTo>
                <a:cubicBezTo>
                  <a:pt x="576340" y="1635664"/>
                  <a:pt x="593187" y="1617480"/>
                  <a:pt x="594415" y="1610476"/>
                </a:cubicBezTo>
                <a:cubicBezTo>
                  <a:pt x="598951" y="1609179"/>
                  <a:pt x="599114" y="1603674"/>
                  <a:pt x="601503" y="1600181"/>
                </a:cubicBezTo>
                <a:cubicBezTo>
                  <a:pt x="606857" y="1607070"/>
                  <a:pt x="612606" y="1601433"/>
                  <a:pt x="605250" y="1597641"/>
                </a:cubicBezTo>
                <a:cubicBezTo>
                  <a:pt x="604645" y="1594726"/>
                  <a:pt x="608755" y="1595948"/>
                  <a:pt x="608785" y="1593483"/>
                </a:cubicBezTo>
                <a:cubicBezTo>
                  <a:pt x="604009" y="1591879"/>
                  <a:pt x="604171" y="1588159"/>
                  <a:pt x="608326" y="1586226"/>
                </a:cubicBezTo>
                <a:cubicBezTo>
                  <a:pt x="613941" y="1579663"/>
                  <a:pt x="614351" y="1570661"/>
                  <a:pt x="619892" y="1562172"/>
                </a:cubicBezTo>
                <a:cubicBezTo>
                  <a:pt x="620109" y="1559156"/>
                  <a:pt x="618879" y="1552717"/>
                  <a:pt x="623045" y="1552124"/>
                </a:cubicBezTo>
                <a:cubicBezTo>
                  <a:pt x="623193" y="1544467"/>
                  <a:pt x="622912" y="1540479"/>
                  <a:pt x="629552" y="1534984"/>
                </a:cubicBezTo>
                <a:cubicBezTo>
                  <a:pt x="630039" y="1523492"/>
                  <a:pt x="630442" y="1509163"/>
                  <a:pt x="636611" y="1500183"/>
                </a:cubicBezTo>
                <a:cubicBezTo>
                  <a:pt x="627793" y="1494843"/>
                  <a:pt x="643505" y="1491535"/>
                  <a:pt x="640677" y="1488185"/>
                </a:cubicBezTo>
                <a:cubicBezTo>
                  <a:pt x="631408" y="1487441"/>
                  <a:pt x="635940" y="1485528"/>
                  <a:pt x="634985" y="1478811"/>
                </a:cubicBezTo>
                <a:cubicBezTo>
                  <a:pt x="637498" y="1472149"/>
                  <a:pt x="637073" y="1464841"/>
                  <a:pt x="635665" y="1457862"/>
                </a:cubicBezTo>
                <a:cubicBezTo>
                  <a:pt x="635827" y="1452738"/>
                  <a:pt x="640591" y="1452346"/>
                  <a:pt x="640991" y="1448749"/>
                </a:cubicBezTo>
                <a:cubicBezTo>
                  <a:pt x="641933" y="1448939"/>
                  <a:pt x="643568" y="1444293"/>
                  <a:pt x="641163" y="1447360"/>
                </a:cubicBezTo>
                <a:lnTo>
                  <a:pt x="641139" y="1447369"/>
                </a:lnTo>
                <a:lnTo>
                  <a:pt x="641140" y="1447362"/>
                </a:lnTo>
                <a:lnTo>
                  <a:pt x="641141" y="1447362"/>
                </a:lnTo>
                <a:lnTo>
                  <a:pt x="641140" y="1447360"/>
                </a:lnTo>
                <a:lnTo>
                  <a:pt x="641140" y="1447362"/>
                </a:lnTo>
                <a:lnTo>
                  <a:pt x="641115" y="1447378"/>
                </a:lnTo>
                <a:lnTo>
                  <a:pt x="640483" y="1447610"/>
                </a:lnTo>
                <a:lnTo>
                  <a:pt x="640519" y="1447755"/>
                </a:lnTo>
                <a:lnTo>
                  <a:pt x="640514" y="1447759"/>
                </a:lnTo>
                <a:lnTo>
                  <a:pt x="637140" y="1444517"/>
                </a:lnTo>
                <a:cubicBezTo>
                  <a:pt x="637129" y="1441673"/>
                  <a:pt x="638071" y="1438122"/>
                  <a:pt x="639485" y="1437025"/>
                </a:cubicBezTo>
                <a:cubicBezTo>
                  <a:pt x="635208" y="1428998"/>
                  <a:pt x="631293" y="1412462"/>
                  <a:pt x="632649" y="1401751"/>
                </a:cubicBezTo>
                <a:cubicBezTo>
                  <a:pt x="625512" y="1393547"/>
                  <a:pt x="625354" y="1381885"/>
                  <a:pt x="627083" y="1372085"/>
                </a:cubicBezTo>
                <a:cubicBezTo>
                  <a:pt x="628793" y="1370238"/>
                  <a:pt x="626167" y="1369322"/>
                  <a:pt x="624760" y="1370181"/>
                </a:cubicBezTo>
                <a:cubicBezTo>
                  <a:pt x="616796" y="1374227"/>
                  <a:pt x="617562" y="1358595"/>
                  <a:pt x="614326" y="1353807"/>
                </a:cubicBezTo>
                <a:cubicBezTo>
                  <a:pt x="609737" y="1348699"/>
                  <a:pt x="609368" y="1336440"/>
                  <a:pt x="601593" y="1331164"/>
                </a:cubicBezTo>
                <a:cubicBezTo>
                  <a:pt x="597754" y="1328432"/>
                  <a:pt x="600972" y="1320601"/>
                  <a:pt x="598285" y="1319715"/>
                </a:cubicBezTo>
                <a:cubicBezTo>
                  <a:pt x="589468" y="1318196"/>
                  <a:pt x="587706" y="1329757"/>
                  <a:pt x="578633" y="1331607"/>
                </a:cubicBezTo>
                <a:cubicBezTo>
                  <a:pt x="575248" y="1340514"/>
                  <a:pt x="569891" y="1354325"/>
                  <a:pt x="560800" y="1359365"/>
                </a:cubicBezTo>
                <a:cubicBezTo>
                  <a:pt x="560002" y="1370550"/>
                  <a:pt x="552965" y="1378056"/>
                  <a:pt x="548056" y="1389257"/>
                </a:cubicBezTo>
                <a:cubicBezTo>
                  <a:pt x="550983" y="1394067"/>
                  <a:pt x="548310" y="1395206"/>
                  <a:pt x="545673" y="1398391"/>
                </a:cubicBezTo>
                <a:cubicBezTo>
                  <a:pt x="545964" y="1408272"/>
                  <a:pt x="543229" y="1418040"/>
                  <a:pt x="539366" y="1427583"/>
                </a:cubicBezTo>
                <a:cubicBezTo>
                  <a:pt x="551855" y="1443685"/>
                  <a:pt x="524845" y="1457339"/>
                  <a:pt x="524866" y="1440203"/>
                </a:cubicBezTo>
                <a:lnTo>
                  <a:pt x="524849" y="1440200"/>
                </a:lnTo>
                <a:lnTo>
                  <a:pt x="524843" y="1440202"/>
                </a:lnTo>
                <a:cubicBezTo>
                  <a:pt x="520366" y="1426876"/>
                  <a:pt x="524603" y="1413376"/>
                  <a:pt x="524693" y="1400079"/>
                </a:cubicBezTo>
                <a:cubicBezTo>
                  <a:pt x="525188" y="1397352"/>
                  <a:pt x="530160" y="1397479"/>
                  <a:pt x="527944" y="1393340"/>
                </a:cubicBezTo>
                <a:cubicBezTo>
                  <a:pt x="528032" y="1384496"/>
                  <a:pt x="531257" y="1376090"/>
                  <a:pt x="532576" y="1367557"/>
                </a:cubicBezTo>
                <a:cubicBezTo>
                  <a:pt x="536108" y="1364062"/>
                  <a:pt x="539903" y="1360451"/>
                  <a:pt x="536610" y="1355115"/>
                </a:cubicBezTo>
                <a:cubicBezTo>
                  <a:pt x="541910" y="1351664"/>
                  <a:pt x="548170" y="1345662"/>
                  <a:pt x="546932" y="1338281"/>
                </a:cubicBezTo>
                <a:cubicBezTo>
                  <a:pt x="554872" y="1329311"/>
                  <a:pt x="560889" y="1320362"/>
                  <a:pt x="568574" y="1310677"/>
                </a:cubicBezTo>
                <a:cubicBezTo>
                  <a:pt x="571664" y="1309655"/>
                  <a:pt x="574931" y="1309509"/>
                  <a:pt x="573625" y="1305210"/>
                </a:cubicBezTo>
                <a:cubicBezTo>
                  <a:pt x="578319" y="1294416"/>
                  <a:pt x="591399" y="1285193"/>
                  <a:pt x="603050" y="1289807"/>
                </a:cubicBezTo>
                <a:cubicBezTo>
                  <a:pt x="600616" y="1303846"/>
                  <a:pt x="612057" y="1303288"/>
                  <a:pt x="598586" y="1315309"/>
                </a:cubicBezTo>
                <a:cubicBezTo>
                  <a:pt x="613533" y="1312253"/>
                  <a:pt x="609611" y="1317632"/>
                  <a:pt x="618119" y="1325443"/>
                </a:cubicBezTo>
                <a:cubicBezTo>
                  <a:pt x="619726" y="1333591"/>
                  <a:pt x="630102" y="1339881"/>
                  <a:pt x="626333" y="1349009"/>
                </a:cubicBezTo>
                <a:cubicBezTo>
                  <a:pt x="627238" y="1350711"/>
                  <a:pt x="630239" y="1350555"/>
                  <a:pt x="630067" y="1353302"/>
                </a:cubicBezTo>
                <a:cubicBezTo>
                  <a:pt x="634133" y="1356379"/>
                  <a:pt x="657840" y="1423857"/>
                  <a:pt x="647061" y="1427616"/>
                </a:cubicBezTo>
                <a:cubicBezTo>
                  <a:pt x="641011" y="1431860"/>
                  <a:pt x="652201" y="1427975"/>
                  <a:pt x="651552" y="1432718"/>
                </a:cubicBezTo>
                <a:cubicBezTo>
                  <a:pt x="649100" y="1442720"/>
                  <a:pt x="657479" y="1454104"/>
                  <a:pt x="647971" y="1461814"/>
                </a:cubicBezTo>
                <a:cubicBezTo>
                  <a:pt x="650531" y="1470817"/>
                  <a:pt x="655976" y="1486095"/>
                  <a:pt x="646160" y="1490190"/>
                </a:cubicBezTo>
                <a:cubicBezTo>
                  <a:pt x="640468" y="1496677"/>
                  <a:pt x="654945" y="1485291"/>
                  <a:pt x="649555" y="1502448"/>
                </a:cubicBezTo>
                <a:cubicBezTo>
                  <a:pt x="651405" y="1509527"/>
                  <a:pt x="634328" y="1513095"/>
                  <a:pt x="645606" y="1518822"/>
                </a:cubicBezTo>
                <a:cubicBezTo>
                  <a:pt x="645705" y="1526624"/>
                  <a:pt x="646255" y="1534800"/>
                  <a:pt x="643596" y="1542467"/>
                </a:cubicBezTo>
                <a:cubicBezTo>
                  <a:pt x="639388" y="1543153"/>
                  <a:pt x="642633" y="1547743"/>
                  <a:pt x="640204" y="1550455"/>
                </a:cubicBezTo>
                <a:cubicBezTo>
                  <a:pt x="650741" y="1562349"/>
                  <a:pt x="617126" y="1579828"/>
                  <a:pt x="637386" y="1580863"/>
                </a:cubicBezTo>
                <a:cubicBezTo>
                  <a:pt x="624646" y="1590354"/>
                  <a:pt x="626408" y="1605865"/>
                  <a:pt x="620861" y="1601406"/>
                </a:cubicBezTo>
                <a:cubicBezTo>
                  <a:pt x="619135" y="1608834"/>
                  <a:pt x="615443" y="1614798"/>
                  <a:pt x="609682" y="1620249"/>
                </a:cubicBezTo>
                <a:cubicBezTo>
                  <a:pt x="607602" y="1629176"/>
                  <a:pt x="599581" y="1632034"/>
                  <a:pt x="598110" y="1638903"/>
                </a:cubicBezTo>
                <a:cubicBezTo>
                  <a:pt x="590026" y="1648933"/>
                  <a:pt x="621384" y="1630939"/>
                  <a:pt x="620469" y="1623320"/>
                </a:cubicBezTo>
                <a:cubicBezTo>
                  <a:pt x="637060" y="1608087"/>
                  <a:pt x="660520" y="1595372"/>
                  <a:pt x="668781" y="1574489"/>
                </a:cubicBezTo>
                <a:cubicBezTo>
                  <a:pt x="672135" y="1576701"/>
                  <a:pt x="699841" y="1543126"/>
                  <a:pt x="696466" y="1541894"/>
                </a:cubicBezTo>
                <a:cubicBezTo>
                  <a:pt x="715043" y="1515621"/>
                  <a:pt x="729164" y="1490188"/>
                  <a:pt x="744419" y="1461421"/>
                </a:cubicBezTo>
                <a:cubicBezTo>
                  <a:pt x="742750" y="1456150"/>
                  <a:pt x="747733" y="1450939"/>
                  <a:pt x="753107" y="1451331"/>
                </a:cubicBezTo>
                <a:cubicBezTo>
                  <a:pt x="755314" y="1448246"/>
                  <a:pt x="749320" y="1448981"/>
                  <a:pt x="752500" y="1444995"/>
                </a:cubicBezTo>
                <a:cubicBezTo>
                  <a:pt x="742706" y="1440703"/>
                  <a:pt x="756050" y="1433907"/>
                  <a:pt x="757110" y="1427453"/>
                </a:cubicBezTo>
                <a:cubicBezTo>
                  <a:pt x="756922" y="1419313"/>
                  <a:pt x="760857" y="1409251"/>
                  <a:pt x="766804" y="1403496"/>
                </a:cubicBezTo>
                <a:cubicBezTo>
                  <a:pt x="772991" y="1380886"/>
                  <a:pt x="773285" y="1363427"/>
                  <a:pt x="776724" y="1341217"/>
                </a:cubicBezTo>
                <a:cubicBezTo>
                  <a:pt x="776370" y="1336707"/>
                  <a:pt x="778153" y="1331755"/>
                  <a:pt x="779872" y="1327089"/>
                </a:cubicBezTo>
                <a:cubicBezTo>
                  <a:pt x="776342" y="1326727"/>
                  <a:pt x="773618" y="1319566"/>
                  <a:pt x="777415" y="1318732"/>
                </a:cubicBezTo>
                <a:cubicBezTo>
                  <a:pt x="778402" y="1318677"/>
                  <a:pt x="779194" y="1318103"/>
                  <a:pt x="779065" y="1317148"/>
                </a:cubicBezTo>
                <a:cubicBezTo>
                  <a:pt x="771604" y="1312787"/>
                  <a:pt x="776987" y="1302996"/>
                  <a:pt x="775069" y="1296493"/>
                </a:cubicBezTo>
                <a:cubicBezTo>
                  <a:pt x="765701" y="1265600"/>
                  <a:pt x="760769" y="1225214"/>
                  <a:pt x="743975" y="1192086"/>
                </a:cubicBezTo>
                <a:cubicBezTo>
                  <a:pt x="745852" y="1187769"/>
                  <a:pt x="739987" y="1190638"/>
                  <a:pt x="738231" y="1191362"/>
                </a:cubicBezTo>
                <a:cubicBezTo>
                  <a:pt x="733600" y="1196572"/>
                  <a:pt x="743136" y="1199138"/>
                  <a:pt x="733725" y="1200929"/>
                </a:cubicBezTo>
                <a:cubicBezTo>
                  <a:pt x="722989" y="1207931"/>
                  <a:pt x="716099" y="1219486"/>
                  <a:pt x="703642" y="1224713"/>
                </a:cubicBezTo>
                <a:cubicBezTo>
                  <a:pt x="705522" y="1234605"/>
                  <a:pt x="700925" y="1231088"/>
                  <a:pt x="698771" y="1240123"/>
                </a:cubicBezTo>
                <a:cubicBezTo>
                  <a:pt x="690850" y="1235298"/>
                  <a:pt x="697593" y="1259045"/>
                  <a:pt x="678300" y="1260182"/>
                </a:cubicBezTo>
                <a:cubicBezTo>
                  <a:pt x="676103" y="1262931"/>
                  <a:pt x="682343" y="1262725"/>
                  <a:pt x="679099" y="1266595"/>
                </a:cubicBezTo>
                <a:cubicBezTo>
                  <a:pt x="687217" y="1270302"/>
                  <a:pt x="674242" y="1276680"/>
                  <a:pt x="672824" y="1280217"/>
                </a:cubicBezTo>
                <a:cubicBezTo>
                  <a:pt x="675109" y="1296863"/>
                  <a:pt x="663887" y="1309981"/>
                  <a:pt x="659545" y="1325774"/>
                </a:cubicBezTo>
                <a:cubicBezTo>
                  <a:pt x="653168" y="1328164"/>
                  <a:pt x="656430" y="1336579"/>
                  <a:pt x="658370" y="1341282"/>
                </a:cubicBezTo>
                <a:cubicBezTo>
                  <a:pt x="648929" y="1350857"/>
                  <a:pt x="643450" y="1341906"/>
                  <a:pt x="641555" y="1331374"/>
                </a:cubicBezTo>
                <a:cubicBezTo>
                  <a:pt x="642452" y="1325979"/>
                  <a:pt x="642882" y="1321376"/>
                  <a:pt x="647711" y="1317733"/>
                </a:cubicBezTo>
                <a:cubicBezTo>
                  <a:pt x="640008" y="1310906"/>
                  <a:pt x="647634" y="1302750"/>
                  <a:pt x="647549" y="1293482"/>
                </a:cubicBezTo>
                <a:cubicBezTo>
                  <a:pt x="645546" y="1286729"/>
                  <a:pt x="656185" y="1280592"/>
                  <a:pt x="651763" y="1273759"/>
                </a:cubicBezTo>
                <a:cubicBezTo>
                  <a:pt x="651585" y="1272421"/>
                  <a:pt x="652310" y="1271609"/>
                  <a:pt x="653706" y="1271084"/>
                </a:cubicBezTo>
                <a:cubicBezTo>
                  <a:pt x="655507" y="1270406"/>
                  <a:pt x="655793" y="1270100"/>
                  <a:pt x="655178" y="1268311"/>
                </a:cubicBezTo>
                <a:cubicBezTo>
                  <a:pt x="655738" y="1262925"/>
                  <a:pt x="664510" y="1257752"/>
                  <a:pt x="662911" y="1251071"/>
                </a:cubicBezTo>
                <a:cubicBezTo>
                  <a:pt x="664831" y="1245308"/>
                  <a:pt x="674135" y="1237902"/>
                  <a:pt x="661474" y="1241471"/>
                </a:cubicBezTo>
                <a:cubicBezTo>
                  <a:pt x="659090" y="1239512"/>
                  <a:pt x="656119" y="1241395"/>
                  <a:pt x="653644" y="1239733"/>
                </a:cubicBezTo>
                <a:cubicBezTo>
                  <a:pt x="653006" y="1234807"/>
                  <a:pt x="647739" y="1233382"/>
                  <a:pt x="647338" y="1228522"/>
                </a:cubicBezTo>
                <a:cubicBezTo>
                  <a:pt x="649919" y="1223072"/>
                  <a:pt x="652256" y="1221498"/>
                  <a:pt x="645088" y="1221478"/>
                </a:cubicBezTo>
                <a:cubicBezTo>
                  <a:pt x="645205" y="1216446"/>
                  <a:pt x="642558" y="1210112"/>
                  <a:pt x="644703" y="1204990"/>
                </a:cubicBezTo>
                <a:cubicBezTo>
                  <a:pt x="641218" y="1193589"/>
                  <a:pt x="644661" y="1181924"/>
                  <a:pt x="649405" y="1171031"/>
                </a:cubicBezTo>
                <a:cubicBezTo>
                  <a:pt x="645368" y="1164576"/>
                  <a:pt x="651495" y="1162010"/>
                  <a:pt x="654224" y="1157411"/>
                </a:cubicBezTo>
                <a:cubicBezTo>
                  <a:pt x="656702" y="1158142"/>
                  <a:pt x="656211" y="1162693"/>
                  <a:pt x="659709" y="1160894"/>
                </a:cubicBezTo>
                <a:cubicBezTo>
                  <a:pt x="664896" y="1157949"/>
                  <a:pt x="656639" y="1155740"/>
                  <a:pt x="656540" y="1152488"/>
                </a:cubicBezTo>
                <a:cubicBezTo>
                  <a:pt x="661455" y="1145647"/>
                  <a:pt x="669111" y="1139503"/>
                  <a:pt x="674853" y="1135802"/>
                </a:cubicBezTo>
                <a:cubicBezTo>
                  <a:pt x="651281" y="1136829"/>
                  <a:pt x="613026" y="1163122"/>
                  <a:pt x="591992" y="1148604"/>
                </a:cubicBezTo>
                <a:cubicBezTo>
                  <a:pt x="586018" y="1165410"/>
                  <a:pt x="531336" y="1148657"/>
                  <a:pt x="528096" y="1130928"/>
                </a:cubicBezTo>
                <a:cubicBezTo>
                  <a:pt x="532212" y="1122954"/>
                  <a:pt x="522796" y="1126561"/>
                  <a:pt x="525780" y="1114993"/>
                </a:cubicBezTo>
                <a:cubicBezTo>
                  <a:pt x="526780" y="1101486"/>
                  <a:pt x="532537" y="1113105"/>
                  <a:pt x="538368" y="1105803"/>
                </a:cubicBezTo>
                <a:cubicBezTo>
                  <a:pt x="529208" y="1104243"/>
                  <a:pt x="533608" y="1105726"/>
                  <a:pt x="536432" y="1100715"/>
                </a:cubicBezTo>
                <a:cubicBezTo>
                  <a:pt x="526367" y="1096838"/>
                  <a:pt x="562116" y="1079673"/>
                  <a:pt x="563299" y="1071661"/>
                </a:cubicBezTo>
                <a:cubicBezTo>
                  <a:pt x="569342" y="1068108"/>
                  <a:pt x="575291" y="1070303"/>
                  <a:pt x="580970" y="1068272"/>
                </a:cubicBezTo>
                <a:cubicBezTo>
                  <a:pt x="581666" y="1064108"/>
                  <a:pt x="581993" y="1055893"/>
                  <a:pt x="588739" y="1060112"/>
                </a:cubicBezTo>
                <a:cubicBezTo>
                  <a:pt x="591846" y="1055742"/>
                  <a:pt x="582613" y="1054514"/>
                  <a:pt x="588561" y="1049466"/>
                </a:cubicBezTo>
                <a:cubicBezTo>
                  <a:pt x="595872" y="1048527"/>
                  <a:pt x="610073" y="1038322"/>
                  <a:pt x="603463" y="1031098"/>
                </a:cubicBezTo>
                <a:cubicBezTo>
                  <a:pt x="601206" y="1037101"/>
                  <a:pt x="591180" y="1034507"/>
                  <a:pt x="586473" y="1032768"/>
                </a:cubicBezTo>
                <a:cubicBezTo>
                  <a:pt x="592292" y="1022941"/>
                  <a:pt x="575347" y="1028503"/>
                  <a:pt x="570474" y="1028639"/>
                </a:cubicBezTo>
                <a:cubicBezTo>
                  <a:pt x="567009" y="1024553"/>
                  <a:pt x="562784" y="1025410"/>
                  <a:pt x="557929" y="1022532"/>
                </a:cubicBezTo>
                <a:cubicBezTo>
                  <a:pt x="550936" y="1023419"/>
                  <a:pt x="545476" y="1015438"/>
                  <a:pt x="540135" y="1011634"/>
                </a:cubicBezTo>
                <a:cubicBezTo>
                  <a:pt x="523491" y="998467"/>
                  <a:pt x="510553" y="981006"/>
                  <a:pt x="510213" y="958346"/>
                </a:cubicBezTo>
                <a:cubicBezTo>
                  <a:pt x="513669" y="953929"/>
                  <a:pt x="507364" y="954780"/>
                  <a:pt x="507962" y="950519"/>
                </a:cubicBezTo>
                <a:cubicBezTo>
                  <a:pt x="509564" y="943166"/>
                  <a:pt x="513335" y="937982"/>
                  <a:pt x="518470" y="935334"/>
                </a:cubicBezTo>
                <a:close/>
                <a:moveTo>
                  <a:pt x="948708" y="933305"/>
                </a:moveTo>
                <a:lnTo>
                  <a:pt x="948704" y="933306"/>
                </a:lnTo>
                <a:cubicBezTo>
                  <a:pt x="948723" y="933402"/>
                  <a:pt x="948844" y="933411"/>
                  <a:pt x="948847" y="933519"/>
                </a:cubicBezTo>
                <a:lnTo>
                  <a:pt x="947834" y="934363"/>
                </a:lnTo>
                <a:lnTo>
                  <a:pt x="947833" y="934363"/>
                </a:lnTo>
                <a:lnTo>
                  <a:pt x="947832" y="934359"/>
                </a:lnTo>
                <a:lnTo>
                  <a:pt x="947833" y="934363"/>
                </a:lnTo>
                <a:lnTo>
                  <a:pt x="947832" y="934364"/>
                </a:lnTo>
                <a:cubicBezTo>
                  <a:pt x="947020" y="934051"/>
                  <a:pt x="946179" y="933695"/>
                  <a:pt x="945597" y="933334"/>
                </a:cubicBezTo>
                <a:cubicBezTo>
                  <a:pt x="946977" y="933559"/>
                  <a:pt x="947936" y="933491"/>
                  <a:pt x="948708" y="933305"/>
                </a:cubicBezTo>
                <a:close/>
                <a:moveTo>
                  <a:pt x="954301" y="931635"/>
                </a:moveTo>
                <a:lnTo>
                  <a:pt x="955008" y="932254"/>
                </a:lnTo>
                <a:lnTo>
                  <a:pt x="955009" y="932256"/>
                </a:lnTo>
                <a:lnTo>
                  <a:pt x="953733" y="932241"/>
                </a:lnTo>
                <a:close/>
                <a:moveTo>
                  <a:pt x="1148113" y="925391"/>
                </a:moveTo>
                <a:cubicBezTo>
                  <a:pt x="1148153" y="925588"/>
                  <a:pt x="1147918" y="925664"/>
                  <a:pt x="1147763" y="925799"/>
                </a:cubicBezTo>
                <a:cubicBezTo>
                  <a:pt x="1147693" y="925816"/>
                  <a:pt x="1147622" y="925827"/>
                  <a:pt x="1147552" y="925843"/>
                </a:cubicBezTo>
                <a:cubicBezTo>
                  <a:pt x="1147807" y="925672"/>
                  <a:pt x="1147909" y="925546"/>
                  <a:pt x="1148113" y="925391"/>
                </a:cubicBezTo>
                <a:close/>
                <a:moveTo>
                  <a:pt x="1148315" y="925226"/>
                </a:moveTo>
                <a:lnTo>
                  <a:pt x="1149532" y="925384"/>
                </a:lnTo>
                <a:cubicBezTo>
                  <a:pt x="1148976" y="925512"/>
                  <a:pt x="1148646" y="925590"/>
                  <a:pt x="1148265" y="925681"/>
                </a:cubicBezTo>
                <a:lnTo>
                  <a:pt x="1148271" y="925266"/>
                </a:lnTo>
                <a:lnTo>
                  <a:pt x="1148272" y="925265"/>
                </a:lnTo>
                <a:cubicBezTo>
                  <a:pt x="1148243" y="925097"/>
                  <a:pt x="1148244" y="925099"/>
                  <a:pt x="1148314" y="925228"/>
                </a:cubicBezTo>
                <a:close/>
                <a:moveTo>
                  <a:pt x="1150894" y="922211"/>
                </a:moveTo>
                <a:lnTo>
                  <a:pt x="1148315" y="925226"/>
                </a:lnTo>
                <a:lnTo>
                  <a:pt x="1148313" y="925226"/>
                </a:lnTo>
                <a:cubicBezTo>
                  <a:pt x="1148299" y="925237"/>
                  <a:pt x="1148286" y="925252"/>
                  <a:pt x="1148271" y="925263"/>
                </a:cubicBezTo>
                <a:lnTo>
                  <a:pt x="1148271" y="925266"/>
                </a:lnTo>
                <a:lnTo>
                  <a:pt x="1148113" y="925391"/>
                </a:lnTo>
                <a:cubicBezTo>
                  <a:pt x="1147908" y="924393"/>
                  <a:pt x="1145728" y="923000"/>
                  <a:pt x="1145601" y="925126"/>
                </a:cubicBezTo>
                <a:cubicBezTo>
                  <a:pt x="1146241" y="925978"/>
                  <a:pt x="1146295" y="926117"/>
                  <a:pt x="1147553" y="925845"/>
                </a:cubicBezTo>
                <a:cubicBezTo>
                  <a:pt x="1147388" y="925957"/>
                  <a:pt x="1147364" y="926036"/>
                  <a:pt x="1147165" y="926158"/>
                </a:cubicBezTo>
                <a:cubicBezTo>
                  <a:pt x="1147596" y="926146"/>
                  <a:pt x="1147610" y="925940"/>
                  <a:pt x="1147763" y="925801"/>
                </a:cubicBezTo>
                <a:cubicBezTo>
                  <a:pt x="1147885" y="925775"/>
                  <a:pt x="1148111" y="925721"/>
                  <a:pt x="1148266" y="925683"/>
                </a:cubicBezTo>
                <a:cubicBezTo>
                  <a:pt x="1148273" y="925747"/>
                  <a:pt x="1148270" y="925740"/>
                  <a:pt x="1148265" y="925825"/>
                </a:cubicBezTo>
                <a:cubicBezTo>
                  <a:pt x="1150237" y="931006"/>
                  <a:pt x="1156813" y="923998"/>
                  <a:pt x="1150895" y="922213"/>
                </a:cubicBezTo>
                <a:close/>
                <a:moveTo>
                  <a:pt x="873124" y="915537"/>
                </a:moveTo>
                <a:cubicBezTo>
                  <a:pt x="872795" y="916017"/>
                  <a:pt x="872418" y="916518"/>
                  <a:pt x="872138" y="916913"/>
                </a:cubicBezTo>
                <a:cubicBezTo>
                  <a:pt x="871754" y="916754"/>
                  <a:pt x="871518" y="916538"/>
                  <a:pt x="871257" y="916319"/>
                </a:cubicBezTo>
                <a:cubicBezTo>
                  <a:pt x="871966" y="915997"/>
                  <a:pt x="872535" y="915776"/>
                  <a:pt x="873124" y="915537"/>
                </a:cubicBezTo>
                <a:close/>
                <a:moveTo>
                  <a:pt x="743311" y="914979"/>
                </a:moveTo>
                <a:cubicBezTo>
                  <a:pt x="743139" y="917701"/>
                  <a:pt x="747119" y="919556"/>
                  <a:pt x="746071" y="915250"/>
                </a:cubicBezTo>
                <a:cubicBezTo>
                  <a:pt x="745996" y="913551"/>
                  <a:pt x="743531" y="912595"/>
                  <a:pt x="743311" y="914979"/>
                </a:cubicBezTo>
                <a:close/>
                <a:moveTo>
                  <a:pt x="1709535" y="914022"/>
                </a:moveTo>
                <a:cubicBezTo>
                  <a:pt x="1709568" y="915137"/>
                  <a:pt x="1708281" y="915826"/>
                  <a:pt x="1707000" y="915908"/>
                </a:cubicBezTo>
                <a:lnTo>
                  <a:pt x="1704520" y="914164"/>
                </a:lnTo>
                <a:lnTo>
                  <a:pt x="1704527" y="914154"/>
                </a:lnTo>
                <a:close/>
                <a:moveTo>
                  <a:pt x="875531" y="912040"/>
                </a:moveTo>
                <a:cubicBezTo>
                  <a:pt x="870324" y="913406"/>
                  <a:pt x="869885" y="915174"/>
                  <a:pt x="871260" y="916316"/>
                </a:cubicBezTo>
                <a:cubicBezTo>
                  <a:pt x="870949" y="916458"/>
                  <a:pt x="870775" y="916502"/>
                  <a:pt x="870440" y="916659"/>
                </a:cubicBezTo>
                <a:lnTo>
                  <a:pt x="866322" y="919613"/>
                </a:lnTo>
                <a:lnTo>
                  <a:pt x="866319" y="919615"/>
                </a:lnTo>
                <a:lnTo>
                  <a:pt x="866320" y="919614"/>
                </a:lnTo>
                <a:lnTo>
                  <a:pt x="866322" y="919613"/>
                </a:lnTo>
                <a:lnTo>
                  <a:pt x="872138" y="916913"/>
                </a:lnTo>
                <a:cubicBezTo>
                  <a:pt x="874428" y="917877"/>
                  <a:pt x="878531" y="917711"/>
                  <a:pt x="880465" y="914724"/>
                </a:cubicBezTo>
                <a:cubicBezTo>
                  <a:pt x="879296" y="914086"/>
                  <a:pt x="877891" y="913612"/>
                  <a:pt x="873124" y="915536"/>
                </a:cubicBezTo>
                <a:cubicBezTo>
                  <a:pt x="873822" y="914519"/>
                  <a:pt x="874526" y="913476"/>
                  <a:pt x="875531" y="912040"/>
                </a:cubicBezTo>
                <a:close/>
                <a:moveTo>
                  <a:pt x="729496" y="911755"/>
                </a:moveTo>
                <a:cubicBezTo>
                  <a:pt x="729474" y="912178"/>
                  <a:pt x="729562" y="912337"/>
                  <a:pt x="729571" y="912688"/>
                </a:cubicBezTo>
                <a:cubicBezTo>
                  <a:pt x="729252" y="912645"/>
                  <a:pt x="729048" y="912533"/>
                  <a:pt x="728901" y="912244"/>
                </a:cubicBezTo>
                <a:cubicBezTo>
                  <a:pt x="729070" y="912141"/>
                  <a:pt x="729303" y="911910"/>
                  <a:pt x="729496" y="911755"/>
                </a:cubicBezTo>
                <a:close/>
                <a:moveTo>
                  <a:pt x="2017852" y="909715"/>
                </a:moveTo>
                <a:cubicBezTo>
                  <a:pt x="2017127" y="909122"/>
                  <a:pt x="2016037" y="908919"/>
                  <a:pt x="2015944" y="910388"/>
                </a:cubicBezTo>
                <a:cubicBezTo>
                  <a:pt x="2016575" y="911169"/>
                  <a:pt x="2016736" y="911287"/>
                  <a:pt x="2017570" y="911384"/>
                </a:cubicBezTo>
                <a:cubicBezTo>
                  <a:pt x="2018936" y="911291"/>
                  <a:pt x="2018577" y="910308"/>
                  <a:pt x="2017852" y="909715"/>
                </a:cubicBezTo>
                <a:close/>
                <a:moveTo>
                  <a:pt x="1856834" y="908811"/>
                </a:moveTo>
                <a:lnTo>
                  <a:pt x="1856854" y="908823"/>
                </a:lnTo>
                <a:lnTo>
                  <a:pt x="1856869" y="908819"/>
                </a:lnTo>
                <a:lnTo>
                  <a:pt x="1857292" y="909124"/>
                </a:lnTo>
                <a:lnTo>
                  <a:pt x="1857291" y="909126"/>
                </a:lnTo>
                <a:lnTo>
                  <a:pt x="1856166" y="909288"/>
                </a:lnTo>
                <a:close/>
                <a:moveTo>
                  <a:pt x="1694377" y="904815"/>
                </a:moveTo>
                <a:cubicBezTo>
                  <a:pt x="1693454" y="905562"/>
                  <a:pt x="1692539" y="907395"/>
                  <a:pt x="1692029" y="908960"/>
                </a:cubicBezTo>
                <a:cubicBezTo>
                  <a:pt x="1695074" y="909760"/>
                  <a:pt x="1695098" y="909770"/>
                  <a:pt x="1696770" y="907187"/>
                </a:cubicBezTo>
                <a:cubicBezTo>
                  <a:pt x="1696230" y="904407"/>
                  <a:pt x="1695300" y="904068"/>
                  <a:pt x="1694377" y="904815"/>
                </a:cubicBezTo>
                <a:close/>
                <a:moveTo>
                  <a:pt x="745996" y="899087"/>
                </a:moveTo>
                <a:cubicBezTo>
                  <a:pt x="748170" y="898360"/>
                  <a:pt x="750912" y="896903"/>
                  <a:pt x="751711" y="900065"/>
                </a:cubicBezTo>
                <a:cubicBezTo>
                  <a:pt x="753445" y="904903"/>
                  <a:pt x="745580" y="904519"/>
                  <a:pt x="745996" y="899087"/>
                </a:cubicBezTo>
                <a:close/>
                <a:moveTo>
                  <a:pt x="1164719" y="898620"/>
                </a:moveTo>
                <a:cubicBezTo>
                  <a:pt x="1160414" y="903891"/>
                  <a:pt x="1178267" y="910217"/>
                  <a:pt x="1172155" y="902422"/>
                </a:cubicBezTo>
                <a:cubicBezTo>
                  <a:pt x="1168902" y="901576"/>
                  <a:pt x="1168649" y="896138"/>
                  <a:pt x="1164719" y="898620"/>
                </a:cubicBezTo>
                <a:close/>
                <a:moveTo>
                  <a:pt x="696763" y="889716"/>
                </a:moveTo>
                <a:cubicBezTo>
                  <a:pt x="696038" y="889122"/>
                  <a:pt x="694949" y="888919"/>
                  <a:pt x="694857" y="890387"/>
                </a:cubicBezTo>
                <a:cubicBezTo>
                  <a:pt x="695502" y="891165"/>
                  <a:pt x="695648" y="891286"/>
                  <a:pt x="696485" y="891384"/>
                </a:cubicBezTo>
                <a:cubicBezTo>
                  <a:pt x="697849" y="891292"/>
                  <a:pt x="697488" y="890309"/>
                  <a:pt x="696763" y="889716"/>
                </a:cubicBezTo>
                <a:close/>
                <a:moveTo>
                  <a:pt x="1339959" y="872879"/>
                </a:moveTo>
                <a:cubicBezTo>
                  <a:pt x="1336167" y="871004"/>
                  <a:pt x="1334011" y="876727"/>
                  <a:pt x="1338334" y="878122"/>
                </a:cubicBezTo>
                <a:cubicBezTo>
                  <a:pt x="1338548" y="876552"/>
                  <a:pt x="1340871" y="874181"/>
                  <a:pt x="1339959" y="872879"/>
                </a:cubicBezTo>
                <a:close/>
                <a:moveTo>
                  <a:pt x="1850241" y="860510"/>
                </a:moveTo>
                <a:cubicBezTo>
                  <a:pt x="1849102" y="866027"/>
                  <a:pt x="1845589" y="868024"/>
                  <a:pt x="1853236" y="868045"/>
                </a:cubicBezTo>
                <a:cubicBezTo>
                  <a:pt x="1853516" y="872351"/>
                  <a:pt x="1860335" y="880111"/>
                  <a:pt x="1854822" y="882471"/>
                </a:cubicBezTo>
                <a:cubicBezTo>
                  <a:pt x="1853602" y="882983"/>
                  <a:pt x="1852948" y="884060"/>
                  <a:pt x="1853722" y="885494"/>
                </a:cubicBezTo>
                <a:cubicBezTo>
                  <a:pt x="1852222" y="886446"/>
                  <a:pt x="1850709" y="884871"/>
                  <a:pt x="1849294" y="884409"/>
                </a:cubicBezTo>
                <a:cubicBezTo>
                  <a:pt x="1843122" y="892294"/>
                  <a:pt x="1846965" y="872371"/>
                  <a:pt x="1840375" y="869751"/>
                </a:cubicBezTo>
                <a:cubicBezTo>
                  <a:pt x="1841604" y="862448"/>
                  <a:pt x="1835294" y="862645"/>
                  <a:pt x="1850241" y="860510"/>
                </a:cubicBezTo>
                <a:close/>
                <a:moveTo>
                  <a:pt x="520574" y="850655"/>
                </a:moveTo>
                <a:cubicBezTo>
                  <a:pt x="520747" y="850862"/>
                  <a:pt x="520739" y="851100"/>
                  <a:pt x="520976" y="851298"/>
                </a:cubicBezTo>
                <a:lnTo>
                  <a:pt x="520976" y="851298"/>
                </a:lnTo>
                <a:lnTo>
                  <a:pt x="520977" y="851299"/>
                </a:lnTo>
                <a:lnTo>
                  <a:pt x="519592" y="851403"/>
                </a:lnTo>
                <a:cubicBezTo>
                  <a:pt x="519397" y="851078"/>
                  <a:pt x="519615" y="850789"/>
                  <a:pt x="520574" y="850655"/>
                </a:cubicBezTo>
                <a:close/>
                <a:moveTo>
                  <a:pt x="1836107" y="849544"/>
                </a:moveTo>
                <a:lnTo>
                  <a:pt x="1836108" y="849544"/>
                </a:lnTo>
                <a:lnTo>
                  <a:pt x="1836109" y="849545"/>
                </a:lnTo>
                <a:close/>
                <a:moveTo>
                  <a:pt x="1841630" y="848982"/>
                </a:moveTo>
                <a:cubicBezTo>
                  <a:pt x="1848951" y="845107"/>
                  <a:pt x="1850470" y="857012"/>
                  <a:pt x="1842452" y="856821"/>
                </a:cubicBezTo>
                <a:lnTo>
                  <a:pt x="1842453" y="856823"/>
                </a:lnTo>
                <a:cubicBezTo>
                  <a:pt x="1841025" y="864389"/>
                  <a:pt x="1833503" y="858592"/>
                  <a:pt x="1836243" y="853580"/>
                </a:cubicBezTo>
                <a:cubicBezTo>
                  <a:pt x="1842631" y="857850"/>
                  <a:pt x="1837686" y="849412"/>
                  <a:pt x="1841630" y="848982"/>
                </a:cubicBezTo>
                <a:close/>
                <a:moveTo>
                  <a:pt x="943145" y="848929"/>
                </a:moveTo>
                <a:cubicBezTo>
                  <a:pt x="947866" y="850039"/>
                  <a:pt x="951921" y="853537"/>
                  <a:pt x="953905" y="860203"/>
                </a:cubicBezTo>
                <a:cubicBezTo>
                  <a:pt x="955268" y="861412"/>
                  <a:pt x="956417" y="860477"/>
                  <a:pt x="957592" y="860240"/>
                </a:cubicBezTo>
                <a:cubicBezTo>
                  <a:pt x="960925" y="865111"/>
                  <a:pt x="968465" y="865391"/>
                  <a:pt x="970682" y="870632"/>
                </a:cubicBezTo>
                <a:cubicBezTo>
                  <a:pt x="966408" y="877362"/>
                  <a:pt x="972922" y="876029"/>
                  <a:pt x="977137" y="877817"/>
                </a:cubicBezTo>
                <a:cubicBezTo>
                  <a:pt x="978220" y="874935"/>
                  <a:pt x="979949" y="873860"/>
                  <a:pt x="981151" y="877468"/>
                </a:cubicBezTo>
                <a:cubicBezTo>
                  <a:pt x="987094" y="878323"/>
                  <a:pt x="988580" y="881365"/>
                  <a:pt x="990042" y="888221"/>
                </a:cubicBezTo>
                <a:cubicBezTo>
                  <a:pt x="982222" y="888839"/>
                  <a:pt x="968710" y="875428"/>
                  <a:pt x="957002" y="875977"/>
                </a:cubicBezTo>
                <a:cubicBezTo>
                  <a:pt x="924371" y="853468"/>
                  <a:pt x="945643" y="909258"/>
                  <a:pt x="959547" y="917923"/>
                </a:cubicBezTo>
                <a:cubicBezTo>
                  <a:pt x="956419" y="922659"/>
                  <a:pt x="963218" y="924034"/>
                  <a:pt x="965098" y="920435"/>
                </a:cubicBezTo>
                <a:cubicBezTo>
                  <a:pt x="972439" y="924079"/>
                  <a:pt x="977558" y="925329"/>
                  <a:pt x="983996" y="929730"/>
                </a:cubicBezTo>
                <a:cubicBezTo>
                  <a:pt x="987592" y="928443"/>
                  <a:pt x="989438" y="930811"/>
                  <a:pt x="992843" y="932212"/>
                </a:cubicBezTo>
                <a:cubicBezTo>
                  <a:pt x="994615" y="931823"/>
                  <a:pt x="997787" y="929577"/>
                  <a:pt x="999340" y="931747"/>
                </a:cubicBezTo>
                <a:cubicBezTo>
                  <a:pt x="1002847" y="935925"/>
                  <a:pt x="998792" y="941937"/>
                  <a:pt x="1002943" y="943306"/>
                </a:cubicBezTo>
                <a:cubicBezTo>
                  <a:pt x="1001909" y="945807"/>
                  <a:pt x="1003368" y="951046"/>
                  <a:pt x="1000197" y="951373"/>
                </a:cubicBezTo>
                <a:cubicBezTo>
                  <a:pt x="991514" y="951065"/>
                  <a:pt x="984208" y="955165"/>
                  <a:pt x="975241" y="953749"/>
                </a:cubicBezTo>
                <a:cubicBezTo>
                  <a:pt x="971621" y="947487"/>
                  <a:pt x="970330" y="956008"/>
                  <a:pt x="962300" y="949309"/>
                </a:cubicBezTo>
                <a:cubicBezTo>
                  <a:pt x="960051" y="945971"/>
                  <a:pt x="954067" y="940297"/>
                  <a:pt x="950282" y="941106"/>
                </a:cubicBezTo>
                <a:lnTo>
                  <a:pt x="947833" y="934363"/>
                </a:lnTo>
                <a:lnTo>
                  <a:pt x="947834" y="934363"/>
                </a:lnTo>
                <a:lnTo>
                  <a:pt x="950325" y="935254"/>
                </a:lnTo>
                <a:cubicBezTo>
                  <a:pt x="952113" y="934804"/>
                  <a:pt x="951017" y="932277"/>
                  <a:pt x="953731" y="932240"/>
                </a:cubicBezTo>
                <a:cubicBezTo>
                  <a:pt x="953756" y="932438"/>
                  <a:pt x="953722" y="932615"/>
                  <a:pt x="954085" y="932935"/>
                </a:cubicBezTo>
                <a:cubicBezTo>
                  <a:pt x="954455" y="933372"/>
                  <a:pt x="955328" y="933555"/>
                  <a:pt x="955787" y="933453"/>
                </a:cubicBezTo>
                <a:lnTo>
                  <a:pt x="955009" y="932256"/>
                </a:lnTo>
                <a:lnTo>
                  <a:pt x="955011" y="932256"/>
                </a:lnTo>
                <a:cubicBezTo>
                  <a:pt x="954713" y="931966"/>
                  <a:pt x="954547" y="931854"/>
                  <a:pt x="954301" y="931635"/>
                </a:cubicBezTo>
                <a:lnTo>
                  <a:pt x="954301" y="931635"/>
                </a:lnTo>
                <a:lnTo>
                  <a:pt x="954299" y="931633"/>
                </a:lnTo>
                <a:cubicBezTo>
                  <a:pt x="950613" y="928342"/>
                  <a:pt x="952355" y="932426"/>
                  <a:pt x="948707" y="933302"/>
                </a:cubicBezTo>
                <a:cubicBezTo>
                  <a:pt x="948472" y="932103"/>
                  <a:pt x="947179" y="931750"/>
                  <a:pt x="946124" y="931789"/>
                </a:cubicBezTo>
                <a:cubicBezTo>
                  <a:pt x="944363" y="932139"/>
                  <a:pt x="944626" y="932734"/>
                  <a:pt x="945595" y="933331"/>
                </a:cubicBezTo>
                <a:cubicBezTo>
                  <a:pt x="945525" y="933319"/>
                  <a:pt x="945491" y="933332"/>
                  <a:pt x="945415" y="933320"/>
                </a:cubicBezTo>
                <a:cubicBezTo>
                  <a:pt x="936304" y="932111"/>
                  <a:pt x="938891" y="930059"/>
                  <a:pt x="933658" y="926926"/>
                </a:cubicBezTo>
                <a:cubicBezTo>
                  <a:pt x="930561" y="924776"/>
                  <a:pt x="935915" y="920587"/>
                  <a:pt x="930752" y="919365"/>
                </a:cubicBezTo>
                <a:cubicBezTo>
                  <a:pt x="924404" y="909341"/>
                  <a:pt x="919080" y="895871"/>
                  <a:pt x="920610" y="882319"/>
                </a:cubicBezTo>
                <a:cubicBezTo>
                  <a:pt x="908828" y="863760"/>
                  <a:pt x="928983" y="845600"/>
                  <a:pt x="943145" y="848929"/>
                </a:cubicBezTo>
                <a:close/>
                <a:moveTo>
                  <a:pt x="1064948" y="842993"/>
                </a:moveTo>
                <a:cubicBezTo>
                  <a:pt x="1062239" y="842807"/>
                  <a:pt x="1060402" y="846797"/>
                  <a:pt x="1064693" y="845756"/>
                </a:cubicBezTo>
                <a:cubicBezTo>
                  <a:pt x="1066375" y="845691"/>
                  <a:pt x="1067330" y="843217"/>
                  <a:pt x="1064948" y="842993"/>
                </a:cubicBezTo>
                <a:close/>
                <a:moveTo>
                  <a:pt x="841286" y="842632"/>
                </a:moveTo>
                <a:cubicBezTo>
                  <a:pt x="838570" y="842449"/>
                  <a:pt x="836736" y="846439"/>
                  <a:pt x="841024" y="845397"/>
                </a:cubicBezTo>
                <a:cubicBezTo>
                  <a:pt x="842716" y="845328"/>
                  <a:pt x="843663" y="842859"/>
                  <a:pt x="841286" y="842632"/>
                </a:cubicBezTo>
                <a:close/>
                <a:moveTo>
                  <a:pt x="1905459" y="835606"/>
                </a:moveTo>
                <a:cubicBezTo>
                  <a:pt x="1902734" y="835426"/>
                  <a:pt x="1900897" y="839414"/>
                  <a:pt x="1905189" y="838376"/>
                </a:cubicBezTo>
                <a:cubicBezTo>
                  <a:pt x="1906885" y="838304"/>
                  <a:pt x="1907826" y="835839"/>
                  <a:pt x="1905459" y="835606"/>
                </a:cubicBezTo>
                <a:close/>
                <a:moveTo>
                  <a:pt x="1264961" y="833500"/>
                </a:moveTo>
                <a:cubicBezTo>
                  <a:pt x="1265702" y="834118"/>
                  <a:pt x="1266050" y="835119"/>
                  <a:pt x="1264570" y="835161"/>
                </a:cubicBezTo>
                <a:cubicBezTo>
                  <a:pt x="1264027" y="835132"/>
                  <a:pt x="1263097" y="834649"/>
                  <a:pt x="1262989" y="834134"/>
                </a:cubicBezTo>
                <a:cubicBezTo>
                  <a:pt x="1263083" y="832646"/>
                  <a:pt x="1264219" y="832882"/>
                  <a:pt x="1264961" y="833500"/>
                </a:cubicBezTo>
                <a:close/>
                <a:moveTo>
                  <a:pt x="1274856" y="830299"/>
                </a:moveTo>
                <a:cubicBezTo>
                  <a:pt x="1274330" y="833717"/>
                  <a:pt x="1267876" y="839882"/>
                  <a:pt x="1265650" y="834824"/>
                </a:cubicBezTo>
                <a:cubicBezTo>
                  <a:pt x="1269391" y="835227"/>
                  <a:pt x="1272249" y="826483"/>
                  <a:pt x="1274856" y="830299"/>
                </a:cubicBezTo>
                <a:close/>
                <a:moveTo>
                  <a:pt x="573298" y="824687"/>
                </a:moveTo>
                <a:cubicBezTo>
                  <a:pt x="579556" y="824108"/>
                  <a:pt x="583367" y="825118"/>
                  <a:pt x="582154" y="828537"/>
                </a:cubicBezTo>
                <a:cubicBezTo>
                  <a:pt x="588120" y="829850"/>
                  <a:pt x="590650" y="824029"/>
                  <a:pt x="594908" y="830824"/>
                </a:cubicBezTo>
                <a:cubicBezTo>
                  <a:pt x="602164" y="816408"/>
                  <a:pt x="620513" y="842293"/>
                  <a:pt x="603109" y="838912"/>
                </a:cubicBezTo>
                <a:cubicBezTo>
                  <a:pt x="596393" y="834985"/>
                  <a:pt x="602304" y="843071"/>
                  <a:pt x="597366" y="843657"/>
                </a:cubicBezTo>
                <a:cubicBezTo>
                  <a:pt x="591584" y="841937"/>
                  <a:pt x="587116" y="844381"/>
                  <a:pt x="589703" y="836439"/>
                </a:cubicBezTo>
                <a:cubicBezTo>
                  <a:pt x="582949" y="833938"/>
                  <a:pt x="589004" y="843938"/>
                  <a:pt x="580491" y="843879"/>
                </a:cubicBezTo>
                <a:cubicBezTo>
                  <a:pt x="560135" y="843069"/>
                  <a:pt x="526589" y="853322"/>
                  <a:pt x="522598" y="875484"/>
                </a:cubicBezTo>
                <a:cubicBezTo>
                  <a:pt x="518829" y="881448"/>
                  <a:pt x="528510" y="893924"/>
                  <a:pt x="534817" y="891827"/>
                </a:cubicBezTo>
                <a:cubicBezTo>
                  <a:pt x="540976" y="903991"/>
                  <a:pt x="543174" y="901143"/>
                  <a:pt x="554381" y="905889"/>
                </a:cubicBezTo>
                <a:cubicBezTo>
                  <a:pt x="567500" y="919148"/>
                  <a:pt x="590767" y="922627"/>
                  <a:pt x="605093" y="928300"/>
                </a:cubicBezTo>
                <a:cubicBezTo>
                  <a:pt x="610784" y="933951"/>
                  <a:pt x="617173" y="930573"/>
                  <a:pt x="621047" y="935808"/>
                </a:cubicBezTo>
                <a:lnTo>
                  <a:pt x="617519" y="939003"/>
                </a:lnTo>
                <a:lnTo>
                  <a:pt x="617512" y="939001"/>
                </a:lnTo>
                <a:lnTo>
                  <a:pt x="617509" y="939005"/>
                </a:lnTo>
                <a:lnTo>
                  <a:pt x="614953" y="937945"/>
                </a:lnTo>
                <a:lnTo>
                  <a:pt x="616058" y="940811"/>
                </a:lnTo>
                <a:lnTo>
                  <a:pt x="616058" y="940811"/>
                </a:lnTo>
                <a:lnTo>
                  <a:pt x="616058" y="940811"/>
                </a:lnTo>
                <a:lnTo>
                  <a:pt x="616060" y="940816"/>
                </a:lnTo>
                <a:cubicBezTo>
                  <a:pt x="612984" y="942788"/>
                  <a:pt x="613304" y="943200"/>
                  <a:pt x="613602" y="943181"/>
                </a:cubicBezTo>
                <a:cubicBezTo>
                  <a:pt x="616297" y="943012"/>
                  <a:pt x="617057" y="942775"/>
                  <a:pt x="619282" y="941376"/>
                </a:cubicBezTo>
                <a:cubicBezTo>
                  <a:pt x="620536" y="939613"/>
                  <a:pt x="619550" y="939338"/>
                  <a:pt x="618166" y="939120"/>
                </a:cubicBezTo>
                <a:cubicBezTo>
                  <a:pt x="625903" y="932718"/>
                  <a:pt x="621068" y="932415"/>
                  <a:pt x="633253" y="934827"/>
                </a:cubicBezTo>
                <a:cubicBezTo>
                  <a:pt x="639761" y="938488"/>
                  <a:pt x="646616" y="932769"/>
                  <a:pt x="652667" y="939038"/>
                </a:cubicBezTo>
                <a:cubicBezTo>
                  <a:pt x="657445" y="928292"/>
                  <a:pt x="658699" y="942187"/>
                  <a:pt x="666057" y="936867"/>
                </a:cubicBezTo>
                <a:cubicBezTo>
                  <a:pt x="667945" y="938647"/>
                  <a:pt x="669977" y="938153"/>
                  <a:pt x="672010" y="938016"/>
                </a:cubicBezTo>
                <a:cubicBezTo>
                  <a:pt x="676286" y="938452"/>
                  <a:pt x="667965" y="943008"/>
                  <a:pt x="674369" y="942184"/>
                </a:cubicBezTo>
                <a:cubicBezTo>
                  <a:pt x="674629" y="945821"/>
                  <a:pt x="683568" y="943156"/>
                  <a:pt x="681610" y="939515"/>
                </a:cubicBezTo>
                <a:cubicBezTo>
                  <a:pt x="681005" y="937494"/>
                  <a:pt x="681185" y="937420"/>
                  <a:pt x="684239" y="936140"/>
                </a:cubicBezTo>
                <a:cubicBezTo>
                  <a:pt x="700097" y="939609"/>
                  <a:pt x="712784" y="931101"/>
                  <a:pt x="728682" y="931787"/>
                </a:cubicBezTo>
                <a:cubicBezTo>
                  <a:pt x="736638" y="929254"/>
                  <a:pt x="738939" y="940508"/>
                  <a:pt x="739892" y="946309"/>
                </a:cubicBezTo>
                <a:cubicBezTo>
                  <a:pt x="732230" y="953149"/>
                  <a:pt x="722106" y="949779"/>
                  <a:pt x="715956" y="957749"/>
                </a:cubicBezTo>
                <a:cubicBezTo>
                  <a:pt x="704953" y="958279"/>
                  <a:pt x="688416" y="966772"/>
                  <a:pt x="679750" y="958343"/>
                </a:cubicBezTo>
                <a:cubicBezTo>
                  <a:pt x="671494" y="961483"/>
                  <a:pt x="666214" y="954475"/>
                  <a:pt x="663257" y="962584"/>
                </a:cubicBezTo>
                <a:cubicBezTo>
                  <a:pt x="657491" y="956310"/>
                  <a:pt x="652459" y="962132"/>
                  <a:pt x="646024" y="960014"/>
                </a:cubicBezTo>
                <a:cubicBezTo>
                  <a:pt x="640150" y="960799"/>
                  <a:pt x="634933" y="956026"/>
                  <a:pt x="629679" y="957242"/>
                </a:cubicBezTo>
                <a:cubicBezTo>
                  <a:pt x="623005" y="952938"/>
                  <a:pt x="593618" y="959551"/>
                  <a:pt x="597889" y="948031"/>
                </a:cubicBezTo>
                <a:cubicBezTo>
                  <a:pt x="596335" y="946020"/>
                  <a:pt x="592621" y="947882"/>
                  <a:pt x="590026" y="946083"/>
                </a:cubicBezTo>
                <a:cubicBezTo>
                  <a:pt x="585656" y="948635"/>
                  <a:pt x="584797" y="946455"/>
                  <a:pt x="582431" y="943854"/>
                </a:cubicBezTo>
                <a:cubicBezTo>
                  <a:pt x="576613" y="950711"/>
                  <a:pt x="569859" y="938116"/>
                  <a:pt x="562892" y="936572"/>
                </a:cubicBezTo>
                <a:cubicBezTo>
                  <a:pt x="557375" y="938996"/>
                  <a:pt x="559867" y="930198"/>
                  <a:pt x="555098" y="930945"/>
                </a:cubicBezTo>
                <a:cubicBezTo>
                  <a:pt x="551074" y="932266"/>
                  <a:pt x="551507" y="928142"/>
                  <a:pt x="550165" y="925840"/>
                </a:cubicBezTo>
                <a:cubicBezTo>
                  <a:pt x="546555" y="924665"/>
                  <a:pt x="545050" y="926746"/>
                  <a:pt x="543316" y="922321"/>
                </a:cubicBezTo>
                <a:cubicBezTo>
                  <a:pt x="537925" y="920296"/>
                  <a:pt x="536539" y="915983"/>
                  <a:pt x="530881" y="916094"/>
                </a:cubicBezTo>
                <a:cubicBezTo>
                  <a:pt x="530079" y="912302"/>
                  <a:pt x="528932" y="910072"/>
                  <a:pt x="524514" y="910943"/>
                </a:cubicBezTo>
                <a:cubicBezTo>
                  <a:pt x="519495" y="907357"/>
                  <a:pt x="526106" y="901471"/>
                  <a:pt x="521161" y="899154"/>
                </a:cubicBezTo>
                <a:cubicBezTo>
                  <a:pt x="513518" y="903923"/>
                  <a:pt x="513919" y="893024"/>
                  <a:pt x="506693" y="891949"/>
                </a:cubicBezTo>
                <a:lnTo>
                  <a:pt x="506695" y="891943"/>
                </a:lnTo>
                <a:lnTo>
                  <a:pt x="506692" y="891947"/>
                </a:lnTo>
                <a:cubicBezTo>
                  <a:pt x="502782" y="881893"/>
                  <a:pt x="504617" y="866826"/>
                  <a:pt x="515012" y="857858"/>
                </a:cubicBezTo>
                <a:cubicBezTo>
                  <a:pt x="516473" y="854511"/>
                  <a:pt x="514917" y="851560"/>
                  <a:pt x="519590" y="851403"/>
                </a:cubicBezTo>
                <a:cubicBezTo>
                  <a:pt x="520144" y="852340"/>
                  <a:pt x="523773" y="853465"/>
                  <a:pt x="520977" y="851299"/>
                </a:cubicBezTo>
                <a:lnTo>
                  <a:pt x="520977" y="851299"/>
                </a:lnTo>
                <a:lnTo>
                  <a:pt x="520978" y="851299"/>
                </a:lnTo>
                <a:cubicBezTo>
                  <a:pt x="520978" y="851299"/>
                  <a:pt x="520977" y="851297"/>
                  <a:pt x="520977" y="851297"/>
                </a:cubicBezTo>
                <a:lnTo>
                  <a:pt x="520976" y="851298"/>
                </a:lnTo>
                <a:lnTo>
                  <a:pt x="520722" y="850614"/>
                </a:lnTo>
                <a:cubicBezTo>
                  <a:pt x="520646" y="850622"/>
                  <a:pt x="520638" y="850644"/>
                  <a:pt x="520572" y="850655"/>
                </a:cubicBezTo>
                <a:cubicBezTo>
                  <a:pt x="513739" y="842467"/>
                  <a:pt x="554526" y="826426"/>
                  <a:pt x="573298" y="824687"/>
                </a:cubicBezTo>
                <a:close/>
                <a:moveTo>
                  <a:pt x="1819296" y="821287"/>
                </a:moveTo>
                <a:cubicBezTo>
                  <a:pt x="1819529" y="821494"/>
                  <a:pt x="1819669" y="821751"/>
                  <a:pt x="1819981" y="821917"/>
                </a:cubicBezTo>
                <a:lnTo>
                  <a:pt x="1818927" y="822321"/>
                </a:lnTo>
                <a:lnTo>
                  <a:pt x="1818927" y="822321"/>
                </a:lnTo>
                <a:lnTo>
                  <a:pt x="1819296" y="821289"/>
                </a:lnTo>
                <a:close/>
                <a:moveTo>
                  <a:pt x="889025" y="819885"/>
                </a:moveTo>
                <a:cubicBezTo>
                  <a:pt x="885206" y="817367"/>
                  <a:pt x="883660" y="821931"/>
                  <a:pt x="882319" y="824573"/>
                </a:cubicBezTo>
                <a:cubicBezTo>
                  <a:pt x="886139" y="827093"/>
                  <a:pt x="887681" y="822525"/>
                  <a:pt x="889025" y="819885"/>
                </a:cubicBezTo>
                <a:close/>
                <a:moveTo>
                  <a:pt x="1819209" y="814236"/>
                </a:moveTo>
                <a:cubicBezTo>
                  <a:pt x="1820681" y="812234"/>
                  <a:pt x="1823033" y="811459"/>
                  <a:pt x="1824405" y="814548"/>
                </a:cubicBezTo>
                <a:cubicBezTo>
                  <a:pt x="1827109" y="825038"/>
                  <a:pt x="1845106" y="831393"/>
                  <a:pt x="1842994" y="843032"/>
                </a:cubicBezTo>
                <a:cubicBezTo>
                  <a:pt x="1839316" y="845045"/>
                  <a:pt x="1835929" y="845155"/>
                  <a:pt x="1832730" y="844351"/>
                </a:cubicBezTo>
                <a:cubicBezTo>
                  <a:pt x="1831765" y="845531"/>
                  <a:pt x="1832138" y="846621"/>
                  <a:pt x="1832989" y="847519"/>
                </a:cubicBezTo>
                <a:lnTo>
                  <a:pt x="1836107" y="849544"/>
                </a:lnTo>
                <a:lnTo>
                  <a:pt x="1829269" y="847880"/>
                </a:lnTo>
                <a:cubicBezTo>
                  <a:pt x="1826919" y="844553"/>
                  <a:pt x="1824876" y="839875"/>
                  <a:pt x="1824275" y="838113"/>
                </a:cubicBezTo>
                <a:cubicBezTo>
                  <a:pt x="1824214" y="833400"/>
                  <a:pt x="1812396" y="824598"/>
                  <a:pt x="1818926" y="822319"/>
                </a:cubicBezTo>
                <a:lnTo>
                  <a:pt x="1818927" y="822321"/>
                </a:lnTo>
                <a:lnTo>
                  <a:pt x="1818927" y="822321"/>
                </a:lnTo>
                <a:lnTo>
                  <a:pt x="1818927" y="822321"/>
                </a:lnTo>
                <a:lnTo>
                  <a:pt x="1819072" y="822593"/>
                </a:lnTo>
                <a:cubicBezTo>
                  <a:pt x="1819819" y="823476"/>
                  <a:pt x="1822546" y="823326"/>
                  <a:pt x="1819980" y="821915"/>
                </a:cubicBezTo>
                <a:cubicBezTo>
                  <a:pt x="1820816" y="821488"/>
                  <a:pt x="1820007" y="821214"/>
                  <a:pt x="1819295" y="821285"/>
                </a:cubicBezTo>
                <a:cubicBezTo>
                  <a:pt x="1817146" y="819467"/>
                  <a:pt x="1817737" y="816238"/>
                  <a:pt x="1819209" y="814236"/>
                </a:cubicBezTo>
                <a:close/>
                <a:moveTo>
                  <a:pt x="644746" y="807611"/>
                </a:moveTo>
                <a:cubicBezTo>
                  <a:pt x="644810" y="809841"/>
                  <a:pt x="639602" y="810362"/>
                  <a:pt x="639728" y="807739"/>
                </a:cubicBezTo>
                <a:cubicBezTo>
                  <a:pt x="641239" y="807273"/>
                  <a:pt x="643717" y="805755"/>
                  <a:pt x="644746" y="807611"/>
                </a:cubicBezTo>
                <a:close/>
                <a:moveTo>
                  <a:pt x="638227" y="805983"/>
                </a:moveTo>
                <a:cubicBezTo>
                  <a:pt x="640232" y="806823"/>
                  <a:pt x="639835" y="807507"/>
                  <a:pt x="638719" y="808062"/>
                </a:cubicBezTo>
                <a:lnTo>
                  <a:pt x="634892" y="809368"/>
                </a:lnTo>
                <a:lnTo>
                  <a:pt x="634892" y="809367"/>
                </a:lnTo>
                <a:close/>
                <a:moveTo>
                  <a:pt x="728450" y="799240"/>
                </a:moveTo>
                <a:cubicBezTo>
                  <a:pt x="728013" y="799475"/>
                  <a:pt x="727413" y="799722"/>
                  <a:pt x="726787" y="799683"/>
                </a:cubicBezTo>
                <a:cubicBezTo>
                  <a:pt x="724620" y="795705"/>
                  <a:pt x="721419" y="801263"/>
                  <a:pt x="722451" y="803494"/>
                </a:cubicBezTo>
                <a:cubicBezTo>
                  <a:pt x="725781" y="802505"/>
                  <a:pt x="730464" y="806698"/>
                  <a:pt x="732115" y="802291"/>
                </a:cubicBezTo>
                <a:cubicBezTo>
                  <a:pt x="732881" y="801859"/>
                  <a:pt x="730404" y="800459"/>
                  <a:pt x="728450" y="799240"/>
                </a:cubicBezTo>
                <a:close/>
                <a:moveTo>
                  <a:pt x="1806008" y="796048"/>
                </a:moveTo>
                <a:cubicBezTo>
                  <a:pt x="1809059" y="797295"/>
                  <a:pt x="1807781" y="801400"/>
                  <a:pt x="1810967" y="802363"/>
                </a:cubicBezTo>
                <a:lnTo>
                  <a:pt x="1810966" y="802362"/>
                </a:lnTo>
                <a:cubicBezTo>
                  <a:pt x="1827085" y="791004"/>
                  <a:pt x="1811083" y="834085"/>
                  <a:pt x="1806971" y="810914"/>
                </a:cubicBezTo>
                <a:cubicBezTo>
                  <a:pt x="1808604" y="808859"/>
                  <a:pt x="1808802" y="801920"/>
                  <a:pt x="1805024" y="802147"/>
                </a:cubicBezTo>
                <a:cubicBezTo>
                  <a:pt x="1803017" y="806041"/>
                  <a:pt x="1802896" y="806068"/>
                  <a:pt x="1799665" y="804846"/>
                </a:cubicBezTo>
                <a:cubicBezTo>
                  <a:pt x="1802649" y="798488"/>
                  <a:pt x="1792179" y="799958"/>
                  <a:pt x="1806008" y="796048"/>
                </a:cubicBezTo>
                <a:close/>
                <a:moveTo>
                  <a:pt x="662046" y="794760"/>
                </a:moveTo>
                <a:cubicBezTo>
                  <a:pt x="664780" y="794479"/>
                  <a:pt x="664295" y="797560"/>
                  <a:pt x="660173" y="808941"/>
                </a:cubicBezTo>
                <a:cubicBezTo>
                  <a:pt x="654534" y="812188"/>
                  <a:pt x="653747" y="808722"/>
                  <a:pt x="651371" y="804276"/>
                </a:cubicBezTo>
                <a:cubicBezTo>
                  <a:pt x="649290" y="805190"/>
                  <a:pt x="641550" y="803749"/>
                  <a:pt x="644602" y="800750"/>
                </a:cubicBezTo>
                <a:lnTo>
                  <a:pt x="644601" y="800748"/>
                </a:lnTo>
                <a:cubicBezTo>
                  <a:pt x="653357" y="798683"/>
                  <a:pt x="659311" y="795041"/>
                  <a:pt x="662046" y="794760"/>
                </a:cubicBezTo>
                <a:close/>
                <a:moveTo>
                  <a:pt x="619053" y="794523"/>
                </a:moveTo>
                <a:lnTo>
                  <a:pt x="619052" y="794525"/>
                </a:lnTo>
                <a:lnTo>
                  <a:pt x="616095" y="795565"/>
                </a:lnTo>
                <a:cubicBezTo>
                  <a:pt x="614727" y="796887"/>
                  <a:pt x="613277" y="798659"/>
                  <a:pt x="612640" y="799304"/>
                </a:cubicBezTo>
                <a:cubicBezTo>
                  <a:pt x="613698" y="804295"/>
                  <a:pt x="615427" y="801402"/>
                  <a:pt x="617310" y="799101"/>
                </a:cubicBezTo>
                <a:lnTo>
                  <a:pt x="619052" y="794525"/>
                </a:lnTo>
                <a:lnTo>
                  <a:pt x="619053" y="794525"/>
                </a:lnTo>
                <a:close/>
                <a:moveTo>
                  <a:pt x="712968" y="793417"/>
                </a:moveTo>
                <a:cubicBezTo>
                  <a:pt x="714656" y="795986"/>
                  <a:pt x="714643" y="796000"/>
                  <a:pt x="716667" y="795329"/>
                </a:cubicBezTo>
                <a:cubicBezTo>
                  <a:pt x="719755" y="793485"/>
                  <a:pt x="722280" y="795189"/>
                  <a:pt x="724838" y="796665"/>
                </a:cubicBezTo>
                <a:cubicBezTo>
                  <a:pt x="725091" y="796807"/>
                  <a:pt x="725239" y="797388"/>
                  <a:pt x="727813" y="798830"/>
                </a:cubicBezTo>
                <a:cubicBezTo>
                  <a:pt x="726851" y="798200"/>
                  <a:pt x="726115" y="797643"/>
                  <a:pt x="726433" y="797418"/>
                </a:cubicBezTo>
                <a:cubicBezTo>
                  <a:pt x="729980" y="789810"/>
                  <a:pt x="739437" y="800773"/>
                  <a:pt x="745527" y="799133"/>
                </a:cubicBezTo>
                <a:cubicBezTo>
                  <a:pt x="747677" y="799031"/>
                  <a:pt x="749226" y="800738"/>
                  <a:pt x="750569" y="802258"/>
                </a:cubicBezTo>
                <a:lnTo>
                  <a:pt x="754365" y="804265"/>
                </a:lnTo>
                <a:lnTo>
                  <a:pt x="754371" y="804268"/>
                </a:lnTo>
                <a:cubicBezTo>
                  <a:pt x="756445" y="809205"/>
                  <a:pt x="756668" y="801614"/>
                  <a:pt x="761071" y="802010"/>
                </a:cubicBezTo>
                <a:cubicBezTo>
                  <a:pt x="772685" y="807481"/>
                  <a:pt x="786284" y="808748"/>
                  <a:pt x="798652" y="811157"/>
                </a:cubicBezTo>
                <a:cubicBezTo>
                  <a:pt x="801411" y="814144"/>
                  <a:pt x="803584" y="821582"/>
                  <a:pt x="807002" y="814099"/>
                </a:cubicBezTo>
                <a:cubicBezTo>
                  <a:pt x="807539" y="813860"/>
                  <a:pt x="807575" y="813682"/>
                  <a:pt x="807513" y="813546"/>
                </a:cubicBezTo>
                <a:cubicBezTo>
                  <a:pt x="807599" y="813609"/>
                  <a:pt x="807608" y="813642"/>
                  <a:pt x="807820" y="813746"/>
                </a:cubicBezTo>
                <a:cubicBezTo>
                  <a:pt x="817497" y="820858"/>
                  <a:pt x="835566" y="821534"/>
                  <a:pt x="838230" y="832682"/>
                </a:cubicBezTo>
                <a:cubicBezTo>
                  <a:pt x="836339" y="837152"/>
                  <a:pt x="841857" y="833993"/>
                  <a:pt x="844601" y="833597"/>
                </a:cubicBezTo>
                <a:cubicBezTo>
                  <a:pt x="846401" y="834765"/>
                  <a:pt x="850222" y="837852"/>
                  <a:pt x="852098" y="836419"/>
                </a:cubicBezTo>
                <a:cubicBezTo>
                  <a:pt x="863164" y="840773"/>
                  <a:pt x="869058" y="848447"/>
                  <a:pt x="875189" y="857720"/>
                </a:cubicBezTo>
                <a:cubicBezTo>
                  <a:pt x="879939" y="856255"/>
                  <a:pt x="886756" y="859851"/>
                  <a:pt x="882719" y="865206"/>
                </a:cubicBezTo>
                <a:cubicBezTo>
                  <a:pt x="881991" y="867624"/>
                  <a:pt x="880214" y="867541"/>
                  <a:pt x="879479" y="867821"/>
                </a:cubicBezTo>
                <a:lnTo>
                  <a:pt x="882469" y="872591"/>
                </a:lnTo>
                <a:lnTo>
                  <a:pt x="880642" y="873374"/>
                </a:lnTo>
                <a:cubicBezTo>
                  <a:pt x="880741" y="872469"/>
                  <a:pt x="882574" y="871491"/>
                  <a:pt x="882484" y="872615"/>
                </a:cubicBezTo>
                <a:lnTo>
                  <a:pt x="882469" y="872591"/>
                </a:lnTo>
                <a:lnTo>
                  <a:pt x="883259" y="872252"/>
                </a:lnTo>
                <a:cubicBezTo>
                  <a:pt x="884068" y="870255"/>
                  <a:pt x="884412" y="867470"/>
                  <a:pt x="883089" y="866404"/>
                </a:cubicBezTo>
                <a:cubicBezTo>
                  <a:pt x="891971" y="860745"/>
                  <a:pt x="905538" y="884152"/>
                  <a:pt x="896589" y="894273"/>
                </a:cubicBezTo>
                <a:cubicBezTo>
                  <a:pt x="887941" y="899365"/>
                  <a:pt x="886609" y="893330"/>
                  <a:pt x="884031" y="886060"/>
                </a:cubicBezTo>
                <a:cubicBezTo>
                  <a:pt x="881219" y="885189"/>
                  <a:pt x="881327" y="884106"/>
                  <a:pt x="882612" y="881504"/>
                </a:cubicBezTo>
                <a:lnTo>
                  <a:pt x="882610" y="881509"/>
                </a:lnTo>
                <a:lnTo>
                  <a:pt x="882607" y="881498"/>
                </a:lnTo>
                <a:cubicBezTo>
                  <a:pt x="872000" y="875937"/>
                  <a:pt x="868016" y="865109"/>
                  <a:pt x="856989" y="860459"/>
                </a:cubicBezTo>
                <a:cubicBezTo>
                  <a:pt x="857865" y="857941"/>
                  <a:pt x="863839" y="855943"/>
                  <a:pt x="858874" y="853403"/>
                </a:cubicBezTo>
                <a:cubicBezTo>
                  <a:pt x="856591" y="857349"/>
                  <a:pt x="853545" y="853193"/>
                  <a:pt x="851893" y="857922"/>
                </a:cubicBezTo>
                <a:cubicBezTo>
                  <a:pt x="844124" y="851483"/>
                  <a:pt x="833503" y="850848"/>
                  <a:pt x="827695" y="841742"/>
                </a:cubicBezTo>
                <a:cubicBezTo>
                  <a:pt x="823772" y="839346"/>
                  <a:pt x="834613" y="836242"/>
                  <a:pt x="830801" y="831380"/>
                </a:cubicBezTo>
                <a:cubicBezTo>
                  <a:pt x="828877" y="830635"/>
                  <a:pt x="827272" y="831151"/>
                  <a:pt x="825984" y="832925"/>
                </a:cubicBezTo>
                <a:cubicBezTo>
                  <a:pt x="829274" y="837771"/>
                  <a:pt x="818651" y="840783"/>
                  <a:pt x="818841" y="835259"/>
                </a:cubicBezTo>
                <a:cubicBezTo>
                  <a:pt x="822222" y="829367"/>
                  <a:pt x="815933" y="833107"/>
                  <a:pt x="812966" y="830494"/>
                </a:cubicBezTo>
                <a:cubicBezTo>
                  <a:pt x="809099" y="832712"/>
                  <a:pt x="798596" y="834081"/>
                  <a:pt x="802450" y="827305"/>
                </a:cubicBezTo>
                <a:cubicBezTo>
                  <a:pt x="796902" y="826142"/>
                  <a:pt x="792657" y="830649"/>
                  <a:pt x="787398" y="825774"/>
                </a:cubicBezTo>
                <a:cubicBezTo>
                  <a:pt x="783142" y="827478"/>
                  <a:pt x="783744" y="823871"/>
                  <a:pt x="780731" y="822452"/>
                </a:cubicBezTo>
                <a:cubicBezTo>
                  <a:pt x="776607" y="824413"/>
                  <a:pt x="772231" y="819329"/>
                  <a:pt x="767889" y="820061"/>
                </a:cubicBezTo>
                <a:cubicBezTo>
                  <a:pt x="768355" y="818593"/>
                  <a:pt x="769924" y="817119"/>
                  <a:pt x="768961" y="815580"/>
                </a:cubicBezTo>
                <a:cubicBezTo>
                  <a:pt x="771322" y="815454"/>
                  <a:pt x="771486" y="812122"/>
                  <a:pt x="768139" y="813151"/>
                </a:cubicBezTo>
                <a:lnTo>
                  <a:pt x="765725" y="813967"/>
                </a:lnTo>
                <a:lnTo>
                  <a:pt x="765723" y="813967"/>
                </a:lnTo>
                <a:cubicBezTo>
                  <a:pt x="757943" y="815228"/>
                  <a:pt x="747244" y="819230"/>
                  <a:pt x="742447" y="811534"/>
                </a:cubicBezTo>
                <a:cubicBezTo>
                  <a:pt x="739755" y="815178"/>
                  <a:pt x="737655" y="813134"/>
                  <a:pt x="733770" y="811198"/>
                </a:cubicBezTo>
                <a:cubicBezTo>
                  <a:pt x="724404" y="812085"/>
                  <a:pt x="713759" y="810322"/>
                  <a:pt x="704471" y="806681"/>
                </a:cubicBezTo>
                <a:cubicBezTo>
                  <a:pt x="703647" y="804105"/>
                  <a:pt x="706176" y="804746"/>
                  <a:pt x="707135" y="803876"/>
                </a:cubicBezTo>
                <a:cubicBezTo>
                  <a:pt x="709015" y="802004"/>
                  <a:pt x="706044" y="801579"/>
                  <a:pt x="704817" y="800783"/>
                </a:cubicBezTo>
                <a:cubicBezTo>
                  <a:pt x="708191" y="796218"/>
                  <a:pt x="702632" y="796613"/>
                  <a:pt x="699983" y="793882"/>
                </a:cubicBezTo>
                <a:cubicBezTo>
                  <a:pt x="702877" y="789844"/>
                  <a:pt x="709881" y="791534"/>
                  <a:pt x="712968" y="793417"/>
                </a:cubicBezTo>
                <a:close/>
                <a:moveTo>
                  <a:pt x="673288" y="791774"/>
                </a:moveTo>
                <a:lnTo>
                  <a:pt x="681653" y="796309"/>
                </a:lnTo>
                <a:lnTo>
                  <a:pt x="681651" y="796310"/>
                </a:lnTo>
                <a:lnTo>
                  <a:pt x="680874" y="801983"/>
                </a:lnTo>
                <a:lnTo>
                  <a:pt x="671427" y="803370"/>
                </a:lnTo>
                <a:cubicBezTo>
                  <a:pt x="667761" y="800751"/>
                  <a:pt x="669036" y="792993"/>
                  <a:pt x="673288" y="791774"/>
                </a:cubicBezTo>
                <a:close/>
                <a:moveTo>
                  <a:pt x="1329800" y="791504"/>
                </a:moveTo>
                <a:cubicBezTo>
                  <a:pt x="1330060" y="791730"/>
                  <a:pt x="1330271" y="791928"/>
                  <a:pt x="1330481" y="792124"/>
                </a:cubicBezTo>
                <a:cubicBezTo>
                  <a:pt x="1330053" y="792096"/>
                  <a:pt x="1329652" y="792091"/>
                  <a:pt x="1329227" y="792068"/>
                </a:cubicBezTo>
                <a:cubicBezTo>
                  <a:pt x="1329215" y="791753"/>
                  <a:pt x="1329402" y="791553"/>
                  <a:pt x="1329800" y="791504"/>
                </a:cubicBezTo>
                <a:close/>
                <a:moveTo>
                  <a:pt x="689402" y="791083"/>
                </a:moveTo>
                <a:cubicBezTo>
                  <a:pt x="691451" y="797527"/>
                  <a:pt x="712117" y="805231"/>
                  <a:pt x="694606" y="802765"/>
                </a:cubicBezTo>
                <a:cubicBezTo>
                  <a:pt x="691165" y="794412"/>
                  <a:pt x="684625" y="808445"/>
                  <a:pt x="680873" y="801986"/>
                </a:cubicBezTo>
                <a:lnTo>
                  <a:pt x="680874" y="801983"/>
                </a:lnTo>
                <a:lnTo>
                  <a:pt x="680876" y="801983"/>
                </a:lnTo>
                <a:cubicBezTo>
                  <a:pt x="680143" y="800114"/>
                  <a:pt x="678599" y="796885"/>
                  <a:pt x="681653" y="796310"/>
                </a:cubicBezTo>
                <a:lnTo>
                  <a:pt x="681653" y="796309"/>
                </a:lnTo>
                <a:lnTo>
                  <a:pt x="689400" y="791084"/>
                </a:lnTo>
                <a:close/>
                <a:moveTo>
                  <a:pt x="1065830" y="786784"/>
                </a:moveTo>
                <a:cubicBezTo>
                  <a:pt x="1064258" y="785302"/>
                  <a:pt x="1056372" y="788659"/>
                  <a:pt x="1060707" y="790273"/>
                </a:cubicBezTo>
                <a:cubicBezTo>
                  <a:pt x="1062302" y="789418"/>
                  <a:pt x="1066981" y="789265"/>
                  <a:pt x="1065830" y="786784"/>
                </a:cubicBezTo>
                <a:close/>
                <a:moveTo>
                  <a:pt x="1499443" y="781780"/>
                </a:moveTo>
                <a:lnTo>
                  <a:pt x="1499443" y="781780"/>
                </a:lnTo>
                <a:lnTo>
                  <a:pt x="1499446" y="783032"/>
                </a:lnTo>
                <a:lnTo>
                  <a:pt x="1499445" y="783032"/>
                </a:lnTo>
                <a:lnTo>
                  <a:pt x="1499445" y="783034"/>
                </a:lnTo>
                <a:lnTo>
                  <a:pt x="1499429" y="783039"/>
                </a:lnTo>
                <a:cubicBezTo>
                  <a:pt x="1499152" y="783202"/>
                  <a:pt x="1498860" y="783374"/>
                  <a:pt x="1498717" y="783300"/>
                </a:cubicBezTo>
                <a:close/>
                <a:moveTo>
                  <a:pt x="1499434" y="780651"/>
                </a:moveTo>
                <a:cubicBezTo>
                  <a:pt x="1498530" y="781147"/>
                  <a:pt x="1498093" y="783016"/>
                  <a:pt x="1498715" y="783297"/>
                </a:cubicBezTo>
                <a:cubicBezTo>
                  <a:pt x="1496814" y="784864"/>
                  <a:pt x="1496837" y="784874"/>
                  <a:pt x="1495518" y="788780"/>
                </a:cubicBezTo>
                <a:lnTo>
                  <a:pt x="1495519" y="788783"/>
                </a:lnTo>
                <a:cubicBezTo>
                  <a:pt x="1498016" y="789275"/>
                  <a:pt x="1499028" y="788873"/>
                  <a:pt x="1499400" y="787829"/>
                </a:cubicBezTo>
                <a:lnTo>
                  <a:pt x="1499445" y="783034"/>
                </a:lnTo>
                <a:lnTo>
                  <a:pt x="1499446" y="783034"/>
                </a:lnTo>
                <a:lnTo>
                  <a:pt x="1499446" y="783032"/>
                </a:lnTo>
                <a:lnTo>
                  <a:pt x="1499755" y="782905"/>
                </a:lnTo>
                <a:lnTo>
                  <a:pt x="1499443" y="781780"/>
                </a:lnTo>
                <a:lnTo>
                  <a:pt x="1499443" y="781779"/>
                </a:lnTo>
                <a:lnTo>
                  <a:pt x="1499443" y="781780"/>
                </a:lnTo>
                <a:lnTo>
                  <a:pt x="1499442" y="781777"/>
                </a:lnTo>
                <a:cubicBezTo>
                  <a:pt x="1499440" y="781389"/>
                  <a:pt x="1499391" y="781070"/>
                  <a:pt x="1499434" y="780651"/>
                </a:cubicBezTo>
                <a:close/>
                <a:moveTo>
                  <a:pt x="1701632" y="780385"/>
                </a:moveTo>
                <a:cubicBezTo>
                  <a:pt x="1700958" y="780358"/>
                  <a:pt x="1700114" y="780801"/>
                  <a:pt x="1700191" y="781644"/>
                </a:cubicBezTo>
                <a:cubicBezTo>
                  <a:pt x="1700940" y="782339"/>
                  <a:pt x="1701590" y="782403"/>
                  <a:pt x="1702054" y="781943"/>
                </a:cubicBezTo>
                <a:cubicBezTo>
                  <a:pt x="1702810" y="780908"/>
                  <a:pt x="1702306" y="780412"/>
                  <a:pt x="1701632" y="780385"/>
                </a:cubicBezTo>
                <a:close/>
                <a:moveTo>
                  <a:pt x="1232381" y="773259"/>
                </a:moveTo>
                <a:cubicBezTo>
                  <a:pt x="1237172" y="774016"/>
                  <a:pt x="1236929" y="776617"/>
                  <a:pt x="1239858" y="778319"/>
                </a:cubicBezTo>
                <a:cubicBezTo>
                  <a:pt x="1254591" y="768976"/>
                  <a:pt x="1280122" y="797804"/>
                  <a:pt x="1266484" y="813523"/>
                </a:cubicBezTo>
                <a:cubicBezTo>
                  <a:pt x="1270499" y="818885"/>
                  <a:pt x="1258615" y="824887"/>
                  <a:pt x="1265789" y="827931"/>
                </a:cubicBezTo>
                <a:cubicBezTo>
                  <a:pt x="1264200" y="831299"/>
                  <a:pt x="1260139" y="830377"/>
                  <a:pt x="1257763" y="832375"/>
                </a:cubicBezTo>
                <a:cubicBezTo>
                  <a:pt x="1250403" y="837784"/>
                  <a:pt x="1248414" y="848056"/>
                  <a:pt x="1237721" y="849635"/>
                </a:cubicBezTo>
                <a:cubicBezTo>
                  <a:pt x="1240167" y="848388"/>
                  <a:pt x="1233738" y="846271"/>
                  <a:pt x="1236173" y="849410"/>
                </a:cubicBezTo>
                <a:cubicBezTo>
                  <a:pt x="1243005" y="851207"/>
                  <a:pt x="1236361" y="856509"/>
                  <a:pt x="1233771" y="859069"/>
                </a:cubicBezTo>
                <a:cubicBezTo>
                  <a:pt x="1223693" y="870843"/>
                  <a:pt x="1207385" y="870396"/>
                  <a:pt x="1198619" y="883568"/>
                </a:cubicBezTo>
                <a:cubicBezTo>
                  <a:pt x="1200952" y="890579"/>
                  <a:pt x="1204068" y="882105"/>
                  <a:pt x="1207333" y="881587"/>
                </a:cubicBezTo>
                <a:cubicBezTo>
                  <a:pt x="1215380" y="885207"/>
                  <a:pt x="1219702" y="879787"/>
                  <a:pt x="1227045" y="877599"/>
                </a:cubicBezTo>
                <a:cubicBezTo>
                  <a:pt x="1229691" y="870909"/>
                  <a:pt x="1236437" y="876374"/>
                  <a:pt x="1241923" y="872554"/>
                </a:cubicBezTo>
                <a:cubicBezTo>
                  <a:pt x="1247109" y="877141"/>
                  <a:pt x="1248119" y="868567"/>
                  <a:pt x="1251897" y="871412"/>
                </a:cubicBezTo>
                <a:cubicBezTo>
                  <a:pt x="1253441" y="871289"/>
                  <a:pt x="1253177" y="869709"/>
                  <a:pt x="1253965" y="868871"/>
                </a:cubicBezTo>
                <a:cubicBezTo>
                  <a:pt x="1262993" y="877761"/>
                  <a:pt x="1258290" y="864322"/>
                  <a:pt x="1268527" y="871519"/>
                </a:cubicBezTo>
                <a:cubicBezTo>
                  <a:pt x="1275031" y="868071"/>
                  <a:pt x="1282074" y="865458"/>
                  <a:pt x="1289938" y="869912"/>
                </a:cubicBezTo>
                <a:cubicBezTo>
                  <a:pt x="1295975" y="865427"/>
                  <a:pt x="1302649" y="869220"/>
                  <a:pt x="1308561" y="869357"/>
                </a:cubicBezTo>
                <a:cubicBezTo>
                  <a:pt x="1324805" y="874010"/>
                  <a:pt x="1343518" y="864468"/>
                  <a:pt x="1359316" y="870392"/>
                </a:cubicBezTo>
                <a:cubicBezTo>
                  <a:pt x="1362225" y="870751"/>
                  <a:pt x="1366521" y="866942"/>
                  <a:pt x="1367201" y="872308"/>
                </a:cubicBezTo>
                <a:cubicBezTo>
                  <a:pt x="1376489" y="873315"/>
                  <a:pt x="1386974" y="872121"/>
                  <a:pt x="1392161" y="882613"/>
                </a:cubicBezTo>
                <a:cubicBezTo>
                  <a:pt x="1399494" y="882556"/>
                  <a:pt x="1404629" y="888020"/>
                  <a:pt x="1409995" y="891766"/>
                </a:cubicBezTo>
                <a:cubicBezTo>
                  <a:pt x="1419073" y="886772"/>
                  <a:pt x="1417653" y="892966"/>
                  <a:pt x="1425347" y="893202"/>
                </a:cubicBezTo>
                <a:cubicBezTo>
                  <a:pt x="1421007" y="903950"/>
                  <a:pt x="1440943" y="890981"/>
                  <a:pt x="1442979" y="897382"/>
                </a:cubicBezTo>
                <a:cubicBezTo>
                  <a:pt x="1443120" y="902873"/>
                  <a:pt x="1453031" y="901380"/>
                  <a:pt x="1448977" y="906951"/>
                </a:cubicBezTo>
                <a:cubicBezTo>
                  <a:pt x="1457354" y="906129"/>
                  <a:pt x="1454723" y="916410"/>
                  <a:pt x="1462910" y="917987"/>
                </a:cubicBezTo>
                <a:cubicBezTo>
                  <a:pt x="1476089" y="940022"/>
                  <a:pt x="1443906" y="951549"/>
                  <a:pt x="1434837" y="967170"/>
                </a:cubicBezTo>
                <a:cubicBezTo>
                  <a:pt x="1426848" y="971994"/>
                  <a:pt x="1405636" y="975018"/>
                  <a:pt x="1412406" y="961110"/>
                </a:cubicBezTo>
                <a:cubicBezTo>
                  <a:pt x="1417059" y="959259"/>
                  <a:pt x="1421650" y="955957"/>
                  <a:pt x="1424707" y="952037"/>
                </a:cubicBezTo>
                <a:cubicBezTo>
                  <a:pt x="1428421" y="949059"/>
                  <a:pt x="1435196" y="950182"/>
                  <a:pt x="1437622" y="945864"/>
                </a:cubicBezTo>
                <a:cubicBezTo>
                  <a:pt x="1432423" y="943116"/>
                  <a:pt x="1443814" y="933325"/>
                  <a:pt x="1444851" y="926878"/>
                </a:cubicBezTo>
                <a:cubicBezTo>
                  <a:pt x="1441179" y="922240"/>
                  <a:pt x="1437510" y="920487"/>
                  <a:pt x="1431690" y="916836"/>
                </a:cubicBezTo>
                <a:cubicBezTo>
                  <a:pt x="1428607" y="917623"/>
                  <a:pt x="1428418" y="917672"/>
                  <a:pt x="1427676" y="915699"/>
                </a:cubicBezTo>
                <a:cubicBezTo>
                  <a:pt x="1427093" y="913837"/>
                  <a:pt x="1425396" y="913236"/>
                  <a:pt x="1423814" y="914080"/>
                </a:cubicBezTo>
                <a:cubicBezTo>
                  <a:pt x="1417263" y="916306"/>
                  <a:pt x="1410594" y="908974"/>
                  <a:pt x="1404350" y="906985"/>
                </a:cubicBezTo>
                <a:cubicBezTo>
                  <a:pt x="1398834" y="910391"/>
                  <a:pt x="1398844" y="906340"/>
                  <a:pt x="1395070" y="904849"/>
                </a:cubicBezTo>
                <a:cubicBezTo>
                  <a:pt x="1390082" y="906474"/>
                  <a:pt x="1386016" y="899062"/>
                  <a:pt x="1381185" y="901417"/>
                </a:cubicBezTo>
                <a:cubicBezTo>
                  <a:pt x="1372373" y="892981"/>
                  <a:pt x="1357580" y="889748"/>
                  <a:pt x="1346308" y="894226"/>
                </a:cubicBezTo>
                <a:cubicBezTo>
                  <a:pt x="1332976" y="885526"/>
                  <a:pt x="1322170" y="891714"/>
                  <a:pt x="1307350" y="890955"/>
                </a:cubicBezTo>
                <a:cubicBezTo>
                  <a:pt x="1304786" y="889071"/>
                  <a:pt x="1302956" y="889863"/>
                  <a:pt x="1299587" y="890931"/>
                </a:cubicBezTo>
                <a:cubicBezTo>
                  <a:pt x="1298046" y="891156"/>
                  <a:pt x="1296407" y="888400"/>
                  <a:pt x="1293951" y="890339"/>
                </a:cubicBezTo>
                <a:cubicBezTo>
                  <a:pt x="1281176" y="898211"/>
                  <a:pt x="1259867" y="891199"/>
                  <a:pt x="1243610" y="901632"/>
                </a:cubicBezTo>
                <a:cubicBezTo>
                  <a:pt x="1240965" y="899639"/>
                  <a:pt x="1236590" y="900368"/>
                  <a:pt x="1234834" y="903408"/>
                </a:cubicBezTo>
                <a:cubicBezTo>
                  <a:pt x="1231796" y="907666"/>
                  <a:pt x="1226228" y="902880"/>
                  <a:pt x="1221452" y="906625"/>
                </a:cubicBezTo>
                <a:cubicBezTo>
                  <a:pt x="1200221" y="904418"/>
                  <a:pt x="1187160" y="920634"/>
                  <a:pt x="1167649" y="927386"/>
                </a:cubicBezTo>
                <a:cubicBezTo>
                  <a:pt x="1173365" y="912682"/>
                  <a:pt x="1165242" y="921151"/>
                  <a:pt x="1159445" y="926341"/>
                </a:cubicBezTo>
                <a:cubicBezTo>
                  <a:pt x="1172619" y="924662"/>
                  <a:pt x="1155425" y="938428"/>
                  <a:pt x="1152006" y="936780"/>
                </a:cubicBezTo>
                <a:cubicBezTo>
                  <a:pt x="1149994" y="936101"/>
                  <a:pt x="1148352" y="936696"/>
                  <a:pt x="1147114" y="938552"/>
                </a:cubicBezTo>
                <a:cubicBezTo>
                  <a:pt x="1148808" y="941450"/>
                  <a:pt x="1146020" y="943990"/>
                  <a:pt x="1145045" y="946655"/>
                </a:cubicBezTo>
                <a:cubicBezTo>
                  <a:pt x="1148059" y="949294"/>
                  <a:pt x="1155043" y="948498"/>
                  <a:pt x="1159173" y="946574"/>
                </a:cubicBezTo>
                <a:cubicBezTo>
                  <a:pt x="1166873" y="948308"/>
                  <a:pt x="1174322" y="949939"/>
                  <a:pt x="1181818" y="949674"/>
                </a:cubicBezTo>
                <a:cubicBezTo>
                  <a:pt x="1199587" y="958807"/>
                  <a:pt x="1216818" y="968741"/>
                  <a:pt x="1227482" y="984505"/>
                </a:cubicBezTo>
                <a:cubicBezTo>
                  <a:pt x="1241723" y="996370"/>
                  <a:pt x="1269502" y="1033623"/>
                  <a:pt x="1250267" y="1048322"/>
                </a:cubicBezTo>
                <a:cubicBezTo>
                  <a:pt x="1239009" y="1045831"/>
                  <a:pt x="1227380" y="1054540"/>
                  <a:pt x="1215806" y="1049428"/>
                </a:cubicBezTo>
                <a:cubicBezTo>
                  <a:pt x="1196861" y="1049117"/>
                  <a:pt x="1178169" y="1052571"/>
                  <a:pt x="1159136" y="1049353"/>
                </a:cubicBezTo>
                <a:cubicBezTo>
                  <a:pt x="1144752" y="1034342"/>
                  <a:pt x="1168000" y="1034029"/>
                  <a:pt x="1177646" y="1034406"/>
                </a:cubicBezTo>
                <a:cubicBezTo>
                  <a:pt x="1191058" y="1033472"/>
                  <a:pt x="1205044" y="1029960"/>
                  <a:pt x="1218025" y="1032206"/>
                </a:cubicBezTo>
                <a:cubicBezTo>
                  <a:pt x="1244610" y="1031984"/>
                  <a:pt x="1222282" y="1020620"/>
                  <a:pt x="1222492" y="1010116"/>
                </a:cubicBezTo>
                <a:cubicBezTo>
                  <a:pt x="1221579" y="1005311"/>
                  <a:pt x="1216026" y="1009439"/>
                  <a:pt x="1214671" y="1004427"/>
                </a:cubicBezTo>
                <a:cubicBezTo>
                  <a:pt x="1207217" y="999472"/>
                  <a:pt x="1201840" y="993205"/>
                  <a:pt x="1195910" y="986686"/>
                </a:cubicBezTo>
                <a:cubicBezTo>
                  <a:pt x="1199680" y="980922"/>
                  <a:pt x="1191364" y="984586"/>
                  <a:pt x="1188666" y="981306"/>
                </a:cubicBezTo>
                <a:cubicBezTo>
                  <a:pt x="1172197" y="966537"/>
                  <a:pt x="1149094" y="965588"/>
                  <a:pt x="1129574" y="970063"/>
                </a:cubicBezTo>
                <a:cubicBezTo>
                  <a:pt x="1123906" y="975581"/>
                  <a:pt x="1095316" y="979494"/>
                  <a:pt x="1105237" y="961965"/>
                </a:cubicBezTo>
                <a:cubicBezTo>
                  <a:pt x="1117354" y="960676"/>
                  <a:pt x="1125685" y="952012"/>
                  <a:pt x="1138396" y="947720"/>
                </a:cubicBezTo>
                <a:cubicBezTo>
                  <a:pt x="1137518" y="941516"/>
                  <a:pt x="1142658" y="943011"/>
                  <a:pt x="1141781" y="938488"/>
                </a:cubicBezTo>
                <a:cubicBezTo>
                  <a:pt x="1140056" y="934792"/>
                  <a:pt x="1136596" y="938222"/>
                  <a:pt x="1135776" y="940799"/>
                </a:cubicBezTo>
                <a:cubicBezTo>
                  <a:pt x="1123426" y="937802"/>
                  <a:pt x="1136979" y="925278"/>
                  <a:pt x="1143114" y="921900"/>
                </a:cubicBezTo>
                <a:cubicBezTo>
                  <a:pt x="1147461" y="907907"/>
                  <a:pt x="1154937" y="920930"/>
                  <a:pt x="1155050" y="910034"/>
                </a:cubicBezTo>
                <a:cubicBezTo>
                  <a:pt x="1159554" y="907472"/>
                  <a:pt x="1160920" y="909299"/>
                  <a:pt x="1163945" y="912347"/>
                </a:cubicBezTo>
                <a:cubicBezTo>
                  <a:pt x="1166617" y="900784"/>
                  <a:pt x="1149886" y="905694"/>
                  <a:pt x="1143695" y="908403"/>
                </a:cubicBezTo>
                <a:cubicBezTo>
                  <a:pt x="1140688" y="906931"/>
                  <a:pt x="1139109" y="905862"/>
                  <a:pt x="1137188" y="909350"/>
                </a:cubicBezTo>
                <a:cubicBezTo>
                  <a:pt x="1132434" y="912191"/>
                  <a:pt x="1122795" y="912839"/>
                  <a:pt x="1117097" y="909404"/>
                </a:cubicBezTo>
                <a:cubicBezTo>
                  <a:pt x="1115266" y="910957"/>
                  <a:pt x="1118321" y="913414"/>
                  <a:pt x="1115960" y="914777"/>
                </a:cubicBezTo>
                <a:cubicBezTo>
                  <a:pt x="1101101" y="906147"/>
                  <a:pt x="1106881" y="942128"/>
                  <a:pt x="1093085" y="944409"/>
                </a:cubicBezTo>
                <a:cubicBezTo>
                  <a:pt x="1091263" y="954273"/>
                  <a:pt x="1078524" y="953032"/>
                  <a:pt x="1076289" y="963416"/>
                </a:cubicBezTo>
                <a:cubicBezTo>
                  <a:pt x="1068843" y="955499"/>
                  <a:pt x="1072866" y="964322"/>
                  <a:pt x="1067312" y="966615"/>
                </a:cubicBezTo>
                <a:cubicBezTo>
                  <a:pt x="1062948" y="965817"/>
                  <a:pt x="1052147" y="965747"/>
                  <a:pt x="1056451" y="958648"/>
                </a:cubicBezTo>
                <a:cubicBezTo>
                  <a:pt x="1054931" y="950672"/>
                  <a:pt x="1056063" y="938399"/>
                  <a:pt x="1066542" y="937119"/>
                </a:cubicBezTo>
                <a:cubicBezTo>
                  <a:pt x="1071748" y="927313"/>
                  <a:pt x="1081829" y="922136"/>
                  <a:pt x="1087241" y="912601"/>
                </a:cubicBezTo>
                <a:cubicBezTo>
                  <a:pt x="1083187" y="906986"/>
                  <a:pt x="1090895" y="899267"/>
                  <a:pt x="1085526" y="895563"/>
                </a:cubicBezTo>
                <a:cubicBezTo>
                  <a:pt x="1078708" y="897843"/>
                  <a:pt x="1077025" y="884081"/>
                  <a:pt x="1068793" y="887229"/>
                </a:cubicBezTo>
                <a:cubicBezTo>
                  <a:pt x="1049503" y="883711"/>
                  <a:pt x="1042295" y="908228"/>
                  <a:pt x="1031631" y="919092"/>
                </a:cubicBezTo>
                <a:cubicBezTo>
                  <a:pt x="1032742" y="943002"/>
                  <a:pt x="1013698" y="927326"/>
                  <a:pt x="1017054" y="911969"/>
                </a:cubicBezTo>
                <a:cubicBezTo>
                  <a:pt x="1019289" y="881185"/>
                  <a:pt x="1045022" y="860384"/>
                  <a:pt x="1074935" y="858581"/>
                </a:cubicBezTo>
                <a:lnTo>
                  <a:pt x="1074937" y="858585"/>
                </a:lnTo>
                <a:lnTo>
                  <a:pt x="1074939" y="858592"/>
                </a:lnTo>
                <a:cubicBezTo>
                  <a:pt x="1081211" y="848556"/>
                  <a:pt x="1073350" y="849436"/>
                  <a:pt x="1087269" y="848969"/>
                </a:cubicBezTo>
                <a:cubicBezTo>
                  <a:pt x="1088238" y="850797"/>
                  <a:pt x="1088473" y="850911"/>
                  <a:pt x="1092056" y="848706"/>
                </a:cubicBezTo>
                <a:cubicBezTo>
                  <a:pt x="1092292" y="847910"/>
                  <a:pt x="1092653" y="850264"/>
                  <a:pt x="1090519" y="850574"/>
                </a:cubicBezTo>
                <a:cubicBezTo>
                  <a:pt x="1091384" y="853242"/>
                  <a:pt x="1088322" y="854849"/>
                  <a:pt x="1090055" y="857651"/>
                </a:cubicBezTo>
                <a:cubicBezTo>
                  <a:pt x="1090019" y="860007"/>
                  <a:pt x="1085928" y="858817"/>
                  <a:pt x="1086475" y="861592"/>
                </a:cubicBezTo>
                <a:cubicBezTo>
                  <a:pt x="1100141" y="872482"/>
                  <a:pt x="1103932" y="890330"/>
                  <a:pt x="1109709" y="907398"/>
                </a:cubicBezTo>
                <a:cubicBezTo>
                  <a:pt x="1111671" y="909870"/>
                  <a:pt x="1116031" y="906608"/>
                  <a:pt x="1113835" y="903736"/>
                </a:cubicBezTo>
                <a:cubicBezTo>
                  <a:pt x="1115019" y="901264"/>
                  <a:pt x="1117647" y="901104"/>
                  <a:pt x="1118706" y="898170"/>
                </a:cubicBezTo>
                <a:cubicBezTo>
                  <a:pt x="1123569" y="901555"/>
                  <a:pt x="1127884" y="889971"/>
                  <a:pt x="1132399" y="892620"/>
                </a:cubicBezTo>
                <a:cubicBezTo>
                  <a:pt x="1136356" y="892847"/>
                  <a:pt x="1139164" y="887576"/>
                  <a:pt x="1141683" y="884739"/>
                </a:cubicBezTo>
                <a:cubicBezTo>
                  <a:pt x="1166783" y="882491"/>
                  <a:pt x="1179524" y="857257"/>
                  <a:pt x="1207190" y="857232"/>
                </a:cubicBezTo>
                <a:cubicBezTo>
                  <a:pt x="1210083" y="853040"/>
                  <a:pt x="1202883" y="853289"/>
                  <a:pt x="1205156" y="849876"/>
                </a:cubicBezTo>
                <a:cubicBezTo>
                  <a:pt x="1206847" y="848063"/>
                  <a:pt x="1209238" y="851046"/>
                  <a:pt x="1210666" y="850199"/>
                </a:cubicBezTo>
                <a:cubicBezTo>
                  <a:pt x="1211528" y="847535"/>
                  <a:pt x="1209100" y="843642"/>
                  <a:pt x="1214197" y="846564"/>
                </a:cubicBezTo>
                <a:cubicBezTo>
                  <a:pt x="1217359" y="845837"/>
                  <a:pt x="1217349" y="845811"/>
                  <a:pt x="1217111" y="842568"/>
                </a:cubicBezTo>
                <a:cubicBezTo>
                  <a:pt x="1219377" y="837463"/>
                  <a:pt x="1228623" y="837065"/>
                  <a:pt x="1230685" y="830387"/>
                </a:cubicBezTo>
                <a:cubicBezTo>
                  <a:pt x="1238098" y="826549"/>
                  <a:pt x="1227420" y="827591"/>
                  <a:pt x="1239319" y="820666"/>
                </a:cubicBezTo>
                <a:cubicBezTo>
                  <a:pt x="1237295" y="817128"/>
                  <a:pt x="1240644" y="816585"/>
                  <a:pt x="1242235" y="815238"/>
                </a:cubicBezTo>
                <a:cubicBezTo>
                  <a:pt x="1243106" y="808757"/>
                  <a:pt x="1250922" y="806134"/>
                  <a:pt x="1248621" y="800406"/>
                </a:cubicBezTo>
                <a:cubicBezTo>
                  <a:pt x="1246858" y="797238"/>
                  <a:pt x="1251210" y="797123"/>
                  <a:pt x="1252008" y="794920"/>
                </a:cubicBezTo>
                <a:cubicBezTo>
                  <a:pt x="1249848" y="792954"/>
                  <a:pt x="1247554" y="795497"/>
                  <a:pt x="1245154" y="795326"/>
                </a:cubicBezTo>
                <a:cubicBezTo>
                  <a:pt x="1241870" y="792626"/>
                  <a:pt x="1238384" y="793542"/>
                  <a:pt x="1235330" y="792003"/>
                </a:cubicBezTo>
                <a:cubicBezTo>
                  <a:pt x="1237398" y="789320"/>
                  <a:pt x="1235596" y="787252"/>
                  <a:pt x="1232701" y="789187"/>
                </a:cubicBezTo>
                <a:cubicBezTo>
                  <a:pt x="1229610" y="795036"/>
                  <a:pt x="1222363" y="794158"/>
                  <a:pt x="1218194" y="794114"/>
                </a:cubicBezTo>
                <a:cubicBezTo>
                  <a:pt x="1208906" y="795410"/>
                  <a:pt x="1200899" y="801437"/>
                  <a:pt x="1190690" y="800834"/>
                </a:cubicBezTo>
                <a:cubicBezTo>
                  <a:pt x="1176405" y="808723"/>
                  <a:pt x="1156469" y="810994"/>
                  <a:pt x="1137534" y="818579"/>
                </a:cubicBezTo>
                <a:cubicBezTo>
                  <a:pt x="1134776" y="823928"/>
                  <a:pt x="1130032" y="826365"/>
                  <a:pt x="1124403" y="828814"/>
                </a:cubicBezTo>
                <a:cubicBezTo>
                  <a:pt x="1120702" y="832449"/>
                  <a:pt x="1115914" y="839234"/>
                  <a:pt x="1110444" y="835318"/>
                </a:cubicBezTo>
                <a:cubicBezTo>
                  <a:pt x="1108498" y="848194"/>
                  <a:pt x="1102976" y="837720"/>
                  <a:pt x="1099004" y="843694"/>
                </a:cubicBezTo>
                <a:cubicBezTo>
                  <a:pt x="1100476" y="846892"/>
                  <a:pt x="1098950" y="848161"/>
                  <a:pt x="1095815" y="846224"/>
                </a:cubicBezTo>
                <a:cubicBezTo>
                  <a:pt x="1094661" y="847046"/>
                  <a:pt x="1089768" y="849489"/>
                  <a:pt x="1087266" y="848960"/>
                </a:cubicBezTo>
                <a:cubicBezTo>
                  <a:pt x="1082923" y="839502"/>
                  <a:pt x="1096243" y="837569"/>
                  <a:pt x="1095672" y="829934"/>
                </a:cubicBezTo>
                <a:cubicBezTo>
                  <a:pt x="1100067" y="827190"/>
                  <a:pt x="1098955" y="832485"/>
                  <a:pt x="1102275" y="832829"/>
                </a:cubicBezTo>
                <a:cubicBezTo>
                  <a:pt x="1099728" y="822544"/>
                  <a:pt x="1108356" y="816264"/>
                  <a:pt x="1118286" y="814147"/>
                </a:cubicBezTo>
                <a:cubicBezTo>
                  <a:pt x="1121538" y="808367"/>
                  <a:pt x="1131108" y="797708"/>
                  <a:pt x="1140210" y="801312"/>
                </a:cubicBezTo>
                <a:cubicBezTo>
                  <a:pt x="1147274" y="801345"/>
                  <a:pt x="1149754" y="793852"/>
                  <a:pt x="1155228" y="794944"/>
                </a:cubicBezTo>
                <a:cubicBezTo>
                  <a:pt x="1165888" y="787570"/>
                  <a:pt x="1184954" y="790824"/>
                  <a:pt x="1194783" y="780294"/>
                </a:cubicBezTo>
                <a:cubicBezTo>
                  <a:pt x="1207362" y="776148"/>
                  <a:pt x="1219497" y="779755"/>
                  <a:pt x="1232381" y="773259"/>
                </a:cubicBezTo>
                <a:close/>
                <a:moveTo>
                  <a:pt x="573619" y="767820"/>
                </a:moveTo>
                <a:cubicBezTo>
                  <a:pt x="570904" y="767637"/>
                  <a:pt x="569070" y="771625"/>
                  <a:pt x="573358" y="770585"/>
                </a:cubicBezTo>
                <a:cubicBezTo>
                  <a:pt x="575049" y="770518"/>
                  <a:pt x="575997" y="768047"/>
                  <a:pt x="573619" y="767820"/>
                </a:cubicBezTo>
                <a:close/>
                <a:moveTo>
                  <a:pt x="1408760" y="767631"/>
                </a:moveTo>
                <a:cubicBezTo>
                  <a:pt x="1411174" y="772540"/>
                  <a:pt x="1419035" y="772047"/>
                  <a:pt x="1416158" y="778054"/>
                </a:cubicBezTo>
                <a:cubicBezTo>
                  <a:pt x="1417381" y="786717"/>
                  <a:pt x="1367741" y="783039"/>
                  <a:pt x="1365869" y="792883"/>
                </a:cubicBezTo>
                <a:cubicBezTo>
                  <a:pt x="1336709" y="799636"/>
                  <a:pt x="1315102" y="811303"/>
                  <a:pt x="1290918" y="823597"/>
                </a:cubicBezTo>
                <a:cubicBezTo>
                  <a:pt x="1288950" y="824182"/>
                  <a:pt x="1287340" y="821163"/>
                  <a:pt x="1285131" y="822861"/>
                </a:cubicBezTo>
                <a:cubicBezTo>
                  <a:pt x="1280585" y="840099"/>
                  <a:pt x="1260516" y="815642"/>
                  <a:pt x="1278162" y="819810"/>
                </a:cubicBezTo>
                <a:cubicBezTo>
                  <a:pt x="1276282" y="810205"/>
                  <a:pt x="1290398" y="812830"/>
                  <a:pt x="1288618" y="807027"/>
                </a:cubicBezTo>
                <a:cubicBezTo>
                  <a:pt x="1289345" y="803781"/>
                  <a:pt x="1295118" y="808508"/>
                  <a:pt x="1297642" y="804630"/>
                </a:cubicBezTo>
                <a:lnTo>
                  <a:pt x="1297657" y="804620"/>
                </a:lnTo>
                <a:cubicBezTo>
                  <a:pt x="1305225" y="792683"/>
                  <a:pt x="1316085" y="791384"/>
                  <a:pt x="1329227" y="792068"/>
                </a:cubicBezTo>
                <a:cubicBezTo>
                  <a:pt x="1329231" y="792270"/>
                  <a:pt x="1329213" y="792464"/>
                  <a:pt x="1329592" y="792803"/>
                </a:cubicBezTo>
                <a:cubicBezTo>
                  <a:pt x="1331688" y="793643"/>
                  <a:pt x="1331476" y="793061"/>
                  <a:pt x="1330481" y="792124"/>
                </a:cubicBezTo>
                <a:cubicBezTo>
                  <a:pt x="1330498" y="792120"/>
                  <a:pt x="1330500" y="792126"/>
                  <a:pt x="1330519" y="792124"/>
                </a:cubicBezTo>
                <a:cubicBezTo>
                  <a:pt x="1331372" y="791693"/>
                  <a:pt x="1330508" y="791425"/>
                  <a:pt x="1329800" y="791504"/>
                </a:cubicBezTo>
                <a:cubicBezTo>
                  <a:pt x="1328402" y="790362"/>
                  <a:pt x="1326414" y="789027"/>
                  <a:pt x="1325608" y="788811"/>
                </a:cubicBezTo>
                <a:cubicBezTo>
                  <a:pt x="1327631" y="780977"/>
                  <a:pt x="1341517" y="787480"/>
                  <a:pt x="1345013" y="778433"/>
                </a:cubicBezTo>
                <a:cubicBezTo>
                  <a:pt x="1351614" y="782043"/>
                  <a:pt x="1351652" y="773022"/>
                  <a:pt x="1358504" y="779089"/>
                </a:cubicBezTo>
                <a:cubicBezTo>
                  <a:pt x="1359442" y="773162"/>
                  <a:pt x="1377219" y="768690"/>
                  <a:pt x="1379153" y="772244"/>
                </a:cubicBezTo>
                <a:cubicBezTo>
                  <a:pt x="1375050" y="772701"/>
                  <a:pt x="1379536" y="777434"/>
                  <a:pt x="1379313" y="772744"/>
                </a:cubicBezTo>
                <a:cubicBezTo>
                  <a:pt x="1385885" y="774889"/>
                  <a:pt x="1391818" y="763037"/>
                  <a:pt x="1394861" y="770835"/>
                </a:cubicBezTo>
                <a:cubicBezTo>
                  <a:pt x="1399410" y="772465"/>
                  <a:pt x="1404389" y="768419"/>
                  <a:pt x="1408760" y="767631"/>
                </a:cubicBezTo>
                <a:close/>
                <a:moveTo>
                  <a:pt x="1606250" y="761131"/>
                </a:moveTo>
                <a:cubicBezTo>
                  <a:pt x="1605580" y="761103"/>
                  <a:pt x="1604740" y="761543"/>
                  <a:pt x="1604817" y="762387"/>
                </a:cubicBezTo>
                <a:cubicBezTo>
                  <a:pt x="1605565" y="763082"/>
                  <a:pt x="1606216" y="763145"/>
                  <a:pt x="1606663" y="762692"/>
                </a:cubicBezTo>
                <a:cubicBezTo>
                  <a:pt x="1607420" y="761658"/>
                  <a:pt x="1606920" y="761160"/>
                  <a:pt x="1606250" y="761131"/>
                </a:cubicBezTo>
                <a:close/>
                <a:moveTo>
                  <a:pt x="1986799" y="759458"/>
                </a:moveTo>
                <a:lnTo>
                  <a:pt x="1986800" y="759459"/>
                </a:lnTo>
                <a:lnTo>
                  <a:pt x="1986801" y="759459"/>
                </a:lnTo>
                <a:lnTo>
                  <a:pt x="1986879" y="759515"/>
                </a:lnTo>
                <a:cubicBezTo>
                  <a:pt x="1986698" y="759585"/>
                  <a:pt x="1986510" y="759685"/>
                  <a:pt x="1986313" y="759763"/>
                </a:cubicBezTo>
                <a:close/>
                <a:moveTo>
                  <a:pt x="1773751" y="757199"/>
                </a:moveTo>
                <a:cubicBezTo>
                  <a:pt x="1776506" y="756930"/>
                  <a:pt x="1779306" y="758005"/>
                  <a:pt x="1782147" y="761227"/>
                </a:cubicBezTo>
                <a:cubicBezTo>
                  <a:pt x="1787535" y="765842"/>
                  <a:pt x="1785228" y="763409"/>
                  <a:pt x="1781889" y="767290"/>
                </a:cubicBezTo>
                <a:cubicBezTo>
                  <a:pt x="1782660" y="769963"/>
                  <a:pt x="1785507" y="766707"/>
                  <a:pt x="1786961" y="768424"/>
                </a:cubicBezTo>
                <a:cubicBezTo>
                  <a:pt x="1787262" y="773791"/>
                  <a:pt x="1789074" y="775209"/>
                  <a:pt x="1791374" y="780647"/>
                </a:cubicBezTo>
                <a:cubicBezTo>
                  <a:pt x="1793370" y="781574"/>
                  <a:pt x="1795208" y="782482"/>
                  <a:pt x="1795577" y="784714"/>
                </a:cubicBezTo>
                <a:cubicBezTo>
                  <a:pt x="1797133" y="786493"/>
                  <a:pt x="1799540" y="783563"/>
                  <a:pt x="1800881" y="785661"/>
                </a:cubicBezTo>
                <a:cubicBezTo>
                  <a:pt x="1800753" y="793017"/>
                  <a:pt x="1796413" y="792539"/>
                  <a:pt x="1793011" y="797650"/>
                </a:cubicBezTo>
                <a:lnTo>
                  <a:pt x="1793011" y="797649"/>
                </a:lnTo>
                <a:cubicBezTo>
                  <a:pt x="1778987" y="786191"/>
                  <a:pt x="1796749" y="790126"/>
                  <a:pt x="1779141" y="784613"/>
                </a:cubicBezTo>
                <a:cubicBezTo>
                  <a:pt x="1774480" y="767249"/>
                  <a:pt x="1766423" y="793733"/>
                  <a:pt x="1756503" y="783499"/>
                </a:cubicBezTo>
                <a:cubicBezTo>
                  <a:pt x="1753172" y="783991"/>
                  <a:pt x="1750866" y="783864"/>
                  <a:pt x="1753293" y="779882"/>
                </a:cubicBezTo>
                <a:cubicBezTo>
                  <a:pt x="1750652" y="778429"/>
                  <a:pt x="1749615" y="776573"/>
                  <a:pt x="1750149" y="774323"/>
                </a:cubicBezTo>
                <a:cubicBezTo>
                  <a:pt x="1757607" y="770928"/>
                  <a:pt x="1765483" y="758009"/>
                  <a:pt x="1773751" y="757199"/>
                </a:cubicBezTo>
                <a:close/>
                <a:moveTo>
                  <a:pt x="1511441" y="749246"/>
                </a:moveTo>
                <a:cubicBezTo>
                  <a:pt x="1512563" y="751269"/>
                  <a:pt x="1512574" y="757437"/>
                  <a:pt x="1516330" y="755718"/>
                </a:cubicBezTo>
                <a:cubicBezTo>
                  <a:pt x="1515714" y="784866"/>
                  <a:pt x="1516438" y="817263"/>
                  <a:pt x="1504058" y="847009"/>
                </a:cubicBezTo>
                <a:cubicBezTo>
                  <a:pt x="1507364" y="865259"/>
                  <a:pt x="1502552" y="883835"/>
                  <a:pt x="1503718" y="902288"/>
                </a:cubicBezTo>
                <a:cubicBezTo>
                  <a:pt x="1500007" y="908823"/>
                  <a:pt x="1504827" y="915891"/>
                  <a:pt x="1499906" y="922195"/>
                </a:cubicBezTo>
                <a:cubicBezTo>
                  <a:pt x="1501460" y="927472"/>
                  <a:pt x="1506846" y="931410"/>
                  <a:pt x="1502266" y="936374"/>
                </a:cubicBezTo>
                <a:cubicBezTo>
                  <a:pt x="1497388" y="938996"/>
                  <a:pt x="1502209" y="941122"/>
                  <a:pt x="1503709" y="943097"/>
                </a:cubicBezTo>
                <a:cubicBezTo>
                  <a:pt x="1498341" y="955755"/>
                  <a:pt x="1509260" y="973317"/>
                  <a:pt x="1502215" y="983121"/>
                </a:cubicBezTo>
                <a:cubicBezTo>
                  <a:pt x="1501683" y="985232"/>
                  <a:pt x="1504615" y="984397"/>
                  <a:pt x="1505663" y="983835"/>
                </a:cubicBezTo>
                <a:cubicBezTo>
                  <a:pt x="1509133" y="985807"/>
                  <a:pt x="1510525" y="991393"/>
                  <a:pt x="1508487" y="995159"/>
                </a:cubicBezTo>
                <a:cubicBezTo>
                  <a:pt x="1514386" y="1007306"/>
                  <a:pt x="1517643" y="1018385"/>
                  <a:pt x="1515370" y="1031006"/>
                </a:cubicBezTo>
                <a:cubicBezTo>
                  <a:pt x="1523652" y="1033737"/>
                  <a:pt x="1521945" y="1040646"/>
                  <a:pt x="1526158" y="1047950"/>
                </a:cubicBezTo>
                <a:cubicBezTo>
                  <a:pt x="1530441" y="1045020"/>
                  <a:pt x="1529164" y="1056086"/>
                  <a:pt x="1534322" y="1056713"/>
                </a:cubicBezTo>
                <a:cubicBezTo>
                  <a:pt x="1532008" y="1060312"/>
                  <a:pt x="1534118" y="1060948"/>
                  <a:pt x="1537505" y="1060215"/>
                </a:cubicBezTo>
                <a:cubicBezTo>
                  <a:pt x="1546495" y="1069103"/>
                  <a:pt x="1534766" y="1074439"/>
                  <a:pt x="1540057" y="1077662"/>
                </a:cubicBezTo>
                <a:cubicBezTo>
                  <a:pt x="1549104" y="1063952"/>
                  <a:pt x="1548727" y="1085690"/>
                  <a:pt x="1558022" y="1086618"/>
                </a:cubicBezTo>
                <a:cubicBezTo>
                  <a:pt x="1565625" y="1099819"/>
                  <a:pt x="1574515" y="1109079"/>
                  <a:pt x="1585086" y="1118417"/>
                </a:cubicBezTo>
                <a:cubicBezTo>
                  <a:pt x="1590247" y="1127211"/>
                  <a:pt x="1594024" y="1130533"/>
                  <a:pt x="1584831" y="1138359"/>
                </a:cubicBezTo>
                <a:cubicBezTo>
                  <a:pt x="1572900" y="1136659"/>
                  <a:pt x="1570928" y="1122551"/>
                  <a:pt x="1562793" y="1121297"/>
                </a:cubicBezTo>
                <a:cubicBezTo>
                  <a:pt x="1554058" y="1118332"/>
                  <a:pt x="1551125" y="1107163"/>
                  <a:pt x="1545122" y="1103149"/>
                </a:cubicBezTo>
                <a:cubicBezTo>
                  <a:pt x="1542417" y="1103594"/>
                  <a:pt x="1542246" y="1103450"/>
                  <a:pt x="1541481" y="1101227"/>
                </a:cubicBezTo>
                <a:cubicBezTo>
                  <a:pt x="1538771" y="1092255"/>
                  <a:pt x="1529420" y="1087537"/>
                  <a:pt x="1521705" y="1082549"/>
                </a:cubicBezTo>
                <a:cubicBezTo>
                  <a:pt x="1511970" y="1076045"/>
                  <a:pt x="1522617" y="1068352"/>
                  <a:pt x="1514989" y="1065215"/>
                </a:cubicBezTo>
                <a:cubicBezTo>
                  <a:pt x="1505038" y="1065408"/>
                  <a:pt x="1508293" y="1050041"/>
                  <a:pt x="1499157" y="1047258"/>
                </a:cubicBezTo>
                <a:cubicBezTo>
                  <a:pt x="1500252" y="1036164"/>
                  <a:pt x="1490704" y="1025861"/>
                  <a:pt x="1491496" y="1016880"/>
                </a:cubicBezTo>
                <a:cubicBezTo>
                  <a:pt x="1487108" y="1005150"/>
                  <a:pt x="1485600" y="995477"/>
                  <a:pt x="1480785" y="985544"/>
                </a:cubicBezTo>
                <a:cubicBezTo>
                  <a:pt x="1481319" y="982724"/>
                  <a:pt x="1484218" y="984301"/>
                  <a:pt x="1484546" y="981869"/>
                </a:cubicBezTo>
                <a:cubicBezTo>
                  <a:pt x="1478845" y="977324"/>
                  <a:pt x="1482930" y="969046"/>
                  <a:pt x="1478049" y="961347"/>
                </a:cubicBezTo>
                <a:cubicBezTo>
                  <a:pt x="1484850" y="953033"/>
                  <a:pt x="1475756" y="942490"/>
                  <a:pt x="1476638" y="933206"/>
                </a:cubicBezTo>
                <a:cubicBezTo>
                  <a:pt x="1477570" y="931391"/>
                  <a:pt x="1478236" y="928856"/>
                  <a:pt x="1477017" y="926443"/>
                </a:cubicBezTo>
                <a:cubicBezTo>
                  <a:pt x="1473920" y="922295"/>
                  <a:pt x="1486899" y="921466"/>
                  <a:pt x="1480861" y="919282"/>
                </a:cubicBezTo>
                <a:cubicBezTo>
                  <a:pt x="1472751" y="918714"/>
                  <a:pt x="1480335" y="904372"/>
                  <a:pt x="1474866" y="896045"/>
                </a:cubicBezTo>
                <a:cubicBezTo>
                  <a:pt x="1480436" y="870655"/>
                  <a:pt x="1479446" y="845119"/>
                  <a:pt x="1484019" y="819554"/>
                </a:cubicBezTo>
                <a:cubicBezTo>
                  <a:pt x="1490235" y="802757"/>
                  <a:pt x="1490919" y="784051"/>
                  <a:pt x="1501645" y="768156"/>
                </a:cubicBezTo>
                <a:cubicBezTo>
                  <a:pt x="1497442" y="760399"/>
                  <a:pt x="1504870" y="752140"/>
                  <a:pt x="1511441" y="749246"/>
                </a:cubicBezTo>
                <a:close/>
                <a:moveTo>
                  <a:pt x="2001667" y="746544"/>
                </a:moveTo>
                <a:cubicBezTo>
                  <a:pt x="2007799" y="745008"/>
                  <a:pt x="2013526" y="747147"/>
                  <a:pt x="2014993" y="756690"/>
                </a:cubicBezTo>
                <a:cubicBezTo>
                  <a:pt x="2018898" y="758035"/>
                  <a:pt x="2020423" y="762470"/>
                  <a:pt x="2016010" y="763153"/>
                </a:cubicBezTo>
                <a:cubicBezTo>
                  <a:pt x="2013104" y="767984"/>
                  <a:pt x="2020984" y="761538"/>
                  <a:pt x="2022714" y="770716"/>
                </a:cubicBezTo>
                <a:cubicBezTo>
                  <a:pt x="2027779" y="771636"/>
                  <a:pt x="2029594" y="785587"/>
                  <a:pt x="2024666" y="779737"/>
                </a:cubicBezTo>
                <a:cubicBezTo>
                  <a:pt x="2020616" y="780329"/>
                  <a:pt x="2027733" y="782412"/>
                  <a:pt x="2027171" y="785021"/>
                </a:cubicBezTo>
                <a:cubicBezTo>
                  <a:pt x="2037674" y="789489"/>
                  <a:pt x="2023929" y="800327"/>
                  <a:pt x="2036814" y="806024"/>
                </a:cubicBezTo>
                <a:cubicBezTo>
                  <a:pt x="2034850" y="811657"/>
                  <a:pt x="2044299" y="837733"/>
                  <a:pt x="2036284" y="832223"/>
                </a:cubicBezTo>
                <a:cubicBezTo>
                  <a:pt x="2030715" y="838520"/>
                  <a:pt x="2038775" y="840062"/>
                  <a:pt x="2039548" y="845811"/>
                </a:cubicBezTo>
                <a:cubicBezTo>
                  <a:pt x="2036705" y="853731"/>
                  <a:pt x="2041458" y="862497"/>
                  <a:pt x="2037376" y="870831"/>
                </a:cubicBezTo>
                <a:cubicBezTo>
                  <a:pt x="2038445" y="871425"/>
                  <a:pt x="2039510" y="872009"/>
                  <a:pt x="2040828" y="872753"/>
                </a:cubicBezTo>
                <a:cubicBezTo>
                  <a:pt x="2031868" y="878671"/>
                  <a:pt x="2043601" y="879243"/>
                  <a:pt x="2033935" y="893069"/>
                </a:cubicBezTo>
                <a:cubicBezTo>
                  <a:pt x="2039068" y="915178"/>
                  <a:pt x="2029633" y="907803"/>
                  <a:pt x="2027999" y="923289"/>
                </a:cubicBezTo>
                <a:cubicBezTo>
                  <a:pt x="2021811" y="937281"/>
                  <a:pt x="2026470" y="958189"/>
                  <a:pt x="2012888" y="969825"/>
                </a:cubicBezTo>
                <a:cubicBezTo>
                  <a:pt x="2015665" y="984534"/>
                  <a:pt x="1998745" y="996738"/>
                  <a:pt x="1997682" y="1008779"/>
                </a:cubicBezTo>
                <a:cubicBezTo>
                  <a:pt x="1991293" y="1014822"/>
                  <a:pt x="1988353" y="1023406"/>
                  <a:pt x="1981399" y="1029650"/>
                </a:cubicBezTo>
                <a:cubicBezTo>
                  <a:pt x="1981118" y="1033016"/>
                  <a:pt x="1976302" y="1032729"/>
                  <a:pt x="1976156" y="1036196"/>
                </a:cubicBezTo>
                <a:cubicBezTo>
                  <a:pt x="1973621" y="1036162"/>
                  <a:pt x="1974363" y="1032568"/>
                  <a:pt x="1972001" y="1032349"/>
                </a:cubicBezTo>
                <a:cubicBezTo>
                  <a:pt x="1973331" y="1041570"/>
                  <a:pt x="1966180" y="1050481"/>
                  <a:pt x="1958526" y="1055819"/>
                </a:cubicBezTo>
                <a:cubicBezTo>
                  <a:pt x="1955026" y="1065098"/>
                  <a:pt x="1945121" y="1057827"/>
                  <a:pt x="1942381" y="1052186"/>
                </a:cubicBezTo>
                <a:cubicBezTo>
                  <a:pt x="1945987" y="1041496"/>
                  <a:pt x="1953707" y="1035370"/>
                  <a:pt x="1958943" y="1026118"/>
                </a:cubicBezTo>
                <a:cubicBezTo>
                  <a:pt x="1975776" y="1009947"/>
                  <a:pt x="1983673" y="983922"/>
                  <a:pt x="1995573" y="962559"/>
                </a:cubicBezTo>
                <a:cubicBezTo>
                  <a:pt x="1995447" y="959697"/>
                  <a:pt x="1996113" y="956392"/>
                  <a:pt x="1996814" y="953561"/>
                </a:cubicBezTo>
                <a:cubicBezTo>
                  <a:pt x="2004656" y="950330"/>
                  <a:pt x="1997347" y="941043"/>
                  <a:pt x="2004104" y="935066"/>
                </a:cubicBezTo>
                <a:cubicBezTo>
                  <a:pt x="2009829" y="933244"/>
                  <a:pt x="2003619" y="928946"/>
                  <a:pt x="2006742" y="924519"/>
                </a:cubicBezTo>
                <a:cubicBezTo>
                  <a:pt x="2005351" y="919464"/>
                  <a:pt x="2004740" y="911296"/>
                  <a:pt x="2011526" y="910765"/>
                </a:cubicBezTo>
                <a:cubicBezTo>
                  <a:pt x="2012509" y="906826"/>
                  <a:pt x="2012407" y="903737"/>
                  <a:pt x="2014832" y="900085"/>
                </a:cubicBezTo>
                <a:cubicBezTo>
                  <a:pt x="2013571" y="896892"/>
                  <a:pt x="2012126" y="892038"/>
                  <a:pt x="2017245" y="895207"/>
                </a:cubicBezTo>
                <a:cubicBezTo>
                  <a:pt x="2017897" y="893015"/>
                  <a:pt x="2016937" y="891213"/>
                  <a:pt x="2014368" y="889796"/>
                </a:cubicBezTo>
                <a:cubicBezTo>
                  <a:pt x="2017979" y="882574"/>
                  <a:pt x="2014766" y="875977"/>
                  <a:pt x="2020125" y="869053"/>
                </a:cubicBezTo>
                <a:cubicBezTo>
                  <a:pt x="2020580" y="866124"/>
                  <a:pt x="2016648" y="863417"/>
                  <a:pt x="2020898" y="861602"/>
                </a:cubicBezTo>
                <a:cubicBezTo>
                  <a:pt x="2025420" y="857744"/>
                  <a:pt x="2018686" y="858595"/>
                  <a:pt x="2025891" y="853225"/>
                </a:cubicBezTo>
                <a:cubicBezTo>
                  <a:pt x="2017237" y="849121"/>
                  <a:pt x="2023521" y="838303"/>
                  <a:pt x="2018669" y="831346"/>
                </a:cubicBezTo>
                <a:cubicBezTo>
                  <a:pt x="2023269" y="827061"/>
                  <a:pt x="2022956" y="827035"/>
                  <a:pt x="2016432" y="824149"/>
                </a:cubicBezTo>
                <a:cubicBezTo>
                  <a:pt x="2020788" y="819581"/>
                  <a:pt x="2023039" y="809110"/>
                  <a:pt x="2015245" y="805216"/>
                </a:cubicBezTo>
                <a:cubicBezTo>
                  <a:pt x="2018641" y="800328"/>
                  <a:pt x="2013136" y="794934"/>
                  <a:pt x="2012905" y="789599"/>
                </a:cubicBezTo>
                <a:cubicBezTo>
                  <a:pt x="2015575" y="784841"/>
                  <a:pt x="2017553" y="790187"/>
                  <a:pt x="2020033" y="791424"/>
                </a:cubicBezTo>
                <a:cubicBezTo>
                  <a:pt x="2021308" y="789182"/>
                  <a:pt x="2019147" y="786638"/>
                  <a:pt x="2018821" y="784228"/>
                </a:cubicBezTo>
                <a:cubicBezTo>
                  <a:pt x="2018514" y="780767"/>
                  <a:pt x="2015105" y="783411"/>
                  <a:pt x="2012745" y="781901"/>
                </a:cubicBezTo>
                <a:cubicBezTo>
                  <a:pt x="2016233" y="775040"/>
                  <a:pt x="2007442" y="779898"/>
                  <a:pt x="2014550" y="772747"/>
                </a:cubicBezTo>
                <a:cubicBezTo>
                  <a:pt x="2007678" y="774208"/>
                  <a:pt x="2009634" y="765916"/>
                  <a:pt x="2002695" y="765193"/>
                </a:cubicBezTo>
                <a:cubicBezTo>
                  <a:pt x="1997146" y="770535"/>
                  <a:pt x="1990522" y="776896"/>
                  <a:pt x="1984439" y="781887"/>
                </a:cubicBezTo>
                <a:cubicBezTo>
                  <a:pt x="1980151" y="778713"/>
                  <a:pt x="1980737" y="784082"/>
                  <a:pt x="1976778" y="784185"/>
                </a:cubicBezTo>
                <a:cubicBezTo>
                  <a:pt x="1973155" y="782837"/>
                  <a:pt x="1963663" y="781746"/>
                  <a:pt x="1963856" y="787847"/>
                </a:cubicBezTo>
                <a:cubicBezTo>
                  <a:pt x="1972717" y="786861"/>
                  <a:pt x="1979359" y="784336"/>
                  <a:pt x="1969541" y="795038"/>
                </a:cubicBezTo>
                <a:cubicBezTo>
                  <a:pt x="1961661" y="792272"/>
                  <a:pt x="1963040" y="804495"/>
                  <a:pt x="1955373" y="799819"/>
                </a:cubicBezTo>
                <a:cubicBezTo>
                  <a:pt x="1947862" y="804319"/>
                  <a:pt x="1944514" y="813693"/>
                  <a:pt x="1934285" y="815053"/>
                </a:cubicBezTo>
                <a:cubicBezTo>
                  <a:pt x="1929180" y="826940"/>
                  <a:pt x="1915011" y="836657"/>
                  <a:pt x="1910858" y="847593"/>
                </a:cubicBezTo>
                <a:cubicBezTo>
                  <a:pt x="1903149" y="866370"/>
                  <a:pt x="1886647" y="880498"/>
                  <a:pt x="1884722" y="898322"/>
                </a:cubicBezTo>
                <a:cubicBezTo>
                  <a:pt x="1881628" y="903300"/>
                  <a:pt x="1882890" y="907407"/>
                  <a:pt x="1878507" y="910946"/>
                </a:cubicBezTo>
                <a:cubicBezTo>
                  <a:pt x="1881129" y="917439"/>
                  <a:pt x="1874311" y="920478"/>
                  <a:pt x="1875152" y="925870"/>
                </a:cubicBezTo>
                <a:cubicBezTo>
                  <a:pt x="1873139" y="941069"/>
                  <a:pt x="1866481" y="956175"/>
                  <a:pt x="1872160" y="971940"/>
                </a:cubicBezTo>
                <a:cubicBezTo>
                  <a:pt x="1868915" y="980135"/>
                  <a:pt x="1869979" y="988634"/>
                  <a:pt x="1872743" y="997551"/>
                </a:cubicBezTo>
                <a:cubicBezTo>
                  <a:pt x="1869893" y="1000749"/>
                  <a:pt x="1868500" y="1004757"/>
                  <a:pt x="1870867" y="1008396"/>
                </a:cubicBezTo>
                <a:cubicBezTo>
                  <a:pt x="1860540" y="1041081"/>
                  <a:pt x="1873347" y="1026094"/>
                  <a:pt x="1897624" y="1031358"/>
                </a:cubicBezTo>
                <a:cubicBezTo>
                  <a:pt x="1898518" y="1035588"/>
                  <a:pt x="1902303" y="1036100"/>
                  <a:pt x="1904026" y="1031150"/>
                </a:cubicBezTo>
                <a:cubicBezTo>
                  <a:pt x="1915698" y="1032675"/>
                  <a:pt x="1933549" y="1067927"/>
                  <a:pt x="1926761" y="1075215"/>
                </a:cubicBezTo>
                <a:cubicBezTo>
                  <a:pt x="1921735" y="1082597"/>
                  <a:pt x="1928618" y="1077708"/>
                  <a:pt x="1929973" y="1080755"/>
                </a:cubicBezTo>
                <a:cubicBezTo>
                  <a:pt x="1928997" y="1096950"/>
                  <a:pt x="1941156" y="1114100"/>
                  <a:pt x="1934764" y="1132852"/>
                </a:cubicBezTo>
                <a:cubicBezTo>
                  <a:pt x="1940562" y="1145656"/>
                  <a:pt x="1931367" y="1157840"/>
                  <a:pt x="1931036" y="1170150"/>
                </a:cubicBezTo>
                <a:cubicBezTo>
                  <a:pt x="1932888" y="1173493"/>
                  <a:pt x="1928571" y="1172979"/>
                  <a:pt x="1927651" y="1175738"/>
                </a:cubicBezTo>
                <a:cubicBezTo>
                  <a:pt x="1934009" y="1177964"/>
                  <a:pt x="1929192" y="1179734"/>
                  <a:pt x="1925179" y="1180706"/>
                </a:cubicBezTo>
                <a:cubicBezTo>
                  <a:pt x="1928843" y="1187340"/>
                  <a:pt x="1920884" y="1195988"/>
                  <a:pt x="1917582" y="1204277"/>
                </a:cubicBezTo>
                <a:cubicBezTo>
                  <a:pt x="1916470" y="1205832"/>
                  <a:pt x="1915053" y="1202772"/>
                  <a:pt x="1913761" y="1204058"/>
                </a:cubicBezTo>
                <a:cubicBezTo>
                  <a:pt x="1913625" y="1207889"/>
                  <a:pt x="1913497" y="1212841"/>
                  <a:pt x="1908183" y="1213500"/>
                </a:cubicBezTo>
                <a:cubicBezTo>
                  <a:pt x="1904430" y="1214792"/>
                  <a:pt x="1906575" y="1218833"/>
                  <a:pt x="1909607" y="1219407"/>
                </a:cubicBezTo>
                <a:cubicBezTo>
                  <a:pt x="1907178" y="1224867"/>
                  <a:pt x="1908586" y="1230688"/>
                  <a:pt x="1901807" y="1232242"/>
                </a:cubicBezTo>
                <a:cubicBezTo>
                  <a:pt x="1901015" y="1236332"/>
                  <a:pt x="1905209" y="1240182"/>
                  <a:pt x="1898843" y="1241004"/>
                </a:cubicBezTo>
                <a:cubicBezTo>
                  <a:pt x="1893741" y="1245797"/>
                  <a:pt x="1901010" y="1247212"/>
                  <a:pt x="1888198" y="1249997"/>
                </a:cubicBezTo>
                <a:cubicBezTo>
                  <a:pt x="1883242" y="1266148"/>
                  <a:pt x="1869219" y="1285064"/>
                  <a:pt x="1849064" y="1290331"/>
                </a:cubicBezTo>
                <a:cubicBezTo>
                  <a:pt x="1848075" y="1298287"/>
                  <a:pt x="1839673" y="1308639"/>
                  <a:pt x="1829859" y="1305007"/>
                </a:cubicBezTo>
                <a:cubicBezTo>
                  <a:pt x="1824155" y="1306499"/>
                  <a:pt x="1827528" y="1303184"/>
                  <a:pt x="1826749" y="1299725"/>
                </a:cubicBezTo>
                <a:cubicBezTo>
                  <a:pt x="1826439" y="1296541"/>
                  <a:pt x="1834044" y="1296167"/>
                  <a:pt x="1827415" y="1293540"/>
                </a:cubicBezTo>
                <a:cubicBezTo>
                  <a:pt x="1834257" y="1286580"/>
                  <a:pt x="1837240" y="1275564"/>
                  <a:pt x="1845115" y="1269395"/>
                </a:cubicBezTo>
                <a:cubicBezTo>
                  <a:pt x="1856630" y="1257469"/>
                  <a:pt x="1866813" y="1250042"/>
                  <a:pt x="1872966" y="1233515"/>
                </a:cubicBezTo>
                <a:cubicBezTo>
                  <a:pt x="1878238" y="1237312"/>
                  <a:pt x="1886184" y="1230844"/>
                  <a:pt x="1877893" y="1227801"/>
                </a:cubicBezTo>
                <a:cubicBezTo>
                  <a:pt x="1882521" y="1223298"/>
                  <a:pt x="1882039" y="1215697"/>
                  <a:pt x="1888610" y="1211983"/>
                </a:cubicBezTo>
                <a:cubicBezTo>
                  <a:pt x="1888475" y="1214664"/>
                  <a:pt x="1893689" y="1214046"/>
                  <a:pt x="1893621" y="1211857"/>
                </a:cubicBezTo>
                <a:cubicBezTo>
                  <a:pt x="1892557" y="1209070"/>
                  <a:pt x="1888252" y="1213669"/>
                  <a:pt x="1888234" y="1210792"/>
                </a:cubicBezTo>
                <a:cubicBezTo>
                  <a:pt x="1890129" y="1201722"/>
                  <a:pt x="1896153" y="1211838"/>
                  <a:pt x="1901907" y="1207495"/>
                </a:cubicBezTo>
                <a:cubicBezTo>
                  <a:pt x="1902924" y="1205031"/>
                  <a:pt x="1901222" y="1204804"/>
                  <a:pt x="1899690" y="1205531"/>
                </a:cubicBezTo>
                <a:cubicBezTo>
                  <a:pt x="1891432" y="1204110"/>
                  <a:pt x="1893470" y="1193673"/>
                  <a:pt x="1897740" y="1187306"/>
                </a:cubicBezTo>
                <a:cubicBezTo>
                  <a:pt x="1902615" y="1186737"/>
                  <a:pt x="1899420" y="1180426"/>
                  <a:pt x="1901989" y="1177761"/>
                </a:cubicBezTo>
                <a:cubicBezTo>
                  <a:pt x="1905970" y="1176852"/>
                  <a:pt x="1906228" y="1174722"/>
                  <a:pt x="1904611" y="1171781"/>
                </a:cubicBezTo>
                <a:cubicBezTo>
                  <a:pt x="1911357" y="1159686"/>
                  <a:pt x="1909234" y="1142170"/>
                  <a:pt x="1917028" y="1128695"/>
                </a:cubicBezTo>
                <a:cubicBezTo>
                  <a:pt x="1914121" y="1122680"/>
                  <a:pt x="1914584" y="1119584"/>
                  <a:pt x="1917220" y="1114114"/>
                </a:cubicBezTo>
                <a:cubicBezTo>
                  <a:pt x="1910051" y="1111994"/>
                  <a:pt x="1915517" y="1105100"/>
                  <a:pt x="1912746" y="1100631"/>
                </a:cubicBezTo>
                <a:cubicBezTo>
                  <a:pt x="1914014" y="1095876"/>
                  <a:pt x="1918026" y="1087126"/>
                  <a:pt x="1915865" y="1085254"/>
                </a:cubicBezTo>
                <a:cubicBezTo>
                  <a:pt x="1916267" y="1089535"/>
                  <a:pt x="1919529" y="1081140"/>
                  <a:pt x="1916545" y="1085007"/>
                </a:cubicBezTo>
                <a:cubicBezTo>
                  <a:pt x="1900306" y="1081331"/>
                  <a:pt x="1922537" y="1010448"/>
                  <a:pt x="1875275" y="1052662"/>
                </a:cubicBezTo>
                <a:cubicBezTo>
                  <a:pt x="1873592" y="1057470"/>
                  <a:pt x="1868638" y="1053280"/>
                  <a:pt x="1865656" y="1052063"/>
                </a:cubicBezTo>
                <a:cubicBezTo>
                  <a:pt x="1860149" y="1060052"/>
                  <a:pt x="1846079" y="1060570"/>
                  <a:pt x="1837871" y="1058602"/>
                </a:cubicBezTo>
                <a:cubicBezTo>
                  <a:pt x="1834326" y="1062774"/>
                  <a:pt x="1828272" y="1063190"/>
                  <a:pt x="1825433" y="1067901"/>
                </a:cubicBezTo>
                <a:cubicBezTo>
                  <a:pt x="1823546" y="1068262"/>
                  <a:pt x="1821886" y="1065257"/>
                  <a:pt x="1818783" y="1069209"/>
                </a:cubicBezTo>
                <a:cubicBezTo>
                  <a:pt x="1815423" y="1071738"/>
                  <a:pt x="1810263" y="1075278"/>
                  <a:pt x="1808633" y="1081469"/>
                </a:cubicBezTo>
                <a:cubicBezTo>
                  <a:pt x="1803658" y="1085384"/>
                  <a:pt x="1797699" y="1090978"/>
                  <a:pt x="1798377" y="1098116"/>
                </a:cubicBezTo>
                <a:cubicBezTo>
                  <a:pt x="1790798" y="1114774"/>
                  <a:pt x="1781438" y="1126829"/>
                  <a:pt x="1781852" y="1144143"/>
                </a:cubicBezTo>
                <a:cubicBezTo>
                  <a:pt x="1774233" y="1151200"/>
                  <a:pt x="1780745" y="1188890"/>
                  <a:pt x="1769162" y="1182222"/>
                </a:cubicBezTo>
                <a:cubicBezTo>
                  <a:pt x="1776636" y="1207329"/>
                  <a:pt x="1776391" y="1240247"/>
                  <a:pt x="1770689" y="1269524"/>
                </a:cubicBezTo>
                <a:cubicBezTo>
                  <a:pt x="1773422" y="1276202"/>
                  <a:pt x="1761072" y="1272485"/>
                  <a:pt x="1757772" y="1279103"/>
                </a:cubicBezTo>
                <a:cubicBezTo>
                  <a:pt x="1760977" y="1281123"/>
                  <a:pt x="1765193" y="1282916"/>
                  <a:pt x="1766469" y="1277796"/>
                </a:cubicBezTo>
                <a:cubicBezTo>
                  <a:pt x="1773463" y="1283695"/>
                  <a:pt x="1765701" y="1301954"/>
                  <a:pt x="1756044" y="1302847"/>
                </a:cubicBezTo>
                <a:cubicBezTo>
                  <a:pt x="1756378" y="1316069"/>
                  <a:pt x="1746057" y="1303955"/>
                  <a:pt x="1743431" y="1300187"/>
                </a:cubicBezTo>
                <a:cubicBezTo>
                  <a:pt x="1744230" y="1297605"/>
                  <a:pt x="1749158" y="1297507"/>
                  <a:pt x="1746566" y="1293683"/>
                </a:cubicBezTo>
                <a:cubicBezTo>
                  <a:pt x="1748299" y="1290391"/>
                  <a:pt x="1753379" y="1290103"/>
                  <a:pt x="1748223" y="1286457"/>
                </a:cubicBezTo>
                <a:cubicBezTo>
                  <a:pt x="1744232" y="1293915"/>
                  <a:pt x="1742279" y="1282688"/>
                  <a:pt x="1749730" y="1283168"/>
                </a:cubicBezTo>
                <a:cubicBezTo>
                  <a:pt x="1747180" y="1276952"/>
                  <a:pt x="1742227" y="1258467"/>
                  <a:pt x="1749239" y="1254002"/>
                </a:cubicBezTo>
                <a:cubicBezTo>
                  <a:pt x="1749470" y="1254633"/>
                  <a:pt x="1750500" y="1255417"/>
                  <a:pt x="1751331" y="1255267"/>
                </a:cubicBezTo>
                <a:cubicBezTo>
                  <a:pt x="1751103" y="1254497"/>
                  <a:pt x="1750594" y="1253930"/>
                  <a:pt x="1750003" y="1253439"/>
                </a:cubicBezTo>
                <a:cubicBezTo>
                  <a:pt x="1750084" y="1253406"/>
                  <a:pt x="1750124" y="1253315"/>
                  <a:pt x="1750224" y="1253277"/>
                </a:cubicBezTo>
                <a:lnTo>
                  <a:pt x="1749922" y="1253356"/>
                </a:lnTo>
                <a:lnTo>
                  <a:pt x="1749907" y="1253342"/>
                </a:lnTo>
                <a:lnTo>
                  <a:pt x="1749908" y="1253343"/>
                </a:lnTo>
                <a:lnTo>
                  <a:pt x="1749901" y="1253349"/>
                </a:lnTo>
                <a:lnTo>
                  <a:pt x="1746597" y="1250983"/>
                </a:lnTo>
                <a:cubicBezTo>
                  <a:pt x="1745793" y="1250126"/>
                  <a:pt x="1745603" y="1249019"/>
                  <a:pt x="1746953" y="1247111"/>
                </a:cubicBezTo>
                <a:cubicBezTo>
                  <a:pt x="1751484" y="1229073"/>
                  <a:pt x="1742870" y="1211967"/>
                  <a:pt x="1744883" y="1194655"/>
                </a:cubicBezTo>
                <a:cubicBezTo>
                  <a:pt x="1743621" y="1186184"/>
                  <a:pt x="1738996" y="1184074"/>
                  <a:pt x="1748046" y="1180016"/>
                </a:cubicBezTo>
                <a:cubicBezTo>
                  <a:pt x="1748213" y="1177944"/>
                  <a:pt x="1745375" y="1178964"/>
                  <a:pt x="1744302" y="1179464"/>
                </a:cubicBezTo>
                <a:cubicBezTo>
                  <a:pt x="1738235" y="1174709"/>
                  <a:pt x="1740681" y="1167850"/>
                  <a:pt x="1745835" y="1164057"/>
                </a:cubicBezTo>
                <a:cubicBezTo>
                  <a:pt x="1740798" y="1158935"/>
                  <a:pt x="1730675" y="1156580"/>
                  <a:pt x="1742241" y="1146753"/>
                </a:cubicBezTo>
                <a:cubicBezTo>
                  <a:pt x="1729416" y="1140535"/>
                  <a:pt x="1740169" y="1138964"/>
                  <a:pt x="1742203" y="1129911"/>
                </a:cubicBezTo>
                <a:cubicBezTo>
                  <a:pt x="1741221" y="1126369"/>
                  <a:pt x="1740394" y="1123269"/>
                  <a:pt x="1736712" y="1125130"/>
                </a:cubicBezTo>
                <a:cubicBezTo>
                  <a:pt x="1733452" y="1122300"/>
                  <a:pt x="1730839" y="1115253"/>
                  <a:pt x="1733439" y="1111423"/>
                </a:cubicBezTo>
                <a:cubicBezTo>
                  <a:pt x="1727443" y="1100946"/>
                  <a:pt x="1737679" y="1104016"/>
                  <a:pt x="1733322" y="1095293"/>
                </a:cubicBezTo>
                <a:cubicBezTo>
                  <a:pt x="1728839" y="1093827"/>
                  <a:pt x="1733092" y="1084153"/>
                  <a:pt x="1733147" y="1079256"/>
                </a:cubicBezTo>
                <a:cubicBezTo>
                  <a:pt x="1726420" y="1077436"/>
                  <a:pt x="1733181" y="1071613"/>
                  <a:pt x="1727601" y="1070063"/>
                </a:cubicBezTo>
                <a:cubicBezTo>
                  <a:pt x="1732235" y="1066772"/>
                  <a:pt x="1731314" y="1063674"/>
                  <a:pt x="1729115" y="1058781"/>
                </a:cubicBezTo>
                <a:cubicBezTo>
                  <a:pt x="1731401" y="1054538"/>
                  <a:pt x="1730143" y="1050059"/>
                  <a:pt x="1731539" y="1045629"/>
                </a:cubicBezTo>
                <a:cubicBezTo>
                  <a:pt x="1732781" y="1039221"/>
                  <a:pt x="1723199" y="1040448"/>
                  <a:pt x="1725873" y="1032580"/>
                </a:cubicBezTo>
                <a:cubicBezTo>
                  <a:pt x="1727830" y="1028177"/>
                  <a:pt x="1727765" y="1027966"/>
                  <a:pt x="1723662" y="1025736"/>
                </a:cubicBezTo>
                <a:cubicBezTo>
                  <a:pt x="1719539" y="1017078"/>
                  <a:pt x="1718072" y="1006405"/>
                  <a:pt x="1712677" y="1002010"/>
                </a:cubicBezTo>
                <a:cubicBezTo>
                  <a:pt x="1712502" y="995858"/>
                  <a:pt x="1712916" y="988412"/>
                  <a:pt x="1707224" y="984609"/>
                </a:cubicBezTo>
                <a:cubicBezTo>
                  <a:pt x="1710109" y="981498"/>
                  <a:pt x="1712114" y="982016"/>
                  <a:pt x="1709471" y="976669"/>
                </a:cubicBezTo>
                <a:cubicBezTo>
                  <a:pt x="1700969" y="971990"/>
                  <a:pt x="1691173" y="949353"/>
                  <a:pt x="1691838" y="941679"/>
                </a:cubicBezTo>
                <a:cubicBezTo>
                  <a:pt x="1681751" y="934478"/>
                  <a:pt x="1682098" y="919666"/>
                  <a:pt x="1673234" y="909272"/>
                </a:cubicBezTo>
                <a:cubicBezTo>
                  <a:pt x="1665652" y="895406"/>
                  <a:pt x="1657109" y="884723"/>
                  <a:pt x="1649603" y="871191"/>
                </a:cubicBezTo>
                <a:cubicBezTo>
                  <a:pt x="1638413" y="859326"/>
                  <a:pt x="1628528" y="848410"/>
                  <a:pt x="1618660" y="835381"/>
                </a:cubicBezTo>
                <a:cubicBezTo>
                  <a:pt x="1617343" y="830367"/>
                  <a:pt x="1612825" y="836684"/>
                  <a:pt x="1611649" y="830640"/>
                </a:cubicBezTo>
                <a:cubicBezTo>
                  <a:pt x="1603993" y="824645"/>
                  <a:pt x="1597361" y="817167"/>
                  <a:pt x="1590575" y="809921"/>
                </a:cubicBezTo>
                <a:cubicBezTo>
                  <a:pt x="1578324" y="801896"/>
                  <a:pt x="1565181" y="794873"/>
                  <a:pt x="1555272" y="784234"/>
                </a:cubicBezTo>
                <a:cubicBezTo>
                  <a:pt x="1543793" y="777106"/>
                  <a:pt x="1530949" y="773095"/>
                  <a:pt x="1525722" y="759673"/>
                </a:cubicBezTo>
                <a:cubicBezTo>
                  <a:pt x="1522891" y="759033"/>
                  <a:pt x="1521475" y="755161"/>
                  <a:pt x="1525862" y="755471"/>
                </a:cubicBezTo>
                <a:cubicBezTo>
                  <a:pt x="1527887" y="757956"/>
                  <a:pt x="1531026" y="759424"/>
                  <a:pt x="1532118" y="762572"/>
                </a:cubicBezTo>
                <a:cubicBezTo>
                  <a:pt x="1534134" y="763982"/>
                  <a:pt x="1537592" y="761216"/>
                  <a:pt x="1538282" y="764836"/>
                </a:cubicBezTo>
                <a:cubicBezTo>
                  <a:pt x="1539248" y="768432"/>
                  <a:pt x="1544146" y="763894"/>
                  <a:pt x="1544863" y="768250"/>
                </a:cubicBezTo>
                <a:cubicBezTo>
                  <a:pt x="1548184" y="770227"/>
                  <a:pt x="1553080" y="769906"/>
                  <a:pt x="1557294" y="773327"/>
                </a:cubicBezTo>
                <a:cubicBezTo>
                  <a:pt x="1557717" y="774155"/>
                  <a:pt x="1558438" y="779820"/>
                  <a:pt x="1560722" y="778214"/>
                </a:cubicBezTo>
                <a:cubicBezTo>
                  <a:pt x="1563191" y="771603"/>
                  <a:pt x="1564078" y="781862"/>
                  <a:pt x="1568291" y="778802"/>
                </a:cubicBezTo>
                <a:cubicBezTo>
                  <a:pt x="1590001" y="794409"/>
                  <a:pt x="1614411" y="809653"/>
                  <a:pt x="1632905" y="828879"/>
                </a:cubicBezTo>
                <a:cubicBezTo>
                  <a:pt x="1642828" y="837682"/>
                  <a:pt x="1650938" y="847558"/>
                  <a:pt x="1658894" y="858101"/>
                </a:cubicBezTo>
                <a:cubicBezTo>
                  <a:pt x="1663070" y="860464"/>
                  <a:pt x="1665724" y="863825"/>
                  <a:pt x="1667732" y="868473"/>
                </a:cubicBezTo>
                <a:cubicBezTo>
                  <a:pt x="1672738" y="873038"/>
                  <a:pt x="1684397" y="881390"/>
                  <a:pt x="1676859" y="887211"/>
                </a:cubicBezTo>
                <a:cubicBezTo>
                  <a:pt x="1687841" y="885020"/>
                  <a:pt x="1686408" y="901161"/>
                  <a:pt x="1695190" y="901081"/>
                </a:cubicBezTo>
                <a:cubicBezTo>
                  <a:pt x="1698909" y="900080"/>
                  <a:pt x="1700319" y="898179"/>
                  <a:pt x="1695930" y="896620"/>
                </a:cubicBezTo>
                <a:cubicBezTo>
                  <a:pt x="1698946" y="889331"/>
                  <a:pt x="1696190" y="885666"/>
                  <a:pt x="1694986" y="878251"/>
                </a:cubicBezTo>
                <a:cubicBezTo>
                  <a:pt x="1701597" y="866244"/>
                  <a:pt x="1703346" y="856853"/>
                  <a:pt x="1707728" y="843955"/>
                </a:cubicBezTo>
                <a:cubicBezTo>
                  <a:pt x="1713377" y="822792"/>
                  <a:pt x="1732202" y="802212"/>
                  <a:pt x="1744210" y="781651"/>
                </a:cubicBezTo>
                <a:cubicBezTo>
                  <a:pt x="1746357" y="781280"/>
                  <a:pt x="1747001" y="780464"/>
                  <a:pt x="1748510" y="781548"/>
                </a:cubicBezTo>
                <a:cubicBezTo>
                  <a:pt x="1742535" y="797180"/>
                  <a:pt x="1760348" y="782435"/>
                  <a:pt x="1760739" y="793600"/>
                </a:cubicBezTo>
                <a:cubicBezTo>
                  <a:pt x="1746421" y="808118"/>
                  <a:pt x="1736228" y="825936"/>
                  <a:pt x="1726531" y="843711"/>
                </a:cubicBezTo>
                <a:cubicBezTo>
                  <a:pt x="1728461" y="851090"/>
                  <a:pt x="1717799" y="855963"/>
                  <a:pt x="1719148" y="861919"/>
                </a:cubicBezTo>
                <a:cubicBezTo>
                  <a:pt x="1717625" y="867372"/>
                  <a:pt x="1712891" y="872088"/>
                  <a:pt x="1709074" y="872024"/>
                </a:cubicBezTo>
                <a:cubicBezTo>
                  <a:pt x="1709459" y="869686"/>
                  <a:pt x="1705007" y="869886"/>
                  <a:pt x="1707027" y="871975"/>
                </a:cubicBezTo>
                <a:cubicBezTo>
                  <a:pt x="1708313" y="871966"/>
                  <a:pt x="1709344" y="873331"/>
                  <a:pt x="1710649" y="873803"/>
                </a:cubicBezTo>
                <a:cubicBezTo>
                  <a:pt x="1712142" y="874174"/>
                  <a:pt x="1713772" y="872401"/>
                  <a:pt x="1715069" y="874242"/>
                </a:cubicBezTo>
                <a:cubicBezTo>
                  <a:pt x="1714130" y="882181"/>
                  <a:pt x="1706901" y="894113"/>
                  <a:pt x="1712219" y="900857"/>
                </a:cubicBezTo>
                <a:cubicBezTo>
                  <a:pt x="1723920" y="912049"/>
                  <a:pt x="1712453" y="909374"/>
                  <a:pt x="1706950" y="910764"/>
                </a:cubicBezTo>
                <a:lnTo>
                  <a:pt x="1704527" y="914154"/>
                </a:lnTo>
                <a:lnTo>
                  <a:pt x="1704507" y="914154"/>
                </a:lnTo>
                <a:lnTo>
                  <a:pt x="1704520" y="914164"/>
                </a:lnTo>
                <a:lnTo>
                  <a:pt x="1704514" y="914173"/>
                </a:lnTo>
                <a:cubicBezTo>
                  <a:pt x="1698068" y="914792"/>
                  <a:pt x="1700093" y="921792"/>
                  <a:pt x="1704847" y="923556"/>
                </a:cubicBezTo>
                <a:cubicBezTo>
                  <a:pt x="1706640" y="935673"/>
                  <a:pt x="1713814" y="948606"/>
                  <a:pt x="1722060" y="958441"/>
                </a:cubicBezTo>
                <a:cubicBezTo>
                  <a:pt x="1719912" y="969702"/>
                  <a:pt x="1731115" y="974547"/>
                  <a:pt x="1728629" y="985624"/>
                </a:cubicBezTo>
                <a:cubicBezTo>
                  <a:pt x="1733485" y="987841"/>
                  <a:pt x="1733271" y="994353"/>
                  <a:pt x="1733038" y="998082"/>
                </a:cubicBezTo>
                <a:cubicBezTo>
                  <a:pt x="1739392" y="1000106"/>
                  <a:pt x="1739424" y="1002489"/>
                  <a:pt x="1736143" y="1007716"/>
                </a:cubicBezTo>
                <a:cubicBezTo>
                  <a:pt x="1735955" y="1007481"/>
                  <a:pt x="1737077" y="1010370"/>
                  <a:pt x="1736521" y="1008961"/>
                </a:cubicBezTo>
                <a:cubicBezTo>
                  <a:pt x="1732555" y="1009382"/>
                  <a:pt x="1736814" y="1014164"/>
                  <a:pt x="1736680" y="1009458"/>
                </a:cubicBezTo>
                <a:cubicBezTo>
                  <a:pt x="1740073" y="1006195"/>
                  <a:pt x="1744345" y="1008948"/>
                  <a:pt x="1741134" y="1013871"/>
                </a:cubicBezTo>
                <a:cubicBezTo>
                  <a:pt x="1742694" y="1015374"/>
                  <a:pt x="1744761" y="1015520"/>
                  <a:pt x="1744978" y="1018180"/>
                </a:cubicBezTo>
                <a:cubicBezTo>
                  <a:pt x="1744347" y="1021333"/>
                  <a:pt x="1740644" y="1020021"/>
                  <a:pt x="1739150" y="1021995"/>
                </a:cubicBezTo>
                <a:cubicBezTo>
                  <a:pt x="1737470" y="1024125"/>
                  <a:pt x="1741006" y="1028900"/>
                  <a:pt x="1742557" y="1023329"/>
                </a:cubicBezTo>
                <a:cubicBezTo>
                  <a:pt x="1750677" y="1019793"/>
                  <a:pt x="1744454" y="1031632"/>
                  <a:pt x="1748190" y="1035476"/>
                </a:cubicBezTo>
                <a:cubicBezTo>
                  <a:pt x="1747186" y="1038594"/>
                  <a:pt x="1745906" y="1041831"/>
                  <a:pt x="1750659" y="1043307"/>
                </a:cubicBezTo>
                <a:cubicBezTo>
                  <a:pt x="1743782" y="1048980"/>
                  <a:pt x="1748993" y="1048350"/>
                  <a:pt x="1751583" y="1053949"/>
                </a:cubicBezTo>
                <a:cubicBezTo>
                  <a:pt x="1747325" y="1059389"/>
                  <a:pt x="1755952" y="1059871"/>
                  <a:pt x="1752713" y="1064341"/>
                </a:cubicBezTo>
                <a:cubicBezTo>
                  <a:pt x="1753170" y="1073273"/>
                  <a:pt x="1757728" y="1085577"/>
                  <a:pt x="1751164" y="1091945"/>
                </a:cubicBezTo>
                <a:cubicBezTo>
                  <a:pt x="1751567" y="1096896"/>
                  <a:pt x="1755252" y="1093175"/>
                  <a:pt x="1757416" y="1095485"/>
                </a:cubicBezTo>
                <a:cubicBezTo>
                  <a:pt x="1755145" y="1100245"/>
                  <a:pt x="1755618" y="1105857"/>
                  <a:pt x="1757387" y="1110910"/>
                </a:cubicBezTo>
                <a:cubicBezTo>
                  <a:pt x="1752940" y="1147588"/>
                  <a:pt x="1765325" y="1087482"/>
                  <a:pt x="1781479" y="1087539"/>
                </a:cubicBezTo>
                <a:cubicBezTo>
                  <a:pt x="1776012" y="1084306"/>
                  <a:pt x="1778725" y="1080379"/>
                  <a:pt x="1781477" y="1075302"/>
                </a:cubicBezTo>
                <a:cubicBezTo>
                  <a:pt x="1783465" y="1072273"/>
                  <a:pt x="1787360" y="1077477"/>
                  <a:pt x="1788339" y="1073620"/>
                </a:cubicBezTo>
                <a:cubicBezTo>
                  <a:pt x="1790990" y="1066414"/>
                  <a:pt x="1794324" y="1055758"/>
                  <a:pt x="1803681" y="1053918"/>
                </a:cubicBezTo>
                <a:cubicBezTo>
                  <a:pt x="1816816" y="1034526"/>
                  <a:pt x="1841220" y="1038625"/>
                  <a:pt x="1861386" y="1031757"/>
                </a:cubicBezTo>
                <a:cubicBezTo>
                  <a:pt x="1857254" y="1020386"/>
                  <a:pt x="1854826" y="1009199"/>
                  <a:pt x="1850753" y="996014"/>
                </a:cubicBezTo>
                <a:cubicBezTo>
                  <a:pt x="1853041" y="989280"/>
                  <a:pt x="1848505" y="981734"/>
                  <a:pt x="1849325" y="974548"/>
                </a:cubicBezTo>
                <a:cubicBezTo>
                  <a:pt x="1852563" y="960241"/>
                  <a:pt x="1851986" y="946738"/>
                  <a:pt x="1853944" y="932213"/>
                </a:cubicBezTo>
                <a:cubicBezTo>
                  <a:pt x="1854105" y="926093"/>
                  <a:pt x="1853976" y="919724"/>
                  <a:pt x="1855092" y="913574"/>
                </a:cubicBezTo>
                <a:cubicBezTo>
                  <a:pt x="1848549" y="913136"/>
                  <a:pt x="1848324" y="911749"/>
                  <a:pt x="1853045" y="907387"/>
                </a:cubicBezTo>
                <a:cubicBezTo>
                  <a:pt x="1852745" y="908451"/>
                  <a:pt x="1854710" y="909153"/>
                  <a:pt x="1856157" y="909315"/>
                </a:cubicBezTo>
                <a:cubicBezTo>
                  <a:pt x="1856270" y="910269"/>
                  <a:pt x="1860613" y="911666"/>
                  <a:pt x="1857603" y="909372"/>
                </a:cubicBezTo>
                <a:cubicBezTo>
                  <a:pt x="1857493" y="909289"/>
                  <a:pt x="1857396" y="909234"/>
                  <a:pt x="1857288" y="909153"/>
                </a:cubicBezTo>
                <a:lnTo>
                  <a:pt x="1857291" y="909126"/>
                </a:lnTo>
                <a:lnTo>
                  <a:pt x="1857295" y="909126"/>
                </a:lnTo>
                <a:lnTo>
                  <a:pt x="1857297" y="909127"/>
                </a:lnTo>
                <a:lnTo>
                  <a:pt x="1857296" y="909126"/>
                </a:lnTo>
                <a:lnTo>
                  <a:pt x="1857295" y="909126"/>
                </a:lnTo>
                <a:lnTo>
                  <a:pt x="1857292" y="909124"/>
                </a:lnTo>
                <a:lnTo>
                  <a:pt x="1857352" y="908691"/>
                </a:lnTo>
                <a:lnTo>
                  <a:pt x="1856869" y="908819"/>
                </a:lnTo>
                <a:lnTo>
                  <a:pt x="1856846" y="908802"/>
                </a:lnTo>
                <a:lnTo>
                  <a:pt x="1856834" y="908811"/>
                </a:lnTo>
                <a:lnTo>
                  <a:pt x="1849649" y="904541"/>
                </a:lnTo>
                <a:cubicBezTo>
                  <a:pt x="1848321" y="903297"/>
                  <a:pt x="1848632" y="901662"/>
                  <a:pt x="1852282" y="897920"/>
                </a:cubicBezTo>
                <a:cubicBezTo>
                  <a:pt x="1839134" y="893910"/>
                  <a:pt x="1853277" y="890651"/>
                  <a:pt x="1853729" y="885510"/>
                </a:cubicBezTo>
                <a:cubicBezTo>
                  <a:pt x="1863474" y="882973"/>
                  <a:pt x="1857717" y="897908"/>
                  <a:pt x="1863308" y="895793"/>
                </a:cubicBezTo>
                <a:cubicBezTo>
                  <a:pt x="1872945" y="882233"/>
                  <a:pt x="1875962" y="862089"/>
                  <a:pt x="1889063" y="851876"/>
                </a:cubicBezTo>
                <a:cubicBezTo>
                  <a:pt x="1895954" y="831747"/>
                  <a:pt x="1914698" y="813170"/>
                  <a:pt x="1925162" y="796472"/>
                </a:cubicBezTo>
                <a:lnTo>
                  <a:pt x="1925172" y="796451"/>
                </a:lnTo>
                <a:cubicBezTo>
                  <a:pt x="1946786" y="786911"/>
                  <a:pt x="1965940" y="767644"/>
                  <a:pt x="1986313" y="759763"/>
                </a:cubicBezTo>
                <a:cubicBezTo>
                  <a:pt x="1986221" y="760393"/>
                  <a:pt x="1987505" y="761436"/>
                  <a:pt x="1988454" y="761298"/>
                </a:cubicBezTo>
                <a:cubicBezTo>
                  <a:pt x="1989160" y="760923"/>
                  <a:pt x="1987897" y="760173"/>
                  <a:pt x="1986879" y="759515"/>
                </a:cubicBezTo>
                <a:cubicBezTo>
                  <a:pt x="1987044" y="759454"/>
                  <a:pt x="1987198" y="759364"/>
                  <a:pt x="1987348" y="759311"/>
                </a:cubicBezTo>
                <a:lnTo>
                  <a:pt x="1986801" y="759459"/>
                </a:lnTo>
                <a:lnTo>
                  <a:pt x="1986799" y="759457"/>
                </a:lnTo>
                <a:lnTo>
                  <a:pt x="1986799" y="759458"/>
                </a:lnTo>
                <a:lnTo>
                  <a:pt x="1985907" y="758447"/>
                </a:lnTo>
                <a:cubicBezTo>
                  <a:pt x="1988997" y="753291"/>
                  <a:pt x="1995535" y="748080"/>
                  <a:pt x="2001667" y="746544"/>
                </a:cubicBezTo>
                <a:close/>
                <a:moveTo>
                  <a:pt x="1515467" y="745184"/>
                </a:moveTo>
                <a:cubicBezTo>
                  <a:pt x="1516906" y="744171"/>
                  <a:pt x="1518440" y="746087"/>
                  <a:pt x="1519541" y="746524"/>
                </a:cubicBezTo>
                <a:cubicBezTo>
                  <a:pt x="1521168" y="746131"/>
                  <a:pt x="1522332" y="744951"/>
                  <a:pt x="1523414" y="746154"/>
                </a:cubicBezTo>
                <a:lnTo>
                  <a:pt x="1523414" y="746155"/>
                </a:lnTo>
                <a:cubicBezTo>
                  <a:pt x="1522970" y="758658"/>
                  <a:pt x="1513893" y="757322"/>
                  <a:pt x="1515467" y="745184"/>
                </a:cubicBezTo>
                <a:close/>
                <a:moveTo>
                  <a:pt x="1273850" y="742823"/>
                </a:moveTo>
                <a:lnTo>
                  <a:pt x="1273851" y="742825"/>
                </a:lnTo>
                <a:lnTo>
                  <a:pt x="1273851" y="742825"/>
                </a:lnTo>
                <a:close/>
                <a:moveTo>
                  <a:pt x="1841013" y="722565"/>
                </a:moveTo>
                <a:cubicBezTo>
                  <a:pt x="1840341" y="722537"/>
                  <a:pt x="1839497" y="722980"/>
                  <a:pt x="1839574" y="723823"/>
                </a:cubicBezTo>
                <a:cubicBezTo>
                  <a:pt x="1840323" y="724518"/>
                  <a:pt x="1840973" y="724582"/>
                  <a:pt x="1841419" y="724129"/>
                </a:cubicBezTo>
                <a:cubicBezTo>
                  <a:pt x="1842185" y="723091"/>
                  <a:pt x="1841685" y="722593"/>
                  <a:pt x="1841013" y="722565"/>
                </a:cubicBezTo>
                <a:close/>
                <a:moveTo>
                  <a:pt x="909623" y="689682"/>
                </a:moveTo>
                <a:cubicBezTo>
                  <a:pt x="906678" y="690006"/>
                  <a:pt x="907980" y="693642"/>
                  <a:pt x="910361" y="692139"/>
                </a:cubicBezTo>
                <a:cubicBezTo>
                  <a:pt x="913547" y="691248"/>
                  <a:pt x="911704" y="688230"/>
                  <a:pt x="909623" y="689682"/>
                </a:cubicBezTo>
                <a:close/>
                <a:moveTo>
                  <a:pt x="594223" y="686587"/>
                </a:moveTo>
                <a:lnTo>
                  <a:pt x="594316" y="687816"/>
                </a:lnTo>
                <a:lnTo>
                  <a:pt x="593660" y="686711"/>
                </a:lnTo>
                <a:lnTo>
                  <a:pt x="593666" y="686710"/>
                </a:lnTo>
                <a:close/>
                <a:moveTo>
                  <a:pt x="1078931" y="626241"/>
                </a:moveTo>
                <a:cubicBezTo>
                  <a:pt x="1078333" y="623576"/>
                  <a:pt x="1074531" y="626284"/>
                  <a:pt x="1072746" y="626565"/>
                </a:cubicBezTo>
                <a:cubicBezTo>
                  <a:pt x="1070271" y="630473"/>
                  <a:pt x="1078562" y="628380"/>
                  <a:pt x="1078931" y="626241"/>
                </a:cubicBezTo>
                <a:close/>
                <a:moveTo>
                  <a:pt x="799628" y="604572"/>
                </a:moveTo>
                <a:cubicBezTo>
                  <a:pt x="803128" y="603661"/>
                  <a:pt x="805884" y="604598"/>
                  <a:pt x="806756" y="608603"/>
                </a:cubicBezTo>
                <a:cubicBezTo>
                  <a:pt x="816798" y="601657"/>
                  <a:pt x="814265" y="605589"/>
                  <a:pt x="825475" y="609811"/>
                </a:cubicBezTo>
                <a:cubicBezTo>
                  <a:pt x="826259" y="609752"/>
                  <a:pt x="828496" y="608376"/>
                  <a:pt x="829349" y="611554"/>
                </a:cubicBezTo>
                <a:cubicBezTo>
                  <a:pt x="831606" y="614828"/>
                  <a:pt x="836202" y="610634"/>
                  <a:pt x="836728" y="617393"/>
                </a:cubicBezTo>
                <a:cubicBezTo>
                  <a:pt x="838349" y="621310"/>
                  <a:pt x="847790" y="613435"/>
                  <a:pt x="843538" y="621071"/>
                </a:cubicBezTo>
                <a:cubicBezTo>
                  <a:pt x="844973" y="623401"/>
                  <a:pt x="847420" y="620331"/>
                  <a:pt x="849022" y="622181"/>
                </a:cubicBezTo>
                <a:cubicBezTo>
                  <a:pt x="850017" y="627265"/>
                  <a:pt x="858054" y="625523"/>
                  <a:pt x="855260" y="631273"/>
                </a:cubicBezTo>
                <a:cubicBezTo>
                  <a:pt x="869190" y="627706"/>
                  <a:pt x="878786" y="644471"/>
                  <a:pt x="891063" y="651133"/>
                </a:cubicBezTo>
                <a:cubicBezTo>
                  <a:pt x="887977" y="659727"/>
                  <a:pt x="907263" y="660306"/>
                  <a:pt x="908068" y="669605"/>
                </a:cubicBezTo>
                <a:cubicBezTo>
                  <a:pt x="914326" y="671959"/>
                  <a:pt x="911800" y="681318"/>
                  <a:pt x="920448" y="681630"/>
                </a:cubicBezTo>
                <a:cubicBezTo>
                  <a:pt x="927083" y="695501"/>
                  <a:pt x="933293" y="708045"/>
                  <a:pt x="941581" y="720636"/>
                </a:cubicBezTo>
                <a:lnTo>
                  <a:pt x="941587" y="720639"/>
                </a:lnTo>
                <a:cubicBezTo>
                  <a:pt x="940068" y="732569"/>
                  <a:pt x="969329" y="770734"/>
                  <a:pt x="935521" y="758183"/>
                </a:cubicBezTo>
                <a:cubicBezTo>
                  <a:pt x="930197" y="747733"/>
                  <a:pt x="930197" y="736280"/>
                  <a:pt x="920636" y="730731"/>
                </a:cubicBezTo>
                <a:cubicBezTo>
                  <a:pt x="924221" y="726177"/>
                  <a:pt x="918711" y="727500"/>
                  <a:pt x="918363" y="723346"/>
                </a:cubicBezTo>
                <a:cubicBezTo>
                  <a:pt x="918676" y="715619"/>
                  <a:pt x="911375" y="700541"/>
                  <a:pt x="903491" y="695922"/>
                </a:cubicBezTo>
                <a:cubicBezTo>
                  <a:pt x="906666" y="691407"/>
                  <a:pt x="897232" y="685802"/>
                  <a:pt x="893714" y="682703"/>
                </a:cubicBezTo>
                <a:cubicBezTo>
                  <a:pt x="882472" y="664164"/>
                  <a:pt x="860755" y="655055"/>
                  <a:pt x="846523" y="638929"/>
                </a:cubicBezTo>
                <a:cubicBezTo>
                  <a:pt x="855201" y="633076"/>
                  <a:pt x="845802" y="634739"/>
                  <a:pt x="841221" y="636928"/>
                </a:cubicBezTo>
                <a:cubicBezTo>
                  <a:pt x="839483" y="632318"/>
                  <a:pt x="845085" y="628666"/>
                  <a:pt x="847243" y="625356"/>
                </a:cubicBezTo>
                <a:cubicBezTo>
                  <a:pt x="831305" y="624102"/>
                  <a:pt x="842628" y="641075"/>
                  <a:pt x="820794" y="627624"/>
                </a:cubicBezTo>
                <a:cubicBezTo>
                  <a:pt x="802762" y="611671"/>
                  <a:pt x="793634" y="633696"/>
                  <a:pt x="787537" y="647343"/>
                </a:cubicBezTo>
                <a:cubicBezTo>
                  <a:pt x="788384" y="651048"/>
                  <a:pt x="791542" y="654909"/>
                  <a:pt x="789004" y="658125"/>
                </a:cubicBezTo>
                <a:cubicBezTo>
                  <a:pt x="796691" y="664239"/>
                  <a:pt x="782966" y="661970"/>
                  <a:pt x="780794" y="666609"/>
                </a:cubicBezTo>
                <a:cubicBezTo>
                  <a:pt x="789509" y="667873"/>
                  <a:pt x="795077" y="659977"/>
                  <a:pt x="790645" y="679371"/>
                </a:cubicBezTo>
                <a:cubicBezTo>
                  <a:pt x="791338" y="682842"/>
                  <a:pt x="791459" y="682946"/>
                  <a:pt x="794318" y="682551"/>
                </a:cubicBezTo>
                <a:cubicBezTo>
                  <a:pt x="802028" y="684414"/>
                  <a:pt x="796268" y="697132"/>
                  <a:pt x="801059" y="703228"/>
                </a:cubicBezTo>
                <a:cubicBezTo>
                  <a:pt x="810169" y="705855"/>
                  <a:pt x="801685" y="717001"/>
                  <a:pt x="808993" y="719364"/>
                </a:cubicBezTo>
                <a:cubicBezTo>
                  <a:pt x="813644" y="724513"/>
                  <a:pt x="810836" y="732005"/>
                  <a:pt x="817361" y="735709"/>
                </a:cubicBezTo>
                <a:cubicBezTo>
                  <a:pt x="814709" y="750905"/>
                  <a:pt x="825923" y="738336"/>
                  <a:pt x="822822" y="750463"/>
                </a:cubicBezTo>
                <a:cubicBezTo>
                  <a:pt x="837721" y="763757"/>
                  <a:pt x="845740" y="783054"/>
                  <a:pt x="863818" y="793252"/>
                </a:cubicBezTo>
                <a:cubicBezTo>
                  <a:pt x="876361" y="812532"/>
                  <a:pt x="908216" y="819247"/>
                  <a:pt x="922054" y="830278"/>
                </a:cubicBezTo>
                <a:cubicBezTo>
                  <a:pt x="917586" y="845172"/>
                  <a:pt x="898406" y="842127"/>
                  <a:pt x="887650" y="835338"/>
                </a:cubicBezTo>
                <a:cubicBezTo>
                  <a:pt x="878113" y="837937"/>
                  <a:pt x="887734" y="825907"/>
                  <a:pt x="880079" y="829593"/>
                </a:cubicBezTo>
                <a:cubicBezTo>
                  <a:pt x="879352" y="832476"/>
                  <a:pt x="874874" y="835348"/>
                  <a:pt x="874138" y="831760"/>
                </a:cubicBezTo>
                <a:cubicBezTo>
                  <a:pt x="869288" y="828843"/>
                  <a:pt x="864232" y="825780"/>
                  <a:pt x="858116" y="822666"/>
                </a:cubicBezTo>
                <a:cubicBezTo>
                  <a:pt x="855969" y="820578"/>
                  <a:pt x="856380" y="814643"/>
                  <a:pt x="851695" y="817411"/>
                </a:cubicBezTo>
                <a:cubicBezTo>
                  <a:pt x="849186" y="816579"/>
                  <a:pt x="849343" y="812753"/>
                  <a:pt x="846148" y="812679"/>
                </a:cubicBezTo>
                <a:cubicBezTo>
                  <a:pt x="848510" y="806615"/>
                  <a:pt x="846037" y="807867"/>
                  <a:pt x="851473" y="804847"/>
                </a:cubicBezTo>
                <a:cubicBezTo>
                  <a:pt x="851430" y="800437"/>
                  <a:pt x="844824" y="802254"/>
                  <a:pt x="846419" y="805696"/>
                </a:cubicBezTo>
                <a:cubicBezTo>
                  <a:pt x="853370" y="805585"/>
                  <a:pt x="837424" y="808892"/>
                  <a:pt x="835659" y="805345"/>
                </a:cubicBezTo>
                <a:cubicBezTo>
                  <a:pt x="833593" y="799012"/>
                  <a:pt x="827465" y="794682"/>
                  <a:pt x="822573" y="790669"/>
                </a:cubicBezTo>
                <a:cubicBezTo>
                  <a:pt x="820188" y="784952"/>
                  <a:pt x="823687" y="781403"/>
                  <a:pt x="816384" y="779618"/>
                </a:cubicBezTo>
                <a:cubicBezTo>
                  <a:pt x="801260" y="761083"/>
                  <a:pt x="770161" y="718850"/>
                  <a:pt x="779793" y="697297"/>
                </a:cubicBezTo>
                <a:cubicBezTo>
                  <a:pt x="780262" y="692619"/>
                  <a:pt x="775501" y="693831"/>
                  <a:pt x="772633" y="695194"/>
                </a:cubicBezTo>
                <a:cubicBezTo>
                  <a:pt x="763205" y="690009"/>
                  <a:pt x="776578" y="679381"/>
                  <a:pt x="770922" y="676148"/>
                </a:cubicBezTo>
                <a:cubicBezTo>
                  <a:pt x="765755" y="670814"/>
                  <a:pt x="770473" y="663443"/>
                  <a:pt x="769364" y="657382"/>
                </a:cubicBezTo>
                <a:cubicBezTo>
                  <a:pt x="760814" y="654022"/>
                  <a:pt x="768946" y="649311"/>
                  <a:pt x="771537" y="644343"/>
                </a:cubicBezTo>
                <a:cubicBezTo>
                  <a:pt x="779713" y="647478"/>
                  <a:pt x="772989" y="640862"/>
                  <a:pt x="770989" y="638062"/>
                </a:cubicBezTo>
                <a:cubicBezTo>
                  <a:pt x="771203" y="632581"/>
                  <a:pt x="776303" y="633039"/>
                  <a:pt x="778812" y="629674"/>
                </a:cubicBezTo>
                <a:cubicBezTo>
                  <a:pt x="771929" y="626665"/>
                  <a:pt x="789127" y="607305"/>
                  <a:pt x="799628" y="604572"/>
                </a:cubicBezTo>
                <a:close/>
                <a:moveTo>
                  <a:pt x="1564262" y="598844"/>
                </a:moveTo>
                <a:cubicBezTo>
                  <a:pt x="1576363" y="598716"/>
                  <a:pt x="1591189" y="600402"/>
                  <a:pt x="1605927" y="601386"/>
                </a:cubicBezTo>
                <a:cubicBezTo>
                  <a:pt x="1615510" y="606593"/>
                  <a:pt x="1628091" y="600390"/>
                  <a:pt x="1634756" y="609629"/>
                </a:cubicBezTo>
                <a:cubicBezTo>
                  <a:pt x="1645210" y="609511"/>
                  <a:pt x="1722530" y="632299"/>
                  <a:pt x="1711544" y="643883"/>
                </a:cubicBezTo>
                <a:cubicBezTo>
                  <a:pt x="1687727" y="647747"/>
                  <a:pt x="1665175" y="627947"/>
                  <a:pt x="1643195" y="625952"/>
                </a:cubicBezTo>
                <a:cubicBezTo>
                  <a:pt x="1621416" y="622503"/>
                  <a:pt x="1596903" y="610118"/>
                  <a:pt x="1578174" y="615682"/>
                </a:cubicBezTo>
                <a:cubicBezTo>
                  <a:pt x="1576626" y="614929"/>
                  <a:pt x="1574542" y="613780"/>
                  <a:pt x="1572688" y="614989"/>
                </a:cubicBezTo>
                <a:cubicBezTo>
                  <a:pt x="1568807" y="610399"/>
                  <a:pt x="1567543" y="612188"/>
                  <a:pt x="1562425" y="610172"/>
                </a:cubicBezTo>
                <a:cubicBezTo>
                  <a:pt x="1559462" y="611835"/>
                  <a:pt x="1557243" y="611257"/>
                  <a:pt x="1554460" y="610691"/>
                </a:cubicBezTo>
                <a:cubicBezTo>
                  <a:pt x="1553018" y="610399"/>
                  <a:pt x="1554521" y="615453"/>
                  <a:pt x="1557061" y="614778"/>
                </a:cubicBezTo>
                <a:cubicBezTo>
                  <a:pt x="1568215" y="620943"/>
                  <a:pt x="1582365" y="623027"/>
                  <a:pt x="1594870" y="630207"/>
                </a:cubicBezTo>
                <a:cubicBezTo>
                  <a:pt x="1599563" y="638967"/>
                  <a:pt x="1621445" y="640136"/>
                  <a:pt x="1616395" y="652927"/>
                </a:cubicBezTo>
                <a:cubicBezTo>
                  <a:pt x="1620359" y="654470"/>
                  <a:pt x="1625189" y="653116"/>
                  <a:pt x="1629033" y="655315"/>
                </a:cubicBezTo>
                <a:cubicBezTo>
                  <a:pt x="1634684" y="652440"/>
                  <a:pt x="1633063" y="660909"/>
                  <a:pt x="1637696" y="661648"/>
                </a:cubicBezTo>
                <a:cubicBezTo>
                  <a:pt x="1639604" y="665422"/>
                  <a:pt x="1647674" y="670926"/>
                  <a:pt x="1650123" y="665897"/>
                </a:cubicBezTo>
                <a:cubicBezTo>
                  <a:pt x="1644035" y="661955"/>
                  <a:pt x="1649987" y="652262"/>
                  <a:pt x="1656803" y="659058"/>
                </a:cubicBezTo>
                <a:cubicBezTo>
                  <a:pt x="1663374" y="657072"/>
                  <a:pt x="1664922" y="659216"/>
                  <a:pt x="1666383" y="665793"/>
                </a:cubicBezTo>
                <a:cubicBezTo>
                  <a:pt x="1672402" y="666441"/>
                  <a:pt x="1686831" y="672544"/>
                  <a:pt x="1684315" y="678793"/>
                </a:cubicBezTo>
                <a:cubicBezTo>
                  <a:pt x="1691944" y="678142"/>
                  <a:pt x="1691633" y="685895"/>
                  <a:pt x="1694000" y="691647"/>
                </a:cubicBezTo>
                <a:cubicBezTo>
                  <a:pt x="1697001" y="693726"/>
                  <a:pt x="1698534" y="690985"/>
                  <a:pt x="1699736" y="688462"/>
                </a:cubicBezTo>
                <a:cubicBezTo>
                  <a:pt x="1706098" y="689212"/>
                  <a:pt x="1707636" y="697806"/>
                  <a:pt x="1712746" y="697689"/>
                </a:cubicBezTo>
                <a:cubicBezTo>
                  <a:pt x="1723973" y="705717"/>
                  <a:pt x="1745735" y="710659"/>
                  <a:pt x="1755452" y="722253"/>
                </a:cubicBezTo>
                <a:cubicBezTo>
                  <a:pt x="1769063" y="721293"/>
                  <a:pt x="1781679" y="731926"/>
                  <a:pt x="1795636" y="726515"/>
                </a:cubicBezTo>
                <a:cubicBezTo>
                  <a:pt x="1805609" y="731319"/>
                  <a:pt x="1814131" y="718391"/>
                  <a:pt x="1822102" y="725517"/>
                </a:cubicBezTo>
                <a:cubicBezTo>
                  <a:pt x="1834391" y="720205"/>
                  <a:pt x="1847520" y="711455"/>
                  <a:pt x="1858879" y="713239"/>
                </a:cubicBezTo>
                <a:cubicBezTo>
                  <a:pt x="1858774" y="701697"/>
                  <a:pt x="1874287" y="705268"/>
                  <a:pt x="1881701" y="702921"/>
                </a:cubicBezTo>
                <a:cubicBezTo>
                  <a:pt x="1878525" y="710859"/>
                  <a:pt x="1870745" y="703687"/>
                  <a:pt x="1868038" y="711808"/>
                </a:cubicBezTo>
                <a:cubicBezTo>
                  <a:pt x="1869596" y="712488"/>
                  <a:pt x="1872021" y="713397"/>
                  <a:pt x="1869895" y="714923"/>
                </a:cubicBezTo>
                <a:cubicBezTo>
                  <a:pt x="1865262" y="716296"/>
                  <a:pt x="1862375" y="719736"/>
                  <a:pt x="1859839" y="723585"/>
                </a:cubicBezTo>
                <a:cubicBezTo>
                  <a:pt x="1856737" y="722021"/>
                  <a:pt x="1852244" y="721923"/>
                  <a:pt x="1853833" y="726233"/>
                </a:cubicBezTo>
                <a:cubicBezTo>
                  <a:pt x="1854494" y="729872"/>
                  <a:pt x="1845798" y="726385"/>
                  <a:pt x="1842857" y="729542"/>
                </a:cubicBezTo>
                <a:cubicBezTo>
                  <a:pt x="1841130" y="734433"/>
                  <a:pt x="1836570" y="734311"/>
                  <a:pt x="1832919" y="733273"/>
                </a:cubicBezTo>
                <a:cubicBezTo>
                  <a:pt x="1829251" y="743708"/>
                  <a:pt x="1789957" y="741171"/>
                  <a:pt x="1778574" y="743259"/>
                </a:cubicBezTo>
                <a:cubicBezTo>
                  <a:pt x="1744514" y="737654"/>
                  <a:pt x="1715225" y="719514"/>
                  <a:pt x="1686885" y="702332"/>
                </a:cubicBezTo>
                <a:cubicBezTo>
                  <a:pt x="1691989" y="697642"/>
                  <a:pt x="1691466" y="696604"/>
                  <a:pt x="1684420" y="698973"/>
                </a:cubicBezTo>
                <a:cubicBezTo>
                  <a:pt x="1678804" y="698862"/>
                  <a:pt x="1679175" y="689101"/>
                  <a:pt x="1673659" y="691693"/>
                </a:cubicBezTo>
                <a:cubicBezTo>
                  <a:pt x="1660792" y="675916"/>
                  <a:pt x="1664988" y="690618"/>
                  <a:pt x="1672460" y="699645"/>
                </a:cubicBezTo>
                <a:cubicBezTo>
                  <a:pt x="1684464" y="713523"/>
                  <a:pt x="1693904" y="723313"/>
                  <a:pt x="1699655" y="740799"/>
                </a:cubicBezTo>
                <a:cubicBezTo>
                  <a:pt x="1705181" y="744326"/>
                  <a:pt x="1706635" y="752802"/>
                  <a:pt x="1705888" y="758255"/>
                </a:cubicBezTo>
                <a:cubicBezTo>
                  <a:pt x="1710177" y="760616"/>
                  <a:pt x="1710240" y="760778"/>
                  <a:pt x="1708247" y="765279"/>
                </a:cubicBezTo>
                <a:cubicBezTo>
                  <a:pt x="1708691" y="777152"/>
                  <a:pt x="1713417" y="790938"/>
                  <a:pt x="1705057" y="800293"/>
                </a:cubicBezTo>
                <a:cubicBezTo>
                  <a:pt x="1683734" y="799053"/>
                  <a:pt x="1657224" y="805603"/>
                  <a:pt x="1638585" y="791386"/>
                </a:cubicBezTo>
                <a:cubicBezTo>
                  <a:pt x="1628606" y="789976"/>
                  <a:pt x="1616124" y="787600"/>
                  <a:pt x="1612106" y="776278"/>
                </a:cubicBezTo>
                <a:cubicBezTo>
                  <a:pt x="1608918" y="775357"/>
                  <a:pt x="1608968" y="772847"/>
                  <a:pt x="1606335" y="771365"/>
                </a:cubicBezTo>
                <a:cubicBezTo>
                  <a:pt x="1603931" y="772523"/>
                  <a:pt x="1598504" y="773948"/>
                  <a:pt x="1599432" y="769244"/>
                </a:cubicBezTo>
                <a:cubicBezTo>
                  <a:pt x="1602659" y="764217"/>
                  <a:pt x="1595460" y="766817"/>
                  <a:pt x="1593062" y="765115"/>
                </a:cubicBezTo>
                <a:cubicBezTo>
                  <a:pt x="1587919" y="765390"/>
                  <a:pt x="1589170" y="758145"/>
                  <a:pt x="1579429" y="751191"/>
                </a:cubicBezTo>
                <a:cubicBezTo>
                  <a:pt x="1578687" y="747105"/>
                  <a:pt x="1575681" y="750630"/>
                  <a:pt x="1573169" y="748589"/>
                </a:cubicBezTo>
                <a:cubicBezTo>
                  <a:pt x="1571172" y="744496"/>
                  <a:pt x="1571892" y="743007"/>
                  <a:pt x="1575632" y="739756"/>
                </a:cubicBezTo>
                <a:cubicBezTo>
                  <a:pt x="1572923" y="737364"/>
                  <a:pt x="1569071" y="738745"/>
                  <a:pt x="1566612" y="736983"/>
                </a:cubicBezTo>
                <a:cubicBezTo>
                  <a:pt x="1564839" y="734030"/>
                  <a:pt x="1568660" y="729307"/>
                  <a:pt x="1563362" y="731684"/>
                </a:cubicBezTo>
                <a:cubicBezTo>
                  <a:pt x="1556285" y="726150"/>
                  <a:pt x="1552609" y="717900"/>
                  <a:pt x="1545527" y="712691"/>
                </a:cubicBezTo>
                <a:cubicBezTo>
                  <a:pt x="1541375" y="704385"/>
                  <a:pt x="1540860" y="695214"/>
                  <a:pt x="1530216" y="692935"/>
                </a:cubicBezTo>
                <a:cubicBezTo>
                  <a:pt x="1529002" y="685639"/>
                  <a:pt x="1521974" y="677397"/>
                  <a:pt x="1525107" y="670216"/>
                </a:cubicBezTo>
                <a:cubicBezTo>
                  <a:pt x="1519202" y="669663"/>
                  <a:pt x="1519926" y="669813"/>
                  <a:pt x="1517027" y="664158"/>
                </a:cubicBezTo>
                <a:cubicBezTo>
                  <a:pt x="1512749" y="662204"/>
                  <a:pt x="1512440" y="647505"/>
                  <a:pt x="1518837" y="646905"/>
                </a:cubicBezTo>
                <a:cubicBezTo>
                  <a:pt x="1525684" y="647925"/>
                  <a:pt x="1530591" y="649499"/>
                  <a:pt x="1531460" y="657264"/>
                </a:cubicBezTo>
                <a:cubicBezTo>
                  <a:pt x="1531208" y="659602"/>
                  <a:pt x="1526853" y="659087"/>
                  <a:pt x="1527949" y="661477"/>
                </a:cubicBezTo>
                <a:lnTo>
                  <a:pt x="1527965" y="661471"/>
                </a:lnTo>
                <a:lnTo>
                  <a:pt x="1527967" y="661476"/>
                </a:lnTo>
                <a:cubicBezTo>
                  <a:pt x="1533610" y="659203"/>
                  <a:pt x="1549351" y="680527"/>
                  <a:pt x="1546364" y="684819"/>
                </a:cubicBezTo>
                <a:cubicBezTo>
                  <a:pt x="1553484" y="688063"/>
                  <a:pt x="1566264" y="696324"/>
                  <a:pt x="1557667" y="702873"/>
                </a:cubicBezTo>
                <a:cubicBezTo>
                  <a:pt x="1562207" y="701937"/>
                  <a:pt x="1569983" y="704825"/>
                  <a:pt x="1565950" y="710164"/>
                </a:cubicBezTo>
                <a:cubicBezTo>
                  <a:pt x="1572054" y="713235"/>
                  <a:pt x="1574634" y="720007"/>
                  <a:pt x="1578771" y="725152"/>
                </a:cubicBezTo>
                <a:cubicBezTo>
                  <a:pt x="1597164" y="742488"/>
                  <a:pt x="1612576" y="769408"/>
                  <a:pt x="1637953" y="776975"/>
                </a:cubicBezTo>
                <a:cubicBezTo>
                  <a:pt x="1647313" y="784498"/>
                  <a:pt x="1661647" y="786042"/>
                  <a:pt x="1673732" y="788610"/>
                </a:cubicBezTo>
                <a:cubicBezTo>
                  <a:pt x="1694638" y="791434"/>
                  <a:pt x="1694427" y="795988"/>
                  <a:pt x="1691805" y="773854"/>
                </a:cubicBezTo>
                <a:cubicBezTo>
                  <a:pt x="1690491" y="771582"/>
                  <a:pt x="1688218" y="774608"/>
                  <a:pt x="1686546" y="772872"/>
                </a:cubicBezTo>
                <a:cubicBezTo>
                  <a:pt x="1686732" y="768111"/>
                  <a:pt x="1684359" y="766421"/>
                  <a:pt x="1685160" y="762981"/>
                </a:cubicBezTo>
                <a:cubicBezTo>
                  <a:pt x="1686187" y="756321"/>
                  <a:pt x="1678702" y="754983"/>
                  <a:pt x="1681279" y="750134"/>
                </a:cubicBezTo>
                <a:cubicBezTo>
                  <a:pt x="1675737" y="737115"/>
                  <a:pt x="1657273" y="730250"/>
                  <a:pt x="1658698" y="714712"/>
                </a:cubicBezTo>
                <a:cubicBezTo>
                  <a:pt x="1651485" y="713154"/>
                  <a:pt x="1651707" y="700664"/>
                  <a:pt x="1645230" y="701353"/>
                </a:cubicBezTo>
                <a:cubicBezTo>
                  <a:pt x="1642491" y="701231"/>
                  <a:pt x="1642535" y="697650"/>
                  <a:pt x="1639862" y="696977"/>
                </a:cubicBezTo>
                <a:cubicBezTo>
                  <a:pt x="1634886" y="686730"/>
                  <a:pt x="1622778" y="681656"/>
                  <a:pt x="1616491" y="669726"/>
                </a:cubicBezTo>
                <a:cubicBezTo>
                  <a:pt x="1610673" y="668913"/>
                  <a:pt x="1614409" y="675350"/>
                  <a:pt x="1608142" y="664764"/>
                </a:cubicBezTo>
                <a:cubicBezTo>
                  <a:pt x="1602983" y="665763"/>
                  <a:pt x="1602654" y="655092"/>
                  <a:pt x="1598055" y="657800"/>
                </a:cubicBezTo>
                <a:cubicBezTo>
                  <a:pt x="1567557" y="645281"/>
                  <a:pt x="1544926" y="621824"/>
                  <a:pt x="1513544" y="624008"/>
                </a:cubicBezTo>
                <a:cubicBezTo>
                  <a:pt x="1510920" y="623124"/>
                  <a:pt x="1511594" y="620416"/>
                  <a:pt x="1509814" y="618262"/>
                </a:cubicBezTo>
                <a:cubicBezTo>
                  <a:pt x="1505712" y="616993"/>
                  <a:pt x="1505915" y="613047"/>
                  <a:pt x="1508944" y="609723"/>
                </a:cubicBezTo>
                <a:cubicBezTo>
                  <a:pt x="1515770" y="606612"/>
                  <a:pt x="1533192" y="592172"/>
                  <a:pt x="1540016" y="602773"/>
                </a:cubicBezTo>
                <a:cubicBezTo>
                  <a:pt x="1543478" y="604005"/>
                  <a:pt x="1543521" y="604017"/>
                  <a:pt x="1545674" y="599871"/>
                </a:cubicBezTo>
                <a:cubicBezTo>
                  <a:pt x="1551476" y="597283"/>
                  <a:pt x="1558298" y="599774"/>
                  <a:pt x="1564262" y="598844"/>
                </a:cubicBezTo>
                <a:close/>
                <a:moveTo>
                  <a:pt x="1468150" y="589139"/>
                </a:moveTo>
                <a:cubicBezTo>
                  <a:pt x="1462246" y="596411"/>
                  <a:pt x="1476198" y="597228"/>
                  <a:pt x="1476845" y="600352"/>
                </a:cubicBezTo>
                <a:cubicBezTo>
                  <a:pt x="1476095" y="601860"/>
                  <a:pt x="1475168" y="603307"/>
                  <a:pt x="1476421" y="605325"/>
                </a:cubicBezTo>
                <a:cubicBezTo>
                  <a:pt x="1472793" y="613319"/>
                  <a:pt x="1468428" y="618631"/>
                  <a:pt x="1465899" y="626623"/>
                </a:cubicBezTo>
                <a:cubicBezTo>
                  <a:pt x="1461476" y="631214"/>
                  <a:pt x="1458918" y="627812"/>
                  <a:pt x="1455512" y="631425"/>
                </a:cubicBezTo>
                <a:cubicBezTo>
                  <a:pt x="1455534" y="634745"/>
                  <a:pt x="1462930" y="636048"/>
                  <a:pt x="1456539" y="637863"/>
                </a:cubicBezTo>
                <a:cubicBezTo>
                  <a:pt x="1452011" y="635088"/>
                  <a:pt x="1452197" y="638582"/>
                  <a:pt x="1453660" y="642142"/>
                </a:cubicBezTo>
                <a:cubicBezTo>
                  <a:pt x="1448681" y="647915"/>
                  <a:pt x="1445192" y="657842"/>
                  <a:pt x="1436808" y="660613"/>
                </a:cubicBezTo>
                <a:cubicBezTo>
                  <a:pt x="1432762" y="677480"/>
                  <a:pt x="1420640" y="667094"/>
                  <a:pt x="1413024" y="672910"/>
                </a:cubicBezTo>
                <a:cubicBezTo>
                  <a:pt x="1424880" y="675665"/>
                  <a:pt x="1421262" y="677928"/>
                  <a:pt x="1412178" y="682669"/>
                </a:cubicBezTo>
                <a:cubicBezTo>
                  <a:pt x="1411167" y="686731"/>
                  <a:pt x="1412471" y="688978"/>
                  <a:pt x="1407397" y="689616"/>
                </a:cubicBezTo>
                <a:cubicBezTo>
                  <a:pt x="1404095" y="694886"/>
                  <a:pt x="1397887" y="696731"/>
                  <a:pt x="1394452" y="702002"/>
                </a:cubicBezTo>
                <a:cubicBezTo>
                  <a:pt x="1388483" y="703205"/>
                  <a:pt x="1384704" y="712450"/>
                  <a:pt x="1377532" y="707872"/>
                </a:cubicBezTo>
                <a:cubicBezTo>
                  <a:pt x="1376163" y="710117"/>
                  <a:pt x="1378063" y="711903"/>
                  <a:pt x="1378243" y="713898"/>
                </a:cubicBezTo>
                <a:cubicBezTo>
                  <a:pt x="1373590" y="719727"/>
                  <a:pt x="1363245" y="720604"/>
                  <a:pt x="1360891" y="729422"/>
                </a:cubicBezTo>
                <a:cubicBezTo>
                  <a:pt x="1354618" y="732162"/>
                  <a:pt x="1348862" y="723926"/>
                  <a:pt x="1348358" y="733781"/>
                </a:cubicBezTo>
                <a:cubicBezTo>
                  <a:pt x="1341018" y="740633"/>
                  <a:pt x="1331733" y="744576"/>
                  <a:pt x="1325297" y="752421"/>
                </a:cubicBezTo>
                <a:cubicBezTo>
                  <a:pt x="1308947" y="759064"/>
                  <a:pt x="1274033" y="770637"/>
                  <a:pt x="1271425" y="748969"/>
                </a:cubicBezTo>
                <a:cubicBezTo>
                  <a:pt x="1276216" y="747950"/>
                  <a:pt x="1276176" y="747199"/>
                  <a:pt x="1275260" y="746310"/>
                </a:cubicBezTo>
                <a:lnTo>
                  <a:pt x="1273851" y="742825"/>
                </a:lnTo>
                <a:lnTo>
                  <a:pt x="1282776" y="742397"/>
                </a:lnTo>
                <a:cubicBezTo>
                  <a:pt x="1285746" y="743089"/>
                  <a:pt x="1288739" y="743805"/>
                  <a:pt x="1291843" y="742112"/>
                </a:cubicBezTo>
                <a:cubicBezTo>
                  <a:pt x="1300096" y="735509"/>
                  <a:pt x="1312184" y="728825"/>
                  <a:pt x="1322755" y="728953"/>
                </a:cubicBezTo>
                <a:cubicBezTo>
                  <a:pt x="1335716" y="709938"/>
                  <a:pt x="1329523" y="734426"/>
                  <a:pt x="1340656" y="717644"/>
                </a:cubicBezTo>
                <a:cubicBezTo>
                  <a:pt x="1351428" y="714636"/>
                  <a:pt x="1354766" y="702116"/>
                  <a:pt x="1364607" y="697278"/>
                </a:cubicBezTo>
                <a:cubicBezTo>
                  <a:pt x="1366171" y="694183"/>
                  <a:pt x="1368131" y="694922"/>
                  <a:pt x="1370905" y="696377"/>
                </a:cubicBezTo>
                <a:cubicBezTo>
                  <a:pt x="1372532" y="689746"/>
                  <a:pt x="1381750" y="691873"/>
                  <a:pt x="1380026" y="686931"/>
                </a:cubicBezTo>
                <a:cubicBezTo>
                  <a:pt x="1382204" y="683041"/>
                  <a:pt x="1389555" y="689651"/>
                  <a:pt x="1394078" y="685939"/>
                </a:cubicBezTo>
                <a:cubicBezTo>
                  <a:pt x="1397568" y="682875"/>
                  <a:pt x="1387370" y="682971"/>
                  <a:pt x="1385511" y="683446"/>
                </a:cubicBezTo>
                <a:cubicBezTo>
                  <a:pt x="1382118" y="682248"/>
                  <a:pt x="1386704" y="677158"/>
                  <a:pt x="1388942" y="676537"/>
                </a:cubicBezTo>
                <a:cubicBezTo>
                  <a:pt x="1394989" y="667756"/>
                  <a:pt x="1408181" y="666026"/>
                  <a:pt x="1414506" y="657469"/>
                </a:cubicBezTo>
                <a:cubicBezTo>
                  <a:pt x="1422291" y="657791"/>
                  <a:pt x="1441234" y="659438"/>
                  <a:pt x="1422618" y="653339"/>
                </a:cubicBezTo>
                <a:cubicBezTo>
                  <a:pt x="1423000" y="651573"/>
                  <a:pt x="1424404" y="651479"/>
                  <a:pt x="1425404" y="651083"/>
                </a:cubicBezTo>
                <a:cubicBezTo>
                  <a:pt x="1427094" y="646916"/>
                  <a:pt x="1428336" y="646079"/>
                  <a:pt x="1429707" y="650699"/>
                </a:cubicBezTo>
                <a:cubicBezTo>
                  <a:pt x="1433394" y="653553"/>
                  <a:pt x="1432434" y="645464"/>
                  <a:pt x="1428095" y="647196"/>
                </a:cubicBezTo>
                <a:cubicBezTo>
                  <a:pt x="1433169" y="638016"/>
                  <a:pt x="1439718" y="629929"/>
                  <a:pt x="1447347" y="623378"/>
                </a:cubicBezTo>
                <a:cubicBezTo>
                  <a:pt x="1453808" y="617708"/>
                  <a:pt x="1461431" y="578515"/>
                  <a:pt x="1468150" y="589139"/>
                </a:cubicBezTo>
                <a:close/>
                <a:moveTo>
                  <a:pt x="1202466" y="582525"/>
                </a:moveTo>
                <a:cubicBezTo>
                  <a:pt x="1208541" y="583437"/>
                  <a:pt x="1213401" y="588014"/>
                  <a:pt x="1213086" y="595542"/>
                </a:cubicBezTo>
                <a:cubicBezTo>
                  <a:pt x="1217836" y="597778"/>
                  <a:pt x="1212269" y="602638"/>
                  <a:pt x="1215631" y="606733"/>
                </a:cubicBezTo>
                <a:cubicBezTo>
                  <a:pt x="1217543" y="611670"/>
                  <a:pt x="1225048" y="621071"/>
                  <a:pt x="1223259" y="628057"/>
                </a:cubicBezTo>
                <a:cubicBezTo>
                  <a:pt x="1223075" y="634310"/>
                  <a:pt x="1228315" y="640471"/>
                  <a:pt x="1231150" y="632822"/>
                </a:cubicBezTo>
                <a:cubicBezTo>
                  <a:pt x="1233820" y="635403"/>
                  <a:pt x="1235934" y="637828"/>
                  <a:pt x="1239901" y="639281"/>
                </a:cubicBezTo>
                <a:cubicBezTo>
                  <a:pt x="1213201" y="661233"/>
                  <a:pt x="1214791" y="701243"/>
                  <a:pt x="1191725" y="724859"/>
                </a:cubicBezTo>
                <a:cubicBezTo>
                  <a:pt x="1191459" y="731001"/>
                  <a:pt x="1182863" y="730641"/>
                  <a:pt x="1183686" y="735747"/>
                </a:cubicBezTo>
                <a:cubicBezTo>
                  <a:pt x="1186076" y="741027"/>
                  <a:pt x="1179477" y="744863"/>
                  <a:pt x="1175026" y="746360"/>
                </a:cubicBezTo>
                <a:cubicBezTo>
                  <a:pt x="1174103" y="752035"/>
                  <a:pt x="1158284" y="757960"/>
                  <a:pt x="1165232" y="761778"/>
                </a:cubicBezTo>
                <a:cubicBezTo>
                  <a:pt x="1164348" y="768704"/>
                  <a:pt x="1154530" y="766644"/>
                  <a:pt x="1158940" y="774303"/>
                </a:cubicBezTo>
                <a:cubicBezTo>
                  <a:pt x="1153971" y="783942"/>
                  <a:pt x="1138839" y="783881"/>
                  <a:pt x="1135040" y="794945"/>
                </a:cubicBezTo>
                <a:cubicBezTo>
                  <a:pt x="1118831" y="803626"/>
                  <a:pt x="1104456" y="796221"/>
                  <a:pt x="1124464" y="783624"/>
                </a:cubicBezTo>
                <a:cubicBezTo>
                  <a:pt x="1128574" y="778003"/>
                  <a:pt x="1134845" y="772859"/>
                  <a:pt x="1137856" y="767381"/>
                </a:cubicBezTo>
                <a:cubicBezTo>
                  <a:pt x="1136491" y="761720"/>
                  <a:pt x="1143866" y="764696"/>
                  <a:pt x="1144417" y="759519"/>
                </a:cubicBezTo>
                <a:cubicBezTo>
                  <a:pt x="1156024" y="756894"/>
                  <a:pt x="1149408" y="754685"/>
                  <a:pt x="1152484" y="748558"/>
                </a:cubicBezTo>
                <a:cubicBezTo>
                  <a:pt x="1154631" y="747660"/>
                  <a:pt x="1158164" y="747389"/>
                  <a:pt x="1156935" y="744038"/>
                </a:cubicBezTo>
                <a:cubicBezTo>
                  <a:pt x="1157852" y="740648"/>
                  <a:pt x="1164049" y="733448"/>
                  <a:pt x="1164794" y="729480"/>
                </a:cubicBezTo>
                <a:cubicBezTo>
                  <a:pt x="1167947" y="726330"/>
                  <a:pt x="1176589" y="723157"/>
                  <a:pt x="1175333" y="718874"/>
                </a:cubicBezTo>
                <a:cubicBezTo>
                  <a:pt x="1174267" y="715312"/>
                  <a:pt x="1180799" y="715773"/>
                  <a:pt x="1178399" y="711569"/>
                </a:cubicBezTo>
                <a:cubicBezTo>
                  <a:pt x="1198642" y="685173"/>
                  <a:pt x="1213022" y="643888"/>
                  <a:pt x="1196348" y="607344"/>
                </a:cubicBezTo>
                <a:cubicBezTo>
                  <a:pt x="1183305" y="607437"/>
                  <a:pt x="1177786" y="621874"/>
                  <a:pt x="1167355" y="627138"/>
                </a:cubicBezTo>
                <a:cubicBezTo>
                  <a:pt x="1163841" y="633022"/>
                  <a:pt x="1151314" y="634805"/>
                  <a:pt x="1152759" y="644029"/>
                </a:cubicBezTo>
                <a:cubicBezTo>
                  <a:pt x="1147743" y="648319"/>
                  <a:pt x="1143474" y="652195"/>
                  <a:pt x="1139889" y="658042"/>
                </a:cubicBezTo>
                <a:cubicBezTo>
                  <a:pt x="1130546" y="664381"/>
                  <a:pt x="1122247" y="673028"/>
                  <a:pt x="1119094" y="684000"/>
                </a:cubicBezTo>
                <a:cubicBezTo>
                  <a:pt x="1115402" y="684202"/>
                  <a:pt x="1114839" y="688154"/>
                  <a:pt x="1113727" y="691383"/>
                </a:cubicBezTo>
                <a:cubicBezTo>
                  <a:pt x="1110063" y="692522"/>
                  <a:pt x="1106558" y="693102"/>
                  <a:pt x="1108615" y="696916"/>
                </a:cubicBezTo>
                <a:cubicBezTo>
                  <a:pt x="1106065" y="715222"/>
                  <a:pt x="1092580" y="712801"/>
                  <a:pt x="1095495" y="723493"/>
                </a:cubicBezTo>
                <a:cubicBezTo>
                  <a:pt x="1094428" y="732113"/>
                  <a:pt x="1093803" y="731492"/>
                  <a:pt x="1087321" y="736870"/>
                </a:cubicBezTo>
                <a:cubicBezTo>
                  <a:pt x="1091299" y="738925"/>
                  <a:pt x="1091282" y="738977"/>
                  <a:pt x="1090293" y="742425"/>
                </a:cubicBezTo>
                <a:cubicBezTo>
                  <a:pt x="1084070" y="746730"/>
                  <a:pt x="1086906" y="758464"/>
                  <a:pt x="1081097" y="765304"/>
                </a:cubicBezTo>
                <a:cubicBezTo>
                  <a:pt x="1086423" y="768568"/>
                  <a:pt x="1079442" y="771768"/>
                  <a:pt x="1081620" y="776369"/>
                </a:cubicBezTo>
                <a:cubicBezTo>
                  <a:pt x="1081354" y="778815"/>
                  <a:pt x="1077792" y="778150"/>
                  <a:pt x="1077656" y="780828"/>
                </a:cubicBezTo>
                <a:cubicBezTo>
                  <a:pt x="1082965" y="789802"/>
                  <a:pt x="1071480" y="789521"/>
                  <a:pt x="1069978" y="796563"/>
                </a:cubicBezTo>
                <a:cubicBezTo>
                  <a:pt x="1074263" y="798388"/>
                  <a:pt x="1074407" y="803313"/>
                  <a:pt x="1069431" y="806313"/>
                </a:cubicBezTo>
                <a:cubicBezTo>
                  <a:pt x="1067604" y="814353"/>
                  <a:pt x="1075407" y="823691"/>
                  <a:pt x="1068406" y="831980"/>
                </a:cubicBezTo>
                <a:cubicBezTo>
                  <a:pt x="1067066" y="838807"/>
                  <a:pt x="1076394" y="845720"/>
                  <a:pt x="1064536" y="848382"/>
                </a:cubicBezTo>
                <a:cubicBezTo>
                  <a:pt x="1060919" y="857280"/>
                  <a:pt x="1046124" y="840916"/>
                  <a:pt x="1056112" y="836452"/>
                </a:cubicBezTo>
                <a:cubicBezTo>
                  <a:pt x="1054200" y="833480"/>
                  <a:pt x="1045885" y="836288"/>
                  <a:pt x="1048067" y="832416"/>
                </a:cubicBezTo>
                <a:cubicBezTo>
                  <a:pt x="1064696" y="828297"/>
                  <a:pt x="1038263" y="826823"/>
                  <a:pt x="1041071" y="831832"/>
                </a:cubicBezTo>
                <a:cubicBezTo>
                  <a:pt x="1039219" y="840833"/>
                  <a:pt x="1035314" y="831296"/>
                  <a:pt x="1036778" y="826598"/>
                </a:cubicBezTo>
                <a:cubicBezTo>
                  <a:pt x="1037753" y="823928"/>
                  <a:pt x="1042012" y="824372"/>
                  <a:pt x="1040147" y="821110"/>
                </a:cubicBezTo>
                <a:cubicBezTo>
                  <a:pt x="1038839" y="817999"/>
                  <a:pt x="1040234" y="813865"/>
                  <a:pt x="1040747" y="810529"/>
                </a:cubicBezTo>
                <a:cubicBezTo>
                  <a:pt x="1041855" y="810032"/>
                  <a:pt x="1043627" y="810132"/>
                  <a:pt x="1043618" y="808514"/>
                </a:cubicBezTo>
                <a:lnTo>
                  <a:pt x="1043618" y="808514"/>
                </a:lnTo>
                <a:lnTo>
                  <a:pt x="1043626" y="808516"/>
                </a:lnTo>
                <a:lnTo>
                  <a:pt x="1043622" y="808513"/>
                </a:lnTo>
                <a:lnTo>
                  <a:pt x="1043618" y="808514"/>
                </a:lnTo>
                <a:lnTo>
                  <a:pt x="1038321" y="807355"/>
                </a:lnTo>
                <a:cubicBezTo>
                  <a:pt x="1038722" y="801749"/>
                  <a:pt x="1043536" y="795704"/>
                  <a:pt x="1040628" y="790118"/>
                </a:cubicBezTo>
                <a:cubicBezTo>
                  <a:pt x="1047954" y="783665"/>
                  <a:pt x="1031736" y="775343"/>
                  <a:pt x="1039889" y="770160"/>
                </a:cubicBezTo>
                <a:cubicBezTo>
                  <a:pt x="1043801" y="764177"/>
                  <a:pt x="1041681" y="758811"/>
                  <a:pt x="1050922" y="759123"/>
                </a:cubicBezTo>
                <a:cubicBezTo>
                  <a:pt x="1051205" y="759122"/>
                  <a:pt x="1051239" y="759112"/>
                  <a:pt x="1051329" y="759098"/>
                </a:cubicBezTo>
                <a:cubicBezTo>
                  <a:pt x="1051088" y="759161"/>
                  <a:pt x="1050805" y="759356"/>
                  <a:pt x="1051471" y="759891"/>
                </a:cubicBezTo>
                <a:cubicBezTo>
                  <a:pt x="1047766" y="767691"/>
                  <a:pt x="1065427" y="765276"/>
                  <a:pt x="1059026" y="757614"/>
                </a:cubicBezTo>
                <a:cubicBezTo>
                  <a:pt x="1059002" y="754626"/>
                  <a:pt x="1062744" y="755462"/>
                  <a:pt x="1062782" y="752967"/>
                </a:cubicBezTo>
                <a:cubicBezTo>
                  <a:pt x="1056832" y="750861"/>
                  <a:pt x="1065124" y="742486"/>
                  <a:pt x="1063087" y="737186"/>
                </a:cubicBezTo>
                <a:cubicBezTo>
                  <a:pt x="1063044" y="733285"/>
                  <a:pt x="1066546" y="732218"/>
                  <a:pt x="1068423" y="729436"/>
                </a:cubicBezTo>
                <a:cubicBezTo>
                  <a:pt x="1078228" y="722392"/>
                  <a:pt x="1075454" y="710384"/>
                  <a:pt x="1080366" y="700982"/>
                </a:cubicBezTo>
                <a:cubicBezTo>
                  <a:pt x="1077988" y="695013"/>
                  <a:pt x="1089370" y="694312"/>
                  <a:pt x="1087130" y="687493"/>
                </a:cubicBezTo>
                <a:cubicBezTo>
                  <a:pt x="1088695" y="682575"/>
                  <a:pt x="1088254" y="674935"/>
                  <a:pt x="1095771" y="673091"/>
                </a:cubicBezTo>
                <a:cubicBezTo>
                  <a:pt x="1100523" y="667461"/>
                  <a:pt x="1102883" y="659185"/>
                  <a:pt x="1109967" y="657156"/>
                </a:cubicBezTo>
                <a:cubicBezTo>
                  <a:pt x="1111310" y="654460"/>
                  <a:pt x="1113254" y="652616"/>
                  <a:pt x="1111652" y="649953"/>
                </a:cubicBezTo>
                <a:cubicBezTo>
                  <a:pt x="1112434" y="647421"/>
                  <a:pt x="1116291" y="647635"/>
                  <a:pt x="1116331" y="644427"/>
                </a:cubicBezTo>
                <a:cubicBezTo>
                  <a:pt x="1126868" y="643845"/>
                  <a:pt x="1125364" y="630057"/>
                  <a:pt x="1135833" y="629497"/>
                </a:cubicBezTo>
                <a:cubicBezTo>
                  <a:pt x="1145204" y="613438"/>
                  <a:pt x="1157454" y="604669"/>
                  <a:pt x="1172635" y="595592"/>
                </a:cubicBezTo>
                <a:cubicBezTo>
                  <a:pt x="1178618" y="600420"/>
                  <a:pt x="1177455" y="585336"/>
                  <a:pt x="1184551" y="591494"/>
                </a:cubicBezTo>
                <a:cubicBezTo>
                  <a:pt x="1189099" y="584366"/>
                  <a:pt x="1196390" y="581614"/>
                  <a:pt x="1202466" y="582525"/>
                </a:cubicBezTo>
                <a:close/>
                <a:moveTo>
                  <a:pt x="1615530" y="571827"/>
                </a:moveTo>
                <a:cubicBezTo>
                  <a:pt x="1614805" y="571233"/>
                  <a:pt x="1613715" y="571030"/>
                  <a:pt x="1613623" y="572499"/>
                </a:cubicBezTo>
                <a:cubicBezTo>
                  <a:pt x="1614270" y="573274"/>
                  <a:pt x="1614414" y="573398"/>
                  <a:pt x="1615248" y="573495"/>
                </a:cubicBezTo>
                <a:cubicBezTo>
                  <a:pt x="1616615" y="573403"/>
                  <a:pt x="1616255" y="572420"/>
                  <a:pt x="1615530" y="571827"/>
                </a:cubicBezTo>
                <a:close/>
                <a:moveTo>
                  <a:pt x="1267843" y="570285"/>
                </a:moveTo>
                <a:cubicBezTo>
                  <a:pt x="1263281" y="568478"/>
                  <a:pt x="1263166" y="572312"/>
                  <a:pt x="1261140" y="574961"/>
                </a:cubicBezTo>
                <a:cubicBezTo>
                  <a:pt x="1264635" y="576896"/>
                  <a:pt x="1270232" y="574123"/>
                  <a:pt x="1267843" y="570285"/>
                </a:cubicBezTo>
                <a:close/>
                <a:moveTo>
                  <a:pt x="482418" y="566776"/>
                </a:moveTo>
                <a:cubicBezTo>
                  <a:pt x="479181" y="564714"/>
                  <a:pt x="476447" y="570164"/>
                  <a:pt x="480474" y="571797"/>
                </a:cubicBezTo>
                <a:cubicBezTo>
                  <a:pt x="481122" y="570279"/>
                  <a:pt x="483181" y="568400"/>
                  <a:pt x="482418" y="566776"/>
                </a:cubicBezTo>
                <a:close/>
                <a:moveTo>
                  <a:pt x="900030" y="565656"/>
                </a:moveTo>
                <a:cubicBezTo>
                  <a:pt x="898219" y="565959"/>
                  <a:pt x="896054" y="567017"/>
                  <a:pt x="895873" y="568083"/>
                </a:cubicBezTo>
                <a:cubicBezTo>
                  <a:pt x="896461" y="570753"/>
                  <a:pt x="900268" y="568043"/>
                  <a:pt x="902057" y="567761"/>
                </a:cubicBezTo>
                <a:cubicBezTo>
                  <a:pt x="903297" y="565806"/>
                  <a:pt x="901841" y="565353"/>
                  <a:pt x="900030" y="565656"/>
                </a:cubicBezTo>
                <a:close/>
                <a:moveTo>
                  <a:pt x="1319149" y="563517"/>
                </a:moveTo>
                <a:cubicBezTo>
                  <a:pt x="1318424" y="562924"/>
                  <a:pt x="1317335" y="562722"/>
                  <a:pt x="1317243" y="564191"/>
                </a:cubicBezTo>
                <a:cubicBezTo>
                  <a:pt x="1317890" y="564967"/>
                  <a:pt x="1318033" y="565090"/>
                  <a:pt x="1318868" y="565187"/>
                </a:cubicBezTo>
                <a:cubicBezTo>
                  <a:pt x="1320234" y="565093"/>
                  <a:pt x="1319873" y="564110"/>
                  <a:pt x="1319149" y="563517"/>
                </a:cubicBezTo>
                <a:close/>
                <a:moveTo>
                  <a:pt x="1347561" y="547466"/>
                </a:moveTo>
                <a:cubicBezTo>
                  <a:pt x="1344852" y="547281"/>
                  <a:pt x="1343017" y="551270"/>
                  <a:pt x="1347307" y="550229"/>
                </a:cubicBezTo>
                <a:cubicBezTo>
                  <a:pt x="1349004" y="550156"/>
                  <a:pt x="1349943" y="547691"/>
                  <a:pt x="1347561" y="547466"/>
                </a:cubicBezTo>
                <a:close/>
                <a:moveTo>
                  <a:pt x="1470937" y="544180"/>
                </a:moveTo>
                <a:cubicBezTo>
                  <a:pt x="1474913" y="547576"/>
                  <a:pt x="1473519" y="552106"/>
                  <a:pt x="1468497" y="552733"/>
                </a:cubicBezTo>
                <a:cubicBezTo>
                  <a:pt x="1464808" y="558274"/>
                  <a:pt x="1474449" y="551586"/>
                  <a:pt x="1475041" y="554808"/>
                </a:cubicBezTo>
                <a:cubicBezTo>
                  <a:pt x="1468336" y="559575"/>
                  <a:pt x="1475163" y="558717"/>
                  <a:pt x="1479322" y="566700"/>
                </a:cubicBezTo>
                <a:cubicBezTo>
                  <a:pt x="1473023" y="571582"/>
                  <a:pt x="1477413" y="571369"/>
                  <a:pt x="1476263" y="577000"/>
                </a:cubicBezTo>
                <a:cubicBezTo>
                  <a:pt x="1474431" y="576056"/>
                  <a:pt x="1470875" y="574492"/>
                  <a:pt x="1470080" y="577421"/>
                </a:cubicBezTo>
                <a:cubicBezTo>
                  <a:pt x="1470461" y="579203"/>
                  <a:pt x="1473384" y="579597"/>
                  <a:pt x="1474918" y="580265"/>
                </a:cubicBezTo>
                <a:cubicBezTo>
                  <a:pt x="1484747" y="579042"/>
                  <a:pt x="1475149" y="587613"/>
                  <a:pt x="1473495" y="591584"/>
                </a:cubicBezTo>
                <a:cubicBezTo>
                  <a:pt x="1468792" y="590332"/>
                  <a:pt x="1471201" y="583330"/>
                  <a:pt x="1466417" y="582306"/>
                </a:cubicBezTo>
                <a:lnTo>
                  <a:pt x="1466416" y="582304"/>
                </a:lnTo>
                <a:cubicBezTo>
                  <a:pt x="1464078" y="579744"/>
                  <a:pt x="1466334" y="575473"/>
                  <a:pt x="1466620" y="572408"/>
                </a:cubicBezTo>
                <a:cubicBezTo>
                  <a:pt x="1475331" y="577136"/>
                  <a:pt x="1473875" y="564766"/>
                  <a:pt x="1465424" y="564150"/>
                </a:cubicBezTo>
                <a:cubicBezTo>
                  <a:pt x="1461223" y="567047"/>
                  <a:pt x="1463667" y="557543"/>
                  <a:pt x="1464540" y="555147"/>
                </a:cubicBezTo>
                <a:cubicBezTo>
                  <a:pt x="1458503" y="553348"/>
                  <a:pt x="1466018" y="543199"/>
                  <a:pt x="1470937" y="544180"/>
                </a:cubicBezTo>
                <a:close/>
                <a:moveTo>
                  <a:pt x="1383710" y="528890"/>
                </a:moveTo>
                <a:cubicBezTo>
                  <a:pt x="1381712" y="528026"/>
                  <a:pt x="1379755" y="527882"/>
                  <a:pt x="1378152" y="530086"/>
                </a:cubicBezTo>
                <a:cubicBezTo>
                  <a:pt x="1378954" y="535091"/>
                  <a:pt x="1387064" y="536666"/>
                  <a:pt x="1389511" y="532017"/>
                </a:cubicBezTo>
                <a:cubicBezTo>
                  <a:pt x="1387746" y="531340"/>
                  <a:pt x="1385708" y="529755"/>
                  <a:pt x="1383710" y="528890"/>
                </a:cubicBezTo>
                <a:close/>
                <a:moveTo>
                  <a:pt x="1624911" y="526988"/>
                </a:moveTo>
                <a:cubicBezTo>
                  <a:pt x="1625499" y="530060"/>
                  <a:pt x="1628697" y="528513"/>
                  <a:pt x="1630554" y="527789"/>
                </a:cubicBezTo>
                <a:cubicBezTo>
                  <a:pt x="1631524" y="529621"/>
                  <a:pt x="1631758" y="529734"/>
                  <a:pt x="1633790" y="529407"/>
                </a:cubicBezTo>
                <a:cubicBezTo>
                  <a:pt x="1638634" y="538404"/>
                  <a:pt x="1638759" y="533156"/>
                  <a:pt x="1632122" y="539674"/>
                </a:cubicBezTo>
                <a:cubicBezTo>
                  <a:pt x="1640274" y="543133"/>
                  <a:pt x="1624294" y="546778"/>
                  <a:pt x="1624875" y="550889"/>
                </a:cubicBezTo>
                <a:cubicBezTo>
                  <a:pt x="1626314" y="556642"/>
                  <a:pt x="1619183" y="553515"/>
                  <a:pt x="1618559" y="558318"/>
                </a:cubicBezTo>
                <a:cubicBezTo>
                  <a:pt x="1611886" y="561435"/>
                  <a:pt x="1607149" y="562542"/>
                  <a:pt x="1616666" y="566430"/>
                </a:cubicBezTo>
                <a:cubicBezTo>
                  <a:pt x="1617480" y="570842"/>
                  <a:pt x="1620556" y="568938"/>
                  <a:pt x="1623797" y="567833"/>
                </a:cubicBezTo>
                <a:cubicBezTo>
                  <a:pt x="1627043" y="560022"/>
                  <a:pt x="1636689" y="564718"/>
                  <a:pt x="1642644" y="566741"/>
                </a:cubicBezTo>
                <a:cubicBezTo>
                  <a:pt x="1644907" y="562585"/>
                  <a:pt x="1645107" y="562513"/>
                  <a:pt x="1649254" y="564376"/>
                </a:cubicBezTo>
                <a:cubicBezTo>
                  <a:pt x="1652167" y="564409"/>
                  <a:pt x="1656385" y="561025"/>
                  <a:pt x="1656956" y="566213"/>
                </a:cubicBezTo>
                <a:cubicBezTo>
                  <a:pt x="1650526" y="576328"/>
                  <a:pt x="1670085" y="574113"/>
                  <a:pt x="1660134" y="567684"/>
                </a:cubicBezTo>
                <a:cubicBezTo>
                  <a:pt x="1662521" y="561972"/>
                  <a:pt x="1663426" y="565029"/>
                  <a:pt x="1668369" y="563530"/>
                </a:cubicBezTo>
                <a:cubicBezTo>
                  <a:pt x="1671290" y="565839"/>
                  <a:pt x="1674267" y="568286"/>
                  <a:pt x="1677125" y="566212"/>
                </a:cubicBezTo>
                <a:cubicBezTo>
                  <a:pt x="1679858" y="567804"/>
                  <a:pt x="1680688" y="571535"/>
                  <a:pt x="1684490" y="571517"/>
                </a:cubicBezTo>
                <a:cubicBezTo>
                  <a:pt x="1685912" y="568733"/>
                  <a:pt x="1688468" y="565752"/>
                  <a:pt x="1690701" y="570348"/>
                </a:cubicBezTo>
                <a:cubicBezTo>
                  <a:pt x="1690334" y="568458"/>
                  <a:pt x="1687059" y="572356"/>
                  <a:pt x="1689849" y="572462"/>
                </a:cubicBezTo>
                <a:cubicBezTo>
                  <a:pt x="1690543" y="572107"/>
                  <a:pt x="1690912" y="571555"/>
                  <a:pt x="1690701" y="570348"/>
                </a:cubicBezTo>
                <a:cubicBezTo>
                  <a:pt x="1697690" y="567983"/>
                  <a:pt x="1707012" y="568740"/>
                  <a:pt x="1713947" y="572377"/>
                </a:cubicBezTo>
                <a:cubicBezTo>
                  <a:pt x="1718631" y="570895"/>
                  <a:pt x="1719937" y="570988"/>
                  <a:pt x="1722991" y="574832"/>
                </a:cubicBezTo>
                <a:cubicBezTo>
                  <a:pt x="1739650" y="572662"/>
                  <a:pt x="1759281" y="584977"/>
                  <a:pt x="1772826" y="588122"/>
                </a:cubicBezTo>
                <a:cubicBezTo>
                  <a:pt x="1788547" y="597015"/>
                  <a:pt x="1801747" y="601443"/>
                  <a:pt x="1815689" y="613511"/>
                </a:cubicBezTo>
                <a:cubicBezTo>
                  <a:pt x="1820384" y="617865"/>
                  <a:pt x="1829200" y="619114"/>
                  <a:pt x="1835352" y="623363"/>
                </a:cubicBezTo>
                <a:cubicBezTo>
                  <a:pt x="1836516" y="628086"/>
                  <a:pt x="1839818" y="633181"/>
                  <a:pt x="1844255" y="635295"/>
                </a:cubicBezTo>
                <a:lnTo>
                  <a:pt x="1844238" y="635299"/>
                </a:lnTo>
                <a:cubicBezTo>
                  <a:pt x="1845851" y="642597"/>
                  <a:pt x="1853078" y="640448"/>
                  <a:pt x="1858550" y="644560"/>
                </a:cubicBezTo>
                <a:cubicBezTo>
                  <a:pt x="1866387" y="651969"/>
                  <a:pt x="1872735" y="659067"/>
                  <a:pt x="1869835" y="670054"/>
                </a:cubicBezTo>
                <a:cubicBezTo>
                  <a:pt x="1880348" y="670275"/>
                  <a:pt x="1881569" y="677923"/>
                  <a:pt x="1878400" y="685880"/>
                </a:cubicBezTo>
                <a:cubicBezTo>
                  <a:pt x="1879439" y="690957"/>
                  <a:pt x="1881720" y="696731"/>
                  <a:pt x="1876073" y="696639"/>
                </a:cubicBezTo>
                <a:cubicBezTo>
                  <a:pt x="1875439" y="692493"/>
                  <a:pt x="1871039" y="697044"/>
                  <a:pt x="1875590" y="696808"/>
                </a:cubicBezTo>
                <a:cubicBezTo>
                  <a:pt x="1878741" y="698931"/>
                  <a:pt x="1871975" y="702292"/>
                  <a:pt x="1871217" y="698072"/>
                </a:cubicBezTo>
                <a:cubicBezTo>
                  <a:pt x="1843840" y="662890"/>
                  <a:pt x="1812392" y="631079"/>
                  <a:pt x="1770207" y="612534"/>
                </a:cubicBezTo>
                <a:cubicBezTo>
                  <a:pt x="1759240" y="601761"/>
                  <a:pt x="1740654" y="599721"/>
                  <a:pt x="1730587" y="592809"/>
                </a:cubicBezTo>
                <a:cubicBezTo>
                  <a:pt x="1726669" y="591193"/>
                  <a:pt x="1721204" y="593579"/>
                  <a:pt x="1718743" y="589510"/>
                </a:cubicBezTo>
                <a:cubicBezTo>
                  <a:pt x="1706483" y="587456"/>
                  <a:pt x="1692505" y="581537"/>
                  <a:pt x="1679514" y="581473"/>
                </a:cubicBezTo>
                <a:cubicBezTo>
                  <a:pt x="1676396" y="577131"/>
                  <a:pt x="1674072" y="577344"/>
                  <a:pt x="1668936" y="579795"/>
                </a:cubicBezTo>
                <a:cubicBezTo>
                  <a:pt x="1643905" y="573101"/>
                  <a:pt x="1619611" y="580462"/>
                  <a:pt x="1594851" y="577716"/>
                </a:cubicBezTo>
                <a:cubicBezTo>
                  <a:pt x="1581540" y="582457"/>
                  <a:pt x="1511546" y="602061"/>
                  <a:pt x="1516274" y="580201"/>
                </a:cubicBezTo>
                <a:cubicBezTo>
                  <a:pt x="1514916" y="574029"/>
                  <a:pt x="1535172" y="568584"/>
                  <a:pt x="1538725" y="574988"/>
                </a:cubicBezTo>
                <a:cubicBezTo>
                  <a:pt x="1558398" y="567304"/>
                  <a:pt x="1581994" y="571466"/>
                  <a:pt x="1594410" y="553378"/>
                </a:cubicBezTo>
                <a:cubicBezTo>
                  <a:pt x="1601553" y="558119"/>
                  <a:pt x="1604783" y="546670"/>
                  <a:pt x="1609956" y="543018"/>
                </a:cubicBezTo>
                <a:cubicBezTo>
                  <a:pt x="1613233" y="541478"/>
                  <a:pt x="1619861" y="540930"/>
                  <a:pt x="1617339" y="536227"/>
                </a:cubicBezTo>
                <a:cubicBezTo>
                  <a:pt x="1620726" y="534102"/>
                  <a:pt x="1621841" y="529391"/>
                  <a:pt x="1624911" y="526988"/>
                </a:cubicBezTo>
                <a:close/>
                <a:moveTo>
                  <a:pt x="1105866" y="520679"/>
                </a:moveTo>
                <a:cubicBezTo>
                  <a:pt x="1106036" y="520819"/>
                  <a:pt x="1106214" y="520981"/>
                  <a:pt x="1106385" y="521127"/>
                </a:cubicBezTo>
                <a:cubicBezTo>
                  <a:pt x="1106212" y="521169"/>
                  <a:pt x="1106017" y="521204"/>
                  <a:pt x="1105804" y="521239"/>
                </a:cubicBezTo>
                <a:cubicBezTo>
                  <a:pt x="1105694" y="521010"/>
                  <a:pt x="1105697" y="520824"/>
                  <a:pt x="1105866" y="520679"/>
                </a:cubicBezTo>
                <a:close/>
                <a:moveTo>
                  <a:pt x="707046" y="492818"/>
                </a:moveTo>
                <a:cubicBezTo>
                  <a:pt x="711999" y="495324"/>
                  <a:pt x="707830" y="501990"/>
                  <a:pt x="703656" y="499879"/>
                </a:cubicBezTo>
                <a:cubicBezTo>
                  <a:pt x="702119" y="503627"/>
                  <a:pt x="705005" y="509797"/>
                  <a:pt x="700093" y="511498"/>
                </a:cubicBezTo>
                <a:cubicBezTo>
                  <a:pt x="687899" y="523984"/>
                  <a:pt x="680696" y="542822"/>
                  <a:pt x="672061" y="559797"/>
                </a:cubicBezTo>
                <a:cubicBezTo>
                  <a:pt x="672842" y="565484"/>
                  <a:pt x="676170" y="562094"/>
                  <a:pt x="679466" y="561900"/>
                </a:cubicBezTo>
                <a:cubicBezTo>
                  <a:pt x="684818" y="565783"/>
                  <a:pt x="691817" y="574668"/>
                  <a:pt x="698487" y="571435"/>
                </a:cubicBezTo>
                <a:cubicBezTo>
                  <a:pt x="705454" y="575122"/>
                  <a:pt x="704114" y="585295"/>
                  <a:pt x="713548" y="585913"/>
                </a:cubicBezTo>
                <a:cubicBezTo>
                  <a:pt x="711554" y="589482"/>
                  <a:pt x="711421" y="591728"/>
                  <a:pt x="715392" y="590110"/>
                </a:cubicBezTo>
                <a:cubicBezTo>
                  <a:pt x="723490" y="592647"/>
                  <a:pt x="726493" y="600105"/>
                  <a:pt x="732724" y="604627"/>
                </a:cubicBezTo>
                <a:cubicBezTo>
                  <a:pt x="737608" y="613888"/>
                  <a:pt x="756016" y="635537"/>
                  <a:pt x="749170" y="643659"/>
                </a:cubicBezTo>
                <a:cubicBezTo>
                  <a:pt x="744839" y="645855"/>
                  <a:pt x="749659" y="652104"/>
                  <a:pt x="741002" y="651121"/>
                </a:cubicBezTo>
                <a:cubicBezTo>
                  <a:pt x="729356" y="634972"/>
                  <a:pt x="717663" y="613835"/>
                  <a:pt x="701257" y="598955"/>
                </a:cubicBezTo>
                <a:cubicBezTo>
                  <a:pt x="702387" y="595884"/>
                  <a:pt x="706499" y="597187"/>
                  <a:pt x="707487" y="594021"/>
                </a:cubicBezTo>
                <a:cubicBezTo>
                  <a:pt x="704302" y="592494"/>
                  <a:pt x="701920" y="595154"/>
                  <a:pt x="698303" y="595728"/>
                </a:cubicBezTo>
                <a:cubicBezTo>
                  <a:pt x="695798" y="593468"/>
                  <a:pt x="692500" y="591285"/>
                  <a:pt x="689858" y="593300"/>
                </a:cubicBezTo>
                <a:cubicBezTo>
                  <a:pt x="684003" y="588937"/>
                  <a:pt x="677824" y="577847"/>
                  <a:pt x="669980" y="581005"/>
                </a:cubicBezTo>
                <a:cubicBezTo>
                  <a:pt x="665755" y="576837"/>
                  <a:pt x="662907" y="576495"/>
                  <a:pt x="658069" y="574818"/>
                </a:cubicBezTo>
                <a:cubicBezTo>
                  <a:pt x="657821" y="572581"/>
                  <a:pt x="653728" y="563717"/>
                  <a:pt x="653694" y="569984"/>
                </a:cubicBezTo>
                <a:cubicBezTo>
                  <a:pt x="654945" y="572199"/>
                  <a:pt x="652736" y="574060"/>
                  <a:pt x="650617" y="573714"/>
                </a:cubicBezTo>
                <a:cubicBezTo>
                  <a:pt x="648638" y="573652"/>
                  <a:pt x="648918" y="568727"/>
                  <a:pt x="646673" y="570481"/>
                </a:cubicBezTo>
                <a:cubicBezTo>
                  <a:pt x="629277" y="581799"/>
                  <a:pt x="602575" y="561277"/>
                  <a:pt x="582335" y="570096"/>
                </a:cubicBezTo>
                <a:cubicBezTo>
                  <a:pt x="581427" y="575105"/>
                  <a:pt x="590476" y="572374"/>
                  <a:pt x="581587" y="579843"/>
                </a:cubicBezTo>
                <a:cubicBezTo>
                  <a:pt x="580536" y="599135"/>
                  <a:pt x="590397" y="612713"/>
                  <a:pt x="599209" y="631963"/>
                </a:cubicBezTo>
                <a:cubicBezTo>
                  <a:pt x="596615" y="632894"/>
                  <a:pt x="597334" y="636202"/>
                  <a:pt x="594173" y="636421"/>
                </a:cubicBezTo>
                <a:cubicBezTo>
                  <a:pt x="592238" y="641630"/>
                  <a:pt x="604027" y="636844"/>
                  <a:pt x="599209" y="631963"/>
                </a:cubicBezTo>
                <a:cubicBezTo>
                  <a:pt x="624631" y="648015"/>
                  <a:pt x="646621" y="674946"/>
                  <a:pt x="673998" y="690633"/>
                </a:cubicBezTo>
                <a:cubicBezTo>
                  <a:pt x="680615" y="692290"/>
                  <a:pt x="715635" y="707633"/>
                  <a:pt x="710907" y="714929"/>
                </a:cubicBezTo>
                <a:cubicBezTo>
                  <a:pt x="713391" y="716215"/>
                  <a:pt x="715087" y="714208"/>
                  <a:pt x="716974" y="714027"/>
                </a:cubicBezTo>
                <a:cubicBezTo>
                  <a:pt x="721892" y="717584"/>
                  <a:pt x="723366" y="722831"/>
                  <a:pt x="730460" y="723606"/>
                </a:cubicBezTo>
                <a:cubicBezTo>
                  <a:pt x="728458" y="727144"/>
                  <a:pt x="728293" y="729487"/>
                  <a:pt x="732258" y="727826"/>
                </a:cubicBezTo>
                <a:cubicBezTo>
                  <a:pt x="738486" y="729920"/>
                  <a:pt x="743169" y="734880"/>
                  <a:pt x="738288" y="740682"/>
                </a:cubicBezTo>
                <a:cubicBezTo>
                  <a:pt x="745977" y="741838"/>
                  <a:pt x="743198" y="731940"/>
                  <a:pt x="748337" y="745704"/>
                </a:cubicBezTo>
                <a:cubicBezTo>
                  <a:pt x="759534" y="744242"/>
                  <a:pt x="756580" y="747277"/>
                  <a:pt x="747287" y="749833"/>
                </a:cubicBezTo>
                <a:cubicBezTo>
                  <a:pt x="744304" y="763789"/>
                  <a:pt x="736327" y="753006"/>
                  <a:pt x="728538" y="749952"/>
                </a:cubicBezTo>
                <a:cubicBezTo>
                  <a:pt x="725344" y="747128"/>
                  <a:pt x="719240" y="737178"/>
                  <a:pt x="715244" y="738880"/>
                </a:cubicBezTo>
                <a:cubicBezTo>
                  <a:pt x="705939" y="738223"/>
                  <a:pt x="706402" y="726521"/>
                  <a:pt x="698102" y="728568"/>
                </a:cubicBezTo>
                <a:cubicBezTo>
                  <a:pt x="695244" y="726949"/>
                  <a:pt x="694167" y="723706"/>
                  <a:pt x="690450" y="723008"/>
                </a:cubicBezTo>
                <a:cubicBezTo>
                  <a:pt x="688374" y="724092"/>
                  <a:pt x="676019" y="716065"/>
                  <a:pt x="674836" y="713137"/>
                </a:cubicBezTo>
                <a:cubicBezTo>
                  <a:pt x="671528" y="712473"/>
                  <a:pt x="667755" y="713393"/>
                  <a:pt x="665571" y="708927"/>
                </a:cubicBezTo>
                <a:cubicBezTo>
                  <a:pt x="646134" y="699747"/>
                  <a:pt x="622677" y="696654"/>
                  <a:pt x="604850" y="689612"/>
                </a:cubicBezTo>
                <a:cubicBezTo>
                  <a:pt x="601907" y="687528"/>
                  <a:pt x="595009" y="691676"/>
                  <a:pt x="594324" y="687817"/>
                </a:cubicBezTo>
                <a:cubicBezTo>
                  <a:pt x="594506" y="687760"/>
                  <a:pt x="594643" y="687827"/>
                  <a:pt x="594912" y="687513"/>
                </a:cubicBezTo>
                <a:cubicBezTo>
                  <a:pt x="595795" y="686804"/>
                  <a:pt x="595620" y="683992"/>
                  <a:pt x="594232" y="686585"/>
                </a:cubicBezTo>
                <a:lnTo>
                  <a:pt x="594228" y="686586"/>
                </a:lnTo>
                <a:lnTo>
                  <a:pt x="594223" y="686587"/>
                </a:lnTo>
                <a:lnTo>
                  <a:pt x="594223" y="686586"/>
                </a:lnTo>
                <a:cubicBezTo>
                  <a:pt x="594221" y="686583"/>
                  <a:pt x="594223" y="686586"/>
                  <a:pt x="594222" y="686584"/>
                </a:cubicBezTo>
                <a:lnTo>
                  <a:pt x="594219" y="686583"/>
                </a:lnTo>
                <a:cubicBezTo>
                  <a:pt x="594037" y="686645"/>
                  <a:pt x="593841" y="686646"/>
                  <a:pt x="593658" y="686708"/>
                </a:cubicBezTo>
                <a:lnTo>
                  <a:pt x="593660" y="686711"/>
                </a:lnTo>
                <a:lnTo>
                  <a:pt x="569914" y="689792"/>
                </a:lnTo>
                <a:cubicBezTo>
                  <a:pt x="561756" y="689908"/>
                  <a:pt x="553478" y="689722"/>
                  <a:pt x="545450" y="691057"/>
                </a:cubicBezTo>
                <a:cubicBezTo>
                  <a:pt x="536853" y="695240"/>
                  <a:pt x="550344" y="713766"/>
                  <a:pt x="553119" y="719480"/>
                </a:cubicBezTo>
                <a:cubicBezTo>
                  <a:pt x="547687" y="733155"/>
                  <a:pt x="606547" y="785000"/>
                  <a:pt x="620163" y="789601"/>
                </a:cubicBezTo>
                <a:cubicBezTo>
                  <a:pt x="621972" y="794675"/>
                  <a:pt x="635133" y="786895"/>
                  <a:pt x="630518" y="796009"/>
                </a:cubicBezTo>
                <a:cubicBezTo>
                  <a:pt x="638196" y="799208"/>
                  <a:pt x="631425" y="801502"/>
                  <a:pt x="630631" y="804651"/>
                </a:cubicBezTo>
                <a:lnTo>
                  <a:pt x="634892" y="809367"/>
                </a:lnTo>
                <a:lnTo>
                  <a:pt x="634891" y="809368"/>
                </a:lnTo>
                <a:lnTo>
                  <a:pt x="634892" y="809368"/>
                </a:lnTo>
                <a:lnTo>
                  <a:pt x="634899" y="809376"/>
                </a:lnTo>
                <a:cubicBezTo>
                  <a:pt x="641715" y="814277"/>
                  <a:pt x="633231" y="813717"/>
                  <a:pt x="633468" y="819763"/>
                </a:cubicBezTo>
                <a:cubicBezTo>
                  <a:pt x="643615" y="818725"/>
                  <a:pt x="652840" y="825099"/>
                  <a:pt x="656236" y="832676"/>
                </a:cubicBezTo>
                <a:cubicBezTo>
                  <a:pt x="671070" y="838833"/>
                  <a:pt x="670642" y="843551"/>
                  <a:pt x="675965" y="855072"/>
                </a:cubicBezTo>
                <a:cubicBezTo>
                  <a:pt x="678953" y="853522"/>
                  <a:pt x="683056" y="855762"/>
                  <a:pt x="683978" y="858934"/>
                </a:cubicBezTo>
                <a:cubicBezTo>
                  <a:pt x="691121" y="861871"/>
                  <a:pt x="694646" y="870910"/>
                  <a:pt x="699554" y="874169"/>
                </a:cubicBezTo>
                <a:cubicBezTo>
                  <a:pt x="703148" y="872364"/>
                  <a:pt x="702350" y="877032"/>
                  <a:pt x="705083" y="877667"/>
                </a:cubicBezTo>
                <a:cubicBezTo>
                  <a:pt x="708297" y="876515"/>
                  <a:pt x="718197" y="883401"/>
                  <a:pt x="714938" y="886539"/>
                </a:cubicBezTo>
                <a:cubicBezTo>
                  <a:pt x="725525" y="886196"/>
                  <a:pt x="734481" y="895389"/>
                  <a:pt x="745581" y="897917"/>
                </a:cubicBezTo>
                <a:cubicBezTo>
                  <a:pt x="747410" y="901391"/>
                  <a:pt x="730269" y="901045"/>
                  <a:pt x="735924" y="905142"/>
                </a:cubicBezTo>
                <a:cubicBezTo>
                  <a:pt x="739613" y="905782"/>
                  <a:pt x="746070" y="903687"/>
                  <a:pt x="748105" y="905291"/>
                </a:cubicBezTo>
                <a:cubicBezTo>
                  <a:pt x="743884" y="911940"/>
                  <a:pt x="752751" y="908430"/>
                  <a:pt x="752841" y="903472"/>
                </a:cubicBezTo>
                <a:cubicBezTo>
                  <a:pt x="770312" y="903184"/>
                  <a:pt x="797207" y="915117"/>
                  <a:pt x="817452" y="919613"/>
                </a:cubicBezTo>
                <a:cubicBezTo>
                  <a:pt x="837101" y="920449"/>
                  <a:pt x="863517" y="919889"/>
                  <a:pt x="878195" y="903427"/>
                </a:cubicBezTo>
                <a:cubicBezTo>
                  <a:pt x="882121" y="906617"/>
                  <a:pt x="885056" y="910016"/>
                  <a:pt x="886166" y="915415"/>
                </a:cubicBezTo>
                <a:cubicBezTo>
                  <a:pt x="885406" y="917951"/>
                  <a:pt x="881176" y="917445"/>
                  <a:pt x="882598" y="920959"/>
                </a:cubicBezTo>
                <a:cubicBezTo>
                  <a:pt x="880578" y="928674"/>
                  <a:pt x="872072" y="929552"/>
                  <a:pt x="867884" y="936053"/>
                </a:cubicBezTo>
                <a:cubicBezTo>
                  <a:pt x="858985" y="938394"/>
                  <a:pt x="850898" y="940357"/>
                  <a:pt x="840328" y="943006"/>
                </a:cubicBezTo>
                <a:cubicBezTo>
                  <a:pt x="825935" y="940195"/>
                  <a:pt x="806916" y="944699"/>
                  <a:pt x="793971" y="937251"/>
                </a:cubicBezTo>
                <a:cubicBezTo>
                  <a:pt x="792402" y="932518"/>
                  <a:pt x="788089" y="938159"/>
                  <a:pt x="785371" y="935870"/>
                </a:cubicBezTo>
                <a:cubicBezTo>
                  <a:pt x="777936" y="934437"/>
                  <a:pt x="770579" y="931649"/>
                  <a:pt x="763667" y="929113"/>
                </a:cubicBezTo>
                <a:cubicBezTo>
                  <a:pt x="758783" y="930213"/>
                  <a:pt x="757847" y="925320"/>
                  <a:pt x="753280" y="923934"/>
                </a:cubicBezTo>
                <a:cubicBezTo>
                  <a:pt x="746712" y="924445"/>
                  <a:pt x="741090" y="921092"/>
                  <a:pt x="736188" y="917458"/>
                </a:cubicBezTo>
                <a:cubicBezTo>
                  <a:pt x="732419" y="916337"/>
                  <a:pt x="729673" y="917625"/>
                  <a:pt x="729580" y="912696"/>
                </a:cubicBezTo>
                <a:lnTo>
                  <a:pt x="729577" y="912690"/>
                </a:lnTo>
                <a:lnTo>
                  <a:pt x="729571" y="912688"/>
                </a:lnTo>
                <a:cubicBezTo>
                  <a:pt x="730057" y="912755"/>
                  <a:pt x="730588" y="912463"/>
                  <a:pt x="730773" y="910705"/>
                </a:cubicBezTo>
                <a:cubicBezTo>
                  <a:pt x="730214" y="911321"/>
                  <a:pt x="729913" y="911422"/>
                  <a:pt x="729496" y="911755"/>
                </a:cubicBezTo>
                <a:cubicBezTo>
                  <a:pt x="729500" y="911670"/>
                  <a:pt x="729476" y="911656"/>
                  <a:pt x="729481" y="911568"/>
                </a:cubicBezTo>
                <a:cubicBezTo>
                  <a:pt x="728675" y="911368"/>
                  <a:pt x="728682" y="911816"/>
                  <a:pt x="728901" y="912244"/>
                </a:cubicBezTo>
                <a:cubicBezTo>
                  <a:pt x="726589" y="913666"/>
                  <a:pt x="726183" y="910961"/>
                  <a:pt x="722040" y="912427"/>
                </a:cubicBezTo>
                <a:cubicBezTo>
                  <a:pt x="719196" y="911230"/>
                  <a:pt x="718854" y="902401"/>
                  <a:pt x="716078" y="908662"/>
                </a:cubicBezTo>
                <a:cubicBezTo>
                  <a:pt x="715517" y="908898"/>
                  <a:pt x="715494" y="909085"/>
                  <a:pt x="715566" y="909220"/>
                </a:cubicBezTo>
                <a:cubicBezTo>
                  <a:pt x="715481" y="909157"/>
                  <a:pt x="715469" y="909122"/>
                  <a:pt x="715248" y="909014"/>
                </a:cubicBezTo>
                <a:cubicBezTo>
                  <a:pt x="711257" y="905326"/>
                  <a:pt x="706357" y="908589"/>
                  <a:pt x="704037" y="903427"/>
                </a:cubicBezTo>
                <a:cubicBezTo>
                  <a:pt x="699061" y="902545"/>
                  <a:pt x="697677" y="896379"/>
                  <a:pt x="692861" y="897832"/>
                </a:cubicBezTo>
                <a:cubicBezTo>
                  <a:pt x="691302" y="897483"/>
                  <a:pt x="691181" y="896106"/>
                  <a:pt x="690699" y="894852"/>
                </a:cubicBezTo>
                <a:cubicBezTo>
                  <a:pt x="686678" y="891789"/>
                  <a:pt x="676244" y="887982"/>
                  <a:pt x="678279" y="883038"/>
                </a:cubicBezTo>
                <a:cubicBezTo>
                  <a:pt x="671174" y="880740"/>
                  <a:pt x="669842" y="873107"/>
                  <a:pt x="666922" y="871628"/>
                </a:cubicBezTo>
                <a:cubicBezTo>
                  <a:pt x="663883" y="873214"/>
                  <a:pt x="663129" y="869258"/>
                  <a:pt x="662500" y="867160"/>
                </a:cubicBezTo>
                <a:cubicBezTo>
                  <a:pt x="654828" y="864291"/>
                  <a:pt x="652261" y="856535"/>
                  <a:pt x="645242" y="855912"/>
                </a:cubicBezTo>
                <a:cubicBezTo>
                  <a:pt x="642302" y="853026"/>
                  <a:pt x="646936" y="846583"/>
                  <a:pt x="642660" y="847301"/>
                </a:cubicBezTo>
                <a:cubicBezTo>
                  <a:pt x="635951" y="844875"/>
                  <a:pt x="627598" y="838522"/>
                  <a:pt x="625891" y="830272"/>
                </a:cubicBezTo>
                <a:cubicBezTo>
                  <a:pt x="620478" y="826210"/>
                  <a:pt x="622163" y="816686"/>
                  <a:pt x="626897" y="811281"/>
                </a:cubicBezTo>
                <a:cubicBezTo>
                  <a:pt x="625248" y="797894"/>
                  <a:pt x="606765" y="814621"/>
                  <a:pt x="600137" y="802147"/>
                </a:cubicBezTo>
                <a:cubicBezTo>
                  <a:pt x="602775" y="802303"/>
                  <a:pt x="602196" y="797038"/>
                  <a:pt x="599990" y="797110"/>
                </a:cubicBezTo>
                <a:cubicBezTo>
                  <a:pt x="600210" y="808148"/>
                  <a:pt x="591319" y="797002"/>
                  <a:pt x="584347" y="795291"/>
                </a:cubicBezTo>
                <a:cubicBezTo>
                  <a:pt x="579483" y="786001"/>
                  <a:pt x="566777" y="784225"/>
                  <a:pt x="561388" y="775760"/>
                </a:cubicBezTo>
                <a:cubicBezTo>
                  <a:pt x="548470" y="763111"/>
                  <a:pt x="504171" y="706967"/>
                  <a:pt x="522655" y="691917"/>
                </a:cubicBezTo>
                <a:cubicBezTo>
                  <a:pt x="505248" y="687262"/>
                  <a:pt x="537090" y="664878"/>
                  <a:pt x="541923" y="675144"/>
                </a:cubicBezTo>
                <a:cubicBezTo>
                  <a:pt x="545168" y="670617"/>
                  <a:pt x="550173" y="669953"/>
                  <a:pt x="555417" y="673795"/>
                </a:cubicBezTo>
                <a:cubicBezTo>
                  <a:pt x="565137" y="669823"/>
                  <a:pt x="573930" y="674485"/>
                  <a:pt x="583967" y="669839"/>
                </a:cubicBezTo>
                <a:cubicBezTo>
                  <a:pt x="588006" y="672087"/>
                  <a:pt x="589936" y="673602"/>
                  <a:pt x="592656" y="669364"/>
                </a:cubicBezTo>
                <a:cubicBezTo>
                  <a:pt x="623354" y="679216"/>
                  <a:pt x="614258" y="663054"/>
                  <a:pt x="595282" y="651251"/>
                </a:cubicBezTo>
                <a:cubicBezTo>
                  <a:pt x="592880" y="648719"/>
                  <a:pt x="594318" y="642138"/>
                  <a:pt x="589361" y="643433"/>
                </a:cubicBezTo>
                <a:cubicBezTo>
                  <a:pt x="584170" y="643487"/>
                  <a:pt x="582791" y="634082"/>
                  <a:pt x="577822" y="632342"/>
                </a:cubicBezTo>
                <a:cubicBezTo>
                  <a:pt x="567563" y="604966"/>
                  <a:pt x="560445" y="578934"/>
                  <a:pt x="575376" y="553432"/>
                </a:cubicBezTo>
                <a:cubicBezTo>
                  <a:pt x="582174" y="552816"/>
                  <a:pt x="591784" y="553219"/>
                  <a:pt x="598829" y="556024"/>
                </a:cubicBezTo>
                <a:cubicBezTo>
                  <a:pt x="601206" y="550362"/>
                  <a:pt x="604533" y="554195"/>
                  <a:pt x="608859" y="552962"/>
                </a:cubicBezTo>
                <a:cubicBezTo>
                  <a:pt x="614188" y="557167"/>
                  <a:pt x="615858" y="553358"/>
                  <a:pt x="620954" y="554165"/>
                </a:cubicBezTo>
                <a:cubicBezTo>
                  <a:pt x="632297" y="557070"/>
                  <a:pt x="639475" y="554331"/>
                  <a:pt x="650724" y="557618"/>
                </a:cubicBezTo>
                <a:cubicBezTo>
                  <a:pt x="666227" y="561990"/>
                  <a:pt x="665105" y="540648"/>
                  <a:pt x="672540" y="531284"/>
                </a:cubicBezTo>
                <a:cubicBezTo>
                  <a:pt x="673834" y="521294"/>
                  <a:pt x="683630" y="512074"/>
                  <a:pt x="688272" y="502290"/>
                </a:cubicBezTo>
                <a:cubicBezTo>
                  <a:pt x="691759" y="500997"/>
                  <a:pt x="692458" y="495074"/>
                  <a:pt x="696847" y="497812"/>
                </a:cubicBezTo>
                <a:cubicBezTo>
                  <a:pt x="701307" y="499753"/>
                  <a:pt x="702023" y="492591"/>
                  <a:pt x="707046" y="492818"/>
                </a:cubicBezTo>
                <a:close/>
                <a:moveTo>
                  <a:pt x="867618" y="483432"/>
                </a:moveTo>
                <a:lnTo>
                  <a:pt x="867653" y="483450"/>
                </a:lnTo>
                <a:lnTo>
                  <a:pt x="867775" y="484658"/>
                </a:lnTo>
                <a:lnTo>
                  <a:pt x="867775" y="484658"/>
                </a:lnTo>
                <a:lnTo>
                  <a:pt x="867015" y="484101"/>
                </a:lnTo>
                <a:lnTo>
                  <a:pt x="867615" y="483434"/>
                </a:lnTo>
                <a:close/>
                <a:moveTo>
                  <a:pt x="1590700" y="476619"/>
                </a:moveTo>
                <a:cubicBezTo>
                  <a:pt x="1597700" y="482486"/>
                  <a:pt x="1610792" y="473591"/>
                  <a:pt x="1613837" y="485717"/>
                </a:cubicBezTo>
                <a:cubicBezTo>
                  <a:pt x="1622798" y="475675"/>
                  <a:pt x="1644780" y="489089"/>
                  <a:pt x="1657019" y="491713"/>
                </a:cubicBezTo>
                <a:cubicBezTo>
                  <a:pt x="1660128" y="490707"/>
                  <a:pt x="1660795" y="490991"/>
                  <a:pt x="1660756" y="491936"/>
                </a:cubicBezTo>
                <a:lnTo>
                  <a:pt x="1660262" y="496130"/>
                </a:lnTo>
                <a:lnTo>
                  <a:pt x="1660261" y="496130"/>
                </a:lnTo>
                <a:cubicBezTo>
                  <a:pt x="1659288" y="496160"/>
                  <a:pt x="1658667" y="496651"/>
                  <a:pt x="1658533" y="497609"/>
                </a:cubicBezTo>
                <a:cubicBezTo>
                  <a:pt x="1671117" y="505325"/>
                  <a:pt x="1649883" y="510307"/>
                  <a:pt x="1647125" y="524872"/>
                </a:cubicBezTo>
                <a:cubicBezTo>
                  <a:pt x="1641409" y="529306"/>
                  <a:pt x="1634404" y="529905"/>
                  <a:pt x="1628178" y="525950"/>
                </a:cubicBezTo>
                <a:cubicBezTo>
                  <a:pt x="1623961" y="527942"/>
                  <a:pt x="1623137" y="524847"/>
                  <a:pt x="1627573" y="523315"/>
                </a:cubicBezTo>
                <a:cubicBezTo>
                  <a:pt x="1639343" y="507092"/>
                  <a:pt x="1645851" y="501541"/>
                  <a:pt x="1621697" y="496112"/>
                </a:cubicBezTo>
                <a:cubicBezTo>
                  <a:pt x="1616855" y="497577"/>
                  <a:pt x="1614193" y="493718"/>
                  <a:pt x="1611609" y="491110"/>
                </a:cubicBezTo>
                <a:cubicBezTo>
                  <a:pt x="1605626" y="494391"/>
                  <a:pt x="1601185" y="492795"/>
                  <a:pt x="1595351" y="493669"/>
                </a:cubicBezTo>
                <a:cubicBezTo>
                  <a:pt x="1588103" y="486983"/>
                  <a:pt x="1575192" y="494991"/>
                  <a:pt x="1569484" y="496330"/>
                </a:cubicBezTo>
                <a:cubicBezTo>
                  <a:pt x="1566084" y="493815"/>
                  <a:pt x="1567013" y="487196"/>
                  <a:pt x="1570584" y="485775"/>
                </a:cubicBezTo>
                <a:lnTo>
                  <a:pt x="1570584" y="485774"/>
                </a:lnTo>
                <a:cubicBezTo>
                  <a:pt x="1569541" y="482415"/>
                  <a:pt x="1572853" y="482594"/>
                  <a:pt x="1572993" y="484962"/>
                </a:cubicBezTo>
                <a:cubicBezTo>
                  <a:pt x="1581394" y="482860"/>
                  <a:pt x="1584111" y="478943"/>
                  <a:pt x="1590700" y="476619"/>
                </a:cubicBezTo>
                <a:close/>
                <a:moveTo>
                  <a:pt x="1530840" y="475320"/>
                </a:moveTo>
                <a:cubicBezTo>
                  <a:pt x="1532049" y="475579"/>
                  <a:pt x="1533170" y="477056"/>
                  <a:pt x="1533772" y="480498"/>
                </a:cubicBezTo>
                <a:cubicBezTo>
                  <a:pt x="1532913" y="482930"/>
                  <a:pt x="1529778" y="482863"/>
                  <a:pt x="1529252" y="485708"/>
                </a:cubicBezTo>
                <a:cubicBezTo>
                  <a:pt x="1522797" y="484734"/>
                  <a:pt x="1527212" y="474545"/>
                  <a:pt x="1530840" y="475320"/>
                </a:cubicBezTo>
                <a:close/>
                <a:moveTo>
                  <a:pt x="584122" y="465378"/>
                </a:moveTo>
                <a:lnTo>
                  <a:pt x="584142" y="465389"/>
                </a:lnTo>
                <a:cubicBezTo>
                  <a:pt x="584188" y="465847"/>
                  <a:pt x="584195" y="466227"/>
                  <a:pt x="584214" y="466628"/>
                </a:cubicBezTo>
                <a:lnTo>
                  <a:pt x="583543" y="466123"/>
                </a:lnTo>
                <a:lnTo>
                  <a:pt x="584116" y="465382"/>
                </a:lnTo>
                <a:close/>
                <a:moveTo>
                  <a:pt x="853013" y="464068"/>
                </a:moveTo>
                <a:cubicBezTo>
                  <a:pt x="853024" y="464589"/>
                  <a:pt x="853003" y="464937"/>
                  <a:pt x="852987" y="465319"/>
                </a:cubicBezTo>
                <a:lnTo>
                  <a:pt x="852457" y="464871"/>
                </a:lnTo>
                <a:lnTo>
                  <a:pt x="852579" y="464689"/>
                </a:lnTo>
                <a:close/>
                <a:moveTo>
                  <a:pt x="1532833" y="463247"/>
                </a:moveTo>
                <a:cubicBezTo>
                  <a:pt x="1536760" y="468436"/>
                  <a:pt x="1531763" y="470279"/>
                  <a:pt x="1528036" y="467801"/>
                </a:cubicBezTo>
                <a:cubicBezTo>
                  <a:pt x="1523206" y="467044"/>
                  <a:pt x="1530458" y="463663"/>
                  <a:pt x="1532833" y="463247"/>
                </a:cubicBezTo>
                <a:close/>
                <a:moveTo>
                  <a:pt x="607460" y="461671"/>
                </a:moveTo>
                <a:cubicBezTo>
                  <a:pt x="608074" y="460931"/>
                  <a:pt x="609071" y="460587"/>
                  <a:pt x="609118" y="462075"/>
                </a:cubicBezTo>
                <a:cubicBezTo>
                  <a:pt x="609088" y="462611"/>
                  <a:pt x="608612" y="463548"/>
                  <a:pt x="608097" y="463649"/>
                </a:cubicBezTo>
                <a:cubicBezTo>
                  <a:pt x="606614" y="463549"/>
                  <a:pt x="606846" y="462412"/>
                  <a:pt x="607460" y="461671"/>
                </a:cubicBezTo>
                <a:close/>
                <a:moveTo>
                  <a:pt x="566131" y="459404"/>
                </a:moveTo>
                <a:cubicBezTo>
                  <a:pt x="564402" y="460582"/>
                  <a:pt x="570267" y="469516"/>
                  <a:pt x="563259" y="465660"/>
                </a:cubicBezTo>
                <a:cubicBezTo>
                  <a:pt x="552859" y="470611"/>
                  <a:pt x="579486" y="472601"/>
                  <a:pt x="571150" y="461572"/>
                </a:cubicBezTo>
                <a:cubicBezTo>
                  <a:pt x="568128" y="459481"/>
                  <a:pt x="566707" y="459011"/>
                  <a:pt x="566131" y="459404"/>
                </a:cubicBezTo>
                <a:close/>
                <a:moveTo>
                  <a:pt x="699470" y="452094"/>
                </a:moveTo>
                <a:cubicBezTo>
                  <a:pt x="705571" y="451271"/>
                  <a:pt x="708995" y="467346"/>
                  <a:pt x="705358" y="471675"/>
                </a:cubicBezTo>
                <a:cubicBezTo>
                  <a:pt x="697426" y="474083"/>
                  <a:pt x="700010" y="484759"/>
                  <a:pt x="693591" y="486982"/>
                </a:cubicBezTo>
                <a:cubicBezTo>
                  <a:pt x="689346" y="499246"/>
                  <a:pt x="680797" y="504923"/>
                  <a:pt x="673325" y="514865"/>
                </a:cubicBezTo>
                <a:cubicBezTo>
                  <a:pt x="670854" y="516193"/>
                  <a:pt x="669317" y="520294"/>
                  <a:pt x="665427" y="520339"/>
                </a:cubicBezTo>
                <a:cubicBezTo>
                  <a:pt x="663421" y="522059"/>
                  <a:pt x="666385" y="524551"/>
                  <a:pt x="663660" y="526430"/>
                </a:cubicBezTo>
                <a:cubicBezTo>
                  <a:pt x="657707" y="533946"/>
                  <a:pt x="650289" y="530382"/>
                  <a:pt x="642294" y="526675"/>
                </a:cubicBezTo>
                <a:cubicBezTo>
                  <a:pt x="649442" y="516597"/>
                  <a:pt x="658744" y="510889"/>
                  <a:pt x="663537" y="496582"/>
                </a:cubicBezTo>
                <a:cubicBezTo>
                  <a:pt x="674560" y="487471"/>
                  <a:pt x="676730" y="482448"/>
                  <a:pt x="683494" y="468328"/>
                </a:cubicBezTo>
                <a:cubicBezTo>
                  <a:pt x="688022" y="462164"/>
                  <a:pt x="694201" y="458372"/>
                  <a:pt x="699470" y="452094"/>
                </a:cubicBezTo>
                <a:close/>
                <a:moveTo>
                  <a:pt x="1527569" y="435744"/>
                </a:moveTo>
                <a:cubicBezTo>
                  <a:pt x="1529465" y="436249"/>
                  <a:pt x="1531100" y="438086"/>
                  <a:pt x="1531149" y="440848"/>
                </a:cubicBezTo>
                <a:lnTo>
                  <a:pt x="1531150" y="440849"/>
                </a:lnTo>
                <a:cubicBezTo>
                  <a:pt x="1527029" y="448268"/>
                  <a:pt x="1542067" y="465699"/>
                  <a:pt x="1524764" y="461537"/>
                </a:cubicBezTo>
                <a:cubicBezTo>
                  <a:pt x="1521560" y="456209"/>
                  <a:pt x="1522227" y="449403"/>
                  <a:pt x="1520629" y="445694"/>
                </a:cubicBezTo>
                <a:cubicBezTo>
                  <a:pt x="1519196" y="445091"/>
                  <a:pt x="1518960" y="443678"/>
                  <a:pt x="1520199" y="443310"/>
                </a:cubicBezTo>
                <a:cubicBezTo>
                  <a:pt x="1522861" y="442515"/>
                  <a:pt x="1523456" y="441143"/>
                  <a:pt x="1522429" y="438639"/>
                </a:cubicBezTo>
                <a:cubicBezTo>
                  <a:pt x="1523518" y="436069"/>
                  <a:pt x="1525673" y="435240"/>
                  <a:pt x="1527569" y="435744"/>
                </a:cubicBezTo>
                <a:close/>
                <a:moveTo>
                  <a:pt x="813228" y="432678"/>
                </a:moveTo>
                <a:cubicBezTo>
                  <a:pt x="810515" y="432495"/>
                  <a:pt x="808680" y="436483"/>
                  <a:pt x="812967" y="435444"/>
                </a:cubicBezTo>
                <a:cubicBezTo>
                  <a:pt x="814659" y="435374"/>
                  <a:pt x="815606" y="432905"/>
                  <a:pt x="813228" y="432678"/>
                </a:cubicBezTo>
                <a:close/>
                <a:moveTo>
                  <a:pt x="1674849" y="431670"/>
                </a:moveTo>
                <a:cubicBezTo>
                  <a:pt x="1673669" y="433864"/>
                  <a:pt x="1674194" y="435482"/>
                  <a:pt x="1676464" y="436524"/>
                </a:cubicBezTo>
                <a:cubicBezTo>
                  <a:pt x="1678359" y="433883"/>
                  <a:pt x="1679837" y="429228"/>
                  <a:pt x="1674849" y="431670"/>
                </a:cubicBezTo>
                <a:close/>
                <a:moveTo>
                  <a:pt x="792955" y="428943"/>
                </a:moveTo>
                <a:cubicBezTo>
                  <a:pt x="792366" y="429669"/>
                  <a:pt x="792168" y="430761"/>
                  <a:pt x="793631" y="430859"/>
                </a:cubicBezTo>
                <a:cubicBezTo>
                  <a:pt x="794405" y="430215"/>
                  <a:pt x="794526" y="430068"/>
                  <a:pt x="794619" y="429228"/>
                </a:cubicBezTo>
                <a:cubicBezTo>
                  <a:pt x="794522" y="427859"/>
                  <a:pt x="793543" y="428218"/>
                  <a:pt x="792955" y="428943"/>
                </a:cubicBezTo>
                <a:close/>
                <a:moveTo>
                  <a:pt x="761321" y="406903"/>
                </a:moveTo>
                <a:cubicBezTo>
                  <a:pt x="764309" y="406399"/>
                  <a:pt x="766734" y="406524"/>
                  <a:pt x="767899" y="407792"/>
                </a:cubicBezTo>
                <a:lnTo>
                  <a:pt x="766926" y="415532"/>
                </a:lnTo>
                <a:lnTo>
                  <a:pt x="766920" y="415533"/>
                </a:lnTo>
                <a:lnTo>
                  <a:pt x="766923" y="415534"/>
                </a:lnTo>
                <a:lnTo>
                  <a:pt x="766925" y="415539"/>
                </a:lnTo>
                <a:lnTo>
                  <a:pt x="766926" y="415532"/>
                </a:lnTo>
                <a:lnTo>
                  <a:pt x="782945" y="411564"/>
                </a:lnTo>
                <a:cubicBezTo>
                  <a:pt x="789270" y="412754"/>
                  <a:pt x="794916" y="416160"/>
                  <a:pt x="794895" y="420891"/>
                </a:cubicBezTo>
                <a:cubicBezTo>
                  <a:pt x="800306" y="424738"/>
                  <a:pt x="797154" y="415251"/>
                  <a:pt x="807847" y="418309"/>
                </a:cubicBezTo>
                <a:cubicBezTo>
                  <a:pt x="813176" y="419397"/>
                  <a:pt x="814238" y="432432"/>
                  <a:pt x="820402" y="430256"/>
                </a:cubicBezTo>
                <a:cubicBezTo>
                  <a:pt x="827131" y="420152"/>
                  <a:pt x="828906" y="439800"/>
                  <a:pt x="832805" y="439580"/>
                </a:cubicBezTo>
                <a:cubicBezTo>
                  <a:pt x="836324" y="437820"/>
                  <a:pt x="835698" y="442320"/>
                  <a:pt x="838289" y="443049"/>
                </a:cubicBezTo>
                <a:cubicBezTo>
                  <a:pt x="839426" y="437565"/>
                  <a:pt x="847151" y="442491"/>
                  <a:pt x="848675" y="445649"/>
                </a:cubicBezTo>
                <a:lnTo>
                  <a:pt x="848672" y="445651"/>
                </a:lnTo>
                <a:lnTo>
                  <a:pt x="848672" y="445650"/>
                </a:lnTo>
                <a:lnTo>
                  <a:pt x="848672" y="445651"/>
                </a:lnTo>
                <a:lnTo>
                  <a:pt x="846911" y="446430"/>
                </a:lnTo>
                <a:cubicBezTo>
                  <a:pt x="846654" y="447408"/>
                  <a:pt x="846949" y="448387"/>
                  <a:pt x="848458" y="447215"/>
                </a:cubicBezTo>
                <a:lnTo>
                  <a:pt x="848672" y="445651"/>
                </a:lnTo>
                <a:lnTo>
                  <a:pt x="848672" y="445651"/>
                </a:lnTo>
                <a:lnTo>
                  <a:pt x="855801" y="448944"/>
                </a:lnTo>
                <a:cubicBezTo>
                  <a:pt x="857974" y="451472"/>
                  <a:pt x="860102" y="454500"/>
                  <a:pt x="862657" y="455245"/>
                </a:cubicBezTo>
                <a:cubicBezTo>
                  <a:pt x="861906" y="456899"/>
                  <a:pt x="855736" y="460231"/>
                  <a:pt x="861220" y="459765"/>
                </a:cubicBezTo>
                <a:cubicBezTo>
                  <a:pt x="863847" y="458453"/>
                  <a:pt x="864608" y="460866"/>
                  <a:pt x="863009" y="462749"/>
                </a:cubicBezTo>
                <a:cubicBezTo>
                  <a:pt x="864628" y="464592"/>
                  <a:pt x="866944" y="465939"/>
                  <a:pt x="867185" y="469002"/>
                </a:cubicBezTo>
                <a:cubicBezTo>
                  <a:pt x="873902" y="472038"/>
                  <a:pt x="885166" y="495143"/>
                  <a:pt x="878077" y="497385"/>
                </a:cubicBezTo>
                <a:cubicBezTo>
                  <a:pt x="871709" y="494723"/>
                  <a:pt x="876737" y="490703"/>
                  <a:pt x="868515" y="488405"/>
                </a:cubicBezTo>
                <a:cubicBezTo>
                  <a:pt x="868190" y="487442"/>
                  <a:pt x="867916" y="486292"/>
                  <a:pt x="867773" y="484659"/>
                </a:cubicBezTo>
                <a:lnTo>
                  <a:pt x="867775" y="484658"/>
                </a:lnTo>
                <a:lnTo>
                  <a:pt x="867775" y="484658"/>
                </a:lnTo>
                <a:lnTo>
                  <a:pt x="867775" y="484658"/>
                </a:lnTo>
                <a:lnTo>
                  <a:pt x="868333" y="484378"/>
                </a:lnTo>
                <a:cubicBezTo>
                  <a:pt x="868739" y="483974"/>
                  <a:pt x="868839" y="483212"/>
                  <a:pt x="868948" y="482590"/>
                </a:cubicBezTo>
                <a:lnTo>
                  <a:pt x="867618" y="483432"/>
                </a:lnTo>
                <a:lnTo>
                  <a:pt x="867616" y="483431"/>
                </a:lnTo>
                <a:cubicBezTo>
                  <a:pt x="867414" y="483658"/>
                  <a:pt x="867223" y="483864"/>
                  <a:pt x="867014" y="484101"/>
                </a:cubicBezTo>
                <a:lnTo>
                  <a:pt x="867015" y="484101"/>
                </a:lnTo>
                <a:lnTo>
                  <a:pt x="867014" y="484103"/>
                </a:lnTo>
                <a:cubicBezTo>
                  <a:pt x="866187" y="485041"/>
                  <a:pt x="865363" y="485824"/>
                  <a:pt x="865010" y="484601"/>
                </a:cubicBezTo>
                <a:cubicBezTo>
                  <a:pt x="855446" y="469906"/>
                  <a:pt x="865587" y="469073"/>
                  <a:pt x="851558" y="469851"/>
                </a:cubicBezTo>
                <a:cubicBezTo>
                  <a:pt x="852492" y="467812"/>
                  <a:pt x="852906" y="467310"/>
                  <a:pt x="852986" y="465322"/>
                </a:cubicBezTo>
                <a:cubicBezTo>
                  <a:pt x="853184" y="465306"/>
                  <a:pt x="853367" y="465332"/>
                  <a:pt x="853694" y="464963"/>
                </a:cubicBezTo>
                <a:cubicBezTo>
                  <a:pt x="854102" y="464558"/>
                  <a:pt x="854200" y="463797"/>
                  <a:pt x="854309" y="463174"/>
                </a:cubicBezTo>
                <a:cubicBezTo>
                  <a:pt x="854033" y="462651"/>
                  <a:pt x="853526" y="463305"/>
                  <a:pt x="853015" y="464072"/>
                </a:cubicBezTo>
                <a:cubicBezTo>
                  <a:pt x="853013" y="464058"/>
                  <a:pt x="853016" y="464052"/>
                  <a:pt x="853016" y="464036"/>
                </a:cubicBezTo>
                <a:lnTo>
                  <a:pt x="852579" y="464689"/>
                </a:lnTo>
                <a:lnTo>
                  <a:pt x="852454" y="464868"/>
                </a:lnTo>
                <a:lnTo>
                  <a:pt x="852457" y="464871"/>
                </a:lnTo>
                <a:lnTo>
                  <a:pt x="852456" y="464873"/>
                </a:lnTo>
                <a:cubicBezTo>
                  <a:pt x="852028" y="465524"/>
                  <a:pt x="851637" y="466063"/>
                  <a:pt x="851462" y="465732"/>
                </a:cubicBezTo>
                <a:cubicBezTo>
                  <a:pt x="833157" y="462112"/>
                  <a:pt x="839517" y="440582"/>
                  <a:pt x="828802" y="446342"/>
                </a:cubicBezTo>
                <a:cubicBezTo>
                  <a:pt x="826721" y="446035"/>
                  <a:pt x="826964" y="443725"/>
                  <a:pt x="825561" y="442745"/>
                </a:cubicBezTo>
                <a:cubicBezTo>
                  <a:pt x="822294" y="441608"/>
                  <a:pt x="817405" y="447174"/>
                  <a:pt x="815495" y="443063"/>
                </a:cubicBezTo>
                <a:cubicBezTo>
                  <a:pt x="809606" y="436408"/>
                  <a:pt x="784170" y="437264"/>
                  <a:pt x="785674" y="426931"/>
                </a:cubicBezTo>
                <a:cubicBezTo>
                  <a:pt x="766910" y="425801"/>
                  <a:pt x="749296" y="429234"/>
                  <a:pt x="742701" y="450800"/>
                </a:cubicBezTo>
                <a:cubicBezTo>
                  <a:pt x="742724" y="461411"/>
                  <a:pt x="736986" y="471437"/>
                  <a:pt x="737213" y="482099"/>
                </a:cubicBezTo>
                <a:cubicBezTo>
                  <a:pt x="737807" y="487058"/>
                  <a:pt x="731289" y="486115"/>
                  <a:pt x="735237" y="492611"/>
                </a:cubicBezTo>
                <a:cubicBezTo>
                  <a:pt x="732561" y="518423"/>
                  <a:pt x="734366" y="546242"/>
                  <a:pt x="746541" y="567031"/>
                </a:cubicBezTo>
                <a:cubicBezTo>
                  <a:pt x="746537" y="579484"/>
                  <a:pt x="788622" y="632520"/>
                  <a:pt x="764732" y="624761"/>
                </a:cubicBezTo>
                <a:cubicBezTo>
                  <a:pt x="747239" y="629092"/>
                  <a:pt x="749302" y="602474"/>
                  <a:pt x="735876" y="598034"/>
                </a:cubicBezTo>
                <a:cubicBezTo>
                  <a:pt x="731379" y="588498"/>
                  <a:pt x="730176" y="575164"/>
                  <a:pt x="726028" y="568471"/>
                </a:cubicBezTo>
                <a:cubicBezTo>
                  <a:pt x="724774" y="564926"/>
                  <a:pt x="719566" y="565610"/>
                  <a:pt x="722021" y="560735"/>
                </a:cubicBezTo>
                <a:cubicBezTo>
                  <a:pt x="708967" y="523697"/>
                  <a:pt x="714827" y="479483"/>
                  <a:pt x="725346" y="439289"/>
                </a:cubicBezTo>
                <a:cubicBezTo>
                  <a:pt x="731259" y="434282"/>
                  <a:pt x="733479" y="416400"/>
                  <a:pt x="741185" y="418809"/>
                </a:cubicBezTo>
                <a:cubicBezTo>
                  <a:pt x="743389" y="417412"/>
                  <a:pt x="740360" y="414955"/>
                  <a:pt x="742184" y="413351"/>
                </a:cubicBezTo>
                <a:cubicBezTo>
                  <a:pt x="747112" y="411432"/>
                  <a:pt x="755344" y="407910"/>
                  <a:pt x="761321" y="406903"/>
                </a:cubicBezTo>
                <a:close/>
                <a:moveTo>
                  <a:pt x="1308613" y="399578"/>
                </a:moveTo>
                <a:cubicBezTo>
                  <a:pt x="1311437" y="396927"/>
                  <a:pt x="1314796" y="395989"/>
                  <a:pt x="1315532" y="400564"/>
                </a:cubicBezTo>
                <a:cubicBezTo>
                  <a:pt x="1319146" y="406351"/>
                  <a:pt x="1321080" y="402515"/>
                  <a:pt x="1315586" y="407848"/>
                </a:cubicBezTo>
                <a:cubicBezTo>
                  <a:pt x="1326232" y="415076"/>
                  <a:pt x="1334564" y="432327"/>
                  <a:pt x="1341841" y="445514"/>
                </a:cubicBezTo>
                <a:cubicBezTo>
                  <a:pt x="1345445" y="446530"/>
                  <a:pt x="1347104" y="451257"/>
                  <a:pt x="1344980" y="454757"/>
                </a:cubicBezTo>
                <a:cubicBezTo>
                  <a:pt x="1359008" y="459941"/>
                  <a:pt x="1372059" y="473878"/>
                  <a:pt x="1381996" y="485835"/>
                </a:cubicBezTo>
                <a:cubicBezTo>
                  <a:pt x="1371263" y="498361"/>
                  <a:pt x="1342284" y="476768"/>
                  <a:pt x="1331273" y="459238"/>
                </a:cubicBezTo>
                <a:lnTo>
                  <a:pt x="1327593" y="444478"/>
                </a:lnTo>
                <a:lnTo>
                  <a:pt x="1327593" y="444478"/>
                </a:lnTo>
                <a:lnTo>
                  <a:pt x="1327593" y="444476"/>
                </a:lnTo>
                <a:lnTo>
                  <a:pt x="1327593" y="444478"/>
                </a:lnTo>
                <a:lnTo>
                  <a:pt x="1316527" y="435374"/>
                </a:lnTo>
                <a:cubicBezTo>
                  <a:pt x="1313305" y="426881"/>
                  <a:pt x="1304330" y="416639"/>
                  <a:pt x="1304903" y="408876"/>
                </a:cubicBezTo>
                <a:cubicBezTo>
                  <a:pt x="1303499" y="406595"/>
                  <a:pt x="1305789" y="402229"/>
                  <a:pt x="1308613" y="399578"/>
                </a:cubicBezTo>
                <a:close/>
                <a:moveTo>
                  <a:pt x="1495439" y="397286"/>
                </a:moveTo>
                <a:cubicBezTo>
                  <a:pt x="1493485" y="398184"/>
                  <a:pt x="1492158" y="399682"/>
                  <a:pt x="1494669" y="400427"/>
                </a:cubicBezTo>
                <a:cubicBezTo>
                  <a:pt x="1496357" y="399515"/>
                  <a:pt x="1499320" y="399770"/>
                  <a:pt x="1499962" y="397746"/>
                </a:cubicBezTo>
                <a:cubicBezTo>
                  <a:pt x="1499971" y="396090"/>
                  <a:pt x="1497392" y="396388"/>
                  <a:pt x="1495439" y="397286"/>
                </a:cubicBezTo>
                <a:close/>
                <a:moveTo>
                  <a:pt x="877746" y="394823"/>
                </a:moveTo>
                <a:lnTo>
                  <a:pt x="877749" y="394824"/>
                </a:lnTo>
                <a:cubicBezTo>
                  <a:pt x="877560" y="394880"/>
                  <a:pt x="877364" y="395018"/>
                  <a:pt x="877523" y="395459"/>
                </a:cubicBezTo>
                <a:cubicBezTo>
                  <a:pt x="877467" y="395262"/>
                  <a:pt x="877178" y="395159"/>
                  <a:pt x="877085" y="394974"/>
                </a:cubicBezTo>
                <a:cubicBezTo>
                  <a:pt x="877176" y="394933"/>
                  <a:pt x="877201" y="394870"/>
                  <a:pt x="877300" y="394832"/>
                </a:cubicBezTo>
                <a:cubicBezTo>
                  <a:pt x="877573" y="394850"/>
                  <a:pt x="877634" y="394833"/>
                  <a:pt x="877746" y="394823"/>
                </a:cubicBezTo>
                <a:close/>
                <a:moveTo>
                  <a:pt x="1312353" y="390453"/>
                </a:moveTo>
                <a:cubicBezTo>
                  <a:pt x="1310313" y="393109"/>
                  <a:pt x="1310212" y="396934"/>
                  <a:pt x="1305635" y="395135"/>
                </a:cubicBezTo>
                <a:cubicBezTo>
                  <a:pt x="1303246" y="391295"/>
                  <a:pt x="1308842" y="388522"/>
                  <a:pt x="1312353" y="390453"/>
                </a:cubicBezTo>
                <a:close/>
                <a:moveTo>
                  <a:pt x="1493497" y="389971"/>
                </a:moveTo>
                <a:cubicBezTo>
                  <a:pt x="1497357" y="393841"/>
                  <a:pt x="1502456" y="387076"/>
                  <a:pt x="1505998" y="390427"/>
                </a:cubicBezTo>
                <a:cubicBezTo>
                  <a:pt x="1507754" y="392857"/>
                  <a:pt x="1504056" y="395010"/>
                  <a:pt x="1505790" y="397577"/>
                </a:cubicBezTo>
                <a:cubicBezTo>
                  <a:pt x="1508799" y="400538"/>
                  <a:pt x="1513138" y="401158"/>
                  <a:pt x="1514564" y="396945"/>
                </a:cubicBezTo>
                <a:cubicBezTo>
                  <a:pt x="1521727" y="391615"/>
                  <a:pt x="1518802" y="410362"/>
                  <a:pt x="1526717" y="412544"/>
                </a:cubicBezTo>
                <a:cubicBezTo>
                  <a:pt x="1525938" y="416573"/>
                  <a:pt x="1528670" y="437548"/>
                  <a:pt x="1519282" y="429618"/>
                </a:cubicBezTo>
                <a:cubicBezTo>
                  <a:pt x="1512671" y="420802"/>
                  <a:pt x="1526865" y="421893"/>
                  <a:pt x="1522113" y="418264"/>
                </a:cubicBezTo>
                <a:cubicBezTo>
                  <a:pt x="1520959" y="418318"/>
                  <a:pt x="1519451" y="419874"/>
                  <a:pt x="1518636" y="418386"/>
                </a:cubicBezTo>
                <a:cubicBezTo>
                  <a:pt x="1520716" y="412519"/>
                  <a:pt x="1510332" y="412240"/>
                  <a:pt x="1510707" y="404411"/>
                </a:cubicBezTo>
                <a:cubicBezTo>
                  <a:pt x="1489208" y="407232"/>
                  <a:pt x="1491840" y="444223"/>
                  <a:pt x="1491716" y="459645"/>
                </a:cubicBezTo>
                <a:cubicBezTo>
                  <a:pt x="1494386" y="465395"/>
                  <a:pt x="1486708" y="471774"/>
                  <a:pt x="1489979" y="476887"/>
                </a:cubicBezTo>
                <a:cubicBezTo>
                  <a:pt x="1493464" y="477889"/>
                  <a:pt x="1493962" y="480973"/>
                  <a:pt x="1491884" y="483820"/>
                </a:cubicBezTo>
                <a:cubicBezTo>
                  <a:pt x="1498263" y="503708"/>
                  <a:pt x="1507531" y="525440"/>
                  <a:pt x="1501767" y="541561"/>
                </a:cubicBezTo>
                <a:cubicBezTo>
                  <a:pt x="1501199" y="545113"/>
                  <a:pt x="1510081" y="548257"/>
                  <a:pt x="1509959" y="553515"/>
                </a:cubicBezTo>
                <a:cubicBezTo>
                  <a:pt x="1505772" y="560576"/>
                  <a:pt x="1511822" y="568308"/>
                  <a:pt x="1507634" y="575122"/>
                </a:cubicBezTo>
                <a:cubicBezTo>
                  <a:pt x="1500408" y="564654"/>
                  <a:pt x="1506001" y="577086"/>
                  <a:pt x="1499864" y="577243"/>
                </a:cubicBezTo>
                <a:cubicBezTo>
                  <a:pt x="1490991" y="576611"/>
                  <a:pt x="1486263" y="552218"/>
                  <a:pt x="1487799" y="544063"/>
                </a:cubicBezTo>
                <a:lnTo>
                  <a:pt x="1487801" y="544068"/>
                </a:lnTo>
                <a:cubicBezTo>
                  <a:pt x="1490458" y="533614"/>
                  <a:pt x="1479930" y="526736"/>
                  <a:pt x="1483795" y="516270"/>
                </a:cubicBezTo>
                <a:cubicBezTo>
                  <a:pt x="1474043" y="508860"/>
                  <a:pt x="1475894" y="493008"/>
                  <a:pt x="1472615" y="482884"/>
                </a:cubicBezTo>
                <a:cubicBezTo>
                  <a:pt x="1470766" y="477534"/>
                  <a:pt x="1468719" y="474844"/>
                  <a:pt x="1473885" y="471130"/>
                </a:cubicBezTo>
                <a:cubicBezTo>
                  <a:pt x="1467307" y="468780"/>
                  <a:pt x="1473102" y="461520"/>
                  <a:pt x="1469111" y="456405"/>
                </a:cubicBezTo>
                <a:cubicBezTo>
                  <a:pt x="1469535" y="454170"/>
                  <a:pt x="1473085" y="454517"/>
                  <a:pt x="1472923" y="452094"/>
                </a:cubicBezTo>
                <a:cubicBezTo>
                  <a:pt x="1469920" y="433357"/>
                  <a:pt x="1476088" y="415144"/>
                  <a:pt x="1482157" y="397016"/>
                </a:cubicBezTo>
                <a:cubicBezTo>
                  <a:pt x="1486809" y="395310"/>
                  <a:pt x="1489697" y="393119"/>
                  <a:pt x="1493497" y="389971"/>
                </a:cubicBezTo>
                <a:close/>
                <a:moveTo>
                  <a:pt x="1555348" y="389679"/>
                </a:moveTo>
                <a:cubicBezTo>
                  <a:pt x="1555332" y="390068"/>
                  <a:pt x="1555323" y="390480"/>
                  <a:pt x="1555265" y="390812"/>
                </a:cubicBezTo>
                <a:cubicBezTo>
                  <a:pt x="1555085" y="390885"/>
                  <a:pt x="1554832" y="391059"/>
                  <a:pt x="1554715" y="391004"/>
                </a:cubicBezTo>
                <a:cubicBezTo>
                  <a:pt x="1554973" y="390313"/>
                  <a:pt x="1555151" y="390043"/>
                  <a:pt x="1555348" y="389679"/>
                </a:cubicBezTo>
                <a:close/>
                <a:moveTo>
                  <a:pt x="1265380" y="389414"/>
                </a:moveTo>
                <a:cubicBezTo>
                  <a:pt x="1263959" y="388642"/>
                  <a:pt x="1261887" y="388831"/>
                  <a:pt x="1261215" y="391187"/>
                </a:cubicBezTo>
                <a:cubicBezTo>
                  <a:pt x="1262683" y="391927"/>
                  <a:pt x="1264147" y="392658"/>
                  <a:pt x="1265634" y="393398"/>
                </a:cubicBezTo>
                <a:cubicBezTo>
                  <a:pt x="1267570" y="391915"/>
                  <a:pt x="1266801" y="390185"/>
                  <a:pt x="1265380" y="389414"/>
                </a:cubicBezTo>
                <a:close/>
                <a:moveTo>
                  <a:pt x="1508340" y="389158"/>
                </a:moveTo>
                <a:cubicBezTo>
                  <a:pt x="1508554" y="386774"/>
                  <a:pt x="1511019" y="387733"/>
                  <a:pt x="1511100" y="389427"/>
                </a:cubicBezTo>
                <a:cubicBezTo>
                  <a:pt x="1512140" y="393739"/>
                  <a:pt x="1508164" y="391880"/>
                  <a:pt x="1508340" y="389158"/>
                </a:cubicBezTo>
                <a:close/>
                <a:moveTo>
                  <a:pt x="1555449" y="388351"/>
                </a:moveTo>
                <a:cubicBezTo>
                  <a:pt x="1554529" y="388853"/>
                  <a:pt x="1554109" y="390716"/>
                  <a:pt x="1554715" y="391004"/>
                </a:cubicBezTo>
                <a:cubicBezTo>
                  <a:pt x="1546500" y="392711"/>
                  <a:pt x="1554157" y="397458"/>
                  <a:pt x="1555265" y="390812"/>
                </a:cubicBezTo>
                <a:cubicBezTo>
                  <a:pt x="1555444" y="390737"/>
                  <a:pt x="1555543" y="390795"/>
                  <a:pt x="1555770" y="390603"/>
                </a:cubicBezTo>
                <a:cubicBezTo>
                  <a:pt x="1556710" y="389481"/>
                  <a:pt x="1556361" y="387826"/>
                  <a:pt x="1555348" y="389679"/>
                </a:cubicBezTo>
                <a:cubicBezTo>
                  <a:pt x="1555376" y="389222"/>
                  <a:pt x="1555475" y="388895"/>
                  <a:pt x="1555449" y="388351"/>
                </a:cubicBezTo>
                <a:close/>
                <a:moveTo>
                  <a:pt x="1654417" y="387147"/>
                </a:moveTo>
                <a:cubicBezTo>
                  <a:pt x="1653236" y="389340"/>
                  <a:pt x="1653762" y="390959"/>
                  <a:pt x="1656032" y="392001"/>
                </a:cubicBezTo>
                <a:cubicBezTo>
                  <a:pt x="1657926" y="389360"/>
                  <a:pt x="1659404" y="384706"/>
                  <a:pt x="1654417" y="387147"/>
                </a:cubicBezTo>
                <a:close/>
                <a:moveTo>
                  <a:pt x="1277247" y="387142"/>
                </a:moveTo>
                <a:cubicBezTo>
                  <a:pt x="1268494" y="389937"/>
                  <a:pt x="1268504" y="389149"/>
                  <a:pt x="1273574" y="395934"/>
                </a:cubicBezTo>
                <a:cubicBezTo>
                  <a:pt x="1275571" y="401804"/>
                  <a:pt x="1280719" y="392334"/>
                  <a:pt x="1274739" y="391733"/>
                </a:cubicBezTo>
                <a:cubicBezTo>
                  <a:pt x="1275934" y="390441"/>
                  <a:pt x="1281316" y="388180"/>
                  <a:pt x="1277247" y="387142"/>
                </a:cubicBezTo>
                <a:close/>
                <a:moveTo>
                  <a:pt x="934892" y="378100"/>
                </a:moveTo>
                <a:cubicBezTo>
                  <a:pt x="929272" y="379083"/>
                  <a:pt x="928348" y="381926"/>
                  <a:pt x="934215" y="383775"/>
                </a:cubicBezTo>
                <a:cubicBezTo>
                  <a:pt x="934342" y="382130"/>
                  <a:pt x="938115" y="378820"/>
                  <a:pt x="934892" y="378100"/>
                </a:cubicBezTo>
                <a:close/>
                <a:moveTo>
                  <a:pt x="778473" y="374914"/>
                </a:moveTo>
                <a:cubicBezTo>
                  <a:pt x="774608" y="371953"/>
                  <a:pt x="769905" y="383802"/>
                  <a:pt x="776641" y="380043"/>
                </a:cubicBezTo>
                <a:cubicBezTo>
                  <a:pt x="777115" y="378375"/>
                  <a:pt x="779372" y="376594"/>
                  <a:pt x="778473" y="374914"/>
                </a:cubicBezTo>
                <a:close/>
                <a:moveTo>
                  <a:pt x="1603176" y="367696"/>
                </a:moveTo>
                <a:cubicBezTo>
                  <a:pt x="1603918" y="368314"/>
                  <a:pt x="1604266" y="369314"/>
                  <a:pt x="1602786" y="369358"/>
                </a:cubicBezTo>
                <a:cubicBezTo>
                  <a:pt x="1602244" y="369328"/>
                  <a:pt x="1601314" y="368847"/>
                  <a:pt x="1601204" y="368331"/>
                </a:cubicBezTo>
                <a:cubicBezTo>
                  <a:pt x="1601299" y="366843"/>
                  <a:pt x="1602434" y="367078"/>
                  <a:pt x="1603176" y="367696"/>
                </a:cubicBezTo>
                <a:close/>
                <a:moveTo>
                  <a:pt x="557717" y="361853"/>
                </a:moveTo>
                <a:cubicBezTo>
                  <a:pt x="563689" y="368977"/>
                  <a:pt x="544376" y="381498"/>
                  <a:pt x="554735" y="364799"/>
                </a:cubicBezTo>
                <a:cubicBezTo>
                  <a:pt x="552100" y="362039"/>
                  <a:pt x="555876" y="363046"/>
                  <a:pt x="557717" y="361853"/>
                </a:cubicBezTo>
                <a:close/>
                <a:moveTo>
                  <a:pt x="551663" y="361300"/>
                </a:moveTo>
                <a:cubicBezTo>
                  <a:pt x="552942" y="361219"/>
                  <a:pt x="554213" y="361744"/>
                  <a:pt x="554151" y="363056"/>
                </a:cubicBezTo>
                <a:cubicBezTo>
                  <a:pt x="552637" y="363523"/>
                  <a:pt x="550162" y="365040"/>
                  <a:pt x="549131" y="363185"/>
                </a:cubicBezTo>
                <a:cubicBezTo>
                  <a:pt x="549099" y="362069"/>
                  <a:pt x="550385" y="361381"/>
                  <a:pt x="551663" y="361300"/>
                </a:cubicBezTo>
                <a:close/>
                <a:moveTo>
                  <a:pt x="1670305" y="354767"/>
                </a:moveTo>
                <a:cubicBezTo>
                  <a:pt x="1667596" y="354581"/>
                  <a:pt x="1665761" y="358572"/>
                  <a:pt x="1670051" y="357530"/>
                </a:cubicBezTo>
                <a:cubicBezTo>
                  <a:pt x="1671732" y="357467"/>
                  <a:pt x="1672688" y="354992"/>
                  <a:pt x="1670305" y="354767"/>
                </a:cubicBezTo>
                <a:close/>
                <a:moveTo>
                  <a:pt x="1655801" y="332977"/>
                </a:moveTo>
                <a:cubicBezTo>
                  <a:pt x="1657124" y="337238"/>
                  <a:pt x="1659862" y="337018"/>
                  <a:pt x="1663501" y="335432"/>
                </a:cubicBezTo>
                <a:cubicBezTo>
                  <a:pt x="1669985" y="337834"/>
                  <a:pt x="1657782" y="338518"/>
                  <a:pt x="1656935" y="341172"/>
                </a:cubicBezTo>
                <a:cubicBezTo>
                  <a:pt x="1664946" y="351088"/>
                  <a:pt x="1666772" y="334837"/>
                  <a:pt x="1675800" y="343245"/>
                </a:cubicBezTo>
                <a:cubicBezTo>
                  <a:pt x="1680666" y="351820"/>
                  <a:pt x="1686064" y="362653"/>
                  <a:pt x="1678264" y="371316"/>
                </a:cubicBezTo>
                <a:cubicBezTo>
                  <a:pt x="1677576" y="374082"/>
                  <a:pt x="1679429" y="376661"/>
                  <a:pt x="1675339" y="377633"/>
                </a:cubicBezTo>
                <a:cubicBezTo>
                  <a:pt x="1672323" y="380603"/>
                  <a:pt x="1674712" y="384348"/>
                  <a:pt x="1672211" y="386510"/>
                </a:cubicBezTo>
                <a:cubicBezTo>
                  <a:pt x="1669705" y="387939"/>
                  <a:pt x="1663960" y="387552"/>
                  <a:pt x="1665381" y="391868"/>
                </a:cubicBezTo>
                <a:cubicBezTo>
                  <a:pt x="1664074" y="395614"/>
                  <a:pt x="1658363" y="402173"/>
                  <a:pt x="1657112" y="407212"/>
                </a:cubicBezTo>
                <a:cubicBezTo>
                  <a:pt x="1653426" y="408390"/>
                  <a:pt x="1650098" y="405532"/>
                  <a:pt x="1645313" y="409831"/>
                </a:cubicBezTo>
                <a:cubicBezTo>
                  <a:pt x="1644010" y="415312"/>
                  <a:pt x="1661732" y="402209"/>
                  <a:pt x="1648278" y="420118"/>
                </a:cubicBezTo>
                <a:cubicBezTo>
                  <a:pt x="1648953" y="423650"/>
                  <a:pt x="1648911" y="423735"/>
                  <a:pt x="1645556" y="425655"/>
                </a:cubicBezTo>
                <a:cubicBezTo>
                  <a:pt x="1637807" y="433920"/>
                  <a:pt x="1648821" y="440062"/>
                  <a:pt x="1653139" y="430982"/>
                </a:cubicBezTo>
                <a:cubicBezTo>
                  <a:pt x="1658331" y="427428"/>
                  <a:pt x="1662584" y="433972"/>
                  <a:pt x="1665048" y="427059"/>
                </a:cubicBezTo>
                <a:cubicBezTo>
                  <a:pt x="1668264" y="425793"/>
                  <a:pt x="1671653" y="424252"/>
                  <a:pt x="1675430" y="423926"/>
                </a:cubicBezTo>
                <a:cubicBezTo>
                  <a:pt x="1676271" y="436946"/>
                  <a:pt x="1680146" y="414751"/>
                  <a:pt x="1696489" y="421668"/>
                </a:cubicBezTo>
                <a:cubicBezTo>
                  <a:pt x="1700808" y="419406"/>
                  <a:pt x="1708420" y="419577"/>
                  <a:pt x="1710832" y="415367"/>
                </a:cubicBezTo>
                <a:cubicBezTo>
                  <a:pt x="1696758" y="415393"/>
                  <a:pt x="1712657" y="401417"/>
                  <a:pt x="1712122" y="394158"/>
                </a:cubicBezTo>
                <a:cubicBezTo>
                  <a:pt x="1719800" y="381446"/>
                  <a:pt x="1721907" y="365332"/>
                  <a:pt x="1734962" y="358744"/>
                </a:cubicBezTo>
                <a:cubicBezTo>
                  <a:pt x="1733908" y="358139"/>
                  <a:pt x="1732872" y="357533"/>
                  <a:pt x="1731769" y="356899"/>
                </a:cubicBezTo>
                <a:cubicBezTo>
                  <a:pt x="1735977" y="350422"/>
                  <a:pt x="1730032" y="330815"/>
                  <a:pt x="1742777" y="335680"/>
                </a:cubicBezTo>
                <a:cubicBezTo>
                  <a:pt x="1750993" y="333827"/>
                  <a:pt x="1741995" y="344448"/>
                  <a:pt x="1748891" y="345346"/>
                </a:cubicBezTo>
                <a:cubicBezTo>
                  <a:pt x="1752275" y="348637"/>
                  <a:pt x="1749333" y="351986"/>
                  <a:pt x="1750200" y="355620"/>
                </a:cubicBezTo>
                <a:cubicBezTo>
                  <a:pt x="1747657" y="360410"/>
                  <a:pt x="1748297" y="365004"/>
                  <a:pt x="1745618" y="369693"/>
                </a:cubicBezTo>
                <a:cubicBezTo>
                  <a:pt x="1740933" y="371366"/>
                  <a:pt x="1743338" y="373806"/>
                  <a:pt x="1743796" y="377601"/>
                </a:cubicBezTo>
                <a:cubicBezTo>
                  <a:pt x="1742470" y="381156"/>
                  <a:pt x="1733676" y="379049"/>
                  <a:pt x="1735661" y="384744"/>
                </a:cubicBezTo>
                <a:cubicBezTo>
                  <a:pt x="1737120" y="394628"/>
                  <a:pt x="1727506" y="403736"/>
                  <a:pt x="1728552" y="412667"/>
                </a:cubicBezTo>
                <a:cubicBezTo>
                  <a:pt x="1723232" y="415707"/>
                  <a:pt x="1726726" y="417356"/>
                  <a:pt x="1724165" y="421667"/>
                </a:cubicBezTo>
                <a:cubicBezTo>
                  <a:pt x="1725496" y="423312"/>
                  <a:pt x="1727117" y="421800"/>
                  <a:pt x="1728581" y="422099"/>
                </a:cubicBezTo>
                <a:cubicBezTo>
                  <a:pt x="1738783" y="428395"/>
                  <a:pt x="1750599" y="430857"/>
                  <a:pt x="1758560" y="436230"/>
                </a:cubicBezTo>
                <a:cubicBezTo>
                  <a:pt x="1759407" y="439718"/>
                  <a:pt x="1763202" y="435745"/>
                  <a:pt x="1764659" y="438473"/>
                </a:cubicBezTo>
                <a:cubicBezTo>
                  <a:pt x="1764987" y="440936"/>
                  <a:pt x="1767689" y="440671"/>
                  <a:pt x="1768193" y="442669"/>
                </a:cubicBezTo>
                <a:cubicBezTo>
                  <a:pt x="1766398" y="451223"/>
                  <a:pt x="1781140" y="456822"/>
                  <a:pt x="1769051" y="466528"/>
                </a:cubicBezTo>
                <a:cubicBezTo>
                  <a:pt x="1769893" y="467122"/>
                  <a:pt x="1771614" y="467113"/>
                  <a:pt x="1771622" y="468429"/>
                </a:cubicBezTo>
                <a:cubicBezTo>
                  <a:pt x="1770847" y="473089"/>
                  <a:pt x="1763709" y="466102"/>
                  <a:pt x="1764977" y="471328"/>
                </a:cubicBezTo>
                <a:cubicBezTo>
                  <a:pt x="1778581" y="476831"/>
                  <a:pt x="1755686" y="494210"/>
                  <a:pt x="1752971" y="506483"/>
                </a:cubicBezTo>
                <a:cubicBezTo>
                  <a:pt x="1752600" y="518211"/>
                  <a:pt x="1737888" y="520749"/>
                  <a:pt x="1731959" y="528724"/>
                </a:cubicBezTo>
                <a:cubicBezTo>
                  <a:pt x="1733056" y="536827"/>
                  <a:pt x="1724738" y="534197"/>
                  <a:pt x="1722134" y="540034"/>
                </a:cubicBezTo>
                <a:cubicBezTo>
                  <a:pt x="1719818" y="539881"/>
                  <a:pt x="1720403" y="535174"/>
                  <a:pt x="1717988" y="536641"/>
                </a:cubicBezTo>
                <a:cubicBezTo>
                  <a:pt x="1716362" y="556565"/>
                  <a:pt x="1680721" y="551275"/>
                  <a:pt x="1664197" y="559688"/>
                </a:cubicBezTo>
                <a:cubicBezTo>
                  <a:pt x="1661482" y="558763"/>
                  <a:pt x="1661633" y="554348"/>
                  <a:pt x="1658617" y="556216"/>
                </a:cubicBezTo>
                <a:cubicBezTo>
                  <a:pt x="1651943" y="560194"/>
                  <a:pt x="1640641" y="558313"/>
                  <a:pt x="1647179" y="549335"/>
                </a:cubicBezTo>
                <a:cubicBezTo>
                  <a:pt x="1654300" y="546729"/>
                  <a:pt x="1665846" y="549516"/>
                  <a:pt x="1670215" y="544213"/>
                </a:cubicBezTo>
                <a:cubicBezTo>
                  <a:pt x="1676535" y="539818"/>
                  <a:pt x="1684009" y="543236"/>
                  <a:pt x="1688399" y="539330"/>
                </a:cubicBezTo>
                <a:cubicBezTo>
                  <a:pt x="1690059" y="536288"/>
                  <a:pt x="1691880" y="537059"/>
                  <a:pt x="1694631" y="538504"/>
                </a:cubicBezTo>
                <a:cubicBezTo>
                  <a:pt x="1703161" y="528810"/>
                  <a:pt x="1725224" y="526023"/>
                  <a:pt x="1727821" y="512589"/>
                </a:cubicBezTo>
                <a:cubicBezTo>
                  <a:pt x="1732610" y="508827"/>
                  <a:pt x="1734983" y="498571"/>
                  <a:pt x="1741634" y="500769"/>
                </a:cubicBezTo>
                <a:cubicBezTo>
                  <a:pt x="1745664" y="494706"/>
                  <a:pt x="1744627" y="488385"/>
                  <a:pt x="1748599" y="482603"/>
                </a:cubicBezTo>
                <a:cubicBezTo>
                  <a:pt x="1751854" y="481247"/>
                  <a:pt x="1752033" y="481172"/>
                  <a:pt x="1751425" y="479154"/>
                </a:cubicBezTo>
                <a:cubicBezTo>
                  <a:pt x="1750097" y="474546"/>
                  <a:pt x="1756811" y="475033"/>
                  <a:pt x="1759544" y="473459"/>
                </a:cubicBezTo>
                <a:cubicBezTo>
                  <a:pt x="1764536" y="471365"/>
                  <a:pt x="1759079" y="467341"/>
                  <a:pt x="1765063" y="465503"/>
                </a:cubicBezTo>
                <a:cubicBezTo>
                  <a:pt x="1765216" y="462433"/>
                  <a:pt x="1759508" y="464637"/>
                  <a:pt x="1761043" y="467562"/>
                </a:cubicBezTo>
                <a:cubicBezTo>
                  <a:pt x="1753727" y="467132"/>
                  <a:pt x="1760276" y="455160"/>
                  <a:pt x="1754659" y="451257"/>
                </a:cubicBezTo>
                <a:cubicBezTo>
                  <a:pt x="1751228" y="455911"/>
                  <a:pt x="1748327" y="456149"/>
                  <a:pt x="1746837" y="449452"/>
                </a:cubicBezTo>
                <a:cubicBezTo>
                  <a:pt x="1740926" y="448837"/>
                  <a:pt x="1726502" y="442699"/>
                  <a:pt x="1728913" y="436469"/>
                </a:cubicBezTo>
                <a:cubicBezTo>
                  <a:pt x="1725133" y="433763"/>
                  <a:pt x="1717764" y="442172"/>
                  <a:pt x="1715665" y="436860"/>
                </a:cubicBezTo>
                <a:cubicBezTo>
                  <a:pt x="1723284" y="436616"/>
                  <a:pt x="1716605" y="429163"/>
                  <a:pt x="1714565" y="433452"/>
                </a:cubicBezTo>
                <a:cubicBezTo>
                  <a:pt x="1714566" y="434797"/>
                  <a:pt x="1716706" y="437287"/>
                  <a:pt x="1714466" y="437232"/>
                </a:cubicBezTo>
                <a:cubicBezTo>
                  <a:pt x="1711198" y="433805"/>
                  <a:pt x="1706683" y="439268"/>
                  <a:pt x="1704429" y="435626"/>
                </a:cubicBezTo>
                <a:cubicBezTo>
                  <a:pt x="1699566" y="428977"/>
                  <a:pt x="1689042" y="442211"/>
                  <a:pt x="1682834" y="437677"/>
                </a:cubicBezTo>
                <a:cubicBezTo>
                  <a:pt x="1672984" y="436351"/>
                  <a:pt x="1623903" y="465133"/>
                  <a:pt x="1643233" y="446692"/>
                </a:cubicBezTo>
                <a:cubicBezTo>
                  <a:pt x="1636370" y="441558"/>
                  <a:pt x="1634988" y="455190"/>
                  <a:pt x="1627221" y="458559"/>
                </a:cubicBezTo>
                <a:cubicBezTo>
                  <a:pt x="1619957" y="457254"/>
                  <a:pt x="1621555" y="462355"/>
                  <a:pt x="1615965" y="460921"/>
                </a:cubicBezTo>
                <a:cubicBezTo>
                  <a:pt x="1599357" y="463121"/>
                  <a:pt x="1570144" y="493923"/>
                  <a:pt x="1564468" y="467464"/>
                </a:cubicBezTo>
                <a:cubicBezTo>
                  <a:pt x="1582683" y="449897"/>
                  <a:pt x="1608858" y="447729"/>
                  <a:pt x="1620750" y="422654"/>
                </a:cubicBezTo>
                <a:cubicBezTo>
                  <a:pt x="1623257" y="418298"/>
                  <a:pt x="1627238" y="415420"/>
                  <a:pt x="1631387" y="413400"/>
                </a:cubicBezTo>
                <a:cubicBezTo>
                  <a:pt x="1630344" y="404328"/>
                  <a:pt x="1641455" y="402897"/>
                  <a:pt x="1643123" y="393779"/>
                </a:cubicBezTo>
                <a:cubicBezTo>
                  <a:pt x="1646950" y="392619"/>
                  <a:pt x="1651217" y="390898"/>
                  <a:pt x="1645614" y="388663"/>
                </a:cubicBezTo>
                <a:lnTo>
                  <a:pt x="1645612" y="388659"/>
                </a:lnTo>
                <a:lnTo>
                  <a:pt x="1645613" y="388662"/>
                </a:lnTo>
                <a:cubicBezTo>
                  <a:pt x="1649440" y="384529"/>
                  <a:pt x="1653715" y="382587"/>
                  <a:pt x="1653619" y="376586"/>
                </a:cubicBezTo>
                <a:cubicBezTo>
                  <a:pt x="1661345" y="376377"/>
                  <a:pt x="1658622" y="368618"/>
                  <a:pt x="1662419" y="365513"/>
                </a:cubicBezTo>
                <a:cubicBezTo>
                  <a:pt x="1666022" y="361534"/>
                  <a:pt x="1659564" y="354209"/>
                  <a:pt x="1659016" y="348982"/>
                </a:cubicBezTo>
                <a:cubicBezTo>
                  <a:pt x="1652439" y="344620"/>
                  <a:pt x="1644451" y="353619"/>
                  <a:pt x="1636299" y="349970"/>
                </a:cubicBezTo>
                <a:cubicBezTo>
                  <a:pt x="1632776" y="351944"/>
                  <a:pt x="1630009" y="356075"/>
                  <a:pt x="1625447" y="356331"/>
                </a:cubicBezTo>
                <a:cubicBezTo>
                  <a:pt x="1623190" y="361028"/>
                  <a:pt x="1627946" y="361455"/>
                  <a:pt x="1619756" y="363660"/>
                </a:cubicBezTo>
                <a:cubicBezTo>
                  <a:pt x="1612934" y="371775"/>
                  <a:pt x="1600145" y="400820"/>
                  <a:pt x="1591707" y="396304"/>
                </a:cubicBezTo>
                <a:cubicBezTo>
                  <a:pt x="1592336" y="388633"/>
                  <a:pt x="1601507" y="379412"/>
                  <a:pt x="1604226" y="370220"/>
                </a:cubicBezTo>
                <a:cubicBezTo>
                  <a:pt x="1604890" y="366768"/>
                  <a:pt x="1614007" y="367869"/>
                  <a:pt x="1609232" y="360963"/>
                </a:cubicBezTo>
                <a:cubicBezTo>
                  <a:pt x="1615446" y="344257"/>
                  <a:pt x="1633116" y="336686"/>
                  <a:pt x="1647301" y="333100"/>
                </a:cubicBezTo>
                <a:cubicBezTo>
                  <a:pt x="1649902" y="335125"/>
                  <a:pt x="1652578" y="333504"/>
                  <a:pt x="1655801" y="332977"/>
                </a:cubicBezTo>
                <a:close/>
                <a:moveTo>
                  <a:pt x="1570823" y="319211"/>
                </a:moveTo>
                <a:cubicBezTo>
                  <a:pt x="1567778" y="318411"/>
                  <a:pt x="1567754" y="318399"/>
                  <a:pt x="1566083" y="320983"/>
                </a:cubicBezTo>
                <a:cubicBezTo>
                  <a:pt x="1567162" y="326545"/>
                  <a:pt x="1569804" y="322340"/>
                  <a:pt x="1570823" y="319211"/>
                </a:cubicBezTo>
                <a:close/>
                <a:moveTo>
                  <a:pt x="1186280" y="315040"/>
                </a:moveTo>
                <a:cubicBezTo>
                  <a:pt x="1194683" y="314998"/>
                  <a:pt x="1203312" y="317023"/>
                  <a:pt x="1210889" y="319649"/>
                </a:cubicBezTo>
                <a:cubicBezTo>
                  <a:pt x="1222784" y="319146"/>
                  <a:pt x="1230533" y="326766"/>
                  <a:pt x="1241330" y="331062"/>
                </a:cubicBezTo>
                <a:cubicBezTo>
                  <a:pt x="1246498" y="327641"/>
                  <a:pt x="1263974" y="345819"/>
                  <a:pt x="1260228" y="348239"/>
                </a:cubicBezTo>
                <a:cubicBezTo>
                  <a:pt x="1271853" y="367491"/>
                  <a:pt x="1245152" y="355372"/>
                  <a:pt x="1236339" y="348513"/>
                </a:cubicBezTo>
                <a:cubicBezTo>
                  <a:pt x="1237153" y="344913"/>
                  <a:pt x="1242744" y="345248"/>
                  <a:pt x="1238204" y="341337"/>
                </a:cubicBezTo>
                <a:cubicBezTo>
                  <a:pt x="1235627" y="342441"/>
                  <a:pt x="1235524" y="346694"/>
                  <a:pt x="1231702" y="344167"/>
                </a:cubicBezTo>
                <a:cubicBezTo>
                  <a:pt x="1227617" y="343664"/>
                  <a:pt x="1230092" y="341241"/>
                  <a:pt x="1229660" y="339142"/>
                </a:cubicBezTo>
                <a:cubicBezTo>
                  <a:pt x="1220821" y="341624"/>
                  <a:pt x="1213843" y="338835"/>
                  <a:pt x="1204994" y="336974"/>
                </a:cubicBezTo>
                <a:cubicBezTo>
                  <a:pt x="1197808" y="329627"/>
                  <a:pt x="1186988" y="336882"/>
                  <a:pt x="1181348" y="330188"/>
                </a:cubicBezTo>
                <a:cubicBezTo>
                  <a:pt x="1182983" y="329815"/>
                  <a:pt x="1187653" y="328057"/>
                  <a:pt x="1184442" y="326694"/>
                </a:cubicBezTo>
                <a:cubicBezTo>
                  <a:pt x="1176580" y="330785"/>
                  <a:pt x="1164839" y="341564"/>
                  <a:pt x="1174474" y="350309"/>
                </a:cubicBezTo>
                <a:cubicBezTo>
                  <a:pt x="1171648" y="355536"/>
                  <a:pt x="1174123" y="354842"/>
                  <a:pt x="1177272" y="358015"/>
                </a:cubicBezTo>
                <a:cubicBezTo>
                  <a:pt x="1181853" y="362846"/>
                  <a:pt x="1177054" y="375791"/>
                  <a:pt x="1183535" y="375451"/>
                </a:cubicBezTo>
                <a:cubicBezTo>
                  <a:pt x="1192813" y="379407"/>
                  <a:pt x="1202733" y="409557"/>
                  <a:pt x="1213258" y="390373"/>
                </a:cubicBezTo>
                <a:cubicBezTo>
                  <a:pt x="1218229" y="388323"/>
                  <a:pt x="1225469" y="391676"/>
                  <a:pt x="1227231" y="382415"/>
                </a:cubicBezTo>
                <a:cubicBezTo>
                  <a:pt x="1237071" y="383812"/>
                  <a:pt x="1243492" y="375258"/>
                  <a:pt x="1253790" y="373493"/>
                </a:cubicBezTo>
                <a:cubicBezTo>
                  <a:pt x="1283882" y="376395"/>
                  <a:pt x="1297094" y="390550"/>
                  <a:pt x="1295554" y="419761"/>
                </a:cubicBezTo>
                <a:cubicBezTo>
                  <a:pt x="1305649" y="456251"/>
                  <a:pt x="1295150" y="489604"/>
                  <a:pt x="1293248" y="525815"/>
                </a:cubicBezTo>
                <a:cubicBezTo>
                  <a:pt x="1286582" y="538310"/>
                  <a:pt x="1285977" y="550164"/>
                  <a:pt x="1277512" y="558869"/>
                </a:cubicBezTo>
                <a:cubicBezTo>
                  <a:pt x="1283004" y="566822"/>
                  <a:pt x="1270583" y="584418"/>
                  <a:pt x="1269686" y="595392"/>
                </a:cubicBezTo>
                <a:cubicBezTo>
                  <a:pt x="1260308" y="597034"/>
                  <a:pt x="1270115" y="616676"/>
                  <a:pt x="1258252" y="610016"/>
                </a:cubicBezTo>
                <a:cubicBezTo>
                  <a:pt x="1252222" y="610493"/>
                  <a:pt x="1259353" y="616401"/>
                  <a:pt x="1261283" y="617113"/>
                </a:cubicBezTo>
                <a:cubicBezTo>
                  <a:pt x="1264914" y="616083"/>
                  <a:pt x="1276910" y="611615"/>
                  <a:pt x="1266761" y="612123"/>
                </a:cubicBezTo>
                <a:cubicBezTo>
                  <a:pt x="1260767" y="609426"/>
                  <a:pt x="1278515" y="608716"/>
                  <a:pt x="1269122" y="605239"/>
                </a:cubicBezTo>
                <a:cubicBezTo>
                  <a:pt x="1279894" y="594550"/>
                  <a:pt x="1289401" y="581669"/>
                  <a:pt x="1302421" y="573267"/>
                </a:cubicBezTo>
                <a:cubicBezTo>
                  <a:pt x="1310470" y="568402"/>
                  <a:pt x="1315824" y="553309"/>
                  <a:pt x="1326935" y="556720"/>
                </a:cubicBezTo>
                <a:cubicBezTo>
                  <a:pt x="1327769" y="556482"/>
                  <a:pt x="1327799" y="556463"/>
                  <a:pt x="1326700" y="553152"/>
                </a:cubicBezTo>
                <a:cubicBezTo>
                  <a:pt x="1330250" y="548655"/>
                  <a:pt x="1336264" y="551211"/>
                  <a:pt x="1335480" y="543562"/>
                </a:cubicBezTo>
                <a:cubicBezTo>
                  <a:pt x="1342595" y="545498"/>
                  <a:pt x="1344718" y="533120"/>
                  <a:pt x="1354307" y="537000"/>
                </a:cubicBezTo>
                <a:cubicBezTo>
                  <a:pt x="1369775" y="517375"/>
                  <a:pt x="1354333" y="524160"/>
                  <a:pt x="1340285" y="525496"/>
                </a:cubicBezTo>
                <a:cubicBezTo>
                  <a:pt x="1336558" y="521918"/>
                  <a:pt x="1330785" y="528561"/>
                  <a:pt x="1329644" y="522170"/>
                </a:cubicBezTo>
                <a:cubicBezTo>
                  <a:pt x="1323679" y="518012"/>
                  <a:pt x="1316459" y="519744"/>
                  <a:pt x="1310141" y="518531"/>
                </a:cubicBezTo>
                <a:cubicBezTo>
                  <a:pt x="1318162" y="496274"/>
                  <a:pt x="1294098" y="534828"/>
                  <a:pt x="1301781" y="497994"/>
                </a:cubicBezTo>
                <a:cubicBezTo>
                  <a:pt x="1306222" y="499589"/>
                  <a:pt x="1314883" y="493923"/>
                  <a:pt x="1316798" y="499682"/>
                </a:cubicBezTo>
                <a:cubicBezTo>
                  <a:pt x="1324194" y="501945"/>
                  <a:pt x="1330245" y="505409"/>
                  <a:pt x="1338449" y="508472"/>
                </a:cubicBezTo>
                <a:cubicBezTo>
                  <a:pt x="1330518" y="514740"/>
                  <a:pt x="1341259" y="516976"/>
                  <a:pt x="1342702" y="508585"/>
                </a:cubicBezTo>
                <a:cubicBezTo>
                  <a:pt x="1348634" y="510357"/>
                  <a:pt x="1349128" y="514198"/>
                  <a:pt x="1345498" y="519071"/>
                </a:cubicBezTo>
                <a:cubicBezTo>
                  <a:pt x="1346277" y="522097"/>
                  <a:pt x="1351257" y="523041"/>
                  <a:pt x="1351703" y="518986"/>
                </a:cubicBezTo>
                <a:cubicBezTo>
                  <a:pt x="1358857" y="516992"/>
                  <a:pt x="1348639" y="515455"/>
                  <a:pt x="1351266" y="511452"/>
                </a:cubicBezTo>
                <a:cubicBezTo>
                  <a:pt x="1352920" y="510842"/>
                  <a:pt x="1354874" y="513341"/>
                  <a:pt x="1356821" y="511887"/>
                </a:cubicBezTo>
                <a:cubicBezTo>
                  <a:pt x="1359780" y="512660"/>
                  <a:pt x="1356987" y="514276"/>
                  <a:pt x="1357793" y="516027"/>
                </a:cubicBezTo>
                <a:cubicBezTo>
                  <a:pt x="1358827" y="517205"/>
                  <a:pt x="1360125" y="515837"/>
                  <a:pt x="1361313" y="515868"/>
                </a:cubicBezTo>
                <a:cubicBezTo>
                  <a:pt x="1364143" y="517227"/>
                  <a:pt x="1363728" y="521070"/>
                  <a:pt x="1367950" y="519185"/>
                </a:cubicBezTo>
                <a:cubicBezTo>
                  <a:pt x="1371597" y="522324"/>
                  <a:pt x="1375060" y="517365"/>
                  <a:pt x="1378589" y="520395"/>
                </a:cubicBezTo>
                <a:cubicBezTo>
                  <a:pt x="1380395" y="519642"/>
                  <a:pt x="1379797" y="516160"/>
                  <a:pt x="1384968" y="517544"/>
                </a:cubicBezTo>
                <a:cubicBezTo>
                  <a:pt x="1387513" y="519042"/>
                  <a:pt x="1393785" y="515583"/>
                  <a:pt x="1394657" y="509921"/>
                </a:cubicBezTo>
                <a:cubicBezTo>
                  <a:pt x="1399654" y="508604"/>
                  <a:pt x="1404387" y="515883"/>
                  <a:pt x="1405512" y="506830"/>
                </a:cubicBezTo>
                <a:cubicBezTo>
                  <a:pt x="1405038" y="492147"/>
                  <a:pt x="1385219" y="472260"/>
                  <a:pt x="1394608" y="459703"/>
                </a:cubicBezTo>
                <a:cubicBezTo>
                  <a:pt x="1382774" y="453401"/>
                  <a:pt x="1377219" y="434688"/>
                  <a:pt x="1372813" y="422575"/>
                </a:cubicBezTo>
                <a:cubicBezTo>
                  <a:pt x="1367504" y="423868"/>
                  <a:pt x="1358886" y="410497"/>
                  <a:pt x="1363522" y="404525"/>
                </a:cubicBezTo>
                <a:cubicBezTo>
                  <a:pt x="1369376" y="408213"/>
                  <a:pt x="1370620" y="398262"/>
                  <a:pt x="1375251" y="402068"/>
                </a:cubicBezTo>
                <a:cubicBezTo>
                  <a:pt x="1397338" y="426883"/>
                  <a:pt x="1410895" y="456739"/>
                  <a:pt x="1425553" y="487265"/>
                </a:cubicBezTo>
                <a:cubicBezTo>
                  <a:pt x="1421687" y="502959"/>
                  <a:pt x="1436597" y="507113"/>
                  <a:pt x="1449626" y="505304"/>
                </a:cubicBezTo>
                <a:cubicBezTo>
                  <a:pt x="1463926" y="511320"/>
                  <a:pt x="1479003" y="521413"/>
                  <a:pt x="1469453" y="537399"/>
                </a:cubicBezTo>
                <a:cubicBezTo>
                  <a:pt x="1477520" y="541078"/>
                  <a:pt x="1464962" y="543451"/>
                  <a:pt x="1462266" y="539936"/>
                </a:cubicBezTo>
                <a:cubicBezTo>
                  <a:pt x="1461600" y="527408"/>
                  <a:pt x="1444800" y="522167"/>
                  <a:pt x="1436422" y="526870"/>
                </a:cubicBezTo>
                <a:cubicBezTo>
                  <a:pt x="1434635" y="529543"/>
                  <a:pt x="1434647" y="529573"/>
                  <a:pt x="1431454" y="528495"/>
                </a:cubicBezTo>
                <a:cubicBezTo>
                  <a:pt x="1430546" y="523655"/>
                  <a:pt x="1426275" y="525609"/>
                  <a:pt x="1425014" y="529374"/>
                </a:cubicBezTo>
                <a:cubicBezTo>
                  <a:pt x="1420134" y="533288"/>
                  <a:pt x="1412585" y="527563"/>
                  <a:pt x="1410492" y="534263"/>
                </a:cubicBezTo>
                <a:cubicBezTo>
                  <a:pt x="1406416" y="538725"/>
                  <a:pt x="1396660" y="528617"/>
                  <a:pt x="1399194" y="536949"/>
                </a:cubicBezTo>
                <a:cubicBezTo>
                  <a:pt x="1395190" y="541498"/>
                  <a:pt x="1393270" y="539853"/>
                  <a:pt x="1389684" y="536054"/>
                </a:cubicBezTo>
                <a:cubicBezTo>
                  <a:pt x="1387869" y="545804"/>
                  <a:pt x="1376299" y="538207"/>
                  <a:pt x="1372135" y="546860"/>
                </a:cubicBezTo>
                <a:cubicBezTo>
                  <a:pt x="1366544" y="549404"/>
                  <a:pt x="1366964" y="548405"/>
                  <a:pt x="1366313" y="554482"/>
                </a:cubicBezTo>
                <a:cubicBezTo>
                  <a:pt x="1360689" y="553970"/>
                  <a:pt x="1351970" y="563376"/>
                  <a:pt x="1345695" y="566543"/>
                </a:cubicBezTo>
                <a:cubicBezTo>
                  <a:pt x="1342623" y="560972"/>
                  <a:pt x="1335650" y="563669"/>
                  <a:pt x="1342163" y="567102"/>
                </a:cubicBezTo>
                <a:cubicBezTo>
                  <a:pt x="1344632" y="571865"/>
                  <a:pt x="1322984" y="582132"/>
                  <a:pt x="1319612" y="587990"/>
                </a:cubicBezTo>
                <a:cubicBezTo>
                  <a:pt x="1322335" y="592676"/>
                  <a:pt x="1315812" y="592720"/>
                  <a:pt x="1312644" y="594584"/>
                </a:cubicBezTo>
                <a:cubicBezTo>
                  <a:pt x="1306268" y="604643"/>
                  <a:pt x="1293758" y="608438"/>
                  <a:pt x="1289238" y="621035"/>
                </a:cubicBezTo>
                <a:cubicBezTo>
                  <a:pt x="1267301" y="628411"/>
                  <a:pt x="1292641" y="624657"/>
                  <a:pt x="1275774" y="636088"/>
                </a:cubicBezTo>
                <a:cubicBezTo>
                  <a:pt x="1271834" y="636286"/>
                  <a:pt x="1267724" y="634087"/>
                  <a:pt x="1263426" y="634724"/>
                </a:cubicBezTo>
                <a:cubicBezTo>
                  <a:pt x="1262506" y="633356"/>
                  <a:pt x="1260586" y="629886"/>
                  <a:pt x="1257910" y="631799"/>
                </a:cubicBezTo>
                <a:cubicBezTo>
                  <a:pt x="1255324" y="650347"/>
                  <a:pt x="1271031" y="632911"/>
                  <a:pt x="1270327" y="643027"/>
                </a:cubicBezTo>
                <a:cubicBezTo>
                  <a:pt x="1249935" y="679459"/>
                  <a:pt x="1243950" y="721312"/>
                  <a:pt x="1222896" y="755777"/>
                </a:cubicBezTo>
                <a:cubicBezTo>
                  <a:pt x="1221878" y="758959"/>
                  <a:pt x="1219747" y="756348"/>
                  <a:pt x="1219602" y="754350"/>
                </a:cubicBezTo>
                <a:cubicBezTo>
                  <a:pt x="1216689" y="753165"/>
                  <a:pt x="1213756" y="755386"/>
                  <a:pt x="1212878" y="750957"/>
                </a:cubicBezTo>
                <a:cubicBezTo>
                  <a:pt x="1205866" y="748515"/>
                  <a:pt x="1212464" y="744343"/>
                  <a:pt x="1209196" y="739476"/>
                </a:cubicBezTo>
                <a:cubicBezTo>
                  <a:pt x="1211403" y="737291"/>
                  <a:pt x="1214482" y="728481"/>
                  <a:pt x="1218391" y="731419"/>
                </a:cubicBezTo>
                <a:cubicBezTo>
                  <a:pt x="1224999" y="730538"/>
                  <a:pt x="1218961" y="727393"/>
                  <a:pt x="1215636" y="726077"/>
                </a:cubicBezTo>
                <a:cubicBezTo>
                  <a:pt x="1214834" y="710374"/>
                  <a:pt x="1220154" y="692075"/>
                  <a:pt x="1227802" y="677125"/>
                </a:cubicBezTo>
                <a:cubicBezTo>
                  <a:pt x="1230461" y="666824"/>
                  <a:pt x="1238175" y="638416"/>
                  <a:pt x="1249589" y="639907"/>
                </a:cubicBezTo>
                <a:cubicBezTo>
                  <a:pt x="1250098" y="635152"/>
                  <a:pt x="1251879" y="630736"/>
                  <a:pt x="1254391" y="626203"/>
                </a:cubicBezTo>
                <a:cubicBezTo>
                  <a:pt x="1248404" y="622418"/>
                  <a:pt x="1249265" y="636067"/>
                  <a:pt x="1243741" y="632926"/>
                </a:cubicBezTo>
                <a:cubicBezTo>
                  <a:pt x="1244222" y="628099"/>
                  <a:pt x="1245420" y="628301"/>
                  <a:pt x="1235560" y="630932"/>
                </a:cubicBezTo>
                <a:cubicBezTo>
                  <a:pt x="1229551" y="627143"/>
                  <a:pt x="1238493" y="623242"/>
                  <a:pt x="1239744" y="619163"/>
                </a:cubicBezTo>
                <a:cubicBezTo>
                  <a:pt x="1241807" y="618195"/>
                  <a:pt x="1242731" y="616744"/>
                  <a:pt x="1242498" y="614812"/>
                </a:cubicBezTo>
                <a:cubicBezTo>
                  <a:pt x="1245870" y="609194"/>
                  <a:pt x="1242825" y="603882"/>
                  <a:pt x="1245937" y="598469"/>
                </a:cubicBezTo>
                <a:cubicBezTo>
                  <a:pt x="1247721" y="597034"/>
                  <a:pt x="1250570" y="596090"/>
                  <a:pt x="1248626" y="592992"/>
                </a:cubicBezTo>
                <a:cubicBezTo>
                  <a:pt x="1255726" y="585198"/>
                  <a:pt x="1255626" y="572756"/>
                  <a:pt x="1261320" y="563178"/>
                </a:cubicBezTo>
                <a:cubicBezTo>
                  <a:pt x="1266821" y="539342"/>
                  <a:pt x="1275927" y="518294"/>
                  <a:pt x="1280314" y="495762"/>
                </a:cubicBezTo>
                <a:cubicBezTo>
                  <a:pt x="1282316" y="467483"/>
                  <a:pt x="1275951" y="438656"/>
                  <a:pt x="1275708" y="410164"/>
                </a:cubicBezTo>
                <a:cubicBezTo>
                  <a:pt x="1274836" y="400520"/>
                  <a:pt x="1262789" y="400831"/>
                  <a:pt x="1255574" y="402433"/>
                </a:cubicBezTo>
                <a:cubicBezTo>
                  <a:pt x="1252808" y="400375"/>
                  <a:pt x="1251226" y="395698"/>
                  <a:pt x="1246354" y="397569"/>
                </a:cubicBezTo>
                <a:cubicBezTo>
                  <a:pt x="1242138" y="408198"/>
                  <a:pt x="1228427" y="407752"/>
                  <a:pt x="1222421" y="416303"/>
                </a:cubicBezTo>
                <a:cubicBezTo>
                  <a:pt x="1217875" y="412617"/>
                  <a:pt x="1214808" y="418815"/>
                  <a:pt x="1211989" y="421565"/>
                </a:cubicBezTo>
                <a:cubicBezTo>
                  <a:pt x="1185132" y="437456"/>
                  <a:pt x="1162526" y="458254"/>
                  <a:pt x="1144745" y="484404"/>
                </a:cubicBezTo>
                <a:cubicBezTo>
                  <a:pt x="1141742" y="487166"/>
                  <a:pt x="1139068" y="493256"/>
                  <a:pt x="1134455" y="489641"/>
                </a:cubicBezTo>
                <a:cubicBezTo>
                  <a:pt x="1130649" y="493346"/>
                  <a:pt x="1134039" y="500970"/>
                  <a:pt x="1127698" y="502815"/>
                </a:cubicBezTo>
                <a:cubicBezTo>
                  <a:pt x="1126271" y="506449"/>
                  <a:pt x="1120047" y="507726"/>
                  <a:pt x="1126276" y="509916"/>
                </a:cubicBezTo>
                <a:cubicBezTo>
                  <a:pt x="1128696" y="515080"/>
                  <a:pt x="1119535" y="515308"/>
                  <a:pt x="1122062" y="521369"/>
                </a:cubicBezTo>
                <a:cubicBezTo>
                  <a:pt x="1120598" y="527499"/>
                  <a:pt x="1116279" y="532159"/>
                  <a:pt x="1111479" y="535653"/>
                </a:cubicBezTo>
                <a:cubicBezTo>
                  <a:pt x="1113448" y="541598"/>
                  <a:pt x="1107598" y="543966"/>
                  <a:pt x="1104081" y="546580"/>
                </a:cubicBezTo>
                <a:cubicBezTo>
                  <a:pt x="1112656" y="553076"/>
                  <a:pt x="1103890" y="550894"/>
                  <a:pt x="1104218" y="556284"/>
                </a:cubicBezTo>
                <a:cubicBezTo>
                  <a:pt x="1105451" y="561227"/>
                  <a:pt x="1099463" y="558835"/>
                  <a:pt x="1098336" y="562505"/>
                </a:cubicBezTo>
                <a:cubicBezTo>
                  <a:pt x="1103998" y="564121"/>
                  <a:pt x="1101062" y="569790"/>
                  <a:pt x="1100731" y="573847"/>
                </a:cubicBezTo>
                <a:cubicBezTo>
                  <a:pt x="1099526" y="574252"/>
                  <a:pt x="1098322" y="574657"/>
                  <a:pt x="1096560" y="575237"/>
                </a:cubicBezTo>
                <a:cubicBezTo>
                  <a:pt x="1098437" y="574901"/>
                  <a:pt x="1094548" y="571535"/>
                  <a:pt x="1094456" y="574374"/>
                </a:cubicBezTo>
                <a:cubicBezTo>
                  <a:pt x="1100656" y="576822"/>
                  <a:pt x="1099147" y="594788"/>
                  <a:pt x="1089672" y="588607"/>
                </a:cubicBezTo>
                <a:cubicBezTo>
                  <a:pt x="1085955" y="595704"/>
                  <a:pt x="1096807" y="589586"/>
                  <a:pt x="1093773" y="596205"/>
                </a:cubicBezTo>
                <a:cubicBezTo>
                  <a:pt x="1093492" y="603168"/>
                  <a:pt x="1090926" y="610109"/>
                  <a:pt x="1087569" y="617015"/>
                </a:cubicBezTo>
                <a:cubicBezTo>
                  <a:pt x="1090137" y="625337"/>
                  <a:pt x="1086432" y="631172"/>
                  <a:pt x="1080146" y="636131"/>
                </a:cubicBezTo>
                <a:cubicBezTo>
                  <a:pt x="1082167" y="649450"/>
                  <a:pt x="1078608" y="654550"/>
                  <a:pt x="1065238" y="656166"/>
                </a:cubicBezTo>
                <a:cubicBezTo>
                  <a:pt x="1067177" y="659682"/>
                  <a:pt x="1061551" y="658444"/>
                  <a:pt x="1061878" y="662197"/>
                </a:cubicBezTo>
                <a:cubicBezTo>
                  <a:pt x="1062771" y="665564"/>
                  <a:pt x="1059712" y="667367"/>
                  <a:pt x="1064203" y="669090"/>
                </a:cubicBezTo>
                <a:cubicBezTo>
                  <a:pt x="1067829" y="675632"/>
                  <a:pt x="1064251" y="681305"/>
                  <a:pt x="1062838" y="687663"/>
                </a:cubicBezTo>
                <a:cubicBezTo>
                  <a:pt x="1062842" y="691030"/>
                  <a:pt x="1067079" y="697629"/>
                  <a:pt x="1062988" y="697493"/>
                </a:cubicBezTo>
                <a:cubicBezTo>
                  <a:pt x="1062556" y="693425"/>
                  <a:pt x="1057816" y="697837"/>
                  <a:pt x="1062505" y="697662"/>
                </a:cubicBezTo>
                <a:cubicBezTo>
                  <a:pt x="1064773" y="700379"/>
                  <a:pt x="1058976" y="704131"/>
                  <a:pt x="1060890" y="708018"/>
                </a:cubicBezTo>
                <a:cubicBezTo>
                  <a:pt x="1060745" y="710286"/>
                  <a:pt x="1057570" y="708970"/>
                  <a:pt x="1057344" y="711131"/>
                </a:cubicBezTo>
                <a:cubicBezTo>
                  <a:pt x="1062546" y="715374"/>
                  <a:pt x="1058596" y="713582"/>
                  <a:pt x="1056364" y="717193"/>
                </a:cubicBezTo>
                <a:cubicBezTo>
                  <a:pt x="1058855" y="721193"/>
                  <a:pt x="1053837" y="721161"/>
                  <a:pt x="1053234" y="724288"/>
                </a:cubicBezTo>
                <a:cubicBezTo>
                  <a:pt x="1056170" y="732342"/>
                  <a:pt x="1045597" y="736914"/>
                  <a:pt x="1049017" y="743888"/>
                </a:cubicBezTo>
                <a:cubicBezTo>
                  <a:pt x="1046277" y="757444"/>
                  <a:pt x="1056948" y="756624"/>
                  <a:pt x="1033200" y="760425"/>
                </a:cubicBezTo>
                <a:cubicBezTo>
                  <a:pt x="1037163" y="754765"/>
                  <a:pt x="1034978" y="751635"/>
                  <a:pt x="1029515" y="748458"/>
                </a:cubicBezTo>
                <a:cubicBezTo>
                  <a:pt x="1025428" y="742913"/>
                  <a:pt x="1026951" y="733091"/>
                  <a:pt x="1020216" y="729576"/>
                </a:cubicBezTo>
                <a:cubicBezTo>
                  <a:pt x="1015034" y="725841"/>
                  <a:pt x="1010636" y="711754"/>
                  <a:pt x="1003465" y="718237"/>
                </a:cubicBezTo>
                <a:cubicBezTo>
                  <a:pt x="1003213" y="721500"/>
                  <a:pt x="1003518" y="726494"/>
                  <a:pt x="999006" y="727199"/>
                </a:cubicBezTo>
                <a:cubicBezTo>
                  <a:pt x="995275" y="732692"/>
                  <a:pt x="1001385" y="742745"/>
                  <a:pt x="995363" y="747374"/>
                </a:cubicBezTo>
                <a:cubicBezTo>
                  <a:pt x="992192" y="756498"/>
                  <a:pt x="1000873" y="766150"/>
                  <a:pt x="992328" y="774374"/>
                </a:cubicBezTo>
                <a:cubicBezTo>
                  <a:pt x="1000406" y="784074"/>
                  <a:pt x="995836" y="799711"/>
                  <a:pt x="1004289" y="810611"/>
                </a:cubicBezTo>
                <a:cubicBezTo>
                  <a:pt x="1007375" y="825499"/>
                  <a:pt x="1013106" y="847462"/>
                  <a:pt x="1019036" y="862320"/>
                </a:cubicBezTo>
                <a:cubicBezTo>
                  <a:pt x="1030446" y="868055"/>
                  <a:pt x="1012095" y="870521"/>
                  <a:pt x="1008852" y="875439"/>
                </a:cubicBezTo>
                <a:cubicBezTo>
                  <a:pt x="1004364" y="875208"/>
                  <a:pt x="998673" y="865909"/>
                  <a:pt x="1003478" y="863696"/>
                </a:cubicBezTo>
                <a:cubicBezTo>
                  <a:pt x="1007554" y="862184"/>
                  <a:pt x="1003438" y="860143"/>
                  <a:pt x="1001086" y="861571"/>
                </a:cubicBezTo>
                <a:cubicBezTo>
                  <a:pt x="993738" y="853317"/>
                  <a:pt x="977206" y="827714"/>
                  <a:pt x="987902" y="819353"/>
                </a:cubicBezTo>
                <a:cubicBezTo>
                  <a:pt x="987673" y="816505"/>
                  <a:pt x="983324" y="819309"/>
                  <a:pt x="981808" y="819595"/>
                </a:cubicBezTo>
                <a:cubicBezTo>
                  <a:pt x="978664" y="818854"/>
                  <a:pt x="983150" y="813506"/>
                  <a:pt x="980039" y="810775"/>
                </a:cubicBezTo>
                <a:cubicBezTo>
                  <a:pt x="970008" y="807450"/>
                  <a:pt x="981439" y="792667"/>
                  <a:pt x="973264" y="789139"/>
                </a:cubicBezTo>
                <a:cubicBezTo>
                  <a:pt x="972550" y="787768"/>
                  <a:pt x="974022" y="787048"/>
                  <a:pt x="973959" y="785147"/>
                </a:cubicBezTo>
                <a:cubicBezTo>
                  <a:pt x="970614" y="776303"/>
                  <a:pt x="964744" y="762866"/>
                  <a:pt x="973397" y="750931"/>
                </a:cubicBezTo>
                <a:cubicBezTo>
                  <a:pt x="965620" y="739427"/>
                  <a:pt x="983802" y="729129"/>
                  <a:pt x="977257" y="722285"/>
                </a:cubicBezTo>
                <a:cubicBezTo>
                  <a:pt x="977617" y="720850"/>
                  <a:pt x="978793" y="720433"/>
                  <a:pt x="980197" y="720033"/>
                </a:cubicBezTo>
                <a:cubicBezTo>
                  <a:pt x="990149" y="722896"/>
                  <a:pt x="978542" y="716454"/>
                  <a:pt x="981873" y="712650"/>
                </a:cubicBezTo>
                <a:cubicBezTo>
                  <a:pt x="978501" y="703272"/>
                  <a:pt x="992513" y="685305"/>
                  <a:pt x="1002180" y="688242"/>
                </a:cubicBezTo>
                <a:cubicBezTo>
                  <a:pt x="1006967" y="686105"/>
                  <a:pt x="1005637" y="691473"/>
                  <a:pt x="1010129" y="692383"/>
                </a:cubicBezTo>
                <a:cubicBezTo>
                  <a:pt x="1010387" y="697640"/>
                  <a:pt x="1015225" y="698899"/>
                  <a:pt x="1018786" y="702012"/>
                </a:cubicBezTo>
                <a:cubicBezTo>
                  <a:pt x="1021815" y="703729"/>
                  <a:pt x="1023309" y="709095"/>
                  <a:pt x="1027203" y="706907"/>
                </a:cubicBezTo>
                <a:cubicBezTo>
                  <a:pt x="1030680" y="708848"/>
                  <a:pt x="1029050" y="713022"/>
                  <a:pt x="1033701" y="714287"/>
                </a:cubicBezTo>
                <a:cubicBezTo>
                  <a:pt x="1034816" y="716343"/>
                  <a:pt x="1034899" y="722357"/>
                  <a:pt x="1037978" y="721800"/>
                </a:cubicBezTo>
                <a:cubicBezTo>
                  <a:pt x="1039929" y="717382"/>
                  <a:pt x="1041863" y="713209"/>
                  <a:pt x="1045405" y="710659"/>
                </a:cubicBezTo>
                <a:cubicBezTo>
                  <a:pt x="1039067" y="704646"/>
                  <a:pt x="1048199" y="694654"/>
                  <a:pt x="1043255" y="686459"/>
                </a:cubicBezTo>
                <a:cubicBezTo>
                  <a:pt x="1044509" y="683200"/>
                  <a:pt x="1048981" y="685166"/>
                  <a:pt x="1049296" y="681548"/>
                </a:cubicBezTo>
                <a:cubicBezTo>
                  <a:pt x="1041620" y="677423"/>
                  <a:pt x="1049774" y="654544"/>
                  <a:pt x="1044047" y="648110"/>
                </a:cubicBezTo>
                <a:cubicBezTo>
                  <a:pt x="1045774" y="595909"/>
                  <a:pt x="1025286" y="537378"/>
                  <a:pt x="1002743" y="487082"/>
                </a:cubicBezTo>
                <a:cubicBezTo>
                  <a:pt x="1001266" y="480853"/>
                  <a:pt x="995725" y="478916"/>
                  <a:pt x="994925" y="471901"/>
                </a:cubicBezTo>
                <a:cubicBezTo>
                  <a:pt x="994713" y="468436"/>
                  <a:pt x="991178" y="471102"/>
                  <a:pt x="988865" y="469612"/>
                </a:cubicBezTo>
                <a:cubicBezTo>
                  <a:pt x="990635" y="466465"/>
                  <a:pt x="986354" y="456396"/>
                  <a:pt x="981610" y="457008"/>
                </a:cubicBezTo>
                <a:cubicBezTo>
                  <a:pt x="979202" y="457868"/>
                  <a:pt x="978924" y="456303"/>
                  <a:pt x="978233" y="454360"/>
                </a:cubicBezTo>
                <a:cubicBezTo>
                  <a:pt x="983216" y="446628"/>
                  <a:pt x="969176" y="453219"/>
                  <a:pt x="967928" y="447807"/>
                </a:cubicBezTo>
                <a:cubicBezTo>
                  <a:pt x="948325" y="442811"/>
                  <a:pt x="966842" y="432725"/>
                  <a:pt x="938865" y="444439"/>
                </a:cubicBezTo>
                <a:cubicBezTo>
                  <a:pt x="935591" y="448580"/>
                  <a:pt x="931833" y="451589"/>
                  <a:pt x="932084" y="457550"/>
                </a:cubicBezTo>
                <a:cubicBezTo>
                  <a:pt x="929096" y="457903"/>
                  <a:pt x="928653" y="460669"/>
                  <a:pt x="930019" y="463120"/>
                </a:cubicBezTo>
                <a:cubicBezTo>
                  <a:pt x="932067" y="470607"/>
                  <a:pt x="922139" y="462990"/>
                  <a:pt x="920927" y="468032"/>
                </a:cubicBezTo>
                <a:cubicBezTo>
                  <a:pt x="932150" y="477775"/>
                  <a:pt x="908717" y="493250"/>
                  <a:pt x="919339" y="503877"/>
                </a:cubicBezTo>
                <a:cubicBezTo>
                  <a:pt x="913379" y="507235"/>
                  <a:pt x="915662" y="513908"/>
                  <a:pt x="911073" y="518674"/>
                </a:cubicBezTo>
                <a:cubicBezTo>
                  <a:pt x="913284" y="523061"/>
                  <a:pt x="911733" y="523593"/>
                  <a:pt x="908799" y="525374"/>
                </a:cubicBezTo>
                <a:cubicBezTo>
                  <a:pt x="910057" y="538851"/>
                  <a:pt x="908964" y="552404"/>
                  <a:pt x="905419" y="565393"/>
                </a:cubicBezTo>
                <a:cubicBezTo>
                  <a:pt x="910977" y="567877"/>
                  <a:pt x="908600" y="568852"/>
                  <a:pt x="907990" y="573270"/>
                </a:cubicBezTo>
                <a:cubicBezTo>
                  <a:pt x="914922" y="588629"/>
                  <a:pt x="911217" y="606758"/>
                  <a:pt x="923521" y="619010"/>
                </a:cubicBezTo>
                <a:cubicBezTo>
                  <a:pt x="927290" y="640102"/>
                  <a:pt x="967000" y="680133"/>
                  <a:pt x="947194" y="693062"/>
                </a:cubicBezTo>
                <a:cubicBezTo>
                  <a:pt x="944405" y="692694"/>
                  <a:pt x="945165" y="689926"/>
                  <a:pt x="943855" y="687882"/>
                </a:cubicBezTo>
                <a:cubicBezTo>
                  <a:pt x="941848" y="686805"/>
                  <a:pt x="939760" y="684698"/>
                  <a:pt x="939379" y="681588"/>
                </a:cubicBezTo>
                <a:cubicBezTo>
                  <a:pt x="918536" y="649709"/>
                  <a:pt x="885628" y="607998"/>
                  <a:pt x="887774" y="569894"/>
                </a:cubicBezTo>
                <a:cubicBezTo>
                  <a:pt x="891643" y="568754"/>
                  <a:pt x="883346" y="561657"/>
                  <a:pt x="883526" y="556767"/>
                </a:cubicBezTo>
                <a:cubicBezTo>
                  <a:pt x="889011" y="550327"/>
                  <a:pt x="879430" y="539811"/>
                  <a:pt x="885153" y="535514"/>
                </a:cubicBezTo>
                <a:cubicBezTo>
                  <a:pt x="891592" y="510923"/>
                  <a:pt x="894672" y="478964"/>
                  <a:pt x="907048" y="457855"/>
                </a:cubicBezTo>
                <a:cubicBezTo>
                  <a:pt x="910074" y="452555"/>
                  <a:pt x="909474" y="444703"/>
                  <a:pt x="914099" y="440096"/>
                </a:cubicBezTo>
                <a:cubicBezTo>
                  <a:pt x="914688" y="432182"/>
                  <a:pt x="926404" y="428156"/>
                  <a:pt x="930134" y="420660"/>
                </a:cubicBezTo>
                <a:cubicBezTo>
                  <a:pt x="941066" y="422469"/>
                  <a:pt x="948523" y="410781"/>
                  <a:pt x="957779" y="417892"/>
                </a:cubicBezTo>
                <a:cubicBezTo>
                  <a:pt x="959341" y="421800"/>
                  <a:pt x="967834" y="425687"/>
                  <a:pt x="972328" y="425018"/>
                </a:cubicBezTo>
                <a:cubicBezTo>
                  <a:pt x="975656" y="426677"/>
                  <a:pt x="974699" y="431597"/>
                  <a:pt x="979597" y="432719"/>
                </a:cubicBezTo>
                <a:cubicBezTo>
                  <a:pt x="987226" y="438115"/>
                  <a:pt x="1006059" y="448169"/>
                  <a:pt x="1003496" y="460055"/>
                </a:cubicBezTo>
                <a:cubicBezTo>
                  <a:pt x="1001809" y="461880"/>
                  <a:pt x="999441" y="453009"/>
                  <a:pt x="998557" y="458497"/>
                </a:cubicBezTo>
                <a:cubicBezTo>
                  <a:pt x="997640" y="467259"/>
                  <a:pt x="999854" y="464130"/>
                  <a:pt x="1006471" y="462215"/>
                </a:cubicBezTo>
                <a:cubicBezTo>
                  <a:pt x="1009061" y="463061"/>
                  <a:pt x="1008594" y="465670"/>
                  <a:pt x="1009581" y="467445"/>
                </a:cubicBezTo>
                <a:cubicBezTo>
                  <a:pt x="1016932" y="469358"/>
                  <a:pt x="1016191" y="476932"/>
                  <a:pt x="1021874" y="480090"/>
                </a:cubicBezTo>
                <a:cubicBezTo>
                  <a:pt x="1039463" y="532048"/>
                  <a:pt x="1058646" y="582383"/>
                  <a:pt x="1066196" y="631383"/>
                </a:cubicBezTo>
                <a:cubicBezTo>
                  <a:pt x="1068328" y="620467"/>
                  <a:pt x="1065364" y="609080"/>
                  <a:pt x="1072330" y="598784"/>
                </a:cubicBezTo>
                <a:cubicBezTo>
                  <a:pt x="1071068" y="593623"/>
                  <a:pt x="1075458" y="590389"/>
                  <a:pt x="1076395" y="585467"/>
                </a:cubicBezTo>
                <a:cubicBezTo>
                  <a:pt x="1076081" y="581027"/>
                  <a:pt x="1076249" y="575310"/>
                  <a:pt x="1081861" y="574738"/>
                </a:cubicBezTo>
                <a:cubicBezTo>
                  <a:pt x="1084254" y="572011"/>
                  <a:pt x="1079028" y="572507"/>
                  <a:pt x="1079112" y="569459"/>
                </a:cubicBezTo>
                <a:cubicBezTo>
                  <a:pt x="1083315" y="552410"/>
                  <a:pt x="1086994" y="532502"/>
                  <a:pt x="1102113" y="521974"/>
                </a:cubicBezTo>
                <a:cubicBezTo>
                  <a:pt x="1101975" y="521625"/>
                  <a:pt x="1104274" y="521496"/>
                  <a:pt x="1105809" y="521252"/>
                </a:cubicBezTo>
                <a:cubicBezTo>
                  <a:pt x="1106104" y="521855"/>
                  <a:pt x="1107081" y="522554"/>
                  <a:pt x="1107887" y="522434"/>
                </a:cubicBezTo>
                <a:cubicBezTo>
                  <a:pt x="1107394" y="521955"/>
                  <a:pt x="1106896" y="521557"/>
                  <a:pt x="1106406" y="521134"/>
                </a:cubicBezTo>
                <a:cubicBezTo>
                  <a:pt x="1107065" y="520979"/>
                  <a:pt x="1107461" y="520781"/>
                  <a:pt x="1106763" y="520452"/>
                </a:cubicBezTo>
                <a:cubicBezTo>
                  <a:pt x="1106258" y="520423"/>
                  <a:pt x="1106042" y="520548"/>
                  <a:pt x="1105888" y="520685"/>
                </a:cubicBezTo>
                <a:cubicBezTo>
                  <a:pt x="1100338" y="516233"/>
                  <a:pt x="1095005" y="514875"/>
                  <a:pt x="1102177" y="505726"/>
                </a:cubicBezTo>
                <a:cubicBezTo>
                  <a:pt x="1106002" y="504373"/>
                  <a:pt x="1105098" y="503618"/>
                  <a:pt x="1104471" y="501119"/>
                </a:cubicBezTo>
                <a:cubicBezTo>
                  <a:pt x="1105316" y="497694"/>
                  <a:pt x="1112955" y="503212"/>
                  <a:pt x="1113947" y="497467"/>
                </a:cubicBezTo>
                <a:cubicBezTo>
                  <a:pt x="1110681" y="493280"/>
                  <a:pt x="1119652" y="493342"/>
                  <a:pt x="1115725" y="490407"/>
                </a:cubicBezTo>
                <a:cubicBezTo>
                  <a:pt x="1113559" y="483579"/>
                  <a:pt x="1123869" y="471482"/>
                  <a:pt x="1129235" y="466784"/>
                </a:cubicBezTo>
                <a:cubicBezTo>
                  <a:pt x="1130910" y="464257"/>
                  <a:pt x="1127392" y="460488"/>
                  <a:pt x="1130537" y="459477"/>
                </a:cubicBezTo>
                <a:cubicBezTo>
                  <a:pt x="1147354" y="447344"/>
                  <a:pt x="1152630" y="425864"/>
                  <a:pt x="1175740" y="421504"/>
                </a:cubicBezTo>
                <a:cubicBezTo>
                  <a:pt x="1177216" y="414443"/>
                  <a:pt x="1185913" y="411027"/>
                  <a:pt x="1182242" y="404424"/>
                </a:cubicBezTo>
                <a:lnTo>
                  <a:pt x="1182223" y="404423"/>
                </a:lnTo>
                <a:lnTo>
                  <a:pt x="1182220" y="404413"/>
                </a:lnTo>
                <a:cubicBezTo>
                  <a:pt x="1186705" y="398830"/>
                  <a:pt x="1178197" y="399558"/>
                  <a:pt x="1176065" y="395313"/>
                </a:cubicBezTo>
                <a:cubicBezTo>
                  <a:pt x="1166926" y="390749"/>
                  <a:pt x="1173056" y="378964"/>
                  <a:pt x="1161929" y="375941"/>
                </a:cubicBezTo>
                <a:cubicBezTo>
                  <a:pt x="1163737" y="373081"/>
                  <a:pt x="1163434" y="369961"/>
                  <a:pt x="1159929" y="369006"/>
                </a:cubicBezTo>
                <a:cubicBezTo>
                  <a:pt x="1160524" y="360679"/>
                  <a:pt x="1156684" y="352445"/>
                  <a:pt x="1156924" y="345136"/>
                </a:cubicBezTo>
                <a:cubicBezTo>
                  <a:pt x="1159408" y="340100"/>
                  <a:pt x="1156096" y="334740"/>
                  <a:pt x="1158498" y="329735"/>
                </a:cubicBezTo>
                <a:cubicBezTo>
                  <a:pt x="1163221" y="329836"/>
                  <a:pt x="1159300" y="322986"/>
                  <a:pt x="1163031" y="322832"/>
                </a:cubicBezTo>
                <a:cubicBezTo>
                  <a:pt x="1169702" y="317190"/>
                  <a:pt x="1177878" y="315081"/>
                  <a:pt x="1186280" y="315040"/>
                </a:cubicBezTo>
                <a:close/>
                <a:moveTo>
                  <a:pt x="653529" y="298437"/>
                </a:moveTo>
                <a:cubicBezTo>
                  <a:pt x="650545" y="297565"/>
                  <a:pt x="650538" y="297574"/>
                  <a:pt x="648699" y="300036"/>
                </a:cubicBezTo>
                <a:cubicBezTo>
                  <a:pt x="651336" y="301950"/>
                  <a:pt x="655977" y="303443"/>
                  <a:pt x="653529" y="298437"/>
                </a:cubicBezTo>
                <a:close/>
                <a:moveTo>
                  <a:pt x="800406" y="290581"/>
                </a:moveTo>
                <a:cubicBezTo>
                  <a:pt x="799604" y="292074"/>
                  <a:pt x="799768" y="293021"/>
                  <a:pt x="802986" y="294269"/>
                </a:cubicBezTo>
                <a:cubicBezTo>
                  <a:pt x="809019" y="304284"/>
                  <a:pt x="810595" y="283903"/>
                  <a:pt x="800406" y="290581"/>
                </a:cubicBezTo>
                <a:close/>
                <a:moveTo>
                  <a:pt x="951851" y="288499"/>
                </a:moveTo>
                <a:cubicBezTo>
                  <a:pt x="948907" y="288821"/>
                  <a:pt x="950211" y="292457"/>
                  <a:pt x="952593" y="290954"/>
                </a:cubicBezTo>
                <a:cubicBezTo>
                  <a:pt x="955785" y="290061"/>
                  <a:pt x="953931" y="287046"/>
                  <a:pt x="951851" y="288499"/>
                </a:cubicBezTo>
                <a:close/>
                <a:moveTo>
                  <a:pt x="959444" y="283746"/>
                </a:moveTo>
                <a:cubicBezTo>
                  <a:pt x="957056" y="283766"/>
                  <a:pt x="955479" y="284704"/>
                  <a:pt x="957056" y="288096"/>
                </a:cubicBezTo>
                <a:cubicBezTo>
                  <a:pt x="960346" y="288796"/>
                  <a:pt x="964419" y="287444"/>
                  <a:pt x="966693" y="284900"/>
                </a:cubicBezTo>
                <a:cubicBezTo>
                  <a:pt x="965029" y="284622"/>
                  <a:pt x="961831" y="283725"/>
                  <a:pt x="959444" y="283746"/>
                </a:cubicBezTo>
                <a:close/>
                <a:moveTo>
                  <a:pt x="1544314" y="281845"/>
                </a:moveTo>
                <a:cubicBezTo>
                  <a:pt x="1541547" y="281261"/>
                  <a:pt x="1538978" y="282098"/>
                  <a:pt x="1541705" y="284516"/>
                </a:cubicBezTo>
                <a:cubicBezTo>
                  <a:pt x="1544153" y="285818"/>
                  <a:pt x="1544535" y="289999"/>
                  <a:pt x="1548102" y="287704"/>
                </a:cubicBezTo>
                <a:cubicBezTo>
                  <a:pt x="1550043" y="284435"/>
                  <a:pt x="1547080" y="282430"/>
                  <a:pt x="1544314" y="281845"/>
                </a:cubicBezTo>
                <a:close/>
                <a:moveTo>
                  <a:pt x="1457129" y="256508"/>
                </a:moveTo>
                <a:cubicBezTo>
                  <a:pt x="1453274" y="259514"/>
                  <a:pt x="1460349" y="263410"/>
                  <a:pt x="1461562" y="258708"/>
                </a:cubicBezTo>
                <a:cubicBezTo>
                  <a:pt x="1460080" y="257980"/>
                  <a:pt x="1458616" y="257250"/>
                  <a:pt x="1457129" y="256508"/>
                </a:cubicBezTo>
                <a:close/>
                <a:moveTo>
                  <a:pt x="1263408" y="237914"/>
                </a:moveTo>
                <a:cubicBezTo>
                  <a:pt x="1263610" y="237948"/>
                  <a:pt x="1263778" y="237939"/>
                  <a:pt x="1263982" y="237976"/>
                </a:cubicBezTo>
                <a:cubicBezTo>
                  <a:pt x="1263593" y="237903"/>
                  <a:pt x="1263515" y="237995"/>
                  <a:pt x="1263517" y="238095"/>
                </a:cubicBezTo>
                <a:cubicBezTo>
                  <a:pt x="1263501" y="238055"/>
                  <a:pt x="1263449" y="237972"/>
                  <a:pt x="1263408" y="237914"/>
                </a:cubicBezTo>
                <a:close/>
                <a:moveTo>
                  <a:pt x="1260913" y="234407"/>
                </a:moveTo>
                <a:cubicBezTo>
                  <a:pt x="1262862" y="232000"/>
                  <a:pt x="1264106" y="230951"/>
                  <a:pt x="1262845" y="236444"/>
                </a:cubicBezTo>
                <a:cubicBezTo>
                  <a:pt x="1262724" y="236761"/>
                  <a:pt x="1262994" y="237301"/>
                  <a:pt x="1263236" y="237625"/>
                </a:cubicBezTo>
                <a:cubicBezTo>
                  <a:pt x="1263358" y="237788"/>
                  <a:pt x="1263351" y="237819"/>
                  <a:pt x="1263409" y="237917"/>
                </a:cubicBezTo>
                <a:cubicBezTo>
                  <a:pt x="1262616" y="237783"/>
                  <a:pt x="1261933" y="237734"/>
                  <a:pt x="1261537" y="238938"/>
                </a:cubicBezTo>
                <a:cubicBezTo>
                  <a:pt x="1261194" y="241189"/>
                  <a:pt x="1263659" y="240230"/>
                  <a:pt x="1263983" y="237978"/>
                </a:cubicBezTo>
                <a:cubicBezTo>
                  <a:pt x="1276317" y="239355"/>
                  <a:pt x="1259715" y="245697"/>
                  <a:pt x="1265283" y="251780"/>
                </a:cubicBezTo>
                <a:cubicBezTo>
                  <a:pt x="1262187" y="261505"/>
                  <a:pt x="1259263" y="270989"/>
                  <a:pt x="1264581" y="281046"/>
                </a:cubicBezTo>
                <a:cubicBezTo>
                  <a:pt x="1262265" y="286794"/>
                  <a:pt x="1259842" y="295249"/>
                  <a:pt x="1264826" y="298314"/>
                </a:cubicBezTo>
                <a:cubicBezTo>
                  <a:pt x="1268280" y="306099"/>
                  <a:pt x="1269614" y="313650"/>
                  <a:pt x="1270122" y="320887"/>
                </a:cubicBezTo>
                <a:cubicBezTo>
                  <a:pt x="1277005" y="324392"/>
                  <a:pt x="1289369" y="337074"/>
                  <a:pt x="1280369" y="344089"/>
                </a:cubicBezTo>
                <a:lnTo>
                  <a:pt x="1280369" y="344090"/>
                </a:lnTo>
                <a:lnTo>
                  <a:pt x="1280371" y="344093"/>
                </a:lnTo>
                <a:cubicBezTo>
                  <a:pt x="1292406" y="346487"/>
                  <a:pt x="1284759" y="358365"/>
                  <a:pt x="1279122" y="349617"/>
                </a:cubicBezTo>
                <a:cubicBezTo>
                  <a:pt x="1270725" y="342036"/>
                  <a:pt x="1240243" y="295827"/>
                  <a:pt x="1250697" y="289662"/>
                </a:cubicBezTo>
                <a:cubicBezTo>
                  <a:pt x="1242521" y="285857"/>
                  <a:pt x="1262007" y="275155"/>
                  <a:pt x="1251074" y="276942"/>
                </a:cubicBezTo>
                <a:cubicBezTo>
                  <a:pt x="1250254" y="280577"/>
                  <a:pt x="1246421" y="280566"/>
                  <a:pt x="1247207" y="276461"/>
                </a:cubicBezTo>
                <a:cubicBezTo>
                  <a:pt x="1247556" y="270867"/>
                  <a:pt x="1252048" y="265925"/>
                  <a:pt x="1249267" y="260226"/>
                </a:cubicBezTo>
                <a:cubicBezTo>
                  <a:pt x="1249741" y="257301"/>
                  <a:pt x="1254864" y="257552"/>
                  <a:pt x="1252417" y="253423"/>
                </a:cubicBezTo>
                <a:cubicBezTo>
                  <a:pt x="1256180" y="249035"/>
                  <a:pt x="1254158" y="245211"/>
                  <a:pt x="1254748" y="240514"/>
                </a:cubicBezTo>
                <a:cubicBezTo>
                  <a:pt x="1256309" y="240578"/>
                  <a:pt x="1258964" y="236814"/>
                  <a:pt x="1260913" y="234407"/>
                </a:cubicBezTo>
                <a:close/>
                <a:moveTo>
                  <a:pt x="1271238" y="229521"/>
                </a:moveTo>
                <a:cubicBezTo>
                  <a:pt x="1273976" y="232757"/>
                  <a:pt x="1270035" y="238281"/>
                  <a:pt x="1267329" y="233927"/>
                </a:cubicBezTo>
                <a:cubicBezTo>
                  <a:pt x="1265934" y="231930"/>
                  <a:pt x="1268984" y="229767"/>
                  <a:pt x="1271238" y="229521"/>
                </a:cubicBezTo>
                <a:close/>
                <a:moveTo>
                  <a:pt x="1522207" y="224319"/>
                </a:moveTo>
                <a:cubicBezTo>
                  <a:pt x="1520637" y="222836"/>
                  <a:pt x="1512750" y="226196"/>
                  <a:pt x="1517101" y="227802"/>
                </a:cubicBezTo>
                <a:cubicBezTo>
                  <a:pt x="1518696" y="226947"/>
                  <a:pt x="1523375" y="226793"/>
                  <a:pt x="1522207" y="224319"/>
                </a:cubicBezTo>
                <a:close/>
                <a:moveTo>
                  <a:pt x="1511782" y="216066"/>
                </a:moveTo>
                <a:cubicBezTo>
                  <a:pt x="1497549" y="219050"/>
                  <a:pt x="1512160" y="223741"/>
                  <a:pt x="1511782" y="216066"/>
                </a:cubicBezTo>
                <a:close/>
                <a:moveTo>
                  <a:pt x="699001" y="214130"/>
                </a:moveTo>
                <a:cubicBezTo>
                  <a:pt x="696286" y="213946"/>
                  <a:pt x="694451" y="217933"/>
                  <a:pt x="698741" y="216895"/>
                </a:cubicBezTo>
                <a:cubicBezTo>
                  <a:pt x="700432" y="216824"/>
                  <a:pt x="701378" y="214356"/>
                  <a:pt x="699001" y="214130"/>
                </a:cubicBezTo>
                <a:close/>
                <a:moveTo>
                  <a:pt x="1503253" y="213676"/>
                </a:moveTo>
                <a:cubicBezTo>
                  <a:pt x="1506607" y="212647"/>
                  <a:pt x="1509783" y="212087"/>
                  <a:pt x="1511781" y="216065"/>
                </a:cubicBezTo>
                <a:cubicBezTo>
                  <a:pt x="1519252" y="213431"/>
                  <a:pt x="1528307" y="223013"/>
                  <a:pt x="1530060" y="230185"/>
                </a:cubicBezTo>
                <a:cubicBezTo>
                  <a:pt x="1538308" y="229998"/>
                  <a:pt x="1540609" y="237981"/>
                  <a:pt x="1543451" y="244985"/>
                </a:cubicBezTo>
                <a:cubicBezTo>
                  <a:pt x="1550077" y="250384"/>
                  <a:pt x="1545251" y="267341"/>
                  <a:pt x="1555242" y="273150"/>
                </a:cubicBezTo>
                <a:cubicBezTo>
                  <a:pt x="1557435" y="283689"/>
                  <a:pt x="1556552" y="290045"/>
                  <a:pt x="1561902" y="300611"/>
                </a:cubicBezTo>
                <a:cubicBezTo>
                  <a:pt x="1560597" y="303547"/>
                  <a:pt x="1560898" y="305698"/>
                  <a:pt x="1562803" y="307068"/>
                </a:cubicBezTo>
                <a:cubicBezTo>
                  <a:pt x="1576607" y="296472"/>
                  <a:pt x="1570233" y="273383"/>
                  <a:pt x="1595062" y="265743"/>
                </a:cubicBezTo>
                <a:cubicBezTo>
                  <a:pt x="1596696" y="262540"/>
                  <a:pt x="1600120" y="261225"/>
                  <a:pt x="1601580" y="265834"/>
                </a:cubicBezTo>
                <a:cubicBezTo>
                  <a:pt x="1602824" y="266917"/>
                  <a:pt x="1603980" y="266054"/>
                  <a:pt x="1605195" y="265770"/>
                </a:cubicBezTo>
                <a:cubicBezTo>
                  <a:pt x="1608859" y="257627"/>
                  <a:pt x="1620122" y="265887"/>
                  <a:pt x="1627107" y="261064"/>
                </a:cubicBezTo>
                <a:cubicBezTo>
                  <a:pt x="1665922" y="264119"/>
                  <a:pt x="1645773" y="286048"/>
                  <a:pt x="1662179" y="300756"/>
                </a:cubicBezTo>
                <a:cubicBezTo>
                  <a:pt x="1669576" y="301437"/>
                  <a:pt x="1677130" y="299158"/>
                  <a:pt x="1684521" y="301216"/>
                </a:cubicBezTo>
                <a:cubicBezTo>
                  <a:pt x="1691370" y="305454"/>
                  <a:pt x="1685467" y="297615"/>
                  <a:pt x="1690191" y="296615"/>
                </a:cubicBezTo>
                <a:cubicBezTo>
                  <a:pt x="1693645" y="296627"/>
                  <a:pt x="1696556" y="304234"/>
                  <a:pt x="1698917" y="296773"/>
                </a:cubicBezTo>
                <a:cubicBezTo>
                  <a:pt x="1705178" y="303507"/>
                  <a:pt x="1707487" y="295101"/>
                  <a:pt x="1714721" y="300071"/>
                </a:cubicBezTo>
                <a:cubicBezTo>
                  <a:pt x="1716037" y="300908"/>
                  <a:pt x="1715797" y="303276"/>
                  <a:pt x="1717996" y="303515"/>
                </a:cubicBezTo>
                <a:cubicBezTo>
                  <a:pt x="1726763" y="302006"/>
                  <a:pt x="1726129" y="316187"/>
                  <a:pt x="1736364" y="318965"/>
                </a:cubicBezTo>
                <a:cubicBezTo>
                  <a:pt x="1741972" y="316080"/>
                  <a:pt x="1744594" y="328904"/>
                  <a:pt x="1743517" y="332560"/>
                </a:cubicBezTo>
                <a:cubicBezTo>
                  <a:pt x="1741166" y="330784"/>
                  <a:pt x="1738872" y="331361"/>
                  <a:pt x="1736441" y="332453"/>
                </a:cubicBezTo>
                <a:cubicBezTo>
                  <a:pt x="1724137" y="331967"/>
                  <a:pt x="1715679" y="312863"/>
                  <a:pt x="1701914" y="313861"/>
                </a:cubicBezTo>
                <a:cubicBezTo>
                  <a:pt x="1697087" y="310759"/>
                  <a:pt x="1692770" y="312309"/>
                  <a:pt x="1689500" y="307679"/>
                </a:cubicBezTo>
                <a:cubicBezTo>
                  <a:pt x="1688484" y="308081"/>
                  <a:pt x="1682846" y="309885"/>
                  <a:pt x="1683422" y="309709"/>
                </a:cubicBezTo>
                <a:cubicBezTo>
                  <a:pt x="1683470" y="308823"/>
                  <a:pt x="1682957" y="308343"/>
                  <a:pt x="1682171" y="308031"/>
                </a:cubicBezTo>
                <a:cubicBezTo>
                  <a:pt x="1681220" y="307398"/>
                  <a:pt x="1680210" y="309067"/>
                  <a:pt x="1681374" y="309661"/>
                </a:cubicBezTo>
                <a:cubicBezTo>
                  <a:pt x="1681693" y="310036"/>
                  <a:pt x="1684166" y="309772"/>
                  <a:pt x="1683840" y="310910"/>
                </a:cubicBezTo>
                <a:cubicBezTo>
                  <a:pt x="1678160" y="318367"/>
                  <a:pt x="1664899" y="319538"/>
                  <a:pt x="1654208" y="316900"/>
                </a:cubicBezTo>
                <a:cubicBezTo>
                  <a:pt x="1625741" y="306787"/>
                  <a:pt x="1666846" y="261851"/>
                  <a:pt x="1599666" y="289440"/>
                </a:cubicBezTo>
                <a:cubicBezTo>
                  <a:pt x="1589949" y="299726"/>
                  <a:pt x="1588307" y="317786"/>
                  <a:pt x="1573521" y="322343"/>
                </a:cubicBezTo>
                <a:cubicBezTo>
                  <a:pt x="1567078" y="331993"/>
                  <a:pt x="1558187" y="323789"/>
                  <a:pt x="1558892" y="339296"/>
                </a:cubicBezTo>
                <a:cubicBezTo>
                  <a:pt x="1568802" y="346530"/>
                  <a:pt x="1558671" y="342815"/>
                  <a:pt x="1554613" y="345115"/>
                </a:cubicBezTo>
                <a:cubicBezTo>
                  <a:pt x="1551825" y="348133"/>
                  <a:pt x="1557460" y="346657"/>
                  <a:pt x="1555520" y="351920"/>
                </a:cubicBezTo>
                <a:cubicBezTo>
                  <a:pt x="1567827" y="350347"/>
                  <a:pt x="1559418" y="351901"/>
                  <a:pt x="1561578" y="363366"/>
                </a:cubicBezTo>
                <a:cubicBezTo>
                  <a:pt x="1566504" y="372141"/>
                  <a:pt x="1559113" y="381453"/>
                  <a:pt x="1556277" y="371540"/>
                </a:cubicBezTo>
                <a:cubicBezTo>
                  <a:pt x="1556885" y="371783"/>
                  <a:pt x="1558054" y="370378"/>
                  <a:pt x="1557899" y="369360"/>
                </a:cubicBezTo>
                <a:lnTo>
                  <a:pt x="1556142" y="371144"/>
                </a:lnTo>
                <a:lnTo>
                  <a:pt x="1552544" y="374796"/>
                </a:lnTo>
                <a:cubicBezTo>
                  <a:pt x="1552064" y="376832"/>
                  <a:pt x="1553366" y="378231"/>
                  <a:pt x="1557878" y="376409"/>
                </a:cubicBezTo>
                <a:cubicBezTo>
                  <a:pt x="1562380" y="379743"/>
                  <a:pt x="1562269" y="383444"/>
                  <a:pt x="1560768" y="388857"/>
                </a:cubicBezTo>
                <a:cubicBezTo>
                  <a:pt x="1564033" y="398850"/>
                  <a:pt x="1543205" y="394832"/>
                  <a:pt x="1548692" y="403155"/>
                </a:cubicBezTo>
                <a:cubicBezTo>
                  <a:pt x="1565801" y="391138"/>
                  <a:pt x="1560113" y="405050"/>
                  <a:pt x="1557010" y="417396"/>
                </a:cubicBezTo>
                <a:cubicBezTo>
                  <a:pt x="1545677" y="410254"/>
                  <a:pt x="1538070" y="420410"/>
                  <a:pt x="1542351" y="401164"/>
                </a:cubicBezTo>
                <a:cubicBezTo>
                  <a:pt x="1535378" y="394358"/>
                  <a:pt x="1555753" y="392141"/>
                  <a:pt x="1541369" y="391765"/>
                </a:cubicBezTo>
                <a:cubicBezTo>
                  <a:pt x="1546011" y="382694"/>
                  <a:pt x="1536671" y="364472"/>
                  <a:pt x="1548554" y="360535"/>
                </a:cubicBezTo>
                <a:cubicBezTo>
                  <a:pt x="1547960" y="357975"/>
                  <a:pt x="1543223" y="352412"/>
                  <a:pt x="1542851" y="347728"/>
                </a:cubicBezTo>
                <a:cubicBezTo>
                  <a:pt x="1545223" y="336314"/>
                  <a:pt x="1538846" y="324110"/>
                  <a:pt x="1544145" y="312187"/>
                </a:cubicBezTo>
                <a:cubicBezTo>
                  <a:pt x="1536726" y="303196"/>
                  <a:pt x="1533175" y="279620"/>
                  <a:pt x="1537822" y="270466"/>
                </a:cubicBezTo>
                <a:cubicBezTo>
                  <a:pt x="1536257" y="268902"/>
                  <a:pt x="1531631" y="272833"/>
                  <a:pt x="1533580" y="268076"/>
                </a:cubicBezTo>
                <a:cubicBezTo>
                  <a:pt x="1533566" y="264442"/>
                  <a:pt x="1529051" y="258962"/>
                  <a:pt x="1529867" y="255127"/>
                </a:cubicBezTo>
                <a:cubicBezTo>
                  <a:pt x="1523441" y="249895"/>
                  <a:pt x="1533898" y="249832"/>
                  <a:pt x="1522877" y="248855"/>
                </a:cubicBezTo>
                <a:cubicBezTo>
                  <a:pt x="1525537" y="237832"/>
                  <a:pt x="1506867" y="233566"/>
                  <a:pt x="1508962" y="223755"/>
                </a:cubicBezTo>
                <a:cubicBezTo>
                  <a:pt x="1496908" y="226880"/>
                  <a:pt x="1483893" y="236927"/>
                  <a:pt x="1475446" y="246878"/>
                </a:cubicBezTo>
                <a:cubicBezTo>
                  <a:pt x="1472867" y="248220"/>
                  <a:pt x="1469730" y="248724"/>
                  <a:pt x="1468896" y="251986"/>
                </a:cubicBezTo>
                <a:cubicBezTo>
                  <a:pt x="1466849" y="250498"/>
                  <a:pt x="1462282" y="250119"/>
                  <a:pt x="1462482" y="253456"/>
                </a:cubicBezTo>
                <a:cubicBezTo>
                  <a:pt x="1466743" y="262178"/>
                  <a:pt x="1458231" y="270669"/>
                  <a:pt x="1455296" y="280032"/>
                </a:cubicBezTo>
                <a:cubicBezTo>
                  <a:pt x="1453950" y="295868"/>
                  <a:pt x="1456616" y="311733"/>
                  <a:pt x="1463516" y="327904"/>
                </a:cubicBezTo>
                <a:cubicBezTo>
                  <a:pt x="1461791" y="332461"/>
                  <a:pt x="1459119" y="336206"/>
                  <a:pt x="1454129" y="337731"/>
                </a:cubicBezTo>
                <a:cubicBezTo>
                  <a:pt x="1452227" y="336657"/>
                  <a:pt x="1444546" y="335063"/>
                  <a:pt x="1448067" y="331167"/>
                </a:cubicBezTo>
                <a:cubicBezTo>
                  <a:pt x="1438601" y="331581"/>
                  <a:pt x="1442844" y="319530"/>
                  <a:pt x="1435291" y="316245"/>
                </a:cubicBezTo>
                <a:lnTo>
                  <a:pt x="1435290" y="316242"/>
                </a:lnTo>
                <a:cubicBezTo>
                  <a:pt x="1436092" y="313041"/>
                  <a:pt x="1438838" y="307087"/>
                  <a:pt x="1434844" y="305995"/>
                </a:cubicBezTo>
                <a:cubicBezTo>
                  <a:pt x="1436127" y="299887"/>
                  <a:pt x="1434064" y="296442"/>
                  <a:pt x="1441869" y="298681"/>
                </a:cubicBezTo>
                <a:cubicBezTo>
                  <a:pt x="1442910" y="296379"/>
                  <a:pt x="1440046" y="288358"/>
                  <a:pt x="1437607" y="295044"/>
                </a:cubicBezTo>
                <a:cubicBezTo>
                  <a:pt x="1426806" y="284595"/>
                  <a:pt x="1438831" y="269882"/>
                  <a:pt x="1440123" y="258227"/>
                </a:cubicBezTo>
                <a:cubicBezTo>
                  <a:pt x="1442339" y="249542"/>
                  <a:pt x="1453651" y="251783"/>
                  <a:pt x="1450158" y="240974"/>
                </a:cubicBezTo>
                <a:cubicBezTo>
                  <a:pt x="1451840" y="237508"/>
                  <a:pt x="1456958" y="237891"/>
                  <a:pt x="1460093" y="236181"/>
                </a:cubicBezTo>
                <a:cubicBezTo>
                  <a:pt x="1462877" y="233727"/>
                  <a:pt x="1462374" y="227559"/>
                  <a:pt x="1467083" y="231085"/>
                </a:cubicBezTo>
                <a:cubicBezTo>
                  <a:pt x="1468129" y="228693"/>
                  <a:pt x="1466484" y="225249"/>
                  <a:pt x="1469315" y="224977"/>
                </a:cubicBezTo>
                <a:cubicBezTo>
                  <a:pt x="1472995" y="225273"/>
                  <a:pt x="1472897" y="220032"/>
                  <a:pt x="1475880" y="221346"/>
                </a:cubicBezTo>
                <a:cubicBezTo>
                  <a:pt x="1482659" y="222001"/>
                  <a:pt x="1485657" y="215435"/>
                  <a:pt x="1493659" y="214094"/>
                </a:cubicBezTo>
                <a:cubicBezTo>
                  <a:pt x="1496367" y="216200"/>
                  <a:pt x="1499898" y="214704"/>
                  <a:pt x="1503253" y="213676"/>
                </a:cubicBezTo>
                <a:close/>
                <a:moveTo>
                  <a:pt x="1268582" y="212978"/>
                </a:moveTo>
                <a:cubicBezTo>
                  <a:pt x="1270136" y="213008"/>
                  <a:pt x="1272756" y="213403"/>
                  <a:pt x="1277134" y="214024"/>
                </a:cubicBezTo>
                <a:cubicBezTo>
                  <a:pt x="1290038" y="213722"/>
                  <a:pt x="1287509" y="221191"/>
                  <a:pt x="1293334" y="219381"/>
                </a:cubicBezTo>
                <a:cubicBezTo>
                  <a:pt x="1297188" y="220162"/>
                  <a:pt x="1297939" y="223216"/>
                  <a:pt x="1301011" y="224944"/>
                </a:cubicBezTo>
                <a:cubicBezTo>
                  <a:pt x="1309983" y="220452"/>
                  <a:pt x="1316439" y="235019"/>
                  <a:pt x="1326131" y="229848"/>
                </a:cubicBezTo>
                <a:cubicBezTo>
                  <a:pt x="1332387" y="235607"/>
                  <a:pt x="1339607" y="242129"/>
                  <a:pt x="1345605" y="247281"/>
                </a:cubicBezTo>
                <a:cubicBezTo>
                  <a:pt x="1350559" y="239859"/>
                  <a:pt x="1352442" y="246545"/>
                  <a:pt x="1354541" y="251812"/>
                </a:cubicBezTo>
                <a:cubicBezTo>
                  <a:pt x="1358145" y="252536"/>
                  <a:pt x="1359390" y="250939"/>
                  <a:pt x="1361188" y="255153"/>
                </a:cubicBezTo>
                <a:cubicBezTo>
                  <a:pt x="1368473" y="257183"/>
                  <a:pt x="1372289" y="267082"/>
                  <a:pt x="1379436" y="266124"/>
                </a:cubicBezTo>
                <a:cubicBezTo>
                  <a:pt x="1386034" y="271743"/>
                  <a:pt x="1393302" y="278479"/>
                  <a:pt x="1397927" y="285531"/>
                </a:cubicBezTo>
                <a:cubicBezTo>
                  <a:pt x="1406453" y="292861"/>
                  <a:pt x="1416922" y="298728"/>
                  <a:pt x="1419789" y="310594"/>
                </a:cubicBezTo>
                <a:cubicBezTo>
                  <a:pt x="1418086" y="313289"/>
                  <a:pt x="1418266" y="315374"/>
                  <a:pt x="1421894" y="314099"/>
                </a:cubicBezTo>
                <a:cubicBezTo>
                  <a:pt x="1436796" y="325331"/>
                  <a:pt x="1461857" y="371492"/>
                  <a:pt x="1456678" y="387412"/>
                </a:cubicBezTo>
                <a:cubicBezTo>
                  <a:pt x="1470256" y="418522"/>
                  <a:pt x="1460311" y="454715"/>
                  <a:pt x="1453847" y="487345"/>
                </a:cubicBezTo>
                <a:cubicBezTo>
                  <a:pt x="1444996" y="485189"/>
                  <a:pt x="1449494" y="479205"/>
                  <a:pt x="1443437" y="475818"/>
                </a:cubicBezTo>
                <a:cubicBezTo>
                  <a:pt x="1443504" y="473398"/>
                  <a:pt x="1447490" y="474516"/>
                  <a:pt x="1447030" y="471669"/>
                </a:cubicBezTo>
                <a:cubicBezTo>
                  <a:pt x="1444128" y="470131"/>
                  <a:pt x="1442714" y="469624"/>
                  <a:pt x="1444135" y="466119"/>
                </a:cubicBezTo>
                <a:cubicBezTo>
                  <a:pt x="1445090" y="463258"/>
                  <a:pt x="1444903" y="462736"/>
                  <a:pt x="1442210" y="461197"/>
                </a:cubicBezTo>
                <a:cubicBezTo>
                  <a:pt x="1439748" y="458947"/>
                  <a:pt x="1444180" y="452702"/>
                  <a:pt x="1442508" y="449094"/>
                </a:cubicBezTo>
                <a:cubicBezTo>
                  <a:pt x="1444060" y="427206"/>
                  <a:pt x="1437952" y="404356"/>
                  <a:pt x="1438676" y="382632"/>
                </a:cubicBezTo>
                <a:cubicBezTo>
                  <a:pt x="1434078" y="377180"/>
                  <a:pt x="1432006" y="373471"/>
                  <a:pt x="1433181" y="365988"/>
                </a:cubicBezTo>
                <a:cubicBezTo>
                  <a:pt x="1408531" y="318131"/>
                  <a:pt x="1371174" y="277598"/>
                  <a:pt x="1326920" y="251278"/>
                </a:cubicBezTo>
                <a:cubicBezTo>
                  <a:pt x="1311048" y="242389"/>
                  <a:pt x="1301474" y="231300"/>
                  <a:pt x="1287000" y="228204"/>
                </a:cubicBezTo>
                <a:cubicBezTo>
                  <a:pt x="1282453" y="218325"/>
                  <a:pt x="1271905" y="220797"/>
                  <a:pt x="1264769" y="226294"/>
                </a:cubicBezTo>
                <a:lnTo>
                  <a:pt x="1264768" y="226291"/>
                </a:lnTo>
                <a:lnTo>
                  <a:pt x="1264767" y="226289"/>
                </a:lnTo>
                <a:lnTo>
                  <a:pt x="1264768" y="226291"/>
                </a:lnTo>
                <a:cubicBezTo>
                  <a:pt x="1268865" y="216077"/>
                  <a:pt x="1263922" y="212887"/>
                  <a:pt x="1268582" y="212978"/>
                </a:cubicBezTo>
                <a:close/>
                <a:moveTo>
                  <a:pt x="944363" y="190905"/>
                </a:moveTo>
                <a:lnTo>
                  <a:pt x="943956" y="192600"/>
                </a:lnTo>
                <a:lnTo>
                  <a:pt x="942902" y="191646"/>
                </a:lnTo>
                <a:close/>
                <a:moveTo>
                  <a:pt x="888389" y="181160"/>
                </a:moveTo>
                <a:cubicBezTo>
                  <a:pt x="889131" y="181777"/>
                  <a:pt x="889479" y="182778"/>
                  <a:pt x="887998" y="182819"/>
                </a:cubicBezTo>
                <a:cubicBezTo>
                  <a:pt x="887456" y="182791"/>
                  <a:pt x="886526" y="182309"/>
                  <a:pt x="886417" y="181793"/>
                </a:cubicBezTo>
                <a:cubicBezTo>
                  <a:pt x="886512" y="180306"/>
                  <a:pt x="887647" y="180542"/>
                  <a:pt x="888389" y="181160"/>
                </a:cubicBezTo>
                <a:close/>
                <a:moveTo>
                  <a:pt x="893896" y="180859"/>
                </a:moveTo>
                <a:cubicBezTo>
                  <a:pt x="895352" y="182866"/>
                  <a:pt x="892401" y="184704"/>
                  <a:pt x="890568" y="184239"/>
                </a:cubicBezTo>
                <a:cubicBezTo>
                  <a:pt x="886551" y="182564"/>
                  <a:pt x="892160" y="181503"/>
                  <a:pt x="893896" y="180859"/>
                </a:cubicBezTo>
                <a:close/>
                <a:moveTo>
                  <a:pt x="862742" y="153074"/>
                </a:moveTo>
                <a:cubicBezTo>
                  <a:pt x="862251" y="151308"/>
                  <a:pt x="860969" y="150847"/>
                  <a:pt x="859596" y="154496"/>
                </a:cubicBezTo>
                <a:cubicBezTo>
                  <a:pt x="854205" y="155629"/>
                  <a:pt x="857731" y="158314"/>
                  <a:pt x="861147" y="159479"/>
                </a:cubicBezTo>
                <a:cubicBezTo>
                  <a:pt x="862935" y="157910"/>
                  <a:pt x="863234" y="154839"/>
                  <a:pt x="862742" y="153074"/>
                </a:cubicBezTo>
                <a:close/>
                <a:moveTo>
                  <a:pt x="725459" y="142960"/>
                </a:moveTo>
                <a:cubicBezTo>
                  <a:pt x="713663" y="156162"/>
                  <a:pt x="723950" y="182508"/>
                  <a:pt x="703109" y="189760"/>
                </a:cubicBezTo>
                <a:cubicBezTo>
                  <a:pt x="706379" y="193497"/>
                  <a:pt x="717204" y="196647"/>
                  <a:pt x="712879" y="202430"/>
                </a:cubicBezTo>
                <a:cubicBezTo>
                  <a:pt x="711148" y="209876"/>
                  <a:pt x="714967" y="222308"/>
                  <a:pt x="709041" y="227011"/>
                </a:cubicBezTo>
                <a:cubicBezTo>
                  <a:pt x="707647" y="228249"/>
                  <a:pt x="708579" y="228812"/>
                  <a:pt x="709556" y="229419"/>
                </a:cubicBezTo>
                <a:lnTo>
                  <a:pt x="710337" y="232090"/>
                </a:lnTo>
                <a:lnTo>
                  <a:pt x="710333" y="232093"/>
                </a:lnTo>
                <a:lnTo>
                  <a:pt x="710338" y="232092"/>
                </a:lnTo>
                <a:lnTo>
                  <a:pt x="710337" y="232090"/>
                </a:lnTo>
                <a:lnTo>
                  <a:pt x="710338" y="232088"/>
                </a:lnTo>
                <a:cubicBezTo>
                  <a:pt x="709581" y="237472"/>
                  <a:pt x="710314" y="242051"/>
                  <a:pt x="705885" y="245680"/>
                </a:cubicBezTo>
                <a:cubicBezTo>
                  <a:pt x="708494" y="246575"/>
                  <a:pt x="711780" y="250152"/>
                  <a:pt x="707908" y="251688"/>
                </a:cubicBezTo>
                <a:cubicBezTo>
                  <a:pt x="702592" y="255619"/>
                  <a:pt x="709659" y="253265"/>
                  <a:pt x="710934" y="254401"/>
                </a:cubicBezTo>
                <a:cubicBezTo>
                  <a:pt x="708674" y="266356"/>
                  <a:pt x="720018" y="277575"/>
                  <a:pt x="717415" y="287802"/>
                </a:cubicBezTo>
                <a:cubicBezTo>
                  <a:pt x="721798" y="293558"/>
                  <a:pt x="719663" y="300622"/>
                  <a:pt x="724571" y="307582"/>
                </a:cubicBezTo>
                <a:cubicBezTo>
                  <a:pt x="728008" y="309962"/>
                  <a:pt x="730321" y="316450"/>
                  <a:pt x="732180" y="318850"/>
                </a:cubicBezTo>
                <a:cubicBezTo>
                  <a:pt x="729882" y="320050"/>
                  <a:pt x="727792" y="321439"/>
                  <a:pt x="729441" y="324302"/>
                </a:cubicBezTo>
                <a:cubicBezTo>
                  <a:pt x="728170" y="326658"/>
                  <a:pt x="727374" y="329664"/>
                  <a:pt x="730320" y="330638"/>
                </a:cubicBezTo>
                <a:cubicBezTo>
                  <a:pt x="731383" y="328465"/>
                  <a:pt x="732933" y="325391"/>
                  <a:pt x="735896" y="327469"/>
                </a:cubicBezTo>
                <a:cubicBezTo>
                  <a:pt x="741807" y="336129"/>
                  <a:pt x="743716" y="344861"/>
                  <a:pt x="751712" y="349921"/>
                </a:cubicBezTo>
                <a:cubicBezTo>
                  <a:pt x="755105" y="356155"/>
                  <a:pt x="754450" y="361530"/>
                  <a:pt x="760722" y="363517"/>
                </a:cubicBezTo>
                <a:cubicBezTo>
                  <a:pt x="760443" y="360619"/>
                  <a:pt x="760960" y="354627"/>
                  <a:pt x="759643" y="353335"/>
                </a:cubicBezTo>
                <a:cubicBezTo>
                  <a:pt x="755311" y="350678"/>
                  <a:pt x="758573" y="345226"/>
                  <a:pt x="759405" y="341219"/>
                </a:cubicBezTo>
                <a:cubicBezTo>
                  <a:pt x="752886" y="339207"/>
                  <a:pt x="757340" y="334721"/>
                  <a:pt x="758220" y="330409"/>
                </a:cubicBezTo>
                <a:cubicBezTo>
                  <a:pt x="754186" y="328203"/>
                  <a:pt x="754126" y="328010"/>
                  <a:pt x="756130" y="323483"/>
                </a:cubicBezTo>
                <a:cubicBezTo>
                  <a:pt x="756324" y="306330"/>
                  <a:pt x="741961" y="278741"/>
                  <a:pt x="753070" y="266225"/>
                </a:cubicBezTo>
                <a:cubicBezTo>
                  <a:pt x="754549" y="273218"/>
                  <a:pt x="766365" y="272539"/>
                  <a:pt x="758564" y="281684"/>
                </a:cubicBezTo>
                <a:cubicBezTo>
                  <a:pt x="760281" y="283726"/>
                  <a:pt x="761981" y="281313"/>
                  <a:pt x="763876" y="282743"/>
                </a:cubicBezTo>
                <a:cubicBezTo>
                  <a:pt x="763233" y="291462"/>
                  <a:pt x="768316" y="301716"/>
                  <a:pt x="767706" y="308175"/>
                </a:cubicBezTo>
                <a:cubicBezTo>
                  <a:pt x="768573" y="315249"/>
                  <a:pt x="772794" y="321612"/>
                  <a:pt x="773741" y="328682"/>
                </a:cubicBezTo>
                <a:cubicBezTo>
                  <a:pt x="772736" y="332271"/>
                  <a:pt x="770418" y="337527"/>
                  <a:pt x="774857" y="338761"/>
                </a:cubicBezTo>
                <a:cubicBezTo>
                  <a:pt x="774289" y="347947"/>
                  <a:pt x="786056" y="371872"/>
                  <a:pt x="782512" y="372695"/>
                </a:cubicBezTo>
                <a:cubicBezTo>
                  <a:pt x="780257" y="378668"/>
                  <a:pt x="791103" y="370158"/>
                  <a:pt x="793665" y="374197"/>
                </a:cubicBezTo>
                <a:cubicBezTo>
                  <a:pt x="800501" y="365901"/>
                  <a:pt x="812990" y="354199"/>
                  <a:pt x="821900" y="353957"/>
                </a:cubicBezTo>
                <a:cubicBezTo>
                  <a:pt x="834578" y="347289"/>
                  <a:pt x="823757" y="343600"/>
                  <a:pt x="827132" y="336014"/>
                </a:cubicBezTo>
                <a:cubicBezTo>
                  <a:pt x="836293" y="329652"/>
                  <a:pt x="846097" y="324380"/>
                  <a:pt x="855480" y="318301"/>
                </a:cubicBezTo>
                <a:cubicBezTo>
                  <a:pt x="858118" y="319843"/>
                  <a:pt x="859464" y="324978"/>
                  <a:pt x="862705" y="320083"/>
                </a:cubicBezTo>
                <a:cubicBezTo>
                  <a:pt x="857007" y="319430"/>
                  <a:pt x="862690" y="308096"/>
                  <a:pt x="866757" y="311724"/>
                </a:cubicBezTo>
                <a:cubicBezTo>
                  <a:pt x="866853" y="300448"/>
                  <a:pt x="881282" y="300218"/>
                  <a:pt x="888190" y="293714"/>
                </a:cubicBezTo>
                <a:cubicBezTo>
                  <a:pt x="897725" y="276344"/>
                  <a:pt x="920324" y="264260"/>
                  <a:pt x="930327" y="244430"/>
                </a:cubicBezTo>
                <a:cubicBezTo>
                  <a:pt x="935814" y="243202"/>
                  <a:pt x="935204" y="242042"/>
                  <a:pt x="935759" y="237354"/>
                </a:cubicBezTo>
                <a:cubicBezTo>
                  <a:pt x="941359" y="235025"/>
                  <a:pt x="943903" y="233593"/>
                  <a:pt x="936169" y="233019"/>
                </a:cubicBezTo>
                <a:cubicBezTo>
                  <a:pt x="937300" y="229405"/>
                  <a:pt x="937909" y="227203"/>
                  <a:pt x="941482" y="229626"/>
                </a:cubicBezTo>
                <a:cubicBezTo>
                  <a:pt x="941441" y="224147"/>
                  <a:pt x="939941" y="215216"/>
                  <a:pt x="932700" y="213779"/>
                </a:cubicBezTo>
                <a:cubicBezTo>
                  <a:pt x="911449" y="222986"/>
                  <a:pt x="888619" y="229160"/>
                  <a:pt x="877751" y="248480"/>
                </a:cubicBezTo>
                <a:cubicBezTo>
                  <a:pt x="867737" y="253746"/>
                  <a:pt x="863704" y="262057"/>
                  <a:pt x="858543" y="271114"/>
                </a:cubicBezTo>
                <a:cubicBezTo>
                  <a:pt x="843679" y="274755"/>
                  <a:pt x="844372" y="298026"/>
                  <a:pt x="827841" y="300480"/>
                </a:cubicBezTo>
                <a:cubicBezTo>
                  <a:pt x="822457" y="307006"/>
                  <a:pt x="828815" y="318718"/>
                  <a:pt x="817756" y="320385"/>
                </a:cubicBezTo>
                <a:cubicBezTo>
                  <a:pt x="811545" y="332058"/>
                  <a:pt x="805595" y="342933"/>
                  <a:pt x="799918" y="353250"/>
                </a:cubicBezTo>
                <a:cubicBezTo>
                  <a:pt x="781092" y="348964"/>
                  <a:pt x="792253" y="315217"/>
                  <a:pt x="797516" y="301611"/>
                </a:cubicBezTo>
                <a:cubicBezTo>
                  <a:pt x="795975" y="300500"/>
                  <a:pt x="793120" y="299952"/>
                  <a:pt x="794737" y="298378"/>
                </a:cubicBezTo>
                <a:cubicBezTo>
                  <a:pt x="800112" y="296014"/>
                  <a:pt x="796427" y="294031"/>
                  <a:pt x="798630" y="290764"/>
                </a:cubicBezTo>
                <a:cubicBezTo>
                  <a:pt x="793350" y="286847"/>
                  <a:pt x="797328" y="281310"/>
                  <a:pt x="794039" y="275420"/>
                </a:cubicBezTo>
                <a:cubicBezTo>
                  <a:pt x="795436" y="272825"/>
                  <a:pt x="795455" y="271683"/>
                  <a:pt x="792437" y="270699"/>
                </a:cubicBezTo>
                <a:cubicBezTo>
                  <a:pt x="797522" y="262567"/>
                  <a:pt x="785642" y="249538"/>
                  <a:pt x="793230" y="243956"/>
                </a:cubicBezTo>
                <a:cubicBezTo>
                  <a:pt x="793881" y="243220"/>
                  <a:pt x="793219" y="242444"/>
                  <a:pt x="792353" y="242398"/>
                </a:cubicBezTo>
                <a:cubicBezTo>
                  <a:pt x="787486" y="244636"/>
                  <a:pt x="785356" y="237916"/>
                  <a:pt x="787856" y="234471"/>
                </a:cubicBezTo>
                <a:cubicBezTo>
                  <a:pt x="770107" y="202009"/>
                  <a:pt x="761257" y="159396"/>
                  <a:pt x="725459" y="142960"/>
                </a:cubicBezTo>
                <a:close/>
                <a:moveTo>
                  <a:pt x="715862" y="129968"/>
                </a:moveTo>
                <a:lnTo>
                  <a:pt x="715944" y="130071"/>
                </a:lnTo>
                <a:lnTo>
                  <a:pt x="715936" y="130076"/>
                </a:lnTo>
                <a:lnTo>
                  <a:pt x="715937" y="130077"/>
                </a:lnTo>
                <a:lnTo>
                  <a:pt x="715276" y="130527"/>
                </a:lnTo>
                <a:lnTo>
                  <a:pt x="715858" y="129969"/>
                </a:lnTo>
                <a:close/>
                <a:moveTo>
                  <a:pt x="934368" y="121700"/>
                </a:moveTo>
                <a:cubicBezTo>
                  <a:pt x="933019" y="124140"/>
                  <a:pt x="927881" y="130615"/>
                  <a:pt x="932777" y="132547"/>
                </a:cubicBezTo>
                <a:cubicBezTo>
                  <a:pt x="934435" y="128540"/>
                  <a:pt x="938086" y="128136"/>
                  <a:pt x="939297" y="123477"/>
                </a:cubicBezTo>
                <a:cubicBezTo>
                  <a:pt x="937751" y="122923"/>
                  <a:pt x="936206" y="122370"/>
                  <a:pt x="934368" y="121700"/>
                </a:cubicBezTo>
                <a:close/>
                <a:moveTo>
                  <a:pt x="887470" y="119244"/>
                </a:moveTo>
                <a:cubicBezTo>
                  <a:pt x="889298" y="119356"/>
                  <a:pt x="890293" y="120244"/>
                  <a:pt x="889431" y="122298"/>
                </a:cubicBezTo>
                <a:cubicBezTo>
                  <a:pt x="888883" y="123115"/>
                  <a:pt x="886067" y="123857"/>
                  <a:pt x="883905" y="124687"/>
                </a:cubicBezTo>
                <a:lnTo>
                  <a:pt x="882295" y="127596"/>
                </a:lnTo>
                <a:lnTo>
                  <a:pt x="882294" y="127595"/>
                </a:lnTo>
                <a:lnTo>
                  <a:pt x="882294" y="127597"/>
                </a:lnTo>
                <a:lnTo>
                  <a:pt x="882295" y="127596"/>
                </a:lnTo>
                <a:lnTo>
                  <a:pt x="886618" y="128907"/>
                </a:lnTo>
                <a:cubicBezTo>
                  <a:pt x="885627" y="131192"/>
                  <a:pt x="872250" y="136314"/>
                  <a:pt x="878526" y="143489"/>
                </a:cubicBezTo>
                <a:cubicBezTo>
                  <a:pt x="878603" y="147811"/>
                  <a:pt x="872398" y="141415"/>
                  <a:pt x="871699" y="146411"/>
                </a:cubicBezTo>
                <a:cubicBezTo>
                  <a:pt x="872614" y="147142"/>
                  <a:pt x="875724" y="147866"/>
                  <a:pt x="874135" y="149266"/>
                </a:cubicBezTo>
                <a:cubicBezTo>
                  <a:pt x="869216" y="151112"/>
                  <a:pt x="863736" y="152355"/>
                  <a:pt x="867504" y="158487"/>
                </a:cubicBezTo>
                <a:cubicBezTo>
                  <a:pt x="863550" y="163403"/>
                  <a:pt x="864083" y="159520"/>
                  <a:pt x="863541" y="166737"/>
                </a:cubicBezTo>
                <a:cubicBezTo>
                  <a:pt x="860145" y="171239"/>
                  <a:pt x="845462" y="183112"/>
                  <a:pt x="852016" y="185882"/>
                </a:cubicBezTo>
                <a:cubicBezTo>
                  <a:pt x="851000" y="187963"/>
                  <a:pt x="847901" y="188132"/>
                  <a:pt x="847410" y="191114"/>
                </a:cubicBezTo>
                <a:cubicBezTo>
                  <a:pt x="844271" y="192428"/>
                  <a:pt x="844414" y="192406"/>
                  <a:pt x="844979" y="195803"/>
                </a:cubicBezTo>
                <a:cubicBezTo>
                  <a:pt x="844803" y="197613"/>
                  <a:pt x="842842" y="199415"/>
                  <a:pt x="844400" y="201632"/>
                </a:cubicBezTo>
                <a:cubicBezTo>
                  <a:pt x="836870" y="212894"/>
                  <a:pt x="834348" y="224364"/>
                  <a:pt x="829435" y="237068"/>
                </a:cubicBezTo>
                <a:cubicBezTo>
                  <a:pt x="826755" y="245111"/>
                  <a:pt x="830259" y="248846"/>
                  <a:pt x="824360" y="256760"/>
                </a:cubicBezTo>
                <a:cubicBezTo>
                  <a:pt x="824097" y="257039"/>
                  <a:pt x="819588" y="255432"/>
                  <a:pt x="818200" y="259218"/>
                </a:cubicBezTo>
                <a:cubicBezTo>
                  <a:pt x="822062" y="260383"/>
                  <a:pt x="819922" y="261926"/>
                  <a:pt x="820282" y="264295"/>
                </a:cubicBezTo>
                <a:cubicBezTo>
                  <a:pt x="824594" y="264610"/>
                  <a:pt x="826478" y="263913"/>
                  <a:pt x="823217" y="269042"/>
                </a:cubicBezTo>
                <a:cubicBezTo>
                  <a:pt x="820435" y="270659"/>
                  <a:pt x="818874" y="272335"/>
                  <a:pt x="820942" y="275811"/>
                </a:cubicBezTo>
                <a:cubicBezTo>
                  <a:pt x="817134" y="276251"/>
                  <a:pt x="815694" y="278970"/>
                  <a:pt x="817748" y="282301"/>
                </a:cubicBezTo>
                <a:cubicBezTo>
                  <a:pt x="806991" y="288361"/>
                  <a:pt x="813828" y="275322"/>
                  <a:pt x="807616" y="268131"/>
                </a:cubicBezTo>
                <a:cubicBezTo>
                  <a:pt x="812334" y="264795"/>
                  <a:pt x="811269" y="261691"/>
                  <a:pt x="809131" y="256792"/>
                </a:cubicBezTo>
                <a:cubicBezTo>
                  <a:pt x="815162" y="243806"/>
                  <a:pt x="811663" y="225085"/>
                  <a:pt x="824995" y="216377"/>
                </a:cubicBezTo>
                <a:cubicBezTo>
                  <a:pt x="818740" y="213691"/>
                  <a:pt x="824901" y="213834"/>
                  <a:pt x="825607" y="209961"/>
                </a:cubicBezTo>
                <a:cubicBezTo>
                  <a:pt x="824835" y="207047"/>
                  <a:pt x="819030" y="205644"/>
                  <a:pt x="824850" y="204110"/>
                </a:cubicBezTo>
                <a:cubicBezTo>
                  <a:pt x="822708" y="183910"/>
                  <a:pt x="844541" y="179245"/>
                  <a:pt x="843025" y="165764"/>
                </a:cubicBezTo>
                <a:cubicBezTo>
                  <a:pt x="841286" y="162081"/>
                  <a:pt x="846533" y="162406"/>
                  <a:pt x="848435" y="160600"/>
                </a:cubicBezTo>
                <a:cubicBezTo>
                  <a:pt x="843673" y="147778"/>
                  <a:pt x="857735" y="150887"/>
                  <a:pt x="861535" y="142225"/>
                </a:cubicBezTo>
                <a:cubicBezTo>
                  <a:pt x="857987" y="138571"/>
                  <a:pt x="857358" y="139474"/>
                  <a:pt x="866760" y="135634"/>
                </a:cubicBezTo>
                <a:cubicBezTo>
                  <a:pt x="867757" y="130436"/>
                  <a:pt x="874214" y="132958"/>
                  <a:pt x="876214" y="128664"/>
                </a:cubicBezTo>
                <a:cubicBezTo>
                  <a:pt x="869014" y="125555"/>
                  <a:pt x="881988" y="118907"/>
                  <a:pt x="887470" y="119244"/>
                </a:cubicBezTo>
                <a:close/>
                <a:moveTo>
                  <a:pt x="977717" y="114827"/>
                </a:moveTo>
                <a:lnTo>
                  <a:pt x="978026" y="115419"/>
                </a:lnTo>
                <a:lnTo>
                  <a:pt x="978031" y="115427"/>
                </a:lnTo>
                <a:lnTo>
                  <a:pt x="978030" y="115428"/>
                </a:lnTo>
                <a:lnTo>
                  <a:pt x="976762" y="115433"/>
                </a:lnTo>
                <a:lnTo>
                  <a:pt x="976761" y="115433"/>
                </a:lnTo>
                <a:close/>
                <a:moveTo>
                  <a:pt x="602280" y="70895"/>
                </a:moveTo>
                <a:cubicBezTo>
                  <a:pt x="608013" y="67802"/>
                  <a:pt x="618222" y="72904"/>
                  <a:pt x="619983" y="79617"/>
                </a:cubicBezTo>
                <a:cubicBezTo>
                  <a:pt x="630054" y="79989"/>
                  <a:pt x="632414" y="91245"/>
                  <a:pt x="639044" y="97323"/>
                </a:cubicBezTo>
                <a:cubicBezTo>
                  <a:pt x="642289" y="99332"/>
                  <a:pt x="636059" y="105119"/>
                  <a:pt x="642026" y="103490"/>
                </a:cubicBezTo>
                <a:cubicBezTo>
                  <a:pt x="647611" y="103492"/>
                  <a:pt x="648127" y="114795"/>
                  <a:pt x="653778" y="113071"/>
                </a:cubicBezTo>
                <a:cubicBezTo>
                  <a:pt x="658350" y="115575"/>
                  <a:pt x="657375" y="123241"/>
                  <a:pt x="664254" y="123974"/>
                </a:cubicBezTo>
                <a:cubicBezTo>
                  <a:pt x="665544" y="129126"/>
                  <a:pt x="668591" y="131345"/>
                  <a:pt x="671117" y="135338"/>
                </a:cubicBezTo>
                <a:cubicBezTo>
                  <a:pt x="706499" y="175927"/>
                  <a:pt x="673386" y="161714"/>
                  <a:pt x="657888" y="135422"/>
                </a:cubicBezTo>
                <a:cubicBezTo>
                  <a:pt x="652639" y="132605"/>
                  <a:pt x="649566" y="130454"/>
                  <a:pt x="648595" y="124323"/>
                </a:cubicBezTo>
                <a:cubicBezTo>
                  <a:pt x="645061" y="123169"/>
                  <a:pt x="634182" y="123094"/>
                  <a:pt x="637835" y="116978"/>
                </a:cubicBezTo>
                <a:cubicBezTo>
                  <a:pt x="634021" y="108826"/>
                  <a:pt x="623135" y="103824"/>
                  <a:pt x="617620" y="96127"/>
                </a:cubicBezTo>
                <a:cubicBezTo>
                  <a:pt x="610908" y="85149"/>
                  <a:pt x="605594" y="91359"/>
                  <a:pt x="605538" y="100974"/>
                </a:cubicBezTo>
                <a:cubicBezTo>
                  <a:pt x="601738" y="105369"/>
                  <a:pt x="604056" y="109152"/>
                  <a:pt x="603184" y="113838"/>
                </a:cubicBezTo>
                <a:cubicBezTo>
                  <a:pt x="591393" y="117554"/>
                  <a:pt x="596417" y="117121"/>
                  <a:pt x="604644" y="120533"/>
                </a:cubicBezTo>
                <a:cubicBezTo>
                  <a:pt x="597858" y="145185"/>
                  <a:pt x="611105" y="181738"/>
                  <a:pt x="617328" y="203633"/>
                </a:cubicBezTo>
                <a:cubicBezTo>
                  <a:pt x="619989" y="205243"/>
                  <a:pt x="620096" y="205552"/>
                  <a:pt x="619095" y="208609"/>
                </a:cubicBezTo>
                <a:cubicBezTo>
                  <a:pt x="617665" y="211874"/>
                  <a:pt x="619404" y="212779"/>
                  <a:pt x="622251" y="214158"/>
                </a:cubicBezTo>
                <a:cubicBezTo>
                  <a:pt x="617732" y="219666"/>
                  <a:pt x="626570" y="220065"/>
                  <a:pt x="623504" y="224238"/>
                </a:cubicBezTo>
                <a:cubicBezTo>
                  <a:pt x="629697" y="243411"/>
                  <a:pt x="642077" y="258736"/>
                  <a:pt x="649194" y="277949"/>
                </a:cubicBezTo>
                <a:cubicBezTo>
                  <a:pt x="657934" y="288997"/>
                  <a:pt x="666523" y="300548"/>
                  <a:pt x="674328" y="312716"/>
                </a:cubicBezTo>
                <a:cubicBezTo>
                  <a:pt x="696898" y="319563"/>
                  <a:pt x="730004" y="370244"/>
                  <a:pt x="684399" y="342012"/>
                </a:cubicBezTo>
                <a:cubicBezTo>
                  <a:pt x="683916" y="337130"/>
                  <a:pt x="679876" y="340889"/>
                  <a:pt x="677880" y="338535"/>
                </a:cubicBezTo>
                <a:cubicBezTo>
                  <a:pt x="669986" y="329605"/>
                  <a:pt x="659586" y="324232"/>
                  <a:pt x="651370" y="315472"/>
                </a:cubicBezTo>
                <a:cubicBezTo>
                  <a:pt x="639571" y="301168"/>
                  <a:pt x="632960" y="282326"/>
                  <a:pt x="619936" y="269569"/>
                </a:cubicBezTo>
                <a:cubicBezTo>
                  <a:pt x="606200" y="230226"/>
                  <a:pt x="596224" y="239106"/>
                  <a:pt x="565356" y="222177"/>
                </a:cubicBezTo>
                <a:cubicBezTo>
                  <a:pt x="531910" y="220120"/>
                  <a:pt x="542556" y="245320"/>
                  <a:pt x="551556" y="267827"/>
                </a:cubicBezTo>
                <a:cubicBezTo>
                  <a:pt x="550463" y="270347"/>
                  <a:pt x="549684" y="271558"/>
                  <a:pt x="552643" y="272402"/>
                </a:cubicBezTo>
                <a:cubicBezTo>
                  <a:pt x="553325" y="275032"/>
                  <a:pt x="549927" y="277566"/>
                  <a:pt x="554348" y="279309"/>
                </a:cubicBezTo>
                <a:cubicBezTo>
                  <a:pt x="560882" y="283089"/>
                  <a:pt x="559885" y="293017"/>
                  <a:pt x="568752" y="294247"/>
                </a:cubicBezTo>
                <a:cubicBezTo>
                  <a:pt x="573136" y="314961"/>
                  <a:pt x="613487" y="313242"/>
                  <a:pt x="614339" y="332969"/>
                </a:cubicBezTo>
                <a:cubicBezTo>
                  <a:pt x="619183" y="336476"/>
                  <a:pt x="628477" y="329871"/>
                  <a:pt x="629275" y="338326"/>
                </a:cubicBezTo>
                <a:cubicBezTo>
                  <a:pt x="630555" y="336483"/>
                  <a:pt x="635745" y="335616"/>
                  <a:pt x="633475" y="339148"/>
                </a:cubicBezTo>
                <a:cubicBezTo>
                  <a:pt x="632775" y="348380"/>
                  <a:pt x="651532" y="346633"/>
                  <a:pt x="657505" y="347147"/>
                </a:cubicBezTo>
                <a:cubicBezTo>
                  <a:pt x="670412" y="356513"/>
                  <a:pt x="684468" y="353023"/>
                  <a:pt x="693790" y="364772"/>
                </a:cubicBezTo>
                <a:cubicBezTo>
                  <a:pt x="699330" y="360593"/>
                  <a:pt x="699607" y="367661"/>
                  <a:pt x="703939" y="366682"/>
                </a:cubicBezTo>
                <a:cubicBezTo>
                  <a:pt x="706871" y="365635"/>
                  <a:pt x="707025" y="369973"/>
                  <a:pt x="707883" y="371817"/>
                </a:cubicBezTo>
                <a:cubicBezTo>
                  <a:pt x="711650" y="373328"/>
                  <a:pt x="714409" y="371144"/>
                  <a:pt x="715071" y="377051"/>
                </a:cubicBezTo>
                <a:cubicBezTo>
                  <a:pt x="715093" y="375888"/>
                  <a:pt x="713384" y="376931"/>
                  <a:pt x="713230" y="377805"/>
                </a:cubicBezTo>
                <a:cubicBezTo>
                  <a:pt x="713938" y="382598"/>
                  <a:pt x="715425" y="373777"/>
                  <a:pt x="717213" y="376693"/>
                </a:cubicBezTo>
                <a:cubicBezTo>
                  <a:pt x="719522" y="379075"/>
                  <a:pt x="722408" y="384792"/>
                  <a:pt x="725820" y="383658"/>
                </a:cubicBezTo>
                <a:cubicBezTo>
                  <a:pt x="728957" y="382695"/>
                  <a:pt x="727677" y="385750"/>
                  <a:pt x="726756" y="387409"/>
                </a:cubicBezTo>
                <a:cubicBezTo>
                  <a:pt x="736459" y="396516"/>
                  <a:pt x="723926" y="400974"/>
                  <a:pt x="714224" y="393341"/>
                </a:cubicBezTo>
                <a:cubicBezTo>
                  <a:pt x="705466" y="394369"/>
                  <a:pt x="709042" y="390624"/>
                  <a:pt x="706697" y="385550"/>
                </a:cubicBezTo>
                <a:cubicBezTo>
                  <a:pt x="700450" y="384890"/>
                  <a:pt x="689975" y="394009"/>
                  <a:pt x="687560" y="383278"/>
                </a:cubicBezTo>
                <a:cubicBezTo>
                  <a:pt x="685811" y="378545"/>
                  <a:pt x="681217" y="384385"/>
                  <a:pt x="677367" y="381227"/>
                </a:cubicBezTo>
                <a:cubicBezTo>
                  <a:pt x="666080" y="377824"/>
                  <a:pt x="655388" y="376969"/>
                  <a:pt x="644120" y="374385"/>
                </a:cubicBezTo>
                <a:cubicBezTo>
                  <a:pt x="643838" y="369013"/>
                  <a:pt x="638134" y="374362"/>
                  <a:pt x="637259" y="369892"/>
                </a:cubicBezTo>
                <a:cubicBezTo>
                  <a:pt x="633277" y="368440"/>
                  <a:pt x="622113" y="371713"/>
                  <a:pt x="614931" y="370118"/>
                </a:cubicBezTo>
                <a:cubicBezTo>
                  <a:pt x="607503" y="372645"/>
                  <a:pt x="601614" y="372679"/>
                  <a:pt x="594318" y="374059"/>
                </a:cubicBezTo>
                <a:cubicBezTo>
                  <a:pt x="592030" y="377117"/>
                  <a:pt x="574365" y="386571"/>
                  <a:pt x="587787" y="386927"/>
                </a:cubicBezTo>
                <a:cubicBezTo>
                  <a:pt x="590258" y="387730"/>
                  <a:pt x="589929" y="392084"/>
                  <a:pt x="593325" y="390473"/>
                </a:cubicBezTo>
                <a:cubicBezTo>
                  <a:pt x="596963" y="389796"/>
                  <a:pt x="596495" y="395868"/>
                  <a:pt x="601159" y="393557"/>
                </a:cubicBezTo>
                <a:cubicBezTo>
                  <a:pt x="612674" y="398210"/>
                  <a:pt x="619891" y="406745"/>
                  <a:pt x="632043" y="404911"/>
                </a:cubicBezTo>
                <a:cubicBezTo>
                  <a:pt x="648149" y="414161"/>
                  <a:pt x="661619" y="411222"/>
                  <a:pt x="676140" y="416632"/>
                </a:cubicBezTo>
                <a:cubicBezTo>
                  <a:pt x="683559" y="411355"/>
                  <a:pt x="685169" y="422851"/>
                  <a:pt x="691433" y="419604"/>
                </a:cubicBezTo>
                <a:cubicBezTo>
                  <a:pt x="693562" y="418923"/>
                  <a:pt x="694228" y="419307"/>
                  <a:pt x="695097" y="421524"/>
                </a:cubicBezTo>
                <a:cubicBezTo>
                  <a:pt x="695007" y="426442"/>
                  <a:pt x="708339" y="428392"/>
                  <a:pt x="701197" y="432539"/>
                </a:cubicBezTo>
                <a:cubicBezTo>
                  <a:pt x="691711" y="440354"/>
                  <a:pt x="681631" y="440277"/>
                  <a:pt x="671607" y="445075"/>
                </a:cubicBezTo>
                <a:cubicBezTo>
                  <a:pt x="669130" y="441823"/>
                  <a:pt x="662855" y="441770"/>
                  <a:pt x="661923" y="443061"/>
                </a:cubicBezTo>
                <a:cubicBezTo>
                  <a:pt x="662128" y="441703"/>
                  <a:pt x="659473" y="440175"/>
                  <a:pt x="659325" y="442368"/>
                </a:cubicBezTo>
                <a:cubicBezTo>
                  <a:pt x="671576" y="447789"/>
                  <a:pt x="646949" y="456753"/>
                  <a:pt x="643990" y="449302"/>
                </a:cubicBezTo>
                <a:cubicBezTo>
                  <a:pt x="636681" y="456110"/>
                  <a:pt x="620062" y="461839"/>
                  <a:pt x="609974" y="460633"/>
                </a:cubicBezTo>
                <a:cubicBezTo>
                  <a:pt x="604114" y="458685"/>
                  <a:pt x="613118" y="457768"/>
                  <a:pt x="614572" y="455412"/>
                </a:cubicBezTo>
                <a:cubicBezTo>
                  <a:pt x="611450" y="450932"/>
                  <a:pt x="607138" y="453842"/>
                  <a:pt x="608046" y="458834"/>
                </a:cubicBezTo>
                <a:cubicBezTo>
                  <a:pt x="602444" y="459338"/>
                  <a:pt x="601404" y="461346"/>
                  <a:pt x="601002" y="466275"/>
                </a:cubicBezTo>
                <a:cubicBezTo>
                  <a:pt x="595352" y="469930"/>
                  <a:pt x="589372" y="465078"/>
                  <a:pt x="586145" y="470911"/>
                </a:cubicBezTo>
                <a:cubicBezTo>
                  <a:pt x="584222" y="470228"/>
                  <a:pt x="584315" y="468801"/>
                  <a:pt x="584217" y="466634"/>
                </a:cubicBezTo>
                <a:cubicBezTo>
                  <a:pt x="584402" y="466586"/>
                  <a:pt x="584545" y="466646"/>
                  <a:pt x="584827" y="466324"/>
                </a:cubicBezTo>
                <a:cubicBezTo>
                  <a:pt x="585234" y="465919"/>
                  <a:pt x="585333" y="465158"/>
                  <a:pt x="585443" y="464536"/>
                </a:cubicBezTo>
                <a:lnTo>
                  <a:pt x="584122" y="465378"/>
                </a:lnTo>
                <a:lnTo>
                  <a:pt x="584111" y="465373"/>
                </a:lnTo>
                <a:cubicBezTo>
                  <a:pt x="583905" y="465637"/>
                  <a:pt x="583730" y="465849"/>
                  <a:pt x="583535" y="466117"/>
                </a:cubicBezTo>
                <a:lnTo>
                  <a:pt x="583543" y="466123"/>
                </a:lnTo>
                <a:lnTo>
                  <a:pt x="583540" y="466126"/>
                </a:lnTo>
                <a:cubicBezTo>
                  <a:pt x="583090" y="466744"/>
                  <a:pt x="582695" y="467289"/>
                  <a:pt x="582610" y="467151"/>
                </a:cubicBezTo>
                <a:cubicBezTo>
                  <a:pt x="581021" y="474995"/>
                  <a:pt x="573319" y="474139"/>
                  <a:pt x="569905" y="479501"/>
                </a:cubicBezTo>
                <a:cubicBezTo>
                  <a:pt x="548296" y="485459"/>
                  <a:pt x="536477" y="496561"/>
                  <a:pt x="514516" y="503549"/>
                </a:cubicBezTo>
                <a:cubicBezTo>
                  <a:pt x="515540" y="501104"/>
                  <a:pt x="515997" y="500010"/>
                  <a:pt x="516453" y="498922"/>
                </a:cubicBezTo>
                <a:cubicBezTo>
                  <a:pt x="513181" y="497070"/>
                  <a:pt x="510935" y="499963"/>
                  <a:pt x="512478" y="502957"/>
                </a:cubicBezTo>
                <a:cubicBezTo>
                  <a:pt x="511223" y="506902"/>
                  <a:pt x="505100" y="503977"/>
                  <a:pt x="506644" y="509351"/>
                </a:cubicBezTo>
                <a:cubicBezTo>
                  <a:pt x="504075" y="516418"/>
                  <a:pt x="489514" y="512911"/>
                  <a:pt x="488281" y="523289"/>
                </a:cubicBezTo>
                <a:cubicBezTo>
                  <a:pt x="484520" y="524462"/>
                  <a:pt x="484607" y="523450"/>
                  <a:pt x="483618" y="521087"/>
                </a:cubicBezTo>
                <a:cubicBezTo>
                  <a:pt x="481105" y="518627"/>
                  <a:pt x="480784" y="522369"/>
                  <a:pt x="481935" y="524005"/>
                </a:cubicBezTo>
                <a:cubicBezTo>
                  <a:pt x="474969" y="529180"/>
                  <a:pt x="482156" y="531696"/>
                  <a:pt x="473300" y="533784"/>
                </a:cubicBezTo>
                <a:cubicBezTo>
                  <a:pt x="455693" y="559117"/>
                  <a:pt x="417343" y="582558"/>
                  <a:pt x="476353" y="559767"/>
                </a:cubicBezTo>
                <a:cubicBezTo>
                  <a:pt x="481520" y="565624"/>
                  <a:pt x="483212" y="563372"/>
                  <a:pt x="486099" y="556622"/>
                </a:cubicBezTo>
                <a:cubicBezTo>
                  <a:pt x="507028" y="558199"/>
                  <a:pt x="534211" y="536035"/>
                  <a:pt x="552592" y="544805"/>
                </a:cubicBezTo>
                <a:cubicBezTo>
                  <a:pt x="557885" y="543123"/>
                  <a:pt x="566895" y="539704"/>
                  <a:pt x="569841" y="545082"/>
                </a:cubicBezTo>
                <a:cubicBezTo>
                  <a:pt x="569439" y="543207"/>
                  <a:pt x="566200" y="547089"/>
                  <a:pt x="568988" y="547199"/>
                </a:cubicBezTo>
                <a:cubicBezTo>
                  <a:pt x="572236" y="539812"/>
                  <a:pt x="574053" y="549918"/>
                  <a:pt x="575370" y="553444"/>
                </a:cubicBezTo>
                <a:cubicBezTo>
                  <a:pt x="572897" y="554633"/>
                  <a:pt x="570606" y="550439"/>
                  <a:pt x="569696" y="554733"/>
                </a:cubicBezTo>
                <a:cubicBezTo>
                  <a:pt x="532559" y="567226"/>
                  <a:pt x="492424" y="583218"/>
                  <a:pt x="453871" y="588851"/>
                </a:cubicBezTo>
                <a:cubicBezTo>
                  <a:pt x="448002" y="587619"/>
                  <a:pt x="442899" y="596709"/>
                  <a:pt x="435484" y="589789"/>
                </a:cubicBezTo>
                <a:cubicBezTo>
                  <a:pt x="420325" y="593753"/>
                  <a:pt x="424850" y="566305"/>
                  <a:pt x="428782" y="558038"/>
                </a:cubicBezTo>
                <a:lnTo>
                  <a:pt x="428787" y="558036"/>
                </a:lnTo>
                <a:lnTo>
                  <a:pt x="428782" y="558029"/>
                </a:lnTo>
                <a:cubicBezTo>
                  <a:pt x="427869" y="554639"/>
                  <a:pt x="427953" y="554759"/>
                  <a:pt x="431062" y="553267"/>
                </a:cubicBezTo>
                <a:cubicBezTo>
                  <a:pt x="432405" y="552048"/>
                  <a:pt x="432612" y="549316"/>
                  <a:pt x="435295" y="549257"/>
                </a:cubicBezTo>
                <a:cubicBezTo>
                  <a:pt x="439056" y="541537"/>
                  <a:pt x="438647" y="538213"/>
                  <a:pt x="447677" y="539593"/>
                </a:cubicBezTo>
                <a:cubicBezTo>
                  <a:pt x="449609" y="536206"/>
                  <a:pt x="439721" y="533345"/>
                  <a:pt x="449288" y="531004"/>
                </a:cubicBezTo>
                <a:cubicBezTo>
                  <a:pt x="449289" y="531008"/>
                  <a:pt x="449293" y="531006"/>
                  <a:pt x="449294" y="531009"/>
                </a:cubicBezTo>
                <a:cubicBezTo>
                  <a:pt x="448670" y="530734"/>
                  <a:pt x="449097" y="528854"/>
                  <a:pt x="450015" y="528352"/>
                </a:cubicBezTo>
                <a:cubicBezTo>
                  <a:pt x="451353" y="528372"/>
                  <a:pt x="450888" y="529949"/>
                  <a:pt x="450335" y="530606"/>
                </a:cubicBezTo>
                <a:cubicBezTo>
                  <a:pt x="449861" y="531004"/>
                  <a:pt x="449526" y="531104"/>
                  <a:pt x="449312" y="531026"/>
                </a:cubicBezTo>
                <a:cubicBezTo>
                  <a:pt x="450220" y="533712"/>
                  <a:pt x="455818" y="532729"/>
                  <a:pt x="458185" y="533420"/>
                </a:cubicBezTo>
                <a:cubicBezTo>
                  <a:pt x="459610" y="535607"/>
                  <a:pt x="455948" y="537037"/>
                  <a:pt x="457408" y="539091"/>
                </a:cubicBezTo>
                <a:cubicBezTo>
                  <a:pt x="455825" y="539322"/>
                  <a:pt x="451077" y="541318"/>
                  <a:pt x="454323" y="542578"/>
                </a:cubicBezTo>
                <a:cubicBezTo>
                  <a:pt x="457143" y="542375"/>
                  <a:pt x="457728" y="541684"/>
                  <a:pt x="457408" y="539091"/>
                </a:cubicBezTo>
                <a:cubicBezTo>
                  <a:pt x="459705" y="538420"/>
                  <a:pt x="462922" y="537538"/>
                  <a:pt x="461231" y="534459"/>
                </a:cubicBezTo>
                <a:cubicBezTo>
                  <a:pt x="456766" y="533262"/>
                  <a:pt x="457749" y="527338"/>
                  <a:pt x="452972" y="525635"/>
                </a:cubicBezTo>
                <a:cubicBezTo>
                  <a:pt x="453397" y="522748"/>
                  <a:pt x="458844" y="524348"/>
                  <a:pt x="456797" y="519786"/>
                </a:cubicBezTo>
                <a:cubicBezTo>
                  <a:pt x="458769" y="520629"/>
                  <a:pt x="459879" y="521101"/>
                  <a:pt x="460991" y="521576"/>
                </a:cubicBezTo>
                <a:cubicBezTo>
                  <a:pt x="465780" y="498935"/>
                  <a:pt x="494843" y="491630"/>
                  <a:pt x="510644" y="483285"/>
                </a:cubicBezTo>
                <a:cubicBezTo>
                  <a:pt x="514083" y="480697"/>
                  <a:pt x="516632" y="475792"/>
                  <a:pt x="522018" y="479300"/>
                </a:cubicBezTo>
                <a:cubicBezTo>
                  <a:pt x="524808" y="474535"/>
                  <a:pt x="556035" y="461479"/>
                  <a:pt x="538363" y="463001"/>
                </a:cubicBezTo>
                <a:cubicBezTo>
                  <a:pt x="524965" y="463965"/>
                  <a:pt x="504862" y="470493"/>
                  <a:pt x="491768" y="456207"/>
                </a:cubicBezTo>
                <a:cubicBezTo>
                  <a:pt x="490359" y="452017"/>
                  <a:pt x="486424" y="446437"/>
                  <a:pt x="481134" y="449711"/>
                </a:cubicBezTo>
                <a:cubicBezTo>
                  <a:pt x="473270" y="435867"/>
                  <a:pt x="465309" y="427029"/>
                  <a:pt x="477205" y="410825"/>
                </a:cubicBezTo>
                <a:cubicBezTo>
                  <a:pt x="483112" y="414010"/>
                  <a:pt x="479354" y="409235"/>
                  <a:pt x="482047" y="406328"/>
                </a:cubicBezTo>
                <a:cubicBezTo>
                  <a:pt x="491615" y="408840"/>
                  <a:pt x="509913" y="396106"/>
                  <a:pt x="513646" y="410540"/>
                </a:cubicBezTo>
                <a:cubicBezTo>
                  <a:pt x="519465" y="402475"/>
                  <a:pt x="538173" y="400300"/>
                  <a:pt x="544703" y="406880"/>
                </a:cubicBezTo>
                <a:cubicBezTo>
                  <a:pt x="540627" y="407311"/>
                  <a:pt x="545078" y="412076"/>
                  <a:pt x="544872" y="407372"/>
                </a:cubicBezTo>
                <a:cubicBezTo>
                  <a:pt x="582899" y="406119"/>
                  <a:pt x="555930" y="421005"/>
                  <a:pt x="534574" y="420960"/>
                </a:cubicBezTo>
                <a:cubicBezTo>
                  <a:pt x="530058" y="418844"/>
                  <a:pt x="525070" y="419109"/>
                  <a:pt x="520392" y="419933"/>
                </a:cubicBezTo>
                <a:cubicBezTo>
                  <a:pt x="509262" y="417393"/>
                  <a:pt x="494121" y="415304"/>
                  <a:pt x="493597" y="430734"/>
                </a:cubicBezTo>
                <a:cubicBezTo>
                  <a:pt x="497903" y="435174"/>
                  <a:pt x="502221" y="443250"/>
                  <a:pt x="509224" y="448463"/>
                </a:cubicBezTo>
                <a:cubicBezTo>
                  <a:pt x="527500" y="451679"/>
                  <a:pt x="546193" y="446435"/>
                  <a:pt x="563233" y="445926"/>
                </a:cubicBezTo>
                <a:cubicBezTo>
                  <a:pt x="565350" y="449221"/>
                  <a:pt x="564827" y="452889"/>
                  <a:pt x="564697" y="456172"/>
                </a:cubicBezTo>
                <a:cubicBezTo>
                  <a:pt x="567840" y="455522"/>
                  <a:pt x="571723" y="458548"/>
                  <a:pt x="572566" y="454696"/>
                </a:cubicBezTo>
                <a:cubicBezTo>
                  <a:pt x="581260" y="452264"/>
                  <a:pt x="639301" y="429726"/>
                  <a:pt x="637470" y="441647"/>
                </a:cubicBezTo>
                <a:cubicBezTo>
                  <a:pt x="642027" y="444736"/>
                  <a:pt x="642315" y="437030"/>
                  <a:pt x="647552" y="437024"/>
                </a:cubicBezTo>
                <a:cubicBezTo>
                  <a:pt x="650954" y="430685"/>
                  <a:pt x="660378" y="435379"/>
                  <a:pt x="666884" y="430505"/>
                </a:cubicBezTo>
                <a:cubicBezTo>
                  <a:pt x="667363" y="423115"/>
                  <a:pt x="652237" y="429459"/>
                  <a:pt x="649761" y="422825"/>
                </a:cubicBezTo>
                <a:cubicBezTo>
                  <a:pt x="656896" y="422415"/>
                  <a:pt x="660772" y="420763"/>
                  <a:pt x="651538" y="416640"/>
                </a:cubicBezTo>
                <a:cubicBezTo>
                  <a:pt x="651332" y="418406"/>
                  <a:pt x="648877" y="421166"/>
                  <a:pt x="648890" y="420392"/>
                </a:cubicBezTo>
                <a:cubicBezTo>
                  <a:pt x="648400" y="416304"/>
                  <a:pt x="643750" y="420754"/>
                  <a:pt x="648402" y="420562"/>
                </a:cubicBezTo>
                <a:cubicBezTo>
                  <a:pt x="652336" y="424892"/>
                  <a:pt x="643708" y="423987"/>
                  <a:pt x="641512" y="421735"/>
                </a:cubicBezTo>
                <a:cubicBezTo>
                  <a:pt x="640657" y="418833"/>
                  <a:pt x="639217" y="418184"/>
                  <a:pt x="636047" y="418996"/>
                </a:cubicBezTo>
                <a:cubicBezTo>
                  <a:pt x="635231" y="415496"/>
                  <a:pt x="634767" y="411534"/>
                  <a:pt x="630908" y="417992"/>
                </a:cubicBezTo>
                <a:cubicBezTo>
                  <a:pt x="616495" y="409297"/>
                  <a:pt x="603030" y="410813"/>
                  <a:pt x="594993" y="400855"/>
                </a:cubicBezTo>
                <a:cubicBezTo>
                  <a:pt x="585291" y="404156"/>
                  <a:pt x="560483" y="390826"/>
                  <a:pt x="567330" y="379310"/>
                </a:cubicBezTo>
                <a:cubicBezTo>
                  <a:pt x="568101" y="359410"/>
                  <a:pt x="581726" y="365140"/>
                  <a:pt x="589817" y="351028"/>
                </a:cubicBezTo>
                <a:cubicBezTo>
                  <a:pt x="596592" y="343556"/>
                  <a:pt x="610657" y="348161"/>
                  <a:pt x="617207" y="341806"/>
                </a:cubicBezTo>
                <a:cubicBezTo>
                  <a:pt x="619312" y="341626"/>
                  <a:pt x="619167" y="339091"/>
                  <a:pt x="617044" y="339218"/>
                </a:cubicBezTo>
                <a:cubicBezTo>
                  <a:pt x="604919" y="344240"/>
                  <a:pt x="594577" y="330449"/>
                  <a:pt x="582214" y="334346"/>
                </a:cubicBezTo>
                <a:cubicBezTo>
                  <a:pt x="581175" y="327648"/>
                  <a:pt x="576365" y="331534"/>
                  <a:pt x="572379" y="332463"/>
                </a:cubicBezTo>
                <a:cubicBezTo>
                  <a:pt x="557083" y="327348"/>
                  <a:pt x="541791" y="334910"/>
                  <a:pt x="526296" y="339995"/>
                </a:cubicBezTo>
                <a:cubicBezTo>
                  <a:pt x="520753" y="329217"/>
                  <a:pt x="491097" y="346541"/>
                  <a:pt x="507301" y="352837"/>
                </a:cubicBezTo>
                <a:cubicBezTo>
                  <a:pt x="513619" y="360517"/>
                  <a:pt x="521303" y="353899"/>
                  <a:pt x="528661" y="363495"/>
                </a:cubicBezTo>
                <a:cubicBezTo>
                  <a:pt x="538382" y="356388"/>
                  <a:pt x="545782" y="361813"/>
                  <a:pt x="535530" y="370901"/>
                </a:cubicBezTo>
                <a:cubicBezTo>
                  <a:pt x="537882" y="372301"/>
                  <a:pt x="540427" y="370681"/>
                  <a:pt x="539648" y="367945"/>
                </a:cubicBezTo>
                <a:cubicBezTo>
                  <a:pt x="552446" y="368721"/>
                  <a:pt x="542548" y="379360"/>
                  <a:pt x="534674" y="375158"/>
                </a:cubicBezTo>
                <a:cubicBezTo>
                  <a:pt x="522215" y="375246"/>
                  <a:pt x="505845" y="375728"/>
                  <a:pt x="496414" y="367660"/>
                </a:cubicBezTo>
                <a:cubicBezTo>
                  <a:pt x="484877" y="367666"/>
                  <a:pt x="497027" y="362281"/>
                  <a:pt x="489547" y="363188"/>
                </a:cubicBezTo>
                <a:cubicBezTo>
                  <a:pt x="486746" y="365272"/>
                  <a:pt x="487220" y="353965"/>
                  <a:pt x="477837" y="352179"/>
                </a:cubicBezTo>
                <a:cubicBezTo>
                  <a:pt x="481564" y="344226"/>
                  <a:pt x="471500" y="338883"/>
                  <a:pt x="479027" y="332096"/>
                </a:cubicBezTo>
                <a:cubicBezTo>
                  <a:pt x="478568" y="326934"/>
                  <a:pt x="481884" y="328163"/>
                  <a:pt x="485111" y="329210"/>
                </a:cubicBezTo>
                <a:cubicBezTo>
                  <a:pt x="487064" y="324698"/>
                  <a:pt x="497999" y="324929"/>
                  <a:pt x="502783" y="326254"/>
                </a:cubicBezTo>
                <a:cubicBezTo>
                  <a:pt x="511899" y="325278"/>
                  <a:pt x="523800" y="313737"/>
                  <a:pt x="530925" y="322177"/>
                </a:cubicBezTo>
                <a:cubicBezTo>
                  <a:pt x="539979" y="314091"/>
                  <a:pt x="547292" y="312591"/>
                  <a:pt x="558479" y="315598"/>
                </a:cubicBezTo>
                <a:cubicBezTo>
                  <a:pt x="564497" y="309682"/>
                  <a:pt x="545151" y="298744"/>
                  <a:pt x="542861" y="290039"/>
                </a:cubicBezTo>
                <a:cubicBezTo>
                  <a:pt x="531809" y="280154"/>
                  <a:pt x="530077" y="265275"/>
                  <a:pt x="524123" y="250114"/>
                </a:cubicBezTo>
                <a:cubicBezTo>
                  <a:pt x="526402" y="246880"/>
                  <a:pt x="524241" y="246635"/>
                  <a:pt x="522685" y="244732"/>
                </a:cubicBezTo>
                <a:cubicBezTo>
                  <a:pt x="522961" y="242394"/>
                  <a:pt x="529023" y="242987"/>
                  <a:pt x="524609" y="240260"/>
                </a:cubicBezTo>
                <a:cubicBezTo>
                  <a:pt x="509836" y="219108"/>
                  <a:pt x="544600" y="209637"/>
                  <a:pt x="557601" y="204798"/>
                </a:cubicBezTo>
                <a:cubicBezTo>
                  <a:pt x="574832" y="213203"/>
                  <a:pt x="577464" y="211501"/>
                  <a:pt x="589308" y="224042"/>
                </a:cubicBezTo>
                <a:cubicBezTo>
                  <a:pt x="610125" y="230824"/>
                  <a:pt x="595713" y="211916"/>
                  <a:pt x="593250" y="199805"/>
                </a:cubicBezTo>
                <a:cubicBezTo>
                  <a:pt x="594805" y="193654"/>
                  <a:pt x="590593" y="174748"/>
                  <a:pt x="586566" y="172290"/>
                </a:cubicBezTo>
                <a:cubicBezTo>
                  <a:pt x="587673" y="153592"/>
                  <a:pt x="577869" y="134178"/>
                  <a:pt x="586289" y="115714"/>
                </a:cubicBezTo>
                <a:cubicBezTo>
                  <a:pt x="579891" y="110897"/>
                  <a:pt x="587816" y="99465"/>
                  <a:pt x="587813" y="91910"/>
                </a:cubicBezTo>
                <a:cubicBezTo>
                  <a:pt x="587369" y="80830"/>
                  <a:pt x="595949" y="77208"/>
                  <a:pt x="602280" y="70895"/>
                </a:cubicBezTo>
                <a:close/>
                <a:moveTo>
                  <a:pt x="808102" y="70455"/>
                </a:moveTo>
                <a:lnTo>
                  <a:pt x="808102" y="70457"/>
                </a:lnTo>
                <a:lnTo>
                  <a:pt x="808101" y="70455"/>
                </a:lnTo>
                <a:close/>
                <a:moveTo>
                  <a:pt x="789140" y="54913"/>
                </a:moveTo>
                <a:lnTo>
                  <a:pt x="789098" y="55164"/>
                </a:lnTo>
                <a:lnTo>
                  <a:pt x="788637" y="55090"/>
                </a:lnTo>
                <a:close/>
                <a:moveTo>
                  <a:pt x="780983" y="53872"/>
                </a:moveTo>
                <a:lnTo>
                  <a:pt x="788637" y="55090"/>
                </a:lnTo>
                <a:lnTo>
                  <a:pt x="787233" y="55585"/>
                </a:lnTo>
                <a:cubicBezTo>
                  <a:pt x="787864" y="56367"/>
                  <a:pt x="788025" y="56486"/>
                  <a:pt x="788860" y="56583"/>
                </a:cubicBezTo>
                <a:lnTo>
                  <a:pt x="789098" y="55164"/>
                </a:lnTo>
                <a:lnTo>
                  <a:pt x="796796" y="56389"/>
                </a:lnTo>
                <a:lnTo>
                  <a:pt x="808101" y="70455"/>
                </a:lnTo>
                <a:lnTo>
                  <a:pt x="804236" y="74536"/>
                </a:lnTo>
                <a:cubicBezTo>
                  <a:pt x="811026" y="73538"/>
                  <a:pt x="814083" y="82908"/>
                  <a:pt x="811693" y="88181"/>
                </a:cubicBezTo>
                <a:cubicBezTo>
                  <a:pt x="814339" y="89555"/>
                  <a:pt x="817312" y="92090"/>
                  <a:pt x="813493" y="94320"/>
                </a:cubicBezTo>
                <a:cubicBezTo>
                  <a:pt x="813369" y="91945"/>
                  <a:pt x="810041" y="91773"/>
                  <a:pt x="811084" y="95133"/>
                </a:cubicBezTo>
                <a:cubicBezTo>
                  <a:pt x="796606" y="101191"/>
                  <a:pt x="809758" y="89715"/>
                  <a:pt x="797809" y="77269"/>
                </a:cubicBezTo>
                <a:cubicBezTo>
                  <a:pt x="793603" y="66624"/>
                  <a:pt x="786047" y="62849"/>
                  <a:pt x="780983" y="53872"/>
                </a:cubicBezTo>
                <a:close/>
                <a:moveTo>
                  <a:pt x="869660" y="42934"/>
                </a:moveTo>
                <a:lnTo>
                  <a:pt x="869660" y="42935"/>
                </a:lnTo>
                <a:lnTo>
                  <a:pt x="869661" y="42935"/>
                </a:lnTo>
                <a:lnTo>
                  <a:pt x="870057" y="43314"/>
                </a:lnTo>
                <a:lnTo>
                  <a:pt x="870058" y="43316"/>
                </a:lnTo>
                <a:cubicBezTo>
                  <a:pt x="869765" y="43390"/>
                  <a:pt x="869378" y="43466"/>
                  <a:pt x="868870" y="43622"/>
                </a:cubicBezTo>
                <a:close/>
                <a:moveTo>
                  <a:pt x="766053" y="37382"/>
                </a:moveTo>
                <a:cubicBezTo>
                  <a:pt x="769287" y="36216"/>
                  <a:pt x="772349" y="34610"/>
                  <a:pt x="773203" y="38689"/>
                </a:cubicBezTo>
                <a:cubicBezTo>
                  <a:pt x="779169" y="36711"/>
                  <a:pt x="780086" y="38071"/>
                  <a:pt x="787411" y="41928"/>
                </a:cubicBezTo>
                <a:cubicBezTo>
                  <a:pt x="788828" y="45036"/>
                  <a:pt x="788662" y="45768"/>
                  <a:pt x="786270" y="46670"/>
                </a:cubicBezTo>
                <a:cubicBezTo>
                  <a:pt x="777089" y="51164"/>
                  <a:pt x="775113" y="63868"/>
                  <a:pt x="768151" y="71726"/>
                </a:cubicBezTo>
                <a:lnTo>
                  <a:pt x="768151" y="71725"/>
                </a:lnTo>
                <a:lnTo>
                  <a:pt x="766279" y="67903"/>
                </a:lnTo>
                <a:cubicBezTo>
                  <a:pt x="765441" y="67370"/>
                  <a:pt x="764484" y="67911"/>
                  <a:pt x="763696" y="70525"/>
                </a:cubicBezTo>
                <a:cubicBezTo>
                  <a:pt x="761595" y="71635"/>
                  <a:pt x="756274" y="71629"/>
                  <a:pt x="756049" y="74698"/>
                </a:cubicBezTo>
                <a:cubicBezTo>
                  <a:pt x="764862" y="77889"/>
                  <a:pt x="767615" y="70464"/>
                  <a:pt x="765806" y="82532"/>
                </a:cubicBezTo>
                <a:cubicBezTo>
                  <a:pt x="765857" y="83382"/>
                  <a:pt x="765093" y="83846"/>
                  <a:pt x="763640" y="84055"/>
                </a:cubicBezTo>
                <a:cubicBezTo>
                  <a:pt x="765521" y="83778"/>
                  <a:pt x="761611" y="80314"/>
                  <a:pt x="761519" y="83198"/>
                </a:cubicBezTo>
                <a:cubicBezTo>
                  <a:pt x="769816" y="87166"/>
                  <a:pt x="762392" y="93603"/>
                  <a:pt x="761442" y="99846"/>
                </a:cubicBezTo>
                <a:cubicBezTo>
                  <a:pt x="761497" y="106429"/>
                  <a:pt x="762238" y="113061"/>
                  <a:pt x="759941" y="119611"/>
                </a:cubicBezTo>
                <a:cubicBezTo>
                  <a:pt x="761454" y="127590"/>
                  <a:pt x="768372" y="147038"/>
                  <a:pt x="754324" y="142203"/>
                </a:cubicBezTo>
                <a:cubicBezTo>
                  <a:pt x="752022" y="136515"/>
                  <a:pt x="751858" y="142666"/>
                  <a:pt x="748617" y="143242"/>
                </a:cubicBezTo>
                <a:cubicBezTo>
                  <a:pt x="750513" y="142929"/>
                  <a:pt x="746586" y="139522"/>
                  <a:pt x="746506" y="142380"/>
                </a:cubicBezTo>
                <a:cubicBezTo>
                  <a:pt x="746888" y="143165"/>
                  <a:pt x="747395" y="143381"/>
                  <a:pt x="748615" y="143242"/>
                </a:cubicBezTo>
                <a:cubicBezTo>
                  <a:pt x="750269" y="148234"/>
                  <a:pt x="752447" y="146282"/>
                  <a:pt x="756188" y="147780"/>
                </a:cubicBezTo>
                <a:cubicBezTo>
                  <a:pt x="762584" y="160402"/>
                  <a:pt x="772313" y="169988"/>
                  <a:pt x="776874" y="184161"/>
                </a:cubicBezTo>
                <a:cubicBezTo>
                  <a:pt x="792132" y="198045"/>
                  <a:pt x="771379" y="198511"/>
                  <a:pt x="778495" y="200753"/>
                </a:cubicBezTo>
                <a:cubicBezTo>
                  <a:pt x="805618" y="195917"/>
                  <a:pt x="798431" y="263118"/>
                  <a:pt x="806085" y="271697"/>
                </a:cubicBezTo>
                <a:cubicBezTo>
                  <a:pt x="809694" y="279800"/>
                  <a:pt x="803808" y="288029"/>
                  <a:pt x="815813" y="288212"/>
                </a:cubicBezTo>
                <a:cubicBezTo>
                  <a:pt x="819612" y="282266"/>
                  <a:pt x="819820" y="274687"/>
                  <a:pt x="826151" y="271192"/>
                </a:cubicBezTo>
                <a:cubicBezTo>
                  <a:pt x="827487" y="266223"/>
                  <a:pt x="843140" y="263937"/>
                  <a:pt x="834412" y="259119"/>
                </a:cubicBezTo>
                <a:cubicBezTo>
                  <a:pt x="837768" y="255811"/>
                  <a:pt x="840248" y="251771"/>
                  <a:pt x="842265" y="246849"/>
                </a:cubicBezTo>
                <a:cubicBezTo>
                  <a:pt x="845396" y="246902"/>
                  <a:pt x="845017" y="243690"/>
                  <a:pt x="847193" y="242529"/>
                </a:cubicBezTo>
                <a:cubicBezTo>
                  <a:pt x="848550" y="241787"/>
                  <a:pt x="851222" y="242316"/>
                  <a:pt x="851796" y="239451"/>
                </a:cubicBezTo>
                <a:cubicBezTo>
                  <a:pt x="851033" y="232335"/>
                  <a:pt x="860375" y="228730"/>
                  <a:pt x="867306" y="224633"/>
                </a:cubicBezTo>
                <a:cubicBezTo>
                  <a:pt x="871447" y="214134"/>
                  <a:pt x="915599" y="186618"/>
                  <a:pt x="936739" y="186071"/>
                </a:cubicBezTo>
                <a:lnTo>
                  <a:pt x="942902" y="191646"/>
                </a:lnTo>
                <a:lnTo>
                  <a:pt x="939089" y="193579"/>
                </a:lnTo>
                <a:cubicBezTo>
                  <a:pt x="939080" y="195236"/>
                  <a:pt x="941659" y="194938"/>
                  <a:pt x="943610" y="194040"/>
                </a:cubicBezTo>
                <a:lnTo>
                  <a:pt x="943956" y="192600"/>
                </a:lnTo>
                <a:lnTo>
                  <a:pt x="947874" y="196144"/>
                </a:lnTo>
                <a:cubicBezTo>
                  <a:pt x="960488" y="198851"/>
                  <a:pt x="962849" y="222676"/>
                  <a:pt x="955190" y="234525"/>
                </a:cubicBezTo>
                <a:cubicBezTo>
                  <a:pt x="961383" y="244494"/>
                  <a:pt x="947239" y="243576"/>
                  <a:pt x="946812" y="249836"/>
                </a:cubicBezTo>
                <a:cubicBezTo>
                  <a:pt x="949902" y="254969"/>
                  <a:pt x="943387" y="258968"/>
                  <a:pt x="943471" y="263833"/>
                </a:cubicBezTo>
                <a:cubicBezTo>
                  <a:pt x="943880" y="266691"/>
                  <a:pt x="943858" y="266781"/>
                  <a:pt x="941668" y="267570"/>
                </a:cubicBezTo>
                <a:cubicBezTo>
                  <a:pt x="937650" y="267909"/>
                  <a:pt x="937574" y="272224"/>
                  <a:pt x="934123" y="273231"/>
                </a:cubicBezTo>
                <a:cubicBezTo>
                  <a:pt x="932678" y="279313"/>
                  <a:pt x="926222" y="282454"/>
                  <a:pt x="926835" y="287938"/>
                </a:cubicBezTo>
                <a:cubicBezTo>
                  <a:pt x="924535" y="295168"/>
                  <a:pt x="917315" y="296085"/>
                  <a:pt x="912749" y="300362"/>
                </a:cubicBezTo>
                <a:cubicBezTo>
                  <a:pt x="918495" y="305214"/>
                  <a:pt x="922574" y="299274"/>
                  <a:pt x="925656" y="294744"/>
                </a:cubicBezTo>
                <a:cubicBezTo>
                  <a:pt x="929062" y="296982"/>
                  <a:pt x="934956" y="295011"/>
                  <a:pt x="936827" y="292312"/>
                </a:cubicBezTo>
                <a:cubicBezTo>
                  <a:pt x="941425" y="289075"/>
                  <a:pt x="945092" y="279018"/>
                  <a:pt x="951415" y="283221"/>
                </a:cubicBezTo>
                <a:cubicBezTo>
                  <a:pt x="955009" y="283010"/>
                  <a:pt x="955922" y="279661"/>
                  <a:pt x="956770" y="275758"/>
                </a:cubicBezTo>
                <a:cubicBezTo>
                  <a:pt x="959995" y="276004"/>
                  <a:pt x="959691" y="272839"/>
                  <a:pt x="961543" y="272151"/>
                </a:cubicBezTo>
                <a:cubicBezTo>
                  <a:pt x="964132" y="274099"/>
                  <a:pt x="970753" y="273249"/>
                  <a:pt x="969329" y="268732"/>
                </a:cubicBezTo>
                <a:cubicBezTo>
                  <a:pt x="968390" y="262754"/>
                  <a:pt x="975318" y="268249"/>
                  <a:pt x="976036" y="265845"/>
                </a:cubicBezTo>
                <a:cubicBezTo>
                  <a:pt x="973678" y="261076"/>
                  <a:pt x="979947" y="261638"/>
                  <a:pt x="979143" y="257970"/>
                </a:cubicBezTo>
                <a:cubicBezTo>
                  <a:pt x="978894" y="256767"/>
                  <a:pt x="978568" y="255748"/>
                  <a:pt x="979872" y="255019"/>
                </a:cubicBezTo>
                <a:cubicBezTo>
                  <a:pt x="987763" y="261030"/>
                  <a:pt x="985805" y="239088"/>
                  <a:pt x="998026" y="245838"/>
                </a:cubicBezTo>
                <a:cubicBezTo>
                  <a:pt x="996065" y="227486"/>
                  <a:pt x="1005693" y="240295"/>
                  <a:pt x="1009166" y="223462"/>
                </a:cubicBezTo>
                <a:cubicBezTo>
                  <a:pt x="1024025" y="211990"/>
                  <a:pt x="1030239" y="195668"/>
                  <a:pt x="1042054" y="180951"/>
                </a:cubicBezTo>
                <a:cubicBezTo>
                  <a:pt x="1040473" y="171623"/>
                  <a:pt x="1048896" y="164728"/>
                  <a:pt x="1051990" y="155622"/>
                </a:cubicBezTo>
                <a:cubicBezTo>
                  <a:pt x="1046840" y="151078"/>
                  <a:pt x="1061182" y="124720"/>
                  <a:pt x="1047645" y="121113"/>
                </a:cubicBezTo>
                <a:cubicBezTo>
                  <a:pt x="1028754" y="115615"/>
                  <a:pt x="1004801" y="120816"/>
                  <a:pt x="983509" y="129012"/>
                </a:cubicBezTo>
                <a:cubicBezTo>
                  <a:pt x="975674" y="135425"/>
                  <a:pt x="965188" y="146548"/>
                  <a:pt x="956145" y="146449"/>
                </a:cubicBezTo>
                <a:cubicBezTo>
                  <a:pt x="951233" y="153593"/>
                  <a:pt x="946002" y="160167"/>
                  <a:pt x="937861" y="163312"/>
                </a:cubicBezTo>
                <a:cubicBezTo>
                  <a:pt x="937522" y="168308"/>
                  <a:pt x="935109" y="171556"/>
                  <a:pt x="930426" y="174243"/>
                </a:cubicBezTo>
                <a:cubicBezTo>
                  <a:pt x="929774" y="177294"/>
                  <a:pt x="927160" y="177730"/>
                  <a:pt x="924817" y="178614"/>
                </a:cubicBezTo>
                <a:cubicBezTo>
                  <a:pt x="922580" y="180341"/>
                  <a:pt x="924821" y="187500"/>
                  <a:pt x="919754" y="184414"/>
                </a:cubicBezTo>
                <a:cubicBezTo>
                  <a:pt x="918053" y="181117"/>
                  <a:pt x="916777" y="176161"/>
                  <a:pt x="914454" y="181989"/>
                </a:cubicBezTo>
                <a:cubicBezTo>
                  <a:pt x="907628" y="177376"/>
                  <a:pt x="917808" y="173444"/>
                  <a:pt x="920034" y="170777"/>
                </a:cubicBezTo>
                <a:cubicBezTo>
                  <a:pt x="912068" y="169806"/>
                  <a:pt x="903507" y="176733"/>
                  <a:pt x="898384" y="181950"/>
                </a:cubicBezTo>
                <a:cubicBezTo>
                  <a:pt x="887045" y="178297"/>
                  <a:pt x="888400" y="165174"/>
                  <a:pt x="898984" y="160151"/>
                </a:cubicBezTo>
                <a:cubicBezTo>
                  <a:pt x="907610" y="146385"/>
                  <a:pt x="925216" y="142440"/>
                  <a:pt x="926324" y="125280"/>
                </a:cubicBezTo>
                <a:cubicBezTo>
                  <a:pt x="931824" y="118475"/>
                  <a:pt x="943358" y="114706"/>
                  <a:pt x="949595" y="114663"/>
                </a:cubicBezTo>
                <a:cubicBezTo>
                  <a:pt x="944798" y="130491"/>
                  <a:pt x="946868" y="131990"/>
                  <a:pt x="962266" y="125238"/>
                </a:cubicBezTo>
                <a:cubicBezTo>
                  <a:pt x="964710" y="124227"/>
                  <a:pt x="961587" y="121312"/>
                  <a:pt x="963359" y="119656"/>
                </a:cubicBezTo>
                <a:cubicBezTo>
                  <a:pt x="969538" y="123635"/>
                  <a:pt x="970174" y="115457"/>
                  <a:pt x="976758" y="115426"/>
                </a:cubicBezTo>
                <a:lnTo>
                  <a:pt x="976761" y="115433"/>
                </a:lnTo>
                <a:lnTo>
                  <a:pt x="976761" y="115433"/>
                </a:lnTo>
                <a:lnTo>
                  <a:pt x="976762" y="115433"/>
                </a:lnTo>
                <a:lnTo>
                  <a:pt x="977101" y="116100"/>
                </a:lnTo>
                <a:cubicBezTo>
                  <a:pt x="977458" y="116548"/>
                  <a:pt x="978334" y="116727"/>
                  <a:pt x="978799" y="116620"/>
                </a:cubicBezTo>
                <a:lnTo>
                  <a:pt x="978031" y="115427"/>
                </a:lnTo>
                <a:lnTo>
                  <a:pt x="978045" y="115422"/>
                </a:lnTo>
                <a:cubicBezTo>
                  <a:pt x="977829" y="115162"/>
                  <a:pt x="977880" y="115049"/>
                  <a:pt x="977732" y="114818"/>
                </a:cubicBezTo>
                <a:lnTo>
                  <a:pt x="977717" y="114827"/>
                </a:lnTo>
                <a:lnTo>
                  <a:pt x="977711" y="114816"/>
                </a:lnTo>
                <a:cubicBezTo>
                  <a:pt x="973178" y="107995"/>
                  <a:pt x="992737" y="115425"/>
                  <a:pt x="990381" y="107732"/>
                </a:cubicBezTo>
                <a:cubicBezTo>
                  <a:pt x="1012438" y="99170"/>
                  <a:pt x="1033269" y="94129"/>
                  <a:pt x="1054604" y="107780"/>
                </a:cubicBezTo>
                <a:cubicBezTo>
                  <a:pt x="1058655" y="107239"/>
                  <a:pt x="1064112" y="110926"/>
                  <a:pt x="1067287" y="113303"/>
                </a:cubicBezTo>
                <a:cubicBezTo>
                  <a:pt x="1065565" y="115661"/>
                  <a:pt x="1066468" y="116411"/>
                  <a:pt x="1069068" y="117761"/>
                </a:cubicBezTo>
                <a:cubicBezTo>
                  <a:pt x="1071803" y="123293"/>
                  <a:pt x="1069907" y="122813"/>
                  <a:pt x="1067011" y="126710"/>
                </a:cubicBezTo>
                <a:cubicBezTo>
                  <a:pt x="1074399" y="125690"/>
                  <a:pt x="1072340" y="136073"/>
                  <a:pt x="1069528" y="141526"/>
                </a:cubicBezTo>
                <a:cubicBezTo>
                  <a:pt x="1070496" y="146279"/>
                  <a:pt x="1072705" y="150525"/>
                  <a:pt x="1068582" y="155732"/>
                </a:cubicBezTo>
                <a:cubicBezTo>
                  <a:pt x="1071767" y="179340"/>
                  <a:pt x="1050753" y="200954"/>
                  <a:pt x="1039931" y="218136"/>
                </a:cubicBezTo>
                <a:cubicBezTo>
                  <a:pt x="1027715" y="214371"/>
                  <a:pt x="1038934" y="220602"/>
                  <a:pt x="1034622" y="224805"/>
                </a:cubicBezTo>
                <a:cubicBezTo>
                  <a:pt x="1026966" y="227208"/>
                  <a:pt x="1028025" y="236412"/>
                  <a:pt x="1023751" y="242677"/>
                </a:cubicBezTo>
                <a:cubicBezTo>
                  <a:pt x="1014211" y="246357"/>
                  <a:pt x="1008314" y="263338"/>
                  <a:pt x="998411" y="259240"/>
                </a:cubicBezTo>
                <a:cubicBezTo>
                  <a:pt x="998002" y="255183"/>
                  <a:pt x="993218" y="259578"/>
                  <a:pt x="997928" y="259410"/>
                </a:cubicBezTo>
                <a:cubicBezTo>
                  <a:pt x="999180" y="262243"/>
                  <a:pt x="997372" y="267552"/>
                  <a:pt x="995756" y="270898"/>
                </a:cubicBezTo>
                <a:cubicBezTo>
                  <a:pt x="992629" y="269845"/>
                  <a:pt x="993902" y="265725"/>
                  <a:pt x="990818" y="264637"/>
                </a:cubicBezTo>
                <a:cubicBezTo>
                  <a:pt x="989209" y="269343"/>
                  <a:pt x="978077" y="270867"/>
                  <a:pt x="987611" y="275087"/>
                </a:cubicBezTo>
                <a:cubicBezTo>
                  <a:pt x="982943" y="283664"/>
                  <a:pt x="974309" y="264880"/>
                  <a:pt x="972132" y="273524"/>
                </a:cubicBezTo>
                <a:cubicBezTo>
                  <a:pt x="968914" y="274832"/>
                  <a:pt x="968906" y="274858"/>
                  <a:pt x="969862" y="278191"/>
                </a:cubicBezTo>
                <a:cubicBezTo>
                  <a:pt x="982946" y="287317"/>
                  <a:pt x="957793" y="293896"/>
                  <a:pt x="954549" y="300992"/>
                </a:cubicBezTo>
                <a:cubicBezTo>
                  <a:pt x="950050" y="298959"/>
                  <a:pt x="949814" y="299032"/>
                  <a:pt x="947683" y="302995"/>
                </a:cubicBezTo>
                <a:cubicBezTo>
                  <a:pt x="932798" y="312678"/>
                  <a:pt x="915274" y="316350"/>
                  <a:pt x="896567" y="320579"/>
                </a:cubicBezTo>
                <a:cubicBezTo>
                  <a:pt x="892565" y="317548"/>
                  <a:pt x="888798" y="324425"/>
                  <a:pt x="887023" y="327944"/>
                </a:cubicBezTo>
                <a:cubicBezTo>
                  <a:pt x="904735" y="325612"/>
                  <a:pt x="924727" y="320270"/>
                  <a:pt x="940275" y="322055"/>
                </a:cubicBezTo>
                <a:cubicBezTo>
                  <a:pt x="955650" y="316734"/>
                  <a:pt x="972947" y="318145"/>
                  <a:pt x="988054" y="324093"/>
                </a:cubicBezTo>
                <a:cubicBezTo>
                  <a:pt x="992012" y="328835"/>
                  <a:pt x="991047" y="333349"/>
                  <a:pt x="997636" y="336642"/>
                </a:cubicBezTo>
                <a:cubicBezTo>
                  <a:pt x="995066" y="345921"/>
                  <a:pt x="986756" y="364375"/>
                  <a:pt x="975503" y="361945"/>
                </a:cubicBezTo>
                <a:cubicBezTo>
                  <a:pt x="975405" y="368223"/>
                  <a:pt x="967752" y="372075"/>
                  <a:pt x="961489" y="369178"/>
                </a:cubicBezTo>
                <a:cubicBezTo>
                  <a:pt x="960270" y="372329"/>
                  <a:pt x="962689" y="375143"/>
                  <a:pt x="958081" y="375474"/>
                </a:cubicBezTo>
                <a:cubicBezTo>
                  <a:pt x="955587" y="374870"/>
                  <a:pt x="956332" y="369801"/>
                  <a:pt x="953852" y="369232"/>
                </a:cubicBezTo>
                <a:cubicBezTo>
                  <a:pt x="953481" y="381584"/>
                  <a:pt x="946542" y="383116"/>
                  <a:pt x="932536" y="387011"/>
                </a:cubicBezTo>
                <a:cubicBezTo>
                  <a:pt x="932058" y="392132"/>
                  <a:pt x="931297" y="394718"/>
                  <a:pt x="925934" y="392227"/>
                </a:cubicBezTo>
                <a:cubicBezTo>
                  <a:pt x="924911" y="396402"/>
                  <a:pt x="920046" y="397283"/>
                  <a:pt x="916647" y="395347"/>
                </a:cubicBezTo>
                <a:cubicBezTo>
                  <a:pt x="912637" y="395756"/>
                  <a:pt x="913647" y="397208"/>
                  <a:pt x="913880" y="400291"/>
                </a:cubicBezTo>
                <a:cubicBezTo>
                  <a:pt x="903846" y="399606"/>
                  <a:pt x="889950" y="411929"/>
                  <a:pt x="879178" y="402784"/>
                </a:cubicBezTo>
                <a:cubicBezTo>
                  <a:pt x="864824" y="411675"/>
                  <a:pt x="840989" y="409843"/>
                  <a:pt x="824569" y="405637"/>
                </a:cubicBezTo>
                <a:cubicBezTo>
                  <a:pt x="826048" y="402941"/>
                  <a:pt x="829255" y="403442"/>
                  <a:pt x="827879" y="399437"/>
                </a:cubicBezTo>
                <a:cubicBezTo>
                  <a:pt x="830384" y="391615"/>
                  <a:pt x="832283" y="393682"/>
                  <a:pt x="836653" y="397467"/>
                </a:cubicBezTo>
                <a:cubicBezTo>
                  <a:pt x="838335" y="391210"/>
                  <a:pt x="873169" y="387162"/>
                  <a:pt x="877067" y="394970"/>
                </a:cubicBezTo>
                <a:cubicBezTo>
                  <a:pt x="872461" y="397052"/>
                  <a:pt x="879162" y="403286"/>
                  <a:pt x="880893" y="397480"/>
                </a:cubicBezTo>
                <a:cubicBezTo>
                  <a:pt x="873539" y="395964"/>
                  <a:pt x="886544" y="385845"/>
                  <a:pt x="890768" y="390253"/>
                </a:cubicBezTo>
                <a:cubicBezTo>
                  <a:pt x="895401" y="387920"/>
                  <a:pt x="894590" y="383950"/>
                  <a:pt x="900937" y="386821"/>
                </a:cubicBezTo>
                <a:cubicBezTo>
                  <a:pt x="923009" y="381703"/>
                  <a:pt x="942085" y="366748"/>
                  <a:pt x="959936" y="364143"/>
                </a:cubicBezTo>
                <a:cubicBezTo>
                  <a:pt x="961078" y="356286"/>
                  <a:pt x="981577" y="349251"/>
                  <a:pt x="970099" y="342559"/>
                </a:cubicBezTo>
                <a:cubicBezTo>
                  <a:pt x="968872" y="338878"/>
                  <a:pt x="967114" y="340472"/>
                  <a:pt x="966130" y="343116"/>
                </a:cubicBezTo>
                <a:cubicBezTo>
                  <a:pt x="958642" y="345033"/>
                  <a:pt x="952126" y="344421"/>
                  <a:pt x="944367" y="342634"/>
                </a:cubicBezTo>
                <a:cubicBezTo>
                  <a:pt x="926242" y="347133"/>
                  <a:pt x="911398" y="352459"/>
                  <a:pt x="895093" y="353650"/>
                </a:cubicBezTo>
                <a:cubicBezTo>
                  <a:pt x="892708" y="353801"/>
                  <a:pt x="888358" y="356705"/>
                  <a:pt x="888071" y="353293"/>
                </a:cubicBezTo>
                <a:lnTo>
                  <a:pt x="888086" y="353267"/>
                </a:lnTo>
                <a:lnTo>
                  <a:pt x="889209" y="351280"/>
                </a:lnTo>
                <a:cubicBezTo>
                  <a:pt x="862654" y="359375"/>
                  <a:pt x="828315" y="375665"/>
                  <a:pt x="800769" y="388440"/>
                </a:cubicBezTo>
                <a:cubicBezTo>
                  <a:pt x="775774" y="429749"/>
                  <a:pt x="773448" y="382829"/>
                  <a:pt x="758861" y="367096"/>
                </a:cubicBezTo>
                <a:cubicBezTo>
                  <a:pt x="744118" y="376032"/>
                  <a:pt x="735613" y="355857"/>
                  <a:pt x="728720" y="346028"/>
                </a:cubicBezTo>
                <a:cubicBezTo>
                  <a:pt x="722957" y="343567"/>
                  <a:pt x="723493" y="338520"/>
                  <a:pt x="727731" y="336055"/>
                </a:cubicBezTo>
                <a:cubicBezTo>
                  <a:pt x="727204" y="333380"/>
                  <a:pt x="723193" y="336028"/>
                  <a:pt x="721459" y="336337"/>
                </a:cubicBezTo>
                <a:cubicBezTo>
                  <a:pt x="717929" y="331796"/>
                  <a:pt x="714193" y="328082"/>
                  <a:pt x="712676" y="321978"/>
                </a:cubicBezTo>
                <a:cubicBezTo>
                  <a:pt x="701387" y="310590"/>
                  <a:pt x="697317" y="293341"/>
                  <a:pt x="692495" y="276288"/>
                </a:cubicBezTo>
                <a:cubicBezTo>
                  <a:pt x="700825" y="272314"/>
                  <a:pt x="687644" y="261553"/>
                  <a:pt x="695204" y="254572"/>
                </a:cubicBezTo>
                <a:cubicBezTo>
                  <a:pt x="687301" y="252490"/>
                  <a:pt x="690731" y="247399"/>
                  <a:pt x="688256" y="240518"/>
                </a:cubicBezTo>
                <a:cubicBezTo>
                  <a:pt x="692465" y="228937"/>
                  <a:pt x="681967" y="217085"/>
                  <a:pt x="690947" y="206002"/>
                </a:cubicBezTo>
                <a:cubicBezTo>
                  <a:pt x="699061" y="203265"/>
                  <a:pt x="692210" y="199107"/>
                  <a:pt x="690956" y="193900"/>
                </a:cubicBezTo>
                <a:cubicBezTo>
                  <a:pt x="691665" y="191048"/>
                  <a:pt x="696022" y="187041"/>
                  <a:pt x="691502" y="186059"/>
                </a:cubicBezTo>
                <a:cubicBezTo>
                  <a:pt x="691337" y="183358"/>
                  <a:pt x="692724" y="181397"/>
                  <a:pt x="690728" y="178028"/>
                </a:cubicBezTo>
                <a:lnTo>
                  <a:pt x="690737" y="178025"/>
                </a:lnTo>
                <a:lnTo>
                  <a:pt x="690745" y="178026"/>
                </a:lnTo>
                <a:cubicBezTo>
                  <a:pt x="697890" y="169243"/>
                  <a:pt x="691430" y="154195"/>
                  <a:pt x="705191" y="152440"/>
                </a:cubicBezTo>
                <a:cubicBezTo>
                  <a:pt x="706215" y="151784"/>
                  <a:pt x="705823" y="149948"/>
                  <a:pt x="704195" y="150156"/>
                </a:cubicBezTo>
                <a:cubicBezTo>
                  <a:pt x="694135" y="151772"/>
                  <a:pt x="707236" y="143466"/>
                  <a:pt x="708335" y="141908"/>
                </a:cubicBezTo>
                <a:cubicBezTo>
                  <a:pt x="707932" y="138362"/>
                  <a:pt x="701184" y="137276"/>
                  <a:pt x="707419" y="135489"/>
                </a:cubicBezTo>
                <a:cubicBezTo>
                  <a:pt x="707554" y="131399"/>
                  <a:pt x="713161" y="131470"/>
                  <a:pt x="715270" y="130528"/>
                </a:cubicBezTo>
                <a:cubicBezTo>
                  <a:pt x="715440" y="131154"/>
                  <a:pt x="716496" y="131966"/>
                  <a:pt x="717365" y="131843"/>
                </a:cubicBezTo>
                <a:lnTo>
                  <a:pt x="715937" y="130077"/>
                </a:lnTo>
                <a:lnTo>
                  <a:pt x="715945" y="130072"/>
                </a:lnTo>
                <a:lnTo>
                  <a:pt x="715944" y="130071"/>
                </a:lnTo>
                <a:lnTo>
                  <a:pt x="716253" y="129861"/>
                </a:lnTo>
                <a:lnTo>
                  <a:pt x="715862" y="129968"/>
                </a:lnTo>
                <a:lnTo>
                  <a:pt x="715861" y="129967"/>
                </a:lnTo>
                <a:lnTo>
                  <a:pt x="715860" y="129967"/>
                </a:lnTo>
                <a:lnTo>
                  <a:pt x="715858" y="129969"/>
                </a:lnTo>
                <a:lnTo>
                  <a:pt x="715850" y="129971"/>
                </a:lnTo>
                <a:cubicBezTo>
                  <a:pt x="713147" y="125503"/>
                  <a:pt x="720762" y="124613"/>
                  <a:pt x="724421" y="121683"/>
                </a:cubicBezTo>
                <a:cubicBezTo>
                  <a:pt x="726612" y="123874"/>
                  <a:pt x="729122" y="126759"/>
                  <a:pt x="732898" y="126834"/>
                </a:cubicBezTo>
                <a:cubicBezTo>
                  <a:pt x="734394" y="131342"/>
                  <a:pt x="734374" y="133295"/>
                  <a:pt x="738246" y="134695"/>
                </a:cubicBezTo>
                <a:cubicBezTo>
                  <a:pt x="738105" y="137870"/>
                  <a:pt x="749721" y="140325"/>
                  <a:pt x="749274" y="135636"/>
                </a:cubicBezTo>
                <a:cubicBezTo>
                  <a:pt x="746125" y="124623"/>
                  <a:pt x="739861" y="110143"/>
                  <a:pt x="746104" y="100785"/>
                </a:cubicBezTo>
                <a:cubicBezTo>
                  <a:pt x="748002" y="96132"/>
                  <a:pt x="749321" y="89485"/>
                  <a:pt x="755580" y="86781"/>
                </a:cubicBezTo>
                <a:cubicBezTo>
                  <a:pt x="761067" y="91324"/>
                  <a:pt x="759976" y="82182"/>
                  <a:pt x="756334" y="81207"/>
                </a:cubicBezTo>
                <a:cubicBezTo>
                  <a:pt x="753381" y="80952"/>
                  <a:pt x="745967" y="86855"/>
                  <a:pt x="745614" y="82706"/>
                </a:cubicBezTo>
                <a:cubicBezTo>
                  <a:pt x="746859" y="80363"/>
                  <a:pt x="750939" y="81718"/>
                  <a:pt x="751579" y="78734"/>
                </a:cubicBezTo>
                <a:cubicBezTo>
                  <a:pt x="741365" y="68992"/>
                  <a:pt x="760529" y="47441"/>
                  <a:pt x="766053" y="37382"/>
                </a:cubicBezTo>
                <a:close/>
                <a:moveTo>
                  <a:pt x="936295" y="7383"/>
                </a:moveTo>
                <a:cubicBezTo>
                  <a:pt x="935535" y="7637"/>
                  <a:pt x="935004" y="8560"/>
                  <a:pt x="935752" y="9758"/>
                </a:cubicBezTo>
                <a:cubicBezTo>
                  <a:pt x="936656" y="12958"/>
                  <a:pt x="939662" y="11115"/>
                  <a:pt x="938209" y="9022"/>
                </a:cubicBezTo>
                <a:cubicBezTo>
                  <a:pt x="938043" y="7544"/>
                  <a:pt x="937054" y="7129"/>
                  <a:pt x="936295" y="7383"/>
                </a:cubicBezTo>
                <a:close/>
                <a:moveTo>
                  <a:pt x="947851" y="516"/>
                </a:moveTo>
                <a:cubicBezTo>
                  <a:pt x="953643" y="-625"/>
                  <a:pt x="959129" y="-138"/>
                  <a:pt x="963505" y="4725"/>
                </a:cubicBezTo>
                <a:cubicBezTo>
                  <a:pt x="971833" y="18750"/>
                  <a:pt x="965317" y="36036"/>
                  <a:pt x="972572" y="47681"/>
                </a:cubicBezTo>
                <a:cubicBezTo>
                  <a:pt x="971219" y="49680"/>
                  <a:pt x="971414" y="52429"/>
                  <a:pt x="968566" y="52849"/>
                </a:cubicBezTo>
                <a:cubicBezTo>
                  <a:pt x="970441" y="52508"/>
                  <a:pt x="966554" y="49150"/>
                  <a:pt x="966462" y="51986"/>
                </a:cubicBezTo>
                <a:cubicBezTo>
                  <a:pt x="975602" y="62740"/>
                  <a:pt x="965140" y="87121"/>
                  <a:pt x="962298" y="100560"/>
                </a:cubicBezTo>
                <a:cubicBezTo>
                  <a:pt x="958201" y="97916"/>
                  <a:pt x="950556" y="102796"/>
                  <a:pt x="951502" y="103510"/>
                </a:cubicBezTo>
                <a:cubicBezTo>
                  <a:pt x="969174" y="102370"/>
                  <a:pt x="954196" y="108505"/>
                  <a:pt x="949248" y="113495"/>
                </a:cubicBezTo>
                <a:cubicBezTo>
                  <a:pt x="948111" y="110952"/>
                  <a:pt x="943439" y="108721"/>
                  <a:pt x="942451" y="112795"/>
                </a:cubicBezTo>
                <a:cubicBezTo>
                  <a:pt x="934035" y="107375"/>
                  <a:pt x="947043" y="97356"/>
                  <a:pt x="949948" y="91612"/>
                </a:cubicBezTo>
                <a:cubicBezTo>
                  <a:pt x="949812" y="94242"/>
                  <a:pt x="955025" y="93714"/>
                  <a:pt x="954960" y="91486"/>
                </a:cubicBezTo>
                <a:cubicBezTo>
                  <a:pt x="938322" y="89198"/>
                  <a:pt x="961997" y="76479"/>
                  <a:pt x="962962" y="66829"/>
                </a:cubicBezTo>
                <a:cubicBezTo>
                  <a:pt x="960284" y="65234"/>
                  <a:pt x="957706" y="68737"/>
                  <a:pt x="955141" y="66704"/>
                </a:cubicBezTo>
                <a:cubicBezTo>
                  <a:pt x="960968" y="56696"/>
                  <a:pt x="954053" y="46247"/>
                  <a:pt x="958101" y="36050"/>
                </a:cubicBezTo>
                <a:cubicBezTo>
                  <a:pt x="953919" y="27531"/>
                  <a:pt x="958891" y="16989"/>
                  <a:pt x="946007" y="19931"/>
                </a:cubicBezTo>
                <a:cubicBezTo>
                  <a:pt x="914053" y="45615"/>
                  <a:pt x="876283" y="58305"/>
                  <a:pt x="852088" y="94370"/>
                </a:cubicBezTo>
                <a:cubicBezTo>
                  <a:pt x="844663" y="91315"/>
                  <a:pt x="838975" y="122693"/>
                  <a:pt x="830196" y="123884"/>
                </a:cubicBezTo>
                <a:cubicBezTo>
                  <a:pt x="830423" y="129978"/>
                  <a:pt x="829919" y="136764"/>
                  <a:pt x="824609" y="141988"/>
                </a:cubicBezTo>
                <a:cubicBezTo>
                  <a:pt x="822170" y="143348"/>
                  <a:pt x="822064" y="143462"/>
                  <a:pt x="822775" y="145692"/>
                </a:cubicBezTo>
                <a:cubicBezTo>
                  <a:pt x="820357" y="164716"/>
                  <a:pt x="810226" y="182448"/>
                  <a:pt x="816837" y="200046"/>
                </a:cubicBezTo>
                <a:cubicBezTo>
                  <a:pt x="813334" y="203848"/>
                  <a:pt x="819937" y="209046"/>
                  <a:pt x="813927" y="210575"/>
                </a:cubicBezTo>
                <a:cubicBezTo>
                  <a:pt x="811176" y="214535"/>
                  <a:pt x="816972" y="211472"/>
                  <a:pt x="818124" y="212804"/>
                </a:cubicBezTo>
                <a:cubicBezTo>
                  <a:pt x="816771" y="218641"/>
                  <a:pt x="799787" y="217539"/>
                  <a:pt x="809483" y="210612"/>
                </a:cubicBezTo>
                <a:cubicBezTo>
                  <a:pt x="808295" y="209032"/>
                  <a:pt x="806298" y="210620"/>
                  <a:pt x="804824" y="210888"/>
                </a:cubicBezTo>
                <a:cubicBezTo>
                  <a:pt x="799733" y="212631"/>
                  <a:pt x="798672" y="202490"/>
                  <a:pt x="800561" y="200025"/>
                </a:cubicBezTo>
                <a:cubicBezTo>
                  <a:pt x="799600" y="194441"/>
                  <a:pt x="796533" y="190619"/>
                  <a:pt x="799569" y="188724"/>
                </a:cubicBezTo>
                <a:cubicBezTo>
                  <a:pt x="799769" y="189351"/>
                  <a:pt x="800808" y="190147"/>
                  <a:pt x="801661" y="190014"/>
                </a:cubicBezTo>
                <a:cubicBezTo>
                  <a:pt x="793993" y="178242"/>
                  <a:pt x="798323" y="161580"/>
                  <a:pt x="801898" y="148604"/>
                </a:cubicBezTo>
                <a:cubicBezTo>
                  <a:pt x="800192" y="144045"/>
                  <a:pt x="806858" y="139423"/>
                  <a:pt x="802856" y="134670"/>
                </a:cubicBezTo>
                <a:cubicBezTo>
                  <a:pt x="808324" y="130181"/>
                  <a:pt x="807576" y="127136"/>
                  <a:pt x="809137" y="121296"/>
                </a:cubicBezTo>
                <a:cubicBezTo>
                  <a:pt x="812992" y="107641"/>
                  <a:pt x="805713" y="114886"/>
                  <a:pt x="805913" y="103734"/>
                </a:cubicBezTo>
                <a:cubicBezTo>
                  <a:pt x="803976" y="101085"/>
                  <a:pt x="805774" y="100033"/>
                  <a:pt x="807804" y="99095"/>
                </a:cubicBezTo>
                <a:lnTo>
                  <a:pt x="811085" y="95135"/>
                </a:lnTo>
                <a:lnTo>
                  <a:pt x="811086" y="95138"/>
                </a:lnTo>
                <a:lnTo>
                  <a:pt x="811085" y="95135"/>
                </a:lnTo>
                <a:lnTo>
                  <a:pt x="811085" y="95135"/>
                </a:lnTo>
                <a:lnTo>
                  <a:pt x="811084" y="95133"/>
                </a:lnTo>
                <a:cubicBezTo>
                  <a:pt x="813935" y="93761"/>
                  <a:pt x="818401" y="97293"/>
                  <a:pt x="815928" y="100579"/>
                </a:cubicBezTo>
                <a:cubicBezTo>
                  <a:pt x="824992" y="99438"/>
                  <a:pt x="828081" y="85184"/>
                  <a:pt x="830748" y="77733"/>
                </a:cubicBezTo>
                <a:cubicBezTo>
                  <a:pt x="840993" y="71324"/>
                  <a:pt x="850665" y="52911"/>
                  <a:pt x="865973" y="46940"/>
                </a:cubicBezTo>
                <a:cubicBezTo>
                  <a:pt x="866252" y="44767"/>
                  <a:pt x="867705" y="43983"/>
                  <a:pt x="868871" y="43623"/>
                </a:cubicBezTo>
                <a:cubicBezTo>
                  <a:pt x="869413" y="44564"/>
                  <a:pt x="873085" y="45700"/>
                  <a:pt x="870255" y="43529"/>
                </a:cubicBezTo>
                <a:cubicBezTo>
                  <a:pt x="870130" y="43452"/>
                  <a:pt x="870164" y="43394"/>
                  <a:pt x="870059" y="43318"/>
                </a:cubicBezTo>
                <a:cubicBezTo>
                  <a:pt x="870439" y="43224"/>
                  <a:pt x="870570" y="43127"/>
                  <a:pt x="870005" y="42847"/>
                </a:cubicBezTo>
                <a:lnTo>
                  <a:pt x="869661" y="42935"/>
                </a:lnTo>
                <a:lnTo>
                  <a:pt x="869660" y="42934"/>
                </a:lnTo>
                <a:lnTo>
                  <a:pt x="869660" y="42934"/>
                </a:lnTo>
                <a:lnTo>
                  <a:pt x="869119" y="40844"/>
                </a:lnTo>
                <a:cubicBezTo>
                  <a:pt x="883165" y="31680"/>
                  <a:pt x="896880" y="22345"/>
                  <a:pt x="912040" y="14993"/>
                </a:cubicBezTo>
                <a:cubicBezTo>
                  <a:pt x="913402" y="10139"/>
                  <a:pt x="919616" y="10371"/>
                  <a:pt x="923228" y="8619"/>
                </a:cubicBezTo>
                <a:cubicBezTo>
                  <a:pt x="925676" y="4118"/>
                  <a:pt x="925844" y="4065"/>
                  <a:pt x="930356" y="6080"/>
                </a:cubicBezTo>
                <a:cubicBezTo>
                  <a:pt x="935959" y="4428"/>
                  <a:pt x="942058" y="1657"/>
                  <a:pt x="947851" y="516"/>
                </a:cubicBez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Picture Placeholder 23">
            <a:extLst>
              <a:ext uri="{FF2B5EF4-FFF2-40B4-BE49-F238E27FC236}">
                <a16:creationId xmlns:a16="http://schemas.microsoft.com/office/drawing/2014/main" id="{7B7F9B00-8A48-C089-6E23-FACBFB0F5807}"/>
              </a:ext>
            </a:extLst>
          </p:cNvPr>
          <p:cNvSpPr>
            <a:spLocks noGrp="1"/>
          </p:cNvSpPr>
          <p:nvPr>
            <p:ph type="pic" sz="quarter" idx="13"/>
          </p:nvPr>
        </p:nvSpPr>
        <p:spPr>
          <a:xfrm>
            <a:off x="641663" y="1367781"/>
            <a:ext cx="3328385" cy="5486278"/>
          </a:xfrm>
          <a:prstGeom prst="rect">
            <a:avLst/>
          </a:prstGeom>
        </p:spPr>
        <p:txBody>
          <a:bodyPr wrap="square">
            <a:noAutofit/>
          </a:bodyPr>
          <a:lstStyle>
            <a:lvl1pPr marL="0" indent="0">
              <a:buNone/>
              <a:defRPr sz="1800">
                <a:latin typeface="+mn-lt"/>
              </a:defRPr>
            </a:lvl1pPr>
          </a:lstStyle>
          <a:p>
            <a:endParaRPr lang="en-US" dirty="0"/>
          </a:p>
        </p:txBody>
      </p:sp>
      <p:sp>
        <p:nvSpPr>
          <p:cNvPr id="23" name="Picture Placeholder 22">
            <a:extLst>
              <a:ext uri="{FF2B5EF4-FFF2-40B4-BE49-F238E27FC236}">
                <a16:creationId xmlns:a16="http://schemas.microsoft.com/office/drawing/2014/main" id="{9C6F7A62-4A01-EA29-3E7C-E10E093433AB}"/>
              </a:ext>
            </a:extLst>
          </p:cNvPr>
          <p:cNvSpPr>
            <a:spLocks noGrp="1"/>
          </p:cNvSpPr>
          <p:nvPr>
            <p:ph type="pic" sz="quarter" idx="14"/>
          </p:nvPr>
        </p:nvSpPr>
        <p:spPr>
          <a:xfrm>
            <a:off x="4448448" y="1"/>
            <a:ext cx="3295106" cy="5486278"/>
          </a:xfrm>
          <a:custGeom>
            <a:avLst/>
            <a:gdLst>
              <a:gd name="connsiteX0" fmla="*/ 259375 w 3295106"/>
              <a:gd name="connsiteY0" fmla="*/ 2630499 h 5486278"/>
              <a:gd name="connsiteX1" fmla="*/ 258762 w 3295106"/>
              <a:gd name="connsiteY1" fmla="*/ 2631480 h 5486278"/>
              <a:gd name="connsiteX2" fmla="*/ 258218 w 3295106"/>
              <a:gd name="connsiteY2" fmla="*/ 2630999 h 5486278"/>
              <a:gd name="connsiteX3" fmla="*/ 259375 w 3295106"/>
              <a:gd name="connsiteY3" fmla="*/ 2630499 h 5486278"/>
              <a:gd name="connsiteX4" fmla="*/ 258779 w 3295106"/>
              <a:gd name="connsiteY4" fmla="*/ 2630088 h 5486278"/>
              <a:gd name="connsiteX5" fmla="*/ 259375 w 3295106"/>
              <a:gd name="connsiteY5" fmla="*/ 2630499 h 5486278"/>
              <a:gd name="connsiteX6" fmla="*/ 258778 w 3295106"/>
              <a:gd name="connsiteY6" fmla="*/ 2630092 h 5486278"/>
              <a:gd name="connsiteX7" fmla="*/ 201638 w 3295106"/>
              <a:gd name="connsiteY7" fmla="*/ 2628770 h 5486278"/>
              <a:gd name="connsiteX8" fmla="*/ 204337 w 3295106"/>
              <a:gd name="connsiteY8" fmla="*/ 2631849 h 5486278"/>
              <a:gd name="connsiteX9" fmla="*/ 198868 w 3295106"/>
              <a:gd name="connsiteY9" fmla="*/ 2632245 h 5486278"/>
              <a:gd name="connsiteX10" fmla="*/ 201638 w 3295106"/>
              <a:gd name="connsiteY10" fmla="*/ 2628770 h 5486278"/>
              <a:gd name="connsiteX11" fmla="*/ 397360 w 3295106"/>
              <a:gd name="connsiteY11" fmla="*/ 2621198 h 5486278"/>
              <a:gd name="connsiteX12" fmla="*/ 397539 w 3295106"/>
              <a:gd name="connsiteY12" fmla="*/ 2621391 h 5486278"/>
              <a:gd name="connsiteX13" fmla="*/ 397360 w 3295106"/>
              <a:gd name="connsiteY13" fmla="*/ 2621198 h 5486278"/>
              <a:gd name="connsiteX14" fmla="*/ 397347 w 3295106"/>
              <a:gd name="connsiteY14" fmla="*/ 2621185 h 5486278"/>
              <a:gd name="connsiteX15" fmla="*/ 397360 w 3295106"/>
              <a:gd name="connsiteY15" fmla="*/ 2621198 h 5486278"/>
              <a:gd name="connsiteX16" fmla="*/ 397356 w 3295106"/>
              <a:gd name="connsiteY16" fmla="*/ 2621195 h 5486278"/>
              <a:gd name="connsiteX17" fmla="*/ 396721 w 3295106"/>
              <a:gd name="connsiteY17" fmla="*/ 2620539 h 5486278"/>
              <a:gd name="connsiteX18" fmla="*/ 397356 w 3295106"/>
              <a:gd name="connsiteY18" fmla="*/ 2621195 h 5486278"/>
              <a:gd name="connsiteX19" fmla="*/ 397360 w 3295106"/>
              <a:gd name="connsiteY19" fmla="*/ 2621198 h 5486278"/>
              <a:gd name="connsiteX20" fmla="*/ 396064 w 3295106"/>
              <a:gd name="connsiteY20" fmla="*/ 2622628 h 5486278"/>
              <a:gd name="connsiteX21" fmla="*/ 396721 w 3295106"/>
              <a:gd name="connsiteY21" fmla="*/ 2620539 h 5486278"/>
              <a:gd name="connsiteX22" fmla="*/ 67461 w 3295106"/>
              <a:gd name="connsiteY22" fmla="*/ 2541454 h 5486278"/>
              <a:gd name="connsiteX23" fmla="*/ 69828 w 3295106"/>
              <a:gd name="connsiteY23" fmla="*/ 2542279 h 5486278"/>
              <a:gd name="connsiteX24" fmla="*/ 67804 w 3295106"/>
              <a:gd name="connsiteY24" fmla="*/ 2543851 h 5486278"/>
              <a:gd name="connsiteX25" fmla="*/ 67461 w 3295106"/>
              <a:gd name="connsiteY25" fmla="*/ 2541454 h 5486278"/>
              <a:gd name="connsiteX26" fmla="*/ 91234 w 3295106"/>
              <a:gd name="connsiteY26" fmla="*/ 2526072 h 5486278"/>
              <a:gd name="connsiteX27" fmla="*/ 91455 w 3295106"/>
              <a:gd name="connsiteY27" fmla="*/ 2526154 h 5486278"/>
              <a:gd name="connsiteX28" fmla="*/ 90234 w 3295106"/>
              <a:gd name="connsiteY28" fmla="*/ 2526689 h 5486278"/>
              <a:gd name="connsiteX29" fmla="*/ 90277 w 3295106"/>
              <a:gd name="connsiteY29" fmla="*/ 2526240 h 5486278"/>
              <a:gd name="connsiteX30" fmla="*/ 91234 w 3295106"/>
              <a:gd name="connsiteY30" fmla="*/ 2526072 h 5486278"/>
              <a:gd name="connsiteX31" fmla="*/ 91648 w 3295106"/>
              <a:gd name="connsiteY31" fmla="*/ 2525035 h 5486278"/>
              <a:gd name="connsiteX32" fmla="*/ 91234 w 3295106"/>
              <a:gd name="connsiteY32" fmla="*/ 2526072 h 5486278"/>
              <a:gd name="connsiteX33" fmla="*/ 90359 w 3295106"/>
              <a:gd name="connsiteY33" fmla="*/ 2525731 h 5486278"/>
              <a:gd name="connsiteX34" fmla="*/ 91648 w 3295106"/>
              <a:gd name="connsiteY34" fmla="*/ 2525035 h 5486278"/>
              <a:gd name="connsiteX35" fmla="*/ 100098 w 3295106"/>
              <a:gd name="connsiteY35" fmla="*/ 2498560 h 5486278"/>
              <a:gd name="connsiteX36" fmla="*/ 94617 w 3295106"/>
              <a:gd name="connsiteY36" fmla="*/ 2498632 h 5486278"/>
              <a:gd name="connsiteX37" fmla="*/ 100098 w 3295106"/>
              <a:gd name="connsiteY37" fmla="*/ 2498560 h 5486278"/>
              <a:gd name="connsiteX38" fmla="*/ 240676 w 3295106"/>
              <a:gd name="connsiteY38" fmla="*/ 2435868 h 5486278"/>
              <a:gd name="connsiteX39" fmla="*/ 243279 w 3295106"/>
              <a:gd name="connsiteY39" fmla="*/ 2437817 h 5486278"/>
              <a:gd name="connsiteX40" fmla="*/ 240599 w 3295106"/>
              <a:gd name="connsiteY40" fmla="*/ 2438580 h 5486278"/>
              <a:gd name="connsiteX41" fmla="*/ 240676 w 3295106"/>
              <a:gd name="connsiteY41" fmla="*/ 2435868 h 5486278"/>
              <a:gd name="connsiteX42" fmla="*/ 206192 w 3295106"/>
              <a:gd name="connsiteY42" fmla="*/ 2405941 h 5486278"/>
              <a:gd name="connsiteX43" fmla="*/ 207172 w 3295106"/>
              <a:gd name="connsiteY43" fmla="*/ 2409409 h 5486278"/>
              <a:gd name="connsiteX44" fmla="*/ 205173 w 3295106"/>
              <a:gd name="connsiteY44" fmla="*/ 2408380 h 5486278"/>
              <a:gd name="connsiteX45" fmla="*/ 206192 w 3295106"/>
              <a:gd name="connsiteY45" fmla="*/ 2405941 h 5486278"/>
              <a:gd name="connsiteX46" fmla="*/ 327395 w 3295106"/>
              <a:gd name="connsiteY46" fmla="*/ 2396357 h 5486278"/>
              <a:gd name="connsiteX47" fmla="*/ 332019 w 3295106"/>
              <a:gd name="connsiteY47" fmla="*/ 2399889 h 5486278"/>
              <a:gd name="connsiteX48" fmla="*/ 327975 w 3295106"/>
              <a:gd name="connsiteY48" fmla="*/ 2403247 h 5486278"/>
              <a:gd name="connsiteX49" fmla="*/ 327395 w 3295106"/>
              <a:gd name="connsiteY49" fmla="*/ 2396357 h 5486278"/>
              <a:gd name="connsiteX50" fmla="*/ 355687 w 3295106"/>
              <a:gd name="connsiteY50" fmla="*/ 2385598 h 5486278"/>
              <a:gd name="connsiteX51" fmla="*/ 365434 w 3295106"/>
              <a:gd name="connsiteY51" fmla="*/ 2391866 h 5486278"/>
              <a:gd name="connsiteX52" fmla="*/ 355687 w 3295106"/>
              <a:gd name="connsiteY52" fmla="*/ 2385598 h 5486278"/>
              <a:gd name="connsiteX53" fmla="*/ 406158 w 3295106"/>
              <a:gd name="connsiteY53" fmla="*/ 2362576 h 5486278"/>
              <a:gd name="connsiteX54" fmla="*/ 405718 w 3295106"/>
              <a:gd name="connsiteY54" fmla="*/ 2367493 h 5486278"/>
              <a:gd name="connsiteX55" fmla="*/ 406158 w 3295106"/>
              <a:gd name="connsiteY55" fmla="*/ 2362576 h 5486278"/>
              <a:gd name="connsiteX56" fmla="*/ 53701 w 3295106"/>
              <a:gd name="connsiteY56" fmla="*/ 2343818 h 5486278"/>
              <a:gd name="connsiteX57" fmla="*/ 56400 w 3295106"/>
              <a:gd name="connsiteY57" fmla="*/ 2345207 h 5486278"/>
              <a:gd name="connsiteX58" fmla="*/ 53701 w 3295106"/>
              <a:gd name="connsiteY58" fmla="*/ 2343818 h 5486278"/>
              <a:gd name="connsiteX59" fmla="*/ 355745 w 3295106"/>
              <a:gd name="connsiteY59" fmla="*/ 2235358 h 5486278"/>
              <a:gd name="connsiteX60" fmla="*/ 362004 w 3295106"/>
              <a:gd name="connsiteY60" fmla="*/ 2236321 h 5486278"/>
              <a:gd name="connsiteX61" fmla="*/ 365388 w 3295106"/>
              <a:gd name="connsiteY61" fmla="*/ 2239313 h 5486278"/>
              <a:gd name="connsiteX62" fmla="*/ 355745 w 3295106"/>
              <a:gd name="connsiteY62" fmla="*/ 2235358 h 5486278"/>
              <a:gd name="connsiteX63" fmla="*/ 319878 w 3295106"/>
              <a:gd name="connsiteY63" fmla="*/ 2206024 h 5486278"/>
              <a:gd name="connsiteX64" fmla="*/ 318533 w 3295106"/>
              <a:gd name="connsiteY64" fmla="*/ 2206268 h 5486278"/>
              <a:gd name="connsiteX65" fmla="*/ 319642 w 3295106"/>
              <a:gd name="connsiteY65" fmla="*/ 2208247 h 5486278"/>
              <a:gd name="connsiteX66" fmla="*/ 319878 w 3295106"/>
              <a:gd name="connsiteY66" fmla="*/ 2206024 h 5486278"/>
              <a:gd name="connsiteX67" fmla="*/ 314880 w 3295106"/>
              <a:gd name="connsiteY67" fmla="*/ 2201016 h 5486278"/>
              <a:gd name="connsiteX68" fmla="*/ 318570 w 3295106"/>
              <a:gd name="connsiteY68" fmla="*/ 2204571 h 5486278"/>
              <a:gd name="connsiteX69" fmla="*/ 319352 w 3295106"/>
              <a:gd name="connsiteY69" fmla="*/ 2205482 h 5486278"/>
              <a:gd name="connsiteX70" fmla="*/ 320307 w 3295106"/>
              <a:gd name="connsiteY70" fmla="*/ 2204688 h 5486278"/>
              <a:gd name="connsiteX71" fmla="*/ 314880 w 3295106"/>
              <a:gd name="connsiteY71" fmla="*/ 2201016 h 5486278"/>
              <a:gd name="connsiteX72" fmla="*/ 300988 w 3295106"/>
              <a:gd name="connsiteY72" fmla="*/ 2196523 h 5486278"/>
              <a:gd name="connsiteX73" fmla="*/ 258413 w 3295106"/>
              <a:gd name="connsiteY73" fmla="*/ 2196763 h 5486278"/>
              <a:gd name="connsiteX74" fmla="*/ 270006 w 3295106"/>
              <a:gd name="connsiteY74" fmla="*/ 2216805 h 5486278"/>
              <a:gd name="connsiteX75" fmla="*/ 277115 w 3295106"/>
              <a:gd name="connsiteY75" fmla="*/ 2215024 h 5486278"/>
              <a:gd name="connsiteX76" fmla="*/ 306588 w 3295106"/>
              <a:gd name="connsiteY76" fmla="*/ 2221687 h 5486278"/>
              <a:gd name="connsiteX77" fmla="*/ 319647 w 3295106"/>
              <a:gd name="connsiteY77" fmla="*/ 2225229 h 5486278"/>
              <a:gd name="connsiteX78" fmla="*/ 375598 w 3295106"/>
              <a:gd name="connsiteY78" fmla="*/ 2256523 h 5486278"/>
              <a:gd name="connsiteX79" fmla="*/ 380057 w 3295106"/>
              <a:gd name="connsiteY79" fmla="*/ 2269621 h 5486278"/>
              <a:gd name="connsiteX80" fmla="*/ 409250 w 3295106"/>
              <a:gd name="connsiteY80" fmla="*/ 2308542 h 5486278"/>
              <a:gd name="connsiteX81" fmla="*/ 414342 w 3295106"/>
              <a:gd name="connsiteY81" fmla="*/ 2352326 h 5486278"/>
              <a:gd name="connsiteX82" fmla="*/ 365857 w 3295106"/>
              <a:gd name="connsiteY82" fmla="*/ 2379160 h 5486278"/>
              <a:gd name="connsiteX83" fmla="*/ 300334 w 3295106"/>
              <a:gd name="connsiteY83" fmla="*/ 2386109 h 5486278"/>
              <a:gd name="connsiteX84" fmla="*/ 170596 w 3295106"/>
              <a:gd name="connsiteY84" fmla="*/ 2283564 h 5486278"/>
              <a:gd name="connsiteX85" fmla="*/ 284240 w 3295106"/>
              <a:gd name="connsiteY85" fmla="*/ 2405079 h 5486278"/>
              <a:gd name="connsiteX86" fmla="*/ 291704 w 3295106"/>
              <a:gd name="connsiteY86" fmla="*/ 2408774 h 5486278"/>
              <a:gd name="connsiteX87" fmla="*/ 295106 w 3295106"/>
              <a:gd name="connsiteY87" fmla="*/ 2407798 h 5486278"/>
              <a:gd name="connsiteX88" fmla="*/ 305719 w 3295106"/>
              <a:gd name="connsiteY88" fmla="*/ 2408295 h 5486278"/>
              <a:gd name="connsiteX89" fmla="*/ 325411 w 3295106"/>
              <a:gd name="connsiteY89" fmla="*/ 2410166 h 5486278"/>
              <a:gd name="connsiteX90" fmla="*/ 332879 w 3295106"/>
              <a:gd name="connsiteY90" fmla="*/ 2408822 h 5486278"/>
              <a:gd name="connsiteX91" fmla="*/ 366637 w 3295106"/>
              <a:gd name="connsiteY91" fmla="*/ 2399372 h 5486278"/>
              <a:gd name="connsiteX92" fmla="*/ 373575 w 3295106"/>
              <a:gd name="connsiteY92" fmla="*/ 2402088 h 5486278"/>
              <a:gd name="connsiteX93" fmla="*/ 377497 w 3295106"/>
              <a:gd name="connsiteY93" fmla="*/ 2398242 h 5486278"/>
              <a:gd name="connsiteX94" fmla="*/ 392863 w 3295106"/>
              <a:gd name="connsiteY94" fmla="*/ 2390505 h 5486278"/>
              <a:gd name="connsiteX95" fmla="*/ 406018 w 3295106"/>
              <a:gd name="connsiteY95" fmla="*/ 2384344 h 5486278"/>
              <a:gd name="connsiteX96" fmla="*/ 408882 w 3295106"/>
              <a:gd name="connsiteY96" fmla="*/ 2375869 h 5486278"/>
              <a:gd name="connsiteX97" fmla="*/ 439140 w 3295106"/>
              <a:gd name="connsiteY97" fmla="*/ 2361486 h 5486278"/>
              <a:gd name="connsiteX98" fmla="*/ 444141 w 3295106"/>
              <a:gd name="connsiteY98" fmla="*/ 2346178 h 5486278"/>
              <a:gd name="connsiteX99" fmla="*/ 444140 w 3295106"/>
              <a:gd name="connsiteY99" fmla="*/ 2346179 h 5486278"/>
              <a:gd name="connsiteX100" fmla="*/ 378624 w 3295106"/>
              <a:gd name="connsiteY100" fmla="*/ 2240308 h 5486278"/>
              <a:gd name="connsiteX101" fmla="*/ 352333 w 3295106"/>
              <a:gd name="connsiteY101" fmla="*/ 2216851 h 5486278"/>
              <a:gd name="connsiteX102" fmla="*/ 345847 w 3295106"/>
              <a:gd name="connsiteY102" fmla="*/ 2217014 h 5486278"/>
              <a:gd name="connsiteX103" fmla="*/ 339751 w 3295106"/>
              <a:gd name="connsiteY103" fmla="*/ 2209946 h 5486278"/>
              <a:gd name="connsiteX104" fmla="*/ 330440 w 3295106"/>
              <a:gd name="connsiteY104" fmla="*/ 2207319 h 5486278"/>
              <a:gd name="connsiteX105" fmla="*/ 313958 w 3295106"/>
              <a:gd name="connsiteY105" fmla="*/ 2214964 h 5486278"/>
              <a:gd name="connsiteX106" fmla="*/ 307082 w 3295106"/>
              <a:gd name="connsiteY106" fmla="*/ 2201756 h 5486278"/>
              <a:gd name="connsiteX107" fmla="*/ 300988 w 3295106"/>
              <a:gd name="connsiteY107" fmla="*/ 2196523 h 5486278"/>
              <a:gd name="connsiteX108" fmla="*/ 539104 w 3295106"/>
              <a:gd name="connsiteY108" fmla="*/ 2177686 h 5486278"/>
              <a:gd name="connsiteX109" fmla="*/ 538770 w 3295106"/>
              <a:gd name="connsiteY109" fmla="*/ 2179563 h 5486278"/>
              <a:gd name="connsiteX110" fmla="*/ 539104 w 3295106"/>
              <a:gd name="connsiteY110" fmla="*/ 2177686 h 5486278"/>
              <a:gd name="connsiteX111" fmla="*/ 314534 w 3295106"/>
              <a:gd name="connsiteY111" fmla="*/ 2167972 h 5486278"/>
              <a:gd name="connsiteX112" fmla="*/ 315636 w 3295106"/>
              <a:gd name="connsiteY112" fmla="*/ 2174872 h 5486278"/>
              <a:gd name="connsiteX113" fmla="*/ 314534 w 3295106"/>
              <a:gd name="connsiteY113" fmla="*/ 2167972 h 5486278"/>
              <a:gd name="connsiteX114" fmla="*/ 122954 w 3295106"/>
              <a:gd name="connsiteY114" fmla="*/ 2099379 h 5486278"/>
              <a:gd name="connsiteX115" fmla="*/ 82203 w 3295106"/>
              <a:gd name="connsiteY115" fmla="*/ 2105417 h 5486278"/>
              <a:gd name="connsiteX116" fmla="*/ 71400 w 3295106"/>
              <a:gd name="connsiteY116" fmla="*/ 2105699 h 5486278"/>
              <a:gd name="connsiteX117" fmla="*/ 60066 w 3295106"/>
              <a:gd name="connsiteY117" fmla="*/ 2110137 h 5486278"/>
              <a:gd name="connsiteX118" fmla="*/ 60079 w 3295106"/>
              <a:gd name="connsiteY118" fmla="*/ 2110150 h 5486278"/>
              <a:gd name="connsiteX119" fmla="*/ 49065 w 3295106"/>
              <a:gd name="connsiteY119" fmla="*/ 2109302 h 5486278"/>
              <a:gd name="connsiteX120" fmla="*/ 31097 w 3295106"/>
              <a:gd name="connsiteY120" fmla="*/ 2125584 h 5486278"/>
              <a:gd name="connsiteX121" fmla="*/ 49782 w 3295106"/>
              <a:gd name="connsiteY121" fmla="*/ 2122032 h 5486278"/>
              <a:gd name="connsiteX122" fmla="*/ 52371 w 3295106"/>
              <a:gd name="connsiteY122" fmla="*/ 2119090 h 5486278"/>
              <a:gd name="connsiteX123" fmla="*/ 62928 w 3295106"/>
              <a:gd name="connsiteY123" fmla="*/ 2121374 h 5486278"/>
              <a:gd name="connsiteX124" fmla="*/ 113798 w 3295106"/>
              <a:gd name="connsiteY124" fmla="*/ 2118390 h 5486278"/>
              <a:gd name="connsiteX125" fmla="*/ 158641 w 3295106"/>
              <a:gd name="connsiteY125" fmla="*/ 2124009 h 5486278"/>
              <a:gd name="connsiteX126" fmla="*/ 170684 w 3295106"/>
              <a:gd name="connsiteY126" fmla="*/ 2131945 h 5486278"/>
              <a:gd name="connsiteX127" fmla="*/ 196427 w 3295106"/>
              <a:gd name="connsiteY127" fmla="*/ 2128781 h 5486278"/>
              <a:gd name="connsiteX128" fmla="*/ 169848 w 3295106"/>
              <a:gd name="connsiteY128" fmla="*/ 2103231 h 5486278"/>
              <a:gd name="connsiteX129" fmla="*/ 155144 w 3295106"/>
              <a:gd name="connsiteY129" fmla="*/ 2103726 h 5486278"/>
              <a:gd name="connsiteX130" fmla="*/ 122954 w 3295106"/>
              <a:gd name="connsiteY130" fmla="*/ 2099379 h 5486278"/>
              <a:gd name="connsiteX131" fmla="*/ 668972 w 3295106"/>
              <a:gd name="connsiteY131" fmla="*/ 2095446 h 5486278"/>
              <a:gd name="connsiteX132" fmla="*/ 669308 w 3295106"/>
              <a:gd name="connsiteY132" fmla="*/ 2095901 h 5486278"/>
              <a:gd name="connsiteX133" fmla="*/ 668948 w 3295106"/>
              <a:gd name="connsiteY133" fmla="*/ 2095539 h 5486278"/>
              <a:gd name="connsiteX134" fmla="*/ 668972 w 3295106"/>
              <a:gd name="connsiteY134" fmla="*/ 2095443 h 5486278"/>
              <a:gd name="connsiteX135" fmla="*/ 668972 w 3295106"/>
              <a:gd name="connsiteY135" fmla="*/ 2095444 h 5486278"/>
              <a:gd name="connsiteX136" fmla="*/ 668972 w 3295106"/>
              <a:gd name="connsiteY136" fmla="*/ 2095446 h 5486278"/>
              <a:gd name="connsiteX137" fmla="*/ 668971 w 3295106"/>
              <a:gd name="connsiteY137" fmla="*/ 2095445 h 5486278"/>
              <a:gd name="connsiteX138" fmla="*/ 668509 w 3295106"/>
              <a:gd name="connsiteY138" fmla="*/ 2095103 h 5486278"/>
              <a:gd name="connsiteX139" fmla="*/ 668948 w 3295106"/>
              <a:gd name="connsiteY139" fmla="*/ 2095539 h 5486278"/>
              <a:gd name="connsiteX140" fmla="*/ 667863 w 3295106"/>
              <a:gd name="connsiteY140" fmla="*/ 2097657 h 5486278"/>
              <a:gd name="connsiteX141" fmla="*/ 668509 w 3295106"/>
              <a:gd name="connsiteY141" fmla="*/ 2095103 h 5486278"/>
              <a:gd name="connsiteX142" fmla="*/ 96097 w 3295106"/>
              <a:gd name="connsiteY142" fmla="*/ 2071718 h 5486278"/>
              <a:gd name="connsiteX143" fmla="*/ 97091 w 3295106"/>
              <a:gd name="connsiteY143" fmla="*/ 2075186 h 5486278"/>
              <a:gd name="connsiteX144" fmla="*/ 95067 w 3295106"/>
              <a:gd name="connsiteY144" fmla="*/ 2074157 h 5486278"/>
              <a:gd name="connsiteX145" fmla="*/ 96097 w 3295106"/>
              <a:gd name="connsiteY145" fmla="*/ 2071718 h 5486278"/>
              <a:gd name="connsiteX146" fmla="*/ 159485 w 3295106"/>
              <a:gd name="connsiteY146" fmla="*/ 2057162 h 5486278"/>
              <a:gd name="connsiteX147" fmla="*/ 161860 w 3295106"/>
              <a:gd name="connsiteY147" fmla="*/ 2057977 h 5486278"/>
              <a:gd name="connsiteX148" fmla="*/ 159844 w 3295106"/>
              <a:gd name="connsiteY148" fmla="*/ 2059566 h 5486278"/>
              <a:gd name="connsiteX149" fmla="*/ 159485 w 3295106"/>
              <a:gd name="connsiteY149" fmla="*/ 2057162 h 5486278"/>
              <a:gd name="connsiteX150" fmla="*/ 122682 w 3295106"/>
              <a:gd name="connsiteY150" fmla="*/ 2055237 h 5486278"/>
              <a:gd name="connsiteX151" fmla="*/ 122689 w 3295106"/>
              <a:gd name="connsiteY151" fmla="*/ 2055241 h 5486278"/>
              <a:gd name="connsiteX152" fmla="*/ 122690 w 3295106"/>
              <a:gd name="connsiteY152" fmla="*/ 2055240 h 5486278"/>
              <a:gd name="connsiteX153" fmla="*/ 122683 w 3295106"/>
              <a:gd name="connsiteY153" fmla="*/ 2055259 h 5486278"/>
              <a:gd name="connsiteX154" fmla="*/ 122678 w 3295106"/>
              <a:gd name="connsiteY154" fmla="*/ 2055252 h 5486278"/>
              <a:gd name="connsiteX155" fmla="*/ 565782 w 3295106"/>
              <a:gd name="connsiteY155" fmla="*/ 2045572 h 5486278"/>
              <a:gd name="connsiteX156" fmla="*/ 568381 w 3295106"/>
              <a:gd name="connsiteY156" fmla="*/ 2047524 h 5486278"/>
              <a:gd name="connsiteX157" fmla="*/ 565703 w 3295106"/>
              <a:gd name="connsiteY157" fmla="*/ 2048284 h 5486278"/>
              <a:gd name="connsiteX158" fmla="*/ 565782 w 3295106"/>
              <a:gd name="connsiteY158" fmla="*/ 2045572 h 5486278"/>
              <a:gd name="connsiteX159" fmla="*/ 52152 w 3295106"/>
              <a:gd name="connsiteY159" fmla="*/ 2039104 h 5486278"/>
              <a:gd name="connsiteX160" fmla="*/ 46619 w 3295106"/>
              <a:gd name="connsiteY160" fmla="*/ 2058524 h 5486278"/>
              <a:gd name="connsiteX161" fmla="*/ 24443 w 3295106"/>
              <a:gd name="connsiteY161" fmla="*/ 2085869 h 5486278"/>
              <a:gd name="connsiteX162" fmla="*/ 0 w 3295106"/>
              <a:gd name="connsiteY162" fmla="*/ 2101686 h 5486278"/>
              <a:gd name="connsiteX163" fmla="*/ 0 w 3295106"/>
              <a:gd name="connsiteY163" fmla="*/ 2074762 h 5486278"/>
              <a:gd name="connsiteX164" fmla="*/ 6489 w 3295106"/>
              <a:gd name="connsiteY164" fmla="*/ 2069333 h 5486278"/>
              <a:gd name="connsiteX165" fmla="*/ 19863 w 3295106"/>
              <a:gd name="connsiteY165" fmla="*/ 2053958 h 5486278"/>
              <a:gd name="connsiteX166" fmla="*/ 52152 w 3295106"/>
              <a:gd name="connsiteY166" fmla="*/ 2039104 h 5486278"/>
              <a:gd name="connsiteX167" fmla="*/ 482351 w 3295106"/>
              <a:gd name="connsiteY167" fmla="*/ 2029529 h 5486278"/>
              <a:gd name="connsiteX168" fmla="*/ 482352 w 3295106"/>
              <a:gd name="connsiteY168" fmla="*/ 2029531 h 5486278"/>
              <a:gd name="connsiteX169" fmla="*/ 482350 w 3295106"/>
              <a:gd name="connsiteY169" fmla="*/ 2029532 h 5486278"/>
              <a:gd name="connsiteX170" fmla="*/ 482352 w 3295106"/>
              <a:gd name="connsiteY170" fmla="*/ 2029526 h 5486278"/>
              <a:gd name="connsiteX171" fmla="*/ 482351 w 3295106"/>
              <a:gd name="connsiteY171" fmla="*/ 2029529 h 5486278"/>
              <a:gd name="connsiteX172" fmla="*/ 482349 w 3295106"/>
              <a:gd name="connsiteY172" fmla="*/ 2029526 h 5486278"/>
              <a:gd name="connsiteX173" fmla="*/ 482481 w 3295106"/>
              <a:gd name="connsiteY173" fmla="*/ 2029021 h 5486278"/>
              <a:gd name="connsiteX174" fmla="*/ 482777 w 3295106"/>
              <a:gd name="connsiteY174" fmla="*/ 2029423 h 5486278"/>
              <a:gd name="connsiteX175" fmla="*/ 482352 w 3295106"/>
              <a:gd name="connsiteY175" fmla="*/ 2029526 h 5486278"/>
              <a:gd name="connsiteX176" fmla="*/ 482476 w 3295106"/>
              <a:gd name="connsiteY176" fmla="*/ 2028986 h 5486278"/>
              <a:gd name="connsiteX177" fmla="*/ 482488 w 3295106"/>
              <a:gd name="connsiteY177" fmla="*/ 2028994 h 5486278"/>
              <a:gd name="connsiteX178" fmla="*/ 482481 w 3295106"/>
              <a:gd name="connsiteY178" fmla="*/ 2029021 h 5486278"/>
              <a:gd name="connsiteX179" fmla="*/ 482472 w 3295106"/>
              <a:gd name="connsiteY179" fmla="*/ 2029009 h 5486278"/>
              <a:gd name="connsiteX180" fmla="*/ 249008 w 3295106"/>
              <a:gd name="connsiteY180" fmla="*/ 2022601 h 5486278"/>
              <a:gd name="connsiteX181" fmla="*/ 249347 w 3295106"/>
              <a:gd name="connsiteY181" fmla="*/ 2024252 h 5486278"/>
              <a:gd name="connsiteX182" fmla="*/ 247470 w 3295106"/>
              <a:gd name="connsiteY182" fmla="*/ 2023928 h 5486278"/>
              <a:gd name="connsiteX183" fmla="*/ 249008 w 3295106"/>
              <a:gd name="connsiteY183" fmla="*/ 2022601 h 5486278"/>
              <a:gd name="connsiteX184" fmla="*/ 518858 w 3295106"/>
              <a:gd name="connsiteY184" fmla="*/ 1996809 h 5486278"/>
              <a:gd name="connsiteX185" fmla="*/ 512830 w 3295106"/>
              <a:gd name="connsiteY185" fmla="*/ 1999401 h 5486278"/>
              <a:gd name="connsiteX186" fmla="*/ 502440 w 3295106"/>
              <a:gd name="connsiteY186" fmla="*/ 2013056 h 5486278"/>
              <a:gd name="connsiteX187" fmla="*/ 503047 w 3295106"/>
              <a:gd name="connsiteY187" fmla="*/ 2017575 h 5486278"/>
              <a:gd name="connsiteX188" fmla="*/ 506262 w 3295106"/>
              <a:gd name="connsiteY188" fmla="*/ 2017495 h 5486278"/>
              <a:gd name="connsiteX189" fmla="*/ 519114 w 3295106"/>
              <a:gd name="connsiteY189" fmla="*/ 2010751 h 5486278"/>
              <a:gd name="connsiteX190" fmla="*/ 525035 w 3295106"/>
              <a:gd name="connsiteY190" fmla="*/ 2005211 h 5486278"/>
              <a:gd name="connsiteX191" fmla="*/ 518858 w 3295106"/>
              <a:gd name="connsiteY191" fmla="*/ 1996809 h 5486278"/>
              <a:gd name="connsiteX192" fmla="*/ 526375 w 3295106"/>
              <a:gd name="connsiteY192" fmla="*/ 1989649 h 5486278"/>
              <a:gd name="connsiteX193" fmla="*/ 525623 w 3295106"/>
              <a:gd name="connsiteY193" fmla="*/ 1996615 h 5486278"/>
              <a:gd name="connsiteX194" fmla="*/ 525625 w 3295106"/>
              <a:gd name="connsiteY194" fmla="*/ 1996613 h 5486278"/>
              <a:gd name="connsiteX195" fmla="*/ 532623 w 3295106"/>
              <a:gd name="connsiteY195" fmla="*/ 1992986 h 5486278"/>
              <a:gd name="connsiteX196" fmla="*/ 526375 w 3295106"/>
              <a:gd name="connsiteY196" fmla="*/ 1989649 h 5486278"/>
              <a:gd name="connsiteX197" fmla="*/ 549154 w 3295106"/>
              <a:gd name="connsiteY197" fmla="*/ 1962115 h 5486278"/>
              <a:gd name="connsiteX198" fmla="*/ 549153 w 3295106"/>
              <a:gd name="connsiteY198" fmla="*/ 1962115 h 5486278"/>
              <a:gd name="connsiteX199" fmla="*/ 549153 w 3295106"/>
              <a:gd name="connsiteY199" fmla="*/ 1962115 h 5486278"/>
              <a:gd name="connsiteX200" fmla="*/ 556783 w 3295106"/>
              <a:gd name="connsiteY200" fmla="*/ 1959426 h 5486278"/>
              <a:gd name="connsiteX201" fmla="*/ 550252 w 3295106"/>
              <a:gd name="connsiteY201" fmla="*/ 1962080 h 5486278"/>
              <a:gd name="connsiteX202" fmla="*/ 549916 w 3295106"/>
              <a:gd name="connsiteY202" fmla="*/ 1962948 h 5486278"/>
              <a:gd name="connsiteX203" fmla="*/ 548953 w 3295106"/>
              <a:gd name="connsiteY203" fmla="*/ 1962349 h 5486278"/>
              <a:gd name="connsiteX204" fmla="*/ 549153 w 3295106"/>
              <a:gd name="connsiteY204" fmla="*/ 1962115 h 5486278"/>
              <a:gd name="connsiteX205" fmla="*/ 549914 w 3295106"/>
              <a:gd name="connsiteY205" fmla="*/ 1962950 h 5486278"/>
              <a:gd name="connsiteX206" fmla="*/ 550251 w 3295106"/>
              <a:gd name="connsiteY206" fmla="*/ 1962081 h 5486278"/>
              <a:gd name="connsiteX207" fmla="*/ 550249 w 3295106"/>
              <a:gd name="connsiteY207" fmla="*/ 1962082 h 5486278"/>
              <a:gd name="connsiteX208" fmla="*/ 549154 w 3295106"/>
              <a:gd name="connsiteY208" fmla="*/ 1962115 h 5486278"/>
              <a:gd name="connsiteX209" fmla="*/ 549155 w 3295106"/>
              <a:gd name="connsiteY209" fmla="*/ 1962114 h 5486278"/>
              <a:gd name="connsiteX210" fmla="*/ 536404 w 3295106"/>
              <a:gd name="connsiteY210" fmla="*/ 1972861 h 5486278"/>
              <a:gd name="connsiteX211" fmla="*/ 529136 w 3295106"/>
              <a:gd name="connsiteY211" fmla="*/ 1981075 h 5486278"/>
              <a:gd name="connsiteX212" fmla="*/ 530083 w 3295106"/>
              <a:gd name="connsiteY212" fmla="*/ 1988050 h 5486278"/>
              <a:gd name="connsiteX213" fmla="*/ 530083 w 3295106"/>
              <a:gd name="connsiteY213" fmla="*/ 1988051 h 5486278"/>
              <a:gd name="connsiteX214" fmla="*/ 530083 w 3295106"/>
              <a:gd name="connsiteY214" fmla="*/ 1988050 h 5486278"/>
              <a:gd name="connsiteX215" fmla="*/ 530083 w 3295106"/>
              <a:gd name="connsiteY215" fmla="*/ 1988050 h 5486278"/>
              <a:gd name="connsiteX216" fmla="*/ 533684 w 3295106"/>
              <a:gd name="connsiteY216" fmla="*/ 1983009 h 5486278"/>
              <a:gd name="connsiteX217" fmla="*/ 538660 w 3295106"/>
              <a:gd name="connsiteY217" fmla="*/ 1992083 h 5486278"/>
              <a:gd name="connsiteX218" fmla="*/ 558390 w 3295106"/>
              <a:gd name="connsiteY218" fmla="*/ 1964377 h 5486278"/>
              <a:gd name="connsiteX219" fmla="*/ 556783 w 3295106"/>
              <a:gd name="connsiteY219" fmla="*/ 1959426 h 5486278"/>
              <a:gd name="connsiteX220" fmla="*/ 326329 w 3295106"/>
              <a:gd name="connsiteY220" fmla="*/ 1956783 h 5486278"/>
              <a:gd name="connsiteX221" fmla="*/ 328704 w 3295106"/>
              <a:gd name="connsiteY221" fmla="*/ 1957598 h 5486278"/>
              <a:gd name="connsiteX222" fmla="*/ 326689 w 3295106"/>
              <a:gd name="connsiteY222" fmla="*/ 1959185 h 5486278"/>
              <a:gd name="connsiteX223" fmla="*/ 326329 w 3295106"/>
              <a:gd name="connsiteY223" fmla="*/ 1956783 h 5486278"/>
              <a:gd name="connsiteX224" fmla="*/ 563012 w 3295106"/>
              <a:gd name="connsiteY224" fmla="*/ 1935028 h 5486278"/>
              <a:gd name="connsiteX225" fmla="*/ 558389 w 3295106"/>
              <a:gd name="connsiteY225" fmla="*/ 1937802 h 5486278"/>
              <a:gd name="connsiteX226" fmla="*/ 562858 w 3295106"/>
              <a:gd name="connsiteY226" fmla="*/ 1941806 h 5486278"/>
              <a:gd name="connsiteX227" fmla="*/ 555408 w 3295106"/>
              <a:gd name="connsiteY227" fmla="*/ 1946820 h 5486278"/>
              <a:gd name="connsiteX228" fmla="*/ 564828 w 3295106"/>
              <a:gd name="connsiteY228" fmla="*/ 1947417 h 5486278"/>
              <a:gd name="connsiteX229" fmla="*/ 564827 w 3295106"/>
              <a:gd name="connsiteY229" fmla="*/ 1947417 h 5486278"/>
              <a:gd name="connsiteX230" fmla="*/ 568895 w 3295106"/>
              <a:gd name="connsiteY230" fmla="*/ 1940495 h 5486278"/>
              <a:gd name="connsiteX231" fmla="*/ 563012 w 3295106"/>
              <a:gd name="connsiteY231" fmla="*/ 1935028 h 5486278"/>
              <a:gd name="connsiteX232" fmla="*/ 192564 w 3295106"/>
              <a:gd name="connsiteY232" fmla="*/ 1919183 h 5486278"/>
              <a:gd name="connsiteX233" fmla="*/ 179276 w 3295106"/>
              <a:gd name="connsiteY233" fmla="*/ 1931250 h 5486278"/>
              <a:gd name="connsiteX234" fmla="*/ 178221 w 3295106"/>
              <a:gd name="connsiteY234" fmla="*/ 1936762 h 5486278"/>
              <a:gd name="connsiteX235" fmla="*/ 162966 w 3295106"/>
              <a:gd name="connsiteY235" fmla="*/ 1953624 h 5486278"/>
              <a:gd name="connsiteX236" fmla="*/ 140093 w 3295106"/>
              <a:gd name="connsiteY236" fmla="*/ 1986163 h 5486278"/>
              <a:gd name="connsiteX237" fmla="*/ 90055 w 3295106"/>
              <a:gd name="connsiteY237" fmla="*/ 2018370 h 5486278"/>
              <a:gd name="connsiteX238" fmla="*/ 104526 w 3295106"/>
              <a:gd name="connsiteY238" fmla="*/ 2028478 h 5486278"/>
              <a:gd name="connsiteX239" fmla="*/ 138515 w 3295106"/>
              <a:gd name="connsiteY239" fmla="*/ 2004209 h 5486278"/>
              <a:gd name="connsiteX240" fmla="*/ 180454 w 3295106"/>
              <a:gd name="connsiteY240" fmla="*/ 1942464 h 5486278"/>
              <a:gd name="connsiteX241" fmla="*/ 190071 w 3295106"/>
              <a:gd name="connsiteY241" fmla="*/ 1934132 h 5486278"/>
              <a:gd name="connsiteX242" fmla="*/ 192563 w 3295106"/>
              <a:gd name="connsiteY242" fmla="*/ 1919184 h 5486278"/>
              <a:gd name="connsiteX243" fmla="*/ 421882 w 3295106"/>
              <a:gd name="connsiteY243" fmla="*/ 1889126 h 5486278"/>
              <a:gd name="connsiteX244" fmla="*/ 421891 w 3295106"/>
              <a:gd name="connsiteY244" fmla="*/ 1889145 h 5486278"/>
              <a:gd name="connsiteX245" fmla="*/ 421878 w 3295106"/>
              <a:gd name="connsiteY245" fmla="*/ 1889142 h 5486278"/>
              <a:gd name="connsiteX246" fmla="*/ 568725 w 3295106"/>
              <a:gd name="connsiteY246" fmla="*/ 1880560 h 5486278"/>
              <a:gd name="connsiteX247" fmla="*/ 564697 w 3295106"/>
              <a:gd name="connsiteY247" fmla="*/ 1885517 h 5486278"/>
              <a:gd name="connsiteX248" fmla="*/ 562502 w 3295106"/>
              <a:gd name="connsiteY248" fmla="*/ 1889826 h 5486278"/>
              <a:gd name="connsiteX249" fmla="*/ 569731 w 3295106"/>
              <a:gd name="connsiteY249" fmla="*/ 1911308 h 5486278"/>
              <a:gd name="connsiteX250" fmla="*/ 562659 w 3295106"/>
              <a:gd name="connsiteY250" fmla="*/ 1928980 h 5486278"/>
              <a:gd name="connsiteX251" fmla="*/ 562658 w 3295106"/>
              <a:gd name="connsiteY251" fmla="*/ 1928981 h 5486278"/>
              <a:gd name="connsiteX252" fmla="*/ 576693 w 3295106"/>
              <a:gd name="connsiteY252" fmla="*/ 1931930 h 5486278"/>
              <a:gd name="connsiteX253" fmla="*/ 575639 w 3295106"/>
              <a:gd name="connsiteY253" fmla="*/ 1926646 h 5486278"/>
              <a:gd name="connsiteX254" fmla="*/ 577889 w 3295106"/>
              <a:gd name="connsiteY254" fmla="*/ 1921249 h 5486278"/>
              <a:gd name="connsiteX255" fmla="*/ 587658 w 3295106"/>
              <a:gd name="connsiteY255" fmla="*/ 1912678 h 5486278"/>
              <a:gd name="connsiteX256" fmla="*/ 586861 w 3295106"/>
              <a:gd name="connsiteY256" fmla="*/ 1907542 h 5486278"/>
              <a:gd name="connsiteX257" fmla="*/ 592600 w 3295106"/>
              <a:gd name="connsiteY257" fmla="*/ 1905568 h 5486278"/>
              <a:gd name="connsiteX258" fmla="*/ 568725 w 3295106"/>
              <a:gd name="connsiteY258" fmla="*/ 1880560 h 5486278"/>
              <a:gd name="connsiteX259" fmla="*/ 422162 w 3295106"/>
              <a:gd name="connsiteY259" fmla="*/ 1875614 h 5486278"/>
              <a:gd name="connsiteX260" fmla="*/ 425543 w 3295106"/>
              <a:gd name="connsiteY260" fmla="*/ 1879380 h 5486278"/>
              <a:gd name="connsiteX261" fmla="*/ 422162 w 3295106"/>
              <a:gd name="connsiteY261" fmla="*/ 1875614 h 5486278"/>
              <a:gd name="connsiteX262" fmla="*/ 111398 w 3295106"/>
              <a:gd name="connsiteY262" fmla="*/ 1817024 h 5486278"/>
              <a:gd name="connsiteX263" fmla="*/ 111928 w 3295106"/>
              <a:gd name="connsiteY263" fmla="*/ 1817470 h 5486278"/>
              <a:gd name="connsiteX264" fmla="*/ 111919 w 3295106"/>
              <a:gd name="connsiteY264" fmla="*/ 1817474 h 5486278"/>
              <a:gd name="connsiteX265" fmla="*/ 111393 w 3295106"/>
              <a:gd name="connsiteY265" fmla="*/ 1817032 h 5486278"/>
              <a:gd name="connsiteX266" fmla="*/ 194669 w 3295106"/>
              <a:gd name="connsiteY266" fmla="*/ 1754265 h 5486278"/>
              <a:gd name="connsiteX267" fmla="*/ 194672 w 3295106"/>
              <a:gd name="connsiteY267" fmla="*/ 1754265 h 5486278"/>
              <a:gd name="connsiteX268" fmla="*/ 194665 w 3295106"/>
              <a:gd name="connsiteY268" fmla="*/ 1754269 h 5486278"/>
              <a:gd name="connsiteX269" fmla="*/ 736035 w 3295106"/>
              <a:gd name="connsiteY269" fmla="*/ 1749354 h 5486278"/>
              <a:gd name="connsiteX270" fmla="*/ 736910 w 3295106"/>
              <a:gd name="connsiteY270" fmla="*/ 1750739 h 5486278"/>
              <a:gd name="connsiteX271" fmla="*/ 734631 w 3295106"/>
              <a:gd name="connsiteY271" fmla="*/ 1750719 h 5486278"/>
              <a:gd name="connsiteX272" fmla="*/ 736035 w 3295106"/>
              <a:gd name="connsiteY272" fmla="*/ 1749354 h 5486278"/>
              <a:gd name="connsiteX273" fmla="*/ 794892 w 3295106"/>
              <a:gd name="connsiteY273" fmla="*/ 1695300 h 5486278"/>
              <a:gd name="connsiteX274" fmla="*/ 794892 w 3295106"/>
              <a:gd name="connsiteY274" fmla="*/ 1695302 h 5486278"/>
              <a:gd name="connsiteX275" fmla="*/ 794890 w 3295106"/>
              <a:gd name="connsiteY275" fmla="*/ 1695303 h 5486278"/>
              <a:gd name="connsiteX276" fmla="*/ 860226 w 3295106"/>
              <a:gd name="connsiteY276" fmla="*/ 1685347 h 5486278"/>
              <a:gd name="connsiteX277" fmla="*/ 856296 w 3295106"/>
              <a:gd name="connsiteY277" fmla="*/ 1688623 h 5486278"/>
              <a:gd name="connsiteX278" fmla="*/ 860226 w 3295106"/>
              <a:gd name="connsiteY278" fmla="*/ 1685347 h 5486278"/>
              <a:gd name="connsiteX279" fmla="*/ 706764 w 3295106"/>
              <a:gd name="connsiteY279" fmla="*/ 1679769 h 5486278"/>
              <a:gd name="connsiteX280" fmla="*/ 706430 w 3295106"/>
              <a:gd name="connsiteY280" fmla="*/ 1681646 h 5486278"/>
              <a:gd name="connsiteX281" fmla="*/ 706764 w 3295106"/>
              <a:gd name="connsiteY281" fmla="*/ 1679769 h 5486278"/>
              <a:gd name="connsiteX282" fmla="*/ 110608 w 3295106"/>
              <a:gd name="connsiteY282" fmla="*/ 1668469 h 5486278"/>
              <a:gd name="connsiteX283" fmla="*/ 110637 w 3295106"/>
              <a:gd name="connsiteY283" fmla="*/ 1668485 h 5486278"/>
              <a:gd name="connsiteX284" fmla="*/ 110635 w 3295106"/>
              <a:gd name="connsiteY284" fmla="*/ 1668487 h 5486278"/>
              <a:gd name="connsiteX285" fmla="*/ 110627 w 3295106"/>
              <a:gd name="connsiteY285" fmla="*/ 1668491 h 5486278"/>
              <a:gd name="connsiteX286" fmla="*/ 501743 w 3295106"/>
              <a:gd name="connsiteY286" fmla="*/ 1662928 h 5486278"/>
              <a:gd name="connsiteX287" fmla="*/ 500418 w 3295106"/>
              <a:gd name="connsiteY287" fmla="*/ 1666280 h 5486278"/>
              <a:gd name="connsiteX288" fmla="*/ 488343 w 3295106"/>
              <a:gd name="connsiteY288" fmla="*/ 1702757 h 5486278"/>
              <a:gd name="connsiteX289" fmla="*/ 477319 w 3295106"/>
              <a:gd name="connsiteY289" fmla="*/ 1745002 h 5486278"/>
              <a:gd name="connsiteX290" fmla="*/ 465726 w 3295106"/>
              <a:gd name="connsiteY290" fmla="*/ 1772187 h 5486278"/>
              <a:gd name="connsiteX291" fmla="*/ 463872 w 3295106"/>
              <a:gd name="connsiteY291" fmla="*/ 1780444 h 5486278"/>
              <a:gd name="connsiteX292" fmla="*/ 441832 w 3295106"/>
              <a:gd name="connsiteY292" fmla="*/ 1822326 h 5486278"/>
              <a:gd name="connsiteX293" fmla="*/ 415009 w 3295106"/>
              <a:gd name="connsiteY293" fmla="*/ 1858230 h 5486278"/>
              <a:gd name="connsiteX294" fmla="*/ 391632 w 3295106"/>
              <a:gd name="connsiteY294" fmla="*/ 1887382 h 5486278"/>
              <a:gd name="connsiteX295" fmla="*/ 365496 w 3295106"/>
              <a:gd name="connsiteY295" fmla="*/ 1916573 h 5486278"/>
              <a:gd name="connsiteX296" fmla="*/ 357284 w 3295106"/>
              <a:gd name="connsiteY296" fmla="*/ 1917381 h 5486278"/>
              <a:gd name="connsiteX297" fmla="*/ 343075 w 3295106"/>
              <a:gd name="connsiteY297" fmla="*/ 1928812 h 5486278"/>
              <a:gd name="connsiteX298" fmla="*/ 324999 w 3295106"/>
              <a:gd name="connsiteY298" fmla="*/ 1947701 h 5486278"/>
              <a:gd name="connsiteX299" fmla="*/ 319434 w 3295106"/>
              <a:gd name="connsiteY299" fmla="*/ 1952258 h 5486278"/>
              <a:gd name="connsiteX300" fmla="*/ 309356 w 3295106"/>
              <a:gd name="connsiteY300" fmla="*/ 1962298 h 5486278"/>
              <a:gd name="connsiteX301" fmla="*/ 296226 w 3295106"/>
              <a:gd name="connsiteY301" fmla="*/ 1964844 h 5486278"/>
              <a:gd name="connsiteX302" fmla="*/ 285170 w 3295106"/>
              <a:gd name="connsiteY302" fmla="*/ 1967553 h 5486278"/>
              <a:gd name="connsiteX303" fmla="*/ 278637 w 3295106"/>
              <a:gd name="connsiteY303" fmla="*/ 1976073 h 5486278"/>
              <a:gd name="connsiteX304" fmla="*/ 263772 w 3295106"/>
              <a:gd name="connsiteY304" fmla="*/ 1982091 h 5486278"/>
              <a:gd name="connsiteX305" fmla="*/ 248798 w 3295106"/>
              <a:gd name="connsiteY305" fmla="*/ 1988090 h 5486278"/>
              <a:gd name="connsiteX306" fmla="*/ 237232 w 3295106"/>
              <a:gd name="connsiteY306" fmla="*/ 1996142 h 5486278"/>
              <a:gd name="connsiteX307" fmla="*/ 234786 w 3295106"/>
              <a:gd name="connsiteY307" fmla="*/ 2002999 h 5486278"/>
              <a:gd name="connsiteX308" fmla="*/ 219121 w 3295106"/>
              <a:gd name="connsiteY308" fmla="*/ 2009184 h 5486278"/>
              <a:gd name="connsiteX309" fmla="*/ 204324 w 3295106"/>
              <a:gd name="connsiteY309" fmla="*/ 2018849 h 5486278"/>
              <a:gd name="connsiteX310" fmla="*/ 189421 w 3295106"/>
              <a:gd name="connsiteY310" fmla="*/ 2023047 h 5486278"/>
              <a:gd name="connsiteX311" fmla="*/ 190274 w 3295106"/>
              <a:gd name="connsiteY311" fmla="*/ 2026734 h 5486278"/>
              <a:gd name="connsiteX312" fmla="*/ 175490 w 3295106"/>
              <a:gd name="connsiteY312" fmla="*/ 2029134 h 5486278"/>
              <a:gd name="connsiteX313" fmla="*/ 127413 w 3295106"/>
              <a:gd name="connsiteY313" fmla="*/ 2050215 h 5486278"/>
              <a:gd name="connsiteX314" fmla="*/ 123678 w 3295106"/>
              <a:gd name="connsiteY314" fmla="*/ 2051297 h 5486278"/>
              <a:gd name="connsiteX315" fmla="*/ 122682 w 3295106"/>
              <a:gd name="connsiteY315" fmla="*/ 2055237 h 5486278"/>
              <a:gd name="connsiteX316" fmla="*/ 121845 w 3295106"/>
              <a:gd name="connsiteY316" fmla="*/ 2054847 h 5486278"/>
              <a:gd name="connsiteX317" fmla="*/ 122647 w 3295106"/>
              <a:gd name="connsiteY317" fmla="*/ 2055353 h 5486278"/>
              <a:gd name="connsiteX318" fmla="*/ 122683 w 3295106"/>
              <a:gd name="connsiteY318" fmla="*/ 2055259 h 5486278"/>
              <a:gd name="connsiteX319" fmla="*/ 122866 w 3295106"/>
              <a:gd name="connsiteY319" fmla="*/ 2055511 h 5486278"/>
              <a:gd name="connsiteX320" fmla="*/ 122635 w 3295106"/>
              <a:gd name="connsiteY320" fmla="*/ 2055364 h 5486278"/>
              <a:gd name="connsiteX321" fmla="*/ 121418 w 3295106"/>
              <a:gd name="connsiteY321" fmla="*/ 2057268 h 5486278"/>
              <a:gd name="connsiteX322" fmla="*/ 121832 w 3295106"/>
              <a:gd name="connsiteY322" fmla="*/ 2054859 h 5486278"/>
              <a:gd name="connsiteX323" fmla="*/ 94859 w 3295106"/>
              <a:gd name="connsiteY323" fmla="*/ 2065965 h 5486278"/>
              <a:gd name="connsiteX324" fmla="*/ 91246 w 3295106"/>
              <a:gd name="connsiteY324" fmla="*/ 2065764 h 5486278"/>
              <a:gd name="connsiteX325" fmla="*/ 83915 w 3295106"/>
              <a:gd name="connsiteY325" fmla="*/ 2066859 h 5486278"/>
              <a:gd name="connsiteX326" fmla="*/ 76715 w 3295106"/>
              <a:gd name="connsiteY326" fmla="*/ 2066315 h 5486278"/>
              <a:gd name="connsiteX327" fmla="*/ 78844 w 3295106"/>
              <a:gd name="connsiteY327" fmla="*/ 2079029 h 5486278"/>
              <a:gd name="connsiteX328" fmla="*/ 105972 w 3295106"/>
              <a:gd name="connsiteY328" fmla="*/ 2079587 h 5486278"/>
              <a:gd name="connsiteX329" fmla="*/ 101579 w 3295106"/>
              <a:gd name="connsiteY329" fmla="*/ 2071968 h 5486278"/>
              <a:gd name="connsiteX330" fmla="*/ 115213 w 3295106"/>
              <a:gd name="connsiteY330" fmla="*/ 2080495 h 5486278"/>
              <a:gd name="connsiteX331" fmla="*/ 195931 w 3295106"/>
              <a:gd name="connsiteY331" fmla="*/ 2047197 h 5486278"/>
              <a:gd name="connsiteX332" fmla="*/ 236013 w 3295106"/>
              <a:gd name="connsiteY332" fmla="*/ 2045107 h 5486278"/>
              <a:gd name="connsiteX333" fmla="*/ 284897 w 3295106"/>
              <a:gd name="connsiteY333" fmla="*/ 2043686 h 5486278"/>
              <a:gd name="connsiteX334" fmla="*/ 304139 w 3295106"/>
              <a:gd name="connsiteY334" fmla="*/ 2047155 h 5486278"/>
              <a:gd name="connsiteX335" fmla="*/ 319259 w 3295106"/>
              <a:gd name="connsiteY335" fmla="*/ 2052128 h 5486278"/>
              <a:gd name="connsiteX336" fmla="*/ 322904 w 3295106"/>
              <a:gd name="connsiteY336" fmla="*/ 2057841 h 5486278"/>
              <a:gd name="connsiteX337" fmla="*/ 336103 w 3295106"/>
              <a:gd name="connsiteY337" fmla="*/ 2066025 h 5486278"/>
              <a:gd name="connsiteX338" fmla="*/ 352335 w 3295106"/>
              <a:gd name="connsiteY338" fmla="*/ 2089504 h 5486278"/>
              <a:gd name="connsiteX339" fmla="*/ 355290 w 3295106"/>
              <a:gd name="connsiteY339" fmla="*/ 2098677 h 5486278"/>
              <a:gd name="connsiteX340" fmla="*/ 340248 w 3295106"/>
              <a:gd name="connsiteY340" fmla="*/ 2148908 h 5486278"/>
              <a:gd name="connsiteX341" fmla="*/ 339770 w 3295106"/>
              <a:gd name="connsiteY341" fmla="*/ 2148365 h 5486278"/>
              <a:gd name="connsiteX342" fmla="*/ 324315 w 3295106"/>
              <a:gd name="connsiteY342" fmla="*/ 2151077 h 5486278"/>
              <a:gd name="connsiteX343" fmla="*/ 313397 w 3295106"/>
              <a:gd name="connsiteY343" fmla="*/ 2160164 h 5486278"/>
              <a:gd name="connsiteX344" fmla="*/ 299752 w 3295106"/>
              <a:gd name="connsiteY344" fmla="*/ 2165310 h 5486278"/>
              <a:gd name="connsiteX345" fmla="*/ 255107 w 3295106"/>
              <a:gd name="connsiteY345" fmla="*/ 2169482 h 5486278"/>
              <a:gd name="connsiteX346" fmla="*/ 248582 w 3295106"/>
              <a:gd name="connsiteY346" fmla="*/ 2169224 h 5486278"/>
              <a:gd name="connsiteX347" fmla="*/ 238146 w 3295106"/>
              <a:gd name="connsiteY347" fmla="*/ 2168754 h 5486278"/>
              <a:gd name="connsiteX348" fmla="*/ 221891 w 3295106"/>
              <a:gd name="connsiteY348" fmla="*/ 2177224 h 5486278"/>
              <a:gd name="connsiteX349" fmla="*/ 220872 w 3295106"/>
              <a:gd name="connsiteY349" fmla="*/ 2180005 h 5486278"/>
              <a:gd name="connsiteX350" fmla="*/ 212810 w 3295106"/>
              <a:gd name="connsiteY350" fmla="*/ 2168480 h 5486278"/>
              <a:gd name="connsiteX351" fmla="*/ 213786 w 3295106"/>
              <a:gd name="connsiteY351" fmla="*/ 2173884 h 5486278"/>
              <a:gd name="connsiteX352" fmla="*/ 211839 w 3295106"/>
              <a:gd name="connsiteY352" fmla="*/ 2169264 h 5486278"/>
              <a:gd name="connsiteX353" fmla="*/ 193200 w 3295106"/>
              <a:gd name="connsiteY353" fmla="*/ 2165063 h 5486278"/>
              <a:gd name="connsiteX354" fmla="*/ 186081 w 3295106"/>
              <a:gd name="connsiteY354" fmla="*/ 2162563 h 5486278"/>
              <a:gd name="connsiteX355" fmla="*/ 142509 w 3295106"/>
              <a:gd name="connsiteY355" fmla="*/ 2149736 h 5486278"/>
              <a:gd name="connsiteX356" fmla="*/ 113568 w 3295106"/>
              <a:gd name="connsiteY356" fmla="*/ 2142074 h 5486278"/>
              <a:gd name="connsiteX357" fmla="*/ 107567 w 3295106"/>
              <a:gd name="connsiteY357" fmla="*/ 2143712 h 5486278"/>
              <a:gd name="connsiteX358" fmla="*/ 103785 w 3295106"/>
              <a:gd name="connsiteY358" fmla="*/ 2148536 h 5486278"/>
              <a:gd name="connsiteX359" fmla="*/ 124460 w 3295106"/>
              <a:gd name="connsiteY359" fmla="*/ 2161057 h 5486278"/>
              <a:gd name="connsiteX360" fmla="*/ 176298 w 3295106"/>
              <a:gd name="connsiteY360" fmla="*/ 2182761 h 5486278"/>
              <a:gd name="connsiteX361" fmla="*/ 188558 w 3295106"/>
              <a:gd name="connsiteY361" fmla="*/ 2189387 h 5486278"/>
              <a:gd name="connsiteX362" fmla="*/ 197797 w 3295106"/>
              <a:gd name="connsiteY362" fmla="*/ 2188947 h 5486278"/>
              <a:gd name="connsiteX363" fmla="*/ 212594 w 3295106"/>
              <a:gd name="connsiteY363" fmla="*/ 2191523 h 5486278"/>
              <a:gd name="connsiteX364" fmla="*/ 217573 w 3295106"/>
              <a:gd name="connsiteY364" fmla="*/ 2188041 h 5486278"/>
              <a:gd name="connsiteX365" fmla="*/ 228400 w 3295106"/>
              <a:gd name="connsiteY365" fmla="*/ 2189786 h 5486278"/>
              <a:gd name="connsiteX366" fmla="*/ 229591 w 3295106"/>
              <a:gd name="connsiteY366" fmla="*/ 2193423 h 5486278"/>
              <a:gd name="connsiteX367" fmla="*/ 254308 w 3295106"/>
              <a:gd name="connsiteY367" fmla="*/ 2191889 h 5486278"/>
              <a:gd name="connsiteX368" fmla="*/ 259836 w 3295106"/>
              <a:gd name="connsiteY368" fmla="*/ 2192377 h 5486278"/>
              <a:gd name="connsiteX369" fmla="*/ 266274 w 3295106"/>
              <a:gd name="connsiteY369" fmla="*/ 2193487 h 5486278"/>
              <a:gd name="connsiteX370" fmla="*/ 302358 w 3295106"/>
              <a:gd name="connsiteY370" fmla="*/ 2183339 h 5486278"/>
              <a:gd name="connsiteX371" fmla="*/ 349109 w 3295106"/>
              <a:gd name="connsiteY371" fmla="*/ 2159857 h 5486278"/>
              <a:gd name="connsiteX372" fmla="*/ 353093 w 3295106"/>
              <a:gd name="connsiteY372" fmla="*/ 2154843 h 5486278"/>
              <a:gd name="connsiteX373" fmla="*/ 385814 w 3295106"/>
              <a:gd name="connsiteY373" fmla="*/ 2117589 h 5486278"/>
              <a:gd name="connsiteX374" fmla="*/ 383284 w 3295106"/>
              <a:gd name="connsiteY374" fmla="*/ 2111705 h 5486278"/>
              <a:gd name="connsiteX375" fmla="*/ 394890 w 3295106"/>
              <a:gd name="connsiteY375" fmla="*/ 2078411 h 5486278"/>
              <a:gd name="connsiteX376" fmla="*/ 405672 w 3295106"/>
              <a:gd name="connsiteY376" fmla="*/ 2076198 h 5486278"/>
              <a:gd name="connsiteX377" fmla="*/ 429302 w 3295106"/>
              <a:gd name="connsiteY377" fmla="*/ 2066304 h 5486278"/>
              <a:gd name="connsiteX378" fmla="*/ 473283 w 3295106"/>
              <a:gd name="connsiteY378" fmla="*/ 2052267 h 5486278"/>
              <a:gd name="connsiteX379" fmla="*/ 488402 w 3295106"/>
              <a:gd name="connsiteY379" fmla="*/ 2049941 h 5486278"/>
              <a:gd name="connsiteX380" fmla="*/ 502424 w 3295106"/>
              <a:gd name="connsiteY380" fmla="*/ 2051118 h 5486278"/>
              <a:gd name="connsiteX381" fmla="*/ 559193 w 3295106"/>
              <a:gd name="connsiteY381" fmla="*/ 2056927 h 5486278"/>
              <a:gd name="connsiteX382" fmla="*/ 598040 w 3295106"/>
              <a:gd name="connsiteY382" fmla="*/ 2066855 h 5486278"/>
              <a:gd name="connsiteX383" fmla="*/ 619922 w 3295106"/>
              <a:gd name="connsiteY383" fmla="*/ 2080925 h 5486278"/>
              <a:gd name="connsiteX384" fmla="*/ 629546 w 3295106"/>
              <a:gd name="connsiteY384" fmla="*/ 2092369 h 5486278"/>
              <a:gd name="connsiteX385" fmla="*/ 634165 w 3295106"/>
              <a:gd name="connsiteY385" fmla="*/ 2084450 h 5486278"/>
              <a:gd name="connsiteX386" fmla="*/ 642293 w 3295106"/>
              <a:gd name="connsiteY386" fmla="*/ 2095143 h 5486278"/>
              <a:gd name="connsiteX387" fmla="*/ 647229 w 3295106"/>
              <a:gd name="connsiteY387" fmla="*/ 2101436 h 5486278"/>
              <a:gd name="connsiteX388" fmla="*/ 669436 w 3295106"/>
              <a:gd name="connsiteY388" fmla="*/ 2112336 h 5486278"/>
              <a:gd name="connsiteX389" fmla="*/ 666732 w 3295106"/>
              <a:gd name="connsiteY389" fmla="*/ 2126131 h 5486278"/>
              <a:gd name="connsiteX390" fmla="*/ 657551 w 3295106"/>
              <a:gd name="connsiteY390" fmla="*/ 2127793 h 5486278"/>
              <a:gd name="connsiteX391" fmla="*/ 657603 w 3295106"/>
              <a:gd name="connsiteY391" fmla="*/ 2134299 h 5486278"/>
              <a:gd name="connsiteX392" fmla="*/ 651347 w 3295106"/>
              <a:gd name="connsiteY392" fmla="*/ 2138055 h 5486278"/>
              <a:gd name="connsiteX393" fmla="*/ 650443 w 3295106"/>
              <a:gd name="connsiteY393" fmla="*/ 2130753 h 5486278"/>
              <a:gd name="connsiteX394" fmla="*/ 636759 w 3295106"/>
              <a:gd name="connsiteY394" fmla="*/ 2138634 h 5486278"/>
              <a:gd name="connsiteX395" fmla="*/ 619566 w 3295106"/>
              <a:gd name="connsiteY395" fmla="*/ 2146652 h 5486278"/>
              <a:gd name="connsiteX396" fmla="*/ 613683 w 3295106"/>
              <a:gd name="connsiteY396" fmla="*/ 2151361 h 5486278"/>
              <a:gd name="connsiteX397" fmla="*/ 595952 w 3295106"/>
              <a:gd name="connsiteY397" fmla="*/ 2166074 h 5486278"/>
              <a:gd name="connsiteX398" fmla="*/ 586330 w 3295106"/>
              <a:gd name="connsiteY398" fmla="*/ 2164484 h 5486278"/>
              <a:gd name="connsiteX399" fmla="*/ 579111 w 3295106"/>
              <a:gd name="connsiteY399" fmla="*/ 2166486 h 5486278"/>
              <a:gd name="connsiteX400" fmla="*/ 557699 w 3295106"/>
              <a:gd name="connsiteY400" fmla="*/ 2168700 h 5486278"/>
              <a:gd name="connsiteX401" fmla="*/ 553712 w 3295106"/>
              <a:gd name="connsiteY401" fmla="*/ 2173354 h 5486278"/>
              <a:gd name="connsiteX402" fmla="*/ 548290 w 3295106"/>
              <a:gd name="connsiteY402" fmla="*/ 2172888 h 5486278"/>
              <a:gd name="connsiteX403" fmla="*/ 537140 w 3295106"/>
              <a:gd name="connsiteY403" fmla="*/ 2173710 h 5486278"/>
              <a:gd name="connsiteX404" fmla="*/ 522588 w 3295106"/>
              <a:gd name="connsiteY404" fmla="*/ 2174279 h 5486278"/>
              <a:gd name="connsiteX405" fmla="*/ 511807 w 3295106"/>
              <a:gd name="connsiteY405" fmla="*/ 2175673 h 5486278"/>
              <a:gd name="connsiteX406" fmla="*/ 491927 w 3295106"/>
              <a:gd name="connsiteY406" fmla="*/ 2175640 h 5486278"/>
              <a:gd name="connsiteX407" fmla="*/ 483096 w 3295106"/>
              <a:gd name="connsiteY407" fmla="*/ 2177770 h 5486278"/>
              <a:gd name="connsiteX408" fmla="*/ 410551 w 3295106"/>
              <a:gd name="connsiteY408" fmla="*/ 2166877 h 5486278"/>
              <a:gd name="connsiteX409" fmla="*/ 380236 w 3295106"/>
              <a:gd name="connsiteY409" fmla="*/ 2160976 h 5486278"/>
              <a:gd name="connsiteX410" fmla="*/ 382749 w 3295106"/>
              <a:gd name="connsiteY410" fmla="*/ 2177333 h 5486278"/>
              <a:gd name="connsiteX411" fmla="*/ 409518 w 3295106"/>
              <a:gd name="connsiteY411" fmla="*/ 2181308 h 5486278"/>
              <a:gd name="connsiteX412" fmla="*/ 407454 w 3295106"/>
              <a:gd name="connsiteY412" fmla="*/ 2186581 h 5486278"/>
              <a:gd name="connsiteX413" fmla="*/ 415462 w 3295106"/>
              <a:gd name="connsiteY413" fmla="*/ 2189072 h 5486278"/>
              <a:gd name="connsiteX414" fmla="*/ 440838 w 3295106"/>
              <a:gd name="connsiteY414" fmla="*/ 2196610 h 5486278"/>
              <a:gd name="connsiteX415" fmla="*/ 482654 w 3295106"/>
              <a:gd name="connsiteY415" fmla="*/ 2196543 h 5486278"/>
              <a:gd name="connsiteX416" fmla="*/ 531495 w 3295106"/>
              <a:gd name="connsiteY416" fmla="*/ 2193619 h 5486278"/>
              <a:gd name="connsiteX417" fmla="*/ 561796 w 3295106"/>
              <a:gd name="connsiteY417" fmla="*/ 2188111 h 5486278"/>
              <a:gd name="connsiteX418" fmla="*/ 583226 w 3295106"/>
              <a:gd name="connsiteY418" fmla="*/ 2187110 h 5486278"/>
              <a:gd name="connsiteX419" fmla="*/ 583755 w 3295106"/>
              <a:gd name="connsiteY419" fmla="*/ 2183195 h 5486278"/>
              <a:gd name="connsiteX420" fmla="*/ 607841 w 3295106"/>
              <a:gd name="connsiteY420" fmla="*/ 2176081 h 5486278"/>
              <a:gd name="connsiteX421" fmla="*/ 619299 w 3295106"/>
              <a:gd name="connsiteY421" fmla="*/ 2168081 h 5486278"/>
              <a:gd name="connsiteX422" fmla="*/ 643883 w 3295106"/>
              <a:gd name="connsiteY422" fmla="*/ 2159008 h 5486278"/>
              <a:gd name="connsiteX423" fmla="*/ 659914 w 3295106"/>
              <a:gd name="connsiteY423" fmla="*/ 2142363 h 5486278"/>
              <a:gd name="connsiteX424" fmla="*/ 663919 w 3295106"/>
              <a:gd name="connsiteY424" fmla="*/ 2138101 h 5486278"/>
              <a:gd name="connsiteX425" fmla="*/ 671604 w 3295106"/>
              <a:gd name="connsiteY425" fmla="*/ 2132990 h 5486278"/>
              <a:gd name="connsiteX426" fmla="*/ 676198 w 3295106"/>
              <a:gd name="connsiteY426" fmla="*/ 2123987 h 5486278"/>
              <a:gd name="connsiteX427" fmla="*/ 681842 w 3295106"/>
              <a:gd name="connsiteY427" fmla="*/ 2120680 h 5486278"/>
              <a:gd name="connsiteX428" fmla="*/ 669586 w 3295106"/>
              <a:gd name="connsiteY428" fmla="*/ 2094244 h 5486278"/>
              <a:gd name="connsiteX429" fmla="*/ 668972 w 3295106"/>
              <a:gd name="connsiteY429" fmla="*/ 2095443 h 5486278"/>
              <a:gd name="connsiteX430" fmla="*/ 668509 w 3295106"/>
              <a:gd name="connsiteY430" fmla="*/ 2095103 h 5486278"/>
              <a:gd name="connsiteX431" fmla="*/ 612030 w 3295106"/>
              <a:gd name="connsiteY431" fmla="*/ 2051580 h 5486278"/>
              <a:gd name="connsiteX432" fmla="*/ 612008 w 3295106"/>
              <a:gd name="connsiteY432" fmla="*/ 2051577 h 5486278"/>
              <a:gd name="connsiteX433" fmla="*/ 547248 w 3295106"/>
              <a:gd name="connsiteY433" fmla="*/ 2038201 h 5486278"/>
              <a:gd name="connsiteX434" fmla="*/ 496959 w 3295106"/>
              <a:gd name="connsiteY434" fmla="*/ 2030259 h 5486278"/>
              <a:gd name="connsiteX435" fmla="*/ 503035 w 3295106"/>
              <a:gd name="connsiteY435" fmla="*/ 2017586 h 5486278"/>
              <a:gd name="connsiteX436" fmla="*/ 490952 w 3295106"/>
              <a:gd name="connsiteY436" fmla="*/ 2020771 h 5486278"/>
              <a:gd name="connsiteX437" fmla="*/ 483827 w 3295106"/>
              <a:gd name="connsiteY437" fmla="*/ 2020737 h 5486278"/>
              <a:gd name="connsiteX438" fmla="*/ 482476 w 3295106"/>
              <a:gd name="connsiteY438" fmla="*/ 2028986 h 5486278"/>
              <a:gd name="connsiteX439" fmla="*/ 481788 w 3295106"/>
              <a:gd name="connsiteY439" fmla="*/ 2028538 h 5486278"/>
              <a:gd name="connsiteX440" fmla="*/ 482349 w 3295106"/>
              <a:gd name="connsiteY440" fmla="*/ 2029526 h 5486278"/>
              <a:gd name="connsiteX441" fmla="*/ 482324 w 3295106"/>
              <a:gd name="connsiteY441" fmla="*/ 2029533 h 5486278"/>
              <a:gd name="connsiteX442" fmla="*/ 482234 w 3295106"/>
              <a:gd name="connsiteY442" fmla="*/ 2029906 h 5486278"/>
              <a:gd name="connsiteX443" fmla="*/ 481759 w 3295106"/>
              <a:gd name="connsiteY443" fmla="*/ 2028540 h 5486278"/>
              <a:gd name="connsiteX444" fmla="*/ 482418 w 3295106"/>
              <a:gd name="connsiteY444" fmla="*/ 2024938 h 5486278"/>
              <a:gd name="connsiteX445" fmla="*/ 477406 w 3295106"/>
              <a:gd name="connsiteY445" fmla="*/ 2029102 h 5486278"/>
              <a:gd name="connsiteX446" fmla="*/ 459634 w 3295106"/>
              <a:gd name="connsiteY446" fmla="*/ 2034840 h 5486278"/>
              <a:gd name="connsiteX447" fmla="*/ 418536 w 3295106"/>
              <a:gd name="connsiteY447" fmla="*/ 2045997 h 5486278"/>
              <a:gd name="connsiteX448" fmla="*/ 399073 w 3295106"/>
              <a:gd name="connsiteY448" fmla="*/ 2055165 h 5486278"/>
              <a:gd name="connsiteX449" fmla="*/ 369681 w 3295106"/>
              <a:gd name="connsiteY449" fmla="*/ 2078114 h 5486278"/>
              <a:gd name="connsiteX450" fmla="*/ 327980 w 3295106"/>
              <a:gd name="connsiteY450" fmla="*/ 2032485 h 5486278"/>
              <a:gd name="connsiteX451" fmla="*/ 304037 w 3295106"/>
              <a:gd name="connsiteY451" fmla="*/ 2025396 h 5486278"/>
              <a:gd name="connsiteX452" fmla="*/ 299965 w 3295106"/>
              <a:gd name="connsiteY452" fmla="*/ 2019622 h 5486278"/>
              <a:gd name="connsiteX453" fmla="*/ 288573 w 3295106"/>
              <a:gd name="connsiteY453" fmla="*/ 2024092 h 5486278"/>
              <a:gd name="connsiteX454" fmla="*/ 258019 w 3295106"/>
              <a:gd name="connsiteY454" fmla="*/ 2010197 h 5486278"/>
              <a:gd name="connsiteX455" fmla="*/ 272390 w 3295106"/>
              <a:gd name="connsiteY455" fmla="*/ 2004592 h 5486278"/>
              <a:gd name="connsiteX456" fmla="*/ 273403 w 3295106"/>
              <a:gd name="connsiteY456" fmla="*/ 1997479 h 5486278"/>
              <a:gd name="connsiteX457" fmla="*/ 299666 w 3295106"/>
              <a:gd name="connsiteY457" fmla="*/ 1988842 h 5486278"/>
              <a:gd name="connsiteX458" fmla="*/ 308929 w 3295106"/>
              <a:gd name="connsiteY458" fmla="*/ 1983996 h 5486278"/>
              <a:gd name="connsiteX459" fmla="*/ 318498 w 3295106"/>
              <a:gd name="connsiteY459" fmla="*/ 1979250 h 5486278"/>
              <a:gd name="connsiteX460" fmla="*/ 324888 w 3295106"/>
              <a:gd name="connsiteY460" fmla="*/ 1974092 h 5486278"/>
              <a:gd name="connsiteX461" fmla="*/ 334139 w 3295106"/>
              <a:gd name="connsiteY461" fmla="*/ 1964413 h 5486278"/>
              <a:gd name="connsiteX462" fmla="*/ 334136 w 3295106"/>
              <a:gd name="connsiteY462" fmla="*/ 1960754 h 5486278"/>
              <a:gd name="connsiteX463" fmla="*/ 339816 w 3295106"/>
              <a:gd name="connsiteY463" fmla="*/ 1964786 h 5486278"/>
              <a:gd name="connsiteX464" fmla="*/ 342424 w 3295106"/>
              <a:gd name="connsiteY464" fmla="*/ 1959634 h 5486278"/>
              <a:gd name="connsiteX465" fmla="*/ 344906 w 3295106"/>
              <a:gd name="connsiteY465" fmla="*/ 1953876 h 5486278"/>
              <a:gd name="connsiteX466" fmla="*/ 345311 w 3295106"/>
              <a:gd name="connsiteY466" fmla="*/ 1953547 h 5486278"/>
              <a:gd name="connsiteX467" fmla="*/ 346331 w 3295106"/>
              <a:gd name="connsiteY467" fmla="*/ 1952741 h 5486278"/>
              <a:gd name="connsiteX468" fmla="*/ 354167 w 3295106"/>
              <a:gd name="connsiteY468" fmla="*/ 1946332 h 5486278"/>
              <a:gd name="connsiteX469" fmla="*/ 364155 w 3295106"/>
              <a:gd name="connsiteY469" fmla="*/ 1937679 h 5486278"/>
              <a:gd name="connsiteX470" fmla="*/ 387062 w 3295106"/>
              <a:gd name="connsiteY470" fmla="*/ 1921638 h 5486278"/>
              <a:gd name="connsiteX471" fmla="*/ 413254 w 3295106"/>
              <a:gd name="connsiteY471" fmla="*/ 1892876 h 5486278"/>
              <a:gd name="connsiteX472" fmla="*/ 421868 w 3295106"/>
              <a:gd name="connsiteY472" fmla="*/ 1889140 h 5486278"/>
              <a:gd name="connsiteX473" fmla="*/ 421878 w 3295106"/>
              <a:gd name="connsiteY473" fmla="*/ 1889142 h 5486278"/>
              <a:gd name="connsiteX474" fmla="*/ 421160 w 3295106"/>
              <a:gd name="connsiteY474" fmla="*/ 1892088 h 5486278"/>
              <a:gd name="connsiteX475" fmla="*/ 423841 w 3295106"/>
              <a:gd name="connsiteY475" fmla="*/ 1893759 h 5486278"/>
              <a:gd name="connsiteX476" fmla="*/ 421891 w 3295106"/>
              <a:gd name="connsiteY476" fmla="*/ 1889145 h 5486278"/>
              <a:gd name="connsiteX477" fmla="*/ 425931 w 3295106"/>
              <a:gd name="connsiteY477" fmla="*/ 1890163 h 5486278"/>
              <a:gd name="connsiteX478" fmla="*/ 437078 w 3295106"/>
              <a:gd name="connsiteY478" fmla="*/ 1891451 h 5486278"/>
              <a:gd name="connsiteX479" fmla="*/ 462896 w 3295106"/>
              <a:gd name="connsiteY479" fmla="*/ 1884387 h 5486278"/>
              <a:gd name="connsiteX480" fmla="*/ 461691 w 3295106"/>
              <a:gd name="connsiteY480" fmla="*/ 1880111 h 5486278"/>
              <a:gd name="connsiteX481" fmla="*/ 462070 w 3295106"/>
              <a:gd name="connsiteY481" fmla="*/ 1876071 h 5486278"/>
              <a:gd name="connsiteX482" fmla="*/ 462772 w 3295106"/>
              <a:gd name="connsiteY482" fmla="*/ 1877995 h 5486278"/>
              <a:gd name="connsiteX483" fmla="*/ 475857 w 3295106"/>
              <a:gd name="connsiteY483" fmla="*/ 1883684 h 5486278"/>
              <a:gd name="connsiteX484" fmla="*/ 495504 w 3295106"/>
              <a:gd name="connsiteY484" fmla="*/ 1883909 h 5486278"/>
              <a:gd name="connsiteX485" fmla="*/ 554646 w 3295106"/>
              <a:gd name="connsiteY485" fmla="*/ 1897459 h 5486278"/>
              <a:gd name="connsiteX486" fmla="*/ 561400 w 3295106"/>
              <a:gd name="connsiteY486" fmla="*/ 1881673 h 5486278"/>
              <a:gd name="connsiteX487" fmla="*/ 559734 w 3295106"/>
              <a:gd name="connsiteY487" fmla="*/ 1877707 h 5486278"/>
              <a:gd name="connsiteX488" fmla="*/ 488411 w 3295106"/>
              <a:gd name="connsiteY488" fmla="*/ 1866494 h 5486278"/>
              <a:gd name="connsiteX489" fmla="*/ 451830 w 3295106"/>
              <a:gd name="connsiteY489" fmla="*/ 1867153 h 5486278"/>
              <a:gd name="connsiteX490" fmla="*/ 435074 w 3295106"/>
              <a:gd name="connsiteY490" fmla="*/ 1874739 h 5486278"/>
              <a:gd name="connsiteX491" fmla="*/ 430652 w 3295106"/>
              <a:gd name="connsiteY491" fmla="*/ 1875680 h 5486278"/>
              <a:gd name="connsiteX492" fmla="*/ 436870 w 3295106"/>
              <a:gd name="connsiteY492" fmla="*/ 1853550 h 5486278"/>
              <a:gd name="connsiteX493" fmla="*/ 450982 w 3295106"/>
              <a:gd name="connsiteY493" fmla="*/ 1838211 h 5486278"/>
              <a:gd name="connsiteX494" fmla="*/ 457411 w 3295106"/>
              <a:gd name="connsiteY494" fmla="*/ 1826196 h 5486278"/>
              <a:gd name="connsiteX495" fmla="*/ 475126 w 3295106"/>
              <a:gd name="connsiteY495" fmla="*/ 1791332 h 5486278"/>
              <a:gd name="connsiteX496" fmla="*/ 498153 w 3295106"/>
              <a:gd name="connsiteY496" fmla="*/ 1712894 h 5486278"/>
              <a:gd name="connsiteX497" fmla="*/ 495937 w 3295106"/>
              <a:gd name="connsiteY497" fmla="*/ 1705633 h 5486278"/>
              <a:gd name="connsiteX498" fmla="*/ 499235 w 3295106"/>
              <a:gd name="connsiteY498" fmla="*/ 1700657 h 5486278"/>
              <a:gd name="connsiteX499" fmla="*/ 499422 w 3295106"/>
              <a:gd name="connsiteY499" fmla="*/ 1687231 h 5486278"/>
              <a:gd name="connsiteX500" fmla="*/ 500197 w 3295106"/>
              <a:gd name="connsiteY500" fmla="*/ 1679858 h 5486278"/>
              <a:gd name="connsiteX501" fmla="*/ 500055 w 3295106"/>
              <a:gd name="connsiteY501" fmla="*/ 1673293 h 5486278"/>
              <a:gd name="connsiteX502" fmla="*/ 504381 w 3295106"/>
              <a:gd name="connsiteY502" fmla="*/ 1664876 h 5486278"/>
              <a:gd name="connsiteX503" fmla="*/ 501743 w 3295106"/>
              <a:gd name="connsiteY503" fmla="*/ 1662928 h 5486278"/>
              <a:gd name="connsiteX504" fmla="*/ 927570 w 3295106"/>
              <a:gd name="connsiteY504" fmla="*/ 1651097 h 5486278"/>
              <a:gd name="connsiteX505" fmla="*/ 930159 w 3295106"/>
              <a:gd name="connsiteY505" fmla="*/ 1653037 h 5486278"/>
              <a:gd name="connsiteX506" fmla="*/ 927494 w 3295106"/>
              <a:gd name="connsiteY506" fmla="*/ 1653809 h 5486278"/>
              <a:gd name="connsiteX507" fmla="*/ 927570 w 3295106"/>
              <a:gd name="connsiteY507" fmla="*/ 1651097 h 5486278"/>
              <a:gd name="connsiteX508" fmla="*/ 469077 w 3295106"/>
              <a:gd name="connsiteY508" fmla="*/ 1650346 h 5486278"/>
              <a:gd name="connsiteX509" fmla="*/ 469078 w 3295106"/>
              <a:gd name="connsiteY509" fmla="*/ 1650347 h 5486278"/>
              <a:gd name="connsiteX510" fmla="*/ 469076 w 3295106"/>
              <a:gd name="connsiteY510" fmla="*/ 1650348 h 5486278"/>
              <a:gd name="connsiteX511" fmla="*/ 469075 w 3295106"/>
              <a:gd name="connsiteY511" fmla="*/ 1650347 h 5486278"/>
              <a:gd name="connsiteX512" fmla="*/ 894214 w 3295106"/>
              <a:gd name="connsiteY512" fmla="*/ 1650069 h 5486278"/>
              <a:gd name="connsiteX513" fmla="*/ 890285 w 3295106"/>
              <a:gd name="connsiteY513" fmla="*/ 1653344 h 5486278"/>
              <a:gd name="connsiteX514" fmla="*/ 894214 w 3295106"/>
              <a:gd name="connsiteY514" fmla="*/ 1650069 h 5486278"/>
              <a:gd name="connsiteX515" fmla="*/ 470243 w 3295106"/>
              <a:gd name="connsiteY515" fmla="*/ 1649887 h 5486278"/>
              <a:gd name="connsiteX516" fmla="*/ 469309 w 3295106"/>
              <a:gd name="connsiteY516" fmla="*/ 1650589 h 5486278"/>
              <a:gd name="connsiteX517" fmla="*/ 469078 w 3295106"/>
              <a:gd name="connsiteY517" fmla="*/ 1650347 h 5486278"/>
              <a:gd name="connsiteX518" fmla="*/ 470243 w 3295106"/>
              <a:gd name="connsiteY518" fmla="*/ 1649887 h 5486278"/>
              <a:gd name="connsiteX519" fmla="*/ 470243 w 3295106"/>
              <a:gd name="connsiteY519" fmla="*/ 1649887 h 5486278"/>
              <a:gd name="connsiteX520" fmla="*/ 470243 w 3295106"/>
              <a:gd name="connsiteY520" fmla="*/ 1649887 h 5486278"/>
              <a:gd name="connsiteX521" fmla="*/ 511176 w 3295106"/>
              <a:gd name="connsiteY521" fmla="*/ 1649266 h 5486278"/>
              <a:gd name="connsiteX522" fmla="*/ 508514 w 3295106"/>
              <a:gd name="connsiteY522" fmla="*/ 1649484 h 5486278"/>
              <a:gd name="connsiteX523" fmla="*/ 510163 w 3295106"/>
              <a:gd name="connsiteY523" fmla="*/ 1651443 h 5486278"/>
              <a:gd name="connsiteX524" fmla="*/ 512160 w 3295106"/>
              <a:gd name="connsiteY524" fmla="*/ 1659195 h 5486278"/>
              <a:gd name="connsiteX525" fmla="*/ 512161 w 3295106"/>
              <a:gd name="connsiteY525" fmla="*/ 1659195 h 5486278"/>
              <a:gd name="connsiteX526" fmla="*/ 510402 w 3295106"/>
              <a:gd name="connsiteY526" fmla="*/ 1655725 h 5486278"/>
              <a:gd name="connsiteX527" fmla="*/ 510163 w 3295106"/>
              <a:gd name="connsiteY527" fmla="*/ 1651443 h 5486278"/>
              <a:gd name="connsiteX528" fmla="*/ 511176 w 3295106"/>
              <a:gd name="connsiteY528" fmla="*/ 1649266 h 5486278"/>
              <a:gd name="connsiteX529" fmla="*/ 462292 w 3295106"/>
              <a:gd name="connsiteY529" fmla="*/ 1648789 h 5486278"/>
              <a:gd name="connsiteX530" fmla="*/ 468565 w 3295106"/>
              <a:gd name="connsiteY530" fmla="*/ 1649764 h 5486278"/>
              <a:gd name="connsiteX531" fmla="*/ 471290 w 3295106"/>
              <a:gd name="connsiteY531" fmla="*/ 1649466 h 5486278"/>
              <a:gd name="connsiteX532" fmla="*/ 470244 w 3295106"/>
              <a:gd name="connsiteY532" fmla="*/ 1649885 h 5486278"/>
              <a:gd name="connsiteX533" fmla="*/ 470243 w 3295106"/>
              <a:gd name="connsiteY533" fmla="*/ 1649887 h 5486278"/>
              <a:gd name="connsiteX534" fmla="*/ 468562 w 3295106"/>
              <a:gd name="connsiteY534" fmla="*/ 1649766 h 5486278"/>
              <a:gd name="connsiteX535" fmla="*/ 469065 w 3295106"/>
              <a:gd name="connsiteY535" fmla="*/ 1650333 h 5486278"/>
              <a:gd name="connsiteX536" fmla="*/ 469075 w 3295106"/>
              <a:gd name="connsiteY536" fmla="*/ 1650347 h 5486278"/>
              <a:gd name="connsiteX537" fmla="*/ 464595 w 3295106"/>
              <a:gd name="connsiteY537" fmla="*/ 1652056 h 5486278"/>
              <a:gd name="connsiteX538" fmla="*/ 462290 w 3295106"/>
              <a:gd name="connsiteY538" fmla="*/ 1648791 h 5486278"/>
              <a:gd name="connsiteX539" fmla="*/ 494543 w 3295106"/>
              <a:gd name="connsiteY539" fmla="*/ 1643643 h 5486278"/>
              <a:gd name="connsiteX540" fmla="*/ 483729 w 3295106"/>
              <a:gd name="connsiteY540" fmla="*/ 1646962 h 5486278"/>
              <a:gd name="connsiteX541" fmla="*/ 429444 w 3295106"/>
              <a:gd name="connsiteY541" fmla="*/ 1649320 h 5486278"/>
              <a:gd name="connsiteX542" fmla="*/ 354892 w 3295106"/>
              <a:gd name="connsiteY542" fmla="*/ 1668728 h 5486278"/>
              <a:gd name="connsiteX543" fmla="*/ 335449 w 3295106"/>
              <a:gd name="connsiteY543" fmla="*/ 1682794 h 5486278"/>
              <a:gd name="connsiteX544" fmla="*/ 327379 w 3295106"/>
              <a:gd name="connsiteY544" fmla="*/ 1681831 h 5486278"/>
              <a:gd name="connsiteX545" fmla="*/ 320944 w 3295106"/>
              <a:gd name="connsiteY545" fmla="*/ 1683946 h 5486278"/>
              <a:gd name="connsiteX546" fmla="*/ 295261 w 3295106"/>
              <a:gd name="connsiteY546" fmla="*/ 1695536 h 5486278"/>
              <a:gd name="connsiteX547" fmla="*/ 278529 w 3295106"/>
              <a:gd name="connsiteY547" fmla="*/ 1709077 h 5486278"/>
              <a:gd name="connsiteX548" fmla="*/ 273734 w 3295106"/>
              <a:gd name="connsiteY548" fmla="*/ 1706918 h 5486278"/>
              <a:gd name="connsiteX549" fmla="*/ 248472 w 3295106"/>
              <a:gd name="connsiteY549" fmla="*/ 1728331 h 5486278"/>
              <a:gd name="connsiteX550" fmla="*/ 222989 w 3295106"/>
              <a:gd name="connsiteY550" fmla="*/ 1746555 h 5486278"/>
              <a:gd name="connsiteX551" fmla="*/ 212053 w 3295106"/>
              <a:gd name="connsiteY551" fmla="*/ 1767851 h 5486278"/>
              <a:gd name="connsiteX552" fmla="*/ 198368 w 3295106"/>
              <a:gd name="connsiteY552" fmla="*/ 1780432 h 5486278"/>
              <a:gd name="connsiteX553" fmla="*/ 188200 w 3295106"/>
              <a:gd name="connsiteY553" fmla="*/ 1805663 h 5486278"/>
              <a:gd name="connsiteX554" fmla="*/ 187741 w 3295106"/>
              <a:gd name="connsiteY554" fmla="*/ 1809754 h 5486278"/>
              <a:gd name="connsiteX555" fmla="*/ 177297 w 3295106"/>
              <a:gd name="connsiteY555" fmla="*/ 1832832 h 5486278"/>
              <a:gd name="connsiteX556" fmla="*/ 169460 w 3295106"/>
              <a:gd name="connsiteY556" fmla="*/ 1859578 h 5486278"/>
              <a:gd name="connsiteX557" fmla="*/ 188118 w 3295106"/>
              <a:gd name="connsiteY557" fmla="*/ 1852533 h 5486278"/>
              <a:gd name="connsiteX558" fmla="*/ 207840 w 3295106"/>
              <a:gd name="connsiteY558" fmla="*/ 1815727 h 5486278"/>
              <a:gd name="connsiteX559" fmla="*/ 209618 w 3295106"/>
              <a:gd name="connsiteY559" fmla="*/ 1795733 h 5486278"/>
              <a:gd name="connsiteX560" fmla="*/ 224929 w 3295106"/>
              <a:gd name="connsiteY560" fmla="*/ 1786986 h 5486278"/>
              <a:gd name="connsiteX561" fmla="*/ 227027 w 3295106"/>
              <a:gd name="connsiteY561" fmla="*/ 1782744 h 5486278"/>
              <a:gd name="connsiteX562" fmla="*/ 232204 w 3295106"/>
              <a:gd name="connsiteY562" fmla="*/ 1771944 h 5486278"/>
              <a:gd name="connsiteX563" fmla="*/ 244038 w 3295106"/>
              <a:gd name="connsiteY563" fmla="*/ 1755714 h 5486278"/>
              <a:gd name="connsiteX564" fmla="*/ 274898 w 3295106"/>
              <a:gd name="connsiteY564" fmla="*/ 1736217 h 5486278"/>
              <a:gd name="connsiteX565" fmla="*/ 284408 w 3295106"/>
              <a:gd name="connsiteY565" fmla="*/ 1729454 h 5486278"/>
              <a:gd name="connsiteX566" fmla="*/ 283814 w 3295106"/>
              <a:gd name="connsiteY566" fmla="*/ 1725984 h 5486278"/>
              <a:gd name="connsiteX567" fmla="*/ 321621 w 3295106"/>
              <a:gd name="connsiteY567" fmla="*/ 1712760 h 5486278"/>
              <a:gd name="connsiteX568" fmla="*/ 327352 w 3295106"/>
              <a:gd name="connsiteY568" fmla="*/ 1708963 h 5486278"/>
              <a:gd name="connsiteX569" fmla="*/ 339691 w 3295106"/>
              <a:gd name="connsiteY569" fmla="*/ 1701588 h 5486278"/>
              <a:gd name="connsiteX570" fmla="*/ 359616 w 3295106"/>
              <a:gd name="connsiteY570" fmla="*/ 1697868 h 5486278"/>
              <a:gd name="connsiteX571" fmla="*/ 411202 w 3295106"/>
              <a:gd name="connsiteY571" fmla="*/ 1678001 h 5486278"/>
              <a:gd name="connsiteX572" fmla="*/ 500671 w 3295106"/>
              <a:gd name="connsiteY572" fmla="*/ 1656093 h 5486278"/>
              <a:gd name="connsiteX573" fmla="*/ 504911 w 3295106"/>
              <a:gd name="connsiteY573" fmla="*/ 1649178 h 5486278"/>
              <a:gd name="connsiteX574" fmla="*/ 494543 w 3295106"/>
              <a:gd name="connsiteY574" fmla="*/ 1643643 h 5486278"/>
              <a:gd name="connsiteX575" fmla="*/ 71520 w 3295106"/>
              <a:gd name="connsiteY575" fmla="*/ 1617438 h 5486278"/>
              <a:gd name="connsiteX576" fmla="*/ 73478 w 3295106"/>
              <a:gd name="connsiteY576" fmla="*/ 1622071 h 5486278"/>
              <a:gd name="connsiteX577" fmla="*/ 71520 w 3295106"/>
              <a:gd name="connsiteY577" fmla="*/ 1617438 h 5486278"/>
              <a:gd name="connsiteX578" fmla="*/ 771786 w 3295106"/>
              <a:gd name="connsiteY578" fmla="*/ 1608036 h 5486278"/>
              <a:gd name="connsiteX579" fmla="*/ 773422 w 3295106"/>
              <a:gd name="connsiteY579" fmla="*/ 1609981 h 5486278"/>
              <a:gd name="connsiteX580" fmla="*/ 771786 w 3295106"/>
              <a:gd name="connsiteY580" fmla="*/ 1608036 h 5486278"/>
              <a:gd name="connsiteX581" fmla="*/ 766099 w 3295106"/>
              <a:gd name="connsiteY581" fmla="*/ 1606868 h 5486278"/>
              <a:gd name="connsiteX582" fmla="*/ 761558 w 3295106"/>
              <a:gd name="connsiteY582" fmla="*/ 1610866 h 5486278"/>
              <a:gd name="connsiteX583" fmla="*/ 773480 w 3295106"/>
              <a:gd name="connsiteY583" fmla="*/ 1633975 h 5486278"/>
              <a:gd name="connsiteX584" fmla="*/ 781798 w 3295106"/>
              <a:gd name="connsiteY584" fmla="*/ 1648176 h 5486278"/>
              <a:gd name="connsiteX585" fmla="*/ 780825 w 3295106"/>
              <a:gd name="connsiteY585" fmla="*/ 1659395 h 5486278"/>
              <a:gd name="connsiteX586" fmla="*/ 757646 w 3295106"/>
              <a:gd name="connsiteY586" fmla="*/ 1674797 h 5486278"/>
              <a:gd name="connsiteX587" fmla="*/ 755414 w 3295106"/>
              <a:gd name="connsiteY587" fmla="*/ 1676323 h 5486278"/>
              <a:gd name="connsiteX588" fmla="*/ 763336 w 3295106"/>
              <a:gd name="connsiteY588" fmla="*/ 1693568 h 5486278"/>
              <a:gd name="connsiteX589" fmla="*/ 792881 w 3295106"/>
              <a:gd name="connsiteY589" fmla="*/ 1694234 h 5486278"/>
              <a:gd name="connsiteX590" fmla="*/ 794890 w 3295106"/>
              <a:gd name="connsiteY590" fmla="*/ 1695303 h 5486278"/>
              <a:gd name="connsiteX591" fmla="*/ 794890 w 3295106"/>
              <a:gd name="connsiteY591" fmla="*/ 1695303 h 5486278"/>
              <a:gd name="connsiteX592" fmla="*/ 792934 w 3295106"/>
              <a:gd name="connsiteY592" fmla="*/ 1696955 h 5486278"/>
              <a:gd name="connsiteX593" fmla="*/ 795097 w 3295106"/>
              <a:gd name="connsiteY593" fmla="*/ 1697961 h 5486278"/>
              <a:gd name="connsiteX594" fmla="*/ 794892 w 3295106"/>
              <a:gd name="connsiteY594" fmla="*/ 1695302 h 5486278"/>
              <a:gd name="connsiteX595" fmla="*/ 798974 w 3295106"/>
              <a:gd name="connsiteY595" fmla="*/ 1694232 h 5486278"/>
              <a:gd name="connsiteX596" fmla="*/ 797817 w 3295106"/>
              <a:gd name="connsiteY596" fmla="*/ 1690671 h 5486278"/>
              <a:gd name="connsiteX597" fmla="*/ 787633 w 3295106"/>
              <a:gd name="connsiteY597" fmla="*/ 1648282 h 5486278"/>
              <a:gd name="connsiteX598" fmla="*/ 787654 w 3295106"/>
              <a:gd name="connsiteY598" fmla="*/ 1623420 h 5486278"/>
              <a:gd name="connsiteX599" fmla="*/ 773422 w 3295106"/>
              <a:gd name="connsiteY599" fmla="*/ 1609981 h 5486278"/>
              <a:gd name="connsiteX600" fmla="*/ 771786 w 3295106"/>
              <a:gd name="connsiteY600" fmla="*/ 1608036 h 5486278"/>
              <a:gd name="connsiteX601" fmla="*/ 771785 w 3295106"/>
              <a:gd name="connsiteY601" fmla="*/ 1608036 h 5486278"/>
              <a:gd name="connsiteX602" fmla="*/ 766099 w 3295106"/>
              <a:gd name="connsiteY602" fmla="*/ 1606868 h 5486278"/>
              <a:gd name="connsiteX603" fmla="*/ 633888 w 3295106"/>
              <a:gd name="connsiteY603" fmla="*/ 1595909 h 5486278"/>
              <a:gd name="connsiteX604" fmla="*/ 626257 w 3295106"/>
              <a:gd name="connsiteY604" fmla="*/ 1599836 h 5486278"/>
              <a:gd name="connsiteX605" fmla="*/ 622270 w 3295106"/>
              <a:gd name="connsiteY605" fmla="*/ 1605407 h 5486278"/>
              <a:gd name="connsiteX606" fmla="*/ 621668 w 3295106"/>
              <a:gd name="connsiteY606" fmla="*/ 1696422 h 5486278"/>
              <a:gd name="connsiteX607" fmla="*/ 618869 w 3295106"/>
              <a:gd name="connsiteY607" fmla="*/ 1708355 h 5486278"/>
              <a:gd name="connsiteX608" fmla="*/ 617297 w 3295106"/>
              <a:gd name="connsiteY608" fmla="*/ 1717939 h 5486278"/>
              <a:gd name="connsiteX609" fmla="*/ 600461 w 3295106"/>
              <a:gd name="connsiteY609" fmla="*/ 1749647 h 5486278"/>
              <a:gd name="connsiteX610" fmla="*/ 598348 w 3295106"/>
              <a:gd name="connsiteY610" fmla="*/ 1756242 h 5486278"/>
              <a:gd name="connsiteX611" fmla="*/ 590829 w 3295106"/>
              <a:gd name="connsiteY611" fmla="*/ 1773658 h 5486278"/>
              <a:gd name="connsiteX612" fmla="*/ 566096 w 3295106"/>
              <a:gd name="connsiteY612" fmla="*/ 1807614 h 5486278"/>
              <a:gd name="connsiteX613" fmla="*/ 555554 w 3295106"/>
              <a:gd name="connsiteY613" fmla="*/ 1815917 h 5486278"/>
              <a:gd name="connsiteX614" fmla="*/ 546852 w 3295106"/>
              <a:gd name="connsiteY614" fmla="*/ 1820819 h 5486278"/>
              <a:gd name="connsiteX615" fmla="*/ 547858 w 3295106"/>
              <a:gd name="connsiteY615" fmla="*/ 1826074 h 5486278"/>
              <a:gd name="connsiteX616" fmla="*/ 527522 w 3295106"/>
              <a:gd name="connsiteY616" fmla="*/ 1814636 h 5486278"/>
              <a:gd name="connsiteX617" fmla="*/ 525289 w 3295106"/>
              <a:gd name="connsiteY617" fmla="*/ 1777080 h 5486278"/>
              <a:gd name="connsiteX618" fmla="*/ 551925 w 3295106"/>
              <a:gd name="connsiteY618" fmla="*/ 1703062 h 5486278"/>
              <a:gd name="connsiteX619" fmla="*/ 561197 w 3295106"/>
              <a:gd name="connsiteY619" fmla="*/ 1685653 h 5486278"/>
              <a:gd name="connsiteX620" fmla="*/ 564960 w 3295106"/>
              <a:gd name="connsiteY620" fmla="*/ 1675280 h 5486278"/>
              <a:gd name="connsiteX621" fmla="*/ 577641 w 3295106"/>
              <a:gd name="connsiteY621" fmla="*/ 1658165 h 5486278"/>
              <a:gd name="connsiteX622" fmla="*/ 592654 w 3295106"/>
              <a:gd name="connsiteY622" fmla="*/ 1632515 h 5486278"/>
              <a:gd name="connsiteX623" fmla="*/ 592659 w 3295106"/>
              <a:gd name="connsiteY623" fmla="*/ 1632511 h 5486278"/>
              <a:gd name="connsiteX624" fmla="*/ 592647 w 3295106"/>
              <a:gd name="connsiteY624" fmla="*/ 1632499 h 5486278"/>
              <a:gd name="connsiteX625" fmla="*/ 597851 w 3295106"/>
              <a:gd name="connsiteY625" fmla="*/ 1634229 h 5486278"/>
              <a:gd name="connsiteX626" fmla="*/ 602886 w 3295106"/>
              <a:gd name="connsiteY626" fmla="*/ 1618695 h 5486278"/>
              <a:gd name="connsiteX627" fmla="*/ 586164 w 3295106"/>
              <a:gd name="connsiteY627" fmla="*/ 1623310 h 5486278"/>
              <a:gd name="connsiteX628" fmla="*/ 583474 w 3295106"/>
              <a:gd name="connsiteY628" fmla="*/ 1633044 h 5486278"/>
              <a:gd name="connsiteX629" fmla="*/ 564189 w 3295106"/>
              <a:gd name="connsiteY629" fmla="*/ 1646095 h 5486278"/>
              <a:gd name="connsiteX630" fmla="*/ 551388 w 3295106"/>
              <a:gd name="connsiteY630" fmla="*/ 1667563 h 5486278"/>
              <a:gd name="connsiteX631" fmla="*/ 540218 w 3295106"/>
              <a:gd name="connsiteY631" fmla="*/ 1691102 h 5486278"/>
              <a:gd name="connsiteX632" fmla="*/ 536472 w 3295106"/>
              <a:gd name="connsiteY632" fmla="*/ 1696062 h 5486278"/>
              <a:gd name="connsiteX633" fmla="*/ 537184 w 3295106"/>
              <a:gd name="connsiteY633" fmla="*/ 1705471 h 5486278"/>
              <a:gd name="connsiteX634" fmla="*/ 528061 w 3295106"/>
              <a:gd name="connsiteY634" fmla="*/ 1706404 h 5486278"/>
              <a:gd name="connsiteX635" fmla="*/ 527924 w 3295106"/>
              <a:gd name="connsiteY635" fmla="*/ 1713182 h 5486278"/>
              <a:gd name="connsiteX636" fmla="*/ 519939 w 3295106"/>
              <a:gd name="connsiteY636" fmla="*/ 1730957 h 5486278"/>
              <a:gd name="connsiteX637" fmla="*/ 518421 w 3295106"/>
              <a:gd name="connsiteY637" fmla="*/ 1738396 h 5486278"/>
              <a:gd name="connsiteX638" fmla="*/ 518967 w 3295106"/>
              <a:gd name="connsiteY638" fmla="*/ 1745596 h 5486278"/>
              <a:gd name="connsiteX639" fmla="*/ 516501 w 3295106"/>
              <a:gd name="connsiteY639" fmla="*/ 1752763 h 5486278"/>
              <a:gd name="connsiteX640" fmla="*/ 512104 w 3295106"/>
              <a:gd name="connsiteY640" fmla="*/ 1782929 h 5486278"/>
              <a:gd name="connsiteX641" fmla="*/ 528083 w 3295106"/>
              <a:gd name="connsiteY641" fmla="*/ 1848065 h 5486278"/>
              <a:gd name="connsiteX642" fmla="*/ 561844 w 3295106"/>
              <a:gd name="connsiteY642" fmla="*/ 1838249 h 5486278"/>
              <a:gd name="connsiteX643" fmla="*/ 567522 w 3295106"/>
              <a:gd name="connsiteY643" fmla="*/ 1833489 h 5486278"/>
              <a:gd name="connsiteX644" fmla="*/ 581497 w 3295106"/>
              <a:gd name="connsiteY644" fmla="*/ 1821313 h 5486278"/>
              <a:gd name="connsiteX645" fmla="*/ 609879 w 3295106"/>
              <a:gd name="connsiteY645" fmla="*/ 1780968 h 5486278"/>
              <a:gd name="connsiteX646" fmla="*/ 617721 w 3295106"/>
              <a:gd name="connsiteY646" fmla="*/ 1779180 h 5486278"/>
              <a:gd name="connsiteX647" fmla="*/ 614873 w 3295106"/>
              <a:gd name="connsiteY647" fmla="*/ 1791857 h 5486278"/>
              <a:gd name="connsiteX648" fmla="*/ 612645 w 3295106"/>
              <a:gd name="connsiteY648" fmla="*/ 1795378 h 5486278"/>
              <a:gd name="connsiteX649" fmla="*/ 608023 w 3295106"/>
              <a:gd name="connsiteY649" fmla="*/ 1895680 h 5486278"/>
              <a:gd name="connsiteX650" fmla="*/ 637163 w 3295106"/>
              <a:gd name="connsiteY650" fmla="*/ 1942628 h 5486278"/>
              <a:gd name="connsiteX651" fmla="*/ 644264 w 3295106"/>
              <a:gd name="connsiteY651" fmla="*/ 1950517 h 5486278"/>
              <a:gd name="connsiteX652" fmla="*/ 651352 w 3295106"/>
              <a:gd name="connsiteY652" fmla="*/ 1959527 h 5486278"/>
              <a:gd name="connsiteX653" fmla="*/ 656010 w 3295106"/>
              <a:gd name="connsiteY653" fmla="*/ 1964151 h 5486278"/>
              <a:gd name="connsiteX654" fmla="*/ 667746 w 3295106"/>
              <a:gd name="connsiteY654" fmla="*/ 1970350 h 5486278"/>
              <a:gd name="connsiteX655" fmla="*/ 669969 w 3295106"/>
              <a:gd name="connsiteY655" fmla="*/ 1967484 h 5486278"/>
              <a:gd name="connsiteX656" fmla="*/ 683231 w 3295106"/>
              <a:gd name="connsiteY656" fmla="*/ 1976959 h 5486278"/>
              <a:gd name="connsiteX657" fmla="*/ 665292 w 3295106"/>
              <a:gd name="connsiteY657" fmla="*/ 1959480 h 5486278"/>
              <a:gd name="connsiteX658" fmla="*/ 640433 w 3295106"/>
              <a:gd name="connsiteY658" fmla="*/ 1929725 h 5486278"/>
              <a:gd name="connsiteX659" fmla="*/ 629840 w 3295106"/>
              <a:gd name="connsiteY659" fmla="*/ 1905451 h 5486278"/>
              <a:gd name="connsiteX660" fmla="*/ 619136 w 3295106"/>
              <a:gd name="connsiteY660" fmla="*/ 1866485 h 5486278"/>
              <a:gd name="connsiteX661" fmla="*/ 626410 w 3295106"/>
              <a:gd name="connsiteY661" fmla="*/ 1817759 h 5486278"/>
              <a:gd name="connsiteX662" fmla="*/ 630250 w 3295106"/>
              <a:gd name="connsiteY662" fmla="*/ 1802278 h 5486278"/>
              <a:gd name="connsiteX663" fmla="*/ 625190 w 3295106"/>
              <a:gd name="connsiteY663" fmla="*/ 1798101 h 5486278"/>
              <a:gd name="connsiteX664" fmla="*/ 633621 w 3295106"/>
              <a:gd name="connsiteY664" fmla="*/ 1784391 h 5486278"/>
              <a:gd name="connsiteX665" fmla="*/ 639176 w 3295106"/>
              <a:gd name="connsiteY665" fmla="*/ 1762951 h 5486278"/>
              <a:gd name="connsiteX666" fmla="*/ 641948 w 3295106"/>
              <a:gd name="connsiteY666" fmla="*/ 1751573 h 5486278"/>
              <a:gd name="connsiteX667" fmla="*/ 633142 w 3295106"/>
              <a:gd name="connsiteY667" fmla="*/ 1747851 h 5486278"/>
              <a:gd name="connsiteX668" fmla="*/ 632560 w 3295106"/>
              <a:gd name="connsiteY668" fmla="*/ 1734730 h 5486278"/>
              <a:gd name="connsiteX669" fmla="*/ 635293 w 3295106"/>
              <a:gd name="connsiteY669" fmla="*/ 1724353 h 5486278"/>
              <a:gd name="connsiteX670" fmla="*/ 632901 w 3295106"/>
              <a:gd name="connsiteY670" fmla="*/ 1711716 h 5486278"/>
              <a:gd name="connsiteX671" fmla="*/ 646193 w 3295106"/>
              <a:gd name="connsiteY671" fmla="*/ 1683381 h 5486278"/>
              <a:gd name="connsiteX672" fmla="*/ 646752 w 3295106"/>
              <a:gd name="connsiteY672" fmla="*/ 1642549 h 5486278"/>
              <a:gd name="connsiteX673" fmla="*/ 649607 w 3295106"/>
              <a:gd name="connsiteY673" fmla="*/ 1638636 h 5486278"/>
              <a:gd name="connsiteX674" fmla="*/ 652998 w 3295106"/>
              <a:gd name="connsiteY674" fmla="*/ 1645861 h 5486278"/>
              <a:gd name="connsiteX675" fmla="*/ 652261 w 3295106"/>
              <a:gd name="connsiteY675" fmla="*/ 1657174 h 5486278"/>
              <a:gd name="connsiteX676" fmla="*/ 653619 w 3295106"/>
              <a:gd name="connsiteY676" fmla="*/ 1662534 h 5486278"/>
              <a:gd name="connsiteX677" fmla="*/ 667799 w 3295106"/>
              <a:gd name="connsiteY677" fmla="*/ 1726816 h 5486278"/>
              <a:gd name="connsiteX678" fmla="*/ 676063 w 3295106"/>
              <a:gd name="connsiteY678" fmla="*/ 1796993 h 5486278"/>
              <a:gd name="connsiteX679" fmla="*/ 679914 w 3295106"/>
              <a:gd name="connsiteY679" fmla="*/ 1713000 h 5486278"/>
              <a:gd name="connsiteX680" fmla="*/ 677062 w 3295106"/>
              <a:gd name="connsiteY680" fmla="*/ 1683152 h 5486278"/>
              <a:gd name="connsiteX681" fmla="*/ 664215 w 3295106"/>
              <a:gd name="connsiteY681" fmla="*/ 1643435 h 5486278"/>
              <a:gd name="connsiteX682" fmla="*/ 656472 w 3295106"/>
              <a:gd name="connsiteY682" fmla="*/ 1626506 h 5486278"/>
              <a:gd name="connsiteX683" fmla="*/ 651704 w 3295106"/>
              <a:gd name="connsiteY683" fmla="*/ 1622298 h 5486278"/>
              <a:gd name="connsiteX684" fmla="*/ 633888 w 3295106"/>
              <a:gd name="connsiteY684" fmla="*/ 1595909 h 5486278"/>
              <a:gd name="connsiteX685" fmla="*/ 862792 w 3295106"/>
              <a:gd name="connsiteY685" fmla="*/ 1595032 h 5486278"/>
              <a:gd name="connsiteX686" fmla="*/ 903423 w 3295106"/>
              <a:gd name="connsiteY686" fmla="*/ 1609225 h 5486278"/>
              <a:gd name="connsiteX687" fmla="*/ 912325 w 3295106"/>
              <a:gd name="connsiteY687" fmla="*/ 1611847 h 5486278"/>
              <a:gd name="connsiteX688" fmla="*/ 922208 w 3295106"/>
              <a:gd name="connsiteY688" fmla="*/ 1619627 h 5486278"/>
              <a:gd name="connsiteX689" fmla="*/ 931423 w 3295106"/>
              <a:gd name="connsiteY689" fmla="*/ 1640415 h 5486278"/>
              <a:gd name="connsiteX690" fmla="*/ 917276 w 3295106"/>
              <a:gd name="connsiteY690" fmla="*/ 1649619 h 5486278"/>
              <a:gd name="connsiteX691" fmla="*/ 903754 w 3295106"/>
              <a:gd name="connsiteY691" fmla="*/ 1645470 h 5486278"/>
              <a:gd name="connsiteX692" fmla="*/ 889589 w 3295106"/>
              <a:gd name="connsiteY692" fmla="*/ 1642425 h 5486278"/>
              <a:gd name="connsiteX693" fmla="*/ 889591 w 3295106"/>
              <a:gd name="connsiteY693" fmla="*/ 1642423 h 5486278"/>
              <a:gd name="connsiteX694" fmla="*/ 889588 w 3295106"/>
              <a:gd name="connsiteY694" fmla="*/ 1642427 h 5486278"/>
              <a:gd name="connsiteX695" fmla="*/ 883916 w 3295106"/>
              <a:gd name="connsiteY695" fmla="*/ 1641976 h 5486278"/>
              <a:gd name="connsiteX696" fmla="*/ 861365 w 3295106"/>
              <a:gd name="connsiteY696" fmla="*/ 1638215 h 5486278"/>
              <a:gd name="connsiteX697" fmla="*/ 848866 w 3295106"/>
              <a:gd name="connsiteY697" fmla="*/ 1631691 h 5486278"/>
              <a:gd name="connsiteX698" fmla="*/ 786599 w 3295106"/>
              <a:gd name="connsiteY698" fmla="*/ 1595656 h 5486278"/>
              <a:gd name="connsiteX699" fmla="*/ 811494 w 3295106"/>
              <a:gd name="connsiteY699" fmla="*/ 1641209 h 5486278"/>
              <a:gd name="connsiteX700" fmla="*/ 817802 w 3295106"/>
              <a:gd name="connsiteY700" fmla="*/ 1650825 h 5486278"/>
              <a:gd name="connsiteX701" fmla="*/ 834696 w 3295106"/>
              <a:gd name="connsiteY701" fmla="*/ 1661398 h 5486278"/>
              <a:gd name="connsiteX702" fmla="*/ 857549 w 3295106"/>
              <a:gd name="connsiteY702" fmla="*/ 1694974 h 5486278"/>
              <a:gd name="connsiteX703" fmla="*/ 867343 w 3295106"/>
              <a:gd name="connsiteY703" fmla="*/ 1714329 h 5486278"/>
              <a:gd name="connsiteX704" fmla="*/ 869513 w 3295106"/>
              <a:gd name="connsiteY704" fmla="*/ 1724260 h 5486278"/>
              <a:gd name="connsiteX705" fmla="*/ 873068 w 3295106"/>
              <a:gd name="connsiteY705" fmla="*/ 1722972 h 5486278"/>
              <a:gd name="connsiteX706" fmla="*/ 870297 w 3295106"/>
              <a:gd name="connsiteY706" fmla="*/ 1725240 h 5486278"/>
              <a:gd name="connsiteX707" fmla="*/ 875498 w 3295106"/>
              <a:gd name="connsiteY707" fmla="*/ 1737430 h 5486278"/>
              <a:gd name="connsiteX708" fmla="*/ 869956 w 3295106"/>
              <a:gd name="connsiteY708" fmla="*/ 1758857 h 5486278"/>
              <a:gd name="connsiteX709" fmla="*/ 871131 w 3295106"/>
              <a:gd name="connsiteY709" fmla="*/ 1766798 h 5486278"/>
              <a:gd name="connsiteX710" fmla="*/ 858284 w 3295106"/>
              <a:gd name="connsiteY710" fmla="*/ 1778695 h 5486278"/>
              <a:gd name="connsiteX711" fmla="*/ 861668 w 3295106"/>
              <a:gd name="connsiteY711" fmla="*/ 1781686 h 5486278"/>
              <a:gd name="connsiteX712" fmla="*/ 852246 w 3295106"/>
              <a:gd name="connsiteY712" fmla="*/ 1779452 h 5486278"/>
              <a:gd name="connsiteX713" fmla="*/ 843980 w 3295106"/>
              <a:gd name="connsiteY713" fmla="*/ 1773973 h 5486278"/>
              <a:gd name="connsiteX714" fmla="*/ 839737 w 3295106"/>
              <a:gd name="connsiteY714" fmla="*/ 1772601 h 5486278"/>
              <a:gd name="connsiteX715" fmla="*/ 820282 w 3295106"/>
              <a:gd name="connsiteY715" fmla="*/ 1772751 h 5486278"/>
              <a:gd name="connsiteX716" fmla="*/ 804234 w 3295106"/>
              <a:gd name="connsiteY716" fmla="*/ 1764208 h 5486278"/>
              <a:gd name="connsiteX717" fmla="*/ 767990 w 3295106"/>
              <a:gd name="connsiteY717" fmla="*/ 1742772 h 5486278"/>
              <a:gd name="connsiteX718" fmla="*/ 764946 w 3295106"/>
              <a:gd name="connsiteY718" fmla="*/ 1737271 h 5486278"/>
              <a:gd name="connsiteX719" fmla="*/ 753761 w 3295106"/>
              <a:gd name="connsiteY719" fmla="*/ 1722125 h 5486278"/>
              <a:gd name="connsiteX720" fmla="*/ 740581 w 3295106"/>
              <a:gd name="connsiteY720" fmla="*/ 1702550 h 5486278"/>
              <a:gd name="connsiteX721" fmla="*/ 738352 w 3295106"/>
              <a:gd name="connsiteY721" fmla="*/ 1715711 h 5486278"/>
              <a:gd name="connsiteX722" fmla="*/ 737156 w 3295106"/>
              <a:gd name="connsiteY722" fmla="*/ 1722174 h 5486278"/>
              <a:gd name="connsiteX723" fmla="*/ 778254 w 3295106"/>
              <a:gd name="connsiteY723" fmla="*/ 1763836 h 5486278"/>
              <a:gd name="connsiteX724" fmla="*/ 776609 w 3295106"/>
              <a:gd name="connsiteY724" fmla="*/ 1768934 h 5486278"/>
              <a:gd name="connsiteX725" fmla="*/ 790725 w 3295106"/>
              <a:gd name="connsiteY725" fmla="*/ 1773951 h 5486278"/>
              <a:gd name="connsiteX726" fmla="*/ 819102 w 3295106"/>
              <a:gd name="connsiteY726" fmla="*/ 1785391 h 5486278"/>
              <a:gd name="connsiteX727" fmla="*/ 856213 w 3295106"/>
              <a:gd name="connsiteY727" fmla="*/ 1783732 h 5486278"/>
              <a:gd name="connsiteX728" fmla="*/ 861339 w 3295106"/>
              <a:gd name="connsiteY728" fmla="*/ 1788860 h 5486278"/>
              <a:gd name="connsiteX729" fmla="*/ 862170 w 3295106"/>
              <a:gd name="connsiteY729" fmla="*/ 1785772 h 5486278"/>
              <a:gd name="connsiteX730" fmla="*/ 884069 w 3295106"/>
              <a:gd name="connsiteY730" fmla="*/ 1776262 h 5486278"/>
              <a:gd name="connsiteX731" fmla="*/ 886685 w 3295106"/>
              <a:gd name="connsiteY731" fmla="*/ 1771440 h 5486278"/>
              <a:gd name="connsiteX732" fmla="*/ 886546 w 3295106"/>
              <a:gd name="connsiteY732" fmla="*/ 1764943 h 5486278"/>
              <a:gd name="connsiteX733" fmla="*/ 888754 w 3295106"/>
              <a:gd name="connsiteY733" fmla="*/ 1731875 h 5486278"/>
              <a:gd name="connsiteX734" fmla="*/ 887544 w 3295106"/>
              <a:gd name="connsiteY734" fmla="*/ 1727605 h 5486278"/>
              <a:gd name="connsiteX735" fmla="*/ 897525 w 3295106"/>
              <a:gd name="connsiteY735" fmla="*/ 1728403 h 5486278"/>
              <a:gd name="connsiteX736" fmla="*/ 926116 w 3295106"/>
              <a:gd name="connsiteY736" fmla="*/ 1724826 h 5486278"/>
              <a:gd name="connsiteX737" fmla="*/ 935736 w 3295106"/>
              <a:gd name="connsiteY737" fmla="*/ 1729790 h 5486278"/>
              <a:gd name="connsiteX738" fmla="*/ 943763 w 3295106"/>
              <a:gd name="connsiteY738" fmla="*/ 1728600 h 5486278"/>
              <a:gd name="connsiteX739" fmla="*/ 958538 w 3295106"/>
              <a:gd name="connsiteY739" fmla="*/ 1727727 h 5486278"/>
              <a:gd name="connsiteX740" fmla="*/ 967624 w 3295106"/>
              <a:gd name="connsiteY740" fmla="*/ 1722757 h 5486278"/>
              <a:gd name="connsiteX741" fmla="*/ 974390 w 3295106"/>
              <a:gd name="connsiteY741" fmla="*/ 1713536 h 5486278"/>
              <a:gd name="connsiteX742" fmla="*/ 950617 w 3295106"/>
              <a:gd name="connsiteY742" fmla="*/ 1711036 h 5486278"/>
              <a:gd name="connsiteX743" fmla="*/ 950065 w 3295106"/>
              <a:gd name="connsiteY743" fmla="*/ 1714682 h 5486278"/>
              <a:gd name="connsiteX744" fmla="*/ 908757 w 3295106"/>
              <a:gd name="connsiteY744" fmla="*/ 1706349 h 5486278"/>
              <a:gd name="connsiteX745" fmla="*/ 888541 w 3295106"/>
              <a:gd name="connsiteY745" fmla="*/ 1712893 h 5486278"/>
              <a:gd name="connsiteX746" fmla="*/ 877438 w 3295106"/>
              <a:gd name="connsiteY746" fmla="*/ 1701841 h 5486278"/>
              <a:gd name="connsiteX747" fmla="*/ 867647 w 3295106"/>
              <a:gd name="connsiteY747" fmla="*/ 1683060 h 5486278"/>
              <a:gd name="connsiteX748" fmla="*/ 860939 w 3295106"/>
              <a:gd name="connsiteY748" fmla="*/ 1674539 h 5486278"/>
              <a:gd name="connsiteX749" fmla="*/ 852938 w 3295106"/>
              <a:gd name="connsiteY749" fmla="*/ 1664885 h 5486278"/>
              <a:gd name="connsiteX750" fmla="*/ 855129 w 3295106"/>
              <a:gd name="connsiteY750" fmla="*/ 1655880 h 5486278"/>
              <a:gd name="connsiteX751" fmla="*/ 861278 w 3295106"/>
              <a:gd name="connsiteY751" fmla="*/ 1656392 h 5486278"/>
              <a:gd name="connsiteX752" fmla="*/ 869772 w 3295106"/>
              <a:gd name="connsiteY752" fmla="*/ 1649876 h 5486278"/>
              <a:gd name="connsiteX753" fmla="*/ 876518 w 3295106"/>
              <a:gd name="connsiteY753" fmla="*/ 1659904 h 5486278"/>
              <a:gd name="connsiteX754" fmla="*/ 893822 w 3295106"/>
              <a:gd name="connsiteY754" fmla="*/ 1661999 h 5486278"/>
              <a:gd name="connsiteX755" fmla="*/ 901304 w 3295106"/>
              <a:gd name="connsiteY755" fmla="*/ 1666402 h 5486278"/>
              <a:gd name="connsiteX756" fmla="*/ 910710 w 3295106"/>
              <a:gd name="connsiteY756" fmla="*/ 1666072 h 5486278"/>
              <a:gd name="connsiteX757" fmla="*/ 917659 w 3295106"/>
              <a:gd name="connsiteY757" fmla="*/ 1666489 h 5486278"/>
              <a:gd name="connsiteX758" fmla="*/ 942892 w 3295106"/>
              <a:gd name="connsiteY758" fmla="*/ 1653945 h 5486278"/>
              <a:gd name="connsiteX759" fmla="*/ 937934 w 3295106"/>
              <a:gd name="connsiteY759" fmla="*/ 1635626 h 5486278"/>
              <a:gd name="connsiteX760" fmla="*/ 945675 w 3295106"/>
              <a:gd name="connsiteY760" fmla="*/ 1639642 h 5486278"/>
              <a:gd name="connsiteX761" fmla="*/ 945149 w 3295106"/>
              <a:gd name="connsiteY761" fmla="*/ 1631578 h 5486278"/>
              <a:gd name="connsiteX762" fmla="*/ 941931 w 3295106"/>
              <a:gd name="connsiteY762" fmla="*/ 1623710 h 5486278"/>
              <a:gd name="connsiteX763" fmla="*/ 902092 w 3295106"/>
              <a:gd name="connsiteY763" fmla="*/ 1598442 h 5486278"/>
              <a:gd name="connsiteX764" fmla="*/ 891645 w 3295106"/>
              <a:gd name="connsiteY764" fmla="*/ 1597163 h 5486278"/>
              <a:gd name="connsiteX765" fmla="*/ 862792 w 3295106"/>
              <a:gd name="connsiteY765" fmla="*/ 1595032 h 5486278"/>
              <a:gd name="connsiteX766" fmla="*/ 892302 w 3295106"/>
              <a:gd name="connsiteY766" fmla="*/ 1593659 h 5486278"/>
              <a:gd name="connsiteX767" fmla="*/ 891922 w 3295106"/>
              <a:gd name="connsiteY767" fmla="*/ 1595507 h 5486278"/>
              <a:gd name="connsiteX768" fmla="*/ 892302 w 3295106"/>
              <a:gd name="connsiteY768" fmla="*/ 1593659 h 5486278"/>
              <a:gd name="connsiteX769" fmla="*/ 664049 w 3295106"/>
              <a:gd name="connsiteY769" fmla="*/ 1591953 h 5486278"/>
              <a:gd name="connsiteX770" fmla="*/ 695053 w 3295106"/>
              <a:gd name="connsiteY770" fmla="*/ 1664198 h 5486278"/>
              <a:gd name="connsiteX771" fmla="*/ 720169 w 3295106"/>
              <a:gd name="connsiteY771" fmla="*/ 1733927 h 5486278"/>
              <a:gd name="connsiteX772" fmla="*/ 722468 w 3295106"/>
              <a:gd name="connsiteY772" fmla="*/ 1744387 h 5486278"/>
              <a:gd name="connsiteX773" fmla="*/ 729310 w 3295106"/>
              <a:gd name="connsiteY773" fmla="*/ 1783843 h 5486278"/>
              <a:gd name="connsiteX774" fmla="*/ 730564 w 3295106"/>
              <a:gd name="connsiteY774" fmla="*/ 1796072 h 5486278"/>
              <a:gd name="connsiteX775" fmla="*/ 726667 w 3295106"/>
              <a:gd name="connsiteY775" fmla="*/ 1840159 h 5486278"/>
              <a:gd name="connsiteX776" fmla="*/ 683917 w 3295106"/>
              <a:gd name="connsiteY776" fmla="*/ 1965428 h 5486278"/>
              <a:gd name="connsiteX777" fmla="*/ 686690 w 3295106"/>
              <a:gd name="connsiteY777" fmla="*/ 1969038 h 5486278"/>
              <a:gd name="connsiteX778" fmla="*/ 687023 w 3295106"/>
              <a:gd name="connsiteY778" fmla="*/ 1969426 h 5486278"/>
              <a:gd name="connsiteX779" fmla="*/ 697889 w 3295106"/>
              <a:gd name="connsiteY779" fmla="*/ 1967664 h 5486278"/>
              <a:gd name="connsiteX780" fmla="*/ 709496 w 3295106"/>
              <a:gd name="connsiteY780" fmla="*/ 1953911 h 5486278"/>
              <a:gd name="connsiteX781" fmla="*/ 729108 w 3295106"/>
              <a:gd name="connsiteY781" fmla="*/ 1934097 h 5486278"/>
              <a:gd name="connsiteX782" fmla="*/ 732505 w 3295106"/>
              <a:gd name="connsiteY782" fmla="*/ 1917391 h 5486278"/>
              <a:gd name="connsiteX783" fmla="*/ 732515 w 3295106"/>
              <a:gd name="connsiteY783" fmla="*/ 1917406 h 5486278"/>
              <a:gd name="connsiteX784" fmla="*/ 740372 w 3295106"/>
              <a:gd name="connsiteY784" fmla="*/ 1904761 h 5486278"/>
              <a:gd name="connsiteX785" fmla="*/ 742364 w 3295106"/>
              <a:gd name="connsiteY785" fmla="*/ 1882859 h 5486278"/>
              <a:gd name="connsiteX786" fmla="*/ 750350 w 3295106"/>
              <a:gd name="connsiteY786" fmla="*/ 1833684 h 5486278"/>
              <a:gd name="connsiteX787" fmla="*/ 744526 w 3295106"/>
              <a:gd name="connsiteY787" fmla="*/ 1782438 h 5486278"/>
              <a:gd name="connsiteX788" fmla="*/ 743508 w 3295106"/>
              <a:gd name="connsiteY788" fmla="*/ 1773121 h 5486278"/>
              <a:gd name="connsiteX789" fmla="*/ 736910 w 3295106"/>
              <a:gd name="connsiteY789" fmla="*/ 1750739 h 5486278"/>
              <a:gd name="connsiteX790" fmla="*/ 733554 w 3295106"/>
              <a:gd name="connsiteY790" fmla="*/ 1745385 h 5486278"/>
              <a:gd name="connsiteX791" fmla="*/ 735804 w 3295106"/>
              <a:gd name="connsiteY791" fmla="*/ 1736590 h 5486278"/>
              <a:gd name="connsiteX792" fmla="*/ 735103 w 3295106"/>
              <a:gd name="connsiteY792" fmla="*/ 1727460 h 5486278"/>
              <a:gd name="connsiteX793" fmla="*/ 728229 w 3295106"/>
              <a:gd name="connsiteY793" fmla="*/ 1721310 h 5486278"/>
              <a:gd name="connsiteX794" fmla="*/ 728438 w 3295106"/>
              <a:gd name="connsiteY794" fmla="*/ 1717815 h 5486278"/>
              <a:gd name="connsiteX795" fmla="*/ 727337 w 3295106"/>
              <a:gd name="connsiteY795" fmla="*/ 1709974 h 5486278"/>
              <a:gd name="connsiteX796" fmla="*/ 722721 w 3295106"/>
              <a:gd name="connsiteY796" fmla="*/ 1704684 h 5486278"/>
              <a:gd name="connsiteX797" fmla="*/ 714822 w 3295106"/>
              <a:gd name="connsiteY797" fmla="*/ 1687537 h 5486278"/>
              <a:gd name="connsiteX798" fmla="*/ 713525 w 3295106"/>
              <a:gd name="connsiteY798" fmla="*/ 1680386 h 5486278"/>
              <a:gd name="connsiteX799" fmla="*/ 721768 w 3295106"/>
              <a:gd name="connsiteY799" fmla="*/ 1679187 h 5486278"/>
              <a:gd name="connsiteX800" fmla="*/ 730990 w 3295106"/>
              <a:gd name="connsiteY800" fmla="*/ 1682353 h 5486278"/>
              <a:gd name="connsiteX801" fmla="*/ 744077 w 3295106"/>
              <a:gd name="connsiteY801" fmla="*/ 1685005 h 5486278"/>
              <a:gd name="connsiteX802" fmla="*/ 754245 w 3295106"/>
              <a:gd name="connsiteY802" fmla="*/ 1682809 h 5486278"/>
              <a:gd name="connsiteX803" fmla="*/ 754569 w 3295106"/>
              <a:gd name="connsiteY803" fmla="*/ 1679206 h 5486278"/>
              <a:gd name="connsiteX804" fmla="*/ 753255 w 3295106"/>
              <a:gd name="connsiteY804" fmla="*/ 1673660 h 5486278"/>
              <a:gd name="connsiteX805" fmla="*/ 741888 w 3295106"/>
              <a:gd name="connsiteY805" fmla="*/ 1669985 h 5486278"/>
              <a:gd name="connsiteX806" fmla="*/ 732871 w 3295106"/>
              <a:gd name="connsiteY806" fmla="*/ 1665591 h 5486278"/>
              <a:gd name="connsiteX807" fmla="*/ 717550 w 3295106"/>
              <a:gd name="connsiteY807" fmla="*/ 1654901 h 5486278"/>
              <a:gd name="connsiteX808" fmla="*/ 677100 w 3295106"/>
              <a:gd name="connsiteY808" fmla="*/ 1610951 h 5486278"/>
              <a:gd name="connsiteX809" fmla="*/ 664049 w 3295106"/>
              <a:gd name="connsiteY809" fmla="*/ 1591953 h 5486278"/>
              <a:gd name="connsiteX810" fmla="*/ 763759 w 3295106"/>
              <a:gd name="connsiteY810" fmla="*/ 1564777 h 5486278"/>
              <a:gd name="connsiteX811" fmla="*/ 756756 w 3295106"/>
              <a:gd name="connsiteY811" fmla="*/ 1569534 h 5486278"/>
              <a:gd name="connsiteX812" fmla="*/ 763257 w 3295106"/>
              <a:gd name="connsiteY812" fmla="*/ 1571839 h 5486278"/>
              <a:gd name="connsiteX813" fmla="*/ 763759 w 3295106"/>
              <a:gd name="connsiteY813" fmla="*/ 1564777 h 5486278"/>
              <a:gd name="connsiteX814" fmla="*/ 775111 w 3295106"/>
              <a:gd name="connsiteY814" fmla="*/ 1560702 h 5486278"/>
              <a:gd name="connsiteX815" fmla="*/ 772983 w 3295106"/>
              <a:gd name="connsiteY815" fmla="*/ 1561862 h 5486278"/>
              <a:gd name="connsiteX816" fmla="*/ 778974 w 3295106"/>
              <a:gd name="connsiteY816" fmla="*/ 1564665 h 5486278"/>
              <a:gd name="connsiteX817" fmla="*/ 775111 w 3295106"/>
              <a:gd name="connsiteY817" fmla="*/ 1560702 h 5486278"/>
              <a:gd name="connsiteX818" fmla="*/ 769386 w 3295106"/>
              <a:gd name="connsiteY818" fmla="*/ 1560159 h 5486278"/>
              <a:gd name="connsiteX819" fmla="*/ 767706 w 3295106"/>
              <a:gd name="connsiteY819" fmla="*/ 1562850 h 5486278"/>
              <a:gd name="connsiteX820" fmla="*/ 772339 w 3295106"/>
              <a:gd name="connsiteY820" fmla="*/ 1560871 h 5486278"/>
              <a:gd name="connsiteX821" fmla="*/ 769386 w 3295106"/>
              <a:gd name="connsiteY821" fmla="*/ 1560159 h 5486278"/>
              <a:gd name="connsiteX822" fmla="*/ 855683 w 3295106"/>
              <a:gd name="connsiteY822" fmla="*/ 1558764 h 5486278"/>
              <a:gd name="connsiteX823" fmla="*/ 854978 w 3295106"/>
              <a:gd name="connsiteY823" fmla="*/ 1559494 h 5486278"/>
              <a:gd name="connsiteX824" fmla="*/ 854599 w 3295106"/>
              <a:gd name="connsiteY824" fmla="*/ 1559101 h 5486278"/>
              <a:gd name="connsiteX825" fmla="*/ 855683 w 3295106"/>
              <a:gd name="connsiteY825" fmla="*/ 1558764 h 5486278"/>
              <a:gd name="connsiteX826" fmla="*/ 856957 w 3295106"/>
              <a:gd name="connsiteY826" fmla="*/ 1558373 h 5486278"/>
              <a:gd name="connsiteX827" fmla="*/ 855683 w 3295106"/>
              <a:gd name="connsiteY827" fmla="*/ 1558764 h 5486278"/>
              <a:gd name="connsiteX828" fmla="*/ 854219 w 3295106"/>
              <a:gd name="connsiteY828" fmla="*/ 1558659 h 5486278"/>
              <a:gd name="connsiteX829" fmla="*/ 856957 w 3295106"/>
              <a:gd name="connsiteY829" fmla="*/ 1558373 h 5486278"/>
              <a:gd name="connsiteX830" fmla="*/ 850216 w 3295106"/>
              <a:gd name="connsiteY830" fmla="*/ 1556769 h 5486278"/>
              <a:gd name="connsiteX831" fmla="*/ 854219 w 3295106"/>
              <a:gd name="connsiteY831" fmla="*/ 1558659 h 5486278"/>
              <a:gd name="connsiteX832" fmla="*/ 854599 w 3295106"/>
              <a:gd name="connsiteY832" fmla="*/ 1559101 h 5486278"/>
              <a:gd name="connsiteX833" fmla="*/ 850216 w 3295106"/>
              <a:gd name="connsiteY833" fmla="*/ 1556769 h 5486278"/>
              <a:gd name="connsiteX834" fmla="*/ 792921 w 3295106"/>
              <a:gd name="connsiteY834" fmla="*/ 1545624 h 5486278"/>
              <a:gd name="connsiteX835" fmla="*/ 790859 w 3295106"/>
              <a:gd name="connsiteY835" fmla="*/ 1546895 h 5486278"/>
              <a:gd name="connsiteX836" fmla="*/ 777620 w 3295106"/>
              <a:gd name="connsiteY836" fmla="*/ 1556529 h 5486278"/>
              <a:gd name="connsiteX837" fmla="*/ 799211 w 3295106"/>
              <a:gd name="connsiteY837" fmla="*/ 1554921 h 5486278"/>
              <a:gd name="connsiteX838" fmla="*/ 799212 w 3295106"/>
              <a:gd name="connsiteY838" fmla="*/ 1554919 h 5486278"/>
              <a:gd name="connsiteX839" fmla="*/ 798085 w 3295106"/>
              <a:gd name="connsiteY839" fmla="*/ 1545995 h 5486278"/>
              <a:gd name="connsiteX840" fmla="*/ 792921 w 3295106"/>
              <a:gd name="connsiteY840" fmla="*/ 1545624 h 5486278"/>
              <a:gd name="connsiteX841" fmla="*/ 923556 w 3295106"/>
              <a:gd name="connsiteY841" fmla="*/ 1543675 h 5486278"/>
              <a:gd name="connsiteX842" fmla="*/ 926937 w 3295106"/>
              <a:gd name="connsiteY842" fmla="*/ 1547441 h 5486278"/>
              <a:gd name="connsiteX843" fmla="*/ 923556 w 3295106"/>
              <a:gd name="connsiteY843" fmla="*/ 1543675 h 5486278"/>
              <a:gd name="connsiteX844" fmla="*/ 104416 w 3295106"/>
              <a:gd name="connsiteY844" fmla="*/ 1539322 h 5486278"/>
              <a:gd name="connsiteX845" fmla="*/ 108078 w 3295106"/>
              <a:gd name="connsiteY845" fmla="*/ 1545983 h 5486278"/>
              <a:gd name="connsiteX846" fmla="*/ 104416 w 3295106"/>
              <a:gd name="connsiteY846" fmla="*/ 1539322 h 5486278"/>
              <a:gd name="connsiteX847" fmla="*/ 324494 w 3295106"/>
              <a:gd name="connsiteY847" fmla="*/ 1531597 h 5486278"/>
              <a:gd name="connsiteX848" fmla="*/ 327200 w 3295106"/>
              <a:gd name="connsiteY848" fmla="*/ 1534677 h 5486278"/>
              <a:gd name="connsiteX849" fmla="*/ 321726 w 3295106"/>
              <a:gd name="connsiteY849" fmla="*/ 1535079 h 5486278"/>
              <a:gd name="connsiteX850" fmla="*/ 324494 w 3295106"/>
              <a:gd name="connsiteY850" fmla="*/ 1531597 h 5486278"/>
              <a:gd name="connsiteX851" fmla="*/ 674226 w 3295106"/>
              <a:gd name="connsiteY851" fmla="*/ 1531413 h 5486278"/>
              <a:gd name="connsiteX852" fmla="*/ 668483 w 3295106"/>
              <a:gd name="connsiteY852" fmla="*/ 1534643 h 5486278"/>
              <a:gd name="connsiteX853" fmla="*/ 660425 w 3295106"/>
              <a:gd name="connsiteY853" fmla="*/ 1538753 h 5486278"/>
              <a:gd name="connsiteX854" fmla="*/ 653174 w 3295106"/>
              <a:gd name="connsiteY854" fmla="*/ 1542883 h 5486278"/>
              <a:gd name="connsiteX855" fmla="*/ 643886 w 3295106"/>
              <a:gd name="connsiteY855" fmla="*/ 1546306 h 5486278"/>
              <a:gd name="connsiteX856" fmla="*/ 643885 w 3295106"/>
              <a:gd name="connsiteY856" fmla="*/ 1546307 h 5486278"/>
              <a:gd name="connsiteX857" fmla="*/ 637832 w 3295106"/>
              <a:gd name="connsiteY857" fmla="*/ 1556285 h 5486278"/>
              <a:gd name="connsiteX858" fmla="*/ 648889 w 3295106"/>
              <a:gd name="connsiteY858" fmla="*/ 1553476 h 5486278"/>
              <a:gd name="connsiteX859" fmla="*/ 649769 w 3295106"/>
              <a:gd name="connsiteY859" fmla="*/ 1547934 h 5486278"/>
              <a:gd name="connsiteX860" fmla="*/ 652420 w 3295106"/>
              <a:gd name="connsiteY860" fmla="*/ 1553536 h 5486278"/>
              <a:gd name="connsiteX861" fmla="*/ 663125 w 3295106"/>
              <a:gd name="connsiteY861" fmla="*/ 1552623 h 5486278"/>
              <a:gd name="connsiteX862" fmla="*/ 672633 w 3295106"/>
              <a:gd name="connsiteY862" fmla="*/ 1544295 h 5486278"/>
              <a:gd name="connsiteX863" fmla="*/ 672175 w 3295106"/>
              <a:gd name="connsiteY863" fmla="*/ 1537445 h 5486278"/>
              <a:gd name="connsiteX864" fmla="*/ 681028 w 3295106"/>
              <a:gd name="connsiteY864" fmla="*/ 1536594 h 5486278"/>
              <a:gd name="connsiteX865" fmla="*/ 674226 w 3295106"/>
              <a:gd name="connsiteY865" fmla="*/ 1531413 h 5486278"/>
              <a:gd name="connsiteX866" fmla="*/ 839005 w 3295106"/>
              <a:gd name="connsiteY866" fmla="*/ 1514811 h 5486278"/>
              <a:gd name="connsiteX867" fmla="*/ 839762 w 3295106"/>
              <a:gd name="connsiteY867" fmla="*/ 1517480 h 5486278"/>
              <a:gd name="connsiteX868" fmla="*/ 839005 w 3295106"/>
              <a:gd name="connsiteY868" fmla="*/ 1514811 h 5486278"/>
              <a:gd name="connsiteX869" fmla="*/ 950620 w 3295106"/>
              <a:gd name="connsiteY869" fmla="*/ 1506063 h 5486278"/>
              <a:gd name="connsiteX870" fmla="*/ 947972 w 3295106"/>
              <a:gd name="connsiteY870" fmla="*/ 1514785 h 5486278"/>
              <a:gd name="connsiteX871" fmla="*/ 948605 w 3295106"/>
              <a:gd name="connsiteY871" fmla="*/ 1507665 h 5486278"/>
              <a:gd name="connsiteX872" fmla="*/ 950620 w 3295106"/>
              <a:gd name="connsiteY872" fmla="*/ 1506063 h 5486278"/>
              <a:gd name="connsiteX873" fmla="*/ 826727 w 3295106"/>
              <a:gd name="connsiteY873" fmla="*/ 1505769 h 5486278"/>
              <a:gd name="connsiteX874" fmla="*/ 827950 w 3295106"/>
              <a:gd name="connsiteY874" fmla="*/ 1510147 h 5486278"/>
              <a:gd name="connsiteX875" fmla="*/ 823522 w 3295106"/>
              <a:gd name="connsiteY875" fmla="*/ 1506199 h 5486278"/>
              <a:gd name="connsiteX876" fmla="*/ 826727 w 3295106"/>
              <a:gd name="connsiteY876" fmla="*/ 1505769 h 5486278"/>
              <a:gd name="connsiteX877" fmla="*/ 399247 w 3295106"/>
              <a:gd name="connsiteY877" fmla="*/ 1495507 h 5486278"/>
              <a:gd name="connsiteX878" fmla="*/ 398933 w 3295106"/>
              <a:gd name="connsiteY878" fmla="*/ 1496403 h 5486278"/>
              <a:gd name="connsiteX879" fmla="*/ 398919 w 3295106"/>
              <a:gd name="connsiteY879" fmla="*/ 1496368 h 5486278"/>
              <a:gd name="connsiteX880" fmla="*/ 399247 w 3295106"/>
              <a:gd name="connsiteY880" fmla="*/ 1495507 h 5486278"/>
              <a:gd name="connsiteX881" fmla="*/ 398513 w 3295106"/>
              <a:gd name="connsiteY881" fmla="*/ 1495180 h 5486278"/>
              <a:gd name="connsiteX882" fmla="*/ 398919 w 3295106"/>
              <a:gd name="connsiteY882" fmla="*/ 1496368 h 5486278"/>
              <a:gd name="connsiteX883" fmla="*/ 397963 w 3295106"/>
              <a:gd name="connsiteY883" fmla="*/ 1495788 h 5486278"/>
              <a:gd name="connsiteX884" fmla="*/ 398513 w 3295106"/>
              <a:gd name="connsiteY884" fmla="*/ 1495180 h 5486278"/>
              <a:gd name="connsiteX885" fmla="*/ 822129 w 3295106"/>
              <a:gd name="connsiteY885" fmla="*/ 1493305 h 5486278"/>
              <a:gd name="connsiteX886" fmla="*/ 767482 w 3295106"/>
              <a:gd name="connsiteY886" fmla="*/ 1504820 h 5486278"/>
              <a:gd name="connsiteX887" fmla="*/ 762076 w 3295106"/>
              <a:gd name="connsiteY887" fmla="*/ 1502845 h 5486278"/>
              <a:gd name="connsiteX888" fmla="*/ 750111 w 3295106"/>
              <a:gd name="connsiteY888" fmla="*/ 1512666 h 5486278"/>
              <a:gd name="connsiteX889" fmla="*/ 738705 w 3295106"/>
              <a:gd name="connsiteY889" fmla="*/ 1515776 h 5486278"/>
              <a:gd name="connsiteX890" fmla="*/ 711706 w 3295106"/>
              <a:gd name="connsiteY890" fmla="*/ 1538374 h 5486278"/>
              <a:gd name="connsiteX891" fmla="*/ 687291 w 3295106"/>
              <a:gd name="connsiteY891" fmla="*/ 1552253 h 5486278"/>
              <a:gd name="connsiteX892" fmla="*/ 687294 w 3295106"/>
              <a:gd name="connsiteY892" fmla="*/ 1552250 h 5486278"/>
              <a:gd name="connsiteX893" fmla="*/ 660811 w 3295106"/>
              <a:gd name="connsiteY893" fmla="*/ 1575597 h 5486278"/>
              <a:gd name="connsiteX894" fmla="*/ 665622 w 3295106"/>
              <a:gd name="connsiteY894" fmla="*/ 1582055 h 5486278"/>
              <a:gd name="connsiteX895" fmla="*/ 686586 w 3295106"/>
              <a:gd name="connsiteY895" fmla="*/ 1576331 h 5486278"/>
              <a:gd name="connsiteX896" fmla="*/ 694724 w 3295106"/>
              <a:gd name="connsiteY896" fmla="*/ 1564339 h 5486278"/>
              <a:gd name="connsiteX897" fmla="*/ 744870 w 3295106"/>
              <a:gd name="connsiteY897" fmla="*/ 1534055 h 5486278"/>
              <a:gd name="connsiteX898" fmla="*/ 750629 w 3295106"/>
              <a:gd name="connsiteY898" fmla="*/ 1529751 h 5486278"/>
              <a:gd name="connsiteX899" fmla="*/ 767314 w 3295106"/>
              <a:gd name="connsiteY899" fmla="*/ 1525073 h 5486278"/>
              <a:gd name="connsiteX900" fmla="*/ 825669 w 3295106"/>
              <a:gd name="connsiteY900" fmla="*/ 1522585 h 5486278"/>
              <a:gd name="connsiteX901" fmla="*/ 815554 w 3295106"/>
              <a:gd name="connsiteY901" fmla="*/ 1535069 h 5486278"/>
              <a:gd name="connsiteX902" fmla="*/ 816937 w 3295106"/>
              <a:gd name="connsiteY902" fmla="*/ 1538261 h 5486278"/>
              <a:gd name="connsiteX903" fmla="*/ 805333 w 3295106"/>
              <a:gd name="connsiteY903" fmla="*/ 1539771 h 5486278"/>
              <a:gd name="connsiteX904" fmla="*/ 823943 w 3295106"/>
              <a:gd name="connsiteY904" fmla="*/ 1540458 h 5486278"/>
              <a:gd name="connsiteX905" fmla="*/ 834027 w 3295106"/>
              <a:gd name="connsiteY905" fmla="*/ 1523449 h 5486278"/>
              <a:gd name="connsiteX906" fmla="*/ 830236 w 3295106"/>
              <a:gd name="connsiteY906" fmla="*/ 1515512 h 5486278"/>
              <a:gd name="connsiteX907" fmla="*/ 836968 w 3295106"/>
              <a:gd name="connsiteY907" fmla="*/ 1513095 h 5486278"/>
              <a:gd name="connsiteX908" fmla="*/ 832828 w 3295106"/>
              <a:gd name="connsiteY908" fmla="*/ 1501290 h 5486278"/>
              <a:gd name="connsiteX909" fmla="*/ 822129 w 3295106"/>
              <a:gd name="connsiteY909" fmla="*/ 1493305 h 5486278"/>
              <a:gd name="connsiteX910" fmla="*/ 995240 w 3295106"/>
              <a:gd name="connsiteY910" fmla="*/ 1463303 h 5486278"/>
              <a:gd name="connsiteX911" fmla="*/ 997526 w 3295106"/>
              <a:gd name="connsiteY911" fmla="*/ 1467534 h 5486278"/>
              <a:gd name="connsiteX912" fmla="*/ 992419 w 3295106"/>
              <a:gd name="connsiteY912" fmla="*/ 1464052 h 5486278"/>
              <a:gd name="connsiteX913" fmla="*/ 995240 w 3295106"/>
              <a:gd name="connsiteY913" fmla="*/ 1463303 h 5486278"/>
              <a:gd name="connsiteX914" fmla="*/ 350424 w 3295106"/>
              <a:gd name="connsiteY914" fmla="*/ 1451675 h 5486278"/>
              <a:gd name="connsiteX915" fmla="*/ 353746 w 3295106"/>
              <a:gd name="connsiteY915" fmla="*/ 1465371 h 5486278"/>
              <a:gd name="connsiteX916" fmla="*/ 355174 w 3295106"/>
              <a:gd name="connsiteY916" fmla="*/ 1471028 h 5486278"/>
              <a:gd name="connsiteX917" fmla="*/ 411133 w 3295106"/>
              <a:gd name="connsiteY917" fmla="*/ 1529589 h 5486278"/>
              <a:gd name="connsiteX918" fmla="*/ 443300 w 3295106"/>
              <a:gd name="connsiteY918" fmla="*/ 1570991 h 5486278"/>
              <a:gd name="connsiteX919" fmla="*/ 450303 w 3295106"/>
              <a:gd name="connsiteY919" fmla="*/ 1560299 h 5486278"/>
              <a:gd name="connsiteX920" fmla="*/ 442245 w 3295106"/>
              <a:gd name="connsiteY920" fmla="*/ 1548530 h 5486278"/>
              <a:gd name="connsiteX921" fmla="*/ 434791 w 3295106"/>
              <a:gd name="connsiteY921" fmla="*/ 1534752 h 5486278"/>
              <a:gd name="connsiteX922" fmla="*/ 435198 w 3295106"/>
              <a:gd name="connsiteY922" fmla="*/ 1534421 h 5486278"/>
              <a:gd name="connsiteX923" fmla="*/ 421286 w 3295106"/>
              <a:gd name="connsiteY923" fmla="*/ 1517697 h 5486278"/>
              <a:gd name="connsiteX924" fmla="*/ 416971 w 3295106"/>
              <a:gd name="connsiteY924" fmla="*/ 1504898 h 5486278"/>
              <a:gd name="connsiteX925" fmla="*/ 400224 w 3295106"/>
              <a:gd name="connsiteY925" fmla="*/ 1490622 h 5486278"/>
              <a:gd name="connsiteX926" fmla="*/ 399247 w 3295106"/>
              <a:gd name="connsiteY926" fmla="*/ 1495507 h 5486278"/>
              <a:gd name="connsiteX927" fmla="*/ 398513 w 3295106"/>
              <a:gd name="connsiteY927" fmla="*/ 1495180 h 5486278"/>
              <a:gd name="connsiteX928" fmla="*/ 375300 w 3295106"/>
              <a:gd name="connsiteY928" fmla="*/ 1470373 h 5486278"/>
              <a:gd name="connsiteX929" fmla="*/ 375286 w 3295106"/>
              <a:gd name="connsiteY929" fmla="*/ 1470363 h 5486278"/>
              <a:gd name="connsiteX930" fmla="*/ 369759 w 3295106"/>
              <a:gd name="connsiteY930" fmla="*/ 1462836 h 5486278"/>
              <a:gd name="connsiteX931" fmla="*/ 354042 w 3295106"/>
              <a:gd name="connsiteY931" fmla="*/ 1457770 h 5486278"/>
              <a:gd name="connsiteX932" fmla="*/ 350424 w 3295106"/>
              <a:gd name="connsiteY932" fmla="*/ 1451675 h 5486278"/>
              <a:gd name="connsiteX933" fmla="*/ 335495 w 3295106"/>
              <a:gd name="connsiteY933" fmla="*/ 1451604 h 5486278"/>
              <a:gd name="connsiteX934" fmla="*/ 343069 w 3295106"/>
              <a:gd name="connsiteY934" fmla="*/ 1458522 h 5486278"/>
              <a:gd name="connsiteX935" fmla="*/ 335495 w 3295106"/>
              <a:gd name="connsiteY935" fmla="*/ 1451604 h 5486278"/>
              <a:gd name="connsiteX936" fmla="*/ 997053 w 3295106"/>
              <a:gd name="connsiteY936" fmla="*/ 1450128 h 5486278"/>
              <a:gd name="connsiteX937" fmla="*/ 1001402 w 3295106"/>
              <a:gd name="connsiteY937" fmla="*/ 1454815 h 5486278"/>
              <a:gd name="connsiteX938" fmla="*/ 997053 w 3295106"/>
              <a:gd name="connsiteY938" fmla="*/ 1450128 h 5486278"/>
              <a:gd name="connsiteX939" fmla="*/ 335166 w 3295106"/>
              <a:gd name="connsiteY939" fmla="*/ 1448874 h 5486278"/>
              <a:gd name="connsiteX940" fmla="*/ 334787 w 3295106"/>
              <a:gd name="connsiteY940" fmla="*/ 1450721 h 5486278"/>
              <a:gd name="connsiteX941" fmla="*/ 335166 w 3295106"/>
              <a:gd name="connsiteY941" fmla="*/ 1448874 h 5486278"/>
              <a:gd name="connsiteX942" fmla="*/ 660271 w 3295106"/>
              <a:gd name="connsiteY942" fmla="*/ 1445070 h 5486278"/>
              <a:gd name="connsiteX943" fmla="*/ 662621 w 3295106"/>
              <a:gd name="connsiteY943" fmla="*/ 1456349 h 5486278"/>
              <a:gd name="connsiteX944" fmla="*/ 660271 w 3295106"/>
              <a:gd name="connsiteY944" fmla="*/ 1445070 h 5486278"/>
              <a:gd name="connsiteX945" fmla="*/ 417531 w 3295106"/>
              <a:gd name="connsiteY945" fmla="*/ 1425632 h 5486278"/>
              <a:gd name="connsiteX946" fmla="*/ 433988 w 3295106"/>
              <a:gd name="connsiteY946" fmla="*/ 1477045 h 5486278"/>
              <a:gd name="connsiteX947" fmla="*/ 459761 w 3295106"/>
              <a:gd name="connsiteY947" fmla="*/ 1491707 h 5486278"/>
              <a:gd name="connsiteX948" fmla="*/ 468395 w 3295106"/>
              <a:gd name="connsiteY948" fmla="*/ 1501783 h 5486278"/>
              <a:gd name="connsiteX949" fmla="*/ 489184 w 3295106"/>
              <a:gd name="connsiteY949" fmla="*/ 1512269 h 5486278"/>
              <a:gd name="connsiteX950" fmla="*/ 494533 w 3295106"/>
              <a:gd name="connsiteY950" fmla="*/ 1509407 h 5486278"/>
              <a:gd name="connsiteX951" fmla="*/ 506177 w 3295106"/>
              <a:gd name="connsiteY951" fmla="*/ 1523016 h 5486278"/>
              <a:gd name="connsiteX952" fmla="*/ 522434 w 3295106"/>
              <a:gd name="connsiteY952" fmla="*/ 1530544 h 5486278"/>
              <a:gd name="connsiteX953" fmla="*/ 530646 w 3295106"/>
              <a:gd name="connsiteY953" fmla="*/ 1532459 h 5486278"/>
              <a:gd name="connsiteX954" fmla="*/ 540041 w 3295106"/>
              <a:gd name="connsiteY954" fmla="*/ 1529683 h 5486278"/>
              <a:gd name="connsiteX955" fmla="*/ 560174 w 3295106"/>
              <a:gd name="connsiteY955" fmla="*/ 1547335 h 5486278"/>
              <a:gd name="connsiteX956" fmla="*/ 583523 w 3295106"/>
              <a:gd name="connsiteY956" fmla="*/ 1556279 h 5486278"/>
              <a:gd name="connsiteX957" fmla="*/ 588557 w 3295106"/>
              <a:gd name="connsiteY957" fmla="*/ 1557396 h 5486278"/>
              <a:gd name="connsiteX958" fmla="*/ 594176 w 3295106"/>
              <a:gd name="connsiteY958" fmla="*/ 1554090 h 5486278"/>
              <a:gd name="connsiteX959" fmla="*/ 602438 w 3295106"/>
              <a:gd name="connsiteY959" fmla="*/ 1562006 h 5486278"/>
              <a:gd name="connsiteX960" fmla="*/ 626108 w 3295106"/>
              <a:gd name="connsiteY960" fmla="*/ 1564026 h 5486278"/>
              <a:gd name="connsiteX961" fmla="*/ 630893 w 3295106"/>
              <a:gd name="connsiteY961" fmla="*/ 1562605 h 5486278"/>
              <a:gd name="connsiteX962" fmla="*/ 638156 w 3295106"/>
              <a:gd name="connsiteY962" fmla="*/ 1550416 h 5486278"/>
              <a:gd name="connsiteX963" fmla="*/ 598686 w 3295106"/>
              <a:gd name="connsiteY963" fmla="*/ 1543551 h 5486278"/>
              <a:gd name="connsiteX964" fmla="*/ 569483 w 3295106"/>
              <a:gd name="connsiteY964" fmla="*/ 1534324 h 5486278"/>
              <a:gd name="connsiteX965" fmla="*/ 566810 w 3295106"/>
              <a:gd name="connsiteY965" fmla="*/ 1537104 h 5486278"/>
              <a:gd name="connsiteX966" fmla="*/ 564881 w 3295106"/>
              <a:gd name="connsiteY966" fmla="*/ 1533239 h 5486278"/>
              <a:gd name="connsiteX967" fmla="*/ 561764 w 3295106"/>
              <a:gd name="connsiteY967" fmla="*/ 1531469 h 5486278"/>
              <a:gd name="connsiteX968" fmla="*/ 554957 w 3295106"/>
              <a:gd name="connsiteY968" fmla="*/ 1525425 h 5486278"/>
              <a:gd name="connsiteX969" fmla="*/ 527872 w 3295106"/>
              <a:gd name="connsiteY969" fmla="*/ 1508588 h 5486278"/>
              <a:gd name="connsiteX970" fmla="*/ 520187 w 3295106"/>
              <a:gd name="connsiteY970" fmla="*/ 1507917 h 5486278"/>
              <a:gd name="connsiteX971" fmla="*/ 520993 w 3295106"/>
              <a:gd name="connsiteY971" fmla="*/ 1516803 h 5486278"/>
              <a:gd name="connsiteX972" fmla="*/ 514939 w 3295106"/>
              <a:gd name="connsiteY972" fmla="*/ 1504083 h 5486278"/>
              <a:gd name="connsiteX973" fmla="*/ 502816 w 3295106"/>
              <a:gd name="connsiteY973" fmla="*/ 1499041 h 5486278"/>
              <a:gd name="connsiteX974" fmla="*/ 499677 w 3295106"/>
              <a:gd name="connsiteY974" fmla="*/ 1493507 h 5486278"/>
              <a:gd name="connsiteX975" fmla="*/ 471972 w 3295106"/>
              <a:gd name="connsiteY975" fmla="*/ 1478645 h 5486278"/>
              <a:gd name="connsiteX976" fmla="*/ 454908 w 3295106"/>
              <a:gd name="connsiteY976" fmla="*/ 1466109 h 5486278"/>
              <a:gd name="connsiteX977" fmla="*/ 431370 w 3295106"/>
              <a:gd name="connsiteY977" fmla="*/ 1442136 h 5486278"/>
              <a:gd name="connsiteX978" fmla="*/ 427794 w 3295106"/>
              <a:gd name="connsiteY978" fmla="*/ 1433800 h 5486278"/>
              <a:gd name="connsiteX979" fmla="*/ 424137 w 3295106"/>
              <a:gd name="connsiteY979" fmla="*/ 1425647 h 5486278"/>
              <a:gd name="connsiteX980" fmla="*/ 424139 w 3295106"/>
              <a:gd name="connsiteY980" fmla="*/ 1425646 h 5486278"/>
              <a:gd name="connsiteX981" fmla="*/ 424137 w 3295106"/>
              <a:gd name="connsiteY981" fmla="*/ 1425647 h 5486278"/>
              <a:gd name="connsiteX982" fmla="*/ 424137 w 3295106"/>
              <a:gd name="connsiteY982" fmla="*/ 1425647 h 5486278"/>
              <a:gd name="connsiteX983" fmla="*/ 421407 w 3295106"/>
              <a:gd name="connsiteY983" fmla="*/ 1428232 h 5486278"/>
              <a:gd name="connsiteX984" fmla="*/ 417531 w 3295106"/>
              <a:gd name="connsiteY984" fmla="*/ 1425632 h 5486278"/>
              <a:gd name="connsiteX985" fmla="*/ 630332 w 3295106"/>
              <a:gd name="connsiteY985" fmla="*/ 1420996 h 5486278"/>
              <a:gd name="connsiteX986" fmla="*/ 632921 w 3295106"/>
              <a:gd name="connsiteY986" fmla="*/ 1422937 h 5486278"/>
              <a:gd name="connsiteX987" fmla="*/ 630256 w 3295106"/>
              <a:gd name="connsiteY987" fmla="*/ 1423708 h 5486278"/>
              <a:gd name="connsiteX988" fmla="*/ 630332 w 3295106"/>
              <a:gd name="connsiteY988" fmla="*/ 1420996 h 5486278"/>
              <a:gd name="connsiteX989" fmla="*/ 943797 w 3295106"/>
              <a:gd name="connsiteY989" fmla="*/ 1418702 h 5486278"/>
              <a:gd name="connsiteX990" fmla="*/ 943367 w 3295106"/>
              <a:gd name="connsiteY990" fmla="*/ 1423632 h 5486278"/>
              <a:gd name="connsiteX991" fmla="*/ 943797 w 3295106"/>
              <a:gd name="connsiteY991" fmla="*/ 1418702 h 5486278"/>
              <a:gd name="connsiteX992" fmla="*/ 935987 w 3295106"/>
              <a:gd name="connsiteY992" fmla="*/ 1403497 h 5486278"/>
              <a:gd name="connsiteX993" fmla="*/ 900794 w 3295106"/>
              <a:gd name="connsiteY993" fmla="*/ 1414598 h 5486278"/>
              <a:gd name="connsiteX994" fmla="*/ 898964 w 3295106"/>
              <a:gd name="connsiteY994" fmla="*/ 1419894 h 5486278"/>
              <a:gd name="connsiteX995" fmla="*/ 889590 w 3295106"/>
              <a:gd name="connsiteY995" fmla="*/ 1416025 h 5486278"/>
              <a:gd name="connsiteX996" fmla="*/ 880213 w 3295106"/>
              <a:gd name="connsiteY996" fmla="*/ 1420181 h 5486278"/>
              <a:gd name="connsiteX997" fmla="*/ 880211 w 3295106"/>
              <a:gd name="connsiteY997" fmla="*/ 1420183 h 5486278"/>
              <a:gd name="connsiteX998" fmla="*/ 870984 w 3295106"/>
              <a:gd name="connsiteY998" fmla="*/ 1437526 h 5486278"/>
              <a:gd name="connsiteX999" fmla="*/ 867087 w 3295106"/>
              <a:gd name="connsiteY999" fmla="*/ 1445566 h 5486278"/>
              <a:gd name="connsiteX1000" fmla="*/ 879663 w 3295106"/>
              <a:gd name="connsiteY1000" fmla="*/ 1450717 h 5486278"/>
              <a:gd name="connsiteX1001" fmla="*/ 921228 w 3295106"/>
              <a:gd name="connsiteY1001" fmla="*/ 1425585 h 5486278"/>
              <a:gd name="connsiteX1002" fmla="*/ 948593 w 3295106"/>
              <a:gd name="connsiteY1002" fmla="*/ 1422571 h 5486278"/>
              <a:gd name="connsiteX1003" fmla="*/ 952304 w 3295106"/>
              <a:gd name="connsiteY1003" fmla="*/ 1428005 h 5486278"/>
              <a:gd name="connsiteX1004" fmla="*/ 959450 w 3295106"/>
              <a:gd name="connsiteY1004" fmla="*/ 1432239 h 5486278"/>
              <a:gd name="connsiteX1005" fmla="*/ 993214 w 3295106"/>
              <a:gd name="connsiteY1005" fmla="*/ 1454997 h 5486278"/>
              <a:gd name="connsiteX1006" fmla="*/ 974929 w 3295106"/>
              <a:gd name="connsiteY1006" fmla="*/ 1477116 h 5486278"/>
              <a:gd name="connsiteX1007" fmla="*/ 971642 w 3295106"/>
              <a:gd name="connsiteY1007" fmla="*/ 1485913 h 5486278"/>
              <a:gd name="connsiteX1008" fmla="*/ 960943 w 3295106"/>
              <a:gd name="connsiteY1008" fmla="*/ 1494099 h 5486278"/>
              <a:gd name="connsiteX1009" fmla="*/ 960267 w 3295106"/>
              <a:gd name="connsiteY1009" fmla="*/ 1498920 h 5486278"/>
              <a:gd name="connsiteX1010" fmla="*/ 923735 w 3295106"/>
              <a:gd name="connsiteY1010" fmla="*/ 1520040 h 5486278"/>
              <a:gd name="connsiteX1011" fmla="*/ 890175 w 3295106"/>
              <a:gd name="connsiteY1011" fmla="*/ 1531812 h 5486278"/>
              <a:gd name="connsiteX1012" fmla="*/ 880334 w 3295106"/>
              <a:gd name="connsiteY1012" fmla="*/ 1541799 h 5486278"/>
              <a:gd name="connsiteX1013" fmla="*/ 848637 w 3295106"/>
              <a:gd name="connsiteY1013" fmla="*/ 1546512 h 5486278"/>
              <a:gd name="connsiteX1014" fmla="*/ 840246 w 3295106"/>
              <a:gd name="connsiteY1014" fmla="*/ 1550858 h 5486278"/>
              <a:gd name="connsiteX1015" fmla="*/ 830487 w 3295106"/>
              <a:gd name="connsiteY1015" fmla="*/ 1570432 h 5486278"/>
              <a:gd name="connsiteX1016" fmla="*/ 840707 w 3295106"/>
              <a:gd name="connsiteY1016" fmla="*/ 1557488 h 5486278"/>
              <a:gd name="connsiteX1017" fmla="*/ 858428 w 3295106"/>
              <a:gd name="connsiteY1017" fmla="*/ 1563510 h 5486278"/>
              <a:gd name="connsiteX1018" fmla="*/ 868961 w 3295106"/>
              <a:gd name="connsiteY1018" fmla="*/ 1556274 h 5486278"/>
              <a:gd name="connsiteX1019" fmla="*/ 868515 w 3295106"/>
              <a:gd name="connsiteY1019" fmla="*/ 1550720 h 5486278"/>
              <a:gd name="connsiteX1020" fmla="*/ 873229 w 3295106"/>
              <a:gd name="connsiteY1020" fmla="*/ 1552736 h 5486278"/>
              <a:gd name="connsiteX1021" fmla="*/ 875530 w 3295106"/>
              <a:gd name="connsiteY1021" fmla="*/ 1553720 h 5486278"/>
              <a:gd name="connsiteX1022" fmla="*/ 872910 w 3295106"/>
              <a:gd name="connsiteY1022" fmla="*/ 1553006 h 5486278"/>
              <a:gd name="connsiteX1023" fmla="*/ 882454 w 3295106"/>
              <a:gd name="connsiteY1023" fmla="*/ 1554956 h 5486278"/>
              <a:gd name="connsiteX1024" fmla="*/ 890898 w 3295106"/>
              <a:gd name="connsiteY1024" fmla="*/ 1545138 h 5486278"/>
              <a:gd name="connsiteX1025" fmla="*/ 896903 w 3295106"/>
              <a:gd name="connsiteY1025" fmla="*/ 1541808 h 5486278"/>
              <a:gd name="connsiteX1026" fmla="*/ 903883 w 3295106"/>
              <a:gd name="connsiteY1026" fmla="*/ 1543667 h 5486278"/>
              <a:gd name="connsiteX1027" fmla="*/ 925006 w 3295106"/>
              <a:gd name="connsiteY1027" fmla="*/ 1551096 h 5486278"/>
              <a:gd name="connsiteX1028" fmla="*/ 965183 w 3295106"/>
              <a:gd name="connsiteY1028" fmla="*/ 1563422 h 5486278"/>
              <a:gd name="connsiteX1029" fmla="*/ 959534 w 3295106"/>
              <a:gd name="connsiteY1029" fmla="*/ 1624224 h 5486278"/>
              <a:gd name="connsiteX1030" fmla="*/ 975930 w 3295106"/>
              <a:gd name="connsiteY1030" fmla="*/ 1649623 h 5486278"/>
              <a:gd name="connsiteX1031" fmla="*/ 976193 w 3295106"/>
              <a:gd name="connsiteY1031" fmla="*/ 1646872 h 5486278"/>
              <a:gd name="connsiteX1032" fmla="*/ 978001 w 3295106"/>
              <a:gd name="connsiteY1032" fmla="*/ 1647019 h 5486278"/>
              <a:gd name="connsiteX1033" fmla="*/ 976896 w 3295106"/>
              <a:gd name="connsiteY1033" fmla="*/ 1648796 h 5486278"/>
              <a:gd name="connsiteX1034" fmla="*/ 981005 w 3295106"/>
              <a:gd name="connsiteY1034" fmla="*/ 1653714 h 5486278"/>
              <a:gd name="connsiteX1035" fmla="*/ 979783 w 3295106"/>
              <a:gd name="connsiteY1035" fmla="*/ 1667527 h 5486278"/>
              <a:gd name="connsiteX1036" fmla="*/ 975081 w 3295106"/>
              <a:gd name="connsiteY1036" fmla="*/ 1706459 h 5486278"/>
              <a:gd name="connsiteX1037" fmla="*/ 977565 w 3295106"/>
              <a:gd name="connsiteY1037" fmla="*/ 1713085 h 5486278"/>
              <a:gd name="connsiteX1038" fmla="*/ 987610 w 3295106"/>
              <a:gd name="connsiteY1038" fmla="*/ 1701462 h 5486278"/>
              <a:gd name="connsiteX1039" fmla="*/ 995286 w 3295106"/>
              <a:gd name="connsiteY1039" fmla="*/ 1678721 h 5486278"/>
              <a:gd name="connsiteX1040" fmla="*/ 997296 w 3295106"/>
              <a:gd name="connsiteY1040" fmla="*/ 1674415 h 5486278"/>
              <a:gd name="connsiteX1041" fmla="*/ 994597 w 3295106"/>
              <a:gd name="connsiteY1041" fmla="*/ 1658498 h 5486278"/>
              <a:gd name="connsiteX1042" fmla="*/ 991558 w 3295106"/>
              <a:gd name="connsiteY1042" fmla="*/ 1650317 h 5486278"/>
              <a:gd name="connsiteX1043" fmla="*/ 985204 w 3295106"/>
              <a:gd name="connsiteY1043" fmla="*/ 1646718 h 5486278"/>
              <a:gd name="connsiteX1044" fmla="*/ 977475 w 3295106"/>
              <a:gd name="connsiteY1044" fmla="*/ 1625751 h 5486278"/>
              <a:gd name="connsiteX1045" fmla="*/ 1001620 w 3295106"/>
              <a:gd name="connsiteY1045" fmla="*/ 1578608 h 5486278"/>
              <a:gd name="connsiteX1046" fmla="*/ 989238 w 3295106"/>
              <a:gd name="connsiteY1046" fmla="*/ 1559927 h 5486278"/>
              <a:gd name="connsiteX1047" fmla="*/ 987859 w 3295106"/>
              <a:gd name="connsiteY1047" fmla="*/ 1556585 h 5486278"/>
              <a:gd name="connsiteX1048" fmla="*/ 985564 w 3295106"/>
              <a:gd name="connsiteY1048" fmla="*/ 1550483 h 5486278"/>
              <a:gd name="connsiteX1049" fmla="*/ 935313 w 3295106"/>
              <a:gd name="connsiteY1049" fmla="*/ 1535541 h 5486278"/>
              <a:gd name="connsiteX1050" fmla="*/ 940995 w 3295106"/>
              <a:gd name="connsiteY1050" fmla="*/ 1532345 h 5486278"/>
              <a:gd name="connsiteX1051" fmla="*/ 964128 w 3295106"/>
              <a:gd name="connsiteY1051" fmla="*/ 1516117 h 5486278"/>
              <a:gd name="connsiteX1052" fmla="*/ 986044 w 3295106"/>
              <a:gd name="connsiteY1052" fmla="*/ 1494857 h 5486278"/>
              <a:gd name="connsiteX1053" fmla="*/ 994932 w 3295106"/>
              <a:gd name="connsiteY1053" fmla="*/ 1476986 h 5486278"/>
              <a:gd name="connsiteX1054" fmla="*/ 1001403 w 3295106"/>
              <a:gd name="connsiteY1054" fmla="*/ 1454813 h 5486278"/>
              <a:gd name="connsiteX1055" fmla="*/ 996620 w 3295106"/>
              <a:gd name="connsiteY1055" fmla="*/ 1437223 h 5486278"/>
              <a:gd name="connsiteX1056" fmla="*/ 983378 w 3295106"/>
              <a:gd name="connsiteY1056" fmla="*/ 1423320 h 5486278"/>
              <a:gd name="connsiteX1057" fmla="*/ 977601 w 3295106"/>
              <a:gd name="connsiteY1057" fmla="*/ 1418534 h 5486278"/>
              <a:gd name="connsiteX1058" fmla="*/ 971100 w 3295106"/>
              <a:gd name="connsiteY1058" fmla="*/ 1418686 h 5486278"/>
              <a:gd name="connsiteX1059" fmla="*/ 963803 w 3295106"/>
              <a:gd name="connsiteY1059" fmla="*/ 1414039 h 5486278"/>
              <a:gd name="connsiteX1060" fmla="*/ 955713 w 3295106"/>
              <a:gd name="connsiteY1060" fmla="*/ 1406540 h 5486278"/>
              <a:gd name="connsiteX1061" fmla="*/ 935987 w 3295106"/>
              <a:gd name="connsiteY1061" fmla="*/ 1403497 h 5486278"/>
              <a:gd name="connsiteX1062" fmla="*/ 606281 w 3295106"/>
              <a:gd name="connsiteY1062" fmla="*/ 1400818 h 5486278"/>
              <a:gd name="connsiteX1063" fmla="*/ 605947 w 3295106"/>
              <a:gd name="connsiteY1063" fmla="*/ 1402696 h 5486278"/>
              <a:gd name="connsiteX1064" fmla="*/ 606281 w 3295106"/>
              <a:gd name="connsiteY1064" fmla="*/ 1400818 h 5486278"/>
              <a:gd name="connsiteX1065" fmla="*/ 239251 w 3295106"/>
              <a:gd name="connsiteY1065" fmla="*/ 1380936 h 5486278"/>
              <a:gd name="connsiteX1066" fmla="*/ 238426 w 3295106"/>
              <a:gd name="connsiteY1066" fmla="*/ 1389247 h 5486278"/>
              <a:gd name="connsiteX1067" fmla="*/ 239251 w 3295106"/>
              <a:gd name="connsiteY1067" fmla="*/ 1380936 h 5486278"/>
              <a:gd name="connsiteX1068" fmla="*/ 208442 w 3295106"/>
              <a:gd name="connsiteY1068" fmla="*/ 1375351 h 5486278"/>
              <a:gd name="connsiteX1069" fmla="*/ 208492 w 3295106"/>
              <a:gd name="connsiteY1069" fmla="*/ 1375377 h 5486278"/>
              <a:gd name="connsiteX1070" fmla="*/ 208493 w 3295106"/>
              <a:gd name="connsiteY1070" fmla="*/ 1375379 h 5486278"/>
              <a:gd name="connsiteX1071" fmla="*/ 208491 w 3295106"/>
              <a:gd name="connsiteY1071" fmla="*/ 1375379 h 5486278"/>
              <a:gd name="connsiteX1072" fmla="*/ 208441 w 3295106"/>
              <a:gd name="connsiteY1072" fmla="*/ 1375353 h 5486278"/>
              <a:gd name="connsiteX1073" fmla="*/ 208440 w 3295106"/>
              <a:gd name="connsiteY1073" fmla="*/ 1375352 h 5486278"/>
              <a:gd name="connsiteX1074" fmla="*/ 207595 w 3295106"/>
              <a:gd name="connsiteY1074" fmla="*/ 1372815 h 5486278"/>
              <a:gd name="connsiteX1075" fmla="*/ 208265 w 3295106"/>
              <a:gd name="connsiteY1075" fmla="*/ 1375251 h 5486278"/>
              <a:gd name="connsiteX1076" fmla="*/ 207640 w 3295106"/>
              <a:gd name="connsiteY1076" fmla="*/ 1374893 h 5486278"/>
              <a:gd name="connsiteX1077" fmla="*/ 207757 w 3295106"/>
              <a:gd name="connsiteY1077" fmla="*/ 1375074 h 5486278"/>
              <a:gd name="connsiteX1078" fmla="*/ 208265 w 3295106"/>
              <a:gd name="connsiteY1078" fmla="*/ 1375251 h 5486278"/>
              <a:gd name="connsiteX1079" fmla="*/ 208440 w 3295106"/>
              <a:gd name="connsiteY1079" fmla="*/ 1375352 h 5486278"/>
              <a:gd name="connsiteX1080" fmla="*/ 208051 w 3295106"/>
              <a:gd name="connsiteY1080" fmla="*/ 1375499 h 5486278"/>
              <a:gd name="connsiteX1081" fmla="*/ 208789 w 3295106"/>
              <a:gd name="connsiteY1081" fmla="*/ 1376569 h 5486278"/>
              <a:gd name="connsiteX1082" fmla="*/ 208493 w 3295106"/>
              <a:gd name="connsiteY1082" fmla="*/ 1375379 h 5486278"/>
              <a:gd name="connsiteX1083" fmla="*/ 212241 w 3295106"/>
              <a:gd name="connsiteY1083" fmla="*/ 1376679 h 5486278"/>
              <a:gd name="connsiteX1084" fmla="*/ 212240 w 3295106"/>
              <a:gd name="connsiteY1084" fmla="*/ 1376680 h 5486278"/>
              <a:gd name="connsiteX1085" fmla="*/ 207917 w 3295106"/>
              <a:gd name="connsiteY1085" fmla="*/ 1375551 h 5486278"/>
              <a:gd name="connsiteX1086" fmla="*/ 208049 w 3295106"/>
              <a:gd name="connsiteY1086" fmla="*/ 1375500 h 5486278"/>
              <a:gd name="connsiteX1087" fmla="*/ 207756 w 3295106"/>
              <a:gd name="connsiteY1087" fmla="*/ 1375075 h 5486278"/>
              <a:gd name="connsiteX1088" fmla="*/ 207205 w 3295106"/>
              <a:gd name="connsiteY1088" fmla="*/ 1374648 h 5486278"/>
              <a:gd name="connsiteX1089" fmla="*/ 207638 w 3295106"/>
              <a:gd name="connsiteY1089" fmla="*/ 1374895 h 5486278"/>
              <a:gd name="connsiteX1090" fmla="*/ 207595 w 3295106"/>
              <a:gd name="connsiteY1090" fmla="*/ 1372815 h 5486278"/>
              <a:gd name="connsiteX1091" fmla="*/ 187460 w 3295106"/>
              <a:gd name="connsiteY1091" fmla="*/ 1367479 h 5486278"/>
              <a:gd name="connsiteX1092" fmla="*/ 185858 w 3295106"/>
              <a:gd name="connsiteY1092" fmla="*/ 1368802 h 5486278"/>
              <a:gd name="connsiteX1093" fmla="*/ 187688 w 3295106"/>
              <a:gd name="connsiteY1093" fmla="*/ 1369169 h 5486278"/>
              <a:gd name="connsiteX1094" fmla="*/ 187460 w 3295106"/>
              <a:gd name="connsiteY1094" fmla="*/ 1367479 h 5486278"/>
              <a:gd name="connsiteX1095" fmla="*/ 721509 w 3295106"/>
              <a:gd name="connsiteY1095" fmla="*/ 1366742 h 5486278"/>
              <a:gd name="connsiteX1096" fmla="*/ 721508 w 3295106"/>
              <a:gd name="connsiteY1096" fmla="*/ 1366743 h 5486278"/>
              <a:gd name="connsiteX1097" fmla="*/ 721508 w 3295106"/>
              <a:gd name="connsiteY1097" fmla="*/ 1366743 h 5486278"/>
              <a:gd name="connsiteX1098" fmla="*/ 64413 w 3295106"/>
              <a:gd name="connsiteY1098" fmla="*/ 1366381 h 5486278"/>
              <a:gd name="connsiteX1099" fmla="*/ 64412 w 3295106"/>
              <a:gd name="connsiteY1099" fmla="*/ 1366383 h 5486278"/>
              <a:gd name="connsiteX1100" fmla="*/ 64411 w 3295106"/>
              <a:gd name="connsiteY1100" fmla="*/ 1366382 h 5486278"/>
              <a:gd name="connsiteX1101" fmla="*/ 575770 w 3295106"/>
              <a:gd name="connsiteY1101" fmla="*/ 1352522 h 5486278"/>
              <a:gd name="connsiteX1102" fmla="*/ 582570 w 3295106"/>
              <a:gd name="connsiteY1102" fmla="*/ 1357055 h 5486278"/>
              <a:gd name="connsiteX1103" fmla="*/ 575770 w 3295106"/>
              <a:gd name="connsiteY1103" fmla="*/ 1352522 h 5486278"/>
              <a:gd name="connsiteX1104" fmla="*/ 746367 w 3295106"/>
              <a:gd name="connsiteY1104" fmla="*/ 1332620 h 5486278"/>
              <a:gd name="connsiteX1105" fmla="*/ 725943 w 3295106"/>
              <a:gd name="connsiteY1105" fmla="*/ 1353117 h 5486278"/>
              <a:gd name="connsiteX1106" fmla="*/ 720625 w 3295106"/>
              <a:gd name="connsiteY1106" fmla="*/ 1359431 h 5486278"/>
              <a:gd name="connsiteX1107" fmla="*/ 721508 w 3295106"/>
              <a:gd name="connsiteY1107" fmla="*/ 1366743 h 5486278"/>
              <a:gd name="connsiteX1108" fmla="*/ 709111 w 3295106"/>
              <a:gd name="connsiteY1108" fmla="*/ 1375558 h 5486278"/>
              <a:gd name="connsiteX1109" fmla="*/ 702870 w 3295106"/>
              <a:gd name="connsiteY1109" fmla="*/ 1432490 h 5486278"/>
              <a:gd name="connsiteX1110" fmla="*/ 718288 w 3295106"/>
              <a:gd name="connsiteY1110" fmla="*/ 1386683 h 5486278"/>
              <a:gd name="connsiteX1111" fmla="*/ 725746 w 3295106"/>
              <a:gd name="connsiteY1111" fmla="*/ 1380385 h 5486278"/>
              <a:gd name="connsiteX1112" fmla="*/ 751225 w 3295106"/>
              <a:gd name="connsiteY1112" fmla="*/ 1342191 h 5486278"/>
              <a:gd name="connsiteX1113" fmla="*/ 757986 w 3295106"/>
              <a:gd name="connsiteY1113" fmla="*/ 1339481 h 5486278"/>
              <a:gd name="connsiteX1114" fmla="*/ 746367 w 3295106"/>
              <a:gd name="connsiteY1114" fmla="*/ 1332620 h 5486278"/>
              <a:gd name="connsiteX1115" fmla="*/ 61892 w 3295106"/>
              <a:gd name="connsiteY1115" fmla="*/ 1330213 h 5486278"/>
              <a:gd name="connsiteX1116" fmla="*/ 58849 w 3295106"/>
              <a:gd name="connsiteY1116" fmla="*/ 1333040 h 5486278"/>
              <a:gd name="connsiteX1117" fmla="*/ 65337 w 3295106"/>
              <a:gd name="connsiteY1117" fmla="*/ 1335418 h 5486278"/>
              <a:gd name="connsiteX1118" fmla="*/ 61892 w 3295106"/>
              <a:gd name="connsiteY1118" fmla="*/ 1330213 h 5486278"/>
              <a:gd name="connsiteX1119" fmla="*/ 764039 w 3295106"/>
              <a:gd name="connsiteY1119" fmla="*/ 1327707 h 5486278"/>
              <a:gd name="connsiteX1120" fmla="*/ 759427 w 3295106"/>
              <a:gd name="connsiteY1120" fmla="*/ 1328285 h 5486278"/>
              <a:gd name="connsiteX1121" fmla="*/ 766238 w 3295106"/>
              <a:gd name="connsiteY1121" fmla="*/ 1332829 h 5486278"/>
              <a:gd name="connsiteX1122" fmla="*/ 764039 w 3295106"/>
              <a:gd name="connsiteY1122" fmla="*/ 1327707 h 5486278"/>
              <a:gd name="connsiteX1123" fmla="*/ 66705 w 3295106"/>
              <a:gd name="connsiteY1123" fmla="*/ 1320704 h 5486278"/>
              <a:gd name="connsiteX1124" fmla="*/ 63024 w 3295106"/>
              <a:gd name="connsiteY1124" fmla="*/ 1320712 h 5486278"/>
              <a:gd name="connsiteX1125" fmla="*/ 67952 w 3295106"/>
              <a:gd name="connsiteY1125" fmla="*/ 1326571 h 5486278"/>
              <a:gd name="connsiteX1126" fmla="*/ 66705 w 3295106"/>
              <a:gd name="connsiteY1126" fmla="*/ 1320704 h 5486278"/>
              <a:gd name="connsiteX1127" fmla="*/ 37972 w 3295106"/>
              <a:gd name="connsiteY1127" fmla="*/ 1311691 h 5486278"/>
              <a:gd name="connsiteX1128" fmla="*/ 38210 w 3295106"/>
              <a:gd name="connsiteY1128" fmla="*/ 1313037 h 5486278"/>
              <a:gd name="connsiteX1129" fmla="*/ 40193 w 3295106"/>
              <a:gd name="connsiteY1129" fmla="*/ 1311918 h 5486278"/>
              <a:gd name="connsiteX1130" fmla="*/ 37972 w 3295106"/>
              <a:gd name="connsiteY1130" fmla="*/ 1311691 h 5486278"/>
              <a:gd name="connsiteX1131" fmla="*/ 36346 w 3295106"/>
              <a:gd name="connsiteY1131" fmla="*/ 1311229 h 5486278"/>
              <a:gd name="connsiteX1132" fmla="*/ 34737 w 3295106"/>
              <a:gd name="connsiteY1132" fmla="*/ 1312545 h 5486278"/>
              <a:gd name="connsiteX1133" fmla="*/ 36577 w 3295106"/>
              <a:gd name="connsiteY1133" fmla="*/ 1312921 h 5486278"/>
              <a:gd name="connsiteX1134" fmla="*/ 36346 w 3295106"/>
              <a:gd name="connsiteY1134" fmla="*/ 1311229 h 5486278"/>
              <a:gd name="connsiteX1135" fmla="*/ 77024 w 3295106"/>
              <a:gd name="connsiteY1135" fmla="*/ 1307335 h 5486278"/>
              <a:gd name="connsiteX1136" fmla="*/ 72993 w 3295106"/>
              <a:gd name="connsiteY1136" fmla="*/ 1310653 h 5486278"/>
              <a:gd name="connsiteX1137" fmla="*/ 77024 w 3295106"/>
              <a:gd name="connsiteY1137" fmla="*/ 1307335 h 5486278"/>
              <a:gd name="connsiteX1138" fmla="*/ 751240 w 3295106"/>
              <a:gd name="connsiteY1138" fmla="*/ 1293462 h 5486278"/>
              <a:gd name="connsiteX1139" fmla="*/ 756502 w 3295106"/>
              <a:gd name="connsiteY1139" fmla="*/ 1298938 h 5486278"/>
              <a:gd name="connsiteX1140" fmla="*/ 751313 w 3295106"/>
              <a:gd name="connsiteY1140" fmla="*/ 1298280 h 5486278"/>
              <a:gd name="connsiteX1141" fmla="*/ 746976 w 3295106"/>
              <a:gd name="connsiteY1141" fmla="*/ 1298729 h 5486278"/>
              <a:gd name="connsiteX1142" fmla="*/ 751240 w 3295106"/>
              <a:gd name="connsiteY1142" fmla="*/ 1293462 h 5486278"/>
              <a:gd name="connsiteX1143" fmla="*/ 746883 w 3295106"/>
              <a:gd name="connsiteY1143" fmla="*/ 1285490 h 5486278"/>
              <a:gd name="connsiteX1144" fmla="*/ 746438 w 3295106"/>
              <a:gd name="connsiteY1144" fmla="*/ 1290411 h 5486278"/>
              <a:gd name="connsiteX1145" fmla="*/ 746883 w 3295106"/>
              <a:gd name="connsiteY1145" fmla="*/ 1285490 h 5486278"/>
              <a:gd name="connsiteX1146" fmla="*/ 252019 w 3295106"/>
              <a:gd name="connsiteY1146" fmla="*/ 1265801 h 5486278"/>
              <a:gd name="connsiteX1147" fmla="*/ 254608 w 3295106"/>
              <a:gd name="connsiteY1147" fmla="*/ 1267742 h 5486278"/>
              <a:gd name="connsiteX1148" fmla="*/ 251943 w 3295106"/>
              <a:gd name="connsiteY1148" fmla="*/ 1268514 h 5486278"/>
              <a:gd name="connsiteX1149" fmla="*/ 252019 w 3295106"/>
              <a:gd name="connsiteY1149" fmla="*/ 1265801 h 5486278"/>
              <a:gd name="connsiteX1150" fmla="*/ 194638 w 3295106"/>
              <a:gd name="connsiteY1150" fmla="*/ 1246026 h 5486278"/>
              <a:gd name="connsiteX1151" fmla="*/ 172907 w 3295106"/>
              <a:gd name="connsiteY1151" fmla="*/ 1248339 h 5486278"/>
              <a:gd name="connsiteX1152" fmla="*/ 171598 w 3295106"/>
              <a:gd name="connsiteY1152" fmla="*/ 1264511 h 5486278"/>
              <a:gd name="connsiteX1153" fmla="*/ 214830 w 3295106"/>
              <a:gd name="connsiteY1153" fmla="*/ 1287473 h 5486278"/>
              <a:gd name="connsiteX1154" fmla="*/ 213182 w 3295106"/>
              <a:gd name="connsiteY1154" fmla="*/ 1306094 h 5486278"/>
              <a:gd name="connsiteX1155" fmla="*/ 197946 w 3295106"/>
              <a:gd name="connsiteY1155" fmla="*/ 1313911 h 5486278"/>
              <a:gd name="connsiteX1156" fmla="*/ 167562 w 3295106"/>
              <a:gd name="connsiteY1156" fmla="*/ 1303594 h 5486278"/>
              <a:gd name="connsiteX1157" fmla="*/ 143836 w 3295106"/>
              <a:gd name="connsiteY1157" fmla="*/ 1302061 h 5486278"/>
              <a:gd name="connsiteX1158" fmla="*/ 140384 w 3295106"/>
              <a:gd name="connsiteY1158" fmla="*/ 1315081 h 5486278"/>
              <a:gd name="connsiteX1159" fmla="*/ 146640 w 3295106"/>
              <a:gd name="connsiteY1159" fmla="*/ 1322270 h 5486278"/>
              <a:gd name="connsiteX1160" fmla="*/ 170467 w 3295106"/>
              <a:gd name="connsiteY1160" fmla="*/ 1330966 h 5486278"/>
              <a:gd name="connsiteX1161" fmla="*/ 206407 w 3295106"/>
              <a:gd name="connsiteY1161" fmla="*/ 1341442 h 5486278"/>
              <a:gd name="connsiteX1162" fmla="*/ 211824 w 3295106"/>
              <a:gd name="connsiteY1162" fmla="*/ 1340539 h 5486278"/>
              <a:gd name="connsiteX1163" fmla="*/ 219209 w 3295106"/>
              <a:gd name="connsiteY1163" fmla="*/ 1359223 h 5486278"/>
              <a:gd name="connsiteX1164" fmla="*/ 222467 w 3295106"/>
              <a:gd name="connsiteY1164" fmla="*/ 1364935 h 5486278"/>
              <a:gd name="connsiteX1165" fmla="*/ 226190 w 3295106"/>
              <a:gd name="connsiteY1165" fmla="*/ 1385227 h 5486278"/>
              <a:gd name="connsiteX1166" fmla="*/ 225095 w 3295106"/>
              <a:gd name="connsiteY1166" fmla="*/ 1376101 h 5486278"/>
              <a:gd name="connsiteX1167" fmla="*/ 209690 w 3295106"/>
              <a:gd name="connsiteY1167" fmla="*/ 1369322 h 5486278"/>
              <a:gd name="connsiteX1168" fmla="*/ 189416 w 3295106"/>
              <a:gd name="connsiteY1168" fmla="*/ 1369391 h 5486278"/>
              <a:gd name="connsiteX1169" fmla="*/ 193761 w 3295106"/>
              <a:gd name="connsiteY1169" fmla="*/ 1374138 h 5486278"/>
              <a:gd name="connsiteX1170" fmla="*/ 183929 w 3295106"/>
              <a:gd name="connsiteY1170" fmla="*/ 1374358 h 5486278"/>
              <a:gd name="connsiteX1171" fmla="*/ 158561 w 3295106"/>
              <a:gd name="connsiteY1171" fmla="*/ 1348690 h 5486278"/>
              <a:gd name="connsiteX1172" fmla="*/ 159909 w 3295106"/>
              <a:gd name="connsiteY1172" fmla="*/ 1374303 h 5486278"/>
              <a:gd name="connsiteX1173" fmla="*/ 171018 w 3295106"/>
              <a:gd name="connsiteY1173" fmla="*/ 1433421 h 5486278"/>
              <a:gd name="connsiteX1174" fmla="*/ 168655 w 3295106"/>
              <a:gd name="connsiteY1174" fmla="*/ 1442128 h 5486278"/>
              <a:gd name="connsiteX1175" fmla="*/ 158988 w 3295106"/>
              <a:gd name="connsiteY1175" fmla="*/ 1466072 h 5486278"/>
              <a:gd name="connsiteX1176" fmla="*/ 156549 w 3295106"/>
              <a:gd name="connsiteY1176" fmla="*/ 1475430 h 5486278"/>
              <a:gd name="connsiteX1177" fmla="*/ 134352 w 3295106"/>
              <a:gd name="connsiteY1177" fmla="*/ 1479338 h 5486278"/>
              <a:gd name="connsiteX1178" fmla="*/ 117560 w 3295106"/>
              <a:gd name="connsiteY1178" fmla="*/ 1442550 h 5486278"/>
              <a:gd name="connsiteX1179" fmla="*/ 96887 w 3295106"/>
              <a:gd name="connsiteY1179" fmla="*/ 1430776 h 5486278"/>
              <a:gd name="connsiteX1180" fmla="*/ 117509 w 3295106"/>
              <a:gd name="connsiteY1180" fmla="*/ 1483560 h 5486278"/>
              <a:gd name="connsiteX1181" fmla="*/ 131122 w 3295106"/>
              <a:gd name="connsiteY1181" fmla="*/ 1515237 h 5486278"/>
              <a:gd name="connsiteX1182" fmla="*/ 182212 w 3295106"/>
              <a:gd name="connsiteY1182" fmla="*/ 1470725 h 5486278"/>
              <a:gd name="connsiteX1183" fmla="*/ 197965 w 3295106"/>
              <a:gd name="connsiteY1183" fmla="*/ 1415496 h 5486278"/>
              <a:gd name="connsiteX1184" fmla="*/ 192583 w 3295106"/>
              <a:gd name="connsiteY1184" fmla="*/ 1393282 h 5486278"/>
              <a:gd name="connsiteX1185" fmla="*/ 187350 w 3295106"/>
              <a:gd name="connsiteY1185" fmla="*/ 1380159 h 5486278"/>
              <a:gd name="connsiteX1186" fmla="*/ 195648 w 3295106"/>
              <a:gd name="connsiteY1186" fmla="*/ 1379126 h 5486278"/>
              <a:gd name="connsiteX1187" fmla="*/ 199084 w 3295106"/>
              <a:gd name="connsiteY1187" fmla="*/ 1383034 h 5486278"/>
              <a:gd name="connsiteX1188" fmla="*/ 211518 w 3295106"/>
              <a:gd name="connsiteY1188" fmla="*/ 1386147 h 5486278"/>
              <a:gd name="connsiteX1189" fmla="*/ 213541 w 3295106"/>
              <a:gd name="connsiteY1189" fmla="*/ 1394166 h 5486278"/>
              <a:gd name="connsiteX1190" fmla="*/ 252513 w 3295106"/>
              <a:gd name="connsiteY1190" fmla="*/ 1436675 h 5486278"/>
              <a:gd name="connsiteX1191" fmla="*/ 260394 w 3295106"/>
              <a:gd name="connsiteY1191" fmla="*/ 1447958 h 5486278"/>
              <a:gd name="connsiteX1192" fmla="*/ 265253 w 3295106"/>
              <a:gd name="connsiteY1192" fmla="*/ 1455479 h 5486278"/>
              <a:gd name="connsiteX1193" fmla="*/ 294147 w 3295106"/>
              <a:gd name="connsiteY1193" fmla="*/ 1498221 h 5486278"/>
              <a:gd name="connsiteX1194" fmla="*/ 295654 w 3295106"/>
              <a:gd name="connsiteY1194" fmla="*/ 1503684 h 5486278"/>
              <a:gd name="connsiteX1195" fmla="*/ 298466 w 3295106"/>
              <a:gd name="connsiteY1195" fmla="*/ 1510920 h 5486278"/>
              <a:gd name="connsiteX1196" fmla="*/ 309645 w 3295106"/>
              <a:gd name="connsiteY1196" fmla="*/ 1548382 h 5486278"/>
              <a:gd name="connsiteX1197" fmla="*/ 315685 w 3295106"/>
              <a:gd name="connsiteY1197" fmla="*/ 1583477 h 5486278"/>
              <a:gd name="connsiteX1198" fmla="*/ 317560 w 3295106"/>
              <a:gd name="connsiteY1198" fmla="*/ 1597656 h 5486278"/>
              <a:gd name="connsiteX1199" fmla="*/ 318960 w 3295106"/>
              <a:gd name="connsiteY1199" fmla="*/ 1607076 h 5486278"/>
              <a:gd name="connsiteX1200" fmla="*/ 319462 w 3295106"/>
              <a:gd name="connsiteY1200" fmla="*/ 1627786 h 5486278"/>
              <a:gd name="connsiteX1201" fmla="*/ 319365 w 3295106"/>
              <a:gd name="connsiteY1201" fmla="*/ 1631973 h 5486278"/>
              <a:gd name="connsiteX1202" fmla="*/ 319772 w 3295106"/>
              <a:gd name="connsiteY1202" fmla="*/ 1636125 h 5486278"/>
              <a:gd name="connsiteX1203" fmla="*/ 315229 w 3295106"/>
              <a:gd name="connsiteY1203" fmla="*/ 1652044 h 5486278"/>
              <a:gd name="connsiteX1204" fmla="*/ 294915 w 3295106"/>
              <a:gd name="connsiteY1204" fmla="*/ 1652247 h 5486278"/>
              <a:gd name="connsiteX1205" fmla="*/ 284452 w 3295106"/>
              <a:gd name="connsiteY1205" fmla="*/ 1642477 h 5486278"/>
              <a:gd name="connsiteX1206" fmla="*/ 271514 w 3295106"/>
              <a:gd name="connsiteY1206" fmla="*/ 1634339 h 5486278"/>
              <a:gd name="connsiteX1207" fmla="*/ 274062 w 3295106"/>
              <a:gd name="connsiteY1207" fmla="*/ 1657434 h 5486278"/>
              <a:gd name="connsiteX1208" fmla="*/ 330100 w 3295106"/>
              <a:gd name="connsiteY1208" fmla="*/ 1665610 h 5486278"/>
              <a:gd name="connsiteX1209" fmla="*/ 335287 w 3295106"/>
              <a:gd name="connsiteY1209" fmla="*/ 1648609 h 5486278"/>
              <a:gd name="connsiteX1210" fmla="*/ 342005 w 3295106"/>
              <a:gd name="connsiteY1210" fmla="*/ 1639532 h 5486278"/>
              <a:gd name="connsiteX1211" fmla="*/ 339458 w 3295106"/>
              <a:gd name="connsiteY1211" fmla="*/ 1621591 h 5486278"/>
              <a:gd name="connsiteX1212" fmla="*/ 335190 w 3295106"/>
              <a:gd name="connsiteY1212" fmla="*/ 1606774 h 5486278"/>
              <a:gd name="connsiteX1213" fmla="*/ 337199 w 3295106"/>
              <a:gd name="connsiteY1213" fmla="*/ 1586830 h 5486278"/>
              <a:gd name="connsiteX1214" fmla="*/ 337678 w 3295106"/>
              <a:gd name="connsiteY1214" fmla="*/ 1559830 h 5486278"/>
              <a:gd name="connsiteX1215" fmla="*/ 336583 w 3295106"/>
              <a:gd name="connsiteY1215" fmla="*/ 1551790 h 5486278"/>
              <a:gd name="connsiteX1216" fmla="*/ 319015 w 3295106"/>
              <a:gd name="connsiteY1216" fmla="*/ 1504161 h 5486278"/>
              <a:gd name="connsiteX1217" fmla="*/ 311699 w 3295106"/>
              <a:gd name="connsiteY1217" fmla="*/ 1487026 h 5486278"/>
              <a:gd name="connsiteX1218" fmla="*/ 302384 w 3295106"/>
              <a:gd name="connsiteY1218" fmla="*/ 1467681 h 5486278"/>
              <a:gd name="connsiteX1219" fmla="*/ 299533 w 3295106"/>
              <a:gd name="connsiteY1219" fmla="*/ 1453157 h 5486278"/>
              <a:gd name="connsiteX1220" fmla="*/ 296412 w 3295106"/>
              <a:gd name="connsiteY1220" fmla="*/ 1452160 h 5486278"/>
              <a:gd name="connsiteX1221" fmla="*/ 291707 w 3295106"/>
              <a:gd name="connsiteY1221" fmla="*/ 1443292 h 5486278"/>
              <a:gd name="connsiteX1222" fmla="*/ 281578 w 3295106"/>
              <a:gd name="connsiteY1222" fmla="*/ 1431283 h 5486278"/>
              <a:gd name="connsiteX1223" fmla="*/ 270668 w 3295106"/>
              <a:gd name="connsiteY1223" fmla="*/ 1414388 h 5486278"/>
              <a:gd name="connsiteX1224" fmla="*/ 265642 w 3295106"/>
              <a:gd name="connsiteY1224" fmla="*/ 1406999 h 5486278"/>
              <a:gd name="connsiteX1225" fmla="*/ 301284 w 3295106"/>
              <a:gd name="connsiteY1225" fmla="*/ 1430779 h 5486278"/>
              <a:gd name="connsiteX1226" fmla="*/ 311153 w 3295106"/>
              <a:gd name="connsiteY1226" fmla="*/ 1429488 h 5486278"/>
              <a:gd name="connsiteX1227" fmla="*/ 311509 w 3295106"/>
              <a:gd name="connsiteY1227" fmla="*/ 1431011 h 5486278"/>
              <a:gd name="connsiteX1228" fmla="*/ 334896 w 3295106"/>
              <a:gd name="connsiteY1228" fmla="*/ 1443367 h 5486278"/>
              <a:gd name="connsiteX1229" fmla="*/ 341963 w 3295106"/>
              <a:gd name="connsiteY1229" fmla="*/ 1449216 h 5486278"/>
              <a:gd name="connsiteX1230" fmla="*/ 355631 w 3295106"/>
              <a:gd name="connsiteY1230" fmla="*/ 1444603 h 5486278"/>
              <a:gd name="connsiteX1231" fmla="*/ 378682 w 3295106"/>
              <a:gd name="connsiteY1231" fmla="*/ 1406961 h 5486278"/>
              <a:gd name="connsiteX1232" fmla="*/ 380662 w 3295106"/>
              <a:gd name="connsiteY1232" fmla="*/ 1398152 h 5486278"/>
              <a:gd name="connsiteX1233" fmla="*/ 360385 w 3295106"/>
              <a:gd name="connsiteY1233" fmla="*/ 1365720 h 5486278"/>
              <a:gd name="connsiteX1234" fmla="*/ 332303 w 3295106"/>
              <a:gd name="connsiteY1234" fmla="*/ 1334244 h 5486278"/>
              <a:gd name="connsiteX1235" fmla="*/ 320892 w 3295106"/>
              <a:gd name="connsiteY1235" fmla="*/ 1322588 h 5486278"/>
              <a:gd name="connsiteX1236" fmla="*/ 300938 w 3295106"/>
              <a:gd name="connsiteY1236" fmla="*/ 1306865 h 5486278"/>
              <a:gd name="connsiteX1237" fmla="*/ 277700 w 3295106"/>
              <a:gd name="connsiteY1237" fmla="*/ 1298781 h 5486278"/>
              <a:gd name="connsiteX1238" fmla="*/ 277983 w 3295106"/>
              <a:gd name="connsiteY1238" fmla="*/ 1291577 h 5486278"/>
              <a:gd name="connsiteX1239" fmla="*/ 257202 w 3295106"/>
              <a:gd name="connsiteY1239" fmla="*/ 1290698 h 5486278"/>
              <a:gd name="connsiteX1240" fmla="*/ 262870 w 3295106"/>
              <a:gd name="connsiteY1240" fmla="*/ 1297657 h 5486278"/>
              <a:gd name="connsiteX1241" fmla="*/ 266391 w 3295106"/>
              <a:gd name="connsiteY1241" fmla="*/ 1299702 h 5486278"/>
              <a:gd name="connsiteX1242" fmla="*/ 278365 w 3295106"/>
              <a:gd name="connsiteY1242" fmla="*/ 1307294 h 5486278"/>
              <a:gd name="connsiteX1243" fmla="*/ 289518 w 3295106"/>
              <a:gd name="connsiteY1243" fmla="*/ 1317915 h 5486278"/>
              <a:gd name="connsiteX1244" fmla="*/ 303840 w 3295106"/>
              <a:gd name="connsiteY1244" fmla="*/ 1326402 h 5486278"/>
              <a:gd name="connsiteX1245" fmla="*/ 339768 w 3295106"/>
              <a:gd name="connsiteY1245" fmla="*/ 1369409 h 5486278"/>
              <a:gd name="connsiteX1246" fmla="*/ 356067 w 3295106"/>
              <a:gd name="connsiteY1246" fmla="*/ 1392560 h 5486278"/>
              <a:gd name="connsiteX1247" fmla="*/ 365951 w 3295106"/>
              <a:gd name="connsiteY1247" fmla="*/ 1404267 h 5486278"/>
              <a:gd name="connsiteX1248" fmla="*/ 364290 w 3295106"/>
              <a:gd name="connsiteY1248" fmla="*/ 1407742 h 5486278"/>
              <a:gd name="connsiteX1249" fmla="*/ 364782 w 3295106"/>
              <a:gd name="connsiteY1249" fmla="*/ 1418102 h 5486278"/>
              <a:gd name="connsiteX1250" fmla="*/ 367663 w 3295106"/>
              <a:gd name="connsiteY1250" fmla="*/ 1424334 h 5486278"/>
              <a:gd name="connsiteX1251" fmla="*/ 361320 w 3295106"/>
              <a:gd name="connsiteY1251" fmla="*/ 1423184 h 5486278"/>
              <a:gd name="connsiteX1252" fmla="*/ 345180 w 3295106"/>
              <a:gd name="connsiteY1252" fmla="*/ 1422654 h 5486278"/>
              <a:gd name="connsiteX1253" fmla="*/ 339062 w 3295106"/>
              <a:gd name="connsiteY1253" fmla="*/ 1421921 h 5486278"/>
              <a:gd name="connsiteX1254" fmla="*/ 326860 w 3295106"/>
              <a:gd name="connsiteY1254" fmla="*/ 1417434 h 5486278"/>
              <a:gd name="connsiteX1255" fmla="*/ 310563 w 3295106"/>
              <a:gd name="connsiteY1255" fmla="*/ 1409243 h 5486278"/>
              <a:gd name="connsiteX1256" fmla="*/ 305779 w 3295106"/>
              <a:gd name="connsiteY1256" fmla="*/ 1407990 h 5486278"/>
              <a:gd name="connsiteX1257" fmla="*/ 301106 w 3295106"/>
              <a:gd name="connsiteY1257" fmla="*/ 1406030 h 5486278"/>
              <a:gd name="connsiteX1258" fmla="*/ 299395 w 3295106"/>
              <a:gd name="connsiteY1258" fmla="*/ 1400782 h 5486278"/>
              <a:gd name="connsiteX1259" fmla="*/ 293289 w 3295106"/>
              <a:gd name="connsiteY1259" fmla="*/ 1405362 h 5486278"/>
              <a:gd name="connsiteX1260" fmla="*/ 243762 w 3295106"/>
              <a:gd name="connsiteY1260" fmla="*/ 1354421 h 5486278"/>
              <a:gd name="connsiteX1261" fmla="*/ 233036 w 3295106"/>
              <a:gd name="connsiteY1261" fmla="*/ 1348656 h 5486278"/>
              <a:gd name="connsiteX1262" fmla="*/ 222870 w 3295106"/>
              <a:gd name="connsiteY1262" fmla="*/ 1337935 h 5486278"/>
              <a:gd name="connsiteX1263" fmla="*/ 215909 w 3295106"/>
              <a:gd name="connsiteY1263" fmla="*/ 1335433 h 5486278"/>
              <a:gd name="connsiteX1264" fmla="*/ 210993 w 3295106"/>
              <a:gd name="connsiteY1264" fmla="*/ 1332929 h 5486278"/>
              <a:gd name="connsiteX1265" fmla="*/ 245153 w 3295106"/>
              <a:gd name="connsiteY1265" fmla="*/ 1294574 h 5486278"/>
              <a:gd name="connsiteX1266" fmla="*/ 250130 w 3295106"/>
              <a:gd name="connsiteY1266" fmla="*/ 1296468 h 5486278"/>
              <a:gd name="connsiteX1267" fmla="*/ 256887 w 3295106"/>
              <a:gd name="connsiteY1267" fmla="*/ 1294316 h 5486278"/>
              <a:gd name="connsiteX1268" fmla="*/ 259188 w 3295106"/>
              <a:gd name="connsiteY1268" fmla="*/ 1295065 h 5486278"/>
              <a:gd name="connsiteX1269" fmla="*/ 257195 w 3295106"/>
              <a:gd name="connsiteY1269" fmla="*/ 1290704 h 5486278"/>
              <a:gd name="connsiteX1270" fmla="*/ 243735 w 3295106"/>
              <a:gd name="connsiteY1270" fmla="*/ 1282739 h 5486278"/>
              <a:gd name="connsiteX1271" fmla="*/ 243740 w 3295106"/>
              <a:gd name="connsiteY1271" fmla="*/ 1282734 h 5486278"/>
              <a:gd name="connsiteX1272" fmla="*/ 243743 w 3295106"/>
              <a:gd name="connsiteY1272" fmla="*/ 1282732 h 5486278"/>
              <a:gd name="connsiteX1273" fmla="*/ 194638 w 3295106"/>
              <a:gd name="connsiteY1273" fmla="*/ 1246026 h 5486278"/>
              <a:gd name="connsiteX1274" fmla="*/ 304971 w 3295106"/>
              <a:gd name="connsiteY1274" fmla="*/ 1243806 h 5486278"/>
              <a:gd name="connsiteX1275" fmla="*/ 307258 w 3295106"/>
              <a:gd name="connsiteY1275" fmla="*/ 1248039 h 5486278"/>
              <a:gd name="connsiteX1276" fmla="*/ 302139 w 3295106"/>
              <a:gd name="connsiteY1276" fmla="*/ 1244544 h 5486278"/>
              <a:gd name="connsiteX1277" fmla="*/ 304971 w 3295106"/>
              <a:gd name="connsiteY1277" fmla="*/ 1243806 h 5486278"/>
              <a:gd name="connsiteX1278" fmla="*/ 100857 w 3295106"/>
              <a:gd name="connsiteY1278" fmla="*/ 1242186 h 5486278"/>
              <a:gd name="connsiteX1279" fmla="*/ 105464 w 3295106"/>
              <a:gd name="connsiteY1279" fmla="*/ 1251647 h 5486278"/>
              <a:gd name="connsiteX1280" fmla="*/ 100857 w 3295106"/>
              <a:gd name="connsiteY1280" fmla="*/ 1242186 h 5486278"/>
              <a:gd name="connsiteX1281" fmla="*/ 60826 w 3295106"/>
              <a:gd name="connsiteY1281" fmla="*/ 1237139 h 5486278"/>
              <a:gd name="connsiteX1282" fmla="*/ 60825 w 3295106"/>
              <a:gd name="connsiteY1282" fmla="*/ 1237142 h 5486278"/>
              <a:gd name="connsiteX1283" fmla="*/ 60824 w 3295106"/>
              <a:gd name="connsiteY1283" fmla="*/ 1237140 h 5486278"/>
              <a:gd name="connsiteX1284" fmla="*/ 61026 w 3295106"/>
              <a:gd name="connsiteY1284" fmla="*/ 1236661 h 5486278"/>
              <a:gd name="connsiteX1285" fmla="*/ 61241 w 3295106"/>
              <a:gd name="connsiteY1285" fmla="*/ 1236963 h 5486278"/>
              <a:gd name="connsiteX1286" fmla="*/ 60826 w 3295106"/>
              <a:gd name="connsiteY1286" fmla="*/ 1237139 h 5486278"/>
              <a:gd name="connsiteX1287" fmla="*/ 61026 w 3295106"/>
              <a:gd name="connsiteY1287" fmla="*/ 1236660 h 5486278"/>
              <a:gd name="connsiteX1288" fmla="*/ 61026 w 3295106"/>
              <a:gd name="connsiteY1288" fmla="*/ 1236661 h 5486278"/>
              <a:gd name="connsiteX1289" fmla="*/ 61026 w 3295106"/>
              <a:gd name="connsiteY1289" fmla="*/ 1236661 h 5486278"/>
              <a:gd name="connsiteX1290" fmla="*/ 0 w 3295106"/>
              <a:gd name="connsiteY1290" fmla="*/ 1236393 h 5486278"/>
              <a:gd name="connsiteX1291" fmla="*/ 959 w 3295106"/>
              <a:gd name="connsiteY1291" fmla="*/ 1242796 h 5486278"/>
              <a:gd name="connsiteX1292" fmla="*/ 0 w 3295106"/>
              <a:gd name="connsiteY1292" fmla="*/ 1242237 h 5486278"/>
              <a:gd name="connsiteX1293" fmla="*/ 278920 w 3295106"/>
              <a:gd name="connsiteY1293" fmla="*/ 1235297 h 5486278"/>
              <a:gd name="connsiteX1294" fmla="*/ 278921 w 3295106"/>
              <a:gd name="connsiteY1294" fmla="*/ 1235299 h 5486278"/>
              <a:gd name="connsiteX1295" fmla="*/ 278920 w 3295106"/>
              <a:gd name="connsiteY1295" fmla="*/ 1235303 h 5486278"/>
              <a:gd name="connsiteX1296" fmla="*/ 901565 w 3295106"/>
              <a:gd name="connsiteY1296" fmla="*/ 1235278 h 5486278"/>
              <a:gd name="connsiteX1297" fmla="*/ 901805 w 3295106"/>
              <a:gd name="connsiteY1297" fmla="*/ 1236626 h 5486278"/>
              <a:gd name="connsiteX1298" fmla="*/ 903786 w 3295106"/>
              <a:gd name="connsiteY1298" fmla="*/ 1235504 h 5486278"/>
              <a:gd name="connsiteX1299" fmla="*/ 901565 w 3295106"/>
              <a:gd name="connsiteY1299" fmla="*/ 1235278 h 5486278"/>
              <a:gd name="connsiteX1300" fmla="*/ 895517 w 3295106"/>
              <a:gd name="connsiteY1300" fmla="*/ 1233761 h 5486278"/>
              <a:gd name="connsiteX1301" fmla="*/ 901046 w 3295106"/>
              <a:gd name="connsiteY1301" fmla="*/ 1235791 h 5486278"/>
              <a:gd name="connsiteX1302" fmla="*/ 895517 w 3295106"/>
              <a:gd name="connsiteY1302" fmla="*/ 1233761 h 5486278"/>
              <a:gd name="connsiteX1303" fmla="*/ 890374 w 3295106"/>
              <a:gd name="connsiteY1303" fmla="*/ 1231567 h 5486278"/>
              <a:gd name="connsiteX1304" fmla="*/ 890245 w 3295106"/>
              <a:gd name="connsiteY1304" fmla="*/ 1231735 h 5486278"/>
              <a:gd name="connsiteX1305" fmla="*/ 890525 w 3295106"/>
              <a:gd name="connsiteY1305" fmla="*/ 1232124 h 5486278"/>
              <a:gd name="connsiteX1306" fmla="*/ 890374 w 3295106"/>
              <a:gd name="connsiteY1306" fmla="*/ 1231567 h 5486278"/>
              <a:gd name="connsiteX1307" fmla="*/ 913630 w 3295106"/>
              <a:gd name="connsiteY1307" fmla="*/ 1225694 h 5486278"/>
              <a:gd name="connsiteX1308" fmla="*/ 901691 w 3295106"/>
              <a:gd name="connsiteY1308" fmla="*/ 1228589 h 5486278"/>
              <a:gd name="connsiteX1309" fmla="*/ 901693 w 3295106"/>
              <a:gd name="connsiteY1309" fmla="*/ 1228588 h 5486278"/>
              <a:gd name="connsiteX1310" fmla="*/ 901691 w 3295106"/>
              <a:gd name="connsiteY1310" fmla="*/ 1228589 h 5486278"/>
              <a:gd name="connsiteX1311" fmla="*/ 901689 w 3295106"/>
              <a:gd name="connsiteY1311" fmla="*/ 1228591 h 5486278"/>
              <a:gd name="connsiteX1312" fmla="*/ 908028 w 3295106"/>
              <a:gd name="connsiteY1312" fmla="*/ 1249985 h 5486278"/>
              <a:gd name="connsiteX1313" fmla="*/ 901122 w 3295106"/>
              <a:gd name="connsiteY1313" fmla="*/ 1295573 h 5486278"/>
              <a:gd name="connsiteX1314" fmla="*/ 833133 w 3295106"/>
              <a:gd name="connsiteY1314" fmla="*/ 1436382 h 5486278"/>
              <a:gd name="connsiteX1315" fmla="*/ 819644 w 3295106"/>
              <a:gd name="connsiteY1315" fmla="*/ 1447575 h 5486278"/>
              <a:gd name="connsiteX1316" fmla="*/ 759170 w 3295106"/>
              <a:gd name="connsiteY1316" fmla="*/ 1475410 h 5486278"/>
              <a:gd name="connsiteX1317" fmla="*/ 747793 w 3295106"/>
              <a:gd name="connsiteY1317" fmla="*/ 1479551 h 5486278"/>
              <a:gd name="connsiteX1318" fmla="*/ 743914 w 3295106"/>
              <a:gd name="connsiteY1318" fmla="*/ 1483140 h 5486278"/>
              <a:gd name="connsiteX1319" fmla="*/ 739804 w 3295106"/>
              <a:gd name="connsiteY1319" fmla="*/ 1487862 h 5486278"/>
              <a:gd name="connsiteX1320" fmla="*/ 734630 w 3295106"/>
              <a:gd name="connsiteY1320" fmla="*/ 1486032 h 5486278"/>
              <a:gd name="connsiteX1321" fmla="*/ 727700 w 3295106"/>
              <a:gd name="connsiteY1321" fmla="*/ 1499932 h 5486278"/>
              <a:gd name="connsiteX1322" fmla="*/ 821767 w 3295106"/>
              <a:gd name="connsiteY1322" fmla="*/ 1466079 h 5486278"/>
              <a:gd name="connsiteX1323" fmla="*/ 877317 w 3295106"/>
              <a:gd name="connsiteY1323" fmla="*/ 1406928 h 5486278"/>
              <a:gd name="connsiteX1324" fmla="*/ 879811 w 3295106"/>
              <a:gd name="connsiteY1324" fmla="*/ 1403689 h 5486278"/>
              <a:gd name="connsiteX1325" fmla="*/ 895162 w 3295106"/>
              <a:gd name="connsiteY1325" fmla="*/ 1374185 h 5486278"/>
              <a:gd name="connsiteX1326" fmla="*/ 906477 w 3295106"/>
              <a:gd name="connsiteY1326" fmla="*/ 1349884 h 5486278"/>
              <a:gd name="connsiteX1327" fmla="*/ 910027 w 3295106"/>
              <a:gd name="connsiteY1327" fmla="*/ 1328890 h 5486278"/>
              <a:gd name="connsiteX1328" fmla="*/ 910711 w 3295106"/>
              <a:gd name="connsiteY1328" fmla="*/ 1321482 h 5486278"/>
              <a:gd name="connsiteX1329" fmla="*/ 911666 w 3295106"/>
              <a:gd name="connsiteY1329" fmla="*/ 1311509 h 5486278"/>
              <a:gd name="connsiteX1330" fmla="*/ 920785 w 3295106"/>
              <a:gd name="connsiteY1330" fmla="*/ 1287014 h 5486278"/>
              <a:gd name="connsiteX1331" fmla="*/ 916178 w 3295106"/>
              <a:gd name="connsiteY1331" fmla="*/ 1261838 h 5486278"/>
              <a:gd name="connsiteX1332" fmla="*/ 918555 w 3295106"/>
              <a:gd name="connsiteY1332" fmla="*/ 1252660 h 5486278"/>
              <a:gd name="connsiteX1333" fmla="*/ 917626 w 3295106"/>
              <a:gd name="connsiteY1333" fmla="*/ 1235622 h 5486278"/>
              <a:gd name="connsiteX1334" fmla="*/ 913630 w 3295106"/>
              <a:gd name="connsiteY1334" fmla="*/ 1225694 h 5486278"/>
              <a:gd name="connsiteX1335" fmla="*/ 884792 w 3295106"/>
              <a:gd name="connsiteY1335" fmla="*/ 1224454 h 5486278"/>
              <a:gd name="connsiteX1336" fmla="*/ 871923 w 3295106"/>
              <a:gd name="connsiteY1336" fmla="*/ 1226998 h 5486278"/>
              <a:gd name="connsiteX1337" fmla="*/ 864439 w 3295106"/>
              <a:gd name="connsiteY1337" fmla="*/ 1226549 h 5486278"/>
              <a:gd name="connsiteX1338" fmla="*/ 848573 w 3295106"/>
              <a:gd name="connsiteY1338" fmla="*/ 1230559 h 5486278"/>
              <a:gd name="connsiteX1339" fmla="*/ 849537 w 3295106"/>
              <a:gd name="connsiteY1339" fmla="*/ 1234334 h 5486278"/>
              <a:gd name="connsiteX1340" fmla="*/ 837558 w 3295106"/>
              <a:gd name="connsiteY1340" fmla="*/ 1238628 h 5486278"/>
              <a:gd name="connsiteX1341" fmla="*/ 792121 w 3295106"/>
              <a:gd name="connsiteY1341" fmla="*/ 1286982 h 5486278"/>
              <a:gd name="connsiteX1342" fmla="*/ 797719 w 3295106"/>
              <a:gd name="connsiteY1342" fmla="*/ 1286128 h 5486278"/>
              <a:gd name="connsiteX1343" fmla="*/ 797722 w 3295106"/>
              <a:gd name="connsiteY1343" fmla="*/ 1286125 h 5486278"/>
              <a:gd name="connsiteX1344" fmla="*/ 797723 w 3295106"/>
              <a:gd name="connsiteY1344" fmla="*/ 1286124 h 5486278"/>
              <a:gd name="connsiteX1345" fmla="*/ 815582 w 3295106"/>
              <a:gd name="connsiteY1345" fmla="*/ 1268113 h 5486278"/>
              <a:gd name="connsiteX1346" fmla="*/ 834662 w 3295106"/>
              <a:gd name="connsiteY1346" fmla="*/ 1254940 h 5486278"/>
              <a:gd name="connsiteX1347" fmla="*/ 850648 w 3295106"/>
              <a:gd name="connsiteY1347" fmla="*/ 1248407 h 5486278"/>
              <a:gd name="connsiteX1348" fmla="*/ 878151 w 3295106"/>
              <a:gd name="connsiteY1348" fmla="*/ 1238376 h 5486278"/>
              <a:gd name="connsiteX1349" fmla="*/ 890524 w 3295106"/>
              <a:gd name="connsiteY1349" fmla="*/ 1232125 h 5486278"/>
              <a:gd name="connsiteX1350" fmla="*/ 888738 w 3295106"/>
              <a:gd name="connsiteY1350" fmla="*/ 1230199 h 5486278"/>
              <a:gd name="connsiteX1351" fmla="*/ 890372 w 3295106"/>
              <a:gd name="connsiteY1351" fmla="*/ 1231568 h 5486278"/>
              <a:gd name="connsiteX1352" fmla="*/ 890581 w 3295106"/>
              <a:gd name="connsiteY1352" fmla="*/ 1231301 h 5486278"/>
              <a:gd name="connsiteX1353" fmla="*/ 891537 w 3295106"/>
              <a:gd name="connsiteY1353" fmla="*/ 1230506 h 5486278"/>
              <a:gd name="connsiteX1354" fmla="*/ 884792 w 3295106"/>
              <a:gd name="connsiteY1354" fmla="*/ 1224454 h 5486278"/>
              <a:gd name="connsiteX1355" fmla="*/ 308331 w 3295106"/>
              <a:gd name="connsiteY1355" fmla="*/ 1217290 h 5486278"/>
              <a:gd name="connsiteX1356" fmla="*/ 294952 w 3295106"/>
              <a:gd name="connsiteY1356" fmla="*/ 1225795 h 5486278"/>
              <a:gd name="connsiteX1357" fmla="*/ 278063 w 3295106"/>
              <a:gd name="connsiteY1357" fmla="*/ 1229941 h 5486278"/>
              <a:gd name="connsiteX1358" fmla="*/ 278921 w 3295106"/>
              <a:gd name="connsiteY1358" fmla="*/ 1232837 h 5486278"/>
              <a:gd name="connsiteX1359" fmla="*/ 278920 w 3295106"/>
              <a:gd name="connsiteY1359" fmla="*/ 1235297 h 5486278"/>
              <a:gd name="connsiteX1360" fmla="*/ 278918 w 3295106"/>
              <a:gd name="connsiteY1360" fmla="*/ 1235295 h 5486278"/>
              <a:gd name="connsiteX1361" fmla="*/ 275994 w 3295106"/>
              <a:gd name="connsiteY1361" fmla="*/ 1233358 h 5486278"/>
              <a:gd name="connsiteX1362" fmla="*/ 265925 w 3295106"/>
              <a:gd name="connsiteY1362" fmla="*/ 1236663 h 5486278"/>
              <a:gd name="connsiteX1363" fmla="*/ 259586 w 3295106"/>
              <a:gd name="connsiteY1363" fmla="*/ 1235530 h 5486278"/>
              <a:gd name="connsiteX1364" fmla="*/ 256280 w 3295106"/>
              <a:gd name="connsiteY1364" fmla="*/ 1241438 h 5486278"/>
              <a:gd name="connsiteX1365" fmla="*/ 258291 w 3295106"/>
              <a:gd name="connsiteY1365" fmla="*/ 1248165 h 5486278"/>
              <a:gd name="connsiteX1366" fmla="*/ 257471 w 3295106"/>
              <a:gd name="connsiteY1366" fmla="*/ 1257127 h 5486278"/>
              <a:gd name="connsiteX1367" fmla="*/ 249441 w 3295106"/>
              <a:gd name="connsiteY1367" fmla="*/ 1269327 h 5486278"/>
              <a:gd name="connsiteX1368" fmla="*/ 266124 w 3295106"/>
              <a:gd name="connsiteY1368" fmla="*/ 1266940 h 5486278"/>
              <a:gd name="connsiteX1369" fmla="*/ 290393 w 3295106"/>
              <a:gd name="connsiteY1369" fmla="*/ 1258523 h 5486278"/>
              <a:gd name="connsiteX1370" fmla="*/ 299669 w 3295106"/>
              <a:gd name="connsiteY1370" fmla="*/ 1255472 h 5486278"/>
              <a:gd name="connsiteX1371" fmla="*/ 317121 w 3295106"/>
              <a:gd name="connsiteY1371" fmla="*/ 1256874 h 5486278"/>
              <a:gd name="connsiteX1372" fmla="*/ 322720 w 3295106"/>
              <a:gd name="connsiteY1372" fmla="*/ 1258936 h 5486278"/>
              <a:gd name="connsiteX1373" fmla="*/ 332829 w 3295106"/>
              <a:gd name="connsiteY1373" fmla="*/ 1254409 h 5486278"/>
              <a:gd name="connsiteX1374" fmla="*/ 357487 w 3295106"/>
              <a:gd name="connsiteY1374" fmla="*/ 1254616 h 5486278"/>
              <a:gd name="connsiteX1375" fmla="*/ 361573 w 3295106"/>
              <a:gd name="connsiteY1375" fmla="*/ 1249822 h 5486278"/>
              <a:gd name="connsiteX1376" fmla="*/ 377011 w 3295106"/>
              <a:gd name="connsiteY1376" fmla="*/ 1252547 h 5486278"/>
              <a:gd name="connsiteX1377" fmla="*/ 406543 w 3295106"/>
              <a:gd name="connsiteY1377" fmla="*/ 1255057 h 5486278"/>
              <a:gd name="connsiteX1378" fmla="*/ 413561 w 3295106"/>
              <a:gd name="connsiteY1378" fmla="*/ 1257796 h 5486278"/>
              <a:gd name="connsiteX1379" fmla="*/ 422394 w 3295106"/>
              <a:gd name="connsiteY1379" fmla="*/ 1260096 h 5486278"/>
              <a:gd name="connsiteX1380" fmla="*/ 454152 w 3295106"/>
              <a:gd name="connsiteY1380" fmla="*/ 1269977 h 5486278"/>
              <a:gd name="connsiteX1381" fmla="*/ 471897 w 3295106"/>
              <a:gd name="connsiteY1381" fmla="*/ 1276842 h 5486278"/>
              <a:gd name="connsiteX1382" fmla="*/ 492952 w 3295106"/>
              <a:gd name="connsiteY1382" fmla="*/ 1284263 h 5486278"/>
              <a:gd name="connsiteX1383" fmla="*/ 521965 w 3295106"/>
              <a:gd name="connsiteY1383" fmla="*/ 1304027 h 5486278"/>
              <a:gd name="connsiteX1384" fmla="*/ 418383 w 3295106"/>
              <a:gd name="connsiteY1384" fmla="*/ 1325372 h 5486278"/>
              <a:gd name="connsiteX1385" fmla="*/ 410463 w 3295106"/>
              <a:gd name="connsiteY1385" fmla="*/ 1325186 h 5486278"/>
              <a:gd name="connsiteX1386" fmla="*/ 396741 w 3295106"/>
              <a:gd name="connsiteY1386" fmla="*/ 1319247 h 5486278"/>
              <a:gd name="connsiteX1387" fmla="*/ 380318 w 3295106"/>
              <a:gd name="connsiteY1387" fmla="*/ 1317247 h 5486278"/>
              <a:gd name="connsiteX1388" fmla="*/ 374485 w 3295106"/>
              <a:gd name="connsiteY1388" fmla="*/ 1314753 h 5486278"/>
              <a:gd name="connsiteX1389" fmla="*/ 361336 w 3295106"/>
              <a:gd name="connsiteY1389" fmla="*/ 1311245 h 5486278"/>
              <a:gd name="connsiteX1390" fmla="*/ 351620 w 3295106"/>
              <a:gd name="connsiteY1390" fmla="*/ 1308008 h 5486278"/>
              <a:gd name="connsiteX1391" fmla="*/ 331609 w 3295106"/>
              <a:gd name="connsiteY1391" fmla="*/ 1301472 h 5486278"/>
              <a:gd name="connsiteX1392" fmla="*/ 324931 w 3295106"/>
              <a:gd name="connsiteY1392" fmla="*/ 1315451 h 5486278"/>
              <a:gd name="connsiteX1393" fmla="*/ 352874 w 3295106"/>
              <a:gd name="connsiteY1393" fmla="*/ 1330164 h 5486278"/>
              <a:gd name="connsiteX1394" fmla="*/ 366832 w 3295106"/>
              <a:gd name="connsiteY1394" fmla="*/ 1331448 h 5486278"/>
              <a:gd name="connsiteX1395" fmla="*/ 384762 w 3295106"/>
              <a:gd name="connsiteY1395" fmla="*/ 1334936 h 5486278"/>
              <a:gd name="connsiteX1396" fmla="*/ 397804 w 3295106"/>
              <a:gd name="connsiteY1396" fmla="*/ 1339123 h 5486278"/>
              <a:gd name="connsiteX1397" fmla="*/ 410876 w 3295106"/>
              <a:gd name="connsiteY1397" fmla="*/ 1342631 h 5486278"/>
              <a:gd name="connsiteX1398" fmla="*/ 508136 w 3295106"/>
              <a:gd name="connsiteY1398" fmla="*/ 1356234 h 5486278"/>
              <a:gd name="connsiteX1399" fmla="*/ 510954 w 3295106"/>
              <a:gd name="connsiteY1399" fmla="*/ 1345729 h 5486278"/>
              <a:gd name="connsiteX1400" fmla="*/ 512508 w 3295106"/>
              <a:gd name="connsiteY1400" fmla="*/ 1336643 h 5486278"/>
              <a:gd name="connsiteX1401" fmla="*/ 529575 w 3295106"/>
              <a:gd name="connsiteY1401" fmla="*/ 1321756 h 5486278"/>
              <a:gd name="connsiteX1402" fmla="*/ 539064 w 3295106"/>
              <a:gd name="connsiteY1402" fmla="*/ 1315301 h 5486278"/>
              <a:gd name="connsiteX1403" fmla="*/ 532413 w 3295106"/>
              <a:gd name="connsiteY1403" fmla="*/ 1287257 h 5486278"/>
              <a:gd name="connsiteX1404" fmla="*/ 524248 w 3295106"/>
              <a:gd name="connsiteY1404" fmla="*/ 1277660 h 5486278"/>
              <a:gd name="connsiteX1405" fmla="*/ 479246 w 3295106"/>
              <a:gd name="connsiteY1405" fmla="*/ 1255779 h 5486278"/>
              <a:gd name="connsiteX1406" fmla="*/ 458226 w 3295106"/>
              <a:gd name="connsiteY1406" fmla="*/ 1243075 h 5486278"/>
              <a:gd name="connsiteX1407" fmla="*/ 451373 w 3295106"/>
              <a:gd name="connsiteY1407" fmla="*/ 1240737 h 5486278"/>
              <a:gd name="connsiteX1408" fmla="*/ 444052 w 3295106"/>
              <a:gd name="connsiteY1408" fmla="*/ 1241798 h 5486278"/>
              <a:gd name="connsiteX1409" fmla="*/ 424034 w 3295106"/>
              <a:gd name="connsiteY1409" fmla="*/ 1234400 h 5486278"/>
              <a:gd name="connsiteX1410" fmla="*/ 407471 w 3295106"/>
              <a:gd name="connsiteY1410" fmla="*/ 1231615 h 5486278"/>
              <a:gd name="connsiteX1411" fmla="*/ 392443 w 3295106"/>
              <a:gd name="connsiteY1411" fmla="*/ 1230243 h 5486278"/>
              <a:gd name="connsiteX1412" fmla="*/ 361594 w 3295106"/>
              <a:gd name="connsiteY1412" fmla="*/ 1229514 h 5486278"/>
              <a:gd name="connsiteX1413" fmla="*/ 352430 w 3295106"/>
              <a:gd name="connsiteY1413" fmla="*/ 1227377 h 5486278"/>
              <a:gd name="connsiteX1414" fmla="*/ 337627 w 3295106"/>
              <a:gd name="connsiteY1414" fmla="*/ 1232855 h 5486278"/>
              <a:gd name="connsiteX1415" fmla="*/ 331930 w 3295106"/>
              <a:gd name="connsiteY1415" fmla="*/ 1231054 h 5486278"/>
              <a:gd name="connsiteX1416" fmla="*/ 327052 w 3295106"/>
              <a:gd name="connsiteY1416" fmla="*/ 1224852 h 5486278"/>
              <a:gd name="connsiteX1417" fmla="*/ 327738 w 3295106"/>
              <a:gd name="connsiteY1417" fmla="*/ 1224431 h 5486278"/>
              <a:gd name="connsiteX1418" fmla="*/ 327566 w 3295106"/>
              <a:gd name="connsiteY1418" fmla="*/ 1224060 h 5486278"/>
              <a:gd name="connsiteX1419" fmla="*/ 313262 w 3295106"/>
              <a:gd name="connsiteY1419" fmla="*/ 1217820 h 5486278"/>
              <a:gd name="connsiteX1420" fmla="*/ 308331 w 3295106"/>
              <a:gd name="connsiteY1420" fmla="*/ 1217290 h 5486278"/>
              <a:gd name="connsiteX1421" fmla="*/ 0 w 3295106"/>
              <a:gd name="connsiteY1421" fmla="*/ 1198499 h 5486278"/>
              <a:gd name="connsiteX1422" fmla="*/ 1607 w 3295106"/>
              <a:gd name="connsiteY1422" fmla="*/ 1200187 h 5486278"/>
              <a:gd name="connsiteX1423" fmla="*/ 12780 w 3295106"/>
              <a:gd name="connsiteY1423" fmla="*/ 1203872 h 5486278"/>
              <a:gd name="connsiteX1424" fmla="*/ 19422 w 3295106"/>
              <a:gd name="connsiteY1424" fmla="*/ 1204559 h 5486278"/>
              <a:gd name="connsiteX1425" fmla="*/ 29368 w 3295106"/>
              <a:gd name="connsiteY1425" fmla="*/ 1209359 h 5486278"/>
              <a:gd name="connsiteX1426" fmla="*/ 32231 w 3295106"/>
              <a:gd name="connsiteY1426" fmla="*/ 1210348 h 5486278"/>
              <a:gd name="connsiteX1427" fmla="*/ 45067 w 3295106"/>
              <a:gd name="connsiteY1427" fmla="*/ 1216526 h 5486278"/>
              <a:gd name="connsiteX1428" fmla="*/ 45787 w 3295106"/>
              <a:gd name="connsiteY1428" fmla="*/ 1218433 h 5486278"/>
              <a:gd name="connsiteX1429" fmla="*/ 46542 w 3295106"/>
              <a:gd name="connsiteY1429" fmla="*/ 1220669 h 5486278"/>
              <a:gd name="connsiteX1430" fmla="*/ 51361 w 3295106"/>
              <a:gd name="connsiteY1430" fmla="*/ 1226813 h 5486278"/>
              <a:gd name="connsiteX1431" fmla="*/ 42920 w 3295106"/>
              <a:gd name="connsiteY1431" fmla="*/ 1226414 h 5486278"/>
              <a:gd name="connsiteX1432" fmla="*/ 33661 w 3295106"/>
              <a:gd name="connsiteY1432" fmla="*/ 1223282 h 5486278"/>
              <a:gd name="connsiteX1433" fmla="*/ 24480 w 3295106"/>
              <a:gd name="connsiteY1433" fmla="*/ 1221270 h 5486278"/>
              <a:gd name="connsiteX1434" fmla="*/ 17263 w 3295106"/>
              <a:gd name="connsiteY1434" fmla="*/ 1222556 h 5486278"/>
              <a:gd name="connsiteX1435" fmla="*/ 2782 w 3295106"/>
              <a:gd name="connsiteY1435" fmla="*/ 1226132 h 5486278"/>
              <a:gd name="connsiteX1436" fmla="*/ 0 w 3295106"/>
              <a:gd name="connsiteY1436" fmla="*/ 1227748 h 5486278"/>
              <a:gd name="connsiteX1437" fmla="*/ 131685 w 3295106"/>
              <a:gd name="connsiteY1437" fmla="*/ 1197100 h 5486278"/>
              <a:gd name="connsiteX1438" fmla="*/ 131686 w 3295106"/>
              <a:gd name="connsiteY1438" fmla="*/ 1197101 h 5486278"/>
              <a:gd name="connsiteX1439" fmla="*/ 131367 w 3295106"/>
              <a:gd name="connsiteY1439" fmla="*/ 1197988 h 5486278"/>
              <a:gd name="connsiteX1440" fmla="*/ 131366 w 3295106"/>
              <a:gd name="connsiteY1440" fmla="*/ 1197987 h 5486278"/>
              <a:gd name="connsiteX1441" fmla="*/ 131368 w 3295106"/>
              <a:gd name="connsiteY1441" fmla="*/ 1197984 h 5486278"/>
              <a:gd name="connsiteX1442" fmla="*/ 458941 w 3295106"/>
              <a:gd name="connsiteY1442" fmla="*/ 1195977 h 5486278"/>
              <a:gd name="connsiteX1443" fmla="*/ 461500 w 3295106"/>
              <a:gd name="connsiteY1443" fmla="*/ 1201617 h 5486278"/>
              <a:gd name="connsiteX1444" fmla="*/ 458941 w 3295106"/>
              <a:gd name="connsiteY1444" fmla="*/ 1195977 h 5486278"/>
              <a:gd name="connsiteX1445" fmla="*/ 126788 w 3295106"/>
              <a:gd name="connsiteY1445" fmla="*/ 1192072 h 5486278"/>
              <a:gd name="connsiteX1446" fmla="*/ 126785 w 3295106"/>
              <a:gd name="connsiteY1446" fmla="*/ 1192075 h 5486278"/>
              <a:gd name="connsiteX1447" fmla="*/ 126785 w 3295106"/>
              <a:gd name="connsiteY1447" fmla="*/ 1192075 h 5486278"/>
              <a:gd name="connsiteX1448" fmla="*/ 126785 w 3295106"/>
              <a:gd name="connsiteY1448" fmla="*/ 1192075 h 5486278"/>
              <a:gd name="connsiteX1449" fmla="*/ 569609 w 3295106"/>
              <a:gd name="connsiteY1449" fmla="*/ 1188148 h 5486278"/>
              <a:gd name="connsiteX1450" fmla="*/ 569065 w 3295106"/>
              <a:gd name="connsiteY1450" fmla="*/ 1188295 h 5486278"/>
              <a:gd name="connsiteX1451" fmla="*/ 569381 w 3295106"/>
              <a:gd name="connsiteY1451" fmla="*/ 1188795 h 5486278"/>
              <a:gd name="connsiteX1452" fmla="*/ 569609 w 3295106"/>
              <a:gd name="connsiteY1452" fmla="*/ 1188148 h 5486278"/>
              <a:gd name="connsiteX1453" fmla="*/ 84657 w 3295106"/>
              <a:gd name="connsiteY1453" fmla="*/ 1162786 h 5486278"/>
              <a:gd name="connsiteX1454" fmla="*/ 84323 w 3295106"/>
              <a:gd name="connsiteY1454" fmla="*/ 1164666 h 5486278"/>
              <a:gd name="connsiteX1455" fmla="*/ 84657 w 3295106"/>
              <a:gd name="connsiteY1455" fmla="*/ 1162786 h 5486278"/>
              <a:gd name="connsiteX1456" fmla="*/ 180794 w 3295106"/>
              <a:gd name="connsiteY1456" fmla="*/ 1138920 h 5486278"/>
              <a:gd name="connsiteX1457" fmla="*/ 165295 w 3295106"/>
              <a:gd name="connsiteY1457" fmla="*/ 1147728 h 5486278"/>
              <a:gd name="connsiteX1458" fmla="*/ 134510 w 3295106"/>
              <a:gd name="connsiteY1458" fmla="*/ 1170697 h 5486278"/>
              <a:gd name="connsiteX1459" fmla="*/ 128532 w 3295106"/>
              <a:gd name="connsiteY1459" fmla="*/ 1176163 h 5486278"/>
              <a:gd name="connsiteX1460" fmla="*/ 126872 w 3295106"/>
              <a:gd name="connsiteY1460" fmla="*/ 1189443 h 5486278"/>
              <a:gd name="connsiteX1461" fmla="*/ 126928 w 3295106"/>
              <a:gd name="connsiteY1461" fmla="*/ 1189615 h 5486278"/>
              <a:gd name="connsiteX1462" fmla="*/ 128557 w 3295106"/>
              <a:gd name="connsiteY1462" fmla="*/ 1189544 h 5486278"/>
              <a:gd name="connsiteX1463" fmla="*/ 128091 w 3295106"/>
              <a:gd name="connsiteY1463" fmla="*/ 1192501 h 5486278"/>
              <a:gd name="connsiteX1464" fmla="*/ 131686 w 3295106"/>
              <a:gd name="connsiteY1464" fmla="*/ 1197097 h 5486278"/>
              <a:gd name="connsiteX1465" fmla="*/ 131685 w 3295106"/>
              <a:gd name="connsiteY1465" fmla="*/ 1197100 h 5486278"/>
              <a:gd name="connsiteX1466" fmla="*/ 130914 w 3295106"/>
              <a:gd name="connsiteY1466" fmla="*/ 1196793 h 5486278"/>
              <a:gd name="connsiteX1467" fmla="*/ 131366 w 3295106"/>
              <a:gd name="connsiteY1467" fmla="*/ 1197987 h 5486278"/>
              <a:gd name="connsiteX1468" fmla="*/ 130536 w 3295106"/>
              <a:gd name="connsiteY1468" fmla="*/ 1199148 h 5486278"/>
              <a:gd name="connsiteX1469" fmla="*/ 130397 w 3295106"/>
              <a:gd name="connsiteY1469" fmla="*/ 1197374 h 5486278"/>
              <a:gd name="connsiteX1470" fmla="*/ 130914 w 3295106"/>
              <a:gd name="connsiteY1470" fmla="*/ 1196790 h 5486278"/>
              <a:gd name="connsiteX1471" fmla="*/ 126864 w 3295106"/>
              <a:gd name="connsiteY1471" fmla="*/ 1194720 h 5486278"/>
              <a:gd name="connsiteX1472" fmla="*/ 126785 w 3295106"/>
              <a:gd name="connsiteY1472" fmla="*/ 1192075 h 5486278"/>
              <a:gd name="connsiteX1473" fmla="*/ 127940 w 3295106"/>
              <a:gd name="connsiteY1473" fmla="*/ 1192711 h 5486278"/>
              <a:gd name="connsiteX1474" fmla="*/ 128086 w 3295106"/>
              <a:gd name="connsiteY1474" fmla="*/ 1192499 h 5486278"/>
              <a:gd name="connsiteX1475" fmla="*/ 128088 w 3295106"/>
              <a:gd name="connsiteY1475" fmla="*/ 1192503 h 5486278"/>
              <a:gd name="connsiteX1476" fmla="*/ 126925 w 3295106"/>
              <a:gd name="connsiteY1476" fmla="*/ 1189618 h 5486278"/>
              <a:gd name="connsiteX1477" fmla="*/ 126783 w 3295106"/>
              <a:gd name="connsiteY1477" fmla="*/ 1192074 h 5486278"/>
              <a:gd name="connsiteX1478" fmla="*/ 126785 w 3295106"/>
              <a:gd name="connsiteY1478" fmla="*/ 1192075 h 5486278"/>
              <a:gd name="connsiteX1479" fmla="*/ 121401 w 3295106"/>
              <a:gd name="connsiteY1479" fmla="*/ 1196817 h 5486278"/>
              <a:gd name="connsiteX1480" fmla="*/ 118153 w 3295106"/>
              <a:gd name="connsiteY1480" fmla="*/ 1211000 h 5486278"/>
              <a:gd name="connsiteX1481" fmla="*/ 118744 w 3295106"/>
              <a:gd name="connsiteY1481" fmla="*/ 1224669 h 5486278"/>
              <a:gd name="connsiteX1482" fmla="*/ 130068 w 3295106"/>
              <a:gd name="connsiteY1482" fmla="*/ 1247035 h 5486278"/>
              <a:gd name="connsiteX1483" fmla="*/ 138581 w 3295106"/>
              <a:gd name="connsiteY1483" fmla="*/ 1246645 h 5486278"/>
              <a:gd name="connsiteX1484" fmla="*/ 148027 w 3295106"/>
              <a:gd name="connsiteY1484" fmla="*/ 1239070 h 5486278"/>
              <a:gd name="connsiteX1485" fmla="*/ 145221 w 3295106"/>
              <a:gd name="connsiteY1485" fmla="*/ 1233192 h 5486278"/>
              <a:gd name="connsiteX1486" fmla="*/ 144302 w 3295106"/>
              <a:gd name="connsiteY1486" fmla="*/ 1224050 h 5486278"/>
              <a:gd name="connsiteX1487" fmla="*/ 146055 w 3295106"/>
              <a:gd name="connsiteY1487" fmla="*/ 1203062 h 5486278"/>
              <a:gd name="connsiteX1488" fmla="*/ 146367 w 3295106"/>
              <a:gd name="connsiteY1488" fmla="*/ 1196977 h 5486278"/>
              <a:gd name="connsiteX1489" fmla="*/ 184487 w 3295106"/>
              <a:gd name="connsiteY1489" fmla="*/ 1179292 h 5486278"/>
              <a:gd name="connsiteX1490" fmla="*/ 185152 w 3295106"/>
              <a:gd name="connsiteY1490" fmla="*/ 1214522 h 5486278"/>
              <a:gd name="connsiteX1491" fmla="*/ 191917 w 3295106"/>
              <a:gd name="connsiteY1491" fmla="*/ 1202318 h 5486278"/>
              <a:gd name="connsiteX1492" fmla="*/ 190126 w 3295106"/>
              <a:gd name="connsiteY1492" fmla="*/ 1198709 h 5486278"/>
              <a:gd name="connsiteX1493" fmla="*/ 194458 w 3295106"/>
              <a:gd name="connsiteY1493" fmla="*/ 1190076 h 5486278"/>
              <a:gd name="connsiteX1494" fmla="*/ 199353 w 3295106"/>
              <a:gd name="connsiteY1494" fmla="*/ 1174096 h 5486278"/>
              <a:gd name="connsiteX1495" fmla="*/ 198041 w 3295106"/>
              <a:gd name="connsiteY1495" fmla="*/ 1170650 h 5486278"/>
              <a:gd name="connsiteX1496" fmla="*/ 180794 w 3295106"/>
              <a:gd name="connsiteY1496" fmla="*/ 1138920 h 5486278"/>
              <a:gd name="connsiteX1497" fmla="*/ 110753 w 3295106"/>
              <a:gd name="connsiteY1497" fmla="*/ 1110805 h 5486278"/>
              <a:gd name="connsiteX1498" fmla="*/ 115007 w 3295106"/>
              <a:gd name="connsiteY1498" fmla="*/ 1113561 h 5486278"/>
              <a:gd name="connsiteX1499" fmla="*/ 115627 w 3295106"/>
              <a:gd name="connsiteY1499" fmla="*/ 1114199 h 5486278"/>
              <a:gd name="connsiteX1500" fmla="*/ 121166 w 3295106"/>
              <a:gd name="connsiteY1500" fmla="*/ 1116614 h 5486278"/>
              <a:gd name="connsiteX1501" fmla="*/ 117033 w 3295106"/>
              <a:gd name="connsiteY1501" fmla="*/ 1115650 h 5486278"/>
              <a:gd name="connsiteX1502" fmla="*/ 120469 w 3295106"/>
              <a:gd name="connsiteY1502" fmla="*/ 1122187 h 5486278"/>
              <a:gd name="connsiteX1503" fmla="*/ 115391 w 3295106"/>
              <a:gd name="connsiteY1503" fmla="*/ 1115234 h 5486278"/>
              <a:gd name="connsiteX1504" fmla="*/ 117032 w 3295106"/>
              <a:gd name="connsiteY1504" fmla="*/ 1115650 h 5486278"/>
              <a:gd name="connsiteX1505" fmla="*/ 115622 w 3295106"/>
              <a:gd name="connsiteY1505" fmla="*/ 1114197 h 5486278"/>
              <a:gd name="connsiteX1506" fmla="*/ 115391 w 3295106"/>
              <a:gd name="connsiteY1506" fmla="*/ 1115234 h 5486278"/>
              <a:gd name="connsiteX1507" fmla="*/ 110751 w 3295106"/>
              <a:gd name="connsiteY1507" fmla="*/ 1110804 h 5486278"/>
              <a:gd name="connsiteX1508" fmla="*/ 110753 w 3295106"/>
              <a:gd name="connsiteY1508" fmla="*/ 1110805 h 5486278"/>
              <a:gd name="connsiteX1509" fmla="*/ 110752 w 3295106"/>
              <a:gd name="connsiteY1509" fmla="*/ 1110805 h 5486278"/>
              <a:gd name="connsiteX1510" fmla="*/ 159029 w 3295106"/>
              <a:gd name="connsiteY1510" fmla="*/ 1107254 h 5486278"/>
              <a:gd name="connsiteX1511" fmla="*/ 160425 w 3295106"/>
              <a:gd name="connsiteY1511" fmla="*/ 1108669 h 5486278"/>
              <a:gd name="connsiteX1512" fmla="*/ 160408 w 3295106"/>
              <a:gd name="connsiteY1512" fmla="*/ 1108692 h 5486278"/>
              <a:gd name="connsiteX1513" fmla="*/ 159029 w 3295106"/>
              <a:gd name="connsiteY1513" fmla="*/ 1107254 h 5486278"/>
              <a:gd name="connsiteX1514" fmla="*/ 205073 w 3295106"/>
              <a:gd name="connsiteY1514" fmla="*/ 1090997 h 5486278"/>
              <a:gd name="connsiteX1515" fmla="*/ 211886 w 3295106"/>
              <a:gd name="connsiteY1515" fmla="*/ 1095528 h 5486278"/>
              <a:gd name="connsiteX1516" fmla="*/ 205073 w 3295106"/>
              <a:gd name="connsiteY1516" fmla="*/ 1090997 h 5486278"/>
              <a:gd name="connsiteX1517" fmla="*/ 338244 w 3295106"/>
              <a:gd name="connsiteY1517" fmla="*/ 1066346 h 5486278"/>
              <a:gd name="connsiteX1518" fmla="*/ 340620 w 3295106"/>
              <a:gd name="connsiteY1518" fmla="*/ 1067163 h 5486278"/>
              <a:gd name="connsiteX1519" fmla="*/ 338603 w 3295106"/>
              <a:gd name="connsiteY1519" fmla="*/ 1068747 h 5486278"/>
              <a:gd name="connsiteX1520" fmla="*/ 338244 w 3295106"/>
              <a:gd name="connsiteY1520" fmla="*/ 1066346 h 5486278"/>
              <a:gd name="connsiteX1521" fmla="*/ 170685 w 3295106"/>
              <a:gd name="connsiteY1521" fmla="*/ 1057446 h 5486278"/>
              <a:gd name="connsiteX1522" fmla="*/ 173278 w 3295106"/>
              <a:gd name="connsiteY1522" fmla="*/ 1059390 h 5486278"/>
              <a:gd name="connsiteX1523" fmla="*/ 170608 w 3295106"/>
              <a:gd name="connsiteY1523" fmla="*/ 1060157 h 5486278"/>
              <a:gd name="connsiteX1524" fmla="*/ 170685 w 3295106"/>
              <a:gd name="connsiteY1524" fmla="*/ 1057446 h 5486278"/>
              <a:gd name="connsiteX1525" fmla="*/ 11569 w 3295106"/>
              <a:gd name="connsiteY1525" fmla="*/ 1040698 h 5486278"/>
              <a:gd name="connsiteX1526" fmla="*/ 12060 w 3295106"/>
              <a:gd name="connsiteY1526" fmla="*/ 1041115 h 5486278"/>
              <a:gd name="connsiteX1527" fmla="*/ 12062 w 3295106"/>
              <a:gd name="connsiteY1527" fmla="*/ 1041116 h 5486278"/>
              <a:gd name="connsiteX1528" fmla="*/ 12061 w 3295106"/>
              <a:gd name="connsiteY1528" fmla="*/ 1041117 h 5486278"/>
              <a:gd name="connsiteX1529" fmla="*/ 12057 w 3295106"/>
              <a:gd name="connsiteY1529" fmla="*/ 1041123 h 5486278"/>
              <a:gd name="connsiteX1530" fmla="*/ 11573 w 3295106"/>
              <a:gd name="connsiteY1530" fmla="*/ 1040711 h 5486278"/>
              <a:gd name="connsiteX1531" fmla="*/ 11568 w 3295106"/>
              <a:gd name="connsiteY1531" fmla="*/ 1040704 h 5486278"/>
              <a:gd name="connsiteX1532" fmla="*/ 2228 w 3295106"/>
              <a:gd name="connsiteY1532" fmla="*/ 1012449 h 5486278"/>
              <a:gd name="connsiteX1533" fmla="*/ 4821 w 3295106"/>
              <a:gd name="connsiteY1533" fmla="*/ 1014393 h 5486278"/>
              <a:gd name="connsiteX1534" fmla="*/ 2151 w 3295106"/>
              <a:gd name="connsiteY1534" fmla="*/ 1015161 h 5486278"/>
              <a:gd name="connsiteX1535" fmla="*/ 2228 w 3295106"/>
              <a:gd name="connsiteY1535" fmla="*/ 1012449 h 5486278"/>
              <a:gd name="connsiteX1536" fmla="*/ 448803 w 3295106"/>
              <a:gd name="connsiteY1536" fmla="*/ 1009963 h 5486278"/>
              <a:gd name="connsiteX1537" fmla="*/ 451361 w 3295106"/>
              <a:gd name="connsiteY1537" fmla="*/ 1015602 h 5486278"/>
              <a:gd name="connsiteX1538" fmla="*/ 448803 w 3295106"/>
              <a:gd name="connsiteY1538" fmla="*/ 1009963 h 5486278"/>
              <a:gd name="connsiteX1539" fmla="*/ 70152 w 3295106"/>
              <a:gd name="connsiteY1539" fmla="*/ 994596 h 5486278"/>
              <a:gd name="connsiteX1540" fmla="*/ 70908 w 3295106"/>
              <a:gd name="connsiteY1540" fmla="*/ 997264 h 5486278"/>
              <a:gd name="connsiteX1541" fmla="*/ 70152 w 3295106"/>
              <a:gd name="connsiteY1541" fmla="*/ 994596 h 5486278"/>
              <a:gd name="connsiteX1542" fmla="*/ 85928 w 3295106"/>
              <a:gd name="connsiteY1542" fmla="*/ 991294 h 5486278"/>
              <a:gd name="connsiteX1543" fmla="*/ 87105 w 3295106"/>
              <a:gd name="connsiteY1543" fmla="*/ 996971 h 5486278"/>
              <a:gd name="connsiteX1544" fmla="*/ 85928 w 3295106"/>
              <a:gd name="connsiteY1544" fmla="*/ 991294 h 5486278"/>
              <a:gd name="connsiteX1545" fmla="*/ 68110 w 3295106"/>
              <a:gd name="connsiteY1545" fmla="*/ 980558 h 5486278"/>
              <a:gd name="connsiteX1546" fmla="*/ 69554 w 3295106"/>
              <a:gd name="connsiteY1546" fmla="*/ 981364 h 5486278"/>
              <a:gd name="connsiteX1547" fmla="*/ 67269 w 3295106"/>
              <a:gd name="connsiteY1547" fmla="*/ 980968 h 5486278"/>
              <a:gd name="connsiteX1548" fmla="*/ 68110 w 3295106"/>
              <a:gd name="connsiteY1548" fmla="*/ 980558 h 5486278"/>
              <a:gd name="connsiteX1549" fmla="*/ 67438 w 3295106"/>
              <a:gd name="connsiteY1549" fmla="*/ 980182 h 5486278"/>
              <a:gd name="connsiteX1550" fmla="*/ 68278 w 3295106"/>
              <a:gd name="connsiteY1550" fmla="*/ 980476 h 5486278"/>
              <a:gd name="connsiteX1551" fmla="*/ 68110 w 3295106"/>
              <a:gd name="connsiteY1551" fmla="*/ 980558 h 5486278"/>
              <a:gd name="connsiteX1552" fmla="*/ 67438 w 3295106"/>
              <a:gd name="connsiteY1552" fmla="*/ 980182 h 5486278"/>
              <a:gd name="connsiteX1553" fmla="*/ 565078 w 3295106"/>
              <a:gd name="connsiteY1553" fmla="*/ 979505 h 5486278"/>
              <a:gd name="connsiteX1554" fmla="*/ 555500 w 3295106"/>
              <a:gd name="connsiteY1554" fmla="*/ 980118 h 5486278"/>
              <a:gd name="connsiteX1555" fmla="*/ 475209 w 3295106"/>
              <a:gd name="connsiteY1555" fmla="*/ 988091 h 5486278"/>
              <a:gd name="connsiteX1556" fmla="*/ 454829 w 3295106"/>
              <a:gd name="connsiteY1556" fmla="*/ 994336 h 5486278"/>
              <a:gd name="connsiteX1557" fmla="*/ 444160 w 3295106"/>
              <a:gd name="connsiteY1557" fmla="*/ 1003084 h 5486278"/>
              <a:gd name="connsiteX1558" fmla="*/ 359021 w 3295106"/>
              <a:gd name="connsiteY1558" fmla="*/ 1091909 h 5486278"/>
              <a:gd name="connsiteX1559" fmla="*/ 354795 w 3295106"/>
              <a:gd name="connsiteY1559" fmla="*/ 1098374 h 5486278"/>
              <a:gd name="connsiteX1560" fmla="*/ 351192 w 3295106"/>
              <a:gd name="connsiteY1560" fmla="*/ 1103374 h 5486278"/>
              <a:gd name="connsiteX1561" fmla="*/ 411487 w 3295106"/>
              <a:gd name="connsiteY1561" fmla="*/ 1054297 h 5486278"/>
              <a:gd name="connsiteX1562" fmla="*/ 448398 w 3295106"/>
              <a:gd name="connsiteY1562" fmla="*/ 1023137 h 5486278"/>
              <a:gd name="connsiteX1563" fmla="*/ 454793 w 3295106"/>
              <a:gd name="connsiteY1563" fmla="*/ 1017867 h 5486278"/>
              <a:gd name="connsiteX1564" fmla="*/ 493283 w 3295106"/>
              <a:gd name="connsiteY1564" fmla="*/ 1006401 h 5486278"/>
              <a:gd name="connsiteX1565" fmla="*/ 500350 w 3295106"/>
              <a:gd name="connsiteY1565" fmla="*/ 1006073 h 5486278"/>
              <a:gd name="connsiteX1566" fmla="*/ 517143 w 3295106"/>
              <a:gd name="connsiteY1566" fmla="*/ 1008364 h 5486278"/>
              <a:gd name="connsiteX1567" fmla="*/ 551094 w 3295106"/>
              <a:gd name="connsiteY1567" fmla="*/ 996754 h 5486278"/>
              <a:gd name="connsiteX1568" fmla="*/ 558987 w 3295106"/>
              <a:gd name="connsiteY1568" fmla="*/ 1003426 h 5486278"/>
              <a:gd name="connsiteX1569" fmla="*/ 564926 w 3295106"/>
              <a:gd name="connsiteY1569" fmla="*/ 1003314 h 5486278"/>
              <a:gd name="connsiteX1570" fmla="*/ 579608 w 3295106"/>
              <a:gd name="connsiteY1570" fmla="*/ 1004840 h 5486278"/>
              <a:gd name="connsiteX1571" fmla="*/ 587084 w 3295106"/>
              <a:gd name="connsiteY1571" fmla="*/ 1033126 h 5486278"/>
              <a:gd name="connsiteX1572" fmla="*/ 584746 w 3295106"/>
              <a:gd name="connsiteY1572" fmla="*/ 1045112 h 5486278"/>
              <a:gd name="connsiteX1573" fmla="*/ 583514 w 3295106"/>
              <a:gd name="connsiteY1573" fmla="*/ 1049223 h 5486278"/>
              <a:gd name="connsiteX1574" fmla="*/ 574429 w 3295106"/>
              <a:gd name="connsiteY1574" fmla="*/ 1060579 h 5486278"/>
              <a:gd name="connsiteX1575" fmla="*/ 574511 w 3295106"/>
              <a:gd name="connsiteY1575" fmla="*/ 1067056 h 5486278"/>
              <a:gd name="connsiteX1576" fmla="*/ 563232 w 3295106"/>
              <a:gd name="connsiteY1576" fmla="*/ 1079877 h 5486278"/>
              <a:gd name="connsiteX1577" fmla="*/ 428404 w 3295106"/>
              <a:gd name="connsiteY1577" fmla="*/ 1177127 h 5486278"/>
              <a:gd name="connsiteX1578" fmla="*/ 399191 w 3295106"/>
              <a:gd name="connsiteY1578" fmla="*/ 1194222 h 5486278"/>
              <a:gd name="connsiteX1579" fmla="*/ 392414 w 3295106"/>
              <a:gd name="connsiteY1579" fmla="*/ 1190392 h 5486278"/>
              <a:gd name="connsiteX1580" fmla="*/ 370669 w 3295106"/>
              <a:gd name="connsiteY1580" fmla="*/ 1201229 h 5486278"/>
              <a:gd name="connsiteX1581" fmla="*/ 357586 w 3295106"/>
              <a:gd name="connsiteY1581" fmla="*/ 1198383 h 5486278"/>
              <a:gd name="connsiteX1582" fmla="*/ 363018 w 3295106"/>
              <a:gd name="connsiteY1582" fmla="*/ 1191658 h 5486278"/>
              <a:gd name="connsiteX1583" fmla="*/ 367516 w 3295106"/>
              <a:gd name="connsiteY1583" fmla="*/ 1182914 h 5486278"/>
              <a:gd name="connsiteX1584" fmla="*/ 369001 w 3295106"/>
              <a:gd name="connsiteY1584" fmla="*/ 1173291 h 5486278"/>
              <a:gd name="connsiteX1585" fmla="*/ 374803 w 3295106"/>
              <a:gd name="connsiteY1585" fmla="*/ 1161715 h 5486278"/>
              <a:gd name="connsiteX1586" fmla="*/ 375756 w 3295106"/>
              <a:gd name="connsiteY1586" fmla="*/ 1152804 h 5486278"/>
              <a:gd name="connsiteX1587" fmla="*/ 345619 w 3295106"/>
              <a:gd name="connsiteY1587" fmla="*/ 1142811 h 5486278"/>
              <a:gd name="connsiteX1588" fmla="*/ 338133 w 3295106"/>
              <a:gd name="connsiteY1588" fmla="*/ 1143946 h 5486278"/>
              <a:gd name="connsiteX1589" fmla="*/ 334964 w 3295106"/>
              <a:gd name="connsiteY1589" fmla="*/ 1142031 h 5486278"/>
              <a:gd name="connsiteX1590" fmla="*/ 306886 w 3295106"/>
              <a:gd name="connsiteY1590" fmla="*/ 1148897 h 5486278"/>
              <a:gd name="connsiteX1591" fmla="*/ 275238 w 3295106"/>
              <a:gd name="connsiteY1591" fmla="*/ 1161914 h 5486278"/>
              <a:gd name="connsiteX1592" fmla="*/ 271267 w 3295106"/>
              <a:gd name="connsiteY1592" fmla="*/ 1162724 h 5486278"/>
              <a:gd name="connsiteX1593" fmla="*/ 253599 w 3295106"/>
              <a:gd name="connsiteY1593" fmla="*/ 1176932 h 5486278"/>
              <a:gd name="connsiteX1594" fmla="*/ 246033 w 3295106"/>
              <a:gd name="connsiteY1594" fmla="*/ 1181799 h 5486278"/>
              <a:gd name="connsiteX1595" fmla="*/ 248484 w 3295106"/>
              <a:gd name="connsiteY1595" fmla="*/ 1187384 h 5486278"/>
              <a:gd name="connsiteX1596" fmla="*/ 213995 w 3295106"/>
              <a:gd name="connsiteY1596" fmla="*/ 1215073 h 5486278"/>
              <a:gd name="connsiteX1597" fmla="*/ 212890 w 3295106"/>
              <a:gd name="connsiteY1597" fmla="*/ 1218076 h 5486278"/>
              <a:gd name="connsiteX1598" fmla="*/ 203920 w 3295106"/>
              <a:gd name="connsiteY1598" fmla="*/ 1227366 h 5486278"/>
              <a:gd name="connsiteX1599" fmla="*/ 219852 w 3295106"/>
              <a:gd name="connsiteY1599" fmla="*/ 1232057 h 5486278"/>
              <a:gd name="connsiteX1600" fmla="*/ 262606 w 3295106"/>
              <a:gd name="connsiteY1600" fmla="*/ 1199447 h 5486278"/>
              <a:gd name="connsiteX1601" fmla="*/ 291974 w 3295106"/>
              <a:gd name="connsiteY1601" fmla="*/ 1175081 h 5486278"/>
              <a:gd name="connsiteX1602" fmla="*/ 318218 w 3295106"/>
              <a:gd name="connsiteY1602" fmla="*/ 1168048 h 5486278"/>
              <a:gd name="connsiteX1603" fmla="*/ 338330 w 3295106"/>
              <a:gd name="connsiteY1603" fmla="*/ 1164073 h 5486278"/>
              <a:gd name="connsiteX1604" fmla="*/ 348301 w 3295106"/>
              <a:gd name="connsiteY1604" fmla="*/ 1164952 h 5486278"/>
              <a:gd name="connsiteX1605" fmla="*/ 343861 w 3295106"/>
              <a:gd name="connsiteY1605" fmla="*/ 1184687 h 5486278"/>
              <a:gd name="connsiteX1606" fmla="*/ 329678 w 3295106"/>
              <a:gd name="connsiteY1606" fmla="*/ 1200238 h 5486278"/>
              <a:gd name="connsiteX1607" fmla="*/ 319883 w 3295106"/>
              <a:gd name="connsiteY1607" fmla="*/ 1208038 h 5486278"/>
              <a:gd name="connsiteX1608" fmla="*/ 341053 w 3295106"/>
              <a:gd name="connsiteY1608" fmla="*/ 1216724 h 5486278"/>
              <a:gd name="connsiteX1609" fmla="*/ 360840 w 3295106"/>
              <a:gd name="connsiteY1609" fmla="*/ 1213494 h 5486278"/>
              <a:gd name="connsiteX1610" fmla="*/ 368588 w 3295106"/>
              <a:gd name="connsiteY1610" fmla="*/ 1213817 h 5486278"/>
              <a:gd name="connsiteX1611" fmla="*/ 374589 w 3295106"/>
              <a:gd name="connsiteY1611" fmla="*/ 1212516 h 5486278"/>
              <a:gd name="connsiteX1612" fmla="*/ 378782 w 3295106"/>
              <a:gd name="connsiteY1612" fmla="*/ 1214681 h 5486278"/>
              <a:gd name="connsiteX1613" fmla="*/ 389013 w 3295106"/>
              <a:gd name="connsiteY1613" fmla="*/ 1212403 h 5486278"/>
              <a:gd name="connsiteX1614" fmla="*/ 389346 w 3295106"/>
              <a:gd name="connsiteY1614" fmla="*/ 1212791 h 5486278"/>
              <a:gd name="connsiteX1615" fmla="*/ 398444 w 3295106"/>
              <a:gd name="connsiteY1615" fmla="*/ 1209062 h 5486278"/>
              <a:gd name="connsiteX1616" fmla="*/ 416232 w 3295106"/>
              <a:gd name="connsiteY1616" fmla="*/ 1203551 h 5486278"/>
              <a:gd name="connsiteX1617" fmla="*/ 421800 w 3295106"/>
              <a:gd name="connsiteY1617" fmla="*/ 1198870 h 5486278"/>
              <a:gd name="connsiteX1618" fmla="*/ 428642 w 3295106"/>
              <a:gd name="connsiteY1618" fmla="*/ 1199796 h 5486278"/>
              <a:gd name="connsiteX1619" fmla="*/ 452737 w 3295106"/>
              <a:gd name="connsiteY1619" fmla="*/ 1206359 h 5486278"/>
              <a:gd name="connsiteX1620" fmla="*/ 473243 w 3295106"/>
              <a:gd name="connsiteY1620" fmla="*/ 1206290 h 5486278"/>
              <a:gd name="connsiteX1621" fmla="*/ 494882 w 3295106"/>
              <a:gd name="connsiteY1621" fmla="*/ 1204467 h 5486278"/>
              <a:gd name="connsiteX1622" fmla="*/ 500458 w 3295106"/>
              <a:gd name="connsiteY1622" fmla="*/ 1197875 h 5486278"/>
              <a:gd name="connsiteX1623" fmla="*/ 515455 w 3295106"/>
              <a:gd name="connsiteY1623" fmla="*/ 1197132 h 5486278"/>
              <a:gd name="connsiteX1624" fmla="*/ 515419 w 3295106"/>
              <a:gd name="connsiteY1624" fmla="*/ 1199405 h 5486278"/>
              <a:gd name="connsiteX1625" fmla="*/ 518237 w 3295106"/>
              <a:gd name="connsiteY1625" fmla="*/ 1202780 h 5486278"/>
              <a:gd name="connsiteX1626" fmla="*/ 527921 w 3295106"/>
              <a:gd name="connsiteY1626" fmla="*/ 1196410 h 5486278"/>
              <a:gd name="connsiteX1627" fmla="*/ 535861 w 3295106"/>
              <a:gd name="connsiteY1627" fmla="*/ 1199615 h 5486278"/>
              <a:gd name="connsiteX1628" fmla="*/ 544844 w 3295106"/>
              <a:gd name="connsiteY1628" fmla="*/ 1195944 h 5486278"/>
              <a:gd name="connsiteX1629" fmla="*/ 557718 w 3295106"/>
              <a:gd name="connsiteY1629" fmla="*/ 1198841 h 5486278"/>
              <a:gd name="connsiteX1630" fmla="*/ 574880 w 3295106"/>
              <a:gd name="connsiteY1630" fmla="*/ 1203478 h 5486278"/>
              <a:gd name="connsiteX1631" fmla="*/ 587081 w 3295106"/>
              <a:gd name="connsiteY1631" fmla="*/ 1203220 h 5486278"/>
              <a:gd name="connsiteX1632" fmla="*/ 594211 w 3295106"/>
              <a:gd name="connsiteY1632" fmla="*/ 1201950 h 5486278"/>
              <a:gd name="connsiteX1633" fmla="*/ 608942 w 3295106"/>
              <a:gd name="connsiteY1633" fmla="*/ 1203430 h 5486278"/>
              <a:gd name="connsiteX1634" fmla="*/ 617575 w 3295106"/>
              <a:gd name="connsiteY1634" fmla="*/ 1211098 h 5486278"/>
              <a:gd name="connsiteX1635" fmla="*/ 700628 w 3295106"/>
              <a:gd name="connsiteY1635" fmla="*/ 1250755 h 5486278"/>
              <a:gd name="connsiteX1636" fmla="*/ 709336 w 3295106"/>
              <a:gd name="connsiteY1636" fmla="*/ 1258545 h 5486278"/>
              <a:gd name="connsiteX1637" fmla="*/ 735515 w 3295106"/>
              <a:gd name="connsiteY1637" fmla="*/ 1273985 h 5486278"/>
              <a:gd name="connsiteX1638" fmla="*/ 734353 w 3295106"/>
              <a:gd name="connsiteY1638" fmla="*/ 1284345 h 5486278"/>
              <a:gd name="connsiteX1639" fmla="*/ 734508 w 3295106"/>
              <a:gd name="connsiteY1639" fmla="*/ 1305911 h 5486278"/>
              <a:gd name="connsiteX1640" fmla="*/ 656501 w 3295106"/>
              <a:gd name="connsiteY1640" fmla="*/ 1341454 h 5486278"/>
              <a:gd name="connsiteX1641" fmla="*/ 586805 w 3295106"/>
              <a:gd name="connsiteY1641" fmla="*/ 1348386 h 5486278"/>
              <a:gd name="connsiteX1642" fmla="*/ 554415 w 3295106"/>
              <a:gd name="connsiteY1642" fmla="*/ 1347455 h 5486278"/>
              <a:gd name="connsiteX1643" fmla="*/ 548334 w 3295106"/>
              <a:gd name="connsiteY1643" fmla="*/ 1346951 h 5486278"/>
              <a:gd name="connsiteX1644" fmla="*/ 531864 w 3295106"/>
              <a:gd name="connsiteY1644" fmla="*/ 1349717 h 5486278"/>
              <a:gd name="connsiteX1645" fmla="*/ 526808 w 3295106"/>
              <a:gd name="connsiteY1645" fmla="*/ 1348742 h 5486278"/>
              <a:gd name="connsiteX1646" fmla="*/ 514323 w 3295106"/>
              <a:gd name="connsiteY1646" fmla="*/ 1349144 h 5486278"/>
              <a:gd name="connsiteX1647" fmla="*/ 515454 w 3295106"/>
              <a:gd name="connsiteY1647" fmla="*/ 1357488 h 5486278"/>
              <a:gd name="connsiteX1648" fmla="*/ 525601 w 3295106"/>
              <a:gd name="connsiteY1648" fmla="*/ 1364949 h 5486278"/>
              <a:gd name="connsiteX1649" fmla="*/ 511090 w 3295106"/>
              <a:gd name="connsiteY1649" fmla="*/ 1365482 h 5486278"/>
              <a:gd name="connsiteX1650" fmla="*/ 468487 w 3295106"/>
              <a:gd name="connsiteY1650" fmla="*/ 1358788 h 5486278"/>
              <a:gd name="connsiteX1651" fmla="*/ 418472 w 3295106"/>
              <a:gd name="connsiteY1651" fmla="*/ 1365337 h 5486278"/>
              <a:gd name="connsiteX1652" fmla="*/ 414505 w 3295106"/>
              <a:gd name="connsiteY1652" fmla="*/ 1369851 h 5486278"/>
              <a:gd name="connsiteX1653" fmla="*/ 403647 w 3295106"/>
              <a:gd name="connsiteY1653" fmla="*/ 1364233 h 5486278"/>
              <a:gd name="connsiteX1654" fmla="*/ 394303 w 3295106"/>
              <a:gd name="connsiteY1654" fmla="*/ 1371853 h 5486278"/>
              <a:gd name="connsiteX1655" fmla="*/ 393600 w 3295106"/>
              <a:gd name="connsiteY1655" fmla="*/ 1379352 h 5486278"/>
              <a:gd name="connsiteX1656" fmla="*/ 393474 w 3295106"/>
              <a:gd name="connsiteY1656" fmla="*/ 1382939 h 5486278"/>
              <a:gd name="connsiteX1657" fmla="*/ 515758 w 3295106"/>
              <a:gd name="connsiteY1657" fmla="*/ 1385927 h 5486278"/>
              <a:gd name="connsiteX1658" fmla="*/ 521677 w 3295106"/>
              <a:gd name="connsiteY1658" fmla="*/ 1370268 h 5486278"/>
              <a:gd name="connsiteX1659" fmla="*/ 520968 w 3295106"/>
              <a:gd name="connsiteY1659" fmla="*/ 1376471 h 5486278"/>
              <a:gd name="connsiteX1660" fmla="*/ 524207 w 3295106"/>
              <a:gd name="connsiteY1660" fmla="*/ 1388465 h 5486278"/>
              <a:gd name="connsiteX1661" fmla="*/ 543136 w 3295106"/>
              <a:gd name="connsiteY1661" fmla="*/ 1395502 h 5486278"/>
              <a:gd name="connsiteX1662" fmla="*/ 576308 w 3295106"/>
              <a:gd name="connsiteY1662" fmla="*/ 1407634 h 5486278"/>
              <a:gd name="connsiteX1663" fmla="*/ 584990 w 3295106"/>
              <a:gd name="connsiteY1663" fmla="*/ 1411714 h 5486278"/>
              <a:gd name="connsiteX1664" fmla="*/ 612670 w 3295106"/>
              <a:gd name="connsiteY1664" fmla="*/ 1425081 h 5486278"/>
              <a:gd name="connsiteX1665" fmla="*/ 614480 w 3295106"/>
              <a:gd name="connsiteY1665" fmla="*/ 1428165 h 5486278"/>
              <a:gd name="connsiteX1666" fmla="*/ 633236 w 3295106"/>
              <a:gd name="connsiteY1666" fmla="*/ 1442955 h 5486278"/>
              <a:gd name="connsiteX1667" fmla="*/ 642459 w 3295106"/>
              <a:gd name="connsiteY1667" fmla="*/ 1445593 h 5486278"/>
              <a:gd name="connsiteX1668" fmla="*/ 658926 w 3295106"/>
              <a:gd name="connsiteY1668" fmla="*/ 1457984 h 5486278"/>
              <a:gd name="connsiteX1669" fmla="*/ 661565 w 3295106"/>
              <a:gd name="connsiteY1669" fmla="*/ 1467164 h 5486278"/>
              <a:gd name="connsiteX1670" fmla="*/ 668191 w 3295106"/>
              <a:gd name="connsiteY1670" fmla="*/ 1476702 h 5486278"/>
              <a:gd name="connsiteX1671" fmla="*/ 678045 w 3295106"/>
              <a:gd name="connsiteY1671" fmla="*/ 1488436 h 5486278"/>
              <a:gd name="connsiteX1672" fmla="*/ 681214 w 3295106"/>
              <a:gd name="connsiteY1672" fmla="*/ 1494110 h 5486278"/>
              <a:gd name="connsiteX1673" fmla="*/ 684541 w 3295106"/>
              <a:gd name="connsiteY1673" fmla="*/ 1498142 h 5486278"/>
              <a:gd name="connsiteX1674" fmla="*/ 681813 w 3295106"/>
              <a:gd name="connsiteY1674" fmla="*/ 1526972 h 5486278"/>
              <a:gd name="connsiteX1675" fmla="*/ 686799 w 3295106"/>
              <a:gd name="connsiteY1675" fmla="*/ 1532736 h 5486278"/>
              <a:gd name="connsiteX1676" fmla="*/ 709439 w 3295106"/>
              <a:gd name="connsiteY1676" fmla="*/ 1502560 h 5486278"/>
              <a:gd name="connsiteX1677" fmla="*/ 717443 w 3295106"/>
              <a:gd name="connsiteY1677" fmla="*/ 1473562 h 5486278"/>
              <a:gd name="connsiteX1678" fmla="*/ 778391 w 3295106"/>
              <a:gd name="connsiteY1678" fmla="*/ 1395626 h 5486278"/>
              <a:gd name="connsiteX1679" fmla="*/ 771821 w 3295106"/>
              <a:gd name="connsiteY1679" fmla="*/ 1385603 h 5486278"/>
              <a:gd name="connsiteX1680" fmla="*/ 758410 w 3295106"/>
              <a:gd name="connsiteY1680" fmla="*/ 1400843 h 5486278"/>
              <a:gd name="connsiteX1681" fmla="*/ 731803 w 3295106"/>
              <a:gd name="connsiteY1681" fmla="*/ 1434690 h 5486278"/>
              <a:gd name="connsiteX1682" fmla="*/ 691911 w 3295106"/>
              <a:gd name="connsiteY1682" fmla="*/ 1462049 h 5486278"/>
              <a:gd name="connsiteX1683" fmla="*/ 685070 w 3295106"/>
              <a:gd name="connsiteY1683" fmla="*/ 1453072 h 5486278"/>
              <a:gd name="connsiteX1684" fmla="*/ 674436 w 3295106"/>
              <a:gd name="connsiteY1684" fmla="*/ 1446835 h 5486278"/>
              <a:gd name="connsiteX1685" fmla="*/ 669452 w 3295106"/>
              <a:gd name="connsiteY1685" fmla="*/ 1441938 h 5486278"/>
              <a:gd name="connsiteX1686" fmla="*/ 666694 w 3295106"/>
              <a:gd name="connsiteY1686" fmla="*/ 1431592 h 5486278"/>
              <a:gd name="connsiteX1687" fmla="*/ 667359 w 3295106"/>
              <a:gd name="connsiteY1687" fmla="*/ 1424202 h 5486278"/>
              <a:gd name="connsiteX1688" fmla="*/ 665925 w 3295106"/>
              <a:gd name="connsiteY1688" fmla="*/ 1420983 h 5486278"/>
              <a:gd name="connsiteX1689" fmla="*/ 669425 w 3295106"/>
              <a:gd name="connsiteY1689" fmla="*/ 1418566 h 5486278"/>
              <a:gd name="connsiteX1690" fmla="*/ 667802 w 3295106"/>
              <a:gd name="connsiteY1690" fmla="*/ 1413235 h 5486278"/>
              <a:gd name="connsiteX1691" fmla="*/ 660947 w 3295106"/>
              <a:gd name="connsiteY1691" fmla="*/ 1416393 h 5486278"/>
              <a:gd name="connsiteX1692" fmla="*/ 658603 w 3295106"/>
              <a:gd name="connsiteY1692" fmla="*/ 1410648 h 5486278"/>
              <a:gd name="connsiteX1693" fmla="*/ 667344 w 3295106"/>
              <a:gd name="connsiteY1693" fmla="*/ 1404216 h 5486278"/>
              <a:gd name="connsiteX1694" fmla="*/ 665896 w 3295106"/>
              <a:gd name="connsiteY1694" fmla="*/ 1400215 h 5486278"/>
              <a:gd name="connsiteX1695" fmla="*/ 666174 w 3295106"/>
              <a:gd name="connsiteY1695" fmla="*/ 1376850 h 5486278"/>
              <a:gd name="connsiteX1696" fmla="*/ 662262 w 3295106"/>
              <a:gd name="connsiteY1696" fmla="*/ 1362254 h 5486278"/>
              <a:gd name="connsiteX1697" fmla="*/ 646196 w 3295106"/>
              <a:gd name="connsiteY1697" fmla="*/ 1377535 h 5486278"/>
              <a:gd name="connsiteX1698" fmla="*/ 649929 w 3295106"/>
              <a:gd name="connsiteY1698" fmla="*/ 1397020 h 5486278"/>
              <a:gd name="connsiteX1699" fmla="*/ 650718 w 3295106"/>
              <a:gd name="connsiteY1699" fmla="*/ 1408141 h 5486278"/>
              <a:gd name="connsiteX1700" fmla="*/ 645128 w 3295106"/>
              <a:gd name="connsiteY1700" fmla="*/ 1425396 h 5486278"/>
              <a:gd name="connsiteX1701" fmla="*/ 632144 w 3295106"/>
              <a:gd name="connsiteY1701" fmla="*/ 1410264 h 5486278"/>
              <a:gd name="connsiteX1702" fmla="*/ 620011 w 3295106"/>
              <a:gd name="connsiteY1702" fmla="*/ 1405592 h 5486278"/>
              <a:gd name="connsiteX1703" fmla="*/ 616775 w 3295106"/>
              <a:gd name="connsiteY1703" fmla="*/ 1407113 h 5486278"/>
              <a:gd name="connsiteX1704" fmla="*/ 592420 w 3295106"/>
              <a:gd name="connsiteY1704" fmla="*/ 1390334 h 5486278"/>
              <a:gd name="connsiteX1705" fmla="*/ 550496 w 3295106"/>
              <a:gd name="connsiteY1705" fmla="*/ 1371008 h 5486278"/>
              <a:gd name="connsiteX1706" fmla="*/ 543226 w 3295106"/>
              <a:gd name="connsiteY1706" fmla="*/ 1371324 h 5486278"/>
              <a:gd name="connsiteX1707" fmla="*/ 536581 w 3295106"/>
              <a:gd name="connsiteY1707" fmla="*/ 1368046 h 5486278"/>
              <a:gd name="connsiteX1708" fmla="*/ 542081 w 3295106"/>
              <a:gd name="connsiteY1708" fmla="*/ 1362632 h 5486278"/>
              <a:gd name="connsiteX1709" fmla="*/ 559870 w 3295106"/>
              <a:gd name="connsiteY1709" fmla="*/ 1367938 h 5486278"/>
              <a:gd name="connsiteX1710" fmla="*/ 596729 w 3295106"/>
              <a:gd name="connsiteY1710" fmla="*/ 1361888 h 5486278"/>
              <a:gd name="connsiteX1711" fmla="*/ 633246 w 3295106"/>
              <a:gd name="connsiteY1711" fmla="*/ 1364468 h 5486278"/>
              <a:gd name="connsiteX1712" fmla="*/ 732820 w 3295106"/>
              <a:gd name="connsiteY1712" fmla="*/ 1327892 h 5486278"/>
              <a:gd name="connsiteX1713" fmla="*/ 760644 w 3295106"/>
              <a:gd name="connsiteY1713" fmla="*/ 1272117 h 5486278"/>
              <a:gd name="connsiteX1714" fmla="*/ 742641 w 3295106"/>
              <a:gd name="connsiteY1714" fmla="*/ 1250650 h 5486278"/>
              <a:gd name="connsiteX1715" fmla="*/ 730130 w 3295106"/>
              <a:gd name="connsiteY1715" fmla="*/ 1240546 h 5486278"/>
              <a:gd name="connsiteX1716" fmla="*/ 733169 w 3295106"/>
              <a:gd name="connsiteY1716" fmla="*/ 1207427 h 5486278"/>
              <a:gd name="connsiteX1717" fmla="*/ 747115 w 3295106"/>
              <a:gd name="connsiteY1717" fmla="*/ 1195231 h 5486278"/>
              <a:gd name="connsiteX1718" fmla="*/ 753267 w 3295106"/>
              <a:gd name="connsiteY1718" fmla="*/ 1189812 h 5486278"/>
              <a:gd name="connsiteX1719" fmla="*/ 778890 w 3295106"/>
              <a:gd name="connsiteY1719" fmla="*/ 1190469 h 5486278"/>
              <a:gd name="connsiteX1720" fmla="*/ 774509 w 3295106"/>
              <a:gd name="connsiteY1720" fmla="*/ 1188864 h 5486278"/>
              <a:gd name="connsiteX1721" fmla="*/ 776825 w 3295106"/>
              <a:gd name="connsiteY1721" fmla="*/ 1213356 h 5486278"/>
              <a:gd name="connsiteX1722" fmla="*/ 783813 w 3295106"/>
              <a:gd name="connsiteY1722" fmla="*/ 1237110 h 5486278"/>
              <a:gd name="connsiteX1723" fmla="*/ 779881 w 3295106"/>
              <a:gd name="connsiteY1723" fmla="*/ 1240846 h 5486278"/>
              <a:gd name="connsiteX1724" fmla="*/ 784889 w 3295106"/>
              <a:gd name="connsiteY1724" fmla="*/ 1245866 h 5486278"/>
              <a:gd name="connsiteX1725" fmla="*/ 777527 w 3295106"/>
              <a:gd name="connsiteY1725" fmla="*/ 1246750 h 5486278"/>
              <a:gd name="connsiteX1726" fmla="*/ 786505 w 3295106"/>
              <a:gd name="connsiteY1726" fmla="*/ 1268890 h 5486278"/>
              <a:gd name="connsiteX1727" fmla="*/ 795596 w 3295106"/>
              <a:gd name="connsiteY1727" fmla="*/ 1245024 h 5486278"/>
              <a:gd name="connsiteX1728" fmla="*/ 795106 w 3295106"/>
              <a:gd name="connsiteY1728" fmla="*/ 1212518 h 5486278"/>
              <a:gd name="connsiteX1729" fmla="*/ 774668 w 3295106"/>
              <a:gd name="connsiteY1729" fmla="*/ 1169127 h 5486278"/>
              <a:gd name="connsiteX1730" fmla="*/ 766587 w 3295106"/>
              <a:gd name="connsiteY1730" fmla="*/ 1167427 h 5486278"/>
              <a:gd name="connsiteX1731" fmla="*/ 751674 w 3295106"/>
              <a:gd name="connsiteY1731" fmla="*/ 1171585 h 5486278"/>
              <a:gd name="connsiteX1732" fmla="*/ 730550 w 3295106"/>
              <a:gd name="connsiteY1732" fmla="*/ 1183098 h 5486278"/>
              <a:gd name="connsiteX1733" fmla="*/ 724824 w 3295106"/>
              <a:gd name="connsiteY1733" fmla="*/ 1187492 h 5486278"/>
              <a:gd name="connsiteX1734" fmla="*/ 711951 w 3295106"/>
              <a:gd name="connsiteY1734" fmla="*/ 1207726 h 5486278"/>
              <a:gd name="connsiteX1735" fmla="*/ 705726 w 3295106"/>
              <a:gd name="connsiteY1735" fmla="*/ 1216778 h 5486278"/>
              <a:gd name="connsiteX1736" fmla="*/ 705719 w 3295106"/>
              <a:gd name="connsiteY1736" fmla="*/ 1216785 h 5486278"/>
              <a:gd name="connsiteX1737" fmla="*/ 705724 w 3295106"/>
              <a:gd name="connsiteY1737" fmla="*/ 1216803 h 5486278"/>
              <a:gd name="connsiteX1738" fmla="*/ 687450 w 3295106"/>
              <a:gd name="connsiteY1738" fmla="*/ 1216986 h 5486278"/>
              <a:gd name="connsiteX1739" fmla="*/ 635594 w 3295106"/>
              <a:gd name="connsiteY1739" fmla="*/ 1188769 h 5486278"/>
              <a:gd name="connsiteX1740" fmla="*/ 628315 w 3295106"/>
              <a:gd name="connsiteY1740" fmla="*/ 1190225 h 5486278"/>
              <a:gd name="connsiteX1741" fmla="*/ 601391 w 3295106"/>
              <a:gd name="connsiteY1741" fmla="*/ 1186273 h 5486278"/>
              <a:gd name="connsiteX1742" fmla="*/ 594169 w 3295106"/>
              <a:gd name="connsiteY1742" fmla="*/ 1187196 h 5486278"/>
              <a:gd name="connsiteX1743" fmla="*/ 587309 w 3295106"/>
              <a:gd name="connsiteY1743" fmla="*/ 1179707 h 5486278"/>
              <a:gd name="connsiteX1744" fmla="*/ 582182 w 3295106"/>
              <a:gd name="connsiteY1744" fmla="*/ 1179254 h 5486278"/>
              <a:gd name="connsiteX1745" fmla="*/ 569611 w 3295106"/>
              <a:gd name="connsiteY1745" fmla="*/ 1188171 h 5486278"/>
              <a:gd name="connsiteX1746" fmla="*/ 570147 w 3295106"/>
              <a:gd name="connsiteY1746" fmla="*/ 1188900 h 5486278"/>
              <a:gd name="connsiteX1747" fmla="*/ 569382 w 3295106"/>
              <a:gd name="connsiteY1747" fmla="*/ 1188817 h 5486278"/>
              <a:gd name="connsiteX1748" fmla="*/ 568713 w 3295106"/>
              <a:gd name="connsiteY1748" fmla="*/ 1190670 h 5486278"/>
              <a:gd name="connsiteX1749" fmla="*/ 569055 w 3295106"/>
              <a:gd name="connsiteY1749" fmla="*/ 1188304 h 5486278"/>
              <a:gd name="connsiteX1750" fmla="*/ 567032 w 3295106"/>
              <a:gd name="connsiteY1750" fmla="*/ 1185127 h 5486278"/>
              <a:gd name="connsiteX1751" fmla="*/ 514428 w 3295106"/>
              <a:gd name="connsiteY1751" fmla="*/ 1181053 h 5486278"/>
              <a:gd name="connsiteX1752" fmla="*/ 510517 w 3295106"/>
              <a:gd name="connsiteY1752" fmla="*/ 1185539 h 5486278"/>
              <a:gd name="connsiteX1753" fmla="*/ 498533 w 3295106"/>
              <a:gd name="connsiteY1753" fmla="*/ 1184368 h 5486278"/>
              <a:gd name="connsiteX1754" fmla="*/ 484651 w 3295106"/>
              <a:gd name="connsiteY1754" fmla="*/ 1185446 h 5486278"/>
              <a:gd name="connsiteX1755" fmla="*/ 452063 w 3295106"/>
              <a:gd name="connsiteY1755" fmla="*/ 1191638 h 5486278"/>
              <a:gd name="connsiteX1756" fmla="*/ 576727 w 3295106"/>
              <a:gd name="connsiteY1756" fmla="*/ 1095135 h 5486278"/>
              <a:gd name="connsiteX1757" fmla="*/ 584010 w 3295106"/>
              <a:gd name="connsiteY1757" fmla="*/ 1079073 h 5486278"/>
              <a:gd name="connsiteX1758" fmla="*/ 587744 w 3295106"/>
              <a:gd name="connsiteY1758" fmla="*/ 1074269 h 5486278"/>
              <a:gd name="connsiteX1759" fmla="*/ 588316 w 3295106"/>
              <a:gd name="connsiteY1759" fmla="*/ 1065544 h 5486278"/>
              <a:gd name="connsiteX1760" fmla="*/ 588668 w 3295106"/>
              <a:gd name="connsiteY1760" fmla="*/ 1070710 h 5486278"/>
              <a:gd name="connsiteX1761" fmla="*/ 605391 w 3295106"/>
              <a:gd name="connsiteY1761" fmla="*/ 1038480 h 5486278"/>
              <a:gd name="connsiteX1762" fmla="*/ 609906 w 3295106"/>
              <a:gd name="connsiteY1762" fmla="*/ 1028901 h 5486278"/>
              <a:gd name="connsiteX1763" fmla="*/ 611228 w 3295106"/>
              <a:gd name="connsiteY1763" fmla="*/ 1012754 h 5486278"/>
              <a:gd name="connsiteX1764" fmla="*/ 598557 w 3295106"/>
              <a:gd name="connsiteY1764" fmla="*/ 988029 h 5486278"/>
              <a:gd name="connsiteX1765" fmla="*/ 574608 w 3295106"/>
              <a:gd name="connsiteY1765" fmla="*/ 980198 h 5486278"/>
              <a:gd name="connsiteX1766" fmla="*/ 565078 w 3295106"/>
              <a:gd name="connsiteY1766" fmla="*/ 979505 h 5486278"/>
              <a:gd name="connsiteX1767" fmla="*/ 635880 w 3295106"/>
              <a:gd name="connsiteY1767" fmla="*/ 973511 h 5486278"/>
              <a:gd name="connsiteX1768" fmla="*/ 639916 w 3295106"/>
              <a:gd name="connsiteY1768" fmla="*/ 976919 h 5486278"/>
              <a:gd name="connsiteX1769" fmla="*/ 634385 w 3295106"/>
              <a:gd name="connsiteY1769" fmla="*/ 978361 h 5486278"/>
              <a:gd name="connsiteX1770" fmla="*/ 635880 w 3295106"/>
              <a:gd name="connsiteY1770" fmla="*/ 973511 h 5486278"/>
              <a:gd name="connsiteX1771" fmla="*/ 731798 w 3295106"/>
              <a:gd name="connsiteY1771" fmla="*/ 964690 h 5486278"/>
              <a:gd name="connsiteX1772" fmla="*/ 738293 w 3295106"/>
              <a:gd name="connsiteY1772" fmla="*/ 972494 h 5486278"/>
              <a:gd name="connsiteX1773" fmla="*/ 731798 w 3295106"/>
              <a:gd name="connsiteY1773" fmla="*/ 964690 h 5486278"/>
              <a:gd name="connsiteX1774" fmla="*/ 177260 w 3295106"/>
              <a:gd name="connsiteY1774" fmla="*/ 964461 h 5486278"/>
              <a:gd name="connsiteX1775" fmla="*/ 177260 w 3295106"/>
              <a:gd name="connsiteY1775" fmla="*/ 964462 h 5486278"/>
              <a:gd name="connsiteX1776" fmla="*/ 177259 w 3295106"/>
              <a:gd name="connsiteY1776" fmla="*/ 964461 h 5486278"/>
              <a:gd name="connsiteX1777" fmla="*/ 727149 w 3295106"/>
              <a:gd name="connsiteY1777" fmla="*/ 959175 h 5486278"/>
              <a:gd name="connsiteX1778" fmla="*/ 729523 w 3295106"/>
              <a:gd name="connsiteY1778" fmla="*/ 959991 h 5486278"/>
              <a:gd name="connsiteX1779" fmla="*/ 727508 w 3295106"/>
              <a:gd name="connsiteY1779" fmla="*/ 961578 h 5486278"/>
              <a:gd name="connsiteX1780" fmla="*/ 727149 w 3295106"/>
              <a:gd name="connsiteY1780" fmla="*/ 959175 h 5486278"/>
              <a:gd name="connsiteX1781" fmla="*/ 516208 w 3295106"/>
              <a:gd name="connsiteY1781" fmla="*/ 953343 h 5486278"/>
              <a:gd name="connsiteX1782" fmla="*/ 516209 w 3295106"/>
              <a:gd name="connsiteY1782" fmla="*/ 953343 h 5486278"/>
              <a:gd name="connsiteX1783" fmla="*/ 516208 w 3295106"/>
              <a:gd name="connsiteY1783" fmla="*/ 953343 h 5486278"/>
              <a:gd name="connsiteX1784" fmla="*/ 517293 w 3295106"/>
              <a:gd name="connsiteY1784" fmla="*/ 952749 h 5486278"/>
              <a:gd name="connsiteX1785" fmla="*/ 518562 w 3295106"/>
              <a:gd name="connsiteY1785" fmla="*/ 953681 h 5486278"/>
              <a:gd name="connsiteX1786" fmla="*/ 516673 w 3295106"/>
              <a:gd name="connsiteY1786" fmla="*/ 953761 h 5486278"/>
              <a:gd name="connsiteX1787" fmla="*/ 516209 w 3295106"/>
              <a:gd name="connsiteY1787" fmla="*/ 953343 h 5486278"/>
              <a:gd name="connsiteX1788" fmla="*/ 517289 w 3295106"/>
              <a:gd name="connsiteY1788" fmla="*/ 952789 h 5486278"/>
              <a:gd name="connsiteX1789" fmla="*/ 516449 w 3295106"/>
              <a:gd name="connsiteY1789" fmla="*/ 952431 h 5486278"/>
              <a:gd name="connsiteX1790" fmla="*/ 517293 w 3295106"/>
              <a:gd name="connsiteY1790" fmla="*/ 952747 h 5486278"/>
              <a:gd name="connsiteX1791" fmla="*/ 517293 w 3295106"/>
              <a:gd name="connsiteY1791" fmla="*/ 952749 h 5486278"/>
              <a:gd name="connsiteX1792" fmla="*/ 517290 w 3295106"/>
              <a:gd name="connsiteY1792" fmla="*/ 952747 h 5486278"/>
              <a:gd name="connsiteX1793" fmla="*/ 516449 w 3295106"/>
              <a:gd name="connsiteY1793" fmla="*/ 952433 h 5486278"/>
              <a:gd name="connsiteX1794" fmla="*/ 10667 w 3295106"/>
              <a:gd name="connsiteY1794" fmla="*/ 951654 h 5486278"/>
              <a:gd name="connsiteX1795" fmla="*/ 11164 w 3295106"/>
              <a:gd name="connsiteY1795" fmla="*/ 952387 h 5486278"/>
              <a:gd name="connsiteX1796" fmla="*/ 10732 w 3295106"/>
              <a:gd name="connsiteY1796" fmla="*/ 953200 h 5486278"/>
              <a:gd name="connsiteX1797" fmla="*/ 10667 w 3295106"/>
              <a:gd name="connsiteY1797" fmla="*/ 951654 h 5486278"/>
              <a:gd name="connsiteX1798" fmla="*/ 11839 w 3295106"/>
              <a:gd name="connsiteY1798" fmla="*/ 951115 h 5486278"/>
              <a:gd name="connsiteX1799" fmla="*/ 11770 w 3295106"/>
              <a:gd name="connsiteY1799" fmla="*/ 953285 h 5486278"/>
              <a:gd name="connsiteX1800" fmla="*/ 11164 w 3295106"/>
              <a:gd name="connsiteY1800" fmla="*/ 952387 h 5486278"/>
              <a:gd name="connsiteX1801" fmla="*/ 11839 w 3295106"/>
              <a:gd name="connsiteY1801" fmla="*/ 951115 h 5486278"/>
              <a:gd name="connsiteX1802" fmla="*/ 8882 w 3295106"/>
              <a:gd name="connsiteY1802" fmla="*/ 941014 h 5486278"/>
              <a:gd name="connsiteX1803" fmla="*/ 11839 w 3295106"/>
              <a:gd name="connsiteY1803" fmla="*/ 951115 h 5486278"/>
              <a:gd name="connsiteX1804" fmla="*/ 10667 w 3295106"/>
              <a:gd name="connsiteY1804" fmla="*/ 951654 h 5486278"/>
              <a:gd name="connsiteX1805" fmla="*/ 8882 w 3295106"/>
              <a:gd name="connsiteY1805" fmla="*/ 941014 h 5486278"/>
              <a:gd name="connsiteX1806" fmla="*/ 75355 w 3295106"/>
              <a:gd name="connsiteY1806" fmla="*/ 940508 h 5486278"/>
              <a:gd name="connsiteX1807" fmla="*/ 75021 w 3295106"/>
              <a:gd name="connsiteY1807" fmla="*/ 942388 h 5486278"/>
              <a:gd name="connsiteX1808" fmla="*/ 75355 w 3295106"/>
              <a:gd name="connsiteY1808" fmla="*/ 940508 h 5486278"/>
              <a:gd name="connsiteX1809" fmla="*/ 21621 w 3295106"/>
              <a:gd name="connsiteY1809" fmla="*/ 938694 h 5486278"/>
              <a:gd name="connsiteX1810" fmla="*/ 19659 w 3295106"/>
              <a:gd name="connsiteY1810" fmla="*/ 940346 h 5486278"/>
              <a:gd name="connsiteX1811" fmla="*/ 21621 w 3295106"/>
              <a:gd name="connsiteY1811" fmla="*/ 938694 h 5486278"/>
              <a:gd name="connsiteX1812" fmla="*/ 170619 w 3295106"/>
              <a:gd name="connsiteY1812" fmla="*/ 933825 h 5486278"/>
              <a:gd name="connsiteX1813" fmla="*/ 171455 w 3295106"/>
              <a:gd name="connsiteY1813" fmla="*/ 937115 h 5486278"/>
              <a:gd name="connsiteX1814" fmla="*/ 172475 w 3295106"/>
              <a:gd name="connsiteY1814" fmla="*/ 938502 h 5486278"/>
              <a:gd name="connsiteX1815" fmla="*/ 170972 w 3295106"/>
              <a:gd name="connsiteY1815" fmla="*/ 943027 h 5486278"/>
              <a:gd name="connsiteX1816" fmla="*/ 166324 w 3295106"/>
              <a:gd name="connsiteY1816" fmla="*/ 934469 h 5486278"/>
              <a:gd name="connsiteX1817" fmla="*/ 170619 w 3295106"/>
              <a:gd name="connsiteY1817" fmla="*/ 933825 h 5486278"/>
              <a:gd name="connsiteX1818" fmla="*/ 529038 w 3295106"/>
              <a:gd name="connsiteY1818" fmla="*/ 931854 h 5486278"/>
              <a:gd name="connsiteX1819" fmla="*/ 529246 w 3295106"/>
              <a:gd name="connsiteY1819" fmla="*/ 931904 h 5486278"/>
              <a:gd name="connsiteX1820" fmla="*/ 529036 w 3295106"/>
              <a:gd name="connsiteY1820" fmla="*/ 931858 h 5486278"/>
              <a:gd name="connsiteX1821" fmla="*/ 603100 w 3295106"/>
              <a:gd name="connsiteY1821" fmla="*/ 929265 h 5486278"/>
              <a:gd name="connsiteX1822" fmla="*/ 602808 w 3295106"/>
              <a:gd name="connsiteY1822" fmla="*/ 929849 h 5486278"/>
              <a:gd name="connsiteX1823" fmla="*/ 603481 w 3295106"/>
              <a:gd name="connsiteY1823" fmla="*/ 929828 h 5486278"/>
              <a:gd name="connsiteX1824" fmla="*/ 603481 w 3295106"/>
              <a:gd name="connsiteY1824" fmla="*/ 929825 h 5486278"/>
              <a:gd name="connsiteX1825" fmla="*/ 603311 w 3295106"/>
              <a:gd name="connsiteY1825" fmla="*/ 929413 h 5486278"/>
              <a:gd name="connsiteX1826" fmla="*/ 603100 w 3295106"/>
              <a:gd name="connsiteY1826" fmla="*/ 929265 h 5486278"/>
              <a:gd name="connsiteX1827" fmla="*/ 545548 w 3295106"/>
              <a:gd name="connsiteY1827" fmla="*/ 921317 h 5486278"/>
              <a:gd name="connsiteX1828" fmla="*/ 545548 w 3295106"/>
              <a:gd name="connsiteY1828" fmla="*/ 921317 h 5486278"/>
              <a:gd name="connsiteX1829" fmla="*/ 545548 w 3295106"/>
              <a:gd name="connsiteY1829" fmla="*/ 921317 h 5486278"/>
              <a:gd name="connsiteX1830" fmla="*/ 900649 w 3295106"/>
              <a:gd name="connsiteY1830" fmla="*/ 920658 h 5486278"/>
              <a:gd name="connsiteX1831" fmla="*/ 900662 w 3295106"/>
              <a:gd name="connsiteY1831" fmla="*/ 920668 h 5486278"/>
              <a:gd name="connsiteX1832" fmla="*/ 900215 w 3295106"/>
              <a:gd name="connsiteY1832" fmla="*/ 921181 h 5486278"/>
              <a:gd name="connsiteX1833" fmla="*/ 900204 w 3295106"/>
              <a:gd name="connsiteY1833" fmla="*/ 921170 h 5486278"/>
              <a:gd name="connsiteX1834" fmla="*/ 900210 w 3295106"/>
              <a:gd name="connsiteY1834" fmla="*/ 921162 h 5486278"/>
              <a:gd name="connsiteX1835" fmla="*/ 899735 w 3295106"/>
              <a:gd name="connsiteY1835" fmla="*/ 919990 h 5486278"/>
              <a:gd name="connsiteX1836" fmla="*/ 900203 w 3295106"/>
              <a:gd name="connsiteY1836" fmla="*/ 921168 h 5486278"/>
              <a:gd name="connsiteX1837" fmla="*/ 900204 w 3295106"/>
              <a:gd name="connsiteY1837" fmla="*/ 921170 h 5486278"/>
              <a:gd name="connsiteX1838" fmla="*/ 899374 w 3295106"/>
              <a:gd name="connsiteY1838" fmla="*/ 922320 h 5486278"/>
              <a:gd name="connsiteX1839" fmla="*/ 899238 w 3295106"/>
              <a:gd name="connsiteY1839" fmla="*/ 920549 h 5486278"/>
              <a:gd name="connsiteX1840" fmla="*/ 899735 w 3295106"/>
              <a:gd name="connsiteY1840" fmla="*/ 919989 h 5486278"/>
              <a:gd name="connsiteX1841" fmla="*/ 899735 w 3295106"/>
              <a:gd name="connsiteY1841" fmla="*/ 919990 h 5486278"/>
              <a:gd name="connsiteX1842" fmla="*/ 899735 w 3295106"/>
              <a:gd name="connsiteY1842" fmla="*/ 919990 h 5486278"/>
              <a:gd name="connsiteX1843" fmla="*/ 544179 w 3295106"/>
              <a:gd name="connsiteY1843" fmla="*/ 919962 h 5486278"/>
              <a:gd name="connsiteX1844" fmla="*/ 545548 w 3295106"/>
              <a:gd name="connsiteY1844" fmla="*/ 921317 h 5486278"/>
              <a:gd name="connsiteX1845" fmla="*/ 544013 w 3295106"/>
              <a:gd name="connsiteY1845" fmla="*/ 921688 h 5486278"/>
              <a:gd name="connsiteX1846" fmla="*/ 544179 w 3295106"/>
              <a:gd name="connsiteY1846" fmla="*/ 919962 h 5486278"/>
              <a:gd name="connsiteX1847" fmla="*/ 338057 w 3295106"/>
              <a:gd name="connsiteY1847" fmla="*/ 919252 h 5486278"/>
              <a:gd name="connsiteX1848" fmla="*/ 332410 w 3295106"/>
              <a:gd name="connsiteY1848" fmla="*/ 922056 h 5486278"/>
              <a:gd name="connsiteX1849" fmla="*/ 319477 w 3295106"/>
              <a:gd name="connsiteY1849" fmla="*/ 924794 h 5486278"/>
              <a:gd name="connsiteX1850" fmla="*/ 302576 w 3295106"/>
              <a:gd name="connsiteY1850" fmla="*/ 933097 h 5486278"/>
              <a:gd name="connsiteX1851" fmla="*/ 285470 w 3295106"/>
              <a:gd name="connsiteY1851" fmla="*/ 941643 h 5486278"/>
              <a:gd name="connsiteX1852" fmla="*/ 286126 w 3295106"/>
              <a:gd name="connsiteY1852" fmla="*/ 949077 h 5486278"/>
              <a:gd name="connsiteX1853" fmla="*/ 222850 w 3295106"/>
              <a:gd name="connsiteY1853" fmla="*/ 1013200 h 5486278"/>
              <a:gd name="connsiteX1854" fmla="*/ 214821 w 3295106"/>
              <a:gd name="connsiteY1854" fmla="*/ 1022996 h 5486278"/>
              <a:gd name="connsiteX1855" fmla="*/ 205936 w 3295106"/>
              <a:gd name="connsiteY1855" fmla="*/ 1040537 h 5486278"/>
              <a:gd name="connsiteX1856" fmla="*/ 209538 w 3295106"/>
              <a:gd name="connsiteY1856" fmla="*/ 1050683 h 5486278"/>
              <a:gd name="connsiteX1857" fmla="*/ 212174 w 3295106"/>
              <a:gd name="connsiteY1857" fmla="*/ 1055077 h 5486278"/>
              <a:gd name="connsiteX1858" fmla="*/ 202938 w 3295106"/>
              <a:gd name="connsiteY1858" fmla="*/ 1052980 h 5486278"/>
              <a:gd name="connsiteX1859" fmla="*/ 200558 w 3295106"/>
              <a:gd name="connsiteY1859" fmla="*/ 1059872 h 5486278"/>
              <a:gd name="connsiteX1860" fmla="*/ 198011 w 3295106"/>
              <a:gd name="connsiteY1860" fmla="*/ 1067768 h 5486278"/>
              <a:gd name="connsiteX1861" fmla="*/ 195395 w 3295106"/>
              <a:gd name="connsiteY1861" fmla="*/ 1086004 h 5486278"/>
              <a:gd name="connsiteX1862" fmla="*/ 199582 w 3295106"/>
              <a:gd name="connsiteY1862" fmla="*/ 1090744 h 5486278"/>
              <a:gd name="connsiteX1863" fmla="*/ 196997 w 3295106"/>
              <a:gd name="connsiteY1863" fmla="*/ 1099890 h 5486278"/>
              <a:gd name="connsiteX1864" fmla="*/ 214270 w 3295106"/>
              <a:gd name="connsiteY1864" fmla="*/ 1130071 h 5486278"/>
              <a:gd name="connsiteX1865" fmla="*/ 227476 w 3295106"/>
              <a:gd name="connsiteY1865" fmla="*/ 1062337 h 5486278"/>
              <a:gd name="connsiteX1866" fmla="*/ 252342 w 3295106"/>
              <a:gd name="connsiteY1866" fmla="*/ 1008548 h 5486278"/>
              <a:gd name="connsiteX1867" fmla="*/ 264083 w 3295106"/>
              <a:gd name="connsiteY1867" fmla="*/ 998077 h 5486278"/>
              <a:gd name="connsiteX1868" fmla="*/ 276245 w 3295106"/>
              <a:gd name="connsiteY1868" fmla="*/ 984318 h 5486278"/>
              <a:gd name="connsiteX1869" fmla="*/ 288369 w 3295106"/>
              <a:gd name="connsiteY1869" fmla="*/ 971041 h 5486278"/>
              <a:gd name="connsiteX1870" fmla="*/ 305158 w 3295106"/>
              <a:gd name="connsiteY1870" fmla="*/ 957215 h 5486278"/>
              <a:gd name="connsiteX1871" fmla="*/ 306777 w 3295106"/>
              <a:gd name="connsiteY1871" fmla="*/ 952634 h 5486278"/>
              <a:gd name="connsiteX1872" fmla="*/ 315061 w 3295106"/>
              <a:gd name="connsiteY1872" fmla="*/ 938804 h 5486278"/>
              <a:gd name="connsiteX1873" fmla="*/ 325957 w 3295106"/>
              <a:gd name="connsiteY1873" fmla="*/ 943349 h 5486278"/>
              <a:gd name="connsiteX1874" fmla="*/ 335459 w 3295106"/>
              <a:gd name="connsiteY1874" fmla="*/ 938046 h 5486278"/>
              <a:gd name="connsiteX1875" fmla="*/ 365959 w 3295106"/>
              <a:gd name="connsiteY1875" fmla="*/ 961807 h 5486278"/>
              <a:gd name="connsiteX1876" fmla="*/ 377728 w 3295106"/>
              <a:gd name="connsiteY1876" fmla="*/ 985602 h 5486278"/>
              <a:gd name="connsiteX1877" fmla="*/ 364756 w 3295106"/>
              <a:gd name="connsiteY1877" fmla="*/ 984221 h 5486278"/>
              <a:gd name="connsiteX1878" fmla="*/ 364829 w 3295106"/>
              <a:gd name="connsiteY1878" fmla="*/ 989888 h 5486278"/>
              <a:gd name="connsiteX1879" fmla="*/ 341308 w 3295106"/>
              <a:gd name="connsiteY1879" fmla="*/ 1049804 h 5486278"/>
              <a:gd name="connsiteX1880" fmla="*/ 332572 w 3295106"/>
              <a:gd name="connsiteY1880" fmla="*/ 1063732 h 5486278"/>
              <a:gd name="connsiteX1881" fmla="*/ 312471 w 3295106"/>
              <a:gd name="connsiteY1881" fmla="*/ 1087591 h 5486278"/>
              <a:gd name="connsiteX1882" fmla="*/ 306427 w 3295106"/>
              <a:gd name="connsiteY1882" fmla="*/ 1092404 h 5486278"/>
              <a:gd name="connsiteX1883" fmla="*/ 286305 w 3295106"/>
              <a:gd name="connsiteY1883" fmla="*/ 1116284 h 5486278"/>
              <a:gd name="connsiteX1884" fmla="*/ 323472 w 3295106"/>
              <a:gd name="connsiteY1884" fmla="*/ 1108223 h 5486278"/>
              <a:gd name="connsiteX1885" fmla="*/ 323472 w 3295106"/>
              <a:gd name="connsiteY1885" fmla="*/ 1108216 h 5486278"/>
              <a:gd name="connsiteX1886" fmla="*/ 352068 w 3295106"/>
              <a:gd name="connsiteY1886" fmla="*/ 1074300 h 5486278"/>
              <a:gd name="connsiteX1887" fmla="*/ 358743 w 3295106"/>
              <a:gd name="connsiteY1887" fmla="*/ 1058384 h 5486278"/>
              <a:gd name="connsiteX1888" fmla="*/ 369731 w 3295106"/>
              <a:gd name="connsiteY1888" fmla="*/ 1035809 h 5486278"/>
              <a:gd name="connsiteX1889" fmla="*/ 375147 w 3295106"/>
              <a:gd name="connsiteY1889" fmla="*/ 995226 h 5486278"/>
              <a:gd name="connsiteX1890" fmla="*/ 381333 w 3295106"/>
              <a:gd name="connsiteY1890" fmla="*/ 986099 h 5486278"/>
              <a:gd name="connsiteX1891" fmla="*/ 380365 w 3295106"/>
              <a:gd name="connsiteY1891" fmla="*/ 980588 h 5486278"/>
              <a:gd name="connsiteX1892" fmla="*/ 381302 w 3295106"/>
              <a:gd name="connsiteY1892" fmla="*/ 972906 h 5486278"/>
              <a:gd name="connsiteX1893" fmla="*/ 384043 w 3295106"/>
              <a:gd name="connsiteY1893" fmla="*/ 963904 h 5486278"/>
              <a:gd name="connsiteX1894" fmla="*/ 384252 w 3295106"/>
              <a:gd name="connsiteY1894" fmla="*/ 959661 h 5486278"/>
              <a:gd name="connsiteX1895" fmla="*/ 378541 w 3295106"/>
              <a:gd name="connsiteY1895" fmla="*/ 941793 h 5486278"/>
              <a:gd name="connsiteX1896" fmla="*/ 348722 w 3295106"/>
              <a:gd name="connsiteY1896" fmla="*/ 923473 h 5486278"/>
              <a:gd name="connsiteX1897" fmla="*/ 338057 w 3295106"/>
              <a:gd name="connsiteY1897" fmla="*/ 919252 h 5486278"/>
              <a:gd name="connsiteX1898" fmla="*/ 813229 w 3295106"/>
              <a:gd name="connsiteY1898" fmla="*/ 913452 h 5486278"/>
              <a:gd name="connsiteX1899" fmla="*/ 817644 w 3295106"/>
              <a:gd name="connsiteY1899" fmla="*/ 917386 h 5486278"/>
              <a:gd name="connsiteX1900" fmla="*/ 813229 w 3295106"/>
              <a:gd name="connsiteY1900" fmla="*/ 913452 h 5486278"/>
              <a:gd name="connsiteX1901" fmla="*/ 167069 w 3295106"/>
              <a:gd name="connsiteY1901" fmla="*/ 910044 h 5486278"/>
              <a:gd name="connsiteX1902" fmla="*/ 162409 w 3295106"/>
              <a:gd name="connsiteY1902" fmla="*/ 917064 h 5486278"/>
              <a:gd name="connsiteX1903" fmla="*/ 160376 w 3295106"/>
              <a:gd name="connsiteY1903" fmla="*/ 920351 h 5486278"/>
              <a:gd name="connsiteX1904" fmla="*/ 156792 w 3295106"/>
              <a:gd name="connsiteY1904" fmla="*/ 918895 h 5486278"/>
              <a:gd name="connsiteX1905" fmla="*/ 163285 w 3295106"/>
              <a:gd name="connsiteY1905" fmla="*/ 947820 h 5486278"/>
              <a:gd name="connsiteX1906" fmla="*/ 166140 w 3295106"/>
              <a:gd name="connsiteY1906" fmla="*/ 956021 h 5486278"/>
              <a:gd name="connsiteX1907" fmla="*/ 172374 w 3295106"/>
              <a:gd name="connsiteY1907" fmla="*/ 978578 h 5486278"/>
              <a:gd name="connsiteX1908" fmla="*/ 172375 w 3295106"/>
              <a:gd name="connsiteY1908" fmla="*/ 978578 h 5486278"/>
              <a:gd name="connsiteX1909" fmla="*/ 175035 w 3295106"/>
              <a:gd name="connsiteY1909" fmla="*/ 978359 h 5486278"/>
              <a:gd name="connsiteX1910" fmla="*/ 174016 w 3295106"/>
              <a:gd name="connsiteY1910" fmla="*/ 980529 h 5486278"/>
              <a:gd name="connsiteX1911" fmla="*/ 172054 w 3295106"/>
              <a:gd name="connsiteY1911" fmla="*/ 982181 h 5486278"/>
              <a:gd name="connsiteX1912" fmla="*/ 167491 w 3295106"/>
              <a:gd name="connsiteY1912" fmla="*/ 982820 h 5486278"/>
              <a:gd name="connsiteX1913" fmla="*/ 169955 w 3295106"/>
              <a:gd name="connsiteY1913" fmla="*/ 995648 h 5486278"/>
              <a:gd name="connsiteX1914" fmla="*/ 169297 w 3295106"/>
              <a:gd name="connsiteY1914" fmla="*/ 1003068 h 5486278"/>
              <a:gd name="connsiteX1915" fmla="*/ 173366 w 3295106"/>
              <a:gd name="connsiteY1915" fmla="*/ 1017639 h 5486278"/>
              <a:gd name="connsiteX1916" fmla="*/ 174238 w 3295106"/>
              <a:gd name="connsiteY1916" fmla="*/ 1028593 h 5486278"/>
              <a:gd name="connsiteX1917" fmla="*/ 171947 w 3295106"/>
              <a:gd name="connsiteY1917" fmla="*/ 1035803 h 5486278"/>
              <a:gd name="connsiteX1918" fmla="*/ 176727 w 3295106"/>
              <a:gd name="connsiteY1918" fmla="*/ 1041601 h 5486278"/>
              <a:gd name="connsiteX1919" fmla="*/ 179925 w 3295106"/>
              <a:gd name="connsiteY1919" fmla="*/ 1045521 h 5486278"/>
              <a:gd name="connsiteX1920" fmla="*/ 169145 w 3295106"/>
              <a:gd name="connsiteY1920" fmla="*/ 1046412 h 5486278"/>
              <a:gd name="connsiteX1921" fmla="*/ 162917 w 3295106"/>
              <a:gd name="connsiteY1921" fmla="*/ 1074848 h 5486278"/>
              <a:gd name="connsiteX1922" fmla="*/ 169673 w 3295106"/>
              <a:gd name="connsiteY1922" fmla="*/ 1079697 h 5486278"/>
              <a:gd name="connsiteX1923" fmla="*/ 162416 w 3295106"/>
              <a:gd name="connsiteY1923" fmla="*/ 1080519 h 5486278"/>
              <a:gd name="connsiteX1924" fmla="*/ 152184 w 3295106"/>
              <a:gd name="connsiteY1924" fmla="*/ 1112050 h 5486278"/>
              <a:gd name="connsiteX1925" fmla="*/ 152174 w 3295106"/>
              <a:gd name="connsiteY1925" fmla="*/ 1112056 h 5486278"/>
              <a:gd name="connsiteX1926" fmla="*/ 152179 w 3295106"/>
              <a:gd name="connsiteY1926" fmla="*/ 1112057 h 5486278"/>
              <a:gd name="connsiteX1927" fmla="*/ 148457 w 3295106"/>
              <a:gd name="connsiteY1927" fmla="*/ 1115041 h 5486278"/>
              <a:gd name="connsiteX1928" fmla="*/ 145395 w 3295106"/>
              <a:gd name="connsiteY1928" fmla="*/ 1129731 h 5486278"/>
              <a:gd name="connsiteX1929" fmla="*/ 166411 w 3295106"/>
              <a:gd name="connsiteY1929" fmla="*/ 1106987 h 5486278"/>
              <a:gd name="connsiteX1930" fmla="*/ 161029 w 3295106"/>
              <a:gd name="connsiteY1930" fmla="*/ 1109281 h 5486278"/>
              <a:gd name="connsiteX1931" fmla="*/ 160425 w 3295106"/>
              <a:gd name="connsiteY1931" fmla="*/ 1108669 h 5486278"/>
              <a:gd name="connsiteX1932" fmla="*/ 163774 w 3295106"/>
              <a:gd name="connsiteY1932" fmla="*/ 1104143 h 5486278"/>
              <a:gd name="connsiteX1933" fmla="*/ 167391 w 3295106"/>
              <a:gd name="connsiteY1933" fmla="*/ 1106206 h 5486278"/>
              <a:gd name="connsiteX1934" fmla="*/ 171611 w 3295106"/>
              <a:gd name="connsiteY1934" fmla="*/ 1096462 h 5486278"/>
              <a:gd name="connsiteX1935" fmla="*/ 183011 w 3295106"/>
              <a:gd name="connsiteY1935" fmla="*/ 1067187 h 5486278"/>
              <a:gd name="connsiteX1936" fmla="*/ 182900 w 3295106"/>
              <a:gd name="connsiteY1936" fmla="*/ 1059177 h 5486278"/>
              <a:gd name="connsiteX1937" fmla="*/ 181426 w 3295106"/>
              <a:gd name="connsiteY1937" fmla="*/ 1052912 h 5486278"/>
              <a:gd name="connsiteX1938" fmla="*/ 187951 w 3295106"/>
              <a:gd name="connsiteY1938" fmla="*/ 1017688 h 5486278"/>
              <a:gd name="connsiteX1939" fmla="*/ 188024 w 3295106"/>
              <a:gd name="connsiteY1939" fmla="*/ 1017330 h 5486278"/>
              <a:gd name="connsiteX1940" fmla="*/ 187324 w 3295106"/>
              <a:gd name="connsiteY1940" fmla="*/ 1017056 h 5486278"/>
              <a:gd name="connsiteX1941" fmla="*/ 187013 w 3295106"/>
              <a:gd name="connsiteY1941" fmla="*/ 1008207 h 5486278"/>
              <a:gd name="connsiteX1942" fmla="*/ 181807 w 3295106"/>
              <a:gd name="connsiteY1942" fmla="*/ 969881 h 5486278"/>
              <a:gd name="connsiteX1943" fmla="*/ 177259 w 3295106"/>
              <a:gd name="connsiteY1943" fmla="*/ 964468 h 5486278"/>
              <a:gd name="connsiteX1944" fmla="*/ 177260 w 3295106"/>
              <a:gd name="connsiteY1944" fmla="*/ 964462 h 5486278"/>
              <a:gd name="connsiteX1945" fmla="*/ 178901 w 3295106"/>
              <a:gd name="connsiteY1945" fmla="*/ 966413 h 5486278"/>
              <a:gd name="connsiteX1946" fmla="*/ 179920 w 3295106"/>
              <a:gd name="connsiteY1946" fmla="*/ 964242 h 5486278"/>
              <a:gd name="connsiteX1947" fmla="*/ 177260 w 3295106"/>
              <a:gd name="connsiteY1947" fmla="*/ 964461 h 5486278"/>
              <a:gd name="connsiteX1948" fmla="*/ 177741 w 3295106"/>
              <a:gd name="connsiteY1948" fmla="*/ 960195 h 5486278"/>
              <a:gd name="connsiteX1949" fmla="*/ 178810 w 3295106"/>
              <a:gd name="connsiteY1949" fmla="*/ 954361 h 5486278"/>
              <a:gd name="connsiteX1950" fmla="*/ 173434 w 3295106"/>
              <a:gd name="connsiteY1950" fmla="*/ 935958 h 5486278"/>
              <a:gd name="connsiteX1951" fmla="*/ 172623 w 3295106"/>
              <a:gd name="connsiteY1951" fmla="*/ 937759 h 5486278"/>
              <a:gd name="connsiteX1952" fmla="*/ 173553 w 3295106"/>
              <a:gd name="connsiteY1952" fmla="*/ 934199 h 5486278"/>
              <a:gd name="connsiteX1953" fmla="*/ 171813 w 3295106"/>
              <a:gd name="connsiteY1953" fmla="*/ 926104 h 5486278"/>
              <a:gd name="connsiteX1954" fmla="*/ 172242 w 3295106"/>
              <a:gd name="connsiteY1954" fmla="*/ 921962 h 5486278"/>
              <a:gd name="connsiteX1955" fmla="*/ 167069 w 3295106"/>
              <a:gd name="connsiteY1955" fmla="*/ 910044 h 5486278"/>
              <a:gd name="connsiteX1956" fmla="*/ 152551 w 3295106"/>
              <a:gd name="connsiteY1956" fmla="*/ 895214 h 5486278"/>
              <a:gd name="connsiteX1957" fmla="*/ 152551 w 3295106"/>
              <a:gd name="connsiteY1957" fmla="*/ 895214 h 5486278"/>
              <a:gd name="connsiteX1958" fmla="*/ 152551 w 3295106"/>
              <a:gd name="connsiteY1958" fmla="*/ 895214 h 5486278"/>
              <a:gd name="connsiteX1959" fmla="*/ 158114 w 3295106"/>
              <a:gd name="connsiteY1959" fmla="*/ 893864 h 5486278"/>
              <a:gd name="connsiteX1960" fmla="*/ 158116 w 3295106"/>
              <a:gd name="connsiteY1960" fmla="*/ 893865 h 5486278"/>
              <a:gd name="connsiteX1961" fmla="*/ 158116 w 3295106"/>
              <a:gd name="connsiteY1961" fmla="*/ 893866 h 5486278"/>
              <a:gd name="connsiteX1962" fmla="*/ 158113 w 3295106"/>
              <a:gd name="connsiteY1962" fmla="*/ 893865 h 5486278"/>
              <a:gd name="connsiteX1963" fmla="*/ 155266 w 3295106"/>
              <a:gd name="connsiteY1963" fmla="*/ 893040 h 5486278"/>
              <a:gd name="connsiteX1964" fmla="*/ 158113 w 3295106"/>
              <a:gd name="connsiteY1964" fmla="*/ 893865 h 5486278"/>
              <a:gd name="connsiteX1965" fmla="*/ 155398 w 3295106"/>
              <a:gd name="connsiteY1965" fmla="*/ 896038 h 5486278"/>
              <a:gd name="connsiteX1966" fmla="*/ 152551 w 3295106"/>
              <a:gd name="connsiteY1966" fmla="*/ 895214 h 5486278"/>
              <a:gd name="connsiteX1967" fmla="*/ 1852 w 3295106"/>
              <a:gd name="connsiteY1967" fmla="*/ 886252 h 5486278"/>
              <a:gd name="connsiteX1968" fmla="*/ 1856 w 3295106"/>
              <a:gd name="connsiteY1968" fmla="*/ 886254 h 5486278"/>
              <a:gd name="connsiteX1969" fmla="*/ 1858 w 3295106"/>
              <a:gd name="connsiteY1969" fmla="*/ 886261 h 5486278"/>
              <a:gd name="connsiteX1970" fmla="*/ 1852 w 3295106"/>
              <a:gd name="connsiteY1970" fmla="*/ 886258 h 5486278"/>
              <a:gd name="connsiteX1971" fmla="*/ 1905 w 3295106"/>
              <a:gd name="connsiteY1971" fmla="*/ 883485 h 5486278"/>
              <a:gd name="connsiteX1972" fmla="*/ 1852 w 3295106"/>
              <a:gd name="connsiteY1972" fmla="*/ 886252 h 5486278"/>
              <a:gd name="connsiteX1973" fmla="*/ 0 w 3295106"/>
              <a:gd name="connsiteY1973" fmla="*/ 885674 h 5486278"/>
              <a:gd name="connsiteX1974" fmla="*/ 0 w 3295106"/>
              <a:gd name="connsiteY1974" fmla="*/ 885232 h 5486278"/>
              <a:gd name="connsiteX1975" fmla="*/ 152951 w 3295106"/>
              <a:gd name="connsiteY1975" fmla="*/ 882717 h 5486278"/>
              <a:gd name="connsiteX1976" fmla="*/ 147810 w 3295106"/>
              <a:gd name="connsiteY1976" fmla="*/ 886923 h 5486278"/>
              <a:gd name="connsiteX1977" fmla="*/ 152551 w 3295106"/>
              <a:gd name="connsiteY1977" fmla="*/ 895214 h 5486278"/>
              <a:gd name="connsiteX1978" fmla="*/ 152546 w 3295106"/>
              <a:gd name="connsiteY1978" fmla="*/ 895212 h 5486278"/>
              <a:gd name="connsiteX1979" fmla="*/ 156836 w 3295106"/>
              <a:gd name="connsiteY1979" fmla="*/ 908281 h 5486278"/>
              <a:gd name="connsiteX1980" fmla="*/ 165811 w 3295106"/>
              <a:gd name="connsiteY1980" fmla="*/ 899171 h 5486278"/>
              <a:gd name="connsiteX1981" fmla="*/ 165809 w 3295106"/>
              <a:gd name="connsiteY1981" fmla="*/ 899169 h 5486278"/>
              <a:gd name="connsiteX1982" fmla="*/ 158116 w 3295106"/>
              <a:gd name="connsiteY1982" fmla="*/ 893865 h 5486278"/>
              <a:gd name="connsiteX1983" fmla="*/ 159284 w 3295106"/>
              <a:gd name="connsiteY1983" fmla="*/ 884422 h 5486278"/>
              <a:gd name="connsiteX1984" fmla="*/ 152951 w 3295106"/>
              <a:gd name="connsiteY1984" fmla="*/ 882717 h 5486278"/>
              <a:gd name="connsiteX1985" fmla="*/ 872050 w 3295106"/>
              <a:gd name="connsiteY1985" fmla="*/ 881941 h 5486278"/>
              <a:gd name="connsiteX1986" fmla="*/ 878422 w 3295106"/>
              <a:gd name="connsiteY1986" fmla="*/ 882812 h 5486278"/>
              <a:gd name="connsiteX1987" fmla="*/ 878567 w 3295106"/>
              <a:gd name="connsiteY1987" fmla="*/ 888049 h 5486278"/>
              <a:gd name="connsiteX1988" fmla="*/ 867743 w 3295106"/>
              <a:gd name="connsiteY1988" fmla="*/ 885292 h 5486278"/>
              <a:gd name="connsiteX1989" fmla="*/ 872050 w 3295106"/>
              <a:gd name="connsiteY1989" fmla="*/ 881941 h 5486278"/>
              <a:gd name="connsiteX1990" fmla="*/ 542091 w 3295106"/>
              <a:gd name="connsiteY1990" fmla="*/ 881640 h 5486278"/>
              <a:gd name="connsiteX1991" fmla="*/ 544683 w 3295106"/>
              <a:gd name="connsiteY1991" fmla="*/ 883584 h 5486278"/>
              <a:gd name="connsiteX1992" fmla="*/ 542013 w 3295106"/>
              <a:gd name="connsiteY1992" fmla="*/ 884350 h 5486278"/>
              <a:gd name="connsiteX1993" fmla="*/ 542091 w 3295106"/>
              <a:gd name="connsiteY1993" fmla="*/ 881640 h 5486278"/>
              <a:gd name="connsiteX1994" fmla="*/ 144982 w 3295106"/>
              <a:gd name="connsiteY1994" fmla="*/ 878239 h 5486278"/>
              <a:gd name="connsiteX1995" fmla="*/ 144866 w 3295106"/>
              <a:gd name="connsiteY1995" fmla="*/ 884583 h 5486278"/>
              <a:gd name="connsiteX1996" fmla="*/ 144982 w 3295106"/>
              <a:gd name="connsiteY1996" fmla="*/ 878239 h 5486278"/>
              <a:gd name="connsiteX1997" fmla="*/ 805961 w 3295106"/>
              <a:gd name="connsiteY1997" fmla="*/ 863653 h 5486278"/>
              <a:gd name="connsiteX1998" fmla="*/ 804208 w 3295106"/>
              <a:gd name="connsiteY1998" fmla="*/ 864871 h 5486278"/>
              <a:gd name="connsiteX1999" fmla="*/ 808570 w 3295106"/>
              <a:gd name="connsiteY1999" fmla="*/ 866735 h 5486278"/>
              <a:gd name="connsiteX2000" fmla="*/ 805961 w 3295106"/>
              <a:gd name="connsiteY2000" fmla="*/ 863653 h 5486278"/>
              <a:gd name="connsiteX2001" fmla="*/ 540757 w 3295106"/>
              <a:gd name="connsiteY2001" fmla="*/ 863346 h 5486278"/>
              <a:gd name="connsiteX2002" fmla="*/ 541100 w 3295106"/>
              <a:gd name="connsiteY2002" fmla="*/ 865000 h 5486278"/>
              <a:gd name="connsiteX2003" fmla="*/ 539220 w 3295106"/>
              <a:gd name="connsiteY2003" fmla="*/ 864676 h 5486278"/>
              <a:gd name="connsiteX2004" fmla="*/ 540757 w 3295106"/>
              <a:gd name="connsiteY2004" fmla="*/ 863346 h 5486278"/>
              <a:gd name="connsiteX2005" fmla="*/ 140455 w 3295106"/>
              <a:gd name="connsiteY2005" fmla="*/ 860993 h 5486278"/>
              <a:gd name="connsiteX2006" fmla="*/ 140453 w 3295106"/>
              <a:gd name="connsiteY2006" fmla="*/ 860994 h 5486278"/>
              <a:gd name="connsiteX2007" fmla="*/ 139642 w 3295106"/>
              <a:gd name="connsiteY2007" fmla="*/ 868583 h 5486278"/>
              <a:gd name="connsiteX2008" fmla="*/ 138514 w 3295106"/>
              <a:gd name="connsiteY2008" fmla="*/ 878480 h 5486278"/>
              <a:gd name="connsiteX2009" fmla="*/ 140455 w 3295106"/>
              <a:gd name="connsiteY2009" fmla="*/ 860993 h 5486278"/>
              <a:gd name="connsiteX2010" fmla="*/ 804969 w 3295106"/>
              <a:gd name="connsiteY2010" fmla="*/ 860113 h 5486278"/>
              <a:gd name="connsiteX2011" fmla="*/ 804591 w 3295106"/>
              <a:gd name="connsiteY2011" fmla="*/ 861959 h 5486278"/>
              <a:gd name="connsiteX2012" fmla="*/ 804969 w 3295106"/>
              <a:gd name="connsiteY2012" fmla="*/ 860113 h 5486278"/>
              <a:gd name="connsiteX2013" fmla="*/ 132168 w 3295106"/>
              <a:gd name="connsiteY2013" fmla="*/ 859008 h 5486278"/>
              <a:gd name="connsiteX2014" fmla="*/ 134119 w 3295106"/>
              <a:gd name="connsiteY2014" fmla="*/ 863633 h 5486278"/>
              <a:gd name="connsiteX2015" fmla="*/ 132168 w 3295106"/>
              <a:gd name="connsiteY2015" fmla="*/ 859008 h 5486278"/>
              <a:gd name="connsiteX2016" fmla="*/ 128885 w 3295106"/>
              <a:gd name="connsiteY2016" fmla="*/ 855100 h 5486278"/>
              <a:gd name="connsiteX2017" fmla="*/ 133254 w 3295106"/>
              <a:gd name="connsiteY2017" fmla="*/ 856970 h 5486278"/>
              <a:gd name="connsiteX2018" fmla="*/ 128885 w 3295106"/>
              <a:gd name="connsiteY2018" fmla="*/ 855100 h 5486278"/>
              <a:gd name="connsiteX2019" fmla="*/ 985549 w 3295106"/>
              <a:gd name="connsiteY2019" fmla="*/ 842865 h 5486278"/>
              <a:gd name="connsiteX2020" fmla="*/ 984723 w 3295106"/>
              <a:gd name="connsiteY2020" fmla="*/ 845246 h 5486278"/>
              <a:gd name="connsiteX2021" fmla="*/ 983140 w 3295106"/>
              <a:gd name="connsiteY2021" fmla="*/ 843227 h 5486278"/>
              <a:gd name="connsiteX2022" fmla="*/ 985549 w 3295106"/>
              <a:gd name="connsiteY2022" fmla="*/ 842865 h 5486278"/>
              <a:gd name="connsiteX2023" fmla="*/ 853920 w 3295106"/>
              <a:gd name="connsiteY2023" fmla="*/ 836485 h 5486278"/>
              <a:gd name="connsiteX2024" fmla="*/ 853920 w 3295106"/>
              <a:gd name="connsiteY2024" fmla="*/ 836487 h 5486278"/>
              <a:gd name="connsiteX2025" fmla="*/ 853918 w 3295106"/>
              <a:gd name="connsiteY2025" fmla="*/ 836487 h 5486278"/>
              <a:gd name="connsiteX2026" fmla="*/ 136922 w 3295106"/>
              <a:gd name="connsiteY2026" fmla="*/ 834935 h 5486278"/>
              <a:gd name="connsiteX2027" fmla="*/ 136920 w 3295106"/>
              <a:gd name="connsiteY2027" fmla="*/ 834936 h 5486278"/>
              <a:gd name="connsiteX2028" fmla="*/ 136919 w 3295106"/>
              <a:gd name="connsiteY2028" fmla="*/ 834935 h 5486278"/>
              <a:gd name="connsiteX2029" fmla="*/ 543736 w 3295106"/>
              <a:gd name="connsiteY2029" fmla="*/ 834213 h 5486278"/>
              <a:gd name="connsiteX2030" fmla="*/ 543741 w 3295106"/>
              <a:gd name="connsiteY2030" fmla="*/ 834217 h 5486278"/>
              <a:gd name="connsiteX2031" fmla="*/ 543732 w 3295106"/>
              <a:gd name="connsiteY2031" fmla="*/ 834219 h 5486278"/>
              <a:gd name="connsiteX2032" fmla="*/ 543736 w 3295106"/>
              <a:gd name="connsiteY2032" fmla="*/ 834215 h 5486278"/>
              <a:gd name="connsiteX2033" fmla="*/ 130130 w 3295106"/>
              <a:gd name="connsiteY2033" fmla="*/ 830710 h 5486278"/>
              <a:gd name="connsiteX2034" fmla="*/ 134872 w 3295106"/>
              <a:gd name="connsiteY2034" fmla="*/ 832562 h 5486278"/>
              <a:gd name="connsiteX2035" fmla="*/ 136919 w 3295106"/>
              <a:gd name="connsiteY2035" fmla="*/ 834935 h 5486278"/>
              <a:gd name="connsiteX2036" fmla="*/ 132024 w 3295106"/>
              <a:gd name="connsiteY2036" fmla="*/ 834984 h 5486278"/>
              <a:gd name="connsiteX2037" fmla="*/ 130130 w 3295106"/>
              <a:gd name="connsiteY2037" fmla="*/ 830710 h 5486278"/>
              <a:gd name="connsiteX2038" fmla="*/ 581317 w 3295106"/>
              <a:gd name="connsiteY2038" fmla="*/ 826628 h 5486278"/>
              <a:gd name="connsiteX2039" fmla="*/ 585769 w 3295106"/>
              <a:gd name="connsiteY2039" fmla="*/ 830136 h 5486278"/>
              <a:gd name="connsiteX2040" fmla="*/ 580325 w 3295106"/>
              <a:gd name="connsiteY2040" fmla="*/ 830304 h 5486278"/>
              <a:gd name="connsiteX2041" fmla="*/ 581317 w 3295106"/>
              <a:gd name="connsiteY2041" fmla="*/ 826628 h 5486278"/>
              <a:gd name="connsiteX2042" fmla="*/ 817357 w 3295106"/>
              <a:gd name="connsiteY2042" fmla="*/ 823730 h 5486278"/>
              <a:gd name="connsiteX2043" fmla="*/ 820589 w 3295106"/>
              <a:gd name="connsiteY2043" fmla="*/ 825177 h 5486278"/>
              <a:gd name="connsiteX2044" fmla="*/ 816516 w 3295106"/>
              <a:gd name="connsiteY2044" fmla="*/ 828441 h 5486278"/>
              <a:gd name="connsiteX2045" fmla="*/ 817357 w 3295106"/>
              <a:gd name="connsiteY2045" fmla="*/ 823730 h 5486278"/>
              <a:gd name="connsiteX2046" fmla="*/ 672287 w 3295106"/>
              <a:gd name="connsiteY2046" fmla="*/ 819762 h 5486278"/>
              <a:gd name="connsiteX2047" fmla="*/ 669796 w 3295106"/>
              <a:gd name="connsiteY2047" fmla="*/ 823511 h 5486278"/>
              <a:gd name="connsiteX2048" fmla="*/ 672287 w 3295106"/>
              <a:gd name="connsiteY2048" fmla="*/ 819762 h 5486278"/>
              <a:gd name="connsiteX2049" fmla="*/ 774245 w 3295106"/>
              <a:gd name="connsiteY2049" fmla="*/ 808340 h 5486278"/>
              <a:gd name="connsiteX2050" fmla="*/ 761714 w 3295106"/>
              <a:gd name="connsiteY2050" fmla="*/ 810946 h 5486278"/>
              <a:gd name="connsiteX2051" fmla="*/ 756543 w 3295106"/>
              <a:gd name="connsiteY2051" fmla="*/ 813787 h 5486278"/>
              <a:gd name="connsiteX2052" fmla="*/ 750346 w 3295106"/>
              <a:gd name="connsiteY2052" fmla="*/ 815559 h 5486278"/>
              <a:gd name="connsiteX2053" fmla="*/ 706929 w 3295106"/>
              <a:gd name="connsiteY2053" fmla="*/ 815547 h 5486278"/>
              <a:gd name="connsiteX2054" fmla="*/ 695820 w 3295106"/>
              <a:gd name="connsiteY2054" fmla="*/ 818278 h 5486278"/>
              <a:gd name="connsiteX2055" fmla="*/ 686328 w 3295106"/>
              <a:gd name="connsiteY2055" fmla="*/ 832884 h 5486278"/>
              <a:gd name="connsiteX2056" fmla="*/ 693536 w 3295106"/>
              <a:gd name="connsiteY2056" fmla="*/ 833488 h 5486278"/>
              <a:gd name="connsiteX2057" fmla="*/ 700668 w 3295106"/>
              <a:gd name="connsiteY2057" fmla="*/ 833134 h 5486278"/>
              <a:gd name="connsiteX2058" fmla="*/ 704015 w 3295106"/>
              <a:gd name="connsiteY2058" fmla="*/ 828668 h 5486278"/>
              <a:gd name="connsiteX2059" fmla="*/ 707982 w 3295106"/>
              <a:gd name="connsiteY2059" fmla="*/ 824877 h 5486278"/>
              <a:gd name="connsiteX2060" fmla="*/ 712520 w 3295106"/>
              <a:gd name="connsiteY2060" fmla="*/ 829714 h 5486278"/>
              <a:gd name="connsiteX2061" fmla="*/ 732705 w 3295106"/>
              <a:gd name="connsiteY2061" fmla="*/ 827248 h 5486278"/>
              <a:gd name="connsiteX2062" fmla="*/ 771158 w 3295106"/>
              <a:gd name="connsiteY2062" fmla="*/ 828241 h 5486278"/>
              <a:gd name="connsiteX2063" fmla="*/ 776797 w 3295106"/>
              <a:gd name="connsiteY2063" fmla="*/ 826652 h 5486278"/>
              <a:gd name="connsiteX2064" fmla="*/ 782050 w 3295106"/>
              <a:gd name="connsiteY2064" fmla="*/ 827203 h 5486278"/>
              <a:gd name="connsiteX2065" fmla="*/ 788602 w 3295106"/>
              <a:gd name="connsiteY2065" fmla="*/ 829581 h 5486278"/>
              <a:gd name="connsiteX2066" fmla="*/ 810633 w 3295106"/>
              <a:gd name="connsiteY2066" fmla="*/ 833319 h 5486278"/>
              <a:gd name="connsiteX2067" fmla="*/ 819760 w 3295106"/>
              <a:gd name="connsiteY2067" fmla="*/ 833996 h 5486278"/>
              <a:gd name="connsiteX2068" fmla="*/ 830767 w 3295106"/>
              <a:gd name="connsiteY2068" fmla="*/ 836803 h 5486278"/>
              <a:gd name="connsiteX2069" fmla="*/ 832534 w 3295106"/>
              <a:gd name="connsiteY2069" fmla="*/ 833492 h 5486278"/>
              <a:gd name="connsiteX2070" fmla="*/ 837747 w 3295106"/>
              <a:gd name="connsiteY2070" fmla="*/ 838781 h 5486278"/>
              <a:gd name="connsiteX2071" fmla="*/ 854278 w 3295106"/>
              <a:gd name="connsiteY2071" fmla="*/ 840990 h 5486278"/>
              <a:gd name="connsiteX2072" fmla="*/ 853920 w 3295106"/>
              <a:gd name="connsiteY2072" fmla="*/ 836487 h 5486278"/>
              <a:gd name="connsiteX2073" fmla="*/ 857216 w 3295106"/>
              <a:gd name="connsiteY2073" fmla="*/ 836923 h 5486278"/>
              <a:gd name="connsiteX2074" fmla="*/ 861457 w 3295106"/>
              <a:gd name="connsiteY2074" fmla="*/ 841196 h 5486278"/>
              <a:gd name="connsiteX2075" fmla="*/ 850705 w 3295106"/>
              <a:gd name="connsiteY2075" fmla="*/ 831215 h 5486278"/>
              <a:gd name="connsiteX2076" fmla="*/ 840764 w 3295106"/>
              <a:gd name="connsiteY2076" fmla="*/ 824959 h 5486278"/>
              <a:gd name="connsiteX2077" fmla="*/ 832720 w 3295106"/>
              <a:gd name="connsiteY2077" fmla="*/ 822502 h 5486278"/>
              <a:gd name="connsiteX2078" fmla="*/ 810830 w 3295106"/>
              <a:gd name="connsiteY2078" fmla="*/ 817016 h 5486278"/>
              <a:gd name="connsiteX2079" fmla="*/ 804048 w 3295106"/>
              <a:gd name="connsiteY2079" fmla="*/ 813865 h 5486278"/>
              <a:gd name="connsiteX2080" fmla="*/ 774245 w 3295106"/>
              <a:gd name="connsiteY2080" fmla="*/ 808340 h 5486278"/>
              <a:gd name="connsiteX2081" fmla="*/ 506440 w 3295106"/>
              <a:gd name="connsiteY2081" fmla="*/ 804183 h 5486278"/>
              <a:gd name="connsiteX2082" fmla="*/ 392165 w 3295106"/>
              <a:gd name="connsiteY2082" fmla="*/ 845430 h 5486278"/>
              <a:gd name="connsiteX2083" fmla="*/ 386426 w 3295106"/>
              <a:gd name="connsiteY2083" fmla="*/ 851986 h 5486278"/>
              <a:gd name="connsiteX2084" fmla="*/ 362500 w 3295106"/>
              <a:gd name="connsiteY2084" fmla="*/ 871949 h 5486278"/>
              <a:gd name="connsiteX2085" fmla="*/ 348155 w 3295106"/>
              <a:gd name="connsiteY2085" fmla="*/ 908571 h 5486278"/>
              <a:gd name="connsiteX2086" fmla="*/ 395257 w 3295106"/>
              <a:gd name="connsiteY2086" fmla="*/ 870557 h 5486278"/>
              <a:gd name="connsiteX2087" fmla="*/ 460411 w 3295106"/>
              <a:gd name="connsiteY2087" fmla="*/ 832860 h 5486278"/>
              <a:gd name="connsiteX2088" fmla="*/ 470918 w 3295106"/>
              <a:gd name="connsiteY2088" fmla="*/ 830862 h 5486278"/>
              <a:gd name="connsiteX2089" fmla="*/ 502061 w 3295106"/>
              <a:gd name="connsiteY2089" fmla="*/ 824543 h 5486278"/>
              <a:gd name="connsiteX2090" fmla="*/ 539972 w 3295106"/>
              <a:gd name="connsiteY2090" fmla="*/ 855834 h 5486278"/>
              <a:gd name="connsiteX2091" fmla="*/ 535843 w 3295106"/>
              <a:gd name="connsiteY2091" fmla="*/ 889486 h 5486278"/>
              <a:gd name="connsiteX2092" fmla="*/ 539814 w 3295106"/>
              <a:gd name="connsiteY2092" fmla="*/ 898740 h 5486278"/>
              <a:gd name="connsiteX2093" fmla="*/ 537649 w 3295106"/>
              <a:gd name="connsiteY2093" fmla="*/ 903071 h 5486278"/>
              <a:gd name="connsiteX2094" fmla="*/ 527871 w 3295106"/>
              <a:gd name="connsiteY2094" fmla="*/ 931246 h 5486278"/>
              <a:gd name="connsiteX2095" fmla="*/ 529034 w 3295106"/>
              <a:gd name="connsiteY2095" fmla="*/ 931858 h 5486278"/>
              <a:gd name="connsiteX2096" fmla="*/ 529036 w 3295106"/>
              <a:gd name="connsiteY2096" fmla="*/ 931858 h 5486278"/>
              <a:gd name="connsiteX2097" fmla="*/ 528813 w 3295106"/>
              <a:gd name="connsiteY2097" fmla="*/ 932515 h 5486278"/>
              <a:gd name="connsiteX2098" fmla="*/ 529987 w 3295106"/>
              <a:gd name="connsiteY2098" fmla="*/ 932082 h 5486278"/>
              <a:gd name="connsiteX2099" fmla="*/ 529246 w 3295106"/>
              <a:gd name="connsiteY2099" fmla="*/ 931904 h 5486278"/>
              <a:gd name="connsiteX2100" fmla="*/ 530018 w 3295106"/>
              <a:gd name="connsiteY2100" fmla="*/ 932074 h 5486278"/>
              <a:gd name="connsiteX2101" fmla="*/ 529983 w 3295106"/>
              <a:gd name="connsiteY2101" fmla="*/ 932086 h 5486278"/>
              <a:gd name="connsiteX2102" fmla="*/ 531292 w 3295106"/>
              <a:gd name="connsiteY2102" fmla="*/ 932963 h 5486278"/>
              <a:gd name="connsiteX2103" fmla="*/ 529402 w 3295106"/>
              <a:gd name="connsiteY2103" fmla="*/ 933044 h 5486278"/>
              <a:gd name="connsiteX2104" fmla="*/ 528809 w 3295106"/>
              <a:gd name="connsiteY2104" fmla="*/ 932515 h 5486278"/>
              <a:gd name="connsiteX2105" fmla="*/ 524072 w 3295106"/>
              <a:gd name="connsiteY2105" fmla="*/ 932839 h 5486278"/>
              <a:gd name="connsiteX2106" fmla="*/ 515252 w 3295106"/>
              <a:gd name="connsiteY2106" fmla="*/ 950748 h 5486278"/>
              <a:gd name="connsiteX2107" fmla="*/ 516447 w 3295106"/>
              <a:gd name="connsiteY2107" fmla="*/ 952432 h 5486278"/>
              <a:gd name="connsiteX2108" fmla="*/ 516449 w 3295106"/>
              <a:gd name="connsiteY2108" fmla="*/ 952433 h 5486278"/>
              <a:gd name="connsiteX2109" fmla="*/ 516208 w 3295106"/>
              <a:gd name="connsiteY2109" fmla="*/ 953343 h 5486278"/>
              <a:gd name="connsiteX2110" fmla="*/ 516207 w 3295106"/>
              <a:gd name="connsiteY2110" fmla="*/ 953342 h 5486278"/>
              <a:gd name="connsiteX2111" fmla="*/ 512991 w 3295106"/>
              <a:gd name="connsiteY2111" fmla="*/ 955401 h 5486278"/>
              <a:gd name="connsiteX2112" fmla="*/ 508122 w 3295106"/>
              <a:gd name="connsiteY2112" fmla="*/ 967581 h 5486278"/>
              <a:gd name="connsiteX2113" fmla="*/ 530568 w 3295106"/>
              <a:gd name="connsiteY2113" fmla="*/ 947078 h 5486278"/>
              <a:gd name="connsiteX2114" fmla="*/ 534865 w 3295106"/>
              <a:gd name="connsiteY2114" fmla="*/ 940907 h 5486278"/>
              <a:gd name="connsiteX2115" fmla="*/ 536989 w 3295106"/>
              <a:gd name="connsiteY2115" fmla="*/ 938152 h 5486278"/>
              <a:gd name="connsiteX2116" fmla="*/ 541722 w 3295106"/>
              <a:gd name="connsiteY2116" fmla="*/ 937839 h 5486278"/>
              <a:gd name="connsiteX2117" fmla="*/ 545084 w 3295106"/>
              <a:gd name="connsiteY2117" fmla="*/ 929156 h 5486278"/>
              <a:gd name="connsiteX2118" fmla="*/ 545548 w 3295106"/>
              <a:gd name="connsiteY2118" fmla="*/ 921317 h 5486278"/>
              <a:gd name="connsiteX2119" fmla="*/ 545550 w 3295106"/>
              <a:gd name="connsiteY2119" fmla="*/ 921319 h 5486278"/>
              <a:gd name="connsiteX2120" fmla="*/ 544179 w 3295106"/>
              <a:gd name="connsiteY2120" fmla="*/ 910700 h 5486278"/>
              <a:gd name="connsiteX2121" fmla="*/ 545405 w 3295106"/>
              <a:gd name="connsiteY2121" fmla="*/ 904328 h 5486278"/>
              <a:gd name="connsiteX2122" fmla="*/ 549557 w 3295106"/>
              <a:gd name="connsiteY2122" fmla="*/ 889378 h 5486278"/>
              <a:gd name="connsiteX2123" fmla="*/ 556095 w 3295106"/>
              <a:gd name="connsiteY2123" fmla="*/ 873327 h 5486278"/>
              <a:gd name="connsiteX2124" fmla="*/ 548962 w 3295106"/>
              <a:gd name="connsiteY2124" fmla="*/ 862212 h 5486278"/>
              <a:gd name="connsiteX2125" fmla="*/ 549870 w 3295106"/>
              <a:gd name="connsiteY2125" fmla="*/ 838951 h 5486278"/>
              <a:gd name="connsiteX2126" fmla="*/ 543741 w 3295106"/>
              <a:gd name="connsiteY2126" fmla="*/ 834217 h 5486278"/>
              <a:gd name="connsiteX2127" fmla="*/ 551300 w 3295106"/>
              <a:gd name="connsiteY2127" fmla="*/ 832297 h 5486278"/>
              <a:gd name="connsiteX2128" fmla="*/ 536735 w 3295106"/>
              <a:gd name="connsiteY2128" fmla="*/ 810387 h 5486278"/>
              <a:gd name="connsiteX2129" fmla="*/ 531289 w 3295106"/>
              <a:gd name="connsiteY2129" fmla="*/ 811450 h 5486278"/>
              <a:gd name="connsiteX2130" fmla="*/ 506440 w 3295106"/>
              <a:gd name="connsiteY2130" fmla="*/ 804183 h 5486278"/>
              <a:gd name="connsiteX2131" fmla="*/ 928122 w 3295106"/>
              <a:gd name="connsiteY2131" fmla="*/ 793812 h 5486278"/>
              <a:gd name="connsiteX2132" fmla="*/ 928122 w 3295106"/>
              <a:gd name="connsiteY2132" fmla="*/ 793812 h 5486278"/>
              <a:gd name="connsiteX2133" fmla="*/ 928122 w 3295106"/>
              <a:gd name="connsiteY2133" fmla="*/ 793812 h 5486278"/>
              <a:gd name="connsiteX2134" fmla="*/ 142599 w 3295106"/>
              <a:gd name="connsiteY2134" fmla="*/ 780944 h 5486278"/>
              <a:gd name="connsiteX2135" fmla="*/ 145192 w 3295106"/>
              <a:gd name="connsiteY2135" fmla="*/ 782888 h 5486278"/>
              <a:gd name="connsiteX2136" fmla="*/ 142522 w 3295106"/>
              <a:gd name="connsiteY2136" fmla="*/ 783655 h 5486278"/>
              <a:gd name="connsiteX2137" fmla="*/ 142599 w 3295106"/>
              <a:gd name="connsiteY2137" fmla="*/ 780944 h 5486278"/>
              <a:gd name="connsiteX2138" fmla="*/ 228020 w 3295106"/>
              <a:gd name="connsiteY2138" fmla="*/ 771927 h 5486278"/>
              <a:gd name="connsiteX2139" fmla="*/ 228342 w 3295106"/>
              <a:gd name="connsiteY2139" fmla="*/ 772404 h 5486278"/>
              <a:gd name="connsiteX2140" fmla="*/ 228341 w 3295106"/>
              <a:gd name="connsiteY2140" fmla="*/ 772407 h 5486278"/>
              <a:gd name="connsiteX2141" fmla="*/ 228340 w 3295106"/>
              <a:gd name="connsiteY2141" fmla="*/ 772408 h 5486278"/>
              <a:gd name="connsiteX2142" fmla="*/ 228339 w 3295106"/>
              <a:gd name="connsiteY2142" fmla="*/ 772409 h 5486278"/>
              <a:gd name="connsiteX2143" fmla="*/ 228021 w 3295106"/>
              <a:gd name="connsiteY2143" fmla="*/ 771936 h 5486278"/>
              <a:gd name="connsiteX2144" fmla="*/ 228018 w 3295106"/>
              <a:gd name="connsiteY2144" fmla="*/ 771930 h 5486278"/>
              <a:gd name="connsiteX2145" fmla="*/ 678189 w 3295106"/>
              <a:gd name="connsiteY2145" fmla="*/ 766277 h 5486278"/>
              <a:gd name="connsiteX2146" fmla="*/ 678428 w 3295106"/>
              <a:gd name="connsiteY2146" fmla="*/ 767623 h 5486278"/>
              <a:gd name="connsiteX2147" fmla="*/ 680410 w 3295106"/>
              <a:gd name="connsiteY2147" fmla="*/ 766502 h 5486278"/>
              <a:gd name="connsiteX2148" fmla="*/ 678189 w 3295106"/>
              <a:gd name="connsiteY2148" fmla="*/ 766277 h 5486278"/>
              <a:gd name="connsiteX2149" fmla="*/ 48256 w 3295106"/>
              <a:gd name="connsiteY2149" fmla="*/ 764360 h 5486278"/>
              <a:gd name="connsiteX2150" fmla="*/ 48257 w 3295106"/>
              <a:gd name="connsiteY2150" fmla="*/ 764361 h 5486278"/>
              <a:gd name="connsiteX2151" fmla="*/ 48255 w 3295106"/>
              <a:gd name="connsiteY2151" fmla="*/ 764362 h 5486278"/>
              <a:gd name="connsiteX2152" fmla="*/ 48255 w 3295106"/>
              <a:gd name="connsiteY2152" fmla="*/ 764361 h 5486278"/>
              <a:gd name="connsiteX2153" fmla="*/ 48708 w 3295106"/>
              <a:gd name="connsiteY2153" fmla="*/ 763751 h 5486278"/>
              <a:gd name="connsiteX2154" fmla="*/ 48800 w 3295106"/>
              <a:gd name="connsiteY2154" fmla="*/ 763874 h 5486278"/>
              <a:gd name="connsiteX2155" fmla="*/ 48256 w 3295106"/>
              <a:gd name="connsiteY2155" fmla="*/ 764360 h 5486278"/>
              <a:gd name="connsiteX2156" fmla="*/ 48256 w 3295106"/>
              <a:gd name="connsiteY2156" fmla="*/ 764360 h 5486278"/>
              <a:gd name="connsiteX2157" fmla="*/ 48708 w 3295106"/>
              <a:gd name="connsiteY2157" fmla="*/ 763750 h 5486278"/>
              <a:gd name="connsiteX2158" fmla="*/ 48708 w 3295106"/>
              <a:gd name="connsiteY2158" fmla="*/ 763751 h 5486278"/>
              <a:gd name="connsiteX2159" fmla="*/ 48708 w 3295106"/>
              <a:gd name="connsiteY2159" fmla="*/ 763751 h 5486278"/>
              <a:gd name="connsiteX2160" fmla="*/ 394763 w 3295106"/>
              <a:gd name="connsiteY2160" fmla="*/ 758772 h 5486278"/>
              <a:gd name="connsiteX2161" fmla="*/ 402792 w 3295106"/>
              <a:gd name="connsiteY2161" fmla="*/ 778573 h 5486278"/>
              <a:gd name="connsiteX2162" fmla="*/ 409108 w 3295106"/>
              <a:gd name="connsiteY2162" fmla="*/ 777994 h 5486278"/>
              <a:gd name="connsiteX2163" fmla="*/ 417088 w 3295106"/>
              <a:gd name="connsiteY2163" fmla="*/ 783349 h 5486278"/>
              <a:gd name="connsiteX2164" fmla="*/ 450445 w 3295106"/>
              <a:gd name="connsiteY2164" fmla="*/ 792034 h 5486278"/>
              <a:gd name="connsiteX2165" fmla="*/ 468992 w 3295106"/>
              <a:gd name="connsiteY2165" fmla="*/ 797399 h 5486278"/>
              <a:gd name="connsiteX2166" fmla="*/ 485071 w 3295106"/>
              <a:gd name="connsiteY2166" fmla="*/ 784769 h 5486278"/>
              <a:gd name="connsiteX2167" fmla="*/ 464125 w 3295106"/>
              <a:gd name="connsiteY2167" fmla="*/ 775824 h 5486278"/>
              <a:gd name="connsiteX2168" fmla="*/ 430534 w 3295106"/>
              <a:gd name="connsiteY2168" fmla="*/ 767561 h 5486278"/>
              <a:gd name="connsiteX2169" fmla="*/ 394763 w 3295106"/>
              <a:gd name="connsiteY2169" fmla="*/ 758772 h 5486278"/>
              <a:gd name="connsiteX2170" fmla="*/ 858138 w 3295106"/>
              <a:gd name="connsiteY2170" fmla="*/ 758341 h 5486278"/>
              <a:gd name="connsiteX2171" fmla="*/ 858138 w 3295106"/>
              <a:gd name="connsiteY2171" fmla="*/ 758341 h 5486278"/>
              <a:gd name="connsiteX2172" fmla="*/ 858136 w 3295106"/>
              <a:gd name="connsiteY2172" fmla="*/ 758343 h 5486278"/>
              <a:gd name="connsiteX2173" fmla="*/ 275023 w 3295106"/>
              <a:gd name="connsiteY2173" fmla="*/ 754045 h 5486278"/>
              <a:gd name="connsiteX2174" fmla="*/ 281012 w 3295106"/>
              <a:gd name="connsiteY2174" fmla="*/ 757106 h 5486278"/>
              <a:gd name="connsiteX2175" fmla="*/ 275023 w 3295106"/>
              <a:gd name="connsiteY2175" fmla="*/ 754045 h 5486278"/>
              <a:gd name="connsiteX2176" fmla="*/ 886248 w 3295106"/>
              <a:gd name="connsiteY2176" fmla="*/ 721695 h 5486278"/>
              <a:gd name="connsiteX2177" fmla="*/ 885913 w 3295106"/>
              <a:gd name="connsiteY2177" fmla="*/ 723574 h 5486278"/>
              <a:gd name="connsiteX2178" fmla="*/ 886248 w 3295106"/>
              <a:gd name="connsiteY2178" fmla="*/ 721695 h 5486278"/>
              <a:gd name="connsiteX2179" fmla="*/ 885561 w 3295106"/>
              <a:gd name="connsiteY2179" fmla="*/ 715251 h 5486278"/>
              <a:gd name="connsiteX2180" fmla="*/ 869923 w 3295106"/>
              <a:gd name="connsiteY2180" fmla="*/ 739458 h 5486278"/>
              <a:gd name="connsiteX2181" fmla="*/ 858140 w 3295106"/>
              <a:gd name="connsiteY2181" fmla="*/ 758339 h 5486278"/>
              <a:gd name="connsiteX2182" fmla="*/ 858138 w 3295106"/>
              <a:gd name="connsiteY2182" fmla="*/ 758341 h 5486278"/>
              <a:gd name="connsiteX2183" fmla="*/ 853253 w 3295106"/>
              <a:gd name="connsiteY2183" fmla="*/ 756732 h 5486278"/>
              <a:gd name="connsiteX2184" fmla="*/ 848245 w 3295106"/>
              <a:gd name="connsiteY2184" fmla="*/ 756666 h 5486278"/>
              <a:gd name="connsiteX2185" fmla="*/ 833072 w 3295106"/>
              <a:gd name="connsiteY2185" fmla="*/ 766079 h 5486278"/>
              <a:gd name="connsiteX2186" fmla="*/ 818329 w 3295106"/>
              <a:gd name="connsiteY2186" fmla="*/ 765116 h 5486278"/>
              <a:gd name="connsiteX2187" fmla="*/ 805007 w 3295106"/>
              <a:gd name="connsiteY2187" fmla="*/ 769311 h 5486278"/>
              <a:gd name="connsiteX2188" fmla="*/ 766369 w 3295106"/>
              <a:gd name="connsiteY2188" fmla="*/ 784211 h 5486278"/>
              <a:gd name="connsiteX2189" fmla="*/ 766806 w 3295106"/>
              <a:gd name="connsiteY2189" fmla="*/ 781792 h 5486278"/>
              <a:gd name="connsiteX2190" fmla="*/ 756648 w 3295106"/>
              <a:gd name="connsiteY2190" fmla="*/ 786842 h 5486278"/>
              <a:gd name="connsiteX2191" fmla="*/ 748091 w 3295106"/>
              <a:gd name="connsiteY2191" fmla="*/ 794777 h 5486278"/>
              <a:gd name="connsiteX2192" fmla="*/ 750049 w 3295106"/>
              <a:gd name="connsiteY2192" fmla="*/ 799013 h 5486278"/>
              <a:gd name="connsiteX2193" fmla="*/ 751164 w 3295106"/>
              <a:gd name="connsiteY2193" fmla="*/ 807859 h 5486278"/>
              <a:gd name="connsiteX2194" fmla="*/ 751706 w 3295106"/>
              <a:gd name="connsiteY2194" fmla="*/ 803137 h 5486278"/>
              <a:gd name="connsiteX2195" fmla="*/ 762571 w 3295106"/>
              <a:gd name="connsiteY2195" fmla="*/ 802002 h 5486278"/>
              <a:gd name="connsiteX2196" fmla="*/ 815340 w 3295106"/>
              <a:gd name="connsiteY2196" fmla="*/ 787683 h 5486278"/>
              <a:gd name="connsiteX2197" fmla="*/ 819458 w 3295106"/>
              <a:gd name="connsiteY2197" fmla="*/ 788039 h 5486278"/>
              <a:gd name="connsiteX2198" fmla="*/ 838352 w 3295106"/>
              <a:gd name="connsiteY2198" fmla="*/ 786629 h 5486278"/>
              <a:gd name="connsiteX2199" fmla="*/ 873822 w 3295106"/>
              <a:gd name="connsiteY2199" fmla="*/ 796233 h 5486278"/>
              <a:gd name="connsiteX2200" fmla="*/ 977414 w 3295106"/>
              <a:gd name="connsiteY2200" fmla="*/ 856488 h 5486278"/>
              <a:gd name="connsiteX2201" fmla="*/ 966824 w 3295106"/>
              <a:gd name="connsiteY2201" fmla="*/ 873632 h 5486278"/>
              <a:gd name="connsiteX2202" fmla="*/ 937206 w 3295106"/>
              <a:gd name="connsiteY2202" fmla="*/ 882069 h 5486278"/>
              <a:gd name="connsiteX2203" fmla="*/ 939945 w 3295106"/>
              <a:gd name="connsiteY2203" fmla="*/ 889396 h 5486278"/>
              <a:gd name="connsiteX2204" fmla="*/ 914069 w 3295106"/>
              <a:gd name="connsiteY2204" fmla="*/ 890950 h 5486278"/>
              <a:gd name="connsiteX2205" fmla="*/ 912122 w 3295106"/>
              <a:gd name="connsiteY2205" fmla="*/ 886330 h 5486278"/>
              <a:gd name="connsiteX2206" fmla="*/ 889663 w 3295106"/>
              <a:gd name="connsiteY2206" fmla="*/ 887086 h 5486278"/>
              <a:gd name="connsiteX2207" fmla="*/ 891494 w 3295106"/>
              <a:gd name="connsiteY2207" fmla="*/ 893668 h 5486278"/>
              <a:gd name="connsiteX2208" fmla="*/ 901612 w 3295106"/>
              <a:gd name="connsiteY2208" fmla="*/ 892121 h 5486278"/>
              <a:gd name="connsiteX2209" fmla="*/ 908300 w 3295106"/>
              <a:gd name="connsiteY2209" fmla="*/ 901095 h 5486278"/>
              <a:gd name="connsiteX2210" fmla="*/ 955041 w 3295106"/>
              <a:gd name="connsiteY2210" fmla="*/ 887235 h 5486278"/>
              <a:gd name="connsiteX2211" fmla="*/ 955006 w 3295106"/>
              <a:gd name="connsiteY2211" fmla="*/ 889509 h 5486278"/>
              <a:gd name="connsiteX2212" fmla="*/ 961279 w 3295106"/>
              <a:gd name="connsiteY2212" fmla="*/ 891351 h 5486278"/>
              <a:gd name="connsiteX2213" fmla="*/ 997959 w 3295106"/>
              <a:gd name="connsiteY2213" fmla="*/ 867226 h 5486278"/>
              <a:gd name="connsiteX2214" fmla="*/ 984594 w 3295106"/>
              <a:gd name="connsiteY2214" fmla="*/ 836860 h 5486278"/>
              <a:gd name="connsiteX2215" fmla="*/ 979627 w 3295106"/>
              <a:gd name="connsiteY2215" fmla="*/ 831151 h 5486278"/>
              <a:gd name="connsiteX2216" fmla="*/ 969608 w 3295106"/>
              <a:gd name="connsiteY2216" fmla="*/ 823063 h 5486278"/>
              <a:gd name="connsiteX2217" fmla="*/ 929871 w 3295106"/>
              <a:gd name="connsiteY2217" fmla="*/ 792545 h 5486278"/>
              <a:gd name="connsiteX2218" fmla="*/ 928122 w 3295106"/>
              <a:gd name="connsiteY2218" fmla="*/ 793812 h 5486278"/>
              <a:gd name="connsiteX2219" fmla="*/ 928122 w 3295106"/>
              <a:gd name="connsiteY2219" fmla="*/ 793811 h 5486278"/>
              <a:gd name="connsiteX2220" fmla="*/ 927194 w 3295106"/>
              <a:gd name="connsiteY2220" fmla="*/ 793327 h 5486278"/>
              <a:gd name="connsiteX2221" fmla="*/ 927912 w 3295106"/>
              <a:gd name="connsiteY2221" fmla="*/ 794321 h 5486278"/>
              <a:gd name="connsiteX2222" fmla="*/ 927914 w 3295106"/>
              <a:gd name="connsiteY2222" fmla="*/ 794320 h 5486278"/>
              <a:gd name="connsiteX2223" fmla="*/ 928122 w 3295106"/>
              <a:gd name="connsiteY2223" fmla="*/ 793812 h 5486278"/>
              <a:gd name="connsiteX2224" fmla="*/ 928329 w 3295106"/>
              <a:gd name="connsiteY2224" fmla="*/ 794101 h 5486278"/>
              <a:gd name="connsiteX2225" fmla="*/ 927911 w 3295106"/>
              <a:gd name="connsiteY2225" fmla="*/ 794323 h 5486278"/>
              <a:gd name="connsiteX2226" fmla="*/ 927786 w 3295106"/>
              <a:gd name="connsiteY2226" fmla="*/ 794583 h 5486278"/>
              <a:gd name="connsiteX2227" fmla="*/ 927193 w 3295106"/>
              <a:gd name="connsiteY2227" fmla="*/ 793329 h 5486278"/>
              <a:gd name="connsiteX2228" fmla="*/ 923047 w 3295106"/>
              <a:gd name="connsiteY2228" fmla="*/ 791842 h 5486278"/>
              <a:gd name="connsiteX2229" fmla="*/ 881518 w 3295106"/>
              <a:gd name="connsiteY2229" fmla="*/ 770292 h 5486278"/>
              <a:gd name="connsiteX2230" fmla="*/ 854838 w 3295106"/>
              <a:gd name="connsiteY2230" fmla="*/ 764837 h 5486278"/>
              <a:gd name="connsiteX2231" fmla="*/ 858140 w 3295106"/>
              <a:gd name="connsiteY2231" fmla="*/ 758339 h 5486278"/>
              <a:gd name="connsiteX2232" fmla="*/ 859776 w 3295106"/>
              <a:gd name="connsiteY2232" fmla="*/ 760285 h 5486278"/>
              <a:gd name="connsiteX2233" fmla="*/ 864834 w 3295106"/>
              <a:gd name="connsiteY2233" fmla="*/ 756368 h 5486278"/>
              <a:gd name="connsiteX2234" fmla="*/ 874815 w 3295106"/>
              <a:gd name="connsiteY2234" fmla="*/ 744443 h 5486278"/>
              <a:gd name="connsiteX2235" fmla="*/ 880025 w 3295106"/>
              <a:gd name="connsiteY2235" fmla="*/ 746552 h 5486278"/>
              <a:gd name="connsiteX2236" fmla="*/ 880024 w 3295106"/>
              <a:gd name="connsiteY2236" fmla="*/ 746553 h 5486278"/>
              <a:gd name="connsiteX2237" fmla="*/ 880025 w 3295106"/>
              <a:gd name="connsiteY2237" fmla="*/ 746552 h 5486278"/>
              <a:gd name="connsiteX2238" fmla="*/ 880025 w 3295106"/>
              <a:gd name="connsiteY2238" fmla="*/ 746552 h 5486278"/>
              <a:gd name="connsiteX2239" fmla="*/ 888992 w 3295106"/>
              <a:gd name="connsiteY2239" fmla="*/ 730891 h 5486278"/>
              <a:gd name="connsiteX2240" fmla="*/ 885561 w 3295106"/>
              <a:gd name="connsiteY2240" fmla="*/ 715251 h 5486278"/>
              <a:gd name="connsiteX2241" fmla="*/ 693848 w 3295106"/>
              <a:gd name="connsiteY2241" fmla="*/ 714553 h 5486278"/>
              <a:gd name="connsiteX2242" fmla="*/ 693854 w 3295106"/>
              <a:gd name="connsiteY2242" fmla="*/ 714555 h 5486278"/>
              <a:gd name="connsiteX2243" fmla="*/ 693852 w 3295106"/>
              <a:gd name="connsiteY2243" fmla="*/ 714556 h 5486278"/>
              <a:gd name="connsiteX2244" fmla="*/ 442559 w 3295106"/>
              <a:gd name="connsiteY2244" fmla="*/ 702608 h 5486278"/>
              <a:gd name="connsiteX2245" fmla="*/ 440951 w 3295106"/>
              <a:gd name="connsiteY2245" fmla="*/ 703924 h 5486278"/>
              <a:gd name="connsiteX2246" fmla="*/ 442789 w 3295106"/>
              <a:gd name="connsiteY2246" fmla="*/ 704300 h 5486278"/>
              <a:gd name="connsiteX2247" fmla="*/ 442559 w 3295106"/>
              <a:gd name="connsiteY2247" fmla="*/ 702608 h 5486278"/>
              <a:gd name="connsiteX2248" fmla="*/ 201027 w 3295106"/>
              <a:gd name="connsiteY2248" fmla="*/ 700861 h 5486278"/>
              <a:gd name="connsiteX2249" fmla="*/ 197246 w 3295106"/>
              <a:gd name="connsiteY2249" fmla="*/ 707729 h 5486278"/>
              <a:gd name="connsiteX2250" fmla="*/ 133334 w 3295106"/>
              <a:gd name="connsiteY2250" fmla="*/ 774401 h 5486278"/>
              <a:gd name="connsiteX2251" fmla="*/ 123535 w 3295106"/>
              <a:gd name="connsiteY2251" fmla="*/ 802906 h 5486278"/>
              <a:gd name="connsiteX2252" fmla="*/ 127553 w 3295106"/>
              <a:gd name="connsiteY2252" fmla="*/ 818133 h 5486278"/>
              <a:gd name="connsiteX2253" fmla="*/ 122918 w 3295106"/>
              <a:gd name="connsiteY2253" fmla="*/ 820109 h 5486278"/>
              <a:gd name="connsiteX2254" fmla="*/ 124185 w 3295106"/>
              <a:gd name="connsiteY2254" fmla="*/ 848356 h 5486278"/>
              <a:gd name="connsiteX2255" fmla="*/ 106138 w 3295106"/>
              <a:gd name="connsiteY2255" fmla="*/ 854355 h 5486278"/>
              <a:gd name="connsiteX2256" fmla="*/ 96408 w 3295106"/>
              <a:gd name="connsiteY2256" fmla="*/ 876183 h 5486278"/>
              <a:gd name="connsiteX2257" fmla="*/ 89333 w 3295106"/>
              <a:gd name="connsiteY2257" fmla="*/ 881731 h 5486278"/>
              <a:gd name="connsiteX2258" fmla="*/ 85164 w 3295106"/>
              <a:gd name="connsiteY2258" fmla="*/ 901904 h 5486278"/>
              <a:gd name="connsiteX2259" fmla="*/ 82619 w 3295106"/>
              <a:gd name="connsiteY2259" fmla="*/ 907652 h 5486278"/>
              <a:gd name="connsiteX2260" fmla="*/ 76143 w 3295106"/>
              <a:gd name="connsiteY2260" fmla="*/ 922391 h 5486278"/>
              <a:gd name="connsiteX2261" fmla="*/ 69680 w 3295106"/>
              <a:gd name="connsiteY2261" fmla="*/ 938268 h 5486278"/>
              <a:gd name="connsiteX2262" fmla="*/ 67696 w 3295106"/>
              <a:gd name="connsiteY2262" fmla="*/ 941369 h 5486278"/>
              <a:gd name="connsiteX2263" fmla="*/ 66567 w 3295106"/>
              <a:gd name="connsiteY2263" fmla="*/ 953816 h 5486278"/>
              <a:gd name="connsiteX2264" fmla="*/ 65459 w 3295106"/>
              <a:gd name="connsiteY2264" fmla="*/ 966293 h 5486278"/>
              <a:gd name="connsiteX2265" fmla="*/ 65384 w 3295106"/>
              <a:gd name="connsiteY2265" fmla="*/ 966664 h 5486278"/>
              <a:gd name="connsiteX2266" fmla="*/ 66090 w 3295106"/>
              <a:gd name="connsiteY2266" fmla="*/ 966937 h 5486278"/>
              <a:gd name="connsiteX2267" fmla="*/ 64762 w 3295106"/>
              <a:gd name="connsiteY2267" fmla="*/ 973863 h 5486278"/>
              <a:gd name="connsiteX2268" fmla="*/ 67438 w 3295106"/>
              <a:gd name="connsiteY2268" fmla="*/ 980182 h 5486278"/>
              <a:gd name="connsiteX2269" fmla="*/ 67269 w 3295106"/>
              <a:gd name="connsiteY2269" fmla="*/ 980968 h 5486278"/>
              <a:gd name="connsiteX2270" fmla="*/ 67269 w 3295106"/>
              <a:gd name="connsiteY2270" fmla="*/ 980974 h 5486278"/>
              <a:gd name="connsiteX2271" fmla="*/ 67264 w 3295106"/>
              <a:gd name="connsiteY2271" fmla="*/ 980979 h 5486278"/>
              <a:gd name="connsiteX2272" fmla="*/ 65244 w 3295106"/>
              <a:gd name="connsiteY2272" fmla="*/ 988870 h 5486278"/>
              <a:gd name="connsiteX2273" fmla="*/ 65456 w 3295106"/>
              <a:gd name="connsiteY2273" fmla="*/ 1007147 h 5486278"/>
              <a:gd name="connsiteX2274" fmla="*/ 64428 w 3295106"/>
              <a:gd name="connsiteY2274" fmla="*/ 1018707 h 5486278"/>
              <a:gd name="connsiteX2275" fmla="*/ 66062 w 3295106"/>
              <a:gd name="connsiteY2275" fmla="*/ 1041380 h 5486278"/>
              <a:gd name="connsiteX2276" fmla="*/ 67916 w 3295106"/>
              <a:gd name="connsiteY2276" fmla="*/ 1049891 h 5486278"/>
              <a:gd name="connsiteX2277" fmla="*/ 79485 w 3295106"/>
              <a:gd name="connsiteY2277" fmla="*/ 1095148 h 5486278"/>
              <a:gd name="connsiteX2278" fmla="*/ 96019 w 3295106"/>
              <a:gd name="connsiteY2278" fmla="*/ 1118263 h 5486278"/>
              <a:gd name="connsiteX2279" fmla="*/ 115443 w 3295106"/>
              <a:gd name="connsiteY2279" fmla="*/ 1126450 h 5486278"/>
              <a:gd name="connsiteX2280" fmla="*/ 121908 w 3295106"/>
              <a:gd name="connsiteY2280" fmla="*/ 1127747 h 5486278"/>
              <a:gd name="connsiteX2281" fmla="*/ 130158 w 3295106"/>
              <a:gd name="connsiteY2281" fmla="*/ 1115949 h 5486278"/>
              <a:gd name="connsiteX2282" fmla="*/ 92910 w 3295106"/>
              <a:gd name="connsiteY2282" fmla="*/ 1065310 h 5486278"/>
              <a:gd name="connsiteX2283" fmla="*/ 84345 w 3295106"/>
              <a:gd name="connsiteY2283" fmla="*/ 999267 h 5486278"/>
              <a:gd name="connsiteX2284" fmla="*/ 80922 w 3295106"/>
              <a:gd name="connsiteY2284" fmla="*/ 995522 h 5486278"/>
              <a:gd name="connsiteX2285" fmla="*/ 76614 w 3295106"/>
              <a:gd name="connsiteY2285" fmla="*/ 984127 h 5486278"/>
              <a:gd name="connsiteX2286" fmla="*/ 86866 w 3295106"/>
              <a:gd name="connsiteY2286" fmla="*/ 990480 h 5486278"/>
              <a:gd name="connsiteX2287" fmla="*/ 86269 w 3295106"/>
              <a:gd name="connsiteY2287" fmla="*/ 957798 h 5486278"/>
              <a:gd name="connsiteX2288" fmla="*/ 90931 w 3295106"/>
              <a:gd name="connsiteY2288" fmla="*/ 945384 h 5486278"/>
              <a:gd name="connsiteX2289" fmla="*/ 92168 w 3295106"/>
              <a:gd name="connsiteY2289" fmla="*/ 938960 h 5486278"/>
              <a:gd name="connsiteX2290" fmla="*/ 100664 w 3295106"/>
              <a:gd name="connsiteY2290" fmla="*/ 918896 h 5486278"/>
              <a:gd name="connsiteX2291" fmla="*/ 101334 w 3295106"/>
              <a:gd name="connsiteY2291" fmla="*/ 910026 h 5486278"/>
              <a:gd name="connsiteX2292" fmla="*/ 114980 w 3295106"/>
              <a:gd name="connsiteY2292" fmla="*/ 883482 h 5486278"/>
              <a:gd name="connsiteX2293" fmla="*/ 118688 w 3295106"/>
              <a:gd name="connsiteY2293" fmla="*/ 857571 h 5486278"/>
              <a:gd name="connsiteX2294" fmla="*/ 128881 w 3295106"/>
              <a:gd name="connsiteY2294" fmla="*/ 855111 h 5486278"/>
              <a:gd name="connsiteX2295" fmla="*/ 131720 w 3295106"/>
              <a:gd name="connsiteY2295" fmla="*/ 849412 h 5486278"/>
              <a:gd name="connsiteX2296" fmla="*/ 139724 w 3295106"/>
              <a:gd name="connsiteY2296" fmla="*/ 846151 h 5486278"/>
              <a:gd name="connsiteX2297" fmla="*/ 141909 w 3295106"/>
              <a:gd name="connsiteY2297" fmla="*/ 834171 h 5486278"/>
              <a:gd name="connsiteX2298" fmla="*/ 182709 w 3295106"/>
              <a:gd name="connsiteY2298" fmla="*/ 746153 h 5486278"/>
              <a:gd name="connsiteX2299" fmla="*/ 206370 w 3295106"/>
              <a:gd name="connsiteY2299" fmla="*/ 728635 h 5486278"/>
              <a:gd name="connsiteX2300" fmla="*/ 216480 w 3295106"/>
              <a:gd name="connsiteY2300" fmla="*/ 750949 h 5486278"/>
              <a:gd name="connsiteX2301" fmla="*/ 228018 w 3295106"/>
              <a:gd name="connsiteY2301" fmla="*/ 771930 h 5486278"/>
              <a:gd name="connsiteX2302" fmla="*/ 227229 w 3295106"/>
              <a:gd name="connsiteY2302" fmla="*/ 772944 h 5486278"/>
              <a:gd name="connsiteX2303" fmla="*/ 228339 w 3295106"/>
              <a:gd name="connsiteY2303" fmla="*/ 772409 h 5486278"/>
              <a:gd name="connsiteX2304" fmla="*/ 228342 w 3295106"/>
              <a:gd name="connsiteY2304" fmla="*/ 772413 h 5486278"/>
              <a:gd name="connsiteX2305" fmla="*/ 228345 w 3295106"/>
              <a:gd name="connsiteY2305" fmla="*/ 772416 h 5486278"/>
              <a:gd name="connsiteX2306" fmla="*/ 227729 w 3295106"/>
              <a:gd name="connsiteY2306" fmla="*/ 773389 h 5486278"/>
              <a:gd name="connsiteX2307" fmla="*/ 227231 w 3295106"/>
              <a:gd name="connsiteY2307" fmla="*/ 772952 h 5486278"/>
              <a:gd name="connsiteX2308" fmla="*/ 229403 w 3295106"/>
              <a:gd name="connsiteY2308" fmla="*/ 783407 h 5486278"/>
              <a:gd name="connsiteX2309" fmla="*/ 233593 w 3295106"/>
              <a:gd name="connsiteY2309" fmla="*/ 846988 h 5486278"/>
              <a:gd name="connsiteX2310" fmla="*/ 233057 w 3295106"/>
              <a:gd name="connsiteY2310" fmla="*/ 857150 h 5486278"/>
              <a:gd name="connsiteX2311" fmla="*/ 229568 w 3295106"/>
              <a:gd name="connsiteY2311" fmla="*/ 875291 h 5486278"/>
              <a:gd name="connsiteX2312" fmla="*/ 227186 w 3295106"/>
              <a:gd name="connsiteY2312" fmla="*/ 884445 h 5486278"/>
              <a:gd name="connsiteX2313" fmla="*/ 223845 w 3295106"/>
              <a:gd name="connsiteY2313" fmla="*/ 904168 h 5486278"/>
              <a:gd name="connsiteX2314" fmla="*/ 218391 w 3295106"/>
              <a:gd name="connsiteY2314" fmla="*/ 920586 h 5486278"/>
              <a:gd name="connsiteX2315" fmla="*/ 225349 w 3295106"/>
              <a:gd name="connsiteY2315" fmla="*/ 937998 h 5486278"/>
              <a:gd name="connsiteX2316" fmla="*/ 229575 w 3295106"/>
              <a:gd name="connsiteY2316" fmla="*/ 937467 h 5486278"/>
              <a:gd name="connsiteX2317" fmla="*/ 230582 w 3295106"/>
              <a:gd name="connsiteY2317" fmla="*/ 926279 h 5486278"/>
              <a:gd name="connsiteX2318" fmla="*/ 240348 w 3295106"/>
              <a:gd name="connsiteY2318" fmla="*/ 915971 h 5486278"/>
              <a:gd name="connsiteX2319" fmla="*/ 243620 w 3295106"/>
              <a:gd name="connsiteY2319" fmla="*/ 912756 h 5486278"/>
              <a:gd name="connsiteX2320" fmla="*/ 247614 w 3295106"/>
              <a:gd name="connsiteY2320" fmla="*/ 896704 h 5486278"/>
              <a:gd name="connsiteX2321" fmla="*/ 244559 w 3295106"/>
              <a:gd name="connsiteY2321" fmla="*/ 891385 h 5486278"/>
              <a:gd name="connsiteX2322" fmla="*/ 253701 w 3295106"/>
              <a:gd name="connsiteY2322" fmla="*/ 848153 h 5486278"/>
              <a:gd name="connsiteX2323" fmla="*/ 281012 w 3295106"/>
              <a:gd name="connsiteY2323" fmla="*/ 757106 h 5486278"/>
              <a:gd name="connsiteX2324" fmla="*/ 323099 w 3295106"/>
              <a:gd name="connsiteY2324" fmla="*/ 721670 h 5486278"/>
              <a:gd name="connsiteX2325" fmla="*/ 332447 w 3295106"/>
              <a:gd name="connsiteY2325" fmla="*/ 718807 h 5486278"/>
              <a:gd name="connsiteX2326" fmla="*/ 355580 w 3295106"/>
              <a:gd name="connsiteY2326" fmla="*/ 778844 h 5486278"/>
              <a:gd name="connsiteX2327" fmla="*/ 354010 w 3295106"/>
              <a:gd name="connsiteY2327" fmla="*/ 783696 h 5486278"/>
              <a:gd name="connsiteX2328" fmla="*/ 358607 w 3295106"/>
              <a:gd name="connsiteY2328" fmla="*/ 785198 h 5486278"/>
              <a:gd name="connsiteX2329" fmla="*/ 355703 w 3295106"/>
              <a:gd name="connsiteY2329" fmla="*/ 791036 h 5486278"/>
              <a:gd name="connsiteX2330" fmla="*/ 354293 w 3295106"/>
              <a:gd name="connsiteY2330" fmla="*/ 804384 h 5486278"/>
              <a:gd name="connsiteX2331" fmla="*/ 350104 w 3295106"/>
              <a:gd name="connsiteY2331" fmla="*/ 827379 h 5486278"/>
              <a:gd name="connsiteX2332" fmla="*/ 350927 w 3295106"/>
              <a:gd name="connsiteY2332" fmla="*/ 836128 h 5486278"/>
              <a:gd name="connsiteX2333" fmla="*/ 355870 w 3295106"/>
              <a:gd name="connsiteY2333" fmla="*/ 844055 h 5486278"/>
              <a:gd name="connsiteX2334" fmla="*/ 349003 w 3295106"/>
              <a:gd name="connsiteY2334" fmla="*/ 840056 h 5486278"/>
              <a:gd name="connsiteX2335" fmla="*/ 314950 w 3295106"/>
              <a:gd name="connsiteY2335" fmla="*/ 896104 h 5486278"/>
              <a:gd name="connsiteX2336" fmla="*/ 324879 w 3295106"/>
              <a:gd name="connsiteY2336" fmla="*/ 900984 h 5486278"/>
              <a:gd name="connsiteX2337" fmla="*/ 355212 w 3295106"/>
              <a:gd name="connsiteY2337" fmla="*/ 871421 h 5486278"/>
              <a:gd name="connsiteX2338" fmla="*/ 362398 w 3295106"/>
              <a:gd name="connsiteY2338" fmla="*/ 849985 h 5486278"/>
              <a:gd name="connsiteX2339" fmla="*/ 365631 w 3295106"/>
              <a:gd name="connsiteY2339" fmla="*/ 846736 h 5486278"/>
              <a:gd name="connsiteX2340" fmla="*/ 373611 w 3295106"/>
              <a:gd name="connsiteY2340" fmla="*/ 827428 h 5486278"/>
              <a:gd name="connsiteX2341" fmla="*/ 375543 w 3295106"/>
              <a:gd name="connsiteY2341" fmla="*/ 806239 h 5486278"/>
              <a:gd name="connsiteX2342" fmla="*/ 374796 w 3295106"/>
              <a:gd name="connsiteY2342" fmla="*/ 798578 h 5486278"/>
              <a:gd name="connsiteX2343" fmla="*/ 429996 w 3295106"/>
              <a:gd name="connsiteY2343" fmla="*/ 807039 h 5486278"/>
              <a:gd name="connsiteX2344" fmla="*/ 442113 w 3295106"/>
              <a:gd name="connsiteY2344" fmla="*/ 806113 h 5486278"/>
              <a:gd name="connsiteX2345" fmla="*/ 449925 w 3295106"/>
              <a:gd name="connsiteY2345" fmla="*/ 806692 h 5486278"/>
              <a:gd name="connsiteX2346" fmla="*/ 441551 w 3295106"/>
              <a:gd name="connsiteY2346" fmla="*/ 799020 h 5486278"/>
              <a:gd name="connsiteX2347" fmla="*/ 434252 w 3295106"/>
              <a:gd name="connsiteY2347" fmla="*/ 792672 h 5486278"/>
              <a:gd name="connsiteX2348" fmla="*/ 401516 w 3295106"/>
              <a:gd name="connsiteY2348" fmla="*/ 788613 h 5486278"/>
              <a:gd name="connsiteX2349" fmla="*/ 369034 w 3295106"/>
              <a:gd name="connsiteY2349" fmla="*/ 777918 h 5486278"/>
              <a:gd name="connsiteX2350" fmla="*/ 361379 w 3295106"/>
              <a:gd name="connsiteY2350" fmla="*/ 748943 h 5486278"/>
              <a:gd name="connsiteX2351" fmla="*/ 358082 w 3295106"/>
              <a:gd name="connsiteY2351" fmla="*/ 737244 h 5486278"/>
              <a:gd name="connsiteX2352" fmla="*/ 351570 w 3295106"/>
              <a:gd name="connsiteY2352" fmla="*/ 729025 h 5486278"/>
              <a:gd name="connsiteX2353" fmla="*/ 345419 w 3295106"/>
              <a:gd name="connsiteY2353" fmla="*/ 706245 h 5486278"/>
              <a:gd name="connsiteX2354" fmla="*/ 272850 w 3295106"/>
              <a:gd name="connsiteY2354" fmla="*/ 737333 h 5486278"/>
              <a:gd name="connsiteX2355" fmla="*/ 266738 w 3295106"/>
              <a:gd name="connsiteY2355" fmla="*/ 752126 h 5486278"/>
              <a:gd name="connsiteX2356" fmla="*/ 261622 w 3295106"/>
              <a:gd name="connsiteY2356" fmla="*/ 760492 h 5486278"/>
              <a:gd name="connsiteX2357" fmla="*/ 243801 w 3295106"/>
              <a:gd name="connsiteY2357" fmla="*/ 764662 h 5486278"/>
              <a:gd name="connsiteX2358" fmla="*/ 240186 w 3295106"/>
              <a:gd name="connsiteY2358" fmla="*/ 756746 h 5486278"/>
              <a:gd name="connsiteX2359" fmla="*/ 226079 w 3295106"/>
              <a:gd name="connsiteY2359" fmla="*/ 731612 h 5486278"/>
              <a:gd name="connsiteX2360" fmla="*/ 219896 w 3295106"/>
              <a:gd name="connsiteY2360" fmla="*/ 719542 h 5486278"/>
              <a:gd name="connsiteX2361" fmla="*/ 201027 w 3295106"/>
              <a:gd name="connsiteY2361" fmla="*/ 700861 h 5486278"/>
              <a:gd name="connsiteX2362" fmla="*/ 703842 w 3295106"/>
              <a:gd name="connsiteY2362" fmla="*/ 695500 h 5486278"/>
              <a:gd name="connsiteX2363" fmla="*/ 706434 w 3295106"/>
              <a:gd name="connsiteY2363" fmla="*/ 697444 h 5486278"/>
              <a:gd name="connsiteX2364" fmla="*/ 703765 w 3295106"/>
              <a:gd name="connsiteY2364" fmla="*/ 698211 h 5486278"/>
              <a:gd name="connsiteX2365" fmla="*/ 703842 w 3295106"/>
              <a:gd name="connsiteY2365" fmla="*/ 695500 h 5486278"/>
              <a:gd name="connsiteX2366" fmla="*/ 730621 w 3295106"/>
              <a:gd name="connsiteY2366" fmla="*/ 692371 h 5486278"/>
              <a:gd name="connsiteX2367" fmla="*/ 782350 w 3295106"/>
              <a:gd name="connsiteY2367" fmla="*/ 696089 h 5486278"/>
              <a:gd name="connsiteX2368" fmla="*/ 719941 w 3295106"/>
              <a:gd name="connsiteY2368" fmla="*/ 787591 h 5486278"/>
              <a:gd name="connsiteX2369" fmla="*/ 714203 w 3295106"/>
              <a:gd name="connsiteY2369" fmla="*/ 794673 h 5486278"/>
              <a:gd name="connsiteX2370" fmla="*/ 713073 w 3295106"/>
              <a:gd name="connsiteY2370" fmla="*/ 796058 h 5486278"/>
              <a:gd name="connsiteX2371" fmla="*/ 687887 w 3295106"/>
              <a:gd name="connsiteY2371" fmla="*/ 805084 h 5486278"/>
              <a:gd name="connsiteX2372" fmla="*/ 684077 w 3295106"/>
              <a:gd name="connsiteY2372" fmla="*/ 808299 h 5486278"/>
              <a:gd name="connsiteX2373" fmla="*/ 671468 w 3295106"/>
              <a:gd name="connsiteY2373" fmla="*/ 818176 h 5486278"/>
              <a:gd name="connsiteX2374" fmla="*/ 662958 w 3295106"/>
              <a:gd name="connsiteY2374" fmla="*/ 817332 h 5486278"/>
              <a:gd name="connsiteX2375" fmla="*/ 660963 w 3295106"/>
              <a:gd name="connsiteY2375" fmla="*/ 821100 h 5486278"/>
              <a:gd name="connsiteX2376" fmla="*/ 613767 w 3295106"/>
              <a:gd name="connsiteY2376" fmla="*/ 842190 h 5486278"/>
              <a:gd name="connsiteX2377" fmla="*/ 650876 w 3295106"/>
              <a:gd name="connsiteY2377" fmla="*/ 846797 h 5486278"/>
              <a:gd name="connsiteX2378" fmla="*/ 673089 w 3295106"/>
              <a:gd name="connsiteY2378" fmla="*/ 848918 h 5486278"/>
              <a:gd name="connsiteX2379" fmla="*/ 711638 w 3295106"/>
              <a:gd name="connsiteY2379" fmla="*/ 866778 h 5486278"/>
              <a:gd name="connsiteX2380" fmla="*/ 739722 w 3295106"/>
              <a:gd name="connsiteY2380" fmla="*/ 876395 h 5486278"/>
              <a:gd name="connsiteX2381" fmla="*/ 792091 w 3295106"/>
              <a:gd name="connsiteY2381" fmla="*/ 914880 h 5486278"/>
              <a:gd name="connsiteX2382" fmla="*/ 780545 w 3295106"/>
              <a:gd name="connsiteY2382" fmla="*/ 928841 h 5486278"/>
              <a:gd name="connsiteX2383" fmla="*/ 775446 w 3295106"/>
              <a:gd name="connsiteY2383" fmla="*/ 925134 h 5486278"/>
              <a:gd name="connsiteX2384" fmla="*/ 771261 w 3295106"/>
              <a:gd name="connsiteY2384" fmla="*/ 926336 h 5486278"/>
              <a:gd name="connsiteX2385" fmla="*/ 762690 w 3295106"/>
              <a:gd name="connsiteY2385" fmla="*/ 923862 h 5486278"/>
              <a:gd name="connsiteX2386" fmla="*/ 701424 w 3295106"/>
              <a:gd name="connsiteY2386" fmla="*/ 902629 h 5486278"/>
              <a:gd name="connsiteX2387" fmla="*/ 676831 w 3295106"/>
              <a:gd name="connsiteY2387" fmla="*/ 889253 h 5486278"/>
              <a:gd name="connsiteX2388" fmla="*/ 667570 w 3295106"/>
              <a:gd name="connsiteY2388" fmla="*/ 888532 h 5486278"/>
              <a:gd name="connsiteX2389" fmla="*/ 666590 w 3295106"/>
              <a:gd name="connsiteY2389" fmla="*/ 881155 h 5486278"/>
              <a:gd name="connsiteX2390" fmla="*/ 639750 w 3295106"/>
              <a:gd name="connsiteY2390" fmla="*/ 861233 h 5486278"/>
              <a:gd name="connsiteX2391" fmla="*/ 621135 w 3295106"/>
              <a:gd name="connsiteY2391" fmla="*/ 862914 h 5486278"/>
              <a:gd name="connsiteX2392" fmla="*/ 591983 w 3295106"/>
              <a:gd name="connsiteY2392" fmla="*/ 844017 h 5486278"/>
              <a:gd name="connsiteX2393" fmla="*/ 589310 w 3295106"/>
              <a:gd name="connsiteY2393" fmla="*/ 833086 h 5486278"/>
              <a:gd name="connsiteX2394" fmla="*/ 618105 w 3295106"/>
              <a:gd name="connsiteY2394" fmla="*/ 813570 h 5486278"/>
              <a:gd name="connsiteX2395" fmla="*/ 627081 w 3295106"/>
              <a:gd name="connsiteY2395" fmla="*/ 808850 h 5486278"/>
              <a:gd name="connsiteX2396" fmla="*/ 643968 w 3295106"/>
              <a:gd name="connsiteY2396" fmla="*/ 795744 h 5486278"/>
              <a:gd name="connsiteX2397" fmla="*/ 666246 w 3295106"/>
              <a:gd name="connsiteY2397" fmla="*/ 782893 h 5486278"/>
              <a:gd name="connsiteX2398" fmla="*/ 665292 w 3295106"/>
              <a:gd name="connsiteY2398" fmla="*/ 777560 h 5486278"/>
              <a:gd name="connsiteX2399" fmla="*/ 677678 w 3295106"/>
              <a:gd name="connsiteY2399" fmla="*/ 766802 h 5486278"/>
              <a:gd name="connsiteX2400" fmla="*/ 625490 w 3295106"/>
              <a:gd name="connsiteY2400" fmla="*/ 790557 h 5486278"/>
              <a:gd name="connsiteX2401" fmla="*/ 619805 w 3295106"/>
              <a:gd name="connsiteY2401" fmla="*/ 795032 h 5486278"/>
              <a:gd name="connsiteX2402" fmla="*/ 610174 w 3295106"/>
              <a:gd name="connsiteY2402" fmla="*/ 800081 h 5486278"/>
              <a:gd name="connsiteX2403" fmla="*/ 598982 w 3295106"/>
              <a:gd name="connsiteY2403" fmla="*/ 804727 h 5486278"/>
              <a:gd name="connsiteX2404" fmla="*/ 589897 w 3295106"/>
              <a:gd name="connsiteY2404" fmla="*/ 809449 h 5486278"/>
              <a:gd name="connsiteX2405" fmla="*/ 599264 w 3295106"/>
              <a:gd name="connsiteY2405" fmla="*/ 796097 h 5486278"/>
              <a:gd name="connsiteX2406" fmla="*/ 614391 w 3295106"/>
              <a:gd name="connsiteY2406" fmla="*/ 773176 h 5486278"/>
              <a:gd name="connsiteX2407" fmla="*/ 609406 w 3295106"/>
              <a:gd name="connsiteY2407" fmla="*/ 769141 h 5486278"/>
              <a:gd name="connsiteX2408" fmla="*/ 614983 w 3295106"/>
              <a:gd name="connsiteY2408" fmla="*/ 766009 h 5486278"/>
              <a:gd name="connsiteX2409" fmla="*/ 621059 w 3295106"/>
              <a:gd name="connsiteY2409" fmla="*/ 766569 h 5486278"/>
              <a:gd name="connsiteX2410" fmla="*/ 628770 w 3295106"/>
              <a:gd name="connsiteY2410" fmla="*/ 755371 h 5486278"/>
              <a:gd name="connsiteX2411" fmla="*/ 644572 w 3295106"/>
              <a:gd name="connsiteY2411" fmla="*/ 741487 h 5486278"/>
              <a:gd name="connsiteX2412" fmla="*/ 673301 w 3295106"/>
              <a:gd name="connsiteY2412" fmla="*/ 723258 h 5486278"/>
              <a:gd name="connsiteX2413" fmla="*/ 674721 w 3295106"/>
              <a:gd name="connsiteY2413" fmla="*/ 719450 h 5486278"/>
              <a:gd name="connsiteX2414" fmla="*/ 679576 w 3295106"/>
              <a:gd name="connsiteY2414" fmla="*/ 715373 h 5486278"/>
              <a:gd name="connsiteX2415" fmla="*/ 693855 w 3295106"/>
              <a:gd name="connsiteY2415" fmla="*/ 714556 h 5486278"/>
              <a:gd name="connsiteX2416" fmla="*/ 693854 w 3295106"/>
              <a:gd name="connsiteY2416" fmla="*/ 714555 h 5486278"/>
              <a:gd name="connsiteX2417" fmla="*/ 696054 w 3295106"/>
              <a:gd name="connsiteY2417" fmla="*/ 712853 h 5486278"/>
              <a:gd name="connsiteX2418" fmla="*/ 698108 w 3295106"/>
              <a:gd name="connsiteY2418" fmla="*/ 711494 h 5486278"/>
              <a:gd name="connsiteX2419" fmla="*/ 722393 w 3295106"/>
              <a:gd name="connsiteY2419" fmla="*/ 706092 h 5486278"/>
              <a:gd name="connsiteX2420" fmla="*/ 730621 w 3295106"/>
              <a:gd name="connsiteY2420" fmla="*/ 692371 h 5486278"/>
              <a:gd name="connsiteX2421" fmla="*/ 790869 w 3295106"/>
              <a:gd name="connsiteY2421" fmla="*/ 682519 h 5486278"/>
              <a:gd name="connsiteX2422" fmla="*/ 790876 w 3295106"/>
              <a:gd name="connsiteY2422" fmla="*/ 682524 h 5486278"/>
              <a:gd name="connsiteX2423" fmla="*/ 790875 w 3295106"/>
              <a:gd name="connsiteY2423" fmla="*/ 682526 h 5486278"/>
              <a:gd name="connsiteX2424" fmla="*/ 790868 w 3295106"/>
              <a:gd name="connsiteY2424" fmla="*/ 682521 h 5486278"/>
              <a:gd name="connsiteX2425" fmla="*/ 790942 w 3295106"/>
              <a:gd name="connsiteY2425" fmla="*/ 682411 h 5486278"/>
              <a:gd name="connsiteX2426" fmla="*/ 791184 w 3295106"/>
              <a:gd name="connsiteY2426" fmla="*/ 682736 h 5486278"/>
              <a:gd name="connsiteX2427" fmla="*/ 790876 w 3295106"/>
              <a:gd name="connsiteY2427" fmla="*/ 682524 h 5486278"/>
              <a:gd name="connsiteX2428" fmla="*/ 790940 w 3295106"/>
              <a:gd name="connsiteY2428" fmla="*/ 682408 h 5486278"/>
              <a:gd name="connsiteX2429" fmla="*/ 790942 w 3295106"/>
              <a:gd name="connsiteY2429" fmla="*/ 682409 h 5486278"/>
              <a:gd name="connsiteX2430" fmla="*/ 790942 w 3295106"/>
              <a:gd name="connsiteY2430" fmla="*/ 682410 h 5486278"/>
              <a:gd name="connsiteX2431" fmla="*/ 790942 w 3295106"/>
              <a:gd name="connsiteY2431" fmla="*/ 682411 h 5486278"/>
              <a:gd name="connsiteX2432" fmla="*/ 608092 w 3295106"/>
              <a:gd name="connsiteY2432" fmla="*/ 681982 h 5486278"/>
              <a:gd name="connsiteX2433" fmla="*/ 611345 w 3295106"/>
              <a:gd name="connsiteY2433" fmla="*/ 685895 h 5486278"/>
              <a:gd name="connsiteX2434" fmla="*/ 608092 w 3295106"/>
              <a:gd name="connsiteY2434" fmla="*/ 681982 h 5486278"/>
              <a:gd name="connsiteX2435" fmla="*/ 429685 w 3295106"/>
              <a:gd name="connsiteY2435" fmla="*/ 681958 h 5486278"/>
              <a:gd name="connsiteX2436" fmla="*/ 430588 w 3295106"/>
              <a:gd name="connsiteY2436" fmla="*/ 682223 h 5486278"/>
              <a:gd name="connsiteX2437" fmla="*/ 430587 w 3295106"/>
              <a:gd name="connsiteY2437" fmla="*/ 682235 h 5486278"/>
              <a:gd name="connsiteX2438" fmla="*/ 430582 w 3295106"/>
              <a:gd name="connsiteY2438" fmla="*/ 682231 h 5486278"/>
              <a:gd name="connsiteX2439" fmla="*/ 429683 w 3295106"/>
              <a:gd name="connsiteY2439" fmla="*/ 681968 h 5486278"/>
              <a:gd name="connsiteX2440" fmla="*/ 753126 w 3295106"/>
              <a:gd name="connsiteY2440" fmla="*/ 675357 h 5486278"/>
              <a:gd name="connsiteX2441" fmla="*/ 737031 w 3295106"/>
              <a:gd name="connsiteY2441" fmla="*/ 676575 h 5486278"/>
              <a:gd name="connsiteX2442" fmla="*/ 737029 w 3295106"/>
              <a:gd name="connsiteY2442" fmla="*/ 676567 h 5486278"/>
              <a:gd name="connsiteX2443" fmla="*/ 737023 w 3295106"/>
              <a:gd name="connsiteY2443" fmla="*/ 676561 h 5486278"/>
              <a:gd name="connsiteX2444" fmla="*/ 729828 w 3295106"/>
              <a:gd name="connsiteY2444" fmla="*/ 680214 h 5486278"/>
              <a:gd name="connsiteX2445" fmla="*/ 722329 w 3295106"/>
              <a:gd name="connsiteY2445" fmla="*/ 682568 h 5486278"/>
              <a:gd name="connsiteX2446" fmla="*/ 711060 w 3295106"/>
              <a:gd name="connsiteY2446" fmla="*/ 686978 h 5486278"/>
              <a:gd name="connsiteX2447" fmla="*/ 677944 w 3295106"/>
              <a:gd name="connsiteY2447" fmla="*/ 697077 h 5486278"/>
              <a:gd name="connsiteX2448" fmla="*/ 667398 w 3295106"/>
              <a:gd name="connsiteY2448" fmla="*/ 708676 h 5486278"/>
              <a:gd name="connsiteX2449" fmla="*/ 646192 w 3295106"/>
              <a:gd name="connsiteY2449" fmla="*/ 714083 h 5486278"/>
              <a:gd name="connsiteX2450" fmla="*/ 611025 w 3295106"/>
              <a:gd name="connsiteY2450" fmla="*/ 749554 h 5486278"/>
              <a:gd name="connsiteX2451" fmla="*/ 600865 w 3295106"/>
              <a:gd name="connsiteY2451" fmla="*/ 762974 h 5486278"/>
              <a:gd name="connsiteX2452" fmla="*/ 603417 w 3295106"/>
              <a:gd name="connsiteY2452" fmla="*/ 768709 h 5486278"/>
              <a:gd name="connsiteX2453" fmla="*/ 594494 w 3295106"/>
              <a:gd name="connsiteY2453" fmla="*/ 773271 h 5486278"/>
              <a:gd name="connsiteX2454" fmla="*/ 585885 w 3295106"/>
              <a:gd name="connsiteY2454" fmla="*/ 809023 h 5486278"/>
              <a:gd name="connsiteX2455" fmla="*/ 581318 w 3295106"/>
              <a:gd name="connsiteY2455" fmla="*/ 855832 h 5486278"/>
              <a:gd name="connsiteX2456" fmla="*/ 648204 w 3295106"/>
              <a:gd name="connsiteY2456" fmla="*/ 924597 h 5486278"/>
              <a:gd name="connsiteX2457" fmla="*/ 645945 w 3295106"/>
              <a:gd name="connsiteY2457" fmla="*/ 924277 h 5486278"/>
              <a:gd name="connsiteX2458" fmla="*/ 645914 w 3295106"/>
              <a:gd name="connsiteY2458" fmla="*/ 924273 h 5486278"/>
              <a:gd name="connsiteX2459" fmla="*/ 648146 w 3295106"/>
              <a:gd name="connsiteY2459" fmla="*/ 930940 h 5486278"/>
              <a:gd name="connsiteX2460" fmla="*/ 676393 w 3295106"/>
              <a:gd name="connsiteY2460" fmla="*/ 972790 h 5486278"/>
              <a:gd name="connsiteX2461" fmla="*/ 683890 w 3295106"/>
              <a:gd name="connsiteY2461" fmla="*/ 993226 h 5486278"/>
              <a:gd name="connsiteX2462" fmla="*/ 685858 w 3295106"/>
              <a:gd name="connsiteY2462" fmla="*/ 996718 h 5486278"/>
              <a:gd name="connsiteX2463" fmla="*/ 662053 w 3295106"/>
              <a:gd name="connsiteY2463" fmla="*/ 995138 h 5486278"/>
              <a:gd name="connsiteX2464" fmla="*/ 619399 w 3295106"/>
              <a:gd name="connsiteY2464" fmla="*/ 948492 h 5486278"/>
              <a:gd name="connsiteX2465" fmla="*/ 612491 w 3295106"/>
              <a:gd name="connsiteY2465" fmla="*/ 940279 h 5486278"/>
              <a:gd name="connsiteX2466" fmla="*/ 602157 w 3295106"/>
              <a:gd name="connsiteY2466" fmla="*/ 933724 h 5486278"/>
              <a:gd name="connsiteX2467" fmla="*/ 603097 w 3295106"/>
              <a:gd name="connsiteY2467" fmla="*/ 929246 h 5486278"/>
              <a:gd name="connsiteX2468" fmla="*/ 586016 w 3295106"/>
              <a:gd name="connsiteY2468" fmla="*/ 892534 h 5486278"/>
              <a:gd name="connsiteX2469" fmla="*/ 580979 w 3295106"/>
              <a:gd name="connsiteY2469" fmla="*/ 885085 h 5486278"/>
              <a:gd name="connsiteX2470" fmla="*/ 573998 w 3295106"/>
              <a:gd name="connsiteY2470" fmla="*/ 884267 h 5486278"/>
              <a:gd name="connsiteX2471" fmla="*/ 596593 w 3295106"/>
              <a:gd name="connsiteY2471" fmla="*/ 934064 h 5486278"/>
              <a:gd name="connsiteX2472" fmla="*/ 611585 w 3295106"/>
              <a:gd name="connsiteY2472" fmla="*/ 965460 h 5486278"/>
              <a:gd name="connsiteX2473" fmla="*/ 617198 w 3295106"/>
              <a:gd name="connsiteY2473" fmla="*/ 966231 h 5486278"/>
              <a:gd name="connsiteX2474" fmla="*/ 623493 w 3295106"/>
              <a:gd name="connsiteY2474" fmla="*/ 973738 h 5486278"/>
              <a:gd name="connsiteX2475" fmla="*/ 630760 w 3295106"/>
              <a:gd name="connsiteY2475" fmla="*/ 977980 h 5486278"/>
              <a:gd name="connsiteX2476" fmla="*/ 655094 w 3295106"/>
              <a:gd name="connsiteY2476" fmla="*/ 991332 h 5486278"/>
              <a:gd name="connsiteX2477" fmla="*/ 650828 w 3295106"/>
              <a:gd name="connsiteY2477" fmla="*/ 997548 h 5486278"/>
              <a:gd name="connsiteX2478" fmla="*/ 657933 w 3295106"/>
              <a:gd name="connsiteY2478" fmla="*/ 998422 h 5486278"/>
              <a:gd name="connsiteX2479" fmla="*/ 669784 w 3295106"/>
              <a:gd name="connsiteY2479" fmla="*/ 1008827 h 5486278"/>
              <a:gd name="connsiteX2480" fmla="*/ 701421 w 3295106"/>
              <a:gd name="connsiteY2480" fmla="*/ 1020193 h 5486278"/>
              <a:gd name="connsiteX2481" fmla="*/ 709605 w 3295106"/>
              <a:gd name="connsiteY2481" fmla="*/ 1006690 h 5486278"/>
              <a:gd name="connsiteX2482" fmla="*/ 694056 w 3295106"/>
              <a:gd name="connsiteY2482" fmla="*/ 961467 h 5486278"/>
              <a:gd name="connsiteX2483" fmla="*/ 669130 w 3295106"/>
              <a:gd name="connsiteY2483" fmla="*/ 914041 h 5486278"/>
              <a:gd name="connsiteX2484" fmla="*/ 679472 w 3295106"/>
              <a:gd name="connsiteY2484" fmla="*/ 920237 h 5486278"/>
              <a:gd name="connsiteX2485" fmla="*/ 714505 w 3295106"/>
              <a:gd name="connsiteY2485" fmla="*/ 961404 h 5486278"/>
              <a:gd name="connsiteX2486" fmla="*/ 718877 w 3295106"/>
              <a:gd name="connsiteY2486" fmla="*/ 967064 h 5486278"/>
              <a:gd name="connsiteX2487" fmla="*/ 745696 w 3295106"/>
              <a:gd name="connsiteY2487" fmla="*/ 972995 h 5486278"/>
              <a:gd name="connsiteX2488" fmla="*/ 750869 w 3295106"/>
              <a:gd name="connsiteY2488" fmla="*/ 973404 h 5486278"/>
              <a:gd name="connsiteX2489" fmla="*/ 755065 w 3295106"/>
              <a:gd name="connsiteY2489" fmla="*/ 988385 h 5486278"/>
              <a:gd name="connsiteX2490" fmla="*/ 765965 w 3295106"/>
              <a:gd name="connsiteY2490" fmla="*/ 987555 h 5486278"/>
              <a:gd name="connsiteX2491" fmla="*/ 761940 w 3295106"/>
              <a:gd name="connsiteY2491" fmla="*/ 994438 h 5486278"/>
              <a:gd name="connsiteX2492" fmla="*/ 773427 w 3295106"/>
              <a:gd name="connsiteY2492" fmla="*/ 992265 h 5486278"/>
              <a:gd name="connsiteX2493" fmla="*/ 773762 w 3295106"/>
              <a:gd name="connsiteY2493" fmla="*/ 992653 h 5486278"/>
              <a:gd name="connsiteX2494" fmla="*/ 798434 w 3295106"/>
              <a:gd name="connsiteY2494" fmla="*/ 1010196 h 5486278"/>
              <a:gd name="connsiteX2495" fmla="*/ 819042 w 3295106"/>
              <a:gd name="connsiteY2495" fmla="*/ 1013791 h 5486278"/>
              <a:gd name="connsiteX2496" fmla="*/ 827188 w 3295106"/>
              <a:gd name="connsiteY2496" fmla="*/ 1016297 h 5486278"/>
              <a:gd name="connsiteX2497" fmla="*/ 895745 w 3295106"/>
              <a:gd name="connsiteY2497" fmla="*/ 1020185 h 5486278"/>
              <a:gd name="connsiteX2498" fmla="*/ 909316 w 3295106"/>
              <a:gd name="connsiteY2498" fmla="*/ 1015879 h 5486278"/>
              <a:gd name="connsiteX2499" fmla="*/ 922189 w 3295106"/>
              <a:gd name="connsiteY2499" fmla="*/ 1008126 h 5486278"/>
              <a:gd name="connsiteX2500" fmla="*/ 931272 w 3295106"/>
              <a:gd name="connsiteY2500" fmla="*/ 1006773 h 5486278"/>
              <a:gd name="connsiteX2501" fmla="*/ 934772 w 3295106"/>
              <a:gd name="connsiteY2501" fmla="*/ 1003488 h 5486278"/>
              <a:gd name="connsiteX2502" fmla="*/ 935282 w 3295106"/>
              <a:gd name="connsiteY2502" fmla="*/ 989663 h 5486278"/>
              <a:gd name="connsiteX2503" fmla="*/ 911877 w 3295106"/>
              <a:gd name="connsiteY2503" fmla="*/ 929857 h 5486278"/>
              <a:gd name="connsiteX2504" fmla="*/ 900657 w 3295106"/>
              <a:gd name="connsiteY2504" fmla="*/ 920649 h 5486278"/>
              <a:gd name="connsiteX2505" fmla="*/ 900649 w 3295106"/>
              <a:gd name="connsiteY2505" fmla="*/ 920658 h 5486278"/>
              <a:gd name="connsiteX2506" fmla="*/ 899735 w 3295106"/>
              <a:gd name="connsiteY2506" fmla="*/ 919990 h 5486278"/>
              <a:gd name="connsiteX2507" fmla="*/ 899740 w 3295106"/>
              <a:gd name="connsiteY2507" fmla="*/ 919984 h 5486278"/>
              <a:gd name="connsiteX2508" fmla="*/ 890910 w 3295106"/>
              <a:gd name="connsiteY2508" fmla="*/ 909055 h 5486278"/>
              <a:gd name="connsiteX2509" fmla="*/ 885315 w 3295106"/>
              <a:gd name="connsiteY2509" fmla="*/ 910076 h 5486278"/>
              <a:gd name="connsiteX2510" fmla="*/ 890533 w 3295106"/>
              <a:gd name="connsiteY2510" fmla="*/ 894418 h 5486278"/>
              <a:gd name="connsiteX2511" fmla="*/ 872152 w 3295106"/>
              <a:gd name="connsiteY2511" fmla="*/ 876630 h 5486278"/>
              <a:gd name="connsiteX2512" fmla="*/ 829706 w 3295106"/>
              <a:gd name="connsiteY2512" fmla="*/ 863910 h 5486278"/>
              <a:gd name="connsiteX2513" fmla="*/ 809192 w 3295106"/>
              <a:gd name="connsiteY2513" fmla="*/ 871311 h 5486278"/>
              <a:gd name="connsiteX2514" fmla="*/ 827499 w 3295106"/>
              <a:gd name="connsiteY2514" fmla="*/ 887387 h 5486278"/>
              <a:gd name="connsiteX2515" fmla="*/ 815024 w 3295106"/>
              <a:gd name="connsiteY2515" fmla="*/ 886286 h 5486278"/>
              <a:gd name="connsiteX2516" fmla="*/ 814702 w 3295106"/>
              <a:gd name="connsiteY2516" fmla="*/ 892105 h 5486278"/>
              <a:gd name="connsiteX2517" fmla="*/ 821950 w 3295106"/>
              <a:gd name="connsiteY2517" fmla="*/ 894701 h 5486278"/>
              <a:gd name="connsiteX2518" fmla="*/ 828067 w 3295106"/>
              <a:gd name="connsiteY2518" fmla="*/ 898327 h 5486278"/>
              <a:gd name="connsiteX2519" fmla="*/ 840958 w 3295106"/>
              <a:gd name="connsiteY2519" fmla="*/ 901257 h 5486278"/>
              <a:gd name="connsiteX2520" fmla="*/ 863333 w 3295106"/>
              <a:gd name="connsiteY2520" fmla="*/ 912121 h 5486278"/>
              <a:gd name="connsiteX2521" fmla="*/ 889558 w 3295106"/>
              <a:gd name="connsiteY2521" fmla="*/ 931229 h 5486278"/>
              <a:gd name="connsiteX2522" fmla="*/ 920329 w 3295106"/>
              <a:gd name="connsiteY2522" fmla="*/ 988053 h 5486278"/>
              <a:gd name="connsiteX2523" fmla="*/ 889789 w 3295106"/>
              <a:gd name="connsiteY2523" fmla="*/ 1004698 h 5486278"/>
              <a:gd name="connsiteX2524" fmla="*/ 862581 w 3295106"/>
              <a:gd name="connsiteY2524" fmla="*/ 1004698 h 5486278"/>
              <a:gd name="connsiteX2525" fmla="*/ 810996 w 3295106"/>
              <a:gd name="connsiteY2525" fmla="*/ 989602 h 5486278"/>
              <a:gd name="connsiteX2526" fmla="*/ 786098 w 3295106"/>
              <a:gd name="connsiteY2526" fmla="*/ 987401 h 5486278"/>
              <a:gd name="connsiteX2527" fmla="*/ 770923 w 3295106"/>
              <a:gd name="connsiteY2527" fmla="*/ 973853 h 5486278"/>
              <a:gd name="connsiteX2528" fmla="*/ 767909 w 3295106"/>
              <a:gd name="connsiteY2528" fmla="*/ 974252 h 5486278"/>
              <a:gd name="connsiteX2529" fmla="*/ 759443 w 3295106"/>
              <a:gd name="connsiteY2529" fmla="*/ 974234 h 5486278"/>
              <a:gd name="connsiteX2530" fmla="*/ 754306 w 3295106"/>
              <a:gd name="connsiteY2530" fmla="*/ 969045 h 5486278"/>
              <a:gd name="connsiteX2531" fmla="*/ 748281 w 3295106"/>
              <a:gd name="connsiteY2531" fmla="*/ 963045 h 5486278"/>
              <a:gd name="connsiteX2532" fmla="*/ 743180 w 3295106"/>
              <a:gd name="connsiteY2532" fmla="*/ 959918 h 5486278"/>
              <a:gd name="connsiteX2533" fmla="*/ 734277 w 3295106"/>
              <a:gd name="connsiteY2533" fmla="*/ 957658 h 5486278"/>
              <a:gd name="connsiteX2534" fmla="*/ 720488 w 3295106"/>
              <a:gd name="connsiteY2534" fmla="*/ 947396 h 5486278"/>
              <a:gd name="connsiteX2535" fmla="*/ 714144 w 3295106"/>
              <a:gd name="connsiteY2535" fmla="*/ 937885 h 5486278"/>
              <a:gd name="connsiteX2536" fmla="*/ 704201 w 3295106"/>
              <a:gd name="connsiteY2536" fmla="*/ 927920 h 5486278"/>
              <a:gd name="connsiteX2537" fmla="*/ 720911 w 3295106"/>
              <a:gd name="connsiteY2537" fmla="*/ 936498 h 5486278"/>
              <a:gd name="connsiteX2538" fmla="*/ 737264 w 3295106"/>
              <a:gd name="connsiteY2538" fmla="*/ 937912 h 5486278"/>
              <a:gd name="connsiteX2539" fmla="*/ 745288 w 3295106"/>
              <a:gd name="connsiteY2539" fmla="*/ 942869 h 5486278"/>
              <a:gd name="connsiteX2540" fmla="*/ 749426 w 3295106"/>
              <a:gd name="connsiteY2540" fmla="*/ 943183 h 5486278"/>
              <a:gd name="connsiteX2541" fmla="*/ 763677 w 3295106"/>
              <a:gd name="connsiteY2541" fmla="*/ 941183 h 5486278"/>
              <a:gd name="connsiteX2542" fmla="*/ 780989 w 3295106"/>
              <a:gd name="connsiteY2542" fmla="*/ 943392 h 5486278"/>
              <a:gd name="connsiteX2543" fmla="*/ 814049 w 3295106"/>
              <a:gd name="connsiteY2543" fmla="*/ 922567 h 5486278"/>
              <a:gd name="connsiteX2544" fmla="*/ 758109 w 3295106"/>
              <a:gd name="connsiteY2544" fmla="*/ 857964 h 5486278"/>
              <a:gd name="connsiteX2545" fmla="*/ 738651 w 3295106"/>
              <a:gd name="connsiteY2545" fmla="*/ 848936 h 5486278"/>
              <a:gd name="connsiteX2546" fmla="*/ 734105 w 3295106"/>
              <a:gd name="connsiteY2546" fmla="*/ 845774 h 5486278"/>
              <a:gd name="connsiteX2547" fmla="*/ 728284 w 3295106"/>
              <a:gd name="connsiteY2547" fmla="*/ 842763 h 5486278"/>
              <a:gd name="connsiteX2548" fmla="*/ 713994 w 3295106"/>
              <a:gd name="connsiteY2548" fmla="*/ 839933 h 5486278"/>
              <a:gd name="connsiteX2549" fmla="*/ 699738 w 3295106"/>
              <a:gd name="connsiteY2549" fmla="*/ 836651 h 5486278"/>
              <a:gd name="connsiteX2550" fmla="*/ 680118 w 3295106"/>
              <a:gd name="connsiteY2550" fmla="*/ 833241 h 5486278"/>
              <a:gd name="connsiteX2551" fmla="*/ 691941 w 3295106"/>
              <a:gd name="connsiteY2551" fmla="*/ 818155 h 5486278"/>
              <a:gd name="connsiteX2552" fmla="*/ 747913 w 3295106"/>
              <a:gd name="connsiteY2552" fmla="*/ 766566 h 5486278"/>
              <a:gd name="connsiteX2553" fmla="*/ 762767 w 3295106"/>
              <a:gd name="connsiteY2553" fmla="*/ 758998 h 5486278"/>
              <a:gd name="connsiteX2554" fmla="*/ 789083 w 3295106"/>
              <a:gd name="connsiteY2554" fmla="*/ 726457 h 5486278"/>
              <a:gd name="connsiteX2555" fmla="*/ 790543 w 3295106"/>
              <a:gd name="connsiteY2555" fmla="*/ 717750 h 5486278"/>
              <a:gd name="connsiteX2556" fmla="*/ 790575 w 3295106"/>
              <a:gd name="connsiteY2556" fmla="*/ 715471 h 5486278"/>
              <a:gd name="connsiteX2557" fmla="*/ 790544 w 3295106"/>
              <a:gd name="connsiteY2557" fmla="*/ 717751 h 5486278"/>
              <a:gd name="connsiteX2558" fmla="*/ 793595 w 3295106"/>
              <a:gd name="connsiteY2558" fmla="*/ 722684 h 5486278"/>
              <a:gd name="connsiteX2559" fmla="*/ 816678 w 3295106"/>
              <a:gd name="connsiteY2559" fmla="*/ 719665 h 5486278"/>
              <a:gd name="connsiteX2560" fmla="*/ 835627 w 3295106"/>
              <a:gd name="connsiteY2560" fmla="*/ 713846 h 5486278"/>
              <a:gd name="connsiteX2561" fmla="*/ 851153 w 3295106"/>
              <a:gd name="connsiteY2561" fmla="*/ 707838 h 5486278"/>
              <a:gd name="connsiteX2562" fmla="*/ 851130 w 3295106"/>
              <a:gd name="connsiteY2562" fmla="*/ 710126 h 5486278"/>
              <a:gd name="connsiteX2563" fmla="*/ 853338 w 3295106"/>
              <a:gd name="connsiteY2563" fmla="*/ 711586 h 5486278"/>
              <a:gd name="connsiteX2564" fmla="*/ 857069 w 3295106"/>
              <a:gd name="connsiteY2564" fmla="*/ 699643 h 5486278"/>
              <a:gd name="connsiteX2565" fmla="*/ 863746 w 3295106"/>
              <a:gd name="connsiteY2565" fmla="*/ 705238 h 5486278"/>
              <a:gd name="connsiteX2566" fmla="*/ 867130 w 3295106"/>
              <a:gd name="connsiteY2566" fmla="*/ 706685 h 5486278"/>
              <a:gd name="connsiteX2567" fmla="*/ 864255 w 3295106"/>
              <a:gd name="connsiteY2567" fmla="*/ 709823 h 5486278"/>
              <a:gd name="connsiteX2568" fmla="*/ 864255 w 3295106"/>
              <a:gd name="connsiteY2568" fmla="*/ 709824 h 5486278"/>
              <a:gd name="connsiteX2569" fmla="*/ 894197 w 3295106"/>
              <a:gd name="connsiteY2569" fmla="*/ 717543 h 5486278"/>
              <a:gd name="connsiteX2570" fmla="*/ 899028 w 3295106"/>
              <a:gd name="connsiteY2570" fmla="*/ 716874 h 5486278"/>
              <a:gd name="connsiteX2571" fmla="*/ 896855 w 3295106"/>
              <a:gd name="connsiteY2571" fmla="*/ 702464 h 5486278"/>
              <a:gd name="connsiteX2572" fmla="*/ 895461 w 3295106"/>
              <a:gd name="connsiteY2572" fmla="*/ 695331 h 5486278"/>
              <a:gd name="connsiteX2573" fmla="*/ 851679 w 3295106"/>
              <a:gd name="connsiteY2573" fmla="*/ 696955 h 5486278"/>
              <a:gd name="connsiteX2574" fmla="*/ 845804 w 3295106"/>
              <a:gd name="connsiteY2574" fmla="*/ 692852 h 5486278"/>
              <a:gd name="connsiteX2575" fmla="*/ 851114 w 3295106"/>
              <a:gd name="connsiteY2575" fmla="*/ 702285 h 5486278"/>
              <a:gd name="connsiteX2576" fmla="*/ 845649 w 3295106"/>
              <a:gd name="connsiteY2576" fmla="*/ 703617 h 5486278"/>
              <a:gd name="connsiteX2577" fmla="*/ 829152 w 3295106"/>
              <a:gd name="connsiteY2577" fmla="*/ 699910 h 5486278"/>
              <a:gd name="connsiteX2578" fmla="*/ 797865 w 3295106"/>
              <a:gd name="connsiteY2578" fmla="*/ 715586 h 5486278"/>
              <a:gd name="connsiteX2579" fmla="*/ 794714 w 3295106"/>
              <a:gd name="connsiteY2579" fmla="*/ 704976 h 5486278"/>
              <a:gd name="connsiteX2580" fmla="*/ 800080 w 3295106"/>
              <a:gd name="connsiteY2580" fmla="*/ 697126 h 5486278"/>
              <a:gd name="connsiteX2581" fmla="*/ 801780 w 3295106"/>
              <a:gd name="connsiteY2581" fmla="*/ 687354 h 5486278"/>
              <a:gd name="connsiteX2582" fmla="*/ 790934 w 3295106"/>
              <a:gd name="connsiteY2582" fmla="*/ 682401 h 5486278"/>
              <a:gd name="connsiteX2583" fmla="*/ 790940 w 3295106"/>
              <a:gd name="connsiteY2583" fmla="*/ 682408 h 5486278"/>
              <a:gd name="connsiteX2584" fmla="*/ 790207 w 3295106"/>
              <a:gd name="connsiteY2584" fmla="*/ 682069 h 5486278"/>
              <a:gd name="connsiteX2585" fmla="*/ 790868 w 3295106"/>
              <a:gd name="connsiteY2585" fmla="*/ 682521 h 5486278"/>
              <a:gd name="connsiteX2586" fmla="*/ 789744 w 3295106"/>
              <a:gd name="connsiteY2586" fmla="*/ 684495 h 5486278"/>
              <a:gd name="connsiteX2587" fmla="*/ 790204 w 3295106"/>
              <a:gd name="connsiteY2587" fmla="*/ 682064 h 5486278"/>
              <a:gd name="connsiteX2588" fmla="*/ 782719 w 3295106"/>
              <a:gd name="connsiteY2588" fmla="*/ 676566 h 5486278"/>
              <a:gd name="connsiteX2589" fmla="*/ 777078 w 3295106"/>
              <a:gd name="connsiteY2589" fmla="*/ 679764 h 5486278"/>
              <a:gd name="connsiteX2590" fmla="*/ 767887 w 3295106"/>
              <a:gd name="connsiteY2590" fmla="*/ 678921 h 5486278"/>
              <a:gd name="connsiteX2591" fmla="*/ 766125 w 3295106"/>
              <a:gd name="connsiteY2591" fmla="*/ 680682 h 5486278"/>
              <a:gd name="connsiteX2592" fmla="*/ 753126 w 3295106"/>
              <a:gd name="connsiteY2592" fmla="*/ 675357 h 5486278"/>
              <a:gd name="connsiteX2593" fmla="*/ 419189 w 3295106"/>
              <a:gd name="connsiteY2593" fmla="*/ 662166 h 5486278"/>
              <a:gd name="connsiteX2594" fmla="*/ 422707 w 3295106"/>
              <a:gd name="connsiteY2594" fmla="*/ 662915 h 5486278"/>
              <a:gd name="connsiteX2595" fmla="*/ 429393 w 3295106"/>
              <a:gd name="connsiteY2595" fmla="*/ 668769 h 5486278"/>
              <a:gd name="connsiteX2596" fmla="*/ 419189 w 3295106"/>
              <a:gd name="connsiteY2596" fmla="*/ 662166 h 5486278"/>
              <a:gd name="connsiteX2597" fmla="*/ 296658 w 3295106"/>
              <a:gd name="connsiteY2597" fmla="*/ 621547 h 5486278"/>
              <a:gd name="connsiteX2598" fmla="*/ 299055 w 3295106"/>
              <a:gd name="connsiteY2598" fmla="*/ 624577 h 5486278"/>
              <a:gd name="connsiteX2599" fmla="*/ 293671 w 3295106"/>
              <a:gd name="connsiteY2599" fmla="*/ 624600 h 5486278"/>
              <a:gd name="connsiteX2600" fmla="*/ 296658 w 3295106"/>
              <a:gd name="connsiteY2600" fmla="*/ 621547 h 5486278"/>
              <a:gd name="connsiteX2601" fmla="*/ 515342 w 3295106"/>
              <a:gd name="connsiteY2601" fmla="*/ 617225 h 5486278"/>
              <a:gd name="connsiteX2602" fmla="*/ 513491 w 3295106"/>
              <a:gd name="connsiteY2602" fmla="*/ 618153 h 5486278"/>
              <a:gd name="connsiteX2603" fmla="*/ 517323 w 3295106"/>
              <a:gd name="connsiteY2603" fmla="*/ 619853 h 5486278"/>
              <a:gd name="connsiteX2604" fmla="*/ 515342 w 3295106"/>
              <a:gd name="connsiteY2604" fmla="*/ 617225 h 5486278"/>
              <a:gd name="connsiteX2605" fmla="*/ 512948 w 3295106"/>
              <a:gd name="connsiteY2605" fmla="*/ 612346 h 5486278"/>
              <a:gd name="connsiteX2606" fmla="*/ 514901 w 3295106"/>
              <a:gd name="connsiteY2606" fmla="*/ 616973 h 5486278"/>
              <a:gd name="connsiteX2607" fmla="*/ 512948 w 3295106"/>
              <a:gd name="connsiteY2607" fmla="*/ 612346 h 5486278"/>
              <a:gd name="connsiteX2608" fmla="*/ 313208 w 3295106"/>
              <a:gd name="connsiteY2608" fmla="*/ 588559 h 5486278"/>
              <a:gd name="connsiteX2609" fmla="*/ 315697 w 3295106"/>
              <a:gd name="connsiteY2609" fmla="*/ 591185 h 5486278"/>
              <a:gd name="connsiteX2610" fmla="*/ 311324 w 3295106"/>
              <a:gd name="connsiteY2610" fmla="*/ 589585 h 5486278"/>
              <a:gd name="connsiteX2611" fmla="*/ 313208 w 3295106"/>
              <a:gd name="connsiteY2611" fmla="*/ 588559 h 5486278"/>
              <a:gd name="connsiteX2612" fmla="*/ 516293 w 3295106"/>
              <a:gd name="connsiteY2612" fmla="*/ 535731 h 5486278"/>
              <a:gd name="connsiteX2613" fmla="*/ 497162 w 3295106"/>
              <a:gd name="connsiteY2613" fmla="*/ 541956 h 5486278"/>
              <a:gd name="connsiteX2614" fmla="*/ 491190 w 3295106"/>
              <a:gd name="connsiteY2614" fmla="*/ 556877 h 5486278"/>
              <a:gd name="connsiteX2615" fmla="*/ 489534 w 3295106"/>
              <a:gd name="connsiteY2615" fmla="*/ 564903 h 5486278"/>
              <a:gd name="connsiteX2616" fmla="*/ 496523 w 3295106"/>
              <a:gd name="connsiteY2616" fmla="*/ 603259 h 5486278"/>
              <a:gd name="connsiteX2617" fmla="*/ 505054 w 3295106"/>
              <a:gd name="connsiteY2617" fmla="*/ 605256 h 5486278"/>
              <a:gd name="connsiteX2618" fmla="*/ 500799 w 3295106"/>
              <a:gd name="connsiteY2618" fmla="*/ 602501 h 5486278"/>
              <a:gd name="connsiteX2619" fmla="*/ 505186 w 3295106"/>
              <a:gd name="connsiteY2619" fmla="*/ 593403 h 5486278"/>
              <a:gd name="connsiteX2620" fmla="*/ 507308 w 3295106"/>
              <a:gd name="connsiteY2620" fmla="*/ 569626 h 5486278"/>
              <a:gd name="connsiteX2621" fmla="*/ 526199 w 3295106"/>
              <a:gd name="connsiteY2621" fmla="*/ 582620 h 5486278"/>
              <a:gd name="connsiteX2622" fmla="*/ 550038 w 3295106"/>
              <a:gd name="connsiteY2622" fmla="*/ 622771 h 5486278"/>
              <a:gd name="connsiteX2623" fmla="*/ 551876 w 3295106"/>
              <a:gd name="connsiteY2623" fmla="*/ 632615 h 5486278"/>
              <a:gd name="connsiteX2624" fmla="*/ 560058 w 3295106"/>
              <a:gd name="connsiteY2624" fmla="*/ 666819 h 5486278"/>
              <a:gd name="connsiteX2625" fmla="*/ 557707 w 3295106"/>
              <a:gd name="connsiteY2625" fmla="*/ 667916 h 5486278"/>
              <a:gd name="connsiteX2626" fmla="*/ 539121 w 3295106"/>
              <a:gd name="connsiteY2626" fmla="*/ 645784 h 5486278"/>
              <a:gd name="connsiteX2627" fmla="*/ 504581 w 3295106"/>
              <a:gd name="connsiteY2627" fmla="*/ 635176 h 5486278"/>
              <a:gd name="connsiteX2628" fmla="*/ 494624 w 3295106"/>
              <a:gd name="connsiteY2628" fmla="*/ 668797 h 5486278"/>
              <a:gd name="connsiteX2629" fmla="*/ 491784 w 3295106"/>
              <a:gd name="connsiteY2629" fmla="*/ 708489 h 5486278"/>
              <a:gd name="connsiteX2630" fmla="*/ 492726 w 3295106"/>
              <a:gd name="connsiteY2630" fmla="*/ 713640 h 5486278"/>
              <a:gd name="connsiteX2631" fmla="*/ 492172 w 3295106"/>
              <a:gd name="connsiteY2631" fmla="*/ 719727 h 5486278"/>
              <a:gd name="connsiteX2632" fmla="*/ 495779 w 3295106"/>
              <a:gd name="connsiteY2632" fmla="*/ 725713 h 5486278"/>
              <a:gd name="connsiteX2633" fmla="*/ 496116 w 3295106"/>
              <a:gd name="connsiteY2633" fmla="*/ 726105 h 5486278"/>
              <a:gd name="connsiteX2634" fmla="*/ 500576 w 3295106"/>
              <a:gd name="connsiteY2634" fmla="*/ 727201 h 5486278"/>
              <a:gd name="connsiteX2635" fmla="*/ 494169 w 3295106"/>
              <a:gd name="connsiteY2635" fmla="*/ 727805 h 5486278"/>
              <a:gd name="connsiteX2636" fmla="*/ 493272 w 3295106"/>
              <a:gd name="connsiteY2636" fmla="*/ 746550 h 5486278"/>
              <a:gd name="connsiteX2637" fmla="*/ 480144 w 3295106"/>
              <a:gd name="connsiteY2637" fmla="*/ 730933 h 5486278"/>
              <a:gd name="connsiteX2638" fmla="*/ 472159 w 3295106"/>
              <a:gd name="connsiteY2638" fmla="*/ 723235 h 5486278"/>
              <a:gd name="connsiteX2639" fmla="*/ 436312 w 3295106"/>
              <a:gd name="connsiteY2639" fmla="*/ 667577 h 5486278"/>
              <a:gd name="connsiteX2640" fmla="*/ 432064 w 3295106"/>
              <a:gd name="connsiteY2640" fmla="*/ 660791 h 5486278"/>
              <a:gd name="connsiteX2641" fmla="*/ 441069 w 3295106"/>
              <a:gd name="connsiteY2641" fmla="*/ 655686 h 5486278"/>
              <a:gd name="connsiteX2642" fmla="*/ 418987 w 3295106"/>
              <a:gd name="connsiteY2642" fmla="*/ 606332 h 5486278"/>
              <a:gd name="connsiteX2643" fmla="*/ 429786 w 3295106"/>
              <a:gd name="connsiteY2643" fmla="*/ 585311 h 5486278"/>
              <a:gd name="connsiteX2644" fmla="*/ 449625 w 3295106"/>
              <a:gd name="connsiteY2644" fmla="*/ 606312 h 5486278"/>
              <a:gd name="connsiteX2645" fmla="*/ 453847 w 3295106"/>
              <a:gd name="connsiteY2645" fmla="*/ 619890 h 5486278"/>
              <a:gd name="connsiteX2646" fmla="*/ 470256 w 3295106"/>
              <a:gd name="connsiteY2646" fmla="*/ 624515 h 5486278"/>
              <a:gd name="connsiteX2647" fmla="*/ 470653 w 3295106"/>
              <a:gd name="connsiteY2647" fmla="*/ 624179 h 5486278"/>
              <a:gd name="connsiteX2648" fmla="*/ 455905 w 3295106"/>
              <a:gd name="connsiteY2648" fmla="*/ 596602 h 5486278"/>
              <a:gd name="connsiteX2649" fmla="*/ 448289 w 3295106"/>
              <a:gd name="connsiteY2649" fmla="*/ 565647 h 5486278"/>
              <a:gd name="connsiteX2650" fmla="*/ 442335 w 3295106"/>
              <a:gd name="connsiteY2650" fmla="*/ 562781 h 5486278"/>
              <a:gd name="connsiteX2651" fmla="*/ 407568 w 3295106"/>
              <a:gd name="connsiteY2651" fmla="*/ 580638 h 5486278"/>
              <a:gd name="connsiteX2652" fmla="*/ 405403 w 3295106"/>
              <a:gd name="connsiteY2652" fmla="*/ 592909 h 5486278"/>
              <a:gd name="connsiteX2653" fmla="*/ 416092 w 3295106"/>
              <a:gd name="connsiteY2653" fmla="*/ 638768 h 5486278"/>
              <a:gd name="connsiteX2654" fmla="*/ 394950 w 3295106"/>
              <a:gd name="connsiteY2654" fmla="*/ 629502 h 5486278"/>
              <a:gd name="connsiteX2655" fmla="*/ 387088 w 3295106"/>
              <a:gd name="connsiteY2655" fmla="*/ 620369 h 5486278"/>
              <a:gd name="connsiteX2656" fmla="*/ 333310 w 3295106"/>
              <a:gd name="connsiteY2656" fmla="*/ 588125 h 5486278"/>
              <a:gd name="connsiteX2657" fmla="*/ 333446 w 3295106"/>
              <a:gd name="connsiteY2657" fmla="*/ 583567 h 5486278"/>
              <a:gd name="connsiteX2658" fmla="*/ 326604 w 3295106"/>
              <a:gd name="connsiteY2658" fmla="*/ 582142 h 5486278"/>
              <a:gd name="connsiteX2659" fmla="*/ 321404 w 3295106"/>
              <a:gd name="connsiteY2659" fmla="*/ 593053 h 5486278"/>
              <a:gd name="connsiteX2660" fmla="*/ 315697 w 3295106"/>
              <a:gd name="connsiteY2660" fmla="*/ 591185 h 5486278"/>
              <a:gd name="connsiteX2661" fmla="*/ 321260 w 3295106"/>
              <a:gd name="connsiteY2661" fmla="*/ 589837 h 5486278"/>
              <a:gd name="connsiteX2662" fmla="*/ 320249 w 3295106"/>
              <a:gd name="connsiteY2662" fmla="*/ 580702 h 5486278"/>
              <a:gd name="connsiteX2663" fmla="*/ 321013 w 3295106"/>
              <a:gd name="connsiteY2663" fmla="*/ 581502 h 5486278"/>
              <a:gd name="connsiteX2664" fmla="*/ 322994 w 3295106"/>
              <a:gd name="connsiteY2664" fmla="*/ 580381 h 5486278"/>
              <a:gd name="connsiteX2665" fmla="*/ 320258 w 3295106"/>
              <a:gd name="connsiteY2665" fmla="*/ 580680 h 5486278"/>
              <a:gd name="connsiteX2666" fmla="*/ 320260 w 3295106"/>
              <a:gd name="connsiteY2666" fmla="*/ 580672 h 5486278"/>
              <a:gd name="connsiteX2667" fmla="*/ 311676 w 3295106"/>
              <a:gd name="connsiteY2667" fmla="*/ 582309 h 5486278"/>
              <a:gd name="connsiteX2668" fmla="*/ 298158 w 3295106"/>
              <a:gd name="connsiteY2668" fmla="*/ 574310 h 5486278"/>
              <a:gd name="connsiteX2669" fmla="*/ 292880 w 3295106"/>
              <a:gd name="connsiteY2669" fmla="*/ 571834 h 5486278"/>
              <a:gd name="connsiteX2670" fmla="*/ 287614 w 3295106"/>
              <a:gd name="connsiteY2670" fmla="*/ 571450 h 5486278"/>
              <a:gd name="connsiteX2671" fmla="*/ 287609 w 3295106"/>
              <a:gd name="connsiteY2671" fmla="*/ 571458 h 5486278"/>
              <a:gd name="connsiteX2672" fmla="*/ 287605 w 3295106"/>
              <a:gd name="connsiteY2672" fmla="*/ 571453 h 5486278"/>
              <a:gd name="connsiteX2673" fmla="*/ 260494 w 3295106"/>
              <a:gd name="connsiteY2673" fmla="*/ 589286 h 5486278"/>
              <a:gd name="connsiteX2674" fmla="*/ 268081 w 3295106"/>
              <a:gd name="connsiteY2674" fmla="*/ 606061 h 5486278"/>
              <a:gd name="connsiteX2675" fmla="*/ 342134 w 3295106"/>
              <a:gd name="connsiteY2675" fmla="*/ 701432 h 5486278"/>
              <a:gd name="connsiteX2676" fmla="*/ 345406 w 3295106"/>
              <a:gd name="connsiteY2676" fmla="*/ 706243 h 5486278"/>
              <a:gd name="connsiteX2677" fmla="*/ 348890 w 3295106"/>
              <a:gd name="connsiteY2677" fmla="*/ 698022 h 5486278"/>
              <a:gd name="connsiteX2678" fmla="*/ 351172 w 3295106"/>
              <a:gd name="connsiteY2678" fmla="*/ 698042 h 5486278"/>
              <a:gd name="connsiteX2679" fmla="*/ 345131 w 3295106"/>
              <a:gd name="connsiteY2679" fmla="*/ 681883 h 5486278"/>
              <a:gd name="connsiteX2680" fmla="*/ 309851 w 3295106"/>
              <a:gd name="connsiteY2680" fmla="*/ 624296 h 5486278"/>
              <a:gd name="connsiteX2681" fmla="*/ 303365 w 3295106"/>
              <a:gd name="connsiteY2681" fmla="*/ 616371 h 5486278"/>
              <a:gd name="connsiteX2682" fmla="*/ 326439 w 3295106"/>
              <a:gd name="connsiteY2682" fmla="*/ 604042 h 5486278"/>
              <a:gd name="connsiteX2683" fmla="*/ 338696 w 3295106"/>
              <a:gd name="connsiteY2683" fmla="*/ 608510 h 5486278"/>
              <a:gd name="connsiteX2684" fmla="*/ 342027 w 3295106"/>
              <a:gd name="connsiteY2684" fmla="*/ 609011 h 5486278"/>
              <a:gd name="connsiteX2685" fmla="*/ 341680 w 3295106"/>
              <a:gd name="connsiteY2685" fmla="*/ 614156 h 5486278"/>
              <a:gd name="connsiteX2686" fmla="*/ 361361 w 3295106"/>
              <a:gd name="connsiteY2686" fmla="*/ 626162 h 5486278"/>
              <a:gd name="connsiteX2687" fmla="*/ 369443 w 3295106"/>
              <a:gd name="connsiteY2687" fmla="*/ 629259 h 5486278"/>
              <a:gd name="connsiteX2688" fmla="*/ 374651 w 3295106"/>
              <a:gd name="connsiteY2688" fmla="*/ 631486 h 5486278"/>
              <a:gd name="connsiteX2689" fmla="*/ 369636 w 3295106"/>
              <a:gd name="connsiteY2689" fmla="*/ 631372 h 5486278"/>
              <a:gd name="connsiteX2690" fmla="*/ 412248 w 3295106"/>
              <a:gd name="connsiteY2690" fmla="*/ 674157 h 5486278"/>
              <a:gd name="connsiteX2691" fmla="*/ 428385 w 3295106"/>
              <a:gd name="connsiteY2691" fmla="*/ 681475 h 5486278"/>
              <a:gd name="connsiteX2692" fmla="*/ 429678 w 3295106"/>
              <a:gd name="connsiteY2692" fmla="*/ 681966 h 5486278"/>
              <a:gd name="connsiteX2693" fmla="*/ 429683 w 3295106"/>
              <a:gd name="connsiteY2693" fmla="*/ 681968 h 5486278"/>
              <a:gd name="connsiteX2694" fmla="*/ 429457 w 3295106"/>
              <a:gd name="connsiteY2694" fmla="*/ 682777 h 5486278"/>
              <a:gd name="connsiteX2695" fmla="*/ 430584 w 3295106"/>
              <a:gd name="connsiteY2695" fmla="*/ 682257 h 5486278"/>
              <a:gd name="connsiteX2696" fmla="*/ 430587 w 3295106"/>
              <a:gd name="connsiteY2696" fmla="*/ 682235 h 5486278"/>
              <a:gd name="connsiteX2697" fmla="*/ 431853 w 3295106"/>
              <a:gd name="connsiteY2697" fmla="*/ 683157 h 5486278"/>
              <a:gd name="connsiteX2698" fmla="*/ 429964 w 3295106"/>
              <a:gd name="connsiteY2698" fmla="*/ 683237 h 5486278"/>
              <a:gd name="connsiteX2699" fmla="*/ 429452 w 3295106"/>
              <a:gd name="connsiteY2699" fmla="*/ 682782 h 5486278"/>
              <a:gd name="connsiteX2700" fmla="*/ 426175 w 3295106"/>
              <a:gd name="connsiteY2700" fmla="*/ 686139 h 5486278"/>
              <a:gd name="connsiteX2701" fmla="*/ 435915 w 3295106"/>
              <a:gd name="connsiteY2701" fmla="*/ 698277 h 5486278"/>
              <a:gd name="connsiteX2702" fmla="*/ 445415 w 3295106"/>
              <a:gd name="connsiteY2702" fmla="*/ 702118 h 5486278"/>
              <a:gd name="connsiteX2703" fmla="*/ 450984 w 3295106"/>
              <a:gd name="connsiteY2703" fmla="*/ 706944 h 5486278"/>
              <a:gd name="connsiteX2704" fmla="*/ 444444 w 3295106"/>
              <a:gd name="connsiteY2704" fmla="*/ 704570 h 5486278"/>
              <a:gd name="connsiteX2705" fmla="*/ 467413 w 3295106"/>
              <a:gd name="connsiteY2705" fmla="*/ 732100 h 5486278"/>
              <a:gd name="connsiteX2706" fmla="*/ 479468 w 3295106"/>
              <a:gd name="connsiteY2706" fmla="*/ 743844 h 5486278"/>
              <a:gd name="connsiteX2707" fmla="*/ 479771 w 3295106"/>
              <a:gd name="connsiteY2707" fmla="*/ 746515 h 5486278"/>
              <a:gd name="connsiteX2708" fmla="*/ 481431 w 3295106"/>
              <a:gd name="connsiteY2708" fmla="*/ 756267 h 5486278"/>
              <a:gd name="connsiteX2709" fmla="*/ 503906 w 3295106"/>
              <a:gd name="connsiteY2709" fmla="*/ 779236 h 5486278"/>
              <a:gd name="connsiteX2710" fmla="*/ 511933 w 3295106"/>
              <a:gd name="connsiteY2710" fmla="*/ 769536 h 5486278"/>
              <a:gd name="connsiteX2711" fmla="*/ 512383 w 3295106"/>
              <a:gd name="connsiteY2711" fmla="*/ 765424 h 5486278"/>
              <a:gd name="connsiteX2712" fmla="*/ 509566 w 3295106"/>
              <a:gd name="connsiteY2712" fmla="*/ 750102 h 5486278"/>
              <a:gd name="connsiteX2713" fmla="*/ 504377 w 3295106"/>
              <a:gd name="connsiteY2713" fmla="*/ 704769 h 5486278"/>
              <a:gd name="connsiteX2714" fmla="*/ 503670 w 3295106"/>
              <a:gd name="connsiteY2714" fmla="*/ 671871 h 5486278"/>
              <a:gd name="connsiteX2715" fmla="*/ 503680 w 3295106"/>
              <a:gd name="connsiteY2715" fmla="*/ 663453 h 5486278"/>
              <a:gd name="connsiteX2716" fmla="*/ 504960 w 3295106"/>
              <a:gd name="connsiteY2716" fmla="*/ 657003 h 5486278"/>
              <a:gd name="connsiteX2717" fmla="*/ 519324 w 3295106"/>
              <a:gd name="connsiteY2717" fmla="*/ 658384 h 5486278"/>
              <a:gd name="connsiteX2718" fmla="*/ 530520 w 3295106"/>
              <a:gd name="connsiteY2718" fmla="*/ 676135 h 5486278"/>
              <a:gd name="connsiteX2719" fmla="*/ 538882 w 3295106"/>
              <a:gd name="connsiteY2719" fmla="*/ 696838 h 5486278"/>
              <a:gd name="connsiteX2720" fmla="*/ 537204 w 3295106"/>
              <a:gd name="connsiteY2720" fmla="*/ 704866 h 5486278"/>
              <a:gd name="connsiteX2721" fmla="*/ 542975 w 3295106"/>
              <a:gd name="connsiteY2721" fmla="*/ 738316 h 5486278"/>
              <a:gd name="connsiteX2722" fmla="*/ 544787 w 3295106"/>
              <a:gd name="connsiteY2722" fmla="*/ 748554 h 5486278"/>
              <a:gd name="connsiteX2723" fmla="*/ 549659 w 3295106"/>
              <a:gd name="connsiteY2723" fmla="*/ 767200 h 5486278"/>
              <a:gd name="connsiteX2724" fmla="*/ 545155 w 3295106"/>
              <a:gd name="connsiteY2724" fmla="*/ 777052 h 5486278"/>
              <a:gd name="connsiteX2725" fmla="*/ 555252 w 3295106"/>
              <a:gd name="connsiteY2725" fmla="*/ 786552 h 5486278"/>
              <a:gd name="connsiteX2726" fmla="*/ 558403 w 3295106"/>
              <a:gd name="connsiteY2726" fmla="*/ 784311 h 5486278"/>
              <a:gd name="connsiteX2727" fmla="*/ 561744 w 3295106"/>
              <a:gd name="connsiteY2727" fmla="*/ 773755 h 5486278"/>
              <a:gd name="connsiteX2728" fmla="*/ 559254 w 3295106"/>
              <a:gd name="connsiteY2728" fmla="*/ 770453 h 5486278"/>
              <a:gd name="connsiteX2729" fmla="*/ 560629 w 3295106"/>
              <a:gd name="connsiteY2729" fmla="*/ 771892 h 5486278"/>
              <a:gd name="connsiteX2730" fmla="*/ 562877 w 3295106"/>
              <a:gd name="connsiteY2730" fmla="*/ 763290 h 5486278"/>
              <a:gd name="connsiteX2731" fmla="*/ 566217 w 3295106"/>
              <a:gd name="connsiteY2731" fmla="*/ 757742 h 5486278"/>
              <a:gd name="connsiteX2732" fmla="*/ 564290 w 3295106"/>
              <a:gd name="connsiteY2732" fmla="*/ 747597 h 5486278"/>
              <a:gd name="connsiteX2733" fmla="*/ 567449 w 3295106"/>
              <a:gd name="connsiteY2733" fmla="*/ 707382 h 5486278"/>
              <a:gd name="connsiteX2734" fmla="*/ 566122 w 3295106"/>
              <a:gd name="connsiteY2734" fmla="*/ 682090 h 5486278"/>
              <a:gd name="connsiteX2735" fmla="*/ 565353 w 3295106"/>
              <a:gd name="connsiteY2735" fmla="*/ 677880 h 5486278"/>
              <a:gd name="connsiteX2736" fmla="*/ 564887 w 3295106"/>
              <a:gd name="connsiteY2736" fmla="*/ 662019 h 5486278"/>
              <a:gd name="connsiteX2737" fmla="*/ 584290 w 3295106"/>
              <a:gd name="connsiteY2737" fmla="*/ 605441 h 5486278"/>
              <a:gd name="connsiteX2738" fmla="*/ 592938 w 3295106"/>
              <a:gd name="connsiteY2738" fmla="*/ 586578 h 5486278"/>
              <a:gd name="connsiteX2739" fmla="*/ 598746 w 3295106"/>
              <a:gd name="connsiteY2739" fmla="*/ 582468 h 5486278"/>
              <a:gd name="connsiteX2740" fmla="*/ 602607 w 3295106"/>
              <a:gd name="connsiteY2740" fmla="*/ 579786 h 5486278"/>
              <a:gd name="connsiteX2741" fmla="*/ 650145 w 3295106"/>
              <a:gd name="connsiteY2741" fmla="*/ 575965 h 5486278"/>
              <a:gd name="connsiteX2742" fmla="*/ 625953 w 3295106"/>
              <a:gd name="connsiteY2742" fmla="*/ 644081 h 5486278"/>
              <a:gd name="connsiteX2743" fmla="*/ 594697 w 3295106"/>
              <a:gd name="connsiteY2743" fmla="*/ 690106 h 5486278"/>
              <a:gd name="connsiteX2744" fmla="*/ 582906 w 3295106"/>
              <a:gd name="connsiteY2744" fmla="*/ 723205 h 5486278"/>
              <a:gd name="connsiteX2745" fmla="*/ 582050 w 3295106"/>
              <a:gd name="connsiteY2745" fmla="*/ 730544 h 5486278"/>
              <a:gd name="connsiteX2746" fmla="*/ 605645 w 3295106"/>
              <a:gd name="connsiteY2746" fmla="*/ 710471 h 5486278"/>
              <a:gd name="connsiteX2747" fmla="*/ 628835 w 3295106"/>
              <a:gd name="connsiteY2747" fmla="*/ 674379 h 5486278"/>
              <a:gd name="connsiteX2748" fmla="*/ 669458 w 3295106"/>
              <a:gd name="connsiteY2748" fmla="*/ 630850 h 5486278"/>
              <a:gd name="connsiteX2749" fmla="*/ 678384 w 3295106"/>
              <a:gd name="connsiteY2749" fmla="*/ 626003 h 5486278"/>
              <a:gd name="connsiteX2750" fmla="*/ 682397 w 3295106"/>
              <a:gd name="connsiteY2750" fmla="*/ 621040 h 5486278"/>
              <a:gd name="connsiteX2751" fmla="*/ 686384 w 3295106"/>
              <a:gd name="connsiteY2751" fmla="*/ 617578 h 5486278"/>
              <a:gd name="connsiteX2752" fmla="*/ 759116 w 3295106"/>
              <a:gd name="connsiteY2752" fmla="*/ 575427 h 5486278"/>
              <a:gd name="connsiteX2753" fmla="*/ 764816 w 3295106"/>
              <a:gd name="connsiteY2753" fmla="*/ 571624 h 5486278"/>
              <a:gd name="connsiteX2754" fmla="*/ 777651 w 3295106"/>
              <a:gd name="connsiteY2754" fmla="*/ 569118 h 5486278"/>
              <a:gd name="connsiteX2755" fmla="*/ 786574 w 3295106"/>
              <a:gd name="connsiteY2755" fmla="*/ 578595 h 5486278"/>
              <a:gd name="connsiteX2756" fmla="*/ 774544 w 3295106"/>
              <a:gd name="connsiteY2756" fmla="*/ 605028 h 5486278"/>
              <a:gd name="connsiteX2757" fmla="*/ 771635 w 3295106"/>
              <a:gd name="connsiteY2757" fmla="*/ 617728 h 5486278"/>
              <a:gd name="connsiteX2758" fmla="*/ 764696 w 3295106"/>
              <a:gd name="connsiteY2758" fmla="*/ 630432 h 5486278"/>
              <a:gd name="connsiteX2759" fmla="*/ 769605 w 3295106"/>
              <a:gd name="connsiteY2759" fmla="*/ 642716 h 5486278"/>
              <a:gd name="connsiteX2760" fmla="*/ 777678 w 3295106"/>
              <a:gd name="connsiteY2760" fmla="*/ 632178 h 5486278"/>
              <a:gd name="connsiteX2761" fmla="*/ 784003 w 3295106"/>
              <a:gd name="connsiteY2761" fmla="*/ 618444 h 5486278"/>
              <a:gd name="connsiteX2762" fmla="*/ 788632 w 3295106"/>
              <a:gd name="connsiteY2762" fmla="*/ 604005 h 5486278"/>
              <a:gd name="connsiteX2763" fmla="*/ 793284 w 3295106"/>
              <a:gd name="connsiteY2763" fmla="*/ 598977 h 5486278"/>
              <a:gd name="connsiteX2764" fmla="*/ 802808 w 3295106"/>
              <a:gd name="connsiteY2764" fmla="*/ 574768 h 5486278"/>
              <a:gd name="connsiteX2765" fmla="*/ 804464 w 3295106"/>
              <a:gd name="connsiteY2765" fmla="*/ 555102 h 5486278"/>
              <a:gd name="connsiteX2766" fmla="*/ 779617 w 3295106"/>
              <a:gd name="connsiteY2766" fmla="*/ 549307 h 5486278"/>
              <a:gd name="connsiteX2767" fmla="*/ 756900 w 3295106"/>
              <a:gd name="connsiteY2767" fmla="*/ 556580 h 5486278"/>
              <a:gd name="connsiteX2768" fmla="*/ 704332 w 3295106"/>
              <a:gd name="connsiteY2768" fmla="*/ 577495 h 5486278"/>
              <a:gd name="connsiteX2769" fmla="*/ 681157 w 3295106"/>
              <a:gd name="connsiteY2769" fmla="*/ 593764 h 5486278"/>
              <a:gd name="connsiteX2770" fmla="*/ 657154 w 3295106"/>
              <a:gd name="connsiteY2770" fmla="*/ 598944 h 5486278"/>
              <a:gd name="connsiteX2771" fmla="*/ 663492 w 3295106"/>
              <a:gd name="connsiteY2771" fmla="*/ 562400 h 5486278"/>
              <a:gd name="connsiteX2772" fmla="*/ 618432 w 3295106"/>
              <a:gd name="connsiteY2772" fmla="*/ 544634 h 5486278"/>
              <a:gd name="connsiteX2773" fmla="*/ 613566 w 3295106"/>
              <a:gd name="connsiteY2773" fmla="*/ 544475 h 5486278"/>
              <a:gd name="connsiteX2774" fmla="*/ 609081 w 3295106"/>
              <a:gd name="connsiteY2774" fmla="*/ 547779 h 5486278"/>
              <a:gd name="connsiteX2775" fmla="*/ 578755 w 3295106"/>
              <a:gd name="connsiteY2775" fmla="*/ 579802 h 5486278"/>
              <a:gd name="connsiteX2776" fmla="*/ 560663 w 3295106"/>
              <a:gd name="connsiteY2776" fmla="*/ 603674 h 5486278"/>
              <a:gd name="connsiteX2777" fmla="*/ 544477 w 3295106"/>
              <a:gd name="connsiteY2777" fmla="*/ 580424 h 5486278"/>
              <a:gd name="connsiteX2778" fmla="*/ 530406 w 3295106"/>
              <a:gd name="connsiteY2778" fmla="*/ 555714 h 5486278"/>
              <a:gd name="connsiteX2779" fmla="*/ 521202 w 3295106"/>
              <a:gd name="connsiteY2779" fmla="*/ 540342 h 5486278"/>
              <a:gd name="connsiteX2780" fmla="*/ 516293 w 3295106"/>
              <a:gd name="connsiteY2780" fmla="*/ 535731 h 5486278"/>
              <a:gd name="connsiteX2781" fmla="*/ 0 w 3295106"/>
              <a:gd name="connsiteY2781" fmla="*/ 0 h 5486278"/>
              <a:gd name="connsiteX2782" fmla="*/ 3295106 w 3295106"/>
              <a:gd name="connsiteY2782" fmla="*/ 0 h 5486278"/>
              <a:gd name="connsiteX2783" fmla="*/ 3295106 w 3295106"/>
              <a:gd name="connsiteY2783" fmla="*/ 5486278 h 5486278"/>
              <a:gd name="connsiteX2784" fmla="*/ 0 w 3295106"/>
              <a:gd name="connsiteY2784" fmla="*/ 5486278 h 5486278"/>
              <a:gd name="connsiteX2785" fmla="*/ 0 w 3295106"/>
              <a:gd name="connsiteY2785" fmla="*/ 2697736 h 5486278"/>
              <a:gd name="connsiteX2786" fmla="*/ 8812 w 3295106"/>
              <a:gd name="connsiteY2786" fmla="*/ 2686902 h 5486278"/>
              <a:gd name="connsiteX2787" fmla="*/ 23718 w 3295106"/>
              <a:gd name="connsiteY2787" fmla="*/ 2661040 h 5486278"/>
              <a:gd name="connsiteX2788" fmla="*/ 32337 w 3295106"/>
              <a:gd name="connsiteY2788" fmla="*/ 2646552 h 5486278"/>
              <a:gd name="connsiteX2789" fmla="*/ 31006 w 3295106"/>
              <a:gd name="connsiteY2789" fmla="*/ 2642107 h 5486278"/>
              <a:gd name="connsiteX2790" fmla="*/ 43086 w 3295106"/>
              <a:gd name="connsiteY2790" fmla="*/ 2628058 h 5486278"/>
              <a:gd name="connsiteX2791" fmla="*/ 54878 w 3295106"/>
              <a:gd name="connsiteY2791" fmla="*/ 2598204 h 5486278"/>
              <a:gd name="connsiteX2792" fmla="*/ 69890 w 3295106"/>
              <a:gd name="connsiteY2792" fmla="*/ 2571883 h 5486278"/>
              <a:gd name="connsiteX2793" fmla="*/ 71211 w 3295106"/>
              <a:gd name="connsiteY2793" fmla="*/ 2557882 h 5486278"/>
              <a:gd name="connsiteX2794" fmla="*/ 79395 w 3295106"/>
              <a:gd name="connsiteY2794" fmla="*/ 2530811 h 5486278"/>
              <a:gd name="connsiteX2795" fmla="*/ 82902 w 3295106"/>
              <a:gd name="connsiteY2795" fmla="*/ 2524461 h 5486278"/>
              <a:gd name="connsiteX2796" fmla="*/ 79886 w 3295106"/>
              <a:gd name="connsiteY2796" fmla="*/ 2521536 h 5486278"/>
              <a:gd name="connsiteX2797" fmla="*/ 88644 w 3295106"/>
              <a:gd name="connsiteY2797" fmla="*/ 2524749 h 5486278"/>
              <a:gd name="connsiteX2798" fmla="*/ 90359 w 3295106"/>
              <a:gd name="connsiteY2798" fmla="*/ 2525731 h 5486278"/>
              <a:gd name="connsiteX2799" fmla="*/ 90277 w 3295106"/>
              <a:gd name="connsiteY2799" fmla="*/ 2526240 h 5486278"/>
              <a:gd name="connsiteX2800" fmla="*/ 88440 w 3295106"/>
              <a:gd name="connsiteY2800" fmla="*/ 2526505 h 5486278"/>
              <a:gd name="connsiteX2801" fmla="*/ 92566 w 3295106"/>
              <a:gd name="connsiteY2801" fmla="*/ 2541335 h 5486278"/>
              <a:gd name="connsiteX2802" fmla="*/ 95532 w 3295106"/>
              <a:gd name="connsiteY2802" fmla="*/ 2552813 h 5486278"/>
              <a:gd name="connsiteX2803" fmla="*/ 104579 w 3295106"/>
              <a:gd name="connsiteY2803" fmla="*/ 2564239 h 5486278"/>
              <a:gd name="connsiteX2804" fmla="*/ 118119 w 3295106"/>
              <a:gd name="connsiteY2804" fmla="*/ 2579840 h 5486278"/>
              <a:gd name="connsiteX2805" fmla="*/ 166624 w 3295106"/>
              <a:gd name="connsiteY2805" fmla="*/ 2625611 h 5486278"/>
              <a:gd name="connsiteX2806" fmla="*/ 217726 w 3295106"/>
              <a:gd name="connsiteY2806" fmla="*/ 2650459 h 5486278"/>
              <a:gd name="connsiteX2807" fmla="*/ 218061 w 3295106"/>
              <a:gd name="connsiteY2807" fmla="*/ 2650845 h 5486278"/>
              <a:gd name="connsiteX2808" fmla="*/ 218697 w 3295106"/>
              <a:gd name="connsiteY2808" fmla="*/ 2655530 h 5486278"/>
              <a:gd name="connsiteX2809" fmla="*/ 238355 w 3295106"/>
              <a:gd name="connsiteY2809" fmla="*/ 2655311 h 5486278"/>
              <a:gd name="connsiteX2810" fmla="*/ 248741 w 3295106"/>
              <a:gd name="connsiteY2810" fmla="*/ 2661779 h 5486278"/>
              <a:gd name="connsiteX2811" fmla="*/ 254465 w 3295106"/>
              <a:gd name="connsiteY2811" fmla="*/ 2660279 h 5486278"/>
              <a:gd name="connsiteX2812" fmla="*/ 268232 w 3295106"/>
              <a:gd name="connsiteY2812" fmla="*/ 2648247 h 5486278"/>
              <a:gd name="connsiteX2813" fmla="*/ 273067 w 3295106"/>
              <a:gd name="connsiteY2813" fmla="*/ 2637864 h 5486278"/>
              <a:gd name="connsiteX2814" fmla="*/ 275356 w 3295106"/>
              <a:gd name="connsiteY2814" fmla="*/ 2629347 h 5486278"/>
              <a:gd name="connsiteX2815" fmla="*/ 274954 w 3295106"/>
              <a:gd name="connsiteY2815" fmla="*/ 2613575 h 5486278"/>
              <a:gd name="connsiteX2816" fmla="*/ 283119 w 3295106"/>
              <a:gd name="connsiteY2816" fmla="*/ 2602813 h 5486278"/>
              <a:gd name="connsiteX2817" fmla="*/ 292356 w 3295106"/>
              <a:gd name="connsiteY2817" fmla="*/ 2576378 h 5486278"/>
              <a:gd name="connsiteX2818" fmla="*/ 359662 w 3295106"/>
              <a:gd name="connsiteY2818" fmla="*/ 2620151 h 5486278"/>
              <a:gd name="connsiteX2819" fmla="*/ 406436 w 3295106"/>
              <a:gd name="connsiteY2819" fmla="*/ 2629224 h 5486278"/>
              <a:gd name="connsiteX2820" fmla="*/ 419111 w 3295106"/>
              <a:gd name="connsiteY2820" fmla="*/ 2631727 h 5486278"/>
              <a:gd name="connsiteX2821" fmla="*/ 423278 w 3295106"/>
              <a:gd name="connsiteY2821" fmla="*/ 2632013 h 5486278"/>
              <a:gd name="connsiteX2822" fmla="*/ 433827 w 3295106"/>
              <a:gd name="connsiteY2822" fmla="*/ 2622692 h 5486278"/>
              <a:gd name="connsiteX2823" fmla="*/ 432872 w 3295106"/>
              <a:gd name="connsiteY2823" fmla="*/ 2617221 h 5486278"/>
              <a:gd name="connsiteX2824" fmla="*/ 436496 w 3295106"/>
              <a:gd name="connsiteY2824" fmla="*/ 2614350 h 5486278"/>
              <a:gd name="connsiteX2825" fmla="*/ 437053 w 3295106"/>
              <a:gd name="connsiteY2825" fmla="*/ 2608266 h 5486278"/>
              <a:gd name="connsiteX2826" fmla="*/ 437870 w 3295106"/>
              <a:gd name="connsiteY2826" fmla="*/ 2597987 h 5486278"/>
              <a:gd name="connsiteX2827" fmla="*/ 430508 w 3295106"/>
              <a:gd name="connsiteY2827" fmla="*/ 2544895 h 5486278"/>
              <a:gd name="connsiteX2828" fmla="*/ 430117 w 3295106"/>
              <a:gd name="connsiteY2828" fmla="*/ 2542682 h 5486278"/>
              <a:gd name="connsiteX2829" fmla="*/ 429246 w 3295106"/>
              <a:gd name="connsiteY2829" fmla="*/ 2531735 h 5486278"/>
              <a:gd name="connsiteX2830" fmla="*/ 415901 w 3295106"/>
              <a:gd name="connsiteY2830" fmla="*/ 2515903 h 5486278"/>
              <a:gd name="connsiteX2831" fmla="*/ 400569 w 3295106"/>
              <a:gd name="connsiteY2831" fmla="*/ 2485562 h 5486278"/>
              <a:gd name="connsiteX2832" fmla="*/ 357495 w 3295106"/>
              <a:gd name="connsiteY2832" fmla="*/ 2445646 h 5486278"/>
              <a:gd name="connsiteX2833" fmla="*/ 355037 w 3295106"/>
              <a:gd name="connsiteY2833" fmla="*/ 2439261 h 5486278"/>
              <a:gd name="connsiteX2834" fmla="*/ 344947 w 3295106"/>
              <a:gd name="connsiteY2834" fmla="*/ 2439144 h 5486278"/>
              <a:gd name="connsiteX2835" fmla="*/ 316196 w 3295106"/>
              <a:gd name="connsiteY2835" fmla="*/ 2416942 h 5486278"/>
              <a:gd name="connsiteX2836" fmla="*/ 307721 w 3295106"/>
              <a:gd name="connsiteY2836" fmla="*/ 2428309 h 5486278"/>
              <a:gd name="connsiteX2837" fmla="*/ 348164 w 3295106"/>
              <a:gd name="connsiteY2837" fmla="*/ 2463736 h 5486278"/>
              <a:gd name="connsiteX2838" fmla="*/ 360051 w 3295106"/>
              <a:gd name="connsiteY2838" fmla="*/ 2473168 h 5486278"/>
              <a:gd name="connsiteX2839" fmla="*/ 379716 w 3295106"/>
              <a:gd name="connsiteY2839" fmla="*/ 2496772 h 5486278"/>
              <a:gd name="connsiteX2840" fmla="*/ 400216 w 3295106"/>
              <a:gd name="connsiteY2840" fmla="*/ 2532973 h 5486278"/>
              <a:gd name="connsiteX2841" fmla="*/ 418259 w 3295106"/>
              <a:gd name="connsiteY2841" fmla="*/ 2574234 h 5486278"/>
              <a:gd name="connsiteX2842" fmla="*/ 424077 w 3295106"/>
              <a:gd name="connsiteY2842" fmla="*/ 2580115 h 5486278"/>
              <a:gd name="connsiteX2843" fmla="*/ 423321 w 3295106"/>
              <a:gd name="connsiteY2843" fmla="*/ 2584216 h 5486278"/>
              <a:gd name="connsiteX2844" fmla="*/ 419500 w 3295106"/>
              <a:gd name="connsiteY2844" fmla="*/ 2599824 h 5486278"/>
              <a:gd name="connsiteX2845" fmla="*/ 416288 w 3295106"/>
              <a:gd name="connsiteY2845" fmla="*/ 2616527 h 5486278"/>
              <a:gd name="connsiteX2846" fmla="*/ 411092 w 3295106"/>
              <a:gd name="connsiteY2846" fmla="*/ 2613344 h 5486278"/>
              <a:gd name="connsiteX2847" fmla="*/ 397966 w 3295106"/>
              <a:gd name="connsiteY2847" fmla="*/ 2618416 h 5486278"/>
              <a:gd name="connsiteX2848" fmla="*/ 397347 w 3295106"/>
              <a:gd name="connsiteY2848" fmla="*/ 2621185 h 5486278"/>
              <a:gd name="connsiteX2849" fmla="*/ 396721 w 3295106"/>
              <a:gd name="connsiteY2849" fmla="*/ 2620539 h 5486278"/>
              <a:gd name="connsiteX2850" fmla="*/ 361809 w 3295106"/>
              <a:gd name="connsiteY2850" fmla="*/ 2598899 h 5486278"/>
              <a:gd name="connsiteX2851" fmla="*/ 320009 w 3295106"/>
              <a:gd name="connsiteY2851" fmla="*/ 2577120 h 5486278"/>
              <a:gd name="connsiteX2852" fmla="*/ 290446 w 3295106"/>
              <a:gd name="connsiteY2852" fmla="*/ 2541748 h 5486278"/>
              <a:gd name="connsiteX2853" fmla="*/ 289400 w 3295106"/>
              <a:gd name="connsiteY2853" fmla="*/ 2532435 h 5486278"/>
              <a:gd name="connsiteX2854" fmla="*/ 278746 w 3295106"/>
              <a:gd name="connsiteY2854" fmla="*/ 2495856 h 5486278"/>
              <a:gd name="connsiteX2855" fmla="*/ 274187 w 3295106"/>
              <a:gd name="connsiteY2855" fmla="*/ 2478585 h 5486278"/>
              <a:gd name="connsiteX2856" fmla="*/ 269744 w 3295106"/>
              <a:gd name="connsiteY2856" fmla="*/ 2465521 h 5486278"/>
              <a:gd name="connsiteX2857" fmla="*/ 264991 w 3295106"/>
              <a:gd name="connsiteY2857" fmla="*/ 2459900 h 5486278"/>
              <a:gd name="connsiteX2858" fmla="*/ 263673 w 3295106"/>
              <a:gd name="connsiteY2858" fmla="*/ 2454117 h 5486278"/>
              <a:gd name="connsiteX2859" fmla="*/ 242721 w 3295106"/>
              <a:gd name="connsiteY2859" fmla="*/ 2424555 h 5486278"/>
              <a:gd name="connsiteX2860" fmla="*/ 232952 w 3295106"/>
              <a:gd name="connsiteY2860" fmla="*/ 2413367 h 5486278"/>
              <a:gd name="connsiteX2861" fmla="*/ 197734 w 3295106"/>
              <a:gd name="connsiteY2861" fmla="*/ 2379335 h 5486278"/>
              <a:gd name="connsiteX2862" fmla="*/ 192758 w 3295106"/>
              <a:gd name="connsiteY2862" fmla="*/ 2373708 h 5486278"/>
              <a:gd name="connsiteX2863" fmla="*/ 187657 w 3295106"/>
              <a:gd name="connsiteY2863" fmla="*/ 2370026 h 5486278"/>
              <a:gd name="connsiteX2864" fmla="*/ 181081 w 3295106"/>
              <a:gd name="connsiteY2864" fmla="*/ 2383092 h 5486278"/>
              <a:gd name="connsiteX2865" fmla="*/ 183983 w 3295106"/>
              <a:gd name="connsiteY2865" fmla="*/ 2390966 h 5486278"/>
              <a:gd name="connsiteX2866" fmla="*/ 188607 w 3295106"/>
              <a:gd name="connsiteY2866" fmla="*/ 2400610 h 5486278"/>
              <a:gd name="connsiteX2867" fmla="*/ 212387 w 3295106"/>
              <a:gd name="connsiteY2867" fmla="*/ 2420961 h 5486278"/>
              <a:gd name="connsiteX2868" fmla="*/ 253530 w 3295106"/>
              <a:gd name="connsiteY2868" fmla="*/ 2487614 h 5486278"/>
              <a:gd name="connsiteX2869" fmla="*/ 254680 w 3295106"/>
              <a:gd name="connsiteY2869" fmla="*/ 2495192 h 5486278"/>
              <a:gd name="connsiteX2870" fmla="*/ 266774 w 3295106"/>
              <a:gd name="connsiteY2870" fmla="*/ 2514285 h 5486278"/>
              <a:gd name="connsiteX2871" fmla="*/ 268409 w 3295106"/>
              <a:gd name="connsiteY2871" fmla="*/ 2519654 h 5486278"/>
              <a:gd name="connsiteX2872" fmla="*/ 268028 w 3295106"/>
              <a:gd name="connsiteY2872" fmla="*/ 2527020 h 5486278"/>
              <a:gd name="connsiteX2873" fmla="*/ 269832 w 3295106"/>
              <a:gd name="connsiteY2873" fmla="*/ 2560833 h 5486278"/>
              <a:gd name="connsiteX2874" fmla="*/ 273377 w 3295106"/>
              <a:gd name="connsiteY2874" fmla="*/ 2569240 h 5486278"/>
              <a:gd name="connsiteX2875" fmla="*/ 272210 w 3295106"/>
              <a:gd name="connsiteY2875" fmla="*/ 2575918 h 5486278"/>
              <a:gd name="connsiteX2876" fmla="*/ 271037 w 3295106"/>
              <a:gd name="connsiteY2876" fmla="*/ 2595901 h 5486278"/>
              <a:gd name="connsiteX2877" fmla="*/ 264157 w 3295106"/>
              <a:gd name="connsiteY2877" fmla="*/ 2610358 h 5486278"/>
              <a:gd name="connsiteX2878" fmla="*/ 260479 w 3295106"/>
              <a:gd name="connsiteY2878" fmla="*/ 2620938 h 5486278"/>
              <a:gd name="connsiteX2879" fmla="*/ 258779 w 3295106"/>
              <a:gd name="connsiteY2879" fmla="*/ 2630088 h 5486278"/>
              <a:gd name="connsiteX2880" fmla="*/ 258767 w 3295106"/>
              <a:gd name="connsiteY2880" fmla="*/ 2630079 h 5486278"/>
              <a:gd name="connsiteX2881" fmla="*/ 258218 w 3295106"/>
              <a:gd name="connsiteY2881" fmla="*/ 2630999 h 5486278"/>
              <a:gd name="connsiteX2882" fmla="*/ 257988 w 3295106"/>
              <a:gd name="connsiteY2882" fmla="*/ 2640658 h 5486278"/>
              <a:gd name="connsiteX2883" fmla="*/ 241445 w 3295106"/>
              <a:gd name="connsiteY2883" fmla="*/ 2642819 h 5486278"/>
              <a:gd name="connsiteX2884" fmla="*/ 226242 w 3295106"/>
              <a:gd name="connsiteY2884" fmla="*/ 2634429 h 5486278"/>
              <a:gd name="connsiteX2885" fmla="*/ 224289 w 3295106"/>
              <a:gd name="connsiteY2885" fmla="*/ 2642344 h 5486278"/>
              <a:gd name="connsiteX2886" fmla="*/ 224027 w 3295106"/>
              <a:gd name="connsiteY2886" fmla="*/ 2638059 h 5486278"/>
              <a:gd name="connsiteX2887" fmla="*/ 219512 w 3295106"/>
              <a:gd name="connsiteY2887" fmla="*/ 2633759 h 5486278"/>
              <a:gd name="connsiteX2888" fmla="*/ 220897 w 3295106"/>
              <a:gd name="connsiteY2888" fmla="*/ 2635192 h 5486278"/>
              <a:gd name="connsiteX2889" fmla="*/ 222415 w 3295106"/>
              <a:gd name="connsiteY2889" fmla="*/ 2632741 h 5486278"/>
              <a:gd name="connsiteX2890" fmla="*/ 216608 w 3295106"/>
              <a:gd name="connsiteY2890" fmla="*/ 2629212 h 5486278"/>
              <a:gd name="connsiteX2891" fmla="*/ 210111 w 3295106"/>
              <a:gd name="connsiteY2891" fmla="*/ 2629362 h 5486278"/>
              <a:gd name="connsiteX2892" fmla="*/ 174250 w 3295106"/>
              <a:gd name="connsiteY2892" fmla="*/ 2602701 h 5486278"/>
              <a:gd name="connsiteX2893" fmla="*/ 150436 w 3295106"/>
              <a:gd name="connsiteY2893" fmla="*/ 2582599 h 5486278"/>
              <a:gd name="connsiteX2894" fmla="*/ 125775 w 3295106"/>
              <a:gd name="connsiteY2894" fmla="*/ 2557142 h 5486278"/>
              <a:gd name="connsiteX2895" fmla="*/ 113318 w 3295106"/>
              <a:gd name="connsiteY2895" fmla="*/ 2533448 h 5486278"/>
              <a:gd name="connsiteX2896" fmla="*/ 108838 w 3295106"/>
              <a:gd name="connsiteY2896" fmla="*/ 2520995 h 5486278"/>
              <a:gd name="connsiteX2897" fmla="*/ 110569 w 3295106"/>
              <a:gd name="connsiteY2897" fmla="*/ 2511021 h 5486278"/>
              <a:gd name="connsiteX2898" fmla="*/ 105335 w 3295106"/>
              <a:gd name="connsiteY2898" fmla="*/ 2500309 h 5486278"/>
              <a:gd name="connsiteX2899" fmla="*/ 105444 w 3295106"/>
              <a:gd name="connsiteY2899" fmla="*/ 2482665 h 5486278"/>
              <a:gd name="connsiteX2900" fmla="*/ 108679 w 3295106"/>
              <a:gd name="connsiteY2900" fmla="*/ 2482108 h 5486278"/>
              <a:gd name="connsiteX2901" fmla="*/ 106610 w 3295106"/>
              <a:gd name="connsiteY2901" fmla="*/ 2470422 h 5486278"/>
              <a:gd name="connsiteX2902" fmla="*/ 96973 w 3295106"/>
              <a:gd name="connsiteY2902" fmla="*/ 2462991 h 5486278"/>
              <a:gd name="connsiteX2903" fmla="*/ 88701 w 3295106"/>
              <a:gd name="connsiteY2903" fmla="*/ 2482505 h 5486278"/>
              <a:gd name="connsiteX2904" fmla="*/ 88956 w 3295106"/>
              <a:gd name="connsiteY2904" fmla="*/ 2497521 h 5486278"/>
              <a:gd name="connsiteX2905" fmla="*/ 81685 w 3295106"/>
              <a:gd name="connsiteY2905" fmla="*/ 2500534 h 5486278"/>
              <a:gd name="connsiteX2906" fmla="*/ 82980 w 3295106"/>
              <a:gd name="connsiteY2906" fmla="*/ 2494123 h 5486278"/>
              <a:gd name="connsiteX2907" fmla="*/ 81137 w 3295106"/>
              <a:gd name="connsiteY2907" fmla="*/ 2486034 h 5486278"/>
              <a:gd name="connsiteX2908" fmla="*/ 81746 w 3295106"/>
              <a:gd name="connsiteY2908" fmla="*/ 2479877 h 5486278"/>
              <a:gd name="connsiteX2909" fmla="*/ 70210 w 3295106"/>
              <a:gd name="connsiteY2909" fmla="*/ 2425397 h 5486278"/>
              <a:gd name="connsiteX2910" fmla="*/ 36608 w 3295106"/>
              <a:gd name="connsiteY2910" fmla="*/ 2394945 h 5486278"/>
              <a:gd name="connsiteX2911" fmla="*/ 44166 w 3295106"/>
              <a:gd name="connsiteY2911" fmla="*/ 2411951 h 5486278"/>
              <a:gd name="connsiteX2912" fmla="*/ 50936 w 3295106"/>
              <a:gd name="connsiteY2912" fmla="*/ 2439160 h 5486278"/>
              <a:gd name="connsiteX2913" fmla="*/ 56735 w 3295106"/>
              <a:gd name="connsiteY2913" fmla="*/ 2474792 h 5486278"/>
              <a:gd name="connsiteX2914" fmla="*/ 62907 w 3295106"/>
              <a:gd name="connsiteY2914" fmla="*/ 2524606 h 5486278"/>
              <a:gd name="connsiteX2915" fmla="*/ 55000 w 3295106"/>
              <a:gd name="connsiteY2915" fmla="*/ 2535177 h 5486278"/>
              <a:gd name="connsiteX2916" fmla="*/ 51467 w 3295106"/>
              <a:gd name="connsiteY2916" fmla="*/ 2553409 h 5486278"/>
              <a:gd name="connsiteX2917" fmla="*/ 47092 w 3295106"/>
              <a:gd name="connsiteY2917" fmla="*/ 2562882 h 5486278"/>
              <a:gd name="connsiteX2918" fmla="*/ 45053 w 3295106"/>
              <a:gd name="connsiteY2918" fmla="*/ 2569794 h 5486278"/>
              <a:gd name="connsiteX2919" fmla="*/ 45415 w 3295106"/>
              <a:gd name="connsiteY2919" fmla="*/ 2573095 h 5486278"/>
              <a:gd name="connsiteX2920" fmla="*/ 40210 w 3295106"/>
              <a:gd name="connsiteY2920" fmla="*/ 2587244 h 5486278"/>
              <a:gd name="connsiteX2921" fmla="*/ 40380 w 3295106"/>
              <a:gd name="connsiteY2921" fmla="*/ 2593328 h 5486278"/>
              <a:gd name="connsiteX2922" fmla="*/ 17744 w 3295106"/>
              <a:gd name="connsiteY2922" fmla="*/ 2628028 h 5486278"/>
              <a:gd name="connsiteX2923" fmla="*/ 10167 w 3295106"/>
              <a:gd name="connsiteY2923" fmla="*/ 2644178 h 5486278"/>
              <a:gd name="connsiteX2924" fmla="*/ 0 w 3295106"/>
              <a:gd name="connsiteY2924" fmla="*/ 2662775 h 5486278"/>
              <a:gd name="connsiteX2925" fmla="*/ 0 w 3295106"/>
              <a:gd name="connsiteY2925" fmla="*/ 2311799 h 5486278"/>
              <a:gd name="connsiteX2926" fmla="*/ 8526 w 3295106"/>
              <a:gd name="connsiteY2926" fmla="*/ 2322629 h 5486278"/>
              <a:gd name="connsiteX2927" fmla="*/ 87453 w 3295106"/>
              <a:gd name="connsiteY2927" fmla="*/ 2395622 h 5486278"/>
              <a:gd name="connsiteX2928" fmla="*/ 99536 w 3295106"/>
              <a:gd name="connsiteY2928" fmla="*/ 2398631 h 5486278"/>
              <a:gd name="connsiteX2929" fmla="*/ 128084 w 3295106"/>
              <a:gd name="connsiteY2929" fmla="*/ 2428080 h 5486278"/>
              <a:gd name="connsiteX2930" fmla="*/ 147517 w 3295106"/>
              <a:gd name="connsiteY2930" fmla="*/ 2414097 h 5486278"/>
              <a:gd name="connsiteX2931" fmla="*/ 150598 w 3295106"/>
              <a:gd name="connsiteY2931" fmla="*/ 2403154 h 5486278"/>
              <a:gd name="connsiteX2932" fmla="*/ 150702 w 3295106"/>
              <a:gd name="connsiteY2932" fmla="*/ 2401057 h 5486278"/>
              <a:gd name="connsiteX2933" fmla="*/ 166204 w 3295106"/>
              <a:gd name="connsiteY2933" fmla="*/ 2387820 h 5486278"/>
              <a:gd name="connsiteX2934" fmla="*/ 165724 w 3295106"/>
              <a:gd name="connsiteY2934" fmla="*/ 2375111 h 5486278"/>
              <a:gd name="connsiteX2935" fmla="*/ 148244 w 3295106"/>
              <a:gd name="connsiteY2935" fmla="*/ 2324652 h 5486278"/>
              <a:gd name="connsiteX2936" fmla="*/ 128384 w 3295106"/>
              <a:gd name="connsiteY2936" fmla="*/ 2402790 h 5486278"/>
              <a:gd name="connsiteX2937" fmla="*/ 121910 w 3295106"/>
              <a:gd name="connsiteY2937" fmla="*/ 2393111 h 5486278"/>
              <a:gd name="connsiteX2938" fmla="*/ 104748 w 3295106"/>
              <a:gd name="connsiteY2938" fmla="*/ 2383920 h 5486278"/>
              <a:gd name="connsiteX2939" fmla="*/ 57032 w 3295106"/>
              <a:gd name="connsiteY2939" fmla="*/ 2345027 h 5486278"/>
              <a:gd name="connsiteX2940" fmla="*/ 56969 w 3295106"/>
              <a:gd name="connsiteY2940" fmla="*/ 2345037 h 5486278"/>
              <a:gd name="connsiteX2941" fmla="*/ 53021 w 3295106"/>
              <a:gd name="connsiteY2941" fmla="*/ 2342933 h 5486278"/>
              <a:gd name="connsiteX2942" fmla="*/ 5545 w 3295106"/>
              <a:gd name="connsiteY2942" fmla="*/ 2274421 h 5486278"/>
              <a:gd name="connsiteX2943" fmla="*/ 2974 w 3295106"/>
              <a:gd name="connsiteY2943" fmla="*/ 2252838 h 5486278"/>
              <a:gd name="connsiteX2944" fmla="*/ 0 w 3295106"/>
              <a:gd name="connsiteY2944" fmla="*/ 2233672 h 5486278"/>
              <a:gd name="connsiteX2945" fmla="*/ 0 w 3295106"/>
              <a:gd name="connsiteY2945" fmla="*/ 2169349 h 5486278"/>
              <a:gd name="connsiteX2946" fmla="*/ 3425 w 3295106"/>
              <a:gd name="connsiteY2946" fmla="*/ 2174640 h 5486278"/>
              <a:gd name="connsiteX2947" fmla="*/ 10280 w 3295106"/>
              <a:gd name="connsiteY2947" fmla="*/ 2220325 h 5486278"/>
              <a:gd name="connsiteX2948" fmla="*/ 35393 w 3295106"/>
              <a:gd name="connsiteY2948" fmla="*/ 2224373 h 5486278"/>
              <a:gd name="connsiteX2949" fmla="*/ 36108 w 3295106"/>
              <a:gd name="connsiteY2949" fmla="*/ 2215442 h 5486278"/>
              <a:gd name="connsiteX2950" fmla="*/ 28641 w 3295106"/>
              <a:gd name="connsiteY2950" fmla="*/ 2198351 h 5486278"/>
              <a:gd name="connsiteX2951" fmla="*/ 29862 w 3295106"/>
              <a:gd name="connsiteY2951" fmla="*/ 2191913 h 5486278"/>
              <a:gd name="connsiteX2952" fmla="*/ 24726 w 3295106"/>
              <a:gd name="connsiteY2952" fmla="*/ 2183542 h 5486278"/>
              <a:gd name="connsiteX2953" fmla="*/ 45228 w 3295106"/>
              <a:gd name="connsiteY2953" fmla="*/ 2174321 h 5486278"/>
              <a:gd name="connsiteX2954" fmla="*/ 60481 w 3295106"/>
              <a:gd name="connsiteY2954" fmla="*/ 2180447 h 5486278"/>
              <a:gd name="connsiteX2955" fmla="*/ 69857 w 3295106"/>
              <a:gd name="connsiteY2955" fmla="*/ 2187158 h 5486278"/>
              <a:gd name="connsiteX2956" fmla="*/ 85054 w 3295106"/>
              <a:gd name="connsiteY2956" fmla="*/ 2197673 h 5486278"/>
              <a:gd name="connsiteX2957" fmla="*/ 131640 w 3295106"/>
              <a:gd name="connsiteY2957" fmla="*/ 2264942 h 5486278"/>
              <a:gd name="connsiteX2958" fmla="*/ 149204 w 3295106"/>
              <a:gd name="connsiteY2958" fmla="*/ 2304649 h 5486278"/>
              <a:gd name="connsiteX2959" fmla="*/ 155019 w 3295106"/>
              <a:gd name="connsiteY2959" fmla="*/ 2303401 h 5486278"/>
              <a:gd name="connsiteX2960" fmla="*/ 156560 w 3295106"/>
              <a:gd name="connsiteY2960" fmla="*/ 2290833 h 5486278"/>
              <a:gd name="connsiteX2961" fmla="*/ 154705 w 3295106"/>
              <a:gd name="connsiteY2961" fmla="*/ 2271863 h 5486278"/>
              <a:gd name="connsiteX2962" fmla="*/ 144516 w 3295106"/>
              <a:gd name="connsiteY2962" fmla="*/ 2251670 h 5486278"/>
              <a:gd name="connsiteX2963" fmla="*/ 144672 w 3295106"/>
              <a:gd name="connsiteY2963" fmla="*/ 2249861 h 5486278"/>
              <a:gd name="connsiteX2964" fmla="*/ 146043 w 3295106"/>
              <a:gd name="connsiteY2964" fmla="*/ 2251307 h 5486278"/>
              <a:gd name="connsiteX2965" fmla="*/ 146281 w 3295106"/>
              <a:gd name="connsiteY2965" fmla="*/ 2243086 h 5486278"/>
              <a:gd name="connsiteX2966" fmla="*/ 114657 w 3295106"/>
              <a:gd name="connsiteY2966" fmla="*/ 2189250 h 5486278"/>
              <a:gd name="connsiteX2967" fmla="*/ 97127 w 3295106"/>
              <a:gd name="connsiteY2967" fmla="*/ 2176908 h 5486278"/>
              <a:gd name="connsiteX2968" fmla="*/ 92760 w 3295106"/>
              <a:gd name="connsiteY2968" fmla="*/ 2171362 h 5486278"/>
              <a:gd name="connsiteX2969" fmla="*/ 83532 w 3295106"/>
              <a:gd name="connsiteY2969" fmla="*/ 2164056 h 5486278"/>
              <a:gd name="connsiteX2970" fmla="*/ 70285 w 3295106"/>
              <a:gd name="connsiteY2970" fmla="*/ 2156494 h 5486278"/>
              <a:gd name="connsiteX2971" fmla="*/ 53747 w 3295106"/>
              <a:gd name="connsiteY2971" fmla="*/ 2149637 h 5486278"/>
              <a:gd name="connsiteX2972" fmla="*/ 46747 w 3295106"/>
              <a:gd name="connsiteY2972" fmla="*/ 2148182 h 5486278"/>
              <a:gd name="connsiteX2973" fmla="*/ 36995 w 3295106"/>
              <a:gd name="connsiteY2973" fmla="*/ 2146450 h 5486278"/>
              <a:gd name="connsiteX2974" fmla="*/ 30836 w 3295106"/>
              <a:gd name="connsiteY2974" fmla="*/ 2145923 h 5486278"/>
              <a:gd name="connsiteX2975" fmla="*/ 7833 w 3295106"/>
              <a:gd name="connsiteY2975" fmla="*/ 2147571 h 5486278"/>
              <a:gd name="connsiteX2976" fmla="*/ 8012 w 3295106"/>
              <a:gd name="connsiteY2976" fmla="*/ 2143838 h 5486278"/>
              <a:gd name="connsiteX2977" fmla="*/ 0 w 3295106"/>
              <a:gd name="connsiteY2977" fmla="*/ 2138428 h 5486278"/>
              <a:gd name="connsiteX2978" fmla="*/ 0 w 3295106"/>
              <a:gd name="connsiteY2978" fmla="*/ 2117927 h 5486278"/>
              <a:gd name="connsiteX2979" fmla="*/ 19136 w 3295106"/>
              <a:gd name="connsiteY2979" fmla="*/ 2108783 h 5486278"/>
              <a:gd name="connsiteX2980" fmla="*/ 63399 w 3295106"/>
              <a:gd name="connsiteY2980" fmla="*/ 2054287 h 5486278"/>
              <a:gd name="connsiteX2981" fmla="*/ 70853 w 3295106"/>
              <a:gd name="connsiteY2981" fmla="*/ 2054933 h 5486278"/>
              <a:gd name="connsiteX2982" fmla="*/ 71378 w 3295106"/>
              <a:gd name="connsiteY2982" fmla="*/ 2044155 h 5486278"/>
              <a:gd name="connsiteX2983" fmla="*/ 71533 w 3295106"/>
              <a:gd name="connsiteY2983" fmla="*/ 2021989 h 5486278"/>
              <a:gd name="connsiteX2984" fmla="*/ 21886 w 3295106"/>
              <a:gd name="connsiteY2984" fmla="*/ 2029158 h 5486278"/>
              <a:gd name="connsiteX2985" fmla="*/ 18193 w 3295106"/>
              <a:gd name="connsiteY2985" fmla="*/ 2032284 h 5486278"/>
              <a:gd name="connsiteX2986" fmla="*/ 8127 w 3295106"/>
              <a:gd name="connsiteY2986" fmla="*/ 2040554 h 5486278"/>
              <a:gd name="connsiteX2987" fmla="*/ 0 w 3295106"/>
              <a:gd name="connsiteY2987" fmla="*/ 2047713 h 5486278"/>
              <a:gd name="connsiteX2988" fmla="*/ 0 w 3295106"/>
              <a:gd name="connsiteY2988" fmla="*/ 2023823 h 5486278"/>
              <a:gd name="connsiteX2989" fmla="*/ 4416 w 3295106"/>
              <a:gd name="connsiteY2989" fmla="*/ 2015907 h 5486278"/>
              <a:gd name="connsiteX2990" fmla="*/ 11736 w 3295106"/>
              <a:gd name="connsiteY2990" fmla="*/ 2000856 h 5486278"/>
              <a:gd name="connsiteX2991" fmla="*/ 36500 w 3295106"/>
              <a:gd name="connsiteY2991" fmla="*/ 1987014 h 5486278"/>
              <a:gd name="connsiteX2992" fmla="*/ 49976 w 3295106"/>
              <a:gd name="connsiteY2992" fmla="*/ 1978749 h 5486278"/>
              <a:gd name="connsiteX2993" fmla="*/ 55916 w 3295106"/>
              <a:gd name="connsiteY2993" fmla="*/ 1971696 h 5486278"/>
              <a:gd name="connsiteX2994" fmla="*/ 54526 w 3295106"/>
              <a:gd name="connsiteY2994" fmla="*/ 1968606 h 5486278"/>
              <a:gd name="connsiteX2995" fmla="*/ 87642 w 3295106"/>
              <a:gd name="connsiteY2995" fmla="*/ 1920429 h 5486278"/>
              <a:gd name="connsiteX2996" fmla="*/ 97952 w 3295106"/>
              <a:gd name="connsiteY2996" fmla="*/ 1908464 h 5486278"/>
              <a:gd name="connsiteX2997" fmla="*/ 113926 w 3295106"/>
              <a:gd name="connsiteY2997" fmla="*/ 1871486 h 5486278"/>
              <a:gd name="connsiteX2998" fmla="*/ 119152 w 3295106"/>
              <a:gd name="connsiteY2998" fmla="*/ 1854400 h 5486278"/>
              <a:gd name="connsiteX2999" fmla="*/ 126756 w 3295106"/>
              <a:gd name="connsiteY2999" fmla="*/ 1847436 h 5486278"/>
              <a:gd name="connsiteX3000" fmla="*/ 125695 w 3295106"/>
              <a:gd name="connsiteY3000" fmla="*/ 1841558 h 5486278"/>
              <a:gd name="connsiteX3001" fmla="*/ 126582 w 3295106"/>
              <a:gd name="connsiteY3001" fmla="*/ 1834057 h 5486278"/>
              <a:gd name="connsiteX3002" fmla="*/ 134282 w 3295106"/>
              <a:gd name="connsiteY3002" fmla="*/ 1820885 h 5486278"/>
              <a:gd name="connsiteX3003" fmla="*/ 132449 w 3295106"/>
              <a:gd name="connsiteY3003" fmla="*/ 1805845 h 5486278"/>
              <a:gd name="connsiteX3004" fmla="*/ 132515 w 3295106"/>
              <a:gd name="connsiteY3004" fmla="*/ 1785978 h 5486278"/>
              <a:gd name="connsiteX3005" fmla="*/ 136045 w 3295106"/>
              <a:gd name="connsiteY3005" fmla="*/ 1765725 h 5486278"/>
              <a:gd name="connsiteX3006" fmla="*/ 135962 w 3295106"/>
              <a:gd name="connsiteY3006" fmla="*/ 1726407 h 5486278"/>
              <a:gd name="connsiteX3007" fmla="*/ 136562 w 3295106"/>
              <a:gd name="connsiteY3007" fmla="*/ 1719005 h 5486278"/>
              <a:gd name="connsiteX3008" fmla="*/ 134108 w 3295106"/>
              <a:gd name="connsiteY3008" fmla="*/ 1706184 h 5486278"/>
              <a:gd name="connsiteX3009" fmla="*/ 98203 w 3295106"/>
              <a:gd name="connsiteY3009" fmla="*/ 1621421 h 5486278"/>
              <a:gd name="connsiteX3010" fmla="*/ 104214 w 3295106"/>
              <a:gd name="connsiteY3010" fmla="*/ 1658591 h 5486278"/>
              <a:gd name="connsiteX3011" fmla="*/ 109934 w 3295106"/>
              <a:gd name="connsiteY3011" fmla="*/ 1668104 h 5486278"/>
              <a:gd name="connsiteX3012" fmla="*/ 110150 w 3295106"/>
              <a:gd name="connsiteY3012" fmla="*/ 1667952 h 5486278"/>
              <a:gd name="connsiteX3013" fmla="*/ 110608 w 3295106"/>
              <a:gd name="connsiteY3013" fmla="*/ 1668469 h 5486278"/>
              <a:gd name="connsiteX3014" fmla="*/ 109955 w 3295106"/>
              <a:gd name="connsiteY3014" fmla="*/ 1668109 h 5486278"/>
              <a:gd name="connsiteX3015" fmla="*/ 109379 w 3295106"/>
              <a:gd name="connsiteY3015" fmla="*/ 1669104 h 5486278"/>
              <a:gd name="connsiteX3016" fmla="*/ 110627 w 3295106"/>
              <a:gd name="connsiteY3016" fmla="*/ 1668491 h 5486278"/>
              <a:gd name="connsiteX3017" fmla="*/ 110629 w 3295106"/>
              <a:gd name="connsiteY3017" fmla="*/ 1668493 h 5486278"/>
              <a:gd name="connsiteX3018" fmla="*/ 109371 w 3295106"/>
              <a:gd name="connsiteY3018" fmla="*/ 1669111 h 5486278"/>
              <a:gd name="connsiteX3019" fmla="*/ 111060 w 3295106"/>
              <a:gd name="connsiteY3019" fmla="*/ 1674766 h 5486278"/>
              <a:gd name="connsiteX3020" fmla="*/ 112135 w 3295106"/>
              <a:gd name="connsiteY3020" fmla="*/ 1687931 h 5486278"/>
              <a:gd name="connsiteX3021" fmla="*/ 114559 w 3295106"/>
              <a:gd name="connsiteY3021" fmla="*/ 1694155 h 5486278"/>
              <a:gd name="connsiteX3022" fmla="*/ 121602 w 3295106"/>
              <a:gd name="connsiteY3022" fmla="*/ 1739207 h 5486278"/>
              <a:gd name="connsiteX3023" fmla="*/ 120752 w 3295106"/>
              <a:gd name="connsiteY3023" fmla="*/ 1750168 h 5486278"/>
              <a:gd name="connsiteX3024" fmla="*/ 116810 w 3295106"/>
              <a:gd name="connsiteY3024" fmla="*/ 1757115 h 5486278"/>
              <a:gd name="connsiteX3025" fmla="*/ 116931 w 3295106"/>
              <a:gd name="connsiteY3025" fmla="*/ 1776689 h 5486278"/>
              <a:gd name="connsiteX3026" fmla="*/ 116135 w 3295106"/>
              <a:gd name="connsiteY3026" fmla="*/ 1784419 h 5486278"/>
              <a:gd name="connsiteX3027" fmla="*/ 113706 w 3295106"/>
              <a:gd name="connsiteY3027" fmla="*/ 1792319 h 5486278"/>
              <a:gd name="connsiteX3028" fmla="*/ 111391 w 3295106"/>
              <a:gd name="connsiteY3028" fmla="*/ 1817030 h 5486278"/>
              <a:gd name="connsiteX3029" fmla="*/ 111393 w 3295106"/>
              <a:gd name="connsiteY3029" fmla="*/ 1817032 h 5486278"/>
              <a:gd name="connsiteX3030" fmla="*/ 110807 w 3295106"/>
              <a:gd name="connsiteY3030" fmla="*/ 1818007 h 5486278"/>
              <a:gd name="connsiteX3031" fmla="*/ 111919 w 3295106"/>
              <a:gd name="connsiteY3031" fmla="*/ 1817474 h 5486278"/>
              <a:gd name="connsiteX3032" fmla="*/ 111921 w 3295106"/>
              <a:gd name="connsiteY3032" fmla="*/ 1817476 h 5486278"/>
              <a:gd name="connsiteX3033" fmla="*/ 111311 w 3295106"/>
              <a:gd name="connsiteY3033" fmla="*/ 1818454 h 5486278"/>
              <a:gd name="connsiteX3034" fmla="*/ 110801 w 3295106"/>
              <a:gd name="connsiteY3034" fmla="*/ 1818013 h 5486278"/>
              <a:gd name="connsiteX3035" fmla="*/ 107931 w 3295106"/>
              <a:gd name="connsiteY3035" fmla="*/ 1822470 h 5486278"/>
              <a:gd name="connsiteX3036" fmla="*/ 102241 w 3295106"/>
              <a:gd name="connsiteY3036" fmla="*/ 1859505 h 5486278"/>
              <a:gd name="connsiteX3037" fmla="*/ 65490 w 3295106"/>
              <a:gd name="connsiteY3037" fmla="*/ 1925718 h 5486278"/>
              <a:gd name="connsiteX3038" fmla="*/ 57064 w 3295106"/>
              <a:gd name="connsiteY3038" fmla="*/ 1939375 h 5486278"/>
              <a:gd name="connsiteX3039" fmla="*/ 45006 w 3295106"/>
              <a:gd name="connsiteY3039" fmla="*/ 1953404 h 5486278"/>
              <a:gd name="connsiteX3040" fmla="*/ 38761 w 3295106"/>
              <a:gd name="connsiteY3040" fmla="*/ 1961439 h 5486278"/>
              <a:gd name="connsiteX3041" fmla="*/ 25960 w 3295106"/>
              <a:gd name="connsiteY3041" fmla="*/ 1963028 h 5486278"/>
              <a:gd name="connsiteX3042" fmla="*/ 27651 w 3295106"/>
              <a:gd name="connsiteY3042" fmla="*/ 1962296 h 5486278"/>
              <a:gd name="connsiteX3043" fmla="*/ 34528 w 3295106"/>
              <a:gd name="connsiteY3043" fmla="*/ 1948130 h 5486278"/>
              <a:gd name="connsiteX3044" fmla="*/ 30465 w 3295106"/>
              <a:gd name="connsiteY3044" fmla="*/ 1885748 h 5486278"/>
              <a:gd name="connsiteX3045" fmla="*/ 20755 w 3295106"/>
              <a:gd name="connsiteY3045" fmla="*/ 1858170 h 5486278"/>
              <a:gd name="connsiteX3046" fmla="*/ 16666 w 3295106"/>
              <a:gd name="connsiteY3046" fmla="*/ 1862775 h 5486278"/>
              <a:gd name="connsiteX3047" fmla="*/ 23025 w 3295106"/>
              <a:gd name="connsiteY3047" fmla="*/ 1869404 h 5486278"/>
              <a:gd name="connsiteX3048" fmla="*/ 15702 w 3295106"/>
              <a:gd name="connsiteY3048" fmla="*/ 1874733 h 5486278"/>
              <a:gd name="connsiteX3049" fmla="*/ 16496 w 3295106"/>
              <a:gd name="connsiteY3049" fmla="*/ 1885342 h 5486278"/>
              <a:gd name="connsiteX3050" fmla="*/ 25041 w 3295106"/>
              <a:gd name="connsiteY3050" fmla="*/ 1911380 h 5486278"/>
              <a:gd name="connsiteX3051" fmla="*/ 16708 w 3295106"/>
              <a:gd name="connsiteY3051" fmla="*/ 1946924 h 5486278"/>
              <a:gd name="connsiteX3052" fmla="*/ 13888 w 3295106"/>
              <a:gd name="connsiteY3052" fmla="*/ 1955744 h 5486278"/>
              <a:gd name="connsiteX3053" fmla="*/ 2033 w 3295106"/>
              <a:gd name="connsiteY3053" fmla="*/ 1986210 h 5486278"/>
              <a:gd name="connsiteX3054" fmla="*/ 5037 w 3295106"/>
              <a:gd name="connsiteY3054" fmla="*/ 1993050 h 5486278"/>
              <a:gd name="connsiteX3055" fmla="*/ 1061 w 3295106"/>
              <a:gd name="connsiteY3055" fmla="*/ 1991094 h 5486278"/>
              <a:gd name="connsiteX3056" fmla="*/ 0 w 3295106"/>
              <a:gd name="connsiteY3056" fmla="*/ 1993004 h 5486278"/>
              <a:gd name="connsiteX3057" fmla="*/ 0 w 3295106"/>
              <a:gd name="connsiteY3057" fmla="*/ 1716623 h 5486278"/>
              <a:gd name="connsiteX3058" fmla="*/ 21873 w 3295106"/>
              <a:gd name="connsiteY3058" fmla="*/ 1683277 h 5486278"/>
              <a:gd name="connsiteX3059" fmla="*/ 54779 w 3295106"/>
              <a:gd name="connsiteY3059" fmla="*/ 1640986 h 5486278"/>
              <a:gd name="connsiteX3060" fmla="*/ 71719 w 3295106"/>
              <a:gd name="connsiteY3060" fmla="*/ 1630023 h 5486278"/>
              <a:gd name="connsiteX3061" fmla="*/ 73478 w 3295106"/>
              <a:gd name="connsiteY3061" fmla="*/ 1622071 h 5486278"/>
              <a:gd name="connsiteX3062" fmla="*/ 89246 w 3295106"/>
              <a:gd name="connsiteY3062" fmla="*/ 1618707 h 5486278"/>
              <a:gd name="connsiteX3063" fmla="*/ 61890 w 3295106"/>
              <a:gd name="connsiteY3063" fmla="*/ 1621903 h 5486278"/>
              <a:gd name="connsiteX3064" fmla="*/ 63407 w 3295106"/>
              <a:gd name="connsiteY3064" fmla="*/ 1629358 h 5486278"/>
              <a:gd name="connsiteX3065" fmla="*/ 42652 w 3295106"/>
              <a:gd name="connsiteY3065" fmla="*/ 1631850 h 5486278"/>
              <a:gd name="connsiteX3066" fmla="*/ 36950 w 3295106"/>
              <a:gd name="connsiteY3066" fmla="*/ 1636246 h 5486278"/>
              <a:gd name="connsiteX3067" fmla="*/ 13587 w 3295106"/>
              <a:gd name="connsiteY3067" fmla="*/ 1665145 h 5486278"/>
              <a:gd name="connsiteX3068" fmla="*/ 0 w 3295106"/>
              <a:gd name="connsiteY3068" fmla="*/ 1681601 h 5486278"/>
              <a:gd name="connsiteX3069" fmla="*/ 0 w 3295106"/>
              <a:gd name="connsiteY3069" fmla="*/ 1606790 h 5486278"/>
              <a:gd name="connsiteX3070" fmla="*/ 1439 w 3295106"/>
              <a:gd name="connsiteY3070" fmla="*/ 1607456 h 5486278"/>
              <a:gd name="connsiteX3071" fmla="*/ 4881 w 3295106"/>
              <a:gd name="connsiteY3071" fmla="*/ 1606342 h 5486278"/>
              <a:gd name="connsiteX3072" fmla="*/ 20542 w 3295106"/>
              <a:gd name="connsiteY3072" fmla="*/ 1533393 h 5486278"/>
              <a:gd name="connsiteX3073" fmla="*/ 37133 w 3295106"/>
              <a:gd name="connsiteY3073" fmla="*/ 1509238 h 5486278"/>
              <a:gd name="connsiteX3074" fmla="*/ 40064 w 3295106"/>
              <a:gd name="connsiteY3074" fmla="*/ 1500339 h 5486278"/>
              <a:gd name="connsiteX3075" fmla="*/ 49304 w 3295106"/>
              <a:gd name="connsiteY3075" fmla="*/ 1495586 h 5486278"/>
              <a:gd name="connsiteX3076" fmla="*/ 104424 w 3295106"/>
              <a:gd name="connsiteY3076" fmla="*/ 1539314 h 5486278"/>
              <a:gd name="connsiteX3077" fmla="*/ 107993 w 3295106"/>
              <a:gd name="connsiteY3077" fmla="*/ 1550254 h 5486278"/>
              <a:gd name="connsiteX3078" fmla="*/ 116708 w 3295106"/>
              <a:gd name="connsiteY3078" fmla="*/ 1554304 h 5486278"/>
              <a:gd name="connsiteX3079" fmla="*/ 106244 w 3295106"/>
              <a:gd name="connsiteY3079" fmla="*/ 1574292 h 5486278"/>
              <a:gd name="connsiteX3080" fmla="*/ 126224 w 3295106"/>
              <a:gd name="connsiteY3080" fmla="*/ 1590618 h 5486278"/>
              <a:gd name="connsiteX3081" fmla="*/ 171067 w 3295106"/>
              <a:gd name="connsiteY3081" fmla="*/ 1533395 h 5486278"/>
              <a:gd name="connsiteX3082" fmla="*/ 204963 w 3295106"/>
              <a:gd name="connsiteY3082" fmla="*/ 1563284 h 5486278"/>
              <a:gd name="connsiteX3083" fmla="*/ 225873 w 3295106"/>
              <a:gd name="connsiteY3083" fmla="*/ 1651871 h 5486278"/>
              <a:gd name="connsiteX3084" fmla="*/ 217373 w 3295106"/>
              <a:gd name="connsiteY3084" fmla="*/ 1707620 h 5486278"/>
              <a:gd name="connsiteX3085" fmla="*/ 202082 w 3295106"/>
              <a:gd name="connsiteY3085" fmla="*/ 1737552 h 5486278"/>
              <a:gd name="connsiteX3086" fmla="*/ 193707 w 3295106"/>
              <a:gd name="connsiteY3086" fmla="*/ 1749162 h 5486278"/>
              <a:gd name="connsiteX3087" fmla="*/ 194852 w 3295106"/>
              <a:gd name="connsiteY3087" fmla="*/ 1753372 h 5486278"/>
              <a:gd name="connsiteX3088" fmla="*/ 195654 w 3295106"/>
              <a:gd name="connsiteY3088" fmla="*/ 1753684 h 5486278"/>
              <a:gd name="connsiteX3089" fmla="*/ 195581 w 3295106"/>
              <a:gd name="connsiteY3089" fmla="*/ 1753728 h 5486278"/>
              <a:gd name="connsiteX3090" fmla="*/ 196938 w 3295106"/>
              <a:gd name="connsiteY3090" fmla="*/ 1754584 h 5486278"/>
              <a:gd name="connsiteX3091" fmla="*/ 194672 w 3295106"/>
              <a:gd name="connsiteY3091" fmla="*/ 1754265 h 5486278"/>
              <a:gd name="connsiteX3092" fmla="*/ 195576 w 3295106"/>
              <a:gd name="connsiteY3092" fmla="*/ 1753733 h 5486278"/>
              <a:gd name="connsiteX3093" fmla="*/ 194847 w 3295106"/>
              <a:gd name="connsiteY3093" fmla="*/ 1753377 h 5486278"/>
              <a:gd name="connsiteX3094" fmla="*/ 194664 w 3295106"/>
              <a:gd name="connsiteY3094" fmla="*/ 1754270 h 5486278"/>
              <a:gd name="connsiteX3095" fmla="*/ 194665 w 3295106"/>
              <a:gd name="connsiteY3095" fmla="*/ 1754269 h 5486278"/>
              <a:gd name="connsiteX3096" fmla="*/ 188606 w 3295106"/>
              <a:gd name="connsiteY3096" fmla="*/ 1760245 h 5486278"/>
              <a:gd name="connsiteX3097" fmla="*/ 188345 w 3295106"/>
              <a:gd name="connsiteY3097" fmla="*/ 1768879 h 5486278"/>
              <a:gd name="connsiteX3098" fmla="*/ 178852 w 3295106"/>
              <a:gd name="connsiteY3098" fmla="*/ 1779313 h 5486278"/>
              <a:gd name="connsiteX3099" fmla="*/ 187711 w 3295106"/>
              <a:gd name="connsiteY3099" fmla="*/ 1779614 h 5486278"/>
              <a:gd name="connsiteX3100" fmla="*/ 203481 w 3295106"/>
              <a:gd name="connsiteY3100" fmla="*/ 1762898 h 5486278"/>
              <a:gd name="connsiteX3101" fmla="*/ 215562 w 3295106"/>
              <a:gd name="connsiteY3101" fmla="*/ 1748921 h 5486278"/>
              <a:gd name="connsiteX3102" fmla="*/ 210991 w 3295106"/>
              <a:gd name="connsiteY3102" fmla="*/ 1741662 h 5486278"/>
              <a:gd name="connsiteX3103" fmla="*/ 211452 w 3295106"/>
              <a:gd name="connsiteY3103" fmla="*/ 1734461 h 5486278"/>
              <a:gd name="connsiteX3104" fmla="*/ 241379 w 3295106"/>
              <a:gd name="connsiteY3104" fmla="*/ 1703206 h 5486278"/>
              <a:gd name="connsiteX3105" fmla="*/ 249072 w 3295106"/>
              <a:gd name="connsiteY3105" fmla="*/ 1615874 h 5486278"/>
              <a:gd name="connsiteX3106" fmla="*/ 214314 w 3295106"/>
              <a:gd name="connsiteY3106" fmla="*/ 1518791 h 5486278"/>
              <a:gd name="connsiteX3107" fmla="*/ 205642 w 3295106"/>
              <a:gd name="connsiteY3107" fmla="*/ 1512293 h 5486278"/>
              <a:gd name="connsiteX3108" fmla="*/ 194892 w 3295106"/>
              <a:gd name="connsiteY3108" fmla="*/ 1507343 h 5486278"/>
              <a:gd name="connsiteX3109" fmla="*/ 168878 w 3295106"/>
              <a:gd name="connsiteY3109" fmla="*/ 1507652 h 5486278"/>
              <a:gd name="connsiteX3110" fmla="*/ 154024 w 3295106"/>
              <a:gd name="connsiteY3110" fmla="*/ 1520984 h 5486278"/>
              <a:gd name="connsiteX3111" fmla="*/ 136242 w 3295106"/>
              <a:gd name="connsiteY3111" fmla="*/ 1538756 h 5486278"/>
              <a:gd name="connsiteX3112" fmla="*/ 126700 w 3295106"/>
              <a:gd name="connsiteY3112" fmla="*/ 1544030 h 5486278"/>
              <a:gd name="connsiteX3113" fmla="*/ 127707 w 3295106"/>
              <a:gd name="connsiteY3113" fmla="*/ 1549454 h 5486278"/>
              <a:gd name="connsiteX3114" fmla="*/ 112610 w 3295106"/>
              <a:gd name="connsiteY3114" fmla="*/ 1539206 h 5486278"/>
              <a:gd name="connsiteX3115" fmla="*/ 109190 w 3295106"/>
              <a:gd name="connsiteY3115" fmla="*/ 1521960 h 5486278"/>
              <a:gd name="connsiteX3116" fmla="*/ 107812 w 3295106"/>
              <a:gd name="connsiteY3116" fmla="*/ 1520520 h 5486278"/>
              <a:gd name="connsiteX3117" fmla="*/ 106437 w 3295106"/>
              <a:gd name="connsiteY3117" fmla="*/ 1505899 h 5486278"/>
              <a:gd name="connsiteX3118" fmla="*/ 88304 w 3295106"/>
              <a:gd name="connsiteY3118" fmla="*/ 1484263 h 5486278"/>
              <a:gd name="connsiteX3119" fmla="*/ 85524 w 3295106"/>
              <a:gd name="connsiteY3119" fmla="*/ 1472951 h 5486278"/>
              <a:gd name="connsiteX3120" fmla="*/ 38187 w 3295106"/>
              <a:gd name="connsiteY3120" fmla="*/ 1477847 h 5486278"/>
              <a:gd name="connsiteX3121" fmla="*/ 30546 w 3295106"/>
              <a:gd name="connsiteY3121" fmla="*/ 1481400 h 5486278"/>
              <a:gd name="connsiteX3122" fmla="*/ 24475 w 3295106"/>
              <a:gd name="connsiteY3122" fmla="*/ 1486309 h 5486278"/>
              <a:gd name="connsiteX3123" fmla="*/ 18875 w 3295106"/>
              <a:gd name="connsiteY3123" fmla="*/ 1490997 h 5486278"/>
              <a:gd name="connsiteX3124" fmla="*/ 6478 w 3295106"/>
              <a:gd name="connsiteY3124" fmla="*/ 1505028 h 5486278"/>
              <a:gd name="connsiteX3125" fmla="*/ 0 w 3295106"/>
              <a:gd name="connsiteY3125" fmla="*/ 1524462 h 5486278"/>
              <a:gd name="connsiteX3126" fmla="*/ 0 w 3295106"/>
              <a:gd name="connsiteY3126" fmla="*/ 1455243 h 5486278"/>
              <a:gd name="connsiteX3127" fmla="*/ 17428 w 3295106"/>
              <a:gd name="connsiteY3127" fmla="*/ 1445771 h 5486278"/>
              <a:gd name="connsiteX3128" fmla="*/ 23658 w 3295106"/>
              <a:gd name="connsiteY3128" fmla="*/ 1437378 h 5486278"/>
              <a:gd name="connsiteX3129" fmla="*/ 53263 w 3295106"/>
              <a:gd name="connsiteY3129" fmla="*/ 1388992 h 5486278"/>
              <a:gd name="connsiteX3130" fmla="*/ 75245 w 3295106"/>
              <a:gd name="connsiteY3130" fmla="*/ 1405111 h 5486278"/>
              <a:gd name="connsiteX3131" fmla="*/ 109690 w 3295106"/>
              <a:gd name="connsiteY3131" fmla="*/ 1388036 h 5486278"/>
              <a:gd name="connsiteX3132" fmla="*/ 117037 w 3295106"/>
              <a:gd name="connsiteY3132" fmla="*/ 1381524 h 5486278"/>
              <a:gd name="connsiteX3133" fmla="*/ 140266 w 3295106"/>
              <a:gd name="connsiteY3133" fmla="*/ 1345571 h 5486278"/>
              <a:gd name="connsiteX3134" fmla="*/ 125972 w 3295106"/>
              <a:gd name="connsiteY3134" fmla="*/ 1306020 h 5486278"/>
              <a:gd name="connsiteX3135" fmla="*/ 115277 w 3295106"/>
              <a:gd name="connsiteY3135" fmla="*/ 1310126 h 5486278"/>
              <a:gd name="connsiteX3136" fmla="*/ 117181 w 3295106"/>
              <a:gd name="connsiteY3136" fmla="*/ 1345356 h 5486278"/>
              <a:gd name="connsiteX3137" fmla="*/ 64415 w 3295106"/>
              <a:gd name="connsiteY3137" fmla="*/ 1366380 h 5486278"/>
              <a:gd name="connsiteX3138" fmla="*/ 64413 w 3295106"/>
              <a:gd name="connsiteY3138" fmla="*/ 1366381 h 5486278"/>
              <a:gd name="connsiteX3139" fmla="*/ 65238 w 3295106"/>
              <a:gd name="connsiteY3139" fmla="*/ 1359050 h 5486278"/>
              <a:gd name="connsiteX3140" fmla="*/ 57493 w 3295106"/>
              <a:gd name="connsiteY3140" fmla="*/ 1342081 h 5486278"/>
              <a:gd name="connsiteX3141" fmla="*/ 55623 w 3295106"/>
              <a:gd name="connsiteY3141" fmla="*/ 1350246 h 5486278"/>
              <a:gd name="connsiteX3142" fmla="*/ 55765 w 3295106"/>
              <a:gd name="connsiteY3142" fmla="*/ 1356740 h 5486278"/>
              <a:gd name="connsiteX3143" fmla="*/ 49995 w 3295106"/>
              <a:gd name="connsiteY3143" fmla="*/ 1368481 h 5486278"/>
              <a:gd name="connsiteX3144" fmla="*/ 52819 w 3295106"/>
              <a:gd name="connsiteY3144" fmla="*/ 1374323 h 5486278"/>
              <a:gd name="connsiteX3145" fmla="*/ 52426 w 3295106"/>
              <a:gd name="connsiteY3145" fmla="*/ 1386333 h 5486278"/>
              <a:gd name="connsiteX3146" fmla="*/ 36896 w 3295106"/>
              <a:gd name="connsiteY3146" fmla="*/ 1390096 h 5486278"/>
              <a:gd name="connsiteX3147" fmla="*/ 17475 w 3295106"/>
              <a:gd name="connsiteY3147" fmla="*/ 1418770 h 5486278"/>
              <a:gd name="connsiteX3148" fmla="*/ 0 w 3295106"/>
              <a:gd name="connsiteY3148" fmla="*/ 1431478 h 5486278"/>
              <a:gd name="connsiteX3149" fmla="*/ 0 w 3295106"/>
              <a:gd name="connsiteY3149" fmla="*/ 1322599 h 5486278"/>
              <a:gd name="connsiteX3150" fmla="*/ 409 w 3295106"/>
              <a:gd name="connsiteY3150" fmla="*/ 1322127 h 5486278"/>
              <a:gd name="connsiteX3151" fmla="*/ 8397 w 3295106"/>
              <a:gd name="connsiteY3151" fmla="*/ 1323133 h 5486278"/>
              <a:gd name="connsiteX3152" fmla="*/ 7694 w 3295106"/>
              <a:gd name="connsiteY3152" fmla="*/ 1308890 h 5486278"/>
              <a:gd name="connsiteX3153" fmla="*/ 30050 w 3295106"/>
              <a:gd name="connsiteY3153" fmla="*/ 1318420 h 5486278"/>
              <a:gd name="connsiteX3154" fmla="*/ 32543 w 3295106"/>
              <a:gd name="connsiteY3154" fmla="*/ 1316322 h 5486278"/>
              <a:gd name="connsiteX3155" fmla="*/ 39511 w 3295106"/>
              <a:gd name="connsiteY3155" fmla="*/ 1298759 h 5486278"/>
              <a:gd name="connsiteX3156" fmla="*/ 18471 w 3295106"/>
              <a:gd name="connsiteY3156" fmla="*/ 1298811 h 5486278"/>
              <a:gd name="connsiteX3157" fmla="*/ 12146 w 3295106"/>
              <a:gd name="connsiteY3157" fmla="*/ 1300882 h 5486278"/>
              <a:gd name="connsiteX3158" fmla="*/ 5067 w 3295106"/>
              <a:gd name="connsiteY3158" fmla="*/ 1299497 h 5486278"/>
              <a:gd name="connsiteX3159" fmla="*/ 0 w 3295106"/>
              <a:gd name="connsiteY3159" fmla="*/ 1302203 h 5486278"/>
              <a:gd name="connsiteX3160" fmla="*/ 0 w 3295106"/>
              <a:gd name="connsiteY3160" fmla="*/ 1248906 h 5486278"/>
              <a:gd name="connsiteX3161" fmla="*/ 1569 w 3295106"/>
              <a:gd name="connsiteY3161" fmla="*/ 1248821 h 5486278"/>
              <a:gd name="connsiteX3162" fmla="*/ 9538 w 3295106"/>
              <a:gd name="connsiteY3162" fmla="*/ 1247245 h 5486278"/>
              <a:gd name="connsiteX3163" fmla="*/ 16738 w 3295106"/>
              <a:gd name="connsiteY3163" fmla="*/ 1247842 h 5486278"/>
              <a:gd name="connsiteX3164" fmla="*/ 35937 w 3295106"/>
              <a:gd name="connsiteY3164" fmla="*/ 1243455 h 5486278"/>
              <a:gd name="connsiteX3165" fmla="*/ 59075 w 3295106"/>
              <a:gd name="connsiteY3165" fmla="*/ 1225889 h 5486278"/>
              <a:gd name="connsiteX3166" fmla="*/ 63308 w 3295106"/>
              <a:gd name="connsiteY3166" fmla="*/ 1228160 h 5486278"/>
              <a:gd name="connsiteX3167" fmla="*/ 62746 w 3295106"/>
              <a:gd name="connsiteY3167" fmla="*/ 1235353 h 5486278"/>
              <a:gd name="connsiteX3168" fmla="*/ 61025 w 3295106"/>
              <a:gd name="connsiteY3168" fmla="*/ 1236659 h 5486278"/>
              <a:gd name="connsiteX3169" fmla="*/ 61026 w 3295106"/>
              <a:gd name="connsiteY3169" fmla="*/ 1236660 h 5486278"/>
              <a:gd name="connsiteX3170" fmla="*/ 60113 w 3295106"/>
              <a:gd name="connsiteY3170" fmla="*/ 1236153 h 5486278"/>
              <a:gd name="connsiteX3171" fmla="*/ 60824 w 3295106"/>
              <a:gd name="connsiteY3171" fmla="*/ 1237140 h 5486278"/>
              <a:gd name="connsiteX3172" fmla="*/ 60824 w 3295106"/>
              <a:gd name="connsiteY3172" fmla="*/ 1237140 h 5486278"/>
              <a:gd name="connsiteX3173" fmla="*/ 60698 w 3295106"/>
              <a:gd name="connsiteY3173" fmla="*/ 1237444 h 5486278"/>
              <a:gd name="connsiteX3174" fmla="*/ 60110 w 3295106"/>
              <a:gd name="connsiteY3174" fmla="*/ 1236150 h 5486278"/>
              <a:gd name="connsiteX3175" fmla="*/ 55974 w 3295106"/>
              <a:gd name="connsiteY3175" fmla="*/ 1236599 h 5486278"/>
              <a:gd name="connsiteX3176" fmla="*/ 94622 w 3295106"/>
              <a:gd name="connsiteY3176" fmla="*/ 1252887 h 5486278"/>
              <a:gd name="connsiteX3177" fmla="*/ 110559 w 3295106"/>
              <a:gd name="connsiteY3177" fmla="*/ 1270153 h 5486278"/>
              <a:gd name="connsiteX3178" fmla="*/ 97908 w 3295106"/>
              <a:gd name="connsiteY3178" fmla="*/ 1232696 h 5486278"/>
              <a:gd name="connsiteX3179" fmla="*/ 93257 w 3295106"/>
              <a:gd name="connsiteY3179" fmla="*/ 1225250 h 5486278"/>
              <a:gd name="connsiteX3180" fmla="*/ 89661 w 3295106"/>
              <a:gd name="connsiteY3180" fmla="*/ 1226617 h 5486278"/>
              <a:gd name="connsiteX3181" fmla="*/ 73840 w 3295106"/>
              <a:gd name="connsiteY3181" fmla="*/ 1220178 h 5486278"/>
              <a:gd name="connsiteX3182" fmla="*/ 59610 w 3295106"/>
              <a:gd name="connsiteY3182" fmla="*/ 1215161 h 5486278"/>
              <a:gd name="connsiteX3183" fmla="*/ 52995 w 3295106"/>
              <a:gd name="connsiteY3183" fmla="*/ 1208793 h 5486278"/>
              <a:gd name="connsiteX3184" fmla="*/ 50940 w 3295106"/>
              <a:gd name="connsiteY3184" fmla="*/ 1208595 h 5486278"/>
              <a:gd name="connsiteX3185" fmla="*/ 43030 w 3295106"/>
              <a:gd name="connsiteY3185" fmla="*/ 1199298 h 5486278"/>
              <a:gd name="connsiteX3186" fmla="*/ 27775 w 3295106"/>
              <a:gd name="connsiteY3186" fmla="*/ 1185124 h 5486278"/>
              <a:gd name="connsiteX3187" fmla="*/ 22990 w 3295106"/>
              <a:gd name="connsiteY3187" fmla="*/ 1184353 h 5486278"/>
              <a:gd name="connsiteX3188" fmla="*/ 6845 w 3295106"/>
              <a:gd name="connsiteY3188" fmla="*/ 1176164 h 5486278"/>
              <a:gd name="connsiteX3189" fmla="*/ 0 w 3295106"/>
              <a:gd name="connsiteY3189" fmla="*/ 1171225 h 5486278"/>
              <a:gd name="connsiteX3190" fmla="*/ 0 w 3295106"/>
              <a:gd name="connsiteY3190" fmla="*/ 1105615 h 5486278"/>
              <a:gd name="connsiteX3191" fmla="*/ 8810 w 3295106"/>
              <a:gd name="connsiteY3191" fmla="*/ 1106769 h 5486278"/>
              <a:gd name="connsiteX3192" fmla="*/ 16416 w 3295106"/>
              <a:gd name="connsiteY3192" fmla="*/ 1109829 h 5486278"/>
              <a:gd name="connsiteX3193" fmla="*/ 16672 w 3295106"/>
              <a:gd name="connsiteY3193" fmla="*/ 1107033 h 5486278"/>
              <a:gd name="connsiteX3194" fmla="*/ 17370 w 3295106"/>
              <a:gd name="connsiteY3194" fmla="*/ 1108957 h 5486278"/>
              <a:gd name="connsiteX3195" fmla="*/ 86437 w 3295106"/>
              <a:gd name="connsiteY3195" fmla="*/ 1179734 h 5486278"/>
              <a:gd name="connsiteX3196" fmla="*/ 102325 w 3295106"/>
              <a:gd name="connsiteY3196" fmla="*/ 1180773 h 5486278"/>
              <a:gd name="connsiteX3197" fmla="*/ 76616 w 3295106"/>
              <a:gd name="connsiteY3197" fmla="*/ 1126846 h 5486278"/>
              <a:gd name="connsiteX3198" fmla="*/ 41052 w 3295106"/>
              <a:gd name="connsiteY3198" fmla="*/ 1104606 h 5486278"/>
              <a:gd name="connsiteX3199" fmla="*/ 39404 w 3295106"/>
              <a:gd name="connsiteY3199" fmla="*/ 1095610 h 5486278"/>
              <a:gd name="connsiteX3200" fmla="*/ 23399 w 3295106"/>
              <a:gd name="connsiteY3200" fmla="*/ 1088558 h 5486278"/>
              <a:gd name="connsiteX3201" fmla="*/ 7546 w 3295106"/>
              <a:gd name="connsiteY3201" fmla="*/ 1085146 h 5486278"/>
              <a:gd name="connsiteX3202" fmla="*/ 0 w 3295106"/>
              <a:gd name="connsiteY3202" fmla="*/ 1083604 h 5486278"/>
              <a:gd name="connsiteX3203" fmla="*/ 0 w 3295106"/>
              <a:gd name="connsiteY3203" fmla="*/ 1025400 h 5486278"/>
              <a:gd name="connsiteX3204" fmla="*/ 11568 w 3295106"/>
              <a:gd name="connsiteY3204" fmla="*/ 1040704 h 5486278"/>
              <a:gd name="connsiteX3205" fmla="*/ 11448 w 3295106"/>
              <a:gd name="connsiteY3205" fmla="*/ 1042092 h 5486278"/>
              <a:gd name="connsiteX3206" fmla="*/ 11467 w 3295106"/>
              <a:gd name="connsiteY3206" fmla="*/ 1042094 h 5486278"/>
              <a:gd name="connsiteX3207" fmla="*/ 12057 w 3295106"/>
              <a:gd name="connsiteY3207" fmla="*/ 1041123 h 5486278"/>
              <a:gd name="connsiteX3208" fmla="*/ 12063 w 3295106"/>
              <a:gd name="connsiteY3208" fmla="*/ 1041128 h 5486278"/>
              <a:gd name="connsiteX3209" fmla="*/ 11468 w 3295106"/>
              <a:gd name="connsiteY3209" fmla="*/ 1042106 h 5486278"/>
              <a:gd name="connsiteX3210" fmla="*/ 23816 w 3295106"/>
              <a:gd name="connsiteY3210" fmla="*/ 1064850 h 5486278"/>
              <a:gd name="connsiteX3211" fmla="*/ 26676 w 3295106"/>
              <a:gd name="connsiteY3211" fmla="*/ 1060336 h 5486278"/>
              <a:gd name="connsiteX3212" fmla="*/ 28370 w 3295106"/>
              <a:gd name="connsiteY3212" fmla="*/ 1054263 h 5486278"/>
              <a:gd name="connsiteX3213" fmla="*/ 13184 w 3295106"/>
              <a:gd name="connsiteY3213" fmla="*/ 1023457 h 5486278"/>
              <a:gd name="connsiteX3214" fmla="*/ 0 w 3295106"/>
              <a:gd name="connsiteY3214" fmla="*/ 1003519 h 5486278"/>
              <a:gd name="connsiteX3215" fmla="*/ 0 w 3295106"/>
              <a:gd name="connsiteY3215" fmla="*/ 939928 h 5486278"/>
              <a:gd name="connsiteX3216" fmla="*/ 2599 w 3295106"/>
              <a:gd name="connsiteY3216" fmla="*/ 941824 h 5486278"/>
              <a:gd name="connsiteX3217" fmla="*/ 6575 w 3295106"/>
              <a:gd name="connsiteY3217" fmla="*/ 951257 h 5486278"/>
              <a:gd name="connsiteX3218" fmla="*/ 20347 w 3295106"/>
              <a:gd name="connsiteY3218" fmla="*/ 984746 h 5486278"/>
              <a:gd name="connsiteX3219" fmla="*/ 39738 w 3295106"/>
              <a:gd name="connsiteY3219" fmla="*/ 1002853 h 5486278"/>
              <a:gd name="connsiteX3220" fmla="*/ 49164 w 3295106"/>
              <a:gd name="connsiteY3220" fmla="*/ 987115 h 5486278"/>
              <a:gd name="connsiteX3221" fmla="*/ 28884 w 3295106"/>
              <a:gd name="connsiteY3221" fmla="*/ 947330 h 5486278"/>
              <a:gd name="connsiteX3222" fmla="*/ 24782 w 3295106"/>
              <a:gd name="connsiteY3222" fmla="*/ 946115 h 5486278"/>
              <a:gd name="connsiteX3223" fmla="*/ 19654 w 3295106"/>
              <a:gd name="connsiteY3223" fmla="*/ 940348 h 5486278"/>
              <a:gd name="connsiteX3224" fmla="*/ 22672 w 3295106"/>
              <a:gd name="connsiteY3224" fmla="*/ 936629 h 5486278"/>
              <a:gd name="connsiteX3225" fmla="*/ 21569 w 3295106"/>
              <a:gd name="connsiteY3225" fmla="*/ 930668 h 5486278"/>
              <a:gd name="connsiteX3226" fmla="*/ 14659 w 3295106"/>
              <a:gd name="connsiteY3226" fmla="*/ 918995 h 5486278"/>
              <a:gd name="connsiteX3227" fmla="*/ 11489 w 3295106"/>
              <a:gd name="connsiteY3227" fmla="*/ 899385 h 5486278"/>
              <a:gd name="connsiteX3228" fmla="*/ 1984 w 3295106"/>
              <a:gd name="connsiteY3228" fmla="*/ 886906 h 5486278"/>
              <a:gd name="connsiteX3229" fmla="*/ 292 w 3295106"/>
              <a:gd name="connsiteY3229" fmla="*/ 888769 h 5486278"/>
              <a:gd name="connsiteX3230" fmla="*/ 0 w 3295106"/>
              <a:gd name="connsiteY3230" fmla="*/ 888410 h 5486278"/>
              <a:gd name="connsiteX3231" fmla="*/ 0 w 3295106"/>
              <a:gd name="connsiteY3231" fmla="*/ 885767 h 5486278"/>
              <a:gd name="connsiteX3232" fmla="*/ 1987 w 3295106"/>
              <a:gd name="connsiteY3232" fmla="*/ 886904 h 5486278"/>
              <a:gd name="connsiteX3233" fmla="*/ 1988 w 3295106"/>
              <a:gd name="connsiteY3233" fmla="*/ 886903 h 5486278"/>
              <a:gd name="connsiteX3234" fmla="*/ 1858 w 3295106"/>
              <a:gd name="connsiteY3234" fmla="*/ 886261 h 5486278"/>
              <a:gd name="connsiteX3235" fmla="*/ 6120 w 3295106"/>
              <a:gd name="connsiteY3235" fmla="*/ 888379 h 5486278"/>
              <a:gd name="connsiteX3236" fmla="*/ 7284 w 3295106"/>
              <a:gd name="connsiteY3236" fmla="*/ 870785 h 5486278"/>
              <a:gd name="connsiteX3237" fmla="*/ 9631 w 3295106"/>
              <a:gd name="connsiteY3237" fmla="*/ 815392 h 5486278"/>
              <a:gd name="connsiteX3238" fmla="*/ 15579 w 3295106"/>
              <a:gd name="connsiteY3238" fmla="*/ 792044 h 5486278"/>
              <a:gd name="connsiteX3239" fmla="*/ 26333 w 3295106"/>
              <a:gd name="connsiteY3239" fmla="*/ 774701 h 5486278"/>
              <a:gd name="connsiteX3240" fmla="*/ 76893 w 3295106"/>
              <a:gd name="connsiteY3240" fmla="*/ 817057 h 5486278"/>
              <a:gd name="connsiteX3241" fmla="*/ 87183 w 3295106"/>
              <a:gd name="connsiteY3241" fmla="*/ 822916 h 5486278"/>
              <a:gd name="connsiteX3242" fmla="*/ 83262 w 3295106"/>
              <a:gd name="connsiteY3242" fmla="*/ 832686 h 5486278"/>
              <a:gd name="connsiteX3243" fmla="*/ 89776 w 3295106"/>
              <a:gd name="connsiteY3243" fmla="*/ 836300 h 5486278"/>
              <a:gd name="connsiteX3244" fmla="*/ 94311 w 3295106"/>
              <a:gd name="connsiteY3244" fmla="*/ 825712 h 5486278"/>
              <a:gd name="connsiteX3245" fmla="*/ 91783 w 3295106"/>
              <a:gd name="connsiteY3245" fmla="*/ 813003 h 5486278"/>
              <a:gd name="connsiteX3246" fmla="*/ 48707 w 3295106"/>
              <a:gd name="connsiteY3246" fmla="*/ 763749 h 5486278"/>
              <a:gd name="connsiteX3247" fmla="*/ 48708 w 3295106"/>
              <a:gd name="connsiteY3247" fmla="*/ 763750 h 5486278"/>
              <a:gd name="connsiteX3248" fmla="*/ 47653 w 3295106"/>
              <a:gd name="connsiteY3248" fmla="*/ 763110 h 5486278"/>
              <a:gd name="connsiteX3249" fmla="*/ 48255 w 3295106"/>
              <a:gd name="connsiteY3249" fmla="*/ 764361 h 5486278"/>
              <a:gd name="connsiteX3250" fmla="*/ 48255 w 3295106"/>
              <a:gd name="connsiteY3250" fmla="*/ 764362 h 5486278"/>
              <a:gd name="connsiteX3251" fmla="*/ 47652 w 3295106"/>
              <a:gd name="connsiteY3251" fmla="*/ 763108 h 5486278"/>
              <a:gd name="connsiteX3252" fmla="*/ 39972 w 3295106"/>
              <a:gd name="connsiteY3252" fmla="*/ 761203 h 5486278"/>
              <a:gd name="connsiteX3253" fmla="*/ 5197 w 3295106"/>
              <a:gd name="connsiteY3253" fmla="*/ 765905 h 5486278"/>
              <a:gd name="connsiteX3254" fmla="*/ 5202 w 3295106"/>
              <a:gd name="connsiteY3254" fmla="*/ 765906 h 5486278"/>
              <a:gd name="connsiteX3255" fmla="*/ 5196 w 3295106"/>
              <a:gd name="connsiteY3255" fmla="*/ 765906 h 5486278"/>
              <a:gd name="connsiteX3256" fmla="*/ 3771 w 3295106"/>
              <a:gd name="connsiteY3256" fmla="*/ 782006 h 5486278"/>
              <a:gd name="connsiteX3257" fmla="*/ 0 w 3295106"/>
              <a:gd name="connsiteY3257" fmla="*/ 784989 h 5486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 ang="0">
                <a:pos x="connsiteX2796" y="connsiteY2796"/>
              </a:cxn>
              <a:cxn ang="0">
                <a:pos x="connsiteX2797" y="connsiteY2797"/>
              </a:cxn>
              <a:cxn ang="0">
                <a:pos x="connsiteX2798" y="connsiteY2798"/>
              </a:cxn>
              <a:cxn ang="0">
                <a:pos x="connsiteX2799" y="connsiteY2799"/>
              </a:cxn>
              <a:cxn ang="0">
                <a:pos x="connsiteX2800" y="connsiteY2800"/>
              </a:cxn>
              <a:cxn ang="0">
                <a:pos x="connsiteX2801" y="connsiteY2801"/>
              </a:cxn>
              <a:cxn ang="0">
                <a:pos x="connsiteX2802" y="connsiteY2802"/>
              </a:cxn>
              <a:cxn ang="0">
                <a:pos x="connsiteX2803" y="connsiteY2803"/>
              </a:cxn>
              <a:cxn ang="0">
                <a:pos x="connsiteX2804" y="connsiteY2804"/>
              </a:cxn>
              <a:cxn ang="0">
                <a:pos x="connsiteX2805" y="connsiteY2805"/>
              </a:cxn>
              <a:cxn ang="0">
                <a:pos x="connsiteX2806" y="connsiteY2806"/>
              </a:cxn>
              <a:cxn ang="0">
                <a:pos x="connsiteX2807" y="connsiteY2807"/>
              </a:cxn>
              <a:cxn ang="0">
                <a:pos x="connsiteX2808" y="connsiteY2808"/>
              </a:cxn>
              <a:cxn ang="0">
                <a:pos x="connsiteX2809" y="connsiteY2809"/>
              </a:cxn>
              <a:cxn ang="0">
                <a:pos x="connsiteX2810" y="connsiteY2810"/>
              </a:cxn>
              <a:cxn ang="0">
                <a:pos x="connsiteX2811" y="connsiteY2811"/>
              </a:cxn>
              <a:cxn ang="0">
                <a:pos x="connsiteX2812" y="connsiteY2812"/>
              </a:cxn>
              <a:cxn ang="0">
                <a:pos x="connsiteX2813" y="connsiteY2813"/>
              </a:cxn>
              <a:cxn ang="0">
                <a:pos x="connsiteX2814" y="connsiteY2814"/>
              </a:cxn>
              <a:cxn ang="0">
                <a:pos x="connsiteX2815" y="connsiteY2815"/>
              </a:cxn>
              <a:cxn ang="0">
                <a:pos x="connsiteX2816" y="connsiteY2816"/>
              </a:cxn>
              <a:cxn ang="0">
                <a:pos x="connsiteX2817" y="connsiteY2817"/>
              </a:cxn>
              <a:cxn ang="0">
                <a:pos x="connsiteX2818" y="connsiteY2818"/>
              </a:cxn>
              <a:cxn ang="0">
                <a:pos x="connsiteX2819" y="connsiteY2819"/>
              </a:cxn>
              <a:cxn ang="0">
                <a:pos x="connsiteX2820" y="connsiteY2820"/>
              </a:cxn>
              <a:cxn ang="0">
                <a:pos x="connsiteX2821" y="connsiteY2821"/>
              </a:cxn>
              <a:cxn ang="0">
                <a:pos x="connsiteX2822" y="connsiteY2822"/>
              </a:cxn>
              <a:cxn ang="0">
                <a:pos x="connsiteX2823" y="connsiteY2823"/>
              </a:cxn>
              <a:cxn ang="0">
                <a:pos x="connsiteX2824" y="connsiteY2824"/>
              </a:cxn>
              <a:cxn ang="0">
                <a:pos x="connsiteX2825" y="connsiteY2825"/>
              </a:cxn>
              <a:cxn ang="0">
                <a:pos x="connsiteX2826" y="connsiteY2826"/>
              </a:cxn>
              <a:cxn ang="0">
                <a:pos x="connsiteX2827" y="connsiteY2827"/>
              </a:cxn>
              <a:cxn ang="0">
                <a:pos x="connsiteX2828" y="connsiteY2828"/>
              </a:cxn>
              <a:cxn ang="0">
                <a:pos x="connsiteX2829" y="connsiteY2829"/>
              </a:cxn>
              <a:cxn ang="0">
                <a:pos x="connsiteX2830" y="connsiteY2830"/>
              </a:cxn>
              <a:cxn ang="0">
                <a:pos x="connsiteX2831" y="connsiteY2831"/>
              </a:cxn>
              <a:cxn ang="0">
                <a:pos x="connsiteX2832" y="connsiteY2832"/>
              </a:cxn>
              <a:cxn ang="0">
                <a:pos x="connsiteX2833" y="connsiteY2833"/>
              </a:cxn>
              <a:cxn ang="0">
                <a:pos x="connsiteX2834" y="connsiteY2834"/>
              </a:cxn>
              <a:cxn ang="0">
                <a:pos x="connsiteX2835" y="connsiteY2835"/>
              </a:cxn>
              <a:cxn ang="0">
                <a:pos x="connsiteX2836" y="connsiteY2836"/>
              </a:cxn>
              <a:cxn ang="0">
                <a:pos x="connsiteX2837" y="connsiteY2837"/>
              </a:cxn>
              <a:cxn ang="0">
                <a:pos x="connsiteX2838" y="connsiteY2838"/>
              </a:cxn>
              <a:cxn ang="0">
                <a:pos x="connsiteX2839" y="connsiteY2839"/>
              </a:cxn>
              <a:cxn ang="0">
                <a:pos x="connsiteX2840" y="connsiteY2840"/>
              </a:cxn>
              <a:cxn ang="0">
                <a:pos x="connsiteX2841" y="connsiteY2841"/>
              </a:cxn>
              <a:cxn ang="0">
                <a:pos x="connsiteX2842" y="connsiteY2842"/>
              </a:cxn>
              <a:cxn ang="0">
                <a:pos x="connsiteX2843" y="connsiteY2843"/>
              </a:cxn>
              <a:cxn ang="0">
                <a:pos x="connsiteX2844" y="connsiteY2844"/>
              </a:cxn>
              <a:cxn ang="0">
                <a:pos x="connsiteX2845" y="connsiteY2845"/>
              </a:cxn>
              <a:cxn ang="0">
                <a:pos x="connsiteX2846" y="connsiteY2846"/>
              </a:cxn>
              <a:cxn ang="0">
                <a:pos x="connsiteX2847" y="connsiteY2847"/>
              </a:cxn>
              <a:cxn ang="0">
                <a:pos x="connsiteX2848" y="connsiteY2848"/>
              </a:cxn>
              <a:cxn ang="0">
                <a:pos x="connsiteX2849" y="connsiteY2849"/>
              </a:cxn>
              <a:cxn ang="0">
                <a:pos x="connsiteX2850" y="connsiteY2850"/>
              </a:cxn>
              <a:cxn ang="0">
                <a:pos x="connsiteX2851" y="connsiteY2851"/>
              </a:cxn>
              <a:cxn ang="0">
                <a:pos x="connsiteX2852" y="connsiteY2852"/>
              </a:cxn>
              <a:cxn ang="0">
                <a:pos x="connsiteX2853" y="connsiteY2853"/>
              </a:cxn>
              <a:cxn ang="0">
                <a:pos x="connsiteX2854" y="connsiteY2854"/>
              </a:cxn>
              <a:cxn ang="0">
                <a:pos x="connsiteX2855" y="connsiteY2855"/>
              </a:cxn>
              <a:cxn ang="0">
                <a:pos x="connsiteX2856" y="connsiteY2856"/>
              </a:cxn>
              <a:cxn ang="0">
                <a:pos x="connsiteX2857" y="connsiteY2857"/>
              </a:cxn>
              <a:cxn ang="0">
                <a:pos x="connsiteX2858" y="connsiteY2858"/>
              </a:cxn>
              <a:cxn ang="0">
                <a:pos x="connsiteX2859" y="connsiteY2859"/>
              </a:cxn>
              <a:cxn ang="0">
                <a:pos x="connsiteX2860" y="connsiteY2860"/>
              </a:cxn>
              <a:cxn ang="0">
                <a:pos x="connsiteX2861" y="connsiteY2861"/>
              </a:cxn>
              <a:cxn ang="0">
                <a:pos x="connsiteX2862" y="connsiteY2862"/>
              </a:cxn>
              <a:cxn ang="0">
                <a:pos x="connsiteX2863" y="connsiteY2863"/>
              </a:cxn>
              <a:cxn ang="0">
                <a:pos x="connsiteX2864" y="connsiteY2864"/>
              </a:cxn>
              <a:cxn ang="0">
                <a:pos x="connsiteX2865" y="connsiteY2865"/>
              </a:cxn>
              <a:cxn ang="0">
                <a:pos x="connsiteX2866" y="connsiteY2866"/>
              </a:cxn>
              <a:cxn ang="0">
                <a:pos x="connsiteX2867" y="connsiteY2867"/>
              </a:cxn>
              <a:cxn ang="0">
                <a:pos x="connsiteX2868" y="connsiteY2868"/>
              </a:cxn>
              <a:cxn ang="0">
                <a:pos x="connsiteX2869" y="connsiteY2869"/>
              </a:cxn>
              <a:cxn ang="0">
                <a:pos x="connsiteX2870" y="connsiteY2870"/>
              </a:cxn>
              <a:cxn ang="0">
                <a:pos x="connsiteX2871" y="connsiteY2871"/>
              </a:cxn>
              <a:cxn ang="0">
                <a:pos x="connsiteX2872" y="connsiteY2872"/>
              </a:cxn>
              <a:cxn ang="0">
                <a:pos x="connsiteX2873" y="connsiteY2873"/>
              </a:cxn>
              <a:cxn ang="0">
                <a:pos x="connsiteX2874" y="connsiteY2874"/>
              </a:cxn>
              <a:cxn ang="0">
                <a:pos x="connsiteX2875" y="connsiteY2875"/>
              </a:cxn>
              <a:cxn ang="0">
                <a:pos x="connsiteX2876" y="connsiteY2876"/>
              </a:cxn>
              <a:cxn ang="0">
                <a:pos x="connsiteX2877" y="connsiteY2877"/>
              </a:cxn>
              <a:cxn ang="0">
                <a:pos x="connsiteX2878" y="connsiteY2878"/>
              </a:cxn>
              <a:cxn ang="0">
                <a:pos x="connsiteX2879" y="connsiteY2879"/>
              </a:cxn>
              <a:cxn ang="0">
                <a:pos x="connsiteX2880" y="connsiteY2880"/>
              </a:cxn>
              <a:cxn ang="0">
                <a:pos x="connsiteX2881" y="connsiteY2881"/>
              </a:cxn>
              <a:cxn ang="0">
                <a:pos x="connsiteX2882" y="connsiteY2882"/>
              </a:cxn>
              <a:cxn ang="0">
                <a:pos x="connsiteX2883" y="connsiteY2883"/>
              </a:cxn>
              <a:cxn ang="0">
                <a:pos x="connsiteX2884" y="connsiteY2884"/>
              </a:cxn>
              <a:cxn ang="0">
                <a:pos x="connsiteX2885" y="connsiteY2885"/>
              </a:cxn>
              <a:cxn ang="0">
                <a:pos x="connsiteX2886" y="connsiteY2886"/>
              </a:cxn>
              <a:cxn ang="0">
                <a:pos x="connsiteX2887" y="connsiteY2887"/>
              </a:cxn>
              <a:cxn ang="0">
                <a:pos x="connsiteX2888" y="connsiteY2888"/>
              </a:cxn>
              <a:cxn ang="0">
                <a:pos x="connsiteX2889" y="connsiteY2889"/>
              </a:cxn>
              <a:cxn ang="0">
                <a:pos x="connsiteX2890" y="connsiteY2890"/>
              </a:cxn>
              <a:cxn ang="0">
                <a:pos x="connsiteX2891" y="connsiteY2891"/>
              </a:cxn>
              <a:cxn ang="0">
                <a:pos x="connsiteX2892" y="connsiteY2892"/>
              </a:cxn>
              <a:cxn ang="0">
                <a:pos x="connsiteX2893" y="connsiteY2893"/>
              </a:cxn>
              <a:cxn ang="0">
                <a:pos x="connsiteX2894" y="connsiteY2894"/>
              </a:cxn>
              <a:cxn ang="0">
                <a:pos x="connsiteX2895" y="connsiteY2895"/>
              </a:cxn>
              <a:cxn ang="0">
                <a:pos x="connsiteX2896" y="connsiteY2896"/>
              </a:cxn>
              <a:cxn ang="0">
                <a:pos x="connsiteX2897" y="connsiteY2897"/>
              </a:cxn>
              <a:cxn ang="0">
                <a:pos x="connsiteX2898" y="connsiteY2898"/>
              </a:cxn>
              <a:cxn ang="0">
                <a:pos x="connsiteX2899" y="connsiteY2899"/>
              </a:cxn>
              <a:cxn ang="0">
                <a:pos x="connsiteX2900" y="connsiteY2900"/>
              </a:cxn>
              <a:cxn ang="0">
                <a:pos x="connsiteX2901" y="connsiteY2901"/>
              </a:cxn>
              <a:cxn ang="0">
                <a:pos x="connsiteX2902" y="connsiteY2902"/>
              </a:cxn>
              <a:cxn ang="0">
                <a:pos x="connsiteX2903" y="connsiteY2903"/>
              </a:cxn>
              <a:cxn ang="0">
                <a:pos x="connsiteX2904" y="connsiteY2904"/>
              </a:cxn>
              <a:cxn ang="0">
                <a:pos x="connsiteX2905" y="connsiteY2905"/>
              </a:cxn>
              <a:cxn ang="0">
                <a:pos x="connsiteX2906" y="connsiteY2906"/>
              </a:cxn>
              <a:cxn ang="0">
                <a:pos x="connsiteX2907" y="connsiteY2907"/>
              </a:cxn>
              <a:cxn ang="0">
                <a:pos x="connsiteX2908" y="connsiteY2908"/>
              </a:cxn>
              <a:cxn ang="0">
                <a:pos x="connsiteX2909" y="connsiteY2909"/>
              </a:cxn>
              <a:cxn ang="0">
                <a:pos x="connsiteX2910" y="connsiteY2910"/>
              </a:cxn>
              <a:cxn ang="0">
                <a:pos x="connsiteX2911" y="connsiteY2911"/>
              </a:cxn>
              <a:cxn ang="0">
                <a:pos x="connsiteX2912" y="connsiteY2912"/>
              </a:cxn>
              <a:cxn ang="0">
                <a:pos x="connsiteX2913" y="connsiteY2913"/>
              </a:cxn>
              <a:cxn ang="0">
                <a:pos x="connsiteX2914" y="connsiteY2914"/>
              </a:cxn>
              <a:cxn ang="0">
                <a:pos x="connsiteX2915" y="connsiteY2915"/>
              </a:cxn>
              <a:cxn ang="0">
                <a:pos x="connsiteX2916" y="connsiteY2916"/>
              </a:cxn>
              <a:cxn ang="0">
                <a:pos x="connsiteX2917" y="connsiteY2917"/>
              </a:cxn>
              <a:cxn ang="0">
                <a:pos x="connsiteX2918" y="connsiteY2918"/>
              </a:cxn>
              <a:cxn ang="0">
                <a:pos x="connsiteX2919" y="connsiteY2919"/>
              </a:cxn>
              <a:cxn ang="0">
                <a:pos x="connsiteX2920" y="connsiteY2920"/>
              </a:cxn>
              <a:cxn ang="0">
                <a:pos x="connsiteX2921" y="connsiteY2921"/>
              </a:cxn>
              <a:cxn ang="0">
                <a:pos x="connsiteX2922" y="connsiteY2922"/>
              </a:cxn>
              <a:cxn ang="0">
                <a:pos x="connsiteX2923" y="connsiteY2923"/>
              </a:cxn>
              <a:cxn ang="0">
                <a:pos x="connsiteX2924" y="connsiteY2924"/>
              </a:cxn>
              <a:cxn ang="0">
                <a:pos x="connsiteX2925" y="connsiteY2925"/>
              </a:cxn>
              <a:cxn ang="0">
                <a:pos x="connsiteX2926" y="connsiteY2926"/>
              </a:cxn>
              <a:cxn ang="0">
                <a:pos x="connsiteX2927" y="connsiteY2927"/>
              </a:cxn>
              <a:cxn ang="0">
                <a:pos x="connsiteX2928" y="connsiteY2928"/>
              </a:cxn>
              <a:cxn ang="0">
                <a:pos x="connsiteX2929" y="connsiteY2929"/>
              </a:cxn>
              <a:cxn ang="0">
                <a:pos x="connsiteX2930" y="connsiteY2930"/>
              </a:cxn>
              <a:cxn ang="0">
                <a:pos x="connsiteX2931" y="connsiteY2931"/>
              </a:cxn>
              <a:cxn ang="0">
                <a:pos x="connsiteX2932" y="connsiteY2932"/>
              </a:cxn>
              <a:cxn ang="0">
                <a:pos x="connsiteX2933" y="connsiteY2933"/>
              </a:cxn>
              <a:cxn ang="0">
                <a:pos x="connsiteX2934" y="connsiteY2934"/>
              </a:cxn>
              <a:cxn ang="0">
                <a:pos x="connsiteX2935" y="connsiteY2935"/>
              </a:cxn>
              <a:cxn ang="0">
                <a:pos x="connsiteX2936" y="connsiteY2936"/>
              </a:cxn>
              <a:cxn ang="0">
                <a:pos x="connsiteX2937" y="connsiteY2937"/>
              </a:cxn>
              <a:cxn ang="0">
                <a:pos x="connsiteX2938" y="connsiteY2938"/>
              </a:cxn>
              <a:cxn ang="0">
                <a:pos x="connsiteX2939" y="connsiteY2939"/>
              </a:cxn>
              <a:cxn ang="0">
                <a:pos x="connsiteX2940" y="connsiteY2940"/>
              </a:cxn>
              <a:cxn ang="0">
                <a:pos x="connsiteX2941" y="connsiteY2941"/>
              </a:cxn>
              <a:cxn ang="0">
                <a:pos x="connsiteX2942" y="connsiteY2942"/>
              </a:cxn>
              <a:cxn ang="0">
                <a:pos x="connsiteX2943" y="connsiteY2943"/>
              </a:cxn>
              <a:cxn ang="0">
                <a:pos x="connsiteX2944" y="connsiteY2944"/>
              </a:cxn>
              <a:cxn ang="0">
                <a:pos x="connsiteX2945" y="connsiteY2945"/>
              </a:cxn>
              <a:cxn ang="0">
                <a:pos x="connsiteX2946" y="connsiteY2946"/>
              </a:cxn>
              <a:cxn ang="0">
                <a:pos x="connsiteX2947" y="connsiteY2947"/>
              </a:cxn>
              <a:cxn ang="0">
                <a:pos x="connsiteX2948" y="connsiteY2948"/>
              </a:cxn>
              <a:cxn ang="0">
                <a:pos x="connsiteX2949" y="connsiteY2949"/>
              </a:cxn>
              <a:cxn ang="0">
                <a:pos x="connsiteX2950" y="connsiteY2950"/>
              </a:cxn>
              <a:cxn ang="0">
                <a:pos x="connsiteX2951" y="connsiteY2951"/>
              </a:cxn>
              <a:cxn ang="0">
                <a:pos x="connsiteX2952" y="connsiteY2952"/>
              </a:cxn>
              <a:cxn ang="0">
                <a:pos x="connsiteX2953" y="connsiteY2953"/>
              </a:cxn>
              <a:cxn ang="0">
                <a:pos x="connsiteX2954" y="connsiteY2954"/>
              </a:cxn>
              <a:cxn ang="0">
                <a:pos x="connsiteX2955" y="connsiteY2955"/>
              </a:cxn>
              <a:cxn ang="0">
                <a:pos x="connsiteX2956" y="connsiteY2956"/>
              </a:cxn>
              <a:cxn ang="0">
                <a:pos x="connsiteX2957" y="connsiteY2957"/>
              </a:cxn>
              <a:cxn ang="0">
                <a:pos x="connsiteX2958" y="connsiteY2958"/>
              </a:cxn>
              <a:cxn ang="0">
                <a:pos x="connsiteX2959" y="connsiteY2959"/>
              </a:cxn>
              <a:cxn ang="0">
                <a:pos x="connsiteX2960" y="connsiteY2960"/>
              </a:cxn>
              <a:cxn ang="0">
                <a:pos x="connsiteX2961" y="connsiteY2961"/>
              </a:cxn>
              <a:cxn ang="0">
                <a:pos x="connsiteX2962" y="connsiteY2962"/>
              </a:cxn>
              <a:cxn ang="0">
                <a:pos x="connsiteX2963" y="connsiteY2963"/>
              </a:cxn>
              <a:cxn ang="0">
                <a:pos x="connsiteX2964" y="connsiteY2964"/>
              </a:cxn>
              <a:cxn ang="0">
                <a:pos x="connsiteX2965" y="connsiteY2965"/>
              </a:cxn>
              <a:cxn ang="0">
                <a:pos x="connsiteX2966" y="connsiteY2966"/>
              </a:cxn>
              <a:cxn ang="0">
                <a:pos x="connsiteX2967" y="connsiteY2967"/>
              </a:cxn>
              <a:cxn ang="0">
                <a:pos x="connsiteX2968" y="connsiteY2968"/>
              </a:cxn>
              <a:cxn ang="0">
                <a:pos x="connsiteX2969" y="connsiteY2969"/>
              </a:cxn>
              <a:cxn ang="0">
                <a:pos x="connsiteX2970" y="connsiteY2970"/>
              </a:cxn>
              <a:cxn ang="0">
                <a:pos x="connsiteX2971" y="connsiteY2971"/>
              </a:cxn>
              <a:cxn ang="0">
                <a:pos x="connsiteX2972" y="connsiteY2972"/>
              </a:cxn>
              <a:cxn ang="0">
                <a:pos x="connsiteX2973" y="connsiteY2973"/>
              </a:cxn>
              <a:cxn ang="0">
                <a:pos x="connsiteX2974" y="connsiteY2974"/>
              </a:cxn>
              <a:cxn ang="0">
                <a:pos x="connsiteX2975" y="connsiteY2975"/>
              </a:cxn>
              <a:cxn ang="0">
                <a:pos x="connsiteX2976" y="connsiteY2976"/>
              </a:cxn>
              <a:cxn ang="0">
                <a:pos x="connsiteX2977" y="connsiteY2977"/>
              </a:cxn>
              <a:cxn ang="0">
                <a:pos x="connsiteX2978" y="connsiteY2978"/>
              </a:cxn>
              <a:cxn ang="0">
                <a:pos x="connsiteX2979" y="connsiteY2979"/>
              </a:cxn>
              <a:cxn ang="0">
                <a:pos x="connsiteX2980" y="connsiteY2980"/>
              </a:cxn>
              <a:cxn ang="0">
                <a:pos x="connsiteX2981" y="connsiteY2981"/>
              </a:cxn>
              <a:cxn ang="0">
                <a:pos x="connsiteX2982" y="connsiteY2982"/>
              </a:cxn>
              <a:cxn ang="0">
                <a:pos x="connsiteX2983" y="connsiteY2983"/>
              </a:cxn>
              <a:cxn ang="0">
                <a:pos x="connsiteX2984" y="connsiteY2984"/>
              </a:cxn>
              <a:cxn ang="0">
                <a:pos x="connsiteX2985" y="connsiteY2985"/>
              </a:cxn>
              <a:cxn ang="0">
                <a:pos x="connsiteX2986" y="connsiteY2986"/>
              </a:cxn>
              <a:cxn ang="0">
                <a:pos x="connsiteX2987" y="connsiteY2987"/>
              </a:cxn>
              <a:cxn ang="0">
                <a:pos x="connsiteX2988" y="connsiteY2988"/>
              </a:cxn>
              <a:cxn ang="0">
                <a:pos x="connsiteX2989" y="connsiteY2989"/>
              </a:cxn>
              <a:cxn ang="0">
                <a:pos x="connsiteX2990" y="connsiteY2990"/>
              </a:cxn>
              <a:cxn ang="0">
                <a:pos x="connsiteX2991" y="connsiteY2991"/>
              </a:cxn>
              <a:cxn ang="0">
                <a:pos x="connsiteX2992" y="connsiteY2992"/>
              </a:cxn>
              <a:cxn ang="0">
                <a:pos x="connsiteX2993" y="connsiteY2993"/>
              </a:cxn>
              <a:cxn ang="0">
                <a:pos x="connsiteX2994" y="connsiteY2994"/>
              </a:cxn>
              <a:cxn ang="0">
                <a:pos x="connsiteX2995" y="connsiteY2995"/>
              </a:cxn>
              <a:cxn ang="0">
                <a:pos x="connsiteX2996" y="connsiteY2996"/>
              </a:cxn>
              <a:cxn ang="0">
                <a:pos x="connsiteX2997" y="connsiteY2997"/>
              </a:cxn>
              <a:cxn ang="0">
                <a:pos x="connsiteX2998" y="connsiteY2998"/>
              </a:cxn>
              <a:cxn ang="0">
                <a:pos x="connsiteX2999" y="connsiteY2999"/>
              </a:cxn>
              <a:cxn ang="0">
                <a:pos x="connsiteX3000" y="connsiteY3000"/>
              </a:cxn>
              <a:cxn ang="0">
                <a:pos x="connsiteX3001" y="connsiteY3001"/>
              </a:cxn>
              <a:cxn ang="0">
                <a:pos x="connsiteX3002" y="connsiteY3002"/>
              </a:cxn>
              <a:cxn ang="0">
                <a:pos x="connsiteX3003" y="connsiteY3003"/>
              </a:cxn>
              <a:cxn ang="0">
                <a:pos x="connsiteX3004" y="connsiteY3004"/>
              </a:cxn>
              <a:cxn ang="0">
                <a:pos x="connsiteX3005" y="connsiteY3005"/>
              </a:cxn>
              <a:cxn ang="0">
                <a:pos x="connsiteX3006" y="connsiteY3006"/>
              </a:cxn>
              <a:cxn ang="0">
                <a:pos x="connsiteX3007" y="connsiteY3007"/>
              </a:cxn>
              <a:cxn ang="0">
                <a:pos x="connsiteX3008" y="connsiteY3008"/>
              </a:cxn>
              <a:cxn ang="0">
                <a:pos x="connsiteX3009" y="connsiteY3009"/>
              </a:cxn>
              <a:cxn ang="0">
                <a:pos x="connsiteX3010" y="connsiteY3010"/>
              </a:cxn>
              <a:cxn ang="0">
                <a:pos x="connsiteX3011" y="connsiteY3011"/>
              </a:cxn>
              <a:cxn ang="0">
                <a:pos x="connsiteX3012" y="connsiteY3012"/>
              </a:cxn>
              <a:cxn ang="0">
                <a:pos x="connsiteX3013" y="connsiteY3013"/>
              </a:cxn>
              <a:cxn ang="0">
                <a:pos x="connsiteX3014" y="connsiteY3014"/>
              </a:cxn>
              <a:cxn ang="0">
                <a:pos x="connsiteX3015" y="connsiteY3015"/>
              </a:cxn>
              <a:cxn ang="0">
                <a:pos x="connsiteX3016" y="connsiteY3016"/>
              </a:cxn>
              <a:cxn ang="0">
                <a:pos x="connsiteX3017" y="connsiteY3017"/>
              </a:cxn>
              <a:cxn ang="0">
                <a:pos x="connsiteX3018" y="connsiteY3018"/>
              </a:cxn>
              <a:cxn ang="0">
                <a:pos x="connsiteX3019" y="connsiteY3019"/>
              </a:cxn>
              <a:cxn ang="0">
                <a:pos x="connsiteX3020" y="connsiteY3020"/>
              </a:cxn>
              <a:cxn ang="0">
                <a:pos x="connsiteX3021" y="connsiteY3021"/>
              </a:cxn>
              <a:cxn ang="0">
                <a:pos x="connsiteX3022" y="connsiteY3022"/>
              </a:cxn>
              <a:cxn ang="0">
                <a:pos x="connsiteX3023" y="connsiteY3023"/>
              </a:cxn>
              <a:cxn ang="0">
                <a:pos x="connsiteX3024" y="connsiteY3024"/>
              </a:cxn>
              <a:cxn ang="0">
                <a:pos x="connsiteX3025" y="connsiteY3025"/>
              </a:cxn>
              <a:cxn ang="0">
                <a:pos x="connsiteX3026" y="connsiteY3026"/>
              </a:cxn>
              <a:cxn ang="0">
                <a:pos x="connsiteX3027" y="connsiteY3027"/>
              </a:cxn>
              <a:cxn ang="0">
                <a:pos x="connsiteX3028" y="connsiteY3028"/>
              </a:cxn>
              <a:cxn ang="0">
                <a:pos x="connsiteX3029" y="connsiteY3029"/>
              </a:cxn>
              <a:cxn ang="0">
                <a:pos x="connsiteX3030" y="connsiteY3030"/>
              </a:cxn>
              <a:cxn ang="0">
                <a:pos x="connsiteX3031" y="connsiteY3031"/>
              </a:cxn>
              <a:cxn ang="0">
                <a:pos x="connsiteX3032" y="connsiteY3032"/>
              </a:cxn>
              <a:cxn ang="0">
                <a:pos x="connsiteX3033" y="connsiteY3033"/>
              </a:cxn>
              <a:cxn ang="0">
                <a:pos x="connsiteX3034" y="connsiteY3034"/>
              </a:cxn>
              <a:cxn ang="0">
                <a:pos x="connsiteX3035" y="connsiteY3035"/>
              </a:cxn>
              <a:cxn ang="0">
                <a:pos x="connsiteX3036" y="connsiteY3036"/>
              </a:cxn>
              <a:cxn ang="0">
                <a:pos x="connsiteX3037" y="connsiteY3037"/>
              </a:cxn>
              <a:cxn ang="0">
                <a:pos x="connsiteX3038" y="connsiteY3038"/>
              </a:cxn>
              <a:cxn ang="0">
                <a:pos x="connsiteX3039" y="connsiteY3039"/>
              </a:cxn>
              <a:cxn ang="0">
                <a:pos x="connsiteX3040" y="connsiteY3040"/>
              </a:cxn>
              <a:cxn ang="0">
                <a:pos x="connsiteX3041" y="connsiteY3041"/>
              </a:cxn>
              <a:cxn ang="0">
                <a:pos x="connsiteX3042" y="connsiteY3042"/>
              </a:cxn>
              <a:cxn ang="0">
                <a:pos x="connsiteX3043" y="connsiteY3043"/>
              </a:cxn>
              <a:cxn ang="0">
                <a:pos x="connsiteX3044" y="connsiteY3044"/>
              </a:cxn>
              <a:cxn ang="0">
                <a:pos x="connsiteX3045" y="connsiteY3045"/>
              </a:cxn>
              <a:cxn ang="0">
                <a:pos x="connsiteX3046" y="connsiteY3046"/>
              </a:cxn>
              <a:cxn ang="0">
                <a:pos x="connsiteX3047" y="connsiteY3047"/>
              </a:cxn>
              <a:cxn ang="0">
                <a:pos x="connsiteX3048" y="connsiteY3048"/>
              </a:cxn>
              <a:cxn ang="0">
                <a:pos x="connsiteX3049" y="connsiteY3049"/>
              </a:cxn>
              <a:cxn ang="0">
                <a:pos x="connsiteX3050" y="connsiteY3050"/>
              </a:cxn>
              <a:cxn ang="0">
                <a:pos x="connsiteX3051" y="connsiteY3051"/>
              </a:cxn>
              <a:cxn ang="0">
                <a:pos x="connsiteX3052" y="connsiteY3052"/>
              </a:cxn>
              <a:cxn ang="0">
                <a:pos x="connsiteX3053" y="connsiteY3053"/>
              </a:cxn>
              <a:cxn ang="0">
                <a:pos x="connsiteX3054" y="connsiteY3054"/>
              </a:cxn>
              <a:cxn ang="0">
                <a:pos x="connsiteX3055" y="connsiteY3055"/>
              </a:cxn>
              <a:cxn ang="0">
                <a:pos x="connsiteX3056" y="connsiteY3056"/>
              </a:cxn>
              <a:cxn ang="0">
                <a:pos x="connsiteX3057" y="connsiteY3057"/>
              </a:cxn>
              <a:cxn ang="0">
                <a:pos x="connsiteX3058" y="connsiteY3058"/>
              </a:cxn>
              <a:cxn ang="0">
                <a:pos x="connsiteX3059" y="connsiteY3059"/>
              </a:cxn>
              <a:cxn ang="0">
                <a:pos x="connsiteX3060" y="connsiteY3060"/>
              </a:cxn>
              <a:cxn ang="0">
                <a:pos x="connsiteX3061" y="connsiteY3061"/>
              </a:cxn>
              <a:cxn ang="0">
                <a:pos x="connsiteX3062" y="connsiteY3062"/>
              </a:cxn>
              <a:cxn ang="0">
                <a:pos x="connsiteX3063" y="connsiteY3063"/>
              </a:cxn>
              <a:cxn ang="0">
                <a:pos x="connsiteX3064" y="connsiteY3064"/>
              </a:cxn>
              <a:cxn ang="0">
                <a:pos x="connsiteX3065" y="connsiteY3065"/>
              </a:cxn>
              <a:cxn ang="0">
                <a:pos x="connsiteX3066" y="connsiteY3066"/>
              </a:cxn>
              <a:cxn ang="0">
                <a:pos x="connsiteX3067" y="connsiteY3067"/>
              </a:cxn>
              <a:cxn ang="0">
                <a:pos x="connsiteX3068" y="connsiteY3068"/>
              </a:cxn>
              <a:cxn ang="0">
                <a:pos x="connsiteX3069" y="connsiteY3069"/>
              </a:cxn>
              <a:cxn ang="0">
                <a:pos x="connsiteX3070" y="connsiteY3070"/>
              </a:cxn>
              <a:cxn ang="0">
                <a:pos x="connsiteX3071" y="connsiteY3071"/>
              </a:cxn>
              <a:cxn ang="0">
                <a:pos x="connsiteX3072" y="connsiteY3072"/>
              </a:cxn>
              <a:cxn ang="0">
                <a:pos x="connsiteX3073" y="connsiteY3073"/>
              </a:cxn>
              <a:cxn ang="0">
                <a:pos x="connsiteX3074" y="connsiteY3074"/>
              </a:cxn>
              <a:cxn ang="0">
                <a:pos x="connsiteX3075" y="connsiteY3075"/>
              </a:cxn>
              <a:cxn ang="0">
                <a:pos x="connsiteX3076" y="connsiteY3076"/>
              </a:cxn>
              <a:cxn ang="0">
                <a:pos x="connsiteX3077" y="connsiteY3077"/>
              </a:cxn>
              <a:cxn ang="0">
                <a:pos x="connsiteX3078" y="connsiteY3078"/>
              </a:cxn>
              <a:cxn ang="0">
                <a:pos x="connsiteX3079" y="connsiteY3079"/>
              </a:cxn>
              <a:cxn ang="0">
                <a:pos x="connsiteX3080" y="connsiteY3080"/>
              </a:cxn>
              <a:cxn ang="0">
                <a:pos x="connsiteX3081" y="connsiteY3081"/>
              </a:cxn>
              <a:cxn ang="0">
                <a:pos x="connsiteX3082" y="connsiteY3082"/>
              </a:cxn>
              <a:cxn ang="0">
                <a:pos x="connsiteX3083" y="connsiteY3083"/>
              </a:cxn>
              <a:cxn ang="0">
                <a:pos x="connsiteX3084" y="connsiteY3084"/>
              </a:cxn>
              <a:cxn ang="0">
                <a:pos x="connsiteX3085" y="connsiteY3085"/>
              </a:cxn>
              <a:cxn ang="0">
                <a:pos x="connsiteX3086" y="connsiteY3086"/>
              </a:cxn>
              <a:cxn ang="0">
                <a:pos x="connsiteX3087" y="connsiteY3087"/>
              </a:cxn>
              <a:cxn ang="0">
                <a:pos x="connsiteX3088" y="connsiteY3088"/>
              </a:cxn>
              <a:cxn ang="0">
                <a:pos x="connsiteX3089" y="connsiteY3089"/>
              </a:cxn>
              <a:cxn ang="0">
                <a:pos x="connsiteX3090" y="connsiteY3090"/>
              </a:cxn>
              <a:cxn ang="0">
                <a:pos x="connsiteX3091" y="connsiteY3091"/>
              </a:cxn>
              <a:cxn ang="0">
                <a:pos x="connsiteX3092" y="connsiteY3092"/>
              </a:cxn>
              <a:cxn ang="0">
                <a:pos x="connsiteX3093" y="connsiteY3093"/>
              </a:cxn>
              <a:cxn ang="0">
                <a:pos x="connsiteX3094" y="connsiteY3094"/>
              </a:cxn>
              <a:cxn ang="0">
                <a:pos x="connsiteX3095" y="connsiteY3095"/>
              </a:cxn>
              <a:cxn ang="0">
                <a:pos x="connsiteX3096" y="connsiteY3096"/>
              </a:cxn>
              <a:cxn ang="0">
                <a:pos x="connsiteX3097" y="connsiteY3097"/>
              </a:cxn>
              <a:cxn ang="0">
                <a:pos x="connsiteX3098" y="connsiteY3098"/>
              </a:cxn>
              <a:cxn ang="0">
                <a:pos x="connsiteX3099" y="connsiteY3099"/>
              </a:cxn>
              <a:cxn ang="0">
                <a:pos x="connsiteX3100" y="connsiteY3100"/>
              </a:cxn>
              <a:cxn ang="0">
                <a:pos x="connsiteX3101" y="connsiteY3101"/>
              </a:cxn>
              <a:cxn ang="0">
                <a:pos x="connsiteX3102" y="connsiteY3102"/>
              </a:cxn>
              <a:cxn ang="0">
                <a:pos x="connsiteX3103" y="connsiteY3103"/>
              </a:cxn>
              <a:cxn ang="0">
                <a:pos x="connsiteX3104" y="connsiteY3104"/>
              </a:cxn>
              <a:cxn ang="0">
                <a:pos x="connsiteX3105" y="connsiteY3105"/>
              </a:cxn>
              <a:cxn ang="0">
                <a:pos x="connsiteX3106" y="connsiteY3106"/>
              </a:cxn>
              <a:cxn ang="0">
                <a:pos x="connsiteX3107" y="connsiteY3107"/>
              </a:cxn>
              <a:cxn ang="0">
                <a:pos x="connsiteX3108" y="connsiteY3108"/>
              </a:cxn>
              <a:cxn ang="0">
                <a:pos x="connsiteX3109" y="connsiteY3109"/>
              </a:cxn>
              <a:cxn ang="0">
                <a:pos x="connsiteX3110" y="connsiteY3110"/>
              </a:cxn>
              <a:cxn ang="0">
                <a:pos x="connsiteX3111" y="connsiteY3111"/>
              </a:cxn>
              <a:cxn ang="0">
                <a:pos x="connsiteX3112" y="connsiteY3112"/>
              </a:cxn>
              <a:cxn ang="0">
                <a:pos x="connsiteX3113" y="connsiteY3113"/>
              </a:cxn>
              <a:cxn ang="0">
                <a:pos x="connsiteX3114" y="connsiteY3114"/>
              </a:cxn>
              <a:cxn ang="0">
                <a:pos x="connsiteX3115" y="connsiteY3115"/>
              </a:cxn>
              <a:cxn ang="0">
                <a:pos x="connsiteX3116" y="connsiteY3116"/>
              </a:cxn>
              <a:cxn ang="0">
                <a:pos x="connsiteX3117" y="connsiteY3117"/>
              </a:cxn>
              <a:cxn ang="0">
                <a:pos x="connsiteX3118" y="connsiteY3118"/>
              </a:cxn>
              <a:cxn ang="0">
                <a:pos x="connsiteX3119" y="connsiteY3119"/>
              </a:cxn>
              <a:cxn ang="0">
                <a:pos x="connsiteX3120" y="connsiteY3120"/>
              </a:cxn>
              <a:cxn ang="0">
                <a:pos x="connsiteX3121" y="connsiteY3121"/>
              </a:cxn>
              <a:cxn ang="0">
                <a:pos x="connsiteX3122" y="connsiteY3122"/>
              </a:cxn>
              <a:cxn ang="0">
                <a:pos x="connsiteX3123" y="connsiteY3123"/>
              </a:cxn>
              <a:cxn ang="0">
                <a:pos x="connsiteX3124" y="connsiteY3124"/>
              </a:cxn>
              <a:cxn ang="0">
                <a:pos x="connsiteX3125" y="connsiteY3125"/>
              </a:cxn>
              <a:cxn ang="0">
                <a:pos x="connsiteX3126" y="connsiteY3126"/>
              </a:cxn>
              <a:cxn ang="0">
                <a:pos x="connsiteX3127" y="connsiteY3127"/>
              </a:cxn>
              <a:cxn ang="0">
                <a:pos x="connsiteX3128" y="connsiteY3128"/>
              </a:cxn>
              <a:cxn ang="0">
                <a:pos x="connsiteX3129" y="connsiteY3129"/>
              </a:cxn>
              <a:cxn ang="0">
                <a:pos x="connsiteX3130" y="connsiteY3130"/>
              </a:cxn>
              <a:cxn ang="0">
                <a:pos x="connsiteX3131" y="connsiteY3131"/>
              </a:cxn>
              <a:cxn ang="0">
                <a:pos x="connsiteX3132" y="connsiteY3132"/>
              </a:cxn>
              <a:cxn ang="0">
                <a:pos x="connsiteX3133" y="connsiteY3133"/>
              </a:cxn>
              <a:cxn ang="0">
                <a:pos x="connsiteX3134" y="connsiteY3134"/>
              </a:cxn>
              <a:cxn ang="0">
                <a:pos x="connsiteX3135" y="connsiteY3135"/>
              </a:cxn>
              <a:cxn ang="0">
                <a:pos x="connsiteX3136" y="connsiteY3136"/>
              </a:cxn>
              <a:cxn ang="0">
                <a:pos x="connsiteX3137" y="connsiteY3137"/>
              </a:cxn>
              <a:cxn ang="0">
                <a:pos x="connsiteX3138" y="connsiteY3138"/>
              </a:cxn>
              <a:cxn ang="0">
                <a:pos x="connsiteX3139" y="connsiteY3139"/>
              </a:cxn>
              <a:cxn ang="0">
                <a:pos x="connsiteX3140" y="connsiteY3140"/>
              </a:cxn>
              <a:cxn ang="0">
                <a:pos x="connsiteX3141" y="connsiteY3141"/>
              </a:cxn>
              <a:cxn ang="0">
                <a:pos x="connsiteX3142" y="connsiteY3142"/>
              </a:cxn>
              <a:cxn ang="0">
                <a:pos x="connsiteX3143" y="connsiteY3143"/>
              </a:cxn>
              <a:cxn ang="0">
                <a:pos x="connsiteX3144" y="connsiteY3144"/>
              </a:cxn>
              <a:cxn ang="0">
                <a:pos x="connsiteX3145" y="connsiteY3145"/>
              </a:cxn>
              <a:cxn ang="0">
                <a:pos x="connsiteX3146" y="connsiteY3146"/>
              </a:cxn>
              <a:cxn ang="0">
                <a:pos x="connsiteX3147" y="connsiteY3147"/>
              </a:cxn>
              <a:cxn ang="0">
                <a:pos x="connsiteX3148" y="connsiteY3148"/>
              </a:cxn>
              <a:cxn ang="0">
                <a:pos x="connsiteX3149" y="connsiteY3149"/>
              </a:cxn>
              <a:cxn ang="0">
                <a:pos x="connsiteX3150" y="connsiteY3150"/>
              </a:cxn>
              <a:cxn ang="0">
                <a:pos x="connsiteX3151" y="connsiteY3151"/>
              </a:cxn>
              <a:cxn ang="0">
                <a:pos x="connsiteX3152" y="connsiteY3152"/>
              </a:cxn>
              <a:cxn ang="0">
                <a:pos x="connsiteX3153" y="connsiteY3153"/>
              </a:cxn>
              <a:cxn ang="0">
                <a:pos x="connsiteX3154" y="connsiteY3154"/>
              </a:cxn>
              <a:cxn ang="0">
                <a:pos x="connsiteX3155" y="connsiteY3155"/>
              </a:cxn>
              <a:cxn ang="0">
                <a:pos x="connsiteX3156" y="connsiteY3156"/>
              </a:cxn>
              <a:cxn ang="0">
                <a:pos x="connsiteX3157" y="connsiteY3157"/>
              </a:cxn>
              <a:cxn ang="0">
                <a:pos x="connsiteX3158" y="connsiteY3158"/>
              </a:cxn>
              <a:cxn ang="0">
                <a:pos x="connsiteX3159" y="connsiteY3159"/>
              </a:cxn>
              <a:cxn ang="0">
                <a:pos x="connsiteX3160" y="connsiteY3160"/>
              </a:cxn>
              <a:cxn ang="0">
                <a:pos x="connsiteX3161" y="connsiteY3161"/>
              </a:cxn>
              <a:cxn ang="0">
                <a:pos x="connsiteX3162" y="connsiteY3162"/>
              </a:cxn>
              <a:cxn ang="0">
                <a:pos x="connsiteX3163" y="connsiteY3163"/>
              </a:cxn>
              <a:cxn ang="0">
                <a:pos x="connsiteX3164" y="connsiteY3164"/>
              </a:cxn>
              <a:cxn ang="0">
                <a:pos x="connsiteX3165" y="connsiteY3165"/>
              </a:cxn>
              <a:cxn ang="0">
                <a:pos x="connsiteX3166" y="connsiteY3166"/>
              </a:cxn>
              <a:cxn ang="0">
                <a:pos x="connsiteX3167" y="connsiteY3167"/>
              </a:cxn>
              <a:cxn ang="0">
                <a:pos x="connsiteX3168" y="connsiteY3168"/>
              </a:cxn>
              <a:cxn ang="0">
                <a:pos x="connsiteX3169" y="connsiteY3169"/>
              </a:cxn>
              <a:cxn ang="0">
                <a:pos x="connsiteX3170" y="connsiteY3170"/>
              </a:cxn>
              <a:cxn ang="0">
                <a:pos x="connsiteX3171" y="connsiteY3171"/>
              </a:cxn>
              <a:cxn ang="0">
                <a:pos x="connsiteX3172" y="connsiteY3172"/>
              </a:cxn>
              <a:cxn ang="0">
                <a:pos x="connsiteX3173" y="connsiteY3173"/>
              </a:cxn>
              <a:cxn ang="0">
                <a:pos x="connsiteX3174" y="connsiteY3174"/>
              </a:cxn>
              <a:cxn ang="0">
                <a:pos x="connsiteX3175" y="connsiteY3175"/>
              </a:cxn>
              <a:cxn ang="0">
                <a:pos x="connsiteX3176" y="connsiteY3176"/>
              </a:cxn>
              <a:cxn ang="0">
                <a:pos x="connsiteX3177" y="connsiteY3177"/>
              </a:cxn>
              <a:cxn ang="0">
                <a:pos x="connsiteX3178" y="connsiteY3178"/>
              </a:cxn>
              <a:cxn ang="0">
                <a:pos x="connsiteX3179" y="connsiteY3179"/>
              </a:cxn>
              <a:cxn ang="0">
                <a:pos x="connsiteX3180" y="connsiteY3180"/>
              </a:cxn>
              <a:cxn ang="0">
                <a:pos x="connsiteX3181" y="connsiteY3181"/>
              </a:cxn>
              <a:cxn ang="0">
                <a:pos x="connsiteX3182" y="connsiteY3182"/>
              </a:cxn>
              <a:cxn ang="0">
                <a:pos x="connsiteX3183" y="connsiteY3183"/>
              </a:cxn>
              <a:cxn ang="0">
                <a:pos x="connsiteX3184" y="connsiteY3184"/>
              </a:cxn>
              <a:cxn ang="0">
                <a:pos x="connsiteX3185" y="connsiteY3185"/>
              </a:cxn>
              <a:cxn ang="0">
                <a:pos x="connsiteX3186" y="connsiteY3186"/>
              </a:cxn>
              <a:cxn ang="0">
                <a:pos x="connsiteX3187" y="connsiteY3187"/>
              </a:cxn>
              <a:cxn ang="0">
                <a:pos x="connsiteX3188" y="connsiteY3188"/>
              </a:cxn>
              <a:cxn ang="0">
                <a:pos x="connsiteX3189" y="connsiteY3189"/>
              </a:cxn>
              <a:cxn ang="0">
                <a:pos x="connsiteX3190" y="connsiteY3190"/>
              </a:cxn>
              <a:cxn ang="0">
                <a:pos x="connsiteX3191" y="connsiteY3191"/>
              </a:cxn>
              <a:cxn ang="0">
                <a:pos x="connsiteX3192" y="connsiteY3192"/>
              </a:cxn>
              <a:cxn ang="0">
                <a:pos x="connsiteX3193" y="connsiteY3193"/>
              </a:cxn>
              <a:cxn ang="0">
                <a:pos x="connsiteX3194" y="connsiteY3194"/>
              </a:cxn>
              <a:cxn ang="0">
                <a:pos x="connsiteX3195" y="connsiteY3195"/>
              </a:cxn>
              <a:cxn ang="0">
                <a:pos x="connsiteX3196" y="connsiteY3196"/>
              </a:cxn>
              <a:cxn ang="0">
                <a:pos x="connsiteX3197" y="connsiteY3197"/>
              </a:cxn>
              <a:cxn ang="0">
                <a:pos x="connsiteX3198" y="connsiteY3198"/>
              </a:cxn>
              <a:cxn ang="0">
                <a:pos x="connsiteX3199" y="connsiteY3199"/>
              </a:cxn>
              <a:cxn ang="0">
                <a:pos x="connsiteX3200" y="connsiteY3200"/>
              </a:cxn>
              <a:cxn ang="0">
                <a:pos x="connsiteX3201" y="connsiteY3201"/>
              </a:cxn>
              <a:cxn ang="0">
                <a:pos x="connsiteX3202" y="connsiteY3202"/>
              </a:cxn>
              <a:cxn ang="0">
                <a:pos x="connsiteX3203" y="connsiteY3203"/>
              </a:cxn>
              <a:cxn ang="0">
                <a:pos x="connsiteX3204" y="connsiteY3204"/>
              </a:cxn>
              <a:cxn ang="0">
                <a:pos x="connsiteX3205" y="connsiteY3205"/>
              </a:cxn>
              <a:cxn ang="0">
                <a:pos x="connsiteX3206" y="connsiteY3206"/>
              </a:cxn>
              <a:cxn ang="0">
                <a:pos x="connsiteX3207" y="connsiteY3207"/>
              </a:cxn>
              <a:cxn ang="0">
                <a:pos x="connsiteX3208" y="connsiteY3208"/>
              </a:cxn>
              <a:cxn ang="0">
                <a:pos x="connsiteX3209" y="connsiteY3209"/>
              </a:cxn>
              <a:cxn ang="0">
                <a:pos x="connsiteX3210" y="connsiteY3210"/>
              </a:cxn>
              <a:cxn ang="0">
                <a:pos x="connsiteX3211" y="connsiteY3211"/>
              </a:cxn>
              <a:cxn ang="0">
                <a:pos x="connsiteX3212" y="connsiteY3212"/>
              </a:cxn>
              <a:cxn ang="0">
                <a:pos x="connsiteX3213" y="connsiteY3213"/>
              </a:cxn>
              <a:cxn ang="0">
                <a:pos x="connsiteX3214" y="connsiteY3214"/>
              </a:cxn>
              <a:cxn ang="0">
                <a:pos x="connsiteX3215" y="connsiteY3215"/>
              </a:cxn>
              <a:cxn ang="0">
                <a:pos x="connsiteX3216" y="connsiteY3216"/>
              </a:cxn>
              <a:cxn ang="0">
                <a:pos x="connsiteX3217" y="connsiteY3217"/>
              </a:cxn>
              <a:cxn ang="0">
                <a:pos x="connsiteX3218" y="connsiteY3218"/>
              </a:cxn>
              <a:cxn ang="0">
                <a:pos x="connsiteX3219" y="connsiteY3219"/>
              </a:cxn>
              <a:cxn ang="0">
                <a:pos x="connsiteX3220" y="connsiteY3220"/>
              </a:cxn>
              <a:cxn ang="0">
                <a:pos x="connsiteX3221" y="connsiteY3221"/>
              </a:cxn>
              <a:cxn ang="0">
                <a:pos x="connsiteX3222" y="connsiteY3222"/>
              </a:cxn>
              <a:cxn ang="0">
                <a:pos x="connsiteX3223" y="connsiteY3223"/>
              </a:cxn>
              <a:cxn ang="0">
                <a:pos x="connsiteX3224" y="connsiteY3224"/>
              </a:cxn>
              <a:cxn ang="0">
                <a:pos x="connsiteX3225" y="connsiteY3225"/>
              </a:cxn>
              <a:cxn ang="0">
                <a:pos x="connsiteX3226" y="connsiteY3226"/>
              </a:cxn>
              <a:cxn ang="0">
                <a:pos x="connsiteX3227" y="connsiteY3227"/>
              </a:cxn>
              <a:cxn ang="0">
                <a:pos x="connsiteX3228" y="connsiteY3228"/>
              </a:cxn>
              <a:cxn ang="0">
                <a:pos x="connsiteX3229" y="connsiteY3229"/>
              </a:cxn>
              <a:cxn ang="0">
                <a:pos x="connsiteX3230" y="connsiteY3230"/>
              </a:cxn>
              <a:cxn ang="0">
                <a:pos x="connsiteX3231" y="connsiteY3231"/>
              </a:cxn>
              <a:cxn ang="0">
                <a:pos x="connsiteX3232" y="connsiteY3232"/>
              </a:cxn>
              <a:cxn ang="0">
                <a:pos x="connsiteX3233" y="connsiteY3233"/>
              </a:cxn>
              <a:cxn ang="0">
                <a:pos x="connsiteX3234" y="connsiteY3234"/>
              </a:cxn>
              <a:cxn ang="0">
                <a:pos x="connsiteX3235" y="connsiteY3235"/>
              </a:cxn>
              <a:cxn ang="0">
                <a:pos x="connsiteX3236" y="connsiteY3236"/>
              </a:cxn>
              <a:cxn ang="0">
                <a:pos x="connsiteX3237" y="connsiteY3237"/>
              </a:cxn>
              <a:cxn ang="0">
                <a:pos x="connsiteX3238" y="connsiteY3238"/>
              </a:cxn>
              <a:cxn ang="0">
                <a:pos x="connsiteX3239" y="connsiteY3239"/>
              </a:cxn>
              <a:cxn ang="0">
                <a:pos x="connsiteX3240" y="connsiteY3240"/>
              </a:cxn>
              <a:cxn ang="0">
                <a:pos x="connsiteX3241" y="connsiteY3241"/>
              </a:cxn>
              <a:cxn ang="0">
                <a:pos x="connsiteX3242" y="connsiteY3242"/>
              </a:cxn>
              <a:cxn ang="0">
                <a:pos x="connsiteX3243" y="connsiteY3243"/>
              </a:cxn>
              <a:cxn ang="0">
                <a:pos x="connsiteX3244" y="connsiteY3244"/>
              </a:cxn>
              <a:cxn ang="0">
                <a:pos x="connsiteX3245" y="connsiteY3245"/>
              </a:cxn>
              <a:cxn ang="0">
                <a:pos x="connsiteX3246" y="connsiteY3246"/>
              </a:cxn>
              <a:cxn ang="0">
                <a:pos x="connsiteX3247" y="connsiteY3247"/>
              </a:cxn>
              <a:cxn ang="0">
                <a:pos x="connsiteX3248" y="connsiteY3248"/>
              </a:cxn>
              <a:cxn ang="0">
                <a:pos x="connsiteX3249" y="connsiteY3249"/>
              </a:cxn>
              <a:cxn ang="0">
                <a:pos x="connsiteX3250" y="connsiteY3250"/>
              </a:cxn>
              <a:cxn ang="0">
                <a:pos x="connsiteX3251" y="connsiteY3251"/>
              </a:cxn>
              <a:cxn ang="0">
                <a:pos x="connsiteX3252" y="connsiteY3252"/>
              </a:cxn>
              <a:cxn ang="0">
                <a:pos x="connsiteX3253" y="connsiteY3253"/>
              </a:cxn>
              <a:cxn ang="0">
                <a:pos x="connsiteX3254" y="connsiteY3254"/>
              </a:cxn>
              <a:cxn ang="0">
                <a:pos x="connsiteX3255" y="connsiteY3255"/>
              </a:cxn>
              <a:cxn ang="0">
                <a:pos x="connsiteX3256" y="connsiteY3256"/>
              </a:cxn>
              <a:cxn ang="0">
                <a:pos x="connsiteX3257" y="connsiteY3257"/>
              </a:cxn>
            </a:cxnLst>
            <a:rect l="l" t="t" r="r" b="b"/>
            <a:pathLst>
              <a:path w="3295106" h="5486278">
                <a:moveTo>
                  <a:pt x="259375" y="2630499"/>
                </a:moveTo>
                <a:cubicBezTo>
                  <a:pt x="262275" y="2630882"/>
                  <a:pt x="259756" y="2632000"/>
                  <a:pt x="258762" y="2631480"/>
                </a:cubicBezTo>
                <a:cubicBezTo>
                  <a:pt x="258331" y="2631328"/>
                  <a:pt x="258324" y="2631165"/>
                  <a:pt x="258218" y="2630999"/>
                </a:cubicBezTo>
                <a:cubicBezTo>
                  <a:pt x="258612" y="2630824"/>
                  <a:pt x="258882" y="2630670"/>
                  <a:pt x="259375" y="2630499"/>
                </a:cubicBezTo>
                <a:close/>
                <a:moveTo>
                  <a:pt x="258779" y="2630088"/>
                </a:moveTo>
                <a:lnTo>
                  <a:pt x="259375" y="2630499"/>
                </a:lnTo>
                <a:cubicBezTo>
                  <a:pt x="259910" y="2629929"/>
                  <a:pt x="259335" y="2629910"/>
                  <a:pt x="258778" y="2630092"/>
                </a:cubicBezTo>
                <a:close/>
                <a:moveTo>
                  <a:pt x="201638" y="2628770"/>
                </a:moveTo>
                <a:cubicBezTo>
                  <a:pt x="203087" y="2628713"/>
                  <a:pt x="204524" y="2629748"/>
                  <a:pt x="204337" y="2631849"/>
                </a:cubicBezTo>
                <a:cubicBezTo>
                  <a:pt x="203474" y="2633184"/>
                  <a:pt x="200421" y="2631883"/>
                  <a:pt x="198868" y="2632245"/>
                </a:cubicBezTo>
                <a:cubicBezTo>
                  <a:pt x="198730" y="2629977"/>
                  <a:pt x="200190" y="2628828"/>
                  <a:pt x="201638" y="2628770"/>
                </a:cubicBezTo>
                <a:close/>
                <a:moveTo>
                  <a:pt x="397360" y="2621198"/>
                </a:moveTo>
                <a:cubicBezTo>
                  <a:pt x="397406" y="2621275"/>
                  <a:pt x="397493" y="2621315"/>
                  <a:pt x="397539" y="2621391"/>
                </a:cubicBezTo>
                <a:lnTo>
                  <a:pt x="397360" y="2621198"/>
                </a:lnTo>
                <a:close/>
                <a:moveTo>
                  <a:pt x="397347" y="2621185"/>
                </a:moveTo>
                <a:cubicBezTo>
                  <a:pt x="397360" y="2621198"/>
                  <a:pt x="397360" y="2621198"/>
                  <a:pt x="397360" y="2621198"/>
                </a:cubicBezTo>
                <a:lnTo>
                  <a:pt x="397356" y="2621195"/>
                </a:lnTo>
                <a:close/>
                <a:moveTo>
                  <a:pt x="396721" y="2620539"/>
                </a:moveTo>
                <a:lnTo>
                  <a:pt x="397356" y="2621195"/>
                </a:lnTo>
                <a:lnTo>
                  <a:pt x="397360" y="2621198"/>
                </a:lnTo>
                <a:lnTo>
                  <a:pt x="396064" y="2622628"/>
                </a:lnTo>
                <a:cubicBezTo>
                  <a:pt x="395911" y="2621788"/>
                  <a:pt x="396084" y="2620362"/>
                  <a:pt x="396721" y="2620539"/>
                </a:cubicBezTo>
                <a:close/>
                <a:moveTo>
                  <a:pt x="67461" y="2541454"/>
                </a:moveTo>
                <a:cubicBezTo>
                  <a:pt x="68078" y="2540940"/>
                  <a:pt x="69146" y="2540962"/>
                  <a:pt x="69828" y="2542279"/>
                </a:cubicBezTo>
                <a:cubicBezTo>
                  <a:pt x="71951" y="2543674"/>
                  <a:pt x="69805" y="2546493"/>
                  <a:pt x="67804" y="2543851"/>
                </a:cubicBezTo>
                <a:cubicBezTo>
                  <a:pt x="66679" y="2543020"/>
                  <a:pt x="66844" y="2541969"/>
                  <a:pt x="67461" y="2541454"/>
                </a:cubicBezTo>
                <a:close/>
                <a:moveTo>
                  <a:pt x="91234" y="2526072"/>
                </a:moveTo>
                <a:cubicBezTo>
                  <a:pt x="91332" y="2526100"/>
                  <a:pt x="91345" y="2526113"/>
                  <a:pt x="91455" y="2526154"/>
                </a:cubicBezTo>
                <a:cubicBezTo>
                  <a:pt x="97681" y="2532836"/>
                  <a:pt x="88048" y="2534484"/>
                  <a:pt x="90234" y="2526689"/>
                </a:cubicBezTo>
                <a:cubicBezTo>
                  <a:pt x="90232" y="2526427"/>
                  <a:pt x="90269" y="2526440"/>
                  <a:pt x="90277" y="2526240"/>
                </a:cubicBezTo>
                <a:cubicBezTo>
                  <a:pt x="90679" y="2526203"/>
                  <a:pt x="90905" y="2526136"/>
                  <a:pt x="91234" y="2526072"/>
                </a:cubicBezTo>
                <a:close/>
                <a:moveTo>
                  <a:pt x="91648" y="2525035"/>
                </a:moveTo>
                <a:cubicBezTo>
                  <a:pt x="92802" y="2525597"/>
                  <a:pt x="92166" y="2525877"/>
                  <a:pt x="91234" y="2526072"/>
                </a:cubicBezTo>
                <a:cubicBezTo>
                  <a:pt x="90813" y="2525933"/>
                  <a:pt x="90641" y="2525852"/>
                  <a:pt x="90359" y="2525731"/>
                </a:cubicBezTo>
                <a:cubicBezTo>
                  <a:pt x="90455" y="2524821"/>
                  <a:pt x="90704" y="2524541"/>
                  <a:pt x="91648" y="2525035"/>
                </a:cubicBezTo>
                <a:close/>
                <a:moveTo>
                  <a:pt x="100098" y="2498560"/>
                </a:moveTo>
                <a:cubicBezTo>
                  <a:pt x="105917" y="2503428"/>
                  <a:pt x="93236" y="2503364"/>
                  <a:pt x="94617" y="2498632"/>
                </a:cubicBezTo>
                <a:cubicBezTo>
                  <a:pt x="95893" y="2497298"/>
                  <a:pt x="98369" y="2498629"/>
                  <a:pt x="100098" y="2498560"/>
                </a:cubicBezTo>
                <a:close/>
                <a:moveTo>
                  <a:pt x="240676" y="2435868"/>
                </a:moveTo>
                <a:cubicBezTo>
                  <a:pt x="241561" y="2435804"/>
                  <a:pt x="242866" y="2436515"/>
                  <a:pt x="243279" y="2437817"/>
                </a:cubicBezTo>
                <a:cubicBezTo>
                  <a:pt x="243917" y="2440114"/>
                  <a:pt x="241290" y="2440128"/>
                  <a:pt x="240599" y="2438580"/>
                </a:cubicBezTo>
                <a:cubicBezTo>
                  <a:pt x="239329" y="2436775"/>
                  <a:pt x="239792" y="2435933"/>
                  <a:pt x="240676" y="2435868"/>
                </a:cubicBezTo>
                <a:close/>
                <a:moveTo>
                  <a:pt x="206192" y="2405941"/>
                </a:moveTo>
                <a:cubicBezTo>
                  <a:pt x="207552" y="2406598"/>
                  <a:pt x="208906" y="2408240"/>
                  <a:pt x="207172" y="2409409"/>
                </a:cubicBezTo>
                <a:cubicBezTo>
                  <a:pt x="206263" y="2409654"/>
                  <a:pt x="205607" y="2409132"/>
                  <a:pt x="205173" y="2408380"/>
                </a:cubicBezTo>
                <a:cubicBezTo>
                  <a:pt x="203465" y="2405611"/>
                  <a:pt x="204831" y="2405284"/>
                  <a:pt x="206192" y="2405941"/>
                </a:cubicBezTo>
                <a:close/>
                <a:moveTo>
                  <a:pt x="327395" y="2396357"/>
                </a:moveTo>
                <a:cubicBezTo>
                  <a:pt x="327406" y="2395121"/>
                  <a:pt x="328285" y="2395622"/>
                  <a:pt x="332019" y="2399889"/>
                </a:cubicBezTo>
                <a:cubicBezTo>
                  <a:pt x="331517" y="2401899"/>
                  <a:pt x="330173" y="2403031"/>
                  <a:pt x="327975" y="2403247"/>
                </a:cubicBezTo>
                <a:cubicBezTo>
                  <a:pt x="328240" y="2400567"/>
                  <a:pt x="327384" y="2397594"/>
                  <a:pt x="327395" y="2396357"/>
                </a:cubicBezTo>
                <a:close/>
                <a:moveTo>
                  <a:pt x="355687" y="2385598"/>
                </a:moveTo>
                <a:cubicBezTo>
                  <a:pt x="359576" y="2386312"/>
                  <a:pt x="360321" y="2392919"/>
                  <a:pt x="365434" y="2391866"/>
                </a:cubicBezTo>
                <a:cubicBezTo>
                  <a:pt x="364354" y="2400438"/>
                  <a:pt x="353500" y="2388382"/>
                  <a:pt x="355687" y="2385598"/>
                </a:cubicBezTo>
                <a:close/>
                <a:moveTo>
                  <a:pt x="406158" y="2362576"/>
                </a:moveTo>
                <a:cubicBezTo>
                  <a:pt x="410981" y="2361988"/>
                  <a:pt x="409935" y="2369997"/>
                  <a:pt x="405718" y="2367493"/>
                </a:cubicBezTo>
                <a:cubicBezTo>
                  <a:pt x="405864" y="2365838"/>
                  <a:pt x="406010" y="2364208"/>
                  <a:pt x="406158" y="2362576"/>
                </a:cubicBezTo>
                <a:close/>
                <a:moveTo>
                  <a:pt x="53701" y="2343818"/>
                </a:moveTo>
                <a:cubicBezTo>
                  <a:pt x="55037" y="2344861"/>
                  <a:pt x="55850" y="2345189"/>
                  <a:pt x="56400" y="2345207"/>
                </a:cubicBezTo>
                <a:cubicBezTo>
                  <a:pt x="50117" y="2347302"/>
                  <a:pt x="52009" y="2341274"/>
                  <a:pt x="53701" y="2343818"/>
                </a:cubicBezTo>
                <a:close/>
                <a:moveTo>
                  <a:pt x="355745" y="2235358"/>
                </a:moveTo>
                <a:cubicBezTo>
                  <a:pt x="359850" y="2235147"/>
                  <a:pt x="359852" y="2235121"/>
                  <a:pt x="362004" y="2236321"/>
                </a:cubicBezTo>
                <a:cubicBezTo>
                  <a:pt x="364186" y="2233855"/>
                  <a:pt x="368292" y="2238319"/>
                  <a:pt x="365388" y="2239313"/>
                </a:cubicBezTo>
                <a:cubicBezTo>
                  <a:pt x="361917" y="2234234"/>
                  <a:pt x="357035" y="2242299"/>
                  <a:pt x="355745" y="2235358"/>
                </a:cubicBezTo>
                <a:close/>
                <a:moveTo>
                  <a:pt x="319878" y="2206024"/>
                </a:moveTo>
                <a:cubicBezTo>
                  <a:pt x="319638" y="2205390"/>
                  <a:pt x="319134" y="2205167"/>
                  <a:pt x="318533" y="2206268"/>
                </a:cubicBezTo>
                <a:cubicBezTo>
                  <a:pt x="318252" y="2207085"/>
                  <a:pt x="318385" y="2208719"/>
                  <a:pt x="319642" y="2208247"/>
                </a:cubicBezTo>
                <a:cubicBezTo>
                  <a:pt x="320096" y="2207704"/>
                  <a:pt x="320119" y="2206658"/>
                  <a:pt x="319878" y="2206024"/>
                </a:cubicBezTo>
                <a:close/>
                <a:moveTo>
                  <a:pt x="314880" y="2201016"/>
                </a:moveTo>
                <a:cubicBezTo>
                  <a:pt x="312855" y="2202017"/>
                  <a:pt x="312349" y="2204223"/>
                  <a:pt x="318570" y="2204571"/>
                </a:cubicBezTo>
                <a:cubicBezTo>
                  <a:pt x="319644" y="2205835"/>
                  <a:pt x="317681" y="2205833"/>
                  <a:pt x="319352" y="2205482"/>
                </a:cubicBezTo>
                <a:cubicBezTo>
                  <a:pt x="319718" y="2205406"/>
                  <a:pt x="320186" y="2205018"/>
                  <a:pt x="320307" y="2204688"/>
                </a:cubicBezTo>
                <a:cubicBezTo>
                  <a:pt x="320451" y="2200217"/>
                  <a:pt x="316906" y="2200014"/>
                  <a:pt x="314880" y="2201016"/>
                </a:cubicBezTo>
                <a:close/>
                <a:moveTo>
                  <a:pt x="300988" y="2196523"/>
                </a:moveTo>
                <a:cubicBezTo>
                  <a:pt x="288809" y="2195128"/>
                  <a:pt x="262436" y="2202737"/>
                  <a:pt x="258413" y="2196763"/>
                </a:cubicBezTo>
                <a:cubicBezTo>
                  <a:pt x="241262" y="2207584"/>
                  <a:pt x="258928" y="2214812"/>
                  <a:pt x="270006" y="2216805"/>
                </a:cubicBezTo>
                <a:cubicBezTo>
                  <a:pt x="272472" y="2215567"/>
                  <a:pt x="274513" y="2211522"/>
                  <a:pt x="277115" y="2215024"/>
                </a:cubicBezTo>
                <a:cubicBezTo>
                  <a:pt x="285517" y="2221846"/>
                  <a:pt x="297408" y="2218334"/>
                  <a:pt x="306588" y="2221687"/>
                </a:cubicBezTo>
                <a:cubicBezTo>
                  <a:pt x="312827" y="2219800"/>
                  <a:pt x="314861" y="2227592"/>
                  <a:pt x="319647" y="2225229"/>
                </a:cubicBezTo>
                <a:cubicBezTo>
                  <a:pt x="338204" y="2225388"/>
                  <a:pt x="360077" y="2259658"/>
                  <a:pt x="375598" y="2256523"/>
                </a:cubicBezTo>
                <a:cubicBezTo>
                  <a:pt x="371646" y="2268638"/>
                  <a:pt x="385784" y="2259684"/>
                  <a:pt x="380057" y="2269621"/>
                </a:cubicBezTo>
                <a:cubicBezTo>
                  <a:pt x="394031" y="2280000"/>
                  <a:pt x="396987" y="2301171"/>
                  <a:pt x="409250" y="2308542"/>
                </a:cubicBezTo>
                <a:cubicBezTo>
                  <a:pt x="407988" y="2322946"/>
                  <a:pt x="426825" y="2340384"/>
                  <a:pt x="414342" y="2352326"/>
                </a:cubicBezTo>
                <a:cubicBezTo>
                  <a:pt x="397413" y="2358098"/>
                  <a:pt x="383729" y="2374799"/>
                  <a:pt x="365857" y="2379160"/>
                </a:cubicBezTo>
                <a:cubicBezTo>
                  <a:pt x="343768" y="2384173"/>
                  <a:pt x="323499" y="2387442"/>
                  <a:pt x="300334" y="2386109"/>
                </a:cubicBezTo>
                <a:cubicBezTo>
                  <a:pt x="245912" y="2381776"/>
                  <a:pt x="208226" y="2327829"/>
                  <a:pt x="170596" y="2283564"/>
                </a:cubicBezTo>
                <a:cubicBezTo>
                  <a:pt x="132410" y="2303861"/>
                  <a:pt x="255137" y="2403638"/>
                  <a:pt x="284240" y="2405079"/>
                </a:cubicBezTo>
                <a:cubicBezTo>
                  <a:pt x="290006" y="2399152"/>
                  <a:pt x="285902" y="2411023"/>
                  <a:pt x="291704" y="2408774"/>
                </a:cubicBezTo>
                <a:cubicBezTo>
                  <a:pt x="292770" y="2408021"/>
                  <a:pt x="293746" y="2407378"/>
                  <a:pt x="295106" y="2407798"/>
                </a:cubicBezTo>
                <a:cubicBezTo>
                  <a:pt x="298563" y="2413901"/>
                  <a:pt x="301824" y="2402816"/>
                  <a:pt x="305719" y="2408295"/>
                </a:cubicBezTo>
                <a:cubicBezTo>
                  <a:pt x="313772" y="2410648"/>
                  <a:pt x="318748" y="2405771"/>
                  <a:pt x="325411" y="2410166"/>
                </a:cubicBezTo>
                <a:cubicBezTo>
                  <a:pt x="327677" y="2409114"/>
                  <a:pt x="330791" y="2404864"/>
                  <a:pt x="332879" y="2408822"/>
                </a:cubicBezTo>
                <a:cubicBezTo>
                  <a:pt x="338399" y="2407727"/>
                  <a:pt x="368592" y="2406634"/>
                  <a:pt x="366637" y="2399372"/>
                </a:cubicBezTo>
                <a:cubicBezTo>
                  <a:pt x="369217" y="2398269"/>
                  <a:pt x="373019" y="2406413"/>
                  <a:pt x="373575" y="2402088"/>
                </a:cubicBezTo>
                <a:cubicBezTo>
                  <a:pt x="370325" y="2394996"/>
                  <a:pt x="373518" y="2391756"/>
                  <a:pt x="377497" y="2398242"/>
                </a:cubicBezTo>
                <a:cubicBezTo>
                  <a:pt x="382470" y="2396717"/>
                  <a:pt x="392321" y="2395852"/>
                  <a:pt x="392863" y="2390505"/>
                </a:cubicBezTo>
                <a:cubicBezTo>
                  <a:pt x="403122" y="2397066"/>
                  <a:pt x="399274" y="2384797"/>
                  <a:pt x="406018" y="2384344"/>
                </a:cubicBezTo>
                <a:cubicBezTo>
                  <a:pt x="415465" y="2385014"/>
                  <a:pt x="402676" y="2374712"/>
                  <a:pt x="408882" y="2375869"/>
                </a:cubicBezTo>
                <a:cubicBezTo>
                  <a:pt x="415567" y="2384051"/>
                  <a:pt x="436311" y="2369351"/>
                  <a:pt x="439140" y="2361486"/>
                </a:cubicBezTo>
                <a:cubicBezTo>
                  <a:pt x="447517" y="2357393"/>
                  <a:pt x="441793" y="2352919"/>
                  <a:pt x="444141" y="2346178"/>
                </a:cubicBezTo>
                <a:lnTo>
                  <a:pt x="444140" y="2346179"/>
                </a:lnTo>
                <a:cubicBezTo>
                  <a:pt x="432875" y="2308000"/>
                  <a:pt x="406794" y="2266060"/>
                  <a:pt x="378624" y="2240308"/>
                </a:cubicBezTo>
                <a:cubicBezTo>
                  <a:pt x="370892" y="2229726"/>
                  <a:pt x="359410" y="2228834"/>
                  <a:pt x="352333" y="2216851"/>
                </a:cubicBezTo>
                <a:cubicBezTo>
                  <a:pt x="350856" y="2214805"/>
                  <a:pt x="347416" y="2219816"/>
                  <a:pt x="345847" y="2217014"/>
                </a:cubicBezTo>
                <a:cubicBezTo>
                  <a:pt x="342644" y="2214769"/>
                  <a:pt x="338274" y="2215684"/>
                  <a:pt x="339751" y="2209946"/>
                </a:cubicBezTo>
                <a:cubicBezTo>
                  <a:pt x="336546" y="2209438"/>
                  <a:pt x="332986" y="2210249"/>
                  <a:pt x="330440" y="2207319"/>
                </a:cubicBezTo>
                <a:cubicBezTo>
                  <a:pt x="323928" y="2206206"/>
                  <a:pt x="321241" y="2214010"/>
                  <a:pt x="313958" y="2214964"/>
                </a:cubicBezTo>
                <a:cubicBezTo>
                  <a:pt x="313682" y="2204041"/>
                  <a:pt x="293702" y="2203789"/>
                  <a:pt x="307082" y="2201756"/>
                </a:cubicBezTo>
                <a:cubicBezTo>
                  <a:pt x="307530" y="2198454"/>
                  <a:pt x="305047" y="2196988"/>
                  <a:pt x="300988" y="2196523"/>
                </a:cubicBezTo>
                <a:close/>
                <a:moveTo>
                  <a:pt x="539104" y="2177686"/>
                </a:moveTo>
                <a:cubicBezTo>
                  <a:pt x="541907" y="2176786"/>
                  <a:pt x="539941" y="2182039"/>
                  <a:pt x="538770" y="2179563"/>
                </a:cubicBezTo>
                <a:cubicBezTo>
                  <a:pt x="538556" y="2178751"/>
                  <a:pt x="538608" y="2178559"/>
                  <a:pt x="539104" y="2177686"/>
                </a:cubicBezTo>
                <a:close/>
                <a:moveTo>
                  <a:pt x="314534" y="2167972"/>
                </a:moveTo>
                <a:cubicBezTo>
                  <a:pt x="317035" y="2169473"/>
                  <a:pt x="315810" y="2172204"/>
                  <a:pt x="315636" y="2174872"/>
                </a:cubicBezTo>
                <a:cubicBezTo>
                  <a:pt x="312061" y="2177505"/>
                  <a:pt x="310705" y="2166576"/>
                  <a:pt x="314534" y="2167972"/>
                </a:cubicBezTo>
                <a:close/>
                <a:moveTo>
                  <a:pt x="122954" y="2099379"/>
                </a:moveTo>
                <a:cubicBezTo>
                  <a:pt x="110905" y="2101352"/>
                  <a:pt x="88061" y="2097646"/>
                  <a:pt x="82203" y="2105417"/>
                </a:cubicBezTo>
                <a:cubicBezTo>
                  <a:pt x="77801" y="2103568"/>
                  <a:pt x="74873" y="2104872"/>
                  <a:pt x="71400" y="2105699"/>
                </a:cubicBezTo>
                <a:cubicBezTo>
                  <a:pt x="69843" y="2102113"/>
                  <a:pt x="58362" y="2104954"/>
                  <a:pt x="60066" y="2110137"/>
                </a:cubicBezTo>
                <a:lnTo>
                  <a:pt x="60079" y="2110150"/>
                </a:lnTo>
                <a:cubicBezTo>
                  <a:pt x="55326" y="2111420"/>
                  <a:pt x="52859" y="2105599"/>
                  <a:pt x="49065" y="2109302"/>
                </a:cubicBezTo>
                <a:cubicBezTo>
                  <a:pt x="39618" y="2110368"/>
                  <a:pt x="25387" y="2114905"/>
                  <a:pt x="31097" y="2125584"/>
                </a:cubicBezTo>
                <a:cubicBezTo>
                  <a:pt x="37635" y="2127324"/>
                  <a:pt x="44723" y="2126768"/>
                  <a:pt x="49782" y="2122032"/>
                </a:cubicBezTo>
                <a:cubicBezTo>
                  <a:pt x="49966" y="2120487"/>
                  <a:pt x="50014" y="2117575"/>
                  <a:pt x="52371" y="2119090"/>
                </a:cubicBezTo>
                <a:cubicBezTo>
                  <a:pt x="55043" y="2123154"/>
                  <a:pt x="60144" y="2124184"/>
                  <a:pt x="62928" y="2121374"/>
                </a:cubicBezTo>
                <a:cubicBezTo>
                  <a:pt x="80552" y="2121388"/>
                  <a:pt x="100188" y="2123841"/>
                  <a:pt x="113798" y="2118390"/>
                </a:cubicBezTo>
                <a:cubicBezTo>
                  <a:pt x="126850" y="2125074"/>
                  <a:pt x="145233" y="2123006"/>
                  <a:pt x="158641" y="2124009"/>
                </a:cubicBezTo>
                <a:cubicBezTo>
                  <a:pt x="163069" y="2124269"/>
                  <a:pt x="172374" y="2125841"/>
                  <a:pt x="170684" y="2131945"/>
                </a:cubicBezTo>
                <a:cubicBezTo>
                  <a:pt x="179645" y="2132079"/>
                  <a:pt x="187476" y="2128711"/>
                  <a:pt x="196427" y="2128781"/>
                </a:cubicBezTo>
                <a:cubicBezTo>
                  <a:pt x="206088" y="2105033"/>
                  <a:pt x="178794" y="2111257"/>
                  <a:pt x="169848" y="2103231"/>
                </a:cubicBezTo>
                <a:cubicBezTo>
                  <a:pt x="164842" y="2101943"/>
                  <a:pt x="160417" y="2104958"/>
                  <a:pt x="155144" y="2103726"/>
                </a:cubicBezTo>
                <a:cubicBezTo>
                  <a:pt x="145211" y="2097149"/>
                  <a:pt x="132057" y="2103861"/>
                  <a:pt x="122954" y="2099379"/>
                </a:cubicBezTo>
                <a:close/>
                <a:moveTo>
                  <a:pt x="668972" y="2095446"/>
                </a:moveTo>
                <a:lnTo>
                  <a:pt x="669308" y="2095901"/>
                </a:lnTo>
                <a:cubicBezTo>
                  <a:pt x="669204" y="2095781"/>
                  <a:pt x="669065" y="2095671"/>
                  <a:pt x="668948" y="2095539"/>
                </a:cubicBezTo>
                <a:close/>
                <a:moveTo>
                  <a:pt x="668972" y="2095443"/>
                </a:moveTo>
                <a:lnTo>
                  <a:pt x="668972" y="2095444"/>
                </a:lnTo>
                <a:lnTo>
                  <a:pt x="668972" y="2095446"/>
                </a:lnTo>
                <a:lnTo>
                  <a:pt x="668971" y="2095445"/>
                </a:lnTo>
                <a:close/>
                <a:moveTo>
                  <a:pt x="668509" y="2095103"/>
                </a:moveTo>
                <a:cubicBezTo>
                  <a:pt x="668654" y="2095258"/>
                  <a:pt x="668816" y="2095396"/>
                  <a:pt x="668948" y="2095539"/>
                </a:cubicBezTo>
                <a:cubicBezTo>
                  <a:pt x="668707" y="2096727"/>
                  <a:pt x="668469" y="2098177"/>
                  <a:pt x="667863" y="2097657"/>
                </a:cubicBezTo>
                <a:cubicBezTo>
                  <a:pt x="667387" y="2096823"/>
                  <a:pt x="667889" y="2095247"/>
                  <a:pt x="668509" y="2095103"/>
                </a:cubicBezTo>
                <a:close/>
                <a:moveTo>
                  <a:pt x="96097" y="2071718"/>
                </a:moveTo>
                <a:cubicBezTo>
                  <a:pt x="97457" y="2072375"/>
                  <a:pt x="98812" y="2074016"/>
                  <a:pt x="97091" y="2075186"/>
                </a:cubicBezTo>
                <a:cubicBezTo>
                  <a:pt x="96177" y="2075434"/>
                  <a:pt x="95516" y="2074919"/>
                  <a:pt x="95067" y="2074157"/>
                </a:cubicBezTo>
                <a:cubicBezTo>
                  <a:pt x="93369" y="2071388"/>
                  <a:pt x="94736" y="2071061"/>
                  <a:pt x="96097" y="2071718"/>
                </a:cubicBezTo>
                <a:close/>
                <a:moveTo>
                  <a:pt x="159485" y="2057162"/>
                </a:moveTo>
                <a:cubicBezTo>
                  <a:pt x="160101" y="2056646"/>
                  <a:pt x="161172" y="2056666"/>
                  <a:pt x="161860" y="2057977"/>
                </a:cubicBezTo>
                <a:cubicBezTo>
                  <a:pt x="163970" y="2059384"/>
                  <a:pt x="161829" y="2062198"/>
                  <a:pt x="159844" y="2059566"/>
                </a:cubicBezTo>
                <a:cubicBezTo>
                  <a:pt x="158710" y="2058732"/>
                  <a:pt x="158870" y="2057679"/>
                  <a:pt x="159485" y="2057162"/>
                </a:cubicBezTo>
                <a:close/>
                <a:moveTo>
                  <a:pt x="122682" y="2055237"/>
                </a:moveTo>
                <a:lnTo>
                  <a:pt x="122689" y="2055241"/>
                </a:lnTo>
                <a:lnTo>
                  <a:pt x="122690" y="2055240"/>
                </a:lnTo>
                <a:lnTo>
                  <a:pt x="122683" y="2055259"/>
                </a:lnTo>
                <a:lnTo>
                  <a:pt x="122678" y="2055252"/>
                </a:lnTo>
                <a:close/>
                <a:moveTo>
                  <a:pt x="565782" y="2045572"/>
                </a:moveTo>
                <a:cubicBezTo>
                  <a:pt x="566665" y="2045508"/>
                  <a:pt x="567968" y="2046223"/>
                  <a:pt x="568381" y="2047524"/>
                </a:cubicBezTo>
                <a:cubicBezTo>
                  <a:pt x="569028" y="2049813"/>
                  <a:pt x="566390" y="2049837"/>
                  <a:pt x="565703" y="2048284"/>
                </a:cubicBezTo>
                <a:cubicBezTo>
                  <a:pt x="564437" y="2046476"/>
                  <a:pt x="564899" y="2045635"/>
                  <a:pt x="565782" y="2045572"/>
                </a:cubicBezTo>
                <a:close/>
                <a:moveTo>
                  <a:pt x="52152" y="2039104"/>
                </a:moveTo>
                <a:cubicBezTo>
                  <a:pt x="57915" y="2049976"/>
                  <a:pt x="50291" y="2049150"/>
                  <a:pt x="46619" y="2058524"/>
                </a:cubicBezTo>
                <a:cubicBezTo>
                  <a:pt x="40641" y="2068201"/>
                  <a:pt x="33140" y="2077731"/>
                  <a:pt x="24443" y="2085869"/>
                </a:cubicBezTo>
                <a:lnTo>
                  <a:pt x="0" y="2101686"/>
                </a:lnTo>
                <a:lnTo>
                  <a:pt x="0" y="2074762"/>
                </a:lnTo>
                <a:lnTo>
                  <a:pt x="6489" y="2069333"/>
                </a:lnTo>
                <a:cubicBezTo>
                  <a:pt x="12693" y="2063304"/>
                  <a:pt x="17715" y="2057567"/>
                  <a:pt x="19863" y="2053958"/>
                </a:cubicBezTo>
                <a:cubicBezTo>
                  <a:pt x="31970" y="2051738"/>
                  <a:pt x="39527" y="2036554"/>
                  <a:pt x="52152" y="2039104"/>
                </a:cubicBezTo>
                <a:close/>
                <a:moveTo>
                  <a:pt x="482351" y="2029529"/>
                </a:moveTo>
                <a:lnTo>
                  <a:pt x="482352" y="2029531"/>
                </a:lnTo>
                <a:lnTo>
                  <a:pt x="482350" y="2029532"/>
                </a:lnTo>
                <a:close/>
                <a:moveTo>
                  <a:pt x="482352" y="2029526"/>
                </a:moveTo>
                <a:lnTo>
                  <a:pt x="482351" y="2029529"/>
                </a:lnTo>
                <a:lnTo>
                  <a:pt x="482349" y="2029526"/>
                </a:lnTo>
                <a:close/>
                <a:moveTo>
                  <a:pt x="482481" y="2029021"/>
                </a:moveTo>
                <a:lnTo>
                  <a:pt x="482777" y="2029423"/>
                </a:lnTo>
                <a:lnTo>
                  <a:pt x="482352" y="2029526"/>
                </a:lnTo>
                <a:close/>
                <a:moveTo>
                  <a:pt x="482476" y="2028986"/>
                </a:moveTo>
                <a:lnTo>
                  <a:pt x="482488" y="2028994"/>
                </a:lnTo>
                <a:lnTo>
                  <a:pt x="482481" y="2029021"/>
                </a:lnTo>
                <a:lnTo>
                  <a:pt x="482472" y="2029009"/>
                </a:lnTo>
                <a:close/>
                <a:moveTo>
                  <a:pt x="249008" y="2022601"/>
                </a:moveTo>
                <a:cubicBezTo>
                  <a:pt x="249898" y="2022884"/>
                  <a:pt x="250588" y="2023662"/>
                  <a:pt x="249347" y="2024252"/>
                </a:cubicBezTo>
                <a:cubicBezTo>
                  <a:pt x="248536" y="2024478"/>
                  <a:pt x="248361" y="2024424"/>
                  <a:pt x="247470" y="2023928"/>
                </a:cubicBezTo>
                <a:cubicBezTo>
                  <a:pt x="247029" y="2022532"/>
                  <a:pt x="248118" y="2022319"/>
                  <a:pt x="249008" y="2022601"/>
                </a:cubicBezTo>
                <a:close/>
                <a:moveTo>
                  <a:pt x="518858" y="1996809"/>
                </a:moveTo>
                <a:cubicBezTo>
                  <a:pt x="517643" y="1996808"/>
                  <a:pt x="516453" y="1998640"/>
                  <a:pt x="512830" y="1999401"/>
                </a:cubicBezTo>
                <a:cubicBezTo>
                  <a:pt x="512797" y="2006492"/>
                  <a:pt x="492845" y="2010189"/>
                  <a:pt x="502440" y="2013056"/>
                </a:cubicBezTo>
                <a:cubicBezTo>
                  <a:pt x="502526" y="2014542"/>
                  <a:pt x="501613" y="2016526"/>
                  <a:pt x="503047" y="2017575"/>
                </a:cubicBezTo>
                <a:cubicBezTo>
                  <a:pt x="504099" y="2016331"/>
                  <a:pt x="505341" y="2016547"/>
                  <a:pt x="506262" y="2017495"/>
                </a:cubicBezTo>
                <a:cubicBezTo>
                  <a:pt x="510473" y="2021765"/>
                  <a:pt x="515207" y="2012584"/>
                  <a:pt x="519114" y="2010751"/>
                </a:cubicBezTo>
                <a:cubicBezTo>
                  <a:pt x="516340" y="2003624"/>
                  <a:pt x="519483" y="2006166"/>
                  <a:pt x="525035" y="2005211"/>
                </a:cubicBezTo>
                <a:cubicBezTo>
                  <a:pt x="521312" y="1998643"/>
                  <a:pt x="520073" y="1996810"/>
                  <a:pt x="518858" y="1996809"/>
                </a:cubicBezTo>
                <a:close/>
                <a:moveTo>
                  <a:pt x="526375" y="1989649"/>
                </a:moveTo>
                <a:cubicBezTo>
                  <a:pt x="520708" y="1988929"/>
                  <a:pt x="518058" y="1998048"/>
                  <a:pt x="525623" y="1996615"/>
                </a:cubicBezTo>
                <a:lnTo>
                  <a:pt x="525625" y="1996613"/>
                </a:lnTo>
                <a:cubicBezTo>
                  <a:pt x="528375" y="2004147"/>
                  <a:pt x="538904" y="1998387"/>
                  <a:pt x="532623" y="1992986"/>
                </a:cubicBezTo>
                <a:cubicBezTo>
                  <a:pt x="530782" y="1989471"/>
                  <a:pt x="524732" y="1997156"/>
                  <a:pt x="526375" y="1989649"/>
                </a:cubicBezTo>
                <a:close/>
                <a:moveTo>
                  <a:pt x="549154" y="1962115"/>
                </a:moveTo>
                <a:lnTo>
                  <a:pt x="549153" y="1962115"/>
                </a:lnTo>
                <a:lnTo>
                  <a:pt x="549153" y="1962115"/>
                </a:lnTo>
                <a:close/>
                <a:moveTo>
                  <a:pt x="556783" y="1959426"/>
                </a:moveTo>
                <a:cubicBezTo>
                  <a:pt x="554382" y="1958787"/>
                  <a:pt x="551160" y="1959415"/>
                  <a:pt x="550252" y="1962080"/>
                </a:cubicBezTo>
                <a:cubicBezTo>
                  <a:pt x="550578" y="1962716"/>
                  <a:pt x="550618" y="1963570"/>
                  <a:pt x="549916" y="1962948"/>
                </a:cubicBezTo>
                <a:cubicBezTo>
                  <a:pt x="549539" y="1965852"/>
                  <a:pt x="548404" y="1963368"/>
                  <a:pt x="548953" y="1962349"/>
                </a:cubicBezTo>
                <a:lnTo>
                  <a:pt x="549153" y="1962115"/>
                </a:lnTo>
                <a:lnTo>
                  <a:pt x="549914" y="1962950"/>
                </a:lnTo>
                <a:cubicBezTo>
                  <a:pt x="549955" y="1962599"/>
                  <a:pt x="550143" y="1962374"/>
                  <a:pt x="550251" y="1962081"/>
                </a:cubicBezTo>
                <a:lnTo>
                  <a:pt x="550249" y="1962082"/>
                </a:lnTo>
                <a:lnTo>
                  <a:pt x="549154" y="1962115"/>
                </a:lnTo>
                <a:lnTo>
                  <a:pt x="549155" y="1962114"/>
                </a:lnTo>
                <a:cubicBezTo>
                  <a:pt x="544649" y="1956866"/>
                  <a:pt x="540770" y="1971083"/>
                  <a:pt x="536404" y="1972861"/>
                </a:cubicBezTo>
                <a:cubicBezTo>
                  <a:pt x="534984" y="1974064"/>
                  <a:pt x="531375" y="1977673"/>
                  <a:pt x="529136" y="1981075"/>
                </a:cubicBezTo>
                <a:lnTo>
                  <a:pt x="530083" y="1988050"/>
                </a:lnTo>
                <a:lnTo>
                  <a:pt x="530083" y="1988051"/>
                </a:lnTo>
                <a:lnTo>
                  <a:pt x="530083" y="1988050"/>
                </a:lnTo>
                <a:lnTo>
                  <a:pt x="530083" y="1988050"/>
                </a:lnTo>
                <a:lnTo>
                  <a:pt x="533684" y="1983009"/>
                </a:lnTo>
                <a:cubicBezTo>
                  <a:pt x="534104" y="1986281"/>
                  <a:pt x="535443" y="1989394"/>
                  <a:pt x="538660" y="1992083"/>
                </a:cubicBezTo>
                <a:cubicBezTo>
                  <a:pt x="550266" y="1989800"/>
                  <a:pt x="549612" y="1970725"/>
                  <a:pt x="558390" y="1964377"/>
                </a:cubicBezTo>
                <a:cubicBezTo>
                  <a:pt x="560765" y="1961972"/>
                  <a:pt x="559184" y="1960065"/>
                  <a:pt x="556783" y="1959426"/>
                </a:cubicBezTo>
                <a:close/>
                <a:moveTo>
                  <a:pt x="326329" y="1956783"/>
                </a:moveTo>
                <a:cubicBezTo>
                  <a:pt x="326945" y="1956267"/>
                  <a:pt x="328016" y="1956287"/>
                  <a:pt x="328704" y="1957598"/>
                </a:cubicBezTo>
                <a:cubicBezTo>
                  <a:pt x="330815" y="1959004"/>
                  <a:pt x="328674" y="1961818"/>
                  <a:pt x="326689" y="1959185"/>
                </a:cubicBezTo>
                <a:cubicBezTo>
                  <a:pt x="325554" y="1958351"/>
                  <a:pt x="325714" y="1957299"/>
                  <a:pt x="326329" y="1956783"/>
                </a:cubicBezTo>
                <a:close/>
                <a:moveTo>
                  <a:pt x="563012" y="1935028"/>
                </a:moveTo>
                <a:cubicBezTo>
                  <a:pt x="562348" y="1935842"/>
                  <a:pt x="561893" y="1938031"/>
                  <a:pt x="558389" y="1937802"/>
                </a:cubicBezTo>
                <a:cubicBezTo>
                  <a:pt x="558430" y="1941257"/>
                  <a:pt x="558500" y="1941360"/>
                  <a:pt x="562858" y="1941806"/>
                </a:cubicBezTo>
                <a:cubicBezTo>
                  <a:pt x="564449" y="1945240"/>
                  <a:pt x="557917" y="1947590"/>
                  <a:pt x="555408" y="1946820"/>
                </a:cubicBezTo>
                <a:cubicBezTo>
                  <a:pt x="535337" y="1959108"/>
                  <a:pt x="581287" y="1958275"/>
                  <a:pt x="564828" y="1947417"/>
                </a:cubicBezTo>
                <a:lnTo>
                  <a:pt x="564827" y="1947417"/>
                </a:lnTo>
                <a:cubicBezTo>
                  <a:pt x="564560" y="1944100"/>
                  <a:pt x="568849" y="1943791"/>
                  <a:pt x="568895" y="1940495"/>
                </a:cubicBezTo>
                <a:cubicBezTo>
                  <a:pt x="564551" y="1934772"/>
                  <a:pt x="563676" y="1934213"/>
                  <a:pt x="563012" y="1935028"/>
                </a:cubicBezTo>
                <a:close/>
                <a:moveTo>
                  <a:pt x="192564" y="1919183"/>
                </a:moveTo>
                <a:cubicBezTo>
                  <a:pt x="189087" y="1915725"/>
                  <a:pt x="175249" y="1927579"/>
                  <a:pt x="179276" y="1931250"/>
                </a:cubicBezTo>
                <a:cubicBezTo>
                  <a:pt x="179165" y="1934582"/>
                  <a:pt x="178816" y="1936425"/>
                  <a:pt x="178221" y="1936762"/>
                </a:cubicBezTo>
                <a:cubicBezTo>
                  <a:pt x="171563" y="1937520"/>
                  <a:pt x="167479" y="1948602"/>
                  <a:pt x="162966" y="1953624"/>
                </a:cubicBezTo>
                <a:cubicBezTo>
                  <a:pt x="155639" y="1963463"/>
                  <a:pt x="146515" y="1973770"/>
                  <a:pt x="140093" y="1986163"/>
                </a:cubicBezTo>
                <a:cubicBezTo>
                  <a:pt x="122102" y="1990370"/>
                  <a:pt x="108877" y="2014666"/>
                  <a:pt x="90055" y="2018370"/>
                </a:cubicBezTo>
                <a:cubicBezTo>
                  <a:pt x="93032" y="2028199"/>
                  <a:pt x="94504" y="2031984"/>
                  <a:pt x="104526" y="2028478"/>
                </a:cubicBezTo>
                <a:cubicBezTo>
                  <a:pt x="118431" y="2023621"/>
                  <a:pt x="128650" y="2010460"/>
                  <a:pt x="138515" y="2004209"/>
                </a:cubicBezTo>
                <a:cubicBezTo>
                  <a:pt x="155533" y="1988765"/>
                  <a:pt x="185426" y="1965783"/>
                  <a:pt x="180454" y="1942464"/>
                </a:cubicBezTo>
                <a:cubicBezTo>
                  <a:pt x="189231" y="1945083"/>
                  <a:pt x="182866" y="1931952"/>
                  <a:pt x="190071" y="1934132"/>
                </a:cubicBezTo>
                <a:cubicBezTo>
                  <a:pt x="195943" y="1931288"/>
                  <a:pt x="192406" y="1924680"/>
                  <a:pt x="192563" y="1919184"/>
                </a:cubicBezTo>
                <a:close/>
                <a:moveTo>
                  <a:pt x="421882" y="1889126"/>
                </a:moveTo>
                <a:lnTo>
                  <a:pt x="421891" y="1889145"/>
                </a:lnTo>
                <a:lnTo>
                  <a:pt x="421878" y="1889142"/>
                </a:lnTo>
                <a:close/>
                <a:moveTo>
                  <a:pt x="568725" y="1880560"/>
                </a:moveTo>
                <a:cubicBezTo>
                  <a:pt x="566435" y="1880885"/>
                  <a:pt x="565086" y="1882528"/>
                  <a:pt x="564697" y="1885517"/>
                </a:cubicBezTo>
                <a:cubicBezTo>
                  <a:pt x="560104" y="1884711"/>
                  <a:pt x="560828" y="1886905"/>
                  <a:pt x="562502" y="1889826"/>
                </a:cubicBezTo>
                <a:cubicBezTo>
                  <a:pt x="556597" y="1902798"/>
                  <a:pt x="584194" y="1900628"/>
                  <a:pt x="569731" y="1911308"/>
                </a:cubicBezTo>
                <a:cubicBezTo>
                  <a:pt x="571028" y="1929713"/>
                  <a:pt x="568206" y="1911741"/>
                  <a:pt x="562659" y="1928980"/>
                </a:cubicBezTo>
                <a:lnTo>
                  <a:pt x="562658" y="1928981"/>
                </a:lnTo>
                <a:cubicBezTo>
                  <a:pt x="568659" y="1930282"/>
                  <a:pt x="569799" y="1934497"/>
                  <a:pt x="576693" y="1931930"/>
                </a:cubicBezTo>
                <a:cubicBezTo>
                  <a:pt x="578156" y="1929915"/>
                  <a:pt x="574550" y="1928745"/>
                  <a:pt x="575639" y="1926646"/>
                </a:cubicBezTo>
                <a:cubicBezTo>
                  <a:pt x="577581" y="1925488"/>
                  <a:pt x="577756" y="1923445"/>
                  <a:pt x="577889" y="1921249"/>
                </a:cubicBezTo>
                <a:cubicBezTo>
                  <a:pt x="582112" y="1917122"/>
                  <a:pt x="582771" y="1914917"/>
                  <a:pt x="587658" y="1912678"/>
                </a:cubicBezTo>
                <a:cubicBezTo>
                  <a:pt x="588725" y="1910697"/>
                  <a:pt x="584654" y="1909235"/>
                  <a:pt x="586861" y="1907542"/>
                </a:cubicBezTo>
                <a:cubicBezTo>
                  <a:pt x="591693" y="1909232"/>
                  <a:pt x="590271" y="1912268"/>
                  <a:pt x="592600" y="1905568"/>
                </a:cubicBezTo>
                <a:cubicBezTo>
                  <a:pt x="600448" y="1890280"/>
                  <a:pt x="576569" y="1888166"/>
                  <a:pt x="568725" y="1880560"/>
                </a:cubicBezTo>
                <a:close/>
                <a:moveTo>
                  <a:pt x="422162" y="1875614"/>
                </a:moveTo>
                <a:cubicBezTo>
                  <a:pt x="425448" y="1875420"/>
                  <a:pt x="430327" y="1876344"/>
                  <a:pt x="425543" y="1879380"/>
                </a:cubicBezTo>
                <a:cubicBezTo>
                  <a:pt x="422528" y="1878766"/>
                  <a:pt x="422529" y="1878741"/>
                  <a:pt x="422162" y="1875614"/>
                </a:cubicBezTo>
                <a:close/>
                <a:moveTo>
                  <a:pt x="111398" y="1817024"/>
                </a:moveTo>
                <a:cubicBezTo>
                  <a:pt x="111611" y="1817162"/>
                  <a:pt x="111692" y="1817353"/>
                  <a:pt x="111928" y="1817470"/>
                </a:cubicBezTo>
                <a:lnTo>
                  <a:pt x="111919" y="1817474"/>
                </a:lnTo>
                <a:lnTo>
                  <a:pt x="111393" y="1817032"/>
                </a:lnTo>
                <a:close/>
                <a:moveTo>
                  <a:pt x="194669" y="1754265"/>
                </a:moveTo>
                <a:lnTo>
                  <a:pt x="194672" y="1754265"/>
                </a:lnTo>
                <a:lnTo>
                  <a:pt x="194665" y="1754269"/>
                </a:lnTo>
                <a:close/>
                <a:moveTo>
                  <a:pt x="736035" y="1749354"/>
                </a:moveTo>
                <a:cubicBezTo>
                  <a:pt x="736923" y="1749559"/>
                  <a:pt x="737723" y="1750223"/>
                  <a:pt x="736910" y="1750739"/>
                </a:cubicBezTo>
                <a:cubicBezTo>
                  <a:pt x="735864" y="1751377"/>
                  <a:pt x="735215" y="1751235"/>
                  <a:pt x="734631" y="1750719"/>
                </a:cubicBezTo>
                <a:cubicBezTo>
                  <a:pt x="734171" y="1749401"/>
                  <a:pt x="735147" y="1749148"/>
                  <a:pt x="736035" y="1749354"/>
                </a:cubicBezTo>
                <a:close/>
                <a:moveTo>
                  <a:pt x="794892" y="1695300"/>
                </a:moveTo>
                <a:lnTo>
                  <a:pt x="794892" y="1695302"/>
                </a:lnTo>
                <a:lnTo>
                  <a:pt x="794890" y="1695303"/>
                </a:lnTo>
                <a:close/>
                <a:moveTo>
                  <a:pt x="860226" y="1685347"/>
                </a:moveTo>
                <a:cubicBezTo>
                  <a:pt x="864320" y="1689099"/>
                  <a:pt x="859447" y="1689422"/>
                  <a:pt x="856296" y="1688623"/>
                </a:cubicBezTo>
                <a:cubicBezTo>
                  <a:pt x="856437" y="1686129"/>
                  <a:pt x="857752" y="1685049"/>
                  <a:pt x="860226" y="1685347"/>
                </a:cubicBezTo>
                <a:close/>
                <a:moveTo>
                  <a:pt x="706764" y="1679769"/>
                </a:moveTo>
                <a:cubicBezTo>
                  <a:pt x="709567" y="1678869"/>
                  <a:pt x="707599" y="1684123"/>
                  <a:pt x="706430" y="1681646"/>
                </a:cubicBezTo>
                <a:cubicBezTo>
                  <a:pt x="706215" y="1680833"/>
                  <a:pt x="706278" y="1680654"/>
                  <a:pt x="706764" y="1679769"/>
                </a:cubicBezTo>
                <a:close/>
                <a:moveTo>
                  <a:pt x="110608" y="1668469"/>
                </a:moveTo>
                <a:lnTo>
                  <a:pt x="110637" y="1668485"/>
                </a:lnTo>
                <a:lnTo>
                  <a:pt x="110635" y="1668487"/>
                </a:lnTo>
                <a:lnTo>
                  <a:pt x="110627" y="1668491"/>
                </a:lnTo>
                <a:close/>
                <a:moveTo>
                  <a:pt x="501743" y="1662928"/>
                </a:moveTo>
                <a:cubicBezTo>
                  <a:pt x="500862" y="1663445"/>
                  <a:pt x="500199" y="1664845"/>
                  <a:pt x="500418" y="1666280"/>
                </a:cubicBezTo>
                <a:cubicBezTo>
                  <a:pt x="489831" y="1676047"/>
                  <a:pt x="490787" y="1689468"/>
                  <a:pt x="488343" y="1702757"/>
                </a:cubicBezTo>
                <a:cubicBezTo>
                  <a:pt x="482056" y="1715867"/>
                  <a:pt x="480317" y="1730667"/>
                  <a:pt x="477319" y="1745002"/>
                </a:cubicBezTo>
                <a:cubicBezTo>
                  <a:pt x="473051" y="1753965"/>
                  <a:pt x="468511" y="1762870"/>
                  <a:pt x="465726" y="1772187"/>
                </a:cubicBezTo>
                <a:cubicBezTo>
                  <a:pt x="460528" y="1775487"/>
                  <a:pt x="468058" y="1777387"/>
                  <a:pt x="463872" y="1780444"/>
                </a:cubicBezTo>
                <a:cubicBezTo>
                  <a:pt x="455345" y="1794388"/>
                  <a:pt x="448792" y="1807576"/>
                  <a:pt x="441832" y="1822326"/>
                </a:cubicBezTo>
                <a:cubicBezTo>
                  <a:pt x="431976" y="1834255"/>
                  <a:pt x="425149" y="1846109"/>
                  <a:pt x="415009" y="1858230"/>
                </a:cubicBezTo>
                <a:cubicBezTo>
                  <a:pt x="408569" y="1870278"/>
                  <a:pt x="394653" y="1875363"/>
                  <a:pt x="391632" y="1887382"/>
                </a:cubicBezTo>
                <a:cubicBezTo>
                  <a:pt x="384245" y="1889566"/>
                  <a:pt x="366748" y="1906951"/>
                  <a:pt x="365496" y="1916573"/>
                </a:cubicBezTo>
                <a:cubicBezTo>
                  <a:pt x="361484" y="1920987"/>
                  <a:pt x="361233" y="1918931"/>
                  <a:pt x="357284" y="1917381"/>
                </a:cubicBezTo>
                <a:cubicBezTo>
                  <a:pt x="355822" y="1924069"/>
                  <a:pt x="348739" y="1926403"/>
                  <a:pt x="343075" y="1928812"/>
                </a:cubicBezTo>
                <a:cubicBezTo>
                  <a:pt x="340954" y="1935438"/>
                  <a:pt x="331554" y="1940702"/>
                  <a:pt x="324999" y="1947701"/>
                </a:cubicBezTo>
                <a:cubicBezTo>
                  <a:pt x="324421" y="1952335"/>
                  <a:pt x="324248" y="1952472"/>
                  <a:pt x="319434" y="1952258"/>
                </a:cubicBezTo>
                <a:cubicBezTo>
                  <a:pt x="311134" y="1952642"/>
                  <a:pt x="315774" y="1961114"/>
                  <a:pt x="309356" y="1962298"/>
                </a:cubicBezTo>
                <a:cubicBezTo>
                  <a:pt x="304722" y="1962616"/>
                  <a:pt x="301011" y="1965422"/>
                  <a:pt x="296226" y="1964844"/>
                </a:cubicBezTo>
                <a:cubicBezTo>
                  <a:pt x="292474" y="1968677"/>
                  <a:pt x="289926" y="1970665"/>
                  <a:pt x="285170" y="1967553"/>
                </a:cubicBezTo>
                <a:cubicBezTo>
                  <a:pt x="285764" y="1973314"/>
                  <a:pt x="277876" y="1969146"/>
                  <a:pt x="278637" y="1976073"/>
                </a:cubicBezTo>
                <a:cubicBezTo>
                  <a:pt x="274058" y="1977810"/>
                  <a:pt x="263499" y="1977383"/>
                  <a:pt x="263772" y="1982091"/>
                </a:cubicBezTo>
                <a:cubicBezTo>
                  <a:pt x="257241" y="1989333"/>
                  <a:pt x="256362" y="1978683"/>
                  <a:pt x="248798" y="1988090"/>
                </a:cubicBezTo>
                <a:cubicBezTo>
                  <a:pt x="244283" y="1987068"/>
                  <a:pt x="238677" y="1992074"/>
                  <a:pt x="237232" y="1996142"/>
                </a:cubicBezTo>
                <a:cubicBezTo>
                  <a:pt x="240309" y="1998890"/>
                  <a:pt x="237725" y="2000792"/>
                  <a:pt x="234786" y="2002999"/>
                </a:cubicBezTo>
                <a:cubicBezTo>
                  <a:pt x="225616" y="2004411"/>
                  <a:pt x="220227" y="1994974"/>
                  <a:pt x="219121" y="2009184"/>
                </a:cubicBezTo>
                <a:cubicBezTo>
                  <a:pt x="205749" y="2002005"/>
                  <a:pt x="207253" y="2012289"/>
                  <a:pt x="204324" y="2018849"/>
                </a:cubicBezTo>
                <a:cubicBezTo>
                  <a:pt x="198910" y="2015435"/>
                  <a:pt x="191632" y="2015662"/>
                  <a:pt x="189421" y="2023047"/>
                </a:cubicBezTo>
                <a:cubicBezTo>
                  <a:pt x="190278" y="2023862"/>
                  <a:pt x="192264" y="2026133"/>
                  <a:pt x="190274" y="2026734"/>
                </a:cubicBezTo>
                <a:cubicBezTo>
                  <a:pt x="183192" y="2019790"/>
                  <a:pt x="182916" y="2024866"/>
                  <a:pt x="175490" y="2029134"/>
                </a:cubicBezTo>
                <a:cubicBezTo>
                  <a:pt x="158639" y="2033581"/>
                  <a:pt x="145860" y="2047847"/>
                  <a:pt x="127413" y="2050215"/>
                </a:cubicBezTo>
                <a:cubicBezTo>
                  <a:pt x="125144" y="2049654"/>
                  <a:pt x="124183" y="2050236"/>
                  <a:pt x="123678" y="2051297"/>
                </a:cubicBezTo>
                <a:lnTo>
                  <a:pt x="122682" y="2055237"/>
                </a:lnTo>
                <a:lnTo>
                  <a:pt x="121845" y="2054847"/>
                </a:lnTo>
                <a:cubicBezTo>
                  <a:pt x="122106" y="2055038"/>
                  <a:pt x="122426" y="2055125"/>
                  <a:pt x="122647" y="2055353"/>
                </a:cubicBezTo>
                <a:lnTo>
                  <a:pt x="122683" y="2055259"/>
                </a:lnTo>
                <a:lnTo>
                  <a:pt x="122866" y="2055511"/>
                </a:lnTo>
                <a:cubicBezTo>
                  <a:pt x="122795" y="2055432"/>
                  <a:pt x="122696" y="2055428"/>
                  <a:pt x="122635" y="2055364"/>
                </a:cubicBezTo>
                <a:cubicBezTo>
                  <a:pt x="122394" y="2056094"/>
                  <a:pt x="122052" y="2056775"/>
                  <a:pt x="121418" y="2057268"/>
                </a:cubicBezTo>
                <a:cubicBezTo>
                  <a:pt x="120975" y="2056550"/>
                  <a:pt x="121329" y="2055305"/>
                  <a:pt x="121832" y="2054859"/>
                </a:cubicBezTo>
                <a:cubicBezTo>
                  <a:pt x="115115" y="2049961"/>
                  <a:pt x="99715" y="2061321"/>
                  <a:pt x="94859" y="2065965"/>
                </a:cubicBezTo>
                <a:cubicBezTo>
                  <a:pt x="92586" y="2058854"/>
                  <a:pt x="82847" y="2064771"/>
                  <a:pt x="91246" y="2065764"/>
                </a:cubicBezTo>
                <a:cubicBezTo>
                  <a:pt x="89735" y="2071895"/>
                  <a:pt x="87612" y="2067270"/>
                  <a:pt x="83915" y="2066859"/>
                </a:cubicBezTo>
                <a:cubicBezTo>
                  <a:pt x="81301" y="2070668"/>
                  <a:pt x="79410" y="2066117"/>
                  <a:pt x="76715" y="2066315"/>
                </a:cubicBezTo>
                <a:cubicBezTo>
                  <a:pt x="74166" y="2070136"/>
                  <a:pt x="66657" y="2084167"/>
                  <a:pt x="78844" y="2079029"/>
                </a:cubicBezTo>
                <a:cubicBezTo>
                  <a:pt x="83202" y="2087692"/>
                  <a:pt x="103033" y="2088252"/>
                  <a:pt x="105972" y="2079587"/>
                </a:cubicBezTo>
                <a:cubicBezTo>
                  <a:pt x="100739" y="2080269"/>
                  <a:pt x="100869" y="2075689"/>
                  <a:pt x="101579" y="2071968"/>
                </a:cubicBezTo>
                <a:cubicBezTo>
                  <a:pt x="108946" y="2072624"/>
                  <a:pt x="109994" y="2085478"/>
                  <a:pt x="115213" y="2080495"/>
                </a:cubicBezTo>
                <a:cubicBezTo>
                  <a:pt x="144551" y="2075114"/>
                  <a:pt x="175286" y="2063323"/>
                  <a:pt x="195931" y="2047197"/>
                </a:cubicBezTo>
                <a:cubicBezTo>
                  <a:pt x="193952" y="2060415"/>
                  <a:pt x="226662" y="2040590"/>
                  <a:pt x="236013" y="2045107"/>
                </a:cubicBezTo>
                <a:cubicBezTo>
                  <a:pt x="251981" y="2038400"/>
                  <a:pt x="266621" y="2042712"/>
                  <a:pt x="284897" y="2043686"/>
                </a:cubicBezTo>
                <a:cubicBezTo>
                  <a:pt x="291294" y="2040448"/>
                  <a:pt x="298678" y="2043953"/>
                  <a:pt x="304139" y="2047155"/>
                </a:cubicBezTo>
                <a:cubicBezTo>
                  <a:pt x="310498" y="2046412"/>
                  <a:pt x="315678" y="2049923"/>
                  <a:pt x="319259" y="2052128"/>
                </a:cubicBezTo>
                <a:cubicBezTo>
                  <a:pt x="324071" y="2053573"/>
                  <a:pt x="321880" y="2056216"/>
                  <a:pt x="322904" y="2057841"/>
                </a:cubicBezTo>
                <a:cubicBezTo>
                  <a:pt x="328327" y="2058764"/>
                  <a:pt x="330924" y="2064248"/>
                  <a:pt x="336103" y="2066025"/>
                </a:cubicBezTo>
                <a:cubicBezTo>
                  <a:pt x="337268" y="2074385"/>
                  <a:pt x="342888" y="2087294"/>
                  <a:pt x="352335" y="2089504"/>
                </a:cubicBezTo>
                <a:cubicBezTo>
                  <a:pt x="352292" y="2092725"/>
                  <a:pt x="350200" y="2098866"/>
                  <a:pt x="355290" y="2098677"/>
                </a:cubicBezTo>
                <a:cubicBezTo>
                  <a:pt x="411847" y="2127262"/>
                  <a:pt x="337740" y="2132449"/>
                  <a:pt x="340248" y="2148908"/>
                </a:cubicBezTo>
                <a:cubicBezTo>
                  <a:pt x="344937" y="2150274"/>
                  <a:pt x="335930" y="2150303"/>
                  <a:pt x="339770" y="2148365"/>
                </a:cubicBezTo>
                <a:cubicBezTo>
                  <a:pt x="338816" y="2151061"/>
                  <a:pt x="329205" y="2150521"/>
                  <a:pt x="324315" y="2151077"/>
                </a:cubicBezTo>
                <a:cubicBezTo>
                  <a:pt x="321166" y="2155288"/>
                  <a:pt x="312752" y="2152716"/>
                  <a:pt x="313397" y="2160164"/>
                </a:cubicBezTo>
                <a:cubicBezTo>
                  <a:pt x="307342" y="2159708"/>
                  <a:pt x="304290" y="2160407"/>
                  <a:pt x="299752" y="2165310"/>
                </a:cubicBezTo>
                <a:cubicBezTo>
                  <a:pt x="284361" y="2162974"/>
                  <a:pt x="268831" y="2171346"/>
                  <a:pt x="255107" y="2169482"/>
                </a:cubicBezTo>
                <a:cubicBezTo>
                  <a:pt x="252960" y="2172061"/>
                  <a:pt x="250883" y="2172598"/>
                  <a:pt x="248582" y="2169224"/>
                </a:cubicBezTo>
                <a:cubicBezTo>
                  <a:pt x="245163" y="2167806"/>
                  <a:pt x="240455" y="2173085"/>
                  <a:pt x="238146" y="2168754"/>
                </a:cubicBezTo>
                <a:cubicBezTo>
                  <a:pt x="230659" y="2167104"/>
                  <a:pt x="220199" y="2169018"/>
                  <a:pt x="221891" y="2177224"/>
                </a:cubicBezTo>
                <a:cubicBezTo>
                  <a:pt x="223127" y="2178385"/>
                  <a:pt x="223537" y="2180052"/>
                  <a:pt x="220872" y="2180005"/>
                </a:cubicBezTo>
                <a:cubicBezTo>
                  <a:pt x="214728" y="2176234"/>
                  <a:pt x="221946" y="2166932"/>
                  <a:pt x="212810" y="2168480"/>
                </a:cubicBezTo>
                <a:cubicBezTo>
                  <a:pt x="210138" y="2169547"/>
                  <a:pt x="215992" y="2171876"/>
                  <a:pt x="213786" y="2173884"/>
                </a:cubicBezTo>
                <a:cubicBezTo>
                  <a:pt x="211773" y="2174746"/>
                  <a:pt x="209293" y="2170117"/>
                  <a:pt x="211839" y="2169264"/>
                </a:cubicBezTo>
                <a:cubicBezTo>
                  <a:pt x="205982" y="2164503"/>
                  <a:pt x="199081" y="2167728"/>
                  <a:pt x="193200" y="2165063"/>
                </a:cubicBezTo>
                <a:cubicBezTo>
                  <a:pt x="193394" y="2173893"/>
                  <a:pt x="184471" y="2168857"/>
                  <a:pt x="186081" y="2162563"/>
                </a:cubicBezTo>
                <a:cubicBezTo>
                  <a:pt x="168449" y="2162869"/>
                  <a:pt x="157816" y="2156101"/>
                  <a:pt x="142509" y="2149736"/>
                </a:cubicBezTo>
                <a:cubicBezTo>
                  <a:pt x="133891" y="2144657"/>
                  <a:pt x="122546" y="2145902"/>
                  <a:pt x="113568" y="2142074"/>
                </a:cubicBezTo>
                <a:cubicBezTo>
                  <a:pt x="113543" y="2149204"/>
                  <a:pt x="110418" y="2142261"/>
                  <a:pt x="107567" y="2143712"/>
                </a:cubicBezTo>
                <a:cubicBezTo>
                  <a:pt x="104631" y="2145701"/>
                  <a:pt x="100314" y="2143771"/>
                  <a:pt x="103785" y="2148536"/>
                </a:cubicBezTo>
                <a:cubicBezTo>
                  <a:pt x="103988" y="2158998"/>
                  <a:pt x="116693" y="2163041"/>
                  <a:pt x="124460" y="2161057"/>
                </a:cubicBezTo>
                <a:cubicBezTo>
                  <a:pt x="136723" y="2177896"/>
                  <a:pt x="159453" y="2184045"/>
                  <a:pt x="176298" y="2182761"/>
                </a:cubicBezTo>
                <a:cubicBezTo>
                  <a:pt x="183570" y="2193672"/>
                  <a:pt x="182232" y="2186388"/>
                  <a:pt x="188558" y="2189387"/>
                </a:cubicBezTo>
                <a:cubicBezTo>
                  <a:pt x="191647" y="2195014"/>
                  <a:pt x="193700" y="2189704"/>
                  <a:pt x="197797" y="2188947"/>
                </a:cubicBezTo>
                <a:cubicBezTo>
                  <a:pt x="201719" y="2194691"/>
                  <a:pt x="206623" y="2191255"/>
                  <a:pt x="212594" y="2191523"/>
                </a:cubicBezTo>
                <a:cubicBezTo>
                  <a:pt x="212021" y="2188491"/>
                  <a:pt x="214999" y="2185018"/>
                  <a:pt x="217573" y="2188041"/>
                </a:cubicBezTo>
                <a:cubicBezTo>
                  <a:pt x="220126" y="2192747"/>
                  <a:pt x="224784" y="2191058"/>
                  <a:pt x="228400" y="2189786"/>
                </a:cubicBezTo>
                <a:cubicBezTo>
                  <a:pt x="230068" y="2190519"/>
                  <a:pt x="227738" y="2192956"/>
                  <a:pt x="229591" y="2193423"/>
                </a:cubicBezTo>
                <a:cubicBezTo>
                  <a:pt x="238513" y="2193471"/>
                  <a:pt x="249470" y="2197722"/>
                  <a:pt x="254308" y="2191889"/>
                </a:cubicBezTo>
                <a:cubicBezTo>
                  <a:pt x="256679" y="2195270"/>
                  <a:pt x="260085" y="2199108"/>
                  <a:pt x="259836" y="2192377"/>
                </a:cubicBezTo>
                <a:cubicBezTo>
                  <a:pt x="262740" y="2192225"/>
                  <a:pt x="263838" y="2196432"/>
                  <a:pt x="266274" y="2193487"/>
                </a:cubicBezTo>
                <a:cubicBezTo>
                  <a:pt x="277855" y="2189300"/>
                  <a:pt x="292555" y="2193412"/>
                  <a:pt x="302358" y="2183339"/>
                </a:cubicBezTo>
                <a:cubicBezTo>
                  <a:pt x="322150" y="2182443"/>
                  <a:pt x="333676" y="2164861"/>
                  <a:pt x="349109" y="2159857"/>
                </a:cubicBezTo>
                <a:cubicBezTo>
                  <a:pt x="351450" y="2157482"/>
                  <a:pt x="344386" y="2152860"/>
                  <a:pt x="353093" y="2154843"/>
                </a:cubicBezTo>
                <a:cubicBezTo>
                  <a:pt x="362357" y="2158502"/>
                  <a:pt x="388657" y="2129012"/>
                  <a:pt x="385814" y="2117589"/>
                </a:cubicBezTo>
                <a:cubicBezTo>
                  <a:pt x="380578" y="2117792"/>
                  <a:pt x="379672" y="2114082"/>
                  <a:pt x="383284" y="2111705"/>
                </a:cubicBezTo>
                <a:cubicBezTo>
                  <a:pt x="379320" y="2087182"/>
                  <a:pt x="360691" y="2080731"/>
                  <a:pt x="394890" y="2078411"/>
                </a:cubicBezTo>
                <a:cubicBezTo>
                  <a:pt x="397414" y="2074879"/>
                  <a:pt x="401654" y="2074712"/>
                  <a:pt x="405672" y="2076198"/>
                </a:cubicBezTo>
                <a:cubicBezTo>
                  <a:pt x="412963" y="2070368"/>
                  <a:pt x="420488" y="2066275"/>
                  <a:pt x="429302" y="2066304"/>
                </a:cubicBezTo>
                <a:cubicBezTo>
                  <a:pt x="441905" y="2055261"/>
                  <a:pt x="458398" y="2055943"/>
                  <a:pt x="473283" y="2052267"/>
                </a:cubicBezTo>
                <a:cubicBezTo>
                  <a:pt x="477996" y="2049516"/>
                  <a:pt x="483314" y="2054754"/>
                  <a:pt x="488402" y="2049941"/>
                </a:cubicBezTo>
                <a:cubicBezTo>
                  <a:pt x="493297" y="2052730"/>
                  <a:pt x="496659" y="2050055"/>
                  <a:pt x="502424" y="2051118"/>
                </a:cubicBezTo>
                <a:cubicBezTo>
                  <a:pt x="519720" y="2046402"/>
                  <a:pt x="538898" y="2056606"/>
                  <a:pt x="559193" y="2056927"/>
                </a:cubicBezTo>
                <a:cubicBezTo>
                  <a:pt x="570890" y="2056801"/>
                  <a:pt x="585110" y="2066442"/>
                  <a:pt x="598040" y="2066855"/>
                </a:cubicBezTo>
                <a:cubicBezTo>
                  <a:pt x="603042" y="2075881"/>
                  <a:pt x="612991" y="2075575"/>
                  <a:pt x="619922" y="2080925"/>
                </a:cubicBezTo>
                <a:cubicBezTo>
                  <a:pt x="618368" y="2089769"/>
                  <a:pt x="629244" y="2084023"/>
                  <a:pt x="629546" y="2092369"/>
                </a:cubicBezTo>
                <a:cubicBezTo>
                  <a:pt x="643094" y="2097601"/>
                  <a:pt x="638318" y="2092340"/>
                  <a:pt x="634165" y="2084450"/>
                </a:cubicBezTo>
                <a:cubicBezTo>
                  <a:pt x="639775" y="2082044"/>
                  <a:pt x="642225" y="2091278"/>
                  <a:pt x="642293" y="2095143"/>
                </a:cubicBezTo>
                <a:cubicBezTo>
                  <a:pt x="643834" y="2098791"/>
                  <a:pt x="648619" y="2096286"/>
                  <a:pt x="647229" y="2101436"/>
                </a:cubicBezTo>
                <a:cubicBezTo>
                  <a:pt x="654097" y="2105277"/>
                  <a:pt x="662437" y="2109121"/>
                  <a:pt x="669436" y="2112336"/>
                </a:cubicBezTo>
                <a:cubicBezTo>
                  <a:pt x="671297" y="2119060"/>
                  <a:pt x="662863" y="2120267"/>
                  <a:pt x="666732" y="2126131"/>
                </a:cubicBezTo>
                <a:cubicBezTo>
                  <a:pt x="657480" y="2122125"/>
                  <a:pt x="665212" y="2128535"/>
                  <a:pt x="657551" y="2127793"/>
                </a:cubicBezTo>
                <a:cubicBezTo>
                  <a:pt x="657007" y="2130541"/>
                  <a:pt x="660714" y="2132750"/>
                  <a:pt x="657603" y="2134299"/>
                </a:cubicBezTo>
                <a:cubicBezTo>
                  <a:pt x="655479" y="2135483"/>
                  <a:pt x="653900" y="2138423"/>
                  <a:pt x="651347" y="2138055"/>
                </a:cubicBezTo>
                <a:cubicBezTo>
                  <a:pt x="651594" y="2135295"/>
                  <a:pt x="655848" y="2131501"/>
                  <a:pt x="650443" y="2130753"/>
                </a:cubicBezTo>
                <a:cubicBezTo>
                  <a:pt x="645561" y="2132915"/>
                  <a:pt x="642549" y="2140010"/>
                  <a:pt x="636759" y="2138634"/>
                </a:cubicBezTo>
                <a:cubicBezTo>
                  <a:pt x="635980" y="2147311"/>
                  <a:pt x="625410" y="2149039"/>
                  <a:pt x="619566" y="2146652"/>
                </a:cubicBezTo>
                <a:cubicBezTo>
                  <a:pt x="619262" y="2153779"/>
                  <a:pt x="619352" y="2154080"/>
                  <a:pt x="613683" y="2151361"/>
                </a:cubicBezTo>
                <a:cubicBezTo>
                  <a:pt x="608978" y="2158420"/>
                  <a:pt x="596612" y="2156519"/>
                  <a:pt x="595952" y="2166074"/>
                </a:cubicBezTo>
                <a:cubicBezTo>
                  <a:pt x="588322" y="2161328"/>
                  <a:pt x="591573" y="2167286"/>
                  <a:pt x="586330" y="2164484"/>
                </a:cubicBezTo>
                <a:cubicBezTo>
                  <a:pt x="583089" y="2161190"/>
                  <a:pt x="582004" y="2165840"/>
                  <a:pt x="579111" y="2166486"/>
                </a:cubicBezTo>
                <a:cubicBezTo>
                  <a:pt x="570709" y="2164025"/>
                  <a:pt x="565740" y="2169425"/>
                  <a:pt x="557699" y="2168700"/>
                </a:cubicBezTo>
                <a:cubicBezTo>
                  <a:pt x="557318" y="2171609"/>
                  <a:pt x="555990" y="2173160"/>
                  <a:pt x="553712" y="2173354"/>
                </a:cubicBezTo>
                <a:cubicBezTo>
                  <a:pt x="554793" y="2167431"/>
                  <a:pt x="550801" y="2170548"/>
                  <a:pt x="548290" y="2172888"/>
                </a:cubicBezTo>
                <a:cubicBezTo>
                  <a:pt x="544004" y="2171965"/>
                  <a:pt x="541166" y="2173187"/>
                  <a:pt x="537140" y="2173710"/>
                </a:cubicBezTo>
                <a:cubicBezTo>
                  <a:pt x="534168" y="2167587"/>
                  <a:pt x="526787" y="2171138"/>
                  <a:pt x="522588" y="2174279"/>
                </a:cubicBezTo>
                <a:cubicBezTo>
                  <a:pt x="517327" y="2172988"/>
                  <a:pt x="515593" y="2180338"/>
                  <a:pt x="511807" y="2175673"/>
                </a:cubicBezTo>
                <a:cubicBezTo>
                  <a:pt x="503775" y="2171566"/>
                  <a:pt x="497797" y="2181761"/>
                  <a:pt x="491927" y="2175640"/>
                </a:cubicBezTo>
                <a:cubicBezTo>
                  <a:pt x="489035" y="2176021"/>
                  <a:pt x="485715" y="2176609"/>
                  <a:pt x="483096" y="2177770"/>
                </a:cubicBezTo>
                <a:cubicBezTo>
                  <a:pt x="458864" y="2174492"/>
                  <a:pt x="431752" y="2176643"/>
                  <a:pt x="410551" y="2166877"/>
                </a:cubicBezTo>
                <a:cubicBezTo>
                  <a:pt x="400026" y="2165381"/>
                  <a:pt x="391504" y="2160430"/>
                  <a:pt x="380236" y="2160976"/>
                </a:cubicBezTo>
                <a:cubicBezTo>
                  <a:pt x="375985" y="2165587"/>
                  <a:pt x="372833" y="2177463"/>
                  <a:pt x="382749" y="2177333"/>
                </a:cubicBezTo>
                <a:cubicBezTo>
                  <a:pt x="390513" y="2182510"/>
                  <a:pt x="401420" y="2185913"/>
                  <a:pt x="409518" y="2181308"/>
                </a:cubicBezTo>
                <a:cubicBezTo>
                  <a:pt x="410176" y="2183587"/>
                  <a:pt x="406560" y="2184209"/>
                  <a:pt x="407454" y="2186581"/>
                </a:cubicBezTo>
                <a:cubicBezTo>
                  <a:pt x="410735" y="2185452"/>
                  <a:pt x="412226" y="2190039"/>
                  <a:pt x="415462" y="2189072"/>
                </a:cubicBezTo>
                <a:cubicBezTo>
                  <a:pt x="423814" y="2193266"/>
                  <a:pt x="432880" y="2192869"/>
                  <a:pt x="440838" y="2196610"/>
                </a:cubicBezTo>
                <a:cubicBezTo>
                  <a:pt x="452435" y="2193204"/>
                  <a:pt x="469976" y="2204499"/>
                  <a:pt x="482654" y="2196543"/>
                </a:cubicBezTo>
                <a:cubicBezTo>
                  <a:pt x="498447" y="2204939"/>
                  <a:pt x="516210" y="2192967"/>
                  <a:pt x="531495" y="2193619"/>
                </a:cubicBezTo>
                <a:cubicBezTo>
                  <a:pt x="546508" y="2189486"/>
                  <a:pt x="543087" y="2200962"/>
                  <a:pt x="561796" y="2188111"/>
                </a:cubicBezTo>
                <a:cubicBezTo>
                  <a:pt x="578196" y="2192061"/>
                  <a:pt x="574445" y="2180929"/>
                  <a:pt x="583226" y="2187110"/>
                </a:cubicBezTo>
                <a:cubicBezTo>
                  <a:pt x="583437" y="2185612"/>
                  <a:pt x="583593" y="2184407"/>
                  <a:pt x="583755" y="2183195"/>
                </a:cubicBezTo>
                <a:cubicBezTo>
                  <a:pt x="593004" y="2183952"/>
                  <a:pt x="599429" y="2176327"/>
                  <a:pt x="607841" y="2176081"/>
                </a:cubicBezTo>
                <a:cubicBezTo>
                  <a:pt x="612910" y="2173262"/>
                  <a:pt x="611403" y="2165196"/>
                  <a:pt x="619299" y="2168081"/>
                </a:cubicBezTo>
                <a:cubicBezTo>
                  <a:pt x="617096" y="2177555"/>
                  <a:pt x="637921" y="2159237"/>
                  <a:pt x="643883" y="2159008"/>
                </a:cubicBezTo>
                <a:cubicBezTo>
                  <a:pt x="644481" y="2144933"/>
                  <a:pt x="659590" y="2153772"/>
                  <a:pt x="659914" y="2142363"/>
                </a:cubicBezTo>
                <a:cubicBezTo>
                  <a:pt x="662549" y="2141932"/>
                  <a:pt x="661889" y="2134546"/>
                  <a:pt x="663919" y="2138101"/>
                </a:cubicBezTo>
                <a:cubicBezTo>
                  <a:pt x="660272" y="2144824"/>
                  <a:pt x="672597" y="2138041"/>
                  <a:pt x="671604" y="2132990"/>
                </a:cubicBezTo>
                <a:cubicBezTo>
                  <a:pt x="679517" y="2128028"/>
                  <a:pt x="670639" y="2123046"/>
                  <a:pt x="676198" y="2123987"/>
                </a:cubicBezTo>
                <a:cubicBezTo>
                  <a:pt x="678444" y="2127847"/>
                  <a:pt x="682017" y="2124807"/>
                  <a:pt x="681842" y="2120680"/>
                </a:cubicBezTo>
                <a:cubicBezTo>
                  <a:pt x="698540" y="2110979"/>
                  <a:pt x="681444" y="2096233"/>
                  <a:pt x="669586" y="2094244"/>
                </a:cubicBezTo>
                <a:lnTo>
                  <a:pt x="668972" y="2095443"/>
                </a:lnTo>
                <a:lnTo>
                  <a:pt x="668509" y="2095103"/>
                </a:lnTo>
                <a:cubicBezTo>
                  <a:pt x="653734" y="2079014"/>
                  <a:pt x="628804" y="2068217"/>
                  <a:pt x="612030" y="2051580"/>
                </a:cubicBezTo>
                <a:lnTo>
                  <a:pt x="612008" y="2051577"/>
                </a:lnTo>
                <a:cubicBezTo>
                  <a:pt x="592642" y="2047933"/>
                  <a:pt x="568503" y="2037266"/>
                  <a:pt x="547248" y="2038201"/>
                </a:cubicBezTo>
                <a:cubicBezTo>
                  <a:pt x="532956" y="2029734"/>
                  <a:pt x="513102" y="2034279"/>
                  <a:pt x="496959" y="2030259"/>
                </a:cubicBezTo>
                <a:cubicBezTo>
                  <a:pt x="492948" y="2025827"/>
                  <a:pt x="508954" y="2025733"/>
                  <a:pt x="503035" y="2017586"/>
                </a:cubicBezTo>
                <a:cubicBezTo>
                  <a:pt x="498083" y="2019043"/>
                  <a:pt x="489886" y="2007067"/>
                  <a:pt x="490952" y="2020771"/>
                </a:cubicBezTo>
                <a:cubicBezTo>
                  <a:pt x="486137" y="2018739"/>
                  <a:pt x="484501" y="2019046"/>
                  <a:pt x="483827" y="2020737"/>
                </a:cubicBezTo>
                <a:lnTo>
                  <a:pt x="482476" y="2028986"/>
                </a:lnTo>
                <a:lnTo>
                  <a:pt x="481788" y="2028538"/>
                </a:lnTo>
                <a:lnTo>
                  <a:pt x="482349" y="2029526"/>
                </a:lnTo>
                <a:lnTo>
                  <a:pt x="482324" y="2029533"/>
                </a:lnTo>
                <a:cubicBezTo>
                  <a:pt x="482288" y="2029663"/>
                  <a:pt x="482272" y="2029773"/>
                  <a:pt x="482234" y="2029906"/>
                </a:cubicBezTo>
                <a:cubicBezTo>
                  <a:pt x="481198" y="2033546"/>
                  <a:pt x="480913" y="2028992"/>
                  <a:pt x="481759" y="2028540"/>
                </a:cubicBezTo>
                <a:cubicBezTo>
                  <a:pt x="481382" y="2027132"/>
                  <a:pt x="481318" y="2025047"/>
                  <a:pt x="482418" y="2024938"/>
                </a:cubicBezTo>
                <a:cubicBezTo>
                  <a:pt x="476633" y="2022135"/>
                  <a:pt x="475424" y="2022852"/>
                  <a:pt x="477406" y="2029102"/>
                </a:cubicBezTo>
                <a:cubicBezTo>
                  <a:pt x="471273" y="2030310"/>
                  <a:pt x="465390" y="2032755"/>
                  <a:pt x="459634" y="2034840"/>
                </a:cubicBezTo>
                <a:cubicBezTo>
                  <a:pt x="445398" y="2038320"/>
                  <a:pt x="433037" y="2043788"/>
                  <a:pt x="418536" y="2045997"/>
                </a:cubicBezTo>
                <a:cubicBezTo>
                  <a:pt x="411547" y="2047858"/>
                  <a:pt x="406178" y="2054836"/>
                  <a:pt x="399073" y="2055165"/>
                </a:cubicBezTo>
                <a:cubicBezTo>
                  <a:pt x="388285" y="2063771"/>
                  <a:pt x="378758" y="2070116"/>
                  <a:pt x="369681" y="2078114"/>
                </a:cubicBezTo>
                <a:cubicBezTo>
                  <a:pt x="355924" y="2061848"/>
                  <a:pt x="350829" y="2037633"/>
                  <a:pt x="327980" y="2032485"/>
                </a:cubicBezTo>
                <a:cubicBezTo>
                  <a:pt x="322850" y="2024446"/>
                  <a:pt x="311713" y="2025233"/>
                  <a:pt x="304037" y="2025396"/>
                </a:cubicBezTo>
                <a:cubicBezTo>
                  <a:pt x="300088" y="2025893"/>
                  <a:pt x="303511" y="2020368"/>
                  <a:pt x="299965" y="2019622"/>
                </a:cubicBezTo>
                <a:cubicBezTo>
                  <a:pt x="294234" y="2018914"/>
                  <a:pt x="289588" y="2017822"/>
                  <a:pt x="288573" y="2024092"/>
                </a:cubicBezTo>
                <a:cubicBezTo>
                  <a:pt x="282728" y="2009032"/>
                  <a:pt x="222250" y="2019450"/>
                  <a:pt x="258019" y="2010197"/>
                </a:cubicBezTo>
                <a:cubicBezTo>
                  <a:pt x="262077" y="2006706"/>
                  <a:pt x="267130" y="2004216"/>
                  <a:pt x="272390" y="2004592"/>
                </a:cubicBezTo>
                <a:cubicBezTo>
                  <a:pt x="273750" y="2001734"/>
                  <a:pt x="268940" y="1999662"/>
                  <a:pt x="273403" y="1997479"/>
                </a:cubicBezTo>
                <a:cubicBezTo>
                  <a:pt x="281728" y="2001265"/>
                  <a:pt x="291519" y="1992529"/>
                  <a:pt x="299666" y="1988842"/>
                </a:cubicBezTo>
                <a:cubicBezTo>
                  <a:pt x="305010" y="1990225"/>
                  <a:pt x="302309" y="1982018"/>
                  <a:pt x="308929" y="1983996"/>
                </a:cubicBezTo>
                <a:cubicBezTo>
                  <a:pt x="313195" y="1979540"/>
                  <a:pt x="310706" y="1974919"/>
                  <a:pt x="318498" y="1979250"/>
                </a:cubicBezTo>
                <a:cubicBezTo>
                  <a:pt x="318137" y="1974285"/>
                  <a:pt x="321618" y="1974295"/>
                  <a:pt x="324888" y="1974092"/>
                </a:cubicBezTo>
                <a:cubicBezTo>
                  <a:pt x="327102" y="1969210"/>
                  <a:pt x="340396" y="1970681"/>
                  <a:pt x="334139" y="1964413"/>
                </a:cubicBezTo>
                <a:cubicBezTo>
                  <a:pt x="328386" y="1965003"/>
                  <a:pt x="331541" y="1959967"/>
                  <a:pt x="334136" y="1960754"/>
                </a:cubicBezTo>
                <a:cubicBezTo>
                  <a:pt x="336520" y="1961423"/>
                  <a:pt x="336650" y="1965351"/>
                  <a:pt x="339816" y="1964786"/>
                </a:cubicBezTo>
                <a:cubicBezTo>
                  <a:pt x="342214" y="1963613"/>
                  <a:pt x="341594" y="1961635"/>
                  <a:pt x="342424" y="1959634"/>
                </a:cubicBezTo>
                <a:cubicBezTo>
                  <a:pt x="348180" y="1960826"/>
                  <a:pt x="349183" y="1955844"/>
                  <a:pt x="344906" y="1953876"/>
                </a:cubicBezTo>
                <a:cubicBezTo>
                  <a:pt x="340574" y="1955719"/>
                  <a:pt x="343471" y="1950009"/>
                  <a:pt x="345311" y="1953547"/>
                </a:cubicBezTo>
                <a:cubicBezTo>
                  <a:pt x="344202" y="1954579"/>
                  <a:pt x="346482" y="1952480"/>
                  <a:pt x="346331" y="1952741"/>
                </a:cubicBezTo>
                <a:cubicBezTo>
                  <a:pt x="352396" y="1953887"/>
                  <a:pt x="354603" y="1952987"/>
                  <a:pt x="354167" y="1946332"/>
                </a:cubicBezTo>
                <a:cubicBezTo>
                  <a:pt x="357724" y="1945188"/>
                  <a:pt x="363864" y="1943009"/>
                  <a:pt x="364155" y="1937679"/>
                </a:cubicBezTo>
                <a:cubicBezTo>
                  <a:pt x="375375" y="1935949"/>
                  <a:pt x="375795" y="1923750"/>
                  <a:pt x="387062" y="1921638"/>
                </a:cubicBezTo>
                <a:cubicBezTo>
                  <a:pt x="393208" y="1910371"/>
                  <a:pt x="402628" y="1898969"/>
                  <a:pt x="413254" y="1892876"/>
                </a:cubicBezTo>
                <a:cubicBezTo>
                  <a:pt x="413160" y="1887806"/>
                  <a:pt x="418937" y="1883365"/>
                  <a:pt x="421868" y="1889140"/>
                </a:cubicBezTo>
                <a:lnTo>
                  <a:pt x="421878" y="1889142"/>
                </a:lnTo>
                <a:lnTo>
                  <a:pt x="421160" y="1892088"/>
                </a:lnTo>
                <a:cubicBezTo>
                  <a:pt x="421704" y="1893250"/>
                  <a:pt x="422815" y="1894197"/>
                  <a:pt x="423841" y="1893759"/>
                </a:cubicBezTo>
                <a:lnTo>
                  <a:pt x="421891" y="1889145"/>
                </a:lnTo>
                <a:lnTo>
                  <a:pt x="425931" y="1890163"/>
                </a:lnTo>
                <a:cubicBezTo>
                  <a:pt x="429234" y="1894779"/>
                  <a:pt x="430931" y="1906431"/>
                  <a:pt x="437078" y="1891451"/>
                </a:cubicBezTo>
                <a:cubicBezTo>
                  <a:pt x="441414" y="1884038"/>
                  <a:pt x="455162" y="1886410"/>
                  <a:pt x="462896" y="1884387"/>
                </a:cubicBezTo>
                <a:cubicBezTo>
                  <a:pt x="464136" y="1882507"/>
                  <a:pt x="461890" y="1881636"/>
                  <a:pt x="461691" y="1880111"/>
                </a:cubicBezTo>
                <a:cubicBezTo>
                  <a:pt x="461653" y="1878724"/>
                  <a:pt x="462547" y="1877266"/>
                  <a:pt x="462070" y="1876071"/>
                </a:cubicBezTo>
                <a:cubicBezTo>
                  <a:pt x="463277" y="1873428"/>
                  <a:pt x="465089" y="1877500"/>
                  <a:pt x="462772" y="1877995"/>
                </a:cubicBezTo>
                <a:cubicBezTo>
                  <a:pt x="464105" y="1881572"/>
                  <a:pt x="470224" y="1884258"/>
                  <a:pt x="475857" y="1883684"/>
                </a:cubicBezTo>
                <a:cubicBezTo>
                  <a:pt x="480909" y="1880254"/>
                  <a:pt x="489339" y="1888401"/>
                  <a:pt x="495504" y="1883909"/>
                </a:cubicBezTo>
                <a:cubicBezTo>
                  <a:pt x="515592" y="1886446"/>
                  <a:pt x="535901" y="1889429"/>
                  <a:pt x="554646" y="1897459"/>
                </a:cubicBezTo>
                <a:cubicBezTo>
                  <a:pt x="564897" y="1893017"/>
                  <a:pt x="544665" y="1881818"/>
                  <a:pt x="561400" y="1881673"/>
                </a:cubicBezTo>
                <a:cubicBezTo>
                  <a:pt x="561858" y="1879872"/>
                  <a:pt x="560863" y="1879571"/>
                  <a:pt x="559734" y="1877707"/>
                </a:cubicBezTo>
                <a:cubicBezTo>
                  <a:pt x="536208" y="1874036"/>
                  <a:pt x="510175" y="1864025"/>
                  <a:pt x="488411" y="1866494"/>
                </a:cubicBezTo>
                <a:cubicBezTo>
                  <a:pt x="474803" y="1867124"/>
                  <a:pt x="465423" y="1868924"/>
                  <a:pt x="451830" y="1867153"/>
                </a:cubicBezTo>
                <a:cubicBezTo>
                  <a:pt x="445367" y="1870982"/>
                  <a:pt x="442961" y="1874885"/>
                  <a:pt x="435074" y="1874739"/>
                </a:cubicBezTo>
                <a:cubicBezTo>
                  <a:pt x="435225" y="1879395"/>
                  <a:pt x="432941" y="1878776"/>
                  <a:pt x="430652" y="1875680"/>
                </a:cubicBezTo>
                <a:cubicBezTo>
                  <a:pt x="427370" y="1867533"/>
                  <a:pt x="442919" y="1862974"/>
                  <a:pt x="436870" y="1853550"/>
                </a:cubicBezTo>
                <a:cubicBezTo>
                  <a:pt x="445042" y="1858442"/>
                  <a:pt x="448560" y="1844538"/>
                  <a:pt x="450982" y="1838211"/>
                </a:cubicBezTo>
                <a:cubicBezTo>
                  <a:pt x="454576" y="1834645"/>
                  <a:pt x="456736" y="1830946"/>
                  <a:pt x="457411" y="1826196"/>
                </a:cubicBezTo>
                <a:cubicBezTo>
                  <a:pt x="464321" y="1814940"/>
                  <a:pt x="470554" y="1803784"/>
                  <a:pt x="475126" y="1791332"/>
                </a:cubicBezTo>
                <a:cubicBezTo>
                  <a:pt x="486271" y="1767094"/>
                  <a:pt x="491551" y="1738804"/>
                  <a:pt x="498153" y="1712894"/>
                </a:cubicBezTo>
                <a:cubicBezTo>
                  <a:pt x="493766" y="1710090"/>
                  <a:pt x="502992" y="1705518"/>
                  <a:pt x="495937" y="1705633"/>
                </a:cubicBezTo>
                <a:cubicBezTo>
                  <a:pt x="493608" y="1704093"/>
                  <a:pt x="498619" y="1701353"/>
                  <a:pt x="499235" y="1700657"/>
                </a:cubicBezTo>
                <a:cubicBezTo>
                  <a:pt x="500881" y="1695485"/>
                  <a:pt x="498794" y="1691044"/>
                  <a:pt x="499422" y="1687231"/>
                </a:cubicBezTo>
                <a:cubicBezTo>
                  <a:pt x="503216" y="1684973"/>
                  <a:pt x="497202" y="1682070"/>
                  <a:pt x="500197" y="1679858"/>
                </a:cubicBezTo>
                <a:cubicBezTo>
                  <a:pt x="503316" y="1677893"/>
                  <a:pt x="499478" y="1675684"/>
                  <a:pt x="500055" y="1673293"/>
                </a:cubicBezTo>
                <a:cubicBezTo>
                  <a:pt x="502587" y="1671127"/>
                  <a:pt x="502807" y="1667669"/>
                  <a:pt x="504381" y="1664876"/>
                </a:cubicBezTo>
                <a:cubicBezTo>
                  <a:pt x="503724" y="1662777"/>
                  <a:pt x="502624" y="1662411"/>
                  <a:pt x="501743" y="1662928"/>
                </a:cubicBezTo>
                <a:close/>
                <a:moveTo>
                  <a:pt x="927570" y="1651097"/>
                </a:moveTo>
                <a:cubicBezTo>
                  <a:pt x="928451" y="1651032"/>
                  <a:pt x="929751" y="1651742"/>
                  <a:pt x="930159" y="1653037"/>
                </a:cubicBezTo>
                <a:cubicBezTo>
                  <a:pt x="930820" y="1655337"/>
                  <a:pt x="928167" y="1655351"/>
                  <a:pt x="927494" y="1653809"/>
                </a:cubicBezTo>
                <a:cubicBezTo>
                  <a:pt x="926226" y="1652002"/>
                  <a:pt x="926689" y="1651162"/>
                  <a:pt x="927570" y="1651097"/>
                </a:cubicBezTo>
                <a:close/>
                <a:moveTo>
                  <a:pt x="469077" y="1650346"/>
                </a:moveTo>
                <a:lnTo>
                  <a:pt x="469078" y="1650347"/>
                </a:lnTo>
                <a:lnTo>
                  <a:pt x="469076" y="1650348"/>
                </a:lnTo>
                <a:lnTo>
                  <a:pt x="469075" y="1650347"/>
                </a:lnTo>
                <a:close/>
                <a:moveTo>
                  <a:pt x="894214" y="1650069"/>
                </a:moveTo>
                <a:cubicBezTo>
                  <a:pt x="898308" y="1653820"/>
                  <a:pt x="893435" y="1654144"/>
                  <a:pt x="890285" y="1653344"/>
                </a:cubicBezTo>
                <a:cubicBezTo>
                  <a:pt x="890426" y="1650851"/>
                  <a:pt x="891741" y="1649770"/>
                  <a:pt x="894214" y="1650069"/>
                </a:cubicBezTo>
                <a:close/>
                <a:moveTo>
                  <a:pt x="470243" y="1649887"/>
                </a:moveTo>
                <a:lnTo>
                  <a:pt x="469309" y="1650589"/>
                </a:lnTo>
                <a:lnTo>
                  <a:pt x="469078" y="1650347"/>
                </a:lnTo>
                <a:close/>
                <a:moveTo>
                  <a:pt x="470243" y="1649887"/>
                </a:moveTo>
                <a:lnTo>
                  <a:pt x="470243" y="1649887"/>
                </a:lnTo>
                <a:lnTo>
                  <a:pt x="470243" y="1649887"/>
                </a:lnTo>
                <a:close/>
                <a:moveTo>
                  <a:pt x="511176" y="1649266"/>
                </a:moveTo>
                <a:cubicBezTo>
                  <a:pt x="510838" y="1648626"/>
                  <a:pt x="509888" y="1648385"/>
                  <a:pt x="508514" y="1649484"/>
                </a:cubicBezTo>
                <a:lnTo>
                  <a:pt x="510163" y="1651443"/>
                </a:lnTo>
                <a:cubicBezTo>
                  <a:pt x="498288" y="1654409"/>
                  <a:pt x="500358" y="1663348"/>
                  <a:pt x="512160" y="1659195"/>
                </a:cubicBezTo>
                <a:lnTo>
                  <a:pt x="512161" y="1659195"/>
                </a:lnTo>
                <a:cubicBezTo>
                  <a:pt x="512886" y="1657748"/>
                  <a:pt x="511362" y="1657096"/>
                  <a:pt x="510402" y="1655725"/>
                </a:cubicBezTo>
                <a:cubicBezTo>
                  <a:pt x="510408" y="1654540"/>
                  <a:pt x="511631" y="1652412"/>
                  <a:pt x="510163" y="1651443"/>
                </a:cubicBezTo>
                <a:cubicBezTo>
                  <a:pt x="511239" y="1650946"/>
                  <a:pt x="511514" y="1649907"/>
                  <a:pt x="511176" y="1649266"/>
                </a:cubicBezTo>
                <a:close/>
                <a:moveTo>
                  <a:pt x="462292" y="1648789"/>
                </a:moveTo>
                <a:cubicBezTo>
                  <a:pt x="466410" y="1648591"/>
                  <a:pt x="466411" y="1648566"/>
                  <a:pt x="468565" y="1649764"/>
                </a:cubicBezTo>
                <a:cubicBezTo>
                  <a:pt x="468599" y="1649081"/>
                  <a:pt x="470498" y="1648805"/>
                  <a:pt x="471290" y="1649466"/>
                </a:cubicBezTo>
                <a:cubicBezTo>
                  <a:pt x="470884" y="1649579"/>
                  <a:pt x="470605" y="1649742"/>
                  <a:pt x="470244" y="1649885"/>
                </a:cubicBezTo>
                <a:lnTo>
                  <a:pt x="470243" y="1649887"/>
                </a:lnTo>
                <a:lnTo>
                  <a:pt x="468562" y="1649766"/>
                </a:lnTo>
                <a:cubicBezTo>
                  <a:pt x="468545" y="1649926"/>
                  <a:pt x="468812" y="1650136"/>
                  <a:pt x="469065" y="1650333"/>
                </a:cubicBezTo>
                <a:lnTo>
                  <a:pt x="469075" y="1650347"/>
                </a:lnTo>
                <a:lnTo>
                  <a:pt x="464595" y="1652056"/>
                </a:lnTo>
                <a:cubicBezTo>
                  <a:pt x="463488" y="1652090"/>
                  <a:pt x="462744" y="1651296"/>
                  <a:pt x="462290" y="1648791"/>
                </a:cubicBezTo>
                <a:close/>
                <a:moveTo>
                  <a:pt x="494543" y="1643643"/>
                </a:moveTo>
                <a:cubicBezTo>
                  <a:pt x="490595" y="1642878"/>
                  <a:pt x="486573" y="1643590"/>
                  <a:pt x="483729" y="1646962"/>
                </a:cubicBezTo>
                <a:cubicBezTo>
                  <a:pt x="465016" y="1642781"/>
                  <a:pt x="447351" y="1648974"/>
                  <a:pt x="429444" y="1649320"/>
                </a:cubicBezTo>
                <a:cubicBezTo>
                  <a:pt x="403975" y="1654398"/>
                  <a:pt x="380563" y="1664643"/>
                  <a:pt x="354892" y="1668728"/>
                </a:cubicBezTo>
                <a:cubicBezTo>
                  <a:pt x="349137" y="1676860"/>
                  <a:pt x="333016" y="1675037"/>
                  <a:pt x="335449" y="1682794"/>
                </a:cubicBezTo>
                <a:cubicBezTo>
                  <a:pt x="335620" y="1689213"/>
                  <a:pt x="330109" y="1677432"/>
                  <a:pt x="327379" y="1681831"/>
                </a:cubicBezTo>
                <a:cubicBezTo>
                  <a:pt x="325577" y="1683846"/>
                  <a:pt x="322974" y="1684152"/>
                  <a:pt x="320944" y="1683946"/>
                </a:cubicBezTo>
                <a:cubicBezTo>
                  <a:pt x="311979" y="1686516"/>
                  <a:pt x="305485" y="1698831"/>
                  <a:pt x="295261" y="1695536"/>
                </a:cubicBezTo>
                <a:cubicBezTo>
                  <a:pt x="289877" y="1702891"/>
                  <a:pt x="280679" y="1702110"/>
                  <a:pt x="278529" y="1709077"/>
                </a:cubicBezTo>
                <a:cubicBezTo>
                  <a:pt x="276145" y="1709659"/>
                  <a:pt x="276554" y="1706386"/>
                  <a:pt x="273734" y="1706918"/>
                </a:cubicBezTo>
                <a:cubicBezTo>
                  <a:pt x="266245" y="1715026"/>
                  <a:pt x="257791" y="1719963"/>
                  <a:pt x="248472" y="1728331"/>
                </a:cubicBezTo>
                <a:cubicBezTo>
                  <a:pt x="239823" y="1730872"/>
                  <a:pt x="233717" y="1743524"/>
                  <a:pt x="222989" y="1746555"/>
                </a:cubicBezTo>
                <a:cubicBezTo>
                  <a:pt x="223734" y="1756077"/>
                  <a:pt x="208240" y="1758657"/>
                  <a:pt x="212053" y="1767851"/>
                </a:cubicBezTo>
                <a:cubicBezTo>
                  <a:pt x="211918" y="1776098"/>
                  <a:pt x="200868" y="1768995"/>
                  <a:pt x="198368" y="1780432"/>
                </a:cubicBezTo>
                <a:cubicBezTo>
                  <a:pt x="196541" y="1789435"/>
                  <a:pt x="195563" y="1799864"/>
                  <a:pt x="188200" y="1805663"/>
                </a:cubicBezTo>
                <a:cubicBezTo>
                  <a:pt x="186410" y="1807186"/>
                  <a:pt x="186338" y="1807398"/>
                  <a:pt x="187741" y="1809754"/>
                </a:cubicBezTo>
                <a:cubicBezTo>
                  <a:pt x="186195" y="1816808"/>
                  <a:pt x="176868" y="1823617"/>
                  <a:pt x="177297" y="1832832"/>
                </a:cubicBezTo>
                <a:cubicBezTo>
                  <a:pt x="179101" y="1840863"/>
                  <a:pt x="166686" y="1847849"/>
                  <a:pt x="169460" y="1859578"/>
                </a:cubicBezTo>
                <a:cubicBezTo>
                  <a:pt x="180102" y="1865278"/>
                  <a:pt x="181816" y="1860549"/>
                  <a:pt x="188118" y="1852533"/>
                </a:cubicBezTo>
                <a:cubicBezTo>
                  <a:pt x="192952" y="1839283"/>
                  <a:pt x="198327" y="1827625"/>
                  <a:pt x="207840" y="1815727"/>
                </a:cubicBezTo>
                <a:cubicBezTo>
                  <a:pt x="205310" y="1806735"/>
                  <a:pt x="225685" y="1799149"/>
                  <a:pt x="209618" y="1795733"/>
                </a:cubicBezTo>
                <a:cubicBezTo>
                  <a:pt x="210687" y="1789630"/>
                  <a:pt x="219937" y="1798600"/>
                  <a:pt x="224929" y="1786986"/>
                </a:cubicBezTo>
                <a:cubicBezTo>
                  <a:pt x="223009" y="1784100"/>
                  <a:pt x="222832" y="1781904"/>
                  <a:pt x="227027" y="1782744"/>
                </a:cubicBezTo>
                <a:cubicBezTo>
                  <a:pt x="225727" y="1777713"/>
                  <a:pt x="236495" y="1774862"/>
                  <a:pt x="232204" y="1771944"/>
                </a:cubicBezTo>
                <a:cubicBezTo>
                  <a:pt x="237466" y="1765356"/>
                  <a:pt x="244520" y="1764422"/>
                  <a:pt x="244038" y="1755714"/>
                </a:cubicBezTo>
                <a:cubicBezTo>
                  <a:pt x="256618" y="1753223"/>
                  <a:pt x="265743" y="1746145"/>
                  <a:pt x="274898" y="1736217"/>
                </a:cubicBezTo>
                <a:cubicBezTo>
                  <a:pt x="279148" y="1736739"/>
                  <a:pt x="283839" y="1733404"/>
                  <a:pt x="284408" y="1729454"/>
                </a:cubicBezTo>
                <a:cubicBezTo>
                  <a:pt x="283503" y="1728683"/>
                  <a:pt x="281655" y="1726260"/>
                  <a:pt x="283814" y="1725984"/>
                </a:cubicBezTo>
                <a:cubicBezTo>
                  <a:pt x="295514" y="1728963"/>
                  <a:pt x="307876" y="1712385"/>
                  <a:pt x="321621" y="1712760"/>
                </a:cubicBezTo>
                <a:cubicBezTo>
                  <a:pt x="322912" y="1710642"/>
                  <a:pt x="323130" y="1705379"/>
                  <a:pt x="327352" y="1708963"/>
                </a:cubicBezTo>
                <a:cubicBezTo>
                  <a:pt x="333646" y="1711413"/>
                  <a:pt x="335345" y="1704962"/>
                  <a:pt x="339691" y="1701588"/>
                </a:cubicBezTo>
                <a:cubicBezTo>
                  <a:pt x="347357" y="1703868"/>
                  <a:pt x="352176" y="1696800"/>
                  <a:pt x="359616" y="1697868"/>
                </a:cubicBezTo>
                <a:cubicBezTo>
                  <a:pt x="376369" y="1690044"/>
                  <a:pt x="395419" y="1687742"/>
                  <a:pt x="411202" y="1678001"/>
                </a:cubicBezTo>
                <a:cubicBezTo>
                  <a:pt x="443414" y="1678664"/>
                  <a:pt x="473311" y="1666161"/>
                  <a:pt x="500671" y="1656093"/>
                </a:cubicBezTo>
                <a:cubicBezTo>
                  <a:pt x="497699" y="1653223"/>
                  <a:pt x="503437" y="1650961"/>
                  <a:pt x="504911" y="1649178"/>
                </a:cubicBezTo>
                <a:cubicBezTo>
                  <a:pt x="502364" y="1646647"/>
                  <a:pt x="498490" y="1644407"/>
                  <a:pt x="494543" y="1643643"/>
                </a:cubicBezTo>
                <a:close/>
                <a:moveTo>
                  <a:pt x="71520" y="1617438"/>
                </a:moveTo>
                <a:cubicBezTo>
                  <a:pt x="73571" y="1616563"/>
                  <a:pt x="75962" y="1621227"/>
                  <a:pt x="73478" y="1622071"/>
                </a:cubicBezTo>
                <a:cubicBezTo>
                  <a:pt x="72487" y="1620826"/>
                  <a:pt x="70172" y="1619079"/>
                  <a:pt x="71520" y="1617438"/>
                </a:cubicBezTo>
                <a:close/>
                <a:moveTo>
                  <a:pt x="771786" y="1608036"/>
                </a:moveTo>
                <a:lnTo>
                  <a:pt x="773422" y="1609981"/>
                </a:lnTo>
                <a:cubicBezTo>
                  <a:pt x="770676" y="1612178"/>
                  <a:pt x="769621" y="1609016"/>
                  <a:pt x="771786" y="1608036"/>
                </a:cubicBezTo>
                <a:close/>
                <a:moveTo>
                  <a:pt x="766099" y="1606868"/>
                </a:moveTo>
                <a:cubicBezTo>
                  <a:pt x="764008" y="1607415"/>
                  <a:pt x="762107" y="1608824"/>
                  <a:pt x="761558" y="1610866"/>
                </a:cubicBezTo>
                <a:cubicBezTo>
                  <a:pt x="764888" y="1615691"/>
                  <a:pt x="777057" y="1624786"/>
                  <a:pt x="773480" y="1633975"/>
                </a:cubicBezTo>
                <a:cubicBezTo>
                  <a:pt x="776424" y="1639087"/>
                  <a:pt x="776560" y="1643804"/>
                  <a:pt x="781798" y="1648176"/>
                </a:cubicBezTo>
                <a:cubicBezTo>
                  <a:pt x="780314" y="1651534"/>
                  <a:pt x="777694" y="1655421"/>
                  <a:pt x="780825" y="1659395"/>
                </a:cubicBezTo>
                <a:cubicBezTo>
                  <a:pt x="784590" y="1683863"/>
                  <a:pt x="777046" y="1679831"/>
                  <a:pt x="757646" y="1674797"/>
                </a:cubicBezTo>
                <a:cubicBezTo>
                  <a:pt x="754599" y="1671226"/>
                  <a:pt x="752020" y="1673124"/>
                  <a:pt x="755414" y="1676323"/>
                </a:cubicBezTo>
                <a:cubicBezTo>
                  <a:pt x="754005" y="1683563"/>
                  <a:pt x="757120" y="1689865"/>
                  <a:pt x="763336" y="1693568"/>
                </a:cubicBezTo>
                <a:cubicBezTo>
                  <a:pt x="777902" y="1690817"/>
                  <a:pt x="790293" y="1708766"/>
                  <a:pt x="792881" y="1694234"/>
                </a:cubicBezTo>
                <a:cubicBezTo>
                  <a:pt x="793822" y="1694008"/>
                  <a:pt x="794506" y="1694407"/>
                  <a:pt x="794890" y="1695303"/>
                </a:cubicBezTo>
                <a:lnTo>
                  <a:pt x="794890" y="1695303"/>
                </a:lnTo>
                <a:lnTo>
                  <a:pt x="792934" y="1696955"/>
                </a:lnTo>
                <a:cubicBezTo>
                  <a:pt x="793423" y="1698030"/>
                  <a:pt x="794458" y="1698301"/>
                  <a:pt x="795097" y="1697961"/>
                </a:cubicBezTo>
                <a:lnTo>
                  <a:pt x="794892" y="1695302"/>
                </a:lnTo>
                <a:lnTo>
                  <a:pt x="798974" y="1694232"/>
                </a:lnTo>
                <a:cubicBezTo>
                  <a:pt x="799869" y="1693923"/>
                  <a:pt x="799890" y="1693198"/>
                  <a:pt x="797817" y="1690671"/>
                </a:cubicBezTo>
                <a:cubicBezTo>
                  <a:pt x="795791" y="1678319"/>
                  <a:pt x="800253" y="1652957"/>
                  <a:pt x="787633" y="1648282"/>
                </a:cubicBezTo>
                <a:cubicBezTo>
                  <a:pt x="797810" y="1641019"/>
                  <a:pt x="784748" y="1632079"/>
                  <a:pt x="787654" y="1623420"/>
                </a:cubicBezTo>
                <a:cubicBezTo>
                  <a:pt x="783085" y="1618135"/>
                  <a:pt x="778447" y="1617035"/>
                  <a:pt x="773422" y="1609981"/>
                </a:cubicBezTo>
                <a:cubicBezTo>
                  <a:pt x="775575" y="1608987"/>
                  <a:pt x="774533" y="1605838"/>
                  <a:pt x="771786" y="1608036"/>
                </a:cubicBezTo>
                <a:lnTo>
                  <a:pt x="771785" y="1608036"/>
                </a:lnTo>
                <a:cubicBezTo>
                  <a:pt x="770472" y="1606634"/>
                  <a:pt x="768190" y="1606320"/>
                  <a:pt x="766099" y="1606868"/>
                </a:cubicBezTo>
                <a:close/>
                <a:moveTo>
                  <a:pt x="633888" y="1595909"/>
                </a:moveTo>
                <a:cubicBezTo>
                  <a:pt x="629688" y="1594303"/>
                  <a:pt x="625940" y="1595554"/>
                  <a:pt x="626257" y="1599836"/>
                </a:cubicBezTo>
                <a:cubicBezTo>
                  <a:pt x="624901" y="1602281"/>
                  <a:pt x="622134" y="1602642"/>
                  <a:pt x="622270" y="1605407"/>
                </a:cubicBezTo>
                <a:cubicBezTo>
                  <a:pt x="635762" y="1633825"/>
                  <a:pt x="622187" y="1663458"/>
                  <a:pt x="621668" y="1696422"/>
                </a:cubicBezTo>
                <a:cubicBezTo>
                  <a:pt x="625869" y="1699714"/>
                  <a:pt x="616054" y="1703917"/>
                  <a:pt x="618869" y="1708355"/>
                </a:cubicBezTo>
                <a:cubicBezTo>
                  <a:pt x="611301" y="1718055"/>
                  <a:pt x="615930" y="1712226"/>
                  <a:pt x="617297" y="1717939"/>
                </a:cubicBezTo>
                <a:cubicBezTo>
                  <a:pt x="608487" y="1728148"/>
                  <a:pt x="608184" y="1741273"/>
                  <a:pt x="600461" y="1749647"/>
                </a:cubicBezTo>
                <a:cubicBezTo>
                  <a:pt x="600811" y="1752381"/>
                  <a:pt x="597461" y="1753647"/>
                  <a:pt x="598348" y="1756242"/>
                </a:cubicBezTo>
                <a:cubicBezTo>
                  <a:pt x="601354" y="1762021"/>
                  <a:pt x="589645" y="1766374"/>
                  <a:pt x="590829" y="1773658"/>
                </a:cubicBezTo>
                <a:cubicBezTo>
                  <a:pt x="575842" y="1778004"/>
                  <a:pt x="576194" y="1797701"/>
                  <a:pt x="566096" y="1807614"/>
                </a:cubicBezTo>
                <a:cubicBezTo>
                  <a:pt x="560641" y="1806986"/>
                  <a:pt x="562129" y="1814442"/>
                  <a:pt x="555554" y="1815917"/>
                </a:cubicBezTo>
                <a:cubicBezTo>
                  <a:pt x="552059" y="1816427"/>
                  <a:pt x="551352" y="1819254"/>
                  <a:pt x="546852" y="1820819"/>
                </a:cubicBezTo>
                <a:cubicBezTo>
                  <a:pt x="545846" y="1823009"/>
                  <a:pt x="549493" y="1824021"/>
                  <a:pt x="547858" y="1826074"/>
                </a:cubicBezTo>
                <a:cubicBezTo>
                  <a:pt x="528210" y="1836597"/>
                  <a:pt x="532526" y="1835130"/>
                  <a:pt x="527522" y="1814636"/>
                </a:cubicBezTo>
                <a:cubicBezTo>
                  <a:pt x="525500" y="1802449"/>
                  <a:pt x="521703" y="1788541"/>
                  <a:pt x="525289" y="1777080"/>
                </a:cubicBezTo>
                <a:cubicBezTo>
                  <a:pt x="523068" y="1750692"/>
                  <a:pt x="542502" y="1726514"/>
                  <a:pt x="551925" y="1703062"/>
                </a:cubicBezTo>
                <a:cubicBezTo>
                  <a:pt x="555205" y="1697332"/>
                  <a:pt x="560567" y="1692457"/>
                  <a:pt x="561197" y="1685653"/>
                </a:cubicBezTo>
                <a:cubicBezTo>
                  <a:pt x="567640" y="1687458"/>
                  <a:pt x="567489" y="1679164"/>
                  <a:pt x="564960" y="1675280"/>
                </a:cubicBezTo>
                <a:cubicBezTo>
                  <a:pt x="574196" y="1680892"/>
                  <a:pt x="577221" y="1665978"/>
                  <a:pt x="577641" y="1658165"/>
                </a:cubicBezTo>
                <a:cubicBezTo>
                  <a:pt x="582727" y="1659379"/>
                  <a:pt x="596831" y="1636938"/>
                  <a:pt x="592654" y="1632515"/>
                </a:cubicBezTo>
                <a:lnTo>
                  <a:pt x="592659" y="1632511"/>
                </a:lnTo>
                <a:lnTo>
                  <a:pt x="592647" y="1632499"/>
                </a:lnTo>
                <a:cubicBezTo>
                  <a:pt x="594473" y="1630606"/>
                  <a:pt x="595582" y="1634849"/>
                  <a:pt x="597851" y="1634229"/>
                </a:cubicBezTo>
                <a:cubicBezTo>
                  <a:pt x="604763" y="1630584"/>
                  <a:pt x="604436" y="1625442"/>
                  <a:pt x="602886" y="1618695"/>
                </a:cubicBezTo>
                <a:cubicBezTo>
                  <a:pt x="599991" y="1612959"/>
                  <a:pt x="586421" y="1618614"/>
                  <a:pt x="586164" y="1623310"/>
                </a:cubicBezTo>
                <a:cubicBezTo>
                  <a:pt x="581957" y="1628073"/>
                  <a:pt x="581833" y="1627344"/>
                  <a:pt x="583474" y="1633044"/>
                </a:cubicBezTo>
                <a:cubicBezTo>
                  <a:pt x="575644" y="1632749"/>
                  <a:pt x="570537" y="1642301"/>
                  <a:pt x="564189" y="1646095"/>
                </a:cubicBezTo>
                <a:cubicBezTo>
                  <a:pt x="565954" y="1656837"/>
                  <a:pt x="557604" y="1660665"/>
                  <a:pt x="551388" y="1667563"/>
                </a:cubicBezTo>
                <a:cubicBezTo>
                  <a:pt x="549124" y="1676057"/>
                  <a:pt x="542786" y="1682493"/>
                  <a:pt x="540218" y="1691102"/>
                </a:cubicBezTo>
                <a:cubicBezTo>
                  <a:pt x="544365" y="1695166"/>
                  <a:pt x="538573" y="1693332"/>
                  <a:pt x="536472" y="1696062"/>
                </a:cubicBezTo>
                <a:cubicBezTo>
                  <a:pt x="535729" y="1698995"/>
                  <a:pt x="538421" y="1702077"/>
                  <a:pt x="537184" y="1705471"/>
                </a:cubicBezTo>
                <a:cubicBezTo>
                  <a:pt x="532792" y="1703177"/>
                  <a:pt x="531143" y="1703050"/>
                  <a:pt x="528061" y="1706404"/>
                </a:cubicBezTo>
                <a:cubicBezTo>
                  <a:pt x="527078" y="1709488"/>
                  <a:pt x="531457" y="1710999"/>
                  <a:pt x="527924" y="1713182"/>
                </a:cubicBezTo>
                <a:cubicBezTo>
                  <a:pt x="525007" y="1724790"/>
                  <a:pt x="517806" y="1726270"/>
                  <a:pt x="519939" y="1730957"/>
                </a:cubicBezTo>
                <a:cubicBezTo>
                  <a:pt x="519230" y="1733811"/>
                  <a:pt x="524280" y="1739564"/>
                  <a:pt x="518421" y="1738396"/>
                </a:cubicBezTo>
                <a:cubicBezTo>
                  <a:pt x="513703" y="1739249"/>
                  <a:pt x="517012" y="1743780"/>
                  <a:pt x="518967" y="1745596"/>
                </a:cubicBezTo>
                <a:cubicBezTo>
                  <a:pt x="518549" y="1748589"/>
                  <a:pt x="516194" y="1749458"/>
                  <a:pt x="516501" y="1752763"/>
                </a:cubicBezTo>
                <a:cubicBezTo>
                  <a:pt x="507427" y="1760637"/>
                  <a:pt x="509773" y="1773125"/>
                  <a:pt x="512104" y="1782929"/>
                </a:cubicBezTo>
                <a:cubicBezTo>
                  <a:pt x="505675" y="1805473"/>
                  <a:pt x="521451" y="1827761"/>
                  <a:pt x="528083" y="1848065"/>
                </a:cubicBezTo>
                <a:cubicBezTo>
                  <a:pt x="539844" y="1852431"/>
                  <a:pt x="550953" y="1842998"/>
                  <a:pt x="561844" y="1838249"/>
                </a:cubicBezTo>
                <a:cubicBezTo>
                  <a:pt x="566763" y="1838462"/>
                  <a:pt x="566890" y="1838343"/>
                  <a:pt x="567522" y="1833489"/>
                </a:cubicBezTo>
                <a:cubicBezTo>
                  <a:pt x="572871" y="1832193"/>
                  <a:pt x="580232" y="1827745"/>
                  <a:pt x="581497" y="1821313"/>
                </a:cubicBezTo>
                <a:cubicBezTo>
                  <a:pt x="595675" y="1809574"/>
                  <a:pt x="601343" y="1797211"/>
                  <a:pt x="609879" y="1780968"/>
                </a:cubicBezTo>
                <a:cubicBezTo>
                  <a:pt x="615555" y="1770717"/>
                  <a:pt x="627710" y="1761441"/>
                  <a:pt x="617721" y="1779180"/>
                </a:cubicBezTo>
                <a:cubicBezTo>
                  <a:pt x="622148" y="1783370"/>
                  <a:pt x="612925" y="1786589"/>
                  <a:pt x="614873" y="1791857"/>
                </a:cubicBezTo>
                <a:cubicBezTo>
                  <a:pt x="619650" y="1797552"/>
                  <a:pt x="618875" y="1798417"/>
                  <a:pt x="612645" y="1795378"/>
                </a:cubicBezTo>
                <a:cubicBezTo>
                  <a:pt x="606998" y="1828036"/>
                  <a:pt x="600805" y="1861926"/>
                  <a:pt x="608023" y="1895680"/>
                </a:cubicBezTo>
                <a:cubicBezTo>
                  <a:pt x="614123" y="1905516"/>
                  <a:pt x="626108" y="1943023"/>
                  <a:pt x="637163" y="1942628"/>
                </a:cubicBezTo>
                <a:cubicBezTo>
                  <a:pt x="637529" y="1946406"/>
                  <a:pt x="639080" y="1950695"/>
                  <a:pt x="644264" y="1950517"/>
                </a:cubicBezTo>
                <a:cubicBezTo>
                  <a:pt x="648277" y="1952103"/>
                  <a:pt x="648206" y="1961471"/>
                  <a:pt x="651352" y="1959527"/>
                </a:cubicBezTo>
                <a:cubicBezTo>
                  <a:pt x="654784" y="1956474"/>
                  <a:pt x="656334" y="1960693"/>
                  <a:pt x="656010" y="1964151"/>
                </a:cubicBezTo>
                <a:cubicBezTo>
                  <a:pt x="660520" y="1965107"/>
                  <a:pt x="664776" y="1966539"/>
                  <a:pt x="667746" y="1970350"/>
                </a:cubicBezTo>
                <a:cubicBezTo>
                  <a:pt x="669943" y="1971772"/>
                  <a:pt x="669904" y="1969183"/>
                  <a:pt x="669969" y="1967484"/>
                </a:cubicBezTo>
                <a:cubicBezTo>
                  <a:pt x="678517" y="1967039"/>
                  <a:pt x="674681" y="1976901"/>
                  <a:pt x="683231" y="1976959"/>
                </a:cubicBezTo>
                <a:cubicBezTo>
                  <a:pt x="678338" y="1970914"/>
                  <a:pt x="675998" y="1955168"/>
                  <a:pt x="665292" y="1959480"/>
                </a:cubicBezTo>
                <a:cubicBezTo>
                  <a:pt x="662805" y="1948254"/>
                  <a:pt x="649865" y="1939226"/>
                  <a:pt x="640433" y="1929725"/>
                </a:cubicBezTo>
                <a:cubicBezTo>
                  <a:pt x="644157" y="1919703"/>
                  <a:pt x="629010" y="1916490"/>
                  <a:pt x="629840" y="1905451"/>
                </a:cubicBezTo>
                <a:cubicBezTo>
                  <a:pt x="619707" y="1894434"/>
                  <a:pt x="624999" y="1878806"/>
                  <a:pt x="619136" y="1866485"/>
                </a:cubicBezTo>
                <a:cubicBezTo>
                  <a:pt x="626381" y="1853206"/>
                  <a:pt x="623036" y="1831142"/>
                  <a:pt x="626410" y="1817759"/>
                </a:cubicBezTo>
                <a:cubicBezTo>
                  <a:pt x="624435" y="1813044"/>
                  <a:pt x="631875" y="1808474"/>
                  <a:pt x="630250" y="1802278"/>
                </a:cubicBezTo>
                <a:cubicBezTo>
                  <a:pt x="627462" y="1802080"/>
                  <a:pt x="624350" y="1801653"/>
                  <a:pt x="625190" y="1798101"/>
                </a:cubicBezTo>
                <a:cubicBezTo>
                  <a:pt x="629681" y="1793797"/>
                  <a:pt x="637012" y="1791255"/>
                  <a:pt x="633621" y="1784391"/>
                </a:cubicBezTo>
                <a:cubicBezTo>
                  <a:pt x="640357" y="1784452"/>
                  <a:pt x="640771" y="1768791"/>
                  <a:pt x="639176" y="1762951"/>
                </a:cubicBezTo>
                <a:cubicBezTo>
                  <a:pt x="644766" y="1759189"/>
                  <a:pt x="646196" y="1756965"/>
                  <a:pt x="641948" y="1751573"/>
                </a:cubicBezTo>
                <a:cubicBezTo>
                  <a:pt x="645786" y="1742746"/>
                  <a:pt x="634589" y="1740744"/>
                  <a:pt x="633142" y="1747851"/>
                </a:cubicBezTo>
                <a:cubicBezTo>
                  <a:pt x="627566" y="1747407"/>
                  <a:pt x="629743" y="1737885"/>
                  <a:pt x="632560" y="1734730"/>
                </a:cubicBezTo>
                <a:cubicBezTo>
                  <a:pt x="631556" y="1730148"/>
                  <a:pt x="640032" y="1728565"/>
                  <a:pt x="635293" y="1724353"/>
                </a:cubicBezTo>
                <a:cubicBezTo>
                  <a:pt x="635936" y="1719972"/>
                  <a:pt x="632912" y="1715969"/>
                  <a:pt x="632901" y="1711716"/>
                </a:cubicBezTo>
                <a:cubicBezTo>
                  <a:pt x="646653" y="1711747"/>
                  <a:pt x="639751" y="1690949"/>
                  <a:pt x="646193" y="1683381"/>
                </a:cubicBezTo>
                <a:cubicBezTo>
                  <a:pt x="648312" y="1669118"/>
                  <a:pt x="645085" y="1655185"/>
                  <a:pt x="646752" y="1642549"/>
                </a:cubicBezTo>
                <a:cubicBezTo>
                  <a:pt x="645196" y="1640431"/>
                  <a:pt x="649352" y="1637187"/>
                  <a:pt x="649607" y="1638636"/>
                </a:cubicBezTo>
                <a:cubicBezTo>
                  <a:pt x="650096" y="1641433"/>
                  <a:pt x="650368" y="1643710"/>
                  <a:pt x="652998" y="1645861"/>
                </a:cubicBezTo>
                <a:cubicBezTo>
                  <a:pt x="652990" y="1651363"/>
                  <a:pt x="655118" y="1651886"/>
                  <a:pt x="652261" y="1657174"/>
                </a:cubicBezTo>
                <a:cubicBezTo>
                  <a:pt x="654064" y="1658459"/>
                  <a:pt x="653755" y="1660819"/>
                  <a:pt x="653619" y="1662534"/>
                </a:cubicBezTo>
                <a:cubicBezTo>
                  <a:pt x="665638" y="1677939"/>
                  <a:pt x="663058" y="1705282"/>
                  <a:pt x="667799" y="1726816"/>
                </a:cubicBezTo>
                <a:cubicBezTo>
                  <a:pt x="673968" y="1748007"/>
                  <a:pt x="663769" y="1776231"/>
                  <a:pt x="676063" y="1796993"/>
                </a:cubicBezTo>
                <a:cubicBezTo>
                  <a:pt x="690858" y="1802991"/>
                  <a:pt x="683841" y="1722690"/>
                  <a:pt x="679914" y="1713000"/>
                </a:cubicBezTo>
                <a:cubicBezTo>
                  <a:pt x="686081" y="1703421"/>
                  <a:pt x="675713" y="1693974"/>
                  <a:pt x="677062" y="1683152"/>
                </a:cubicBezTo>
                <a:cubicBezTo>
                  <a:pt x="672596" y="1669072"/>
                  <a:pt x="668752" y="1654654"/>
                  <a:pt x="664215" y="1643435"/>
                </a:cubicBezTo>
                <a:cubicBezTo>
                  <a:pt x="661172" y="1638223"/>
                  <a:pt x="660999" y="1630962"/>
                  <a:pt x="656472" y="1626506"/>
                </a:cubicBezTo>
                <a:cubicBezTo>
                  <a:pt x="651826" y="1626015"/>
                  <a:pt x="651821" y="1625970"/>
                  <a:pt x="651704" y="1622298"/>
                </a:cubicBezTo>
                <a:cubicBezTo>
                  <a:pt x="659082" y="1612074"/>
                  <a:pt x="639277" y="1601128"/>
                  <a:pt x="633888" y="1595909"/>
                </a:cubicBezTo>
                <a:close/>
                <a:moveTo>
                  <a:pt x="862792" y="1595032"/>
                </a:moveTo>
                <a:cubicBezTo>
                  <a:pt x="861668" y="1604536"/>
                  <a:pt x="893378" y="1605837"/>
                  <a:pt x="903423" y="1609225"/>
                </a:cubicBezTo>
                <a:cubicBezTo>
                  <a:pt x="908466" y="1616044"/>
                  <a:pt x="907127" y="1611461"/>
                  <a:pt x="912325" y="1611847"/>
                </a:cubicBezTo>
                <a:cubicBezTo>
                  <a:pt x="914229" y="1616000"/>
                  <a:pt x="919084" y="1617068"/>
                  <a:pt x="922208" y="1619627"/>
                </a:cubicBezTo>
                <a:cubicBezTo>
                  <a:pt x="921788" y="1628549"/>
                  <a:pt x="933083" y="1632699"/>
                  <a:pt x="931423" y="1640415"/>
                </a:cubicBezTo>
                <a:cubicBezTo>
                  <a:pt x="926757" y="1642833"/>
                  <a:pt x="922296" y="1651520"/>
                  <a:pt x="917276" y="1649619"/>
                </a:cubicBezTo>
                <a:cubicBezTo>
                  <a:pt x="912999" y="1647218"/>
                  <a:pt x="906770" y="1652586"/>
                  <a:pt x="903754" y="1645470"/>
                </a:cubicBezTo>
                <a:cubicBezTo>
                  <a:pt x="898203" y="1647750"/>
                  <a:pt x="894834" y="1644480"/>
                  <a:pt x="889589" y="1642425"/>
                </a:cubicBezTo>
                <a:lnTo>
                  <a:pt x="889591" y="1642423"/>
                </a:lnTo>
                <a:lnTo>
                  <a:pt x="889588" y="1642427"/>
                </a:lnTo>
                <a:cubicBezTo>
                  <a:pt x="889553" y="1648459"/>
                  <a:pt x="886393" y="1645115"/>
                  <a:pt x="883916" y="1641976"/>
                </a:cubicBezTo>
                <a:cubicBezTo>
                  <a:pt x="874819" y="1643753"/>
                  <a:pt x="869430" y="1633931"/>
                  <a:pt x="861365" y="1638215"/>
                </a:cubicBezTo>
                <a:cubicBezTo>
                  <a:pt x="857969" y="1635090"/>
                  <a:pt x="853837" y="1632435"/>
                  <a:pt x="848866" y="1631691"/>
                </a:cubicBezTo>
                <a:cubicBezTo>
                  <a:pt x="821180" y="1629776"/>
                  <a:pt x="809604" y="1606199"/>
                  <a:pt x="786599" y="1595656"/>
                </a:cubicBezTo>
                <a:cubicBezTo>
                  <a:pt x="764039" y="1610602"/>
                  <a:pt x="803381" y="1626550"/>
                  <a:pt x="811494" y="1641209"/>
                </a:cubicBezTo>
                <a:cubicBezTo>
                  <a:pt x="812200" y="1646937"/>
                  <a:pt x="816365" y="1643587"/>
                  <a:pt x="817802" y="1650825"/>
                </a:cubicBezTo>
                <a:cubicBezTo>
                  <a:pt x="823775" y="1656826"/>
                  <a:pt x="836970" y="1653135"/>
                  <a:pt x="834696" y="1661398"/>
                </a:cubicBezTo>
                <a:cubicBezTo>
                  <a:pt x="810471" y="1650136"/>
                  <a:pt x="855186" y="1685320"/>
                  <a:pt x="857549" y="1694974"/>
                </a:cubicBezTo>
                <a:cubicBezTo>
                  <a:pt x="855594" y="1702409"/>
                  <a:pt x="871757" y="1707374"/>
                  <a:pt x="867343" y="1714329"/>
                </a:cubicBezTo>
                <a:cubicBezTo>
                  <a:pt x="864775" y="1717757"/>
                  <a:pt x="871509" y="1719966"/>
                  <a:pt x="869513" y="1724260"/>
                </a:cubicBezTo>
                <a:cubicBezTo>
                  <a:pt x="870279" y="1726365"/>
                  <a:pt x="871816" y="1723463"/>
                  <a:pt x="873068" y="1722972"/>
                </a:cubicBezTo>
                <a:cubicBezTo>
                  <a:pt x="877806" y="1723304"/>
                  <a:pt x="873305" y="1732244"/>
                  <a:pt x="870297" y="1725240"/>
                </a:cubicBezTo>
                <a:cubicBezTo>
                  <a:pt x="866118" y="1729133"/>
                  <a:pt x="876637" y="1732923"/>
                  <a:pt x="875498" y="1737430"/>
                </a:cubicBezTo>
                <a:cubicBezTo>
                  <a:pt x="868817" y="1737461"/>
                  <a:pt x="868370" y="1753130"/>
                  <a:pt x="869956" y="1758857"/>
                </a:cubicBezTo>
                <a:cubicBezTo>
                  <a:pt x="864265" y="1762689"/>
                  <a:pt x="865546" y="1765304"/>
                  <a:pt x="871131" y="1766798"/>
                </a:cubicBezTo>
                <a:cubicBezTo>
                  <a:pt x="869549" y="1773452"/>
                  <a:pt x="856012" y="1771727"/>
                  <a:pt x="858284" y="1778695"/>
                </a:cubicBezTo>
                <a:cubicBezTo>
                  <a:pt x="860447" y="1776198"/>
                  <a:pt x="864582" y="1780707"/>
                  <a:pt x="861668" y="1781686"/>
                </a:cubicBezTo>
                <a:cubicBezTo>
                  <a:pt x="857772" y="1776786"/>
                  <a:pt x="856018" y="1783336"/>
                  <a:pt x="852246" y="1779452"/>
                </a:cubicBezTo>
                <a:cubicBezTo>
                  <a:pt x="849783" y="1777482"/>
                  <a:pt x="847784" y="1771055"/>
                  <a:pt x="843980" y="1773973"/>
                </a:cubicBezTo>
                <a:cubicBezTo>
                  <a:pt x="842324" y="1775276"/>
                  <a:pt x="842188" y="1775137"/>
                  <a:pt x="839737" y="1772601"/>
                </a:cubicBezTo>
                <a:cubicBezTo>
                  <a:pt x="832904" y="1771016"/>
                  <a:pt x="827398" y="1774289"/>
                  <a:pt x="820282" y="1772751"/>
                </a:cubicBezTo>
                <a:cubicBezTo>
                  <a:pt x="819900" y="1765757"/>
                  <a:pt x="809486" y="1767292"/>
                  <a:pt x="804234" y="1764208"/>
                </a:cubicBezTo>
                <a:cubicBezTo>
                  <a:pt x="790780" y="1766695"/>
                  <a:pt x="780130" y="1747173"/>
                  <a:pt x="767990" y="1742772"/>
                </a:cubicBezTo>
                <a:cubicBezTo>
                  <a:pt x="768331" y="1739682"/>
                  <a:pt x="768384" y="1737706"/>
                  <a:pt x="764946" y="1737271"/>
                </a:cubicBezTo>
                <a:cubicBezTo>
                  <a:pt x="759707" y="1734610"/>
                  <a:pt x="760160" y="1726405"/>
                  <a:pt x="753761" y="1722125"/>
                </a:cubicBezTo>
                <a:cubicBezTo>
                  <a:pt x="747228" y="1719994"/>
                  <a:pt x="745607" y="1708228"/>
                  <a:pt x="740581" y="1702550"/>
                </a:cubicBezTo>
                <a:cubicBezTo>
                  <a:pt x="729836" y="1699742"/>
                  <a:pt x="732211" y="1710950"/>
                  <a:pt x="738352" y="1715711"/>
                </a:cubicBezTo>
                <a:cubicBezTo>
                  <a:pt x="741192" y="1717836"/>
                  <a:pt x="737026" y="1719308"/>
                  <a:pt x="737156" y="1722174"/>
                </a:cubicBezTo>
                <a:cubicBezTo>
                  <a:pt x="751022" y="1734485"/>
                  <a:pt x="759112" y="1769597"/>
                  <a:pt x="778254" y="1763836"/>
                </a:cubicBezTo>
                <a:cubicBezTo>
                  <a:pt x="780501" y="1765548"/>
                  <a:pt x="775905" y="1766722"/>
                  <a:pt x="776609" y="1768934"/>
                </a:cubicBezTo>
                <a:cubicBezTo>
                  <a:pt x="782993" y="1769227"/>
                  <a:pt x="783581" y="1777931"/>
                  <a:pt x="790725" y="1773951"/>
                </a:cubicBezTo>
                <a:cubicBezTo>
                  <a:pt x="800314" y="1776559"/>
                  <a:pt x="808048" y="1789328"/>
                  <a:pt x="819102" y="1785391"/>
                </a:cubicBezTo>
                <a:cubicBezTo>
                  <a:pt x="831519" y="1783438"/>
                  <a:pt x="856058" y="1798407"/>
                  <a:pt x="856213" y="1783732"/>
                </a:cubicBezTo>
                <a:cubicBezTo>
                  <a:pt x="860615" y="1780644"/>
                  <a:pt x="856717" y="1789840"/>
                  <a:pt x="861339" y="1788860"/>
                </a:cubicBezTo>
                <a:cubicBezTo>
                  <a:pt x="862561" y="1788372"/>
                  <a:pt x="861924" y="1786773"/>
                  <a:pt x="862170" y="1785772"/>
                </a:cubicBezTo>
                <a:cubicBezTo>
                  <a:pt x="875620" y="1793483"/>
                  <a:pt x="875450" y="1777714"/>
                  <a:pt x="884069" y="1776262"/>
                </a:cubicBezTo>
                <a:cubicBezTo>
                  <a:pt x="885744" y="1775063"/>
                  <a:pt x="884511" y="1772645"/>
                  <a:pt x="886685" y="1771440"/>
                </a:cubicBezTo>
                <a:cubicBezTo>
                  <a:pt x="888692" y="1769087"/>
                  <a:pt x="883607" y="1767006"/>
                  <a:pt x="886546" y="1764943"/>
                </a:cubicBezTo>
                <a:cubicBezTo>
                  <a:pt x="888641" y="1755570"/>
                  <a:pt x="886618" y="1743671"/>
                  <a:pt x="888754" y="1731875"/>
                </a:cubicBezTo>
                <a:cubicBezTo>
                  <a:pt x="888498" y="1730402"/>
                  <a:pt x="886499" y="1729445"/>
                  <a:pt x="887544" y="1727605"/>
                </a:cubicBezTo>
                <a:cubicBezTo>
                  <a:pt x="892492" y="1728415"/>
                  <a:pt x="892752" y="1724560"/>
                  <a:pt x="897525" y="1728403"/>
                </a:cubicBezTo>
                <a:cubicBezTo>
                  <a:pt x="905457" y="1724168"/>
                  <a:pt x="917446" y="1729793"/>
                  <a:pt x="926116" y="1724826"/>
                </a:cubicBezTo>
                <a:cubicBezTo>
                  <a:pt x="930692" y="1720898"/>
                  <a:pt x="931942" y="1729855"/>
                  <a:pt x="935736" y="1729790"/>
                </a:cubicBezTo>
                <a:cubicBezTo>
                  <a:pt x="939101" y="1727979"/>
                  <a:pt x="940495" y="1724850"/>
                  <a:pt x="943763" y="1728600"/>
                </a:cubicBezTo>
                <a:cubicBezTo>
                  <a:pt x="949106" y="1729382"/>
                  <a:pt x="953150" y="1727109"/>
                  <a:pt x="958538" y="1727727"/>
                </a:cubicBezTo>
                <a:cubicBezTo>
                  <a:pt x="961604" y="1725593"/>
                  <a:pt x="965796" y="1727109"/>
                  <a:pt x="967624" y="1722757"/>
                </a:cubicBezTo>
                <a:cubicBezTo>
                  <a:pt x="965942" y="1716010"/>
                  <a:pt x="979115" y="1720508"/>
                  <a:pt x="974390" y="1713536"/>
                </a:cubicBezTo>
                <a:cubicBezTo>
                  <a:pt x="974266" y="1699895"/>
                  <a:pt x="958183" y="1712588"/>
                  <a:pt x="950617" y="1711036"/>
                </a:cubicBezTo>
                <a:cubicBezTo>
                  <a:pt x="950429" y="1712294"/>
                  <a:pt x="950243" y="1713480"/>
                  <a:pt x="950065" y="1714682"/>
                </a:cubicBezTo>
                <a:cubicBezTo>
                  <a:pt x="939165" y="1704933"/>
                  <a:pt x="923395" y="1708855"/>
                  <a:pt x="908757" y="1706349"/>
                </a:cubicBezTo>
                <a:cubicBezTo>
                  <a:pt x="902195" y="1709498"/>
                  <a:pt x="883378" y="1699800"/>
                  <a:pt x="888541" y="1712893"/>
                </a:cubicBezTo>
                <a:cubicBezTo>
                  <a:pt x="883741" y="1712185"/>
                  <a:pt x="881121" y="1705035"/>
                  <a:pt x="877438" y="1701841"/>
                </a:cubicBezTo>
                <a:cubicBezTo>
                  <a:pt x="877910" y="1684100"/>
                  <a:pt x="855832" y="1688597"/>
                  <a:pt x="867647" y="1683060"/>
                </a:cubicBezTo>
                <a:cubicBezTo>
                  <a:pt x="865964" y="1679663"/>
                  <a:pt x="863292" y="1677070"/>
                  <a:pt x="860939" y="1674539"/>
                </a:cubicBezTo>
                <a:cubicBezTo>
                  <a:pt x="853604" y="1674769"/>
                  <a:pt x="858143" y="1668421"/>
                  <a:pt x="852938" y="1664885"/>
                </a:cubicBezTo>
                <a:cubicBezTo>
                  <a:pt x="842909" y="1664180"/>
                  <a:pt x="844605" y="1651684"/>
                  <a:pt x="855129" y="1655880"/>
                </a:cubicBezTo>
                <a:cubicBezTo>
                  <a:pt x="858141" y="1658302"/>
                  <a:pt x="858236" y="1658310"/>
                  <a:pt x="861278" y="1656392"/>
                </a:cubicBezTo>
                <a:cubicBezTo>
                  <a:pt x="882862" y="1662379"/>
                  <a:pt x="864194" y="1650664"/>
                  <a:pt x="869772" y="1649876"/>
                </a:cubicBezTo>
                <a:cubicBezTo>
                  <a:pt x="875522" y="1652761"/>
                  <a:pt x="874076" y="1656903"/>
                  <a:pt x="876518" y="1659904"/>
                </a:cubicBezTo>
                <a:cubicBezTo>
                  <a:pt x="881666" y="1659229"/>
                  <a:pt x="889857" y="1662150"/>
                  <a:pt x="893822" y="1661999"/>
                </a:cubicBezTo>
                <a:cubicBezTo>
                  <a:pt x="897322" y="1659101"/>
                  <a:pt x="899058" y="1664590"/>
                  <a:pt x="901304" y="1666402"/>
                </a:cubicBezTo>
                <a:cubicBezTo>
                  <a:pt x="904230" y="1667941"/>
                  <a:pt x="906844" y="1664349"/>
                  <a:pt x="910710" y="1666072"/>
                </a:cubicBezTo>
                <a:cubicBezTo>
                  <a:pt x="913108" y="1669525"/>
                  <a:pt x="914833" y="1666858"/>
                  <a:pt x="917659" y="1666489"/>
                </a:cubicBezTo>
                <a:cubicBezTo>
                  <a:pt x="928572" y="1670587"/>
                  <a:pt x="936686" y="1661607"/>
                  <a:pt x="942892" y="1653945"/>
                </a:cubicBezTo>
                <a:cubicBezTo>
                  <a:pt x="947423" y="1642471"/>
                  <a:pt x="931628" y="1646705"/>
                  <a:pt x="937934" y="1635626"/>
                </a:cubicBezTo>
                <a:cubicBezTo>
                  <a:pt x="940714" y="1635445"/>
                  <a:pt x="945806" y="1646556"/>
                  <a:pt x="945675" y="1639642"/>
                </a:cubicBezTo>
                <a:cubicBezTo>
                  <a:pt x="942870" y="1636834"/>
                  <a:pt x="941666" y="1634366"/>
                  <a:pt x="945149" y="1631578"/>
                </a:cubicBezTo>
                <a:cubicBezTo>
                  <a:pt x="943482" y="1628771"/>
                  <a:pt x="940996" y="1626870"/>
                  <a:pt x="941931" y="1623710"/>
                </a:cubicBezTo>
                <a:cubicBezTo>
                  <a:pt x="933414" y="1611813"/>
                  <a:pt x="919913" y="1598128"/>
                  <a:pt x="902092" y="1598442"/>
                </a:cubicBezTo>
                <a:cubicBezTo>
                  <a:pt x="897406" y="1605410"/>
                  <a:pt x="895102" y="1596520"/>
                  <a:pt x="891645" y="1597163"/>
                </a:cubicBezTo>
                <a:cubicBezTo>
                  <a:pt x="882095" y="1597988"/>
                  <a:pt x="870162" y="1592817"/>
                  <a:pt x="862792" y="1595032"/>
                </a:cubicBezTo>
                <a:close/>
                <a:moveTo>
                  <a:pt x="892302" y="1593659"/>
                </a:moveTo>
                <a:cubicBezTo>
                  <a:pt x="891860" y="1593950"/>
                  <a:pt x="891752" y="1594992"/>
                  <a:pt x="891922" y="1595507"/>
                </a:cubicBezTo>
                <a:cubicBezTo>
                  <a:pt x="893085" y="1598231"/>
                  <a:pt x="895140" y="1592750"/>
                  <a:pt x="892302" y="1593659"/>
                </a:cubicBezTo>
                <a:close/>
                <a:moveTo>
                  <a:pt x="664049" y="1591953"/>
                </a:moveTo>
                <a:cubicBezTo>
                  <a:pt x="641972" y="1595534"/>
                  <a:pt x="685780" y="1653537"/>
                  <a:pt x="695053" y="1664198"/>
                </a:cubicBezTo>
                <a:cubicBezTo>
                  <a:pt x="701538" y="1688251"/>
                  <a:pt x="717260" y="1708180"/>
                  <a:pt x="720169" y="1733927"/>
                </a:cubicBezTo>
                <a:cubicBezTo>
                  <a:pt x="724326" y="1737814"/>
                  <a:pt x="725372" y="1739899"/>
                  <a:pt x="722468" y="1744387"/>
                </a:cubicBezTo>
                <a:cubicBezTo>
                  <a:pt x="727152" y="1756505"/>
                  <a:pt x="726746" y="1771678"/>
                  <a:pt x="729310" y="1783843"/>
                </a:cubicBezTo>
                <a:cubicBezTo>
                  <a:pt x="726421" y="1787619"/>
                  <a:pt x="730637" y="1791836"/>
                  <a:pt x="730564" y="1796072"/>
                </a:cubicBezTo>
                <a:cubicBezTo>
                  <a:pt x="727804" y="1807969"/>
                  <a:pt x="732691" y="1826017"/>
                  <a:pt x="726667" y="1840159"/>
                </a:cubicBezTo>
                <a:cubicBezTo>
                  <a:pt x="724806" y="1886204"/>
                  <a:pt x="706674" y="1927096"/>
                  <a:pt x="683917" y="1965428"/>
                </a:cubicBezTo>
                <a:cubicBezTo>
                  <a:pt x="680264" y="1967675"/>
                  <a:pt x="685864" y="1972747"/>
                  <a:pt x="686690" y="1969038"/>
                </a:cubicBezTo>
                <a:cubicBezTo>
                  <a:pt x="684808" y="1964887"/>
                  <a:pt x="690652" y="1967322"/>
                  <a:pt x="687023" y="1969426"/>
                </a:cubicBezTo>
                <a:cubicBezTo>
                  <a:pt x="689000" y="1974717"/>
                  <a:pt x="693543" y="1970485"/>
                  <a:pt x="697889" y="1967664"/>
                </a:cubicBezTo>
                <a:cubicBezTo>
                  <a:pt x="706455" y="1967708"/>
                  <a:pt x="713128" y="1963779"/>
                  <a:pt x="709496" y="1953911"/>
                </a:cubicBezTo>
                <a:cubicBezTo>
                  <a:pt x="720783" y="1952599"/>
                  <a:pt x="725072" y="1944099"/>
                  <a:pt x="729108" y="1934097"/>
                </a:cubicBezTo>
                <a:cubicBezTo>
                  <a:pt x="730939" y="1927501"/>
                  <a:pt x="726300" y="1921558"/>
                  <a:pt x="732505" y="1917391"/>
                </a:cubicBezTo>
                <a:lnTo>
                  <a:pt x="732515" y="1917406"/>
                </a:lnTo>
                <a:cubicBezTo>
                  <a:pt x="732862" y="1912504"/>
                  <a:pt x="736400" y="1907570"/>
                  <a:pt x="740372" y="1904761"/>
                </a:cubicBezTo>
                <a:cubicBezTo>
                  <a:pt x="742081" y="1897482"/>
                  <a:pt x="740025" y="1888819"/>
                  <a:pt x="742364" y="1882859"/>
                </a:cubicBezTo>
                <a:cubicBezTo>
                  <a:pt x="748508" y="1865472"/>
                  <a:pt x="747811" y="1851568"/>
                  <a:pt x="750350" y="1833684"/>
                </a:cubicBezTo>
                <a:cubicBezTo>
                  <a:pt x="748331" y="1819927"/>
                  <a:pt x="752629" y="1797154"/>
                  <a:pt x="744526" y="1782438"/>
                </a:cubicBezTo>
                <a:cubicBezTo>
                  <a:pt x="746989" y="1778191"/>
                  <a:pt x="746599" y="1776940"/>
                  <a:pt x="743508" y="1773121"/>
                </a:cubicBezTo>
                <a:cubicBezTo>
                  <a:pt x="744363" y="1765338"/>
                  <a:pt x="741663" y="1756383"/>
                  <a:pt x="736910" y="1750739"/>
                </a:cubicBezTo>
                <a:cubicBezTo>
                  <a:pt x="740374" y="1746983"/>
                  <a:pt x="736664" y="1745692"/>
                  <a:pt x="733554" y="1745385"/>
                </a:cubicBezTo>
                <a:cubicBezTo>
                  <a:pt x="732149" y="1741851"/>
                  <a:pt x="735319" y="1739716"/>
                  <a:pt x="735804" y="1736590"/>
                </a:cubicBezTo>
                <a:cubicBezTo>
                  <a:pt x="732829" y="1734687"/>
                  <a:pt x="734020" y="1731023"/>
                  <a:pt x="735103" y="1727460"/>
                </a:cubicBezTo>
                <a:cubicBezTo>
                  <a:pt x="731902" y="1723406"/>
                  <a:pt x="734419" y="1721447"/>
                  <a:pt x="728229" y="1721310"/>
                </a:cubicBezTo>
                <a:cubicBezTo>
                  <a:pt x="725878" y="1732922"/>
                  <a:pt x="716673" y="1715522"/>
                  <a:pt x="728438" y="1717815"/>
                </a:cubicBezTo>
                <a:cubicBezTo>
                  <a:pt x="733059" y="1715389"/>
                  <a:pt x="728369" y="1712698"/>
                  <a:pt x="727337" y="1709974"/>
                </a:cubicBezTo>
                <a:cubicBezTo>
                  <a:pt x="727556" y="1705433"/>
                  <a:pt x="727417" y="1705273"/>
                  <a:pt x="722721" y="1704684"/>
                </a:cubicBezTo>
                <a:cubicBezTo>
                  <a:pt x="722430" y="1698402"/>
                  <a:pt x="723279" y="1687707"/>
                  <a:pt x="714822" y="1687537"/>
                </a:cubicBezTo>
                <a:cubicBezTo>
                  <a:pt x="712610" y="1684923"/>
                  <a:pt x="709715" y="1682754"/>
                  <a:pt x="713525" y="1680386"/>
                </a:cubicBezTo>
                <a:cubicBezTo>
                  <a:pt x="713669" y="1670106"/>
                  <a:pt x="716430" y="1674112"/>
                  <a:pt x="721768" y="1679187"/>
                </a:cubicBezTo>
                <a:cubicBezTo>
                  <a:pt x="726468" y="1678014"/>
                  <a:pt x="726160" y="1685794"/>
                  <a:pt x="730990" y="1682353"/>
                </a:cubicBezTo>
                <a:cubicBezTo>
                  <a:pt x="734605" y="1680311"/>
                  <a:pt x="743834" y="1693857"/>
                  <a:pt x="744077" y="1685005"/>
                </a:cubicBezTo>
                <a:cubicBezTo>
                  <a:pt x="752569" y="1688804"/>
                  <a:pt x="747637" y="1690604"/>
                  <a:pt x="754245" y="1682809"/>
                </a:cubicBezTo>
                <a:cubicBezTo>
                  <a:pt x="753198" y="1681037"/>
                  <a:pt x="753218" y="1680778"/>
                  <a:pt x="754569" y="1679206"/>
                </a:cubicBezTo>
                <a:cubicBezTo>
                  <a:pt x="753218" y="1677741"/>
                  <a:pt x="750609" y="1675329"/>
                  <a:pt x="753255" y="1673660"/>
                </a:cubicBezTo>
                <a:cubicBezTo>
                  <a:pt x="749897" y="1671680"/>
                  <a:pt x="745104" y="1672362"/>
                  <a:pt x="741888" y="1669985"/>
                </a:cubicBezTo>
                <a:cubicBezTo>
                  <a:pt x="738431" y="1674049"/>
                  <a:pt x="735501" y="1668080"/>
                  <a:pt x="732871" y="1665591"/>
                </a:cubicBezTo>
                <a:cubicBezTo>
                  <a:pt x="727582" y="1662108"/>
                  <a:pt x="715744" y="1663282"/>
                  <a:pt x="717550" y="1654901"/>
                </a:cubicBezTo>
                <a:cubicBezTo>
                  <a:pt x="696177" y="1649946"/>
                  <a:pt x="691436" y="1626460"/>
                  <a:pt x="677100" y="1610951"/>
                </a:cubicBezTo>
                <a:cubicBezTo>
                  <a:pt x="681763" y="1605305"/>
                  <a:pt x="669299" y="1588436"/>
                  <a:pt x="664049" y="1591953"/>
                </a:cubicBezTo>
                <a:close/>
                <a:moveTo>
                  <a:pt x="763759" y="1564777"/>
                </a:moveTo>
                <a:cubicBezTo>
                  <a:pt x="760400" y="1564049"/>
                  <a:pt x="755789" y="1565290"/>
                  <a:pt x="756756" y="1569534"/>
                </a:cubicBezTo>
                <a:cubicBezTo>
                  <a:pt x="759597" y="1568984"/>
                  <a:pt x="760679" y="1571927"/>
                  <a:pt x="763257" y="1571839"/>
                </a:cubicBezTo>
                <a:cubicBezTo>
                  <a:pt x="769227" y="1568204"/>
                  <a:pt x="767118" y="1565506"/>
                  <a:pt x="763759" y="1564777"/>
                </a:cubicBezTo>
                <a:close/>
                <a:moveTo>
                  <a:pt x="775111" y="1560702"/>
                </a:moveTo>
                <a:cubicBezTo>
                  <a:pt x="773637" y="1559662"/>
                  <a:pt x="772453" y="1559476"/>
                  <a:pt x="772983" y="1561862"/>
                </a:cubicBezTo>
                <a:cubicBezTo>
                  <a:pt x="772037" y="1566237"/>
                  <a:pt x="775578" y="1570216"/>
                  <a:pt x="778974" y="1564665"/>
                </a:cubicBezTo>
                <a:cubicBezTo>
                  <a:pt x="778347" y="1563636"/>
                  <a:pt x="776584" y="1561742"/>
                  <a:pt x="775111" y="1560702"/>
                </a:cubicBezTo>
                <a:close/>
                <a:moveTo>
                  <a:pt x="769386" y="1560159"/>
                </a:moveTo>
                <a:cubicBezTo>
                  <a:pt x="768222" y="1560707"/>
                  <a:pt x="767271" y="1561822"/>
                  <a:pt x="767706" y="1562850"/>
                </a:cubicBezTo>
                <a:cubicBezTo>
                  <a:pt x="769326" y="1564184"/>
                  <a:pt x="771094" y="1561863"/>
                  <a:pt x="772339" y="1560871"/>
                </a:cubicBezTo>
                <a:cubicBezTo>
                  <a:pt x="771925" y="1559631"/>
                  <a:pt x="770549" y="1559611"/>
                  <a:pt x="769386" y="1560159"/>
                </a:cubicBezTo>
                <a:close/>
                <a:moveTo>
                  <a:pt x="855683" y="1558764"/>
                </a:moveTo>
                <a:cubicBezTo>
                  <a:pt x="857778" y="1559031"/>
                  <a:pt x="856365" y="1559961"/>
                  <a:pt x="854978" y="1559494"/>
                </a:cubicBezTo>
                <a:cubicBezTo>
                  <a:pt x="854715" y="1559353"/>
                  <a:pt x="854734" y="1559240"/>
                  <a:pt x="854599" y="1559101"/>
                </a:cubicBezTo>
                <a:cubicBezTo>
                  <a:pt x="854929" y="1559034"/>
                  <a:pt x="855315" y="1558891"/>
                  <a:pt x="855683" y="1558764"/>
                </a:cubicBezTo>
                <a:close/>
                <a:moveTo>
                  <a:pt x="856957" y="1558373"/>
                </a:moveTo>
                <a:cubicBezTo>
                  <a:pt x="856459" y="1558596"/>
                  <a:pt x="856119" y="1558623"/>
                  <a:pt x="855683" y="1558764"/>
                </a:cubicBezTo>
                <a:cubicBezTo>
                  <a:pt x="855273" y="1558713"/>
                  <a:pt x="854957" y="1558647"/>
                  <a:pt x="854219" y="1558659"/>
                </a:cubicBezTo>
                <a:cubicBezTo>
                  <a:pt x="854266" y="1557989"/>
                  <a:pt x="856153" y="1557700"/>
                  <a:pt x="856957" y="1558373"/>
                </a:cubicBezTo>
                <a:close/>
                <a:moveTo>
                  <a:pt x="850216" y="1556769"/>
                </a:moveTo>
                <a:cubicBezTo>
                  <a:pt x="850372" y="1555606"/>
                  <a:pt x="851925" y="1555147"/>
                  <a:pt x="854219" y="1558659"/>
                </a:cubicBezTo>
                <a:cubicBezTo>
                  <a:pt x="854210" y="1558788"/>
                  <a:pt x="854465" y="1558960"/>
                  <a:pt x="854599" y="1559101"/>
                </a:cubicBezTo>
                <a:cubicBezTo>
                  <a:pt x="851303" y="1559798"/>
                  <a:pt x="850061" y="1557931"/>
                  <a:pt x="850216" y="1556769"/>
                </a:cubicBezTo>
                <a:close/>
                <a:moveTo>
                  <a:pt x="792921" y="1545624"/>
                </a:moveTo>
                <a:cubicBezTo>
                  <a:pt x="792127" y="1544606"/>
                  <a:pt x="790897" y="1545341"/>
                  <a:pt x="790859" y="1546895"/>
                </a:cubicBezTo>
                <a:cubicBezTo>
                  <a:pt x="787989" y="1549737"/>
                  <a:pt x="781410" y="1551602"/>
                  <a:pt x="777620" y="1556529"/>
                </a:cubicBezTo>
                <a:cubicBezTo>
                  <a:pt x="780063" y="1574157"/>
                  <a:pt x="790800" y="1553794"/>
                  <a:pt x="799211" y="1554921"/>
                </a:cubicBezTo>
                <a:lnTo>
                  <a:pt x="799212" y="1554919"/>
                </a:lnTo>
                <a:cubicBezTo>
                  <a:pt x="804319" y="1552812"/>
                  <a:pt x="803665" y="1546145"/>
                  <a:pt x="798085" y="1545995"/>
                </a:cubicBezTo>
                <a:cubicBezTo>
                  <a:pt x="796128" y="1547865"/>
                  <a:pt x="794633" y="1547813"/>
                  <a:pt x="792921" y="1545624"/>
                </a:cubicBezTo>
                <a:close/>
                <a:moveTo>
                  <a:pt x="923556" y="1543675"/>
                </a:moveTo>
                <a:cubicBezTo>
                  <a:pt x="926572" y="1544287"/>
                  <a:pt x="926570" y="1544314"/>
                  <a:pt x="926937" y="1547441"/>
                </a:cubicBezTo>
                <a:cubicBezTo>
                  <a:pt x="923651" y="1547634"/>
                  <a:pt x="918772" y="1546710"/>
                  <a:pt x="923556" y="1543675"/>
                </a:cubicBezTo>
                <a:close/>
                <a:moveTo>
                  <a:pt x="104416" y="1539322"/>
                </a:moveTo>
                <a:cubicBezTo>
                  <a:pt x="98465" y="1542747"/>
                  <a:pt x="102923" y="1546690"/>
                  <a:pt x="108078" y="1545983"/>
                </a:cubicBezTo>
                <a:cubicBezTo>
                  <a:pt x="109096" y="1543083"/>
                  <a:pt x="105798" y="1541505"/>
                  <a:pt x="104416" y="1539322"/>
                </a:cubicBezTo>
                <a:close/>
                <a:moveTo>
                  <a:pt x="324494" y="1531597"/>
                </a:moveTo>
                <a:cubicBezTo>
                  <a:pt x="325942" y="1531537"/>
                  <a:pt x="327381" y="1532570"/>
                  <a:pt x="327200" y="1534677"/>
                </a:cubicBezTo>
                <a:cubicBezTo>
                  <a:pt x="326322" y="1536002"/>
                  <a:pt x="323266" y="1534705"/>
                  <a:pt x="321726" y="1535079"/>
                </a:cubicBezTo>
                <a:cubicBezTo>
                  <a:pt x="321587" y="1532812"/>
                  <a:pt x="323045" y="1531658"/>
                  <a:pt x="324494" y="1531597"/>
                </a:cubicBezTo>
                <a:close/>
                <a:moveTo>
                  <a:pt x="674226" y="1531413"/>
                </a:moveTo>
                <a:cubicBezTo>
                  <a:pt x="671134" y="1530758"/>
                  <a:pt x="668218" y="1531505"/>
                  <a:pt x="668483" y="1534643"/>
                </a:cubicBezTo>
                <a:cubicBezTo>
                  <a:pt x="665934" y="1534706"/>
                  <a:pt x="656194" y="1535901"/>
                  <a:pt x="660425" y="1538753"/>
                </a:cubicBezTo>
                <a:cubicBezTo>
                  <a:pt x="662937" y="1546846"/>
                  <a:pt x="651953" y="1552718"/>
                  <a:pt x="653174" y="1542883"/>
                </a:cubicBezTo>
                <a:cubicBezTo>
                  <a:pt x="650216" y="1543734"/>
                  <a:pt x="645416" y="1543195"/>
                  <a:pt x="643886" y="1546306"/>
                </a:cubicBezTo>
                <a:lnTo>
                  <a:pt x="643885" y="1546307"/>
                </a:lnTo>
                <a:cubicBezTo>
                  <a:pt x="644678" y="1551135"/>
                  <a:pt x="637281" y="1551449"/>
                  <a:pt x="637832" y="1556285"/>
                </a:cubicBezTo>
                <a:cubicBezTo>
                  <a:pt x="642133" y="1556374"/>
                  <a:pt x="653617" y="1562180"/>
                  <a:pt x="648889" y="1553476"/>
                </a:cubicBezTo>
                <a:cubicBezTo>
                  <a:pt x="648950" y="1551805"/>
                  <a:pt x="648250" y="1548939"/>
                  <a:pt x="649769" y="1547934"/>
                </a:cubicBezTo>
                <a:cubicBezTo>
                  <a:pt x="652787" y="1547605"/>
                  <a:pt x="652630" y="1551486"/>
                  <a:pt x="652420" y="1553536"/>
                </a:cubicBezTo>
                <a:cubicBezTo>
                  <a:pt x="658082" y="1552550"/>
                  <a:pt x="656281" y="1548541"/>
                  <a:pt x="663125" y="1552623"/>
                </a:cubicBezTo>
                <a:cubicBezTo>
                  <a:pt x="669038" y="1545836"/>
                  <a:pt x="665747" y="1539794"/>
                  <a:pt x="672633" y="1544295"/>
                </a:cubicBezTo>
                <a:cubicBezTo>
                  <a:pt x="675417" y="1542568"/>
                  <a:pt x="665670" y="1536035"/>
                  <a:pt x="672175" y="1537445"/>
                </a:cubicBezTo>
                <a:cubicBezTo>
                  <a:pt x="674593" y="1541892"/>
                  <a:pt x="679320" y="1541536"/>
                  <a:pt x="681028" y="1536594"/>
                </a:cubicBezTo>
                <a:cubicBezTo>
                  <a:pt x="680587" y="1534126"/>
                  <a:pt x="677318" y="1532069"/>
                  <a:pt x="674226" y="1531413"/>
                </a:cubicBezTo>
                <a:close/>
                <a:moveTo>
                  <a:pt x="839005" y="1514811"/>
                </a:moveTo>
                <a:cubicBezTo>
                  <a:pt x="836406" y="1515642"/>
                  <a:pt x="836128" y="1520022"/>
                  <a:pt x="839762" y="1517480"/>
                </a:cubicBezTo>
                <a:cubicBezTo>
                  <a:pt x="841310" y="1516785"/>
                  <a:pt x="841302" y="1514141"/>
                  <a:pt x="839005" y="1514811"/>
                </a:cubicBezTo>
                <a:close/>
                <a:moveTo>
                  <a:pt x="950620" y="1506063"/>
                </a:moveTo>
                <a:cubicBezTo>
                  <a:pt x="952553" y="1507390"/>
                  <a:pt x="953599" y="1515705"/>
                  <a:pt x="947972" y="1514785"/>
                </a:cubicBezTo>
                <a:cubicBezTo>
                  <a:pt x="944533" y="1512302"/>
                  <a:pt x="948286" y="1510419"/>
                  <a:pt x="948605" y="1507665"/>
                </a:cubicBezTo>
                <a:cubicBezTo>
                  <a:pt x="949232" y="1505954"/>
                  <a:pt x="949975" y="1505620"/>
                  <a:pt x="950620" y="1506063"/>
                </a:cubicBezTo>
                <a:close/>
                <a:moveTo>
                  <a:pt x="826727" y="1505769"/>
                </a:moveTo>
                <a:cubicBezTo>
                  <a:pt x="828276" y="1507259"/>
                  <a:pt x="829495" y="1509551"/>
                  <a:pt x="827950" y="1510147"/>
                </a:cubicBezTo>
                <a:cubicBezTo>
                  <a:pt x="825832" y="1510290"/>
                  <a:pt x="824987" y="1507437"/>
                  <a:pt x="823522" y="1506199"/>
                </a:cubicBezTo>
                <a:cubicBezTo>
                  <a:pt x="823298" y="1503589"/>
                  <a:pt x="825178" y="1504278"/>
                  <a:pt x="826727" y="1505769"/>
                </a:cubicBezTo>
                <a:close/>
                <a:moveTo>
                  <a:pt x="399247" y="1495507"/>
                </a:moveTo>
                <a:cubicBezTo>
                  <a:pt x="399580" y="1496138"/>
                  <a:pt x="399646" y="1497040"/>
                  <a:pt x="398933" y="1496403"/>
                </a:cubicBezTo>
                <a:cubicBezTo>
                  <a:pt x="398924" y="1496386"/>
                  <a:pt x="398929" y="1496382"/>
                  <a:pt x="398919" y="1496368"/>
                </a:cubicBezTo>
                <a:cubicBezTo>
                  <a:pt x="399024" y="1496100"/>
                  <a:pt x="399132" y="1495832"/>
                  <a:pt x="399247" y="1495507"/>
                </a:cubicBezTo>
                <a:close/>
                <a:moveTo>
                  <a:pt x="398513" y="1495180"/>
                </a:moveTo>
                <a:cubicBezTo>
                  <a:pt x="398647" y="1495584"/>
                  <a:pt x="398789" y="1495959"/>
                  <a:pt x="398919" y="1496368"/>
                </a:cubicBezTo>
                <a:cubicBezTo>
                  <a:pt x="398410" y="1497636"/>
                  <a:pt x="397945" y="1498046"/>
                  <a:pt x="397963" y="1495788"/>
                </a:cubicBezTo>
                <a:cubicBezTo>
                  <a:pt x="398139" y="1495311"/>
                  <a:pt x="398326" y="1495257"/>
                  <a:pt x="398513" y="1495180"/>
                </a:cubicBezTo>
                <a:close/>
                <a:moveTo>
                  <a:pt x="822129" y="1493305"/>
                </a:moveTo>
                <a:cubicBezTo>
                  <a:pt x="803037" y="1494275"/>
                  <a:pt x="783829" y="1495183"/>
                  <a:pt x="767482" y="1504820"/>
                </a:cubicBezTo>
                <a:cubicBezTo>
                  <a:pt x="765285" y="1505855"/>
                  <a:pt x="764312" y="1502424"/>
                  <a:pt x="762076" y="1502845"/>
                </a:cubicBezTo>
                <a:cubicBezTo>
                  <a:pt x="758773" y="1508428"/>
                  <a:pt x="749898" y="1505684"/>
                  <a:pt x="750111" y="1512666"/>
                </a:cubicBezTo>
                <a:cubicBezTo>
                  <a:pt x="744767" y="1509213"/>
                  <a:pt x="743011" y="1512101"/>
                  <a:pt x="738705" y="1515776"/>
                </a:cubicBezTo>
                <a:cubicBezTo>
                  <a:pt x="730478" y="1522525"/>
                  <a:pt x="715044" y="1526590"/>
                  <a:pt x="711706" y="1538374"/>
                </a:cubicBezTo>
                <a:cubicBezTo>
                  <a:pt x="700552" y="1538597"/>
                  <a:pt x="697993" y="1550909"/>
                  <a:pt x="687291" y="1552253"/>
                </a:cubicBezTo>
                <a:lnTo>
                  <a:pt x="687294" y="1552250"/>
                </a:lnTo>
                <a:cubicBezTo>
                  <a:pt x="679142" y="1553797"/>
                  <a:pt x="658159" y="1567105"/>
                  <a:pt x="660811" y="1575597"/>
                </a:cubicBezTo>
                <a:cubicBezTo>
                  <a:pt x="663197" y="1581253"/>
                  <a:pt x="672729" y="1571506"/>
                  <a:pt x="665622" y="1582055"/>
                </a:cubicBezTo>
                <a:cubicBezTo>
                  <a:pt x="673495" y="1583466"/>
                  <a:pt x="678484" y="1575010"/>
                  <a:pt x="686586" y="1576331"/>
                </a:cubicBezTo>
                <a:cubicBezTo>
                  <a:pt x="691526" y="1574524"/>
                  <a:pt x="691210" y="1565108"/>
                  <a:pt x="694724" y="1564339"/>
                </a:cubicBezTo>
                <a:cubicBezTo>
                  <a:pt x="711837" y="1563819"/>
                  <a:pt x="728684" y="1547256"/>
                  <a:pt x="744870" y="1534055"/>
                </a:cubicBezTo>
                <a:cubicBezTo>
                  <a:pt x="748279" y="1534951"/>
                  <a:pt x="750968" y="1533361"/>
                  <a:pt x="750629" y="1529751"/>
                </a:cubicBezTo>
                <a:cubicBezTo>
                  <a:pt x="754194" y="1524838"/>
                  <a:pt x="762936" y="1529658"/>
                  <a:pt x="767314" y="1525073"/>
                </a:cubicBezTo>
                <a:cubicBezTo>
                  <a:pt x="781717" y="1519557"/>
                  <a:pt x="815193" y="1503600"/>
                  <a:pt x="825669" y="1522585"/>
                </a:cubicBezTo>
                <a:cubicBezTo>
                  <a:pt x="818243" y="1525094"/>
                  <a:pt x="821775" y="1534864"/>
                  <a:pt x="815554" y="1535069"/>
                </a:cubicBezTo>
                <a:cubicBezTo>
                  <a:pt x="814467" y="1536371"/>
                  <a:pt x="816466" y="1537207"/>
                  <a:pt x="816937" y="1538261"/>
                </a:cubicBezTo>
                <a:cubicBezTo>
                  <a:pt x="815294" y="1544010"/>
                  <a:pt x="811127" y="1530398"/>
                  <a:pt x="805333" y="1539771"/>
                </a:cubicBezTo>
                <a:cubicBezTo>
                  <a:pt x="801378" y="1551407"/>
                  <a:pt x="819908" y="1541205"/>
                  <a:pt x="823943" y="1540458"/>
                </a:cubicBezTo>
                <a:cubicBezTo>
                  <a:pt x="823085" y="1532293"/>
                  <a:pt x="841606" y="1528172"/>
                  <a:pt x="834027" y="1523449"/>
                </a:cubicBezTo>
                <a:cubicBezTo>
                  <a:pt x="829585" y="1523660"/>
                  <a:pt x="828578" y="1519394"/>
                  <a:pt x="830236" y="1515512"/>
                </a:cubicBezTo>
                <a:cubicBezTo>
                  <a:pt x="831992" y="1512960"/>
                  <a:pt x="835347" y="1515617"/>
                  <a:pt x="836968" y="1513095"/>
                </a:cubicBezTo>
                <a:cubicBezTo>
                  <a:pt x="838795" y="1508574"/>
                  <a:pt x="830635" y="1506296"/>
                  <a:pt x="832828" y="1501290"/>
                </a:cubicBezTo>
                <a:cubicBezTo>
                  <a:pt x="828510" y="1498902"/>
                  <a:pt x="825416" y="1497014"/>
                  <a:pt x="822129" y="1493305"/>
                </a:cubicBezTo>
                <a:close/>
                <a:moveTo>
                  <a:pt x="995240" y="1463303"/>
                </a:moveTo>
                <a:cubicBezTo>
                  <a:pt x="996629" y="1464502"/>
                  <a:pt x="997929" y="1466532"/>
                  <a:pt x="997526" y="1467534"/>
                </a:cubicBezTo>
                <a:cubicBezTo>
                  <a:pt x="995649" y="1469524"/>
                  <a:pt x="993797" y="1465225"/>
                  <a:pt x="992419" y="1464052"/>
                </a:cubicBezTo>
                <a:cubicBezTo>
                  <a:pt x="992372" y="1461733"/>
                  <a:pt x="993851" y="1462103"/>
                  <a:pt x="995240" y="1463303"/>
                </a:cubicBezTo>
                <a:close/>
                <a:moveTo>
                  <a:pt x="350424" y="1451675"/>
                </a:moveTo>
                <a:cubicBezTo>
                  <a:pt x="345830" y="1451773"/>
                  <a:pt x="340465" y="1466918"/>
                  <a:pt x="353746" y="1465371"/>
                </a:cubicBezTo>
                <a:cubicBezTo>
                  <a:pt x="356133" y="1466809"/>
                  <a:pt x="353911" y="1469409"/>
                  <a:pt x="355174" y="1471028"/>
                </a:cubicBezTo>
                <a:cubicBezTo>
                  <a:pt x="375449" y="1489054"/>
                  <a:pt x="394200" y="1504908"/>
                  <a:pt x="411133" y="1529589"/>
                </a:cubicBezTo>
                <a:cubicBezTo>
                  <a:pt x="420982" y="1527738"/>
                  <a:pt x="435683" y="1575293"/>
                  <a:pt x="443300" y="1570991"/>
                </a:cubicBezTo>
                <a:cubicBezTo>
                  <a:pt x="449944" y="1571477"/>
                  <a:pt x="446614" y="1564338"/>
                  <a:pt x="450303" y="1560299"/>
                </a:cubicBezTo>
                <a:cubicBezTo>
                  <a:pt x="447973" y="1556518"/>
                  <a:pt x="442389" y="1553360"/>
                  <a:pt x="442245" y="1548530"/>
                </a:cubicBezTo>
                <a:cubicBezTo>
                  <a:pt x="448394" y="1542849"/>
                  <a:pt x="435194" y="1541653"/>
                  <a:pt x="434791" y="1534752"/>
                </a:cubicBezTo>
                <a:cubicBezTo>
                  <a:pt x="430506" y="1536672"/>
                  <a:pt x="433275" y="1530768"/>
                  <a:pt x="435198" y="1534421"/>
                </a:cubicBezTo>
                <a:cubicBezTo>
                  <a:pt x="437800" y="1531323"/>
                  <a:pt x="427146" y="1516405"/>
                  <a:pt x="421286" y="1517697"/>
                </a:cubicBezTo>
                <a:cubicBezTo>
                  <a:pt x="424432" y="1509103"/>
                  <a:pt x="416020" y="1512361"/>
                  <a:pt x="416971" y="1504898"/>
                </a:cubicBezTo>
                <a:cubicBezTo>
                  <a:pt x="407272" y="1504946"/>
                  <a:pt x="408256" y="1489644"/>
                  <a:pt x="400224" y="1490622"/>
                </a:cubicBezTo>
                <a:cubicBezTo>
                  <a:pt x="400317" y="1491451"/>
                  <a:pt x="399800" y="1493789"/>
                  <a:pt x="399247" y="1495507"/>
                </a:cubicBezTo>
                <a:cubicBezTo>
                  <a:pt x="399056" y="1495155"/>
                  <a:pt x="398803" y="1495054"/>
                  <a:pt x="398513" y="1495180"/>
                </a:cubicBezTo>
                <a:cubicBezTo>
                  <a:pt x="394351" y="1482696"/>
                  <a:pt x="389176" y="1473060"/>
                  <a:pt x="375300" y="1470373"/>
                </a:cubicBezTo>
                <a:lnTo>
                  <a:pt x="375286" y="1470363"/>
                </a:lnTo>
                <a:cubicBezTo>
                  <a:pt x="370754" y="1469428"/>
                  <a:pt x="373047" y="1462328"/>
                  <a:pt x="369759" y="1462836"/>
                </a:cubicBezTo>
                <a:cubicBezTo>
                  <a:pt x="365008" y="1466613"/>
                  <a:pt x="362297" y="1452513"/>
                  <a:pt x="354042" y="1457770"/>
                </a:cubicBezTo>
                <a:cubicBezTo>
                  <a:pt x="353401" y="1453283"/>
                  <a:pt x="351955" y="1451643"/>
                  <a:pt x="350424" y="1451675"/>
                </a:cubicBezTo>
                <a:close/>
                <a:moveTo>
                  <a:pt x="335495" y="1451604"/>
                </a:moveTo>
                <a:cubicBezTo>
                  <a:pt x="331599" y="1455523"/>
                  <a:pt x="339696" y="1459280"/>
                  <a:pt x="343069" y="1458522"/>
                </a:cubicBezTo>
                <a:cubicBezTo>
                  <a:pt x="345670" y="1454702"/>
                  <a:pt x="336486" y="1455234"/>
                  <a:pt x="335495" y="1451604"/>
                </a:cubicBezTo>
                <a:close/>
                <a:moveTo>
                  <a:pt x="997053" y="1450128"/>
                </a:moveTo>
                <a:cubicBezTo>
                  <a:pt x="997974" y="1450452"/>
                  <a:pt x="999408" y="1451775"/>
                  <a:pt x="1001402" y="1454815"/>
                </a:cubicBezTo>
                <a:cubicBezTo>
                  <a:pt x="996147" y="1457181"/>
                  <a:pt x="994289" y="1449157"/>
                  <a:pt x="997053" y="1450128"/>
                </a:cubicBezTo>
                <a:close/>
                <a:moveTo>
                  <a:pt x="335166" y="1448874"/>
                </a:moveTo>
                <a:cubicBezTo>
                  <a:pt x="334726" y="1449163"/>
                  <a:pt x="334616" y="1450206"/>
                  <a:pt x="334787" y="1450721"/>
                </a:cubicBezTo>
                <a:cubicBezTo>
                  <a:pt x="335948" y="1453447"/>
                  <a:pt x="338005" y="1447964"/>
                  <a:pt x="335166" y="1448874"/>
                </a:cubicBezTo>
                <a:close/>
                <a:moveTo>
                  <a:pt x="660271" y="1445070"/>
                </a:moveTo>
                <a:cubicBezTo>
                  <a:pt x="665546" y="1446444"/>
                  <a:pt x="662594" y="1452568"/>
                  <a:pt x="662621" y="1456349"/>
                </a:cubicBezTo>
                <a:cubicBezTo>
                  <a:pt x="657399" y="1455769"/>
                  <a:pt x="655905" y="1447643"/>
                  <a:pt x="660271" y="1445070"/>
                </a:cubicBezTo>
                <a:close/>
                <a:moveTo>
                  <a:pt x="417531" y="1425632"/>
                </a:moveTo>
                <a:cubicBezTo>
                  <a:pt x="398311" y="1435971"/>
                  <a:pt x="421833" y="1464249"/>
                  <a:pt x="433988" y="1477045"/>
                </a:cubicBezTo>
                <a:cubicBezTo>
                  <a:pt x="443642" y="1480172"/>
                  <a:pt x="450702" y="1487376"/>
                  <a:pt x="459761" y="1491707"/>
                </a:cubicBezTo>
                <a:cubicBezTo>
                  <a:pt x="469120" y="1488578"/>
                  <a:pt x="463554" y="1496944"/>
                  <a:pt x="468395" y="1501783"/>
                </a:cubicBezTo>
                <a:cubicBezTo>
                  <a:pt x="477464" y="1500756"/>
                  <a:pt x="482058" y="1510066"/>
                  <a:pt x="489184" y="1512269"/>
                </a:cubicBezTo>
                <a:cubicBezTo>
                  <a:pt x="490975" y="1511373"/>
                  <a:pt x="491943" y="1508952"/>
                  <a:pt x="494533" y="1509407"/>
                </a:cubicBezTo>
                <a:cubicBezTo>
                  <a:pt x="492891" y="1517756"/>
                  <a:pt x="502877" y="1517898"/>
                  <a:pt x="506177" y="1523016"/>
                </a:cubicBezTo>
                <a:cubicBezTo>
                  <a:pt x="512338" y="1524289"/>
                  <a:pt x="516322" y="1529395"/>
                  <a:pt x="522434" y="1530544"/>
                </a:cubicBezTo>
                <a:cubicBezTo>
                  <a:pt x="524881" y="1535035"/>
                  <a:pt x="526496" y="1533000"/>
                  <a:pt x="530646" y="1532459"/>
                </a:cubicBezTo>
                <a:cubicBezTo>
                  <a:pt x="538378" y="1539185"/>
                  <a:pt x="541805" y="1541726"/>
                  <a:pt x="540041" y="1529683"/>
                </a:cubicBezTo>
                <a:cubicBezTo>
                  <a:pt x="548236" y="1534649"/>
                  <a:pt x="542993" y="1549727"/>
                  <a:pt x="560174" y="1547335"/>
                </a:cubicBezTo>
                <a:cubicBezTo>
                  <a:pt x="565814" y="1554128"/>
                  <a:pt x="576330" y="1553752"/>
                  <a:pt x="583523" y="1556279"/>
                </a:cubicBezTo>
                <a:cubicBezTo>
                  <a:pt x="586302" y="1553617"/>
                  <a:pt x="589487" y="1552169"/>
                  <a:pt x="588557" y="1557396"/>
                </a:cubicBezTo>
                <a:cubicBezTo>
                  <a:pt x="592580" y="1562684"/>
                  <a:pt x="591093" y="1555323"/>
                  <a:pt x="594176" y="1554090"/>
                </a:cubicBezTo>
                <a:cubicBezTo>
                  <a:pt x="598782" y="1555942"/>
                  <a:pt x="596549" y="1559566"/>
                  <a:pt x="602438" y="1562006"/>
                </a:cubicBezTo>
                <a:cubicBezTo>
                  <a:pt x="610802" y="1561443"/>
                  <a:pt x="617341" y="1563568"/>
                  <a:pt x="626108" y="1564026"/>
                </a:cubicBezTo>
                <a:cubicBezTo>
                  <a:pt x="627530" y="1562123"/>
                  <a:pt x="629215" y="1562457"/>
                  <a:pt x="630893" y="1562605"/>
                </a:cubicBezTo>
                <a:cubicBezTo>
                  <a:pt x="633565" y="1560862"/>
                  <a:pt x="629231" y="1547575"/>
                  <a:pt x="638156" y="1550416"/>
                </a:cubicBezTo>
                <a:cubicBezTo>
                  <a:pt x="645594" y="1540282"/>
                  <a:pt x="606323" y="1547495"/>
                  <a:pt x="598686" y="1543551"/>
                </a:cubicBezTo>
                <a:cubicBezTo>
                  <a:pt x="589801" y="1538840"/>
                  <a:pt x="579881" y="1535696"/>
                  <a:pt x="569483" y="1534324"/>
                </a:cubicBezTo>
                <a:cubicBezTo>
                  <a:pt x="572679" y="1537732"/>
                  <a:pt x="565499" y="1541579"/>
                  <a:pt x="566810" y="1537104"/>
                </a:cubicBezTo>
                <a:cubicBezTo>
                  <a:pt x="570611" y="1534141"/>
                  <a:pt x="569378" y="1533291"/>
                  <a:pt x="564881" y="1533239"/>
                </a:cubicBezTo>
                <a:cubicBezTo>
                  <a:pt x="564148" y="1532452"/>
                  <a:pt x="563548" y="1531179"/>
                  <a:pt x="561764" y="1531469"/>
                </a:cubicBezTo>
                <a:cubicBezTo>
                  <a:pt x="562883" y="1551027"/>
                  <a:pt x="557500" y="1532790"/>
                  <a:pt x="554957" y="1525425"/>
                </a:cubicBezTo>
                <a:cubicBezTo>
                  <a:pt x="544682" y="1522661"/>
                  <a:pt x="538254" y="1511011"/>
                  <a:pt x="527872" y="1508588"/>
                </a:cubicBezTo>
                <a:cubicBezTo>
                  <a:pt x="526476" y="1506731"/>
                  <a:pt x="520063" y="1504321"/>
                  <a:pt x="520187" y="1507917"/>
                </a:cubicBezTo>
                <a:cubicBezTo>
                  <a:pt x="521307" y="1509475"/>
                  <a:pt x="525121" y="1518933"/>
                  <a:pt x="520993" y="1516803"/>
                </a:cubicBezTo>
                <a:cubicBezTo>
                  <a:pt x="515886" y="1513947"/>
                  <a:pt x="519356" y="1504690"/>
                  <a:pt x="514939" y="1504083"/>
                </a:cubicBezTo>
                <a:cubicBezTo>
                  <a:pt x="510968" y="1507492"/>
                  <a:pt x="509583" y="1498134"/>
                  <a:pt x="502816" y="1499041"/>
                </a:cubicBezTo>
                <a:cubicBezTo>
                  <a:pt x="503157" y="1495926"/>
                  <a:pt x="503129" y="1493833"/>
                  <a:pt x="499677" y="1493507"/>
                </a:cubicBezTo>
                <a:cubicBezTo>
                  <a:pt x="491579" y="1486112"/>
                  <a:pt x="478705" y="1487575"/>
                  <a:pt x="471972" y="1478645"/>
                </a:cubicBezTo>
                <a:cubicBezTo>
                  <a:pt x="452284" y="1474409"/>
                  <a:pt x="477342" y="1471233"/>
                  <a:pt x="454908" y="1466109"/>
                </a:cubicBezTo>
                <a:cubicBezTo>
                  <a:pt x="451167" y="1456222"/>
                  <a:pt x="440531" y="1447408"/>
                  <a:pt x="431370" y="1442136"/>
                </a:cubicBezTo>
                <a:cubicBezTo>
                  <a:pt x="428661" y="1439865"/>
                  <a:pt x="428234" y="1436817"/>
                  <a:pt x="427794" y="1433800"/>
                </a:cubicBezTo>
                <a:lnTo>
                  <a:pt x="424137" y="1425647"/>
                </a:lnTo>
                <a:lnTo>
                  <a:pt x="424139" y="1425646"/>
                </a:lnTo>
                <a:lnTo>
                  <a:pt x="424137" y="1425647"/>
                </a:lnTo>
                <a:lnTo>
                  <a:pt x="424137" y="1425647"/>
                </a:lnTo>
                <a:lnTo>
                  <a:pt x="421407" y="1428232"/>
                </a:lnTo>
                <a:cubicBezTo>
                  <a:pt x="420914" y="1429408"/>
                  <a:pt x="420230" y="1429720"/>
                  <a:pt x="417531" y="1425632"/>
                </a:cubicBezTo>
                <a:close/>
                <a:moveTo>
                  <a:pt x="630332" y="1420996"/>
                </a:moveTo>
                <a:cubicBezTo>
                  <a:pt x="631213" y="1420931"/>
                  <a:pt x="632513" y="1421642"/>
                  <a:pt x="632921" y="1422937"/>
                </a:cubicBezTo>
                <a:cubicBezTo>
                  <a:pt x="633582" y="1425236"/>
                  <a:pt x="630943" y="1425262"/>
                  <a:pt x="630256" y="1423708"/>
                </a:cubicBezTo>
                <a:cubicBezTo>
                  <a:pt x="628989" y="1421902"/>
                  <a:pt x="629451" y="1421061"/>
                  <a:pt x="630332" y="1420996"/>
                </a:cubicBezTo>
                <a:close/>
                <a:moveTo>
                  <a:pt x="943797" y="1418702"/>
                </a:moveTo>
                <a:cubicBezTo>
                  <a:pt x="943649" y="1420357"/>
                  <a:pt x="943504" y="1421986"/>
                  <a:pt x="943367" y="1423632"/>
                </a:cubicBezTo>
                <a:cubicBezTo>
                  <a:pt x="938547" y="1424219"/>
                  <a:pt x="939591" y="1416211"/>
                  <a:pt x="943797" y="1418702"/>
                </a:cubicBezTo>
                <a:close/>
                <a:moveTo>
                  <a:pt x="935987" y="1403497"/>
                </a:moveTo>
                <a:cubicBezTo>
                  <a:pt x="924666" y="1406551"/>
                  <a:pt x="906577" y="1400728"/>
                  <a:pt x="900794" y="1414598"/>
                </a:cubicBezTo>
                <a:cubicBezTo>
                  <a:pt x="907909" y="1414428"/>
                  <a:pt x="901488" y="1420023"/>
                  <a:pt x="898964" y="1419894"/>
                </a:cubicBezTo>
                <a:cubicBezTo>
                  <a:pt x="898199" y="1411810"/>
                  <a:pt x="895744" y="1414989"/>
                  <a:pt x="889590" y="1416025"/>
                </a:cubicBezTo>
                <a:cubicBezTo>
                  <a:pt x="890032" y="1420142"/>
                  <a:pt x="883486" y="1419759"/>
                  <a:pt x="880213" y="1420181"/>
                </a:cubicBezTo>
                <a:lnTo>
                  <a:pt x="880211" y="1420183"/>
                </a:lnTo>
                <a:cubicBezTo>
                  <a:pt x="879910" y="1428415"/>
                  <a:pt x="867142" y="1428865"/>
                  <a:pt x="870984" y="1437526"/>
                </a:cubicBezTo>
                <a:cubicBezTo>
                  <a:pt x="866072" y="1435670"/>
                  <a:pt x="867392" y="1443403"/>
                  <a:pt x="867087" y="1445566"/>
                </a:cubicBezTo>
                <a:cubicBezTo>
                  <a:pt x="870328" y="1449655"/>
                  <a:pt x="874790" y="1450775"/>
                  <a:pt x="879663" y="1450717"/>
                </a:cubicBezTo>
                <a:cubicBezTo>
                  <a:pt x="892198" y="1438388"/>
                  <a:pt x="905994" y="1430114"/>
                  <a:pt x="921228" y="1425585"/>
                </a:cubicBezTo>
                <a:cubicBezTo>
                  <a:pt x="931016" y="1424898"/>
                  <a:pt x="942029" y="1429723"/>
                  <a:pt x="948593" y="1422571"/>
                </a:cubicBezTo>
                <a:cubicBezTo>
                  <a:pt x="951627" y="1421167"/>
                  <a:pt x="952941" y="1425557"/>
                  <a:pt x="952304" y="1428005"/>
                </a:cubicBezTo>
                <a:cubicBezTo>
                  <a:pt x="955645" y="1427591"/>
                  <a:pt x="957259" y="1430327"/>
                  <a:pt x="959450" y="1432239"/>
                </a:cubicBezTo>
                <a:cubicBezTo>
                  <a:pt x="971799" y="1436468"/>
                  <a:pt x="985905" y="1444917"/>
                  <a:pt x="993214" y="1454997"/>
                </a:cubicBezTo>
                <a:cubicBezTo>
                  <a:pt x="983316" y="1456629"/>
                  <a:pt x="986162" y="1475568"/>
                  <a:pt x="974929" y="1477116"/>
                </a:cubicBezTo>
                <a:cubicBezTo>
                  <a:pt x="978043" y="1487733"/>
                  <a:pt x="974166" y="1478021"/>
                  <a:pt x="971642" y="1485913"/>
                </a:cubicBezTo>
                <a:cubicBezTo>
                  <a:pt x="967774" y="1486554"/>
                  <a:pt x="964321" y="1492758"/>
                  <a:pt x="960943" y="1494099"/>
                </a:cubicBezTo>
                <a:cubicBezTo>
                  <a:pt x="955802" y="1494021"/>
                  <a:pt x="961151" y="1496892"/>
                  <a:pt x="960267" y="1498920"/>
                </a:cubicBezTo>
                <a:cubicBezTo>
                  <a:pt x="950048" y="1497936"/>
                  <a:pt x="929396" y="1509850"/>
                  <a:pt x="923735" y="1520040"/>
                </a:cubicBezTo>
                <a:cubicBezTo>
                  <a:pt x="910701" y="1519461"/>
                  <a:pt x="901667" y="1529853"/>
                  <a:pt x="890175" y="1531812"/>
                </a:cubicBezTo>
                <a:cubicBezTo>
                  <a:pt x="885950" y="1533869"/>
                  <a:pt x="882501" y="1540310"/>
                  <a:pt x="880334" y="1541799"/>
                </a:cubicBezTo>
                <a:cubicBezTo>
                  <a:pt x="872330" y="1532173"/>
                  <a:pt x="858777" y="1547522"/>
                  <a:pt x="848637" y="1546512"/>
                </a:cubicBezTo>
                <a:cubicBezTo>
                  <a:pt x="853539" y="1560040"/>
                  <a:pt x="844036" y="1541881"/>
                  <a:pt x="840246" y="1550858"/>
                </a:cubicBezTo>
                <a:cubicBezTo>
                  <a:pt x="820765" y="1553900"/>
                  <a:pt x="832998" y="1557274"/>
                  <a:pt x="830487" y="1570432"/>
                </a:cubicBezTo>
                <a:cubicBezTo>
                  <a:pt x="843113" y="1568813"/>
                  <a:pt x="858142" y="1569028"/>
                  <a:pt x="840707" y="1557488"/>
                </a:cubicBezTo>
                <a:cubicBezTo>
                  <a:pt x="846452" y="1549341"/>
                  <a:pt x="850317" y="1570198"/>
                  <a:pt x="858428" y="1563510"/>
                </a:cubicBezTo>
                <a:cubicBezTo>
                  <a:pt x="864015" y="1562931"/>
                  <a:pt x="867501" y="1561683"/>
                  <a:pt x="868961" y="1556274"/>
                </a:cubicBezTo>
                <a:cubicBezTo>
                  <a:pt x="865617" y="1552739"/>
                  <a:pt x="866445" y="1551017"/>
                  <a:pt x="868515" y="1550720"/>
                </a:cubicBezTo>
                <a:lnTo>
                  <a:pt x="873229" y="1552736"/>
                </a:lnTo>
                <a:lnTo>
                  <a:pt x="875530" y="1553720"/>
                </a:lnTo>
                <a:cubicBezTo>
                  <a:pt x="874640" y="1554237"/>
                  <a:pt x="872905" y="1553661"/>
                  <a:pt x="872910" y="1553006"/>
                </a:cubicBezTo>
                <a:cubicBezTo>
                  <a:pt x="864716" y="1559266"/>
                  <a:pt x="876084" y="1562747"/>
                  <a:pt x="882454" y="1554956"/>
                </a:cubicBezTo>
                <a:cubicBezTo>
                  <a:pt x="892339" y="1548759"/>
                  <a:pt x="896856" y="1556021"/>
                  <a:pt x="890898" y="1545138"/>
                </a:cubicBezTo>
                <a:cubicBezTo>
                  <a:pt x="896507" y="1545021"/>
                  <a:pt x="893075" y="1540315"/>
                  <a:pt x="896903" y="1541808"/>
                </a:cubicBezTo>
                <a:cubicBezTo>
                  <a:pt x="900525" y="1544746"/>
                  <a:pt x="900765" y="1555534"/>
                  <a:pt x="903883" y="1543667"/>
                </a:cubicBezTo>
                <a:cubicBezTo>
                  <a:pt x="918061" y="1537349"/>
                  <a:pt x="913670" y="1548621"/>
                  <a:pt x="925006" y="1551096"/>
                </a:cubicBezTo>
                <a:cubicBezTo>
                  <a:pt x="934647" y="1563197"/>
                  <a:pt x="952059" y="1558132"/>
                  <a:pt x="965183" y="1563422"/>
                </a:cubicBezTo>
                <a:cubicBezTo>
                  <a:pt x="1015397" y="1615890"/>
                  <a:pt x="958555" y="1594031"/>
                  <a:pt x="959534" y="1624224"/>
                </a:cubicBezTo>
                <a:cubicBezTo>
                  <a:pt x="960982" y="1635141"/>
                  <a:pt x="966915" y="1647059"/>
                  <a:pt x="975930" y="1649623"/>
                </a:cubicBezTo>
                <a:cubicBezTo>
                  <a:pt x="977109" y="1649512"/>
                  <a:pt x="975960" y="1647306"/>
                  <a:pt x="976193" y="1646872"/>
                </a:cubicBezTo>
                <a:cubicBezTo>
                  <a:pt x="976321" y="1645572"/>
                  <a:pt x="978243" y="1645902"/>
                  <a:pt x="978001" y="1647019"/>
                </a:cubicBezTo>
                <a:cubicBezTo>
                  <a:pt x="977998" y="1647865"/>
                  <a:pt x="977738" y="1648517"/>
                  <a:pt x="976896" y="1648796"/>
                </a:cubicBezTo>
                <a:cubicBezTo>
                  <a:pt x="976522" y="1648324"/>
                  <a:pt x="980260" y="1652914"/>
                  <a:pt x="981005" y="1653714"/>
                </a:cubicBezTo>
                <a:cubicBezTo>
                  <a:pt x="977889" y="1658448"/>
                  <a:pt x="980907" y="1661901"/>
                  <a:pt x="979783" y="1667527"/>
                </a:cubicBezTo>
                <a:cubicBezTo>
                  <a:pt x="985738" y="1679978"/>
                  <a:pt x="971041" y="1694827"/>
                  <a:pt x="975081" y="1706459"/>
                </a:cubicBezTo>
                <a:cubicBezTo>
                  <a:pt x="976985" y="1708324"/>
                  <a:pt x="978360" y="1710248"/>
                  <a:pt x="977565" y="1713085"/>
                </a:cubicBezTo>
                <a:cubicBezTo>
                  <a:pt x="981362" y="1712753"/>
                  <a:pt x="992343" y="1705630"/>
                  <a:pt x="987610" y="1701462"/>
                </a:cubicBezTo>
                <a:cubicBezTo>
                  <a:pt x="986459" y="1690920"/>
                  <a:pt x="999892" y="1686332"/>
                  <a:pt x="995286" y="1678721"/>
                </a:cubicBezTo>
                <a:cubicBezTo>
                  <a:pt x="994706" y="1676587"/>
                  <a:pt x="996997" y="1675946"/>
                  <a:pt x="997296" y="1674415"/>
                </a:cubicBezTo>
                <a:cubicBezTo>
                  <a:pt x="999282" y="1665866"/>
                  <a:pt x="990613" y="1666786"/>
                  <a:pt x="994597" y="1658498"/>
                </a:cubicBezTo>
                <a:cubicBezTo>
                  <a:pt x="986789" y="1659024"/>
                  <a:pt x="992807" y="1653537"/>
                  <a:pt x="991558" y="1650317"/>
                </a:cubicBezTo>
                <a:cubicBezTo>
                  <a:pt x="988901" y="1646285"/>
                  <a:pt x="983760" y="1654642"/>
                  <a:pt x="985204" y="1646718"/>
                </a:cubicBezTo>
                <a:cubicBezTo>
                  <a:pt x="984421" y="1639086"/>
                  <a:pt x="979541" y="1632886"/>
                  <a:pt x="977475" y="1625751"/>
                </a:cubicBezTo>
                <a:cubicBezTo>
                  <a:pt x="985176" y="1605107"/>
                  <a:pt x="1012948" y="1615858"/>
                  <a:pt x="1001620" y="1578608"/>
                </a:cubicBezTo>
                <a:cubicBezTo>
                  <a:pt x="994579" y="1573865"/>
                  <a:pt x="998156" y="1560365"/>
                  <a:pt x="989238" y="1559927"/>
                </a:cubicBezTo>
                <a:cubicBezTo>
                  <a:pt x="988530" y="1558899"/>
                  <a:pt x="987305" y="1558138"/>
                  <a:pt x="987859" y="1556585"/>
                </a:cubicBezTo>
                <a:cubicBezTo>
                  <a:pt x="991616" y="1553542"/>
                  <a:pt x="989142" y="1550835"/>
                  <a:pt x="985564" y="1550483"/>
                </a:cubicBezTo>
                <a:cubicBezTo>
                  <a:pt x="969385" y="1530158"/>
                  <a:pt x="950217" y="1544523"/>
                  <a:pt x="935313" y="1535541"/>
                </a:cubicBezTo>
                <a:cubicBezTo>
                  <a:pt x="935892" y="1533267"/>
                  <a:pt x="937785" y="1532202"/>
                  <a:pt x="940995" y="1532345"/>
                </a:cubicBezTo>
                <a:cubicBezTo>
                  <a:pt x="948878" y="1523506"/>
                  <a:pt x="955117" y="1522007"/>
                  <a:pt x="964128" y="1516117"/>
                </a:cubicBezTo>
                <a:cubicBezTo>
                  <a:pt x="965888" y="1504695"/>
                  <a:pt x="983436" y="1502996"/>
                  <a:pt x="986044" y="1494857"/>
                </a:cubicBezTo>
                <a:cubicBezTo>
                  <a:pt x="991526" y="1489654"/>
                  <a:pt x="998118" y="1484597"/>
                  <a:pt x="994932" y="1476986"/>
                </a:cubicBezTo>
                <a:cubicBezTo>
                  <a:pt x="1000969" y="1472736"/>
                  <a:pt x="1006583" y="1460807"/>
                  <a:pt x="1001403" y="1454813"/>
                </a:cubicBezTo>
                <a:cubicBezTo>
                  <a:pt x="1007351" y="1448189"/>
                  <a:pt x="994677" y="1443803"/>
                  <a:pt x="996620" y="1437223"/>
                </a:cubicBezTo>
                <a:cubicBezTo>
                  <a:pt x="992451" y="1430264"/>
                  <a:pt x="985244" y="1429870"/>
                  <a:pt x="983378" y="1423320"/>
                </a:cubicBezTo>
                <a:cubicBezTo>
                  <a:pt x="983512" y="1420063"/>
                  <a:pt x="978669" y="1422068"/>
                  <a:pt x="977601" y="1418534"/>
                </a:cubicBezTo>
                <a:cubicBezTo>
                  <a:pt x="976314" y="1415998"/>
                  <a:pt x="973708" y="1418786"/>
                  <a:pt x="971100" y="1418686"/>
                </a:cubicBezTo>
                <a:cubicBezTo>
                  <a:pt x="972662" y="1413014"/>
                  <a:pt x="967104" y="1415735"/>
                  <a:pt x="963803" y="1414039"/>
                </a:cubicBezTo>
                <a:cubicBezTo>
                  <a:pt x="961066" y="1411745"/>
                  <a:pt x="959555" y="1406841"/>
                  <a:pt x="955713" y="1406540"/>
                </a:cubicBezTo>
                <a:cubicBezTo>
                  <a:pt x="946926" y="1413738"/>
                  <a:pt x="944882" y="1402390"/>
                  <a:pt x="935987" y="1403497"/>
                </a:cubicBezTo>
                <a:close/>
                <a:moveTo>
                  <a:pt x="606281" y="1400818"/>
                </a:moveTo>
                <a:cubicBezTo>
                  <a:pt x="609083" y="1399918"/>
                  <a:pt x="607120" y="1405169"/>
                  <a:pt x="605947" y="1402696"/>
                </a:cubicBezTo>
                <a:cubicBezTo>
                  <a:pt x="605732" y="1401883"/>
                  <a:pt x="605795" y="1401704"/>
                  <a:pt x="606281" y="1400818"/>
                </a:cubicBezTo>
                <a:close/>
                <a:moveTo>
                  <a:pt x="239251" y="1380936"/>
                </a:moveTo>
                <a:cubicBezTo>
                  <a:pt x="242997" y="1383688"/>
                  <a:pt x="238027" y="1385909"/>
                  <a:pt x="238426" y="1389247"/>
                </a:cubicBezTo>
                <a:cubicBezTo>
                  <a:pt x="233401" y="1397783"/>
                  <a:pt x="232772" y="1378852"/>
                  <a:pt x="239251" y="1380936"/>
                </a:cubicBezTo>
                <a:close/>
                <a:moveTo>
                  <a:pt x="208442" y="1375351"/>
                </a:moveTo>
                <a:cubicBezTo>
                  <a:pt x="208458" y="1375361"/>
                  <a:pt x="208476" y="1375367"/>
                  <a:pt x="208492" y="1375377"/>
                </a:cubicBezTo>
                <a:lnTo>
                  <a:pt x="208493" y="1375379"/>
                </a:lnTo>
                <a:lnTo>
                  <a:pt x="208491" y="1375379"/>
                </a:lnTo>
                <a:cubicBezTo>
                  <a:pt x="208585" y="1375266"/>
                  <a:pt x="208587" y="1375264"/>
                  <a:pt x="208441" y="1375353"/>
                </a:cubicBezTo>
                <a:lnTo>
                  <a:pt x="208440" y="1375352"/>
                </a:lnTo>
                <a:close/>
                <a:moveTo>
                  <a:pt x="207595" y="1372815"/>
                </a:moveTo>
                <a:cubicBezTo>
                  <a:pt x="209620" y="1372157"/>
                  <a:pt x="209120" y="1374695"/>
                  <a:pt x="208265" y="1375251"/>
                </a:cubicBezTo>
                <a:cubicBezTo>
                  <a:pt x="208046" y="1375117"/>
                  <a:pt x="207892" y="1375069"/>
                  <a:pt x="207640" y="1374893"/>
                </a:cubicBezTo>
                <a:cubicBezTo>
                  <a:pt x="207680" y="1374953"/>
                  <a:pt x="207716" y="1375015"/>
                  <a:pt x="207757" y="1375074"/>
                </a:cubicBezTo>
                <a:cubicBezTo>
                  <a:pt x="207940" y="1375169"/>
                  <a:pt x="208096" y="1375360"/>
                  <a:pt x="208265" y="1375251"/>
                </a:cubicBezTo>
                <a:lnTo>
                  <a:pt x="208440" y="1375352"/>
                </a:lnTo>
                <a:lnTo>
                  <a:pt x="208051" y="1375499"/>
                </a:lnTo>
                <a:cubicBezTo>
                  <a:pt x="208275" y="1375820"/>
                  <a:pt x="208468" y="1376098"/>
                  <a:pt x="208789" y="1376569"/>
                </a:cubicBezTo>
                <a:lnTo>
                  <a:pt x="208493" y="1375379"/>
                </a:lnTo>
                <a:lnTo>
                  <a:pt x="212241" y="1376679"/>
                </a:lnTo>
                <a:lnTo>
                  <a:pt x="212240" y="1376680"/>
                </a:lnTo>
                <a:cubicBezTo>
                  <a:pt x="212739" y="1382841"/>
                  <a:pt x="203813" y="1379279"/>
                  <a:pt x="207917" y="1375551"/>
                </a:cubicBezTo>
                <a:cubicBezTo>
                  <a:pt x="207998" y="1375525"/>
                  <a:pt x="207992" y="1375530"/>
                  <a:pt x="208049" y="1375500"/>
                </a:cubicBezTo>
                <a:cubicBezTo>
                  <a:pt x="207957" y="1375370"/>
                  <a:pt x="207825" y="1375179"/>
                  <a:pt x="207756" y="1375075"/>
                </a:cubicBezTo>
                <a:cubicBezTo>
                  <a:pt x="207570" y="1374983"/>
                  <a:pt x="207374" y="1375045"/>
                  <a:pt x="207205" y="1374648"/>
                </a:cubicBezTo>
                <a:cubicBezTo>
                  <a:pt x="207391" y="1374789"/>
                  <a:pt x="207474" y="1374783"/>
                  <a:pt x="207638" y="1374895"/>
                </a:cubicBezTo>
                <a:cubicBezTo>
                  <a:pt x="206926" y="1373824"/>
                  <a:pt x="207035" y="1373722"/>
                  <a:pt x="207595" y="1372815"/>
                </a:cubicBezTo>
                <a:close/>
                <a:moveTo>
                  <a:pt x="187460" y="1367479"/>
                </a:moveTo>
                <a:cubicBezTo>
                  <a:pt x="186547" y="1367178"/>
                  <a:pt x="185405" y="1367380"/>
                  <a:pt x="185858" y="1368802"/>
                </a:cubicBezTo>
                <a:cubicBezTo>
                  <a:pt x="186138" y="1369240"/>
                  <a:pt x="187175" y="1369335"/>
                  <a:pt x="187688" y="1369169"/>
                </a:cubicBezTo>
                <a:cubicBezTo>
                  <a:pt x="189057" y="1368581"/>
                  <a:pt x="188373" y="1367779"/>
                  <a:pt x="187460" y="1367479"/>
                </a:cubicBezTo>
                <a:close/>
                <a:moveTo>
                  <a:pt x="721509" y="1366742"/>
                </a:moveTo>
                <a:lnTo>
                  <a:pt x="721508" y="1366743"/>
                </a:lnTo>
                <a:lnTo>
                  <a:pt x="721508" y="1366743"/>
                </a:lnTo>
                <a:close/>
                <a:moveTo>
                  <a:pt x="64413" y="1366381"/>
                </a:moveTo>
                <a:lnTo>
                  <a:pt x="64412" y="1366383"/>
                </a:lnTo>
                <a:lnTo>
                  <a:pt x="64411" y="1366382"/>
                </a:lnTo>
                <a:close/>
                <a:moveTo>
                  <a:pt x="575770" y="1352522"/>
                </a:moveTo>
                <a:cubicBezTo>
                  <a:pt x="578976" y="1353440"/>
                  <a:pt x="582587" y="1352148"/>
                  <a:pt x="582570" y="1357055"/>
                </a:cubicBezTo>
                <a:cubicBezTo>
                  <a:pt x="579869" y="1360679"/>
                  <a:pt x="575244" y="1356482"/>
                  <a:pt x="575770" y="1352522"/>
                </a:cubicBezTo>
                <a:close/>
                <a:moveTo>
                  <a:pt x="746367" y="1332620"/>
                </a:moveTo>
                <a:cubicBezTo>
                  <a:pt x="738931" y="1334922"/>
                  <a:pt x="732673" y="1347017"/>
                  <a:pt x="725943" y="1353117"/>
                </a:cubicBezTo>
                <a:cubicBezTo>
                  <a:pt x="722760" y="1354999"/>
                  <a:pt x="721175" y="1357132"/>
                  <a:pt x="720625" y="1359431"/>
                </a:cubicBezTo>
                <a:lnTo>
                  <a:pt x="721508" y="1366743"/>
                </a:lnTo>
                <a:lnTo>
                  <a:pt x="709111" y="1375558"/>
                </a:lnTo>
                <a:cubicBezTo>
                  <a:pt x="696812" y="1392210"/>
                  <a:pt x="687290" y="1427072"/>
                  <a:pt x="702870" y="1432490"/>
                </a:cubicBezTo>
                <a:cubicBezTo>
                  <a:pt x="710373" y="1418874"/>
                  <a:pt x="718583" y="1401635"/>
                  <a:pt x="718288" y="1386683"/>
                </a:cubicBezTo>
                <a:cubicBezTo>
                  <a:pt x="722321" y="1387382"/>
                  <a:pt x="726116" y="1384112"/>
                  <a:pt x="725746" y="1380385"/>
                </a:cubicBezTo>
                <a:cubicBezTo>
                  <a:pt x="735365" y="1368796"/>
                  <a:pt x="748383" y="1354740"/>
                  <a:pt x="751225" y="1342191"/>
                </a:cubicBezTo>
                <a:cubicBezTo>
                  <a:pt x="758196" y="1345358"/>
                  <a:pt x="753918" y="1344957"/>
                  <a:pt x="757986" y="1339481"/>
                </a:cubicBezTo>
                <a:cubicBezTo>
                  <a:pt x="765966" y="1334770"/>
                  <a:pt x="749590" y="1328341"/>
                  <a:pt x="746367" y="1332620"/>
                </a:cubicBezTo>
                <a:close/>
                <a:moveTo>
                  <a:pt x="61892" y="1330213"/>
                </a:moveTo>
                <a:cubicBezTo>
                  <a:pt x="59841" y="1329455"/>
                  <a:pt x="57857" y="1330035"/>
                  <a:pt x="58849" y="1333040"/>
                </a:cubicBezTo>
                <a:cubicBezTo>
                  <a:pt x="61587" y="1332939"/>
                  <a:pt x="62923" y="1335109"/>
                  <a:pt x="65337" y="1335418"/>
                </a:cubicBezTo>
                <a:cubicBezTo>
                  <a:pt x="66062" y="1333067"/>
                  <a:pt x="63944" y="1330971"/>
                  <a:pt x="61892" y="1330213"/>
                </a:cubicBezTo>
                <a:close/>
                <a:moveTo>
                  <a:pt x="764039" y="1327707"/>
                </a:moveTo>
                <a:cubicBezTo>
                  <a:pt x="762610" y="1326614"/>
                  <a:pt x="760778" y="1326472"/>
                  <a:pt x="759427" y="1328285"/>
                </a:cubicBezTo>
                <a:cubicBezTo>
                  <a:pt x="759423" y="1333203"/>
                  <a:pt x="763021" y="1331900"/>
                  <a:pt x="766238" y="1332829"/>
                </a:cubicBezTo>
                <a:cubicBezTo>
                  <a:pt x="766496" y="1330842"/>
                  <a:pt x="765469" y="1328799"/>
                  <a:pt x="764039" y="1327707"/>
                </a:cubicBezTo>
                <a:close/>
                <a:moveTo>
                  <a:pt x="66705" y="1320704"/>
                </a:moveTo>
                <a:cubicBezTo>
                  <a:pt x="66127" y="1318985"/>
                  <a:pt x="65144" y="1318246"/>
                  <a:pt x="63024" y="1320712"/>
                </a:cubicBezTo>
                <a:cubicBezTo>
                  <a:pt x="62046" y="1324427"/>
                  <a:pt x="63386" y="1331453"/>
                  <a:pt x="67952" y="1326571"/>
                </a:cubicBezTo>
                <a:cubicBezTo>
                  <a:pt x="67455" y="1325120"/>
                  <a:pt x="67283" y="1322423"/>
                  <a:pt x="66705" y="1320704"/>
                </a:cubicBezTo>
                <a:close/>
                <a:moveTo>
                  <a:pt x="37972" y="1311691"/>
                </a:moveTo>
                <a:cubicBezTo>
                  <a:pt x="37337" y="1311934"/>
                  <a:pt x="37112" y="1312440"/>
                  <a:pt x="38210" y="1313037"/>
                </a:cubicBezTo>
                <a:cubicBezTo>
                  <a:pt x="39023" y="1313314"/>
                  <a:pt x="40663" y="1313169"/>
                  <a:pt x="40193" y="1311918"/>
                </a:cubicBezTo>
                <a:cubicBezTo>
                  <a:pt x="39653" y="1311466"/>
                  <a:pt x="38608" y="1311447"/>
                  <a:pt x="37972" y="1311691"/>
                </a:cubicBezTo>
                <a:close/>
                <a:moveTo>
                  <a:pt x="36346" y="1311229"/>
                </a:moveTo>
                <a:cubicBezTo>
                  <a:pt x="35432" y="1310928"/>
                  <a:pt x="34289" y="1311128"/>
                  <a:pt x="34737" y="1312545"/>
                </a:cubicBezTo>
                <a:cubicBezTo>
                  <a:pt x="35021" y="1312988"/>
                  <a:pt x="36064" y="1313090"/>
                  <a:pt x="36577" y="1312921"/>
                </a:cubicBezTo>
                <a:cubicBezTo>
                  <a:pt x="37944" y="1312333"/>
                  <a:pt x="37260" y="1311530"/>
                  <a:pt x="36346" y="1311229"/>
                </a:cubicBezTo>
                <a:close/>
                <a:moveTo>
                  <a:pt x="77024" y="1307335"/>
                </a:moveTo>
                <a:cubicBezTo>
                  <a:pt x="74888" y="1307550"/>
                  <a:pt x="73546" y="1308655"/>
                  <a:pt x="72993" y="1310653"/>
                </a:cubicBezTo>
                <a:cubicBezTo>
                  <a:pt x="76037" y="1315436"/>
                  <a:pt x="76973" y="1310678"/>
                  <a:pt x="77024" y="1307335"/>
                </a:cubicBezTo>
                <a:close/>
                <a:moveTo>
                  <a:pt x="751240" y="1293462"/>
                </a:moveTo>
                <a:cubicBezTo>
                  <a:pt x="752338" y="1293523"/>
                  <a:pt x="753603" y="1295374"/>
                  <a:pt x="756502" y="1298938"/>
                </a:cubicBezTo>
                <a:cubicBezTo>
                  <a:pt x="757022" y="1303105"/>
                  <a:pt x="752951" y="1298921"/>
                  <a:pt x="751313" y="1298280"/>
                </a:cubicBezTo>
                <a:cubicBezTo>
                  <a:pt x="752937" y="1304066"/>
                  <a:pt x="742241" y="1302731"/>
                  <a:pt x="746976" y="1298729"/>
                </a:cubicBezTo>
                <a:cubicBezTo>
                  <a:pt x="749209" y="1295130"/>
                  <a:pt x="750141" y="1293401"/>
                  <a:pt x="751240" y="1293462"/>
                </a:cubicBezTo>
                <a:close/>
                <a:moveTo>
                  <a:pt x="746883" y="1285490"/>
                </a:moveTo>
                <a:cubicBezTo>
                  <a:pt x="751760" y="1285020"/>
                  <a:pt x="750612" y="1292933"/>
                  <a:pt x="746438" y="1290411"/>
                </a:cubicBezTo>
                <a:cubicBezTo>
                  <a:pt x="746584" y="1288757"/>
                  <a:pt x="746730" y="1287127"/>
                  <a:pt x="746883" y="1285490"/>
                </a:cubicBezTo>
                <a:close/>
                <a:moveTo>
                  <a:pt x="252019" y="1265801"/>
                </a:moveTo>
                <a:cubicBezTo>
                  <a:pt x="252900" y="1265736"/>
                  <a:pt x="254200" y="1266447"/>
                  <a:pt x="254608" y="1267742"/>
                </a:cubicBezTo>
                <a:cubicBezTo>
                  <a:pt x="255269" y="1270042"/>
                  <a:pt x="252617" y="1270055"/>
                  <a:pt x="251943" y="1268514"/>
                </a:cubicBezTo>
                <a:cubicBezTo>
                  <a:pt x="250675" y="1266706"/>
                  <a:pt x="251137" y="1265866"/>
                  <a:pt x="252019" y="1265801"/>
                </a:cubicBezTo>
                <a:close/>
                <a:moveTo>
                  <a:pt x="194638" y="1246026"/>
                </a:moveTo>
                <a:cubicBezTo>
                  <a:pt x="187600" y="1245355"/>
                  <a:pt x="180276" y="1246050"/>
                  <a:pt x="172907" y="1248339"/>
                </a:cubicBezTo>
                <a:cubicBezTo>
                  <a:pt x="157385" y="1250823"/>
                  <a:pt x="149745" y="1274276"/>
                  <a:pt x="171598" y="1264511"/>
                </a:cubicBezTo>
                <a:cubicBezTo>
                  <a:pt x="185606" y="1270472"/>
                  <a:pt x="211062" y="1268231"/>
                  <a:pt x="214830" y="1287473"/>
                </a:cubicBezTo>
                <a:cubicBezTo>
                  <a:pt x="220766" y="1293988"/>
                  <a:pt x="208570" y="1300579"/>
                  <a:pt x="213182" y="1306094"/>
                </a:cubicBezTo>
                <a:cubicBezTo>
                  <a:pt x="211693" y="1312445"/>
                  <a:pt x="201693" y="1308088"/>
                  <a:pt x="197946" y="1313911"/>
                </a:cubicBezTo>
                <a:cubicBezTo>
                  <a:pt x="187093" y="1312355"/>
                  <a:pt x="178592" y="1304860"/>
                  <a:pt x="167562" y="1303594"/>
                </a:cubicBezTo>
                <a:cubicBezTo>
                  <a:pt x="162545" y="1294306"/>
                  <a:pt x="150706" y="1297734"/>
                  <a:pt x="143836" y="1302061"/>
                </a:cubicBezTo>
                <a:cubicBezTo>
                  <a:pt x="135656" y="1300646"/>
                  <a:pt x="139534" y="1310726"/>
                  <a:pt x="140384" y="1315081"/>
                </a:cubicBezTo>
                <a:cubicBezTo>
                  <a:pt x="144547" y="1319414"/>
                  <a:pt x="151292" y="1312447"/>
                  <a:pt x="146640" y="1322270"/>
                </a:cubicBezTo>
                <a:cubicBezTo>
                  <a:pt x="157124" y="1320559"/>
                  <a:pt x="160620" y="1332871"/>
                  <a:pt x="170467" y="1330966"/>
                </a:cubicBezTo>
                <a:cubicBezTo>
                  <a:pt x="177629" y="1342976"/>
                  <a:pt x="209015" y="1324458"/>
                  <a:pt x="206407" y="1341442"/>
                </a:cubicBezTo>
                <a:cubicBezTo>
                  <a:pt x="208538" y="1343143"/>
                  <a:pt x="209709" y="1339402"/>
                  <a:pt x="211824" y="1340539"/>
                </a:cubicBezTo>
                <a:cubicBezTo>
                  <a:pt x="210706" y="1347098"/>
                  <a:pt x="214829" y="1355835"/>
                  <a:pt x="219209" y="1359223"/>
                </a:cubicBezTo>
                <a:cubicBezTo>
                  <a:pt x="223158" y="1359738"/>
                  <a:pt x="222739" y="1361598"/>
                  <a:pt x="222467" y="1364935"/>
                </a:cubicBezTo>
                <a:cubicBezTo>
                  <a:pt x="227250" y="1369709"/>
                  <a:pt x="237930" y="1383492"/>
                  <a:pt x="226190" y="1385227"/>
                </a:cubicBezTo>
                <a:cubicBezTo>
                  <a:pt x="227923" y="1381298"/>
                  <a:pt x="229125" y="1379359"/>
                  <a:pt x="225095" y="1376101"/>
                </a:cubicBezTo>
                <a:cubicBezTo>
                  <a:pt x="214910" y="1379975"/>
                  <a:pt x="224304" y="1368260"/>
                  <a:pt x="209690" y="1369322"/>
                </a:cubicBezTo>
                <a:cubicBezTo>
                  <a:pt x="204305" y="1364844"/>
                  <a:pt x="187697" y="1356800"/>
                  <a:pt x="189416" y="1369391"/>
                </a:cubicBezTo>
                <a:cubicBezTo>
                  <a:pt x="192115" y="1369214"/>
                  <a:pt x="196571" y="1371183"/>
                  <a:pt x="193761" y="1374138"/>
                </a:cubicBezTo>
                <a:cubicBezTo>
                  <a:pt x="189870" y="1376606"/>
                  <a:pt x="189385" y="1371275"/>
                  <a:pt x="183929" y="1374358"/>
                </a:cubicBezTo>
                <a:cubicBezTo>
                  <a:pt x="175293" y="1364091"/>
                  <a:pt x="164186" y="1359500"/>
                  <a:pt x="158561" y="1348690"/>
                </a:cubicBezTo>
                <a:cubicBezTo>
                  <a:pt x="138620" y="1345854"/>
                  <a:pt x="152702" y="1371041"/>
                  <a:pt x="159909" y="1374303"/>
                </a:cubicBezTo>
                <a:cubicBezTo>
                  <a:pt x="171202" y="1390842"/>
                  <a:pt x="178754" y="1412696"/>
                  <a:pt x="171018" y="1433421"/>
                </a:cubicBezTo>
                <a:cubicBezTo>
                  <a:pt x="168950" y="1437130"/>
                  <a:pt x="175397" y="1443534"/>
                  <a:pt x="168655" y="1442128"/>
                </a:cubicBezTo>
                <a:cubicBezTo>
                  <a:pt x="164751" y="1450029"/>
                  <a:pt x="160879" y="1457324"/>
                  <a:pt x="158988" y="1466072"/>
                </a:cubicBezTo>
                <a:cubicBezTo>
                  <a:pt x="154818" y="1469164"/>
                  <a:pt x="160688" y="1472826"/>
                  <a:pt x="156549" y="1475430"/>
                </a:cubicBezTo>
                <a:cubicBezTo>
                  <a:pt x="146692" y="1479070"/>
                  <a:pt x="144265" y="1504006"/>
                  <a:pt x="134352" y="1479338"/>
                </a:cubicBezTo>
                <a:cubicBezTo>
                  <a:pt x="131703" y="1466433"/>
                  <a:pt x="123327" y="1454695"/>
                  <a:pt x="117560" y="1442550"/>
                </a:cubicBezTo>
                <a:cubicBezTo>
                  <a:pt x="114389" y="1433432"/>
                  <a:pt x="105609" y="1411903"/>
                  <a:pt x="96887" y="1430776"/>
                </a:cubicBezTo>
                <a:cubicBezTo>
                  <a:pt x="100841" y="1449669"/>
                  <a:pt x="110881" y="1465809"/>
                  <a:pt x="117509" y="1483560"/>
                </a:cubicBezTo>
                <a:cubicBezTo>
                  <a:pt x="116976" y="1496201"/>
                  <a:pt x="129330" y="1503848"/>
                  <a:pt x="131122" y="1515237"/>
                </a:cubicBezTo>
                <a:cubicBezTo>
                  <a:pt x="151829" y="1527777"/>
                  <a:pt x="176367" y="1488314"/>
                  <a:pt x="182212" y="1470725"/>
                </a:cubicBezTo>
                <a:cubicBezTo>
                  <a:pt x="192994" y="1455041"/>
                  <a:pt x="195951" y="1435372"/>
                  <a:pt x="197965" y="1415496"/>
                </a:cubicBezTo>
                <a:cubicBezTo>
                  <a:pt x="194982" y="1408614"/>
                  <a:pt x="193780" y="1401083"/>
                  <a:pt x="192583" y="1393282"/>
                </a:cubicBezTo>
                <a:cubicBezTo>
                  <a:pt x="189284" y="1390140"/>
                  <a:pt x="185993" y="1383928"/>
                  <a:pt x="187350" y="1380159"/>
                </a:cubicBezTo>
                <a:cubicBezTo>
                  <a:pt x="190186" y="1380094"/>
                  <a:pt x="193569" y="1381762"/>
                  <a:pt x="195648" y="1379126"/>
                </a:cubicBezTo>
                <a:cubicBezTo>
                  <a:pt x="197828" y="1379601"/>
                  <a:pt x="198981" y="1380912"/>
                  <a:pt x="199084" y="1383034"/>
                </a:cubicBezTo>
                <a:cubicBezTo>
                  <a:pt x="198798" y="1386818"/>
                  <a:pt x="217892" y="1397799"/>
                  <a:pt x="211518" y="1386147"/>
                </a:cubicBezTo>
                <a:cubicBezTo>
                  <a:pt x="218467" y="1389649"/>
                  <a:pt x="229317" y="1394119"/>
                  <a:pt x="213541" y="1394166"/>
                </a:cubicBezTo>
                <a:cubicBezTo>
                  <a:pt x="226950" y="1409865"/>
                  <a:pt x="246816" y="1416103"/>
                  <a:pt x="252513" y="1436675"/>
                </a:cubicBezTo>
                <a:cubicBezTo>
                  <a:pt x="257744" y="1439753"/>
                  <a:pt x="255322" y="1446684"/>
                  <a:pt x="260394" y="1447958"/>
                </a:cubicBezTo>
                <a:cubicBezTo>
                  <a:pt x="263866" y="1448482"/>
                  <a:pt x="266142" y="1452289"/>
                  <a:pt x="265253" y="1455479"/>
                </a:cubicBezTo>
                <a:cubicBezTo>
                  <a:pt x="280901" y="1466805"/>
                  <a:pt x="282154" y="1489203"/>
                  <a:pt x="294147" y="1498221"/>
                </a:cubicBezTo>
                <a:cubicBezTo>
                  <a:pt x="296849" y="1499800"/>
                  <a:pt x="294881" y="1502332"/>
                  <a:pt x="295654" y="1503684"/>
                </a:cubicBezTo>
                <a:cubicBezTo>
                  <a:pt x="297878" y="1506431"/>
                  <a:pt x="299284" y="1507845"/>
                  <a:pt x="298466" y="1510920"/>
                </a:cubicBezTo>
                <a:cubicBezTo>
                  <a:pt x="303170" y="1524994"/>
                  <a:pt x="312876" y="1532794"/>
                  <a:pt x="309645" y="1548382"/>
                </a:cubicBezTo>
                <a:cubicBezTo>
                  <a:pt x="317930" y="1557241"/>
                  <a:pt x="320322" y="1572194"/>
                  <a:pt x="315685" y="1583477"/>
                </a:cubicBezTo>
                <a:cubicBezTo>
                  <a:pt x="319642" y="1587115"/>
                  <a:pt x="314226" y="1593606"/>
                  <a:pt x="317560" y="1597656"/>
                </a:cubicBezTo>
                <a:cubicBezTo>
                  <a:pt x="317550" y="1601714"/>
                  <a:pt x="313775" y="1603184"/>
                  <a:pt x="318960" y="1607076"/>
                </a:cubicBezTo>
                <a:cubicBezTo>
                  <a:pt x="319389" y="1613615"/>
                  <a:pt x="314998" y="1622500"/>
                  <a:pt x="319462" y="1627786"/>
                </a:cubicBezTo>
                <a:cubicBezTo>
                  <a:pt x="320825" y="1628951"/>
                  <a:pt x="320886" y="1630751"/>
                  <a:pt x="319365" y="1631973"/>
                </a:cubicBezTo>
                <a:cubicBezTo>
                  <a:pt x="317799" y="1633384"/>
                  <a:pt x="317913" y="1633543"/>
                  <a:pt x="319772" y="1636125"/>
                </a:cubicBezTo>
                <a:cubicBezTo>
                  <a:pt x="318499" y="1642876"/>
                  <a:pt x="318206" y="1646932"/>
                  <a:pt x="315229" y="1652044"/>
                </a:cubicBezTo>
                <a:cubicBezTo>
                  <a:pt x="308848" y="1653433"/>
                  <a:pt x="295574" y="1646403"/>
                  <a:pt x="294915" y="1652247"/>
                </a:cubicBezTo>
                <a:cubicBezTo>
                  <a:pt x="290009" y="1651565"/>
                  <a:pt x="288580" y="1644847"/>
                  <a:pt x="284452" y="1642477"/>
                </a:cubicBezTo>
                <a:cubicBezTo>
                  <a:pt x="279686" y="1641062"/>
                  <a:pt x="274936" y="1637994"/>
                  <a:pt x="271514" y="1634339"/>
                </a:cubicBezTo>
                <a:cubicBezTo>
                  <a:pt x="256094" y="1633114"/>
                  <a:pt x="266654" y="1651757"/>
                  <a:pt x="274062" y="1657434"/>
                </a:cubicBezTo>
                <a:cubicBezTo>
                  <a:pt x="291916" y="1660173"/>
                  <a:pt x="314398" y="1685924"/>
                  <a:pt x="330100" y="1665610"/>
                </a:cubicBezTo>
                <a:cubicBezTo>
                  <a:pt x="328579" y="1657412"/>
                  <a:pt x="339110" y="1656107"/>
                  <a:pt x="335287" y="1648609"/>
                </a:cubicBezTo>
                <a:cubicBezTo>
                  <a:pt x="341953" y="1650350"/>
                  <a:pt x="336945" y="1641667"/>
                  <a:pt x="342005" y="1639532"/>
                </a:cubicBezTo>
                <a:cubicBezTo>
                  <a:pt x="347220" y="1635299"/>
                  <a:pt x="327868" y="1621474"/>
                  <a:pt x="339458" y="1621591"/>
                </a:cubicBezTo>
                <a:cubicBezTo>
                  <a:pt x="336869" y="1614341"/>
                  <a:pt x="343153" y="1613401"/>
                  <a:pt x="335190" y="1606774"/>
                </a:cubicBezTo>
                <a:cubicBezTo>
                  <a:pt x="336718" y="1600411"/>
                  <a:pt x="339930" y="1593635"/>
                  <a:pt x="337199" y="1586830"/>
                </a:cubicBezTo>
                <a:cubicBezTo>
                  <a:pt x="345073" y="1578170"/>
                  <a:pt x="340133" y="1568845"/>
                  <a:pt x="337678" y="1559830"/>
                </a:cubicBezTo>
                <a:cubicBezTo>
                  <a:pt x="342427" y="1557238"/>
                  <a:pt x="337312" y="1554629"/>
                  <a:pt x="336583" y="1551790"/>
                </a:cubicBezTo>
                <a:cubicBezTo>
                  <a:pt x="336330" y="1534919"/>
                  <a:pt x="320615" y="1520983"/>
                  <a:pt x="319015" y="1504161"/>
                </a:cubicBezTo>
                <a:cubicBezTo>
                  <a:pt x="316984" y="1498607"/>
                  <a:pt x="318078" y="1491010"/>
                  <a:pt x="311699" y="1487026"/>
                </a:cubicBezTo>
                <a:cubicBezTo>
                  <a:pt x="312973" y="1478080"/>
                  <a:pt x="307969" y="1472477"/>
                  <a:pt x="302384" y="1467681"/>
                </a:cubicBezTo>
                <a:cubicBezTo>
                  <a:pt x="305347" y="1455523"/>
                  <a:pt x="294553" y="1464808"/>
                  <a:pt x="299533" y="1453157"/>
                </a:cubicBezTo>
                <a:cubicBezTo>
                  <a:pt x="298464" y="1452730"/>
                  <a:pt x="297090" y="1453552"/>
                  <a:pt x="296412" y="1452160"/>
                </a:cubicBezTo>
                <a:cubicBezTo>
                  <a:pt x="297681" y="1447604"/>
                  <a:pt x="289331" y="1449794"/>
                  <a:pt x="291707" y="1443292"/>
                </a:cubicBezTo>
                <a:cubicBezTo>
                  <a:pt x="286148" y="1439579"/>
                  <a:pt x="288772" y="1431303"/>
                  <a:pt x="281578" y="1431283"/>
                </a:cubicBezTo>
                <a:cubicBezTo>
                  <a:pt x="276859" y="1425245"/>
                  <a:pt x="270235" y="1423201"/>
                  <a:pt x="270668" y="1414388"/>
                </a:cubicBezTo>
                <a:cubicBezTo>
                  <a:pt x="268994" y="1411538"/>
                  <a:pt x="259967" y="1411731"/>
                  <a:pt x="265642" y="1406999"/>
                </a:cubicBezTo>
                <a:cubicBezTo>
                  <a:pt x="281105" y="1410350"/>
                  <a:pt x="286644" y="1425696"/>
                  <a:pt x="301284" y="1430779"/>
                </a:cubicBezTo>
                <a:cubicBezTo>
                  <a:pt x="304614" y="1432255"/>
                  <a:pt x="311976" y="1436504"/>
                  <a:pt x="311153" y="1429488"/>
                </a:cubicBezTo>
                <a:cubicBezTo>
                  <a:pt x="313187" y="1426075"/>
                  <a:pt x="313563" y="1432833"/>
                  <a:pt x="311509" y="1431011"/>
                </a:cubicBezTo>
                <a:cubicBezTo>
                  <a:pt x="316884" y="1440389"/>
                  <a:pt x="327173" y="1438490"/>
                  <a:pt x="334896" y="1443367"/>
                </a:cubicBezTo>
                <a:cubicBezTo>
                  <a:pt x="337623" y="1444850"/>
                  <a:pt x="338247" y="1448967"/>
                  <a:pt x="341963" y="1449216"/>
                </a:cubicBezTo>
                <a:cubicBezTo>
                  <a:pt x="342178" y="1441427"/>
                  <a:pt x="352105" y="1450298"/>
                  <a:pt x="355631" y="1444603"/>
                </a:cubicBezTo>
                <a:cubicBezTo>
                  <a:pt x="375243" y="1451560"/>
                  <a:pt x="392760" y="1417266"/>
                  <a:pt x="378682" y="1406961"/>
                </a:cubicBezTo>
                <a:cubicBezTo>
                  <a:pt x="379197" y="1403613"/>
                  <a:pt x="381707" y="1402889"/>
                  <a:pt x="380662" y="1398152"/>
                </a:cubicBezTo>
                <a:cubicBezTo>
                  <a:pt x="369910" y="1388531"/>
                  <a:pt x="368838" y="1375916"/>
                  <a:pt x="360385" y="1365720"/>
                </a:cubicBezTo>
                <a:cubicBezTo>
                  <a:pt x="346993" y="1360414"/>
                  <a:pt x="343061" y="1341476"/>
                  <a:pt x="332303" y="1334244"/>
                </a:cubicBezTo>
                <a:cubicBezTo>
                  <a:pt x="331322" y="1328750"/>
                  <a:pt x="323440" y="1329177"/>
                  <a:pt x="320892" y="1322588"/>
                </a:cubicBezTo>
                <a:cubicBezTo>
                  <a:pt x="320923" y="1312799"/>
                  <a:pt x="307506" y="1307782"/>
                  <a:pt x="300938" y="1306865"/>
                </a:cubicBezTo>
                <a:cubicBezTo>
                  <a:pt x="295342" y="1298393"/>
                  <a:pt x="286345" y="1292655"/>
                  <a:pt x="277700" y="1298781"/>
                </a:cubicBezTo>
                <a:cubicBezTo>
                  <a:pt x="276808" y="1295564"/>
                  <a:pt x="282143" y="1294666"/>
                  <a:pt x="277983" y="1291577"/>
                </a:cubicBezTo>
                <a:cubicBezTo>
                  <a:pt x="271084" y="1294896"/>
                  <a:pt x="264421" y="1283201"/>
                  <a:pt x="257202" y="1290698"/>
                </a:cubicBezTo>
                <a:cubicBezTo>
                  <a:pt x="257623" y="1293221"/>
                  <a:pt x="261684" y="1296883"/>
                  <a:pt x="262870" y="1297657"/>
                </a:cubicBezTo>
                <a:cubicBezTo>
                  <a:pt x="262212" y="1301283"/>
                  <a:pt x="263950" y="1302241"/>
                  <a:pt x="266391" y="1299702"/>
                </a:cubicBezTo>
                <a:cubicBezTo>
                  <a:pt x="273402" y="1301219"/>
                  <a:pt x="265667" y="1310184"/>
                  <a:pt x="278365" y="1307294"/>
                </a:cubicBezTo>
                <a:cubicBezTo>
                  <a:pt x="276717" y="1313817"/>
                  <a:pt x="284781" y="1315797"/>
                  <a:pt x="289518" y="1317915"/>
                </a:cubicBezTo>
                <a:cubicBezTo>
                  <a:pt x="293852" y="1322261"/>
                  <a:pt x="297853" y="1325787"/>
                  <a:pt x="303840" y="1326402"/>
                </a:cubicBezTo>
                <a:cubicBezTo>
                  <a:pt x="317815" y="1341261"/>
                  <a:pt x="327208" y="1358990"/>
                  <a:pt x="339768" y="1369409"/>
                </a:cubicBezTo>
                <a:cubicBezTo>
                  <a:pt x="342934" y="1379133"/>
                  <a:pt x="351469" y="1384386"/>
                  <a:pt x="356067" y="1392560"/>
                </a:cubicBezTo>
                <a:cubicBezTo>
                  <a:pt x="357548" y="1396457"/>
                  <a:pt x="359377" y="1403525"/>
                  <a:pt x="365951" y="1404267"/>
                </a:cubicBezTo>
                <a:cubicBezTo>
                  <a:pt x="368810" y="1406255"/>
                  <a:pt x="367542" y="1408688"/>
                  <a:pt x="364290" y="1407742"/>
                </a:cubicBezTo>
                <a:cubicBezTo>
                  <a:pt x="363972" y="1411147"/>
                  <a:pt x="366097" y="1414058"/>
                  <a:pt x="364782" y="1418102"/>
                </a:cubicBezTo>
                <a:cubicBezTo>
                  <a:pt x="365499" y="1420398"/>
                  <a:pt x="368705" y="1421605"/>
                  <a:pt x="367663" y="1424334"/>
                </a:cubicBezTo>
                <a:cubicBezTo>
                  <a:pt x="365321" y="1424395"/>
                  <a:pt x="363625" y="1420385"/>
                  <a:pt x="361320" y="1423184"/>
                </a:cubicBezTo>
                <a:cubicBezTo>
                  <a:pt x="356827" y="1427417"/>
                  <a:pt x="351531" y="1421099"/>
                  <a:pt x="345180" y="1422654"/>
                </a:cubicBezTo>
                <a:cubicBezTo>
                  <a:pt x="343345" y="1421664"/>
                  <a:pt x="341616" y="1418745"/>
                  <a:pt x="339062" y="1421921"/>
                </a:cubicBezTo>
                <a:cubicBezTo>
                  <a:pt x="328270" y="1413372"/>
                  <a:pt x="333139" y="1422933"/>
                  <a:pt x="326860" y="1417434"/>
                </a:cubicBezTo>
                <a:cubicBezTo>
                  <a:pt x="319890" y="1417952"/>
                  <a:pt x="316143" y="1409490"/>
                  <a:pt x="310563" y="1409243"/>
                </a:cubicBezTo>
                <a:cubicBezTo>
                  <a:pt x="307631" y="1410649"/>
                  <a:pt x="307610" y="1410669"/>
                  <a:pt x="305779" y="1407990"/>
                </a:cubicBezTo>
                <a:cubicBezTo>
                  <a:pt x="306638" y="1402178"/>
                  <a:pt x="303901" y="1405860"/>
                  <a:pt x="301106" y="1406030"/>
                </a:cubicBezTo>
                <a:cubicBezTo>
                  <a:pt x="299795" y="1405010"/>
                  <a:pt x="301699" y="1401695"/>
                  <a:pt x="299395" y="1400782"/>
                </a:cubicBezTo>
                <a:cubicBezTo>
                  <a:pt x="295387" y="1399912"/>
                  <a:pt x="298248" y="1406524"/>
                  <a:pt x="293289" y="1405362"/>
                </a:cubicBezTo>
                <a:cubicBezTo>
                  <a:pt x="283164" y="1379615"/>
                  <a:pt x="255020" y="1376968"/>
                  <a:pt x="243762" y="1354421"/>
                </a:cubicBezTo>
                <a:cubicBezTo>
                  <a:pt x="240201" y="1353112"/>
                  <a:pt x="234269" y="1352423"/>
                  <a:pt x="233036" y="1348656"/>
                </a:cubicBezTo>
                <a:cubicBezTo>
                  <a:pt x="233853" y="1343486"/>
                  <a:pt x="221494" y="1343698"/>
                  <a:pt x="222870" y="1337935"/>
                </a:cubicBezTo>
                <a:cubicBezTo>
                  <a:pt x="219751" y="1338021"/>
                  <a:pt x="218643" y="1335633"/>
                  <a:pt x="215909" y="1335433"/>
                </a:cubicBezTo>
                <a:cubicBezTo>
                  <a:pt x="214037" y="1338526"/>
                  <a:pt x="209408" y="1335658"/>
                  <a:pt x="210993" y="1332929"/>
                </a:cubicBezTo>
                <a:cubicBezTo>
                  <a:pt x="224774" y="1321319"/>
                  <a:pt x="240006" y="1311272"/>
                  <a:pt x="245153" y="1294574"/>
                </a:cubicBezTo>
                <a:cubicBezTo>
                  <a:pt x="247537" y="1293051"/>
                  <a:pt x="247923" y="1297294"/>
                  <a:pt x="250130" y="1296468"/>
                </a:cubicBezTo>
                <a:cubicBezTo>
                  <a:pt x="252106" y="1293831"/>
                  <a:pt x="254719" y="1296095"/>
                  <a:pt x="256887" y="1294316"/>
                </a:cubicBezTo>
                <a:cubicBezTo>
                  <a:pt x="257955" y="1296189"/>
                  <a:pt x="260015" y="1294993"/>
                  <a:pt x="259188" y="1295065"/>
                </a:cubicBezTo>
                <a:cubicBezTo>
                  <a:pt x="255827" y="1292534"/>
                  <a:pt x="255846" y="1292273"/>
                  <a:pt x="257195" y="1290704"/>
                </a:cubicBezTo>
                <a:cubicBezTo>
                  <a:pt x="251678" y="1277917"/>
                  <a:pt x="255367" y="1284913"/>
                  <a:pt x="243735" y="1282739"/>
                </a:cubicBezTo>
                <a:lnTo>
                  <a:pt x="243740" y="1282734"/>
                </a:lnTo>
                <a:lnTo>
                  <a:pt x="243743" y="1282732"/>
                </a:lnTo>
                <a:cubicBezTo>
                  <a:pt x="234293" y="1262339"/>
                  <a:pt x="215752" y="1248038"/>
                  <a:pt x="194638" y="1246026"/>
                </a:cubicBezTo>
                <a:close/>
                <a:moveTo>
                  <a:pt x="304971" y="1243806"/>
                </a:moveTo>
                <a:cubicBezTo>
                  <a:pt x="306362" y="1245007"/>
                  <a:pt x="307661" y="1247037"/>
                  <a:pt x="307258" y="1248039"/>
                </a:cubicBezTo>
                <a:cubicBezTo>
                  <a:pt x="305369" y="1250017"/>
                  <a:pt x="303518" y="1245717"/>
                  <a:pt x="302139" y="1244544"/>
                </a:cubicBezTo>
                <a:cubicBezTo>
                  <a:pt x="302099" y="1242232"/>
                  <a:pt x="303581" y="1242605"/>
                  <a:pt x="304971" y="1243806"/>
                </a:cubicBezTo>
                <a:close/>
                <a:moveTo>
                  <a:pt x="100857" y="1242186"/>
                </a:moveTo>
                <a:cubicBezTo>
                  <a:pt x="104195" y="1242282"/>
                  <a:pt x="106813" y="1247607"/>
                  <a:pt x="105464" y="1251647"/>
                </a:cubicBezTo>
                <a:cubicBezTo>
                  <a:pt x="100813" y="1251508"/>
                  <a:pt x="102253" y="1245328"/>
                  <a:pt x="100857" y="1242186"/>
                </a:cubicBezTo>
                <a:close/>
                <a:moveTo>
                  <a:pt x="60826" y="1237139"/>
                </a:moveTo>
                <a:lnTo>
                  <a:pt x="60825" y="1237142"/>
                </a:lnTo>
                <a:lnTo>
                  <a:pt x="60824" y="1237140"/>
                </a:lnTo>
                <a:close/>
                <a:moveTo>
                  <a:pt x="61026" y="1236661"/>
                </a:moveTo>
                <a:lnTo>
                  <a:pt x="61241" y="1236963"/>
                </a:lnTo>
                <a:lnTo>
                  <a:pt x="60826" y="1237139"/>
                </a:lnTo>
                <a:close/>
                <a:moveTo>
                  <a:pt x="61026" y="1236660"/>
                </a:moveTo>
                <a:lnTo>
                  <a:pt x="61026" y="1236661"/>
                </a:lnTo>
                <a:lnTo>
                  <a:pt x="61026" y="1236661"/>
                </a:lnTo>
                <a:close/>
                <a:moveTo>
                  <a:pt x="0" y="1236393"/>
                </a:moveTo>
                <a:lnTo>
                  <a:pt x="959" y="1242796"/>
                </a:lnTo>
                <a:lnTo>
                  <a:pt x="0" y="1242237"/>
                </a:lnTo>
                <a:close/>
                <a:moveTo>
                  <a:pt x="278920" y="1235297"/>
                </a:moveTo>
                <a:lnTo>
                  <a:pt x="278921" y="1235299"/>
                </a:lnTo>
                <a:lnTo>
                  <a:pt x="278920" y="1235303"/>
                </a:lnTo>
                <a:close/>
                <a:moveTo>
                  <a:pt x="901565" y="1235278"/>
                </a:moveTo>
                <a:cubicBezTo>
                  <a:pt x="900929" y="1235521"/>
                  <a:pt x="900703" y="1236027"/>
                  <a:pt x="901805" y="1236626"/>
                </a:cubicBezTo>
                <a:cubicBezTo>
                  <a:pt x="902620" y="1236905"/>
                  <a:pt x="904255" y="1236755"/>
                  <a:pt x="903786" y="1235504"/>
                </a:cubicBezTo>
                <a:cubicBezTo>
                  <a:pt x="903247" y="1235054"/>
                  <a:pt x="902201" y="1235035"/>
                  <a:pt x="901565" y="1235278"/>
                </a:cubicBezTo>
                <a:close/>
                <a:moveTo>
                  <a:pt x="895517" y="1233761"/>
                </a:moveTo>
                <a:cubicBezTo>
                  <a:pt x="892452" y="1237871"/>
                  <a:pt x="899034" y="1239522"/>
                  <a:pt x="901046" y="1235791"/>
                </a:cubicBezTo>
                <a:cubicBezTo>
                  <a:pt x="899995" y="1233783"/>
                  <a:pt x="896867" y="1231733"/>
                  <a:pt x="895517" y="1233761"/>
                </a:cubicBezTo>
                <a:close/>
                <a:moveTo>
                  <a:pt x="890374" y="1231567"/>
                </a:moveTo>
                <a:cubicBezTo>
                  <a:pt x="890335" y="1231626"/>
                  <a:pt x="890276" y="1231705"/>
                  <a:pt x="890245" y="1231735"/>
                </a:cubicBezTo>
                <a:cubicBezTo>
                  <a:pt x="890338" y="1231696"/>
                  <a:pt x="890452" y="1231735"/>
                  <a:pt x="890525" y="1232124"/>
                </a:cubicBezTo>
                <a:cubicBezTo>
                  <a:pt x="890486" y="1231920"/>
                  <a:pt x="890416" y="1231768"/>
                  <a:pt x="890374" y="1231567"/>
                </a:cubicBezTo>
                <a:close/>
                <a:moveTo>
                  <a:pt x="913630" y="1225694"/>
                </a:moveTo>
                <a:cubicBezTo>
                  <a:pt x="911991" y="1226101"/>
                  <a:pt x="909027" y="1228646"/>
                  <a:pt x="901691" y="1228589"/>
                </a:cubicBezTo>
                <a:lnTo>
                  <a:pt x="901693" y="1228588"/>
                </a:lnTo>
                <a:lnTo>
                  <a:pt x="901691" y="1228589"/>
                </a:lnTo>
                <a:lnTo>
                  <a:pt x="901689" y="1228591"/>
                </a:lnTo>
                <a:cubicBezTo>
                  <a:pt x="909411" y="1233227"/>
                  <a:pt x="915565" y="1242144"/>
                  <a:pt x="908028" y="1249985"/>
                </a:cubicBezTo>
                <a:cubicBezTo>
                  <a:pt x="910431" y="1264589"/>
                  <a:pt x="903603" y="1277552"/>
                  <a:pt x="901122" y="1295573"/>
                </a:cubicBezTo>
                <a:cubicBezTo>
                  <a:pt x="892778" y="1346382"/>
                  <a:pt x="868684" y="1395960"/>
                  <a:pt x="833133" y="1436382"/>
                </a:cubicBezTo>
                <a:cubicBezTo>
                  <a:pt x="825737" y="1438020"/>
                  <a:pt x="823040" y="1441303"/>
                  <a:pt x="819644" y="1447575"/>
                </a:cubicBezTo>
                <a:cubicBezTo>
                  <a:pt x="799155" y="1454832"/>
                  <a:pt x="780113" y="1468862"/>
                  <a:pt x="759170" y="1475410"/>
                </a:cubicBezTo>
                <a:cubicBezTo>
                  <a:pt x="756421" y="1478283"/>
                  <a:pt x="748989" y="1476438"/>
                  <a:pt x="747793" y="1479551"/>
                </a:cubicBezTo>
                <a:cubicBezTo>
                  <a:pt x="747344" y="1482620"/>
                  <a:pt x="746927" y="1482985"/>
                  <a:pt x="743914" y="1483140"/>
                </a:cubicBezTo>
                <a:cubicBezTo>
                  <a:pt x="740132" y="1483098"/>
                  <a:pt x="740176" y="1484599"/>
                  <a:pt x="739804" y="1487862"/>
                </a:cubicBezTo>
                <a:cubicBezTo>
                  <a:pt x="737321" y="1489330"/>
                  <a:pt x="736907" y="1485211"/>
                  <a:pt x="734630" y="1486032"/>
                </a:cubicBezTo>
                <a:cubicBezTo>
                  <a:pt x="733688" y="1492908"/>
                  <a:pt x="726475" y="1490905"/>
                  <a:pt x="727700" y="1499932"/>
                </a:cubicBezTo>
                <a:cubicBezTo>
                  <a:pt x="760437" y="1494036"/>
                  <a:pt x="797763" y="1490079"/>
                  <a:pt x="821767" y="1466079"/>
                </a:cubicBezTo>
                <a:cubicBezTo>
                  <a:pt x="838478" y="1465088"/>
                  <a:pt x="872301" y="1424902"/>
                  <a:pt x="877317" y="1406928"/>
                </a:cubicBezTo>
                <a:cubicBezTo>
                  <a:pt x="874805" y="1404016"/>
                  <a:pt x="876681" y="1403087"/>
                  <a:pt x="879811" y="1403689"/>
                </a:cubicBezTo>
                <a:cubicBezTo>
                  <a:pt x="889811" y="1396687"/>
                  <a:pt x="891451" y="1384798"/>
                  <a:pt x="895162" y="1374185"/>
                </a:cubicBezTo>
                <a:cubicBezTo>
                  <a:pt x="900037" y="1367304"/>
                  <a:pt x="903656" y="1358078"/>
                  <a:pt x="906477" y="1349884"/>
                </a:cubicBezTo>
                <a:cubicBezTo>
                  <a:pt x="902976" y="1343580"/>
                  <a:pt x="910797" y="1336414"/>
                  <a:pt x="910027" y="1328890"/>
                </a:cubicBezTo>
                <a:cubicBezTo>
                  <a:pt x="913294" y="1325678"/>
                  <a:pt x="911353" y="1325102"/>
                  <a:pt x="910711" y="1321482"/>
                </a:cubicBezTo>
                <a:cubicBezTo>
                  <a:pt x="914848" y="1317605"/>
                  <a:pt x="920385" y="1313410"/>
                  <a:pt x="911666" y="1311509"/>
                </a:cubicBezTo>
                <a:cubicBezTo>
                  <a:pt x="914273" y="1304044"/>
                  <a:pt x="917708" y="1294941"/>
                  <a:pt x="920785" y="1287014"/>
                </a:cubicBezTo>
                <a:cubicBezTo>
                  <a:pt x="912433" y="1279880"/>
                  <a:pt x="923636" y="1268551"/>
                  <a:pt x="916178" y="1261838"/>
                </a:cubicBezTo>
                <a:cubicBezTo>
                  <a:pt x="916666" y="1258347"/>
                  <a:pt x="919234" y="1256533"/>
                  <a:pt x="918555" y="1252660"/>
                </a:cubicBezTo>
                <a:cubicBezTo>
                  <a:pt x="914743" y="1247898"/>
                  <a:pt x="922619" y="1247525"/>
                  <a:pt x="917626" y="1235622"/>
                </a:cubicBezTo>
                <a:cubicBezTo>
                  <a:pt x="915585" y="1227017"/>
                  <a:pt x="915270" y="1225287"/>
                  <a:pt x="913630" y="1225694"/>
                </a:cubicBezTo>
                <a:close/>
                <a:moveTo>
                  <a:pt x="884792" y="1224454"/>
                </a:moveTo>
                <a:cubicBezTo>
                  <a:pt x="880203" y="1225620"/>
                  <a:pt x="877382" y="1228899"/>
                  <a:pt x="871923" y="1226998"/>
                </a:cubicBezTo>
                <a:cubicBezTo>
                  <a:pt x="868972" y="1230783"/>
                  <a:pt x="867336" y="1225922"/>
                  <a:pt x="864439" y="1226549"/>
                </a:cubicBezTo>
                <a:cubicBezTo>
                  <a:pt x="860149" y="1231219"/>
                  <a:pt x="853908" y="1228841"/>
                  <a:pt x="848573" y="1230559"/>
                </a:cubicBezTo>
                <a:cubicBezTo>
                  <a:pt x="844465" y="1231326"/>
                  <a:pt x="845854" y="1234899"/>
                  <a:pt x="849537" y="1234334"/>
                </a:cubicBezTo>
                <a:cubicBezTo>
                  <a:pt x="855192" y="1243861"/>
                  <a:pt x="838115" y="1229628"/>
                  <a:pt x="837558" y="1238628"/>
                </a:cubicBezTo>
                <a:cubicBezTo>
                  <a:pt x="828001" y="1231147"/>
                  <a:pt x="796112" y="1276397"/>
                  <a:pt x="792121" y="1286982"/>
                </a:cubicBezTo>
                <a:cubicBezTo>
                  <a:pt x="786035" y="1295424"/>
                  <a:pt x="799886" y="1298206"/>
                  <a:pt x="797719" y="1286128"/>
                </a:cubicBezTo>
                <a:lnTo>
                  <a:pt x="797722" y="1286125"/>
                </a:lnTo>
                <a:lnTo>
                  <a:pt x="797723" y="1286124"/>
                </a:lnTo>
                <a:cubicBezTo>
                  <a:pt x="807540" y="1291942"/>
                  <a:pt x="814831" y="1275800"/>
                  <a:pt x="815582" y="1268113"/>
                </a:cubicBezTo>
                <a:cubicBezTo>
                  <a:pt x="822133" y="1264998"/>
                  <a:pt x="828675" y="1260999"/>
                  <a:pt x="834662" y="1254940"/>
                </a:cubicBezTo>
                <a:cubicBezTo>
                  <a:pt x="835696" y="1249181"/>
                  <a:pt x="844451" y="1248350"/>
                  <a:pt x="850648" y="1248407"/>
                </a:cubicBezTo>
                <a:cubicBezTo>
                  <a:pt x="858069" y="1239785"/>
                  <a:pt x="867966" y="1239045"/>
                  <a:pt x="878151" y="1238376"/>
                </a:cubicBezTo>
                <a:cubicBezTo>
                  <a:pt x="881780" y="1230971"/>
                  <a:pt x="893746" y="1244111"/>
                  <a:pt x="890524" y="1232125"/>
                </a:cubicBezTo>
                <a:cubicBezTo>
                  <a:pt x="888309" y="1232647"/>
                  <a:pt x="886517" y="1230702"/>
                  <a:pt x="888738" y="1230199"/>
                </a:cubicBezTo>
                <a:cubicBezTo>
                  <a:pt x="890003" y="1230128"/>
                  <a:pt x="890206" y="1230782"/>
                  <a:pt x="890372" y="1231568"/>
                </a:cubicBezTo>
                <a:cubicBezTo>
                  <a:pt x="890441" y="1231479"/>
                  <a:pt x="890473" y="1231474"/>
                  <a:pt x="890581" y="1231301"/>
                </a:cubicBezTo>
                <a:cubicBezTo>
                  <a:pt x="890794" y="1230958"/>
                  <a:pt x="891197" y="1230509"/>
                  <a:pt x="891537" y="1230506"/>
                </a:cubicBezTo>
                <a:cubicBezTo>
                  <a:pt x="902686" y="1228842"/>
                  <a:pt x="885812" y="1227407"/>
                  <a:pt x="884792" y="1224454"/>
                </a:cubicBezTo>
                <a:close/>
                <a:moveTo>
                  <a:pt x="308331" y="1217290"/>
                </a:moveTo>
                <a:cubicBezTo>
                  <a:pt x="304119" y="1219778"/>
                  <a:pt x="301465" y="1229143"/>
                  <a:pt x="294952" y="1225795"/>
                </a:cubicBezTo>
                <a:cubicBezTo>
                  <a:pt x="290814" y="1230542"/>
                  <a:pt x="283429" y="1228268"/>
                  <a:pt x="278063" y="1229941"/>
                </a:cubicBezTo>
                <a:cubicBezTo>
                  <a:pt x="277567" y="1230957"/>
                  <a:pt x="278316" y="1231933"/>
                  <a:pt x="278921" y="1232837"/>
                </a:cubicBezTo>
                <a:lnTo>
                  <a:pt x="278920" y="1235297"/>
                </a:lnTo>
                <a:lnTo>
                  <a:pt x="278918" y="1235295"/>
                </a:lnTo>
                <a:cubicBezTo>
                  <a:pt x="277415" y="1235894"/>
                  <a:pt x="276861" y="1234208"/>
                  <a:pt x="275994" y="1233358"/>
                </a:cubicBezTo>
                <a:cubicBezTo>
                  <a:pt x="272701" y="1234099"/>
                  <a:pt x="268344" y="1234310"/>
                  <a:pt x="265925" y="1236663"/>
                </a:cubicBezTo>
                <a:cubicBezTo>
                  <a:pt x="263569" y="1239590"/>
                  <a:pt x="262427" y="1235463"/>
                  <a:pt x="259586" y="1235530"/>
                </a:cubicBezTo>
                <a:cubicBezTo>
                  <a:pt x="254678" y="1235883"/>
                  <a:pt x="247224" y="1243001"/>
                  <a:pt x="256280" y="1241438"/>
                </a:cubicBezTo>
                <a:cubicBezTo>
                  <a:pt x="259919" y="1236995"/>
                  <a:pt x="268198" y="1262141"/>
                  <a:pt x="258291" y="1248165"/>
                </a:cubicBezTo>
                <a:cubicBezTo>
                  <a:pt x="253890" y="1247547"/>
                  <a:pt x="259540" y="1254262"/>
                  <a:pt x="257471" y="1257127"/>
                </a:cubicBezTo>
                <a:cubicBezTo>
                  <a:pt x="249669" y="1249459"/>
                  <a:pt x="239837" y="1269207"/>
                  <a:pt x="249441" y="1269327"/>
                </a:cubicBezTo>
                <a:cubicBezTo>
                  <a:pt x="256249" y="1279393"/>
                  <a:pt x="259279" y="1268185"/>
                  <a:pt x="266124" y="1266940"/>
                </a:cubicBezTo>
                <a:cubicBezTo>
                  <a:pt x="276396" y="1270430"/>
                  <a:pt x="282241" y="1259757"/>
                  <a:pt x="290393" y="1258523"/>
                </a:cubicBezTo>
                <a:cubicBezTo>
                  <a:pt x="295003" y="1262059"/>
                  <a:pt x="299534" y="1260127"/>
                  <a:pt x="299669" y="1255472"/>
                </a:cubicBezTo>
                <a:cubicBezTo>
                  <a:pt x="306774" y="1254298"/>
                  <a:pt x="310705" y="1265093"/>
                  <a:pt x="317121" y="1256874"/>
                </a:cubicBezTo>
                <a:cubicBezTo>
                  <a:pt x="319664" y="1256023"/>
                  <a:pt x="320346" y="1259581"/>
                  <a:pt x="322720" y="1258936"/>
                </a:cubicBezTo>
                <a:cubicBezTo>
                  <a:pt x="326207" y="1255229"/>
                  <a:pt x="331736" y="1260560"/>
                  <a:pt x="332829" y="1254409"/>
                </a:cubicBezTo>
                <a:cubicBezTo>
                  <a:pt x="341318" y="1257320"/>
                  <a:pt x="351206" y="1250395"/>
                  <a:pt x="357487" y="1254616"/>
                </a:cubicBezTo>
                <a:cubicBezTo>
                  <a:pt x="361057" y="1254278"/>
                  <a:pt x="361112" y="1254275"/>
                  <a:pt x="361573" y="1249822"/>
                </a:cubicBezTo>
                <a:cubicBezTo>
                  <a:pt x="368946" y="1253892"/>
                  <a:pt x="368596" y="1254701"/>
                  <a:pt x="377011" y="1252547"/>
                </a:cubicBezTo>
                <a:cubicBezTo>
                  <a:pt x="385900" y="1245929"/>
                  <a:pt x="388571" y="1259367"/>
                  <a:pt x="406543" y="1255057"/>
                </a:cubicBezTo>
                <a:cubicBezTo>
                  <a:pt x="409343" y="1251750"/>
                  <a:pt x="411163" y="1254801"/>
                  <a:pt x="413561" y="1257796"/>
                </a:cubicBezTo>
                <a:cubicBezTo>
                  <a:pt x="416974" y="1257652"/>
                  <a:pt x="420858" y="1256733"/>
                  <a:pt x="422394" y="1260096"/>
                </a:cubicBezTo>
                <a:cubicBezTo>
                  <a:pt x="433759" y="1259026"/>
                  <a:pt x="444840" y="1263595"/>
                  <a:pt x="454152" y="1269977"/>
                </a:cubicBezTo>
                <a:cubicBezTo>
                  <a:pt x="460905" y="1271180"/>
                  <a:pt x="466072" y="1273739"/>
                  <a:pt x="471897" y="1276842"/>
                </a:cubicBezTo>
                <a:cubicBezTo>
                  <a:pt x="479957" y="1272129"/>
                  <a:pt x="486191" y="1283139"/>
                  <a:pt x="492952" y="1284263"/>
                </a:cubicBezTo>
                <a:cubicBezTo>
                  <a:pt x="501661" y="1292052"/>
                  <a:pt x="517116" y="1291918"/>
                  <a:pt x="521965" y="1304027"/>
                </a:cubicBezTo>
                <a:cubicBezTo>
                  <a:pt x="494032" y="1332893"/>
                  <a:pt x="450347" y="1334580"/>
                  <a:pt x="418383" y="1325372"/>
                </a:cubicBezTo>
                <a:cubicBezTo>
                  <a:pt x="415346" y="1329142"/>
                  <a:pt x="413390" y="1322893"/>
                  <a:pt x="410463" y="1325186"/>
                </a:cubicBezTo>
                <a:cubicBezTo>
                  <a:pt x="406934" y="1327919"/>
                  <a:pt x="400824" y="1321033"/>
                  <a:pt x="396741" y="1319247"/>
                </a:cubicBezTo>
                <a:cubicBezTo>
                  <a:pt x="392774" y="1320003"/>
                  <a:pt x="383809" y="1316862"/>
                  <a:pt x="380318" y="1317247"/>
                </a:cubicBezTo>
                <a:cubicBezTo>
                  <a:pt x="377647" y="1319614"/>
                  <a:pt x="376105" y="1316424"/>
                  <a:pt x="374485" y="1314753"/>
                </a:cubicBezTo>
                <a:cubicBezTo>
                  <a:pt x="367658" y="1314126"/>
                  <a:pt x="368017" y="1321093"/>
                  <a:pt x="361336" y="1311245"/>
                </a:cubicBezTo>
                <a:cubicBezTo>
                  <a:pt x="356314" y="1312622"/>
                  <a:pt x="356393" y="1304670"/>
                  <a:pt x="351620" y="1308008"/>
                </a:cubicBezTo>
                <a:cubicBezTo>
                  <a:pt x="345422" y="1307205"/>
                  <a:pt x="338343" y="1303245"/>
                  <a:pt x="331609" y="1301472"/>
                </a:cubicBezTo>
                <a:cubicBezTo>
                  <a:pt x="312577" y="1287444"/>
                  <a:pt x="310932" y="1303531"/>
                  <a:pt x="324931" y="1315451"/>
                </a:cubicBezTo>
                <a:cubicBezTo>
                  <a:pt x="336619" y="1314948"/>
                  <a:pt x="342087" y="1329057"/>
                  <a:pt x="352874" y="1330164"/>
                </a:cubicBezTo>
                <a:cubicBezTo>
                  <a:pt x="358395" y="1323262"/>
                  <a:pt x="360062" y="1333154"/>
                  <a:pt x="366832" y="1331448"/>
                </a:cubicBezTo>
                <a:cubicBezTo>
                  <a:pt x="367850" y="1323586"/>
                  <a:pt x="379142" y="1336148"/>
                  <a:pt x="384762" y="1334936"/>
                </a:cubicBezTo>
                <a:cubicBezTo>
                  <a:pt x="387781" y="1338534"/>
                  <a:pt x="393761" y="1343276"/>
                  <a:pt x="397804" y="1339123"/>
                </a:cubicBezTo>
                <a:cubicBezTo>
                  <a:pt x="402257" y="1336492"/>
                  <a:pt x="405061" y="1344627"/>
                  <a:pt x="410876" y="1342631"/>
                </a:cubicBezTo>
                <a:cubicBezTo>
                  <a:pt x="441283" y="1355483"/>
                  <a:pt x="477950" y="1339393"/>
                  <a:pt x="508136" y="1356234"/>
                </a:cubicBezTo>
                <a:cubicBezTo>
                  <a:pt x="508040" y="1352010"/>
                  <a:pt x="509525" y="1349157"/>
                  <a:pt x="510954" y="1345729"/>
                </a:cubicBezTo>
                <a:cubicBezTo>
                  <a:pt x="502798" y="1345882"/>
                  <a:pt x="506620" y="1338755"/>
                  <a:pt x="512508" y="1336643"/>
                </a:cubicBezTo>
                <a:cubicBezTo>
                  <a:pt x="519665" y="1335758"/>
                  <a:pt x="525677" y="1325338"/>
                  <a:pt x="529575" y="1321756"/>
                </a:cubicBezTo>
                <a:cubicBezTo>
                  <a:pt x="532160" y="1317131"/>
                  <a:pt x="538716" y="1320539"/>
                  <a:pt x="539064" y="1315301"/>
                </a:cubicBezTo>
                <a:cubicBezTo>
                  <a:pt x="553311" y="1310389"/>
                  <a:pt x="549007" y="1290520"/>
                  <a:pt x="532413" y="1287257"/>
                </a:cubicBezTo>
                <a:cubicBezTo>
                  <a:pt x="535555" y="1278403"/>
                  <a:pt x="521937" y="1284993"/>
                  <a:pt x="524248" y="1277660"/>
                </a:cubicBezTo>
                <a:cubicBezTo>
                  <a:pt x="510255" y="1266842"/>
                  <a:pt x="497618" y="1258640"/>
                  <a:pt x="479246" y="1255779"/>
                </a:cubicBezTo>
                <a:cubicBezTo>
                  <a:pt x="474902" y="1246237"/>
                  <a:pt x="462615" y="1252672"/>
                  <a:pt x="458226" y="1243075"/>
                </a:cubicBezTo>
                <a:cubicBezTo>
                  <a:pt x="455225" y="1244209"/>
                  <a:pt x="454015" y="1240540"/>
                  <a:pt x="451373" y="1240737"/>
                </a:cubicBezTo>
                <a:cubicBezTo>
                  <a:pt x="449479" y="1243200"/>
                  <a:pt x="447052" y="1242064"/>
                  <a:pt x="444052" y="1241798"/>
                </a:cubicBezTo>
                <a:cubicBezTo>
                  <a:pt x="439576" y="1235944"/>
                  <a:pt x="431010" y="1236769"/>
                  <a:pt x="424034" y="1234400"/>
                </a:cubicBezTo>
                <a:cubicBezTo>
                  <a:pt x="419572" y="1228075"/>
                  <a:pt x="412621" y="1231276"/>
                  <a:pt x="407471" y="1231615"/>
                </a:cubicBezTo>
                <a:cubicBezTo>
                  <a:pt x="401940" y="1236190"/>
                  <a:pt x="397132" y="1225850"/>
                  <a:pt x="392443" y="1230243"/>
                </a:cubicBezTo>
                <a:cubicBezTo>
                  <a:pt x="381898" y="1229103"/>
                  <a:pt x="371731" y="1236070"/>
                  <a:pt x="361594" y="1229514"/>
                </a:cubicBezTo>
                <a:cubicBezTo>
                  <a:pt x="358318" y="1228782"/>
                  <a:pt x="356046" y="1225912"/>
                  <a:pt x="352430" y="1227377"/>
                </a:cubicBezTo>
                <a:cubicBezTo>
                  <a:pt x="348240" y="1231208"/>
                  <a:pt x="337416" y="1226547"/>
                  <a:pt x="337627" y="1232855"/>
                </a:cubicBezTo>
                <a:cubicBezTo>
                  <a:pt x="335291" y="1233730"/>
                  <a:pt x="334702" y="1229941"/>
                  <a:pt x="331930" y="1231054"/>
                </a:cubicBezTo>
                <a:cubicBezTo>
                  <a:pt x="327134" y="1239811"/>
                  <a:pt x="318438" y="1224251"/>
                  <a:pt x="327052" y="1224852"/>
                </a:cubicBezTo>
                <a:cubicBezTo>
                  <a:pt x="327306" y="1224037"/>
                  <a:pt x="327591" y="1224230"/>
                  <a:pt x="327738" y="1224431"/>
                </a:cubicBezTo>
                <a:cubicBezTo>
                  <a:pt x="327692" y="1224352"/>
                  <a:pt x="327671" y="1224324"/>
                  <a:pt x="327566" y="1224060"/>
                </a:cubicBezTo>
                <a:cubicBezTo>
                  <a:pt x="324482" y="1215344"/>
                  <a:pt x="320261" y="1219276"/>
                  <a:pt x="313262" y="1217820"/>
                </a:cubicBezTo>
                <a:cubicBezTo>
                  <a:pt x="311312" y="1216396"/>
                  <a:pt x="309735" y="1216461"/>
                  <a:pt x="308331" y="1217290"/>
                </a:cubicBezTo>
                <a:close/>
                <a:moveTo>
                  <a:pt x="0" y="1198499"/>
                </a:moveTo>
                <a:lnTo>
                  <a:pt x="1607" y="1200187"/>
                </a:lnTo>
                <a:cubicBezTo>
                  <a:pt x="5480" y="1203519"/>
                  <a:pt x="9542" y="1205708"/>
                  <a:pt x="12780" y="1203872"/>
                </a:cubicBezTo>
                <a:cubicBezTo>
                  <a:pt x="15823" y="1206065"/>
                  <a:pt x="18077" y="1210897"/>
                  <a:pt x="19422" y="1204559"/>
                </a:cubicBezTo>
                <a:cubicBezTo>
                  <a:pt x="23436" y="1205156"/>
                  <a:pt x="33066" y="1222696"/>
                  <a:pt x="29368" y="1209359"/>
                </a:cubicBezTo>
                <a:cubicBezTo>
                  <a:pt x="29741" y="1208592"/>
                  <a:pt x="31164" y="1209084"/>
                  <a:pt x="32231" y="1210348"/>
                </a:cubicBezTo>
                <a:cubicBezTo>
                  <a:pt x="34180" y="1213897"/>
                  <a:pt x="45571" y="1223402"/>
                  <a:pt x="45067" y="1216526"/>
                </a:cubicBezTo>
                <a:cubicBezTo>
                  <a:pt x="46322" y="1213913"/>
                  <a:pt x="47958" y="1217856"/>
                  <a:pt x="45787" y="1218433"/>
                </a:cubicBezTo>
                <a:cubicBezTo>
                  <a:pt x="46136" y="1218877"/>
                  <a:pt x="46990" y="1220158"/>
                  <a:pt x="46542" y="1220669"/>
                </a:cubicBezTo>
                <a:cubicBezTo>
                  <a:pt x="44441" y="1226161"/>
                  <a:pt x="52356" y="1221072"/>
                  <a:pt x="51361" y="1226813"/>
                </a:cubicBezTo>
                <a:cubicBezTo>
                  <a:pt x="45202" y="1226614"/>
                  <a:pt x="51113" y="1222250"/>
                  <a:pt x="42920" y="1226414"/>
                </a:cubicBezTo>
                <a:cubicBezTo>
                  <a:pt x="43321" y="1222663"/>
                  <a:pt x="34427" y="1217725"/>
                  <a:pt x="33661" y="1223282"/>
                </a:cubicBezTo>
                <a:cubicBezTo>
                  <a:pt x="27919" y="1223089"/>
                  <a:pt x="26832" y="1224451"/>
                  <a:pt x="24480" y="1221270"/>
                </a:cubicBezTo>
                <a:cubicBezTo>
                  <a:pt x="21760" y="1221343"/>
                  <a:pt x="20352" y="1223428"/>
                  <a:pt x="17263" y="1222556"/>
                </a:cubicBezTo>
                <a:cubicBezTo>
                  <a:pt x="13602" y="1225912"/>
                  <a:pt x="7966" y="1225750"/>
                  <a:pt x="2782" y="1226132"/>
                </a:cubicBezTo>
                <a:lnTo>
                  <a:pt x="0" y="1227748"/>
                </a:lnTo>
                <a:close/>
                <a:moveTo>
                  <a:pt x="131685" y="1197100"/>
                </a:moveTo>
                <a:lnTo>
                  <a:pt x="131686" y="1197101"/>
                </a:lnTo>
                <a:cubicBezTo>
                  <a:pt x="131571" y="1197409"/>
                  <a:pt x="131528" y="1197604"/>
                  <a:pt x="131367" y="1197988"/>
                </a:cubicBezTo>
                <a:lnTo>
                  <a:pt x="131366" y="1197987"/>
                </a:lnTo>
                <a:lnTo>
                  <a:pt x="131368" y="1197984"/>
                </a:lnTo>
                <a:close/>
                <a:moveTo>
                  <a:pt x="458941" y="1195977"/>
                </a:moveTo>
                <a:cubicBezTo>
                  <a:pt x="459854" y="1197536"/>
                  <a:pt x="463763" y="1200087"/>
                  <a:pt x="461500" y="1201617"/>
                </a:cubicBezTo>
                <a:cubicBezTo>
                  <a:pt x="459375" y="1202054"/>
                  <a:pt x="454398" y="1195100"/>
                  <a:pt x="458941" y="1195977"/>
                </a:cubicBezTo>
                <a:close/>
                <a:moveTo>
                  <a:pt x="126788" y="1192072"/>
                </a:moveTo>
                <a:lnTo>
                  <a:pt x="126785" y="1192075"/>
                </a:lnTo>
                <a:lnTo>
                  <a:pt x="126785" y="1192075"/>
                </a:lnTo>
                <a:lnTo>
                  <a:pt x="126785" y="1192075"/>
                </a:lnTo>
                <a:close/>
                <a:moveTo>
                  <a:pt x="569609" y="1188148"/>
                </a:moveTo>
                <a:cubicBezTo>
                  <a:pt x="569412" y="1188044"/>
                  <a:pt x="569238" y="1188109"/>
                  <a:pt x="569065" y="1188295"/>
                </a:cubicBezTo>
                <a:cubicBezTo>
                  <a:pt x="569175" y="1188480"/>
                  <a:pt x="569279" y="1188649"/>
                  <a:pt x="569381" y="1188795"/>
                </a:cubicBezTo>
                <a:cubicBezTo>
                  <a:pt x="569454" y="1188582"/>
                  <a:pt x="569540" y="1188357"/>
                  <a:pt x="569609" y="1188148"/>
                </a:cubicBezTo>
                <a:close/>
                <a:moveTo>
                  <a:pt x="84657" y="1162786"/>
                </a:moveTo>
                <a:cubicBezTo>
                  <a:pt x="87457" y="1161886"/>
                  <a:pt x="85492" y="1167139"/>
                  <a:pt x="84323" y="1164666"/>
                </a:cubicBezTo>
                <a:cubicBezTo>
                  <a:pt x="84110" y="1163852"/>
                  <a:pt x="84168" y="1163671"/>
                  <a:pt x="84657" y="1162786"/>
                </a:cubicBezTo>
                <a:close/>
                <a:moveTo>
                  <a:pt x="180794" y="1138920"/>
                </a:moveTo>
                <a:cubicBezTo>
                  <a:pt x="175200" y="1139218"/>
                  <a:pt x="169620" y="1141813"/>
                  <a:pt x="165295" y="1147728"/>
                </a:cubicBezTo>
                <a:cubicBezTo>
                  <a:pt x="152120" y="1151252"/>
                  <a:pt x="141524" y="1161127"/>
                  <a:pt x="134510" y="1170697"/>
                </a:cubicBezTo>
                <a:cubicBezTo>
                  <a:pt x="135257" y="1175950"/>
                  <a:pt x="129402" y="1172495"/>
                  <a:pt x="128532" y="1176163"/>
                </a:cubicBezTo>
                <a:cubicBezTo>
                  <a:pt x="127526" y="1182179"/>
                  <a:pt x="124671" y="1180519"/>
                  <a:pt x="126872" y="1189443"/>
                </a:cubicBezTo>
                <a:cubicBezTo>
                  <a:pt x="126889" y="1189518"/>
                  <a:pt x="126914" y="1189545"/>
                  <a:pt x="126928" y="1189615"/>
                </a:cubicBezTo>
                <a:cubicBezTo>
                  <a:pt x="127130" y="1188495"/>
                  <a:pt x="127588" y="1188033"/>
                  <a:pt x="128557" y="1189544"/>
                </a:cubicBezTo>
                <a:cubicBezTo>
                  <a:pt x="128978" y="1190512"/>
                  <a:pt x="129121" y="1191844"/>
                  <a:pt x="128091" y="1192501"/>
                </a:cubicBezTo>
                <a:cubicBezTo>
                  <a:pt x="130239" y="1195577"/>
                  <a:pt x="133404" y="1192464"/>
                  <a:pt x="131686" y="1197097"/>
                </a:cubicBezTo>
                <a:lnTo>
                  <a:pt x="131685" y="1197100"/>
                </a:lnTo>
                <a:lnTo>
                  <a:pt x="130914" y="1196793"/>
                </a:lnTo>
                <a:lnTo>
                  <a:pt x="131366" y="1197987"/>
                </a:lnTo>
                <a:lnTo>
                  <a:pt x="130536" y="1199148"/>
                </a:lnTo>
                <a:cubicBezTo>
                  <a:pt x="130273" y="1198757"/>
                  <a:pt x="130125" y="1197878"/>
                  <a:pt x="130397" y="1197374"/>
                </a:cubicBezTo>
                <a:cubicBezTo>
                  <a:pt x="130562" y="1196919"/>
                  <a:pt x="130739" y="1196886"/>
                  <a:pt x="130914" y="1196790"/>
                </a:cubicBezTo>
                <a:cubicBezTo>
                  <a:pt x="129889" y="1194277"/>
                  <a:pt x="127936" y="1196220"/>
                  <a:pt x="126864" y="1194720"/>
                </a:cubicBezTo>
                <a:lnTo>
                  <a:pt x="126785" y="1192075"/>
                </a:lnTo>
                <a:lnTo>
                  <a:pt x="127940" y="1192711"/>
                </a:lnTo>
                <a:cubicBezTo>
                  <a:pt x="128040" y="1192668"/>
                  <a:pt x="128004" y="1192553"/>
                  <a:pt x="128086" y="1192499"/>
                </a:cubicBezTo>
                <a:lnTo>
                  <a:pt x="128088" y="1192503"/>
                </a:lnTo>
                <a:cubicBezTo>
                  <a:pt x="127634" y="1191852"/>
                  <a:pt x="127220" y="1190984"/>
                  <a:pt x="126925" y="1189618"/>
                </a:cubicBezTo>
                <a:cubicBezTo>
                  <a:pt x="126803" y="1190291"/>
                  <a:pt x="126778" y="1191204"/>
                  <a:pt x="126783" y="1192074"/>
                </a:cubicBezTo>
                <a:lnTo>
                  <a:pt x="126785" y="1192075"/>
                </a:lnTo>
                <a:lnTo>
                  <a:pt x="121401" y="1196817"/>
                </a:lnTo>
                <a:cubicBezTo>
                  <a:pt x="123536" y="1200045"/>
                  <a:pt x="120439" y="1207687"/>
                  <a:pt x="118153" y="1211000"/>
                </a:cubicBezTo>
                <a:cubicBezTo>
                  <a:pt x="114848" y="1220922"/>
                  <a:pt x="123252" y="1219013"/>
                  <a:pt x="118744" y="1224669"/>
                </a:cubicBezTo>
                <a:cubicBezTo>
                  <a:pt x="120701" y="1233533"/>
                  <a:pt x="127184" y="1238838"/>
                  <a:pt x="130068" y="1247035"/>
                </a:cubicBezTo>
                <a:cubicBezTo>
                  <a:pt x="131530" y="1249867"/>
                  <a:pt x="135875" y="1246596"/>
                  <a:pt x="138581" y="1246645"/>
                </a:cubicBezTo>
                <a:cubicBezTo>
                  <a:pt x="138340" y="1242281"/>
                  <a:pt x="145417" y="1243861"/>
                  <a:pt x="148027" y="1239070"/>
                </a:cubicBezTo>
                <a:cubicBezTo>
                  <a:pt x="149479" y="1236832"/>
                  <a:pt x="146231" y="1234700"/>
                  <a:pt x="145221" y="1233192"/>
                </a:cubicBezTo>
                <a:cubicBezTo>
                  <a:pt x="145282" y="1229510"/>
                  <a:pt x="146813" y="1226927"/>
                  <a:pt x="144302" y="1224050"/>
                </a:cubicBezTo>
                <a:cubicBezTo>
                  <a:pt x="146048" y="1216449"/>
                  <a:pt x="145342" y="1211227"/>
                  <a:pt x="146055" y="1203062"/>
                </a:cubicBezTo>
                <a:cubicBezTo>
                  <a:pt x="142018" y="1202627"/>
                  <a:pt x="140815" y="1195795"/>
                  <a:pt x="146367" y="1196977"/>
                </a:cubicBezTo>
                <a:cubicBezTo>
                  <a:pt x="149356" y="1180870"/>
                  <a:pt x="193527" y="1140695"/>
                  <a:pt x="184487" y="1179292"/>
                </a:cubicBezTo>
                <a:cubicBezTo>
                  <a:pt x="189273" y="1189992"/>
                  <a:pt x="181722" y="1207467"/>
                  <a:pt x="185152" y="1214522"/>
                </a:cubicBezTo>
                <a:cubicBezTo>
                  <a:pt x="191002" y="1210657"/>
                  <a:pt x="193290" y="1208163"/>
                  <a:pt x="191917" y="1202318"/>
                </a:cubicBezTo>
                <a:cubicBezTo>
                  <a:pt x="194836" y="1199882"/>
                  <a:pt x="193205" y="1198665"/>
                  <a:pt x="190126" y="1198709"/>
                </a:cubicBezTo>
                <a:cubicBezTo>
                  <a:pt x="190252" y="1194132"/>
                  <a:pt x="186633" y="1188555"/>
                  <a:pt x="194458" y="1190076"/>
                </a:cubicBezTo>
                <a:cubicBezTo>
                  <a:pt x="198527" y="1186099"/>
                  <a:pt x="196035" y="1178977"/>
                  <a:pt x="199353" y="1174096"/>
                </a:cubicBezTo>
                <a:cubicBezTo>
                  <a:pt x="198703" y="1173088"/>
                  <a:pt x="197413" y="1172360"/>
                  <a:pt x="198041" y="1170650"/>
                </a:cubicBezTo>
                <a:cubicBezTo>
                  <a:pt x="214486" y="1157805"/>
                  <a:pt x="197576" y="1138026"/>
                  <a:pt x="180794" y="1138920"/>
                </a:cubicBezTo>
                <a:close/>
                <a:moveTo>
                  <a:pt x="110753" y="1110805"/>
                </a:moveTo>
                <a:lnTo>
                  <a:pt x="115007" y="1113561"/>
                </a:lnTo>
                <a:cubicBezTo>
                  <a:pt x="115276" y="1113816"/>
                  <a:pt x="115381" y="1113962"/>
                  <a:pt x="115627" y="1114199"/>
                </a:cubicBezTo>
                <a:cubicBezTo>
                  <a:pt x="116188" y="1112502"/>
                  <a:pt x="117994" y="1112266"/>
                  <a:pt x="121166" y="1116614"/>
                </a:cubicBezTo>
                <a:cubicBezTo>
                  <a:pt x="119463" y="1116203"/>
                  <a:pt x="118235" y="1115928"/>
                  <a:pt x="117033" y="1115650"/>
                </a:cubicBezTo>
                <a:cubicBezTo>
                  <a:pt x="120565" y="1119385"/>
                  <a:pt x="120636" y="1120866"/>
                  <a:pt x="120469" y="1122187"/>
                </a:cubicBezTo>
                <a:cubicBezTo>
                  <a:pt x="116982" y="1121478"/>
                  <a:pt x="115330" y="1117718"/>
                  <a:pt x="115391" y="1115234"/>
                </a:cubicBezTo>
                <a:cubicBezTo>
                  <a:pt x="115861" y="1115351"/>
                  <a:pt x="116465" y="1115519"/>
                  <a:pt x="117032" y="1115650"/>
                </a:cubicBezTo>
                <a:cubicBezTo>
                  <a:pt x="116594" y="1115189"/>
                  <a:pt x="116181" y="1114740"/>
                  <a:pt x="115622" y="1114197"/>
                </a:cubicBezTo>
                <a:cubicBezTo>
                  <a:pt x="115513" y="1114521"/>
                  <a:pt x="115399" y="1114819"/>
                  <a:pt x="115391" y="1115234"/>
                </a:cubicBezTo>
                <a:close/>
                <a:moveTo>
                  <a:pt x="110751" y="1110804"/>
                </a:moveTo>
                <a:lnTo>
                  <a:pt x="110753" y="1110805"/>
                </a:lnTo>
                <a:lnTo>
                  <a:pt x="110752" y="1110805"/>
                </a:lnTo>
                <a:close/>
                <a:moveTo>
                  <a:pt x="159029" y="1107254"/>
                </a:moveTo>
                <a:lnTo>
                  <a:pt x="160425" y="1108669"/>
                </a:lnTo>
                <a:lnTo>
                  <a:pt x="160408" y="1108692"/>
                </a:lnTo>
                <a:cubicBezTo>
                  <a:pt x="161488" y="1108365"/>
                  <a:pt x="159908" y="1107016"/>
                  <a:pt x="159029" y="1107254"/>
                </a:cubicBezTo>
                <a:close/>
                <a:moveTo>
                  <a:pt x="205073" y="1090997"/>
                </a:moveTo>
                <a:cubicBezTo>
                  <a:pt x="208022" y="1091281"/>
                  <a:pt x="212835" y="1091053"/>
                  <a:pt x="211886" y="1095528"/>
                </a:cubicBezTo>
                <a:cubicBezTo>
                  <a:pt x="208937" y="1095241"/>
                  <a:pt x="204122" y="1095473"/>
                  <a:pt x="205073" y="1090997"/>
                </a:cubicBezTo>
                <a:close/>
                <a:moveTo>
                  <a:pt x="338244" y="1066346"/>
                </a:moveTo>
                <a:cubicBezTo>
                  <a:pt x="338860" y="1065830"/>
                  <a:pt x="339932" y="1065851"/>
                  <a:pt x="340620" y="1067163"/>
                </a:cubicBezTo>
                <a:cubicBezTo>
                  <a:pt x="342732" y="1068570"/>
                  <a:pt x="340595" y="1071387"/>
                  <a:pt x="338603" y="1068747"/>
                </a:cubicBezTo>
                <a:cubicBezTo>
                  <a:pt x="337468" y="1067913"/>
                  <a:pt x="337628" y="1066861"/>
                  <a:pt x="338244" y="1066346"/>
                </a:cubicBezTo>
                <a:close/>
                <a:moveTo>
                  <a:pt x="170685" y="1057446"/>
                </a:moveTo>
                <a:cubicBezTo>
                  <a:pt x="171567" y="1057381"/>
                  <a:pt x="172868" y="1058093"/>
                  <a:pt x="173278" y="1059390"/>
                </a:cubicBezTo>
                <a:cubicBezTo>
                  <a:pt x="173935" y="1061687"/>
                  <a:pt x="171291" y="1061706"/>
                  <a:pt x="170608" y="1060157"/>
                </a:cubicBezTo>
                <a:cubicBezTo>
                  <a:pt x="169341" y="1058351"/>
                  <a:pt x="169803" y="1057510"/>
                  <a:pt x="170685" y="1057446"/>
                </a:cubicBezTo>
                <a:close/>
                <a:moveTo>
                  <a:pt x="11569" y="1040698"/>
                </a:moveTo>
                <a:cubicBezTo>
                  <a:pt x="11748" y="1040831"/>
                  <a:pt x="11875" y="1040984"/>
                  <a:pt x="12060" y="1041115"/>
                </a:cubicBezTo>
                <a:lnTo>
                  <a:pt x="12062" y="1041116"/>
                </a:lnTo>
                <a:cubicBezTo>
                  <a:pt x="12062" y="1041116"/>
                  <a:pt x="12061" y="1041117"/>
                  <a:pt x="12061" y="1041117"/>
                </a:cubicBezTo>
                <a:lnTo>
                  <a:pt x="12057" y="1041123"/>
                </a:lnTo>
                <a:lnTo>
                  <a:pt x="11573" y="1040711"/>
                </a:lnTo>
                <a:lnTo>
                  <a:pt x="11568" y="1040704"/>
                </a:lnTo>
                <a:close/>
                <a:moveTo>
                  <a:pt x="2228" y="1012449"/>
                </a:moveTo>
                <a:cubicBezTo>
                  <a:pt x="3109" y="1012385"/>
                  <a:pt x="4411" y="1013096"/>
                  <a:pt x="4821" y="1014393"/>
                </a:cubicBezTo>
                <a:cubicBezTo>
                  <a:pt x="5477" y="1016689"/>
                  <a:pt x="2834" y="1016710"/>
                  <a:pt x="2151" y="1015161"/>
                </a:cubicBezTo>
                <a:cubicBezTo>
                  <a:pt x="884" y="1013354"/>
                  <a:pt x="1346" y="1012514"/>
                  <a:pt x="2228" y="1012449"/>
                </a:cubicBezTo>
                <a:close/>
                <a:moveTo>
                  <a:pt x="448803" y="1009963"/>
                </a:moveTo>
                <a:cubicBezTo>
                  <a:pt x="450921" y="1009519"/>
                  <a:pt x="455906" y="1016482"/>
                  <a:pt x="451361" y="1015602"/>
                </a:cubicBezTo>
                <a:cubicBezTo>
                  <a:pt x="450445" y="1014039"/>
                  <a:pt x="446532" y="1011485"/>
                  <a:pt x="448803" y="1009963"/>
                </a:cubicBezTo>
                <a:close/>
                <a:moveTo>
                  <a:pt x="70152" y="994596"/>
                </a:moveTo>
                <a:cubicBezTo>
                  <a:pt x="72453" y="993931"/>
                  <a:pt x="72463" y="996574"/>
                  <a:pt x="70908" y="997264"/>
                </a:cubicBezTo>
                <a:cubicBezTo>
                  <a:pt x="67282" y="999813"/>
                  <a:pt x="67556" y="995430"/>
                  <a:pt x="70152" y="994596"/>
                </a:cubicBezTo>
                <a:close/>
                <a:moveTo>
                  <a:pt x="85928" y="991294"/>
                </a:moveTo>
                <a:cubicBezTo>
                  <a:pt x="80719" y="992889"/>
                  <a:pt x="83233" y="1000351"/>
                  <a:pt x="87105" y="996971"/>
                </a:cubicBezTo>
                <a:cubicBezTo>
                  <a:pt x="89756" y="995072"/>
                  <a:pt x="87399" y="993052"/>
                  <a:pt x="85928" y="991294"/>
                </a:cubicBezTo>
                <a:close/>
                <a:moveTo>
                  <a:pt x="68110" y="980558"/>
                </a:moveTo>
                <a:cubicBezTo>
                  <a:pt x="68572" y="980824"/>
                  <a:pt x="68776" y="981067"/>
                  <a:pt x="69554" y="981364"/>
                </a:cubicBezTo>
                <a:cubicBezTo>
                  <a:pt x="67849" y="981833"/>
                  <a:pt x="67384" y="981445"/>
                  <a:pt x="67269" y="980968"/>
                </a:cubicBezTo>
                <a:cubicBezTo>
                  <a:pt x="67592" y="980832"/>
                  <a:pt x="67708" y="980691"/>
                  <a:pt x="68110" y="980558"/>
                </a:cubicBezTo>
                <a:close/>
                <a:moveTo>
                  <a:pt x="67438" y="980182"/>
                </a:moveTo>
                <a:cubicBezTo>
                  <a:pt x="67756" y="979823"/>
                  <a:pt x="68170" y="979653"/>
                  <a:pt x="68278" y="980476"/>
                </a:cubicBezTo>
                <a:cubicBezTo>
                  <a:pt x="68195" y="980503"/>
                  <a:pt x="68191" y="980530"/>
                  <a:pt x="68110" y="980558"/>
                </a:cubicBezTo>
                <a:cubicBezTo>
                  <a:pt x="67896" y="980435"/>
                  <a:pt x="67595" y="980302"/>
                  <a:pt x="67438" y="980182"/>
                </a:cubicBezTo>
                <a:close/>
                <a:moveTo>
                  <a:pt x="565078" y="979505"/>
                </a:moveTo>
                <a:cubicBezTo>
                  <a:pt x="561803" y="979923"/>
                  <a:pt x="558520" y="980559"/>
                  <a:pt x="555500" y="980118"/>
                </a:cubicBezTo>
                <a:cubicBezTo>
                  <a:pt x="531330" y="976304"/>
                  <a:pt x="500453" y="985106"/>
                  <a:pt x="475209" y="988091"/>
                </a:cubicBezTo>
                <a:cubicBezTo>
                  <a:pt x="469119" y="984332"/>
                  <a:pt x="462828" y="997091"/>
                  <a:pt x="454829" y="994336"/>
                </a:cubicBezTo>
                <a:cubicBezTo>
                  <a:pt x="450211" y="995954"/>
                  <a:pt x="446634" y="1006269"/>
                  <a:pt x="444160" y="1003084"/>
                </a:cubicBezTo>
                <a:cubicBezTo>
                  <a:pt x="407904" y="1014999"/>
                  <a:pt x="381088" y="1060865"/>
                  <a:pt x="359021" y="1091909"/>
                </a:cubicBezTo>
                <a:cubicBezTo>
                  <a:pt x="356264" y="1093399"/>
                  <a:pt x="355065" y="1096113"/>
                  <a:pt x="354795" y="1098374"/>
                </a:cubicBezTo>
                <a:cubicBezTo>
                  <a:pt x="353370" y="1100340"/>
                  <a:pt x="350516" y="1100643"/>
                  <a:pt x="351192" y="1103374"/>
                </a:cubicBezTo>
                <a:cubicBezTo>
                  <a:pt x="370460" y="1117092"/>
                  <a:pt x="393228" y="1065506"/>
                  <a:pt x="411487" y="1054297"/>
                </a:cubicBezTo>
                <a:cubicBezTo>
                  <a:pt x="418401" y="1038368"/>
                  <a:pt x="436631" y="1035198"/>
                  <a:pt x="448398" y="1023137"/>
                </a:cubicBezTo>
                <a:cubicBezTo>
                  <a:pt x="452734" y="1022091"/>
                  <a:pt x="454509" y="1023949"/>
                  <a:pt x="454793" y="1017867"/>
                </a:cubicBezTo>
                <a:cubicBezTo>
                  <a:pt x="468179" y="1016424"/>
                  <a:pt x="481195" y="1012493"/>
                  <a:pt x="493283" y="1006401"/>
                </a:cubicBezTo>
                <a:cubicBezTo>
                  <a:pt x="496012" y="1008482"/>
                  <a:pt x="497074" y="1009732"/>
                  <a:pt x="500350" y="1006073"/>
                </a:cubicBezTo>
                <a:cubicBezTo>
                  <a:pt x="506463" y="1008604"/>
                  <a:pt x="511842" y="1004043"/>
                  <a:pt x="517143" y="1008364"/>
                </a:cubicBezTo>
                <a:cubicBezTo>
                  <a:pt x="523159" y="994595"/>
                  <a:pt x="546121" y="1010761"/>
                  <a:pt x="551094" y="996754"/>
                </a:cubicBezTo>
                <a:cubicBezTo>
                  <a:pt x="556230" y="996043"/>
                  <a:pt x="552764" y="1008066"/>
                  <a:pt x="558987" y="1003426"/>
                </a:cubicBezTo>
                <a:cubicBezTo>
                  <a:pt x="560770" y="1001259"/>
                  <a:pt x="563506" y="1000661"/>
                  <a:pt x="564926" y="1003314"/>
                </a:cubicBezTo>
                <a:cubicBezTo>
                  <a:pt x="570384" y="1000904"/>
                  <a:pt x="574558" y="1003304"/>
                  <a:pt x="579608" y="1004840"/>
                </a:cubicBezTo>
                <a:cubicBezTo>
                  <a:pt x="600728" y="1026608"/>
                  <a:pt x="584578" y="1013053"/>
                  <a:pt x="587084" y="1033126"/>
                </a:cubicBezTo>
                <a:cubicBezTo>
                  <a:pt x="582501" y="1036264"/>
                  <a:pt x="593763" y="1046928"/>
                  <a:pt x="584746" y="1045112"/>
                </a:cubicBezTo>
                <a:cubicBezTo>
                  <a:pt x="583190" y="1046465"/>
                  <a:pt x="581834" y="1047295"/>
                  <a:pt x="583514" y="1049223"/>
                </a:cubicBezTo>
                <a:cubicBezTo>
                  <a:pt x="585816" y="1053416"/>
                  <a:pt x="578005" y="1061078"/>
                  <a:pt x="574429" y="1060579"/>
                </a:cubicBezTo>
                <a:cubicBezTo>
                  <a:pt x="573887" y="1063276"/>
                  <a:pt x="577659" y="1065594"/>
                  <a:pt x="574511" y="1067056"/>
                </a:cubicBezTo>
                <a:cubicBezTo>
                  <a:pt x="568273" y="1070363"/>
                  <a:pt x="568493" y="1076229"/>
                  <a:pt x="563232" y="1079877"/>
                </a:cubicBezTo>
                <a:cubicBezTo>
                  <a:pt x="524640" y="1119229"/>
                  <a:pt x="477632" y="1159673"/>
                  <a:pt x="428404" y="1177127"/>
                </a:cubicBezTo>
                <a:cubicBezTo>
                  <a:pt x="424505" y="1184807"/>
                  <a:pt x="400229" y="1185570"/>
                  <a:pt x="399191" y="1194222"/>
                </a:cubicBezTo>
                <a:cubicBezTo>
                  <a:pt x="395708" y="1195250"/>
                  <a:pt x="395905" y="1190369"/>
                  <a:pt x="392414" y="1190392"/>
                </a:cubicBezTo>
                <a:cubicBezTo>
                  <a:pt x="386590" y="1197986"/>
                  <a:pt x="373953" y="1193133"/>
                  <a:pt x="370669" y="1201229"/>
                </a:cubicBezTo>
                <a:cubicBezTo>
                  <a:pt x="367002" y="1198862"/>
                  <a:pt x="362411" y="1198586"/>
                  <a:pt x="357586" y="1198383"/>
                </a:cubicBezTo>
                <a:cubicBezTo>
                  <a:pt x="355943" y="1195720"/>
                  <a:pt x="361512" y="1193447"/>
                  <a:pt x="363018" y="1191658"/>
                </a:cubicBezTo>
                <a:cubicBezTo>
                  <a:pt x="362498" y="1186866"/>
                  <a:pt x="366979" y="1186859"/>
                  <a:pt x="367516" y="1182914"/>
                </a:cubicBezTo>
                <a:cubicBezTo>
                  <a:pt x="364058" y="1180088"/>
                  <a:pt x="368508" y="1176737"/>
                  <a:pt x="369001" y="1173291"/>
                </a:cubicBezTo>
                <a:cubicBezTo>
                  <a:pt x="370597" y="1168839"/>
                  <a:pt x="370003" y="1163875"/>
                  <a:pt x="374803" y="1161715"/>
                </a:cubicBezTo>
                <a:cubicBezTo>
                  <a:pt x="374011" y="1157202"/>
                  <a:pt x="379494" y="1156479"/>
                  <a:pt x="375756" y="1152804"/>
                </a:cubicBezTo>
                <a:cubicBezTo>
                  <a:pt x="374960" y="1142732"/>
                  <a:pt x="353118" y="1136247"/>
                  <a:pt x="345619" y="1142811"/>
                </a:cubicBezTo>
                <a:cubicBezTo>
                  <a:pt x="340861" y="1141098"/>
                  <a:pt x="339102" y="1154256"/>
                  <a:pt x="338133" y="1143946"/>
                </a:cubicBezTo>
                <a:cubicBezTo>
                  <a:pt x="337249" y="1142785"/>
                  <a:pt x="336431" y="1141843"/>
                  <a:pt x="334964" y="1142031"/>
                </a:cubicBezTo>
                <a:cubicBezTo>
                  <a:pt x="330982" y="1150623"/>
                  <a:pt x="314756" y="1137457"/>
                  <a:pt x="306886" y="1148897"/>
                </a:cubicBezTo>
                <a:cubicBezTo>
                  <a:pt x="292615" y="1145200"/>
                  <a:pt x="282249" y="1155570"/>
                  <a:pt x="275238" y="1161914"/>
                </a:cubicBezTo>
                <a:cubicBezTo>
                  <a:pt x="273490" y="1162667"/>
                  <a:pt x="272283" y="1161559"/>
                  <a:pt x="271267" y="1162724"/>
                </a:cubicBezTo>
                <a:cubicBezTo>
                  <a:pt x="270967" y="1171623"/>
                  <a:pt x="253032" y="1166379"/>
                  <a:pt x="253599" y="1176932"/>
                </a:cubicBezTo>
                <a:cubicBezTo>
                  <a:pt x="252192" y="1180825"/>
                  <a:pt x="245576" y="1178601"/>
                  <a:pt x="246033" y="1181799"/>
                </a:cubicBezTo>
                <a:cubicBezTo>
                  <a:pt x="246853" y="1183106"/>
                  <a:pt x="251051" y="1186130"/>
                  <a:pt x="248484" y="1187384"/>
                </a:cubicBezTo>
                <a:cubicBezTo>
                  <a:pt x="236795" y="1180479"/>
                  <a:pt x="218997" y="1205218"/>
                  <a:pt x="213995" y="1215073"/>
                </a:cubicBezTo>
                <a:cubicBezTo>
                  <a:pt x="216183" y="1216741"/>
                  <a:pt x="215786" y="1221317"/>
                  <a:pt x="212890" y="1218076"/>
                </a:cubicBezTo>
                <a:cubicBezTo>
                  <a:pt x="209075" y="1214410"/>
                  <a:pt x="202497" y="1223103"/>
                  <a:pt x="203920" y="1227366"/>
                </a:cubicBezTo>
                <a:cubicBezTo>
                  <a:pt x="209682" y="1228589"/>
                  <a:pt x="218679" y="1244773"/>
                  <a:pt x="219852" y="1232057"/>
                </a:cubicBezTo>
                <a:cubicBezTo>
                  <a:pt x="231519" y="1221111"/>
                  <a:pt x="249873" y="1207757"/>
                  <a:pt x="262606" y="1199447"/>
                </a:cubicBezTo>
                <a:cubicBezTo>
                  <a:pt x="269667" y="1187598"/>
                  <a:pt x="285893" y="1186143"/>
                  <a:pt x="291974" y="1175081"/>
                </a:cubicBezTo>
                <a:cubicBezTo>
                  <a:pt x="302750" y="1180033"/>
                  <a:pt x="308566" y="1168427"/>
                  <a:pt x="318218" y="1168048"/>
                </a:cubicBezTo>
                <a:cubicBezTo>
                  <a:pt x="324726" y="1171964"/>
                  <a:pt x="331854" y="1162604"/>
                  <a:pt x="338330" y="1164073"/>
                </a:cubicBezTo>
                <a:cubicBezTo>
                  <a:pt x="340634" y="1168016"/>
                  <a:pt x="345171" y="1165908"/>
                  <a:pt x="348301" y="1164952"/>
                </a:cubicBezTo>
                <a:cubicBezTo>
                  <a:pt x="356955" y="1169260"/>
                  <a:pt x="345447" y="1178499"/>
                  <a:pt x="343861" y="1184687"/>
                </a:cubicBezTo>
                <a:cubicBezTo>
                  <a:pt x="343048" y="1192240"/>
                  <a:pt x="333348" y="1194409"/>
                  <a:pt x="329678" y="1200238"/>
                </a:cubicBezTo>
                <a:cubicBezTo>
                  <a:pt x="328715" y="1206484"/>
                  <a:pt x="326599" y="1209661"/>
                  <a:pt x="319883" y="1208038"/>
                </a:cubicBezTo>
                <a:cubicBezTo>
                  <a:pt x="332093" y="1228758"/>
                  <a:pt x="327433" y="1219123"/>
                  <a:pt x="341053" y="1216724"/>
                </a:cubicBezTo>
                <a:cubicBezTo>
                  <a:pt x="346297" y="1210994"/>
                  <a:pt x="354414" y="1219168"/>
                  <a:pt x="360840" y="1213494"/>
                </a:cubicBezTo>
                <a:cubicBezTo>
                  <a:pt x="363972" y="1212913"/>
                  <a:pt x="365774" y="1217597"/>
                  <a:pt x="368588" y="1213817"/>
                </a:cubicBezTo>
                <a:cubicBezTo>
                  <a:pt x="372765" y="1214577"/>
                  <a:pt x="372538" y="1218909"/>
                  <a:pt x="374589" y="1212516"/>
                </a:cubicBezTo>
                <a:cubicBezTo>
                  <a:pt x="376684" y="1211937"/>
                  <a:pt x="376617" y="1215374"/>
                  <a:pt x="378782" y="1214681"/>
                </a:cubicBezTo>
                <a:cubicBezTo>
                  <a:pt x="381702" y="1211480"/>
                  <a:pt x="387311" y="1215507"/>
                  <a:pt x="389013" y="1212403"/>
                </a:cubicBezTo>
                <a:cubicBezTo>
                  <a:pt x="387138" y="1208102"/>
                  <a:pt x="392976" y="1210903"/>
                  <a:pt x="389346" y="1212791"/>
                </a:cubicBezTo>
                <a:cubicBezTo>
                  <a:pt x="390714" y="1216649"/>
                  <a:pt x="395310" y="1210295"/>
                  <a:pt x="398444" y="1209062"/>
                </a:cubicBezTo>
                <a:cubicBezTo>
                  <a:pt x="404878" y="1208056"/>
                  <a:pt x="411466" y="1209316"/>
                  <a:pt x="416232" y="1203551"/>
                </a:cubicBezTo>
                <a:cubicBezTo>
                  <a:pt x="416196" y="1198741"/>
                  <a:pt x="418992" y="1200930"/>
                  <a:pt x="421800" y="1198870"/>
                </a:cubicBezTo>
                <a:cubicBezTo>
                  <a:pt x="425175" y="1197195"/>
                  <a:pt x="426076" y="1202885"/>
                  <a:pt x="428642" y="1199796"/>
                </a:cubicBezTo>
                <a:cubicBezTo>
                  <a:pt x="435028" y="1211653"/>
                  <a:pt x="441075" y="1213104"/>
                  <a:pt x="452737" y="1206359"/>
                </a:cubicBezTo>
                <a:cubicBezTo>
                  <a:pt x="459649" y="1210401"/>
                  <a:pt x="466434" y="1211719"/>
                  <a:pt x="473243" y="1206290"/>
                </a:cubicBezTo>
                <a:cubicBezTo>
                  <a:pt x="480898" y="1206893"/>
                  <a:pt x="488297" y="1206748"/>
                  <a:pt x="494882" y="1204467"/>
                </a:cubicBezTo>
                <a:cubicBezTo>
                  <a:pt x="502152" y="1204875"/>
                  <a:pt x="492493" y="1197006"/>
                  <a:pt x="500458" y="1197875"/>
                </a:cubicBezTo>
                <a:cubicBezTo>
                  <a:pt x="498163" y="1208953"/>
                  <a:pt x="515439" y="1203797"/>
                  <a:pt x="515455" y="1197132"/>
                </a:cubicBezTo>
                <a:cubicBezTo>
                  <a:pt x="518132" y="1196180"/>
                  <a:pt x="516417" y="1201030"/>
                  <a:pt x="515419" y="1199405"/>
                </a:cubicBezTo>
                <a:cubicBezTo>
                  <a:pt x="516603" y="1200834"/>
                  <a:pt x="517420" y="1201807"/>
                  <a:pt x="518237" y="1202780"/>
                </a:cubicBezTo>
                <a:cubicBezTo>
                  <a:pt x="522135" y="1201608"/>
                  <a:pt x="528484" y="1202271"/>
                  <a:pt x="527921" y="1196410"/>
                </a:cubicBezTo>
                <a:cubicBezTo>
                  <a:pt x="531749" y="1196120"/>
                  <a:pt x="531708" y="1202567"/>
                  <a:pt x="535861" y="1199615"/>
                </a:cubicBezTo>
                <a:cubicBezTo>
                  <a:pt x="540758" y="1197341"/>
                  <a:pt x="541928" y="1206298"/>
                  <a:pt x="544844" y="1195944"/>
                </a:cubicBezTo>
                <a:cubicBezTo>
                  <a:pt x="548562" y="1198263"/>
                  <a:pt x="552902" y="1202845"/>
                  <a:pt x="557718" y="1198841"/>
                </a:cubicBezTo>
                <a:cubicBezTo>
                  <a:pt x="562724" y="1202033"/>
                  <a:pt x="568639" y="1204353"/>
                  <a:pt x="574880" y="1203478"/>
                </a:cubicBezTo>
                <a:cubicBezTo>
                  <a:pt x="579600" y="1198912"/>
                  <a:pt x="583157" y="1207357"/>
                  <a:pt x="587081" y="1203220"/>
                </a:cubicBezTo>
                <a:cubicBezTo>
                  <a:pt x="586845" y="1196621"/>
                  <a:pt x="590307" y="1201949"/>
                  <a:pt x="594211" y="1201950"/>
                </a:cubicBezTo>
                <a:cubicBezTo>
                  <a:pt x="598244" y="1207180"/>
                  <a:pt x="604104" y="1201240"/>
                  <a:pt x="608942" y="1203430"/>
                </a:cubicBezTo>
                <a:cubicBezTo>
                  <a:pt x="607261" y="1209045"/>
                  <a:pt x="613907" y="1209311"/>
                  <a:pt x="617575" y="1211098"/>
                </a:cubicBezTo>
                <a:cubicBezTo>
                  <a:pt x="648412" y="1218102"/>
                  <a:pt x="676028" y="1231555"/>
                  <a:pt x="700628" y="1250755"/>
                </a:cubicBezTo>
                <a:cubicBezTo>
                  <a:pt x="704218" y="1252375"/>
                  <a:pt x="711107" y="1252967"/>
                  <a:pt x="709336" y="1258545"/>
                </a:cubicBezTo>
                <a:cubicBezTo>
                  <a:pt x="719489" y="1261014"/>
                  <a:pt x="724080" y="1273941"/>
                  <a:pt x="735515" y="1273985"/>
                </a:cubicBezTo>
                <a:cubicBezTo>
                  <a:pt x="739036" y="1277838"/>
                  <a:pt x="735259" y="1281019"/>
                  <a:pt x="734353" y="1284345"/>
                </a:cubicBezTo>
                <a:cubicBezTo>
                  <a:pt x="738479" y="1290477"/>
                  <a:pt x="743167" y="1301578"/>
                  <a:pt x="734508" y="1305911"/>
                </a:cubicBezTo>
                <a:cubicBezTo>
                  <a:pt x="708072" y="1316541"/>
                  <a:pt x="683559" y="1332992"/>
                  <a:pt x="656501" y="1341454"/>
                </a:cubicBezTo>
                <a:cubicBezTo>
                  <a:pt x="633923" y="1345597"/>
                  <a:pt x="611004" y="1344805"/>
                  <a:pt x="586805" y="1348386"/>
                </a:cubicBezTo>
                <a:cubicBezTo>
                  <a:pt x="575809" y="1346583"/>
                  <a:pt x="564262" y="1351220"/>
                  <a:pt x="554415" y="1347455"/>
                </a:cubicBezTo>
                <a:cubicBezTo>
                  <a:pt x="552241" y="1350397"/>
                  <a:pt x="550321" y="1348089"/>
                  <a:pt x="548334" y="1346951"/>
                </a:cubicBezTo>
                <a:cubicBezTo>
                  <a:pt x="542158" y="1346031"/>
                  <a:pt x="538326" y="1350805"/>
                  <a:pt x="531864" y="1349717"/>
                </a:cubicBezTo>
                <a:cubicBezTo>
                  <a:pt x="530150" y="1350640"/>
                  <a:pt x="528462" y="1350309"/>
                  <a:pt x="526808" y="1348742"/>
                </a:cubicBezTo>
                <a:cubicBezTo>
                  <a:pt x="522554" y="1349067"/>
                  <a:pt x="515657" y="1342167"/>
                  <a:pt x="514323" y="1349144"/>
                </a:cubicBezTo>
                <a:cubicBezTo>
                  <a:pt x="520372" y="1357363"/>
                  <a:pt x="520123" y="1356174"/>
                  <a:pt x="515454" y="1357488"/>
                </a:cubicBezTo>
                <a:cubicBezTo>
                  <a:pt x="514547" y="1363778"/>
                  <a:pt x="526939" y="1357993"/>
                  <a:pt x="525601" y="1364949"/>
                </a:cubicBezTo>
                <a:cubicBezTo>
                  <a:pt x="520464" y="1364265"/>
                  <a:pt x="515703" y="1364219"/>
                  <a:pt x="511090" y="1365482"/>
                </a:cubicBezTo>
                <a:cubicBezTo>
                  <a:pt x="508311" y="1354312"/>
                  <a:pt x="479047" y="1357503"/>
                  <a:pt x="468487" y="1358788"/>
                </a:cubicBezTo>
                <a:cubicBezTo>
                  <a:pt x="451777" y="1357127"/>
                  <a:pt x="432798" y="1358857"/>
                  <a:pt x="418472" y="1365337"/>
                </a:cubicBezTo>
                <a:cubicBezTo>
                  <a:pt x="418462" y="1368912"/>
                  <a:pt x="417738" y="1375682"/>
                  <a:pt x="414505" y="1369851"/>
                </a:cubicBezTo>
                <a:cubicBezTo>
                  <a:pt x="415813" y="1365139"/>
                  <a:pt x="406488" y="1365490"/>
                  <a:pt x="403647" y="1364233"/>
                </a:cubicBezTo>
                <a:cubicBezTo>
                  <a:pt x="400310" y="1369052"/>
                  <a:pt x="394017" y="1364434"/>
                  <a:pt x="394303" y="1371853"/>
                </a:cubicBezTo>
                <a:cubicBezTo>
                  <a:pt x="390500" y="1374288"/>
                  <a:pt x="393639" y="1376207"/>
                  <a:pt x="393600" y="1379352"/>
                </a:cubicBezTo>
                <a:cubicBezTo>
                  <a:pt x="391793" y="1380217"/>
                  <a:pt x="390140" y="1383153"/>
                  <a:pt x="393474" y="1382939"/>
                </a:cubicBezTo>
                <a:cubicBezTo>
                  <a:pt x="433246" y="1389956"/>
                  <a:pt x="474396" y="1380246"/>
                  <a:pt x="515758" y="1385927"/>
                </a:cubicBezTo>
                <a:cubicBezTo>
                  <a:pt x="525433" y="1382889"/>
                  <a:pt x="503465" y="1374633"/>
                  <a:pt x="521677" y="1370268"/>
                </a:cubicBezTo>
                <a:cubicBezTo>
                  <a:pt x="524435" y="1372060"/>
                  <a:pt x="521905" y="1375115"/>
                  <a:pt x="520968" y="1376471"/>
                </a:cubicBezTo>
                <a:cubicBezTo>
                  <a:pt x="523130" y="1380239"/>
                  <a:pt x="522584" y="1384869"/>
                  <a:pt x="524207" y="1388465"/>
                </a:cubicBezTo>
                <a:cubicBezTo>
                  <a:pt x="541007" y="1399993"/>
                  <a:pt x="528259" y="1377773"/>
                  <a:pt x="543136" y="1395502"/>
                </a:cubicBezTo>
                <a:cubicBezTo>
                  <a:pt x="556514" y="1395111"/>
                  <a:pt x="564615" y="1405372"/>
                  <a:pt x="576308" y="1407634"/>
                </a:cubicBezTo>
                <a:cubicBezTo>
                  <a:pt x="579199" y="1409903"/>
                  <a:pt x="581623" y="1415959"/>
                  <a:pt x="584990" y="1411714"/>
                </a:cubicBezTo>
                <a:cubicBezTo>
                  <a:pt x="591675" y="1412714"/>
                  <a:pt x="609137" y="1429119"/>
                  <a:pt x="612670" y="1425081"/>
                </a:cubicBezTo>
                <a:cubicBezTo>
                  <a:pt x="613488" y="1417764"/>
                  <a:pt x="618545" y="1423271"/>
                  <a:pt x="614480" y="1428165"/>
                </a:cubicBezTo>
                <a:cubicBezTo>
                  <a:pt x="619720" y="1432851"/>
                  <a:pt x="631660" y="1437533"/>
                  <a:pt x="633236" y="1442955"/>
                </a:cubicBezTo>
                <a:cubicBezTo>
                  <a:pt x="639132" y="1441343"/>
                  <a:pt x="638049" y="1441316"/>
                  <a:pt x="642459" y="1445593"/>
                </a:cubicBezTo>
                <a:cubicBezTo>
                  <a:pt x="652034" y="1446310"/>
                  <a:pt x="649187" y="1459854"/>
                  <a:pt x="658926" y="1457984"/>
                </a:cubicBezTo>
                <a:cubicBezTo>
                  <a:pt x="656699" y="1462710"/>
                  <a:pt x="655868" y="1465097"/>
                  <a:pt x="661565" y="1467164"/>
                </a:cubicBezTo>
                <a:cubicBezTo>
                  <a:pt x="668396" y="1461763"/>
                  <a:pt x="662549" y="1474536"/>
                  <a:pt x="668191" y="1476702"/>
                </a:cubicBezTo>
                <a:cubicBezTo>
                  <a:pt x="675192" y="1476203"/>
                  <a:pt x="672619" y="1485322"/>
                  <a:pt x="678045" y="1488436"/>
                </a:cubicBezTo>
                <a:cubicBezTo>
                  <a:pt x="682010" y="1488235"/>
                  <a:pt x="685388" y="1491498"/>
                  <a:pt x="681214" y="1494110"/>
                </a:cubicBezTo>
                <a:cubicBezTo>
                  <a:pt x="681377" y="1497476"/>
                  <a:pt x="681401" y="1497454"/>
                  <a:pt x="684541" y="1498142"/>
                </a:cubicBezTo>
                <a:cubicBezTo>
                  <a:pt x="691979" y="1504224"/>
                  <a:pt x="693234" y="1521778"/>
                  <a:pt x="681813" y="1526972"/>
                </a:cubicBezTo>
                <a:cubicBezTo>
                  <a:pt x="679526" y="1530765"/>
                  <a:pt x="686321" y="1541590"/>
                  <a:pt x="686799" y="1532736"/>
                </a:cubicBezTo>
                <a:cubicBezTo>
                  <a:pt x="705169" y="1535790"/>
                  <a:pt x="709060" y="1518069"/>
                  <a:pt x="709439" y="1502560"/>
                </a:cubicBezTo>
                <a:cubicBezTo>
                  <a:pt x="702998" y="1491091"/>
                  <a:pt x="701421" y="1475693"/>
                  <a:pt x="717443" y="1473562"/>
                </a:cubicBezTo>
                <a:cubicBezTo>
                  <a:pt x="740510" y="1448771"/>
                  <a:pt x="763354" y="1425248"/>
                  <a:pt x="778391" y="1395626"/>
                </a:cubicBezTo>
                <a:cubicBezTo>
                  <a:pt x="780243" y="1389924"/>
                  <a:pt x="770525" y="1392400"/>
                  <a:pt x="771821" y="1385603"/>
                </a:cubicBezTo>
                <a:cubicBezTo>
                  <a:pt x="764568" y="1383468"/>
                  <a:pt x="755268" y="1396373"/>
                  <a:pt x="758410" y="1400843"/>
                </a:cubicBezTo>
                <a:cubicBezTo>
                  <a:pt x="748742" y="1409369"/>
                  <a:pt x="733349" y="1421372"/>
                  <a:pt x="731803" y="1434690"/>
                </a:cubicBezTo>
                <a:cubicBezTo>
                  <a:pt x="716685" y="1430535"/>
                  <a:pt x="705407" y="1456246"/>
                  <a:pt x="691911" y="1462049"/>
                </a:cubicBezTo>
                <a:cubicBezTo>
                  <a:pt x="683073" y="1464307"/>
                  <a:pt x="688121" y="1457243"/>
                  <a:pt x="685070" y="1453072"/>
                </a:cubicBezTo>
                <a:cubicBezTo>
                  <a:pt x="679481" y="1454328"/>
                  <a:pt x="673971" y="1449751"/>
                  <a:pt x="674436" y="1446835"/>
                </a:cubicBezTo>
                <a:cubicBezTo>
                  <a:pt x="673836" y="1441516"/>
                  <a:pt x="670813" y="1443344"/>
                  <a:pt x="669452" y="1441938"/>
                </a:cubicBezTo>
                <a:cubicBezTo>
                  <a:pt x="670985" y="1437546"/>
                  <a:pt x="665104" y="1436133"/>
                  <a:pt x="666694" y="1431592"/>
                </a:cubicBezTo>
                <a:cubicBezTo>
                  <a:pt x="663398" y="1428349"/>
                  <a:pt x="667127" y="1427333"/>
                  <a:pt x="667359" y="1424202"/>
                </a:cubicBezTo>
                <a:cubicBezTo>
                  <a:pt x="666954" y="1423085"/>
                  <a:pt x="665207" y="1422376"/>
                  <a:pt x="665925" y="1420983"/>
                </a:cubicBezTo>
                <a:cubicBezTo>
                  <a:pt x="667262" y="1419593"/>
                  <a:pt x="669786" y="1421603"/>
                  <a:pt x="669425" y="1418566"/>
                </a:cubicBezTo>
                <a:cubicBezTo>
                  <a:pt x="667360" y="1417285"/>
                  <a:pt x="668973" y="1414553"/>
                  <a:pt x="667802" y="1413235"/>
                </a:cubicBezTo>
                <a:cubicBezTo>
                  <a:pt x="663116" y="1412252"/>
                  <a:pt x="665416" y="1422326"/>
                  <a:pt x="660947" y="1416393"/>
                </a:cubicBezTo>
                <a:cubicBezTo>
                  <a:pt x="657010" y="1417459"/>
                  <a:pt x="656070" y="1412478"/>
                  <a:pt x="658603" y="1410648"/>
                </a:cubicBezTo>
                <a:cubicBezTo>
                  <a:pt x="664464" y="1412248"/>
                  <a:pt x="667860" y="1410386"/>
                  <a:pt x="667344" y="1404216"/>
                </a:cubicBezTo>
                <a:cubicBezTo>
                  <a:pt x="659005" y="1405937"/>
                  <a:pt x="657165" y="1395121"/>
                  <a:pt x="665896" y="1400215"/>
                </a:cubicBezTo>
                <a:cubicBezTo>
                  <a:pt x="665752" y="1391459"/>
                  <a:pt x="666767" y="1384561"/>
                  <a:pt x="666174" y="1376850"/>
                </a:cubicBezTo>
                <a:cubicBezTo>
                  <a:pt x="670836" y="1372964"/>
                  <a:pt x="662398" y="1366971"/>
                  <a:pt x="662262" y="1362254"/>
                </a:cubicBezTo>
                <a:cubicBezTo>
                  <a:pt x="625166" y="1368550"/>
                  <a:pt x="669844" y="1376876"/>
                  <a:pt x="646196" y="1377535"/>
                </a:cubicBezTo>
                <a:cubicBezTo>
                  <a:pt x="647373" y="1383859"/>
                  <a:pt x="651622" y="1389949"/>
                  <a:pt x="649929" y="1397020"/>
                </a:cubicBezTo>
                <a:cubicBezTo>
                  <a:pt x="644396" y="1400416"/>
                  <a:pt x="652688" y="1403365"/>
                  <a:pt x="650718" y="1408141"/>
                </a:cubicBezTo>
                <a:cubicBezTo>
                  <a:pt x="657091" y="1420731"/>
                  <a:pt x="669045" y="1432629"/>
                  <a:pt x="645128" y="1425396"/>
                </a:cubicBezTo>
                <a:cubicBezTo>
                  <a:pt x="645239" y="1415052"/>
                  <a:pt x="632940" y="1417595"/>
                  <a:pt x="632144" y="1410264"/>
                </a:cubicBezTo>
                <a:cubicBezTo>
                  <a:pt x="625310" y="1413787"/>
                  <a:pt x="625494" y="1407255"/>
                  <a:pt x="620011" y="1405592"/>
                </a:cubicBezTo>
                <a:cubicBezTo>
                  <a:pt x="617330" y="1407824"/>
                  <a:pt x="617301" y="1407803"/>
                  <a:pt x="616775" y="1407113"/>
                </a:cubicBezTo>
                <a:cubicBezTo>
                  <a:pt x="615894" y="1395524"/>
                  <a:pt x="599888" y="1396051"/>
                  <a:pt x="592420" y="1390334"/>
                </a:cubicBezTo>
                <a:cubicBezTo>
                  <a:pt x="579844" y="1381281"/>
                  <a:pt x="564381" y="1377133"/>
                  <a:pt x="550496" y="1371008"/>
                </a:cubicBezTo>
                <a:cubicBezTo>
                  <a:pt x="550689" y="1381022"/>
                  <a:pt x="543548" y="1364758"/>
                  <a:pt x="543226" y="1371324"/>
                </a:cubicBezTo>
                <a:cubicBezTo>
                  <a:pt x="547405" y="1380586"/>
                  <a:pt x="538865" y="1371050"/>
                  <a:pt x="536581" y="1368046"/>
                </a:cubicBezTo>
                <a:cubicBezTo>
                  <a:pt x="536539" y="1365988"/>
                  <a:pt x="539435" y="1357194"/>
                  <a:pt x="542081" y="1362632"/>
                </a:cubicBezTo>
                <a:cubicBezTo>
                  <a:pt x="540212" y="1376108"/>
                  <a:pt x="554917" y="1359806"/>
                  <a:pt x="559870" y="1367938"/>
                </a:cubicBezTo>
                <a:cubicBezTo>
                  <a:pt x="570413" y="1364765"/>
                  <a:pt x="591330" y="1369905"/>
                  <a:pt x="596729" y="1361888"/>
                </a:cubicBezTo>
                <a:cubicBezTo>
                  <a:pt x="607924" y="1366590"/>
                  <a:pt x="619180" y="1362825"/>
                  <a:pt x="633246" y="1364468"/>
                </a:cubicBezTo>
                <a:cubicBezTo>
                  <a:pt x="667651" y="1353017"/>
                  <a:pt x="702535" y="1350613"/>
                  <a:pt x="732820" y="1327892"/>
                </a:cubicBezTo>
                <a:cubicBezTo>
                  <a:pt x="760576" y="1318659"/>
                  <a:pt x="768930" y="1301191"/>
                  <a:pt x="760644" y="1272117"/>
                </a:cubicBezTo>
                <a:cubicBezTo>
                  <a:pt x="755241" y="1263174"/>
                  <a:pt x="744933" y="1260320"/>
                  <a:pt x="742641" y="1250650"/>
                </a:cubicBezTo>
                <a:cubicBezTo>
                  <a:pt x="733376" y="1252390"/>
                  <a:pt x="733854" y="1244426"/>
                  <a:pt x="730130" y="1240546"/>
                </a:cubicBezTo>
                <a:cubicBezTo>
                  <a:pt x="708428" y="1237753"/>
                  <a:pt x="732874" y="1217509"/>
                  <a:pt x="733169" y="1207427"/>
                </a:cubicBezTo>
                <a:cubicBezTo>
                  <a:pt x="730486" y="1201518"/>
                  <a:pt x="744289" y="1201259"/>
                  <a:pt x="747115" y="1195231"/>
                </a:cubicBezTo>
                <a:cubicBezTo>
                  <a:pt x="748919" y="1191140"/>
                  <a:pt x="747369" y="1189090"/>
                  <a:pt x="753267" y="1189812"/>
                </a:cubicBezTo>
                <a:cubicBezTo>
                  <a:pt x="757890" y="1177649"/>
                  <a:pt x="772211" y="1184644"/>
                  <a:pt x="778890" y="1190469"/>
                </a:cubicBezTo>
                <a:cubicBezTo>
                  <a:pt x="778794" y="1193956"/>
                  <a:pt x="775453" y="1190251"/>
                  <a:pt x="774509" y="1188864"/>
                </a:cubicBezTo>
                <a:cubicBezTo>
                  <a:pt x="770336" y="1196560"/>
                  <a:pt x="781040" y="1203984"/>
                  <a:pt x="776825" y="1213356"/>
                </a:cubicBezTo>
                <a:cubicBezTo>
                  <a:pt x="778324" y="1222273"/>
                  <a:pt x="778275" y="1229788"/>
                  <a:pt x="783813" y="1237110"/>
                </a:cubicBezTo>
                <a:cubicBezTo>
                  <a:pt x="782016" y="1238279"/>
                  <a:pt x="778857" y="1236859"/>
                  <a:pt x="779881" y="1240846"/>
                </a:cubicBezTo>
                <a:cubicBezTo>
                  <a:pt x="778923" y="1245327"/>
                  <a:pt x="782920" y="1243870"/>
                  <a:pt x="784889" y="1245866"/>
                </a:cubicBezTo>
                <a:cubicBezTo>
                  <a:pt x="782906" y="1251521"/>
                  <a:pt x="781176" y="1246193"/>
                  <a:pt x="777527" y="1246750"/>
                </a:cubicBezTo>
                <a:cubicBezTo>
                  <a:pt x="774360" y="1257459"/>
                  <a:pt x="772827" y="1286741"/>
                  <a:pt x="786505" y="1268890"/>
                </a:cubicBezTo>
                <a:cubicBezTo>
                  <a:pt x="790126" y="1271493"/>
                  <a:pt x="800668" y="1248587"/>
                  <a:pt x="795596" y="1245024"/>
                </a:cubicBezTo>
                <a:cubicBezTo>
                  <a:pt x="795653" y="1233404"/>
                  <a:pt x="799917" y="1223408"/>
                  <a:pt x="795106" y="1212518"/>
                </a:cubicBezTo>
                <a:cubicBezTo>
                  <a:pt x="794462" y="1196492"/>
                  <a:pt x="790045" y="1177427"/>
                  <a:pt x="774668" y="1169127"/>
                </a:cubicBezTo>
                <a:cubicBezTo>
                  <a:pt x="773163" y="1165709"/>
                  <a:pt x="768218" y="1171860"/>
                  <a:pt x="766587" y="1167427"/>
                </a:cubicBezTo>
                <a:cubicBezTo>
                  <a:pt x="761050" y="1167018"/>
                  <a:pt x="757270" y="1172059"/>
                  <a:pt x="751674" y="1171585"/>
                </a:cubicBezTo>
                <a:cubicBezTo>
                  <a:pt x="744782" y="1174030"/>
                  <a:pt x="738520" y="1180612"/>
                  <a:pt x="730550" y="1183098"/>
                </a:cubicBezTo>
                <a:cubicBezTo>
                  <a:pt x="730940" y="1186710"/>
                  <a:pt x="728147" y="1188131"/>
                  <a:pt x="724824" y="1187492"/>
                </a:cubicBezTo>
                <a:cubicBezTo>
                  <a:pt x="726072" y="1198955"/>
                  <a:pt x="712863" y="1197551"/>
                  <a:pt x="711951" y="1207726"/>
                </a:cubicBezTo>
                <a:cubicBezTo>
                  <a:pt x="708778" y="1211260"/>
                  <a:pt x="712562" y="1218915"/>
                  <a:pt x="705726" y="1216778"/>
                </a:cubicBezTo>
                <a:lnTo>
                  <a:pt x="705719" y="1216785"/>
                </a:lnTo>
                <a:lnTo>
                  <a:pt x="705724" y="1216803"/>
                </a:lnTo>
                <a:cubicBezTo>
                  <a:pt x="700918" y="1222631"/>
                  <a:pt x="694561" y="1215782"/>
                  <a:pt x="687450" y="1216986"/>
                </a:cubicBezTo>
                <a:cubicBezTo>
                  <a:pt x="674953" y="1197064"/>
                  <a:pt x="653029" y="1199995"/>
                  <a:pt x="635594" y="1188769"/>
                </a:cubicBezTo>
                <a:cubicBezTo>
                  <a:pt x="633504" y="1186210"/>
                  <a:pt x="631279" y="1190862"/>
                  <a:pt x="628315" y="1190225"/>
                </a:cubicBezTo>
                <a:cubicBezTo>
                  <a:pt x="621983" y="1186945"/>
                  <a:pt x="606956" y="1181764"/>
                  <a:pt x="601391" y="1186273"/>
                </a:cubicBezTo>
                <a:cubicBezTo>
                  <a:pt x="600092" y="1191001"/>
                  <a:pt x="596874" y="1182626"/>
                  <a:pt x="594169" y="1187196"/>
                </a:cubicBezTo>
                <a:cubicBezTo>
                  <a:pt x="588458" y="1188370"/>
                  <a:pt x="590806" y="1179244"/>
                  <a:pt x="587309" y="1179707"/>
                </a:cubicBezTo>
                <a:cubicBezTo>
                  <a:pt x="585212" y="1181203"/>
                  <a:pt x="584839" y="1182321"/>
                  <a:pt x="582182" y="1179254"/>
                </a:cubicBezTo>
                <a:cubicBezTo>
                  <a:pt x="571046" y="1175918"/>
                  <a:pt x="571729" y="1181378"/>
                  <a:pt x="569611" y="1188171"/>
                </a:cubicBezTo>
                <a:cubicBezTo>
                  <a:pt x="569795" y="1188265"/>
                  <a:pt x="569991" y="1188420"/>
                  <a:pt x="570147" y="1188900"/>
                </a:cubicBezTo>
                <a:cubicBezTo>
                  <a:pt x="570097" y="1189670"/>
                  <a:pt x="569767" y="1189374"/>
                  <a:pt x="569382" y="1188817"/>
                </a:cubicBezTo>
                <a:cubicBezTo>
                  <a:pt x="569168" y="1189427"/>
                  <a:pt x="568979" y="1190036"/>
                  <a:pt x="568713" y="1190670"/>
                </a:cubicBezTo>
                <a:cubicBezTo>
                  <a:pt x="568307" y="1189964"/>
                  <a:pt x="568601" y="1188799"/>
                  <a:pt x="569055" y="1188304"/>
                </a:cubicBezTo>
                <a:cubicBezTo>
                  <a:pt x="568267" y="1186964"/>
                  <a:pt x="567308" y="1184871"/>
                  <a:pt x="567032" y="1185127"/>
                </a:cubicBezTo>
                <a:cubicBezTo>
                  <a:pt x="551712" y="1174896"/>
                  <a:pt x="531834" y="1178740"/>
                  <a:pt x="514428" y="1181053"/>
                </a:cubicBezTo>
                <a:cubicBezTo>
                  <a:pt x="511560" y="1182087"/>
                  <a:pt x="513929" y="1186771"/>
                  <a:pt x="510517" y="1185539"/>
                </a:cubicBezTo>
                <a:cubicBezTo>
                  <a:pt x="507935" y="1180523"/>
                  <a:pt x="502552" y="1182455"/>
                  <a:pt x="498533" y="1184368"/>
                </a:cubicBezTo>
                <a:cubicBezTo>
                  <a:pt x="493609" y="1185293"/>
                  <a:pt x="488995" y="1182387"/>
                  <a:pt x="484651" y="1185446"/>
                </a:cubicBezTo>
                <a:cubicBezTo>
                  <a:pt x="472523" y="1182721"/>
                  <a:pt x="463004" y="1189637"/>
                  <a:pt x="452063" y="1191638"/>
                </a:cubicBezTo>
                <a:cubicBezTo>
                  <a:pt x="494924" y="1166719"/>
                  <a:pt x="534779" y="1130481"/>
                  <a:pt x="576727" y="1095135"/>
                </a:cubicBezTo>
                <a:cubicBezTo>
                  <a:pt x="577592" y="1088691"/>
                  <a:pt x="584914" y="1086616"/>
                  <a:pt x="584010" y="1079073"/>
                </a:cubicBezTo>
                <a:cubicBezTo>
                  <a:pt x="585303" y="1077507"/>
                  <a:pt x="587902" y="1076989"/>
                  <a:pt x="587744" y="1074269"/>
                </a:cubicBezTo>
                <a:cubicBezTo>
                  <a:pt x="583545" y="1068808"/>
                  <a:pt x="579824" y="1067889"/>
                  <a:pt x="588316" y="1065544"/>
                </a:cubicBezTo>
                <a:cubicBezTo>
                  <a:pt x="593748" y="1064363"/>
                  <a:pt x="586353" y="1069807"/>
                  <a:pt x="588668" y="1070710"/>
                </a:cubicBezTo>
                <a:cubicBezTo>
                  <a:pt x="600670" y="1068757"/>
                  <a:pt x="603153" y="1047553"/>
                  <a:pt x="605391" y="1038480"/>
                </a:cubicBezTo>
                <a:cubicBezTo>
                  <a:pt x="604647" y="1033511"/>
                  <a:pt x="609577" y="1032605"/>
                  <a:pt x="609906" y="1028901"/>
                </a:cubicBezTo>
                <a:cubicBezTo>
                  <a:pt x="607643" y="1024962"/>
                  <a:pt x="608160" y="1015636"/>
                  <a:pt x="611228" y="1012754"/>
                </a:cubicBezTo>
                <a:cubicBezTo>
                  <a:pt x="614469" y="1001542"/>
                  <a:pt x="600865" y="998867"/>
                  <a:pt x="598557" y="988029"/>
                </a:cubicBezTo>
                <a:cubicBezTo>
                  <a:pt x="590217" y="987294"/>
                  <a:pt x="582191" y="977857"/>
                  <a:pt x="574608" y="980198"/>
                </a:cubicBezTo>
                <a:cubicBezTo>
                  <a:pt x="571619" y="978886"/>
                  <a:pt x="568352" y="979087"/>
                  <a:pt x="565078" y="979505"/>
                </a:cubicBezTo>
                <a:close/>
                <a:moveTo>
                  <a:pt x="635880" y="973511"/>
                </a:moveTo>
                <a:cubicBezTo>
                  <a:pt x="636944" y="973308"/>
                  <a:pt x="638432" y="974482"/>
                  <a:pt x="639916" y="976919"/>
                </a:cubicBezTo>
                <a:cubicBezTo>
                  <a:pt x="640423" y="980182"/>
                  <a:pt x="635963" y="977879"/>
                  <a:pt x="634385" y="978361"/>
                </a:cubicBezTo>
                <a:cubicBezTo>
                  <a:pt x="634175" y="975292"/>
                  <a:pt x="634816" y="973713"/>
                  <a:pt x="635880" y="973511"/>
                </a:cubicBezTo>
                <a:close/>
                <a:moveTo>
                  <a:pt x="731798" y="964690"/>
                </a:moveTo>
                <a:cubicBezTo>
                  <a:pt x="736962" y="959276"/>
                  <a:pt x="737594" y="969193"/>
                  <a:pt x="738293" y="972494"/>
                </a:cubicBezTo>
                <a:cubicBezTo>
                  <a:pt x="735093" y="971306"/>
                  <a:pt x="732348" y="968008"/>
                  <a:pt x="731798" y="964690"/>
                </a:cubicBezTo>
                <a:close/>
                <a:moveTo>
                  <a:pt x="177260" y="964461"/>
                </a:moveTo>
                <a:lnTo>
                  <a:pt x="177260" y="964462"/>
                </a:lnTo>
                <a:lnTo>
                  <a:pt x="177259" y="964461"/>
                </a:lnTo>
                <a:close/>
                <a:moveTo>
                  <a:pt x="727149" y="959175"/>
                </a:moveTo>
                <a:cubicBezTo>
                  <a:pt x="727765" y="958659"/>
                  <a:pt x="728836" y="958679"/>
                  <a:pt x="729523" y="959991"/>
                </a:cubicBezTo>
                <a:cubicBezTo>
                  <a:pt x="731635" y="961396"/>
                  <a:pt x="729505" y="964224"/>
                  <a:pt x="727508" y="961578"/>
                </a:cubicBezTo>
                <a:cubicBezTo>
                  <a:pt x="726374" y="960744"/>
                  <a:pt x="726534" y="959691"/>
                  <a:pt x="727149" y="959175"/>
                </a:cubicBezTo>
                <a:close/>
                <a:moveTo>
                  <a:pt x="516208" y="953343"/>
                </a:moveTo>
                <a:lnTo>
                  <a:pt x="516209" y="953343"/>
                </a:lnTo>
                <a:lnTo>
                  <a:pt x="516208" y="953343"/>
                </a:lnTo>
                <a:close/>
                <a:moveTo>
                  <a:pt x="517293" y="952749"/>
                </a:moveTo>
                <a:lnTo>
                  <a:pt x="518562" y="953681"/>
                </a:lnTo>
                <a:cubicBezTo>
                  <a:pt x="517943" y="953806"/>
                  <a:pt x="517197" y="953991"/>
                  <a:pt x="516673" y="953761"/>
                </a:cubicBezTo>
                <a:lnTo>
                  <a:pt x="516209" y="953343"/>
                </a:lnTo>
                <a:lnTo>
                  <a:pt x="517289" y="952789"/>
                </a:lnTo>
                <a:close/>
                <a:moveTo>
                  <a:pt x="516449" y="952431"/>
                </a:moveTo>
                <a:cubicBezTo>
                  <a:pt x="516746" y="952539"/>
                  <a:pt x="517008" y="952642"/>
                  <a:pt x="517293" y="952747"/>
                </a:cubicBezTo>
                <a:lnTo>
                  <a:pt x="517293" y="952749"/>
                </a:lnTo>
                <a:lnTo>
                  <a:pt x="517290" y="952747"/>
                </a:lnTo>
                <a:lnTo>
                  <a:pt x="516449" y="952433"/>
                </a:lnTo>
                <a:close/>
                <a:moveTo>
                  <a:pt x="10667" y="951654"/>
                </a:moveTo>
                <a:cubicBezTo>
                  <a:pt x="10835" y="951898"/>
                  <a:pt x="10984" y="952132"/>
                  <a:pt x="11164" y="952387"/>
                </a:cubicBezTo>
                <a:cubicBezTo>
                  <a:pt x="11008" y="952662"/>
                  <a:pt x="10914" y="952919"/>
                  <a:pt x="10732" y="953200"/>
                </a:cubicBezTo>
                <a:cubicBezTo>
                  <a:pt x="10497" y="952495"/>
                  <a:pt x="10568" y="952049"/>
                  <a:pt x="10667" y="951654"/>
                </a:cubicBezTo>
                <a:close/>
                <a:moveTo>
                  <a:pt x="11839" y="951115"/>
                </a:moveTo>
                <a:cubicBezTo>
                  <a:pt x="12202" y="951466"/>
                  <a:pt x="12410" y="952103"/>
                  <a:pt x="11770" y="953285"/>
                </a:cubicBezTo>
                <a:cubicBezTo>
                  <a:pt x="11531" y="952958"/>
                  <a:pt x="11380" y="952698"/>
                  <a:pt x="11164" y="952387"/>
                </a:cubicBezTo>
                <a:cubicBezTo>
                  <a:pt x="11407" y="951960"/>
                  <a:pt x="11660" y="951528"/>
                  <a:pt x="11839" y="951115"/>
                </a:cubicBezTo>
                <a:close/>
                <a:moveTo>
                  <a:pt x="8882" y="941014"/>
                </a:moveTo>
                <a:cubicBezTo>
                  <a:pt x="11179" y="941553"/>
                  <a:pt x="14266" y="945549"/>
                  <a:pt x="11839" y="951115"/>
                </a:cubicBezTo>
                <a:cubicBezTo>
                  <a:pt x="11422" y="950713"/>
                  <a:pt x="10871" y="950835"/>
                  <a:pt x="10667" y="951654"/>
                </a:cubicBezTo>
                <a:cubicBezTo>
                  <a:pt x="5079" y="943392"/>
                  <a:pt x="6586" y="940474"/>
                  <a:pt x="8882" y="941014"/>
                </a:cubicBezTo>
                <a:close/>
                <a:moveTo>
                  <a:pt x="75355" y="940508"/>
                </a:moveTo>
                <a:cubicBezTo>
                  <a:pt x="78155" y="939608"/>
                  <a:pt x="76190" y="944861"/>
                  <a:pt x="75021" y="942388"/>
                </a:cubicBezTo>
                <a:cubicBezTo>
                  <a:pt x="74807" y="941573"/>
                  <a:pt x="74866" y="941393"/>
                  <a:pt x="75355" y="940508"/>
                </a:cubicBezTo>
                <a:close/>
                <a:moveTo>
                  <a:pt x="21621" y="938694"/>
                </a:moveTo>
                <a:lnTo>
                  <a:pt x="19659" y="940346"/>
                </a:lnTo>
                <a:cubicBezTo>
                  <a:pt x="20638" y="942497"/>
                  <a:pt x="23800" y="941434"/>
                  <a:pt x="21621" y="938694"/>
                </a:cubicBezTo>
                <a:close/>
                <a:moveTo>
                  <a:pt x="170619" y="933825"/>
                </a:moveTo>
                <a:cubicBezTo>
                  <a:pt x="172053" y="934275"/>
                  <a:pt x="172911" y="935380"/>
                  <a:pt x="171455" y="937115"/>
                </a:cubicBezTo>
                <a:cubicBezTo>
                  <a:pt x="171647" y="937712"/>
                  <a:pt x="172096" y="938180"/>
                  <a:pt x="172475" y="938502"/>
                </a:cubicBezTo>
                <a:cubicBezTo>
                  <a:pt x="172053" y="940766"/>
                  <a:pt x="171654" y="943582"/>
                  <a:pt x="170972" y="943027"/>
                </a:cubicBezTo>
                <a:cubicBezTo>
                  <a:pt x="166267" y="943100"/>
                  <a:pt x="168461" y="937209"/>
                  <a:pt x="166324" y="934469"/>
                </a:cubicBezTo>
                <a:cubicBezTo>
                  <a:pt x="167174" y="933582"/>
                  <a:pt x="169185" y="933376"/>
                  <a:pt x="170619" y="933825"/>
                </a:cubicBezTo>
                <a:close/>
                <a:moveTo>
                  <a:pt x="529038" y="931854"/>
                </a:moveTo>
                <a:lnTo>
                  <a:pt x="529246" y="931904"/>
                </a:lnTo>
                <a:lnTo>
                  <a:pt x="529036" y="931858"/>
                </a:lnTo>
                <a:close/>
                <a:moveTo>
                  <a:pt x="603100" y="929265"/>
                </a:moveTo>
                <a:cubicBezTo>
                  <a:pt x="602962" y="929418"/>
                  <a:pt x="602971" y="929725"/>
                  <a:pt x="602808" y="929849"/>
                </a:cubicBezTo>
                <a:cubicBezTo>
                  <a:pt x="603160" y="929541"/>
                  <a:pt x="603361" y="929672"/>
                  <a:pt x="603481" y="929828"/>
                </a:cubicBezTo>
                <a:lnTo>
                  <a:pt x="603481" y="929825"/>
                </a:lnTo>
                <a:cubicBezTo>
                  <a:pt x="603431" y="929724"/>
                  <a:pt x="603393" y="929673"/>
                  <a:pt x="603311" y="929413"/>
                </a:cubicBezTo>
                <a:cubicBezTo>
                  <a:pt x="603239" y="929335"/>
                  <a:pt x="603171" y="929334"/>
                  <a:pt x="603100" y="929265"/>
                </a:cubicBezTo>
                <a:close/>
                <a:moveTo>
                  <a:pt x="545548" y="921317"/>
                </a:moveTo>
                <a:lnTo>
                  <a:pt x="545548" y="921317"/>
                </a:lnTo>
                <a:lnTo>
                  <a:pt x="545548" y="921317"/>
                </a:lnTo>
                <a:close/>
                <a:moveTo>
                  <a:pt x="900649" y="920658"/>
                </a:moveTo>
                <a:lnTo>
                  <a:pt x="900662" y="920668"/>
                </a:lnTo>
                <a:cubicBezTo>
                  <a:pt x="900501" y="920891"/>
                  <a:pt x="900377" y="920885"/>
                  <a:pt x="900215" y="921181"/>
                </a:cubicBezTo>
                <a:lnTo>
                  <a:pt x="900204" y="921170"/>
                </a:lnTo>
                <a:lnTo>
                  <a:pt x="900210" y="921162"/>
                </a:lnTo>
                <a:close/>
                <a:moveTo>
                  <a:pt x="899735" y="919990"/>
                </a:moveTo>
                <a:lnTo>
                  <a:pt x="900203" y="921168"/>
                </a:lnTo>
                <a:lnTo>
                  <a:pt x="900204" y="921170"/>
                </a:lnTo>
                <a:lnTo>
                  <a:pt x="899374" y="922320"/>
                </a:lnTo>
                <a:cubicBezTo>
                  <a:pt x="899105" y="921926"/>
                  <a:pt x="898951" y="921045"/>
                  <a:pt x="899238" y="920549"/>
                </a:cubicBezTo>
                <a:close/>
                <a:moveTo>
                  <a:pt x="899735" y="919989"/>
                </a:moveTo>
                <a:lnTo>
                  <a:pt x="899735" y="919990"/>
                </a:lnTo>
                <a:lnTo>
                  <a:pt x="899735" y="919990"/>
                </a:lnTo>
                <a:close/>
                <a:moveTo>
                  <a:pt x="544179" y="919962"/>
                </a:moveTo>
                <a:lnTo>
                  <a:pt x="545548" y="921317"/>
                </a:lnTo>
                <a:lnTo>
                  <a:pt x="544013" y="921688"/>
                </a:lnTo>
                <a:cubicBezTo>
                  <a:pt x="542371" y="920711"/>
                  <a:pt x="543175" y="920079"/>
                  <a:pt x="544179" y="919962"/>
                </a:cubicBezTo>
                <a:close/>
                <a:moveTo>
                  <a:pt x="338057" y="919252"/>
                </a:moveTo>
                <a:cubicBezTo>
                  <a:pt x="336180" y="922136"/>
                  <a:pt x="332476" y="930812"/>
                  <a:pt x="332410" y="922056"/>
                </a:cubicBezTo>
                <a:cubicBezTo>
                  <a:pt x="326838" y="921458"/>
                  <a:pt x="319484" y="915607"/>
                  <a:pt x="319477" y="924794"/>
                </a:cubicBezTo>
                <a:cubicBezTo>
                  <a:pt x="314240" y="928039"/>
                  <a:pt x="305655" y="926338"/>
                  <a:pt x="302576" y="933097"/>
                </a:cubicBezTo>
                <a:cubicBezTo>
                  <a:pt x="301631" y="939542"/>
                  <a:pt x="286853" y="930973"/>
                  <a:pt x="285470" y="941643"/>
                </a:cubicBezTo>
                <a:cubicBezTo>
                  <a:pt x="287786" y="943816"/>
                  <a:pt x="290652" y="947805"/>
                  <a:pt x="286126" y="949077"/>
                </a:cubicBezTo>
                <a:cubicBezTo>
                  <a:pt x="262544" y="947980"/>
                  <a:pt x="234582" y="992352"/>
                  <a:pt x="222850" y="1013200"/>
                </a:cubicBezTo>
                <a:cubicBezTo>
                  <a:pt x="223854" y="1020650"/>
                  <a:pt x="219272" y="1018688"/>
                  <a:pt x="214821" y="1022996"/>
                </a:cubicBezTo>
                <a:cubicBezTo>
                  <a:pt x="212872" y="1029016"/>
                  <a:pt x="211078" y="1036302"/>
                  <a:pt x="205936" y="1040537"/>
                </a:cubicBezTo>
                <a:cubicBezTo>
                  <a:pt x="203279" y="1043476"/>
                  <a:pt x="212179" y="1057113"/>
                  <a:pt x="209538" y="1050683"/>
                </a:cubicBezTo>
                <a:cubicBezTo>
                  <a:pt x="212161" y="1047941"/>
                  <a:pt x="216264" y="1053428"/>
                  <a:pt x="212174" y="1055077"/>
                </a:cubicBezTo>
                <a:cubicBezTo>
                  <a:pt x="207378" y="1051120"/>
                  <a:pt x="209446" y="1052965"/>
                  <a:pt x="202938" y="1052980"/>
                </a:cubicBezTo>
                <a:cubicBezTo>
                  <a:pt x="204037" y="1055981"/>
                  <a:pt x="200418" y="1057233"/>
                  <a:pt x="200558" y="1059872"/>
                </a:cubicBezTo>
                <a:cubicBezTo>
                  <a:pt x="204846" y="1063222"/>
                  <a:pt x="199171" y="1065008"/>
                  <a:pt x="198011" y="1067768"/>
                </a:cubicBezTo>
                <a:cubicBezTo>
                  <a:pt x="197345" y="1074599"/>
                  <a:pt x="196340" y="1080424"/>
                  <a:pt x="195395" y="1086004"/>
                </a:cubicBezTo>
                <a:cubicBezTo>
                  <a:pt x="192323" y="1088000"/>
                  <a:pt x="196632" y="1091120"/>
                  <a:pt x="199582" y="1090744"/>
                </a:cubicBezTo>
                <a:cubicBezTo>
                  <a:pt x="205808" y="1096525"/>
                  <a:pt x="191096" y="1091961"/>
                  <a:pt x="196997" y="1099890"/>
                </a:cubicBezTo>
                <a:cubicBezTo>
                  <a:pt x="194605" y="1112383"/>
                  <a:pt x="198774" y="1131350"/>
                  <a:pt x="214270" y="1130071"/>
                </a:cubicBezTo>
                <a:cubicBezTo>
                  <a:pt x="219487" y="1113161"/>
                  <a:pt x="214108" y="1081053"/>
                  <a:pt x="227476" y="1062337"/>
                </a:cubicBezTo>
                <a:cubicBezTo>
                  <a:pt x="230370" y="1041783"/>
                  <a:pt x="245406" y="1027272"/>
                  <a:pt x="252342" y="1008548"/>
                </a:cubicBezTo>
                <a:cubicBezTo>
                  <a:pt x="264763" y="1007006"/>
                  <a:pt x="248968" y="1001156"/>
                  <a:pt x="264083" y="998077"/>
                </a:cubicBezTo>
                <a:cubicBezTo>
                  <a:pt x="265149" y="990649"/>
                  <a:pt x="273149" y="990528"/>
                  <a:pt x="276245" y="984318"/>
                </a:cubicBezTo>
                <a:cubicBezTo>
                  <a:pt x="275776" y="976652"/>
                  <a:pt x="289250" y="980480"/>
                  <a:pt x="288369" y="971041"/>
                </a:cubicBezTo>
                <a:cubicBezTo>
                  <a:pt x="292295" y="964355"/>
                  <a:pt x="306238" y="965073"/>
                  <a:pt x="305158" y="957215"/>
                </a:cubicBezTo>
                <a:cubicBezTo>
                  <a:pt x="303746" y="954697"/>
                  <a:pt x="303798" y="954547"/>
                  <a:pt x="306777" y="952634"/>
                </a:cubicBezTo>
                <a:cubicBezTo>
                  <a:pt x="326450" y="949679"/>
                  <a:pt x="317066" y="947379"/>
                  <a:pt x="315061" y="938804"/>
                </a:cubicBezTo>
                <a:cubicBezTo>
                  <a:pt x="320172" y="939132"/>
                  <a:pt x="323072" y="952738"/>
                  <a:pt x="325957" y="943349"/>
                </a:cubicBezTo>
                <a:cubicBezTo>
                  <a:pt x="329877" y="944538"/>
                  <a:pt x="332318" y="940188"/>
                  <a:pt x="335459" y="938046"/>
                </a:cubicBezTo>
                <a:cubicBezTo>
                  <a:pt x="350390" y="938739"/>
                  <a:pt x="374226" y="939195"/>
                  <a:pt x="365959" y="961807"/>
                </a:cubicBezTo>
                <a:cubicBezTo>
                  <a:pt x="361409" y="987045"/>
                  <a:pt x="373076" y="970307"/>
                  <a:pt x="377728" y="985602"/>
                </a:cubicBezTo>
                <a:cubicBezTo>
                  <a:pt x="373858" y="984802"/>
                  <a:pt x="368413" y="980920"/>
                  <a:pt x="364756" y="984221"/>
                </a:cubicBezTo>
                <a:cubicBezTo>
                  <a:pt x="368467" y="987687"/>
                  <a:pt x="373447" y="995830"/>
                  <a:pt x="364829" y="989888"/>
                </a:cubicBezTo>
                <a:cubicBezTo>
                  <a:pt x="355013" y="1009025"/>
                  <a:pt x="354462" y="1032569"/>
                  <a:pt x="341308" y="1049804"/>
                </a:cubicBezTo>
                <a:cubicBezTo>
                  <a:pt x="339708" y="1054210"/>
                  <a:pt x="337934" y="1065040"/>
                  <a:pt x="332572" y="1063732"/>
                </a:cubicBezTo>
                <a:cubicBezTo>
                  <a:pt x="331150" y="1072758"/>
                  <a:pt x="319779" y="1085060"/>
                  <a:pt x="312471" y="1087591"/>
                </a:cubicBezTo>
                <a:cubicBezTo>
                  <a:pt x="308732" y="1089432"/>
                  <a:pt x="311975" y="1094078"/>
                  <a:pt x="306427" y="1092404"/>
                </a:cubicBezTo>
                <a:cubicBezTo>
                  <a:pt x="304751" y="1103330"/>
                  <a:pt x="294089" y="1107512"/>
                  <a:pt x="286305" y="1116284"/>
                </a:cubicBezTo>
                <a:cubicBezTo>
                  <a:pt x="286965" y="1152340"/>
                  <a:pt x="311811" y="1111164"/>
                  <a:pt x="323472" y="1108223"/>
                </a:cubicBezTo>
                <a:lnTo>
                  <a:pt x="323472" y="1108216"/>
                </a:lnTo>
                <a:cubicBezTo>
                  <a:pt x="332167" y="1095903"/>
                  <a:pt x="341578" y="1085541"/>
                  <a:pt x="352068" y="1074300"/>
                </a:cubicBezTo>
                <a:cubicBezTo>
                  <a:pt x="349202" y="1066136"/>
                  <a:pt x="358837" y="1065070"/>
                  <a:pt x="358743" y="1058384"/>
                </a:cubicBezTo>
                <a:cubicBezTo>
                  <a:pt x="367106" y="1054240"/>
                  <a:pt x="360603" y="1036073"/>
                  <a:pt x="369731" y="1035809"/>
                </a:cubicBezTo>
                <a:cubicBezTo>
                  <a:pt x="371450" y="1021947"/>
                  <a:pt x="383554" y="1006892"/>
                  <a:pt x="375147" y="995226"/>
                </a:cubicBezTo>
                <a:cubicBezTo>
                  <a:pt x="381520" y="995728"/>
                  <a:pt x="376963" y="988882"/>
                  <a:pt x="381333" y="986099"/>
                </a:cubicBezTo>
                <a:cubicBezTo>
                  <a:pt x="382470" y="983932"/>
                  <a:pt x="378719" y="982775"/>
                  <a:pt x="380365" y="980588"/>
                </a:cubicBezTo>
                <a:cubicBezTo>
                  <a:pt x="389026" y="981759"/>
                  <a:pt x="378247" y="975844"/>
                  <a:pt x="381302" y="972906"/>
                </a:cubicBezTo>
                <a:cubicBezTo>
                  <a:pt x="387402" y="969948"/>
                  <a:pt x="381820" y="967201"/>
                  <a:pt x="384043" y="963904"/>
                </a:cubicBezTo>
                <a:cubicBezTo>
                  <a:pt x="386690" y="961950"/>
                  <a:pt x="384593" y="960370"/>
                  <a:pt x="384252" y="959661"/>
                </a:cubicBezTo>
                <a:cubicBezTo>
                  <a:pt x="384088" y="947683"/>
                  <a:pt x="388674" y="948606"/>
                  <a:pt x="378541" y="941793"/>
                </a:cubicBezTo>
                <a:cubicBezTo>
                  <a:pt x="392183" y="932697"/>
                  <a:pt x="349106" y="913464"/>
                  <a:pt x="348722" y="923473"/>
                </a:cubicBezTo>
                <a:cubicBezTo>
                  <a:pt x="344673" y="922365"/>
                  <a:pt x="343237" y="917451"/>
                  <a:pt x="338057" y="919252"/>
                </a:cubicBezTo>
                <a:close/>
                <a:moveTo>
                  <a:pt x="813229" y="913452"/>
                </a:moveTo>
                <a:cubicBezTo>
                  <a:pt x="815347" y="913310"/>
                  <a:pt x="816191" y="916162"/>
                  <a:pt x="817644" y="917386"/>
                </a:cubicBezTo>
                <a:cubicBezTo>
                  <a:pt x="818105" y="922620"/>
                  <a:pt x="810139" y="914645"/>
                  <a:pt x="813229" y="913452"/>
                </a:cubicBezTo>
                <a:close/>
                <a:moveTo>
                  <a:pt x="167069" y="910044"/>
                </a:moveTo>
                <a:cubicBezTo>
                  <a:pt x="165494" y="913507"/>
                  <a:pt x="167890" y="918538"/>
                  <a:pt x="162409" y="917064"/>
                </a:cubicBezTo>
                <a:cubicBezTo>
                  <a:pt x="162115" y="918496"/>
                  <a:pt x="162805" y="921418"/>
                  <a:pt x="160376" y="920351"/>
                </a:cubicBezTo>
                <a:cubicBezTo>
                  <a:pt x="159216" y="919776"/>
                  <a:pt x="158889" y="917187"/>
                  <a:pt x="156792" y="918895"/>
                </a:cubicBezTo>
                <a:cubicBezTo>
                  <a:pt x="156794" y="928871"/>
                  <a:pt x="159039" y="939425"/>
                  <a:pt x="163285" y="947820"/>
                </a:cubicBezTo>
                <a:cubicBezTo>
                  <a:pt x="162901" y="952144"/>
                  <a:pt x="161765" y="954845"/>
                  <a:pt x="166140" y="956021"/>
                </a:cubicBezTo>
                <a:cubicBezTo>
                  <a:pt x="160727" y="963296"/>
                  <a:pt x="168359" y="971795"/>
                  <a:pt x="172374" y="978578"/>
                </a:cubicBezTo>
                <a:lnTo>
                  <a:pt x="172375" y="978578"/>
                </a:lnTo>
                <a:lnTo>
                  <a:pt x="175035" y="978359"/>
                </a:lnTo>
                <a:cubicBezTo>
                  <a:pt x="175371" y="978998"/>
                  <a:pt x="175094" y="980034"/>
                  <a:pt x="174016" y="980529"/>
                </a:cubicBezTo>
                <a:cubicBezTo>
                  <a:pt x="176195" y="983270"/>
                  <a:pt x="173034" y="984333"/>
                  <a:pt x="172054" y="982181"/>
                </a:cubicBezTo>
                <a:cubicBezTo>
                  <a:pt x="170974" y="983640"/>
                  <a:pt x="169029" y="982718"/>
                  <a:pt x="167491" y="982820"/>
                </a:cubicBezTo>
                <a:cubicBezTo>
                  <a:pt x="169759" y="986595"/>
                  <a:pt x="166623" y="992525"/>
                  <a:pt x="169955" y="995648"/>
                </a:cubicBezTo>
                <a:cubicBezTo>
                  <a:pt x="169734" y="998972"/>
                  <a:pt x="166156" y="999728"/>
                  <a:pt x="169297" y="1003068"/>
                </a:cubicBezTo>
                <a:cubicBezTo>
                  <a:pt x="166678" y="1009744"/>
                  <a:pt x="172424" y="1012050"/>
                  <a:pt x="173366" y="1017639"/>
                </a:cubicBezTo>
                <a:cubicBezTo>
                  <a:pt x="165651" y="1016526"/>
                  <a:pt x="170761" y="1025804"/>
                  <a:pt x="174238" y="1028593"/>
                </a:cubicBezTo>
                <a:cubicBezTo>
                  <a:pt x="172889" y="1032310"/>
                  <a:pt x="178667" y="1036799"/>
                  <a:pt x="171947" y="1035803"/>
                </a:cubicBezTo>
                <a:cubicBezTo>
                  <a:pt x="166735" y="1037643"/>
                  <a:pt x="173418" y="1046433"/>
                  <a:pt x="176727" y="1041601"/>
                </a:cubicBezTo>
                <a:cubicBezTo>
                  <a:pt x="178850" y="1042152"/>
                  <a:pt x="179916" y="1043457"/>
                  <a:pt x="179925" y="1045521"/>
                </a:cubicBezTo>
                <a:cubicBezTo>
                  <a:pt x="176791" y="1050845"/>
                  <a:pt x="169943" y="1041886"/>
                  <a:pt x="169145" y="1046412"/>
                </a:cubicBezTo>
                <a:cubicBezTo>
                  <a:pt x="162788" y="1055145"/>
                  <a:pt x="166075" y="1065265"/>
                  <a:pt x="162917" y="1074848"/>
                </a:cubicBezTo>
                <a:cubicBezTo>
                  <a:pt x="167922" y="1074659"/>
                  <a:pt x="165166" y="1079012"/>
                  <a:pt x="169673" y="1079697"/>
                </a:cubicBezTo>
                <a:cubicBezTo>
                  <a:pt x="169122" y="1085246"/>
                  <a:pt x="165080" y="1080415"/>
                  <a:pt x="162416" y="1080519"/>
                </a:cubicBezTo>
                <a:cubicBezTo>
                  <a:pt x="162114" y="1092482"/>
                  <a:pt x="153488" y="1100145"/>
                  <a:pt x="152184" y="1112050"/>
                </a:cubicBezTo>
                <a:lnTo>
                  <a:pt x="152174" y="1112056"/>
                </a:lnTo>
                <a:lnTo>
                  <a:pt x="152179" y="1112057"/>
                </a:lnTo>
                <a:cubicBezTo>
                  <a:pt x="149289" y="1111810"/>
                  <a:pt x="148240" y="1112105"/>
                  <a:pt x="148457" y="1115041"/>
                </a:cubicBezTo>
                <a:cubicBezTo>
                  <a:pt x="142629" y="1120096"/>
                  <a:pt x="137498" y="1123540"/>
                  <a:pt x="145395" y="1129731"/>
                </a:cubicBezTo>
                <a:cubicBezTo>
                  <a:pt x="158085" y="1134366"/>
                  <a:pt x="174923" y="1113190"/>
                  <a:pt x="166411" y="1106987"/>
                </a:cubicBezTo>
                <a:cubicBezTo>
                  <a:pt x="165902" y="1108608"/>
                  <a:pt x="163183" y="1109305"/>
                  <a:pt x="161029" y="1109281"/>
                </a:cubicBezTo>
                <a:lnTo>
                  <a:pt x="160425" y="1108669"/>
                </a:lnTo>
                <a:lnTo>
                  <a:pt x="163774" y="1104143"/>
                </a:lnTo>
                <a:cubicBezTo>
                  <a:pt x="164303" y="1104726"/>
                  <a:pt x="164875" y="1106411"/>
                  <a:pt x="167391" y="1106206"/>
                </a:cubicBezTo>
                <a:cubicBezTo>
                  <a:pt x="173851" y="1108008"/>
                  <a:pt x="174709" y="1100349"/>
                  <a:pt x="171611" y="1096462"/>
                </a:cubicBezTo>
                <a:cubicBezTo>
                  <a:pt x="178006" y="1087368"/>
                  <a:pt x="182997" y="1079079"/>
                  <a:pt x="183011" y="1067187"/>
                </a:cubicBezTo>
                <a:cubicBezTo>
                  <a:pt x="180991" y="1065965"/>
                  <a:pt x="182470" y="1061280"/>
                  <a:pt x="182900" y="1059177"/>
                </a:cubicBezTo>
                <a:cubicBezTo>
                  <a:pt x="181530" y="1056768"/>
                  <a:pt x="176574" y="1052784"/>
                  <a:pt x="181426" y="1052912"/>
                </a:cubicBezTo>
                <a:cubicBezTo>
                  <a:pt x="190832" y="1046362"/>
                  <a:pt x="184863" y="1029293"/>
                  <a:pt x="187951" y="1017688"/>
                </a:cubicBezTo>
                <a:cubicBezTo>
                  <a:pt x="187970" y="1017453"/>
                  <a:pt x="187997" y="1017433"/>
                  <a:pt x="188024" y="1017330"/>
                </a:cubicBezTo>
                <a:cubicBezTo>
                  <a:pt x="187920" y="1017436"/>
                  <a:pt x="187742" y="1017468"/>
                  <a:pt x="187324" y="1017056"/>
                </a:cubicBezTo>
                <a:cubicBezTo>
                  <a:pt x="179109" y="1016606"/>
                  <a:pt x="185240" y="1011867"/>
                  <a:pt x="187013" y="1008207"/>
                </a:cubicBezTo>
                <a:cubicBezTo>
                  <a:pt x="184740" y="995814"/>
                  <a:pt x="180954" y="982692"/>
                  <a:pt x="181807" y="969881"/>
                </a:cubicBezTo>
                <a:cubicBezTo>
                  <a:pt x="180568" y="965638"/>
                  <a:pt x="173420" y="968202"/>
                  <a:pt x="177259" y="964468"/>
                </a:cubicBezTo>
                <a:lnTo>
                  <a:pt x="177260" y="964462"/>
                </a:lnTo>
                <a:lnTo>
                  <a:pt x="178901" y="966413"/>
                </a:lnTo>
                <a:cubicBezTo>
                  <a:pt x="179979" y="965917"/>
                  <a:pt x="180256" y="964881"/>
                  <a:pt x="179920" y="964242"/>
                </a:cubicBezTo>
                <a:lnTo>
                  <a:pt x="177260" y="964461"/>
                </a:lnTo>
                <a:lnTo>
                  <a:pt x="177741" y="960195"/>
                </a:lnTo>
                <a:cubicBezTo>
                  <a:pt x="178666" y="958390"/>
                  <a:pt x="179689" y="956325"/>
                  <a:pt x="178810" y="954361"/>
                </a:cubicBezTo>
                <a:cubicBezTo>
                  <a:pt x="175060" y="949289"/>
                  <a:pt x="181812" y="936482"/>
                  <a:pt x="173434" y="935958"/>
                </a:cubicBezTo>
                <a:cubicBezTo>
                  <a:pt x="173109" y="935745"/>
                  <a:pt x="172859" y="936633"/>
                  <a:pt x="172623" y="937759"/>
                </a:cubicBezTo>
                <a:cubicBezTo>
                  <a:pt x="173026" y="934836"/>
                  <a:pt x="173513" y="934486"/>
                  <a:pt x="173553" y="934199"/>
                </a:cubicBezTo>
                <a:cubicBezTo>
                  <a:pt x="173993" y="931278"/>
                  <a:pt x="174657" y="928305"/>
                  <a:pt x="171813" y="926104"/>
                </a:cubicBezTo>
                <a:cubicBezTo>
                  <a:pt x="170449" y="924465"/>
                  <a:pt x="170467" y="924471"/>
                  <a:pt x="172242" y="921962"/>
                </a:cubicBezTo>
                <a:cubicBezTo>
                  <a:pt x="172869" y="918401"/>
                  <a:pt x="171884" y="911263"/>
                  <a:pt x="167069" y="910044"/>
                </a:cubicBezTo>
                <a:close/>
                <a:moveTo>
                  <a:pt x="152551" y="895214"/>
                </a:moveTo>
                <a:lnTo>
                  <a:pt x="152551" y="895214"/>
                </a:lnTo>
                <a:lnTo>
                  <a:pt x="152551" y="895214"/>
                </a:lnTo>
                <a:close/>
                <a:moveTo>
                  <a:pt x="158114" y="893864"/>
                </a:moveTo>
                <a:lnTo>
                  <a:pt x="158116" y="893865"/>
                </a:lnTo>
                <a:lnTo>
                  <a:pt x="158116" y="893866"/>
                </a:lnTo>
                <a:lnTo>
                  <a:pt x="158113" y="893865"/>
                </a:lnTo>
                <a:close/>
                <a:moveTo>
                  <a:pt x="155266" y="893040"/>
                </a:moveTo>
                <a:lnTo>
                  <a:pt x="158113" y="893865"/>
                </a:lnTo>
                <a:lnTo>
                  <a:pt x="155398" y="896038"/>
                </a:lnTo>
                <a:lnTo>
                  <a:pt x="152551" y="895214"/>
                </a:lnTo>
                <a:close/>
                <a:moveTo>
                  <a:pt x="1852" y="886252"/>
                </a:moveTo>
                <a:lnTo>
                  <a:pt x="1856" y="886254"/>
                </a:lnTo>
                <a:lnTo>
                  <a:pt x="1858" y="886261"/>
                </a:lnTo>
                <a:lnTo>
                  <a:pt x="1852" y="886258"/>
                </a:lnTo>
                <a:close/>
                <a:moveTo>
                  <a:pt x="1905" y="883485"/>
                </a:moveTo>
                <a:lnTo>
                  <a:pt x="1852" y="886252"/>
                </a:lnTo>
                <a:lnTo>
                  <a:pt x="0" y="885674"/>
                </a:lnTo>
                <a:lnTo>
                  <a:pt x="0" y="885232"/>
                </a:lnTo>
                <a:close/>
                <a:moveTo>
                  <a:pt x="152951" y="882717"/>
                </a:moveTo>
                <a:cubicBezTo>
                  <a:pt x="150556" y="883235"/>
                  <a:pt x="148359" y="884739"/>
                  <a:pt x="147810" y="886923"/>
                </a:cubicBezTo>
                <a:lnTo>
                  <a:pt x="152551" y="895214"/>
                </a:lnTo>
                <a:lnTo>
                  <a:pt x="152546" y="895212"/>
                </a:lnTo>
                <a:cubicBezTo>
                  <a:pt x="147904" y="901063"/>
                  <a:pt x="163356" y="902028"/>
                  <a:pt x="156836" y="908281"/>
                </a:cubicBezTo>
                <a:cubicBezTo>
                  <a:pt x="160933" y="925484"/>
                  <a:pt x="160560" y="903431"/>
                  <a:pt x="165811" y="899171"/>
                </a:cubicBezTo>
                <a:lnTo>
                  <a:pt x="165809" y="899169"/>
                </a:lnTo>
                <a:lnTo>
                  <a:pt x="158116" y="893865"/>
                </a:lnTo>
                <a:lnTo>
                  <a:pt x="159284" y="884422"/>
                </a:lnTo>
                <a:cubicBezTo>
                  <a:pt x="157940" y="882665"/>
                  <a:pt x="155346" y="882199"/>
                  <a:pt x="152951" y="882717"/>
                </a:cubicBezTo>
                <a:close/>
                <a:moveTo>
                  <a:pt x="872050" y="881941"/>
                </a:moveTo>
                <a:cubicBezTo>
                  <a:pt x="874372" y="881933"/>
                  <a:pt x="877040" y="882629"/>
                  <a:pt x="878422" y="882812"/>
                </a:cubicBezTo>
                <a:cubicBezTo>
                  <a:pt x="878469" y="884767"/>
                  <a:pt x="878518" y="886408"/>
                  <a:pt x="878567" y="888049"/>
                </a:cubicBezTo>
                <a:cubicBezTo>
                  <a:pt x="873787" y="888623"/>
                  <a:pt x="872078" y="885372"/>
                  <a:pt x="867743" y="885292"/>
                </a:cubicBezTo>
                <a:cubicBezTo>
                  <a:pt x="867748" y="882660"/>
                  <a:pt x="869727" y="881949"/>
                  <a:pt x="872050" y="881941"/>
                </a:cubicBezTo>
                <a:close/>
                <a:moveTo>
                  <a:pt x="542091" y="881640"/>
                </a:moveTo>
                <a:cubicBezTo>
                  <a:pt x="542972" y="881576"/>
                  <a:pt x="544273" y="882287"/>
                  <a:pt x="544683" y="883584"/>
                </a:cubicBezTo>
                <a:cubicBezTo>
                  <a:pt x="545340" y="885880"/>
                  <a:pt x="542695" y="885900"/>
                  <a:pt x="542013" y="884350"/>
                </a:cubicBezTo>
                <a:cubicBezTo>
                  <a:pt x="540746" y="882545"/>
                  <a:pt x="541209" y="881705"/>
                  <a:pt x="542091" y="881640"/>
                </a:cubicBezTo>
                <a:close/>
                <a:moveTo>
                  <a:pt x="144982" y="878239"/>
                </a:moveTo>
                <a:cubicBezTo>
                  <a:pt x="142095" y="879922"/>
                  <a:pt x="140375" y="883687"/>
                  <a:pt x="144866" y="884583"/>
                </a:cubicBezTo>
                <a:cubicBezTo>
                  <a:pt x="145770" y="880560"/>
                  <a:pt x="145792" y="880564"/>
                  <a:pt x="144982" y="878239"/>
                </a:cubicBezTo>
                <a:close/>
                <a:moveTo>
                  <a:pt x="805961" y="863653"/>
                </a:moveTo>
                <a:cubicBezTo>
                  <a:pt x="805036" y="862816"/>
                  <a:pt x="804254" y="862695"/>
                  <a:pt x="804208" y="864871"/>
                </a:cubicBezTo>
                <a:cubicBezTo>
                  <a:pt x="804444" y="866747"/>
                  <a:pt x="807233" y="868823"/>
                  <a:pt x="808570" y="866735"/>
                </a:cubicBezTo>
                <a:cubicBezTo>
                  <a:pt x="807953" y="866044"/>
                  <a:pt x="806886" y="864490"/>
                  <a:pt x="805961" y="863653"/>
                </a:cubicBezTo>
                <a:close/>
                <a:moveTo>
                  <a:pt x="540757" y="863346"/>
                </a:moveTo>
                <a:cubicBezTo>
                  <a:pt x="541648" y="863629"/>
                  <a:pt x="542339" y="864409"/>
                  <a:pt x="541100" y="865000"/>
                </a:cubicBezTo>
                <a:cubicBezTo>
                  <a:pt x="540284" y="865220"/>
                  <a:pt x="540103" y="865160"/>
                  <a:pt x="539220" y="864676"/>
                </a:cubicBezTo>
                <a:cubicBezTo>
                  <a:pt x="538778" y="863277"/>
                  <a:pt x="539867" y="863063"/>
                  <a:pt x="540757" y="863346"/>
                </a:cubicBezTo>
                <a:close/>
                <a:moveTo>
                  <a:pt x="140455" y="860993"/>
                </a:moveTo>
                <a:lnTo>
                  <a:pt x="140453" y="860994"/>
                </a:lnTo>
                <a:cubicBezTo>
                  <a:pt x="136547" y="859248"/>
                  <a:pt x="138032" y="866980"/>
                  <a:pt x="139642" y="868583"/>
                </a:cubicBezTo>
                <a:cubicBezTo>
                  <a:pt x="136371" y="872418"/>
                  <a:pt x="133432" y="874417"/>
                  <a:pt x="138514" y="878480"/>
                </a:cubicBezTo>
                <a:cubicBezTo>
                  <a:pt x="162714" y="877844"/>
                  <a:pt x="150694" y="875787"/>
                  <a:pt x="140455" y="860993"/>
                </a:cubicBezTo>
                <a:close/>
                <a:moveTo>
                  <a:pt x="804969" y="860113"/>
                </a:moveTo>
                <a:cubicBezTo>
                  <a:pt x="804529" y="860403"/>
                  <a:pt x="804419" y="861445"/>
                  <a:pt x="804591" y="861959"/>
                </a:cubicBezTo>
                <a:cubicBezTo>
                  <a:pt x="805750" y="864687"/>
                  <a:pt x="807808" y="859203"/>
                  <a:pt x="804969" y="860113"/>
                </a:cubicBezTo>
                <a:close/>
                <a:moveTo>
                  <a:pt x="132168" y="859008"/>
                </a:moveTo>
                <a:cubicBezTo>
                  <a:pt x="129679" y="859849"/>
                  <a:pt x="132066" y="864507"/>
                  <a:pt x="134119" y="863633"/>
                </a:cubicBezTo>
                <a:cubicBezTo>
                  <a:pt x="135471" y="861998"/>
                  <a:pt x="133153" y="860245"/>
                  <a:pt x="132168" y="859008"/>
                </a:cubicBezTo>
                <a:close/>
                <a:moveTo>
                  <a:pt x="128885" y="855100"/>
                </a:moveTo>
                <a:cubicBezTo>
                  <a:pt x="130128" y="856491"/>
                  <a:pt x="133155" y="861316"/>
                  <a:pt x="133254" y="856970"/>
                </a:cubicBezTo>
                <a:cubicBezTo>
                  <a:pt x="133016" y="855092"/>
                  <a:pt x="130224" y="853014"/>
                  <a:pt x="128885" y="855100"/>
                </a:cubicBezTo>
                <a:close/>
                <a:moveTo>
                  <a:pt x="985549" y="842865"/>
                </a:moveTo>
                <a:cubicBezTo>
                  <a:pt x="986063" y="843479"/>
                  <a:pt x="986037" y="844551"/>
                  <a:pt x="984723" y="845246"/>
                </a:cubicBezTo>
                <a:cubicBezTo>
                  <a:pt x="983305" y="847362"/>
                  <a:pt x="980491" y="845237"/>
                  <a:pt x="983140" y="843227"/>
                </a:cubicBezTo>
                <a:cubicBezTo>
                  <a:pt x="983982" y="842093"/>
                  <a:pt x="985035" y="842250"/>
                  <a:pt x="985549" y="842865"/>
                </a:cubicBezTo>
                <a:close/>
                <a:moveTo>
                  <a:pt x="853920" y="836485"/>
                </a:moveTo>
                <a:lnTo>
                  <a:pt x="853920" y="836487"/>
                </a:lnTo>
                <a:lnTo>
                  <a:pt x="853918" y="836487"/>
                </a:lnTo>
                <a:close/>
                <a:moveTo>
                  <a:pt x="136922" y="834935"/>
                </a:moveTo>
                <a:lnTo>
                  <a:pt x="136920" y="834936"/>
                </a:lnTo>
                <a:lnTo>
                  <a:pt x="136919" y="834935"/>
                </a:lnTo>
                <a:close/>
                <a:moveTo>
                  <a:pt x="543736" y="834213"/>
                </a:moveTo>
                <a:lnTo>
                  <a:pt x="543741" y="834217"/>
                </a:lnTo>
                <a:lnTo>
                  <a:pt x="543732" y="834219"/>
                </a:lnTo>
                <a:lnTo>
                  <a:pt x="543736" y="834215"/>
                </a:lnTo>
                <a:close/>
                <a:moveTo>
                  <a:pt x="130130" y="830710"/>
                </a:moveTo>
                <a:cubicBezTo>
                  <a:pt x="130963" y="831068"/>
                  <a:pt x="133142" y="831772"/>
                  <a:pt x="134872" y="832562"/>
                </a:cubicBezTo>
                <a:lnTo>
                  <a:pt x="136919" y="834935"/>
                </a:lnTo>
                <a:lnTo>
                  <a:pt x="132024" y="834984"/>
                </a:lnTo>
                <a:cubicBezTo>
                  <a:pt x="129193" y="834071"/>
                  <a:pt x="125869" y="833518"/>
                  <a:pt x="130130" y="830710"/>
                </a:cubicBezTo>
                <a:close/>
                <a:moveTo>
                  <a:pt x="581317" y="826628"/>
                </a:moveTo>
                <a:cubicBezTo>
                  <a:pt x="583591" y="826614"/>
                  <a:pt x="586441" y="827796"/>
                  <a:pt x="585769" y="830136"/>
                </a:cubicBezTo>
                <a:cubicBezTo>
                  <a:pt x="584533" y="831587"/>
                  <a:pt x="582050" y="830135"/>
                  <a:pt x="580325" y="830304"/>
                </a:cubicBezTo>
                <a:cubicBezTo>
                  <a:pt x="577346" y="827854"/>
                  <a:pt x="579043" y="826643"/>
                  <a:pt x="581317" y="826628"/>
                </a:cubicBezTo>
                <a:close/>
                <a:moveTo>
                  <a:pt x="817357" y="823730"/>
                </a:moveTo>
                <a:cubicBezTo>
                  <a:pt x="818018" y="822789"/>
                  <a:pt x="819077" y="822874"/>
                  <a:pt x="820589" y="825177"/>
                </a:cubicBezTo>
                <a:cubicBezTo>
                  <a:pt x="828386" y="825069"/>
                  <a:pt x="820743" y="830623"/>
                  <a:pt x="816516" y="828441"/>
                </a:cubicBezTo>
                <a:cubicBezTo>
                  <a:pt x="816434" y="826638"/>
                  <a:pt x="816697" y="824670"/>
                  <a:pt x="817357" y="823730"/>
                </a:cubicBezTo>
                <a:close/>
                <a:moveTo>
                  <a:pt x="672287" y="819762"/>
                </a:moveTo>
                <a:cubicBezTo>
                  <a:pt x="682224" y="826809"/>
                  <a:pt x="662675" y="832784"/>
                  <a:pt x="669796" y="823511"/>
                </a:cubicBezTo>
                <a:cubicBezTo>
                  <a:pt x="669782" y="820059"/>
                  <a:pt x="670605" y="819561"/>
                  <a:pt x="672287" y="819762"/>
                </a:cubicBezTo>
                <a:close/>
                <a:moveTo>
                  <a:pt x="774245" y="808340"/>
                </a:moveTo>
                <a:cubicBezTo>
                  <a:pt x="770369" y="808010"/>
                  <a:pt x="766220" y="808603"/>
                  <a:pt x="761714" y="810946"/>
                </a:cubicBezTo>
                <a:cubicBezTo>
                  <a:pt x="758160" y="806087"/>
                  <a:pt x="758974" y="812004"/>
                  <a:pt x="756543" y="813787"/>
                </a:cubicBezTo>
                <a:cubicBezTo>
                  <a:pt x="752680" y="814543"/>
                  <a:pt x="750563" y="808756"/>
                  <a:pt x="750346" y="815559"/>
                </a:cubicBezTo>
                <a:cubicBezTo>
                  <a:pt x="737371" y="806328"/>
                  <a:pt x="721221" y="816421"/>
                  <a:pt x="706929" y="815547"/>
                </a:cubicBezTo>
                <a:cubicBezTo>
                  <a:pt x="703150" y="819327"/>
                  <a:pt x="700648" y="821452"/>
                  <a:pt x="695820" y="818278"/>
                </a:cubicBezTo>
                <a:cubicBezTo>
                  <a:pt x="691393" y="826686"/>
                  <a:pt x="676759" y="825083"/>
                  <a:pt x="686328" y="832884"/>
                </a:cubicBezTo>
                <a:cubicBezTo>
                  <a:pt x="688679" y="829755"/>
                  <a:pt x="691736" y="830104"/>
                  <a:pt x="693536" y="833488"/>
                </a:cubicBezTo>
                <a:cubicBezTo>
                  <a:pt x="696017" y="830293"/>
                  <a:pt x="698147" y="831134"/>
                  <a:pt x="700668" y="833134"/>
                </a:cubicBezTo>
                <a:cubicBezTo>
                  <a:pt x="706634" y="834297"/>
                  <a:pt x="705297" y="832798"/>
                  <a:pt x="704015" y="828668"/>
                </a:cubicBezTo>
                <a:cubicBezTo>
                  <a:pt x="706090" y="827468"/>
                  <a:pt x="708308" y="828897"/>
                  <a:pt x="707982" y="824877"/>
                </a:cubicBezTo>
                <a:cubicBezTo>
                  <a:pt x="712013" y="824786"/>
                  <a:pt x="712164" y="829571"/>
                  <a:pt x="712520" y="829714"/>
                </a:cubicBezTo>
                <a:cubicBezTo>
                  <a:pt x="722041" y="832315"/>
                  <a:pt x="724239" y="827690"/>
                  <a:pt x="732705" y="827248"/>
                </a:cubicBezTo>
                <a:cubicBezTo>
                  <a:pt x="746326" y="827184"/>
                  <a:pt x="757924" y="825343"/>
                  <a:pt x="771158" y="828241"/>
                </a:cubicBezTo>
                <a:cubicBezTo>
                  <a:pt x="772654" y="825981"/>
                  <a:pt x="775047" y="827149"/>
                  <a:pt x="776797" y="826652"/>
                </a:cubicBezTo>
                <a:cubicBezTo>
                  <a:pt x="779753" y="824885"/>
                  <a:pt x="779680" y="824760"/>
                  <a:pt x="782050" y="827203"/>
                </a:cubicBezTo>
                <a:cubicBezTo>
                  <a:pt x="785005" y="826571"/>
                  <a:pt x="786293" y="829394"/>
                  <a:pt x="788602" y="829581"/>
                </a:cubicBezTo>
                <a:cubicBezTo>
                  <a:pt x="788788" y="822467"/>
                  <a:pt x="805201" y="831801"/>
                  <a:pt x="810633" y="833319"/>
                </a:cubicBezTo>
                <a:cubicBezTo>
                  <a:pt x="817549" y="831189"/>
                  <a:pt x="813741" y="832110"/>
                  <a:pt x="819760" y="833996"/>
                </a:cubicBezTo>
                <a:cubicBezTo>
                  <a:pt x="824094" y="828249"/>
                  <a:pt x="827251" y="832897"/>
                  <a:pt x="830767" y="836803"/>
                </a:cubicBezTo>
                <a:cubicBezTo>
                  <a:pt x="832650" y="837771"/>
                  <a:pt x="832188" y="834611"/>
                  <a:pt x="832534" y="833492"/>
                </a:cubicBezTo>
                <a:cubicBezTo>
                  <a:pt x="837441" y="832319"/>
                  <a:pt x="833752" y="840431"/>
                  <a:pt x="837747" y="838781"/>
                </a:cubicBezTo>
                <a:cubicBezTo>
                  <a:pt x="842136" y="830319"/>
                  <a:pt x="851788" y="840902"/>
                  <a:pt x="854278" y="840990"/>
                </a:cubicBezTo>
                <a:lnTo>
                  <a:pt x="853920" y="836487"/>
                </a:lnTo>
                <a:lnTo>
                  <a:pt x="857216" y="836923"/>
                </a:lnTo>
                <a:cubicBezTo>
                  <a:pt x="858777" y="838634"/>
                  <a:pt x="860496" y="840984"/>
                  <a:pt x="861457" y="841196"/>
                </a:cubicBezTo>
                <a:cubicBezTo>
                  <a:pt x="870364" y="841405"/>
                  <a:pt x="851059" y="820765"/>
                  <a:pt x="850705" y="831215"/>
                </a:cubicBezTo>
                <a:cubicBezTo>
                  <a:pt x="845977" y="830921"/>
                  <a:pt x="845967" y="823990"/>
                  <a:pt x="840764" y="824959"/>
                </a:cubicBezTo>
                <a:cubicBezTo>
                  <a:pt x="833756" y="817609"/>
                  <a:pt x="834827" y="817864"/>
                  <a:pt x="832720" y="822502"/>
                </a:cubicBezTo>
                <a:cubicBezTo>
                  <a:pt x="823269" y="822127"/>
                  <a:pt x="821029" y="807900"/>
                  <a:pt x="810830" y="817016"/>
                </a:cubicBezTo>
                <a:cubicBezTo>
                  <a:pt x="808455" y="815904"/>
                  <a:pt x="806842" y="810901"/>
                  <a:pt x="804048" y="813865"/>
                </a:cubicBezTo>
                <a:cubicBezTo>
                  <a:pt x="795051" y="818615"/>
                  <a:pt x="785874" y="809327"/>
                  <a:pt x="774245" y="808340"/>
                </a:cubicBezTo>
                <a:close/>
                <a:moveTo>
                  <a:pt x="506440" y="804183"/>
                </a:moveTo>
                <a:cubicBezTo>
                  <a:pt x="465180" y="809066"/>
                  <a:pt x="421880" y="819755"/>
                  <a:pt x="392165" y="845430"/>
                </a:cubicBezTo>
                <a:cubicBezTo>
                  <a:pt x="386730" y="844925"/>
                  <a:pt x="389269" y="849524"/>
                  <a:pt x="386426" y="851986"/>
                </a:cubicBezTo>
                <a:cubicBezTo>
                  <a:pt x="381710" y="858291"/>
                  <a:pt x="369736" y="864280"/>
                  <a:pt x="362500" y="871949"/>
                </a:cubicBezTo>
                <a:cubicBezTo>
                  <a:pt x="363269" y="886068"/>
                  <a:pt x="337736" y="893867"/>
                  <a:pt x="348155" y="908571"/>
                </a:cubicBezTo>
                <a:cubicBezTo>
                  <a:pt x="349654" y="933645"/>
                  <a:pt x="383662" y="875101"/>
                  <a:pt x="395257" y="870557"/>
                </a:cubicBezTo>
                <a:cubicBezTo>
                  <a:pt x="410165" y="851632"/>
                  <a:pt x="435404" y="839794"/>
                  <a:pt x="460411" y="832860"/>
                </a:cubicBezTo>
                <a:cubicBezTo>
                  <a:pt x="465017" y="826813"/>
                  <a:pt x="466519" y="833225"/>
                  <a:pt x="470918" y="830862"/>
                </a:cubicBezTo>
                <a:cubicBezTo>
                  <a:pt x="480762" y="826758"/>
                  <a:pt x="492191" y="828438"/>
                  <a:pt x="502061" y="824543"/>
                </a:cubicBezTo>
                <a:cubicBezTo>
                  <a:pt x="524546" y="822808"/>
                  <a:pt x="534173" y="837952"/>
                  <a:pt x="539972" y="855834"/>
                </a:cubicBezTo>
                <a:cubicBezTo>
                  <a:pt x="529803" y="858206"/>
                  <a:pt x="539888" y="881573"/>
                  <a:pt x="535843" y="889486"/>
                </a:cubicBezTo>
                <a:cubicBezTo>
                  <a:pt x="532713" y="892764"/>
                  <a:pt x="539680" y="895283"/>
                  <a:pt x="539814" y="898740"/>
                </a:cubicBezTo>
                <a:cubicBezTo>
                  <a:pt x="539414" y="900404"/>
                  <a:pt x="537175" y="901021"/>
                  <a:pt x="537649" y="903071"/>
                </a:cubicBezTo>
                <a:cubicBezTo>
                  <a:pt x="546924" y="910943"/>
                  <a:pt x="524558" y="912883"/>
                  <a:pt x="527871" y="931246"/>
                </a:cubicBezTo>
                <a:cubicBezTo>
                  <a:pt x="527627" y="931530"/>
                  <a:pt x="528272" y="931697"/>
                  <a:pt x="529034" y="931858"/>
                </a:cubicBezTo>
                <a:lnTo>
                  <a:pt x="529036" y="931858"/>
                </a:lnTo>
                <a:lnTo>
                  <a:pt x="528813" y="932515"/>
                </a:lnTo>
                <a:cubicBezTo>
                  <a:pt x="529174" y="932390"/>
                  <a:pt x="529506" y="932283"/>
                  <a:pt x="529987" y="932082"/>
                </a:cubicBezTo>
                <a:lnTo>
                  <a:pt x="529246" y="931904"/>
                </a:lnTo>
                <a:lnTo>
                  <a:pt x="530018" y="932074"/>
                </a:lnTo>
                <a:cubicBezTo>
                  <a:pt x="530003" y="932079"/>
                  <a:pt x="529996" y="932079"/>
                  <a:pt x="529983" y="932086"/>
                </a:cubicBezTo>
                <a:cubicBezTo>
                  <a:pt x="530885" y="932282"/>
                  <a:pt x="531678" y="932514"/>
                  <a:pt x="531292" y="932963"/>
                </a:cubicBezTo>
                <a:cubicBezTo>
                  <a:pt x="530673" y="933089"/>
                  <a:pt x="529928" y="933275"/>
                  <a:pt x="529402" y="933044"/>
                </a:cubicBezTo>
                <a:cubicBezTo>
                  <a:pt x="528939" y="932874"/>
                  <a:pt x="528897" y="932693"/>
                  <a:pt x="528809" y="932515"/>
                </a:cubicBezTo>
                <a:cubicBezTo>
                  <a:pt x="526930" y="933167"/>
                  <a:pt x="526311" y="932965"/>
                  <a:pt x="524072" y="932839"/>
                </a:cubicBezTo>
                <a:cubicBezTo>
                  <a:pt x="529919" y="945616"/>
                  <a:pt x="525440" y="936479"/>
                  <a:pt x="515252" y="950748"/>
                </a:cubicBezTo>
                <a:cubicBezTo>
                  <a:pt x="514243" y="951524"/>
                  <a:pt x="515272" y="952005"/>
                  <a:pt x="516447" y="952432"/>
                </a:cubicBezTo>
                <a:lnTo>
                  <a:pt x="516449" y="952433"/>
                </a:lnTo>
                <a:lnTo>
                  <a:pt x="516208" y="953343"/>
                </a:lnTo>
                <a:lnTo>
                  <a:pt x="516207" y="953342"/>
                </a:lnTo>
                <a:cubicBezTo>
                  <a:pt x="514739" y="954072"/>
                  <a:pt x="513768" y="954746"/>
                  <a:pt x="512991" y="955401"/>
                </a:cubicBezTo>
                <a:cubicBezTo>
                  <a:pt x="513853" y="963894"/>
                  <a:pt x="508275" y="960681"/>
                  <a:pt x="508122" y="967581"/>
                </a:cubicBezTo>
                <a:cubicBezTo>
                  <a:pt x="512798" y="973362"/>
                  <a:pt x="530195" y="954440"/>
                  <a:pt x="530568" y="947078"/>
                </a:cubicBezTo>
                <a:cubicBezTo>
                  <a:pt x="533332" y="945735"/>
                  <a:pt x="533740" y="943087"/>
                  <a:pt x="534865" y="940907"/>
                </a:cubicBezTo>
                <a:cubicBezTo>
                  <a:pt x="537201" y="941708"/>
                  <a:pt x="539170" y="940118"/>
                  <a:pt x="536989" y="938152"/>
                </a:cubicBezTo>
                <a:cubicBezTo>
                  <a:pt x="534554" y="933217"/>
                  <a:pt x="539908" y="937744"/>
                  <a:pt x="541722" y="937839"/>
                </a:cubicBezTo>
                <a:cubicBezTo>
                  <a:pt x="541483" y="935188"/>
                  <a:pt x="543525" y="932102"/>
                  <a:pt x="545084" y="929156"/>
                </a:cubicBezTo>
                <a:lnTo>
                  <a:pt x="545548" y="921317"/>
                </a:lnTo>
                <a:lnTo>
                  <a:pt x="545550" y="921319"/>
                </a:lnTo>
                <a:cubicBezTo>
                  <a:pt x="547933" y="918747"/>
                  <a:pt x="549699" y="909757"/>
                  <a:pt x="544179" y="910700"/>
                </a:cubicBezTo>
                <a:cubicBezTo>
                  <a:pt x="543911" y="908022"/>
                  <a:pt x="548329" y="906962"/>
                  <a:pt x="545405" y="904328"/>
                </a:cubicBezTo>
                <a:cubicBezTo>
                  <a:pt x="543777" y="900779"/>
                  <a:pt x="561421" y="891953"/>
                  <a:pt x="549557" y="889378"/>
                </a:cubicBezTo>
                <a:cubicBezTo>
                  <a:pt x="545281" y="884434"/>
                  <a:pt x="557027" y="878686"/>
                  <a:pt x="556095" y="873327"/>
                </a:cubicBezTo>
                <a:cubicBezTo>
                  <a:pt x="555037" y="862256"/>
                  <a:pt x="547357" y="868654"/>
                  <a:pt x="548962" y="862212"/>
                </a:cubicBezTo>
                <a:cubicBezTo>
                  <a:pt x="555579" y="859650"/>
                  <a:pt x="554767" y="846307"/>
                  <a:pt x="549870" y="838951"/>
                </a:cubicBezTo>
                <a:lnTo>
                  <a:pt x="543741" y="834217"/>
                </a:lnTo>
                <a:lnTo>
                  <a:pt x="551300" y="832297"/>
                </a:lnTo>
                <a:cubicBezTo>
                  <a:pt x="553564" y="827653"/>
                  <a:pt x="542115" y="816218"/>
                  <a:pt x="536735" y="810387"/>
                </a:cubicBezTo>
                <a:cubicBezTo>
                  <a:pt x="534576" y="809276"/>
                  <a:pt x="533394" y="812992"/>
                  <a:pt x="531289" y="811450"/>
                </a:cubicBezTo>
                <a:cubicBezTo>
                  <a:pt x="530718" y="803396"/>
                  <a:pt x="513260" y="807859"/>
                  <a:pt x="506440" y="804183"/>
                </a:cubicBezTo>
                <a:close/>
                <a:moveTo>
                  <a:pt x="928122" y="793812"/>
                </a:moveTo>
                <a:lnTo>
                  <a:pt x="928122" y="793812"/>
                </a:lnTo>
                <a:lnTo>
                  <a:pt x="928122" y="793812"/>
                </a:lnTo>
                <a:close/>
                <a:moveTo>
                  <a:pt x="142599" y="780944"/>
                </a:moveTo>
                <a:cubicBezTo>
                  <a:pt x="143481" y="780880"/>
                  <a:pt x="144782" y="781591"/>
                  <a:pt x="145192" y="782888"/>
                </a:cubicBezTo>
                <a:cubicBezTo>
                  <a:pt x="145849" y="785185"/>
                  <a:pt x="143202" y="785204"/>
                  <a:pt x="142522" y="783655"/>
                </a:cubicBezTo>
                <a:cubicBezTo>
                  <a:pt x="141255" y="781849"/>
                  <a:pt x="141718" y="781009"/>
                  <a:pt x="142599" y="780944"/>
                </a:cubicBezTo>
                <a:close/>
                <a:moveTo>
                  <a:pt x="228020" y="771927"/>
                </a:moveTo>
                <a:cubicBezTo>
                  <a:pt x="228145" y="772075"/>
                  <a:pt x="228217" y="772258"/>
                  <a:pt x="228342" y="772404"/>
                </a:cubicBezTo>
                <a:lnTo>
                  <a:pt x="228341" y="772407"/>
                </a:lnTo>
                <a:cubicBezTo>
                  <a:pt x="228340" y="772408"/>
                  <a:pt x="228343" y="772406"/>
                  <a:pt x="228340" y="772408"/>
                </a:cubicBezTo>
                <a:lnTo>
                  <a:pt x="228339" y="772409"/>
                </a:lnTo>
                <a:lnTo>
                  <a:pt x="228021" y="771936"/>
                </a:lnTo>
                <a:lnTo>
                  <a:pt x="228018" y="771930"/>
                </a:lnTo>
                <a:close/>
                <a:moveTo>
                  <a:pt x="678189" y="766277"/>
                </a:moveTo>
                <a:cubicBezTo>
                  <a:pt x="677554" y="766521"/>
                  <a:pt x="677329" y="767027"/>
                  <a:pt x="678428" y="767623"/>
                </a:cubicBezTo>
                <a:cubicBezTo>
                  <a:pt x="679240" y="767899"/>
                  <a:pt x="680882" y="767756"/>
                  <a:pt x="680410" y="766502"/>
                </a:cubicBezTo>
                <a:cubicBezTo>
                  <a:pt x="679869" y="766051"/>
                  <a:pt x="678824" y="766033"/>
                  <a:pt x="678189" y="766277"/>
                </a:cubicBezTo>
                <a:close/>
                <a:moveTo>
                  <a:pt x="48256" y="764360"/>
                </a:moveTo>
                <a:lnTo>
                  <a:pt x="48257" y="764361"/>
                </a:lnTo>
                <a:cubicBezTo>
                  <a:pt x="48257" y="764361"/>
                  <a:pt x="48255" y="764362"/>
                  <a:pt x="48255" y="764362"/>
                </a:cubicBezTo>
                <a:lnTo>
                  <a:pt x="48255" y="764361"/>
                </a:lnTo>
                <a:close/>
                <a:moveTo>
                  <a:pt x="48708" y="763751"/>
                </a:moveTo>
                <a:lnTo>
                  <a:pt x="48800" y="763874"/>
                </a:lnTo>
                <a:lnTo>
                  <a:pt x="48256" y="764360"/>
                </a:lnTo>
                <a:lnTo>
                  <a:pt x="48256" y="764360"/>
                </a:lnTo>
                <a:close/>
                <a:moveTo>
                  <a:pt x="48708" y="763750"/>
                </a:moveTo>
                <a:lnTo>
                  <a:pt x="48708" y="763751"/>
                </a:lnTo>
                <a:lnTo>
                  <a:pt x="48708" y="763751"/>
                </a:lnTo>
                <a:close/>
                <a:moveTo>
                  <a:pt x="394763" y="758772"/>
                </a:moveTo>
                <a:cubicBezTo>
                  <a:pt x="394231" y="767569"/>
                  <a:pt x="393621" y="775776"/>
                  <a:pt x="402792" y="778573"/>
                </a:cubicBezTo>
                <a:cubicBezTo>
                  <a:pt x="405536" y="780424"/>
                  <a:pt x="406774" y="776755"/>
                  <a:pt x="409108" y="777994"/>
                </a:cubicBezTo>
                <a:cubicBezTo>
                  <a:pt x="410569" y="781599"/>
                  <a:pt x="414949" y="781533"/>
                  <a:pt x="417088" y="783349"/>
                </a:cubicBezTo>
                <a:cubicBezTo>
                  <a:pt x="429071" y="786674"/>
                  <a:pt x="437478" y="792560"/>
                  <a:pt x="450445" y="792034"/>
                </a:cubicBezTo>
                <a:cubicBezTo>
                  <a:pt x="454858" y="797198"/>
                  <a:pt x="463854" y="790895"/>
                  <a:pt x="468992" y="797399"/>
                </a:cubicBezTo>
                <a:cubicBezTo>
                  <a:pt x="474350" y="799205"/>
                  <a:pt x="488065" y="790149"/>
                  <a:pt x="485071" y="784769"/>
                </a:cubicBezTo>
                <a:cubicBezTo>
                  <a:pt x="477303" y="782156"/>
                  <a:pt x="471516" y="777788"/>
                  <a:pt x="464125" y="775824"/>
                </a:cubicBezTo>
                <a:cubicBezTo>
                  <a:pt x="448510" y="774682"/>
                  <a:pt x="443041" y="774496"/>
                  <a:pt x="430534" y="767561"/>
                </a:cubicBezTo>
                <a:cubicBezTo>
                  <a:pt x="415465" y="768323"/>
                  <a:pt x="406754" y="761747"/>
                  <a:pt x="394763" y="758772"/>
                </a:cubicBezTo>
                <a:close/>
                <a:moveTo>
                  <a:pt x="858138" y="758341"/>
                </a:moveTo>
                <a:lnTo>
                  <a:pt x="858138" y="758341"/>
                </a:lnTo>
                <a:lnTo>
                  <a:pt x="858136" y="758343"/>
                </a:lnTo>
                <a:close/>
                <a:moveTo>
                  <a:pt x="275023" y="754045"/>
                </a:moveTo>
                <a:cubicBezTo>
                  <a:pt x="276381" y="756907"/>
                  <a:pt x="279199" y="755030"/>
                  <a:pt x="281012" y="757106"/>
                </a:cubicBezTo>
                <a:cubicBezTo>
                  <a:pt x="278227" y="763373"/>
                  <a:pt x="269468" y="754146"/>
                  <a:pt x="275023" y="754045"/>
                </a:cubicBezTo>
                <a:close/>
                <a:moveTo>
                  <a:pt x="886248" y="721695"/>
                </a:moveTo>
                <a:cubicBezTo>
                  <a:pt x="889049" y="720796"/>
                  <a:pt x="887086" y="726047"/>
                  <a:pt x="885913" y="723574"/>
                </a:cubicBezTo>
                <a:cubicBezTo>
                  <a:pt x="885698" y="722761"/>
                  <a:pt x="885751" y="722568"/>
                  <a:pt x="886248" y="721695"/>
                </a:cubicBezTo>
                <a:close/>
                <a:moveTo>
                  <a:pt x="885561" y="715251"/>
                </a:moveTo>
                <a:cubicBezTo>
                  <a:pt x="879052" y="723243"/>
                  <a:pt x="878298" y="731656"/>
                  <a:pt x="869923" y="739458"/>
                </a:cubicBezTo>
                <a:cubicBezTo>
                  <a:pt x="862700" y="755127"/>
                  <a:pt x="847214" y="747073"/>
                  <a:pt x="858140" y="758339"/>
                </a:cubicBezTo>
                <a:lnTo>
                  <a:pt x="858138" y="758341"/>
                </a:lnTo>
                <a:lnTo>
                  <a:pt x="853253" y="756732"/>
                </a:lnTo>
                <a:cubicBezTo>
                  <a:pt x="851639" y="755185"/>
                  <a:pt x="850004" y="753895"/>
                  <a:pt x="848245" y="756666"/>
                </a:cubicBezTo>
                <a:cubicBezTo>
                  <a:pt x="837789" y="760552"/>
                  <a:pt x="847192" y="764683"/>
                  <a:pt x="833072" y="766079"/>
                </a:cubicBezTo>
                <a:cubicBezTo>
                  <a:pt x="827066" y="766759"/>
                  <a:pt x="824504" y="768567"/>
                  <a:pt x="818329" y="765116"/>
                </a:cubicBezTo>
                <a:cubicBezTo>
                  <a:pt x="815365" y="770576"/>
                  <a:pt x="808628" y="766058"/>
                  <a:pt x="805007" y="769311"/>
                </a:cubicBezTo>
                <a:cubicBezTo>
                  <a:pt x="791621" y="770721"/>
                  <a:pt x="774528" y="772774"/>
                  <a:pt x="766369" y="784211"/>
                </a:cubicBezTo>
                <a:cubicBezTo>
                  <a:pt x="765934" y="783465"/>
                  <a:pt x="766295" y="782207"/>
                  <a:pt x="766806" y="781792"/>
                </a:cubicBezTo>
                <a:cubicBezTo>
                  <a:pt x="763934" y="779658"/>
                  <a:pt x="761495" y="783909"/>
                  <a:pt x="756648" y="786842"/>
                </a:cubicBezTo>
                <a:cubicBezTo>
                  <a:pt x="753663" y="785984"/>
                  <a:pt x="744610" y="790674"/>
                  <a:pt x="748091" y="794777"/>
                </a:cubicBezTo>
                <a:cubicBezTo>
                  <a:pt x="748879" y="796052"/>
                  <a:pt x="751086" y="797331"/>
                  <a:pt x="750049" y="799013"/>
                </a:cubicBezTo>
                <a:cubicBezTo>
                  <a:pt x="740060" y="792517"/>
                  <a:pt x="745236" y="808730"/>
                  <a:pt x="751164" y="807859"/>
                </a:cubicBezTo>
                <a:cubicBezTo>
                  <a:pt x="751983" y="806300"/>
                  <a:pt x="747015" y="802023"/>
                  <a:pt x="751706" y="803137"/>
                </a:cubicBezTo>
                <a:cubicBezTo>
                  <a:pt x="755324" y="808175"/>
                  <a:pt x="757753" y="800129"/>
                  <a:pt x="762571" y="802002"/>
                </a:cubicBezTo>
                <a:cubicBezTo>
                  <a:pt x="776540" y="789422"/>
                  <a:pt x="796747" y="792379"/>
                  <a:pt x="815340" y="787683"/>
                </a:cubicBezTo>
                <a:cubicBezTo>
                  <a:pt x="817156" y="786207"/>
                  <a:pt x="817301" y="786265"/>
                  <a:pt x="819458" y="788039"/>
                </a:cubicBezTo>
                <a:cubicBezTo>
                  <a:pt x="826261" y="791074"/>
                  <a:pt x="832762" y="789066"/>
                  <a:pt x="838352" y="786629"/>
                </a:cubicBezTo>
                <a:cubicBezTo>
                  <a:pt x="842667" y="794368"/>
                  <a:pt x="873955" y="788206"/>
                  <a:pt x="873822" y="796233"/>
                </a:cubicBezTo>
                <a:cubicBezTo>
                  <a:pt x="916231" y="805589"/>
                  <a:pt x="941836" y="836119"/>
                  <a:pt x="977414" y="856488"/>
                </a:cubicBezTo>
                <a:cubicBezTo>
                  <a:pt x="984857" y="867409"/>
                  <a:pt x="973228" y="866628"/>
                  <a:pt x="966824" y="873632"/>
                </a:cubicBezTo>
                <a:cubicBezTo>
                  <a:pt x="955853" y="873588"/>
                  <a:pt x="948650" y="883841"/>
                  <a:pt x="937206" y="882069"/>
                </a:cubicBezTo>
                <a:cubicBezTo>
                  <a:pt x="936249" y="885200"/>
                  <a:pt x="940452" y="886321"/>
                  <a:pt x="939945" y="889396"/>
                </a:cubicBezTo>
                <a:cubicBezTo>
                  <a:pt x="930609" y="892022"/>
                  <a:pt x="910124" y="874625"/>
                  <a:pt x="914069" y="890950"/>
                </a:cubicBezTo>
                <a:cubicBezTo>
                  <a:pt x="912018" y="891824"/>
                  <a:pt x="909623" y="887164"/>
                  <a:pt x="912122" y="886330"/>
                </a:cubicBezTo>
                <a:cubicBezTo>
                  <a:pt x="905713" y="885723"/>
                  <a:pt x="891636" y="877272"/>
                  <a:pt x="889663" y="887086"/>
                </a:cubicBezTo>
                <a:cubicBezTo>
                  <a:pt x="893816" y="886517"/>
                  <a:pt x="893445" y="891682"/>
                  <a:pt x="891494" y="893668"/>
                </a:cubicBezTo>
                <a:cubicBezTo>
                  <a:pt x="897946" y="896452"/>
                  <a:pt x="909126" y="908157"/>
                  <a:pt x="901612" y="892121"/>
                </a:cubicBezTo>
                <a:cubicBezTo>
                  <a:pt x="901932" y="890980"/>
                  <a:pt x="909266" y="896315"/>
                  <a:pt x="908300" y="901095"/>
                </a:cubicBezTo>
                <a:cubicBezTo>
                  <a:pt x="921849" y="898833"/>
                  <a:pt x="948366" y="899671"/>
                  <a:pt x="955041" y="887235"/>
                </a:cubicBezTo>
                <a:cubicBezTo>
                  <a:pt x="957715" y="886286"/>
                  <a:pt x="956008" y="891130"/>
                  <a:pt x="955006" y="889509"/>
                </a:cubicBezTo>
                <a:cubicBezTo>
                  <a:pt x="956437" y="892007"/>
                  <a:pt x="958925" y="890822"/>
                  <a:pt x="961279" y="891351"/>
                </a:cubicBezTo>
                <a:cubicBezTo>
                  <a:pt x="969472" y="880346"/>
                  <a:pt x="987943" y="880100"/>
                  <a:pt x="997959" y="867226"/>
                </a:cubicBezTo>
                <a:cubicBezTo>
                  <a:pt x="1003818" y="855527"/>
                  <a:pt x="991762" y="846086"/>
                  <a:pt x="984594" y="836860"/>
                </a:cubicBezTo>
                <a:cubicBezTo>
                  <a:pt x="984823" y="831924"/>
                  <a:pt x="984712" y="831787"/>
                  <a:pt x="979627" y="831151"/>
                </a:cubicBezTo>
                <a:cubicBezTo>
                  <a:pt x="976678" y="828429"/>
                  <a:pt x="974624" y="822559"/>
                  <a:pt x="969608" y="823063"/>
                </a:cubicBezTo>
                <a:cubicBezTo>
                  <a:pt x="957229" y="811634"/>
                  <a:pt x="943531" y="802275"/>
                  <a:pt x="929871" y="792545"/>
                </a:cubicBezTo>
                <a:lnTo>
                  <a:pt x="928122" y="793812"/>
                </a:lnTo>
                <a:lnTo>
                  <a:pt x="928122" y="793811"/>
                </a:lnTo>
                <a:cubicBezTo>
                  <a:pt x="927720" y="793175"/>
                  <a:pt x="927405" y="793059"/>
                  <a:pt x="927194" y="793327"/>
                </a:cubicBezTo>
                <a:cubicBezTo>
                  <a:pt x="927524" y="793743"/>
                  <a:pt x="927737" y="794075"/>
                  <a:pt x="927912" y="794321"/>
                </a:cubicBezTo>
                <a:lnTo>
                  <a:pt x="927914" y="794320"/>
                </a:lnTo>
                <a:lnTo>
                  <a:pt x="928122" y="793812"/>
                </a:lnTo>
                <a:lnTo>
                  <a:pt x="928329" y="794101"/>
                </a:lnTo>
                <a:cubicBezTo>
                  <a:pt x="928275" y="794730"/>
                  <a:pt x="928137" y="794643"/>
                  <a:pt x="927911" y="794323"/>
                </a:cubicBezTo>
                <a:cubicBezTo>
                  <a:pt x="927878" y="794449"/>
                  <a:pt x="927812" y="794438"/>
                  <a:pt x="927786" y="794583"/>
                </a:cubicBezTo>
                <a:cubicBezTo>
                  <a:pt x="926798" y="798010"/>
                  <a:pt x="926515" y="794177"/>
                  <a:pt x="927193" y="793329"/>
                </a:cubicBezTo>
                <a:cubicBezTo>
                  <a:pt x="926433" y="792375"/>
                  <a:pt x="925172" y="791308"/>
                  <a:pt x="923047" y="791842"/>
                </a:cubicBezTo>
                <a:cubicBezTo>
                  <a:pt x="911898" y="779771"/>
                  <a:pt x="891225" y="777490"/>
                  <a:pt x="881518" y="770292"/>
                </a:cubicBezTo>
                <a:cubicBezTo>
                  <a:pt x="873608" y="770530"/>
                  <a:pt x="859211" y="772859"/>
                  <a:pt x="854838" y="764837"/>
                </a:cubicBezTo>
                <a:cubicBezTo>
                  <a:pt x="858801" y="765940"/>
                  <a:pt x="860458" y="760492"/>
                  <a:pt x="858140" y="758339"/>
                </a:cubicBezTo>
                <a:cubicBezTo>
                  <a:pt x="860887" y="756142"/>
                  <a:pt x="861942" y="759303"/>
                  <a:pt x="859776" y="760285"/>
                </a:cubicBezTo>
                <a:cubicBezTo>
                  <a:pt x="863247" y="763026"/>
                  <a:pt x="864521" y="759333"/>
                  <a:pt x="864834" y="756368"/>
                </a:cubicBezTo>
                <a:cubicBezTo>
                  <a:pt x="870616" y="756667"/>
                  <a:pt x="878223" y="750400"/>
                  <a:pt x="874815" y="744443"/>
                </a:cubicBezTo>
                <a:lnTo>
                  <a:pt x="880025" y="746552"/>
                </a:lnTo>
                <a:lnTo>
                  <a:pt x="880024" y="746553"/>
                </a:lnTo>
                <a:lnTo>
                  <a:pt x="880025" y="746552"/>
                </a:lnTo>
                <a:lnTo>
                  <a:pt x="880025" y="746552"/>
                </a:lnTo>
                <a:lnTo>
                  <a:pt x="888992" y="730891"/>
                </a:lnTo>
                <a:cubicBezTo>
                  <a:pt x="891624" y="725615"/>
                  <a:pt x="892189" y="720342"/>
                  <a:pt x="885561" y="715251"/>
                </a:cubicBezTo>
                <a:close/>
                <a:moveTo>
                  <a:pt x="693848" y="714553"/>
                </a:moveTo>
                <a:lnTo>
                  <a:pt x="693854" y="714555"/>
                </a:lnTo>
                <a:lnTo>
                  <a:pt x="693852" y="714556"/>
                </a:lnTo>
                <a:close/>
                <a:moveTo>
                  <a:pt x="442559" y="702608"/>
                </a:moveTo>
                <a:cubicBezTo>
                  <a:pt x="441645" y="702307"/>
                  <a:pt x="440502" y="702507"/>
                  <a:pt x="440951" y="703924"/>
                </a:cubicBezTo>
                <a:cubicBezTo>
                  <a:pt x="441233" y="704366"/>
                  <a:pt x="442279" y="704468"/>
                  <a:pt x="442789" y="704300"/>
                </a:cubicBezTo>
                <a:cubicBezTo>
                  <a:pt x="444157" y="703712"/>
                  <a:pt x="443473" y="702910"/>
                  <a:pt x="442559" y="702608"/>
                </a:cubicBezTo>
                <a:close/>
                <a:moveTo>
                  <a:pt x="201027" y="700861"/>
                </a:moveTo>
                <a:cubicBezTo>
                  <a:pt x="198390" y="701237"/>
                  <a:pt x="196740" y="703253"/>
                  <a:pt x="197246" y="707729"/>
                </a:cubicBezTo>
                <a:cubicBezTo>
                  <a:pt x="176486" y="696016"/>
                  <a:pt x="140393" y="757756"/>
                  <a:pt x="133334" y="774401"/>
                </a:cubicBezTo>
                <a:cubicBezTo>
                  <a:pt x="127421" y="782509"/>
                  <a:pt x="130407" y="794985"/>
                  <a:pt x="123535" y="802906"/>
                </a:cubicBezTo>
                <a:cubicBezTo>
                  <a:pt x="124488" y="810021"/>
                  <a:pt x="117358" y="822368"/>
                  <a:pt x="127553" y="818133"/>
                </a:cubicBezTo>
                <a:cubicBezTo>
                  <a:pt x="128426" y="820160"/>
                  <a:pt x="123735" y="822622"/>
                  <a:pt x="122918" y="820109"/>
                </a:cubicBezTo>
                <a:cubicBezTo>
                  <a:pt x="113725" y="830834"/>
                  <a:pt x="136046" y="841933"/>
                  <a:pt x="124185" y="848356"/>
                </a:cubicBezTo>
                <a:cubicBezTo>
                  <a:pt x="117424" y="845923"/>
                  <a:pt x="107943" y="847832"/>
                  <a:pt x="106138" y="854355"/>
                </a:cubicBezTo>
                <a:cubicBezTo>
                  <a:pt x="99081" y="858956"/>
                  <a:pt x="96216" y="869051"/>
                  <a:pt x="96408" y="876183"/>
                </a:cubicBezTo>
                <a:cubicBezTo>
                  <a:pt x="98637" y="879902"/>
                  <a:pt x="90947" y="877940"/>
                  <a:pt x="89333" y="881731"/>
                </a:cubicBezTo>
                <a:cubicBezTo>
                  <a:pt x="91317" y="888493"/>
                  <a:pt x="85033" y="893715"/>
                  <a:pt x="85164" y="901904"/>
                </a:cubicBezTo>
                <a:cubicBezTo>
                  <a:pt x="83440" y="903256"/>
                  <a:pt x="80033" y="905402"/>
                  <a:pt x="82619" y="907652"/>
                </a:cubicBezTo>
                <a:cubicBezTo>
                  <a:pt x="82308" y="910911"/>
                  <a:pt x="75689" y="914938"/>
                  <a:pt x="76143" y="922391"/>
                </a:cubicBezTo>
                <a:cubicBezTo>
                  <a:pt x="70797" y="922303"/>
                  <a:pt x="71063" y="933406"/>
                  <a:pt x="69680" y="938268"/>
                </a:cubicBezTo>
                <a:cubicBezTo>
                  <a:pt x="68689" y="939174"/>
                  <a:pt x="67451" y="939790"/>
                  <a:pt x="67696" y="941369"/>
                </a:cubicBezTo>
                <a:cubicBezTo>
                  <a:pt x="70807" y="945322"/>
                  <a:pt x="65572" y="948861"/>
                  <a:pt x="66567" y="953816"/>
                </a:cubicBezTo>
                <a:cubicBezTo>
                  <a:pt x="62608" y="957861"/>
                  <a:pt x="67435" y="961231"/>
                  <a:pt x="65459" y="966293"/>
                </a:cubicBezTo>
                <a:cubicBezTo>
                  <a:pt x="65440" y="966538"/>
                  <a:pt x="65411" y="966562"/>
                  <a:pt x="65384" y="966664"/>
                </a:cubicBezTo>
                <a:cubicBezTo>
                  <a:pt x="65483" y="966548"/>
                  <a:pt x="65665" y="966501"/>
                  <a:pt x="66090" y="966937"/>
                </a:cubicBezTo>
                <a:cubicBezTo>
                  <a:pt x="72932" y="967235"/>
                  <a:pt x="64838" y="970777"/>
                  <a:pt x="64762" y="973863"/>
                </a:cubicBezTo>
                <a:cubicBezTo>
                  <a:pt x="67640" y="977184"/>
                  <a:pt x="65269" y="978549"/>
                  <a:pt x="67438" y="980182"/>
                </a:cubicBezTo>
                <a:cubicBezTo>
                  <a:pt x="67222" y="980425"/>
                  <a:pt x="67192" y="980655"/>
                  <a:pt x="67269" y="980968"/>
                </a:cubicBezTo>
                <a:lnTo>
                  <a:pt x="67269" y="980974"/>
                </a:lnTo>
                <a:lnTo>
                  <a:pt x="67264" y="980979"/>
                </a:lnTo>
                <a:cubicBezTo>
                  <a:pt x="62710" y="982866"/>
                  <a:pt x="64912" y="984952"/>
                  <a:pt x="65244" y="988870"/>
                </a:cubicBezTo>
                <a:cubicBezTo>
                  <a:pt x="63651" y="994760"/>
                  <a:pt x="62582" y="1001218"/>
                  <a:pt x="65456" y="1007147"/>
                </a:cubicBezTo>
                <a:cubicBezTo>
                  <a:pt x="65834" y="1011904"/>
                  <a:pt x="61619" y="1014562"/>
                  <a:pt x="64428" y="1018707"/>
                </a:cubicBezTo>
                <a:cubicBezTo>
                  <a:pt x="64590" y="1026069"/>
                  <a:pt x="64681" y="1033936"/>
                  <a:pt x="66062" y="1041380"/>
                </a:cubicBezTo>
                <a:cubicBezTo>
                  <a:pt x="64923" y="1044746"/>
                  <a:pt x="71750" y="1046702"/>
                  <a:pt x="67916" y="1049891"/>
                </a:cubicBezTo>
                <a:cubicBezTo>
                  <a:pt x="65709" y="1064661"/>
                  <a:pt x="76847" y="1080723"/>
                  <a:pt x="79485" y="1095148"/>
                </a:cubicBezTo>
                <a:cubicBezTo>
                  <a:pt x="85810" y="1104021"/>
                  <a:pt x="90590" y="1110833"/>
                  <a:pt x="96019" y="1118263"/>
                </a:cubicBezTo>
                <a:cubicBezTo>
                  <a:pt x="103601" y="1119788"/>
                  <a:pt x="107523" y="1127386"/>
                  <a:pt x="115443" y="1126450"/>
                </a:cubicBezTo>
                <a:cubicBezTo>
                  <a:pt x="118196" y="1123843"/>
                  <a:pt x="119269" y="1127966"/>
                  <a:pt x="121908" y="1127747"/>
                </a:cubicBezTo>
                <a:cubicBezTo>
                  <a:pt x="126529" y="1124743"/>
                  <a:pt x="128622" y="1120769"/>
                  <a:pt x="130158" y="1115949"/>
                </a:cubicBezTo>
                <a:cubicBezTo>
                  <a:pt x="109472" y="1108296"/>
                  <a:pt x="99306" y="1083908"/>
                  <a:pt x="92910" y="1065310"/>
                </a:cubicBezTo>
                <a:cubicBezTo>
                  <a:pt x="89703" y="1044821"/>
                  <a:pt x="90992" y="1015426"/>
                  <a:pt x="84345" y="999267"/>
                </a:cubicBezTo>
                <a:cubicBezTo>
                  <a:pt x="79697" y="1000993"/>
                  <a:pt x="73191" y="994020"/>
                  <a:pt x="80922" y="995522"/>
                </a:cubicBezTo>
                <a:cubicBezTo>
                  <a:pt x="81673" y="993041"/>
                  <a:pt x="77365" y="987795"/>
                  <a:pt x="76614" y="984127"/>
                </a:cubicBezTo>
                <a:cubicBezTo>
                  <a:pt x="78363" y="977367"/>
                  <a:pt x="84299" y="993451"/>
                  <a:pt x="86866" y="990480"/>
                </a:cubicBezTo>
                <a:cubicBezTo>
                  <a:pt x="85167" y="979223"/>
                  <a:pt x="90454" y="967529"/>
                  <a:pt x="86269" y="957798"/>
                </a:cubicBezTo>
                <a:cubicBezTo>
                  <a:pt x="90381" y="959686"/>
                  <a:pt x="93176" y="947955"/>
                  <a:pt x="90931" y="945384"/>
                </a:cubicBezTo>
                <a:cubicBezTo>
                  <a:pt x="90524" y="942607"/>
                  <a:pt x="95161" y="941646"/>
                  <a:pt x="92168" y="938960"/>
                </a:cubicBezTo>
                <a:cubicBezTo>
                  <a:pt x="93410" y="933200"/>
                  <a:pt x="100538" y="926618"/>
                  <a:pt x="100664" y="918896"/>
                </a:cubicBezTo>
                <a:cubicBezTo>
                  <a:pt x="103280" y="916879"/>
                  <a:pt x="103868" y="912241"/>
                  <a:pt x="101334" y="910026"/>
                </a:cubicBezTo>
                <a:cubicBezTo>
                  <a:pt x="110115" y="900864"/>
                  <a:pt x="114664" y="899540"/>
                  <a:pt x="114980" y="883482"/>
                </a:cubicBezTo>
                <a:cubicBezTo>
                  <a:pt x="120793" y="877554"/>
                  <a:pt x="123359" y="866638"/>
                  <a:pt x="118688" y="857571"/>
                </a:cubicBezTo>
                <a:cubicBezTo>
                  <a:pt x="124230" y="855143"/>
                  <a:pt x="126806" y="863246"/>
                  <a:pt x="128881" y="855111"/>
                </a:cubicBezTo>
                <a:cubicBezTo>
                  <a:pt x="126202" y="853106"/>
                  <a:pt x="130388" y="850975"/>
                  <a:pt x="131720" y="849412"/>
                </a:cubicBezTo>
                <a:cubicBezTo>
                  <a:pt x="134942" y="849001"/>
                  <a:pt x="139550" y="854467"/>
                  <a:pt x="139724" y="846151"/>
                </a:cubicBezTo>
                <a:cubicBezTo>
                  <a:pt x="149894" y="847120"/>
                  <a:pt x="137846" y="837708"/>
                  <a:pt x="141909" y="834171"/>
                </a:cubicBezTo>
                <a:cubicBezTo>
                  <a:pt x="141221" y="819815"/>
                  <a:pt x="167994" y="746089"/>
                  <a:pt x="182709" y="746153"/>
                </a:cubicBezTo>
                <a:cubicBezTo>
                  <a:pt x="187016" y="741483"/>
                  <a:pt x="199337" y="722160"/>
                  <a:pt x="206370" y="728635"/>
                </a:cubicBezTo>
                <a:cubicBezTo>
                  <a:pt x="210544" y="735622"/>
                  <a:pt x="213393" y="743396"/>
                  <a:pt x="216480" y="750949"/>
                </a:cubicBezTo>
                <a:lnTo>
                  <a:pt x="228018" y="771930"/>
                </a:lnTo>
                <a:lnTo>
                  <a:pt x="227229" y="772944"/>
                </a:lnTo>
                <a:lnTo>
                  <a:pt x="228339" y="772409"/>
                </a:lnTo>
                <a:lnTo>
                  <a:pt x="228342" y="772413"/>
                </a:lnTo>
                <a:lnTo>
                  <a:pt x="228345" y="772416"/>
                </a:lnTo>
                <a:cubicBezTo>
                  <a:pt x="231265" y="772762"/>
                  <a:pt x="228711" y="773951"/>
                  <a:pt x="227729" y="773389"/>
                </a:cubicBezTo>
                <a:cubicBezTo>
                  <a:pt x="227339" y="773252"/>
                  <a:pt x="227350" y="773101"/>
                  <a:pt x="227231" y="772952"/>
                </a:cubicBezTo>
                <a:cubicBezTo>
                  <a:pt x="223888" y="774999"/>
                  <a:pt x="230269" y="779907"/>
                  <a:pt x="229403" y="783407"/>
                </a:cubicBezTo>
                <a:cubicBezTo>
                  <a:pt x="229357" y="802575"/>
                  <a:pt x="235042" y="825540"/>
                  <a:pt x="233593" y="846988"/>
                </a:cubicBezTo>
                <a:cubicBezTo>
                  <a:pt x="230233" y="850652"/>
                  <a:pt x="232467" y="853828"/>
                  <a:pt x="233057" y="857150"/>
                </a:cubicBezTo>
                <a:cubicBezTo>
                  <a:pt x="230763" y="859320"/>
                  <a:pt x="227801" y="873754"/>
                  <a:pt x="229568" y="875291"/>
                </a:cubicBezTo>
                <a:cubicBezTo>
                  <a:pt x="230275" y="879005"/>
                  <a:pt x="227649" y="881192"/>
                  <a:pt x="227186" y="884445"/>
                </a:cubicBezTo>
                <a:cubicBezTo>
                  <a:pt x="232123" y="891423"/>
                  <a:pt x="221059" y="895266"/>
                  <a:pt x="223845" y="904168"/>
                </a:cubicBezTo>
                <a:cubicBezTo>
                  <a:pt x="226889" y="907267"/>
                  <a:pt x="219855" y="916583"/>
                  <a:pt x="218391" y="920586"/>
                </a:cubicBezTo>
                <a:cubicBezTo>
                  <a:pt x="218393" y="928953"/>
                  <a:pt x="211267" y="940317"/>
                  <a:pt x="225349" y="937998"/>
                </a:cubicBezTo>
                <a:cubicBezTo>
                  <a:pt x="231122" y="945716"/>
                  <a:pt x="235026" y="947358"/>
                  <a:pt x="229575" y="937467"/>
                </a:cubicBezTo>
                <a:cubicBezTo>
                  <a:pt x="240513" y="927657"/>
                  <a:pt x="232313" y="933859"/>
                  <a:pt x="230582" y="926279"/>
                </a:cubicBezTo>
                <a:cubicBezTo>
                  <a:pt x="237765" y="928704"/>
                  <a:pt x="240673" y="922533"/>
                  <a:pt x="240348" y="915971"/>
                </a:cubicBezTo>
                <a:cubicBezTo>
                  <a:pt x="237355" y="912886"/>
                  <a:pt x="239596" y="912185"/>
                  <a:pt x="243620" y="912756"/>
                </a:cubicBezTo>
                <a:cubicBezTo>
                  <a:pt x="241751" y="905869"/>
                  <a:pt x="246098" y="902581"/>
                  <a:pt x="247614" y="896704"/>
                </a:cubicBezTo>
                <a:cubicBezTo>
                  <a:pt x="246757" y="895013"/>
                  <a:pt x="244269" y="894167"/>
                  <a:pt x="244559" y="891385"/>
                </a:cubicBezTo>
                <a:cubicBezTo>
                  <a:pt x="253077" y="893122"/>
                  <a:pt x="254575" y="854919"/>
                  <a:pt x="253701" y="848153"/>
                </a:cubicBezTo>
                <a:cubicBezTo>
                  <a:pt x="258308" y="816939"/>
                  <a:pt x="275351" y="786633"/>
                  <a:pt x="281012" y="757106"/>
                </a:cubicBezTo>
                <a:cubicBezTo>
                  <a:pt x="295716" y="741873"/>
                  <a:pt x="304756" y="727736"/>
                  <a:pt x="323099" y="721670"/>
                </a:cubicBezTo>
                <a:cubicBezTo>
                  <a:pt x="333299" y="727218"/>
                  <a:pt x="327452" y="719791"/>
                  <a:pt x="332447" y="718807"/>
                </a:cubicBezTo>
                <a:cubicBezTo>
                  <a:pt x="348047" y="734429"/>
                  <a:pt x="338691" y="766781"/>
                  <a:pt x="355580" y="778844"/>
                </a:cubicBezTo>
                <a:cubicBezTo>
                  <a:pt x="358032" y="780293"/>
                  <a:pt x="353346" y="781831"/>
                  <a:pt x="354010" y="783696"/>
                </a:cubicBezTo>
                <a:cubicBezTo>
                  <a:pt x="354462" y="785795"/>
                  <a:pt x="357001" y="787172"/>
                  <a:pt x="358607" y="785198"/>
                </a:cubicBezTo>
                <a:cubicBezTo>
                  <a:pt x="364453" y="782942"/>
                  <a:pt x="357696" y="789989"/>
                  <a:pt x="355703" y="791036"/>
                </a:cubicBezTo>
                <a:cubicBezTo>
                  <a:pt x="355909" y="796153"/>
                  <a:pt x="356630" y="798929"/>
                  <a:pt x="354293" y="804384"/>
                </a:cubicBezTo>
                <a:cubicBezTo>
                  <a:pt x="360096" y="810533"/>
                  <a:pt x="352029" y="820335"/>
                  <a:pt x="350104" y="827379"/>
                </a:cubicBezTo>
                <a:cubicBezTo>
                  <a:pt x="352946" y="829103"/>
                  <a:pt x="352118" y="832970"/>
                  <a:pt x="350927" y="836128"/>
                </a:cubicBezTo>
                <a:cubicBezTo>
                  <a:pt x="352783" y="839285"/>
                  <a:pt x="356129" y="840532"/>
                  <a:pt x="355870" y="844055"/>
                </a:cubicBezTo>
                <a:cubicBezTo>
                  <a:pt x="352562" y="844291"/>
                  <a:pt x="352274" y="839986"/>
                  <a:pt x="349003" y="840056"/>
                </a:cubicBezTo>
                <a:cubicBezTo>
                  <a:pt x="341140" y="860763"/>
                  <a:pt x="325732" y="879366"/>
                  <a:pt x="314950" y="896104"/>
                </a:cubicBezTo>
                <a:cubicBezTo>
                  <a:pt x="317195" y="904522"/>
                  <a:pt x="321254" y="897754"/>
                  <a:pt x="324879" y="900984"/>
                </a:cubicBezTo>
                <a:cubicBezTo>
                  <a:pt x="334940" y="904391"/>
                  <a:pt x="348373" y="879349"/>
                  <a:pt x="355212" y="871421"/>
                </a:cubicBezTo>
                <a:cubicBezTo>
                  <a:pt x="357146" y="863969"/>
                  <a:pt x="362993" y="858450"/>
                  <a:pt x="362398" y="849985"/>
                </a:cubicBezTo>
                <a:cubicBezTo>
                  <a:pt x="359442" y="846879"/>
                  <a:pt x="361581" y="846183"/>
                  <a:pt x="365631" y="846736"/>
                </a:cubicBezTo>
                <a:cubicBezTo>
                  <a:pt x="362763" y="837727"/>
                  <a:pt x="372722" y="835260"/>
                  <a:pt x="373611" y="827428"/>
                </a:cubicBezTo>
                <a:cubicBezTo>
                  <a:pt x="368165" y="822400"/>
                  <a:pt x="373882" y="812639"/>
                  <a:pt x="375543" y="806239"/>
                </a:cubicBezTo>
                <a:cubicBezTo>
                  <a:pt x="374158" y="803242"/>
                  <a:pt x="369787" y="801382"/>
                  <a:pt x="374796" y="798578"/>
                </a:cubicBezTo>
                <a:cubicBezTo>
                  <a:pt x="393752" y="800419"/>
                  <a:pt x="413920" y="800246"/>
                  <a:pt x="429996" y="807039"/>
                </a:cubicBezTo>
                <a:cubicBezTo>
                  <a:pt x="433373" y="810991"/>
                  <a:pt x="438063" y="806051"/>
                  <a:pt x="442113" y="806113"/>
                </a:cubicBezTo>
                <a:cubicBezTo>
                  <a:pt x="441672" y="810770"/>
                  <a:pt x="449401" y="812218"/>
                  <a:pt x="449925" y="806692"/>
                </a:cubicBezTo>
                <a:cubicBezTo>
                  <a:pt x="448302" y="801932"/>
                  <a:pt x="441373" y="803881"/>
                  <a:pt x="441551" y="799020"/>
                </a:cubicBezTo>
                <a:cubicBezTo>
                  <a:pt x="442498" y="793934"/>
                  <a:pt x="436729" y="795446"/>
                  <a:pt x="434252" y="792672"/>
                </a:cubicBezTo>
                <a:cubicBezTo>
                  <a:pt x="423448" y="791923"/>
                  <a:pt x="411288" y="786170"/>
                  <a:pt x="401516" y="788613"/>
                </a:cubicBezTo>
                <a:cubicBezTo>
                  <a:pt x="390083" y="785110"/>
                  <a:pt x="370624" y="793947"/>
                  <a:pt x="369034" y="777918"/>
                </a:cubicBezTo>
                <a:cubicBezTo>
                  <a:pt x="367987" y="766246"/>
                  <a:pt x="362816" y="760563"/>
                  <a:pt x="361379" y="748943"/>
                </a:cubicBezTo>
                <a:cubicBezTo>
                  <a:pt x="360270" y="743904"/>
                  <a:pt x="356114" y="743740"/>
                  <a:pt x="358082" y="737244"/>
                </a:cubicBezTo>
                <a:cubicBezTo>
                  <a:pt x="355355" y="733667"/>
                  <a:pt x="357708" y="729170"/>
                  <a:pt x="351570" y="729025"/>
                </a:cubicBezTo>
                <a:cubicBezTo>
                  <a:pt x="351608" y="721442"/>
                  <a:pt x="348474" y="712348"/>
                  <a:pt x="345419" y="706245"/>
                </a:cubicBezTo>
                <a:cubicBezTo>
                  <a:pt x="316226" y="701656"/>
                  <a:pt x="294591" y="717787"/>
                  <a:pt x="272850" y="737333"/>
                </a:cubicBezTo>
                <a:cubicBezTo>
                  <a:pt x="273045" y="742595"/>
                  <a:pt x="264792" y="747313"/>
                  <a:pt x="266738" y="752126"/>
                </a:cubicBezTo>
                <a:cubicBezTo>
                  <a:pt x="269754" y="756268"/>
                  <a:pt x="263103" y="757332"/>
                  <a:pt x="261622" y="760492"/>
                </a:cubicBezTo>
                <a:cubicBezTo>
                  <a:pt x="257563" y="782467"/>
                  <a:pt x="245838" y="796837"/>
                  <a:pt x="243801" y="764662"/>
                </a:cubicBezTo>
                <a:cubicBezTo>
                  <a:pt x="238862" y="763677"/>
                  <a:pt x="239568" y="761326"/>
                  <a:pt x="240186" y="756746"/>
                </a:cubicBezTo>
                <a:cubicBezTo>
                  <a:pt x="232196" y="749098"/>
                  <a:pt x="233326" y="739210"/>
                  <a:pt x="226079" y="731612"/>
                </a:cubicBezTo>
                <a:cubicBezTo>
                  <a:pt x="227741" y="725327"/>
                  <a:pt x="225295" y="720910"/>
                  <a:pt x="219896" y="719542"/>
                </a:cubicBezTo>
                <a:cubicBezTo>
                  <a:pt x="225740" y="713356"/>
                  <a:pt x="208940" y="699733"/>
                  <a:pt x="201027" y="700861"/>
                </a:cubicBezTo>
                <a:close/>
                <a:moveTo>
                  <a:pt x="703842" y="695500"/>
                </a:moveTo>
                <a:cubicBezTo>
                  <a:pt x="704723" y="695435"/>
                  <a:pt x="706024" y="696147"/>
                  <a:pt x="706434" y="697444"/>
                </a:cubicBezTo>
                <a:cubicBezTo>
                  <a:pt x="707092" y="699740"/>
                  <a:pt x="704448" y="699760"/>
                  <a:pt x="703765" y="698211"/>
                </a:cubicBezTo>
                <a:cubicBezTo>
                  <a:pt x="702498" y="696404"/>
                  <a:pt x="702960" y="695564"/>
                  <a:pt x="703842" y="695500"/>
                </a:cubicBezTo>
                <a:close/>
                <a:moveTo>
                  <a:pt x="730621" y="692371"/>
                </a:moveTo>
                <a:cubicBezTo>
                  <a:pt x="744983" y="709124"/>
                  <a:pt x="765753" y="689929"/>
                  <a:pt x="782350" y="696089"/>
                </a:cubicBezTo>
                <a:cubicBezTo>
                  <a:pt x="780120" y="735417"/>
                  <a:pt x="743681" y="759215"/>
                  <a:pt x="719941" y="787591"/>
                </a:cubicBezTo>
                <a:cubicBezTo>
                  <a:pt x="715821" y="786522"/>
                  <a:pt x="710343" y="790959"/>
                  <a:pt x="714203" y="794673"/>
                </a:cubicBezTo>
                <a:cubicBezTo>
                  <a:pt x="714477" y="795495"/>
                  <a:pt x="713996" y="796396"/>
                  <a:pt x="713073" y="796058"/>
                </a:cubicBezTo>
                <a:cubicBezTo>
                  <a:pt x="705106" y="791032"/>
                  <a:pt x="697314" y="806849"/>
                  <a:pt x="687887" y="805084"/>
                </a:cubicBezTo>
                <a:cubicBezTo>
                  <a:pt x="688072" y="808253"/>
                  <a:pt x="687003" y="808652"/>
                  <a:pt x="684077" y="808299"/>
                </a:cubicBezTo>
                <a:cubicBezTo>
                  <a:pt x="679794" y="813512"/>
                  <a:pt x="673187" y="811831"/>
                  <a:pt x="671468" y="818176"/>
                </a:cubicBezTo>
                <a:cubicBezTo>
                  <a:pt x="667623" y="817317"/>
                  <a:pt x="667122" y="821473"/>
                  <a:pt x="662958" y="817332"/>
                </a:cubicBezTo>
                <a:cubicBezTo>
                  <a:pt x="660903" y="816402"/>
                  <a:pt x="661435" y="819259"/>
                  <a:pt x="660963" y="821100"/>
                </a:cubicBezTo>
                <a:cubicBezTo>
                  <a:pt x="646376" y="821168"/>
                  <a:pt x="610883" y="823100"/>
                  <a:pt x="613767" y="842190"/>
                </a:cubicBezTo>
                <a:cubicBezTo>
                  <a:pt x="625444" y="843709"/>
                  <a:pt x="637741" y="845277"/>
                  <a:pt x="650876" y="846797"/>
                </a:cubicBezTo>
                <a:cubicBezTo>
                  <a:pt x="656466" y="856484"/>
                  <a:pt x="665048" y="846288"/>
                  <a:pt x="673089" y="848918"/>
                </a:cubicBezTo>
                <a:cubicBezTo>
                  <a:pt x="681410" y="863412"/>
                  <a:pt x="702821" y="854270"/>
                  <a:pt x="711638" y="866778"/>
                </a:cubicBezTo>
                <a:cubicBezTo>
                  <a:pt x="721954" y="868275"/>
                  <a:pt x="731164" y="868995"/>
                  <a:pt x="739722" y="876395"/>
                </a:cubicBezTo>
                <a:cubicBezTo>
                  <a:pt x="761677" y="879459"/>
                  <a:pt x="775760" y="898457"/>
                  <a:pt x="792091" y="914880"/>
                </a:cubicBezTo>
                <a:cubicBezTo>
                  <a:pt x="793397" y="922145"/>
                  <a:pt x="785631" y="926802"/>
                  <a:pt x="780545" y="928841"/>
                </a:cubicBezTo>
                <a:cubicBezTo>
                  <a:pt x="781496" y="924630"/>
                  <a:pt x="779224" y="924868"/>
                  <a:pt x="775446" y="925134"/>
                </a:cubicBezTo>
                <a:cubicBezTo>
                  <a:pt x="777735" y="932544"/>
                  <a:pt x="775474" y="930699"/>
                  <a:pt x="771261" y="926336"/>
                </a:cubicBezTo>
                <a:cubicBezTo>
                  <a:pt x="766694" y="927530"/>
                  <a:pt x="765837" y="928522"/>
                  <a:pt x="762690" y="923862"/>
                </a:cubicBezTo>
                <a:cubicBezTo>
                  <a:pt x="740576" y="921790"/>
                  <a:pt x="721075" y="905164"/>
                  <a:pt x="701424" y="902629"/>
                </a:cubicBezTo>
                <a:cubicBezTo>
                  <a:pt x="692846" y="898573"/>
                  <a:pt x="687364" y="885224"/>
                  <a:pt x="676831" y="889253"/>
                </a:cubicBezTo>
                <a:cubicBezTo>
                  <a:pt x="678723" y="884141"/>
                  <a:pt x="666097" y="882989"/>
                  <a:pt x="667570" y="888532"/>
                </a:cubicBezTo>
                <a:cubicBezTo>
                  <a:pt x="661829" y="887303"/>
                  <a:pt x="666118" y="884174"/>
                  <a:pt x="666590" y="881155"/>
                </a:cubicBezTo>
                <a:cubicBezTo>
                  <a:pt x="657505" y="874640"/>
                  <a:pt x="649017" y="867437"/>
                  <a:pt x="639750" y="861233"/>
                </a:cubicBezTo>
                <a:cubicBezTo>
                  <a:pt x="631455" y="860860"/>
                  <a:pt x="631972" y="872281"/>
                  <a:pt x="621135" y="862914"/>
                </a:cubicBezTo>
                <a:cubicBezTo>
                  <a:pt x="617656" y="854707"/>
                  <a:pt x="602203" y="847352"/>
                  <a:pt x="591983" y="844017"/>
                </a:cubicBezTo>
                <a:cubicBezTo>
                  <a:pt x="594807" y="840158"/>
                  <a:pt x="582925" y="833168"/>
                  <a:pt x="589310" y="833086"/>
                </a:cubicBezTo>
                <a:cubicBezTo>
                  <a:pt x="591369" y="836085"/>
                  <a:pt x="609346" y="816394"/>
                  <a:pt x="618105" y="813570"/>
                </a:cubicBezTo>
                <a:cubicBezTo>
                  <a:pt x="617633" y="808987"/>
                  <a:pt x="623373" y="809225"/>
                  <a:pt x="627081" y="808850"/>
                </a:cubicBezTo>
                <a:cubicBezTo>
                  <a:pt x="633317" y="805387"/>
                  <a:pt x="637699" y="799134"/>
                  <a:pt x="643968" y="795744"/>
                </a:cubicBezTo>
                <a:cubicBezTo>
                  <a:pt x="650204" y="793954"/>
                  <a:pt x="657894" y="785478"/>
                  <a:pt x="666246" y="782893"/>
                </a:cubicBezTo>
                <a:cubicBezTo>
                  <a:pt x="666885" y="780606"/>
                  <a:pt x="664018" y="779905"/>
                  <a:pt x="665292" y="777560"/>
                </a:cubicBezTo>
                <a:cubicBezTo>
                  <a:pt x="676655" y="781484"/>
                  <a:pt x="671708" y="770732"/>
                  <a:pt x="677678" y="766802"/>
                </a:cubicBezTo>
                <a:cubicBezTo>
                  <a:pt x="661970" y="761030"/>
                  <a:pt x="641530" y="784474"/>
                  <a:pt x="625490" y="790557"/>
                </a:cubicBezTo>
                <a:cubicBezTo>
                  <a:pt x="620544" y="790344"/>
                  <a:pt x="620386" y="790471"/>
                  <a:pt x="619805" y="795032"/>
                </a:cubicBezTo>
                <a:cubicBezTo>
                  <a:pt x="615470" y="795787"/>
                  <a:pt x="609667" y="793279"/>
                  <a:pt x="610174" y="800081"/>
                </a:cubicBezTo>
                <a:cubicBezTo>
                  <a:pt x="606140" y="800770"/>
                  <a:pt x="599874" y="799724"/>
                  <a:pt x="598982" y="804727"/>
                </a:cubicBezTo>
                <a:cubicBezTo>
                  <a:pt x="598261" y="806425"/>
                  <a:pt x="592494" y="808132"/>
                  <a:pt x="589897" y="809449"/>
                </a:cubicBezTo>
                <a:cubicBezTo>
                  <a:pt x="589457" y="802885"/>
                  <a:pt x="594700" y="801532"/>
                  <a:pt x="599264" y="796097"/>
                </a:cubicBezTo>
                <a:cubicBezTo>
                  <a:pt x="601056" y="786806"/>
                  <a:pt x="608488" y="781841"/>
                  <a:pt x="614391" y="773176"/>
                </a:cubicBezTo>
                <a:cubicBezTo>
                  <a:pt x="615244" y="769659"/>
                  <a:pt x="611817" y="769338"/>
                  <a:pt x="609406" y="769141"/>
                </a:cubicBezTo>
                <a:cubicBezTo>
                  <a:pt x="609237" y="766043"/>
                  <a:pt x="612325" y="765686"/>
                  <a:pt x="614983" y="766009"/>
                </a:cubicBezTo>
                <a:cubicBezTo>
                  <a:pt x="617047" y="763430"/>
                  <a:pt x="619103" y="764868"/>
                  <a:pt x="621059" y="766569"/>
                </a:cubicBezTo>
                <a:cubicBezTo>
                  <a:pt x="622615" y="763962"/>
                  <a:pt x="627810" y="759440"/>
                  <a:pt x="628770" y="755371"/>
                </a:cubicBezTo>
                <a:cubicBezTo>
                  <a:pt x="633458" y="748260"/>
                  <a:pt x="640813" y="747669"/>
                  <a:pt x="644572" y="741487"/>
                </a:cubicBezTo>
                <a:cubicBezTo>
                  <a:pt x="655043" y="740176"/>
                  <a:pt x="661346" y="725518"/>
                  <a:pt x="673301" y="723258"/>
                </a:cubicBezTo>
                <a:cubicBezTo>
                  <a:pt x="673892" y="721656"/>
                  <a:pt x="669120" y="715936"/>
                  <a:pt x="674721" y="719450"/>
                </a:cubicBezTo>
                <a:cubicBezTo>
                  <a:pt x="677565" y="722494"/>
                  <a:pt x="679695" y="718129"/>
                  <a:pt x="679576" y="715373"/>
                </a:cubicBezTo>
                <a:cubicBezTo>
                  <a:pt x="684572" y="718171"/>
                  <a:pt x="688566" y="715816"/>
                  <a:pt x="693855" y="714556"/>
                </a:cubicBezTo>
                <a:lnTo>
                  <a:pt x="693854" y="714555"/>
                </a:lnTo>
                <a:lnTo>
                  <a:pt x="696054" y="712853"/>
                </a:lnTo>
                <a:cubicBezTo>
                  <a:pt x="696262" y="711722"/>
                  <a:pt x="696446" y="710649"/>
                  <a:pt x="698108" y="711494"/>
                </a:cubicBezTo>
                <a:cubicBezTo>
                  <a:pt x="704650" y="715294"/>
                  <a:pt x="714829" y="707199"/>
                  <a:pt x="722393" y="706092"/>
                </a:cubicBezTo>
                <a:cubicBezTo>
                  <a:pt x="729356" y="708007"/>
                  <a:pt x="728336" y="696779"/>
                  <a:pt x="730621" y="692371"/>
                </a:cubicBezTo>
                <a:close/>
                <a:moveTo>
                  <a:pt x="790869" y="682519"/>
                </a:moveTo>
                <a:lnTo>
                  <a:pt x="790876" y="682524"/>
                </a:lnTo>
                <a:lnTo>
                  <a:pt x="790875" y="682526"/>
                </a:lnTo>
                <a:lnTo>
                  <a:pt x="790868" y="682521"/>
                </a:lnTo>
                <a:close/>
                <a:moveTo>
                  <a:pt x="790942" y="682411"/>
                </a:moveTo>
                <a:lnTo>
                  <a:pt x="791184" y="682736"/>
                </a:lnTo>
                <a:lnTo>
                  <a:pt x="790876" y="682524"/>
                </a:lnTo>
                <a:close/>
                <a:moveTo>
                  <a:pt x="790940" y="682408"/>
                </a:moveTo>
                <a:lnTo>
                  <a:pt x="790942" y="682409"/>
                </a:lnTo>
                <a:lnTo>
                  <a:pt x="790942" y="682410"/>
                </a:lnTo>
                <a:lnTo>
                  <a:pt x="790942" y="682411"/>
                </a:lnTo>
                <a:close/>
                <a:moveTo>
                  <a:pt x="608092" y="681982"/>
                </a:moveTo>
                <a:cubicBezTo>
                  <a:pt x="611056" y="682795"/>
                  <a:pt x="611067" y="682799"/>
                  <a:pt x="611345" y="685895"/>
                </a:cubicBezTo>
                <a:cubicBezTo>
                  <a:pt x="607578" y="690002"/>
                  <a:pt x="607273" y="685136"/>
                  <a:pt x="608092" y="681982"/>
                </a:cubicBezTo>
                <a:close/>
                <a:moveTo>
                  <a:pt x="429685" y="681958"/>
                </a:moveTo>
                <a:cubicBezTo>
                  <a:pt x="430005" y="682042"/>
                  <a:pt x="430266" y="682127"/>
                  <a:pt x="430588" y="682223"/>
                </a:cubicBezTo>
                <a:lnTo>
                  <a:pt x="430587" y="682235"/>
                </a:lnTo>
                <a:lnTo>
                  <a:pt x="430582" y="682231"/>
                </a:lnTo>
                <a:lnTo>
                  <a:pt x="429683" y="681968"/>
                </a:lnTo>
                <a:close/>
                <a:moveTo>
                  <a:pt x="753126" y="675357"/>
                </a:moveTo>
                <a:cubicBezTo>
                  <a:pt x="748032" y="676282"/>
                  <a:pt x="742423" y="678298"/>
                  <a:pt x="737031" y="676575"/>
                </a:cubicBezTo>
                <a:lnTo>
                  <a:pt x="737029" y="676567"/>
                </a:lnTo>
                <a:lnTo>
                  <a:pt x="737023" y="676561"/>
                </a:lnTo>
                <a:cubicBezTo>
                  <a:pt x="734615" y="679649"/>
                  <a:pt x="732283" y="679074"/>
                  <a:pt x="729828" y="680214"/>
                </a:cubicBezTo>
                <a:cubicBezTo>
                  <a:pt x="730565" y="684780"/>
                  <a:pt x="725244" y="682186"/>
                  <a:pt x="722329" y="682568"/>
                </a:cubicBezTo>
                <a:cubicBezTo>
                  <a:pt x="717940" y="685637"/>
                  <a:pt x="716570" y="693533"/>
                  <a:pt x="711060" y="686978"/>
                </a:cubicBezTo>
                <a:cubicBezTo>
                  <a:pt x="697463" y="682666"/>
                  <a:pt x="690263" y="696766"/>
                  <a:pt x="677944" y="697077"/>
                </a:cubicBezTo>
                <a:cubicBezTo>
                  <a:pt x="672442" y="701893"/>
                  <a:pt x="666451" y="700558"/>
                  <a:pt x="667398" y="708676"/>
                </a:cubicBezTo>
                <a:cubicBezTo>
                  <a:pt x="658139" y="704187"/>
                  <a:pt x="652934" y="720387"/>
                  <a:pt x="646192" y="714083"/>
                </a:cubicBezTo>
                <a:cubicBezTo>
                  <a:pt x="632077" y="724799"/>
                  <a:pt x="617505" y="734886"/>
                  <a:pt x="611025" y="749554"/>
                </a:cubicBezTo>
                <a:cubicBezTo>
                  <a:pt x="605896" y="753195"/>
                  <a:pt x="603803" y="758029"/>
                  <a:pt x="600865" y="762974"/>
                </a:cubicBezTo>
                <a:cubicBezTo>
                  <a:pt x="601785" y="764475"/>
                  <a:pt x="605715" y="767242"/>
                  <a:pt x="603417" y="768709"/>
                </a:cubicBezTo>
                <a:cubicBezTo>
                  <a:pt x="599574" y="765664"/>
                  <a:pt x="594681" y="767007"/>
                  <a:pt x="594494" y="773271"/>
                </a:cubicBezTo>
                <a:cubicBezTo>
                  <a:pt x="587860" y="783277"/>
                  <a:pt x="572183" y="798561"/>
                  <a:pt x="585885" y="809023"/>
                </a:cubicBezTo>
                <a:cubicBezTo>
                  <a:pt x="576566" y="828349"/>
                  <a:pt x="533734" y="847646"/>
                  <a:pt x="581318" y="855832"/>
                </a:cubicBezTo>
                <a:cubicBezTo>
                  <a:pt x="603269" y="876811"/>
                  <a:pt x="630972" y="902831"/>
                  <a:pt x="648204" y="924597"/>
                </a:cubicBezTo>
                <a:lnTo>
                  <a:pt x="645945" y="924277"/>
                </a:lnTo>
                <a:lnTo>
                  <a:pt x="645914" y="924273"/>
                </a:lnTo>
                <a:cubicBezTo>
                  <a:pt x="642843" y="925786"/>
                  <a:pt x="647135" y="928775"/>
                  <a:pt x="648146" y="930940"/>
                </a:cubicBezTo>
                <a:cubicBezTo>
                  <a:pt x="655208" y="945685"/>
                  <a:pt x="665586" y="957559"/>
                  <a:pt x="676393" y="972790"/>
                </a:cubicBezTo>
                <a:cubicBezTo>
                  <a:pt x="677562" y="980666"/>
                  <a:pt x="679371" y="986955"/>
                  <a:pt x="683890" y="993226"/>
                </a:cubicBezTo>
                <a:cubicBezTo>
                  <a:pt x="686711" y="993177"/>
                  <a:pt x="688837" y="994232"/>
                  <a:pt x="685858" y="996718"/>
                </a:cubicBezTo>
                <a:cubicBezTo>
                  <a:pt x="683819" y="1009847"/>
                  <a:pt x="669785" y="993332"/>
                  <a:pt x="662053" y="995138"/>
                </a:cubicBezTo>
                <a:cubicBezTo>
                  <a:pt x="653111" y="979470"/>
                  <a:pt x="632223" y="967171"/>
                  <a:pt x="619399" y="948492"/>
                </a:cubicBezTo>
                <a:cubicBezTo>
                  <a:pt x="619755" y="941536"/>
                  <a:pt x="616355" y="943740"/>
                  <a:pt x="612491" y="940279"/>
                </a:cubicBezTo>
                <a:cubicBezTo>
                  <a:pt x="615052" y="934737"/>
                  <a:pt x="600883" y="926325"/>
                  <a:pt x="602157" y="933724"/>
                </a:cubicBezTo>
                <a:cubicBezTo>
                  <a:pt x="596120" y="934233"/>
                  <a:pt x="599476" y="925718"/>
                  <a:pt x="603097" y="929246"/>
                </a:cubicBezTo>
                <a:cubicBezTo>
                  <a:pt x="608942" y="922767"/>
                  <a:pt x="592455" y="891815"/>
                  <a:pt x="586016" y="892534"/>
                </a:cubicBezTo>
                <a:cubicBezTo>
                  <a:pt x="587944" y="887084"/>
                  <a:pt x="589174" y="884561"/>
                  <a:pt x="580979" y="885085"/>
                </a:cubicBezTo>
                <a:cubicBezTo>
                  <a:pt x="577752" y="887829"/>
                  <a:pt x="577048" y="884660"/>
                  <a:pt x="573998" y="884267"/>
                </a:cubicBezTo>
                <a:cubicBezTo>
                  <a:pt x="576078" y="901089"/>
                  <a:pt x="583075" y="923948"/>
                  <a:pt x="596593" y="934064"/>
                </a:cubicBezTo>
                <a:cubicBezTo>
                  <a:pt x="592013" y="947432"/>
                  <a:pt x="608559" y="955869"/>
                  <a:pt x="611585" y="965460"/>
                </a:cubicBezTo>
                <a:cubicBezTo>
                  <a:pt x="614370" y="964118"/>
                  <a:pt x="615353" y="962647"/>
                  <a:pt x="617198" y="966231"/>
                </a:cubicBezTo>
                <a:cubicBezTo>
                  <a:pt x="616636" y="970102"/>
                  <a:pt x="619233" y="974309"/>
                  <a:pt x="623493" y="973738"/>
                </a:cubicBezTo>
                <a:cubicBezTo>
                  <a:pt x="623133" y="979640"/>
                  <a:pt x="625817" y="979404"/>
                  <a:pt x="630760" y="977980"/>
                </a:cubicBezTo>
                <a:cubicBezTo>
                  <a:pt x="639500" y="989596"/>
                  <a:pt x="643460" y="995497"/>
                  <a:pt x="655094" y="991332"/>
                </a:cubicBezTo>
                <a:cubicBezTo>
                  <a:pt x="655470" y="993849"/>
                  <a:pt x="650479" y="995005"/>
                  <a:pt x="650828" y="997548"/>
                </a:cubicBezTo>
                <a:cubicBezTo>
                  <a:pt x="652818" y="1001717"/>
                  <a:pt x="654554" y="998437"/>
                  <a:pt x="657933" y="998422"/>
                </a:cubicBezTo>
                <a:cubicBezTo>
                  <a:pt x="657523" y="1005310"/>
                  <a:pt x="663903" y="1011028"/>
                  <a:pt x="669784" y="1008827"/>
                </a:cubicBezTo>
                <a:cubicBezTo>
                  <a:pt x="671630" y="1020190"/>
                  <a:pt x="691844" y="1021188"/>
                  <a:pt x="701421" y="1020193"/>
                </a:cubicBezTo>
                <a:cubicBezTo>
                  <a:pt x="702081" y="1012857"/>
                  <a:pt x="706636" y="1012107"/>
                  <a:pt x="709605" y="1006690"/>
                </a:cubicBezTo>
                <a:cubicBezTo>
                  <a:pt x="709626" y="990455"/>
                  <a:pt x="704624" y="973837"/>
                  <a:pt x="694056" y="961467"/>
                </a:cubicBezTo>
                <a:cubicBezTo>
                  <a:pt x="690042" y="946341"/>
                  <a:pt x="677769" y="929679"/>
                  <a:pt x="669130" y="914041"/>
                </a:cubicBezTo>
                <a:cubicBezTo>
                  <a:pt x="673054" y="914409"/>
                  <a:pt x="680832" y="915405"/>
                  <a:pt x="679472" y="920237"/>
                </a:cubicBezTo>
                <a:cubicBezTo>
                  <a:pt x="690240" y="936108"/>
                  <a:pt x="700057" y="951082"/>
                  <a:pt x="714505" y="961404"/>
                </a:cubicBezTo>
                <a:cubicBezTo>
                  <a:pt x="718973" y="961940"/>
                  <a:pt x="719127" y="962134"/>
                  <a:pt x="718877" y="967064"/>
                </a:cubicBezTo>
                <a:cubicBezTo>
                  <a:pt x="726668" y="967493"/>
                  <a:pt x="741977" y="988507"/>
                  <a:pt x="745696" y="972995"/>
                </a:cubicBezTo>
                <a:cubicBezTo>
                  <a:pt x="748449" y="970888"/>
                  <a:pt x="748476" y="970886"/>
                  <a:pt x="750869" y="973404"/>
                </a:cubicBezTo>
                <a:cubicBezTo>
                  <a:pt x="759711" y="972274"/>
                  <a:pt x="745376" y="987171"/>
                  <a:pt x="755065" y="988385"/>
                </a:cubicBezTo>
                <a:cubicBezTo>
                  <a:pt x="755513" y="977968"/>
                  <a:pt x="760996" y="987775"/>
                  <a:pt x="765965" y="987555"/>
                </a:cubicBezTo>
                <a:cubicBezTo>
                  <a:pt x="766079" y="990823"/>
                  <a:pt x="761778" y="991142"/>
                  <a:pt x="761940" y="994438"/>
                </a:cubicBezTo>
                <a:cubicBezTo>
                  <a:pt x="765645" y="994721"/>
                  <a:pt x="771247" y="994466"/>
                  <a:pt x="773427" y="992265"/>
                </a:cubicBezTo>
                <a:cubicBezTo>
                  <a:pt x="771551" y="987942"/>
                  <a:pt x="777389" y="990791"/>
                  <a:pt x="773762" y="992653"/>
                </a:cubicBezTo>
                <a:cubicBezTo>
                  <a:pt x="773563" y="1003368"/>
                  <a:pt x="791524" y="1002658"/>
                  <a:pt x="798434" y="1010196"/>
                </a:cubicBezTo>
                <a:cubicBezTo>
                  <a:pt x="805827" y="1011887"/>
                  <a:pt x="814009" y="1007541"/>
                  <a:pt x="819042" y="1013791"/>
                </a:cubicBezTo>
                <a:cubicBezTo>
                  <a:pt x="824528" y="1016270"/>
                  <a:pt x="826233" y="1003550"/>
                  <a:pt x="827188" y="1016297"/>
                </a:cubicBezTo>
                <a:cubicBezTo>
                  <a:pt x="847135" y="1020100"/>
                  <a:pt x="874929" y="1031770"/>
                  <a:pt x="895745" y="1020185"/>
                </a:cubicBezTo>
                <a:cubicBezTo>
                  <a:pt x="902098" y="1022122"/>
                  <a:pt x="905244" y="1018515"/>
                  <a:pt x="909316" y="1015879"/>
                </a:cubicBezTo>
                <a:cubicBezTo>
                  <a:pt x="915419" y="1016506"/>
                  <a:pt x="925837" y="1014631"/>
                  <a:pt x="922189" y="1008126"/>
                </a:cubicBezTo>
                <a:cubicBezTo>
                  <a:pt x="926875" y="1009399"/>
                  <a:pt x="927120" y="1011339"/>
                  <a:pt x="931272" y="1006773"/>
                </a:cubicBezTo>
                <a:cubicBezTo>
                  <a:pt x="931579" y="1003860"/>
                  <a:pt x="931948" y="1002745"/>
                  <a:pt x="934772" y="1003488"/>
                </a:cubicBezTo>
                <a:cubicBezTo>
                  <a:pt x="935826" y="999663"/>
                  <a:pt x="937266" y="993237"/>
                  <a:pt x="935282" y="989663"/>
                </a:cubicBezTo>
                <a:cubicBezTo>
                  <a:pt x="940200" y="964817"/>
                  <a:pt x="927902" y="947265"/>
                  <a:pt x="911877" y="929857"/>
                </a:cubicBezTo>
                <a:cubicBezTo>
                  <a:pt x="905576" y="934859"/>
                  <a:pt x="905351" y="913938"/>
                  <a:pt x="900657" y="920649"/>
                </a:cubicBezTo>
                <a:lnTo>
                  <a:pt x="900649" y="920658"/>
                </a:lnTo>
                <a:lnTo>
                  <a:pt x="899735" y="919990"/>
                </a:lnTo>
                <a:lnTo>
                  <a:pt x="899740" y="919984"/>
                </a:lnTo>
                <a:cubicBezTo>
                  <a:pt x="897307" y="913866"/>
                  <a:pt x="889462" y="916260"/>
                  <a:pt x="890910" y="909055"/>
                </a:cubicBezTo>
                <a:cubicBezTo>
                  <a:pt x="888722" y="908010"/>
                  <a:pt x="887148" y="911982"/>
                  <a:pt x="885315" y="910076"/>
                </a:cubicBezTo>
                <a:cubicBezTo>
                  <a:pt x="873406" y="898206"/>
                  <a:pt x="874046" y="895731"/>
                  <a:pt x="890533" y="894418"/>
                </a:cubicBezTo>
                <a:cubicBezTo>
                  <a:pt x="888216" y="888627"/>
                  <a:pt x="880495" y="879266"/>
                  <a:pt x="872152" y="876630"/>
                </a:cubicBezTo>
                <a:cubicBezTo>
                  <a:pt x="855772" y="881865"/>
                  <a:pt x="845671" y="866915"/>
                  <a:pt x="829706" y="863910"/>
                </a:cubicBezTo>
                <a:cubicBezTo>
                  <a:pt x="821165" y="855891"/>
                  <a:pt x="808454" y="859421"/>
                  <a:pt x="809192" y="871311"/>
                </a:cubicBezTo>
                <a:cubicBezTo>
                  <a:pt x="815920" y="874176"/>
                  <a:pt x="825495" y="879616"/>
                  <a:pt x="827499" y="887387"/>
                </a:cubicBezTo>
                <a:cubicBezTo>
                  <a:pt x="824204" y="886289"/>
                  <a:pt x="816826" y="878246"/>
                  <a:pt x="815024" y="886286"/>
                </a:cubicBezTo>
                <a:cubicBezTo>
                  <a:pt x="821298" y="886321"/>
                  <a:pt x="817150" y="889318"/>
                  <a:pt x="814702" y="892105"/>
                </a:cubicBezTo>
                <a:cubicBezTo>
                  <a:pt x="813679" y="897950"/>
                  <a:pt x="819525" y="893249"/>
                  <a:pt x="821950" y="894701"/>
                </a:cubicBezTo>
                <a:cubicBezTo>
                  <a:pt x="823629" y="896559"/>
                  <a:pt x="824989" y="898834"/>
                  <a:pt x="828067" y="898327"/>
                </a:cubicBezTo>
                <a:cubicBezTo>
                  <a:pt x="832278" y="901705"/>
                  <a:pt x="836183" y="902766"/>
                  <a:pt x="840958" y="901257"/>
                </a:cubicBezTo>
                <a:cubicBezTo>
                  <a:pt x="846858" y="907688"/>
                  <a:pt x="854889" y="910158"/>
                  <a:pt x="863333" y="912121"/>
                </a:cubicBezTo>
                <a:cubicBezTo>
                  <a:pt x="866543" y="920576"/>
                  <a:pt x="880727" y="926277"/>
                  <a:pt x="889558" y="931229"/>
                </a:cubicBezTo>
                <a:cubicBezTo>
                  <a:pt x="904962" y="948059"/>
                  <a:pt x="918549" y="968459"/>
                  <a:pt x="920329" y="988053"/>
                </a:cubicBezTo>
                <a:cubicBezTo>
                  <a:pt x="921914" y="1001973"/>
                  <a:pt x="892139" y="998244"/>
                  <a:pt x="889789" y="1004698"/>
                </a:cubicBezTo>
                <a:cubicBezTo>
                  <a:pt x="880182" y="1005143"/>
                  <a:pt x="870688" y="999819"/>
                  <a:pt x="862581" y="1004698"/>
                </a:cubicBezTo>
                <a:cubicBezTo>
                  <a:pt x="844566" y="999072"/>
                  <a:pt x="827102" y="999246"/>
                  <a:pt x="810996" y="989602"/>
                </a:cubicBezTo>
                <a:cubicBezTo>
                  <a:pt x="794058" y="992514"/>
                  <a:pt x="802467" y="978875"/>
                  <a:pt x="786098" y="987401"/>
                </a:cubicBezTo>
                <a:cubicBezTo>
                  <a:pt x="787920" y="973559"/>
                  <a:pt x="768208" y="983394"/>
                  <a:pt x="770923" y="973853"/>
                </a:cubicBezTo>
                <a:cubicBezTo>
                  <a:pt x="769768" y="972905"/>
                  <a:pt x="768938" y="973581"/>
                  <a:pt x="767909" y="974252"/>
                </a:cubicBezTo>
                <a:cubicBezTo>
                  <a:pt x="764788" y="976339"/>
                  <a:pt x="763022" y="970298"/>
                  <a:pt x="759443" y="974234"/>
                </a:cubicBezTo>
                <a:cubicBezTo>
                  <a:pt x="756943" y="974444"/>
                  <a:pt x="759529" y="965987"/>
                  <a:pt x="754306" y="969045"/>
                </a:cubicBezTo>
                <a:cubicBezTo>
                  <a:pt x="750622" y="972019"/>
                  <a:pt x="747413" y="966166"/>
                  <a:pt x="748281" y="963045"/>
                </a:cubicBezTo>
                <a:cubicBezTo>
                  <a:pt x="746965" y="961572"/>
                  <a:pt x="744128" y="963010"/>
                  <a:pt x="743180" y="959918"/>
                </a:cubicBezTo>
                <a:cubicBezTo>
                  <a:pt x="739237" y="960554"/>
                  <a:pt x="735786" y="960927"/>
                  <a:pt x="734277" y="957658"/>
                </a:cubicBezTo>
                <a:cubicBezTo>
                  <a:pt x="735881" y="950237"/>
                  <a:pt x="725180" y="950495"/>
                  <a:pt x="720488" y="947396"/>
                </a:cubicBezTo>
                <a:cubicBezTo>
                  <a:pt x="717291" y="946640"/>
                  <a:pt x="713305" y="941872"/>
                  <a:pt x="714144" y="937885"/>
                </a:cubicBezTo>
                <a:cubicBezTo>
                  <a:pt x="708802" y="936670"/>
                  <a:pt x="701783" y="935041"/>
                  <a:pt x="704201" y="927920"/>
                </a:cubicBezTo>
                <a:cubicBezTo>
                  <a:pt x="709850" y="930609"/>
                  <a:pt x="713340" y="936996"/>
                  <a:pt x="720911" y="936498"/>
                </a:cubicBezTo>
                <a:cubicBezTo>
                  <a:pt x="725793" y="933924"/>
                  <a:pt x="731074" y="938787"/>
                  <a:pt x="737264" y="937912"/>
                </a:cubicBezTo>
                <a:cubicBezTo>
                  <a:pt x="739461" y="940757"/>
                  <a:pt x="743506" y="939253"/>
                  <a:pt x="745288" y="942869"/>
                </a:cubicBezTo>
                <a:cubicBezTo>
                  <a:pt x="746822" y="944620"/>
                  <a:pt x="746914" y="944607"/>
                  <a:pt x="749426" y="943183"/>
                </a:cubicBezTo>
                <a:cubicBezTo>
                  <a:pt x="753925" y="941329"/>
                  <a:pt x="760026" y="945933"/>
                  <a:pt x="763677" y="941183"/>
                </a:cubicBezTo>
                <a:cubicBezTo>
                  <a:pt x="769660" y="939295"/>
                  <a:pt x="773970" y="952797"/>
                  <a:pt x="780989" y="943392"/>
                </a:cubicBezTo>
                <a:cubicBezTo>
                  <a:pt x="794816" y="946196"/>
                  <a:pt x="816135" y="935298"/>
                  <a:pt x="814049" y="922567"/>
                </a:cubicBezTo>
                <a:cubicBezTo>
                  <a:pt x="842342" y="913195"/>
                  <a:pt x="773157" y="857993"/>
                  <a:pt x="758109" y="857964"/>
                </a:cubicBezTo>
                <a:cubicBezTo>
                  <a:pt x="751765" y="853008"/>
                  <a:pt x="744997" y="845626"/>
                  <a:pt x="738651" y="848936"/>
                </a:cubicBezTo>
                <a:cubicBezTo>
                  <a:pt x="735774" y="849447"/>
                  <a:pt x="735291" y="846766"/>
                  <a:pt x="734105" y="845774"/>
                </a:cubicBezTo>
                <a:cubicBezTo>
                  <a:pt x="732230" y="844172"/>
                  <a:pt x="729378" y="845697"/>
                  <a:pt x="728284" y="842763"/>
                </a:cubicBezTo>
                <a:cubicBezTo>
                  <a:pt x="722966" y="842683"/>
                  <a:pt x="718299" y="841849"/>
                  <a:pt x="713994" y="839933"/>
                </a:cubicBezTo>
                <a:cubicBezTo>
                  <a:pt x="712695" y="849818"/>
                  <a:pt x="704852" y="836080"/>
                  <a:pt x="699738" y="836651"/>
                </a:cubicBezTo>
                <a:cubicBezTo>
                  <a:pt x="694172" y="832032"/>
                  <a:pt x="687041" y="834606"/>
                  <a:pt x="680118" y="833241"/>
                </a:cubicBezTo>
                <a:cubicBezTo>
                  <a:pt x="675905" y="821998"/>
                  <a:pt x="685715" y="824473"/>
                  <a:pt x="691941" y="818155"/>
                </a:cubicBezTo>
                <a:cubicBezTo>
                  <a:pt x="697133" y="807896"/>
                  <a:pt x="762318" y="790050"/>
                  <a:pt x="747913" y="766566"/>
                </a:cubicBezTo>
                <a:cubicBezTo>
                  <a:pt x="747402" y="759122"/>
                  <a:pt x="755413" y="778272"/>
                  <a:pt x="762767" y="758998"/>
                </a:cubicBezTo>
                <a:cubicBezTo>
                  <a:pt x="774297" y="749577"/>
                  <a:pt x="779668" y="737020"/>
                  <a:pt x="789083" y="726457"/>
                </a:cubicBezTo>
                <a:cubicBezTo>
                  <a:pt x="789112" y="722427"/>
                  <a:pt x="786500" y="721112"/>
                  <a:pt x="790543" y="717750"/>
                </a:cubicBezTo>
                <a:cubicBezTo>
                  <a:pt x="789968" y="716664"/>
                  <a:pt x="789984" y="716113"/>
                  <a:pt x="790575" y="715471"/>
                </a:cubicBezTo>
                <a:cubicBezTo>
                  <a:pt x="793265" y="714503"/>
                  <a:pt x="791527" y="719402"/>
                  <a:pt x="790544" y="717751"/>
                </a:cubicBezTo>
                <a:cubicBezTo>
                  <a:pt x="792263" y="720559"/>
                  <a:pt x="798049" y="718465"/>
                  <a:pt x="793595" y="722684"/>
                </a:cubicBezTo>
                <a:cubicBezTo>
                  <a:pt x="794223" y="737528"/>
                  <a:pt x="809802" y="723987"/>
                  <a:pt x="816678" y="719665"/>
                </a:cubicBezTo>
                <a:cubicBezTo>
                  <a:pt x="823615" y="719412"/>
                  <a:pt x="829518" y="716300"/>
                  <a:pt x="835627" y="713846"/>
                </a:cubicBezTo>
                <a:cubicBezTo>
                  <a:pt x="841785" y="712450"/>
                  <a:pt x="850488" y="717011"/>
                  <a:pt x="851153" y="707838"/>
                </a:cubicBezTo>
                <a:cubicBezTo>
                  <a:pt x="853871" y="706872"/>
                  <a:pt x="852074" y="711776"/>
                  <a:pt x="851130" y="710126"/>
                </a:cubicBezTo>
                <a:cubicBezTo>
                  <a:pt x="851854" y="711402"/>
                  <a:pt x="852565" y="711944"/>
                  <a:pt x="853338" y="711586"/>
                </a:cubicBezTo>
                <a:cubicBezTo>
                  <a:pt x="865233" y="708864"/>
                  <a:pt x="857316" y="709012"/>
                  <a:pt x="857069" y="699643"/>
                </a:cubicBezTo>
                <a:cubicBezTo>
                  <a:pt x="860008" y="698731"/>
                  <a:pt x="861945" y="703688"/>
                  <a:pt x="863746" y="705238"/>
                </a:cubicBezTo>
                <a:cubicBezTo>
                  <a:pt x="866467" y="705017"/>
                  <a:pt x="867320" y="705710"/>
                  <a:pt x="867130" y="706685"/>
                </a:cubicBezTo>
                <a:lnTo>
                  <a:pt x="864255" y="709823"/>
                </a:lnTo>
                <a:lnTo>
                  <a:pt x="864255" y="709824"/>
                </a:lnTo>
                <a:cubicBezTo>
                  <a:pt x="874112" y="713436"/>
                  <a:pt x="886660" y="710638"/>
                  <a:pt x="894197" y="717543"/>
                </a:cubicBezTo>
                <a:cubicBezTo>
                  <a:pt x="895909" y="719441"/>
                  <a:pt x="896651" y="719328"/>
                  <a:pt x="899028" y="716874"/>
                </a:cubicBezTo>
                <a:cubicBezTo>
                  <a:pt x="899944" y="708647"/>
                  <a:pt x="900875" y="707296"/>
                  <a:pt x="896855" y="702464"/>
                </a:cubicBezTo>
                <a:cubicBezTo>
                  <a:pt x="900341" y="700180"/>
                  <a:pt x="897727" y="697916"/>
                  <a:pt x="895461" y="695331"/>
                </a:cubicBezTo>
                <a:cubicBezTo>
                  <a:pt x="884080" y="693861"/>
                  <a:pt x="857020" y="683889"/>
                  <a:pt x="851679" y="696955"/>
                </a:cubicBezTo>
                <a:cubicBezTo>
                  <a:pt x="848668" y="697448"/>
                  <a:pt x="848439" y="693155"/>
                  <a:pt x="845804" y="692852"/>
                </a:cubicBezTo>
                <a:cubicBezTo>
                  <a:pt x="842070" y="694696"/>
                  <a:pt x="850273" y="699442"/>
                  <a:pt x="851114" y="702285"/>
                </a:cubicBezTo>
                <a:cubicBezTo>
                  <a:pt x="851536" y="706031"/>
                  <a:pt x="843423" y="710384"/>
                  <a:pt x="845649" y="703617"/>
                </a:cubicBezTo>
                <a:cubicBezTo>
                  <a:pt x="840847" y="698778"/>
                  <a:pt x="834177" y="699978"/>
                  <a:pt x="829152" y="699910"/>
                </a:cubicBezTo>
                <a:cubicBezTo>
                  <a:pt x="818161" y="697514"/>
                  <a:pt x="806968" y="708633"/>
                  <a:pt x="797865" y="715586"/>
                </a:cubicBezTo>
                <a:cubicBezTo>
                  <a:pt x="793662" y="717713"/>
                  <a:pt x="791706" y="706004"/>
                  <a:pt x="794714" y="704976"/>
                </a:cubicBezTo>
                <a:cubicBezTo>
                  <a:pt x="794603" y="700860"/>
                  <a:pt x="796429" y="700165"/>
                  <a:pt x="800080" y="697126"/>
                </a:cubicBezTo>
                <a:cubicBezTo>
                  <a:pt x="798771" y="693584"/>
                  <a:pt x="800539" y="690193"/>
                  <a:pt x="801780" y="687354"/>
                </a:cubicBezTo>
                <a:cubicBezTo>
                  <a:pt x="797716" y="685018"/>
                  <a:pt x="794107" y="678253"/>
                  <a:pt x="790934" y="682401"/>
                </a:cubicBezTo>
                <a:lnTo>
                  <a:pt x="790940" y="682408"/>
                </a:lnTo>
                <a:lnTo>
                  <a:pt x="790207" y="682069"/>
                </a:lnTo>
                <a:lnTo>
                  <a:pt x="790868" y="682521"/>
                </a:lnTo>
                <a:lnTo>
                  <a:pt x="789744" y="684495"/>
                </a:lnTo>
                <a:cubicBezTo>
                  <a:pt x="789313" y="683731"/>
                  <a:pt x="789683" y="682451"/>
                  <a:pt x="790204" y="682064"/>
                </a:cubicBezTo>
                <a:cubicBezTo>
                  <a:pt x="788557" y="680444"/>
                  <a:pt x="786576" y="675199"/>
                  <a:pt x="782719" y="676566"/>
                </a:cubicBezTo>
                <a:cubicBezTo>
                  <a:pt x="778779" y="671415"/>
                  <a:pt x="780232" y="678094"/>
                  <a:pt x="777078" y="679764"/>
                </a:cubicBezTo>
                <a:cubicBezTo>
                  <a:pt x="775226" y="679309"/>
                  <a:pt x="762709" y="670146"/>
                  <a:pt x="767887" y="678921"/>
                </a:cubicBezTo>
                <a:cubicBezTo>
                  <a:pt x="768676" y="680360"/>
                  <a:pt x="767109" y="681396"/>
                  <a:pt x="766125" y="680682"/>
                </a:cubicBezTo>
                <a:cubicBezTo>
                  <a:pt x="762796" y="674597"/>
                  <a:pt x="758219" y="674432"/>
                  <a:pt x="753126" y="675357"/>
                </a:cubicBezTo>
                <a:close/>
                <a:moveTo>
                  <a:pt x="419189" y="662166"/>
                </a:moveTo>
                <a:cubicBezTo>
                  <a:pt x="419521" y="661065"/>
                  <a:pt x="420605" y="660947"/>
                  <a:pt x="422707" y="662915"/>
                </a:cubicBezTo>
                <a:cubicBezTo>
                  <a:pt x="421333" y="673492"/>
                  <a:pt x="432769" y="654459"/>
                  <a:pt x="429393" y="668769"/>
                </a:cubicBezTo>
                <a:cubicBezTo>
                  <a:pt x="423976" y="677610"/>
                  <a:pt x="418195" y="665468"/>
                  <a:pt x="419189" y="662166"/>
                </a:cubicBezTo>
                <a:close/>
                <a:moveTo>
                  <a:pt x="296658" y="621547"/>
                </a:moveTo>
                <a:cubicBezTo>
                  <a:pt x="298090" y="621613"/>
                  <a:pt x="299424" y="622694"/>
                  <a:pt x="299055" y="624577"/>
                </a:cubicBezTo>
                <a:cubicBezTo>
                  <a:pt x="297821" y="625880"/>
                  <a:pt x="295320" y="624649"/>
                  <a:pt x="293671" y="624600"/>
                </a:cubicBezTo>
                <a:cubicBezTo>
                  <a:pt x="293696" y="622428"/>
                  <a:pt x="295226" y="621480"/>
                  <a:pt x="296658" y="621547"/>
                </a:cubicBezTo>
                <a:close/>
                <a:moveTo>
                  <a:pt x="515342" y="617225"/>
                </a:moveTo>
                <a:cubicBezTo>
                  <a:pt x="514807" y="616528"/>
                  <a:pt x="514295" y="616422"/>
                  <a:pt x="513491" y="618153"/>
                </a:cubicBezTo>
                <a:cubicBezTo>
                  <a:pt x="494164" y="614606"/>
                  <a:pt x="512872" y="628014"/>
                  <a:pt x="517323" y="619853"/>
                </a:cubicBezTo>
                <a:cubicBezTo>
                  <a:pt x="516432" y="619214"/>
                  <a:pt x="515876" y="617923"/>
                  <a:pt x="515342" y="617225"/>
                </a:cubicBezTo>
                <a:close/>
                <a:moveTo>
                  <a:pt x="512948" y="612346"/>
                </a:moveTo>
                <a:cubicBezTo>
                  <a:pt x="511598" y="613983"/>
                  <a:pt x="513913" y="615733"/>
                  <a:pt x="514901" y="616973"/>
                </a:cubicBezTo>
                <a:cubicBezTo>
                  <a:pt x="517389" y="616130"/>
                  <a:pt x="515001" y="611472"/>
                  <a:pt x="512948" y="612346"/>
                </a:cubicBezTo>
                <a:close/>
                <a:moveTo>
                  <a:pt x="313208" y="588559"/>
                </a:moveTo>
                <a:cubicBezTo>
                  <a:pt x="314204" y="589220"/>
                  <a:pt x="315300" y="590490"/>
                  <a:pt x="315697" y="591185"/>
                </a:cubicBezTo>
                <a:cubicBezTo>
                  <a:pt x="313400" y="592430"/>
                  <a:pt x="312543" y="592138"/>
                  <a:pt x="311324" y="589585"/>
                </a:cubicBezTo>
                <a:cubicBezTo>
                  <a:pt x="311318" y="587845"/>
                  <a:pt x="312213" y="587897"/>
                  <a:pt x="313208" y="588559"/>
                </a:cubicBezTo>
                <a:close/>
                <a:moveTo>
                  <a:pt x="516293" y="535731"/>
                </a:moveTo>
                <a:cubicBezTo>
                  <a:pt x="507227" y="531202"/>
                  <a:pt x="505927" y="542521"/>
                  <a:pt x="497162" y="541956"/>
                </a:cubicBezTo>
                <a:cubicBezTo>
                  <a:pt x="498926" y="551343"/>
                  <a:pt x="488227" y="555031"/>
                  <a:pt x="491190" y="556877"/>
                </a:cubicBezTo>
                <a:cubicBezTo>
                  <a:pt x="494765" y="563510"/>
                  <a:pt x="485315" y="554165"/>
                  <a:pt x="489534" y="564903"/>
                </a:cubicBezTo>
                <a:cubicBezTo>
                  <a:pt x="485466" y="576628"/>
                  <a:pt x="491892" y="591692"/>
                  <a:pt x="496523" y="603259"/>
                </a:cubicBezTo>
                <a:cubicBezTo>
                  <a:pt x="495486" y="612124"/>
                  <a:pt x="509005" y="617454"/>
                  <a:pt x="505054" y="605256"/>
                </a:cubicBezTo>
                <a:cubicBezTo>
                  <a:pt x="502791" y="606980"/>
                  <a:pt x="500354" y="605202"/>
                  <a:pt x="500799" y="602501"/>
                </a:cubicBezTo>
                <a:cubicBezTo>
                  <a:pt x="513002" y="608727"/>
                  <a:pt x="515351" y="599857"/>
                  <a:pt x="505186" y="593403"/>
                </a:cubicBezTo>
                <a:cubicBezTo>
                  <a:pt x="511432" y="583049"/>
                  <a:pt x="502465" y="578312"/>
                  <a:pt x="507308" y="569626"/>
                </a:cubicBezTo>
                <a:cubicBezTo>
                  <a:pt x="507253" y="552242"/>
                  <a:pt x="534209" y="573525"/>
                  <a:pt x="526199" y="582620"/>
                </a:cubicBezTo>
                <a:cubicBezTo>
                  <a:pt x="536591" y="595189"/>
                  <a:pt x="549214" y="606664"/>
                  <a:pt x="550038" y="622771"/>
                </a:cubicBezTo>
                <a:cubicBezTo>
                  <a:pt x="552357" y="626143"/>
                  <a:pt x="557732" y="629202"/>
                  <a:pt x="551876" y="632615"/>
                </a:cubicBezTo>
                <a:cubicBezTo>
                  <a:pt x="560018" y="642701"/>
                  <a:pt x="550955" y="657366"/>
                  <a:pt x="560058" y="666819"/>
                </a:cubicBezTo>
                <a:cubicBezTo>
                  <a:pt x="560951" y="668749"/>
                  <a:pt x="558644" y="669810"/>
                  <a:pt x="557707" y="667916"/>
                </a:cubicBezTo>
                <a:cubicBezTo>
                  <a:pt x="549399" y="664138"/>
                  <a:pt x="548551" y="649363"/>
                  <a:pt x="539121" y="645784"/>
                </a:cubicBezTo>
                <a:cubicBezTo>
                  <a:pt x="523030" y="643405"/>
                  <a:pt x="523389" y="628628"/>
                  <a:pt x="504581" y="635176"/>
                </a:cubicBezTo>
                <a:cubicBezTo>
                  <a:pt x="491361" y="633007"/>
                  <a:pt x="488009" y="660970"/>
                  <a:pt x="494624" y="668797"/>
                </a:cubicBezTo>
                <a:cubicBezTo>
                  <a:pt x="488289" y="679915"/>
                  <a:pt x="494617" y="691896"/>
                  <a:pt x="491784" y="708489"/>
                </a:cubicBezTo>
                <a:cubicBezTo>
                  <a:pt x="499205" y="709724"/>
                  <a:pt x="495687" y="711602"/>
                  <a:pt x="492726" y="713640"/>
                </a:cubicBezTo>
                <a:cubicBezTo>
                  <a:pt x="494639" y="716294"/>
                  <a:pt x="494561" y="717872"/>
                  <a:pt x="492172" y="719727"/>
                </a:cubicBezTo>
                <a:cubicBezTo>
                  <a:pt x="490877" y="722594"/>
                  <a:pt x="493185" y="730957"/>
                  <a:pt x="495779" y="725713"/>
                </a:cubicBezTo>
                <a:cubicBezTo>
                  <a:pt x="493902" y="721453"/>
                  <a:pt x="499743" y="724157"/>
                  <a:pt x="496116" y="726105"/>
                </a:cubicBezTo>
                <a:cubicBezTo>
                  <a:pt x="495391" y="726376"/>
                  <a:pt x="498857" y="727653"/>
                  <a:pt x="500576" y="727201"/>
                </a:cubicBezTo>
                <a:cubicBezTo>
                  <a:pt x="500109" y="737303"/>
                  <a:pt x="497156" y="734297"/>
                  <a:pt x="494169" y="727805"/>
                </a:cubicBezTo>
                <a:cubicBezTo>
                  <a:pt x="488897" y="732532"/>
                  <a:pt x="500326" y="744297"/>
                  <a:pt x="493272" y="746550"/>
                </a:cubicBezTo>
                <a:cubicBezTo>
                  <a:pt x="486358" y="742273"/>
                  <a:pt x="487287" y="731786"/>
                  <a:pt x="480144" y="730933"/>
                </a:cubicBezTo>
                <a:cubicBezTo>
                  <a:pt x="478226" y="726060"/>
                  <a:pt x="470947" y="728606"/>
                  <a:pt x="472159" y="723235"/>
                </a:cubicBezTo>
                <a:cubicBezTo>
                  <a:pt x="483925" y="720586"/>
                  <a:pt x="441751" y="674782"/>
                  <a:pt x="436312" y="667577"/>
                </a:cubicBezTo>
                <a:cubicBezTo>
                  <a:pt x="432418" y="668198"/>
                  <a:pt x="433817" y="663479"/>
                  <a:pt x="432064" y="660791"/>
                </a:cubicBezTo>
                <a:cubicBezTo>
                  <a:pt x="435168" y="659712"/>
                  <a:pt x="438775" y="658859"/>
                  <a:pt x="441069" y="655686"/>
                </a:cubicBezTo>
                <a:cubicBezTo>
                  <a:pt x="434373" y="640009"/>
                  <a:pt x="422666" y="624521"/>
                  <a:pt x="418987" y="606332"/>
                </a:cubicBezTo>
                <a:cubicBezTo>
                  <a:pt x="421283" y="597910"/>
                  <a:pt x="427224" y="590940"/>
                  <a:pt x="429786" y="585311"/>
                </a:cubicBezTo>
                <a:cubicBezTo>
                  <a:pt x="444342" y="580165"/>
                  <a:pt x="447926" y="595023"/>
                  <a:pt x="449625" y="606312"/>
                </a:cubicBezTo>
                <a:cubicBezTo>
                  <a:pt x="452100" y="610366"/>
                  <a:pt x="454168" y="614913"/>
                  <a:pt x="453847" y="619890"/>
                </a:cubicBezTo>
                <a:cubicBezTo>
                  <a:pt x="461603" y="639788"/>
                  <a:pt x="485308" y="659460"/>
                  <a:pt x="470256" y="624515"/>
                </a:cubicBezTo>
                <a:cubicBezTo>
                  <a:pt x="465953" y="626425"/>
                  <a:pt x="468764" y="620541"/>
                  <a:pt x="470653" y="624179"/>
                </a:cubicBezTo>
                <a:cubicBezTo>
                  <a:pt x="474394" y="615697"/>
                  <a:pt x="465539" y="599075"/>
                  <a:pt x="455905" y="596602"/>
                </a:cubicBezTo>
                <a:cubicBezTo>
                  <a:pt x="467980" y="587857"/>
                  <a:pt x="449444" y="575472"/>
                  <a:pt x="448289" y="565647"/>
                </a:cubicBezTo>
                <a:cubicBezTo>
                  <a:pt x="444600" y="564202"/>
                  <a:pt x="441526" y="569443"/>
                  <a:pt x="442335" y="562781"/>
                </a:cubicBezTo>
                <a:cubicBezTo>
                  <a:pt x="422906" y="557623"/>
                  <a:pt x="417585" y="568262"/>
                  <a:pt x="407568" y="580638"/>
                </a:cubicBezTo>
                <a:cubicBezTo>
                  <a:pt x="412548" y="584366"/>
                  <a:pt x="408790" y="590067"/>
                  <a:pt x="405403" y="592909"/>
                </a:cubicBezTo>
                <a:cubicBezTo>
                  <a:pt x="396885" y="610315"/>
                  <a:pt x="410302" y="626647"/>
                  <a:pt x="416092" y="638768"/>
                </a:cubicBezTo>
                <a:cubicBezTo>
                  <a:pt x="423961" y="654664"/>
                  <a:pt x="400405" y="630360"/>
                  <a:pt x="394950" y="629502"/>
                </a:cubicBezTo>
                <a:cubicBezTo>
                  <a:pt x="396249" y="623208"/>
                  <a:pt x="390752" y="622626"/>
                  <a:pt x="387088" y="620369"/>
                </a:cubicBezTo>
                <a:cubicBezTo>
                  <a:pt x="373549" y="608706"/>
                  <a:pt x="356137" y="584317"/>
                  <a:pt x="333310" y="588125"/>
                </a:cubicBezTo>
                <a:cubicBezTo>
                  <a:pt x="333347" y="586916"/>
                  <a:pt x="333381" y="585710"/>
                  <a:pt x="333446" y="583567"/>
                </a:cubicBezTo>
                <a:cubicBezTo>
                  <a:pt x="329946" y="587138"/>
                  <a:pt x="329447" y="581483"/>
                  <a:pt x="326604" y="582142"/>
                </a:cubicBezTo>
                <a:cubicBezTo>
                  <a:pt x="326763" y="587210"/>
                  <a:pt x="320888" y="588459"/>
                  <a:pt x="321404" y="593053"/>
                </a:cubicBezTo>
                <a:cubicBezTo>
                  <a:pt x="319155" y="595751"/>
                  <a:pt x="317160" y="593079"/>
                  <a:pt x="315697" y="591185"/>
                </a:cubicBezTo>
                <a:cubicBezTo>
                  <a:pt x="317076" y="589076"/>
                  <a:pt x="319744" y="591963"/>
                  <a:pt x="321260" y="589837"/>
                </a:cubicBezTo>
                <a:cubicBezTo>
                  <a:pt x="321038" y="587381"/>
                  <a:pt x="318080" y="582529"/>
                  <a:pt x="320249" y="580702"/>
                </a:cubicBezTo>
                <a:cubicBezTo>
                  <a:pt x="320254" y="580931"/>
                  <a:pt x="320469" y="581206"/>
                  <a:pt x="321013" y="581502"/>
                </a:cubicBezTo>
                <a:cubicBezTo>
                  <a:pt x="321827" y="581777"/>
                  <a:pt x="323465" y="581634"/>
                  <a:pt x="322994" y="580381"/>
                </a:cubicBezTo>
                <a:cubicBezTo>
                  <a:pt x="322192" y="579709"/>
                  <a:pt x="320286" y="579998"/>
                  <a:pt x="320258" y="580680"/>
                </a:cubicBezTo>
                <a:cubicBezTo>
                  <a:pt x="320260" y="580678"/>
                  <a:pt x="320257" y="580675"/>
                  <a:pt x="320260" y="580672"/>
                </a:cubicBezTo>
                <a:cubicBezTo>
                  <a:pt x="314588" y="572621"/>
                  <a:pt x="315535" y="582871"/>
                  <a:pt x="311676" y="582309"/>
                </a:cubicBezTo>
                <a:cubicBezTo>
                  <a:pt x="309664" y="573399"/>
                  <a:pt x="306719" y="574993"/>
                  <a:pt x="298158" y="574310"/>
                </a:cubicBezTo>
                <a:cubicBezTo>
                  <a:pt x="297123" y="571834"/>
                  <a:pt x="294505" y="572639"/>
                  <a:pt x="292880" y="571834"/>
                </a:cubicBezTo>
                <a:cubicBezTo>
                  <a:pt x="290355" y="569484"/>
                  <a:pt x="290436" y="569362"/>
                  <a:pt x="287614" y="571450"/>
                </a:cubicBezTo>
                <a:lnTo>
                  <a:pt x="287609" y="571458"/>
                </a:lnTo>
                <a:lnTo>
                  <a:pt x="287605" y="571453"/>
                </a:lnTo>
                <a:cubicBezTo>
                  <a:pt x="278473" y="570812"/>
                  <a:pt x="251268" y="576621"/>
                  <a:pt x="260494" y="589286"/>
                </a:cubicBezTo>
                <a:cubicBezTo>
                  <a:pt x="256759" y="598716"/>
                  <a:pt x="267084" y="600148"/>
                  <a:pt x="268081" y="606061"/>
                </a:cubicBezTo>
                <a:cubicBezTo>
                  <a:pt x="287402" y="639895"/>
                  <a:pt x="316944" y="671420"/>
                  <a:pt x="342134" y="701432"/>
                </a:cubicBezTo>
                <a:cubicBezTo>
                  <a:pt x="346464" y="700711"/>
                  <a:pt x="343396" y="704375"/>
                  <a:pt x="345406" y="706243"/>
                </a:cubicBezTo>
                <a:cubicBezTo>
                  <a:pt x="348207" y="703730"/>
                  <a:pt x="356953" y="698348"/>
                  <a:pt x="348890" y="698022"/>
                </a:cubicBezTo>
                <a:cubicBezTo>
                  <a:pt x="347974" y="695386"/>
                  <a:pt x="352770" y="696984"/>
                  <a:pt x="351172" y="698042"/>
                </a:cubicBezTo>
                <a:cubicBezTo>
                  <a:pt x="355103" y="693336"/>
                  <a:pt x="348630" y="686197"/>
                  <a:pt x="345131" y="681883"/>
                </a:cubicBezTo>
                <a:cubicBezTo>
                  <a:pt x="346585" y="661569"/>
                  <a:pt x="316026" y="644356"/>
                  <a:pt x="309851" y="624296"/>
                </a:cubicBezTo>
                <a:cubicBezTo>
                  <a:pt x="302513" y="624073"/>
                  <a:pt x="299799" y="623320"/>
                  <a:pt x="303365" y="616371"/>
                </a:cubicBezTo>
                <a:cubicBezTo>
                  <a:pt x="260602" y="569757"/>
                  <a:pt x="296427" y="596901"/>
                  <a:pt x="326439" y="604042"/>
                </a:cubicBezTo>
                <a:cubicBezTo>
                  <a:pt x="331617" y="611525"/>
                  <a:pt x="331335" y="603915"/>
                  <a:pt x="338696" y="608510"/>
                </a:cubicBezTo>
                <a:cubicBezTo>
                  <a:pt x="339799" y="606842"/>
                  <a:pt x="343400" y="605773"/>
                  <a:pt x="342027" y="609011"/>
                </a:cubicBezTo>
                <a:cubicBezTo>
                  <a:pt x="340188" y="610795"/>
                  <a:pt x="339215" y="611083"/>
                  <a:pt x="341680" y="614156"/>
                </a:cubicBezTo>
                <a:cubicBezTo>
                  <a:pt x="351792" y="611515"/>
                  <a:pt x="353843" y="626351"/>
                  <a:pt x="361361" y="626162"/>
                </a:cubicBezTo>
                <a:cubicBezTo>
                  <a:pt x="365799" y="622763"/>
                  <a:pt x="365313" y="629531"/>
                  <a:pt x="369443" y="629259"/>
                </a:cubicBezTo>
                <a:cubicBezTo>
                  <a:pt x="371667" y="626729"/>
                  <a:pt x="375180" y="627764"/>
                  <a:pt x="374651" y="631486"/>
                </a:cubicBezTo>
                <a:cubicBezTo>
                  <a:pt x="373472" y="631459"/>
                  <a:pt x="372287" y="631433"/>
                  <a:pt x="369636" y="631372"/>
                </a:cubicBezTo>
                <a:cubicBezTo>
                  <a:pt x="384161" y="649266"/>
                  <a:pt x="398811" y="656215"/>
                  <a:pt x="412248" y="674157"/>
                </a:cubicBezTo>
                <a:cubicBezTo>
                  <a:pt x="418486" y="675377"/>
                  <a:pt x="420502" y="682860"/>
                  <a:pt x="428385" y="681475"/>
                </a:cubicBezTo>
                <a:cubicBezTo>
                  <a:pt x="428287" y="681604"/>
                  <a:pt x="428939" y="681773"/>
                  <a:pt x="429678" y="681966"/>
                </a:cubicBezTo>
                <a:lnTo>
                  <a:pt x="429683" y="681968"/>
                </a:lnTo>
                <a:lnTo>
                  <a:pt x="429457" y="682777"/>
                </a:lnTo>
                <a:cubicBezTo>
                  <a:pt x="429824" y="682613"/>
                  <a:pt x="430175" y="682468"/>
                  <a:pt x="430584" y="682257"/>
                </a:cubicBezTo>
                <a:lnTo>
                  <a:pt x="430587" y="682235"/>
                </a:lnTo>
                <a:lnTo>
                  <a:pt x="431853" y="683157"/>
                </a:lnTo>
                <a:cubicBezTo>
                  <a:pt x="431234" y="683282"/>
                  <a:pt x="430489" y="683468"/>
                  <a:pt x="429964" y="683237"/>
                </a:cubicBezTo>
                <a:cubicBezTo>
                  <a:pt x="429561" y="683092"/>
                  <a:pt x="429565" y="682937"/>
                  <a:pt x="429452" y="682782"/>
                </a:cubicBezTo>
                <a:cubicBezTo>
                  <a:pt x="427471" y="683664"/>
                  <a:pt x="426109" y="684099"/>
                  <a:pt x="426175" y="686139"/>
                </a:cubicBezTo>
                <a:cubicBezTo>
                  <a:pt x="432783" y="687013"/>
                  <a:pt x="430449" y="694352"/>
                  <a:pt x="435915" y="698277"/>
                </a:cubicBezTo>
                <a:cubicBezTo>
                  <a:pt x="440651" y="696852"/>
                  <a:pt x="442900" y="697086"/>
                  <a:pt x="445415" y="702118"/>
                </a:cubicBezTo>
                <a:cubicBezTo>
                  <a:pt x="449731" y="699449"/>
                  <a:pt x="454014" y="702401"/>
                  <a:pt x="450984" y="706944"/>
                </a:cubicBezTo>
                <a:cubicBezTo>
                  <a:pt x="448259" y="706451"/>
                  <a:pt x="444117" y="698403"/>
                  <a:pt x="444444" y="704570"/>
                </a:cubicBezTo>
                <a:cubicBezTo>
                  <a:pt x="447004" y="714402"/>
                  <a:pt x="458406" y="727781"/>
                  <a:pt x="467413" y="732100"/>
                </a:cubicBezTo>
                <a:cubicBezTo>
                  <a:pt x="461556" y="737575"/>
                  <a:pt x="478894" y="757229"/>
                  <a:pt x="479468" y="743844"/>
                </a:cubicBezTo>
                <a:cubicBezTo>
                  <a:pt x="481563" y="743181"/>
                  <a:pt x="481110" y="746210"/>
                  <a:pt x="479771" y="746515"/>
                </a:cubicBezTo>
                <a:cubicBezTo>
                  <a:pt x="481313" y="746912"/>
                  <a:pt x="483555" y="752773"/>
                  <a:pt x="481431" y="756267"/>
                </a:cubicBezTo>
                <a:cubicBezTo>
                  <a:pt x="489559" y="763847"/>
                  <a:pt x="493167" y="773259"/>
                  <a:pt x="503906" y="779236"/>
                </a:cubicBezTo>
                <a:cubicBezTo>
                  <a:pt x="510375" y="784371"/>
                  <a:pt x="507323" y="771248"/>
                  <a:pt x="511933" y="769536"/>
                </a:cubicBezTo>
                <a:cubicBezTo>
                  <a:pt x="513680" y="767918"/>
                  <a:pt x="513794" y="767157"/>
                  <a:pt x="512383" y="765424"/>
                </a:cubicBezTo>
                <a:cubicBezTo>
                  <a:pt x="507073" y="760777"/>
                  <a:pt x="517188" y="755082"/>
                  <a:pt x="509566" y="750102"/>
                </a:cubicBezTo>
                <a:cubicBezTo>
                  <a:pt x="509300" y="734607"/>
                  <a:pt x="501646" y="723141"/>
                  <a:pt x="504377" y="704769"/>
                </a:cubicBezTo>
                <a:cubicBezTo>
                  <a:pt x="498232" y="694126"/>
                  <a:pt x="503543" y="684291"/>
                  <a:pt x="503670" y="671871"/>
                </a:cubicBezTo>
                <a:cubicBezTo>
                  <a:pt x="499816" y="668373"/>
                  <a:pt x="505639" y="666592"/>
                  <a:pt x="503680" y="663453"/>
                </a:cubicBezTo>
                <a:cubicBezTo>
                  <a:pt x="500941" y="660879"/>
                  <a:pt x="505115" y="659596"/>
                  <a:pt x="504960" y="657003"/>
                </a:cubicBezTo>
                <a:cubicBezTo>
                  <a:pt x="500390" y="644377"/>
                  <a:pt x="515642" y="657370"/>
                  <a:pt x="519324" y="658384"/>
                </a:cubicBezTo>
                <a:cubicBezTo>
                  <a:pt x="523272" y="664672"/>
                  <a:pt x="525455" y="670142"/>
                  <a:pt x="530520" y="676135"/>
                </a:cubicBezTo>
                <a:cubicBezTo>
                  <a:pt x="531656" y="683403"/>
                  <a:pt x="538780" y="692601"/>
                  <a:pt x="538882" y="696838"/>
                </a:cubicBezTo>
                <a:cubicBezTo>
                  <a:pt x="535040" y="699285"/>
                  <a:pt x="542103" y="702642"/>
                  <a:pt x="537204" y="704866"/>
                </a:cubicBezTo>
                <a:cubicBezTo>
                  <a:pt x="538914" y="716300"/>
                  <a:pt x="542022" y="726566"/>
                  <a:pt x="542975" y="738316"/>
                </a:cubicBezTo>
                <a:cubicBezTo>
                  <a:pt x="541440" y="743053"/>
                  <a:pt x="548555" y="745198"/>
                  <a:pt x="544787" y="748554"/>
                </a:cubicBezTo>
                <a:cubicBezTo>
                  <a:pt x="535678" y="754721"/>
                  <a:pt x="547993" y="761142"/>
                  <a:pt x="549659" y="767200"/>
                </a:cubicBezTo>
                <a:cubicBezTo>
                  <a:pt x="545792" y="771236"/>
                  <a:pt x="541000" y="769274"/>
                  <a:pt x="545155" y="777052"/>
                </a:cubicBezTo>
                <a:cubicBezTo>
                  <a:pt x="541591" y="788870"/>
                  <a:pt x="550318" y="798911"/>
                  <a:pt x="555252" y="786552"/>
                </a:cubicBezTo>
                <a:cubicBezTo>
                  <a:pt x="557134" y="786804"/>
                  <a:pt x="560445" y="786880"/>
                  <a:pt x="558403" y="784311"/>
                </a:cubicBezTo>
                <a:cubicBezTo>
                  <a:pt x="556101" y="781549"/>
                  <a:pt x="560370" y="776775"/>
                  <a:pt x="561744" y="773755"/>
                </a:cubicBezTo>
                <a:cubicBezTo>
                  <a:pt x="563806" y="771026"/>
                  <a:pt x="555051" y="772863"/>
                  <a:pt x="559254" y="770453"/>
                </a:cubicBezTo>
                <a:cubicBezTo>
                  <a:pt x="560125" y="770278"/>
                  <a:pt x="561720" y="771488"/>
                  <a:pt x="560629" y="771892"/>
                </a:cubicBezTo>
                <a:cubicBezTo>
                  <a:pt x="565886" y="769119"/>
                  <a:pt x="562846" y="767348"/>
                  <a:pt x="562877" y="763290"/>
                </a:cubicBezTo>
                <a:cubicBezTo>
                  <a:pt x="564280" y="761817"/>
                  <a:pt x="568262" y="760090"/>
                  <a:pt x="566217" y="757742"/>
                </a:cubicBezTo>
                <a:cubicBezTo>
                  <a:pt x="563724" y="754068"/>
                  <a:pt x="570204" y="751228"/>
                  <a:pt x="564290" y="747597"/>
                </a:cubicBezTo>
                <a:cubicBezTo>
                  <a:pt x="571824" y="734629"/>
                  <a:pt x="563443" y="722817"/>
                  <a:pt x="567449" y="707382"/>
                </a:cubicBezTo>
                <a:cubicBezTo>
                  <a:pt x="565747" y="701633"/>
                  <a:pt x="557272" y="684809"/>
                  <a:pt x="566122" y="682090"/>
                </a:cubicBezTo>
                <a:cubicBezTo>
                  <a:pt x="570239" y="682914"/>
                  <a:pt x="567536" y="678399"/>
                  <a:pt x="565353" y="677880"/>
                </a:cubicBezTo>
                <a:cubicBezTo>
                  <a:pt x="572933" y="674050"/>
                  <a:pt x="563391" y="667810"/>
                  <a:pt x="564887" y="662019"/>
                </a:cubicBezTo>
                <a:cubicBezTo>
                  <a:pt x="582941" y="654023"/>
                  <a:pt x="566607" y="617086"/>
                  <a:pt x="584290" y="605441"/>
                </a:cubicBezTo>
                <a:cubicBezTo>
                  <a:pt x="582198" y="596738"/>
                  <a:pt x="591805" y="594041"/>
                  <a:pt x="592938" y="586578"/>
                </a:cubicBezTo>
                <a:cubicBezTo>
                  <a:pt x="592946" y="581825"/>
                  <a:pt x="596546" y="584064"/>
                  <a:pt x="598746" y="582468"/>
                </a:cubicBezTo>
                <a:cubicBezTo>
                  <a:pt x="598451" y="579406"/>
                  <a:pt x="599862" y="579688"/>
                  <a:pt x="602607" y="579786"/>
                </a:cubicBezTo>
                <a:cubicBezTo>
                  <a:pt x="620274" y="563189"/>
                  <a:pt x="639847" y="544077"/>
                  <a:pt x="650145" y="575965"/>
                </a:cubicBezTo>
                <a:cubicBezTo>
                  <a:pt x="645655" y="610883"/>
                  <a:pt x="657565" y="616927"/>
                  <a:pt x="625953" y="644081"/>
                </a:cubicBezTo>
                <a:cubicBezTo>
                  <a:pt x="618832" y="660863"/>
                  <a:pt x="603706" y="673898"/>
                  <a:pt x="594697" y="690106"/>
                </a:cubicBezTo>
                <a:cubicBezTo>
                  <a:pt x="589542" y="700952"/>
                  <a:pt x="588338" y="712596"/>
                  <a:pt x="582906" y="723205"/>
                </a:cubicBezTo>
                <a:cubicBezTo>
                  <a:pt x="581444" y="725924"/>
                  <a:pt x="586418" y="728312"/>
                  <a:pt x="582050" y="730544"/>
                </a:cubicBezTo>
                <a:cubicBezTo>
                  <a:pt x="572418" y="783308"/>
                  <a:pt x="607512" y="733983"/>
                  <a:pt x="605645" y="710471"/>
                </a:cubicBezTo>
                <a:cubicBezTo>
                  <a:pt x="614124" y="698762"/>
                  <a:pt x="621741" y="686549"/>
                  <a:pt x="628835" y="674379"/>
                </a:cubicBezTo>
                <a:cubicBezTo>
                  <a:pt x="644123" y="660737"/>
                  <a:pt x="653869" y="643617"/>
                  <a:pt x="669458" y="630850"/>
                </a:cubicBezTo>
                <a:cubicBezTo>
                  <a:pt x="674462" y="632181"/>
                  <a:pt x="671606" y="623808"/>
                  <a:pt x="678384" y="626003"/>
                </a:cubicBezTo>
                <a:cubicBezTo>
                  <a:pt x="678629" y="622849"/>
                  <a:pt x="678835" y="620900"/>
                  <a:pt x="682397" y="621040"/>
                </a:cubicBezTo>
                <a:cubicBezTo>
                  <a:pt x="685609" y="620855"/>
                  <a:pt x="685857" y="620643"/>
                  <a:pt x="686384" y="617578"/>
                </a:cubicBezTo>
                <a:cubicBezTo>
                  <a:pt x="704496" y="603789"/>
                  <a:pt x="733688" y="578110"/>
                  <a:pt x="759116" y="575427"/>
                </a:cubicBezTo>
                <a:cubicBezTo>
                  <a:pt x="759288" y="566522"/>
                  <a:pt x="757051" y="562003"/>
                  <a:pt x="764816" y="571624"/>
                </a:cubicBezTo>
                <a:cubicBezTo>
                  <a:pt x="769496" y="570724"/>
                  <a:pt x="772172" y="567185"/>
                  <a:pt x="777651" y="569118"/>
                </a:cubicBezTo>
                <a:cubicBezTo>
                  <a:pt x="786622" y="565660"/>
                  <a:pt x="794344" y="568339"/>
                  <a:pt x="786574" y="578595"/>
                </a:cubicBezTo>
                <a:cubicBezTo>
                  <a:pt x="781423" y="586541"/>
                  <a:pt x="780741" y="598501"/>
                  <a:pt x="774544" y="605028"/>
                </a:cubicBezTo>
                <a:cubicBezTo>
                  <a:pt x="767517" y="603860"/>
                  <a:pt x="771419" y="614016"/>
                  <a:pt x="771635" y="617728"/>
                </a:cubicBezTo>
                <a:cubicBezTo>
                  <a:pt x="766283" y="620869"/>
                  <a:pt x="765402" y="624516"/>
                  <a:pt x="764696" y="630432"/>
                </a:cubicBezTo>
                <a:cubicBezTo>
                  <a:pt x="745878" y="654459"/>
                  <a:pt x="744736" y="690475"/>
                  <a:pt x="769605" y="642716"/>
                </a:cubicBezTo>
                <a:cubicBezTo>
                  <a:pt x="772399" y="638907"/>
                  <a:pt x="773353" y="635260"/>
                  <a:pt x="777678" y="632178"/>
                </a:cubicBezTo>
                <a:cubicBezTo>
                  <a:pt x="775849" y="625506"/>
                  <a:pt x="783341" y="623615"/>
                  <a:pt x="784003" y="618444"/>
                </a:cubicBezTo>
                <a:cubicBezTo>
                  <a:pt x="780335" y="613812"/>
                  <a:pt x="790669" y="609205"/>
                  <a:pt x="788632" y="604005"/>
                </a:cubicBezTo>
                <a:cubicBezTo>
                  <a:pt x="784936" y="599045"/>
                  <a:pt x="792598" y="602732"/>
                  <a:pt x="793284" y="598977"/>
                </a:cubicBezTo>
                <a:cubicBezTo>
                  <a:pt x="796521" y="590585"/>
                  <a:pt x="806139" y="584278"/>
                  <a:pt x="802808" y="574768"/>
                </a:cubicBezTo>
                <a:cubicBezTo>
                  <a:pt x="808414" y="570676"/>
                  <a:pt x="809436" y="559309"/>
                  <a:pt x="804464" y="555102"/>
                </a:cubicBezTo>
                <a:cubicBezTo>
                  <a:pt x="796275" y="551513"/>
                  <a:pt x="789770" y="544848"/>
                  <a:pt x="779617" y="549307"/>
                </a:cubicBezTo>
                <a:cubicBezTo>
                  <a:pt x="772585" y="552069"/>
                  <a:pt x="759049" y="548865"/>
                  <a:pt x="756900" y="556580"/>
                </a:cubicBezTo>
                <a:cubicBezTo>
                  <a:pt x="736637" y="555483"/>
                  <a:pt x="722143" y="571699"/>
                  <a:pt x="704332" y="577495"/>
                </a:cubicBezTo>
                <a:cubicBezTo>
                  <a:pt x="703513" y="582142"/>
                  <a:pt x="687451" y="592966"/>
                  <a:pt x="681157" y="593764"/>
                </a:cubicBezTo>
                <a:cubicBezTo>
                  <a:pt x="670781" y="600479"/>
                  <a:pt x="658441" y="620800"/>
                  <a:pt x="657154" y="598944"/>
                </a:cubicBezTo>
                <a:cubicBezTo>
                  <a:pt x="664504" y="583338"/>
                  <a:pt x="661959" y="581510"/>
                  <a:pt x="663492" y="562400"/>
                </a:cubicBezTo>
                <a:cubicBezTo>
                  <a:pt x="654240" y="552063"/>
                  <a:pt x="632730" y="523157"/>
                  <a:pt x="618432" y="544634"/>
                </a:cubicBezTo>
                <a:cubicBezTo>
                  <a:pt x="617505" y="549739"/>
                  <a:pt x="615844" y="543879"/>
                  <a:pt x="613566" y="544475"/>
                </a:cubicBezTo>
                <a:cubicBezTo>
                  <a:pt x="612363" y="546619"/>
                  <a:pt x="612924" y="548721"/>
                  <a:pt x="609081" y="547779"/>
                </a:cubicBezTo>
                <a:cubicBezTo>
                  <a:pt x="597141" y="558858"/>
                  <a:pt x="583921" y="565904"/>
                  <a:pt x="578755" y="579802"/>
                </a:cubicBezTo>
                <a:cubicBezTo>
                  <a:pt x="571486" y="585112"/>
                  <a:pt x="568368" y="607116"/>
                  <a:pt x="560663" y="603674"/>
                </a:cubicBezTo>
                <a:cubicBezTo>
                  <a:pt x="559377" y="592161"/>
                  <a:pt x="555311" y="585901"/>
                  <a:pt x="544477" y="580424"/>
                </a:cubicBezTo>
                <a:cubicBezTo>
                  <a:pt x="549733" y="570710"/>
                  <a:pt x="534643" y="563844"/>
                  <a:pt x="530406" y="555714"/>
                </a:cubicBezTo>
                <a:cubicBezTo>
                  <a:pt x="529893" y="550776"/>
                  <a:pt x="526115" y="540512"/>
                  <a:pt x="521202" y="540342"/>
                </a:cubicBezTo>
                <a:cubicBezTo>
                  <a:pt x="520998" y="536954"/>
                  <a:pt x="520932" y="533419"/>
                  <a:pt x="516293" y="535731"/>
                </a:cubicBezTo>
                <a:close/>
                <a:moveTo>
                  <a:pt x="0" y="0"/>
                </a:moveTo>
                <a:lnTo>
                  <a:pt x="3295106" y="0"/>
                </a:lnTo>
                <a:lnTo>
                  <a:pt x="3295106" y="5486278"/>
                </a:lnTo>
                <a:lnTo>
                  <a:pt x="0" y="5486278"/>
                </a:lnTo>
                <a:lnTo>
                  <a:pt x="0" y="2697736"/>
                </a:lnTo>
                <a:lnTo>
                  <a:pt x="8812" y="2686902"/>
                </a:lnTo>
                <a:cubicBezTo>
                  <a:pt x="11481" y="2676922"/>
                  <a:pt x="18013" y="2669607"/>
                  <a:pt x="23718" y="2661040"/>
                </a:cubicBezTo>
                <a:cubicBezTo>
                  <a:pt x="26240" y="2655920"/>
                  <a:pt x="24857" y="2646245"/>
                  <a:pt x="32337" y="2646552"/>
                </a:cubicBezTo>
                <a:cubicBezTo>
                  <a:pt x="33745" y="2644735"/>
                  <a:pt x="29781" y="2644043"/>
                  <a:pt x="31006" y="2642107"/>
                </a:cubicBezTo>
                <a:cubicBezTo>
                  <a:pt x="39361" y="2642443"/>
                  <a:pt x="36511" y="2631531"/>
                  <a:pt x="43086" y="2628058"/>
                </a:cubicBezTo>
                <a:cubicBezTo>
                  <a:pt x="43695" y="2609731"/>
                  <a:pt x="57753" y="2607816"/>
                  <a:pt x="54878" y="2598204"/>
                </a:cubicBezTo>
                <a:cubicBezTo>
                  <a:pt x="75285" y="2578350"/>
                  <a:pt x="56130" y="2566292"/>
                  <a:pt x="69890" y="2571883"/>
                </a:cubicBezTo>
                <a:cubicBezTo>
                  <a:pt x="71246" y="2566137"/>
                  <a:pt x="73501" y="2563097"/>
                  <a:pt x="71211" y="2557882"/>
                </a:cubicBezTo>
                <a:cubicBezTo>
                  <a:pt x="80959" y="2551497"/>
                  <a:pt x="77786" y="2540238"/>
                  <a:pt x="79395" y="2530811"/>
                </a:cubicBezTo>
                <a:cubicBezTo>
                  <a:pt x="81200" y="2530045"/>
                  <a:pt x="80856" y="2525644"/>
                  <a:pt x="82902" y="2524461"/>
                </a:cubicBezTo>
                <a:cubicBezTo>
                  <a:pt x="84116" y="2521474"/>
                  <a:pt x="80787" y="2523179"/>
                  <a:pt x="79886" y="2521536"/>
                </a:cubicBezTo>
                <a:cubicBezTo>
                  <a:pt x="80855" y="2516102"/>
                  <a:pt x="91130" y="2518940"/>
                  <a:pt x="88644" y="2524749"/>
                </a:cubicBezTo>
                <a:cubicBezTo>
                  <a:pt x="88660" y="2524999"/>
                  <a:pt x="89211" y="2525304"/>
                  <a:pt x="90359" y="2525731"/>
                </a:cubicBezTo>
                <a:cubicBezTo>
                  <a:pt x="90326" y="2525904"/>
                  <a:pt x="90285" y="2526015"/>
                  <a:pt x="90277" y="2526240"/>
                </a:cubicBezTo>
                <a:cubicBezTo>
                  <a:pt x="89159" y="2526366"/>
                  <a:pt x="88031" y="2526404"/>
                  <a:pt x="88440" y="2526505"/>
                </a:cubicBezTo>
                <a:cubicBezTo>
                  <a:pt x="80264" y="2524437"/>
                  <a:pt x="91102" y="2537735"/>
                  <a:pt x="92566" y="2541335"/>
                </a:cubicBezTo>
                <a:cubicBezTo>
                  <a:pt x="101426" y="2540912"/>
                  <a:pt x="95971" y="2548837"/>
                  <a:pt x="95532" y="2552813"/>
                </a:cubicBezTo>
                <a:cubicBezTo>
                  <a:pt x="101065" y="2556984"/>
                  <a:pt x="97653" y="2562499"/>
                  <a:pt x="104579" y="2564239"/>
                </a:cubicBezTo>
                <a:cubicBezTo>
                  <a:pt x="107803" y="2570561"/>
                  <a:pt x="110408" y="2576711"/>
                  <a:pt x="118119" y="2579840"/>
                </a:cubicBezTo>
                <a:cubicBezTo>
                  <a:pt x="125582" y="2603970"/>
                  <a:pt x="150673" y="2611220"/>
                  <a:pt x="166624" y="2625611"/>
                </a:cubicBezTo>
                <a:cubicBezTo>
                  <a:pt x="183595" y="2628669"/>
                  <a:pt x="201892" y="2654705"/>
                  <a:pt x="217726" y="2650459"/>
                </a:cubicBezTo>
                <a:cubicBezTo>
                  <a:pt x="216111" y="2646229"/>
                  <a:pt x="221352" y="2648864"/>
                  <a:pt x="218061" y="2650845"/>
                </a:cubicBezTo>
                <a:cubicBezTo>
                  <a:pt x="218141" y="2650072"/>
                  <a:pt x="219456" y="2653954"/>
                  <a:pt x="218697" y="2655530"/>
                </a:cubicBezTo>
                <a:cubicBezTo>
                  <a:pt x="225998" y="2658896"/>
                  <a:pt x="230672" y="2654760"/>
                  <a:pt x="238355" y="2655311"/>
                </a:cubicBezTo>
                <a:cubicBezTo>
                  <a:pt x="240426" y="2659719"/>
                  <a:pt x="241999" y="2666711"/>
                  <a:pt x="248741" y="2661779"/>
                </a:cubicBezTo>
                <a:cubicBezTo>
                  <a:pt x="248741" y="2655563"/>
                  <a:pt x="251184" y="2659720"/>
                  <a:pt x="254465" y="2660279"/>
                </a:cubicBezTo>
                <a:cubicBezTo>
                  <a:pt x="260409" y="2655270"/>
                  <a:pt x="261457" y="2650753"/>
                  <a:pt x="268232" y="2648247"/>
                </a:cubicBezTo>
                <a:cubicBezTo>
                  <a:pt x="269025" y="2644159"/>
                  <a:pt x="270270" y="2641361"/>
                  <a:pt x="273067" y="2637864"/>
                </a:cubicBezTo>
                <a:cubicBezTo>
                  <a:pt x="272901" y="2635007"/>
                  <a:pt x="272219" y="2630582"/>
                  <a:pt x="275356" y="2629347"/>
                </a:cubicBezTo>
                <a:cubicBezTo>
                  <a:pt x="275413" y="2620594"/>
                  <a:pt x="279987" y="2621344"/>
                  <a:pt x="274954" y="2613575"/>
                </a:cubicBezTo>
                <a:cubicBezTo>
                  <a:pt x="283287" y="2614511"/>
                  <a:pt x="278422" y="2605936"/>
                  <a:pt x="283119" y="2602813"/>
                </a:cubicBezTo>
                <a:cubicBezTo>
                  <a:pt x="287294" y="2595358"/>
                  <a:pt x="284951" y="2579324"/>
                  <a:pt x="292356" y="2576378"/>
                </a:cubicBezTo>
                <a:cubicBezTo>
                  <a:pt x="311694" y="2594119"/>
                  <a:pt x="333513" y="2618995"/>
                  <a:pt x="359662" y="2620151"/>
                </a:cubicBezTo>
                <a:cubicBezTo>
                  <a:pt x="363335" y="2628463"/>
                  <a:pt x="411217" y="2641636"/>
                  <a:pt x="406436" y="2629224"/>
                </a:cubicBezTo>
                <a:cubicBezTo>
                  <a:pt x="409957" y="2625100"/>
                  <a:pt x="415176" y="2633587"/>
                  <a:pt x="419111" y="2631727"/>
                </a:cubicBezTo>
                <a:cubicBezTo>
                  <a:pt x="420685" y="2630478"/>
                  <a:pt x="422019" y="2630247"/>
                  <a:pt x="423278" y="2632013"/>
                </a:cubicBezTo>
                <a:cubicBezTo>
                  <a:pt x="426180" y="2633984"/>
                  <a:pt x="428913" y="2624282"/>
                  <a:pt x="433827" y="2622692"/>
                </a:cubicBezTo>
                <a:cubicBezTo>
                  <a:pt x="434794" y="2619984"/>
                  <a:pt x="426454" y="2620212"/>
                  <a:pt x="432872" y="2617221"/>
                </a:cubicBezTo>
                <a:cubicBezTo>
                  <a:pt x="435785" y="2617928"/>
                  <a:pt x="436167" y="2616778"/>
                  <a:pt x="436496" y="2614350"/>
                </a:cubicBezTo>
                <a:cubicBezTo>
                  <a:pt x="438869" y="2611151"/>
                  <a:pt x="438931" y="2611191"/>
                  <a:pt x="437053" y="2608266"/>
                </a:cubicBezTo>
                <a:cubicBezTo>
                  <a:pt x="438183" y="2600923"/>
                  <a:pt x="429526" y="2601615"/>
                  <a:pt x="437870" y="2597987"/>
                </a:cubicBezTo>
                <a:cubicBezTo>
                  <a:pt x="436124" y="2582072"/>
                  <a:pt x="445450" y="2558541"/>
                  <a:pt x="430508" y="2544895"/>
                </a:cubicBezTo>
                <a:cubicBezTo>
                  <a:pt x="430078" y="2544356"/>
                  <a:pt x="430230" y="2543348"/>
                  <a:pt x="430117" y="2542682"/>
                </a:cubicBezTo>
                <a:cubicBezTo>
                  <a:pt x="435280" y="2539487"/>
                  <a:pt x="427531" y="2536031"/>
                  <a:pt x="429246" y="2531735"/>
                </a:cubicBezTo>
                <a:cubicBezTo>
                  <a:pt x="424706" y="2526108"/>
                  <a:pt x="418041" y="2521788"/>
                  <a:pt x="415901" y="2515903"/>
                </a:cubicBezTo>
                <a:cubicBezTo>
                  <a:pt x="408026" y="2517071"/>
                  <a:pt x="411041" y="2493083"/>
                  <a:pt x="400569" y="2485562"/>
                </a:cubicBezTo>
                <a:cubicBezTo>
                  <a:pt x="384171" y="2483924"/>
                  <a:pt x="375668" y="2447003"/>
                  <a:pt x="357495" y="2445646"/>
                </a:cubicBezTo>
                <a:cubicBezTo>
                  <a:pt x="353992" y="2444380"/>
                  <a:pt x="356625" y="2441252"/>
                  <a:pt x="355037" y="2439261"/>
                </a:cubicBezTo>
                <a:cubicBezTo>
                  <a:pt x="352133" y="2433077"/>
                  <a:pt x="349142" y="2438706"/>
                  <a:pt x="344947" y="2439144"/>
                </a:cubicBezTo>
                <a:cubicBezTo>
                  <a:pt x="344323" y="2424329"/>
                  <a:pt x="325508" y="2423713"/>
                  <a:pt x="316196" y="2416942"/>
                </a:cubicBezTo>
                <a:cubicBezTo>
                  <a:pt x="305852" y="2414316"/>
                  <a:pt x="301211" y="2425844"/>
                  <a:pt x="307721" y="2428309"/>
                </a:cubicBezTo>
                <a:cubicBezTo>
                  <a:pt x="319124" y="2443564"/>
                  <a:pt x="331950" y="2453613"/>
                  <a:pt x="348164" y="2463736"/>
                </a:cubicBezTo>
                <a:cubicBezTo>
                  <a:pt x="346965" y="2469938"/>
                  <a:pt x="355388" y="2472089"/>
                  <a:pt x="360051" y="2473168"/>
                </a:cubicBezTo>
                <a:cubicBezTo>
                  <a:pt x="365386" y="2480896"/>
                  <a:pt x="369578" y="2494002"/>
                  <a:pt x="379716" y="2496772"/>
                </a:cubicBezTo>
                <a:cubicBezTo>
                  <a:pt x="379944" y="2512488"/>
                  <a:pt x="399787" y="2516964"/>
                  <a:pt x="400216" y="2532973"/>
                </a:cubicBezTo>
                <a:cubicBezTo>
                  <a:pt x="409615" y="2545324"/>
                  <a:pt x="413569" y="2560411"/>
                  <a:pt x="418259" y="2574234"/>
                </a:cubicBezTo>
                <a:cubicBezTo>
                  <a:pt x="419027" y="2577735"/>
                  <a:pt x="427979" y="2575878"/>
                  <a:pt x="424077" y="2580115"/>
                </a:cubicBezTo>
                <a:cubicBezTo>
                  <a:pt x="417988" y="2574775"/>
                  <a:pt x="418973" y="2580485"/>
                  <a:pt x="423321" y="2584216"/>
                </a:cubicBezTo>
                <a:cubicBezTo>
                  <a:pt x="425040" y="2588663"/>
                  <a:pt x="420941" y="2594820"/>
                  <a:pt x="419500" y="2599824"/>
                </a:cubicBezTo>
                <a:cubicBezTo>
                  <a:pt x="421722" y="2607176"/>
                  <a:pt x="412748" y="2610933"/>
                  <a:pt x="416288" y="2616527"/>
                </a:cubicBezTo>
                <a:cubicBezTo>
                  <a:pt x="415487" y="2619803"/>
                  <a:pt x="412655" y="2615021"/>
                  <a:pt x="411092" y="2613344"/>
                </a:cubicBezTo>
                <a:cubicBezTo>
                  <a:pt x="407213" y="2613729"/>
                  <a:pt x="392778" y="2611756"/>
                  <a:pt x="397966" y="2618416"/>
                </a:cubicBezTo>
                <a:cubicBezTo>
                  <a:pt x="397744" y="2619635"/>
                  <a:pt x="397550" y="2620466"/>
                  <a:pt x="397347" y="2621185"/>
                </a:cubicBezTo>
                <a:cubicBezTo>
                  <a:pt x="397110" y="2620852"/>
                  <a:pt x="396882" y="2620582"/>
                  <a:pt x="396721" y="2620539"/>
                </a:cubicBezTo>
                <a:cubicBezTo>
                  <a:pt x="388552" y="2610054"/>
                  <a:pt x="374912" y="2605293"/>
                  <a:pt x="361809" y="2598899"/>
                </a:cubicBezTo>
                <a:cubicBezTo>
                  <a:pt x="345006" y="2596698"/>
                  <a:pt x="336723" y="2577380"/>
                  <a:pt x="320009" y="2577120"/>
                </a:cubicBezTo>
                <a:cubicBezTo>
                  <a:pt x="309782" y="2565130"/>
                  <a:pt x="299538" y="2554602"/>
                  <a:pt x="290446" y="2541748"/>
                </a:cubicBezTo>
                <a:cubicBezTo>
                  <a:pt x="291807" y="2537878"/>
                  <a:pt x="293898" y="2535833"/>
                  <a:pt x="289400" y="2532435"/>
                </a:cubicBezTo>
                <a:cubicBezTo>
                  <a:pt x="289442" y="2519167"/>
                  <a:pt x="281814" y="2507936"/>
                  <a:pt x="278746" y="2495856"/>
                </a:cubicBezTo>
                <a:cubicBezTo>
                  <a:pt x="279772" y="2487310"/>
                  <a:pt x="273370" y="2486912"/>
                  <a:pt x="274187" y="2478585"/>
                </a:cubicBezTo>
                <a:cubicBezTo>
                  <a:pt x="272670" y="2474384"/>
                  <a:pt x="269919" y="2470104"/>
                  <a:pt x="269744" y="2465521"/>
                </a:cubicBezTo>
                <a:cubicBezTo>
                  <a:pt x="264863" y="2464911"/>
                  <a:pt x="264744" y="2464757"/>
                  <a:pt x="264991" y="2459900"/>
                </a:cubicBezTo>
                <a:cubicBezTo>
                  <a:pt x="258921" y="2459677"/>
                  <a:pt x="263175" y="2457328"/>
                  <a:pt x="263673" y="2454117"/>
                </a:cubicBezTo>
                <a:cubicBezTo>
                  <a:pt x="254626" y="2443028"/>
                  <a:pt x="246488" y="2436659"/>
                  <a:pt x="242721" y="2424555"/>
                </a:cubicBezTo>
                <a:cubicBezTo>
                  <a:pt x="243850" y="2417888"/>
                  <a:pt x="235458" y="2419827"/>
                  <a:pt x="232952" y="2413367"/>
                </a:cubicBezTo>
                <a:cubicBezTo>
                  <a:pt x="229065" y="2397157"/>
                  <a:pt x="209052" y="2389273"/>
                  <a:pt x="197734" y="2379335"/>
                </a:cubicBezTo>
                <a:cubicBezTo>
                  <a:pt x="197981" y="2374504"/>
                  <a:pt x="197837" y="2374349"/>
                  <a:pt x="192758" y="2373708"/>
                </a:cubicBezTo>
                <a:cubicBezTo>
                  <a:pt x="191360" y="2372336"/>
                  <a:pt x="190298" y="2369324"/>
                  <a:pt x="187657" y="2370026"/>
                </a:cubicBezTo>
                <a:cubicBezTo>
                  <a:pt x="186488" y="2376104"/>
                  <a:pt x="179842" y="2370608"/>
                  <a:pt x="181081" y="2383092"/>
                </a:cubicBezTo>
                <a:cubicBezTo>
                  <a:pt x="182238" y="2385870"/>
                  <a:pt x="185268" y="2387432"/>
                  <a:pt x="183983" y="2390966"/>
                </a:cubicBezTo>
                <a:cubicBezTo>
                  <a:pt x="190281" y="2391123"/>
                  <a:pt x="191630" y="2396106"/>
                  <a:pt x="188607" y="2400610"/>
                </a:cubicBezTo>
                <a:cubicBezTo>
                  <a:pt x="197731" y="2405411"/>
                  <a:pt x="202886" y="2417522"/>
                  <a:pt x="212387" y="2420961"/>
                </a:cubicBezTo>
                <a:cubicBezTo>
                  <a:pt x="224594" y="2445009"/>
                  <a:pt x="245205" y="2465105"/>
                  <a:pt x="253530" y="2487614"/>
                </a:cubicBezTo>
                <a:cubicBezTo>
                  <a:pt x="260087" y="2482951"/>
                  <a:pt x="255837" y="2492404"/>
                  <a:pt x="254680" y="2495192"/>
                </a:cubicBezTo>
                <a:cubicBezTo>
                  <a:pt x="259277" y="2500621"/>
                  <a:pt x="261173" y="2511913"/>
                  <a:pt x="266774" y="2514285"/>
                </a:cubicBezTo>
                <a:cubicBezTo>
                  <a:pt x="268018" y="2515802"/>
                  <a:pt x="266536" y="2517929"/>
                  <a:pt x="268409" y="2519654"/>
                </a:cubicBezTo>
                <a:cubicBezTo>
                  <a:pt x="269767" y="2522437"/>
                  <a:pt x="263953" y="2524023"/>
                  <a:pt x="268028" y="2527020"/>
                </a:cubicBezTo>
                <a:cubicBezTo>
                  <a:pt x="268908" y="2538442"/>
                  <a:pt x="272493" y="2547776"/>
                  <a:pt x="269832" y="2560833"/>
                </a:cubicBezTo>
                <a:cubicBezTo>
                  <a:pt x="266646" y="2562379"/>
                  <a:pt x="270924" y="2566321"/>
                  <a:pt x="273377" y="2569240"/>
                </a:cubicBezTo>
                <a:cubicBezTo>
                  <a:pt x="273825" y="2572269"/>
                  <a:pt x="269245" y="2572969"/>
                  <a:pt x="272210" y="2575918"/>
                </a:cubicBezTo>
                <a:cubicBezTo>
                  <a:pt x="271379" y="2581656"/>
                  <a:pt x="268121" y="2589340"/>
                  <a:pt x="271037" y="2595901"/>
                </a:cubicBezTo>
                <a:cubicBezTo>
                  <a:pt x="267659" y="2599506"/>
                  <a:pt x="260633" y="2605666"/>
                  <a:pt x="264157" y="2610358"/>
                </a:cubicBezTo>
                <a:cubicBezTo>
                  <a:pt x="264915" y="2612484"/>
                  <a:pt x="262532" y="2616830"/>
                  <a:pt x="260479" y="2620938"/>
                </a:cubicBezTo>
                <a:lnTo>
                  <a:pt x="258779" y="2630088"/>
                </a:lnTo>
                <a:lnTo>
                  <a:pt x="258767" y="2630079"/>
                </a:lnTo>
                <a:cubicBezTo>
                  <a:pt x="258234" y="2630261"/>
                  <a:pt x="257958" y="2630590"/>
                  <a:pt x="258218" y="2630999"/>
                </a:cubicBezTo>
                <a:cubicBezTo>
                  <a:pt x="251901" y="2633656"/>
                  <a:pt x="257998" y="2636120"/>
                  <a:pt x="257988" y="2640658"/>
                </a:cubicBezTo>
                <a:cubicBezTo>
                  <a:pt x="253318" y="2644070"/>
                  <a:pt x="246738" y="2640128"/>
                  <a:pt x="241445" y="2642819"/>
                </a:cubicBezTo>
                <a:cubicBezTo>
                  <a:pt x="238522" y="2636457"/>
                  <a:pt x="231397" y="2636662"/>
                  <a:pt x="226242" y="2634429"/>
                </a:cubicBezTo>
                <a:cubicBezTo>
                  <a:pt x="225128" y="2639683"/>
                  <a:pt x="234169" y="2640755"/>
                  <a:pt x="224289" y="2642344"/>
                </a:cubicBezTo>
                <a:cubicBezTo>
                  <a:pt x="222825" y="2641371"/>
                  <a:pt x="224032" y="2639234"/>
                  <a:pt x="224027" y="2638059"/>
                </a:cubicBezTo>
                <a:cubicBezTo>
                  <a:pt x="223345" y="2634935"/>
                  <a:pt x="216027" y="2635946"/>
                  <a:pt x="219512" y="2633759"/>
                </a:cubicBezTo>
                <a:cubicBezTo>
                  <a:pt x="220397" y="2633513"/>
                  <a:pt x="221958" y="2634877"/>
                  <a:pt x="220897" y="2635192"/>
                </a:cubicBezTo>
                <a:cubicBezTo>
                  <a:pt x="222276" y="2634437"/>
                  <a:pt x="222678" y="2633725"/>
                  <a:pt x="222415" y="2632741"/>
                </a:cubicBezTo>
                <a:cubicBezTo>
                  <a:pt x="221969" y="2629350"/>
                  <a:pt x="218408" y="2630908"/>
                  <a:pt x="216608" y="2629212"/>
                </a:cubicBezTo>
                <a:cubicBezTo>
                  <a:pt x="214609" y="2626207"/>
                  <a:pt x="212704" y="2629596"/>
                  <a:pt x="210111" y="2629362"/>
                </a:cubicBezTo>
                <a:cubicBezTo>
                  <a:pt x="203030" y="2619863"/>
                  <a:pt x="186715" y="2608773"/>
                  <a:pt x="174250" y="2602701"/>
                </a:cubicBezTo>
                <a:cubicBezTo>
                  <a:pt x="165094" y="2594509"/>
                  <a:pt x="152155" y="2594611"/>
                  <a:pt x="150436" y="2582599"/>
                </a:cubicBezTo>
                <a:cubicBezTo>
                  <a:pt x="138586" y="2577808"/>
                  <a:pt x="134517" y="2566057"/>
                  <a:pt x="125775" y="2557142"/>
                </a:cubicBezTo>
                <a:cubicBezTo>
                  <a:pt x="127661" y="2549313"/>
                  <a:pt x="118472" y="2536380"/>
                  <a:pt x="113318" y="2533448"/>
                </a:cubicBezTo>
                <a:cubicBezTo>
                  <a:pt x="115672" y="2529761"/>
                  <a:pt x="115746" y="2520270"/>
                  <a:pt x="108838" y="2520995"/>
                </a:cubicBezTo>
                <a:cubicBezTo>
                  <a:pt x="109816" y="2516350"/>
                  <a:pt x="116125" y="2516231"/>
                  <a:pt x="110569" y="2511021"/>
                </a:cubicBezTo>
                <a:cubicBezTo>
                  <a:pt x="110019" y="2506714"/>
                  <a:pt x="108189" y="2503528"/>
                  <a:pt x="105335" y="2500309"/>
                </a:cubicBezTo>
                <a:cubicBezTo>
                  <a:pt x="109929" y="2494943"/>
                  <a:pt x="106738" y="2488085"/>
                  <a:pt x="105444" y="2482665"/>
                </a:cubicBezTo>
                <a:cubicBezTo>
                  <a:pt x="106618" y="2482367"/>
                  <a:pt x="108047" y="2483588"/>
                  <a:pt x="108679" y="2482108"/>
                </a:cubicBezTo>
                <a:cubicBezTo>
                  <a:pt x="106566" y="2478463"/>
                  <a:pt x="108606" y="2474152"/>
                  <a:pt x="106610" y="2470422"/>
                </a:cubicBezTo>
                <a:cubicBezTo>
                  <a:pt x="110052" y="2459506"/>
                  <a:pt x="95042" y="2452935"/>
                  <a:pt x="96973" y="2462991"/>
                </a:cubicBezTo>
                <a:cubicBezTo>
                  <a:pt x="94679" y="2466743"/>
                  <a:pt x="87008" y="2472733"/>
                  <a:pt x="88701" y="2482505"/>
                </a:cubicBezTo>
                <a:cubicBezTo>
                  <a:pt x="83252" y="2486328"/>
                  <a:pt x="85066" y="2493216"/>
                  <a:pt x="88956" y="2497521"/>
                </a:cubicBezTo>
                <a:cubicBezTo>
                  <a:pt x="88239" y="2507465"/>
                  <a:pt x="84421" y="2512129"/>
                  <a:pt x="81685" y="2500534"/>
                </a:cubicBezTo>
                <a:cubicBezTo>
                  <a:pt x="81811" y="2497887"/>
                  <a:pt x="85574" y="2496647"/>
                  <a:pt x="82980" y="2494123"/>
                </a:cubicBezTo>
                <a:cubicBezTo>
                  <a:pt x="82772" y="2491377"/>
                  <a:pt x="81419" y="2488807"/>
                  <a:pt x="81137" y="2486034"/>
                </a:cubicBezTo>
                <a:cubicBezTo>
                  <a:pt x="83980" y="2484614"/>
                  <a:pt x="82977" y="2482056"/>
                  <a:pt x="81746" y="2479877"/>
                </a:cubicBezTo>
                <a:cubicBezTo>
                  <a:pt x="75062" y="2462587"/>
                  <a:pt x="75024" y="2443539"/>
                  <a:pt x="70210" y="2425397"/>
                </a:cubicBezTo>
                <a:cubicBezTo>
                  <a:pt x="68418" y="2406417"/>
                  <a:pt x="36210" y="2351824"/>
                  <a:pt x="36608" y="2394945"/>
                </a:cubicBezTo>
                <a:cubicBezTo>
                  <a:pt x="45378" y="2408388"/>
                  <a:pt x="47794" y="2397462"/>
                  <a:pt x="44166" y="2411951"/>
                </a:cubicBezTo>
                <a:cubicBezTo>
                  <a:pt x="50468" y="2420562"/>
                  <a:pt x="49841" y="2429820"/>
                  <a:pt x="50936" y="2439160"/>
                </a:cubicBezTo>
                <a:cubicBezTo>
                  <a:pt x="54082" y="2451169"/>
                  <a:pt x="56808" y="2462339"/>
                  <a:pt x="56735" y="2474792"/>
                </a:cubicBezTo>
                <a:cubicBezTo>
                  <a:pt x="66038" y="2488679"/>
                  <a:pt x="55619" y="2512674"/>
                  <a:pt x="62907" y="2524606"/>
                </a:cubicBezTo>
                <a:cubicBezTo>
                  <a:pt x="50566" y="2528754"/>
                  <a:pt x="65155" y="2527019"/>
                  <a:pt x="55000" y="2535177"/>
                </a:cubicBezTo>
                <a:cubicBezTo>
                  <a:pt x="55901" y="2542723"/>
                  <a:pt x="48441" y="2546806"/>
                  <a:pt x="51467" y="2553409"/>
                </a:cubicBezTo>
                <a:cubicBezTo>
                  <a:pt x="53091" y="2558089"/>
                  <a:pt x="47544" y="2559208"/>
                  <a:pt x="47092" y="2562882"/>
                </a:cubicBezTo>
                <a:cubicBezTo>
                  <a:pt x="50338" y="2565665"/>
                  <a:pt x="47421" y="2567707"/>
                  <a:pt x="45053" y="2569794"/>
                </a:cubicBezTo>
                <a:cubicBezTo>
                  <a:pt x="44284" y="2570920"/>
                  <a:pt x="44532" y="2571940"/>
                  <a:pt x="45415" y="2573095"/>
                </a:cubicBezTo>
                <a:cubicBezTo>
                  <a:pt x="46490" y="2576406"/>
                  <a:pt x="41500" y="2583610"/>
                  <a:pt x="40210" y="2587244"/>
                </a:cubicBezTo>
                <a:cubicBezTo>
                  <a:pt x="38065" y="2590062"/>
                  <a:pt x="42238" y="2591137"/>
                  <a:pt x="40380" y="2593328"/>
                </a:cubicBezTo>
                <a:cubicBezTo>
                  <a:pt x="33185" y="2592079"/>
                  <a:pt x="23696" y="2624171"/>
                  <a:pt x="17744" y="2628028"/>
                </a:cubicBezTo>
                <a:cubicBezTo>
                  <a:pt x="17293" y="2629696"/>
                  <a:pt x="14358" y="2635978"/>
                  <a:pt x="10167" y="2644178"/>
                </a:cubicBezTo>
                <a:lnTo>
                  <a:pt x="0" y="2662775"/>
                </a:lnTo>
                <a:lnTo>
                  <a:pt x="0" y="2311799"/>
                </a:lnTo>
                <a:lnTo>
                  <a:pt x="8526" y="2322629"/>
                </a:lnTo>
                <a:cubicBezTo>
                  <a:pt x="22508" y="2357216"/>
                  <a:pt x="60809" y="2370037"/>
                  <a:pt x="87453" y="2395622"/>
                </a:cubicBezTo>
                <a:cubicBezTo>
                  <a:pt x="94320" y="2396285"/>
                  <a:pt x="92173" y="2402093"/>
                  <a:pt x="99536" y="2398631"/>
                </a:cubicBezTo>
                <a:cubicBezTo>
                  <a:pt x="108419" y="2410065"/>
                  <a:pt x="122316" y="2417286"/>
                  <a:pt x="128084" y="2428080"/>
                </a:cubicBezTo>
                <a:cubicBezTo>
                  <a:pt x="137418" y="2429986"/>
                  <a:pt x="153407" y="2425307"/>
                  <a:pt x="147517" y="2414097"/>
                </a:cubicBezTo>
                <a:cubicBezTo>
                  <a:pt x="154926" y="2413314"/>
                  <a:pt x="158996" y="2406631"/>
                  <a:pt x="150598" y="2403154"/>
                </a:cubicBezTo>
                <a:cubicBezTo>
                  <a:pt x="150344" y="2402596"/>
                  <a:pt x="150650" y="2401755"/>
                  <a:pt x="150702" y="2401057"/>
                </a:cubicBezTo>
                <a:cubicBezTo>
                  <a:pt x="161711" y="2404631"/>
                  <a:pt x="161559" y="2393496"/>
                  <a:pt x="166204" y="2387820"/>
                </a:cubicBezTo>
                <a:cubicBezTo>
                  <a:pt x="168696" y="2383137"/>
                  <a:pt x="159895" y="2377746"/>
                  <a:pt x="165724" y="2375111"/>
                </a:cubicBezTo>
                <a:cubicBezTo>
                  <a:pt x="182226" y="2363833"/>
                  <a:pt x="168950" y="2277506"/>
                  <a:pt x="148244" y="2324652"/>
                </a:cubicBezTo>
                <a:cubicBezTo>
                  <a:pt x="153387" y="2351545"/>
                  <a:pt x="150045" y="2383139"/>
                  <a:pt x="128384" y="2402790"/>
                </a:cubicBezTo>
                <a:cubicBezTo>
                  <a:pt x="124432" y="2401460"/>
                  <a:pt x="130412" y="2391551"/>
                  <a:pt x="121910" y="2393111"/>
                </a:cubicBezTo>
                <a:cubicBezTo>
                  <a:pt x="117478" y="2386300"/>
                  <a:pt x="111527" y="2382616"/>
                  <a:pt x="104748" y="2383920"/>
                </a:cubicBezTo>
                <a:cubicBezTo>
                  <a:pt x="107320" y="2376488"/>
                  <a:pt x="65270" y="2347810"/>
                  <a:pt x="57032" y="2345027"/>
                </a:cubicBezTo>
                <a:cubicBezTo>
                  <a:pt x="57019" y="2345039"/>
                  <a:pt x="56995" y="2345038"/>
                  <a:pt x="56969" y="2345037"/>
                </a:cubicBezTo>
                <a:cubicBezTo>
                  <a:pt x="57804" y="2344139"/>
                  <a:pt x="55443" y="2340436"/>
                  <a:pt x="53021" y="2342933"/>
                </a:cubicBezTo>
                <a:cubicBezTo>
                  <a:pt x="36424" y="2319578"/>
                  <a:pt x="21614" y="2299183"/>
                  <a:pt x="5545" y="2274421"/>
                </a:cubicBezTo>
                <a:cubicBezTo>
                  <a:pt x="6280" y="2266603"/>
                  <a:pt x="4686" y="2259685"/>
                  <a:pt x="2974" y="2252838"/>
                </a:cubicBezTo>
                <a:lnTo>
                  <a:pt x="0" y="2233672"/>
                </a:lnTo>
                <a:lnTo>
                  <a:pt x="0" y="2169349"/>
                </a:lnTo>
                <a:lnTo>
                  <a:pt x="3425" y="2174640"/>
                </a:lnTo>
                <a:cubicBezTo>
                  <a:pt x="-4301" y="2189644"/>
                  <a:pt x="10374" y="2204069"/>
                  <a:pt x="10280" y="2220325"/>
                </a:cubicBezTo>
                <a:cubicBezTo>
                  <a:pt x="15763" y="2228445"/>
                  <a:pt x="28164" y="2231252"/>
                  <a:pt x="35393" y="2224373"/>
                </a:cubicBezTo>
                <a:cubicBezTo>
                  <a:pt x="34112" y="2217952"/>
                  <a:pt x="33126" y="2221835"/>
                  <a:pt x="36108" y="2215442"/>
                </a:cubicBezTo>
                <a:cubicBezTo>
                  <a:pt x="30710" y="2210688"/>
                  <a:pt x="35639" y="2202796"/>
                  <a:pt x="28641" y="2198351"/>
                </a:cubicBezTo>
                <a:cubicBezTo>
                  <a:pt x="28247" y="2195562"/>
                  <a:pt x="32886" y="2194589"/>
                  <a:pt x="29862" y="2191913"/>
                </a:cubicBezTo>
                <a:cubicBezTo>
                  <a:pt x="30294" y="2185149"/>
                  <a:pt x="24078" y="2189398"/>
                  <a:pt x="24726" y="2183542"/>
                </a:cubicBezTo>
                <a:cubicBezTo>
                  <a:pt x="32100" y="2183708"/>
                  <a:pt x="13868" y="2153009"/>
                  <a:pt x="45228" y="2174321"/>
                </a:cubicBezTo>
                <a:cubicBezTo>
                  <a:pt x="53582" y="2171067"/>
                  <a:pt x="52670" y="2178278"/>
                  <a:pt x="60481" y="2180447"/>
                </a:cubicBezTo>
                <a:cubicBezTo>
                  <a:pt x="64502" y="2181280"/>
                  <a:pt x="67004" y="2184201"/>
                  <a:pt x="69857" y="2187158"/>
                </a:cubicBezTo>
                <a:cubicBezTo>
                  <a:pt x="74946" y="2190489"/>
                  <a:pt x="85120" y="2191997"/>
                  <a:pt x="85054" y="2197673"/>
                </a:cubicBezTo>
                <a:cubicBezTo>
                  <a:pt x="108044" y="2215433"/>
                  <a:pt x="124902" y="2236571"/>
                  <a:pt x="131640" y="2264942"/>
                </a:cubicBezTo>
                <a:cubicBezTo>
                  <a:pt x="139657" y="2275809"/>
                  <a:pt x="135967" y="2300139"/>
                  <a:pt x="149204" y="2304649"/>
                </a:cubicBezTo>
                <a:cubicBezTo>
                  <a:pt x="151137" y="2304149"/>
                  <a:pt x="152787" y="2302540"/>
                  <a:pt x="155019" y="2303401"/>
                </a:cubicBezTo>
                <a:cubicBezTo>
                  <a:pt x="154528" y="2297882"/>
                  <a:pt x="160682" y="2294269"/>
                  <a:pt x="156560" y="2290833"/>
                </a:cubicBezTo>
                <a:cubicBezTo>
                  <a:pt x="160067" y="2284794"/>
                  <a:pt x="156481" y="2278449"/>
                  <a:pt x="154705" y="2271863"/>
                </a:cubicBezTo>
                <a:cubicBezTo>
                  <a:pt x="152923" y="2265451"/>
                  <a:pt x="152159" y="2252645"/>
                  <a:pt x="144516" y="2251670"/>
                </a:cubicBezTo>
                <a:cubicBezTo>
                  <a:pt x="143220" y="2251552"/>
                  <a:pt x="143555" y="2249624"/>
                  <a:pt x="144672" y="2249861"/>
                </a:cubicBezTo>
                <a:cubicBezTo>
                  <a:pt x="145581" y="2249641"/>
                  <a:pt x="147081" y="2250966"/>
                  <a:pt x="146043" y="2251307"/>
                </a:cubicBezTo>
                <a:cubicBezTo>
                  <a:pt x="150102" y="2249189"/>
                  <a:pt x="144607" y="2246307"/>
                  <a:pt x="146281" y="2243086"/>
                </a:cubicBezTo>
                <a:cubicBezTo>
                  <a:pt x="142387" y="2219848"/>
                  <a:pt x="114241" y="2210359"/>
                  <a:pt x="114657" y="2189250"/>
                </a:cubicBezTo>
                <a:cubicBezTo>
                  <a:pt x="106445" y="2189094"/>
                  <a:pt x="102482" y="2181798"/>
                  <a:pt x="97127" y="2176908"/>
                </a:cubicBezTo>
                <a:cubicBezTo>
                  <a:pt x="92657" y="2176373"/>
                  <a:pt x="92513" y="2176194"/>
                  <a:pt x="92760" y="2171362"/>
                </a:cubicBezTo>
                <a:cubicBezTo>
                  <a:pt x="90010" y="2167707"/>
                  <a:pt x="86289" y="2169487"/>
                  <a:pt x="83532" y="2164056"/>
                </a:cubicBezTo>
                <a:cubicBezTo>
                  <a:pt x="77198" y="2166488"/>
                  <a:pt x="73493" y="2160613"/>
                  <a:pt x="70285" y="2156494"/>
                </a:cubicBezTo>
                <a:cubicBezTo>
                  <a:pt x="62803" y="2156887"/>
                  <a:pt x="58514" y="2154859"/>
                  <a:pt x="53747" y="2149637"/>
                </a:cubicBezTo>
                <a:cubicBezTo>
                  <a:pt x="50263" y="2151149"/>
                  <a:pt x="49163" y="2152101"/>
                  <a:pt x="46747" y="2148182"/>
                </a:cubicBezTo>
                <a:cubicBezTo>
                  <a:pt x="43185" y="2149454"/>
                  <a:pt x="39735" y="2147753"/>
                  <a:pt x="36995" y="2146450"/>
                </a:cubicBezTo>
                <a:cubicBezTo>
                  <a:pt x="35053" y="2148838"/>
                  <a:pt x="32855" y="2147778"/>
                  <a:pt x="30836" y="2145923"/>
                </a:cubicBezTo>
                <a:cubicBezTo>
                  <a:pt x="23176" y="2145373"/>
                  <a:pt x="14501" y="2144563"/>
                  <a:pt x="7833" y="2147571"/>
                </a:cubicBezTo>
                <a:cubicBezTo>
                  <a:pt x="3021" y="2147139"/>
                  <a:pt x="3828" y="2142700"/>
                  <a:pt x="8012" y="2143838"/>
                </a:cubicBezTo>
                <a:lnTo>
                  <a:pt x="0" y="2138428"/>
                </a:lnTo>
                <a:lnTo>
                  <a:pt x="0" y="2117927"/>
                </a:lnTo>
                <a:lnTo>
                  <a:pt x="19136" y="2108783"/>
                </a:lnTo>
                <a:cubicBezTo>
                  <a:pt x="41044" y="2096823"/>
                  <a:pt x="65144" y="2078052"/>
                  <a:pt x="63399" y="2054287"/>
                </a:cubicBezTo>
                <a:cubicBezTo>
                  <a:pt x="66279" y="2054760"/>
                  <a:pt x="67606" y="2058055"/>
                  <a:pt x="70853" y="2054933"/>
                </a:cubicBezTo>
                <a:cubicBezTo>
                  <a:pt x="78283" y="2054421"/>
                  <a:pt x="71926" y="2047789"/>
                  <a:pt x="71378" y="2044155"/>
                </a:cubicBezTo>
                <a:cubicBezTo>
                  <a:pt x="79871" y="2046051"/>
                  <a:pt x="81113" y="2020991"/>
                  <a:pt x="71533" y="2021989"/>
                </a:cubicBezTo>
                <a:cubicBezTo>
                  <a:pt x="66001" y="2002154"/>
                  <a:pt x="33296" y="2023611"/>
                  <a:pt x="21886" y="2029158"/>
                </a:cubicBezTo>
                <a:cubicBezTo>
                  <a:pt x="21637" y="2031389"/>
                  <a:pt x="20410" y="2032435"/>
                  <a:pt x="18193" y="2032284"/>
                </a:cubicBezTo>
                <a:cubicBezTo>
                  <a:pt x="13419" y="2034202"/>
                  <a:pt x="14709" y="2042471"/>
                  <a:pt x="8127" y="2040554"/>
                </a:cubicBezTo>
                <a:lnTo>
                  <a:pt x="0" y="2047713"/>
                </a:lnTo>
                <a:lnTo>
                  <a:pt x="0" y="2023823"/>
                </a:lnTo>
                <a:lnTo>
                  <a:pt x="4416" y="2015907"/>
                </a:lnTo>
                <a:cubicBezTo>
                  <a:pt x="7902" y="2011463"/>
                  <a:pt x="11250" y="2006948"/>
                  <a:pt x="11736" y="2000856"/>
                </a:cubicBezTo>
                <a:cubicBezTo>
                  <a:pt x="17412" y="1989110"/>
                  <a:pt x="34418" y="1998423"/>
                  <a:pt x="36500" y="1987014"/>
                </a:cubicBezTo>
                <a:cubicBezTo>
                  <a:pt x="44142" y="1987194"/>
                  <a:pt x="45275" y="1983271"/>
                  <a:pt x="49976" y="1978749"/>
                </a:cubicBezTo>
                <a:cubicBezTo>
                  <a:pt x="54383" y="1979750"/>
                  <a:pt x="54586" y="1974887"/>
                  <a:pt x="55916" y="1971696"/>
                </a:cubicBezTo>
                <a:cubicBezTo>
                  <a:pt x="55291" y="1970857"/>
                  <a:pt x="53811" y="1969899"/>
                  <a:pt x="54526" y="1968606"/>
                </a:cubicBezTo>
                <a:cubicBezTo>
                  <a:pt x="65534" y="1973145"/>
                  <a:pt x="91841" y="1931337"/>
                  <a:pt x="87642" y="1920429"/>
                </a:cubicBezTo>
                <a:cubicBezTo>
                  <a:pt x="96874" y="1922502"/>
                  <a:pt x="95347" y="1915179"/>
                  <a:pt x="97952" y="1908464"/>
                </a:cubicBezTo>
                <a:cubicBezTo>
                  <a:pt x="103795" y="1898537"/>
                  <a:pt x="119220" y="1882312"/>
                  <a:pt x="113926" y="1871486"/>
                </a:cubicBezTo>
                <a:cubicBezTo>
                  <a:pt x="107915" y="1868700"/>
                  <a:pt x="126511" y="1863351"/>
                  <a:pt x="119152" y="1854400"/>
                </a:cubicBezTo>
                <a:cubicBezTo>
                  <a:pt x="123605" y="1854155"/>
                  <a:pt x="122542" y="1849845"/>
                  <a:pt x="126756" y="1847436"/>
                </a:cubicBezTo>
                <a:cubicBezTo>
                  <a:pt x="128086" y="1845041"/>
                  <a:pt x="124696" y="1843765"/>
                  <a:pt x="125695" y="1841558"/>
                </a:cubicBezTo>
                <a:cubicBezTo>
                  <a:pt x="129796" y="1839521"/>
                  <a:pt x="125559" y="1837131"/>
                  <a:pt x="126582" y="1834057"/>
                </a:cubicBezTo>
                <a:cubicBezTo>
                  <a:pt x="131650" y="1831118"/>
                  <a:pt x="130973" y="1825196"/>
                  <a:pt x="134282" y="1820885"/>
                </a:cubicBezTo>
                <a:cubicBezTo>
                  <a:pt x="137641" y="1815344"/>
                  <a:pt x="130352" y="1811485"/>
                  <a:pt x="132449" y="1805845"/>
                </a:cubicBezTo>
                <a:cubicBezTo>
                  <a:pt x="138224" y="1800441"/>
                  <a:pt x="133060" y="1792144"/>
                  <a:pt x="132515" y="1785978"/>
                </a:cubicBezTo>
                <a:cubicBezTo>
                  <a:pt x="140531" y="1781594"/>
                  <a:pt x="134744" y="1772697"/>
                  <a:pt x="136045" y="1765725"/>
                </a:cubicBezTo>
                <a:cubicBezTo>
                  <a:pt x="137688" y="1751449"/>
                  <a:pt x="136882" y="1740297"/>
                  <a:pt x="135962" y="1726407"/>
                </a:cubicBezTo>
                <a:cubicBezTo>
                  <a:pt x="136256" y="1723458"/>
                  <a:pt x="132447" y="1721055"/>
                  <a:pt x="136562" y="1719005"/>
                </a:cubicBezTo>
                <a:cubicBezTo>
                  <a:pt x="134439" y="1714983"/>
                  <a:pt x="137009" y="1709601"/>
                  <a:pt x="134108" y="1706184"/>
                </a:cubicBezTo>
                <a:cubicBezTo>
                  <a:pt x="125376" y="1676054"/>
                  <a:pt x="124935" y="1642129"/>
                  <a:pt x="98203" y="1621421"/>
                </a:cubicBezTo>
                <a:cubicBezTo>
                  <a:pt x="85877" y="1630062"/>
                  <a:pt x="106310" y="1649048"/>
                  <a:pt x="104214" y="1658591"/>
                </a:cubicBezTo>
                <a:cubicBezTo>
                  <a:pt x="113634" y="1662175"/>
                  <a:pt x="105473" y="1665779"/>
                  <a:pt x="109934" y="1668104"/>
                </a:cubicBezTo>
                <a:cubicBezTo>
                  <a:pt x="110036" y="1668058"/>
                  <a:pt x="110034" y="1668010"/>
                  <a:pt x="110150" y="1667952"/>
                </a:cubicBezTo>
                <a:lnTo>
                  <a:pt x="110608" y="1668469"/>
                </a:lnTo>
                <a:lnTo>
                  <a:pt x="109955" y="1668109"/>
                </a:lnTo>
                <a:cubicBezTo>
                  <a:pt x="109215" y="1668558"/>
                  <a:pt x="109098" y="1668883"/>
                  <a:pt x="109379" y="1669104"/>
                </a:cubicBezTo>
                <a:lnTo>
                  <a:pt x="110627" y="1668491"/>
                </a:lnTo>
                <a:lnTo>
                  <a:pt x="110629" y="1668493"/>
                </a:lnTo>
                <a:cubicBezTo>
                  <a:pt x="114037" y="1669462"/>
                  <a:pt x="110229" y="1669780"/>
                  <a:pt x="109371" y="1669111"/>
                </a:cubicBezTo>
                <a:cubicBezTo>
                  <a:pt x="106878" y="1670470"/>
                  <a:pt x="110037" y="1672779"/>
                  <a:pt x="111060" y="1674766"/>
                </a:cubicBezTo>
                <a:cubicBezTo>
                  <a:pt x="107483" y="1682291"/>
                  <a:pt x="112588" y="1680692"/>
                  <a:pt x="112135" y="1687931"/>
                </a:cubicBezTo>
                <a:cubicBezTo>
                  <a:pt x="114425" y="1691052"/>
                  <a:pt x="120493" y="1689881"/>
                  <a:pt x="114559" y="1694155"/>
                </a:cubicBezTo>
                <a:cubicBezTo>
                  <a:pt x="114906" y="1707206"/>
                  <a:pt x="109500" y="1727856"/>
                  <a:pt x="121602" y="1739207"/>
                </a:cubicBezTo>
                <a:cubicBezTo>
                  <a:pt x="122236" y="1743701"/>
                  <a:pt x="114254" y="1745232"/>
                  <a:pt x="120752" y="1750168"/>
                </a:cubicBezTo>
                <a:cubicBezTo>
                  <a:pt x="122070" y="1753541"/>
                  <a:pt x="116700" y="1753822"/>
                  <a:pt x="116810" y="1757115"/>
                </a:cubicBezTo>
                <a:cubicBezTo>
                  <a:pt x="121072" y="1763073"/>
                  <a:pt x="113104" y="1767991"/>
                  <a:pt x="116931" y="1776689"/>
                </a:cubicBezTo>
                <a:cubicBezTo>
                  <a:pt x="121892" y="1783272"/>
                  <a:pt x="111056" y="1779103"/>
                  <a:pt x="116135" y="1784419"/>
                </a:cubicBezTo>
                <a:cubicBezTo>
                  <a:pt x="124705" y="1784675"/>
                  <a:pt x="115107" y="1789232"/>
                  <a:pt x="113706" y="1792319"/>
                </a:cubicBezTo>
                <a:cubicBezTo>
                  <a:pt x="113254" y="1799536"/>
                  <a:pt x="104047" y="1812330"/>
                  <a:pt x="111391" y="1817030"/>
                </a:cubicBezTo>
                <a:lnTo>
                  <a:pt x="111393" y="1817032"/>
                </a:lnTo>
                <a:lnTo>
                  <a:pt x="110807" y="1818007"/>
                </a:lnTo>
                <a:lnTo>
                  <a:pt x="111919" y="1817474"/>
                </a:lnTo>
                <a:lnTo>
                  <a:pt x="111921" y="1817476"/>
                </a:lnTo>
                <a:cubicBezTo>
                  <a:pt x="114845" y="1817788"/>
                  <a:pt x="112275" y="1819050"/>
                  <a:pt x="111311" y="1818454"/>
                </a:cubicBezTo>
                <a:cubicBezTo>
                  <a:pt x="110912" y="1818320"/>
                  <a:pt x="110923" y="1818165"/>
                  <a:pt x="110801" y="1818013"/>
                </a:cubicBezTo>
                <a:cubicBezTo>
                  <a:pt x="108395" y="1819171"/>
                  <a:pt x="106688" y="1820062"/>
                  <a:pt x="107931" y="1822470"/>
                </a:cubicBezTo>
                <a:cubicBezTo>
                  <a:pt x="108976" y="1833977"/>
                  <a:pt x="100250" y="1849167"/>
                  <a:pt x="102241" y="1859505"/>
                </a:cubicBezTo>
                <a:cubicBezTo>
                  <a:pt x="89214" y="1881183"/>
                  <a:pt x="85046" y="1908222"/>
                  <a:pt x="65490" y="1925718"/>
                </a:cubicBezTo>
                <a:cubicBezTo>
                  <a:pt x="65051" y="1929283"/>
                  <a:pt x="60854" y="1941602"/>
                  <a:pt x="57064" y="1939375"/>
                </a:cubicBezTo>
                <a:cubicBezTo>
                  <a:pt x="53357" y="1945696"/>
                  <a:pt x="50770" y="1950251"/>
                  <a:pt x="45006" y="1953404"/>
                </a:cubicBezTo>
                <a:cubicBezTo>
                  <a:pt x="43702" y="1956690"/>
                  <a:pt x="43346" y="1962732"/>
                  <a:pt x="38761" y="1961439"/>
                </a:cubicBezTo>
                <a:cubicBezTo>
                  <a:pt x="35582" y="1968665"/>
                  <a:pt x="29942" y="1973485"/>
                  <a:pt x="25960" y="1963028"/>
                </a:cubicBezTo>
                <a:cubicBezTo>
                  <a:pt x="25974" y="1962099"/>
                  <a:pt x="27030" y="1961909"/>
                  <a:pt x="27651" y="1962296"/>
                </a:cubicBezTo>
                <a:cubicBezTo>
                  <a:pt x="35326" y="1969410"/>
                  <a:pt x="28823" y="1949637"/>
                  <a:pt x="34528" y="1948130"/>
                </a:cubicBezTo>
                <a:cubicBezTo>
                  <a:pt x="37992" y="1923386"/>
                  <a:pt x="41862" y="1906118"/>
                  <a:pt x="30465" y="1885748"/>
                </a:cubicBezTo>
                <a:cubicBezTo>
                  <a:pt x="30195" y="1879278"/>
                  <a:pt x="28862" y="1858014"/>
                  <a:pt x="20755" y="1858170"/>
                </a:cubicBezTo>
                <a:cubicBezTo>
                  <a:pt x="30791" y="1839808"/>
                  <a:pt x="5829" y="1851136"/>
                  <a:pt x="16666" y="1862775"/>
                </a:cubicBezTo>
                <a:cubicBezTo>
                  <a:pt x="10832" y="1872787"/>
                  <a:pt x="16543" y="1868624"/>
                  <a:pt x="23025" y="1869404"/>
                </a:cubicBezTo>
                <a:cubicBezTo>
                  <a:pt x="23524" y="1873951"/>
                  <a:pt x="18062" y="1873980"/>
                  <a:pt x="15702" y="1874733"/>
                </a:cubicBezTo>
                <a:cubicBezTo>
                  <a:pt x="19231" y="1881348"/>
                  <a:pt x="12292" y="1880294"/>
                  <a:pt x="16496" y="1885342"/>
                </a:cubicBezTo>
                <a:cubicBezTo>
                  <a:pt x="17822" y="1893888"/>
                  <a:pt x="17268" y="1908404"/>
                  <a:pt x="25041" y="1911380"/>
                </a:cubicBezTo>
                <a:cubicBezTo>
                  <a:pt x="14105" y="1918170"/>
                  <a:pt x="19960" y="1935028"/>
                  <a:pt x="16708" y="1946924"/>
                </a:cubicBezTo>
                <a:cubicBezTo>
                  <a:pt x="14222" y="1951457"/>
                  <a:pt x="21050" y="1956783"/>
                  <a:pt x="13888" y="1955744"/>
                </a:cubicBezTo>
                <a:cubicBezTo>
                  <a:pt x="4580" y="1962584"/>
                  <a:pt x="8483" y="1977381"/>
                  <a:pt x="2033" y="1986210"/>
                </a:cubicBezTo>
                <a:cubicBezTo>
                  <a:pt x="2192" y="1989218"/>
                  <a:pt x="6076" y="1989961"/>
                  <a:pt x="5037" y="1993050"/>
                </a:cubicBezTo>
                <a:cubicBezTo>
                  <a:pt x="3046" y="1992676"/>
                  <a:pt x="1888" y="1991423"/>
                  <a:pt x="1061" y="1991094"/>
                </a:cubicBezTo>
                <a:lnTo>
                  <a:pt x="0" y="1993004"/>
                </a:lnTo>
                <a:lnTo>
                  <a:pt x="0" y="1716623"/>
                </a:lnTo>
                <a:lnTo>
                  <a:pt x="21873" y="1683277"/>
                </a:lnTo>
                <a:cubicBezTo>
                  <a:pt x="31794" y="1668742"/>
                  <a:pt x="42309" y="1654616"/>
                  <a:pt x="54779" y="1640986"/>
                </a:cubicBezTo>
                <a:cubicBezTo>
                  <a:pt x="63915" y="1643992"/>
                  <a:pt x="61721" y="1627940"/>
                  <a:pt x="71719" y="1630023"/>
                </a:cubicBezTo>
                <a:cubicBezTo>
                  <a:pt x="76818" y="1628333"/>
                  <a:pt x="70002" y="1624080"/>
                  <a:pt x="73478" y="1622071"/>
                </a:cubicBezTo>
                <a:cubicBezTo>
                  <a:pt x="81111" y="1627609"/>
                  <a:pt x="81110" y="1615419"/>
                  <a:pt x="89246" y="1618707"/>
                </a:cubicBezTo>
                <a:cubicBezTo>
                  <a:pt x="85544" y="1607119"/>
                  <a:pt x="67767" y="1614742"/>
                  <a:pt x="61890" y="1621903"/>
                </a:cubicBezTo>
                <a:cubicBezTo>
                  <a:pt x="59792" y="1624074"/>
                  <a:pt x="67903" y="1629530"/>
                  <a:pt x="63407" y="1629358"/>
                </a:cubicBezTo>
                <a:cubicBezTo>
                  <a:pt x="57877" y="1622077"/>
                  <a:pt x="47482" y="1625519"/>
                  <a:pt x="42652" y="1631850"/>
                </a:cubicBezTo>
                <a:cubicBezTo>
                  <a:pt x="42086" y="1636330"/>
                  <a:pt x="41911" y="1636469"/>
                  <a:pt x="36950" y="1636246"/>
                </a:cubicBezTo>
                <a:cubicBezTo>
                  <a:pt x="27847" y="1645812"/>
                  <a:pt x="18217" y="1652012"/>
                  <a:pt x="13587" y="1665145"/>
                </a:cubicBezTo>
                <a:lnTo>
                  <a:pt x="0" y="1681601"/>
                </a:lnTo>
                <a:lnTo>
                  <a:pt x="0" y="1606790"/>
                </a:lnTo>
                <a:lnTo>
                  <a:pt x="1439" y="1607456"/>
                </a:lnTo>
                <a:cubicBezTo>
                  <a:pt x="2490" y="1608106"/>
                  <a:pt x="3513" y="1608291"/>
                  <a:pt x="4881" y="1606342"/>
                </a:cubicBezTo>
                <a:cubicBezTo>
                  <a:pt x="5519" y="1580496"/>
                  <a:pt x="14469" y="1558472"/>
                  <a:pt x="20542" y="1533393"/>
                </a:cubicBezTo>
                <a:cubicBezTo>
                  <a:pt x="28473" y="1519379"/>
                  <a:pt x="18947" y="1522108"/>
                  <a:pt x="37133" y="1509238"/>
                </a:cubicBezTo>
                <a:cubicBezTo>
                  <a:pt x="36483" y="1504060"/>
                  <a:pt x="34506" y="1503590"/>
                  <a:pt x="40064" y="1500339"/>
                </a:cubicBezTo>
                <a:cubicBezTo>
                  <a:pt x="47406" y="1502197"/>
                  <a:pt x="42898" y="1494373"/>
                  <a:pt x="49304" y="1495586"/>
                </a:cubicBezTo>
                <a:cubicBezTo>
                  <a:pt x="84639" y="1464860"/>
                  <a:pt x="87670" y="1525238"/>
                  <a:pt x="104424" y="1539314"/>
                </a:cubicBezTo>
                <a:cubicBezTo>
                  <a:pt x="109828" y="1536136"/>
                  <a:pt x="116295" y="1551050"/>
                  <a:pt x="107993" y="1550254"/>
                </a:cubicBezTo>
                <a:cubicBezTo>
                  <a:pt x="110286" y="1558166"/>
                  <a:pt x="112566" y="1553729"/>
                  <a:pt x="116708" y="1554304"/>
                </a:cubicBezTo>
                <a:cubicBezTo>
                  <a:pt x="117127" y="1564153"/>
                  <a:pt x="113468" y="1568455"/>
                  <a:pt x="106244" y="1574292"/>
                </a:cubicBezTo>
                <a:cubicBezTo>
                  <a:pt x="97440" y="1599096"/>
                  <a:pt x="108012" y="1608765"/>
                  <a:pt x="126224" y="1590618"/>
                </a:cubicBezTo>
                <a:cubicBezTo>
                  <a:pt x="133130" y="1565798"/>
                  <a:pt x="148742" y="1550338"/>
                  <a:pt x="171067" y="1533395"/>
                </a:cubicBezTo>
                <a:cubicBezTo>
                  <a:pt x="180481" y="1508721"/>
                  <a:pt x="205241" y="1550904"/>
                  <a:pt x="204963" y="1563284"/>
                </a:cubicBezTo>
                <a:cubicBezTo>
                  <a:pt x="222294" y="1590027"/>
                  <a:pt x="223128" y="1621152"/>
                  <a:pt x="225873" y="1651871"/>
                </a:cubicBezTo>
                <a:cubicBezTo>
                  <a:pt x="226739" y="1673160"/>
                  <a:pt x="215747" y="1688075"/>
                  <a:pt x="217373" y="1707620"/>
                </a:cubicBezTo>
                <a:cubicBezTo>
                  <a:pt x="208447" y="1707479"/>
                  <a:pt x="202775" y="1729099"/>
                  <a:pt x="202082" y="1737552"/>
                </a:cubicBezTo>
                <a:cubicBezTo>
                  <a:pt x="199446" y="1741188"/>
                  <a:pt x="189130" y="1744510"/>
                  <a:pt x="193707" y="1749162"/>
                </a:cubicBezTo>
                <a:cubicBezTo>
                  <a:pt x="192966" y="1752647"/>
                  <a:pt x="193661" y="1752938"/>
                  <a:pt x="194852" y="1753372"/>
                </a:cubicBezTo>
                <a:cubicBezTo>
                  <a:pt x="195158" y="1753037"/>
                  <a:pt x="195557" y="1752907"/>
                  <a:pt x="195654" y="1753684"/>
                </a:cubicBezTo>
                <a:cubicBezTo>
                  <a:pt x="195630" y="1753707"/>
                  <a:pt x="195619" y="1753716"/>
                  <a:pt x="195581" y="1753728"/>
                </a:cubicBezTo>
                <a:cubicBezTo>
                  <a:pt x="196015" y="1753925"/>
                  <a:pt x="196464" y="1754134"/>
                  <a:pt x="196938" y="1754584"/>
                </a:cubicBezTo>
                <a:lnTo>
                  <a:pt x="194672" y="1754265"/>
                </a:lnTo>
                <a:lnTo>
                  <a:pt x="195576" y="1753733"/>
                </a:lnTo>
                <a:cubicBezTo>
                  <a:pt x="195310" y="1753619"/>
                  <a:pt x="195076" y="1753451"/>
                  <a:pt x="194847" y="1753377"/>
                </a:cubicBezTo>
                <a:cubicBezTo>
                  <a:pt x="194591" y="1753638"/>
                  <a:pt x="194532" y="1753935"/>
                  <a:pt x="194664" y="1754270"/>
                </a:cubicBezTo>
                <a:lnTo>
                  <a:pt x="194665" y="1754269"/>
                </a:lnTo>
                <a:lnTo>
                  <a:pt x="188606" y="1760245"/>
                </a:lnTo>
                <a:cubicBezTo>
                  <a:pt x="188023" y="1762504"/>
                  <a:pt x="188408" y="1765206"/>
                  <a:pt x="188345" y="1768879"/>
                </a:cubicBezTo>
                <a:cubicBezTo>
                  <a:pt x="181336" y="1771794"/>
                  <a:pt x="177090" y="1768160"/>
                  <a:pt x="178852" y="1779313"/>
                </a:cubicBezTo>
                <a:cubicBezTo>
                  <a:pt x="181776" y="1780805"/>
                  <a:pt x="188011" y="1785792"/>
                  <a:pt x="187711" y="1779614"/>
                </a:cubicBezTo>
                <a:cubicBezTo>
                  <a:pt x="195659" y="1779871"/>
                  <a:pt x="200688" y="1768993"/>
                  <a:pt x="203481" y="1762898"/>
                </a:cubicBezTo>
                <a:cubicBezTo>
                  <a:pt x="208169" y="1757447"/>
                  <a:pt x="213755" y="1753687"/>
                  <a:pt x="215562" y="1748921"/>
                </a:cubicBezTo>
                <a:cubicBezTo>
                  <a:pt x="217548" y="1741190"/>
                  <a:pt x="220705" y="1741670"/>
                  <a:pt x="210991" y="1741662"/>
                </a:cubicBezTo>
                <a:cubicBezTo>
                  <a:pt x="212442" y="1739321"/>
                  <a:pt x="206922" y="1733668"/>
                  <a:pt x="211452" y="1734461"/>
                </a:cubicBezTo>
                <a:cubicBezTo>
                  <a:pt x="221077" y="1753130"/>
                  <a:pt x="235463" y="1711127"/>
                  <a:pt x="241379" y="1703206"/>
                </a:cubicBezTo>
                <a:cubicBezTo>
                  <a:pt x="250138" y="1678517"/>
                  <a:pt x="250714" y="1647114"/>
                  <a:pt x="249072" y="1615874"/>
                </a:cubicBezTo>
                <a:cubicBezTo>
                  <a:pt x="247852" y="1579783"/>
                  <a:pt x="225024" y="1551534"/>
                  <a:pt x="214314" y="1518791"/>
                </a:cubicBezTo>
                <a:cubicBezTo>
                  <a:pt x="207292" y="1519671"/>
                  <a:pt x="211503" y="1511530"/>
                  <a:pt x="205642" y="1512293"/>
                </a:cubicBezTo>
                <a:cubicBezTo>
                  <a:pt x="203029" y="1509400"/>
                  <a:pt x="198123" y="1509129"/>
                  <a:pt x="194892" y="1507343"/>
                </a:cubicBezTo>
                <a:cubicBezTo>
                  <a:pt x="185522" y="1501013"/>
                  <a:pt x="179126" y="1498419"/>
                  <a:pt x="168878" y="1507652"/>
                </a:cubicBezTo>
                <a:cubicBezTo>
                  <a:pt x="161922" y="1507433"/>
                  <a:pt x="150318" y="1512486"/>
                  <a:pt x="154024" y="1520984"/>
                </a:cubicBezTo>
                <a:cubicBezTo>
                  <a:pt x="150737" y="1528095"/>
                  <a:pt x="137961" y="1529251"/>
                  <a:pt x="136242" y="1538756"/>
                </a:cubicBezTo>
                <a:cubicBezTo>
                  <a:pt x="129927" y="1537578"/>
                  <a:pt x="132020" y="1545194"/>
                  <a:pt x="126700" y="1544030"/>
                </a:cubicBezTo>
                <a:cubicBezTo>
                  <a:pt x="125604" y="1546112"/>
                  <a:pt x="129388" y="1547261"/>
                  <a:pt x="127707" y="1549454"/>
                </a:cubicBezTo>
                <a:cubicBezTo>
                  <a:pt x="114548" y="1551833"/>
                  <a:pt x="116883" y="1550069"/>
                  <a:pt x="112610" y="1539206"/>
                </a:cubicBezTo>
                <a:cubicBezTo>
                  <a:pt x="120295" y="1540697"/>
                  <a:pt x="111748" y="1524877"/>
                  <a:pt x="109190" y="1521960"/>
                </a:cubicBezTo>
                <a:cubicBezTo>
                  <a:pt x="107381" y="1523500"/>
                  <a:pt x="105682" y="1520675"/>
                  <a:pt x="107812" y="1520520"/>
                </a:cubicBezTo>
                <a:cubicBezTo>
                  <a:pt x="115500" y="1524562"/>
                  <a:pt x="104464" y="1511183"/>
                  <a:pt x="106437" y="1505899"/>
                </a:cubicBezTo>
                <a:cubicBezTo>
                  <a:pt x="98916" y="1499798"/>
                  <a:pt x="99185" y="1485789"/>
                  <a:pt x="88304" y="1484263"/>
                </a:cubicBezTo>
                <a:cubicBezTo>
                  <a:pt x="86379" y="1481093"/>
                  <a:pt x="85680" y="1476660"/>
                  <a:pt x="85524" y="1472951"/>
                </a:cubicBezTo>
                <a:cubicBezTo>
                  <a:pt x="76281" y="1458839"/>
                  <a:pt x="44311" y="1466359"/>
                  <a:pt x="38187" y="1477847"/>
                </a:cubicBezTo>
                <a:cubicBezTo>
                  <a:pt x="34565" y="1479126"/>
                  <a:pt x="30027" y="1475643"/>
                  <a:pt x="30546" y="1481400"/>
                </a:cubicBezTo>
                <a:cubicBezTo>
                  <a:pt x="28066" y="1484240"/>
                  <a:pt x="24114" y="1481392"/>
                  <a:pt x="24475" y="1486309"/>
                </a:cubicBezTo>
                <a:cubicBezTo>
                  <a:pt x="19644" y="1486087"/>
                  <a:pt x="19490" y="1486231"/>
                  <a:pt x="18875" y="1490997"/>
                </a:cubicBezTo>
                <a:cubicBezTo>
                  <a:pt x="12716" y="1493384"/>
                  <a:pt x="8162" y="1497747"/>
                  <a:pt x="6478" y="1505028"/>
                </a:cubicBezTo>
                <a:lnTo>
                  <a:pt x="0" y="1524462"/>
                </a:lnTo>
                <a:lnTo>
                  <a:pt x="0" y="1455243"/>
                </a:lnTo>
                <a:lnTo>
                  <a:pt x="17428" y="1445771"/>
                </a:lnTo>
                <a:cubicBezTo>
                  <a:pt x="16771" y="1431318"/>
                  <a:pt x="23236" y="1446340"/>
                  <a:pt x="23658" y="1437378"/>
                </a:cubicBezTo>
                <a:cubicBezTo>
                  <a:pt x="39663" y="1425338"/>
                  <a:pt x="46846" y="1407159"/>
                  <a:pt x="53263" y="1388992"/>
                </a:cubicBezTo>
                <a:cubicBezTo>
                  <a:pt x="60526" y="1394892"/>
                  <a:pt x="68052" y="1399294"/>
                  <a:pt x="75245" y="1405111"/>
                </a:cubicBezTo>
                <a:cubicBezTo>
                  <a:pt x="89524" y="1403612"/>
                  <a:pt x="98341" y="1391205"/>
                  <a:pt x="109690" y="1388036"/>
                </a:cubicBezTo>
                <a:cubicBezTo>
                  <a:pt x="113105" y="1385780"/>
                  <a:pt x="111082" y="1379576"/>
                  <a:pt x="117037" y="1381524"/>
                </a:cubicBezTo>
                <a:cubicBezTo>
                  <a:pt x="131388" y="1373099"/>
                  <a:pt x="139985" y="1359996"/>
                  <a:pt x="140266" y="1345571"/>
                </a:cubicBezTo>
                <a:cubicBezTo>
                  <a:pt x="143492" y="1329438"/>
                  <a:pt x="132750" y="1316206"/>
                  <a:pt x="125972" y="1306020"/>
                </a:cubicBezTo>
                <a:cubicBezTo>
                  <a:pt x="122369" y="1307268"/>
                  <a:pt x="118755" y="1309049"/>
                  <a:pt x="115277" y="1310126"/>
                </a:cubicBezTo>
                <a:cubicBezTo>
                  <a:pt x="114325" y="1320085"/>
                  <a:pt x="129015" y="1339769"/>
                  <a:pt x="117181" y="1345356"/>
                </a:cubicBezTo>
                <a:cubicBezTo>
                  <a:pt x="112063" y="1361162"/>
                  <a:pt x="71498" y="1401980"/>
                  <a:pt x="64415" y="1366380"/>
                </a:cubicBezTo>
                <a:lnTo>
                  <a:pt x="64413" y="1366381"/>
                </a:lnTo>
                <a:lnTo>
                  <a:pt x="65238" y="1359050"/>
                </a:lnTo>
                <a:cubicBezTo>
                  <a:pt x="65209" y="1347496"/>
                  <a:pt x="62619" y="1327918"/>
                  <a:pt x="57493" y="1342081"/>
                </a:cubicBezTo>
                <a:cubicBezTo>
                  <a:pt x="58008" y="1345565"/>
                  <a:pt x="60155" y="1348256"/>
                  <a:pt x="55623" y="1350246"/>
                </a:cubicBezTo>
                <a:cubicBezTo>
                  <a:pt x="53023" y="1352267"/>
                  <a:pt x="57617" y="1354477"/>
                  <a:pt x="55765" y="1356740"/>
                </a:cubicBezTo>
                <a:cubicBezTo>
                  <a:pt x="52782" y="1360163"/>
                  <a:pt x="53056" y="1365108"/>
                  <a:pt x="49995" y="1368481"/>
                </a:cubicBezTo>
                <a:cubicBezTo>
                  <a:pt x="48564" y="1370607"/>
                  <a:pt x="51844" y="1372895"/>
                  <a:pt x="52819" y="1374323"/>
                </a:cubicBezTo>
                <a:cubicBezTo>
                  <a:pt x="50731" y="1379070"/>
                  <a:pt x="55356" y="1383031"/>
                  <a:pt x="52426" y="1386333"/>
                </a:cubicBezTo>
                <a:cubicBezTo>
                  <a:pt x="46765" y="1386286"/>
                  <a:pt x="42478" y="1381215"/>
                  <a:pt x="36896" y="1390096"/>
                </a:cubicBezTo>
                <a:cubicBezTo>
                  <a:pt x="33606" y="1400509"/>
                  <a:pt x="26324" y="1410282"/>
                  <a:pt x="17475" y="1418770"/>
                </a:cubicBezTo>
                <a:lnTo>
                  <a:pt x="0" y="1431478"/>
                </a:lnTo>
                <a:lnTo>
                  <a:pt x="0" y="1322599"/>
                </a:lnTo>
                <a:lnTo>
                  <a:pt x="409" y="1322127"/>
                </a:lnTo>
                <a:cubicBezTo>
                  <a:pt x="1616" y="1321856"/>
                  <a:pt x="3902" y="1322044"/>
                  <a:pt x="8397" y="1323133"/>
                </a:cubicBezTo>
                <a:cubicBezTo>
                  <a:pt x="11431" y="1317651"/>
                  <a:pt x="3203" y="1307284"/>
                  <a:pt x="7694" y="1308890"/>
                </a:cubicBezTo>
                <a:cubicBezTo>
                  <a:pt x="13251" y="1320553"/>
                  <a:pt x="18331" y="1317999"/>
                  <a:pt x="30050" y="1318420"/>
                </a:cubicBezTo>
                <a:lnTo>
                  <a:pt x="32543" y="1316322"/>
                </a:lnTo>
                <a:cubicBezTo>
                  <a:pt x="26325" y="1306124"/>
                  <a:pt x="47108" y="1307567"/>
                  <a:pt x="39511" y="1298759"/>
                </a:cubicBezTo>
                <a:cubicBezTo>
                  <a:pt x="21794" y="1300193"/>
                  <a:pt x="43540" y="1306334"/>
                  <a:pt x="18471" y="1298811"/>
                </a:cubicBezTo>
                <a:cubicBezTo>
                  <a:pt x="16615" y="1300764"/>
                  <a:pt x="13624" y="1299514"/>
                  <a:pt x="12146" y="1300882"/>
                </a:cubicBezTo>
                <a:cubicBezTo>
                  <a:pt x="11939" y="1307410"/>
                  <a:pt x="8033" y="1299589"/>
                  <a:pt x="5067" y="1299497"/>
                </a:cubicBezTo>
                <a:lnTo>
                  <a:pt x="0" y="1302203"/>
                </a:lnTo>
                <a:lnTo>
                  <a:pt x="0" y="1248906"/>
                </a:lnTo>
                <a:lnTo>
                  <a:pt x="1569" y="1248821"/>
                </a:lnTo>
                <a:cubicBezTo>
                  <a:pt x="3927" y="1247616"/>
                  <a:pt x="6246" y="1246221"/>
                  <a:pt x="9538" y="1247245"/>
                </a:cubicBezTo>
                <a:cubicBezTo>
                  <a:pt x="11490" y="1251083"/>
                  <a:pt x="13727" y="1247677"/>
                  <a:pt x="16738" y="1247842"/>
                </a:cubicBezTo>
                <a:cubicBezTo>
                  <a:pt x="23358" y="1245641"/>
                  <a:pt x="30199" y="1247904"/>
                  <a:pt x="35937" y="1243455"/>
                </a:cubicBezTo>
                <a:cubicBezTo>
                  <a:pt x="60832" y="1248848"/>
                  <a:pt x="50132" y="1227553"/>
                  <a:pt x="59075" y="1225889"/>
                </a:cubicBezTo>
                <a:cubicBezTo>
                  <a:pt x="57549" y="1232312"/>
                  <a:pt x="59631" y="1229024"/>
                  <a:pt x="63308" y="1228160"/>
                </a:cubicBezTo>
                <a:cubicBezTo>
                  <a:pt x="68593" y="1230002"/>
                  <a:pt x="68615" y="1241569"/>
                  <a:pt x="62746" y="1235353"/>
                </a:cubicBezTo>
                <a:cubicBezTo>
                  <a:pt x="62005" y="1235086"/>
                  <a:pt x="61447" y="1235474"/>
                  <a:pt x="61025" y="1236659"/>
                </a:cubicBezTo>
                <a:lnTo>
                  <a:pt x="61026" y="1236660"/>
                </a:lnTo>
                <a:lnTo>
                  <a:pt x="60113" y="1236153"/>
                </a:lnTo>
                <a:lnTo>
                  <a:pt x="60824" y="1237140"/>
                </a:lnTo>
                <a:lnTo>
                  <a:pt x="60824" y="1237140"/>
                </a:lnTo>
                <a:cubicBezTo>
                  <a:pt x="60791" y="1237284"/>
                  <a:pt x="60728" y="1237276"/>
                  <a:pt x="60698" y="1237444"/>
                </a:cubicBezTo>
                <a:cubicBezTo>
                  <a:pt x="59687" y="1240899"/>
                  <a:pt x="59421" y="1236973"/>
                  <a:pt x="60110" y="1236150"/>
                </a:cubicBezTo>
                <a:cubicBezTo>
                  <a:pt x="59535" y="1234778"/>
                  <a:pt x="58803" y="1232918"/>
                  <a:pt x="55974" y="1236599"/>
                </a:cubicBezTo>
                <a:cubicBezTo>
                  <a:pt x="58607" y="1250429"/>
                  <a:pt x="91416" y="1241943"/>
                  <a:pt x="94622" y="1252887"/>
                </a:cubicBezTo>
                <a:cubicBezTo>
                  <a:pt x="100889" y="1258335"/>
                  <a:pt x="99928" y="1270809"/>
                  <a:pt x="110559" y="1270153"/>
                </a:cubicBezTo>
                <a:cubicBezTo>
                  <a:pt x="112734" y="1255093"/>
                  <a:pt x="110350" y="1237958"/>
                  <a:pt x="97908" y="1232696"/>
                </a:cubicBezTo>
                <a:cubicBezTo>
                  <a:pt x="95152" y="1230559"/>
                  <a:pt x="98330" y="1224907"/>
                  <a:pt x="93257" y="1225250"/>
                </a:cubicBezTo>
                <a:cubicBezTo>
                  <a:pt x="92232" y="1225914"/>
                  <a:pt x="91551" y="1227301"/>
                  <a:pt x="89661" y="1226617"/>
                </a:cubicBezTo>
                <a:cubicBezTo>
                  <a:pt x="87004" y="1219877"/>
                  <a:pt x="77714" y="1224610"/>
                  <a:pt x="73840" y="1220178"/>
                </a:cubicBezTo>
                <a:cubicBezTo>
                  <a:pt x="67952" y="1217353"/>
                  <a:pt x="58115" y="1224828"/>
                  <a:pt x="59610" y="1215161"/>
                </a:cubicBezTo>
                <a:cubicBezTo>
                  <a:pt x="56590" y="1213573"/>
                  <a:pt x="55127" y="1199285"/>
                  <a:pt x="52995" y="1208793"/>
                </a:cubicBezTo>
                <a:cubicBezTo>
                  <a:pt x="52297" y="1208746"/>
                  <a:pt x="51429" y="1208938"/>
                  <a:pt x="50940" y="1208595"/>
                </a:cubicBezTo>
                <a:cubicBezTo>
                  <a:pt x="48459" y="1204997"/>
                  <a:pt x="49390" y="1198101"/>
                  <a:pt x="43030" y="1199298"/>
                </a:cubicBezTo>
                <a:cubicBezTo>
                  <a:pt x="40231" y="1191159"/>
                  <a:pt x="27538" y="1191819"/>
                  <a:pt x="27775" y="1185124"/>
                </a:cubicBezTo>
                <a:cubicBezTo>
                  <a:pt x="25470" y="1182573"/>
                  <a:pt x="25436" y="1182573"/>
                  <a:pt x="22990" y="1184353"/>
                </a:cubicBezTo>
                <a:cubicBezTo>
                  <a:pt x="12727" y="1186565"/>
                  <a:pt x="15178" y="1177171"/>
                  <a:pt x="6845" y="1176164"/>
                </a:cubicBezTo>
                <a:lnTo>
                  <a:pt x="0" y="1171225"/>
                </a:lnTo>
                <a:lnTo>
                  <a:pt x="0" y="1105615"/>
                </a:lnTo>
                <a:lnTo>
                  <a:pt x="8810" y="1106769"/>
                </a:lnTo>
                <a:cubicBezTo>
                  <a:pt x="11615" y="1107486"/>
                  <a:pt x="13797" y="1109022"/>
                  <a:pt x="16416" y="1109829"/>
                </a:cubicBezTo>
                <a:cubicBezTo>
                  <a:pt x="17679" y="1110651"/>
                  <a:pt x="16379" y="1107814"/>
                  <a:pt x="16672" y="1107033"/>
                </a:cubicBezTo>
                <a:cubicBezTo>
                  <a:pt x="17873" y="1104328"/>
                  <a:pt x="19676" y="1108517"/>
                  <a:pt x="17370" y="1108957"/>
                </a:cubicBezTo>
                <a:cubicBezTo>
                  <a:pt x="44581" y="1124418"/>
                  <a:pt x="73157" y="1148823"/>
                  <a:pt x="86437" y="1179734"/>
                </a:cubicBezTo>
                <a:cubicBezTo>
                  <a:pt x="91556" y="1197419"/>
                  <a:pt x="96748" y="1188668"/>
                  <a:pt x="102325" y="1180773"/>
                </a:cubicBezTo>
                <a:cubicBezTo>
                  <a:pt x="103848" y="1160088"/>
                  <a:pt x="88174" y="1143801"/>
                  <a:pt x="76616" y="1126846"/>
                </a:cubicBezTo>
                <a:cubicBezTo>
                  <a:pt x="69661" y="1119502"/>
                  <a:pt x="53686" y="1100678"/>
                  <a:pt x="41052" y="1104606"/>
                </a:cubicBezTo>
                <a:cubicBezTo>
                  <a:pt x="36676" y="1101474"/>
                  <a:pt x="37280" y="1100039"/>
                  <a:pt x="39404" y="1095610"/>
                </a:cubicBezTo>
                <a:cubicBezTo>
                  <a:pt x="34243" y="1093072"/>
                  <a:pt x="28454" y="1091234"/>
                  <a:pt x="23399" y="1088558"/>
                </a:cubicBezTo>
                <a:cubicBezTo>
                  <a:pt x="10512" y="1084663"/>
                  <a:pt x="7184" y="1097113"/>
                  <a:pt x="7546" y="1085146"/>
                </a:cubicBezTo>
                <a:lnTo>
                  <a:pt x="0" y="1083604"/>
                </a:lnTo>
                <a:lnTo>
                  <a:pt x="0" y="1025400"/>
                </a:lnTo>
                <a:lnTo>
                  <a:pt x="11568" y="1040704"/>
                </a:lnTo>
                <a:lnTo>
                  <a:pt x="11448" y="1042092"/>
                </a:lnTo>
                <a:cubicBezTo>
                  <a:pt x="11452" y="1042096"/>
                  <a:pt x="11462" y="1042092"/>
                  <a:pt x="11467" y="1042094"/>
                </a:cubicBezTo>
                <a:lnTo>
                  <a:pt x="12057" y="1041123"/>
                </a:lnTo>
                <a:lnTo>
                  <a:pt x="12063" y="1041128"/>
                </a:lnTo>
                <a:cubicBezTo>
                  <a:pt x="15000" y="1041535"/>
                  <a:pt x="12416" y="1042564"/>
                  <a:pt x="11468" y="1042106"/>
                </a:cubicBezTo>
                <a:cubicBezTo>
                  <a:pt x="7548" y="1047935"/>
                  <a:pt x="19591" y="1059016"/>
                  <a:pt x="23816" y="1064850"/>
                </a:cubicBezTo>
                <a:cubicBezTo>
                  <a:pt x="26270" y="1066723"/>
                  <a:pt x="29311" y="1061789"/>
                  <a:pt x="26676" y="1060336"/>
                </a:cubicBezTo>
                <a:cubicBezTo>
                  <a:pt x="25509" y="1057484"/>
                  <a:pt x="29314" y="1056886"/>
                  <a:pt x="28370" y="1054263"/>
                </a:cubicBezTo>
                <a:cubicBezTo>
                  <a:pt x="21893" y="1044668"/>
                  <a:pt x="19936" y="1033013"/>
                  <a:pt x="13184" y="1023457"/>
                </a:cubicBezTo>
                <a:lnTo>
                  <a:pt x="0" y="1003519"/>
                </a:lnTo>
                <a:lnTo>
                  <a:pt x="0" y="939928"/>
                </a:lnTo>
                <a:lnTo>
                  <a:pt x="2599" y="941824"/>
                </a:lnTo>
                <a:cubicBezTo>
                  <a:pt x="3271" y="944484"/>
                  <a:pt x="3606" y="947988"/>
                  <a:pt x="6575" y="951257"/>
                </a:cubicBezTo>
                <a:cubicBezTo>
                  <a:pt x="1892" y="962403"/>
                  <a:pt x="15837" y="974697"/>
                  <a:pt x="20347" y="984746"/>
                </a:cubicBezTo>
                <a:cubicBezTo>
                  <a:pt x="30013" y="987562"/>
                  <a:pt x="30572" y="998217"/>
                  <a:pt x="39738" y="1002853"/>
                </a:cubicBezTo>
                <a:cubicBezTo>
                  <a:pt x="44790" y="999848"/>
                  <a:pt x="54427" y="993596"/>
                  <a:pt x="49164" y="987115"/>
                </a:cubicBezTo>
                <a:cubicBezTo>
                  <a:pt x="43998" y="972063"/>
                  <a:pt x="31445" y="963359"/>
                  <a:pt x="28884" y="947330"/>
                </a:cubicBezTo>
                <a:cubicBezTo>
                  <a:pt x="26577" y="944953"/>
                  <a:pt x="26442" y="944813"/>
                  <a:pt x="24782" y="946115"/>
                </a:cubicBezTo>
                <a:cubicBezTo>
                  <a:pt x="22107" y="949266"/>
                  <a:pt x="16363" y="941917"/>
                  <a:pt x="19654" y="940348"/>
                </a:cubicBezTo>
                <a:cubicBezTo>
                  <a:pt x="16548" y="934687"/>
                  <a:pt x="23827" y="940770"/>
                  <a:pt x="22672" y="936629"/>
                </a:cubicBezTo>
                <a:cubicBezTo>
                  <a:pt x="21803" y="934787"/>
                  <a:pt x="20601" y="933076"/>
                  <a:pt x="21569" y="930668"/>
                </a:cubicBezTo>
                <a:cubicBezTo>
                  <a:pt x="13929" y="925761"/>
                  <a:pt x="26407" y="919520"/>
                  <a:pt x="14659" y="918995"/>
                </a:cubicBezTo>
                <a:cubicBezTo>
                  <a:pt x="18285" y="911072"/>
                  <a:pt x="10457" y="906779"/>
                  <a:pt x="11489" y="899385"/>
                </a:cubicBezTo>
                <a:cubicBezTo>
                  <a:pt x="9286" y="887159"/>
                  <a:pt x="10770" y="891771"/>
                  <a:pt x="1984" y="886906"/>
                </a:cubicBezTo>
                <a:cubicBezTo>
                  <a:pt x="2287" y="888274"/>
                  <a:pt x="2391" y="889293"/>
                  <a:pt x="292" y="888769"/>
                </a:cubicBezTo>
                <a:lnTo>
                  <a:pt x="0" y="888410"/>
                </a:lnTo>
                <a:lnTo>
                  <a:pt x="0" y="885767"/>
                </a:lnTo>
                <a:lnTo>
                  <a:pt x="1987" y="886904"/>
                </a:lnTo>
                <a:lnTo>
                  <a:pt x="1988" y="886903"/>
                </a:lnTo>
                <a:lnTo>
                  <a:pt x="1858" y="886261"/>
                </a:lnTo>
                <a:lnTo>
                  <a:pt x="6120" y="888379"/>
                </a:lnTo>
                <a:cubicBezTo>
                  <a:pt x="9579" y="882861"/>
                  <a:pt x="4101" y="878146"/>
                  <a:pt x="7284" y="870785"/>
                </a:cubicBezTo>
                <a:cubicBezTo>
                  <a:pt x="7335" y="855377"/>
                  <a:pt x="2078" y="832445"/>
                  <a:pt x="9631" y="815392"/>
                </a:cubicBezTo>
                <a:cubicBezTo>
                  <a:pt x="9957" y="803225"/>
                  <a:pt x="6504" y="802219"/>
                  <a:pt x="15579" y="792044"/>
                </a:cubicBezTo>
                <a:cubicBezTo>
                  <a:pt x="11324" y="786938"/>
                  <a:pt x="19404" y="773370"/>
                  <a:pt x="26333" y="774701"/>
                </a:cubicBezTo>
                <a:cubicBezTo>
                  <a:pt x="48421" y="770324"/>
                  <a:pt x="70215" y="797811"/>
                  <a:pt x="76893" y="817057"/>
                </a:cubicBezTo>
                <a:cubicBezTo>
                  <a:pt x="79946" y="825004"/>
                  <a:pt x="87046" y="815715"/>
                  <a:pt x="87183" y="822916"/>
                </a:cubicBezTo>
                <a:cubicBezTo>
                  <a:pt x="78845" y="823408"/>
                  <a:pt x="82751" y="826675"/>
                  <a:pt x="83262" y="832686"/>
                </a:cubicBezTo>
                <a:cubicBezTo>
                  <a:pt x="85610" y="837069"/>
                  <a:pt x="90979" y="828614"/>
                  <a:pt x="89776" y="836300"/>
                </a:cubicBezTo>
                <a:cubicBezTo>
                  <a:pt x="92983" y="853737"/>
                  <a:pt x="110381" y="827203"/>
                  <a:pt x="94311" y="825712"/>
                </a:cubicBezTo>
                <a:cubicBezTo>
                  <a:pt x="99083" y="819267"/>
                  <a:pt x="92740" y="819037"/>
                  <a:pt x="91783" y="813003"/>
                </a:cubicBezTo>
                <a:cubicBezTo>
                  <a:pt x="106290" y="812528"/>
                  <a:pt x="55544" y="751281"/>
                  <a:pt x="48707" y="763749"/>
                </a:cubicBezTo>
                <a:lnTo>
                  <a:pt x="48708" y="763750"/>
                </a:lnTo>
                <a:lnTo>
                  <a:pt x="47653" y="763110"/>
                </a:lnTo>
                <a:lnTo>
                  <a:pt x="48255" y="764361"/>
                </a:lnTo>
                <a:lnTo>
                  <a:pt x="48255" y="764362"/>
                </a:lnTo>
                <a:cubicBezTo>
                  <a:pt x="47260" y="767755"/>
                  <a:pt x="46982" y="763966"/>
                  <a:pt x="47652" y="763108"/>
                </a:cubicBezTo>
                <a:cubicBezTo>
                  <a:pt x="45799" y="758815"/>
                  <a:pt x="43620" y="761341"/>
                  <a:pt x="39972" y="761203"/>
                </a:cubicBezTo>
                <a:cubicBezTo>
                  <a:pt x="27827" y="754800"/>
                  <a:pt x="13130" y="758594"/>
                  <a:pt x="5197" y="765905"/>
                </a:cubicBezTo>
                <a:lnTo>
                  <a:pt x="5202" y="765906"/>
                </a:lnTo>
                <a:lnTo>
                  <a:pt x="5196" y="765906"/>
                </a:lnTo>
                <a:cubicBezTo>
                  <a:pt x="6834" y="773026"/>
                  <a:pt x="-3460" y="776632"/>
                  <a:pt x="3771" y="782006"/>
                </a:cubicBezTo>
                <a:lnTo>
                  <a:pt x="0" y="784989"/>
                </a:lnTo>
                <a:close/>
              </a:path>
            </a:pathLst>
          </a:custGeom>
        </p:spPr>
        <p:txBody>
          <a:bodyPr wrap="square">
            <a:noAutofit/>
          </a:bodyPr>
          <a:lstStyle>
            <a:lvl1pPr marL="0" indent="0">
              <a:buNone/>
              <a:defRPr sz="1800">
                <a:latin typeface="+mn-lt"/>
              </a:defRPr>
            </a:lvl1pPr>
          </a:lstStyle>
          <a:p>
            <a:endParaRPr lang="en-US" dirty="0"/>
          </a:p>
        </p:txBody>
      </p:sp>
      <p:sp>
        <p:nvSpPr>
          <p:cNvPr id="28" name="Picture Placeholder 27">
            <a:extLst>
              <a:ext uri="{FF2B5EF4-FFF2-40B4-BE49-F238E27FC236}">
                <a16:creationId xmlns:a16="http://schemas.microsoft.com/office/drawing/2014/main" id="{60263ADB-6F0A-FA01-7A65-7E2CC87FBBF2}"/>
              </a:ext>
            </a:extLst>
          </p:cNvPr>
          <p:cNvSpPr>
            <a:spLocks noGrp="1"/>
          </p:cNvSpPr>
          <p:nvPr>
            <p:ph type="pic" sz="quarter" idx="15"/>
          </p:nvPr>
        </p:nvSpPr>
        <p:spPr>
          <a:xfrm>
            <a:off x="8256812" y="1367781"/>
            <a:ext cx="3295107" cy="5486278"/>
          </a:xfrm>
          <a:custGeom>
            <a:avLst/>
            <a:gdLst>
              <a:gd name="connsiteX0" fmla="*/ 2615762 w 3295107"/>
              <a:gd name="connsiteY0" fmla="*/ 5248077 h 5486278"/>
              <a:gd name="connsiteX1" fmla="*/ 2613246 w 3295107"/>
              <a:gd name="connsiteY1" fmla="*/ 5288579 h 5486278"/>
              <a:gd name="connsiteX2" fmla="*/ 2615762 w 3295107"/>
              <a:gd name="connsiteY2" fmla="*/ 5248077 h 5486278"/>
              <a:gd name="connsiteX3" fmla="*/ 2520843 w 3295107"/>
              <a:gd name="connsiteY3" fmla="*/ 5219226 h 5486278"/>
              <a:gd name="connsiteX4" fmla="*/ 2585808 w 3295107"/>
              <a:gd name="connsiteY4" fmla="*/ 5235891 h 5486278"/>
              <a:gd name="connsiteX5" fmla="*/ 2520843 w 3295107"/>
              <a:gd name="connsiteY5" fmla="*/ 5219226 h 5486278"/>
              <a:gd name="connsiteX6" fmla="*/ 2667846 w 3295107"/>
              <a:gd name="connsiteY6" fmla="*/ 5187284 h 5486278"/>
              <a:gd name="connsiteX7" fmla="*/ 2766203 w 3295107"/>
              <a:gd name="connsiteY7" fmla="*/ 5213520 h 5486278"/>
              <a:gd name="connsiteX8" fmla="*/ 2783035 w 3295107"/>
              <a:gd name="connsiteY8" fmla="*/ 5221182 h 5486278"/>
              <a:gd name="connsiteX9" fmla="*/ 2776267 w 3295107"/>
              <a:gd name="connsiteY9" fmla="*/ 5233026 h 5486278"/>
              <a:gd name="connsiteX10" fmla="*/ 2652847 w 3295107"/>
              <a:gd name="connsiteY10" fmla="*/ 5256375 h 5486278"/>
              <a:gd name="connsiteX11" fmla="*/ 2667846 w 3295107"/>
              <a:gd name="connsiteY11" fmla="*/ 5187284 h 5486278"/>
              <a:gd name="connsiteX12" fmla="*/ 2500168 w 3295107"/>
              <a:gd name="connsiteY12" fmla="*/ 5139120 h 5486278"/>
              <a:gd name="connsiteX13" fmla="*/ 2541838 w 3295107"/>
              <a:gd name="connsiteY13" fmla="*/ 5202550 h 5486278"/>
              <a:gd name="connsiteX14" fmla="*/ 2493170 w 3295107"/>
              <a:gd name="connsiteY14" fmla="*/ 5192615 h 5486278"/>
              <a:gd name="connsiteX15" fmla="*/ 2499794 w 3295107"/>
              <a:gd name="connsiteY15" fmla="*/ 5226001 h 5486278"/>
              <a:gd name="connsiteX16" fmla="*/ 2435440 w 3295107"/>
              <a:gd name="connsiteY16" fmla="*/ 5301504 h 5486278"/>
              <a:gd name="connsiteX17" fmla="*/ 2435439 w 3295107"/>
              <a:gd name="connsiteY17" fmla="*/ 5301504 h 5486278"/>
              <a:gd name="connsiteX18" fmla="*/ 2500168 w 3295107"/>
              <a:gd name="connsiteY18" fmla="*/ 5139120 h 5486278"/>
              <a:gd name="connsiteX19" fmla="*/ 2898980 w 3295107"/>
              <a:gd name="connsiteY19" fmla="*/ 5129411 h 5486278"/>
              <a:gd name="connsiteX20" fmla="*/ 2947760 w 3295107"/>
              <a:gd name="connsiteY20" fmla="*/ 5172370 h 5486278"/>
              <a:gd name="connsiteX21" fmla="*/ 2969882 w 3295107"/>
              <a:gd name="connsiteY21" fmla="*/ 5285783 h 5486278"/>
              <a:gd name="connsiteX22" fmla="*/ 2946792 w 3295107"/>
              <a:gd name="connsiteY22" fmla="*/ 5282782 h 5486278"/>
              <a:gd name="connsiteX23" fmla="*/ 2934820 w 3295107"/>
              <a:gd name="connsiteY23" fmla="*/ 5283009 h 5486278"/>
              <a:gd name="connsiteX24" fmla="*/ 2861340 w 3295107"/>
              <a:gd name="connsiteY24" fmla="*/ 5299594 h 5486278"/>
              <a:gd name="connsiteX25" fmla="*/ 2794848 w 3295107"/>
              <a:gd name="connsiteY25" fmla="*/ 5294820 h 5486278"/>
              <a:gd name="connsiteX26" fmla="*/ 2790367 w 3295107"/>
              <a:gd name="connsiteY26" fmla="*/ 5253817 h 5486278"/>
              <a:gd name="connsiteX27" fmla="*/ 2837956 w 3295107"/>
              <a:gd name="connsiteY27" fmla="*/ 5230401 h 5486278"/>
              <a:gd name="connsiteX28" fmla="*/ 2837955 w 3295107"/>
              <a:gd name="connsiteY28" fmla="*/ 5230401 h 5486278"/>
              <a:gd name="connsiteX29" fmla="*/ 2746535 w 3295107"/>
              <a:gd name="connsiteY29" fmla="*/ 5200311 h 5486278"/>
              <a:gd name="connsiteX30" fmla="*/ 2819587 w 3295107"/>
              <a:gd name="connsiteY30" fmla="*/ 5142883 h 5486278"/>
              <a:gd name="connsiteX31" fmla="*/ 2898980 w 3295107"/>
              <a:gd name="connsiteY31" fmla="*/ 5129411 h 5486278"/>
              <a:gd name="connsiteX32" fmla="*/ 2655810 w 3295107"/>
              <a:gd name="connsiteY32" fmla="*/ 5101790 h 5486278"/>
              <a:gd name="connsiteX33" fmla="*/ 2655811 w 3295107"/>
              <a:gd name="connsiteY33" fmla="*/ 5101790 h 5486278"/>
              <a:gd name="connsiteX34" fmla="*/ 2705938 w 3295107"/>
              <a:gd name="connsiteY34" fmla="*/ 5115987 h 5486278"/>
              <a:gd name="connsiteX35" fmla="*/ 2713988 w 3295107"/>
              <a:gd name="connsiteY35" fmla="*/ 5178008 h 5486278"/>
              <a:gd name="connsiteX36" fmla="*/ 2679655 w 3295107"/>
              <a:gd name="connsiteY36" fmla="*/ 5170847 h 5486278"/>
              <a:gd name="connsiteX37" fmla="*/ 2650892 w 3295107"/>
              <a:gd name="connsiteY37" fmla="*/ 5140916 h 5486278"/>
              <a:gd name="connsiteX38" fmla="*/ 2655810 w 3295107"/>
              <a:gd name="connsiteY38" fmla="*/ 5101790 h 5486278"/>
              <a:gd name="connsiteX39" fmla="*/ 2454718 w 3295107"/>
              <a:gd name="connsiteY39" fmla="*/ 5057744 h 5486278"/>
              <a:gd name="connsiteX40" fmla="*/ 2486152 w 3295107"/>
              <a:gd name="connsiteY40" fmla="*/ 5089217 h 5486278"/>
              <a:gd name="connsiteX41" fmla="*/ 2487616 w 3295107"/>
              <a:gd name="connsiteY41" fmla="*/ 5114328 h 5486278"/>
              <a:gd name="connsiteX42" fmla="*/ 2300287 w 3295107"/>
              <a:gd name="connsiteY42" fmla="*/ 5443983 h 5486278"/>
              <a:gd name="connsiteX43" fmla="*/ 2428324 w 3295107"/>
              <a:gd name="connsiteY43" fmla="*/ 5085352 h 5486278"/>
              <a:gd name="connsiteX44" fmla="*/ 2454718 w 3295107"/>
              <a:gd name="connsiteY44" fmla="*/ 5057744 h 5486278"/>
              <a:gd name="connsiteX45" fmla="*/ 2553977 w 3295107"/>
              <a:gd name="connsiteY45" fmla="*/ 4949237 h 5486278"/>
              <a:gd name="connsiteX46" fmla="*/ 2579803 w 3295107"/>
              <a:gd name="connsiteY46" fmla="*/ 4963255 h 5486278"/>
              <a:gd name="connsiteX47" fmla="*/ 2641712 w 3295107"/>
              <a:gd name="connsiteY47" fmla="*/ 5198492 h 5486278"/>
              <a:gd name="connsiteX48" fmla="*/ 2621783 w 3295107"/>
              <a:gd name="connsiteY48" fmla="*/ 5227275 h 5486278"/>
              <a:gd name="connsiteX49" fmla="*/ 2474314 w 3295107"/>
              <a:gd name="connsiteY49" fmla="*/ 5039542 h 5486278"/>
              <a:gd name="connsiteX50" fmla="*/ 2474313 w 3295107"/>
              <a:gd name="connsiteY50" fmla="*/ 5039542 h 5486278"/>
              <a:gd name="connsiteX51" fmla="*/ 2481194 w 3295107"/>
              <a:gd name="connsiteY51" fmla="*/ 5001688 h 5486278"/>
              <a:gd name="connsiteX52" fmla="*/ 2553977 w 3295107"/>
              <a:gd name="connsiteY52" fmla="*/ 4949237 h 5486278"/>
              <a:gd name="connsiteX53" fmla="*/ 2702621 w 3295107"/>
              <a:gd name="connsiteY53" fmla="*/ 4899369 h 5486278"/>
              <a:gd name="connsiteX54" fmla="*/ 2730842 w 3295107"/>
              <a:gd name="connsiteY54" fmla="*/ 4908987 h 5486278"/>
              <a:gd name="connsiteX55" fmla="*/ 2853925 w 3295107"/>
              <a:gd name="connsiteY55" fmla="*/ 4921536 h 5486278"/>
              <a:gd name="connsiteX56" fmla="*/ 2853926 w 3295107"/>
              <a:gd name="connsiteY56" fmla="*/ 4921536 h 5486278"/>
              <a:gd name="connsiteX57" fmla="*/ 2909937 w 3295107"/>
              <a:gd name="connsiteY57" fmla="*/ 4968052 h 5486278"/>
              <a:gd name="connsiteX58" fmla="*/ 2924120 w 3295107"/>
              <a:gd name="connsiteY58" fmla="*/ 5019819 h 5486278"/>
              <a:gd name="connsiteX59" fmla="*/ 2743786 w 3295107"/>
              <a:gd name="connsiteY59" fmla="*/ 5169267 h 5486278"/>
              <a:gd name="connsiteX60" fmla="*/ 2642965 w 3295107"/>
              <a:gd name="connsiteY60" fmla="*/ 5043520 h 5486278"/>
              <a:gd name="connsiteX61" fmla="*/ 2702621 w 3295107"/>
              <a:gd name="connsiteY61" fmla="*/ 4899369 h 5486278"/>
              <a:gd name="connsiteX62" fmla="*/ 2530438 w 3295107"/>
              <a:gd name="connsiteY62" fmla="*/ 4794437 h 5486278"/>
              <a:gd name="connsiteX63" fmla="*/ 2585659 w 3295107"/>
              <a:gd name="connsiteY63" fmla="*/ 4836826 h 5486278"/>
              <a:gd name="connsiteX64" fmla="*/ 2585659 w 3295107"/>
              <a:gd name="connsiteY64" fmla="*/ 4836838 h 5486278"/>
              <a:gd name="connsiteX65" fmla="*/ 2585662 w 3295107"/>
              <a:gd name="connsiteY65" fmla="*/ 4836826 h 5486278"/>
              <a:gd name="connsiteX66" fmla="*/ 2641453 w 3295107"/>
              <a:gd name="connsiteY66" fmla="*/ 4922696 h 5486278"/>
              <a:gd name="connsiteX67" fmla="*/ 2629091 w 3295107"/>
              <a:gd name="connsiteY67" fmla="*/ 5006405 h 5486278"/>
              <a:gd name="connsiteX68" fmla="*/ 2554347 w 3295107"/>
              <a:gd name="connsiteY68" fmla="*/ 4930687 h 5486278"/>
              <a:gd name="connsiteX69" fmla="*/ 2486486 w 3295107"/>
              <a:gd name="connsiteY69" fmla="*/ 4977032 h 5486278"/>
              <a:gd name="connsiteX70" fmla="*/ 2473957 w 3295107"/>
              <a:gd name="connsiteY70" fmla="*/ 4935586 h 5486278"/>
              <a:gd name="connsiteX71" fmla="*/ 2456604 w 3295107"/>
              <a:gd name="connsiteY71" fmla="*/ 4827926 h 5486278"/>
              <a:gd name="connsiteX72" fmla="*/ 2521074 w 3295107"/>
              <a:gd name="connsiteY72" fmla="*/ 4794994 h 5486278"/>
              <a:gd name="connsiteX73" fmla="*/ 2530438 w 3295107"/>
              <a:gd name="connsiteY73" fmla="*/ 4794437 h 5486278"/>
              <a:gd name="connsiteX74" fmla="*/ 2348595 w 3295107"/>
              <a:gd name="connsiteY74" fmla="*/ 4621902 h 5486278"/>
              <a:gd name="connsiteX75" fmla="*/ 2348596 w 3295107"/>
              <a:gd name="connsiteY75" fmla="*/ 4621902 h 5486278"/>
              <a:gd name="connsiteX76" fmla="*/ 2346658 w 3295107"/>
              <a:gd name="connsiteY76" fmla="*/ 5101028 h 5486278"/>
              <a:gd name="connsiteX77" fmla="*/ 2295360 w 3295107"/>
              <a:gd name="connsiteY77" fmla="*/ 4854241 h 5486278"/>
              <a:gd name="connsiteX78" fmla="*/ 2348595 w 3295107"/>
              <a:gd name="connsiteY78" fmla="*/ 4621902 h 5486278"/>
              <a:gd name="connsiteX79" fmla="*/ 2359726 w 3295107"/>
              <a:gd name="connsiteY79" fmla="*/ 4429895 h 5486278"/>
              <a:gd name="connsiteX80" fmla="*/ 2421334 w 3295107"/>
              <a:gd name="connsiteY80" fmla="*/ 4461281 h 5486278"/>
              <a:gd name="connsiteX81" fmla="*/ 2359726 w 3295107"/>
              <a:gd name="connsiteY81" fmla="*/ 4429895 h 5486278"/>
              <a:gd name="connsiteX82" fmla="*/ 2424205 w 3295107"/>
              <a:gd name="connsiteY82" fmla="*/ 4377276 h 5486278"/>
              <a:gd name="connsiteX83" fmla="*/ 2437744 w 3295107"/>
              <a:gd name="connsiteY83" fmla="*/ 4444707 h 5486278"/>
              <a:gd name="connsiteX84" fmla="*/ 2424205 w 3295107"/>
              <a:gd name="connsiteY84" fmla="*/ 4377276 h 5486278"/>
              <a:gd name="connsiteX85" fmla="*/ 2270259 w 3295107"/>
              <a:gd name="connsiteY85" fmla="*/ 4346800 h 5486278"/>
              <a:gd name="connsiteX86" fmla="*/ 2278468 w 3295107"/>
              <a:gd name="connsiteY86" fmla="*/ 4355336 h 5486278"/>
              <a:gd name="connsiteX87" fmla="*/ 2335163 w 3295107"/>
              <a:gd name="connsiteY87" fmla="*/ 4422836 h 5486278"/>
              <a:gd name="connsiteX88" fmla="*/ 2335682 w 3295107"/>
              <a:gd name="connsiteY88" fmla="*/ 4435602 h 5486278"/>
              <a:gd name="connsiteX89" fmla="*/ 2251406 w 3295107"/>
              <a:gd name="connsiteY89" fmla="*/ 4359804 h 5486278"/>
              <a:gd name="connsiteX90" fmla="*/ 2251407 w 3295107"/>
              <a:gd name="connsiteY90" fmla="*/ 4359804 h 5486278"/>
              <a:gd name="connsiteX91" fmla="*/ 2258673 w 3295107"/>
              <a:gd name="connsiteY91" fmla="*/ 4347436 h 5486278"/>
              <a:gd name="connsiteX92" fmla="*/ 2270259 w 3295107"/>
              <a:gd name="connsiteY92" fmla="*/ 4346800 h 5486278"/>
              <a:gd name="connsiteX93" fmla="*/ 2325126 w 3295107"/>
              <a:gd name="connsiteY93" fmla="*/ 4289465 h 5486278"/>
              <a:gd name="connsiteX94" fmla="*/ 2349115 w 3295107"/>
              <a:gd name="connsiteY94" fmla="*/ 4297772 h 5486278"/>
              <a:gd name="connsiteX95" fmla="*/ 2349117 w 3295107"/>
              <a:gd name="connsiteY95" fmla="*/ 4297772 h 5486278"/>
              <a:gd name="connsiteX96" fmla="*/ 2411690 w 3295107"/>
              <a:gd name="connsiteY96" fmla="*/ 4352677 h 5486278"/>
              <a:gd name="connsiteX97" fmla="*/ 2402516 w 3295107"/>
              <a:gd name="connsiteY97" fmla="*/ 4400317 h 5486278"/>
              <a:gd name="connsiteX98" fmla="*/ 2397598 w 3295107"/>
              <a:gd name="connsiteY98" fmla="*/ 4407377 h 5486278"/>
              <a:gd name="connsiteX99" fmla="*/ 2327136 w 3295107"/>
              <a:gd name="connsiteY99" fmla="*/ 4400045 h 5486278"/>
              <a:gd name="connsiteX100" fmla="*/ 2325126 w 3295107"/>
              <a:gd name="connsiteY100" fmla="*/ 4289465 h 5486278"/>
              <a:gd name="connsiteX101" fmla="*/ 2430059 w 3295107"/>
              <a:gd name="connsiteY101" fmla="*/ 4276992 h 5486278"/>
              <a:gd name="connsiteX102" fmla="*/ 2430060 w 3295107"/>
              <a:gd name="connsiteY102" fmla="*/ 4276992 h 5486278"/>
              <a:gd name="connsiteX103" fmla="*/ 2430060 w 3295107"/>
              <a:gd name="connsiteY103" fmla="*/ 4276994 h 5486278"/>
              <a:gd name="connsiteX104" fmla="*/ 2361055 w 3295107"/>
              <a:gd name="connsiteY104" fmla="*/ 4247429 h 5486278"/>
              <a:gd name="connsiteX105" fmla="*/ 2430060 w 3295107"/>
              <a:gd name="connsiteY105" fmla="*/ 4277004 h 5486278"/>
              <a:gd name="connsiteX106" fmla="*/ 2430060 w 3295107"/>
              <a:gd name="connsiteY106" fmla="*/ 4276994 h 5486278"/>
              <a:gd name="connsiteX107" fmla="*/ 2439941 w 3295107"/>
              <a:gd name="connsiteY107" fmla="*/ 4292764 h 5486278"/>
              <a:gd name="connsiteX108" fmla="*/ 2431058 w 3295107"/>
              <a:gd name="connsiteY108" fmla="*/ 4347982 h 5486278"/>
              <a:gd name="connsiteX109" fmla="*/ 2345654 w 3295107"/>
              <a:gd name="connsiteY109" fmla="*/ 4256281 h 5486278"/>
              <a:gd name="connsiteX110" fmla="*/ 2361055 w 3295107"/>
              <a:gd name="connsiteY110" fmla="*/ 4247429 h 5486278"/>
              <a:gd name="connsiteX111" fmla="*/ 2794784 w 3295107"/>
              <a:gd name="connsiteY111" fmla="*/ 4239793 h 5486278"/>
              <a:gd name="connsiteX112" fmla="*/ 2805413 w 3295107"/>
              <a:gd name="connsiteY112" fmla="*/ 4256963 h 5486278"/>
              <a:gd name="connsiteX113" fmla="*/ 2769986 w 3295107"/>
              <a:gd name="connsiteY113" fmla="*/ 4243424 h 5486278"/>
              <a:gd name="connsiteX114" fmla="*/ 2794784 w 3295107"/>
              <a:gd name="connsiteY114" fmla="*/ 4239793 h 5486278"/>
              <a:gd name="connsiteX115" fmla="*/ 2705753 w 3295107"/>
              <a:gd name="connsiteY115" fmla="*/ 4217299 h 5486278"/>
              <a:gd name="connsiteX116" fmla="*/ 2728064 w 3295107"/>
              <a:gd name="connsiteY116" fmla="*/ 4220655 h 5486278"/>
              <a:gd name="connsiteX117" fmla="*/ 2686486 w 3295107"/>
              <a:gd name="connsiteY117" fmla="*/ 4229511 h 5486278"/>
              <a:gd name="connsiteX118" fmla="*/ 2705753 w 3295107"/>
              <a:gd name="connsiteY118" fmla="*/ 4217299 h 5486278"/>
              <a:gd name="connsiteX119" fmla="*/ 2922700 w 3295107"/>
              <a:gd name="connsiteY119" fmla="*/ 4165580 h 5486278"/>
              <a:gd name="connsiteX120" fmla="*/ 2931031 w 3295107"/>
              <a:gd name="connsiteY120" fmla="*/ 4172071 h 5486278"/>
              <a:gd name="connsiteX121" fmla="*/ 2893776 w 3295107"/>
              <a:gd name="connsiteY121" fmla="*/ 4201581 h 5486278"/>
              <a:gd name="connsiteX122" fmla="*/ 2804770 w 3295107"/>
              <a:gd name="connsiteY122" fmla="*/ 4198671 h 5486278"/>
              <a:gd name="connsiteX123" fmla="*/ 2910324 w 3295107"/>
              <a:gd name="connsiteY123" fmla="*/ 4166694 h 5486278"/>
              <a:gd name="connsiteX124" fmla="*/ 2922700 w 3295107"/>
              <a:gd name="connsiteY124" fmla="*/ 4165580 h 5486278"/>
              <a:gd name="connsiteX125" fmla="*/ 2878424 w 3295107"/>
              <a:gd name="connsiteY125" fmla="*/ 4090987 h 5486278"/>
              <a:gd name="connsiteX126" fmla="*/ 2919712 w 3295107"/>
              <a:gd name="connsiteY126" fmla="*/ 4115393 h 5486278"/>
              <a:gd name="connsiteX127" fmla="*/ 2876916 w 3295107"/>
              <a:gd name="connsiteY127" fmla="*/ 4145767 h 5486278"/>
              <a:gd name="connsiteX128" fmla="*/ 2878424 w 3295107"/>
              <a:gd name="connsiteY128" fmla="*/ 4090987 h 5486278"/>
              <a:gd name="connsiteX129" fmla="*/ 2702042 w 3295107"/>
              <a:gd name="connsiteY129" fmla="*/ 4079447 h 5486278"/>
              <a:gd name="connsiteX130" fmla="*/ 2728689 w 3295107"/>
              <a:gd name="connsiteY130" fmla="*/ 4106958 h 5486278"/>
              <a:gd name="connsiteX131" fmla="*/ 2728688 w 3295107"/>
              <a:gd name="connsiteY131" fmla="*/ 4106958 h 5486278"/>
              <a:gd name="connsiteX132" fmla="*/ 2747744 w 3295107"/>
              <a:gd name="connsiteY132" fmla="*/ 4196193 h 5486278"/>
              <a:gd name="connsiteX133" fmla="*/ 2669198 w 3295107"/>
              <a:gd name="connsiteY133" fmla="*/ 4099831 h 5486278"/>
              <a:gd name="connsiteX134" fmla="*/ 2702042 w 3295107"/>
              <a:gd name="connsiteY134" fmla="*/ 4079447 h 5486278"/>
              <a:gd name="connsiteX135" fmla="*/ 2516554 w 3295107"/>
              <a:gd name="connsiteY135" fmla="*/ 4057815 h 5486278"/>
              <a:gd name="connsiteX136" fmla="*/ 2516580 w 3295107"/>
              <a:gd name="connsiteY136" fmla="*/ 4057841 h 5486278"/>
              <a:gd name="connsiteX137" fmla="*/ 2516612 w 3295107"/>
              <a:gd name="connsiteY137" fmla="*/ 4058161 h 5486278"/>
              <a:gd name="connsiteX138" fmla="*/ 2813726 w 3295107"/>
              <a:gd name="connsiteY138" fmla="*/ 4053184 h 5486278"/>
              <a:gd name="connsiteX139" fmla="*/ 2851586 w 3295107"/>
              <a:gd name="connsiteY139" fmla="*/ 4091885 h 5486278"/>
              <a:gd name="connsiteX140" fmla="*/ 2851582 w 3295107"/>
              <a:gd name="connsiteY140" fmla="*/ 4091896 h 5486278"/>
              <a:gd name="connsiteX141" fmla="*/ 2851586 w 3295107"/>
              <a:gd name="connsiteY141" fmla="*/ 4091896 h 5486278"/>
              <a:gd name="connsiteX142" fmla="*/ 2851587 w 3295107"/>
              <a:gd name="connsiteY142" fmla="*/ 4091896 h 5486278"/>
              <a:gd name="connsiteX143" fmla="*/ 2783934 w 3295107"/>
              <a:gd name="connsiteY143" fmla="*/ 4169729 h 5486278"/>
              <a:gd name="connsiteX144" fmla="*/ 2760302 w 3295107"/>
              <a:gd name="connsiteY144" fmla="*/ 4109550 h 5486278"/>
              <a:gd name="connsiteX145" fmla="*/ 2813726 w 3295107"/>
              <a:gd name="connsiteY145" fmla="*/ 4053184 h 5486278"/>
              <a:gd name="connsiteX146" fmla="*/ 2740851 w 3295107"/>
              <a:gd name="connsiteY146" fmla="*/ 4039671 h 5486278"/>
              <a:gd name="connsiteX147" fmla="*/ 2750760 w 3295107"/>
              <a:gd name="connsiteY147" fmla="*/ 4070180 h 5486278"/>
              <a:gd name="connsiteX148" fmla="*/ 2743711 w 3295107"/>
              <a:gd name="connsiteY148" fmla="*/ 4096466 h 5486278"/>
              <a:gd name="connsiteX149" fmla="*/ 2730421 w 3295107"/>
              <a:gd name="connsiteY149" fmla="*/ 4042404 h 5486278"/>
              <a:gd name="connsiteX150" fmla="*/ 2740851 w 3295107"/>
              <a:gd name="connsiteY150" fmla="*/ 4039671 h 5486278"/>
              <a:gd name="connsiteX151" fmla="*/ 1978117 w 3295107"/>
              <a:gd name="connsiteY151" fmla="*/ 3783725 h 5486278"/>
              <a:gd name="connsiteX152" fmla="*/ 2258796 w 3295107"/>
              <a:gd name="connsiteY152" fmla="*/ 3892507 h 5486278"/>
              <a:gd name="connsiteX153" fmla="*/ 1978117 w 3295107"/>
              <a:gd name="connsiteY153" fmla="*/ 3783725 h 5486278"/>
              <a:gd name="connsiteX154" fmla="*/ 2354468 w 3295107"/>
              <a:gd name="connsiteY154" fmla="*/ 3725236 h 5486278"/>
              <a:gd name="connsiteX155" fmla="*/ 2365006 w 3295107"/>
              <a:gd name="connsiteY155" fmla="*/ 3728006 h 5486278"/>
              <a:gd name="connsiteX156" fmla="*/ 2390781 w 3295107"/>
              <a:gd name="connsiteY156" fmla="*/ 3781631 h 5486278"/>
              <a:gd name="connsiteX157" fmla="*/ 2351985 w 3295107"/>
              <a:gd name="connsiteY157" fmla="*/ 3735928 h 5486278"/>
              <a:gd name="connsiteX158" fmla="*/ 2354468 w 3295107"/>
              <a:gd name="connsiteY158" fmla="*/ 3725236 h 5486278"/>
              <a:gd name="connsiteX159" fmla="*/ 2430052 w 3295107"/>
              <a:gd name="connsiteY159" fmla="*/ 3699690 h 5486278"/>
              <a:gd name="connsiteX160" fmla="*/ 2415148 w 3295107"/>
              <a:gd name="connsiteY160" fmla="*/ 3793432 h 5486278"/>
              <a:gd name="connsiteX161" fmla="*/ 2430052 w 3295107"/>
              <a:gd name="connsiteY161" fmla="*/ 3699690 h 5486278"/>
              <a:gd name="connsiteX162" fmla="*/ 2835952 w 3295107"/>
              <a:gd name="connsiteY162" fmla="*/ 3609397 h 5486278"/>
              <a:gd name="connsiteX163" fmla="*/ 2705719 w 3295107"/>
              <a:gd name="connsiteY163" fmla="*/ 3867915 h 5486278"/>
              <a:gd name="connsiteX164" fmla="*/ 2705717 w 3295107"/>
              <a:gd name="connsiteY164" fmla="*/ 3867914 h 5486278"/>
              <a:gd name="connsiteX165" fmla="*/ 2650005 w 3295107"/>
              <a:gd name="connsiteY165" fmla="*/ 3918651 h 5486278"/>
              <a:gd name="connsiteX166" fmla="*/ 2784248 w 3295107"/>
              <a:gd name="connsiteY166" fmla="*/ 3669576 h 5486278"/>
              <a:gd name="connsiteX167" fmla="*/ 2835952 w 3295107"/>
              <a:gd name="connsiteY167" fmla="*/ 3609397 h 5486278"/>
              <a:gd name="connsiteX168" fmla="*/ 2292292 w 3295107"/>
              <a:gd name="connsiteY168" fmla="*/ 3566952 h 5486278"/>
              <a:gd name="connsiteX169" fmla="*/ 2292293 w 3295107"/>
              <a:gd name="connsiteY169" fmla="*/ 3566952 h 5486278"/>
              <a:gd name="connsiteX170" fmla="*/ 2344735 w 3295107"/>
              <a:gd name="connsiteY170" fmla="*/ 3618917 h 5486278"/>
              <a:gd name="connsiteX171" fmla="*/ 2346073 w 3295107"/>
              <a:gd name="connsiteY171" fmla="*/ 3683251 h 5486278"/>
              <a:gd name="connsiteX172" fmla="*/ 2344502 w 3295107"/>
              <a:gd name="connsiteY172" fmla="*/ 3698762 h 5486278"/>
              <a:gd name="connsiteX173" fmla="*/ 2292292 w 3295107"/>
              <a:gd name="connsiteY173" fmla="*/ 3566952 h 5486278"/>
              <a:gd name="connsiteX174" fmla="*/ 2387809 w 3295107"/>
              <a:gd name="connsiteY174" fmla="*/ 3557857 h 5486278"/>
              <a:gd name="connsiteX175" fmla="*/ 2428209 w 3295107"/>
              <a:gd name="connsiteY175" fmla="*/ 3670655 h 5486278"/>
              <a:gd name="connsiteX176" fmla="*/ 2394793 w 3295107"/>
              <a:gd name="connsiteY176" fmla="*/ 3724932 h 5486278"/>
              <a:gd name="connsiteX177" fmla="*/ 2375324 w 3295107"/>
              <a:gd name="connsiteY177" fmla="*/ 3562414 h 5486278"/>
              <a:gd name="connsiteX178" fmla="*/ 2387809 w 3295107"/>
              <a:gd name="connsiteY178" fmla="*/ 3557857 h 5486278"/>
              <a:gd name="connsiteX179" fmla="*/ 2340078 w 3295107"/>
              <a:gd name="connsiteY179" fmla="*/ 3522826 h 5486278"/>
              <a:gd name="connsiteX180" fmla="*/ 2351336 w 3295107"/>
              <a:gd name="connsiteY180" fmla="*/ 3527919 h 5486278"/>
              <a:gd name="connsiteX181" fmla="*/ 2351336 w 3295107"/>
              <a:gd name="connsiteY181" fmla="*/ 3527920 h 5486278"/>
              <a:gd name="connsiteX182" fmla="*/ 2352345 w 3295107"/>
              <a:gd name="connsiteY182" fmla="*/ 3576226 h 5486278"/>
              <a:gd name="connsiteX183" fmla="*/ 2318921 w 3295107"/>
              <a:gd name="connsiteY183" fmla="*/ 3540462 h 5486278"/>
              <a:gd name="connsiteX184" fmla="*/ 2340078 w 3295107"/>
              <a:gd name="connsiteY184" fmla="*/ 3522826 h 5486278"/>
              <a:gd name="connsiteX185" fmla="*/ 2061116 w 3295107"/>
              <a:gd name="connsiteY185" fmla="*/ 3497168 h 5486278"/>
              <a:gd name="connsiteX186" fmla="*/ 2088343 w 3295107"/>
              <a:gd name="connsiteY186" fmla="*/ 3513271 h 5486278"/>
              <a:gd name="connsiteX187" fmla="*/ 1993521 w 3295107"/>
              <a:gd name="connsiteY187" fmla="*/ 3541329 h 5486278"/>
              <a:gd name="connsiteX188" fmla="*/ 2061116 w 3295107"/>
              <a:gd name="connsiteY188" fmla="*/ 3497168 h 5486278"/>
              <a:gd name="connsiteX189" fmla="*/ 2182188 w 3295107"/>
              <a:gd name="connsiteY189" fmla="*/ 3453455 h 5486278"/>
              <a:gd name="connsiteX190" fmla="*/ 2130042 w 3295107"/>
              <a:gd name="connsiteY190" fmla="*/ 3496887 h 5486278"/>
              <a:gd name="connsiteX191" fmla="*/ 2182188 w 3295107"/>
              <a:gd name="connsiteY191" fmla="*/ 3453455 h 5486278"/>
              <a:gd name="connsiteX192" fmla="*/ 2637858 w 3295107"/>
              <a:gd name="connsiteY192" fmla="*/ 3434017 h 5486278"/>
              <a:gd name="connsiteX193" fmla="*/ 2665418 w 3295107"/>
              <a:gd name="connsiteY193" fmla="*/ 3442132 h 5486278"/>
              <a:gd name="connsiteX194" fmla="*/ 2644927 w 3295107"/>
              <a:gd name="connsiteY194" fmla="*/ 3479067 h 5486278"/>
              <a:gd name="connsiteX195" fmla="*/ 2637858 w 3295107"/>
              <a:gd name="connsiteY195" fmla="*/ 3434017 h 5486278"/>
              <a:gd name="connsiteX196" fmla="*/ 2687893 w 3295107"/>
              <a:gd name="connsiteY196" fmla="*/ 3433861 h 5486278"/>
              <a:gd name="connsiteX197" fmla="*/ 2707882 w 3295107"/>
              <a:gd name="connsiteY197" fmla="*/ 3495310 h 5486278"/>
              <a:gd name="connsiteX198" fmla="*/ 2687893 w 3295107"/>
              <a:gd name="connsiteY198" fmla="*/ 3433861 h 5486278"/>
              <a:gd name="connsiteX199" fmla="*/ 2614242 w 3295107"/>
              <a:gd name="connsiteY199" fmla="*/ 3428401 h 5486278"/>
              <a:gd name="connsiteX200" fmla="*/ 2573665 w 3295107"/>
              <a:gd name="connsiteY200" fmla="*/ 3476801 h 5486278"/>
              <a:gd name="connsiteX201" fmla="*/ 2597550 w 3295107"/>
              <a:gd name="connsiteY201" fmla="*/ 3434711 h 5486278"/>
              <a:gd name="connsiteX202" fmla="*/ 2614242 w 3295107"/>
              <a:gd name="connsiteY202" fmla="*/ 3428401 h 5486278"/>
              <a:gd name="connsiteX203" fmla="*/ 2079438 w 3295107"/>
              <a:gd name="connsiteY203" fmla="*/ 3423386 h 5486278"/>
              <a:gd name="connsiteX204" fmla="*/ 2106801 w 3295107"/>
              <a:gd name="connsiteY204" fmla="*/ 3497208 h 5486278"/>
              <a:gd name="connsiteX205" fmla="*/ 2079438 w 3295107"/>
              <a:gd name="connsiteY205" fmla="*/ 3423386 h 5486278"/>
              <a:gd name="connsiteX206" fmla="*/ 1907045 w 3295107"/>
              <a:gd name="connsiteY206" fmla="*/ 3349811 h 5486278"/>
              <a:gd name="connsiteX207" fmla="*/ 1956513 w 3295107"/>
              <a:gd name="connsiteY207" fmla="*/ 3366815 h 5486278"/>
              <a:gd name="connsiteX208" fmla="*/ 1972442 w 3295107"/>
              <a:gd name="connsiteY208" fmla="*/ 3404694 h 5486278"/>
              <a:gd name="connsiteX209" fmla="*/ 2033571 w 3295107"/>
              <a:gd name="connsiteY209" fmla="*/ 3482914 h 5486278"/>
              <a:gd name="connsiteX210" fmla="*/ 1875781 w 3295107"/>
              <a:gd name="connsiteY210" fmla="*/ 3391746 h 5486278"/>
              <a:gd name="connsiteX211" fmla="*/ 1875781 w 3295107"/>
              <a:gd name="connsiteY211" fmla="*/ 3391747 h 5486278"/>
              <a:gd name="connsiteX212" fmla="*/ 1907045 w 3295107"/>
              <a:gd name="connsiteY212" fmla="*/ 3349811 h 5486278"/>
              <a:gd name="connsiteX213" fmla="*/ 2609721 w 3295107"/>
              <a:gd name="connsiteY213" fmla="*/ 3339894 h 5486278"/>
              <a:gd name="connsiteX214" fmla="*/ 2687456 w 3295107"/>
              <a:gd name="connsiteY214" fmla="*/ 3393077 h 5486278"/>
              <a:gd name="connsiteX215" fmla="*/ 2624164 w 3295107"/>
              <a:gd name="connsiteY215" fmla="*/ 3377243 h 5486278"/>
              <a:gd name="connsiteX216" fmla="*/ 2609721 w 3295107"/>
              <a:gd name="connsiteY216" fmla="*/ 3339894 h 5486278"/>
              <a:gd name="connsiteX217" fmla="*/ 2602223 w 3295107"/>
              <a:gd name="connsiteY217" fmla="*/ 3310387 h 5486278"/>
              <a:gd name="connsiteX218" fmla="*/ 2727033 w 3295107"/>
              <a:gd name="connsiteY218" fmla="*/ 3336045 h 5486278"/>
              <a:gd name="connsiteX219" fmla="*/ 2727031 w 3295107"/>
              <a:gd name="connsiteY219" fmla="*/ 3336045 h 5486278"/>
              <a:gd name="connsiteX220" fmla="*/ 2710088 w 3295107"/>
              <a:gd name="connsiteY220" fmla="*/ 3348006 h 5486278"/>
              <a:gd name="connsiteX221" fmla="*/ 2602223 w 3295107"/>
              <a:gd name="connsiteY221" fmla="*/ 3310387 h 5486278"/>
              <a:gd name="connsiteX222" fmla="*/ 2831207 w 3295107"/>
              <a:gd name="connsiteY222" fmla="*/ 3300246 h 5486278"/>
              <a:gd name="connsiteX223" fmla="*/ 2844681 w 3295107"/>
              <a:gd name="connsiteY223" fmla="*/ 3308080 h 5486278"/>
              <a:gd name="connsiteX224" fmla="*/ 2774307 w 3295107"/>
              <a:gd name="connsiteY224" fmla="*/ 3356333 h 5486278"/>
              <a:gd name="connsiteX225" fmla="*/ 2721590 w 3295107"/>
              <a:gd name="connsiteY225" fmla="*/ 3387724 h 5486278"/>
              <a:gd name="connsiteX226" fmla="*/ 2728987 w 3295107"/>
              <a:gd name="connsiteY226" fmla="*/ 3372301 h 5486278"/>
              <a:gd name="connsiteX227" fmla="*/ 2815429 w 3295107"/>
              <a:gd name="connsiteY227" fmla="*/ 3307389 h 5486278"/>
              <a:gd name="connsiteX228" fmla="*/ 2831207 w 3295107"/>
              <a:gd name="connsiteY228" fmla="*/ 3300246 h 5486278"/>
              <a:gd name="connsiteX229" fmla="*/ 2007326 w 3295107"/>
              <a:gd name="connsiteY229" fmla="*/ 3289267 h 5486278"/>
              <a:gd name="connsiteX230" fmla="*/ 2070515 w 3295107"/>
              <a:gd name="connsiteY230" fmla="*/ 3315703 h 5486278"/>
              <a:gd name="connsiteX231" fmla="*/ 2109878 w 3295107"/>
              <a:gd name="connsiteY231" fmla="*/ 3448391 h 5486278"/>
              <a:gd name="connsiteX232" fmla="*/ 2070476 w 3295107"/>
              <a:gd name="connsiteY232" fmla="*/ 3381030 h 5486278"/>
              <a:gd name="connsiteX233" fmla="*/ 2065784 w 3295107"/>
              <a:gd name="connsiteY233" fmla="*/ 3479408 h 5486278"/>
              <a:gd name="connsiteX234" fmla="*/ 2003071 w 3295107"/>
              <a:gd name="connsiteY234" fmla="*/ 3420008 h 5486278"/>
              <a:gd name="connsiteX235" fmla="*/ 2007326 w 3295107"/>
              <a:gd name="connsiteY235" fmla="*/ 3289267 h 5486278"/>
              <a:gd name="connsiteX236" fmla="*/ 2904524 w 3295107"/>
              <a:gd name="connsiteY236" fmla="*/ 3253742 h 5486278"/>
              <a:gd name="connsiteX237" fmla="*/ 2884399 w 3295107"/>
              <a:gd name="connsiteY237" fmla="*/ 3334881 h 5486278"/>
              <a:gd name="connsiteX238" fmla="*/ 2849150 w 3295107"/>
              <a:gd name="connsiteY238" fmla="*/ 3423782 h 5486278"/>
              <a:gd name="connsiteX239" fmla="*/ 2849152 w 3295107"/>
              <a:gd name="connsiteY239" fmla="*/ 3423784 h 5486278"/>
              <a:gd name="connsiteX240" fmla="*/ 2732806 w 3295107"/>
              <a:gd name="connsiteY240" fmla="*/ 3404718 h 5486278"/>
              <a:gd name="connsiteX241" fmla="*/ 2777979 w 3295107"/>
              <a:gd name="connsiteY241" fmla="*/ 3412465 h 5486278"/>
              <a:gd name="connsiteX242" fmla="*/ 2787759 w 3295107"/>
              <a:gd name="connsiteY242" fmla="*/ 3395661 h 5486278"/>
              <a:gd name="connsiteX243" fmla="*/ 2819747 w 3295107"/>
              <a:gd name="connsiteY243" fmla="*/ 3386684 h 5486278"/>
              <a:gd name="connsiteX244" fmla="*/ 2806282 w 3295107"/>
              <a:gd name="connsiteY244" fmla="*/ 3377248 h 5486278"/>
              <a:gd name="connsiteX245" fmla="*/ 2781349 w 3295107"/>
              <a:gd name="connsiteY245" fmla="*/ 3374637 h 5486278"/>
              <a:gd name="connsiteX246" fmla="*/ 2854549 w 3295107"/>
              <a:gd name="connsiteY246" fmla="*/ 3291392 h 5486278"/>
              <a:gd name="connsiteX247" fmla="*/ 2857164 w 3295107"/>
              <a:gd name="connsiteY247" fmla="*/ 3265286 h 5486278"/>
              <a:gd name="connsiteX248" fmla="*/ 2904524 w 3295107"/>
              <a:gd name="connsiteY248" fmla="*/ 3253742 h 5486278"/>
              <a:gd name="connsiteX249" fmla="*/ 2151343 w 3295107"/>
              <a:gd name="connsiteY249" fmla="*/ 3247165 h 5486278"/>
              <a:gd name="connsiteX250" fmla="*/ 2201778 w 3295107"/>
              <a:gd name="connsiteY250" fmla="*/ 3326669 h 5486278"/>
              <a:gd name="connsiteX251" fmla="*/ 2201777 w 3295107"/>
              <a:gd name="connsiteY251" fmla="*/ 3326669 h 5486278"/>
              <a:gd name="connsiteX252" fmla="*/ 2129627 w 3295107"/>
              <a:gd name="connsiteY252" fmla="*/ 3448390 h 5486278"/>
              <a:gd name="connsiteX253" fmla="*/ 2121139 w 3295107"/>
              <a:gd name="connsiteY253" fmla="*/ 3332217 h 5486278"/>
              <a:gd name="connsiteX254" fmla="*/ 2151343 w 3295107"/>
              <a:gd name="connsiteY254" fmla="*/ 3247165 h 5486278"/>
              <a:gd name="connsiteX255" fmla="*/ 2512104 w 3295107"/>
              <a:gd name="connsiteY255" fmla="*/ 3180936 h 5486278"/>
              <a:gd name="connsiteX256" fmla="*/ 2512103 w 3295107"/>
              <a:gd name="connsiteY256" fmla="*/ 3180937 h 5486278"/>
              <a:gd name="connsiteX257" fmla="*/ 2607192 w 3295107"/>
              <a:gd name="connsiteY257" fmla="*/ 3280393 h 5486278"/>
              <a:gd name="connsiteX258" fmla="*/ 2602758 w 3295107"/>
              <a:gd name="connsiteY258" fmla="*/ 3291496 h 5486278"/>
              <a:gd name="connsiteX259" fmla="*/ 2581010 w 3295107"/>
              <a:gd name="connsiteY259" fmla="*/ 3321140 h 5486278"/>
              <a:gd name="connsiteX260" fmla="*/ 2539950 w 3295107"/>
              <a:gd name="connsiteY260" fmla="*/ 3281520 h 5486278"/>
              <a:gd name="connsiteX261" fmla="*/ 2538364 w 3295107"/>
              <a:gd name="connsiteY261" fmla="*/ 3283732 h 5486278"/>
              <a:gd name="connsiteX262" fmla="*/ 2595459 w 3295107"/>
              <a:gd name="connsiteY262" fmla="*/ 3366913 h 5486278"/>
              <a:gd name="connsiteX263" fmla="*/ 2605450 w 3295107"/>
              <a:gd name="connsiteY263" fmla="*/ 3383582 h 5486278"/>
              <a:gd name="connsiteX264" fmla="*/ 2590976 w 3295107"/>
              <a:gd name="connsiteY264" fmla="*/ 3386036 h 5486278"/>
              <a:gd name="connsiteX265" fmla="*/ 2557220 w 3295107"/>
              <a:gd name="connsiteY265" fmla="*/ 3365219 h 5486278"/>
              <a:gd name="connsiteX266" fmla="*/ 2463332 w 3295107"/>
              <a:gd name="connsiteY266" fmla="*/ 3299503 h 5486278"/>
              <a:gd name="connsiteX267" fmla="*/ 2512104 w 3295107"/>
              <a:gd name="connsiteY267" fmla="*/ 3180936 h 5486278"/>
              <a:gd name="connsiteX268" fmla="*/ 2809869 w 3295107"/>
              <a:gd name="connsiteY268" fmla="*/ 3109236 h 5486278"/>
              <a:gd name="connsiteX269" fmla="*/ 2832707 w 3295107"/>
              <a:gd name="connsiteY269" fmla="*/ 3109783 h 5486278"/>
              <a:gd name="connsiteX270" fmla="*/ 2832709 w 3295107"/>
              <a:gd name="connsiteY270" fmla="*/ 3109788 h 5486278"/>
              <a:gd name="connsiteX271" fmla="*/ 2832709 w 3295107"/>
              <a:gd name="connsiteY271" fmla="*/ 3109784 h 5486278"/>
              <a:gd name="connsiteX272" fmla="*/ 2880086 w 3295107"/>
              <a:gd name="connsiteY272" fmla="*/ 3226107 h 5486278"/>
              <a:gd name="connsiteX273" fmla="*/ 2880086 w 3295107"/>
              <a:gd name="connsiteY273" fmla="*/ 3226108 h 5486278"/>
              <a:gd name="connsiteX274" fmla="*/ 2880087 w 3295107"/>
              <a:gd name="connsiteY274" fmla="*/ 3226108 h 5486278"/>
              <a:gd name="connsiteX275" fmla="*/ 2834673 w 3295107"/>
              <a:gd name="connsiteY275" fmla="*/ 3259126 h 5486278"/>
              <a:gd name="connsiteX276" fmla="*/ 2742040 w 3295107"/>
              <a:gd name="connsiteY276" fmla="*/ 3323138 h 5486278"/>
              <a:gd name="connsiteX277" fmla="*/ 2807007 w 3295107"/>
              <a:gd name="connsiteY277" fmla="*/ 3229424 h 5486278"/>
              <a:gd name="connsiteX278" fmla="*/ 2799286 w 3295107"/>
              <a:gd name="connsiteY278" fmla="*/ 3212163 h 5486278"/>
              <a:gd name="connsiteX279" fmla="*/ 2754429 w 3295107"/>
              <a:gd name="connsiteY279" fmla="*/ 3262052 h 5486278"/>
              <a:gd name="connsiteX280" fmla="*/ 2747097 w 3295107"/>
              <a:gd name="connsiteY280" fmla="*/ 3248604 h 5486278"/>
              <a:gd name="connsiteX281" fmla="*/ 2734895 w 3295107"/>
              <a:gd name="connsiteY281" fmla="*/ 3257946 h 5486278"/>
              <a:gd name="connsiteX282" fmla="*/ 2809869 w 3295107"/>
              <a:gd name="connsiteY282" fmla="*/ 3109236 h 5486278"/>
              <a:gd name="connsiteX283" fmla="*/ 2745712 w 3295107"/>
              <a:gd name="connsiteY283" fmla="*/ 3071125 h 5486278"/>
              <a:gd name="connsiteX284" fmla="*/ 2743956 w 3295107"/>
              <a:gd name="connsiteY284" fmla="*/ 3146284 h 5486278"/>
              <a:gd name="connsiteX285" fmla="*/ 2743954 w 3295107"/>
              <a:gd name="connsiteY285" fmla="*/ 3146285 h 5486278"/>
              <a:gd name="connsiteX286" fmla="*/ 2708617 w 3295107"/>
              <a:gd name="connsiteY286" fmla="*/ 3270342 h 5486278"/>
              <a:gd name="connsiteX287" fmla="*/ 2681211 w 3295107"/>
              <a:gd name="connsiteY287" fmla="*/ 3288767 h 5486278"/>
              <a:gd name="connsiteX288" fmla="*/ 2689490 w 3295107"/>
              <a:gd name="connsiteY288" fmla="*/ 3220004 h 5486278"/>
              <a:gd name="connsiteX289" fmla="*/ 2673148 w 3295107"/>
              <a:gd name="connsiteY289" fmla="*/ 3244658 h 5486278"/>
              <a:gd name="connsiteX290" fmla="*/ 2662324 w 3295107"/>
              <a:gd name="connsiteY290" fmla="*/ 3246564 h 5486278"/>
              <a:gd name="connsiteX291" fmla="*/ 2660946 w 3295107"/>
              <a:gd name="connsiteY291" fmla="*/ 3296244 h 5486278"/>
              <a:gd name="connsiteX292" fmla="*/ 2623502 w 3295107"/>
              <a:gd name="connsiteY292" fmla="*/ 3270791 h 5486278"/>
              <a:gd name="connsiteX293" fmla="*/ 2633832 w 3295107"/>
              <a:gd name="connsiteY293" fmla="*/ 3090304 h 5486278"/>
              <a:gd name="connsiteX294" fmla="*/ 2633835 w 3295107"/>
              <a:gd name="connsiteY294" fmla="*/ 3090304 h 5486278"/>
              <a:gd name="connsiteX295" fmla="*/ 2633835 w 3295107"/>
              <a:gd name="connsiteY295" fmla="*/ 3090300 h 5486278"/>
              <a:gd name="connsiteX296" fmla="*/ 2745712 w 3295107"/>
              <a:gd name="connsiteY296" fmla="*/ 3071125 h 5486278"/>
              <a:gd name="connsiteX297" fmla="*/ 0 w 3295107"/>
              <a:gd name="connsiteY297" fmla="*/ 0 h 5486278"/>
              <a:gd name="connsiteX298" fmla="*/ 3295107 w 3295107"/>
              <a:gd name="connsiteY298" fmla="*/ 0 h 5486278"/>
              <a:gd name="connsiteX299" fmla="*/ 3295107 w 3295107"/>
              <a:gd name="connsiteY299" fmla="*/ 5486278 h 5486278"/>
              <a:gd name="connsiteX300" fmla="*/ 2304463 w 3295107"/>
              <a:gd name="connsiteY300" fmla="*/ 5486278 h 5486278"/>
              <a:gd name="connsiteX301" fmla="*/ 2335765 w 3295107"/>
              <a:gd name="connsiteY301" fmla="*/ 5448474 h 5486278"/>
              <a:gd name="connsiteX302" fmla="*/ 2591221 w 3295107"/>
              <a:gd name="connsiteY302" fmla="*/ 5293228 h 5486278"/>
              <a:gd name="connsiteX303" fmla="*/ 2644728 w 3295107"/>
              <a:gd name="connsiteY303" fmla="*/ 5341119 h 5486278"/>
              <a:gd name="connsiteX304" fmla="*/ 2637171 w 3295107"/>
              <a:gd name="connsiteY304" fmla="*/ 5286840 h 5486278"/>
              <a:gd name="connsiteX305" fmla="*/ 2713691 w 3295107"/>
              <a:gd name="connsiteY305" fmla="*/ 5305517 h 5486278"/>
              <a:gd name="connsiteX306" fmla="*/ 2804152 w 3295107"/>
              <a:gd name="connsiteY306" fmla="*/ 5320863 h 5486278"/>
              <a:gd name="connsiteX307" fmla="*/ 2946261 w 3295107"/>
              <a:gd name="connsiteY307" fmla="*/ 5318237 h 5486278"/>
              <a:gd name="connsiteX308" fmla="*/ 2992868 w 3295107"/>
              <a:gd name="connsiteY308" fmla="*/ 5218135 h 5486278"/>
              <a:gd name="connsiteX309" fmla="*/ 2929090 w 3295107"/>
              <a:gd name="connsiteY309" fmla="*/ 5112282 h 5486278"/>
              <a:gd name="connsiteX310" fmla="*/ 2936300 w 3295107"/>
              <a:gd name="connsiteY310" fmla="*/ 5084284 h 5486278"/>
              <a:gd name="connsiteX311" fmla="*/ 2937733 w 3295107"/>
              <a:gd name="connsiteY311" fmla="*/ 4988604 h 5486278"/>
              <a:gd name="connsiteX312" fmla="*/ 2937729 w 3295107"/>
              <a:gd name="connsiteY312" fmla="*/ 4988593 h 5486278"/>
              <a:gd name="connsiteX313" fmla="*/ 2931157 w 3295107"/>
              <a:gd name="connsiteY313" fmla="*/ 4961788 h 5486278"/>
              <a:gd name="connsiteX314" fmla="*/ 2870459 w 3295107"/>
              <a:gd name="connsiteY314" fmla="*/ 4902973 h 5486278"/>
              <a:gd name="connsiteX315" fmla="*/ 2736517 w 3295107"/>
              <a:gd name="connsiteY315" fmla="*/ 4883819 h 5486278"/>
              <a:gd name="connsiteX316" fmla="*/ 2661726 w 3295107"/>
              <a:gd name="connsiteY316" fmla="*/ 4853900 h 5486278"/>
              <a:gd name="connsiteX317" fmla="*/ 2582005 w 3295107"/>
              <a:gd name="connsiteY317" fmla="*/ 4778739 h 5486278"/>
              <a:gd name="connsiteX318" fmla="*/ 2668202 w 3295107"/>
              <a:gd name="connsiteY318" fmla="*/ 4570306 h 5486278"/>
              <a:gd name="connsiteX319" fmla="*/ 2749818 w 3295107"/>
              <a:gd name="connsiteY319" fmla="*/ 4274105 h 5486278"/>
              <a:gd name="connsiteX320" fmla="*/ 2771580 w 3295107"/>
              <a:gd name="connsiteY320" fmla="*/ 4263590 h 5486278"/>
              <a:gd name="connsiteX321" fmla="*/ 2820330 w 3295107"/>
              <a:gd name="connsiteY321" fmla="*/ 4292998 h 5486278"/>
              <a:gd name="connsiteX322" fmla="*/ 2801172 w 3295107"/>
              <a:gd name="connsiteY322" fmla="*/ 4220871 h 5486278"/>
              <a:gd name="connsiteX323" fmla="*/ 2958901 w 3295107"/>
              <a:gd name="connsiteY323" fmla="*/ 4182643 h 5486278"/>
              <a:gd name="connsiteX324" fmla="*/ 2955584 w 3295107"/>
              <a:gd name="connsiteY324" fmla="*/ 4159589 h 5486278"/>
              <a:gd name="connsiteX325" fmla="*/ 2950102 w 3295107"/>
              <a:gd name="connsiteY325" fmla="*/ 4122600 h 5486278"/>
              <a:gd name="connsiteX326" fmla="*/ 2947993 w 3295107"/>
              <a:gd name="connsiteY326" fmla="*/ 4093090 h 5486278"/>
              <a:gd name="connsiteX327" fmla="*/ 2882119 w 3295107"/>
              <a:gd name="connsiteY327" fmla="*/ 4069885 h 5486278"/>
              <a:gd name="connsiteX328" fmla="*/ 2882195 w 3295107"/>
              <a:gd name="connsiteY328" fmla="*/ 4069906 h 5486278"/>
              <a:gd name="connsiteX329" fmla="*/ 2881803 w 3295107"/>
              <a:gd name="connsiteY329" fmla="*/ 4069913 h 5486278"/>
              <a:gd name="connsiteX330" fmla="*/ 2882119 w 3295107"/>
              <a:gd name="connsiteY330" fmla="*/ 4069886 h 5486278"/>
              <a:gd name="connsiteX331" fmla="*/ 2866286 w 3295107"/>
              <a:gd name="connsiteY331" fmla="*/ 4049727 h 5486278"/>
              <a:gd name="connsiteX332" fmla="*/ 2797712 w 3295107"/>
              <a:gd name="connsiteY332" fmla="*/ 4035174 h 5486278"/>
              <a:gd name="connsiteX333" fmla="*/ 2768163 w 3295107"/>
              <a:gd name="connsiteY333" fmla="*/ 4026334 h 5486278"/>
              <a:gd name="connsiteX334" fmla="*/ 2675903 w 3295107"/>
              <a:gd name="connsiteY334" fmla="*/ 4059565 h 5486278"/>
              <a:gd name="connsiteX335" fmla="*/ 2701833 w 3295107"/>
              <a:gd name="connsiteY335" fmla="*/ 4192157 h 5486278"/>
              <a:gd name="connsiteX336" fmla="*/ 2642158 w 3295107"/>
              <a:gd name="connsiteY336" fmla="*/ 4229385 h 5486278"/>
              <a:gd name="connsiteX337" fmla="*/ 2712332 w 3295107"/>
              <a:gd name="connsiteY337" fmla="*/ 4249960 h 5486278"/>
              <a:gd name="connsiteX338" fmla="*/ 2727153 w 3295107"/>
              <a:gd name="connsiteY338" fmla="*/ 4264374 h 5486278"/>
              <a:gd name="connsiteX339" fmla="*/ 2566617 w 3295107"/>
              <a:gd name="connsiteY339" fmla="*/ 4753003 h 5486278"/>
              <a:gd name="connsiteX340" fmla="*/ 2571929 w 3295107"/>
              <a:gd name="connsiteY340" fmla="*/ 4032419 h 5486278"/>
              <a:gd name="connsiteX341" fmla="*/ 2593467 w 3295107"/>
              <a:gd name="connsiteY341" fmla="*/ 3994758 h 5486278"/>
              <a:gd name="connsiteX342" fmla="*/ 2717318 w 3295107"/>
              <a:gd name="connsiteY342" fmla="*/ 3887672 h 5486278"/>
              <a:gd name="connsiteX343" fmla="*/ 2862558 w 3295107"/>
              <a:gd name="connsiteY343" fmla="*/ 3605445 h 5486278"/>
              <a:gd name="connsiteX344" fmla="*/ 2869449 w 3295107"/>
              <a:gd name="connsiteY344" fmla="*/ 3553530 h 5486278"/>
              <a:gd name="connsiteX345" fmla="*/ 2798155 w 3295107"/>
              <a:gd name="connsiteY345" fmla="*/ 3605678 h 5486278"/>
              <a:gd name="connsiteX346" fmla="*/ 2735817 w 3295107"/>
              <a:gd name="connsiteY346" fmla="*/ 3723427 h 5486278"/>
              <a:gd name="connsiteX347" fmla="*/ 2632011 w 3295107"/>
              <a:gd name="connsiteY347" fmla="*/ 3905814 h 5486278"/>
              <a:gd name="connsiteX348" fmla="*/ 2601705 w 3295107"/>
              <a:gd name="connsiteY348" fmla="*/ 3936801 h 5486278"/>
              <a:gd name="connsiteX349" fmla="*/ 2604469 w 3295107"/>
              <a:gd name="connsiteY349" fmla="*/ 3920331 h 5486278"/>
              <a:gd name="connsiteX350" fmla="*/ 2641833 w 3295107"/>
              <a:gd name="connsiteY350" fmla="*/ 3749568 h 5486278"/>
              <a:gd name="connsiteX351" fmla="*/ 2660157 w 3295107"/>
              <a:gd name="connsiteY351" fmla="*/ 3532959 h 5486278"/>
              <a:gd name="connsiteX352" fmla="*/ 2672848 w 3295107"/>
              <a:gd name="connsiteY352" fmla="*/ 3495625 h 5486278"/>
              <a:gd name="connsiteX353" fmla="*/ 2761915 w 3295107"/>
              <a:gd name="connsiteY353" fmla="*/ 3493871 h 5486278"/>
              <a:gd name="connsiteX354" fmla="*/ 2744766 w 3295107"/>
              <a:gd name="connsiteY354" fmla="*/ 3484163 h 5486278"/>
              <a:gd name="connsiteX355" fmla="*/ 2708473 w 3295107"/>
              <a:gd name="connsiteY355" fmla="*/ 3425969 h 5486278"/>
              <a:gd name="connsiteX356" fmla="*/ 2872427 w 3295107"/>
              <a:gd name="connsiteY356" fmla="*/ 3450025 h 5486278"/>
              <a:gd name="connsiteX357" fmla="*/ 2918225 w 3295107"/>
              <a:gd name="connsiteY357" fmla="*/ 3320983 h 5486278"/>
              <a:gd name="connsiteX358" fmla="*/ 2929845 w 3295107"/>
              <a:gd name="connsiteY358" fmla="*/ 3243360 h 5486278"/>
              <a:gd name="connsiteX359" fmla="*/ 2917356 w 3295107"/>
              <a:gd name="connsiteY359" fmla="*/ 3206102 h 5486278"/>
              <a:gd name="connsiteX360" fmla="*/ 2811041 w 3295107"/>
              <a:gd name="connsiteY360" fmla="*/ 3081515 h 5486278"/>
              <a:gd name="connsiteX361" fmla="*/ 2782095 w 3295107"/>
              <a:gd name="connsiteY361" fmla="*/ 3066849 h 5486278"/>
              <a:gd name="connsiteX362" fmla="*/ 2662860 w 3295107"/>
              <a:gd name="connsiteY362" fmla="*/ 3055192 h 5486278"/>
              <a:gd name="connsiteX363" fmla="*/ 2587936 w 3295107"/>
              <a:gd name="connsiteY363" fmla="*/ 3158570 h 5486278"/>
              <a:gd name="connsiteX364" fmla="*/ 2583098 w 3295107"/>
              <a:gd name="connsiteY364" fmla="*/ 3161425 h 5486278"/>
              <a:gd name="connsiteX365" fmla="*/ 2568154 w 3295107"/>
              <a:gd name="connsiteY365" fmla="*/ 3153138 h 5486278"/>
              <a:gd name="connsiteX366" fmla="*/ 2490753 w 3295107"/>
              <a:gd name="connsiteY366" fmla="*/ 3172875 h 5486278"/>
              <a:gd name="connsiteX367" fmla="*/ 2418625 w 3295107"/>
              <a:gd name="connsiteY367" fmla="*/ 3281037 h 5486278"/>
              <a:gd name="connsiteX368" fmla="*/ 2525487 w 3295107"/>
              <a:gd name="connsiteY368" fmla="*/ 3361557 h 5486278"/>
              <a:gd name="connsiteX369" fmla="*/ 2595879 w 3295107"/>
              <a:gd name="connsiteY369" fmla="*/ 3408342 h 5486278"/>
              <a:gd name="connsiteX370" fmla="*/ 2538238 w 3295107"/>
              <a:gd name="connsiteY370" fmla="*/ 3466079 h 5486278"/>
              <a:gd name="connsiteX371" fmla="*/ 2620692 w 3295107"/>
              <a:gd name="connsiteY371" fmla="*/ 3471149 h 5486278"/>
              <a:gd name="connsiteX372" fmla="*/ 2627218 w 3295107"/>
              <a:gd name="connsiteY372" fmla="*/ 3514785 h 5486278"/>
              <a:gd name="connsiteX373" fmla="*/ 2625266 w 3295107"/>
              <a:gd name="connsiteY373" fmla="*/ 3523820 h 5486278"/>
              <a:gd name="connsiteX374" fmla="*/ 2619970 w 3295107"/>
              <a:gd name="connsiteY374" fmla="*/ 3573052 h 5486278"/>
              <a:gd name="connsiteX375" fmla="*/ 2610496 w 3295107"/>
              <a:gd name="connsiteY375" fmla="*/ 3672821 h 5486278"/>
              <a:gd name="connsiteX376" fmla="*/ 2575627 w 3295107"/>
              <a:gd name="connsiteY376" fmla="*/ 3927423 h 5486278"/>
              <a:gd name="connsiteX377" fmla="*/ 2535055 w 3295107"/>
              <a:gd name="connsiteY377" fmla="*/ 4084599 h 5486278"/>
              <a:gd name="connsiteX378" fmla="*/ 2516580 w 3295107"/>
              <a:gd name="connsiteY378" fmla="*/ 4057841 h 5486278"/>
              <a:gd name="connsiteX379" fmla="*/ 2483218 w 3295107"/>
              <a:gd name="connsiteY379" fmla="*/ 4021921 h 5486278"/>
              <a:gd name="connsiteX380" fmla="*/ 2442324 w 3295107"/>
              <a:gd name="connsiteY380" fmla="*/ 3834935 h 5486278"/>
              <a:gd name="connsiteX381" fmla="*/ 2446339 w 3295107"/>
              <a:gd name="connsiteY381" fmla="*/ 3689748 h 5486278"/>
              <a:gd name="connsiteX382" fmla="*/ 2456319 w 3295107"/>
              <a:gd name="connsiteY382" fmla="*/ 3623739 h 5486278"/>
              <a:gd name="connsiteX383" fmla="*/ 2401025 w 3295107"/>
              <a:gd name="connsiteY383" fmla="*/ 3524645 h 5486278"/>
              <a:gd name="connsiteX384" fmla="*/ 2319279 w 3295107"/>
              <a:gd name="connsiteY384" fmla="*/ 3498599 h 5486278"/>
              <a:gd name="connsiteX385" fmla="*/ 2290714 w 3295107"/>
              <a:gd name="connsiteY385" fmla="*/ 3537768 h 5486278"/>
              <a:gd name="connsiteX386" fmla="*/ 2261492 w 3295107"/>
              <a:gd name="connsiteY386" fmla="*/ 3638390 h 5486278"/>
              <a:gd name="connsiteX387" fmla="*/ 2264178 w 3295107"/>
              <a:gd name="connsiteY387" fmla="*/ 3646189 h 5486278"/>
              <a:gd name="connsiteX388" fmla="*/ 2274350 w 3295107"/>
              <a:gd name="connsiteY388" fmla="*/ 3671967 h 5486278"/>
              <a:gd name="connsiteX389" fmla="*/ 2274347 w 3295107"/>
              <a:gd name="connsiteY389" fmla="*/ 3671958 h 5486278"/>
              <a:gd name="connsiteX390" fmla="*/ 2274355 w 3295107"/>
              <a:gd name="connsiteY390" fmla="*/ 3671975 h 5486278"/>
              <a:gd name="connsiteX391" fmla="*/ 2274350 w 3295107"/>
              <a:gd name="connsiteY391" fmla="*/ 3671968 h 5486278"/>
              <a:gd name="connsiteX392" fmla="*/ 2274359 w 3295107"/>
              <a:gd name="connsiteY392" fmla="*/ 3671984 h 5486278"/>
              <a:gd name="connsiteX393" fmla="*/ 2274355 w 3295107"/>
              <a:gd name="connsiteY393" fmla="*/ 3671975 h 5486278"/>
              <a:gd name="connsiteX394" fmla="*/ 2291361 w 3295107"/>
              <a:gd name="connsiteY394" fmla="*/ 3695791 h 5486278"/>
              <a:gd name="connsiteX395" fmla="*/ 2339544 w 3295107"/>
              <a:gd name="connsiteY395" fmla="*/ 3760779 h 5486278"/>
              <a:gd name="connsiteX396" fmla="*/ 2339514 w 3295107"/>
              <a:gd name="connsiteY396" fmla="*/ 3760630 h 5486278"/>
              <a:gd name="connsiteX397" fmla="*/ 2416145 w 3295107"/>
              <a:gd name="connsiteY397" fmla="*/ 3832268 h 5486278"/>
              <a:gd name="connsiteX398" fmla="*/ 2431551 w 3295107"/>
              <a:gd name="connsiteY398" fmla="*/ 3867840 h 5486278"/>
              <a:gd name="connsiteX399" fmla="*/ 2441853 w 3295107"/>
              <a:gd name="connsiteY399" fmla="*/ 3893729 h 5486278"/>
              <a:gd name="connsiteX400" fmla="*/ 2445828 w 3295107"/>
              <a:gd name="connsiteY400" fmla="*/ 3901805 h 5486278"/>
              <a:gd name="connsiteX401" fmla="*/ 2455938 w 3295107"/>
              <a:gd name="connsiteY401" fmla="*/ 3927785 h 5486278"/>
              <a:gd name="connsiteX402" fmla="*/ 2445986 w 3295107"/>
              <a:gd name="connsiteY402" fmla="*/ 3985467 h 5486278"/>
              <a:gd name="connsiteX403" fmla="*/ 2423824 w 3295107"/>
              <a:gd name="connsiteY403" fmla="*/ 3964914 h 5486278"/>
              <a:gd name="connsiteX404" fmla="*/ 2348305 w 3295107"/>
              <a:gd name="connsiteY404" fmla="*/ 3890267 h 5486278"/>
              <a:gd name="connsiteX405" fmla="*/ 2133853 w 3295107"/>
              <a:gd name="connsiteY405" fmla="*/ 3526587 h 5486278"/>
              <a:gd name="connsiteX406" fmla="*/ 2148979 w 3295107"/>
              <a:gd name="connsiteY406" fmla="*/ 3503307 h 5486278"/>
              <a:gd name="connsiteX407" fmla="*/ 2210425 w 3295107"/>
              <a:gd name="connsiteY407" fmla="*/ 3432269 h 5486278"/>
              <a:gd name="connsiteX408" fmla="*/ 2217516 w 3295107"/>
              <a:gd name="connsiteY408" fmla="*/ 3397528 h 5486278"/>
              <a:gd name="connsiteX409" fmla="*/ 2231737 w 3295107"/>
              <a:gd name="connsiteY409" fmla="*/ 3286748 h 5486278"/>
              <a:gd name="connsiteX410" fmla="*/ 2182460 w 3295107"/>
              <a:gd name="connsiteY410" fmla="*/ 3227688 h 5486278"/>
              <a:gd name="connsiteX411" fmla="*/ 2115077 w 3295107"/>
              <a:gd name="connsiteY411" fmla="*/ 3252193 h 5486278"/>
              <a:gd name="connsiteX412" fmla="*/ 2098701 w 3295107"/>
              <a:gd name="connsiteY412" fmla="*/ 3263404 h 5486278"/>
              <a:gd name="connsiteX413" fmla="*/ 2068160 w 3295107"/>
              <a:gd name="connsiteY413" fmla="*/ 3275182 h 5486278"/>
              <a:gd name="connsiteX414" fmla="*/ 1958016 w 3295107"/>
              <a:gd name="connsiteY414" fmla="*/ 3320783 h 5486278"/>
              <a:gd name="connsiteX415" fmla="*/ 1884419 w 3295107"/>
              <a:gd name="connsiteY415" fmla="*/ 3343560 h 5486278"/>
              <a:gd name="connsiteX416" fmla="*/ 1858088 w 3295107"/>
              <a:gd name="connsiteY416" fmla="*/ 3381181 h 5486278"/>
              <a:gd name="connsiteX417" fmla="*/ 1858190 w 3295107"/>
              <a:gd name="connsiteY417" fmla="*/ 3380768 h 5486278"/>
              <a:gd name="connsiteX418" fmla="*/ 1851384 w 3295107"/>
              <a:gd name="connsiteY418" fmla="*/ 3413616 h 5486278"/>
              <a:gd name="connsiteX419" fmla="*/ 1989501 w 3295107"/>
              <a:gd name="connsiteY419" fmla="*/ 3517677 h 5486278"/>
              <a:gd name="connsiteX420" fmla="*/ 1961227 w 3295107"/>
              <a:gd name="connsiteY420" fmla="*/ 3534870 h 5486278"/>
              <a:gd name="connsiteX421" fmla="*/ 1976229 w 3295107"/>
              <a:gd name="connsiteY421" fmla="*/ 3555418 h 5486278"/>
              <a:gd name="connsiteX422" fmla="*/ 2080455 w 3295107"/>
              <a:gd name="connsiteY422" fmla="*/ 3531584 h 5486278"/>
              <a:gd name="connsiteX423" fmla="*/ 2125815 w 3295107"/>
              <a:gd name="connsiteY423" fmla="*/ 3592290 h 5486278"/>
              <a:gd name="connsiteX424" fmla="*/ 2226499 w 3295107"/>
              <a:gd name="connsiteY424" fmla="*/ 3793282 h 5486278"/>
              <a:gd name="connsiteX425" fmla="*/ 2232631 w 3295107"/>
              <a:gd name="connsiteY425" fmla="*/ 3859301 h 5486278"/>
              <a:gd name="connsiteX426" fmla="*/ 2204856 w 3295107"/>
              <a:gd name="connsiteY426" fmla="*/ 3848462 h 5486278"/>
              <a:gd name="connsiteX427" fmla="*/ 1956343 w 3295107"/>
              <a:gd name="connsiteY427" fmla="*/ 3798517 h 5486278"/>
              <a:gd name="connsiteX428" fmla="*/ 2083950 w 3295107"/>
              <a:gd name="connsiteY428" fmla="*/ 3898793 h 5486278"/>
              <a:gd name="connsiteX429" fmla="*/ 2385247 w 3295107"/>
              <a:gd name="connsiteY429" fmla="*/ 3964082 h 5486278"/>
              <a:gd name="connsiteX430" fmla="*/ 2528274 w 3295107"/>
              <a:gd name="connsiteY430" fmla="*/ 4203206 h 5486278"/>
              <a:gd name="connsiteX431" fmla="*/ 2549317 w 3295107"/>
              <a:gd name="connsiteY431" fmla="*/ 4660688 h 5486278"/>
              <a:gd name="connsiteX432" fmla="*/ 2467528 w 3295107"/>
              <a:gd name="connsiteY432" fmla="*/ 4489552 h 5486278"/>
              <a:gd name="connsiteX433" fmla="*/ 2460557 w 3295107"/>
              <a:gd name="connsiteY433" fmla="*/ 4450198 h 5486278"/>
              <a:gd name="connsiteX434" fmla="*/ 2458825 w 3295107"/>
              <a:gd name="connsiteY434" fmla="*/ 4415186 h 5486278"/>
              <a:gd name="connsiteX435" fmla="*/ 2465549 w 3295107"/>
              <a:gd name="connsiteY435" fmla="*/ 4323974 h 5486278"/>
              <a:gd name="connsiteX436" fmla="*/ 2334833 w 3295107"/>
              <a:gd name="connsiteY436" fmla="*/ 4233500 h 5486278"/>
              <a:gd name="connsiteX437" fmla="*/ 2318092 w 3295107"/>
              <a:gd name="connsiteY437" fmla="*/ 4252336 h 5486278"/>
              <a:gd name="connsiteX438" fmla="*/ 2308072 w 3295107"/>
              <a:gd name="connsiteY438" fmla="*/ 4264579 h 5486278"/>
              <a:gd name="connsiteX439" fmla="*/ 2272625 w 3295107"/>
              <a:gd name="connsiteY439" fmla="*/ 4305240 h 5486278"/>
              <a:gd name="connsiteX440" fmla="*/ 2231535 w 3295107"/>
              <a:gd name="connsiteY440" fmla="*/ 4327134 h 5486278"/>
              <a:gd name="connsiteX441" fmla="*/ 2345658 w 3295107"/>
              <a:gd name="connsiteY441" fmla="*/ 4459894 h 5486278"/>
              <a:gd name="connsiteX442" fmla="*/ 2420117 w 3295107"/>
              <a:gd name="connsiteY442" fmla="*/ 4479685 h 5486278"/>
              <a:gd name="connsiteX443" fmla="*/ 2514401 w 3295107"/>
              <a:gd name="connsiteY443" fmla="*/ 4631144 h 5486278"/>
              <a:gd name="connsiteX444" fmla="*/ 2514416 w 3295107"/>
              <a:gd name="connsiteY444" fmla="*/ 4630894 h 5486278"/>
              <a:gd name="connsiteX445" fmla="*/ 2514452 w 3295107"/>
              <a:gd name="connsiteY445" fmla="*/ 4631235 h 5486278"/>
              <a:gd name="connsiteX446" fmla="*/ 2514403 w 3295107"/>
              <a:gd name="connsiteY446" fmla="*/ 4631144 h 5486278"/>
              <a:gd name="connsiteX447" fmla="*/ 2437240 w 3295107"/>
              <a:gd name="connsiteY447" fmla="*/ 4820616 h 5486278"/>
              <a:gd name="connsiteX448" fmla="*/ 2429162 w 3295107"/>
              <a:gd name="connsiteY448" fmla="*/ 4886479 h 5486278"/>
              <a:gd name="connsiteX449" fmla="*/ 2451321 w 3295107"/>
              <a:gd name="connsiteY449" fmla="*/ 4993981 h 5486278"/>
              <a:gd name="connsiteX450" fmla="*/ 2423681 w 3295107"/>
              <a:gd name="connsiteY450" fmla="*/ 5046760 h 5486278"/>
              <a:gd name="connsiteX451" fmla="*/ 2392604 w 3295107"/>
              <a:gd name="connsiteY451" fmla="*/ 5104802 h 5486278"/>
              <a:gd name="connsiteX452" fmla="*/ 2387888 w 3295107"/>
              <a:gd name="connsiteY452" fmla="*/ 5111372 h 5486278"/>
              <a:gd name="connsiteX453" fmla="*/ 2376169 w 3295107"/>
              <a:gd name="connsiteY453" fmla="*/ 5130651 h 5486278"/>
              <a:gd name="connsiteX454" fmla="*/ 2366979 w 3295107"/>
              <a:gd name="connsiteY454" fmla="*/ 4674500 h 5486278"/>
              <a:gd name="connsiteX455" fmla="*/ 2380979 w 3295107"/>
              <a:gd name="connsiteY455" fmla="*/ 4583390 h 5486278"/>
              <a:gd name="connsiteX456" fmla="*/ 2331884 w 3295107"/>
              <a:gd name="connsiteY456" fmla="*/ 4611206 h 5486278"/>
              <a:gd name="connsiteX457" fmla="*/ 2265670 w 3295107"/>
              <a:gd name="connsiteY457" fmla="*/ 4813057 h 5486278"/>
              <a:gd name="connsiteX458" fmla="*/ 2297007 w 3295107"/>
              <a:gd name="connsiteY458" fmla="*/ 4933484 h 5486278"/>
              <a:gd name="connsiteX459" fmla="*/ 2307360 w 3295107"/>
              <a:gd name="connsiteY459" fmla="*/ 5046328 h 5486278"/>
              <a:gd name="connsiteX460" fmla="*/ 2289792 w 3295107"/>
              <a:gd name="connsiteY460" fmla="*/ 5401162 h 5486278"/>
              <a:gd name="connsiteX461" fmla="*/ 2268016 w 3295107"/>
              <a:gd name="connsiteY461" fmla="*/ 5475859 h 5486278"/>
              <a:gd name="connsiteX462" fmla="*/ 2262207 w 3295107"/>
              <a:gd name="connsiteY462" fmla="*/ 5486278 h 5486278"/>
              <a:gd name="connsiteX463" fmla="*/ 0 w 3295107"/>
              <a:gd name="connsiteY463" fmla="*/ 5486278 h 5486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Lst>
            <a:rect l="l" t="t" r="r" b="b"/>
            <a:pathLst>
              <a:path w="3295107" h="5486278">
                <a:moveTo>
                  <a:pt x="2615762" y="5248077"/>
                </a:moveTo>
                <a:cubicBezTo>
                  <a:pt x="2610310" y="5261093"/>
                  <a:pt x="2611548" y="5274472"/>
                  <a:pt x="2613246" y="5288579"/>
                </a:cubicBezTo>
                <a:cubicBezTo>
                  <a:pt x="2595488" y="5261047"/>
                  <a:pt x="2596041" y="5252863"/>
                  <a:pt x="2615762" y="5248077"/>
                </a:cubicBezTo>
                <a:close/>
                <a:moveTo>
                  <a:pt x="2520843" y="5219226"/>
                </a:moveTo>
                <a:cubicBezTo>
                  <a:pt x="2540815" y="5228252"/>
                  <a:pt x="2566171" y="5214952"/>
                  <a:pt x="2585808" y="5235891"/>
                </a:cubicBezTo>
                <a:cubicBezTo>
                  <a:pt x="2560058" y="5240313"/>
                  <a:pt x="2539322" y="5234447"/>
                  <a:pt x="2520843" y="5219226"/>
                </a:cubicBezTo>
                <a:close/>
                <a:moveTo>
                  <a:pt x="2667846" y="5187284"/>
                </a:moveTo>
                <a:cubicBezTo>
                  <a:pt x="2705260" y="5191251"/>
                  <a:pt x="2727972" y="5236653"/>
                  <a:pt x="2766203" y="5213520"/>
                </a:cubicBezTo>
                <a:cubicBezTo>
                  <a:pt x="2773778" y="5208359"/>
                  <a:pt x="2779174" y="5216282"/>
                  <a:pt x="2783035" y="5221182"/>
                </a:cubicBezTo>
                <a:cubicBezTo>
                  <a:pt x="2788721" y="5228411"/>
                  <a:pt x="2779027" y="5229593"/>
                  <a:pt x="2776267" y="5233026"/>
                </a:cubicBezTo>
                <a:cubicBezTo>
                  <a:pt x="2741791" y="5285828"/>
                  <a:pt x="2701872" y="5294013"/>
                  <a:pt x="2652847" y="5256375"/>
                </a:cubicBezTo>
                <a:cubicBezTo>
                  <a:pt x="2625273" y="5244064"/>
                  <a:pt x="2681587" y="5230105"/>
                  <a:pt x="2667846" y="5187284"/>
                </a:cubicBezTo>
                <a:close/>
                <a:moveTo>
                  <a:pt x="2500168" y="5139120"/>
                </a:moveTo>
                <a:cubicBezTo>
                  <a:pt x="2511228" y="5163037"/>
                  <a:pt x="2527989" y="5181180"/>
                  <a:pt x="2541838" y="5202550"/>
                </a:cubicBezTo>
                <a:cubicBezTo>
                  <a:pt x="2523449" y="5206461"/>
                  <a:pt x="2507720" y="5186943"/>
                  <a:pt x="2493170" y="5192615"/>
                </a:cubicBezTo>
                <a:cubicBezTo>
                  <a:pt x="2488179" y="5201664"/>
                  <a:pt x="2489905" y="5219613"/>
                  <a:pt x="2499794" y="5226001"/>
                </a:cubicBezTo>
                <a:cubicBezTo>
                  <a:pt x="2537194" y="5250510"/>
                  <a:pt x="2449783" y="5281884"/>
                  <a:pt x="2435440" y="5301504"/>
                </a:cubicBezTo>
                <a:lnTo>
                  <a:pt x="2435439" y="5301504"/>
                </a:lnTo>
                <a:cubicBezTo>
                  <a:pt x="2464425" y="5250135"/>
                  <a:pt x="2468042" y="5189387"/>
                  <a:pt x="2500168" y="5139120"/>
                </a:cubicBezTo>
                <a:close/>
                <a:moveTo>
                  <a:pt x="2898980" y="5129411"/>
                </a:moveTo>
                <a:cubicBezTo>
                  <a:pt x="2926389" y="5129938"/>
                  <a:pt x="2948696" y="5139871"/>
                  <a:pt x="2947760" y="5172370"/>
                </a:cubicBezTo>
                <a:cubicBezTo>
                  <a:pt x="2938924" y="5214168"/>
                  <a:pt x="2994152" y="5244621"/>
                  <a:pt x="2969882" y="5285783"/>
                </a:cubicBezTo>
                <a:cubicBezTo>
                  <a:pt x="2966047" y="5294376"/>
                  <a:pt x="2955272" y="5281361"/>
                  <a:pt x="2946792" y="5282782"/>
                </a:cubicBezTo>
                <a:cubicBezTo>
                  <a:pt x="2942898" y="5283430"/>
                  <a:pt x="2938817" y="5282975"/>
                  <a:pt x="2934820" y="5283009"/>
                </a:cubicBezTo>
                <a:cubicBezTo>
                  <a:pt x="2912602" y="5296423"/>
                  <a:pt x="2883245" y="5283748"/>
                  <a:pt x="2861340" y="5299594"/>
                </a:cubicBezTo>
                <a:cubicBezTo>
                  <a:pt x="2844292" y="5309643"/>
                  <a:pt x="2800273" y="5296775"/>
                  <a:pt x="2794848" y="5294820"/>
                </a:cubicBezTo>
                <a:cubicBezTo>
                  <a:pt x="2759654" y="5290614"/>
                  <a:pt x="2769528" y="5270641"/>
                  <a:pt x="2790367" y="5253817"/>
                </a:cubicBezTo>
                <a:cubicBezTo>
                  <a:pt x="2804262" y="5240188"/>
                  <a:pt x="2828405" y="5248043"/>
                  <a:pt x="2837956" y="5230401"/>
                </a:cubicBezTo>
                <a:lnTo>
                  <a:pt x="2837955" y="5230401"/>
                </a:lnTo>
                <a:cubicBezTo>
                  <a:pt x="2812233" y="5193297"/>
                  <a:pt x="2788304" y="5185238"/>
                  <a:pt x="2746535" y="5200311"/>
                </a:cubicBezTo>
                <a:cubicBezTo>
                  <a:pt x="2763195" y="5170278"/>
                  <a:pt x="2783305" y="5146259"/>
                  <a:pt x="2819587" y="5142883"/>
                </a:cubicBezTo>
                <a:cubicBezTo>
                  <a:pt x="2839059" y="5137762"/>
                  <a:pt x="2871571" y="5128884"/>
                  <a:pt x="2898980" y="5129411"/>
                </a:cubicBezTo>
                <a:close/>
                <a:moveTo>
                  <a:pt x="2655810" y="5101790"/>
                </a:moveTo>
                <a:lnTo>
                  <a:pt x="2655811" y="5101790"/>
                </a:lnTo>
                <a:cubicBezTo>
                  <a:pt x="2672949" y="5101437"/>
                  <a:pt x="2689915" y="5100914"/>
                  <a:pt x="2705938" y="5115987"/>
                </a:cubicBezTo>
                <a:cubicBezTo>
                  <a:pt x="2719507" y="5125661"/>
                  <a:pt x="2725934" y="5161309"/>
                  <a:pt x="2713988" y="5178008"/>
                </a:cubicBezTo>
                <a:cubicBezTo>
                  <a:pt x="2702437" y="5193047"/>
                  <a:pt x="2691833" y="5170142"/>
                  <a:pt x="2679655" y="5170847"/>
                </a:cubicBezTo>
                <a:cubicBezTo>
                  <a:pt x="2655986" y="5174530"/>
                  <a:pt x="2654021" y="5156808"/>
                  <a:pt x="2650892" y="5140916"/>
                </a:cubicBezTo>
                <a:cubicBezTo>
                  <a:pt x="2651761" y="5129480"/>
                  <a:pt x="2638927" y="5103949"/>
                  <a:pt x="2655810" y="5101790"/>
                </a:cubicBezTo>
                <a:close/>
                <a:moveTo>
                  <a:pt x="2454718" y="5057744"/>
                </a:moveTo>
                <a:cubicBezTo>
                  <a:pt x="2465554" y="5060140"/>
                  <a:pt x="2477230" y="5072382"/>
                  <a:pt x="2486152" y="5089217"/>
                </a:cubicBezTo>
                <a:cubicBezTo>
                  <a:pt x="2490287" y="5096663"/>
                  <a:pt x="2493084" y="5104859"/>
                  <a:pt x="2487616" y="5114328"/>
                </a:cubicBezTo>
                <a:cubicBezTo>
                  <a:pt x="2428284" y="5229389"/>
                  <a:pt x="2415754" y="5365082"/>
                  <a:pt x="2300287" y="5443983"/>
                </a:cubicBezTo>
                <a:cubicBezTo>
                  <a:pt x="2325281" y="5318862"/>
                  <a:pt x="2360484" y="5193650"/>
                  <a:pt x="2428324" y="5085352"/>
                </a:cubicBezTo>
                <a:cubicBezTo>
                  <a:pt x="2433885" y="5062799"/>
                  <a:pt x="2443881" y="5055348"/>
                  <a:pt x="2454718" y="5057744"/>
                </a:cubicBezTo>
                <a:close/>
                <a:moveTo>
                  <a:pt x="2553977" y="4949237"/>
                </a:moveTo>
                <a:cubicBezTo>
                  <a:pt x="2562598" y="4949085"/>
                  <a:pt x="2571255" y="4953024"/>
                  <a:pt x="2579803" y="4963255"/>
                </a:cubicBezTo>
                <a:cubicBezTo>
                  <a:pt x="2657965" y="5046714"/>
                  <a:pt x="2602282" y="5118761"/>
                  <a:pt x="2641712" y="5198492"/>
                </a:cubicBezTo>
                <a:cubicBezTo>
                  <a:pt x="2649095" y="5212349"/>
                  <a:pt x="2638832" y="5231606"/>
                  <a:pt x="2621783" y="5227275"/>
                </a:cubicBezTo>
                <a:cubicBezTo>
                  <a:pt x="2514388" y="5204847"/>
                  <a:pt x="2531183" y="5099039"/>
                  <a:pt x="2474314" y="5039542"/>
                </a:cubicBezTo>
                <a:lnTo>
                  <a:pt x="2474313" y="5039542"/>
                </a:lnTo>
                <a:cubicBezTo>
                  <a:pt x="2453069" y="5021570"/>
                  <a:pt x="2455074" y="5011976"/>
                  <a:pt x="2481194" y="5001688"/>
                </a:cubicBezTo>
                <a:cubicBezTo>
                  <a:pt x="2502564" y="4986973"/>
                  <a:pt x="2528112" y="4949693"/>
                  <a:pt x="2553977" y="4949237"/>
                </a:cubicBezTo>
                <a:close/>
                <a:moveTo>
                  <a:pt x="2702621" y="4899369"/>
                </a:moveTo>
                <a:cubicBezTo>
                  <a:pt x="2710840" y="4900194"/>
                  <a:pt x="2720195" y="4903240"/>
                  <a:pt x="2730842" y="4908987"/>
                </a:cubicBezTo>
                <a:cubicBezTo>
                  <a:pt x="2804447" y="4956980"/>
                  <a:pt x="2824426" y="4902735"/>
                  <a:pt x="2853925" y="4921536"/>
                </a:cubicBezTo>
                <a:lnTo>
                  <a:pt x="2853926" y="4921536"/>
                </a:lnTo>
                <a:cubicBezTo>
                  <a:pt x="2874287" y="4933586"/>
                  <a:pt x="2908812" y="4939008"/>
                  <a:pt x="2909937" y="4968052"/>
                </a:cubicBezTo>
                <a:cubicBezTo>
                  <a:pt x="2909400" y="4986774"/>
                  <a:pt x="2919238" y="5002723"/>
                  <a:pt x="2924120" y="5019819"/>
                </a:cubicBezTo>
                <a:cubicBezTo>
                  <a:pt x="2941485" y="5118818"/>
                  <a:pt x="2784812" y="5098311"/>
                  <a:pt x="2743786" y="5169267"/>
                </a:cubicBezTo>
                <a:cubicBezTo>
                  <a:pt x="2747911" y="5046624"/>
                  <a:pt x="2628898" y="5105632"/>
                  <a:pt x="2642965" y="5043520"/>
                </a:cubicBezTo>
                <a:cubicBezTo>
                  <a:pt x="2643192" y="4996642"/>
                  <a:pt x="2645087" y="4893595"/>
                  <a:pt x="2702621" y="4899369"/>
                </a:cubicBezTo>
                <a:close/>
                <a:moveTo>
                  <a:pt x="2530438" y="4794437"/>
                </a:moveTo>
                <a:cubicBezTo>
                  <a:pt x="2545463" y="4813114"/>
                  <a:pt x="2574195" y="4813625"/>
                  <a:pt x="2585659" y="4836826"/>
                </a:cubicBezTo>
                <a:cubicBezTo>
                  <a:pt x="2585659" y="4836826"/>
                  <a:pt x="2585659" y="4836826"/>
                  <a:pt x="2585659" y="4836838"/>
                </a:cubicBezTo>
                <a:cubicBezTo>
                  <a:pt x="2585660" y="4836826"/>
                  <a:pt x="2585662" y="4836826"/>
                  <a:pt x="2585662" y="4836826"/>
                </a:cubicBezTo>
                <a:cubicBezTo>
                  <a:pt x="2628442" y="4847898"/>
                  <a:pt x="2675883" y="4878545"/>
                  <a:pt x="2641453" y="4922696"/>
                </a:cubicBezTo>
                <a:cubicBezTo>
                  <a:pt x="2629336" y="4947147"/>
                  <a:pt x="2623435" y="4972792"/>
                  <a:pt x="2629091" y="5006405"/>
                </a:cubicBezTo>
                <a:cubicBezTo>
                  <a:pt x="2603264" y="4975202"/>
                  <a:pt x="2598625" y="4926640"/>
                  <a:pt x="2554347" y="4930687"/>
                </a:cubicBezTo>
                <a:cubicBezTo>
                  <a:pt x="2524246" y="4934916"/>
                  <a:pt x="2499634" y="4946351"/>
                  <a:pt x="2486486" y="4977032"/>
                </a:cubicBezTo>
                <a:cubicBezTo>
                  <a:pt x="2485054" y="4961584"/>
                  <a:pt x="2475040" y="4950000"/>
                  <a:pt x="2473957" y="4935586"/>
                </a:cubicBezTo>
                <a:cubicBezTo>
                  <a:pt x="2476265" y="4895232"/>
                  <a:pt x="2405068" y="4858674"/>
                  <a:pt x="2456604" y="4827926"/>
                </a:cubicBezTo>
                <a:cubicBezTo>
                  <a:pt x="2477124" y="4814808"/>
                  <a:pt x="2504100" y="4814955"/>
                  <a:pt x="2521074" y="4794994"/>
                </a:cubicBezTo>
                <a:cubicBezTo>
                  <a:pt x="2523030" y="4792698"/>
                  <a:pt x="2528058" y="4791482"/>
                  <a:pt x="2530438" y="4794437"/>
                </a:cubicBezTo>
                <a:close/>
                <a:moveTo>
                  <a:pt x="2348595" y="4621902"/>
                </a:moveTo>
                <a:lnTo>
                  <a:pt x="2348596" y="4621902"/>
                </a:lnTo>
                <a:cubicBezTo>
                  <a:pt x="2337476" y="4785775"/>
                  <a:pt x="2330428" y="4943305"/>
                  <a:pt x="2346658" y="5101028"/>
                </a:cubicBezTo>
                <a:cubicBezTo>
                  <a:pt x="2320952" y="5019978"/>
                  <a:pt x="2330223" y="4933108"/>
                  <a:pt x="2295360" y="4854241"/>
                </a:cubicBezTo>
                <a:cubicBezTo>
                  <a:pt x="2266355" y="4773464"/>
                  <a:pt x="2319926" y="4699326"/>
                  <a:pt x="2348595" y="4621902"/>
                </a:cubicBezTo>
                <a:close/>
                <a:moveTo>
                  <a:pt x="2359726" y="4429895"/>
                </a:moveTo>
                <a:cubicBezTo>
                  <a:pt x="2384145" y="4433806"/>
                  <a:pt x="2407345" y="4432828"/>
                  <a:pt x="2421334" y="4461281"/>
                </a:cubicBezTo>
                <a:cubicBezTo>
                  <a:pt x="2397706" y="4453460"/>
                  <a:pt x="2372803" y="4457223"/>
                  <a:pt x="2359726" y="4429895"/>
                </a:cubicBezTo>
                <a:close/>
                <a:moveTo>
                  <a:pt x="2424205" y="4377276"/>
                </a:moveTo>
                <a:cubicBezTo>
                  <a:pt x="2433799" y="4398726"/>
                  <a:pt x="2444027" y="4419983"/>
                  <a:pt x="2437744" y="4444707"/>
                </a:cubicBezTo>
                <a:cubicBezTo>
                  <a:pt x="2423060" y="4424575"/>
                  <a:pt x="2417692" y="4402261"/>
                  <a:pt x="2424205" y="4377276"/>
                </a:cubicBezTo>
                <a:close/>
                <a:moveTo>
                  <a:pt x="2270259" y="4346800"/>
                </a:moveTo>
                <a:cubicBezTo>
                  <a:pt x="2273996" y="4347044"/>
                  <a:pt x="2277170" y="4348817"/>
                  <a:pt x="2278468" y="4355336"/>
                </a:cubicBezTo>
                <a:cubicBezTo>
                  <a:pt x="2285023" y="4388256"/>
                  <a:pt x="2299861" y="4414163"/>
                  <a:pt x="2335163" y="4422836"/>
                </a:cubicBezTo>
                <a:cubicBezTo>
                  <a:pt x="2340705" y="4423586"/>
                  <a:pt x="2343549" y="4436591"/>
                  <a:pt x="2335682" y="4435602"/>
                </a:cubicBezTo>
                <a:cubicBezTo>
                  <a:pt x="2283357" y="4440694"/>
                  <a:pt x="2246797" y="4414356"/>
                  <a:pt x="2251406" y="4359804"/>
                </a:cubicBezTo>
                <a:lnTo>
                  <a:pt x="2251407" y="4359804"/>
                </a:lnTo>
                <a:cubicBezTo>
                  <a:pt x="2251337" y="4353893"/>
                  <a:pt x="2248178" y="4346254"/>
                  <a:pt x="2258673" y="4347436"/>
                </a:cubicBezTo>
                <a:cubicBezTo>
                  <a:pt x="2262223" y="4347840"/>
                  <a:pt x="2266522" y="4346555"/>
                  <a:pt x="2270259" y="4346800"/>
                </a:cubicBezTo>
                <a:close/>
                <a:moveTo>
                  <a:pt x="2325126" y="4289465"/>
                </a:moveTo>
                <a:cubicBezTo>
                  <a:pt x="2331940" y="4290132"/>
                  <a:pt x="2339913" y="4292744"/>
                  <a:pt x="2349115" y="4297772"/>
                </a:cubicBezTo>
                <a:cubicBezTo>
                  <a:pt x="2349115" y="4297772"/>
                  <a:pt x="2349117" y="4297772"/>
                  <a:pt x="2349117" y="4297772"/>
                </a:cubicBezTo>
                <a:cubicBezTo>
                  <a:pt x="2378138" y="4299136"/>
                  <a:pt x="2420634" y="4317165"/>
                  <a:pt x="2411690" y="4352677"/>
                </a:cubicBezTo>
                <a:cubicBezTo>
                  <a:pt x="2406589" y="4368352"/>
                  <a:pt x="2401081" y="4383528"/>
                  <a:pt x="2402516" y="4400317"/>
                </a:cubicBezTo>
                <a:cubicBezTo>
                  <a:pt x="2402821" y="4403898"/>
                  <a:pt x="2402374" y="4407365"/>
                  <a:pt x="2397598" y="4407377"/>
                </a:cubicBezTo>
                <a:cubicBezTo>
                  <a:pt x="2373940" y="4407433"/>
                  <a:pt x="2350447" y="4416641"/>
                  <a:pt x="2327136" y="4400045"/>
                </a:cubicBezTo>
                <a:cubicBezTo>
                  <a:pt x="2286427" y="4375487"/>
                  <a:pt x="2277422" y="4284803"/>
                  <a:pt x="2325126" y="4289465"/>
                </a:cubicBezTo>
                <a:close/>
                <a:moveTo>
                  <a:pt x="2430059" y="4276992"/>
                </a:moveTo>
                <a:lnTo>
                  <a:pt x="2430060" y="4276992"/>
                </a:lnTo>
                <a:lnTo>
                  <a:pt x="2430060" y="4276994"/>
                </a:lnTo>
                <a:close/>
                <a:moveTo>
                  <a:pt x="2361055" y="4247429"/>
                </a:moveTo>
                <a:cubicBezTo>
                  <a:pt x="2383357" y="4245832"/>
                  <a:pt x="2421360" y="4263422"/>
                  <a:pt x="2430060" y="4277004"/>
                </a:cubicBezTo>
                <a:lnTo>
                  <a:pt x="2430060" y="4276994"/>
                </a:lnTo>
                <a:lnTo>
                  <a:pt x="2439941" y="4292764"/>
                </a:lnTo>
                <a:cubicBezTo>
                  <a:pt x="2446010" y="4309050"/>
                  <a:pt x="2441242" y="4327027"/>
                  <a:pt x="2431058" y="4347982"/>
                </a:cubicBezTo>
                <a:cubicBezTo>
                  <a:pt x="2426341" y="4266159"/>
                  <a:pt x="2344815" y="4303683"/>
                  <a:pt x="2345654" y="4256281"/>
                </a:cubicBezTo>
                <a:cubicBezTo>
                  <a:pt x="2347932" y="4250626"/>
                  <a:pt x="2353621" y="4247962"/>
                  <a:pt x="2361055" y="4247429"/>
                </a:cubicBezTo>
                <a:close/>
                <a:moveTo>
                  <a:pt x="2794784" y="4239793"/>
                </a:moveTo>
                <a:cubicBezTo>
                  <a:pt x="2800189" y="4241896"/>
                  <a:pt x="2803233" y="4247466"/>
                  <a:pt x="2805413" y="4256963"/>
                </a:cubicBezTo>
                <a:cubicBezTo>
                  <a:pt x="2793947" y="4252586"/>
                  <a:pt x="2782926" y="4248369"/>
                  <a:pt x="2769986" y="4243424"/>
                </a:cubicBezTo>
                <a:cubicBezTo>
                  <a:pt x="2781611" y="4239054"/>
                  <a:pt x="2789378" y="4237690"/>
                  <a:pt x="2794784" y="4239793"/>
                </a:cubicBezTo>
                <a:close/>
                <a:moveTo>
                  <a:pt x="2705753" y="4217299"/>
                </a:moveTo>
                <a:cubicBezTo>
                  <a:pt x="2712431" y="4214579"/>
                  <a:pt x="2719616" y="4214454"/>
                  <a:pt x="2728064" y="4220655"/>
                </a:cubicBezTo>
                <a:cubicBezTo>
                  <a:pt x="2713368" y="4220576"/>
                  <a:pt x="2701844" y="4233307"/>
                  <a:pt x="2686486" y="4229511"/>
                </a:cubicBezTo>
                <a:cubicBezTo>
                  <a:pt x="2692905" y="4225333"/>
                  <a:pt x="2699076" y="4220019"/>
                  <a:pt x="2705753" y="4217299"/>
                </a:cubicBezTo>
                <a:close/>
                <a:moveTo>
                  <a:pt x="2922700" y="4165580"/>
                </a:moveTo>
                <a:cubicBezTo>
                  <a:pt x="2926793" y="4165532"/>
                  <a:pt x="2930213" y="4166751"/>
                  <a:pt x="2931031" y="4172071"/>
                </a:cubicBezTo>
                <a:cubicBezTo>
                  <a:pt x="2933962" y="4191668"/>
                  <a:pt x="2911780" y="4205025"/>
                  <a:pt x="2893776" y="4201581"/>
                </a:cubicBezTo>
                <a:cubicBezTo>
                  <a:pt x="2864926" y="4198739"/>
                  <a:pt x="2836005" y="4198080"/>
                  <a:pt x="2804770" y="4198671"/>
                </a:cubicBezTo>
                <a:cubicBezTo>
                  <a:pt x="2826604" y="4155384"/>
                  <a:pt x="2871551" y="4167444"/>
                  <a:pt x="2910324" y="4166694"/>
                </a:cubicBezTo>
                <a:cubicBezTo>
                  <a:pt x="2913839" y="4166944"/>
                  <a:pt x="2918606" y="4165629"/>
                  <a:pt x="2922700" y="4165580"/>
                </a:cubicBezTo>
                <a:close/>
                <a:moveTo>
                  <a:pt x="2878424" y="4090987"/>
                </a:moveTo>
                <a:cubicBezTo>
                  <a:pt x="2919421" y="4091135"/>
                  <a:pt x="2921604" y="4092476"/>
                  <a:pt x="2919712" y="4115393"/>
                </a:cubicBezTo>
                <a:cubicBezTo>
                  <a:pt x="2916808" y="4150541"/>
                  <a:pt x="2914785" y="4151973"/>
                  <a:pt x="2876916" y="4145767"/>
                </a:cubicBezTo>
                <a:cubicBezTo>
                  <a:pt x="2885798" y="4130023"/>
                  <a:pt x="2886301" y="4111755"/>
                  <a:pt x="2878424" y="4090987"/>
                </a:cubicBezTo>
                <a:close/>
                <a:moveTo>
                  <a:pt x="2702042" y="4079447"/>
                </a:moveTo>
                <a:cubicBezTo>
                  <a:pt x="2709501" y="4080245"/>
                  <a:pt x="2715927" y="4089026"/>
                  <a:pt x="2728689" y="4106958"/>
                </a:cubicBezTo>
                <a:lnTo>
                  <a:pt x="2728688" y="4106958"/>
                </a:lnTo>
                <a:cubicBezTo>
                  <a:pt x="2758084" y="4132410"/>
                  <a:pt x="2756979" y="4160146"/>
                  <a:pt x="2747744" y="4196193"/>
                </a:cubicBezTo>
                <a:cubicBezTo>
                  <a:pt x="2722478" y="4176129"/>
                  <a:pt x="2640843" y="4133717"/>
                  <a:pt x="2669198" y="4099831"/>
                </a:cubicBezTo>
                <a:cubicBezTo>
                  <a:pt x="2686092" y="4085834"/>
                  <a:pt x="2694584" y="4078649"/>
                  <a:pt x="2702042" y="4079447"/>
                </a:cubicBezTo>
                <a:close/>
                <a:moveTo>
                  <a:pt x="2516554" y="4057815"/>
                </a:moveTo>
                <a:cubicBezTo>
                  <a:pt x="2516563" y="4057823"/>
                  <a:pt x="2516571" y="4057832"/>
                  <a:pt x="2516580" y="4057841"/>
                </a:cubicBezTo>
                <a:cubicBezTo>
                  <a:pt x="2516585" y="4057952"/>
                  <a:pt x="2516609" y="4058048"/>
                  <a:pt x="2516612" y="4058161"/>
                </a:cubicBezTo>
                <a:close/>
                <a:moveTo>
                  <a:pt x="2813726" y="4053184"/>
                </a:moveTo>
                <a:cubicBezTo>
                  <a:pt x="2835072" y="4045187"/>
                  <a:pt x="2844665" y="4076903"/>
                  <a:pt x="2851586" y="4091885"/>
                </a:cubicBezTo>
                <a:cubicBezTo>
                  <a:pt x="2851582" y="4091896"/>
                  <a:pt x="2851582" y="4091896"/>
                  <a:pt x="2851582" y="4091896"/>
                </a:cubicBezTo>
                <a:lnTo>
                  <a:pt x="2851586" y="4091896"/>
                </a:lnTo>
                <a:lnTo>
                  <a:pt x="2851587" y="4091896"/>
                </a:lnTo>
                <a:cubicBezTo>
                  <a:pt x="2872374" y="4151132"/>
                  <a:pt x="2819325" y="4150666"/>
                  <a:pt x="2783934" y="4169729"/>
                </a:cubicBezTo>
                <a:cubicBezTo>
                  <a:pt x="2781336" y="4146017"/>
                  <a:pt x="2768346" y="4128613"/>
                  <a:pt x="2760302" y="4109550"/>
                </a:cubicBezTo>
                <a:cubicBezTo>
                  <a:pt x="2762266" y="4068140"/>
                  <a:pt x="2772932" y="4056742"/>
                  <a:pt x="2813726" y="4053184"/>
                </a:cubicBezTo>
                <a:close/>
                <a:moveTo>
                  <a:pt x="2740851" y="4039671"/>
                </a:moveTo>
                <a:cubicBezTo>
                  <a:pt x="2751396" y="4042549"/>
                  <a:pt x="2760385" y="4059876"/>
                  <a:pt x="2750760" y="4070180"/>
                </a:cubicBezTo>
                <a:cubicBezTo>
                  <a:pt x="2747105" y="4077255"/>
                  <a:pt x="2746414" y="4085872"/>
                  <a:pt x="2743711" y="4096466"/>
                </a:cubicBezTo>
                <a:cubicBezTo>
                  <a:pt x="2727307" y="4079733"/>
                  <a:pt x="2718035" y="4062932"/>
                  <a:pt x="2730421" y="4042404"/>
                </a:cubicBezTo>
                <a:cubicBezTo>
                  <a:pt x="2733649" y="4039357"/>
                  <a:pt x="2737337" y="4038711"/>
                  <a:pt x="2740851" y="4039671"/>
                </a:cubicBezTo>
                <a:close/>
                <a:moveTo>
                  <a:pt x="1978117" y="3783725"/>
                </a:moveTo>
                <a:cubicBezTo>
                  <a:pt x="2074767" y="3821184"/>
                  <a:pt x="2166781" y="3856847"/>
                  <a:pt x="2258796" y="3892507"/>
                </a:cubicBezTo>
                <a:cubicBezTo>
                  <a:pt x="2129527" y="3904892"/>
                  <a:pt x="2015242" y="3861306"/>
                  <a:pt x="1978117" y="3783725"/>
                </a:cubicBezTo>
                <a:close/>
                <a:moveTo>
                  <a:pt x="2354468" y="3725236"/>
                </a:moveTo>
                <a:cubicBezTo>
                  <a:pt x="2357313" y="3723535"/>
                  <a:pt x="2361501" y="3724077"/>
                  <a:pt x="2365006" y="3728006"/>
                </a:cubicBezTo>
                <a:cubicBezTo>
                  <a:pt x="2384847" y="3739430"/>
                  <a:pt x="2393370" y="3756864"/>
                  <a:pt x="2390781" y="3781631"/>
                </a:cubicBezTo>
                <a:cubicBezTo>
                  <a:pt x="2371232" y="3771767"/>
                  <a:pt x="2355570" y="3759084"/>
                  <a:pt x="2351985" y="3735928"/>
                </a:cubicBezTo>
                <a:cubicBezTo>
                  <a:pt x="2350120" y="3730882"/>
                  <a:pt x="2351622" y="3726937"/>
                  <a:pt x="2354468" y="3725236"/>
                </a:cubicBezTo>
                <a:close/>
                <a:moveTo>
                  <a:pt x="2430052" y="3699690"/>
                </a:moveTo>
                <a:cubicBezTo>
                  <a:pt x="2434367" y="3734241"/>
                  <a:pt x="2427747" y="3762402"/>
                  <a:pt x="2415148" y="3793432"/>
                </a:cubicBezTo>
                <a:cubicBezTo>
                  <a:pt x="2411718" y="3759976"/>
                  <a:pt x="2401895" y="3729329"/>
                  <a:pt x="2430052" y="3699690"/>
                </a:cubicBezTo>
                <a:close/>
                <a:moveTo>
                  <a:pt x="2835952" y="3609397"/>
                </a:moveTo>
                <a:cubicBezTo>
                  <a:pt x="2792108" y="3695468"/>
                  <a:pt x="2762098" y="3788244"/>
                  <a:pt x="2705719" y="3867915"/>
                </a:cubicBezTo>
                <a:lnTo>
                  <a:pt x="2705717" y="3867914"/>
                </a:lnTo>
                <a:cubicBezTo>
                  <a:pt x="2691912" y="3887763"/>
                  <a:pt x="2676260" y="3904807"/>
                  <a:pt x="2650005" y="3918651"/>
                </a:cubicBezTo>
                <a:cubicBezTo>
                  <a:pt x="2704611" y="3836004"/>
                  <a:pt x="2747961" y="3759840"/>
                  <a:pt x="2784248" y="3669576"/>
                </a:cubicBezTo>
                <a:cubicBezTo>
                  <a:pt x="2796842" y="3639419"/>
                  <a:pt x="2815793" y="3618007"/>
                  <a:pt x="2835952" y="3609397"/>
                </a:cubicBezTo>
                <a:close/>
                <a:moveTo>
                  <a:pt x="2292292" y="3566952"/>
                </a:moveTo>
                <a:lnTo>
                  <a:pt x="2292293" y="3566952"/>
                </a:lnTo>
                <a:cubicBezTo>
                  <a:pt x="2313102" y="3559717"/>
                  <a:pt x="2350875" y="3597616"/>
                  <a:pt x="2344735" y="3618917"/>
                </a:cubicBezTo>
                <a:cubicBezTo>
                  <a:pt x="2338443" y="3640747"/>
                  <a:pt x="2338160" y="3661917"/>
                  <a:pt x="2346073" y="3683251"/>
                </a:cubicBezTo>
                <a:cubicBezTo>
                  <a:pt x="2347974" y="3688378"/>
                  <a:pt x="2352798" y="3693110"/>
                  <a:pt x="2344502" y="3698762"/>
                </a:cubicBezTo>
                <a:cubicBezTo>
                  <a:pt x="2310560" y="3708173"/>
                  <a:pt x="2243824" y="3586677"/>
                  <a:pt x="2292292" y="3566952"/>
                </a:cubicBezTo>
                <a:close/>
                <a:moveTo>
                  <a:pt x="2387809" y="3557857"/>
                </a:moveTo>
                <a:cubicBezTo>
                  <a:pt x="2429744" y="3578288"/>
                  <a:pt x="2446170" y="3626961"/>
                  <a:pt x="2428209" y="3670655"/>
                </a:cubicBezTo>
                <a:cubicBezTo>
                  <a:pt x="2419769" y="3691188"/>
                  <a:pt x="2397210" y="3701252"/>
                  <a:pt x="2394793" y="3724932"/>
                </a:cubicBezTo>
                <a:cubicBezTo>
                  <a:pt x="2336208" y="3686630"/>
                  <a:pt x="2365280" y="3614322"/>
                  <a:pt x="2375324" y="3562414"/>
                </a:cubicBezTo>
                <a:cubicBezTo>
                  <a:pt x="2376400" y="3555879"/>
                  <a:pt x="2381211" y="3554643"/>
                  <a:pt x="2387809" y="3557857"/>
                </a:cubicBezTo>
                <a:close/>
                <a:moveTo>
                  <a:pt x="2340078" y="3522826"/>
                </a:moveTo>
                <a:cubicBezTo>
                  <a:pt x="2343198" y="3522749"/>
                  <a:pt x="2346856" y="3524161"/>
                  <a:pt x="2351336" y="3527919"/>
                </a:cubicBezTo>
                <a:lnTo>
                  <a:pt x="2351336" y="3527920"/>
                </a:lnTo>
                <a:cubicBezTo>
                  <a:pt x="2369482" y="3543143"/>
                  <a:pt x="2356951" y="3558372"/>
                  <a:pt x="2352345" y="3576226"/>
                </a:cubicBezTo>
                <a:cubicBezTo>
                  <a:pt x="2344031" y="3565122"/>
                  <a:pt x="2307142" y="3552634"/>
                  <a:pt x="2318921" y="3540462"/>
                </a:cubicBezTo>
                <a:cubicBezTo>
                  <a:pt x="2326212" y="3536675"/>
                  <a:pt x="2330720" y="3523056"/>
                  <a:pt x="2340078" y="3522826"/>
                </a:cubicBezTo>
                <a:close/>
                <a:moveTo>
                  <a:pt x="2061116" y="3497168"/>
                </a:moveTo>
                <a:cubicBezTo>
                  <a:pt x="2069482" y="3498399"/>
                  <a:pt x="2078452" y="3503244"/>
                  <a:pt x="2088343" y="3513271"/>
                </a:cubicBezTo>
                <a:cubicBezTo>
                  <a:pt x="2046999" y="3495671"/>
                  <a:pt x="2031082" y="3543768"/>
                  <a:pt x="1993521" y="3541329"/>
                </a:cubicBezTo>
                <a:cubicBezTo>
                  <a:pt x="2016353" y="3522311"/>
                  <a:pt x="2036019" y="3493476"/>
                  <a:pt x="2061116" y="3497168"/>
                </a:cubicBezTo>
                <a:close/>
                <a:moveTo>
                  <a:pt x="2182188" y="3453455"/>
                </a:moveTo>
                <a:cubicBezTo>
                  <a:pt x="2162041" y="3465632"/>
                  <a:pt x="2145417" y="3477623"/>
                  <a:pt x="2130042" y="3496887"/>
                </a:cubicBezTo>
                <a:cubicBezTo>
                  <a:pt x="2129839" y="3467935"/>
                  <a:pt x="2140688" y="3459424"/>
                  <a:pt x="2182188" y="3453455"/>
                </a:cubicBezTo>
                <a:close/>
                <a:moveTo>
                  <a:pt x="2637858" y="3434017"/>
                </a:moveTo>
                <a:cubicBezTo>
                  <a:pt x="2648087" y="3451430"/>
                  <a:pt x="2657024" y="3439276"/>
                  <a:pt x="2665418" y="3442132"/>
                </a:cubicBezTo>
                <a:cubicBezTo>
                  <a:pt x="2658981" y="3453282"/>
                  <a:pt x="2657864" y="3467038"/>
                  <a:pt x="2644927" y="3479067"/>
                </a:cubicBezTo>
                <a:cubicBezTo>
                  <a:pt x="2642612" y="3464312"/>
                  <a:pt x="2640795" y="3452735"/>
                  <a:pt x="2637858" y="3434017"/>
                </a:cubicBezTo>
                <a:close/>
                <a:moveTo>
                  <a:pt x="2687893" y="3433861"/>
                </a:moveTo>
                <a:cubicBezTo>
                  <a:pt x="2708722" y="3449559"/>
                  <a:pt x="2687610" y="3478713"/>
                  <a:pt x="2707882" y="3495310"/>
                </a:cubicBezTo>
                <a:cubicBezTo>
                  <a:pt x="2681574" y="3481323"/>
                  <a:pt x="2696588" y="3453997"/>
                  <a:pt x="2687893" y="3433861"/>
                </a:cubicBezTo>
                <a:close/>
                <a:moveTo>
                  <a:pt x="2614242" y="3428401"/>
                </a:moveTo>
                <a:cubicBezTo>
                  <a:pt x="2622045" y="3437265"/>
                  <a:pt x="2604515" y="3482089"/>
                  <a:pt x="2573665" y="3476801"/>
                </a:cubicBezTo>
                <a:cubicBezTo>
                  <a:pt x="2589047" y="3466294"/>
                  <a:pt x="2589688" y="3449737"/>
                  <a:pt x="2597550" y="3434711"/>
                </a:cubicBezTo>
                <a:cubicBezTo>
                  <a:pt x="2606225" y="3426487"/>
                  <a:pt x="2611641" y="3425446"/>
                  <a:pt x="2614242" y="3428401"/>
                </a:cubicBezTo>
                <a:close/>
                <a:moveTo>
                  <a:pt x="2079438" y="3423386"/>
                </a:moveTo>
                <a:cubicBezTo>
                  <a:pt x="2089942" y="3450153"/>
                  <a:pt x="2102016" y="3471231"/>
                  <a:pt x="2106801" y="3497208"/>
                </a:cubicBezTo>
                <a:cubicBezTo>
                  <a:pt x="2085102" y="3477130"/>
                  <a:pt x="2075264" y="3455411"/>
                  <a:pt x="2079438" y="3423386"/>
                </a:cubicBezTo>
                <a:close/>
                <a:moveTo>
                  <a:pt x="1907045" y="3349811"/>
                </a:moveTo>
                <a:cubicBezTo>
                  <a:pt x="1919273" y="3346084"/>
                  <a:pt x="1934536" y="3352180"/>
                  <a:pt x="1956513" y="3366815"/>
                </a:cubicBezTo>
                <a:cubicBezTo>
                  <a:pt x="1971063" y="3376511"/>
                  <a:pt x="1967242" y="3392078"/>
                  <a:pt x="1972442" y="3404694"/>
                </a:cubicBezTo>
                <a:cubicBezTo>
                  <a:pt x="1984358" y="3436978"/>
                  <a:pt x="2010087" y="3458268"/>
                  <a:pt x="2033571" y="3482914"/>
                </a:cubicBezTo>
                <a:cubicBezTo>
                  <a:pt x="1977394" y="3480608"/>
                  <a:pt x="1859468" y="3470446"/>
                  <a:pt x="1875781" y="3391746"/>
                </a:cubicBezTo>
                <a:lnTo>
                  <a:pt x="1875781" y="3391747"/>
                </a:lnTo>
                <a:cubicBezTo>
                  <a:pt x="1885622" y="3367089"/>
                  <a:pt x="1894817" y="3353538"/>
                  <a:pt x="1907045" y="3349811"/>
                </a:cubicBezTo>
                <a:close/>
                <a:moveTo>
                  <a:pt x="2609721" y="3339894"/>
                </a:moveTo>
                <a:cubicBezTo>
                  <a:pt x="2643015" y="3339619"/>
                  <a:pt x="2738974" y="3346892"/>
                  <a:pt x="2687456" y="3393077"/>
                </a:cubicBezTo>
                <a:cubicBezTo>
                  <a:pt x="2662679" y="3437049"/>
                  <a:pt x="2623338" y="3429525"/>
                  <a:pt x="2624164" y="3377243"/>
                </a:cubicBezTo>
                <a:cubicBezTo>
                  <a:pt x="2623739" y="3363729"/>
                  <a:pt x="2619962" y="3351716"/>
                  <a:pt x="2609721" y="3339894"/>
                </a:cubicBezTo>
                <a:close/>
                <a:moveTo>
                  <a:pt x="2602223" y="3310387"/>
                </a:moveTo>
                <a:cubicBezTo>
                  <a:pt x="2643134" y="3329501"/>
                  <a:pt x="2707946" y="3282919"/>
                  <a:pt x="2727033" y="3336045"/>
                </a:cubicBezTo>
                <a:lnTo>
                  <a:pt x="2727031" y="3336045"/>
                </a:lnTo>
                <a:cubicBezTo>
                  <a:pt x="2732429" y="3346765"/>
                  <a:pt x="2718177" y="3358407"/>
                  <a:pt x="2710088" y="3348006"/>
                </a:cubicBezTo>
                <a:cubicBezTo>
                  <a:pt x="2682658" y="3308939"/>
                  <a:pt x="2633429" y="3339646"/>
                  <a:pt x="2602223" y="3310387"/>
                </a:cubicBezTo>
                <a:close/>
                <a:moveTo>
                  <a:pt x="2831207" y="3300246"/>
                </a:moveTo>
                <a:cubicBezTo>
                  <a:pt x="2836578" y="3298776"/>
                  <a:pt x="2841566" y="3299802"/>
                  <a:pt x="2844681" y="3308080"/>
                </a:cubicBezTo>
                <a:cubicBezTo>
                  <a:pt x="2846925" y="3340962"/>
                  <a:pt x="2790318" y="3333617"/>
                  <a:pt x="2774307" y="3356333"/>
                </a:cubicBezTo>
                <a:cubicBezTo>
                  <a:pt x="2759217" y="3371175"/>
                  <a:pt x="2741045" y="3379361"/>
                  <a:pt x="2721590" y="3387724"/>
                </a:cubicBezTo>
                <a:cubicBezTo>
                  <a:pt x="2721614" y="3379850"/>
                  <a:pt x="2723833" y="3373192"/>
                  <a:pt x="2728987" y="3372301"/>
                </a:cubicBezTo>
                <a:cubicBezTo>
                  <a:pt x="2762912" y="3357453"/>
                  <a:pt x="2775994" y="3315425"/>
                  <a:pt x="2815429" y="3307389"/>
                </a:cubicBezTo>
                <a:cubicBezTo>
                  <a:pt x="2820080" y="3305682"/>
                  <a:pt x="2825835" y="3301715"/>
                  <a:pt x="2831207" y="3300246"/>
                </a:cubicBezTo>
                <a:close/>
                <a:moveTo>
                  <a:pt x="2007326" y="3289267"/>
                </a:moveTo>
                <a:cubicBezTo>
                  <a:pt x="2022217" y="3289052"/>
                  <a:pt x="2042939" y="3296801"/>
                  <a:pt x="2070515" y="3315703"/>
                </a:cubicBezTo>
                <a:cubicBezTo>
                  <a:pt x="2113561" y="3349402"/>
                  <a:pt x="2119836" y="3394416"/>
                  <a:pt x="2109878" y="3448391"/>
                </a:cubicBezTo>
                <a:cubicBezTo>
                  <a:pt x="2094540" y="3423741"/>
                  <a:pt x="2094515" y="3395241"/>
                  <a:pt x="2070476" y="3381030"/>
                </a:cubicBezTo>
                <a:cubicBezTo>
                  <a:pt x="2050845" y="3407545"/>
                  <a:pt x="2060617" y="3447666"/>
                  <a:pt x="2065784" y="3479408"/>
                </a:cubicBezTo>
                <a:cubicBezTo>
                  <a:pt x="2044865" y="3458656"/>
                  <a:pt x="2016851" y="3446352"/>
                  <a:pt x="2003071" y="3420008"/>
                </a:cubicBezTo>
                <a:cubicBezTo>
                  <a:pt x="1970451" y="3362215"/>
                  <a:pt x="1962651" y="3289909"/>
                  <a:pt x="2007326" y="3289267"/>
                </a:cubicBezTo>
                <a:close/>
                <a:moveTo>
                  <a:pt x="2904524" y="3253742"/>
                </a:moveTo>
                <a:cubicBezTo>
                  <a:pt x="2932816" y="3256108"/>
                  <a:pt x="2909456" y="3295943"/>
                  <a:pt x="2884399" y="3334881"/>
                </a:cubicBezTo>
                <a:cubicBezTo>
                  <a:pt x="2895448" y="3376133"/>
                  <a:pt x="2899741" y="3411573"/>
                  <a:pt x="2849150" y="3423782"/>
                </a:cubicBezTo>
                <a:lnTo>
                  <a:pt x="2849152" y="3423784"/>
                </a:lnTo>
                <a:cubicBezTo>
                  <a:pt x="2807776" y="3434864"/>
                  <a:pt x="2771818" y="3416177"/>
                  <a:pt x="2732806" y="3404718"/>
                </a:cubicBezTo>
                <a:cubicBezTo>
                  <a:pt x="2747352" y="3392287"/>
                  <a:pt x="2762336" y="3410621"/>
                  <a:pt x="2777979" y="3412465"/>
                </a:cubicBezTo>
                <a:cubicBezTo>
                  <a:pt x="2790688" y="3418310"/>
                  <a:pt x="2798661" y="3404693"/>
                  <a:pt x="2787759" y="3395661"/>
                </a:cubicBezTo>
                <a:cubicBezTo>
                  <a:pt x="2799886" y="3393024"/>
                  <a:pt x="2817564" y="3401859"/>
                  <a:pt x="2819747" y="3386684"/>
                </a:cubicBezTo>
                <a:cubicBezTo>
                  <a:pt x="2819747" y="3378321"/>
                  <a:pt x="2812336" y="3378191"/>
                  <a:pt x="2806282" y="3377248"/>
                </a:cubicBezTo>
                <a:cubicBezTo>
                  <a:pt x="2798459" y="3376029"/>
                  <a:pt x="2790168" y="3379881"/>
                  <a:pt x="2781349" y="3374637"/>
                </a:cubicBezTo>
                <a:cubicBezTo>
                  <a:pt x="2806671" y="3349858"/>
                  <a:pt x="2898093" y="3340359"/>
                  <a:pt x="2854549" y="3291392"/>
                </a:cubicBezTo>
                <a:cubicBezTo>
                  <a:pt x="2838731" y="3279146"/>
                  <a:pt x="2849065" y="3272471"/>
                  <a:pt x="2857164" y="3265286"/>
                </a:cubicBezTo>
                <a:cubicBezTo>
                  <a:pt x="2879923" y="3256328"/>
                  <a:pt x="2895093" y="3252953"/>
                  <a:pt x="2904524" y="3253742"/>
                </a:cubicBezTo>
                <a:close/>
                <a:moveTo>
                  <a:pt x="2151343" y="3247165"/>
                </a:moveTo>
                <a:cubicBezTo>
                  <a:pt x="2181940" y="3237140"/>
                  <a:pt x="2201658" y="3301456"/>
                  <a:pt x="2201778" y="3326669"/>
                </a:cubicBezTo>
                <a:lnTo>
                  <a:pt x="2201777" y="3326669"/>
                </a:lnTo>
                <a:cubicBezTo>
                  <a:pt x="2213627" y="3385824"/>
                  <a:pt x="2188072" y="3429472"/>
                  <a:pt x="2129627" y="3448390"/>
                </a:cubicBezTo>
                <a:cubicBezTo>
                  <a:pt x="2130187" y="3409207"/>
                  <a:pt x="2140286" y="3369489"/>
                  <a:pt x="2121139" y="3332217"/>
                </a:cubicBezTo>
                <a:cubicBezTo>
                  <a:pt x="2077274" y="3279723"/>
                  <a:pt x="2115835" y="3281867"/>
                  <a:pt x="2151343" y="3247165"/>
                </a:cubicBezTo>
                <a:close/>
                <a:moveTo>
                  <a:pt x="2512104" y="3180936"/>
                </a:moveTo>
                <a:lnTo>
                  <a:pt x="2512103" y="3180937"/>
                </a:lnTo>
                <a:cubicBezTo>
                  <a:pt x="2568415" y="3170335"/>
                  <a:pt x="2603498" y="3231555"/>
                  <a:pt x="2607192" y="3280393"/>
                </a:cubicBezTo>
                <a:cubicBezTo>
                  <a:pt x="2608075" y="3284611"/>
                  <a:pt x="2609899" y="3291739"/>
                  <a:pt x="2602758" y="3291496"/>
                </a:cubicBezTo>
                <a:cubicBezTo>
                  <a:pt x="2582506" y="3290806"/>
                  <a:pt x="2579855" y="3303955"/>
                  <a:pt x="2581010" y="3321140"/>
                </a:cubicBezTo>
                <a:cubicBezTo>
                  <a:pt x="2566506" y="3306344"/>
                  <a:pt x="2561584" y="3285168"/>
                  <a:pt x="2539950" y="3281520"/>
                </a:cubicBezTo>
                <a:cubicBezTo>
                  <a:pt x="2539728" y="3282478"/>
                  <a:pt x="2539199" y="3283216"/>
                  <a:pt x="2538364" y="3283732"/>
                </a:cubicBezTo>
                <a:cubicBezTo>
                  <a:pt x="2552767" y="3312281"/>
                  <a:pt x="2570464" y="3349649"/>
                  <a:pt x="2595459" y="3366913"/>
                </a:cubicBezTo>
                <a:cubicBezTo>
                  <a:pt x="2611553" y="3364696"/>
                  <a:pt x="2606248" y="3377717"/>
                  <a:pt x="2605450" y="3383582"/>
                </a:cubicBezTo>
                <a:cubicBezTo>
                  <a:pt x="2604040" y="3393935"/>
                  <a:pt x="2595455" y="3387412"/>
                  <a:pt x="2590976" y="3386036"/>
                </a:cubicBezTo>
                <a:cubicBezTo>
                  <a:pt x="2578073" y="3382074"/>
                  <a:pt x="2564023" y="3377690"/>
                  <a:pt x="2557220" y="3365219"/>
                </a:cubicBezTo>
                <a:cubicBezTo>
                  <a:pt x="2537987" y="3329496"/>
                  <a:pt x="2500238" y="3311433"/>
                  <a:pt x="2463332" y="3299503"/>
                </a:cubicBezTo>
                <a:cubicBezTo>
                  <a:pt x="2410305" y="3273150"/>
                  <a:pt x="2467934" y="3186886"/>
                  <a:pt x="2512104" y="3180936"/>
                </a:cubicBezTo>
                <a:close/>
                <a:moveTo>
                  <a:pt x="2809869" y="3109236"/>
                </a:moveTo>
                <a:cubicBezTo>
                  <a:pt x="2816996" y="3107503"/>
                  <a:pt x="2824611" y="3107542"/>
                  <a:pt x="2832707" y="3109783"/>
                </a:cubicBezTo>
                <a:cubicBezTo>
                  <a:pt x="2832707" y="3109784"/>
                  <a:pt x="2832709" y="3109788"/>
                  <a:pt x="2832709" y="3109788"/>
                </a:cubicBezTo>
                <a:lnTo>
                  <a:pt x="2832709" y="3109784"/>
                </a:lnTo>
                <a:cubicBezTo>
                  <a:pt x="2892909" y="3120935"/>
                  <a:pt x="2907346" y="3176786"/>
                  <a:pt x="2880086" y="3226107"/>
                </a:cubicBezTo>
                <a:lnTo>
                  <a:pt x="2880086" y="3226108"/>
                </a:lnTo>
                <a:lnTo>
                  <a:pt x="2880087" y="3226108"/>
                </a:lnTo>
                <a:cubicBezTo>
                  <a:pt x="2870038" y="3244640"/>
                  <a:pt x="2846437" y="3243414"/>
                  <a:pt x="2834673" y="3259126"/>
                </a:cubicBezTo>
                <a:cubicBezTo>
                  <a:pt x="2809376" y="3289160"/>
                  <a:pt x="2764116" y="3287841"/>
                  <a:pt x="2742040" y="3323138"/>
                </a:cubicBezTo>
                <a:cubicBezTo>
                  <a:pt x="2760709" y="3289579"/>
                  <a:pt x="2775635" y="3253799"/>
                  <a:pt x="2807007" y="3229424"/>
                </a:cubicBezTo>
                <a:cubicBezTo>
                  <a:pt x="2812709" y="3219928"/>
                  <a:pt x="2813712" y="3212558"/>
                  <a:pt x="2799286" y="3212163"/>
                </a:cubicBezTo>
                <a:cubicBezTo>
                  <a:pt x="2780414" y="3225154"/>
                  <a:pt x="2767320" y="3243446"/>
                  <a:pt x="2754429" y="3262052"/>
                </a:cubicBezTo>
                <a:cubicBezTo>
                  <a:pt x="2751491" y="3257639"/>
                  <a:pt x="2753995" y="3250827"/>
                  <a:pt x="2747097" y="3248604"/>
                </a:cubicBezTo>
                <a:cubicBezTo>
                  <a:pt x="2738375" y="3245795"/>
                  <a:pt x="2741857" y="3258679"/>
                  <a:pt x="2734895" y="3257946"/>
                </a:cubicBezTo>
                <a:cubicBezTo>
                  <a:pt x="2734020" y="3220299"/>
                  <a:pt x="2759978" y="3121368"/>
                  <a:pt x="2809869" y="3109236"/>
                </a:cubicBezTo>
                <a:close/>
                <a:moveTo>
                  <a:pt x="2745712" y="3071125"/>
                </a:moveTo>
                <a:cubicBezTo>
                  <a:pt x="2773841" y="3078969"/>
                  <a:pt x="2751318" y="3127374"/>
                  <a:pt x="2743956" y="3146284"/>
                </a:cubicBezTo>
                <a:lnTo>
                  <a:pt x="2743954" y="3146285"/>
                </a:lnTo>
                <a:cubicBezTo>
                  <a:pt x="2731211" y="3187409"/>
                  <a:pt x="2711730" y="3226791"/>
                  <a:pt x="2708617" y="3270342"/>
                </a:cubicBezTo>
                <a:cubicBezTo>
                  <a:pt x="2707134" y="3291107"/>
                  <a:pt x="2698620" y="3294016"/>
                  <a:pt x="2681211" y="3288767"/>
                </a:cubicBezTo>
                <a:cubicBezTo>
                  <a:pt x="2682784" y="3266041"/>
                  <a:pt x="2701202" y="3241423"/>
                  <a:pt x="2689490" y="3220004"/>
                </a:cubicBezTo>
                <a:cubicBezTo>
                  <a:pt x="2674452" y="3221719"/>
                  <a:pt x="2674641" y="3234493"/>
                  <a:pt x="2673148" y="3244658"/>
                </a:cubicBezTo>
                <a:cubicBezTo>
                  <a:pt x="2671034" y="3259046"/>
                  <a:pt x="2666129" y="3247510"/>
                  <a:pt x="2662324" y="3246564"/>
                </a:cubicBezTo>
                <a:cubicBezTo>
                  <a:pt x="2641538" y="3241847"/>
                  <a:pt x="2655123" y="3286208"/>
                  <a:pt x="2660946" y="3296244"/>
                </a:cubicBezTo>
                <a:cubicBezTo>
                  <a:pt x="2629787" y="3298766"/>
                  <a:pt x="2629316" y="3298791"/>
                  <a:pt x="2623502" y="3270791"/>
                </a:cubicBezTo>
                <a:cubicBezTo>
                  <a:pt x="2614481" y="3210066"/>
                  <a:pt x="2586435" y="3142509"/>
                  <a:pt x="2633832" y="3090304"/>
                </a:cubicBezTo>
                <a:lnTo>
                  <a:pt x="2633835" y="3090304"/>
                </a:lnTo>
                <a:cubicBezTo>
                  <a:pt x="2633835" y="3090303"/>
                  <a:pt x="2633835" y="3090302"/>
                  <a:pt x="2633835" y="3090300"/>
                </a:cubicBezTo>
                <a:cubicBezTo>
                  <a:pt x="2659734" y="3057130"/>
                  <a:pt x="2709528" y="3084534"/>
                  <a:pt x="2745712" y="3071125"/>
                </a:cubicBezTo>
                <a:close/>
                <a:moveTo>
                  <a:pt x="0" y="0"/>
                </a:moveTo>
                <a:lnTo>
                  <a:pt x="3295107" y="0"/>
                </a:lnTo>
                <a:lnTo>
                  <a:pt x="3295107" y="5486278"/>
                </a:lnTo>
                <a:lnTo>
                  <a:pt x="2304463" y="5486278"/>
                </a:lnTo>
                <a:lnTo>
                  <a:pt x="2335765" y="5448474"/>
                </a:lnTo>
                <a:cubicBezTo>
                  <a:pt x="2442606" y="5323196"/>
                  <a:pt x="2576237" y="5189103"/>
                  <a:pt x="2591221" y="5293228"/>
                </a:cubicBezTo>
                <a:cubicBezTo>
                  <a:pt x="2600390" y="5315179"/>
                  <a:pt x="2617610" y="5354840"/>
                  <a:pt x="2644728" y="5341119"/>
                </a:cubicBezTo>
                <a:cubicBezTo>
                  <a:pt x="2659127" y="5330354"/>
                  <a:pt x="2637362" y="5303118"/>
                  <a:pt x="2637171" y="5286840"/>
                </a:cubicBezTo>
                <a:cubicBezTo>
                  <a:pt x="2663916" y="5291853"/>
                  <a:pt x="2686854" y="5311530"/>
                  <a:pt x="2713691" y="5305517"/>
                </a:cubicBezTo>
                <a:cubicBezTo>
                  <a:pt x="2746478" y="5295945"/>
                  <a:pt x="2774410" y="5308665"/>
                  <a:pt x="2804152" y="5320863"/>
                </a:cubicBezTo>
                <a:cubicBezTo>
                  <a:pt x="2851546" y="5342927"/>
                  <a:pt x="2897743" y="5293058"/>
                  <a:pt x="2946261" y="5318237"/>
                </a:cubicBezTo>
                <a:cubicBezTo>
                  <a:pt x="3000041" y="5344575"/>
                  <a:pt x="3005893" y="5249236"/>
                  <a:pt x="2992868" y="5218135"/>
                </a:cubicBezTo>
                <a:cubicBezTo>
                  <a:pt x="2977426" y="5174655"/>
                  <a:pt x="2975257" y="5132959"/>
                  <a:pt x="2929090" y="5112282"/>
                </a:cubicBezTo>
                <a:cubicBezTo>
                  <a:pt x="2910001" y="5097345"/>
                  <a:pt x="2929925" y="5092582"/>
                  <a:pt x="2936300" y="5084284"/>
                </a:cubicBezTo>
                <a:cubicBezTo>
                  <a:pt x="2962237" y="5057059"/>
                  <a:pt x="2974443" y="5012305"/>
                  <a:pt x="2937733" y="4988604"/>
                </a:cubicBezTo>
                <a:lnTo>
                  <a:pt x="2937729" y="4988593"/>
                </a:lnTo>
                <a:cubicBezTo>
                  <a:pt x="2932840" y="4980329"/>
                  <a:pt x="2930138" y="4971212"/>
                  <a:pt x="2931157" y="4961788"/>
                </a:cubicBezTo>
                <a:cubicBezTo>
                  <a:pt x="2933528" y="4930039"/>
                  <a:pt x="2897288" y="4909521"/>
                  <a:pt x="2870459" y="4902973"/>
                </a:cubicBezTo>
                <a:cubicBezTo>
                  <a:pt x="2826461" y="4885365"/>
                  <a:pt x="2776722" y="4918331"/>
                  <a:pt x="2736517" y="4883819"/>
                </a:cubicBezTo>
                <a:cubicBezTo>
                  <a:pt x="2713105" y="4866006"/>
                  <a:pt x="2677679" y="4879818"/>
                  <a:pt x="2661726" y="4853900"/>
                </a:cubicBezTo>
                <a:cubicBezTo>
                  <a:pt x="2642323" y="4821446"/>
                  <a:pt x="2568760" y="4826448"/>
                  <a:pt x="2582005" y="4778739"/>
                </a:cubicBezTo>
                <a:cubicBezTo>
                  <a:pt x="2626425" y="4715445"/>
                  <a:pt x="2659402" y="4648059"/>
                  <a:pt x="2668202" y="4570306"/>
                </a:cubicBezTo>
                <a:cubicBezTo>
                  <a:pt x="2679596" y="4468454"/>
                  <a:pt x="2724171" y="4373001"/>
                  <a:pt x="2749818" y="4274105"/>
                </a:cubicBezTo>
                <a:cubicBezTo>
                  <a:pt x="2753670" y="4261317"/>
                  <a:pt x="2757750" y="4255690"/>
                  <a:pt x="2771580" y="4263590"/>
                </a:cubicBezTo>
                <a:cubicBezTo>
                  <a:pt x="2788037" y="4272991"/>
                  <a:pt x="2810597" y="4271695"/>
                  <a:pt x="2820330" y="4292998"/>
                </a:cubicBezTo>
                <a:cubicBezTo>
                  <a:pt x="2854355" y="4316721"/>
                  <a:pt x="2823382" y="4223702"/>
                  <a:pt x="2801172" y="4220871"/>
                </a:cubicBezTo>
                <a:cubicBezTo>
                  <a:pt x="2857110" y="4205025"/>
                  <a:pt x="2922320" y="4244322"/>
                  <a:pt x="2958901" y="4182643"/>
                </a:cubicBezTo>
                <a:cubicBezTo>
                  <a:pt x="2966111" y="4172548"/>
                  <a:pt x="2967125" y="4164364"/>
                  <a:pt x="2955584" y="4159589"/>
                </a:cubicBezTo>
                <a:cubicBezTo>
                  <a:pt x="2931938" y="4149813"/>
                  <a:pt x="2942007" y="4136366"/>
                  <a:pt x="2950102" y="4122600"/>
                </a:cubicBezTo>
                <a:cubicBezTo>
                  <a:pt x="2948423" y="4112835"/>
                  <a:pt x="2957766" y="4102275"/>
                  <a:pt x="2947993" y="4093090"/>
                </a:cubicBezTo>
                <a:cubicBezTo>
                  <a:pt x="2938316" y="4075006"/>
                  <a:pt x="2902045" y="4069806"/>
                  <a:pt x="2882119" y="4069885"/>
                </a:cubicBezTo>
                <a:cubicBezTo>
                  <a:pt x="2882148" y="4069889"/>
                  <a:pt x="2882167" y="4069902"/>
                  <a:pt x="2882195" y="4069906"/>
                </a:cubicBezTo>
                <a:lnTo>
                  <a:pt x="2881803" y="4069913"/>
                </a:lnTo>
                <a:cubicBezTo>
                  <a:pt x="2881909" y="4069898"/>
                  <a:pt x="2882013" y="4069901"/>
                  <a:pt x="2882119" y="4069886"/>
                </a:cubicBezTo>
                <a:cubicBezTo>
                  <a:pt x="2870578" y="4068161"/>
                  <a:pt x="2870793" y="4057066"/>
                  <a:pt x="2866286" y="4049727"/>
                </a:cubicBezTo>
                <a:cubicBezTo>
                  <a:pt x="2857240" y="4025510"/>
                  <a:pt x="2817159" y="4029588"/>
                  <a:pt x="2797712" y="4035174"/>
                </a:cubicBezTo>
                <a:cubicBezTo>
                  <a:pt x="2784519" y="4043545"/>
                  <a:pt x="2775838" y="4044780"/>
                  <a:pt x="2768163" y="4026334"/>
                </a:cubicBezTo>
                <a:cubicBezTo>
                  <a:pt x="2740113" y="3984257"/>
                  <a:pt x="2702822" y="4045181"/>
                  <a:pt x="2675903" y="4059565"/>
                </a:cubicBezTo>
                <a:cubicBezTo>
                  <a:pt x="2606969" y="4095034"/>
                  <a:pt x="2660051" y="4158714"/>
                  <a:pt x="2701833" y="4192157"/>
                </a:cubicBezTo>
                <a:cubicBezTo>
                  <a:pt x="2681688" y="4205491"/>
                  <a:pt x="2648983" y="4204695"/>
                  <a:pt x="2642158" y="4229385"/>
                </a:cubicBezTo>
                <a:cubicBezTo>
                  <a:pt x="2648963" y="4256156"/>
                  <a:pt x="2690082" y="4260157"/>
                  <a:pt x="2712332" y="4249960"/>
                </a:cubicBezTo>
                <a:cubicBezTo>
                  <a:pt x="2724271" y="4241310"/>
                  <a:pt x="2735382" y="4252302"/>
                  <a:pt x="2727153" y="4264374"/>
                </a:cubicBezTo>
                <a:cubicBezTo>
                  <a:pt x="2663296" y="4419256"/>
                  <a:pt x="2650209" y="4611967"/>
                  <a:pt x="2566617" y="4753003"/>
                </a:cubicBezTo>
                <a:cubicBezTo>
                  <a:pt x="2626217" y="4520232"/>
                  <a:pt x="2526909" y="4268614"/>
                  <a:pt x="2571929" y="4032419"/>
                </a:cubicBezTo>
                <a:cubicBezTo>
                  <a:pt x="2575995" y="4018065"/>
                  <a:pt x="2578271" y="4002677"/>
                  <a:pt x="2593467" y="3994758"/>
                </a:cubicBezTo>
                <a:cubicBezTo>
                  <a:pt x="2641118" y="3969873"/>
                  <a:pt x="2689454" y="3934408"/>
                  <a:pt x="2717318" y="3887672"/>
                </a:cubicBezTo>
                <a:cubicBezTo>
                  <a:pt x="2780401" y="3801512"/>
                  <a:pt x="2813310" y="3698849"/>
                  <a:pt x="2862558" y="3605445"/>
                </a:cubicBezTo>
                <a:cubicBezTo>
                  <a:pt x="2871760" y="3591434"/>
                  <a:pt x="2911356" y="3546270"/>
                  <a:pt x="2869449" y="3553530"/>
                </a:cubicBezTo>
                <a:cubicBezTo>
                  <a:pt x="2838466" y="3561530"/>
                  <a:pt x="2819697" y="3584434"/>
                  <a:pt x="2798155" y="3605678"/>
                </a:cubicBezTo>
                <a:cubicBezTo>
                  <a:pt x="2764311" y="3638727"/>
                  <a:pt x="2741260" y="3676269"/>
                  <a:pt x="2735817" y="3723427"/>
                </a:cubicBezTo>
                <a:cubicBezTo>
                  <a:pt x="2708213" y="3788301"/>
                  <a:pt x="2670125" y="3849245"/>
                  <a:pt x="2632011" y="3905814"/>
                </a:cubicBezTo>
                <a:cubicBezTo>
                  <a:pt x="2625723" y="3920462"/>
                  <a:pt x="2609160" y="3926415"/>
                  <a:pt x="2601705" y="3936801"/>
                </a:cubicBezTo>
                <a:cubicBezTo>
                  <a:pt x="2601705" y="3936801"/>
                  <a:pt x="2604154" y="3928191"/>
                  <a:pt x="2604469" y="3920331"/>
                </a:cubicBezTo>
                <a:cubicBezTo>
                  <a:pt x="2629419" y="3868304"/>
                  <a:pt x="2640932" y="3808014"/>
                  <a:pt x="2641833" y="3749568"/>
                </a:cubicBezTo>
                <a:cubicBezTo>
                  <a:pt x="2651668" y="3679697"/>
                  <a:pt x="2620560" y="3593524"/>
                  <a:pt x="2660157" y="3532959"/>
                </a:cubicBezTo>
                <a:cubicBezTo>
                  <a:pt x="2663983" y="3520228"/>
                  <a:pt x="2662997" y="3505578"/>
                  <a:pt x="2672848" y="3495625"/>
                </a:cubicBezTo>
                <a:cubicBezTo>
                  <a:pt x="2684741" y="3523836"/>
                  <a:pt x="2759379" y="3528864"/>
                  <a:pt x="2761915" y="3493871"/>
                </a:cubicBezTo>
                <a:cubicBezTo>
                  <a:pt x="2761575" y="3484554"/>
                  <a:pt x="2752611" y="3484287"/>
                  <a:pt x="2744766" y="3484163"/>
                </a:cubicBezTo>
                <a:cubicBezTo>
                  <a:pt x="2704614" y="3487405"/>
                  <a:pt x="2726297" y="3446965"/>
                  <a:pt x="2708473" y="3425969"/>
                </a:cubicBezTo>
                <a:cubicBezTo>
                  <a:pt x="2762193" y="3419334"/>
                  <a:pt x="2817358" y="3471732"/>
                  <a:pt x="2872427" y="3450025"/>
                </a:cubicBezTo>
                <a:cubicBezTo>
                  <a:pt x="2932628" y="3432737"/>
                  <a:pt x="2905223" y="3364835"/>
                  <a:pt x="2918225" y="3320983"/>
                </a:cubicBezTo>
                <a:cubicBezTo>
                  <a:pt x="2944580" y="3307987"/>
                  <a:pt x="2962664" y="3258803"/>
                  <a:pt x="2929845" y="3243360"/>
                </a:cubicBezTo>
                <a:cubicBezTo>
                  <a:pt x="2912701" y="3236206"/>
                  <a:pt x="2925805" y="3217144"/>
                  <a:pt x="2917356" y="3206102"/>
                </a:cubicBezTo>
                <a:cubicBezTo>
                  <a:pt x="2921195" y="3126132"/>
                  <a:pt x="2881313" y="3101874"/>
                  <a:pt x="2811041" y="3081515"/>
                </a:cubicBezTo>
                <a:cubicBezTo>
                  <a:pt x="2802055" y="3075303"/>
                  <a:pt x="2785402" y="3084394"/>
                  <a:pt x="2782095" y="3066849"/>
                </a:cubicBezTo>
                <a:cubicBezTo>
                  <a:pt x="2750290" y="3036858"/>
                  <a:pt x="2702040" y="3066889"/>
                  <a:pt x="2662860" y="3055192"/>
                </a:cubicBezTo>
                <a:cubicBezTo>
                  <a:pt x="2613477" y="3049340"/>
                  <a:pt x="2590389" y="3116228"/>
                  <a:pt x="2587936" y="3158570"/>
                </a:cubicBezTo>
                <a:cubicBezTo>
                  <a:pt x="2585470" y="3158153"/>
                  <a:pt x="2586967" y="3165282"/>
                  <a:pt x="2583098" y="3161425"/>
                </a:cubicBezTo>
                <a:cubicBezTo>
                  <a:pt x="2578813" y="3157151"/>
                  <a:pt x="2575085" y="3152379"/>
                  <a:pt x="2568154" y="3153138"/>
                </a:cubicBezTo>
                <a:cubicBezTo>
                  <a:pt x="2536961" y="3138468"/>
                  <a:pt x="2512974" y="3149404"/>
                  <a:pt x="2490753" y="3172875"/>
                </a:cubicBezTo>
                <a:cubicBezTo>
                  <a:pt x="2447086" y="3192296"/>
                  <a:pt x="2418778" y="3231108"/>
                  <a:pt x="2418625" y="3281037"/>
                </a:cubicBezTo>
                <a:cubicBezTo>
                  <a:pt x="2421346" y="3339632"/>
                  <a:pt x="2505000" y="3312651"/>
                  <a:pt x="2525487" y="3361557"/>
                </a:cubicBezTo>
                <a:cubicBezTo>
                  <a:pt x="2542261" y="3383123"/>
                  <a:pt x="2567853" y="3407389"/>
                  <a:pt x="2595879" y="3408342"/>
                </a:cubicBezTo>
                <a:cubicBezTo>
                  <a:pt x="2566587" y="3430001"/>
                  <a:pt x="2579945" y="3455921"/>
                  <a:pt x="2538238" y="3466079"/>
                </a:cubicBezTo>
                <a:cubicBezTo>
                  <a:pt x="2529582" y="3510019"/>
                  <a:pt x="2614729" y="3507833"/>
                  <a:pt x="2620692" y="3471149"/>
                </a:cubicBezTo>
                <a:cubicBezTo>
                  <a:pt x="2622620" y="3486523"/>
                  <a:pt x="2627969" y="3500165"/>
                  <a:pt x="2627218" y="3514785"/>
                </a:cubicBezTo>
                <a:cubicBezTo>
                  <a:pt x="2629298" y="3518394"/>
                  <a:pt x="2626518" y="3520939"/>
                  <a:pt x="2625266" y="3523820"/>
                </a:cubicBezTo>
                <a:cubicBezTo>
                  <a:pt x="2616265" y="3539707"/>
                  <a:pt x="2627098" y="3558320"/>
                  <a:pt x="2619970" y="3573052"/>
                </a:cubicBezTo>
                <a:cubicBezTo>
                  <a:pt x="2610573" y="3605447"/>
                  <a:pt x="2616421" y="3639756"/>
                  <a:pt x="2610496" y="3672821"/>
                </a:cubicBezTo>
                <a:cubicBezTo>
                  <a:pt x="2600469" y="3757423"/>
                  <a:pt x="2627005" y="3848436"/>
                  <a:pt x="2575627" y="3927423"/>
                </a:cubicBezTo>
                <a:cubicBezTo>
                  <a:pt x="2554029" y="3977290"/>
                  <a:pt x="2553336" y="4032869"/>
                  <a:pt x="2535055" y="4084599"/>
                </a:cubicBezTo>
                <a:cubicBezTo>
                  <a:pt x="2532578" y="4070274"/>
                  <a:pt x="2523196" y="4065216"/>
                  <a:pt x="2516580" y="4057841"/>
                </a:cubicBezTo>
                <a:cubicBezTo>
                  <a:pt x="2511985" y="4041030"/>
                  <a:pt x="2493023" y="4035431"/>
                  <a:pt x="2483218" y="4021921"/>
                </a:cubicBezTo>
                <a:cubicBezTo>
                  <a:pt x="2444729" y="3981615"/>
                  <a:pt x="2518357" y="3940810"/>
                  <a:pt x="2442324" y="3834935"/>
                </a:cubicBezTo>
                <a:cubicBezTo>
                  <a:pt x="2419098" y="3786087"/>
                  <a:pt x="2472388" y="3739353"/>
                  <a:pt x="2446339" y="3689748"/>
                </a:cubicBezTo>
                <a:cubicBezTo>
                  <a:pt x="2443285" y="3668374"/>
                  <a:pt x="2460058" y="3646605"/>
                  <a:pt x="2456319" y="3623739"/>
                </a:cubicBezTo>
                <a:cubicBezTo>
                  <a:pt x="2459196" y="3585394"/>
                  <a:pt x="2430951" y="3545990"/>
                  <a:pt x="2401025" y="3524645"/>
                </a:cubicBezTo>
                <a:cubicBezTo>
                  <a:pt x="2365287" y="3534547"/>
                  <a:pt x="2354007" y="3481617"/>
                  <a:pt x="2319279" y="3498599"/>
                </a:cubicBezTo>
                <a:cubicBezTo>
                  <a:pt x="2298443" y="3506470"/>
                  <a:pt x="2309251" y="3541014"/>
                  <a:pt x="2290714" y="3537768"/>
                </a:cubicBezTo>
                <a:cubicBezTo>
                  <a:pt x="2250687" y="3540484"/>
                  <a:pt x="2246440" y="3607386"/>
                  <a:pt x="2261492" y="3638390"/>
                </a:cubicBezTo>
                <a:cubicBezTo>
                  <a:pt x="2263834" y="3640486"/>
                  <a:pt x="2265912" y="3642674"/>
                  <a:pt x="2264178" y="3646189"/>
                </a:cubicBezTo>
                <a:cubicBezTo>
                  <a:pt x="2261212" y="3657318"/>
                  <a:pt x="2270074" y="3663727"/>
                  <a:pt x="2274350" y="3671967"/>
                </a:cubicBezTo>
                <a:cubicBezTo>
                  <a:pt x="2274349" y="3671963"/>
                  <a:pt x="2274347" y="3671958"/>
                  <a:pt x="2274347" y="3671958"/>
                </a:cubicBezTo>
                <a:lnTo>
                  <a:pt x="2274355" y="3671975"/>
                </a:lnTo>
                <a:lnTo>
                  <a:pt x="2274350" y="3671968"/>
                </a:lnTo>
                <a:cubicBezTo>
                  <a:pt x="2274353" y="3671974"/>
                  <a:pt x="2274357" y="3671978"/>
                  <a:pt x="2274359" y="3671984"/>
                </a:cubicBezTo>
                <a:lnTo>
                  <a:pt x="2274355" y="3671975"/>
                </a:lnTo>
                <a:lnTo>
                  <a:pt x="2291361" y="3695791"/>
                </a:lnTo>
                <a:cubicBezTo>
                  <a:pt x="2309741" y="3713812"/>
                  <a:pt x="2330620" y="3719690"/>
                  <a:pt x="2339544" y="3760779"/>
                </a:cubicBezTo>
                <a:lnTo>
                  <a:pt x="2339514" y="3760630"/>
                </a:lnTo>
                <a:cubicBezTo>
                  <a:pt x="2349577" y="3804763"/>
                  <a:pt x="2410307" y="3790288"/>
                  <a:pt x="2416145" y="3832268"/>
                </a:cubicBezTo>
                <a:cubicBezTo>
                  <a:pt x="2417187" y="3844966"/>
                  <a:pt x="2431062" y="3853793"/>
                  <a:pt x="2431551" y="3867840"/>
                </a:cubicBezTo>
                <a:cubicBezTo>
                  <a:pt x="2431503" y="3877871"/>
                  <a:pt x="2436423" y="3885903"/>
                  <a:pt x="2441853" y="3893729"/>
                </a:cubicBezTo>
                <a:cubicBezTo>
                  <a:pt x="2444010" y="3896007"/>
                  <a:pt x="2447503" y="3897620"/>
                  <a:pt x="2445828" y="3901805"/>
                </a:cubicBezTo>
                <a:cubicBezTo>
                  <a:pt x="2445096" y="3912080"/>
                  <a:pt x="2451916" y="3919383"/>
                  <a:pt x="2455938" y="3927785"/>
                </a:cubicBezTo>
                <a:cubicBezTo>
                  <a:pt x="2461842" y="3949398"/>
                  <a:pt x="2438038" y="3966265"/>
                  <a:pt x="2445986" y="3985467"/>
                </a:cubicBezTo>
                <a:cubicBezTo>
                  <a:pt x="2441566" y="3975799"/>
                  <a:pt x="2436831" y="3965535"/>
                  <a:pt x="2423824" y="3964914"/>
                </a:cubicBezTo>
                <a:cubicBezTo>
                  <a:pt x="2390742" y="3949552"/>
                  <a:pt x="2375966" y="3912218"/>
                  <a:pt x="2348305" y="3890267"/>
                </a:cubicBezTo>
                <a:cubicBezTo>
                  <a:pt x="2263181" y="3781553"/>
                  <a:pt x="2151894" y="3674137"/>
                  <a:pt x="2133853" y="3526587"/>
                </a:cubicBezTo>
                <a:cubicBezTo>
                  <a:pt x="2139327" y="3519110"/>
                  <a:pt x="2145919" y="3512369"/>
                  <a:pt x="2148979" y="3503307"/>
                </a:cubicBezTo>
                <a:cubicBezTo>
                  <a:pt x="2167801" y="3481655"/>
                  <a:pt x="2218555" y="3465711"/>
                  <a:pt x="2210425" y="3432269"/>
                </a:cubicBezTo>
                <a:cubicBezTo>
                  <a:pt x="2205076" y="3417273"/>
                  <a:pt x="2212543" y="3407744"/>
                  <a:pt x="2217516" y="3397528"/>
                </a:cubicBezTo>
                <a:cubicBezTo>
                  <a:pt x="2234817" y="3361985"/>
                  <a:pt x="2233379" y="3324442"/>
                  <a:pt x="2231737" y="3286748"/>
                </a:cubicBezTo>
                <a:cubicBezTo>
                  <a:pt x="2227891" y="3259283"/>
                  <a:pt x="2194496" y="3251606"/>
                  <a:pt x="2182460" y="3227688"/>
                </a:cubicBezTo>
                <a:cubicBezTo>
                  <a:pt x="2163936" y="3202476"/>
                  <a:pt x="2129158" y="3238844"/>
                  <a:pt x="2115077" y="3252193"/>
                </a:cubicBezTo>
                <a:cubicBezTo>
                  <a:pt x="2111688" y="3258985"/>
                  <a:pt x="2103147" y="3258171"/>
                  <a:pt x="2098701" y="3263404"/>
                </a:cubicBezTo>
                <a:cubicBezTo>
                  <a:pt x="2090385" y="3269506"/>
                  <a:pt x="2080383" y="3283431"/>
                  <a:pt x="2068160" y="3275182"/>
                </a:cubicBezTo>
                <a:cubicBezTo>
                  <a:pt x="2031750" y="3233025"/>
                  <a:pt x="1958412" y="3269378"/>
                  <a:pt x="1958016" y="3320783"/>
                </a:cubicBezTo>
                <a:cubicBezTo>
                  <a:pt x="1952364" y="3361146"/>
                  <a:pt x="1901851" y="3299870"/>
                  <a:pt x="1884419" y="3343560"/>
                </a:cubicBezTo>
                <a:cubicBezTo>
                  <a:pt x="1879082" y="3358534"/>
                  <a:pt x="1862441" y="3365507"/>
                  <a:pt x="1858088" y="3381181"/>
                </a:cubicBezTo>
                <a:lnTo>
                  <a:pt x="1858190" y="3380768"/>
                </a:lnTo>
                <a:cubicBezTo>
                  <a:pt x="1852504" y="3390999"/>
                  <a:pt x="1845799" y="3401020"/>
                  <a:pt x="1851384" y="3413616"/>
                </a:cubicBezTo>
                <a:cubicBezTo>
                  <a:pt x="1826151" y="3511061"/>
                  <a:pt x="2039783" y="3482029"/>
                  <a:pt x="1989501" y="3517677"/>
                </a:cubicBezTo>
                <a:cubicBezTo>
                  <a:pt x="1984299" y="3531893"/>
                  <a:pt x="1962878" y="3519433"/>
                  <a:pt x="1961227" y="3534870"/>
                </a:cubicBezTo>
                <a:cubicBezTo>
                  <a:pt x="1961012" y="3543967"/>
                  <a:pt x="1967389" y="3551132"/>
                  <a:pt x="1976229" y="3555418"/>
                </a:cubicBezTo>
                <a:cubicBezTo>
                  <a:pt x="2017919" y="3579968"/>
                  <a:pt x="2041132" y="3529749"/>
                  <a:pt x="2080455" y="3531584"/>
                </a:cubicBezTo>
                <a:cubicBezTo>
                  <a:pt x="2116118" y="3542119"/>
                  <a:pt x="2112565" y="3564845"/>
                  <a:pt x="2125815" y="3592290"/>
                </a:cubicBezTo>
                <a:cubicBezTo>
                  <a:pt x="2152897" y="3663758"/>
                  <a:pt x="2168074" y="3739562"/>
                  <a:pt x="2226499" y="3793282"/>
                </a:cubicBezTo>
                <a:cubicBezTo>
                  <a:pt x="2255961" y="3835436"/>
                  <a:pt x="2380562" y="3937968"/>
                  <a:pt x="2232631" y="3859301"/>
                </a:cubicBezTo>
                <a:cubicBezTo>
                  <a:pt x="2222406" y="3858193"/>
                  <a:pt x="2217622" y="3842986"/>
                  <a:pt x="2204856" y="3848462"/>
                </a:cubicBezTo>
                <a:cubicBezTo>
                  <a:pt x="2174339" y="3845124"/>
                  <a:pt x="1893892" y="3702618"/>
                  <a:pt x="1956343" y="3798517"/>
                </a:cubicBezTo>
                <a:cubicBezTo>
                  <a:pt x="1993843" y="3837702"/>
                  <a:pt x="2031238" y="3881102"/>
                  <a:pt x="2083950" y="3898793"/>
                </a:cubicBezTo>
                <a:cubicBezTo>
                  <a:pt x="2181457" y="3946979"/>
                  <a:pt x="2298196" y="3889334"/>
                  <a:pt x="2385247" y="3964082"/>
                </a:cubicBezTo>
                <a:cubicBezTo>
                  <a:pt x="2464652" y="4021800"/>
                  <a:pt x="2530226" y="4102593"/>
                  <a:pt x="2528274" y="4203206"/>
                </a:cubicBezTo>
                <a:cubicBezTo>
                  <a:pt x="2535726" y="4355291"/>
                  <a:pt x="2564107" y="4509729"/>
                  <a:pt x="2549317" y="4660688"/>
                </a:cubicBezTo>
                <a:cubicBezTo>
                  <a:pt x="2535540" y="4598201"/>
                  <a:pt x="2504727" y="4540944"/>
                  <a:pt x="2467528" y="4489552"/>
                </a:cubicBezTo>
                <a:cubicBezTo>
                  <a:pt x="2458709" y="4477036"/>
                  <a:pt x="2450403" y="4467010"/>
                  <a:pt x="2460557" y="4450198"/>
                </a:cubicBezTo>
                <a:cubicBezTo>
                  <a:pt x="2466597" y="4440206"/>
                  <a:pt x="2463170" y="4425621"/>
                  <a:pt x="2458825" y="4415186"/>
                </a:cubicBezTo>
                <a:cubicBezTo>
                  <a:pt x="2442133" y="4382436"/>
                  <a:pt x="2471182" y="4355791"/>
                  <a:pt x="2465549" y="4323974"/>
                </a:cubicBezTo>
                <a:cubicBezTo>
                  <a:pt x="2469708" y="4256872"/>
                  <a:pt x="2393441" y="4215017"/>
                  <a:pt x="2334833" y="4233500"/>
                </a:cubicBezTo>
                <a:cubicBezTo>
                  <a:pt x="2328290" y="4239400"/>
                  <a:pt x="2317147" y="4241242"/>
                  <a:pt x="2318092" y="4252336"/>
                </a:cubicBezTo>
                <a:cubicBezTo>
                  <a:pt x="2318683" y="4259850"/>
                  <a:pt x="2314485" y="4263044"/>
                  <a:pt x="2308072" y="4264579"/>
                </a:cubicBezTo>
                <a:cubicBezTo>
                  <a:pt x="2271578" y="4244436"/>
                  <a:pt x="2272198" y="4277231"/>
                  <a:pt x="2272625" y="4305240"/>
                </a:cubicBezTo>
                <a:cubicBezTo>
                  <a:pt x="2270921" y="4330521"/>
                  <a:pt x="2233428" y="4291213"/>
                  <a:pt x="2231535" y="4327134"/>
                </a:cubicBezTo>
                <a:cubicBezTo>
                  <a:pt x="2220015" y="4400943"/>
                  <a:pt x="2264530" y="4475490"/>
                  <a:pt x="2345658" y="4459894"/>
                </a:cubicBezTo>
                <a:cubicBezTo>
                  <a:pt x="2369483" y="4470272"/>
                  <a:pt x="2394283" y="4476934"/>
                  <a:pt x="2420117" y="4479685"/>
                </a:cubicBezTo>
                <a:cubicBezTo>
                  <a:pt x="2471621" y="4511002"/>
                  <a:pt x="2491818" y="4578399"/>
                  <a:pt x="2514401" y="4631144"/>
                </a:cubicBezTo>
                <a:cubicBezTo>
                  <a:pt x="2514410" y="4631053"/>
                  <a:pt x="2514407" y="4630974"/>
                  <a:pt x="2514416" y="4630894"/>
                </a:cubicBezTo>
                <a:lnTo>
                  <a:pt x="2514452" y="4631235"/>
                </a:lnTo>
                <a:cubicBezTo>
                  <a:pt x="2514434" y="4631201"/>
                  <a:pt x="2514422" y="4631167"/>
                  <a:pt x="2514403" y="4631144"/>
                </a:cubicBezTo>
                <a:cubicBezTo>
                  <a:pt x="2531982" y="4792539"/>
                  <a:pt x="2567575" y="4729722"/>
                  <a:pt x="2437240" y="4820616"/>
                </a:cubicBezTo>
                <a:cubicBezTo>
                  <a:pt x="2407093" y="4855742"/>
                  <a:pt x="2412827" y="4853616"/>
                  <a:pt x="2429162" y="4886479"/>
                </a:cubicBezTo>
                <a:cubicBezTo>
                  <a:pt x="2442882" y="4915205"/>
                  <a:pt x="2484830" y="4968188"/>
                  <a:pt x="2451321" y="4993981"/>
                </a:cubicBezTo>
                <a:cubicBezTo>
                  <a:pt x="2434214" y="5007258"/>
                  <a:pt x="2434265" y="5029788"/>
                  <a:pt x="2423681" y="5046760"/>
                </a:cubicBezTo>
                <a:cubicBezTo>
                  <a:pt x="2414047" y="5066482"/>
                  <a:pt x="2394299" y="5081794"/>
                  <a:pt x="2392604" y="5104802"/>
                </a:cubicBezTo>
                <a:cubicBezTo>
                  <a:pt x="2391033" y="5106996"/>
                  <a:pt x="2389460" y="5109190"/>
                  <a:pt x="2387888" y="5111372"/>
                </a:cubicBezTo>
                <a:cubicBezTo>
                  <a:pt x="2387128" y="5119557"/>
                  <a:pt x="2376181" y="5120921"/>
                  <a:pt x="2376169" y="5130651"/>
                </a:cubicBezTo>
                <a:cubicBezTo>
                  <a:pt x="2355904" y="4980147"/>
                  <a:pt x="2363941" y="4826641"/>
                  <a:pt x="2366979" y="4674500"/>
                </a:cubicBezTo>
                <a:cubicBezTo>
                  <a:pt x="2375950" y="4645024"/>
                  <a:pt x="2372925" y="4613365"/>
                  <a:pt x="2380979" y="4583390"/>
                </a:cubicBezTo>
                <a:cubicBezTo>
                  <a:pt x="2380449" y="4539557"/>
                  <a:pt x="2337301" y="4595541"/>
                  <a:pt x="2331884" y="4611206"/>
                </a:cubicBezTo>
                <a:cubicBezTo>
                  <a:pt x="2289965" y="4670430"/>
                  <a:pt x="2273019" y="4741772"/>
                  <a:pt x="2265670" y="4813057"/>
                </a:cubicBezTo>
                <a:cubicBezTo>
                  <a:pt x="2263334" y="4856844"/>
                  <a:pt x="2291098" y="4892583"/>
                  <a:pt x="2297007" y="4933484"/>
                </a:cubicBezTo>
                <a:cubicBezTo>
                  <a:pt x="2300722" y="4970803"/>
                  <a:pt x="2307121" y="5008304"/>
                  <a:pt x="2307360" y="5046328"/>
                </a:cubicBezTo>
                <a:cubicBezTo>
                  <a:pt x="2342090" y="5164845"/>
                  <a:pt x="2328170" y="5285032"/>
                  <a:pt x="2289792" y="5401162"/>
                </a:cubicBezTo>
                <a:cubicBezTo>
                  <a:pt x="2285563" y="5427177"/>
                  <a:pt x="2278113" y="5452115"/>
                  <a:pt x="2268016" y="5475859"/>
                </a:cubicBezTo>
                <a:lnTo>
                  <a:pt x="2262207" y="5486278"/>
                </a:lnTo>
                <a:lnTo>
                  <a:pt x="0" y="5486278"/>
                </a:lnTo>
                <a:close/>
              </a:path>
            </a:pathLst>
          </a:custGeom>
        </p:spPr>
        <p:txBody>
          <a:bodyPr wrap="square">
            <a:noAutofit/>
          </a:bodyPr>
          <a:lstStyle>
            <a:lvl1pPr marL="0" indent="0">
              <a:buNone/>
              <a:defRPr sz="1800">
                <a:latin typeface="+mn-lt"/>
              </a:defRPr>
            </a:lvl1pPr>
          </a:lstStyle>
          <a:p>
            <a:endParaRPr lang="en-US" dirty="0"/>
          </a:p>
        </p:txBody>
      </p:sp>
      <p:sp>
        <p:nvSpPr>
          <p:cNvPr id="3" name="Date Placeholder 2">
            <a:extLst>
              <a:ext uri="{FF2B5EF4-FFF2-40B4-BE49-F238E27FC236}">
                <a16:creationId xmlns:a16="http://schemas.microsoft.com/office/drawing/2014/main" id="{99CA03F0-6FD3-CCDA-828D-ABE9CE7F00AB}"/>
              </a:ext>
            </a:extLst>
          </p:cNvPr>
          <p:cNvSpPr>
            <a:spLocks noGrp="1"/>
          </p:cNvSpPr>
          <p:nvPr>
            <p:ph type="dt" sz="half" idx="10"/>
          </p:nvPr>
        </p:nvSpPr>
        <p:spPr/>
        <p:txBody>
          <a:bodyPr/>
          <a:lstStyle/>
          <a:p>
            <a:fld id="{7A18671D-F1B8-C947-8A30-204220EB19DA}" type="datetimeFigureOut">
              <a:rPr lang="en-US" smtClean="0"/>
              <a:t>2/15/2026</a:t>
            </a:fld>
            <a:endParaRPr lang="en-US"/>
          </a:p>
        </p:txBody>
      </p:sp>
      <p:sp>
        <p:nvSpPr>
          <p:cNvPr id="4" name="Footer Placeholder 3">
            <a:extLst>
              <a:ext uri="{FF2B5EF4-FFF2-40B4-BE49-F238E27FC236}">
                <a16:creationId xmlns:a16="http://schemas.microsoft.com/office/drawing/2014/main" id="{0016873D-3649-68C0-820F-C5472237866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674AD98-28DC-39DD-7875-7A29DDB0AAFF}"/>
              </a:ext>
            </a:extLst>
          </p:cNvPr>
          <p:cNvSpPr>
            <a:spLocks noGrp="1"/>
          </p:cNvSpPr>
          <p:nvPr>
            <p:ph type="sldNum" sz="quarter" idx="12"/>
          </p:nvPr>
        </p:nvSpPr>
        <p:spPr/>
        <p:txBody>
          <a:bodyPr/>
          <a:lstStyle/>
          <a:p>
            <a:fld id="{2D4F35DF-E30C-984A-BBFB-A912A29C011F}" type="slidenum">
              <a:rPr lang="en-US" smtClean="0"/>
              <a:t>‹#›</a:t>
            </a:fld>
            <a:endParaRPr lang="en-US"/>
          </a:p>
        </p:txBody>
      </p:sp>
    </p:spTree>
    <p:extLst>
      <p:ext uri="{BB962C8B-B14F-4D97-AF65-F5344CB8AC3E}">
        <p14:creationId xmlns:p14="http://schemas.microsoft.com/office/powerpoint/2010/main" val="34089915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wo images 2">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68DD6B-7F02-CDDC-1AA2-DD1735BABC8E}"/>
              </a:ext>
            </a:extLst>
          </p:cNvPr>
          <p:cNvSpPr>
            <a:spLocks noGrp="1"/>
          </p:cNvSpPr>
          <p:nvPr>
            <p:ph type="title"/>
          </p:nvPr>
        </p:nvSpPr>
        <p:spPr/>
        <p:txBody>
          <a:bodyPr/>
          <a:lstStyle/>
          <a:p>
            <a:r>
              <a:rPr lang="en-US"/>
              <a:t>Click to edit Master title style</a:t>
            </a:r>
          </a:p>
        </p:txBody>
      </p:sp>
      <p:sp>
        <p:nvSpPr>
          <p:cNvPr id="18" name="Picture Placeholder 17">
            <a:extLst>
              <a:ext uri="{FF2B5EF4-FFF2-40B4-BE49-F238E27FC236}">
                <a16:creationId xmlns:a16="http://schemas.microsoft.com/office/drawing/2014/main" id="{5E26C79C-52C6-DA17-1A21-746247CF1D02}"/>
              </a:ext>
            </a:extLst>
          </p:cNvPr>
          <p:cNvSpPr>
            <a:spLocks noGrp="1"/>
          </p:cNvSpPr>
          <p:nvPr>
            <p:ph type="pic" sz="quarter" idx="14"/>
          </p:nvPr>
        </p:nvSpPr>
        <p:spPr>
          <a:xfrm>
            <a:off x="6522718" y="641663"/>
            <a:ext cx="5027617" cy="5605150"/>
          </a:xfrm>
          <a:custGeom>
            <a:avLst/>
            <a:gdLst>
              <a:gd name="connsiteX0" fmla="*/ 1043490 w 5027617"/>
              <a:gd name="connsiteY0" fmla="*/ 1874991 h 5605150"/>
              <a:gd name="connsiteX1" fmla="*/ 1046460 w 5027617"/>
              <a:gd name="connsiteY1" fmla="*/ 1878725 h 5605150"/>
              <a:gd name="connsiteX2" fmla="*/ 1043490 w 5027617"/>
              <a:gd name="connsiteY2" fmla="*/ 1874991 h 5605150"/>
              <a:gd name="connsiteX3" fmla="*/ 1039155 w 5027617"/>
              <a:gd name="connsiteY3" fmla="*/ 1869948 h 5605150"/>
              <a:gd name="connsiteX4" fmla="*/ 1043490 w 5027617"/>
              <a:gd name="connsiteY4" fmla="*/ 1874991 h 5605150"/>
              <a:gd name="connsiteX5" fmla="*/ 1039155 w 5027617"/>
              <a:gd name="connsiteY5" fmla="*/ 1869948 h 5605150"/>
              <a:gd name="connsiteX6" fmla="*/ 1027299 w 5027617"/>
              <a:gd name="connsiteY6" fmla="*/ 1863101 h 5605150"/>
              <a:gd name="connsiteX7" fmla="*/ 1028523 w 5027617"/>
              <a:gd name="connsiteY7" fmla="*/ 1864130 h 5605150"/>
              <a:gd name="connsiteX8" fmla="*/ 1027271 w 5027617"/>
              <a:gd name="connsiteY8" fmla="*/ 1864596 h 5605150"/>
              <a:gd name="connsiteX9" fmla="*/ 1027008 w 5027617"/>
              <a:gd name="connsiteY9" fmla="*/ 1863948 h 5605150"/>
              <a:gd name="connsiteX10" fmla="*/ 903352 w 5027617"/>
              <a:gd name="connsiteY10" fmla="*/ 1713240 h 5605150"/>
              <a:gd name="connsiteX11" fmla="*/ 902828 w 5027617"/>
              <a:gd name="connsiteY11" fmla="*/ 1714939 h 5605150"/>
              <a:gd name="connsiteX12" fmla="*/ 903352 w 5027617"/>
              <a:gd name="connsiteY12" fmla="*/ 1713240 h 5605150"/>
              <a:gd name="connsiteX13" fmla="*/ 1231801 w 5027617"/>
              <a:gd name="connsiteY13" fmla="*/ 1675055 h 5605150"/>
              <a:gd name="connsiteX14" fmla="*/ 1213139 w 5027617"/>
              <a:gd name="connsiteY14" fmla="*/ 1696343 h 5605150"/>
              <a:gd name="connsiteX15" fmla="*/ 1201101 w 5027617"/>
              <a:gd name="connsiteY15" fmla="*/ 1719323 h 5605150"/>
              <a:gd name="connsiteX16" fmla="*/ 1188675 w 5027617"/>
              <a:gd name="connsiteY16" fmla="*/ 1721802 h 5605150"/>
              <a:gd name="connsiteX17" fmla="*/ 1182577 w 5027617"/>
              <a:gd name="connsiteY17" fmla="*/ 1729141 h 5605150"/>
              <a:gd name="connsiteX18" fmla="*/ 1172236 w 5027617"/>
              <a:gd name="connsiteY18" fmla="*/ 1737724 h 5605150"/>
              <a:gd name="connsiteX19" fmla="*/ 1160995 w 5027617"/>
              <a:gd name="connsiteY19" fmla="*/ 1750760 h 5605150"/>
              <a:gd name="connsiteX20" fmla="*/ 1154756 w 5027617"/>
              <a:gd name="connsiteY20" fmla="*/ 1755580 h 5605150"/>
              <a:gd name="connsiteX21" fmla="*/ 1148582 w 5027617"/>
              <a:gd name="connsiteY21" fmla="*/ 1753497 h 5605150"/>
              <a:gd name="connsiteX22" fmla="*/ 1131160 w 5027617"/>
              <a:gd name="connsiteY22" fmla="*/ 1771614 h 5605150"/>
              <a:gd name="connsiteX23" fmla="*/ 1132476 w 5027617"/>
              <a:gd name="connsiteY23" fmla="*/ 1775020 h 5605150"/>
              <a:gd name="connsiteX24" fmla="*/ 1127602 w 5027617"/>
              <a:gd name="connsiteY24" fmla="*/ 1770052 h 5605150"/>
              <a:gd name="connsiteX25" fmla="*/ 1126214 w 5027617"/>
              <a:gd name="connsiteY25" fmla="*/ 1784442 h 5605150"/>
              <a:gd name="connsiteX26" fmla="*/ 1132693 w 5027617"/>
              <a:gd name="connsiteY26" fmla="*/ 1775302 h 5605150"/>
              <a:gd name="connsiteX27" fmla="*/ 1133628 w 5027617"/>
              <a:gd name="connsiteY27" fmla="*/ 1774585 h 5605150"/>
              <a:gd name="connsiteX28" fmla="*/ 1140655 w 5027617"/>
              <a:gd name="connsiteY28" fmla="*/ 1775847 h 5605150"/>
              <a:gd name="connsiteX29" fmla="*/ 1149675 w 5027617"/>
              <a:gd name="connsiteY29" fmla="*/ 1776121 h 5605150"/>
              <a:gd name="connsiteX30" fmla="*/ 1173687 w 5027617"/>
              <a:gd name="connsiteY30" fmla="*/ 1756512 h 5605150"/>
              <a:gd name="connsiteX31" fmla="*/ 1216015 w 5027617"/>
              <a:gd name="connsiteY31" fmla="*/ 1727944 h 5605150"/>
              <a:gd name="connsiteX32" fmla="*/ 1222355 w 5027617"/>
              <a:gd name="connsiteY32" fmla="*/ 1721814 h 5605150"/>
              <a:gd name="connsiteX33" fmla="*/ 1233873 w 5027617"/>
              <a:gd name="connsiteY33" fmla="*/ 1713144 h 5605150"/>
              <a:gd name="connsiteX34" fmla="*/ 1223568 w 5027617"/>
              <a:gd name="connsiteY34" fmla="*/ 1731668 h 5605150"/>
              <a:gd name="connsiteX35" fmla="*/ 1213943 w 5027617"/>
              <a:gd name="connsiteY35" fmla="*/ 1748381 h 5605150"/>
              <a:gd name="connsiteX36" fmla="*/ 1197209 w 5027617"/>
              <a:gd name="connsiteY36" fmla="*/ 1766710 h 5605150"/>
              <a:gd name="connsiteX37" fmla="*/ 1194880 w 5027617"/>
              <a:gd name="connsiteY37" fmla="*/ 1772052 h 5605150"/>
              <a:gd name="connsiteX38" fmla="*/ 1154146 w 5027617"/>
              <a:gd name="connsiteY38" fmla="*/ 1826520 h 5605150"/>
              <a:gd name="connsiteX39" fmla="*/ 1151239 w 5027617"/>
              <a:gd name="connsiteY39" fmla="*/ 1832943 h 5605150"/>
              <a:gd name="connsiteX40" fmla="*/ 1142881 w 5027617"/>
              <a:gd name="connsiteY40" fmla="*/ 1838683 h 5605150"/>
              <a:gd name="connsiteX41" fmla="*/ 1083002 w 5027617"/>
              <a:gd name="connsiteY41" fmla="*/ 1872723 h 5605150"/>
              <a:gd name="connsiteX42" fmla="*/ 1049841 w 5027617"/>
              <a:gd name="connsiteY42" fmla="*/ 1871164 h 5605150"/>
              <a:gd name="connsiteX43" fmla="*/ 1050351 w 5027617"/>
              <a:gd name="connsiteY43" fmla="*/ 1807231 h 5605150"/>
              <a:gd name="connsiteX44" fmla="*/ 1057271 w 5027617"/>
              <a:gd name="connsiteY44" fmla="*/ 1799214 h 5605150"/>
              <a:gd name="connsiteX45" fmla="*/ 1063669 w 5027617"/>
              <a:gd name="connsiteY45" fmla="*/ 1791358 h 5605150"/>
              <a:gd name="connsiteX46" fmla="*/ 1071126 w 5027617"/>
              <a:gd name="connsiteY46" fmla="*/ 1788554 h 5605150"/>
              <a:gd name="connsiteX47" fmla="*/ 1094202 w 5027617"/>
              <a:gd name="connsiteY47" fmla="*/ 1753597 h 5605150"/>
              <a:gd name="connsiteX48" fmla="*/ 1105294 w 5027617"/>
              <a:gd name="connsiteY48" fmla="*/ 1749273 h 5605150"/>
              <a:gd name="connsiteX49" fmla="*/ 1125273 w 5027617"/>
              <a:gd name="connsiteY49" fmla="*/ 1741275 h 5605150"/>
              <a:gd name="connsiteX50" fmla="*/ 1144225 w 5027617"/>
              <a:gd name="connsiteY50" fmla="*/ 1726098 h 5605150"/>
              <a:gd name="connsiteX51" fmla="*/ 1151965 w 5027617"/>
              <a:gd name="connsiteY51" fmla="*/ 1720027 h 5605150"/>
              <a:gd name="connsiteX52" fmla="*/ 1188208 w 5027617"/>
              <a:gd name="connsiteY52" fmla="*/ 1698325 h 5605150"/>
              <a:gd name="connsiteX53" fmla="*/ 1196548 w 5027617"/>
              <a:gd name="connsiteY53" fmla="*/ 1695140 h 5605150"/>
              <a:gd name="connsiteX54" fmla="*/ 1212942 w 5027617"/>
              <a:gd name="connsiteY54" fmla="*/ 1681560 h 5605150"/>
              <a:gd name="connsiteX55" fmla="*/ 1231833 w 5027617"/>
              <a:gd name="connsiteY55" fmla="*/ 1675044 h 5605150"/>
              <a:gd name="connsiteX56" fmla="*/ 1231831 w 5027617"/>
              <a:gd name="connsiteY56" fmla="*/ 1675045 h 5605150"/>
              <a:gd name="connsiteX57" fmla="*/ 1231831 w 5027617"/>
              <a:gd name="connsiteY57" fmla="*/ 1675045 h 5605150"/>
              <a:gd name="connsiteX58" fmla="*/ 1231825 w 5027617"/>
              <a:gd name="connsiteY58" fmla="*/ 1675028 h 5605150"/>
              <a:gd name="connsiteX59" fmla="*/ 1231831 w 5027617"/>
              <a:gd name="connsiteY59" fmla="*/ 1675045 h 5605150"/>
              <a:gd name="connsiteX60" fmla="*/ 1231801 w 5027617"/>
              <a:gd name="connsiteY60" fmla="*/ 1675055 h 5605150"/>
              <a:gd name="connsiteX61" fmla="*/ 1283636 w 5027617"/>
              <a:gd name="connsiteY61" fmla="*/ 1661889 h 5605150"/>
              <a:gd name="connsiteX62" fmla="*/ 1303195 w 5027617"/>
              <a:gd name="connsiteY62" fmla="*/ 1696591 h 5605150"/>
              <a:gd name="connsiteX63" fmla="*/ 1323681 w 5027617"/>
              <a:gd name="connsiteY63" fmla="*/ 1722536 h 5605150"/>
              <a:gd name="connsiteX64" fmla="*/ 1342001 w 5027617"/>
              <a:gd name="connsiteY64" fmla="*/ 1736465 h 5605150"/>
              <a:gd name="connsiteX65" fmla="*/ 1350138 w 5027617"/>
              <a:gd name="connsiteY65" fmla="*/ 1743454 h 5605150"/>
              <a:gd name="connsiteX66" fmla="*/ 1359758 w 5027617"/>
              <a:gd name="connsiteY66" fmla="*/ 1751432 h 5605150"/>
              <a:gd name="connsiteX67" fmla="*/ 1363606 w 5027617"/>
              <a:gd name="connsiteY67" fmla="*/ 1758104 h 5605150"/>
              <a:gd name="connsiteX68" fmla="*/ 1397737 w 5027617"/>
              <a:gd name="connsiteY68" fmla="*/ 1791779 h 5605150"/>
              <a:gd name="connsiteX69" fmla="*/ 1390203 w 5027617"/>
              <a:gd name="connsiteY69" fmla="*/ 1814761 h 5605150"/>
              <a:gd name="connsiteX70" fmla="*/ 1362198 w 5027617"/>
              <a:gd name="connsiteY70" fmla="*/ 1818280 h 5605150"/>
              <a:gd name="connsiteX71" fmla="*/ 1311228 w 5027617"/>
              <a:gd name="connsiteY71" fmla="*/ 1797516 h 5605150"/>
              <a:gd name="connsiteX72" fmla="*/ 1301047 w 5027617"/>
              <a:gd name="connsiteY72" fmla="*/ 1791421 h 5605150"/>
              <a:gd name="connsiteX73" fmla="*/ 1291204 w 5027617"/>
              <a:gd name="connsiteY73" fmla="*/ 1779397 h 5605150"/>
              <a:gd name="connsiteX74" fmla="*/ 1268303 w 5027617"/>
              <a:gd name="connsiteY74" fmla="*/ 1694543 h 5605150"/>
              <a:gd name="connsiteX75" fmla="*/ 1268305 w 5027617"/>
              <a:gd name="connsiteY75" fmla="*/ 1694542 h 5605150"/>
              <a:gd name="connsiteX76" fmla="*/ 1259881 w 5027617"/>
              <a:gd name="connsiteY76" fmla="*/ 1679516 h 5605150"/>
              <a:gd name="connsiteX77" fmla="*/ 1267433 w 5027617"/>
              <a:gd name="connsiteY77" fmla="*/ 1667549 h 5605150"/>
              <a:gd name="connsiteX78" fmla="*/ 1283636 w 5027617"/>
              <a:gd name="connsiteY78" fmla="*/ 1661889 h 5605150"/>
              <a:gd name="connsiteX79" fmla="*/ 1424504 w 5027617"/>
              <a:gd name="connsiteY79" fmla="*/ 1612717 h 5605150"/>
              <a:gd name="connsiteX80" fmla="*/ 1422621 w 5027617"/>
              <a:gd name="connsiteY80" fmla="*/ 1617023 h 5605150"/>
              <a:gd name="connsiteX81" fmla="*/ 1424504 w 5027617"/>
              <a:gd name="connsiteY81" fmla="*/ 1612717 h 5605150"/>
              <a:gd name="connsiteX82" fmla="*/ 1106370 w 5027617"/>
              <a:gd name="connsiteY82" fmla="*/ 1571358 h 5605150"/>
              <a:gd name="connsiteX83" fmla="*/ 1093481 w 5027617"/>
              <a:gd name="connsiteY83" fmla="*/ 1592310 h 5605150"/>
              <a:gd name="connsiteX84" fmla="*/ 1041570 w 5027617"/>
              <a:gd name="connsiteY84" fmla="*/ 1661853 h 5605150"/>
              <a:gd name="connsiteX85" fmla="*/ 1032320 w 5027617"/>
              <a:gd name="connsiteY85" fmla="*/ 1675870 h 5605150"/>
              <a:gd name="connsiteX86" fmla="*/ 1022732 w 5027617"/>
              <a:gd name="connsiteY86" fmla="*/ 1679186 h 5605150"/>
              <a:gd name="connsiteX87" fmla="*/ 990697 w 5027617"/>
              <a:gd name="connsiteY87" fmla="*/ 1689535 h 5605150"/>
              <a:gd name="connsiteX88" fmla="*/ 979232 w 5027617"/>
              <a:gd name="connsiteY88" fmla="*/ 1694175 h 5605150"/>
              <a:gd name="connsiteX89" fmla="*/ 968009 w 5027617"/>
              <a:gd name="connsiteY89" fmla="*/ 1698394 h 5605150"/>
              <a:gd name="connsiteX90" fmla="*/ 950255 w 5027617"/>
              <a:gd name="connsiteY90" fmla="*/ 1700260 h 5605150"/>
              <a:gd name="connsiteX91" fmla="*/ 945064 w 5027617"/>
              <a:gd name="connsiteY91" fmla="*/ 1703331 h 5605150"/>
              <a:gd name="connsiteX92" fmla="*/ 934482 w 5027617"/>
              <a:gd name="connsiteY92" fmla="*/ 1706072 h 5605150"/>
              <a:gd name="connsiteX93" fmla="*/ 931327 w 5027617"/>
              <a:gd name="connsiteY93" fmla="*/ 1701765 h 5605150"/>
              <a:gd name="connsiteX94" fmla="*/ 921669 w 5027617"/>
              <a:gd name="connsiteY94" fmla="*/ 1700699 h 5605150"/>
              <a:gd name="connsiteX95" fmla="*/ 933901 w 5027617"/>
              <a:gd name="connsiteY95" fmla="*/ 1654327 h 5605150"/>
              <a:gd name="connsiteX96" fmla="*/ 950327 w 5027617"/>
              <a:gd name="connsiteY96" fmla="*/ 1639967 h 5605150"/>
              <a:gd name="connsiteX97" fmla="*/ 964357 w 5027617"/>
              <a:gd name="connsiteY97" fmla="*/ 1629959 h 5605150"/>
              <a:gd name="connsiteX98" fmla="*/ 973756 w 5027617"/>
              <a:gd name="connsiteY98" fmla="*/ 1625790 h 5605150"/>
              <a:gd name="connsiteX99" fmla="*/ 975284 w 5027617"/>
              <a:gd name="connsiteY99" fmla="*/ 1620761 h 5605150"/>
              <a:gd name="connsiteX100" fmla="*/ 977928 w 5027617"/>
              <a:gd name="connsiteY100" fmla="*/ 1616454 h 5605150"/>
              <a:gd name="connsiteX101" fmla="*/ 982153 w 5027617"/>
              <a:gd name="connsiteY101" fmla="*/ 1619791 h 5605150"/>
              <a:gd name="connsiteX102" fmla="*/ 1000231 w 5027617"/>
              <a:gd name="connsiteY102" fmla="*/ 1612152 h 5605150"/>
              <a:gd name="connsiteX103" fmla="*/ 1004419 w 5027617"/>
              <a:gd name="connsiteY103" fmla="*/ 1611097 h 5605150"/>
              <a:gd name="connsiteX104" fmla="*/ 1020560 w 5027617"/>
              <a:gd name="connsiteY104" fmla="*/ 1604858 h 5605150"/>
              <a:gd name="connsiteX105" fmla="*/ 1045706 w 5027617"/>
              <a:gd name="connsiteY105" fmla="*/ 1589806 h 5605150"/>
              <a:gd name="connsiteX106" fmla="*/ 1106370 w 5027617"/>
              <a:gd name="connsiteY106" fmla="*/ 1571358 h 5605150"/>
              <a:gd name="connsiteX107" fmla="*/ 236798 w 5027617"/>
              <a:gd name="connsiteY107" fmla="*/ 1554110 h 5605150"/>
              <a:gd name="connsiteX108" fmla="*/ 242176 w 5027617"/>
              <a:gd name="connsiteY108" fmla="*/ 1563191 h 5605150"/>
              <a:gd name="connsiteX109" fmla="*/ 238117 w 5027617"/>
              <a:gd name="connsiteY109" fmla="*/ 1559476 h 5605150"/>
              <a:gd name="connsiteX110" fmla="*/ 236798 w 5027617"/>
              <a:gd name="connsiteY110" fmla="*/ 1554110 h 5605150"/>
              <a:gd name="connsiteX111" fmla="*/ 1304983 w 5027617"/>
              <a:gd name="connsiteY111" fmla="*/ 1530331 h 5605150"/>
              <a:gd name="connsiteX112" fmla="*/ 1304403 w 5027617"/>
              <a:gd name="connsiteY112" fmla="*/ 1532050 h 5605150"/>
              <a:gd name="connsiteX113" fmla="*/ 1304983 w 5027617"/>
              <a:gd name="connsiteY113" fmla="*/ 1530331 h 5605150"/>
              <a:gd name="connsiteX114" fmla="*/ 1186726 w 5027617"/>
              <a:gd name="connsiteY114" fmla="*/ 1526933 h 5605150"/>
              <a:gd name="connsiteX115" fmla="*/ 1186727 w 5027617"/>
              <a:gd name="connsiteY115" fmla="*/ 1526934 h 5605150"/>
              <a:gd name="connsiteX116" fmla="*/ 1186727 w 5027617"/>
              <a:gd name="connsiteY116" fmla="*/ 1526935 h 5605150"/>
              <a:gd name="connsiteX117" fmla="*/ 327977 w 5027617"/>
              <a:gd name="connsiteY117" fmla="*/ 1521966 h 5605150"/>
              <a:gd name="connsiteX118" fmla="*/ 326124 w 5027617"/>
              <a:gd name="connsiteY118" fmla="*/ 1523845 h 5605150"/>
              <a:gd name="connsiteX119" fmla="*/ 327977 w 5027617"/>
              <a:gd name="connsiteY119" fmla="*/ 1521966 h 5605150"/>
              <a:gd name="connsiteX120" fmla="*/ 239666 w 5027617"/>
              <a:gd name="connsiteY120" fmla="*/ 1513312 h 5605150"/>
              <a:gd name="connsiteX121" fmla="*/ 241501 w 5027617"/>
              <a:gd name="connsiteY121" fmla="*/ 1517964 h 5605150"/>
              <a:gd name="connsiteX122" fmla="*/ 239666 w 5027617"/>
              <a:gd name="connsiteY122" fmla="*/ 1513312 h 5605150"/>
              <a:gd name="connsiteX123" fmla="*/ 1181341 w 5027617"/>
              <a:gd name="connsiteY123" fmla="*/ 1512150 h 5605150"/>
              <a:gd name="connsiteX124" fmla="*/ 1179488 w 5027617"/>
              <a:gd name="connsiteY124" fmla="*/ 1514029 h 5605150"/>
              <a:gd name="connsiteX125" fmla="*/ 1181341 w 5027617"/>
              <a:gd name="connsiteY125" fmla="*/ 1512150 h 5605150"/>
              <a:gd name="connsiteX126" fmla="*/ 243141 w 5027617"/>
              <a:gd name="connsiteY126" fmla="*/ 1505437 h 5605150"/>
              <a:gd name="connsiteX127" fmla="*/ 246681 w 5027617"/>
              <a:gd name="connsiteY127" fmla="*/ 1510137 h 5605150"/>
              <a:gd name="connsiteX128" fmla="*/ 243141 w 5027617"/>
              <a:gd name="connsiteY128" fmla="*/ 1505437 h 5605150"/>
              <a:gd name="connsiteX129" fmla="*/ 1359063 w 5027617"/>
              <a:gd name="connsiteY129" fmla="*/ 1501568 h 5605150"/>
              <a:gd name="connsiteX130" fmla="*/ 1358094 w 5027617"/>
              <a:gd name="connsiteY130" fmla="*/ 1502869 h 5605150"/>
              <a:gd name="connsiteX131" fmla="*/ 1359802 w 5027617"/>
              <a:gd name="connsiteY131" fmla="*/ 1503384 h 5605150"/>
              <a:gd name="connsiteX132" fmla="*/ 1359063 w 5027617"/>
              <a:gd name="connsiteY132" fmla="*/ 1501568 h 5605150"/>
              <a:gd name="connsiteX133" fmla="*/ 186709 w 5027617"/>
              <a:gd name="connsiteY133" fmla="*/ 1477021 h 5605150"/>
              <a:gd name="connsiteX134" fmla="*/ 187296 w 5027617"/>
              <a:gd name="connsiteY134" fmla="*/ 1482891 h 5605150"/>
              <a:gd name="connsiteX135" fmla="*/ 186709 w 5027617"/>
              <a:gd name="connsiteY135" fmla="*/ 1477021 h 5605150"/>
              <a:gd name="connsiteX136" fmla="*/ 335654 w 5027617"/>
              <a:gd name="connsiteY136" fmla="*/ 1446989 h 5605150"/>
              <a:gd name="connsiteX137" fmla="*/ 334383 w 5027617"/>
              <a:gd name="connsiteY137" fmla="*/ 1451308 h 5605150"/>
              <a:gd name="connsiteX138" fmla="*/ 330981 w 5027617"/>
              <a:gd name="connsiteY138" fmla="*/ 1456009 h 5605150"/>
              <a:gd name="connsiteX139" fmla="*/ 333530 w 5027617"/>
              <a:gd name="connsiteY139" fmla="*/ 1464182 h 5605150"/>
              <a:gd name="connsiteX140" fmla="*/ 333529 w 5027617"/>
              <a:gd name="connsiteY140" fmla="*/ 1464183 h 5605150"/>
              <a:gd name="connsiteX141" fmla="*/ 337525 w 5027617"/>
              <a:gd name="connsiteY141" fmla="*/ 1477216 h 5605150"/>
              <a:gd name="connsiteX142" fmla="*/ 344738 w 5027617"/>
              <a:gd name="connsiteY142" fmla="*/ 1458038 h 5605150"/>
              <a:gd name="connsiteX143" fmla="*/ 335654 w 5027617"/>
              <a:gd name="connsiteY143" fmla="*/ 1446989 h 5605150"/>
              <a:gd name="connsiteX144" fmla="*/ 1186880 w 5027617"/>
              <a:gd name="connsiteY144" fmla="*/ 1445991 h 5605150"/>
              <a:gd name="connsiteX145" fmla="*/ 1174353 w 5027617"/>
              <a:gd name="connsiteY145" fmla="*/ 1456098 h 5605150"/>
              <a:gd name="connsiteX146" fmla="*/ 1186880 w 5027617"/>
              <a:gd name="connsiteY146" fmla="*/ 1445991 h 5605150"/>
              <a:gd name="connsiteX147" fmla="*/ 1118267 w 5027617"/>
              <a:gd name="connsiteY147" fmla="*/ 1437667 h 5605150"/>
              <a:gd name="connsiteX148" fmla="*/ 1116414 w 5027617"/>
              <a:gd name="connsiteY148" fmla="*/ 1439544 h 5605150"/>
              <a:gd name="connsiteX149" fmla="*/ 1118267 w 5027617"/>
              <a:gd name="connsiteY149" fmla="*/ 1437667 h 5605150"/>
              <a:gd name="connsiteX150" fmla="*/ 1094232 w 5027617"/>
              <a:gd name="connsiteY150" fmla="*/ 1431357 h 5605150"/>
              <a:gd name="connsiteX151" fmla="*/ 1092981 w 5027617"/>
              <a:gd name="connsiteY151" fmla="*/ 1433083 h 5605150"/>
              <a:gd name="connsiteX152" fmla="*/ 1094232 w 5027617"/>
              <a:gd name="connsiteY152" fmla="*/ 1431357 h 5605150"/>
              <a:gd name="connsiteX153" fmla="*/ 1203732 w 5027617"/>
              <a:gd name="connsiteY153" fmla="*/ 1428946 h 5605150"/>
              <a:gd name="connsiteX154" fmla="*/ 1203736 w 5027617"/>
              <a:gd name="connsiteY154" fmla="*/ 1428949 h 5605150"/>
              <a:gd name="connsiteX155" fmla="*/ 1203734 w 5027617"/>
              <a:gd name="connsiteY155" fmla="*/ 1428951 h 5605150"/>
              <a:gd name="connsiteX156" fmla="*/ 1055916 w 5027617"/>
              <a:gd name="connsiteY156" fmla="*/ 1408448 h 5605150"/>
              <a:gd name="connsiteX157" fmla="*/ 1057766 w 5027617"/>
              <a:gd name="connsiteY157" fmla="*/ 1413038 h 5605150"/>
              <a:gd name="connsiteX158" fmla="*/ 1055916 w 5027617"/>
              <a:gd name="connsiteY158" fmla="*/ 1408448 h 5605150"/>
              <a:gd name="connsiteX159" fmla="*/ 547378 w 5027617"/>
              <a:gd name="connsiteY159" fmla="*/ 1394550 h 5605150"/>
              <a:gd name="connsiteX160" fmla="*/ 545525 w 5027617"/>
              <a:gd name="connsiteY160" fmla="*/ 1396427 h 5605150"/>
              <a:gd name="connsiteX161" fmla="*/ 547378 w 5027617"/>
              <a:gd name="connsiteY161" fmla="*/ 1394550 h 5605150"/>
              <a:gd name="connsiteX162" fmla="*/ 368502 w 5027617"/>
              <a:gd name="connsiteY162" fmla="*/ 1388527 h 5605150"/>
              <a:gd name="connsiteX163" fmla="*/ 370122 w 5027617"/>
              <a:gd name="connsiteY163" fmla="*/ 1391669 h 5605150"/>
              <a:gd name="connsiteX164" fmla="*/ 374704 w 5027617"/>
              <a:gd name="connsiteY164" fmla="*/ 1401557 h 5605150"/>
              <a:gd name="connsiteX165" fmla="*/ 368040 w 5027617"/>
              <a:gd name="connsiteY165" fmla="*/ 1422272 h 5605150"/>
              <a:gd name="connsiteX166" fmla="*/ 337415 w 5027617"/>
              <a:gd name="connsiteY166" fmla="*/ 1496001 h 5605150"/>
              <a:gd name="connsiteX167" fmla="*/ 327471 w 5027617"/>
              <a:gd name="connsiteY167" fmla="*/ 1510163 h 5605150"/>
              <a:gd name="connsiteX168" fmla="*/ 316331 w 5027617"/>
              <a:gd name="connsiteY168" fmla="*/ 1522489 h 5605150"/>
              <a:gd name="connsiteX169" fmla="*/ 303628 w 5027617"/>
              <a:gd name="connsiteY169" fmla="*/ 1535281 h 5605150"/>
              <a:gd name="connsiteX170" fmla="*/ 282199 w 5027617"/>
              <a:gd name="connsiteY170" fmla="*/ 1556284 h 5605150"/>
              <a:gd name="connsiteX171" fmla="*/ 276005 w 5027617"/>
              <a:gd name="connsiteY171" fmla="*/ 1558913 h 5605150"/>
              <a:gd name="connsiteX172" fmla="*/ 250734 w 5027617"/>
              <a:gd name="connsiteY172" fmla="*/ 1518089 h 5605150"/>
              <a:gd name="connsiteX173" fmla="*/ 255683 w 5027617"/>
              <a:gd name="connsiteY173" fmla="*/ 1507060 h 5605150"/>
              <a:gd name="connsiteX174" fmla="*/ 255678 w 5027617"/>
              <a:gd name="connsiteY174" fmla="*/ 1507062 h 5605150"/>
              <a:gd name="connsiteX175" fmla="*/ 258101 w 5027617"/>
              <a:gd name="connsiteY175" fmla="*/ 1503749 h 5605150"/>
              <a:gd name="connsiteX176" fmla="*/ 269798 w 5027617"/>
              <a:gd name="connsiteY176" fmla="*/ 1491025 h 5605150"/>
              <a:gd name="connsiteX177" fmla="*/ 274726 w 5027617"/>
              <a:gd name="connsiteY177" fmla="*/ 1480378 h 5605150"/>
              <a:gd name="connsiteX178" fmla="*/ 274093 w 5027617"/>
              <a:gd name="connsiteY178" fmla="*/ 1476416 h 5605150"/>
              <a:gd name="connsiteX179" fmla="*/ 292722 w 5027617"/>
              <a:gd name="connsiteY179" fmla="*/ 1461218 h 5605150"/>
              <a:gd name="connsiteX180" fmla="*/ 322568 w 5027617"/>
              <a:gd name="connsiteY180" fmla="*/ 1436724 h 5605150"/>
              <a:gd name="connsiteX181" fmla="*/ 343301 w 5027617"/>
              <a:gd name="connsiteY181" fmla="*/ 1414088 h 5605150"/>
              <a:gd name="connsiteX182" fmla="*/ 340615 w 5027617"/>
              <a:gd name="connsiteY182" fmla="*/ 1420509 h 5605150"/>
              <a:gd name="connsiteX183" fmla="*/ 333889 w 5027617"/>
              <a:gd name="connsiteY183" fmla="*/ 1444187 h 5605150"/>
              <a:gd name="connsiteX184" fmla="*/ 347531 w 5027617"/>
              <a:gd name="connsiteY184" fmla="*/ 1447923 h 5605150"/>
              <a:gd name="connsiteX185" fmla="*/ 344394 w 5027617"/>
              <a:gd name="connsiteY185" fmla="*/ 1428893 h 5605150"/>
              <a:gd name="connsiteX186" fmla="*/ 359626 w 5027617"/>
              <a:gd name="connsiteY186" fmla="*/ 1415601 h 5605150"/>
              <a:gd name="connsiteX187" fmla="*/ 362323 w 5027617"/>
              <a:gd name="connsiteY187" fmla="*/ 1409120 h 5605150"/>
              <a:gd name="connsiteX188" fmla="*/ 368502 w 5027617"/>
              <a:gd name="connsiteY188" fmla="*/ 1388527 h 5605150"/>
              <a:gd name="connsiteX189" fmla="*/ 1272305 w 5027617"/>
              <a:gd name="connsiteY189" fmla="*/ 1385096 h 5605150"/>
              <a:gd name="connsiteX190" fmla="*/ 1272308 w 5027617"/>
              <a:gd name="connsiteY190" fmla="*/ 1385100 h 5605150"/>
              <a:gd name="connsiteX191" fmla="*/ 1272306 w 5027617"/>
              <a:gd name="connsiteY191" fmla="*/ 1385101 h 5605150"/>
              <a:gd name="connsiteX192" fmla="*/ 1266935 w 5027617"/>
              <a:gd name="connsiteY192" fmla="*/ 1373068 h 5605150"/>
              <a:gd name="connsiteX193" fmla="*/ 1269145 w 5027617"/>
              <a:gd name="connsiteY193" fmla="*/ 1375755 h 5605150"/>
              <a:gd name="connsiteX194" fmla="*/ 1272305 w 5027617"/>
              <a:gd name="connsiteY194" fmla="*/ 1385096 h 5605150"/>
              <a:gd name="connsiteX195" fmla="*/ 1266329 w 5027617"/>
              <a:gd name="connsiteY195" fmla="*/ 1378432 h 5605150"/>
              <a:gd name="connsiteX196" fmla="*/ 1266935 w 5027617"/>
              <a:gd name="connsiteY196" fmla="*/ 1373068 h 5605150"/>
              <a:gd name="connsiteX197" fmla="*/ 940774 w 5027617"/>
              <a:gd name="connsiteY197" fmla="*/ 1371337 h 5605150"/>
              <a:gd name="connsiteX198" fmla="*/ 938921 w 5027617"/>
              <a:gd name="connsiteY198" fmla="*/ 1373215 h 5605150"/>
              <a:gd name="connsiteX199" fmla="*/ 940774 w 5027617"/>
              <a:gd name="connsiteY199" fmla="*/ 1371337 h 5605150"/>
              <a:gd name="connsiteX200" fmla="*/ 1270843 w 5027617"/>
              <a:gd name="connsiteY200" fmla="*/ 1367273 h 5605150"/>
              <a:gd name="connsiteX201" fmla="*/ 1269007 w 5027617"/>
              <a:gd name="connsiteY201" fmla="*/ 1368414 h 5605150"/>
              <a:gd name="connsiteX202" fmla="*/ 1269331 w 5027617"/>
              <a:gd name="connsiteY202" fmla="*/ 1369427 h 5605150"/>
              <a:gd name="connsiteX203" fmla="*/ 1265090 w 5027617"/>
              <a:gd name="connsiteY203" fmla="*/ 1368626 h 5605150"/>
              <a:gd name="connsiteX204" fmla="*/ 1257866 w 5027617"/>
              <a:gd name="connsiteY204" fmla="*/ 1380460 h 5605150"/>
              <a:gd name="connsiteX205" fmla="*/ 1255905 w 5027617"/>
              <a:gd name="connsiteY205" fmla="*/ 1389124 h 5605150"/>
              <a:gd name="connsiteX206" fmla="*/ 1253049 w 5027617"/>
              <a:gd name="connsiteY206" fmla="*/ 1394817 h 5605150"/>
              <a:gd name="connsiteX207" fmla="*/ 1250881 w 5027617"/>
              <a:gd name="connsiteY207" fmla="*/ 1416750 h 5605150"/>
              <a:gd name="connsiteX208" fmla="*/ 1242625 w 5027617"/>
              <a:gd name="connsiteY208" fmla="*/ 1428154 h 5605150"/>
              <a:gd name="connsiteX209" fmla="*/ 1240285 w 5027617"/>
              <a:gd name="connsiteY209" fmla="*/ 1432899 h 5605150"/>
              <a:gd name="connsiteX210" fmla="*/ 1240274 w 5027617"/>
              <a:gd name="connsiteY210" fmla="*/ 1432903 h 5605150"/>
              <a:gd name="connsiteX211" fmla="*/ 1233433 w 5027617"/>
              <a:gd name="connsiteY211" fmla="*/ 1444755 h 5605150"/>
              <a:gd name="connsiteX212" fmla="*/ 1219474 w 5027617"/>
              <a:gd name="connsiteY212" fmla="*/ 1462068 h 5605150"/>
              <a:gd name="connsiteX213" fmla="*/ 1201960 w 5027617"/>
              <a:gd name="connsiteY213" fmla="*/ 1487191 h 5605150"/>
              <a:gd name="connsiteX214" fmla="*/ 1191337 w 5027617"/>
              <a:gd name="connsiteY214" fmla="*/ 1496339 h 5605150"/>
              <a:gd name="connsiteX215" fmla="*/ 1170363 w 5027617"/>
              <a:gd name="connsiteY215" fmla="*/ 1515179 h 5605150"/>
              <a:gd name="connsiteX216" fmla="*/ 1157256 w 5027617"/>
              <a:gd name="connsiteY216" fmla="*/ 1520312 h 5605150"/>
              <a:gd name="connsiteX217" fmla="*/ 1141206 w 5027617"/>
              <a:gd name="connsiteY217" fmla="*/ 1526425 h 5605150"/>
              <a:gd name="connsiteX218" fmla="*/ 1117680 w 5027617"/>
              <a:gd name="connsiteY218" fmla="*/ 1538650 h 5605150"/>
              <a:gd name="connsiteX219" fmla="*/ 1071582 w 5027617"/>
              <a:gd name="connsiteY219" fmla="*/ 1561454 h 5605150"/>
              <a:gd name="connsiteX220" fmla="*/ 1049915 w 5027617"/>
              <a:gd name="connsiteY220" fmla="*/ 1567467 h 5605150"/>
              <a:gd name="connsiteX221" fmla="*/ 1043854 w 5027617"/>
              <a:gd name="connsiteY221" fmla="*/ 1575075 h 5605150"/>
              <a:gd name="connsiteX222" fmla="*/ 1042747 w 5027617"/>
              <a:gd name="connsiteY222" fmla="*/ 1577914 h 5605150"/>
              <a:gd name="connsiteX223" fmla="*/ 1036279 w 5027617"/>
              <a:gd name="connsiteY223" fmla="*/ 1572727 h 5605150"/>
              <a:gd name="connsiteX224" fmla="*/ 1014172 w 5027617"/>
              <a:gd name="connsiteY224" fmla="*/ 1581235 h 5605150"/>
              <a:gd name="connsiteX225" fmla="*/ 996754 w 5027617"/>
              <a:gd name="connsiteY225" fmla="*/ 1585835 h 5605150"/>
              <a:gd name="connsiteX226" fmla="*/ 983772 w 5027617"/>
              <a:gd name="connsiteY226" fmla="*/ 1598311 h 5605150"/>
              <a:gd name="connsiteX227" fmla="*/ 979714 w 5027617"/>
              <a:gd name="connsiteY227" fmla="*/ 1594859 h 5605150"/>
              <a:gd name="connsiteX228" fmla="*/ 973942 w 5027617"/>
              <a:gd name="connsiteY228" fmla="*/ 1603342 h 5605150"/>
              <a:gd name="connsiteX229" fmla="*/ 968063 w 5027617"/>
              <a:gd name="connsiteY229" fmla="*/ 1604625 h 5605150"/>
              <a:gd name="connsiteX230" fmla="*/ 943977 w 5027617"/>
              <a:gd name="connsiteY230" fmla="*/ 1621692 h 5605150"/>
              <a:gd name="connsiteX231" fmla="*/ 937813 w 5027617"/>
              <a:gd name="connsiteY231" fmla="*/ 1626242 h 5605150"/>
              <a:gd name="connsiteX232" fmla="*/ 930554 w 5027617"/>
              <a:gd name="connsiteY232" fmla="*/ 1629484 h 5605150"/>
              <a:gd name="connsiteX233" fmla="*/ 915556 w 5027617"/>
              <a:gd name="connsiteY233" fmla="*/ 1645769 h 5605150"/>
              <a:gd name="connsiteX234" fmla="*/ 911432 w 5027617"/>
              <a:gd name="connsiteY234" fmla="*/ 1660093 h 5605150"/>
              <a:gd name="connsiteX235" fmla="*/ 907467 w 5027617"/>
              <a:gd name="connsiteY235" fmla="*/ 1657040 h 5605150"/>
              <a:gd name="connsiteX236" fmla="*/ 903137 w 5027617"/>
              <a:gd name="connsiteY236" fmla="*/ 1666392 h 5605150"/>
              <a:gd name="connsiteX237" fmla="*/ 902440 w 5027617"/>
              <a:gd name="connsiteY237" fmla="*/ 1679118 h 5605150"/>
              <a:gd name="connsiteX238" fmla="*/ 897654 w 5027617"/>
              <a:gd name="connsiteY238" fmla="*/ 1702388 h 5605150"/>
              <a:gd name="connsiteX239" fmla="*/ 898948 w 5027617"/>
              <a:gd name="connsiteY239" fmla="*/ 1705521 h 5605150"/>
              <a:gd name="connsiteX240" fmla="*/ 904345 w 5027617"/>
              <a:gd name="connsiteY240" fmla="*/ 1712821 h 5605150"/>
              <a:gd name="connsiteX241" fmla="*/ 906485 w 5027617"/>
              <a:gd name="connsiteY241" fmla="*/ 1701434 h 5605150"/>
              <a:gd name="connsiteX242" fmla="*/ 910762 w 5027617"/>
              <a:gd name="connsiteY242" fmla="*/ 1702485 h 5605150"/>
              <a:gd name="connsiteX243" fmla="*/ 913894 w 5027617"/>
              <a:gd name="connsiteY243" fmla="*/ 1701195 h 5605150"/>
              <a:gd name="connsiteX244" fmla="*/ 911185 w 5027617"/>
              <a:gd name="connsiteY244" fmla="*/ 1716905 h 5605150"/>
              <a:gd name="connsiteX245" fmla="*/ 924411 w 5027617"/>
              <a:gd name="connsiteY245" fmla="*/ 1720503 h 5605150"/>
              <a:gd name="connsiteX246" fmla="*/ 926449 w 5027617"/>
              <a:gd name="connsiteY246" fmla="*/ 1715862 h 5605150"/>
              <a:gd name="connsiteX247" fmla="*/ 934020 w 5027617"/>
              <a:gd name="connsiteY247" fmla="*/ 1719579 h 5605150"/>
              <a:gd name="connsiteX248" fmla="*/ 937150 w 5027617"/>
              <a:gd name="connsiteY248" fmla="*/ 1713079 h 5605150"/>
              <a:gd name="connsiteX249" fmla="*/ 942225 w 5027617"/>
              <a:gd name="connsiteY249" fmla="*/ 1718804 h 5605150"/>
              <a:gd name="connsiteX250" fmla="*/ 958039 w 5027617"/>
              <a:gd name="connsiteY250" fmla="*/ 1715321 h 5605150"/>
              <a:gd name="connsiteX251" fmla="*/ 966548 w 5027617"/>
              <a:gd name="connsiteY251" fmla="*/ 1709247 h 5605150"/>
              <a:gd name="connsiteX252" fmla="*/ 993364 w 5027617"/>
              <a:gd name="connsiteY252" fmla="*/ 1703779 h 5605150"/>
              <a:gd name="connsiteX253" fmla="*/ 992663 w 5027617"/>
              <a:gd name="connsiteY253" fmla="*/ 1698059 h 5605150"/>
              <a:gd name="connsiteX254" fmla="*/ 997783 w 5027617"/>
              <a:gd name="connsiteY254" fmla="*/ 1698913 h 5605150"/>
              <a:gd name="connsiteX255" fmla="*/ 1008240 w 5027617"/>
              <a:gd name="connsiteY255" fmla="*/ 1697208 h 5605150"/>
              <a:gd name="connsiteX256" fmla="*/ 1021379 w 5027617"/>
              <a:gd name="connsiteY256" fmla="*/ 1688033 h 5605150"/>
              <a:gd name="connsiteX257" fmla="*/ 1046954 w 5027617"/>
              <a:gd name="connsiteY257" fmla="*/ 1672758 h 5605150"/>
              <a:gd name="connsiteX258" fmla="*/ 1049905 w 5027617"/>
              <a:gd name="connsiteY258" fmla="*/ 1666489 h 5605150"/>
              <a:gd name="connsiteX259" fmla="*/ 1064124 w 5027617"/>
              <a:gd name="connsiteY259" fmla="*/ 1658215 h 5605150"/>
              <a:gd name="connsiteX260" fmla="*/ 1082935 w 5027617"/>
              <a:gd name="connsiteY260" fmla="*/ 1637668 h 5605150"/>
              <a:gd name="connsiteX261" fmla="*/ 1102866 w 5027617"/>
              <a:gd name="connsiteY261" fmla="*/ 1606592 h 5605150"/>
              <a:gd name="connsiteX262" fmla="*/ 1121820 w 5027617"/>
              <a:gd name="connsiteY262" fmla="*/ 1570566 h 5605150"/>
              <a:gd name="connsiteX263" fmla="*/ 1128214 w 5027617"/>
              <a:gd name="connsiteY263" fmla="*/ 1560275 h 5605150"/>
              <a:gd name="connsiteX264" fmla="*/ 1141801 w 5027617"/>
              <a:gd name="connsiteY264" fmla="*/ 1554808 h 5605150"/>
              <a:gd name="connsiteX265" fmla="*/ 1142706 w 5027617"/>
              <a:gd name="connsiteY265" fmla="*/ 1549583 h 5605150"/>
              <a:gd name="connsiteX266" fmla="*/ 1166316 w 5027617"/>
              <a:gd name="connsiteY266" fmla="*/ 1537687 h 5605150"/>
              <a:gd name="connsiteX267" fmla="*/ 1180242 w 5027617"/>
              <a:gd name="connsiteY267" fmla="*/ 1529215 h 5605150"/>
              <a:gd name="connsiteX268" fmla="*/ 1187005 w 5027617"/>
              <a:gd name="connsiteY268" fmla="*/ 1528956 h 5605150"/>
              <a:gd name="connsiteX269" fmla="*/ 1186728 w 5027617"/>
              <a:gd name="connsiteY269" fmla="*/ 1526934 h 5605150"/>
              <a:gd name="connsiteX270" fmla="*/ 1186727 w 5027617"/>
              <a:gd name="connsiteY270" fmla="*/ 1526934 h 5605150"/>
              <a:gd name="connsiteX271" fmla="*/ 1186936 w 5027617"/>
              <a:gd name="connsiteY271" fmla="*/ 1526411 h 5605150"/>
              <a:gd name="connsiteX272" fmla="*/ 1186399 w 5027617"/>
              <a:gd name="connsiteY272" fmla="*/ 1526354 h 5605150"/>
              <a:gd name="connsiteX273" fmla="*/ 1186726 w 5027617"/>
              <a:gd name="connsiteY273" fmla="*/ 1526933 h 5605150"/>
              <a:gd name="connsiteX274" fmla="*/ 1184531 w 5027617"/>
              <a:gd name="connsiteY274" fmla="*/ 1526194 h 5605150"/>
              <a:gd name="connsiteX275" fmla="*/ 1186401 w 5027617"/>
              <a:gd name="connsiteY275" fmla="*/ 1526353 h 5605150"/>
              <a:gd name="connsiteX276" fmla="*/ 1186650 w 5027617"/>
              <a:gd name="connsiteY276" fmla="*/ 1525779 h 5605150"/>
              <a:gd name="connsiteX277" fmla="*/ 1186938 w 5027617"/>
              <a:gd name="connsiteY277" fmla="*/ 1526411 h 5605150"/>
              <a:gd name="connsiteX278" fmla="*/ 1195168 w 5027617"/>
              <a:gd name="connsiteY278" fmla="*/ 1516217 h 5605150"/>
              <a:gd name="connsiteX279" fmla="*/ 1224927 w 5027617"/>
              <a:gd name="connsiteY279" fmla="*/ 1486146 h 5605150"/>
              <a:gd name="connsiteX280" fmla="*/ 1246850 w 5027617"/>
              <a:gd name="connsiteY280" fmla="*/ 1458843 h 5605150"/>
              <a:gd name="connsiteX281" fmla="*/ 1257024 w 5027617"/>
              <a:gd name="connsiteY281" fmla="*/ 1438171 h 5605150"/>
              <a:gd name="connsiteX282" fmla="*/ 1260067 w 5027617"/>
              <a:gd name="connsiteY282" fmla="*/ 1432526 h 5605150"/>
              <a:gd name="connsiteX283" fmla="*/ 1272802 w 5027617"/>
              <a:gd name="connsiteY283" fmla="*/ 1394584 h 5605150"/>
              <a:gd name="connsiteX284" fmla="*/ 1279565 w 5027617"/>
              <a:gd name="connsiteY284" fmla="*/ 1422314 h 5605150"/>
              <a:gd name="connsiteX285" fmla="*/ 1285305 w 5027617"/>
              <a:gd name="connsiteY285" fmla="*/ 1450547 h 5605150"/>
              <a:gd name="connsiteX286" fmla="*/ 1286742 w 5027617"/>
              <a:gd name="connsiteY286" fmla="*/ 1473314 h 5605150"/>
              <a:gd name="connsiteX287" fmla="*/ 1289799 w 5027617"/>
              <a:gd name="connsiteY287" fmla="*/ 1478874 h 5605150"/>
              <a:gd name="connsiteX288" fmla="*/ 1276711 w 5027617"/>
              <a:gd name="connsiteY288" fmla="*/ 1582269 h 5605150"/>
              <a:gd name="connsiteX289" fmla="*/ 1278504 w 5027617"/>
              <a:gd name="connsiteY289" fmla="*/ 1593534 h 5605150"/>
              <a:gd name="connsiteX290" fmla="*/ 1272867 w 5027617"/>
              <a:gd name="connsiteY290" fmla="*/ 1612318 h 5605150"/>
              <a:gd name="connsiteX291" fmla="*/ 1270097 w 5027617"/>
              <a:gd name="connsiteY291" fmla="*/ 1616988 h 5605150"/>
              <a:gd name="connsiteX292" fmla="*/ 1261192 w 5027617"/>
              <a:gd name="connsiteY292" fmla="*/ 1638607 h 5605150"/>
              <a:gd name="connsiteX293" fmla="*/ 1161924 w 5027617"/>
              <a:gd name="connsiteY293" fmla="*/ 1689325 h 5605150"/>
              <a:gd name="connsiteX294" fmla="*/ 1140855 w 5027617"/>
              <a:gd name="connsiteY294" fmla="*/ 1698599 h 5605150"/>
              <a:gd name="connsiteX295" fmla="*/ 1129035 w 5027617"/>
              <a:gd name="connsiteY295" fmla="*/ 1708031 h 5605150"/>
              <a:gd name="connsiteX296" fmla="*/ 1116801 w 5027617"/>
              <a:gd name="connsiteY296" fmla="*/ 1710969 h 5605150"/>
              <a:gd name="connsiteX297" fmla="*/ 1095738 w 5027617"/>
              <a:gd name="connsiteY297" fmla="*/ 1729370 h 5605150"/>
              <a:gd name="connsiteX298" fmla="*/ 1091144 w 5027617"/>
              <a:gd name="connsiteY298" fmla="*/ 1739001 h 5605150"/>
              <a:gd name="connsiteX299" fmla="*/ 1078384 w 5027617"/>
              <a:gd name="connsiteY299" fmla="*/ 1746227 h 5605150"/>
              <a:gd name="connsiteX300" fmla="*/ 1067480 w 5027617"/>
              <a:gd name="connsiteY300" fmla="*/ 1755753 h 5605150"/>
              <a:gd name="connsiteX301" fmla="*/ 1060526 w 5027617"/>
              <a:gd name="connsiteY301" fmla="*/ 1761382 h 5605150"/>
              <a:gd name="connsiteX302" fmla="*/ 1054708 w 5027617"/>
              <a:gd name="connsiteY302" fmla="*/ 1768868 h 5605150"/>
              <a:gd name="connsiteX303" fmla="*/ 1039086 w 5027617"/>
              <a:gd name="connsiteY303" fmla="*/ 1792924 h 5605150"/>
              <a:gd name="connsiteX304" fmla="*/ 1031726 w 5027617"/>
              <a:gd name="connsiteY304" fmla="*/ 1801356 h 5605150"/>
              <a:gd name="connsiteX305" fmla="*/ 1028852 w 5027617"/>
              <a:gd name="connsiteY305" fmla="*/ 1807862 h 5605150"/>
              <a:gd name="connsiteX306" fmla="*/ 1024010 w 5027617"/>
              <a:gd name="connsiteY306" fmla="*/ 1856584 h 5605150"/>
              <a:gd name="connsiteX307" fmla="*/ 1027008 w 5027617"/>
              <a:gd name="connsiteY307" fmla="*/ 1863948 h 5605150"/>
              <a:gd name="connsiteX308" fmla="*/ 1026714 w 5027617"/>
              <a:gd name="connsiteY308" fmla="*/ 1864803 h 5605150"/>
              <a:gd name="connsiteX309" fmla="*/ 1027271 w 5027617"/>
              <a:gd name="connsiteY309" fmla="*/ 1864596 h 5605150"/>
              <a:gd name="connsiteX310" fmla="*/ 1036390 w 5027617"/>
              <a:gd name="connsiteY310" fmla="*/ 1886995 h 5605150"/>
              <a:gd name="connsiteX311" fmla="*/ 1108246 w 5027617"/>
              <a:gd name="connsiteY311" fmla="*/ 1887293 h 5605150"/>
              <a:gd name="connsiteX312" fmla="*/ 1110016 w 5027617"/>
              <a:gd name="connsiteY312" fmla="*/ 1875358 h 5605150"/>
              <a:gd name="connsiteX313" fmla="*/ 1118214 w 5027617"/>
              <a:gd name="connsiteY313" fmla="*/ 1882251 h 5605150"/>
              <a:gd name="connsiteX314" fmla="*/ 1125469 w 5027617"/>
              <a:gd name="connsiteY314" fmla="*/ 1870613 h 5605150"/>
              <a:gd name="connsiteX315" fmla="*/ 1142962 w 5027617"/>
              <a:gd name="connsiteY315" fmla="*/ 1864788 h 5605150"/>
              <a:gd name="connsiteX316" fmla="*/ 1157312 w 5027617"/>
              <a:gd name="connsiteY316" fmla="*/ 1853114 h 5605150"/>
              <a:gd name="connsiteX317" fmla="*/ 1160886 w 5027617"/>
              <a:gd name="connsiteY317" fmla="*/ 1847566 h 5605150"/>
              <a:gd name="connsiteX318" fmla="*/ 1169514 w 5027617"/>
              <a:gd name="connsiteY318" fmla="*/ 1842520 h 5605150"/>
              <a:gd name="connsiteX319" fmla="*/ 1178230 w 5027617"/>
              <a:gd name="connsiteY319" fmla="*/ 1835418 h 5605150"/>
              <a:gd name="connsiteX320" fmla="*/ 1185372 w 5027617"/>
              <a:gd name="connsiteY320" fmla="*/ 1823518 h 5605150"/>
              <a:gd name="connsiteX321" fmla="*/ 1192463 w 5027617"/>
              <a:gd name="connsiteY321" fmla="*/ 1811561 h 5605150"/>
              <a:gd name="connsiteX322" fmla="*/ 1194748 w 5027617"/>
              <a:gd name="connsiteY322" fmla="*/ 1803160 h 5605150"/>
              <a:gd name="connsiteX323" fmla="*/ 1201637 w 5027617"/>
              <a:gd name="connsiteY323" fmla="*/ 1794947 h 5605150"/>
              <a:gd name="connsiteX324" fmla="*/ 1207906 w 5027617"/>
              <a:gd name="connsiteY324" fmla="*/ 1787587 h 5605150"/>
              <a:gd name="connsiteX325" fmla="*/ 1210198 w 5027617"/>
              <a:gd name="connsiteY325" fmla="*/ 1779970 h 5605150"/>
              <a:gd name="connsiteX326" fmla="*/ 1214883 w 5027617"/>
              <a:gd name="connsiteY326" fmla="*/ 1776737 h 5605150"/>
              <a:gd name="connsiteX327" fmla="*/ 1220307 w 5027617"/>
              <a:gd name="connsiteY327" fmla="*/ 1769406 h 5605150"/>
              <a:gd name="connsiteX328" fmla="*/ 1242422 w 5027617"/>
              <a:gd name="connsiteY328" fmla="*/ 1728052 h 5605150"/>
              <a:gd name="connsiteX329" fmla="*/ 1247024 w 5027617"/>
              <a:gd name="connsiteY329" fmla="*/ 1702184 h 5605150"/>
              <a:gd name="connsiteX330" fmla="*/ 1251561 w 5027617"/>
              <a:gd name="connsiteY330" fmla="*/ 1711356 h 5605150"/>
              <a:gd name="connsiteX331" fmla="*/ 1262117 w 5027617"/>
              <a:gd name="connsiteY331" fmla="*/ 1772680 h 5605150"/>
              <a:gd name="connsiteX332" fmla="*/ 1262192 w 5027617"/>
              <a:gd name="connsiteY332" fmla="*/ 1778222 h 5605150"/>
              <a:gd name="connsiteX333" fmla="*/ 1263634 w 5027617"/>
              <a:gd name="connsiteY333" fmla="*/ 1782447 h 5605150"/>
              <a:gd name="connsiteX334" fmla="*/ 1279056 w 5027617"/>
              <a:gd name="connsiteY334" fmla="*/ 1796046 h 5605150"/>
              <a:gd name="connsiteX335" fmla="*/ 1285204 w 5027617"/>
              <a:gd name="connsiteY335" fmla="*/ 1804661 h 5605150"/>
              <a:gd name="connsiteX336" fmla="*/ 1300826 w 5027617"/>
              <a:gd name="connsiteY336" fmla="*/ 1817723 h 5605150"/>
              <a:gd name="connsiteX337" fmla="*/ 1311312 w 5027617"/>
              <a:gd name="connsiteY337" fmla="*/ 1827856 h 5605150"/>
              <a:gd name="connsiteX338" fmla="*/ 1319996 w 5027617"/>
              <a:gd name="connsiteY338" fmla="*/ 1833513 h 5605150"/>
              <a:gd name="connsiteX339" fmla="*/ 1326342 w 5027617"/>
              <a:gd name="connsiteY339" fmla="*/ 1836493 h 5605150"/>
              <a:gd name="connsiteX340" fmla="*/ 1348719 w 5027617"/>
              <a:gd name="connsiteY340" fmla="*/ 1844200 h 5605150"/>
              <a:gd name="connsiteX341" fmla="*/ 1394922 w 5027617"/>
              <a:gd name="connsiteY341" fmla="*/ 1826888 h 5605150"/>
              <a:gd name="connsiteX342" fmla="*/ 1402139 w 5027617"/>
              <a:gd name="connsiteY342" fmla="*/ 1821037 h 5605150"/>
              <a:gd name="connsiteX343" fmla="*/ 1405253 w 5027617"/>
              <a:gd name="connsiteY343" fmla="*/ 1817523 h 5605150"/>
              <a:gd name="connsiteX344" fmla="*/ 1414282 w 5027617"/>
              <a:gd name="connsiteY344" fmla="*/ 1807183 h 5605150"/>
              <a:gd name="connsiteX345" fmla="*/ 1422070 w 5027617"/>
              <a:gd name="connsiteY345" fmla="*/ 1780513 h 5605150"/>
              <a:gd name="connsiteX346" fmla="*/ 1416343 w 5027617"/>
              <a:gd name="connsiteY346" fmla="*/ 1766784 h 5605150"/>
              <a:gd name="connsiteX347" fmla="*/ 1378074 w 5027617"/>
              <a:gd name="connsiteY347" fmla="*/ 1735048 h 5605150"/>
              <a:gd name="connsiteX348" fmla="*/ 1372069 w 5027617"/>
              <a:gd name="connsiteY348" fmla="*/ 1726609 h 5605150"/>
              <a:gd name="connsiteX349" fmla="*/ 1358773 w 5027617"/>
              <a:gd name="connsiteY349" fmla="*/ 1717954 h 5605150"/>
              <a:gd name="connsiteX350" fmla="*/ 1337337 w 5027617"/>
              <a:gd name="connsiteY350" fmla="*/ 1704035 h 5605150"/>
              <a:gd name="connsiteX351" fmla="*/ 1321517 w 5027617"/>
              <a:gd name="connsiteY351" fmla="*/ 1683505 h 5605150"/>
              <a:gd name="connsiteX352" fmla="*/ 1294308 w 5027617"/>
              <a:gd name="connsiteY352" fmla="*/ 1644006 h 5605150"/>
              <a:gd name="connsiteX353" fmla="*/ 1299108 w 5027617"/>
              <a:gd name="connsiteY353" fmla="*/ 1598855 h 5605150"/>
              <a:gd name="connsiteX354" fmla="*/ 1315659 w 5027617"/>
              <a:gd name="connsiteY354" fmla="*/ 1510704 h 5605150"/>
              <a:gd name="connsiteX355" fmla="*/ 1351463 w 5027617"/>
              <a:gd name="connsiteY355" fmla="*/ 1552722 h 5605150"/>
              <a:gd name="connsiteX356" fmla="*/ 1356014 w 5027617"/>
              <a:gd name="connsiteY356" fmla="*/ 1557296 h 5605150"/>
              <a:gd name="connsiteX357" fmla="*/ 1374127 w 5027617"/>
              <a:gd name="connsiteY357" fmla="*/ 1577764 h 5605150"/>
              <a:gd name="connsiteX358" fmla="*/ 1395112 w 5027617"/>
              <a:gd name="connsiteY358" fmla="*/ 1603611 h 5605150"/>
              <a:gd name="connsiteX359" fmla="*/ 1420848 w 5027617"/>
              <a:gd name="connsiteY359" fmla="*/ 1620636 h 5605150"/>
              <a:gd name="connsiteX360" fmla="*/ 1427509 w 5027617"/>
              <a:gd name="connsiteY360" fmla="*/ 1626787 h 5605150"/>
              <a:gd name="connsiteX361" fmla="*/ 1437004 w 5027617"/>
              <a:gd name="connsiteY361" fmla="*/ 1631264 h 5605150"/>
              <a:gd name="connsiteX362" fmla="*/ 1444773 w 5027617"/>
              <a:gd name="connsiteY362" fmla="*/ 1634913 h 5605150"/>
              <a:gd name="connsiteX363" fmla="*/ 1455869 w 5027617"/>
              <a:gd name="connsiteY363" fmla="*/ 1635799 h 5605150"/>
              <a:gd name="connsiteX364" fmla="*/ 1467942 w 5027617"/>
              <a:gd name="connsiteY364" fmla="*/ 1638709 h 5605150"/>
              <a:gd name="connsiteX365" fmla="*/ 1475413 w 5027617"/>
              <a:gd name="connsiteY365" fmla="*/ 1637850 h 5605150"/>
              <a:gd name="connsiteX366" fmla="*/ 1482609 w 5027617"/>
              <a:gd name="connsiteY366" fmla="*/ 1635662 h 5605150"/>
              <a:gd name="connsiteX367" fmla="*/ 1507158 w 5027617"/>
              <a:gd name="connsiteY367" fmla="*/ 1642430 h 5605150"/>
              <a:gd name="connsiteX368" fmla="*/ 1509192 w 5027617"/>
              <a:gd name="connsiteY368" fmla="*/ 1638371 h 5605150"/>
              <a:gd name="connsiteX369" fmla="*/ 1528950 w 5027617"/>
              <a:gd name="connsiteY369" fmla="*/ 1635962 h 5605150"/>
              <a:gd name="connsiteX370" fmla="*/ 1561710 w 5027617"/>
              <a:gd name="connsiteY370" fmla="*/ 1633516 h 5605150"/>
              <a:gd name="connsiteX371" fmla="*/ 1593741 w 5027617"/>
              <a:gd name="connsiteY371" fmla="*/ 1621050 h 5605150"/>
              <a:gd name="connsiteX372" fmla="*/ 1601509 w 5027617"/>
              <a:gd name="connsiteY372" fmla="*/ 1620426 h 5605150"/>
              <a:gd name="connsiteX373" fmla="*/ 1600510 w 5027617"/>
              <a:gd name="connsiteY373" fmla="*/ 1567663 h 5605150"/>
              <a:gd name="connsiteX374" fmla="*/ 1594605 w 5027617"/>
              <a:gd name="connsiteY374" fmla="*/ 1559620 h 5605150"/>
              <a:gd name="connsiteX375" fmla="*/ 1588974 w 5027617"/>
              <a:gd name="connsiteY375" fmla="*/ 1558794 h 5605150"/>
              <a:gd name="connsiteX376" fmla="*/ 1579769 w 5027617"/>
              <a:gd name="connsiteY376" fmla="*/ 1554328 h 5605150"/>
              <a:gd name="connsiteX377" fmla="*/ 1573941 w 5027617"/>
              <a:gd name="connsiteY377" fmla="*/ 1550364 h 5605150"/>
              <a:gd name="connsiteX378" fmla="*/ 1568365 w 5027617"/>
              <a:gd name="connsiteY378" fmla="*/ 1546013 h 5605150"/>
              <a:gd name="connsiteX379" fmla="*/ 1552373 w 5027617"/>
              <a:gd name="connsiteY379" fmla="*/ 1535385 h 5605150"/>
              <a:gd name="connsiteX380" fmla="*/ 1544774 w 5027617"/>
              <a:gd name="connsiteY380" fmla="*/ 1533870 h 5605150"/>
              <a:gd name="connsiteX381" fmla="*/ 1522735 w 5027617"/>
              <a:gd name="connsiteY381" fmla="*/ 1528783 h 5605150"/>
              <a:gd name="connsiteX382" fmla="*/ 1504608 w 5027617"/>
              <a:gd name="connsiteY382" fmla="*/ 1527591 h 5605150"/>
              <a:gd name="connsiteX383" fmla="*/ 1492727 w 5027617"/>
              <a:gd name="connsiteY383" fmla="*/ 1529939 h 5605150"/>
              <a:gd name="connsiteX384" fmla="*/ 1481737 w 5027617"/>
              <a:gd name="connsiteY384" fmla="*/ 1525060 h 5605150"/>
              <a:gd name="connsiteX385" fmla="*/ 1462547 w 5027617"/>
              <a:gd name="connsiteY385" fmla="*/ 1522324 h 5605150"/>
              <a:gd name="connsiteX386" fmla="*/ 1431796 w 5027617"/>
              <a:gd name="connsiteY386" fmla="*/ 1522049 h 5605150"/>
              <a:gd name="connsiteX387" fmla="*/ 1417453 w 5027617"/>
              <a:gd name="connsiteY387" fmla="*/ 1517675 h 5605150"/>
              <a:gd name="connsiteX388" fmla="*/ 1402788 w 5027617"/>
              <a:gd name="connsiteY388" fmla="*/ 1520573 h 5605150"/>
              <a:gd name="connsiteX389" fmla="*/ 1396000 w 5027617"/>
              <a:gd name="connsiteY389" fmla="*/ 1515572 h 5605150"/>
              <a:gd name="connsiteX390" fmla="*/ 1382456 w 5027617"/>
              <a:gd name="connsiteY390" fmla="*/ 1511764 h 5605150"/>
              <a:gd name="connsiteX391" fmla="*/ 1369471 w 5027617"/>
              <a:gd name="connsiteY391" fmla="*/ 1505401 h 5605150"/>
              <a:gd name="connsiteX392" fmla="*/ 1364171 w 5027617"/>
              <a:gd name="connsiteY392" fmla="*/ 1506240 h 5605150"/>
              <a:gd name="connsiteX393" fmla="*/ 1363841 w 5027617"/>
              <a:gd name="connsiteY393" fmla="*/ 1510798 h 5605150"/>
              <a:gd name="connsiteX394" fmla="*/ 1386697 w 5027617"/>
              <a:gd name="connsiteY394" fmla="*/ 1521846 h 5605150"/>
              <a:gd name="connsiteX395" fmla="*/ 1405621 w 5027617"/>
              <a:gd name="connsiteY395" fmla="*/ 1527542 h 5605150"/>
              <a:gd name="connsiteX396" fmla="*/ 1442654 w 5027617"/>
              <a:gd name="connsiteY396" fmla="*/ 1533854 h 5605150"/>
              <a:gd name="connsiteX397" fmla="*/ 1483338 w 5027617"/>
              <a:gd name="connsiteY397" fmla="*/ 1538959 h 5605150"/>
              <a:gd name="connsiteX398" fmla="*/ 1515872 w 5027617"/>
              <a:gd name="connsiteY398" fmla="*/ 1541804 h 5605150"/>
              <a:gd name="connsiteX399" fmla="*/ 1522206 w 5027617"/>
              <a:gd name="connsiteY399" fmla="*/ 1544188 h 5605150"/>
              <a:gd name="connsiteX400" fmla="*/ 1526019 w 5027617"/>
              <a:gd name="connsiteY400" fmla="*/ 1544463 h 5605150"/>
              <a:gd name="connsiteX401" fmla="*/ 1542379 w 5027617"/>
              <a:gd name="connsiteY401" fmla="*/ 1551607 h 5605150"/>
              <a:gd name="connsiteX402" fmla="*/ 1547459 w 5027617"/>
              <a:gd name="connsiteY402" fmla="*/ 1552719 h 5605150"/>
              <a:gd name="connsiteX403" fmla="*/ 1562969 w 5027617"/>
              <a:gd name="connsiteY403" fmla="*/ 1559333 h 5605150"/>
              <a:gd name="connsiteX404" fmla="*/ 1573067 w 5027617"/>
              <a:gd name="connsiteY404" fmla="*/ 1564689 h 5605150"/>
              <a:gd name="connsiteX405" fmla="*/ 1594593 w 5027617"/>
              <a:gd name="connsiteY405" fmla="*/ 1593386 h 5605150"/>
              <a:gd name="connsiteX406" fmla="*/ 1521039 w 5027617"/>
              <a:gd name="connsiteY406" fmla="*/ 1620551 h 5605150"/>
              <a:gd name="connsiteX407" fmla="*/ 1478577 w 5027617"/>
              <a:gd name="connsiteY407" fmla="*/ 1617578 h 5605150"/>
              <a:gd name="connsiteX408" fmla="*/ 1469345 w 5027617"/>
              <a:gd name="connsiteY408" fmla="*/ 1617378 h 5605150"/>
              <a:gd name="connsiteX409" fmla="*/ 1462697 w 5027617"/>
              <a:gd name="connsiteY409" fmla="*/ 1616810 h 5605150"/>
              <a:gd name="connsiteX410" fmla="*/ 1419533 w 5027617"/>
              <a:gd name="connsiteY410" fmla="*/ 1592222 h 5605150"/>
              <a:gd name="connsiteX411" fmla="*/ 1414092 w 5027617"/>
              <a:gd name="connsiteY411" fmla="*/ 1585631 h 5605150"/>
              <a:gd name="connsiteX412" fmla="*/ 1374778 w 5027617"/>
              <a:gd name="connsiteY412" fmla="*/ 1545839 h 5605150"/>
              <a:gd name="connsiteX413" fmla="*/ 1338682 w 5027617"/>
              <a:gd name="connsiteY413" fmla="*/ 1505759 h 5605150"/>
              <a:gd name="connsiteX414" fmla="*/ 1357688 w 5027617"/>
              <a:gd name="connsiteY414" fmla="*/ 1501865 h 5605150"/>
              <a:gd name="connsiteX415" fmla="*/ 1331157 w 5027617"/>
              <a:gd name="connsiteY415" fmla="*/ 1487403 h 5605150"/>
              <a:gd name="connsiteX416" fmla="*/ 1293871 w 5027617"/>
              <a:gd name="connsiteY416" fmla="*/ 1405537 h 5605150"/>
              <a:gd name="connsiteX417" fmla="*/ 1287057 w 5027617"/>
              <a:gd name="connsiteY417" fmla="*/ 1391228 h 5605150"/>
              <a:gd name="connsiteX418" fmla="*/ 1282850 w 5027617"/>
              <a:gd name="connsiteY418" fmla="*/ 1383797 h 5605150"/>
              <a:gd name="connsiteX419" fmla="*/ 1285800 w 5027617"/>
              <a:gd name="connsiteY419" fmla="*/ 1384895 h 5605150"/>
              <a:gd name="connsiteX420" fmla="*/ 1278871 w 5027617"/>
              <a:gd name="connsiteY420" fmla="*/ 1374151 h 5605150"/>
              <a:gd name="connsiteX421" fmla="*/ 1269796 w 5027617"/>
              <a:gd name="connsiteY421" fmla="*/ 1370560 h 5605150"/>
              <a:gd name="connsiteX422" fmla="*/ 1269357 w 5027617"/>
              <a:gd name="connsiteY422" fmla="*/ 1369418 h 5605150"/>
              <a:gd name="connsiteX423" fmla="*/ 1269350 w 5027617"/>
              <a:gd name="connsiteY423" fmla="*/ 1369420 h 5605150"/>
              <a:gd name="connsiteX424" fmla="*/ 1270843 w 5027617"/>
              <a:gd name="connsiteY424" fmla="*/ 1367273 h 5605150"/>
              <a:gd name="connsiteX425" fmla="*/ 1276649 w 5027617"/>
              <a:gd name="connsiteY425" fmla="*/ 1364206 h 5605150"/>
              <a:gd name="connsiteX426" fmla="*/ 1275680 w 5027617"/>
              <a:gd name="connsiteY426" fmla="*/ 1365506 h 5605150"/>
              <a:gd name="connsiteX427" fmla="*/ 1277388 w 5027617"/>
              <a:gd name="connsiteY427" fmla="*/ 1366022 h 5605150"/>
              <a:gd name="connsiteX428" fmla="*/ 1276649 w 5027617"/>
              <a:gd name="connsiteY428" fmla="*/ 1364206 h 5605150"/>
              <a:gd name="connsiteX429" fmla="*/ 10393 w 5027617"/>
              <a:gd name="connsiteY429" fmla="*/ 1355372 h 5605150"/>
              <a:gd name="connsiteX430" fmla="*/ 14873 w 5027617"/>
              <a:gd name="connsiteY430" fmla="*/ 1358516 h 5605150"/>
              <a:gd name="connsiteX431" fmla="*/ 23880 w 5027617"/>
              <a:gd name="connsiteY431" fmla="*/ 1358378 h 5605150"/>
              <a:gd name="connsiteX432" fmla="*/ 117365 w 5027617"/>
              <a:gd name="connsiteY432" fmla="*/ 1390889 h 5605150"/>
              <a:gd name="connsiteX433" fmla="*/ 179274 w 5027617"/>
              <a:gd name="connsiteY433" fmla="*/ 1462514 h 5605150"/>
              <a:gd name="connsiteX434" fmla="*/ 168399 w 5027617"/>
              <a:gd name="connsiteY434" fmla="*/ 1486410 h 5605150"/>
              <a:gd name="connsiteX435" fmla="*/ 119101 w 5027617"/>
              <a:gd name="connsiteY435" fmla="*/ 1492550 h 5605150"/>
              <a:gd name="connsiteX436" fmla="*/ 18521 w 5027617"/>
              <a:gd name="connsiteY436" fmla="*/ 1465644 h 5605150"/>
              <a:gd name="connsiteX437" fmla="*/ 0 w 5027617"/>
              <a:gd name="connsiteY437" fmla="*/ 1453125 h 5605150"/>
              <a:gd name="connsiteX438" fmla="*/ 0 w 5027617"/>
              <a:gd name="connsiteY438" fmla="*/ 1358470 h 5605150"/>
              <a:gd name="connsiteX439" fmla="*/ 5193 w 5027617"/>
              <a:gd name="connsiteY439" fmla="*/ 1359688 h 5605150"/>
              <a:gd name="connsiteX440" fmla="*/ 10393 w 5027617"/>
              <a:gd name="connsiteY440" fmla="*/ 1355372 h 5605150"/>
              <a:gd name="connsiteX441" fmla="*/ 817616 w 5027617"/>
              <a:gd name="connsiteY441" fmla="*/ 1319650 h 5605150"/>
              <a:gd name="connsiteX442" fmla="*/ 821866 w 5027617"/>
              <a:gd name="connsiteY442" fmla="*/ 1321226 h 5605150"/>
              <a:gd name="connsiteX443" fmla="*/ 817317 w 5027617"/>
              <a:gd name="connsiteY443" fmla="*/ 1322837 h 5605150"/>
              <a:gd name="connsiteX444" fmla="*/ 817616 w 5027617"/>
              <a:gd name="connsiteY444" fmla="*/ 1319650 h 5605150"/>
              <a:gd name="connsiteX445" fmla="*/ 1348551 w 5027617"/>
              <a:gd name="connsiteY445" fmla="*/ 1307431 h 5605150"/>
              <a:gd name="connsiteX446" fmla="*/ 1347581 w 5027617"/>
              <a:gd name="connsiteY446" fmla="*/ 1308732 h 5605150"/>
              <a:gd name="connsiteX447" fmla="*/ 1349289 w 5027617"/>
              <a:gd name="connsiteY447" fmla="*/ 1309247 h 5605150"/>
              <a:gd name="connsiteX448" fmla="*/ 1348551 w 5027617"/>
              <a:gd name="connsiteY448" fmla="*/ 1307431 h 5605150"/>
              <a:gd name="connsiteX449" fmla="*/ 1420841 w 5027617"/>
              <a:gd name="connsiteY449" fmla="*/ 1302440 h 5605150"/>
              <a:gd name="connsiteX450" fmla="*/ 1421802 w 5027617"/>
              <a:gd name="connsiteY450" fmla="*/ 1304675 h 5605150"/>
              <a:gd name="connsiteX451" fmla="*/ 1420841 w 5027617"/>
              <a:gd name="connsiteY451" fmla="*/ 1302440 h 5605150"/>
              <a:gd name="connsiteX452" fmla="*/ 445013 w 5027617"/>
              <a:gd name="connsiteY452" fmla="*/ 1289788 h 5605150"/>
              <a:gd name="connsiteX453" fmla="*/ 446234 w 5027617"/>
              <a:gd name="connsiteY453" fmla="*/ 1295440 h 5605150"/>
              <a:gd name="connsiteX454" fmla="*/ 467132 w 5027617"/>
              <a:gd name="connsiteY454" fmla="*/ 1291361 h 5605150"/>
              <a:gd name="connsiteX455" fmla="*/ 489208 w 5027617"/>
              <a:gd name="connsiteY455" fmla="*/ 1301047 h 5605150"/>
              <a:gd name="connsiteX456" fmla="*/ 511276 w 5027617"/>
              <a:gd name="connsiteY456" fmla="*/ 1305487 h 5605150"/>
              <a:gd name="connsiteX457" fmla="*/ 519291 w 5027617"/>
              <a:gd name="connsiteY457" fmla="*/ 1308976 h 5605150"/>
              <a:gd name="connsiteX458" fmla="*/ 536177 w 5027617"/>
              <a:gd name="connsiteY458" fmla="*/ 1325650 h 5605150"/>
              <a:gd name="connsiteX459" fmla="*/ 550835 w 5027617"/>
              <a:gd name="connsiteY459" fmla="*/ 1336421 h 5605150"/>
              <a:gd name="connsiteX460" fmla="*/ 555782 w 5027617"/>
              <a:gd name="connsiteY460" fmla="*/ 1342453 h 5605150"/>
              <a:gd name="connsiteX461" fmla="*/ 560455 w 5027617"/>
              <a:gd name="connsiteY461" fmla="*/ 1343873 h 5605150"/>
              <a:gd name="connsiteX462" fmla="*/ 566880 w 5027617"/>
              <a:gd name="connsiteY462" fmla="*/ 1351624 h 5605150"/>
              <a:gd name="connsiteX463" fmla="*/ 570475 w 5027617"/>
              <a:gd name="connsiteY463" fmla="*/ 1353248 h 5605150"/>
              <a:gd name="connsiteX464" fmla="*/ 579237 w 5027617"/>
              <a:gd name="connsiteY464" fmla="*/ 1356047 h 5605150"/>
              <a:gd name="connsiteX465" fmla="*/ 584076 w 5027617"/>
              <a:gd name="connsiteY465" fmla="*/ 1360523 h 5605150"/>
              <a:gd name="connsiteX466" fmla="*/ 589427 w 5027617"/>
              <a:gd name="connsiteY466" fmla="*/ 1363621 h 5605150"/>
              <a:gd name="connsiteX467" fmla="*/ 593727 w 5027617"/>
              <a:gd name="connsiteY467" fmla="*/ 1365977 h 5605150"/>
              <a:gd name="connsiteX468" fmla="*/ 610657 w 5027617"/>
              <a:gd name="connsiteY468" fmla="*/ 1378661 h 5605150"/>
              <a:gd name="connsiteX469" fmla="*/ 615756 w 5027617"/>
              <a:gd name="connsiteY469" fmla="*/ 1402261 h 5605150"/>
              <a:gd name="connsiteX470" fmla="*/ 613173 w 5027617"/>
              <a:gd name="connsiteY470" fmla="*/ 1415696 h 5605150"/>
              <a:gd name="connsiteX471" fmla="*/ 609955 w 5027617"/>
              <a:gd name="connsiteY471" fmla="*/ 1427682 h 5605150"/>
              <a:gd name="connsiteX472" fmla="*/ 585722 w 5027617"/>
              <a:gd name="connsiteY472" fmla="*/ 1435463 h 5605150"/>
              <a:gd name="connsiteX473" fmla="*/ 566368 w 5027617"/>
              <a:gd name="connsiteY473" fmla="*/ 1423412 h 5605150"/>
              <a:gd name="connsiteX474" fmla="*/ 540974 w 5027617"/>
              <a:gd name="connsiteY474" fmla="*/ 1374718 h 5605150"/>
              <a:gd name="connsiteX475" fmla="*/ 511462 w 5027617"/>
              <a:gd name="connsiteY475" fmla="*/ 1339335 h 5605150"/>
              <a:gd name="connsiteX476" fmla="*/ 489623 w 5027617"/>
              <a:gd name="connsiteY476" fmla="*/ 1320963 h 5605150"/>
              <a:gd name="connsiteX477" fmla="*/ 476949 w 5027617"/>
              <a:gd name="connsiteY477" fmla="*/ 1311137 h 5605150"/>
              <a:gd name="connsiteX478" fmla="*/ 470311 w 5027617"/>
              <a:gd name="connsiteY478" fmla="*/ 1308426 h 5605150"/>
              <a:gd name="connsiteX479" fmla="*/ 463796 w 5027617"/>
              <a:gd name="connsiteY479" fmla="*/ 1307249 h 5605150"/>
              <a:gd name="connsiteX480" fmla="*/ 454230 w 5027617"/>
              <a:gd name="connsiteY480" fmla="*/ 1303191 h 5605150"/>
              <a:gd name="connsiteX481" fmla="*/ 431703 w 5027617"/>
              <a:gd name="connsiteY481" fmla="*/ 1298666 h 5605150"/>
              <a:gd name="connsiteX482" fmla="*/ 445011 w 5027617"/>
              <a:gd name="connsiteY482" fmla="*/ 1289789 h 5605150"/>
              <a:gd name="connsiteX483" fmla="*/ 1027377 w 5027617"/>
              <a:gd name="connsiteY483" fmla="*/ 1286606 h 5605150"/>
              <a:gd name="connsiteX484" fmla="*/ 1027377 w 5027617"/>
              <a:gd name="connsiteY484" fmla="*/ 1286607 h 5605150"/>
              <a:gd name="connsiteX485" fmla="*/ 1027377 w 5027617"/>
              <a:gd name="connsiteY485" fmla="*/ 1286606 h 5605150"/>
              <a:gd name="connsiteX486" fmla="*/ 1026855 w 5027617"/>
              <a:gd name="connsiteY486" fmla="*/ 1285804 h 5605150"/>
              <a:gd name="connsiteX487" fmla="*/ 1027377 w 5027617"/>
              <a:gd name="connsiteY487" fmla="*/ 1286606 h 5605150"/>
              <a:gd name="connsiteX488" fmla="*/ 1026823 w 5027617"/>
              <a:gd name="connsiteY488" fmla="*/ 1286725 h 5605150"/>
              <a:gd name="connsiteX489" fmla="*/ 1026870 w 5027617"/>
              <a:gd name="connsiteY489" fmla="*/ 1285377 h 5605150"/>
              <a:gd name="connsiteX490" fmla="*/ 1026855 w 5027617"/>
              <a:gd name="connsiteY490" fmla="*/ 1285804 h 5605150"/>
              <a:gd name="connsiteX491" fmla="*/ 1026751 w 5027617"/>
              <a:gd name="connsiteY491" fmla="*/ 1285643 h 5605150"/>
              <a:gd name="connsiteX492" fmla="*/ 1026864 w 5027617"/>
              <a:gd name="connsiteY492" fmla="*/ 1285379 h 5605150"/>
              <a:gd name="connsiteX493" fmla="*/ 1026866 w 5027617"/>
              <a:gd name="connsiteY493" fmla="*/ 1285379 h 5605150"/>
              <a:gd name="connsiteX494" fmla="*/ 230059 w 5027617"/>
              <a:gd name="connsiteY494" fmla="*/ 1274503 h 5605150"/>
              <a:gd name="connsiteX495" fmla="*/ 233656 w 5027617"/>
              <a:gd name="connsiteY495" fmla="*/ 1280484 h 5605150"/>
              <a:gd name="connsiteX496" fmla="*/ 244013 w 5027617"/>
              <a:gd name="connsiteY496" fmla="*/ 1282134 h 5605150"/>
              <a:gd name="connsiteX497" fmla="*/ 257522 w 5027617"/>
              <a:gd name="connsiteY497" fmla="*/ 1279407 h 5605150"/>
              <a:gd name="connsiteX498" fmla="*/ 266422 w 5027617"/>
              <a:gd name="connsiteY498" fmla="*/ 1281027 h 5605150"/>
              <a:gd name="connsiteX499" fmla="*/ 309297 w 5027617"/>
              <a:gd name="connsiteY499" fmla="*/ 1290725 h 5605150"/>
              <a:gd name="connsiteX500" fmla="*/ 316375 w 5027617"/>
              <a:gd name="connsiteY500" fmla="*/ 1302768 h 5605150"/>
              <a:gd name="connsiteX501" fmla="*/ 336333 w 5027617"/>
              <a:gd name="connsiteY501" fmla="*/ 1320653 h 5605150"/>
              <a:gd name="connsiteX502" fmla="*/ 318094 w 5027617"/>
              <a:gd name="connsiteY502" fmla="*/ 1326282 h 5605150"/>
              <a:gd name="connsiteX503" fmla="*/ 318094 w 5027617"/>
              <a:gd name="connsiteY503" fmla="*/ 1326282 h 5605150"/>
              <a:gd name="connsiteX504" fmla="*/ 318092 w 5027617"/>
              <a:gd name="connsiteY504" fmla="*/ 1326282 h 5605150"/>
              <a:gd name="connsiteX505" fmla="*/ 318094 w 5027617"/>
              <a:gd name="connsiteY505" fmla="*/ 1326282 h 5605150"/>
              <a:gd name="connsiteX506" fmla="*/ 315278 w 5027617"/>
              <a:gd name="connsiteY506" fmla="*/ 1329779 h 5605150"/>
              <a:gd name="connsiteX507" fmla="*/ 311066 w 5027617"/>
              <a:gd name="connsiteY507" fmla="*/ 1329443 h 5605150"/>
              <a:gd name="connsiteX508" fmla="*/ 292982 w 5027617"/>
              <a:gd name="connsiteY508" fmla="*/ 1333954 h 5605150"/>
              <a:gd name="connsiteX509" fmla="*/ 264977 w 5027617"/>
              <a:gd name="connsiteY509" fmla="*/ 1340228 h 5605150"/>
              <a:gd name="connsiteX510" fmla="*/ 258634 w 5027617"/>
              <a:gd name="connsiteY510" fmla="*/ 1341897 h 5605150"/>
              <a:gd name="connsiteX511" fmla="*/ 254560 w 5027617"/>
              <a:gd name="connsiteY511" fmla="*/ 1345218 h 5605150"/>
              <a:gd name="connsiteX512" fmla="*/ 224615 w 5027617"/>
              <a:gd name="connsiteY512" fmla="*/ 1359494 h 5605150"/>
              <a:gd name="connsiteX513" fmla="*/ 186011 w 5027617"/>
              <a:gd name="connsiteY513" fmla="*/ 1339140 h 5605150"/>
              <a:gd name="connsiteX514" fmla="*/ 136815 w 5027617"/>
              <a:gd name="connsiteY514" fmla="*/ 1293578 h 5605150"/>
              <a:gd name="connsiteX515" fmla="*/ 150844 w 5027617"/>
              <a:gd name="connsiteY515" fmla="*/ 1284544 h 5605150"/>
              <a:gd name="connsiteX516" fmla="*/ 174739 w 5027617"/>
              <a:gd name="connsiteY516" fmla="*/ 1280280 h 5605150"/>
              <a:gd name="connsiteX517" fmla="*/ 204698 w 5027617"/>
              <a:gd name="connsiteY517" fmla="*/ 1282255 h 5605150"/>
              <a:gd name="connsiteX518" fmla="*/ 230059 w 5027617"/>
              <a:gd name="connsiteY518" fmla="*/ 1274503 h 5605150"/>
              <a:gd name="connsiteX519" fmla="*/ 210421 w 5027617"/>
              <a:gd name="connsiteY519" fmla="*/ 1267826 h 5605150"/>
              <a:gd name="connsiteX520" fmla="*/ 205796 w 5027617"/>
              <a:gd name="connsiteY520" fmla="*/ 1269752 h 5605150"/>
              <a:gd name="connsiteX521" fmla="*/ 210421 w 5027617"/>
              <a:gd name="connsiteY521" fmla="*/ 1267826 h 5605150"/>
              <a:gd name="connsiteX522" fmla="*/ 476187 w 5027617"/>
              <a:gd name="connsiteY522" fmla="*/ 1265846 h 5605150"/>
              <a:gd name="connsiteX523" fmla="*/ 474335 w 5027617"/>
              <a:gd name="connsiteY523" fmla="*/ 1267724 h 5605150"/>
              <a:gd name="connsiteX524" fmla="*/ 476187 w 5027617"/>
              <a:gd name="connsiteY524" fmla="*/ 1265846 h 5605150"/>
              <a:gd name="connsiteX525" fmla="*/ 257926 w 5027617"/>
              <a:gd name="connsiteY525" fmla="*/ 1262392 h 5605150"/>
              <a:gd name="connsiteX526" fmla="*/ 256074 w 5027617"/>
              <a:gd name="connsiteY526" fmla="*/ 1264272 h 5605150"/>
              <a:gd name="connsiteX527" fmla="*/ 257926 w 5027617"/>
              <a:gd name="connsiteY527" fmla="*/ 1262392 h 5605150"/>
              <a:gd name="connsiteX528" fmla="*/ 573011 w 5027617"/>
              <a:gd name="connsiteY528" fmla="*/ 1252717 h 5605150"/>
              <a:gd name="connsiteX529" fmla="*/ 573011 w 5027617"/>
              <a:gd name="connsiteY529" fmla="*/ 1252717 h 5605150"/>
              <a:gd name="connsiteX530" fmla="*/ 573008 w 5027617"/>
              <a:gd name="connsiteY530" fmla="*/ 1252718 h 5605150"/>
              <a:gd name="connsiteX531" fmla="*/ 566219 w 5027617"/>
              <a:gd name="connsiteY531" fmla="*/ 1250716 h 5605150"/>
              <a:gd name="connsiteX532" fmla="*/ 573008 w 5027617"/>
              <a:gd name="connsiteY532" fmla="*/ 1252718 h 5605150"/>
              <a:gd name="connsiteX533" fmla="*/ 566219 w 5027617"/>
              <a:gd name="connsiteY533" fmla="*/ 1250716 h 5605150"/>
              <a:gd name="connsiteX534" fmla="*/ 666796 w 5027617"/>
              <a:gd name="connsiteY534" fmla="*/ 1238900 h 5605150"/>
              <a:gd name="connsiteX535" fmla="*/ 666824 w 5027617"/>
              <a:gd name="connsiteY535" fmla="*/ 1238903 h 5605150"/>
              <a:gd name="connsiteX536" fmla="*/ 666821 w 5027617"/>
              <a:gd name="connsiteY536" fmla="*/ 1238913 h 5605150"/>
              <a:gd name="connsiteX537" fmla="*/ 665902 w 5027617"/>
              <a:gd name="connsiteY537" fmla="*/ 1238809 h 5605150"/>
              <a:gd name="connsiteX538" fmla="*/ 666660 w 5027617"/>
              <a:gd name="connsiteY538" fmla="*/ 1239504 h 5605150"/>
              <a:gd name="connsiteX539" fmla="*/ 664576 w 5027617"/>
              <a:gd name="connsiteY539" fmla="*/ 1238855 h 5605150"/>
              <a:gd name="connsiteX540" fmla="*/ 665902 w 5027617"/>
              <a:gd name="connsiteY540" fmla="*/ 1238809 h 5605150"/>
              <a:gd name="connsiteX541" fmla="*/ 886340 w 5027617"/>
              <a:gd name="connsiteY541" fmla="*/ 1238695 h 5605150"/>
              <a:gd name="connsiteX542" fmla="*/ 884487 w 5027617"/>
              <a:gd name="connsiteY542" fmla="*/ 1240573 h 5605150"/>
              <a:gd name="connsiteX543" fmla="*/ 886340 w 5027617"/>
              <a:gd name="connsiteY543" fmla="*/ 1238695 h 5605150"/>
              <a:gd name="connsiteX544" fmla="*/ 664975 w 5027617"/>
              <a:gd name="connsiteY544" fmla="*/ 1237949 h 5605150"/>
              <a:gd name="connsiteX545" fmla="*/ 666796 w 5027617"/>
              <a:gd name="connsiteY545" fmla="*/ 1238900 h 5605150"/>
              <a:gd name="connsiteX546" fmla="*/ 665902 w 5027617"/>
              <a:gd name="connsiteY546" fmla="*/ 1238809 h 5605150"/>
              <a:gd name="connsiteX547" fmla="*/ 664975 w 5027617"/>
              <a:gd name="connsiteY547" fmla="*/ 1237949 h 5605150"/>
              <a:gd name="connsiteX548" fmla="*/ 642974 w 5027617"/>
              <a:gd name="connsiteY548" fmla="*/ 1231124 h 5605150"/>
              <a:gd name="connsiteX549" fmla="*/ 639232 w 5027617"/>
              <a:gd name="connsiteY549" fmla="*/ 1239410 h 5605150"/>
              <a:gd name="connsiteX550" fmla="*/ 642974 w 5027617"/>
              <a:gd name="connsiteY550" fmla="*/ 1231124 h 5605150"/>
              <a:gd name="connsiteX551" fmla="*/ 4788 w 5027617"/>
              <a:gd name="connsiteY551" fmla="*/ 1219460 h 5605150"/>
              <a:gd name="connsiteX552" fmla="*/ 2009 w 5027617"/>
              <a:gd name="connsiteY552" fmla="*/ 1222678 h 5605150"/>
              <a:gd name="connsiteX553" fmla="*/ 1765 w 5027617"/>
              <a:gd name="connsiteY553" fmla="*/ 1222839 h 5605150"/>
              <a:gd name="connsiteX554" fmla="*/ 4788 w 5027617"/>
              <a:gd name="connsiteY554" fmla="*/ 1219460 h 5605150"/>
              <a:gd name="connsiteX555" fmla="*/ 645032 w 5027617"/>
              <a:gd name="connsiteY555" fmla="*/ 1212327 h 5605150"/>
              <a:gd name="connsiteX556" fmla="*/ 648336 w 5027617"/>
              <a:gd name="connsiteY556" fmla="*/ 1218077 h 5605150"/>
              <a:gd name="connsiteX557" fmla="*/ 645032 w 5027617"/>
              <a:gd name="connsiteY557" fmla="*/ 1212327 h 5605150"/>
              <a:gd name="connsiteX558" fmla="*/ 1341459 w 5027617"/>
              <a:gd name="connsiteY558" fmla="*/ 1210816 h 5605150"/>
              <a:gd name="connsiteX559" fmla="*/ 1341459 w 5027617"/>
              <a:gd name="connsiteY559" fmla="*/ 1210820 h 5605150"/>
              <a:gd name="connsiteX560" fmla="*/ 1341457 w 5027617"/>
              <a:gd name="connsiteY560" fmla="*/ 1210820 h 5605150"/>
              <a:gd name="connsiteX561" fmla="*/ 748507 w 5027617"/>
              <a:gd name="connsiteY561" fmla="*/ 1210482 h 5605150"/>
              <a:gd name="connsiteX562" fmla="*/ 754355 w 5027617"/>
              <a:gd name="connsiteY562" fmla="*/ 1218414 h 5605150"/>
              <a:gd name="connsiteX563" fmla="*/ 767820 w 5027617"/>
              <a:gd name="connsiteY563" fmla="*/ 1218368 h 5605150"/>
              <a:gd name="connsiteX564" fmla="*/ 767355 w 5027617"/>
              <a:gd name="connsiteY564" fmla="*/ 1218492 h 5605150"/>
              <a:gd name="connsiteX565" fmla="*/ 776934 w 5027617"/>
              <a:gd name="connsiteY565" fmla="*/ 1218891 h 5605150"/>
              <a:gd name="connsiteX566" fmla="*/ 804212 w 5027617"/>
              <a:gd name="connsiteY566" fmla="*/ 1223346 h 5605150"/>
              <a:gd name="connsiteX567" fmla="*/ 815175 w 5027617"/>
              <a:gd name="connsiteY567" fmla="*/ 1226266 h 5605150"/>
              <a:gd name="connsiteX568" fmla="*/ 848188 w 5027617"/>
              <a:gd name="connsiteY568" fmla="*/ 1231533 h 5605150"/>
              <a:gd name="connsiteX569" fmla="*/ 869894 w 5027617"/>
              <a:gd name="connsiteY569" fmla="*/ 1238984 h 5605150"/>
              <a:gd name="connsiteX570" fmla="*/ 880592 w 5027617"/>
              <a:gd name="connsiteY570" fmla="*/ 1247357 h 5605150"/>
              <a:gd name="connsiteX571" fmla="*/ 891179 w 5027617"/>
              <a:gd name="connsiteY571" fmla="*/ 1248476 h 5605150"/>
              <a:gd name="connsiteX572" fmla="*/ 896204 w 5027617"/>
              <a:gd name="connsiteY572" fmla="*/ 1271557 h 5605150"/>
              <a:gd name="connsiteX573" fmla="*/ 890847 w 5027617"/>
              <a:gd name="connsiteY573" fmla="*/ 1283608 h 5605150"/>
              <a:gd name="connsiteX574" fmla="*/ 887273 w 5027617"/>
              <a:gd name="connsiteY574" fmla="*/ 1287806 h 5605150"/>
              <a:gd name="connsiteX575" fmla="*/ 884436 w 5027617"/>
              <a:gd name="connsiteY575" fmla="*/ 1290344 h 5605150"/>
              <a:gd name="connsiteX576" fmla="*/ 784121 w 5027617"/>
              <a:gd name="connsiteY576" fmla="*/ 1308449 h 5605150"/>
              <a:gd name="connsiteX577" fmla="*/ 748442 w 5027617"/>
              <a:gd name="connsiteY577" fmla="*/ 1300299 h 5605150"/>
              <a:gd name="connsiteX578" fmla="*/ 735099 w 5027617"/>
              <a:gd name="connsiteY578" fmla="*/ 1296347 h 5605150"/>
              <a:gd name="connsiteX579" fmla="*/ 702761 w 5027617"/>
              <a:gd name="connsiteY579" fmla="*/ 1283443 h 5605150"/>
              <a:gd name="connsiteX580" fmla="*/ 693700 w 5027617"/>
              <a:gd name="connsiteY580" fmla="*/ 1278816 h 5605150"/>
              <a:gd name="connsiteX581" fmla="*/ 682383 w 5027617"/>
              <a:gd name="connsiteY581" fmla="*/ 1271895 h 5605150"/>
              <a:gd name="connsiteX582" fmla="*/ 665980 w 5027617"/>
              <a:gd name="connsiteY582" fmla="*/ 1266133 h 5605150"/>
              <a:gd name="connsiteX583" fmla="*/ 644919 w 5027617"/>
              <a:gd name="connsiteY583" fmla="*/ 1262564 h 5605150"/>
              <a:gd name="connsiteX584" fmla="*/ 617705 w 5027617"/>
              <a:gd name="connsiteY584" fmla="*/ 1256004 h 5605150"/>
              <a:gd name="connsiteX585" fmla="*/ 601369 w 5027617"/>
              <a:gd name="connsiteY585" fmla="*/ 1254793 h 5605150"/>
              <a:gd name="connsiteX586" fmla="*/ 586731 w 5027617"/>
              <a:gd name="connsiteY586" fmla="*/ 1256149 h 5605150"/>
              <a:gd name="connsiteX587" fmla="*/ 573011 w 5027617"/>
              <a:gd name="connsiteY587" fmla="*/ 1252717 h 5605150"/>
              <a:gd name="connsiteX588" fmla="*/ 595265 w 5027617"/>
              <a:gd name="connsiteY588" fmla="*/ 1246781 h 5605150"/>
              <a:gd name="connsiteX589" fmla="*/ 609938 w 5027617"/>
              <a:gd name="connsiteY589" fmla="*/ 1243618 h 5605150"/>
              <a:gd name="connsiteX590" fmla="*/ 620251 w 5027617"/>
              <a:gd name="connsiteY590" fmla="*/ 1242320 h 5605150"/>
              <a:gd name="connsiteX591" fmla="*/ 632585 w 5027617"/>
              <a:gd name="connsiteY591" fmla="*/ 1242496 h 5605150"/>
              <a:gd name="connsiteX592" fmla="*/ 666660 w 5027617"/>
              <a:gd name="connsiteY592" fmla="*/ 1239504 h 5605150"/>
              <a:gd name="connsiteX593" fmla="*/ 666821 w 5027617"/>
              <a:gd name="connsiteY593" fmla="*/ 1238913 h 5605150"/>
              <a:gd name="connsiteX594" fmla="*/ 666831 w 5027617"/>
              <a:gd name="connsiteY594" fmla="*/ 1238919 h 5605150"/>
              <a:gd name="connsiteX595" fmla="*/ 669361 w 5027617"/>
              <a:gd name="connsiteY595" fmla="*/ 1239469 h 5605150"/>
              <a:gd name="connsiteX596" fmla="*/ 680152 w 5027617"/>
              <a:gd name="connsiteY596" fmla="*/ 1239336 h 5605150"/>
              <a:gd name="connsiteX597" fmla="*/ 674322 w 5027617"/>
              <a:gd name="connsiteY597" fmla="*/ 1234041 h 5605150"/>
              <a:gd name="connsiteX598" fmla="*/ 673804 w 5027617"/>
              <a:gd name="connsiteY598" fmla="*/ 1235758 h 5605150"/>
              <a:gd name="connsiteX599" fmla="*/ 654576 w 5027617"/>
              <a:gd name="connsiteY599" fmla="*/ 1231460 h 5605150"/>
              <a:gd name="connsiteX600" fmla="*/ 647312 w 5027617"/>
              <a:gd name="connsiteY600" fmla="*/ 1222332 h 5605150"/>
              <a:gd name="connsiteX601" fmla="*/ 648336 w 5027617"/>
              <a:gd name="connsiteY601" fmla="*/ 1218077 h 5605150"/>
              <a:gd name="connsiteX602" fmla="*/ 652622 w 5027617"/>
              <a:gd name="connsiteY602" fmla="*/ 1222350 h 5605150"/>
              <a:gd name="connsiteX603" fmla="*/ 667777 w 5027617"/>
              <a:gd name="connsiteY603" fmla="*/ 1223539 h 5605150"/>
              <a:gd name="connsiteX604" fmla="*/ 687164 w 5027617"/>
              <a:gd name="connsiteY604" fmla="*/ 1221033 h 5605150"/>
              <a:gd name="connsiteX605" fmla="*/ 699872 w 5027617"/>
              <a:gd name="connsiteY605" fmla="*/ 1216206 h 5605150"/>
              <a:gd name="connsiteX606" fmla="*/ 721578 w 5027617"/>
              <a:gd name="connsiteY606" fmla="*/ 1215522 h 5605150"/>
              <a:gd name="connsiteX607" fmla="*/ 740324 w 5027617"/>
              <a:gd name="connsiteY607" fmla="*/ 1216162 h 5605150"/>
              <a:gd name="connsiteX608" fmla="*/ 747754 w 5027617"/>
              <a:gd name="connsiteY608" fmla="*/ 1215467 h 5605150"/>
              <a:gd name="connsiteX609" fmla="*/ 748507 w 5027617"/>
              <a:gd name="connsiteY609" fmla="*/ 1210482 h 5605150"/>
              <a:gd name="connsiteX610" fmla="*/ 1341356 w 5027617"/>
              <a:gd name="connsiteY610" fmla="*/ 1208568 h 5605150"/>
              <a:gd name="connsiteX611" fmla="*/ 1341430 w 5027617"/>
              <a:gd name="connsiteY611" fmla="*/ 1210230 h 5605150"/>
              <a:gd name="connsiteX612" fmla="*/ 1342262 w 5027617"/>
              <a:gd name="connsiteY612" fmla="*/ 1208967 h 5605150"/>
              <a:gd name="connsiteX613" fmla="*/ 1341459 w 5027617"/>
              <a:gd name="connsiteY613" fmla="*/ 1210816 h 5605150"/>
              <a:gd name="connsiteX614" fmla="*/ 1341431 w 5027617"/>
              <a:gd name="connsiteY614" fmla="*/ 1210229 h 5605150"/>
              <a:gd name="connsiteX615" fmla="*/ 1340973 w 5027617"/>
              <a:gd name="connsiteY615" fmla="*/ 1210932 h 5605150"/>
              <a:gd name="connsiteX616" fmla="*/ 1341457 w 5027617"/>
              <a:gd name="connsiteY616" fmla="*/ 1210820 h 5605150"/>
              <a:gd name="connsiteX617" fmla="*/ 1341457 w 5027617"/>
              <a:gd name="connsiteY617" fmla="*/ 1210820 h 5605150"/>
              <a:gd name="connsiteX618" fmla="*/ 1358407 w 5027617"/>
              <a:gd name="connsiteY618" fmla="*/ 1236170 h 5605150"/>
              <a:gd name="connsiteX619" fmla="*/ 1399385 w 5027617"/>
              <a:gd name="connsiteY619" fmla="*/ 1280879 h 5605150"/>
              <a:gd name="connsiteX620" fmla="*/ 1411123 w 5027617"/>
              <a:gd name="connsiteY620" fmla="*/ 1305369 h 5605150"/>
              <a:gd name="connsiteX621" fmla="*/ 1407835 w 5027617"/>
              <a:gd name="connsiteY621" fmla="*/ 1308944 h 5605150"/>
              <a:gd name="connsiteX622" fmla="*/ 1414209 w 5027617"/>
              <a:gd name="connsiteY622" fmla="*/ 1345413 h 5605150"/>
              <a:gd name="connsiteX623" fmla="*/ 1416336 w 5027617"/>
              <a:gd name="connsiteY623" fmla="*/ 1357687 h 5605150"/>
              <a:gd name="connsiteX624" fmla="*/ 1425748 w 5027617"/>
              <a:gd name="connsiteY624" fmla="*/ 1395955 h 5605150"/>
              <a:gd name="connsiteX625" fmla="*/ 1386856 w 5027617"/>
              <a:gd name="connsiteY625" fmla="*/ 1396621 h 5605150"/>
              <a:gd name="connsiteX626" fmla="*/ 1347169 w 5027617"/>
              <a:gd name="connsiteY626" fmla="*/ 1307750 h 5605150"/>
              <a:gd name="connsiteX627" fmla="*/ 1344704 w 5027617"/>
              <a:gd name="connsiteY627" fmla="*/ 1281026 h 5605150"/>
              <a:gd name="connsiteX628" fmla="*/ 1344057 w 5027617"/>
              <a:gd name="connsiteY628" fmla="*/ 1253169 h 5605150"/>
              <a:gd name="connsiteX629" fmla="*/ 1340969 w 5027617"/>
              <a:gd name="connsiteY629" fmla="*/ 1210933 h 5605150"/>
              <a:gd name="connsiteX630" fmla="*/ 1341352 w 5027617"/>
              <a:gd name="connsiteY630" fmla="*/ 1208569 h 5605150"/>
              <a:gd name="connsiteX631" fmla="*/ 1035087 w 5027617"/>
              <a:gd name="connsiteY631" fmla="*/ 1206235 h 5605150"/>
              <a:gd name="connsiteX632" fmla="*/ 1035520 w 5027617"/>
              <a:gd name="connsiteY632" fmla="*/ 1209988 h 5605150"/>
              <a:gd name="connsiteX633" fmla="*/ 1031140 w 5027617"/>
              <a:gd name="connsiteY633" fmla="*/ 1208072 h 5605150"/>
              <a:gd name="connsiteX634" fmla="*/ 1035087 w 5027617"/>
              <a:gd name="connsiteY634" fmla="*/ 1206235 h 5605150"/>
              <a:gd name="connsiteX635" fmla="*/ 1386452 w 5027617"/>
              <a:gd name="connsiteY635" fmla="*/ 1190721 h 5605150"/>
              <a:gd name="connsiteX636" fmla="*/ 1388056 w 5027617"/>
              <a:gd name="connsiteY636" fmla="*/ 1195265 h 5605150"/>
              <a:gd name="connsiteX637" fmla="*/ 1386452 w 5027617"/>
              <a:gd name="connsiteY637" fmla="*/ 1190721 h 5605150"/>
              <a:gd name="connsiteX638" fmla="*/ 1538923 w 5027617"/>
              <a:gd name="connsiteY638" fmla="*/ 1185938 h 5605150"/>
              <a:gd name="connsiteX639" fmla="*/ 1538343 w 5027617"/>
              <a:gd name="connsiteY639" fmla="*/ 1187657 h 5605150"/>
              <a:gd name="connsiteX640" fmla="*/ 1538923 w 5027617"/>
              <a:gd name="connsiteY640" fmla="*/ 1185938 h 5605150"/>
              <a:gd name="connsiteX641" fmla="*/ 1328144 w 5027617"/>
              <a:gd name="connsiteY641" fmla="*/ 1178776 h 5605150"/>
              <a:gd name="connsiteX642" fmla="*/ 1327481 w 5027617"/>
              <a:gd name="connsiteY642" fmla="*/ 1178799 h 5605150"/>
              <a:gd name="connsiteX643" fmla="*/ 1328216 w 5027617"/>
              <a:gd name="connsiteY643" fmla="*/ 1179295 h 5605150"/>
              <a:gd name="connsiteX644" fmla="*/ 1328144 w 5027617"/>
              <a:gd name="connsiteY644" fmla="*/ 1178776 h 5605150"/>
              <a:gd name="connsiteX645" fmla="*/ 1583157 w 5027617"/>
              <a:gd name="connsiteY645" fmla="*/ 1166983 h 5605150"/>
              <a:gd name="connsiteX646" fmla="*/ 1578309 w 5027617"/>
              <a:gd name="connsiteY646" fmla="*/ 1172710 h 5605150"/>
              <a:gd name="connsiteX647" fmla="*/ 1583157 w 5027617"/>
              <a:gd name="connsiteY647" fmla="*/ 1166983 h 5605150"/>
              <a:gd name="connsiteX648" fmla="*/ 1444293 w 5027617"/>
              <a:gd name="connsiteY648" fmla="*/ 1162916 h 5605150"/>
              <a:gd name="connsiteX649" fmla="*/ 1444293 w 5027617"/>
              <a:gd name="connsiteY649" fmla="*/ 1162917 h 5605150"/>
              <a:gd name="connsiteX650" fmla="*/ 1444293 w 5027617"/>
              <a:gd name="connsiteY650" fmla="*/ 1162917 h 5605150"/>
              <a:gd name="connsiteX651" fmla="*/ 1443620 w 5027617"/>
              <a:gd name="connsiteY651" fmla="*/ 1161969 h 5605150"/>
              <a:gd name="connsiteX652" fmla="*/ 1444293 w 5027617"/>
              <a:gd name="connsiteY652" fmla="*/ 1162917 h 5605150"/>
              <a:gd name="connsiteX653" fmla="*/ 1443688 w 5027617"/>
              <a:gd name="connsiteY653" fmla="*/ 1163051 h 5605150"/>
              <a:gd name="connsiteX654" fmla="*/ 1443620 w 5027617"/>
              <a:gd name="connsiteY654" fmla="*/ 1161969 h 5605150"/>
              <a:gd name="connsiteX655" fmla="*/ 1407499 w 5027617"/>
              <a:gd name="connsiteY655" fmla="*/ 1161354 h 5605150"/>
              <a:gd name="connsiteX656" fmla="*/ 1407500 w 5027617"/>
              <a:gd name="connsiteY656" fmla="*/ 1161357 h 5605150"/>
              <a:gd name="connsiteX657" fmla="*/ 1407499 w 5027617"/>
              <a:gd name="connsiteY657" fmla="*/ 1161360 h 5605150"/>
              <a:gd name="connsiteX658" fmla="*/ 1407493 w 5027617"/>
              <a:gd name="connsiteY658" fmla="*/ 1161360 h 5605150"/>
              <a:gd name="connsiteX659" fmla="*/ 1013741 w 5027617"/>
              <a:gd name="connsiteY659" fmla="*/ 1154691 h 5605150"/>
              <a:gd name="connsiteX660" fmla="*/ 1020267 w 5027617"/>
              <a:gd name="connsiteY660" fmla="*/ 1199497 h 5605150"/>
              <a:gd name="connsiteX661" fmla="*/ 1020263 w 5027617"/>
              <a:gd name="connsiteY661" fmla="*/ 1199498 h 5605150"/>
              <a:gd name="connsiteX662" fmla="*/ 1020139 w 5027617"/>
              <a:gd name="connsiteY662" fmla="*/ 1203328 h 5605150"/>
              <a:gd name="connsiteX663" fmla="*/ 1010968 w 5027617"/>
              <a:gd name="connsiteY663" fmla="*/ 1250217 h 5605150"/>
              <a:gd name="connsiteX664" fmla="*/ 1004495 w 5027617"/>
              <a:gd name="connsiteY664" fmla="*/ 1285767 h 5605150"/>
              <a:gd name="connsiteX665" fmla="*/ 1000559 w 5027617"/>
              <a:gd name="connsiteY665" fmla="*/ 1299220 h 5605150"/>
              <a:gd name="connsiteX666" fmla="*/ 995646 w 5027617"/>
              <a:gd name="connsiteY666" fmla="*/ 1304330 h 5605150"/>
              <a:gd name="connsiteX667" fmla="*/ 986698 w 5027617"/>
              <a:gd name="connsiteY667" fmla="*/ 1314793 h 5605150"/>
              <a:gd name="connsiteX668" fmla="*/ 967852 w 5027617"/>
              <a:gd name="connsiteY668" fmla="*/ 1343807 h 5605150"/>
              <a:gd name="connsiteX669" fmla="*/ 957258 w 5027617"/>
              <a:gd name="connsiteY669" fmla="*/ 1350883 h 5605150"/>
              <a:gd name="connsiteX670" fmla="*/ 956255 w 5027617"/>
              <a:gd name="connsiteY670" fmla="*/ 1356010 h 5605150"/>
              <a:gd name="connsiteX671" fmla="*/ 919920 w 5027617"/>
              <a:gd name="connsiteY671" fmla="*/ 1341507 h 5605150"/>
              <a:gd name="connsiteX672" fmla="*/ 922642 w 5027617"/>
              <a:gd name="connsiteY672" fmla="*/ 1338279 h 5605150"/>
              <a:gd name="connsiteX673" fmla="*/ 925351 w 5027617"/>
              <a:gd name="connsiteY673" fmla="*/ 1325064 h 5605150"/>
              <a:gd name="connsiteX674" fmla="*/ 930591 w 5027617"/>
              <a:gd name="connsiteY674" fmla="*/ 1319146 h 5605150"/>
              <a:gd name="connsiteX675" fmla="*/ 932442 w 5027617"/>
              <a:gd name="connsiteY675" fmla="*/ 1313219 h 5605150"/>
              <a:gd name="connsiteX676" fmla="*/ 942675 w 5027617"/>
              <a:gd name="connsiteY676" fmla="*/ 1295863 h 5605150"/>
              <a:gd name="connsiteX677" fmla="*/ 947958 w 5027617"/>
              <a:gd name="connsiteY677" fmla="*/ 1290737 h 5605150"/>
              <a:gd name="connsiteX678" fmla="*/ 960263 w 5027617"/>
              <a:gd name="connsiteY678" fmla="*/ 1268428 h 5605150"/>
              <a:gd name="connsiteX679" fmla="*/ 962248 w 5027617"/>
              <a:gd name="connsiteY679" fmla="*/ 1262530 h 5605150"/>
              <a:gd name="connsiteX680" fmla="*/ 969846 w 5027617"/>
              <a:gd name="connsiteY680" fmla="*/ 1249480 h 5605150"/>
              <a:gd name="connsiteX681" fmla="*/ 993274 w 5027617"/>
              <a:gd name="connsiteY681" fmla="*/ 1222012 h 5605150"/>
              <a:gd name="connsiteX682" fmla="*/ 996391 w 5027617"/>
              <a:gd name="connsiteY682" fmla="*/ 1212629 h 5605150"/>
              <a:gd name="connsiteX683" fmla="*/ 1001527 w 5027617"/>
              <a:gd name="connsiteY683" fmla="*/ 1202698 h 5605150"/>
              <a:gd name="connsiteX684" fmla="*/ 997444 w 5027617"/>
              <a:gd name="connsiteY684" fmla="*/ 1200736 h 5605150"/>
              <a:gd name="connsiteX685" fmla="*/ 1001971 w 5027617"/>
              <a:gd name="connsiteY685" fmla="*/ 1193433 h 5605150"/>
              <a:gd name="connsiteX686" fmla="*/ 1011426 w 5027617"/>
              <a:gd name="connsiteY686" fmla="*/ 1171568 h 5605150"/>
              <a:gd name="connsiteX687" fmla="*/ 1013741 w 5027617"/>
              <a:gd name="connsiteY687" fmla="*/ 1154691 h 5605150"/>
              <a:gd name="connsiteX688" fmla="*/ 1319443 w 5027617"/>
              <a:gd name="connsiteY688" fmla="*/ 1152346 h 5605150"/>
              <a:gd name="connsiteX689" fmla="*/ 1322893 w 5027617"/>
              <a:gd name="connsiteY689" fmla="*/ 1155659 h 5605150"/>
              <a:gd name="connsiteX690" fmla="*/ 1322600 w 5027617"/>
              <a:gd name="connsiteY690" fmla="*/ 1158160 h 5605150"/>
              <a:gd name="connsiteX691" fmla="*/ 1319443 w 5027617"/>
              <a:gd name="connsiteY691" fmla="*/ 1152346 h 5605150"/>
              <a:gd name="connsiteX692" fmla="*/ 1462447 w 5027617"/>
              <a:gd name="connsiteY692" fmla="*/ 1150808 h 5605150"/>
              <a:gd name="connsiteX693" fmla="*/ 1456270 w 5027617"/>
              <a:gd name="connsiteY693" fmla="*/ 1157387 h 5605150"/>
              <a:gd name="connsiteX694" fmla="*/ 1452113 w 5027617"/>
              <a:gd name="connsiteY694" fmla="*/ 1152283 h 5605150"/>
              <a:gd name="connsiteX695" fmla="*/ 1452725 w 5027617"/>
              <a:gd name="connsiteY695" fmla="*/ 1157170 h 5605150"/>
              <a:gd name="connsiteX696" fmla="*/ 1444616 w 5027617"/>
              <a:gd name="connsiteY696" fmla="*/ 1152551 h 5605150"/>
              <a:gd name="connsiteX697" fmla="*/ 1434841 w 5027617"/>
              <a:gd name="connsiteY697" fmla="*/ 1157469 h 5605150"/>
              <a:gd name="connsiteX698" fmla="*/ 1440599 w 5027617"/>
              <a:gd name="connsiteY698" fmla="*/ 1165600 h 5605150"/>
              <a:gd name="connsiteX699" fmla="*/ 1440600 w 5027617"/>
              <a:gd name="connsiteY699" fmla="*/ 1165600 h 5605150"/>
              <a:gd name="connsiteX700" fmla="*/ 1444295 w 5027617"/>
              <a:gd name="connsiteY700" fmla="*/ 1162916 h 5605150"/>
              <a:gd name="connsiteX701" fmla="*/ 1444293 w 5027617"/>
              <a:gd name="connsiteY701" fmla="*/ 1162916 h 5605150"/>
              <a:gd name="connsiteX702" fmla="*/ 1444250 w 5027617"/>
              <a:gd name="connsiteY702" fmla="*/ 1161845 h 5605150"/>
              <a:gd name="connsiteX703" fmla="*/ 1456669 w 5027617"/>
              <a:gd name="connsiteY703" fmla="*/ 1163116 h 5605150"/>
              <a:gd name="connsiteX704" fmla="*/ 1468178 w 5027617"/>
              <a:gd name="connsiteY704" fmla="*/ 1158630 h 5605150"/>
              <a:gd name="connsiteX705" fmla="*/ 1462447 w 5027617"/>
              <a:gd name="connsiteY705" fmla="*/ 1150808 h 5605150"/>
              <a:gd name="connsiteX706" fmla="*/ 375918 w 5027617"/>
              <a:gd name="connsiteY706" fmla="*/ 1149296 h 5605150"/>
              <a:gd name="connsiteX707" fmla="*/ 375914 w 5027617"/>
              <a:gd name="connsiteY707" fmla="*/ 1149310 h 5605150"/>
              <a:gd name="connsiteX708" fmla="*/ 375912 w 5027617"/>
              <a:gd name="connsiteY708" fmla="*/ 1149311 h 5605150"/>
              <a:gd name="connsiteX709" fmla="*/ 375902 w 5027617"/>
              <a:gd name="connsiteY709" fmla="*/ 1149310 h 5605150"/>
              <a:gd name="connsiteX710" fmla="*/ 1314525 w 5027617"/>
              <a:gd name="connsiteY710" fmla="*/ 1146324 h 5605150"/>
              <a:gd name="connsiteX711" fmla="*/ 1315780 w 5027617"/>
              <a:gd name="connsiteY711" fmla="*/ 1150452 h 5605150"/>
              <a:gd name="connsiteX712" fmla="*/ 1311472 w 5027617"/>
              <a:gd name="connsiteY712" fmla="*/ 1148568 h 5605150"/>
              <a:gd name="connsiteX713" fmla="*/ 1314525 w 5027617"/>
              <a:gd name="connsiteY713" fmla="*/ 1146324 h 5605150"/>
              <a:gd name="connsiteX714" fmla="*/ 1614528 w 5027617"/>
              <a:gd name="connsiteY714" fmla="*/ 1141774 h 5605150"/>
              <a:gd name="connsiteX715" fmla="*/ 1616672 w 5027617"/>
              <a:gd name="connsiteY715" fmla="*/ 1142545 h 5605150"/>
              <a:gd name="connsiteX716" fmla="*/ 1616682 w 5027617"/>
              <a:gd name="connsiteY716" fmla="*/ 1142548 h 5605150"/>
              <a:gd name="connsiteX717" fmla="*/ 1616704 w 5027617"/>
              <a:gd name="connsiteY717" fmla="*/ 1142867 h 5605150"/>
              <a:gd name="connsiteX718" fmla="*/ 1435867 w 5027617"/>
              <a:gd name="connsiteY718" fmla="*/ 1140074 h 5605150"/>
              <a:gd name="connsiteX719" fmla="*/ 1435867 w 5027617"/>
              <a:gd name="connsiteY719" fmla="*/ 1140074 h 5605150"/>
              <a:gd name="connsiteX720" fmla="*/ 1435860 w 5027617"/>
              <a:gd name="connsiteY720" fmla="*/ 1140080 h 5605150"/>
              <a:gd name="connsiteX721" fmla="*/ 1435856 w 5027617"/>
              <a:gd name="connsiteY721" fmla="*/ 1140078 h 5605150"/>
              <a:gd name="connsiteX722" fmla="*/ 182748 w 5027617"/>
              <a:gd name="connsiteY722" fmla="*/ 1112996 h 5605150"/>
              <a:gd name="connsiteX723" fmla="*/ 182227 w 5027617"/>
              <a:gd name="connsiteY723" fmla="*/ 1114702 h 5605150"/>
              <a:gd name="connsiteX724" fmla="*/ 182748 w 5027617"/>
              <a:gd name="connsiteY724" fmla="*/ 1112996 h 5605150"/>
              <a:gd name="connsiteX725" fmla="*/ 603447 w 5027617"/>
              <a:gd name="connsiteY725" fmla="*/ 1105565 h 5605150"/>
              <a:gd name="connsiteX726" fmla="*/ 577168 w 5027617"/>
              <a:gd name="connsiteY726" fmla="*/ 1193446 h 5605150"/>
              <a:gd name="connsiteX727" fmla="*/ 560739 w 5027617"/>
              <a:gd name="connsiteY727" fmla="*/ 1197629 h 5605150"/>
              <a:gd name="connsiteX728" fmla="*/ 553331 w 5027617"/>
              <a:gd name="connsiteY728" fmla="*/ 1205571 h 5605150"/>
              <a:gd name="connsiteX729" fmla="*/ 538106 w 5027617"/>
              <a:gd name="connsiteY729" fmla="*/ 1211625 h 5605150"/>
              <a:gd name="connsiteX730" fmla="*/ 538083 w 5027617"/>
              <a:gd name="connsiteY730" fmla="*/ 1216825 h 5605150"/>
              <a:gd name="connsiteX731" fmla="*/ 538065 w 5027617"/>
              <a:gd name="connsiteY731" fmla="*/ 1216794 h 5605150"/>
              <a:gd name="connsiteX732" fmla="*/ 535822 w 5027617"/>
              <a:gd name="connsiteY732" fmla="*/ 1216744 h 5605150"/>
              <a:gd name="connsiteX733" fmla="*/ 525511 w 5027617"/>
              <a:gd name="connsiteY733" fmla="*/ 1217874 h 5605150"/>
              <a:gd name="connsiteX734" fmla="*/ 499635 w 5027617"/>
              <a:gd name="connsiteY734" fmla="*/ 1229299 h 5605150"/>
              <a:gd name="connsiteX735" fmla="*/ 481084 w 5027617"/>
              <a:gd name="connsiteY735" fmla="*/ 1241638 h 5605150"/>
              <a:gd name="connsiteX736" fmla="*/ 475817 w 5027617"/>
              <a:gd name="connsiteY736" fmla="*/ 1248934 h 5605150"/>
              <a:gd name="connsiteX737" fmla="*/ 475819 w 5027617"/>
              <a:gd name="connsiteY737" fmla="*/ 1248933 h 5605150"/>
              <a:gd name="connsiteX738" fmla="*/ 508216 w 5027617"/>
              <a:gd name="connsiteY738" fmla="*/ 1189325 h 5605150"/>
              <a:gd name="connsiteX739" fmla="*/ 511981 w 5027617"/>
              <a:gd name="connsiteY739" fmla="*/ 1180171 h 5605150"/>
              <a:gd name="connsiteX740" fmla="*/ 520639 w 5027617"/>
              <a:gd name="connsiteY740" fmla="*/ 1168822 h 5605150"/>
              <a:gd name="connsiteX741" fmla="*/ 532978 w 5027617"/>
              <a:gd name="connsiteY741" fmla="*/ 1153573 h 5605150"/>
              <a:gd name="connsiteX742" fmla="*/ 547405 w 5027617"/>
              <a:gd name="connsiteY742" fmla="*/ 1137821 h 5605150"/>
              <a:gd name="connsiteX743" fmla="*/ 560012 w 5027617"/>
              <a:gd name="connsiteY743" fmla="*/ 1122295 h 5605150"/>
              <a:gd name="connsiteX744" fmla="*/ 571325 w 5027617"/>
              <a:gd name="connsiteY744" fmla="*/ 1117581 h 5605150"/>
              <a:gd name="connsiteX745" fmla="*/ 577217 w 5027617"/>
              <a:gd name="connsiteY745" fmla="*/ 1112841 h 5605150"/>
              <a:gd name="connsiteX746" fmla="*/ 603447 w 5027617"/>
              <a:gd name="connsiteY746" fmla="*/ 1105565 h 5605150"/>
              <a:gd name="connsiteX747" fmla="*/ 185685 w 5027617"/>
              <a:gd name="connsiteY747" fmla="*/ 1101743 h 5605150"/>
              <a:gd name="connsiteX748" fmla="*/ 183793 w 5027617"/>
              <a:gd name="connsiteY748" fmla="*/ 1106049 h 5605150"/>
              <a:gd name="connsiteX749" fmla="*/ 185685 w 5027617"/>
              <a:gd name="connsiteY749" fmla="*/ 1101743 h 5605150"/>
              <a:gd name="connsiteX750" fmla="*/ 481365 w 5027617"/>
              <a:gd name="connsiteY750" fmla="*/ 1095781 h 5605150"/>
              <a:gd name="connsiteX751" fmla="*/ 483647 w 5027617"/>
              <a:gd name="connsiteY751" fmla="*/ 1103526 h 5605150"/>
              <a:gd name="connsiteX752" fmla="*/ 484774 w 5027617"/>
              <a:gd name="connsiteY752" fmla="*/ 1113605 h 5605150"/>
              <a:gd name="connsiteX753" fmla="*/ 478939 w 5027617"/>
              <a:gd name="connsiteY753" fmla="*/ 1185950 h 5605150"/>
              <a:gd name="connsiteX754" fmla="*/ 456915 w 5027617"/>
              <a:gd name="connsiteY754" fmla="*/ 1253766 h 5605150"/>
              <a:gd name="connsiteX755" fmla="*/ 437787 w 5027617"/>
              <a:gd name="connsiteY755" fmla="*/ 1267730 h 5605150"/>
              <a:gd name="connsiteX756" fmla="*/ 437785 w 5027617"/>
              <a:gd name="connsiteY756" fmla="*/ 1267731 h 5605150"/>
              <a:gd name="connsiteX757" fmla="*/ 440084 w 5027617"/>
              <a:gd name="connsiteY757" fmla="*/ 1249821 h 5605150"/>
              <a:gd name="connsiteX758" fmla="*/ 443117 w 5027617"/>
              <a:gd name="connsiteY758" fmla="*/ 1240767 h 5605150"/>
              <a:gd name="connsiteX759" fmla="*/ 450877 w 5027617"/>
              <a:gd name="connsiteY759" fmla="*/ 1207768 h 5605150"/>
              <a:gd name="connsiteX760" fmla="*/ 448724 w 5027617"/>
              <a:gd name="connsiteY760" fmla="*/ 1182594 h 5605150"/>
              <a:gd name="connsiteX761" fmla="*/ 444287 w 5027617"/>
              <a:gd name="connsiteY761" fmla="*/ 1175955 h 5605150"/>
              <a:gd name="connsiteX762" fmla="*/ 448529 w 5027617"/>
              <a:gd name="connsiteY762" fmla="*/ 1144816 h 5605150"/>
              <a:gd name="connsiteX763" fmla="*/ 451618 w 5027617"/>
              <a:gd name="connsiteY763" fmla="*/ 1129406 h 5605150"/>
              <a:gd name="connsiteX764" fmla="*/ 460353 w 5027617"/>
              <a:gd name="connsiteY764" fmla="*/ 1105079 h 5605150"/>
              <a:gd name="connsiteX765" fmla="*/ 463052 w 5027617"/>
              <a:gd name="connsiteY765" fmla="*/ 1100059 h 5605150"/>
              <a:gd name="connsiteX766" fmla="*/ 467755 w 5027617"/>
              <a:gd name="connsiteY766" fmla="*/ 1097214 h 5605150"/>
              <a:gd name="connsiteX767" fmla="*/ 478615 w 5027617"/>
              <a:gd name="connsiteY767" fmla="*/ 1105420 h 5605150"/>
              <a:gd name="connsiteX768" fmla="*/ 481365 w 5027617"/>
              <a:gd name="connsiteY768" fmla="*/ 1095781 h 5605150"/>
              <a:gd name="connsiteX769" fmla="*/ 221087 w 5027617"/>
              <a:gd name="connsiteY769" fmla="*/ 1081144 h 5605150"/>
              <a:gd name="connsiteX770" fmla="*/ 219235 w 5027617"/>
              <a:gd name="connsiteY770" fmla="*/ 1083025 h 5605150"/>
              <a:gd name="connsiteX771" fmla="*/ 221087 w 5027617"/>
              <a:gd name="connsiteY771" fmla="*/ 1081144 h 5605150"/>
              <a:gd name="connsiteX772" fmla="*/ 241542 w 5027617"/>
              <a:gd name="connsiteY772" fmla="*/ 1066532 h 5605150"/>
              <a:gd name="connsiteX773" fmla="*/ 241543 w 5027617"/>
              <a:gd name="connsiteY773" fmla="*/ 1066533 h 5605150"/>
              <a:gd name="connsiteX774" fmla="*/ 241540 w 5027617"/>
              <a:gd name="connsiteY774" fmla="*/ 1066537 h 5605150"/>
              <a:gd name="connsiteX775" fmla="*/ 241540 w 5027617"/>
              <a:gd name="connsiteY775" fmla="*/ 1066534 h 5605150"/>
              <a:gd name="connsiteX776" fmla="*/ 1022767 w 5027617"/>
              <a:gd name="connsiteY776" fmla="*/ 1063996 h 5605150"/>
              <a:gd name="connsiteX777" fmla="*/ 1022766 w 5027617"/>
              <a:gd name="connsiteY777" fmla="*/ 1063997 h 5605150"/>
              <a:gd name="connsiteX778" fmla="*/ 1022765 w 5027617"/>
              <a:gd name="connsiteY778" fmla="*/ 1063997 h 5605150"/>
              <a:gd name="connsiteX779" fmla="*/ 1022787 w 5027617"/>
              <a:gd name="connsiteY779" fmla="*/ 1063896 h 5605150"/>
              <a:gd name="connsiteX780" fmla="*/ 1022787 w 5027617"/>
              <a:gd name="connsiteY780" fmla="*/ 1063897 h 5605150"/>
              <a:gd name="connsiteX781" fmla="*/ 1022784 w 5027617"/>
              <a:gd name="connsiteY781" fmla="*/ 1063898 h 5605150"/>
              <a:gd name="connsiteX782" fmla="*/ 1022784 w 5027617"/>
              <a:gd name="connsiteY782" fmla="*/ 1063897 h 5605150"/>
              <a:gd name="connsiteX783" fmla="*/ 1023049 w 5027617"/>
              <a:gd name="connsiteY783" fmla="*/ 1063862 h 5605150"/>
              <a:gd name="connsiteX784" fmla="*/ 1022767 w 5027617"/>
              <a:gd name="connsiteY784" fmla="*/ 1063996 h 5605150"/>
              <a:gd name="connsiteX785" fmla="*/ 1022787 w 5027617"/>
              <a:gd name="connsiteY785" fmla="*/ 1063897 h 5605150"/>
              <a:gd name="connsiteX786" fmla="*/ 281420 w 5027617"/>
              <a:gd name="connsiteY786" fmla="*/ 1056199 h 5605150"/>
              <a:gd name="connsiteX787" fmla="*/ 281432 w 5027617"/>
              <a:gd name="connsiteY787" fmla="*/ 1056204 h 5605150"/>
              <a:gd name="connsiteX788" fmla="*/ 281435 w 5027617"/>
              <a:gd name="connsiteY788" fmla="*/ 1056209 h 5605150"/>
              <a:gd name="connsiteX789" fmla="*/ 281431 w 5027617"/>
              <a:gd name="connsiteY789" fmla="*/ 1056220 h 5605150"/>
              <a:gd name="connsiteX790" fmla="*/ 807164 w 5027617"/>
              <a:gd name="connsiteY790" fmla="*/ 1047392 h 5605150"/>
              <a:gd name="connsiteX791" fmla="*/ 807825 w 5027617"/>
              <a:gd name="connsiteY791" fmla="*/ 1048063 h 5605150"/>
              <a:gd name="connsiteX792" fmla="*/ 807909 w 5027617"/>
              <a:gd name="connsiteY792" fmla="*/ 1048734 h 5605150"/>
              <a:gd name="connsiteX793" fmla="*/ 807164 w 5027617"/>
              <a:gd name="connsiteY793" fmla="*/ 1047392 h 5605150"/>
              <a:gd name="connsiteX794" fmla="*/ 332334 w 5027617"/>
              <a:gd name="connsiteY794" fmla="*/ 1038792 h 5605150"/>
              <a:gd name="connsiteX795" fmla="*/ 332336 w 5027617"/>
              <a:gd name="connsiteY795" fmla="*/ 1038793 h 5605150"/>
              <a:gd name="connsiteX796" fmla="*/ 332334 w 5027617"/>
              <a:gd name="connsiteY796" fmla="*/ 1038795 h 5605150"/>
              <a:gd name="connsiteX797" fmla="*/ 801777 w 5027617"/>
              <a:gd name="connsiteY797" fmla="*/ 1035549 h 5605150"/>
              <a:gd name="connsiteX798" fmla="*/ 801783 w 5027617"/>
              <a:gd name="connsiteY798" fmla="*/ 1035556 h 5605150"/>
              <a:gd name="connsiteX799" fmla="*/ 801776 w 5027617"/>
              <a:gd name="connsiteY799" fmla="*/ 1035559 h 5605150"/>
              <a:gd name="connsiteX800" fmla="*/ 1217442 w 5027617"/>
              <a:gd name="connsiteY800" fmla="*/ 1019310 h 5605150"/>
              <a:gd name="connsiteX801" fmla="*/ 1216146 w 5027617"/>
              <a:gd name="connsiteY801" fmla="*/ 1026057 h 5605150"/>
              <a:gd name="connsiteX802" fmla="*/ 1218730 w 5027617"/>
              <a:gd name="connsiteY802" fmla="*/ 1031836 h 5605150"/>
              <a:gd name="connsiteX803" fmla="*/ 1217442 w 5027617"/>
              <a:gd name="connsiteY803" fmla="*/ 1019310 h 5605150"/>
              <a:gd name="connsiteX804" fmla="*/ 533332 w 5027617"/>
              <a:gd name="connsiteY804" fmla="*/ 1014403 h 5605150"/>
              <a:gd name="connsiteX805" fmla="*/ 533299 w 5027617"/>
              <a:gd name="connsiteY805" fmla="*/ 1015229 h 5605150"/>
              <a:gd name="connsiteX806" fmla="*/ 533298 w 5027617"/>
              <a:gd name="connsiteY806" fmla="*/ 1015228 h 5605150"/>
              <a:gd name="connsiteX807" fmla="*/ 533331 w 5027617"/>
              <a:gd name="connsiteY807" fmla="*/ 1014403 h 5605150"/>
              <a:gd name="connsiteX808" fmla="*/ 1232496 w 5027617"/>
              <a:gd name="connsiteY808" fmla="*/ 1011047 h 5605150"/>
              <a:gd name="connsiteX809" fmla="*/ 1231306 w 5027617"/>
              <a:gd name="connsiteY809" fmla="*/ 1017870 h 5605150"/>
              <a:gd name="connsiteX810" fmla="*/ 1241040 w 5027617"/>
              <a:gd name="connsiteY810" fmla="*/ 1016416 h 5605150"/>
              <a:gd name="connsiteX811" fmla="*/ 1232496 w 5027617"/>
              <a:gd name="connsiteY811" fmla="*/ 1011047 h 5605150"/>
              <a:gd name="connsiteX812" fmla="*/ 597733 w 5027617"/>
              <a:gd name="connsiteY812" fmla="*/ 1008284 h 5605150"/>
              <a:gd name="connsiteX813" fmla="*/ 597743 w 5027617"/>
              <a:gd name="connsiteY813" fmla="*/ 1008290 h 5605150"/>
              <a:gd name="connsiteX814" fmla="*/ 597732 w 5027617"/>
              <a:gd name="connsiteY814" fmla="*/ 1008295 h 5605150"/>
              <a:gd name="connsiteX815" fmla="*/ 597733 w 5027617"/>
              <a:gd name="connsiteY815" fmla="*/ 1008284 h 5605150"/>
              <a:gd name="connsiteX816" fmla="*/ 1248345 w 5027617"/>
              <a:gd name="connsiteY816" fmla="*/ 1004628 h 5605150"/>
              <a:gd name="connsiteX817" fmla="*/ 1245573 w 5027617"/>
              <a:gd name="connsiteY817" fmla="*/ 1011099 h 5605150"/>
              <a:gd name="connsiteX818" fmla="*/ 1248345 w 5027617"/>
              <a:gd name="connsiteY818" fmla="*/ 1004628 h 5605150"/>
              <a:gd name="connsiteX819" fmla="*/ 1203219 w 5027617"/>
              <a:gd name="connsiteY819" fmla="*/ 1003214 h 5605150"/>
              <a:gd name="connsiteX820" fmla="*/ 1203299 w 5027617"/>
              <a:gd name="connsiteY820" fmla="*/ 1003243 h 5605150"/>
              <a:gd name="connsiteX821" fmla="*/ 1203301 w 5027617"/>
              <a:gd name="connsiteY821" fmla="*/ 1003880 h 5605150"/>
              <a:gd name="connsiteX822" fmla="*/ 1203301 w 5027617"/>
              <a:gd name="connsiteY822" fmla="*/ 1003880 h 5605150"/>
              <a:gd name="connsiteX823" fmla="*/ 1203297 w 5027617"/>
              <a:gd name="connsiteY823" fmla="*/ 1003244 h 5605150"/>
              <a:gd name="connsiteX824" fmla="*/ 1203187 w 5027617"/>
              <a:gd name="connsiteY824" fmla="*/ 1003247 h 5605150"/>
              <a:gd name="connsiteX825" fmla="*/ 529054 w 5027617"/>
              <a:gd name="connsiteY825" fmla="*/ 1001220 h 5605150"/>
              <a:gd name="connsiteX826" fmla="*/ 529629 w 5027617"/>
              <a:gd name="connsiteY826" fmla="*/ 1003029 h 5605150"/>
              <a:gd name="connsiteX827" fmla="*/ 529054 w 5027617"/>
              <a:gd name="connsiteY827" fmla="*/ 1001222 h 5605150"/>
              <a:gd name="connsiteX828" fmla="*/ 1266522 w 5027617"/>
              <a:gd name="connsiteY828" fmla="*/ 997535 h 5605150"/>
              <a:gd name="connsiteX829" fmla="*/ 1259939 w 5027617"/>
              <a:gd name="connsiteY829" fmla="*/ 1007667 h 5605150"/>
              <a:gd name="connsiteX830" fmla="*/ 1266522 w 5027617"/>
              <a:gd name="connsiteY830" fmla="*/ 997535 h 5605150"/>
              <a:gd name="connsiteX831" fmla="*/ 1279095 w 5027617"/>
              <a:gd name="connsiteY831" fmla="*/ 989887 h 5605150"/>
              <a:gd name="connsiteX832" fmla="*/ 1280930 w 5027617"/>
              <a:gd name="connsiteY832" fmla="*/ 994520 h 5605150"/>
              <a:gd name="connsiteX833" fmla="*/ 1279095 w 5027617"/>
              <a:gd name="connsiteY833" fmla="*/ 989887 h 5605150"/>
              <a:gd name="connsiteX834" fmla="*/ 1489205 w 5027617"/>
              <a:gd name="connsiteY834" fmla="*/ 982304 h 5605150"/>
              <a:gd name="connsiteX835" fmla="*/ 1482930 w 5027617"/>
              <a:gd name="connsiteY835" fmla="*/ 983818 h 5605150"/>
              <a:gd name="connsiteX836" fmla="*/ 1489205 w 5027617"/>
              <a:gd name="connsiteY836" fmla="*/ 982304 h 5605150"/>
              <a:gd name="connsiteX837" fmla="*/ 1475880 w 5027617"/>
              <a:gd name="connsiteY837" fmla="*/ 978746 h 5605150"/>
              <a:gd name="connsiteX838" fmla="*/ 1477605 w 5027617"/>
              <a:gd name="connsiteY838" fmla="*/ 982923 h 5605150"/>
              <a:gd name="connsiteX839" fmla="*/ 1472234 w 5027617"/>
              <a:gd name="connsiteY839" fmla="*/ 982363 h 5605150"/>
              <a:gd name="connsiteX840" fmla="*/ 1475880 w 5027617"/>
              <a:gd name="connsiteY840" fmla="*/ 978746 h 5605150"/>
              <a:gd name="connsiteX841" fmla="*/ 1012621 w 5027617"/>
              <a:gd name="connsiteY841" fmla="*/ 976540 h 5605150"/>
              <a:gd name="connsiteX842" fmla="*/ 1014457 w 5027617"/>
              <a:gd name="connsiteY842" fmla="*/ 981195 h 5605150"/>
              <a:gd name="connsiteX843" fmla="*/ 1012621 w 5027617"/>
              <a:gd name="connsiteY843" fmla="*/ 976540 h 5605150"/>
              <a:gd name="connsiteX844" fmla="*/ 91629 w 5027617"/>
              <a:gd name="connsiteY844" fmla="*/ 961566 h 5605150"/>
              <a:gd name="connsiteX845" fmla="*/ 92232 w 5027617"/>
              <a:gd name="connsiteY845" fmla="*/ 962333 h 5605150"/>
              <a:gd name="connsiteX846" fmla="*/ 92218 w 5027617"/>
              <a:gd name="connsiteY846" fmla="*/ 963024 h 5605150"/>
              <a:gd name="connsiteX847" fmla="*/ 91629 w 5027617"/>
              <a:gd name="connsiteY847" fmla="*/ 961566 h 5605150"/>
              <a:gd name="connsiteX848" fmla="*/ 1560128 w 5027617"/>
              <a:gd name="connsiteY848" fmla="*/ 936403 h 5605150"/>
              <a:gd name="connsiteX849" fmla="*/ 1565622 w 5027617"/>
              <a:gd name="connsiteY849" fmla="*/ 937109 h 5605150"/>
              <a:gd name="connsiteX850" fmla="*/ 1560128 w 5027617"/>
              <a:gd name="connsiteY850" fmla="*/ 936403 h 5605150"/>
              <a:gd name="connsiteX851" fmla="*/ 1001762 w 5027617"/>
              <a:gd name="connsiteY851" fmla="*/ 934748 h 5605150"/>
              <a:gd name="connsiteX852" fmla="*/ 1006154 w 5027617"/>
              <a:gd name="connsiteY852" fmla="*/ 936181 h 5605150"/>
              <a:gd name="connsiteX853" fmla="*/ 1001491 w 5027617"/>
              <a:gd name="connsiteY853" fmla="*/ 938021 h 5605150"/>
              <a:gd name="connsiteX854" fmla="*/ 1001762 w 5027617"/>
              <a:gd name="connsiteY854" fmla="*/ 934748 h 5605150"/>
              <a:gd name="connsiteX855" fmla="*/ 918082 w 5027617"/>
              <a:gd name="connsiteY855" fmla="*/ 905231 h 5605150"/>
              <a:gd name="connsiteX856" fmla="*/ 922637 w 5027617"/>
              <a:gd name="connsiteY856" fmla="*/ 910107 h 5605150"/>
              <a:gd name="connsiteX857" fmla="*/ 940285 w 5027617"/>
              <a:gd name="connsiteY857" fmla="*/ 916244 h 5605150"/>
              <a:gd name="connsiteX858" fmla="*/ 944380 w 5027617"/>
              <a:gd name="connsiteY858" fmla="*/ 918909 h 5605150"/>
              <a:gd name="connsiteX859" fmla="*/ 952163 w 5027617"/>
              <a:gd name="connsiteY859" fmla="*/ 925432 h 5605150"/>
              <a:gd name="connsiteX860" fmla="*/ 958057 w 5027617"/>
              <a:gd name="connsiteY860" fmla="*/ 927266 h 5605150"/>
              <a:gd name="connsiteX861" fmla="*/ 961743 w 5027617"/>
              <a:gd name="connsiteY861" fmla="*/ 928814 h 5605150"/>
              <a:gd name="connsiteX862" fmla="*/ 971327 w 5027617"/>
              <a:gd name="connsiteY862" fmla="*/ 934223 h 5605150"/>
              <a:gd name="connsiteX863" fmla="*/ 976481 w 5027617"/>
              <a:gd name="connsiteY863" fmla="*/ 934870 h 5605150"/>
              <a:gd name="connsiteX864" fmla="*/ 986539 w 5027617"/>
              <a:gd name="connsiteY864" fmla="*/ 942103 h 5605150"/>
              <a:gd name="connsiteX865" fmla="*/ 989327 w 5027617"/>
              <a:gd name="connsiteY865" fmla="*/ 940526 h 5605150"/>
              <a:gd name="connsiteX866" fmla="*/ 994822 w 5027617"/>
              <a:gd name="connsiteY866" fmla="*/ 948235 h 5605150"/>
              <a:gd name="connsiteX867" fmla="*/ 1026190 w 5027617"/>
              <a:gd name="connsiteY867" fmla="*/ 963394 h 5605150"/>
              <a:gd name="connsiteX868" fmla="*/ 1030637 w 5027617"/>
              <a:gd name="connsiteY868" fmla="*/ 965320 h 5605150"/>
              <a:gd name="connsiteX869" fmla="*/ 1050008 w 5027617"/>
              <a:gd name="connsiteY869" fmla="*/ 968606 h 5605150"/>
              <a:gd name="connsiteX870" fmla="*/ 1073255 w 5027617"/>
              <a:gd name="connsiteY870" fmla="*/ 975016 h 5605150"/>
              <a:gd name="connsiteX871" fmla="*/ 1089842 w 5027617"/>
              <a:gd name="connsiteY871" fmla="*/ 978509 h 5605150"/>
              <a:gd name="connsiteX872" fmla="*/ 1066971 w 5027617"/>
              <a:gd name="connsiteY872" fmla="*/ 981743 h 5605150"/>
              <a:gd name="connsiteX873" fmla="*/ 1038727 w 5027617"/>
              <a:gd name="connsiteY873" fmla="*/ 976940 h 5605150"/>
              <a:gd name="connsiteX874" fmla="*/ 1024211 w 5027617"/>
              <a:gd name="connsiteY874" fmla="*/ 976103 h 5605150"/>
              <a:gd name="connsiteX875" fmla="*/ 1014632 w 5027617"/>
              <a:gd name="connsiteY875" fmla="*/ 970026 h 5605150"/>
              <a:gd name="connsiteX876" fmla="*/ 995125 w 5027617"/>
              <a:gd name="connsiteY876" fmla="*/ 960103 h 5605150"/>
              <a:gd name="connsiteX877" fmla="*/ 990062 w 5027617"/>
              <a:gd name="connsiteY877" fmla="*/ 955616 h 5605150"/>
              <a:gd name="connsiteX878" fmla="*/ 942905 w 5027617"/>
              <a:gd name="connsiteY878" fmla="*/ 925673 h 5605150"/>
              <a:gd name="connsiteX879" fmla="*/ 934812 w 5027617"/>
              <a:gd name="connsiteY879" fmla="*/ 927262 h 5605150"/>
              <a:gd name="connsiteX880" fmla="*/ 922631 w 5027617"/>
              <a:gd name="connsiteY880" fmla="*/ 910111 h 5605150"/>
              <a:gd name="connsiteX881" fmla="*/ 919295 w 5027617"/>
              <a:gd name="connsiteY881" fmla="*/ 908563 h 5605150"/>
              <a:gd name="connsiteX882" fmla="*/ 917712 w 5027617"/>
              <a:gd name="connsiteY882" fmla="*/ 904213 h 5605150"/>
              <a:gd name="connsiteX883" fmla="*/ 918082 w 5027617"/>
              <a:gd name="connsiteY883" fmla="*/ 905231 h 5605150"/>
              <a:gd name="connsiteX884" fmla="*/ 917215 w 5027617"/>
              <a:gd name="connsiteY884" fmla="*/ 904302 h 5605150"/>
              <a:gd name="connsiteX885" fmla="*/ 1428126 w 5027617"/>
              <a:gd name="connsiteY885" fmla="*/ 903172 h 5605150"/>
              <a:gd name="connsiteX886" fmla="*/ 1424504 w 5027617"/>
              <a:gd name="connsiteY886" fmla="*/ 907089 h 5605150"/>
              <a:gd name="connsiteX887" fmla="*/ 1415839 w 5027617"/>
              <a:gd name="connsiteY887" fmla="*/ 905306 h 5605150"/>
              <a:gd name="connsiteX888" fmla="*/ 1393808 w 5027617"/>
              <a:gd name="connsiteY888" fmla="*/ 908538 h 5605150"/>
              <a:gd name="connsiteX889" fmla="*/ 1355101 w 5027617"/>
              <a:gd name="connsiteY889" fmla="*/ 915534 h 5605150"/>
              <a:gd name="connsiteX890" fmla="*/ 1327500 w 5027617"/>
              <a:gd name="connsiteY890" fmla="*/ 924743 h 5605150"/>
              <a:gd name="connsiteX891" fmla="*/ 1315167 w 5027617"/>
              <a:gd name="connsiteY891" fmla="*/ 933714 h 5605150"/>
              <a:gd name="connsiteX892" fmla="*/ 1309006 w 5027617"/>
              <a:gd name="connsiteY892" fmla="*/ 931365 h 5605150"/>
              <a:gd name="connsiteX893" fmla="*/ 1289870 w 5027617"/>
              <a:gd name="connsiteY893" fmla="*/ 944395 h 5605150"/>
              <a:gd name="connsiteX894" fmla="*/ 1270452 w 5027617"/>
              <a:gd name="connsiteY894" fmla="*/ 954335 h 5605150"/>
              <a:gd name="connsiteX895" fmla="*/ 1220978 w 5027617"/>
              <a:gd name="connsiteY895" fmla="*/ 981400 h 5605150"/>
              <a:gd name="connsiteX896" fmla="*/ 1166258 w 5027617"/>
              <a:gd name="connsiteY896" fmla="*/ 1007994 h 5605150"/>
              <a:gd name="connsiteX897" fmla="*/ 1159463 w 5027617"/>
              <a:gd name="connsiteY897" fmla="*/ 1010812 h 5605150"/>
              <a:gd name="connsiteX898" fmla="*/ 1162145 w 5027617"/>
              <a:gd name="connsiteY898" fmla="*/ 1015715 h 5605150"/>
              <a:gd name="connsiteX899" fmla="*/ 1158512 w 5027617"/>
              <a:gd name="connsiteY899" fmla="*/ 1018959 h 5605150"/>
              <a:gd name="connsiteX900" fmla="*/ 1152546 w 5027617"/>
              <a:gd name="connsiteY900" fmla="*/ 1018566 h 5605150"/>
              <a:gd name="connsiteX901" fmla="*/ 1143246 w 5027617"/>
              <a:gd name="connsiteY901" fmla="*/ 1016947 h 5605150"/>
              <a:gd name="connsiteX902" fmla="*/ 1133503 w 5027617"/>
              <a:gd name="connsiteY902" fmla="*/ 1023859 h 5605150"/>
              <a:gd name="connsiteX903" fmla="*/ 1127477 w 5027617"/>
              <a:gd name="connsiteY903" fmla="*/ 1023206 h 5605150"/>
              <a:gd name="connsiteX904" fmla="*/ 1119828 w 5027617"/>
              <a:gd name="connsiteY904" fmla="*/ 1023546 h 5605150"/>
              <a:gd name="connsiteX905" fmla="*/ 1083599 w 5027617"/>
              <a:gd name="connsiteY905" fmla="*/ 1037651 h 5605150"/>
              <a:gd name="connsiteX906" fmla="*/ 1068388 w 5027617"/>
              <a:gd name="connsiteY906" fmla="*/ 1038733 h 5605150"/>
              <a:gd name="connsiteX907" fmla="*/ 1053864 w 5027617"/>
              <a:gd name="connsiteY907" fmla="*/ 1049249 h 5605150"/>
              <a:gd name="connsiteX908" fmla="*/ 1046350 w 5027617"/>
              <a:gd name="connsiteY908" fmla="*/ 1044442 h 5605150"/>
              <a:gd name="connsiteX909" fmla="*/ 1012890 w 5027617"/>
              <a:gd name="connsiteY909" fmla="*/ 1057421 h 5605150"/>
              <a:gd name="connsiteX910" fmla="*/ 1008814 w 5027617"/>
              <a:gd name="connsiteY910" fmla="*/ 1050433 h 5605150"/>
              <a:gd name="connsiteX911" fmla="*/ 984224 w 5027617"/>
              <a:gd name="connsiteY911" fmla="*/ 1050352 h 5605150"/>
              <a:gd name="connsiteX912" fmla="*/ 928704 w 5027617"/>
              <a:gd name="connsiteY912" fmla="*/ 1043801 h 5605150"/>
              <a:gd name="connsiteX913" fmla="*/ 910838 w 5027617"/>
              <a:gd name="connsiteY913" fmla="*/ 1042617 h 5605150"/>
              <a:gd name="connsiteX914" fmla="*/ 864482 w 5027617"/>
              <a:gd name="connsiteY914" fmla="*/ 1040352 h 5605150"/>
              <a:gd name="connsiteX915" fmla="*/ 807195 w 5027617"/>
              <a:gd name="connsiteY915" fmla="*/ 1036039 h 5605150"/>
              <a:gd name="connsiteX916" fmla="*/ 807188 w 5027617"/>
              <a:gd name="connsiteY916" fmla="*/ 1036049 h 5605150"/>
              <a:gd name="connsiteX917" fmla="*/ 805012 w 5027617"/>
              <a:gd name="connsiteY917" fmla="*/ 1039257 h 5605150"/>
              <a:gd name="connsiteX918" fmla="*/ 801783 w 5027617"/>
              <a:gd name="connsiteY918" fmla="*/ 1035556 h 5605150"/>
              <a:gd name="connsiteX919" fmla="*/ 804043 w 5027617"/>
              <a:gd name="connsiteY919" fmla="*/ 1034673 h 5605150"/>
              <a:gd name="connsiteX920" fmla="*/ 801917 w 5027617"/>
              <a:gd name="connsiteY920" fmla="*/ 1033289 h 5605150"/>
              <a:gd name="connsiteX921" fmla="*/ 801777 w 5027617"/>
              <a:gd name="connsiteY921" fmla="*/ 1035549 h 5605150"/>
              <a:gd name="connsiteX922" fmla="*/ 801776 w 5027617"/>
              <a:gd name="connsiteY922" fmla="*/ 1035548 h 5605150"/>
              <a:gd name="connsiteX923" fmla="*/ 799581 w 5027617"/>
              <a:gd name="connsiteY923" fmla="*/ 1035480 h 5605150"/>
              <a:gd name="connsiteX924" fmla="*/ 788248 w 5027617"/>
              <a:gd name="connsiteY924" fmla="*/ 1030572 h 5605150"/>
              <a:gd name="connsiteX925" fmla="*/ 728149 w 5027617"/>
              <a:gd name="connsiteY925" fmla="*/ 1025313 h 5605150"/>
              <a:gd name="connsiteX926" fmla="*/ 699048 w 5027617"/>
              <a:gd name="connsiteY926" fmla="*/ 1023482 h 5605150"/>
              <a:gd name="connsiteX927" fmla="*/ 682027 w 5027617"/>
              <a:gd name="connsiteY927" fmla="*/ 1019999 h 5605150"/>
              <a:gd name="connsiteX928" fmla="*/ 678295 w 5027617"/>
              <a:gd name="connsiteY928" fmla="*/ 1020670 h 5605150"/>
              <a:gd name="connsiteX929" fmla="*/ 666944 w 5027617"/>
              <a:gd name="connsiteY929" fmla="*/ 1018190 h 5605150"/>
              <a:gd name="connsiteX930" fmla="*/ 662255 w 5027617"/>
              <a:gd name="connsiteY930" fmla="*/ 1016748 h 5605150"/>
              <a:gd name="connsiteX931" fmla="*/ 655881 w 5027617"/>
              <a:gd name="connsiteY931" fmla="*/ 1019048 h 5605150"/>
              <a:gd name="connsiteX932" fmla="*/ 652393 w 5027617"/>
              <a:gd name="connsiteY932" fmla="*/ 1014404 h 5605150"/>
              <a:gd name="connsiteX933" fmla="*/ 638785 w 5027617"/>
              <a:gd name="connsiteY933" fmla="*/ 1013138 h 5605150"/>
              <a:gd name="connsiteX934" fmla="*/ 637317 w 5027617"/>
              <a:gd name="connsiteY934" fmla="*/ 1014426 h 5605150"/>
              <a:gd name="connsiteX935" fmla="*/ 600000 w 5027617"/>
              <a:gd name="connsiteY935" fmla="*/ 1007398 h 5605150"/>
              <a:gd name="connsiteX936" fmla="*/ 599859 w 5027617"/>
              <a:gd name="connsiteY936" fmla="*/ 1009668 h 5605150"/>
              <a:gd name="connsiteX937" fmla="*/ 597743 w 5027617"/>
              <a:gd name="connsiteY937" fmla="*/ 1008290 h 5605150"/>
              <a:gd name="connsiteX938" fmla="*/ 599999 w 5027617"/>
              <a:gd name="connsiteY938" fmla="*/ 1007410 h 5605150"/>
              <a:gd name="connsiteX939" fmla="*/ 597873 w 5027617"/>
              <a:gd name="connsiteY939" fmla="*/ 1006025 h 5605150"/>
              <a:gd name="connsiteX940" fmla="*/ 597733 w 5027617"/>
              <a:gd name="connsiteY940" fmla="*/ 1008284 h 5605150"/>
              <a:gd name="connsiteX941" fmla="*/ 595539 w 5027617"/>
              <a:gd name="connsiteY941" fmla="*/ 1010864 h 5605150"/>
              <a:gd name="connsiteX942" fmla="*/ 593331 w 5027617"/>
              <a:gd name="connsiteY942" fmla="*/ 1010385 h 5605150"/>
              <a:gd name="connsiteX943" fmla="*/ 583112 w 5027617"/>
              <a:gd name="connsiteY943" fmla="*/ 1006580 h 5605150"/>
              <a:gd name="connsiteX944" fmla="*/ 557633 w 5027617"/>
              <a:gd name="connsiteY944" fmla="*/ 1005976 h 5605150"/>
              <a:gd name="connsiteX945" fmla="*/ 541762 w 5027617"/>
              <a:gd name="connsiteY945" fmla="*/ 1003519 h 5605150"/>
              <a:gd name="connsiteX946" fmla="*/ 529054 w 5027617"/>
              <a:gd name="connsiteY946" fmla="*/ 1001204 h 5605150"/>
              <a:gd name="connsiteX947" fmla="*/ 519360 w 5027617"/>
              <a:gd name="connsiteY947" fmla="*/ 1004744 h 5605150"/>
              <a:gd name="connsiteX948" fmla="*/ 510208 w 5027617"/>
              <a:gd name="connsiteY948" fmla="*/ 999096 h 5605150"/>
              <a:gd name="connsiteX949" fmla="*/ 489688 w 5027617"/>
              <a:gd name="connsiteY949" fmla="*/ 1000912 h 5605150"/>
              <a:gd name="connsiteX950" fmla="*/ 445330 w 5027617"/>
              <a:gd name="connsiteY950" fmla="*/ 1002450 h 5605150"/>
              <a:gd name="connsiteX951" fmla="*/ 418737 w 5027617"/>
              <a:gd name="connsiteY951" fmla="*/ 1007370 h 5605150"/>
              <a:gd name="connsiteX952" fmla="*/ 415890 w 5027617"/>
              <a:gd name="connsiteY952" fmla="*/ 1004791 h 5605150"/>
              <a:gd name="connsiteX953" fmla="*/ 410093 w 5027617"/>
              <a:gd name="connsiteY953" fmla="*/ 1005872 h 5605150"/>
              <a:gd name="connsiteX954" fmla="*/ 404173 w 5027617"/>
              <a:gd name="connsiteY954" fmla="*/ 1006470 h 5605150"/>
              <a:gd name="connsiteX955" fmla="*/ 404928 w 5027617"/>
              <a:gd name="connsiteY955" fmla="*/ 1010538 h 5605150"/>
              <a:gd name="connsiteX956" fmla="*/ 399597 w 5027617"/>
              <a:gd name="connsiteY956" fmla="*/ 1007470 h 5605150"/>
              <a:gd name="connsiteX957" fmla="*/ 387050 w 5027617"/>
              <a:gd name="connsiteY957" fmla="*/ 1011102 h 5605150"/>
              <a:gd name="connsiteX958" fmla="*/ 327815 w 5027617"/>
              <a:gd name="connsiteY958" fmla="*/ 1030103 h 5605150"/>
              <a:gd name="connsiteX959" fmla="*/ 313473 w 5027617"/>
              <a:gd name="connsiteY959" fmla="*/ 1033239 h 5605150"/>
              <a:gd name="connsiteX960" fmla="*/ 296199 w 5027617"/>
              <a:gd name="connsiteY960" fmla="*/ 1042447 h 5605150"/>
              <a:gd name="connsiteX961" fmla="*/ 267342 w 5027617"/>
              <a:gd name="connsiteY961" fmla="*/ 1048718 h 5605150"/>
              <a:gd name="connsiteX962" fmla="*/ 263245 w 5027617"/>
              <a:gd name="connsiteY962" fmla="*/ 1061918 h 5605150"/>
              <a:gd name="connsiteX963" fmla="*/ 275861 w 5027617"/>
              <a:gd name="connsiteY963" fmla="*/ 1059016 h 5605150"/>
              <a:gd name="connsiteX964" fmla="*/ 277578 w 5027617"/>
              <a:gd name="connsiteY964" fmla="*/ 1058840 h 5605150"/>
              <a:gd name="connsiteX965" fmla="*/ 283183 w 5027617"/>
              <a:gd name="connsiteY965" fmla="*/ 1059383 h 5605150"/>
              <a:gd name="connsiteX966" fmla="*/ 281435 w 5027617"/>
              <a:gd name="connsiteY966" fmla="*/ 1056209 h 5605150"/>
              <a:gd name="connsiteX967" fmla="*/ 281678 w 5027617"/>
              <a:gd name="connsiteY967" fmla="*/ 1055558 h 5605150"/>
              <a:gd name="connsiteX968" fmla="*/ 281679 w 5027617"/>
              <a:gd name="connsiteY968" fmla="*/ 1055559 h 5605150"/>
              <a:gd name="connsiteX969" fmla="*/ 281678 w 5027617"/>
              <a:gd name="connsiteY969" fmla="*/ 1055557 h 5605150"/>
              <a:gd name="connsiteX970" fmla="*/ 281678 w 5027617"/>
              <a:gd name="connsiteY970" fmla="*/ 1055558 h 5605150"/>
              <a:gd name="connsiteX971" fmla="*/ 281077 w 5027617"/>
              <a:gd name="connsiteY971" fmla="*/ 1055526 h 5605150"/>
              <a:gd name="connsiteX972" fmla="*/ 281420 w 5027617"/>
              <a:gd name="connsiteY972" fmla="*/ 1056199 h 5605150"/>
              <a:gd name="connsiteX973" fmla="*/ 279307 w 5027617"/>
              <a:gd name="connsiteY973" fmla="*/ 1055417 h 5605150"/>
              <a:gd name="connsiteX974" fmla="*/ 281080 w 5027617"/>
              <a:gd name="connsiteY974" fmla="*/ 1055510 h 5605150"/>
              <a:gd name="connsiteX975" fmla="*/ 281432 w 5027617"/>
              <a:gd name="connsiteY975" fmla="*/ 1055015 h 5605150"/>
              <a:gd name="connsiteX976" fmla="*/ 281682 w 5027617"/>
              <a:gd name="connsiteY976" fmla="*/ 1055542 h 5605150"/>
              <a:gd name="connsiteX977" fmla="*/ 293995 w 5027617"/>
              <a:gd name="connsiteY977" fmla="*/ 1058480 h 5605150"/>
              <a:gd name="connsiteX978" fmla="*/ 307799 w 5027617"/>
              <a:gd name="connsiteY978" fmla="*/ 1053256 h 5605150"/>
              <a:gd name="connsiteX979" fmla="*/ 323046 w 5027617"/>
              <a:gd name="connsiteY979" fmla="*/ 1048281 h 5605150"/>
              <a:gd name="connsiteX980" fmla="*/ 332334 w 5027617"/>
              <a:gd name="connsiteY980" fmla="*/ 1038795 h 5605150"/>
              <a:gd name="connsiteX981" fmla="*/ 332333 w 5027617"/>
              <a:gd name="connsiteY981" fmla="*/ 1038807 h 5605150"/>
              <a:gd name="connsiteX982" fmla="*/ 332610 w 5027617"/>
              <a:gd name="connsiteY982" fmla="*/ 1038775 h 5605150"/>
              <a:gd name="connsiteX983" fmla="*/ 332944 w 5027617"/>
              <a:gd name="connsiteY983" fmla="*/ 1038508 h 5605150"/>
              <a:gd name="connsiteX984" fmla="*/ 332390 w 5027617"/>
              <a:gd name="connsiteY984" fmla="*/ 1038185 h 5605150"/>
              <a:gd name="connsiteX985" fmla="*/ 332334 w 5027617"/>
              <a:gd name="connsiteY985" fmla="*/ 1038792 h 5605150"/>
              <a:gd name="connsiteX986" fmla="*/ 329458 w 5027617"/>
              <a:gd name="connsiteY986" fmla="*/ 1036003 h 5605150"/>
              <a:gd name="connsiteX987" fmla="*/ 333634 w 5027617"/>
              <a:gd name="connsiteY987" fmla="*/ 1034635 h 5605150"/>
              <a:gd name="connsiteX988" fmla="*/ 343491 w 5027617"/>
              <a:gd name="connsiteY988" fmla="*/ 1037465 h 5605150"/>
              <a:gd name="connsiteX989" fmla="*/ 355142 w 5027617"/>
              <a:gd name="connsiteY989" fmla="*/ 1032692 h 5605150"/>
              <a:gd name="connsiteX990" fmla="*/ 360351 w 5027617"/>
              <a:gd name="connsiteY990" fmla="*/ 1033392 h 5605150"/>
              <a:gd name="connsiteX991" fmla="*/ 398252 w 5027617"/>
              <a:gd name="connsiteY991" fmla="*/ 1021541 h 5605150"/>
              <a:gd name="connsiteX992" fmla="*/ 400290 w 5027617"/>
              <a:gd name="connsiteY992" fmla="*/ 1024189 h 5605150"/>
              <a:gd name="connsiteX993" fmla="*/ 410772 w 5027617"/>
              <a:gd name="connsiteY993" fmla="*/ 1021375 h 5605150"/>
              <a:gd name="connsiteX994" fmla="*/ 435973 w 5027617"/>
              <a:gd name="connsiteY994" fmla="*/ 1019133 h 5605150"/>
              <a:gd name="connsiteX995" fmla="*/ 474470 w 5027617"/>
              <a:gd name="connsiteY995" fmla="*/ 1017263 h 5605150"/>
              <a:gd name="connsiteX996" fmla="*/ 487077 w 5027617"/>
              <a:gd name="connsiteY996" fmla="*/ 1017143 h 5605150"/>
              <a:gd name="connsiteX997" fmla="*/ 498639 w 5027617"/>
              <a:gd name="connsiteY997" fmla="*/ 1015427 h 5605150"/>
              <a:gd name="connsiteX998" fmla="*/ 511273 w 5027617"/>
              <a:gd name="connsiteY998" fmla="*/ 1015964 h 5605150"/>
              <a:gd name="connsiteX999" fmla="*/ 522021 w 5027617"/>
              <a:gd name="connsiteY999" fmla="*/ 1016760 h 5605150"/>
              <a:gd name="connsiteX1000" fmla="*/ 532326 w 5027617"/>
              <a:gd name="connsiteY1000" fmla="*/ 1014862 h 5605150"/>
              <a:gd name="connsiteX1001" fmla="*/ 532329 w 5027617"/>
              <a:gd name="connsiteY1001" fmla="*/ 1014877 h 5605150"/>
              <a:gd name="connsiteX1002" fmla="*/ 532333 w 5027617"/>
              <a:gd name="connsiteY1002" fmla="*/ 1014860 h 5605150"/>
              <a:gd name="connsiteX1003" fmla="*/ 532334 w 5027617"/>
              <a:gd name="connsiteY1003" fmla="*/ 1014860 h 5605150"/>
              <a:gd name="connsiteX1004" fmla="*/ 532326 w 5027617"/>
              <a:gd name="connsiteY1004" fmla="*/ 1014862 h 5605150"/>
              <a:gd name="connsiteX1005" fmla="*/ 532239 w 5027617"/>
              <a:gd name="connsiteY1005" fmla="*/ 1014471 h 5605150"/>
              <a:gd name="connsiteX1006" fmla="*/ 533331 w 5027617"/>
              <a:gd name="connsiteY1006" fmla="*/ 1014403 h 5605150"/>
              <a:gd name="connsiteX1007" fmla="*/ 532330 w 5027617"/>
              <a:gd name="connsiteY1007" fmla="*/ 1014876 h 5605150"/>
              <a:gd name="connsiteX1008" fmla="*/ 533298 w 5027617"/>
              <a:gd name="connsiteY1008" fmla="*/ 1015228 h 5605150"/>
              <a:gd name="connsiteX1009" fmla="*/ 533298 w 5027617"/>
              <a:gd name="connsiteY1009" fmla="*/ 1015229 h 5605150"/>
              <a:gd name="connsiteX1010" fmla="*/ 543049 w 5027617"/>
              <a:gd name="connsiteY1010" fmla="*/ 1019018 h 5605150"/>
              <a:gd name="connsiteX1011" fmla="*/ 556999 w 5027617"/>
              <a:gd name="connsiteY1011" fmla="*/ 1021642 h 5605150"/>
              <a:gd name="connsiteX1012" fmla="*/ 575597 w 5027617"/>
              <a:gd name="connsiteY1012" fmla="*/ 1019558 h 5605150"/>
              <a:gd name="connsiteX1013" fmla="*/ 579186 w 5027617"/>
              <a:gd name="connsiteY1013" fmla="*/ 1021119 h 5605150"/>
              <a:gd name="connsiteX1014" fmla="*/ 606749 w 5027617"/>
              <a:gd name="connsiteY1014" fmla="*/ 1023039 h 5605150"/>
              <a:gd name="connsiteX1015" fmla="*/ 611834 w 5027617"/>
              <a:gd name="connsiteY1015" fmla="*/ 1021251 h 5605150"/>
              <a:gd name="connsiteX1016" fmla="*/ 612573 w 5027617"/>
              <a:gd name="connsiteY1016" fmla="*/ 1022334 h 5605150"/>
              <a:gd name="connsiteX1017" fmla="*/ 641617 w 5027617"/>
              <a:gd name="connsiteY1017" fmla="*/ 1027651 h 5605150"/>
              <a:gd name="connsiteX1018" fmla="*/ 696216 w 5027617"/>
              <a:gd name="connsiteY1018" fmla="*/ 1037658 h 5605150"/>
              <a:gd name="connsiteX1019" fmla="*/ 729825 w 5027617"/>
              <a:gd name="connsiteY1019" fmla="*/ 1042488 h 5605150"/>
              <a:gd name="connsiteX1020" fmla="*/ 756705 w 5027617"/>
              <a:gd name="connsiteY1020" fmla="*/ 1043068 h 5605150"/>
              <a:gd name="connsiteX1021" fmla="*/ 789640 w 5027617"/>
              <a:gd name="connsiteY1021" fmla="*/ 1048335 h 5605150"/>
              <a:gd name="connsiteX1022" fmla="*/ 807911 w 5027617"/>
              <a:gd name="connsiteY1022" fmla="*/ 1048755 h 5605150"/>
              <a:gd name="connsiteX1023" fmla="*/ 824180 w 5027617"/>
              <a:gd name="connsiteY1023" fmla="*/ 1050232 h 5605150"/>
              <a:gd name="connsiteX1024" fmla="*/ 847550 w 5027617"/>
              <a:gd name="connsiteY1024" fmla="*/ 1054631 h 5605150"/>
              <a:gd name="connsiteX1025" fmla="*/ 877672 w 5027617"/>
              <a:gd name="connsiteY1025" fmla="*/ 1060292 h 5605150"/>
              <a:gd name="connsiteX1026" fmla="*/ 907136 w 5027617"/>
              <a:gd name="connsiteY1026" fmla="*/ 1062136 h 5605150"/>
              <a:gd name="connsiteX1027" fmla="*/ 944726 w 5027617"/>
              <a:gd name="connsiteY1027" fmla="*/ 1063301 h 5605150"/>
              <a:gd name="connsiteX1028" fmla="*/ 969354 w 5027617"/>
              <a:gd name="connsiteY1028" fmla="*/ 1066631 h 5605150"/>
              <a:gd name="connsiteX1029" fmla="*/ 1021913 w 5027617"/>
              <a:gd name="connsiteY1029" fmla="*/ 1063974 h 5605150"/>
              <a:gd name="connsiteX1030" fmla="*/ 1022652 w 5027617"/>
              <a:gd name="connsiteY1030" fmla="*/ 1061750 h 5605150"/>
              <a:gd name="connsiteX1031" fmla="*/ 1022784 w 5027617"/>
              <a:gd name="connsiteY1031" fmla="*/ 1063897 h 5605150"/>
              <a:gd name="connsiteX1032" fmla="*/ 1021915 w 5027617"/>
              <a:gd name="connsiteY1032" fmla="*/ 1063973 h 5605150"/>
              <a:gd name="connsiteX1033" fmla="*/ 1022765 w 5027617"/>
              <a:gd name="connsiteY1033" fmla="*/ 1063997 h 5605150"/>
              <a:gd name="connsiteX1034" fmla="*/ 1022762 w 5027617"/>
              <a:gd name="connsiteY1034" fmla="*/ 1063998 h 5605150"/>
              <a:gd name="connsiteX1035" fmla="*/ 1023620 w 5027617"/>
              <a:gd name="connsiteY1035" fmla="*/ 1065876 h 5605150"/>
              <a:gd name="connsiteX1036" fmla="*/ 1049972 w 5027617"/>
              <a:gd name="connsiteY1036" fmla="*/ 1058656 h 5605150"/>
              <a:gd name="connsiteX1037" fmla="*/ 1068213 w 5027617"/>
              <a:gd name="connsiteY1037" fmla="*/ 1055421 h 5605150"/>
              <a:gd name="connsiteX1038" fmla="*/ 1083443 w 5027617"/>
              <a:gd name="connsiteY1038" fmla="*/ 1050884 h 5605150"/>
              <a:gd name="connsiteX1039" fmla="*/ 1099469 w 5027617"/>
              <a:gd name="connsiteY1039" fmla="*/ 1047159 h 5605150"/>
              <a:gd name="connsiteX1040" fmla="*/ 1117826 w 5027617"/>
              <a:gd name="connsiteY1040" fmla="*/ 1045160 h 5605150"/>
              <a:gd name="connsiteX1041" fmla="*/ 1129115 w 5027617"/>
              <a:gd name="connsiteY1041" fmla="*/ 1036625 h 5605150"/>
              <a:gd name="connsiteX1042" fmla="*/ 1132773 w 5027617"/>
              <a:gd name="connsiteY1042" fmla="*/ 1039821 h 5605150"/>
              <a:gd name="connsiteX1043" fmla="*/ 1178418 w 5027617"/>
              <a:gd name="connsiteY1043" fmla="*/ 1016291 h 5605150"/>
              <a:gd name="connsiteX1044" fmla="*/ 1178412 w 5027617"/>
              <a:gd name="connsiteY1044" fmla="*/ 1016275 h 5605150"/>
              <a:gd name="connsiteX1045" fmla="*/ 1182688 w 5027617"/>
              <a:gd name="connsiteY1045" fmla="*/ 1020402 h 5605150"/>
              <a:gd name="connsiteX1046" fmla="*/ 1200422 w 5027617"/>
              <a:gd name="connsiteY1046" fmla="*/ 1015505 h 5605150"/>
              <a:gd name="connsiteX1047" fmla="*/ 1202335 w 5027617"/>
              <a:gd name="connsiteY1047" fmla="*/ 1004120 h 5605150"/>
              <a:gd name="connsiteX1048" fmla="*/ 1202127 w 5027617"/>
              <a:gd name="connsiteY1048" fmla="*/ 1003274 h 5605150"/>
              <a:gd name="connsiteX1049" fmla="*/ 1203187 w 5027617"/>
              <a:gd name="connsiteY1049" fmla="*/ 1003247 h 5605150"/>
              <a:gd name="connsiteX1050" fmla="*/ 1202337 w 5027617"/>
              <a:gd name="connsiteY1050" fmla="*/ 1004119 h 5605150"/>
              <a:gd name="connsiteX1051" fmla="*/ 1203301 w 5027617"/>
              <a:gd name="connsiteY1051" fmla="*/ 1003880 h 5605150"/>
              <a:gd name="connsiteX1052" fmla="*/ 1203301 w 5027617"/>
              <a:gd name="connsiteY1052" fmla="*/ 1003880 h 5605150"/>
              <a:gd name="connsiteX1053" fmla="*/ 1203798 w 5027617"/>
              <a:gd name="connsiteY1053" fmla="*/ 1007664 h 5605150"/>
              <a:gd name="connsiteX1054" fmla="*/ 1206636 w 5027617"/>
              <a:gd name="connsiteY1054" fmla="*/ 1005501 h 5605150"/>
              <a:gd name="connsiteX1055" fmla="*/ 1221193 w 5027617"/>
              <a:gd name="connsiteY1055" fmla="*/ 1002153 h 5605150"/>
              <a:gd name="connsiteX1056" fmla="*/ 1230516 w 5027617"/>
              <a:gd name="connsiteY1056" fmla="*/ 998179 h 5605150"/>
              <a:gd name="connsiteX1057" fmla="*/ 1236485 w 5027617"/>
              <a:gd name="connsiteY1057" fmla="*/ 993790 h 5605150"/>
              <a:gd name="connsiteX1058" fmla="*/ 1258787 w 5027617"/>
              <a:gd name="connsiteY1058" fmla="*/ 984932 h 5605150"/>
              <a:gd name="connsiteX1059" fmla="*/ 1269618 w 5027617"/>
              <a:gd name="connsiteY1059" fmla="*/ 977493 h 5605150"/>
              <a:gd name="connsiteX1060" fmla="*/ 1312168 w 5027617"/>
              <a:gd name="connsiteY1060" fmla="*/ 953216 h 5605150"/>
              <a:gd name="connsiteX1061" fmla="*/ 1317052 w 5027617"/>
              <a:gd name="connsiteY1061" fmla="*/ 946784 h 5605150"/>
              <a:gd name="connsiteX1062" fmla="*/ 1327011 w 5027617"/>
              <a:gd name="connsiteY1062" fmla="*/ 945158 h 5605150"/>
              <a:gd name="connsiteX1063" fmla="*/ 1342154 w 5027617"/>
              <a:gd name="connsiteY1063" fmla="*/ 936772 h 5605150"/>
              <a:gd name="connsiteX1064" fmla="*/ 1367233 w 5027617"/>
              <a:gd name="connsiteY1064" fmla="*/ 926429 h 5605150"/>
              <a:gd name="connsiteX1065" fmla="*/ 1414724 w 5027617"/>
              <a:gd name="connsiteY1065" fmla="*/ 908410 h 5605150"/>
              <a:gd name="connsiteX1066" fmla="*/ 1424196 w 5027617"/>
              <a:gd name="connsiteY1066" fmla="*/ 912106 h 5605150"/>
              <a:gd name="connsiteX1067" fmla="*/ 1428126 w 5027617"/>
              <a:gd name="connsiteY1067" fmla="*/ 903172 h 5605150"/>
              <a:gd name="connsiteX1068" fmla="*/ 229868 w 5027617"/>
              <a:gd name="connsiteY1068" fmla="*/ 898977 h 5605150"/>
              <a:gd name="connsiteX1069" fmla="*/ 229286 w 5027617"/>
              <a:gd name="connsiteY1069" fmla="*/ 900692 h 5605150"/>
              <a:gd name="connsiteX1070" fmla="*/ 229868 w 5027617"/>
              <a:gd name="connsiteY1070" fmla="*/ 898977 h 5605150"/>
              <a:gd name="connsiteX1071" fmla="*/ 210040 w 5027617"/>
              <a:gd name="connsiteY1071" fmla="*/ 898693 h 5605150"/>
              <a:gd name="connsiteX1072" fmla="*/ 210037 w 5027617"/>
              <a:gd name="connsiteY1072" fmla="*/ 898704 h 5605150"/>
              <a:gd name="connsiteX1073" fmla="*/ 210036 w 5027617"/>
              <a:gd name="connsiteY1073" fmla="*/ 898701 h 5605150"/>
              <a:gd name="connsiteX1074" fmla="*/ 210034 w 5027617"/>
              <a:gd name="connsiteY1074" fmla="*/ 898702 h 5605150"/>
              <a:gd name="connsiteX1075" fmla="*/ 221299 w 5027617"/>
              <a:gd name="connsiteY1075" fmla="*/ 897106 h 5605150"/>
              <a:gd name="connsiteX1076" fmla="*/ 220716 w 5027617"/>
              <a:gd name="connsiteY1076" fmla="*/ 898822 h 5605150"/>
              <a:gd name="connsiteX1077" fmla="*/ 221299 w 5027617"/>
              <a:gd name="connsiteY1077" fmla="*/ 897106 h 5605150"/>
              <a:gd name="connsiteX1078" fmla="*/ 864274 w 5027617"/>
              <a:gd name="connsiteY1078" fmla="*/ 891164 h 5605150"/>
              <a:gd name="connsiteX1079" fmla="*/ 868572 w 5027617"/>
              <a:gd name="connsiteY1079" fmla="*/ 893044 h 5605150"/>
              <a:gd name="connsiteX1080" fmla="*/ 864274 w 5027617"/>
              <a:gd name="connsiteY1080" fmla="*/ 891164 h 5605150"/>
              <a:gd name="connsiteX1081" fmla="*/ 223147 w 5027617"/>
              <a:gd name="connsiteY1081" fmla="*/ 858823 h 5605150"/>
              <a:gd name="connsiteX1082" fmla="*/ 223457 w 5027617"/>
              <a:gd name="connsiteY1082" fmla="*/ 859699 h 5605150"/>
              <a:gd name="connsiteX1083" fmla="*/ 223456 w 5027617"/>
              <a:gd name="connsiteY1083" fmla="*/ 859701 h 5605150"/>
              <a:gd name="connsiteX1084" fmla="*/ 223458 w 5027617"/>
              <a:gd name="connsiteY1084" fmla="*/ 859701 h 5605150"/>
              <a:gd name="connsiteX1085" fmla="*/ 223459 w 5027617"/>
              <a:gd name="connsiteY1085" fmla="*/ 859705 h 5605150"/>
              <a:gd name="connsiteX1086" fmla="*/ 220845 w 5027617"/>
              <a:gd name="connsiteY1086" fmla="*/ 863210 h 5605150"/>
              <a:gd name="connsiteX1087" fmla="*/ 223148 w 5027617"/>
              <a:gd name="connsiteY1087" fmla="*/ 858819 h 5605150"/>
              <a:gd name="connsiteX1088" fmla="*/ 223148 w 5027617"/>
              <a:gd name="connsiteY1088" fmla="*/ 858819 h 5605150"/>
              <a:gd name="connsiteX1089" fmla="*/ 223147 w 5027617"/>
              <a:gd name="connsiteY1089" fmla="*/ 858823 h 5605150"/>
              <a:gd name="connsiteX1090" fmla="*/ 223146 w 5027617"/>
              <a:gd name="connsiteY1090" fmla="*/ 858820 h 5605150"/>
              <a:gd name="connsiteX1091" fmla="*/ 224172 w 5027617"/>
              <a:gd name="connsiteY1091" fmla="*/ 858097 h 5605150"/>
              <a:gd name="connsiteX1092" fmla="*/ 223148 w 5027617"/>
              <a:gd name="connsiteY1092" fmla="*/ 858819 h 5605150"/>
              <a:gd name="connsiteX1093" fmla="*/ 223111 w 5027617"/>
              <a:gd name="connsiteY1093" fmla="*/ 858700 h 5605150"/>
              <a:gd name="connsiteX1094" fmla="*/ 224195 w 5027617"/>
              <a:gd name="connsiteY1094" fmla="*/ 858081 h 5605150"/>
              <a:gd name="connsiteX1095" fmla="*/ 224193 w 5027617"/>
              <a:gd name="connsiteY1095" fmla="*/ 858085 h 5605150"/>
              <a:gd name="connsiteX1096" fmla="*/ 224172 w 5027617"/>
              <a:gd name="connsiteY1096" fmla="*/ 858097 h 5605150"/>
              <a:gd name="connsiteX1097" fmla="*/ 224943 w 5027617"/>
              <a:gd name="connsiteY1097" fmla="*/ 857554 h 5605150"/>
              <a:gd name="connsiteX1098" fmla="*/ 223458 w 5027617"/>
              <a:gd name="connsiteY1098" fmla="*/ 859701 h 5605150"/>
              <a:gd name="connsiteX1099" fmla="*/ 223457 w 5027617"/>
              <a:gd name="connsiteY1099" fmla="*/ 859699 h 5605150"/>
              <a:gd name="connsiteX1100" fmla="*/ 224193 w 5027617"/>
              <a:gd name="connsiteY1100" fmla="*/ 858085 h 5605150"/>
              <a:gd name="connsiteX1101" fmla="*/ 224200 w 5027617"/>
              <a:gd name="connsiteY1101" fmla="*/ 858081 h 5605150"/>
              <a:gd name="connsiteX1102" fmla="*/ 224197 w 5027617"/>
              <a:gd name="connsiteY1102" fmla="*/ 858080 h 5605150"/>
              <a:gd name="connsiteX1103" fmla="*/ 224195 w 5027617"/>
              <a:gd name="connsiteY1103" fmla="*/ 858081 h 5605150"/>
              <a:gd name="connsiteX1104" fmla="*/ 224943 w 5027617"/>
              <a:gd name="connsiteY1104" fmla="*/ 857554 h 5605150"/>
              <a:gd name="connsiteX1105" fmla="*/ 1264801 w 5027617"/>
              <a:gd name="connsiteY1105" fmla="*/ 856075 h 5605150"/>
              <a:gd name="connsiteX1106" fmla="*/ 1258592 w 5027617"/>
              <a:gd name="connsiteY1106" fmla="*/ 860840 h 5605150"/>
              <a:gd name="connsiteX1107" fmla="*/ 1264801 w 5027617"/>
              <a:gd name="connsiteY1107" fmla="*/ 856075 h 5605150"/>
              <a:gd name="connsiteX1108" fmla="*/ 1222319 w 5027617"/>
              <a:gd name="connsiteY1108" fmla="*/ 850502 h 5605150"/>
              <a:gd name="connsiteX1109" fmla="*/ 1221737 w 5027617"/>
              <a:gd name="connsiteY1109" fmla="*/ 852218 h 5605150"/>
              <a:gd name="connsiteX1110" fmla="*/ 1222319 w 5027617"/>
              <a:gd name="connsiteY1110" fmla="*/ 850502 h 5605150"/>
              <a:gd name="connsiteX1111" fmla="*/ 1276525 w 5027617"/>
              <a:gd name="connsiteY1111" fmla="*/ 845965 h 5605150"/>
              <a:gd name="connsiteX1112" fmla="*/ 1272818 w 5027617"/>
              <a:gd name="connsiteY1112" fmla="*/ 846391 h 5605150"/>
              <a:gd name="connsiteX1113" fmla="*/ 1274531 w 5027617"/>
              <a:gd name="connsiteY1113" fmla="*/ 850941 h 5605150"/>
              <a:gd name="connsiteX1114" fmla="*/ 1276525 w 5027617"/>
              <a:gd name="connsiteY1114" fmla="*/ 845965 h 5605150"/>
              <a:gd name="connsiteX1115" fmla="*/ 418418 w 5027617"/>
              <a:gd name="connsiteY1115" fmla="*/ 790139 h 5605150"/>
              <a:gd name="connsiteX1116" fmla="*/ 415617 w 5027617"/>
              <a:gd name="connsiteY1116" fmla="*/ 796348 h 5605150"/>
              <a:gd name="connsiteX1117" fmla="*/ 418418 w 5027617"/>
              <a:gd name="connsiteY1117" fmla="*/ 790139 h 5605150"/>
              <a:gd name="connsiteX1118" fmla="*/ 578447 w 5027617"/>
              <a:gd name="connsiteY1118" fmla="*/ 785082 h 5605150"/>
              <a:gd name="connsiteX1119" fmla="*/ 576595 w 5027617"/>
              <a:gd name="connsiteY1119" fmla="*/ 786964 h 5605150"/>
              <a:gd name="connsiteX1120" fmla="*/ 578447 w 5027617"/>
              <a:gd name="connsiteY1120" fmla="*/ 785082 h 5605150"/>
              <a:gd name="connsiteX1121" fmla="*/ 975733 w 5027617"/>
              <a:gd name="connsiteY1121" fmla="*/ 785081 h 5605150"/>
              <a:gd name="connsiteX1122" fmla="*/ 975677 w 5027617"/>
              <a:gd name="connsiteY1122" fmla="*/ 785578 h 5605150"/>
              <a:gd name="connsiteX1123" fmla="*/ 975733 w 5027617"/>
              <a:gd name="connsiteY1123" fmla="*/ 785081 h 5605150"/>
              <a:gd name="connsiteX1124" fmla="*/ 1092145 w 5027617"/>
              <a:gd name="connsiteY1124" fmla="*/ 771206 h 5605150"/>
              <a:gd name="connsiteX1125" fmla="*/ 1122417 w 5027617"/>
              <a:gd name="connsiteY1125" fmla="*/ 775061 h 5605150"/>
              <a:gd name="connsiteX1126" fmla="*/ 1160792 w 5027617"/>
              <a:gd name="connsiteY1126" fmla="*/ 788609 h 5605150"/>
              <a:gd name="connsiteX1127" fmla="*/ 1194920 w 5027617"/>
              <a:gd name="connsiteY1127" fmla="*/ 817908 h 5605150"/>
              <a:gd name="connsiteX1128" fmla="*/ 1203101 w 5027617"/>
              <a:gd name="connsiteY1128" fmla="*/ 831962 h 5605150"/>
              <a:gd name="connsiteX1129" fmla="*/ 1210499 w 5027617"/>
              <a:gd name="connsiteY1129" fmla="*/ 847308 h 5605150"/>
              <a:gd name="connsiteX1130" fmla="*/ 1125382 w 5027617"/>
              <a:gd name="connsiteY1130" fmla="*/ 797032 h 5605150"/>
              <a:gd name="connsiteX1131" fmla="*/ 1200775 w 5027617"/>
              <a:gd name="connsiteY1131" fmla="*/ 859976 h 5605150"/>
              <a:gd name="connsiteX1132" fmla="*/ 1210986 w 5027617"/>
              <a:gd name="connsiteY1132" fmla="*/ 871615 h 5605150"/>
              <a:gd name="connsiteX1133" fmla="*/ 1210779 w 5027617"/>
              <a:gd name="connsiteY1133" fmla="*/ 891765 h 5605150"/>
              <a:gd name="connsiteX1134" fmla="*/ 1206599 w 5027617"/>
              <a:gd name="connsiteY1134" fmla="*/ 894253 h 5605150"/>
              <a:gd name="connsiteX1135" fmla="*/ 1124288 w 5027617"/>
              <a:gd name="connsiteY1135" fmla="*/ 841555 h 5605150"/>
              <a:gd name="connsiteX1136" fmla="*/ 1042483 w 5027617"/>
              <a:gd name="connsiteY1136" fmla="*/ 832022 h 5605150"/>
              <a:gd name="connsiteX1137" fmla="*/ 998896 w 5027617"/>
              <a:gd name="connsiteY1137" fmla="*/ 794250 h 5605150"/>
              <a:gd name="connsiteX1138" fmla="*/ 1005067 w 5027617"/>
              <a:gd name="connsiteY1138" fmla="*/ 788758 h 5605150"/>
              <a:gd name="connsiteX1139" fmla="*/ 1005066 w 5027617"/>
              <a:gd name="connsiteY1139" fmla="*/ 788756 h 5605150"/>
              <a:gd name="connsiteX1140" fmla="*/ 1010158 w 5027617"/>
              <a:gd name="connsiteY1140" fmla="*/ 789719 h 5605150"/>
              <a:gd name="connsiteX1141" fmla="*/ 1023244 w 5027617"/>
              <a:gd name="connsiteY1141" fmla="*/ 782481 h 5605150"/>
              <a:gd name="connsiteX1142" fmla="*/ 1033917 w 5027617"/>
              <a:gd name="connsiteY1142" fmla="*/ 783286 h 5605150"/>
              <a:gd name="connsiteX1143" fmla="*/ 1045209 w 5027617"/>
              <a:gd name="connsiteY1143" fmla="*/ 778781 h 5605150"/>
              <a:gd name="connsiteX1144" fmla="*/ 1063426 w 5027617"/>
              <a:gd name="connsiteY1144" fmla="*/ 775614 h 5605150"/>
              <a:gd name="connsiteX1145" fmla="*/ 1069403 w 5027617"/>
              <a:gd name="connsiteY1145" fmla="*/ 774400 h 5605150"/>
              <a:gd name="connsiteX1146" fmla="*/ 1084910 w 5027617"/>
              <a:gd name="connsiteY1146" fmla="*/ 773718 h 5605150"/>
              <a:gd name="connsiteX1147" fmla="*/ 1092145 w 5027617"/>
              <a:gd name="connsiteY1147" fmla="*/ 771206 h 5605150"/>
              <a:gd name="connsiteX1148" fmla="*/ 222566 w 5027617"/>
              <a:gd name="connsiteY1148" fmla="*/ 767710 h 5605150"/>
              <a:gd name="connsiteX1149" fmla="*/ 222566 w 5027617"/>
              <a:gd name="connsiteY1149" fmla="*/ 767711 h 5605150"/>
              <a:gd name="connsiteX1150" fmla="*/ 222565 w 5027617"/>
              <a:gd name="connsiteY1150" fmla="*/ 767711 h 5605150"/>
              <a:gd name="connsiteX1151" fmla="*/ 223473 w 5027617"/>
              <a:gd name="connsiteY1151" fmla="*/ 766834 h 5605150"/>
              <a:gd name="connsiteX1152" fmla="*/ 221989 w 5027617"/>
              <a:gd name="connsiteY1152" fmla="*/ 768983 h 5605150"/>
              <a:gd name="connsiteX1153" fmla="*/ 221791 w 5027617"/>
              <a:gd name="connsiteY1153" fmla="*/ 768460 h 5605150"/>
              <a:gd name="connsiteX1154" fmla="*/ 221637 w 5027617"/>
              <a:gd name="connsiteY1154" fmla="*/ 767977 h 5605150"/>
              <a:gd name="connsiteX1155" fmla="*/ 222565 w 5027617"/>
              <a:gd name="connsiteY1155" fmla="*/ 767711 h 5605150"/>
              <a:gd name="connsiteX1156" fmla="*/ 222565 w 5027617"/>
              <a:gd name="connsiteY1156" fmla="*/ 767711 h 5605150"/>
              <a:gd name="connsiteX1157" fmla="*/ 221793 w 5027617"/>
              <a:gd name="connsiteY1157" fmla="*/ 768460 h 5605150"/>
              <a:gd name="connsiteX1158" fmla="*/ 221989 w 5027617"/>
              <a:gd name="connsiteY1158" fmla="*/ 768979 h 5605150"/>
              <a:gd name="connsiteX1159" fmla="*/ 221988 w 5027617"/>
              <a:gd name="connsiteY1159" fmla="*/ 768981 h 5605150"/>
              <a:gd name="connsiteX1160" fmla="*/ 221990 w 5027617"/>
              <a:gd name="connsiteY1160" fmla="*/ 768980 h 5605150"/>
              <a:gd name="connsiteX1161" fmla="*/ 221989 w 5027617"/>
              <a:gd name="connsiteY1161" fmla="*/ 768979 h 5605150"/>
              <a:gd name="connsiteX1162" fmla="*/ 222566 w 5027617"/>
              <a:gd name="connsiteY1162" fmla="*/ 767711 h 5605150"/>
              <a:gd name="connsiteX1163" fmla="*/ 222567 w 5027617"/>
              <a:gd name="connsiteY1163" fmla="*/ 767712 h 5605150"/>
              <a:gd name="connsiteX1164" fmla="*/ 223473 w 5027617"/>
              <a:gd name="connsiteY1164" fmla="*/ 766834 h 5605150"/>
              <a:gd name="connsiteX1165" fmla="*/ 1599552 w 5027617"/>
              <a:gd name="connsiteY1165" fmla="*/ 759688 h 5605150"/>
              <a:gd name="connsiteX1166" fmla="*/ 1594441 w 5027617"/>
              <a:gd name="connsiteY1166" fmla="*/ 759964 h 5605150"/>
              <a:gd name="connsiteX1167" fmla="*/ 1584454 w 5027617"/>
              <a:gd name="connsiteY1167" fmla="*/ 771246 h 5605150"/>
              <a:gd name="connsiteX1168" fmla="*/ 1576498 w 5027617"/>
              <a:gd name="connsiteY1168" fmla="*/ 774744 h 5605150"/>
              <a:gd name="connsiteX1169" fmla="*/ 1564644 w 5027617"/>
              <a:gd name="connsiteY1169" fmla="*/ 785206 h 5605150"/>
              <a:gd name="connsiteX1170" fmla="*/ 1555217 w 5027617"/>
              <a:gd name="connsiteY1170" fmla="*/ 793765 h 5605150"/>
              <a:gd name="connsiteX1171" fmla="*/ 1547521 w 5027617"/>
              <a:gd name="connsiteY1171" fmla="*/ 810862 h 5605150"/>
              <a:gd name="connsiteX1172" fmla="*/ 1542922 w 5027617"/>
              <a:gd name="connsiteY1172" fmla="*/ 829383 h 5605150"/>
              <a:gd name="connsiteX1173" fmla="*/ 1534698 w 5027617"/>
              <a:gd name="connsiteY1173" fmla="*/ 822028 h 5605150"/>
              <a:gd name="connsiteX1174" fmla="*/ 1527099 w 5027617"/>
              <a:gd name="connsiteY1174" fmla="*/ 827908 h 5605150"/>
              <a:gd name="connsiteX1175" fmla="*/ 1526281 w 5027617"/>
              <a:gd name="connsiteY1175" fmla="*/ 833521 h 5605150"/>
              <a:gd name="connsiteX1176" fmla="*/ 1513465 w 5027617"/>
              <a:gd name="connsiteY1176" fmla="*/ 854180 h 5605150"/>
              <a:gd name="connsiteX1177" fmla="*/ 1506265 w 5027617"/>
              <a:gd name="connsiteY1177" fmla="*/ 867412 h 5605150"/>
              <a:gd name="connsiteX1178" fmla="*/ 1503020 w 5027617"/>
              <a:gd name="connsiteY1178" fmla="*/ 873896 h 5605150"/>
              <a:gd name="connsiteX1179" fmla="*/ 1493939 w 5027617"/>
              <a:gd name="connsiteY1179" fmla="*/ 894546 h 5605150"/>
              <a:gd name="connsiteX1180" fmla="*/ 1486827 w 5027617"/>
              <a:gd name="connsiteY1180" fmla="*/ 898524 h 5605150"/>
              <a:gd name="connsiteX1181" fmla="*/ 1484654 w 5027617"/>
              <a:gd name="connsiteY1181" fmla="*/ 907168 h 5605150"/>
              <a:gd name="connsiteX1182" fmla="*/ 1482715 w 5027617"/>
              <a:gd name="connsiteY1182" fmla="*/ 913106 h 5605150"/>
              <a:gd name="connsiteX1183" fmla="*/ 1479537 w 5027617"/>
              <a:gd name="connsiteY1183" fmla="*/ 922079 h 5605150"/>
              <a:gd name="connsiteX1184" fmla="*/ 1477528 w 5027617"/>
              <a:gd name="connsiteY1184" fmla="*/ 925811 h 5605150"/>
              <a:gd name="connsiteX1185" fmla="*/ 1473178 w 5027617"/>
              <a:gd name="connsiteY1185" fmla="*/ 933389 h 5605150"/>
              <a:gd name="connsiteX1186" fmla="*/ 1472750 w 5027617"/>
              <a:gd name="connsiteY1186" fmla="*/ 950709 h 5605150"/>
              <a:gd name="connsiteX1187" fmla="*/ 1481227 w 5027617"/>
              <a:gd name="connsiteY1187" fmla="*/ 948846 h 5605150"/>
              <a:gd name="connsiteX1188" fmla="*/ 1489564 w 5027617"/>
              <a:gd name="connsiteY1188" fmla="*/ 933739 h 5605150"/>
              <a:gd name="connsiteX1189" fmla="*/ 1494983 w 5027617"/>
              <a:gd name="connsiteY1189" fmla="*/ 929165 h 5605150"/>
              <a:gd name="connsiteX1190" fmla="*/ 1511859 w 5027617"/>
              <a:gd name="connsiteY1190" fmla="*/ 899727 h 5605150"/>
              <a:gd name="connsiteX1191" fmla="*/ 1519233 w 5027617"/>
              <a:gd name="connsiteY1191" fmla="*/ 888216 h 5605150"/>
              <a:gd name="connsiteX1192" fmla="*/ 1518221 w 5027617"/>
              <a:gd name="connsiteY1192" fmla="*/ 878631 h 5605150"/>
              <a:gd name="connsiteX1193" fmla="*/ 1527056 w 5027617"/>
              <a:gd name="connsiteY1193" fmla="*/ 869632 h 5605150"/>
              <a:gd name="connsiteX1194" fmla="*/ 1533118 w 5027617"/>
              <a:gd name="connsiteY1194" fmla="*/ 856907 h 5605150"/>
              <a:gd name="connsiteX1195" fmla="*/ 1540015 w 5027617"/>
              <a:gd name="connsiteY1195" fmla="*/ 838617 h 5605150"/>
              <a:gd name="connsiteX1196" fmla="*/ 1546342 w 5027617"/>
              <a:gd name="connsiteY1196" fmla="*/ 830868 h 5605150"/>
              <a:gd name="connsiteX1197" fmla="*/ 1555716 w 5027617"/>
              <a:gd name="connsiteY1197" fmla="*/ 814312 h 5605150"/>
              <a:gd name="connsiteX1198" fmla="*/ 1571397 w 5027617"/>
              <a:gd name="connsiteY1198" fmla="*/ 791451 h 5605150"/>
              <a:gd name="connsiteX1199" fmla="*/ 1588084 w 5027617"/>
              <a:gd name="connsiteY1199" fmla="*/ 775940 h 5605150"/>
              <a:gd name="connsiteX1200" fmla="*/ 1593288 w 5027617"/>
              <a:gd name="connsiteY1200" fmla="*/ 774451 h 5605150"/>
              <a:gd name="connsiteX1201" fmla="*/ 1596621 w 5027617"/>
              <a:gd name="connsiteY1201" fmla="*/ 772001 h 5605150"/>
              <a:gd name="connsiteX1202" fmla="*/ 1602015 w 5027617"/>
              <a:gd name="connsiteY1202" fmla="*/ 767324 h 5605150"/>
              <a:gd name="connsiteX1203" fmla="*/ 1599552 w 5027617"/>
              <a:gd name="connsiteY1203" fmla="*/ 759688 h 5605150"/>
              <a:gd name="connsiteX1204" fmla="*/ 460350 w 5027617"/>
              <a:gd name="connsiteY1204" fmla="*/ 750302 h 5605150"/>
              <a:gd name="connsiteX1205" fmla="*/ 460866 w 5027617"/>
              <a:gd name="connsiteY1205" fmla="*/ 756092 h 5605150"/>
              <a:gd name="connsiteX1206" fmla="*/ 460350 w 5027617"/>
              <a:gd name="connsiteY1206" fmla="*/ 750302 h 5605150"/>
              <a:gd name="connsiteX1207" fmla="*/ 1102638 w 5027617"/>
              <a:gd name="connsiteY1207" fmla="*/ 748833 h 5605150"/>
              <a:gd name="connsiteX1208" fmla="*/ 1069596 w 5027617"/>
              <a:gd name="connsiteY1208" fmla="*/ 753571 h 5605150"/>
              <a:gd name="connsiteX1209" fmla="*/ 1052879 w 5027617"/>
              <a:gd name="connsiteY1209" fmla="*/ 752599 h 5605150"/>
              <a:gd name="connsiteX1210" fmla="*/ 1043199 w 5027617"/>
              <a:gd name="connsiteY1210" fmla="*/ 753542 h 5605150"/>
              <a:gd name="connsiteX1211" fmla="*/ 1029530 w 5027617"/>
              <a:gd name="connsiteY1211" fmla="*/ 762417 h 5605150"/>
              <a:gd name="connsiteX1212" fmla="*/ 1015095 w 5027617"/>
              <a:gd name="connsiteY1212" fmla="*/ 761905 h 5605150"/>
              <a:gd name="connsiteX1213" fmla="*/ 1002959 w 5027617"/>
              <a:gd name="connsiteY1213" fmla="*/ 769159 h 5605150"/>
              <a:gd name="connsiteX1214" fmla="*/ 993897 w 5027617"/>
              <a:gd name="connsiteY1214" fmla="*/ 767595 h 5605150"/>
              <a:gd name="connsiteX1215" fmla="*/ 989510 w 5027617"/>
              <a:gd name="connsiteY1215" fmla="*/ 776961 h 5605150"/>
              <a:gd name="connsiteX1216" fmla="*/ 975700 w 5027617"/>
              <a:gd name="connsiteY1216" fmla="*/ 785047 h 5605150"/>
              <a:gd name="connsiteX1217" fmla="*/ 975677 w 5027617"/>
              <a:gd name="connsiteY1217" fmla="*/ 785578 h 5605150"/>
              <a:gd name="connsiteX1218" fmla="*/ 996466 w 5027617"/>
              <a:gd name="connsiteY1218" fmla="*/ 836956 h 5605150"/>
              <a:gd name="connsiteX1219" fmla="*/ 1060829 w 5027617"/>
              <a:gd name="connsiteY1219" fmla="*/ 850931 h 5605150"/>
              <a:gd name="connsiteX1220" fmla="*/ 1089326 w 5027617"/>
              <a:gd name="connsiteY1220" fmla="*/ 850741 h 5605150"/>
              <a:gd name="connsiteX1221" fmla="*/ 1160406 w 5027617"/>
              <a:gd name="connsiteY1221" fmla="*/ 874234 h 5605150"/>
              <a:gd name="connsiteX1222" fmla="*/ 1201581 w 5027617"/>
              <a:gd name="connsiteY1222" fmla="*/ 903024 h 5605150"/>
              <a:gd name="connsiteX1223" fmla="*/ 1244086 w 5027617"/>
              <a:gd name="connsiteY1223" fmla="*/ 876659 h 5605150"/>
              <a:gd name="connsiteX1224" fmla="*/ 1239475 w 5027617"/>
              <a:gd name="connsiteY1224" fmla="*/ 858270 h 5605150"/>
              <a:gd name="connsiteX1225" fmla="*/ 1212622 w 5027617"/>
              <a:gd name="connsiteY1225" fmla="*/ 795831 h 5605150"/>
              <a:gd name="connsiteX1226" fmla="*/ 1183777 w 5027617"/>
              <a:gd name="connsiteY1226" fmla="*/ 774284 h 5605150"/>
              <a:gd name="connsiteX1227" fmla="*/ 1179502 w 5027617"/>
              <a:gd name="connsiteY1227" fmla="*/ 771854 h 5605150"/>
              <a:gd name="connsiteX1228" fmla="*/ 1169451 w 5027617"/>
              <a:gd name="connsiteY1228" fmla="*/ 765906 h 5605150"/>
              <a:gd name="connsiteX1229" fmla="*/ 1157071 w 5027617"/>
              <a:gd name="connsiteY1229" fmla="*/ 760969 h 5605150"/>
              <a:gd name="connsiteX1230" fmla="*/ 1129908 w 5027617"/>
              <a:gd name="connsiteY1230" fmla="*/ 752037 h 5605150"/>
              <a:gd name="connsiteX1231" fmla="*/ 1111096 w 5027617"/>
              <a:gd name="connsiteY1231" fmla="*/ 752475 h 5605150"/>
              <a:gd name="connsiteX1232" fmla="*/ 1107099 w 5027617"/>
              <a:gd name="connsiteY1232" fmla="*/ 753305 h 5605150"/>
              <a:gd name="connsiteX1233" fmla="*/ 1102638 w 5027617"/>
              <a:gd name="connsiteY1233" fmla="*/ 748833 h 5605150"/>
              <a:gd name="connsiteX1234" fmla="*/ 1620443 w 5027617"/>
              <a:gd name="connsiteY1234" fmla="*/ 747930 h 5605150"/>
              <a:gd name="connsiteX1235" fmla="*/ 1611861 w 5027617"/>
              <a:gd name="connsiteY1235" fmla="*/ 754420 h 5605150"/>
              <a:gd name="connsiteX1236" fmla="*/ 1611858 w 5027617"/>
              <a:gd name="connsiteY1236" fmla="*/ 754419 h 5605150"/>
              <a:gd name="connsiteX1237" fmla="*/ 1609253 w 5027617"/>
              <a:gd name="connsiteY1237" fmla="*/ 760787 h 5605150"/>
              <a:gd name="connsiteX1238" fmla="*/ 1627478 w 5027617"/>
              <a:gd name="connsiteY1238" fmla="*/ 757372 h 5605150"/>
              <a:gd name="connsiteX1239" fmla="*/ 1620443 w 5027617"/>
              <a:gd name="connsiteY1239" fmla="*/ 747930 h 5605150"/>
              <a:gd name="connsiteX1240" fmla="*/ 225038 w 5027617"/>
              <a:gd name="connsiteY1240" fmla="*/ 729968 h 5605150"/>
              <a:gd name="connsiteX1241" fmla="*/ 220441 w 5027617"/>
              <a:gd name="connsiteY1241" fmla="*/ 731820 h 5605150"/>
              <a:gd name="connsiteX1242" fmla="*/ 225038 w 5027617"/>
              <a:gd name="connsiteY1242" fmla="*/ 729968 h 5605150"/>
              <a:gd name="connsiteX1243" fmla="*/ 1424554 w 5027617"/>
              <a:gd name="connsiteY1243" fmla="*/ 729750 h 5605150"/>
              <a:gd name="connsiteX1244" fmla="*/ 1426435 w 5027617"/>
              <a:gd name="connsiteY1244" fmla="*/ 731595 h 5605150"/>
              <a:gd name="connsiteX1245" fmla="*/ 1424554 w 5027617"/>
              <a:gd name="connsiteY1245" fmla="*/ 729750 h 5605150"/>
              <a:gd name="connsiteX1246" fmla="*/ 1468481 w 5027617"/>
              <a:gd name="connsiteY1246" fmla="*/ 718039 h 5605150"/>
              <a:gd name="connsiteX1247" fmla="*/ 1467514 w 5027617"/>
              <a:gd name="connsiteY1247" fmla="*/ 719345 h 5605150"/>
              <a:gd name="connsiteX1248" fmla="*/ 1469222 w 5027617"/>
              <a:gd name="connsiteY1248" fmla="*/ 719861 h 5605150"/>
              <a:gd name="connsiteX1249" fmla="*/ 1468481 w 5027617"/>
              <a:gd name="connsiteY1249" fmla="*/ 718039 h 5605150"/>
              <a:gd name="connsiteX1250" fmla="*/ 1462080 w 5027617"/>
              <a:gd name="connsiteY1250" fmla="*/ 713259 h 5605150"/>
              <a:gd name="connsiteX1251" fmla="*/ 1461416 w 5027617"/>
              <a:gd name="connsiteY1251" fmla="*/ 720375 h 5605150"/>
              <a:gd name="connsiteX1252" fmla="*/ 1448903 w 5027617"/>
              <a:gd name="connsiteY1252" fmla="*/ 714929 h 5605150"/>
              <a:gd name="connsiteX1253" fmla="*/ 1427099 w 5027617"/>
              <a:gd name="connsiteY1253" fmla="*/ 726096 h 5605150"/>
              <a:gd name="connsiteX1254" fmla="*/ 1419201 w 5027617"/>
              <a:gd name="connsiteY1254" fmla="*/ 727058 h 5605150"/>
              <a:gd name="connsiteX1255" fmla="*/ 1419065 w 5027617"/>
              <a:gd name="connsiteY1255" fmla="*/ 731473 h 5605150"/>
              <a:gd name="connsiteX1256" fmla="*/ 1395454 w 5027617"/>
              <a:gd name="connsiteY1256" fmla="*/ 738442 h 5605150"/>
              <a:gd name="connsiteX1257" fmla="*/ 1389090 w 5027617"/>
              <a:gd name="connsiteY1257" fmla="*/ 746119 h 5605150"/>
              <a:gd name="connsiteX1258" fmla="*/ 1380418 w 5027617"/>
              <a:gd name="connsiteY1258" fmla="*/ 749598 h 5605150"/>
              <a:gd name="connsiteX1259" fmla="*/ 1378812 w 5027617"/>
              <a:gd name="connsiteY1259" fmla="*/ 753170 h 5605150"/>
              <a:gd name="connsiteX1260" fmla="*/ 1360982 w 5027617"/>
              <a:gd name="connsiteY1260" fmla="*/ 764856 h 5605150"/>
              <a:gd name="connsiteX1261" fmla="*/ 1337675 w 5027617"/>
              <a:gd name="connsiteY1261" fmla="*/ 779311 h 5605150"/>
              <a:gd name="connsiteX1262" fmla="*/ 1308170 w 5027617"/>
              <a:gd name="connsiteY1262" fmla="*/ 801105 h 5605150"/>
              <a:gd name="connsiteX1263" fmla="*/ 1276173 w 5027617"/>
              <a:gd name="connsiteY1263" fmla="*/ 845080 h 5605150"/>
              <a:gd name="connsiteX1264" fmla="*/ 1302634 w 5027617"/>
              <a:gd name="connsiteY1264" fmla="*/ 816933 h 5605150"/>
              <a:gd name="connsiteX1265" fmla="*/ 1327566 w 5027617"/>
              <a:gd name="connsiteY1265" fmla="*/ 798809 h 5605150"/>
              <a:gd name="connsiteX1266" fmla="*/ 1375036 w 5027617"/>
              <a:gd name="connsiteY1266" fmla="*/ 764752 h 5605150"/>
              <a:gd name="connsiteX1267" fmla="*/ 1381124 w 5027617"/>
              <a:gd name="connsiteY1267" fmla="*/ 762356 h 5605150"/>
              <a:gd name="connsiteX1268" fmla="*/ 1393099 w 5027617"/>
              <a:gd name="connsiteY1268" fmla="*/ 752624 h 5605150"/>
              <a:gd name="connsiteX1269" fmla="*/ 1398234 w 5027617"/>
              <a:gd name="connsiteY1269" fmla="*/ 750604 h 5605150"/>
              <a:gd name="connsiteX1270" fmla="*/ 1418538 w 5027617"/>
              <a:gd name="connsiteY1270" fmla="*/ 737384 h 5605150"/>
              <a:gd name="connsiteX1271" fmla="*/ 1429560 w 5027617"/>
              <a:gd name="connsiteY1271" fmla="*/ 733154 h 5605150"/>
              <a:gd name="connsiteX1272" fmla="*/ 1467097 w 5027617"/>
              <a:gd name="connsiteY1272" fmla="*/ 718351 h 5605150"/>
              <a:gd name="connsiteX1273" fmla="*/ 1462080 w 5027617"/>
              <a:gd name="connsiteY1273" fmla="*/ 713259 h 5605150"/>
              <a:gd name="connsiteX1274" fmla="*/ 1489715 w 5027617"/>
              <a:gd name="connsiteY1274" fmla="*/ 712127 h 5605150"/>
              <a:gd name="connsiteX1275" fmla="*/ 1472297 w 5027617"/>
              <a:gd name="connsiteY1275" fmla="*/ 717126 h 5605150"/>
              <a:gd name="connsiteX1276" fmla="*/ 1485473 w 5027617"/>
              <a:gd name="connsiteY1276" fmla="*/ 721429 h 5605150"/>
              <a:gd name="connsiteX1277" fmla="*/ 1495847 w 5027617"/>
              <a:gd name="connsiteY1277" fmla="*/ 714961 h 5605150"/>
              <a:gd name="connsiteX1278" fmla="*/ 1495849 w 5027617"/>
              <a:gd name="connsiteY1278" fmla="*/ 714960 h 5605150"/>
              <a:gd name="connsiteX1279" fmla="*/ 1489715 w 5027617"/>
              <a:gd name="connsiteY1279" fmla="*/ 712127 h 5605150"/>
              <a:gd name="connsiteX1280" fmla="*/ 410541 w 5027617"/>
              <a:gd name="connsiteY1280" fmla="*/ 696627 h 5605150"/>
              <a:gd name="connsiteX1281" fmla="*/ 410540 w 5027617"/>
              <a:gd name="connsiteY1281" fmla="*/ 696629 h 5605150"/>
              <a:gd name="connsiteX1282" fmla="*/ 410539 w 5027617"/>
              <a:gd name="connsiteY1282" fmla="*/ 696627 h 5605150"/>
              <a:gd name="connsiteX1283" fmla="*/ 1176960 w 5027617"/>
              <a:gd name="connsiteY1283" fmla="*/ 667287 h 5605150"/>
              <a:gd name="connsiteX1284" fmla="*/ 1176962 w 5027617"/>
              <a:gd name="connsiteY1284" fmla="*/ 667288 h 5605150"/>
              <a:gd name="connsiteX1285" fmla="*/ 1176960 w 5027617"/>
              <a:gd name="connsiteY1285" fmla="*/ 667289 h 5605150"/>
              <a:gd name="connsiteX1286" fmla="*/ 1177841 w 5027617"/>
              <a:gd name="connsiteY1286" fmla="*/ 666977 h 5605150"/>
              <a:gd name="connsiteX1287" fmla="*/ 1177843 w 5027617"/>
              <a:gd name="connsiteY1287" fmla="*/ 666978 h 5605150"/>
              <a:gd name="connsiteX1288" fmla="*/ 1177846 w 5027617"/>
              <a:gd name="connsiteY1288" fmla="*/ 666977 h 5605150"/>
              <a:gd name="connsiteX1289" fmla="*/ 1181354 w 5027617"/>
              <a:gd name="connsiteY1289" fmla="*/ 669584 h 5605150"/>
              <a:gd name="connsiteX1290" fmla="*/ 1176962 w 5027617"/>
              <a:gd name="connsiteY1290" fmla="*/ 667288 h 5605150"/>
              <a:gd name="connsiteX1291" fmla="*/ 1177836 w 5027617"/>
              <a:gd name="connsiteY1291" fmla="*/ 666973 h 5605150"/>
              <a:gd name="connsiteX1292" fmla="*/ 1177843 w 5027617"/>
              <a:gd name="connsiteY1292" fmla="*/ 666976 h 5605150"/>
              <a:gd name="connsiteX1293" fmla="*/ 1177841 w 5027617"/>
              <a:gd name="connsiteY1293" fmla="*/ 666977 h 5605150"/>
              <a:gd name="connsiteX1294" fmla="*/ 1175695 w 5027617"/>
              <a:gd name="connsiteY1294" fmla="*/ 665498 h 5605150"/>
              <a:gd name="connsiteX1295" fmla="*/ 1177836 w 5027617"/>
              <a:gd name="connsiteY1295" fmla="*/ 666973 h 5605150"/>
              <a:gd name="connsiteX1296" fmla="*/ 1176219 w 5027617"/>
              <a:gd name="connsiteY1296" fmla="*/ 666240 h 5605150"/>
              <a:gd name="connsiteX1297" fmla="*/ 1176959 w 5027617"/>
              <a:gd name="connsiteY1297" fmla="*/ 667289 h 5605150"/>
              <a:gd name="connsiteX1298" fmla="*/ 1176960 w 5027617"/>
              <a:gd name="connsiteY1298" fmla="*/ 667289 h 5605150"/>
              <a:gd name="connsiteX1299" fmla="*/ 1176959 w 5027617"/>
              <a:gd name="connsiteY1299" fmla="*/ 667291 h 5605150"/>
              <a:gd name="connsiteX1300" fmla="*/ 1176840 w 5027617"/>
              <a:gd name="connsiteY1300" fmla="*/ 667328 h 5605150"/>
              <a:gd name="connsiteX1301" fmla="*/ 1176220 w 5027617"/>
              <a:gd name="connsiteY1301" fmla="*/ 666242 h 5605150"/>
              <a:gd name="connsiteX1302" fmla="*/ 1175695 w 5027617"/>
              <a:gd name="connsiteY1302" fmla="*/ 665498 h 5605150"/>
              <a:gd name="connsiteX1303" fmla="*/ 516485 w 5027617"/>
              <a:gd name="connsiteY1303" fmla="*/ 656580 h 5605150"/>
              <a:gd name="connsiteX1304" fmla="*/ 407305 w 5027617"/>
              <a:gd name="connsiteY1304" fmla="*/ 691478 h 5605150"/>
              <a:gd name="connsiteX1305" fmla="*/ 410539 w 5027617"/>
              <a:gd name="connsiteY1305" fmla="*/ 696627 h 5605150"/>
              <a:gd name="connsiteX1306" fmla="*/ 403583 w 5027617"/>
              <a:gd name="connsiteY1306" fmla="*/ 698735 h 5605150"/>
              <a:gd name="connsiteX1307" fmla="*/ 400451 w 5027617"/>
              <a:gd name="connsiteY1307" fmla="*/ 710504 h 5605150"/>
              <a:gd name="connsiteX1308" fmla="*/ 435515 w 5027617"/>
              <a:gd name="connsiteY1308" fmla="*/ 682991 h 5605150"/>
              <a:gd name="connsiteX1309" fmla="*/ 447292 w 5027617"/>
              <a:gd name="connsiteY1309" fmla="*/ 678890 h 5605150"/>
              <a:gd name="connsiteX1310" fmla="*/ 470658 w 5027617"/>
              <a:gd name="connsiteY1310" fmla="*/ 674065 h 5605150"/>
              <a:gd name="connsiteX1311" fmla="*/ 485671 w 5027617"/>
              <a:gd name="connsiteY1311" fmla="*/ 701404 h 5605150"/>
              <a:gd name="connsiteX1312" fmla="*/ 451853 w 5027617"/>
              <a:gd name="connsiteY1312" fmla="*/ 743886 h 5605150"/>
              <a:gd name="connsiteX1313" fmla="*/ 449444 w 5027617"/>
              <a:gd name="connsiteY1313" fmla="*/ 749371 h 5605150"/>
              <a:gd name="connsiteX1314" fmla="*/ 425859 w 5027617"/>
              <a:gd name="connsiteY1314" fmla="*/ 768849 h 5605150"/>
              <a:gd name="connsiteX1315" fmla="*/ 424581 w 5027617"/>
              <a:gd name="connsiteY1315" fmla="*/ 779128 h 5605150"/>
              <a:gd name="connsiteX1316" fmla="*/ 426499 w 5027617"/>
              <a:gd name="connsiteY1316" fmla="*/ 780143 h 5605150"/>
              <a:gd name="connsiteX1317" fmla="*/ 424583 w 5027617"/>
              <a:gd name="connsiteY1317" fmla="*/ 779130 h 5605150"/>
              <a:gd name="connsiteX1318" fmla="*/ 425109 w 5027617"/>
              <a:gd name="connsiteY1318" fmla="*/ 787295 h 5605150"/>
              <a:gd name="connsiteX1319" fmla="*/ 419841 w 5027617"/>
              <a:gd name="connsiteY1319" fmla="*/ 780406 h 5605150"/>
              <a:gd name="connsiteX1320" fmla="*/ 416155 w 5027617"/>
              <a:gd name="connsiteY1320" fmla="*/ 778080 h 5605150"/>
              <a:gd name="connsiteX1321" fmla="*/ 398761 w 5027617"/>
              <a:gd name="connsiteY1321" fmla="*/ 791202 h 5605150"/>
              <a:gd name="connsiteX1322" fmla="*/ 374291 w 5027617"/>
              <a:gd name="connsiteY1322" fmla="*/ 800849 h 5605150"/>
              <a:gd name="connsiteX1323" fmla="*/ 319555 w 5027617"/>
              <a:gd name="connsiteY1323" fmla="*/ 831334 h 5605150"/>
              <a:gd name="connsiteX1324" fmla="*/ 326022 w 5027617"/>
              <a:gd name="connsiteY1324" fmla="*/ 834165 h 5605150"/>
              <a:gd name="connsiteX1325" fmla="*/ 352817 w 5027617"/>
              <a:gd name="connsiteY1325" fmla="*/ 825271 h 5605150"/>
              <a:gd name="connsiteX1326" fmla="*/ 392254 w 5027617"/>
              <a:gd name="connsiteY1326" fmla="*/ 812467 h 5605150"/>
              <a:gd name="connsiteX1327" fmla="*/ 396867 w 5027617"/>
              <a:gd name="connsiteY1327" fmla="*/ 815220 h 5605150"/>
              <a:gd name="connsiteX1328" fmla="*/ 400855 w 5027617"/>
              <a:gd name="connsiteY1328" fmla="*/ 808762 h 5605150"/>
              <a:gd name="connsiteX1329" fmla="*/ 404872 w 5027617"/>
              <a:gd name="connsiteY1329" fmla="*/ 812216 h 5605150"/>
              <a:gd name="connsiteX1330" fmla="*/ 411912 w 5027617"/>
              <a:gd name="connsiteY1330" fmla="*/ 804872 h 5605150"/>
              <a:gd name="connsiteX1331" fmla="*/ 441328 w 5027617"/>
              <a:gd name="connsiteY1331" fmla="*/ 784929 h 5605150"/>
              <a:gd name="connsiteX1332" fmla="*/ 450344 w 5027617"/>
              <a:gd name="connsiteY1332" fmla="*/ 778917 h 5605150"/>
              <a:gd name="connsiteX1333" fmla="*/ 455277 w 5027617"/>
              <a:gd name="connsiteY1333" fmla="*/ 766811 h 5605150"/>
              <a:gd name="connsiteX1334" fmla="*/ 468356 w 5027617"/>
              <a:gd name="connsiteY1334" fmla="*/ 761451 h 5605150"/>
              <a:gd name="connsiteX1335" fmla="*/ 496328 w 5027617"/>
              <a:gd name="connsiteY1335" fmla="*/ 719777 h 5605150"/>
              <a:gd name="connsiteX1336" fmla="*/ 506279 w 5027617"/>
              <a:gd name="connsiteY1336" fmla="*/ 712742 h 5605150"/>
              <a:gd name="connsiteX1337" fmla="*/ 515773 w 5027617"/>
              <a:gd name="connsiteY1337" fmla="*/ 697485 h 5605150"/>
              <a:gd name="connsiteX1338" fmla="*/ 516485 w 5027617"/>
              <a:gd name="connsiteY1338" fmla="*/ 656580 h 5605150"/>
              <a:gd name="connsiteX1339" fmla="*/ 982705 w 5027617"/>
              <a:gd name="connsiteY1339" fmla="*/ 654499 h 5605150"/>
              <a:gd name="connsiteX1340" fmla="*/ 986188 w 5027617"/>
              <a:gd name="connsiteY1340" fmla="*/ 661070 h 5605150"/>
              <a:gd name="connsiteX1341" fmla="*/ 982705 w 5027617"/>
              <a:gd name="connsiteY1341" fmla="*/ 654499 h 5605150"/>
              <a:gd name="connsiteX1342" fmla="*/ 829103 w 5027617"/>
              <a:gd name="connsiteY1342" fmla="*/ 636675 h 5605150"/>
              <a:gd name="connsiteX1343" fmla="*/ 831247 w 5027617"/>
              <a:gd name="connsiteY1343" fmla="*/ 636959 h 5605150"/>
              <a:gd name="connsiteX1344" fmla="*/ 828960 w 5027617"/>
              <a:gd name="connsiteY1344" fmla="*/ 636857 h 5605150"/>
              <a:gd name="connsiteX1345" fmla="*/ 1175055 w 5027617"/>
              <a:gd name="connsiteY1345" fmla="*/ 619806 h 5605150"/>
              <a:gd name="connsiteX1346" fmla="*/ 1175056 w 5027617"/>
              <a:gd name="connsiteY1346" fmla="*/ 619807 h 5605150"/>
              <a:gd name="connsiteX1347" fmla="*/ 1175057 w 5027617"/>
              <a:gd name="connsiteY1347" fmla="*/ 619811 h 5605150"/>
              <a:gd name="connsiteX1348" fmla="*/ 1175055 w 5027617"/>
              <a:gd name="connsiteY1348" fmla="*/ 619811 h 5605150"/>
              <a:gd name="connsiteX1349" fmla="*/ 965840 w 5027617"/>
              <a:gd name="connsiteY1349" fmla="*/ 619336 h 5605150"/>
              <a:gd name="connsiteX1350" fmla="*/ 971620 w 5027617"/>
              <a:gd name="connsiteY1350" fmla="*/ 624648 h 5605150"/>
              <a:gd name="connsiteX1351" fmla="*/ 965840 w 5027617"/>
              <a:gd name="connsiteY1351" fmla="*/ 619336 h 5605150"/>
              <a:gd name="connsiteX1352" fmla="*/ 391402 w 5027617"/>
              <a:gd name="connsiteY1352" fmla="*/ 602509 h 5605150"/>
              <a:gd name="connsiteX1353" fmla="*/ 391404 w 5027617"/>
              <a:gd name="connsiteY1353" fmla="*/ 602581 h 5605150"/>
              <a:gd name="connsiteX1354" fmla="*/ 391384 w 5027617"/>
              <a:gd name="connsiteY1354" fmla="*/ 602550 h 5605150"/>
              <a:gd name="connsiteX1355" fmla="*/ 961158 w 5027617"/>
              <a:gd name="connsiteY1355" fmla="*/ 598418 h 5605150"/>
              <a:gd name="connsiteX1356" fmla="*/ 941303 w 5027617"/>
              <a:gd name="connsiteY1356" fmla="*/ 600172 h 5605150"/>
              <a:gd name="connsiteX1357" fmla="*/ 918713 w 5027617"/>
              <a:gd name="connsiteY1357" fmla="*/ 601558 h 5605150"/>
              <a:gd name="connsiteX1358" fmla="*/ 910044 w 5027617"/>
              <a:gd name="connsiteY1358" fmla="*/ 607120 h 5605150"/>
              <a:gd name="connsiteX1359" fmla="*/ 905977 w 5027617"/>
              <a:gd name="connsiteY1359" fmla="*/ 603889 h 5605150"/>
              <a:gd name="connsiteX1360" fmla="*/ 902664 w 5027617"/>
              <a:gd name="connsiteY1360" fmla="*/ 604807 h 5605150"/>
              <a:gd name="connsiteX1361" fmla="*/ 899883 w 5027617"/>
              <a:gd name="connsiteY1361" fmla="*/ 604896 h 5605150"/>
              <a:gd name="connsiteX1362" fmla="*/ 874604 w 5027617"/>
              <a:gd name="connsiteY1362" fmla="*/ 615375 h 5605150"/>
              <a:gd name="connsiteX1363" fmla="*/ 852571 w 5027617"/>
              <a:gd name="connsiteY1363" fmla="*/ 627049 h 5605150"/>
              <a:gd name="connsiteX1364" fmla="*/ 843738 w 5027617"/>
              <a:gd name="connsiteY1364" fmla="*/ 630051 h 5605150"/>
              <a:gd name="connsiteX1365" fmla="*/ 833802 w 5027617"/>
              <a:gd name="connsiteY1365" fmla="*/ 630674 h 5605150"/>
              <a:gd name="connsiteX1366" fmla="*/ 829103 w 5027617"/>
              <a:gd name="connsiteY1366" fmla="*/ 636675 h 5605150"/>
              <a:gd name="connsiteX1367" fmla="*/ 826589 w 5027617"/>
              <a:gd name="connsiteY1367" fmla="*/ 636342 h 5605150"/>
              <a:gd name="connsiteX1368" fmla="*/ 826324 w 5027617"/>
              <a:gd name="connsiteY1368" fmla="*/ 632527 h 5605150"/>
              <a:gd name="connsiteX1369" fmla="*/ 812410 w 5027617"/>
              <a:gd name="connsiteY1369" fmla="*/ 649804 h 5605150"/>
              <a:gd name="connsiteX1370" fmla="*/ 803111 w 5027617"/>
              <a:gd name="connsiteY1370" fmla="*/ 677655 h 5605150"/>
              <a:gd name="connsiteX1371" fmla="*/ 797884 w 5027617"/>
              <a:gd name="connsiteY1371" fmla="*/ 683178 h 5605150"/>
              <a:gd name="connsiteX1372" fmla="*/ 801256 w 5027617"/>
              <a:gd name="connsiteY1372" fmla="*/ 687209 h 5605150"/>
              <a:gd name="connsiteX1373" fmla="*/ 807424 w 5027617"/>
              <a:gd name="connsiteY1373" fmla="*/ 695534 h 5605150"/>
              <a:gd name="connsiteX1374" fmla="*/ 809327 w 5027617"/>
              <a:gd name="connsiteY1374" fmla="*/ 703950 h 5605150"/>
              <a:gd name="connsiteX1375" fmla="*/ 810169 w 5027617"/>
              <a:gd name="connsiteY1375" fmla="*/ 698603 h 5605150"/>
              <a:gd name="connsiteX1376" fmla="*/ 823246 w 5027617"/>
              <a:gd name="connsiteY1376" fmla="*/ 706200 h 5605150"/>
              <a:gd name="connsiteX1377" fmla="*/ 863699 w 5027617"/>
              <a:gd name="connsiteY1377" fmla="*/ 703236 h 5605150"/>
              <a:gd name="connsiteX1378" fmla="*/ 882559 w 5027617"/>
              <a:gd name="connsiteY1378" fmla="*/ 700231 h 5605150"/>
              <a:gd name="connsiteX1379" fmla="*/ 889899 w 5027617"/>
              <a:gd name="connsiteY1379" fmla="*/ 692143 h 5605150"/>
              <a:gd name="connsiteX1380" fmla="*/ 894211 w 5027617"/>
              <a:gd name="connsiteY1380" fmla="*/ 696876 h 5605150"/>
              <a:gd name="connsiteX1381" fmla="*/ 899854 w 5027617"/>
              <a:gd name="connsiteY1381" fmla="*/ 694852 h 5605150"/>
              <a:gd name="connsiteX1382" fmla="*/ 932257 w 5027617"/>
              <a:gd name="connsiteY1382" fmla="*/ 687235 h 5605150"/>
              <a:gd name="connsiteX1383" fmla="*/ 935390 w 5027617"/>
              <a:gd name="connsiteY1383" fmla="*/ 685942 h 5605150"/>
              <a:gd name="connsiteX1384" fmla="*/ 954525 w 5027617"/>
              <a:gd name="connsiteY1384" fmla="*/ 677179 h 5605150"/>
              <a:gd name="connsiteX1385" fmla="*/ 960137 w 5027617"/>
              <a:gd name="connsiteY1385" fmla="*/ 677811 h 5605150"/>
              <a:gd name="connsiteX1386" fmla="*/ 969807 w 5027617"/>
              <a:gd name="connsiteY1386" fmla="*/ 672610 h 5605150"/>
              <a:gd name="connsiteX1387" fmla="*/ 979865 w 5027617"/>
              <a:gd name="connsiteY1387" fmla="*/ 665961 h 5605150"/>
              <a:gd name="connsiteX1388" fmla="*/ 953142 w 5027617"/>
              <a:gd name="connsiteY1388" fmla="*/ 671100 h 5605150"/>
              <a:gd name="connsiteX1389" fmla="*/ 928570 w 5027617"/>
              <a:gd name="connsiteY1389" fmla="*/ 680663 h 5605150"/>
              <a:gd name="connsiteX1390" fmla="*/ 898127 w 5027617"/>
              <a:gd name="connsiteY1390" fmla="*/ 690106 h 5605150"/>
              <a:gd name="connsiteX1391" fmla="*/ 893895 w 5027617"/>
              <a:gd name="connsiteY1391" fmla="*/ 686532 h 5605150"/>
              <a:gd name="connsiteX1392" fmla="*/ 882890 w 5027617"/>
              <a:gd name="connsiteY1392" fmla="*/ 690989 h 5605150"/>
              <a:gd name="connsiteX1393" fmla="*/ 872501 w 5027617"/>
              <a:gd name="connsiteY1393" fmla="*/ 694942 h 5605150"/>
              <a:gd name="connsiteX1394" fmla="*/ 872038 w 5027617"/>
              <a:gd name="connsiteY1394" fmla="*/ 695114 h 5605150"/>
              <a:gd name="connsiteX1395" fmla="*/ 854643 w 5027617"/>
              <a:gd name="connsiteY1395" fmla="*/ 691591 h 5605150"/>
              <a:gd name="connsiteX1396" fmla="*/ 805822 w 5027617"/>
              <a:gd name="connsiteY1396" fmla="*/ 691086 h 5605150"/>
              <a:gd name="connsiteX1397" fmla="*/ 809201 w 5027617"/>
              <a:gd name="connsiteY1397" fmla="*/ 686806 h 5605150"/>
              <a:gd name="connsiteX1398" fmla="*/ 810483 w 5027617"/>
              <a:gd name="connsiteY1398" fmla="*/ 662973 h 5605150"/>
              <a:gd name="connsiteX1399" fmla="*/ 817748 w 5027617"/>
              <a:gd name="connsiteY1399" fmla="*/ 658881 h 5605150"/>
              <a:gd name="connsiteX1400" fmla="*/ 838545 w 5027617"/>
              <a:gd name="connsiteY1400" fmla="*/ 645223 h 5605150"/>
              <a:gd name="connsiteX1401" fmla="*/ 842458 w 5027617"/>
              <a:gd name="connsiteY1401" fmla="*/ 641528 h 5605150"/>
              <a:gd name="connsiteX1402" fmla="*/ 854745 w 5027617"/>
              <a:gd name="connsiteY1402" fmla="*/ 639138 h 5605150"/>
              <a:gd name="connsiteX1403" fmla="*/ 886453 w 5027617"/>
              <a:gd name="connsiteY1403" fmla="*/ 627037 h 5605150"/>
              <a:gd name="connsiteX1404" fmla="*/ 900533 w 5027617"/>
              <a:gd name="connsiteY1404" fmla="*/ 629264 h 5605150"/>
              <a:gd name="connsiteX1405" fmla="*/ 909419 w 5027617"/>
              <a:gd name="connsiteY1405" fmla="*/ 625911 h 5605150"/>
              <a:gd name="connsiteX1406" fmla="*/ 913502 w 5027617"/>
              <a:gd name="connsiteY1406" fmla="*/ 629304 h 5605150"/>
              <a:gd name="connsiteX1407" fmla="*/ 924659 w 5027617"/>
              <a:gd name="connsiteY1407" fmla="*/ 625071 h 5605150"/>
              <a:gd name="connsiteX1408" fmla="*/ 948044 w 5027617"/>
              <a:gd name="connsiteY1408" fmla="*/ 623513 h 5605150"/>
              <a:gd name="connsiteX1409" fmla="*/ 951393 w 5027617"/>
              <a:gd name="connsiteY1409" fmla="*/ 622533 h 5605150"/>
              <a:gd name="connsiteX1410" fmla="*/ 964525 w 5027617"/>
              <a:gd name="connsiteY1410" fmla="*/ 615970 h 5605150"/>
              <a:gd name="connsiteX1411" fmla="*/ 972574 w 5027617"/>
              <a:gd name="connsiteY1411" fmla="*/ 615717 h 5605150"/>
              <a:gd name="connsiteX1412" fmla="*/ 982271 w 5027617"/>
              <a:gd name="connsiteY1412" fmla="*/ 623708 h 5605150"/>
              <a:gd name="connsiteX1413" fmla="*/ 1024448 w 5027617"/>
              <a:gd name="connsiteY1413" fmla="*/ 625254 h 5605150"/>
              <a:gd name="connsiteX1414" fmla="*/ 1041706 w 5027617"/>
              <a:gd name="connsiteY1414" fmla="*/ 632793 h 5605150"/>
              <a:gd name="connsiteX1415" fmla="*/ 1065016 w 5027617"/>
              <a:gd name="connsiteY1415" fmla="*/ 635280 h 5605150"/>
              <a:gd name="connsiteX1416" fmla="*/ 1065020 w 5027617"/>
              <a:gd name="connsiteY1416" fmla="*/ 628006 h 5605150"/>
              <a:gd name="connsiteX1417" fmla="*/ 1115926 w 5027617"/>
              <a:gd name="connsiteY1417" fmla="*/ 644599 h 5605150"/>
              <a:gd name="connsiteX1418" fmla="*/ 1165856 w 5027617"/>
              <a:gd name="connsiteY1418" fmla="*/ 675805 h 5605150"/>
              <a:gd name="connsiteX1419" fmla="*/ 1236997 w 5027617"/>
              <a:gd name="connsiteY1419" fmla="*/ 764858 h 5605150"/>
              <a:gd name="connsiteX1420" fmla="*/ 1249101 w 5027617"/>
              <a:gd name="connsiteY1420" fmla="*/ 784695 h 5605150"/>
              <a:gd name="connsiteX1421" fmla="*/ 1244161 w 5027617"/>
              <a:gd name="connsiteY1421" fmla="*/ 790732 h 5605150"/>
              <a:gd name="connsiteX1422" fmla="*/ 1246431 w 5027617"/>
              <a:gd name="connsiteY1422" fmla="*/ 795424 h 5605150"/>
              <a:gd name="connsiteX1423" fmla="*/ 1254890 w 5027617"/>
              <a:gd name="connsiteY1423" fmla="*/ 810354 h 5605150"/>
              <a:gd name="connsiteX1424" fmla="*/ 1266582 w 5027617"/>
              <a:gd name="connsiteY1424" fmla="*/ 780949 h 5605150"/>
              <a:gd name="connsiteX1425" fmla="*/ 1264131 w 5027617"/>
              <a:gd name="connsiteY1425" fmla="*/ 767683 h 5605150"/>
              <a:gd name="connsiteX1426" fmla="*/ 1264131 w 5027617"/>
              <a:gd name="connsiteY1426" fmla="*/ 767684 h 5605150"/>
              <a:gd name="connsiteX1427" fmla="*/ 1264131 w 5027617"/>
              <a:gd name="connsiteY1427" fmla="*/ 767683 h 5605150"/>
              <a:gd name="connsiteX1428" fmla="*/ 1264130 w 5027617"/>
              <a:gd name="connsiteY1428" fmla="*/ 767677 h 5605150"/>
              <a:gd name="connsiteX1429" fmla="*/ 1264129 w 5027617"/>
              <a:gd name="connsiteY1429" fmla="*/ 767677 h 5605150"/>
              <a:gd name="connsiteX1430" fmla="*/ 1264131 w 5027617"/>
              <a:gd name="connsiteY1430" fmla="*/ 767683 h 5605150"/>
              <a:gd name="connsiteX1431" fmla="*/ 1264131 w 5027617"/>
              <a:gd name="connsiteY1431" fmla="*/ 767683 h 5605150"/>
              <a:gd name="connsiteX1432" fmla="*/ 1254574 w 5027617"/>
              <a:gd name="connsiteY1432" fmla="*/ 744305 h 5605150"/>
              <a:gd name="connsiteX1433" fmla="*/ 1243439 w 5027617"/>
              <a:gd name="connsiteY1433" fmla="*/ 721202 h 5605150"/>
              <a:gd name="connsiteX1434" fmla="*/ 1233585 w 5027617"/>
              <a:gd name="connsiteY1434" fmla="*/ 709254 h 5605150"/>
              <a:gd name="connsiteX1435" fmla="*/ 1228457 w 5027617"/>
              <a:gd name="connsiteY1435" fmla="*/ 703100 h 5605150"/>
              <a:gd name="connsiteX1436" fmla="*/ 1186472 w 5027617"/>
              <a:gd name="connsiteY1436" fmla="*/ 662263 h 5605150"/>
              <a:gd name="connsiteX1437" fmla="*/ 1178049 w 5027617"/>
              <a:gd name="connsiteY1437" fmla="*/ 654962 h 5605150"/>
              <a:gd name="connsiteX1438" fmla="*/ 1167124 w 5027617"/>
              <a:gd name="connsiteY1438" fmla="*/ 650173 h 5605150"/>
              <a:gd name="connsiteX1439" fmla="*/ 1119025 w 5027617"/>
              <a:gd name="connsiteY1439" fmla="*/ 623434 h 5605150"/>
              <a:gd name="connsiteX1440" fmla="*/ 1083434 w 5027617"/>
              <a:gd name="connsiteY1440" fmla="*/ 615267 h 5605150"/>
              <a:gd name="connsiteX1441" fmla="*/ 1059463 w 5027617"/>
              <a:gd name="connsiteY1441" fmla="*/ 614074 h 5605150"/>
              <a:gd name="connsiteX1442" fmla="*/ 1031035 w 5027617"/>
              <a:gd name="connsiteY1442" fmla="*/ 609410 h 5605150"/>
              <a:gd name="connsiteX1443" fmla="*/ 998429 w 5027617"/>
              <a:gd name="connsiteY1443" fmla="*/ 603927 h 5605150"/>
              <a:gd name="connsiteX1444" fmla="*/ 980901 w 5027617"/>
              <a:gd name="connsiteY1444" fmla="*/ 603049 h 5605150"/>
              <a:gd name="connsiteX1445" fmla="*/ 961158 w 5027617"/>
              <a:gd name="connsiteY1445" fmla="*/ 598418 h 5605150"/>
              <a:gd name="connsiteX1446" fmla="*/ 708353 w 5027617"/>
              <a:gd name="connsiteY1446" fmla="*/ 586091 h 5605150"/>
              <a:gd name="connsiteX1447" fmla="*/ 707343 w 5027617"/>
              <a:gd name="connsiteY1447" fmla="*/ 586483 h 5605150"/>
              <a:gd name="connsiteX1448" fmla="*/ 708698 w 5027617"/>
              <a:gd name="connsiteY1448" fmla="*/ 586440 h 5605150"/>
              <a:gd name="connsiteX1449" fmla="*/ 708357 w 5027617"/>
              <a:gd name="connsiteY1449" fmla="*/ 586091 h 5605150"/>
              <a:gd name="connsiteX1450" fmla="*/ 388108 w 5027617"/>
              <a:gd name="connsiteY1450" fmla="*/ 585528 h 5605150"/>
              <a:gd name="connsiteX1451" fmla="*/ 386255 w 5027617"/>
              <a:gd name="connsiteY1451" fmla="*/ 587407 h 5605150"/>
              <a:gd name="connsiteX1452" fmla="*/ 388108 w 5027617"/>
              <a:gd name="connsiteY1452" fmla="*/ 585528 h 5605150"/>
              <a:gd name="connsiteX1453" fmla="*/ 1168977 w 5027617"/>
              <a:gd name="connsiteY1453" fmla="*/ 574725 h 5605150"/>
              <a:gd name="connsiteX1454" fmla="*/ 1171456 w 5027617"/>
              <a:gd name="connsiteY1454" fmla="*/ 576978 h 5605150"/>
              <a:gd name="connsiteX1455" fmla="*/ 1166889 w 5027617"/>
              <a:gd name="connsiteY1455" fmla="*/ 578694 h 5605150"/>
              <a:gd name="connsiteX1456" fmla="*/ 1168977 w 5027617"/>
              <a:gd name="connsiteY1456" fmla="*/ 574725 h 5605150"/>
              <a:gd name="connsiteX1457" fmla="*/ 1118962 w 5027617"/>
              <a:gd name="connsiteY1457" fmla="*/ 568557 h 5605150"/>
              <a:gd name="connsiteX1458" fmla="*/ 1122185 w 5027617"/>
              <a:gd name="connsiteY1458" fmla="*/ 571334 h 5605150"/>
              <a:gd name="connsiteX1459" fmla="*/ 1122342 w 5027617"/>
              <a:gd name="connsiteY1459" fmla="*/ 571566 h 5605150"/>
              <a:gd name="connsiteX1460" fmla="*/ 1118962 w 5027617"/>
              <a:gd name="connsiteY1460" fmla="*/ 568557 h 5605150"/>
              <a:gd name="connsiteX1461" fmla="*/ 1084640 w 5027617"/>
              <a:gd name="connsiteY1461" fmla="*/ 565156 h 5605150"/>
              <a:gd name="connsiteX1462" fmla="*/ 1084119 w 5027617"/>
              <a:gd name="connsiteY1462" fmla="*/ 566865 h 5605150"/>
              <a:gd name="connsiteX1463" fmla="*/ 1084640 w 5027617"/>
              <a:gd name="connsiteY1463" fmla="*/ 565156 h 5605150"/>
              <a:gd name="connsiteX1464" fmla="*/ 382923 w 5027617"/>
              <a:gd name="connsiteY1464" fmla="*/ 560735 h 5605150"/>
              <a:gd name="connsiteX1465" fmla="*/ 382399 w 5027617"/>
              <a:gd name="connsiteY1465" fmla="*/ 562281 h 5605150"/>
              <a:gd name="connsiteX1466" fmla="*/ 381492 w 5027617"/>
              <a:gd name="connsiteY1466" fmla="*/ 561686 h 5605150"/>
              <a:gd name="connsiteX1467" fmla="*/ 382923 w 5027617"/>
              <a:gd name="connsiteY1467" fmla="*/ 560735 h 5605150"/>
              <a:gd name="connsiteX1468" fmla="*/ 1189199 w 5027617"/>
              <a:gd name="connsiteY1468" fmla="*/ 555588 h 5605150"/>
              <a:gd name="connsiteX1469" fmla="*/ 1189205 w 5027617"/>
              <a:gd name="connsiteY1469" fmla="*/ 555591 h 5605150"/>
              <a:gd name="connsiteX1470" fmla="*/ 1189204 w 5027617"/>
              <a:gd name="connsiteY1470" fmla="*/ 555591 h 5605150"/>
              <a:gd name="connsiteX1471" fmla="*/ 821370 w 5027617"/>
              <a:gd name="connsiteY1471" fmla="*/ 540048 h 5605150"/>
              <a:gd name="connsiteX1472" fmla="*/ 822700 w 5027617"/>
              <a:gd name="connsiteY1472" fmla="*/ 540636 h 5605150"/>
              <a:gd name="connsiteX1473" fmla="*/ 821370 w 5027617"/>
              <a:gd name="connsiteY1473" fmla="*/ 540048 h 5605150"/>
              <a:gd name="connsiteX1474" fmla="*/ 359357 w 5027617"/>
              <a:gd name="connsiteY1474" fmla="*/ 516115 h 5605150"/>
              <a:gd name="connsiteX1475" fmla="*/ 373901 w 5027617"/>
              <a:gd name="connsiteY1475" fmla="*/ 532322 h 5605150"/>
              <a:gd name="connsiteX1476" fmla="*/ 372742 w 5027617"/>
              <a:gd name="connsiteY1476" fmla="*/ 539443 h 5605150"/>
              <a:gd name="connsiteX1477" fmla="*/ 381417 w 5027617"/>
              <a:gd name="connsiteY1477" fmla="*/ 561636 h 5605150"/>
              <a:gd name="connsiteX1478" fmla="*/ 376836 w 5027617"/>
              <a:gd name="connsiteY1478" fmla="*/ 569922 h 5605150"/>
              <a:gd name="connsiteX1479" fmla="*/ 374059 w 5027617"/>
              <a:gd name="connsiteY1479" fmla="*/ 587668 h 5605150"/>
              <a:gd name="connsiteX1480" fmla="*/ 372174 w 5027617"/>
              <a:gd name="connsiteY1480" fmla="*/ 604556 h 5605150"/>
              <a:gd name="connsiteX1481" fmla="*/ 359026 w 5027617"/>
              <a:gd name="connsiteY1481" fmla="*/ 681526 h 5605150"/>
              <a:gd name="connsiteX1482" fmla="*/ 354273 w 5027617"/>
              <a:gd name="connsiteY1482" fmla="*/ 688668 h 5605150"/>
              <a:gd name="connsiteX1483" fmla="*/ 356378 w 5027617"/>
              <a:gd name="connsiteY1483" fmla="*/ 698240 h 5605150"/>
              <a:gd name="connsiteX1484" fmla="*/ 359351 w 5027617"/>
              <a:gd name="connsiteY1484" fmla="*/ 701982 h 5605150"/>
              <a:gd name="connsiteX1485" fmla="*/ 343270 w 5027617"/>
              <a:gd name="connsiteY1485" fmla="*/ 717554 h 5605150"/>
              <a:gd name="connsiteX1486" fmla="*/ 335500 w 5027617"/>
              <a:gd name="connsiteY1486" fmla="*/ 735111 h 5605150"/>
              <a:gd name="connsiteX1487" fmla="*/ 330653 w 5027617"/>
              <a:gd name="connsiteY1487" fmla="*/ 746087 h 5605150"/>
              <a:gd name="connsiteX1488" fmla="*/ 319410 w 5027617"/>
              <a:gd name="connsiteY1488" fmla="*/ 763624 h 5605150"/>
              <a:gd name="connsiteX1489" fmla="*/ 313226 w 5027617"/>
              <a:gd name="connsiteY1489" fmla="*/ 775085 h 5605150"/>
              <a:gd name="connsiteX1490" fmla="*/ 318440 w 5027617"/>
              <a:gd name="connsiteY1490" fmla="*/ 787660 h 5605150"/>
              <a:gd name="connsiteX1491" fmla="*/ 305104 w 5027617"/>
              <a:gd name="connsiteY1491" fmla="*/ 786083 h 5605150"/>
              <a:gd name="connsiteX1492" fmla="*/ 295638 w 5027617"/>
              <a:gd name="connsiteY1492" fmla="*/ 795922 h 5605150"/>
              <a:gd name="connsiteX1493" fmla="*/ 283435 w 5027617"/>
              <a:gd name="connsiteY1493" fmla="*/ 810305 h 5605150"/>
              <a:gd name="connsiteX1494" fmla="*/ 259701 w 5027617"/>
              <a:gd name="connsiteY1494" fmla="*/ 847677 h 5605150"/>
              <a:gd name="connsiteX1495" fmla="*/ 253957 w 5027617"/>
              <a:gd name="connsiteY1495" fmla="*/ 850734 h 5605150"/>
              <a:gd name="connsiteX1496" fmla="*/ 245153 w 5027617"/>
              <a:gd name="connsiteY1496" fmla="*/ 864171 h 5605150"/>
              <a:gd name="connsiteX1497" fmla="*/ 232049 w 5027617"/>
              <a:gd name="connsiteY1497" fmla="*/ 873878 h 5605150"/>
              <a:gd name="connsiteX1498" fmla="*/ 219981 w 5027617"/>
              <a:gd name="connsiteY1498" fmla="*/ 891049 h 5605150"/>
              <a:gd name="connsiteX1499" fmla="*/ 212490 w 5027617"/>
              <a:gd name="connsiteY1499" fmla="*/ 895253 h 5605150"/>
              <a:gd name="connsiteX1500" fmla="*/ 210040 w 5027617"/>
              <a:gd name="connsiteY1500" fmla="*/ 898693 h 5605150"/>
              <a:gd name="connsiteX1501" fmla="*/ 212482 w 5027617"/>
              <a:gd name="connsiteY1501" fmla="*/ 889972 h 5605150"/>
              <a:gd name="connsiteX1502" fmla="*/ 224496 w 5027617"/>
              <a:gd name="connsiteY1502" fmla="*/ 876605 h 5605150"/>
              <a:gd name="connsiteX1503" fmla="*/ 222887 w 5027617"/>
              <a:gd name="connsiteY1503" fmla="*/ 867901 h 5605150"/>
              <a:gd name="connsiteX1504" fmla="*/ 234655 w 5027617"/>
              <a:gd name="connsiteY1504" fmla="*/ 857920 h 5605150"/>
              <a:gd name="connsiteX1505" fmla="*/ 243024 w 5027617"/>
              <a:gd name="connsiteY1505" fmla="*/ 849736 h 5605150"/>
              <a:gd name="connsiteX1506" fmla="*/ 285481 w 5027617"/>
              <a:gd name="connsiteY1506" fmla="*/ 750796 h 5605150"/>
              <a:gd name="connsiteX1507" fmla="*/ 286927 w 5027617"/>
              <a:gd name="connsiteY1507" fmla="*/ 730629 h 5605150"/>
              <a:gd name="connsiteX1508" fmla="*/ 292636 w 5027617"/>
              <a:gd name="connsiteY1508" fmla="*/ 695966 h 5605150"/>
              <a:gd name="connsiteX1509" fmla="*/ 268975 w 5027617"/>
              <a:gd name="connsiteY1509" fmla="*/ 728297 h 5605150"/>
              <a:gd name="connsiteX1510" fmla="*/ 247891 w 5027617"/>
              <a:gd name="connsiteY1510" fmla="*/ 803413 h 5605150"/>
              <a:gd name="connsiteX1511" fmla="*/ 220913 w 5027617"/>
              <a:gd name="connsiteY1511" fmla="*/ 846508 h 5605150"/>
              <a:gd name="connsiteX1512" fmla="*/ 223018 w 5027617"/>
              <a:gd name="connsiteY1512" fmla="*/ 811656 h 5605150"/>
              <a:gd name="connsiteX1513" fmla="*/ 222279 w 5027617"/>
              <a:gd name="connsiteY1513" fmla="*/ 783116 h 5605150"/>
              <a:gd name="connsiteX1514" fmla="*/ 227333 w 5027617"/>
              <a:gd name="connsiteY1514" fmla="*/ 779940 h 5605150"/>
              <a:gd name="connsiteX1515" fmla="*/ 229442 w 5027617"/>
              <a:gd name="connsiteY1515" fmla="*/ 767962 h 5605150"/>
              <a:gd name="connsiteX1516" fmla="*/ 231210 w 5027617"/>
              <a:gd name="connsiteY1516" fmla="*/ 765390 h 5605150"/>
              <a:gd name="connsiteX1517" fmla="*/ 233296 w 5027617"/>
              <a:gd name="connsiteY1517" fmla="*/ 758071 h 5605150"/>
              <a:gd name="connsiteX1518" fmla="*/ 232887 w 5027617"/>
              <a:gd name="connsiteY1518" fmla="*/ 722991 h 5605150"/>
              <a:gd name="connsiteX1519" fmla="*/ 235574 w 5027617"/>
              <a:gd name="connsiteY1519" fmla="*/ 710176 h 5605150"/>
              <a:gd name="connsiteX1520" fmla="*/ 235165 w 5027617"/>
              <a:gd name="connsiteY1520" fmla="*/ 709060 h 5605150"/>
              <a:gd name="connsiteX1521" fmla="*/ 270108 w 5027617"/>
              <a:gd name="connsiteY1521" fmla="*/ 627228 h 5605150"/>
              <a:gd name="connsiteX1522" fmla="*/ 282321 w 5027617"/>
              <a:gd name="connsiteY1522" fmla="*/ 599786 h 5605150"/>
              <a:gd name="connsiteX1523" fmla="*/ 285487 w 5027617"/>
              <a:gd name="connsiteY1523" fmla="*/ 600613 h 5605150"/>
              <a:gd name="connsiteX1524" fmla="*/ 319962 w 5027617"/>
              <a:gd name="connsiteY1524" fmla="*/ 551527 h 5605150"/>
              <a:gd name="connsiteX1525" fmla="*/ 331321 w 5027617"/>
              <a:gd name="connsiteY1525" fmla="*/ 543628 h 5605150"/>
              <a:gd name="connsiteX1526" fmla="*/ 343302 w 5027617"/>
              <a:gd name="connsiteY1526" fmla="*/ 528491 h 5605150"/>
              <a:gd name="connsiteX1527" fmla="*/ 359357 w 5027617"/>
              <a:gd name="connsiteY1527" fmla="*/ 516115 h 5605150"/>
              <a:gd name="connsiteX1528" fmla="*/ 837968 w 5027617"/>
              <a:gd name="connsiteY1528" fmla="*/ 512777 h 5605150"/>
              <a:gd name="connsiteX1529" fmla="*/ 837967 w 5027617"/>
              <a:gd name="connsiteY1529" fmla="*/ 512780 h 5605150"/>
              <a:gd name="connsiteX1530" fmla="*/ 837967 w 5027617"/>
              <a:gd name="connsiteY1530" fmla="*/ 512777 h 5605150"/>
              <a:gd name="connsiteX1531" fmla="*/ 1032567 w 5027617"/>
              <a:gd name="connsiteY1531" fmla="*/ 504950 h 5605150"/>
              <a:gd name="connsiteX1532" fmla="*/ 1033138 w 5027617"/>
              <a:gd name="connsiteY1532" fmla="*/ 506721 h 5605150"/>
              <a:gd name="connsiteX1533" fmla="*/ 1031402 w 5027617"/>
              <a:gd name="connsiteY1533" fmla="*/ 506032 h 5605150"/>
              <a:gd name="connsiteX1534" fmla="*/ 1032567 w 5027617"/>
              <a:gd name="connsiteY1534" fmla="*/ 504950 h 5605150"/>
              <a:gd name="connsiteX1535" fmla="*/ 888175 w 5027617"/>
              <a:gd name="connsiteY1535" fmla="*/ 503788 h 5605150"/>
              <a:gd name="connsiteX1536" fmla="*/ 864237 w 5027617"/>
              <a:gd name="connsiteY1536" fmla="*/ 510255 h 5605150"/>
              <a:gd name="connsiteX1537" fmla="*/ 853228 w 5027617"/>
              <a:gd name="connsiteY1537" fmla="*/ 505381 h 5605150"/>
              <a:gd name="connsiteX1538" fmla="*/ 845163 w 5027617"/>
              <a:gd name="connsiteY1538" fmla="*/ 504360 h 5605150"/>
              <a:gd name="connsiteX1539" fmla="*/ 838851 w 5027617"/>
              <a:gd name="connsiteY1539" fmla="*/ 506753 h 5605150"/>
              <a:gd name="connsiteX1540" fmla="*/ 837967 w 5027617"/>
              <a:gd name="connsiteY1540" fmla="*/ 512777 h 5605150"/>
              <a:gd name="connsiteX1541" fmla="*/ 837965 w 5027617"/>
              <a:gd name="connsiteY1541" fmla="*/ 512778 h 5605150"/>
              <a:gd name="connsiteX1542" fmla="*/ 825063 w 5027617"/>
              <a:gd name="connsiteY1542" fmla="*/ 505951 h 5605150"/>
              <a:gd name="connsiteX1543" fmla="*/ 762758 w 5027617"/>
              <a:gd name="connsiteY1543" fmla="*/ 510628 h 5605150"/>
              <a:gd name="connsiteX1544" fmla="*/ 752735 w 5027617"/>
              <a:gd name="connsiteY1544" fmla="*/ 512173 h 5605150"/>
              <a:gd name="connsiteX1545" fmla="*/ 724105 w 5027617"/>
              <a:gd name="connsiteY1545" fmla="*/ 522192 h 5605150"/>
              <a:gd name="connsiteX1546" fmla="*/ 709669 w 5027617"/>
              <a:gd name="connsiteY1546" fmla="*/ 531587 h 5605150"/>
              <a:gd name="connsiteX1547" fmla="*/ 711186 w 5027617"/>
              <a:gd name="connsiteY1547" fmla="*/ 542956 h 5605150"/>
              <a:gd name="connsiteX1548" fmla="*/ 766697 w 5027617"/>
              <a:gd name="connsiteY1548" fmla="*/ 527566 h 5605150"/>
              <a:gd name="connsiteX1549" fmla="*/ 822896 w 5027617"/>
              <a:gd name="connsiteY1549" fmla="*/ 519004 h 5605150"/>
              <a:gd name="connsiteX1550" fmla="*/ 837965 w 5027617"/>
              <a:gd name="connsiteY1550" fmla="*/ 512778 h 5605150"/>
              <a:gd name="connsiteX1551" fmla="*/ 837967 w 5027617"/>
              <a:gd name="connsiteY1551" fmla="*/ 512780 h 5605150"/>
              <a:gd name="connsiteX1552" fmla="*/ 846935 w 5027617"/>
              <a:gd name="connsiteY1552" fmla="*/ 515887 h 5605150"/>
              <a:gd name="connsiteX1553" fmla="*/ 814911 w 5027617"/>
              <a:gd name="connsiteY1553" fmla="*/ 540878 h 5605150"/>
              <a:gd name="connsiteX1554" fmla="*/ 798402 w 5027617"/>
              <a:gd name="connsiteY1554" fmla="*/ 545223 h 5605150"/>
              <a:gd name="connsiteX1555" fmla="*/ 804611 w 5027617"/>
              <a:gd name="connsiteY1555" fmla="*/ 554500 h 5605150"/>
              <a:gd name="connsiteX1556" fmla="*/ 891949 w 5027617"/>
              <a:gd name="connsiteY1556" fmla="*/ 515116 h 5605150"/>
              <a:gd name="connsiteX1557" fmla="*/ 888173 w 5027617"/>
              <a:gd name="connsiteY1557" fmla="*/ 503791 h 5605150"/>
              <a:gd name="connsiteX1558" fmla="*/ 767378 w 5027617"/>
              <a:gd name="connsiteY1558" fmla="*/ 475395 h 5605150"/>
              <a:gd name="connsiteX1559" fmla="*/ 767746 w 5027617"/>
              <a:gd name="connsiteY1559" fmla="*/ 480208 h 5605150"/>
              <a:gd name="connsiteX1560" fmla="*/ 764604 w 5027617"/>
              <a:gd name="connsiteY1560" fmla="*/ 481503 h 5605150"/>
              <a:gd name="connsiteX1561" fmla="*/ 767378 w 5027617"/>
              <a:gd name="connsiteY1561" fmla="*/ 475395 h 5605150"/>
              <a:gd name="connsiteX1562" fmla="*/ 1291214 w 5027617"/>
              <a:gd name="connsiteY1562" fmla="*/ 357161 h 5605150"/>
              <a:gd name="connsiteX1563" fmla="*/ 1316275 w 5027617"/>
              <a:gd name="connsiteY1563" fmla="*/ 399608 h 5605150"/>
              <a:gd name="connsiteX1564" fmla="*/ 1312705 w 5027617"/>
              <a:gd name="connsiteY1564" fmla="*/ 429146 h 5605150"/>
              <a:gd name="connsiteX1565" fmla="*/ 1312278 w 5027617"/>
              <a:gd name="connsiteY1565" fmla="*/ 435805 h 5605150"/>
              <a:gd name="connsiteX1566" fmla="*/ 1307688 w 5027617"/>
              <a:gd name="connsiteY1566" fmla="*/ 451946 h 5605150"/>
              <a:gd name="connsiteX1567" fmla="*/ 1297732 w 5027617"/>
              <a:gd name="connsiteY1567" fmla="*/ 468872 h 5605150"/>
              <a:gd name="connsiteX1568" fmla="*/ 1286167 w 5027617"/>
              <a:gd name="connsiteY1568" fmla="*/ 482584 h 5605150"/>
              <a:gd name="connsiteX1569" fmla="*/ 1257774 w 5027617"/>
              <a:gd name="connsiteY1569" fmla="*/ 512872 h 5605150"/>
              <a:gd name="connsiteX1570" fmla="*/ 1243594 w 5027617"/>
              <a:gd name="connsiteY1570" fmla="*/ 531500 h 5605150"/>
              <a:gd name="connsiteX1571" fmla="*/ 1230428 w 5027617"/>
              <a:gd name="connsiteY1571" fmla="*/ 536796 h 5605150"/>
              <a:gd name="connsiteX1572" fmla="*/ 1200570 w 5027617"/>
              <a:gd name="connsiteY1572" fmla="*/ 571301 h 5605150"/>
              <a:gd name="connsiteX1573" fmla="*/ 1201989 w 5027617"/>
              <a:gd name="connsiteY1573" fmla="*/ 579002 h 5605150"/>
              <a:gd name="connsiteX1574" fmla="*/ 1194851 w 5027617"/>
              <a:gd name="connsiteY1574" fmla="*/ 579118 h 5605150"/>
              <a:gd name="connsiteX1575" fmla="*/ 1198199 w 5027617"/>
              <a:gd name="connsiteY1575" fmla="*/ 588575 h 5605150"/>
              <a:gd name="connsiteX1576" fmla="*/ 1191878 w 5027617"/>
              <a:gd name="connsiteY1576" fmla="*/ 585898 h 5605150"/>
              <a:gd name="connsiteX1577" fmla="*/ 1183807 w 5027617"/>
              <a:gd name="connsiteY1577" fmla="*/ 595697 h 5605150"/>
              <a:gd name="connsiteX1578" fmla="*/ 1177783 w 5027617"/>
              <a:gd name="connsiteY1578" fmla="*/ 613319 h 5605150"/>
              <a:gd name="connsiteX1579" fmla="*/ 1175204 w 5027617"/>
              <a:gd name="connsiteY1579" fmla="*/ 616254 h 5605150"/>
              <a:gd name="connsiteX1580" fmla="*/ 1175055 w 5027617"/>
              <a:gd name="connsiteY1580" fmla="*/ 619806 h 5605150"/>
              <a:gd name="connsiteX1581" fmla="*/ 1170668 w 5027617"/>
              <a:gd name="connsiteY1581" fmla="*/ 612862 h 5605150"/>
              <a:gd name="connsiteX1582" fmla="*/ 1188873 w 5027617"/>
              <a:gd name="connsiteY1582" fmla="*/ 555732 h 5605150"/>
              <a:gd name="connsiteX1583" fmla="*/ 1188205 w 5027617"/>
              <a:gd name="connsiteY1583" fmla="*/ 555944 h 5605150"/>
              <a:gd name="connsiteX1584" fmla="*/ 1188219 w 5027617"/>
              <a:gd name="connsiteY1584" fmla="*/ 555147 h 5605150"/>
              <a:gd name="connsiteX1585" fmla="*/ 1187060 w 5027617"/>
              <a:gd name="connsiteY1585" fmla="*/ 554114 h 5605150"/>
              <a:gd name="connsiteX1586" fmla="*/ 1189199 w 5027617"/>
              <a:gd name="connsiteY1586" fmla="*/ 555588 h 5605150"/>
              <a:gd name="connsiteX1587" fmla="*/ 1188218 w 5027617"/>
              <a:gd name="connsiteY1587" fmla="*/ 555145 h 5605150"/>
              <a:gd name="connsiteX1588" fmla="*/ 1188873 w 5027617"/>
              <a:gd name="connsiteY1588" fmla="*/ 555730 h 5605150"/>
              <a:gd name="connsiteX1589" fmla="*/ 1189204 w 5027617"/>
              <a:gd name="connsiteY1589" fmla="*/ 555591 h 5605150"/>
              <a:gd name="connsiteX1590" fmla="*/ 1189206 w 5027617"/>
              <a:gd name="connsiteY1590" fmla="*/ 555592 h 5605150"/>
              <a:gd name="connsiteX1591" fmla="*/ 1189210 w 5027617"/>
              <a:gd name="connsiteY1591" fmla="*/ 555595 h 5605150"/>
              <a:gd name="connsiteX1592" fmla="*/ 1194430 w 5027617"/>
              <a:gd name="connsiteY1592" fmla="*/ 548338 h 5605150"/>
              <a:gd name="connsiteX1593" fmla="*/ 1201342 w 5027617"/>
              <a:gd name="connsiteY1593" fmla="*/ 542778 h 5605150"/>
              <a:gd name="connsiteX1594" fmla="*/ 1210803 w 5027617"/>
              <a:gd name="connsiteY1594" fmla="*/ 513251 h 5605150"/>
              <a:gd name="connsiteX1595" fmla="*/ 1212764 w 5027617"/>
              <a:gd name="connsiteY1595" fmla="*/ 508822 h 5605150"/>
              <a:gd name="connsiteX1596" fmla="*/ 1215874 w 5027617"/>
              <a:gd name="connsiteY1596" fmla="*/ 505667 h 5605150"/>
              <a:gd name="connsiteX1597" fmla="*/ 1209366 w 5027617"/>
              <a:gd name="connsiteY1597" fmla="*/ 500156 h 5605150"/>
              <a:gd name="connsiteX1598" fmla="*/ 1210957 w 5027617"/>
              <a:gd name="connsiteY1598" fmla="*/ 497539 h 5605150"/>
              <a:gd name="connsiteX1599" fmla="*/ 1214993 w 5027617"/>
              <a:gd name="connsiteY1599" fmla="*/ 501181 h 5605150"/>
              <a:gd name="connsiteX1600" fmla="*/ 1218975 w 5027617"/>
              <a:gd name="connsiteY1600" fmla="*/ 494250 h 5605150"/>
              <a:gd name="connsiteX1601" fmla="*/ 1222239 w 5027617"/>
              <a:gd name="connsiteY1601" fmla="*/ 486369 h 5605150"/>
              <a:gd name="connsiteX1602" fmla="*/ 1242234 w 5027617"/>
              <a:gd name="connsiteY1602" fmla="*/ 458163 h 5605150"/>
              <a:gd name="connsiteX1603" fmla="*/ 1223204 w 5027617"/>
              <a:gd name="connsiteY1603" fmla="*/ 471800 h 5605150"/>
              <a:gd name="connsiteX1604" fmla="*/ 1214718 w 5027617"/>
              <a:gd name="connsiteY1604" fmla="*/ 480418 h 5605150"/>
              <a:gd name="connsiteX1605" fmla="*/ 1216011 w 5027617"/>
              <a:gd name="connsiteY1605" fmla="*/ 483546 h 5605150"/>
              <a:gd name="connsiteX1606" fmla="*/ 1187072 w 5027617"/>
              <a:gd name="connsiteY1606" fmla="*/ 541212 h 5605150"/>
              <a:gd name="connsiteX1607" fmla="*/ 1184024 w 5027617"/>
              <a:gd name="connsiteY1607" fmla="*/ 552400 h 5605150"/>
              <a:gd name="connsiteX1608" fmla="*/ 1181568 w 5027617"/>
              <a:gd name="connsiteY1608" fmla="*/ 558024 h 5605150"/>
              <a:gd name="connsiteX1609" fmla="*/ 1180663 w 5027617"/>
              <a:gd name="connsiteY1609" fmla="*/ 569316 h 5605150"/>
              <a:gd name="connsiteX1610" fmla="*/ 1176483 w 5027617"/>
              <a:gd name="connsiteY1610" fmla="*/ 556776 h 5605150"/>
              <a:gd name="connsiteX1611" fmla="*/ 1178021 w 5027617"/>
              <a:gd name="connsiteY1611" fmla="*/ 540274 h 5605150"/>
              <a:gd name="connsiteX1612" fmla="*/ 1180169 w 5027617"/>
              <a:gd name="connsiteY1612" fmla="*/ 522622 h 5605150"/>
              <a:gd name="connsiteX1613" fmla="*/ 1184884 w 5027617"/>
              <a:gd name="connsiteY1613" fmla="*/ 490557 h 5605150"/>
              <a:gd name="connsiteX1614" fmla="*/ 1189969 w 5027617"/>
              <a:gd name="connsiteY1614" fmla="*/ 474808 h 5605150"/>
              <a:gd name="connsiteX1615" fmla="*/ 1196480 w 5027617"/>
              <a:gd name="connsiteY1615" fmla="*/ 464093 h 5605150"/>
              <a:gd name="connsiteX1616" fmla="*/ 1201012 w 5027617"/>
              <a:gd name="connsiteY1616" fmla="*/ 446648 h 5605150"/>
              <a:gd name="connsiteX1617" fmla="*/ 1206623 w 5027617"/>
              <a:gd name="connsiteY1617" fmla="*/ 436660 h 5605150"/>
              <a:gd name="connsiteX1618" fmla="*/ 1222014 w 5027617"/>
              <a:gd name="connsiteY1618" fmla="*/ 407238 h 5605150"/>
              <a:gd name="connsiteX1619" fmla="*/ 1226731 w 5027617"/>
              <a:gd name="connsiteY1619" fmla="*/ 402696 h 5605150"/>
              <a:gd name="connsiteX1620" fmla="*/ 1231696 w 5027617"/>
              <a:gd name="connsiteY1620" fmla="*/ 390324 h 5605150"/>
              <a:gd name="connsiteX1621" fmla="*/ 1257716 w 5027617"/>
              <a:gd name="connsiteY1621" fmla="*/ 367231 h 5605150"/>
              <a:gd name="connsiteX1622" fmla="*/ 1291214 w 5027617"/>
              <a:gd name="connsiteY1622" fmla="*/ 357161 h 5605150"/>
              <a:gd name="connsiteX1623" fmla="*/ 854501 w 5027617"/>
              <a:gd name="connsiteY1623" fmla="*/ 337046 h 5605150"/>
              <a:gd name="connsiteX1624" fmla="*/ 855177 w 5027617"/>
              <a:gd name="connsiteY1624" fmla="*/ 338848 h 5605150"/>
              <a:gd name="connsiteX1625" fmla="*/ 853458 w 5027617"/>
              <a:gd name="connsiteY1625" fmla="*/ 338269 h 5605150"/>
              <a:gd name="connsiteX1626" fmla="*/ 854501 w 5027617"/>
              <a:gd name="connsiteY1626" fmla="*/ 337046 h 5605150"/>
              <a:gd name="connsiteX1627" fmla="*/ 856117 w 5027617"/>
              <a:gd name="connsiteY1627" fmla="*/ 298423 h 5605150"/>
              <a:gd name="connsiteX1628" fmla="*/ 854264 w 5027617"/>
              <a:gd name="connsiteY1628" fmla="*/ 300303 h 5605150"/>
              <a:gd name="connsiteX1629" fmla="*/ 856117 w 5027617"/>
              <a:gd name="connsiteY1629" fmla="*/ 298423 h 5605150"/>
              <a:gd name="connsiteX1630" fmla="*/ 878210 w 5027617"/>
              <a:gd name="connsiteY1630" fmla="*/ 290989 h 5605150"/>
              <a:gd name="connsiteX1631" fmla="*/ 915165 w 5027617"/>
              <a:gd name="connsiteY1631" fmla="*/ 302193 h 5605150"/>
              <a:gd name="connsiteX1632" fmla="*/ 953958 w 5027617"/>
              <a:gd name="connsiteY1632" fmla="*/ 328061 h 5605150"/>
              <a:gd name="connsiteX1633" fmla="*/ 997369 w 5027617"/>
              <a:gd name="connsiteY1633" fmla="*/ 384469 h 5605150"/>
              <a:gd name="connsiteX1634" fmla="*/ 1010635 w 5027617"/>
              <a:gd name="connsiteY1634" fmla="*/ 412748 h 5605150"/>
              <a:gd name="connsiteX1635" fmla="*/ 1015418 w 5027617"/>
              <a:gd name="connsiteY1635" fmla="*/ 414529 h 5605150"/>
              <a:gd name="connsiteX1636" fmla="*/ 1017644 w 5027617"/>
              <a:gd name="connsiteY1636" fmla="*/ 430850 h 5605150"/>
              <a:gd name="connsiteX1637" fmla="*/ 1019926 w 5027617"/>
              <a:gd name="connsiteY1637" fmla="*/ 437496 h 5605150"/>
              <a:gd name="connsiteX1638" fmla="*/ 1023465 w 5027617"/>
              <a:gd name="connsiteY1638" fmla="*/ 464674 h 5605150"/>
              <a:gd name="connsiteX1639" fmla="*/ 1032168 w 5027617"/>
              <a:gd name="connsiteY1639" fmla="*/ 479064 h 5605150"/>
              <a:gd name="connsiteX1640" fmla="*/ 1031339 w 5027617"/>
              <a:gd name="connsiteY1640" fmla="*/ 498279 h 5605150"/>
              <a:gd name="connsiteX1641" fmla="*/ 1031351 w 5027617"/>
              <a:gd name="connsiteY1641" fmla="*/ 506010 h 5605150"/>
              <a:gd name="connsiteX1642" fmla="*/ 1031350 w 5027617"/>
              <a:gd name="connsiteY1642" fmla="*/ 506010 h 5605150"/>
              <a:gd name="connsiteX1643" fmla="*/ 1018007 w 5027617"/>
              <a:gd name="connsiteY1643" fmla="*/ 498589 h 5605150"/>
              <a:gd name="connsiteX1644" fmla="*/ 1006107 w 5027617"/>
              <a:gd name="connsiteY1644" fmla="*/ 474776 h 5605150"/>
              <a:gd name="connsiteX1645" fmla="*/ 1000951 w 5027617"/>
              <a:gd name="connsiteY1645" fmla="*/ 468625 h 5605150"/>
              <a:gd name="connsiteX1646" fmla="*/ 932600 w 5027617"/>
              <a:gd name="connsiteY1646" fmla="*/ 393503 h 5605150"/>
              <a:gd name="connsiteX1647" fmla="*/ 965058 w 5027617"/>
              <a:gd name="connsiteY1647" fmla="*/ 450106 h 5605150"/>
              <a:gd name="connsiteX1648" fmla="*/ 965942 w 5027617"/>
              <a:gd name="connsiteY1648" fmla="*/ 452369 h 5605150"/>
              <a:gd name="connsiteX1649" fmla="*/ 981073 w 5027617"/>
              <a:gd name="connsiteY1649" fmla="*/ 471392 h 5605150"/>
              <a:gd name="connsiteX1650" fmla="*/ 991577 w 5027617"/>
              <a:gd name="connsiteY1650" fmla="*/ 484150 h 5605150"/>
              <a:gd name="connsiteX1651" fmla="*/ 994944 w 5027617"/>
              <a:gd name="connsiteY1651" fmla="*/ 486433 h 5605150"/>
              <a:gd name="connsiteX1652" fmla="*/ 1002804 w 5027617"/>
              <a:gd name="connsiteY1652" fmla="*/ 493427 h 5605150"/>
              <a:gd name="connsiteX1653" fmla="*/ 1002509 w 5027617"/>
              <a:gd name="connsiteY1653" fmla="*/ 498748 h 5605150"/>
              <a:gd name="connsiteX1654" fmla="*/ 1002150 w 5027617"/>
              <a:gd name="connsiteY1654" fmla="*/ 498223 h 5605150"/>
              <a:gd name="connsiteX1655" fmla="*/ 993895 w 5027617"/>
              <a:gd name="connsiteY1655" fmla="*/ 493623 h 5605150"/>
              <a:gd name="connsiteX1656" fmla="*/ 971133 w 5027617"/>
              <a:gd name="connsiteY1656" fmla="*/ 478093 h 5605150"/>
              <a:gd name="connsiteX1657" fmla="*/ 940799 w 5027617"/>
              <a:gd name="connsiteY1657" fmla="*/ 447939 h 5605150"/>
              <a:gd name="connsiteX1658" fmla="*/ 927015 w 5027617"/>
              <a:gd name="connsiteY1658" fmla="*/ 439646 h 5605150"/>
              <a:gd name="connsiteX1659" fmla="*/ 930192 w 5027617"/>
              <a:gd name="connsiteY1659" fmla="*/ 437531 h 5605150"/>
              <a:gd name="connsiteX1660" fmla="*/ 922434 w 5027617"/>
              <a:gd name="connsiteY1660" fmla="*/ 421203 h 5605150"/>
              <a:gd name="connsiteX1661" fmla="*/ 899606 w 5027617"/>
              <a:gd name="connsiteY1661" fmla="*/ 396285 h 5605150"/>
              <a:gd name="connsiteX1662" fmla="*/ 887648 w 5027617"/>
              <a:gd name="connsiteY1662" fmla="*/ 380407 h 5605150"/>
              <a:gd name="connsiteX1663" fmla="*/ 864027 w 5027617"/>
              <a:gd name="connsiteY1663" fmla="*/ 314605 h 5605150"/>
              <a:gd name="connsiteX1664" fmla="*/ 868515 w 5027617"/>
              <a:gd name="connsiteY1664" fmla="*/ 316975 h 5605150"/>
              <a:gd name="connsiteX1665" fmla="*/ 878210 w 5027617"/>
              <a:gd name="connsiteY1665" fmla="*/ 290989 h 5605150"/>
              <a:gd name="connsiteX1666" fmla="*/ 888229 w 5027617"/>
              <a:gd name="connsiteY1666" fmla="*/ 267994 h 5605150"/>
              <a:gd name="connsiteX1667" fmla="*/ 851483 w 5027617"/>
              <a:gd name="connsiteY1667" fmla="*/ 295802 h 5605150"/>
              <a:gd name="connsiteX1668" fmla="*/ 840653 w 5027617"/>
              <a:gd name="connsiteY1668" fmla="*/ 312117 h 5605150"/>
              <a:gd name="connsiteX1669" fmla="*/ 892974 w 5027617"/>
              <a:gd name="connsiteY1669" fmla="*/ 419478 h 5605150"/>
              <a:gd name="connsiteX1670" fmla="*/ 951630 w 5027617"/>
              <a:gd name="connsiteY1670" fmla="*/ 482814 h 5605150"/>
              <a:gd name="connsiteX1671" fmla="*/ 924490 w 5027617"/>
              <a:gd name="connsiteY1671" fmla="*/ 476411 h 5605150"/>
              <a:gd name="connsiteX1672" fmla="*/ 874428 w 5027617"/>
              <a:gd name="connsiteY1672" fmla="*/ 470224 h 5605150"/>
              <a:gd name="connsiteX1673" fmla="*/ 831056 w 5027617"/>
              <a:gd name="connsiteY1673" fmla="*/ 463342 h 5605150"/>
              <a:gd name="connsiteX1674" fmla="*/ 816842 w 5027617"/>
              <a:gd name="connsiteY1674" fmla="*/ 468870 h 5605150"/>
              <a:gd name="connsiteX1675" fmla="*/ 813899 w 5027617"/>
              <a:gd name="connsiteY1675" fmla="*/ 475052 h 5605150"/>
              <a:gd name="connsiteX1676" fmla="*/ 807949 w 5027617"/>
              <a:gd name="connsiteY1676" fmla="*/ 464409 h 5605150"/>
              <a:gd name="connsiteX1677" fmla="*/ 773057 w 5027617"/>
              <a:gd name="connsiteY1677" fmla="*/ 470230 h 5605150"/>
              <a:gd name="connsiteX1678" fmla="*/ 654046 w 5027617"/>
              <a:gd name="connsiteY1678" fmla="*/ 527103 h 5605150"/>
              <a:gd name="connsiteX1679" fmla="*/ 647451 w 5027617"/>
              <a:gd name="connsiteY1679" fmla="*/ 529899 h 5605150"/>
              <a:gd name="connsiteX1680" fmla="*/ 643753 w 5027617"/>
              <a:gd name="connsiteY1680" fmla="*/ 533585 h 5605150"/>
              <a:gd name="connsiteX1681" fmla="*/ 638158 w 5027617"/>
              <a:gd name="connsiteY1681" fmla="*/ 542316 h 5605150"/>
              <a:gd name="connsiteX1682" fmla="*/ 640336 w 5027617"/>
              <a:gd name="connsiteY1682" fmla="*/ 562134 h 5605150"/>
              <a:gd name="connsiteX1683" fmla="*/ 651425 w 5027617"/>
              <a:gd name="connsiteY1683" fmla="*/ 583960 h 5605150"/>
              <a:gd name="connsiteX1684" fmla="*/ 675552 w 5027617"/>
              <a:gd name="connsiteY1684" fmla="*/ 589391 h 5605150"/>
              <a:gd name="connsiteX1685" fmla="*/ 707344 w 5027617"/>
              <a:gd name="connsiteY1685" fmla="*/ 586479 h 5605150"/>
              <a:gd name="connsiteX1686" fmla="*/ 707263 w 5027617"/>
              <a:gd name="connsiteY1686" fmla="*/ 586157 h 5605150"/>
              <a:gd name="connsiteX1687" fmla="*/ 708354 w 5027617"/>
              <a:gd name="connsiteY1687" fmla="*/ 586086 h 5605150"/>
              <a:gd name="connsiteX1688" fmla="*/ 708695 w 5027617"/>
              <a:gd name="connsiteY1688" fmla="*/ 586435 h 5605150"/>
              <a:gd name="connsiteX1689" fmla="*/ 743928 w 5027617"/>
              <a:gd name="connsiteY1689" fmla="*/ 583343 h 5605150"/>
              <a:gd name="connsiteX1690" fmla="*/ 790620 w 5027617"/>
              <a:gd name="connsiteY1690" fmla="*/ 565407 h 5605150"/>
              <a:gd name="connsiteX1691" fmla="*/ 796511 w 5027617"/>
              <a:gd name="connsiteY1691" fmla="*/ 557999 h 5605150"/>
              <a:gd name="connsiteX1692" fmla="*/ 800457 w 5027617"/>
              <a:gd name="connsiteY1692" fmla="*/ 561125 h 5605150"/>
              <a:gd name="connsiteX1693" fmla="*/ 795086 w 5027617"/>
              <a:gd name="connsiteY1693" fmla="*/ 551306 h 5605150"/>
              <a:gd name="connsiteX1694" fmla="*/ 792391 w 5027617"/>
              <a:gd name="connsiteY1694" fmla="*/ 551457 h 5605150"/>
              <a:gd name="connsiteX1695" fmla="*/ 791374 w 5027617"/>
              <a:gd name="connsiteY1695" fmla="*/ 553372 h 5605150"/>
              <a:gd name="connsiteX1696" fmla="*/ 737297 w 5027617"/>
              <a:gd name="connsiteY1696" fmla="*/ 565252 h 5605150"/>
              <a:gd name="connsiteX1697" fmla="*/ 765760 w 5027617"/>
              <a:gd name="connsiteY1697" fmla="*/ 491537 h 5605150"/>
              <a:gd name="connsiteX1698" fmla="*/ 785004 w 5027617"/>
              <a:gd name="connsiteY1698" fmla="*/ 488936 h 5605150"/>
              <a:gd name="connsiteX1699" fmla="*/ 807995 w 5027617"/>
              <a:gd name="connsiteY1699" fmla="*/ 485603 h 5605150"/>
              <a:gd name="connsiteX1700" fmla="*/ 849106 w 5027617"/>
              <a:gd name="connsiteY1700" fmla="*/ 484954 h 5605150"/>
              <a:gd name="connsiteX1701" fmla="*/ 861648 w 5027617"/>
              <a:gd name="connsiteY1701" fmla="*/ 490289 h 5605150"/>
              <a:gd name="connsiteX1702" fmla="*/ 874733 w 5027617"/>
              <a:gd name="connsiteY1702" fmla="*/ 491089 h 5605150"/>
              <a:gd name="connsiteX1703" fmla="*/ 898234 w 5027617"/>
              <a:gd name="connsiteY1703" fmla="*/ 493229 h 5605150"/>
              <a:gd name="connsiteX1704" fmla="*/ 913098 w 5027617"/>
              <a:gd name="connsiteY1704" fmla="*/ 496477 h 5605150"/>
              <a:gd name="connsiteX1705" fmla="*/ 920130 w 5027617"/>
              <a:gd name="connsiteY1705" fmla="*/ 495794 h 5605150"/>
              <a:gd name="connsiteX1706" fmla="*/ 927438 w 5027617"/>
              <a:gd name="connsiteY1706" fmla="*/ 500972 h 5605150"/>
              <a:gd name="connsiteX1707" fmla="*/ 931070 w 5027617"/>
              <a:gd name="connsiteY1707" fmla="*/ 502502 h 5605150"/>
              <a:gd name="connsiteX1708" fmla="*/ 942632 w 5027617"/>
              <a:gd name="connsiteY1708" fmla="*/ 503255 h 5605150"/>
              <a:gd name="connsiteX1709" fmla="*/ 949926 w 5027617"/>
              <a:gd name="connsiteY1709" fmla="*/ 508184 h 5605150"/>
              <a:gd name="connsiteX1710" fmla="*/ 955478 w 5027617"/>
              <a:gd name="connsiteY1710" fmla="*/ 508753 h 5605150"/>
              <a:gd name="connsiteX1711" fmla="*/ 972014 w 5027617"/>
              <a:gd name="connsiteY1711" fmla="*/ 516010 h 5605150"/>
              <a:gd name="connsiteX1712" fmla="*/ 983633 w 5027617"/>
              <a:gd name="connsiteY1712" fmla="*/ 521092 h 5605150"/>
              <a:gd name="connsiteX1713" fmla="*/ 988978 w 5027617"/>
              <a:gd name="connsiteY1713" fmla="*/ 517889 h 5605150"/>
              <a:gd name="connsiteX1714" fmla="*/ 1001712 w 5027617"/>
              <a:gd name="connsiteY1714" fmla="*/ 527096 h 5605150"/>
              <a:gd name="connsiteX1715" fmla="*/ 1046747 w 5027617"/>
              <a:gd name="connsiteY1715" fmla="*/ 552057 h 5605150"/>
              <a:gd name="connsiteX1716" fmla="*/ 1055477 w 5027617"/>
              <a:gd name="connsiteY1716" fmla="*/ 553039 h 5605150"/>
              <a:gd name="connsiteX1717" fmla="*/ 1071939 w 5027617"/>
              <a:gd name="connsiteY1717" fmla="*/ 559691 h 5605150"/>
              <a:gd name="connsiteX1718" fmla="*/ 1078441 w 5027617"/>
              <a:gd name="connsiteY1718" fmla="*/ 564364 h 5605150"/>
              <a:gd name="connsiteX1719" fmla="*/ 1085635 w 5027617"/>
              <a:gd name="connsiteY1719" fmla="*/ 564739 h 5605150"/>
              <a:gd name="connsiteX1720" fmla="*/ 1097055 w 5027617"/>
              <a:gd name="connsiteY1720" fmla="*/ 567645 h 5605150"/>
              <a:gd name="connsiteX1721" fmla="*/ 1098101 w 5027617"/>
              <a:gd name="connsiteY1721" fmla="*/ 566910 h 5605150"/>
              <a:gd name="connsiteX1722" fmla="*/ 1118493 w 5027617"/>
              <a:gd name="connsiteY1722" fmla="*/ 581878 h 5605150"/>
              <a:gd name="connsiteX1723" fmla="*/ 1129224 w 5027617"/>
              <a:gd name="connsiteY1723" fmla="*/ 582694 h 5605150"/>
              <a:gd name="connsiteX1724" fmla="*/ 1169173 w 5027617"/>
              <a:gd name="connsiteY1724" fmla="*/ 637948 h 5605150"/>
              <a:gd name="connsiteX1725" fmla="*/ 1186599 w 5027617"/>
              <a:gd name="connsiteY1725" fmla="*/ 640130 h 5605150"/>
              <a:gd name="connsiteX1726" fmla="*/ 1186597 w 5027617"/>
              <a:gd name="connsiteY1726" fmla="*/ 640133 h 5605150"/>
              <a:gd name="connsiteX1727" fmla="*/ 1186599 w 5027617"/>
              <a:gd name="connsiteY1727" fmla="*/ 640137 h 5605150"/>
              <a:gd name="connsiteX1728" fmla="*/ 1197973 w 5027617"/>
              <a:gd name="connsiteY1728" fmla="*/ 614751 h 5605150"/>
              <a:gd name="connsiteX1729" fmla="*/ 1239997 w 5027617"/>
              <a:gd name="connsiteY1729" fmla="*/ 556625 h 5605150"/>
              <a:gd name="connsiteX1730" fmla="*/ 1255399 w 5027617"/>
              <a:gd name="connsiteY1730" fmla="*/ 535355 h 5605150"/>
              <a:gd name="connsiteX1731" fmla="*/ 1262451 w 5027617"/>
              <a:gd name="connsiteY1731" fmla="*/ 532256 h 5605150"/>
              <a:gd name="connsiteX1732" fmla="*/ 1291623 w 5027617"/>
              <a:gd name="connsiteY1732" fmla="*/ 507688 h 5605150"/>
              <a:gd name="connsiteX1733" fmla="*/ 1314225 w 5027617"/>
              <a:gd name="connsiteY1733" fmla="*/ 478058 h 5605150"/>
              <a:gd name="connsiteX1734" fmla="*/ 1326408 w 5027617"/>
              <a:gd name="connsiteY1734" fmla="*/ 458579 h 5605150"/>
              <a:gd name="connsiteX1735" fmla="*/ 1334755 w 5027617"/>
              <a:gd name="connsiteY1735" fmla="*/ 439649 h 5605150"/>
              <a:gd name="connsiteX1736" fmla="*/ 1337987 w 5027617"/>
              <a:gd name="connsiteY1736" fmla="*/ 432285 h 5605150"/>
              <a:gd name="connsiteX1737" fmla="*/ 1341576 w 5027617"/>
              <a:gd name="connsiteY1737" fmla="*/ 420425 h 5605150"/>
              <a:gd name="connsiteX1738" fmla="*/ 1343249 w 5027617"/>
              <a:gd name="connsiteY1738" fmla="*/ 408071 h 5605150"/>
              <a:gd name="connsiteX1739" fmla="*/ 1315003 w 5027617"/>
              <a:gd name="connsiteY1739" fmla="*/ 342448 h 5605150"/>
              <a:gd name="connsiteX1740" fmla="*/ 1268321 w 5027617"/>
              <a:gd name="connsiteY1740" fmla="*/ 339649 h 5605150"/>
              <a:gd name="connsiteX1741" fmla="*/ 1258466 w 5027617"/>
              <a:gd name="connsiteY1741" fmla="*/ 344408 h 5605150"/>
              <a:gd name="connsiteX1742" fmla="*/ 1251816 w 5027617"/>
              <a:gd name="connsiteY1742" fmla="*/ 351079 h 5605150"/>
              <a:gd name="connsiteX1743" fmla="*/ 1223559 w 5027617"/>
              <a:gd name="connsiteY1743" fmla="*/ 372491 h 5605150"/>
              <a:gd name="connsiteX1744" fmla="*/ 1180994 w 5027617"/>
              <a:gd name="connsiteY1744" fmla="*/ 439606 h 5605150"/>
              <a:gd name="connsiteX1745" fmla="*/ 1160733 w 5027617"/>
              <a:gd name="connsiteY1745" fmla="*/ 524073 h 5605150"/>
              <a:gd name="connsiteX1746" fmla="*/ 1162016 w 5027617"/>
              <a:gd name="connsiteY1746" fmla="*/ 533711 h 5605150"/>
              <a:gd name="connsiteX1747" fmla="*/ 1158222 w 5027617"/>
              <a:gd name="connsiteY1747" fmla="*/ 555588 h 5605150"/>
              <a:gd name="connsiteX1748" fmla="*/ 1163020 w 5027617"/>
              <a:gd name="connsiteY1748" fmla="*/ 582440 h 5605150"/>
              <a:gd name="connsiteX1749" fmla="*/ 1151736 w 5027617"/>
              <a:gd name="connsiteY1749" fmla="*/ 589068 h 5605150"/>
              <a:gd name="connsiteX1750" fmla="*/ 1143613 w 5027617"/>
              <a:gd name="connsiteY1750" fmla="*/ 585365 h 5605150"/>
              <a:gd name="connsiteX1751" fmla="*/ 1120996 w 5027617"/>
              <a:gd name="connsiteY1751" fmla="*/ 563410 h 5605150"/>
              <a:gd name="connsiteX1752" fmla="*/ 1119416 w 5027617"/>
              <a:gd name="connsiteY1752" fmla="*/ 562717 h 5605150"/>
              <a:gd name="connsiteX1753" fmla="*/ 1108773 w 5027617"/>
              <a:gd name="connsiteY1753" fmla="*/ 552968 h 5605150"/>
              <a:gd name="connsiteX1754" fmla="*/ 1103086 w 5027617"/>
              <a:gd name="connsiteY1754" fmla="*/ 549205 h 5605150"/>
              <a:gd name="connsiteX1755" fmla="*/ 1090553 w 5027617"/>
              <a:gd name="connsiteY1755" fmla="*/ 544588 h 5605150"/>
              <a:gd name="connsiteX1756" fmla="*/ 1079892 w 5027617"/>
              <a:gd name="connsiteY1756" fmla="*/ 540620 h 5605150"/>
              <a:gd name="connsiteX1757" fmla="*/ 1064808 w 5027617"/>
              <a:gd name="connsiteY1757" fmla="*/ 541513 h 5605150"/>
              <a:gd name="connsiteX1758" fmla="*/ 1045292 w 5027617"/>
              <a:gd name="connsiteY1758" fmla="*/ 502236 h 5605150"/>
              <a:gd name="connsiteX1759" fmla="*/ 1045829 w 5027617"/>
              <a:gd name="connsiteY1759" fmla="*/ 496298 h 5605150"/>
              <a:gd name="connsiteX1760" fmla="*/ 1044136 w 5027617"/>
              <a:gd name="connsiteY1760" fmla="*/ 472470 h 5605150"/>
              <a:gd name="connsiteX1761" fmla="*/ 1038301 w 5027617"/>
              <a:gd name="connsiteY1761" fmla="*/ 456739 h 5605150"/>
              <a:gd name="connsiteX1762" fmla="*/ 1041824 w 5027617"/>
              <a:gd name="connsiteY1762" fmla="*/ 452713 h 5605150"/>
              <a:gd name="connsiteX1763" fmla="*/ 1036279 w 5027617"/>
              <a:gd name="connsiteY1763" fmla="*/ 444639 h 5605150"/>
              <a:gd name="connsiteX1764" fmla="*/ 1029208 w 5027617"/>
              <a:gd name="connsiteY1764" fmla="*/ 414633 h 5605150"/>
              <a:gd name="connsiteX1765" fmla="*/ 1016019 w 5027617"/>
              <a:gd name="connsiteY1765" fmla="*/ 379610 h 5605150"/>
              <a:gd name="connsiteX1766" fmla="*/ 905057 w 5027617"/>
              <a:gd name="connsiteY1766" fmla="*/ 276445 h 5605150"/>
              <a:gd name="connsiteX1767" fmla="*/ 888229 w 5027617"/>
              <a:gd name="connsiteY1767" fmla="*/ 267994 h 5605150"/>
              <a:gd name="connsiteX1768" fmla="*/ 0 w 5027617"/>
              <a:gd name="connsiteY1768" fmla="*/ 0 h 5605150"/>
              <a:gd name="connsiteX1769" fmla="*/ 5027617 w 5027617"/>
              <a:gd name="connsiteY1769" fmla="*/ 0 h 5605150"/>
              <a:gd name="connsiteX1770" fmla="*/ 5027617 w 5027617"/>
              <a:gd name="connsiteY1770" fmla="*/ 5605150 h 5605150"/>
              <a:gd name="connsiteX1771" fmla="*/ 0 w 5027617"/>
              <a:gd name="connsiteY1771" fmla="*/ 5605150 h 5605150"/>
              <a:gd name="connsiteX1772" fmla="*/ 0 w 5027617"/>
              <a:gd name="connsiteY1772" fmla="*/ 1474907 h 5605150"/>
              <a:gd name="connsiteX1773" fmla="*/ 1723 w 5027617"/>
              <a:gd name="connsiteY1773" fmla="*/ 1476159 h 5605150"/>
              <a:gd name="connsiteX1774" fmla="*/ 18603 w 5027617"/>
              <a:gd name="connsiteY1774" fmla="*/ 1487942 h 5605150"/>
              <a:gd name="connsiteX1775" fmla="*/ 54876 w 5027617"/>
              <a:gd name="connsiteY1775" fmla="*/ 1501978 h 5605150"/>
              <a:gd name="connsiteX1776" fmla="*/ 64387 w 5027617"/>
              <a:gd name="connsiteY1776" fmla="*/ 1505738 h 5605150"/>
              <a:gd name="connsiteX1777" fmla="*/ 95909 w 5027617"/>
              <a:gd name="connsiteY1777" fmla="*/ 1509288 h 5605150"/>
              <a:gd name="connsiteX1778" fmla="*/ 124521 w 5027617"/>
              <a:gd name="connsiteY1778" fmla="*/ 1514071 h 5605150"/>
              <a:gd name="connsiteX1779" fmla="*/ 164655 w 5027617"/>
              <a:gd name="connsiteY1779" fmla="*/ 1508700 h 5605150"/>
              <a:gd name="connsiteX1780" fmla="*/ 176673 w 5027617"/>
              <a:gd name="connsiteY1780" fmla="*/ 1502743 h 5605150"/>
              <a:gd name="connsiteX1781" fmla="*/ 181366 w 5027617"/>
              <a:gd name="connsiteY1781" fmla="*/ 1501027 h 5605150"/>
              <a:gd name="connsiteX1782" fmla="*/ 186776 w 5027617"/>
              <a:gd name="connsiteY1782" fmla="*/ 1497431 h 5605150"/>
              <a:gd name="connsiteX1783" fmla="*/ 196469 w 5027617"/>
              <a:gd name="connsiteY1783" fmla="*/ 1488435 h 5605150"/>
              <a:gd name="connsiteX1784" fmla="*/ 199352 w 5027617"/>
              <a:gd name="connsiteY1784" fmla="*/ 1448803 h 5605150"/>
              <a:gd name="connsiteX1785" fmla="*/ 198122 w 5027617"/>
              <a:gd name="connsiteY1785" fmla="*/ 1445573 h 5605150"/>
              <a:gd name="connsiteX1786" fmla="*/ 189990 w 5027617"/>
              <a:gd name="connsiteY1786" fmla="*/ 1425909 h 5605150"/>
              <a:gd name="connsiteX1787" fmla="*/ 185227 w 5027617"/>
              <a:gd name="connsiteY1787" fmla="*/ 1429374 h 5605150"/>
              <a:gd name="connsiteX1788" fmla="*/ 175670 w 5027617"/>
              <a:gd name="connsiteY1788" fmla="*/ 1406510 h 5605150"/>
              <a:gd name="connsiteX1789" fmla="*/ 140177 w 5027617"/>
              <a:gd name="connsiteY1789" fmla="*/ 1382212 h 5605150"/>
              <a:gd name="connsiteX1790" fmla="*/ 109386 w 5027617"/>
              <a:gd name="connsiteY1790" fmla="*/ 1364461 h 5605150"/>
              <a:gd name="connsiteX1791" fmla="*/ 55669 w 5027617"/>
              <a:gd name="connsiteY1791" fmla="*/ 1350291 h 5605150"/>
              <a:gd name="connsiteX1792" fmla="*/ 3784 w 5027617"/>
              <a:gd name="connsiteY1792" fmla="*/ 1344501 h 5605150"/>
              <a:gd name="connsiteX1793" fmla="*/ 0 w 5027617"/>
              <a:gd name="connsiteY1793" fmla="*/ 1342985 h 5605150"/>
              <a:gd name="connsiteX1794" fmla="*/ 0 w 5027617"/>
              <a:gd name="connsiteY1794" fmla="*/ 1281365 h 5605150"/>
              <a:gd name="connsiteX1795" fmla="*/ 32357 w 5027617"/>
              <a:gd name="connsiteY1795" fmla="*/ 1262289 h 5605150"/>
              <a:gd name="connsiteX1796" fmla="*/ 75193 w 5027617"/>
              <a:gd name="connsiteY1796" fmla="*/ 1233565 h 5605150"/>
              <a:gd name="connsiteX1797" fmla="*/ 102653 w 5027617"/>
              <a:gd name="connsiteY1797" fmla="*/ 1217461 h 5605150"/>
              <a:gd name="connsiteX1798" fmla="*/ 122561 w 5027617"/>
              <a:gd name="connsiteY1798" fmla="*/ 1207000 h 5605150"/>
              <a:gd name="connsiteX1799" fmla="*/ 128638 w 5027617"/>
              <a:gd name="connsiteY1799" fmla="*/ 1207115 h 5605150"/>
              <a:gd name="connsiteX1800" fmla="*/ 161836 w 5027617"/>
              <a:gd name="connsiteY1800" fmla="*/ 1185975 h 5605150"/>
              <a:gd name="connsiteX1801" fmla="*/ 244443 w 5027617"/>
              <a:gd name="connsiteY1801" fmla="*/ 1143321 h 5605150"/>
              <a:gd name="connsiteX1802" fmla="*/ 257912 w 5027617"/>
              <a:gd name="connsiteY1802" fmla="*/ 1138385 h 5605150"/>
              <a:gd name="connsiteX1803" fmla="*/ 274227 w 5027617"/>
              <a:gd name="connsiteY1803" fmla="*/ 1126866 h 5605150"/>
              <a:gd name="connsiteX1804" fmla="*/ 297317 w 5027617"/>
              <a:gd name="connsiteY1804" fmla="*/ 1118122 h 5605150"/>
              <a:gd name="connsiteX1805" fmla="*/ 332469 w 5027617"/>
              <a:gd name="connsiteY1805" fmla="*/ 1105337 h 5605150"/>
              <a:gd name="connsiteX1806" fmla="*/ 359683 w 5027617"/>
              <a:gd name="connsiteY1806" fmla="*/ 1141546 h 5605150"/>
              <a:gd name="connsiteX1807" fmla="*/ 374832 w 5027617"/>
              <a:gd name="connsiteY1807" fmla="*/ 1150112 h 5605150"/>
              <a:gd name="connsiteX1808" fmla="*/ 375912 w 5027617"/>
              <a:gd name="connsiteY1808" fmla="*/ 1149311 h 5605150"/>
              <a:gd name="connsiteX1809" fmla="*/ 376689 w 5027617"/>
              <a:gd name="connsiteY1809" fmla="*/ 1149410 h 5605150"/>
              <a:gd name="connsiteX1810" fmla="*/ 376689 w 5027617"/>
              <a:gd name="connsiteY1810" fmla="*/ 1149411 h 5605150"/>
              <a:gd name="connsiteX1811" fmla="*/ 376691 w 5027617"/>
              <a:gd name="connsiteY1811" fmla="*/ 1149410 h 5605150"/>
              <a:gd name="connsiteX1812" fmla="*/ 376689 w 5027617"/>
              <a:gd name="connsiteY1812" fmla="*/ 1149410 h 5605150"/>
              <a:gd name="connsiteX1813" fmla="*/ 376635 w 5027617"/>
              <a:gd name="connsiteY1813" fmla="*/ 1148658 h 5605150"/>
              <a:gd name="connsiteX1814" fmla="*/ 375918 w 5027617"/>
              <a:gd name="connsiteY1814" fmla="*/ 1149296 h 5605150"/>
              <a:gd name="connsiteX1815" fmla="*/ 376538 w 5027617"/>
              <a:gd name="connsiteY1815" fmla="*/ 1147136 h 5605150"/>
              <a:gd name="connsiteX1816" fmla="*/ 376646 w 5027617"/>
              <a:gd name="connsiteY1816" fmla="*/ 1148657 h 5605150"/>
              <a:gd name="connsiteX1817" fmla="*/ 376700 w 5027617"/>
              <a:gd name="connsiteY1817" fmla="*/ 1148608 h 5605150"/>
              <a:gd name="connsiteX1818" fmla="*/ 376699 w 5027617"/>
              <a:gd name="connsiteY1818" fmla="*/ 1149408 h 5605150"/>
              <a:gd name="connsiteX1819" fmla="*/ 391327 w 5027617"/>
              <a:gd name="connsiteY1819" fmla="*/ 1172427 h 5605150"/>
              <a:gd name="connsiteX1820" fmla="*/ 399595 w 5027617"/>
              <a:gd name="connsiteY1820" fmla="*/ 1209482 h 5605150"/>
              <a:gd name="connsiteX1821" fmla="*/ 415141 w 5027617"/>
              <a:gd name="connsiteY1821" fmla="*/ 1263603 h 5605150"/>
              <a:gd name="connsiteX1822" fmla="*/ 401450 w 5027617"/>
              <a:gd name="connsiteY1822" fmla="*/ 1291189 h 5605150"/>
              <a:gd name="connsiteX1823" fmla="*/ 347473 w 5027617"/>
              <a:gd name="connsiteY1823" fmla="*/ 1286182 h 5605150"/>
              <a:gd name="connsiteX1824" fmla="*/ 336670 w 5027617"/>
              <a:gd name="connsiteY1824" fmla="*/ 1283789 h 5605150"/>
              <a:gd name="connsiteX1825" fmla="*/ 319257 w 5027617"/>
              <a:gd name="connsiteY1825" fmla="*/ 1276333 h 5605150"/>
              <a:gd name="connsiteX1826" fmla="*/ 312871 w 5027617"/>
              <a:gd name="connsiteY1826" fmla="*/ 1275842 h 5605150"/>
              <a:gd name="connsiteX1827" fmla="*/ 307551 w 5027617"/>
              <a:gd name="connsiteY1827" fmla="*/ 1272921 h 5605150"/>
              <a:gd name="connsiteX1828" fmla="*/ 294901 w 5027617"/>
              <a:gd name="connsiteY1828" fmla="*/ 1267198 h 5605150"/>
              <a:gd name="connsiteX1829" fmla="*/ 260498 w 5027617"/>
              <a:gd name="connsiteY1829" fmla="*/ 1257823 h 5605150"/>
              <a:gd name="connsiteX1830" fmla="*/ 249249 w 5027617"/>
              <a:gd name="connsiteY1830" fmla="*/ 1259197 h 5605150"/>
              <a:gd name="connsiteX1831" fmla="*/ 245443 w 5027617"/>
              <a:gd name="connsiteY1831" fmla="*/ 1264424 h 5605150"/>
              <a:gd name="connsiteX1832" fmla="*/ 233411 w 5027617"/>
              <a:gd name="connsiteY1832" fmla="*/ 1262497 h 5605150"/>
              <a:gd name="connsiteX1833" fmla="*/ 224546 w 5027617"/>
              <a:gd name="connsiteY1833" fmla="*/ 1261167 h 5605150"/>
              <a:gd name="connsiteX1834" fmla="*/ 215314 w 5027617"/>
              <a:gd name="connsiteY1834" fmla="*/ 1258687 h 5605150"/>
              <a:gd name="connsiteX1835" fmla="*/ 203107 w 5027617"/>
              <a:gd name="connsiteY1835" fmla="*/ 1258772 h 5605150"/>
              <a:gd name="connsiteX1836" fmla="*/ 192425 w 5027617"/>
              <a:gd name="connsiteY1836" fmla="*/ 1257445 h 5605150"/>
              <a:gd name="connsiteX1837" fmla="*/ 185388 w 5027617"/>
              <a:gd name="connsiteY1837" fmla="*/ 1260625 h 5605150"/>
              <a:gd name="connsiteX1838" fmla="*/ 179231 w 5027617"/>
              <a:gd name="connsiteY1838" fmla="*/ 1263041 h 5605150"/>
              <a:gd name="connsiteX1839" fmla="*/ 154892 w 5027617"/>
              <a:gd name="connsiteY1839" fmla="*/ 1254791 h 5605150"/>
              <a:gd name="connsiteX1840" fmla="*/ 119912 w 5027617"/>
              <a:gd name="connsiteY1840" fmla="*/ 1310830 h 5605150"/>
              <a:gd name="connsiteX1841" fmla="*/ 199642 w 5027617"/>
              <a:gd name="connsiteY1841" fmla="*/ 1369819 h 5605150"/>
              <a:gd name="connsiteX1842" fmla="*/ 207737 w 5027617"/>
              <a:gd name="connsiteY1842" fmla="*/ 1367974 h 5605150"/>
              <a:gd name="connsiteX1843" fmla="*/ 210845 w 5027617"/>
              <a:gd name="connsiteY1843" fmla="*/ 1369243 h 5605150"/>
              <a:gd name="connsiteX1844" fmla="*/ 233473 w 5027617"/>
              <a:gd name="connsiteY1844" fmla="*/ 1369684 h 5605150"/>
              <a:gd name="connsiteX1845" fmla="*/ 249590 w 5027617"/>
              <a:gd name="connsiteY1845" fmla="*/ 1358223 h 5605150"/>
              <a:gd name="connsiteX1846" fmla="*/ 253451 w 5027617"/>
              <a:gd name="connsiteY1846" fmla="*/ 1367067 h 5605150"/>
              <a:gd name="connsiteX1847" fmla="*/ 265635 w 5027617"/>
              <a:gd name="connsiteY1847" fmla="*/ 1362309 h 5605150"/>
              <a:gd name="connsiteX1848" fmla="*/ 261722 w 5027617"/>
              <a:gd name="connsiteY1848" fmla="*/ 1356277 h 5605150"/>
              <a:gd name="connsiteX1849" fmla="*/ 275356 w 5027617"/>
              <a:gd name="connsiteY1849" fmla="*/ 1363689 h 5605150"/>
              <a:gd name="connsiteX1850" fmla="*/ 282856 w 5027617"/>
              <a:gd name="connsiteY1850" fmla="*/ 1359559 h 5605150"/>
              <a:gd name="connsiteX1851" fmla="*/ 304638 w 5027617"/>
              <a:gd name="connsiteY1851" fmla="*/ 1352081 h 5605150"/>
              <a:gd name="connsiteX1852" fmla="*/ 304959 w 5027617"/>
              <a:gd name="connsiteY1852" fmla="*/ 1349082 h 5605150"/>
              <a:gd name="connsiteX1853" fmla="*/ 326533 w 5027617"/>
              <a:gd name="connsiteY1853" fmla="*/ 1341283 h 5605150"/>
              <a:gd name="connsiteX1854" fmla="*/ 339986 w 5027617"/>
              <a:gd name="connsiteY1854" fmla="*/ 1361995 h 5605150"/>
              <a:gd name="connsiteX1855" fmla="*/ 334838 w 5027617"/>
              <a:gd name="connsiteY1855" fmla="*/ 1380346 h 5605150"/>
              <a:gd name="connsiteX1856" fmla="*/ 334139 w 5027617"/>
              <a:gd name="connsiteY1856" fmla="*/ 1381919 h 5605150"/>
              <a:gd name="connsiteX1857" fmla="*/ 332235 w 5027617"/>
              <a:gd name="connsiteY1857" fmla="*/ 1386777 h 5605150"/>
              <a:gd name="connsiteX1858" fmla="*/ 328669 w 5027617"/>
              <a:gd name="connsiteY1858" fmla="*/ 1389867 h 5605150"/>
              <a:gd name="connsiteX1859" fmla="*/ 330380 w 5027617"/>
              <a:gd name="connsiteY1859" fmla="*/ 1396623 h 5605150"/>
              <a:gd name="connsiteX1860" fmla="*/ 314384 w 5027617"/>
              <a:gd name="connsiteY1860" fmla="*/ 1416215 h 5605150"/>
              <a:gd name="connsiteX1861" fmla="*/ 259085 w 5027617"/>
              <a:gd name="connsiteY1861" fmla="*/ 1475252 h 5605150"/>
              <a:gd name="connsiteX1862" fmla="*/ 256149 w 5027617"/>
              <a:gd name="connsiteY1862" fmla="*/ 1475686 h 5605150"/>
              <a:gd name="connsiteX1863" fmla="*/ 225142 w 5027617"/>
              <a:gd name="connsiteY1863" fmla="*/ 1559465 h 5605150"/>
              <a:gd name="connsiteX1864" fmla="*/ 225125 w 5027617"/>
              <a:gd name="connsiteY1864" fmla="*/ 1559471 h 5605150"/>
              <a:gd name="connsiteX1865" fmla="*/ 239006 w 5027617"/>
              <a:gd name="connsiteY1865" fmla="*/ 1571260 h 5605150"/>
              <a:gd name="connsiteX1866" fmla="*/ 249952 w 5027617"/>
              <a:gd name="connsiteY1866" fmla="*/ 1575967 h 5605150"/>
              <a:gd name="connsiteX1867" fmla="*/ 255349 w 5027617"/>
              <a:gd name="connsiteY1867" fmla="*/ 1580193 h 5605150"/>
              <a:gd name="connsiteX1868" fmla="*/ 356796 w 5027617"/>
              <a:gd name="connsiteY1868" fmla="*/ 1499215 h 5605150"/>
              <a:gd name="connsiteX1869" fmla="*/ 359679 w 5027617"/>
              <a:gd name="connsiteY1869" fmla="*/ 1488806 h 5605150"/>
              <a:gd name="connsiteX1870" fmla="*/ 363960 w 5027617"/>
              <a:gd name="connsiteY1870" fmla="*/ 1485638 h 5605150"/>
              <a:gd name="connsiteX1871" fmla="*/ 369145 w 5027617"/>
              <a:gd name="connsiteY1871" fmla="*/ 1479646 h 5605150"/>
              <a:gd name="connsiteX1872" fmla="*/ 378949 w 5027617"/>
              <a:gd name="connsiteY1872" fmla="*/ 1448586 h 5605150"/>
              <a:gd name="connsiteX1873" fmla="*/ 386769 w 5027617"/>
              <a:gd name="connsiteY1873" fmla="*/ 1432402 h 5605150"/>
              <a:gd name="connsiteX1874" fmla="*/ 385423 w 5027617"/>
              <a:gd name="connsiteY1874" fmla="*/ 1421432 h 5605150"/>
              <a:gd name="connsiteX1875" fmla="*/ 389889 w 5027617"/>
              <a:gd name="connsiteY1875" fmla="*/ 1385189 h 5605150"/>
              <a:gd name="connsiteX1876" fmla="*/ 370928 w 5027617"/>
              <a:gd name="connsiteY1876" fmla="*/ 1317437 h 5605150"/>
              <a:gd name="connsiteX1877" fmla="*/ 396179 w 5027617"/>
              <a:gd name="connsiteY1877" fmla="*/ 1311459 h 5605150"/>
              <a:gd name="connsiteX1878" fmla="*/ 409119 w 5027617"/>
              <a:gd name="connsiteY1878" fmla="*/ 1318999 h 5605150"/>
              <a:gd name="connsiteX1879" fmla="*/ 422604 w 5027617"/>
              <a:gd name="connsiteY1879" fmla="*/ 1319266 h 5605150"/>
              <a:gd name="connsiteX1880" fmla="*/ 430858 w 5027617"/>
              <a:gd name="connsiteY1880" fmla="*/ 1319186 h 5605150"/>
              <a:gd name="connsiteX1881" fmla="*/ 446844 w 5027617"/>
              <a:gd name="connsiteY1881" fmla="*/ 1327997 h 5605150"/>
              <a:gd name="connsiteX1882" fmla="*/ 521327 w 5027617"/>
              <a:gd name="connsiteY1882" fmla="*/ 1377089 h 5605150"/>
              <a:gd name="connsiteX1883" fmla="*/ 525046 w 5027617"/>
              <a:gd name="connsiteY1883" fmla="*/ 1384070 h 5605150"/>
              <a:gd name="connsiteX1884" fmla="*/ 578300 w 5027617"/>
              <a:gd name="connsiteY1884" fmla="*/ 1456777 h 5605150"/>
              <a:gd name="connsiteX1885" fmla="*/ 632426 w 5027617"/>
              <a:gd name="connsiteY1885" fmla="*/ 1435525 h 5605150"/>
              <a:gd name="connsiteX1886" fmla="*/ 637675 w 5027617"/>
              <a:gd name="connsiteY1886" fmla="*/ 1428311 h 5605150"/>
              <a:gd name="connsiteX1887" fmla="*/ 636478 w 5027617"/>
              <a:gd name="connsiteY1887" fmla="*/ 1396857 h 5605150"/>
              <a:gd name="connsiteX1888" fmla="*/ 605087 w 5027617"/>
              <a:gd name="connsiteY1888" fmla="*/ 1348345 h 5605150"/>
              <a:gd name="connsiteX1889" fmla="*/ 582406 w 5027617"/>
              <a:gd name="connsiteY1889" fmla="*/ 1340198 h 5605150"/>
              <a:gd name="connsiteX1890" fmla="*/ 577647 w 5027617"/>
              <a:gd name="connsiteY1890" fmla="*/ 1332641 h 5605150"/>
              <a:gd name="connsiteX1891" fmla="*/ 570149 w 5027617"/>
              <a:gd name="connsiteY1891" fmla="*/ 1329309 h 5605150"/>
              <a:gd name="connsiteX1892" fmla="*/ 551920 w 5027617"/>
              <a:gd name="connsiteY1892" fmla="*/ 1318987 h 5605150"/>
              <a:gd name="connsiteX1893" fmla="*/ 527243 w 5027617"/>
              <a:gd name="connsiteY1893" fmla="*/ 1296215 h 5605150"/>
              <a:gd name="connsiteX1894" fmla="*/ 490810 w 5027617"/>
              <a:gd name="connsiteY1894" fmla="*/ 1283397 h 5605150"/>
              <a:gd name="connsiteX1895" fmla="*/ 531155 w 5027617"/>
              <a:gd name="connsiteY1895" fmla="*/ 1276904 h 5605150"/>
              <a:gd name="connsiteX1896" fmla="*/ 540683 w 5027617"/>
              <a:gd name="connsiteY1896" fmla="*/ 1271509 h 5605150"/>
              <a:gd name="connsiteX1897" fmla="*/ 543806 w 5027617"/>
              <a:gd name="connsiteY1897" fmla="*/ 1277159 h 5605150"/>
              <a:gd name="connsiteX1898" fmla="*/ 568455 w 5027617"/>
              <a:gd name="connsiteY1898" fmla="*/ 1277969 h 5605150"/>
              <a:gd name="connsiteX1899" fmla="*/ 580401 w 5027617"/>
              <a:gd name="connsiteY1899" fmla="*/ 1278223 h 5605150"/>
              <a:gd name="connsiteX1900" fmla="*/ 586458 w 5027617"/>
              <a:gd name="connsiteY1900" fmla="*/ 1278753 h 5605150"/>
              <a:gd name="connsiteX1901" fmla="*/ 599952 w 5027617"/>
              <a:gd name="connsiteY1901" fmla="*/ 1278566 h 5605150"/>
              <a:gd name="connsiteX1902" fmla="*/ 633437 w 5027617"/>
              <a:gd name="connsiteY1902" fmla="*/ 1283837 h 5605150"/>
              <a:gd name="connsiteX1903" fmla="*/ 636363 w 5027617"/>
              <a:gd name="connsiteY1903" fmla="*/ 1277595 h 5605150"/>
              <a:gd name="connsiteX1904" fmla="*/ 649179 w 5027617"/>
              <a:gd name="connsiteY1904" fmla="*/ 1287073 h 5605150"/>
              <a:gd name="connsiteX1905" fmla="*/ 662765 w 5027617"/>
              <a:gd name="connsiteY1905" fmla="*/ 1288297 h 5605150"/>
              <a:gd name="connsiteX1906" fmla="*/ 665498 w 5027617"/>
              <a:gd name="connsiteY1906" fmla="*/ 1289639 h 5605150"/>
              <a:gd name="connsiteX1907" fmla="*/ 721684 w 5027617"/>
              <a:gd name="connsiteY1907" fmla="*/ 1316753 h 5605150"/>
              <a:gd name="connsiteX1908" fmla="*/ 727723 w 5027617"/>
              <a:gd name="connsiteY1908" fmla="*/ 1313989 h 5605150"/>
              <a:gd name="connsiteX1909" fmla="*/ 745154 w 5027617"/>
              <a:gd name="connsiteY1909" fmla="*/ 1323276 h 5605150"/>
              <a:gd name="connsiteX1910" fmla="*/ 773884 w 5027617"/>
              <a:gd name="connsiteY1910" fmla="*/ 1328318 h 5605150"/>
              <a:gd name="connsiteX1911" fmla="*/ 789576 w 5027617"/>
              <a:gd name="connsiteY1911" fmla="*/ 1335094 h 5605150"/>
              <a:gd name="connsiteX1912" fmla="*/ 801900 w 5027617"/>
              <a:gd name="connsiteY1912" fmla="*/ 1333062 h 5605150"/>
              <a:gd name="connsiteX1913" fmla="*/ 891118 w 5027617"/>
              <a:gd name="connsiteY1913" fmla="*/ 1316302 h 5605150"/>
              <a:gd name="connsiteX1914" fmla="*/ 911288 w 5027617"/>
              <a:gd name="connsiteY1914" fmla="*/ 1292978 h 5605150"/>
              <a:gd name="connsiteX1915" fmla="*/ 916075 w 5027617"/>
              <a:gd name="connsiteY1915" fmla="*/ 1282081 h 5605150"/>
              <a:gd name="connsiteX1916" fmla="*/ 918971 w 5027617"/>
              <a:gd name="connsiteY1916" fmla="*/ 1275474 h 5605150"/>
              <a:gd name="connsiteX1917" fmla="*/ 889952 w 5027617"/>
              <a:gd name="connsiteY1917" fmla="*/ 1225392 h 5605150"/>
              <a:gd name="connsiteX1918" fmla="*/ 883776 w 5027617"/>
              <a:gd name="connsiteY1918" fmla="*/ 1222523 h 5605150"/>
              <a:gd name="connsiteX1919" fmla="*/ 874659 w 5027617"/>
              <a:gd name="connsiteY1919" fmla="*/ 1220408 h 5605150"/>
              <a:gd name="connsiteX1920" fmla="*/ 872632 w 5027617"/>
              <a:gd name="connsiteY1920" fmla="*/ 1217566 h 5605150"/>
              <a:gd name="connsiteX1921" fmla="*/ 862791 w 5027617"/>
              <a:gd name="connsiteY1921" fmla="*/ 1217015 h 5605150"/>
              <a:gd name="connsiteX1922" fmla="*/ 841000 w 5027617"/>
              <a:gd name="connsiteY1922" fmla="*/ 1209536 h 5605150"/>
              <a:gd name="connsiteX1923" fmla="*/ 805162 w 5027617"/>
              <a:gd name="connsiteY1923" fmla="*/ 1203784 h 5605150"/>
              <a:gd name="connsiteX1924" fmla="*/ 799702 w 5027617"/>
              <a:gd name="connsiteY1924" fmla="*/ 1200762 h 5605150"/>
              <a:gd name="connsiteX1925" fmla="*/ 793256 w 5027617"/>
              <a:gd name="connsiteY1925" fmla="*/ 1197985 h 5605150"/>
              <a:gd name="connsiteX1926" fmla="*/ 773488 w 5027617"/>
              <a:gd name="connsiteY1926" fmla="*/ 1200230 h 5605150"/>
              <a:gd name="connsiteX1927" fmla="*/ 769412 w 5027617"/>
              <a:gd name="connsiteY1927" fmla="*/ 1196934 h 5605150"/>
              <a:gd name="connsiteX1928" fmla="*/ 752932 w 5027617"/>
              <a:gd name="connsiteY1928" fmla="*/ 1195585 h 5605150"/>
              <a:gd name="connsiteX1929" fmla="*/ 734895 w 5027617"/>
              <a:gd name="connsiteY1929" fmla="*/ 1194832 h 5605150"/>
              <a:gd name="connsiteX1930" fmla="*/ 668420 w 5027617"/>
              <a:gd name="connsiteY1930" fmla="*/ 1200239 h 5605150"/>
              <a:gd name="connsiteX1931" fmla="*/ 663672 w 5027617"/>
              <a:gd name="connsiteY1931" fmla="*/ 1206681 h 5605150"/>
              <a:gd name="connsiteX1932" fmla="*/ 599100 w 5027617"/>
              <a:gd name="connsiteY1932" fmla="*/ 1216323 h 5605150"/>
              <a:gd name="connsiteX1933" fmla="*/ 511229 w 5027617"/>
              <a:gd name="connsiteY1933" fmla="*/ 1241541 h 5605150"/>
              <a:gd name="connsiteX1934" fmla="*/ 510136 w 5027617"/>
              <a:gd name="connsiteY1934" fmla="*/ 1231233 h 5605150"/>
              <a:gd name="connsiteX1935" fmla="*/ 518012 w 5027617"/>
              <a:gd name="connsiteY1935" fmla="*/ 1235221 h 5605150"/>
              <a:gd name="connsiteX1936" fmla="*/ 527578 w 5027617"/>
              <a:gd name="connsiteY1936" fmla="*/ 1233787 h 5605150"/>
              <a:gd name="connsiteX1937" fmla="*/ 539761 w 5027617"/>
              <a:gd name="connsiteY1937" fmla="*/ 1224099 h 5605150"/>
              <a:gd name="connsiteX1938" fmla="*/ 561265 w 5027617"/>
              <a:gd name="connsiteY1938" fmla="*/ 1220317 h 5605150"/>
              <a:gd name="connsiteX1939" fmla="*/ 568538 w 5027617"/>
              <a:gd name="connsiteY1939" fmla="*/ 1213771 h 5605150"/>
              <a:gd name="connsiteX1940" fmla="*/ 617025 w 5027617"/>
              <a:gd name="connsiteY1940" fmla="*/ 1188884 h 5605150"/>
              <a:gd name="connsiteX1941" fmla="*/ 587879 w 5027617"/>
              <a:gd name="connsiteY1941" fmla="*/ 1087499 h 5605150"/>
              <a:gd name="connsiteX1942" fmla="*/ 558209 w 5027617"/>
              <a:gd name="connsiteY1942" fmla="*/ 1104594 h 5605150"/>
              <a:gd name="connsiteX1943" fmla="*/ 551914 w 5027617"/>
              <a:gd name="connsiteY1943" fmla="*/ 1111194 h 5605150"/>
              <a:gd name="connsiteX1944" fmla="*/ 545863 w 5027617"/>
              <a:gd name="connsiteY1944" fmla="*/ 1112321 h 5605150"/>
              <a:gd name="connsiteX1945" fmla="*/ 538925 w 5027617"/>
              <a:gd name="connsiteY1945" fmla="*/ 1127191 h 5605150"/>
              <a:gd name="connsiteX1946" fmla="*/ 533437 w 5027617"/>
              <a:gd name="connsiteY1946" fmla="*/ 1127505 h 5605150"/>
              <a:gd name="connsiteX1947" fmla="*/ 529160 w 5027617"/>
              <a:gd name="connsiteY1947" fmla="*/ 1131682 h 5605150"/>
              <a:gd name="connsiteX1948" fmla="*/ 516718 w 5027617"/>
              <a:gd name="connsiteY1948" fmla="*/ 1152099 h 5605150"/>
              <a:gd name="connsiteX1949" fmla="*/ 506519 w 5027617"/>
              <a:gd name="connsiteY1949" fmla="*/ 1166356 h 5605150"/>
              <a:gd name="connsiteX1950" fmla="*/ 511224 w 5027617"/>
              <a:gd name="connsiteY1950" fmla="*/ 1134668 h 5605150"/>
              <a:gd name="connsiteX1951" fmla="*/ 491198 w 5027617"/>
              <a:gd name="connsiteY1951" fmla="*/ 1090163 h 5605150"/>
              <a:gd name="connsiteX1952" fmla="*/ 480802 w 5027617"/>
              <a:gd name="connsiteY1952" fmla="*/ 1083450 h 5605150"/>
              <a:gd name="connsiteX1953" fmla="*/ 467398 w 5027617"/>
              <a:gd name="connsiteY1953" fmla="*/ 1074856 h 5605150"/>
              <a:gd name="connsiteX1954" fmla="*/ 465337 w 5027617"/>
              <a:gd name="connsiteY1954" fmla="*/ 1082721 h 5605150"/>
              <a:gd name="connsiteX1955" fmla="*/ 429318 w 5027617"/>
              <a:gd name="connsiteY1955" fmla="*/ 1159147 h 5605150"/>
              <a:gd name="connsiteX1956" fmla="*/ 430100 w 5027617"/>
              <a:gd name="connsiteY1956" fmla="*/ 1224903 h 5605150"/>
              <a:gd name="connsiteX1957" fmla="*/ 417469 w 5027617"/>
              <a:gd name="connsiteY1957" fmla="*/ 1181414 h 5605150"/>
              <a:gd name="connsiteX1958" fmla="*/ 415250 w 5027617"/>
              <a:gd name="connsiteY1958" fmla="*/ 1173292 h 5605150"/>
              <a:gd name="connsiteX1959" fmla="*/ 408891 w 5027617"/>
              <a:gd name="connsiteY1959" fmla="*/ 1160296 h 5605150"/>
              <a:gd name="connsiteX1960" fmla="*/ 402637 w 5027617"/>
              <a:gd name="connsiteY1960" fmla="*/ 1150964 h 5605150"/>
              <a:gd name="connsiteX1961" fmla="*/ 384517 w 5027617"/>
              <a:gd name="connsiteY1961" fmla="*/ 1128083 h 5605150"/>
              <a:gd name="connsiteX1962" fmla="*/ 354456 w 5027617"/>
              <a:gd name="connsiteY1962" fmla="*/ 1111198 h 5605150"/>
              <a:gd name="connsiteX1963" fmla="*/ 339538 w 5027617"/>
              <a:gd name="connsiteY1963" fmla="*/ 1102197 h 5605150"/>
              <a:gd name="connsiteX1964" fmla="*/ 352499 w 5027617"/>
              <a:gd name="connsiteY1964" fmla="*/ 1094051 h 5605150"/>
              <a:gd name="connsiteX1965" fmla="*/ 357937 w 5027617"/>
              <a:gd name="connsiteY1965" fmla="*/ 1094131 h 5605150"/>
              <a:gd name="connsiteX1966" fmla="*/ 389989 w 5027617"/>
              <a:gd name="connsiteY1966" fmla="*/ 1081369 h 5605150"/>
              <a:gd name="connsiteX1967" fmla="*/ 396547 w 5027617"/>
              <a:gd name="connsiteY1967" fmla="*/ 1078918 h 5605150"/>
              <a:gd name="connsiteX1968" fmla="*/ 431694 w 5027617"/>
              <a:gd name="connsiteY1968" fmla="*/ 1068011 h 5605150"/>
              <a:gd name="connsiteX1969" fmla="*/ 538079 w 5027617"/>
              <a:gd name="connsiteY1969" fmla="*/ 1052594 h 5605150"/>
              <a:gd name="connsiteX1970" fmla="*/ 634672 w 5027617"/>
              <a:gd name="connsiteY1970" fmla="*/ 1059235 h 5605150"/>
              <a:gd name="connsiteX1971" fmla="*/ 910793 w 5027617"/>
              <a:gd name="connsiteY1971" fmla="*/ 1105293 h 5605150"/>
              <a:gd name="connsiteX1972" fmla="*/ 957924 w 5027617"/>
              <a:gd name="connsiteY1972" fmla="*/ 1110270 h 5605150"/>
              <a:gd name="connsiteX1973" fmla="*/ 986857 w 5027617"/>
              <a:gd name="connsiteY1973" fmla="*/ 1108154 h 5605150"/>
              <a:gd name="connsiteX1974" fmla="*/ 992428 w 5027617"/>
              <a:gd name="connsiteY1974" fmla="*/ 1151049 h 5605150"/>
              <a:gd name="connsiteX1975" fmla="*/ 989841 w 5027617"/>
              <a:gd name="connsiteY1975" fmla="*/ 1161861 h 5605150"/>
              <a:gd name="connsiteX1976" fmla="*/ 987913 w 5027617"/>
              <a:gd name="connsiteY1976" fmla="*/ 1170046 h 5605150"/>
              <a:gd name="connsiteX1977" fmla="*/ 986382 w 5027617"/>
              <a:gd name="connsiteY1977" fmla="*/ 1193820 h 5605150"/>
              <a:gd name="connsiteX1978" fmla="*/ 986221 w 5027617"/>
              <a:gd name="connsiteY1978" fmla="*/ 1199669 h 5605150"/>
              <a:gd name="connsiteX1979" fmla="*/ 982178 w 5027617"/>
              <a:gd name="connsiteY1979" fmla="*/ 1196100 h 5605150"/>
              <a:gd name="connsiteX1980" fmla="*/ 976509 w 5027617"/>
              <a:gd name="connsiteY1980" fmla="*/ 1204696 h 5605150"/>
              <a:gd name="connsiteX1981" fmla="*/ 977220 w 5027617"/>
              <a:gd name="connsiteY1981" fmla="*/ 1211180 h 5605150"/>
              <a:gd name="connsiteX1982" fmla="*/ 969072 w 5027617"/>
              <a:gd name="connsiteY1982" fmla="*/ 1225583 h 5605150"/>
              <a:gd name="connsiteX1983" fmla="*/ 952687 w 5027617"/>
              <a:gd name="connsiteY1983" fmla="*/ 1245835 h 5605150"/>
              <a:gd name="connsiteX1984" fmla="*/ 945965 w 5027617"/>
              <a:gd name="connsiteY1984" fmla="*/ 1261076 h 5605150"/>
              <a:gd name="connsiteX1985" fmla="*/ 931640 w 5027617"/>
              <a:gd name="connsiteY1985" fmla="*/ 1276960 h 5605150"/>
              <a:gd name="connsiteX1986" fmla="*/ 906464 w 5027617"/>
              <a:gd name="connsiteY1986" fmla="*/ 1363614 h 5605150"/>
              <a:gd name="connsiteX1987" fmla="*/ 914395 w 5027617"/>
              <a:gd name="connsiteY1987" fmla="*/ 1375024 h 5605150"/>
              <a:gd name="connsiteX1988" fmla="*/ 935263 w 5027617"/>
              <a:gd name="connsiteY1988" fmla="*/ 1387603 h 5605150"/>
              <a:gd name="connsiteX1989" fmla="*/ 978983 w 5027617"/>
              <a:gd name="connsiteY1989" fmla="*/ 1365714 h 5605150"/>
              <a:gd name="connsiteX1990" fmla="*/ 984698 w 5027617"/>
              <a:gd name="connsiteY1990" fmla="*/ 1360664 h 5605150"/>
              <a:gd name="connsiteX1991" fmla="*/ 988666 w 5027617"/>
              <a:gd name="connsiteY1991" fmla="*/ 1356348 h 5605150"/>
              <a:gd name="connsiteX1992" fmla="*/ 997390 w 5027617"/>
              <a:gd name="connsiteY1992" fmla="*/ 1342195 h 5605150"/>
              <a:gd name="connsiteX1993" fmla="*/ 1002179 w 5027617"/>
              <a:gd name="connsiteY1993" fmla="*/ 1338176 h 5605150"/>
              <a:gd name="connsiteX1994" fmla="*/ 1013305 w 5027617"/>
              <a:gd name="connsiteY1994" fmla="*/ 1305384 h 5605150"/>
              <a:gd name="connsiteX1995" fmla="*/ 1017200 w 5027617"/>
              <a:gd name="connsiteY1995" fmla="*/ 1312510 h 5605150"/>
              <a:gd name="connsiteX1996" fmla="*/ 1017701 w 5027617"/>
              <a:gd name="connsiteY1996" fmla="*/ 1307276 h 5605150"/>
              <a:gd name="connsiteX1997" fmla="*/ 1020566 w 5027617"/>
              <a:gd name="connsiteY1997" fmla="*/ 1300774 h 5605150"/>
              <a:gd name="connsiteX1998" fmla="*/ 1025543 w 5027617"/>
              <a:gd name="connsiteY1998" fmla="*/ 1293934 h 5605150"/>
              <a:gd name="connsiteX1999" fmla="*/ 1027382 w 5027617"/>
              <a:gd name="connsiteY1999" fmla="*/ 1286605 h 5605150"/>
              <a:gd name="connsiteX2000" fmla="*/ 1027377 w 5027617"/>
              <a:gd name="connsiteY2000" fmla="*/ 1286606 h 5605150"/>
              <a:gd name="connsiteX2001" fmla="*/ 1027138 w 5027617"/>
              <a:gd name="connsiteY2001" fmla="*/ 1285303 h 5605150"/>
              <a:gd name="connsiteX2002" fmla="*/ 1026870 w 5027617"/>
              <a:gd name="connsiteY2002" fmla="*/ 1285377 h 5605150"/>
              <a:gd name="connsiteX2003" fmla="*/ 1026870 w 5027617"/>
              <a:gd name="connsiteY2003" fmla="*/ 1285377 h 5605150"/>
              <a:gd name="connsiteX2004" fmla="*/ 1027142 w 5027617"/>
              <a:gd name="connsiteY2004" fmla="*/ 1285301 h 5605150"/>
              <a:gd name="connsiteX2005" fmla="*/ 1025788 w 5027617"/>
              <a:gd name="connsiteY2005" fmla="*/ 1280633 h 5605150"/>
              <a:gd name="connsiteX2006" fmla="*/ 1031030 w 5027617"/>
              <a:gd name="connsiteY2006" fmla="*/ 1267948 h 5605150"/>
              <a:gd name="connsiteX2007" fmla="*/ 1033258 w 5027617"/>
              <a:gd name="connsiteY2007" fmla="*/ 1263352 h 5605150"/>
              <a:gd name="connsiteX2008" fmla="*/ 1035422 w 5027617"/>
              <a:gd name="connsiteY2008" fmla="*/ 1246932 h 5605150"/>
              <a:gd name="connsiteX2009" fmla="*/ 1036650 w 5027617"/>
              <a:gd name="connsiteY2009" fmla="*/ 1238334 h 5605150"/>
              <a:gd name="connsiteX2010" fmla="*/ 1029243 w 5027617"/>
              <a:gd name="connsiteY2010" fmla="*/ 1229760 h 5605150"/>
              <a:gd name="connsiteX2011" fmla="*/ 1035933 w 5027617"/>
              <a:gd name="connsiteY2011" fmla="*/ 1230784 h 5605150"/>
              <a:gd name="connsiteX2012" fmla="*/ 1035311 w 5027617"/>
              <a:gd name="connsiteY2012" fmla="*/ 1224513 h 5605150"/>
              <a:gd name="connsiteX2013" fmla="*/ 1042556 w 5027617"/>
              <a:gd name="connsiteY2013" fmla="*/ 1203449 h 5605150"/>
              <a:gd name="connsiteX2014" fmla="*/ 1052685 w 5027617"/>
              <a:gd name="connsiteY2014" fmla="*/ 1138757 h 5605150"/>
              <a:gd name="connsiteX2015" fmla="*/ 1115764 w 5027617"/>
              <a:gd name="connsiteY2015" fmla="*/ 1157207 h 5605150"/>
              <a:gd name="connsiteX2016" fmla="*/ 1147386 w 5027617"/>
              <a:gd name="connsiteY2016" fmla="*/ 1184043 h 5605150"/>
              <a:gd name="connsiteX2017" fmla="*/ 1175896 w 5027617"/>
              <a:gd name="connsiteY2017" fmla="*/ 1203783 h 5605150"/>
              <a:gd name="connsiteX2018" fmla="*/ 1185452 w 5027617"/>
              <a:gd name="connsiteY2018" fmla="*/ 1220498 h 5605150"/>
              <a:gd name="connsiteX2019" fmla="*/ 1195823 w 5027617"/>
              <a:gd name="connsiteY2019" fmla="*/ 1234889 h 5605150"/>
              <a:gd name="connsiteX2020" fmla="*/ 1199954 w 5027617"/>
              <a:gd name="connsiteY2020" fmla="*/ 1242497 h 5605150"/>
              <a:gd name="connsiteX2021" fmla="*/ 1213437 w 5027617"/>
              <a:gd name="connsiteY2021" fmla="*/ 1259673 h 5605150"/>
              <a:gd name="connsiteX2022" fmla="*/ 1220643 w 5027617"/>
              <a:gd name="connsiteY2022" fmla="*/ 1277220 h 5605150"/>
              <a:gd name="connsiteX2023" fmla="*/ 1225696 w 5027617"/>
              <a:gd name="connsiteY2023" fmla="*/ 1278153 h 5605150"/>
              <a:gd name="connsiteX2024" fmla="*/ 1229055 w 5027617"/>
              <a:gd name="connsiteY2024" fmla="*/ 1292700 h 5605150"/>
              <a:gd name="connsiteX2025" fmla="*/ 1247266 w 5027617"/>
              <a:gd name="connsiteY2025" fmla="*/ 1346090 h 5605150"/>
              <a:gd name="connsiteX2026" fmla="*/ 1237362 w 5027617"/>
              <a:gd name="connsiteY2026" fmla="*/ 1371524 h 5605150"/>
              <a:gd name="connsiteX2027" fmla="*/ 1221133 w 5027617"/>
              <a:gd name="connsiteY2027" fmla="*/ 1390746 h 5605150"/>
              <a:gd name="connsiteX2028" fmla="*/ 1196885 w 5027617"/>
              <a:gd name="connsiteY2028" fmla="*/ 1400295 h 5605150"/>
              <a:gd name="connsiteX2029" fmla="*/ 1184346 w 5027617"/>
              <a:gd name="connsiteY2029" fmla="*/ 1402571 h 5605150"/>
              <a:gd name="connsiteX2030" fmla="*/ 1180052 w 5027617"/>
              <a:gd name="connsiteY2030" fmla="*/ 1403830 h 5605150"/>
              <a:gd name="connsiteX2031" fmla="*/ 1174993 w 5027617"/>
              <a:gd name="connsiteY2031" fmla="*/ 1406686 h 5605150"/>
              <a:gd name="connsiteX2032" fmla="*/ 1168927 w 5027617"/>
              <a:gd name="connsiteY2032" fmla="*/ 1403629 h 5605150"/>
              <a:gd name="connsiteX2033" fmla="*/ 1152726 w 5027617"/>
              <a:gd name="connsiteY2033" fmla="*/ 1409870 h 5605150"/>
              <a:gd name="connsiteX2034" fmla="*/ 1131410 w 5027617"/>
              <a:gd name="connsiteY2034" fmla="*/ 1413287 h 5605150"/>
              <a:gd name="connsiteX2035" fmla="*/ 1118552 w 5027617"/>
              <a:gd name="connsiteY2035" fmla="*/ 1415335 h 5605150"/>
              <a:gd name="connsiteX2036" fmla="*/ 1086205 w 5027617"/>
              <a:gd name="connsiteY2036" fmla="*/ 1406651 h 5605150"/>
              <a:gd name="connsiteX2037" fmla="*/ 1080824 w 5027617"/>
              <a:gd name="connsiteY2037" fmla="*/ 1403826 h 5605150"/>
              <a:gd name="connsiteX2038" fmla="*/ 1077604 w 5027617"/>
              <a:gd name="connsiteY2038" fmla="*/ 1410282 h 5605150"/>
              <a:gd name="connsiteX2039" fmla="*/ 1061590 w 5027617"/>
              <a:gd name="connsiteY2039" fmla="*/ 1401011 h 5605150"/>
              <a:gd name="connsiteX2040" fmla="*/ 1022532 w 5027617"/>
              <a:gd name="connsiteY2040" fmla="*/ 1390187 h 5605150"/>
              <a:gd name="connsiteX2041" fmla="*/ 992252 w 5027617"/>
              <a:gd name="connsiteY2041" fmla="*/ 1383771 h 5605150"/>
              <a:gd name="connsiteX2042" fmla="*/ 976410 w 5027617"/>
              <a:gd name="connsiteY2042" fmla="*/ 1384863 h 5605150"/>
              <a:gd name="connsiteX2043" fmla="*/ 939174 w 5027617"/>
              <a:gd name="connsiteY2043" fmla="*/ 1400554 h 5605150"/>
              <a:gd name="connsiteX2044" fmla="*/ 947913 w 5027617"/>
              <a:gd name="connsiteY2044" fmla="*/ 1463218 h 5605150"/>
              <a:gd name="connsiteX2045" fmla="*/ 957477 w 5027617"/>
              <a:gd name="connsiteY2045" fmla="*/ 1470127 h 5605150"/>
              <a:gd name="connsiteX2046" fmla="*/ 962181 w 5027617"/>
              <a:gd name="connsiteY2046" fmla="*/ 1472475 h 5605150"/>
              <a:gd name="connsiteX2047" fmla="*/ 978988 w 5027617"/>
              <a:gd name="connsiteY2047" fmla="*/ 1478097 h 5605150"/>
              <a:gd name="connsiteX2048" fmla="*/ 1005632 w 5027617"/>
              <a:gd name="connsiteY2048" fmla="*/ 1484065 h 5605150"/>
              <a:gd name="connsiteX2049" fmla="*/ 1013699 w 5027617"/>
              <a:gd name="connsiteY2049" fmla="*/ 1483506 h 5605150"/>
              <a:gd name="connsiteX2050" fmla="*/ 1020745 w 5027617"/>
              <a:gd name="connsiteY2050" fmla="*/ 1484387 h 5605150"/>
              <a:gd name="connsiteX2051" fmla="*/ 1049066 w 5027617"/>
              <a:gd name="connsiteY2051" fmla="*/ 1484003 h 5605150"/>
              <a:gd name="connsiteX2052" fmla="*/ 1108271 w 5027617"/>
              <a:gd name="connsiteY2052" fmla="*/ 1476554 h 5605150"/>
              <a:gd name="connsiteX2053" fmla="*/ 1145991 w 5027617"/>
              <a:gd name="connsiteY2053" fmla="*/ 1464745 h 5605150"/>
              <a:gd name="connsiteX2054" fmla="*/ 1149136 w 5027617"/>
              <a:gd name="connsiteY2054" fmla="*/ 1465944 h 5605150"/>
              <a:gd name="connsiteX2055" fmla="*/ 1167717 w 5027617"/>
              <a:gd name="connsiteY2055" fmla="*/ 1457549 h 5605150"/>
              <a:gd name="connsiteX2056" fmla="*/ 1098677 w 5027617"/>
              <a:gd name="connsiteY2056" fmla="*/ 1470105 h 5605150"/>
              <a:gd name="connsiteX2057" fmla="*/ 1031661 w 5027617"/>
              <a:gd name="connsiteY2057" fmla="*/ 1476450 h 5605150"/>
              <a:gd name="connsiteX2058" fmla="*/ 1028453 w 5027617"/>
              <a:gd name="connsiteY2058" fmla="*/ 1475273 h 5605150"/>
              <a:gd name="connsiteX2059" fmla="*/ 1022458 w 5027617"/>
              <a:gd name="connsiteY2059" fmla="*/ 1473465 h 5605150"/>
              <a:gd name="connsiteX2060" fmla="*/ 1013031 w 5027617"/>
              <a:gd name="connsiteY2060" fmla="*/ 1472170 h 5605150"/>
              <a:gd name="connsiteX2061" fmla="*/ 1000121 w 5027617"/>
              <a:gd name="connsiteY2061" fmla="*/ 1469625 h 5605150"/>
              <a:gd name="connsiteX2062" fmla="*/ 988634 w 5027617"/>
              <a:gd name="connsiteY2062" fmla="*/ 1467130 h 5605150"/>
              <a:gd name="connsiteX2063" fmla="*/ 977662 w 5027617"/>
              <a:gd name="connsiteY2063" fmla="*/ 1464271 h 5605150"/>
              <a:gd name="connsiteX2064" fmla="*/ 970656 w 5027617"/>
              <a:gd name="connsiteY2064" fmla="*/ 1462606 h 5605150"/>
              <a:gd name="connsiteX2065" fmla="*/ 971233 w 5027617"/>
              <a:gd name="connsiteY2065" fmla="*/ 1464413 h 5605150"/>
              <a:gd name="connsiteX2066" fmla="*/ 968963 w 5027617"/>
              <a:gd name="connsiteY2066" fmla="*/ 1456800 h 5605150"/>
              <a:gd name="connsiteX2067" fmla="*/ 957164 w 5027617"/>
              <a:gd name="connsiteY2067" fmla="*/ 1432255 h 5605150"/>
              <a:gd name="connsiteX2068" fmla="*/ 981837 w 5027617"/>
              <a:gd name="connsiteY2068" fmla="*/ 1406119 h 5605150"/>
              <a:gd name="connsiteX2069" fmla="*/ 989460 w 5027617"/>
              <a:gd name="connsiteY2069" fmla="*/ 1410831 h 5605150"/>
              <a:gd name="connsiteX2070" fmla="*/ 1018620 w 5027617"/>
              <a:gd name="connsiteY2070" fmla="*/ 1412780 h 5605150"/>
              <a:gd name="connsiteX2071" fmla="*/ 1025900 w 5027617"/>
              <a:gd name="connsiteY2071" fmla="*/ 1408407 h 5605150"/>
              <a:gd name="connsiteX2072" fmla="*/ 1038614 w 5027617"/>
              <a:gd name="connsiteY2072" fmla="*/ 1417732 h 5605150"/>
              <a:gd name="connsiteX2073" fmla="*/ 1040685 w 5027617"/>
              <a:gd name="connsiteY2073" fmla="*/ 1413041 h 5605150"/>
              <a:gd name="connsiteX2074" fmla="*/ 1054268 w 5027617"/>
              <a:gd name="connsiteY2074" fmla="*/ 1420847 h 5605150"/>
              <a:gd name="connsiteX2075" fmla="*/ 1070268 w 5027617"/>
              <a:gd name="connsiteY2075" fmla="*/ 1424123 h 5605150"/>
              <a:gd name="connsiteX2076" fmla="*/ 1094231 w 5027617"/>
              <a:gd name="connsiteY2076" fmla="*/ 1431357 h 5605150"/>
              <a:gd name="connsiteX2077" fmla="*/ 1066159 w 5027617"/>
              <a:gd name="connsiteY2077" fmla="*/ 1440616 h 5605150"/>
              <a:gd name="connsiteX2078" fmla="*/ 1055923 w 5027617"/>
              <a:gd name="connsiteY2078" fmla="*/ 1436527 h 5605150"/>
              <a:gd name="connsiteX2079" fmla="*/ 1043347 w 5027617"/>
              <a:gd name="connsiteY2079" fmla="*/ 1433229 h 5605150"/>
              <a:gd name="connsiteX2080" fmla="*/ 1041002 w 5027617"/>
              <a:gd name="connsiteY2080" fmla="*/ 1433815 h 5605150"/>
              <a:gd name="connsiteX2081" fmla="*/ 1008860 w 5027617"/>
              <a:gd name="connsiteY2081" fmla="*/ 1438370 h 5605150"/>
              <a:gd name="connsiteX2082" fmla="*/ 1018377 w 5027617"/>
              <a:gd name="connsiteY2082" fmla="*/ 1446570 h 5605150"/>
              <a:gd name="connsiteX2083" fmla="*/ 1026949 w 5027617"/>
              <a:gd name="connsiteY2083" fmla="*/ 1453747 h 5605150"/>
              <a:gd name="connsiteX2084" fmla="*/ 1040673 w 5027617"/>
              <a:gd name="connsiteY2084" fmla="*/ 1455993 h 5605150"/>
              <a:gd name="connsiteX2085" fmla="*/ 1053086 w 5027617"/>
              <a:gd name="connsiteY2085" fmla="*/ 1456517 h 5605150"/>
              <a:gd name="connsiteX2086" fmla="*/ 1060590 w 5027617"/>
              <a:gd name="connsiteY2086" fmla="*/ 1456996 h 5605150"/>
              <a:gd name="connsiteX2087" fmla="*/ 1076386 w 5027617"/>
              <a:gd name="connsiteY2087" fmla="*/ 1455226 h 5605150"/>
              <a:gd name="connsiteX2088" fmla="*/ 1120015 w 5027617"/>
              <a:gd name="connsiteY2088" fmla="*/ 1446397 h 5605150"/>
              <a:gd name="connsiteX2089" fmla="*/ 1195825 w 5027617"/>
              <a:gd name="connsiteY2089" fmla="*/ 1426888 h 5605150"/>
              <a:gd name="connsiteX2090" fmla="*/ 1193503 w 5027617"/>
              <a:gd name="connsiteY2090" fmla="*/ 1432922 h 5605150"/>
              <a:gd name="connsiteX2091" fmla="*/ 1195384 w 5027617"/>
              <a:gd name="connsiteY2091" fmla="*/ 1437576 h 5605150"/>
              <a:gd name="connsiteX2092" fmla="*/ 1199338 w 5027617"/>
              <a:gd name="connsiteY2092" fmla="*/ 1433603 h 5605150"/>
              <a:gd name="connsiteX2093" fmla="*/ 1203737 w 5027617"/>
              <a:gd name="connsiteY2093" fmla="*/ 1428950 h 5605150"/>
              <a:gd name="connsiteX2094" fmla="*/ 1203736 w 5027617"/>
              <a:gd name="connsiteY2094" fmla="*/ 1428949 h 5605150"/>
              <a:gd name="connsiteX2095" fmla="*/ 1204069 w 5027617"/>
              <a:gd name="connsiteY2095" fmla="*/ 1428686 h 5605150"/>
              <a:gd name="connsiteX2096" fmla="*/ 1203511 w 5027617"/>
              <a:gd name="connsiteY2096" fmla="*/ 1428354 h 5605150"/>
              <a:gd name="connsiteX2097" fmla="*/ 1203732 w 5027617"/>
              <a:gd name="connsiteY2097" fmla="*/ 1428946 h 5605150"/>
              <a:gd name="connsiteX2098" fmla="*/ 1200545 w 5027617"/>
              <a:gd name="connsiteY2098" fmla="*/ 1426327 h 5605150"/>
              <a:gd name="connsiteX2099" fmla="*/ 1204756 w 5027617"/>
              <a:gd name="connsiteY2099" fmla="*/ 1424812 h 5605150"/>
              <a:gd name="connsiteX2100" fmla="*/ 1203515 w 5027617"/>
              <a:gd name="connsiteY2100" fmla="*/ 1428353 h 5605150"/>
              <a:gd name="connsiteX2101" fmla="*/ 1242118 w 5027617"/>
              <a:gd name="connsiteY2101" fmla="*/ 1400641 h 5605150"/>
              <a:gd name="connsiteX2102" fmla="*/ 1265106 w 5027617"/>
              <a:gd name="connsiteY2102" fmla="*/ 1355742 h 5605150"/>
              <a:gd name="connsiteX2103" fmla="*/ 1274153 w 5027617"/>
              <a:gd name="connsiteY2103" fmla="*/ 1364910 h 5605150"/>
              <a:gd name="connsiteX2104" fmla="*/ 1267110 w 5027617"/>
              <a:gd name="connsiteY2104" fmla="*/ 1346744 h 5605150"/>
              <a:gd name="connsiteX2105" fmla="*/ 1246584 w 5027617"/>
              <a:gd name="connsiteY2105" fmla="*/ 1295035 h 5605150"/>
              <a:gd name="connsiteX2106" fmla="*/ 1241389 w 5027617"/>
              <a:gd name="connsiteY2106" fmla="*/ 1284460 h 5605150"/>
              <a:gd name="connsiteX2107" fmla="*/ 1235665 w 5027617"/>
              <a:gd name="connsiteY2107" fmla="*/ 1281529 h 5605150"/>
              <a:gd name="connsiteX2108" fmla="*/ 1230783 w 5027617"/>
              <a:gd name="connsiteY2108" fmla="*/ 1258397 h 5605150"/>
              <a:gd name="connsiteX2109" fmla="*/ 1199240 w 5027617"/>
              <a:gd name="connsiteY2109" fmla="*/ 1201971 h 5605150"/>
              <a:gd name="connsiteX2110" fmla="*/ 1192230 w 5027617"/>
              <a:gd name="connsiteY2110" fmla="*/ 1192191 h 5605150"/>
              <a:gd name="connsiteX2111" fmla="*/ 1186790 w 5027617"/>
              <a:gd name="connsiteY2111" fmla="*/ 1191354 h 5605150"/>
              <a:gd name="connsiteX2112" fmla="*/ 1151443 w 5027617"/>
              <a:gd name="connsiteY2112" fmla="*/ 1161307 h 5605150"/>
              <a:gd name="connsiteX2113" fmla="*/ 1126711 w 5027617"/>
              <a:gd name="connsiteY2113" fmla="*/ 1144741 h 5605150"/>
              <a:gd name="connsiteX2114" fmla="*/ 1140452 w 5027617"/>
              <a:gd name="connsiteY2114" fmla="*/ 1143231 h 5605150"/>
              <a:gd name="connsiteX2115" fmla="*/ 1145295 w 5027617"/>
              <a:gd name="connsiteY2115" fmla="*/ 1141650 h 5605150"/>
              <a:gd name="connsiteX2116" fmla="*/ 1171962 w 5027617"/>
              <a:gd name="connsiteY2116" fmla="*/ 1131490 h 5605150"/>
              <a:gd name="connsiteX2117" fmla="*/ 1180812 w 5027617"/>
              <a:gd name="connsiteY2117" fmla="*/ 1132816 h 5605150"/>
              <a:gd name="connsiteX2118" fmla="*/ 1195095 w 5027617"/>
              <a:gd name="connsiteY2118" fmla="*/ 1137098 h 5605150"/>
              <a:gd name="connsiteX2119" fmla="*/ 1211624 w 5027617"/>
              <a:gd name="connsiteY2119" fmla="*/ 1131269 h 5605150"/>
              <a:gd name="connsiteX2120" fmla="*/ 1259429 w 5027617"/>
              <a:gd name="connsiteY2120" fmla="*/ 1133500 h 5605150"/>
              <a:gd name="connsiteX2121" fmla="*/ 1262564 w 5027617"/>
              <a:gd name="connsiteY2121" fmla="*/ 1139183 h 5605150"/>
              <a:gd name="connsiteX2122" fmla="*/ 1272257 w 5027617"/>
              <a:gd name="connsiteY2122" fmla="*/ 1138923 h 5605150"/>
              <a:gd name="connsiteX2123" fmla="*/ 1307607 w 5027617"/>
              <a:gd name="connsiteY2123" fmla="*/ 1167527 h 5605150"/>
              <a:gd name="connsiteX2124" fmla="*/ 1315885 w 5027617"/>
              <a:gd name="connsiteY2124" fmla="*/ 1197468 h 5605150"/>
              <a:gd name="connsiteX2125" fmla="*/ 1323257 w 5027617"/>
              <a:gd name="connsiteY2125" fmla="*/ 1213872 h 5605150"/>
              <a:gd name="connsiteX2126" fmla="*/ 1320370 w 5027617"/>
              <a:gd name="connsiteY2126" fmla="*/ 1218882 h 5605150"/>
              <a:gd name="connsiteX2127" fmla="*/ 1319541 w 5027617"/>
              <a:gd name="connsiteY2127" fmla="*/ 1236471 h 5605150"/>
              <a:gd name="connsiteX2128" fmla="*/ 1326160 w 5027617"/>
              <a:gd name="connsiteY2128" fmla="*/ 1241362 h 5605150"/>
              <a:gd name="connsiteX2129" fmla="*/ 1322405 w 5027617"/>
              <a:gd name="connsiteY2129" fmla="*/ 1251078 h 5605150"/>
              <a:gd name="connsiteX2130" fmla="*/ 1325454 w 5027617"/>
              <a:gd name="connsiteY2130" fmla="*/ 1278105 h 5605150"/>
              <a:gd name="connsiteX2131" fmla="*/ 1330236 w 5027617"/>
              <a:gd name="connsiteY2131" fmla="*/ 1318217 h 5605150"/>
              <a:gd name="connsiteX2132" fmla="*/ 1329922 w 5027617"/>
              <a:gd name="connsiteY2132" fmla="*/ 1340579 h 5605150"/>
              <a:gd name="connsiteX2133" fmla="*/ 1341440 w 5027617"/>
              <a:gd name="connsiteY2133" fmla="*/ 1373599 h 5605150"/>
              <a:gd name="connsiteX2134" fmla="*/ 1395867 w 5027617"/>
              <a:gd name="connsiteY2134" fmla="*/ 1425673 h 5605150"/>
              <a:gd name="connsiteX2135" fmla="*/ 1441600 w 5027617"/>
              <a:gd name="connsiteY2135" fmla="*/ 1389366 h 5605150"/>
              <a:gd name="connsiteX2136" fmla="*/ 1439779 w 5027617"/>
              <a:gd name="connsiteY2136" fmla="*/ 1379929 h 5605150"/>
              <a:gd name="connsiteX2137" fmla="*/ 1436590 w 5027617"/>
              <a:gd name="connsiteY2137" fmla="*/ 1337240 h 5605150"/>
              <a:gd name="connsiteX2138" fmla="*/ 1433382 w 5027617"/>
              <a:gd name="connsiteY2138" fmla="*/ 1314636 h 5605150"/>
              <a:gd name="connsiteX2139" fmla="*/ 1402780 w 5027617"/>
              <a:gd name="connsiteY2139" fmla="*/ 1255991 h 5605150"/>
              <a:gd name="connsiteX2140" fmla="*/ 1380469 w 5027617"/>
              <a:gd name="connsiteY2140" fmla="*/ 1232420 h 5605150"/>
              <a:gd name="connsiteX2141" fmla="*/ 1376194 w 5027617"/>
              <a:gd name="connsiteY2141" fmla="*/ 1231012 h 5605150"/>
              <a:gd name="connsiteX2142" fmla="*/ 1348254 w 5027617"/>
              <a:gd name="connsiteY2142" fmla="*/ 1208431 h 5605150"/>
              <a:gd name="connsiteX2143" fmla="*/ 1341612 w 5027617"/>
              <a:gd name="connsiteY2143" fmla="*/ 1205648 h 5605150"/>
              <a:gd name="connsiteX2144" fmla="*/ 1336174 w 5027617"/>
              <a:gd name="connsiteY2144" fmla="*/ 1193825 h 5605150"/>
              <a:gd name="connsiteX2145" fmla="*/ 1328231 w 5027617"/>
              <a:gd name="connsiteY2145" fmla="*/ 1179309 h 5605150"/>
              <a:gd name="connsiteX2146" fmla="*/ 1325858 w 5027617"/>
              <a:gd name="connsiteY2146" fmla="*/ 1178854 h 5605150"/>
              <a:gd name="connsiteX2147" fmla="*/ 1327489 w 5027617"/>
              <a:gd name="connsiteY2147" fmla="*/ 1178796 h 5605150"/>
              <a:gd name="connsiteX2148" fmla="*/ 1327333 w 5027617"/>
              <a:gd name="connsiteY2148" fmla="*/ 1178700 h 5605150"/>
              <a:gd name="connsiteX2149" fmla="*/ 1328152 w 5027617"/>
              <a:gd name="connsiteY2149" fmla="*/ 1178773 h 5605150"/>
              <a:gd name="connsiteX2150" fmla="*/ 1332393 w 5027617"/>
              <a:gd name="connsiteY2150" fmla="*/ 1172695 h 5605150"/>
              <a:gd name="connsiteX2151" fmla="*/ 1323150 w 5027617"/>
              <a:gd name="connsiteY2151" fmla="*/ 1156020 h 5605150"/>
              <a:gd name="connsiteX2152" fmla="*/ 1328250 w 5027617"/>
              <a:gd name="connsiteY2152" fmla="*/ 1159730 h 5605150"/>
              <a:gd name="connsiteX2153" fmla="*/ 1345560 w 5027617"/>
              <a:gd name="connsiteY2153" fmla="*/ 1159760 h 5605150"/>
              <a:gd name="connsiteX2154" fmla="*/ 1349555 w 5027617"/>
              <a:gd name="connsiteY2154" fmla="*/ 1163215 h 5605150"/>
              <a:gd name="connsiteX2155" fmla="*/ 1355472 w 5027617"/>
              <a:gd name="connsiteY2155" fmla="*/ 1163644 h 5605150"/>
              <a:gd name="connsiteX2156" fmla="*/ 1367967 w 5027617"/>
              <a:gd name="connsiteY2156" fmla="*/ 1160109 h 5605150"/>
              <a:gd name="connsiteX2157" fmla="*/ 1375968 w 5027617"/>
              <a:gd name="connsiteY2157" fmla="*/ 1161841 h 5605150"/>
              <a:gd name="connsiteX2158" fmla="*/ 1393684 w 5027617"/>
              <a:gd name="connsiteY2158" fmla="*/ 1169605 h 5605150"/>
              <a:gd name="connsiteX2159" fmla="*/ 1399221 w 5027617"/>
              <a:gd name="connsiteY2159" fmla="*/ 1160678 h 5605150"/>
              <a:gd name="connsiteX2160" fmla="*/ 1401084 w 5027617"/>
              <a:gd name="connsiteY2160" fmla="*/ 1168938 h 5605150"/>
              <a:gd name="connsiteX2161" fmla="*/ 1406374 w 5027617"/>
              <a:gd name="connsiteY2161" fmla="*/ 1163772 h 5605150"/>
              <a:gd name="connsiteX2162" fmla="*/ 1407499 w 5027617"/>
              <a:gd name="connsiteY2162" fmla="*/ 1161360 h 5605150"/>
              <a:gd name="connsiteX2163" fmla="*/ 1408326 w 5027617"/>
              <a:gd name="connsiteY2163" fmla="*/ 1161316 h 5605150"/>
              <a:gd name="connsiteX2164" fmla="*/ 1408375 w 5027617"/>
              <a:gd name="connsiteY2164" fmla="*/ 1160474 h 5605150"/>
              <a:gd name="connsiteX2165" fmla="*/ 1407499 w 5027617"/>
              <a:gd name="connsiteY2165" fmla="*/ 1161354 h 5605150"/>
              <a:gd name="connsiteX2166" fmla="*/ 1407308 w 5027617"/>
              <a:gd name="connsiteY2166" fmla="*/ 1160525 h 5605150"/>
              <a:gd name="connsiteX2167" fmla="*/ 1408383 w 5027617"/>
              <a:gd name="connsiteY2167" fmla="*/ 1160471 h 5605150"/>
              <a:gd name="connsiteX2168" fmla="*/ 1408397 w 5027617"/>
              <a:gd name="connsiteY2168" fmla="*/ 1160447 h 5605150"/>
              <a:gd name="connsiteX2169" fmla="*/ 1408335 w 5027617"/>
              <a:gd name="connsiteY2169" fmla="*/ 1161313 h 5605150"/>
              <a:gd name="connsiteX2170" fmla="*/ 1408541 w 5027617"/>
              <a:gd name="connsiteY2170" fmla="*/ 1163791 h 5605150"/>
              <a:gd name="connsiteX2171" fmla="*/ 1412275 w 5027617"/>
              <a:gd name="connsiteY2171" fmla="*/ 1164768 h 5605150"/>
              <a:gd name="connsiteX2172" fmla="*/ 1415292 w 5027617"/>
              <a:gd name="connsiteY2172" fmla="*/ 1167830 h 5605150"/>
              <a:gd name="connsiteX2173" fmla="*/ 1430065 w 5027617"/>
              <a:gd name="connsiteY2173" fmla="*/ 1168044 h 5605150"/>
              <a:gd name="connsiteX2174" fmla="*/ 1437417 w 5027617"/>
              <a:gd name="connsiteY2174" fmla="*/ 1164114 h 5605150"/>
              <a:gd name="connsiteX2175" fmla="*/ 1433148 w 5027617"/>
              <a:gd name="connsiteY2175" fmla="*/ 1152693 h 5605150"/>
              <a:gd name="connsiteX2176" fmla="*/ 1424171 w 5027617"/>
              <a:gd name="connsiteY2176" fmla="*/ 1154673 h 5605150"/>
              <a:gd name="connsiteX2177" fmla="*/ 1417984 w 5027617"/>
              <a:gd name="connsiteY2177" fmla="*/ 1157282 h 5605150"/>
              <a:gd name="connsiteX2178" fmla="*/ 1413456 w 5027617"/>
              <a:gd name="connsiteY2178" fmla="*/ 1156224 h 5605150"/>
              <a:gd name="connsiteX2179" fmla="*/ 1400667 w 5027617"/>
              <a:gd name="connsiteY2179" fmla="*/ 1153936 h 5605150"/>
              <a:gd name="connsiteX2180" fmla="*/ 1395533 w 5027617"/>
              <a:gd name="connsiteY2180" fmla="*/ 1157173 h 5605150"/>
              <a:gd name="connsiteX2181" fmla="*/ 1386161 w 5027617"/>
              <a:gd name="connsiteY2181" fmla="*/ 1152748 h 5605150"/>
              <a:gd name="connsiteX2182" fmla="*/ 1425917 w 5027617"/>
              <a:gd name="connsiteY2182" fmla="*/ 1143497 h 5605150"/>
              <a:gd name="connsiteX2183" fmla="*/ 1432689 w 5027617"/>
              <a:gd name="connsiteY2183" fmla="*/ 1142860 h 5605150"/>
              <a:gd name="connsiteX2184" fmla="*/ 1435860 w 5027617"/>
              <a:gd name="connsiteY2184" fmla="*/ 1140080 h 5605150"/>
              <a:gd name="connsiteX2185" fmla="*/ 1437982 w 5027617"/>
              <a:gd name="connsiteY2185" fmla="*/ 1141461 h 5605150"/>
              <a:gd name="connsiteX2186" fmla="*/ 1438126 w 5027617"/>
              <a:gd name="connsiteY2186" fmla="*/ 1139199 h 5605150"/>
              <a:gd name="connsiteX2187" fmla="*/ 1435867 w 5027617"/>
              <a:gd name="connsiteY2187" fmla="*/ 1140074 h 5605150"/>
              <a:gd name="connsiteX2188" fmla="*/ 1437648 w 5027617"/>
              <a:gd name="connsiteY2188" fmla="*/ 1138174 h 5605150"/>
              <a:gd name="connsiteX2189" fmla="*/ 1442606 w 5027617"/>
              <a:gd name="connsiteY2189" fmla="*/ 1140124 h 5605150"/>
              <a:gd name="connsiteX2190" fmla="*/ 1461028 w 5027617"/>
              <a:gd name="connsiteY2190" fmla="*/ 1133246 h 5605150"/>
              <a:gd name="connsiteX2191" fmla="*/ 1469268 w 5027617"/>
              <a:gd name="connsiteY2191" fmla="*/ 1129515 h 5605150"/>
              <a:gd name="connsiteX2192" fmla="*/ 1484095 w 5027617"/>
              <a:gd name="connsiteY2192" fmla="*/ 1118932 h 5605150"/>
              <a:gd name="connsiteX2193" fmla="*/ 1494641 w 5027617"/>
              <a:gd name="connsiteY2193" fmla="*/ 1114496 h 5605150"/>
              <a:gd name="connsiteX2194" fmla="*/ 1500990 w 5027617"/>
              <a:gd name="connsiteY2194" fmla="*/ 1109433 h 5605150"/>
              <a:gd name="connsiteX2195" fmla="*/ 1505604 w 5027617"/>
              <a:gd name="connsiteY2195" fmla="*/ 1104594 h 5605150"/>
              <a:gd name="connsiteX2196" fmla="*/ 1543051 w 5027617"/>
              <a:gd name="connsiteY2196" fmla="*/ 1079963 h 5605150"/>
              <a:gd name="connsiteX2197" fmla="*/ 1540022 w 5027617"/>
              <a:gd name="connsiteY2197" fmla="*/ 1072388 h 5605150"/>
              <a:gd name="connsiteX2198" fmla="*/ 1609853 w 5027617"/>
              <a:gd name="connsiteY2198" fmla="*/ 1066925 h 5605150"/>
              <a:gd name="connsiteX2199" fmla="*/ 1615367 w 5027617"/>
              <a:gd name="connsiteY2199" fmla="*/ 1084363 h 5605150"/>
              <a:gd name="connsiteX2200" fmla="*/ 1614364 w 5027617"/>
              <a:gd name="connsiteY2200" fmla="*/ 1095378 h 5605150"/>
              <a:gd name="connsiteX2201" fmla="*/ 1614428 w 5027617"/>
              <a:gd name="connsiteY2201" fmla="*/ 1122200 h 5605150"/>
              <a:gd name="connsiteX2202" fmla="*/ 1612781 w 5027617"/>
              <a:gd name="connsiteY2202" fmla="*/ 1125806 h 5605150"/>
              <a:gd name="connsiteX2203" fmla="*/ 1588499 w 5027617"/>
              <a:gd name="connsiteY2203" fmla="*/ 1153513 h 5605150"/>
              <a:gd name="connsiteX2204" fmla="*/ 1579397 w 5027617"/>
              <a:gd name="connsiteY2204" fmla="*/ 1161836 h 5605150"/>
              <a:gd name="connsiteX2205" fmla="*/ 1566626 w 5027617"/>
              <a:gd name="connsiteY2205" fmla="*/ 1165952 h 5605150"/>
              <a:gd name="connsiteX2206" fmla="*/ 1564848 w 5027617"/>
              <a:gd name="connsiteY2206" fmla="*/ 1169343 h 5605150"/>
              <a:gd name="connsiteX2207" fmla="*/ 1560350 w 5027617"/>
              <a:gd name="connsiteY2207" fmla="*/ 1167092 h 5605150"/>
              <a:gd name="connsiteX2208" fmla="*/ 1540144 w 5027617"/>
              <a:gd name="connsiteY2208" fmla="*/ 1169956 h 5605150"/>
              <a:gd name="connsiteX2209" fmla="*/ 1527502 w 5027617"/>
              <a:gd name="connsiteY2209" fmla="*/ 1177198 h 5605150"/>
              <a:gd name="connsiteX2210" fmla="*/ 1495836 w 5027617"/>
              <a:gd name="connsiteY2210" fmla="*/ 1189556 h 5605150"/>
              <a:gd name="connsiteX2211" fmla="*/ 1473173 w 5027617"/>
              <a:gd name="connsiteY2211" fmla="*/ 1190590 h 5605150"/>
              <a:gd name="connsiteX2212" fmla="*/ 1451890 w 5027617"/>
              <a:gd name="connsiteY2212" fmla="*/ 1191221 h 5605150"/>
              <a:gd name="connsiteX2213" fmla="*/ 1450030 w 5027617"/>
              <a:gd name="connsiteY2213" fmla="*/ 1197151 h 5605150"/>
              <a:gd name="connsiteX2214" fmla="*/ 1436617 w 5027617"/>
              <a:gd name="connsiteY2214" fmla="*/ 1192061 h 5605150"/>
              <a:gd name="connsiteX2215" fmla="*/ 1426166 w 5027617"/>
              <a:gd name="connsiteY2215" fmla="*/ 1191232 h 5605150"/>
              <a:gd name="connsiteX2216" fmla="*/ 1417886 w 5027617"/>
              <a:gd name="connsiteY2216" fmla="*/ 1191415 h 5605150"/>
              <a:gd name="connsiteX2217" fmla="*/ 1416668 w 5027617"/>
              <a:gd name="connsiteY2217" fmla="*/ 1198004 h 5605150"/>
              <a:gd name="connsiteX2218" fmla="*/ 1409613 w 5027617"/>
              <a:gd name="connsiteY2218" fmla="*/ 1195214 h 5605150"/>
              <a:gd name="connsiteX2219" fmla="*/ 1404664 w 5027617"/>
              <a:gd name="connsiteY2219" fmla="*/ 1194002 h 5605150"/>
              <a:gd name="connsiteX2220" fmla="*/ 1390638 w 5027617"/>
              <a:gd name="connsiteY2220" fmla="*/ 1188804 h 5605150"/>
              <a:gd name="connsiteX2221" fmla="*/ 1358617 w 5027617"/>
              <a:gd name="connsiteY2221" fmla="*/ 1176484 h 5605150"/>
              <a:gd name="connsiteX2222" fmla="*/ 1339232 w 5027617"/>
              <a:gd name="connsiteY2222" fmla="*/ 1169766 h 5605150"/>
              <a:gd name="connsiteX2223" fmla="*/ 1335237 w 5027617"/>
              <a:gd name="connsiteY2223" fmla="*/ 1166518 h 5605150"/>
              <a:gd name="connsiteX2224" fmla="*/ 1333441 w 5027617"/>
              <a:gd name="connsiteY2224" fmla="*/ 1172238 h 5605150"/>
              <a:gd name="connsiteX2225" fmla="*/ 1352601 w 5027617"/>
              <a:gd name="connsiteY2225" fmla="*/ 1181995 h 5605150"/>
              <a:gd name="connsiteX2226" fmla="*/ 1358156 w 5027617"/>
              <a:gd name="connsiteY2226" fmla="*/ 1188679 h 5605150"/>
              <a:gd name="connsiteX2227" fmla="*/ 1373815 w 5027617"/>
              <a:gd name="connsiteY2227" fmla="*/ 1202084 h 5605150"/>
              <a:gd name="connsiteX2228" fmla="*/ 1402266 w 5027617"/>
              <a:gd name="connsiteY2228" fmla="*/ 1210784 h 5605150"/>
              <a:gd name="connsiteX2229" fmla="*/ 1448336 w 5027617"/>
              <a:gd name="connsiteY2229" fmla="*/ 1215902 h 5605150"/>
              <a:gd name="connsiteX2230" fmla="*/ 1506244 w 5027617"/>
              <a:gd name="connsiteY2230" fmla="*/ 1204478 h 5605150"/>
              <a:gd name="connsiteX2231" fmla="*/ 1514812 w 5027617"/>
              <a:gd name="connsiteY2231" fmla="*/ 1203726 h 5605150"/>
              <a:gd name="connsiteX2232" fmla="*/ 1524163 w 5027617"/>
              <a:gd name="connsiteY2232" fmla="*/ 1202048 h 5605150"/>
              <a:gd name="connsiteX2233" fmla="*/ 1526454 w 5027617"/>
              <a:gd name="connsiteY2233" fmla="*/ 1191901 h 5605150"/>
              <a:gd name="connsiteX2234" fmla="*/ 1529256 w 5027617"/>
              <a:gd name="connsiteY2234" fmla="*/ 1200061 h 5605150"/>
              <a:gd name="connsiteX2235" fmla="*/ 1547241 w 5027617"/>
              <a:gd name="connsiteY2235" fmla="*/ 1191216 h 5605150"/>
              <a:gd name="connsiteX2236" fmla="*/ 1551132 w 5027617"/>
              <a:gd name="connsiteY2236" fmla="*/ 1179186 h 5605150"/>
              <a:gd name="connsiteX2237" fmla="*/ 1550708 w 5027617"/>
              <a:gd name="connsiteY2237" fmla="*/ 1186531 h 5605150"/>
              <a:gd name="connsiteX2238" fmla="*/ 1556002 w 5027617"/>
              <a:gd name="connsiteY2238" fmla="*/ 1186705 h 5605150"/>
              <a:gd name="connsiteX2239" fmla="*/ 1561251 w 5027617"/>
              <a:gd name="connsiteY2239" fmla="*/ 1190139 h 5605150"/>
              <a:gd name="connsiteX2240" fmla="*/ 1563284 w 5027617"/>
              <a:gd name="connsiteY2240" fmla="*/ 1181693 h 5605150"/>
              <a:gd name="connsiteX2241" fmla="*/ 1583434 w 5027617"/>
              <a:gd name="connsiteY2241" fmla="*/ 1179242 h 5605150"/>
              <a:gd name="connsiteX2242" fmla="*/ 1593484 w 5027617"/>
              <a:gd name="connsiteY2242" fmla="*/ 1172560 h 5605150"/>
              <a:gd name="connsiteX2243" fmla="*/ 1619174 w 5027617"/>
              <a:gd name="connsiteY2243" fmla="*/ 1157038 h 5605150"/>
              <a:gd name="connsiteX2244" fmla="*/ 1622879 w 5027617"/>
              <a:gd name="connsiteY2244" fmla="*/ 1150508 h 5605150"/>
              <a:gd name="connsiteX2245" fmla="*/ 1617121 w 5027617"/>
              <a:gd name="connsiteY2245" fmla="*/ 1148732 h 5605150"/>
              <a:gd name="connsiteX2246" fmla="*/ 1616704 w 5027617"/>
              <a:gd name="connsiteY2246" fmla="*/ 1142867 h 5605150"/>
              <a:gd name="connsiteX2247" fmla="*/ 1620441 w 5027617"/>
              <a:gd name="connsiteY2247" fmla="*/ 1144743 h 5605150"/>
              <a:gd name="connsiteX2248" fmla="*/ 1623978 w 5027617"/>
              <a:gd name="connsiteY2248" fmla="*/ 1150053 h 5605150"/>
              <a:gd name="connsiteX2249" fmla="*/ 1623665 w 5027617"/>
              <a:gd name="connsiteY2249" fmla="*/ 1052418 h 5605150"/>
              <a:gd name="connsiteX2250" fmla="*/ 1587249 w 5027617"/>
              <a:gd name="connsiteY2250" fmla="*/ 1043924 h 5605150"/>
              <a:gd name="connsiteX2251" fmla="*/ 1571926 w 5027617"/>
              <a:gd name="connsiteY2251" fmla="*/ 1050349 h 5605150"/>
              <a:gd name="connsiteX2252" fmla="*/ 1562308 w 5027617"/>
              <a:gd name="connsiteY2252" fmla="*/ 1051501 h 5605150"/>
              <a:gd name="connsiteX2253" fmla="*/ 1534073 w 5027617"/>
              <a:gd name="connsiteY2253" fmla="*/ 1065709 h 5605150"/>
              <a:gd name="connsiteX2254" fmla="*/ 1518951 w 5027617"/>
              <a:gd name="connsiteY2254" fmla="*/ 1073770 h 5605150"/>
              <a:gd name="connsiteX2255" fmla="*/ 1520656 w 5027617"/>
              <a:gd name="connsiteY2255" fmla="*/ 1077249 h 5605150"/>
              <a:gd name="connsiteX2256" fmla="*/ 1511352 w 5027617"/>
              <a:gd name="connsiteY2256" fmla="*/ 1085827 h 5605150"/>
              <a:gd name="connsiteX2257" fmla="*/ 1506294 w 5027617"/>
              <a:gd name="connsiteY2257" fmla="*/ 1086228 h 5605150"/>
              <a:gd name="connsiteX2258" fmla="*/ 1504959 w 5027617"/>
              <a:gd name="connsiteY2258" fmla="*/ 1090514 h 5605150"/>
              <a:gd name="connsiteX2259" fmla="*/ 1501925 w 5027617"/>
              <a:gd name="connsiteY2259" fmla="*/ 1094825 h 5605150"/>
              <a:gd name="connsiteX2260" fmla="*/ 1460213 w 5027617"/>
              <a:gd name="connsiteY2260" fmla="*/ 1112176 h 5605150"/>
              <a:gd name="connsiteX2261" fmla="*/ 1447303 w 5027617"/>
              <a:gd name="connsiteY2261" fmla="*/ 1117410 h 5605150"/>
              <a:gd name="connsiteX2262" fmla="*/ 1447247 w 5027617"/>
              <a:gd name="connsiteY2262" fmla="*/ 1124890 h 5605150"/>
              <a:gd name="connsiteX2263" fmla="*/ 1437197 w 5027617"/>
              <a:gd name="connsiteY2263" fmla="*/ 1122030 h 5605150"/>
              <a:gd name="connsiteX2264" fmla="*/ 1440062 w 5027617"/>
              <a:gd name="connsiteY2264" fmla="*/ 1127956 h 5605150"/>
              <a:gd name="connsiteX2265" fmla="*/ 1432706 w 5027617"/>
              <a:gd name="connsiteY2265" fmla="*/ 1123096 h 5605150"/>
              <a:gd name="connsiteX2266" fmla="*/ 1424935 w 5027617"/>
              <a:gd name="connsiteY2266" fmla="*/ 1126009 h 5605150"/>
              <a:gd name="connsiteX2267" fmla="*/ 1345212 w 5027617"/>
              <a:gd name="connsiteY2267" fmla="*/ 1139035 h 5605150"/>
              <a:gd name="connsiteX2268" fmla="*/ 1335873 w 5027617"/>
              <a:gd name="connsiteY2268" fmla="*/ 1138666 h 5605150"/>
              <a:gd name="connsiteX2269" fmla="*/ 1324938 w 5027617"/>
              <a:gd name="connsiteY2269" fmla="*/ 1136937 h 5605150"/>
              <a:gd name="connsiteX2270" fmla="*/ 1317982 w 5027617"/>
              <a:gd name="connsiteY2270" fmla="*/ 1134524 h 5605150"/>
              <a:gd name="connsiteX2271" fmla="*/ 1313838 w 5027617"/>
              <a:gd name="connsiteY2271" fmla="*/ 1141919 h 5605150"/>
              <a:gd name="connsiteX2272" fmla="*/ 1307169 w 5027617"/>
              <a:gd name="connsiteY2272" fmla="*/ 1135509 h 5605150"/>
              <a:gd name="connsiteX2273" fmla="*/ 1286407 w 5027617"/>
              <a:gd name="connsiteY2273" fmla="*/ 1132079 h 5605150"/>
              <a:gd name="connsiteX2274" fmla="*/ 1280788 w 5027617"/>
              <a:gd name="connsiteY2274" fmla="*/ 1130218 h 5605150"/>
              <a:gd name="connsiteX2275" fmla="*/ 1275346 w 5027617"/>
              <a:gd name="connsiteY2275" fmla="*/ 1127170 h 5605150"/>
              <a:gd name="connsiteX2276" fmla="*/ 1254383 w 5027617"/>
              <a:gd name="connsiteY2276" fmla="*/ 1121710 h 5605150"/>
              <a:gd name="connsiteX2277" fmla="*/ 1276865 w 5027617"/>
              <a:gd name="connsiteY2277" fmla="*/ 1105236 h 5605150"/>
              <a:gd name="connsiteX2278" fmla="*/ 1285540 w 5027617"/>
              <a:gd name="connsiteY2278" fmla="*/ 1099555 h 5605150"/>
              <a:gd name="connsiteX2279" fmla="*/ 1299024 w 5027617"/>
              <a:gd name="connsiteY2279" fmla="*/ 1094197 h 5605150"/>
              <a:gd name="connsiteX2280" fmla="*/ 1312848 w 5027617"/>
              <a:gd name="connsiteY2280" fmla="*/ 1086004 h 5605150"/>
              <a:gd name="connsiteX2281" fmla="*/ 1317379 w 5027617"/>
              <a:gd name="connsiteY2281" fmla="*/ 1086949 h 5605150"/>
              <a:gd name="connsiteX2282" fmla="*/ 1328893 w 5027617"/>
              <a:gd name="connsiteY2282" fmla="*/ 1077849 h 5605150"/>
              <a:gd name="connsiteX2283" fmla="*/ 1333008 w 5027617"/>
              <a:gd name="connsiteY2283" fmla="*/ 1080982 h 5605150"/>
              <a:gd name="connsiteX2284" fmla="*/ 1350283 w 5027617"/>
              <a:gd name="connsiteY2284" fmla="*/ 1071781 h 5605150"/>
              <a:gd name="connsiteX2285" fmla="*/ 1352889 w 5027617"/>
              <a:gd name="connsiteY2285" fmla="*/ 1061602 h 5605150"/>
              <a:gd name="connsiteX2286" fmla="*/ 1363849 w 5027617"/>
              <a:gd name="connsiteY2286" fmla="*/ 1058992 h 5605150"/>
              <a:gd name="connsiteX2287" fmla="*/ 1383608 w 5027617"/>
              <a:gd name="connsiteY2287" fmla="*/ 1056150 h 5605150"/>
              <a:gd name="connsiteX2288" fmla="*/ 1391747 w 5027617"/>
              <a:gd name="connsiteY2288" fmla="*/ 1047599 h 5605150"/>
              <a:gd name="connsiteX2289" fmla="*/ 1408929 w 5027617"/>
              <a:gd name="connsiteY2289" fmla="*/ 1037213 h 5605150"/>
              <a:gd name="connsiteX2290" fmla="*/ 1412705 w 5027617"/>
              <a:gd name="connsiteY2290" fmla="*/ 1036808 h 5605150"/>
              <a:gd name="connsiteX2291" fmla="*/ 1453637 w 5027617"/>
              <a:gd name="connsiteY2291" fmla="*/ 1007503 h 5605150"/>
              <a:gd name="connsiteX2292" fmla="*/ 1455715 w 5027617"/>
              <a:gd name="connsiteY2292" fmla="*/ 1003297 h 5605150"/>
              <a:gd name="connsiteX2293" fmla="*/ 1481308 w 5027617"/>
              <a:gd name="connsiteY2293" fmla="*/ 992008 h 5605150"/>
              <a:gd name="connsiteX2294" fmla="*/ 1492383 w 5027617"/>
              <a:gd name="connsiteY2294" fmla="*/ 987898 h 5605150"/>
              <a:gd name="connsiteX2295" fmla="*/ 1547385 w 5027617"/>
              <a:gd name="connsiteY2295" fmla="*/ 961076 h 5605150"/>
              <a:gd name="connsiteX2296" fmla="*/ 1575282 w 5027617"/>
              <a:gd name="connsiteY2296" fmla="*/ 944866 h 5605150"/>
              <a:gd name="connsiteX2297" fmla="*/ 1580791 w 5027617"/>
              <a:gd name="connsiteY2297" fmla="*/ 944872 h 5605150"/>
              <a:gd name="connsiteX2298" fmla="*/ 1586402 w 5027617"/>
              <a:gd name="connsiteY2298" fmla="*/ 936370 h 5605150"/>
              <a:gd name="connsiteX2299" fmla="*/ 1600708 w 5027617"/>
              <a:gd name="connsiteY2299" fmla="*/ 926604 h 5605150"/>
              <a:gd name="connsiteX2300" fmla="*/ 1606555 w 5027617"/>
              <a:gd name="connsiteY2300" fmla="*/ 914740 h 5605150"/>
              <a:gd name="connsiteX2301" fmla="*/ 1612824 w 5027617"/>
              <a:gd name="connsiteY2301" fmla="*/ 904024 h 5605150"/>
              <a:gd name="connsiteX2302" fmla="*/ 1609855 w 5027617"/>
              <a:gd name="connsiteY2302" fmla="*/ 900289 h 5605150"/>
              <a:gd name="connsiteX2303" fmla="*/ 1633086 w 5027617"/>
              <a:gd name="connsiteY2303" fmla="*/ 885711 h 5605150"/>
              <a:gd name="connsiteX2304" fmla="*/ 1638507 w 5027617"/>
              <a:gd name="connsiteY2304" fmla="*/ 869627 h 5605150"/>
              <a:gd name="connsiteX2305" fmla="*/ 1651376 w 5027617"/>
              <a:gd name="connsiteY2305" fmla="*/ 856703 h 5605150"/>
              <a:gd name="connsiteX2306" fmla="*/ 1647749 w 5027617"/>
              <a:gd name="connsiteY2306" fmla="*/ 848922 h 5605150"/>
              <a:gd name="connsiteX2307" fmla="*/ 1653523 w 5027617"/>
              <a:gd name="connsiteY2307" fmla="*/ 847581 h 5605150"/>
              <a:gd name="connsiteX2308" fmla="*/ 1656986 w 5027617"/>
              <a:gd name="connsiteY2308" fmla="*/ 839766 h 5605150"/>
              <a:gd name="connsiteX2309" fmla="*/ 1659767 w 5027617"/>
              <a:gd name="connsiteY2309" fmla="*/ 833479 h 5605150"/>
              <a:gd name="connsiteX2310" fmla="*/ 1664924 w 5027617"/>
              <a:gd name="connsiteY2310" fmla="*/ 826072 h 5605150"/>
              <a:gd name="connsiteX2311" fmla="*/ 1664973 w 5027617"/>
              <a:gd name="connsiteY2311" fmla="*/ 815895 h 5605150"/>
              <a:gd name="connsiteX2312" fmla="*/ 1662322 w 5027617"/>
              <a:gd name="connsiteY2312" fmla="*/ 763334 h 5605150"/>
              <a:gd name="connsiteX2313" fmla="*/ 1655854 w 5027617"/>
              <a:gd name="connsiteY2313" fmla="*/ 752788 h 5605150"/>
              <a:gd name="connsiteX2314" fmla="*/ 1657943 w 5027617"/>
              <a:gd name="connsiteY2314" fmla="*/ 746470 h 5605150"/>
              <a:gd name="connsiteX2315" fmla="*/ 1649705 w 5027617"/>
              <a:gd name="connsiteY2315" fmla="*/ 787964 h 5605150"/>
              <a:gd name="connsiteX2316" fmla="*/ 1647858 w 5027617"/>
              <a:gd name="connsiteY2316" fmla="*/ 793841 h 5605150"/>
              <a:gd name="connsiteX2317" fmla="*/ 1646118 w 5027617"/>
              <a:gd name="connsiteY2317" fmla="*/ 808938 h 5605150"/>
              <a:gd name="connsiteX2318" fmla="*/ 1643749 w 5027617"/>
              <a:gd name="connsiteY2318" fmla="*/ 815231 h 5605150"/>
              <a:gd name="connsiteX2319" fmla="*/ 1647430 w 5027617"/>
              <a:gd name="connsiteY2319" fmla="*/ 827380 h 5605150"/>
              <a:gd name="connsiteX2320" fmla="*/ 1646477 w 5027617"/>
              <a:gd name="connsiteY2320" fmla="*/ 836333 h 5605150"/>
              <a:gd name="connsiteX2321" fmla="*/ 1639958 w 5027617"/>
              <a:gd name="connsiteY2321" fmla="*/ 828652 h 5605150"/>
              <a:gd name="connsiteX2322" fmla="*/ 1636824 w 5027617"/>
              <a:gd name="connsiteY2322" fmla="*/ 834760 h 5605150"/>
              <a:gd name="connsiteX2323" fmla="*/ 1640873 w 5027617"/>
              <a:gd name="connsiteY2323" fmla="*/ 845825 h 5605150"/>
              <a:gd name="connsiteX2324" fmla="*/ 1633807 w 5027617"/>
              <a:gd name="connsiteY2324" fmla="*/ 841408 h 5605150"/>
              <a:gd name="connsiteX2325" fmla="*/ 1631295 w 5027617"/>
              <a:gd name="connsiteY2325" fmla="*/ 850957 h 5605150"/>
              <a:gd name="connsiteX2326" fmla="*/ 1618844 w 5027617"/>
              <a:gd name="connsiteY2326" fmla="*/ 862649 h 5605150"/>
              <a:gd name="connsiteX2327" fmla="*/ 1618483 w 5027617"/>
              <a:gd name="connsiteY2327" fmla="*/ 865004 h 5605150"/>
              <a:gd name="connsiteX2328" fmla="*/ 1616245 w 5027617"/>
              <a:gd name="connsiteY2328" fmla="*/ 872565 h 5605150"/>
              <a:gd name="connsiteX2329" fmla="*/ 1611179 w 5027617"/>
              <a:gd name="connsiteY2329" fmla="*/ 880016 h 5605150"/>
              <a:gd name="connsiteX2330" fmla="*/ 1604613 w 5027617"/>
              <a:gd name="connsiteY2330" fmla="*/ 886224 h 5605150"/>
              <a:gd name="connsiteX2331" fmla="*/ 1601856 w 5027617"/>
              <a:gd name="connsiteY2331" fmla="*/ 892670 h 5605150"/>
              <a:gd name="connsiteX2332" fmla="*/ 1595731 w 5027617"/>
              <a:gd name="connsiteY2332" fmla="*/ 902380 h 5605150"/>
              <a:gd name="connsiteX2333" fmla="*/ 1578382 w 5027617"/>
              <a:gd name="connsiteY2333" fmla="*/ 912093 h 5605150"/>
              <a:gd name="connsiteX2334" fmla="*/ 1574080 w 5027617"/>
              <a:gd name="connsiteY2334" fmla="*/ 921755 h 5605150"/>
              <a:gd name="connsiteX2335" fmla="*/ 1561928 w 5027617"/>
              <a:gd name="connsiteY2335" fmla="*/ 929126 h 5605150"/>
              <a:gd name="connsiteX2336" fmla="*/ 1554729 w 5027617"/>
              <a:gd name="connsiteY2336" fmla="*/ 932159 h 5605150"/>
              <a:gd name="connsiteX2337" fmla="*/ 1538047 w 5027617"/>
              <a:gd name="connsiteY2337" fmla="*/ 951070 h 5605150"/>
              <a:gd name="connsiteX2338" fmla="*/ 1532061 w 5027617"/>
              <a:gd name="connsiteY2338" fmla="*/ 943448 h 5605150"/>
              <a:gd name="connsiteX2339" fmla="*/ 1521243 w 5027617"/>
              <a:gd name="connsiteY2339" fmla="*/ 950452 h 5605150"/>
              <a:gd name="connsiteX2340" fmla="*/ 1508493 w 5027617"/>
              <a:gd name="connsiteY2340" fmla="*/ 955219 h 5605150"/>
              <a:gd name="connsiteX2341" fmla="*/ 1496870 w 5027617"/>
              <a:gd name="connsiteY2341" fmla="*/ 964881 h 5605150"/>
              <a:gd name="connsiteX2342" fmla="*/ 1481982 w 5027617"/>
              <a:gd name="connsiteY2342" fmla="*/ 980921 h 5605150"/>
              <a:gd name="connsiteX2343" fmla="*/ 1466091 w 5027617"/>
              <a:gd name="connsiteY2343" fmla="*/ 979444 h 5605150"/>
              <a:gd name="connsiteX2344" fmla="*/ 1473848 w 5027617"/>
              <a:gd name="connsiteY2344" fmla="*/ 953085 h 5605150"/>
              <a:gd name="connsiteX2345" fmla="*/ 1468177 w 5027617"/>
              <a:gd name="connsiteY2345" fmla="*/ 955328 h 5605150"/>
              <a:gd name="connsiteX2346" fmla="*/ 1466704 w 5027617"/>
              <a:gd name="connsiteY2346" fmla="*/ 956605 h 5605150"/>
              <a:gd name="connsiteX2347" fmla="*/ 1463330 w 5027617"/>
              <a:gd name="connsiteY2347" fmla="*/ 956066 h 5605150"/>
              <a:gd name="connsiteX2348" fmla="*/ 1458507 w 5027617"/>
              <a:gd name="connsiteY2348" fmla="*/ 970463 h 5605150"/>
              <a:gd name="connsiteX2349" fmla="*/ 1442374 w 5027617"/>
              <a:gd name="connsiteY2349" fmla="*/ 986372 h 5605150"/>
              <a:gd name="connsiteX2350" fmla="*/ 1441482 w 5027617"/>
              <a:gd name="connsiteY2350" fmla="*/ 991705 h 5605150"/>
              <a:gd name="connsiteX2351" fmla="*/ 1435758 w 5027617"/>
              <a:gd name="connsiteY2351" fmla="*/ 997097 h 5605150"/>
              <a:gd name="connsiteX2352" fmla="*/ 1416824 w 5027617"/>
              <a:gd name="connsiteY2352" fmla="*/ 1014425 h 5605150"/>
              <a:gd name="connsiteX2353" fmla="*/ 1408332 w 5027617"/>
              <a:gd name="connsiteY2353" fmla="*/ 1020136 h 5605150"/>
              <a:gd name="connsiteX2354" fmla="*/ 1402010 w 5027617"/>
              <a:gd name="connsiteY2354" fmla="*/ 1022603 h 5605150"/>
              <a:gd name="connsiteX2355" fmla="*/ 1386152 w 5027617"/>
              <a:gd name="connsiteY2355" fmla="*/ 1029064 h 5605150"/>
              <a:gd name="connsiteX2356" fmla="*/ 1382234 w 5027617"/>
              <a:gd name="connsiteY2356" fmla="*/ 1033212 h 5605150"/>
              <a:gd name="connsiteX2357" fmla="*/ 1370749 w 5027617"/>
              <a:gd name="connsiteY2357" fmla="*/ 1040295 h 5605150"/>
              <a:gd name="connsiteX2358" fmla="*/ 1375575 w 5027617"/>
              <a:gd name="connsiteY2358" fmla="*/ 1039940 h 5605150"/>
              <a:gd name="connsiteX2359" fmla="*/ 1361903 w 5027617"/>
              <a:gd name="connsiteY2359" fmla="*/ 1041236 h 5605150"/>
              <a:gd name="connsiteX2360" fmla="*/ 1354902 w 5027617"/>
              <a:gd name="connsiteY2360" fmla="*/ 1044389 h 5605150"/>
              <a:gd name="connsiteX2361" fmla="*/ 1349202 w 5027617"/>
              <a:gd name="connsiteY2361" fmla="*/ 1048779 h 5605150"/>
              <a:gd name="connsiteX2362" fmla="*/ 1324839 w 5027617"/>
              <a:gd name="connsiteY2362" fmla="*/ 1058312 h 5605150"/>
              <a:gd name="connsiteX2363" fmla="*/ 1302093 w 5027617"/>
              <a:gd name="connsiteY2363" fmla="*/ 1069403 h 5605150"/>
              <a:gd name="connsiteX2364" fmla="*/ 1218114 w 5027617"/>
              <a:gd name="connsiteY2364" fmla="*/ 1107692 h 5605150"/>
              <a:gd name="connsiteX2365" fmla="*/ 1180181 w 5027617"/>
              <a:gd name="connsiteY2365" fmla="*/ 1117530 h 5605150"/>
              <a:gd name="connsiteX2366" fmla="*/ 1179104 w 5027617"/>
              <a:gd name="connsiteY2366" fmla="*/ 1128194 h 5605150"/>
              <a:gd name="connsiteX2367" fmla="*/ 1177031 w 5027617"/>
              <a:gd name="connsiteY2367" fmla="*/ 1119988 h 5605150"/>
              <a:gd name="connsiteX2368" fmla="*/ 1171278 w 5027617"/>
              <a:gd name="connsiteY2368" fmla="*/ 1116054 h 5605150"/>
              <a:gd name="connsiteX2369" fmla="*/ 1157943 w 5027617"/>
              <a:gd name="connsiteY2369" fmla="*/ 1120892 h 5605150"/>
              <a:gd name="connsiteX2370" fmla="*/ 1137007 w 5027617"/>
              <a:gd name="connsiteY2370" fmla="*/ 1126521 h 5605150"/>
              <a:gd name="connsiteX2371" fmla="*/ 1098649 w 5027617"/>
              <a:gd name="connsiteY2371" fmla="*/ 1130601 h 5605150"/>
              <a:gd name="connsiteX2372" fmla="*/ 1025763 w 5027617"/>
              <a:gd name="connsiteY2372" fmla="*/ 1110014 h 5605150"/>
              <a:gd name="connsiteX2373" fmla="*/ 1004705 w 5027617"/>
              <a:gd name="connsiteY2373" fmla="*/ 1106424 h 5605150"/>
              <a:gd name="connsiteX2374" fmla="*/ 1010239 w 5027617"/>
              <a:gd name="connsiteY2374" fmla="*/ 1105091 h 5605150"/>
              <a:gd name="connsiteX2375" fmla="*/ 1032981 w 5027617"/>
              <a:gd name="connsiteY2375" fmla="*/ 1101500 h 5605150"/>
              <a:gd name="connsiteX2376" fmla="*/ 1038078 w 5027617"/>
              <a:gd name="connsiteY2376" fmla="*/ 1099737 h 5605150"/>
              <a:gd name="connsiteX2377" fmla="*/ 1054446 w 5027617"/>
              <a:gd name="connsiteY2377" fmla="*/ 1095931 h 5605150"/>
              <a:gd name="connsiteX2378" fmla="*/ 1061861 w 5027617"/>
              <a:gd name="connsiteY2378" fmla="*/ 1095560 h 5605150"/>
              <a:gd name="connsiteX2379" fmla="*/ 1094904 w 5027617"/>
              <a:gd name="connsiteY2379" fmla="*/ 1085800 h 5605150"/>
              <a:gd name="connsiteX2380" fmla="*/ 1108791 w 5027617"/>
              <a:gd name="connsiteY2380" fmla="*/ 1078747 h 5605150"/>
              <a:gd name="connsiteX2381" fmla="*/ 1113326 w 5027617"/>
              <a:gd name="connsiteY2381" fmla="*/ 1080665 h 5605150"/>
              <a:gd name="connsiteX2382" fmla="*/ 1140381 w 5027617"/>
              <a:gd name="connsiteY2382" fmla="*/ 1070821 h 5605150"/>
              <a:gd name="connsiteX2383" fmla="*/ 1197582 w 5027617"/>
              <a:gd name="connsiteY2383" fmla="*/ 1043256 h 5605150"/>
              <a:gd name="connsiteX2384" fmla="*/ 1204054 w 5027617"/>
              <a:gd name="connsiteY2384" fmla="*/ 1041318 h 5605150"/>
              <a:gd name="connsiteX2385" fmla="*/ 1213286 w 5027617"/>
              <a:gd name="connsiteY2385" fmla="*/ 1033102 h 5605150"/>
              <a:gd name="connsiteX2386" fmla="*/ 1211849 w 5027617"/>
              <a:gd name="connsiteY2386" fmla="*/ 1031986 h 5605150"/>
              <a:gd name="connsiteX2387" fmla="*/ 1204955 w 5027617"/>
              <a:gd name="connsiteY2387" fmla="*/ 1026741 h 5605150"/>
              <a:gd name="connsiteX2388" fmla="*/ 1184215 w 5027617"/>
              <a:gd name="connsiteY2388" fmla="*/ 1035020 h 5605150"/>
              <a:gd name="connsiteX2389" fmla="*/ 1179433 w 5027617"/>
              <a:gd name="connsiteY2389" fmla="*/ 1041623 h 5605150"/>
              <a:gd name="connsiteX2390" fmla="*/ 1175402 w 5027617"/>
              <a:gd name="connsiteY2390" fmla="*/ 1038424 h 5605150"/>
              <a:gd name="connsiteX2391" fmla="*/ 914932 w 5027617"/>
              <a:gd name="connsiteY2391" fmla="*/ 1087927 h 5605150"/>
              <a:gd name="connsiteX2392" fmla="*/ 832265 w 5027617"/>
              <a:gd name="connsiteY2392" fmla="*/ 1070480 h 5605150"/>
              <a:gd name="connsiteX2393" fmla="*/ 824427 w 5027617"/>
              <a:gd name="connsiteY2393" fmla="*/ 1068940 h 5605150"/>
              <a:gd name="connsiteX2394" fmla="*/ 816234 w 5027617"/>
              <a:gd name="connsiteY2394" fmla="*/ 1069076 h 5605150"/>
              <a:gd name="connsiteX2395" fmla="*/ 799353 w 5027617"/>
              <a:gd name="connsiteY2395" fmla="*/ 1067309 h 5605150"/>
              <a:gd name="connsiteX2396" fmla="*/ 752572 w 5027617"/>
              <a:gd name="connsiteY2396" fmla="*/ 1052517 h 5605150"/>
              <a:gd name="connsiteX2397" fmla="*/ 668200 w 5027617"/>
              <a:gd name="connsiteY2397" fmla="*/ 1043383 h 5605150"/>
              <a:gd name="connsiteX2398" fmla="*/ 639871 w 5027617"/>
              <a:gd name="connsiteY2398" fmla="*/ 1044028 h 5605150"/>
              <a:gd name="connsiteX2399" fmla="*/ 638854 w 5027617"/>
              <a:gd name="connsiteY2399" fmla="*/ 1045943 h 5605150"/>
              <a:gd name="connsiteX2400" fmla="*/ 633164 w 5027617"/>
              <a:gd name="connsiteY2400" fmla="*/ 1041711 h 5605150"/>
              <a:gd name="connsiteX2401" fmla="*/ 615238 w 5027617"/>
              <a:gd name="connsiteY2401" fmla="*/ 1040567 h 5605150"/>
              <a:gd name="connsiteX2402" fmla="*/ 584975 w 5027617"/>
              <a:gd name="connsiteY2402" fmla="*/ 1036733 h 5605150"/>
              <a:gd name="connsiteX2403" fmla="*/ 559140 w 5027617"/>
              <a:gd name="connsiteY2403" fmla="*/ 1033757 h 5605150"/>
              <a:gd name="connsiteX2404" fmla="*/ 523137 w 5027617"/>
              <a:gd name="connsiteY2404" fmla="*/ 1034855 h 5605150"/>
              <a:gd name="connsiteX2405" fmla="*/ 474751 w 5027617"/>
              <a:gd name="connsiteY2405" fmla="*/ 1038096 h 5605150"/>
              <a:gd name="connsiteX2406" fmla="*/ 371190 w 5027617"/>
              <a:gd name="connsiteY2406" fmla="*/ 1065360 h 5605150"/>
              <a:gd name="connsiteX2407" fmla="*/ 326668 w 5027617"/>
              <a:gd name="connsiteY2407" fmla="*/ 1080268 h 5605150"/>
              <a:gd name="connsiteX2408" fmla="*/ 312202 w 5027617"/>
              <a:gd name="connsiteY2408" fmla="*/ 1090851 h 5605150"/>
              <a:gd name="connsiteX2409" fmla="*/ 309537 w 5027617"/>
              <a:gd name="connsiteY2409" fmla="*/ 1093510 h 5605150"/>
              <a:gd name="connsiteX2410" fmla="*/ 303895 w 5027617"/>
              <a:gd name="connsiteY2410" fmla="*/ 1092877 h 5605150"/>
              <a:gd name="connsiteX2411" fmla="*/ 287469 w 5027617"/>
              <a:gd name="connsiteY2411" fmla="*/ 1100776 h 5605150"/>
              <a:gd name="connsiteX2412" fmla="*/ 278310 w 5027617"/>
              <a:gd name="connsiteY2412" fmla="*/ 1104343 h 5605150"/>
              <a:gd name="connsiteX2413" fmla="*/ 236752 w 5027617"/>
              <a:gd name="connsiteY2413" fmla="*/ 1123264 h 5605150"/>
              <a:gd name="connsiteX2414" fmla="*/ 194492 w 5027617"/>
              <a:gd name="connsiteY2414" fmla="*/ 1144485 h 5605150"/>
              <a:gd name="connsiteX2415" fmla="*/ 164126 w 5027617"/>
              <a:gd name="connsiteY2415" fmla="*/ 1159303 h 5605150"/>
              <a:gd name="connsiteX2416" fmla="*/ 141719 w 5027617"/>
              <a:gd name="connsiteY2416" fmla="*/ 1168452 h 5605150"/>
              <a:gd name="connsiteX2417" fmla="*/ 125282 w 5027617"/>
              <a:gd name="connsiteY2417" fmla="*/ 1179931 h 5605150"/>
              <a:gd name="connsiteX2418" fmla="*/ 114145 w 5027617"/>
              <a:gd name="connsiteY2418" fmla="*/ 1191932 h 5605150"/>
              <a:gd name="connsiteX2419" fmla="*/ 77107 w 5027617"/>
              <a:gd name="connsiteY2419" fmla="*/ 1209129 h 5605150"/>
              <a:gd name="connsiteX2420" fmla="*/ 65978 w 5027617"/>
              <a:gd name="connsiteY2420" fmla="*/ 1215977 h 5605150"/>
              <a:gd name="connsiteX2421" fmla="*/ 63353 w 5027617"/>
              <a:gd name="connsiteY2421" fmla="*/ 1217924 h 5605150"/>
              <a:gd name="connsiteX2422" fmla="*/ 51825 w 5027617"/>
              <a:gd name="connsiteY2422" fmla="*/ 1226709 h 5605150"/>
              <a:gd name="connsiteX2423" fmla="*/ 39138 w 5027617"/>
              <a:gd name="connsiteY2423" fmla="*/ 1234093 h 5605150"/>
              <a:gd name="connsiteX2424" fmla="*/ 17039 w 5027617"/>
              <a:gd name="connsiteY2424" fmla="*/ 1245483 h 5605150"/>
              <a:gd name="connsiteX2425" fmla="*/ 0 w 5027617"/>
              <a:gd name="connsiteY2425" fmla="*/ 1255637 h 5605150"/>
              <a:gd name="connsiteX2426" fmla="*/ 0 w 5027617"/>
              <a:gd name="connsiteY2426" fmla="*/ 1232413 h 5605150"/>
              <a:gd name="connsiteX2427" fmla="*/ 7769 w 5027617"/>
              <a:gd name="connsiteY2427" fmla="*/ 1228221 h 5605150"/>
              <a:gd name="connsiteX2428" fmla="*/ 21478 w 5027617"/>
              <a:gd name="connsiteY2428" fmla="*/ 1215283 h 5605150"/>
              <a:gd name="connsiteX2429" fmla="*/ 30998 w 5027617"/>
              <a:gd name="connsiteY2429" fmla="*/ 1214405 h 5605150"/>
              <a:gd name="connsiteX2430" fmla="*/ 43639 w 5027617"/>
              <a:gd name="connsiteY2430" fmla="*/ 1206566 h 5605150"/>
              <a:gd name="connsiteX2431" fmla="*/ 75724 w 5027617"/>
              <a:gd name="connsiteY2431" fmla="*/ 1180903 h 5605150"/>
              <a:gd name="connsiteX2432" fmla="*/ 101138 w 5027617"/>
              <a:gd name="connsiteY2432" fmla="*/ 1162186 h 5605150"/>
              <a:gd name="connsiteX2433" fmla="*/ 113328 w 5027617"/>
              <a:gd name="connsiteY2433" fmla="*/ 1155929 h 5605150"/>
              <a:gd name="connsiteX2434" fmla="*/ 119674 w 5027617"/>
              <a:gd name="connsiteY2434" fmla="*/ 1153663 h 5605150"/>
              <a:gd name="connsiteX2435" fmla="*/ 143249 w 5027617"/>
              <a:gd name="connsiteY2435" fmla="*/ 1138798 h 5605150"/>
              <a:gd name="connsiteX2436" fmla="*/ 147146 w 5027617"/>
              <a:gd name="connsiteY2436" fmla="*/ 1135054 h 5605150"/>
              <a:gd name="connsiteX2437" fmla="*/ 172906 w 5027617"/>
              <a:gd name="connsiteY2437" fmla="*/ 1122078 h 5605150"/>
              <a:gd name="connsiteX2438" fmla="*/ 183745 w 5027617"/>
              <a:gd name="connsiteY2438" fmla="*/ 1112583 h 5605150"/>
              <a:gd name="connsiteX2439" fmla="*/ 196284 w 5027617"/>
              <a:gd name="connsiteY2439" fmla="*/ 1107595 h 5605150"/>
              <a:gd name="connsiteX2440" fmla="*/ 209125 w 5027617"/>
              <a:gd name="connsiteY2440" fmla="*/ 1099723 h 5605150"/>
              <a:gd name="connsiteX2441" fmla="*/ 214333 w 5027617"/>
              <a:gd name="connsiteY2441" fmla="*/ 1095419 h 5605150"/>
              <a:gd name="connsiteX2442" fmla="*/ 223908 w 5027617"/>
              <a:gd name="connsiteY2442" fmla="*/ 1091550 h 5605150"/>
              <a:gd name="connsiteX2443" fmla="*/ 229780 w 5027617"/>
              <a:gd name="connsiteY2443" fmla="*/ 1087259 h 5605150"/>
              <a:gd name="connsiteX2444" fmla="*/ 236368 w 5027617"/>
              <a:gd name="connsiteY2444" fmla="*/ 1084194 h 5605150"/>
              <a:gd name="connsiteX2445" fmla="*/ 238186 w 5027617"/>
              <a:gd name="connsiteY2445" fmla="*/ 1070096 h 5605150"/>
              <a:gd name="connsiteX2446" fmla="*/ 241540 w 5027617"/>
              <a:gd name="connsiteY2446" fmla="*/ 1066537 h 5605150"/>
              <a:gd name="connsiteX2447" fmla="*/ 241280 w 5027617"/>
              <a:gd name="connsiteY2447" fmla="*/ 1070088 h 5605150"/>
              <a:gd name="connsiteX2448" fmla="*/ 243669 w 5027617"/>
              <a:gd name="connsiteY2448" fmla="*/ 1072364 h 5605150"/>
              <a:gd name="connsiteX2449" fmla="*/ 244861 w 5027617"/>
              <a:gd name="connsiteY2449" fmla="*/ 1078281 h 5605150"/>
              <a:gd name="connsiteX2450" fmla="*/ 258296 w 5027617"/>
              <a:gd name="connsiteY2450" fmla="*/ 1062597 h 5605150"/>
              <a:gd name="connsiteX2451" fmla="*/ 253113 w 5027617"/>
              <a:gd name="connsiteY2451" fmla="*/ 1068753 h 5605150"/>
              <a:gd name="connsiteX2452" fmla="*/ 253761 w 5027617"/>
              <a:gd name="connsiteY2452" fmla="*/ 1064369 h 5605150"/>
              <a:gd name="connsiteX2453" fmla="*/ 247977 w 5027617"/>
              <a:gd name="connsiteY2453" fmla="*/ 1061185 h 5605150"/>
              <a:gd name="connsiteX2454" fmla="*/ 241542 w 5027617"/>
              <a:gd name="connsiteY2454" fmla="*/ 1066532 h 5605150"/>
              <a:gd name="connsiteX2455" fmla="*/ 237850 w 5027617"/>
              <a:gd name="connsiteY2455" fmla="*/ 1065051 h 5605150"/>
              <a:gd name="connsiteX2456" fmla="*/ 225978 w 5027617"/>
              <a:gd name="connsiteY2456" fmla="*/ 1070099 h 5605150"/>
              <a:gd name="connsiteX2457" fmla="*/ 222161 w 5027617"/>
              <a:gd name="connsiteY2457" fmla="*/ 1077135 h 5605150"/>
              <a:gd name="connsiteX2458" fmla="*/ 215614 w 5027617"/>
              <a:gd name="connsiteY2458" fmla="*/ 1076291 h 5605150"/>
              <a:gd name="connsiteX2459" fmla="*/ 182808 w 5027617"/>
              <a:gd name="connsiteY2459" fmla="*/ 1092078 h 5605150"/>
              <a:gd name="connsiteX2460" fmla="*/ 161371 w 5027617"/>
              <a:gd name="connsiteY2460" fmla="*/ 1105785 h 5605150"/>
              <a:gd name="connsiteX2461" fmla="*/ 156678 w 5027617"/>
              <a:gd name="connsiteY2461" fmla="*/ 1116464 h 5605150"/>
              <a:gd name="connsiteX2462" fmla="*/ 157609 w 5027617"/>
              <a:gd name="connsiteY2462" fmla="*/ 1113677 h 5605150"/>
              <a:gd name="connsiteX2463" fmla="*/ 151732 w 5027617"/>
              <a:gd name="connsiteY2463" fmla="*/ 1114561 h 5605150"/>
              <a:gd name="connsiteX2464" fmla="*/ 134659 w 5027617"/>
              <a:gd name="connsiteY2464" fmla="*/ 1123829 h 5605150"/>
              <a:gd name="connsiteX2465" fmla="*/ 110371 w 5027617"/>
              <a:gd name="connsiteY2465" fmla="*/ 1136037 h 5605150"/>
              <a:gd name="connsiteX2466" fmla="*/ 108378 w 5027617"/>
              <a:gd name="connsiteY2466" fmla="*/ 1140531 h 5605150"/>
              <a:gd name="connsiteX2467" fmla="*/ 91790 w 5027617"/>
              <a:gd name="connsiteY2467" fmla="*/ 1148494 h 5605150"/>
              <a:gd name="connsiteX2468" fmla="*/ 86896 w 5027617"/>
              <a:gd name="connsiteY2468" fmla="*/ 1155586 h 5605150"/>
              <a:gd name="connsiteX2469" fmla="*/ 63891 w 5027617"/>
              <a:gd name="connsiteY2469" fmla="*/ 1169724 h 5605150"/>
              <a:gd name="connsiteX2470" fmla="*/ 22912 w 5027617"/>
              <a:gd name="connsiteY2470" fmla="*/ 1198779 h 5605150"/>
              <a:gd name="connsiteX2471" fmla="*/ 7380 w 5027617"/>
              <a:gd name="connsiteY2471" fmla="*/ 1205079 h 5605150"/>
              <a:gd name="connsiteX2472" fmla="*/ 0 w 5027617"/>
              <a:gd name="connsiteY2472" fmla="*/ 1209435 h 5605150"/>
              <a:gd name="connsiteX2473" fmla="*/ 0 w 5027617"/>
              <a:gd name="connsiteY2473" fmla="*/ 1008361 h 5605150"/>
              <a:gd name="connsiteX2474" fmla="*/ 3184 w 5027617"/>
              <a:gd name="connsiteY2474" fmla="*/ 1008243 h 5605150"/>
              <a:gd name="connsiteX2475" fmla="*/ 30384 w 5027617"/>
              <a:gd name="connsiteY2475" fmla="*/ 1005206 h 5605150"/>
              <a:gd name="connsiteX2476" fmla="*/ 41198 w 5027617"/>
              <a:gd name="connsiteY2476" fmla="*/ 998751 h 5605150"/>
              <a:gd name="connsiteX2477" fmla="*/ 50672 w 5027617"/>
              <a:gd name="connsiteY2477" fmla="*/ 1000938 h 5605150"/>
              <a:gd name="connsiteX2478" fmla="*/ 53038 w 5027617"/>
              <a:gd name="connsiteY2478" fmla="*/ 1001762 h 5605150"/>
              <a:gd name="connsiteX2479" fmla="*/ 65176 w 5027617"/>
              <a:gd name="connsiteY2479" fmla="*/ 999692 h 5605150"/>
              <a:gd name="connsiteX2480" fmla="*/ 257091 w 5027617"/>
              <a:gd name="connsiteY2480" fmla="*/ 922089 h 5605150"/>
              <a:gd name="connsiteX2481" fmla="*/ 271966 w 5027617"/>
              <a:gd name="connsiteY2481" fmla="*/ 913875 h 5605150"/>
              <a:gd name="connsiteX2482" fmla="*/ 289900 w 5027617"/>
              <a:gd name="connsiteY2482" fmla="*/ 907294 h 5605150"/>
              <a:gd name="connsiteX2483" fmla="*/ 302680 w 5027617"/>
              <a:gd name="connsiteY2483" fmla="*/ 903826 h 5605150"/>
              <a:gd name="connsiteX2484" fmla="*/ 448170 w 5027617"/>
              <a:gd name="connsiteY2484" fmla="*/ 850036 h 5605150"/>
              <a:gd name="connsiteX2485" fmla="*/ 523279 w 5027617"/>
              <a:gd name="connsiteY2485" fmla="*/ 839120 h 5605150"/>
              <a:gd name="connsiteX2486" fmla="*/ 545271 w 5027617"/>
              <a:gd name="connsiteY2486" fmla="*/ 830650 h 5605150"/>
              <a:gd name="connsiteX2487" fmla="*/ 548329 w 5027617"/>
              <a:gd name="connsiteY2487" fmla="*/ 833730 h 5605150"/>
              <a:gd name="connsiteX2488" fmla="*/ 602263 w 5027617"/>
              <a:gd name="connsiteY2488" fmla="*/ 829220 h 5605150"/>
              <a:gd name="connsiteX2489" fmla="*/ 607714 w 5027617"/>
              <a:gd name="connsiteY2489" fmla="*/ 832247 h 5605150"/>
              <a:gd name="connsiteX2490" fmla="*/ 625668 w 5027617"/>
              <a:gd name="connsiteY2490" fmla="*/ 828195 h 5605150"/>
              <a:gd name="connsiteX2491" fmla="*/ 635155 w 5027617"/>
              <a:gd name="connsiteY2491" fmla="*/ 829837 h 5605150"/>
              <a:gd name="connsiteX2492" fmla="*/ 691976 w 5027617"/>
              <a:gd name="connsiteY2492" fmla="*/ 838388 h 5605150"/>
              <a:gd name="connsiteX2493" fmla="*/ 748412 w 5027617"/>
              <a:gd name="connsiteY2493" fmla="*/ 842832 h 5605150"/>
              <a:gd name="connsiteX2494" fmla="*/ 753505 w 5027617"/>
              <a:gd name="connsiteY2494" fmla="*/ 845678 h 5605150"/>
              <a:gd name="connsiteX2495" fmla="*/ 758907 w 5027617"/>
              <a:gd name="connsiteY2495" fmla="*/ 848853 h 5605150"/>
              <a:gd name="connsiteX2496" fmla="*/ 795514 w 5027617"/>
              <a:gd name="connsiteY2496" fmla="*/ 859400 h 5605150"/>
              <a:gd name="connsiteX2497" fmla="*/ 816060 w 5027617"/>
              <a:gd name="connsiteY2497" fmla="*/ 868319 h 5605150"/>
              <a:gd name="connsiteX2498" fmla="*/ 820325 w 5027617"/>
              <a:gd name="connsiteY2498" fmla="*/ 875462 h 5605150"/>
              <a:gd name="connsiteX2499" fmla="*/ 825148 w 5027617"/>
              <a:gd name="connsiteY2499" fmla="*/ 881189 h 5605150"/>
              <a:gd name="connsiteX2500" fmla="*/ 855448 w 5027617"/>
              <a:gd name="connsiteY2500" fmla="*/ 892010 h 5605150"/>
              <a:gd name="connsiteX2501" fmla="*/ 856332 w 5027617"/>
              <a:gd name="connsiteY2501" fmla="*/ 894273 h 5605150"/>
              <a:gd name="connsiteX2502" fmla="*/ 871002 w 5027617"/>
              <a:gd name="connsiteY2502" fmla="*/ 901636 h 5605150"/>
              <a:gd name="connsiteX2503" fmla="*/ 915126 w 5027617"/>
              <a:gd name="connsiteY2503" fmla="*/ 934103 h 5605150"/>
              <a:gd name="connsiteX2504" fmla="*/ 933358 w 5027617"/>
              <a:gd name="connsiteY2504" fmla="*/ 944316 h 5605150"/>
              <a:gd name="connsiteX2505" fmla="*/ 949393 w 5027617"/>
              <a:gd name="connsiteY2505" fmla="*/ 958415 h 5605150"/>
              <a:gd name="connsiteX2506" fmla="*/ 952226 w 5027617"/>
              <a:gd name="connsiteY2506" fmla="*/ 956064 h 5605150"/>
              <a:gd name="connsiteX2507" fmla="*/ 961749 w 5027617"/>
              <a:gd name="connsiteY2507" fmla="*/ 962716 h 5605150"/>
              <a:gd name="connsiteX2508" fmla="*/ 976395 w 5027617"/>
              <a:gd name="connsiteY2508" fmla="*/ 969645 h 5605150"/>
              <a:gd name="connsiteX2509" fmla="*/ 977936 w 5027617"/>
              <a:gd name="connsiteY2509" fmla="*/ 964935 h 5605150"/>
              <a:gd name="connsiteX2510" fmla="*/ 984954 w 5027617"/>
              <a:gd name="connsiteY2510" fmla="*/ 962593 h 5605150"/>
              <a:gd name="connsiteX2511" fmla="*/ 984261 w 5027617"/>
              <a:gd name="connsiteY2511" fmla="*/ 967490 h 5605150"/>
              <a:gd name="connsiteX2512" fmla="*/ 986072 w 5027617"/>
              <a:gd name="connsiteY2512" fmla="*/ 966914 h 5605150"/>
              <a:gd name="connsiteX2513" fmla="*/ 982959 w 5027617"/>
              <a:gd name="connsiteY2513" fmla="*/ 970771 h 5605150"/>
              <a:gd name="connsiteX2514" fmla="*/ 1010752 w 5027617"/>
              <a:gd name="connsiteY2514" fmla="*/ 987040 h 5605150"/>
              <a:gd name="connsiteX2515" fmla="*/ 1037805 w 5027617"/>
              <a:gd name="connsiteY2515" fmla="*/ 995186 h 5605150"/>
              <a:gd name="connsiteX2516" fmla="*/ 1070293 w 5027617"/>
              <a:gd name="connsiteY2516" fmla="*/ 998116 h 5605150"/>
              <a:gd name="connsiteX2517" fmla="*/ 1085622 w 5027617"/>
              <a:gd name="connsiteY2517" fmla="*/ 994497 h 5605150"/>
              <a:gd name="connsiteX2518" fmla="*/ 1086742 w 5027617"/>
              <a:gd name="connsiteY2518" fmla="*/ 990318 h 5605150"/>
              <a:gd name="connsiteX2519" fmla="*/ 1107198 w 5027617"/>
              <a:gd name="connsiteY2519" fmla="*/ 991736 h 5605150"/>
              <a:gd name="connsiteX2520" fmla="*/ 1189886 w 5027617"/>
              <a:gd name="connsiteY2520" fmla="*/ 962408 h 5605150"/>
              <a:gd name="connsiteX2521" fmla="*/ 1204351 w 5027617"/>
              <a:gd name="connsiteY2521" fmla="*/ 962387 h 5605150"/>
              <a:gd name="connsiteX2522" fmla="*/ 1214475 w 5027617"/>
              <a:gd name="connsiteY2522" fmla="*/ 970564 h 5605150"/>
              <a:gd name="connsiteX2523" fmla="*/ 1242621 w 5027617"/>
              <a:gd name="connsiteY2523" fmla="*/ 949039 h 5605150"/>
              <a:gd name="connsiteX2524" fmla="*/ 1261136 w 5027617"/>
              <a:gd name="connsiteY2524" fmla="*/ 929267 h 5605150"/>
              <a:gd name="connsiteX2525" fmla="*/ 1268903 w 5027617"/>
              <a:gd name="connsiteY2525" fmla="*/ 923650 h 5605150"/>
              <a:gd name="connsiteX2526" fmla="*/ 1282335 w 5027617"/>
              <a:gd name="connsiteY2526" fmla="*/ 918727 h 5605150"/>
              <a:gd name="connsiteX2527" fmla="*/ 1287464 w 5027617"/>
              <a:gd name="connsiteY2527" fmla="*/ 920374 h 5605150"/>
              <a:gd name="connsiteX2528" fmla="*/ 1306701 w 5027617"/>
              <a:gd name="connsiteY2528" fmla="*/ 906321 h 5605150"/>
              <a:gd name="connsiteX2529" fmla="*/ 1314453 w 5027617"/>
              <a:gd name="connsiteY2529" fmla="*/ 905399 h 5605150"/>
              <a:gd name="connsiteX2530" fmla="*/ 1318696 w 5027617"/>
              <a:gd name="connsiteY2530" fmla="*/ 900064 h 5605150"/>
              <a:gd name="connsiteX2531" fmla="*/ 1340958 w 5027617"/>
              <a:gd name="connsiteY2531" fmla="*/ 887904 h 5605150"/>
              <a:gd name="connsiteX2532" fmla="*/ 1367360 w 5027617"/>
              <a:gd name="connsiteY2532" fmla="*/ 874734 h 5605150"/>
              <a:gd name="connsiteX2533" fmla="*/ 1379012 w 5027617"/>
              <a:gd name="connsiteY2533" fmla="*/ 872774 h 5605150"/>
              <a:gd name="connsiteX2534" fmla="*/ 1399177 w 5027617"/>
              <a:gd name="connsiteY2534" fmla="*/ 862392 h 5605150"/>
              <a:gd name="connsiteX2535" fmla="*/ 1403267 w 5027617"/>
              <a:gd name="connsiteY2535" fmla="*/ 865697 h 5605150"/>
              <a:gd name="connsiteX2536" fmla="*/ 1419128 w 5027617"/>
              <a:gd name="connsiteY2536" fmla="*/ 854487 h 5605150"/>
              <a:gd name="connsiteX2537" fmla="*/ 1451250 w 5027617"/>
              <a:gd name="connsiteY2537" fmla="*/ 824960 h 5605150"/>
              <a:gd name="connsiteX2538" fmla="*/ 1451252 w 5027617"/>
              <a:gd name="connsiteY2538" fmla="*/ 824962 h 5605150"/>
              <a:gd name="connsiteX2539" fmla="*/ 1451247 w 5027617"/>
              <a:gd name="connsiteY2539" fmla="*/ 824949 h 5605150"/>
              <a:gd name="connsiteX2540" fmla="*/ 1486233 w 5027617"/>
              <a:gd name="connsiteY2540" fmla="*/ 783609 h 5605150"/>
              <a:gd name="connsiteX2541" fmla="*/ 1512235 w 5027617"/>
              <a:gd name="connsiteY2541" fmla="*/ 740211 h 5605150"/>
              <a:gd name="connsiteX2542" fmla="*/ 1516739 w 5027617"/>
              <a:gd name="connsiteY2542" fmla="*/ 731620 h 5605150"/>
              <a:gd name="connsiteX2543" fmla="*/ 1516562 w 5027617"/>
              <a:gd name="connsiteY2543" fmla="*/ 711279 h 5605150"/>
              <a:gd name="connsiteX2544" fmla="*/ 1496960 w 5027617"/>
              <a:gd name="connsiteY2544" fmla="*/ 714514 h 5605150"/>
              <a:gd name="connsiteX2545" fmla="*/ 1439964 w 5027617"/>
              <a:gd name="connsiteY2545" fmla="*/ 807909 h 5605150"/>
              <a:gd name="connsiteX2546" fmla="*/ 1428373 w 5027617"/>
              <a:gd name="connsiteY2546" fmla="*/ 817193 h 5605150"/>
              <a:gd name="connsiteX2547" fmla="*/ 1417680 w 5027617"/>
              <a:gd name="connsiteY2547" fmla="*/ 828743 h 5605150"/>
              <a:gd name="connsiteX2548" fmla="*/ 1414814 w 5027617"/>
              <a:gd name="connsiteY2548" fmla="*/ 835251 h 5605150"/>
              <a:gd name="connsiteX2549" fmla="*/ 1408560 w 5027617"/>
              <a:gd name="connsiteY2549" fmla="*/ 836215 h 5605150"/>
              <a:gd name="connsiteX2550" fmla="*/ 1387590 w 5027617"/>
              <a:gd name="connsiteY2550" fmla="*/ 845875 h 5605150"/>
              <a:gd name="connsiteX2551" fmla="*/ 1369824 w 5027617"/>
              <a:gd name="connsiteY2551" fmla="*/ 852878 h 5605150"/>
              <a:gd name="connsiteX2552" fmla="*/ 1362665 w 5027617"/>
              <a:gd name="connsiteY2552" fmla="*/ 855548 h 5605150"/>
              <a:gd name="connsiteX2553" fmla="*/ 1350231 w 5027617"/>
              <a:gd name="connsiteY2553" fmla="*/ 857944 h 5605150"/>
              <a:gd name="connsiteX2554" fmla="*/ 1333094 w 5027617"/>
              <a:gd name="connsiteY2554" fmla="*/ 867238 h 5605150"/>
              <a:gd name="connsiteX2555" fmla="*/ 1306538 w 5027617"/>
              <a:gd name="connsiteY2555" fmla="*/ 885291 h 5605150"/>
              <a:gd name="connsiteX2556" fmla="*/ 1282051 w 5027617"/>
              <a:gd name="connsiteY2556" fmla="*/ 897382 h 5605150"/>
              <a:gd name="connsiteX2557" fmla="*/ 1260034 w 5027617"/>
              <a:gd name="connsiteY2557" fmla="*/ 908727 h 5605150"/>
              <a:gd name="connsiteX2558" fmla="*/ 1236080 w 5027617"/>
              <a:gd name="connsiteY2558" fmla="*/ 929930 h 5605150"/>
              <a:gd name="connsiteX2559" fmla="*/ 1231403 w 5027617"/>
              <a:gd name="connsiteY2559" fmla="*/ 927827 h 5605150"/>
              <a:gd name="connsiteX2560" fmla="*/ 1226292 w 5027617"/>
              <a:gd name="connsiteY2560" fmla="*/ 934939 h 5605150"/>
              <a:gd name="connsiteX2561" fmla="*/ 1163781 w 5027617"/>
              <a:gd name="connsiteY2561" fmla="*/ 948955 h 5605150"/>
              <a:gd name="connsiteX2562" fmla="*/ 1137678 w 5027617"/>
              <a:gd name="connsiteY2562" fmla="*/ 948876 h 5605150"/>
              <a:gd name="connsiteX2563" fmla="*/ 1099225 w 5027617"/>
              <a:gd name="connsiteY2563" fmla="*/ 960059 h 5605150"/>
              <a:gd name="connsiteX2564" fmla="*/ 1091232 w 5027617"/>
              <a:gd name="connsiteY2564" fmla="*/ 956379 h 5605150"/>
              <a:gd name="connsiteX2565" fmla="*/ 1074841 w 5027617"/>
              <a:gd name="connsiteY2565" fmla="*/ 954969 h 5605150"/>
              <a:gd name="connsiteX2566" fmla="*/ 1020858 w 5027617"/>
              <a:gd name="connsiteY2566" fmla="*/ 940776 h 5605150"/>
              <a:gd name="connsiteX2567" fmla="*/ 1014954 w 5027617"/>
              <a:gd name="connsiteY2567" fmla="*/ 941486 h 5605150"/>
              <a:gd name="connsiteX2568" fmla="*/ 1008147 w 5027617"/>
              <a:gd name="connsiteY2568" fmla="*/ 931443 h 5605150"/>
              <a:gd name="connsiteX2569" fmla="*/ 997990 w 5027617"/>
              <a:gd name="connsiteY2569" fmla="*/ 925220 h 5605150"/>
              <a:gd name="connsiteX2570" fmla="*/ 993301 w 5027617"/>
              <a:gd name="connsiteY2570" fmla="*/ 923766 h 5605150"/>
              <a:gd name="connsiteX2571" fmla="*/ 925162 w 5027617"/>
              <a:gd name="connsiteY2571" fmla="*/ 882125 h 5605150"/>
              <a:gd name="connsiteX2572" fmla="*/ 886874 w 5027617"/>
              <a:gd name="connsiteY2572" fmla="*/ 848676 h 5605150"/>
              <a:gd name="connsiteX2573" fmla="*/ 880900 w 5027617"/>
              <a:gd name="connsiteY2573" fmla="*/ 844011 h 5605150"/>
              <a:gd name="connsiteX2574" fmla="*/ 871522 w 5027617"/>
              <a:gd name="connsiteY2574" fmla="*/ 832797 h 5605150"/>
              <a:gd name="connsiteX2575" fmla="*/ 867301 w 5027617"/>
              <a:gd name="connsiteY2575" fmla="*/ 832445 h 5605150"/>
              <a:gd name="connsiteX2576" fmla="*/ 854733 w 5027617"/>
              <a:gd name="connsiteY2576" fmla="*/ 823190 h 5605150"/>
              <a:gd name="connsiteX2577" fmla="*/ 821891 w 5027617"/>
              <a:gd name="connsiteY2577" fmla="*/ 805853 h 5605150"/>
              <a:gd name="connsiteX2578" fmla="*/ 808713 w 5027617"/>
              <a:gd name="connsiteY2578" fmla="*/ 799113 h 5605150"/>
              <a:gd name="connsiteX2579" fmla="*/ 799392 w 5027617"/>
              <a:gd name="connsiteY2579" fmla="*/ 794829 h 5605150"/>
              <a:gd name="connsiteX2580" fmla="*/ 793837 w 5027617"/>
              <a:gd name="connsiteY2580" fmla="*/ 793214 h 5605150"/>
              <a:gd name="connsiteX2581" fmla="*/ 771573 w 5027617"/>
              <a:gd name="connsiteY2581" fmla="*/ 784166 h 5605150"/>
              <a:gd name="connsiteX2582" fmla="*/ 765589 w 5027617"/>
              <a:gd name="connsiteY2582" fmla="*/ 782353 h 5605150"/>
              <a:gd name="connsiteX2583" fmla="*/ 752432 w 5027617"/>
              <a:gd name="connsiteY2583" fmla="*/ 778465 h 5605150"/>
              <a:gd name="connsiteX2584" fmla="*/ 690960 w 5027617"/>
              <a:gd name="connsiteY2584" fmla="*/ 768479 h 5605150"/>
              <a:gd name="connsiteX2585" fmla="*/ 614505 w 5027617"/>
              <a:gd name="connsiteY2585" fmla="*/ 767035 h 5605150"/>
              <a:gd name="connsiteX2586" fmla="*/ 587874 w 5027617"/>
              <a:gd name="connsiteY2586" fmla="*/ 767021 h 5605150"/>
              <a:gd name="connsiteX2587" fmla="*/ 583373 w 5027617"/>
              <a:gd name="connsiteY2587" fmla="*/ 766527 h 5605150"/>
              <a:gd name="connsiteX2588" fmla="*/ 579356 w 5027617"/>
              <a:gd name="connsiteY2588" fmla="*/ 770267 h 5605150"/>
              <a:gd name="connsiteX2589" fmla="*/ 539443 w 5027617"/>
              <a:gd name="connsiteY2589" fmla="*/ 775390 h 5605150"/>
              <a:gd name="connsiteX2590" fmla="*/ 522764 w 5027617"/>
              <a:gd name="connsiteY2590" fmla="*/ 779152 h 5605150"/>
              <a:gd name="connsiteX2591" fmla="*/ 455348 w 5027617"/>
              <a:gd name="connsiteY2591" fmla="*/ 800045 h 5605150"/>
              <a:gd name="connsiteX2592" fmla="*/ 433009 w 5027617"/>
              <a:gd name="connsiteY2592" fmla="*/ 804005 h 5605150"/>
              <a:gd name="connsiteX2593" fmla="*/ 431606 w 5027617"/>
              <a:gd name="connsiteY2593" fmla="*/ 810097 h 5605150"/>
              <a:gd name="connsiteX2594" fmla="*/ 432312 w 5027617"/>
              <a:gd name="connsiteY2594" fmla="*/ 818450 h 5605150"/>
              <a:gd name="connsiteX2595" fmla="*/ 447707 w 5027617"/>
              <a:gd name="connsiteY2595" fmla="*/ 816452 h 5605150"/>
              <a:gd name="connsiteX2596" fmla="*/ 469098 w 5027617"/>
              <a:gd name="connsiteY2596" fmla="*/ 803077 h 5605150"/>
              <a:gd name="connsiteX2597" fmla="*/ 473669 w 5027617"/>
              <a:gd name="connsiteY2597" fmla="*/ 810512 h 5605150"/>
              <a:gd name="connsiteX2598" fmla="*/ 494860 w 5027617"/>
              <a:gd name="connsiteY2598" fmla="*/ 808328 h 5605150"/>
              <a:gd name="connsiteX2599" fmla="*/ 550238 w 5027617"/>
              <a:gd name="connsiteY2599" fmla="*/ 794675 h 5605150"/>
              <a:gd name="connsiteX2600" fmla="*/ 589552 w 5027617"/>
              <a:gd name="connsiteY2600" fmla="*/ 789862 h 5605150"/>
              <a:gd name="connsiteX2601" fmla="*/ 610136 w 5027617"/>
              <a:gd name="connsiteY2601" fmla="*/ 789420 h 5605150"/>
              <a:gd name="connsiteX2602" fmla="*/ 615721 w 5027617"/>
              <a:gd name="connsiteY2602" fmla="*/ 790000 h 5605150"/>
              <a:gd name="connsiteX2603" fmla="*/ 628043 w 5027617"/>
              <a:gd name="connsiteY2603" fmla="*/ 790367 h 5605150"/>
              <a:gd name="connsiteX2604" fmla="*/ 690773 w 5027617"/>
              <a:gd name="connsiteY2604" fmla="*/ 794586 h 5605150"/>
              <a:gd name="connsiteX2605" fmla="*/ 719371 w 5027617"/>
              <a:gd name="connsiteY2605" fmla="*/ 794049 h 5605150"/>
              <a:gd name="connsiteX2606" fmla="*/ 750471 w 5027617"/>
              <a:gd name="connsiteY2606" fmla="*/ 802015 h 5605150"/>
              <a:gd name="connsiteX2607" fmla="*/ 755992 w 5027617"/>
              <a:gd name="connsiteY2607" fmla="*/ 804399 h 5605150"/>
              <a:gd name="connsiteX2608" fmla="*/ 764830 w 5027617"/>
              <a:gd name="connsiteY2608" fmla="*/ 804749 h 5605150"/>
              <a:gd name="connsiteX2609" fmla="*/ 771022 w 5027617"/>
              <a:gd name="connsiteY2609" fmla="*/ 809734 h 5605150"/>
              <a:gd name="connsiteX2610" fmla="*/ 787971 w 5027617"/>
              <a:gd name="connsiteY2610" fmla="*/ 812926 h 5605150"/>
              <a:gd name="connsiteX2611" fmla="*/ 818630 w 5027617"/>
              <a:gd name="connsiteY2611" fmla="*/ 828151 h 5605150"/>
              <a:gd name="connsiteX2612" fmla="*/ 824277 w 5027617"/>
              <a:gd name="connsiteY2612" fmla="*/ 830515 h 5605150"/>
              <a:gd name="connsiteX2613" fmla="*/ 840848 w 5027617"/>
              <a:gd name="connsiteY2613" fmla="*/ 837756 h 5605150"/>
              <a:gd name="connsiteX2614" fmla="*/ 857854 w 5027617"/>
              <a:gd name="connsiteY2614" fmla="*/ 849400 h 5605150"/>
              <a:gd name="connsiteX2615" fmla="*/ 871055 w 5027617"/>
              <a:gd name="connsiteY2615" fmla="*/ 862398 h 5605150"/>
              <a:gd name="connsiteX2616" fmla="*/ 879446 w 5027617"/>
              <a:gd name="connsiteY2616" fmla="*/ 869264 h 5605150"/>
              <a:gd name="connsiteX2617" fmla="*/ 880340 w 5027617"/>
              <a:gd name="connsiteY2617" fmla="*/ 864441 h 5605150"/>
              <a:gd name="connsiteX2618" fmla="*/ 894483 w 5027617"/>
              <a:gd name="connsiteY2618" fmla="*/ 878275 h 5605150"/>
              <a:gd name="connsiteX2619" fmla="*/ 909205 w 5027617"/>
              <a:gd name="connsiteY2619" fmla="*/ 895727 h 5605150"/>
              <a:gd name="connsiteX2620" fmla="*/ 917215 w 5027617"/>
              <a:gd name="connsiteY2620" fmla="*/ 904302 h 5605150"/>
              <a:gd name="connsiteX2621" fmla="*/ 910480 w 5027617"/>
              <a:gd name="connsiteY2621" fmla="*/ 905510 h 5605150"/>
              <a:gd name="connsiteX2622" fmla="*/ 904616 w 5027617"/>
              <a:gd name="connsiteY2622" fmla="*/ 897570 h 5605150"/>
              <a:gd name="connsiteX2623" fmla="*/ 878997 w 5027617"/>
              <a:gd name="connsiteY2623" fmla="*/ 878848 h 5605150"/>
              <a:gd name="connsiteX2624" fmla="*/ 845856 w 5027617"/>
              <a:gd name="connsiteY2624" fmla="*/ 866226 h 5605150"/>
              <a:gd name="connsiteX2625" fmla="*/ 840856 w 5027617"/>
              <a:gd name="connsiteY2625" fmla="*/ 861182 h 5605150"/>
              <a:gd name="connsiteX2626" fmla="*/ 827359 w 5027617"/>
              <a:gd name="connsiteY2626" fmla="*/ 854421 h 5605150"/>
              <a:gd name="connsiteX2627" fmla="*/ 820204 w 5027617"/>
              <a:gd name="connsiteY2627" fmla="*/ 849461 h 5605150"/>
              <a:gd name="connsiteX2628" fmla="*/ 810369 w 5027617"/>
              <a:gd name="connsiteY2628" fmla="*/ 844408 h 5605150"/>
              <a:gd name="connsiteX2629" fmla="*/ 806223 w 5027617"/>
              <a:gd name="connsiteY2629" fmla="*/ 843899 h 5605150"/>
              <a:gd name="connsiteX2630" fmla="*/ 806534 w 5027617"/>
              <a:gd name="connsiteY2630" fmla="*/ 847221 h 5605150"/>
              <a:gd name="connsiteX2631" fmla="*/ 803341 w 5027617"/>
              <a:gd name="connsiteY2631" fmla="*/ 845593 h 5605150"/>
              <a:gd name="connsiteX2632" fmla="*/ 787057 w 5027617"/>
              <a:gd name="connsiteY2632" fmla="*/ 836653 h 5605150"/>
              <a:gd name="connsiteX2633" fmla="*/ 768665 w 5027617"/>
              <a:gd name="connsiteY2633" fmla="*/ 826750 h 5605150"/>
              <a:gd name="connsiteX2634" fmla="*/ 755981 w 5027617"/>
              <a:gd name="connsiteY2634" fmla="*/ 823844 h 5605150"/>
              <a:gd name="connsiteX2635" fmla="*/ 737204 w 5027617"/>
              <a:gd name="connsiteY2635" fmla="*/ 825993 h 5605150"/>
              <a:gd name="connsiteX2636" fmla="*/ 724418 w 5027617"/>
              <a:gd name="connsiteY2636" fmla="*/ 820559 h 5605150"/>
              <a:gd name="connsiteX2637" fmla="*/ 709363 w 5027617"/>
              <a:gd name="connsiteY2637" fmla="*/ 820778 h 5605150"/>
              <a:gd name="connsiteX2638" fmla="*/ 697235 w 5027617"/>
              <a:gd name="connsiteY2638" fmla="*/ 818149 h 5605150"/>
              <a:gd name="connsiteX2639" fmla="*/ 691404 w 5027617"/>
              <a:gd name="connsiteY2639" fmla="*/ 817397 h 5605150"/>
              <a:gd name="connsiteX2640" fmla="*/ 673711 w 5027617"/>
              <a:gd name="connsiteY2640" fmla="*/ 811675 h 5605150"/>
              <a:gd name="connsiteX2641" fmla="*/ 664230 w 5027617"/>
              <a:gd name="connsiteY2641" fmla="*/ 810440 h 5605150"/>
              <a:gd name="connsiteX2642" fmla="*/ 661648 w 5027617"/>
              <a:gd name="connsiteY2642" fmla="*/ 808650 h 5605150"/>
              <a:gd name="connsiteX2643" fmla="*/ 640765 w 5027617"/>
              <a:gd name="connsiteY2643" fmla="*/ 814008 h 5605150"/>
              <a:gd name="connsiteX2644" fmla="*/ 636592 w 5027617"/>
              <a:gd name="connsiteY2644" fmla="*/ 810511 h 5605150"/>
              <a:gd name="connsiteX2645" fmla="*/ 618668 w 5027617"/>
              <a:gd name="connsiteY2645" fmla="*/ 810092 h 5605150"/>
              <a:gd name="connsiteX2646" fmla="*/ 602524 w 5027617"/>
              <a:gd name="connsiteY2646" fmla="*/ 813203 h 5605150"/>
              <a:gd name="connsiteX2647" fmla="*/ 581929 w 5027617"/>
              <a:gd name="connsiteY2647" fmla="*/ 813830 h 5605150"/>
              <a:gd name="connsiteX2648" fmla="*/ 441717 w 5027617"/>
              <a:gd name="connsiteY2648" fmla="*/ 832201 h 5605150"/>
              <a:gd name="connsiteX2649" fmla="*/ 422446 w 5027617"/>
              <a:gd name="connsiteY2649" fmla="*/ 836988 h 5605150"/>
              <a:gd name="connsiteX2650" fmla="*/ 419591 w 5027617"/>
              <a:gd name="connsiteY2650" fmla="*/ 843107 h 5605150"/>
              <a:gd name="connsiteX2651" fmla="*/ 354530 w 5027617"/>
              <a:gd name="connsiteY2651" fmla="*/ 858531 h 5605150"/>
              <a:gd name="connsiteX2652" fmla="*/ 122943 w 5027617"/>
              <a:gd name="connsiteY2652" fmla="*/ 966641 h 5605150"/>
              <a:gd name="connsiteX2653" fmla="*/ 71543 w 5027617"/>
              <a:gd name="connsiteY2653" fmla="*/ 981605 h 5605150"/>
              <a:gd name="connsiteX2654" fmla="*/ 66250 w 5027617"/>
              <a:gd name="connsiteY2654" fmla="*/ 992942 h 5605150"/>
              <a:gd name="connsiteX2655" fmla="*/ 55859 w 5027617"/>
              <a:gd name="connsiteY2655" fmla="*/ 982651 h 5605150"/>
              <a:gd name="connsiteX2656" fmla="*/ 11062 w 5027617"/>
              <a:gd name="connsiteY2656" fmla="*/ 987009 h 5605150"/>
              <a:gd name="connsiteX2657" fmla="*/ 3800 w 5027617"/>
              <a:gd name="connsiteY2657" fmla="*/ 989754 h 5605150"/>
              <a:gd name="connsiteX2658" fmla="*/ 0 w 5027617"/>
              <a:gd name="connsiteY2658" fmla="*/ 988999 h 5605150"/>
              <a:gd name="connsiteX2659" fmla="*/ 0 w 5027617"/>
              <a:gd name="connsiteY2659" fmla="*/ 969838 h 5605150"/>
              <a:gd name="connsiteX2660" fmla="*/ 15282 w 5027617"/>
              <a:gd name="connsiteY2660" fmla="*/ 972219 h 5605150"/>
              <a:gd name="connsiteX2661" fmla="*/ 16811 w 5027617"/>
              <a:gd name="connsiteY2661" fmla="*/ 966234 h 5605150"/>
              <a:gd name="connsiteX2662" fmla="*/ 92199 w 5027617"/>
              <a:gd name="connsiteY2662" fmla="*/ 963117 h 5605150"/>
              <a:gd name="connsiteX2663" fmla="*/ 98275 w 5027617"/>
              <a:gd name="connsiteY2663" fmla="*/ 963557 h 5605150"/>
              <a:gd name="connsiteX2664" fmla="*/ 103221 w 5027617"/>
              <a:gd name="connsiteY2664" fmla="*/ 963986 h 5605150"/>
              <a:gd name="connsiteX2665" fmla="*/ 111304 w 5027617"/>
              <a:gd name="connsiteY2665" fmla="*/ 960642 h 5605150"/>
              <a:gd name="connsiteX2666" fmla="*/ 203813 w 5027617"/>
              <a:gd name="connsiteY2666" fmla="*/ 923612 h 5605150"/>
              <a:gd name="connsiteX2667" fmla="*/ 206628 w 5027617"/>
              <a:gd name="connsiteY2667" fmla="*/ 917167 h 5605150"/>
              <a:gd name="connsiteX2668" fmla="*/ 210469 w 5027617"/>
              <a:gd name="connsiteY2668" fmla="*/ 916578 h 5605150"/>
              <a:gd name="connsiteX2669" fmla="*/ 266609 w 5027617"/>
              <a:gd name="connsiteY2669" fmla="*/ 871546 h 5605150"/>
              <a:gd name="connsiteX2670" fmla="*/ 271884 w 5027617"/>
              <a:gd name="connsiteY2670" fmla="*/ 862824 h 5605150"/>
              <a:gd name="connsiteX2671" fmla="*/ 288363 w 5027617"/>
              <a:gd name="connsiteY2671" fmla="*/ 842321 h 5605150"/>
              <a:gd name="connsiteX2672" fmla="*/ 294483 w 5027617"/>
              <a:gd name="connsiteY2672" fmla="*/ 834562 h 5605150"/>
              <a:gd name="connsiteX2673" fmla="*/ 302698 w 5027617"/>
              <a:gd name="connsiteY2673" fmla="*/ 826230 h 5605150"/>
              <a:gd name="connsiteX2674" fmla="*/ 314084 w 5027617"/>
              <a:gd name="connsiteY2674" fmla="*/ 810740 h 5605150"/>
              <a:gd name="connsiteX2675" fmla="*/ 319802 w 5027617"/>
              <a:gd name="connsiteY2675" fmla="*/ 801129 h 5605150"/>
              <a:gd name="connsiteX2676" fmla="*/ 331198 w 5027617"/>
              <a:gd name="connsiteY2676" fmla="*/ 787601 h 5605150"/>
              <a:gd name="connsiteX2677" fmla="*/ 340472 w 5027617"/>
              <a:gd name="connsiteY2677" fmla="*/ 759783 h 5605150"/>
              <a:gd name="connsiteX2678" fmla="*/ 348862 w 5027617"/>
              <a:gd name="connsiteY2678" fmla="*/ 759897 h 5605150"/>
              <a:gd name="connsiteX2679" fmla="*/ 355104 w 5027617"/>
              <a:gd name="connsiteY2679" fmla="*/ 746058 h 5605150"/>
              <a:gd name="connsiteX2680" fmla="*/ 361677 w 5027617"/>
              <a:gd name="connsiteY2680" fmla="*/ 735299 h 5605150"/>
              <a:gd name="connsiteX2681" fmla="*/ 370174 w 5027617"/>
              <a:gd name="connsiteY2681" fmla="*/ 720167 h 5605150"/>
              <a:gd name="connsiteX2682" fmla="*/ 373079 w 5027617"/>
              <a:gd name="connsiteY2682" fmla="*/ 708347 h 5605150"/>
              <a:gd name="connsiteX2683" fmla="*/ 370238 w 5027617"/>
              <a:gd name="connsiteY2683" fmla="*/ 703193 h 5605150"/>
              <a:gd name="connsiteX2684" fmla="*/ 386327 w 5027617"/>
              <a:gd name="connsiteY2684" fmla="*/ 657930 h 5605150"/>
              <a:gd name="connsiteX2685" fmla="*/ 387334 w 5027617"/>
              <a:gd name="connsiteY2685" fmla="*/ 643520 h 5605150"/>
              <a:gd name="connsiteX2686" fmla="*/ 389019 w 5027617"/>
              <a:gd name="connsiteY2686" fmla="*/ 634478 h 5605150"/>
              <a:gd name="connsiteX2687" fmla="*/ 392372 w 5027617"/>
              <a:gd name="connsiteY2687" fmla="*/ 626808 h 5605150"/>
              <a:gd name="connsiteX2688" fmla="*/ 394078 w 5027617"/>
              <a:gd name="connsiteY2688" fmla="*/ 614519 h 5605150"/>
              <a:gd name="connsiteX2689" fmla="*/ 391998 w 5027617"/>
              <a:gd name="connsiteY2689" fmla="*/ 603491 h 5605150"/>
              <a:gd name="connsiteX2690" fmla="*/ 391436 w 5027617"/>
              <a:gd name="connsiteY2690" fmla="*/ 603621 h 5605150"/>
              <a:gd name="connsiteX2691" fmla="*/ 391404 w 5027617"/>
              <a:gd name="connsiteY2691" fmla="*/ 602581 h 5605150"/>
              <a:gd name="connsiteX2692" fmla="*/ 392014 w 5027617"/>
              <a:gd name="connsiteY2692" fmla="*/ 603507 h 5605150"/>
              <a:gd name="connsiteX2693" fmla="*/ 392071 w 5027617"/>
              <a:gd name="connsiteY2693" fmla="*/ 602470 h 5605150"/>
              <a:gd name="connsiteX2694" fmla="*/ 391416 w 5027617"/>
              <a:gd name="connsiteY2694" fmla="*/ 602473 h 5605150"/>
              <a:gd name="connsiteX2695" fmla="*/ 391417 w 5027617"/>
              <a:gd name="connsiteY2695" fmla="*/ 602475 h 5605150"/>
              <a:gd name="connsiteX2696" fmla="*/ 391402 w 5027617"/>
              <a:gd name="connsiteY2696" fmla="*/ 602509 h 5605150"/>
              <a:gd name="connsiteX2697" fmla="*/ 391400 w 5027617"/>
              <a:gd name="connsiteY2697" fmla="*/ 602456 h 5605150"/>
              <a:gd name="connsiteX2698" fmla="*/ 392055 w 5027617"/>
              <a:gd name="connsiteY2698" fmla="*/ 602453 h 5605150"/>
              <a:gd name="connsiteX2699" fmla="*/ 395897 w 5027617"/>
              <a:gd name="connsiteY2699" fmla="*/ 601922 h 5605150"/>
              <a:gd name="connsiteX2700" fmla="*/ 398204 w 5027617"/>
              <a:gd name="connsiteY2700" fmla="*/ 564504 h 5605150"/>
              <a:gd name="connsiteX2701" fmla="*/ 396047 w 5027617"/>
              <a:gd name="connsiteY2701" fmla="*/ 559161 h 5605150"/>
              <a:gd name="connsiteX2702" fmla="*/ 401345 w 5027617"/>
              <a:gd name="connsiteY2702" fmla="*/ 559467 h 5605150"/>
              <a:gd name="connsiteX2703" fmla="*/ 394357 w 5027617"/>
              <a:gd name="connsiteY2703" fmla="*/ 541200 h 5605150"/>
              <a:gd name="connsiteX2704" fmla="*/ 385531 w 5027617"/>
              <a:gd name="connsiteY2704" fmla="*/ 505633 h 5605150"/>
              <a:gd name="connsiteX2705" fmla="*/ 379690 w 5027617"/>
              <a:gd name="connsiteY2705" fmla="*/ 506140 h 5605150"/>
              <a:gd name="connsiteX2706" fmla="*/ 370931 w 5027617"/>
              <a:gd name="connsiteY2706" fmla="*/ 500977 h 5605150"/>
              <a:gd name="connsiteX2707" fmla="*/ 356765 w 5027617"/>
              <a:gd name="connsiteY2707" fmla="*/ 498537 h 5605150"/>
              <a:gd name="connsiteX2708" fmla="*/ 354764 w 5027617"/>
              <a:gd name="connsiteY2708" fmla="*/ 495863 h 5605150"/>
              <a:gd name="connsiteX2709" fmla="*/ 352888 w 5027617"/>
              <a:gd name="connsiteY2709" fmla="*/ 498506 h 5605150"/>
              <a:gd name="connsiteX2710" fmla="*/ 312069 w 5027617"/>
              <a:gd name="connsiteY2710" fmla="*/ 540299 h 5605150"/>
              <a:gd name="connsiteX2711" fmla="*/ 278745 w 5027617"/>
              <a:gd name="connsiteY2711" fmla="*/ 579737 h 5605150"/>
              <a:gd name="connsiteX2712" fmla="*/ 276835 w 5027617"/>
              <a:gd name="connsiteY2712" fmla="*/ 581836 h 5605150"/>
              <a:gd name="connsiteX2713" fmla="*/ 260167 w 5027617"/>
              <a:gd name="connsiteY2713" fmla="*/ 598795 h 5605150"/>
              <a:gd name="connsiteX2714" fmla="*/ 255810 w 5027617"/>
              <a:gd name="connsiteY2714" fmla="*/ 608608 h 5605150"/>
              <a:gd name="connsiteX2715" fmla="*/ 238744 w 5027617"/>
              <a:gd name="connsiteY2715" fmla="*/ 634586 h 5605150"/>
              <a:gd name="connsiteX2716" fmla="*/ 225363 w 5027617"/>
              <a:gd name="connsiteY2716" fmla="*/ 664214 h 5605150"/>
              <a:gd name="connsiteX2717" fmla="*/ 222933 w 5027617"/>
              <a:gd name="connsiteY2717" fmla="*/ 671151 h 5605150"/>
              <a:gd name="connsiteX2718" fmla="*/ 213079 w 5027617"/>
              <a:gd name="connsiteY2718" fmla="*/ 705874 h 5605150"/>
              <a:gd name="connsiteX2719" fmla="*/ 211685 w 5027617"/>
              <a:gd name="connsiteY2719" fmla="*/ 729217 h 5605150"/>
              <a:gd name="connsiteX2720" fmla="*/ 212796 w 5027617"/>
              <a:gd name="connsiteY2720" fmla="*/ 730219 h 5605150"/>
              <a:gd name="connsiteX2721" fmla="*/ 210375 w 5027617"/>
              <a:gd name="connsiteY2721" fmla="*/ 739268 h 5605150"/>
              <a:gd name="connsiteX2722" fmla="*/ 209391 w 5027617"/>
              <a:gd name="connsiteY2722" fmla="*/ 756940 h 5605150"/>
              <a:gd name="connsiteX2723" fmla="*/ 207378 w 5027617"/>
              <a:gd name="connsiteY2723" fmla="*/ 778437 h 5605150"/>
              <a:gd name="connsiteX2724" fmla="*/ 204949 w 5027617"/>
              <a:gd name="connsiteY2724" fmla="*/ 791297 h 5605150"/>
              <a:gd name="connsiteX2725" fmla="*/ 204546 w 5027617"/>
              <a:gd name="connsiteY2725" fmla="*/ 797942 h 5605150"/>
              <a:gd name="connsiteX2726" fmla="*/ 199169 w 5027617"/>
              <a:gd name="connsiteY2726" fmla="*/ 831243 h 5605150"/>
              <a:gd name="connsiteX2727" fmla="*/ 196519 w 5027617"/>
              <a:gd name="connsiteY2727" fmla="*/ 863235 h 5605150"/>
              <a:gd name="connsiteX2728" fmla="*/ 185728 w 5027617"/>
              <a:gd name="connsiteY2728" fmla="*/ 900620 h 5605150"/>
              <a:gd name="connsiteX2729" fmla="*/ 171032 w 5027617"/>
              <a:gd name="connsiteY2729" fmla="*/ 919621 h 5605150"/>
              <a:gd name="connsiteX2730" fmla="*/ 147161 w 5027617"/>
              <a:gd name="connsiteY2730" fmla="*/ 928528 h 5605150"/>
              <a:gd name="connsiteX2731" fmla="*/ 128011 w 5027617"/>
              <a:gd name="connsiteY2731" fmla="*/ 933569 h 5605150"/>
              <a:gd name="connsiteX2732" fmla="*/ 104655 w 5027617"/>
              <a:gd name="connsiteY2732" fmla="*/ 940078 h 5605150"/>
              <a:gd name="connsiteX2733" fmla="*/ 97334 w 5027617"/>
              <a:gd name="connsiteY2733" fmla="*/ 942907 h 5605150"/>
              <a:gd name="connsiteX2734" fmla="*/ 82833 w 5027617"/>
              <a:gd name="connsiteY2734" fmla="*/ 945646 h 5605150"/>
              <a:gd name="connsiteX2735" fmla="*/ 73273 w 5027617"/>
              <a:gd name="connsiteY2735" fmla="*/ 947053 h 5605150"/>
              <a:gd name="connsiteX2736" fmla="*/ 60315 w 5027617"/>
              <a:gd name="connsiteY2736" fmla="*/ 950579 h 5605150"/>
              <a:gd name="connsiteX2737" fmla="*/ 52246 w 5027617"/>
              <a:gd name="connsiteY2737" fmla="*/ 950209 h 5605150"/>
              <a:gd name="connsiteX2738" fmla="*/ 44269 w 5027617"/>
              <a:gd name="connsiteY2738" fmla="*/ 953130 h 5605150"/>
              <a:gd name="connsiteX2739" fmla="*/ 24007 w 5027617"/>
              <a:gd name="connsiteY2739" fmla="*/ 953220 h 5605150"/>
              <a:gd name="connsiteX2740" fmla="*/ 2470 w 5027617"/>
              <a:gd name="connsiteY2740" fmla="*/ 951764 h 5605150"/>
              <a:gd name="connsiteX2741" fmla="*/ 0 w 5027617"/>
              <a:gd name="connsiteY2741" fmla="*/ 951356 h 5605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Lst>
            <a:rect l="l" t="t" r="r" b="b"/>
            <a:pathLst>
              <a:path w="5027617" h="5605150">
                <a:moveTo>
                  <a:pt x="1043490" y="1874991"/>
                </a:moveTo>
                <a:cubicBezTo>
                  <a:pt x="1045318" y="1873290"/>
                  <a:pt x="1048124" y="1877418"/>
                  <a:pt x="1046460" y="1878725"/>
                </a:cubicBezTo>
                <a:cubicBezTo>
                  <a:pt x="1044482" y="1879110"/>
                  <a:pt x="1044076" y="1876382"/>
                  <a:pt x="1043490" y="1874991"/>
                </a:cubicBezTo>
                <a:close/>
                <a:moveTo>
                  <a:pt x="1039155" y="1869948"/>
                </a:moveTo>
                <a:cubicBezTo>
                  <a:pt x="1041033" y="1866561"/>
                  <a:pt x="1042786" y="1873341"/>
                  <a:pt x="1043490" y="1874991"/>
                </a:cubicBezTo>
                <a:cubicBezTo>
                  <a:pt x="1040634" y="1876729"/>
                  <a:pt x="1039592" y="1871878"/>
                  <a:pt x="1039155" y="1869948"/>
                </a:cubicBezTo>
                <a:close/>
                <a:moveTo>
                  <a:pt x="1027299" y="1863101"/>
                </a:moveTo>
                <a:cubicBezTo>
                  <a:pt x="1028357" y="1862332"/>
                  <a:pt x="1028693" y="1863261"/>
                  <a:pt x="1028523" y="1864130"/>
                </a:cubicBezTo>
                <a:lnTo>
                  <a:pt x="1027271" y="1864596"/>
                </a:lnTo>
                <a:lnTo>
                  <a:pt x="1027008" y="1863948"/>
                </a:lnTo>
                <a:close/>
                <a:moveTo>
                  <a:pt x="903352" y="1713240"/>
                </a:moveTo>
                <a:cubicBezTo>
                  <a:pt x="902981" y="1713593"/>
                  <a:pt x="902591" y="1714515"/>
                  <a:pt x="902828" y="1714939"/>
                </a:cubicBezTo>
                <a:cubicBezTo>
                  <a:pt x="904791" y="1716998"/>
                  <a:pt x="905575" y="1711496"/>
                  <a:pt x="903352" y="1713240"/>
                </a:cubicBezTo>
                <a:close/>
                <a:moveTo>
                  <a:pt x="1231801" y="1675055"/>
                </a:moveTo>
                <a:lnTo>
                  <a:pt x="1213139" y="1696343"/>
                </a:lnTo>
                <a:cubicBezTo>
                  <a:pt x="1206284" y="1702660"/>
                  <a:pt x="1200538" y="1709254"/>
                  <a:pt x="1201101" y="1719323"/>
                </a:cubicBezTo>
                <a:cubicBezTo>
                  <a:pt x="1197453" y="1715242"/>
                  <a:pt x="1191079" y="1715778"/>
                  <a:pt x="1188675" y="1721802"/>
                </a:cubicBezTo>
                <a:cubicBezTo>
                  <a:pt x="1186416" y="1723109"/>
                  <a:pt x="1181851" y="1727124"/>
                  <a:pt x="1182577" y="1729141"/>
                </a:cubicBezTo>
                <a:cubicBezTo>
                  <a:pt x="1184174" y="1734757"/>
                  <a:pt x="1172691" y="1733273"/>
                  <a:pt x="1172236" y="1737724"/>
                </a:cubicBezTo>
                <a:cubicBezTo>
                  <a:pt x="1165715" y="1741797"/>
                  <a:pt x="1160847" y="1743518"/>
                  <a:pt x="1160995" y="1750760"/>
                </a:cubicBezTo>
                <a:cubicBezTo>
                  <a:pt x="1155324" y="1747585"/>
                  <a:pt x="1155695" y="1751900"/>
                  <a:pt x="1154756" y="1755580"/>
                </a:cubicBezTo>
                <a:cubicBezTo>
                  <a:pt x="1152563" y="1754932"/>
                  <a:pt x="1151598" y="1749904"/>
                  <a:pt x="1148582" y="1753497"/>
                </a:cubicBezTo>
                <a:cubicBezTo>
                  <a:pt x="1146466" y="1765964"/>
                  <a:pt x="1134343" y="1760034"/>
                  <a:pt x="1131160" y="1771614"/>
                </a:cubicBezTo>
                <a:cubicBezTo>
                  <a:pt x="1131842" y="1772540"/>
                  <a:pt x="1131991" y="1774420"/>
                  <a:pt x="1132476" y="1775020"/>
                </a:cubicBezTo>
                <a:cubicBezTo>
                  <a:pt x="1129654" y="1776858"/>
                  <a:pt x="1128901" y="1771570"/>
                  <a:pt x="1127602" y="1770052"/>
                </a:cubicBezTo>
                <a:cubicBezTo>
                  <a:pt x="1117427" y="1768772"/>
                  <a:pt x="1123413" y="1779561"/>
                  <a:pt x="1126214" y="1784442"/>
                </a:cubicBezTo>
                <a:cubicBezTo>
                  <a:pt x="1131362" y="1780412"/>
                  <a:pt x="1140458" y="1785195"/>
                  <a:pt x="1132693" y="1775302"/>
                </a:cubicBezTo>
                <a:cubicBezTo>
                  <a:pt x="1132918" y="1775336"/>
                  <a:pt x="1133212" y="1775160"/>
                  <a:pt x="1133628" y="1774585"/>
                </a:cubicBezTo>
                <a:cubicBezTo>
                  <a:pt x="1136852" y="1774932"/>
                  <a:pt x="1143202" y="1783590"/>
                  <a:pt x="1140655" y="1775847"/>
                </a:cubicBezTo>
                <a:cubicBezTo>
                  <a:pt x="1143870" y="1769337"/>
                  <a:pt x="1145635" y="1778981"/>
                  <a:pt x="1149675" y="1776121"/>
                </a:cubicBezTo>
                <a:cubicBezTo>
                  <a:pt x="1155139" y="1767463"/>
                  <a:pt x="1173348" y="1767821"/>
                  <a:pt x="1173687" y="1756512"/>
                </a:cubicBezTo>
                <a:cubicBezTo>
                  <a:pt x="1187535" y="1755021"/>
                  <a:pt x="1202821" y="1737437"/>
                  <a:pt x="1216015" y="1727944"/>
                </a:cubicBezTo>
                <a:cubicBezTo>
                  <a:pt x="1213345" y="1723730"/>
                  <a:pt x="1219399" y="1723267"/>
                  <a:pt x="1222355" y="1721814"/>
                </a:cubicBezTo>
                <a:cubicBezTo>
                  <a:pt x="1224592" y="1717928"/>
                  <a:pt x="1229114" y="1711790"/>
                  <a:pt x="1233873" y="1713144"/>
                </a:cubicBezTo>
                <a:cubicBezTo>
                  <a:pt x="1230658" y="1719992"/>
                  <a:pt x="1230570" y="1727539"/>
                  <a:pt x="1223568" y="1731668"/>
                </a:cubicBezTo>
                <a:cubicBezTo>
                  <a:pt x="1221385" y="1737540"/>
                  <a:pt x="1218695" y="1744412"/>
                  <a:pt x="1213943" y="1748381"/>
                </a:cubicBezTo>
                <a:cubicBezTo>
                  <a:pt x="1207233" y="1753589"/>
                  <a:pt x="1203068" y="1760465"/>
                  <a:pt x="1197209" y="1766710"/>
                </a:cubicBezTo>
                <a:cubicBezTo>
                  <a:pt x="1199227" y="1769611"/>
                  <a:pt x="1196530" y="1770544"/>
                  <a:pt x="1194880" y="1772052"/>
                </a:cubicBezTo>
                <a:cubicBezTo>
                  <a:pt x="1181130" y="1790436"/>
                  <a:pt x="1173749" y="1812935"/>
                  <a:pt x="1154146" y="1826520"/>
                </a:cubicBezTo>
                <a:cubicBezTo>
                  <a:pt x="1152452" y="1828905"/>
                  <a:pt x="1155691" y="1832397"/>
                  <a:pt x="1151239" y="1832943"/>
                </a:cubicBezTo>
                <a:cubicBezTo>
                  <a:pt x="1149052" y="1835912"/>
                  <a:pt x="1146830" y="1841442"/>
                  <a:pt x="1142881" y="1838683"/>
                </a:cubicBezTo>
                <a:cubicBezTo>
                  <a:pt x="1130049" y="1852683"/>
                  <a:pt x="1102986" y="1865286"/>
                  <a:pt x="1083002" y="1872723"/>
                </a:cubicBezTo>
                <a:cubicBezTo>
                  <a:pt x="1083035" y="1878410"/>
                  <a:pt x="1054492" y="1871504"/>
                  <a:pt x="1049841" y="1871164"/>
                </a:cubicBezTo>
                <a:cubicBezTo>
                  <a:pt x="1044251" y="1850395"/>
                  <a:pt x="1037525" y="1830601"/>
                  <a:pt x="1050351" y="1807231"/>
                </a:cubicBezTo>
                <a:cubicBezTo>
                  <a:pt x="1055905" y="1806116"/>
                  <a:pt x="1050677" y="1795158"/>
                  <a:pt x="1057271" y="1799214"/>
                </a:cubicBezTo>
                <a:cubicBezTo>
                  <a:pt x="1064210" y="1798295"/>
                  <a:pt x="1059598" y="1793873"/>
                  <a:pt x="1063669" y="1791358"/>
                </a:cubicBezTo>
                <a:cubicBezTo>
                  <a:pt x="1065564" y="1787253"/>
                  <a:pt x="1067656" y="1789942"/>
                  <a:pt x="1071126" y="1788554"/>
                </a:cubicBezTo>
                <a:cubicBezTo>
                  <a:pt x="1074451" y="1772726"/>
                  <a:pt x="1097995" y="1771050"/>
                  <a:pt x="1094202" y="1753597"/>
                </a:cubicBezTo>
                <a:cubicBezTo>
                  <a:pt x="1099791" y="1757475"/>
                  <a:pt x="1102492" y="1754385"/>
                  <a:pt x="1105294" y="1749273"/>
                </a:cubicBezTo>
                <a:cubicBezTo>
                  <a:pt x="1113711" y="1749586"/>
                  <a:pt x="1115436" y="1739092"/>
                  <a:pt x="1125273" y="1741275"/>
                </a:cubicBezTo>
                <a:cubicBezTo>
                  <a:pt x="1129294" y="1733492"/>
                  <a:pt x="1136035" y="1729736"/>
                  <a:pt x="1144225" y="1726098"/>
                </a:cubicBezTo>
                <a:cubicBezTo>
                  <a:pt x="1144778" y="1720657"/>
                  <a:pt x="1147845" y="1718753"/>
                  <a:pt x="1151965" y="1720027"/>
                </a:cubicBezTo>
                <a:cubicBezTo>
                  <a:pt x="1161500" y="1710731"/>
                  <a:pt x="1176075" y="1704995"/>
                  <a:pt x="1188208" y="1698325"/>
                </a:cubicBezTo>
                <a:cubicBezTo>
                  <a:pt x="1192143" y="1693346"/>
                  <a:pt x="1191972" y="1696705"/>
                  <a:pt x="1196548" y="1695140"/>
                </a:cubicBezTo>
                <a:cubicBezTo>
                  <a:pt x="1201469" y="1690936"/>
                  <a:pt x="1206997" y="1685659"/>
                  <a:pt x="1212942" y="1681560"/>
                </a:cubicBezTo>
                <a:close/>
                <a:moveTo>
                  <a:pt x="1231833" y="1675044"/>
                </a:moveTo>
                <a:lnTo>
                  <a:pt x="1231831" y="1675045"/>
                </a:lnTo>
                <a:lnTo>
                  <a:pt x="1231831" y="1675045"/>
                </a:lnTo>
                <a:close/>
                <a:moveTo>
                  <a:pt x="1231825" y="1675028"/>
                </a:moveTo>
                <a:lnTo>
                  <a:pt x="1231831" y="1675045"/>
                </a:lnTo>
                <a:lnTo>
                  <a:pt x="1231801" y="1675055"/>
                </a:lnTo>
                <a:close/>
                <a:moveTo>
                  <a:pt x="1283636" y="1661889"/>
                </a:moveTo>
                <a:cubicBezTo>
                  <a:pt x="1293322" y="1671043"/>
                  <a:pt x="1294668" y="1683793"/>
                  <a:pt x="1303195" y="1696591"/>
                </a:cubicBezTo>
                <a:cubicBezTo>
                  <a:pt x="1310497" y="1705313"/>
                  <a:pt x="1316021" y="1714163"/>
                  <a:pt x="1323681" y="1722536"/>
                </a:cubicBezTo>
                <a:cubicBezTo>
                  <a:pt x="1331570" y="1725263"/>
                  <a:pt x="1338358" y="1729363"/>
                  <a:pt x="1342001" y="1736465"/>
                </a:cubicBezTo>
                <a:cubicBezTo>
                  <a:pt x="1346496" y="1737103"/>
                  <a:pt x="1349477" y="1739277"/>
                  <a:pt x="1350138" y="1743454"/>
                </a:cubicBezTo>
                <a:cubicBezTo>
                  <a:pt x="1354421" y="1745084"/>
                  <a:pt x="1356123" y="1749014"/>
                  <a:pt x="1359758" y="1751432"/>
                </a:cubicBezTo>
                <a:cubicBezTo>
                  <a:pt x="1365852" y="1748498"/>
                  <a:pt x="1363397" y="1755290"/>
                  <a:pt x="1363606" y="1758104"/>
                </a:cubicBezTo>
                <a:cubicBezTo>
                  <a:pt x="1373299" y="1766375"/>
                  <a:pt x="1398814" y="1780645"/>
                  <a:pt x="1397737" y="1791779"/>
                </a:cubicBezTo>
                <a:cubicBezTo>
                  <a:pt x="1398704" y="1801286"/>
                  <a:pt x="1385785" y="1803898"/>
                  <a:pt x="1390203" y="1814761"/>
                </a:cubicBezTo>
                <a:cubicBezTo>
                  <a:pt x="1380690" y="1806467"/>
                  <a:pt x="1373381" y="1821966"/>
                  <a:pt x="1362198" y="1818280"/>
                </a:cubicBezTo>
                <a:cubicBezTo>
                  <a:pt x="1341528" y="1822935"/>
                  <a:pt x="1325298" y="1811059"/>
                  <a:pt x="1311228" y="1797516"/>
                </a:cubicBezTo>
                <a:cubicBezTo>
                  <a:pt x="1309883" y="1791439"/>
                  <a:pt x="1305486" y="1791835"/>
                  <a:pt x="1301047" y="1791421"/>
                </a:cubicBezTo>
                <a:cubicBezTo>
                  <a:pt x="1305262" y="1784058"/>
                  <a:pt x="1295985" y="1782074"/>
                  <a:pt x="1291204" y="1779397"/>
                </a:cubicBezTo>
                <a:cubicBezTo>
                  <a:pt x="1269128" y="1755670"/>
                  <a:pt x="1266797" y="1724908"/>
                  <a:pt x="1268303" y="1694543"/>
                </a:cubicBezTo>
                <a:lnTo>
                  <a:pt x="1268305" y="1694542"/>
                </a:lnTo>
                <a:cubicBezTo>
                  <a:pt x="1265477" y="1689597"/>
                  <a:pt x="1265666" y="1681620"/>
                  <a:pt x="1259881" y="1679516"/>
                </a:cubicBezTo>
                <a:cubicBezTo>
                  <a:pt x="1261760" y="1667167"/>
                  <a:pt x="1262683" y="1679277"/>
                  <a:pt x="1267433" y="1667549"/>
                </a:cubicBezTo>
                <a:cubicBezTo>
                  <a:pt x="1273091" y="1664392"/>
                  <a:pt x="1279565" y="1664628"/>
                  <a:pt x="1283636" y="1661889"/>
                </a:cubicBezTo>
                <a:close/>
                <a:moveTo>
                  <a:pt x="1424504" y="1612717"/>
                </a:moveTo>
                <a:cubicBezTo>
                  <a:pt x="1423881" y="1614151"/>
                  <a:pt x="1423258" y="1615585"/>
                  <a:pt x="1422621" y="1617023"/>
                </a:cubicBezTo>
                <a:cubicBezTo>
                  <a:pt x="1418145" y="1617147"/>
                  <a:pt x="1420565" y="1610386"/>
                  <a:pt x="1424504" y="1612717"/>
                </a:cubicBezTo>
                <a:close/>
                <a:moveTo>
                  <a:pt x="1106370" y="1571358"/>
                </a:moveTo>
                <a:cubicBezTo>
                  <a:pt x="1107296" y="1573314"/>
                  <a:pt x="1103820" y="1579375"/>
                  <a:pt x="1093481" y="1592310"/>
                </a:cubicBezTo>
                <a:cubicBezTo>
                  <a:pt x="1080888" y="1622423"/>
                  <a:pt x="1062261" y="1639681"/>
                  <a:pt x="1041570" y="1661853"/>
                </a:cubicBezTo>
                <a:cubicBezTo>
                  <a:pt x="1034550" y="1662894"/>
                  <a:pt x="1032516" y="1669729"/>
                  <a:pt x="1032320" y="1675870"/>
                </a:cubicBezTo>
                <a:cubicBezTo>
                  <a:pt x="1027289" y="1669343"/>
                  <a:pt x="1025927" y="1674406"/>
                  <a:pt x="1022732" y="1679186"/>
                </a:cubicBezTo>
                <a:cubicBezTo>
                  <a:pt x="1011059" y="1677487"/>
                  <a:pt x="1003198" y="1690723"/>
                  <a:pt x="990697" y="1689535"/>
                </a:cubicBezTo>
                <a:cubicBezTo>
                  <a:pt x="989286" y="1694166"/>
                  <a:pt x="982953" y="1690901"/>
                  <a:pt x="979232" y="1694175"/>
                </a:cubicBezTo>
                <a:cubicBezTo>
                  <a:pt x="976408" y="1698395"/>
                  <a:pt x="972734" y="1697154"/>
                  <a:pt x="968009" y="1698394"/>
                </a:cubicBezTo>
                <a:cubicBezTo>
                  <a:pt x="962370" y="1696670"/>
                  <a:pt x="955615" y="1698032"/>
                  <a:pt x="950255" y="1700260"/>
                </a:cubicBezTo>
                <a:cubicBezTo>
                  <a:pt x="948973" y="1702897"/>
                  <a:pt x="947244" y="1703927"/>
                  <a:pt x="945064" y="1703331"/>
                </a:cubicBezTo>
                <a:cubicBezTo>
                  <a:pt x="943738" y="1698241"/>
                  <a:pt x="935795" y="1702319"/>
                  <a:pt x="934482" y="1706072"/>
                </a:cubicBezTo>
                <a:cubicBezTo>
                  <a:pt x="932293" y="1705610"/>
                  <a:pt x="932208" y="1703446"/>
                  <a:pt x="931327" y="1701765"/>
                </a:cubicBezTo>
                <a:cubicBezTo>
                  <a:pt x="928950" y="1700263"/>
                  <a:pt x="924659" y="1700097"/>
                  <a:pt x="921669" y="1700699"/>
                </a:cubicBezTo>
                <a:cubicBezTo>
                  <a:pt x="911655" y="1691565"/>
                  <a:pt x="919234" y="1660975"/>
                  <a:pt x="933901" y="1654327"/>
                </a:cubicBezTo>
                <a:cubicBezTo>
                  <a:pt x="935613" y="1647605"/>
                  <a:pt x="941520" y="1636489"/>
                  <a:pt x="950327" y="1639967"/>
                </a:cubicBezTo>
                <a:cubicBezTo>
                  <a:pt x="953134" y="1632659"/>
                  <a:pt x="961034" y="1635157"/>
                  <a:pt x="964357" y="1629959"/>
                </a:cubicBezTo>
                <a:cubicBezTo>
                  <a:pt x="967605" y="1627486"/>
                  <a:pt x="968771" y="1622583"/>
                  <a:pt x="973756" y="1625790"/>
                </a:cubicBezTo>
                <a:cubicBezTo>
                  <a:pt x="974189" y="1624365"/>
                  <a:pt x="974641" y="1622858"/>
                  <a:pt x="975284" y="1620761"/>
                </a:cubicBezTo>
                <a:cubicBezTo>
                  <a:pt x="974419" y="1619167"/>
                  <a:pt x="975454" y="1616091"/>
                  <a:pt x="977928" y="1616454"/>
                </a:cubicBezTo>
                <a:cubicBezTo>
                  <a:pt x="980204" y="1616661"/>
                  <a:pt x="979498" y="1620372"/>
                  <a:pt x="982153" y="1619791"/>
                </a:cubicBezTo>
                <a:cubicBezTo>
                  <a:pt x="988679" y="1611293"/>
                  <a:pt x="993126" y="1617891"/>
                  <a:pt x="1000231" y="1612152"/>
                </a:cubicBezTo>
                <a:cubicBezTo>
                  <a:pt x="999650" y="1604705"/>
                  <a:pt x="1000760" y="1608407"/>
                  <a:pt x="1004419" y="1611097"/>
                </a:cubicBezTo>
                <a:cubicBezTo>
                  <a:pt x="1006703" y="1606089"/>
                  <a:pt x="1015779" y="1602838"/>
                  <a:pt x="1020560" y="1604858"/>
                </a:cubicBezTo>
                <a:cubicBezTo>
                  <a:pt x="1024852" y="1597075"/>
                  <a:pt x="1038861" y="1597610"/>
                  <a:pt x="1045706" y="1589806"/>
                </a:cubicBezTo>
                <a:cubicBezTo>
                  <a:pt x="1061204" y="1596565"/>
                  <a:pt x="1103592" y="1565490"/>
                  <a:pt x="1106370" y="1571358"/>
                </a:cubicBezTo>
                <a:close/>
                <a:moveTo>
                  <a:pt x="236798" y="1554110"/>
                </a:moveTo>
                <a:cubicBezTo>
                  <a:pt x="237105" y="1552063"/>
                  <a:pt x="241442" y="1558749"/>
                  <a:pt x="242176" y="1563191"/>
                </a:cubicBezTo>
                <a:cubicBezTo>
                  <a:pt x="240962" y="1567322"/>
                  <a:pt x="238770" y="1561687"/>
                  <a:pt x="238117" y="1559476"/>
                </a:cubicBezTo>
                <a:cubicBezTo>
                  <a:pt x="237041" y="1556446"/>
                  <a:pt x="236696" y="1554793"/>
                  <a:pt x="236798" y="1554110"/>
                </a:cubicBezTo>
                <a:close/>
                <a:moveTo>
                  <a:pt x="1304983" y="1530331"/>
                </a:moveTo>
                <a:cubicBezTo>
                  <a:pt x="1307096" y="1528793"/>
                  <a:pt x="1306331" y="1534063"/>
                  <a:pt x="1304403" y="1532050"/>
                </a:cubicBezTo>
                <a:cubicBezTo>
                  <a:pt x="1304395" y="1531078"/>
                  <a:pt x="1304429" y="1530916"/>
                  <a:pt x="1304983" y="1530331"/>
                </a:cubicBezTo>
                <a:close/>
                <a:moveTo>
                  <a:pt x="1186726" y="1526933"/>
                </a:moveTo>
                <a:lnTo>
                  <a:pt x="1186727" y="1526934"/>
                </a:lnTo>
                <a:lnTo>
                  <a:pt x="1186727" y="1526935"/>
                </a:lnTo>
                <a:close/>
                <a:moveTo>
                  <a:pt x="327977" y="1521966"/>
                </a:moveTo>
                <a:cubicBezTo>
                  <a:pt x="329769" y="1523841"/>
                  <a:pt x="327987" y="1527606"/>
                  <a:pt x="326124" y="1523845"/>
                </a:cubicBezTo>
                <a:cubicBezTo>
                  <a:pt x="325142" y="1522572"/>
                  <a:pt x="326360" y="1520370"/>
                  <a:pt x="327977" y="1521966"/>
                </a:cubicBezTo>
                <a:close/>
                <a:moveTo>
                  <a:pt x="239666" y="1513312"/>
                </a:moveTo>
                <a:cubicBezTo>
                  <a:pt x="244449" y="1510683"/>
                  <a:pt x="243006" y="1515082"/>
                  <a:pt x="241501" y="1517964"/>
                </a:cubicBezTo>
                <a:cubicBezTo>
                  <a:pt x="239377" y="1516881"/>
                  <a:pt x="238613" y="1515438"/>
                  <a:pt x="239666" y="1513312"/>
                </a:cubicBezTo>
                <a:close/>
                <a:moveTo>
                  <a:pt x="1181341" y="1512150"/>
                </a:moveTo>
                <a:cubicBezTo>
                  <a:pt x="1183133" y="1514024"/>
                  <a:pt x="1181356" y="1517807"/>
                  <a:pt x="1179488" y="1514029"/>
                </a:cubicBezTo>
                <a:cubicBezTo>
                  <a:pt x="1178506" y="1512756"/>
                  <a:pt x="1179723" y="1510554"/>
                  <a:pt x="1181341" y="1512150"/>
                </a:cubicBezTo>
                <a:close/>
                <a:moveTo>
                  <a:pt x="243141" y="1505437"/>
                </a:moveTo>
                <a:cubicBezTo>
                  <a:pt x="244466" y="1501230"/>
                  <a:pt x="248013" y="1508569"/>
                  <a:pt x="246681" y="1510137"/>
                </a:cubicBezTo>
                <a:cubicBezTo>
                  <a:pt x="244381" y="1511344"/>
                  <a:pt x="244028" y="1506911"/>
                  <a:pt x="243141" y="1505437"/>
                </a:cubicBezTo>
                <a:close/>
                <a:moveTo>
                  <a:pt x="1359063" y="1501568"/>
                </a:moveTo>
                <a:cubicBezTo>
                  <a:pt x="1358161" y="1501407"/>
                  <a:pt x="1357221" y="1501765"/>
                  <a:pt x="1358094" y="1502869"/>
                </a:cubicBezTo>
                <a:cubicBezTo>
                  <a:pt x="1358442" y="1503236"/>
                  <a:pt x="1359363" y="1503630"/>
                  <a:pt x="1359802" y="1503384"/>
                </a:cubicBezTo>
                <a:cubicBezTo>
                  <a:pt x="1360828" y="1502410"/>
                  <a:pt x="1359965" y="1501730"/>
                  <a:pt x="1359063" y="1501568"/>
                </a:cubicBezTo>
                <a:close/>
                <a:moveTo>
                  <a:pt x="186709" y="1477021"/>
                </a:moveTo>
                <a:cubicBezTo>
                  <a:pt x="188746" y="1477273"/>
                  <a:pt x="191114" y="1485095"/>
                  <a:pt x="187296" y="1482891"/>
                </a:cubicBezTo>
                <a:cubicBezTo>
                  <a:pt x="186942" y="1481214"/>
                  <a:pt x="184207" y="1477699"/>
                  <a:pt x="186709" y="1477021"/>
                </a:cubicBezTo>
                <a:close/>
                <a:moveTo>
                  <a:pt x="335654" y="1446989"/>
                </a:moveTo>
                <a:cubicBezTo>
                  <a:pt x="334702" y="1447304"/>
                  <a:pt x="334151" y="1448591"/>
                  <a:pt x="334383" y="1451308"/>
                </a:cubicBezTo>
                <a:cubicBezTo>
                  <a:pt x="334357" y="1453811"/>
                  <a:pt x="330820" y="1453197"/>
                  <a:pt x="330981" y="1456009"/>
                </a:cubicBezTo>
                <a:cubicBezTo>
                  <a:pt x="331404" y="1458076"/>
                  <a:pt x="334702" y="1463308"/>
                  <a:pt x="333530" y="1464182"/>
                </a:cubicBezTo>
                <a:lnTo>
                  <a:pt x="333529" y="1464183"/>
                </a:lnTo>
                <a:cubicBezTo>
                  <a:pt x="325032" y="1476851"/>
                  <a:pt x="331366" y="1471079"/>
                  <a:pt x="337525" y="1477216"/>
                </a:cubicBezTo>
                <a:cubicBezTo>
                  <a:pt x="342562" y="1472213"/>
                  <a:pt x="341431" y="1464055"/>
                  <a:pt x="344738" y="1458038"/>
                </a:cubicBezTo>
                <a:cubicBezTo>
                  <a:pt x="344980" y="1453848"/>
                  <a:pt x="338511" y="1446044"/>
                  <a:pt x="335654" y="1446989"/>
                </a:cubicBezTo>
                <a:close/>
                <a:moveTo>
                  <a:pt x="1186880" y="1445991"/>
                </a:moveTo>
                <a:cubicBezTo>
                  <a:pt x="1179450" y="1445262"/>
                  <a:pt x="1155856" y="1446917"/>
                  <a:pt x="1174353" y="1456098"/>
                </a:cubicBezTo>
                <a:cubicBezTo>
                  <a:pt x="1177258" y="1453743"/>
                  <a:pt x="1187097" y="1449646"/>
                  <a:pt x="1186880" y="1445991"/>
                </a:cubicBezTo>
                <a:close/>
                <a:moveTo>
                  <a:pt x="1118267" y="1437667"/>
                </a:moveTo>
                <a:cubicBezTo>
                  <a:pt x="1120059" y="1439540"/>
                  <a:pt x="1118277" y="1443305"/>
                  <a:pt x="1116414" y="1439544"/>
                </a:cubicBezTo>
                <a:cubicBezTo>
                  <a:pt x="1115432" y="1438272"/>
                  <a:pt x="1116650" y="1436069"/>
                  <a:pt x="1118267" y="1437667"/>
                </a:cubicBezTo>
                <a:close/>
                <a:moveTo>
                  <a:pt x="1094232" y="1431357"/>
                </a:moveTo>
                <a:cubicBezTo>
                  <a:pt x="1101324" y="1427048"/>
                  <a:pt x="1095963" y="1439438"/>
                  <a:pt x="1092981" y="1433083"/>
                </a:cubicBezTo>
                <a:cubicBezTo>
                  <a:pt x="1094861" y="1432676"/>
                  <a:pt x="1094618" y="1430773"/>
                  <a:pt x="1094232" y="1431357"/>
                </a:cubicBezTo>
                <a:close/>
                <a:moveTo>
                  <a:pt x="1203732" y="1428946"/>
                </a:moveTo>
                <a:lnTo>
                  <a:pt x="1203736" y="1428949"/>
                </a:lnTo>
                <a:lnTo>
                  <a:pt x="1203734" y="1428951"/>
                </a:lnTo>
                <a:close/>
                <a:moveTo>
                  <a:pt x="1055916" y="1408448"/>
                </a:moveTo>
                <a:cubicBezTo>
                  <a:pt x="1060654" y="1405834"/>
                  <a:pt x="1059246" y="1410220"/>
                  <a:pt x="1057766" y="1413038"/>
                </a:cubicBezTo>
                <a:cubicBezTo>
                  <a:pt x="1055231" y="1411309"/>
                  <a:pt x="1055228" y="1411310"/>
                  <a:pt x="1055916" y="1408448"/>
                </a:cubicBezTo>
                <a:close/>
                <a:moveTo>
                  <a:pt x="547378" y="1394550"/>
                </a:moveTo>
                <a:cubicBezTo>
                  <a:pt x="549169" y="1396423"/>
                  <a:pt x="547386" y="1400188"/>
                  <a:pt x="545525" y="1396427"/>
                </a:cubicBezTo>
                <a:cubicBezTo>
                  <a:pt x="544542" y="1395154"/>
                  <a:pt x="545761" y="1392952"/>
                  <a:pt x="547378" y="1394550"/>
                </a:cubicBezTo>
                <a:close/>
                <a:moveTo>
                  <a:pt x="368502" y="1388527"/>
                </a:moveTo>
                <a:cubicBezTo>
                  <a:pt x="369347" y="1387760"/>
                  <a:pt x="369977" y="1388481"/>
                  <a:pt x="370122" y="1391669"/>
                </a:cubicBezTo>
                <a:cubicBezTo>
                  <a:pt x="369682" y="1397670"/>
                  <a:pt x="366506" y="1402518"/>
                  <a:pt x="374704" y="1401557"/>
                </a:cubicBezTo>
                <a:cubicBezTo>
                  <a:pt x="369765" y="1411158"/>
                  <a:pt x="367025" y="1412893"/>
                  <a:pt x="368040" y="1422272"/>
                </a:cubicBezTo>
                <a:cubicBezTo>
                  <a:pt x="360663" y="1448481"/>
                  <a:pt x="352362" y="1476959"/>
                  <a:pt x="337415" y="1496001"/>
                </a:cubicBezTo>
                <a:cubicBezTo>
                  <a:pt x="332624" y="1497958"/>
                  <a:pt x="330540" y="1505390"/>
                  <a:pt x="327471" y="1510163"/>
                </a:cubicBezTo>
                <a:cubicBezTo>
                  <a:pt x="321652" y="1511520"/>
                  <a:pt x="320076" y="1518664"/>
                  <a:pt x="316331" y="1522489"/>
                </a:cubicBezTo>
                <a:cubicBezTo>
                  <a:pt x="311092" y="1525520"/>
                  <a:pt x="308771" y="1531796"/>
                  <a:pt x="303628" y="1535281"/>
                </a:cubicBezTo>
                <a:cubicBezTo>
                  <a:pt x="298524" y="1544751"/>
                  <a:pt x="286981" y="1546982"/>
                  <a:pt x="282199" y="1556284"/>
                </a:cubicBezTo>
                <a:cubicBezTo>
                  <a:pt x="278216" y="1554718"/>
                  <a:pt x="278010" y="1554789"/>
                  <a:pt x="276005" y="1558913"/>
                </a:cubicBezTo>
                <a:cubicBezTo>
                  <a:pt x="252022" y="1560872"/>
                  <a:pt x="236801" y="1540492"/>
                  <a:pt x="250734" y="1518089"/>
                </a:cubicBezTo>
                <a:cubicBezTo>
                  <a:pt x="248534" y="1513864"/>
                  <a:pt x="255309" y="1511745"/>
                  <a:pt x="255683" y="1507060"/>
                </a:cubicBezTo>
                <a:lnTo>
                  <a:pt x="255678" y="1507062"/>
                </a:lnTo>
                <a:cubicBezTo>
                  <a:pt x="258572" y="1505705"/>
                  <a:pt x="258742" y="1505628"/>
                  <a:pt x="258101" y="1503749"/>
                </a:cubicBezTo>
                <a:cubicBezTo>
                  <a:pt x="259267" y="1498510"/>
                  <a:pt x="263698" y="1492684"/>
                  <a:pt x="269798" y="1491025"/>
                </a:cubicBezTo>
                <a:cubicBezTo>
                  <a:pt x="271058" y="1486221"/>
                  <a:pt x="270346" y="1483580"/>
                  <a:pt x="274726" y="1480378"/>
                </a:cubicBezTo>
                <a:cubicBezTo>
                  <a:pt x="273286" y="1478889"/>
                  <a:pt x="270570" y="1477429"/>
                  <a:pt x="274093" y="1476416"/>
                </a:cubicBezTo>
                <a:cubicBezTo>
                  <a:pt x="282410" y="1478170"/>
                  <a:pt x="289167" y="1468428"/>
                  <a:pt x="292722" y="1461218"/>
                </a:cubicBezTo>
                <a:cubicBezTo>
                  <a:pt x="305193" y="1454506"/>
                  <a:pt x="313779" y="1445125"/>
                  <a:pt x="322568" y="1436724"/>
                </a:cubicBezTo>
                <a:cubicBezTo>
                  <a:pt x="331671" y="1431532"/>
                  <a:pt x="335337" y="1418229"/>
                  <a:pt x="343301" y="1414088"/>
                </a:cubicBezTo>
                <a:cubicBezTo>
                  <a:pt x="345900" y="1417781"/>
                  <a:pt x="341593" y="1417715"/>
                  <a:pt x="340615" y="1420509"/>
                </a:cubicBezTo>
                <a:cubicBezTo>
                  <a:pt x="340980" y="1428762"/>
                  <a:pt x="337616" y="1436055"/>
                  <a:pt x="333889" y="1444187"/>
                </a:cubicBezTo>
                <a:cubicBezTo>
                  <a:pt x="339554" y="1444177"/>
                  <a:pt x="343880" y="1443412"/>
                  <a:pt x="347531" y="1447923"/>
                </a:cubicBezTo>
                <a:cubicBezTo>
                  <a:pt x="350643" y="1428682"/>
                  <a:pt x="357443" y="1434653"/>
                  <a:pt x="344394" y="1428893"/>
                </a:cubicBezTo>
                <a:cubicBezTo>
                  <a:pt x="350166" y="1424648"/>
                  <a:pt x="358364" y="1424606"/>
                  <a:pt x="359626" y="1415601"/>
                </a:cubicBezTo>
                <a:cubicBezTo>
                  <a:pt x="356861" y="1412022"/>
                  <a:pt x="361751" y="1411905"/>
                  <a:pt x="362323" y="1409120"/>
                </a:cubicBezTo>
                <a:cubicBezTo>
                  <a:pt x="361487" y="1406513"/>
                  <a:pt x="365965" y="1390827"/>
                  <a:pt x="368502" y="1388527"/>
                </a:cubicBezTo>
                <a:close/>
                <a:moveTo>
                  <a:pt x="1272305" y="1385096"/>
                </a:moveTo>
                <a:lnTo>
                  <a:pt x="1272308" y="1385100"/>
                </a:lnTo>
                <a:lnTo>
                  <a:pt x="1272306" y="1385101"/>
                </a:lnTo>
                <a:close/>
                <a:moveTo>
                  <a:pt x="1266935" y="1373068"/>
                </a:moveTo>
                <a:cubicBezTo>
                  <a:pt x="1267947" y="1373861"/>
                  <a:pt x="1268467" y="1374253"/>
                  <a:pt x="1269145" y="1375755"/>
                </a:cubicBezTo>
                <a:lnTo>
                  <a:pt x="1272305" y="1385096"/>
                </a:lnTo>
                <a:lnTo>
                  <a:pt x="1266329" y="1378432"/>
                </a:lnTo>
                <a:cubicBezTo>
                  <a:pt x="1259005" y="1380796"/>
                  <a:pt x="1265826" y="1375813"/>
                  <a:pt x="1266935" y="1373068"/>
                </a:cubicBezTo>
                <a:close/>
                <a:moveTo>
                  <a:pt x="940774" y="1371337"/>
                </a:moveTo>
                <a:cubicBezTo>
                  <a:pt x="942566" y="1373211"/>
                  <a:pt x="940788" y="1376993"/>
                  <a:pt x="938921" y="1373215"/>
                </a:cubicBezTo>
                <a:cubicBezTo>
                  <a:pt x="937941" y="1371943"/>
                  <a:pt x="939157" y="1369741"/>
                  <a:pt x="940774" y="1371337"/>
                </a:cubicBezTo>
                <a:close/>
                <a:moveTo>
                  <a:pt x="1270843" y="1367273"/>
                </a:moveTo>
                <a:cubicBezTo>
                  <a:pt x="1270010" y="1366305"/>
                  <a:pt x="1269149" y="1367616"/>
                  <a:pt x="1269007" y="1368414"/>
                </a:cubicBezTo>
                <a:cubicBezTo>
                  <a:pt x="1269008" y="1369013"/>
                  <a:pt x="1269142" y="1369324"/>
                  <a:pt x="1269331" y="1369427"/>
                </a:cubicBezTo>
                <a:cubicBezTo>
                  <a:pt x="1267937" y="1370360"/>
                  <a:pt x="1266450" y="1368999"/>
                  <a:pt x="1265090" y="1368626"/>
                </a:cubicBezTo>
                <a:cubicBezTo>
                  <a:pt x="1262630" y="1374782"/>
                  <a:pt x="1252343" y="1369941"/>
                  <a:pt x="1257866" y="1380460"/>
                </a:cubicBezTo>
                <a:cubicBezTo>
                  <a:pt x="1254418" y="1384165"/>
                  <a:pt x="1253994" y="1384329"/>
                  <a:pt x="1255905" y="1389124"/>
                </a:cubicBezTo>
                <a:cubicBezTo>
                  <a:pt x="1254758" y="1391827"/>
                  <a:pt x="1251460" y="1391206"/>
                  <a:pt x="1253049" y="1394817"/>
                </a:cubicBezTo>
                <a:cubicBezTo>
                  <a:pt x="1253877" y="1401411"/>
                  <a:pt x="1245990" y="1412743"/>
                  <a:pt x="1250881" y="1416750"/>
                </a:cubicBezTo>
                <a:cubicBezTo>
                  <a:pt x="1255012" y="1423119"/>
                  <a:pt x="1244714" y="1415433"/>
                  <a:pt x="1242625" y="1428154"/>
                </a:cubicBezTo>
                <a:cubicBezTo>
                  <a:pt x="1244065" y="1430787"/>
                  <a:pt x="1243170" y="1432221"/>
                  <a:pt x="1240285" y="1432899"/>
                </a:cubicBezTo>
                <a:lnTo>
                  <a:pt x="1240274" y="1432903"/>
                </a:lnTo>
                <a:cubicBezTo>
                  <a:pt x="1238945" y="1437524"/>
                  <a:pt x="1236802" y="1441603"/>
                  <a:pt x="1233433" y="1444755"/>
                </a:cubicBezTo>
                <a:cubicBezTo>
                  <a:pt x="1227625" y="1449764"/>
                  <a:pt x="1227057" y="1459577"/>
                  <a:pt x="1219474" y="1462068"/>
                </a:cubicBezTo>
                <a:cubicBezTo>
                  <a:pt x="1223095" y="1470639"/>
                  <a:pt x="1202176" y="1476806"/>
                  <a:pt x="1201960" y="1487191"/>
                </a:cubicBezTo>
                <a:cubicBezTo>
                  <a:pt x="1196130" y="1488589"/>
                  <a:pt x="1194805" y="1492927"/>
                  <a:pt x="1191337" y="1496339"/>
                </a:cubicBezTo>
                <a:cubicBezTo>
                  <a:pt x="1185177" y="1503869"/>
                  <a:pt x="1175182" y="1506389"/>
                  <a:pt x="1170363" y="1515179"/>
                </a:cubicBezTo>
                <a:cubicBezTo>
                  <a:pt x="1163697" y="1515590"/>
                  <a:pt x="1163402" y="1523585"/>
                  <a:pt x="1157256" y="1520312"/>
                </a:cubicBezTo>
                <a:cubicBezTo>
                  <a:pt x="1150683" y="1522154"/>
                  <a:pt x="1147322" y="1526372"/>
                  <a:pt x="1141206" y="1526425"/>
                </a:cubicBezTo>
                <a:cubicBezTo>
                  <a:pt x="1138947" y="1534856"/>
                  <a:pt x="1124982" y="1539817"/>
                  <a:pt x="1117680" y="1538650"/>
                </a:cubicBezTo>
                <a:cubicBezTo>
                  <a:pt x="1106910" y="1550472"/>
                  <a:pt x="1085727" y="1552738"/>
                  <a:pt x="1071582" y="1561454"/>
                </a:cubicBezTo>
                <a:cubicBezTo>
                  <a:pt x="1066432" y="1565128"/>
                  <a:pt x="1057709" y="1569008"/>
                  <a:pt x="1049915" y="1567467"/>
                </a:cubicBezTo>
                <a:cubicBezTo>
                  <a:pt x="1049653" y="1572020"/>
                  <a:pt x="1042370" y="1570377"/>
                  <a:pt x="1043854" y="1575075"/>
                </a:cubicBezTo>
                <a:cubicBezTo>
                  <a:pt x="1044452" y="1576817"/>
                  <a:pt x="1044142" y="1577206"/>
                  <a:pt x="1042747" y="1577914"/>
                </a:cubicBezTo>
                <a:cubicBezTo>
                  <a:pt x="1038659" y="1579608"/>
                  <a:pt x="1041967" y="1572184"/>
                  <a:pt x="1036279" y="1572727"/>
                </a:cubicBezTo>
                <a:cubicBezTo>
                  <a:pt x="1028997" y="1577102"/>
                  <a:pt x="1022807" y="1577312"/>
                  <a:pt x="1014172" y="1581235"/>
                </a:cubicBezTo>
                <a:cubicBezTo>
                  <a:pt x="1010228" y="1593192"/>
                  <a:pt x="1005301" y="1585353"/>
                  <a:pt x="996754" y="1585835"/>
                </a:cubicBezTo>
                <a:cubicBezTo>
                  <a:pt x="993926" y="1591781"/>
                  <a:pt x="984597" y="1590002"/>
                  <a:pt x="983772" y="1598311"/>
                </a:cubicBezTo>
                <a:cubicBezTo>
                  <a:pt x="981503" y="1598215"/>
                  <a:pt x="982050" y="1594783"/>
                  <a:pt x="979714" y="1594859"/>
                </a:cubicBezTo>
                <a:cubicBezTo>
                  <a:pt x="979266" y="1599401"/>
                  <a:pt x="971041" y="1598534"/>
                  <a:pt x="973942" y="1603342"/>
                </a:cubicBezTo>
                <a:cubicBezTo>
                  <a:pt x="972762" y="1605268"/>
                  <a:pt x="970805" y="1605702"/>
                  <a:pt x="968063" y="1604625"/>
                </a:cubicBezTo>
                <a:cubicBezTo>
                  <a:pt x="959321" y="1609149"/>
                  <a:pt x="947340" y="1611418"/>
                  <a:pt x="943977" y="1621692"/>
                </a:cubicBezTo>
                <a:cubicBezTo>
                  <a:pt x="947136" y="1625604"/>
                  <a:pt x="937046" y="1621033"/>
                  <a:pt x="937813" y="1626242"/>
                </a:cubicBezTo>
                <a:cubicBezTo>
                  <a:pt x="934703" y="1626286"/>
                  <a:pt x="931851" y="1624668"/>
                  <a:pt x="930554" y="1629484"/>
                </a:cubicBezTo>
                <a:cubicBezTo>
                  <a:pt x="923634" y="1633078"/>
                  <a:pt x="916610" y="1638562"/>
                  <a:pt x="915556" y="1645769"/>
                </a:cubicBezTo>
                <a:cubicBezTo>
                  <a:pt x="907685" y="1647105"/>
                  <a:pt x="913760" y="1655332"/>
                  <a:pt x="911432" y="1660093"/>
                </a:cubicBezTo>
                <a:cubicBezTo>
                  <a:pt x="909234" y="1661247"/>
                  <a:pt x="909615" y="1656672"/>
                  <a:pt x="907467" y="1657040"/>
                </a:cubicBezTo>
                <a:cubicBezTo>
                  <a:pt x="906225" y="1661537"/>
                  <a:pt x="910745" y="1664923"/>
                  <a:pt x="903137" y="1666392"/>
                </a:cubicBezTo>
                <a:cubicBezTo>
                  <a:pt x="899609" y="1672936"/>
                  <a:pt x="909502" y="1679750"/>
                  <a:pt x="902440" y="1679118"/>
                </a:cubicBezTo>
                <a:cubicBezTo>
                  <a:pt x="897780" y="1678350"/>
                  <a:pt x="894155" y="1696963"/>
                  <a:pt x="897654" y="1702388"/>
                </a:cubicBezTo>
                <a:cubicBezTo>
                  <a:pt x="900544" y="1699908"/>
                  <a:pt x="902952" y="1708485"/>
                  <a:pt x="898948" y="1705521"/>
                </a:cubicBezTo>
                <a:cubicBezTo>
                  <a:pt x="893007" y="1697640"/>
                  <a:pt x="897131" y="1711155"/>
                  <a:pt x="904345" y="1712821"/>
                </a:cubicBezTo>
                <a:cubicBezTo>
                  <a:pt x="907121" y="1712630"/>
                  <a:pt x="905346" y="1704414"/>
                  <a:pt x="906485" y="1701434"/>
                </a:cubicBezTo>
                <a:cubicBezTo>
                  <a:pt x="908005" y="1702126"/>
                  <a:pt x="909332" y="1703504"/>
                  <a:pt x="910762" y="1702485"/>
                </a:cubicBezTo>
                <a:cubicBezTo>
                  <a:pt x="908292" y="1699609"/>
                  <a:pt x="916871" y="1697185"/>
                  <a:pt x="913894" y="1701195"/>
                </a:cubicBezTo>
                <a:cubicBezTo>
                  <a:pt x="906056" y="1703419"/>
                  <a:pt x="914148" y="1711811"/>
                  <a:pt x="911185" y="1716905"/>
                </a:cubicBezTo>
                <a:cubicBezTo>
                  <a:pt x="913074" y="1722043"/>
                  <a:pt x="920173" y="1716102"/>
                  <a:pt x="924411" y="1720503"/>
                </a:cubicBezTo>
                <a:cubicBezTo>
                  <a:pt x="926077" y="1719027"/>
                  <a:pt x="922289" y="1714301"/>
                  <a:pt x="926449" y="1715862"/>
                </a:cubicBezTo>
                <a:cubicBezTo>
                  <a:pt x="930709" y="1716244"/>
                  <a:pt x="929726" y="1721477"/>
                  <a:pt x="934020" y="1719579"/>
                </a:cubicBezTo>
                <a:cubicBezTo>
                  <a:pt x="940878" y="1722212"/>
                  <a:pt x="935769" y="1716650"/>
                  <a:pt x="937150" y="1713079"/>
                </a:cubicBezTo>
                <a:cubicBezTo>
                  <a:pt x="939976" y="1713976"/>
                  <a:pt x="939162" y="1718663"/>
                  <a:pt x="942225" y="1718804"/>
                </a:cubicBezTo>
                <a:cubicBezTo>
                  <a:pt x="947868" y="1715353"/>
                  <a:pt x="952806" y="1717056"/>
                  <a:pt x="958039" y="1715321"/>
                </a:cubicBezTo>
                <a:cubicBezTo>
                  <a:pt x="961228" y="1704545"/>
                  <a:pt x="957261" y="1713754"/>
                  <a:pt x="966548" y="1709247"/>
                </a:cubicBezTo>
                <a:cubicBezTo>
                  <a:pt x="977273" y="1712381"/>
                  <a:pt x="985546" y="1704139"/>
                  <a:pt x="993364" y="1703779"/>
                </a:cubicBezTo>
                <a:cubicBezTo>
                  <a:pt x="995310" y="1702374"/>
                  <a:pt x="992999" y="1699555"/>
                  <a:pt x="992663" y="1698059"/>
                </a:cubicBezTo>
                <a:cubicBezTo>
                  <a:pt x="993598" y="1692599"/>
                  <a:pt x="996556" y="1703011"/>
                  <a:pt x="997783" y="1698913"/>
                </a:cubicBezTo>
                <a:cubicBezTo>
                  <a:pt x="995793" y="1689366"/>
                  <a:pt x="1005805" y="1692071"/>
                  <a:pt x="1008240" y="1697208"/>
                </a:cubicBezTo>
                <a:cubicBezTo>
                  <a:pt x="1015166" y="1699555"/>
                  <a:pt x="1014928" y="1688390"/>
                  <a:pt x="1021379" y="1688033"/>
                </a:cubicBezTo>
                <a:cubicBezTo>
                  <a:pt x="1032089" y="1689503"/>
                  <a:pt x="1038775" y="1678511"/>
                  <a:pt x="1046954" y="1672758"/>
                </a:cubicBezTo>
                <a:cubicBezTo>
                  <a:pt x="1051394" y="1672234"/>
                  <a:pt x="1047912" y="1668509"/>
                  <a:pt x="1049905" y="1666489"/>
                </a:cubicBezTo>
                <a:cubicBezTo>
                  <a:pt x="1056310" y="1664985"/>
                  <a:pt x="1057761" y="1659722"/>
                  <a:pt x="1064124" y="1658215"/>
                </a:cubicBezTo>
                <a:cubicBezTo>
                  <a:pt x="1069973" y="1651074"/>
                  <a:pt x="1076107" y="1643572"/>
                  <a:pt x="1082935" y="1637668"/>
                </a:cubicBezTo>
                <a:cubicBezTo>
                  <a:pt x="1091335" y="1628558"/>
                  <a:pt x="1094623" y="1615798"/>
                  <a:pt x="1102866" y="1606592"/>
                </a:cubicBezTo>
                <a:cubicBezTo>
                  <a:pt x="1111300" y="1595088"/>
                  <a:pt x="1115608" y="1582688"/>
                  <a:pt x="1121820" y="1570566"/>
                </a:cubicBezTo>
                <a:cubicBezTo>
                  <a:pt x="1123463" y="1569643"/>
                  <a:pt x="1125597" y="1566223"/>
                  <a:pt x="1128214" y="1560275"/>
                </a:cubicBezTo>
                <a:cubicBezTo>
                  <a:pt x="1132545" y="1562283"/>
                  <a:pt x="1135941" y="1555166"/>
                  <a:pt x="1141801" y="1554808"/>
                </a:cubicBezTo>
                <a:cubicBezTo>
                  <a:pt x="1143609" y="1553208"/>
                  <a:pt x="1140327" y="1550969"/>
                  <a:pt x="1142706" y="1549583"/>
                </a:cubicBezTo>
                <a:cubicBezTo>
                  <a:pt x="1150491" y="1550772"/>
                  <a:pt x="1163883" y="1546026"/>
                  <a:pt x="1166316" y="1537687"/>
                </a:cubicBezTo>
                <a:cubicBezTo>
                  <a:pt x="1183043" y="1539849"/>
                  <a:pt x="1173242" y="1524530"/>
                  <a:pt x="1180242" y="1529215"/>
                </a:cubicBezTo>
                <a:cubicBezTo>
                  <a:pt x="1181963" y="1533062"/>
                  <a:pt x="1184646" y="1529904"/>
                  <a:pt x="1187005" y="1528956"/>
                </a:cubicBezTo>
                <a:cubicBezTo>
                  <a:pt x="1187968" y="1528979"/>
                  <a:pt x="1187313" y="1527875"/>
                  <a:pt x="1186728" y="1526934"/>
                </a:cubicBezTo>
                <a:lnTo>
                  <a:pt x="1186727" y="1526934"/>
                </a:lnTo>
                <a:lnTo>
                  <a:pt x="1186936" y="1526411"/>
                </a:lnTo>
                <a:cubicBezTo>
                  <a:pt x="1186784" y="1526427"/>
                  <a:pt x="1186564" y="1526353"/>
                  <a:pt x="1186399" y="1526354"/>
                </a:cubicBezTo>
                <a:lnTo>
                  <a:pt x="1186726" y="1526933"/>
                </a:lnTo>
                <a:lnTo>
                  <a:pt x="1184531" y="1526194"/>
                </a:lnTo>
                <a:cubicBezTo>
                  <a:pt x="1185236" y="1526343"/>
                  <a:pt x="1185821" y="1526347"/>
                  <a:pt x="1186401" y="1526353"/>
                </a:cubicBezTo>
                <a:cubicBezTo>
                  <a:pt x="1186098" y="1525821"/>
                  <a:pt x="1185948" y="1525441"/>
                  <a:pt x="1186650" y="1525779"/>
                </a:cubicBezTo>
                <a:cubicBezTo>
                  <a:pt x="1186907" y="1526066"/>
                  <a:pt x="1186888" y="1526223"/>
                  <a:pt x="1186938" y="1526411"/>
                </a:cubicBezTo>
                <a:cubicBezTo>
                  <a:pt x="1191826" y="1526014"/>
                  <a:pt x="1191979" y="1519757"/>
                  <a:pt x="1195168" y="1516217"/>
                </a:cubicBezTo>
                <a:cubicBezTo>
                  <a:pt x="1202033" y="1516129"/>
                  <a:pt x="1224164" y="1494958"/>
                  <a:pt x="1224927" y="1486146"/>
                </a:cubicBezTo>
                <a:cubicBezTo>
                  <a:pt x="1234368" y="1484830"/>
                  <a:pt x="1242412" y="1467389"/>
                  <a:pt x="1246850" y="1458843"/>
                </a:cubicBezTo>
                <a:cubicBezTo>
                  <a:pt x="1247591" y="1452887"/>
                  <a:pt x="1259685" y="1445892"/>
                  <a:pt x="1257024" y="1438171"/>
                </a:cubicBezTo>
                <a:cubicBezTo>
                  <a:pt x="1258260" y="1435644"/>
                  <a:pt x="1261891" y="1435063"/>
                  <a:pt x="1260067" y="1432526"/>
                </a:cubicBezTo>
                <a:cubicBezTo>
                  <a:pt x="1268501" y="1419110"/>
                  <a:pt x="1268799" y="1408697"/>
                  <a:pt x="1272802" y="1394584"/>
                </a:cubicBezTo>
                <a:cubicBezTo>
                  <a:pt x="1282297" y="1398311"/>
                  <a:pt x="1277489" y="1413902"/>
                  <a:pt x="1279565" y="1422314"/>
                </a:cubicBezTo>
                <a:cubicBezTo>
                  <a:pt x="1276205" y="1430130"/>
                  <a:pt x="1280903" y="1439585"/>
                  <a:pt x="1285305" y="1450547"/>
                </a:cubicBezTo>
                <a:cubicBezTo>
                  <a:pt x="1282812" y="1458308"/>
                  <a:pt x="1289727" y="1465139"/>
                  <a:pt x="1286742" y="1473314"/>
                </a:cubicBezTo>
                <a:cubicBezTo>
                  <a:pt x="1287584" y="1474823"/>
                  <a:pt x="1290779" y="1474186"/>
                  <a:pt x="1289799" y="1478874"/>
                </a:cubicBezTo>
                <a:cubicBezTo>
                  <a:pt x="1292666" y="1512450"/>
                  <a:pt x="1285714" y="1548168"/>
                  <a:pt x="1276711" y="1582269"/>
                </a:cubicBezTo>
                <a:cubicBezTo>
                  <a:pt x="1277217" y="1586199"/>
                  <a:pt x="1275893" y="1589713"/>
                  <a:pt x="1278504" y="1593534"/>
                </a:cubicBezTo>
                <a:cubicBezTo>
                  <a:pt x="1273266" y="1598644"/>
                  <a:pt x="1274135" y="1605468"/>
                  <a:pt x="1272867" y="1612318"/>
                </a:cubicBezTo>
                <a:cubicBezTo>
                  <a:pt x="1273594" y="1615103"/>
                  <a:pt x="1273296" y="1615882"/>
                  <a:pt x="1270097" y="1616988"/>
                </a:cubicBezTo>
                <a:cubicBezTo>
                  <a:pt x="1267354" y="1624798"/>
                  <a:pt x="1266886" y="1631596"/>
                  <a:pt x="1261192" y="1638607"/>
                </a:cubicBezTo>
                <a:cubicBezTo>
                  <a:pt x="1227160" y="1656471"/>
                  <a:pt x="1187713" y="1668765"/>
                  <a:pt x="1161924" y="1689325"/>
                </a:cubicBezTo>
                <a:cubicBezTo>
                  <a:pt x="1155751" y="1680419"/>
                  <a:pt x="1147819" y="1697578"/>
                  <a:pt x="1140855" y="1698599"/>
                </a:cubicBezTo>
                <a:cubicBezTo>
                  <a:pt x="1138576" y="1705069"/>
                  <a:pt x="1131286" y="1700429"/>
                  <a:pt x="1129035" y="1708031"/>
                </a:cubicBezTo>
                <a:cubicBezTo>
                  <a:pt x="1120467" y="1710863"/>
                  <a:pt x="1121859" y="1717092"/>
                  <a:pt x="1116801" y="1710969"/>
                </a:cubicBezTo>
                <a:cubicBezTo>
                  <a:pt x="1108678" y="1714997"/>
                  <a:pt x="1105789" y="1726756"/>
                  <a:pt x="1095738" y="1729370"/>
                </a:cubicBezTo>
                <a:cubicBezTo>
                  <a:pt x="1091579" y="1732383"/>
                  <a:pt x="1096060" y="1737620"/>
                  <a:pt x="1091144" y="1739001"/>
                </a:cubicBezTo>
                <a:cubicBezTo>
                  <a:pt x="1086181" y="1737681"/>
                  <a:pt x="1081776" y="1741004"/>
                  <a:pt x="1078384" y="1746227"/>
                </a:cubicBezTo>
                <a:cubicBezTo>
                  <a:pt x="1078548" y="1755149"/>
                  <a:pt x="1068224" y="1752459"/>
                  <a:pt x="1067480" y="1755753"/>
                </a:cubicBezTo>
                <a:cubicBezTo>
                  <a:pt x="1069447" y="1759796"/>
                  <a:pt x="1062668" y="1760061"/>
                  <a:pt x="1060526" y="1761382"/>
                </a:cubicBezTo>
                <a:cubicBezTo>
                  <a:pt x="1058925" y="1764730"/>
                  <a:pt x="1058634" y="1767998"/>
                  <a:pt x="1054708" y="1768868"/>
                </a:cubicBezTo>
                <a:cubicBezTo>
                  <a:pt x="1050978" y="1776382"/>
                  <a:pt x="1042627" y="1782926"/>
                  <a:pt x="1039086" y="1792924"/>
                </a:cubicBezTo>
                <a:cubicBezTo>
                  <a:pt x="1035074" y="1793656"/>
                  <a:pt x="1036076" y="1801052"/>
                  <a:pt x="1031726" y="1801356"/>
                </a:cubicBezTo>
                <a:cubicBezTo>
                  <a:pt x="1030703" y="1804166"/>
                  <a:pt x="1033019" y="1806814"/>
                  <a:pt x="1028852" y="1807862"/>
                </a:cubicBezTo>
                <a:cubicBezTo>
                  <a:pt x="1024241" y="1826999"/>
                  <a:pt x="1022690" y="1843317"/>
                  <a:pt x="1024010" y="1856584"/>
                </a:cubicBezTo>
                <a:lnTo>
                  <a:pt x="1027008" y="1863948"/>
                </a:lnTo>
                <a:lnTo>
                  <a:pt x="1026714" y="1864803"/>
                </a:lnTo>
                <a:lnTo>
                  <a:pt x="1027271" y="1864596"/>
                </a:lnTo>
                <a:lnTo>
                  <a:pt x="1036390" y="1886995"/>
                </a:lnTo>
                <a:cubicBezTo>
                  <a:pt x="1050130" y="1900856"/>
                  <a:pt x="1074590" y="1901577"/>
                  <a:pt x="1108246" y="1887293"/>
                </a:cubicBezTo>
                <a:cubicBezTo>
                  <a:pt x="1115699" y="1888127"/>
                  <a:pt x="1108233" y="1876219"/>
                  <a:pt x="1110016" y="1875358"/>
                </a:cubicBezTo>
                <a:cubicBezTo>
                  <a:pt x="1115539" y="1875322"/>
                  <a:pt x="1114716" y="1880594"/>
                  <a:pt x="1118214" y="1882251"/>
                </a:cubicBezTo>
                <a:cubicBezTo>
                  <a:pt x="1119770" y="1876128"/>
                  <a:pt x="1130457" y="1878580"/>
                  <a:pt x="1125469" y="1870613"/>
                </a:cubicBezTo>
                <a:cubicBezTo>
                  <a:pt x="1135429" y="1872060"/>
                  <a:pt x="1132952" y="1861895"/>
                  <a:pt x="1142962" y="1864788"/>
                </a:cubicBezTo>
                <a:cubicBezTo>
                  <a:pt x="1147428" y="1852821"/>
                  <a:pt x="1155474" y="1860198"/>
                  <a:pt x="1157312" y="1853114"/>
                </a:cubicBezTo>
                <a:cubicBezTo>
                  <a:pt x="1155046" y="1844843"/>
                  <a:pt x="1161901" y="1853138"/>
                  <a:pt x="1160886" y="1847566"/>
                </a:cubicBezTo>
                <a:cubicBezTo>
                  <a:pt x="1159950" y="1840072"/>
                  <a:pt x="1168167" y="1848347"/>
                  <a:pt x="1169514" y="1842520"/>
                </a:cubicBezTo>
                <a:cubicBezTo>
                  <a:pt x="1172208" y="1839919"/>
                  <a:pt x="1173956" y="1836334"/>
                  <a:pt x="1178230" y="1835418"/>
                </a:cubicBezTo>
                <a:cubicBezTo>
                  <a:pt x="1177890" y="1829762"/>
                  <a:pt x="1181922" y="1827674"/>
                  <a:pt x="1185372" y="1823518"/>
                </a:cubicBezTo>
                <a:cubicBezTo>
                  <a:pt x="1186230" y="1818141"/>
                  <a:pt x="1184217" y="1801178"/>
                  <a:pt x="1192463" y="1811561"/>
                </a:cubicBezTo>
                <a:cubicBezTo>
                  <a:pt x="1193388" y="1808785"/>
                  <a:pt x="1191783" y="1805423"/>
                  <a:pt x="1194748" y="1803160"/>
                </a:cubicBezTo>
                <a:cubicBezTo>
                  <a:pt x="1199307" y="1806345"/>
                  <a:pt x="1199608" y="1797655"/>
                  <a:pt x="1201637" y="1794947"/>
                </a:cubicBezTo>
                <a:cubicBezTo>
                  <a:pt x="1203787" y="1793829"/>
                  <a:pt x="1208665" y="1789555"/>
                  <a:pt x="1207906" y="1787587"/>
                </a:cubicBezTo>
                <a:cubicBezTo>
                  <a:pt x="1206245" y="1783924"/>
                  <a:pt x="1213097" y="1783729"/>
                  <a:pt x="1210198" y="1779970"/>
                </a:cubicBezTo>
                <a:cubicBezTo>
                  <a:pt x="1210744" y="1777381"/>
                  <a:pt x="1213278" y="1777743"/>
                  <a:pt x="1214883" y="1776737"/>
                </a:cubicBezTo>
                <a:cubicBezTo>
                  <a:pt x="1217189" y="1774459"/>
                  <a:pt x="1216730" y="1770156"/>
                  <a:pt x="1220307" y="1769406"/>
                </a:cubicBezTo>
                <a:cubicBezTo>
                  <a:pt x="1224262" y="1756960"/>
                  <a:pt x="1243092" y="1744710"/>
                  <a:pt x="1242422" y="1728052"/>
                </a:cubicBezTo>
                <a:cubicBezTo>
                  <a:pt x="1248639" y="1719640"/>
                  <a:pt x="1246572" y="1709089"/>
                  <a:pt x="1247024" y="1702184"/>
                </a:cubicBezTo>
                <a:cubicBezTo>
                  <a:pt x="1254632" y="1702833"/>
                  <a:pt x="1255316" y="1704340"/>
                  <a:pt x="1251561" y="1711356"/>
                </a:cubicBezTo>
                <a:cubicBezTo>
                  <a:pt x="1255239" y="1727144"/>
                  <a:pt x="1244207" y="1765396"/>
                  <a:pt x="1262117" y="1772680"/>
                </a:cubicBezTo>
                <a:cubicBezTo>
                  <a:pt x="1264085" y="1774717"/>
                  <a:pt x="1261742" y="1776446"/>
                  <a:pt x="1262192" y="1778222"/>
                </a:cubicBezTo>
                <a:cubicBezTo>
                  <a:pt x="1264932" y="1778736"/>
                  <a:pt x="1264648" y="1780089"/>
                  <a:pt x="1263634" y="1782447"/>
                </a:cubicBezTo>
                <a:cubicBezTo>
                  <a:pt x="1268991" y="1785561"/>
                  <a:pt x="1272982" y="1795148"/>
                  <a:pt x="1279056" y="1796046"/>
                </a:cubicBezTo>
                <a:cubicBezTo>
                  <a:pt x="1283908" y="1794987"/>
                  <a:pt x="1283175" y="1801764"/>
                  <a:pt x="1285204" y="1804661"/>
                </a:cubicBezTo>
                <a:cubicBezTo>
                  <a:pt x="1292458" y="1807401"/>
                  <a:pt x="1294104" y="1814593"/>
                  <a:pt x="1300826" y="1817723"/>
                </a:cubicBezTo>
                <a:cubicBezTo>
                  <a:pt x="1301921" y="1823568"/>
                  <a:pt x="1308010" y="1823674"/>
                  <a:pt x="1311312" y="1827856"/>
                </a:cubicBezTo>
                <a:cubicBezTo>
                  <a:pt x="1313910" y="1830163"/>
                  <a:pt x="1316232" y="1832415"/>
                  <a:pt x="1319996" y="1833513"/>
                </a:cubicBezTo>
                <a:cubicBezTo>
                  <a:pt x="1320444" y="1837633"/>
                  <a:pt x="1324172" y="1834938"/>
                  <a:pt x="1326342" y="1836493"/>
                </a:cubicBezTo>
                <a:cubicBezTo>
                  <a:pt x="1331761" y="1844722"/>
                  <a:pt x="1341374" y="1838342"/>
                  <a:pt x="1348719" y="1844200"/>
                </a:cubicBezTo>
                <a:cubicBezTo>
                  <a:pt x="1361403" y="1838838"/>
                  <a:pt x="1391531" y="1839685"/>
                  <a:pt x="1394922" y="1826888"/>
                </a:cubicBezTo>
                <a:cubicBezTo>
                  <a:pt x="1399403" y="1833831"/>
                  <a:pt x="1400049" y="1824966"/>
                  <a:pt x="1402139" y="1821037"/>
                </a:cubicBezTo>
                <a:cubicBezTo>
                  <a:pt x="1404311" y="1820099"/>
                  <a:pt x="1405856" y="1819807"/>
                  <a:pt x="1405253" y="1817523"/>
                </a:cubicBezTo>
                <a:cubicBezTo>
                  <a:pt x="1404384" y="1811974"/>
                  <a:pt x="1413910" y="1813554"/>
                  <a:pt x="1414282" y="1807183"/>
                </a:cubicBezTo>
                <a:cubicBezTo>
                  <a:pt x="1411240" y="1796556"/>
                  <a:pt x="1421813" y="1790349"/>
                  <a:pt x="1422070" y="1780513"/>
                </a:cubicBezTo>
                <a:cubicBezTo>
                  <a:pt x="1415516" y="1775075"/>
                  <a:pt x="1420039" y="1772986"/>
                  <a:pt x="1416343" y="1766784"/>
                </a:cubicBezTo>
                <a:cubicBezTo>
                  <a:pt x="1403929" y="1755818"/>
                  <a:pt x="1387296" y="1749048"/>
                  <a:pt x="1378074" y="1735048"/>
                </a:cubicBezTo>
                <a:cubicBezTo>
                  <a:pt x="1371272" y="1733089"/>
                  <a:pt x="1373685" y="1732311"/>
                  <a:pt x="1372069" y="1726609"/>
                </a:cubicBezTo>
                <a:cubicBezTo>
                  <a:pt x="1365199" y="1726923"/>
                  <a:pt x="1364129" y="1718275"/>
                  <a:pt x="1358773" y="1717954"/>
                </a:cubicBezTo>
                <a:cubicBezTo>
                  <a:pt x="1351050" y="1716388"/>
                  <a:pt x="1347648" y="1702792"/>
                  <a:pt x="1337337" y="1704035"/>
                </a:cubicBezTo>
                <a:cubicBezTo>
                  <a:pt x="1332507" y="1696744"/>
                  <a:pt x="1329036" y="1688497"/>
                  <a:pt x="1321517" y="1683505"/>
                </a:cubicBezTo>
                <a:cubicBezTo>
                  <a:pt x="1313320" y="1668268"/>
                  <a:pt x="1311135" y="1650466"/>
                  <a:pt x="1294308" y="1644006"/>
                </a:cubicBezTo>
                <a:cubicBezTo>
                  <a:pt x="1281313" y="1644490"/>
                  <a:pt x="1301934" y="1607964"/>
                  <a:pt x="1299108" y="1598855"/>
                </a:cubicBezTo>
                <a:cubicBezTo>
                  <a:pt x="1307394" y="1569538"/>
                  <a:pt x="1306460" y="1539155"/>
                  <a:pt x="1315659" y="1510704"/>
                </a:cubicBezTo>
                <a:cubicBezTo>
                  <a:pt x="1327873" y="1524756"/>
                  <a:pt x="1333445" y="1544331"/>
                  <a:pt x="1351463" y="1552722"/>
                </a:cubicBezTo>
                <a:cubicBezTo>
                  <a:pt x="1350735" y="1556834"/>
                  <a:pt x="1360994" y="1553455"/>
                  <a:pt x="1356014" y="1557296"/>
                </a:cubicBezTo>
                <a:cubicBezTo>
                  <a:pt x="1350918" y="1563390"/>
                  <a:pt x="1369443" y="1573704"/>
                  <a:pt x="1374127" y="1577764"/>
                </a:cubicBezTo>
                <a:cubicBezTo>
                  <a:pt x="1369423" y="1582277"/>
                  <a:pt x="1392651" y="1597058"/>
                  <a:pt x="1395112" y="1603611"/>
                </a:cubicBezTo>
                <a:cubicBezTo>
                  <a:pt x="1407159" y="1605762"/>
                  <a:pt x="1406848" y="1622610"/>
                  <a:pt x="1420848" y="1620636"/>
                </a:cubicBezTo>
                <a:cubicBezTo>
                  <a:pt x="1423462" y="1622450"/>
                  <a:pt x="1425456" y="1624310"/>
                  <a:pt x="1427509" y="1626787"/>
                </a:cubicBezTo>
                <a:cubicBezTo>
                  <a:pt x="1429969" y="1628598"/>
                  <a:pt x="1436262" y="1626233"/>
                  <a:pt x="1437004" y="1631264"/>
                </a:cubicBezTo>
                <a:cubicBezTo>
                  <a:pt x="1441033" y="1632176"/>
                  <a:pt x="1440394" y="1636802"/>
                  <a:pt x="1444773" y="1634913"/>
                </a:cubicBezTo>
                <a:cubicBezTo>
                  <a:pt x="1448124" y="1635460"/>
                  <a:pt x="1452383" y="1636817"/>
                  <a:pt x="1455869" y="1635799"/>
                </a:cubicBezTo>
                <a:cubicBezTo>
                  <a:pt x="1461509" y="1642284"/>
                  <a:pt x="1461039" y="1636186"/>
                  <a:pt x="1467942" y="1638709"/>
                </a:cubicBezTo>
                <a:cubicBezTo>
                  <a:pt x="1470775" y="1637280"/>
                  <a:pt x="1473270" y="1641084"/>
                  <a:pt x="1475413" y="1637850"/>
                </a:cubicBezTo>
                <a:cubicBezTo>
                  <a:pt x="1476585" y="1633583"/>
                  <a:pt x="1479233" y="1638273"/>
                  <a:pt x="1482609" y="1635662"/>
                </a:cubicBezTo>
                <a:cubicBezTo>
                  <a:pt x="1490525" y="1642128"/>
                  <a:pt x="1499699" y="1636105"/>
                  <a:pt x="1507158" y="1642430"/>
                </a:cubicBezTo>
                <a:cubicBezTo>
                  <a:pt x="1508127" y="1640482"/>
                  <a:pt x="1508639" y="1639462"/>
                  <a:pt x="1509192" y="1638371"/>
                </a:cubicBezTo>
                <a:cubicBezTo>
                  <a:pt x="1515694" y="1639140"/>
                  <a:pt x="1526115" y="1642078"/>
                  <a:pt x="1528950" y="1635962"/>
                </a:cubicBezTo>
                <a:cubicBezTo>
                  <a:pt x="1539662" y="1637842"/>
                  <a:pt x="1550831" y="1637597"/>
                  <a:pt x="1561710" y="1633516"/>
                </a:cubicBezTo>
                <a:cubicBezTo>
                  <a:pt x="1570898" y="1632063"/>
                  <a:pt x="1592770" y="1632259"/>
                  <a:pt x="1593741" y="1621050"/>
                </a:cubicBezTo>
                <a:cubicBezTo>
                  <a:pt x="1596569" y="1622847"/>
                  <a:pt x="1598952" y="1621517"/>
                  <a:pt x="1601509" y="1620426"/>
                </a:cubicBezTo>
                <a:cubicBezTo>
                  <a:pt x="1614991" y="1605302"/>
                  <a:pt x="1620578" y="1580275"/>
                  <a:pt x="1600510" y="1567663"/>
                </a:cubicBezTo>
                <a:cubicBezTo>
                  <a:pt x="1599025" y="1564240"/>
                  <a:pt x="1594942" y="1563778"/>
                  <a:pt x="1594605" y="1559620"/>
                </a:cubicBezTo>
                <a:cubicBezTo>
                  <a:pt x="1592868" y="1557802"/>
                  <a:pt x="1590674" y="1560455"/>
                  <a:pt x="1588974" y="1558794"/>
                </a:cubicBezTo>
                <a:cubicBezTo>
                  <a:pt x="1587991" y="1553697"/>
                  <a:pt x="1582422" y="1556279"/>
                  <a:pt x="1579769" y="1554328"/>
                </a:cubicBezTo>
                <a:cubicBezTo>
                  <a:pt x="1582920" y="1548459"/>
                  <a:pt x="1577497" y="1548216"/>
                  <a:pt x="1573941" y="1550364"/>
                </a:cubicBezTo>
                <a:cubicBezTo>
                  <a:pt x="1571524" y="1549082"/>
                  <a:pt x="1571422" y="1546699"/>
                  <a:pt x="1568365" y="1546013"/>
                </a:cubicBezTo>
                <a:cubicBezTo>
                  <a:pt x="1566745" y="1538418"/>
                  <a:pt x="1556376" y="1542454"/>
                  <a:pt x="1552373" y="1535385"/>
                </a:cubicBezTo>
                <a:cubicBezTo>
                  <a:pt x="1548967" y="1537294"/>
                  <a:pt x="1546506" y="1537545"/>
                  <a:pt x="1544774" y="1533870"/>
                </a:cubicBezTo>
                <a:cubicBezTo>
                  <a:pt x="1535441" y="1537829"/>
                  <a:pt x="1532723" y="1531195"/>
                  <a:pt x="1522735" y="1528783"/>
                </a:cubicBezTo>
                <a:cubicBezTo>
                  <a:pt x="1516896" y="1528477"/>
                  <a:pt x="1510771" y="1524823"/>
                  <a:pt x="1504608" y="1527591"/>
                </a:cubicBezTo>
                <a:cubicBezTo>
                  <a:pt x="1499015" y="1525214"/>
                  <a:pt x="1491931" y="1520354"/>
                  <a:pt x="1492727" y="1529939"/>
                </a:cubicBezTo>
                <a:cubicBezTo>
                  <a:pt x="1488899" y="1525713"/>
                  <a:pt x="1487301" y="1525310"/>
                  <a:pt x="1481737" y="1525060"/>
                </a:cubicBezTo>
                <a:cubicBezTo>
                  <a:pt x="1477326" y="1515826"/>
                  <a:pt x="1467776" y="1526533"/>
                  <a:pt x="1462547" y="1522324"/>
                </a:cubicBezTo>
                <a:cubicBezTo>
                  <a:pt x="1452749" y="1521664"/>
                  <a:pt x="1437327" y="1517288"/>
                  <a:pt x="1431796" y="1522049"/>
                </a:cubicBezTo>
                <a:cubicBezTo>
                  <a:pt x="1426530" y="1517966"/>
                  <a:pt x="1421368" y="1523369"/>
                  <a:pt x="1417453" y="1517675"/>
                </a:cubicBezTo>
                <a:cubicBezTo>
                  <a:pt x="1411234" y="1522225"/>
                  <a:pt x="1407362" y="1510554"/>
                  <a:pt x="1402788" y="1520573"/>
                </a:cubicBezTo>
                <a:cubicBezTo>
                  <a:pt x="1397925" y="1518186"/>
                  <a:pt x="1404791" y="1510957"/>
                  <a:pt x="1396000" y="1515572"/>
                </a:cubicBezTo>
                <a:cubicBezTo>
                  <a:pt x="1392517" y="1522850"/>
                  <a:pt x="1394827" y="1513240"/>
                  <a:pt x="1382456" y="1511764"/>
                </a:cubicBezTo>
                <a:cubicBezTo>
                  <a:pt x="1381442" y="1503604"/>
                  <a:pt x="1374205" y="1508769"/>
                  <a:pt x="1369471" y="1505401"/>
                </a:cubicBezTo>
                <a:cubicBezTo>
                  <a:pt x="1368097" y="1502108"/>
                  <a:pt x="1361972" y="1500609"/>
                  <a:pt x="1364171" y="1506240"/>
                </a:cubicBezTo>
                <a:cubicBezTo>
                  <a:pt x="1363670" y="1507745"/>
                  <a:pt x="1362701" y="1509112"/>
                  <a:pt x="1363841" y="1510798"/>
                </a:cubicBezTo>
                <a:cubicBezTo>
                  <a:pt x="1371636" y="1514138"/>
                  <a:pt x="1379958" y="1519095"/>
                  <a:pt x="1386697" y="1521846"/>
                </a:cubicBezTo>
                <a:cubicBezTo>
                  <a:pt x="1393260" y="1521675"/>
                  <a:pt x="1399474" y="1524456"/>
                  <a:pt x="1405621" y="1527542"/>
                </a:cubicBezTo>
                <a:cubicBezTo>
                  <a:pt x="1418074" y="1528164"/>
                  <a:pt x="1429904" y="1533858"/>
                  <a:pt x="1442654" y="1533854"/>
                </a:cubicBezTo>
                <a:cubicBezTo>
                  <a:pt x="1458129" y="1535344"/>
                  <a:pt x="1468567" y="1531584"/>
                  <a:pt x="1483338" y="1538959"/>
                </a:cubicBezTo>
                <a:cubicBezTo>
                  <a:pt x="1494416" y="1534866"/>
                  <a:pt x="1504888" y="1540973"/>
                  <a:pt x="1515872" y="1541804"/>
                </a:cubicBezTo>
                <a:cubicBezTo>
                  <a:pt x="1520617" y="1539094"/>
                  <a:pt x="1518976" y="1544892"/>
                  <a:pt x="1522206" y="1544188"/>
                </a:cubicBezTo>
                <a:cubicBezTo>
                  <a:pt x="1521774" y="1537608"/>
                  <a:pt x="1523844" y="1538634"/>
                  <a:pt x="1526019" y="1544463"/>
                </a:cubicBezTo>
                <a:cubicBezTo>
                  <a:pt x="1532785" y="1544522"/>
                  <a:pt x="1538323" y="1545418"/>
                  <a:pt x="1542379" y="1551607"/>
                </a:cubicBezTo>
                <a:cubicBezTo>
                  <a:pt x="1544051" y="1552567"/>
                  <a:pt x="1546343" y="1549881"/>
                  <a:pt x="1547459" y="1552719"/>
                </a:cubicBezTo>
                <a:cubicBezTo>
                  <a:pt x="1555485" y="1558903"/>
                  <a:pt x="1549427" y="1542309"/>
                  <a:pt x="1562969" y="1559333"/>
                </a:cubicBezTo>
                <a:cubicBezTo>
                  <a:pt x="1565790" y="1564244"/>
                  <a:pt x="1572043" y="1556458"/>
                  <a:pt x="1573067" y="1564689"/>
                </a:cubicBezTo>
                <a:cubicBezTo>
                  <a:pt x="1582776" y="1568379"/>
                  <a:pt x="1590530" y="1581745"/>
                  <a:pt x="1594593" y="1593386"/>
                </a:cubicBezTo>
                <a:cubicBezTo>
                  <a:pt x="1590813" y="1617583"/>
                  <a:pt x="1542518" y="1617602"/>
                  <a:pt x="1521039" y="1620551"/>
                </a:cubicBezTo>
                <a:cubicBezTo>
                  <a:pt x="1507684" y="1619266"/>
                  <a:pt x="1489467" y="1622791"/>
                  <a:pt x="1478577" y="1617578"/>
                </a:cubicBezTo>
                <a:cubicBezTo>
                  <a:pt x="1475397" y="1616166"/>
                  <a:pt x="1473164" y="1619938"/>
                  <a:pt x="1469345" y="1617378"/>
                </a:cubicBezTo>
                <a:cubicBezTo>
                  <a:pt x="1466674" y="1617890"/>
                  <a:pt x="1464629" y="1620978"/>
                  <a:pt x="1462697" y="1616810"/>
                </a:cubicBezTo>
                <a:cubicBezTo>
                  <a:pt x="1417951" y="1603192"/>
                  <a:pt x="1448775" y="1608840"/>
                  <a:pt x="1419533" y="1592222"/>
                </a:cubicBezTo>
                <a:cubicBezTo>
                  <a:pt x="1413711" y="1594704"/>
                  <a:pt x="1421029" y="1586399"/>
                  <a:pt x="1414092" y="1585631"/>
                </a:cubicBezTo>
                <a:cubicBezTo>
                  <a:pt x="1403018" y="1571558"/>
                  <a:pt x="1385295" y="1561378"/>
                  <a:pt x="1374778" y="1545839"/>
                </a:cubicBezTo>
                <a:cubicBezTo>
                  <a:pt x="1359832" y="1533518"/>
                  <a:pt x="1349148" y="1520847"/>
                  <a:pt x="1338682" y="1505759"/>
                </a:cubicBezTo>
                <a:cubicBezTo>
                  <a:pt x="1340630" y="1493762"/>
                  <a:pt x="1352144" y="1515743"/>
                  <a:pt x="1357688" y="1501865"/>
                </a:cubicBezTo>
                <a:cubicBezTo>
                  <a:pt x="1352116" y="1491776"/>
                  <a:pt x="1338790" y="1497811"/>
                  <a:pt x="1331157" y="1487403"/>
                </a:cubicBezTo>
                <a:cubicBezTo>
                  <a:pt x="1314631" y="1461494"/>
                  <a:pt x="1299180" y="1437388"/>
                  <a:pt x="1293871" y="1405537"/>
                </a:cubicBezTo>
                <a:cubicBezTo>
                  <a:pt x="1285601" y="1403410"/>
                  <a:pt x="1293371" y="1394443"/>
                  <a:pt x="1287057" y="1391228"/>
                </a:cubicBezTo>
                <a:cubicBezTo>
                  <a:pt x="1284363" y="1401326"/>
                  <a:pt x="1272408" y="1380604"/>
                  <a:pt x="1282850" y="1383797"/>
                </a:cubicBezTo>
                <a:cubicBezTo>
                  <a:pt x="1282921" y="1385703"/>
                  <a:pt x="1285727" y="1388088"/>
                  <a:pt x="1285800" y="1384895"/>
                </a:cubicBezTo>
                <a:cubicBezTo>
                  <a:pt x="1285739" y="1378187"/>
                  <a:pt x="1276153" y="1380771"/>
                  <a:pt x="1278871" y="1374151"/>
                </a:cubicBezTo>
                <a:cubicBezTo>
                  <a:pt x="1278098" y="1370275"/>
                  <a:pt x="1272760" y="1371053"/>
                  <a:pt x="1269796" y="1370560"/>
                </a:cubicBezTo>
                <a:cubicBezTo>
                  <a:pt x="1268243" y="1370065"/>
                  <a:pt x="1270169" y="1370824"/>
                  <a:pt x="1269357" y="1369418"/>
                </a:cubicBezTo>
                <a:cubicBezTo>
                  <a:pt x="1269353" y="1369419"/>
                  <a:pt x="1269353" y="1369419"/>
                  <a:pt x="1269350" y="1369420"/>
                </a:cubicBezTo>
                <a:cubicBezTo>
                  <a:pt x="1269933" y="1369706"/>
                  <a:pt x="1271042" y="1368254"/>
                  <a:pt x="1270843" y="1367273"/>
                </a:cubicBezTo>
                <a:close/>
                <a:moveTo>
                  <a:pt x="1276649" y="1364206"/>
                </a:moveTo>
                <a:cubicBezTo>
                  <a:pt x="1275747" y="1364044"/>
                  <a:pt x="1274807" y="1364402"/>
                  <a:pt x="1275680" y="1365506"/>
                </a:cubicBezTo>
                <a:cubicBezTo>
                  <a:pt x="1276029" y="1365873"/>
                  <a:pt x="1276948" y="1366267"/>
                  <a:pt x="1277388" y="1366022"/>
                </a:cubicBezTo>
                <a:cubicBezTo>
                  <a:pt x="1278414" y="1365048"/>
                  <a:pt x="1277551" y="1364367"/>
                  <a:pt x="1276649" y="1364206"/>
                </a:cubicBezTo>
                <a:close/>
                <a:moveTo>
                  <a:pt x="10393" y="1355372"/>
                </a:moveTo>
                <a:cubicBezTo>
                  <a:pt x="13167" y="1354611"/>
                  <a:pt x="12158" y="1358632"/>
                  <a:pt x="14873" y="1358516"/>
                </a:cubicBezTo>
                <a:cubicBezTo>
                  <a:pt x="17412" y="1357780"/>
                  <a:pt x="22464" y="1354069"/>
                  <a:pt x="23880" y="1358378"/>
                </a:cubicBezTo>
                <a:cubicBezTo>
                  <a:pt x="53081" y="1357223"/>
                  <a:pt x="88019" y="1372601"/>
                  <a:pt x="117365" y="1390889"/>
                </a:cubicBezTo>
                <a:cubicBezTo>
                  <a:pt x="145858" y="1407580"/>
                  <a:pt x="175825" y="1426309"/>
                  <a:pt x="179274" y="1462514"/>
                </a:cubicBezTo>
                <a:cubicBezTo>
                  <a:pt x="177464" y="1471427"/>
                  <a:pt x="178052" y="1481964"/>
                  <a:pt x="168399" y="1486410"/>
                </a:cubicBezTo>
                <a:cubicBezTo>
                  <a:pt x="154332" y="1489045"/>
                  <a:pt x="136851" y="1494547"/>
                  <a:pt x="119101" y="1492550"/>
                </a:cubicBezTo>
                <a:cubicBezTo>
                  <a:pt x="89017" y="1496787"/>
                  <a:pt x="45326" y="1483854"/>
                  <a:pt x="18521" y="1465644"/>
                </a:cubicBezTo>
                <a:lnTo>
                  <a:pt x="0" y="1453125"/>
                </a:lnTo>
                <a:lnTo>
                  <a:pt x="0" y="1358470"/>
                </a:lnTo>
                <a:lnTo>
                  <a:pt x="5193" y="1359688"/>
                </a:lnTo>
                <a:cubicBezTo>
                  <a:pt x="7341" y="1358743"/>
                  <a:pt x="10035" y="1358458"/>
                  <a:pt x="10393" y="1355372"/>
                </a:cubicBezTo>
                <a:close/>
                <a:moveTo>
                  <a:pt x="817616" y="1319650"/>
                </a:moveTo>
                <a:cubicBezTo>
                  <a:pt x="818750" y="1319628"/>
                  <a:pt x="820542" y="1320400"/>
                  <a:pt x="821866" y="1321226"/>
                </a:cubicBezTo>
                <a:cubicBezTo>
                  <a:pt x="820121" y="1323667"/>
                  <a:pt x="820120" y="1323686"/>
                  <a:pt x="817317" y="1322837"/>
                </a:cubicBezTo>
                <a:cubicBezTo>
                  <a:pt x="816007" y="1320488"/>
                  <a:pt x="816482" y="1319672"/>
                  <a:pt x="817616" y="1319650"/>
                </a:cubicBezTo>
                <a:close/>
                <a:moveTo>
                  <a:pt x="1348551" y="1307431"/>
                </a:moveTo>
                <a:cubicBezTo>
                  <a:pt x="1347650" y="1307270"/>
                  <a:pt x="1346710" y="1307628"/>
                  <a:pt x="1347581" y="1308732"/>
                </a:cubicBezTo>
                <a:cubicBezTo>
                  <a:pt x="1347929" y="1309099"/>
                  <a:pt x="1348852" y="1309492"/>
                  <a:pt x="1349289" y="1309247"/>
                </a:cubicBezTo>
                <a:cubicBezTo>
                  <a:pt x="1350315" y="1308273"/>
                  <a:pt x="1349453" y="1307593"/>
                  <a:pt x="1348551" y="1307431"/>
                </a:cubicBezTo>
                <a:close/>
                <a:moveTo>
                  <a:pt x="1420841" y="1302440"/>
                </a:moveTo>
                <a:cubicBezTo>
                  <a:pt x="1423192" y="1300876"/>
                  <a:pt x="1424465" y="1304317"/>
                  <a:pt x="1421802" y="1304675"/>
                </a:cubicBezTo>
                <a:cubicBezTo>
                  <a:pt x="1418926" y="1305971"/>
                  <a:pt x="1418436" y="1302671"/>
                  <a:pt x="1420841" y="1302440"/>
                </a:cubicBezTo>
                <a:close/>
                <a:moveTo>
                  <a:pt x="445013" y="1289788"/>
                </a:moveTo>
                <a:cubicBezTo>
                  <a:pt x="446859" y="1290912"/>
                  <a:pt x="447264" y="1292796"/>
                  <a:pt x="446234" y="1295440"/>
                </a:cubicBezTo>
                <a:cubicBezTo>
                  <a:pt x="452942" y="1297506"/>
                  <a:pt x="460404" y="1288083"/>
                  <a:pt x="467132" y="1291361"/>
                </a:cubicBezTo>
                <a:cubicBezTo>
                  <a:pt x="475881" y="1290604"/>
                  <a:pt x="481752" y="1298883"/>
                  <a:pt x="489208" y="1301047"/>
                </a:cubicBezTo>
                <a:cubicBezTo>
                  <a:pt x="496629" y="1302248"/>
                  <a:pt x="504079" y="1301209"/>
                  <a:pt x="511276" y="1305487"/>
                </a:cubicBezTo>
                <a:cubicBezTo>
                  <a:pt x="515559" y="1305394"/>
                  <a:pt x="522876" y="1303706"/>
                  <a:pt x="519291" y="1308976"/>
                </a:cubicBezTo>
                <a:cubicBezTo>
                  <a:pt x="527496" y="1311912"/>
                  <a:pt x="530368" y="1320067"/>
                  <a:pt x="536177" y="1325650"/>
                </a:cubicBezTo>
                <a:cubicBezTo>
                  <a:pt x="540997" y="1329232"/>
                  <a:pt x="546211" y="1332472"/>
                  <a:pt x="550835" y="1336421"/>
                </a:cubicBezTo>
                <a:cubicBezTo>
                  <a:pt x="551345" y="1339562"/>
                  <a:pt x="553459" y="1340706"/>
                  <a:pt x="555782" y="1342453"/>
                </a:cubicBezTo>
                <a:cubicBezTo>
                  <a:pt x="556627" y="1345365"/>
                  <a:pt x="558637" y="1344371"/>
                  <a:pt x="560455" y="1343873"/>
                </a:cubicBezTo>
                <a:cubicBezTo>
                  <a:pt x="567552" y="1344099"/>
                  <a:pt x="560832" y="1351916"/>
                  <a:pt x="566880" y="1351624"/>
                </a:cubicBezTo>
                <a:cubicBezTo>
                  <a:pt x="568720" y="1350744"/>
                  <a:pt x="569861" y="1351380"/>
                  <a:pt x="570475" y="1353248"/>
                </a:cubicBezTo>
                <a:cubicBezTo>
                  <a:pt x="572483" y="1355835"/>
                  <a:pt x="576115" y="1352873"/>
                  <a:pt x="579237" y="1356047"/>
                </a:cubicBezTo>
                <a:cubicBezTo>
                  <a:pt x="580502" y="1358066"/>
                  <a:pt x="580406" y="1361942"/>
                  <a:pt x="584076" y="1360523"/>
                </a:cubicBezTo>
                <a:cubicBezTo>
                  <a:pt x="587219" y="1359324"/>
                  <a:pt x="586589" y="1364359"/>
                  <a:pt x="589427" y="1363621"/>
                </a:cubicBezTo>
                <a:cubicBezTo>
                  <a:pt x="591666" y="1362678"/>
                  <a:pt x="593272" y="1363491"/>
                  <a:pt x="593727" y="1365977"/>
                </a:cubicBezTo>
                <a:cubicBezTo>
                  <a:pt x="601645" y="1367831"/>
                  <a:pt x="606116" y="1374177"/>
                  <a:pt x="610657" y="1378661"/>
                </a:cubicBezTo>
                <a:cubicBezTo>
                  <a:pt x="616182" y="1369383"/>
                  <a:pt x="615605" y="1398528"/>
                  <a:pt x="615756" y="1402261"/>
                </a:cubicBezTo>
                <a:cubicBezTo>
                  <a:pt x="616291" y="1406913"/>
                  <a:pt x="615317" y="1411505"/>
                  <a:pt x="613173" y="1415696"/>
                </a:cubicBezTo>
                <a:cubicBezTo>
                  <a:pt x="617123" y="1421097"/>
                  <a:pt x="611022" y="1422589"/>
                  <a:pt x="609955" y="1427682"/>
                </a:cubicBezTo>
                <a:cubicBezTo>
                  <a:pt x="610276" y="1434188"/>
                  <a:pt x="591978" y="1430563"/>
                  <a:pt x="585722" y="1435463"/>
                </a:cubicBezTo>
                <a:cubicBezTo>
                  <a:pt x="578983" y="1433615"/>
                  <a:pt x="569195" y="1430757"/>
                  <a:pt x="566368" y="1423412"/>
                </a:cubicBezTo>
                <a:cubicBezTo>
                  <a:pt x="554475" y="1413540"/>
                  <a:pt x="555716" y="1387016"/>
                  <a:pt x="540974" y="1374718"/>
                </a:cubicBezTo>
                <a:cubicBezTo>
                  <a:pt x="529220" y="1364256"/>
                  <a:pt x="525973" y="1347270"/>
                  <a:pt x="511462" y="1339335"/>
                </a:cubicBezTo>
                <a:cubicBezTo>
                  <a:pt x="504103" y="1329320"/>
                  <a:pt x="501510" y="1327799"/>
                  <a:pt x="489623" y="1320963"/>
                </a:cubicBezTo>
                <a:cubicBezTo>
                  <a:pt x="487142" y="1316046"/>
                  <a:pt x="480511" y="1315903"/>
                  <a:pt x="476949" y="1311137"/>
                </a:cubicBezTo>
                <a:cubicBezTo>
                  <a:pt x="473139" y="1313616"/>
                  <a:pt x="473127" y="1308727"/>
                  <a:pt x="470311" y="1308426"/>
                </a:cubicBezTo>
                <a:cubicBezTo>
                  <a:pt x="468149" y="1309943"/>
                  <a:pt x="465921" y="1308033"/>
                  <a:pt x="463796" y="1307249"/>
                </a:cubicBezTo>
                <a:cubicBezTo>
                  <a:pt x="462491" y="1302939"/>
                  <a:pt x="457162" y="1305326"/>
                  <a:pt x="454230" y="1303191"/>
                </a:cubicBezTo>
                <a:cubicBezTo>
                  <a:pt x="449397" y="1295321"/>
                  <a:pt x="438975" y="1305861"/>
                  <a:pt x="431703" y="1298666"/>
                </a:cubicBezTo>
                <a:cubicBezTo>
                  <a:pt x="432502" y="1290216"/>
                  <a:pt x="442805" y="1294489"/>
                  <a:pt x="445011" y="1289789"/>
                </a:cubicBezTo>
                <a:close/>
                <a:moveTo>
                  <a:pt x="1027377" y="1286606"/>
                </a:moveTo>
                <a:lnTo>
                  <a:pt x="1027377" y="1286607"/>
                </a:lnTo>
                <a:lnTo>
                  <a:pt x="1027377" y="1286606"/>
                </a:lnTo>
                <a:close/>
                <a:moveTo>
                  <a:pt x="1026855" y="1285804"/>
                </a:moveTo>
                <a:lnTo>
                  <a:pt x="1027377" y="1286606"/>
                </a:lnTo>
                <a:lnTo>
                  <a:pt x="1026823" y="1286725"/>
                </a:lnTo>
                <a:close/>
                <a:moveTo>
                  <a:pt x="1026870" y="1285377"/>
                </a:moveTo>
                <a:lnTo>
                  <a:pt x="1026855" y="1285804"/>
                </a:lnTo>
                <a:lnTo>
                  <a:pt x="1026751" y="1285643"/>
                </a:lnTo>
                <a:cubicBezTo>
                  <a:pt x="1026699" y="1285417"/>
                  <a:pt x="1026814" y="1285453"/>
                  <a:pt x="1026864" y="1285379"/>
                </a:cubicBezTo>
                <a:lnTo>
                  <a:pt x="1026866" y="1285379"/>
                </a:lnTo>
                <a:close/>
                <a:moveTo>
                  <a:pt x="230059" y="1274503"/>
                </a:moveTo>
                <a:cubicBezTo>
                  <a:pt x="235709" y="1271544"/>
                  <a:pt x="231567" y="1277673"/>
                  <a:pt x="233656" y="1280484"/>
                </a:cubicBezTo>
                <a:cubicBezTo>
                  <a:pt x="234885" y="1283420"/>
                  <a:pt x="241040" y="1282741"/>
                  <a:pt x="244013" y="1282134"/>
                </a:cubicBezTo>
                <a:cubicBezTo>
                  <a:pt x="248408" y="1278694"/>
                  <a:pt x="253060" y="1281771"/>
                  <a:pt x="257522" y="1279407"/>
                </a:cubicBezTo>
                <a:cubicBezTo>
                  <a:pt x="260572" y="1280570"/>
                  <a:pt x="261796" y="1284452"/>
                  <a:pt x="266422" y="1281027"/>
                </a:cubicBezTo>
                <a:cubicBezTo>
                  <a:pt x="279191" y="1283797"/>
                  <a:pt x="298992" y="1302857"/>
                  <a:pt x="309297" y="1290725"/>
                </a:cubicBezTo>
                <a:cubicBezTo>
                  <a:pt x="316556" y="1294082"/>
                  <a:pt x="300248" y="1299010"/>
                  <a:pt x="316375" y="1302768"/>
                </a:cubicBezTo>
                <a:cubicBezTo>
                  <a:pt x="341889" y="1307202"/>
                  <a:pt x="348398" y="1314497"/>
                  <a:pt x="336333" y="1320653"/>
                </a:cubicBezTo>
                <a:lnTo>
                  <a:pt x="318094" y="1326282"/>
                </a:lnTo>
                <a:lnTo>
                  <a:pt x="318094" y="1326282"/>
                </a:lnTo>
                <a:lnTo>
                  <a:pt x="318092" y="1326282"/>
                </a:lnTo>
                <a:lnTo>
                  <a:pt x="318094" y="1326282"/>
                </a:lnTo>
                <a:lnTo>
                  <a:pt x="315278" y="1329779"/>
                </a:lnTo>
                <a:cubicBezTo>
                  <a:pt x="314276" y="1329846"/>
                  <a:pt x="313042" y="1329275"/>
                  <a:pt x="311066" y="1329443"/>
                </a:cubicBezTo>
                <a:cubicBezTo>
                  <a:pt x="306960" y="1332250"/>
                  <a:pt x="299681" y="1335218"/>
                  <a:pt x="292982" y="1333954"/>
                </a:cubicBezTo>
                <a:cubicBezTo>
                  <a:pt x="286950" y="1343201"/>
                  <a:pt x="270881" y="1338168"/>
                  <a:pt x="264977" y="1340228"/>
                </a:cubicBezTo>
                <a:cubicBezTo>
                  <a:pt x="262123" y="1344234"/>
                  <a:pt x="260423" y="1341410"/>
                  <a:pt x="258634" y="1341897"/>
                </a:cubicBezTo>
                <a:cubicBezTo>
                  <a:pt x="257832" y="1343899"/>
                  <a:pt x="256410" y="1346154"/>
                  <a:pt x="254560" y="1345218"/>
                </a:cubicBezTo>
                <a:cubicBezTo>
                  <a:pt x="243657" y="1344434"/>
                  <a:pt x="221182" y="1343585"/>
                  <a:pt x="224615" y="1359494"/>
                </a:cubicBezTo>
                <a:cubicBezTo>
                  <a:pt x="220631" y="1342538"/>
                  <a:pt x="201272" y="1349308"/>
                  <a:pt x="186011" y="1339140"/>
                </a:cubicBezTo>
                <a:cubicBezTo>
                  <a:pt x="164187" y="1332010"/>
                  <a:pt x="151921" y="1310150"/>
                  <a:pt x="136815" y="1293578"/>
                </a:cubicBezTo>
                <a:cubicBezTo>
                  <a:pt x="132340" y="1284756"/>
                  <a:pt x="144191" y="1281568"/>
                  <a:pt x="150844" y="1284544"/>
                </a:cubicBezTo>
                <a:cubicBezTo>
                  <a:pt x="158846" y="1281229"/>
                  <a:pt x="166676" y="1278075"/>
                  <a:pt x="174739" y="1280280"/>
                </a:cubicBezTo>
                <a:cubicBezTo>
                  <a:pt x="184876" y="1276950"/>
                  <a:pt x="193540" y="1281193"/>
                  <a:pt x="204698" y="1282255"/>
                </a:cubicBezTo>
                <a:cubicBezTo>
                  <a:pt x="212455" y="1281529"/>
                  <a:pt x="225280" y="1282215"/>
                  <a:pt x="230059" y="1274503"/>
                </a:cubicBezTo>
                <a:close/>
                <a:moveTo>
                  <a:pt x="210421" y="1267826"/>
                </a:moveTo>
                <a:cubicBezTo>
                  <a:pt x="213045" y="1272533"/>
                  <a:pt x="208605" y="1271092"/>
                  <a:pt x="205796" y="1269752"/>
                </a:cubicBezTo>
                <a:cubicBezTo>
                  <a:pt x="206807" y="1267341"/>
                  <a:pt x="208302" y="1266748"/>
                  <a:pt x="210421" y="1267826"/>
                </a:cubicBezTo>
                <a:close/>
                <a:moveTo>
                  <a:pt x="476187" y="1265846"/>
                </a:moveTo>
                <a:cubicBezTo>
                  <a:pt x="477979" y="1267720"/>
                  <a:pt x="476195" y="1271486"/>
                  <a:pt x="474335" y="1267724"/>
                </a:cubicBezTo>
                <a:cubicBezTo>
                  <a:pt x="473353" y="1266452"/>
                  <a:pt x="474571" y="1264249"/>
                  <a:pt x="476187" y="1265846"/>
                </a:cubicBezTo>
                <a:close/>
                <a:moveTo>
                  <a:pt x="257926" y="1262392"/>
                </a:moveTo>
                <a:cubicBezTo>
                  <a:pt x="259716" y="1264261"/>
                  <a:pt x="257938" y="1268037"/>
                  <a:pt x="256074" y="1264272"/>
                </a:cubicBezTo>
                <a:cubicBezTo>
                  <a:pt x="255091" y="1262996"/>
                  <a:pt x="256309" y="1260794"/>
                  <a:pt x="257926" y="1262392"/>
                </a:cubicBezTo>
                <a:close/>
                <a:moveTo>
                  <a:pt x="573011" y="1252717"/>
                </a:moveTo>
                <a:lnTo>
                  <a:pt x="573011" y="1252717"/>
                </a:lnTo>
                <a:lnTo>
                  <a:pt x="573008" y="1252718"/>
                </a:lnTo>
                <a:close/>
                <a:moveTo>
                  <a:pt x="566219" y="1250716"/>
                </a:moveTo>
                <a:cubicBezTo>
                  <a:pt x="568260" y="1252822"/>
                  <a:pt x="572382" y="1249315"/>
                  <a:pt x="573008" y="1252718"/>
                </a:cubicBezTo>
                <a:cubicBezTo>
                  <a:pt x="570181" y="1255438"/>
                  <a:pt x="561618" y="1254464"/>
                  <a:pt x="566219" y="1250716"/>
                </a:cubicBezTo>
                <a:close/>
                <a:moveTo>
                  <a:pt x="666796" y="1238900"/>
                </a:moveTo>
                <a:lnTo>
                  <a:pt x="666824" y="1238903"/>
                </a:lnTo>
                <a:lnTo>
                  <a:pt x="666821" y="1238913"/>
                </a:lnTo>
                <a:close/>
                <a:moveTo>
                  <a:pt x="665902" y="1238809"/>
                </a:moveTo>
                <a:cubicBezTo>
                  <a:pt x="666165" y="1239037"/>
                  <a:pt x="666443" y="1239278"/>
                  <a:pt x="666660" y="1239504"/>
                </a:cubicBezTo>
                <a:cubicBezTo>
                  <a:pt x="666266" y="1239827"/>
                  <a:pt x="665544" y="1239908"/>
                  <a:pt x="664576" y="1238855"/>
                </a:cubicBezTo>
                <a:cubicBezTo>
                  <a:pt x="664340" y="1238693"/>
                  <a:pt x="665033" y="1238716"/>
                  <a:pt x="665902" y="1238809"/>
                </a:cubicBezTo>
                <a:close/>
                <a:moveTo>
                  <a:pt x="886340" y="1238695"/>
                </a:moveTo>
                <a:cubicBezTo>
                  <a:pt x="888132" y="1240568"/>
                  <a:pt x="886354" y="1244351"/>
                  <a:pt x="884487" y="1240573"/>
                </a:cubicBezTo>
                <a:cubicBezTo>
                  <a:pt x="883505" y="1239300"/>
                  <a:pt x="884723" y="1237098"/>
                  <a:pt x="886340" y="1238695"/>
                </a:cubicBezTo>
                <a:close/>
                <a:moveTo>
                  <a:pt x="664975" y="1237949"/>
                </a:moveTo>
                <a:lnTo>
                  <a:pt x="666796" y="1238900"/>
                </a:lnTo>
                <a:lnTo>
                  <a:pt x="665902" y="1238809"/>
                </a:lnTo>
                <a:cubicBezTo>
                  <a:pt x="665576" y="1238509"/>
                  <a:pt x="665374" y="1238261"/>
                  <a:pt x="664975" y="1237949"/>
                </a:cubicBezTo>
                <a:close/>
                <a:moveTo>
                  <a:pt x="642974" y="1231124"/>
                </a:moveTo>
                <a:cubicBezTo>
                  <a:pt x="647614" y="1237392"/>
                  <a:pt x="647629" y="1237555"/>
                  <a:pt x="639232" y="1239410"/>
                </a:cubicBezTo>
                <a:cubicBezTo>
                  <a:pt x="635538" y="1236095"/>
                  <a:pt x="635137" y="1232166"/>
                  <a:pt x="642974" y="1231124"/>
                </a:cubicBezTo>
                <a:close/>
                <a:moveTo>
                  <a:pt x="4788" y="1219460"/>
                </a:moveTo>
                <a:cubicBezTo>
                  <a:pt x="3652" y="1218945"/>
                  <a:pt x="1548" y="1219530"/>
                  <a:pt x="2009" y="1222678"/>
                </a:cubicBezTo>
                <a:cubicBezTo>
                  <a:pt x="1890" y="1222714"/>
                  <a:pt x="1880" y="1222792"/>
                  <a:pt x="1765" y="1222839"/>
                </a:cubicBezTo>
                <a:cubicBezTo>
                  <a:pt x="6094" y="1221588"/>
                  <a:pt x="5925" y="1219974"/>
                  <a:pt x="4788" y="1219460"/>
                </a:cubicBezTo>
                <a:close/>
                <a:moveTo>
                  <a:pt x="645032" y="1212327"/>
                </a:moveTo>
                <a:cubicBezTo>
                  <a:pt x="646360" y="1212832"/>
                  <a:pt x="647659" y="1214492"/>
                  <a:pt x="648336" y="1218077"/>
                </a:cubicBezTo>
                <a:cubicBezTo>
                  <a:pt x="636807" y="1219675"/>
                  <a:pt x="641048" y="1210809"/>
                  <a:pt x="645032" y="1212327"/>
                </a:cubicBezTo>
                <a:close/>
                <a:moveTo>
                  <a:pt x="1341459" y="1210816"/>
                </a:moveTo>
                <a:lnTo>
                  <a:pt x="1341459" y="1210820"/>
                </a:lnTo>
                <a:lnTo>
                  <a:pt x="1341457" y="1210820"/>
                </a:lnTo>
                <a:close/>
                <a:moveTo>
                  <a:pt x="748507" y="1210482"/>
                </a:moveTo>
                <a:cubicBezTo>
                  <a:pt x="752079" y="1211178"/>
                  <a:pt x="750771" y="1217329"/>
                  <a:pt x="754355" y="1218414"/>
                </a:cubicBezTo>
                <a:cubicBezTo>
                  <a:pt x="759205" y="1215500"/>
                  <a:pt x="762957" y="1216151"/>
                  <a:pt x="767820" y="1218368"/>
                </a:cubicBezTo>
                <a:cubicBezTo>
                  <a:pt x="767660" y="1218405"/>
                  <a:pt x="767581" y="1218432"/>
                  <a:pt x="767355" y="1218492"/>
                </a:cubicBezTo>
                <a:cubicBezTo>
                  <a:pt x="774721" y="1220181"/>
                  <a:pt x="773896" y="1212742"/>
                  <a:pt x="776934" y="1218891"/>
                </a:cubicBezTo>
                <a:cubicBezTo>
                  <a:pt x="786923" y="1223515"/>
                  <a:pt x="795270" y="1219034"/>
                  <a:pt x="804212" y="1223346"/>
                </a:cubicBezTo>
                <a:cubicBezTo>
                  <a:pt x="806182" y="1227033"/>
                  <a:pt x="811216" y="1226773"/>
                  <a:pt x="815175" y="1226266"/>
                </a:cubicBezTo>
                <a:cubicBezTo>
                  <a:pt x="824995" y="1227875"/>
                  <a:pt x="840802" y="1237142"/>
                  <a:pt x="848188" y="1231533"/>
                </a:cubicBezTo>
                <a:cubicBezTo>
                  <a:pt x="859637" y="1238501"/>
                  <a:pt x="853240" y="1240733"/>
                  <a:pt x="869894" y="1238984"/>
                </a:cubicBezTo>
                <a:cubicBezTo>
                  <a:pt x="875618" y="1240004"/>
                  <a:pt x="877225" y="1243816"/>
                  <a:pt x="880592" y="1247357"/>
                </a:cubicBezTo>
                <a:cubicBezTo>
                  <a:pt x="883853" y="1245328"/>
                  <a:pt x="887799" y="1245014"/>
                  <a:pt x="891179" y="1248476"/>
                </a:cubicBezTo>
                <a:cubicBezTo>
                  <a:pt x="902652" y="1246775"/>
                  <a:pt x="896126" y="1265379"/>
                  <a:pt x="896204" y="1271557"/>
                </a:cubicBezTo>
                <a:cubicBezTo>
                  <a:pt x="895805" y="1276850"/>
                  <a:pt x="888116" y="1277841"/>
                  <a:pt x="890847" y="1283608"/>
                </a:cubicBezTo>
                <a:cubicBezTo>
                  <a:pt x="890837" y="1286011"/>
                  <a:pt x="887433" y="1285557"/>
                  <a:pt x="887273" y="1287806"/>
                </a:cubicBezTo>
                <a:cubicBezTo>
                  <a:pt x="888995" y="1290660"/>
                  <a:pt x="887384" y="1292398"/>
                  <a:pt x="884436" y="1290344"/>
                </a:cubicBezTo>
                <a:cubicBezTo>
                  <a:pt x="861964" y="1322767"/>
                  <a:pt x="809809" y="1307662"/>
                  <a:pt x="784121" y="1308449"/>
                </a:cubicBezTo>
                <a:cubicBezTo>
                  <a:pt x="773061" y="1304026"/>
                  <a:pt x="761300" y="1301101"/>
                  <a:pt x="748442" y="1300299"/>
                </a:cubicBezTo>
                <a:cubicBezTo>
                  <a:pt x="748251" y="1297497"/>
                  <a:pt x="737399" y="1295514"/>
                  <a:pt x="735099" y="1296347"/>
                </a:cubicBezTo>
                <a:cubicBezTo>
                  <a:pt x="722775" y="1291762"/>
                  <a:pt x="714841" y="1289088"/>
                  <a:pt x="702761" y="1283443"/>
                </a:cubicBezTo>
                <a:cubicBezTo>
                  <a:pt x="701943" y="1280502"/>
                  <a:pt x="697274" y="1280429"/>
                  <a:pt x="693700" y="1278816"/>
                </a:cubicBezTo>
                <a:cubicBezTo>
                  <a:pt x="689349" y="1280283"/>
                  <a:pt x="685079" y="1274899"/>
                  <a:pt x="682383" y="1271895"/>
                </a:cubicBezTo>
                <a:cubicBezTo>
                  <a:pt x="677145" y="1270745"/>
                  <a:pt x="671392" y="1268985"/>
                  <a:pt x="665980" y="1266133"/>
                </a:cubicBezTo>
                <a:cubicBezTo>
                  <a:pt x="656042" y="1267696"/>
                  <a:pt x="660419" y="1257802"/>
                  <a:pt x="644919" y="1262564"/>
                </a:cubicBezTo>
                <a:cubicBezTo>
                  <a:pt x="639228" y="1252909"/>
                  <a:pt x="625324" y="1263604"/>
                  <a:pt x="617705" y="1256004"/>
                </a:cubicBezTo>
                <a:cubicBezTo>
                  <a:pt x="611812" y="1259242"/>
                  <a:pt x="607349" y="1255293"/>
                  <a:pt x="601369" y="1254793"/>
                </a:cubicBezTo>
                <a:cubicBezTo>
                  <a:pt x="597031" y="1256397"/>
                  <a:pt x="591805" y="1256672"/>
                  <a:pt x="586731" y="1256149"/>
                </a:cubicBezTo>
                <a:lnTo>
                  <a:pt x="573011" y="1252717"/>
                </a:lnTo>
                <a:lnTo>
                  <a:pt x="595265" y="1246781"/>
                </a:lnTo>
                <a:cubicBezTo>
                  <a:pt x="600745" y="1247679"/>
                  <a:pt x="607394" y="1250159"/>
                  <a:pt x="609938" y="1243618"/>
                </a:cubicBezTo>
                <a:cubicBezTo>
                  <a:pt x="614166" y="1245567"/>
                  <a:pt x="618079" y="1247720"/>
                  <a:pt x="620251" y="1242320"/>
                </a:cubicBezTo>
                <a:cubicBezTo>
                  <a:pt x="624147" y="1243822"/>
                  <a:pt x="628798" y="1244332"/>
                  <a:pt x="632585" y="1242496"/>
                </a:cubicBezTo>
                <a:cubicBezTo>
                  <a:pt x="637022" y="1242744"/>
                  <a:pt x="676394" y="1249428"/>
                  <a:pt x="666660" y="1239504"/>
                </a:cubicBezTo>
                <a:lnTo>
                  <a:pt x="666821" y="1238913"/>
                </a:lnTo>
                <a:lnTo>
                  <a:pt x="666831" y="1238919"/>
                </a:lnTo>
                <a:cubicBezTo>
                  <a:pt x="667899" y="1239056"/>
                  <a:pt x="669018" y="1239269"/>
                  <a:pt x="669361" y="1239469"/>
                </a:cubicBezTo>
                <a:cubicBezTo>
                  <a:pt x="672405" y="1248145"/>
                  <a:pt x="678268" y="1235207"/>
                  <a:pt x="680152" y="1239336"/>
                </a:cubicBezTo>
                <a:cubicBezTo>
                  <a:pt x="687319" y="1244430"/>
                  <a:pt x="681206" y="1229598"/>
                  <a:pt x="674322" y="1234041"/>
                </a:cubicBezTo>
                <a:cubicBezTo>
                  <a:pt x="676546" y="1232297"/>
                  <a:pt x="675761" y="1237799"/>
                  <a:pt x="673804" y="1235758"/>
                </a:cubicBezTo>
                <a:cubicBezTo>
                  <a:pt x="677674" y="1230258"/>
                  <a:pt x="655982" y="1223063"/>
                  <a:pt x="654576" y="1231460"/>
                </a:cubicBezTo>
                <a:cubicBezTo>
                  <a:pt x="653835" y="1227967"/>
                  <a:pt x="640010" y="1223844"/>
                  <a:pt x="647312" y="1222332"/>
                </a:cubicBezTo>
                <a:cubicBezTo>
                  <a:pt x="650899" y="1224146"/>
                  <a:pt x="649119" y="1219644"/>
                  <a:pt x="648336" y="1218077"/>
                </a:cubicBezTo>
                <a:cubicBezTo>
                  <a:pt x="650992" y="1216203"/>
                  <a:pt x="651544" y="1220793"/>
                  <a:pt x="652622" y="1222350"/>
                </a:cubicBezTo>
                <a:cubicBezTo>
                  <a:pt x="656622" y="1224154"/>
                  <a:pt x="663110" y="1220860"/>
                  <a:pt x="667777" y="1223539"/>
                </a:cubicBezTo>
                <a:cubicBezTo>
                  <a:pt x="674334" y="1220727"/>
                  <a:pt x="680700" y="1218113"/>
                  <a:pt x="687164" y="1221033"/>
                </a:cubicBezTo>
                <a:cubicBezTo>
                  <a:pt x="692787" y="1219856"/>
                  <a:pt x="694731" y="1215173"/>
                  <a:pt x="699872" y="1216206"/>
                </a:cubicBezTo>
                <a:cubicBezTo>
                  <a:pt x="704605" y="1221561"/>
                  <a:pt x="715120" y="1216930"/>
                  <a:pt x="721578" y="1215522"/>
                </a:cubicBezTo>
                <a:cubicBezTo>
                  <a:pt x="726284" y="1220624"/>
                  <a:pt x="733863" y="1217084"/>
                  <a:pt x="740324" y="1216162"/>
                </a:cubicBezTo>
                <a:cubicBezTo>
                  <a:pt x="744676" y="1218931"/>
                  <a:pt x="743556" y="1212982"/>
                  <a:pt x="747754" y="1215467"/>
                </a:cubicBezTo>
                <a:cubicBezTo>
                  <a:pt x="749867" y="1214173"/>
                  <a:pt x="746720" y="1211850"/>
                  <a:pt x="748507" y="1210482"/>
                </a:cubicBezTo>
                <a:close/>
                <a:moveTo>
                  <a:pt x="1341356" y="1208568"/>
                </a:moveTo>
                <a:cubicBezTo>
                  <a:pt x="1341315" y="1209145"/>
                  <a:pt x="1341419" y="1209671"/>
                  <a:pt x="1341430" y="1210230"/>
                </a:cubicBezTo>
                <a:cubicBezTo>
                  <a:pt x="1341765" y="1209813"/>
                  <a:pt x="1341868" y="1209384"/>
                  <a:pt x="1342262" y="1208967"/>
                </a:cubicBezTo>
                <a:lnTo>
                  <a:pt x="1341459" y="1210816"/>
                </a:lnTo>
                <a:lnTo>
                  <a:pt x="1341431" y="1210229"/>
                </a:lnTo>
                <a:cubicBezTo>
                  <a:pt x="1341247" y="1210461"/>
                  <a:pt x="1341142" y="1210704"/>
                  <a:pt x="1340973" y="1210932"/>
                </a:cubicBezTo>
                <a:lnTo>
                  <a:pt x="1341457" y="1210820"/>
                </a:lnTo>
                <a:lnTo>
                  <a:pt x="1341457" y="1210820"/>
                </a:lnTo>
                <a:cubicBezTo>
                  <a:pt x="1342039" y="1221192"/>
                  <a:pt x="1351617" y="1229127"/>
                  <a:pt x="1358407" y="1236170"/>
                </a:cubicBezTo>
                <a:cubicBezTo>
                  <a:pt x="1372677" y="1250675"/>
                  <a:pt x="1385734" y="1265936"/>
                  <a:pt x="1399385" y="1280879"/>
                </a:cubicBezTo>
                <a:cubicBezTo>
                  <a:pt x="1403603" y="1289581"/>
                  <a:pt x="1408700" y="1298222"/>
                  <a:pt x="1411123" y="1305369"/>
                </a:cubicBezTo>
                <a:cubicBezTo>
                  <a:pt x="1410851" y="1307676"/>
                  <a:pt x="1407854" y="1306069"/>
                  <a:pt x="1407835" y="1308944"/>
                </a:cubicBezTo>
                <a:cubicBezTo>
                  <a:pt x="1412916" y="1320965"/>
                  <a:pt x="1410873" y="1333463"/>
                  <a:pt x="1414209" y="1345413"/>
                </a:cubicBezTo>
                <a:cubicBezTo>
                  <a:pt x="1418050" y="1347083"/>
                  <a:pt x="1417460" y="1353737"/>
                  <a:pt x="1416336" y="1357687"/>
                </a:cubicBezTo>
                <a:cubicBezTo>
                  <a:pt x="1422161" y="1370370"/>
                  <a:pt x="1416014" y="1385974"/>
                  <a:pt x="1425748" y="1395955"/>
                </a:cubicBezTo>
                <a:cubicBezTo>
                  <a:pt x="1419000" y="1416866"/>
                  <a:pt x="1397432" y="1403143"/>
                  <a:pt x="1386856" y="1396621"/>
                </a:cubicBezTo>
                <a:cubicBezTo>
                  <a:pt x="1360699" y="1378337"/>
                  <a:pt x="1341448" y="1339779"/>
                  <a:pt x="1347169" y="1307750"/>
                </a:cubicBezTo>
                <a:cubicBezTo>
                  <a:pt x="1344101" y="1298669"/>
                  <a:pt x="1349294" y="1290237"/>
                  <a:pt x="1344704" y="1281026"/>
                </a:cubicBezTo>
                <a:cubicBezTo>
                  <a:pt x="1346363" y="1271680"/>
                  <a:pt x="1348814" y="1262246"/>
                  <a:pt x="1344057" y="1253169"/>
                </a:cubicBezTo>
                <a:cubicBezTo>
                  <a:pt x="1349332" y="1237866"/>
                  <a:pt x="1331594" y="1223998"/>
                  <a:pt x="1340969" y="1210933"/>
                </a:cubicBezTo>
                <a:cubicBezTo>
                  <a:pt x="1340347" y="1210736"/>
                  <a:pt x="1339986" y="1209735"/>
                  <a:pt x="1341352" y="1208569"/>
                </a:cubicBezTo>
                <a:close/>
                <a:moveTo>
                  <a:pt x="1035087" y="1206235"/>
                </a:moveTo>
                <a:cubicBezTo>
                  <a:pt x="1036475" y="1206868"/>
                  <a:pt x="1037277" y="1208433"/>
                  <a:pt x="1035520" y="1209988"/>
                </a:cubicBezTo>
                <a:cubicBezTo>
                  <a:pt x="1034069" y="1209346"/>
                  <a:pt x="1032646" y="1208732"/>
                  <a:pt x="1031140" y="1208072"/>
                </a:cubicBezTo>
                <a:cubicBezTo>
                  <a:pt x="1031726" y="1205901"/>
                  <a:pt x="1033700" y="1205602"/>
                  <a:pt x="1035087" y="1206235"/>
                </a:cubicBezTo>
                <a:close/>
                <a:moveTo>
                  <a:pt x="1386452" y="1190721"/>
                </a:moveTo>
                <a:cubicBezTo>
                  <a:pt x="1388897" y="1192462"/>
                  <a:pt x="1388914" y="1192456"/>
                  <a:pt x="1388056" y="1195265"/>
                </a:cubicBezTo>
                <a:cubicBezTo>
                  <a:pt x="1383356" y="1197884"/>
                  <a:pt x="1384797" y="1193374"/>
                  <a:pt x="1386452" y="1190721"/>
                </a:cubicBezTo>
                <a:close/>
                <a:moveTo>
                  <a:pt x="1538923" y="1185938"/>
                </a:moveTo>
                <a:cubicBezTo>
                  <a:pt x="1541043" y="1184418"/>
                  <a:pt x="1540273" y="1189671"/>
                  <a:pt x="1538343" y="1187657"/>
                </a:cubicBezTo>
                <a:cubicBezTo>
                  <a:pt x="1538341" y="1186703"/>
                  <a:pt x="1538370" y="1186523"/>
                  <a:pt x="1538923" y="1185938"/>
                </a:cubicBezTo>
                <a:close/>
                <a:moveTo>
                  <a:pt x="1328144" y="1178776"/>
                </a:moveTo>
                <a:cubicBezTo>
                  <a:pt x="1327965" y="1178819"/>
                  <a:pt x="1327689" y="1178783"/>
                  <a:pt x="1327481" y="1178799"/>
                </a:cubicBezTo>
                <a:cubicBezTo>
                  <a:pt x="1327769" y="1178962"/>
                  <a:pt x="1327960" y="1179139"/>
                  <a:pt x="1328216" y="1179295"/>
                </a:cubicBezTo>
                <a:cubicBezTo>
                  <a:pt x="1328268" y="1179107"/>
                  <a:pt x="1328199" y="1178963"/>
                  <a:pt x="1328144" y="1178776"/>
                </a:cubicBezTo>
                <a:close/>
                <a:moveTo>
                  <a:pt x="1583157" y="1166983"/>
                </a:moveTo>
                <a:cubicBezTo>
                  <a:pt x="1581494" y="1169603"/>
                  <a:pt x="1578758" y="1170174"/>
                  <a:pt x="1578309" y="1172710"/>
                </a:cubicBezTo>
                <a:cubicBezTo>
                  <a:pt x="1572707" y="1172135"/>
                  <a:pt x="1577447" y="1166184"/>
                  <a:pt x="1583157" y="1166983"/>
                </a:cubicBezTo>
                <a:close/>
                <a:moveTo>
                  <a:pt x="1444293" y="1162916"/>
                </a:moveTo>
                <a:lnTo>
                  <a:pt x="1444293" y="1162917"/>
                </a:lnTo>
                <a:lnTo>
                  <a:pt x="1444293" y="1162917"/>
                </a:lnTo>
                <a:close/>
                <a:moveTo>
                  <a:pt x="1443620" y="1161969"/>
                </a:moveTo>
                <a:lnTo>
                  <a:pt x="1444293" y="1162917"/>
                </a:lnTo>
                <a:lnTo>
                  <a:pt x="1443688" y="1163051"/>
                </a:lnTo>
                <a:cubicBezTo>
                  <a:pt x="1442599" y="1163053"/>
                  <a:pt x="1441024" y="1160955"/>
                  <a:pt x="1443620" y="1161969"/>
                </a:cubicBezTo>
                <a:close/>
                <a:moveTo>
                  <a:pt x="1407499" y="1161354"/>
                </a:moveTo>
                <a:lnTo>
                  <a:pt x="1407500" y="1161357"/>
                </a:lnTo>
                <a:lnTo>
                  <a:pt x="1407499" y="1161360"/>
                </a:lnTo>
                <a:lnTo>
                  <a:pt x="1407493" y="1161360"/>
                </a:lnTo>
                <a:close/>
                <a:moveTo>
                  <a:pt x="1013741" y="1154691"/>
                </a:moveTo>
                <a:cubicBezTo>
                  <a:pt x="1017177" y="1153209"/>
                  <a:pt x="1022823" y="1190472"/>
                  <a:pt x="1020267" y="1199497"/>
                </a:cubicBezTo>
                <a:lnTo>
                  <a:pt x="1020263" y="1199498"/>
                </a:lnTo>
                <a:cubicBezTo>
                  <a:pt x="1023467" y="1200565"/>
                  <a:pt x="1023623" y="1202498"/>
                  <a:pt x="1020139" y="1203328"/>
                </a:cubicBezTo>
                <a:cubicBezTo>
                  <a:pt x="1016404" y="1218980"/>
                  <a:pt x="1016226" y="1234507"/>
                  <a:pt x="1010968" y="1250217"/>
                </a:cubicBezTo>
                <a:cubicBezTo>
                  <a:pt x="1012928" y="1262417"/>
                  <a:pt x="1009890" y="1274172"/>
                  <a:pt x="1004495" y="1285767"/>
                </a:cubicBezTo>
                <a:cubicBezTo>
                  <a:pt x="1005724" y="1291397"/>
                  <a:pt x="998910" y="1292723"/>
                  <a:pt x="1000559" y="1299220"/>
                </a:cubicBezTo>
                <a:cubicBezTo>
                  <a:pt x="998595" y="1301136"/>
                  <a:pt x="994399" y="1300320"/>
                  <a:pt x="995646" y="1304330"/>
                </a:cubicBezTo>
                <a:cubicBezTo>
                  <a:pt x="996560" y="1308776"/>
                  <a:pt x="987490" y="1310844"/>
                  <a:pt x="986698" y="1314793"/>
                </a:cubicBezTo>
                <a:cubicBezTo>
                  <a:pt x="985511" y="1326358"/>
                  <a:pt x="970191" y="1330719"/>
                  <a:pt x="967852" y="1343807"/>
                </a:cubicBezTo>
                <a:cubicBezTo>
                  <a:pt x="963870" y="1346497"/>
                  <a:pt x="961896" y="1349597"/>
                  <a:pt x="957258" y="1350883"/>
                </a:cubicBezTo>
                <a:cubicBezTo>
                  <a:pt x="956029" y="1352489"/>
                  <a:pt x="958762" y="1354674"/>
                  <a:pt x="956255" y="1356010"/>
                </a:cubicBezTo>
                <a:cubicBezTo>
                  <a:pt x="939168" y="1367019"/>
                  <a:pt x="906648" y="1376936"/>
                  <a:pt x="919920" y="1341507"/>
                </a:cubicBezTo>
                <a:cubicBezTo>
                  <a:pt x="921640" y="1340969"/>
                  <a:pt x="923439" y="1340253"/>
                  <a:pt x="922642" y="1338279"/>
                </a:cubicBezTo>
                <a:cubicBezTo>
                  <a:pt x="922242" y="1333394"/>
                  <a:pt x="930258" y="1331090"/>
                  <a:pt x="925351" y="1325064"/>
                </a:cubicBezTo>
                <a:cubicBezTo>
                  <a:pt x="926864" y="1322890"/>
                  <a:pt x="929173" y="1321323"/>
                  <a:pt x="930591" y="1319146"/>
                </a:cubicBezTo>
                <a:cubicBezTo>
                  <a:pt x="933927" y="1318216"/>
                  <a:pt x="931322" y="1315481"/>
                  <a:pt x="932442" y="1313219"/>
                </a:cubicBezTo>
                <a:cubicBezTo>
                  <a:pt x="937015" y="1309519"/>
                  <a:pt x="940573" y="1300452"/>
                  <a:pt x="942675" y="1295863"/>
                </a:cubicBezTo>
                <a:cubicBezTo>
                  <a:pt x="941180" y="1292332"/>
                  <a:pt x="946971" y="1293178"/>
                  <a:pt x="947958" y="1290737"/>
                </a:cubicBezTo>
                <a:cubicBezTo>
                  <a:pt x="945043" y="1281772"/>
                  <a:pt x="957792" y="1278113"/>
                  <a:pt x="960263" y="1268428"/>
                </a:cubicBezTo>
                <a:cubicBezTo>
                  <a:pt x="964065" y="1267545"/>
                  <a:pt x="960721" y="1264708"/>
                  <a:pt x="962248" y="1262530"/>
                </a:cubicBezTo>
                <a:cubicBezTo>
                  <a:pt x="968773" y="1265091"/>
                  <a:pt x="971639" y="1254708"/>
                  <a:pt x="969846" y="1249480"/>
                </a:cubicBezTo>
                <a:cubicBezTo>
                  <a:pt x="982670" y="1251174"/>
                  <a:pt x="987927" y="1233028"/>
                  <a:pt x="993274" y="1222012"/>
                </a:cubicBezTo>
                <a:cubicBezTo>
                  <a:pt x="998961" y="1219708"/>
                  <a:pt x="999283" y="1218415"/>
                  <a:pt x="996391" y="1212629"/>
                </a:cubicBezTo>
                <a:cubicBezTo>
                  <a:pt x="1000447" y="1209783"/>
                  <a:pt x="997250" y="1203952"/>
                  <a:pt x="1001527" y="1202698"/>
                </a:cubicBezTo>
                <a:cubicBezTo>
                  <a:pt x="1004082" y="1198778"/>
                  <a:pt x="998061" y="1202173"/>
                  <a:pt x="997444" y="1200736"/>
                </a:cubicBezTo>
                <a:cubicBezTo>
                  <a:pt x="997602" y="1198094"/>
                  <a:pt x="1001734" y="1197021"/>
                  <a:pt x="1001971" y="1193433"/>
                </a:cubicBezTo>
                <a:cubicBezTo>
                  <a:pt x="998263" y="1181331"/>
                  <a:pt x="1007235" y="1181153"/>
                  <a:pt x="1011426" y="1171568"/>
                </a:cubicBezTo>
                <a:cubicBezTo>
                  <a:pt x="1011695" y="1159983"/>
                  <a:pt x="1012595" y="1155184"/>
                  <a:pt x="1013741" y="1154691"/>
                </a:cubicBezTo>
                <a:close/>
                <a:moveTo>
                  <a:pt x="1319443" y="1152346"/>
                </a:moveTo>
                <a:cubicBezTo>
                  <a:pt x="1320313" y="1152342"/>
                  <a:pt x="1321495" y="1153223"/>
                  <a:pt x="1322893" y="1155659"/>
                </a:cubicBezTo>
                <a:cubicBezTo>
                  <a:pt x="1322643" y="1156346"/>
                  <a:pt x="1322330" y="1157897"/>
                  <a:pt x="1322600" y="1158160"/>
                </a:cubicBezTo>
                <a:cubicBezTo>
                  <a:pt x="1317030" y="1160326"/>
                  <a:pt x="1316833" y="1152356"/>
                  <a:pt x="1319443" y="1152346"/>
                </a:cubicBezTo>
                <a:close/>
                <a:moveTo>
                  <a:pt x="1462447" y="1150808"/>
                </a:moveTo>
                <a:cubicBezTo>
                  <a:pt x="1456786" y="1150685"/>
                  <a:pt x="1462725" y="1159204"/>
                  <a:pt x="1456270" y="1157387"/>
                </a:cubicBezTo>
                <a:cubicBezTo>
                  <a:pt x="1456361" y="1154375"/>
                  <a:pt x="1456328" y="1152530"/>
                  <a:pt x="1452113" y="1152283"/>
                </a:cubicBezTo>
                <a:cubicBezTo>
                  <a:pt x="1451412" y="1153557"/>
                  <a:pt x="1452212" y="1156560"/>
                  <a:pt x="1452725" y="1157170"/>
                </a:cubicBezTo>
                <a:cubicBezTo>
                  <a:pt x="1447136" y="1156423"/>
                  <a:pt x="1447780" y="1154381"/>
                  <a:pt x="1444616" y="1152551"/>
                </a:cubicBezTo>
                <a:cubicBezTo>
                  <a:pt x="1442745" y="1158916"/>
                  <a:pt x="1435824" y="1148506"/>
                  <a:pt x="1434841" y="1157469"/>
                </a:cubicBezTo>
                <a:cubicBezTo>
                  <a:pt x="1437971" y="1159011"/>
                  <a:pt x="1439513" y="1161458"/>
                  <a:pt x="1440599" y="1165600"/>
                </a:cubicBezTo>
                <a:lnTo>
                  <a:pt x="1440600" y="1165600"/>
                </a:lnTo>
                <a:cubicBezTo>
                  <a:pt x="1442750" y="1166881"/>
                  <a:pt x="1445839" y="1165156"/>
                  <a:pt x="1444295" y="1162916"/>
                </a:cubicBezTo>
                <a:lnTo>
                  <a:pt x="1444293" y="1162916"/>
                </a:lnTo>
                <a:lnTo>
                  <a:pt x="1444250" y="1161845"/>
                </a:lnTo>
                <a:cubicBezTo>
                  <a:pt x="1450227" y="1160920"/>
                  <a:pt x="1452704" y="1158227"/>
                  <a:pt x="1456669" y="1163116"/>
                </a:cubicBezTo>
                <a:cubicBezTo>
                  <a:pt x="1458286" y="1158696"/>
                  <a:pt x="1464402" y="1156805"/>
                  <a:pt x="1468178" y="1158630"/>
                </a:cubicBezTo>
                <a:cubicBezTo>
                  <a:pt x="1469145" y="1155822"/>
                  <a:pt x="1466516" y="1151406"/>
                  <a:pt x="1462447" y="1150808"/>
                </a:cubicBezTo>
                <a:close/>
                <a:moveTo>
                  <a:pt x="375918" y="1149296"/>
                </a:moveTo>
                <a:lnTo>
                  <a:pt x="375914" y="1149310"/>
                </a:lnTo>
                <a:lnTo>
                  <a:pt x="375912" y="1149311"/>
                </a:lnTo>
                <a:lnTo>
                  <a:pt x="375902" y="1149310"/>
                </a:lnTo>
                <a:close/>
                <a:moveTo>
                  <a:pt x="1314525" y="1146324"/>
                </a:moveTo>
                <a:cubicBezTo>
                  <a:pt x="1315954" y="1146891"/>
                  <a:pt x="1317083" y="1148521"/>
                  <a:pt x="1315780" y="1150452"/>
                </a:cubicBezTo>
                <a:cubicBezTo>
                  <a:pt x="1314343" y="1149824"/>
                  <a:pt x="1312920" y="1149211"/>
                  <a:pt x="1311472" y="1148568"/>
                </a:cubicBezTo>
                <a:cubicBezTo>
                  <a:pt x="1311368" y="1146251"/>
                  <a:pt x="1313096" y="1145757"/>
                  <a:pt x="1314525" y="1146324"/>
                </a:cubicBezTo>
                <a:close/>
                <a:moveTo>
                  <a:pt x="1614528" y="1141774"/>
                </a:moveTo>
                <a:lnTo>
                  <a:pt x="1616672" y="1142545"/>
                </a:lnTo>
                <a:lnTo>
                  <a:pt x="1616682" y="1142548"/>
                </a:lnTo>
                <a:lnTo>
                  <a:pt x="1616704" y="1142867"/>
                </a:lnTo>
                <a:close/>
                <a:moveTo>
                  <a:pt x="1435867" y="1140074"/>
                </a:moveTo>
                <a:lnTo>
                  <a:pt x="1435867" y="1140074"/>
                </a:lnTo>
                <a:lnTo>
                  <a:pt x="1435860" y="1140080"/>
                </a:lnTo>
                <a:lnTo>
                  <a:pt x="1435856" y="1140078"/>
                </a:lnTo>
                <a:close/>
                <a:moveTo>
                  <a:pt x="182748" y="1112996"/>
                </a:moveTo>
                <a:cubicBezTo>
                  <a:pt x="182376" y="1113346"/>
                  <a:pt x="181986" y="1114265"/>
                  <a:pt x="182227" y="1114702"/>
                </a:cubicBezTo>
                <a:cubicBezTo>
                  <a:pt x="184184" y="1116748"/>
                  <a:pt x="184969" y="1111249"/>
                  <a:pt x="182748" y="1112996"/>
                </a:cubicBezTo>
                <a:close/>
                <a:moveTo>
                  <a:pt x="603447" y="1105565"/>
                </a:moveTo>
                <a:cubicBezTo>
                  <a:pt x="665267" y="1131990"/>
                  <a:pt x="610593" y="1174368"/>
                  <a:pt x="577168" y="1193446"/>
                </a:cubicBezTo>
                <a:cubicBezTo>
                  <a:pt x="569119" y="1188863"/>
                  <a:pt x="567642" y="1201465"/>
                  <a:pt x="560739" y="1197629"/>
                </a:cubicBezTo>
                <a:cubicBezTo>
                  <a:pt x="558908" y="1200624"/>
                  <a:pt x="556357" y="1203981"/>
                  <a:pt x="553331" y="1205571"/>
                </a:cubicBezTo>
                <a:cubicBezTo>
                  <a:pt x="548764" y="1204096"/>
                  <a:pt x="544313" y="1210827"/>
                  <a:pt x="538106" y="1211625"/>
                </a:cubicBezTo>
                <a:cubicBezTo>
                  <a:pt x="536052" y="1213103"/>
                  <a:pt x="537114" y="1214517"/>
                  <a:pt x="538083" y="1216825"/>
                </a:cubicBezTo>
                <a:cubicBezTo>
                  <a:pt x="538077" y="1216808"/>
                  <a:pt x="538069" y="1216811"/>
                  <a:pt x="538065" y="1216794"/>
                </a:cubicBezTo>
                <a:cubicBezTo>
                  <a:pt x="537302" y="1217396"/>
                  <a:pt x="536544" y="1217394"/>
                  <a:pt x="535822" y="1216744"/>
                </a:cubicBezTo>
                <a:cubicBezTo>
                  <a:pt x="531976" y="1208420"/>
                  <a:pt x="530209" y="1220223"/>
                  <a:pt x="525511" y="1217874"/>
                </a:cubicBezTo>
                <a:cubicBezTo>
                  <a:pt x="516759" y="1217227"/>
                  <a:pt x="509226" y="1230948"/>
                  <a:pt x="499635" y="1229299"/>
                </a:cubicBezTo>
                <a:cubicBezTo>
                  <a:pt x="496176" y="1237769"/>
                  <a:pt x="486722" y="1234346"/>
                  <a:pt x="481084" y="1241638"/>
                </a:cubicBezTo>
                <a:cubicBezTo>
                  <a:pt x="478387" y="1244520"/>
                  <a:pt x="481719" y="1252273"/>
                  <a:pt x="475817" y="1248934"/>
                </a:cubicBezTo>
                <a:lnTo>
                  <a:pt x="475819" y="1248933"/>
                </a:lnTo>
                <a:cubicBezTo>
                  <a:pt x="440570" y="1265680"/>
                  <a:pt x="505280" y="1200238"/>
                  <a:pt x="508216" y="1189325"/>
                </a:cubicBezTo>
                <a:cubicBezTo>
                  <a:pt x="512698" y="1187289"/>
                  <a:pt x="511092" y="1183438"/>
                  <a:pt x="511981" y="1180171"/>
                </a:cubicBezTo>
                <a:cubicBezTo>
                  <a:pt x="517594" y="1179440"/>
                  <a:pt x="518395" y="1173305"/>
                  <a:pt x="520639" y="1168822"/>
                </a:cubicBezTo>
                <a:cubicBezTo>
                  <a:pt x="527122" y="1173897"/>
                  <a:pt x="532077" y="1157274"/>
                  <a:pt x="532978" y="1153573"/>
                </a:cubicBezTo>
                <a:cubicBezTo>
                  <a:pt x="541473" y="1152182"/>
                  <a:pt x="542466" y="1143325"/>
                  <a:pt x="547405" y="1137821"/>
                </a:cubicBezTo>
                <a:cubicBezTo>
                  <a:pt x="554712" y="1135320"/>
                  <a:pt x="559187" y="1128873"/>
                  <a:pt x="560012" y="1122295"/>
                </a:cubicBezTo>
                <a:cubicBezTo>
                  <a:pt x="565289" y="1125835"/>
                  <a:pt x="566656" y="1118014"/>
                  <a:pt x="571325" y="1117581"/>
                </a:cubicBezTo>
                <a:cubicBezTo>
                  <a:pt x="572235" y="1112665"/>
                  <a:pt x="576119" y="1118034"/>
                  <a:pt x="577217" y="1112841"/>
                </a:cubicBezTo>
                <a:cubicBezTo>
                  <a:pt x="586985" y="1110014"/>
                  <a:pt x="593579" y="1107750"/>
                  <a:pt x="603447" y="1105565"/>
                </a:cubicBezTo>
                <a:close/>
                <a:moveTo>
                  <a:pt x="185685" y="1101743"/>
                </a:moveTo>
                <a:cubicBezTo>
                  <a:pt x="190325" y="1101531"/>
                  <a:pt x="187661" y="1108642"/>
                  <a:pt x="183793" y="1106049"/>
                </a:cubicBezTo>
                <a:cubicBezTo>
                  <a:pt x="184425" y="1104613"/>
                  <a:pt x="185050" y="1103187"/>
                  <a:pt x="185685" y="1101743"/>
                </a:cubicBezTo>
                <a:close/>
                <a:moveTo>
                  <a:pt x="481365" y="1095781"/>
                </a:moveTo>
                <a:cubicBezTo>
                  <a:pt x="487522" y="1096685"/>
                  <a:pt x="488084" y="1100185"/>
                  <a:pt x="483647" y="1103526"/>
                </a:cubicBezTo>
                <a:cubicBezTo>
                  <a:pt x="485666" y="1107116"/>
                  <a:pt x="483456" y="1110181"/>
                  <a:pt x="484774" y="1113605"/>
                </a:cubicBezTo>
                <a:cubicBezTo>
                  <a:pt x="504080" y="1133361"/>
                  <a:pt x="483574" y="1164635"/>
                  <a:pt x="478939" y="1185950"/>
                </a:cubicBezTo>
                <a:cubicBezTo>
                  <a:pt x="478703" y="1196411"/>
                  <a:pt x="429347" y="1264519"/>
                  <a:pt x="456915" y="1253766"/>
                </a:cubicBezTo>
                <a:cubicBezTo>
                  <a:pt x="462140" y="1255145"/>
                  <a:pt x="441222" y="1270048"/>
                  <a:pt x="437787" y="1267730"/>
                </a:cubicBezTo>
                <a:lnTo>
                  <a:pt x="437785" y="1267731"/>
                </a:lnTo>
                <a:cubicBezTo>
                  <a:pt x="438138" y="1262340"/>
                  <a:pt x="434411" y="1252794"/>
                  <a:pt x="440084" y="1249821"/>
                </a:cubicBezTo>
                <a:cubicBezTo>
                  <a:pt x="442061" y="1247468"/>
                  <a:pt x="440003" y="1242369"/>
                  <a:pt x="443117" y="1240767"/>
                </a:cubicBezTo>
                <a:cubicBezTo>
                  <a:pt x="446678" y="1231568"/>
                  <a:pt x="448808" y="1218419"/>
                  <a:pt x="450877" y="1207768"/>
                </a:cubicBezTo>
                <a:cubicBezTo>
                  <a:pt x="449151" y="1199771"/>
                  <a:pt x="451126" y="1190126"/>
                  <a:pt x="448724" y="1182594"/>
                </a:cubicBezTo>
                <a:cubicBezTo>
                  <a:pt x="445438" y="1181181"/>
                  <a:pt x="444318" y="1179134"/>
                  <a:pt x="444287" y="1175955"/>
                </a:cubicBezTo>
                <a:cubicBezTo>
                  <a:pt x="452601" y="1168305"/>
                  <a:pt x="448859" y="1154977"/>
                  <a:pt x="448529" y="1144816"/>
                </a:cubicBezTo>
                <a:cubicBezTo>
                  <a:pt x="454796" y="1142665"/>
                  <a:pt x="451354" y="1134235"/>
                  <a:pt x="451618" y="1129406"/>
                </a:cubicBezTo>
                <a:cubicBezTo>
                  <a:pt x="457557" y="1123109"/>
                  <a:pt x="455240" y="1113113"/>
                  <a:pt x="460353" y="1105079"/>
                </a:cubicBezTo>
                <a:cubicBezTo>
                  <a:pt x="459061" y="1102893"/>
                  <a:pt x="460024" y="1100582"/>
                  <a:pt x="463052" y="1100059"/>
                </a:cubicBezTo>
                <a:cubicBezTo>
                  <a:pt x="465668" y="1099731"/>
                  <a:pt x="465187" y="1095056"/>
                  <a:pt x="467755" y="1097214"/>
                </a:cubicBezTo>
                <a:cubicBezTo>
                  <a:pt x="470344" y="1100915"/>
                  <a:pt x="474224" y="1103838"/>
                  <a:pt x="478615" y="1105420"/>
                </a:cubicBezTo>
                <a:cubicBezTo>
                  <a:pt x="483929" y="1113683"/>
                  <a:pt x="479767" y="1098863"/>
                  <a:pt x="481365" y="1095781"/>
                </a:cubicBezTo>
                <a:close/>
                <a:moveTo>
                  <a:pt x="221087" y="1081144"/>
                </a:moveTo>
                <a:cubicBezTo>
                  <a:pt x="222877" y="1083014"/>
                  <a:pt x="221098" y="1086790"/>
                  <a:pt x="219235" y="1083025"/>
                </a:cubicBezTo>
                <a:cubicBezTo>
                  <a:pt x="218252" y="1081749"/>
                  <a:pt x="219470" y="1079547"/>
                  <a:pt x="221087" y="1081144"/>
                </a:cubicBezTo>
                <a:close/>
                <a:moveTo>
                  <a:pt x="241542" y="1066532"/>
                </a:moveTo>
                <a:lnTo>
                  <a:pt x="241543" y="1066533"/>
                </a:lnTo>
                <a:lnTo>
                  <a:pt x="241540" y="1066537"/>
                </a:lnTo>
                <a:lnTo>
                  <a:pt x="241540" y="1066534"/>
                </a:lnTo>
                <a:close/>
                <a:moveTo>
                  <a:pt x="1022767" y="1063996"/>
                </a:moveTo>
                <a:lnTo>
                  <a:pt x="1022766" y="1063997"/>
                </a:lnTo>
                <a:lnTo>
                  <a:pt x="1022765" y="1063997"/>
                </a:lnTo>
                <a:close/>
                <a:moveTo>
                  <a:pt x="1022787" y="1063896"/>
                </a:moveTo>
                <a:lnTo>
                  <a:pt x="1022787" y="1063897"/>
                </a:lnTo>
                <a:lnTo>
                  <a:pt x="1022784" y="1063898"/>
                </a:lnTo>
                <a:lnTo>
                  <a:pt x="1022784" y="1063897"/>
                </a:lnTo>
                <a:close/>
                <a:moveTo>
                  <a:pt x="1023049" y="1063862"/>
                </a:moveTo>
                <a:lnTo>
                  <a:pt x="1022767" y="1063996"/>
                </a:lnTo>
                <a:lnTo>
                  <a:pt x="1022787" y="1063897"/>
                </a:lnTo>
                <a:close/>
                <a:moveTo>
                  <a:pt x="281420" y="1056199"/>
                </a:moveTo>
                <a:lnTo>
                  <a:pt x="281432" y="1056204"/>
                </a:lnTo>
                <a:lnTo>
                  <a:pt x="281435" y="1056209"/>
                </a:lnTo>
                <a:lnTo>
                  <a:pt x="281431" y="1056220"/>
                </a:lnTo>
                <a:close/>
                <a:moveTo>
                  <a:pt x="807164" y="1047392"/>
                </a:moveTo>
                <a:cubicBezTo>
                  <a:pt x="807595" y="1046461"/>
                  <a:pt x="808260" y="1045867"/>
                  <a:pt x="807825" y="1048063"/>
                </a:cubicBezTo>
                <a:cubicBezTo>
                  <a:pt x="807781" y="1048336"/>
                  <a:pt x="807903" y="1048495"/>
                  <a:pt x="807909" y="1048734"/>
                </a:cubicBezTo>
                <a:cubicBezTo>
                  <a:pt x="806537" y="1049588"/>
                  <a:pt x="806734" y="1048322"/>
                  <a:pt x="807164" y="1047392"/>
                </a:cubicBezTo>
                <a:close/>
                <a:moveTo>
                  <a:pt x="332334" y="1038792"/>
                </a:moveTo>
                <a:lnTo>
                  <a:pt x="332336" y="1038793"/>
                </a:lnTo>
                <a:lnTo>
                  <a:pt x="332334" y="1038795"/>
                </a:lnTo>
                <a:close/>
                <a:moveTo>
                  <a:pt x="801777" y="1035549"/>
                </a:moveTo>
                <a:lnTo>
                  <a:pt x="801783" y="1035556"/>
                </a:lnTo>
                <a:lnTo>
                  <a:pt x="801776" y="1035559"/>
                </a:lnTo>
                <a:close/>
                <a:moveTo>
                  <a:pt x="1217442" y="1019310"/>
                </a:moveTo>
                <a:cubicBezTo>
                  <a:pt x="1213273" y="1020021"/>
                  <a:pt x="1215077" y="1023296"/>
                  <a:pt x="1216146" y="1026057"/>
                </a:cubicBezTo>
                <a:cubicBezTo>
                  <a:pt x="1214638" y="1028378"/>
                  <a:pt x="1214509" y="1033278"/>
                  <a:pt x="1218730" y="1031836"/>
                </a:cubicBezTo>
                <a:cubicBezTo>
                  <a:pt x="1232673" y="1023003"/>
                  <a:pt x="1222904" y="1012135"/>
                  <a:pt x="1217442" y="1019310"/>
                </a:cubicBezTo>
                <a:close/>
                <a:moveTo>
                  <a:pt x="533332" y="1014403"/>
                </a:moveTo>
                <a:cubicBezTo>
                  <a:pt x="533284" y="1014750"/>
                  <a:pt x="533324" y="1014926"/>
                  <a:pt x="533299" y="1015229"/>
                </a:cubicBezTo>
                <a:lnTo>
                  <a:pt x="533298" y="1015228"/>
                </a:lnTo>
                <a:lnTo>
                  <a:pt x="533331" y="1014403"/>
                </a:lnTo>
                <a:close/>
                <a:moveTo>
                  <a:pt x="1232496" y="1011047"/>
                </a:moveTo>
                <a:cubicBezTo>
                  <a:pt x="1228988" y="1012214"/>
                  <a:pt x="1226706" y="1015412"/>
                  <a:pt x="1231306" y="1017870"/>
                </a:cubicBezTo>
                <a:cubicBezTo>
                  <a:pt x="1232237" y="1025778"/>
                  <a:pt x="1240466" y="1022557"/>
                  <a:pt x="1241040" y="1016416"/>
                </a:cubicBezTo>
                <a:cubicBezTo>
                  <a:pt x="1240738" y="1010747"/>
                  <a:pt x="1236004" y="1009881"/>
                  <a:pt x="1232496" y="1011047"/>
                </a:cubicBezTo>
                <a:close/>
                <a:moveTo>
                  <a:pt x="597733" y="1008284"/>
                </a:moveTo>
                <a:lnTo>
                  <a:pt x="597743" y="1008290"/>
                </a:lnTo>
                <a:lnTo>
                  <a:pt x="597732" y="1008295"/>
                </a:lnTo>
                <a:lnTo>
                  <a:pt x="597733" y="1008284"/>
                </a:lnTo>
                <a:close/>
                <a:moveTo>
                  <a:pt x="1248345" y="1004628"/>
                </a:moveTo>
                <a:cubicBezTo>
                  <a:pt x="1244041" y="1005180"/>
                  <a:pt x="1246715" y="1008472"/>
                  <a:pt x="1245573" y="1011099"/>
                </a:cubicBezTo>
                <a:cubicBezTo>
                  <a:pt x="1238932" y="1024719"/>
                  <a:pt x="1261663" y="1006209"/>
                  <a:pt x="1248345" y="1004628"/>
                </a:cubicBezTo>
                <a:close/>
                <a:moveTo>
                  <a:pt x="1203219" y="1003214"/>
                </a:moveTo>
                <a:cubicBezTo>
                  <a:pt x="1203290" y="1003190"/>
                  <a:pt x="1203243" y="1003244"/>
                  <a:pt x="1203299" y="1003243"/>
                </a:cubicBezTo>
                <a:cubicBezTo>
                  <a:pt x="1203301" y="1003449"/>
                  <a:pt x="1203306" y="1003653"/>
                  <a:pt x="1203301" y="1003880"/>
                </a:cubicBezTo>
                <a:lnTo>
                  <a:pt x="1203301" y="1003880"/>
                </a:lnTo>
                <a:lnTo>
                  <a:pt x="1203297" y="1003244"/>
                </a:lnTo>
                <a:lnTo>
                  <a:pt x="1203187" y="1003247"/>
                </a:lnTo>
                <a:close/>
                <a:moveTo>
                  <a:pt x="529054" y="1001220"/>
                </a:moveTo>
                <a:cubicBezTo>
                  <a:pt x="529671" y="1000491"/>
                  <a:pt x="530327" y="1002385"/>
                  <a:pt x="529629" y="1003029"/>
                </a:cubicBezTo>
                <a:cubicBezTo>
                  <a:pt x="528522" y="1004734"/>
                  <a:pt x="526959" y="1002033"/>
                  <a:pt x="529054" y="1001222"/>
                </a:cubicBezTo>
                <a:close/>
                <a:moveTo>
                  <a:pt x="1266522" y="997535"/>
                </a:moveTo>
                <a:cubicBezTo>
                  <a:pt x="1261216" y="993428"/>
                  <a:pt x="1250437" y="1007092"/>
                  <a:pt x="1259939" y="1007667"/>
                </a:cubicBezTo>
                <a:cubicBezTo>
                  <a:pt x="1260867" y="1004984"/>
                  <a:pt x="1277246" y="996413"/>
                  <a:pt x="1266522" y="997535"/>
                </a:cubicBezTo>
                <a:close/>
                <a:moveTo>
                  <a:pt x="1279095" y="989887"/>
                </a:moveTo>
                <a:cubicBezTo>
                  <a:pt x="1276762" y="994613"/>
                  <a:pt x="1271515" y="998208"/>
                  <a:pt x="1280930" y="994520"/>
                </a:cubicBezTo>
                <a:cubicBezTo>
                  <a:pt x="1281435" y="992603"/>
                  <a:pt x="1280826" y="991070"/>
                  <a:pt x="1279095" y="989887"/>
                </a:cubicBezTo>
                <a:close/>
                <a:moveTo>
                  <a:pt x="1489205" y="982304"/>
                </a:moveTo>
                <a:cubicBezTo>
                  <a:pt x="1488921" y="987033"/>
                  <a:pt x="1481569" y="990550"/>
                  <a:pt x="1482930" y="983818"/>
                </a:cubicBezTo>
                <a:cubicBezTo>
                  <a:pt x="1484887" y="982860"/>
                  <a:pt x="1486642" y="980922"/>
                  <a:pt x="1489205" y="982304"/>
                </a:cubicBezTo>
                <a:close/>
                <a:moveTo>
                  <a:pt x="1475880" y="978746"/>
                </a:moveTo>
                <a:cubicBezTo>
                  <a:pt x="1477415" y="978860"/>
                  <a:pt x="1478630" y="980272"/>
                  <a:pt x="1477605" y="982923"/>
                </a:cubicBezTo>
                <a:cubicBezTo>
                  <a:pt x="1475926" y="983484"/>
                  <a:pt x="1470555" y="986486"/>
                  <a:pt x="1472234" y="982363"/>
                </a:cubicBezTo>
                <a:cubicBezTo>
                  <a:pt x="1472490" y="979818"/>
                  <a:pt x="1474345" y="978633"/>
                  <a:pt x="1475880" y="978746"/>
                </a:cubicBezTo>
                <a:close/>
                <a:moveTo>
                  <a:pt x="1012621" y="976540"/>
                </a:moveTo>
                <a:cubicBezTo>
                  <a:pt x="1014746" y="977629"/>
                  <a:pt x="1015508" y="979064"/>
                  <a:pt x="1014457" y="981195"/>
                </a:cubicBezTo>
                <a:cubicBezTo>
                  <a:pt x="1009671" y="983818"/>
                  <a:pt x="1011115" y="979413"/>
                  <a:pt x="1012621" y="976540"/>
                </a:cubicBezTo>
                <a:close/>
                <a:moveTo>
                  <a:pt x="91629" y="961566"/>
                </a:moveTo>
                <a:cubicBezTo>
                  <a:pt x="92049" y="960701"/>
                  <a:pt x="92668" y="960207"/>
                  <a:pt x="92232" y="962333"/>
                </a:cubicBezTo>
                <a:cubicBezTo>
                  <a:pt x="92125" y="962703"/>
                  <a:pt x="92260" y="962744"/>
                  <a:pt x="92218" y="963024"/>
                </a:cubicBezTo>
                <a:cubicBezTo>
                  <a:pt x="90987" y="963667"/>
                  <a:pt x="91209" y="962431"/>
                  <a:pt x="91629" y="961566"/>
                </a:cubicBezTo>
                <a:close/>
                <a:moveTo>
                  <a:pt x="1560128" y="936403"/>
                </a:moveTo>
                <a:cubicBezTo>
                  <a:pt x="1561619" y="933001"/>
                  <a:pt x="1564908" y="933625"/>
                  <a:pt x="1565622" y="937109"/>
                </a:cubicBezTo>
                <a:cubicBezTo>
                  <a:pt x="1563975" y="942608"/>
                  <a:pt x="1561335" y="941628"/>
                  <a:pt x="1560128" y="936403"/>
                </a:cubicBezTo>
                <a:close/>
                <a:moveTo>
                  <a:pt x="1001762" y="934748"/>
                </a:moveTo>
                <a:cubicBezTo>
                  <a:pt x="1002896" y="934698"/>
                  <a:pt x="1004717" y="935432"/>
                  <a:pt x="1006154" y="936181"/>
                </a:cubicBezTo>
                <a:cubicBezTo>
                  <a:pt x="1005062" y="938304"/>
                  <a:pt x="1003627" y="939067"/>
                  <a:pt x="1001491" y="938021"/>
                </a:cubicBezTo>
                <a:cubicBezTo>
                  <a:pt x="1000181" y="935633"/>
                  <a:pt x="1000628" y="934799"/>
                  <a:pt x="1001762" y="934748"/>
                </a:cubicBezTo>
                <a:close/>
                <a:moveTo>
                  <a:pt x="918082" y="905231"/>
                </a:moveTo>
                <a:lnTo>
                  <a:pt x="922637" y="910107"/>
                </a:lnTo>
                <a:cubicBezTo>
                  <a:pt x="929941" y="910758"/>
                  <a:pt x="930925" y="917254"/>
                  <a:pt x="940285" y="916244"/>
                </a:cubicBezTo>
                <a:cubicBezTo>
                  <a:pt x="943086" y="914965"/>
                  <a:pt x="943666" y="916991"/>
                  <a:pt x="944380" y="918909"/>
                </a:cubicBezTo>
                <a:cubicBezTo>
                  <a:pt x="945333" y="922844"/>
                  <a:pt x="950904" y="921664"/>
                  <a:pt x="952163" y="925432"/>
                </a:cubicBezTo>
                <a:cubicBezTo>
                  <a:pt x="953665" y="927990"/>
                  <a:pt x="957069" y="924029"/>
                  <a:pt x="958057" y="927266"/>
                </a:cubicBezTo>
                <a:cubicBezTo>
                  <a:pt x="958751" y="929203"/>
                  <a:pt x="959931" y="929470"/>
                  <a:pt x="961743" y="928814"/>
                </a:cubicBezTo>
                <a:cubicBezTo>
                  <a:pt x="967422" y="929989"/>
                  <a:pt x="962846" y="935046"/>
                  <a:pt x="971327" y="934223"/>
                </a:cubicBezTo>
                <a:cubicBezTo>
                  <a:pt x="972919" y="935688"/>
                  <a:pt x="975055" y="932910"/>
                  <a:pt x="976481" y="934870"/>
                </a:cubicBezTo>
                <a:cubicBezTo>
                  <a:pt x="973823" y="939618"/>
                  <a:pt x="983237" y="941298"/>
                  <a:pt x="986539" y="942103"/>
                </a:cubicBezTo>
                <a:cubicBezTo>
                  <a:pt x="986829" y="940426"/>
                  <a:pt x="987953" y="939132"/>
                  <a:pt x="989327" y="940526"/>
                </a:cubicBezTo>
                <a:cubicBezTo>
                  <a:pt x="989695" y="945119"/>
                  <a:pt x="989425" y="946928"/>
                  <a:pt x="994822" y="948235"/>
                </a:cubicBezTo>
                <a:cubicBezTo>
                  <a:pt x="1004020" y="955950"/>
                  <a:pt x="1015609" y="957615"/>
                  <a:pt x="1026190" y="963394"/>
                </a:cubicBezTo>
                <a:cubicBezTo>
                  <a:pt x="1029019" y="962648"/>
                  <a:pt x="1029032" y="962278"/>
                  <a:pt x="1030637" y="965320"/>
                </a:cubicBezTo>
                <a:cubicBezTo>
                  <a:pt x="1037510" y="970344"/>
                  <a:pt x="1043063" y="968693"/>
                  <a:pt x="1050008" y="968606"/>
                </a:cubicBezTo>
                <a:cubicBezTo>
                  <a:pt x="1054254" y="976871"/>
                  <a:pt x="1066747" y="971684"/>
                  <a:pt x="1073255" y="975016"/>
                </a:cubicBezTo>
                <a:cubicBezTo>
                  <a:pt x="1076136" y="983324"/>
                  <a:pt x="1084723" y="974641"/>
                  <a:pt x="1089842" y="978509"/>
                </a:cubicBezTo>
                <a:cubicBezTo>
                  <a:pt x="1088692" y="985043"/>
                  <a:pt x="1072320" y="982742"/>
                  <a:pt x="1066971" y="981743"/>
                </a:cubicBezTo>
                <a:cubicBezTo>
                  <a:pt x="1056538" y="984043"/>
                  <a:pt x="1047274" y="982281"/>
                  <a:pt x="1038727" y="976940"/>
                </a:cubicBezTo>
                <a:cubicBezTo>
                  <a:pt x="1030199" y="980844"/>
                  <a:pt x="1035746" y="973721"/>
                  <a:pt x="1024211" y="976103"/>
                </a:cubicBezTo>
                <a:cubicBezTo>
                  <a:pt x="1023216" y="969572"/>
                  <a:pt x="1019077" y="972546"/>
                  <a:pt x="1014632" y="970026"/>
                </a:cubicBezTo>
                <a:cubicBezTo>
                  <a:pt x="1008644" y="964275"/>
                  <a:pt x="1002378" y="965106"/>
                  <a:pt x="995125" y="960103"/>
                </a:cubicBezTo>
                <a:cubicBezTo>
                  <a:pt x="992026" y="961360"/>
                  <a:pt x="991049" y="958622"/>
                  <a:pt x="990062" y="955616"/>
                </a:cubicBezTo>
                <a:cubicBezTo>
                  <a:pt x="970099" y="951859"/>
                  <a:pt x="956363" y="937948"/>
                  <a:pt x="942905" y="925673"/>
                </a:cubicBezTo>
                <a:cubicBezTo>
                  <a:pt x="940555" y="926111"/>
                  <a:pt x="937293" y="929264"/>
                  <a:pt x="934812" y="927262"/>
                </a:cubicBezTo>
                <a:cubicBezTo>
                  <a:pt x="938185" y="920086"/>
                  <a:pt x="923713" y="917545"/>
                  <a:pt x="922631" y="910111"/>
                </a:cubicBezTo>
                <a:cubicBezTo>
                  <a:pt x="920881" y="910945"/>
                  <a:pt x="919942" y="909988"/>
                  <a:pt x="919295" y="908563"/>
                </a:cubicBezTo>
                <a:close/>
                <a:moveTo>
                  <a:pt x="917712" y="904213"/>
                </a:moveTo>
                <a:lnTo>
                  <a:pt x="918082" y="905231"/>
                </a:lnTo>
                <a:lnTo>
                  <a:pt x="917215" y="904302"/>
                </a:lnTo>
                <a:close/>
                <a:moveTo>
                  <a:pt x="1428126" y="903172"/>
                </a:moveTo>
                <a:cubicBezTo>
                  <a:pt x="1427420" y="903488"/>
                  <a:pt x="1426243" y="904655"/>
                  <a:pt x="1424504" y="907089"/>
                </a:cubicBezTo>
                <a:cubicBezTo>
                  <a:pt x="1421093" y="903751"/>
                  <a:pt x="1419870" y="903012"/>
                  <a:pt x="1415839" y="905306"/>
                </a:cubicBezTo>
                <a:cubicBezTo>
                  <a:pt x="1409291" y="903765"/>
                  <a:pt x="1397668" y="901504"/>
                  <a:pt x="1393808" y="908538"/>
                </a:cubicBezTo>
                <a:cubicBezTo>
                  <a:pt x="1393364" y="903856"/>
                  <a:pt x="1355781" y="910387"/>
                  <a:pt x="1355101" y="915534"/>
                </a:cubicBezTo>
                <a:cubicBezTo>
                  <a:pt x="1347393" y="916176"/>
                  <a:pt x="1334715" y="922022"/>
                  <a:pt x="1327500" y="924743"/>
                </a:cubicBezTo>
                <a:cubicBezTo>
                  <a:pt x="1322165" y="926175"/>
                  <a:pt x="1314398" y="926575"/>
                  <a:pt x="1315167" y="933714"/>
                </a:cubicBezTo>
                <a:cubicBezTo>
                  <a:pt x="1312443" y="934899"/>
                  <a:pt x="1311774" y="928758"/>
                  <a:pt x="1309006" y="931365"/>
                </a:cubicBezTo>
                <a:cubicBezTo>
                  <a:pt x="1301961" y="936988"/>
                  <a:pt x="1297322" y="940299"/>
                  <a:pt x="1289870" y="944395"/>
                </a:cubicBezTo>
                <a:cubicBezTo>
                  <a:pt x="1285631" y="950866"/>
                  <a:pt x="1277848" y="955975"/>
                  <a:pt x="1270452" y="954335"/>
                </a:cubicBezTo>
                <a:cubicBezTo>
                  <a:pt x="1252447" y="963900"/>
                  <a:pt x="1242965" y="976120"/>
                  <a:pt x="1220978" y="981400"/>
                </a:cubicBezTo>
                <a:cubicBezTo>
                  <a:pt x="1204926" y="990608"/>
                  <a:pt x="1185761" y="999187"/>
                  <a:pt x="1166258" y="1007994"/>
                </a:cubicBezTo>
                <a:cubicBezTo>
                  <a:pt x="1166042" y="1014930"/>
                  <a:pt x="1164968" y="1013220"/>
                  <a:pt x="1159463" y="1010812"/>
                </a:cubicBezTo>
                <a:cubicBezTo>
                  <a:pt x="1157724" y="1013195"/>
                  <a:pt x="1159808" y="1015155"/>
                  <a:pt x="1162145" y="1015715"/>
                </a:cubicBezTo>
                <a:cubicBezTo>
                  <a:pt x="1162373" y="1017829"/>
                  <a:pt x="1160003" y="1022680"/>
                  <a:pt x="1158512" y="1018959"/>
                </a:cubicBezTo>
                <a:cubicBezTo>
                  <a:pt x="1157165" y="1015563"/>
                  <a:pt x="1154728" y="1017943"/>
                  <a:pt x="1152546" y="1018566"/>
                </a:cubicBezTo>
                <a:cubicBezTo>
                  <a:pt x="1149000" y="1018443"/>
                  <a:pt x="1146796" y="1014950"/>
                  <a:pt x="1143246" y="1016947"/>
                </a:cubicBezTo>
                <a:cubicBezTo>
                  <a:pt x="1140187" y="1023348"/>
                  <a:pt x="1140200" y="1036034"/>
                  <a:pt x="1133503" y="1023859"/>
                </a:cubicBezTo>
                <a:cubicBezTo>
                  <a:pt x="1129252" y="1029042"/>
                  <a:pt x="1131483" y="1025046"/>
                  <a:pt x="1127477" y="1023206"/>
                </a:cubicBezTo>
                <a:cubicBezTo>
                  <a:pt x="1125010" y="1024491"/>
                  <a:pt x="1122393" y="1025227"/>
                  <a:pt x="1119828" y="1023546"/>
                </a:cubicBezTo>
                <a:cubicBezTo>
                  <a:pt x="1118293" y="1032307"/>
                  <a:pt x="1094877" y="1030058"/>
                  <a:pt x="1083599" y="1037651"/>
                </a:cubicBezTo>
                <a:cubicBezTo>
                  <a:pt x="1077482" y="1034725"/>
                  <a:pt x="1075599" y="1042668"/>
                  <a:pt x="1068388" y="1038733"/>
                </a:cubicBezTo>
                <a:cubicBezTo>
                  <a:pt x="1065185" y="1044227"/>
                  <a:pt x="1056792" y="1041750"/>
                  <a:pt x="1053864" y="1049249"/>
                </a:cubicBezTo>
                <a:cubicBezTo>
                  <a:pt x="1048896" y="1052447"/>
                  <a:pt x="1050361" y="1043899"/>
                  <a:pt x="1046350" y="1044442"/>
                </a:cubicBezTo>
                <a:cubicBezTo>
                  <a:pt x="1036732" y="1049624"/>
                  <a:pt x="1014434" y="1042884"/>
                  <a:pt x="1012890" y="1057421"/>
                </a:cubicBezTo>
                <a:cubicBezTo>
                  <a:pt x="1009608" y="1056231"/>
                  <a:pt x="1010277" y="1052739"/>
                  <a:pt x="1008814" y="1050433"/>
                </a:cubicBezTo>
                <a:cubicBezTo>
                  <a:pt x="1001439" y="1046460"/>
                  <a:pt x="992057" y="1046593"/>
                  <a:pt x="984224" y="1050352"/>
                </a:cubicBezTo>
                <a:cubicBezTo>
                  <a:pt x="966321" y="1048483"/>
                  <a:pt x="944715" y="1047347"/>
                  <a:pt x="928704" y="1043801"/>
                </a:cubicBezTo>
                <a:cubicBezTo>
                  <a:pt x="927571" y="1049800"/>
                  <a:pt x="914662" y="1044605"/>
                  <a:pt x="910838" y="1042617"/>
                </a:cubicBezTo>
                <a:cubicBezTo>
                  <a:pt x="895853" y="1043415"/>
                  <a:pt x="879146" y="1037822"/>
                  <a:pt x="864482" y="1040352"/>
                </a:cubicBezTo>
                <a:cubicBezTo>
                  <a:pt x="848884" y="1041997"/>
                  <a:pt x="822026" y="1024348"/>
                  <a:pt x="807195" y="1036039"/>
                </a:cubicBezTo>
                <a:lnTo>
                  <a:pt x="807188" y="1036049"/>
                </a:lnTo>
                <a:lnTo>
                  <a:pt x="805012" y="1039257"/>
                </a:lnTo>
                <a:lnTo>
                  <a:pt x="801783" y="1035556"/>
                </a:lnTo>
                <a:lnTo>
                  <a:pt x="804043" y="1034673"/>
                </a:lnTo>
                <a:cubicBezTo>
                  <a:pt x="803396" y="1033137"/>
                  <a:pt x="802491" y="1032908"/>
                  <a:pt x="801917" y="1033289"/>
                </a:cubicBezTo>
                <a:lnTo>
                  <a:pt x="801777" y="1035549"/>
                </a:lnTo>
                <a:lnTo>
                  <a:pt x="801776" y="1035548"/>
                </a:lnTo>
                <a:cubicBezTo>
                  <a:pt x="801017" y="1036150"/>
                  <a:pt x="800080" y="1036258"/>
                  <a:pt x="799581" y="1035480"/>
                </a:cubicBezTo>
                <a:cubicBezTo>
                  <a:pt x="796897" y="1026830"/>
                  <a:pt x="794223" y="1035359"/>
                  <a:pt x="788248" y="1030572"/>
                </a:cubicBezTo>
                <a:cubicBezTo>
                  <a:pt x="768267" y="1031740"/>
                  <a:pt x="748264" y="1022804"/>
                  <a:pt x="728149" y="1025313"/>
                </a:cubicBezTo>
                <a:cubicBezTo>
                  <a:pt x="717868" y="1026894"/>
                  <a:pt x="708494" y="1017888"/>
                  <a:pt x="699048" y="1023482"/>
                </a:cubicBezTo>
                <a:cubicBezTo>
                  <a:pt x="693448" y="1020283"/>
                  <a:pt x="687973" y="1021469"/>
                  <a:pt x="682027" y="1019999"/>
                </a:cubicBezTo>
                <a:cubicBezTo>
                  <a:pt x="681289" y="1022217"/>
                  <a:pt x="679466" y="1023865"/>
                  <a:pt x="678295" y="1020670"/>
                </a:cubicBezTo>
                <a:cubicBezTo>
                  <a:pt x="675790" y="1017747"/>
                  <a:pt x="669256" y="1021248"/>
                  <a:pt x="666944" y="1018190"/>
                </a:cubicBezTo>
                <a:cubicBezTo>
                  <a:pt x="666276" y="1015423"/>
                  <a:pt x="664218" y="1016388"/>
                  <a:pt x="662255" y="1016748"/>
                </a:cubicBezTo>
                <a:cubicBezTo>
                  <a:pt x="659165" y="1014906"/>
                  <a:pt x="657040" y="1015471"/>
                  <a:pt x="655881" y="1019048"/>
                </a:cubicBezTo>
                <a:cubicBezTo>
                  <a:pt x="653826" y="1020534"/>
                  <a:pt x="653039" y="1015596"/>
                  <a:pt x="652393" y="1014404"/>
                </a:cubicBezTo>
                <a:cubicBezTo>
                  <a:pt x="648106" y="1014514"/>
                  <a:pt x="641126" y="1010501"/>
                  <a:pt x="638785" y="1013138"/>
                </a:cubicBezTo>
                <a:cubicBezTo>
                  <a:pt x="640520" y="1014600"/>
                  <a:pt x="637076" y="1017185"/>
                  <a:pt x="637317" y="1014426"/>
                </a:cubicBezTo>
                <a:cubicBezTo>
                  <a:pt x="641276" y="1005852"/>
                  <a:pt x="604903" y="1008340"/>
                  <a:pt x="600000" y="1007398"/>
                </a:cubicBezTo>
                <a:cubicBezTo>
                  <a:pt x="600676" y="1008299"/>
                  <a:pt x="600433" y="1009288"/>
                  <a:pt x="599859" y="1009668"/>
                </a:cubicBezTo>
                <a:lnTo>
                  <a:pt x="597743" y="1008290"/>
                </a:lnTo>
                <a:lnTo>
                  <a:pt x="599999" y="1007410"/>
                </a:lnTo>
                <a:cubicBezTo>
                  <a:pt x="599352" y="1005873"/>
                  <a:pt x="598447" y="1005644"/>
                  <a:pt x="597873" y="1006025"/>
                </a:cubicBezTo>
                <a:lnTo>
                  <a:pt x="597733" y="1008284"/>
                </a:lnTo>
                <a:lnTo>
                  <a:pt x="595539" y="1010864"/>
                </a:lnTo>
                <a:cubicBezTo>
                  <a:pt x="594915" y="1011865"/>
                  <a:pt x="594289" y="1012356"/>
                  <a:pt x="593331" y="1010385"/>
                </a:cubicBezTo>
                <a:cubicBezTo>
                  <a:pt x="591917" y="1006875"/>
                  <a:pt x="586062" y="1009645"/>
                  <a:pt x="583112" y="1006580"/>
                </a:cubicBezTo>
                <a:cubicBezTo>
                  <a:pt x="572863" y="1003398"/>
                  <a:pt x="565840" y="1007847"/>
                  <a:pt x="557633" y="1005976"/>
                </a:cubicBezTo>
                <a:cubicBezTo>
                  <a:pt x="556232" y="1002761"/>
                  <a:pt x="545486" y="1003883"/>
                  <a:pt x="541762" y="1003519"/>
                </a:cubicBezTo>
                <a:cubicBezTo>
                  <a:pt x="537643" y="1001491"/>
                  <a:pt x="533316" y="1000649"/>
                  <a:pt x="529054" y="1001204"/>
                </a:cubicBezTo>
                <a:cubicBezTo>
                  <a:pt x="529261" y="996962"/>
                  <a:pt x="519530" y="1001586"/>
                  <a:pt x="519360" y="1004744"/>
                </a:cubicBezTo>
                <a:cubicBezTo>
                  <a:pt x="515344" y="1007531"/>
                  <a:pt x="511559" y="1002815"/>
                  <a:pt x="510208" y="999096"/>
                </a:cubicBezTo>
                <a:cubicBezTo>
                  <a:pt x="503029" y="1000348"/>
                  <a:pt x="496542" y="998848"/>
                  <a:pt x="489688" y="1000912"/>
                </a:cubicBezTo>
                <a:cubicBezTo>
                  <a:pt x="475029" y="999534"/>
                  <a:pt x="459601" y="999966"/>
                  <a:pt x="445330" y="1002450"/>
                </a:cubicBezTo>
                <a:cubicBezTo>
                  <a:pt x="435154" y="1001023"/>
                  <a:pt x="422504" y="999071"/>
                  <a:pt x="418737" y="1007370"/>
                </a:cubicBezTo>
                <a:cubicBezTo>
                  <a:pt x="417680" y="1007306"/>
                  <a:pt x="416732" y="1006448"/>
                  <a:pt x="415890" y="1004791"/>
                </a:cubicBezTo>
                <a:cubicBezTo>
                  <a:pt x="413722" y="1003561"/>
                  <a:pt x="412144" y="1005521"/>
                  <a:pt x="410093" y="1005872"/>
                </a:cubicBezTo>
                <a:cubicBezTo>
                  <a:pt x="408416" y="1005121"/>
                  <a:pt x="404882" y="1003679"/>
                  <a:pt x="404173" y="1006470"/>
                </a:cubicBezTo>
                <a:cubicBezTo>
                  <a:pt x="404452" y="1008040"/>
                  <a:pt x="409251" y="1009065"/>
                  <a:pt x="404928" y="1010538"/>
                </a:cubicBezTo>
                <a:cubicBezTo>
                  <a:pt x="402064" y="1012173"/>
                  <a:pt x="402304" y="1006693"/>
                  <a:pt x="399597" y="1007470"/>
                </a:cubicBezTo>
                <a:cubicBezTo>
                  <a:pt x="395419" y="1010916"/>
                  <a:pt x="389499" y="1006629"/>
                  <a:pt x="387050" y="1011102"/>
                </a:cubicBezTo>
                <a:cubicBezTo>
                  <a:pt x="368772" y="1015871"/>
                  <a:pt x="344984" y="1018903"/>
                  <a:pt x="327815" y="1030103"/>
                </a:cubicBezTo>
                <a:cubicBezTo>
                  <a:pt x="323145" y="1027447"/>
                  <a:pt x="317850" y="1032138"/>
                  <a:pt x="313473" y="1033239"/>
                </a:cubicBezTo>
                <a:cubicBezTo>
                  <a:pt x="310647" y="1040601"/>
                  <a:pt x="299458" y="1033347"/>
                  <a:pt x="296199" y="1042447"/>
                </a:cubicBezTo>
                <a:cubicBezTo>
                  <a:pt x="284279" y="1040222"/>
                  <a:pt x="278858" y="1055223"/>
                  <a:pt x="267342" y="1048718"/>
                </a:cubicBezTo>
                <a:cubicBezTo>
                  <a:pt x="261633" y="1055535"/>
                  <a:pt x="255444" y="1050979"/>
                  <a:pt x="263245" y="1061918"/>
                </a:cubicBezTo>
                <a:cubicBezTo>
                  <a:pt x="258596" y="1074218"/>
                  <a:pt x="278669" y="1067853"/>
                  <a:pt x="275861" y="1059016"/>
                </a:cubicBezTo>
                <a:cubicBezTo>
                  <a:pt x="276146" y="1058128"/>
                  <a:pt x="277041" y="1058332"/>
                  <a:pt x="277578" y="1058840"/>
                </a:cubicBezTo>
                <a:cubicBezTo>
                  <a:pt x="278337" y="1061890"/>
                  <a:pt x="282007" y="1062874"/>
                  <a:pt x="283183" y="1059383"/>
                </a:cubicBezTo>
                <a:lnTo>
                  <a:pt x="281435" y="1056209"/>
                </a:lnTo>
                <a:lnTo>
                  <a:pt x="281678" y="1055558"/>
                </a:lnTo>
                <a:lnTo>
                  <a:pt x="281679" y="1055559"/>
                </a:lnTo>
                <a:lnTo>
                  <a:pt x="281678" y="1055557"/>
                </a:lnTo>
                <a:lnTo>
                  <a:pt x="281678" y="1055558"/>
                </a:lnTo>
                <a:lnTo>
                  <a:pt x="281077" y="1055526"/>
                </a:lnTo>
                <a:lnTo>
                  <a:pt x="281420" y="1056199"/>
                </a:lnTo>
                <a:lnTo>
                  <a:pt x="279307" y="1055417"/>
                </a:lnTo>
                <a:cubicBezTo>
                  <a:pt x="280062" y="1055360"/>
                  <a:pt x="280509" y="1055470"/>
                  <a:pt x="281080" y="1055510"/>
                </a:cubicBezTo>
                <a:cubicBezTo>
                  <a:pt x="280893" y="1055036"/>
                  <a:pt x="280890" y="1054746"/>
                  <a:pt x="281432" y="1055015"/>
                </a:cubicBezTo>
                <a:cubicBezTo>
                  <a:pt x="281657" y="1055255"/>
                  <a:pt x="281615" y="1055374"/>
                  <a:pt x="281682" y="1055542"/>
                </a:cubicBezTo>
                <a:cubicBezTo>
                  <a:pt x="288488" y="1056486"/>
                  <a:pt x="281611" y="1064574"/>
                  <a:pt x="293995" y="1058480"/>
                </a:cubicBezTo>
                <a:cubicBezTo>
                  <a:pt x="301038" y="1059645"/>
                  <a:pt x="301877" y="1049992"/>
                  <a:pt x="307799" y="1053256"/>
                </a:cubicBezTo>
                <a:cubicBezTo>
                  <a:pt x="311461" y="1051425"/>
                  <a:pt x="317750" y="1050229"/>
                  <a:pt x="323046" y="1048281"/>
                </a:cubicBezTo>
                <a:lnTo>
                  <a:pt x="332334" y="1038795"/>
                </a:lnTo>
                <a:lnTo>
                  <a:pt x="332333" y="1038807"/>
                </a:lnTo>
                <a:cubicBezTo>
                  <a:pt x="332436" y="1038781"/>
                  <a:pt x="332501" y="1038812"/>
                  <a:pt x="332610" y="1038775"/>
                </a:cubicBezTo>
                <a:cubicBezTo>
                  <a:pt x="332799" y="1038595"/>
                  <a:pt x="332854" y="1038569"/>
                  <a:pt x="332944" y="1038508"/>
                </a:cubicBezTo>
                <a:cubicBezTo>
                  <a:pt x="332769" y="1038583"/>
                  <a:pt x="332542" y="1038601"/>
                  <a:pt x="332390" y="1038185"/>
                </a:cubicBezTo>
                <a:lnTo>
                  <a:pt x="332334" y="1038792"/>
                </a:lnTo>
                <a:lnTo>
                  <a:pt x="329458" y="1036003"/>
                </a:lnTo>
                <a:cubicBezTo>
                  <a:pt x="329758" y="1034414"/>
                  <a:pt x="331233" y="1033061"/>
                  <a:pt x="333634" y="1034635"/>
                </a:cubicBezTo>
                <a:cubicBezTo>
                  <a:pt x="329244" y="1039224"/>
                  <a:pt x="343176" y="1043753"/>
                  <a:pt x="343491" y="1037465"/>
                </a:cubicBezTo>
                <a:cubicBezTo>
                  <a:pt x="349707" y="1038691"/>
                  <a:pt x="353361" y="1039486"/>
                  <a:pt x="355142" y="1032692"/>
                </a:cubicBezTo>
                <a:cubicBezTo>
                  <a:pt x="357574" y="1033524"/>
                  <a:pt x="358596" y="1039047"/>
                  <a:pt x="360351" y="1033392"/>
                </a:cubicBezTo>
                <a:cubicBezTo>
                  <a:pt x="374305" y="1027664"/>
                  <a:pt x="389501" y="1028949"/>
                  <a:pt x="398252" y="1021541"/>
                </a:cubicBezTo>
                <a:cubicBezTo>
                  <a:pt x="399679" y="1021653"/>
                  <a:pt x="399403" y="1023573"/>
                  <a:pt x="400290" y="1024189"/>
                </a:cubicBezTo>
                <a:cubicBezTo>
                  <a:pt x="403890" y="1023853"/>
                  <a:pt x="409653" y="1025180"/>
                  <a:pt x="410772" y="1021375"/>
                </a:cubicBezTo>
                <a:cubicBezTo>
                  <a:pt x="417587" y="1022218"/>
                  <a:pt x="427150" y="1017173"/>
                  <a:pt x="435973" y="1019133"/>
                </a:cubicBezTo>
                <a:cubicBezTo>
                  <a:pt x="450258" y="1019403"/>
                  <a:pt x="460677" y="1010938"/>
                  <a:pt x="474470" y="1017263"/>
                </a:cubicBezTo>
                <a:cubicBezTo>
                  <a:pt x="478675" y="1017196"/>
                  <a:pt x="482970" y="1015977"/>
                  <a:pt x="487077" y="1017143"/>
                </a:cubicBezTo>
                <a:cubicBezTo>
                  <a:pt x="490663" y="1017813"/>
                  <a:pt x="495998" y="1011370"/>
                  <a:pt x="498639" y="1015427"/>
                </a:cubicBezTo>
                <a:cubicBezTo>
                  <a:pt x="501619" y="1020314"/>
                  <a:pt x="506569" y="1012756"/>
                  <a:pt x="511273" y="1015964"/>
                </a:cubicBezTo>
                <a:cubicBezTo>
                  <a:pt x="515074" y="1015422"/>
                  <a:pt x="518584" y="1016316"/>
                  <a:pt x="522021" y="1016760"/>
                </a:cubicBezTo>
                <a:lnTo>
                  <a:pt x="532326" y="1014862"/>
                </a:lnTo>
                <a:lnTo>
                  <a:pt x="532329" y="1014877"/>
                </a:lnTo>
                <a:lnTo>
                  <a:pt x="532333" y="1014860"/>
                </a:lnTo>
                <a:lnTo>
                  <a:pt x="532334" y="1014860"/>
                </a:lnTo>
                <a:lnTo>
                  <a:pt x="532326" y="1014862"/>
                </a:lnTo>
                <a:lnTo>
                  <a:pt x="532239" y="1014471"/>
                </a:lnTo>
                <a:cubicBezTo>
                  <a:pt x="532204" y="1013389"/>
                  <a:pt x="534375" y="1011807"/>
                  <a:pt x="533331" y="1014403"/>
                </a:cubicBezTo>
                <a:cubicBezTo>
                  <a:pt x="532990" y="1014674"/>
                  <a:pt x="532668" y="1014650"/>
                  <a:pt x="532330" y="1014876"/>
                </a:cubicBezTo>
                <a:lnTo>
                  <a:pt x="533298" y="1015228"/>
                </a:lnTo>
                <a:lnTo>
                  <a:pt x="533298" y="1015229"/>
                </a:lnTo>
                <a:cubicBezTo>
                  <a:pt x="532723" y="1022563"/>
                  <a:pt x="538950" y="1016381"/>
                  <a:pt x="543049" y="1019018"/>
                </a:cubicBezTo>
                <a:cubicBezTo>
                  <a:pt x="550406" y="1016437"/>
                  <a:pt x="552725" y="1013761"/>
                  <a:pt x="556999" y="1021642"/>
                </a:cubicBezTo>
                <a:cubicBezTo>
                  <a:pt x="562590" y="1008100"/>
                  <a:pt x="566810" y="1022310"/>
                  <a:pt x="575597" y="1019558"/>
                </a:cubicBezTo>
                <a:cubicBezTo>
                  <a:pt x="577662" y="1018793"/>
                  <a:pt x="577716" y="1018793"/>
                  <a:pt x="579186" y="1021119"/>
                </a:cubicBezTo>
                <a:cubicBezTo>
                  <a:pt x="587290" y="1023606"/>
                  <a:pt x="597534" y="1020898"/>
                  <a:pt x="606749" y="1023039"/>
                </a:cubicBezTo>
                <a:cubicBezTo>
                  <a:pt x="609025" y="1023853"/>
                  <a:pt x="611001" y="1024383"/>
                  <a:pt x="611834" y="1021251"/>
                </a:cubicBezTo>
                <a:cubicBezTo>
                  <a:pt x="613797" y="1021181"/>
                  <a:pt x="613692" y="1023281"/>
                  <a:pt x="612573" y="1022334"/>
                </a:cubicBezTo>
                <a:cubicBezTo>
                  <a:pt x="623656" y="1029353"/>
                  <a:pt x="630518" y="1027274"/>
                  <a:pt x="641617" y="1027651"/>
                </a:cubicBezTo>
                <a:cubicBezTo>
                  <a:pt x="657771" y="1032846"/>
                  <a:pt x="677764" y="1035950"/>
                  <a:pt x="696216" y="1037658"/>
                </a:cubicBezTo>
                <a:cubicBezTo>
                  <a:pt x="707499" y="1041022"/>
                  <a:pt x="718264" y="1040641"/>
                  <a:pt x="729825" y="1042488"/>
                </a:cubicBezTo>
                <a:cubicBezTo>
                  <a:pt x="738369" y="1042665"/>
                  <a:pt x="747455" y="1047446"/>
                  <a:pt x="756705" y="1043068"/>
                </a:cubicBezTo>
                <a:cubicBezTo>
                  <a:pt x="767528" y="1046013"/>
                  <a:pt x="778047" y="1050550"/>
                  <a:pt x="789640" y="1048335"/>
                </a:cubicBezTo>
                <a:cubicBezTo>
                  <a:pt x="795801" y="1051889"/>
                  <a:pt x="803596" y="1050504"/>
                  <a:pt x="807911" y="1048755"/>
                </a:cubicBezTo>
                <a:cubicBezTo>
                  <a:pt x="808094" y="1054152"/>
                  <a:pt x="820485" y="1051082"/>
                  <a:pt x="824180" y="1050232"/>
                </a:cubicBezTo>
                <a:cubicBezTo>
                  <a:pt x="830125" y="1055345"/>
                  <a:pt x="839355" y="1054278"/>
                  <a:pt x="847550" y="1054631"/>
                </a:cubicBezTo>
                <a:cubicBezTo>
                  <a:pt x="857252" y="1057446"/>
                  <a:pt x="867684" y="1058108"/>
                  <a:pt x="877672" y="1060292"/>
                </a:cubicBezTo>
                <a:cubicBezTo>
                  <a:pt x="887411" y="1058719"/>
                  <a:pt x="898246" y="1058390"/>
                  <a:pt x="907136" y="1062136"/>
                </a:cubicBezTo>
                <a:cubicBezTo>
                  <a:pt x="919787" y="1062535"/>
                  <a:pt x="932296" y="1066494"/>
                  <a:pt x="944726" y="1063301"/>
                </a:cubicBezTo>
                <a:cubicBezTo>
                  <a:pt x="952972" y="1064085"/>
                  <a:pt x="961636" y="1069750"/>
                  <a:pt x="969354" y="1066631"/>
                </a:cubicBezTo>
                <a:cubicBezTo>
                  <a:pt x="985791" y="1070843"/>
                  <a:pt x="1007483" y="1064278"/>
                  <a:pt x="1021913" y="1063974"/>
                </a:cubicBezTo>
                <a:cubicBezTo>
                  <a:pt x="1021676" y="1063400"/>
                  <a:pt x="1021953" y="1062179"/>
                  <a:pt x="1022652" y="1061750"/>
                </a:cubicBezTo>
                <a:lnTo>
                  <a:pt x="1022784" y="1063897"/>
                </a:lnTo>
                <a:lnTo>
                  <a:pt x="1021915" y="1063973"/>
                </a:lnTo>
                <a:lnTo>
                  <a:pt x="1022765" y="1063997"/>
                </a:lnTo>
                <a:lnTo>
                  <a:pt x="1022762" y="1063998"/>
                </a:lnTo>
                <a:cubicBezTo>
                  <a:pt x="1022542" y="1065199"/>
                  <a:pt x="1022406" y="1066334"/>
                  <a:pt x="1023620" y="1065876"/>
                </a:cubicBezTo>
                <a:cubicBezTo>
                  <a:pt x="1031744" y="1059917"/>
                  <a:pt x="1046407" y="1065156"/>
                  <a:pt x="1049972" y="1058656"/>
                </a:cubicBezTo>
                <a:cubicBezTo>
                  <a:pt x="1055819" y="1056952"/>
                  <a:pt x="1063712" y="1062152"/>
                  <a:pt x="1068213" y="1055421"/>
                </a:cubicBezTo>
                <a:cubicBezTo>
                  <a:pt x="1071411" y="1049159"/>
                  <a:pt x="1077962" y="1062584"/>
                  <a:pt x="1083443" y="1050884"/>
                </a:cubicBezTo>
                <a:cubicBezTo>
                  <a:pt x="1090690" y="1051658"/>
                  <a:pt x="1092254" y="1045925"/>
                  <a:pt x="1099469" y="1047159"/>
                </a:cubicBezTo>
                <a:cubicBezTo>
                  <a:pt x="1105805" y="1050049"/>
                  <a:pt x="1111627" y="1041811"/>
                  <a:pt x="1117826" y="1045160"/>
                </a:cubicBezTo>
                <a:cubicBezTo>
                  <a:pt x="1121355" y="1042776"/>
                  <a:pt x="1131775" y="1042734"/>
                  <a:pt x="1129115" y="1036625"/>
                </a:cubicBezTo>
                <a:cubicBezTo>
                  <a:pt x="1130226" y="1033222"/>
                  <a:pt x="1132323" y="1038533"/>
                  <a:pt x="1132773" y="1039821"/>
                </a:cubicBezTo>
                <a:cubicBezTo>
                  <a:pt x="1145952" y="1037101"/>
                  <a:pt x="1178926" y="1030813"/>
                  <a:pt x="1178418" y="1016291"/>
                </a:cubicBezTo>
                <a:cubicBezTo>
                  <a:pt x="1167788" y="1021656"/>
                  <a:pt x="1175465" y="1005015"/>
                  <a:pt x="1178412" y="1016275"/>
                </a:cubicBezTo>
                <a:cubicBezTo>
                  <a:pt x="1181131" y="1014473"/>
                  <a:pt x="1181759" y="1018830"/>
                  <a:pt x="1182688" y="1020402"/>
                </a:cubicBezTo>
                <a:cubicBezTo>
                  <a:pt x="1189293" y="1023647"/>
                  <a:pt x="1194019" y="1014439"/>
                  <a:pt x="1200422" y="1015505"/>
                </a:cubicBezTo>
                <a:cubicBezTo>
                  <a:pt x="1204236" y="1011187"/>
                  <a:pt x="1199023" y="1007835"/>
                  <a:pt x="1202335" y="1004120"/>
                </a:cubicBezTo>
                <a:cubicBezTo>
                  <a:pt x="1202188" y="1003983"/>
                  <a:pt x="1202057" y="1003804"/>
                  <a:pt x="1202127" y="1003274"/>
                </a:cubicBezTo>
                <a:lnTo>
                  <a:pt x="1203187" y="1003247"/>
                </a:lnTo>
                <a:lnTo>
                  <a:pt x="1202337" y="1004119"/>
                </a:lnTo>
                <a:lnTo>
                  <a:pt x="1203301" y="1003880"/>
                </a:lnTo>
                <a:lnTo>
                  <a:pt x="1203301" y="1003880"/>
                </a:lnTo>
                <a:cubicBezTo>
                  <a:pt x="1203276" y="1005426"/>
                  <a:pt x="1203214" y="1007360"/>
                  <a:pt x="1203798" y="1007664"/>
                </a:cubicBezTo>
                <a:cubicBezTo>
                  <a:pt x="1205777" y="1009210"/>
                  <a:pt x="1205964" y="1006689"/>
                  <a:pt x="1206636" y="1005501"/>
                </a:cubicBezTo>
                <a:cubicBezTo>
                  <a:pt x="1213557" y="1012462"/>
                  <a:pt x="1214347" y="1004296"/>
                  <a:pt x="1221193" y="1002153"/>
                </a:cubicBezTo>
                <a:cubicBezTo>
                  <a:pt x="1222408" y="997046"/>
                  <a:pt x="1227168" y="1001961"/>
                  <a:pt x="1230516" y="998179"/>
                </a:cubicBezTo>
                <a:cubicBezTo>
                  <a:pt x="1231245" y="995133"/>
                  <a:pt x="1233269" y="995108"/>
                  <a:pt x="1236485" y="993790"/>
                </a:cubicBezTo>
                <a:cubicBezTo>
                  <a:pt x="1242425" y="995278"/>
                  <a:pt x="1250830" y="985867"/>
                  <a:pt x="1258787" y="984932"/>
                </a:cubicBezTo>
                <a:cubicBezTo>
                  <a:pt x="1265142" y="968131"/>
                  <a:pt x="1262310" y="981615"/>
                  <a:pt x="1269618" y="977493"/>
                </a:cubicBezTo>
                <a:cubicBezTo>
                  <a:pt x="1282480" y="972408"/>
                  <a:pt x="1299160" y="962533"/>
                  <a:pt x="1312168" y="953216"/>
                </a:cubicBezTo>
                <a:cubicBezTo>
                  <a:pt x="1312502" y="950064"/>
                  <a:pt x="1316773" y="949974"/>
                  <a:pt x="1317052" y="946784"/>
                </a:cubicBezTo>
                <a:cubicBezTo>
                  <a:pt x="1319715" y="944645"/>
                  <a:pt x="1323634" y="948032"/>
                  <a:pt x="1327011" y="945158"/>
                </a:cubicBezTo>
                <a:cubicBezTo>
                  <a:pt x="1326198" y="937547"/>
                  <a:pt x="1336006" y="941428"/>
                  <a:pt x="1342154" y="936772"/>
                </a:cubicBezTo>
                <a:cubicBezTo>
                  <a:pt x="1348781" y="936035"/>
                  <a:pt x="1358904" y="929460"/>
                  <a:pt x="1367233" y="926429"/>
                </a:cubicBezTo>
                <a:cubicBezTo>
                  <a:pt x="1379047" y="918125"/>
                  <a:pt x="1407019" y="922697"/>
                  <a:pt x="1414724" y="908410"/>
                </a:cubicBezTo>
                <a:cubicBezTo>
                  <a:pt x="1417142" y="911116"/>
                  <a:pt x="1419362" y="916873"/>
                  <a:pt x="1424196" y="912106"/>
                </a:cubicBezTo>
                <a:cubicBezTo>
                  <a:pt x="1428120" y="908936"/>
                  <a:pt x="1430244" y="902223"/>
                  <a:pt x="1428126" y="903172"/>
                </a:cubicBezTo>
                <a:close/>
                <a:moveTo>
                  <a:pt x="229868" y="898977"/>
                </a:moveTo>
                <a:cubicBezTo>
                  <a:pt x="231982" y="897441"/>
                  <a:pt x="231217" y="902708"/>
                  <a:pt x="229286" y="900692"/>
                </a:cubicBezTo>
                <a:cubicBezTo>
                  <a:pt x="229283" y="899736"/>
                  <a:pt x="229313" y="899558"/>
                  <a:pt x="229868" y="898977"/>
                </a:cubicBezTo>
                <a:close/>
                <a:moveTo>
                  <a:pt x="210040" y="898693"/>
                </a:moveTo>
                <a:lnTo>
                  <a:pt x="210037" y="898704"/>
                </a:lnTo>
                <a:lnTo>
                  <a:pt x="210036" y="898701"/>
                </a:lnTo>
                <a:lnTo>
                  <a:pt x="210034" y="898702"/>
                </a:lnTo>
                <a:close/>
                <a:moveTo>
                  <a:pt x="221299" y="897106"/>
                </a:moveTo>
                <a:cubicBezTo>
                  <a:pt x="223413" y="895571"/>
                  <a:pt x="222646" y="900839"/>
                  <a:pt x="220716" y="898822"/>
                </a:cubicBezTo>
                <a:cubicBezTo>
                  <a:pt x="220714" y="897865"/>
                  <a:pt x="220744" y="897687"/>
                  <a:pt x="221299" y="897106"/>
                </a:cubicBezTo>
                <a:close/>
                <a:moveTo>
                  <a:pt x="864274" y="891164"/>
                </a:moveTo>
                <a:cubicBezTo>
                  <a:pt x="865701" y="891787"/>
                  <a:pt x="867127" y="892411"/>
                  <a:pt x="868572" y="893044"/>
                </a:cubicBezTo>
                <a:cubicBezTo>
                  <a:pt x="868686" y="897515"/>
                  <a:pt x="861920" y="895106"/>
                  <a:pt x="864274" y="891164"/>
                </a:cubicBezTo>
                <a:close/>
                <a:moveTo>
                  <a:pt x="223147" y="858823"/>
                </a:moveTo>
                <a:lnTo>
                  <a:pt x="223457" y="859699"/>
                </a:lnTo>
                <a:lnTo>
                  <a:pt x="223456" y="859701"/>
                </a:lnTo>
                <a:lnTo>
                  <a:pt x="223458" y="859701"/>
                </a:lnTo>
                <a:cubicBezTo>
                  <a:pt x="223458" y="859701"/>
                  <a:pt x="223459" y="859705"/>
                  <a:pt x="223459" y="859705"/>
                </a:cubicBezTo>
                <a:cubicBezTo>
                  <a:pt x="223924" y="862254"/>
                  <a:pt x="221975" y="863390"/>
                  <a:pt x="220845" y="863210"/>
                </a:cubicBezTo>
                <a:close/>
                <a:moveTo>
                  <a:pt x="223148" y="858819"/>
                </a:moveTo>
                <a:lnTo>
                  <a:pt x="223148" y="858819"/>
                </a:lnTo>
                <a:lnTo>
                  <a:pt x="223147" y="858823"/>
                </a:lnTo>
                <a:lnTo>
                  <a:pt x="223146" y="858820"/>
                </a:lnTo>
                <a:close/>
                <a:moveTo>
                  <a:pt x="224172" y="858097"/>
                </a:moveTo>
                <a:lnTo>
                  <a:pt x="223148" y="858819"/>
                </a:lnTo>
                <a:lnTo>
                  <a:pt x="223111" y="858700"/>
                </a:lnTo>
                <a:close/>
                <a:moveTo>
                  <a:pt x="224195" y="858081"/>
                </a:moveTo>
                <a:lnTo>
                  <a:pt x="224193" y="858085"/>
                </a:lnTo>
                <a:lnTo>
                  <a:pt x="224172" y="858097"/>
                </a:lnTo>
                <a:close/>
                <a:moveTo>
                  <a:pt x="224943" y="857554"/>
                </a:moveTo>
                <a:cubicBezTo>
                  <a:pt x="225136" y="858528"/>
                  <a:pt x="224040" y="859970"/>
                  <a:pt x="223458" y="859701"/>
                </a:cubicBezTo>
                <a:lnTo>
                  <a:pt x="223457" y="859699"/>
                </a:lnTo>
                <a:lnTo>
                  <a:pt x="224193" y="858085"/>
                </a:lnTo>
                <a:lnTo>
                  <a:pt x="224200" y="858081"/>
                </a:lnTo>
                <a:lnTo>
                  <a:pt x="224197" y="858080"/>
                </a:lnTo>
                <a:lnTo>
                  <a:pt x="224195" y="858081"/>
                </a:lnTo>
                <a:cubicBezTo>
                  <a:pt x="224480" y="857894"/>
                  <a:pt x="224618" y="857751"/>
                  <a:pt x="224943" y="857554"/>
                </a:cubicBezTo>
                <a:close/>
                <a:moveTo>
                  <a:pt x="1264801" y="856075"/>
                </a:moveTo>
                <a:cubicBezTo>
                  <a:pt x="1260352" y="854577"/>
                  <a:pt x="1260424" y="858214"/>
                  <a:pt x="1258592" y="860840"/>
                </a:cubicBezTo>
                <a:cubicBezTo>
                  <a:pt x="1262168" y="862415"/>
                  <a:pt x="1267218" y="859497"/>
                  <a:pt x="1264801" y="856075"/>
                </a:cubicBezTo>
                <a:close/>
                <a:moveTo>
                  <a:pt x="1222319" y="850502"/>
                </a:moveTo>
                <a:cubicBezTo>
                  <a:pt x="1224434" y="848967"/>
                  <a:pt x="1223668" y="854234"/>
                  <a:pt x="1221737" y="852218"/>
                </a:cubicBezTo>
                <a:cubicBezTo>
                  <a:pt x="1221734" y="851261"/>
                  <a:pt x="1221765" y="851083"/>
                  <a:pt x="1222319" y="850502"/>
                </a:cubicBezTo>
                <a:close/>
                <a:moveTo>
                  <a:pt x="1276525" y="845965"/>
                </a:moveTo>
                <a:cubicBezTo>
                  <a:pt x="1276597" y="844970"/>
                  <a:pt x="1275718" y="844875"/>
                  <a:pt x="1272818" y="846391"/>
                </a:cubicBezTo>
                <a:cubicBezTo>
                  <a:pt x="1268364" y="852428"/>
                  <a:pt x="1261520" y="855630"/>
                  <a:pt x="1274531" y="850941"/>
                </a:cubicBezTo>
                <a:cubicBezTo>
                  <a:pt x="1275431" y="848856"/>
                  <a:pt x="1276453" y="846961"/>
                  <a:pt x="1276525" y="845965"/>
                </a:cubicBezTo>
                <a:close/>
                <a:moveTo>
                  <a:pt x="418418" y="790139"/>
                </a:moveTo>
                <a:cubicBezTo>
                  <a:pt x="420248" y="793170"/>
                  <a:pt x="420708" y="798149"/>
                  <a:pt x="415617" y="796348"/>
                </a:cubicBezTo>
                <a:cubicBezTo>
                  <a:pt x="413786" y="793337"/>
                  <a:pt x="413307" y="788151"/>
                  <a:pt x="418418" y="790139"/>
                </a:cubicBezTo>
                <a:close/>
                <a:moveTo>
                  <a:pt x="578447" y="785082"/>
                </a:moveTo>
                <a:cubicBezTo>
                  <a:pt x="580237" y="786952"/>
                  <a:pt x="578460" y="790727"/>
                  <a:pt x="576595" y="786964"/>
                </a:cubicBezTo>
                <a:cubicBezTo>
                  <a:pt x="575611" y="785686"/>
                  <a:pt x="576830" y="783485"/>
                  <a:pt x="578447" y="785082"/>
                </a:cubicBezTo>
                <a:close/>
                <a:moveTo>
                  <a:pt x="975733" y="785081"/>
                </a:moveTo>
                <a:cubicBezTo>
                  <a:pt x="978911" y="783025"/>
                  <a:pt x="978802" y="788941"/>
                  <a:pt x="975677" y="785578"/>
                </a:cubicBezTo>
                <a:cubicBezTo>
                  <a:pt x="975894" y="785780"/>
                  <a:pt x="975634" y="785173"/>
                  <a:pt x="975733" y="785081"/>
                </a:cubicBezTo>
                <a:close/>
                <a:moveTo>
                  <a:pt x="1092145" y="771206"/>
                </a:moveTo>
                <a:cubicBezTo>
                  <a:pt x="1102060" y="774255"/>
                  <a:pt x="1111910" y="772770"/>
                  <a:pt x="1122417" y="775061"/>
                </a:cubicBezTo>
                <a:cubicBezTo>
                  <a:pt x="1135514" y="775713"/>
                  <a:pt x="1145707" y="782506"/>
                  <a:pt x="1160792" y="788609"/>
                </a:cubicBezTo>
                <a:cubicBezTo>
                  <a:pt x="1169866" y="795620"/>
                  <a:pt x="1190307" y="802548"/>
                  <a:pt x="1194920" y="817908"/>
                </a:cubicBezTo>
                <a:cubicBezTo>
                  <a:pt x="1200701" y="819873"/>
                  <a:pt x="1199997" y="826119"/>
                  <a:pt x="1203101" y="831962"/>
                </a:cubicBezTo>
                <a:cubicBezTo>
                  <a:pt x="1210629" y="831882"/>
                  <a:pt x="1213602" y="842046"/>
                  <a:pt x="1210499" y="847308"/>
                </a:cubicBezTo>
                <a:cubicBezTo>
                  <a:pt x="1187385" y="827044"/>
                  <a:pt x="1157070" y="807977"/>
                  <a:pt x="1125382" y="797032"/>
                </a:cubicBezTo>
                <a:cubicBezTo>
                  <a:pt x="1096761" y="808193"/>
                  <a:pt x="1189744" y="847011"/>
                  <a:pt x="1200775" y="859976"/>
                </a:cubicBezTo>
                <a:cubicBezTo>
                  <a:pt x="1201933" y="865495"/>
                  <a:pt x="1214014" y="866407"/>
                  <a:pt x="1210986" y="871615"/>
                </a:cubicBezTo>
                <a:cubicBezTo>
                  <a:pt x="1213067" y="876424"/>
                  <a:pt x="1220683" y="896702"/>
                  <a:pt x="1210779" y="891765"/>
                </a:cubicBezTo>
                <a:cubicBezTo>
                  <a:pt x="1205827" y="885061"/>
                  <a:pt x="1210873" y="897825"/>
                  <a:pt x="1206599" y="894253"/>
                </a:cubicBezTo>
                <a:cubicBezTo>
                  <a:pt x="1188033" y="867317"/>
                  <a:pt x="1157556" y="849459"/>
                  <a:pt x="1124288" y="841555"/>
                </a:cubicBezTo>
                <a:cubicBezTo>
                  <a:pt x="1096857" y="834634"/>
                  <a:pt x="1069508" y="832665"/>
                  <a:pt x="1042483" y="832022"/>
                </a:cubicBezTo>
                <a:cubicBezTo>
                  <a:pt x="1026083" y="829371"/>
                  <a:pt x="965984" y="806160"/>
                  <a:pt x="998896" y="794250"/>
                </a:cubicBezTo>
                <a:cubicBezTo>
                  <a:pt x="1000605" y="790418"/>
                  <a:pt x="1000725" y="787716"/>
                  <a:pt x="1005067" y="788758"/>
                </a:cubicBezTo>
                <a:lnTo>
                  <a:pt x="1005066" y="788756"/>
                </a:lnTo>
                <a:cubicBezTo>
                  <a:pt x="1006766" y="783484"/>
                  <a:pt x="1007737" y="789078"/>
                  <a:pt x="1010158" y="789719"/>
                </a:cubicBezTo>
                <a:cubicBezTo>
                  <a:pt x="1015638" y="782881"/>
                  <a:pt x="1019596" y="788714"/>
                  <a:pt x="1023244" y="782481"/>
                </a:cubicBezTo>
                <a:cubicBezTo>
                  <a:pt x="1027430" y="784748"/>
                  <a:pt x="1030255" y="780432"/>
                  <a:pt x="1033917" y="783286"/>
                </a:cubicBezTo>
                <a:cubicBezTo>
                  <a:pt x="1038737" y="782828"/>
                  <a:pt x="1041166" y="776317"/>
                  <a:pt x="1045209" y="778781"/>
                </a:cubicBezTo>
                <a:cubicBezTo>
                  <a:pt x="1050887" y="777364"/>
                  <a:pt x="1059149" y="779550"/>
                  <a:pt x="1063426" y="775614"/>
                </a:cubicBezTo>
                <a:cubicBezTo>
                  <a:pt x="1065090" y="772393"/>
                  <a:pt x="1066559" y="773166"/>
                  <a:pt x="1069403" y="774400"/>
                </a:cubicBezTo>
                <a:cubicBezTo>
                  <a:pt x="1074571" y="769730"/>
                  <a:pt x="1080091" y="775384"/>
                  <a:pt x="1084910" y="773718"/>
                </a:cubicBezTo>
                <a:cubicBezTo>
                  <a:pt x="1088623" y="776174"/>
                  <a:pt x="1090470" y="774031"/>
                  <a:pt x="1092145" y="771206"/>
                </a:cubicBezTo>
                <a:close/>
                <a:moveTo>
                  <a:pt x="222566" y="767710"/>
                </a:moveTo>
                <a:lnTo>
                  <a:pt x="222566" y="767711"/>
                </a:lnTo>
                <a:lnTo>
                  <a:pt x="222565" y="767711"/>
                </a:lnTo>
                <a:close/>
                <a:moveTo>
                  <a:pt x="223473" y="766834"/>
                </a:moveTo>
                <a:cubicBezTo>
                  <a:pt x="223667" y="767808"/>
                  <a:pt x="222571" y="769253"/>
                  <a:pt x="221989" y="768983"/>
                </a:cubicBezTo>
                <a:cubicBezTo>
                  <a:pt x="225765" y="776025"/>
                  <a:pt x="217638" y="773337"/>
                  <a:pt x="221791" y="768460"/>
                </a:cubicBezTo>
                <a:cubicBezTo>
                  <a:pt x="221738" y="768298"/>
                  <a:pt x="221636" y="768262"/>
                  <a:pt x="221637" y="767977"/>
                </a:cubicBezTo>
                <a:cubicBezTo>
                  <a:pt x="221875" y="766600"/>
                  <a:pt x="223293" y="765843"/>
                  <a:pt x="222565" y="767711"/>
                </a:cubicBezTo>
                <a:lnTo>
                  <a:pt x="222565" y="767711"/>
                </a:lnTo>
                <a:lnTo>
                  <a:pt x="221793" y="768460"/>
                </a:lnTo>
                <a:lnTo>
                  <a:pt x="221989" y="768979"/>
                </a:lnTo>
                <a:lnTo>
                  <a:pt x="221988" y="768981"/>
                </a:lnTo>
                <a:lnTo>
                  <a:pt x="221990" y="768980"/>
                </a:lnTo>
                <a:lnTo>
                  <a:pt x="221989" y="768979"/>
                </a:lnTo>
                <a:lnTo>
                  <a:pt x="222566" y="767711"/>
                </a:lnTo>
                <a:lnTo>
                  <a:pt x="222567" y="767712"/>
                </a:lnTo>
                <a:cubicBezTo>
                  <a:pt x="222883" y="767417"/>
                  <a:pt x="223057" y="767141"/>
                  <a:pt x="223473" y="766834"/>
                </a:cubicBezTo>
                <a:close/>
                <a:moveTo>
                  <a:pt x="1599552" y="759688"/>
                </a:moveTo>
                <a:cubicBezTo>
                  <a:pt x="1597552" y="758801"/>
                  <a:pt x="1595630" y="758645"/>
                  <a:pt x="1594441" y="759964"/>
                </a:cubicBezTo>
                <a:cubicBezTo>
                  <a:pt x="1591139" y="762015"/>
                  <a:pt x="1587501" y="776538"/>
                  <a:pt x="1584454" y="771246"/>
                </a:cubicBezTo>
                <a:cubicBezTo>
                  <a:pt x="1580201" y="766121"/>
                  <a:pt x="1585181" y="780447"/>
                  <a:pt x="1576498" y="774744"/>
                </a:cubicBezTo>
                <a:cubicBezTo>
                  <a:pt x="1573012" y="778797"/>
                  <a:pt x="1567833" y="781151"/>
                  <a:pt x="1564644" y="785206"/>
                </a:cubicBezTo>
                <a:cubicBezTo>
                  <a:pt x="1562055" y="791755"/>
                  <a:pt x="1561220" y="793246"/>
                  <a:pt x="1555217" y="793765"/>
                </a:cubicBezTo>
                <a:cubicBezTo>
                  <a:pt x="1552208" y="799412"/>
                  <a:pt x="1542683" y="803542"/>
                  <a:pt x="1547521" y="810862"/>
                </a:cubicBezTo>
                <a:cubicBezTo>
                  <a:pt x="1537410" y="820049"/>
                  <a:pt x="1542705" y="818677"/>
                  <a:pt x="1542922" y="829383"/>
                </a:cubicBezTo>
                <a:cubicBezTo>
                  <a:pt x="1538942" y="827041"/>
                  <a:pt x="1540825" y="819395"/>
                  <a:pt x="1534698" y="822028"/>
                </a:cubicBezTo>
                <a:cubicBezTo>
                  <a:pt x="1529784" y="818603"/>
                  <a:pt x="1531446" y="827697"/>
                  <a:pt x="1527099" y="827908"/>
                </a:cubicBezTo>
                <a:cubicBezTo>
                  <a:pt x="1525354" y="829624"/>
                  <a:pt x="1528000" y="831809"/>
                  <a:pt x="1526281" y="833521"/>
                </a:cubicBezTo>
                <a:cubicBezTo>
                  <a:pt x="1519008" y="841539"/>
                  <a:pt x="1521447" y="838181"/>
                  <a:pt x="1513465" y="854180"/>
                </a:cubicBezTo>
                <a:cubicBezTo>
                  <a:pt x="1506824" y="856253"/>
                  <a:pt x="1512542" y="864192"/>
                  <a:pt x="1506265" y="867412"/>
                </a:cubicBezTo>
                <a:cubicBezTo>
                  <a:pt x="1503488" y="869985"/>
                  <a:pt x="1508566" y="872259"/>
                  <a:pt x="1503020" y="873896"/>
                </a:cubicBezTo>
                <a:cubicBezTo>
                  <a:pt x="1501567" y="881747"/>
                  <a:pt x="1491917" y="886641"/>
                  <a:pt x="1493939" y="894546"/>
                </a:cubicBezTo>
                <a:cubicBezTo>
                  <a:pt x="1492989" y="897293"/>
                  <a:pt x="1488984" y="896972"/>
                  <a:pt x="1486827" y="898524"/>
                </a:cubicBezTo>
                <a:cubicBezTo>
                  <a:pt x="1486134" y="902626"/>
                  <a:pt x="1495005" y="903850"/>
                  <a:pt x="1484654" y="907168"/>
                </a:cubicBezTo>
                <a:cubicBezTo>
                  <a:pt x="1483050" y="909354"/>
                  <a:pt x="1486475" y="912182"/>
                  <a:pt x="1482715" y="913106"/>
                </a:cubicBezTo>
                <a:cubicBezTo>
                  <a:pt x="1479966" y="915332"/>
                  <a:pt x="1483200" y="918563"/>
                  <a:pt x="1479537" y="922079"/>
                </a:cubicBezTo>
                <a:cubicBezTo>
                  <a:pt x="1478847" y="922449"/>
                  <a:pt x="1476307" y="923515"/>
                  <a:pt x="1477528" y="925811"/>
                </a:cubicBezTo>
                <a:cubicBezTo>
                  <a:pt x="1478868" y="928328"/>
                  <a:pt x="1473134" y="929674"/>
                  <a:pt x="1473178" y="933389"/>
                </a:cubicBezTo>
                <a:cubicBezTo>
                  <a:pt x="1474550" y="939232"/>
                  <a:pt x="1460539" y="947771"/>
                  <a:pt x="1472750" y="950709"/>
                </a:cubicBezTo>
                <a:cubicBezTo>
                  <a:pt x="1478143" y="948806"/>
                  <a:pt x="1478836" y="957883"/>
                  <a:pt x="1481227" y="948846"/>
                </a:cubicBezTo>
                <a:cubicBezTo>
                  <a:pt x="1478066" y="943322"/>
                  <a:pt x="1491719" y="947353"/>
                  <a:pt x="1489564" y="933739"/>
                </a:cubicBezTo>
                <a:cubicBezTo>
                  <a:pt x="1496682" y="937408"/>
                  <a:pt x="1490460" y="930543"/>
                  <a:pt x="1494983" y="929165"/>
                </a:cubicBezTo>
                <a:cubicBezTo>
                  <a:pt x="1501324" y="920036"/>
                  <a:pt x="1507798" y="910917"/>
                  <a:pt x="1511859" y="899727"/>
                </a:cubicBezTo>
                <a:cubicBezTo>
                  <a:pt x="1511275" y="897004"/>
                  <a:pt x="1516461" y="890112"/>
                  <a:pt x="1519233" y="888216"/>
                </a:cubicBezTo>
                <a:cubicBezTo>
                  <a:pt x="1521342" y="885444"/>
                  <a:pt x="1515565" y="881592"/>
                  <a:pt x="1518221" y="878631"/>
                </a:cubicBezTo>
                <a:cubicBezTo>
                  <a:pt x="1528536" y="883143"/>
                  <a:pt x="1518170" y="869893"/>
                  <a:pt x="1527056" y="869632"/>
                </a:cubicBezTo>
                <a:cubicBezTo>
                  <a:pt x="1527550" y="864625"/>
                  <a:pt x="1531003" y="862194"/>
                  <a:pt x="1533118" y="856907"/>
                </a:cubicBezTo>
                <a:cubicBezTo>
                  <a:pt x="1537079" y="856286"/>
                  <a:pt x="1537434" y="840164"/>
                  <a:pt x="1540015" y="838617"/>
                </a:cubicBezTo>
                <a:cubicBezTo>
                  <a:pt x="1543229" y="836080"/>
                  <a:pt x="1540069" y="831317"/>
                  <a:pt x="1546342" y="830868"/>
                </a:cubicBezTo>
                <a:cubicBezTo>
                  <a:pt x="1549864" y="824065"/>
                  <a:pt x="1551543" y="820228"/>
                  <a:pt x="1555716" y="814312"/>
                </a:cubicBezTo>
                <a:cubicBezTo>
                  <a:pt x="1566140" y="812957"/>
                  <a:pt x="1566798" y="792543"/>
                  <a:pt x="1571397" y="791451"/>
                </a:cubicBezTo>
                <a:cubicBezTo>
                  <a:pt x="1576949" y="799839"/>
                  <a:pt x="1587265" y="779261"/>
                  <a:pt x="1588084" y="775940"/>
                </a:cubicBezTo>
                <a:cubicBezTo>
                  <a:pt x="1592539" y="777094"/>
                  <a:pt x="1592536" y="777066"/>
                  <a:pt x="1593288" y="774451"/>
                </a:cubicBezTo>
                <a:cubicBezTo>
                  <a:pt x="1587347" y="772662"/>
                  <a:pt x="1593690" y="769419"/>
                  <a:pt x="1596621" y="772001"/>
                </a:cubicBezTo>
                <a:cubicBezTo>
                  <a:pt x="1597317" y="769064"/>
                  <a:pt x="1599288" y="768309"/>
                  <a:pt x="1602015" y="767324"/>
                </a:cubicBezTo>
                <a:cubicBezTo>
                  <a:pt x="1612259" y="771591"/>
                  <a:pt x="1605552" y="762350"/>
                  <a:pt x="1599552" y="759688"/>
                </a:cubicBezTo>
                <a:close/>
                <a:moveTo>
                  <a:pt x="460350" y="750302"/>
                </a:moveTo>
                <a:cubicBezTo>
                  <a:pt x="460704" y="751949"/>
                  <a:pt x="463478" y="755617"/>
                  <a:pt x="460866" y="756092"/>
                </a:cubicBezTo>
                <a:cubicBezTo>
                  <a:pt x="458923" y="755781"/>
                  <a:pt x="456402" y="747976"/>
                  <a:pt x="460350" y="750302"/>
                </a:cubicBezTo>
                <a:close/>
                <a:moveTo>
                  <a:pt x="1102638" y="748833"/>
                </a:moveTo>
                <a:cubicBezTo>
                  <a:pt x="1094175" y="747083"/>
                  <a:pt x="1076066" y="752291"/>
                  <a:pt x="1069596" y="753571"/>
                </a:cubicBezTo>
                <a:cubicBezTo>
                  <a:pt x="1064267" y="755307"/>
                  <a:pt x="1059026" y="751467"/>
                  <a:pt x="1052879" y="752599"/>
                </a:cubicBezTo>
                <a:cubicBezTo>
                  <a:pt x="1051927" y="756328"/>
                  <a:pt x="1046275" y="754709"/>
                  <a:pt x="1043199" y="753542"/>
                </a:cubicBezTo>
                <a:cubicBezTo>
                  <a:pt x="1042354" y="760872"/>
                  <a:pt x="1027119" y="753149"/>
                  <a:pt x="1029530" y="762417"/>
                </a:cubicBezTo>
                <a:cubicBezTo>
                  <a:pt x="1027818" y="767744"/>
                  <a:pt x="1019210" y="761939"/>
                  <a:pt x="1015095" y="761905"/>
                </a:cubicBezTo>
                <a:cubicBezTo>
                  <a:pt x="1012756" y="768929"/>
                  <a:pt x="1006166" y="764026"/>
                  <a:pt x="1002959" y="769159"/>
                </a:cubicBezTo>
                <a:cubicBezTo>
                  <a:pt x="1000081" y="767853"/>
                  <a:pt x="996695" y="769582"/>
                  <a:pt x="993897" y="767595"/>
                </a:cubicBezTo>
                <a:cubicBezTo>
                  <a:pt x="991294" y="772100"/>
                  <a:pt x="989407" y="771290"/>
                  <a:pt x="989510" y="776961"/>
                </a:cubicBezTo>
                <a:cubicBezTo>
                  <a:pt x="984473" y="774704"/>
                  <a:pt x="974466" y="778736"/>
                  <a:pt x="975700" y="785047"/>
                </a:cubicBezTo>
                <a:cubicBezTo>
                  <a:pt x="975182" y="786583"/>
                  <a:pt x="975984" y="784703"/>
                  <a:pt x="975677" y="785578"/>
                </a:cubicBezTo>
                <a:cubicBezTo>
                  <a:pt x="961118" y="805259"/>
                  <a:pt x="971402" y="838198"/>
                  <a:pt x="996466" y="836956"/>
                </a:cubicBezTo>
                <a:cubicBezTo>
                  <a:pt x="1017555" y="848439"/>
                  <a:pt x="1038529" y="849923"/>
                  <a:pt x="1060829" y="850931"/>
                </a:cubicBezTo>
                <a:cubicBezTo>
                  <a:pt x="1070023" y="849445"/>
                  <a:pt x="1082730" y="856120"/>
                  <a:pt x="1089326" y="850741"/>
                </a:cubicBezTo>
                <a:cubicBezTo>
                  <a:pt x="1111023" y="861025"/>
                  <a:pt x="1137712" y="861059"/>
                  <a:pt x="1160406" y="874234"/>
                </a:cubicBezTo>
                <a:cubicBezTo>
                  <a:pt x="1175259" y="879052"/>
                  <a:pt x="1185143" y="897501"/>
                  <a:pt x="1201581" y="903024"/>
                </a:cubicBezTo>
                <a:cubicBezTo>
                  <a:pt x="1218418" y="898391"/>
                  <a:pt x="1240497" y="898711"/>
                  <a:pt x="1244086" y="876659"/>
                </a:cubicBezTo>
                <a:cubicBezTo>
                  <a:pt x="1233933" y="869375"/>
                  <a:pt x="1243274" y="866946"/>
                  <a:pt x="1239475" y="858270"/>
                </a:cubicBezTo>
                <a:cubicBezTo>
                  <a:pt x="1237675" y="834726"/>
                  <a:pt x="1222980" y="815100"/>
                  <a:pt x="1212622" y="795831"/>
                </a:cubicBezTo>
                <a:cubicBezTo>
                  <a:pt x="1200732" y="791368"/>
                  <a:pt x="1194438" y="778971"/>
                  <a:pt x="1183777" y="774284"/>
                </a:cubicBezTo>
                <a:cubicBezTo>
                  <a:pt x="1181525" y="775336"/>
                  <a:pt x="1180081" y="773967"/>
                  <a:pt x="1179502" y="771854"/>
                </a:cubicBezTo>
                <a:cubicBezTo>
                  <a:pt x="1173598" y="769268"/>
                  <a:pt x="1170249" y="767284"/>
                  <a:pt x="1169451" y="765906"/>
                </a:cubicBezTo>
                <a:cubicBezTo>
                  <a:pt x="1166273" y="762300"/>
                  <a:pt x="1158934" y="763802"/>
                  <a:pt x="1157071" y="760969"/>
                </a:cubicBezTo>
                <a:cubicBezTo>
                  <a:pt x="1152177" y="751742"/>
                  <a:pt x="1138677" y="754248"/>
                  <a:pt x="1129908" y="752037"/>
                </a:cubicBezTo>
                <a:cubicBezTo>
                  <a:pt x="1124124" y="752883"/>
                  <a:pt x="1114481" y="745493"/>
                  <a:pt x="1111096" y="752475"/>
                </a:cubicBezTo>
                <a:cubicBezTo>
                  <a:pt x="1110194" y="753999"/>
                  <a:pt x="1108649" y="754218"/>
                  <a:pt x="1107099" y="753305"/>
                </a:cubicBezTo>
                <a:cubicBezTo>
                  <a:pt x="1107209" y="750772"/>
                  <a:pt x="1105460" y="749416"/>
                  <a:pt x="1102638" y="748833"/>
                </a:cubicBezTo>
                <a:close/>
                <a:moveTo>
                  <a:pt x="1620443" y="747930"/>
                </a:moveTo>
                <a:cubicBezTo>
                  <a:pt x="1615850" y="747360"/>
                  <a:pt x="1611000" y="749445"/>
                  <a:pt x="1611861" y="754420"/>
                </a:cubicBezTo>
                <a:lnTo>
                  <a:pt x="1611858" y="754419"/>
                </a:lnTo>
                <a:cubicBezTo>
                  <a:pt x="1610926" y="756969"/>
                  <a:pt x="1606441" y="757276"/>
                  <a:pt x="1609253" y="760787"/>
                </a:cubicBezTo>
                <a:cubicBezTo>
                  <a:pt x="1613422" y="758203"/>
                  <a:pt x="1621289" y="761837"/>
                  <a:pt x="1627478" y="757372"/>
                </a:cubicBezTo>
                <a:cubicBezTo>
                  <a:pt x="1629370" y="751726"/>
                  <a:pt x="1625035" y="748501"/>
                  <a:pt x="1620443" y="747930"/>
                </a:cubicBezTo>
                <a:close/>
                <a:moveTo>
                  <a:pt x="225038" y="729968"/>
                </a:moveTo>
                <a:cubicBezTo>
                  <a:pt x="227648" y="734696"/>
                  <a:pt x="223249" y="733300"/>
                  <a:pt x="220441" y="731820"/>
                </a:cubicBezTo>
                <a:cubicBezTo>
                  <a:pt x="222163" y="729293"/>
                  <a:pt x="222173" y="729283"/>
                  <a:pt x="225038" y="729968"/>
                </a:cubicBezTo>
                <a:close/>
                <a:moveTo>
                  <a:pt x="1424554" y="729750"/>
                </a:moveTo>
                <a:cubicBezTo>
                  <a:pt x="1425834" y="728766"/>
                  <a:pt x="1428036" y="729979"/>
                  <a:pt x="1426435" y="731595"/>
                </a:cubicBezTo>
                <a:cubicBezTo>
                  <a:pt x="1424561" y="733385"/>
                  <a:pt x="1420782" y="731614"/>
                  <a:pt x="1424554" y="729750"/>
                </a:cubicBezTo>
                <a:close/>
                <a:moveTo>
                  <a:pt x="1468481" y="718039"/>
                </a:moveTo>
                <a:cubicBezTo>
                  <a:pt x="1467579" y="717877"/>
                  <a:pt x="1466640" y="718237"/>
                  <a:pt x="1467514" y="719345"/>
                </a:cubicBezTo>
                <a:cubicBezTo>
                  <a:pt x="1467862" y="719713"/>
                  <a:pt x="1468780" y="720104"/>
                  <a:pt x="1469222" y="719861"/>
                </a:cubicBezTo>
                <a:cubicBezTo>
                  <a:pt x="1470247" y="718884"/>
                  <a:pt x="1469383" y="718201"/>
                  <a:pt x="1468481" y="718039"/>
                </a:cubicBezTo>
                <a:close/>
                <a:moveTo>
                  <a:pt x="1462080" y="713259"/>
                </a:moveTo>
                <a:cubicBezTo>
                  <a:pt x="1460978" y="713668"/>
                  <a:pt x="1460601" y="716110"/>
                  <a:pt x="1461416" y="720375"/>
                </a:cubicBezTo>
                <a:cubicBezTo>
                  <a:pt x="1458036" y="716069"/>
                  <a:pt x="1453426" y="716543"/>
                  <a:pt x="1448903" y="714929"/>
                </a:cubicBezTo>
                <a:cubicBezTo>
                  <a:pt x="1444530" y="721473"/>
                  <a:pt x="1432953" y="717560"/>
                  <a:pt x="1427099" y="726096"/>
                </a:cubicBezTo>
                <a:cubicBezTo>
                  <a:pt x="1422916" y="723316"/>
                  <a:pt x="1423449" y="728993"/>
                  <a:pt x="1419201" y="727058"/>
                </a:cubicBezTo>
                <a:cubicBezTo>
                  <a:pt x="1417408" y="728271"/>
                  <a:pt x="1420635" y="730056"/>
                  <a:pt x="1419065" y="731473"/>
                </a:cubicBezTo>
                <a:cubicBezTo>
                  <a:pt x="1414017" y="725908"/>
                  <a:pt x="1405253" y="732177"/>
                  <a:pt x="1395454" y="738442"/>
                </a:cubicBezTo>
                <a:cubicBezTo>
                  <a:pt x="1394502" y="746004"/>
                  <a:pt x="1387876" y="742501"/>
                  <a:pt x="1389090" y="746119"/>
                </a:cubicBezTo>
                <a:cubicBezTo>
                  <a:pt x="1390970" y="750547"/>
                  <a:pt x="1383105" y="746464"/>
                  <a:pt x="1380418" y="749598"/>
                </a:cubicBezTo>
                <a:cubicBezTo>
                  <a:pt x="1378359" y="750409"/>
                  <a:pt x="1378300" y="750441"/>
                  <a:pt x="1378812" y="753170"/>
                </a:cubicBezTo>
                <a:cubicBezTo>
                  <a:pt x="1375885" y="756233"/>
                  <a:pt x="1363447" y="756122"/>
                  <a:pt x="1360982" y="764856"/>
                </a:cubicBezTo>
                <a:cubicBezTo>
                  <a:pt x="1356546" y="763249"/>
                  <a:pt x="1338813" y="773221"/>
                  <a:pt x="1337675" y="779311"/>
                </a:cubicBezTo>
                <a:cubicBezTo>
                  <a:pt x="1324584" y="781831"/>
                  <a:pt x="1319581" y="796283"/>
                  <a:pt x="1308170" y="801105"/>
                </a:cubicBezTo>
                <a:cubicBezTo>
                  <a:pt x="1298641" y="816162"/>
                  <a:pt x="1280839" y="827141"/>
                  <a:pt x="1276173" y="845080"/>
                </a:cubicBezTo>
                <a:cubicBezTo>
                  <a:pt x="1287505" y="844815"/>
                  <a:pt x="1295383" y="826304"/>
                  <a:pt x="1302634" y="816933"/>
                </a:cubicBezTo>
                <a:cubicBezTo>
                  <a:pt x="1312609" y="814209"/>
                  <a:pt x="1318912" y="798422"/>
                  <a:pt x="1327566" y="798809"/>
                </a:cubicBezTo>
                <a:cubicBezTo>
                  <a:pt x="1340285" y="784443"/>
                  <a:pt x="1363116" y="776972"/>
                  <a:pt x="1375036" y="764752"/>
                </a:cubicBezTo>
                <a:cubicBezTo>
                  <a:pt x="1378025" y="763320"/>
                  <a:pt x="1377162" y="759739"/>
                  <a:pt x="1381124" y="762356"/>
                </a:cubicBezTo>
                <a:cubicBezTo>
                  <a:pt x="1387593" y="762115"/>
                  <a:pt x="1386941" y="753792"/>
                  <a:pt x="1393099" y="752624"/>
                </a:cubicBezTo>
                <a:cubicBezTo>
                  <a:pt x="1396186" y="754518"/>
                  <a:pt x="1396033" y="753156"/>
                  <a:pt x="1398234" y="750604"/>
                </a:cubicBezTo>
                <a:cubicBezTo>
                  <a:pt x="1405599" y="745779"/>
                  <a:pt x="1413352" y="744571"/>
                  <a:pt x="1418538" y="737384"/>
                </a:cubicBezTo>
                <a:cubicBezTo>
                  <a:pt x="1422688" y="735932"/>
                  <a:pt x="1428071" y="739685"/>
                  <a:pt x="1429560" y="733154"/>
                </a:cubicBezTo>
                <a:cubicBezTo>
                  <a:pt x="1441478" y="725743"/>
                  <a:pt x="1457984" y="727769"/>
                  <a:pt x="1467097" y="718351"/>
                </a:cubicBezTo>
                <a:cubicBezTo>
                  <a:pt x="1465009" y="714477"/>
                  <a:pt x="1463182" y="712851"/>
                  <a:pt x="1462080" y="713259"/>
                </a:cubicBezTo>
                <a:close/>
                <a:moveTo>
                  <a:pt x="1489715" y="712127"/>
                </a:moveTo>
                <a:cubicBezTo>
                  <a:pt x="1481837" y="718545"/>
                  <a:pt x="1476696" y="705273"/>
                  <a:pt x="1472297" y="717126"/>
                </a:cubicBezTo>
                <a:cubicBezTo>
                  <a:pt x="1481498" y="723973"/>
                  <a:pt x="1471860" y="712441"/>
                  <a:pt x="1485473" y="721429"/>
                </a:cubicBezTo>
                <a:cubicBezTo>
                  <a:pt x="1489290" y="719001"/>
                  <a:pt x="1493849" y="718350"/>
                  <a:pt x="1495847" y="714961"/>
                </a:cubicBezTo>
                <a:lnTo>
                  <a:pt x="1495849" y="714960"/>
                </a:lnTo>
                <a:cubicBezTo>
                  <a:pt x="1498275" y="710532"/>
                  <a:pt x="1491558" y="714989"/>
                  <a:pt x="1489715" y="712127"/>
                </a:cubicBezTo>
                <a:close/>
                <a:moveTo>
                  <a:pt x="410541" y="696627"/>
                </a:moveTo>
                <a:lnTo>
                  <a:pt x="410540" y="696629"/>
                </a:lnTo>
                <a:lnTo>
                  <a:pt x="410539" y="696627"/>
                </a:lnTo>
                <a:close/>
                <a:moveTo>
                  <a:pt x="1176960" y="667287"/>
                </a:moveTo>
                <a:lnTo>
                  <a:pt x="1176962" y="667288"/>
                </a:lnTo>
                <a:lnTo>
                  <a:pt x="1176960" y="667289"/>
                </a:lnTo>
                <a:close/>
                <a:moveTo>
                  <a:pt x="1177841" y="666977"/>
                </a:moveTo>
                <a:lnTo>
                  <a:pt x="1177843" y="666978"/>
                </a:lnTo>
                <a:cubicBezTo>
                  <a:pt x="1177843" y="666978"/>
                  <a:pt x="1177846" y="666977"/>
                  <a:pt x="1177846" y="666977"/>
                </a:cubicBezTo>
                <a:cubicBezTo>
                  <a:pt x="1180401" y="666511"/>
                  <a:pt x="1181536" y="668456"/>
                  <a:pt x="1181354" y="669584"/>
                </a:cubicBezTo>
                <a:lnTo>
                  <a:pt x="1176962" y="667288"/>
                </a:lnTo>
                <a:close/>
                <a:moveTo>
                  <a:pt x="1177836" y="666973"/>
                </a:moveTo>
                <a:lnTo>
                  <a:pt x="1177843" y="666976"/>
                </a:lnTo>
                <a:lnTo>
                  <a:pt x="1177841" y="666977"/>
                </a:lnTo>
                <a:close/>
                <a:moveTo>
                  <a:pt x="1175695" y="665498"/>
                </a:moveTo>
                <a:lnTo>
                  <a:pt x="1177836" y="666973"/>
                </a:lnTo>
                <a:lnTo>
                  <a:pt x="1176219" y="666240"/>
                </a:lnTo>
                <a:cubicBezTo>
                  <a:pt x="1176481" y="666643"/>
                  <a:pt x="1176716" y="666955"/>
                  <a:pt x="1176959" y="667289"/>
                </a:cubicBezTo>
                <a:lnTo>
                  <a:pt x="1176960" y="667289"/>
                </a:lnTo>
                <a:lnTo>
                  <a:pt x="1176959" y="667291"/>
                </a:lnTo>
                <a:cubicBezTo>
                  <a:pt x="1176897" y="667294"/>
                  <a:pt x="1176909" y="667330"/>
                  <a:pt x="1176840" y="667328"/>
                </a:cubicBezTo>
                <a:cubicBezTo>
                  <a:pt x="1175537" y="667106"/>
                  <a:pt x="1174736" y="665781"/>
                  <a:pt x="1176220" y="666242"/>
                </a:cubicBezTo>
                <a:cubicBezTo>
                  <a:pt x="1176033" y="665957"/>
                  <a:pt x="1175891" y="665820"/>
                  <a:pt x="1175695" y="665498"/>
                </a:cubicBezTo>
                <a:close/>
                <a:moveTo>
                  <a:pt x="516485" y="656580"/>
                </a:moveTo>
                <a:cubicBezTo>
                  <a:pt x="476879" y="657023"/>
                  <a:pt x="436389" y="665493"/>
                  <a:pt x="407305" y="691478"/>
                </a:cubicBezTo>
                <a:lnTo>
                  <a:pt x="410539" y="696627"/>
                </a:lnTo>
                <a:lnTo>
                  <a:pt x="403583" y="698735"/>
                </a:lnTo>
                <a:cubicBezTo>
                  <a:pt x="401069" y="699159"/>
                  <a:pt x="399191" y="701193"/>
                  <a:pt x="400451" y="710504"/>
                </a:cubicBezTo>
                <a:cubicBezTo>
                  <a:pt x="413858" y="709785"/>
                  <a:pt x="426882" y="693165"/>
                  <a:pt x="435515" y="682991"/>
                </a:cubicBezTo>
                <a:cubicBezTo>
                  <a:pt x="440256" y="682467"/>
                  <a:pt x="444739" y="683632"/>
                  <a:pt x="447292" y="678890"/>
                </a:cubicBezTo>
                <a:cubicBezTo>
                  <a:pt x="454651" y="682978"/>
                  <a:pt x="464005" y="674476"/>
                  <a:pt x="470658" y="674065"/>
                </a:cubicBezTo>
                <a:cubicBezTo>
                  <a:pt x="506647" y="664287"/>
                  <a:pt x="508263" y="675624"/>
                  <a:pt x="485671" y="701404"/>
                </a:cubicBezTo>
                <a:cubicBezTo>
                  <a:pt x="479939" y="717023"/>
                  <a:pt x="460057" y="727959"/>
                  <a:pt x="451853" y="743886"/>
                </a:cubicBezTo>
                <a:cubicBezTo>
                  <a:pt x="449606" y="746057"/>
                  <a:pt x="442932" y="746966"/>
                  <a:pt x="449444" y="749371"/>
                </a:cubicBezTo>
                <a:cubicBezTo>
                  <a:pt x="440981" y="754778"/>
                  <a:pt x="430599" y="759429"/>
                  <a:pt x="425859" y="768849"/>
                </a:cubicBezTo>
                <a:cubicBezTo>
                  <a:pt x="430476" y="774743"/>
                  <a:pt x="422751" y="774846"/>
                  <a:pt x="424581" y="779128"/>
                </a:cubicBezTo>
                <a:cubicBezTo>
                  <a:pt x="423704" y="777524"/>
                  <a:pt x="428489" y="778362"/>
                  <a:pt x="426499" y="780143"/>
                </a:cubicBezTo>
                <a:cubicBezTo>
                  <a:pt x="425774" y="780296"/>
                  <a:pt x="425169" y="780140"/>
                  <a:pt x="424583" y="779130"/>
                </a:cubicBezTo>
                <a:cubicBezTo>
                  <a:pt x="415599" y="779918"/>
                  <a:pt x="423046" y="783596"/>
                  <a:pt x="425109" y="787295"/>
                </a:cubicBezTo>
                <a:cubicBezTo>
                  <a:pt x="422662" y="794971"/>
                  <a:pt x="415114" y="781856"/>
                  <a:pt x="419841" y="780406"/>
                </a:cubicBezTo>
                <a:cubicBezTo>
                  <a:pt x="419332" y="778608"/>
                  <a:pt x="417584" y="774141"/>
                  <a:pt x="416155" y="778080"/>
                </a:cubicBezTo>
                <a:cubicBezTo>
                  <a:pt x="409704" y="783732"/>
                  <a:pt x="401721" y="783080"/>
                  <a:pt x="398761" y="791202"/>
                </a:cubicBezTo>
                <a:cubicBezTo>
                  <a:pt x="390126" y="791514"/>
                  <a:pt x="382459" y="794860"/>
                  <a:pt x="374291" y="800849"/>
                </a:cubicBezTo>
                <a:cubicBezTo>
                  <a:pt x="365940" y="807856"/>
                  <a:pt x="321053" y="811335"/>
                  <a:pt x="319555" y="831334"/>
                </a:cubicBezTo>
                <a:cubicBezTo>
                  <a:pt x="322671" y="832208"/>
                  <a:pt x="324633" y="830431"/>
                  <a:pt x="326022" y="834165"/>
                </a:cubicBezTo>
                <a:cubicBezTo>
                  <a:pt x="334647" y="836162"/>
                  <a:pt x="349104" y="833730"/>
                  <a:pt x="352817" y="825271"/>
                </a:cubicBezTo>
                <a:cubicBezTo>
                  <a:pt x="358870" y="833802"/>
                  <a:pt x="388233" y="821071"/>
                  <a:pt x="392254" y="812467"/>
                </a:cubicBezTo>
                <a:cubicBezTo>
                  <a:pt x="393735" y="813365"/>
                  <a:pt x="397476" y="822067"/>
                  <a:pt x="396867" y="815220"/>
                </a:cubicBezTo>
                <a:cubicBezTo>
                  <a:pt x="395564" y="812732"/>
                  <a:pt x="400478" y="811957"/>
                  <a:pt x="400855" y="808762"/>
                </a:cubicBezTo>
                <a:cubicBezTo>
                  <a:pt x="403103" y="808819"/>
                  <a:pt x="402574" y="812229"/>
                  <a:pt x="404872" y="812216"/>
                </a:cubicBezTo>
                <a:cubicBezTo>
                  <a:pt x="405616" y="807785"/>
                  <a:pt x="411037" y="808815"/>
                  <a:pt x="411912" y="804872"/>
                </a:cubicBezTo>
                <a:cubicBezTo>
                  <a:pt x="424593" y="806107"/>
                  <a:pt x="430014" y="788864"/>
                  <a:pt x="441328" y="784929"/>
                </a:cubicBezTo>
                <a:cubicBezTo>
                  <a:pt x="443631" y="778170"/>
                  <a:pt x="447410" y="784700"/>
                  <a:pt x="450344" y="778917"/>
                </a:cubicBezTo>
                <a:cubicBezTo>
                  <a:pt x="453724" y="776662"/>
                  <a:pt x="451317" y="770163"/>
                  <a:pt x="455277" y="766811"/>
                </a:cubicBezTo>
                <a:cubicBezTo>
                  <a:pt x="461409" y="770095"/>
                  <a:pt x="461756" y="761764"/>
                  <a:pt x="468356" y="761451"/>
                </a:cubicBezTo>
                <a:cubicBezTo>
                  <a:pt x="477809" y="748106"/>
                  <a:pt x="492897" y="736142"/>
                  <a:pt x="496328" y="719777"/>
                </a:cubicBezTo>
                <a:cubicBezTo>
                  <a:pt x="500938" y="720755"/>
                  <a:pt x="505827" y="719118"/>
                  <a:pt x="506279" y="712742"/>
                </a:cubicBezTo>
                <a:cubicBezTo>
                  <a:pt x="514372" y="710314"/>
                  <a:pt x="509185" y="701157"/>
                  <a:pt x="515773" y="697485"/>
                </a:cubicBezTo>
                <a:cubicBezTo>
                  <a:pt x="521803" y="685010"/>
                  <a:pt x="532401" y="666501"/>
                  <a:pt x="516485" y="656580"/>
                </a:cubicBezTo>
                <a:close/>
                <a:moveTo>
                  <a:pt x="982705" y="654499"/>
                </a:moveTo>
                <a:cubicBezTo>
                  <a:pt x="983477" y="657460"/>
                  <a:pt x="983312" y="660003"/>
                  <a:pt x="986188" y="661070"/>
                </a:cubicBezTo>
                <a:cubicBezTo>
                  <a:pt x="988361" y="657627"/>
                  <a:pt x="988672" y="651376"/>
                  <a:pt x="982705" y="654499"/>
                </a:cubicBezTo>
                <a:close/>
                <a:moveTo>
                  <a:pt x="829103" y="636675"/>
                </a:moveTo>
                <a:lnTo>
                  <a:pt x="831247" y="636959"/>
                </a:lnTo>
                <a:cubicBezTo>
                  <a:pt x="831045" y="636154"/>
                  <a:pt x="829687" y="635230"/>
                  <a:pt x="828960" y="636857"/>
                </a:cubicBezTo>
                <a:close/>
                <a:moveTo>
                  <a:pt x="1175055" y="619806"/>
                </a:moveTo>
                <a:lnTo>
                  <a:pt x="1175056" y="619807"/>
                </a:lnTo>
                <a:lnTo>
                  <a:pt x="1175057" y="619811"/>
                </a:lnTo>
                <a:lnTo>
                  <a:pt x="1175055" y="619811"/>
                </a:lnTo>
                <a:close/>
                <a:moveTo>
                  <a:pt x="965840" y="619336"/>
                </a:moveTo>
                <a:cubicBezTo>
                  <a:pt x="966409" y="622589"/>
                  <a:pt x="968655" y="623670"/>
                  <a:pt x="971620" y="624648"/>
                </a:cubicBezTo>
                <a:cubicBezTo>
                  <a:pt x="974536" y="621612"/>
                  <a:pt x="968541" y="618596"/>
                  <a:pt x="965840" y="619336"/>
                </a:cubicBezTo>
                <a:close/>
                <a:moveTo>
                  <a:pt x="391402" y="602509"/>
                </a:moveTo>
                <a:lnTo>
                  <a:pt x="391404" y="602581"/>
                </a:lnTo>
                <a:lnTo>
                  <a:pt x="391384" y="602550"/>
                </a:lnTo>
                <a:close/>
                <a:moveTo>
                  <a:pt x="961158" y="598418"/>
                </a:moveTo>
                <a:cubicBezTo>
                  <a:pt x="954427" y="597755"/>
                  <a:pt x="947678" y="598156"/>
                  <a:pt x="941303" y="600172"/>
                </a:cubicBezTo>
                <a:cubicBezTo>
                  <a:pt x="933879" y="596591"/>
                  <a:pt x="926282" y="608025"/>
                  <a:pt x="918713" y="601558"/>
                </a:cubicBezTo>
                <a:cubicBezTo>
                  <a:pt x="916930" y="607605"/>
                  <a:pt x="911412" y="602050"/>
                  <a:pt x="910044" y="607120"/>
                </a:cubicBezTo>
                <a:cubicBezTo>
                  <a:pt x="907736" y="607158"/>
                  <a:pt x="908630" y="603299"/>
                  <a:pt x="905977" y="603889"/>
                </a:cubicBezTo>
                <a:cubicBezTo>
                  <a:pt x="905667" y="605848"/>
                  <a:pt x="903238" y="607924"/>
                  <a:pt x="902664" y="604807"/>
                </a:cubicBezTo>
                <a:cubicBezTo>
                  <a:pt x="902413" y="602678"/>
                  <a:pt x="900440" y="603016"/>
                  <a:pt x="899883" y="604896"/>
                </a:cubicBezTo>
                <a:cubicBezTo>
                  <a:pt x="893602" y="611143"/>
                  <a:pt x="880417" y="605896"/>
                  <a:pt x="874604" y="615375"/>
                </a:cubicBezTo>
                <a:cubicBezTo>
                  <a:pt x="867593" y="619317"/>
                  <a:pt x="855105" y="615425"/>
                  <a:pt x="852571" y="627049"/>
                </a:cubicBezTo>
                <a:cubicBezTo>
                  <a:pt x="848473" y="621752"/>
                  <a:pt x="845496" y="623948"/>
                  <a:pt x="843738" y="630051"/>
                </a:cubicBezTo>
                <a:cubicBezTo>
                  <a:pt x="841021" y="629327"/>
                  <a:pt x="836987" y="629537"/>
                  <a:pt x="833802" y="630674"/>
                </a:cubicBezTo>
                <a:lnTo>
                  <a:pt x="829103" y="636675"/>
                </a:lnTo>
                <a:lnTo>
                  <a:pt x="826589" y="636342"/>
                </a:lnTo>
                <a:cubicBezTo>
                  <a:pt x="824847" y="635577"/>
                  <a:pt x="830222" y="632792"/>
                  <a:pt x="826324" y="632527"/>
                </a:cubicBezTo>
                <a:cubicBezTo>
                  <a:pt x="818945" y="634161"/>
                  <a:pt x="813456" y="643466"/>
                  <a:pt x="812410" y="649804"/>
                </a:cubicBezTo>
                <a:cubicBezTo>
                  <a:pt x="805602" y="655687"/>
                  <a:pt x="798976" y="666219"/>
                  <a:pt x="803111" y="677655"/>
                </a:cubicBezTo>
                <a:cubicBezTo>
                  <a:pt x="804391" y="682544"/>
                  <a:pt x="798268" y="676835"/>
                  <a:pt x="797884" y="683178"/>
                </a:cubicBezTo>
                <a:cubicBezTo>
                  <a:pt x="797190" y="685135"/>
                  <a:pt x="799413" y="686770"/>
                  <a:pt x="801256" y="687209"/>
                </a:cubicBezTo>
                <a:cubicBezTo>
                  <a:pt x="799743" y="692210"/>
                  <a:pt x="801475" y="696307"/>
                  <a:pt x="807424" y="695534"/>
                </a:cubicBezTo>
                <a:cubicBezTo>
                  <a:pt x="805307" y="699731"/>
                  <a:pt x="803898" y="702526"/>
                  <a:pt x="809327" y="703950"/>
                </a:cubicBezTo>
                <a:cubicBezTo>
                  <a:pt x="811042" y="702281"/>
                  <a:pt x="808091" y="700102"/>
                  <a:pt x="810169" y="698603"/>
                </a:cubicBezTo>
                <a:cubicBezTo>
                  <a:pt x="814572" y="705513"/>
                  <a:pt x="815389" y="704781"/>
                  <a:pt x="823246" y="706200"/>
                </a:cubicBezTo>
                <a:cubicBezTo>
                  <a:pt x="836801" y="705870"/>
                  <a:pt x="849469" y="705909"/>
                  <a:pt x="863699" y="703236"/>
                </a:cubicBezTo>
                <a:cubicBezTo>
                  <a:pt x="869411" y="703447"/>
                  <a:pt x="879387" y="693133"/>
                  <a:pt x="882559" y="700231"/>
                </a:cubicBezTo>
                <a:cubicBezTo>
                  <a:pt x="888979" y="703227"/>
                  <a:pt x="899546" y="696442"/>
                  <a:pt x="889899" y="692143"/>
                </a:cubicBezTo>
                <a:cubicBezTo>
                  <a:pt x="891587" y="685967"/>
                  <a:pt x="899090" y="694307"/>
                  <a:pt x="894211" y="696876"/>
                </a:cubicBezTo>
                <a:cubicBezTo>
                  <a:pt x="897847" y="700737"/>
                  <a:pt x="900168" y="700928"/>
                  <a:pt x="899854" y="694852"/>
                </a:cubicBezTo>
                <a:cubicBezTo>
                  <a:pt x="909828" y="695563"/>
                  <a:pt x="924231" y="694512"/>
                  <a:pt x="932257" y="687235"/>
                </a:cubicBezTo>
                <a:cubicBezTo>
                  <a:pt x="929787" y="684345"/>
                  <a:pt x="938367" y="681942"/>
                  <a:pt x="935390" y="685942"/>
                </a:cubicBezTo>
                <a:cubicBezTo>
                  <a:pt x="923642" y="692413"/>
                  <a:pt x="960041" y="683295"/>
                  <a:pt x="954525" y="677179"/>
                </a:cubicBezTo>
                <a:cubicBezTo>
                  <a:pt x="957028" y="673398"/>
                  <a:pt x="958564" y="674936"/>
                  <a:pt x="960137" y="677811"/>
                </a:cubicBezTo>
                <a:cubicBezTo>
                  <a:pt x="962908" y="675865"/>
                  <a:pt x="968118" y="677662"/>
                  <a:pt x="969807" y="672610"/>
                </a:cubicBezTo>
                <a:cubicBezTo>
                  <a:pt x="981363" y="669745"/>
                  <a:pt x="963289" y="665336"/>
                  <a:pt x="979865" y="665961"/>
                </a:cubicBezTo>
                <a:cubicBezTo>
                  <a:pt x="990047" y="649330"/>
                  <a:pt x="954358" y="668262"/>
                  <a:pt x="953142" y="671100"/>
                </a:cubicBezTo>
                <a:cubicBezTo>
                  <a:pt x="945418" y="673592"/>
                  <a:pt x="933468" y="672359"/>
                  <a:pt x="928570" y="680663"/>
                </a:cubicBezTo>
                <a:cubicBezTo>
                  <a:pt x="918230" y="679727"/>
                  <a:pt x="905944" y="682518"/>
                  <a:pt x="898127" y="690106"/>
                </a:cubicBezTo>
                <a:cubicBezTo>
                  <a:pt x="895861" y="689985"/>
                  <a:pt x="896321" y="686615"/>
                  <a:pt x="893895" y="686532"/>
                </a:cubicBezTo>
                <a:cubicBezTo>
                  <a:pt x="890028" y="689686"/>
                  <a:pt x="883577" y="684358"/>
                  <a:pt x="882890" y="690989"/>
                </a:cubicBezTo>
                <a:cubicBezTo>
                  <a:pt x="875755" y="685304"/>
                  <a:pt x="875263" y="693197"/>
                  <a:pt x="872501" y="694942"/>
                </a:cubicBezTo>
                <a:cubicBezTo>
                  <a:pt x="874625" y="698091"/>
                  <a:pt x="868530" y="697899"/>
                  <a:pt x="872038" y="695114"/>
                </a:cubicBezTo>
                <a:cubicBezTo>
                  <a:pt x="871634" y="685992"/>
                  <a:pt x="859778" y="696855"/>
                  <a:pt x="854643" y="691591"/>
                </a:cubicBezTo>
                <a:cubicBezTo>
                  <a:pt x="841783" y="697812"/>
                  <a:pt x="821329" y="694428"/>
                  <a:pt x="805822" y="691086"/>
                </a:cubicBezTo>
                <a:cubicBezTo>
                  <a:pt x="802224" y="685203"/>
                  <a:pt x="809127" y="690133"/>
                  <a:pt x="809201" y="686806"/>
                </a:cubicBezTo>
                <a:cubicBezTo>
                  <a:pt x="804134" y="679242"/>
                  <a:pt x="819120" y="667628"/>
                  <a:pt x="810483" y="662973"/>
                </a:cubicBezTo>
                <a:cubicBezTo>
                  <a:pt x="811905" y="659903"/>
                  <a:pt x="815260" y="660364"/>
                  <a:pt x="817748" y="658881"/>
                </a:cubicBezTo>
                <a:cubicBezTo>
                  <a:pt x="822809" y="650980"/>
                  <a:pt x="828914" y="643766"/>
                  <a:pt x="838545" y="645223"/>
                </a:cubicBezTo>
                <a:cubicBezTo>
                  <a:pt x="839957" y="644277"/>
                  <a:pt x="839714" y="641489"/>
                  <a:pt x="842458" y="641528"/>
                </a:cubicBezTo>
                <a:cubicBezTo>
                  <a:pt x="846786" y="644500"/>
                  <a:pt x="849068" y="634838"/>
                  <a:pt x="854745" y="639138"/>
                </a:cubicBezTo>
                <a:cubicBezTo>
                  <a:pt x="863677" y="629238"/>
                  <a:pt x="878315" y="636954"/>
                  <a:pt x="886453" y="627037"/>
                </a:cubicBezTo>
                <a:cubicBezTo>
                  <a:pt x="890167" y="630524"/>
                  <a:pt x="895242" y="631846"/>
                  <a:pt x="900533" y="629264"/>
                </a:cubicBezTo>
                <a:cubicBezTo>
                  <a:pt x="905522" y="632478"/>
                  <a:pt x="907943" y="631674"/>
                  <a:pt x="909419" y="625911"/>
                </a:cubicBezTo>
                <a:cubicBezTo>
                  <a:pt x="911917" y="625681"/>
                  <a:pt x="911270" y="629219"/>
                  <a:pt x="913502" y="629304"/>
                </a:cubicBezTo>
                <a:cubicBezTo>
                  <a:pt x="914868" y="622168"/>
                  <a:pt x="923321" y="633838"/>
                  <a:pt x="924659" y="625071"/>
                </a:cubicBezTo>
                <a:cubicBezTo>
                  <a:pt x="933006" y="626264"/>
                  <a:pt x="941670" y="623118"/>
                  <a:pt x="948044" y="623513"/>
                </a:cubicBezTo>
                <a:cubicBezTo>
                  <a:pt x="948620" y="621244"/>
                  <a:pt x="950590" y="619581"/>
                  <a:pt x="951393" y="622533"/>
                </a:cubicBezTo>
                <a:cubicBezTo>
                  <a:pt x="955241" y="627158"/>
                  <a:pt x="967828" y="621731"/>
                  <a:pt x="964525" y="615970"/>
                </a:cubicBezTo>
                <a:cubicBezTo>
                  <a:pt x="968986" y="611216"/>
                  <a:pt x="969590" y="607945"/>
                  <a:pt x="972574" y="615717"/>
                </a:cubicBezTo>
                <a:cubicBezTo>
                  <a:pt x="981260" y="616104"/>
                  <a:pt x="975886" y="625671"/>
                  <a:pt x="982271" y="623708"/>
                </a:cubicBezTo>
                <a:cubicBezTo>
                  <a:pt x="991311" y="624250"/>
                  <a:pt x="1025843" y="638334"/>
                  <a:pt x="1024448" y="625254"/>
                </a:cubicBezTo>
                <a:cubicBezTo>
                  <a:pt x="1031377" y="639196"/>
                  <a:pt x="1037026" y="625286"/>
                  <a:pt x="1041706" y="632793"/>
                </a:cubicBezTo>
                <a:cubicBezTo>
                  <a:pt x="1049132" y="635442"/>
                  <a:pt x="1057215" y="631672"/>
                  <a:pt x="1065016" y="635280"/>
                </a:cubicBezTo>
                <a:cubicBezTo>
                  <a:pt x="1066757" y="632591"/>
                  <a:pt x="1061857" y="629461"/>
                  <a:pt x="1065020" y="628006"/>
                </a:cubicBezTo>
                <a:cubicBezTo>
                  <a:pt x="1078532" y="641188"/>
                  <a:pt x="1098099" y="640297"/>
                  <a:pt x="1115926" y="644599"/>
                </a:cubicBezTo>
                <a:cubicBezTo>
                  <a:pt x="1133854" y="653721"/>
                  <a:pt x="1150557" y="662841"/>
                  <a:pt x="1165856" y="675805"/>
                </a:cubicBezTo>
                <a:cubicBezTo>
                  <a:pt x="1194040" y="701687"/>
                  <a:pt x="1223430" y="726023"/>
                  <a:pt x="1236997" y="764858"/>
                </a:cubicBezTo>
                <a:cubicBezTo>
                  <a:pt x="1242640" y="769191"/>
                  <a:pt x="1245802" y="779518"/>
                  <a:pt x="1249101" y="784695"/>
                </a:cubicBezTo>
                <a:cubicBezTo>
                  <a:pt x="1241284" y="783080"/>
                  <a:pt x="1248716" y="787825"/>
                  <a:pt x="1244161" y="790732"/>
                </a:cubicBezTo>
                <a:cubicBezTo>
                  <a:pt x="1247653" y="791928"/>
                  <a:pt x="1247756" y="792270"/>
                  <a:pt x="1246431" y="795424"/>
                </a:cubicBezTo>
                <a:cubicBezTo>
                  <a:pt x="1249354" y="801955"/>
                  <a:pt x="1254636" y="802513"/>
                  <a:pt x="1254890" y="810354"/>
                </a:cubicBezTo>
                <a:cubicBezTo>
                  <a:pt x="1272971" y="815587"/>
                  <a:pt x="1269802" y="796462"/>
                  <a:pt x="1266582" y="780949"/>
                </a:cubicBezTo>
                <a:lnTo>
                  <a:pt x="1264131" y="767683"/>
                </a:lnTo>
                <a:lnTo>
                  <a:pt x="1264131" y="767684"/>
                </a:lnTo>
                <a:lnTo>
                  <a:pt x="1264131" y="767683"/>
                </a:lnTo>
                <a:lnTo>
                  <a:pt x="1264130" y="767677"/>
                </a:lnTo>
                <a:lnTo>
                  <a:pt x="1264129" y="767677"/>
                </a:lnTo>
                <a:lnTo>
                  <a:pt x="1264131" y="767683"/>
                </a:lnTo>
                <a:lnTo>
                  <a:pt x="1264131" y="767683"/>
                </a:lnTo>
                <a:lnTo>
                  <a:pt x="1254574" y="744305"/>
                </a:lnTo>
                <a:cubicBezTo>
                  <a:pt x="1251492" y="736064"/>
                  <a:pt x="1248147" y="727868"/>
                  <a:pt x="1243439" y="721202"/>
                </a:cubicBezTo>
                <a:cubicBezTo>
                  <a:pt x="1239409" y="718391"/>
                  <a:pt x="1235714" y="713924"/>
                  <a:pt x="1233585" y="709254"/>
                </a:cubicBezTo>
                <a:cubicBezTo>
                  <a:pt x="1229258" y="708943"/>
                  <a:pt x="1225516" y="708584"/>
                  <a:pt x="1228457" y="703100"/>
                </a:cubicBezTo>
                <a:cubicBezTo>
                  <a:pt x="1214327" y="690690"/>
                  <a:pt x="1202490" y="673685"/>
                  <a:pt x="1186472" y="662263"/>
                </a:cubicBezTo>
                <a:cubicBezTo>
                  <a:pt x="1186279" y="657874"/>
                  <a:pt x="1179700" y="658689"/>
                  <a:pt x="1178049" y="654962"/>
                </a:cubicBezTo>
                <a:cubicBezTo>
                  <a:pt x="1173707" y="654120"/>
                  <a:pt x="1169658" y="643091"/>
                  <a:pt x="1167124" y="650173"/>
                </a:cubicBezTo>
                <a:cubicBezTo>
                  <a:pt x="1155903" y="638339"/>
                  <a:pt x="1136491" y="622663"/>
                  <a:pt x="1119025" y="623434"/>
                </a:cubicBezTo>
                <a:cubicBezTo>
                  <a:pt x="1110466" y="618108"/>
                  <a:pt x="1094681" y="611840"/>
                  <a:pt x="1083434" y="615267"/>
                </a:cubicBezTo>
                <a:cubicBezTo>
                  <a:pt x="1075953" y="612140"/>
                  <a:pt x="1066858" y="610692"/>
                  <a:pt x="1059463" y="614074"/>
                </a:cubicBezTo>
                <a:cubicBezTo>
                  <a:pt x="1052215" y="607720"/>
                  <a:pt x="1040311" y="607417"/>
                  <a:pt x="1031035" y="609410"/>
                </a:cubicBezTo>
                <a:cubicBezTo>
                  <a:pt x="1019867" y="607413"/>
                  <a:pt x="1009644" y="602761"/>
                  <a:pt x="998429" y="603927"/>
                </a:cubicBezTo>
                <a:cubicBezTo>
                  <a:pt x="992093" y="604330"/>
                  <a:pt x="987206" y="599274"/>
                  <a:pt x="980901" y="603049"/>
                </a:cubicBezTo>
                <a:cubicBezTo>
                  <a:pt x="974601" y="600808"/>
                  <a:pt x="967889" y="599081"/>
                  <a:pt x="961158" y="598418"/>
                </a:cubicBezTo>
                <a:close/>
                <a:moveTo>
                  <a:pt x="708353" y="586091"/>
                </a:moveTo>
                <a:cubicBezTo>
                  <a:pt x="708021" y="586264"/>
                  <a:pt x="707677" y="586334"/>
                  <a:pt x="707343" y="586483"/>
                </a:cubicBezTo>
                <a:cubicBezTo>
                  <a:pt x="707439" y="587568"/>
                  <a:pt x="708421" y="586966"/>
                  <a:pt x="708698" y="586440"/>
                </a:cubicBezTo>
                <a:cubicBezTo>
                  <a:pt x="708610" y="586292"/>
                  <a:pt x="708436" y="586254"/>
                  <a:pt x="708357" y="586091"/>
                </a:cubicBezTo>
                <a:close/>
                <a:moveTo>
                  <a:pt x="388108" y="585528"/>
                </a:moveTo>
                <a:cubicBezTo>
                  <a:pt x="389897" y="587397"/>
                  <a:pt x="388117" y="591173"/>
                  <a:pt x="386255" y="587407"/>
                </a:cubicBezTo>
                <a:cubicBezTo>
                  <a:pt x="385272" y="586132"/>
                  <a:pt x="386489" y="583929"/>
                  <a:pt x="388108" y="585528"/>
                </a:cubicBezTo>
                <a:close/>
                <a:moveTo>
                  <a:pt x="1168977" y="574725"/>
                </a:moveTo>
                <a:cubicBezTo>
                  <a:pt x="1169855" y="574031"/>
                  <a:pt x="1170797" y="574373"/>
                  <a:pt x="1171456" y="576978"/>
                </a:cubicBezTo>
                <a:cubicBezTo>
                  <a:pt x="1170471" y="578940"/>
                  <a:pt x="1169048" y="579735"/>
                  <a:pt x="1166889" y="578694"/>
                </a:cubicBezTo>
                <a:cubicBezTo>
                  <a:pt x="1167287" y="577151"/>
                  <a:pt x="1168100" y="575419"/>
                  <a:pt x="1168977" y="574725"/>
                </a:cubicBezTo>
                <a:close/>
                <a:moveTo>
                  <a:pt x="1118962" y="568557"/>
                </a:moveTo>
                <a:cubicBezTo>
                  <a:pt x="1118446" y="569694"/>
                  <a:pt x="1119031" y="571797"/>
                  <a:pt x="1122185" y="571334"/>
                </a:cubicBezTo>
                <a:cubicBezTo>
                  <a:pt x="1122221" y="571453"/>
                  <a:pt x="1122298" y="571462"/>
                  <a:pt x="1122342" y="571566"/>
                </a:cubicBezTo>
                <a:cubicBezTo>
                  <a:pt x="1121093" y="567245"/>
                  <a:pt x="1119477" y="567419"/>
                  <a:pt x="1118962" y="568557"/>
                </a:cubicBezTo>
                <a:close/>
                <a:moveTo>
                  <a:pt x="1084640" y="565156"/>
                </a:moveTo>
                <a:cubicBezTo>
                  <a:pt x="1084268" y="565506"/>
                  <a:pt x="1083877" y="566424"/>
                  <a:pt x="1084119" y="566865"/>
                </a:cubicBezTo>
                <a:cubicBezTo>
                  <a:pt x="1086076" y="568907"/>
                  <a:pt x="1086863" y="563409"/>
                  <a:pt x="1084640" y="565156"/>
                </a:cubicBezTo>
                <a:close/>
                <a:moveTo>
                  <a:pt x="382923" y="560735"/>
                </a:moveTo>
                <a:cubicBezTo>
                  <a:pt x="383833" y="561200"/>
                  <a:pt x="384417" y="562081"/>
                  <a:pt x="382399" y="562281"/>
                </a:cubicBezTo>
                <a:cubicBezTo>
                  <a:pt x="382062" y="561977"/>
                  <a:pt x="381790" y="561870"/>
                  <a:pt x="381492" y="561686"/>
                </a:cubicBezTo>
                <a:cubicBezTo>
                  <a:pt x="380778" y="560221"/>
                  <a:pt x="382014" y="560270"/>
                  <a:pt x="382923" y="560735"/>
                </a:cubicBezTo>
                <a:close/>
                <a:moveTo>
                  <a:pt x="1189199" y="555588"/>
                </a:moveTo>
                <a:lnTo>
                  <a:pt x="1189205" y="555591"/>
                </a:lnTo>
                <a:lnTo>
                  <a:pt x="1189204" y="555591"/>
                </a:lnTo>
                <a:close/>
                <a:moveTo>
                  <a:pt x="821370" y="540048"/>
                </a:moveTo>
                <a:cubicBezTo>
                  <a:pt x="821848" y="540279"/>
                  <a:pt x="822103" y="540293"/>
                  <a:pt x="822700" y="540636"/>
                </a:cubicBezTo>
                <a:cubicBezTo>
                  <a:pt x="824498" y="544105"/>
                  <a:pt x="822816" y="546504"/>
                  <a:pt x="821370" y="540048"/>
                </a:cubicBezTo>
                <a:close/>
                <a:moveTo>
                  <a:pt x="359357" y="516115"/>
                </a:moveTo>
                <a:cubicBezTo>
                  <a:pt x="370561" y="514765"/>
                  <a:pt x="369263" y="539914"/>
                  <a:pt x="373901" y="532322"/>
                </a:cubicBezTo>
                <a:cubicBezTo>
                  <a:pt x="379027" y="535067"/>
                  <a:pt x="374105" y="536345"/>
                  <a:pt x="372742" y="539443"/>
                </a:cubicBezTo>
                <a:cubicBezTo>
                  <a:pt x="376937" y="547373"/>
                  <a:pt x="377104" y="555905"/>
                  <a:pt x="381417" y="561636"/>
                </a:cubicBezTo>
                <a:cubicBezTo>
                  <a:pt x="377505" y="559296"/>
                  <a:pt x="376885" y="566642"/>
                  <a:pt x="376836" y="569922"/>
                </a:cubicBezTo>
                <a:cubicBezTo>
                  <a:pt x="375189" y="576193"/>
                  <a:pt x="378895" y="583474"/>
                  <a:pt x="374059" y="587668"/>
                </a:cubicBezTo>
                <a:cubicBezTo>
                  <a:pt x="370088" y="593170"/>
                  <a:pt x="377409" y="598740"/>
                  <a:pt x="372174" y="604556"/>
                </a:cubicBezTo>
                <a:cubicBezTo>
                  <a:pt x="372492" y="629974"/>
                  <a:pt x="358884" y="655653"/>
                  <a:pt x="359026" y="681526"/>
                </a:cubicBezTo>
                <a:cubicBezTo>
                  <a:pt x="353844" y="681943"/>
                  <a:pt x="359079" y="688054"/>
                  <a:pt x="354273" y="688668"/>
                </a:cubicBezTo>
                <a:cubicBezTo>
                  <a:pt x="352040" y="693346"/>
                  <a:pt x="358363" y="693001"/>
                  <a:pt x="356378" y="698240"/>
                </a:cubicBezTo>
                <a:cubicBezTo>
                  <a:pt x="358218" y="696529"/>
                  <a:pt x="361003" y="700676"/>
                  <a:pt x="359351" y="701982"/>
                </a:cubicBezTo>
                <a:cubicBezTo>
                  <a:pt x="349976" y="690316"/>
                  <a:pt x="348011" y="709500"/>
                  <a:pt x="343270" y="717554"/>
                </a:cubicBezTo>
                <a:cubicBezTo>
                  <a:pt x="343048" y="722956"/>
                  <a:pt x="339906" y="731713"/>
                  <a:pt x="335500" y="735111"/>
                </a:cubicBezTo>
                <a:cubicBezTo>
                  <a:pt x="335541" y="740687"/>
                  <a:pt x="334640" y="742326"/>
                  <a:pt x="330653" y="746087"/>
                </a:cubicBezTo>
                <a:cubicBezTo>
                  <a:pt x="332575" y="752810"/>
                  <a:pt x="320313" y="756327"/>
                  <a:pt x="319410" y="763624"/>
                </a:cubicBezTo>
                <a:cubicBezTo>
                  <a:pt x="321584" y="769536"/>
                  <a:pt x="310957" y="768675"/>
                  <a:pt x="313226" y="775085"/>
                </a:cubicBezTo>
                <a:cubicBezTo>
                  <a:pt x="316767" y="772687"/>
                  <a:pt x="322315" y="788957"/>
                  <a:pt x="318440" y="787660"/>
                </a:cubicBezTo>
                <a:cubicBezTo>
                  <a:pt x="310103" y="777892"/>
                  <a:pt x="314348" y="767939"/>
                  <a:pt x="305104" y="786083"/>
                </a:cubicBezTo>
                <a:cubicBezTo>
                  <a:pt x="297775" y="790612"/>
                  <a:pt x="306552" y="796736"/>
                  <a:pt x="295638" y="795922"/>
                </a:cubicBezTo>
                <a:cubicBezTo>
                  <a:pt x="295362" y="814057"/>
                  <a:pt x="296607" y="797371"/>
                  <a:pt x="283435" y="810305"/>
                </a:cubicBezTo>
                <a:cubicBezTo>
                  <a:pt x="278492" y="824749"/>
                  <a:pt x="264513" y="832346"/>
                  <a:pt x="259701" y="847677"/>
                </a:cubicBezTo>
                <a:cubicBezTo>
                  <a:pt x="256988" y="847845"/>
                  <a:pt x="252738" y="845538"/>
                  <a:pt x="253957" y="850734"/>
                </a:cubicBezTo>
                <a:cubicBezTo>
                  <a:pt x="253218" y="856336"/>
                  <a:pt x="244952" y="857018"/>
                  <a:pt x="245153" y="864171"/>
                </a:cubicBezTo>
                <a:cubicBezTo>
                  <a:pt x="238266" y="866060"/>
                  <a:pt x="239241" y="878243"/>
                  <a:pt x="232049" y="873878"/>
                </a:cubicBezTo>
                <a:cubicBezTo>
                  <a:pt x="233104" y="883607"/>
                  <a:pt x="217732" y="882437"/>
                  <a:pt x="219981" y="891049"/>
                </a:cubicBezTo>
                <a:cubicBezTo>
                  <a:pt x="218445" y="895900"/>
                  <a:pt x="213404" y="889760"/>
                  <a:pt x="212490" y="895253"/>
                </a:cubicBezTo>
                <a:lnTo>
                  <a:pt x="210040" y="898693"/>
                </a:lnTo>
                <a:lnTo>
                  <a:pt x="212482" y="889972"/>
                </a:lnTo>
                <a:cubicBezTo>
                  <a:pt x="216554" y="885139"/>
                  <a:pt x="218953" y="879923"/>
                  <a:pt x="224496" y="876605"/>
                </a:cubicBezTo>
                <a:cubicBezTo>
                  <a:pt x="224599" y="873585"/>
                  <a:pt x="221234" y="871213"/>
                  <a:pt x="222887" y="867901"/>
                </a:cubicBezTo>
                <a:cubicBezTo>
                  <a:pt x="231555" y="874227"/>
                  <a:pt x="234216" y="864973"/>
                  <a:pt x="234655" y="857920"/>
                </a:cubicBezTo>
                <a:cubicBezTo>
                  <a:pt x="237978" y="857101"/>
                  <a:pt x="243452" y="852418"/>
                  <a:pt x="243024" y="849736"/>
                </a:cubicBezTo>
                <a:cubicBezTo>
                  <a:pt x="260973" y="820531"/>
                  <a:pt x="279161" y="784955"/>
                  <a:pt x="285481" y="750796"/>
                </a:cubicBezTo>
                <a:cubicBezTo>
                  <a:pt x="288006" y="744263"/>
                  <a:pt x="286188" y="736886"/>
                  <a:pt x="286927" y="730629"/>
                </a:cubicBezTo>
                <a:cubicBezTo>
                  <a:pt x="296749" y="722264"/>
                  <a:pt x="288713" y="706591"/>
                  <a:pt x="292636" y="695966"/>
                </a:cubicBezTo>
                <a:cubicBezTo>
                  <a:pt x="277116" y="648712"/>
                  <a:pt x="274327" y="713724"/>
                  <a:pt x="268975" y="728297"/>
                </a:cubicBezTo>
                <a:cubicBezTo>
                  <a:pt x="265489" y="752927"/>
                  <a:pt x="259912" y="780841"/>
                  <a:pt x="247891" y="803413"/>
                </a:cubicBezTo>
                <a:cubicBezTo>
                  <a:pt x="245782" y="808297"/>
                  <a:pt x="223533" y="856912"/>
                  <a:pt x="220913" y="846508"/>
                </a:cubicBezTo>
                <a:cubicBezTo>
                  <a:pt x="225078" y="830738"/>
                  <a:pt x="225069" y="824619"/>
                  <a:pt x="223018" y="811656"/>
                </a:cubicBezTo>
                <a:cubicBezTo>
                  <a:pt x="224057" y="802845"/>
                  <a:pt x="232336" y="788748"/>
                  <a:pt x="222279" y="783116"/>
                </a:cubicBezTo>
                <a:cubicBezTo>
                  <a:pt x="219546" y="777595"/>
                  <a:pt x="224698" y="781403"/>
                  <a:pt x="227333" y="779940"/>
                </a:cubicBezTo>
                <a:cubicBezTo>
                  <a:pt x="227472" y="770147"/>
                  <a:pt x="233075" y="776677"/>
                  <a:pt x="229442" y="767962"/>
                </a:cubicBezTo>
                <a:cubicBezTo>
                  <a:pt x="229129" y="766977"/>
                  <a:pt x="229589" y="766297"/>
                  <a:pt x="231210" y="765390"/>
                </a:cubicBezTo>
                <a:cubicBezTo>
                  <a:pt x="233981" y="764566"/>
                  <a:pt x="231230" y="760657"/>
                  <a:pt x="233296" y="758071"/>
                </a:cubicBezTo>
                <a:cubicBezTo>
                  <a:pt x="233946" y="746765"/>
                  <a:pt x="229249" y="733270"/>
                  <a:pt x="232887" y="722991"/>
                </a:cubicBezTo>
                <a:cubicBezTo>
                  <a:pt x="236106" y="719645"/>
                  <a:pt x="231259" y="714826"/>
                  <a:pt x="235574" y="710176"/>
                </a:cubicBezTo>
                <a:cubicBezTo>
                  <a:pt x="220047" y="712766"/>
                  <a:pt x="233243" y="704509"/>
                  <a:pt x="235165" y="709060"/>
                </a:cubicBezTo>
                <a:cubicBezTo>
                  <a:pt x="246236" y="681978"/>
                  <a:pt x="249556" y="651847"/>
                  <a:pt x="270108" y="627228"/>
                </a:cubicBezTo>
                <a:cubicBezTo>
                  <a:pt x="273854" y="617791"/>
                  <a:pt x="281907" y="609967"/>
                  <a:pt x="282321" y="599786"/>
                </a:cubicBezTo>
                <a:cubicBezTo>
                  <a:pt x="283244" y="599068"/>
                  <a:pt x="284338" y="600271"/>
                  <a:pt x="285487" y="600613"/>
                </a:cubicBezTo>
                <a:cubicBezTo>
                  <a:pt x="293513" y="581025"/>
                  <a:pt x="310744" y="569063"/>
                  <a:pt x="319962" y="551527"/>
                </a:cubicBezTo>
                <a:cubicBezTo>
                  <a:pt x="314985" y="543666"/>
                  <a:pt x="326614" y="547805"/>
                  <a:pt x="331321" y="543628"/>
                </a:cubicBezTo>
                <a:cubicBezTo>
                  <a:pt x="333695" y="537363"/>
                  <a:pt x="338659" y="532759"/>
                  <a:pt x="343302" y="528491"/>
                </a:cubicBezTo>
                <a:cubicBezTo>
                  <a:pt x="350498" y="519959"/>
                  <a:pt x="355622" y="516565"/>
                  <a:pt x="359357" y="516115"/>
                </a:cubicBezTo>
                <a:close/>
                <a:moveTo>
                  <a:pt x="837968" y="512777"/>
                </a:moveTo>
                <a:lnTo>
                  <a:pt x="837967" y="512780"/>
                </a:lnTo>
                <a:lnTo>
                  <a:pt x="837967" y="512777"/>
                </a:lnTo>
                <a:close/>
                <a:moveTo>
                  <a:pt x="1032567" y="504950"/>
                </a:moveTo>
                <a:cubicBezTo>
                  <a:pt x="1033397" y="505129"/>
                  <a:pt x="1034127" y="505783"/>
                  <a:pt x="1033138" y="506721"/>
                </a:cubicBezTo>
                <a:cubicBezTo>
                  <a:pt x="1032698" y="506464"/>
                  <a:pt x="1031983" y="506258"/>
                  <a:pt x="1031402" y="506032"/>
                </a:cubicBezTo>
                <a:cubicBezTo>
                  <a:pt x="1030810" y="505068"/>
                  <a:pt x="1031738" y="504771"/>
                  <a:pt x="1032567" y="504950"/>
                </a:cubicBezTo>
                <a:close/>
                <a:moveTo>
                  <a:pt x="888175" y="503788"/>
                </a:moveTo>
                <a:cubicBezTo>
                  <a:pt x="880553" y="509828"/>
                  <a:pt x="868666" y="502494"/>
                  <a:pt x="864237" y="510255"/>
                </a:cubicBezTo>
                <a:cubicBezTo>
                  <a:pt x="860199" y="507837"/>
                  <a:pt x="854444" y="510637"/>
                  <a:pt x="853228" y="505381"/>
                </a:cubicBezTo>
                <a:cubicBezTo>
                  <a:pt x="849945" y="503435"/>
                  <a:pt x="847354" y="509218"/>
                  <a:pt x="845163" y="504360"/>
                </a:cubicBezTo>
                <a:cubicBezTo>
                  <a:pt x="839586" y="501941"/>
                  <a:pt x="838766" y="504044"/>
                  <a:pt x="838851" y="506753"/>
                </a:cubicBezTo>
                <a:lnTo>
                  <a:pt x="837967" y="512777"/>
                </a:lnTo>
                <a:lnTo>
                  <a:pt x="837965" y="512778"/>
                </a:lnTo>
                <a:lnTo>
                  <a:pt x="825063" y="505951"/>
                </a:lnTo>
                <a:cubicBezTo>
                  <a:pt x="806117" y="502227"/>
                  <a:pt x="773120" y="506813"/>
                  <a:pt x="762758" y="510628"/>
                </a:cubicBezTo>
                <a:cubicBezTo>
                  <a:pt x="757130" y="507106"/>
                  <a:pt x="757830" y="515003"/>
                  <a:pt x="752735" y="512173"/>
                </a:cubicBezTo>
                <a:cubicBezTo>
                  <a:pt x="742489" y="516689"/>
                  <a:pt x="732308" y="517961"/>
                  <a:pt x="724105" y="522192"/>
                </a:cubicBezTo>
                <a:cubicBezTo>
                  <a:pt x="718581" y="520444"/>
                  <a:pt x="715254" y="530085"/>
                  <a:pt x="709669" y="531587"/>
                </a:cubicBezTo>
                <a:cubicBezTo>
                  <a:pt x="704679" y="534899"/>
                  <a:pt x="712277" y="536212"/>
                  <a:pt x="711186" y="542956"/>
                </a:cubicBezTo>
                <a:cubicBezTo>
                  <a:pt x="728953" y="550637"/>
                  <a:pt x="747351" y="524341"/>
                  <a:pt x="766697" y="527566"/>
                </a:cubicBezTo>
                <a:cubicBezTo>
                  <a:pt x="782894" y="518835"/>
                  <a:pt x="805588" y="522286"/>
                  <a:pt x="822896" y="519004"/>
                </a:cubicBezTo>
                <a:lnTo>
                  <a:pt x="837965" y="512778"/>
                </a:lnTo>
                <a:lnTo>
                  <a:pt x="837967" y="512780"/>
                </a:lnTo>
                <a:cubicBezTo>
                  <a:pt x="834548" y="522310"/>
                  <a:pt x="842224" y="513984"/>
                  <a:pt x="846935" y="515887"/>
                </a:cubicBezTo>
                <a:cubicBezTo>
                  <a:pt x="841557" y="525665"/>
                  <a:pt x="809976" y="526954"/>
                  <a:pt x="814911" y="540878"/>
                </a:cubicBezTo>
                <a:cubicBezTo>
                  <a:pt x="814285" y="547371"/>
                  <a:pt x="808561" y="527007"/>
                  <a:pt x="798402" y="545223"/>
                </a:cubicBezTo>
                <a:cubicBezTo>
                  <a:pt x="808870" y="544782"/>
                  <a:pt x="804871" y="543008"/>
                  <a:pt x="804611" y="554500"/>
                </a:cubicBezTo>
                <a:cubicBezTo>
                  <a:pt x="837765" y="544591"/>
                  <a:pt x="861330" y="528980"/>
                  <a:pt x="891949" y="515116"/>
                </a:cubicBezTo>
                <a:cubicBezTo>
                  <a:pt x="896450" y="510057"/>
                  <a:pt x="890733" y="507828"/>
                  <a:pt x="888173" y="503791"/>
                </a:cubicBezTo>
                <a:close/>
                <a:moveTo>
                  <a:pt x="767378" y="475395"/>
                </a:moveTo>
                <a:cubicBezTo>
                  <a:pt x="769865" y="476238"/>
                  <a:pt x="770189" y="479119"/>
                  <a:pt x="767746" y="480208"/>
                </a:cubicBezTo>
                <a:cubicBezTo>
                  <a:pt x="772343" y="486008"/>
                  <a:pt x="762623" y="485536"/>
                  <a:pt x="764604" y="481503"/>
                </a:cubicBezTo>
                <a:cubicBezTo>
                  <a:pt x="769797" y="480627"/>
                  <a:pt x="765144" y="477947"/>
                  <a:pt x="767378" y="475395"/>
                </a:cubicBezTo>
                <a:close/>
                <a:moveTo>
                  <a:pt x="1291214" y="357161"/>
                </a:moveTo>
                <a:cubicBezTo>
                  <a:pt x="1308311" y="363488"/>
                  <a:pt x="1314141" y="386056"/>
                  <a:pt x="1316275" y="399608"/>
                </a:cubicBezTo>
                <a:cubicBezTo>
                  <a:pt x="1313094" y="409704"/>
                  <a:pt x="1317852" y="420034"/>
                  <a:pt x="1312705" y="429146"/>
                </a:cubicBezTo>
                <a:cubicBezTo>
                  <a:pt x="1308910" y="430938"/>
                  <a:pt x="1311640" y="433291"/>
                  <a:pt x="1312278" y="435805"/>
                </a:cubicBezTo>
                <a:cubicBezTo>
                  <a:pt x="1307353" y="441155"/>
                  <a:pt x="1311137" y="448135"/>
                  <a:pt x="1307688" y="451946"/>
                </a:cubicBezTo>
                <a:cubicBezTo>
                  <a:pt x="1301486" y="454971"/>
                  <a:pt x="1297644" y="461871"/>
                  <a:pt x="1297732" y="468872"/>
                </a:cubicBezTo>
                <a:cubicBezTo>
                  <a:pt x="1293052" y="471072"/>
                  <a:pt x="1284812" y="477397"/>
                  <a:pt x="1286167" y="482584"/>
                </a:cubicBezTo>
                <a:cubicBezTo>
                  <a:pt x="1278076" y="493858"/>
                  <a:pt x="1264034" y="499155"/>
                  <a:pt x="1257774" y="512872"/>
                </a:cubicBezTo>
                <a:cubicBezTo>
                  <a:pt x="1244002" y="520863"/>
                  <a:pt x="1249642" y="520476"/>
                  <a:pt x="1243594" y="531500"/>
                </a:cubicBezTo>
                <a:cubicBezTo>
                  <a:pt x="1238944" y="524480"/>
                  <a:pt x="1233126" y="531549"/>
                  <a:pt x="1230428" y="536796"/>
                </a:cubicBezTo>
                <a:cubicBezTo>
                  <a:pt x="1217364" y="544716"/>
                  <a:pt x="1207477" y="557010"/>
                  <a:pt x="1200570" y="571301"/>
                </a:cubicBezTo>
                <a:cubicBezTo>
                  <a:pt x="1200964" y="573290"/>
                  <a:pt x="1204067" y="576918"/>
                  <a:pt x="1201989" y="579002"/>
                </a:cubicBezTo>
                <a:cubicBezTo>
                  <a:pt x="1199537" y="576363"/>
                  <a:pt x="1196714" y="573322"/>
                  <a:pt x="1194851" y="579118"/>
                </a:cubicBezTo>
                <a:cubicBezTo>
                  <a:pt x="1193026" y="582615"/>
                  <a:pt x="1201000" y="583709"/>
                  <a:pt x="1198199" y="588575"/>
                </a:cubicBezTo>
                <a:cubicBezTo>
                  <a:pt x="1194682" y="591140"/>
                  <a:pt x="1194451" y="586785"/>
                  <a:pt x="1191878" y="585898"/>
                </a:cubicBezTo>
                <a:cubicBezTo>
                  <a:pt x="1188313" y="589227"/>
                  <a:pt x="1181302" y="589485"/>
                  <a:pt x="1183807" y="595697"/>
                </a:cubicBezTo>
                <a:cubicBezTo>
                  <a:pt x="1184189" y="603389"/>
                  <a:pt x="1176675" y="606629"/>
                  <a:pt x="1177783" y="613319"/>
                </a:cubicBezTo>
                <a:cubicBezTo>
                  <a:pt x="1177429" y="614801"/>
                  <a:pt x="1176114" y="615475"/>
                  <a:pt x="1175204" y="616254"/>
                </a:cubicBezTo>
                <a:lnTo>
                  <a:pt x="1175055" y="619806"/>
                </a:lnTo>
                <a:lnTo>
                  <a:pt x="1170668" y="612862"/>
                </a:lnTo>
                <a:cubicBezTo>
                  <a:pt x="1174437" y="598234"/>
                  <a:pt x="1197134" y="565213"/>
                  <a:pt x="1188873" y="555732"/>
                </a:cubicBezTo>
                <a:cubicBezTo>
                  <a:pt x="1188706" y="555828"/>
                  <a:pt x="1188599" y="555945"/>
                  <a:pt x="1188205" y="555944"/>
                </a:cubicBezTo>
                <a:cubicBezTo>
                  <a:pt x="1186772" y="555684"/>
                  <a:pt x="1186007" y="554176"/>
                  <a:pt x="1188219" y="555147"/>
                </a:cubicBezTo>
                <a:cubicBezTo>
                  <a:pt x="1187827" y="554808"/>
                  <a:pt x="1187561" y="554371"/>
                  <a:pt x="1187060" y="554114"/>
                </a:cubicBezTo>
                <a:lnTo>
                  <a:pt x="1189199" y="555588"/>
                </a:lnTo>
                <a:lnTo>
                  <a:pt x="1188218" y="555145"/>
                </a:lnTo>
                <a:cubicBezTo>
                  <a:pt x="1188441" y="555337"/>
                  <a:pt x="1188683" y="555513"/>
                  <a:pt x="1188873" y="555730"/>
                </a:cubicBezTo>
                <a:lnTo>
                  <a:pt x="1189204" y="555591"/>
                </a:lnTo>
                <a:lnTo>
                  <a:pt x="1189206" y="555592"/>
                </a:lnTo>
                <a:lnTo>
                  <a:pt x="1189210" y="555595"/>
                </a:lnTo>
                <a:cubicBezTo>
                  <a:pt x="1198908" y="557893"/>
                  <a:pt x="1189184" y="551230"/>
                  <a:pt x="1194430" y="548338"/>
                </a:cubicBezTo>
                <a:cubicBezTo>
                  <a:pt x="1198192" y="547817"/>
                  <a:pt x="1198373" y="543887"/>
                  <a:pt x="1201342" y="542778"/>
                </a:cubicBezTo>
                <a:cubicBezTo>
                  <a:pt x="1205729" y="532633"/>
                  <a:pt x="1206858" y="524090"/>
                  <a:pt x="1210803" y="513251"/>
                </a:cubicBezTo>
                <a:cubicBezTo>
                  <a:pt x="1213701" y="512001"/>
                  <a:pt x="1213709" y="511974"/>
                  <a:pt x="1212764" y="508822"/>
                </a:cubicBezTo>
                <a:cubicBezTo>
                  <a:pt x="1206847" y="506478"/>
                  <a:pt x="1212051" y="504196"/>
                  <a:pt x="1215874" y="505667"/>
                </a:cubicBezTo>
                <a:cubicBezTo>
                  <a:pt x="1217997" y="499190"/>
                  <a:pt x="1210716" y="504489"/>
                  <a:pt x="1209366" y="500156"/>
                </a:cubicBezTo>
                <a:cubicBezTo>
                  <a:pt x="1209084" y="499032"/>
                  <a:pt x="1209450" y="498428"/>
                  <a:pt x="1210957" y="497539"/>
                </a:cubicBezTo>
                <a:cubicBezTo>
                  <a:pt x="1211254" y="499995"/>
                  <a:pt x="1214807" y="498798"/>
                  <a:pt x="1214993" y="501181"/>
                </a:cubicBezTo>
                <a:cubicBezTo>
                  <a:pt x="1219948" y="500497"/>
                  <a:pt x="1217971" y="497537"/>
                  <a:pt x="1218975" y="494250"/>
                </a:cubicBezTo>
                <a:cubicBezTo>
                  <a:pt x="1219224" y="490539"/>
                  <a:pt x="1225303" y="490638"/>
                  <a:pt x="1222239" y="486369"/>
                </a:cubicBezTo>
                <a:cubicBezTo>
                  <a:pt x="1227720" y="476217"/>
                  <a:pt x="1235660" y="466860"/>
                  <a:pt x="1242234" y="458163"/>
                </a:cubicBezTo>
                <a:cubicBezTo>
                  <a:pt x="1230355" y="448660"/>
                  <a:pt x="1225980" y="462904"/>
                  <a:pt x="1223204" y="471800"/>
                </a:cubicBezTo>
                <a:cubicBezTo>
                  <a:pt x="1220476" y="468502"/>
                  <a:pt x="1214523" y="478309"/>
                  <a:pt x="1214718" y="480418"/>
                </a:cubicBezTo>
                <a:cubicBezTo>
                  <a:pt x="1217614" y="477934"/>
                  <a:pt x="1220015" y="486525"/>
                  <a:pt x="1216011" y="483546"/>
                </a:cubicBezTo>
                <a:cubicBezTo>
                  <a:pt x="1212711" y="467976"/>
                  <a:pt x="1190926" y="540278"/>
                  <a:pt x="1187072" y="541212"/>
                </a:cubicBezTo>
                <a:cubicBezTo>
                  <a:pt x="1184918" y="544882"/>
                  <a:pt x="1184329" y="548487"/>
                  <a:pt x="1184024" y="552400"/>
                </a:cubicBezTo>
                <a:cubicBezTo>
                  <a:pt x="1180237" y="553077"/>
                  <a:pt x="1181884" y="555844"/>
                  <a:pt x="1181568" y="558024"/>
                </a:cubicBezTo>
                <a:cubicBezTo>
                  <a:pt x="1175941" y="562923"/>
                  <a:pt x="1187386" y="566553"/>
                  <a:pt x="1180663" y="569316"/>
                </a:cubicBezTo>
                <a:cubicBezTo>
                  <a:pt x="1175135" y="566409"/>
                  <a:pt x="1172135" y="563137"/>
                  <a:pt x="1176483" y="556776"/>
                </a:cubicBezTo>
                <a:cubicBezTo>
                  <a:pt x="1174831" y="551017"/>
                  <a:pt x="1173531" y="544350"/>
                  <a:pt x="1178021" y="540274"/>
                </a:cubicBezTo>
                <a:cubicBezTo>
                  <a:pt x="1178483" y="535090"/>
                  <a:pt x="1174807" y="525366"/>
                  <a:pt x="1180169" y="522622"/>
                </a:cubicBezTo>
                <a:cubicBezTo>
                  <a:pt x="1177829" y="513296"/>
                  <a:pt x="1188430" y="500745"/>
                  <a:pt x="1184884" y="490557"/>
                </a:cubicBezTo>
                <a:cubicBezTo>
                  <a:pt x="1187412" y="483776"/>
                  <a:pt x="1192034" y="481614"/>
                  <a:pt x="1189969" y="474808"/>
                </a:cubicBezTo>
                <a:cubicBezTo>
                  <a:pt x="1194858" y="472720"/>
                  <a:pt x="1190578" y="465466"/>
                  <a:pt x="1196480" y="464093"/>
                </a:cubicBezTo>
                <a:cubicBezTo>
                  <a:pt x="1197297" y="458343"/>
                  <a:pt x="1199523" y="451559"/>
                  <a:pt x="1201012" y="446648"/>
                </a:cubicBezTo>
                <a:cubicBezTo>
                  <a:pt x="1204785" y="444514"/>
                  <a:pt x="1200991" y="437772"/>
                  <a:pt x="1206623" y="436660"/>
                </a:cubicBezTo>
                <a:cubicBezTo>
                  <a:pt x="1208460" y="426446"/>
                  <a:pt x="1218944" y="419445"/>
                  <a:pt x="1222014" y="407238"/>
                </a:cubicBezTo>
                <a:cubicBezTo>
                  <a:pt x="1224800" y="407231"/>
                  <a:pt x="1223946" y="402980"/>
                  <a:pt x="1226731" y="402696"/>
                </a:cubicBezTo>
                <a:cubicBezTo>
                  <a:pt x="1230991" y="399379"/>
                  <a:pt x="1226968" y="392938"/>
                  <a:pt x="1231696" y="390324"/>
                </a:cubicBezTo>
                <a:cubicBezTo>
                  <a:pt x="1243815" y="386713"/>
                  <a:pt x="1247704" y="372973"/>
                  <a:pt x="1257716" y="367231"/>
                </a:cubicBezTo>
                <a:cubicBezTo>
                  <a:pt x="1266124" y="354896"/>
                  <a:pt x="1278923" y="360567"/>
                  <a:pt x="1291214" y="357161"/>
                </a:cubicBezTo>
                <a:close/>
                <a:moveTo>
                  <a:pt x="854501" y="337046"/>
                </a:moveTo>
                <a:cubicBezTo>
                  <a:pt x="855375" y="337213"/>
                  <a:pt x="856188" y="337885"/>
                  <a:pt x="855177" y="338848"/>
                </a:cubicBezTo>
                <a:cubicBezTo>
                  <a:pt x="854218" y="338851"/>
                  <a:pt x="854040" y="338821"/>
                  <a:pt x="853458" y="338269"/>
                </a:cubicBezTo>
                <a:cubicBezTo>
                  <a:pt x="852693" y="337216"/>
                  <a:pt x="853628" y="336879"/>
                  <a:pt x="854501" y="337046"/>
                </a:cubicBezTo>
                <a:close/>
                <a:moveTo>
                  <a:pt x="856117" y="298423"/>
                </a:moveTo>
                <a:cubicBezTo>
                  <a:pt x="857906" y="300291"/>
                  <a:pt x="856127" y="304068"/>
                  <a:pt x="854264" y="300303"/>
                </a:cubicBezTo>
                <a:cubicBezTo>
                  <a:pt x="853281" y="299026"/>
                  <a:pt x="854499" y="296824"/>
                  <a:pt x="856117" y="298423"/>
                </a:cubicBezTo>
                <a:close/>
                <a:moveTo>
                  <a:pt x="878210" y="290989"/>
                </a:moveTo>
                <a:cubicBezTo>
                  <a:pt x="890692" y="290238"/>
                  <a:pt x="903168" y="297757"/>
                  <a:pt x="915165" y="302193"/>
                </a:cubicBezTo>
                <a:cubicBezTo>
                  <a:pt x="925341" y="313213"/>
                  <a:pt x="943312" y="317807"/>
                  <a:pt x="953958" y="328061"/>
                </a:cubicBezTo>
                <a:cubicBezTo>
                  <a:pt x="971835" y="343854"/>
                  <a:pt x="984406" y="363923"/>
                  <a:pt x="997369" y="384469"/>
                </a:cubicBezTo>
                <a:cubicBezTo>
                  <a:pt x="1003644" y="390553"/>
                  <a:pt x="1008695" y="406153"/>
                  <a:pt x="1010635" y="412748"/>
                </a:cubicBezTo>
                <a:cubicBezTo>
                  <a:pt x="1011944" y="414290"/>
                  <a:pt x="1017120" y="411091"/>
                  <a:pt x="1015418" y="414529"/>
                </a:cubicBezTo>
                <a:cubicBezTo>
                  <a:pt x="1008723" y="417362"/>
                  <a:pt x="1017062" y="426034"/>
                  <a:pt x="1017644" y="430850"/>
                </a:cubicBezTo>
                <a:cubicBezTo>
                  <a:pt x="1015867" y="435394"/>
                  <a:pt x="1015927" y="435551"/>
                  <a:pt x="1019926" y="437496"/>
                </a:cubicBezTo>
                <a:cubicBezTo>
                  <a:pt x="1013642" y="448403"/>
                  <a:pt x="1027199" y="454667"/>
                  <a:pt x="1023465" y="464674"/>
                </a:cubicBezTo>
                <a:cubicBezTo>
                  <a:pt x="1026971" y="469868"/>
                  <a:pt x="1027391" y="494268"/>
                  <a:pt x="1032168" y="479064"/>
                </a:cubicBezTo>
                <a:cubicBezTo>
                  <a:pt x="1039395" y="481111"/>
                  <a:pt x="1034800" y="495088"/>
                  <a:pt x="1031339" y="498279"/>
                </a:cubicBezTo>
                <a:cubicBezTo>
                  <a:pt x="1037971" y="501806"/>
                  <a:pt x="1028494" y="501355"/>
                  <a:pt x="1031351" y="506010"/>
                </a:cubicBezTo>
                <a:lnTo>
                  <a:pt x="1031350" y="506010"/>
                </a:lnTo>
                <a:cubicBezTo>
                  <a:pt x="1027019" y="504332"/>
                  <a:pt x="1019677" y="503145"/>
                  <a:pt x="1018007" y="498589"/>
                </a:cubicBezTo>
                <a:cubicBezTo>
                  <a:pt x="1021525" y="486629"/>
                  <a:pt x="1008070" y="484302"/>
                  <a:pt x="1006107" y="474776"/>
                </a:cubicBezTo>
                <a:cubicBezTo>
                  <a:pt x="1001875" y="474095"/>
                  <a:pt x="997818" y="474228"/>
                  <a:pt x="1000951" y="468625"/>
                </a:cubicBezTo>
                <a:cubicBezTo>
                  <a:pt x="990696" y="456763"/>
                  <a:pt x="936923" y="335040"/>
                  <a:pt x="932600" y="393503"/>
                </a:cubicBezTo>
                <a:cubicBezTo>
                  <a:pt x="944040" y="412049"/>
                  <a:pt x="948588" y="434509"/>
                  <a:pt x="965058" y="450106"/>
                </a:cubicBezTo>
                <a:cubicBezTo>
                  <a:pt x="961979" y="451404"/>
                  <a:pt x="964137" y="453719"/>
                  <a:pt x="965942" y="452369"/>
                </a:cubicBezTo>
                <a:cubicBezTo>
                  <a:pt x="972277" y="457191"/>
                  <a:pt x="974609" y="466785"/>
                  <a:pt x="981073" y="471392"/>
                </a:cubicBezTo>
                <a:cubicBezTo>
                  <a:pt x="983355" y="476620"/>
                  <a:pt x="985623" y="483972"/>
                  <a:pt x="991577" y="484150"/>
                </a:cubicBezTo>
                <a:cubicBezTo>
                  <a:pt x="993436" y="483438"/>
                  <a:pt x="993514" y="483599"/>
                  <a:pt x="994944" y="486433"/>
                </a:cubicBezTo>
                <a:cubicBezTo>
                  <a:pt x="990811" y="494201"/>
                  <a:pt x="1002028" y="488908"/>
                  <a:pt x="1002804" y="493427"/>
                </a:cubicBezTo>
                <a:cubicBezTo>
                  <a:pt x="1002943" y="495338"/>
                  <a:pt x="1001577" y="496489"/>
                  <a:pt x="1002509" y="498748"/>
                </a:cubicBezTo>
                <a:cubicBezTo>
                  <a:pt x="1002393" y="498556"/>
                  <a:pt x="1002232" y="498495"/>
                  <a:pt x="1002150" y="498223"/>
                </a:cubicBezTo>
                <a:cubicBezTo>
                  <a:pt x="997001" y="500164"/>
                  <a:pt x="999575" y="489129"/>
                  <a:pt x="993895" y="493623"/>
                </a:cubicBezTo>
                <a:cubicBezTo>
                  <a:pt x="985868" y="488485"/>
                  <a:pt x="979373" y="482660"/>
                  <a:pt x="971133" y="478093"/>
                </a:cubicBezTo>
                <a:cubicBezTo>
                  <a:pt x="961298" y="467409"/>
                  <a:pt x="952464" y="456880"/>
                  <a:pt x="940799" y="447939"/>
                </a:cubicBezTo>
                <a:cubicBezTo>
                  <a:pt x="931171" y="431284"/>
                  <a:pt x="934591" y="446539"/>
                  <a:pt x="927015" y="439646"/>
                </a:cubicBezTo>
                <a:cubicBezTo>
                  <a:pt x="925327" y="436295"/>
                  <a:pt x="927765" y="436117"/>
                  <a:pt x="930192" y="437531"/>
                </a:cubicBezTo>
                <a:cubicBezTo>
                  <a:pt x="931229" y="430975"/>
                  <a:pt x="922923" y="428475"/>
                  <a:pt x="922434" y="421203"/>
                </a:cubicBezTo>
                <a:cubicBezTo>
                  <a:pt x="913103" y="414968"/>
                  <a:pt x="906711" y="404872"/>
                  <a:pt x="899606" y="396285"/>
                </a:cubicBezTo>
                <a:cubicBezTo>
                  <a:pt x="895846" y="391929"/>
                  <a:pt x="885653" y="386441"/>
                  <a:pt x="887648" y="380407"/>
                </a:cubicBezTo>
                <a:cubicBezTo>
                  <a:pt x="872839" y="361410"/>
                  <a:pt x="866271" y="336507"/>
                  <a:pt x="864027" y="314605"/>
                </a:cubicBezTo>
                <a:cubicBezTo>
                  <a:pt x="865063" y="315516"/>
                  <a:pt x="867892" y="320804"/>
                  <a:pt x="868515" y="316975"/>
                </a:cubicBezTo>
                <a:cubicBezTo>
                  <a:pt x="863032" y="306041"/>
                  <a:pt x="874396" y="300195"/>
                  <a:pt x="878210" y="290989"/>
                </a:cubicBezTo>
                <a:close/>
                <a:moveTo>
                  <a:pt x="888229" y="267994"/>
                </a:moveTo>
                <a:cubicBezTo>
                  <a:pt x="869946" y="264040"/>
                  <a:pt x="849897" y="273508"/>
                  <a:pt x="851483" y="295802"/>
                </a:cubicBezTo>
                <a:cubicBezTo>
                  <a:pt x="839810" y="291883"/>
                  <a:pt x="847596" y="308373"/>
                  <a:pt x="840653" y="312117"/>
                </a:cubicBezTo>
                <a:cubicBezTo>
                  <a:pt x="845338" y="349629"/>
                  <a:pt x="865639" y="389443"/>
                  <a:pt x="892974" y="419478"/>
                </a:cubicBezTo>
                <a:cubicBezTo>
                  <a:pt x="914341" y="438591"/>
                  <a:pt x="927532" y="466178"/>
                  <a:pt x="951630" y="482814"/>
                </a:cubicBezTo>
                <a:cubicBezTo>
                  <a:pt x="944782" y="488891"/>
                  <a:pt x="932446" y="472386"/>
                  <a:pt x="924490" y="476411"/>
                </a:cubicBezTo>
                <a:cubicBezTo>
                  <a:pt x="909039" y="476116"/>
                  <a:pt x="886163" y="463984"/>
                  <a:pt x="874428" y="470224"/>
                </a:cubicBezTo>
                <a:cubicBezTo>
                  <a:pt x="860628" y="462940"/>
                  <a:pt x="845709" y="468044"/>
                  <a:pt x="831056" y="463342"/>
                </a:cubicBezTo>
                <a:cubicBezTo>
                  <a:pt x="825212" y="465838"/>
                  <a:pt x="815794" y="460191"/>
                  <a:pt x="816842" y="468870"/>
                </a:cubicBezTo>
                <a:cubicBezTo>
                  <a:pt x="812235" y="469380"/>
                  <a:pt x="815771" y="472782"/>
                  <a:pt x="813899" y="475052"/>
                </a:cubicBezTo>
                <a:cubicBezTo>
                  <a:pt x="807847" y="473087"/>
                  <a:pt x="815863" y="462510"/>
                  <a:pt x="807949" y="464409"/>
                </a:cubicBezTo>
                <a:cubicBezTo>
                  <a:pt x="797364" y="466357"/>
                  <a:pt x="777943" y="462998"/>
                  <a:pt x="773057" y="470230"/>
                </a:cubicBezTo>
                <a:cubicBezTo>
                  <a:pt x="744999" y="465929"/>
                  <a:pt x="658186" y="502519"/>
                  <a:pt x="654046" y="527103"/>
                </a:cubicBezTo>
                <a:cubicBezTo>
                  <a:pt x="650922" y="525111"/>
                  <a:pt x="647815" y="526377"/>
                  <a:pt x="647451" y="529899"/>
                </a:cubicBezTo>
                <a:cubicBezTo>
                  <a:pt x="642508" y="526945"/>
                  <a:pt x="644399" y="530633"/>
                  <a:pt x="643753" y="533585"/>
                </a:cubicBezTo>
                <a:cubicBezTo>
                  <a:pt x="640372" y="534794"/>
                  <a:pt x="639656" y="539003"/>
                  <a:pt x="638158" y="542316"/>
                </a:cubicBezTo>
                <a:cubicBezTo>
                  <a:pt x="644705" y="548522"/>
                  <a:pt x="635008" y="553943"/>
                  <a:pt x="640336" y="562134"/>
                </a:cubicBezTo>
                <a:cubicBezTo>
                  <a:pt x="636466" y="572444"/>
                  <a:pt x="647627" y="576792"/>
                  <a:pt x="651425" y="583960"/>
                </a:cubicBezTo>
                <a:cubicBezTo>
                  <a:pt x="659694" y="586982"/>
                  <a:pt x="667950" y="584683"/>
                  <a:pt x="675552" y="589391"/>
                </a:cubicBezTo>
                <a:cubicBezTo>
                  <a:pt x="686149" y="585564"/>
                  <a:pt x="697257" y="591010"/>
                  <a:pt x="707344" y="586479"/>
                </a:cubicBezTo>
                <a:cubicBezTo>
                  <a:pt x="707332" y="586340"/>
                  <a:pt x="707238" y="586358"/>
                  <a:pt x="707263" y="586157"/>
                </a:cubicBezTo>
                <a:cubicBezTo>
                  <a:pt x="707343" y="585031"/>
                  <a:pt x="709313" y="583522"/>
                  <a:pt x="708354" y="586086"/>
                </a:cubicBezTo>
                <a:cubicBezTo>
                  <a:pt x="708814" y="585989"/>
                  <a:pt x="708829" y="586183"/>
                  <a:pt x="708695" y="586435"/>
                </a:cubicBezTo>
                <a:cubicBezTo>
                  <a:pt x="713543" y="594462"/>
                  <a:pt x="734260" y="582381"/>
                  <a:pt x="743928" y="583343"/>
                </a:cubicBezTo>
                <a:cubicBezTo>
                  <a:pt x="755360" y="576477"/>
                  <a:pt x="781580" y="576688"/>
                  <a:pt x="790620" y="565407"/>
                </a:cubicBezTo>
                <a:cubicBezTo>
                  <a:pt x="789570" y="557486"/>
                  <a:pt x="798478" y="567462"/>
                  <a:pt x="796511" y="557999"/>
                </a:cubicBezTo>
                <a:cubicBezTo>
                  <a:pt x="797634" y="556589"/>
                  <a:pt x="798851" y="561073"/>
                  <a:pt x="800457" y="561125"/>
                </a:cubicBezTo>
                <a:cubicBezTo>
                  <a:pt x="803169" y="556372"/>
                  <a:pt x="796811" y="554546"/>
                  <a:pt x="795086" y="551306"/>
                </a:cubicBezTo>
                <a:cubicBezTo>
                  <a:pt x="794528" y="550558"/>
                  <a:pt x="793642" y="550652"/>
                  <a:pt x="792391" y="551457"/>
                </a:cubicBezTo>
                <a:cubicBezTo>
                  <a:pt x="793980" y="550560"/>
                  <a:pt x="793167" y="555371"/>
                  <a:pt x="791374" y="553372"/>
                </a:cubicBezTo>
                <a:cubicBezTo>
                  <a:pt x="792920" y="537589"/>
                  <a:pt x="749481" y="568076"/>
                  <a:pt x="737297" y="565252"/>
                </a:cubicBezTo>
                <a:cubicBezTo>
                  <a:pt x="581151" y="579536"/>
                  <a:pt x="695560" y="512100"/>
                  <a:pt x="765760" y="491537"/>
                </a:cubicBezTo>
                <a:cubicBezTo>
                  <a:pt x="771826" y="493186"/>
                  <a:pt x="778751" y="489393"/>
                  <a:pt x="785004" y="488936"/>
                </a:cubicBezTo>
                <a:cubicBezTo>
                  <a:pt x="793355" y="489828"/>
                  <a:pt x="801981" y="491337"/>
                  <a:pt x="807995" y="485603"/>
                </a:cubicBezTo>
                <a:cubicBezTo>
                  <a:pt x="821250" y="490133"/>
                  <a:pt x="835962" y="489592"/>
                  <a:pt x="849106" y="484954"/>
                </a:cubicBezTo>
                <a:cubicBezTo>
                  <a:pt x="852743" y="489274"/>
                  <a:pt x="856153" y="488777"/>
                  <a:pt x="861648" y="490289"/>
                </a:cubicBezTo>
                <a:cubicBezTo>
                  <a:pt x="865956" y="487194"/>
                  <a:pt x="872826" y="497137"/>
                  <a:pt x="874733" y="491089"/>
                </a:cubicBezTo>
                <a:cubicBezTo>
                  <a:pt x="883628" y="497746"/>
                  <a:pt x="893848" y="485200"/>
                  <a:pt x="898234" y="493229"/>
                </a:cubicBezTo>
                <a:cubicBezTo>
                  <a:pt x="902991" y="496256"/>
                  <a:pt x="908502" y="491616"/>
                  <a:pt x="913098" y="496477"/>
                </a:cubicBezTo>
                <a:cubicBezTo>
                  <a:pt x="916126" y="495632"/>
                  <a:pt x="918198" y="493243"/>
                  <a:pt x="920130" y="495794"/>
                </a:cubicBezTo>
                <a:cubicBezTo>
                  <a:pt x="921128" y="502470"/>
                  <a:pt x="924916" y="497893"/>
                  <a:pt x="927438" y="500972"/>
                </a:cubicBezTo>
                <a:cubicBezTo>
                  <a:pt x="928981" y="503235"/>
                  <a:pt x="928987" y="503260"/>
                  <a:pt x="931070" y="502502"/>
                </a:cubicBezTo>
                <a:cubicBezTo>
                  <a:pt x="935194" y="499555"/>
                  <a:pt x="938394" y="505263"/>
                  <a:pt x="942632" y="503255"/>
                </a:cubicBezTo>
                <a:cubicBezTo>
                  <a:pt x="945803" y="503743"/>
                  <a:pt x="947519" y="506533"/>
                  <a:pt x="949926" y="508184"/>
                </a:cubicBezTo>
                <a:cubicBezTo>
                  <a:pt x="951763" y="506842"/>
                  <a:pt x="953617" y="507976"/>
                  <a:pt x="955478" y="508753"/>
                </a:cubicBezTo>
                <a:cubicBezTo>
                  <a:pt x="959429" y="514600"/>
                  <a:pt x="966171" y="512455"/>
                  <a:pt x="972014" y="516010"/>
                </a:cubicBezTo>
                <a:cubicBezTo>
                  <a:pt x="974288" y="520575"/>
                  <a:pt x="979546" y="517902"/>
                  <a:pt x="983633" y="521092"/>
                </a:cubicBezTo>
                <a:cubicBezTo>
                  <a:pt x="984984" y="518325"/>
                  <a:pt x="986765" y="517258"/>
                  <a:pt x="988978" y="517889"/>
                </a:cubicBezTo>
                <a:cubicBezTo>
                  <a:pt x="992853" y="524909"/>
                  <a:pt x="996691" y="517981"/>
                  <a:pt x="1001712" y="527096"/>
                </a:cubicBezTo>
                <a:cubicBezTo>
                  <a:pt x="1019095" y="534276"/>
                  <a:pt x="1034286" y="541390"/>
                  <a:pt x="1046747" y="552057"/>
                </a:cubicBezTo>
                <a:cubicBezTo>
                  <a:pt x="1049202" y="554436"/>
                  <a:pt x="1052626" y="554796"/>
                  <a:pt x="1055477" y="553039"/>
                </a:cubicBezTo>
                <a:cubicBezTo>
                  <a:pt x="1061761" y="553212"/>
                  <a:pt x="1065337" y="562613"/>
                  <a:pt x="1071939" y="559691"/>
                </a:cubicBezTo>
                <a:cubicBezTo>
                  <a:pt x="1075037" y="560400"/>
                  <a:pt x="1076559" y="562413"/>
                  <a:pt x="1078441" y="564364"/>
                </a:cubicBezTo>
                <a:cubicBezTo>
                  <a:pt x="1080863" y="564961"/>
                  <a:pt x="1084844" y="561104"/>
                  <a:pt x="1085635" y="564739"/>
                </a:cubicBezTo>
                <a:cubicBezTo>
                  <a:pt x="1089559" y="564836"/>
                  <a:pt x="1094206" y="567745"/>
                  <a:pt x="1097055" y="567645"/>
                </a:cubicBezTo>
                <a:cubicBezTo>
                  <a:pt x="1096918" y="566607"/>
                  <a:pt x="1098815" y="563639"/>
                  <a:pt x="1098101" y="566910"/>
                </a:cubicBezTo>
                <a:cubicBezTo>
                  <a:pt x="1104076" y="588450"/>
                  <a:pt x="1127056" y="566377"/>
                  <a:pt x="1118493" y="581878"/>
                </a:cubicBezTo>
                <a:cubicBezTo>
                  <a:pt x="1127912" y="592034"/>
                  <a:pt x="1124353" y="574784"/>
                  <a:pt x="1129224" y="582694"/>
                </a:cubicBezTo>
                <a:cubicBezTo>
                  <a:pt x="1132205" y="603767"/>
                  <a:pt x="1155793" y="621479"/>
                  <a:pt x="1169173" y="637948"/>
                </a:cubicBezTo>
                <a:cubicBezTo>
                  <a:pt x="1172119" y="652099"/>
                  <a:pt x="1178620" y="645425"/>
                  <a:pt x="1186599" y="640130"/>
                </a:cubicBezTo>
                <a:lnTo>
                  <a:pt x="1186597" y="640133"/>
                </a:lnTo>
                <a:lnTo>
                  <a:pt x="1186599" y="640137"/>
                </a:lnTo>
                <a:cubicBezTo>
                  <a:pt x="1188756" y="632047"/>
                  <a:pt x="1191404" y="619949"/>
                  <a:pt x="1197973" y="614751"/>
                </a:cubicBezTo>
                <a:cubicBezTo>
                  <a:pt x="1210706" y="595410"/>
                  <a:pt x="1220782" y="565393"/>
                  <a:pt x="1239997" y="556625"/>
                </a:cubicBezTo>
                <a:cubicBezTo>
                  <a:pt x="1243659" y="547817"/>
                  <a:pt x="1252055" y="544231"/>
                  <a:pt x="1255399" y="535355"/>
                </a:cubicBezTo>
                <a:cubicBezTo>
                  <a:pt x="1258490" y="535978"/>
                  <a:pt x="1261308" y="536726"/>
                  <a:pt x="1262451" y="532256"/>
                </a:cubicBezTo>
                <a:cubicBezTo>
                  <a:pt x="1272209" y="523420"/>
                  <a:pt x="1281836" y="516723"/>
                  <a:pt x="1291623" y="507688"/>
                </a:cubicBezTo>
                <a:cubicBezTo>
                  <a:pt x="1299143" y="498537"/>
                  <a:pt x="1309999" y="490542"/>
                  <a:pt x="1314225" y="478058"/>
                </a:cubicBezTo>
                <a:cubicBezTo>
                  <a:pt x="1319942" y="474160"/>
                  <a:pt x="1326316" y="464930"/>
                  <a:pt x="1326408" y="458579"/>
                </a:cubicBezTo>
                <a:cubicBezTo>
                  <a:pt x="1326823" y="452864"/>
                  <a:pt x="1333049" y="446523"/>
                  <a:pt x="1334755" y="439649"/>
                </a:cubicBezTo>
                <a:cubicBezTo>
                  <a:pt x="1332054" y="435801"/>
                  <a:pt x="1333799" y="433094"/>
                  <a:pt x="1337987" y="432285"/>
                </a:cubicBezTo>
                <a:cubicBezTo>
                  <a:pt x="1339981" y="429499"/>
                  <a:pt x="1334838" y="421778"/>
                  <a:pt x="1341576" y="420425"/>
                </a:cubicBezTo>
                <a:cubicBezTo>
                  <a:pt x="1341946" y="415836"/>
                  <a:pt x="1339896" y="412462"/>
                  <a:pt x="1343249" y="408071"/>
                </a:cubicBezTo>
                <a:cubicBezTo>
                  <a:pt x="1335396" y="385431"/>
                  <a:pt x="1333748" y="358746"/>
                  <a:pt x="1315003" y="342448"/>
                </a:cubicBezTo>
                <a:cubicBezTo>
                  <a:pt x="1298835" y="326672"/>
                  <a:pt x="1283110" y="344484"/>
                  <a:pt x="1268321" y="339649"/>
                </a:cubicBezTo>
                <a:cubicBezTo>
                  <a:pt x="1264665" y="343653"/>
                  <a:pt x="1261886" y="341167"/>
                  <a:pt x="1258466" y="344408"/>
                </a:cubicBezTo>
                <a:cubicBezTo>
                  <a:pt x="1255939" y="346397"/>
                  <a:pt x="1252752" y="345612"/>
                  <a:pt x="1251816" y="351079"/>
                </a:cubicBezTo>
                <a:cubicBezTo>
                  <a:pt x="1240123" y="348967"/>
                  <a:pt x="1232122" y="365974"/>
                  <a:pt x="1223559" y="372491"/>
                </a:cubicBezTo>
                <a:cubicBezTo>
                  <a:pt x="1207905" y="394272"/>
                  <a:pt x="1192762" y="413940"/>
                  <a:pt x="1180994" y="439606"/>
                </a:cubicBezTo>
                <a:cubicBezTo>
                  <a:pt x="1176471" y="467256"/>
                  <a:pt x="1164345" y="494890"/>
                  <a:pt x="1160733" y="524073"/>
                </a:cubicBezTo>
                <a:cubicBezTo>
                  <a:pt x="1158814" y="527370"/>
                  <a:pt x="1161340" y="529832"/>
                  <a:pt x="1162016" y="533711"/>
                </a:cubicBezTo>
                <a:cubicBezTo>
                  <a:pt x="1158980" y="540715"/>
                  <a:pt x="1158812" y="548528"/>
                  <a:pt x="1158222" y="555588"/>
                </a:cubicBezTo>
                <a:cubicBezTo>
                  <a:pt x="1161748" y="564802"/>
                  <a:pt x="1164612" y="572946"/>
                  <a:pt x="1163020" y="582440"/>
                </a:cubicBezTo>
                <a:cubicBezTo>
                  <a:pt x="1162838" y="596251"/>
                  <a:pt x="1164858" y="610173"/>
                  <a:pt x="1151736" y="589068"/>
                </a:cubicBezTo>
                <a:cubicBezTo>
                  <a:pt x="1148124" y="586348"/>
                  <a:pt x="1148605" y="585251"/>
                  <a:pt x="1143613" y="585365"/>
                </a:cubicBezTo>
                <a:cubicBezTo>
                  <a:pt x="1143381" y="577838"/>
                  <a:pt x="1121208" y="556175"/>
                  <a:pt x="1120996" y="563410"/>
                </a:cubicBezTo>
                <a:cubicBezTo>
                  <a:pt x="1120688" y="564447"/>
                  <a:pt x="1118926" y="563857"/>
                  <a:pt x="1119416" y="562717"/>
                </a:cubicBezTo>
                <a:cubicBezTo>
                  <a:pt x="1123772" y="555099"/>
                  <a:pt x="1110561" y="559788"/>
                  <a:pt x="1108773" y="552968"/>
                </a:cubicBezTo>
                <a:cubicBezTo>
                  <a:pt x="1106291" y="559940"/>
                  <a:pt x="1104282" y="552365"/>
                  <a:pt x="1103086" y="549205"/>
                </a:cubicBezTo>
                <a:cubicBezTo>
                  <a:pt x="1098696" y="544696"/>
                  <a:pt x="1092736" y="553710"/>
                  <a:pt x="1090553" y="544588"/>
                </a:cubicBezTo>
                <a:cubicBezTo>
                  <a:pt x="1085477" y="547760"/>
                  <a:pt x="1084764" y="541315"/>
                  <a:pt x="1079892" y="540620"/>
                </a:cubicBezTo>
                <a:cubicBezTo>
                  <a:pt x="1074684" y="540606"/>
                  <a:pt x="1066821" y="534377"/>
                  <a:pt x="1064808" y="541513"/>
                </a:cubicBezTo>
                <a:cubicBezTo>
                  <a:pt x="1056460" y="531599"/>
                  <a:pt x="1038165" y="517645"/>
                  <a:pt x="1045292" y="502236"/>
                </a:cubicBezTo>
                <a:cubicBezTo>
                  <a:pt x="1048589" y="500840"/>
                  <a:pt x="1046577" y="498694"/>
                  <a:pt x="1045829" y="496298"/>
                </a:cubicBezTo>
                <a:cubicBezTo>
                  <a:pt x="1049404" y="487378"/>
                  <a:pt x="1043627" y="481844"/>
                  <a:pt x="1044136" y="472470"/>
                </a:cubicBezTo>
                <a:cubicBezTo>
                  <a:pt x="1037866" y="470278"/>
                  <a:pt x="1046090" y="458644"/>
                  <a:pt x="1038301" y="456739"/>
                </a:cubicBezTo>
                <a:cubicBezTo>
                  <a:pt x="1038373" y="454465"/>
                  <a:pt x="1041784" y="454950"/>
                  <a:pt x="1041824" y="452713"/>
                </a:cubicBezTo>
                <a:cubicBezTo>
                  <a:pt x="1038310" y="449313"/>
                  <a:pt x="1039760" y="446425"/>
                  <a:pt x="1036279" y="444639"/>
                </a:cubicBezTo>
                <a:cubicBezTo>
                  <a:pt x="1039114" y="434732"/>
                  <a:pt x="1030614" y="420941"/>
                  <a:pt x="1029208" y="414633"/>
                </a:cubicBezTo>
                <a:cubicBezTo>
                  <a:pt x="1036213" y="411901"/>
                  <a:pt x="1016655" y="387966"/>
                  <a:pt x="1016019" y="379610"/>
                </a:cubicBezTo>
                <a:cubicBezTo>
                  <a:pt x="984102" y="334101"/>
                  <a:pt x="957540" y="299938"/>
                  <a:pt x="905057" y="276445"/>
                </a:cubicBezTo>
                <a:cubicBezTo>
                  <a:pt x="900222" y="272122"/>
                  <a:pt x="894324" y="269313"/>
                  <a:pt x="888229" y="267994"/>
                </a:cubicBezTo>
                <a:close/>
                <a:moveTo>
                  <a:pt x="0" y="0"/>
                </a:moveTo>
                <a:lnTo>
                  <a:pt x="5027617" y="0"/>
                </a:lnTo>
                <a:lnTo>
                  <a:pt x="5027617" y="5605150"/>
                </a:lnTo>
                <a:lnTo>
                  <a:pt x="0" y="5605150"/>
                </a:lnTo>
                <a:lnTo>
                  <a:pt x="0" y="1474907"/>
                </a:lnTo>
                <a:lnTo>
                  <a:pt x="1723" y="1476159"/>
                </a:lnTo>
                <a:cubicBezTo>
                  <a:pt x="5089" y="1482043"/>
                  <a:pt x="12272" y="1484976"/>
                  <a:pt x="18603" y="1487942"/>
                </a:cubicBezTo>
                <a:cubicBezTo>
                  <a:pt x="30073" y="1492054"/>
                  <a:pt x="46335" y="1501240"/>
                  <a:pt x="54876" y="1501978"/>
                </a:cubicBezTo>
                <a:cubicBezTo>
                  <a:pt x="58124" y="1494350"/>
                  <a:pt x="58222" y="1506557"/>
                  <a:pt x="64387" y="1505738"/>
                </a:cubicBezTo>
                <a:cubicBezTo>
                  <a:pt x="74934" y="1506476"/>
                  <a:pt x="85649" y="1511600"/>
                  <a:pt x="95909" y="1509288"/>
                </a:cubicBezTo>
                <a:cubicBezTo>
                  <a:pt x="105777" y="1510393"/>
                  <a:pt x="114202" y="1514753"/>
                  <a:pt x="124521" y="1514071"/>
                </a:cubicBezTo>
                <a:cubicBezTo>
                  <a:pt x="138787" y="1513748"/>
                  <a:pt x="149546" y="1511414"/>
                  <a:pt x="164655" y="1508700"/>
                </a:cubicBezTo>
                <a:cubicBezTo>
                  <a:pt x="166063" y="1501446"/>
                  <a:pt x="173917" y="1508759"/>
                  <a:pt x="176673" y="1502743"/>
                </a:cubicBezTo>
                <a:cubicBezTo>
                  <a:pt x="178085" y="1500269"/>
                  <a:pt x="178313" y="1500115"/>
                  <a:pt x="181366" y="1501027"/>
                </a:cubicBezTo>
                <a:cubicBezTo>
                  <a:pt x="183133" y="1507221"/>
                  <a:pt x="185281" y="1499935"/>
                  <a:pt x="186776" y="1497431"/>
                </a:cubicBezTo>
                <a:cubicBezTo>
                  <a:pt x="191814" y="1496439"/>
                  <a:pt x="194646" y="1493191"/>
                  <a:pt x="196469" y="1488435"/>
                </a:cubicBezTo>
                <a:cubicBezTo>
                  <a:pt x="208455" y="1483634"/>
                  <a:pt x="205852" y="1457408"/>
                  <a:pt x="199352" y="1448803"/>
                </a:cubicBezTo>
                <a:cubicBezTo>
                  <a:pt x="194119" y="1449825"/>
                  <a:pt x="194404" y="1447721"/>
                  <a:pt x="198122" y="1445573"/>
                </a:cubicBezTo>
                <a:cubicBezTo>
                  <a:pt x="196659" y="1439012"/>
                  <a:pt x="194405" y="1430924"/>
                  <a:pt x="189990" y="1425909"/>
                </a:cubicBezTo>
                <a:cubicBezTo>
                  <a:pt x="189392" y="1427596"/>
                  <a:pt x="187464" y="1430963"/>
                  <a:pt x="185227" y="1429374"/>
                </a:cubicBezTo>
                <a:cubicBezTo>
                  <a:pt x="189074" y="1420714"/>
                  <a:pt x="176517" y="1417633"/>
                  <a:pt x="175670" y="1406510"/>
                </a:cubicBezTo>
                <a:cubicBezTo>
                  <a:pt x="163071" y="1399189"/>
                  <a:pt x="152478" y="1389430"/>
                  <a:pt x="140177" y="1382212"/>
                </a:cubicBezTo>
                <a:cubicBezTo>
                  <a:pt x="127948" y="1376882"/>
                  <a:pt x="117384" y="1373655"/>
                  <a:pt x="109386" y="1364461"/>
                </a:cubicBezTo>
                <a:cubicBezTo>
                  <a:pt x="100422" y="1361469"/>
                  <a:pt x="56755" y="1339824"/>
                  <a:pt x="55669" y="1350291"/>
                </a:cubicBezTo>
                <a:cubicBezTo>
                  <a:pt x="47386" y="1343739"/>
                  <a:pt x="10281" y="1334832"/>
                  <a:pt x="3784" y="1344501"/>
                </a:cubicBezTo>
                <a:lnTo>
                  <a:pt x="0" y="1342985"/>
                </a:lnTo>
                <a:lnTo>
                  <a:pt x="0" y="1281365"/>
                </a:lnTo>
                <a:lnTo>
                  <a:pt x="32357" y="1262289"/>
                </a:lnTo>
                <a:cubicBezTo>
                  <a:pt x="46970" y="1251207"/>
                  <a:pt x="62720" y="1246880"/>
                  <a:pt x="75193" y="1233565"/>
                </a:cubicBezTo>
                <a:cubicBezTo>
                  <a:pt x="82689" y="1226243"/>
                  <a:pt x="99474" y="1230001"/>
                  <a:pt x="102653" y="1217461"/>
                </a:cubicBezTo>
                <a:cubicBezTo>
                  <a:pt x="113292" y="1218573"/>
                  <a:pt x="114203" y="1210799"/>
                  <a:pt x="122561" y="1207000"/>
                </a:cubicBezTo>
                <a:cubicBezTo>
                  <a:pt x="124921" y="1207914"/>
                  <a:pt x="125825" y="1208633"/>
                  <a:pt x="128638" y="1207115"/>
                </a:cubicBezTo>
                <a:cubicBezTo>
                  <a:pt x="133428" y="1195018"/>
                  <a:pt x="151394" y="1193223"/>
                  <a:pt x="161836" y="1185975"/>
                </a:cubicBezTo>
                <a:cubicBezTo>
                  <a:pt x="188565" y="1170978"/>
                  <a:pt x="215950" y="1152717"/>
                  <a:pt x="244443" y="1143321"/>
                </a:cubicBezTo>
                <a:cubicBezTo>
                  <a:pt x="245774" y="1135708"/>
                  <a:pt x="252025" y="1136274"/>
                  <a:pt x="257912" y="1138385"/>
                </a:cubicBezTo>
                <a:cubicBezTo>
                  <a:pt x="264405" y="1134592"/>
                  <a:pt x="269309" y="1130521"/>
                  <a:pt x="274227" y="1126866"/>
                </a:cubicBezTo>
                <a:cubicBezTo>
                  <a:pt x="283218" y="1132968"/>
                  <a:pt x="287740" y="1119016"/>
                  <a:pt x="297317" y="1118122"/>
                </a:cubicBezTo>
                <a:cubicBezTo>
                  <a:pt x="305135" y="1120954"/>
                  <a:pt x="326141" y="1100997"/>
                  <a:pt x="332469" y="1105337"/>
                </a:cubicBezTo>
                <a:cubicBezTo>
                  <a:pt x="328775" y="1127401"/>
                  <a:pt x="353779" y="1124619"/>
                  <a:pt x="359683" y="1141546"/>
                </a:cubicBezTo>
                <a:cubicBezTo>
                  <a:pt x="364562" y="1146517"/>
                  <a:pt x="370092" y="1145815"/>
                  <a:pt x="374832" y="1150112"/>
                </a:cubicBezTo>
                <a:lnTo>
                  <a:pt x="375912" y="1149311"/>
                </a:lnTo>
                <a:lnTo>
                  <a:pt x="376689" y="1149410"/>
                </a:lnTo>
                <a:lnTo>
                  <a:pt x="376689" y="1149411"/>
                </a:lnTo>
                <a:lnTo>
                  <a:pt x="376691" y="1149410"/>
                </a:lnTo>
                <a:lnTo>
                  <a:pt x="376689" y="1149410"/>
                </a:lnTo>
                <a:lnTo>
                  <a:pt x="376635" y="1148658"/>
                </a:lnTo>
                <a:lnTo>
                  <a:pt x="375918" y="1149296"/>
                </a:lnTo>
                <a:lnTo>
                  <a:pt x="376538" y="1147136"/>
                </a:lnTo>
                <a:cubicBezTo>
                  <a:pt x="376516" y="1147712"/>
                  <a:pt x="376635" y="1148121"/>
                  <a:pt x="376646" y="1148657"/>
                </a:cubicBezTo>
                <a:cubicBezTo>
                  <a:pt x="376674" y="1148639"/>
                  <a:pt x="376672" y="1148625"/>
                  <a:pt x="376700" y="1148608"/>
                </a:cubicBezTo>
                <a:cubicBezTo>
                  <a:pt x="377313" y="1149020"/>
                  <a:pt x="377078" y="1149274"/>
                  <a:pt x="376699" y="1149408"/>
                </a:cubicBezTo>
                <a:cubicBezTo>
                  <a:pt x="377460" y="1163619"/>
                  <a:pt x="389863" y="1164098"/>
                  <a:pt x="391327" y="1172427"/>
                </a:cubicBezTo>
                <a:cubicBezTo>
                  <a:pt x="393658" y="1183437"/>
                  <a:pt x="402039" y="1194816"/>
                  <a:pt x="399595" y="1209482"/>
                </a:cubicBezTo>
                <a:cubicBezTo>
                  <a:pt x="405001" y="1228384"/>
                  <a:pt x="407255" y="1247003"/>
                  <a:pt x="415141" y="1263603"/>
                </a:cubicBezTo>
                <a:cubicBezTo>
                  <a:pt x="413254" y="1275334"/>
                  <a:pt x="401278" y="1280601"/>
                  <a:pt x="401450" y="1291189"/>
                </a:cubicBezTo>
                <a:cubicBezTo>
                  <a:pt x="382652" y="1295592"/>
                  <a:pt x="365702" y="1287282"/>
                  <a:pt x="347473" y="1286182"/>
                </a:cubicBezTo>
                <a:cubicBezTo>
                  <a:pt x="343542" y="1282949"/>
                  <a:pt x="339099" y="1289435"/>
                  <a:pt x="336670" y="1283789"/>
                </a:cubicBezTo>
                <a:cubicBezTo>
                  <a:pt x="329091" y="1281780"/>
                  <a:pt x="326178" y="1280144"/>
                  <a:pt x="319257" y="1276333"/>
                </a:cubicBezTo>
                <a:cubicBezTo>
                  <a:pt x="317376" y="1276777"/>
                  <a:pt x="313546" y="1279113"/>
                  <a:pt x="312871" y="1275842"/>
                </a:cubicBezTo>
                <a:cubicBezTo>
                  <a:pt x="312068" y="1273008"/>
                  <a:pt x="310832" y="1270979"/>
                  <a:pt x="307551" y="1272921"/>
                </a:cubicBezTo>
                <a:cubicBezTo>
                  <a:pt x="303304" y="1272034"/>
                  <a:pt x="299847" y="1265910"/>
                  <a:pt x="294901" y="1267198"/>
                </a:cubicBezTo>
                <a:cubicBezTo>
                  <a:pt x="284023" y="1259753"/>
                  <a:pt x="268734" y="1266188"/>
                  <a:pt x="260498" y="1257823"/>
                </a:cubicBezTo>
                <a:cubicBezTo>
                  <a:pt x="257154" y="1258799"/>
                  <a:pt x="253576" y="1260627"/>
                  <a:pt x="249249" y="1259197"/>
                </a:cubicBezTo>
                <a:cubicBezTo>
                  <a:pt x="245087" y="1258037"/>
                  <a:pt x="240109" y="1261316"/>
                  <a:pt x="245443" y="1264424"/>
                </a:cubicBezTo>
                <a:cubicBezTo>
                  <a:pt x="240845" y="1273796"/>
                  <a:pt x="238178" y="1250086"/>
                  <a:pt x="233411" y="1262497"/>
                </a:cubicBezTo>
                <a:cubicBezTo>
                  <a:pt x="229482" y="1260098"/>
                  <a:pt x="228180" y="1252313"/>
                  <a:pt x="224546" y="1261167"/>
                </a:cubicBezTo>
                <a:cubicBezTo>
                  <a:pt x="221896" y="1256653"/>
                  <a:pt x="219926" y="1257736"/>
                  <a:pt x="215314" y="1258687"/>
                </a:cubicBezTo>
                <a:cubicBezTo>
                  <a:pt x="211254" y="1256979"/>
                  <a:pt x="204454" y="1252385"/>
                  <a:pt x="203107" y="1258772"/>
                </a:cubicBezTo>
                <a:cubicBezTo>
                  <a:pt x="199608" y="1258568"/>
                  <a:pt x="193671" y="1252170"/>
                  <a:pt x="192425" y="1257445"/>
                </a:cubicBezTo>
                <a:cubicBezTo>
                  <a:pt x="186421" y="1256740"/>
                  <a:pt x="185497" y="1252621"/>
                  <a:pt x="185388" y="1260625"/>
                </a:cubicBezTo>
                <a:cubicBezTo>
                  <a:pt x="183500" y="1261361"/>
                  <a:pt x="181613" y="1262098"/>
                  <a:pt x="179231" y="1263041"/>
                </a:cubicBezTo>
                <a:cubicBezTo>
                  <a:pt x="176240" y="1246611"/>
                  <a:pt x="162354" y="1264246"/>
                  <a:pt x="154892" y="1254791"/>
                </a:cubicBezTo>
                <a:cubicBezTo>
                  <a:pt x="124601" y="1264279"/>
                  <a:pt x="95117" y="1277405"/>
                  <a:pt x="119912" y="1310830"/>
                </a:cubicBezTo>
                <a:cubicBezTo>
                  <a:pt x="139133" y="1338163"/>
                  <a:pt x="165649" y="1364367"/>
                  <a:pt x="199642" y="1369819"/>
                </a:cubicBezTo>
                <a:cubicBezTo>
                  <a:pt x="203281" y="1368072"/>
                  <a:pt x="205912" y="1372524"/>
                  <a:pt x="207737" y="1367974"/>
                </a:cubicBezTo>
                <a:cubicBezTo>
                  <a:pt x="205232" y="1361736"/>
                  <a:pt x="210774" y="1365424"/>
                  <a:pt x="210845" y="1369243"/>
                </a:cubicBezTo>
                <a:cubicBezTo>
                  <a:pt x="218457" y="1371652"/>
                  <a:pt x="225903" y="1366210"/>
                  <a:pt x="233473" y="1369684"/>
                </a:cubicBezTo>
                <a:cubicBezTo>
                  <a:pt x="242097" y="1370450"/>
                  <a:pt x="247377" y="1367274"/>
                  <a:pt x="249590" y="1358223"/>
                </a:cubicBezTo>
                <a:cubicBezTo>
                  <a:pt x="254936" y="1359149"/>
                  <a:pt x="247818" y="1366596"/>
                  <a:pt x="253451" y="1367067"/>
                </a:cubicBezTo>
                <a:cubicBezTo>
                  <a:pt x="257531" y="1362881"/>
                  <a:pt x="265935" y="1368728"/>
                  <a:pt x="265635" y="1362309"/>
                </a:cubicBezTo>
                <a:cubicBezTo>
                  <a:pt x="262813" y="1364185"/>
                  <a:pt x="260645" y="1358017"/>
                  <a:pt x="261722" y="1356277"/>
                </a:cubicBezTo>
                <a:cubicBezTo>
                  <a:pt x="270495" y="1368614"/>
                  <a:pt x="266652" y="1354665"/>
                  <a:pt x="275356" y="1363689"/>
                </a:cubicBezTo>
                <a:cubicBezTo>
                  <a:pt x="279330" y="1363758"/>
                  <a:pt x="280015" y="1351617"/>
                  <a:pt x="282856" y="1359559"/>
                </a:cubicBezTo>
                <a:cubicBezTo>
                  <a:pt x="291211" y="1361205"/>
                  <a:pt x="295401" y="1348209"/>
                  <a:pt x="304638" y="1352081"/>
                </a:cubicBezTo>
                <a:cubicBezTo>
                  <a:pt x="305568" y="1351216"/>
                  <a:pt x="305299" y="1350221"/>
                  <a:pt x="304959" y="1349082"/>
                </a:cubicBezTo>
                <a:cubicBezTo>
                  <a:pt x="304814" y="1343246"/>
                  <a:pt x="320182" y="1351766"/>
                  <a:pt x="326533" y="1341283"/>
                </a:cubicBezTo>
                <a:cubicBezTo>
                  <a:pt x="349419" y="1330799"/>
                  <a:pt x="355730" y="1345245"/>
                  <a:pt x="339986" y="1361995"/>
                </a:cubicBezTo>
                <a:cubicBezTo>
                  <a:pt x="338961" y="1368666"/>
                  <a:pt x="325919" y="1378764"/>
                  <a:pt x="334838" y="1380346"/>
                </a:cubicBezTo>
                <a:cubicBezTo>
                  <a:pt x="335864" y="1380648"/>
                  <a:pt x="335287" y="1382404"/>
                  <a:pt x="334139" y="1381919"/>
                </a:cubicBezTo>
                <a:cubicBezTo>
                  <a:pt x="329869" y="1378335"/>
                  <a:pt x="326299" y="1385680"/>
                  <a:pt x="332235" y="1386777"/>
                </a:cubicBezTo>
                <a:cubicBezTo>
                  <a:pt x="333756" y="1388482"/>
                  <a:pt x="329908" y="1389400"/>
                  <a:pt x="328669" y="1389867"/>
                </a:cubicBezTo>
                <a:cubicBezTo>
                  <a:pt x="328997" y="1392059"/>
                  <a:pt x="331665" y="1394604"/>
                  <a:pt x="330380" y="1396623"/>
                </a:cubicBezTo>
                <a:cubicBezTo>
                  <a:pt x="322001" y="1396185"/>
                  <a:pt x="324602" y="1415737"/>
                  <a:pt x="314384" y="1416215"/>
                </a:cubicBezTo>
                <a:cubicBezTo>
                  <a:pt x="299248" y="1439222"/>
                  <a:pt x="269494" y="1447807"/>
                  <a:pt x="259085" y="1475252"/>
                </a:cubicBezTo>
                <a:cubicBezTo>
                  <a:pt x="261555" y="1474716"/>
                  <a:pt x="258625" y="1477848"/>
                  <a:pt x="256149" y="1475686"/>
                </a:cubicBezTo>
                <a:cubicBezTo>
                  <a:pt x="239428" y="1499110"/>
                  <a:pt x="219281" y="1531630"/>
                  <a:pt x="225142" y="1559465"/>
                </a:cubicBezTo>
                <a:lnTo>
                  <a:pt x="225125" y="1559471"/>
                </a:lnTo>
                <a:cubicBezTo>
                  <a:pt x="230603" y="1562357"/>
                  <a:pt x="233997" y="1567669"/>
                  <a:pt x="239006" y="1571260"/>
                </a:cubicBezTo>
                <a:cubicBezTo>
                  <a:pt x="242846" y="1573850"/>
                  <a:pt x="248253" y="1571868"/>
                  <a:pt x="249952" y="1575967"/>
                </a:cubicBezTo>
                <a:cubicBezTo>
                  <a:pt x="252937" y="1575872"/>
                  <a:pt x="252900" y="1579559"/>
                  <a:pt x="255349" y="1580193"/>
                </a:cubicBezTo>
                <a:cubicBezTo>
                  <a:pt x="300867" y="1579633"/>
                  <a:pt x="331416" y="1535943"/>
                  <a:pt x="356796" y="1499215"/>
                </a:cubicBezTo>
                <a:cubicBezTo>
                  <a:pt x="356161" y="1494485"/>
                  <a:pt x="366196" y="1490546"/>
                  <a:pt x="359679" y="1488806"/>
                </a:cubicBezTo>
                <a:cubicBezTo>
                  <a:pt x="359810" y="1486023"/>
                  <a:pt x="362522" y="1486698"/>
                  <a:pt x="363960" y="1485638"/>
                </a:cubicBezTo>
                <a:cubicBezTo>
                  <a:pt x="365330" y="1483028"/>
                  <a:pt x="367422" y="1481929"/>
                  <a:pt x="369145" y="1479646"/>
                </a:cubicBezTo>
                <a:cubicBezTo>
                  <a:pt x="372060" y="1468290"/>
                  <a:pt x="380052" y="1459789"/>
                  <a:pt x="378949" y="1448586"/>
                </a:cubicBezTo>
                <a:cubicBezTo>
                  <a:pt x="386892" y="1452362"/>
                  <a:pt x="382870" y="1435382"/>
                  <a:pt x="386769" y="1432402"/>
                </a:cubicBezTo>
                <a:cubicBezTo>
                  <a:pt x="391498" y="1430691"/>
                  <a:pt x="385715" y="1424237"/>
                  <a:pt x="385423" y="1421432"/>
                </a:cubicBezTo>
                <a:cubicBezTo>
                  <a:pt x="394089" y="1411761"/>
                  <a:pt x="388849" y="1397321"/>
                  <a:pt x="389889" y="1385189"/>
                </a:cubicBezTo>
                <a:cubicBezTo>
                  <a:pt x="394647" y="1358817"/>
                  <a:pt x="379641" y="1341118"/>
                  <a:pt x="370928" y="1317437"/>
                </a:cubicBezTo>
                <a:cubicBezTo>
                  <a:pt x="375194" y="1311293"/>
                  <a:pt x="388105" y="1321225"/>
                  <a:pt x="396179" y="1311459"/>
                </a:cubicBezTo>
                <a:cubicBezTo>
                  <a:pt x="400880" y="1317837"/>
                  <a:pt x="400751" y="1318013"/>
                  <a:pt x="409119" y="1318999"/>
                </a:cubicBezTo>
                <a:cubicBezTo>
                  <a:pt x="414156" y="1317295"/>
                  <a:pt x="417757" y="1323136"/>
                  <a:pt x="422604" y="1319266"/>
                </a:cubicBezTo>
                <a:cubicBezTo>
                  <a:pt x="426261" y="1321150"/>
                  <a:pt x="428494" y="1322571"/>
                  <a:pt x="430858" y="1319186"/>
                </a:cubicBezTo>
                <a:cubicBezTo>
                  <a:pt x="434470" y="1323898"/>
                  <a:pt x="441641" y="1325373"/>
                  <a:pt x="446844" y="1327997"/>
                </a:cubicBezTo>
                <a:cubicBezTo>
                  <a:pt x="477688" y="1331651"/>
                  <a:pt x="500499" y="1358348"/>
                  <a:pt x="521327" y="1377089"/>
                </a:cubicBezTo>
                <a:cubicBezTo>
                  <a:pt x="527131" y="1375213"/>
                  <a:pt x="524584" y="1380537"/>
                  <a:pt x="525046" y="1384070"/>
                </a:cubicBezTo>
                <a:cubicBezTo>
                  <a:pt x="543368" y="1404690"/>
                  <a:pt x="546228" y="1456697"/>
                  <a:pt x="578300" y="1456777"/>
                </a:cubicBezTo>
                <a:cubicBezTo>
                  <a:pt x="600533" y="1466990"/>
                  <a:pt x="616847" y="1449088"/>
                  <a:pt x="632426" y="1435525"/>
                </a:cubicBezTo>
                <a:cubicBezTo>
                  <a:pt x="633276" y="1431745"/>
                  <a:pt x="632427" y="1429114"/>
                  <a:pt x="637675" y="1428311"/>
                </a:cubicBezTo>
                <a:cubicBezTo>
                  <a:pt x="638164" y="1417888"/>
                  <a:pt x="637694" y="1407046"/>
                  <a:pt x="636478" y="1396857"/>
                </a:cubicBezTo>
                <a:cubicBezTo>
                  <a:pt x="632616" y="1375415"/>
                  <a:pt x="620219" y="1360751"/>
                  <a:pt x="605087" y="1348345"/>
                </a:cubicBezTo>
                <a:cubicBezTo>
                  <a:pt x="599541" y="1345708"/>
                  <a:pt x="586697" y="1333653"/>
                  <a:pt x="582406" y="1340198"/>
                </a:cubicBezTo>
                <a:cubicBezTo>
                  <a:pt x="578621" y="1339033"/>
                  <a:pt x="580187" y="1334612"/>
                  <a:pt x="577647" y="1332641"/>
                </a:cubicBezTo>
                <a:cubicBezTo>
                  <a:pt x="574362" y="1331826"/>
                  <a:pt x="573880" y="1326989"/>
                  <a:pt x="570149" y="1329309"/>
                </a:cubicBezTo>
                <a:cubicBezTo>
                  <a:pt x="565146" y="1323785"/>
                  <a:pt x="559204" y="1319916"/>
                  <a:pt x="551920" y="1318987"/>
                </a:cubicBezTo>
                <a:cubicBezTo>
                  <a:pt x="548701" y="1305534"/>
                  <a:pt x="538145" y="1300393"/>
                  <a:pt x="527243" y="1296215"/>
                </a:cubicBezTo>
                <a:cubicBezTo>
                  <a:pt x="515790" y="1287092"/>
                  <a:pt x="502863" y="1288395"/>
                  <a:pt x="490810" y="1283397"/>
                </a:cubicBezTo>
                <a:cubicBezTo>
                  <a:pt x="499093" y="1275470"/>
                  <a:pt x="518637" y="1283182"/>
                  <a:pt x="531155" y="1276904"/>
                </a:cubicBezTo>
                <a:cubicBezTo>
                  <a:pt x="537039" y="1281074"/>
                  <a:pt x="535269" y="1268807"/>
                  <a:pt x="540683" y="1271509"/>
                </a:cubicBezTo>
                <a:cubicBezTo>
                  <a:pt x="540403" y="1274080"/>
                  <a:pt x="539466" y="1279053"/>
                  <a:pt x="543806" y="1277159"/>
                </a:cubicBezTo>
                <a:cubicBezTo>
                  <a:pt x="551791" y="1276083"/>
                  <a:pt x="560302" y="1279288"/>
                  <a:pt x="568455" y="1277969"/>
                </a:cubicBezTo>
                <a:cubicBezTo>
                  <a:pt x="572437" y="1281747"/>
                  <a:pt x="577517" y="1274291"/>
                  <a:pt x="580401" y="1278223"/>
                </a:cubicBezTo>
                <a:cubicBezTo>
                  <a:pt x="581873" y="1281688"/>
                  <a:pt x="583896" y="1279526"/>
                  <a:pt x="586458" y="1278753"/>
                </a:cubicBezTo>
                <a:cubicBezTo>
                  <a:pt x="591263" y="1279716"/>
                  <a:pt x="595400" y="1280872"/>
                  <a:pt x="599952" y="1278566"/>
                </a:cubicBezTo>
                <a:cubicBezTo>
                  <a:pt x="610761" y="1284707"/>
                  <a:pt x="622143" y="1279589"/>
                  <a:pt x="633437" y="1283837"/>
                </a:cubicBezTo>
                <a:cubicBezTo>
                  <a:pt x="638048" y="1283368"/>
                  <a:pt x="634875" y="1280078"/>
                  <a:pt x="636363" y="1277595"/>
                </a:cubicBezTo>
                <a:cubicBezTo>
                  <a:pt x="644676" y="1293654"/>
                  <a:pt x="644269" y="1278216"/>
                  <a:pt x="649179" y="1287073"/>
                </a:cubicBezTo>
                <a:cubicBezTo>
                  <a:pt x="653273" y="1291017"/>
                  <a:pt x="659913" y="1283941"/>
                  <a:pt x="662765" y="1288297"/>
                </a:cubicBezTo>
                <a:cubicBezTo>
                  <a:pt x="663494" y="1289976"/>
                  <a:pt x="663661" y="1289862"/>
                  <a:pt x="665498" y="1289639"/>
                </a:cubicBezTo>
                <a:cubicBezTo>
                  <a:pt x="680095" y="1302661"/>
                  <a:pt x="705935" y="1303810"/>
                  <a:pt x="721684" y="1316753"/>
                </a:cubicBezTo>
                <a:cubicBezTo>
                  <a:pt x="723979" y="1315547"/>
                  <a:pt x="723773" y="1311494"/>
                  <a:pt x="727723" y="1313989"/>
                </a:cubicBezTo>
                <a:cubicBezTo>
                  <a:pt x="729507" y="1322577"/>
                  <a:pt x="739247" y="1318495"/>
                  <a:pt x="745154" y="1323276"/>
                </a:cubicBezTo>
                <a:cubicBezTo>
                  <a:pt x="756415" y="1321650"/>
                  <a:pt x="763375" y="1334802"/>
                  <a:pt x="773884" y="1328318"/>
                </a:cubicBezTo>
                <a:cubicBezTo>
                  <a:pt x="779741" y="1331353"/>
                  <a:pt x="785252" y="1329672"/>
                  <a:pt x="789576" y="1335094"/>
                </a:cubicBezTo>
                <a:cubicBezTo>
                  <a:pt x="793712" y="1332201"/>
                  <a:pt x="797770" y="1333759"/>
                  <a:pt x="801900" y="1333062"/>
                </a:cubicBezTo>
                <a:cubicBezTo>
                  <a:pt x="832427" y="1338925"/>
                  <a:pt x="867904" y="1336666"/>
                  <a:pt x="891118" y="1316302"/>
                </a:cubicBezTo>
                <a:cubicBezTo>
                  <a:pt x="899159" y="1320063"/>
                  <a:pt x="907968" y="1299864"/>
                  <a:pt x="911288" y="1292978"/>
                </a:cubicBezTo>
                <a:cubicBezTo>
                  <a:pt x="916002" y="1291199"/>
                  <a:pt x="912760" y="1285759"/>
                  <a:pt x="916075" y="1282081"/>
                </a:cubicBezTo>
                <a:cubicBezTo>
                  <a:pt x="913954" y="1278334"/>
                  <a:pt x="917763" y="1277992"/>
                  <a:pt x="918971" y="1275474"/>
                </a:cubicBezTo>
                <a:cubicBezTo>
                  <a:pt x="919531" y="1254828"/>
                  <a:pt x="911586" y="1233075"/>
                  <a:pt x="889952" y="1225392"/>
                </a:cubicBezTo>
                <a:cubicBezTo>
                  <a:pt x="887278" y="1222548"/>
                  <a:pt x="886383" y="1216241"/>
                  <a:pt x="883776" y="1222523"/>
                </a:cubicBezTo>
                <a:cubicBezTo>
                  <a:pt x="880318" y="1217645"/>
                  <a:pt x="879431" y="1219733"/>
                  <a:pt x="874659" y="1220408"/>
                </a:cubicBezTo>
                <a:cubicBezTo>
                  <a:pt x="873326" y="1220175"/>
                  <a:pt x="873573" y="1218591"/>
                  <a:pt x="872632" y="1217566"/>
                </a:cubicBezTo>
                <a:cubicBezTo>
                  <a:pt x="869523" y="1217067"/>
                  <a:pt x="865941" y="1217462"/>
                  <a:pt x="862791" y="1217015"/>
                </a:cubicBezTo>
                <a:cubicBezTo>
                  <a:pt x="859414" y="1204385"/>
                  <a:pt x="845719" y="1215233"/>
                  <a:pt x="841000" y="1209536"/>
                </a:cubicBezTo>
                <a:cubicBezTo>
                  <a:pt x="828800" y="1209706"/>
                  <a:pt x="817080" y="1200750"/>
                  <a:pt x="805162" y="1203784"/>
                </a:cubicBezTo>
                <a:cubicBezTo>
                  <a:pt x="802328" y="1205740"/>
                  <a:pt x="802369" y="1201470"/>
                  <a:pt x="799702" y="1200762"/>
                </a:cubicBezTo>
                <a:cubicBezTo>
                  <a:pt x="796045" y="1203357"/>
                  <a:pt x="795941" y="1198650"/>
                  <a:pt x="793256" y="1197985"/>
                </a:cubicBezTo>
                <a:cubicBezTo>
                  <a:pt x="787181" y="1200218"/>
                  <a:pt x="777080" y="1195201"/>
                  <a:pt x="773488" y="1200230"/>
                </a:cubicBezTo>
                <a:cubicBezTo>
                  <a:pt x="770974" y="1200668"/>
                  <a:pt x="771761" y="1196946"/>
                  <a:pt x="769412" y="1196934"/>
                </a:cubicBezTo>
                <a:cubicBezTo>
                  <a:pt x="763574" y="1198784"/>
                  <a:pt x="757147" y="1199471"/>
                  <a:pt x="752932" y="1195585"/>
                </a:cubicBezTo>
                <a:cubicBezTo>
                  <a:pt x="746537" y="1195286"/>
                  <a:pt x="741030" y="1197378"/>
                  <a:pt x="734895" y="1194832"/>
                </a:cubicBezTo>
                <a:cubicBezTo>
                  <a:pt x="712098" y="1197056"/>
                  <a:pt x="692014" y="1200421"/>
                  <a:pt x="668420" y="1200239"/>
                </a:cubicBezTo>
                <a:cubicBezTo>
                  <a:pt x="668320" y="1203480"/>
                  <a:pt x="663649" y="1203371"/>
                  <a:pt x="663672" y="1206681"/>
                </a:cubicBezTo>
                <a:cubicBezTo>
                  <a:pt x="644660" y="1200865"/>
                  <a:pt x="616576" y="1209098"/>
                  <a:pt x="599100" y="1216323"/>
                </a:cubicBezTo>
                <a:cubicBezTo>
                  <a:pt x="568900" y="1214977"/>
                  <a:pt x="542907" y="1241683"/>
                  <a:pt x="511229" y="1241541"/>
                </a:cubicBezTo>
                <a:cubicBezTo>
                  <a:pt x="516379" y="1236816"/>
                  <a:pt x="514894" y="1234932"/>
                  <a:pt x="510136" y="1231233"/>
                </a:cubicBezTo>
                <a:cubicBezTo>
                  <a:pt x="513684" y="1225208"/>
                  <a:pt x="514862" y="1234136"/>
                  <a:pt x="518012" y="1235221"/>
                </a:cubicBezTo>
                <a:cubicBezTo>
                  <a:pt x="523118" y="1238198"/>
                  <a:pt x="521592" y="1229802"/>
                  <a:pt x="527578" y="1233787"/>
                </a:cubicBezTo>
                <a:cubicBezTo>
                  <a:pt x="530028" y="1228816"/>
                  <a:pt x="541173" y="1233959"/>
                  <a:pt x="539761" y="1224099"/>
                </a:cubicBezTo>
                <a:cubicBezTo>
                  <a:pt x="546729" y="1227894"/>
                  <a:pt x="554260" y="1217097"/>
                  <a:pt x="561265" y="1220317"/>
                </a:cubicBezTo>
                <a:cubicBezTo>
                  <a:pt x="564353" y="1220187"/>
                  <a:pt x="566569" y="1215971"/>
                  <a:pt x="568538" y="1213771"/>
                </a:cubicBezTo>
                <a:cubicBezTo>
                  <a:pt x="583382" y="1209575"/>
                  <a:pt x="603507" y="1199165"/>
                  <a:pt x="617025" y="1188884"/>
                </a:cubicBezTo>
                <a:cubicBezTo>
                  <a:pt x="675507" y="1156115"/>
                  <a:pt x="654392" y="1077493"/>
                  <a:pt x="587879" y="1087499"/>
                </a:cubicBezTo>
                <a:cubicBezTo>
                  <a:pt x="579596" y="1089285"/>
                  <a:pt x="564577" y="1096635"/>
                  <a:pt x="558209" y="1104594"/>
                </a:cubicBezTo>
                <a:cubicBezTo>
                  <a:pt x="553439" y="1104913"/>
                  <a:pt x="557758" y="1113457"/>
                  <a:pt x="551914" y="1111194"/>
                </a:cubicBezTo>
                <a:cubicBezTo>
                  <a:pt x="548785" y="1109620"/>
                  <a:pt x="549422" y="1115170"/>
                  <a:pt x="545863" y="1112321"/>
                </a:cubicBezTo>
                <a:cubicBezTo>
                  <a:pt x="543548" y="1117993"/>
                  <a:pt x="537614" y="1120696"/>
                  <a:pt x="538925" y="1127191"/>
                </a:cubicBezTo>
                <a:cubicBezTo>
                  <a:pt x="537584" y="1129338"/>
                  <a:pt x="535395" y="1128524"/>
                  <a:pt x="533437" y="1127505"/>
                </a:cubicBezTo>
                <a:cubicBezTo>
                  <a:pt x="532426" y="1129647"/>
                  <a:pt x="531868" y="1130533"/>
                  <a:pt x="529160" y="1131682"/>
                </a:cubicBezTo>
                <a:cubicBezTo>
                  <a:pt x="527102" y="1140181"/>
                  <a:pt x="518752" y="1142713"/>
                  <a:pt x="516718" y="1152099"/>
                </a:cubicBezTo>
                <a:cubicBezTo>
                  <a:pt x="508465" y="1154287"/>
                  <a:pt x="514706" y="1159096"/>
                  <a:pt x="506519" y="1166356"/>
                </a:cubicBezTo>
                <a:cubicBezTo>
                  <a:pt x="500633" y="1158238"/>
                  <a:pt x="514256" y="1143665"/>
                  <a:pt x="511224" y="1134668"/>
                </a:cubicBezTo>
                <a:cubicBezTo>
                  <a:pt x="515339" y="1120433"/>
                  <a:pt x="508326" y="1091674"/>
                  <a:pt x="491198" y="1090163"/>
                </a:cubicBezTo>
                <a:cubicBezTo>
                  <a:pt x="487200" y="1080022"/>
                  <a:pt x="489046" y="1079663"/>
                  <a:pt x="480802" y="1083450"/>
                </a:cubicBezTo>
                <a:cubicBezTo>
                  <a:pt x="481880" y="1077050"/>
                  <a:pt x="473734" y="1072988"/>
                  <a:pt x="467398" y="1074856"/>
                </a:cubicBezTo>
                <a:cubicBezTo>
                  <a:pt x="462071" y="1075484"/>
                  <a:pt x="469790" y="1083157"/>
                  <a:pt x="465337" y="1082721"/>
                </a:cubicBezTo>
                <a:cubicBezTo>
                  <a:pt x="447312" y="1057971"/>
                  <a:pt x="431811" y="1148458"/>
                  <a:pt x="429318" y="1159147"/>
                </a:cubicBezTo>
                <a:cubicBezTo>
                  <a:pt x="425968" y="1180882"/>
                  <a:pt x="434387" y="1203161"/>
                  <a:pt x="430100" y="1224903"/>
                </a:cubicBezTo>
                <a:cubicBezTo>
                  <a:pt x="418810" y="1212988"/>
                  <a:pt x="425432" y="1191992"/>
                  <a:pt x="417469" y="1181414"/>
                </a:cubicBezTo>
                <a:cubicBezTo>
                  <a:pt x="418316" y="1178366"/>
                  <a:pt x="420546" y="1170561"/>
                  <a:pt x="415250" y="1173292"/>
                </a:cubicBezTo>
                <a:cubicBezTo>
                  <a:pt x="405977" y="1173223"/>
                  <a:pt x="418161" y="1159969"/>
                  <a:pt x="408891" y="1160296"/>
                </a:cubicBezTo>
                <a:cubicBezTo>
                  <a:pt x="403667" y="1161964"/>
                  <a:pt x="410010" y="1151501"/>
                  <a:pt x="402637" y="1150964"/>
                </a:cubicBezTo>
                <a:cubicBezTo>
                  <a:pt x="398114" y="1141955"/>
                  <a:pt x="389615" y="1136854"/>
                  <a:pt x="384517" y="1128083"/>
                </a:cubicBezTo>
                <a:cubicBezTo>
                  <a:pt x="372836" y="1132269"/>
                  <a:pt x="367498" y="1112696"/>
                  <a:pt x="354456" y="1111198"/>
                </a:cubicBezTo>
                <a:cubicBezTo>
                  <a:pt x="346325" y="1115036"/>
                  <a:pt x="349206" y="1104997"/>
                  <a:pt x="339538" y="1102197"/>
                </a:cubicBezTo>
                <a:cubicBezTo>
                  <a:pt x="345203" y="1092739"/>
                  <a:pt x="349185" y="1100778"/>
                  <a:pt x="352499" y="1094051"/>
                </a:cubicBezTo>
                <a:cubicBezTo>
                  <a:pt x="355085" y="1093737"/>
                  <a:pt x="355368" y="1095223"/>
                  <a:pt x="357937" y="1094131"/>
                </a:cubicBezTo>
                <a:cubicBezTo>
                  <a:pt x="365964" y="1086121"/>
                  <a:pt x="379368" y="1087255"/>
                  <a:pt x="389989" y="1081369"/>
                </a:cubicBezTo>
                <a:cubicBezTo>
                  <a:pt x="391984" y="1077277"/>
                  <a:pt x="392162" y="1077209"/>
                  <a:pt x="396547" y="1078918"/>
                </a:cubicBezTo>
                <a:cubicBezTo>
                  <a:pt x="407391" y="1071448"/>
                  <a:pt x="423999" y="1079796"/>
                  <a:pt x="431694" y="1068011"/>
                </a:cubicBezTo>
                <a:cubicBezTo>
                  <a:pt x="468675" y="1059359"/>
                  <a:pt x="502740" y="1055815"/>
                  <a:pt x="538079" y="1052594"/>
                </a:cubicBezTo>
                <a:cubicBezTo>
                  <a:pt x="570084" y="1051951"/>
                  <a:pt x="602408" y="1060121"/>
                  <a:pt x="634672" y="1059235"/>
                </a:cubicBezTo>
                <a:cubicBezTo>
                  <a:pt x="723699" y="1057984"/>
                  <a:pt x="818288" y="1093311"/>
                  <a:pt x="910793" y="1105293"/>
                </a:cubicBezTo>
                <a:cubicBezTo>
                  <a:pt x="926337" y="1108691"/>
                  <a:pt x="942329" y="1107339"/>
                  <a:pt x="957924" y="1110270"/>
                </a:cubicBezTo>
                <a:cubicBezTo>
                  <a:pt x="967584" y="1108409"/>
                  <a:pt x="977130" y="1105895"/>
                  <a:pt x="986857" y="1108154"/>
                </a:cubicBezTo>
                <a:cubicBezTo>
                  <a:pt x="992077" y="1122115"/>
                  <a:pt x="997602" y="1137225"/>
                  <a:pt x="992428" y="1151049"/>
                </a:cubicBezTo>
                <a:cubicBezTo>
                  <a:pt x="988699" y="1152921"/>
                  <a:pt x="988632" y="1158343"/>
                  <a:pt x="989841" y="1161861"/>
                </a:cubicBezTo>
                <a:cubicBezTo>
                  <a:pt x="996324" y="1163762"/>
                  <a:pt x="987655" y="1165823"/>
                  <a:pt x="987913" y="1170046"/>
                </a:cubicBezTo>
                <a:cubicBezTo>
                  <a:pt x="988339" y="1177771"/>
                  <a:pt x="984105" y="1185966"/>
                  <a:pt x="986382" y="1193820"/>
                </a:cubicBezTo>
                <a:cubicBezTo>
                  <a:pt x="989924" y="1194095"/>
                  <a:pt x="989822" y="1200822"/>
                  <a:pt x="986221" y="1199669"/>
                </a:cubicBezTo>
                <a:cubicBezTo>
                  <a:pt x="986206" y="1198118"/>
                  <a:pt x="982873" y="1191754"/>
                  <a:pt x="982178" y="1196100"/>
                </a:cubicBezTo>
                <a:cubicBezTo>
                  <a:pt x="985344" y="1203778"/>
                  <a:pt x="984720" y="1205193"/>
                  <a:pt x="976509" y="1204696"/>
                </a:cubicBezTo>
                <a:cubicBezTo>
                  <a:pt x="974821" y="1206948"/>
                  <a:pt x="977298" y="1208960"/>
                  <a:pt x="977220" y="1211180"/>
                </a:cubicBezTo>
                <a:cubicBezTo>
                  <a:pt x="973015" y="1214771"/>
                  <a:pt x="971470" y="1220236"/>
                  <a:pt x="969072" y="1225583"/>
                </a:cubicBezTo>
                <a:cubicBezTo>
                  <a:pt x="962711" y="1231776"/>
                  <a:pt x="961091" y="1241353"/>
                  <a:pt x="952687" y="1245835"/>
                </a:cubicBezTo>
                <a:cubicBezTo>
                  <a:pt x="953424" y="1250942"/>
                  <a:pt x="947287" y="1254827"/>
                  <a:pt x="945965" y="1261076"/>
                </a:cubicBezTo>
                <a:cubicBezTo>
                  <a:pt x="937457" y="1262613"/>
                  <a:pt x="937595" y="1273044"/>
                  <a:pt x="931640" y="1276960"/>
                </a:cubicBezTo>
                <a:cubicBezTo>
                  <a:pt x="924526" y="1303678"/>
                  <a:pt x="894758" y="1333639"/>
                  <a:pt x="906464" y="1363614"/>
                </a:cubicBezTo>
                <a:cubicBezTo>
                  <a:pt x="904120" y="1368568"/>
                  <a:pt x="907899" y="1379878"/>
                  <a:pt x="914395" y="1375024"/>
                </a:cubicBezTo>
                <a:cubicBezTo>
                  <a:pt x="921821" y="1378661"/>
                  <a:pt x="925841" y="1385538"/>
                  <a:pt x="935263" y="1387603"/>
                </a:cubicBezTo>
                <a:cubicBezTo>
                  <a:pt x="951570" y="1383781"/>
                  <a:pt x="965699" y="1378032"/>
                  <a:pt x="978983" y="1365714"/>
                </a:cubicBezTo>
                <a:cubicBezTo>
                  <a:pt x="982059" y="1365175"/>
                  <a:pt x="981664" y="1361075"/>
                  <a:pt x="984698" y="1360664"/>
                </a:cubicBezTo>
                <a:cubicBezTo>
                  <a:pt x="986149" y="1357536"/>
                  <a:pt x="983286" y="1353578"/>
                  <a:pt x="988666" y="1356348"/>
                </a:cubicBezTo>
                <a:cubicBezTo>
                  <a:pt x="990617" y="1351024"/>
                  <a:pt x="997402" y="1347590"/>
                  <a:pt x="997390" y="1342195"/>
                </a:cubicBezTo>
                <a:cubicBezTo>
                  <a:pt x="996392" y="1339297"/>
                  <a:pt x="1000326" y="1339174"/>
                  <a:pt x="1002179" y="1338176"/>
                </a:cubicBezTo>
                <a:cubicBezTo>
                  <a:pt x="1006613" y="1325826"/>
                  <a:pt x="1015477" y="1317962"/>
                  <a:pt x="1013305" y="1305384"/>
                </a:cubicBezTo>
                <a:cubicBezTo>
                  <a:pt x="1014982" y="1304692"/>
                  <a:pt x="1015940" y="1310622"/>
                  <a:pt x="1017200" y="1312510"/>
                </a:cubicBezTo>
                <a:cubicBezTo>
                  <a:pt x="1020882" y="1315042"/>
                  <a:pt x="1018576" y="1308810"/>
                  <a:pt x="1017701" y="1307276"/>
                </a:cubicBezTo>
                <a:cubicBezTo>
                  <a:pt x="1019272" y="1304501"/>
                  <a:pt x="1022169" y="1304531"/>
                  <a:pt x="1020566" y="1300774"/>
                </a:cubicBezTo>
                <a:cubicBezTo>
                  <a:pt x="1020838" y="1294361"/>
                  <a:pt x="1028130" y="1299676"/>
                  <a:pt x="1025543" y="1293934"/>
                </a:cubicBezTo>
                <a:cubicBezTo>
                  <a:pt x="1025899" y="1291412"/>
                  <a:pt x="1028833" y="1288878"/>
                  <a:pt x="1027382" y="1286605"/>
                </a:cubicBezTo>
                <a:lnTo>
                  <a:pt x="1027377" y="1286606"/>
                </a:lnTo>
                <a:lnTo>
                  <a:pt x="1027138" y="1285303"/>
                </a:lnTo>
                <a:lnTo>
                  <a:pt x="1026870" y="1285377"/>
                </a:lnTo>
                <a:lnTo>
                  <a:pt x="1026870" y="1285377"/>
                </a:lnTo>
                <a:cubicBezTo>
                  <a:pt x="1026938" y="1285279"/>
                  <a:pt x="1026984" y="1285207"/>
                  <a:pt x="1027142" y="1285301"/>
                </a:cubicBezTo>
                <a:cubicBezTo>
                  <a:pt x="1029234" y="1284803"/>
                  <a:pt x="1032213" y="1284129"/>
                  <a:pt x="1025788" y="1280633"/>
                </a:cubicBezTo>
                <a:cubicBezTo>
                  <a:pt x="1022561" y="1275506"/>
                  <a:pt x="1030830" y="1273078"/>
                  <a:pt x="1031030" y="1267948"/>
                </a:cubicBezTo>
                <a:cubicBezTo>
                  <a:pt x="1029570" y="1264816"/>
                  <a:pt x="1028367" y="1260527"/>
                  <a:pt x="1033258" y="1263352"/>
                </a:cubicBezTo>
                <a:cubicBezTo>
                  <a:pt x="1031665" y="1257061"/>
                  <a:pt x="1030680" y="1254684"/>
                  <a:pt x="1035422" y="1246932"/>
                </a:cubicBezTo>
                <a:cubicBezTo>
                  <a:pt x="1041729" y="1245107"/>
                  <a:pt x="1028238" y="1241618"/>
                  <a:pt x="1036650" y="1238334"/>
                </a:cubicBezTo>
                <a:cubicBezTo>
                  <a:pt x="1038871" y="1231699"/>
                  <a:pt x="1029235" y="1237337"/>
                  <a:pt x="1029243" y="1229760"/>
                </a:cubicBezTo>
                <a:cubicBezTo>
                  <a:pt x="1031812" y="1225030"/>
                  <a:pt x="1033261" y="1228953"/>
                  <a:pt x="1035933" y="1230784"/>
                </a:cubicBezTo>
                <a:cubicBezTo>
                  <a:pt x="1038010" y="1230309"/>
                  <a:pt x="1035184" y="1226056"/>
                  <a:pt x="1035311" y="1224513"/>
                </a:cubicBezTo>
                <a:cubicBezTo>
                  <a:pt x="1041785" y="1219762"/>
                  <a:pt x="1040134" y="1210453"/>
                  <a:pt x="1042556" y="1203449"/>
                </a:cubicBezTo>
                <a:cubicBezTo>
                  <a:pt x="1034203" y="1131353"/>
                  <a:pt x="1001642" y="1128986"/>
                  <a:pt x="1052685" y="1138757"/>
                </a:cubicBezTo>
                <a:cubicBezTo>
                  <a:pt x="1075421" y="1142498"/>
                  <a:pt x="1095600" y="1148153"/>
                  <a:pt x="1115764" y="1157207"/>
                </a:cubicBezTo>
                <a:cubicBezTo>
                  <a:pt x="1125552" y="1168256"/>
                  <a:pt x="1138244" y="1173296"/>
                  <a:pt x="1147386" y="1184043"/>
                </a:cubicBezTo>
                <a:cubicBezTo>
                  <a:pt x="1159798" y="1187024"/>
                  <a:pt x="1163901" y="1199777"/>
                  <a:pt x="1175896" y="1203783"/>
                </a:cubicBezTo>
                <a:cubicBezTo>
                  <a:pt x="1179106" y="1208484"/>
                  <a:pt x="1186054" y="1215698"/>
                  <a:pt x="1185452" y="1220498"/>
                </a:cubicBezTo>
                <a:cubicBezTo>
                  <a:pt x="1190425" y="1224290"/>
                  <a:pt x="1194192" y="1228237"/>
                  <a:pt x="1195823" y="1234889"/>
                </a:cubicBezTo>
                <a:cubicBezTo>
                  <a:pt x="1201571" y="1235845"/>
                  <a:pt x="1195367" y="1240502"/>
                  <a:pt x="1199954" y="1242497"/>
                </a:cubicBezTo>
                <a:cubicBezTo>
                  <a:pt x="1206067" y="1247374"/>
                  <a:pt x="1208844" y="1255694"/>
                  <a:pt x="1213437" y="1259673"/>
                </a:cubicBezTo>
                <a:cubicBezTo>
                  <a:pt x="1215728" y="1274290"/>
                  <a:pt x="1226110" y="1268392"/>
                  <a:pt x="1220643" y="1277220"/>
                </a:cubicBezTo>
                <a:cubicBezTo>
                  <a:pt x="1221251" y="1279746"/>
                  <a:pt x="1224096" y="1276625"/>
                  <a:pt x="1225696" y="1278153"/>
                </a:cubicBezTo>
                <a:cubicBezTo>
                  <a:pt x="1221631" y="1284226"/>
                  <a:pt x="1233688" y="1285999"/>
                  <a:pt x="1229055" y="1292700"/>
                </a:cubicBezTo>
                <a:cubicBezTo>
                  <a:pt x="1243830" y="1305193"/>
                  <a:pt x="1249246" y="1326921"/>
                  <a:pt x="1247266" y="1346090"/>
                </a:cubicBezTo>
                <a:cubicBezTo>
                  <a:pt x="1245306" y="1353573"/>
                  <a:pt x="1237207" y="1362204"/>
                  <a:pt x="1237362" y="1371524"/>
                </a:cubicBezTo>
                <a:cubicBezTo>
                  <a:pt x="1229754" y="1374174"/>
                  <a:pt x="1228819" y="1392793"/>
                  <a:pt x="1221133" y="1390746"/>
                </a:cubicBezTo>
                <a:cubicBezTo>
                  <a:pt x="1212462" y="1395751"/>
                  <a:pt x="1203058" y="1394223"/>
                  <a:pt x="1196885" y="1400295"/>
                </a:cubicBezTo>
                <a:cubicBezTo>
                  <a:pt x="1190476" y="1396420"/>
                  <a:pt x="1190004" y="1400463"/>
                  <a:pt x="1184346" y="1402571"/>
                </a:cubicBezTo>
                <a:cubicBezTo>
                  <a:pt x="1181915" y="1401386"/>
                  <a:pt x="1180700" y="1401169"/>
                  <a:pt x="1180052" y="1403830"/>
                </a:cubicBezTo>
                <a:cubicBezTo>
                  <a:pt x="1177338" y="1403719"/>
                  <a:pt x="1175962" y="1403182"/>
                  <a:pt x="1174993" y="1406686"/>
                </a:cubicBezTo>
                <a:cubicBezTo>
                  <a:pt x="1177286" y="1424190"/>
                  <a:pt x="1172983" y="1405675"/>
                  <a:pt x="1168927" y="1403629"/>
                </a:cubicBezTo>
                <a:cubicBezTo>
                  <a:pt x="1164691" y="1408806"/>
                  <a:pt x="1160833" y="1414396"/>
                  <a:pt x="1152726" y="1409870"/>
                </a:cubicBezTo>
                <a:cubicBezTo>
                  <a:pt x="1145101" y="1408589"/>
                  <a:pt x="1136888" y="1413942"/>
                  <a:pt x="1131410" y="1413287"/>
                </a:cubicBezTo>
                <a:cubicBezTo>
                  <a:pt x="1122864" y="1417798"/>
                  <a:pt x="1123358" y="1405649"/>
                  <a:pt x="1118552" y="1415335"/>
                </a:cubicBezTo>
                <a:cubicBezTo>
                  <a:pt x="1110898" y="1410596"/>
                  <a:pt x="1093389" y="1400755"/>
                  <a:pt x="1086205" y="1406651"/>
                </a:cubicBezTo>
                <a:cubicBezTo>
                  <a:pt x="1085595" y="1407425"/>
                  <a:pt x="1083649" y="1401799"/>
                  <a:pt x="1080824" y="1403826"/>
                </a:cubicBezTo>
                <a:cubicBezTo>
                  <a:pt x="1073695" y="1401418"/>
                  <a:pt x="1078888" y="1406932"/>
                  <a:pt x="1077604" y="1410282"/>
                </a:cubicBezTo>
                <a:cubicBezTo>
                  <a:pt x="1073739" y="1406014"/>
                  <a:pt x="1069785" y="1396378"/>
                  <a:pt x="1061590" y="1401011"/>
                </a:cubicBezTo>
                <a:cubicBezTo>
                  <a:pt x="1048225" y="1395323"/>
                  <a:pt x="1035937" y="1392863"/>
                  <a:pt x="1022532" y="1390187"/>
                </a:cubicBezTo>
                <a:cubicBezTo>
                  <a:pt x="1012507" y="1390487"/>
                  <a:pt x="1002608" y="1382682"/>
                  <a:pt x="992252" y="1383771"/>
                </a:cubicBezTo>
                <a:cubicBezTo>
                  <a:pt x="986955" y="1385509"/>
                  <a:pt x="981588" y="1386353"/>
                  <a:pt x="976410" y="1384863"/>
                </a:cubicBezTo>
                <a:cubicBezTo>
                  <a:pt x="965837" y="1391481"/>
                  <a:pt x="947839" y="1387228"/>
                  <a:pt x="939174" y="1400554"/>
                </a:cubicBezTo>
                <a:cubicBezTo>
                  <a:pt x="939965" y="1421745"/>
                  <a:pt x="930119" y="1446745"/>
                  <a:pt x="947913" y="1463218"/>
                </a:cubicBezTo>
                <a:cubicBezTo>
                  <a:pt x="951095" y="1466392"/>
                  <a:pt x="952508" y="1468883"/>
                  <a:pt x="957477" y="1470127"/>
                </a:cubicBezTo>
                <a:cubicBezTo>
                  <a:pt x="959627" y="1469795"/>
                  <a:pt x="961196" y="1470584"/>
                  <a:pt x="962181" y="1472475"/>
                </a:cubicBezTo>
                <a:cubicBezTo>
                  <a:pt x="967331" y="1476823"/>
                  <a:pt x="973441" y="1484646"/>
                  <a:pt x="978988" y="1478097"/>
                </a:cubicBezTo>
                <a:cubicBezTo>
                  <a:pt x="985437" y="1484133"/>
                  <a:pt x="996699" y="1483481"/>
                  <a:pt x="1005632" y="1484065"/>
                </a:cubicBezTo>
                <a:cubicBezTo>
                  <a:pt x="1008187" y="1485732"/>
                  <a:pt x="1010073" y="1482792"/>
                  <a:pt x="1013699" y="1483506"/>
                </a:cubicBezTo>
                <a:cubicBezTo>
                  <a:pt x="1014025" y="1486955"/>
                  <a:pt x="1019828" y="1490029"/>
                  <a:pt x="1020745" y="1484387"/>
                </a:cubicBezTo>
                <a:cubicBezTo>
                  <a:pt x="1029477" y="1489447"/>
                  <a:pt x="1039492" y="1486676"/>
                  <a:pt x="1049066" y="1484003"/>
                </a:cubicBezTo>
                <a:cubicBezTo>
                  <a:pt x="1067402" y="1489171"/>
                  <a:pt x="1088782" y="1482525"/>
                  <a:pt x="1108271" y="1476554"/>
                </a:cubicBezTo>
                <a:cubicBezTo>
                  <a:pt x="1119753" y="1478469"/>
                  <a:pt x="1145345" y="1473479"/>
                  <a:pt x="1145991" y="1464745"/>
                </a:cubicBezTo>
                <a:cubicBezTo>
                  <a:pt x="1146986" y="1465113"/>
                  <a:pt x="1148104" y="1465552"/>
                  <a:pt x="1149136" y="1465944"/>
                </a:cubicBezTo>
                <a:cubicBezTo>
                  <a:pt x="1160328" y="1461567"/>
                  <a:pt x="1166521" y="1458769"/>
                  <a:pt x="1167717" y="1457549"/>
                </a:cubicBezTo>
                <a:cubicBezTo>
                  <a:pt x="1148666" y="1445655"/>
                  <a:pt x="1120676" y="1471739"/>
                  <a:pt x="1098677" y="1470105"/>
                </a:cubicBezTo>
                <a:cubicBezTo>
                  <a:pt x="1079918" y="1473201"/>
                  <a:pt x="1051735" y="1471363"/>
                  <a:pt x="1031661" y="1476450"/>
                </a:cubicBezTo>
                <a:cubicBezTo>
                  <a:pt x="1030800" y="1479653"/>
                  <a:pt x="1028697" y="1477138"/>
                  <a:pt x="1028453" y="1475273"/>
                </a:cubicBezTo>
                <a:cubicBezTo>
                  <a:pt x="1026334" y="1473925"/>
                  <a:pt x="1023551" y="1476818"/>
                  <a:pt x="1022458" y="1473465"/>
                </a:cubicBezTo>
                <a:cubicBezTo>
                  <a:pt x="1021644" y="1471553"/>
                  <a:pt x="1015571" y="1471555"/>
                  <a:pt x="1013031" y="1472170"/>
                </a:cubicBezTo>
                <a:cubicBezTo>
                  <a:pt x="1008945" y="1468110"/>
                  <a:pt x="1002840" y="1472415"/>
                  <a:pt x="1000121" y="1469625"/>
                </a:cubicBezTo>
                <a:cubicBezTo>
                  <a:pt x="998285" y="1465930"/>
                  <a:pt x="992080" y="1468900"/>
                  <a:pt x="988634" y="1467130"/>
                </a:cubicBezTo>
                <a:cubicBezTo>
                  <a:pt x="987177" y="1461260"/>
                  <a:pt x="981786" y="1468206"/>
                  <a:pt x="977662" y="1464271"/>
                </a:cubicBezTo>
                <a:cubicBezTo>
                  <a:pt x="975815" y="1461234"/>
                  <a:pt x="974358" y="1460483"/>
                  <a:pt x="970656" y="1462606"/>
                </a:cubicBezTo>
                <a:cubicBezTo>
                  <a:pt x="971483" y="1461833"/>
                  <a:pt x="971783" y="1463810"/>
                  <a:pt x="971233" y="1464413"/>
                </a:cubicBezTo>
                <a:cubicBezTo>
                  <a:pt x="968204" y="1466417"/>
                  <a:pt x="971627" y="1458766"/>
                  <a:pt x="968963" y="1456800"/>
                </a:cubicBezTo>
                <a:cubicBezTo>
                  <a:pt x="960439" y="1451650"/>
                  <a:pt x="961815" y="1438370"/>
                  <a:pt x="957164" y="1432255"/>
                </a:cubicBezTo>
                <a:cubicBezTo>
                  <a:pt x="962985" y="1408871"/>
                  <a:pt x="954964" y="1409340"/>
                  <a:pt x="981837" y="1406119"/>
                </a:cubicBezTo>
                <a:cubicBezTo>
                  <a:pt x="984232" y="1407503"/>
                  <a:pt x="985938" y="1411206"/>
                  <a:pt x="989460" y="1410831"/>
                </a:cubicBezTo>
                <a:cubicBezTo>
                  <a:pt x="999636" y="1410198"/>
                  <a:pt x="1008809" y="1412987"/>
                  <a:pt x="1018620" y="1412780"/>
                </a:cubicBezTo>
                <a:cubicBezTo>
                  <a:pt x="1025628" y="1418043"/>
                  <a:pt x="1031068" y="1418748"/>
                  <a:pt x="1025900" y="1408407"/>
                </a:cubicBezTo>
                <a:cubicBezTo>
                  <a:pt x="1031533" y="1403496"/>
                  <a:pt x="1032384" y="1417955"/>
                  <a:pt x="1038614" y="1417732"/>
                </a:cubicBezTo>
                <a:cubicBezTo>
                  <a:pt x="1040261" y="1415924"/>
                  <a:pt x="1036528" y="1411948"/>
                  <a:pt x="1040685" y="1413041"/>
                </a:cubicBezTo>
                <a:cubicBezTo>
                  <a:pt x="1043474" y="1428123"/>
                  <a:pt x="1050198" y="1412676"/>
                  <a:pt x="1054268" y="1420847"/>
                </a:cubicBezTo>
                <a:cubicBezTo>
                  <a:pt x="1059621" y="1421938"/>
                  <a:pt x="1066982" y="1429834"/>
                  <a:pt x="1070268" y="1424123"/>
                </a:cubicBezTo>
                <a:cubicBezTo>
                  <a:pt x="1078230" y="1426806"/>
                  <a:pt x="1086640" y="1430458"/>
                  <a:pt x="1094231" y="1431357"/>
                </a:cubicBezTo>
                <a:cubicBezTo>
                  <a:pt x="1085962" y="1441509"/>
                  <a:pt x="1066802" y="1425322"/>
                  <a:pt x="1066159" y="1440616"/>
                </a:cubicBezTo>
                <a:cubicBezTo>
                  <a:pt x="1061042" y="1438749"/>
                  <a:pt x="1065155" y="1432960"/>
                  <a:pt x="1055923" y="1436527"/>
                </a:cubicBezTo>
                <a:cubicBezTo>
                  <a:pt x="1052515" y="1432551"/>
                  <a:pt x="1044955" y="1437977"/>
                  <a:pt x="1043347" y="1433229"/>
                </a:cubicBezTo>
                <a:cubicBezTo>
                  <a:pt x="1042714" y="1432135"/>
                  <a:pt x="1041736" y="1432398"/>
                  <a:pt x="1041002" y="1433815"/>
                </a:cubicBezTo>
                <a:cubicBezTo>
                  <a:pt x="1048899" y="1449960"/>
                  <a:pt x="1021964" y="1414192"/>
                  <a:pt x="1008860" y="1438370"/>
                </a:cubicBezTo>
                <a:cubicBezTo>
                  <a:pt x="1011548" y="1441021"/>
                  <a:pt x="1014362" y="1448540"/>
                  <a:pt x="1018377" y="1446570"/>
                </a:cubicBezTo>
                <a:cubicBezTo>
                  <a:pt x="1021816" y="1448605"/>
                  <a:pt x="1021768" y="1453459"/>
                  <a:pt x="1026949" y="1453747"/>
                </a:cubicBezTo>
                <a:cubicBezTo>
                  <a:pt x="1041317" y="1447784"/>
                  <a:pt x="1027098" y="1455476"/>
                  <a:pt x="1040673" y="1455993"/>
                </a:cubicBezTo>
                <a:cubicBezTo>
                  <a:pt x="1044497" y="1453808"/>
                  <a:pt x="1049283" y="1452808"/>
                  <a:pt x="1053086" y="1456517"/>
                </a:cubicBezTo>
                <a:cubicBezTo>
                  <a:pt x="1056433" y="1455341"/>
                  <a:pt x="1059200" y="1452978"/>
                  <a:pt x="1060590" y="1456996"/>
                </a:cubicBezTo>
                <a:cubicBezTo>
                  <a:pt x="1065375" y="1457890"/>
                  <a:pt x="1071405" y="1455974"/>
                  <a:pt x="1076386" y="1455226"/>
                </a:cubicBezTo>
                <a:cubicBezTo>
                  <a:pt x="1087789" y="1452632"/>
                  <a:pt x="1109852" y="1457448"/>
                  <a:pt x="1120015" y="1446397"/>
                </a:cubicBezTo>
                <a:cubicBezTo>
                  <a:pt x="1144980" y="1449648"/>
                  <a:pt x="1173331" y="1433694"/>
                  <a:pt x="1195825" y="1426888"/>
                </a:cubicBezTo>
                <a:cubicBezTo>
                  <a:pt x="1200975" y="1427731"/>
                  <a:pt x="1193446" y="1430017"/>
                  <a:pt x="1193503" y="1432922"/>
                </a:cubicBezTo>
                <a:cubicBezTo>
                  <a:pt x="1177663" y="1435119"/>
                  <a:pt x="1190004" y="1455503"/>
                  <a:pt x="1195384" y="1437576"/>
                </a:cubicBezTo>
                <a:cubicBezTo>
                  <a:pt x="1200640" y="1440276"/>
                  <a:pt x="1197500" y="1436038"/>
                  <a:pt x="1199338" y="1433603"/>
                </a:cubicBezTo>
                <a:cubicBezTo>
                  <a:pt x="1204419" y="1436381"/>
                  <a:pt x="1205612" y="1432745"/>
                  <a:pt x="1203737" y="1428950"/>
                </a:cubicBezTo>
                <a:lnTo>
                  <a:pt x="1203736" y="1428949"/>
                </a:lnTo>
                <a:lnTo>
                  <a:pt x="1204069" y="1428686"/>
                </a:lnTo>
                <a:cubicBezTo>
                  <a:pt x="1203896" y="1428764"/>
                  <a:pt x="1203664" y="1428769"/>
                  <a:pt x="1203511" y="1428354"/>
                </a:cubicBezTo>
                <a:lnTo>
                  <a:pt x="1203732" y="1428946"/>
                </a:lnTo>
                <a:lnTo>
                  <a:pt x="1200545" y="1426327"/>
                </a:lnTo>
                <a:cubicBezTo>
                  <a:pt x="1200806" y="1424673"/>
                  <a:pt x="1202302" y="1423205"/>
                  <a:pt x="1204756" y="1424812"/>
                </a:cubicBezTo>
                <a:cubicBezTo>
                  <a:pt x="1204242" y="1425833"/>
                  <a:pt x="1203737" y="1426851"/>
                  <a:pt x="1203515" y="1428353"/>
                </a:cubicBezTo>
                <a:cubicBezTo>
                  <a:pt x="1220296" y="1423410"/>
                  <a:pt x="1227785" y="1412628"/>
                  <a:pt x="1242118" y="1400641"/>
                </a:cubicBezTo>
                <a:cubicBezTo>
                  <a:pt x="1250970" y="1386182"/>
                  <a:pt x="1253489" y="1363584"/>
                  <a:pt x="1265106" y="1355742"/>
                </a:cubicBezTo>
                <a:cubicBezTo>
                  <a:pt x="1266239" y="1354469"/>
                  <a:pt x="1269221" y="1364872"/>
                  <a:pt x="1274153" y="1364910"/>
                </a:cubicBezTo>
                <a:cubicBezTo>
                  <a:pt x="1279510" y="1360301"/>
                  <a:pt x="1255238" y="1344327"/>
                  <a:pt x="1267110" y="1346744"/>
                </a:cubicBezTo>
                <a:cubicBezTo>
                  <a:pt x="1265546" y="1332981"/>
                  <a:pt x="1252848" y="1308579"/>
                  <a:pt x="1246584" y="1295035"/>
                </a:cubicBezTo>
                <a:cubicBezTo>
                  <a:pt x="1246938" y="1292139"/>
                  <a:pt x="1241590" y="1288947"/>
                  <a:pt x="1241389" y="1284460"/>
                </a:cubicBezTo>
                <a:cubicBezTo>
                  <a:pt x="1241712" y="1280693"/>
                  <a:pt x="1236035" y="1284775"/>
                  <a:pt x="1235665" y="1281529"/>
                </a:cubicBezTo>
                <a:cubicBezTo>
                  <a:pt x="1243023" y="1276659"/>
                  <a:pt x="1224019" y="1265911"/>
                  <a:pt x="1230783" y="1258397"/>
                </a:cubicBezTo>
                <a:cubicBezTo>
                  <a:pt x="1220700" y="1239145"/>
                  <a:pt x="1210388" y="1217873"/>
                  <a:pt x="1199240" y="1201971"/>
                </a:cubicBezTo>
                <a:cubicBezTo>
                  <a:pt x="1201778" y="1197343"/>
                  <a:pt x="1191742" y="1198059"/>
                  <a:pt x="1192230" y="1192191"/>
                </a:cubicBezTo>
                <a:cubicBezTo>
                  <a:pt x="1190468" y="1190832"/>
                  <a:pt x="1188195" y="1193268"/>
                  <a:pt x="1186790" y="1191354"/>
                </a:cubicBezTo>
                <a:cubicBezTo>
                  <a:pt x="1180160" y="1176758"/>
                  <a:pt x="1162598" y="1172014"/>
                  <a:pt x="1151443" y="1161307"/>
                </a:cubicBezTo>
                <a:cubicBezTo>
                  <a:pt x="1143298" y="1156007"/>
                  <a:pt x="1136130" y="1149207"/>
                  <a:pt x="1126711" y="1144741"/>
                </a:cubicBezTo>
                <a:cubicBezTo>
                  <a:pt x="1129572" y="1138934"/>
                  <a:pt x="1135862" y="1147838"/>
                  <a:pt x="1140452" y="1143231"/>
                </a:cubicBezTo>
                <a:cubicBezTo>
                  <a:pt x="1141411" y="1136207"/>
                  <a:pt x="1139679" y="1137126"/>
                  <a:pt x="1145295" y="1141650"/>
                </a:cubicBezTo>
                <a:cubicBezTo>
                  <a:pt x="1151786" y="1137868"/>
                  <a:pt x="1173913" y="1145080"/>
                  <a:pt x="1171962" y="1131490"/>
                </a:cubicBezTo>
                <a:cubicBezTo>
                  <a:pt x="1176103" y="1129438"/>
                  <a:pt x="1178788" y="1139945"/>
                  <a:pt x="1180812" y="1132816"/>
                </a:cubicBezTo>
                <a:cubicBezTo>
                  <a:pt x="1184824" y="1138082"/>
                  <a:pt x="1189576" y="1133196"/>
                  <a:pt x="1195095" y="1137098"/>
                </a:cubicBezTo>
                <a:cubicBezTo>
                  <a:pt x="1200421" y="1127120"/>
                  <a:pt x="1209166" y="1137349"/>
                  <a:pt x="1211624" y="1131269"/>
                </a:cubicBezTo>
                <a:cubicBezTo>
                  <a:pt x="1224147" y="1129075"/>
                  <a:pt x="1252918" y="1141863"/>
                  <a:pt x="1259429" y="1133500"/>
                </a:cubicBezTo>
                <a:cubicBezTo>
                  <a:pt x="1263142" y="1134259"/>
                  <a:pt x="1261108" y="1138524"/>
                  <a:pt x="1262564" y="1139183"/>
                </a:cubicBezTo>
                <a:cubicBezTo>
                  <a:pt x="1266452" y="1143424"/>
                  <a:pt x="1270505" y="1143916"/>
                  <a:pt x="1272257" y="1138923"/>
                </a:cubicBezTo>
                <a:cubicBezTo>
                  <a:pt x="1281857" y="1150787"/>
                  <a:pt x="1297734" y="1156113"/>
                  <a:pt x="1307607" y="1167527"/>
                </a:cubicBezTo>
                <a:cubicBezTo>
                  <a:pt x="1309546" y="1175948"/>
                  <a:pt x="1328636" y="1197071"/>
                  <a:pt x="1315885" y="1197468"/>
                </a:cubicBezTo>
                <a:cubicBezTo>
                  <a:pt x="1315692" y="1202634"/>
                  <a:pt x="1318320" y="1211061"/>
                  <a:pt x="1323257" y="1213872"/>
                </a:cubicBezTo>
                <a:cubicBezTo>
                  <a:pt x="1323858" y="1216457"/>
                  <a:pt x="1319815" y="1215437"/>
                  <a:pt x="1320370" y="1218882"/>
                </a:cubicBezTo>
                <a:cubicBezTo>
                  <a:pt x="1318287" y="1225189"/>
                  <a:pt x="1325732" y="1231631"/>
                  <a:pt x="1319541" y="1236471"/>
                </a:cubicBezTo>
                <a:cubicBezTo>
                  <a:pt x="1325420" y="1238618"/>
                  <a:pt x="1317252" y="1242194"/>
                  <a:pt x="1326160" y="1241362"/>
                </a:cubicBezTo>
                <a:cubicBezTo>
                  <a:pt x="1329573" y="1245225"/>
                  <a:pt x="1324005" y="1248050"/>
                  <a:pt x="1322405" y="1251078"/>
                </a:cubicBezTo>
                <a:cubicBezTo>
                  <a:pt x="1322267" y="1260142"/>
                  <a:pt x="1330167" y="1269445"/>
                  <a:pt x="1325454" y="1278105"/>
                </a:cubicBezTo>
                <a:cubicBezTo>
                  <a:pt x="1330929" y="1291583"/>
                  <a:pt x="1319198" y="1306757"/>
                  <a:pt x="1330236" y="1318217"/>
                </a:cubicBezTo>
                <a:cubicBezTo>
                  <a:pt x="1324380" y="1326579"/>
                  <a:pt x="1328289" y="1333945"/>
                  <a:pt x="1329922" y="1340579"/>
                </a:cubicBezTo>
                <a:cubicBezTo>
                  <a:pt x="1322321" y="1349262"/>
                  <a:pt x="1340688" y="1362181"/>
                  <a:pt x="1341440" y="1373599"/>
                </a:cubicBezTo>
                <a:cubicBezTo>
                  <a:pt x="1357031" y="1393215"/>
                  <a:pt x="1374533" y="1411494"/>
                  <a:pt x="1395867" y="1425673"/>
                </a:cubicBezTo>
                <a:cubicBezTo>
                  <a:pt x="1433338" y="1437364"/>
                  <a:pt x="1447844" y="1427605"/>
                  <a:pt x="1441600" y="1389366"/>
                </a:cubicBezTo>
                <a:cubicBezTo>
                  <a:pt x="1434018" y="1386795"/>
                  <a:pt x="1447018" y="1385823"/>
                  <a:pt x="1439779" y="1379929"/>
                </a:cubicBezTo>
                <a:cubicBezTo>
                  <a:pt x="1444228" y="1364705"/>
                  <a:pt x="1434901" y="1351772"/>
                  <a:pt x="1436590" y="1337240"/>
                </a:cubicBezTo>
                <a:cubicBezTo>
                  <a:pt x="1434906" y="1329556"/>
                  <a:pt x="1429633" y="1322213"/>
                  <a:pt x="1433382" y="1314636"/>
                </a:cubicBezTo>
                <a:cubicBezTo>
                  <a:pt x="1424459" y="1291515"/>
                  <a:pt x="1422161" y="1271276"/>
                  <a:pt x="1402780" y="1255991"/>
                </a:cubicBezTo>
                <a:cubicBezTo>
                  <a:pt x="1397008" y="1246402"/>
                  <a:pt x="1386035" y="1242286"/>
                  <a:pt x="1380469" y="1232420"/>
                </a:cubicBezTo>
                <a:cubicBezTo>
                  <a:pt x="1379933" y="1230093"/>
                  <a:pt x="1378546" y="1230704"/>
                  <a:pt x="1376194" y="1231012"/>
                </a:cubicBezTo>
                <a:cubicBezTo>
                  <a:pt x="1365582" y="1225046"/>
                  <a:pt x="1361429" y="1212161"/>
                  <a:pt x="1348254" y="1208431"/>
                </a:cubicBezTo>
                <a:cubicBezTo>
                  <a:pt x="1344672" y="1210477"/>
                  <a:pt x="1344704" y="1204298"/>
                  <a:pt x="1341612" y="1205648"/>
                </a:cubicBezTo>
                <a:cubicBezTo>
                  <a:pt x="1336973" y="1207009"/>
                  <a:pt x="1334340" y="1196654"/>
                  <a:pt x="1336174" y="1193825"/>
                </a:cubicBezTo>
                <a:cubicBezTo>
                  <a:pt x="1332310" y="1189520"/>
                  <a:pt x="1335114" y="1183694"/>
                  <a:pt x="1328231" y="1179309"/>
                </a:cubicBezTo>
                <a:cubicBezTo>
                  <a:pt x="1328077" y="1179905"/>
                  <a:pt x="1327416" y="1180339"/>
                  <a:pt x="1325858" y="1178854"/>
                </a:cubicBezTo>
                <a:cubicBezTo>
                  <a:pt x="1326571" y="1178963"/>
                  <a:pt x="1326979" y="1178841"/>
                  <a:pt x="1327489" y="1178796"/>
                </a:cubicBezTo>
                <a:cubicBezTo>
                  <a:pt x="1327427" y="1178761"/>
                  <a:pt x="1327396" y="1178735"/>
                  <a:pt x="1327333" y="1178700"/>
                </a:cubicBezTo>
                <a:cubicBezTo>
                  <a:pt x="1327774" y="1178079"/>
                  <a:pt x="1328033" y="1178364"/>
                  <a:pt x="1328152" y="1178773"/>
                </a:cubicBezTo>
                <a:cubicBezTo>
                  <a:pt x="1330509" y="1178276"/>
                  <a:pt x="1330733" y="1175987"/>
                  <a:pt x="1332393" y="1172695"/>
                </a:cubicBezTo>
                <a:cubicBezTo>
                  <a:pt x="1334382" y="1166607"/>
                  <a:pt x="1321184" y="1166692"/>
                  <a:pt x="1323150" y="1156020"/>
                </a:cubicBezTo>
                <a:cubicBezTo>
                  <a:pt x="1323186" y="1159326"/>
                  <a:pt x="1326533" y="1157774"/>
                  <a:pt x="1328250" y="1159730"/>
                </a:cubicBezTo>
                <a:cubicBezTo>
                  <a:pt x="1333978" y="1158593"/>
                  <a:pt x="1343267" y="1165072"/>
                  <a:pt x="1345560" y="1159760"/>
                </a:cubicBezTo>
                <a:cubicBezTo>
                  <a:pt x="1347784" y="1159836"/>
                  <a:pt x="1347263" y="1163240"/>
                  <a:pt x="1349555" y="1163215"/>
                </a:cubicBezTo>
                <a:cubicBezTo>
                  <a:pt x="1351571" y="1157025"/>
                  <a:pt x="1352776" y="1163995"/>
                  <a:pt x="1355472" y="1163644"/>
                </a:cubicBezTo>
                <a:cubicBezTo>
                  <a:pt x="1359631" y="1162580"/>
                  <a:pt x="1363673" y="1159007"/>
                  <a:pt x="1367967" y="1160109"/>
                </a:cubicBezTo>
                <a:cubicBezTo>
                  <a:pt x="1360981" y="1175479"/>
                  <a:pt x="1371911" y="1160957"/>
                  <a:pt x="1375968" y="1161841"/>
                </a:cubicBezTo>
                <a:cubicBezTo>
                  <a:pt x="1372713" y="1173783"/>
                  <a:pt x="1387660" y="1165539"/>
                  <a:pt x="1393684" y="1169605"/>
                </a:cubicBezTo>
                <a:cubicBezTo>
                  <a:pt x="1396767" y="1166739"/>
                  <a:pt x="1393144" y="1158619"/>
                  <a:pt x="1399221" y="1160678"/>
                </a:cubicBezTo>
                <a:cubicBezTo>
                  <a:pt x="1401899" y="1163202"/>
                  <a:pt x="1396830" y="1167130"/>
                  <a:pt x="1401084" y="1168938"/>
                </a:cubicBezTo>
                <a:cubicBezTo>
                  <a:pt x="1404121" y="1168937"/>
                  <a:pt x="1413263" y="1164576"/>
                  <a:pt x="1406374" y="1163772"/>
                </a:cubicBezTo>
                <a:lnTo>
                  <a:pt x="1407499" y="1161360"/>
                </a:lnTo>
                <a:lnTo>
                  <a:pt x="1408326" y="1161316"/>
                </a:lnTo>
                <a:cubicBezTo>
                  <a:pt x="1408347" y="1161028"/>
                  <a:pt x="1408355" y="1160743"/>
                  <a:pt x="1408375" y="1160474"/>
                </a:cubicBezTo>
                <a:lnTo>
                  <a:pt x="1407499" y="1161354"/>
                </a:lnTo>
                <a:lnTo>
                  <a:pt x="1407308" y="1160525"/>
                </a:lnTo>
                <a:cubicBezTo>
                  <a:pt x="1408466" y="1157931"/>
                  <a:pt x="1408487" y="1158936"/>
                  <a:pt x="1408383" y="1160471"/>
                </a:cubicBezTo>
                <a:cubicBezTo>
                  <a:pt x="1408393" y="1160468"/>
                  <a:pt x="1408387" y="1160451"/>
                  <a:pt x="1408397" y="1160447"/>
                </a:cubicBezTo>
                <a:cubicBezTo>
                  <a:pt x="1409238" y="1160251"/>
                  <a:pt x="1408867" y="1160923"/>
                  <a:pt x="1408335" y="1161313"/>
                </a:cubicBezTo>
                <a:cubicBezTo>
                  <a:pt x="1408255" y="1162466"/>
                  <a:pt x="1408201" y="1163646"/>
                  <a:pt x="1408541" y="1163791"/>
                </a:cubicBezTo>
                <a:cubicBezTo>
                  <a:pt x="1409763" y="1162749"/>
                  <a:pt x="1411490" y="1164515"/>
                  <a:pt x="1412275" y="1164768"/>
                </a:cubicBezTo>
                <a:cubicBezTo>
                  <a:pt x="1415949" y="1163085"/>
                  <a:pt x="1417414" y="1164266"/>
                  <a:pt x="1415292" y="1167830"/>
                </a:cubicBezTo>
                <a:cubicBezTo>
                  <a:pt x="1419445" y="1169562"/>
                  <a:pt x="1426376" y="1169638"/>
                  <a:pt x="1430065" y="1168044"/>
                </a:cubicBezTo>
                <a:cubicBezTo>
                  <a:pt x="1431091" y="1161953"/>
                  <a:pt x="1435940" y="1167362"/>
                  <a:pt x="1437417" y="1164114"/>
                </a:cubicBezTo>
                <a:cubicBezTo>
                  <a:pt x="1436218" y="1154406"/>
                  <a:pt x="1426592" y="1164860"/>
                  <a:pt x="1433148" y="1152693"/>
                </a:cubicBezTo>
                <a:cubicBezTo>
                  <a:pt x="1429719" y="1151799"/>
                  <a:pt x="1427218" y="1154725"/>
                  <a:pt x="1424171" y="1154673"/>
                </a:cubicBezTo>
                <a:cubicBezTo>
                  <a:pt x="1420181" y="1153110"/>
                  <a:pt x="1419979" y="1153180"/>
                  <a:pt x="1417984" y="1157282"/>
                </a:cubicBezTo>
                <a:cubicBezTo>
                  <a:pt x="1415144" y="1158752"/>
                  <a:pt x="1415089" y="1158752"/>
                  <a:pt x="1413456" y="1156224"/>
                </a:cubicBezTo>
                <a:cubicBezTo>
                  <a:pt x="1410287" y="1153458"/>
                  <a:pt x="1404596" y="1156195"/>
                  <a:pt x="1400667" y="1153936"/>
                </a:cubicBezTo>
                <a:cubicBezTo>
                  <a:pt x="1399963" y="1156354"/>
                  <a:pt x="1398229" y="1158716"/>
                  <a:pt x="1395533" y="1157173"/>
                </a:cubicBezTo>
                <a:cubicBezTo>
                  <a:pt x="1394398" y="1152336"/>
                  <a:pt x="1389010" y="1155586"/>
                  <a:pt x="1386161" y="1152748"/>
                </a:cubicBezTo>
                <a:cubicBezTo>
                  <a:pt x="1394270" y="1145107"/>
                  <a:pt x="1413420" y="1153161"/>
                  <a:pt x="1425917" y="1143497"/>
                </a:cubicBezTo>
                <a:cubicBezTo>
                  <a:pt x="1429537" y="1136452"/>
                  <a:pt x="1430255" y="1142812"/>
                  <a:pt x="1432689" y="1142860"/>
                </a:cubicBezTo>
                <a:lnTo>
                  <a:pt x="1435860" y="1140080"/>
                </a:lnTo>
                <a:lnTo>
                  <a:pt x="1437982" y="1141461"/>
                </a:lnTo>
                <a:cubicBezTo>
                  <a:pt x="1438555" y="1141080"/>
                  <a:pt x="1438798" y="1140091"/>
                  <a:pt x="1438126" y="1139199"/>
                </a:cubicBezTo>
                <a:lnTo>
                  <a:pt x="1435867" y="1140074"/>
                </a:lnTo>
                <a:lnTo>
                  <a:pt x="1437648" y="1138174"/>
                </a:lnTo>
                <a:cubicBezTo>
                  <a:pt x="1439276" y="1138703"/>
                  <a:pt x="1441433" y="1139874"/>
                  <a:pt x="1442606" y="1140124"/>
                </a:cubicBezTo>
                <a:cubicBezTo>
                  <a:pt x="1450679" y="1139638"/>
                  <a:pt x="1453586" y="1135539"/>
                  <a:pt x="1461028" y="1133246"/>
                </a:cubicBezTo>
                <a:cubicBezTo>
                  <a:pt x="1466008" y="1136323"/>
                  <a:pt x="1465897" y="1131281"/>
                  <a:pt x="1469268" y="1129515"/>
                </a:cubicBezTo>
                <a:cubicBezTo>
                  <a:pt x="1473022" y="1125161"/>
                  <a:pt x="1481977" y="1128288"/>
                  <a:pt x="1484095" y="1118932"/>
                </a:cubicBezTo>
                <a:cubicBezTo>
                  <a:pt x="1489841" y="1122305"/>
                  <a:pt x="1489030" y="1115332"/>
                  <a:pt x="1494641" y="1114496"/>
                </a:cubicBezTo>
                <a:cubicBezTo>
                  <a:pt x="1497557" y="1113526"/>
                  <a:pt x="1500234" y="1112824"/>
                  <a:pt x="1500990" y="1109433"/>
                </a:cubicBezTo>
                <a:cubicBezTo>
                  <a:pt x="1503287" y="1108095"/>
                  <a:pt x="1506924" y="1108749"/>
                  <a:pt x="1505604" y="1104594"/>
                </a:cubicBezTo>
                <a:cubicBezTo>
                  <a:pt x="1512353" y="1097479"/>
                  <a:pt x="1538907" y="1092476"/>
                  <a:pt x="1543051" y="1079963"/>
                </a:cubicBezTo>
                <a:cubicBezTo>
                  <a:pt x="1539665" y="1082690"/>
                  <a:pt x="1535512" y="1069017"/>
                  <a:pt x="1540022" y="1072388"/>
                </a:cubicBezTo>
                <a:cubicBezTo>
                  <a:pt x="1545611" y="1097562"/>
                  <a:pt x="1586831" y="1043882"/>
                  <a:pt x="1609853" y="1066925"/>
                </a:cubicBezTo>
                <a:cubicBezTo>
                  <a:pt x="1615122" y="1063096"/>
                  <a:pt x="1616294" y="1080762"/>
                  <a:pt x="1615367" y="1084363"/>
                </a:cubicBezTo>
                <a:cubicBezTo>
                  <a:pt x="1617949" y="1089339"/>
                  <a:pt x="1618296" y="1091693"/>
                  <a:pt x="1614364" y="1095378"/>
                </a:cubicBezTo>
                <a:cubicBezTo>
                  <a:pt x="1621383" y="1104779"/>
                  <a:pt x="1612930" y="1113158"/>
                  <a:pt x="1614428" y="1122200"/>
                </a:cubicBezTo>
                <a:cubicBezTo>
                  <a:pt x="1615161" y="1124084"/>
                  <a:pt x="1615150" y="1124069"/>
                  <a:pt x="1612781" y="1125806"/>
                </a:cubicBezTo>
                <a:cubicBezTo>
                  <a:pt x="1611840" y="1139855"/>
                  <a:pt x="1595308" y="1142816"/>
                  <a:pt x="1588499" y="1153513"/>
                </a:cubicBezTo>
                <a:cubicBezTo>
                  <a:pt x="1583534" y="1155531"/>
                  <a:pt x="1578197" y="1155915"/>
                  <a:pt x="1579397" y="1161836"/>
                </a:cubicBezTo>
                <a:cubicBezTo>
                  <a:pt x="1574526" y="1160652"/>
                  <a:pt x="1567799" y="1157711"/>
                  <a:pt x="1566626" y="1165952"/>
                </a:cubicBezTo>
                <a:cubicBezTo>
                  <a:pt x="1571834" y="1168351"/>
                  <a:pt x="1570320" y="1172567"/>
                  <a:pt x="1564848" y="1169343"/>
                </a:cubicBezTo>
                <a:cubicBezTo>
                  <a:pt x="1564222" y="1166503"/>
                  <a:pt x="1562419" y="1165983"/>
                  <a:pt x="1560350" y="1167092"/>
                </a:cubicBezTo>
                <a:cubicBezTo>
                  <a:pt x="1557544" y="1171400"/>
                  <a:pt x="1546057" y="1169430"/>
                  <a:pt x="1540144" y="1169956"/>
                </a:cubicBezTo>
                <a:cubicBezTo>
                  <a:pt x="1538432" y="1177448"/>
                  <a:pt x="1529203" y="1172148"/>
                  <a:pt x="1527502" y="1177198"/>
                </a:cubicBezTo>
                <a:cubicBezTo>
                  <a:pt x="1519765" y="1178318"/>
                  <a:pt x="1500432" y="1181049"/>
                  <a:pt x="1495836" y="1189556"/>
                </a:cubicBezTo>
                <a:cubicBezTo>
                  <a:pt x="1486196" y="1178193"/>
                  <a:pt x="1483075" y="1192882"/>
                  <a:pt x="1473173" y="1190590"/>
                </a:cubicBezTo>
                <a:cubicBezTo>
                  <a:pt x="1466359" y="1190622"/>
                  <a:pt x="1458773" y="1191409"/>
                  <a:pt x="1451890" y="1191221"/>
                </a:cubicBezTo>
                <a:cubicBezTo>
                  <a:pt x="1450815" y="1193505"/>
                  <a:pt x="1453364" y="1196241"/>
                  <a:pt x="1450030" y="1197151"/>
                </a:cubicBezTo>
                <a:cubicBezTo>
                  <a:pt x="1445738" y="1204578"/>
                  <a:pt x="1444128" y="1191993"/>
                  <a:pt x="1436617" y="1192061"/>
                </a:cubicBezTo>
                <a:cubicBezTo>
                  <a:pt x="1436741" y="1202628"/>
                  <a:pt x="1431549" y="1192745"/>
                  <a:pt x="1426166" y="1191232"/>
                </a:cubicBezTo>
                <a:cubicBezTo>
                  <a:pt x="1424177" y="1195219"/>
                  <a:pt x="1421661" y="1192828"/>
                  <a:pt x="1417886" y="1191415"/>
                </a:cubicBezTo>
                <a:cubicBezTo>
                  <a:pt x="1414579" y="1192053"/>
                  <a:pt x="1415120" y="1195090"/>
                  <a:pt x="1416668" y="1198004"/>
                </a:cubicBezTo>
                <a:cubicBezTo>
                  <a:pt x="1414838" y="1204411"/>
                  <a:pt x="1411403" y="1197876"/>
                  <a:pt x="1409613" y="1195214"/>
                </a:cubicBezTo>
                <a:cubicBezTo>
                  <a:pt x="1407879" y="1195270"/>
                  <a:pt x="1404899" y="1196601"/>
                  <a:pt x="1404664" y="1194002"/>
                </a:cubicBezTo>
                <a:cubicBezTo>
                  <a:pt x="1396967" y="1199269"/>
                  <a:pt x="1396919" y="1186520"/>
                  <a:pt x="1390638" y="1188804"/>
                </a:cubicBezTo>
                <a:cubicBezTo>
                  <a:pt x="1380119" y="1183744"/>
                  <a:pt x="1369342" y="1179637"/>
                  <a:pt x="1358617" y="1176484"/>
                </a:cubicBezTo>
                <a:cubicBezTo>
                  <a:pt x="1355596" y="1172955"/>
                  <a:pt x="1341654" y="1164412"/>
                  <a:pt x="1339232" y="1169766"/>
                </a:cubicBezTo>
                <a:cubicBezTo>
                  <a:pt x="1336869" y="1169740"/>
                  <a:pt x="1337189" y="1166799"/>
                  <a:pt x="1335237" y="1166518"/>
                </a:cubicBezTo>
                <a:cubicBezTo>
                  <a:pt x="1333165" y="1168022"/>
                  <a:pt x="1337104" y="1171158"/>
                  <a:pt x="1333441" y="1172238"/>
                </a:cubicBezTo>
                <a:cubicBezTo>
                  <a:pt x="1340133" y="1177272"/>
                  <a:pt x="1344157" y="1183379"/>
                  <a:pt x="1352601" y="1181995"/>
                </a:cubicBezTo>
                <a:cubicBezTo>
                  <a:pt x="1345805" y="1186014"/>
                  <a:pt x="1352520" y="1192071"/>
                  <a:pt x="1358156" y="1188679"/>
                </a:cubicBezTo>
                <a:cubicBezTo>
                  <a:pt x="1358680" y="1200495"/>
                  <a:pt x="1370192" y="1195164"/>
                  <a:pt x="1373815" y="1202084"/>
                </a:cubicBezTo>
                <a:cubicBezTo>
                  <a:pt x="1383568" y="1206116"/>
                  <a:pt x="1392551" y="1210395"/>
                  <a:pt x="1402266" y="1210784"/>
                </a:cubicBezTo>
                <a:cubicBezTo>
                  <a:pt x="1416547" y="1216305"/>
                  <a:pt x="1432234" y="1215397"/>
                  <a:pt x="1448336" y="1215902"/>
                </a:cubicBezTo>
                <a:cubicBezTo>
                  <a:pt x="1466614" y="1208623"/>
                  <a:pt x="1490991" y="1216858"/>
                  <a:pt x="1506244" y="1204478"/>
                </a:cubicBezTo>
                <a:cubicBezTo>
                  <a:pt x="1508524" y="1201758"/>
                  <a:pt x="1511836" y="1204737"/>
                  <a:pt x="1514812" y="1203726"/>
                </a:cubicBezTo>
                <a:cubicBezTo>
                  <a:pt x="1518620" y="1205970"/>
                  <a:pt x="1518991" y="1198119"/>
                  <a:pt x="1524163" y="1202048"/>
                </a:cubicBezTo>
                <a:cubicBezTo>
                  <a:pt x="1525478" y="1198894"/>
                  <a:pt x="1518657" y="1189705"/>
                  <a:pt x="1526454" y="1191901"/>
                </a:cubicBezTo>
                <a:cubicBezTo>
                  <a:pt x="1528922" y="1194290"/>
                  <a:pt x="1523682" y="1200114"/>
                  <a:pt x="1529256" y="1200061"/>
                </a:cubicBezTo>
                <a:cubicBezTo>
                  <a:pt x="1535257" y="1195549"/>
                  <a:pt x="1546467" y="1198420"/>
                  <a:pt x="1547241" y="1191216"/>
                </a:cubicBezTo>
                <a:cubicBezTo>
                  <a:pt x="1546247" y="1185767"/>
                  <a:pt x="1553915" y="1186452"/>
                  <a:pt x="1551132" y="1179186"/>
                </a:cubicBezTo>
                <a:cubicBezTo>
                  <a:pt x="1555446" y="1177056"/>
                  <a:pt x="1552878" y="1185667"/>
                  <a:pt x="1550708" y="1186531"/>
                </a:cubicBezTo>
                <a:cubicBezTo>
                  <a:pt x="1552061" y="1193505"/>
                  <a:pt x="1556536" y="1194319"/>
                  <a:pt x="1556002" y="1186705"/>
                </a:cubicBezTo>
                <a:cubicBezTo>
                  <a:pt x="1556132" y="1180212"/>
                  <a:pt x="1559536" y="1190001"/>
                  <a:pt x="1561251" y="1190139"/>
                </a:cubicBezTo>
                <a:cubicBezTo>
                  <a:pt x="1562835" y="1187378"/>
                  <a:pt x="1557853" y="1182522"/>
                  <a:pt x="1563284" y="1181693"/>
                </a:cubicBezTo>
                <a:cubicBezTo>
                  <a:pt x="1569156" y="1192898"/>
                  <a:pt x="1576479" y="1183109"/>
                  <a:pt x="1583434" y="1179242"/>
                </a:cubicBezTo>
                <a:cubicBezTo>
                  <a:pt x="1588335" y="1182402"/>
                  <a:pt x="1592219" y="1177028"/>
                  <a:pt x="1593484" y="1172560"/>
                </a:cubicBezTo>
                <a:cubicBezTo>
                  <a:pt x="1605835" y="1176856"/>
                  <a:pt x="1609588" y="1160110"/>
                  <a:pt x="1619174" y="1157038"/>
                </a:cubicBezTo>
                <a:cubicBezTo>
                  <a:pt x="1618954" y="1153741"/>
                  <a:pt x="1624767" y="1153529"/>
                  <a:pt x="1622879" y="1150508"/>
                </a:cubicBezTo>
                <a:cubicBezTo>
                  <a:pt x="1619596" y="1151756"/>
                  <a:pt x="1618153" y="1152780"/>
                  <a:pt x="1617121" y="1148732"/>
                </a:cubicBezTo>
                <a:lnTo>
                  <a:pt x="1616704" y="1142867"/>
                </a:lnTo>
                <a:lnTo>
                  <a:pt x="1620441" y="1144743"/>
                </a:lnTo>
                <a:cubicBezTo>
                  <a:pt x="1621531" y="1147244"/>
                  <a:pt x="1622224" y="1150135"/>
                  <a:pt x="1623978" y="1150053"/>
                </a:cubicBezTo>
                <a:cubicBezTo>
                  <a:pt x="1643360" y="1120030"/>
                  <a:pt x="1638089" y="1084978"/>
                  <a:pt x="1623665" y="1052418"/>
                </a:cubicBezTo>
                <a:cubicBezTo>
                  <a:pt x="1612340" y="1044375"/>
                  <a:pt x="1600964" y="1039537"/>
                  <a:pt x="1587249" y="1043924"/>
                </a:cubicBezTo>
                <a:cubicBezTo>
                  <a:pt x="1581178" y="1041938"/>
                  <a:pt x="1570920" y="1041849"/>
                  <a:pt x="1571926" y="1050349"/>
                </a:cubicBezTo>
                <a:cubicBezTo>
                  <a:pt x="1568536" y="1048822"/>
                  <a:pt x="1563135" y="1045535"/>
                  <a:pt x="1562308" y="1051501"/>
                </a:cubicBezTo>
                <a:cubicBezTo>
                  <a:pt x="1551249" y="1047771"/>
                  <a:pt x="1541944" y="1065405"/>
                  <a:pt x="1534073" y="1065709"/>
                </a:cubicBezTo>
                <a:cubicBezTo>
                  <a:pt x="1528045" y="1066500"/>
                  <a:pt x="1525604" y="1072856"/>
                  <a:pt x="1518951" y="1073770"/>
                </a:cubicBezTo>
                <a:cubicBezTo>
                  <a:pt x="1516434" y="1076028"/>
                  <a:pt x="1520235" y="1075613"/>
                  <a:pt x="1520656" y="1077249"/>
                </a:cubicBezTo>
                <a:cubicBezTo>
                  <a:pt x="1516859" y="1081336"/>
                  <a:pt x="1505299" y="1073262"/>
                  <a:pt x="1511352" y="1085827"/>
                </a:cubicBezTo>
                <a:cubicBezTo>
                  <a:pt x="1510289" y="1088464"/>
                  <a:pt x="1507711" y="1089130"/>
                  <a:pt x="1506294" y="1086228"/>
                </a:cubicBezTo>
                <a:cubicBezTo>
                  <a:pt x="1502139" y="1081703"/>
                  <a:pt x="1499303" y="1089714"/>
                  <a:pt x="1504959" y="1090514"/>
                </a:cubicBezTo>
                <a:cubicBezTo>
                  <a:pt x="1505354" y="1092289"/>
                  <a:pt x="1502878" y="1096782"/>
                  <a:pt x="1501925" y="1094825"/>
                </a:cubicBezTo>
                <a:cubicBezTo>
                  <a:pt x="1500899" y="1079395"/>
                  <a:pt x="1466487" y="1105826"/>
                  <a:pt x="1460213" y="1112176"/>
                </a:cubicBezTo>
                <a:cubicBezTo>
                  <a:pt x="1453921" y="1108597"/>
                  <a:pt x="1452338" y="1116193"/>
                  <a:pt x="1447303" y="1117410"/>
                </a:cubicBezTo>
                <a:cubicBezTo>
                  <a:pt x="1444176" y="1119167"/>
                  <a:pt x="1449118" y="1123755"/>
                  <a:pt x="1447247" y="1124890"/>
                </a:cubicBezTo>
                <a:cubicBezTo>
                  <a:pt x="1442982" y="1123834"/>
                  <a:pt x="1444101" y="1115294"/>
                  <a:pt x="1437197" y="1122030"/>
                </a:cubicBezTo>
                <a:cubicBezTo>
                  <a:pt x="1435589" y="1125398"/>
                  <a:pt x="1442596" y="1125393"/>
                  <a:pt x="1440062" y="1127956"/>
                </a:cubicBezTo>
                <a:cubicBezTo>
                  <a:pt x="1435249" y="1131195"/>
                  <a:pt x="1436518" y="1123033"/>
                  <a:pt x="1432706" y="1123096"/>
                </a:cubicBezTo>
                <a:cubicBezTo>
                  <a:pt x="1428667" y="1123837"/>
                  <a:pt x="1428134" y="1121453"/>
                  <a:pt x="1424935" y="1126009"/>
                </a:cubicBezTo>
                <a:cubicBezTo>
                  <a:pt x="1401479" y="1130653"/>
                  <a:pt x="1372183" y="1133700"/>
                  <a:pt x="1345212" y="1139035"/>
                </a:cubicBezTo>
                <a:cubicBezTo>
                  <a:pt x="1348562" y="1150306"/>
                  <a:pt x="1337662" y="1145246"/>
                  <a:pt x="1335873" y="1138666"/>
                </a:cubicBezTo>
                <a:cubicBezTo>
                  <a:pt x="1331996" y="1134740"/>
                  <a:pt x="1327895" y="1139814"/>
                  <a:pt x="1324938" y="1136937"/>
                </a:cubicBezTo>
                <a:cubicBezTo>
                  <a:pt x="1323839" y="1133155"/>
                  <a:pt x="1320326" y="1136563"/>
                  <a:pt x="1317982" y="1134524"/>
                </a:cubicBezTo>
                <a:cubicBezTo>
                  <a:pt x="1314523" y="1135047"/>
                  <a:pt x="1321828" y="1145436"/>
                  <a:pt x="1313838" y="1141919"/>
                </a:cubicBezTo>
                <a:cubicBezTo>
                  <a:pt x="1311599" y="1138289"/>
                  <a:pt x="1310457" y="1127623"/>
                  <a:pt x="1307169" y="1135509"/>
                </a:cubicBezTo>
                <a:cubicBezTo>
                  <a:pt x="1300666" y="1135152"/>
                  <a:pt x="1292676" y="1134879"/>
                  <a:pt x="1286407" y="1132079"/>
                </a:cubicBezTo>
                <a:cubicBezTo>
                  <a:pt x="1285657" y="1128628"/>
                  <a:pt x="1283223" y="1128832"/>
                  <a:pt x="1280788" y="1130218"/>
                </a:cubicBezTo>
                <a:cubicBezTo>
                  <a:pt x="1278027" y="1131941"/>
                  <a:pt x="1277939" y="1127904"/>
                  <a:pt x="1275346" y="1127170"/>
                </a:cubicBezTo>
                <a:cubicBezTo>
                  <a:pt x="1267775" y="1128533"/>
                  <a:pt x="1260741" y="1121123"/>
                  <a:pt x="1254383" y="1121710"/>
                </a:cubicBezTo>
                <a:cubicBezTo>
                  <a:pt x="1237970" y="1118670"/>
                  <a:pt x="1274049" y="1103079"/>
                  <a:pt x="1276865" y="1105236"/>
                </a:cubicBezTo>
                <a:cubicBezTo>
                  <a:pt x="1285055" y="1105497"/>
                  <a:pt x="1276782" y="1090155"/>
                  <a:pt x="1285540" y="1099555"/>
                </a:cubicBezTo>
                <a:cubicBezTo>
                  <a:pt x="1287267" y="1091459"/>
                  <a:pt x="1292733" y="1092380"/>
                  <a:pt x="1299024" y="1094197"/>
                </a:cubicBezTo>
                <a:cubicBezTo>
                  <a:pt x="1300792" y="1090811"/>
                  <a:pt x="1311195" y="1084814"/>
                  <a:pt x="1312848" y="1086004"/>
                </a:cubicBezTo>
                <a:cubicBezTo>
                  <a:pt x="1314440" y="1088510"/>
                  <a:pt x="1314489" y="1088512"/>
                  <a:pt x="1317379" y="1086949"/>
                </a:cubicBezTo>
                <a:cubicBezTo>
                  <a:pt x="1318706" y="1081185"/>
                  <a:pt x="1327536" y="1083530"/>
                  <a:pt x="1328893" y="1077849"/>
                </a:cubicBezTo>
                <a:cubicBezTo>
                  <a:pt x="1331708" y="1077006"/>
                  <a:pt x="1330628" y="1081111"/>
                  <a:pt x="1333008" y="1080982"/>
                </a:cubicBezTo>
                <a:cubicBezTo>
                  <a:pt x="1335666" y="1074888"/>
                  <a:pt x="1344804" y="1074952"/>
                  <a:pt x="1350283" y="1071781"/>
                </a:cubicBezTo>
                <a:cubicBezTo>
                  <a:pt x="1351833" y="1070121"/>
                  <a:pt x="1349184" y="1059021"/>
                  <a:pt x="1352889" y="1061602"/>
                </a:cubicBezTo>
                <a:cubicBezTo>
                  <a:pt x="1355043" y="1071017"/>
                  <a:pt x="1361821" y="1064604"/>
                  <a:pt x="1363849" y="1058992"/>
                </a:cubicBezTo>
                <a:cubicBezTo>
                  <a:pt x="1370232" y="1062483"/>
                  <a:pt x="1377196" y="1052145"/>
                  <a:pt x="1383608" y="1056150"/>
                </a:cubicBezTo>
                <a:cubicBezTo>
                  <a:pt x="1389017" y="1054748"/>
                  <a:pt x="1382808" y="1044748"/>
                  <a:pt x="1391747" y="1047599"/>
                </a:cubicBezTo>
                <a:cubicBezTo>
                  <a:pt x="1409925" y="1044255"/>
                  <a:pt x="1404145" y="1028858"/>
                  <a:pt x="1408929" y="1037213"/>
                </a:cubicBezTo>
                <a:cubicBezTo>
                  <a:pt x="1410678" y="1038202"/>
                  <a:pt x="1411633" y="1037310"/>
                  <a:pt x="1412705" y="1036808"/>
                </a:cubicBezTo>
                <a:cubicBezTo>
                  <a:pt x="1421264" y="1023068"/>
                  <a:pt x="1440878" y="1013379"/>
                  <a:pt x="1453637" y="1007503"/>
                </a:cubicBezTo>
                <a:cubicBezTo>
                  <a:pt x="1455222" y="1006411"/>
                  <a:pt x="1451290" y="1001285"/>
                  <a:pt x="1455715" y="1003297"/>
                </a:cubicBezTo>
                <a:cubicBezTo>
                  <a:pt x="1464385" y="1001687"/>
                  <a:pt x="1475272" y="996214"/>
                  <a:pt x="1481308" y="992008"/>
                </a:cubicBezTo>
                <a:cubicBezTo>
                  <a:pt x="1485428" y="988559"/>
                  <a:pt x="1490755" y="994309"/>
                  <a:pt x="1492383" y="987898"/>
                </a:cubicBezTo>
                <a:cubicBezTo>
                  <a:pt x="1511334" y="977575"/>
                  <a:pt x="1531951" y="971681"/>
                  <a:pt x="1547385" y="961076"/>
                </a:cubicBezTo>
                <a:cubicBezTo>
                  <a:pt x="1557866" y="955726"/>
                  <a:pt x="1568654" y="953307"/>
                  <a:pt x="1575282" y="944866"/>
                </a:cubicBezTo>
                <a:cubicBezTo>
                  <a:pt x="1577279" y="942956"/>
                  <a:pt x="1579004" y="945247"/>
                  <a:pt x="1580791" y="944872"/>
                </a:cubicBezTo>
                <a:cubicBezTo>
                  <a:pt x="1581438" y="940205"/>
                  <a:pt x="1589097" y="942131"/>
                  <a:pt x="1586402" y="936370"/>
                </a:cubicBezTo>
                <a:cubicBezTo>
                  <a:pt x="1589007" y="931419"/>
                  <a:pt x="1601669" y="933507"/>
                  <a:pt x="1600708" y="926604"/>
                </a:cubicBezTo>
                <a:cubicBezTo>
                  <a:pt x="1601388" y="922113"/>
                  <a:pt x="1610452" y="921884"/>
                  <a:pt x="1606555" y="914740"/>
                </a:cubicBezTo>
                <a:cubicBezTo>
                  <a:pt x="1605355" y="905069"/>
                  <a:pt x="1620338" y="916815"/>
                  <a:pt x="1612824" y="904024"/>
                </a:cubicBezTo>
                <a:cubicBezTo>
                  <a:pt x="1610979" y="905749"/>
                  <a:pt x="1608207" y="901590"/>
                  <a:pt x="1609855" y="900289"/>
                </a:cubicBezTo>
                <a:cubicBezTo>
                  <a:pt x="1617397" y="908085"/>
                  <a:pt x="1628223" y="894161"/>
                  <a:pt x="1633086" y="885711"/>
                </a:cubicBezTo>
                <a:cubicBezTo>
                  <a:pt x="1637944" y="882457"/>
                  <a:pt x="1642605" y="875464"/>
                  <a:pt x="1638507" y="869627"/>
                </a:cubicBezTo>
                <a:cubicBezTo>
                  <a:pt x="1642782" y="863649"/>
                  <a:pt x="1647514" y="863288"/>
                  <a:pt x="1651376" y="856703"/>
                </a:cubicBezTo>
                <a:cubicBezTo>
                  <a:pt x="1649541" y="855126"/>
                  <a:pt x="1645149" y="852370"/>
                  <a:pt x="1647749" y="848922"/>
                </a:cubicBezTo>
                <a:cubicBezTo>
                  <a:pt x="1651668" y="850547"/>
                  <a:pt x="1651699" y="850517"/>
                  <a:pt x="1653523" y="847581"/>
                </a:cubicBezTo>
                <a:cubicBezTo>
                  <a:pt x="1653060" y="844460"/>
                  <a:pt x="1652083" y="836287"/>
                  <a:pt x="1656986" y="839766"/>
                </a:cubicBezTo>
                <a:cubicBezTo>
                  <a:pt x="1658351" y="837531"/>
                  <a:pt x="1655399" y="833996"/>
                  <a:pt x="1659767" y="833479"/>
                </a:cubicBezTo>
                <a:cubicBezTo>
                  <a:pt x="1660191" y="828346"/>
                  <a:pt x="1659963" y="827919"/>
                  <a:pt x="1664924" y="826072"/>
                </a:cubicBezTo>
                <a:cubicBezTo>
                  <a:pt x="1666349" y="822410"/>
                  <a:pt x="1660279" y="816843"/>
                  <a:pt x="1664973" y="815895"/>
                </a:cubicBezTo>
                <a:cubicBezTo>
                  <a:pt x="1675576" y="798880"/>
                  <a:pt x="1663052" y="778223"/>
                  <a:pt x="1662322" y="763334"/>
                </a:cubicBezTo>
                <a:cubicBezTo>
                  <a:pt x="1660348" y="759375"/>
                  <a:pt x="1660282" y="754176"/>
                  <a:pt x="1655854" y="752788"/>
                </a:cubicBezTo>
                <a:cubicBezTo>
                  <a:pt x="1656964" y="750323"/>
                  <a:pt x="1661320" y="749452"/>
                  <a:pt x="1657943" y="746470"/>
                </a:cubicBezTo>
                <a:cubicBezTo>
                  <a:pt x="1640158" y="737337"/>
                  <a:pt x="1654020" y="779281"/>
                  <a:pt x="1649705" y="787964"/>
                </a:cubicBezTo>
                <a:cubicBezTo>
                  <a:pt x="1648566" y="790043"/>
                  <a:pt x="1651349" y="793102"/>
                  <a:pt x="1647858" y="793841"/>
                </a:cubicBezTo>
                <a:cubicBezTo>
                  <a:pt x="1646588" y="797360"/>
                  <a:pt x="1646532" y="804361"/>
                  <a:pt x="1646118" y="808938"/>
                </a:cubicBezTo>
                <a:cubicBezTo>
                  <a:pt x="1645082" y="811227"/>
                  <a:pt x="1640423" y="812200"/>
                  <a:pt x="1643749" y="815231"/>
                </a:cubicBezTo>
                <a:cubicBezTo>
                  <a:pt x="1652340" y="816814"/>
                  <a:pt x="1638266" y="826181"/>
                  <a:pt x="1647430" y="827380"/>
                </a:cubicBezTo>
                <a:cubicBezTo>
                  <a:pt x="1652746" y="817499"/>
                  <a:pt x="1649131" y="843345"/>
                  <a:pt x="1646477" y="836333"/>
                </a:cubicBezTo>
                <a:cubicBezTo>
                  <a:pt x="1643776" y="834211"/>
                  <a:pt x="1642140" y="831159"/>
                  <a:pt x="1639958" y="828652"/>
                </a:cubicBezTo>
                <a:cubicBezTo>
                  <a:pt x="1636261" y="829855"/>
                  <a:pt x="1644795" y="838302"/>
                  <a:pt x="1636824" y="834760"/>
                </a:cubicBezTo>
                <a:cubicBezTo>
                  <a:pt x="1634588" y="838645"/>
                  <a:pt x="1643945" y="840882"/>
                  <a:pt x="1640873" y="845825"/>
                </a:cubicBezTo>
                <a:cubicBezTo>
                  <a:pt x="1638371" y="844348"/>
                  <a:pt x="1638233" y="841752"/>
                  <a:pt x="1633807" y="841408"/>
                </a:cubicBezTo>
                <a:cubicBezTo>
                  <a:pt x="1631903" y="845047"/>
                  <a:pt x="1627898" y="846170"/>
                  <a:pt x="1631295" y="850957"/>
                </a:cubicBezTo>
                <a:cubicBezTo>
                  <a:pt x="1627598" y="855197"/>
                  <a:pt x="1624506" y="860691"/>
                  <a:pt x="1618844" y="862649"/>
                </a:cubicBezTo>
                <a:cubicBezTo>
                  <a:pt x="1618173" y="863500"/>
                  <a:pt x="1618108" y="864235"/>
                  <a:pt x="1618483" y="865004"/>
                </a:cubicBezTo>
                <a:cubicBezTo>
                  <a:pt x="1620886" y="868504"/>
                  <a:pt x="1612953" y="868792"/>
                  <a:pt x="1616245" y="872565"/>
                </a:cubicBezTo>
                <a:cubicBezTo>
                  <a:pt x="1615896" y="876136"/>
                  <a:pt x="1607642" y="874960"/>
                  <a:pt x="1611179" y="880016"/>
                </a:cubicBezTo>
                <a:cubicBezTo>
                  <a:pt x="1609834" y="883125"/>
                  <a:pt x="1605246" y="882087"/>
                  <a:pt x="1604613" y="886224"/>
                </a:cubicBezTo>
                <a:cubicBezTo>
                  <a:pt x="1599712" y="887057"/>
                  <a:pt x="1603529" y="890067"/>
                  <a:pt x="1601856" y="892670"/>
                </a:cubicBezTo>
                <a:cubicBezTo>
                  <a:pt x="1591437" y="892486"/>
                  <a:pt x="1599884" y="895677"/>
                  <a:pt x="1595731" y="902380"/>
                </a:cubicBezTo>
                <a:cubicBezTo>
                  <a:pt x="1588497" y="904996"/>
                  <a:pt x="1585473" y="909659"/>
                  <a:pt x="1578382" y="912093"/>
                </a:cubicBezTo>
                <a:cubicBezTo>
                  <a:pt x="1575070" y="915131"/>
                  <a:pt x="1578524" y="920967"/>
                  <a:pt x="1574080" y="921755"/>
                </a:cubicBezTo>
                <a:cubicBezTo>
                  <a:pt x="1569353" y="918459"/>
                  <a:pt x="1568476" y="929522"/>
                  <a:pt x="1561928" y="929126"/>
                </a:cubicBezTo>
                <a:cubicBezTo>
                  <a:pt x="1558740" y="932440"/>
                  <a:pt x="1560064" y="934457"/>
                  <a:pt x="1554729" y="932159"/>
                </a:cubicBezTo>
                <a:cubicBezTo>
                  <a:pt x="1546990" y="938904"/>
                  <a:pt x="1539886" y="939542"/>
                  <a:pt x="1538047" y="951070"/>
                </a:cubicBezTo>
                <a:cubicBezTo>
                  <a:pt x="1535011" y="950058"/>
                  <a:pt x="1536185" y="942753"/>
                  <a:pt x="1532061" y="943448"/>
                </a:cubicBezTo>
                <a:cubicBezTo>
                  <a:pt x="1528878" y="945749"/>
                  <a:pt x="1520100" y="945129"/>
                  <a:pt x="1521243" y="950452"/>
                </a:cubicBezTo>
                <a:cubicBezTo>
                  <a:pt x="1522788" y="955410"/>
                  <a:pt x="1508637" y="946151"/>
                  <a:pt x="1508493" y="955219"/>
                </a:cubicBezTo>
                <a:cubicBezTo>
                  <a:pt x="1499979" y="954245"/>
                  <a:pt x="1499906" y="957494"/>
                  <a:pt x="1496870" y="964881"/>
                </a:cubicBezTo>
                <a:cubicBezTo>
                  <a:pt x="1480118" y="964958"/>
                  <a:pt x="1479198" y="967750"/>
                  <a:pt x="1481982" y="980921"/>
                </a:cubicBezTo>
                <a:cubicBezTo>
                  <a:pt x="1471510" y="963754"/>
                  <a:pt x="1480491" y="972964"/>
                  <a:pt x="1466091" y="979444"/>
                </a:cubicBezTo>
                <a:cubicBezTo>
                  <a:pt x="1452221" y="975112"/>
                  <a:pt x="1484799" y="962100"/>
                  <a:pt x="1473848" y="953085"/>
                </a:cubicBezTo>
                <a:cubicBezTo>
                  <a:pt x="1473870" y="953303"/>
                  <a:pt x="1466986" y="955608"/>
                  <a:pt x="1468177" y="955328"/>
                </a:cubicBezTo>
                <a:cubicBezTo>
                  <a:pt x="1469555" y="956838"/>
                  <a:pt x="1466729" y="959259"/>
                  <a:pt x="1466704" y="956605"/>
                </a:cubicBezTo>
                <a:cubicBezTo>
                  <a:pt x="1469189" y="951922"/>
                  <a:pt x="1464785" y="948852"/>
                  <a:pt x="1463330" y="956066"/>
                </a:cubicBezTo>
                <a:cubicBezTo>
                  <a:pt x="1468547" y="963073"/>
                  <a:pt x="1455063" y="961232"/>
                  <a:pt x="1458507" y="970463"/>
                </a:cubicBezTo>
                <a:cubicBezTo>
                  <a:pt x="1454056" y="975770"/>
                  <a:pt x="1449800" y="988415"/>
                  <a:pt x="1442374" y="986372"/>
                </a:cubicBezTo>
                <a:cubicBezTo>
                  <a:pt x="1440986" y="988015"/>
                  <a:pt x="1443753" y="990695"/>
                  <a:pt x="1441482" y="991705"/>
                </a:cubicBezTo>
                <a:cubicBezTo>
                  <a:pt x="1438801" y="992989"/>
                  <a:pt x="1438627" y="996048"/>
                  <a:pt x="1435758" y="997097"/>
                </a:cubicBezTo>
                <a:cubicBezTo>
                  <a:pt x="1431132" y="1004246"/>
                  <a:pt x="1421261" y="1006947"/>
                  <a:pt x="1416824" y="1014425"/>
                </a:cubicBezTo>
                <a:cubicBezTo>
                  <a:pt x="1409334" y="1011616"/>
                  <a:pt x="1409566" y="1015378"/>
                  <a:pt x="1408332" y="1020136"/>
                </a:cubicBezTo>
                <a:cubicBezTo>
                  <a:pt x="1404149" y="1018508"/>
                  <a:pt x="1403964" y="1018572"/>
                  <a:pt x="1402010" y="1022603"/>
                </a:cubicBezTo>
                <a:cubicBezTo>
                  <a:pt x="1394736" y="1025119"/>
                  <a:pt x="1392527" y="1028977"/>
                  <a:pt x="1386152" y="1029064"/>
                </a:cubicBezTo>
                <a:cubicBezTo>
                  <a:pt x="1384483" y="1032115"/>
                  <a:pt x="1387822" y="1036190"/>
                  <a:pt x="1382234" y="1033212"/>
                </a:cubicBezTo>
                <a:cubicBezTo>
                  <a:pt x="1378970" y="1033553"/>
                  <a:pt x="1370294" y="1035448"/>
                  <a:pt x="1370749" y="1040295"/>
                </a:cubicBezTo>
                <a:cubicBezTo>
                  <a:pt x="1372470" y="1039869"/>
                  <a:pt x="1374305" y="1038129"/>
                  <a:pt x="1375575" y="1039940"/>
                </a:cubicBezTo>
                <a:cubicBezTo>
                  <a:pt x="1372818" y="1045055"/>
                  <a:pt x="1366539" y="1036596"/>
                  <a:pt x="1361903" y="1041236"/>
                </a:cubicBezTo>
                <a:cubicBezTo>
                  <a:pt x="1360544" y="1045719"/>
                  <a:pt x="1358214" y="1044538"/>
                  <a:pt x="1354902" y="1044389"/>
                </a:cubicBezTo>
                <a:cubicBezTo>
                  <a:pt x="1354940" y="1048707"/>
                  <a:pt x="1354832" y="1051443"/>
                  <a:pt x="1349202" y="1048779"/>
                </a:cubicBezTo>
                <a:cubicBezTo>
                  <a:pt x="1339063" y="1051724"/>
                  <a:pt x="1334178" y="1058624"/>
                  <a:pt x="1324839" y="1058312"/>
                </a:cubicBezTo>
                <a:cubicBezTo>
                  <a:pt x="1318994" y="1063407"/>
                  <a:pt x="1307107" y="1062664"/>
                  <a:pt x="1302093" y="1069403"/>
                </a:cubicBezTo>
                <a:cubicBezTo>
                  <a:pt x="1274405" y="1074687"/>
                  <a:pt x="1247414" y="1097051"/>
                  <a:pt x="1218114" y="1107692"/>
                </a:cubicBezTo>
                <a:cubicBezTo>
                  <a:pt x="1207780" y="1107741"/>
                  <a:pt x="1192983" y="1118257"/>
                  <a:pt x="1180181" y="1117530"/>
                </a:cubicBezTo>
                <a:cubicBezTo>
                  <a:pt x="1178125" y="1121503"/>
                  <a:pt x="1185433" y="1126699"/>
                  <a:pt x="1179104" y="1128194"/>
                </a:cubicBezTo>
                <a:cubicBezTo>
                  <a:pt x="1174178" y="1126787"/>
                  <a:pt x="1179148" y="1123006"/>
                  <a:pt x="1177031" y="1119988"/>
                </a:cubicBezTo>
                <a:cubicBezTo>
                  <a:pt x="1174415" y="1120049"/>
                  <a:pt x="1173386" y="1114895"/>
                  <a:pt x="1171278" y="1116054"/>
                </a:cubicBezTo>
                <a:cubicBezTo>
                  <a:pt x="1169413" y="1121967"/>
                  <a:pt x="1162469" y="1116626"/>
                  <a:pt x="1157943" y="1120892"/>
                </a:cubicBezTo>
                <a:cubicBezTo>
                  <a:pt x="1153666" y="1128857"/>
                  <a:pt x="1145100" y="1123159"/>
                  <a:pt x="1137007" y="1126521"/>
                </a:cubicBezTo>
                <a:cubicBezTo>
                  <a:pt x="1124144" y="1123396"/>
                  <a:pt x="1111627" y="1130199"/>
                  <a:pt x="1098649" y="1130601"/>
                </a:cubicBezTo>
                <a:cubicBezTo>
                  <a:pt x="1074542" y="1120831"/>
                  <a:pt x="1049961" y="1118573"/>
                  <a:pt x="1025763" y="1110014"/>
                </a:cubicBezTo>
                <a:cubicBezTo>
                  <a:pt x="1010343" y="1118871"/>
                  <a:pt x="1017289" y="1112064"/>
                  <a:pt x="1004705" y="1106424"/>
                </a:cubicBezTo>
                <a:cubicBezTo>
                  <a:pt x="1006216" y="1103633"/>
                  <a:pt x="1006393" y="1103591"/>
                  <a:pt x="1010239" y="1105091"/>
                </a:cubicBezTo>
                <a:cubicBezTo>
                  <a:pt x="1018770" y="1101990"/>
                  <a:pt x="1024544" y="1102374"/>
                  <a:pt x="1032981" y="1101500"/>
                </a:cubicBezTo>
                <a:cubicBezTo>
                  <a:pt x="1033780" y="1097568"/>
                  <a:pt x="1035601" y="1100087"/>
                  <a:pt x="1038078" y="1099737"/>
                </a:cubicBezTo>
                <a:cubicBezTo>
                  <a:pt x="1045116" y="1100302"/>
                  <a:pt x="1047313" y="1097274"/>
                  <a:pt x="1054446" y="1095931"/>
                </a:cubicBezTo>
                <a:cubicBezTo>
                  <a:pt x="1053616" y="1086583"/>
                  <a:pt x="1056628" y="1094821"/>
                  <a:pt x="1061861" y="1095560"/>
                </a:cubicBezTo>
                <a:cubicBezTo>
                  <a:pt x="1074334" y="1092877"/>
                  <a:pt x="1081252" y="1089453"/>
                  <a:pt x="1094904" y="1085800"/>
                </a:cubicBezTo>
                <a:cubicBezTo>
                  <a:pt x="1098829" y="1083374"/>
                  <a:pt x="1111845" y="1087683"/>
                  <a:pt x="1108791" y="1078747"/>
                </a:cubicBezTo>
                <a:cubicBezTo>
                  <a:pt x="1110092" y="1074623"/>
                  <a:pt x="1111352" y="1080373"/>
                  <a:pt x="1113326" y="1080665"/>
                </a:cubicBezTo>
                <a:cubicBezTo>
                  <a:pt x="1118312" y="1074048"/>
                  <a:pt x="1135327" y="1079880"/>
                  <a:pt x="1140381" y="1070821"/>
                </a:cubicBezTo>
                <a:cubicBezTo>
                  <a:pt x="1159562" y="1063437"/>
                  <a:pt x="1181323" y="1054073"/>
                  <a:pt x="1197582" y="1043256"/>
                </a:cubicBezTo>
                <a:cubicBezTo>
                  <a:pt x="1199823" y="1042407"/>
                  <a:pt x="1202782" y="1045619"/>
                  <a:pt x="1204054" y="1041318"/>
                </a:cubicBezTo>
                <a:cubicBezTo>
                  <a:pt x="1206941" y="1038614"/>
                  <a:pt x="1210896" y="1036515"/>
                  <a:pt x="1213286" y="1033102"/>
                </a:cubicBezTo>
                <a:cubicBezTo>
                  <a:pt x="1213384" y="1032449"/>
                  <a:pt x="1212823" y="1031874"/>
                  <a:pt x="1211849" y="1031986"/>
                </a:cubicBezTo>
                <a:cubicBezTo>
                  <a:pt x="1203574" y="1035110"/>
                  <a:pt x="1216831" y="1020346"/>
                  <a:pt x="1204955" y="1026741"/>
                </a:cubicBezTo>
                <a:cubicBezTo>
                  <a:pt x="1197725" y="1025492"/>
                  <a:pt x="1193624" y="1034446"/>
                  <a:pt x="1184215" y="1035020"/>
                </a:cubicBezTo>
                <a:cubicBezTo>
                  <a:pt x="1184244" y="1038478"/>
                  <a:pt x="1179544" y="1038322"/>
                  <a:pt x="1179433" y="1041623"/>
                </a:cubicBezTo>
                <a:cubicBezTo>
                  <a:pt x="1177330" y="1042651"/>
                  <a:pt x="1177379" y="1038472"/>
                  <a:pt x="1175402" y="1038424"/>
                </a:cubicBezTo>
                <a:cubicBezTo>
                  <a:pt x="1091900" y="1068487"/>
                  <a:pt x="1003488" y="1096309"/>
                  <a:pt x="914932" y="1087927"/>
                </a:cubicBezTo>
                <a:cubicBezTo>
                  <a:pt x="887430" y="1085348"/>
                  <a:pt x="859702" y="1074903"/>
                  <a:pt x="832265" y="1070480"/>
                </a:cubicBezTo>
                <a:cubicBezTo>
                  <a:pt x="829890" y="1068567"/>
                  <a:pt x="826928" y="1070602"/>
                  <a:pt x="824427" y="1068940"/>
                </a:cubicBezTo>
                <a:cubicBezTo>
                  <a:pt x="821629" y="1069930"/>
                  <a:pt x="819072" y="1067556"/>
                  <a:pt x="816234" y="1069076"/>
                </a:cubicBezTo>
                <a:cubicBezTo>
                  <a:pt x="810692" y="1066728"/>
                  <a:pt x="803076" y="1062360"/>
                  <a:pt x="799353" y="1067309"/>
                </a:cubicBezTo>
                <a:cubicBezTo>
                  <a:pt x="785712" y="1058676"/>
                  <a:pt x="768234" y="1059073"/>
                  <a:pt x="752572" y="1052517"/>
                </a:cubicBezTo>
                <a:cubicBezTo>
                  <a:pt x="724134" y="1051416"/>
                  <a:pt x="696290" y="1038759"/>
                  <a:pt x="668200" y="1043383"/>
                </a:cubicBezTo>
                <a:cubicBezTo>
                  <a:pt x="658272" y="1042114"/>
                  <a:pt x="649341" y="1039260"/>
                  <a:pt x="639871" y="1044028"/>
                </a:cubicBezTo>
                <a:cubicBezTo>
                  <a:pt x="641696" y="1043136"/>
                  <a:pt x="640479" y="1047937"/>
                  <a:pt x="638854" y="1045943"/>
                </a:cubicBezTo>
                <a:cubicBezTo>
                  <a:pt x="642687" y="1040203"/>
                  <a:pt x="636143" y="1043689"/>
                  <a:pt x="633164" y="1041711"/>
                </a:cubicBezTo>
                <a:cubicBezTo>
                  <a:pt x="627278" y="1042345"/>
                  <a:pt x="621235" y="1040325"/>
                  <a:pt x="615238" y="1040567"/>
                </a:cubicBezTo>
                <a:cubicBezTo>
                  <a:pt x="604836" y="1040142"/>
                  <a:pt x="595072" y="1036622"/>
                  <a:pt x="584975" y="1036733"/>
                </a:cubicBezTo>
                <a:cubicBezTo>
                  <a:pt x="576242" y="1036806"/>
                  <a:pt x="567634" y="1036327"/>
                  <a:pt x="559140" y="1033757"/>
                </a:cubicBezTo>
                <a:cubicBezTo>
                  <a:pt x="547083" y="1036927"/>
                  <a:pt x="535588" y="1034243"/>
                  <a:pt x="523137" y="1034855"/>
                </a:cubicBezTo>
                <a:cubicBezTo>
                  <a:pt x="507170" y="1034957"/>
                  <a:pt x="490818" y="1039228"/>
                  <a:pt x="474751" y="1038096"/>
                </a:cubicBezTo>
                <a:cubicBezTo>
                  <a:pt x="438011" y="1047035"/>
                  <a:pt x="408106" y="1055947"/>
                  <a:pt x="371190" y="1065360"/>
                </a:cubicBezTo>
                <a:cubicBezTo>
                  <a:pt x="355700" y="1068527"/>
                  <a:pt x="342835" y="1075590"/>
                  <a:pt x="326668" y="1080268"/>
                </a:cubicBezTo>
                <a:cubicBezTo>
                  <a:pt x="324742" y="1087027"/>
                  <a:pt x="314622" y="1084507"/>
                  <a:pt x="312202" y="1090851"/>
                </a:cubicBezTo>
                <a:cubicBezTo>
                  <a:pt x="310269" y="1088778"/>
                  <a:pt x="307294" y="1090912"/>
                  <a:pt x="309537" y="1093510"/>
                </a:cubicBezTo>
                <a:cubicBezTo>
                  <a:pt x="307319" y="1097391"/>
                  <a:pt x="305347" y="1095783"/>
                  <a:pt x="303895" y="1092877"/>
                </a:cubicBezTo>
                <a:cubicBezTo>
                  <a:pt x="298127" y="1094356"/>
                  <a:pt x="288694" y="1093482"/>
                  <a:pt x="287469" y="1100776"/>
                </a:cubicBezTo>
                <a:cubicBezTo>
                  <a:pt x="283693" y="1098159"/>
                  <a:pt x="279957" y="1100395"/>
                  <a:pt x="278310" y="1104343"/>
                </a:cubicBezTo>
                <a:cubicBezTo>
                  <a:pt x="262761" y="1110360"/>
                  <a:pt x="248413" y="1112494"/>
                  <a:pt x="236752" y="1123264"/>
                </a:cubicBezTo>
                <a:cubicBezTo>
                  <a:pt x="222677" y="1122753"/>
                  <a:pt x="203898" y="1137809"/>
                  <a:pt x="194492" y="1144485"/>
                </a:cubicBezTo>
                <a:cubicBezTo>
                  <a:pt x="184045" y="1143590"/>
                  <a:pt x="170055" y="1151140"/>
                  <a:pt x="164126" y="1159303"/>
                </a:cubicBezTo>
                <a:cubicBezTo>
                  <a:pt x="156782" y="1156962"/>
                  <a:pt x="151067" y="1172486"/>
                  <a:pt x="141719" y="1168452"/>
                </a:cubicBezTo>
                <a:cubicBezTo>
                  <a:pt x="136994" y="1173888"/>
                  <a:pt x="133014" y="1182393"/>
                  <a:pt x="125282" y="1179931"/>
                </a:cubicBezTo>
                <a:cubicBezTo>
                  <a:pt x="123119" y="1186551"/>
                  <a:pt x="112781" y="1182950"/>
                  <a:pt x="114145" y="1191932"/>
                </a:cubicBezTo>
                <a:cubicBezTo>
                  <a:pt x="100682" y="1192142"/>
                  <a:pt x="87552" y="1201333"/>
                  <a:pt x="77107" y="1209129"/>
                </a:cubicBezTo>
                <a:cubicBezTo>
                  <a:pt x="74210" y="1211538"/>
                  <a:pt x="69906" y="1218335"/>
                  <a:pt x="65978" y="1215977"/>
                </a:cubicBezTo>
                <a:cubicBezTo>
                  <a:pt x="65033" y="1216495"/>
                  <a:pt x="63287" y="1216380"/>
                  <a:pt x="63353" y="1217924"/>
                </a:cubicBezTo>
                <a:cubicBezTo>
                  <a:pt x="70441" y="1222754"/>
                  <a:pt x="55433" y="1224189"/>
                  <a:pt x="51825" y="1226709"/>
                </a:cubicBezTo>
                <a:cubicBezTo>
                  <a:pt x="45847" y="1223029"/>
                  <a:pt x="42057" y="1230012"/>
                  <a:pt x="39138" y="1234093"/>
                </a:cubicBezTo>
                <a:cubicBezTo>
                  <a:pt x="29421" y="1230116"/>
                  <a:pt x="25443" y="1243654"/>
                  <a:pt x="17039" y="1245483"/>
                </a:cubicBezTo>
                <a:lnTo>
                  <a:pt x="0" y="1255637"/>
                </a:lnTo>
                <a:lnTo>
                  <a:pt x="0" y="1232413"/>
                </a:lnTo>
                <a:lnTo>
                  <a:pt x="7769" y="1228221"/>
                </a:lnTo>
                <a:cubicBezTo>
                  <a:pt x="11872" y="1223986"/>
                  <a:pt x="21994" y="1225065"/>
                  <a:pt x="21478" y="1215283"/>
                </a:cubicBezTo>
                <a:cubicBezTo>
                  <a:pt x="24417" y="1219063"/>
                  <a:pt x="28792" y="1219842"/>
                  <a:pt x="30998" y="1214405"/>
                </a:cubicBezTo>
                <a:cubicBezTo>
                  <a:pt x="35464" y="1212845"/>
                  <a:pt x="38721" y="1208496"/>
                  <a:pt x="43639" y="1206566"/>
                </a:cubicBezTo>
                <a:cubicBezTo>
                  <a:pt x="51202" y="1198078"/>
                  <a:pt x="68904" y="1193974"/>
                  <a:pt x="75724" y="1180903"/>
                </a:cubicBezTo>
                <a:cubicBezTo>
                  <a:pt x="97262" y="1178841"/>
                  <a:pt x="96541" y="1156865"/>
                  <a:pt x="101138" y="1162186"/>
                </a:cubicBezTo>
                <a:cubicBezTo>
                  <a:pt x="105201" y="1169871"/>
                  <a:pt x="108756" y="1156080"/>
                  <a:pt x="113328" y="1155929"/>
                </a:cubicBezTo>
                <a:cubicBezTo>
                  <a:pt x="117603" y="1157596"/>
                  <a:pt x="117805" y="1157524"/>
                  <a:pt x="119674" y="1153663"/>
                </a:cubicBezTo>
                <a:cubicBezTo>
                  <a:pt x="127945" y="1147164"/>
                  <a:pt x="136887" y="1145249"/>
                  <a:pt x="143249" y="1138798"/>
                </a:cubicBezTo>
                <a:cubicBezTo>
                  <a:pt x="145861" y="1138839"/>
                  <a:pt x="145583" y="1136000"/>
                  <a:pt x="147146" y="1135054"/>
                </a:cubicBezTo>
                <a:cubicBezTo>
                  <a:pt x="155939" y="1135934"/>
                  <a:pt x="161744" y="1122977"/>
                  <a:pt x="172906" y="1122078"/>
                </a:cubicBezTo>
                <a:cubicBezTo>
                  <a:pt x="175731" y="1119653"/>
                  <a:pt x="179842" y="1107005"/>
                  <a:pt x="183745" y="1112583"/>
                </a:cubicBezTo>
                <a:cubicBezTo>
                  <a:pt x="188451" y="1111294"/>
                  <a:pt x="190461" y="1103767"/>
                  <a:pt x="196284" y="1107595"/>
                </a:cubicBezTo>
                <a:cubicBezTo>
                  <a:pt x="200385" y="1104217"/>
                  <a:pt x="203788" y="1101691"/>
                  <a:pt x="209125" y="1099723"/>
                </a:cubicBezTo>
                <a:cubicBezTo>
                  <a:pt x="209485" y="1096621"/>
                  <a:pt x="212187" y="1096371"/>
                  <a:pt x="214333" y="1095419"/>
                </a:cubicBezTo>
                <a:cubicBezTo>
                  <a:pt x="216974" y="1090170"/>
                  <a:pt x="217933" y="1087965"/>
                  <a:pt x="223908" y="1091550"/>
                </a:cubicBezTo>
                <a:cubicBezTo>
                  <a:pt x="225138" y="1086834"/>
                  <a:pt x="227998" y="1091175"/>
                  <a:pt x="229780" y="1087259"/>
                </a:cubicBezTo>
                <a:cubicBezTo>
                  <a:pt x="231170" y="1085406"/>
                  <a:pt x="234016" y="1085246"/>
                  <a:pt x="236368" y="1084194"/>
                </a:cubicBezTo>
                <a:cubicBezTo>
                  <a:pt x="246432" y="1086866"/>
                  <a:pt x="238397" y="1075999"/>
                  <a:pt x="238186" y="1070096"/>
                </a:cubicBezTo>
                <a:lnTo>
                  <a:pt x="241540" y="1066537"/>
                </a:lnTo>
                <a:lnTo>
                  <a:pt x="241280" y="1070088"/>
                </a:lnTo>
                <a:cubicBezTo>
                  <a:pt x="241173" y="1071055"/>
                  <a:pt x="241507" y="1071810"/>
                  <a:pt x="243669" y="1072364"/>
                </a:cubicBezTo>
                <a:cubicBezTo>
                  <a:pt x="242623" y="1075037"/>
                  <a:pt x="243020" y="1077008"/>
                  <a:pt x="244861" y="1078281"/>
                </a:cubicBezTo>
                <a:cubicBezTo>
                  <a:pt x="254971" y="1077693"/>
                  <a:pt x="262254" y="1074182"/>
                  <a:pt x="258296" y="1062597"/>
                </a:cubicBezTo>
                <a:cubicBezTo>
                  <a:pt x="251634" y="1062491"/>
                  <a:pt x="257054" y="1069214"/>
                  <a:pt x="253113" y="1068753"/>
                </a:cubicBezTo>
                <a:cubicBezTo>
                  <a:pt x="251536" y="1066568"/>
                  <a:pt x="251682" y="1065720"/>
                  <a:pt x="253761" y="1064369"/>
                </a:cubicBezTo>
                <a:cubicBezTo>
                  <a:pt x="252880" y="1060375"/>
                  <a:pt x="250483" y="1060069"/>
                  <a:pt x="247977" y="1061185"/>
                </a:cubicBezTo>
                <a:lnTo>
                  <a:pt x="241542" y="1066532"/>
                </a:lnTo>
                <a:lnTo>
                  <a:pt x="237850" y="1065051"/>
                </a:lnTo>
                <a:cubicBezTo>
                  <a:pt x="234118" y="1066143"/>
                  <a:pt x="230241" y="1073171"/>
                  <a:pt x="225978" y="1070099"/>
                </a:cubicBezTo>
                <a:cubicBezTo>
                  <a:pt x="224658" y="1072477"/>
                  <a:pt x="229477" y="1081993"/>
                  <a:pt x="222161" y="1077135"/>
                </a:cubicBezTo>
                <a:cubicBezTo>
                  <a:pt x="221581" y="1072595"/>
                  <a:pt x="217069" y="1071164"/>
                  <a:pt x="215614" y="1076291"/>
                </a:cubicBezTo>
                <a:cubicBezTo>
                  <a:pt x="204451" y="1081451"/>
                  <a:pt x="195185" y="1088471"/>
                  <a:pt x="182808" y="1092078"/>
                </a:cubicBezTo>
                <a:cubicBezTo>
                  <a:pt x="177693" y="1101283"/>
                  <a:pt x="171067" y="1103661"/>
                  <a:pt x="161371" y="1105785"/>
                </a:cubicBezTo>
                <a:cubicBezTo>
                  <a:pt x="160967" y="1109136"/>
                  <a:pt x="164380" y="1118954"/>
                  <a:pt x="156678" y="1116464"/>
                </a:cubicBezTo>
                <a:cubicBezTo>
                  <a:pt x="156961" y="1115618"/>
                  <a:pt x="157835" y="1114471"/>
                  <a:pt x="157609" y="1113677"/>
                </a:cubicBezTo>
                <a:cubicBezTo>
                  <a:pt x="154500" y="1111721"/>
                  <a:pt x="152825" y="1110754"/>
                  <a:pt x="151732" y="1114561"/>
                </a:cubicBezTo>
                <a:cubicBezTo>
                  <a:pt x="144371" y="1114289"/>
                  <a:pt x="138021" y="1116484"/>
                  <a:pt x="134659" y="1123829"/>
                </a:cubicBezTo>
                <a:cubicBezTo>
                  <a:pt x="124123" y="1124420"/>
                  <a:pt x="119173" y="1138420"/>
                  <a:pt x="110371" y="1136037"/>
                </a:cubicBezTo>
                <a:cubicBezTo>
                  <a:pt x="107702" y="1136570"/>
                  <a:pt x="107290" y="1138362"/>
                  <a:pt x="108378" y="1140531"/>
                </a:cubicBezTo>
                <a:cubicBezTo>
                  <a:pt x="105077" y="1143116"/>
                  <a:pt x="94150" y="1141116"/>
                  <a:pt x="91790" y="1148494"/>
                </a:cubicBezTo>
                <a:cubicBezTo>
                  <a:pt x="87599" y="1149329"/>
                  <a:pt x="86998" y="1151113"/>
                  <a:pt x="86896" y="1155586"/>
                </a:cubicBezTo>
                <a:cubicBezTo>
                  <a:pt x="77480" y="1152701"/>
                  <a:pt x="68536" y="1163100"/>
                  <a:pt x="63891" y="1169724"/>
                </a:cubicBezTo>
                <a:cubicBezTo>
                  <a:pt x="49985" y="1173260"/>
                  <a:pt x="33156" y="1186607"/>
                  <a:pt x="22912" y="1198779"/>
                </a:cubicBezTo>
                <a:cubicBezTo>
                  <a:pt x="17204" y="1199510"/>
                  <a:pt x="12093" y="1202173"/>
                  <a:pt x="7380" y="1205079"/>
                </a:cubicBezTo>
                <a:lnTo>
                  <a:pt x="0" y="1209435"/>
                </a:lnTo>
                <a:lnTo>
                  <a:pt x="0" y="1008361"/>
                </a:lnTo>
                <a:lnTo>
                  <a:pt x="3184" y="1008243"/>
                </a:lnTo>
                <a:cubicBezTo>
                  <a:pt x="10646" y="1003962"/>
                  <a:pt x="20889" y="1003552"/>
                  <a:pt x="30384" y="1005206"/>
                </a:cubicBezTo>
                <a:cubicBezTo>
                  <a:pt x="37442" y="1001278"/>
                  <a:pt x="41604" y="1007078"/>
                  <a:pt x="41198" y="998751"/>
                </a:cubicBezTo>
                <a:cubicBezTo>
                  <a:pt x="45637" y="1002855"/>
                  <a:pt x="44482" y="1002171"/>
                  <a:pt x="50672" y="1000938"/>
                </a:cubicBezTo>
                <a:cubicBezTo>
                  <a:pt x="50975" y="1001052"/>
                  <a:pt x="52016" y="1001408"/>
                  <a:pt x="53038" y="1001762"/>
                </a:cubicBezTo>
                <a:cubicBezTo>
                  <a:pt x="54335" y="998413"/>
                  <a:pt x="61668" y="998454"/>
                  <a:pt x="65176" y="999692"/>
                </a:cubicBezTo>
                <a:cubicBezTo>
                  <a:pt x="135881" y="982856"/>
                  <a:pt x="190654" y="949678"/>
                  <a:pt x="257091" y="922089"/>
                </a:cubicBezTo>
                <a:cubicBezTo>
                  <a:pt x="260811" y="914204"/>
                  <a:pt x="263334" y="923903"/>
                  <a:pt x="271966" y="913875"/>
                </a:cubicBezTo>
                <a:cubicBezTo>
                  <a:pt x="276250" y="912971"/>
                  <a:pt x="286462" y="912834"/>
                  <a:pt x="289900" y="907294"/>
                </a:cubicBezTo>
                <a:cubicBezTo>
                  <a:pt x="293426" y="902903"/>
                  <a:pt x="299321" y="906729"/>
                  <a:pt x="302680" y="903826"/>
                </a:cubicBezTo>
                <a:cubicBezTo>
                  <a:pt x="346614" y="877666"/>
                  <a:pt x="402929" y="860105"/>
                  <a:pt x="448170" y="850036"/>
                </a:cubicBezTo>
                <a:cubicBezTo>
                  <a:pt x="473384" y="845392"/>
                  <a:pt x="497963" y="839874"/>
                  <a:pt x="523279" y="839120"/>
                </a:cubicBezTo>
                <a:cubicBezTo>
                  <a:pt x="530005" y="833696"/>
                  <a:pt x="541321" y="838032"/>
                  <a:pt x="545271" y="830650"/>
                </a:cubicBezTo>
                <a:cubicBezTo>
                  <a:pt x="547196" y="830755"/>
                  <a:pt x="547018" y="833028"/>
                  <a:pt x="548329" y="833730"/>
                </a:cubicBezTo>
                <a:cubicBezTo>
                  <a:pt x="566020" y="835276"/>
                  <a:pt x="584623" y="834233"/>
                  <a:pt x="602263" y="829220"/>
                </a:cubicBezTo>
                <a:cubicBezTo>
                  <a:pt x="604786" y="829961"/>
                  <a:pt x="604976" y="834126"/>
                  <a:pt x="607714" y="832247"/>
                </a:cubicBezTo>
                <a:cubicBezTo>
                  <a:pt x="614032" y="831646"/>
                  <a:pt x="619289" y="830797"/>
                  <a:pt x="625668" y="828195"/>
                </a:cubicBezTo>
                <a:cubicBezTo>
                  <a:pt x="631298" y="836652"/>
                  <a:pt x="629820" y="822723"/>
                  <a:pt x="635155" y="829837"/>
                </a:cubicBezTo>
                <a:cubicBezTo>
                  <a:pt x="653217" y="832618"/>
                  <a:pt x="672995" y="829621"/>
                  <a:pt x="691976" y="838388"/>
                </a:cubicBezTo>
                <a:cubicBezTo>
                  <a:pt x="710835" y="830759"/>
                  <a:pt x="731718" y="848797"/>
                  <a:pt x="748412" y="842832"/>
                </a:cubicBezTo>
                <a:cubicBezTo>
                  <a:pt x="751213" y="842382"/>
                  <a:pt x="750412" y="847441"/>
                  <a:pt x="753505" y="845678"/>
                </a:cubicBezTo>
                <a:cubicBezTo>
                  <a:pt x="756515" y="844247"/>
                  <a:pt x="756624" y="848212"/>
                  <a:pt x="758907" y="848853"/>
                </a:cubicBezTo>
                <a:cubicBezTo>
                  <a:pt x="770582" y="848026"/>
                  <a:pt x="783734" y="857250"/>
                  <a:pt x="795514" y="859400"/>
                </a:cubicBezTo>
                <a:cubicBezTo>
                  <a:pt x="796489" y="864689"/>
                  <a:pt x="811077" y="874635"/>
                  <a:pt x="816060" y="868319"/>
                </a:cubicBezTo>
                <a:cubicBezTo>
                  <a:pt x="819437" y="869319"/>
                  <a:pt x="818638" y="872905"/>
                  <a:pt x="820325" y="875462"/>
                </a:cubicBezTo>
                <a:cubicBezTo>
                  <a:pt x="822289" y="876170"/>
                  <a:pt x="824477" y="878485"/>
                  <a:pt x="825148" y="881189"/>
                </a:cubicBezTo>
                <a:cubicBezTo>
                  <a:pt x="834144" y="883135"/>
                  <a:pt x="847024" y="887346"/>
                  <a:pt x="855448" y="892010"/>
                </a:cubicBezTo>
                <a:cubicBezTo>
                  <a:pt x="857263" y="890668"/>
                  <a:pt x="859403" y="892972"/>
                  <a:pt x="856332" y="894273"/>
                </a:cubicBezTo>
                <a:cubicBezTo>
                  <a:pt x="860675" y="896719"/>
                  <a:pt x="865945" y="903616"/>
                  <a:pt x="871002" y="901636"/>
                </a:cubicBezTo>
                <a:cubicBezTo>
                  <a:pt x="883445" y="915322"/>
                  <a:pt x="899620" y="923793"/>
                  <a:pt x="915126" y="934103"/>
                </a:cubicBezTo>
                <a:cubicBezTo>
                  <a:pt x="923370" y="935896"/>
                  <a:pt x="926113" y="943815"/>
                  <a:pt x="933358" y="944316"/>
                </a:cubicBezTo>
                <a:cubicBezTo>
                  <a:pt x="935638" y="951892"/>
                  <a:pt x="946682" y="951209"/>
                  <a:pt x="949393" y="958415"/>
                </a:cubicBezTo>
                <a:cubicBezTo>
                  <a:pt x="950355" y="958786"/>
                  <a:pt x="951300" y="958001"/>
                  <a:pt x="952226" y="956064"/>
                </a:cubicBezTo>
                <a:cubicBezTo>
                  <a:pt x="955904" y="957410"/>
                  <a:pt x="957718" y="963710"/>
                  <a:pt x="961749" y="962716"/>
                </a:cubicBezTo>
                <a:cubicBezTo>
                  <a:pt x="965350" y="963855"/>
                  <a:pt x="970657" y="968594"/>
                  <a:pt x="976395" y="969645"/>
                </a:cubicBezTo>
                <a:cubicBezTo>
                  <a:pt x="976725" y="968632"/>
                  <a:pt x="977219" y="967123"/>
                  <a:pt x="977936" y="964935"/>
                </a:cubicBezTo>
                <a:cubicBezTo>
                  <a:pt x="975863" y="960857"/>
                  <a:pt x="984068" y="957642"/>
                  <a:pt x="984954" y="962593"/>
                </a:cubicBezTo>
                <a:cubicBezTo>
                  <a:pt x="984636" y="964352"/>
                  <a:pt x="982794" y="965524"/>
                  <a:pt x="984261" y="967490"/>
                </a:cubicBezTo>
                <a:cubicBezTo>
                  <a:pt x="983824" y="966664"/>
                  <a:pt x="985214" y="966369"/>
                  <a:pt x="986072" y="966914"/>
                </a:cubicBezTo>
                <a:cubicBezTo>
                  <a:pt x="988492" y="970449"/>
                  <a:pt x="980050" y="965341"/>
                  <a:pt x="982959" y="970771"/>
                </a:cubicBezTo>
                <a:cubicBezTo>
                  <a:pt x="990621" y="979393"/>
                  <a:pt x="1005307" y="977862"/>
                  <a:pt x="1010752" y="987040"/>
                </a:cubicBezTo>
                <a:cubicBezTo>
                  <a:pt x="1019488" y="988148"/>
                  <a:pt x="1028988" y="990113"/>
                  <a:pt x="1037805" y="995186"/>
                </a:cubicBezTo>
                <a:cubicBezTo>
                  <a:pt x="1049405" y="999622"/>
                  <a:pt x="1059343" y="995563"/>
                  <a:pt x="1070293" y="998116"/>
                </a:cubicBezTo>
                <a:cubicBezTo>
                  <a:pt x="1075270" y="997922"/>
                  <a:pt x="1081348" y="998765"/>
                  <a:pt x="1085622" y="994497"/>
                </a:cubicBezTo>
                <a:cubicBezTo>
                  <a:pt x="1085827" y="993453"/>
                  <a:pt x="1084178" y="989007"/>
                  <a:pt x="1086742" y="990318"/>
                </a:cubicBezTo>
                <a:cubicBezTo>
                  <a:pt x="1090409" y="1001535"/>
                  <a:pt x="1101652" y="988990"/>
                  <a:pt x="1107198" y="991736"/>
                </a:cubicBezTo>
                <a:cubicBezTo>
                  <a:pt x="1132527" y="989554"/>
                  <a:pt x="1165472" y="982790"/>
                  <a:pt x="1189886" y="962408"/>
                </a:cubicBezTo>
                <a:cubicBezTo>
                  <a:pt x="1194316" y="966495"/>
                  <a:pt x="1201778" y="956203"/>
                  <a:pt x="1204351" y="962387"/>
                </a:cubicBezTo>
                <a:cubicBezTo>
                  <a:pt x="1201090" y="970395"/>
                  <a:pt x="1208130" y="973191"/>
                  <a:pt x="1214475" y="970564"/>
                </a:cubicBezTo>
                <a:cubicBezTo>
                  <a:pt x="1222667" y="963419"/>
                  <a:pt x="1231590" y="949103"/>
                  <a:pt x="1242621" y="949039"/>
                </a:cubicBezTo>
                <a:cubicBezTo>
                  <a:pt x="1241091" y="936108"/>
                  <a:pt x="1258420" y="941876"/>
                  <a:pt x="1261136" y="929267"/>
                </a:cubicBezTo>
                <a:cubicBezTo>
                  <a:pt x="1265999" y="929009"/>
                  <a:pt x="1267375" y="929089"/>
                  <a:pt x="1268903" y="923650"/>
                </a:cubicBezTo>
                <a:cubicBezTo>
                  <a:pt x="1275366" y="928001"/>
                  <a:pt x="1279193" y="924510"/>
                  <a:pt x="1282335" y="918727"/>
                </a:cubicBezTo>
                <a:cubicBezTo>
                  <a:pt x="1284060" y="916375"/>
                  <a:pt x="1286497" y="918090"/>
                  <a:pt x="1287464" y="920374"/>
                </a:cubicBezTo>
                <a:cubicBezTo>
                  <a:pt x="1292615" y="917170"/>
                  <a:pt x="1302720" y="912736"/>
                  <a:pt x="1306701" y="906321"/>
                </a:cubicBezTo>
                <a:cubicBezTo>
                  <a:pt x="1309653" y="904588"/>
                  <a:pt x="1311778" y="904860"/>
                  <a:pt x="1314453" y="905399"/>
                </a:cubicBezTo>
                <a:cubicBezTo>
                  <a:pt x="1314721" y="902692"/>
                  <a:pt x="1318075" y="902436"/>
                  <a:pt x="1318696" y="900064"/>
                </a:cubicBezTo>
                <a:cubicBezTo>
                  <a:pt x="1324889" y="895065"/>
                  <a:pt x="1338059" y="899430"/>
                  <a:pt x="1340958" y="887904"/>
                </a:cubicBezTo>
                <a:cubicBezTo>
                  <a:pt x="1351133" y="883956"/>
                  <a:pt x="1359719" y="882938"/>
                  <a:pt x="1367360" y="874734"/>
                </a:cubicBezTo>
                <a:cubicBezTo>
                  <a:pt x="1372993" y="881131"/>
                  <a:pt x="1371724" y="873733"/>
                  <a:pt x="1379012" y="872774"/>
                </a:cubicBezTo>
                <a:cubicBezTo>
                  <a:pt x="1386807" y="868086"/>
                  <a:pt x="1395628" y="870777"/>
                  <a:pt x="1399177" y="862392"/>
                </a:cubicBezTo>
                <a:cubicBezTo>
                  <a:pt x="1401502" y="862336"/>
                  <a:pt x="1400845" y="865900"/>
                  <a:pt x="1403267" y="865697"/>
                </a:cubicBezTo>
                <a:cubicBezTo>
                  <a:pt x="1406596" y="860309"/>
                  <a:pt x="1413057" y="856566"/>
                  <a:pt x="1419128" y="854487"/>
                </a:cubicBezTo>
                <a:cubicBezTo>
                  <a:pt x="1427596" y="840773"/>
                  <a:pt x="1440141" y="835133"/>
                  <a:pt x="1451250" y="824960"/>
                </a:cubicBezTo>
                <a:lnTo>
                  <a:pt x="1451252" y="824962"/>
                </a:lnTo>
                <a:lnTo>
                  <a:pt x="1451247" y="824949"/>
                </a:lnTo>
                <a:cubicBezTo>
                  <a:pt x="1462731" y="810741"/>
                  <a:pt x="1475762" y="798555"/>
                  <a:pt x="1486233" y="783609"/>
                </a:cubicBezTo>
                <a:cubicBezTo>
                  <a:pt x="1494084" y="768915"/>
                  <a:pt x="1512215" y="757305"/>
                  <a:pt x="1512235" y="740211"/>
                </a:cubicBezTo>
                <a:cubicBezTo>
                  <a:pt x="1511190" y="736858"/>
                  <a:pt x="1516198" y="735374"/>
                  <a:pt x="1516739" y="731620"/>
                </a:cubicBezTo>
                <a:cubicBezTo>
                  <a:pt x="1517050" y="724883"/>
                  <a:pt x="1517643" y="718050"/>
                  <a:pt x="1516562" y="711279"/>
                </a:cubicBezTo>
                <a:cubicBezTo>
                  <a:pt x="1497846" y="702904"/>
                  <a:pt x="1507520" y="716586"/>
                  <a:pt x="1496960" y="714514"/>
                </a:cubicBezTo>
                <a:cubicBezTo>
                  <a:pt x="1512703" y="742428"/>
                  <a:pt x="1450780" y="780985"/>
                  <a:pt x="1439964" y="807909"/>
                </a:cubicBezTo>
                <a:cubicBezTo>
                  <a:pt x="1441354" y="816219"/>
                  <a:pt x="1432016" y="810298"/>
                  <a:pt x="1428373" y="817193"/>
                </a:cubicBezTo>
                <a:cubicBezTo>
                  <a:pt x="1426572" y="822760"/>
                  <a:pt x="1420071" y="823541"/>
                  <a:pt x="1417680" y="828743"/>
                </a:cubicBezTo>
                <a:cubicBezTo>
                  <a:pt x="1416173" y="831289"/>
                  <a:pt x="1419187" y="834651"/>
                  <a:pt x="1414814" y="835251"/>
                </a:cubicBezTo>
                <a:cubicBezTo>
                  <a:pt x="1411928" y="834166"/>
                  <a:pt x="1406203" y="830538"/>
                  <a:pt x="1408560" y="836215"/>
                </a:cubicBezTo>
                <a:cubicBezTo>
                  <a:pt x="1400961" y="835527"/>
                  <a:pt x="1396421" y="841815"/>
                  <a:pt x="1387590" y="845875"/>
                </a:cubicBezTo>
                <a:cubicBezTo>
                  <a:pt x="1379714" y="842142"/>
                  <a:pt x="1376897" y="851665"/>
                  <a:pt x="1369824" y="852878"/>
                </a:cubicBezTo>
                <a:cubicBezTo>
                  <a:pt x="1365731" y="850124"/>
                  <a:pt x="1366280" y="854796"/>
                  <a:pt x="1362665" y="855548"/>
                </a:cubicBezTo>
                <a:cubicBezTo>
                  <a:pt x="1358150" y="852733"/>
                  <a:pt x="1356174" y="862222"/>
                  <a:pt x="1350231" y="857944"/>
                </a:cubicBezTo>
                <a:cubicBezTo>
                  <a:pt x="1347238" y="865519"/>
                  <a:pt x="1338748" y="868035"/>
                  <a:pt x="1333094" y="867238"/>
                </a:cubicBezTo>
                <a:cubicBezTo>
                  <a:pt x="1323090" y="871702"/>
                  <a:pt x="1312161" y="876059"/>
                  <a:pt x="1306538" y="885291"/>
                </a:cubicBezTo>
                <a:cubicBezTo>
                  <a:pt x="1299086" y="885738"/>
                  <a:pt x="1288086" y="889877"/>
                  <a:pt x="1282051" y="897382"/>
                </a:cubicBezTo>
                <a:cubicBezTo>
                  <a:pt x="1274212" y="895592"/>
                  <a:pt x="1263032" y="900811"/>
                  <a:pt x="1260034" y="908727"/>
                </a:cubicBezTo>
                <a:cubicBezTo>
                  <a:pt x="1251902" y="909459"/>
                  <a:pt x="1231553" y="918274"/>
                  <a:pt x="1236080" y="929930"/>
                </a:cubicBezTo>
                <a:cubicBezTo>
                  <a:pt x="1234521" y="933339"/>
                  <a:pt x="1233419" y="928045"/>
                  <a:pt x="1231403" y="927827"/>
                </a:cubicBezTo>
                <a:cubicBezTo>
                  <a:pt x="1226109" y="928644"/>
                  <a:pt x="1226946" y="930930"/>
                  <a:pt x="1226292" y="934939"/>
                </a:cubicBezTo>
                <a:cubicBezTo>
                  <a:pt x="1206088" y="928699"/>
                  <a:pt x="1181663" y="948225"/>
                  <a:pt x="1163781" y="948955"/>
                </a:cubicBezTo>
                <a:cubicBezTo>
                  <a:pt x="1155014" y="947221"/>
                  <a:pt x="1146959" y="949150"/>
                  <a:pt x="1137678" y="948876"/>
                </a:cubicBezTo>
                <a:cubicBezTo>
                  <a:pt x="1125247" y="956066"/>
                  <a:pt x="1106118" y="953867"/>
                  <a:pt x="1099225" y="960059"/>
                </a:cubicBezTo>
                <a:cubicBezTo>
                  <a:pt x="1102478" y="953100"/>
                  <a:pt x="1096061" y="953582"/>
                  <a:pt x="1091232" y="956379"/>
                </a:cubicBezTo>
                <a:cubicBezTo>
                  <a:pt x="1086047" y="955366"/>
                  <a:pt x="1079996" y="954299"/>
                  <a:pt x="1074841" y="954969"/>
                </a:cubicBezTo>
                <a:cubicBezTo>
                  <a:pt x="1056137" y="952746"/>
                  <a:pt x="1038509" y="942477"/>
                  <a:pt x="1020858" y="940776"/>
                </a:cubicBezTo>
                <a:cubicBezTo>
                  <a:pt x="1019520" y="933756"/>
                  <a:pt x="1013880" y="935102"/>
                  <a:pt x="1014954" y="941486"/>
                </a:cubicBezTo>
                <a:cubicBezTo>
                  <a:pt x="1009160" y="940790"/>
                  <a:pt x="1014879" y="931831"/>
                  <a:pt x="1008147" y="931443"/>
                </a:cubicBezTo>
                <a:cubicBezTo>
                  <a:pt x="1000178" y="934720"/>
                  <a:pt x="1004016" y="925988"/>
                  <a:pt x="997990" y="925220"/>
                </a:cubicBezTo>
                <a:cubicBezTo>
                  <a:pt x="995849" y="925763"/>
                  <a:pt x="994286" y="925277"/>
                  <a:pt x="993301" y="923766"/>
                </a:cubicBezTo>
                <a:cubicBezTo>
                  <a:pt x="970069" y="909019"/>
                  <a:pt x="949616" y="896434"/>
                  <a:pt x="925162" y="882125"/>
                </a:cubicBezTo>
                <a:cubicBezTo>
                  <a:pt x="911190" y="871265"/>
                  <a:pt x="902961" y="856809"/>
                  <a:pt x="886874" y="848676"/>
                </a:cubicBezTo>
                <a:cubicBezTo>
                  <a:pt x="882513" y="850136"/>
                  <a:pt x="882710" y="846941"/>
                  <a:pt x="880900" y="844011"/>
                </a:cubicBezTo>
                <a:cubicBezTo>
                  <a:pt x="876435" y="841896"/>
                  <a:pt x="872993" y="837670"/>
                  <a:pt x="871522" y="832797"/>
                </a:cubicBezTo>
                <a:cubicBezTo>
                  <a:pt x="871204" y="831528"/>
                  <a:pt x="868728" y="831962"/>
                  <a:pt x="867301" y="832445"/>
                </a:cubicBezTo>
                <a:cubicBezTo>
                  <a:pt x="864247" y="827936"/>
                  <a:pt x="860692" y="824863"/>
                  <a:pt x="854733" y="823190"/>
                </a:cubicBezTo>
                <a:cubicBezTo>
                  <a:pt x="846251" y="811429"/>
                  <a:pt x="834442" y="813305"/>
                  <a:pt x="821891" y="805853"/>
                </a:cubicBezTo>
                <a:cubicBezTo>
                  <a:pt x="820266" y="803641"/>
                  <a:pt x="812465" y="801427"/>
                  <a:pt x="808713" y="799113"/>
                </a:cubicBezTo>
                <a:cubicBezTo>
                  <a:pt x="807011" y="794361"/>
                  <a:pt x="803247" y="798840"/>
                  <a:pt x="799392" y="794829"/>
                </a:cubicBezTo>
                <a:cubicBezTo>
                  <a:pt x="798236" y="793082"/>
                  <a:pt x="796385" y="792543"/>
                  <a:pt x="793837" y="793214"/>
                </a:cubicBezTo>
                <a:cubicBezTo>
                  <a:pt x="787394" y="789844"/>
                  <a:pt x="777549" y="786647"/>
                  <a:pt x="771573" y="784166"/>
                </a:cubicBezTo>
                <a:cubicBezTo>
                  <a:pt x="770435" y="781136"/>
                  <a:pt x="767824" y="783244"/>
                  <a:pt x="765589" y="782353"/>
                </a:cubicBezTo>
                <a:cubicBezTo>
                  <a:pt x="764623" y="775893"/>
                  <a:pt x="757611" y="776348"/>
                  <a:pt x="752432" y="778465"/>
                </a:cubicBezTo>
                <a:cubicBezTo>
                  <a:pt x="731972" y="769396"/>
                  <a:pt x="711978" y="771495"/>
                  <a:pt x="690960" y="768479"/>
                </a:cubicBezTo>
                <a:cubicBezTo>
                  <a:pt x="665782" y="764285"/>
                  <a:pt x="640281" y="764771"/>
                  <a:pt x="614505" y="767035"/>
                </a:cubicBezTo>
                <a:cubicBezTo>
                  <a:pt x="605666" y="768083"/>
                  <a:pt x="594546" y="771406"/>
                  <a:pt x="587874" y="767021"/>
                </a:cubicBezTo>
                <a:cubicBezTo>
                  <a:pt x="586309" y="767722"/>
                  <a:pt x="584831" y="767224"/>
                  <a:pt x="583373" y="766527"/>
                </a:cubicBezTo>
                <a:cubicBezTo>
                  <a:pt x="581776" y="767049"/>
                  <a:pt x="581910" y="770199"/>
                  <a:pt x="579356" y="770267"/>
                </a:cubicBezTo>
                <a:cubicBezTo>
                  <a:pt x="566665" y="768180"/>
                  <a:pt x="551040" y="770410"/>
                  <a:pt x="539443" y="775390"/>
                </a:cubicBezTo>
                <a:cubicBezTo>
                  <a:pt x="533997" y="773513"/>
                  <a:pt x="524920" y="772825"/>
                  <a:pt x="522764" y="779152"/>
                </a:cubicBezTo>
                <a:cubicBezTo>
                  <a:pt x="500119" y="785225"/>
                  <a:pt x="473981" y="787048"/>
                  <a:pt x="455348" y="800045"/>
                </a:cubicBezTo>
                <a:cubicBezTo>
                  <a:pt x="447535" y="796112"/>
                  <a:pt x="440843" y="801290"/>
                  <a:pt x="433009" y="804005"/>
                </a:cubicBezTo>
                <a:cubicBezTo>
                  <a:pt x="431055" y="805849"/>
                  <a:pt x="435241" y="808840"/>
                  <a:pt x="431606" y="810097"/>
                </a:cubicBezTo>
                <a:cubicBezTo>
                  <a:pt x="433090" y="813412"/>
                  <a:pt x="433996" y="815407"/>
                  <a:pt x="432312" y="818450"/>
                </a:cubicBezTo>
                <a:cubicBezTo>
                  <a:pt x="437394" y="820215"/>
                  <a:pt x="442600" y="818984"/>
                  <a:pt x="447707" y="816452"/>
                </a:cubicBezTo>
                <a:cubicBezTo>
                  <a:pt x="455916" y="811963"/>
                  <a:pt x="472778" y="816973"/>
                  <a:pt x="469098" y="803077"/>
                </a:cubicBezTo>
                <a:cubicBezTo>
                  <a:pt x="472120" y="803662"/>
                  <a:pt x="471856" y="808581"/>
                  <a:pt x="473669" y="810512"/>
                </a:cubicBezTo>
                <a:cubicBezTo>
                  <a:pt x="480460" y="810089"/>
                  <a:pt x="488053" y="805991"/>
                  <a:pt x="494860" y="808328"/>
                </a:cubicBezTo>
                <a:cubicBezTo>
                  <a:pt x="511877" y="800353"/>
                  <a:pt x="529974" y="792753"/>
                  <a:pt x="550238" y="794675"/>
                </a:cubicBezTo>
                <a:cubicBezTo>
                  <a:pt x="563583" y="786522"/>
                  <a:pt x="576376" y="795846"/>
                  <a:pt x="589552" y="789862"/>
                </a:cubicBezTo>
                <a:cubicBezTo>
                  <a:pt x="596428" y="791479"/>
                  <a:pt x="603245" y="792865"/>
                  <a:pt x="610136" y="789420"/>
                </a:cubicBezTo>
                <a:cubicBezTo>
                  <a:pt x="612379" y="784089"/>
                  <a:pt x="612671" y="788547"/>
                  <a:pt x="615721" y="790000"/>
                </a:cubicBezTo>
                <a:cubicBezTo>
                  <a:pt x="619746" y="788481"/>
                  <a:pt x="623880" y="791247"/>
                  <a:pt x="628043" y="790367"/>
                </a:cubicBezTo>
                <a:cubicBezTo>
                  <a:pt x="649157" y="784755"/>
                  <a:pt x="669825" y="791643"/>
                  <a:pt x="690773" y="794586"/>
                </a:cubicBezTo>
                <a:cubicBezTo>
                  <a:pt x="699744" y="791931"/>
                  <a:pt x="708916" y="795726"/>
                  <a:pt x="719371" y="794049"/>
                </a:cubicBezTo>
                <a:cubicBezTo>
                  <a:pt x="730745" y="794788"/>
                  <a:pt x="740603" y="795529"/>
                  <a:pt x="750471" y="802015"/>
                </a:cubicBezTo>
                <a:cubicBezTo>
                  <a:pt x="753604" y="802166"/>
                  <a:pt x="759137" y="798209"/>
                  <a:pt x="755992" y="804399"/>
                </a:cubicBezTo>
                <a:cubicBezTo>
                  <a:pt x="759038" y="804369"/>
                  <a:pt x="761913" y="805693"/>
                  <a:pt x="764830" y="804749"/>
                </a:cubicBezTo>
                <a:cubicBezTo>
                  <a:pt x="767474" y="805993"/>
                  <a:pt x="768564" y="808261"/>
                  <a:pt x="771022" y="809734"/>
                </a:cubicBezTo>
                <a:cubicBezTo>
                  <a:pt x="774720" y="816059"/>
                  <a:pt x="782469" y="810261"/>
                  <a:pt x="787971" y="812926"/>
                </a:cubicBezTo>
                <a:cubicBezTo>
                  <a:pt x="795534" y="821337"/>
                  <a:pt x="809882" y="821561"/>
                  <a:pt x="818630" y="828151"/>
                </a:cubicBezTo>
                <a:cubicBezTo>
                  <a:pt x="820847" y="822180"/>
                  <a:pt x="821943" y="827307"/>
                  <a:pt x="824277" y="830515"/>
                </a:cubicBezTo>
                <a:cubicBezTo>
                  <a:pt x="830321" y="830982"/>
                  <a:pt x="835057" y="840485"/>
                  <a:pt x="840848" y="837756"/>
                </a:cubicBezTo>
                <a:cubicBezTo>
                  <a:pt x="845197" y="841699"/>
                  <a:pt x="850631" y="853258"/>
                  <a:pt x="857854" y="849400"/>
                </a:cubicBezTo>
                <a:cubicBezTo>
                  <a:pt x="863311" y="851210"/>
                  <a:pt x="863274" y="865016"/>
                  <a:pt x="871055" y="862398"/>
                </a:cubicBezTo>
                <a:cubicBezTo>
                  <a:pt x="874507" y="863942"/>
                  <a:pt x="876060" y="868094"/>
                  <a:pt x="879446" y="869264"/>
                </a:cubicBezTo>
                <a:cubicBezTo>
                  <a:pt x="881347" y="868250"/>
                  <a:pt x="877597" y="864825"/>
                  <a:pt x="880340" y="864441"/>
                </a:cubicBezTo>
                <a:cubicBezTo>
                  <a:pt x="887238" y="871424"/>
                  <a:pt x="881248" y="880518"/>
                  <a:pt x="894483" y="878275"/>
                </a:cubicBezTo>
                <a:cubicBezTo>
                  <a:pt x="896051" y="886507"/>
                  <a:pt x="902735" y="891373"/>
                  <a:pt x="909205" y="895727"/>
                </a:cubicBezTo>
                <a:lnTo>
                  <a:pt x="917215" y="904302"/>
                </a:lnTo>
                <a:lnTo>
                  <a:pt x="910480" y="905510"/>
                </a:lnTo>
                <a:cubicBezTo>
                  <a:pt x="907985" y="903677"/>
                  <a:pt x="905718" y="900303"/>
                  <a:pt x="904616" y="897570"/>
                </a:cubicBezTo>
                <a:cubicBezTo>
                  <a:pt x="896167" y="894212"/>
                  <a:pt x="881401" y="890618"/>
                  <a:pt x="878997" y="878848"/>
                </a:cubicBezTo>
                <a:cubicBezTo>
                  <a:pt x="867277" y="877378"/>
                  <a:pt x="858160" y="863644"/>
                  <a:pt x="845856" y="866226"/>
                </a:cubicBezTo>
                <a:cubicBezTo>
                  <a:pt x="847245" y="859567"/>
                  <a:pt x="844574" y="864655"/>
                  <a:pt x="840856" y="861182"/>
                </a:cubicBezTo>
                <a:cubicBezTo>
                  <a:pt x="838619" y="856750"/>
                  <a:pt x="830159" y="859527"/>
                  <a:pt x="827359" y="854421"/>
                </a:cubicBezTo>
                <a:cubicBezTo>
                  <a:pt x="822994" y="854781"/>
                  <a:pt x="822006" y="853548"/>
                  <a:pt x="820204" y="849461"/>
                </a:cubicBezTo>
                <a:cubicBezTo>
                  <a:pt x="811288" y="850759"/>
                  <a:pt x="817236" y="844074"/>
                  <a:pt x="810369" y="844408"/>
                </a:cubicBezTo>
                <a:cubicBezTo>
                  <a:pt x="808847" y="845253"/>
                  <a:pt x="807573" y="842929"/>
                  <a:pt x="806223" y="843899"/>
                </a:cubicBezTo>
                <a:cubicBezTo>
                  <a:pt x="805058" y="844899"/>
                  <a:pt x="806371" y="846097"/>
                  <a:pt x="806534" y="847221"/>
                </a:cubicBezTo>
                <a:cubicBezTo>
                  <a:pt x="805740" y="850205"/>
                  <a:pt x="803638" y="847400"/>
                  <a:pt x="803341" y="845593"/>
                </a:cubicBezTo>
                <a:cubicBezTo>
                  <a:pt x="800540" y="835972"/>
                  <a:pt x="794046" y="839505"/>
                  <a:pt x="787057" y="836653"/>
                </a:cubicBezTo>
                <a:cubicBezTo>
                  <a:pt x="782749" y="832028"/>
                  <a:pt x="775113" y="823425"/>
                  <a:pt x="768665" y="826750"/>
                </a:cubicBezTo>
                <a:cubicBezTo>
                  <a:pt x="761537" y="823957"/>
                  <a:pt x="763511" y="829726"/>
                  <a:pt x="755981" y="823844"/>
                </a:cubicBezTo>
                <a:cubicBezTo>
                  <a:pt x="749820" y="826167"/>
                  <a:pt x="744011" y="820822"/>
                  <a:pt x="737204" y="825993"/>
                </a:cubicBezTo>
                <a:cubicBezTo>
                  <a:pt x="730777" y="825631"/>
                  <a:pt x="731288" y="815761"/>
                  <a:pt x="724418" y="820559"/>
                </a:cubicBezTo>
                <a:cubicBezTo>
                  <a:pt x="720404" y="820856"/>
                  <a:pt x="710601" y="814497"/>
                  <a:pt x="709363" y="820778"/>
                </a:cubicBezTo>
                <a:cubicBezTo>
                  <a:pt x="705410" y="821762"/>
                  <a:pt x="701262" y="815609"/>
                  <a:pt x="697235" y="818149"/>
                </a:cubicBezTo>
                <a:cubicBezTo>
                  <a:pt x="693567" y="816362"/>
                  <a:pt x="694967" y="812175"/>
                  <a:pt x="691404" y="817397"/>
                </a:cubicBezTo>
                <a:cubicBezTo>
                  <a:pt x="687255" y="812614"/>
                  <a:pt x="679814" y="813928"/>
                  <a:pt x="673711" y="811675"/>
                </a:cubicBezTo>
                <a:cubicBezTo>
                  <a:pt x="671441" y="812207"/>
                  <a:pt x="664905" y="812440"/>
                  <a:pt x="664230" y="810440"/>
                </a:cubicBezTo>
                <a:cubicBezTo>
                  <a:pt x="663663" y="809177"/>
                  <a:pt x="662860" y="808334"/>
                  <a:pt x="661648" y="808650"/>
                </a:cubicBezTo>
                <a:cubicBezTo>
                  <a:pt x="654843" y="813561"/>
                  <a:pt x="644790" y="808654"/>
                  <a:pt x="640765" y="814008"/>
                </a:cubicBezTo>
                <a:cubicBezTo>
                  <a:pt x="638472" y="813995"/>
                  <a:pt x="638979" y="810579"/>
                  <a:pt x="636592" y="810511"/>
                </a:cubicBezTo>
                <a:cubicBezTo>
                  <a:pt x="631013" y="812878"/>
                  <a:pt x="624548" y="811119"/>
                  <a:pt x="618668" y="810092"/>
                </a:cubicBezTo>
                <a:cubicBezTo>
                  <a:pt x="613433" y="809785"/>
                  <a:pt x="606390" y="818098"/>
                  <a:pt x="602524" y="813203"/>
                </a:cubicBezTo>
                <a:cubicBezTo>
                  <a:pt x="595741" y="804512"/>
                  <a:pt x="587889" y="820517"/>
                  <a:pt x="581929" y="813830"/>
                </a:cubicBezTo>
                <a:cubicBezTo>
                  <a:pt x="537035" y="810374"/>
                  <a:pt x="487772" y="825792"/>
                  <a:pt x="441717" y="832201"/>
                </a:cubicBezTo>
                <a:cubicBezTo>
                  <a:pt x="435254" y="832789"/>
                  <a:pt x="428951" y="839746"/>
                  <a:pt x="422446" y="836988"/>
                </a:cubicBezTo>
                <a:cubicBezTo>
                  <a:pt x="420614" y="839159"/>
                  <a:pt x="424160" y="842646"/>
                  <a:pt x="419591" y="843107"/>
                </a:cubicBezTo>
                <a:cubicBezTo>
                  <a:pt x="401029" y="836328"/>
                  <a:pt x="375262" y="851384"/>
                  <a:pt x="354530" y="858531"/>
                </a:cubicBezTo>
                <a:cubicBezTo>
                  <a:pt x="275638" y="894988"/>
                  <a:pt x="203945" y="938385"/>
                  <a:pt x="122943" y="966641"/>
                </a:cubicBezTo>
                <a:cubicBezTo>
                  <a:pt x="105063" y="967669"/>
                  <a:pt x="90458" y="979928"/>
                  <a:pt x="71543" y="981605"/>
                </a:cubicBezTo>
                <a:cubicBezTo>
                  <a:pt x="62723" y="977248"/>
                  <a:pt x="56427" y="989105"/>
                  <a:pt x="66250" y="992942"/>
                </a:cubicBezTo>
                <a:cubicBezTo>
                  <a:pt x="60389" y="1000799"/>
                  <a:pt x="60301" y="984062"/>
                  <a:pt x="55859" y="982651"/>
                </a:cubicBezTo>
                <a:cubicBezTo>
                  <a:pt x="46980" y="991565"/>
                  <a:pt x="25124" y="982683"/>
                  <a:pt x="11062" y="987009"/>
                </a:cubicBezTo>
                <a:cubicBezTo>
                  <a:pt x="7785" y="985883"/>
                  <a:pt x="5038" y="985312"/>
                  <a:pt x="3800" y="989754"/>
                </a:cubicBezTo>
                <a:lnTo>
                  <a:pt x="0" y="988999"/>
                </a:lnTo>
                <a:lnTo>
                  <a:pt x="0" y="969838"/>
                </a:lnTo>
                <a:lnTo>
                  <a:pt x="15282" y="972219"/>
                </a:lnTo>
                <a:cubicBezTo>
                  <a:pt x="15450" y="970808"/>
                  <a:pt x="13123" y="961261"/>
                  <a:pt x="16811" y="966234"/>
                </a:cubicBezTo>
                <a:cubicBezTo>
                  <a:pt x="24873" y="979514"/>
                  <a:pt x="82438" y="970115"/>
                  <a:pt x="92199" y="963117"/>
                </a:cubicBezTo>
                <a:cubicBezTo>
                  <a:pt x="91779" y="966489"/>
                  <a:pt x="95751" y="963859"/>
                  <a:pt x="98275" y="963557"/>
                </a:cubicBezTo>
                <a:cubicBezTo>
                  <a:pt x="99441" y="963443"/>
                  <a:pt x="101141" y="965804"/>
                  <a:pt x="103221" y="963986"/>
                </a:cubicBezTo>
                <a:cubicBezTo>
                  <a:pt x="108409" y="968776"/>
                  <a:pt x="107938" y="955675"/>
                  <a:pt x="111304" y="960642"/>
                </a:cubicBezTo>
                <a:cubicBezTo>
                  <a:pt x="111742" y="969188"/>
                  <a:pt x="201480" y="934319"/>
                  <a:pt x="203813" y="923612"/>
                </a:cubicBezTo>
                <a:cubicBezTo>
                  <a:pt x="201953" y="920234"/>
                  <a:pt x="204798" y="919722"/>
                  <a:pt x="206628" y="917167"/>
                </a:cubicBezTo>
                <a:cubicBezTo>
                  <a:pt x="207278" y="914697"/>
                  <a:pt x="208790" y="916562"/>
                  <a:pt x="210469" y="916578"/>
                </a:cubicBezTo>
                <a:cubicBezTo>
                  <a:pt x="230515" y="904484"/>
                  <a:pt x="248200" y="888574"/>
                  <a:pt x="266609" y="871546"/>
                </a:cubicBezTo>
                <a:cubicBezTo>
                  <a:pt x="269058" y="869376"/>
                  <a:pt x="273777" y="866211"/>
                  <a:pt x="271884" y="862824"/>
                </a:cubicBezTo>
                <a:cubicBezTo>
                  <a:pt x="277647" y="855913"/>
                  <a:pt x="285769" y="852467"/>
                  <a:pt x="288363" y="842321"/>
                </a:cubicBezTo>
                <a:cubicBezTo>
                  <a:pt x="292228" y="841965"/>
                  <a:pt x="294483" y="838215"/>
                  <a:pt x="294483" y="834562"/>
                </a:cubicBezTo>
                <a:cubicBezTo>
                  <a:pt x="299788" y="833130"/>
                  <a:pt x="301965" y="831408"/>
                  <a:pt x="302698" y="826230"/>
                </a:cubicBezTo>
                <a:cubicBezTo>
                  <a:pt x="307786" y="822862"/>
                  <a:pt x="312915" y="815860"/>
                  <a:pt x="314084" y="810740"/>
                </a:cubicBezTo>
                <a:cubicBezTo>
                  <a:pt x="315126" y="804919"/>
                  <a:pt x="320069" y="810419"/>
                  <a:pt x="319802" y="801129"/>
                </a:cubicBezTo>
                <a:cubicBezTo>
                  <a:pt x="323748" y="799740"/>
                  <a:pt x="333343" y="791378"/>
                  <a:pt x="331198" y="787601"/>
                </a:cubicBezTo>
                <a:cubicBezTo>
                  <a:pt x="343215" y="775205"/>
                  <a:pt x="344797" y="772906"/>
                  <a:pt x="340472" y="759783"/>
                </a:cubicBezTo>
                <a:cubicBezTo>
                  <a:pt x="344363" y="760895"/>
                  <a:pt x="347154" y="768029"/>
                  <a:pt x="348862" y="759897"/>
                </a:cubicBezTo>
                <a:cubicBezTo>
                  <a:pt x="347657" y="752733"/>
                  <a:pt x="357156" y="755810"/>
                  <a:pt x="355104" y="746058"/>
                </a:cubicBezTo>
                <a:cubicBezTo>
                  <a:pt x="361254" y="744633"/>
                  <a:pt x="359139" y="740028"/>
                  <a:pt x="361677" y="735299"/>
                </a:cubicBezTo>
                <a:cubicBezTo>
                  <a:pt x="368060" y="732785"/>
                  <a:pt x="365018" y="723678"/>
                  <a:pt x="370174" y="720167"/>
                </a:cubicBezTo>
                <a:cubicBezTo>
                  <a:pt x="365811" y="714932"/>
                  <a:pt x="373094" y="713577"/>
                  <a:pt x="373079" y="708347"/>
                </a:cubicBezTo>
                <a:cubicBezTo>
                  <a:pt x="370554" y="707119"/>
                  <a:pt x="369607" y="705401"/>
                  <a:pt x="370238" y="703193"/>
                </a:cubicBezTo>
                <a:cubicBezTo>
                  <a:pt x="381357" y="697691"/>
                  <a:pt x="383555" y="669488"/>
                  <a:pt x="386327" y="657930"/>
                </a:cubicBezTo>
                <a:cubicBezTo>
                  <a:pt x="386184" y="649289"/>
                  <a:pt x="392269" y="653321"/>
                  <a:pt x="387334" y="643520"/>
                </a:cubicBezTo>
                <a:cubicBezTo>
                  <a:pt x="388009" y="640245"/>
                  <a:pt x="395939" y="636567"/>
                  <a:pt x="389019" y="634478"/>
                </a:cubicBezTo>
                <a:cubicBezTo>
                  <a:pt x="391690" y="631985"/>
                  <a:pt x="387525" y="627394"/>
                  <a:pt x="392372" y="626808"/>
                </a:cubicBezTo>
                <a:cubicBezTo>
                  <a:pt x="392641" y="623428"/>
                  <a:pt x="391045" y="618244"/>
                  <a:pt x="394078" y="614519"/>
                </a:cubicBezTo>
                <a:cubicBezTo>
                  <a:pt x="393107" y="610270"/>
                  <a:pt x="395155" y="607637"/>
                  <a:pt x="391998" y="603491"/>
                </a:cubicBezTo>
                <a:cubicBezTo>
                  <a:pt x="391832" y="603548"/>
                  <a:pt x="391790" y="603675"/>
                  <a:pt x="391436" y="603621"/>
                </a:cubicBezTo>
                <a:lnTo>
                  <a:pt x="391404" y="602581"/>
                </a:lnTo>
                <a:lnTo>
                  <a:pt x="392014" y="603507"/>
                </a:lnTo>
                <a:cubicBezTo>
                  <a:pt x="392544" y="603324"/>
                  <a:pt x="392457" y="602873"/>
                  <a:pt x="392071" y="602470"/>
                </a:cubicBezTo>
                <a:cubicBezTo>
                  <a:pt x="391836" y="602466"/>
                  <a:pt x="391626" y="602471"/>
                  <a:pt x="391416" y="602473"/>
                </a:cubicBezTo>
                <a:lnTo>
                  <a:pt x="391417" y="602475"/>
                </a:lnTo>
                <a:lnTo>
                  <a:pt x="391402" y="602509"/>
                </a:lnTo>
                <a:lnTo>
                  <a:pt x="391400" y="602456"/>
                </a:lnTo>
                <a:cubicBezTo>
                  <a:pt x="391344" y="601944"/>
                  <a:pt x="391704" y="602083"/>
                  <a:pt x="392055" y="602453"/>
                </a:cubicBezTo>
                <a:cubicBezTo>
                  <a:pt x="393603" y="602470"/>
                  <a:pt x="395538" y="602519"/>
                  <a:pt x="395897" y="601922"/>
                </a:cubicBezTo>
                <a:cubicBezTo>
                  <a:pt x="398805" y="589695"/>
                  <a:pt x="403494" y="576580"/>
                  <a:pt x="398204" y="564504"/>
                </a:cubicBezTo>
                <a:cubicBezTo>
                  <a:pt x="394916" y="567203"/>
                  <a:pt x="391808" y="555958"/>
                  <a:pt x="396047" y="559161"/>
                </a:cubicBezTo>
                <a:cubicBezTo>
                  <a:pt x="396790" y="565163"/>
                  <a:pt x="400100" y="565363"/>
                  <a:pt x="401345" y="559467"/>
                </a:cubicBezTo>
                <a:cubicBezTo>
                  <a:pt x="399189" y="552035"/>
                  <a:pt x="393636" y="548663"/>
                  <a:pt x="394357" y="541200"/>
                </a:cubicBezTo>
                <a:cubicBezTo>
                  <a:pt x="400170" y="528731"/>
                  <a:pt x="386824" y="519223"/>
                  <a:pt x="385531" y="505633"/>
                </a:cubicBezTo>
                <a:cubicBezTo>
                  <a:pt x="380517" y="504352"/>
                  <a:pt x="379832" y="495926"/>
                  <a:pt x="379690" y="506140"/>
                </a:cubicBezTo>
                <a:cubicBezTo>
                  <a:pt x="377099" y="506027"/>
                  <a:pt x="375012" y="501259"/>
                  <a:pt x="370931" y="500977"/>
                </a:cubicBezTo>
                <a:cubicBezTo>
                  <a:pt x="365544" y="489067"/>
                  <a:pt x="363586" y="498052"/>
                  <a:pt x="356765" y="498537"/>
                </a:cubicBezTo>
                <a:cubicBezTo>
                  <a:pt x="356191" y="497541"/>
                  <a:pt x="356316" y="495786"/>
                  <a:pt x="354764" y="495863"/>
                </a:cubicBezTo>
                <a:cubicBezTo>
                  <a:pt x="353515" y="495925"/>
                  <a:pt x="353842" y="498060"/>
                  <a:pt x="352888" y="498506"/>
                </a:cubicBezTo>
                <a:cubicBezTo>
                  <a:pt x="337000" y="507565"/>
                  <a:pt x="316470" y="521009"/>
                  <a:pt x="312069" y="540299"/>
                </a:cubicBezTo>
                <a:cubicBezTo>
                  <a:pt x="308779" y="531808"/>
                  <a:pt x="274650" y="572082"/>
                  <a:pt x="278745" y="579737"/>
                </a:cubicBezTo>
                <a:cubicBezTo>
                  <a:pt x="279649" y="581208"/>
                  <a:pt x="278735" y="583228"/>
                  <a:pt x="276835" y="581836"/>
                </a:cubicBezTo>
                <a:cubicBezTo>
                  <a:pt x="269254" y="581295"/>
                  <a:pt x="262939" y="592008"/>
                  <a:pt x="260167" y="598795"/>
                </a:cubicBezTo>
                <a:cubicBezTo>
                  <a:pt x="257990" y="601572"/>
                  <a:pt x="253582" y="604474"/>
                  <a:pt x="255810" y="608608"/>
                </a:cubicBezTo>
                <a:cubicBezTo>
                  <a:pt x="247889" y="614508"/>
                  <a:pt x="243001" y="624929"/>
                  <a:pt x="238744" y="634586"/>
                </a:cubicBezTo>
                <a:cubicBezTo>
                  <a:pt x="232285" y="642217"/>
                  <a:pt x="225868" y="654722"/>
                  <a:pt x="225363" y="664214"/>
                </a:cubicBezTo>
                <a:cubicBezTo>
                  <a:pt x="225651" y="667167"/>
                  <a:pt x="219820" y="666920"/>
                  <a:pt x="222933" y="671151"/>
                </a:cubicBezTo>
                <a:cubicBezTo>
                  <a:pt x="215236" y="682288"/>
                  <a:pt x="218753" y="694751"/>
                  <a:pt x="213079" y="705874"/>
                </a:cubicBezTo>
                <a:cubicBezTo>
                  <a:pt x="213711" y="708909"/>
                  <a:pt x="207960" y="723079"/>
                  <a:pt x="211685" y="729217"/>
                </a:cubicBezTo>
                <a:cubicBezTo>
                  <a:pt x="210523" y="726786"/>
                  <a:pt x="216976" y="729986"/>
                  <a:pt x="212796" y="730219"/>
                </a:cubicBezTo>
                <a:cubicBezTo>
                  <a:pt x="208196" y="726520"/>
                  <a:pt x="207917" y="736311"/>
                  <a:pt x="210375" y="739268"/>
                </a:cubicBezTo>
                <a:cubicBezTo>
                  <a:pt x="208890" y="744910"/>
                  <a:pt x="204730" y="749432"/>
                  <a:pt x="209391" y="756940"/>
                </a:cubicBezTo>
                <a:cubicBezTo>
                  <a:pt x="207886" y="763823"/>
                  <a:pt x="206863" y="771475"/>
                  <a:pt x="207378" y="778437"/>
                </a:cubicBezTo>
                <a:cubicBezTo>
                  <a:pt x="203074" y="782567"/>
                  <a:pt x="207700" y="788083"/>
                  <a:pt x="204949" y="791297"/>
                </a:cubicBezTo>
                <a:cubicBezTo>
                  <a:pt x="201214" y="793009"/>
                  <a:pt x="203863" y="795433"/>
                  <a:pt x="204546" y="797942"/>
                </a:cubicBezTo>
                <a:cubicBezTo>
                  <a:pt x="199565" y="809332"/>
                  <a:pt x="197166" y="819636"/>
                  <a:pt x="199169" y="831243"/>
                </a:cubicBezTo>
                <a:cubicBezTo>
                  <a:pt x="197493" y="841994"/>
                  <a:pt x="198151" y="852935"/>
                  <a:pt x="196519" y="863235"/>
                </a:cubicBezTo>
                <a:cubicBezTo>
                  <a:pt x="204823" y="877432"/>
                  <a:pt x="196485" y="891381"/>
                  <a:pt x="185728" y="900620"/>
                </a:cubicBezTo>
                <a:cubicBezTo>
                  <a:pt x="180979" y="905296"/>
                  <a:pt x="176915" y="921697"/>
                  <a:pt x="171032" y="919621"/>
                </a:cubicBezTo>
                <a:cubicBezTo>
                  <a:pt x="168569" y="913668"/>
                  <a:pt x="154347" y="928030"/>
                  <a:pt x="147161" y="928528"/>
                </a:cubicBezTo>
                <a:cubicBezTo>
                  <a:pt x="142405" y="926587"/>
                  <a:pt x="134792" y="937595"/>
                  <a:pt x="128011" y="933569"/>
                </a:cubicBezTo>
                <a:cubicBezTo>
                  <a:pt x="121846" y="939436"/>
                  <a:pt x="113138" y="943615"/>
                  <a:pt x="104655" y="940078"/>
                </a:cubicBezTo>
                <a:cubicBezTo>
                  <a:pt x="101079" y="946560"/>
                  <a:pt x="102998" y="946813"/>
                  <a:pt x="97334" y="942907"/>
                </a:cubicBezTo>
                <a:cubicBezTo>
                  <a:pt x="92137" y="945664"/>
                  <a:pt x="88642" y="943532"/>
                  <a:pt x="82833" y="945646"/>
                </a:cubicBezTo>
                <a:cubicBezTo>
                  <a:pt x="78215" y="941542"/>
                  <a:pt x="77588" y="950261"/>
                  <a:pt x="73273" y="947053"/>
                </a:cubicBezTo>
                <a:cubicBezTo>
                  <a:pt x="67695" y="946759"/>
                  <a:pt x="61954" y="956935"/>
                  <a:pt x="60315" y="950579"/>
                </a:cubicBezTo>
                <a:cubicBezTo>
                  <a:pt x="58182" y="949724"/>
                  <a:pt x="54870" y="948404"/>
                  <a:pt x="52246" y="950209"/>
                </a:cubicBezTo>
                <a:cubicBezTo>
                  <a:pt x="48229" y="949338"/>
                  <a:pt x="45727" y="948265"/>
                  <a:pt x="44269" y="953130"/>
                </a:cubicBezTo>
                <a:cubicBezTo>
                  <a:pt x="37082" y="948043"/>
                  <a:pt x="31353" y="949580"/>
                  <a:pt x="24007" y="953220"/>
                </a:cubicBezTo>
                <a:cubicBezTo>
                  <a:pt x="15299" y="948040"/>
                  <a:pt x="10974" y="953045"/>
                  <a:pt x="2470" y="951764"/>
                </a:cubicBezTo>
                <a:lnTo>
                  <a:pt x="0" y="951356"/>
                </a:lnTo>
                <a:close/>
              </a:path>
            </a:pathLst>
          </a:custGeom>
        </p:spPr>
        <p:txBody>
          <a:bodyPr wrap="square">
            <a:noAutofit/>
          </a:bodyPr>
          <a:lstStyle>
            <a:lvl1pPr marL="0" indent="0">
              <a:buNone/>
              <a:defRPr sz="1800">
                <a:latin typeface="+mn-lt"/>
              </a:defRPr>
            </a:lvl1pPr>
          </a:lstStyle>
          <a:p>
            <a:endParaRPr lang="en-US" dirty="0"/>
          </a:p>
        </p:txBody>
      </p:sp>
      <p:sp>
        <p:nvSpPr>
          <p:cNvPr id="19" name="Picture Placeholder 18">
            <a:extLst>
              <a:ext uri="{FF2B5EF4-FFF2-40B4-BE49-F238E27FC236}">
                <a16:creationId xmlns:a16="http://schemas.microsoft.com/office/drawing/2014/main" id="{F1EA3DB7-57CB-EC9A-B8AA-1C29601000CD}"/>
              </a:ext>
            </a:extLst>
          </p:cNvPr>
          <p:cNvSpPr>
            <a:spLocks noGrp="1"/>
          </p:cNvSpPr>
          <p:nvPr>
            <p:ph type="pic" sz="quarter" idx="13"/>
          </p:nvPr>
        </p:nvSpPr>
        <p:spPr>
          <a:xfrm>
            <a:off x="641391" y="1499472"/>
            <a:ext cx="7061735" cy="3859136"/>
          </a:xfrm>
          <a:prstGeom prst="rect">
            <a:avLst/>
          </a:prstGeom>
        </p:spPr>
        <p:txBody>
          <a:bodyPr wrap="square">
            <a:noAutofit/>
          </a:bodyPr>
          <a:lstStyle>
            <a:lvl1pPr marL="0" indent="0">
              <a:buNone/>
              <a:defRPr sz="1800">
                <a:latin typeface="+mn-lt"/>
              </a:defRPr>
            </a:lvl1pPr>
          </a:lstStyle>
          <a:p>
            <a:endParaRPr lang="en-US" dirty="0"/>
          </a:p>
        </p:txBody>
      </p:sp>
      <p:sp>
        <p:nvSpPr>
          <p:cNvPr id="3" name="Date Placeholder 2">
            <a:extLst>
              <a:ext uri="{FF2B5EF4-FFF2-40B4-BE49-F238E27FC236}">
                <a16:creationId xmlns:a16="http://schemas.microsoft.com/office/drawing/2014/main" id="{9049683D-754C-1060-55D0-56127DC9AC6A}"/>
              </a:ext>
            </a:extLst>
          </p:cNvPr>
          <p:cNvSpPr>
            <a:spLocks noGrp="1"/>
          </p:cNvSpPr>
          <p:nvPr>
            <p:ph type="dt" sz="half" idx="10"/>
          </p:nvPr>
        </p:nvSpPr>
        <p:spPr/>
        <p:txBody>
          <a:bodyPr/>
          <a:lstStyle/>
          <a:p>
            <a:fld id="{7A18671D-F1B8-C947-8A30-204220EB19DA}" type="datetimeFigureOut">
              <a:rPr lang="en-US" smtClean="0"/>
              <a:t>2/15/2026</a:t>
            </a:fld>
            <a:endParaRPr lang="en-US"/>
          </a:p>
        </p:txBody>
      </p:sp>
      <p:sp>
        <p:nvSpPr>
          <p:cNvPr id="4" name="Footer Placeholder 3">
            <a:extLst>
              <a:ext uri="{FF2B5EF4-FFF2-40B4-BE49-F238E27FC236}">
                <a16:creationId xmlns:a16="http://schemas.microsoft.com/office/drawing/2014/main" id="{06C8A884-6945-1413-2B2F-2B273CC6221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E991ECE-9A56-4101-C68E-90D5907DE994}"/>
              </a:ext>
            </a:extLst>
          </p:cNvPr>
          <p:cNvSpPr>
            <a:spLocks noGrp="1"/>
          </p:cNvSpPr>
          <p:nvPr>
            <p:ph type="sldNum" sz="quarter" idx="12"/>
          </p:nvPr>
        </p:nvSpPr>
        <p:spPr/>
        <p:txBody>
          <a:bodyPr/>
          <a:lstStyle/>
          <a:p>
            <a:fld id="{2D4F35DF-E30C-984A-BBFB-A912A29C011F}" type="slidenum">
              <a:rPr lang="en-US" smtClean="0"/>
              <a:t>‹#›</a:t>
            </a:fld>
            <a:endParaRPr lang="en-US"/>
          </a:p>
        </p:txBody>
      </p:sp>
      <p:pic>
        <p:nvPicPr>
          <p:cNvPr id="15" name="Graphic 14">
            <a:extLst>
              <a:ext uri="{FF2B5EF4-FFF2-40B4-BE49-F238E27FC236}">
                <a16:creationId xmlns:a16="http://schemas.microsoft.com/office/drawing/2014/main" id="{20BEB975-E069-D79F-C34A-95FBB9D9DDFB}"/>
              </a:ext>
            </a:extLst>
          </p:cNvPr>
          <p:cNvPicPr>
            <a:picLocks noChangeAspect="1"/>
          </p:cNvPicPr>
          <p:nvPr userDrawn="1"/>
        </p:nvPicPr>
        <p:blipFill>
          <a:blip r:embed="rId2">
            <a:extLst>
              <a:ext uri="{96DAC541-7B7A-43D3-8B79-37D633B846F1}">
                <asvg:svgBlip xmlns:asvg="http://schemas.microsoft.com/office/drawing/2016/SVG/main" r:embed="rId3"/>
              </a:ext>
            </a:extLst>
          </a:blip>
          <a:srcRect b="8615"/>
          <a:stretch>
            <a:fillRect/>
          </a:stretch>
        </p:blipFill>
        <p:spPr>
          <a:xfrm rot="4255261">
            <a:off x="4876807" y="-348559"/>
            <a:ext cx="2834640" cy="4144697"/>
          </a:xfrm>
          <a:custGeom>
            <a:avLst/>
            <a:gdLst>
              <a:gd name="connsiteX0" fmla="*/ 0 w 2834640"/>
              <a:gd name="connsiteY0" fmla="*/ 0 h 4144697"/>
              <a:gd name="connsiteX1" fmla="*/ 2834640 w 2834640"/>
              <a:gd name="connsiteY1" fmla="*/ 0 h 4144697"/>
              <a:gd name="connsiteX2" fmla="*/ 2834640 w 2834640"/>
              <a:gd name="connsiteY2" fmla="*/ 4144697 h 4144697"/>
              <a:gd name="connsiteX3" fmla="*/ 0 w 2834640"/>
              <a:gd name="connsiteY3" fmla="*/ 4144697 h 4144697"/>
            </a:gdLst>
            <a:ahLst/>
            <a:cxnLst>
              <a:cxn ang="0">
                <a:pos x="connsiteX0" y="connsiteY0"/>
              </a:cxn>
              <a:cxn ang="0">
                <a:pos x="connsiteX1" y="connsiteY1"/>
              </a:cxn>
              <a:cxn ang="0">
                <a:pos x="connsiteX2" y="connsiteY2"/>
              </a:cxn>
              <a:cxn ang="0">
                <a:pos x="connsiteX3" y="connsiteY3"/>
              </a:cxn>
            </a:cxnLst>
            <a:rect l="l" t="t" r="r" b="b"/>
            <a:pathLst>
              <a:path w="2834640" h="4144697">
                <a:moveTo>
                  <a:pt x="0" y="0"/>
                </a:moveTo>
                <a:lnTo>
                  <a:pt x="2834640" y="0"/>
                </a:lnTo>
                <a:lnTo>
                  <a:pt x="2834640" y="4144697"/>
                </a:lnTo>
                <a:lnTo>
                  <a:pt x="0" y="4144697"/>
                </a:lnTo>
                <a:close/>
              </a:path>
            </a:pathLst>
          </a:custGeom>
        </p:spPr>
      </p:pic>
      <p:pic>
        <p:nvPicPr>
          <p:cNvPr id="17" name="Graphic 16">
            <a:extLst>
              <a:ext uri="{FF2B5EF4-FFF2-40B4-BE49-F238E27FC236}">
                <a16:creationId xmlns:a16="http://schemas.microsoft.com/office/drawing/2014/main" id="{E1F4FAB3-0ECE-5176-C398-3BB6949A786D}"/>
              </a:ext>
            </a:extLst>
          </p:cNvPr>
          <p:cNvPicPr>
            <a:picLocks noChangeAspect="1"/>
          </p:cNvPicPr>
          <p:nvPr userDrawn="1"/>
        </p:nvPicPr>
        <p:blipFill>
          <a:blip r:embed="rId2">
            <a:extLst>
              <a:ext uri="{96DAC541-7B7A-43D3-8B79-37D633B846F1}">
                <asvg:svgBlip xmlns:asvg="http://schemas.microsoft.com/office/drawing/2016/SVG/main" r:embed="rId3"/>
              </a:ext>
            </a:extLst>
          </a:blip>
          <a:srcRect b="8615"/>
          <a:stretch>
            <a:fillRect/>
          </a:stretch>
        </p:blipFill>
        <p:spPr>
          <a:xfrm rot="14542551">
            <a:off x="719900" y="3066180"/>
            <a:ext cx="2834640" cy="4144697"/>
          </a:xfrm>
          <a:custGeom>
            <a:avLst/>
            <a:gdLst>
              <a:gd name="connsiteX0" fmla="*/ 0 w 2834640"/>
              <a:gd name="connsiteY0" fmla="*/ 0 h 4144697"/>
              <a:gd name="connsiteX1" fmla="*/ 2834640 w 2834640"/>
              <a:gd name="connsiteY1" fmla="*/ 0 h 4144697"/>
              <a:gd name="connsiteX2" fmla="*/ 2834640 w 2834640"/>
              <a:gd name="connsiteY2" fmla="*/ 4144697 h 4144697"/>
              <a:gd name="connsiteX3" fmla="*/ 0 w 2834640"/>
              <a:gd name="connsiteY3" fmla="*/ 4144697 h 4144697"/>
            </a:gdLst>
            <a:ahLst/>
            <a:cxnLst>
              <a:cxn ang="0">
                <a:pos x="connsiteX0" y="connsiteY0"/>
              </a:cxn>
              <a:cxn ang="0">
                <a:pos x="connsiteX1" y="connsiteY1"/>
              </a:cxn>
              <a:cxn ang="0">
                <a:pos x="connsiteX2" y="connsiteY2"/>
              </a:cxn>
              <a:cxn ang="0">
                <a:pos x="connsiteX3" y="connsiteY3"/>
              </a:cxn>
            </a:cxnLst>
            <a:rect l="l" t="t" r="r" b="b"/>
            <a:pathLst>
              <a:path w="2834640" h="4144697">
                <a:moveTo>
                  <a:pt x="0" y="0"/>
                </a:moveTo>
                <a:lnTo>
                  <a:pt x="2834640" y="0"/>
                </a:lnTo>
                <a:lnTo>
                  <a:pt x="2834640" y="4144697"/>
                </a:lnTo>
                <a:lnTo>
                  <a:pt x="0" y="4144697"/>
                </a:lnTo>
                <a:close/>
              </a:path>
            </a:pathLst>
          </a:custGeom>
        </p:spPr>
      </p:pic>
    </p:spTree>
    <p:extLst>
      <p:ext uri="{BB962C8B-B14F-4D97-AF65-F5344CB8AC3E}">
        <p14:creationId xmlns:p14="http://schemas.microsoft.com/office/powerpoint/2010/main" val="26652468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hree images 2">
    <p:spTree>
      <p:nvGrpSpPr>
        <p:cNvPr id="1" name=""/>
        <p:cNvGrpSpPr/>
        <p:nvPr/>
      </p:nvGrpSpPr>
      <p:grpSpPr>
        <a:xfrm>
          <a:off x="0" y="0"/>
          <a:ext cx="0" cy="0"/>
          <a:chOff x="0" y="0"/>
          <a:chExt cx="0" cy="0"/>
        </a:xfrm>
      </p:grpSpPr>
      <p:pic>
        <p:nvPicPr>
          <p:cNvPr id="17" name="Graphic 16">
            <a:extLst>
              <a:ext uri="{FF2B5EF4-FFF2-40B4-BE49-F238E27FC236}">
                <a16:creationId xmlns:a16="http://schemas.microsoft.com/office/drawing/2014/main" id="{CA6068F8-95B7-80E4-5CB5-F3D36E947B97}"/>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8201767" y="4342838"/>
            <a:ext cx="2964997" cy="2640701"/>
          </a:xfrm>
          <a:prstGeom prst="rect">
            <a:avLst/>
          </a:prstGeom>
        </p:spPr>
      </p:pic>
      <p:sp>
        <p:nvSpPr>
          <p:cNvPr id="2" name="Title 1">
            <a:extLst>
              <a:ext uri="{FF2B5EF4-FFF2-40B4-BE49-F238E27FC236}">
                <a16:creationId xmlns:a16="http://schemas.microsoft.com/office/drawing/2014/main" id="{F62A1087-5147-F290-C7BD-C3C00BB9A7BB}"/>
              </a:ext>
            </a:extLst>
          </p:cNvPr>
          <p:cNvSpPr>
            <a:spLocks noGrp="1"/>
          </p:cNvSpPr>
          <p:nvPr>
            <p:ph type="title"/>
          </p:nvPr>
        </p:nvSpPr>
        <p:spPr/>
        <p:txBody>
          <a:bodyPr/>
          <a:lstStyle/>
          <a:p>
            <a:r>
              <a:rPr lang="en-US"/>
              <a:t>Click to edit Master title style</a:t>
            </a:r>
          </a:p>
        </p:txBody>
      </p:sp>
      <p:sp>
        <p:nvSpPr>
          <p:cNvPr id="24" name="Picture Placeholder 23">
            <a:extLst>
              <a:ext uri="{FF2B5EF4-FFF2-40B4-BE49-F238E27FC236}">
                <a16:creationId xmlns:a16="http://schemas.microsoft.com/office/drawing/2014/main" id="{85E6C9E0-92DB-01C6-E63A-87321DE487D4}"/>
              </a:ext>
            </a:extLst>
          </p:cNvPr>
          <p:cNvSpPr>
            <a:spLocks noGrp="1"/>
          </p:cNvSpPr>
          <p:nvPr userDrawn="1">
            <p:ph type="pic" sz="quarter" idx="14"/>
          </p:nvPr>
        </p:nvSpPr>
        <p:spPr>
          <a:xfrm>
            <a:off x="3200399" y="655149"/>
            <a:ext cx="4571497" cy="5547699"/>
          </a:xfrm>
          <a:custGeom>
            <a:avLst/>
            <a:gdLst>
              <a:gd name="connsiteX0" fmla="*/ 813512 w 4571497"/>
              <a:gd name="connsiteY0" fmla="*/ 3724426 h 5547699"/>
              <a:gd name="connsiteX1" fmla="*/ 830586 w 4571497"/>
              <a:gd name="connsiteY1" fmla="*/ 3767248 h 5547699"/>
              <a:gd name="connsiteX2" fmla="*/ 830585 w 4571497"/>
              <a:gd name="connsiteY2" fmla="*/ 3767248 h 5547699"/>
              <a:gd name="connsiteX3" fmla="*/ 794670 w 4571497"/>
              <a:gd name="connsiteY3" fmla="*/ 3839343 h 5547699"/>
              <a:gd name="connsiteX4" fmla="*/ 784654 w 4571497"/>
              <a:gd name="connsiteY4" fmla="*/ 3827430 h 5547699"/>
              <a:gd name="connsiteX5" fmla="*/ 813512 w 4571497"/>
              <a:gd name="connsiteY5" fmla="*/ 3724426 h 5547699"/>
              <a:gd name="connsiteX6" fmla="*/ 631257 w 4571497"/>
              <a:gd name="connsiteY6" fmla="*/ 3707751 h 5547699"/>
              <a:gd name="connsiteX7" fmla="*/ 710106 w 4571497"/>
              <a:gd name="connsiteY7" fmla="*/ 3851167 h 5547699"/>
              <a:gd name="connsiteX8" fmla="*/ 725302 w 4571497"/>
              <a:gd name="connsiteY8" fmla="*/ 3875334 h 5547699"/>
              <a:gd name="connsiteX9" fmla="*/ 613347 w 4571497"/>
              <a:gd name="connsiteY9" fmla="*/ 3757154 h 5547699"/>
              <a:gd name="connsiteX10" fmla="*/ 631257 w 4571497"/>
              <a:gd name="connsiteY10" fmla="*/ 3707751 h 5547699"/>
              <a:gd name="connsiteX11" fmla="*/ 619865 w 4571497"/>
              <a:gd name="connsiteY11" fmla="*/ 3675431 h 5547699"/>
              <a:gd name="connsiteX12" fmla="*/ 595070 w 4571497"/>
              <a:gd name="connsiteY12" fmla="*/ 3722760 h 5547699"/>
              <a:gd name="connsiteX13" fmla="*/ 619865 w 4571497"/>
              <a:gd name="connsiteY13" fmla="*/ 3675431 h 5547699"/>
              <a:gd name="connsiteX14" fmla="*/ 681501 w 4571497"/>
              <a:gd name="connsiteY14" fmla="*/ 3630898 h 5547699"/>
              <a:gd name="connsiteX15" fmla="*/ 733519 w 4571497"/>
              <a:gd name="connsiteY15" fmla="*/ 3650711 h 5547699"/>
              <a:gd name="connsiteX16" fmla="*/ 772474 w 4571497"/>
              <a:gd name="connsiteY16" fmla="*/ 3791240 h 5547699"/>
              <a:gd name="connsiteX17" fmla="*/ 740483 w 4571497"/>
              <a:gd name="connsiteY17" fmla="*/ 3851089 h 5547699"/>
              <a:gd name="connsiteX18" fmla="*/ 658944 w 4571497"/>
              <a:gd name="connsiteY18" fmla="*/ 3738330 h 5547699"/>
              <a:gd name="connsiteX19" fmla="*/ 681501 w 4571497"/>
              <a:gd name="connsiteY19" fmla="*/ 3630898 h 5547699"/>
              <a:gd name="connsiteX20" fmla="*/ 678733 w 4571497"/>
              <a:gd name="connsiteY20" fmla="*/ 3602432 h 5547699"/>
              <a:gd name="connsiteX21" fmla="*/ 723105 w 4571497"/>
              <a:gd name="connsiteY21" fmla="*/ 3613214 h 5547699"/>
              <a:gd name="connsiteX22" fmla="*/ 651257 w 4571497"/>
              <a:gd name="connsiteY22" fmla="*/ 3620690 h 5547699"/>
              <a:gd name="connsiteX23" fmla="*/ 678733 w 4571497"/>
              <a:gd name="connsiteY23" fmla="*/ 3602432 h 5547699"/>
              <a:gd name="connsiteX24" fmla="*/ 301691 w 4571497"/>
              <a:gd name="connsiteY24" fmla="*/ 3547241 h 5547699"/>
              <a:gd name="connsiteX25" fmla="*/ 316407 w 4571497"/>
              <a:gd name="connsiteY25" fmla="*/ 3561853 h 5547699"/>
              <a:gd name="connsiteX26" fmla="*/ 310154 w 4571497"/>
              <a:gd name="connsiteY26" fmla="*/ 3644642 h 5547699"/>
              <a:gd name="connsiteX27" fmla="*/ 306239 w 4571497"/>
              <a:gd name="connsiteY27" fmla="*/ 3681828 h 5547699"/>
              <a:gd name="connsiteX28" fmla="*/ 211886 w 4571497"/>
              <a:gd name="connsiteY28" fmla="*/ 3691802 h 5547699"/>
              <a:gd name="connsiteX29" fmla="*/ 205597 w 4571497"/>
              <a:gd name="connsiteY29" fmla="*/ 3655183 h 5547699"/>
              <a:gd name="connsiteX30" fmla="*/ 225237 w 4571497"/>
              <a:gd name="connsiteY30" fmla="*/ 3612575 h 5547699"/>
              <a:gd name="connsiteX31" fmla="*/ 301691 w 4571497"/>
              <a:gd name="connsiteY31" fmla="*/ 3547241 h 5547699"/>
              <a:gd name="connsiteX32" fmla="*/ 352043 w 4571497"/>
              <a:gd name="connsiteY32" fmla="*/ 3527335 h 5547699"/>
              <a:gd name="connsiteX33" fmla="*/ 437291 w 4571497"/>
              <a:gd name="connsiteY33" fmla="*/ 3571056 h 5547699"/>
              <a:gd name="connsiteX34" fmla="*/ 439846 w 4571497"/>
              <a:gd name="connsiteY34" fmla="*/ 3603694 h 5547699"/>
              <a:gd name="connsiteX35" fmla="*/ 439845 w 4571497"/>
              <a:gd name="connsiteY35" fmla="*/ 3603694 h 5547699"/>
              <a:gd name="connsiteX36" fmla="*/ 396492 w 4571497"/>
              <a:gd name="connsiteY36" fmla="*/ 3668391 h 5547699"/>
              <a:gd name="connsiteX37" fmla="*/ 333832 w 4571497"/>
              <a:gd name="connsiteY37" fmla="*/ 3600994 h 5547699"/>
              <a:gd name="connsiteX38" fmla="*/ 352043 w 4571497"/>
              <a:gd name="connsiteY38" fmla="*/ 3527335 h 5547699"/>
              <a:gd name="connsiteX39" fmla="*/ 216311 w 4571497"/>
              <a:gd name="connsiteY39" fmla="*/ 3501022 h 5547699"/>
              <a:gd name="connsiteX40" fmla="*/ 264906 w 4571497"/>
              <a:gd name="connsiteY40" fmla="*/ 3547911 h 5547699"/>
              <a:gd name="connsiteX41" fmla="*/ 176857 w 4571497"/>
              <a:gd name="connsiteY41" fmla="*/ 3631457 h 5547699"/>
              <a:gd name="connsiteX42" fmla="*/ 108953 w 4571497"/>
              <a:gd name="connsiteY42" fmla="*/ 3617179 h 5547699"/>
              <a:gd name="connsiteX43" fmla="*/ 140624 w 4571497"/>
              <a:gd name="connsiteY43" fmla="*/ 3531225 h 5547699"/>
              <a:gd name="connsiteX44" fmla="*/ 140624 w 4571497"/>
              <a:gd name="connsiteY44" fmla="*/ 3531226 h 5547699"/>
              <a:gd name="connsiteX45" fmla="*/ 191552 w 4571497"/>
              <a:gd name="connsiteY45" fmla="*/ 3508563 h 5547699"/>
              <a:gd name="connsiteX46" fmla="*/ 216311 w 4571497"/>
              <a:gd name="connsiteY46" fmla="*/ 3501022 h 5547699"/>
              <a:gd name="connsiteX47" fmla="*/ 238579 w 4571497"/>
              <a:gd name="connsiteY47" fmla="*/ 3465249 h 5547699"/>
              <a:gd name="connsiteX48" fmla="*/ 250219 w 4571497"/>
              <a:gd name="connsiteY48" fmla="*/ 3471530 h 5547699"/>
              <a:gd name="connsiteX49" fmla="*/ 310417 w 4571497"/>
              <a:gd name="connsiteY49" fmla="*/ 3529770 h 5547699"/>
              <a:gd name="connsiteX50" fmla="*/ 253436 w 4571497"/>
              <a:gd name="connsiteY50" fmla="*/ 3510405 h 5547699"/>
              <a:gd name="connsiteX51" fmla="*/ 222919 w 4571497"/>
              <a:gd name="connsiteY51" fmla="*/ 3472462 h 5547699"/>
              <a:gd name="connsiteX52" fmla="*/ 238579 w 4571497"/>
              <a:gd name="connsiteY52" fmla="*/ 3465249 h 5547699"/>
              <a:gd name="connsiteX53" fmla="*/ 309530 w 4571497"/>
              <a:gd name="connsiteY53" fmla="*/ 3460761 h 5547699"/>
              <a:gd name="connsiteX54" fmla="*/ 332889 w 4571497"/>
              <a:gd name="connsiteY54" fmla="*/ 3526040 h 5547699"/>
              <a:gd name="connsiteX55" fmla="*/ 278433 w 4571497"/>
              <a:gd name="connsiteY55" fmla="*/ 3477285 h 5547699"/>
              <a:gd name="connsiteX56" fmla="*/ 278432 w 4571497"/>
              <a:gd name="connsiteY56" fmla="*/ 3477286 h 5547699"/>
              <a:gd name="connsiteX57" fmla="*/ 277883 w 4571497"/>
              <a:gd name="connsiteY57" fmla="*/ 3464354 h 5547699"/>
              <a:gd name="connsiteX58" fmla="*/ 309530 w 4571497"/>
              <a:gd name="connsiteY58" fmla="*/ 3460761 h 5547699"/>
              <a:gd name="connsiteX59" fmla="*/ 316868 w 4571497"/>
              <a:gd name="connsiteY59" fmla="*/ 3414870 h 5547699"/>
              <a:gd name="connsiteX60" fmla="*/ 328692 w 4571497"/>
              <a:gd name="connsiteY60" fmla="*/ 3449411 h 5547699"/>
              <a:gd name="connsiteX61" fmla="*/ 316868 w 4571497"/>
              <a:gd name="connsiteY61" fmla="*/ 3414870 h 5547699"/>
              <a:gd name="connsiteX62" fmla="*/ 127201 w 4571497"/>
              <a:gd name="connsiteY62" fmla="*/ 3411074 h 5547699"/>
              <a:gd name="connsiteX63" fmla="*/ 211877 w 4571497"/>
              <a:gd name="connsiteY63" fmla="*/ 3454481 h 5547699"/>
              <a:gd name="connsiteX64" fmla="*/ 89054 w 4571497"/>
              <a:gd name="connsiteY64" fmla="*/ 3476676 h 5547699"/>
              <a:gd name="connsiteX65" fmla="*/ 97545 w 4571497"/>
              <a:gd name="connsiteY65" fmla="*/ 3418904 h 5547699"/>
              <a:gd name="connsiteX66" fmla="*/ 127201 w 4571497"/>
              <a:gd name="connsiteY66" fmla="*/ 3411074 h 5547699"/>
              <a:gd name="connsiteX67" fmla="*/ 167889 w 4571497"/>
              <a:gd name="connsiteY67" fmla="*/ 3390619 h 5547699"/>
              <a:gd name="connsiteX68" fmla="*/ 195416 w 4571497"/>
              <a:gd name="connsiteY68" fmla="*/ 3399547 h 5547699"/>
              <a:gd name="connsiteX69" fmla="*/ 292389 w 4571497"/>
              <a:gd name="connsiteY69" fmla="*/ 3440498 h 5547699"/>
              <a:gd name="connsiteX70" fmla="*/ 168530 w 4571497"/>
              <a:gd name="connsiteY70" fmla="*/ 3410026 h 5547699"/>
              <a:gd name="connsiteX71" fmla="*/ 167889 w 4571497"/>
              <a:gd name="connsiteY71" fmla="*/ 3390619 h 5547699"/>
              <a:gd name="connsiteX72" fmla="*/ 417020 w 4571497"/>
              <a:gd name="connsiteY72" fmla="*/ 3245961 h 5547699"/>
              <a:gd name="connsiteX73" fmla="*/ 417027 w 4571497"/>
              <a:gd name="connsiteY73" fmla="*/ 3246105 h 5547699"/>
              <a:gd name="connsiteX74" fmla="*/ 417014 w 4571497"/>
              <a:gd name="connsiteY74" fmla="*/ 3246011 h 5547699"/>
              <a:gd name="connsiteX75" fmla="*/ 417020 w 4571497"/>
              <a:gd name="connsiteY75" fmla="*/ 3245961 h 5547699"/>
              <a:gd name="connsiteX76" fmla="*/ 944901 w 4571497"/>
              <a:gd name="connsiteY76" fmla="*/ 3045229 h 5547699"/>
              <a:gd name="connsiteX77" fmla="*/ 1008020 w 4571497"/>
              <a:gd name="connsiteY77" fmla="*/ 3133655 h 5547699"/>
              <a:gd name="connsiteX78" fmla="*/ 1022705 w 4571497"/>
              <a:gd name="connsiteY78" fmla="*/ 3155719 h 5547699"/>
              <a:gd name="connsiteX79" fmla="*/ 1022709 w 4571497"/>
              <a:gd name="connsiteY79" fmla="*/ 3155718 h 5547699"/>
              <a:gd name="connsiteX80" fmla="*/ 1027373 w 4571497"/>
              <a:gd name="connsiteY80" fmla="*/ 3174305 h 5547699"/>
              <a:gd name="connsiteX81" fmla="*/ 996777 w 4571497"/>
              <a:gd name="connsiteY81" fmla="*/ 3209196 h 5547699"/>
              <a:gd name="connsiteX82" fmla="*/ 944901 w 4571497"/>
              <a:gd name="connsiteY82" fmla="*/ 3045229 h 5547699"/>
              <a:gd name="connsiteX83" fmla="*/ 1006880 w 4571497"/>
              <a:gd name="connsiteY83" fmla="*/ 2992883 h 5547699"/>
              <a:gd name="connsiteX84" fmla="*/ 982071 w 4571497"/>
              <a:gd name="connsiteY84" fmla="*/ 3079541 h 5547699"/>
              <a:gd name="connsiteX85" fmla="*/ 957544 w 4571497"/>
              <a:gd name="connsiteY85" fmla="*/ 3014990 h 5547699"/>
              <a:gd name="connsiteX86" fmla="*/ 1006880 w 4571497"/>
              <a:gd name="connsiteY86" fmla="*/ 2992883 h 5547699"/>
              <a:gd name="connsiteX87" fmla="*/ 937596 w 4571497"/>
              <a:gd name="connsiteY87" fmla="*/ 2990159 h 5547699"/>
              <a:gd name="connsiteX88" fmla="*/ 879959 w 4571497"/>
              <a:gd name="connsiteY88" fmla="*/ 3062012 h 5547699"/>
              <a:gd name="connsiteX89" fmla="*/ 937596 w 4571497"/>
              <a:gd name="connsiteY89" fmla="*/ 2990159 h 5547699"/>
              <a:gd name="connsiteX90" fmla="*/ 917552 w 4571497"/>
              <a:gd name="connsiteY90" fmla="*/ 2987251 h 5547699"/>
              <a:gd name="connsiteX91" fmla="*/ 917501 w 4571497"/>
              <a:gd name="connsiteY91" fmla="*/ 2987413 h 5547699"/>
              <a:gd name="connsiteX92" fmla="*/ 917481 w 4571497"/>
              <a:gd name="connsiteY92" fmla="*/ 2987367 h 5547699"/>
              <a:gd name="connsiteX93" fmla="*/ 955946 w 4571497"/>
              <a:gd name="connsiteY93" fmla="*/ 2974946 h 5547699"/>
              <a:gd name="connsiteX94" fmla="*/ 1011891 w 4571497"/>
              <a:gd name="connsiteY94" fmla="*/ 3023780 h 5547699"/>
              <a:gd name="connsiteX95" fmla="*/ 955946 w 4571497"/>
              <a:gd name="connsiteY95" fmla="*/ 2974946 h 5547699"/>
              <a:gd name="connsiteX96" fmla="*/ 1093698 w 4571497"/>
              <a:gd name="connsiteY96" fmla="*/ 2930534 h 5547699"/>
              <a:gd name="connsiteX97" fmla="*/ 1180195 w 4571497"/>
              <a:gd name="connsiteY97" fmla="*/ 2976069 h 5547699"/>
              <a:gd name="connsiteX98" fmla="*/ 1199776 w 4571497"/>
              <a:gd name="connsiteY98" fmla="*/ 3005889 h 5547699"/>
              <a:gd name="connsiteX99" fmla="*/ 1199058 w 4571497"/>
              <a:gd name="connsiteY99" fmla="*/ 3012624 h 5547699"/>
              <a:gd name="connsiteX100" fmla="*/ 1136196 w 4571497"/>
              <a:gd name="connsiteY100" fmla="*/ 3046854 h 5547699"/>
              <a:gd name="connsiteX101" fmla="*/ 1058237 w 4571497"/>
              <a:gd name="connsiteY101" fmla="*/ 2984079 h 5547699"/>
              <a:gd name="connsiteX102" fmla="*/ 1007919 w 4571497"/>
              <a:gd name="connsiteY102" fmla="*/ 2971232 h 5547699"/>
              <a:gd name="connsiteX103" fmla="*/ 1093698 w 4571497"/>
              <a:gd name="connsiteY103" fmla="*/ 2930534 h 5547699"/>
              <a:gd name="connsiteX104" fmla="*/ 1021000 w 4571497"/>
              <a:gd name="connsiteY104" fmla="*/ 2921737 h 5547699"/>
              <a:gd name="connsiteX105" fmla="*/ 965753 w 4571497"/>
              <a:gd name="connsiteY105" fmla="*/ 2953685 h 5547699"/>
              <a:gd name="connsiteX106" fmla="*/ 1021000 w 4571497"/>
              <a:gd name="connsiteY106" fmla="*/ 2921737 h 5547699"/>
              <a:gd name="connsiteX107" fmla="*/ 966772 w 4571497"/>
              <a:gd name="connsiteY107" fmla="*/ 2730806 h 5547699"/>
              <a:gd name="connsiteX108" fmla="*/ 991368 w 4571497"/>
              <a:gd name="connsiteY108" fmla="*/ 2731993 h 5547699"/>
              <a:gd name="connsiteX109" fmla="*/ 1009526 w 4571497"/>
              <a:gd name="connsiteY109" fmla="*/ 2747983 h 5547699"/>
              <a:gd name="connsiteX110" fmla="*/ 988511 w 4571497"/>
              <a:gd name="connsiteY110" fmla="*/ 2771434 h 5547699"/>
              <a:gd name="connsiteX111" fmla="*/ 970648 w 4571497"/>
              <a:gd name="connsiteY111" fmla="*/ 2742880 h 5547699"/>
              <a:gd name="connsiteX112" fmla="*/ 650688 w 4571497"/>
              <a:gd name="connsiteY112" fmla="*/ 2710525 h 5547699"/>
              <a:gd name="connsiteX113" fmla="*/ 654168 w 4571497"/>
              <a:gd name="connsiteY113" fmla="*/ 2823538 h 5547699"/>
              <a:gd name="connsiteX114" fmla="*/ 656311 w 4571497"/>
              <a:gd name="connsiteY114" fmla="*/ 2993907 h 5547699"/>
              <a:gd name="connsiteX115" fmla="*/ 650688 w 4571497"/>
              <a:gd name="connsiteY115" fmla="*/ 2710525 h 5547699"/>
              <a:gd name="connsiteX116" fmla="*/ 860784 w 4571497"/>
              <a:gd name="connsiteY116" fmla="*/ 2696130 h 5547699"/>
              <a:gd name="connsiteX117" fmla="*/ 866742 w 4571497"/>
              <a:gd name="connsiteY117" fmla="*/ 2699862 h 5547699"/>
              <a:gd name="connsiteX118" fmla="*/ 956044 w 4571497"/>
              <a:gd name="connsiteY118" fmla="*/ 2780794 h 5547699"/>
              <a:gd name="connsiteX119" fmla="*/ 956036 w 4571497"/>
              <a:gd name="connsiteY119" fmla="*/ 2780793 h 5547699"/>
              <a:gd name="connsiteX120" fmla="*/ 956044 w 4571497"/>
              <a:gd name="connsiteY120" fmla="*/ 2780795 h 5547699"/>
              <a:gd name="connsiteX121" fmla="*/ 956044 w 4571497"/>
              <a:gd name="connsiteY121" fmla="*/ 2780796 h 5547699"/>
              <a:gd name="connsiteX122" fmla="*/ 888336 w 4571497"/>
              <a:gd name="connsiteY122" fmla="*/ 2768952 h 5547699"/>
              <a:gd name="connsiteX123" fmla="*/ 853787 w 4571497"/>
              <a:gd name="connsiteY123" fmla="*/ 2698250 h 5547699"/>
              <a:gd name="connsiteX124" fmla="*/ 860784 w 4571497"/>
              <a:gd name="connsiteY124" fmla="*/ 2696130 h 5547699"/>
              <a:gd name="connsiteX125" fmla="*/ 642229 w 4571497"/>
              <a:gd name="connsiteY125" fmla="*/ 2636602 h 5547699"/>
              <a:gd name="connsiteX126" fmla="*/ 642208 w 4571497"/>
              <a:gd name="connsiteY126" fmla="*/ 2636693 h 5547699"/>
              <a:gd name="connsiteX127" fmla="*/ 642209 w 4571497"/>
              <a:gd name="connsiteY127" fmla="*/ 2636687 h 5547699"/>
              <a:gd name="connsiteX128" fmla="*/ 642229 w 4571497"/>
              <a:gd name="connsiteY128" fmla="*/ 2636602 h 5547699"/>
              <a:gd name="connsiteX129" fmla="*/ 925388 w 4571497"/>
              <a:gd name="connsiteY129" fmla="*/ 2633237 h 5547699"/>
              <a:gd name="connsiteX130" fmla="*/ 953582 w 4571497"/>
              <a:gd name="connsiteY130" fmla="*/ 2640098 h 5547699"/>
              <a:gd name="connsiteX131" fmla="*/ 993292 w 4571497"/>
              <a:gd name="connsiteY131" fmla="*/ 2710774 h 5547699"/>
              <a:gd name="connsiteX132" fmla="*/ 843117 w 4571497"/>
              <a:gd name="connsiteY132" fmla="*/ 2643158 h 5547699"/>
              <a:gd name="connsiteX133" fmla="*/ 843116 w 4571497"/>
              <a:gd name="connsiteY133" fmla="*/ 2643158 h 5547699"/>
              <a:gd name="connsiteX134" fmla="*/ 925388 w 4571497"/>
              <a:gd name="connsiteY134" fmla="*/ 2633237 h 5547699"/>
              <a:gd name="connsiteX135" fmla="*/ 795031 w 4571497"/>
              <a:gd name="connsiteY135" fmla="*/ 2627831 h 5547699"/>
              <a:gd name="connsiteX136" fmla="*/ 834240 w 4571497"/>
              <a:gd name="connsiteY136" fmla="*/ 2679828 h 5547699"/>
              <a:gd name="connsiteX137" fmla="*/ 795031 w 4571497"/>
              <a:gd name="connsiteY137" fmla="*/ 2627831 h 5547699"/>
              <a:gd name="connsiteX138" fmla="*/ 798398 w 4571497"/>
              <a:gd name="connsiteY138" fmla="*/ 2604527 h 5547699"/>
              <a:gd name="connsiteX139" fmla="*/ 881957 w 4571497"/>
              <a:gd name="connsiteY139" fmla="*/ 2620371 h 5547699"/>
              <a:gd name="connsiteX140" fmla="*/ 798398 w 4571497"/>
              <a:gd name="connsiteY140" fmla="*/ 2604527 h 5547699"/>
              <a:gd name="connsiteX141" fmla="*/ 1220388 w 4571497"/>
              <a:gd name="connsiteY141" fmla="*/ 2566976 h 5547699"/>
              <a:gd name="connsiteX142" fmla="*/ 1235190 w 4571497"/>
              <a:gd name="connsiteY142" fmla="*/ 2574434 h 5547699"/>
              <a:gd name="connsiteX143" fmla="*/ 1257156 w 4571497"/>
              <a:gd name="connsiteY143" fmla="*/ 2625744 h 5547699"/>
              <a:gd name="connsiteX144" fmla="*/ 1267815 w 4571497"/>
              <a:gd name="connsiteY144" fmla="*/ 2609085 h 5547699"/>
              <a:gd name="connsiteX145" fmla="*/ 1310883 w 4571497"/>
              <a:gd name="connsiteY145" fmla="*/ 2598033 h 5547699"/>
              <a:gd name="connsiteX146" fmla="*/ 1310882 w 4571497"/>
              <a:gd name="connsiteY146" fmla="*/ 2598034 h 5547699"/>
              <a:gd name="connsiteX147" fmla="*/ 1377727 w 4571497"/>
              <a:gd name="connsiteY147" fmla="*/ 2677350 h 5547699"/>
              <a:gd name="connsiteX148" fmla="*/ 1377723 w 4571497"/>
              <a:gd name="connsiteY148" fmla="*/ 2677347 h 5547699"/>
              <a:gd name="connsiteX149" fmla="*/ 1284836 w 4571497"/>
              <a:gd name="connsiteY149" fmla="*/ 2753779 h 5547699"/>
              <a:gd name="connsiteX150" fmla="*/ 1238323 w 4571497"/>
              <a:gd name="connsiteY150" fmla="*/ 2641612 h 5547699"/>
              <a:gd name="connsiteX151" fmla="*/ 1213262 w 4571497"/>
              <a:gd name="connsiteY151" fmla="*/ 2579071 h 5547699"/>
              <a:gd name="connsiteX152" fmla="*/ 1220388 w 4571497"/>
              <a:gd name="connsiteY152" fmla="*/ 2566976 h 5547699"/>
              <a:gd name="connsiteX153" fmla="*/ 1148522 w 4571497"/>
              <a:gd name="connsiteY153" fmla="*/ 2541523 h 5547699"/>
              <a:gd name="connsiteX154" fmla="*/ 1185166 w 4571497"/>
              <a:gd name="connsiteY154" fmla="*/ 2543797 h 5547699"/>
              <a:gd name="connsiteX155" fmla="*/ 1129201 w 4571497"/>
              <a:gd name="connsiteY155" fmla="*/ 2565236 h 5547699"/>
              <a:gd name="connsiteX156" fmla="*/ 1148522 w 4571497"/>
              <a:gd name="connsiteY156" fmla="*/ 2541523 h 5547699"/>
              <a:gd name="connsiteX157" fmla="*/ 229278 w 4571497"/>
              <a:gd name="connsiteY157" fmla="*/ 2526704 h 5547699"/>
              <a:gd name="connsiteX158" fmla="*/ 245773 w 4571497"/>
              <a:gd name="connsiteY158" fmla="*/ 2542910 h 5547699"/>
              <a:gd name="connsiteX159" fmla="*/ 248144 w 4571497"/>
              <a:gd name="connsiteY159" fmla="*/ 2562904 h 5547699"/>
              <a:gd name="connsiteX160" fmla="*/ 242537 w 4571497"/>
              <a:gd name="connsiteY160" fmla="*/ 2568348 h 5547699"/>
              <a:gd name="connsiteX161" fmla="*/ 238905 w 4571497"/>
              <a:gd name="connsiteY161" fmla="*/ 2567679 h 5547699"/>
              <a:gd name="connsiteX162" fmla="*/ 1336567 w 4571497"/>
              <a:gd name="connsiteY162" fmla="*/ 2512976 h 5547699"/>
              <a:gd name="connsiteX163" fmla="*/ 1355769 w 4571497"/>
              <a:gd name="connsiteY163" fmla="*/ 2512986 h 5547699"/>
              <a:gd name="connsiteX164" fmla="*/ 1355768 w 4571497"/>
              <a:gd name="connsiteY164" fmla="*/ 2512984 h 5547699"/>
              <a:gd name="connsiteX165" fmla="*/ 1529772 w 4571497"/>
              <a:gd name="connsiteY165" fmla="*/ 2527057 h 5547699"/>
              <a:gd name="connsiteX166" fmla="*/ 1540949 w 4571497"/>
              <a:gd name="connsiteY166" fmla="*/ 2552868 h 5547699"/>
              <a:gd name="connsiteX167" fmla="*/ 1498490 w 4571497"/>
              <a:gd name="connsiteY167" fmla="*/ 2634629 h 5547699"/>
              <a:gd name="connsiteX168" fmla="*/ 1387538 w 4571497"/>
              <a:gd name="connsiteY168" fmla="*/ 2624749 h 5547699"/>
              <a:gd name="connsiteX169" fmla="*/ 1316684 w 4571497"/>
              <a:gd name="connsiteY169" fmla="*/ 2547973 h 5547699"/>
              <a:gd name="connsiteX170" fmla="*/ 1358162 w 4571497"/>
              <a:gd name="connsiteY170" fmla="*/ 2567861 h 5547699"/>
              <a:gd name="connsiteX171" fmla="*/ 1356813 w 4571497"/>
              <a:gd name="connsiteY171" fmla="*/ 2551371 h 5547699"/>
              <a:gd name="connsiteX172" fmla="*/ 1392655 w 4571497"/>
              <a:gd name="connsiteY172" fmla="*/ 2545980 h 5547699"/>
              <a:gd name="connsiteX173" fmla="*/ 1330885 w 4571497"/>
              <a:gd name="connsiteY173" fmla="*/ 2530105 h 5547699"/>
              <a:gd name="connsiteX174" fmla="*/ 1336567 w 4571497"/>
              <a:gd name="connsiteY174" fmla="*/ 2512976 h 5547699"/>
              <a:gd name="connsiteX175" fmla="*/ 1188480 w 4571497"/>
              <a:gd name="connsiteY175" fmla="*/ 2494847 h 5547699"/>
              <a:gd name="connsiteX176" fmla="*/ 1184078 w 4571497"/>
              <a:gd name="connsiteY176" fmla="*/ 2520644 h 5547699"/>
              <a:gd name="connsiteX177" fmla="*/ 1150534 w 4571497"/>
              <a:gd name="connsiteY177" fmla="*/ 2500241 h 5547699"/>
              <a:gd name="connsiteX178" fmla="*/ 1188480 w 4571497"/>
              <a:gd name="connsiteY178" fmla="*/ 2494847 h 5547699"/>
              <a:gd name="connsiteX179" fmla="*/ 1256914 w 4571497"/>
              <a:gd name="connsiteY179" fmla="*/ 2485724 h 5547699"/>
              <a:gd name="connsiteX180" fmla="*/ 1261026 w 4571497"/>
              <a:gd name="connsiteY180" fmla="*/ 2577701 h 5547699"/>
              <a:gd name="connsiteX181" fmla="*/ 1211060 w 4571497"/>
              <a:gd name="connsiteY181" fmla="*/ 2502046 h 5547699"/>
              <a:gd name="connsiteX182" fmla="*/ 1256914 w 4571497"/>
              <a:gd name="connsiteY182" fmla="*/ 2485724 h 5547699"/>
              <a:gd name="connsiteX183" fmla="*/ 188853 w 4571497"/>
              <a:gd name="connsiteY183" fmla="*/ 2485488 h 5547699"/>
              <a:gd name="connsiteX184" fmla="*/ 207741 w 4571497"/>
              <a:gd name="connsiteY184" fmla="*/ 2551300 h 5547699"/>
              <a:gd name="connsiteX185" fmla="*/ 207755 w 4571497"/>
              <a:gd name="connsiteY185" fmla="*/ 2551355 h 5547699"/>
              <a:gd name="connsiteX186" fmla="*/ 199215 w 4571497"/>
              <a:gd name="connsiteY186" fmla="*/ 2547017 h 5547699"/>
              <a:gd name="connsiteX187" fmla="*/ 186310 w 4571497"/>
              <a:gd name="connsiteY187" fmla="*/ 2492447 h 5547699"/>
              <a:gd name="connsiteX188" fmla="*/ 1289213 w 4571497"/>
              <a:gd name="connsiteY188" fmla="*/ 2472855 h 5547699"/>
              <a:gd name="connsiteX189" fmla="*/ 1314573 w 4571497"/>
              <a:gd name="connsiteY189" fmla="*/ 2515204 h 5547699"/>
              <a:gd name="connsiteX190" fmla="*/ 1282578 w 4571497"/>
              <a:gd name="connsiteY190" fmla="*/ 2595680 h 5547699"/>
              <a:gd name="connsiteX191" fmla="*/ 1287329 w 4571497"/>
              <a:gd name="connsiteY191" fmla="*/ 2486561 h 5547699"/>
              <a:gd name="connsiteX192" fmla="*/ 1289213 w 4571497"/>
              <a:gd name="connsiteY192" fmla="*/ 2472855 h 5547699"/>
              <a:gd name="connsiteX193" fmla="*/ 1154337 w 4571497"/>
              <a:gd name="connsiteY193" fmla="*/ 2439732 h 5547699"/>
              <a:gd name="connsiteX194" fmla="*/ 1202712 w 4571497"/>
              <a:gd name="connsiteY194" fmla="*/ 2476573 h 5547699"/>
              <a:gd name="connsiteX195" fmla="*/ 1154337 w 4571497"/>
              <a:gd name="connsiteY195" fmla="*/ 2439732 h 5547699"/>
              <a:gd name="connsiteX196" fmla="*/ 245183 w 4571497"/>
              <a:gd name="connsiteY196" fmla="*/ 2416386 h 5547699"/>
              <a:gd name="connsiteX197" fmla="*/ 251296 w 4571497"/>
              <a:gd name="connsiteY197" fmla="*/ 2419054 h 5547699"/>
              <a:gd name="connsiteX198" fmla="*/ 325723 w 4571497"/>
              <a:gd name="connsiteY198" fmla="*/ 2471546 h 5547699"/>
              <a:gd name="connsiteX199" fmla="*/ 284441 w 4571497"/>
              <a:gd name="connsiteY199" fmla="*/ 2542753 h 5547699"/>
              <a:gd name="connsiteX200" fmla="*/ 240108 w 4571497"/>
              <a:gd name="connsiteY200" fmla="*/ 2420167 h 5547699"/>
              <a:gd name="connsiteX201" fmla="*/ 245183 w 4571497"/>
              <a:gd name="connsiteY201" fmla="*/ 2416386 h 5547699"/>
              <a:gd name="connsiteX202" fmla="*/ 304190 w 4571497"/>
              <a:gd name="connsiteY202" fmla="*/ 2409349 h 5547699"/>
              <a:gd name="connsiteX203" fmla="*/ 340165 w 4571497"/>
              <a:gd name="connsiteY203" fmla="*/ 2498034 h 5547699"/>
              <a:gd name="connsiteX204" fmla="*/ 304190 w 4571497"/>
              <a:gd name="connsiteY204" fmla="*/ 2409349 h 5547699"/>
              <a:gd name="connsiteX205" fmla="*/ 595078 w 4571497"/>
              <a:gd name="connsiteY205" fmla="*/ 2403772 h 5547699"/>
              <a:gd name="connsiteX206" fmla="*/ 595140 w 4571497"/>
              <a:gd name="connsiteY206" fmla="*/ 2403788 h 5547699"/>
              <a:gd name="connsiteX207" fmla="*/ 595106 w 4571497"/>
              <a:gd name="connsiteY207" fmla="*/ 2403784 h 5547699"/>
              <a:gd name="connsiteX208" fmla="*/ 595078 w 4571497"/>
              <a:gd name="connsiteY208" fmla="*/ 2403772 h 5547699"/>
              <a:gd name="connsiteX209" fmla="*/ 0 w 4571497"/>
              <a:gd name="connsiteY209" fmla="*/ 2383584 h 5547699"/>
              <a:gd name="connsiteX210" fmla="*/ 27006 w 4571497"/>
              <a:gd name="connsiteY210" fmla="*/ 2390785 h 5547699"/>
              <a:gd name="connsiteX211" fmla="*/ 0 w 4571497"/>
              <a:gd name="connsiteY211" fmla="*/ 2393593 h 5547699"/>
              <a:gd name="connsiteX212" fmla="*/ 200135 w 4571497"/>
              <a:gd name="connsiteY212" fmla="*/ 2381616 h 5547699"/>
              <a:gd name="connsiteX213" fmla="*/ 213519 w 4571497"/>
              <a:gd name="connsiteY213" fmla="*/ 2412827 h 5547699"/>
              <a:gd name="connsiteX214" fmla="*/ 207977 w 4571497"/>
              <a:gd name="connsiteY214" fmla="*/ 2443769 h 5547699"/>
              <a:gd name="connsiteX215" fmla="*/ 196462 w 4571497"/>
              <a:gd name="connsiteY215" fmla="*/ 2407930 h 5547699"/>
              <a:gd name="connsiteX216" fmla="*/ 1354531 w 4571497"/>
              <a:gd name="connsiteY216" fmla="*/ 2376500 h 5547699"/>
              <a:gd name="connsiteX217" fmla="*/ 1367813 w 4571497"/>
              <a:gd name="connsiteY217" fmla="*/ 2379744 h 5547699"/>
              <a:gd name="connsiteX218" fmla="*/ 1305812 w 4571497"/>
              <a:gd name="connsiteY218" fmla="*/ 2441581 h 5547699"/>
              <a:gd name="connsiteX219" fmla="*/ 1305812 w 4571497"/>
              <a:gd name="connsiteY219" fmla="*/ 2441580 h 5547699"/>
              <a:gd name="connsiteX220" fmla="*/ 1253353 w 4571497"/>
              <a:gd name="connsiteY220" fmla="*/ 2462529 h 5547699"/>
              <a:gd name="connsiteX221" fmla="*/ 1341557 w 4571497"/>
              <a:gd name="connsiteY221" fmla="*/ 2385507 h 5547699"/>
              <a:gd name="connsiteX222" fmla="*/ 1354531 w 4571497"/>
              <a:gd name="connsiteY222" fmla="*/ 2376500 h 5547699"/>
              <a:gd name="connsiteX223" fmla="*/ 1479097 w 4571497"/>
              <a:gd name="connsiteY223" fmla="*/ 2372785 h 5547699"/>
              <a:gd name="connsiteX224" fmla="*/ 1373970 w 4571497"/>
              <a:gd name="connsiteY224" fmla="*/ 2492542 h 5547699"/>
              <a:gd name="connsiteX225" fmla="*/ 1387014 w 4571497"/>
              <a:gd name="connsiteY225" fmla="*/ 2486261 h 5547699"/>
              <a:gd name="connsiteX226" fmla="*/ 1377390 w 4571497"/>
              <a:gd name="connsiteY226" fmla="*/ 2473370 h 5547699"/>
              <a:gd name="connsiteX227" fmla="*/ 1437040 w 4571497"/>
              <a:gd name="connsiteY227" fmla="*/ 2440748 h 5547699"/>
              <a:gd name="connsiteX228" fmla="*/ 1419700 w 4571497"/>
              <a:gd name="connsiteY228" fmla="*/ 2440469 h 5547699"/>
              <a:gd name="connsiteX229" fmla="*/ 1322630 w 4571497"/>
              <a:gd name="connsiteY229" fmla="*/ 2466186 h 5547699"/>
              <a:gd name="connsiteX230" fmla="*/ 1435223 w 4571497"/>
              <a:gd name="connsiteY230" fmla="*/ 2380089 h 5547699"/>
              <a:gd name="connsiteX231" fmla="*/ 1435224 w 4571497"/>
              <a:gd name="connsiteY231" fmla="*/ 2380089 h 5547699"/>
              <a:gd name="connsiteX232" fmla="*/ 219463 w 4571497"/>
              <a:gd name="connsiteY232" fmla="*/ 2368566 h 5547699"/>
              <a:gd name="connsiteX233" fmla="*/ 277412 w 4571497"/>
              <a:gd name="connsiteY233" fmla="*/ 2404238 h 5547699"/>
              <a:gd name="connsiteX234" fmla="*/ 219463 w 4571497"/>
              <a:gd name="connsiteY234" fmla="*/ 2368566 h 5547699"/>
              <a:gd name="connsiteX235" fmla="*/ 1312586 w 4571497"/>
              <a:gd name="connsiteY235" fmla="*/ 2312358 h 5547699"/>
              <a:gd name="connsiteX236" fmla="*/ 1338972 w 4571497"/>
              <a:gd name="connsiteY236" fmla="*/ 2324868 h 5547699"/>
              <a:gd name="connsiteX237" fmla="*/ 1421154 w 4571497"/>
              <a:gd name="connsiteY237" fmla="*/ 2364657 h 5547699"/>
              <a:gd name="connsiteX238" fmla="*/ 1343933 w 4571497"/>
              <a:gd name="connsiteY238" fmla="*/ 2359946 h 5547699"/>
              <a:gd name="connsiteX239" fmla="*/ 1284048 w 4571497"/>
              <a:gd name="connsiteY239" fmla="*/ 2412984 h 5547699"/>
              <a:gd name="connsiteX240" fmla="*/ 1269554 w 4571497"/>
              <a:gd name="connsiteY240" fmla="*/ 2401131 h 5547699"/>
              <a:gd name="connsiteX241" fmla="*/ 1244758 w 4571497"/>
              <a:gd name="connsiteY241" fmla="*/ 2449450 h 5547699"/>
              <a:gd name="connsiteX242" fmla="*/ 1312586 w 4571497"/>
              <a:gd name="connsiteY242" fmla="*/ 2312358 h 5547699"/>
              <a:gd name="connsiteX243" fmla="*/ 1099842 w 4571497"/>
              <a:gd name="connsiteY243" fmla="*/ 2288151 h 5547699"/>
              <a:gd name="connsiteX244" fmla="*/ 758959 w 4571497"/>
              <a:gd name="connsiteY244" fmla="*/ 2353917 h 5547699"/>
              <a:gd name="connsiteX245" fmla="*/ 1099842 w 4571497"/>
              <a:gd name="connsiteY245" fmla="*/ 2288151 h 5547699"/>
              <a:gd name="connsiteX246" fmla="*/ 632377 w 4571497"/>
              <a:gd name="connsiteY246" fmla="*/ 2213162 h 5547699"/>
              <a:gd name="connsiteX247" fmla="*/ 679377 w 4571497"/>
              <a:gd name="connsiteY247" fmla="*/ 2229227 h 5547699"/>
              <a:gd name="connsiteX248" fmla="*/ 674561 w 4571497"/>
              <a:gd name="connsiteY248" fmla="*/ 2241525 h 5547699"/>
              <a:gd name="connsiteX249" fmla="*/ 632377 w 4571497"/>
              <a:gd name="connsiteY249" fmla="*/ 2213162 h 5547699"/>
              <a:gd name="connsiteX250" fmla="*/ 67583 w 4571497"/>
              <a:gd name="connsiteY250" fmla="*/ 2203303 h 5547699"/>
              <a:gd name="connsiteX251" fmla="*/ 79664 w 4571497"/>
              <a:gd name="connsiteY251" fmla="*/ 2206852 h 5547699"/>
              <a:gd name="connsiteX252" fmla="*/ 85978 w 4571497"/>
              <a:gd name="connsiteY252" fmla="*/ 2219269 h 5547699"/>
              <a:gd name="connsiteX253" fmla="*/ 514781 w 4571497"/>
              <a:gd name="connsiteY253" fmla="*/ 2185732 h 5547699"/>
              <a:gd name="connsiteX254" fmla="*/ 492760 w 4571497"/>
              <a:gd name="connsiteY254" fmla="*/ 2220402 h 5547699"/>
              <a:gd name="connsiteX255" fmla="*/ 514781 w 4571497"/>
              <a:gd name="connsiteY255" fmla="*/ 2185732 h 5547699"/>
              <a:gd name="connsiteX256" fmla="*/ 544175 w 4571497"/>
              <a:gd name="connsiteY256" fmla="*/ 2176995 h 5547699"/>
              <a:gd name="connsiteX257" fmla="*/ 612294 w 4571497"/>
              <a:gd name="connsiteY257" fmla="*/ 2216380 h 5547699"/>
              <a:gd name="connsiteX258" fmla="*/ 593859 w 4571497"/>
              <a:gd name="connsiteY258" fmla="*/ 2281306 h 5547699"/>
              <a:gd name="connsiteX259" fmla="*/ 544175 w 4571497"/>
              <a:gd name="connsiteY259" fmla="*/ 2176995 h 5547699"/>
              <a:gd name="connsiteX260" fmla="*/ 43923 w 4571497"/>
              <a:gd name="connsiteY260" fmla="*/ 2145230 h 5547699"/>
              <a:gd name="connsiteX261" fmla="*/ 59393 w 4571497"/>
              <a:gd name="connsiteY261" fmla="*/ 2166989 h 5547699"/>
              <a:gd name="connsiteX262" fmla="*/ 60883 w 4571497"/>
              <a:gd name="connsiteY262" fmla="*/ 2169920 h 5547699"/>
              <a:gd name="connsiteX263" fmla="*/ 10712 w 4571497"/>
              <a:gd name="connsiteY263" fmla="*/ 2157442 h 5547699"/>
              <a:gd name="connsiteX264" fmla="*/ 0 w 4571497"/>
              <a:gd name="connsiteY264" fmla="*/ 2157131 h 5547699"/>
              <a:gd name="connsiteX265" fmla="*/ 0 w 4571497"/>
              <a:gd name="connsiteY265" fmla="*/ 2152218 h 5547699"/>
              <a:gd name="connsiteX266" fmla="*/ 38389 w 4571497"/>
              <a:gd name="connsiteY266" fmla="*/ 2145524 h 5547699"/>
              <a:gd name="connsiteX267" fmla="*/ 625370 w 4571497"/>
              <a:gd name="connsiteY267" fmla="*/ 2105013 h 5547699"/>
              <a:gd name="connsiteX268" fmla="*/ 679538 w 4571497"/>
              <a:gd name="connsiteY268" fmla="*/ 2126207 h 5547699"/>
              <a:gd name="connsiteX269" fmla="*/ 665654 w 4571497"/>
              <a:gd name="connsiteY269" fmla="*/ 2194291 h 5547699"/>
              <a:gd name="connsiteX270" fmla="*/ 578839 w 4571497"/>
              <a:gd name="connsiteY270" fmla="*/ 2152556 h 5547699"/>
              <a:gd name="connsiteX271" fmla="*/ 611504 w 4571497"/>
              <a:gd name="connsiteY271" fmla="*/ 2114227 h 5547699"/>
              <a:gd name="connsiteX272" fmla="*/ 625370 w 4571497"/>
              <a:gd name="connsiteY272" fmla="*/ 2105013 h 5547699"/>
              <a:gd name="connsiteX273" fmla="*/ 507586 w 4571497"/>
              <a:gd name="connsiteY273" fmla="*/ 2101164 h 5547699"/>
              <a:gd name="connsiteX274" fmla="*/ 508416 w 4571497"/>
              <a:gd name="connsiteY274" fmla="*/ 2144227 h 5547699"/>
              <a:gd name="connsiteX275" fmla="*/ 507586 w 4571497"/>
              <a:gd name="connsiteY275" fmla="*/ 2101164 h 5547699"/>
              <a:gd name="connsiteX276" fmla="*/ 0 w 4571497"/>
              <a:gd name="connsiteY276" fmla="*/ 2083448 h 5547699"/>
              <a:gd name="connsiteX277" fmla="*/ 27955 w 4571497"/>
              <a:gd name="connsiteY277" fmla="*/ 2122769 h 5547699"/>
              <a:gd name="connsiteX278" fmla="*/ 0 w 4571497"/>
              <a:gd name="connsiteY278" fmla="*/ 2127315 h 5547699"/>
              <a:gd name="connsiteX279" fmla="*/ 652931 w 4571497"/>
              <a:gd name="connsiteY279" fmla="*/ 2044579 h 5547699"/>
              <a:gd name="connsiteX280" fmla="*/ 676724 w 4571497"/>
              <a:gd name="connsiteY280" fmla="*/ 2050180 h 5547699"/>
              <a:gd name="connsiteX281" fmla="*/ 678512 w 4571497"/>
              <a:gd name="connsiteY281" fmla="*/ 2095689 h 5547699"/>
              <a:gd name="connsiteX282" fmla="*/ 629210 w 4571497"/>
              <a:gd name="connsiteY282" fmla="*/ 2079392 h 5547699"/>
              <a:gd name="connsiteX283" fmla="*/ 652931 w 4571497"/>
              <a:gd name="connsiteY283" fmla="*/ 2044579 h 5547699"/>
              <a:gd name="connsiteX284" fmla="*/ 608091 w 4571497"/>
              <a:gd name="connsiteY284" fmla="*/ 2019996 h 5547699"/>
              <a:gd name="connsiteX285" fmla="*/ 625629 w 4571497"/>
              <a:gd name="connsiteY285" fmla="*/ 2020606 h 5547699"/>
              <a:gd name="connsiteX286" fmla="*/ 559892 w 4571497"/>
              <a:gd name="connsiteY286" fmla="*/ 2122935 h 5547699"/>
              <a:gd name="connsiteX287" fmla="*/ 608091 w 4571497"/>
              <a:gd name="connsiteY287" fmla="*/ 2019996 h 5547699"/>
              <a:gd name="connsiteX288" fmla="*/ 0 w 4571497"/>
              <a:gd name="connsiteY288" fmla="*/ 0 h 5547699"/>
              <a:gd name="connsiteX289" fmla="*/ 4571497 w 4571497"/>
              <a:gd name="connsiteY289" fmla="*/ 0 h 5547699"/>
              <a:gd name="connsiteX290" fmla="*/ 4571497 w 4571497"/>
              <a:gd name="connsiteY290" fmla="*/ 5547699 h 5547699"/>
              <a:gd name="connsiteX291" fmla="*/ 0 w 4571497"/>
              <a:gd name="connsiteY291" fmla="*/ 5547699 h 5547699"/>
              <a:gd name="connsiteX292" fmla="*/ 0 w 4571497"/>
              <a:gd name="connsiteY292" fmla="*/ 2418913 h 5547699"/>
              <a:gd name="connsiteX293" fmla="*/ 7232 w 4571497"/>
              <a:gd name="connsiteY293" fmla="*/ 2418450 h 5547699"/>
              <a:gd name="connsiteX294" fmla="*/ 88952 w 4571497"/>
              <a:gd name="connsiteY294" fmla="*/ 2385529 h 5547699"/>
              <a:gd name="connsiteX295" fmla="*/ 69298 w 4571497"/>
              <a:gd name="connsiteY295" fmla="*/ 2374745 h 5547699"/>
              <a:gd name="connsiteX296" fmla="*/ 9357 w 4571497"/>
              <a:gd name="connsiteY296" fmla="*/ 2364960 h 5547699"/>
              <a:gd name="connsiteX297" fmla="*/ 0 w 4571497"/>
              <a:gd name="connsiteY297" fmla="*/ 2362089 h 5547699"/>
              <a:gd name="connsiteX298" fmla="*/ 0 w 4571497"/>
              <a:gd name="connsiteY298" fmla="*/ 2200845 h 5547699"/>
              <a:gd name="connsiteX299" fmla="*/ 41479 w 4571497"/>
              <a:gd name="connsiteY299" fmla="*/ 2223769 h 5547699"/>
              <a:gd name="connsiteX300" fmla="*/ 95075 w 4571497"/>
              <a:gd name="connsiteY300" fmla="*/ 2255630 h 5547699"/>
              <a:gd name="connsiteX301" fmla="*/ 115387 w 4571497"/>
              <a:gd name="connsiteY301" fmla="*/ 2277101 h 5547699"/>
              <a:gd name="connsiteX302" fmla="*/ 121116 w 4571497"/>
              <a:gd name="connsiteY302" fmla="*/ 2288367 h 5547699"/>
              <a:gd name="connsiteX303" fmla="*/ 169285 w 4571497"/>
              <a:gd name="connsiteY303" fmla="*/ 2417312 h 5547699"/>
              <a:gd name="connsiteX304" fmla="*/ 174881 w 4571497"/>
              <a:gd name="connsiteY304" fmla="*/ 2436808 h 5547699"/>
              <a:gd name="connsiteX305" fmla="*/ 174650 w 4571497"/>
              <a:gd name="connsiteY305" fmla="*/ 2439259 h 5547699"/>
              <a:gd name="connsiteX306" fmla="*/ 162934 w 4571497"/>
              <a:gd name="connsiteY306" fmla="*/ 2499851 h 5547699"/>
              <a:gd name="connsiteX307" fmla="*/ 195628 w 4571497"/>
              <a:gd name="connsiteY307" fmla="*/ 2566147 h 5547699"/>
              <a:gd name="connsiteX308" fmla="*/ 213804 w 4571497"/>
              <a:gd name="connsiteY308" fmla="*/ 2576699 h 5547699"/>
              <a:gd name="connsiteX309" fmla="*/ 240326 w 4571497"/>
              <a:gd name="connsiteY309" fmla="*/ 2687806 h 5547699"/>
              <a:gd name="connsiteX310" fmla="*/ 303240 w 4571497"/>
              <a:gd name="connsiteY310" fmla="*/ 2958279 h 5547699"/>
              <a:gd name="connsiteX311" fmla="*/ 404755 w 4571497"/>
              <a:gd name="connsiteY311" fmla="*/ 3173657 h 5547699"/>
              <a:gd name="connsiteX312" fmla="*/ 417014 w 4571497"/>
              <a:gd name="connsiteY312" fmla="*/ 3246011 h 5547699"/>
              <a:gd name="connsiteX313" fmla="*/ 399076 w 4571497"/>
              <a:gd name="connsiteY313" fmla="*/ 3328098 h 5547699"/>
              <a:gd name="connsiteX314" fmla="*/ 330082 w 4571497"/>
              <a:gd name="connsiteY314" fmla="*/ 3397911 h 5547699"/>
              <a:gd name="connsiteX315" fmla="*/ 282162 w 4571497"/>
              <a:gd name="connsiteY315" fmla="*/ 3394528 h 5547699"/>
              <a:gd name="connsiteX316" fmla="*/ 258181 w 4571497"/>
              <a:gd name="connsiteY316" fmla="*/ 3389335 h 5547699"/>
              <a:gd name="connsiteX317" fmla="*/ 222209 w 4571497"/>
              <a:gd name="connsiteY317" fmla="*/ 3388084 h 5547699"/>
              <a:gd name="connsiteX318" fmla="*/ 143990 w 4571497"/>
              <a:gd name="connsiteY318" fmla="*/ 3384881 h 5547699"/>
              <a:gd name="connsiteX319" fmla="*/ 131976 w 4571497"/>
              <a:gd name="connsiteY319" fmla="*/ 3391518 h 5547699"/>
              <a:gd name="connsiteX320" fmla="*/ 70344 w 4571497"/>
              <a:gd name="connsiteY320" fmla="*/ 3452356 h 5547699"/>
              <a:gd name="connsiteX321" fmla="*/ 77526 w 4571497"/>
              <a:gd name="connsiteY321" fmla="*/ 3521827 h 5547699"/>
              <a:gd name="connsiteX322" fmla="*/ 81884 w 4571497"/>
              <a:gd name="connsiteY322" fmla="*/ 3595924 h 5547699"/>
              <a:gd name="connsiteX323" fmla="*/ 91963 w 4571497"/>
              <a:gd name="connsiteY323" fmla="*/ 3627805 h 5547699"/>
              <a:gd name="connsiteX324" fmla="*/ 91964 w 4571497"/>
              <a:gd name="connsiteY324" fmla="*/ 3627807 h 5547699"/>
              <a:gd name="connsiteX325" fmla="*/ 177832 w 4571497"/>
              <a:gd name="connsiteY325" fmla="*/ 3666720 h 5547699"/>
              <a:gd name="connsiteX326" fmla="*/ 337327 w 4571497"/>
              <a:gd name="connsiteY326" fmla="*/ 3666771 h 5547699"/>
              <a:gd name="connsiteX327" fmla="*/ 412591 w 4571497"/>
              <a:gd name="connsiteY327" fmla="*/ 3685558 h 5547699"/>
              <a:gd name="connsiteX328" fmla="*/ 436287 w 4571497"/>
              <a:gd name="connsiteY328" fmla="*/ 3649631 h 5547699"/>
              <a:gd name="connsiteX329" fmla="*/ 430991 w 4571497"/>
              <a:gd name="connsiteY329" fmla="*/ 3521016 h 5547699"/>
              <a:gd name="connsiteX330" fmla="*/ 359246 w 4571497"/>
              <a:gd name="connsiteY330" fmla="*/ 3499766 h 5547699"/>
              <a:gd name="connsiteX331" fmla="*/ 404807 w 4571497"/>
              <a:gd name="connsiteY331" fmla="*/ 3489352 h 5547699"/>
              <a:gd name="connsiteX332" fmla="*/ 370963 w 4571497"/>
              <a:gd name="connsiteY332" fmla="*/ 3436036 h 5547699"/>
              <a:gd name="connsiteX333" fmla="*/ 415184 w 4571497"/>
              <a:gd name="connsiteY333" fmla="*/ 3347893 h 5547699"/>
              <a:gd name="connsiteX334" fmla="*/ 444562 w 4571497"/>
              <a:gd name="connsiteY334" fmla="*/ 3267840 h 5547699"/>
              <a:gd name="connsiteX335" fmla="*/ 569843 w 4571497"/>
              <a:gd name="connsiteY335" fmla="*/ 3529505 h 5547699"/>
              <a:gd name="connsiteX336" fmla="*/ 605511 w 4571497"/>
              <a:gd name="connsiteY336" fmla="*/ 3662628 h 5547699"/>
              <a:gd name="connsiteX337" fmla="*/ 580266 w 4571497"/>
              <a:gd name="connsiteY337" fmla="*/ 3761078 h 5547699"/>
              <a:gd name="connsiteX338" fmla="*/ 659893 w 4571497"/>
              <a:gd name="connsiteY338" fmla="*/ 3880161 h 5547699"/>
              <a:gd name="connsiteX339" fmla="*/ 781759 w 4571497"/>
              <a:gd name="connsiteY339" fmla="*/ 3871167 h 5547699"/>
              <a:gd name="connsiteX340" fmla="*/ 854931 w 4571497"/>
              <a:gd name="connsiteY340" fmla="*/ 3747995 h 5547699"/>
              <a:gd name="connsiteX341" fmla="*/ 851934 w 4571497"/>
              <a:gd name="connsiteY341" fmla="*/ 3732767 h 5547699"/>
              <a:gd name="connsiteX342" fmla="*/ 754817 w 4571497"/>
              <a:gd name="connsiteY342" fmla="*/ 3629360 h 5547699"/>
              <a:gd name="connsiteX343" fmla="*/ 759069 w 4571497"/>
              <a:gd name="connsiteY343" fmla="*/ 3604510 h 5547699"/>
              <a:gd name="connsiteX344" fmla="*/ 721775 w 4571497"/>
              <a:gd name="connsiteY344" fmla="*/ 3584155 h 5547699"/>
              <a:gd name="connsiteX345" fmla="*/ 653807 w 4571497"/>
              <a:gd name="connsiteY345" fmla="*/ 3591751 h 5547699"/>
              <a:gd name="connsiteX346" fmla="*/ 627638 w 4571497"/>
              <a:gd name="connsiteY346" fmla="*/ 3595090 h 5547699"/>
              <a:gd name="connsiteX347" fmla="*/ 603512 w 4571497"/>
              <a:gd name="connsiteY347" fmla="*/ 3542640 h 5547699"/>
              <a:gd name="connsiteX348" fmla="*/ 400641 w 4571497"/>
              <a:gd name="connsiteY348" fmla="*/ 3129132 h 5547699"/>
              <a:gd name="connsiteX349" fmla="*/ 267546 w 4571497"/>
              <a:gd name="connsiteY349" fmla="*/ 2689594 h 5547699"/>
              <a:gd name="connsiteX350" fmla="*/ 243937 w 4571497"/>
              <a:gd name="connsiteY350" fmla="*/ 2589101 h 5547699"/>
              <a:gd name="connsiteX351" fmla="*/ 266566 w 4571497"/>
              <a:gd name="connsiteY351" fmla="*/ 2593615 h 5547699"/>
              <a:gd name="connsiteX352" fmla="*/ 280320 w 4571497"/>
              <a:gd name="connsiteY352" fmla="*/ 2575286 h 5547699"/>
              <a:gd name="connsiteX353" fmla="*/ 338080 w 4571497"/>
              <a:gd name="connsiteY353" fmla="*/ 2545750 h 5547699"/>
              <a:gd name="connsiteX354" fmla="*/ 312732 w 4571497"/>
              <a:gd name="connsiteY354" fmla="*/ 2378999 h 5547699"/>
              <a:gd name="connsiteX355" fmla="*/ 245552 w 4571497"/>
              <a:gd name="connsiteY355" fmla="*/ 2357448 h 5547699"/>
              <a:gd name="connsiteX356" fmla="*/ 223644 w 4571497"/>
              <a:gd name="connsiteY356" fmla="*/ 2351400 h 5547699"/>
              <a:gd name="connsiteX357" fmla="*/ 192705 w 4571497"/>
              <a:gd name="connsiteY357" fmla="*/ 2334282 h 5547699"/>
              <a:gd name="connsiteX358" fmla="*/ 143894 w 4571497"/>
              <a:gd name="connsiteY358" fmla="*/ 2272618 h 5547699"/>
              <a:gd name="connsiteX359" fmla="*/ 133920 w 4571497"/>
              <a:gd name="connsiteY359" fmla="*/ 2249486 h 5547699"/>
              <a:gd name="connsiteX360" fmla="*/ 116155 w 4571497"/>
              <a:gd name="connsiteY360" fmla="*/ 2217572 h 5547699"/>
              <a:gd name="connsiteX361" fmla="*/ 154402 w 4571497"/>
              <a:gd name="connsiteY361" fmla="*/ 2228808 h 5547699"/>
              <a:gd name="connsiteX362" fmla="*/ 403685 w 4571497"/>
              <a:gd name="connsiteY362" fmla="*/ 2342482 h 5547699"/>
              <a:gd name="connsiteX363" fmla="*/ 538300 w 4571497"/>
              <a:gd name="connsiteY363" fmla="*/ 2406905 h 5547699"/>
              <a:gd name="connsiteX364" fmla="*/ 642209 w 4571497"/>
              <a:gd name="connsiteY364" fmla="*/ 2636687 h 5547699"/>
              <a:gd name="connsiteX365" fmla="*/ 643943 w 4571497"/>
              <a:gd name="connsiteY365" fmla="*/ 3016578 h 5547699"/>
              <a:gd name="connsiteX366" fmla="*/ 671179 w 4571497"/>
              <a:gd name="connsiteY366" fmla="*/ 2665507 h 5547699"/>
              <a:gd name="connsiteX367" fmla="*/ 799912 w 4571497"/>
              <a:gd name="connsiteY367" fmla="*/ 2864306 h 5547699"/>
              <a:gd name="connsiteX368" fmla="*/ 900416 w 4571497"/>
              <a:gd name="connsiteY368" fmla="*/ 2948060 h 5547699"/>
              <a:gd name="connsiteX369" fmla="*/ 917481 w 4571497"/>
              <a:gd name="connsiteY369" fmla="*/ 2987367 h 5547699"/>
              <a:gd name="connsiteX370" fmla="*/ 903942 w 4571497"/>
              <a:gd name="connsiteY370" fmla="*/ 3009155 h 5547699"/>
              <a:gd name="connsiteX371" fmla="*/ 861487 w 4571497"/>
              <a:gd name="connsiteY371" fmla="*/ 3071258 h 5547699"/>
              <a:gd name="connsiteX372" fmla="*/ 914628 w 4571497"/>
              <a:gd name="connsiteY372" fmla="*/ 3067924 h 5547699"/>
              <a:gd name="connsiteX373" fmla="*/ 981655 w 4571497"/>
              <a:gd name="connsiteY373" fmla="*/ 3234217 h 5547699"/>
              <a:gd name="connsiteX374" fmla="*/ 981650 w 4571497"/>
              <a:gd name="connsiteY374" fmla="*/ 3234219 h 5547699"/>
              <a:gd name="connsiteX375" fmla="*/ 1010733 w 4571497"/>
              <a:gd name="connsiteY375" fmla="*/ 3222688 h 5547699"/>
              <a:gd name="connsiteX376" fmla="*/ 1045742 w 4571497"/>
              <a:gd name="connsiteY376" fmla="*/ 3180465 h 5547699"/>
              <a:gd name="connsiteX377" fmla="*/ 1132230 w 4571497"/>
              <a:gd name="connsiteY377" fmla="*/ 3135482 h 5547699"/>
              <a:gd name="connsiteX378" fmla="*/ 1146549 w 4571497"/>
              <a:gd name="connsiteY378" fmla="*/ 3107919 h 5547699"/>
              <a:gd name="connsiteX379" fmla="*/ 1207406 w 4571497"/>
              <a:gd name="connsiteY379" fmla="*/ 3028163 h 5547699"/>
              <a:gd name="connsiteX380" fmla="*/ 1210667 w 4571497"/>
              <a:gd name="connsiteY380" fmla="*/ 2968811 h 5547699"/>
              <a:gd name="connsiteX381" fmla="*/ 1063049 w 4571497"/>
              <a:gd name="connsiteY381" fmla="*/ 2912618 h 5547699"/>
              <a:gd name="connsiteX382" fmla="*/ 1056163 w 4571497"/>
              <a:gd name="connsiteY382" fmla="*/ 2911747 h 5547699"/>
              <a:gd name="connsiteX383" fmla="*/ 988744 w 4571497"/>
              <a:gd name="connsiteY383" fmla="*/ 2922392 h 5547699"/>
              <a:gd name="connsiteX384" fmla="*/ 634959 w 4571497"/>
              <a:gd name="connsiteY384" fmla="*/ 2518124 h 5547699"/>
              <a:gd name="connsiteX385" fmla="*/ 688830 w 4571497"/>
              <a:gd name="connsiteY385" fmla="*/ 2525328 h 5547699"/>
              <a:gd name="connsiteX386" fmla="*/ 777671 w 4571497"/>
              <a:gd name="connsiteY386" fmla="*/ 2643674 h 5547699"/>
              <a:gd name="connsiteX387" fmla="*/ 833443 w 4571497"/>
              <a:gd name="connsiteY387" fmla="*/ 2733617 h 5547699"/>
              <a:gd name="connsiteX388" fmla="*/ 947768 w 4571497"/>
              <a:gd name="connsiteY388" fmla="*/ 2814269 h 5547699"/>
              <a:gd name="connsiteX389" fmla="*/ 1005813 w 4571497"/>
              <a:gd name="connsiteY389" fmla="*/ 2790182 h 5547699"/>
              <a:gd name="connsiteX390" fmla="*/ 1022310 w 4571497"/>
              <a:gd name="connsiteY390" fmla="*/ 2735165 h 5547699"/>
              <a:gd name="connsiteX391" fmla="*/ 1020933 w 4571497"/>
              <a:gd name="connsiteY391" fmla="*/ 2685748 h 5547699"/>
              <a:gd name="connsiteX392" fmla="*/ 895803 w 4571497"/>
              <a:gd name="connsiteY392" fmla="*/ 2609811 h 5547699"/>
              <a:gd name="connsiteX393" fmla="*/ 771906 w 4571497"/>
              <a:gd name="connsiteY393" fmla="*/ 2570887 h 5547699"/>
              <a:gd name="connsiteX394" fmla="*/ 650817 w 4571497"/>
              <a:gd name="connsiteY394" fmla="*/ 2491304 h 5547699"/>
              <a:gd name="connsiteX395" fmla="*/ 573921 w 4571497"/>
              <a:gd name="connsiteY395" fmla="*/ 2402427 h 5547699"/>
              <a:gd name="connsiteX396" fmla="*/ 595106 w 4571497"/>
              <a:gd name="connsiteY396" fmla="*/ 2403784 h 5547699"/>
              <a:gd name="connsiteX397" fmla="*/ 595144 w 4571497"/>
              <a:gd name="connsiteY397" fmla="*/ 2403789 h 5547699"/>
              <a:gd name="connsiteX398" fmla="*/ 595140 w 4571497"/>
              <a:gd name="connsiteY398" fmla="*/ 2403788 h 5547699"/>
              <a:gd name="connsiteX399" fmla="*/ 700543 w 4571497"/>
              <a:gd name="connsiteY399" fmla="*/ 2414909 h 5547699"/>
              <a:gd name="connsiteX400" fmla="*/ 806325 w 4571497"/>
              <a:gd name="connsiteY400" fmla="*/ 2415846 h 5547699"/>
              <a:gd name="connsiteX401" fmla="*/ 1135599 w 4571497"/>
              <a:gd name="connsiteY401" fmla="*/ 2513154 h 5547699"/>
              <a:gd name="connsiteX402" fmla="*/ 1104545 w 4571497"/>
              <a:gd name="connsiteY402" fmla="*/ 2579266 h 5547699"/>
              <a:gd name="connsiteX403" fmla="*/ 1135810 w 4571497"/>
              <a:gd name="connsiteY403" fmla="*/ 2589038 h 5547699"/>
              <a:gd name="connsiteX404" fmla="*/ 1171228 w 4571497"/>
              <a:gd name="connsiteY404" fmla="*/ 2577116 h 5547699"/>
              <a:gd name="connsiteX405" fmla="*/ 1196893 w 4571497"/>
              <a:gd name="connsiteY405" fmla="*/ 2610505 h 5547699"/>
              <a:gd name="connsiteX406" fmla="*/ 1225397 w 4571497"/>
              <a:gd name="connsiteY406" fmla="*/ 2676371 h 5547699"/>
              <a:gd name="connsiteX407" fmla="*/ 1227284 w 4571497"/>
              <a:gd name="connsiteY407" fmla="*/ 2716416 h 5547699"/>
              <a:gd name="connsiteX408" fmla="*/ 1229517 w 4571497"/>
              <a:gd name="connsiteY408" fmla="*/ 2750978 h 5547699"/>
              <a:gd name="connsiteX409" fmla="*/ 1411650 w 4571497"/>
              <a:gd name="connsiteY409" fmla="*/ 2659190 h 5547699"/>
              <a:gd name="connsiteX410" fmla="*/ 1527384 w 4571497"/>
              <a:gd name="connsiteY410" fmla="*/ 2636557 h 5547699"/>
              <a:gd name="connsiteX411" fmla="*/ 1536182 w 4571497"/>
              <a:gd name="connsiteY411" fmla="*/ 2612661 h 5547699"/>
              <a:gd name="connsiteX412" fmla="*/ 1539033 w 4571497"/>
              <a:gd name="connsiteY412" fmla="*/ 2599141 h 5547699"/>
              <a:gd name="connsiteX413" fmla="*/ 1562070 w 4571497"/>
              <a:gd name="connsiteY413" fmla="*/ 2545891 h 5547699"/>
              <a:gd name="connsiteX414" fmla="*/ 1554016 w 4571497"/>
              <a:gd name="connsiteY414" fmla="*/ 2506360 h 5547699"/>
              <a:gd name="connsiteX415" fmla="*/ 1540690 w 4571497"/>
              <a:gd name="connsiteY415" fmla="*/ 2382621 h 5547699"/>
              <a:gd name="connsiteX416" fmla="*/ 1466980 w 4571497"/>
              <a:gd name="connsiteY416" fmla="*/ 2342076 h 5547699"/>
              <a:gd name="connsiteX417" fmla="*/ 1424238 w 4571497"/>
              <a:gd name="connsiteY417" fmla="*/ 2295902 h 5547699"/>
              <a:gd name="connsiteX418" fmla="*/ 1396247 w 4571497"/>
              <a:gd name="connsiteY418" fmla="*/ 2298615 h 5547699"/>
              <a:gd name="connsiteX419" fmla="*/ 1327818 w 4571497"/>
              <a:gd name="connsiteY419" fmla="*/ 2293442 h 5547699"/>
              <a:gd name="connsiteX420" fmla="*/ 1303970 w 4571497"/>
              <a:gd name="connsiteY420" fmla="*/ 2287635 h 5547699"/>
              <a:gd name="connsiteX421" fmla="*/ 1282170 w 4571497"/>
              <a:gd name="connsiteY421" fmla="*/ 2286376 h 5547699"/>
              <a:gd name="connsiteX422" fmla="*/ 1235279 w 4571497"/>
              <a:gd name="connsiteY422" fmla="*/ 2330028 h 5547699"/>
              <a:gd name="connsiteX423" fmla="*/ 1225507 w 4571497"/>
              <a:gd name="connsiteY423" fmla="*/ 2412974 h 5547699"/>
              <a:gd name="connsiteX424" fmla="*/ 1219179 w 4571497"/>
              <a:gd name="connsiteY424" fmla="*/ 2455814 h 5547699"/>
              <a:gd name="connsiteX425" fmla="*/ 1174607 w 4571497"/>
              <a:gd name="connsiteY425" fmla="*/ 2391928 h 5547699"/>
              <a:gd name="connsiteX426" fmla="*/ 1143782 w 4571497"/>
              <a:gd name="connsiteY426" fmla="*/ 2473756 h 5547699"/>
              <a:gd name="connsiteX427" fmla="*/ 1124281 w 4571497"/>
              <a:gd name="connsiteY427" fmla="*/ 2471709 h 5547699"/>
              <a:gd name="connsiteX428" fmla="*/ 1073590 w 4571497"/>
              <a:gd name="connsiteY428" fmla="*/ 2474177 h 5547699"/>
              <a:gd name="connsiteX429" fmla="*/ 714323 w 4571497"/>
              <a:gd name="connsiteY429" fmla="*/ 2390810 h 5547699"/>
              <a:gd name="connsiteX430" fmla="*/ 1040050 w 4571497"/>
              <a:gd name="connsiteY430" fmla="*/ 2341543 h 5547699"/>
              <a:gd name="connsiteX431" fmla="*/ 1155196 w 4571497"/>
              <a:gd name="connsiteY431" fmla="*/ 2277471 h 5547699"/>
              <a:gd name="connsiteX432" fmla="*/ 1009244 w 4571497"/>
              <a:gd name="connsiteY432" fmla="*/ 2275290 h 5547699"/>
              <a:gd name="connsiteX433" fmla="*/ 698405 w 4571497"/>
              <a:gd name="connsiteY433" fmla="*/ 2356539 h 5547699"/>
              <a:gd name="connsiteX434" fmla="*/ 183158 w 4571497"/>
              <a:gd name="connsiteY434" fmla="*/ 2213793 h 5547699"/>
              <a:gd name="connsiteX435" fmla="*/ 94666 w 4571497"/>
              <a:gd name="connsiteY435" fmla="*/ 2178970 h 5547699"/>
              <a:gd name="connsiteX436" fmla="*/ 84700 w 4571497"/>
              <a:gd name="connsiteY436" fmla="*/ 2161067 h 5547699"/>
              <a:gd name="connsiteX437" fmla="*/ 73364 w 4571497"/>
              <a:gd name="connsiteY437" fmla="*/ 2144698 h 5547699"/>
              <a:gd name="connsiteX438" fmla="*/ 95096 w 4571497"/>
              <a:gd name="connsiteY438" fmla="*/ 2145231 h 5547699"/>
              <a:gd name="connsiteX439" fmla="*/ 313534 w 4571497"/>
              <a:gd name="connsiteY439" fmla="*/ 2161278 h 5547699"/>
              <a:gd name="connsiteX440" fmla="*/ 491775 w 4571497"/>
              <a:gd name="connsiteY440" fmla="*/ 2187331 h 5547699"/>
              <a:gd name="connsiteX441" fmla="*/ 476404 w 4571497"/>
              <a:gd name="connsiteY441" fmla="*/ 2256096 h 5547699"/>
              <a:gd name="connsiteX442" fmla="*/ 512610 w 4571497"/>
              <a:gd name="connsiteY442" fmla="*/ 2230735 h 5547699"/>
              <a:gd name="connsiteX443" fmla="*/ 543687 w 4571497"/>
              <a:gd name="connsiteY443" fmla="*/ 2240720 h 5547699"/>
              <a:gd name="connsiteX444" fmla="*/ 668915 w 4571497"/>
              <a:gd name="connsiteY444" fmla="*/ 2268061 h 5547699"/>
              <a:gd name="connsiteX445" fmla="*/ 699320 w 4571497"/>
              <a:gd name="connsiteY445" fmla="*/ 2250412 h 5547699"/>
              <a:gd name="connsiteX446" fmla="*/ 700673 w 4571497"/>
              <a:gd name="connsiteY446" fmla="*/ 2186249 h 5547699"/>
              <a:gd name="connsiteX447" fmla="*/ 707680 w 4571497"/>
              <a:gd name="connsiteY447" fmla="*/ 2113893 h 5547699"/>
              <a:gd name="connsiteX448" fmla="*/ 698400 w 4571497"/>
              <a:gd name="connsiteY448" fmla="*/ 2102563 h 5547699"/>
              <a:gd name="connsiteX449" fmla="*/ 704158 w 4571497"/>
              <a:gd name="connsiteY449" fmla="*/ 2074952 h 5547699"/>
              <a:gd name="connsiteX450" fmla="*/ 702236 w 4571497"/>
              <a:gd name="connsiteY450" fmla="*/ 2034514 h 5547699"/>
              <a:gd name="connsiteX451" fmla="*/ 639835 w 4571497"/>
              <a:gd name="connsiteY451" fmla="*/ 1991358 h 5547699"/>
              <a:gd name="connsiteX452" fmla="*/ 539531 w 4571497"/>
              <a:gd name="connsiteY452" fmla="*/ 2108231 h 5547699"/>
              <a:gd name="connsiteX453" fmla="*/ 480988 w 4571497"/>
              <a:gd name="connsiteY453" fmla="*/ 2064367 h 5547699"/>
              <a:gd name="connsiteX454" fmla="*/ 459784 w 4571497"/>
              <a:gd name="connsiteY454" fmla="*/ 2146269 h 5547699"/>
              <a:gd name="connsiteX455" fmla="*/ 80680 w 4571497"/>
              <a:gd name="connsiteY455" fmla="*/ 2114193 h 5547699"/>
              <a:gd name="connsiteX456" fmla="*/ 55117 w 4571497"/>
              <a:gd name="connsiteY456" fmla="*/ 2118351 h 5547699"/>
              <a:gd name="connsiteX457" fmla="*/ 23397 w 4571497"/>
              <a:gd name="connsiteY457" fmla="*/ 2072549 h 5547699"/>
              <a:gd name="connsiteX458" fmla="*/ 0 w 4571497"/>
              <a:gd name="connsiteY458" fmla="*/ 2045521 h 55476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Lst>
            <a:rect l="l" t="t" r="r" b="b"/>
            <a:pathLst>
              <a:path w="4571497" h="5547699">
                <a:moveTo>
                  <a:pt x="813512" y="3724426"/>
                </a:moveTo>
                <a:cubicBezTo>
                  <a:pt x="827683" y="3737801"/>
                  <a:pt x="828739" y="3752785"/>
                  <a:pt x="830586" y="3767248"/>
                </a:cubicBezTo>
                <a:lnTo>
                  <a:pt x="830585" y="3767248"/>
                </a:lnTo>
                <a:cubicBezTo>
                  <a:pt x="831561" y="3803350"/>
                  <a:pt x="850628" y="3854727"/>
                  <a:pt x="794670" y="3839343"/>
                </a:cubicBezTo>
                <a:cubicBezTo>
                  <a:pt x="785922" y="3838492"/>
                  <a:pt x="784720" y="3834442"/>
                  <a:pt x="784654" y="3827430"/>
                </a:cubicBezTo>
                <a:cubicBezTo>
                  <a:pt x="783029" y="3785814"/>
                  <a:pt x="824311" y="3770132"/>
                  <a:pt x="813512" y="3724426"/>
                </a:cubicBezTo>
                <a:close/>
                <a:moveTo>
                  <a:pt x="631257" y="3707751"/>
                </a:moveTo>
                <a:cubicBezTo>
                  <a:pt x="645971" y="3761862"/>
                  <a:pt x="657489" y="3822630"/>
                  <a:pt x="710106" y="3851167"/>
                </a:cubicBezTo>
                <a:cubicBezTo>
                  <a:pt x="719883" y="3856284"/>
                  <a:pt x="727358" y="3862831"/>
                  <a:pt x="725302" y="3875334"/>
                </a:cubicBezTo>
                <a:cubicBezTo>
                  <a:pt x="651642" y="3871356"/>
                  <a:pt x="619216" y="3813785"/>
                  <a:pt x="613347" y="3757154"/>
                </a:cubicBezTo>
                <a:cubicBezTo>
                  <a:pt x="608187" y="3737750"/>
                  <a:pt x="622261" y="3725680"/>
                  <a:pt x="631257" y="3707751"/>
                </a:cubicBezTo>
                <a:close/>
                <a:moveTo>
                  <a:pt x="619865" y="3675431"/>
                </a:moveTo>
                <a:cubicBezTo>
                  <a:pt x="615051" y="3692934"/>
                  <a:pt x="613240" y="3712069"/>
                  <a:pt x="595070" y="3722760"/>
                </a:cubicBezTo>
                <a:cubicBezTo>
                  <a:pt x="585007" y="3696704"/>
                  <a:pt x="612036" y="3691291"/>
                  <a:pt x="619865" y="3675431"/>
                </a:cubicBezTo>
                <a:close/>
                <a:moveTo>
                  <a:pt x="681501" y="3630898"/>
                </a:moveTo>
                <a:cubicBezTo>
                  <a:pt x="695011" y="3630950"/>
                  <a:pt x="712310" y="3636915"/>
                  <a:pt x="733519" y="3650711"/>
                </a:cubicBezTo>
                <a:cubicBezTo>
                  <a:pt x="779009" y="3684746"/>
                  <a:pt x="812073" y="3739500"/>
                  <a:pt x="772474" y="3791240"/>
                </a:cubicBezTo>
                <a:cubicBezTo>
                  <a:pt x="758589" y="3803804"/>
                  <a:pt x="767164" y="3880407"/>
                  <a:pt x="740483" y="3851089"/>
                </a:cubicBezTo>
                <a:cubicBezTo>
                  <a:pt x="696060" y="3828368"/>
                  <a:pt x="666405" y="3788047"/>
                  <a:pt x="658944" y="3738330"/>
                </a:cubicBezTo>
                <a:cubicBezTo>
                  <a:pt x="634543" y="3683807"/>
                  <a:pt x="640971" y="3630743"/>
                  <a:pt x="681501" y="3630898"/>
                </a:cubicBezTo>
                <a:close/>
                <a:moveTo>
                  <a:pt x="678733" y="3602432"/>
                </a:moveTo>
                <a:cubicBezTo>
                  <a:pt x="689368" y="3601311"/>
                  <a:pt x="702819" y="3605030"/>
                  <a:pt x="723105" y="3613214"/>
                </a:cubicBezTo>
                <a:cubicBezTo>
                  <a:pt x="697339" y="3622243"/>
                  <a:pt x="672604" y="3606822"/>
                  <a:pt x="651257" y="3620690"/>
                </a:cubicBezTo>
                <a:cubicBezTo>
                  <a:pt x="660280" y="3609514"/>
                  <a:pt x="668099" y="3603553"/>
                  <a:pt x="678733" y="3602432"/>
                </a:cubicBezTo>
                <a:close/>
                <a:moveTo>
                  <a:pt x="301691" y="3547241"/>
                </a:moveTo>
                <a:cubicBezTo>
                  <a:pt x="308736" y="3547382"/>
                  <a:pt x="314056" y="3551688"/>
                  <a:pt x="316407" y="3561853"/>
                </a:cubicBezTo>
                <a:cubicBezTo>
                  <a:pt x="312418" y="3589106"/>
                  <a:pt x="311130" y="3617487"/>
                  <a:pt x="310154" y="3644642"/>
                </a:cubicBezTo>
                <a:cubicBezTo>
                  <a:pt x="306773" y="3657034"/>
                  <a:pt x="333122" y="3673402"/>
                  <a:pt x="306239" y="3681828"/>
                </a:cubicBezTo>
                <a:cubicBezTo>
                  <a:pt x="289329" y="3690417"/>
                  <a:pt x="223696" y="3707333"/>
                  <a:pt x="211886" y="3691802"/>
                </a:cubicBezTo>
                <a:cubicBezTo>
                  <a:pt x="203019" y="3680144"/>
                  <a:pt x="200861" y="3668365"/>
                  <a:pt x="205597" y="3655183"/>
                </a:cubicBezTo>
                <a:cubicBezTo>
                  <a:pt x="207341" y="3650328"/>
                  <a:pt x="217824" y="3623987"/>
                  <a:pt x="225237" y="3612575"/>
                </a:cubicBezTo>
                <a:cubicBezTo>
                  <a:pt x="243886" y="3583863"/>
                  <a:pt x="280555" y="3546816"/>
                  <a:pt x="301691" y="3547241"/>
                </a:cubicBezTo>
                <a:close/>
                <a:moveTo>
                  <a:pt x="352043" y="3527335"/>
                </a:moveTo>
                <a:cubicBezTo>
                  <a:pt x="386281" y="3536924"/>
                  <a:pt x="429509" y="3536034"/>
                  <a:pt x="437291" y="3571056"/>
                </a:cubicBezTo>
                <a:cubicBezTo>
                  <a:pt x="438696" y="3577375"/>
                  <a:pt x="439482" y="3600712"/>
                  <a:pt x="439846" y="3603694"/>
                </a:cubicBezTo>
                <a:lnTo>
                  <a:pt x="439845" y="3603694"/>
                </a:lnTo>
                <a:cubicBezTo>
                  <a:pt x="444446" y="3641384"/>
                  <a:pt x="399599" y="3630595"/>
                  <a:pt x="396492" y="3668391"/>
                </a:cubicBezTo>
                <a:cubicBezTo>
                  <a:pt x="382624" y="3723038"/>
                  <a:pt x="336512" y="3621314"/>
                  <a:pt x="333832" y="3600994"/>
                </a:cubicBezTo>
                <a:cubicBezTo>
                  <a:pt x="327743" y="3576586"/>
                  <a:pt x="334141" y="3541335"/>
                  <a:pt x="352043" y="3527335"/>
                </a:cubicBezTo>
                <a:close/>
                <a:moveTo>
                  <a:pt x="216311" y="3501022"/>
                </a:moveTo>
                <a:cubicBezTo>
                  <a:pt x="235537" y="3504558"/>
                  <a:pt x="241555" y="3536041"/>
                  <a:pt x="264906" y="3547911"/>
                </a:cubicBezTo>
                <a:cubicBezTo>
                  <a:pt x="228560" y="3559141"/>
                  <a:pt x="193049" y="3642091"/>
                  <a:pt x="176857" y="3631457"/>
                </a:cubicBezTo>
                <a:cubicBezTo>
                  <a:pt x="157085" y="3616152"/>
                  <a:pt x="112225" y="3651743"/>
                  <a:pt x="108953" y="3617179"/>
                </a:cubicBezTo>
                <a:cubicBezTo>
                  <a:pt x="95511" y="3577827"/>
                  <a:pt x="95744" y="3546162"/>
                  <a:pt x="140624" y="3531225"/>
                </a:cubicBezTo>
                <a:lnTo>
                  <a:pt x="140624" y="3531226"/>
                </a:lnTo>
                <a:cubicBezTo>
                  <a:pt x="157937" y="3524547"/>
                  <a:pt x="174596" y="3516171"/>
                  <a:pt x="191552" y="3508563"/>
                </a:cubicBezTo>
                <a:cubicBezTo>
                  <a:pt x="202027" y="3501770"/>
                  <a:pt x="209903" y="3499844"/>
                  <a:pt x="216311" y="3501022"/>
                </a:cubicBezTo>
                <a:close/>
                <a:moveTo>
                  <a:pt x="238579" y="3465249"/>
                </a:moveTo>
                <a:cubicBezTo>
                  <a:pt x="242550" y="3467403"/>
                  <a:pt x="249386" y="3468584"/>
                  <a:pt x="250219" y="3471530"/>
                </a:cubicBezTo>
                <a:cubicBezTo>
                  <a:pt x="259656" y="3503426"/>
                  <a:pt x="293510" y="3505567"/>
                  <a:pt x="310417" y="3529770"/>
                </a:cubicBezTo>
                <a:cubicBezTo>
                  <a:pt x="287197" y="3527577"/>
                  <a:pt x="262353" y="3538337"/>
                  <a:pt x="253436" y="3510405"/>
                </a:cubicBezTo>
                <a:cubicBezTo>
                  <a:pt x="252193" y="3493038"/>
                  <a:pt x="217061" y="3489286"/>
                  <a:pt x="222919" y="3472462"/>
                </a:cubicBezTo>
                <a:cubicBezTo>
                  <a:pt x="226483" y="3468246"/>
                  <a:pt x="230232" y="3460720"/>
                  <a:pt x="238579" y="3465249"/>
                </a:cubicBezTo>
                <a:close/>
                <a:moveTo>
                  <a:pt x="309530" y="3460761"/>
                </a:moveTo>
                <a:cubicBezTo>
                  <a:pt x="333325" y="3465881"/>
                  <a:pt x="335453" y="3494765"/>
                  <a:pt x="332889" y="3526040"/>
                </a:cubicBezTo>
                <a:cubicBezTo>
                  <a:pt x="318408" y="3500040"/>
                  <a:pt x="310130" y="3474777"/>
                  <a:pt x="278433" y="3477285"/>
                </a:cubicBezTo>
                <a:lnTo>
                  <a:pt x="278432" y="3477286"/>
                </a:lnTo>
                <a:cubicBezTo>
                  <a:pt x="268744" y="3477768"/>
                  <a:pt x="267770" y="3462255"/>
                  <a:pt x="277883" y="3464354"/>
                </a:cubicBezTo>
                <a:cubicBezTo>
                  <a:pt x="291259" y="3459988"/>
                  <a:pt x="301598" y="3459054"/>
                  <a:pt x="309530" y="3460761"/>
                </a:cubicBezTo>
                <a:close/>
                <a:moveTo>
                  <a:pt x="316868" y="3414870"/>
                </a:moveTo>
                <a:cubicBezTo>
                  <a:pt x="332060" y="3425129"/>
                  <a:pt x="333478" y="3429268"/>
                  <a:pt x="328692" y="3449411"/>
                </a:cubicBezTo>
                <a:cubicBezTo>
                  <a:pt x="323097" y="3444526"/>
                  <a:pt x="319154" y="3433013"/>
                  <a:pt x="316868" y="3414870"/>
                </a:cubicBezTo>
                <a:close/>
                <a:moveTo>
                  <a:pt x="127201" y="3411074"/>
                </a:moveTo>
                <a:cubicBezTo>
                  <a:pt x="156271" y="3414710"/>
                  <a:pt x="183814" y="3446849"/>
                  <a:pt x="211877" y="3454481"/>
                </a:cubicBezTo>
                <a:cubicBezTo>
                  <a:pt x="211284" y="3499661"/>
                  <a:pt x="79923" y="3544461"/>
                  <a:pt x="89054" y="3476676"/>
                </a:cubicBezTo>
                <a:cubicBezTo>
                  <a:pt x="93302" y="3456727"/>
                  <a:pt x="76440" y="3432605"/>
                  <a:pt x="97545" y="3418904"/>
                </a:cubicBezTo>
                <a:cubicBezTo>
                  <a:pt x="107651" y="3411818"/>
                  <a:pt x="117510" y="3409863"/>
                  <a:pt x="127201" y="3411074"/>
                </a:cubicBezTo>
                <a:close/>
                <a:moveTo>
                  <a:pt x="167889" y="3390619"/>
                </a:moveTo>
                <a:cubicBezTo>
                  <a:pt x="175850" y="3389185"/>
                  <a:pt x="188505" y="3392474"/>
                  <a:pt x="195416" y="3399547"/>
                </a:cubicBezTo>
                <a:cubicBezTo>
                  <a:pt x="225433" y="3423379"/>
                  <a:pt x="269476" y="3403651"/>
                  <a:pt x="292389" y="3440498"/>
                </a:cubicBezTo>
                <a:cubicBezTo>
                  <a:pt x="249312" y="3467012"/>
                  <a:pt x="205904" y="3431526"/>
                  <a:pt x="168530" y="3410026"/>
                </a:cubicBezTo>
                <a:cubicBezTo>
                  <a:pt x="156662" y="3398209"/>
                  <a:pt x="159928" y="3392053"/>
                  <a:pt x="167889" y="3390619"/>
                </a:cubicBezTo>
                <a:close/>
                <a:moveTo>
                  <a:pt x="417020" y="3245961"/>
                </a:moveTo>
                <a:lnTo>
                  <a:pt x="417027" y="3246105"/>
                </a:lnTo>
                <a:cubicBezTo>
                  <a:pt x="417024" y="3246073"/>
                  <a:pt x="417018" y="3246042"/>
                  <a:pt x="417014" y="3246011"/>
                </a:cubicBezTo>
                <a:cubicBezTo>
                  <a:pt x="417017" y="3245994"/>
                  <a:pt x="417018" y="3245978"/>
                  <a:pt x="417020" y="3245961"/>
                </a:cubicBezTo>
                <a:close/>
                <a:moveTo>
                  <a:pt x="944901" y="3045229"/>
                </a:moveTo>
                <a:cubicBezTo>
                  <a:pt x="961591" y="3078492"/>
                  <a:pt x="973394" y="3115325"/>
                  <a:pt x="1008020" y="3133655"/>
                </a:cubicBezTo>
                <a:cubicBezTo>
                  <a:pt x="1016467" y="3138653"/>
                  <a:pt x="1024401" y="3144033"/>
                  <a:pt x="1022705" y="3155719"/>
                </a:cubicBezTo>
                <a:cubicBezTo>
                  <a:pt x="1022706" y="3155718"/>
                  <a:pt x="1022708" y="3155717"/>
                  <a:pt x="1022709" y="3155718"/>
                </a:cubicBezTo>
                <a:cubicBezTo>
                  <a:pt x="1025467" y="3161631"/>
                  <a:pt x="1026222" y="3167911"/>
                  <a:pt x="1027373" y="3174305"/>
                </a:cubicBezTo>
                <a:cubicBezTo>
                  <a:pt x="1033541" y="3199035"/>
                  <a:pt x="1020768" y="3207513"/>
                  <a:pt x="996777" y="3209196"/>
                </a:cubicBezTo>
                <a:cubicBezTo>
                  <a:pt x="898467" y="3238371"/>
                  <a:pt x="924229" y="3098796"/>
                  <a:pt x="944901" y="3045229"/>
                </a:cubicBezTo>
                <a:close/>
                <a:moveTo>
                  <a:pt x="1006880" y="2992883"/>
                </a:moveTo>
                <a:cubicBezTo>
                  <a:pt x="1164587" y="3000897"/>
                  <a:pt x="1139106" y="3276713"/>
                  <a:pt x="982071" y="3079541"/>
                </a:cubicBezTo>
                <a:cubicBezTo>
                  <a:pt x="974221" y="3058880"/>
                  <a:pt x="966371" y="3038221"/>
                  <a:pt x="957544" y="3014990"/>
                </a:cubicBezTo>
                <a:cubicBezTo>
                  <a:pt x="1011798" y="3055153"/>
                  <a:pt x="1093992" y="3067017"/>
                  <a:pt x="1006880" y="2992883"/>
                </a:cubicBezTo>
                <a:close/>
                <a:moveTo>
                  <a:pt x="937596" y="2990159"/>
                </a:moveTo>
                <a:cubicBezTo>
                  <a:pt x="954758" y="3035734"/>
                  <a:pt x="909974" y="3042477"/>
                  <a:pt x="879959" y="3062012"/>
                </a:cubicBezTo>
                <a:cubicBezTo>
                  <a:pt x="888870" y="3027627"/>
                  <a:pt x="937558" y="3028292"/>
                  <a:pt x="937596" y="2990159"/>
                </a:cubicBezTo>
                <a:close/>
                <a:moveTo>
                  <a:pt x="917552" y="2987251"/>
                </a:moveTo>
                <a:lnTo>
                  <a:pt x="917501" y="2987413"/>
                </a:lnTo>
                <a:lnTo>
                  <a:pt x="917481" y="2987367"/>
                </a:lnTo>
                <a:close/>
                <a:moveTo>
                  <a:pt x="955946" y="2974946"/>
                </a:moveTo>
                <a:cubicBezTo>
                  <a:pt x="977199" y="2987738"/>
                  <a:pt x="992556" y="3004782"/>
                  <a:pt x="1011891" y="3023780"/>
                </a:cubicBezTo>
                <a:cubicBezTo>
                  <a:pt x="982079" y="3016167"/>
                  <a:pt x="965970" y="3000037"/>
                  <a:pt x="955946" y="2974946"/>
                </a:cubicBezTo>
                <a:close/>
                <a:moveTo>
                  <a:pt x="1093698" y="2930534"/>
                </a:moveTo>
                <a:cubicBezTo>
                  <a:pt x="1127173" y="2933069"/>
                  <a:pt x="1160767" y="2949977"/>
                  <a:pt x="1180195" y="2976069"/>
                </a:cubicBezTo>
                <a:cubicBezTo>
                  <a:pt x="1191789" y="2982668"/>
                  <a:pt x="1189207" y="2998471"/>
                  <a:pt x="1199776" y="3005889"/>
                </a:cubicBezTo>
                <a:cubicBezTo>
                  <a:pt x="1202323" y="3007679"/>
                  <a:pt x="1200977" y="3011664"/>
                  <a:pt x="1199058" y="3012624"/>
                </a:cubicBezTo>
                <a:cubicBezTo>
                  <a:pt x="1177700" y="3023316"/>
                  <a:pt x="1160596" y="3041755"/>
                  <a:pt x="1136196" y="3046854"/>
                </a:cubicBezTo>
                <a:cubicBezTo>
                  <a:pt x="1110630" y="3028527"/>
                  <a:pt x="1093131" y="2994041"/>
                  <a:pt x="1058237" y="2984079"/>
                </a:cubicBezTo>
                <a:cubicBezTo>
                  <a:pt x="1040587" y="2983304"/>
                  <a:pt x="1024886" y="2975532"/>
                  <a:pt x="1007919" y="2971232"/>
                </a:cubicBezTo>
                <a:cubicBezTo>
                  <a:pt x="1026869" y="2939836"/>
                  <a:pt x="1060224" y="2927999"/>
                  <a:pt x="1093698" y="2930534"/>
                </a:cubicBezTo>
                <a:close/>
                <a:moveTo>
                  <a:pt x="1021000" y="2921737"/>
                </a:moveTo>
                <a:cubicBezTo>
                  <a:pt x="995359" y="2962313"/>
                  <a:pt x="984163" y="2966748"/>
                  <a:pt x="965753" y="2953685"/>
                </a:cubicBezTo>
                <a:cubicBezTo>
                  <a:pt x="986311" y="2947422"/>
                  <a:pt x="1002039" y="2935014"/>
                  <a:pt x="1021000" y="2921737"/>
                </a:cubicBezTo>
                <a:close/>
                <a:moveTo>
                  <a:pt x="966772" y="2730806"/>
                </a:moveTo>
                <a:lnTo>
                  <a:pt x="991368" y="2731993"/>
                </a:lnTo>
                <a:cubicBezTo>
                  <a:pt x="998957" y="2733518"/>
                  <a:pt x="1005473" y="2737509"/>
                  <a:pt x="1009526" y="2747983"/>
                </a:cubicBezTo>
                <a:cubicBezTo>
                  <a:pt x="1017328" y="2768143"/>
                  <a:pt x="995201" y="2763351"/>
                  <a:pt x="988511" y="2771434"/>
                </a:cubicBezTo>
                <a:cubicBezTo>
                  <a:pt x="976524" y="2777667"/>
                  <a:pt x="973926" y="2757774"/>
                  <a:pt x="970648" y="2742880"/>
                </a:cubicBezTo>
                <a:close/>
                <a:moveTo>
                  <a:pt x="650688" y="2710525"/>
                </a:moveTo>
                <a:cubicBezTo>
                  <a:pt x="654362" y="2748202"/>
                  <a:pt x="657080" y="2785774"/>
                  <a:pt x="654168" y="2823538"/>
                </a:cubicBezTo>
                <a:cubicBezTo>
                  <a:pt x="654506" y="2879816"/>
                  <a:pt x="661049" y="2936084"/>
                  <a:pt x="656311" y="2993907"/>
                </a:cubicBezTo>
                <a:cubicBezTo>
                  <a:pt x="590055" y="2922200"/>
                  <a:pt x="608562" y="2794762"/>
                  <a:pt x="650688" y="2710525"/>
                </a:cubicBezTo>
                <a:close/>
                <a:moveTo>
                  <a:pt x="860784" y="2696130"/>
                </a:moveTo>
                <a:cubicBezTo>
                  <a:pt x="862750" y="2696552"/>
                  <a:pt x="864544" y="2697949"/>
                  <a:pt x="866742" y="2699862"/>
                </a:cubicBezTo>
                <a:cubicBezTo>
                  <a:pt x="899060" y="2729789"/>
                  <a:pt x="971001" y="2716502"/>
                  <a:pt x="956044" y="2780794"/>
                </a:cubicBezTo>
                <a:cubicBezTo>
                  <a:pt x="956042" y="2780793"/>
                  <a:pt x="956039" y="2780793"/>
                  <a:pt x="956036" y="2780793"/>
                </a:cubicBezTo>
                <a:cubicBezTo>
                  <a:pt x="956039" y="2780794"/>
                  <a:pt x="956044" y="2780795"/>
                  <a:pt x="956044" y="2780795"/>
                </a:cubicBezTo>
                <a:lnTo>
                  <a:pt x="956044" y="2780796"/>
                </a:lnTo>
                <a:cubicBezTo>
                  <a:pt x="945633" y="2809551"/>
                  <a:pt x="899495" y="2787476"/>
                  <a:pt x="888336" y="2768952"/>
                </a:cubicBezTo>
                <a:cubicBezTo>
                  <a:pt x="874762" y="2752536"/>
                  <a:pt x="842358" y="2717761"/>
                  <a:pt x="853787" y="2698250"/>
                </a:cubicBezTo>
                <a:cubicBezTo>
                  <a:pt x="856678" y="2696262"/>
                  <a:pt x="858818" y="2695708"/>
                  <a:pt x="860784" y="2696130"/>
                </a:cubicBezTo>
                <a:close/>
                <a:moveTo>
                  <a:pt x="642229" y="2636602"/>
                </a:moveTo>
                <a:lnTo>
                  <a:pt x="642208" y="2636693"/>
                </a:lnTo>
                <a:cubicBezTo>
                  <a:pt x="642208" y="2636692"/>
                  <a:pt x="642209" y="2636690"/>
                  <a:pt x="642209" y="2636687"/>
                </a:cubicBezTo>
                <a:cubicBezTo>
                  <a:pt x="642222" y="2636660"/>
                  <a:pt x="642216" y="2636630"/>
                  <a:pt x="642229" y="2636602"/>
                </a:cubicBezTo>
                <a:close/>
                <a:moveTo>
                  <a:pt x="925388" y="2633237"/>
                </a:moveTo>
                <a:cubicBezTo>
                  <a:pt x="934337" y="2633614"/>
                  <a:pt x="943607" y="2635547"/>
                  <a:pt x="953582" y="2640098"/>
                </a:cubicBezTo>
                <a:cubicBezTo>
                  <a:pt x="966231" y="2639212"/>
                  <a:pt x="1001189" y="2703375"/>
                  <a:pt x="993292" y="2710774"/>
                </a:cubicBezTo>
                <a:cubicBezTo>
                  <a:pt x="938999" y="2718119"/>
                  <a:pt x="870276" y="2702639"/>
                  <a:pt x="843117" y="2643158"/>
                </a:cubicBezTo>
                <a:lnTo>
                  <a:pt x="843116" y="2643158"/>
                </a:lnTo>
                <a:cubicBezTo>
                  <a:pt x="874580" y="2644981"/>
                  <a:pt x="898540" y="2632108"/>
                  <a:pt x="925388" y="2633237"/>
                </a:cubicBezTo>
                <a:close/>
                <a:moveTo>
                  <a:pt x="795031" y="2627831"/>
                </a:moveTo>
                <a:cubicBezTo>
                  <a:pt x="818492" y="2635750"/>
                  <a:pt x="840575" y="2655857"/>
                  <a:pt x="834240" y="2679828"/>
                </a:cubicBezTo>
                <a:cubicBezTo>
                  <a:pt x="809422" y="2682881"/>
                  <a:pt x="797537" y="2649645"/>
                  <a:pt x="795031" y="2627831"/>
                </a:cubicBezTo>
                <a:close/>
                <a:moveTo>
                  <a:pt x="798398" y="2604527"/>
                </a:moveTo>
                <a:cubicBezTo>
                  <a:pt x="826246" y="2603176"/>
                  <a:pt x="852512" y="2606563"/>
                  <a:pt x="881957" y="2620371"/>
                </a:cubicBezTo>
                <a:cubicBezTo>
                  <a:pt x="846148" y="2636081"/>
                  <a:pt x="822421" y="2618268"/>
                  <a:pt x="798398" y="2604527"/>
                </a:cubicBezTo>
                <a:close/>
                <a:moveTo>
                  <a:pt x="1220388" y="2566976"/>
                </a:moveTo>
                <a:cubicBezTo>
                  <a:pt x="1225337" y="2566874"/>
                  <a:pt x="1231565" y="2570031"/>
                  <a:pt x="1235190" y="2574434"/>
                </a:cubicBezTo>
                <a:cubicBezTo>
                  <a:pt x="1224446" y="2599268"/>
                  <a:pt x="1252593" y="2607536"/>
                  <a:pt x="1257156" y="2625744"/>
                </a:cubicBezTo>
                <a:cubicBezTo>
                  <a:pt x="1296838" y="2682561"/>
                  <a:pt x="1301571" y="2651560"/>
                  <a:pt x="1267815" y="2609085"/>
                </a:cubicBezTo>
                <a:cubicBezTo>
                  <a:pt x="1301024" y="2630585"/>
                  <a:pt x="1292926" y="2593202"/>
                  <a:pt x="1310883" y="2598033"/>
                </a:cubicBezTo>
                <a:lnTo>
                  <a:pt x="1310882" y="2598034"/>
                </a:lnTo>
                <a:cubicBezTo>
                  <a:pt x="1343462" y="2615882"/>
                  <a:pt x="1376620" y="2633227"/>
                  <a:pt x="1377727" y="2677350"/>
                </a:cubicBezTo>
                <a:cubicBezTo>
                  <a:pt x="1377725" y="2677349"/>
                  <a:pt x="1377725" y="2677347"/>
                  <a:pt x="1377723" y="2677347"/>
                </a:cubicBezTo>
                <a:cubicBezTo>
                  <a:pt x="1386598" y="2722398"/>
                  <a:pt x="1326005" y="2760047"/>
                  <a:pt x="1284836" y="2753779"/>
                </a:cubicBezTo>
                <a:cubicBezTo>
                  <a:pt x="1226826" y="2749123"/>
                  <a:pt x="1259803" y="2678685"/>
                  <a:pt x="1238323" y="2641612"/>
                </a:cubicBezTo>
                <a:cubicBezTo>
                  <a:pt x="1227047" y="2621927"/>
                  <a:pt x="1208520" y="2605133"/>
                  <a:pt x="1213262" y="2579071"/>
                </a:cubicBezTo>
                <a:cubicBezTo>
                  <a:pt x="1211770" y="2570439"/>
                  <a:pt x="1215440" y="2567078"/>
                  <a:pt x="1220388" y="2566976"/>
                </a:cubicBezTo>
                <a:close/>
                <a:moveTo>
                  <a:pt x="1148522" y="2541523"/>
                </a:moveTo>
                <a:cubicBezTo>
                  <a:pt x="1157517" y="2538107"/>
                  <a:pt x="1169399" y="2539021"/>
                  <a:pt x="1185166" y="2543797"/>
                </a:cubicBezTo>
                <a:cubicBezTo>
                  <a:pt x="1174342" y="2573637"/>
                  <a:pt x="1142815" y="2545417"/>
                  <a:pt x="1129201" y="2565236"/>
                </a:cubicBezTo>
                <a:cubicBezTo>
                  <a:pt x="1133420" y="2552688"/>
                  <a:pt x="1139527" y="2544940"/>
                  <a:pt x="1148522" y="2541523"/>
                </a:cubicBezTo>
                <a:close/>
                <a:moveTo>
                  <a:pt x="229278" y="2526704"/>
                </a:moveTo>
                <a:lnTo>
                  <a:pt x="245773" y="2542910"/>
                </a:lnTo>
                <a:cubicBezTo>
                  <a:pt x="250031" y="2548903"/>
                  <a:pt x="251666" y="2555262"/>
                  <a:pt x="248144" y="2562904"/>
                </a:cubicBezTo>
                <a:cubicBezTo>
                  <a:pt x="246143" y="2566200"/>
                  <a:pt x="244292" y="2567805"/>
                  <a:pt x="242537" y="2568348"/>
                </a:cubicBezTo>
                <a:lnTo>
                  <a:pt x="238905" y="2567679"/>
                </a:lnTo>
                <a:close/>
                <a:moveTo>
                  <a:pt x="1336567" y="2512976"/>
                </a:moveTo>
                <a:cubicBezTo>
                  <a:pt x="1340501" y="2510369"/>
                  <a:pt x="1346688" y="2510620"/>
                  <a:pt x="1355769" y="2512986"/>
                </a:cubicBezTo>
                <a:lnTo>
                  <a:pt x="1355768" y="2512984"/>
                </a:lnTo>
                <a:cubicBezTo>
                  <a:pt x="1412109" y="2531241"/>
                  <a:pt x="1475073" y="2508484"/>
                  <a:pt x="1529772" y="2527057"/>
                </a:cubicBezTo>
                <a:cubicBezTo>
                  <a:pt x="1546358" y="2530150"/>
                  <a:pt x="1551003" y="2537059"/>
                  <a:pt x="1540949" y="2552868"/>
                </a:cubicBezTo>
                <a:cubicBezTo>
                  <a:pt x="1518960" y="2575314"/>
                  <a:pt x="1527551" y="2621443"/>
                  <a:pt x="1498490" y="2634629"/>
                </a:cubicBezTo>
                <a:cubicBezTo>
                  <a:pt x="1462792" y="2650357"/>
                  <a:pt x="1420337" y="2646022"/>
                  <a:pt x="1387538" y="2624749"/>
                </a:cubicBezTo>
                <a:cubicBezTo>
                  <a:pt x="1364700" y="2601278"/>
                  <a:pt x="1289828" y="2589673"/>
                  <a:pt x="1316684" y="2547973"/>
                </a:cubicBezTo>
                <a:cubicBezTo>
                  <a:pt x="1325576" y="2556032"/>
                  <a:pt x="1347498" y="2572586"/>
                  <a:pt x="1358162" y="2567861"/>
                </a:cubicBezTo>
                <a:cubicBezTo>
                  <a:pt x="1363781" y="2562040"/>
                  <a:pt x="1353399" y="2557803"/>
                  <a:pt x="1356813" y="2551371"/>
                </a:cubicBezTo>
                <a:cubicBezTo>
                  <a:pt x="1367671" y="2551052"/>
                  <a:pt x="1389052" y="2561040"/>
                  <a:pt x="1392655" y="2545980"/>
                </a:cubicBezTo>
                <a:cubicBezTo>
                  <a:pt x="1384716" y="2527178"/>
                  <a:pt x="1348542" y="2536325"/>
                  <a:pt x="1330885" y="2530105"/>
                </a:cubicBezTo>
                <a:cubicBezTo>
                  <a:pt x="1330953" y="2521045"/>
                  <a:pt x="1332634" y="2515582"/>
                  <a:pt x="1336567" y="2512976"/>
                </a:cubicBezTo>
                <a:close/>
                <a:moveTo>
                  <a:pt x="1188480" y="2494847"/>
                </a:moveTo>
                <a:cubicBezTo>
                  <a:pt x="1186156" y="2503306"/>
                  <a:pt x="1175068" y="2508203"/>
                  <a:pt x="1184078" y="2520644"/>
                </a:cubicBezTo>
                <a:cubicBezTo>
                  <a:pt x="1170792" y="2512772"/>
                  <a:pt x="1159400" y="2509749"/>
                  <a:pt x="1150534" y="2500241"/>
                </a:cubicBezTo>
                <a:cubicBezTo>
                  <a:pt x="1162757" y="2492903"/>
                  <a:pt x="1175660" y="2497264"/>
                  <a:pt x="1188480" y="2494847"/>
                </a:cubicBezTo>
                <a:close/>
                <a:moveTo>
                  <a:pt x="1256914" y="2485724"/>
                </a:moveTo>
                <a:cubicBezTo>
                  <a:pt x="1287532" y="2486414"/>
                  <a:pt x="1276558" y="2532872"/>
                  <a:pt x="1261026" y="2577701"/>
                </a:cubicBezTo>
                <a:cubicBezTo>
                  <a:pt x="1249817" y="2549438"/>
                  <a:pt x="1166987" y="2537145"/>
                  <a:pt x="1211060" y="2502046"/>
                </a:cubicBezTo>
                <a:cubicBezTo>
                  <a:pt x="1231880" y="2490350"/>
                  <a:pt x="1246708" y="2485494"/>
                  <a:pt x="1256914" y="2485724"/>
                </a:cubicBezTo>
                <a:close/>
                <a:moveTo>
                  <a:pt x="188853" y="2485488"/>
                </a:moveTo>
                <a:lnTo>
                  <a:pt x="207741" y="2551300"/>
                </a:lnTo>
                <a:lnTo>
                  <a:pt x="207755" y="2551355"/>
                </a:lnTo>
                <a:lnTo>
                  <a:pt x="199215" y="2547017"/>
                </a:lnTo>
                <a:cubicBezTo>
                  <a:pt x="185591" y="2533367"/>
                  <a:pt x="182355" y="2512927"/>
                  <a:pt x="186310" y="2492447"/>
                </a:cubicBezTo>
                <a:close/>
                <a:moveTo>
                  <a:pt x="1289213" y="2472855"/>
                </a:moveTo>
                <a:cubicBezTo>
                  <a:pt x="1309025" y="2465014"/>
                  <a:pt x="1326857" y="2500598"/>
                  <a:pt x="1314573" y="2515204"/>
                </a:cubicBezTo>
                <a:cubicBezTo>
                  <a:pt x="1295511" y="2540047"/>
                  <a:pt x="1295376" y="2569320"/>
                  <a:pt x="1282578" y="2595680"/>
                </a:cubicBezTo>
                <a:cubicBezTo>
                  <a:pt x="1271702" y="2555428"/>
                  <a:pt x="1310681" y="2524891"/>
                  <a:pt x="1287329" y="2486561"/>
                </a:cubicBezTo>
                <a:cubicBezTo>
                  <a:pt x="1284409" y="2481573"/>
                  <a:pt x="1284150" y="2476542"/>
                  <a:pt x="1289213" y="2472855"/>
                </a:cubicBezTo>
                <a:close/>
                <a:moveTo>
                  <a:pt x="1154337" y="2439732"/>
                </a:moveTo>
                <a:cubicBezTo>
                  <a:pt x="1162254" y="2463037"/>
                  <a:pt x="1194300" y="2453927"/>
                  <a:pt x="1202712" y="2476573"/>
                </a:cubicBezTo>
                <a:cubicBezTo>
                  <a:pt x="1187067" y="2463557"/>
                  <a:pt x="1159436" y="2467416"/>
                  <a:pt x="1154337" y="2439732"/>
                </a:cubicBezTo>
                <a:close/>
                <a:moveTo>
                  <a:pt x="245183" y="2416386"/>
                </a:moveTo>
                <a:cubicBezTo>
                  <a:pt x="247217" y="2416736"/>
                  <a:pt x="249423" y="2418160"/>
                  <a:pt x="251296" y="2419054"/>
                </a:cubicBezTo>
                <a:cubicBezTo>
                  <a:pt x="285338" y="2430030"/>
                  <a:pt x="332861" y="2420004"/>
                  <a:pt x="325723" y="2471546"/>
                </a:cubicBezTo>
                <a:cubicBezTo>
                  <a:pt x="318847" y="2498705"/>
                  <a:pt x="330475" y="2558714"/>
                  <a:pt x="284441" y="2542753"/>
                </a:cubicBezTo>
                <a:cubicBezTo>
                  <a:pt x="225269" y="2526082"/>
                  <a:pt x="204616" y="2468885"/>
                  <a:pt x="240108" y="2420167"/>
                </a:cubicBezTo>
                <a:cubicBezTo>
                  <a:pt x="241290" y="2416762"/>
                  <a:pt x="243150" y="2416037"/>
                  <a:pt x="245183" y="2416386"/>
                </a:cubicBezTo>
                <a:close/>
                <a:moveTo>
                  <a:pt x="304190" y="2409349"/>
                </a:moveTo>
                <a:cubicBezTo>
                  <a:pt x="414186" y="2400598"/>
                  <a:pt x="375349" y="2566901"/>
                  <a:pt x="340165" y="2498034"/>
                </a:cubicBezTo>
                <a:cubicBezTo>
                  <a:pt x="345276" y="2462012"/>
                  <a:pt x="347640" y="2428068"/>
                  <a:pt x="304190" y="2409349"/>
                </a:cubicBezTo>
                <a:close/>
                <a:moveTo>
                  <a:pt x="595078" y="2403772"/>
                </a:moveTo>
                <a:lnTo>
                  <a:pt x="595140" y="2403788"/>
                </a:lnTo>
                <a:lnTo>
                  <a:pt x="595106" y="2403784"/>
                </a:lnTo>
                <a:cubicBezTo>
                  <a:pt x="595098" y="2403780"/>
                  <a:pt x="595088" y="2403777"/>
                  <a:pt x="595078" y="2403772"/>
                </a:cubicBezTo>
                <a:close/>
                <a:moveTo>
                  <a:pt x="0" y="2383584"/>
                </a:moveTo>
                <a:lnTo>
                  <a:pt x="27006" y="2390785"/>
                </a:lnTo>
                <a:lnTo>
                  <a:pt x="0" y="2393593"/>
                </a:lnTo>
                <a:close/>
                <a:moveTo>
                  <a:pt x="200135" y="2381616"/>
                </a:moveTo>
                <a:cubicBezTo>
                  <a:pt x="210907" y="2391827"/>
                  <a:pt x="213823" y="2402162"/>
                  <a:pt x="213519" y="2412827"/>
                </a:cubicBezTo>
                <a:lnTo>
                  <a:pt x="207977" y="2443769"/>
                </a:lnTo>
                <a:lnTo>
                  <a:pt x="196462" y="2407930"/>
                </a:lnTo>
                <a:close/>
                <a:moveTo>
                  <a:pt x="1354531" y="2376500"/>
                </a:moveTo>
                <a:cubicBezTo>
                  <a:pt x="1359655" y="2374618"/>
                  <a:pt x="1364831" y="2374777"/>
                  <a:pt x="1367813" y="2379744"/>
                </a:cubicBezTo>
                <a:cubicBezTo>
                  <a:pt x="1371859" y="2407093"/>
                  <a:pt x="1329685" y="2431049"/>
                  <a:pt x="1305812" y="2441581"/>
                </a:cubicBezTo>
                <a:lnTo>
                  <a:pt x="1305812" y="2441580"/>
                </a:lnTo>
                <a:cubicBezTo>
                  <a:pt x="1282368" y="2441329"/>
                  <a:pt x="1273574" y="2471650"/>
                  <a:pt x="1253353" y="2462529"/>
                </a:cubicBezTo>
                <a:cubicBezTo>
                  <a:pt x="1280492" y="2432896"/>
                  <a:pt x="1318399" y="2419105"/>
                  <a:pt x="1341557" y="2385507"/>
                </a:cubicBezTo>
                <a:cubicBezTo>
                  <a:pt x="1344334" y="2382306"/>
                  <a:pt x="1349407" y="2378382"/>
                  <a:pt x="1354531" y="2376500"/>
                </a:cubicBezTo>
                <a:close/>
                <a:moveTo>
                  <a:pt x="1479097" y="2372785"/>
                </a:moveTo>
                <a:cubicBezTo>
                  <a:pt x="1570959" y="2381272"/>
                  <a:pt x="1582603" y="2550061"/>
                  <a:pt x="1373970" y="2492542"/>
                </a:cubicBezTo>
                <a:cubicBezTo>
                  <a:pt x="1376822" y="2486443"/>
                  <a:pt x="1385017" y="2493469"/>
                  <a:pt x="1387014" y="2486261"/>
                </a:cubicBezTo>
                <a:cubicBezTo>
                  <a:pt x="1389282" y="2478075"/>
                  <a:pt x="1380590" y="2478239"/>
                  <a:pt x="1377390" y="2473370"/>
                </a:cubicBezTo>
                <a:cubicBezTo>
                  <a:pt x="1395985" y="2467650"/>
                  <a:pt x="1439074" y="2464802"/>
                  <a:pt x="1437040" y="2440748"/>
                </a:cubicBezTo>
                <a:cubicBezTo>
                  <a:pt x="1432764" y="2433281"/>
                  <a:pt x="1425344" y="2437544"/>
                  <a:pt x="1419700" y="2440469"/>
                </a:cubicBezTo>
                <a:cubicBezTo>
                  <a:pt x="1389271" y="2456237"/>
                  <a:pt x="1355862" y="2460430"/>
                  <a:pt x="1322630" y="2466186"/>
                </a:cubicBezTo>
                <a:cubicBezTo>
                  <a:pt x="1363235" y="2441033"/>
                  <a:pt x="1396786" y="2407372"/>
                  <a:pt x="1435223" y="2380089"/>
                </a:cubicBezTo>
                <a:lnTo>
                  <a:pt x="1435224" y="2380089"/>
                </a:lnTo>
                <a:close/>
                <a:moveTo>
                  <a:pt x="219463" y="2368566"/>
                </a:moveTo>
                <a:cubicBezTo>
                  <a:pt x="243566" y="2374209"/>
                  <a:pt x="259837" y="2389638"/>
                  <a:pt x="277412" y="2404238"/>
                </a:cubicBezTo>
                <a:cubicBezTo>
                  <a:pt x="255970" y="2407253"/>
                  <a:pt x="227314" y="2390045"/>
                  <a:pt x="219463" y="2368566"/>
                </a:cubicBezTo>
                <a:close/>
                <a:moveTo>
                  <a:pt x="1312586" y="2312358"/>
                </a:moveTo>
                <a:cubicBezTo>
                  <a:pt x="1320609" y="2314120"/>
                  <a:pt x="1329393" y="2318138"/>
                  <a:pt x="1338972" y="2324868"/>
                </a:cubicBezTo>
                <a:cubicBezTo>
                  <a:pt x="1365860" y="2349655"/>
                  <a:pt x="1472709" y="2291722"/>
                  <a:pt x="1421154" y="2364657"/>
                </a:cubicBezTo>
                <a:cubicBezTo>
                  <a:pt x="1391146" y="2423584"/>
                  <a:pt x="1385023" y="2338354"/>
                  <a:pt x="1343933" y="2359946"/>
                </a:cubicBezTo>
                <a:cubicBezTo>
                  <a:pt x="1322620" y="2374724"/>
                  <a:pt x="1311549" y="2401007"/>
                  <a:pt x="1284048" y="2412984"/>
                </a:cubicBezTo>
                <a:cubicBezTo>
                  <a:pt x="1304906" y="2374509"/>
                  <a:pt x="1281289" y="2354464"/>
                  <a:pt x="1269554" y="2401131"/>
                </a:cubicBezTo>
                <a:cubicBezTo>
                  <a:pt x="1239943" y="2370263"/>
                  <a:pt x="1259884" y="2434244"/>
                  <a:pt x="1244758" y="2449450"/>
                </a:cubicBezTo>
                <a:cubicBezTo>
                  <a:pt x="1237601" y="2398154"/>
                  <a:pt x="1256428" y="2300019"/>
                  <a:pt x="1312586" y="2312358"/>
                </a:cubicBezTo>
                <a:close/>
                <a:moveTo>
                  <a:pt x="1099842" y="2288151"/>
                </a:moveTo>
                <a:cubicBezTo>
                  <a:pt x="995854" y="2341952"/>
                  <a:pt x="872754" y="2311350"/>
                  <a:pt x="758959" y="2353917"/>
                </a:cubicBezTo>
                <a:cubicBezTo>
                  <a:pt x="855004" y="2281454"/>
                  <a:pt x="986055" y="2306498"/>
                  <a:pt x="1099842" y="2288151"/>
                </a:cubicBezTo>
                <a:close/>
                <a:moveTo>
                  <a:pt x="632377" y="2213162"/>
                </a:moveTo>
                <a:cubicBezTo>
                  <a:pt x="650502" y="2218090"/>
                  <a:pt x="675739" y="2204167"/>
                  <a:pt x="679377" y="2229227"/>
                </a:cubicBezTo>
                <a:cubicBezTo>
                  <a:pt x="680443" y="2235131"/>
                  <a:pt x="680436" y="2241447"/>
                  <a:pt x="674561" y="2241525"/>
                </a:cubicBezTo>
                <a:cubicBezTo>
                  <a:pt x="653266" y="2245790"/>
                  <a:pt x="639822" y="2233063"/>
                  <a:pt x="632377" y="2213162"/>
                </a:cubicBezTo>
                <a:close/>
                <a:moveTo>
                  <a:pt x="67583" y="2203303"/>
                </a:moveTo>
                <a:lnTo>
                  <a:pt x="79664" y="2206852"/>
                </a:lnTo>
                <a:lnTo>
                  <a:pt x="85978" y="2219269"/>
                </a:lnTo>
                <a:close/>
                <a:moveTo>
                  <a:pt x="514781" y="2185732"/>
                </a:moveTo>
                <a:cubicBezTo>
                  <a:pt x="519918" y="2204846"/>
                  <a:pt x="504418" y="2211514"/>
                  <a:pt x="492760" y="2220402"/>
                </a:cubicBezTo>
                <a:cubicBezTo>
                  <a:pt x="493933" y="2204819"/>
                  <a:pt x="510334" y="2199245"/>
                  <a:pt x="514781" y="2185732"/>
                </a:cubicBezTo>
                <a:close/>
                <a:moveTo>
                  <a:pt x="544175" y="2176995"/>
                </a:moveTo>
                <a:cubicBezTo>
                  <a:pt x="573076" y="2181656"/>
                  <a:pt x="602695" y="2181160"/>
                  <a:pt x="612294" y="2216380"/>
                </a:cubicBezTo>
                <a:cubicBezTo>
                  <a:pt x="641990" y="2254693"/>
                  <a:pt x="639191" y="2261875"/>
                  <a:pt x="593859" y="2281306"/>
                </a:cubicBezTo>
                <a:cubicBezTo>
                  <a:pt x="559626" y="2267203"/>
                  <a:pt x="554506" y="2212605"/>
                  <a:pt x="544175" y="2176995"/>
                </a:cubicBezTo>
                <a:close/>
                <a:moveTo>
                  <a:pt x="43923" y="2145230"/>
                </a:moveTo>
                <a:lnTo>
                  <a:pt x="59393" y="2166989"/>
                </a:lnTo>
                <a:lnTo>
                  <a:pt x="60883" y="2169920"/>
                </a:lnTo>
                <a:lnTo>
                  <a:pt x="10712" y="2157442"/>
                </a:lnTo>
                <a:lnTo>
                  <a:pt x="0" y="2157131"/>
                </a:lnTo>
                <a:lnTo>
                  <a:pt x="0" y="2152218"/>
                </a:lnTo>
                <a:lnTo>
                  <a:pt x="38389" y="2145524"/>
                </a:lnTo>
                <a:close/>
                <a:moveTo>
                  <a:pt x="625370" y="2105013"/>
                </a:moveTo>
                <a:cubicBezTo>
                  <a:pt x="642945" y="2100915"/>
                  <a:pt x="668984" y="2111120"/>
                  <a:pt x="679538" y="2126207"/>
                </a:cubicBezTo>
                <a:cubicBezTo>
                  <a:pt x="702734" y="2151082"/>
                  <a:pt x="697134" y="2178310"/>
                  <a:pt x="665654" y="2194291"/>
                </a:cubicBezTo>
                <a:cubicBezTo>
                  <a:pt x="623497" y="2208806"/>
                  <a:pt x="609891" y="2168168"/>
                  <a:pt x="578839" y="2152556"/>
                </a:cubicBezTo>
                <a:cubicBezTo>
                  <a:pt x="592243" y="2141290"/>
                  <a:pt x="602169" y="2128150"/>
                  <a:pt x="611504" y="2114227"/>
                </a:cubicBezTo>
                <a:cubicBezTo>
                  <a:pt x="614594" y="2109334"/>
                  <a:pt x="619512" y="2106379"/>
                  <a:pt x="625370" y="2105013"/>
                </a:cubicBezTo>
                <a:close/>
                <a:moveTo>
                  <a:pt x="507586" y="2101164"/>
                </a:moveTo>
                <a:cubicBezTo>
                  <a:pt x="524163" y="2115505"/>
                  <a:pt x="520805" y="2127291"/>
                  <a:pt x="508416" y="2144227"/>
                </a:cubicBezTo>
                <a:cubicBezTo>
                  <a:pt x="508094" y="2127968"/>
                  <a:pt x="507878" y="2116512"/>
                  <a:pt x="507586" y="2101164"/>
                </a:cubicBezTo>
                <a:close/>
                <a:moveTo>
                  <a:pt x="0" y="2083448"/>
                </a:moveTo>
                <a:lnTo>
                  <a:pt x="27955" y="2122769"/>
                </a:lnTo>
                <a:lnTo>
                  <a:pt x="0" y="2127315"/>
                </a:lnTo>
                <a:close/>
                <a:moveTo>
                  <a:pt x="652931" y="2044579"/>
                </a:moveTo>
                <a:cubicBezTo>
                  <a:pt x="658414" y="2045575"/>
                  <a:pt x="665970" y="2047629"/>
                  <a:pt x="676724" y="2050180"/>
                </a:cubicBezTo>
                <a:cubicBezTo>
                  <a:pt x="691883" y="2053779"/>
                  <a:pt x="692162" y="2062990"/>
                  <a:pt x="678512" y="2095689"/>
                </a:cubicBezTo>
                <a:cubicBezTo>
                  <a:pt x="666787" y="2077785"/>
                  <a:pt x="652250" y="2067682"/>
                  <a:pt x="629210" y="2079392"/>
                </a:cubicBezTo>
                <a:cubicBezTo>
                  <a:pt x="638693" y="2048134"/>
                  <a:pt x="636482" y="2041592"/>
                  <a:pt x="652931" y="2044579"/>
                </a:cubicBezTo>
                <a:close/>
                <a:moveTo>
                  <a:pt x="608091" y="2019996"/>
                </a:moveTo>
                <a:cubicBezTo>
                  <a:pt x="613012" y="2018872"/>
                  <a:pt x="618790" y="2018977"/>
                  <a:pt x="625629" y="2020606"/>
                </a:cubicBezTo>
                <a:cubicBezTo>
                  <a:pt x="626597" y="2051462"/>
                  <a:pt x="601723" y="2121773"/>
                  <a:pt x="559892" y="2122935"/>
                </a:cubicBezTo>
                <a:cubicBezTo>
                  <a:pt x="581143" y="2095972"/>
                  <a:pt x="573643" y="2027867"/>
                  <a:pt x="608091" y="2019996"/>
                </a:cubicBezTo>
                <a:close/>
                <a:moveTo>
                  <a:pt x="0" y="0"/>
                </a:moveTo>
                <a:lnTo>
                  <a:pt x="4571497" y="0"/>
                </a:lnTo>
                <a:lnTo>
                  <a:pt x="4571497" y="5547699"/>
                </a:lnTo>
                <a:lnTo>
                  <a:pt x="0" y="5547699"/>
                </a:lnTo>
                <a:lnTo>
                  <a:pt x="0" y="2418913"/>
                </a:lnTo>
                <a:lnTo>
                  <a:pt x="7232" y="2418450"/>
                </a:lnTo>
                <a:cubicBezTo>
                  <a:pt x="49265" y="2413115"/>
                  <a:pt x="88032" y="2402271"/>
                  <a:pt x="88952" y="2385529"/>
                </a:cubicBezTo>
                <a:cubicBezTo>
                  <a:pt x="87308" y="2374417"/>
                  <a:pt x="76947" y="2373984"/>
                  <a:pt x="69298" y="2374745"/>
                </a:cubicBezTo>
                <a:cubicBezTo>
                  <a:pt x="48967" y="2373359"/>
                  <a:pt x="29020" y="2369833"/>
                  <a:pt x="9357" y="2364960"/>
                </a:cubicBezTo>
                <a:lnTo>
                  <a:pt x="0" y="2362089"/>
                </a:lnTo>
                <a:lnTo>
                  <a:pt x="0" y="2200845"/>
                </a:lnTo>
                <a:lnTo>
                  <a:pt x="41479" y="2223769"/>
                </a:lnTo>
                <a:cubicBezTo>
                  <a:pt x="59903" y="2233459"/>
                  <a:pt x="78422" y="2243464"/>
                  <a:pt x="95075" y="2255630"/>
                </a:cubicBezTo>
                <a:lnTo>
                  <a:pt x="115387" y="2277101"/>
                </a:lnTo>
                <a:lnTo>
                  <a:pt x="121116" y="2288367"/>
                </a:lnTo>
                <a:cubicBezTo>
                  <a:pt x="139218" y="2330227"/>
                  <a:pt x="155061" y="2373349"/>
                  <a:pt x="169285" y="2417312"/>
                </a:cubicBezTo>
                <a:lnTo>
                  <a:pt x="174881" y="2436808"/>
                </a:lnTo>
                <a:lnTo>
                  <a:pt x="174650" y="2439259"/>
                </a:lnTo>
                <a:cubicBezTo>
                  <a:pt x="171628" y="2459447"/>
                  <a:pt x="167616" y="2479524"/>
                  <a:pt x="162934" y="2499851"/>
                </a:cubicBezTo>
                <a:cubicBezTo>
                  <a:pt x="159888" y="2525399"/>
                  <a:pt x="174571" y="2549009"/>
                  <a:pt x="195628" y="2566147"/>
                </a:cubicBezTo>
                <a:lnTo>
                  <a:pt x="213804" y="2576699"/>
                </a:lnTo>
                <a:lnTo>
                  <a:pt x="240326" y="2687806"/>
                </a:lnTo>
                <a:cubicBezTo>
                  <a:pt x="260945" y="2779089"/>
                  <a:pt x="280209" y="2870369"/>
                  <a:pt x="303240" y="2958279"/>
                </a:cubicBezTo>
                <a:cubicBezTo>
                  <a:pt x="323313" y="3034289"/>
                  <a:pt x="364423" y="3104966"/>
                  <a:pt x="404755" y="3173657"/>
                </a:cubicBezTo>
                <a:cubicBezTo>
                  <a:pt x="418332" y="3193932"/>
                  <a:pt x="410217" y="3222601"/>
                  <a:pt x="417014" y="3246011"/>
                </a:cubicBezTo>
                <a:cubicBezTo>
                  <a:pt x="412423" y="3273862"/>
                  <a:pt x="416119" y="3303861"/>
                  <a:pt x="399076" y="3328098"/>
                </a:cubicBezTo>
                <a:cubicBezTo>
                  <a:pt x="385270" y="3348350"/>
                  <a:pt x="359448" y="3439926"/>
                  <a:pt x="330082" y="3397911"/>
                </a:cubicBezTo>
                <a:cubicBezTo>
                  <a:pt x="313675" y="3379141"/>
                  <a:pt x="293654" y="3378006"/>
                  <a:pt x="282162" y="3394528"/>
                </a:cubicBezTo>
                <a:cubicBezTo>
                  <a:pt x="272648" y="3399992"/>
                  <a:pt x="266387" y="3390057"/>
                  <a:pt x="258181" y="3389335"/>
                </a:cubicBezTo>
                <a:cubicBezTo>
                  <a:pt x="246336" y="3384166"/>
                  <a:pt x="234210" y="3388153"/>
                  <a:pt x="222209" y="3388084"/>
                </a:cubicBezTo>
                <a:cubicBezTo>
                  <a:pt x="198146" y="3380445"/>
                  <a:pt x="161720" y="3351929"/>
                  <a:pt x="143990" y="3384881"/>
                </a:cubicBezTo>
                <a:cubicBezTo>
                  <a:pt x="140441" y="3387725"/>
                  <a:pt x="139861" y="3393479"/>
                  <a:pt x="131976" y="3391518"/>
                </a:cubicBezTo>
                <a:cubicBezTo>
                  <a:pt x="95384" y="3384914"/>
                  <a:pt x="63677" y="3414103"/>
                  <a:pt x="70344" y="3452356"/>
                </a:cubicBezTo>
                <a:cubicBezTo>
                  <a:pt x="74743" y="3479262"/>
                  <a:pt x="50951" y="3497224"/>
                  <a:pt x="77526" y="3521827"/>
                </a:cubicBezTo>
                <a:cubicBezTo>
                  <a:pt x="124012" y="3536510"/>
                  <a:pt x="58280" y="3569071"/>
                  <a:pt x="81884" y="3595924"/>
                </a:cubicBezTo>
                <a:cubicBezTo>
                  <a:pt x="81993" y="3607575"/>
                  <a:pt x="92411" y="3615977"/>
                  <a:pt x="91963" y="3627805"/>
                </a:cubicBezTo>
                <a:lnTo>
                  <a:pt x="91964" y="3627807"/>
                </a:lnTo>
                <a:cubicBezTo>
                  <a:pt x="86141" y="3691446"/>
                  <a:pt x="171783" y="3634346"/>
                  <a:pt x="177832" y="3666720"/>
                </a:cubicBezTo>
                <a:cubicBezTo>
                  <a:pt x="184151" y="3758562"/>
                  <a:pt x="355831" y="3708022"/>
                  <a:pt x="337327" y="3666771"/>
                </a:cubicBezTo>
                <a:cubicBezTo>
                  <a:pt x="345307" y="3677455"/>
                  <a:pt x="391277" y="3726313"/>
                  <a:pt x="412591" y="3685558"/>
                </a:cubicBezTo>
                <a:cubicBezTo>
                  <a:pt x="419388" y="3672851"/>
                  <a:pt x="421962" y="3657324"/>
                  <a:pt x="436287" y="3649631"/>
                </a:cubicBezTo>
                <a:cubicBezTo>
                  <a:pt x="484713" y="3626473"/>
                  <a:pt x="486047" y="3535573"/>
                  <a:pt x="430991" y="3521016"/>
                </a:cubicBezTo>
                <a:cubicBezTo>
                  <a:pt x="408220" y="3504359"/>
                  <a:pt x="379292" y="3521066"/>
                  <a:pt x="359246" y="3499766"/>
                </a:cubicBezTo>
                <a:cubicBezTo>
                  <a:pt x="380530" y="3501466"/>
                  <a:pt x="404943" y="3528814"/>
                  <a:pt x="404807" y="3489352"/>
                </a:cubicBezTo>
                <a:cubicBezTo>
                  <a:pt x="406426" y="3461538"/>
                  <a:pt x="363358" y="3461766"/>
                  <a:pt x="370963" y="3436036"/>
                </a:cubicBezTo>
                <a:cubicBezTo>
                  <a:pt x="386205" y="3406812"/>
                  <a:pt x="398322" y="3376298"/>
                  <a:pt x="415184" y="3347893"/>
                </a:cubicBezTo>
                <a:cubicBezTo>
                  <a:pt x="432459" y="3325085"/>
                  <a:pt x="428292" y="3294146"/>
                  <a:pt x="444562" y="3267840"/>
                </a:cubicBezTo>
                <a:cubicBezTo>
                  <a:pt x="448646" y="3276218"/>
                  <a:pt x="562689" y="3516501"/>
                  <a:pt x="569843" y="3529505"/>
                </a:cubicBezTo>
                <a:cubicBezTo>
                  <a:pt x="594565" y="3574444"/>
                  <a:pt x="637659" y="3623795"/>
                  <a:pt x="605511" y="3662628"/>
                </a:cubicBezTo>
                <a:cubicBezTo>
                  <a:pt x="578781" y="3683459"/>
                  <a:pt x="550343" y="3734085"/>
                  <a:pt x="580266" y="3761078"/>
                </a:cubicBezTo>
                <a:cubicBezTo>
                  <a:pt x="616511" y="3778265"/>
                  <a:pt x="605552" y="3859981"/>
                  <a:pt x="659893" y="3880161"/>
                </a:cubicBezTo>
                <a:cubicBezTo>
                  <a:pt x="695865" y="3898284"/>
                  <a:pt x="757039" y="3912119"/>
                  <a:pt x="781759" y="3871167"/>
                </a:cubicBezTo>
                <a:cubicBezTo>
                  <a:pt x="822375" y="3818277"/>
                  <a:pt x="881245" y="3924928"/>
                  <a:pt x="854931" y="3747995"/>
                </a:cubicBezTo>
                <a:cubicBezTo>
                  <a:pt x="856969" y="3742339"/>
                  <a:pt x="857358" y="3737758"/>
                  <a:pt x="851934" y="3732767"/>
                </a:cubicBezTo>
                <a:cubicBezTo>
                  <a:pt x="819017" y="3698389"/>
                  <a:pt x="794213" y="3657399"/>
                  <a:pt x="754817" y="3629360"/>
                </a:cubicBezTo>
                <a:cubicBezTo>
                  <a:pt x="742725" y="3618695"/>
                  <a:pt x="756912" y="3612661"/>
                  <a:pt x="759069" y="3604510"/>
                </a:cubicBezTo>
                <a:cubicBezTo>
                  <a:pt x="770498" y="3578842"/>
                  <a:pt x="736116" y="3583927"/>
                  <a:pt x="721775" y="3584155"/>
                </a:cubicBezTo>
                <a:cubicBezTo>
                  <a:pt x="698651" y="3582595"/>
                  <a:pt x="674584" y="3572855"/>
                  <a:pt x="653807" y="3591751"/>
                </a:cubicBezTo>
                <a:cubicBezTo>
                  <a:pt x="644987" y="3592119"/>
                  <a:pt x="638266" y="3608574"/>
                  <a:pt x="627638" y="3595090"/>
                </a:cubicBezTo>
                <a:cubicBezTo>
                  <a:pt x="622516" y="3576816"/>
                  <a:pt x="609457" y="3561106"/>
                  <a:pt x="603512" y="3542640"/>
                </a:cubicBezTo>
                <a:cubicBezTo>
                  <a:pt x="532870" y="3406732"/>
                  <a:pt x="497047" y="3250962"/>
                  <a:pt x="400641" y="3129132"/>
                </a:cubicBezTo>
                <a:cubicBezTo>
                  <a:pt x="331587" y="2991251"/>
                  <a:pt x="299611" y="2840470"/>
                  <a:pt x="267546" y="2689594"/>
                </a:cubicBezTo>
                <a:lnTo>
                  <a:pt x="243937" y="2589101"/>
                </a:lnTo>
                <a:lnTo>
                  <a:pt x="266566" y="2593615"/>
                </a:lnTo>
                <a:cubicBezTo>
                  <a:pt x="267882" y="2589446"/>
                  <a:pt x="278079" y="2577892"/>
                  <a:pt x="280320" y="2575286"/>
                </a:cubicBezTo>
                <a:cubicBezTo>
                  <a:pt x="297211" y="2555676"/>
                  <a:pt x="339107" y="2594767"/>
                  <a:pt x="338080" y="2545750"/>
                </a:cubicBezTo>
                <a:cubicBezTo>
                  <a:pt x="425635" y="2532606"/>
                  <a:pt x="403809" y="2384748"/>
                  <a:pt x="312732" y="2378999"/>
                </a:cubicBezTo>
                <a:cubicBezTo>
                  <a:pt x="288416" y="2377358"/>
                  <a:pt x="264317" y="2377102"/>
                  <a:pt x="245552" y="2357448"/>
                </a:cubicBezTo>
                <a:cubicBezTo>
                  <a:pt x="240532" y="2352189"/>
                  <a:pt x="231830" y="2350302"/>
                  <a:pt x="223644" y="2351400"/>
                </a:cubicBezTo>
                <a:cubicBezTo>
                  <a:pt x="210182" y="2351337"/>
                  <a:pt x="199957" y="2345483"/>
                  <a:pt x="192705" y="2334282"/>
                </a:cubicBezTo>
                <a:lnTo>
                  <a:pt x="143894" y="2272618"/>
                </a:lnTo>
                <a:lnTo>
                  <a:pt x="133920" y="2249486"/>
                </a:lnTo>
                <a:lnTo>
                  <a:pt x="116155" y="2217572"/>
                </a:lnTo>
                <a:lnTo>
                  <a:pt x="154402" y="2228808"/>
                </a:lnTo>
                <a:cubicBezTo>
                  <a:pt x="239260" y="2261155"/>
                  <a:pt x="319264" y="2310285"/>
                  <a:pt x="403685" y="2342482"/>
                </a:cubicBezTo>
                <a:cubicBezTo>
                  <a:pt x="449481" y="2362740"/>
                  <a:pt x="495648" y="2379888"/>
                  <a:pt x="538300" y="2406905"/>
                </a:cubicBezTo>
                <a:cubicBezTo>
                  <a:pt x="600375" y="2468824"/>
                  <a:pt x="628380" y="2554837"/>
                  <a:pt x="642209" y="2636687"/>
                </a:cubicBezTo>
                <a:cubicBezTo>
                  <a:pt x="610339" y="2779006"/>
                  <a:pt x="543795" y="2872304"/>
                  <a:pt x="643943" y="3016578"/>
                </a:cubicBezTo>
                <a:cubicBezTo>
                  <a:pt x="709490" y="3078508"/>
                  <a:pt x="663406" y="2700241"/>
                  <a:pt x="671179" y="2665507"/>
                </a:cubicBezTo>
                <a:cubicBezTo>
                  <a:pt x="717453" y="2726215"/>
                  <a:pt x="737974" y="2814903"/>
                  <a:pt x="799912" y="2864306"/>
                </a:cubicBezTo>
                <a:cubicBezTo>
                  <a:pt x="828805" y="2894204"/>
                  <a:pt x="874997" y="2914205"/>
                  <a:pt x="900416" y="2948060"/>
                </a:cubicBezTo>
                <a:lnTo>
                  <a:pt x="917481" y="2987367"/>
                </a:lnTo>
                <a:lnTo>
                  <a:pt x="903942" y="3009155"/>
                </a:lnTo>
                <a:cubicBezTo>
                  <a:pt x="884457" y="3027408"/>
                  <a:pt x="853086" y="3038059"/>
                  <a:pt x="861487" y="3071258"/>
                </a:cubicBezTo>
                <a:cubicBezTo>
                  <a:pt x="873852" y="3117999"/>
                  <a:pt x="887331" y="3074666"/>
                  <a:pt x="914628" y="3067924"/>
                </a:cubicBezTo>
                <a:cubicBezTo>
                  <a:pt x="901764" y="3134993"/>
                  <a:pt x="878198" y="3243096"/>
                  <a:pt x="981655" y="3234217"/>
                </a:cubicBezTo>
                <a:lnTo>
                  <a:pt x="981650" y="3234219"/>
                </a:lnTo>
                <a:cubicBezTo>
                  <a:pt x="993296" y="3237543"/>
                  <a:pt x="999432" y="3223933"/>
                  <a:pt x="1010733" y="3222688"/>
                </a:cubicBezTo>
                <a:cubicBezTo>
                  <a:pt x="1032982" y="3216627"/>
                  <a:pt x="1044651" y="3202553"/>
                  <a:pt x="1045742" y="3180465"/>
                </a:cubicBezTo>
                <a:cubicBezTo>
                  <a:pt x="1049109" y="3140266"/>
                  <a:pt x="1101787" y="3198585"/>
                  <a:pt x="1132230" y="3135482"/>
                </a:cubicBezTo>
                <a:cubicBezTo>
                  <a:pt x="1143782" y="3129790"/>
                  <a:pt x="1153269" y="3123032"/>
                  <a:pt x="1146549" y="3107919"/>
                </a:cubicBezTo>
                <a:cubicBezTo>
                  <a:pt x="1126490" y="3064230"/>
                  <a:pt x="1177659" y="3047007"/>
                  <a:pt x="1207406" y="3028163"/>
                </a:cubicBezTo>
                <a:cubicBezTo>
                  <a:pt x="1237593" y="3014225"/>
                  <a:pt x="1216209" y="2991398"/>
                  <a:pt x="1210667" y="2968811"/>
                </a:cubicBezTo>
                <a:cubicBezTo>
                  <a:pt x="1194465" y="2915400"/>
                  <a:pt x="1113611" y="2899545"/>
                  <a:pt x="1063049" y="2912618"/>
                </a:cubicBezTo>
                <a:cubicBezTo>
                  <a:pt x="1060439" y="2913511"/>
                  <a:pt x="1057659" y="2914268"/>
                  <a:pt x="1056163" y="2911747"/>
                </a:cubicBezTo>
                <a:cubicBezTo>
                  <a:pt x="1037778" y="2885891"/>
                  <a:pt x="1005017" y="2907424"/>
                  <a:pt x="988744" y="2922392"/>
                </a:cubicBezTo>
                <a:cubicBezTo>
                  <a:pt x="860779" y="3006560"/>
                  <a:pt x="670848" y="2613656"/>
                  <a:pt x="634959" y="2518124"/>
                </a:cubicBezTo>
                <a:cubicBezTo>
                  <a:pt x="654368" y="2526767"/>
                  <a:pt x="671519" y="2511029"/>
                  <a:pt x="688830" y="2525328"/>
                </a:cubicBezTo>
                <a:cubicBezTo>
                  <a:pt x="722543" y="2561934"/>
                  <a:pt x="785661" y="2585126"/>
                  <a:pt x="777671" y="2643674"/>
                </a:cubicBezTo>
                <a:cubicBezTo>
                  <a:pt x="773978" y="2686859"/>
                  <a:pt x="838393" y="2688265"/>
                  <a:pt x="833443" y="2733617"/>
                </a:cubicBezTo>
                <a:cubicBezTo>
                  <a:pt x="857437" y="2779439"/>
                  <a:pt x="894722" y="2809741"/>
                  <a:pt x="947768" y="2814269"/>
                </a:cubicBezTo>
                <a:cubicBezTo>
                  <a:pt x="979863" y="2823033"/>
                  <a:pt x="976171" y="2783724"/>
                  <a:pt x="1005813" y="2790182"/>
                </a:cubicBezTo>
                <a:cubicBezTo>
                  <a:pt x="1038273" y="2798616"/>
                  <a:pt x="1032014" y="2752649"/>
                  <a:pt x="1022310" y="2735165"/>
                </a:cubicBezTo>
                <a:cubicBezTo>
                  <a:pt x="1007044" y="2714159"/>
                  <a:pt x="1046094" y="2716370"/>
                  <a:pt x="1020933" y="2685748"/>
                </a:cubicBezTo>
                <a:cubicBezTo>
                  <a:pt x="1000802" y="2629624"/>
                  <a:pt x="947871" y="2614941"/>
                  <a:pt x="895803" y="2609811"/>
                </a:cubicBezTo>
                <a:cubicBezTo>
                  <a:pt x="864218" y="2572138"/>
                  <a:pt x="807124" y="2599333"/>
                  <a:pt x="771906" y="2570887"/>
                </a:cubicBezTo>
                <a:cubicBezTo>
                  <a:pt x="735589" y="2537290"/>
                  <a:pt x="704914" y="2491780"/>
                  <a:pt x="650817" y="2491304"/>
                </a:cubicBezTo>
                <a:cubicBezTo>
                  <a:pt x="601496" y="2497480"/>
                  <a:pt x="604470" y="2428650"/>
                  <a:pt x="573921" y="2402427"/>
                </a:cubicBezTo>
                <a:cubicBezTo>
                  <a:pt x="581110" y="2405986"/>
                  <a:pt x="588287" y="2402627"/>
                  <a:pt x="595106" y="2403784"/>
                </a:cubicBezTo>
                <a:cubicBezTo>
                  <a:pt x="595116" y="2403785"/>
                  <a:pt x="595135" y="2403787"/>
                  <a:pt x="595144" y="2403789"/>
                </a:cubicBezTo>
                <a:lnTo>
                  <a:pt x="595140" y="2403788"/>
                </a:lnTo>
                <a:lnTo>
                  <a:pt x="700543" y="2414909"/>
                </a:lnTo>
                <a:cubicBezTo>
                  <a:pt x="735894" y="2416096"/>
                  <a:pt x="771302" y="2415585"/>
                  <a:pt x="806325" y="2415846"/>
                </a:cubicBezTo>
                <a:cubicBezTo>
                  <a:pt x="915643" y="2453036"/>
                  <a:pt x="1025649" y="2488648"/>
                  <a:pt x="1135599" y="2513154"/>
                </a:cubicBezTo>
                <a:cubicBezTo>
                  <a:pt x="1156748" y="2519582"/>
                  <a:pt x="1100679" y="2544225"/>
                  <a:pt x="1104545" y="2579266"/>
                </a:cubicBezTo>
                <a:cubicBezTo>
                  <a:pt x="1099936" y="2600554"/>
                  <a:pt x="1129220" y="2609925"/>
                  <a:pt x="1135810" y="2589038"/>
                </a:cubicBezTo>
                <a:cubicBezTo>
                  <a:pt x="1143256" y="2572739"/>
                  <a:pt x="1157638" y="2581656"/>
                  <a:pt x="1171228" y="2577116"/>
                </a:cubicBezTo>
                <a:cubicBezTo>
                  <a:pt x="1201814" y="2562770"/>
                  <a:pt x="1188990" y="2592132"/>
                  <a:pt x="1196893" y="2610505"/>
                </a:cubicBezTo>
                <a:cubicBezTo>
                  <a:pt x="1201610" y="2634663"/>
                  <a:pt x="1225887" y="2650643"/>
                  <a:pt x="1225397" y="2676371"/>
                </a:cubicBezTo>
                <a:cubicBezTo>
                  <a:pt x="1225140" y="2689862"/>
                  <a:pt x="1237491" y="2702677"/>
                  <a:pt x="1227284" y="2716416"/>
                </a:cubicBezTo>
                <a:cubicBezTo>
                  <a:pt x="1216859" y="2728637"/>
                  <a:pt x="1229873" y="2739383"/>
                  <a:pt x="1229517" y="2750978"/>
                </a:cubicBezTo>
                <a:cubicBezTo>
                  <a:pt x="1283180" y="2810845"/>
                  <a:pt x="1439132" y="2740458"/>
                  <a:pt x="1411650" y="2659190"/>
                </a:cubicBezTo>
                <a:cubicBezTo>
                  <a:pt x="1452242" y="2663872"/>
                  <a:pt x="1495913" y="2673635"/>
                  <a:pt x="1527384" y="2636557"/>
                </a:cubicBezTo>
                <a:cubicBezTo>
                  <a:pt x="1536358" y="2630802"/>
                  <a:pt x="1536810" y="2621929"/>
                  <a:pt x="1536182" y="2612661"/>
                </a:cubicBezTo>
                <a:cubicBezTo>
                  <a:pt x="1533558" y="2607404"/>
                  <a:pt x="1535195" y="2603043"/>
                  <a:pt x="1539033" y="2599141"/>
                </a:cubicBezTo>
                <a:cubicBezTo>
                  <a:pt x="1553343" y="2584317"/>
                  <a:pt x="1553970" y="2563875"/>
                  <a:pt x="1562070" y="2545891"/>
                </a:cubicBezTo>
                <a:cubicBezTo>
                  <a:pt x="1568627" y="2530792"/>
                  <a:pt x="1566990" y="2517469"/>
                  <a:pt x="1554016" y="2506360"/>
                </a:cubicBezTo>
                <a:cubicBezTo>
                  <a:pt x="1556773" y="2465951"/>
                  <a:pt x="1565318" y="2420406"/>
                  <a:pt x="1540690" y="2382621"/>
                </a:cubicBezTo>
                <a:cubicBezTo>
                  <a:pt x="1522536" y="2358769"/>
                  <a:pt x="1493341" y="2352747"/>
                  <a:pt x="1466980" y="2342076"/>
                </a:cubicBezTo>
                <a:cubicBezTo>
                  <a:pt x="1447130" y="2330875"/>
                  <a:pt x="1451621" y="2299379"/>
                  <a:pt x="1424238" y="2295902"/>
                </a:cubicBezTo>
                <a:cubicBezTo>
                  <a:pt x="1414521" y="2292958"/>
                  <a:pt x="1405481" y="2294957"/>
                  <a:pt x="1396247" y="2298615"/>
                </a:cubicBezTo>
                <a:cubicBezTo>
                  <a:pt x="1371565" y="2316163"/>
                  <a:pt x="1350744" y="2302281"/>
                  <a:pt x="1327818" y="2293442"/>
                </a:cubicBezTo>
                <a:lnTo>
                  <a:pt x="1303970" y="2287635"/>
                </a:lnTo>
                <a:lnTo>
                  <a:pt x="1282170" y="2286376"/>
                </a:lnTo>
                <a:cubicBezTo>
                  <a:pt x="1260925" y="2290669"/>
                  <a:pt x="1242331" y="2310016"/>
                  <a:pt x="1235279" y="2330028"/>
                </a:cubicBezTo>
                <a:cubicBezTo>
                  <a:pt x="1224597" y="2356337"/>
                  <a:pt x="1232734" y="2385419"/>
                  <a:pt x="1225507" y="2412974"/>
                </a:cubicBezTo>
                <a:cubicBezTo>
                  <a:pt x="1220476" y="2426710"/>
                  <a:pt x="1231384" y="2445708"/>
                  <a:pt x="1219179" y="2455814"/>
                </a:cubicBezTo>
                <a:cubicBezTo>
                  <a:pt x="1129775" y="2419607"/>
                  <a:pt x="1201559" y="2418291"/>
                  <a:pt x="1174607" y="2391928"/>
                </a:cubicBezTo>
                <a:cubicBezTo>
                  <a:pt x="1138272" y="2381595"/>
                  <a:pt x="1124007" y="2449138"/>
                  <a:pt x="1143782" y="2473756"/>
                </a:cubicBezTo>
                <a:cubicBezTo>
                  <a:pt x="1135298" y="2468333"/>
                  <a:pt x="1129951" y="2473865"/>
                  <a:pt x="1124281" y="2471709"/>
                </a:cubicBezTo>
                <a:cubicBezTo>
                  <a:pt x="1107679" y="2462209"/>
                  <a:pt x="1091538" y="2480463"/>
                  <a:pt x="1073590" y="2474177"/>
                </a:cubicBezTo>
                <a:cubicBezTo>
                  <a:pt x="955849" y="2436010"/>
                  <a:pt x="840978" y="2381905"/>
                  <a:pt x="714323" y="2390810"/>
                </a:cubicBezTo>
                <a:cubicBezTo>
                  <a:pt x="814738" y="2349390"/>
                  <a:pt x="929982" y="2336934"/>
                  <a:pt x="1040050" y="2341543"/>
                </a:cubicBezTo>
                <a:cubicBezTo>
                  <a:pt x="1082405" y="2328999"/>
                  <a:pt x="1125724" y="2309941"/>
                  <a:pt x="1155196" y="2277471"/>
                </a:cubicBezTo>
                <a:cubicBezTo>
                  <a:pt x="1191534" y="2226028"/>
                  <a:pt x="1036530" y="2289282"/>
                  <a:pt x="1009244" y="2275290"/>
                </a:cubicBezTo>
                <a:cubicBezTo>
                  <a:pt x="901161" y="2277795"/>
                  <a:pt x="788405" y="2294427"/>
                  <a:pt x="698405" y="2356539"/>
                </a:cubicBezTo>
                <a:cubicBezTo>
                  <a:pt x="620286" y="2438384"/>
                  <a:pt x="378706" y="2298665"/>
                  <a:pt x="183158" y="2213793"/>
                </a:cubicBezTo>
                <a:lnTo>
                  <a:pt x="94666" y="2178970"/>
                </a:lnTo>
                <a:lnTo>
                  <a:pt x="84700" y="2161067"/>
                </a:lnTo>
                <a:lnTo>
                  <a:pt x="73364" y="2144698"/>
                </a:lnTo>
                <a:lnTo>
                  <a:pt x="95096" y="2145231"/>
                </a:lnTo>
                <a:cubicBezTo>
                  <a:pt x="175293" y="2148589"/>
                  <a:pt x="306494" y="2160659"/>
                  <a:pt x="313534" y="2161278"/>
                </a:cubicBezTo>
                <a:cubicBezTo>
                  <a:pt x="372086" y="2166429"/>
                  <a:pt x="495219" y="2152320"/>
                  <a:pt x="491775" y="2187331"/>
                </a:cubicBezTo>
                <a:cubicBezTo>
                  <a:pt x="467961" y="2208906"/>
                  <a:pt x="464399" y="2224848"/>
                  <a:pt x="476404" y="2256096"/>
                </a:cubicBezTo>
                <a:cubicBezTo>
                  <a:pt x="499523" y="2268537"/>
                  <a:pt x="496765" y="2236229"/>
                  <a:pt x="512610" y="2230735"/>
                </a:cubicBezTo>
                <a:cubicBezTo>
                  <a:pt x="534294" y="2218824"/>
                  <a:pt x="534689" y="2219136"/>
                  <a:pt x="543687" y="2240720"/>
                </a:cubicBezTo>
                <a:cubicBezTo>
                  <a:pt x="562288" y="2315579"/>
                  <a:pt x="617480" y="2309109"/>
                  <a:pt x="668915" y="2268061"/>
                </a:cubicBezTo>
                <a:cubicBezTo>
                  <a:pt x="681575" y="2265308"/>
                  <a:pt x="695765" y="2267060"/>
                  <a:pt x="699320" y="2250412"/>
                </a:cubicBezTo>
                <a:cubicBezTo>
                  <a:pt x="724423" y="2223648"/>
                  <a:pt x="688741" y="2210823"/>
                  <a:pt x="700673" y="2186249"/>
                </a:cubicBezTo>
                <a:cubicBezTo>
                  <a:pt x="716706" y="2167266"/>
                  <a:pt x="734375" y="2132083"/>
                  <a:pt x="707680" y="2113893"/>
                </a:cubicBezTo>
                <a:cubicBezTo>
                  <a:pt x="704161" y="2111700"/>
                  <a:pt x="698354" y="2108809"/>
                  <a:pt x="698400" y="2102563"/>
                </a:cubicBezTo>
                <a:cubicBezTo>
                  <a:pt x="704550" y="2094234"/>
                  <a:pt x="705052" y="2084739"/>
                  <a:pt x="704158" y="2074952"/>
                </a:cubicBezTo>
                <a:cubicBezTo>
                  <a:pt x="702226" y="2061145"/>
                  <a:pt x="715989" y="2047887"/>
                  <a:pt x="702236" y="2034514"/>
                </a:cubicBezTo>
                <a:cubicBezTo>
                  <a:pt x="678374" y="2004774"/>
                  <a:pt x="652431" y="2038026"/>
                  <a:pt x="639835" y="1991358"/>
                </a:cubicBezTo>
                <a:cubicBezTo>
                  <a:pt x="566787" y="1981490"/>
                  <a:pt x="570683" y="2066829"/>
                  <a:pt x="539531" y="2108231"/>
                </a:cubicBezTo>
                <a:cubicBezTo>
                  <a:pt x="525879" y="2089650"/>
                  <a:pt x="504322" y="2065191"/>
                  <a:pt x="480988" y="2064367"/>
                </a:cubicBezTo>
                <a:cubicBezTo>
                  <a:pt x="473648" y="2089529"/>
                  <a:pt x="517973" y="2150310"/>
                  <a:pt x="459784" y="2146269"/>
                </a:cubicBezTo>
                <a:cubicBezTo>
                  <a:pt x="331714" y="2143654"/>
                  <a:pt x="206435" y="2126146"/>
                  <a:pt x="80680" y="2114193"/>
                </a:cubicBezTo>
                <a:lnTo>
                  <a:pt x="55117" y="2118351"/>
                </a:lnTo>
                <a:lnTo>
                  <a:pt x="23397" y="2072549"/>
                </a:lnTo>
                <a:lnTo>
                  <a:pt x="0" y="2045521"/>
                </a:lnTo>
                <a:close/>
              </a:path>
            </a:pathLst>
          </a:custGeom>
        </p:spPr>
        <p:txBody>
          <a:bodyPr wrap="square">
            <a:noAutofit/>
          </a:bodyPr>
          <a:lstStyle>
            <a:lvl1pPr marL="0" indent="0">
              <a:buNone/>
              <a:defRPr sz="1800">
                <a:latin typeface="+mn-lt"/>
              </a:defRPr>
            </a:lvl1pPr>
          </a:lstStyle>
          <a:p>
            <a:endParaRPr lang="en-US" dirty="0"/>
          </a:p>
        </p:txBody>
      </p:sp>
      <p:sp>
        <p:nvSpPr>
          <p:cNvPr id="14" name="Picture Placeholder 23">
            <a:extLst>
              <a:ext uri="{FF2B5EF4-FFF2-40B4-BE49-F238E27FC236}">
                <a16:creationId xmlns:a16="http://schemas.microsoft.com/office/drawing/2014/main" id="{5D596D15-AF36-D368-4BE0-52B9F839532B}"/>
              </a:ext>
            </a:extLst>
          </p:cNvPr>
          <p:cNvSpPr>
            <a:spLocks noGrp="1"/>
          </p:cNvSpPr>
          <p:nvPr userDrawn="1">
            <p:ph type="pic" sz="quarter" idx="13"/>
          </p:nvPr>
        </p:nvSpPr>
        <p:spPr>
          <a:xfrm>
            <a:off x="641663" y="0"/>
            <a:ext cx="3293523" cy="3935435"/>
          </a:xfrm>
          <a:prstGeom prst="rect">
            <a:avLst/>
          </a:prstGeom>
        </p:spPr>
        <p:txBody>
          <a:bodyPr wrap="square">
            <a:noAutofit/>
          </a:bodyPr>
          <a:lstStyle>
            <a:lvl1pPr marL="0" indent="0">
              <a:buNone/>
              <a:defRPr sz="1800">
                <a:latin typeface="+mn-lt"/>
              </a:defRPr>
            </a:lvl1pPr>
          </a:lstStyle>
          <a:p>
            <a:endParaRPr lang="en-US" dirty="0"/>
          </a:p>
        </p:txBody>
      </p:sp>
      <p:sp>
        <p:nvSpPr>
          <p:cNvPr id="18" name="Picture Placeholder 17">
            <a:extLst>
              <a:ext uri="{FF2B5EF4-FFF2-40B4-BE49-F238E27FC236}">
                <a16:creationId xmlns:a16="http://schemas.microsoft.com/office/drawing/2014/main" id="{A86276D5-E009-826C-D8AE-7293851B98A3}"/>
              </a:ext>
            </a:extLst>
          </p:cNvPr>
          <p:cNvSpPr>
            <a:spLocks noGrp="1"/>
          </p:cNvSpPr>
          <p:nvPr userDrawn="1">
            <p:ph type="pic" sz="quarter" idx="15"/>
          </p:nvPr>
        </p:nvSpPr>
        <p:spPr>
          <a:xfrm>
            <a:off x="6959065" y="2188822"/>
            <a:ext cx="4538840" cy="2480358"/>
          </a:xfrm>
          <a:custGeom>
            <a:avLst/>
            <a:gdLst>
              <a:gd name="connsiteX0" fmla="*/ 2518418 w 4538840"/>
              <a:gd name="connsiteY0" fmla="*/ 2431641 h 2480358"/>
              <a:gd name="connsiteX1" fmla="*/ 2515311 w 4538840"/>
              <a:gd name="connsiteY1" fmla="*/ 2432190 h 2480358"/>
              <a:gd name="connsiteX2" fmla="*/ 2513759 w 4538840"/>
              <a:gd name="connsiteY2" fmla="*/ 2433631 h 2480358"/>
              <a:gd name="connsiteX3" fmla="*/ 2516504 w 4538840"/>
              <a:gd name="connsiteY3" fmla="*/ 2439320 h 2480358"/>
              <a:gd name="connsiteX4" fmla="*/ 2520812 w 4538840"/>
              <a:gd name="connsiteY4" fmla="*/ 2432813 h 2480358"/>
              <a:gd name="connsiteX5" fmla="*/ 2518418 w 4538840"/>
              <a:gd name="connsiteY5" fmla="*/ 2431641 h 2480358"/>
              <a:gd name="connsiteX6" fmla="*/ 3263845 w 4538840"/>
              <a:gd name="connsiteY6" fmla="*/ 2429024 h 2480358"/>
              <a:gd name="connsiteX7" fmla="*/ 3263845 w 4538840"/>
              <a:gd name="connsiteY7" fmla="*/ 2433032 h 2480358"/>
              <a:gd name="connsiteX8" fmla="*/ 3263845 w 4538840"/>
              <a:gd name="connsiteY8" fmla="*/ 2429024 h 2480358"/>
              <a:gd name="connsiteX9" fmla="*/ 3249900 w 4538840"/>
              <a:gd name="connsiteY9" fmla="*/ 2414064 h 2480358"/>
              <a:gd name="connsiteX10" fmla="*/ 3246820 w 4538840"/>
              <a:gd name="connsiteY10" fmla="*/ 2415797 h 2480358"/>
              <a:gd name="connsiteX11" fmla="*/ 3251522 w 4538840"/>
              <a:gd name="connsiteY11" fmla="*/ 2416788 h 2480358"/>
              <a:gd name="connsiteX12" fmla="*/ 3249900 w 4538840"/>
              <a:gd name="connsiteY12" fmla="*/ 2414064 h 2480358"/>
              <a:gd name="connsiteX13" fmla="*/ 2524797 w 4538840"/>
              <a:gd name="connsiteY13" fmla="*/ 2412469 h 2480358"/>
              <a:gd name="connsiteX14" fmla="*/ 2518496 w 4538840"/>
              <a:gd name="connsiteY14" fmla="*/ 2423861 h 2480358"/>
              <a:gd name="connsiteX15" fmla="*/ 2515450 w 4538840"/>
              <a:gd name="connsiteY15" fmla="*/ 2427591 h 2480358"/>
              <a:gd name="connsiteX16" fmla="*/ 2517685 w 4538840"/>
              <a:gd name="connsiteY16" fmla="*/ 2429245 h 2480358"/>
              <a:gd name="connsiteX17" fmla="*/ 2517685 w 4538840"/>
              <a:gd name="connsiteY17" fmla="*/ 2429244 h 2480358"/>
              <a:gd name="connsiteX18" fmla="*/ 2522214 w 4538840"/>
              <a:gd name="connsiteY18" fmla="*/ 2428018 h 2480358"/>
              <a:gd name="connsiteX19" fmla="*/ 2522874 w 4538840"/>
              <a:gd name="connsiteY19" fmla="*/ 2419702 h 2480358"/>
              <a:gd name="connsiteX20" fmla="*/ 2524171 w 4538840"/>
              <a:gd name="connsiteY20" fmla="*/ 2414820 h 2480358"/>
              <a:gd name="connsiteX21" fmla="*/ 2524797 w 4538840"/>
              <a:gd name="connsiteY21" fmla="*/ 2412469 h 2480358"/>
              <a:gd name="connsiteX22" fmla="*/ 3245233 w 4538840"/>
              <a:gd name="connsiteY22" fmla="*/ 2409308 h 2480358"/>
              <a:gd name="connsiteX23" fmla="*/ 3246830 w 4538840"/>
              <a:gd name="connsiteY23" fmla="*/ 2409750 h 2480358"/>
              <a:gd name="connsiteX24" fmla="*/ 3246831 w 4538840"/>
              <a:gd name="connsiteY24" fmla="*/ 2409751 h 2480358"/>
              <a:gd name="connsiteX25" fmla="*/ 3246831 w 4538840"/>
              <a:gd name="connsiteY25" fmla="*/ 2409751 h 2480358"/>
              <a:gd name="connsiteX26" fmla="*/ 3245233 w 4538840"/>
              <a:gd name="connsiteY26" fmla="*/ 2409309 h 2480358"/>
              <a:gd name="connsiteX27" fmla="*/ 2544347 w 4538840"/>
              <a:gd name="connsiteY27" fmla="*/ 2373292 h 2480358"/>
              <a:gd name="connsiteX28" fmla="*/ 2543907 w 4538840"/>
              <a:gd name="connsiteY28" fmla="*/ 2374883 h 2480358"/>
              <a:gd name="connsiteX29" fmla="*/ 2545945 w 4538840"/>
              <a:gd name="connsiteY29" fmla="*/ 2373733 h 2480358"/>
              <a:gd name="connsiteX30" fmla="*/ 2544347 w 4538840"/>
              <a:gd name="connsiteY30" fmla="*/ 2373292 h 2480358"/>
              <a:gd name="connsiteX31" fmla="*/ 2705363 w 4538840"/>
              <a:gd name="connsiteY31" fmla="*/ 2352671 h 2480358"/>
              <a:gd name="connsiteX32" fmla="*/ 2705360 w 4538840"/>
              <a:gd name="connsiteY32" fmla="*/ 2352681 h 2480358"/>
              <a:gd name="connsiteX33" fmla="*/ 2705358 w 4538840"/>
              <a:gd name="connsiteY33" fmla="*/ 2352673 h 2480358"/>
              <a:gd name="connsiteX34" fmla="*/ 2622006 w 4538840"/>
              <a:gd name="connsiteY34" fmla="*/ 2269394 h 2480358"/>
              <a:gd name="connsiteX35" fmla="*/ 2614928 w 4538840"/>
              <a:gd name="connsiteY35" fmla="*/ 2271068 h 2480358"/>
              <a:gd name="connsiteX36" fmla="*/ 2605894 w 4538840"/>
              <a:gd name="connsiteY36" fmla="*/ 2273538 h 2480358"/>
              <a:gd name="connsiteX37" fmla="*/ 2602072 w 4538840"/>
              <a:gd name="connsiteY37" fmla="*/ 2277061 h 2480358"/>
              <a:gd name="connsiteX38" fmla="*/ 2586181 w 4538840"/>
              <a:gd name="connsiteY38" fmla="*/ 2297416 h 2480358"/>
              <a:gd name="connsiteX39" fmla="*/ 2585359 w 4538840"/>
              <a:gd name="connsiteY39" fmla="*/ 2298934 h 2480358"/>
              <a:gd name="connsiteX40" fmla="*/ 2566689 w 4538840"/>
              <a:gd name="connsiteY40" fmla="*/ 2323798 h 2480358"/>
              <a:gd name="connsiteX41" fmla="*/ 2552779 w 4538840"/>
              <a:gd name="connsiteY41" fmla="*/ 2343045 h 2480358"/>
              <a:gd name="connsiteX42" fmla="*/ 2553786 w 4538840"/>
              <a:gd name="connsiteY42" fmla="*/ 2345524 h 2480358"/>
              <a:gd name="connsiteX43" fmla="*/ 2551192 w 4538840"/>
              <a:gd name="connsiteY43" fmla="*/ 2348560 h 2480358"/>
              <a:gd name="connsiteX44" fmla="*/ 2539668 w 4538840"/>
              <a:gd name="connsiteY44" fmla="*/ 2371225 h 2480358"/>
              <a:gd name="connsiteX45" fmla="*/ 2538313 w 4538840"/>
              <a:gd name="connsiteY45" fmla="*/ 2375712 h 2480358"/>
              <a:gd name="connsiteX46" fmla="*/ 2533599 w 4538840"/>
              <a:gd name="connsiteY46" fmla="*/ 2385702 h 2480358"/>
              <a:gd name="connsiteX47" fmla="*/ 2533784 w 4538840"/>
              <a:gd name="connsiteY47" fmla="*/ 2387530 h 2480358"/>
              <a:gd name="connsiteX48" fmla="*/ 2531421 w 4538840"/>
              <a:gd name="connsiteY48" fmla="*/ 2388789 h 2480358"/>
              <a:gd name="connsiteX49" fmla="*/ 2530750 w 4538840"/>
              <a:gd name="connsiteY49" fmla="*/ 2396330 h 2480358"/>
              <a:gd name="connsiteX50" fmla="*/ 2527796 w 4538840"/>
              <a:gd name="connsiteY50" fmla="*/ 2396739 h 2480358"/>
              <a:gd name="connsiteX51" fmla="*/ 2527796 w 4538840"/>
              <a:gd name="connsiteY51" fmla="*/ 2396735 h 2480358"/>
              <a:gd name="connsiteX52" fmla="*/ 2527530 w 4538840"/>
              <a:gd name="connsiteY52" fmla="*/ 2408936 h 2480358"/>
              <a:gd name="connsiteX53" fmla="*/ 2535359 w 4538840"/>
              <a:gd name="connsiteY53" fmla="*/ 2399150 h 2480358"/>
              <a:gd name="connsiteX54" fmla="*/ 2534317 w 4538840"/>
              <a:gd name="connsiteY54" fmla="*/ 2397081 h 2480358"/>
              <a:gd name="connsiteX55" fmla="*/ 2535857 w 4538840"/>
              <a:gd name="connsiteY55" fmla="*/ 2392237 h 2480358"/>
              <a:gd name="connsiteX56" fmla="*/ 2538394 w 4538840"/>
              <a:gd name="connsiteY56" fmla="*/ 2382976 h 2480358"/>
              <a:gd name="connsiteX57" fmla="*/ 2543907 w 4538840"/>
              <a:gd name="connsiteY57" fmla="*/ 2374880 h 2480358"/>
              <a:gd name="connsiteX58" fmla="*/ 2544347 w 4538840"/>
              <a:gd name="connsiteY58" fmla="*/ 2373288 h 2480358"/>
              <a:gd name="connsiteX59" fmla="*/ 2545945 w 4538840"/>
              <a:gd name="connsiteY59" fmla="*/ 2373730 h 2480358"/>
              <a:gd name="connsiteX60" fmla="*/ 2550613 w 4538840"/>
              <a:gd name="connsiteY60" fmla="*/ 2357037 h 2480358"/>
              <a:gd name="connsiteX61" fmla="*/ 2555906 w 4538840"/>
              <a:gd name="connsiteY61" fmla="*/ 2356600 h 2480358"/>
              <a:gd name="connsiteX62" fmla="*/ 2562068 w 4538840"/>
              <a:gd name="connsiteY62" fmla="*/ 2346353 h 2480358"/>
              <a:gd name="connsiteX63" fmla="*/ 2560863 w 4538840"/>
              <a:gd name="connsiteY63" fmla="*/ 2344221 h 2480358"/>
              <a:gd name="connsiteX64" fmla="*/ 2565449 w 4538840"/>
              <a:gd name="connsiteY64" fmla="*/ 2340598 h 2480358"/>
              <a:gd name="connsiteX65" fmla="*/ 2563921 w 4538840"/>
              <a:gd name="connsiteY65" fmla="*/ 2335353 h 2480358"/>
              <a:gd name="connsiteX66" fmla="*/ 2565009 w 4538840"/>
              <a:gd name="connsiteY66" fmla="*/ 2336124 h 2480358"/>
              <a:gd name="connsiteX67" fmla="*/ 2580784 w 4538840"/>
              <a:gd name="connsiteY67" fmla="*/ 2316866 h 2480358"/>
              <a:gd name="connsiteX68" fmla="*/ 2582823 w 4538840"/>
              <a:gd name="connsiteY68" fmla="*/ 2314713 h 2480358"/>
              <a:gd name="connsiteX69" fmla="*/ 2589343 w 4538840"/>
              <a:gd name="connsiteY69" fmla="*/ 2304298 h 2480358"/>
              <a:gd name="connsiteX70" fmla="*/ 2592760 w 4538840"/>
              <a:gd name="connsiteY70" fmla="*/ 2298392 h 2480358"/>
              <a:gd name="connsiteX71" fmla="*/ 2599049 w 4538840"/>
              <a:gd name="connsiteY71" fmla="*/ 2288149 h 2480358"/>
              <a:gd name="connsiteX72" fmla="*/ 2602813 w 4538840"/>
              <a:gd name="connsiteY72" fmla="*/ 2287197 h 2480358"/>
              <a:gd name="connsiteX73" fmla="*/ 2623140 w 4538840"/>
              <a:gd name="connsiteY73" fmla="*/ 2278558 h 2480358"/>
              <a:gd name="connsiteX74" fmla="*/ 2641659 w 4538840"/>
              <a:gd name="connsiteY74" fmla="*/ 2291943 h 2480358"/>
              <a:gd name="connsiteX75" fmla="*/ 2662229 w 4538840"/>
              <a:gd name="connsiteY75" fmla="*/ 2299579 h 2480358"/>
              <a:gd name="connsiteX76" fmla="*/ 2665877 w 4538840"/>
              <a:gd name="connsiteY76" fmla="*/ 2301316 h 2480358"/>
              <a:gd name="connsiteX77" fmla="*/ 2690304 w 4538840"/>
              <a:gd name="connsiteY77" fmla="*/ 2331342 h 2480358"/>
              <a:gd name="connsiteX78" fmla="*/ 2693732 w 4538840"/>
              <a:gd name="connsiteY78" fmla="*/ 2329079 h 2480358"/>
              <a:gd name="connsiteX79" fmla="*/ 2690477 w 4538840"/>
              <a:gd name="connsiteY79" fmla="*/ 2332801 h 2480358"/>
              <a:gd name="connsiteX80" fmla="*/ 2693964 w 4538840"/>
              <a:gd name="connsiteY80" fmla="*/ 2338957 h 2480358"/>
              <a:gd name="connsiteX81" fmla="*/ 2705198 w 4538840"/>
              <a:gd name="connsiteY81" fmla="*/ 2352058 h 2480358"/>
              <a:gd name="connsiteX82" fmla="*/ 2705268 w 4538840"/>
              <a:gd name="connsiteY82" fmla="*/ 2351871 h 2480358"/>
              <a:gd name="connsiteX83" fmla="*/ 2705522 w 4538840"/>
              <a:gd name="connsiteY83" fmla="*/ 2352045 h 2480358"/>
              <a:gd name="connsiteX84" fmla="*/ 2706739 w 4538840"/>
              <a:gd name="connsiteY84" fmla="*/ 2351996 h 2480358"/>
              <a:gd name="connsiteX85" fmla="*/ 2705363 w 4538840"/>
              <a:gd name="connsiteY85" fmla="*/ 2352671 h 2480358"/>
              <a:gd name="connsiteX86" fmla="*/ 2705522 w 4538840"/>
              <a:gd name="connsiteY86" fmla="*/ 2352049 h 2480358"/>
              <a:gd name="connsiteX87" fmla="*/ 2705210 w 4538840"/>
              <a:gd name="connsiteY87" fmla="*/ 2352061 h 2480358"/>
              <a:gd name="connsiteX88" fmla="*/ 2705358 w 4538840"/>
              <a:gd name="connsiteY88" fmla="*/ 2352673 h 2480358"/>
              <a:gd name="connsiteX89" fmla="*/ 2705349 w 4538840"/>
              <a:gd name="connsiteY89" fmla="*/ 2352677 h 2480358"/>
              <a:gd name="connsiteX90" fmla="*/ 2704248 w 4538840"/>
              <a:gd name="connsiteY90" fmla="*/ 2355434 h 2480358"/>
              <a:gd name="connsiteX91" fmla="*/ 2707793 w 4538840"/>
              <a:gd name="connsiteY91" fmla="*/ 2367310 h 2480358"/>
              <a:gd name="connsiteX92" fmla="*/ 2720533 w 4538840"/>
              <a:gd name="connsiteY92" fmla="*/ 2390509 h 2480358"/>
              <a:gd name="connsiteX93" fmla="*/ 2740998 w 4538840"/>
              <a:gd name="connsiteY93" fmla="*/ 2457524 h 2480358"/>
              <a:gd name="connsiteX94" fmla="*/ 2734257 w 4538840"/>
              <a:gd name="connsiteY94" fmla="*/ 2415258 h 2480358"/>
              <a:gd name="connsiteX95" fmla="*/ 2735022 w 4538840"/>
              <a:gd name="connsiteY95" fmla="*/ 2411470 h 2480358"/>
              <a:gd name="connsiteX96" fmla="*/ 2734767 w 4538840"/>
              <a:gd name="connsiteY96" fmla="*/ 2406099 h 2480358"/>
              <a:gd name="connsiteX97" fmla="*/ 2717741 w 4538840"/>
              <a:gd name="connsiteY97" fmla="*/ 2368983 h 2480358"/>
              <a:gd name="connsiteX98" fmla="*/ 2719687 w 4538840"/>
              <a:gd name="connsiteY98" fmla="*/ 2367726 h 2480358"/>
              <a:gd name="connsiteX99" fmla="*/ 2701469 w 4538840"/>
              <a:gd name="connsiteY99" fmla="*/ 2331001 h 2480358"/>
              <a:gd name="connsiteX100" fmla="*/ 2694774 w 4538840"/>
              <a:gd name="connsiteY100" fmla="*/ 2322288 h 2480358"/>
              <a:gd name="connsiteX101" fmla="*/ 2693500 w 4538840"/>
              <a:gd name="connsiteY101" fmla="*/ 2319943 h 2480358"/>
              <a:gd name="connsiteX102" fmla="*/ 2682625 w 4538840"/>
              <a:gd name="connsiteY102" fmla="*/ 2309499 h 2480358"/>
              <a:gd name="connsiteX103" fmla="*/ 2680088 w 4538840"/>
              <a:gd name="connsiteY103" fmla="*/ 2306084 h 2480358"/>
              <a:gd name="connsiteX104" fmla="*/ 2678247 w 4538840"/>
              <a:gd name="connsiteY104" fmla="*/ 2303998 h 2480358"/>
              <a:gd name="connsiteX105" fmla="*/ 2667939 w 4538840"/>
              <a:gd name="connsiteY105" fmla="*/ 2295931 h 2480358"/>
              <a:gd name="connsiteX106" fmla="*/ 2664939 w 4538840"/>
              <a:gd name="connsiteY106" fmla="*/ 2292596 h 2480358"/>
              <a:gd name="connsiteX107" fmla="*/ 2662414 w 4538840"/>
              <a:gd name="connsiteY107" fmla="*/ 2292701 h 2480358"/>
              <a:gd name="connsiteX108" fmla="*/ 2653125 w 4538840"/>
              <a:gd name="connsiteY108" fmla="*/ 2285809 h 2480358"/>
              <a:gd name="connsiteX109" fmla="*/ 2646547 w 4538840"/>
              <a:gd name="connsiteY109" fmla="*/ 2281678 h 2480358"/>
              <a:gd name="connsiteX110" fmla="*/ 2638080 w 4538840"/>
              <a:gd name="connsiteY110" fmla="*/ 2278488 h 2480358"/>
              <a:gd name="connsiteX111" fmla="*/ 2634860 w 4538840"/>
              <a:gd name="connsiteY111" fmla="*/ 2273167 h 2480358"/>
              <a:gd name="connsiteX112" fmla="*/ 2629266 w 4538840"/>
              <a:gd name="connsiteY112" fmla="*/ 2270108 h 2480358"/>
              <a:gd name="connsiteX113" fmla="*/ 2622006 w 4538840"/>
              <a:gd name="connsiteY113" fmla="*/ 2269394 h 2480358"/>
              <a:gd name="connsiteX114" fmla="*/ 0 w 4538840"/>
              <a:gd name="connsiteY114" fmla="*/ 0 h 2480358"/>
              <a:gd name="connsiteX115" fmla="*/ 4538840 w 4538840"/>
              <a:gd name="connsiteY115" fmla="*/ 0 h 2480358"/>
              <a:gd name="connsiteX116" fmla="*/ 4538840 w 4538840"/>
              <a:gd name="connsiteY116" fmla="*/ 2480358 h 2480358"/>
              <a:gd name="connsiteX117" fmla="*/ 3125482 w 4538840"/>
              <a:gd name="connsiteY117" fmla="*/ 2480358 h 2480358"/>
              <a:gd name="connsiteX118" fmla="*/ 3123390 w 4538840"/>
              <a:gd name="connsiteY118" fmla="*/ 2470553 h 2480358"/>
              <a:gd name="connsiteX119" fmla="*/ 3121294 w 4538840"/>
              <a:gd name="connsiteY119" fmla="*/ 2465154 h 2480358"/>
              <a:gd name="connsiteX120" fmla="*/ 3125104 w 4538840"/>
              <a:gd name="connsiteY120" fmla="*/ 2438416 h 2480358"/>
              <a:gd name="connsiteX121" fmla="*/ 3126714 w 4538840"/>
              <a:gd name="connsiteY121" fmla="*/ 2427134 h 2480358"/>
              <a:gd name="connsiteX122" fmla="*/ 3134370 w 4538840"/>
              <a:gd name="connsiteY122" fmla="*/ 2416966 h 2480358"/>
              <a:gd name="connsiteX123" fmla="*/ 3131949 w 4538840"/>
              <a:gd name="connsiteY123" fmla="*/ 2414991 h 2480358"/>
              <a:gd name="connsiteX124" fmla="*/ 3146983 w 4538840"/>
              <a:gd name="connsiteY124" fmla="*/ 2403668 h 2480358"/>
              <a:gd name="connsiteX125" fmla="*/ 3162248 w 4538840"/>
              <a:gd name="connsiteY125" fmla="*/ 2392307 h 2480358"/>
              <a:gd name="connsiteX126" fmla="*/ 3172475 w 4538840"/>
              <a:gd name="connsiteY126" fmla="*/ 2389160 h 2480358"/>
              <a:gd name="connsiteX127" fmla="*/ 3179227 w 4538840"/>
              <a:gd name="connsiteY127" fmla="*/ 2387620 h 2480358"/>
              <a:gd name="connsiteX128" fmla="*/ 3186026 w 4538840"/>
              <a:gd name="connsiteY128" fmla="*/ 2384498 h 2480358"/>
              <a:gd name="connsiteX129" fmla="*/ 3219301 w 4538840"/>
              <a:gd name="connsiteY129" fmla="*/ 2390925 h 2480358"/>
              <a:gd name="connsiteX130" fmla="*/ 3238620 w 4538840"/>
              <a:gd name="connsiteY130" fmla="*/ 2405951 h 2480358"/>
              <a:gd name="connsiteX131" fmla="*/ 3245812 w 4538840"/>
              <a:gd name="connsiteY131" fmla="*/ 2412898 h 2480358"/>
              <a:gd name="connsiteX132" fmla="*/ 3246831 w 4538840"/>
              <a:gd name="connsiteY132" fmla="*/ 2409751 h 2480358"/>
              <a:gd name="connsiteX133" fmla="*/ 3246831 w 4538840"/>
              <a:gd name="connsiteY133" fmla="*/ 2409751 h 2480358"/>
              <a:gd name="connsiteX134" fmla="*/ 3246831 w 4538840"/>
              <a:gd name="connsiteY134" fmla="*/ 2409751 h 2480358"/>
              <a:gd name="connsiteX135" fmla="*/ 3246831 w 4538840"/>
              <a:gd name="connsiteY135" fmla="*/ 2409750 h 2480358"/>
              <a:gd name="connsiteX136" fmla="*/ 3246830 w 4538840"/>
              <a:gd name="connsiteY136" fmla="*/ 2409750 h 2480358"/>
              <a:gd name="connsiteX137" fmla="*/ 3245685 w 4538840"/>
              <a:gd name="connsiteY137" fmla="*/ 2407718 h 2480358"/>
              <a:gd name="connsiteX138" fmla="*/ 3245233 w 4538840"/>
              <a:gd name="connsiteY138" fmla="*/ 2409308 h 2480358"/>
              <a:gd name="connsiteX139" fmla="*/ 3245233 w 4538840"/>
              <a:gd name="connsiteY139" fmla="*/ 2409308 h 2480358"/>
              <a:gd name="connsiteX140" fmla="*/ 3245685 w 4538840"/>
              <a:gd name="connsiteY140" fmla="*/ 2407717 h 2480358"/>
              <a:gd name="connsiteX141" fmla="*/ 3242673 w 4538840"/>
              <a:gd name="connsiteY141" fmla="*/ 2398866 h 2480358"/>
              <a:gd name="connsiteX142" fmla="*/ 3232979 w 4538840"/>
              <a:gd name="connsiteY142" fmla="*/ 2380117 h 2480358"/>
              <a:gd name="connsiteX143" fmla="*/ 3188550 w 4538840"/>
              <a:gd name="connsiteY143" fmla="*/ 2368167 h 2480358"/>
              <a:gd name="connsiteX144" fmla="*/ 3160638 w 4538840"/>
              <a:gd name="connsiteY144" fmla="*/ 2380796 h 2480358"/>
              <a:gd name="connsiteX145" fmla="*/ 3142350 w 4538840"/>
              <a:gd name="connsiteY145" fmla="*/ 2389509 h 2480358"/>
              <a:gd name="connsiteX146" fmla="*/ 3123297 w 4538840"/>
              <a:gd name="connsiteY146" fmla="*/ 2420876 h 2480358"/>
              <a:gd name="connsiteX147" fmla="*/ 3117133 w 4538840"/>
              <a:gd name="connsiteY147" fmla="*/ 2440680 h 2480358"/>
              <a:gd name="connsiteX148" fmla="*/ 3115885 w 4538840"/>
              <a:gd name="connsiteY148" fmla="*/ 2460066 h 2480358"/>
              <a:gd name="connsiteX149" fmla="*/ 3115885 w 4538840"/>
              <a:gd name="connsiteY149" fmla="*/ 2460066 h 2480358"/>
              <a:gd name="connsiteX150" fmla="*/ 3115885 w 4538840"/>
              <a:gd name="connsiteY150" fmla="*/ 2460068 h 2480358"/>
              <a:gd name="connsiteX151" fmla="*/ 3115885 w 4538840"/>
              <a:gd name="connsiteY151" fmla="*/ 2460066 h 2480358"/>
              <a:gd name="connsiteX152" fmla="*/ 3119568 w 4538840"/>
              <a:gd name="connsiteY152" fmla="*/ 2464601 h 2480358"/>
              <a:gd name="connsiteX153" fmla="*/ 3117645 w 4538840"/>
              <a:gd name="connsiteY153" fmla="*/ 2477654 h 2480358"/>
              <a:gd name="connsiteX154" fmla="*/ 3117674 w 4538840"/>
              <a:gd name="connsiteY154" fmla="*/ 2480358 h 2480358"/>
              <a:gd name="connsiteX155" fmla="*/ 2508869 w 4538840"/>
              <a:gd name="connsiteY155" fmla="*/ 2480358 h 2480358"/>
              <a:gd name="connsiteX156" fmla="*/ 2508512 w 4538840"/>
              <a:gd name="connsiteY156" fmla="*/ 2473085 h 2480358"/>
              <a:gd name="connsiteX157" fmla="*/ 2507076 w 4538840"/>
              <a:gd name="connsiteY157" fmla="*/ 2471211 h 2480358"/>
              <a:gd name="connsiteX158" fmla="*/ 2511234 w 4538840"/>
              <a:gd name="connsiteY158" fmla="*/ 2460914 h 2480358"/>
              <a:gd name="connsiteX159" fmla="*/ 2512346 w 4538840"/>
              <a:gd name="connsiteY159" fmla="*/ 2456375 h 2480358"/>
              <a:gd name="connsiteX160" fmla="*/ 2512809 w 4538840"/>
              <a:gd name="connsiteY160" fmla="*/ 2454198 h 2480358"/>
              <a:gd name="connsiteX161" fmla="*/ 2515705 w 4538840"/>
              <a:gd name="connsiteY161" fmla="*/ 2445112 h 2480358"/>
              <a:gd name="connsiteX162" fmla="*/ 2512520 w 4538840"/>
              <a:gd name="connsiteY162" fmla="*/ 2445114 h 2480358"/>
              <a:gd name="connsiteX163" fmla="*/ 2510203 w 4538840"/>
              <a:gd name="connsiteY163" fmla="*/ 2446425 h 2480358"/>
              <a:gd name="connsiteX164" fmla="*/ 2508952 w 4538840"/>
              <a:gd name="connsiteY164" fmla="*/ 2456887 h 2480358"/>
              <a:gd name="connsiteX165" fmla="*/ 2506983 w 4538840"/>
              <a:gd name="connsiteY165" fmla="*/ 2458118 h 2480358"/>
              <a:gd name="connsiteX166" fmla="*/ 2508026 w 4538840"/>
              <a:gd name="connsiteY166" fmla="*/ 2460180 h 2480358"/>
              <a:gd name="connsiteX167" fmla="*/ 2504609 w 4538840"/>
              <a:gd name="connsiteY167" fmla="*/ 2465836 h 2480358"/>
              <a:gd name="connsiteX168" fmla="*/ 2504076 w 4538840"/>
              <a:gd name="connsiteY168" fmla="*/ 2474404 h 2480358"/>
              <a:gd name="connsiteX169" fmla="*/ 2501218 w 4538840"/>
              <a:gd name="connsiteY169" fmla="*/ 2480358 h 2480358"/>
              <a:gd name="connsiteX170" fmla="*/ 0 w 4538840"/>
              <a:gd name="connsiteY170" fmla="*/ 2480358 h 2480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Lst>
            <a:rect l="l" t="t" r="r" b="b"/>
            <a:pathLst>
              <a:path w="4538840" h="2480358">
                <a:moveTo>
                  <a:pt x="2518418" y="2431641"/>
                </a:moveTo>
                <a:cubicBezTo>
                  <a:pt x="2517430" y="2431936"/>
                  <a:pt x="2516324" y="2432518"/>
                  <a:pt x="2515311" y="2432190"/>
                </a:cubicBezTo>
                <a:cubicBezTo>
                  <a:pt x="2514500" y="2431955"/>
                  <a:pt x="2513933" y="2432655"/>
                  <a:pt x="2513759" y="2433631"/>
                </a:cubicBezTo>
                <a:cubicBezTo>
                  <a:pt x="2513794" y="2436947"/>
                  <a:pt x="2516226" y="2433373"/>
                  <a:pt x="2516504" y="2439320"/>
                </a:cubicBezTo>
                <a:cubicBezTo>
                  <a:pt x="2521322" y="2441259"/>
                  <a:pt x="2515658" y="2434106"/>
                  <a:pt x="2520812" y="2432813"/>
                </a:cubicBezTo>
                <a:cubicBezTo>
                  <a:pt x="2520273" y="2431338"/>
                  <a:pt x="2519405" y="2431346"/>
                  <a:pt x="2518418" y="2431641"/>
                </a:cubicBezTo>
                <a:close/>
                <a:moveTo>
                  <a:pt x="3263845" y="2429024"/>
                </a:moveTo>
                <a:cubicBezTo>
                  <a:pt x="3263729" y="2430161"/>
                  <a:pt x="3262096" y="2432770"/>
                  <a:pt x="3263845" y="2433032"/>
                </a:cubicBezTo>
                <a:cubicBezTo>
                  <a:pt x="3265212" y="2432725"/>
                  <a:pt x="3266277" y="2427279"/>
                  <a:pt x="3263845" y="2429024"/>
                </a:cubicBezTo>
                <a:close/>
                <a:moveTo>
                  <a:pt x="3249900" y="2414064"/>
                </a:moveTo>
                <a:cubicBezTo>
                  <a:pt x="3248858" y="2414647"/>
                  <a:pt x="3247897" y="2415188"/>
                  <a:pt x="3246820" y="2415797"/>
                </a:cubicBezTo>
                <a:cubicBezTo>
                  <a:pt x="3247943" y="2418190"/>
                  <a:pt x="3249530" y="2419484"/>
                  <a:pt x="3251522" y="2416788"/>
                </a:cubicBezTo>
                <a:cubicBezTo>
                  <a:pt x="3250978" y="2415874"/>
                  <a:pt x="3250445" y="2414968"/>
                  <a:pt x="3249900" y="2414064"/>
                </a:cubicBezTo>
                <a:close/>
                <a:moveTo>
                  <a:pt x="2524797" y="2412469"/>
                </a:moveTo>
                <a:cubicBezTo>
                  <a:pt x="2520789" y="2411283"/>
                  <a:pt x="2519029" y="2419806"/>
                  <a:pt x="2518496" y="2423861"/>
                </a:cubicBezTo>
                <a:cubicBezTo>
                  <a:pt x="2521183" y="2427427"/>
                  <a:pt x="2515299" y="2424518"/>
                  <a:pt x="2515450" y="2427591"/>
                </a:cubicBezTo>
                <a:cubicBezTo>
                  <a:pt x="2515299" y="2428541"/>
                  <a:pt x="2516631" y="2429247"/>
                  <a:pt x="2517685" y="2429245"/>
                </a:cubicBezTo>
                <a:lnTo>
                  <a:pt x="2517685" y="2429244"/>
                </a:lnTo>
                <a:cubicBezTo>
                  <a:pt x="2518843" y="2427670"/>
                  <a:pt x="2520766" y="2429014"/>
                  <a:pt x="2522214" y="2428018"/>
                </a:cubicBezTo>
                <a:cubicBezTo>
                  <a:pt x="2522631" y="2425312"/>
                  <a:pt x="2524982" y="2422208"/>
                  <a:pt x="2522874" y="2419702"/>
                </a:cubicBezTo>
                <a:cubicBezTo>
                  <a:pt x="2525248" y="2418793"/>
                  <a:pt x="2525804" y="2416836"/>
                  <a:pt x="2524171" y="2414820"/>
                </a:cubicBezTo>
                <a:cubicBezTo>
                  <a:pt x="2524391" y="2414037"/>
                  <a:pt x="2524727" y="2413264"/>
                  <a:pt x="2524797" y="2412469"/>
                </a:cubicBezTo>
                <a:close/>
                <a:moveTo>
                  <a:pt x="3245233" y="2409308"/>
                </a:moveTo>
                <a:lnTo>
                  <a:pt x="3246830" y="2409750"/>
                </a:lnTo>
                <a:lnTo>
                  <a:pt x="3246831" y="2409751"/>
                </a:lnTo>
                <a:lnTo>
                  <a:pt x="3246831" y="2409751"/>
                </a:lnTo>
                <a:lnTo>
                  <a:pt x="3245233" y="2409309"/>
                </a:lnTo>
                <a:close/>
                <a:moveTo>
                  <a:pt x="2544347" y="2373292"/>
                </a:moveTo>
                <a:cubicBezTo>
                  <a:pt x="2544208" y="2373822"/>
                  <a:pt x="2544057" y="2374353"/>
                  <a:pt x="2543907" y="2374883"/>
                </a:cubicBezTo>
                <a:cubicBezTo>
                  <a:pt x="2545239" y="2375027"/>
                  <a:pt x="2545389" y="2374945"/>
                  <a:pt x="2545945" y="2373733"/>
                </a:cubicBezTo>
                <a:cubicBezTo>
                  <a:pt x="2545424" y="2373586"/>
                  <a:pt x="2544891" y="2373438"/>
                  <a:pt x="2544347" y="2373292"/>
                </a:cubicBezTo>
                <a:close/>
                <a:moveTo>
                  <a:pt x="2705363" y="2352671"/>
                </a:moveTo>
                <a:lnTo>
                  <a:pt x="2705360" y="2352681"/>
                </a:lnTo>
                <a:lnTo>
                  <a:pt x="2705358" y="2352673"/>
                </a:lnTo>
                <a:close/>
                <a:moveTo>
                  <a:pt x="2622006" y="2269394"/>
                </a:moveTo>
                <a:cubicBezTo>
                  <a:pt x="2619552" y="2269190"/>
                  <a:pt x="2617129" y="2269383"/>
                  <a:pt x="2614928" y="2271068"/>
                </a:cubicBezTo>
                <a:cubicBezTo>
                  <a:pt x="2611835" y="2270829"/>
                  <a:pt x="2608674" y="2271799"/>
                  <a:pt x="2605894" y="2273538"/>
                </a:cubicBezTo>
                <a:cubicBezTo>
                  <a:pt x="2603473" y="2272690"/>
                  <a:pt x="2602431" y="2274626"/>
                  <a:pt x="2602072" y="2277061"/>
                </a:cubicBezTo>
                <a:cubicBezTo>
                  <a:pt x="2597960" y="2279901"/>
                  <a:pt x="2583043" y="2294245"/>
                  <a:pt x="2586181" y="2297416"/>
                </a:cubicBezTo>
                <a:cubicBezTo>
                  <a:pt x="2588579" y="2297967"/>
                  <a:pt x="2586807" y="2299514"/>
                  <a:pt x="2585359" y="2298934"/>
                </a:cubicBezTo>
                <a:cubicBezTo>
                  <a:pt x="2579244" y="2300781"/>
                  <a:pt x="2564256" y="2319056"/>
                  <a:pt x="2566689" y="2323798"/>
                </a:cubicBezTo>
                <a:cubicBezTo>
                  <a:pt x="2559485" y="2327956"/>
                  <a:pt x="2558130" y="2337556"/>
                  <a:pt x="2552779" y="2343045"/>
                </a:cubicBezTo>
                <a:cubicBezTo>
                  <a:pt x="2554064" y="2343064"/>
                  <a:pt x="2554331" y="2344615"/>
                  <a:pt x="2553786" y="2345524"/>
                </a:cubicBezTo>
                <a:cubicBezTo>
                  <a:pt x="2552640" y="2347345"/>
                  <a:pt x="2548517" y="2344828"/>
                  <a:pt x="2551192" y="2348560"/>
                </a:cubicBezTo>
                <a:cubicBezTo>
                  <a:pt x="2546745" y="2355509"/>
                  <a:pt x="2542170" y="2362907"/>
                  <a:pt x="2539668" y="2371225"/>
                </a:cubicBezTo>
                <a:cubicBezTo>
                  <a:pt x="2536958" y="2372901"/>
                  <a:pt x="2536923" y="2373017"/>
                  <a:pt x="2538313" y="2375712"/>
                </a:cubicBezTo>
                <a:cubicBezTo>
                  <a:pt x="2535973" y="2378008"/>
                  <a:pt x="2530877" y="2382278"/>
                  <a:pt x="2533599" y="2385702"/>
                </a:cubicBezTo>
                <a:cubicBezTo>
                  <a:pt x="2535163" y="2385986"/>
                  <a:pt x="2535904" y="2387806"/>
                  <a:pt x="2533784" y="2387530"/>
                </a:cubicBezTo>
                <a:cubicBezTo>
                  <a:pt x="2531665" y="2387345"/>
                  <a:pt x="2531873" y="2387172"/>
                  <a:pt x="2531421" y="2388789"/>
                </a:cubicBezTo>
                <a:cubicBezTo>
                  <a:pt x="2530646" y="2391493"/>
                  <a:pt x="2529592" y="2393885"/>
                  <a:pt x="2530750" y="2396330"/>
                </a:cubicBezTo>
                <a:cubicBezTo>
                  <a:pt x="2530113" y="2397655"/>
                  <a:pt x="2528445" y="2395464"/>
                  <a:pt x="2527796" y="2396739"/>
                </a:cubicBezTo>
                <a:lnTo>
                  <a:pt x="2527796" y="2396735"/>
                </a:lnTo>
                <a:cubicBezTo>
                  <a:pt x="2530761" y="2403064"/>
                  <a:pt x="2520419" y="2403989"/>
                  <a:pt x="2527530" y="2408936"/>
                </a:cubicBezTo>
                <a:cubicBezTo>
                  <a:pt x="2526302" y="2418188"/>
                  <a:pt x="2533205" y="2399399"/>
                  <a:pt x="2535359" y="2399150"/>
                </a:cubicBezTo>
                <a:cubicBezTo>
                  <a:pt x="2535012" y="2398453"/>
                  <a:pt x="2534664" y="2397756"/>
                  <a:pt x="2534317" y="2397081"/>
                </a:cubicBezTo>
                <a:cubicBezTo>
                  <a:pt x="2537120" y="2396098"/>
                  <a:pt x="2536726" y="2394171"/>
                  <a:pt x="2535857" y="2392237"/>
                </a:cubicBezTo>
                <a:cubicBezTo>
                  <a:pt x="2538602" y="2390552"/>
                  <a:pt x="2540096" y="2385573"/>
                  <a:pt x="2538394" y="2382976"/>
                </a:cubicBezTo>
                <a:cubicBezTo>
                  <a:pt x="2538834" y="2379587"/>
                  <a:pt x="2544417" y="2379415"/>
                  <a:pt x="2543907" y="2374880"/>
                </a:cubicBezTo>
                <a:cubicBezTo>
                  <a:pt x="2541729" y="2374217"/>
                  <a:pt x="2543027" y="2372501"/>
                  <a:pt x="2544347" y="2373288"/>
                </a:cubicBezTo>
                <a:cubicBezTo>
                  <a:pt x="2545019" y="2371120"/>
                  <a:pt x="2546733" y="2372419"/>
                  <a:pt x="2545945" y="2373730"/>
                </a:cubicBezTo>
                <a:cubicBezTo>
                  <a:pt x="2550161" y="2372000"/>
                  <a:pt x="2555084" y="2361788"/>
                  <a:pt x="2550613" y="2357037"/>
                </a:cubicBezTo>
                <a:cubicBezTo>
                  <a:pt x="2552350" y="2355525"/>
                  <a:pt x="2554261" y="2358297"/>
                  <a:pt x="2555906" y="2356600"/>
                </a:cubicBezTo>
                <a:cubicBezTo>
                  <a:pt x="2556867" y="2352546"/>
                  <a:pt x="2559241" y="2349003"/>
                  <a:pt x="2562068" y="2346353"/>
                </a:cubicBezTo>
                <a:cubicBezTo>
                  <a:pt x="2561709" y="2345732"/>
                  <a:pt x="2561442" y="2345254"/>
                  <a:pt x="2560863" y="2344221"/>
                </a:cubicBezTo>
                <a:cubicBezTo>
                  <a:pt x="2563631" y="2344332"/>
                  <a:pt x="2562959" y="2341089"/>
                  <a:pt x="2565449" y="2340598"/>
                </a:cubicBezTo>
                <a:cubicBezTo>
                  <a:pt x="2563840" y="2339000"/>
                  <a:pt x="2565449" y="2336661"/>
                  <a:pt x="2563921" y="2335353"/>
                </a:cubicBezTo>
                <a:cubicBezTo>
                  <a:pt x="2563596" y="2333506"/>
                  <a:pt x="2566040" y="2335013"/>
                  <a:pt x="2565009" y="2336124"/>
                </a:cubicBezTo>
                <a:cubicBezTo>
                  <a:pt x="2573163" y="2335563"/>
                  <a:pt x="2572294" y="2320236"/>
                  <a:pt x="2580784" y="2316866"/>
                </a:cubicBezTo>
                <a:cubicBezTo>
                  <a:pt x="2580691" y="2315539"/>
                  <a:pt x="2581907" y="2315283"/>
                  <a:pt x="2582823" y="2314713"/>
                </a:cubicBezTo>
                <a:cubicBezTo>
                  <a:pt x="2584212" y="2310542"/>
                  <a:pt x="2585405" y="2306550"/>
                  <a:pt x="2589343" y="2304298"/>
                </a:cubicBezTo>
                <a:cubicBezTo>
                  <a:pt x="2586459" y="2299527"/>
                  <a:pt x="2592737" y="2304455"/>
                  <a:pt x="2592760" y="2298392"/>
                </a:cubicBezTo>
                <a:cubicBezTo>
                  <a:pt x="2598447" y="2294720"/>
                  <a:pt x="2590617" y="2297519"/>
                  <a:pt x="2599049" y="2288149"/>
                </a:cubicBezTo>
                <a:cubicBezTo>
                  <a:pt x="2600080" y="2286959"/>
                  <a:pt x="2601748" y="2288608"/>
                  <a:pt x="2602813" y="2287197"/>
                </a:cubicBezTo>
                <a:cubicBezTo>
                  <a:pt x="2605396" y="2278186"/>
                  <a:pt x="2616850" y="2282790"/>
                  <a:pt x="2623140" y="2278558"/>
                </a:cubicBezTo>
                <a:cubicBezTo>
                  <a:pt x="2630807" y="2280534"/>
                  <a:pt x="2635393" y="2287672"/>
                  <a:pt x="2641659" y="2291943"/>
                </a:cubicBezTo>
                <a:cubicBezTo>
                  <a:pt x="2649419" y="2292779"/>
                  <a:pt x="2654712" y="2302431"/>
                  <a:pt x="2662229" y="2299579"/>
                </a:cubicBezTo>
                <a:cubicBezTo>
                  <a:pt x="2664800" y="2300269"/>
                  <a:pt x="2664788" y="2300282"/>
                  <a:pt x="2665877" y="2301316"/>
                </a:cubicBezTo>
                <a:cubicBezTo>
                  <a:pt x="2661847" y="2310179"/>
                  <a:pt x="2683748" y="2326121"/>
                  <a:pt x="2690304" y="2331342"/>
                </a:cubicBezTo>
                <a:cubicBezTo>
                  <a:pt x="2691242" y="2330058"/>
                  <a:pt x="2691253" y="2330071"/>
                  <a:pt x="2693732" y="2329079"/>
                </a:cubicBezTo>
                <a:cubicBezTo>
                  <a:pt x="2695956" y="2333601"/>
                  <a:pt x="2688555" y="2329942"/>
                  <a:pt x="2690477" y="2332801"/>
                </a:cubicBezTo>
                <a:cubicBezTo>
                  <a:pt x="2693581" y="2334033"/>
                  <a:pt x="2693674" y="2336647"/>
                  <a:pt x="2693964" y="2338957"/>
                </a:cubicBezTo>
                <a:cubicBezTo>
                  <a:pt x="2699453" y="2341415"/>
                  <a:pt x="2699303" y="2351939"/>
                  <a:pt x="2705198" y="2352058"/>
                </a:cubicBezTo>
                <a:cubicBezTo>
                  <a:pt x="2705244" y="2351984"/>
                  <a:pt x="2705198" y="2351960"/>
                  <a:pt x="2705268" y="2351871"/>
                </a:cubicBezTo>
                <a:cubicBezTo>
                  <a:pt x="2705499" y="2351789"/>
                  <a:pt x="2705511" y="2351924"/>
                  <a:pt x="2705522" y="2352045"/>
                </a:cubicBezTo>
                <a:cubicBezTo>
                  <a:pt x="2705928" y="2352028"/>
                  <a:pt x="2706275" y="2352112"/>
                  <a:pt x="2706739" y="2351996"/>
                </a:cubicBezTo>
                <a:lnTo>
                  <a:pt x="2705363" y="2352671"/>
                </a:lnTo>
                <a:lnTo>
                  <a:pt x="2705522" y="2352049"/>
                </a:lnTo>
                <a:cubicBezTo>
                  <a:pt x="2705418" y="2352053"/>
                  <a:pt x="2705314" y="2352064"/>
                  <a:pt x="2705210" y="2352061"/>
                </a:cubicBezTo>
                <a:lnTo>
                  <a:pt x="2705358" y="2352673"/>
                </a:lnTo>
                <a:lnTo>
                  <a:pt x="2705349" y="2352677"/>
                </a:lnTo>
                <a:cubicBezTo>
                  <a:pt x="2704920" y="2353555"/>
                  <a:pt x="2704086" y="2354861"/>
                  <a:pt x="2704248" y="2355434"/>
                </a:cubicBezTo>
                <a:cubicBezTo>
                  <a:pt x="2707352" y="2358834"/>
                  <a:pt x="2706240" y="2363397"/>
                  <a:pt x="2707793" y="2367310"/>
                </a:cubicBezTo>
                <a:cubicBezTo>
                  <a:pt x="2711568" y="2375321"/>
                  <a:pt x="2717799" y="2382576"/>
                  <a:pt x="2720533" y="2390509"/>
                </a:cubicBezTo>
                <a:cubicBezTo>
                  <a:pt x="2725976" y="2396339"/>
                  <a:pt x="2731501" y="2468667"/>
                  <a:pt x="2740998" y="2457524"/>
                </a:cubicBezTo>
                <a:cubicBezTo>
                  <a:pt x="2737709" y="2443814"/>
                  <a:pt x="2741068" y="2428350"/>
                  <a:pt x="2734257" y="2415258"/>
                </a:cubicBezTo>
                <a:cubicBezTo>
                  <a:pt x="2730250" y="2414631"/>
                  <a:pt x="2735867" y="2413397"/>
                  <a:pt x="2735022" y="2411470"/>
                </a:cubicBezTo>
                <a:cubicBezTo>
                  <a:pt x="2733701" y="2409487"/>
                  <a:pt x="2734338" y="2407775"/>
                  <a:pt x="2734767" y="2406099"/>
                </a:cubicBezTo>
                <a:cubicBezTo>
                  <a:pt x="2730493" y="2393869"/>
                  <a:pt x="2730412" y="2376883"/>
                  <a:pt x="2717741" y="2368983"/>
                </a:cubicBezTo>
                <a:cubicBezTo>
                  <a:pt x="2718402" y="2368558"/>
                  <a:pt x="2719050" y="2368134"/>
                  <a:pt x="2719687" y="2367726"/>
                </a:cubicBezTo>
                <a:cubicBezTo>
                  <a:pt x="2716861" y="2361431"/>
                  <a:pt x="2706820" y="2328175"/>
                  <a:pt x="2701469" y="2331001"/>
                </a:cubicBezTo>
                <a:cubicBezTo>
                  <a:pt x="2697762" y="2329762"/>
                  <a:pt x="2699870" y="2323106"/>
                  <a:pt x="2694774" y="2322288"/>
                </a:cubicBezTo>
                <a:cubicBezTo>
                  <a:pt x="2693408" y="2321898"/>
                  <a:pt x="2693373" y="2321887"/>
                  <a:pt x="2693500" y="2319943"/>
                </a:cubicBezTo>
                <a:cubicBezTo>
                  <a:pt x="2691114" y="2315894"/>
                  <a:pt x="2685613" y="2313848"/>
                  <a:pt x="2682625" y="2309499"/>
                </a:cubicBezTo>
                <a:cubicBezTo>
                  <a:pt x="2682092" y="2307858"/>
                  <a:pt x="2679196" y="2308339"/>
                  <a:pt x="2680088" y="2306084"/>
                </a:cubicBezTo>
                <a:cubicBezTo>
                  <a:pt x="2680366" y="2304750"/>
                  <a:pt x="2680285" y="2304719"/>
                  <a:pt x="2678247" y="2303998"/>
                </a:cubicBezTo>
                <a:cubicBezTo>
                  <a:pt x="2675108" y="2300734"/>
                  <a:pt x="2673232" y="2296415"/>
                  <a:pt x="2667939" y="2295931"/>
                </a:cubicBezTo>
                <a:cubicBezTo>
                  <a:pt x="2668170" y="2293766"/>
                  <a:pt x="2665472" y="2294221"/>
                  <a:pt x="2664939" y="2292596"/>
                </a:cubicBezTo>
                <a:cubicBezTo>
                  <a:pt x="2664441" y="2290939"/>
                  <a:pt x="2663364" y="2292309"/>
                  <a:pt x="2662414" y="2292701"/>
                </a:cubicBezTo>
                <a:cubicBezTo>
                  <a:pt x="2660596" y="2289398"/>
                  <a:pt x="2656646" y="2285521"/>
                  <a:pt x="2653125" y="2285809"/>
                </a:cubicBezTo>
                <a:cubicBezTo>
                  <a:pt x="2651064" y="2287568"/>
                  <a:pt x="2647913" y="2283404"/>
                  <a:pt x="2646547" y="2281678"/>
                </a:cubicBezTo>
                <a:cubicBezTo>
                  <a:pt x="2641080" y="2280950"/>
                  <a:pt x="2643582" y="2284119"/>
                  <a:pt x="2638080" y="2278488"/>
                </a:cubicBezTo>
                <a:cubicBezTo>
                  <a:pt x="2639204" y="2275631"/>
                  <a:pt x="2635660" y="2275290"/>
                  <a:pt x="2634860" y="2273167"/>
                </a:cubicBezTo>
                <a:cubicBezTo>
                  <a:pt x="2632672" y="2272388"/>
                  <a:pt x="2630089" y="2272521"/>
                  <a:pt x="2629266" y="2270108"/>
                </a:cubicBezTo>
                <a:cubicBezTo>
                  <a:pt x="2626944" y="2270201"/>
                  <a:pt x="2624460" y="2269599"/>
                  <a:pt x="2622006" y="2269394"/>
                </a:cubicBezTo>
                <a:close/>
                <a:moveTo>
                  <a:pt x="0" y="0"/>
                </a:moveTo>
                <a:lnTo>
                  <a:pt x="4538840" y="0"/>
                </a:lnTo>
                <a:lnTo>
                  <a:pt x="4538840" y="2480358"/>
                </a:lnTo>
                <a:lnTo>
                  <a:pt x="3125482" y="2480358"/>
                </a:lnTo>
                <a:lnTo>
                  <a:pt x="3123390" y="2470553"/>
                </a:lnTo>
                <a:cubicBezTo>
                  <a:pt x="3128533" y="2467611"/>
                  <a:pt x="3123367" y="2467114"/>
                  <a:pt x="3121294" y="2465154"/>
                </a:cubicBezTo>
                <a:cubicBezTo>
                  <a:pt x="3127629" y="2458615"/>
                  <a:pt x="3123309" y="2446626"/>
                  <a:pt x="3125104" y="2438416"/>
                </a:cubicBezTo>
                <a:cubicBezTo>
                  <a:pt x="3123321" y="2435569"/>
                  <a:pt x="3130038" y="2431289"/>
                  <a:pt x="3126714" y="2427134"/>
                </a:cubicBezTo>
                <a:cubicBezTo>
                  <a:pt x="3130942" y="2425039"/>
                  <a:pt x="3131498" y="2419835"/>
                  <a:pt x="3134370" y="2416966"/>
                </a:cubicBezTo>
                <a:cubicBezTo>
                  <a:pt x="3134161" y="2415484"/>
                  <a:pt x="3132123" y="2416614"/>
                  <a:pt x="3131949" y="2414991"/>
                </a:cubicBezTo>
                <a:cubicBezTo>
                  <a:pt x="3137103" y="2411319"/>
                  <a:pt x="3143334" y="2408421"/>
                  <a:pt x="3146983" y="2403668"/>
                </a:cubicBezTo>
                <a:cubicBezTo>
                  <a:pt x="3150168" y="2396824"/>
                  <a:pt x="3168247" y="2400328"/>
                  <a:pt x="3162248" y="2392307"/>
                </a:cubicBezTo>
                <a:cubicBezTo>
                  <a:pt x="3170077" y="2392368"/>
                  <a:pt x="3165780" y="2394428"/>
                  <a:pt x="3172475" y="2389160"/>
                </a:cubicBezTo>
                <a:cubicBezTo>
                  <a:pt x="3177409" y="2391785"/>
                  <a:pt x="3176088" y="2387136"/>
                  <a:pt x="3179227" y="2387620"/>
                </a:cubicBezTo>
                <a:cubicBezTo>
                  <a:pt x="3182783" y="2389490"/>
                  <a:pt x="3182424" y="2385090"/>
                  <a:pt x="3186026" y="2384498"/>
                </a:cubicBezTo>
                <a:cubicBezTo>
                  <a:pt x="3197457" y="2381100"/>
                  <a:pt x="3208796" y="2386503"/>
                  <a:pt x="3219301" y="2390925"/>
                </a:cubicBezTo>
                <a:cubicBezTo>
                  <a:pt x="3225347" y="2396975"/>
                  <a:pt x="3231694" y="2401374"/>
                  <a:pt x="3238620" y="2405951"/>
                </a:cubicBezTo>
                <a:cubicBezTo>
                  <a:pt x="3240241" y="2408984"/>
                  <a:pt x="3242430" y="2411994"/>
                  <a:pt x="3245812" y="2412898"/>
                </a:cubicBezTo>
                <a:lnTo>
                  <a:pt x="3246831" y="2409751"/>
                </a:lnTo>
                <a:lnTo>
                  <a:pt x="3246831" y="2409751"/>
                </a:lnTo>
                <a:lnTo>
                  <a:pt x="3246831" y="2409751"/>
                </a:lnTo>
                <a:lnTo>
                  <a:pt x="3246831" y="2409750"/>
                </a:lnTo>
                <a:lnTo>
                  <a:pt x="3246830" y="2409750"/>
                </a:lnTo>
                <a:lnTo>
                  <a:pt x="3245685" y="2407718"/>
                </a:lnTo>
                <a:lnTo>
                  <a:pt x="3245233" y="2409308"/>
                </a:lnTo>
                <a:lnTo>
                  <a:pt x="3245233" y="2409308"/>
                </a:lnTo>
                <a:cubicBezTo>
                  <a:pt x="3243056" y="2408645"/>
                  <a:pt x="3244364" y="2406929"/>
                  <a:pt x="3245685" y="2407717"/>
                </a:cubicBezTo>
                <a:cubicBezTo>
                  <a:pt x="3248904" y="2401118"/>
                  <a:pt x="3237948" y="2402901"/>
                  <a:pt x="3242673" y="2398866"/>
                </a:cubicBezTo>
                <a:cubicBezTo>
                  <a:pt x="3239604" y="2392333"/>
                  <a:pt x="3237021" y="2386913"/>
                  <a:pt x="3232979" y="2380117"/>
                </a:cubicBezTo>
                <a:cubicBezTo>
                  <a:pt x="3220274" y="2371858"/>
                  <a:pt x="3204279" y="2363103"/>
                  <a:pt x="3188550" y="2368167"/>
                </a:cubicBezTo>
                <a:cubicBezTo>
                  <a:pt x="3177814" y="2369997"/>
                  <a:pt x="3170216" y="2375421"/>
                  <a:pt x="3160638" y="2380796"/>
                </a:cubicBezTo>
                <a:cubicBezTo>
                  <a:pt x="3153839" y="2381465"/>
                  <a:pt x="3148222" y="2389203"/>
                  <a:pt x="3142350" y="2389509"/>
                </a:cubicBezTo>
                <a:cubicBezTo>
                  <a:pt x="3130305" y="2394167"/>
                  <a:pt x="3126911" y="2409178"/>
                  <a:pt x="3123297" y="2420876"/>
                </a:cubicBezTo>
                <a:cubicBezTo>
                  <a:pt x="3118073" y="2426035"/>
                  <a:pt x="3117193" y="2433393"/>
                  <a:pt x="3117133" y="2440680"/>
                </a:cubicBezTo>
                <a:lnTo>
                  <a:pt x="3115885" y="2460066"/>
                </a:lnTo>
                <a:lnTo>
                  <a:pt x="3115885" y="2460066"/>
                </a:lnTo>
                <a:lnTo>
                  <a:pt x="3115885" y="2460068"/>
                </a:lnTo>
                <a:lnTo>
                  <a:pt x="3115885" y="2460066"/>
                </a:lnTo>
                <a:lnTo>
                  <a:pt x="3119568" y="2464601"/>
                </a:lnTo>
                <a:cubicBezTo>
                  <a:pt x="3115271" y="2467441"/>
                  <a:pt x="3115839" y="2473840"/>
                  <a:pt x="3117645" y="2477654"/>
                </a:cubicBezTo>
                <a:lnTo>
                  <a:pt x="3117674" y="2480358"/>
                </a:lnTo>
                <a:lnTo>
                  <a:pt x="2508869" y="2480358"/>
                </a:lnTo>
                <a:lnTo>
                  <a:pt x="2508512" y="2473085"/>
                </a:lnTo>
                <a:cubicBezTo>
                  <a:pt x="2506451" y="2473118"/>
                  <a:pt x="2502837" y="2470330"/>
                  <a:pt x="2507076" y="2471211"/>
                </a:cubicBezTo>
                <a:cubicBezTo>
                  <a:pt x="2513840" y="2469530"/>
                  <a:pt x="2509589" y="2465105"/>
                  <a:pt x="2511234" y="2460914"/>
                </a:cubicBezTo>
                <a:cubicBezTo>
                  <a:pt x="2509902" y="2458620"/>
                  <a:pt x="2509960" y="2458634"/>
                  <a:pt x="2512346" y="2456375"/>
                </a:cubicBezTo>
                <a:cubicBezTo>
                  <a:pt x="2512925" y="2455827"/>
                  <a:pt x="2513191" y="2455019"/>
                  <a:pt x="2512809" y="2454198"/>
                </a:cubicBezTo>
                <a:cubicBezTo>
                  <a:pt x="2510516" y="2450818"/>
                  <a:pt x="2516145" y="2449233"/>
                  <a:pt x="2515705" y="2445112"/>
                </a:cubicBezTo>
                <a:cubicBezTo>
                  <a:pt x="2515322" y="2443347"/>
                  <a:pt x="2513701" y="2445195"/>
                  <a:pt x="2512520" y="2445114"/>
                </a:cubicBezTo>
                <a:cubicBezTo>
                  <a:pt x="2510632" y="2445031"/>
                  <a:pt x="2510632" y="2445127"/>
                  <a:pt x="2510203" y="2446425"/>
                </a:cubicBezTo>
                <a:cubicBezTo>
                  <a:pt x="2508014" y="2450220"/>
                  <a:pt x="2505153" y="2452840"/>
                  <a:pt x="2508952" y="2456887"/>
                </a:cubicBezTo>
                <a:cubicBezTo>
                  <a:pt x="2508292" y="2457301"/>
                  <a:pt x="2507632" y="2457716"/>
                  <a:pt x="2506983" y="2458118"/>
                </a:cubicBezTo>
                <a:cubicBezTo>
                  <a:pt x="2507331" y="2458794"/>
                  <a:pt x="2507678" y="2459488"/>
                  <a:pt x="2508026" y="2460180"/>
                </a:cubicBezTo>
                <a:cubicBezTo>
                  <a:pt x="2505663" y="2461391"/>
                  <a:pt x="2502050" y="2462959"/>
                  <a:pt x="2504609" y="2465836"/>
                </a:cubicBezTo>
                <a:cubicBezTo>
                  <a:pt x="2504586" y="2468813"/>
                  <a:pt x="2501841" y="2471803"/>
                  <a:pt x="2504076" y="2474404"/>
                </a:cubicBezTo>
                <a:lnTo>
                  <a:pt x="2501218" y="2480358"/>
                </a:lnTo>
                <a:lnTo>
                  <a:pt x="0" y="2480358"/>
                </a:lnTo>
                <a:close/>
              </a:path>
            </a:pathLst>
          </a:custGeom>
        </p:spPr>
        <p:txBody>
          <a:bodyPr wrap="square">
            <a:noAutofit/>
          </a:bodyPr>
          <a:lstStyle>
            <a:lvl1pPr marL="0" indent="0">
              <a:buNone/>
              <a:defRPr sz="1800">
                <a:latin typeface="+mn-lt"/>
              </a:defRPr>
            </a:lvl1pPr>
          </a:lstStyle>
          <a:p>
            <a:endParaRPr lang="en-US" dirty="0"/>
          </a:p>
        </p:txBody>
      </p:sp>
      <p:sp>
        <p:nvSpPr>
          <p:cNvPr id="3" name="Date Placeholder 2">
            <a:extLst>
              <a:ext uri="{FF2B5EF4-FFF2-40B4-BE49-F238E27FC236}">
                <a16:creationId xmlns:a16="http://schemas.microsoft.com/office/drawing/2014/main" id="{CF6DE53C-8C75-E2EB-D781-E216CA0834B4}"/>
              </a:ext>
            </a:extLst>
          </p:cNvPr>
          <p:cNvSpPr>
            <a:spLocks noGrp="1"/>
          </p:cNvSpPr>
          <p:nvPr>
            <p:ph type="dt" sz="half" idx="10"/>
          </p:nvPr>
        </p:nvSpPr>
        <p:spPr/>
        <p:txBody>
          <a:bodyPr/>
          <a:lstStyle/>
          <a:p>
            <a:fld id="{7A18671D-F1B8-C947-8A30-204220EB19DA}" type="datetimeFigureOut">
              <a:rPr lang="en-US" smtClean="0"/>
              <a:t>2/15/2026</a:t>
            </a:fld>
            <a:endParaRPr lang="en-US"/>
          </a:p>
        </p:txBody>
      </p:sp>
      <p:sp>
        <p:nvSpPr>
          <p:cNvPr id="4" name="Footer Placeholder 3">
            <a:extLst>
              <a:ext uri="{FF2B5EF4-FFF2-40B4-BE49-F238E27FC236}">
                <a16:creationId xmlns:a16="http://schemas.microsoft.com/office/drawing/2014/main" id="{47D97747-B1DF-C7E5-CE5B-7D543F732B1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6C47A9A-1D68-5706-A10C-67A41BCBFFCC}"/>
              </a:ext>
            </a:extLst>
          </p:cNvPr>
          <p:cNvSpPr>
            <a:spLocks noGrp="1"/>
          </p:cNvSpPr>
          <p:nvPr>
            <p:ph type="sldNum" sz="quarter" idx="12"/>
          </p:nvPr>
        </p:nvSpPr>
        <p:spPr/>
        <p:txBody>
          <a:bodyPr/>
          <a:lstStyle/>
          <a:p>
            <a:fld id="{2D4F35DF-E30C-984A-BBFB-A912A29C011F}" type="slidenum">
              <a:rPr lang="en-US" smtClean="0"/>
              <a:t>‹#›</a:t>
            </a:fld>
            <a:endParaRPr lang="en-US"/>
          </a:p>
        </p:txBody>
      </p:sp>
      <p:pic>
        <p:nvPicPr>
          <p:cNvPr id="21" name="Graphic 20">
            <a:extLst>
              <a:ext uri="{FF2B5EF4-FFF2-40B4-BE49-F238E27FC236}">
                <a16:creationId xmlns:a16="http://schemas.microsoft.com/office/drawing/2014/main" id="{528763BC-01D5-9C53-B3E8-4940ABDB7948}"/>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rot="5778412" flipH="1">
            <a:off x="2936316" y="2006827"/>
            <a:ext cx="1384300" cy="2438400"/>
          </a:xfrm>
          <a:prstGeom prst="rect">
            <a:avLst/>
          </a:prstGeom>
        </p:spPr>
      </p:pic>
      <p:pic>
        <p:nvPicPr>
          <p:cNvPr id="22" name="Graphic 21">
            <a:extLst>
              <a:ext uri="{FF2B5EF4-FFF2-40B4-BE49-F238E27FC236}">
                <a16:creationId xmlns:a16="http://schemas.microsoft.com/office/drawing/2014/main" id="{9B0A1107-CF51-4AF6-6714-697452361ADB}"/>
              </a:ext>
            </a:extLst>
          </p:cNvPr>
          <p:cNvPicPr>
            <a:picLocks noChangeAspect="1"/>
          </p:cNvPicPr>
          <p:nvPr userDrawn="1"/>
        </p:nvPicPr>
        <p:blipFill>
          <a:blip r:embed="rId6">
            <a:extLst>
              <a:ext uri="{96DAC541-7B7A-43D3-8B79-37D633B846F1}">
                <asvg:svgBlip xmlns:asvg="http://schemas.microsoft.com/office/drawing/2016/SVG/main" r:embed="rId7"/>
              </a:ext>
            </a:extLst>
          </a:blip>
          <a:stretch>
            <a:fillRect/>
          </a:stretch>
        </p:blipFill>
        <p:spPr>
          <a:xfrm rot="9385802">
            <a:off x="2919595" y="2371574"/>
            <a:ext cx="850900" cy="2438400"/>
          </a:xfrm>
          <a:prstGeom prst="rect">
            <a:avLst/>
          </a:prstGeom>
        </p:spPr>
      </p:pic>
    </p:spTree>
    <p:extLst>
      <p:ext uri="{BB962C8B-B14F-4D97-AF65-F5344CB8AC3E}">
        <p14:creationId xmlns:p14="http://schemas.microsoft.com/office/powerpoint/2010/main" val="1684664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One image 3">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079512E-57C9-28F1-73F4-BCC0CB9CDCC7}"/>
              </a:ext>
            </a:extLst>
          </p:cNvPr>
          <p:cNvSpPr/>
          <p:nvPr userDrawn="1"/>
        </p:nvSpPr>
        <p:spPr>
          <a:xfrm>
            <a:off x="636106" y="0"/>
            <a:ext cx="5459894" cy="6858000"/>
          </a:xfrm>
          <a:prstGeom prst="rect">
            <a:avLst/>
          </a:prstGeom>
          <a:solidFill>
            <a:schemeClr val="bg2">
              <a:lumMod val="1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Title 1">
            <a:extLst>
              <a:ext uri="{FF2B5EF4-FFF2-40B4-BE49-F238E27FC236}">
                <a16:creationId xmlns:a16="http://schemas.microsoft.com/office/drawing/2014/main" id="{DB2FA078-8FDA-4004-AC03-24F4CF939B8D}"/>
              </a:ext>
            </a:extLst>
          </p:cNvPr>
          <p:cNvSpPr>
            <a:spLocks noGrp="1"/>
          </p:cNvSpPr>
          <p:nvPr>
            <p:ph type="title"/>
          </p:nvPr>
        </p:nvSpPr>
        <p:spPr>
          <a:xfrm>
            <a:off x="2246243" y="2894504"/>
            <a:ext cx="2239619" cy="1068993"/>
          </a:xfrm>
        </p:spPr>
        <p:txBody>
          <a:bodyPr lIns="0" tIns="0" rIns="0" bIns="0" anchor="ctr"/>
          <a:lstStyle>
            <a:lvl1pPr algn="ctr">
              <a:defRPr sz="2800"/>
            </a:lvl1pPr>
          </a:lstStyle>
          <a:p>
            <a:r>
              <a:rPr lang="en-US" dirty="0"/>
              <a:t>Click to edit Master title style</a:t>
            </a:r>
          </a:p>
        </p:txBody>
      </p:sp>
      <p:sp>
        <p:nvSpPr>
          <p:cNvPr id="19" name="Freeform: Shape 18">
            <a:extLst>
              <a:ext uri="{FF2B5EF4-FFF2-40B4-BE49-F238E27FC236}">
                <a16:creationId xmlns:a16="http://schemas.microsoft.com/office/drawing/2014/main" id="{40A455FF-8DDC-4686-C708-40020F5E8F3D}"/>
              </a:ext>
            </a:extLst>
          </p:cNvPr>
          <p:cNvSpPr/>
          <p:nvPr userDrawn="1"/>
        </p:nvSpPr>
        <p:spPr>
          <a:xfrm>
            <a:off x="9420791" y="1"/>
            <a:ext cx="2576616" cy="3799003"/>
          </a:xfrm>
          <a:custGeom>
            <a:avLst/>
            <a:gdLst>
              <a:gd name="connsiteX0" fmla="*/ 912987 w 2576616"/>
              <a:gd name="connsiteY0" fmla="*/ 3749201 h 3799003"/>
              <a:gd name="connsiteX1" fmla="*/ 917919 w 2576616"/>
              <a:gd name="connsiteY1" fmla="*/ 3753896 h 3799003"/>
              <a:gd name="connsiteX2" fmla="*/ 917917 w 2576616"/>
              <a:gd name="connsiteY2" fmla="*/ 3753898 h 3799003"/>
              <a:gd name="connsiteX3" fmla="*/ 909342 w 2576616"/>
              <a:gd name="connsiteY3" fmla="*/ 3766940 h 3799003"/>
              <a:gd name="connsiteX4" fmla="*/ 912987 w 2576616"/>
              <a:gd name="connsiteY4" fmla="*/ 3749201 h 3799003"/>
              <a:gd name="connsiteX5" fmla="*/ 1004676 w 2576616"/>
              <a:gd name="connsiteY5" fmla="*/ 3641354 h 3799003"/>
              <a:gd name="connsiteX6" fmla="*/ 1002801 w 2576616"/>
              <a:gd name="connsiteY6" fmla="*/ 3658945 h 3799003"/>
              <a:gd name="connsiteX7" fmla="*/ 997882 w 2576616"/>
              <a:gd name="connsiteY7" fmla="*/ 3663453 h 3799003"/>
              <a:gd name="connsiteX8" fmla="*/ 997882 w 2576616"/>
              <a:gd name="connsiteY8" fmla="*/ 3663451 h 3799003"/>
              <a:gd name="connsiteX9" fmla="*/ 995761 w 2576616"/>
              <a:gd name="connsiteY9" fmla="*/ 3651693 h 3799003"/>
              <a:gd name="connsiteX10" fmla="*/ 1004676 w 2576616"/>
              <a:gd name="connsiteY10" fmla="*/ 3641354 h 3799003"/>
              <a:gd name="connsiteX11" fmla="*/ 768479 w 2576616"/>
              <a:gd name="connsiteY11" fmla="*/ 3640283 h 3799003"/>
              <a:gd name="connsiteX12" fmla="*/ 765770 w 2576616"/>
              <a:gd name="connsiteY12" fmla="*/ 3644992 h 3799003"/>
              <a:gd name="connsiteX13" fmla="*/ 768479 w 2576616"/>
              <a:gd name="connsiteY13" fmla="*/ 3640283 h 3799003"/>
              <a:gd name="connsiteX14" fmla="*/ 1004407 w 2576616"/>
              <a:gd name="connsiteY14" fmla="*/ 3636213 h 3799003"/>
              <a:gd name="connsiteX15" fmla="*/ 1003289 w 2576616"/>
              <a:gd name="connsiteY15" fmla="*/ 3637568 h 3799003"/>
              <a:gd name="connsiteX16" fmla="*/ 1004407 w 2576616"/>
              <a:gd name="connsiteY16" fmla="*/ 3636213 h 3799003"/>
              <a:gd name="connsiteX17" fmla="*/ 1009130 w 2576616"/>
              <a:gd name="connsiteY17" fmla="*/ 3591629 h 3799003"/>
              <a:gd name="connsiteX18" fmla="*/ 1008402 w 2576616"/>
              <a:gd name="connsiteY18" fmla="*/ 3594559 h 3799003"/>
              <a:gd name="connsiteX19" fmla="*/ 1010817 w 2576616"/>
              <a:gd name="connsiteY19" fmla="*/ 3593535 h 3799003"/>
              <a:gd name="connsiteX20" fmla="*/ 1009130 w 2576616"/>
              <a:gd name="connsiteY20" fmla="*/ 3591629 h 3799003"/>
              <a:gd name="connsiteX21" fmla="*/ 546336 w 2576616"/>
              <a:gd name="connsiteY21" fmla="*/ 3569554 h 3799003"/>
              <a:gd name="connsiteX22" fmla="*/ 542523 w 2576616"/>
              <a:gd name="connsiteY22" fmla="*/ 3569957 h 3799003"/>
              <a:gd name="connsiteX23" fmla="*/ 546022 w 2576616"/>
              <a:gd name="connsiteY23" fmla="*/ 3576445 h 3799003"/>
              <a:gd name="connsiteX24" fmla="*/ 546336 w 2576616"/>
              <a:gd name="connsiteY24" fmla="*/ 3569554 h 3799003"/>
              <a:gd name="connsiteX25" fmla="*/ 753362 w 2576616"/>
              <a:gd name="connsiteY25" fmla="*/ 3553044 h 3799003"/>
              <a:gd name="connsiteX26" fmla="*/ 752421 w 2576616"/>
              <a:gd name="connsiteY26" fmla="*/ 3559277 h 3799003"/>
              <a:gd name="connsiteX27" fmla="*/ 753362 w 2576616"/>
              <a:gd name="connsiteY27" fmla="*/ 3553044 h 3799003"/>
              <a:gd name="connsiteX28" fmla="*/ 792600 w 2576616"/>
              <a:gd name="connsiteY28" fmla="*/ 3552717 h 3799003"/>
              <a:gd name="connsiteX29" fmla="*/ 803778 w 2576616"/>
              <a:gd name="connsiteY29" fmla="*/ 3562740 h 3799003"/>
              <a:gd name="connsiteX30" fmla="*/ 809180 w 2576616"/>
              <a:gd name="connsiteY30" fmla="*/ 3569459 h 3799003"/>
              <a:gd name="connsiteX31" fmla="*/ 811890 w 2576616"/>
              <a:gd name="connsiteY31" fmla="*/ 3572646 h 3799003"/>
              <a:gd name="connsiteX32" fmla="*/ 819023 w 2576616"/>
              <a:gd name="connsiteY32" fmla="*/ 3578816 h 3799003"/>
              <a:gd name="connsiteX33" fmla="*/ 823806 w 2576616"/>
              <a:gd name="connsiteY33" fmla="*/ 3582749 h 3799003"/>
              <a:gd name="connsiteX34" fmla="*/ 831010 w 2576616"/>
              <a:gd name="connsiteY34" fmla="*/ 3587889 h 3799003"/>
              <a:gd name="connsiteX35" fmla="*/ 832041 w 2576616"/>
              <a:gd name="connsiteY35" fmla="*/ 3595784 h 3799003"/>
              <a:gd name="connsiteX36" fmla="*/ 847798 w 2576616"/>
              <a:gd name="connsiteY36" fmla="*/ 3611580 h 3799003"/>
              <a:gd name="connsiteX37" fmla="*/ 852598 w 2576616"/>
              <a:gd name="connsiteY37" fmla="*/ 3616895 h 3799003"/>
              <a:gd name="connsiteX38" fmla="*/ 862179 w 2576616"/>
              <a:gd name="connsiteY38" fmla="*/ 3628266 h 3799003"/>
              <a:gd name="connsiteX39" fmla="*/ 876548 w 2576616"/>
              <a:gd name="connsiteY39" fmla="*/ 3647444 h 3799003"/>
              <a:gd name="connsiteX40" fmla="*/ 881447 w 2576616"/>
              <a:gd name="connsiteY40" fmla="*/ 3650245 h 3799003"/>
              <a:gd name="connsiteX41" fmla="*/ 884060 w 2576616"/>
              <a:gd name="connsiteY41" fmla="*/ 3659278 h 3799003"/>
              <a:gd name="connsiteX42" fmla="*/ 874164 w 2576616"/>
              <a:gd name="connsiteY42" fmla="*/ 3664016 h 3799003"/>
              <a:gd name="connsiteX43" fmla="*/ 889623 w 2576616"/>
              <a:gd name="connsiteY43" fmla="*/ 3674977 h 3799003"/>
              <a:gd name="connsiteX44" fmla="*/ 902602 w 2576616"/>
              <a:gd name="connsiteY44" fmla="*/ 3688216 h 3799003"/>
              <a:gd name="connsiteX45" fmla="*/ 907015 w 2576616"/>
              <a:gd name="connsiteY45" fmla="*/ 3699886 h 3799003"/>
              <a:gd name="connsiteX46" fmla="*/ 912287 w 2576616"/>
              <a:gd name="connsiteY46" fmla="*/ 3714449 h 3799003"/>
              <a:gd name="connsiteX47" fmla="*/ 912557 w 2576616"/>
              <a:gd name="connsiteY47" fmla="*/ 3722930 h 3799003"/>
              <a:gd name="connsiteX48" fmla="*/ 919287 w 2576616"/>
              <a:gd name="connsiteY48" fmla="*/ 3736106 h 3799003"/>
              <a:gd name="connsiteX49" fmla="*/ 909629 w 2576616"/>
              <a:gd name="connsiteY49" fmla="*/ 3740254 h 3799003"/>
              <a:gd name="connsiteX50" fmla="*/ 907309 w 2576616"/>
              <a:gd name="connsiteY50" fmla="*/ 3733658 h 3799003"/>
              <a:gd name="connsiteX51" fmla="*/ 906283 w 2576616"/>
              <a:gd name="connsiteY51" fmla="*/ 3729743 h 3799003"/>
              <a:gd name="connsiteX52" fmla="*/ 906846 w 2576616"/>
              <a:gd name="connsiteY52" fmla="*/ 3724490 h 3799003"/>
              <a:gd name="connsiteX53" fmla="*/ 898699 w 2576616"/>
              <a:gd name="connsiteY53" fmla="*/ 3703701 h 3799003"/>
              <a:gd name="connsiteX54" fmla="*/ 883359 w 2576616"/>
              <a:gd name="connsiteY54" fmla="*/ 3681122 h 3799003"/>
              <a:gd name="connsiteX55" fmla="*/ 871509 w 2576616"/>
              <a:gd name="connsiteY55" fmla="*/ 3666564 h 3799003"/>
              <a:gd name="connsiteX56" fmla="*/ 866688 w 2576616"/>
              <a:gd name="connsiteY56" fmla="*/ 3657995 h 3799003"/>
              <a:gd name="connsiteX57" fmla="*/ 852303 w 2576616"/>
              <a:gd name="connsiteY57" fmla="*/ 3645042 h 3799003"/>
              <a:gd name="connsiteX58" fmla="*/ 842767 w 2576616"/>
              <a:gd name="connsiteY58" fmla="*/ 3634885 h 3799003"/>
              <a:gd name="connsiteX59" fmla="*/ 837724 w 2576616"/>
              <a:gd name="connsiteY59" fmla="*/ 3623590 h 3799003"/>
              <a:gd name="connsiteX60" fmla="*/ 828456 w 2576616"/>
              <a:gd name="connsiteY60" fmla="*/ 3620986 h 3799003"/>
              <a:gd name="connsiteX61" fmla="*/ 820537 w 2576616"/>
              <a:gd name="connsiteY61" fmla="*/ 3610090 h 3799003"/>
              <a:gd name="connsiteX62" fmla="*/ 799544 w 2576616"/>
              <a:gd name="connsiteY62" fmla="*/ 3584015 h 3799003"/>
              <a:gd name="connsiteX63" fmla="*/ 797328 w 2576616"/>
              <a:gd name="connsiteY63" fmla="*/ 3577435 h 3799003"/>
              <a:gd name="connsiteX64" fmla="*/ 786434 w 2576616"/>
              <a:gd name="connsiteY64" fmla="*/ 3564346 h 3799003"/>
              <a:gd name="connsiteX65" fmla="*/ 787874 w 2576616"/>
              <a:gd name="connsiteY65" fmla="*/ 3555994 h 3799003"/>
              <a:gd name="connsiteX66" fmla="*/ 792600 w 2576616"/>
              <a:gd name="connsiteY66" fmla="*/ 3552717 h 3799003"/>
              <a:gd name="connsiteX67" fmla="*/ 758711 w 2576616"/>
              <a:gd name="connsiteY67" fmla="*/ 3543905 h 3799003"/>
              <a:gd name="connsiteX68" fmla="*/ 756184 w 2576616"/>
              <a:gd name="connsiteY68" fmla="*/ 3548557 h 3799003"/>
              <a:gd name="connsiteX69" fmla="*/ 758711 w 2576616"/>
              <a:gd name="connsiteY69" fmla="*/ 3543905 h 3799003"/>
              <a:gd name="connsiteX70" fmla="*/ 543600 w 2576616"/>
              <a:gd name="connsiteY70" fmla="*/ 3528319 h 3799003"/>
              <a:gd name="connsiteX71" fmla="*/ 544978 w 2576616"/>
              <a:gd name="connsiteY71" fmla="*/ 3529475 h 3799003"/>
              <a:gd name="connsiteX72" fmla="*/ 543600 w 2576616"/>
              <a:gd name="connsiteY72" fmla="*/ 3528319 h 3799003"/>
              <a:gd name="connsiteX73" fmla="*/ 610289 w 2576616"/>
              <a:gd name="connsiteY73" fmla="*/ 3445784 h 3799003"/>
              <a:gd name="connsiteX74" fmla="*/ 611197 w 2576616"/>
              <a:gd name="connsiteY74" fmla="*/ 3456433 h 3799003"/>
              <a:gd name="connsiteX75" fmla="*/ 603881 w 2576616"/>
              <a:gd name="connsiteY75" fmla="*/ 3462071 h 3799003"/>
              <a:gd name="connsiteX76" fmla="*/ 608643 w 2576616"/>
              <a:gd name="connsiteY76" fmla="*/ 3463311 h 3799003"/>
              <a:gd name="connsiteX77" fmla="*/ 602355 w 2576616"/>
              <a:gd name="connsiteY77" fmla="*/ 3465198 h 3799003"/>
              <a:gd name="connsiteX78" fmla="*/ 606148 w 2576616"/>
              <a:gd name="connsiteY78" fmla="*/ 3473201 h 3799003"/>
              <a:gd name="connsiteX79" fmla="*/ 596751 w 2576616"/>
              <a:gd name="connsiteY79" fmla="*/ 3475512 h 3799003"/>
              <a:gd name="connsiteX80" fmla="*/ 596892 w 2576616"/>
              <a:gd name="connsiteY80" fmla="*/ 3463455 h 3799003"/>
              <a:gd name="connsiteX81" fmla="*/ 602714 w 2576616"/>
              <a:gd name="connsiteY81" fmla="*/ 3452688 h 3799003"/>
              <a:gd name="connsiteX82" fmla="*/ 601704 w 2576616"/>
              <a:gd name="connsiteY82" fmla="*/ 3452334 h 3799003"/>
              <a:gd name="connsiteX83" fmla="*/ 601704 w 2576616"/>
              <a:gd name="connsiteY83" fmla="*/ 3452334 h 3799003"/>
              <a:gd name="connsiteX84" fmla="*/ 602835 w 2576616"/>
              <a:gd name="connsiteY84" fmla="*/ 3452074 h 3799003"/>
              <a:gd name="connsiteX85" fmla="*/ 601806 w 2576616"/>
              <a:gd name="connsiteY85" fmla="*/ 3451737 h 3799003"/>
              <a:gd name="connsiteX86" fmla="*/ 601704 w 2576616"/>
              <a:gd name="connsiteY86" fmla="*/ 3452334 h 3799003"/>
              <a:gd name="connsiteX87" fmla="*/ 601704 w 2576616"/>
              <a:gd name="connsiteY87" fmla="*/ 3452334 h 3799003"/>
              <a:gd name="connsiteX88" fmla="*/ 601704 w 2576616"/>
              <a:gd name="connsiteY88" fmla="*/ 3452334 h 3799003"/>
              <a:gd name="connsiteX89" fmla="*/ 601704 w 2576616"/>
              <a:gd name="connsiteY89" fmla="*/ 3452336 h 3799003"/>
              <a:gd name="connsiteX90" fmla="*/ 600595 w 2576616"/>
              <a:gd name="connsiteY90" fmla="*/ 3448008 h 3799003"/>
              <a:gd name="connsiteX91" fmla="*/ 600596 w 2576616"/>
              <a:gd name="connsiteY91" fmla="*/ 3448006 h 3799003"/>
              <a:gd name="connsiteX92" fmla="*/ 610289 w 2576616"/>
              <a:gd name="connsiteY92" fmla="*/ 3445784 h 3799003"/>
              <a:gd name="connsiteX93" fmla="*/ 1261098 w 2576616"/>
              <a:gd name="connsiteY93" fmla="*/ 3443879 h 3799003"/>
              <a:gd name="connsiteX94" fmla="*/ 1260320 w 2576616"/>
              <a:gd name="connsiteY94" fmla="*/ 3444603 h 3799003"/>
              <a:gd name="connsiteX95" fmla="*/ 1260316 w 2576616"/>
              <a:gd name="connsiteY95" fmla="*/ 3444606 h 3799003"/>
              <a:gd name="connsiteX96" fmla="*/ 1260311 w 2576616"/>
              <a:gd name="connsiteY96" fmla="*/ 3444255 h 3799003"/>
              <a:gd name="connsiteX97" fmla="*/ 1261098 w 2576616"/>
              <a:gd name="connsiteY97" fmla="*/ 3443879 h 3799003"/>
              <a:gd name="connsiteX98" fmla="*/ 616902 w 2576616"/>
              <a:gd name="connsiteY98" fmla="*/ 3419624 h 3799003"/>
              <a:gd name="connsiteX99" fmla="*/ 616904 w 2576616"/>
              <a:gd name="connsiteY99" fmla="*/ 3419627 h 3799003"/>
              <a:gd name="connsiteX100" fmla="*/ 616908 w 2576616"/>
              <a:gd name="connsiteY100" fmla="*/ 3419627 h 3799003"/>
              <a:gd name="connsiteX101" fmla="*/ 617396 w 2576616"/>
              <a:gd name="connsiteY101" fmla="*/ 3420741 h 3799003"/>
              <a:gd name="connsiteX102" fmla="*/ 616633 w 2576616"/>
              <a:gd name="connsiteY102" fmla="*/ 3420389 h 3799003"/>
              <a:gd name="connsiteX103" fmla="*/ 959323 w 2576616"/>
              <a:gd name="connsiteY103" fmla="*/ 3416973 h 3799003"/>
              <a:gd name="connsiteX104" fmla="*/ 988146 w 2576616"/>
              <a:gd name="connsiteY104" fmla="*/ 3462062 h 3799003"/>
              <a:gd name="connsiteX105" fmla="*/ 997329 w 2576616"/>
              <a:gd name="connsiteY105" fmla="*/ 3496752 h 3799003"/>
              <a:gd name="connsiteX106" fmla="*/ 1002022 w 2576616"/>
              <a:gd name="connsiteY106" fmla="*/ 3523142 h 3799003"/>
              <a:gd name="connsiteX107" fmla="*/ 1006195 w 2576616"/>
              <a:gd name="connsiteY107" fmla="*/ 3543560 h 3799003"/>
              <a:gd name="connsiteX108" fmla="*/ 1008908 w 2576616"/>
              <a:gd name="connsiteY108" fmla="*/ 3546324 h 3799003"/>
              <a:gd name="connsiteX109" fmla="*/ 1008892 w 2576616"/>
              <a:gd name="connsiteY109" fmla="*/ 3555446 h 3799003"/>
              <a:gd name="connsiteX110" fmla="*/ 1013633 w 2576616"/>
              <a:gd name="connsiteY110" fmla="*/ 3564021 h 3799003"/>
              <a:gd name="connsiteX111" fmla="*/ 1011270 w 2576616"/>
              <a:gd name="connsiteY111" fmla="*/ 3587936 h 3799003"/>
              <a:gd name="connsiteX112" fmla="*/ 1015313 w 2576616"/>
              <a:gd name="connsiteY112" fmla="*/ 3589680 h 3799003"/>
              <a:gd name="connsiteX113" fmla="*/ 1013254 w 2576616"/>
              <a:gd name="connsiteY113" fmla="*/ 3597179 h 3799003"/>
              <a:gd name="connsiteX114" fmla="*/ 1015459 w 2576616"/>
              <a:gd name="connsiteY114" fmla="*/ 3621000 h 3799003"/>
              <a:gd name="connsiteX115" fmla="*/ 1005731 w 2576616"/>
              <a:gd name="connsiteY115" fmla="*/ 3630319 h 3799003"/>
              <a:gd name="connsiteX116" fmla="*/ 1005484 w 2576616"/>
              <a:gd name="connsiteY116" fmla="*/ 3636201 h 3799003"/>
              <a:gd name="connsiteX117" fmla="*/ 1005788 w 2576616"/>
              <a:gd name="connsiteY117" fmla="*/ 3596812 h 3799003"/>
              <a:gd name="connsiteX118" fmla="*/ 1005985 w 2576616"/>
              <a:gd name="connsiteY118" fmla="*/ 3585290 h 3799003"/>
              <a:gd name="connsiteX119" fmla="*/ 1001314 w 2576616"/>
              <a:gd name="connsiteY119" fmla="*/ 3562070 h 3799003"/>
              <a:gd name="connsiteX120" fmla="*/ 1001361 w 2576616"/>
              <a:gd name="connsiteY120" fmla="*/ 3556683 h 3799003"/>
              <a:gd name="connsiteX121" fmla="*/ 996812 w 2576616"/>
              <a:gd name="connsiteY121" fmla="*/ 3542279 h 3799003"/>
              <a:gd name="connsiteX122" fmla="*/ 996865 w 2576616"/>
              <a:gd name="connsiteY122" fmla="*/ 3535892 h 3799003"/>
              <a:gd name="connsiteX123" fmla="*/ 983025 w 2576616"/>
              <a:gd name="connsiteY123" fmla="*/ 3480449 h 3799003"/>
              <a:gd name="connsiteX124" fmla="*/ 975536 w 2576616"/>
              <a:gd name="connsiteY124" fmla="*/ 3451244 h 3799003"/>
              <a:gd name="connsiteX125" fmla="*/ 959323 w 2576616"/>
              <a:gd name="connsiteY125" fmla="*/ 3416973 h 3799003"/>
              <a:gd name="connsiteX126" fmla="*/ 1247231 w 2576616"/>
              <a:gd name="connsiteY126" fmla="*/ 3415938 h 3799003"/>
              <a:gd name="connsiteX127" fmla="*/ 1247115 w 2576616"/>
              <a:gd name="connsiteY127" fmla="*/ 3420700 h 3799003"/>
              <a:gd name="connsiteX128" fmla="*/ 1247231 w 2576616"/>
              <a:gd name="connsiteY128" fmla="*/ 3415938 h 3799003"/>
              <a:gd name="connsiteX129" fmla="*/ 1214129 w 2576616"/>
              <a:gd name="connsiteY129" fmla="*/ 3406810 h 3799003"/>
              <a:gd name="connsiteX130" fmla="*/ 1206049 w 2576616"/>
              <a:gd name="connsiteY130" fmla="*/ 3408228 h 3799003"/>
              <a:gd name="connsiteX131" fmla="*/ 1206048 w 2576616"/>
              <a:gd name="connsiteY131" fmla="*/ 3408228 h 3799003"/>
              <a:gd name="connsiteX132" fmla="*/ 1206045 w 2576616"/>
              <a:gd name="connsiteY132" fmla="*/ 3408227 h 3799003"/>
              <a:gd name="connsiteX133" fmla="*/ 1206045 w 2576616"/>
              <a:gd name="connsiteY133" fmla="*/ 3408228 h 3799003"/>
              <a:gd name="connsiteX134" fmla="*/ 1206048 w 2576616"/>
              <a:gd name="connsiteY134" fmla="*/ 3408228 h 3799003"/>
              <a:gd name="connsiteX135" fmla="*/ 1209289 w 2576616"/>
              <a:gd name="connsiteY135" fmla="*/ 3409668 h 3799003"/>
              <a:gd name="connsiteX136" fmla="*/ 1211046 w 2576616"/>
              <a:gd name="connsiteY136" fmla="*/ 3413078 h 3799003"/>
              <a:gd name="connsiteX137" fmla="*/ 1225138 w 2576616"/>
              <a:gd name="connsiteY137" fmla="*/ 3424998 h 3799003"/>
              <a:gd name="connsiteX138" fmla="*/ 1231209 w 2576616"/>
              <a:gd name="connsiteY138" fmla="*/ 3435896 h 3799003"/>
              <a:gd name="connsiteX139" fmla="*/ 1226363 w 2576616"/>
              <a:gd name="connsiteY139" fmla="*/ 3440630 h 3799003"/>
              <a:gd name="connsiteX140" fmla="*/ 1236385 w 2576616"/>
              <a:gd name="connsiteY140" fmla="*/ 3441075 h 3799003"/>
              <a:gd name="connsiteX141" fmla="*/ 1233824 w 2576616"/>
              <a:gd name="connsiteY141" fmla="*/ 3447574 h 3799003"/>
              <a:gd name="connsiteX142" fmla="*/ 1241497 w 2576616"/>
              <a:gd name="connsiteY142" fmla="*/ 3449118 h 3799003"/>
              <a:gd name="connsiteX143" fmla="*/ 1262336 w 2576616"/>
              <a:gd name="connsiteY143" fmla="*/ 3488795 h 3799003"/>
              <a:gd name="connsiteX144" fmla="*/ 1262326 w 2576616"/>
              <a:gd name="connsiteY144" fmla="*/ 3502648 h 3799003"/>
              <a:gd name="connsiteX145" fmla="*/ 1274302 w 2576616"/>
              <a:gd name="connsiteY145" fmla="*/ 3522314 h 3799003"/>
              <a:gd name="connsiteX146" fmla="*/ 1291778 w 2576616"/>
              <a:gd name="connsiteY146" fmla="*/ 3559117 h 3799003"/>
              <a:gd name="connsiteX147" fmla="*/ 1300172 w 2576616"/>
              <a:gd name="connsiteY147" fmla="*/ 3574613 h 3799003"/>
              <a:gd name="connsiteX148" fmla="*/ 1312147 w 2576616"/>
              <a:gd name="connsiteY148" fmla="*/ 3589834 h 3799003"/>
              <a:gd name="connsiteX149" fmla="*/ 1325402 w 2576616"/>
              <a:gd name="connsiteY149" fmla="*/ 3599913 h 3799003"/>
              <a:gd name="connsiteX150" fmla="*/ 1331418 w 2576616"/>
              <a:gd name="connsiteY150" fmla="*/ 3602744 h 3799003"/>
              <a:gd name="connsiteX151" fmla="*/ 1357478 w 2576616"/>
              <a:gd name="connsiteY151" fmla="*/ 3616819 h 3799003"/>
              <a:gd name="connsiteX152" fmla="*/ 1406213 w 2576616"/>
              <a:gd name="connsiteY152" fmla="*/ 3609738 h 3799003"/>
              <a:gd name="connsiteX153" fmla="*/ 1409396 w 2576616"/>
              <a:gd name="connsiteY153" fmla="*/ 3575740 h 3799003"/>
              <a:gd name="connsiteX154" fmla="*/ 1397705 w 2576616"/>
              <a:gd name="connsiteY154" fmla="*/ 3543725 h 3799003"/>
              <a:gd name="connsiteX155" fmla="*/ 1388088 w 2576616"/>
              <a:gd name="connsiteY155" fmla="*/ 3534692 h 3799003"/>
              <a:gd name="connsiteX156" fmla="*/ 1385638 w 2576616"/>
              <a:gd name="connsiteY156" fmla="*/ 3528757 h 3799003"/>
              <a:gd name="connsiteX157" fmla="*/ 1364105 w 2576616"/>
              <a:gd name="connsiteY157" fmla="*/ 3504031 h 3799003"/>
              <a:gd name="connsiteX158" fmla="*/ 1356939 w 2576616"/>
              <a:gd name="connsiteY158" fmla="*/ 3495289 h 3799003"/>
              <a:gd name="connsiteX159" fmla="*/ 1342455 w 2576616"/>
              <a:gd name="connsiteY159" fmla="*/ 3484784 h 3799003"/>
              <a:gd name="connsiteX160" fmla="*/ 1334950 w 2576616"/>
              <a:gd name="connsiteY160" fmla="*/ 3474961 h 3799003"/>
              <a:gd name="connsiteX161" fmla="*/ 1322246 w 2576616"/>
              <a:gd name="connsiteY161" fmla="*/ 3464578 h 3799003"/>
              <a:gd name="connsiteX162" fmla="*/ 1294270 w 2576616"/>
              <a:gd name="connsiteY162" fmla="*/ 3448540 h 3799003"/>
              <a:gd name="connsiteX163" fmla="*/ 1278702 w 2576616"/>
              <a:gd name="connsiteY163" fmla="*/ 3440115 h 3799003"/>
              <a:gd name="connsiteX164" fmla="*/ 1263972 w 2576616"/>
              <a:gd name="connsiteY164" fmla="*/ 3432664 h 3799003"/>
              <a:gd name="connsiteX165" fmla="*/ 1250780 w 2576616"/>
              <a:gd name="connsiteY165" fmla="*/ 3431841 h 3799003"/>
              <a:gd name="connsiteX166" fmla="*/ 1260913 w 2576616"/>
              <a:gd name="connsiteY166" fmla="*/ 3436806 h 3799003"/>
              <a:gd name="connsiteX167" fmla="*/ 1265212 w 2576616"/>
              <a:gd name="connsiteY167" fmla="*/ 3441092 h 3799003"/>
              <a:gd name="connsiteX168" fmla="*/ 1274448 w 2576616"/>
              <a:gd name="connsiteY168" fmla="*/ 3447958 h 3799003"/>
              <a:gd name="connsiteX169" fmla="*/ 1317112 w 2576616"/>
              <a:gd name="connsiteY169" fmla="*/ 3495308 h 3799003"/>
              <a:gd name="connsiteX170" fmla="*/ 1320496 w 2576616"/>
              <a:gd name="connsiteY170" fmla="*/ 3495286 h 3799003"/>
              <a:gd name="connsiteX171" fmla="*/ 1325317 w 2576616"/>
              <a:gd name="connsiteY171" fmla="*/ 3506127 h 3799003"/>
              <a:gd name="connsiteX172" fmla="*/ 1330850 w 2576616"/>
              <a:gd name="connsiteY172" fmla="*/ 3528347 h 3799003"/>
              <a:gd name="connsiteX173" fmla="*/ 1312165 w 2576616"/>
              <a:gd name="connsiteY173" fmla="*/ 3499904 h 3799003"/>
              <a:gd name="connsiteX174" fmla="*/ 1306076 w 2576616"/>
              <a:gd name="connsiteY174" fmla="*/ 3494058 h 3799003"/>
              <a:gd name="connsiteX175" fmla="*/ 1301138 w 2576616"/>
              <a:gd name="connsiteY175" fmla="*/ 3487911 h 3799003"/>
              <a:gd name="connsiteX176" fmla="*/ 1306024 w 2576616"/>
              <a:gd name="connsiteY176" fmla="*/ 3485598 h 3799003"/>
              <a:gd name="connsiteX177" fmla="*/ 1304192 w 2576616"/>
              <a:gd name="connsiteY177" fmla="*/ 3483198 h 3799003"/>
              <a:gd name="connsiteX178" fmla="*/ 1296647 w 2576616"/>
              <a:gd name="connsiteY178" fmla="*/ 3487060 h 3799003"/>
              <a:gd name="connsiteX179" fmla="*/ 1294884 w 2576616"/>
              <a:gd name="connsiteY179" fmla="*/ 3483090 h 3799003"/>
              <a:gd name="connsiteX180" fmla="*/ 1291509 w 2576616"/>
              <a:gd name="connsiteY180" fmla="*/ 3479690 h 3799003"/>
              <a:gd name="connsiteX181" fmla="*/ 1267662 w 2576616"/>
              <a:gd name="connsiteY181" fmla="*/ 3460289 h 3799003"/>
              <a:gd name="connsiteX182" fmla="*/ 1265089 w 2576616"/>
              <a:gd name="connsiteY182" fmla="*/ 3451995 h 3799003"/>
              <a:gd name="connsiteX183" fmla="*/ 1260310 w 2576616"/>
              <a:gd name="connsiteY183" fmla="*/ 3444610 h 3799003"/>
              <a:gd name="connsiteX184" fmla="*/ 1260314 w 2576616"/>
              <a:gd name="connsiteY184" fmla="*/ 3444607 h 3799003"/>
              <a:gd name="connsiteX185" fmla="*/ 1260316 w 2576616"/>
              <a:gd name="connsiteY185" fmla="*/ 3444606 h 3799003"/>
              <a:gd name="connsiteX186" fmla="*/ 1260316 w 2576616"/>
              <a:gd name="connsiteY186" fmla="*/ 3444607 h 3799003"/>
              <a:gd name="connsiteX187" fmla="*/ 1260320 w 2576616"/>
              <a:gd name="connsiteY187" fmla="*/ 3444603 h 3799003"/>
              <a:gd name="connsiteX188" fmla="*/ 1262487 w 2576616"/>
              <a:gd name="connsiteY188" fmla="*/ 3443209 h 3799003"/>
              <a:gd name="connsiteX189" fmla="*/ 1261096 w 2576616"/>
              <a:gd name="connsiteY189" fmla="*/ 3443878 h 3799003"/>
              <a:gd name="connsiteX190" fmla="*/ 1260362 w 2576616"/>
              <a:gd name="connsiteY190" fmla="*/ 3443572 h 3799003"/>
              <a:gd name="connsiteX191" fmla="*/ 1260309 w 2576616"/>
              <a:gd name="connsiteY191" fmla="*/ 3444255 h 3799003"/>
              <a:gd name="connsiteX192" fmla="*/ 1214129 w 2576616"/>
              <a:gd name="connsiteY192" fmla="*/ 3406810 h 3799003"/>
              <a:gd name="connsiteX193" fmla="*/ 955649 w 2576616"/>
              <a:gd name="connsiteY193" fmla="*/ 3405996 h 3799003"/>
              <a:gd name="connsiteX194" fmla="*/ 959361 w 2576616"/>
              <a:gd name="connsiteY194" fmla="*/ 3413458 h 3799003"/>
              <a:gd name="connsiteX195" fmla="*/ 954501 w 2576616"/>
              <a:gd name="connsiteY195" fmla="*/ 3413336 h 3799003"/>
              <a:gd name="connsiteX196" fmla="*/ 955649 w 2576616"/>
              <a:gd name="connsiteY196" fmla="*/ 3405996 h 3799003"/>
              <a:gd name="connsiteX197" fmla="*/ 951279 w 2576616"/>
              <a:gd name="connsiteY197" fmla="*/ 3395284 h 3799003"/>
              <a:gd name="connsiteX198" fmla="*/ 953377 w 2576616"/>
              <a:gd name="connsiteY198" fmla="*/ 3402650 h 3799003"/>
              <a:gd name="connsiteX199" fmla="*/ 951279 w 2576616"/>
              <a:gd name="connsiteY199" fmla="*/ 3395284 h 3799003"/>
              <a:gd name="connsiteX200" fmla="*/ 1162550 w 2576616"/>
              <a:gd name="connsiteY200" fmla="*/ 3392232 h 3799003"/>
              <a:gd name="connsiteX201" fmla="*/ 1161266 w 2576616"/>
              <a:gd name="connsiteY201" fmla="*/ 3393424 h 3799003"/>
              <a:gd name="connsiteX202" fmla="*/ 1161261 w 2576616"/>
              <a:gd name="connsiteY202" fmla="*/ 3393428 h 3799003"/>
              <a:gd name="connsiteX203" fmla="*/ 1161301 w 2576616"/>
              <a:gd name="connsiteY203" fmla="*/ 3392518 h 3799003"/>
              <a:gd name="connsiteX204" fmla="*/ 1161302 w 2576616"/>
              <a:gd name="connsiteY204" fmla="*/ 3392517 h 3799003"/>
              <a:gd name="connsiteX205" fmla="*/ 1161301 w 2576616"/>
              <a:gd name="connsiteY205" fmla="*/ 3392517 h 3799003"/>
              <a:gd name="connsiteX206" fmla="*/ 1161301 w 2576616"/>
              <a:gd name="connsiteY206" fmla="*/ 3392515 h 3799003"/>
              <a:gd name="connsiteX207" fmla="*/ 1162550 w 2576616"/>
              <a:gd name="connsiteY207" fmla="*/ 3392232 h 3799003"/>
              <a:gd name="connsiteX208" fmla="*/ 1163434 w 2576616"/>
              <a:gd name="connsiteY208" fmla="*/ 3392029 h 3799003"/>
              <a:gd name="connsiteX209" fmla="*/ 1162548 w 2576616"/>
              <a:gd name="connsiteY209" fmla="*/ 3392232 h 3799003"/>
              <a:gd name="connsiteX210" fmla="*/ 1161309 w 2576616"/>
              <a:gd name="connsiteY210" fmla="*/ 3392392 h 3799003"/>
              <a:gd name="connsiteX211" fmla="*/ 1161299 w 2576616"/>
              <a:gd name="connsiteY211" fmla="*/ 3392515 h 3799003"/>
              <a:gd name="connsiteX212" fmla="*/ 1161301 w 2576616"/>
              <a:gd name="connsiteY212" fmla="*/ 3392517 h 3799003"/>
              <a:gd name="connsiteX213" fmla="*/ 1161301 w 2576616"/>
              <a:gd name="connsiteY213" fmla="*/ 3392518 h 3799003"/>
              <a:gd name="connsiteX214" fmla="*/ 1157529 w 2576616"/>
              <a:gd name="connsiteY214" fmla="*/ 3395648 h 3799003"/>
              <a:gd name="connsiteX215" fmla="*/ 1161258 w 2576616"/>
              <a:gd name="connsiteY215" fmla="*/ 3393433 h 3799003"/>
              <a:gd name="connsiteX216" fmla="*/ 1161259 w 2576616"/>
              <a:gd name="connsiteY216" fmla="*/ 3393429 h 3799003"/>
              <a:gd name="connsiteX217" fmla="*/ 1161261 w 2576616"/>
              <a:gd name="connsiteY217" fmla="*/ 3393428 h 3799003"/>
              <a:gd name="connsiteX218" fmla="*/ 1161261 w 2576616"/>
              <a:gd name="connsiteY218" fmla="*/ 3393429 h 3799003"/>
              <a:gd name="connsiteX219" fmla="*/ 1161266 w 2576616"/>
              <a:gd name="connsiteY219" fmla="*/ 3393424 h 3799003"/>
              <a:gd name="connsiteX220" fmla="*/ 594189 w 2576616"/>
              <a:gd name="connsiteY220" fmla="*/ 3386815 h 3799003"/>
              <a:gd name="connsiteX221" fmla="*/ 592725 w 2576616"/>
              <a:gd name="connsiteY221" fmla="*/ 3389589 h 3799003"/>
              <a:gd name="connsiteX222" fmla="*/ 597540 w 2576616"/>
              <a:gd name="connsiteY222" fmla="*/ 3389806 h 3799003"/>
              <a:gd name="connsiteX223" fmla="*/ 594189 w 2576616"/>
              <a:gd name="connsiteY223" fmla="*/ 3386815 h 3799003"/>
              <a:gd name="connsiteX224" fmla="*/ 1274549 w 2576616"/>
              <a:gd name="connsiteY224" fmla="*/ 3376309 h 3799003"/>
              <a:gd name="connsiteX225" fmla="*/ 1270495 w 2576616"/>
              <a:gd name="connsiteY225" fmla="*/ 3378262 h 3799003"/>
              <a:gd name="connsiteX226" fmla="*/ 1270768 w 2576616"/>
              <a:gd name="connsiteY226" fmla="*/ 3378205 h 3799003"/>
              <a:gd name="connsiteX227" fmla="*/ 1274549 w 2576616"/>
              <a:gd name="connsiteY227" fmla="*/ 3376309 h 3799003"/>
              <a:gd name="connsiteX228" fmla="*/ 973052 w 2576616"/>
              <a:gd name="connsiteY228" fmla="*/ 3365114 h 3799003"/>
              <a:gd name="connsiteX229" fmla="*/ 974426 w 2576616"/>
              <a:gd name="connsiteY229" fmla="*/ 3366271 h 3799003"/>
              <a:gd name="connsiteX230" fmla="*/ 973052 w 2576616"/>
              <a:gd name="connsiteY230" fmla="*/ 3365114 h 3799003"/>
              <a:gd name="connsiteX231" fmla="*/ 820161 w 2576616"/>
              <a:gd name="connsiteY231" fmla="*/ 3361280 h 3799003"/>
              <a:gd name="connsiteX232" fmla="*/ 823931 w 2576616"/>
              <a:gd name="connsiteY232" fmla="*/ 3366444 h 3799003"/>
              <a:gd name="connsiteX233" fmla="*/ 818949 w 2576616"/>
              <a:gd name="connsiteY233" fmla="*/ 3366403 h 3799003"/>
              <a:gd name="connsiteX234" fmla="*/ 820161 w 2576616"/>
              <a:gd name="connsiteY234" fmla="*/ 3361280 h 3799003"/>
              <a:gd name="connsiteX235" fmla="*/ 1289143 w 2576616"/>
              <a:gd name="connsiteY235" fmla="*/ 3345415 h 3799003"/>
              <a:gd name="connsiteX236" fmla="*/ 1290533 w 2576616"/>
              <a:gd name="connsiteY236" fmla="*/ 3346514 h 3799003"/>
              <a:gd name="connsiteX237" fmla="*/ 1289143 w 2576616"/>
              <a:gd name="connsiteY237" fmla="*/ 3345415 h 3799003"/>
              <a:gd name="connsiteX238" fmla="*/ 595796 w 2576616"/>
              <a:gd name="connsiteY238" fmla="*/ 3341248 h 3799003"/>
              <a:gd name="connsiteX239" fmla="*/ 596276 w 2576616"/>
              <a:gd name="connsiteY239" fmla="*/ 3341921 h 3799003"/>
              <a:gd name="connsiteX240" fmla="*/ 595721 w 2576616"/>
              <a:gd name="connsiteY240" fmla="*/ 3341729 h 3799003"/>
              <a:gd name="connsiteX241" fmla="*/ 595719 w 2576616"/>
              <a:gd name="connsiteY241" fmla="*/ 3341728 h 3799003"/>
              <a:gd name="connsiteX242" fmla="*/ 656921 w 2576616"/>
              <a:gd name="connsiteY242" fmla="*/ 3341125 h 3799003"/>
              <a:gd name="connsiteX243" fmla="*/ 651606 w 2576616"/>
              <a:gd name="connsiteY243" fmla="*/ 3344006 h 3799003"/>
              <a:gd name="connsiteX244" fmla="*/ 653816 w 2576616"/>
              <a:gd name="connsiteY244" fmla="*/ 3345189 h 3799003"/>
              <a:gd name="connsiteX245" fmla="*/ 656921 w 2576616"/>
              <a:gd name="connsiteY245" fmla="*/ 3341125 h 3799003"/>
              <a:gd name="connsiteX246" fmla="*/ 630641 w 2576616"/>
              <a:gd name="connsiteY246" fmla="*/ 3340842 h 3799003"/>
              <a:gd name="connsiteX247" fmla="*/ 630415 w 2576616"/>
              <a:gd name="connsiteY247" fmla="*/ 3341451 h 3799003"/>
              <a:gd name="connsiteX248" fmla="*/ 629906 w 2576616"/>
              <a:gd name="connsiteY248" fmla="*/ 3341326 h 3799003"/>
              <a:gd name="connsiteX249" fmla="*/ 630641 w 2576616"/>
              <a:gd name="connsiteY249" fmla="*/ 3340842 h 3799003"/>
              <a:gd name="connsiteX250" fmla="*/ 818225 w 2576616"/>
              <a:gd name="connsiteY250" fmla="*/ 3340101 h 3799003"/>
              <a:gd name="connsiteX251" fmla="*/ 821538 w 2576616"/>
              <a:gd name="connsiteY251" fmla="*/ 3352264 h 3799003"/>
              <a:gd name="connsiteX252" fmla="*/ 814603 w 2576616"/>
              <a:gd name="connsiteY252" fmla="*/ 3342589 h 3799003"/>
              <a:gd name="connsiteX253" fmla="*/ 818225 w 2576616"/>
              <a:gd name="connsiteY253" fmla="*/ 3340101 h 3799003"/>
              <a:gd name="connsiteX254" fmla="*/ 664663 w 2576616"/>
              <a:gd name="connsiteY254" fmla="*/ 3337463 h 3799003"/>
              <a:gd name="connsiteX255" fmla="*/ 661305 w 2576616"/>
              <a:gd name="connsiteY255" fmla="*/ 3340669 h 3799003"/>
              <a:gd name="connsiteX256" fmla="*/ 664663 w 2576616"/>
              <a:gd name="connsiteY256" fmla="*/ 3337463 h 3799003"/>
              <a:gd name="connsiteX257" fmla="*/ 812378 w 2576616"/>
              <a:gd name="connsiteY257" fmla="*/ 3326065 h 3799003"/>
              <a:gd name="connsiteX258" fmla="*/ 816790 w 2576616"/>
              <a:gd name="connsiteY258" fmla="*/ 3328333 h 3799003"/>
              <a:gd name="connsiteX259" fmla="*/ 821755 w 2576616"/>
              <a:gd name="connsiteY259" fmla="*/ 3333218 h 3799003"/>
              <a:gd name="connsiteX260" fmla="*/ 812378 w 2576616"/>
              <a:gd name="connsiteY260" fmla="*/ 3326065 h 3799003"/>
              <a:gd name="connsiteX261" fmla="*/ 1365269 w 2576616"/>
              <a:gd name="connsiteY261" fmla="*/ 3320068 h 3799003"/>
              <a:gd name="connsiteX262" fmla="*/ 1363980 w 2576616"/>
              <a:gd name="connsiteY262" fmla="*/ 3321386 h 3799003"/>
              <a:gd name="connsiteX263" fmla="*/ 1365269 w 2576616"/>
              <a:gd name="connsiteY263" fmla="*/ 3320068 h 3799003"/>
              <a:gd name="connsiteX264" fmla="*/ 820371 w 2576616"/>
              <a:gd name="connsiteY264" fmla="*/ 3312161 h 3799003"/>
              <a:gd name="connsiteX265" fmla="*/ 813554 w 2576616"/>
              <a:gd name="connsiteY265" fmla="*/ 3322281 h 3799003"/>
              <a:gd name="connsiteX266" fmla="*/ 815844 w 2576616"/>
              <a:gd name="connsiteY266" fmla="*/ 3312942 h 3799003"/>
              <a:gd name="connsiteX267" fmla="*/ 820371 w 2576616"/>
              <a:gd name="connsiteY267" fmla="*/ 3312161 h 3799003"/>
              <a:gd name="connsiteX268" fmla="*/ 502623 w 2576616"/>
              <a:gd name="connsiteY268" fmla="*/ 3311314 h 3799003"/>
              <a:gd name="connsiteX269" fmla="*/ 501507 w 2576616"/>
              <a:gd name="connsiteY269" fmla="*/ 3312670 h 3799003"/>
              <a:gd name="connsiteX270" fmla="*/ 502623 w 2576616"/>
              <a:gd name="connsiteY270" fmla="*/ 3311314 h 3799003"/>
              <a:gd name="connsiteX271" fmla="*/ 454747 w 2576616"/>
              <a:gd name="connsiteY271" fmla="*/ 3300229 h 3799003"/>
              <a:gd name="connsiteX272" fmla="*/ 406430 w 2576616"/>
              <a:gd name="connsiteY272" fmla="*/ 3314567 h 3799003"/>
              <a:gd name="connsiteX273" fmla="*/ 392509 w 2576616"/>
              <a:gd name="connsiteY273" fmla="*/ 3349989 h 3799003"/>
              <a:gd name="connsiteX274" fmla="*/ 431518 w 2576616"/>
              <a:gd name="connsiteY274" fmla="*/ 3355528 h 3799003"/>
              <a:gd name="connsiteX275" fmla="*/ 443697 w 2576616"/>
              <a:gd name="connsiteY275" fmla="*/ 3358110 h 3799003"/>
              <a:gd name="connsiteX276" fmla="*/ 479902 w 2576616"/>
              <a:gd name="connsiteY276" fmla="*/ 3365736 h 3799003"/>
              <a:gd name="connsiteX277" fmla="*/ 481988 w 2576616"/>
              <a:gd name="connsiteY277" fmla="*/ 3370024 h 3799003"/>
              <a:gd name="connsiteX278" fmla="*/ 509089 w 2576616"/>
              <a:gd name="connsiteY278" fmla="*/ 3368399 h 3799003"/>
              <a:gd name="connsiteX279" fmla="*/ 565872 w 2576616"/>
              <a:gd name="connsiteY279" fmla="*/ 3347750 h 3799003"/>
              <a:gd name="connsiteX280" fmla="*/ 595719 w 2576616"/>
              <a:gd name="connsiteY280" fmla="*/ 3341728 h 3799003"/>
              <a:gd name="connsiteX281" fmla="*/ 595719 w 2576616"/>
              <a:gd name="connsiteY281" fmla="*/ 3341728 h 3799003"/>
              <a:gd name="connsiteX282" fmla="*/ 595719 w 2576616"/>
              <a:gd name="connsiteY282" fmla="*/ 3341729 h 3799003"/>
              <a:gd name="connsiteX283" fmla="*/ 595721 w 2576616"/>
              <a:gd name="connsiteY283" fmla="*/ 3341729 h 3799003"/>
              <a:gd name="connsiteX284" fmla="*/ 597136 w 2576616"/>
              <a:gd name="connsiteY284" fmla="*/ 3343135 h 3799003"/>
              <a:gd name="connsiteX285" fmla="*/ 596276 w 2576616"/>
              <a:gd name="connsiteY285" fmla="*/ 3341919 h 3799003"/>
              <a:gd name="connsiteX286" fmla="*/ 597846 w 2576616"/>
              <a:gd name="connsiteY286" fmla="*/ 3342462 h 3799003"/>
              <a:gd name="connsiteX287" fmla="*/ 597846 w 2576616"/>
              <a:gd name="connsiteY287" fmla="*/ 3342458 h 3799003"/>
              <a:gd name="connsiteX288" fmla="*/ 595796 w 2576616"/>
              <a:gd name="connsiteY288" fmla="*/ 3341245 h 3799003"/>
              <a:gd name="connsiteX289" fmla="*/ 555471 w 2576616"/>
              <a:gd name="connsiteY289" fmla="*/ 3328528 h 3799003"/>
              <a:gd name="connsiteX290" fmla="*/ 529393 w 2576616"/>
              <a:gd name="connsiteY290" fmla="*/ 3318885 h 3799003"/>
              <a:gd name="connsiteX291" fmla="*/ 503688 w 2576616"/>
              <a:gd name="connsiteY291" fmla="*/ 3311302 h 3799003"/>
              <a:gd name="connsiteX292" fmla="*/ 454747 w 2576616"/>
              <a:gd name="connsiteY292" fmla="*/ 3300229 h 3799003"/>
              <a:gd name="connsiteX293" fmla="*/ 810250 w 2576616"/>
              <a:gd name="connsiteY293" fmla="*/ 3293870 h 3799003"/>
              <a:gd name="connsiteX294" fmla="*/ 813919 w 2576616"/>
              <a:gd name="connsiteY294" fmla="*/ 3296224 h 3799003"/>
              <a:gd name="connsiteX295" fmla="*/ 819691 w 2576616"/>
              <a:gd name="connsiteY295" fmla="*/ 3299874 h 3799003"/>
              <a:gd name="connsiteX296" fmla="*/ 807592 w 2576616"/>
              <a:gd name="connsiteY296" fmla="*/ 3296440 h 3799003"/>
              <a:gd name="connsiteX297" fmla="*/ 810250 w 2576616"/>
              <a:gd name="connsiteY297" fmla="*/ 3293870 h 3799003"/>
              <a:gd name="connsiteX298" fmla="*/ 839426 w 2576616"/>
              <a:gd name="connsiteY298" fmla="*/ 3291789 h 3799003"/>
              <a:gd name="connsiteX299" fmla="*/ 839917 w 2576616"/>
              <a:gd name="connsiteY299" fmla="*/ 3292879 h 3799003"/>
              <a:gd name="connsiteX300" fmla="*/ 839879 w 2576616"/>
              <a:gd name="connsiteY300" fmla="*/ 3292980 h 3799003"/>
              <a:gd name="connsiteX301" fmla="*/ 839288 w 2576616"/>
              <a:gd name="connsiteY301" fmla="*/ 3292748 h 3799003"/>
              <a:gd name="connsiteX302" fmla="*/ 192244 w 2576616"/>
              <a:gd name="connsiteY302" fmla="*/ 3265079 h 3799003"/>
              <a:gd name="connsiteX303" fmla="*/ 188651 w 2576616"/>
              <a:gd name="connsiteY303" fmla="*/ 3265987 h 3799003"/>
              <a:gd name="connsiteX304" fmla="*/ 191941 w 2576616"/>
              <a:gd name="connsiteY304" fmla="*/ 3269271 h 3799003"/>
              <a:gd name="connsiteX305" fmla="*/ 192244 w 2576616"/>
              <a:gd name="connsiteY305" fmla="*/ 3265079 h 3799003"/>
              <a:gd name="connsiteX306" fmla="*/ 318644 w 2576616"/>
              <a:gd name="connsiteY306" fmla="*/ 3249537 h 3799003"/>
              <a:gd name="connsiteX307" fmla="*/ 317528 w 2576616"/>
              <a:gd name="connsiteY307" fmla="*/ 3250893 h 3799003"/>
              <a:gd name="connsiteX308" fmla="*/ 318644 w 2576616"/>
              <a:gd name="connsiteY308" fmla="*/ 3249537 h 3799003"/>
              <a:gd name="connsiteX309" fmla="*/ 1622286 w 2576616"/>
              <a:gd name="connsiteY309" fmla="*/ 3235386 h 3799003"/>
              <a:gd name="connsiteX310" fmla="*/ 1623337 w 2576616"/>
              <a:gd name="connsiteY310" fmla="*/ 3237752 h 3799003"/>
              <a:gd name="connsiteX311" fmla="*/ 1622286 w 2576616"/>
              <a:gd name="connsiteY311" fmla="*/ 3235386 h 3799003"/>
              <a:gd name="connsiteX312" fmla="*/ 1571195 w 2576616"/>
              <a:gd name="connsiteY312" fmla="*/ 3232905 h 3799003"/>
              <a:gd name="connsiteX313" fmla="*/ 1535515 w 2576616"/>
              <a:gd name="connsiteY313" fmla="*/ 3236169 h 3799003"/>
              <a:gd name="connsiteX314" fmla="*/ 1516319 w 2576616"/>
              <a:gd name="connsiteY314" fmla="*/ 3241154 h 3799003"/>
              <a:gd name="connsiteX315" fmla="*/ 1484676 w 2576616"/>
              <a:gd name="connsiteY315" fmla="*/ 3252653 h 3799003"/>
              <a:gd name="connsiteX316" fmla="*/ 1466632 w 2576616"/>
              <a:gd name="connsiteY316" fmla="*/ 3253675 h 3799003"/>
              <a:gd name="connsiteX317" fmla="*/ 1465859 w 2576616"/>
              <a:gd name="connsiteY317" fmla="*/ 3250024 h 3799003"/>
              <a:gd name="connsiteX318" fmla="*/ 1453015 w 2576616"/>
              <a:gd name="connsiteY318" fmla="*/ 3259448 h 3799003"/>
              <a:gd name="connsiteX319" fmla="*/ 1413710 w 2576616"/>
              <a:gd name="connsiteY319" fmla="*/ 3275813 h 3799003"/>
              <a:gd name="connsiteX320" fmla="*/ 1390798 w 2576616"/>
              <a:gd name="connsiteY320" fmla="*/ 3290700 h 3799003"/>
              <a:gd name="connsiteX321" fmla="*/ 1383445 w 2576616"/>
              <a:gd name="connsiteY321" fmla="*/ 3296478 h 3799003"/>
              <a:gd name="connsiteX322" fmla="*/ 1382825 w 2576616"/>
              <a:gd name="connsiteY322" fmla="*/ 3296608 h 3799003"/>
              <a:gd name="connsiteX323" fmla="*/ 1387649 w 2576616"/>
              <a:gd name="connsiteY323" fmla="*/ 3298829 h 3799003"/>
              <a:gd name="connsiteX324" fmla="*/ 1397074 w 2576616"/>
              <a:gd name="connsiteY324" fmla="*/ 3294288 h 3799003"/>
              <a:gd name="connsiteX325" fmla="*/ 1400450 w 2576616"/>
              <a:gd name="connsiteY325" fmla="*/ 3292080 h 3799003"/>
              <a:gd name="connsiteX326" fmla="*/ 1416209 w 2576616"/>
              <a:gd name="connsiteY326" fmla="*/ 3287265 h 3799003"/>
              <a:gd name="connsiteX327" fmla="*/ 1439508 w 2576616"/>
              <a:gd name="connsiteY327" fmla="*/ 3280563 h 3799003"/>
              <a:gd name="connsiteX328" fmla="*/ 1441936 w 2576616"/>
              <a:gd name="connsiteY328" fmla="*/ 3280595 h 3799003"/>
              <a:gd name="connsiteX329" fmla="*/ 1506566 w 2576616"/>
              <a:gd name="connsiteY329" fmla="*/ 3272020 h 3799003"/>
              <a:gd name="connsiteX330" fmla="*/ 1411344 w 2576616"/>
              <a:gd name="connsiteY330" fmla="*/ 3306261 h 3799003"/>
              <a:gd name="connsiteX331" fmla="*/ 1403712 w 2576616"/>
              <a:gd name="connsiteY331" fmla="*/ 3308667 h 3799003"/>
              <a:gd name="connsiteX332" fmla="*/ 1377178 w 2576616"/>
              <a:gd name="connsiteY332" fmla="*/ 3310686 h 3799003"/>
              <a:gd name="connsiteX333" fmla="*/ 1365308 w 2576616"/>
              <a:gd name="connsiteY333" fmla="*/ 3320028 h 3799003"/>
              <a:gd name="connsiteX334" fmla="*/ 1365308 w 2576616"/>
              <a:gd name="connsiteY334" fmla="*/ 3320030 h 3799003"/>
              <a:gd name="connsiteX335" fmla="*/ 1372482 w 2576616"/>
              <a:gd name="connsiteY335" fmla="*/ 3322859 h 3799003"/>
              <a:gd name="connsiteX336" fmla="*/ 1389993 w 2576616"/>
              <a:gd name="connsiteY336" fmla="*/ 3330663 h 3799003"/>
              <a:gd name="connsiteX337" fmla="*/ 1406592 w 2576616"/>
              <a:gd name="connsiteY337" fmla="*/ 3328076 h 3799003"/>
              <a:gd name="connsiteX338" fmla="*/ 1433121 w 2576616"/>
              <a:gd name="connsiteY338" fmla="*/ 3334854 h 3799003"/>
              <a:gd name="connsiteX339" fmla="*/ 1440138 w 2576616"/>
              <a:gd name="connsiteY339" fmla="*/ 3335230 h 3799003"/>
              <a:gd name="connsiteX340" fmla="*/ 1456106 w 2576616"/>
              <a:gd name="connsiteY340" fmla="*/ 3339210 h 3799003"/>
              <a:gd name="connsiteX341" fmla="*/ 1459546 w 2576616"/>
              <a:gd name="connsiteY341" fmla="*/ 3335537 h 3799003"/>
              <a:gd name="connsiteX342" fmla="*/ 1490732 w 2576616"/>
              <a:gd name="connsiteY342" fmla="*/ 3333921 h 3799003"/>
              <a:gd name="connsiteX343" fmla="*/ 1559275 w 2576616"/>
              <a:gd name="connsiteY343" fmla="*/ 3315368 h 3799003"/>
              <a:gd name="connsiteX344" fmla="*/ 1597767 w 2576616"/>
              <a:gd name="connsiteY344" fmla="*/ 3289778 h 3799003"/>
              <a:gd name="connsiteX345" fmla="*/ 1621973 w 2576616"/>
              <a:gd name="connsiteY345" fmla="*/ 3260465 h 3799003"/>
              <a:gd name="connsiteX346" fmla="*/ 1601497 w 2576616"/>
              <a:gd name="connsiteY346" fmla="*/ 3242154 h 3799003"/>
              <a:gd name="connsiteX347" fmla="*/ 1605372 w 2576616"/>
              <a:gd name="connsiteY347" fmla="*/ 3238965 h 3799003"/>
              <a:gd name="connsiteX348" fmla="*/ 1571195 w 2576616"/>
              <a:gd name="connsiteY348" fmla="*/ 3232905 h 3799003"/>
              <a:gd name="connsiteX349" fmla="*/ 476847 w 2576616"/>
              <a:gd name="connsiteY349" fmla="*/ 3225431 h 3799003"/>
              <a:gd name="connsiteX350" fmla="*/ 475730 w 2576616"/>
              <a:gd name="connsiteY350" fmla="*/ 3226786 h 3799003"/>
              <a:gd name="connsiteX351" fmla="*/ 476847 w 2576616"/>
              <a:gd name="connsiteY351" fmla="*/ 3225431 h 3799003"/>
              <a:gd name="connsiteX352" fmla="*/ 1245779 w 2576616"/>
              <a:gd name="connsiteY352" fmla="*/ 3221505 h 3799003"/>
              <a:gd name="connsiteX353" fmla="*/ 1238383 w 2576616"/>
              <a:gd name="connsiteY353" fmla="*/ 3222242 h 3799003"/>
              <a:gd name="connsiteX354" fmla="*/ 1245779 w 2576616"/>
              <a:gd name="connsiteY354" fmla="*/ 3221505 h 3799003"/>
              <a:gd name="connsiteX355" fmla="*/ 1587377 w 2576616"/>
              <a:gd name="connsiteY355" fmla="*/ 3220716 h 3799003"/>
              <a:gd name="connsiteX356" fmla="*/ 1586197 w 2576616"/>
              <a:gd name="connsiteY356" fmla="*/ 3222058 h 3799003"/>
              <a:gd name="connsiteX357" fmla="*/ 1587377 w 2576616"/>
              <a:gd name="connsiteY357" fmla="*/ 3220716 h 3799003"/>
              <a:gd name="connsiteX358" fmla="*/ 1284695 w 2576616"/>
              <a:gd name="connsiteY358" fmla="*/ 3219162 h 3799003"/>
              <a:gd name="connsiteX359" fmla="*/ 1277607 w 2576616"/>
              <a:gd name="connsiteY359" fmla="*/ 3222439 h 3799003"/>
              <a:gd name="connsiteX360" fmla="*/ 1284695 w 2576616"/>
              <a:gd name="connsiteY360" fmla="*/ 3219162 h 3799003"/>
              <a:gd name="connsiteX361" fmla="*/ 470133 w 2576616"/>
              <a:gd name="connsiteY361" fmla="*/ 3209922 h 3799003"/>
              <a:gd name="connsiteX362" fmla="*/ 468354 w 2576616"/>
              <a:gd name="connsiteY362" fmla="*/ 3212226 h 3799003"/>
              <a:gd name="connsiteX363" fmla="*/ 464284 w 2576616"/>
              <a:gd name="connsiteY363" fmla="*/ 3213319 h 3799003"/>
              <a:gd name="connsiteX364" fmla="*/ 459939 w 2576616"/>
              <a:gd name="connsiteY364" fmla="*/ 3215184 h 3799003"/>
              <a:gd name="connsiteX365" fmla="*/ 459935 w 2576616"/>
              <a:gd name="connsiteY365" fmla="*/ 3215184 h 3799003"/>
              <a:gd name="connsiteX366" fmla="*/ 459935 w 2576616"/>
              <a:gd name="connsiteY366" fmla="*/ 3215186 h 3799003"/>
              <a:gd name="connsiteX367" fmla="*/ 459939 w 2576616"/>
              <a:gd name="connsiteY367" fmla="*/ 3215184 h 3799003"/>
              <a:gd name="connsiteX368" fmla="*/ 469785 w 2576616"/>
              <a:gd name="connsiteY368" fmla="*/ 3215756 h 3799003"/>
              <a:gd name="connsiteX369" fmla="*/ 473103 w 2576616"/>
              <a:gd name="connsiteY369" fmla="*/ 3214745 h 3799003"/>
              <a:gd name="connsiteX370" fmla="*/ 470133 w 2576616"/>
              <a:gd name="connsiteY370" fmla="*/ 3209922 h 3799003"/>
              <a:gd name="connsiteX371" fmla="*/ 311651 w 2576616"/>
              <a:gd name="connsiteY371" fmla="*/ 3190257 h 3799003"/>
              <a:gd name="connsiteX372" fmla="*/ 313029 w 2576616"/>
              <a:gd name="connsiteY372" fmla="*/ 3191413 h 3799003"/>
              <a:gd name="connsiteX373" fmla="*/ 311651 w 2576616"/>
              <a:gd name="connsiteY373" fmla="*/ 3190257 h 3799003"/>
              <a:gd name="connsiteX374" fmla="*/ 1103835 w 2576616"/>
              <a:gd name="connsiteY374" fmla="*/ 3172476 h 3799003"/>
              <a:gd name="connsiteX375" fmla="*/ 1058791 w 2576616"/>
              <a:gd name="connsiteY375" fmla="*/ 3210391 h 3799003"/>
              <a:gd name="connsiteX376" fmla="*/ 1019371 w 2576616"/>
              <a:gd name="connsiteY376" fmla="*/ 3280884 h 3799003"/>
              <a:gd name="connsiteX377" fmla="*/ 939726 w 2576616"/>
              <a:gd name="connsiteY377" fmla="*/ 3335986 h 3799003"/>
              <a:gd name="connsiteX378" fmla="*/ 940471 w 2576616"/>
              <a:gd name="connsiteY378" fmla="*/ 3340681 h 3799003"/>
              <a:gd name="connsiteX379" fmla="*/ 959082 w 2576616"/>
              <a:gd name="connsiteY379" fmla="*/ 3348267 h 3799003"/>
              <a:gd name="connsiteX380" fmla="*/ 973693 w 2576616"/>
              <a:gd name="connsiteY380" fmla="*/ 3343304 h 3799003"/>
              <a:gd name="connsiteX381" fmla="*/ 1060253 w 2576616"/>
              <a:gd name="connsiteY381" fmla="*/ 3298223 h 3799003"/>
              <a:gd name="connsiteX382" fmla="*/ 981807 w 2576616"/>
              <a:gd name="connsiteY382" fmla="*/ 3356752 h 3799003"/>
              <a:gd name="connsiteX383" fmla="*/ 998805 w 2576616"/>
              <a:gd name="connsiteY383" fmla="*/ 3355695 h 3799003"/>
              <a:gd name="connsiteX384" fmla="*/ 1014897 w 2576616"/>
              <a:gd name="connsiteY384" fmla="*/ 3353456 h 3799003"/>
              <a:gd name="connsiteX385" fmla="*/ 1054828 w 2576616"/>
              <a:gd name="connsiteY385" fmla="*/ 3333344 h 3799003"/>
              <a:gd name="connsiteX386" fmla="*/ 1081738 w 2576616"/>
              <a:gd name="connsiteY386" fmla="*/ 3303608 h 3799003"/>
              <a:gd name="connsiteX387" fmla="*/ 1096630 w 2576616"/>
              <a:gd name="connsiteY387" fmla="*/ 3277642 h 3799003"/>
              <a:gd name="connsiteX388" fmla="*/ 1097005 w 2576616"/>
              <a:gd name="connsiteY388" fmla="*/ 3270175 h 3799003"/>
              <a:gd name="connsiteX389" fmla="*/ 1102169 w 2576616"/>
              <a:gd name="connsiteY389" fmla="*/ 3255899 h 3799003"/>
              <a:gd name="connsiteX390" fmla="*/ 1103277 w 2576616"/>
              <a:gd name="connsiteY390" fmla="*/ 3250047 h 3799003"/>
              <a:gd name="connsiteX391" fmla="*/ 1107150 w 2576616"/>
              <a:gd name="connsiteY391" fmla="*/ 3232407 h 3799003"/>
              <a:gd name="connsiteX392" fmla="*/ 1107193 w 2576616"/>
              <a:gd name="connsiteY392" fmla="*/ 3220538 h 3799003"/>
              <a:gd name="connsiteX393" fmla="*/ 1111930 w 2576616"/>
              <a:gd name="connsiteY393" fmla="*/ 3211179 h 3799003"/>
              <a:gd name="connsiteX394" fmla="*/ 1110109 w 2576616"/>
              <a:gd name="connsiteY394" fmla="*/ 3196685 h 3799003"/>
              <a:gd name="connsiteX395" fmla="*/ 1112905 w 2576616"/>
              <a:gd name="connsiteY395" fmla="*/ 3192434 h 3799003"/>
              <a:gd name="connsiteX396" fmla="*/ 1112903 w 2576616"/>
              <a:gd name="connsiteY396" fmla="*/ 3192434 h 3799003"/>
              <a:gd name="connsiteX397" fmla="*/ 1110116 w 2576616"/>
              <a:gd name="connsiteY397" fmla="*/ 3184836 h 3799003"/>
              <a:gd name="connsiteX398" fmla="*/ 1103835 w 2576616"/>
              <a:gd name="connsiteY398" fmla="*/ 3172476 h 3799003"/>
              <a:gd name="connsiteX399" fmla="*/ 1097406 w 2576616"/>
              <a:gd name="connsiteY399" fmla="*/ 3150666 h 3799003"/>
              <a:gd name="connsiteX400" fmla="*/ 1126839 w 2576616"/>
              <a:gd name="connsiteY400" fmla="*/ 3167018 h 3799003"/>
              <a:gd name="connsiteX401" fmla="*/ 1127279 w 2576616"/>
              <a:gd name="connsiteY401" fmla="*/ 3167251 h 3799003"/>
              <a:gd name="connsiteX402" fmla="*/ 1126839 w 2576616"/>
              <a:gd name="connsiteY402" fmla="*/ 3167018 h 3799003"/>
              <a:gd name="connsiteX403" fmla="*/ 1127323 w 2576616"/>
              <a:gd name="connsiteY403" fmla="*/ 3167234 h 3799003"/>
              <a:gd name="connsiteX404" fmla="*/ 1129659 w 2576616"/>
              <a:gd name="connsiteY404" fmla="*/ 3182694 h 3799003"/>
              <a:gd name="connsiteX405" fmla="*/ 1136706 w 2576616"/>
              <a:gd name="connsiteY405" fmla="*/ 3190101 h 3799003"/>
              <a:gd name="connsiteX406" fmla="*/ 1131868 w 2576616"/>
              <a:gd name="connsiteY406" fmla="*/ 3197722 h 3799003"/>
              <a:gd name="connsiteX407" fmla="*/ 1134059 w 2576616"/>
              <a:gd name="connsiteY407" fmla="*/ 3211363 h 3799003"/>
              <a:gd name="connsiteX408" fmla="*/ 1128188 w 2576616"/>
              <a:gd name="connsiteY408" fmla="*/ 3224232 h 3799003"/>
              <a:gd name="connsiteX409" fmla="*/ 1131309 w 2576616"/>
              <a:gd name="connsiteY409" fmla="*/ 3239855 h 3799003"/>
              <a:gd name="connsiteX410" fmla="*/ 1128565 w 2576616"/>
              <a:gd name="connsiteY410" fmla="*/ 3248957 h 3799003"/>
              <a:gd name="connsiteX411" fmla="*/ 1121415 w 2576616"/>
              <a:gd name="connsiteY411" fmla="*/ 3263722 h 3799003"/>
              <a:gd name="connsiteX412" fmla="*/ 1107641 w 2576616"/>
              <a:gd name="connsiteY412" fmla="*/ 3297741 h 3799003"/>
              <a:gd name="connsiteX413" fmla="*/ 1106917 w 2576616"/>
              <a:gd name="connsiteY413" fmla="*/ 3301661 h 3799003"/>
              <a:gd name="connsiteX414" fmla="*/ 1100291 w 2576616"/>
              <a:gd name="connsiteY414" fmla="*/ 3318838 h 3799003"/>
              <a:gd name="connsiteX415" fmla="*/ 1081853 w 2576616"/>
              <a:gd name="connsiteY415" fmla="*/ 3340128 h 3799003"/>
              <a:gd name="connsiteX416" fmla="*/ 1072646 w 2576616"/>
              <a:gd name="connsiteY416" fmla="*/ 3349513 h 3799003"/>
              <a:gd name="connsiteX417" fmla="*/ 1063373 w 2576616"/>
              <a:gd name="connsiteY417" fmla="*/ 3356420 h 3799003"/>
              <a:gd name="connsiteX418" fmla="*/ 1059521 w 2576616"/>
              <a:gd name="connsiteY418" fmla="*/ 3359394 h 3799003"/>
              <a:gd name="connsiteX419" fmla="*/ 1028755 w 2576616"/>
              <a:gd name="connsiteY419" fmla="*/ 3377574 h 3799003"/>
              <a:gd name="connsiteX420" fmla="*/ 960808 w 2576616"/>
              <a:gd name="connsiteY420" fmla="*/ 3378935 h 3799003"/>
              <a:gd name="connsiteX421" fmla="*/ 942030 w 2576616"/>
              <a:gd name="connsiteY421" fmla="*/ 3376354 h 3799003"/>
              <a:gd name="connsiteX422" fmla="*/ 933468 w 2576616"/>
              <a:gd name="connsiteY422" fmla="*/ 3328227 h 3799003"/>
              <a:gd name="connsiteX423" fmla="*/ 975561 w 2576616"/>
              <a:gd name="connsiteY423" fmla="*/ 3301554 h 3799003"/>
              <a:gd name="connsiteX424" fmla="*/ 1023920 w 2576616"/>
              <a:gd name="connsiteY424" fmla="*/ 3245888 h 3799003"/>
              <a:gd name="connsiteX425" fmla="*/ 1034396 w 2576616"/>
              <a:gd name="connsiteY425" fmla="*/ 3220041 h 3799003"/>
              <a:gd name="connsiteX426" fmla="*/ 1071418 w 2576616"/>
              <a:gd name="connsiteY426" fmla="*/ 3166956 h 3799003"/>
              <a:gd name="connsiteX427" fmla="*/ 1097406 w 2576616"/>
              <a:gd name="connsiteY427" fmla="*/ 3150666 h 3799003"/>
              <a:gd name="connsiteX428" fmla="*/ 1431322 w 2576616"/>
              <a:gd name="connsiteY428" fmla="*/ 3142623 h 3799003"/>
              <a:gd name="connsiteX429" fmla="*/ 1431322 w 2576616"/>
              <a:gd name="connsiteY429" fmla="*/ 3142626 h 3799003"/>
              <a:gd name="connsiteX430" fmla="*/ 1431320 w 2576616"/>
              <a:gd name="connsiteY430" fmla="*/ 3142625 h 3799003"/>
              <a:gd name="connsiteX431" fmla="*/ 444906 w 2576616"/>
              <a:gd name="connsiteY431" fmla="*/ 3137058 h 3799003"/>
              <a:gd name="connsiteX432" fmla="*/ 445537 w 2576616"/>
              <a:gd name="connsiteY432" fmla="*/ 3137076 h 3799003"/>
              <a:gd name="connsiteX433" fmla="*/ 445021 w 2576616"/>
              <a:gd name="connsiteY433" fmla="*/ 3137458 h 3799003"/>
              <a:gd name="connsiteX434" fmla="*/ 444901 w 2576616"/>
              <a:gd name="connsiteY434" fmla="*/ 3137060 h 3799003"/>
              <a:gd name="connsiteX435" fmla="*/ 975808 w 2576616"/>
              <a:gd name="connsiteY435" fmla="*/ 3134391 h 3799003"/>
              <a:gd name="connsiteX436" fmla="*/ 975772 w 2576616"/>
              <a:gd name="connsiteY436" fmla="*/ 3139284 h 3799003"/>
              <a:gd name="connsiteX437" fmla="*/ 975808 w 2576616"/>
              <a:gd name="connsiteY437" fmla="*/ 3134391 h 3799003"/>
              <a:gd name="connsiteX438" fmla="*/ 932393 w 2576616"/>
              <a:gd name="connsiteY438" fmla="*/ 3127399 h 3799003"/>
              <a:gd name="connsiteX439" fmla="*/ 930921 w 2576616"/>
              <a:gd name="connsiteY439" fmla="*/ 3130266 h 3799003"/>
              <a:gd name="connsiteX440" fmla="*/ 935924 w 2576616"/>
              <a:gd name="connsiteY440" fmla="*/ 3130314 h 3799003"/>
              <a:gd name="connsiteX441" fmla="*/ 932393 w 2576616"/>
              <a:gd name="connsiteY441" fmla="*/ 3127399 h 3799003"/>
              <a:gd name="connsiteX442" fmla="*/ 1412234 w 2576616"/>
              <a:gd name="connsiteY442" fmla="*/ 3117601 h 3799003"/>
              <a:gd name="connsiteX443" fmla="*/ 1411192 w 2576616"/>
              <a:gd name="connsiteY443" fmla="*/ 3118588 h 3799003"/>
              <a:gd name="connsiteX444" fmla="*/ 1412234 w 2576616"/>
              <a:gd name="connsiteY444" fmla="*/ 3117601 h 3799003"/>
              <a:gd name="connsiteX445" fmla="*/ 851361 w 2576616"/>
              <a:gd name="connsiteY445" fmla="*/ 3106616 h 3799003"/>
              <a:gd name="connsiteX446" fmla="*/ 851107 w 2576616"/>
              <a:gd name="connsiteY446" fmla="*/ 3107430 h 3799003"/>
              <a:gd name="connsiteX447" fmla="*/ 851106 w 2576616"/>
              <a:gd name="connsiteY447" fmla="*/ 3107429 h 3799003"/>
              <a:gd name="connsiteX448" fmla="*/ 851105 w 2576616"/>
              <a:gd name="connsiteY448" fmla="*/ 3107433 h 3799003"/>
              <a:gd name="connsiteX449" fmla="*/ 851021 w 2576616"/>
              <a:gd name="connsiteY449" fmla="*/ 3107377 h 3799003"/>
              <a:gd name="connsiteX450" fmla="*/ 851021 w 2576616"/>
              <a:gd name="connsiteY450" fmla="*/ 3107376 h 3799003"/>
              <a:gd name="connsiteX451" fmla="*/ 438435 w 2576616"/>
              <a:gd name="connsiteY451" fmla="*/ 3096321 h 3799003"/>
              <a:gd name="connsiteX452" fmla="*/ 435397 w 2576616"/>
              <a:gd name="connsiteY452" fmla="*/ 3115556 h 3799003"/>
              <a:gd name="connsiteX453" fmla="*/ 430707 w 2576616"/>
              <a:gd name="connsiteY453" fmla="*/ 3100514 h 3799003"/>
              <a:gd name="connsiteX454" fmla="*/ 438435 w 2576616"/>
              <a:gd name="connsiteY454" fmla="*/ 3096321 h 3799003"/>
              <a:gd name="connsiteX455" fmla="*/ 1416021 w 2576616"/>
              <a:gd name="connsiteY455" fmla="*/ 3094926 h 3799003"/>
              <a:gd name="connsiteX456" fmla="*/ 1413879 w 2576616"/>
              <a:gd name="connsiteY456" fmla="*/ 3111453 h 3799003"/>
              <a:gd name="connsiteX457" fmla="*/ 1425086 w 2576616"/>
              <a:gd name="connsiteY457" fmla="*/ 3149597 h 3799003"/>
              <a:gd name="connsiteX458" fmla="*/ 1431320 w 2576616"/>
              <a:gd name="connsiteY458" fmla="*/ 3142625 h 3799003"/>
              <a:gd name="connsiteX459" fmla="*/ 1431322 w 2576616"/>
              <a:gd name="connsiteY459" fmla="*/ 3142627 h 3799003"/>
              <a:gd name="connsiteX460" fmla="*/ 1431322 w 2576616"/>
              <a:gd name="connsiteY460" fmla="*/ 3142626 h 3799003"/>
              <a:gd name="connsiteX461" fmla="*/ 1436579 w 2576616"/>
              <a:gd name="connsiteY461" fmla="*/ 3145638 h 3799003"/>
              <a:gd name="connsiteX462" fmla="*/ 1436439 w 2576616"/>
              <a:gd name="connsiteY462" fmla="*/ 3152225 h 3799003"/>
              <a:gd name="connsiteX463" fmla="*/ 1432477 w 2576616"/>
              <a:gd name="connsiteY463" fmla="*/ 3159146 h 3799003"/>
              <a:gd name="connsiteX464" fmla="*/ 1423841 w 2576616"/>
              <a:gd name="connsiteY464" fmla="*/ 3167315 h 3799003"/>
              <a:gd name="connsiteX465" fmla="*/ 1420891 w 2576616"/>
              <a:gd name="connsiteY465" fmla="*/ 3191341 h 3799003"/>
              <a:gd name="connsiteX466" fmla="*/ 1420889 w 2576616"/>
              <a:gd name="connsiteY466" fmla="*/ 3191339 h 3799003"/>
              <a:gd name="connsiteX467" fmla="*/ 1408974 w 2576616"/>
              <a:gd name="connsiteY467" fmla="*/ 3190594 h 3799003"/>
              <a:gd name="connsiteX468" fmla="*/ 1405096 w 2576616"/>
              <a:gd name="connsiteY468" fmla="*/ 3097135 h 3799003"/>
              <a:gd name="connsiteX469" fmla="*/ 1416021 w 2576616"/>
              <a:gd name="connsiteY469" fmla="*/ 3094926 h 3799003"/>
              <a:gd name="connsiteX470" fmla="*/ 1487752 w 2576616"/>
              <a:gd name="connsiteY470" fmla="*/ 3087752 h 3799003"/>
              <a:gd name="connsiteX471" fmla="*/ 1487779 w 2576616"/>
              <a:gd name="connsiteY471" fmla="*/ 3091069 h 3799003"/>
              <a:gd name="connsiteX472" fmla="*/ 1492379 w 2576616"/>
              <a:gd name="connsiteY472" fmla="*/ 3092504 h 3799003"/>
              <a:gd name="connsiteX473" fmla="*/ 1487752 w 2576616"/>
              <a:gd name="connsiteY473" fmla="*/ 3087752 h 3799003"/>
              <a:gd name="connsiteX474" fmla="*/ 361046 w 2576616"/>
              <a:gd name="connsiteY474" fmla="*/ 3085612 h 3799003"/>
              <a:gd name="connsiteX475" fmla="*/ 360792 w 2576616"/>
              <a:gd name="connsiteY475" fmla="*/ 3086077 h 3799003"/>
              <a:gd name="connsiteX476" fmla="*/ 360386 w 2576616"/>
              <a:gd name="connsiteY476" fmla="*/ 3085697 h 3799003"/>
              <a:gd name="connsiteX477" fmla="*/ 360387 w 2576616"/>
              <a:gd name="connsiteY477" fmla="*/ 3085696 h 3799003"/>
              <a:gd name="connsiteX478" fmla="*/ 375060 w 2576616"/>
              <a:gd name="connsiteY478" fmla="*/ 3083887 h 3799003"/>
              <a:gd name="connsiteX479" fmla="*/ 376110 w 2576616"/>
              <a:gd name="connsiteY479" fmla="*/ 3086253 h 3799003"/>
              <a:gd name="connsiteX480" fmla="*/ 375060 w 2576616"/>
              <a:gd name="connsiteY480" fmla="*/ 3083887 h 3799003"/>
              <a:gd name="connsiteX481" fmla="*/ 131813 w 2576616"/>
              <a:gd name="connsiteY481" fmla="*/ 3083804 h 3799003"/>
              <a:gd name="connsiteX482" fmla="*/ 87187 w 2576616"/>
              <a:gd name="connsiteY482" fmla="*/ 3087496 h 3799003"/>
              <a:gd name="connsiteX483" fmla="*/ 72356 w 2576616"/>
              <a:gd name="connsiteY483" fmla="*/ 3091983 h 3799003"/>
              <a:gd name="connsiteX484" fmla="*/ 62897 w 2576616"/>
              <a:gd name="connsiteY484" fmla="*/ 3098954 h 3799003"/>
              <a:gd name="connsiteX485" fmla="*/ 24586 w 2576616"/>
              <a:gd name="connsiteY485" fmla="*/ 3137434 h 3799003"/>
              <a:gd name="connsiteX486" fmla="*/ 17381 w 2576616"/>
              <a:gd name="connsiteY486" fmla="*/ 3164057 h 3799003"/>
              <a:gd name="connsiteX487" fmla="*/ 35879 w 2576616"/>
              <a:gd name="connsiteY487" fmla="*/ 3179310 h 3799003"/>
              <a:gd name="connsiteX488" fmla="*/ 79869 w 2576616"/>
              <a:gd name="connsiteY488" fmla="*/ 3160802 h 3799003"/>
              <a:gd name="connsiteX489" fmla="*/ 87496 w 2576616"/>
              <a:gd name="connsiteY489" fmla="*/ 3159773 h 3799003"/>
              <a:gd name="connsiteX490" fmla="*/ 98491 w 2576616"/>
              <a:gd name="connsiteY490" fmla="*/ 3154000 h 3799003"/>
              <a:gd name="connsiteX491" fmla="*/ 108015 w 2576616"/>
              <a:gd name="connsiteY491" fmla="*/ 3149207 h 3799003"/>
              <a:gd name="connsiteX492" fmla="*/ 127781 w 2576616"/>
              <a:gd name="connsiteY492" fmla="*/ 3137750 h 3799003"/>
              <a:gd name="connsiteX493" fmla="*/ 159502 w 2576616"/>
              <a:gd name="connsiteY493" fmla="*/ 3128747 h 3799003"/>
              <a:gd name="connsiteX494" fmla="*/ 198997 w 2576616"/>
              <a:gd name="connsiteY494" fmla="*/ 3123798 h 3799003"/>
              <a:gd name="connsiteX495" fmla="*/ 199804 w 2576616"/>
              <a:gd name="connsiteY495" fmla="*/ 3107063 h 3799003"/>
              <a:gd name="connsiteX496" fmla="*/ 191529 w 2576616"/>
              <a:gd name="connsiteY496" fmla="*/ 3095839 h 3799003"/>
              <a:gd name="connsiteX497" fmla="*/ 174445 w 2576616"/>
              <a:gd name="connsiteY497" fmla="*/ 3097940 h 3799003"/>
              <a:gd name="connsiteX498" fmla="*/ 174445 w 2576616"/>
              <a:gd name="connsiteY498" fmla="*/ 3097938 h 3799003"/>
              <a:gd name="connsiteX499" fmla="*/ 131813 w 2576616"/>
              <a:gd name="connsiteY499" fmla="*/ 3083804 h 3799003"/>
              <a:gd name="connsiteX500" fmla="*/ 714270 w 2576616"/>
              <a:gd name="connsiteY500" fmla="*/ 3062048 h 3799003"/>
              <a:gd name="connsiteX501" fmla="*/ 710857 w 2576616"/>
              <a:gd name="connsiteY501" fmla="*/ 3065306 h 3799003"/>
              <a:gd name="connsiteX502" fmla="*/ 714270 w 2576616"/>
              <a:gd name="connsiteY502" fmla="*/ 3062048 h 3799003"/>
              <a:gd name="connsiteX503" fmla="*/ 467718 w 2576616"/>
              <a:gd name="connsiteY503" fmla="*/ 3054186 h 3799003"/>
              <a:gd name="connsiteX504" fmla="*/ 468767 w 2576616"/>
              <a:gd name="connsiteY504" fmla="*/ 3056551 h 3799003"/>
              <a:gd name="connsiteX505" fmla="*/ 467718 w 2576616"/>
              <a:gd name="connsiteY505" fmla="*/ 3054186 h 3799003"/>
              <a:gd name="connsiteX506" fmla="*/ 1277296 w 2576616"/>
              <a:gd name="connsiteY506" fmla="*/ 3043306 h 3799003"/>
              <a:gd name="connsiteX507" fmla="*/ 1283272 w 2576616"/>
              <a:gd name="connsiteY507" fmla="*/ 3045371 h 3799003"/>
              <a:gd name="connsiteX508" fmla="*/ 1288271 w 2576616"/>
              <a:gd name="connsiteY508" fmla="*/ 3043801 h 3799003"/>
              <a:gd name="connsiteX509" fmla="*/ 1291439 w 2576616"/>
              <a:gd name="connsiteY509" fmla="*/ 3050557 h 3799003"/>
              <a:gd name="connsiteX510" fmla="*/ 1313793 w 2576616"/>
              <a:gd name="connsiteY510" fmla="*/ 3069194 h 3799003"/>
              <a:gd name="connsiteX511" fmla="*/ 1324615 w 2576616"/>
              <a:gd name="connsiteY511" fmla="*/ 3088124 h 3799003"/>
              <a:gd name="connsiteX512" fmla="*/ 1320978 w 2576616"/>
              <a:gd name="connsiteY512" fmla="*/ 3086962 h 3799003"/>
              <a:gd name="connsiteX513" fmla="*/ 1319729 w 2576616"/>
              <a:gd name="connsiteY513" fmla="*/ 3089114 h 3799003"/>
              <a:gd name="connsiteX514" fmla="*/ 1319613 w 2576616"/>
              <a:gd name="connsiteY514" fmla="*/ 3088917 h 3799003"/>
              <a:gd name="connsiteX515" fmla="*/ 1318665 w 2576616"/>
              <a:gd name="connsiteY515" fmla="*/ 3090949 h 3799003"/>
              <a:gd name="connsiteX516" fmla="*/ 1319729 w 2576616"/>
              <a:gd name="connsiteY516" fmla="*/ 3089114 h 3799003"/>
              <a:gd name="connsiteX517" fmla="*/ 1323538 w 2576616"/>
              <a:gd name="connsiteY517" fmla="*/ 3095568 h 3799003"/>
              <a:gd name="connsiteX518" fmla="*/ 1320401 w 2576616"/>
              <a:gd name="connsiteY518" fmla="*/ 3104784 h 3799003"/>
              <a:gd name="connsiteX519" fmla="*/ 1319884 w 2576616"/>
              <a:gd name="connsiteY519" fmla="*/ 3113876 h 3799003"/>
              <a:gd name="connsiteX520" fmla="*/ 1322474 w 2576616"/>
              <a:gd name="connsiteY520" fmla="*/ 3138092 h 3799003"/>
              <a:gd name="connsiteX521" fmla="*/ 1322743 w 2576616"/>
              <a:gd name="connsiteY521" fmla="*/ 3164805 h 3799003"/>
              <a:gd name="connsiteX522" fmla="*/ 1321786 w 2576616"/>
              <a:gd name="connsiteY522" fmla="*/ 3167354 h 3799003"/>
              <a:gd name="connsiteX523" fmla="*/ 1321399 w 2576616"/>
              <a:gd name="connsiteY523" fmla="*/ 3170688 h 3799003"/>
              <a:gd name="connsiteX524" fmla="*/ 1316882 w 2576616"/>
              <a:gd name="connsiteY524" fmla="*/ 3173179 h 3799003"/>
              <a:gd name="connsiteX525" fmla="*/ 1318799 w 2576616"/>
              <a:gd name="connsiteY525" fmla="*/ 3183064 h 3799003"/>
              <a:gd name="connsiteX526" fmla="*/ 1311641 w 2576616"/>
              <a:gd name="connsiteY526" fmla="*/ 3204005 h 3799003"/>
              <a:gd name="connsiteX527" fmla="*/ 1294170 w 2576616"/>
              <a:gd name="connsiteY527" fmla="*/ 3238765 h 3799003"/>
              <a:gd name="connsiteX528" fmla="*/ 1286803 w 2576616"/>
              <a:gd name="connsiteY528" fmla="*/ 3254298 h 3799003"/>
              <a:gd name="connsiteX529" fmla="*/ 1269529 w 2576616"/>
              <a:gd name="connsiteY529" fmla="*/ 3281777 h 3799003"/>
              <a:gd name="connsiteX530" fmla="*/ 1254576 w 2576616"/>
              <a:gd name="connsiteY530" fmla="*/ 3305778 h 3799003"/>
              <a:gd name="connsiteX531" fmla="*/ 1244509 w 2576616"/>
              <a:gd name="connsiteY531" fmla="*/ 3327022 h 3799003"/>
              <a:gd name="connsiteX532" fmla="*/ 1223630 w 2576616"/>
              <a:gd name="connsiteY532" fmla="*/ 3356217 h 3799003"/>
              <a:gd name="connsiteX533" fmla="*/ 1180851 w 2576616"/>
              <a:gd name="connsiteY533" fmla="*/ 3389905 h 3799003"/>
              <a:gd name="connsiteX534" fmla="*/ 1172326 w 2576616"/>
              <a:gd name="connsiteY534" fmla="*/ 3398028 h 3799003"/>
              <a:gd name="connsiteX535" fmla="*/ 1162405 w 2576616"/>
              <a:gd name="connsiteY535" fmla="*/ 3402966 h 3799003"/>
              <a:gd name="connsiteX536" fmla="*/ 1108837 w 2576616"/>
              <a:gd name="connsiteY536" fmla="*/ 3425947 h 3799003"/>
              <a:gd name="connsiteX537" fmla="*/ 1101213 w 2576616"/>
              <a:gd name="connsiteY537" fmla="*/ 3428325 h 3799003"/>
              <a:gd name="connsiteX538" fmla="*/ 1086448 w 2576616"/>
              <a:gd name="connsiteY538" fmla="*/ 3432851 h 3799003"/>
              <a:gd name="connsiteX539" fmla="*/ 1035604 w 2576616"/>
              <a:gd name="connsiteY539" fmla="*/ 3434500 h 3799003"/>
              <a:gd name="connsiteX540" fmla="*/ 1035611 w 2576616"/>
              <a:gd name="connsiteY540" fmla="*/ 3434500 h 3799003"/>
              <a:gd name="connsiteX541" fmla="*/ 1035611 w 2576616"/>
              <a:gd name="connsiteY541" fmla="*/ 3434502 h 3799003"/>
              <a:gd name="connsiteX542" fmla="*/ 999485 w 2576616"/>
              <a:gd name="connsiteY542" fmla="*/ 3410473 h 3799003"/>
              <a:gd name="connsiteX543" fmla="*/ 1016494 w 2576616"/>
              <a:gd name="connsiteY543" fmla="*/ 3408304 h 3799003"/>
              <a:gd name="connsiteX544" fmla="*/ 1021694 w 2576616"/>
              <a:gd name="connsiteY544" fmla="*/ 3407974 h 3799003"/>
              <a:gd name="connsiteX545" fmla="*/ 1025446 w 2576616"/>
              <a:gd name="connsiteY545" fmla="*/ 3414659 h 3799003"/>
              <a:gd name="connsiteX546" fmla="*/ 1048368 w 2576616"/>
              <a:gd name="connsiteY546" fmla="*/ 3410994 h 3799003"/>
              <a:gd name="connsiteX547" fmla="*/ 1157553 w 2576616"/>
              <a:gd name="connsiteY547" fmla="*/ 3379345 h 3799003"/>
              <a:gd name="connsiteX548" fmla="*/ 1205160 w 2576616"/>
              <a:gd name="connsiteY548" fmla="*/ 3345642 h 3799003"/>
              <a:gd name="connsiteX549" fmla="*/ 1239578 w 2576616"/>
              <a:gd name="connsiteY549" fmla="*/ 3305689 h 3799003"/>
              <a:gd name="connsiteX550" fmla="*/ 1232834 w 2576616"/>
              <a:gd name="connsiteY550" fmla="*/ 3303015 h 3799003"/>
              <a:gd name="connsiteX551" fmla="*/ 1243853 w 2576616"/>
              <a:gd name="connsiteY551" fmla="*/ 3282843 h 3799003"/>
              <a:gd name="connsiteX552" fmla="*/ 1257298 w 2576616"/>
              <a:gd name="connsiteY552" fmla="*/ 3270001 h 3799003"/>
              <a:gd name="connsiteX553" fmla="*/ 1274498 w 2576616"/>
              <a:gd name="connsiteY553" fmla="*/ 3232419 h 3799003"/>
              <a:gd name="connsiteX554" fmla="*/ 1285534 w 2576616"/>
              <a:gd name="connsiteY554" fmla="*/ 3226582 h 3799003"/>
              <a:gd name="connsiteX555" fmla="*/ 1288308 w 2576616"/>
              <a:gd name="connsiteY555" fmla="*/ 3219210 h 3799003"/>
              <a:gd name="connsiteX556" fmla="*/ 1287131 w 2576616"/>
              <a:gd name="connsiteY556" fmla="*/ 3204921 h 3799003"/>
              <a:gd name="connsiteX557" fmla="*/ 1287473 w 2576616"/>
              <a:gd name="connsiteY557" fmla="*/ 3201531 h 3799003"/>
              <a:gd name="connsiteX558" fmla="*/ 1294770 w 2576616"/>
              <a:gd name="connsiteY558" fmla="*/ 3179806 h 3799003"/>
              <a:gd name="connsiteX559" fmla="*/ 1295015 w 2576616"/>
              <a:gd name="connsiteY559" fmla="*/ 3168162 h 3799003"/>
              <a:gd name="connsiteX560" fmla="*/ 1299688 w 2576616"/>
              <a:gd name="connsiteY560" fmla="*/ 3165714 h 3799003"/>
              <a:gd name="connsiteX561" fmla="*/ 1299900 w 2576616"/>
              <a:gd name="connsiteY561" fmla="*/ 3156445 h 3799003"/>
              <a:gd name="connsiteX562" fmla="*/ 1307229 w 2576616"/>
              <a:gd name="connsiteY562" fmla="*/ 3144528 h 3799003"/>
              <a:gd name="connsiteX563" fmla="*/ 1307859 w 2576616"/>
              <a:gd name="connsiteY563" fmla="*/ 3111403 h 3799003"/>
              <a:gd name="connsiteX564" fmla="*/ 1310236 w 2576616"/>
              <a:gd name="connsiteY564" fmla="*/ 3099413 h 3799003"/>
              <a:gd name="connsiteX565" fmla="*/ 1308272 w 2576616"/>
              <a:gd name="connsiteY565" fmla="*/ 3094516 h 3799003"/>
              <a:gd name="connsiteX566" fmla="*/ 1303379 w 2576616"/>
              <a:gd name="connsiteY566" fmla="*/ 3070691 h 3799003"/>
              <a:gd name="connsiteX567" fmla="*/ 1302300 w 2576616"/>
              <a:gd name="connsiteY567" fmla="*/ 3062616 h 3799003"/>
              <a:gd name="connsiteX568" fmla="*/ 1280676 w 2576616"/>
              <a:gd name="connsiteY568" fmla="*/ 3052705 h 3799003"/>
              <a:gd name="connsiteX569" fmla="*/ 1277969 w 2576616"/>
              <a:gd name="connsiteY569" fmla="*/ 3048077 h 3799003"/>
              <a:gd name="connsiteX570" fmla="*/ 1259251 w 2576616"/>
              <a:gd name="connsiteY570" fmla="*/ 3092051 h 3799003"/>
              <a:gd name="connsiteX571" fmla="*/ 1249480 w 2576616"/>
              <a:gd name="connsiteY571" fmla="*/ 3106492 h 3799003"/>
              <a:gd name="connsiteX572" fmla="*/ 1249467 w 2576616"/>
              <a:gd name="connsiteY572" fmla="*/ 3106974 h 3799003"/>
              <a:gd name="connsiteX573" fmla="*/ 1249250 w 2576616"/>
              <a:gd name="connsiteY573" fmla="*/ 3117822 h 3799003"/>
              <a:gd name="connsiteX574" fmla="*/ 1249270 w 2576616"/>
              <a:gd name="connsiteY574" fmla="*/ 3129413 h 3799003"/>
              <a:gd name="connsiteX575" fmla="*/ 1244372 w 2576616"/>
              <a:gd name="connsiteY575" fmla="*/ 3131928 h 3799003"/>
              <a:gd name="connsiteX576" fmla="*/ 1241750 w 2576616"/>
              <a:gd name="connsiteY576" fmla="*/ 3162932 h 3799003"/>
              <a:gd name="connsiteX577" fmla="*/ 1241434 w 2576616"/>
              <a:gd name="connsiteY577" fmla="*/ 3188670 h 3799003"/>
              <a:gd name="connsiteX578" fmla="*/ 1236211 w 2576616"/>
              <a:gd name="connsiteY578" fmla="*/ 3214728 h 3799003"/>
              <a:gd name="connsiteX579" fmla="*/ 1233804 w 2576616"/>
              <a:gd name="connsiteY579" fmla="*/ 3203188 h 3799003"/>
              <a:gd name="connsiteX580" fmla="*/ 1232595 w 2576616"/>
              <a:gd name="connsiteY580" fmla="*/ 3192532 h 3799003"/>
              <a:gd name="connsiteX581" fmla="*/ 1235279 w 2576616"/>
              <a:gd name="connsiteY581" fmla="*/ 3187688 h 3799003"/>
              <a:gd name="connsiteX582" fmla="*/ 1234305 w 2576616"/>
              <a:gd name="connsiteY582" fmla="*/ 3167162 h 3799003"/>
              <a:gd name="connsiteX583" fmla="*/ 1234277 w 2576616"/>
              <a:gd name="connsiteY583" fmla="*/ 3163853 h 3799003"/>
              <a:gd name="connsiteX584" fmla="*/ 1239326 w 2576616"/>
              <a:gd name="connsiteY584" fmla="*/ 3131748 h 3799003"/>
              <a:gd name="connsiteX585" fmla="*/ 1239558 w 2576616"/>
              <a:gd name="connsiteY585" fmla="*/ 3125901 h 3799003"/>
              <a:gd name="connsiteX586" fmla="*/ 1245559 w 2576616"/>
              <a:gd name="connsiteY586" fmla="*/ 3123738 h 3799003"/>
              <a:gd name="connsiteX587" fmla="*/ 1240803 w 2576616"/>
              <a:gd name="connsiteY587" fmla="*/ 3114128 h 3799003"/>
              <a:gd name="connsiteX588" fmla="*/ 1245065 w 2576616"/>
              <a:gd name="connsiteY588" fmla="*/ 3095966 h 3799003"/>
              <a:gd name="connsiteX589" fmla="*/ 1257438 w 2576616"/>
              <a:gd name="connsiteY589" fmla="*/ 3058288 h 3799003"/>
              <a:gd name="connsiteX590" fmla="*/ 1269372 w 2576616"/>
              <a:gd name="connsiteY590" fmla="*/ 3049249 h 3799003"/>
              <a:gd name="connsiteX591" fmla="*/ 1264728 w 2576616"/>
              <a:gd name="connsiteY591" fmla="*/ 3046524 h 3799003"/>
              <a:gd name="connsiteX592" fmla="*/ 1273245 w 2576616"/>
              <a:gd name="connsiteY592" fmla="*/ 3047893 h 3799003"/>
              <a:gd name="connsiteX593" fmla="*/ 1277296 w 2576616"/>
              <a:gd name="connsiteY593" fmla="*/ 3043306 h 3799003"/>
              <a:gd name="connsiteX594" fmla="*/ 482470 w 2576616"/>
              <a:gd name="connsiteY594" fmla="*/ 3035363 h 3799003"/>
              <a:gd name="connsiteX595" fmla="*/ 483603 w 2576616"/>
              <a:gd name="connsiteY595" fmla="*/ 3037128 h 3799003"/>
              <a:gd name="connsiteX596" fmla="*/ 482470 w 2576616"/>
              <a:gd name="connsiteY596" fmla="*/ 3035363 h 3799003"/>
              <a:gd name="connsiteX597" fmla="*/ 643781 w 2576616"/>
              <a:gd name="connsiteY597" fmla="*/ 3029630 h 3799003"/>
              <a:gd name="connsiteX598" fmla="*/ 644170 w 2576616"/>
              <a:gd name="connsiteY598" fmla="*/ 3029800 h 3799003"/>
              <a:gd name="connsiteX599" fmla="*/ 644140 w 2576616"/>
              <a:gd name="connsiteY599" fmla="*/ 3030069 h 3799003"/>
              <a:gd name="connsiteX600" fmla="*/ 642842 w 2576616"/>
              <a:gd name="connsiteY600" fmla="*/ 3029808 h 3799003"/>
              <a:gd name="connsiteX601" fmla="*/ 642842 w 2576616"/>
              <a:gd name="connsiteY601" fmla="*/ 3029807 h 3799003"/>
              <a:gd name="connsiteX602" fmla="*/ 1066273 w 2576616"/>
              <a:gd name="connsiteY602" fmla="*/ 3027161 h 3799003"/>
              <a:gd name="connsiteX603" fmla="*/ 1067209 w 2576616"/>
              <a:gd name="connsiteY603" fmla="*/ 3030678 h 3799003"/>
              <a:gd name="connsiteX604" fmla="*/ 1070560 w 2576616"/>
              <a:gd name="connsiteY604" fmla="*/ 3027481 h 3799003"/>
              <a:gd name="connsiteX605" fmla="*/ 1066273 w 2576616"/>
              <a:gd name="connsiteY605" fmla="*/ 3027161 h 3799003"/>
              <a:gd name="connsiteX606" fmla="*/ 1450727 w 2576616"/>
              <a:gd name="connsiteY606" fmla="*/ 3016869 h 3799003"/>
              <a:gd name="connsiteX607" fmla="*/ 1461839 w 2576616"/>
              <a:gd name="connsiteY607" fmla="*/ 3019672 h 3799003"/>
              <a:gd name="connsiteX608" fmla="*/ 1465155 w 2576616"/>
              <a:gd name="connsiteY608" fmla="*/ 3036179 h 3799003"/>
              <a:gd name="connsiteX609" fmla="*/ 1463744 w 2576616"/>
              <a:gd name="connsiteY609" fmla="*/ 3065754 h 3799003"/>
              <a:gd name="connsiteX610" fmla="*/ 1461430 w 2576616"/>
              <a:gd name="connsiteY610" fmla="*/ 3075388 h 3799003"/>
              <a:gd name="connsiteX611" fmla="*/ 1442477 w 2576616"/>
              <a:gd name="connsiteY611" fmla="*/ 3133461 h 3799003"/>
              <a:gd name="connsiteX612" fmla="*/ 1431322 w 2576616"/>
              <a:gd name="connsiteY612" fmla="*/ 3142623 h 3799003"/>
              <a:gd name="connsiteX613" fmla="*/ 1431181 w 2576616"/>
              <a:gd name="connsiteY613" fmla="*/ 3126707 h 3799003"/>
              <a:gd name="connsiteX614" fmla="*/ 1444249 w 2576616"/>
              <a:gd name="connsiteY614" fmla="*/ 3072731 h 3799003"/>
              <a:gd name="connsiteX615" fmla="*/ 1450727 w 2576616"/>
              <a:gd name="connsiteY615" fmla="*/ 3016869 h 3799003"/>
              <a:gd name="connsiteX616" fmla="*/ 514225 w 2576616"/>
              <a:gd name="connsiteY616" fmla="*/ 3010870 h 3799003"/>
              <a:gd name="connsiteX617" fmla="*/ 519173 w 2576616"/>
              <a:gd name="connsiteY617" fmla="*/ 3010882 h 3799003"/>
              <a:gd name="connsiteX618" fmla="*/ 514225 w 2576616"/>
              <a:gd name="connsiteY618" fmla="*/ 3010870 h 3799003"/>
              <a:gd name="connsiteX619" fmla="*/ 1411795 w 2576616"/>
              <a:gd name="connsiteY619" fmla="*/ 2997410 h 3799003"/>
              <a:gd name="connsiteX620" fmla="*/ 1411782 w 2576616"/>
              <a:gd name="connsiteY620" fmla="*/ 2998468 h 3799003"/>
              <a:gd name="connsiteX621" fmla="*/ 1411779 w 2576616"/>
              <a:gd name="connsiteY621" fmla="*/ 2998472 h 3799003"/>
              <a:gd name="connsiteX622" fmla="*/ 1411328 w 2576616"/>
              <a:gd name="connsiteY622" fmla="*/ 2998653 h 3799003"/>
              <a:gd name="connsiteX623" fmla="*/ 1411795 w 2576616"/>
              <a:gd name="connsiteY623" fmla="*/ 2997410 h 3799003"/>
              <a:gd name="connsiteX624" fmla="*/ 1447214 w 2576616"/>
              <a:gd name="connsiteY624" fmla="*/ 2943716 h 3799003"/>
              <a:gd name="connsiteX625" fmla="*/ 1459426 w 2576616"/>
              <a:gd name="connsiteY625" fmla="*/ 2945742 h 3799003"/>
              <a:gd name="connsiteX626" fmla="*/ 1478620 w 2576616"/>
              <a:gd name="connsiteY626" fmla="*/ 2951049 h 3799003"/>
              <a:gd name="connsiteX627" fmla="*/ 1484626 w 2576616"/>
              <a:gd name="connsiteY627" fmla="*/ 2959315 h 3799003"/>
              <a:gd name="connsiteX628" fmla="*/ 1486662 w 2576616"/>
              <a:gd name="connsiteY628" fmla="*/ 2964014 h 3799003"/>
              <a:gd name="connsiteX629" fmla="*/ 1486790 w 2576616"/>
              <a:gd name="connsiteY629" fmla="*/ 2971006 h 3799003"/>
              <a:gd name="connsiteX630" fmla="*/ 1495047 w 2576616"/>
              <a:gd name="connsiteY630" fmla="*/ 3099537 h 3799003"/>
              <a:gd name="connsiteX631" fmla="*/ 1487402 w 2576616"/>
              <a:gd name="connsiteY631" fmla="*/ 3133235 h 3799003"/>
              <a:gd name="connsiteX632" fmla="*/ 1475307 w 2576616"/>
              <a:gd name="connsiteY632" fmla="*/ 3134708 h 3799003"/>
              <a:gd name="connsiteX633" fmla="*/ 1479941 w 2576616"/>
              <a:gd name="connsiteY633" fmla="*/ 3139641 h 3799003"/>
              <a:gd name="connsiteX634" fmla="*/ 1479754 w 2576616"/>
              <a:gd name="connsiteY634" fmla="*/ 3154528 h 3799003"/>
              <a:gd name="connsiteX635" fmla="*/ 1457158 w 2576616"/>
              <a:gd name="connsiteY635" fmla="*/ 3191232 h 3799003"/>
              <a:gd name="connsiteX636" fmla="*/ 1432706 w 2576616"/>
              <a:gd name="connsiteY636" fmla="*/ 3234241 h 3799003"/>
              <a:gd name="connsiteX637" fmla="*/ 1416622 w 2576616"/>
              <a:gd name="connsiteY637" fmla="*/ 3256438 h 3799003"/>
              <a:gd name="connsiteX638" fmla="*/ 1497288 w 2576616"/>
              <a:gd name="connsiteY638" fmla="*/ 3226639 h 3799003"/>
              <a:gd name="connsiteX639" fmla="*/ 1616417 w 2576616"/>
              <a:gd name="connsiteY639" fmla="*/ 3218738 h 3799003"/>
              <a:gd name="connsiteX640" fmla="*/ 1627500 w 2576616"/>
              <a:gd name="connsiteY640" fmla="*/ 3234524 h 3799003"/>
              <a:gd name="connsiteX641" fmla="*/ 1625425 w 2576616"/>
              <a:gd name="connsiteY641" fmla="*/ 3290090 h 3799003"/>
              <a:gd name="connsiteX642" fmla="*/ 1488266 w 2576616"/>
              <a:gd name="connsiteY642" fmla="*/ 3352575 h 3799003"/>
              <a:gd name="connsiteX643" fmla="*/ 1450855 w 2576616"/>
              <a:gd name="connsiteY643" fmla="*/ 3351645 h 3799003"/>
              <a:gd name="connsiteX644" fmla="*/ 1420383 w 2576616"/>
              <a:gd name="connsiteY644" fmla="*/ 3347024 h 3799003"/>
              <a:gd name="connsiteX645" fmla="*/ 1410822 w 2576616"/>
              <a:gd name="connsiteY645" fmla="*/ 3349073 h 3799003"/>
              <a:gd name="connsiteX646" fmla="*/ 1408405 w 2576616"/>
              <a:gd name="connsiteY646" fmla="*/ 3344409 h 3799003"/>
              <a:gd name="connsiteX647" fmla="*/ 1391634 w 2576616"/>
              <a:gd name="connsiteY647" fmla="*/ 3343910 h 3799003"/>
              <a:gd name="connsiteX648" fmla="*/ 1368903 w 2576616"/>
              <a:gd name="connsiteY648" fmla="*/ 3336692 h 3799003"/>
              <a:gd name="connsiteX649" fmla="*/ 1363597 w 2576616"/>
              <a:gd name="connsiteY649" fmla="*/ 3334026 h 3799003"/>
              <a:gd name="connsiteX650" fmla="*/ 1319874 w 2576616"/>
              <a:gd name="connsiteY650" fmla="*/ 3337257 h 3799003"/>
              <a:gd name="connsiteX651" fmla="*/ 1315063 w 2576616"/>
              <a:gd name="connsiteY651" fmla="*/ 3351228 h 3799003"/>
              <a:gd name="connsiteX652" fmla="*/ 1307398 w 2576616"/>
              <a:gd name="connsiteY652" fmla="*/ 3359414 h 3799003"/>
              <a:gd name="connsiteX653" fmla="*/ 1298431 w 2576616"/>
              <a:gd name="connsiteY653" fmla="*/ 3369055 h 3799003"/>
              <a:gd name="connsiteX654" fmla="*/ 1292815 w 2576616"/>
              <a:gd name="connsiteY654" fmla="*/ 3372817 h 3799003"/>
              <a:gd name="connsiteX655" fmla="*/ 1279795 w 2576616"/>
              <a:gd name="connsiteY655" fmla="*/ 3378865 h 3799003"/>
              <a:gd name="connsiteX656" fmla="*/ 1278562 w 2576616"/>
              <a:gd name="connsiteY656" fmla="*/ 3380039 h 3799003"/>
              <a:gd name="connsiteX657" fmla="*/ 1249745 w 2576616"/>
              <a:gd name="connsiteY657" fmla="*/ 3392436 h 3799003"/>
              <a:gd name="connsiteX658" fmla="*/ 1243274 w 2576616"/>
              <a:gd name="connsiteY658" fmla="*/ 3398423 h 3799003"/>
              <a:gd name="connsiteX659" fmla="*/ 1245204 w 2576616"/>
              <a:gd name="connsiteY659" fmla="*/ 3411063 h 3799003"/>
              <a:gd name="connsiteX660" fmla="*/ 1271900 w 2576616"/>
              <a:gd name="connsiteY660" fmla="*/ 3416583 h 3799003"/>
              <a:gd name="connsiteX661" fmla="*/ 1290771 w 2576616"/>
              <a:gd name="connsiteY661" fmla="*/ 3428048 h 3799003"/>
              <a:gd name="connsiteX662" fmla="*/ 1300190 w 2576616"/>
              <a:gd name="connsiteY662" fmla="*/ 3430427 h 3799003"/>
              <a:gd name="connsiteX663" fmla="*/ 1370953 w 2576616"/>
              <a:gd name="connsiteY663" fmla="*/ 3479768 h 3799003"/>
              <a:gd name="connsiteX664" fmla="*/ 1417286 w 2576616"/>
              <a:gd name="connsiteY664" fmla="*/ 3542913 h 3799003"/>
              <a:gd name="connsiteX665" fmla="*/ 1426582 w 2576616"/>
              <a:gd name="connsiteY665" fmla="*/ 3576335 h 3799003"/>
              <a:gd name="connsiteX666" fmla="*/ 1430283 w 2576616"/>
              <a:gd name="connsiteY666" fmla="*/ 3584799 h 3799003"/>
              <a:gd name="connsiteX667" fmla="*/ 1431012 w 2576616"/>
              <a:gd name="connsiteY667" fmla="*/ 3595460 h 3799003"/>
              <a:gd name="connsiteX668" fmla="*/ 1410965 w 2576616"/>
              <a:gd name="connsiteY668" fmla="*/ 3636658 h 3799003"/>
              <a:gd name="connsiteX669" fmla="*/ 1339546 w 2576616"/>
              <a:gd name="connsiteY669" fmla="*/ 3638111 h 3799003"/>
              <a:gd name="connsiteX670" fmla="*/ 1328713 w 2576616"/>
              <a:gd name="connsiteY670" fmla="*/ 3632061 h 3799003"/>
              <a:gd name="connsiteX671" fmla="*/ 1319056 w 2576616"/>
              <a:gd name="connsiteY671" fmla="*/ 3624460 h 3799003"/>
              <a:gd name="connsiteX672" fmla="*/ 1313435 w 2576616"/>
              <a:gd name="connsiteY672" fmla="*/ 3618833 h 3799003"/>
              <a:gd name="connsiteX673" fmla="*/ 1298998 w 2576616"/>
              <a:gd name="connsiteY673" fmla="*/ 3604331 h 3799003"/>
              <a:gd name="connsiteX674" fmla="*/ 1285487 w 2576616"/>
              <a:gd name="connsiteY674" fmla="*/ 3586158 h 3799003"/>
              <a:gd name="connsiteX675" fmla="*/ 1266457 w 2576616"/>
              <a:gd name="connsiteY675" fmla="*/ 3554835 h 3799003"/>
              <a:gd name="connsiteX676" fmla="*/ 1254576 w 2576616"/>
              <a:gd name="connsiteY676" fmla="*/ 3519428 h 3799003"/>
              <a:gd name="connsiteX677" fmla="*/ 1254338 w 2576616"/>
              <a:gd name="connsiteY677" fmla="*/ 3511911 h 3799003"/>
              <a:gd name="connsiteX678" fmla="*/ 1240369 w 2576616"/>
              <a:gd name="connsiteY678" fmla="*/ 3490170 h 3799003"/>
              <a:gd name="connsiteX679" fmla="*/ 1202170 w 2576616"/>
              <a:gd name="connsiteY679" fmla="*/ 3430815 h 3799003"/>
              <a:gd name="connsiteX680" fmla="*/ 1182879 w 2576616"/>
              <a:gd name="connsiteY680" fmla="*/ 3411205 h 3799003"/>
              <a:gd name="connsiteX681" fmla="*/ 1182883 w 2576616"/>
              <a:gd name="connsiteY681" fmla="*/ 3411205 h 3799003"/>
              <a:gd name="connsiteX682" fmla="*/ 1182885 w 2576616"/>
              <a:gd name="connsiteY682" fmla="*/ 3411207 h 3799003"/>
              <a:gd name="connsiteX683" fmla="*/ 1191423 w 2576616"/>
              <a:gd name="connsiteY683" fmla="*/ 3396246 h 3799003"/>
              <a:gd name="connsiteX684" fmla="*/ 1257602 w 2576616"/>
              <a:gd name="connsiteY684" fmla="*/ 3380400 h 3799003"/>
              <a:gd name="connsiteX685" fmla="*/ 1262369 w 2576616"/>
              <a:gd name="connsiteY685" fmla="*/ 3370994 h 3799003"/>
              <a:gd name="connsiteX686" fmla="*/ 1283875 w 2576616"/>
              <a:gd name="connsiteY686" fmla="*/ 3358045 h 3799003"/>
              <a:gd name="connsiteX687" fmla="*/ 1283584 w 2576616"/>
              <a:gd name="connsiteY687" fmla="*/ 3356829 h 3799003"/>
              <a:gd name="connsiteX688" fmla="*/ 1290548 w 2576616"/>
              <a:gd name="connsiteY688" fmla="*/ 3347567 h 3799003"/>
              <a:gd name="connsiteX689" fmla="*/ 1293585 w 2576616"/>
              <a:gd name="connsiteY689" fmla="*/ 3341197 h 3799003"/>
              <a:gd name="connsiteX690" fmla="*/ 1300350 w 2576616"/>
              <a:gd name="connsiteY690" fmla="*/ 3337032 h 3799003"/>
              <a:gd name="connsiteX691" fmla="*/ 1312672 w 2576616"/>
              <a:gd name="connsiteY691" fmla="*/ 3324584 h 3799003"/>
              <a:gd name="connsiteX692" fmla="*/ 1316847 w 2576616"/>
              <a:gd name="connsiteY692" fmla="*/ 3317048 h 3799003"/>
              <a:gd name="connsiteX693" fmla="*/ 1356831 w 2576616"/>
              <a:gd name="connsiteY693" fmla="*/ 3285479 h 3799003"/>
              <a:gd name="connsiteX694" fmla="*/ 1370131 w 2576616"/>
              <a:gd name="connsiteY694" fmla="*/ 3277342 h 3799003"/>
              <a:gd name="connsiteX695" fmla="*/ 1369158 w 2576616"/>
              <a:gd name="connsiteY695" fmla="*/ 3271331 h 3799003"/>
              <a:gd name="connsiteX696" fmla="*/ 1378215 w 2576616"/>
              <a:gd name="connsiteY696" fmla="*/ 3262687 h 3799003"/>
              <a:gd name="connsiteX697" fmla="*/ 1391126 w 2576616"/>
              <a:gd name="connsiteY697" fmla="*/ 3250394 h 3799003"/>
              <a:gd name="connsiteX698" fmla="*/ 1393730 w 2576616"/>
              <a:gd name="connsiteY698" fmla="*/ 3245583 h 3799003"/>
              <a:gd name="connsiteX699" fmla="*/ 1401027 w 2576616"/>
              <a:gd name="connsiteY699" fmla="*/ 3240794 h 3799003"/>
              <a:gd name="connsiteX700" fmla="*/ 1406048 w 2576616"/>
              <a:gd name="connsiteY700" fmla="*/ 3230612 h 3799003"/>
              <a:gd name="connsiteX701" fmla="*/ 1408824 w 2576616"/>
              <a:gd name="connsiteY701" fmla="*/ 3227889 h 3799003"/>
              <a:gd name="connsiteX702" fmla="*/ 1416359 w 2576616"/>
              <a:gd name="connsiteY702" fmla="*/ 3223181 h 3799003"/>
              <a:gd name="connsiteX703" fmla="*/ 1418354 w 2576616"/>
              <a:gd name="connsiteY703" fmla="*/ 3216569 h 3799003"/>
              <a:gd name="connsiteX704" fmla="*/ 1426923 w 2576616"/>
              <a:gd name="connsiteY704" fmla="*/ 3204316 h 3799003"/>
              <a:gd name="connsiteX705" fmla="*/ 1437693 w 2576616"/>
              <a:gd name="connsiteY705" fmla="*/ 3183846 h 3799003"/>
              <a:gd name="connsiteX706" fmla="*/ 1443326 w 2576616"/>
              <a:gd name="connsiteY706" fmla="*/ 3172303 h 3799003"/>
              <a:gd name="connsiteX707" fmla="*/ 1452963 w 2576616"/>
              <a:gd name="connsiteY707" fmla="*/ 3162918 h 3799003"/>
              <a:gd name="connsiteX708" fmla="*/ 1467729 w 2576616"/>
              <a:gd name="connsiteY708" fmla="*/ 3125494 h 3799003"/>
              <a:gd name="connsiteX709" fmla="*/ 1473232 w 2576616"/>
              <a:gd name="connsiteY709" fmla="*/ 3103475 h 3799003"/>
              <a:gd name="connsiteX710" fmla="*/ 1478014 w 2576616"/>
              <a:gd name="connsiteY710" fmla="*/ 3085112 h 3799003"/>
              <a:gd name="connsiteX711" fmla="*/ 1420288 w 2576616"/>
              <a:gd name="connsiteY711" fmla="*/ 3032300 h 3799003"/>
              <a:gd name="connsiteX712" fmla="*/ 1411091 w 2576616"/>
              <a:gd name="connsiteY712" fmla="*/ 3085575 h 3799003"/>
              <a:gd name="connsiteX713" fmla="*/ 1412487 w 2576616"/>
              <a:gd name="connsiteY713" fmla="*/ 3087199 h 3799003"/>
              <a:gd name="connsiteX714" fmla="*/ 1411619 w 2576616"/>
              <a:gd name="connsiteY714" fmla="*/ 3089691 h 3799003"/>
              <a:gd name="connsiteX715" fmla="*/ 1400505 w 2576616"/>
              <a:gd name="connsiteY715" fmla="*/ 3090945 h 3799003"/>
              <a:gd name="connsiteX716" fmla="*/ 1404879 w 2576616"/>
              <a:gd name="connsiteY716" fmla="*/ 3088523 h 3799003"/>
              <a:gd name="connsiteX717" fmla="*/ 1400211 w 2576616"/>
              <a:gd name="connsiteY717" fmla="*/ 3080476 h 3799003"/>
              <a:gd name="connsiteX718" fmla="*/ 1401031 w 2576616"/>
              <a:gd name="connsiteY718" fmla="*/ 3031654 h 3799003"/>
              <a:gd name="connsiteX719" fmla="*/ 1411334 w 2576616"/>
              <a:gd name="connsiteY719" fmla="*/ 2998651 h 3799003"/>
              <a:gd name="connsiteX720" fmla="*/ 1411785 w 2576616"/>
              <a:gd name="connsiteY720" fmla="*/ 2998470 h 3799003"/>
              <a:gd name="connsiteX721" fmla="*/ 1412128 w 2576616"/>
              <a:gd name="connsiteY721" fmla="*/ 2997457 h 3799003"/>
              <a:gd name="connsiteX722" fmla="*/ 1411799 w 2576616"/>
              <a:gd name="connsiteY722" fmla="*/ 2997412 h 3799003"/>
              <a:gd name="connsiteX723" fmla="*/ 1420982 w 2576616"/>
              <a:gd name="connsiteY723" fmla="*/ 2967588 h 3799003"/>
              <a:gd name="connsiteX724" fmla="*/ 1435039 w 2576616"/>
              <a:gd name="connsiteY724" fmla="*/ 2947758 h 3799003"/>
              <a:gd name="connsiteX725" fmla="*/ 1447214 w 2576616"/>
              <a:gd name="connsiteY725" fmla="*/ 2943716 h 3799003"/>
              <a:gd name="connsiteX726" fmla="*/ 947018 w 2576616"/>
              <a:gd name="connsiteY726" fmla="*/ 2918459 h 3799003"/>
              <a:gd name="connsiteX727" fmla="*/ 945494 w 2576616"/>
              <a:gd name="connsiteY727" fmla="*/ 2918640 h 3799003"/>
              <a:gd name="connsiteX728" fmla="*/ 946148 w 2576616"/>
              <a:gd name="connsiteY728" fmla="*/ 2918810 h 3799003"/>
              <a:gd name="connsiteX729" fmla="*/ 947018 w 2576616"/>
              <a:gd name="connsiteY729" fmla="*/ 2918459 h 3799003"/>
              <a:gd name="connsiteX730" fmla="*/ 595584 w 2576616"/>
              <a:gd name="connsiteY730" fmla="*/ 2917996 h 3799003"/>
              <a:gd name="connsiteX731" fmla="*/ 596633 w 2576616"/>
              <a:gd name="connsiteY731" fmla="*/ 2920362 h 3799003"/>
              <a:gd name="connsiteX732" fmla="*/ 595584 w 2576616"/>
              <a:gd name="connsiteY732" fmla="*/ 2917996 h 3799003"/>
              <a:gd name="connsiteX733" fmla="*/ 738950 w 2576616"/>
              <a:gd name="connsiteY733" fmla="*/ 2917463 h 3799003"/>
              <a:gd name="connsiteX734" fmla="*/ 739999 w 2576616"/>
              <a:gd name="connsiteY734" fmla="*/ 2919829 h 3799003"/>
              <a:gd name="connsiteX735" fmla="*/ 738950 w 2576616"/>
              <a:gd name="connsiteY735" fmla="*/ 2917463 h 3799003"/>
              <a:gd name="connsiteX736" fmla="*/ 615564 w 2576616"/>
              <a:gd name="connsiteY736" fmla="*/ 2903460 h 3799003"/>
              <a:gd name="connsiteX737" fmla="*/ 605061 w 2576616"/>
              <a:gd name="connsiteY737" fmla="*/ 2939992 h 3799003"/>
              <a:gd name="connsiteX738" fmla="*/ 609442 w 2576616"/>
              <a:gd name="connsiteY738" fmla="*/ 2942782 h 3799003"/>
              <a:gd name="connsiteX739" fmla="*/ 612043 w 2576616"/>
              <a:gd name="connsiteY739" fmla="*/ 2954963 h 3799003"/>
              <a:gd name="connsiteX740" fmla="*/ 631907 w 2576616"/>
              <a:gd name="connsiteY740" fmla="*/ 2982662 h 3799003"/>
              <a:gd name="connsiteX741" fmla="*/ 638265 w 2576616"/>
              <a:gd name="connsiteY741" fmla="*/ 2994599 h 3799003"/>
              <a:gd name="connsiteX742" fmla="*/ 641169 w 2576616"/>
              <a:gd name="connsiteY742" fmla="*/ 3000918 h 3799003"/>
              <a:gd name="connsiteX743" fmla="*/ 652174 w 2576616"/>
              <a:gd name="connsiteY743" fmla="*/ 3009419 h 3799003"/>
              <a:gd name="connsiteX744" fmla="*/ 682725 w 2576616"/>
              <a:gd name="connsiteY744" fmla="*/ 3028328 h 3799003"/>
              <a:gd name="connsiteX745" fmla="*/ 722782 w 2576616"/>
              <a:gd name="connsiteY745" fmla="*/ 3053840 h 3799003"/>
              <a:gd name="connsiteX746" fmla="*/ 726288 w 2576616"/>
              <a:gd name="connsiteY746" fmla="*/ 3055359 h 3799003"/>
              <a:gd name="connsiteX747" fmla="*/ 726288 w 2576616"/>
              <a:gd name="connsiteY747" fmla="*/ 3055362 h 3799003"/>
              <a:gd name="connsiteX748" fmla="*/ 755495 w 2576616"/>
              <a:gd name="connsiteY748" fmla="*/ 3057621 h 3799003"/>
              <a:gd name="connsiteX749" fmla="*/ 738751 w 2576616"/>
              <a:gd name="connsiteY749" fmla="*/ 3041039 h 3799003"/>
              <a:gd name="connsiteX750" fmla="*/ 733670 w 2576616"/>
              <a:gd name="connsiteY750" fmla="*/ 3034263 h 3799003"/>
              <a:gd name="connsiteX751" fmla="*/ 730324 w 2576616"/>
              <a:gd name="connsiteY751" fmla="*/ 3037236 h 3799003"/>
              <a:gd name="connsiteX752" fmla="*/ 723034 w 2576616"/>
              <a:gd name="connsiteY752" fmla="*/ 3028944 h 3799003"/>
              <a:gd name="connsiteX753" fmla="*/ 715497 w 2576616"/>
              <a:gd name="connsiteY753" fmla="*/ 3022680 h 3799003"/>
              <a:gd name="connsiteX754" fmla="*/ 698780 w 2576616"/>
              <a:gd name="connsiteY754" fmla="*/ 2991403 h 3799003"/>
              <a:gd name="connsiteX755" fmla="*/ 689517 w 2576616"/>
              <a:gd name="connsiteY755" fmla="*/ 2979738 h 3799003"/>
              <a:gd name="connsiteX756" fmla="*/ 684789 w 2576616"/>
              <a:gd name="connsiteY756" fmla="*/ 2975776 h 3799003"/>
              <a:gd name="connsiteX757" fmla="*/ 668700 w 2576616"/>
              <a:gd name="connsiteY757" fmla="*/ 2956456 h 3799003"/>
              <a:gd name="connsiteX758" fmla="*/ 665920 w 2576616"/>
              <a:gd name="connsiteY758" fmla="*/ 2949794 h 3799003"/>
              <a:gd name="connsiteX759" fmla="*/ 653649 w 2576616"/>
              <a:gd name="connsiteY759" fmla="*/ 2934165 h 3799003"/>
              <a:gd name="connsiteX760" fmla="*/ 648844 w 2576616"/>
              <a:gd name="connsiteY760" fmla="*/ 2930314 h 3799003"/>
              <a:gd name="connsiteX761" fmla="*/ 645314 w 2576616"/>
              <a:gd name="connsiteY761" fmla="*/ 2923402 h 3799003"/>
              <a:gd name="connsiteX762" fmla="*/ 634071 w 2576616"/>
              <a:gd name="connsiteY762" fmla="*/ 2916100 h 3799003"/>
              <a:gd name="connsiteX763" fmla="*/ 632094 w 2576616"/>
              <a:gd name="connsiteY763" fmla="*/ 2912451 h 3799003"/>
              <a:gd name="connsiteX764" fmla="*/ 615564 w 2576616"/>
              <a:gd name="connsiteY764" fmla="*/ 2903460 h 3799003"/>
              <a:gd name="connsiteX765" fmla="*/ 92306 w 2576616"/>
              <a:gd name="connsiteY765" fmla="*/ 2835482 h 3799003"/>
              <a:gd name="connsiteX766" fmla="*/ 78464 w 2576616"/>
              <a:gd name="connsiteY766" fmla="*/ 2864905 h 3799003"/>
              <a:gd name="connsiteX767" fmla="*/ 87649 w 2576616"/>
              <a:gd name="connsiteY767" fmla="*/ 2931565 h 3799003"/>
              <a:gd name="connsiteX768" fmla="*/ 89848 w 2576616"/>
              <a:gd name="connsiteY768" fmla="*/ 2941232 h 3799003"/>
              <a:gd name="connsiteX769" fmla="*/ 94719 w 2576616"/>
              <a:gd name="connsiteY769" fmla="*/ 2946220 h 3799003"/>
              <a:gd name="connsiteX770" fmla="*/ 130007 w 2576616"/>
              <a:gd name="connsiteY770" fmla="*/ 3003066 h 3799003"/>
              <a:gd name="connsiteX771" fmla="*/ 134090 w 2576616"/>
              <a:gd name="connsiteY771" fmla="*/ 3007134 h 3799003"/>
              <a:gd name="connsiteX772" fmla="*/ 144834 w 2576616"/>
              <a:gd name="connsiteY772" fmla="*/ 3029001 h 3799003"/>
              <a:gd name="connsiteX773" fmla="*/ 156737 w 2576616"/>
              <a:gd name="connsiteY773" fmla="*/ 3043843 h 3799003"/>
              <a:gd name="connsiteX774" fmla="*/ 170064 w 2576616"/>
              <a:gd name="connsiteY774" fmla="*/ 3059966 h 3799003"/>
              <a:gd name="connsiteX775" fmla="*/ 166329 w 2576616"/>
              <a:gd name="connsiteY775" fmla="*/ 3046364 h 3799003"/>
              <a:gd name="connsiteX776" fmla="*/ 163014 w 2576616"/>
              <a:gd name="connsiteY776" fmla="*/ 3038379 h 3799003"/>
              <a:gd name="connsiteX777" fmla="*/ 152342 w 2576616"/>
              <a:gd name="connsiteY777" fmla="*/ 2989603 h 3799003"/>
              <a:gd name="connsiteX778" fmla="*/ 143132 w 2576616"/>
              <a:gd name="connsiteY778" fmla="*/ 2960683 h 3799003"/>
              <a:gd name="connsiteX779" fmla="*/ 146757 w 2576616"/>
              <a:gd name="connsiteY779" fmla="*/ 2952624 h 3799003"/>
              <a:gd name="connsiteX780" fmla="*/ 150555 w 2576616"/>
              <a:gd name="connsiteY780" fmla="*/ 2946732 h 3799003"/>
              <a:gd name="connsiteX781" fmla="*/ 150240 w 2576616"/>
              <a:gd name="connsiteY781" fmla="*/ 2945623 h 3799003"/>
              <a:gd name="connsiteX782" fmla="*/ 144185 w 2576616"/>
              <a:gd name="connsiteY782" fmla="*/ 2936407 h 3799003"/>
              <a:gd name="connsiteX783" fmla="*/ 157012 w 2576616"/>
              <a:gd name="connsiteY783" fmla="*/ 2942945 h 3799003"/>
              <a:gd name="connsiteX784" fmla="*/ 150582 w 2576616"/>
              <a:gd name="connsiteY784" fmla="*/ 2945530 h 3799003"/>
              <a:gd name="connsiteX785" fmla="*/ 154233 w 2576616"/>
              <a:gd name="connsiteY785" fmla="*/ 2945591 h 3799003"/>
              <a:gd name="connsiteX786" fmla="*/ 164522 w 2576616"/>
              <a:gd name="connsiteY786" fmla="*/ 2968001 h 3799003"/>
              <a:gd name="connsiteX787" fmla="*/ 160283 w 2576616"/>
              <a:gd name="connsiteY787" fmla="*/ 2972821 h 3799003"/>
              <a:gd name="connsiteX788" fmla="*/ 162421 w 2576616"/>
              <a:gd name="connsiteY788" fmla="*/ 2980235 h 3799003"/>
              <a:gd name="connsiteX789" fmla="*/ 170308 w 2576616"/>
              <a:gd name="connsiteY789" fmla="*/ 2995188 h 3799003"/>
              <a:gd name="connsiteX790" fmla="*/ 174403 w 2576616"/>
              <a:gd name="connsiteY790" fmla="*/ 3007694 h 3799003"/>
              <a:gd name="connsiteX791" fmla="*/ 178930 w 2576616"/>
              <a:gd name="connsiteY791" fmla="*/ 3015904 h 3799003"/>
              <a:gd name="connsiteX792" fmla="*/ 176584 w 2576616"/>
              <a:gd name="connsiteY792" fmla="*/ 3028055 h 3799003"/>
              <a:gd name="connsiteX793" fmla="*/ 193396 w 2576616"/>
              <a:gd name="connsiteY793" fmla="*/ 3047381 h 3799003"/>
              <a:gd name="connsiteX794" fmla="*/ 206163 w 2576616"/>
              <a:gd name="connsiteY794" fmla="*/ 3072079 h 3799003"/>
              <a:gd name="connsiteX795" fmla="*/ 206161 w 2576616"/>
              <a:gd name="connsiteY795" fmla="*/ 3072109 h 3799003"/>
              <a:gd name="connsiteX796" fmla="*/ 206161 w 2576616"/>
              <a:gd name="connsiteY796" fmla="*/ 3072109 h 3799003"/>
              <a:gd name="connsiteX797" fmla="*/ 206161 w 2576616"/>
              <a:gd name="connsiteY797" fmla="*/ 3072110 h 3799003"/>
              <a:gd name="connsiteX798" fmla="*/ 206161 w 2576616"/>
              <a:gd name="connsiteY798" fmla="*/ 3072109 h 3799003"/>
              <a:gd name="connsiteX799" fmla="*/ 206179 w 2576616"/>
              <a:gd name="connsiteY799" fmla="*/ 3072110 h 3799003"/>
              <a:gd name="connsiteX800" fmla="*/ 206163 w 2576616"/>
              <a:gd name="connsiteY800" fmla="*/ 3072079 h 3799003"/>
              <a:gd name="connsiteX801" fmla="*/ 207181 w 2576616"/>
              <a:gd name="connsiteY801" fmla="*/ 3052630 h 3799003"/>
              <a:gd name="connsiteX802" fmla="*/ 200714 w 2576616"/>
              <a:gd name="connsiteY802" fmla="*/ 3032816 h 3799003"/>
              <a:gd name="connsiteX803" fmla="*/ 200878 w 2576616"/>
              <a:gd name="connsiteY803" fmla="*/ 3024101 h 3799003"/>
              <a:gd name="connsiteX804" fmla="*/ 194299 w 2576616"/>
              <a:gd name="connsiteY804" fmla="*/ 2983352 h 3799003"/>
              <a:gd name="connsiteX805" fmla="*/ 191563 w 2576616"/>
              <a:gd name="connsiteY805" fmla="*/ 2974121 h 3799003"/>
              <a:gd name="connsiteX806" fmla="*/ 184571 w 2576616"/>
              <a:gd name="connsiteY806" fmla="*/ 2951406 h 3799003"/>
              <a:gd name="connsiteX807" fmla="*/ 184622 w 2576616"/>
              <a:gd name="connsiteY807" fmla="*/ 2930398 h 3799003"/>
              <a:gd name="connsiteX808" fmla="*/ 184758 w 2576616"/>
              <a:gd name="connsiteY808" fmla="*/ 2918777 h 3799003"/>
              <a:gd name="connsiteX809" fmla="*/ 160964 w 2576616"/>
              <a:gd name="connsiteY809" fmla="*/ 2885069 h 3799003"/>
              <a:gd name="connsiteX810" fmla="*/ 161151 w 2576616"/>
              <a:gd name="connsiteY810" fmla="*/ 2877294 h 3799003"/>
              <a:gd name="connsiteX811" fmla="*/ 156257 w 2576616"/>
              <a:gd name="connsiteY811" fmla="*/ 2868622 h 3799003"/>
              <a:gd name="connsiteX812" fmla="*/ 151409 w 2576616"/>
              <a:gd name="connsiteY812" fmla="*/ 2859419 h 3799003"/>
              <a:gd name="connsiteX813" fmla="*/ 92306 w 2576616"/>
              <a:gd name="connsiteY813" fmla="*/ 2835482 h 3799003"/>
              <a:gd name="connsiteX814" fmla="*/ 687765 w 2576616"/>
              <a:gd name="connsiteY814" fmla="*/ 2826500 h 3799003"/>
              <a:gd name="connsiteX815" fmla="*/ 687558 w 2576616"/>
              <a:gd name="connsiteY815" fmla="*/ 2831207 h 3799003"/>
              <a:gd name="connsiteX816" fmla="*/ 687765 w 2576616"/>
              <a:gd name="connsiteY816" fmla="*/ 2826500 h 3799003"/>
              <a:gd name="connsiteX817" fmla="*/ 93343 w 2576616"/>
              <a:gd name="connsiteY817" fmla="*/ 2825972 h 3799003"/>
              <a:gd name="connsiteX818" fmla="*/ 91131 w 2576616"/>
              <a:gd name="connsiteY818" fmla="*/ 2828332 h 3799003"/>
              <a:gd name="connsiteX819" fmla="*/ 86557 w 2576616"/>
              <a:gd name="connsiteY819" fmla="*/ 2829647 h 3799003"/>
              <a:gd name="connsiteX820" fmla="*/ 91131 w 2576616"/>
              <a:gd name="connsiteY820" fmla="*/ 2828332 h 3799003"/>
              <a:gd name="connsiteX821" fmla="*/ 97428 w 2576616"/>
              <a:gd name="connsiteY821" fmla="*/ 2826263 h 3799003"/>
              <a:gd name="connsiteX822" fmla="*/ 93343 w 2576616"/>
              <a:gd name="connsiteY822" fmla="*/ 2825972 h 3799003"/>
              <a:gd name="connsiteX823" fmla="*/ 106851 w 2576616"/>
              <a:gd name="connsiteY823" fmla="*/ 2816900 h 3799003"/>
              <a:gd name="connsiteX824" fmla="*/ 107533 w 2576616"/>
              <a:gd name="connsiteY824" fmla="*/ 2817478 h 3799003"/>
              <a:gd name="connsiteX825" fmla="*/ 106835 w 2576616"/>
              <a:gd name="connsiteY825" fmla="*/ 2817479 h 3799003"/>
              <a:gd name="connsiteX826" fmla="*/ 1274739 w 2576616"/>
              <a:gd name="connsiteY826" fmla="*/ 2805532 h 3799003"/>
              <a:gd name="connsiteX827" fmla="*/ 1275792 w 2576616"/>
              <a:gd name="connsiteY827" fmla="*/ 2807898 h 3799003"/>
              <a:gd name="connsiteX828" fmla="*/ 1274739 w 2576616"/>
              <a:gd name="connsiteY828" fmla="*/ 2805532 h 3799003"/>
              <a:gd name="connsiteX829" fmla="*/ 309377 w 2576616"/>
              <a:gd name="connsiteY829" fmla="*/ 2781915 h 3799003"/>
              <a:gd name="connsiteX830" fmla="*/ 298314 w 2576616"/>
              <a:gd name="connsiteY830" fmla="*/ 2782141 h 3799003"/>
              <a:gd name="connsiteX831" fmla="*/ 293715 w 2576616"/>
              <a:gd name="connsiteY831" fmla="*/ 2790485 h 3799003"/>
              <a:gd name="connsiteX832" fmla="*/ 288541 w 2576616"/>
              <a:gd name="connsiteY832" fmla="*/ 2791759 h 3799003"/>
              <a:gd name="connsiteX833" fmla="*/ 287128 w 2576616"/>
              <a:gd name="connsiteY833" fmla="*/ 2802337 h 3799003"/>
              <a:gd name="connsiteX834" fmla="*/ 288035 w 2576616"/>
              <a:gd name="connsiteY834" fmla="*/ 2808160 h 3799003"/>
              <a:gd name="connsiteX835" fmla="*/ 283128 w 2576616"/>
              <a:gd name="connsiteY835" fmla="*/ 2824904 h 3799003"/>
              <a:gd name="connsiteX836" fmla="*/ 282846 w 2576616"/>
              <a:gd name="connsiteY836" fmla="*/ 2836604 h 3799003"/>
              <a:gd name="connsiteX837" fmla="*/ 282864 w 2576616"/>
              <a:gd name="connsiteY837" fmla="*/ 2848678 h 3799003"/>
              <a:gd name="connsiteX838" fmla="*/ 280486 w 2576616"/>
              <a:gd name="connsiteY838" fmla="*/ 2881454 h 3799003"/>
              <a:gd name="connsiteX839" fmla="*/ 279978 w 2576616"/>
              <a:gd name="connsiteY839" fmla="*/ 2891344 h 3799003"/>
              <a:gd name="connsiteX840" fmla="*/ 289519 w 2576616"/>
              <a:gd name="connsiteY840" fmla="*/ 2904858 h 3799003"/>
              <a:gd name="connsiteX841" fmla="*/ 334611 w 2576616"/>
              <a:gd name="connsiteY841" fmla="*/ 2977348 h 3799003"/>
              <a:gd name="connsiteX842" fmla="*/ 354792 w 2576616"/>
              <a:gd name="connsiteY842" fmla="*/ 2935054 h 3799003"/>
              <a:gd name="connsiteX843" fmla="*/ 350232 w 2576616"/>
              <a:gd name="connsiteY843" fmla="*/ 2906782 h 3799003"/>
              <a:gd name="connsiteX844" fmla="*/ 350480 w 2576616"/>
              <a:gd name="connsiteY844" fmla="*/ 2889892 h 3799003"/>
              <a:gd name="connsiteX845" fmla="*/ 351068 w 2576616"/>
              <a:gd name="connsiteY845" fmla="*/ 2885716 h 3799003"/>
              <a:gd name="connsiteX846" fmla="*/ 350740 w 2576616"/>
              <a:gd name="connsiteY846" fmla="*/ 2866558 h 3799003"/>
              <a:gd name="connsiteX847" fmla="*/ 355414 w 2576616"/>
              <a:gd name="connsiteY847" fmla="*/ 2863963 h 3799003"/>
              <a:gd name="connsiteX848" fmla="*/ 352409 w 2576616"/>
              <a:gd name="connsiteY848" fmla="*/ 2859990 h 3799003"/>
              <a:gd name="connsiteX849" fmla="*/ 348316 w 2576616"/>
              <a:gd name="connsiteY849" fmla="*/ 2856761 h 3799003"/>
              <a:gd name="connsiteX850" fmla="*/ 347963 w 2576616"/>
              <a:gd name="connsiteY850" fmla="*/ 2846729 h 3799003"/>
              <a:gd name="connsiteX851" fmla="*/ 343926 w 2576616"/>
              <a:gd name="connsiteY851" fmla="*/ 2830363 h 3799003"/>
              <a:gd name="connsiteX852" fmla="*/ 336748 w 2576616"/>
              <a:gd name="connsiteY852" fmla="*/ 2810234 h 3799003"/>
              <a:gd name="connsiteX853" fmla="*/ 309377 w 2576616"/>
              <a:gd name="connsiteY853" fmla="*/ 2781915 h 3799003"/>
              <a:gd name="connsiteX854" fmla="*/ 292150 w 2576616"/>
              <a:gd name="connsiteY854" fmla="*/ 2759870 h 3799003"/>
              <a:gd name="connsiteX855" fmla="*/ 293531 w 2576616"/>
              <a:gd name="connsiteY855" fmla="*/ 2760969 h 3799003"/>
              <a:gd name="connsiteX856" fmla="*/ 292150 w 2576616"/>
              <a:gd name="connsiteY856" fmla="*/ 2759870 h 3799003"/>
              <a:gd name="connsiteX857" fmla="*/ 303106 w 2576616"/>
              <a:gd name="connsiteY857" fmla="*/ 2757772 h 3799003"/>
              <a:gd name="connsiteX858" fmla="*/ 302335 w 2576616"/>
              <a:gd name="connsiteY858" fmla="*/ 2759820 h 3799003"/>
              <a:gd name="connsiteX859" fmla="*/ 305725 w 2576616"/>
              <a:gd name="connsiteY859" fmla="*/ 2759800 h 3799003"/>
              <a:gd name="connsiteX860" fmla="*/ 325517 w 2576616"/>
              <a:gd name="connsiteY860" fmla="*/ 2772673 h 3799003"/>
              <a:gd name="connsiteX861" fmla="*/ 337059 w 2576616"/>
              <a:gd name="connsiteY861" fmla="*/ 2777977 h 3799003"/>
              <a:gd name="connsiteX862" fmla="*/ 344113 w 2576616"/>
              <a:gd name="connsiteY862" fmla="*/ 2785327 h 3799003"/>
              <a:gd name="connsiteX863" fmla="*/ 339800 w 2576616"/>
              <a:gd name="connsiteY863" fmla="*/ 2787793 h 3799003"/>
              <a:gd name="connsiteX864" fmla="*/ 351543 w 2576616"/>
              <a:gd name="connsiteY864" fmla="*/ 2796783 h 3799003"/>
              <a:gd name="connsiteX865" fmla="*/ 361039 w 2576616"/>
              <a:gd name="connsiteY865" fmla="*/ 2816328 h 3799003"/>
              <a:gd name="connsiteX866" fmla="*/ 361333 w 2576616"/>
              <a:gd name="connsiteY866" fmla="*/ 2824083 h 3799003"/>
              <a:gd name="connsiteX867" fmla="*/ 363249 w 2576616"/>
              <a:gd name="connsiteY867" fmla="*/ 2831330 h 3799003"/>
              <a:gd name="connsiteX868" fmla="*/ 370073 w 2576616"/>
              <a:gd name="connsiteY868" fmla="*/ 2859383 h 3799003"/>
              <a:gd name="connsiteX869" fmla="*/ 369065 w 2576616"/>
              <a:gd name="connsiteY869" fmla="*/ 2865172 h 3799003"/>
              <a:gd name="connsiteX870" fmla="*/ 374775 w 2576616"/>
              <a:gd name="connsiteY870" fmla="*/ 2873508 h 3799003"/>
              <a:gd name="connsiteX871" fmla="*/ 370056 w 2576616"/>
              <a:gd name="connsiteY871" fmla="*/ 2875911 h 3799003"/>
              <a:gd name="connsiteX872" fmla="*/ 376775 w 2576616"/>
              <a:gd name="connsiteY872" fmla="*/ 2892235 h 3799003"/>
              <a:gd name="connsiteX873" fmla="*/ 374529 w 2576616"/>
              <a:gd name="connsiteY873" fmla="*/ 2909678 h 3799003"/>
              <a:gd name="connsiteX874" fmla="*/ 374156 w 2576616"/>
              <a:gd name="connsiteY874" fmla="*/ 2932798 h 3799003"/>
              <a:gd name="connsiteX875" fmla="*/ 366928 w 2576616"/>
              <a:gd name="connsiteY875" fmla="*/ 2936745 h 3799003"/>
              <a:gd name="connsiteX876" fmla="*/ 369147 w 2576616"/>
              <a:gd name="connsiteY876" fmla="*/ 2938788 h 3799003"/>
              <a:gd name="connsiteX877" fmla="*/ 373937 w 2576616"/>
              <a:gd name="connsiteY877" fmla="*/ 2947064 h 3799003"/>
              <a:gd name="connsiteX878" fmla="*/ 371414 w 2576616"/>
              <a:gd name="connsiteY878" fmla="*/ 2968869 h 3799003"/>
              <a:gd name="connsiteX879" fmla="*/ 375331 w 2576616"/>
              <a:gd name="connsiteY879" fmla="*/ 3018940 h 3799003"/>
              <a:gd name="connsiteX880" fmla="*/ 377874 w 2576616"/>
              <a:gd name="connsiteY880" fmla="*/ 3044708 h 3799003"/>
              <a:gd name="connsiteX881" fmla="*/ 377544 w 2576616"/>
              <a:gd name="connsiteY881" fmla="*/ 3061470 h 3799003"/>
              <a:gd name="connsiteX882" fmla="*/ 377405 w 2576616"/>
              <a:gd name="connsiteY882" fmla="*/ 3075211 h 3799003"/>
              <a:gd name="connsiteX883" fmla="*/ 387037 w 2576616"/>
              <a:gd name="connsiteY883" fmla="*/ 3101100 h 3799003"/>
              <a:gd name="connsiteX884" fmla="*/ 391550 w 2576616"/>
              <a:gd name="connsiteY884" fmla="*/ 3114068 h 3799003"/>
              <a:gd name="connsiteX885" fmla="*/ 408302 w 2576616"/>
              <a:gd name="connsiteY885" fmla="*/ 3139136 h 3799003"/>
              <a:gd name="connsiteX886" fmla="*/ 419141 w 2576616"/>
              <a:gd name="connsiteY886" fmla="*/ 3158118 h 3799003"/>
              <a:gd name="connsiteX887" fmla="*/ 427576 w 2576616"/>
              <a:gd name="connsiteY887" fmla="*/ 3168657 h 3799003"/>
              <a:gd name="connsiteX888" fmla="*/ 427575 w 2576616"/>
              <a:gd name="connsiteY888" fmla="*/ 3168669 h 3799003"/>
              <a:gd name="connsiteX889" fmla="*/ 431101 w 2576616"/>
              <a:gd name="connsiteY889" fmla="*/ 3172528 h 3799003"/>
              <a:gd name="connsiteX890" fmla="*/ 438592 w 2576616"/>
              <a:gd name="connsiteY890" fmla="*/ 3184184 h 3799003"/>
              <a:gd name="connsiteX891" fmla="*/ 458122 w 2576616"/>
              <a:gd name="connsiteY891" fmla="*/ 3194198 h 3799003"/>
              <a:gd name="connsiteX892" fmla="*/ 462335 w 2576616"/>
              <a:gd name="connsiteY892" fmla="*/ 3198873 h 3799003"/>
              <a:gd name="connsiteX893" fmla="*/ 469637 w 2576616"/>
              <a:gd name="connsiteY893" fmla="*/ 3203826 h 3799003"/>
              <a:gd name="connsiteX894" fmla="*/ 477912 w 2576616"/>
              <a:gd name="connsiteY894" fmla="*/ 3214707 h 3799003"/>
              <a:gd name="connsiteX895" fmla="*/ 475584 w 2576616"/>
              <a:gd name="connsiteY895" fmla="*/ 3218249 h 3799003"/>
              <a:gd name="connsiteX896" fmla="*/ 476644 w 2576616"/>
              <a:gd name="connsiteY896" fmla="*/ 3218328 h 3799003"/>
              <a:gd name="connsiteX897" fmla="*/ 477016 w 2576616"/>
              <a:gd name="connsiteY897" fmla="*/ 3220407 h 3799003"/>
              <a:gd name="connsiteX898" fmla="*/ 475583 w 2576616"/>
              <a:gd name="connsiteY898" fmla="*/ 3218268 h 3799003"/>
              <a:gd name="connsiteX899" fmla="*/ 475583 w 2576616"/>
              <a:gd name="connsiteY899" fmla="*/ 3218275 h 3799003"/>
              <a:gd name="connsiteX900" fmla="*/ 474359 w 2576616"/>
              <a:gd name="connsiteY900" fmla="*/ 3218254 h 3799003"/>
              <a:gd name="connsiteX901" fmla="*/ 467636 w 2576616"/>
              <a:gd name="connsiteY901" fmla="*/ 3225143 h 3799003"/>
              <a:gd name="connsiteX902" fmla="*/ 455082 w 2576616"/>
              <a:gd name="connsiteY902" fmla="*/ 3227465 h 3799003"/>
              <a:gd name="connsiteX903" fmla="*/ 457203 w 2576616"/>
              <a:gd name="connsiteY903" fmla="*/ 3225200 h 3799003"/>
              <a:gd name="connsiteX904" fmla="*/ 448738 w 2576616"/>
              <a:gd name="connsiteY904" fmla="*/ 3226276 h 3799003"/>
              <a:gd name="connsiteX905" fmla="*/ 432921 w 2576616"/>
              <a:gd name="connsiteY905" fmla="*/ 3227186 h 3799003"/>
              <a:gd name="connsiteX906" fmla="*/ 343057 w 2576616"/>
              <a:gd name="connsiteY906" fmla="*/ 3230851 h 3799003"/>
              <a:gd name="connsiteX907" fmla="*/ 319726 w 2576616"/>
              <a:gd name="connsiteY907" fmla="*/ 3249539 h 3799003"/>
              <a:gd name="connsiteX908" fmla="*/ 323220 w 2576616"/>
              <a:gd name="connsiteY908" fmla="*/ 3230918 h 3799003"/>
              <a:gd name="connsiteX909" fmla="*/ 272555 w 2576616"/>
              <a:gd name="connsiteY909" fmla="*/ 3248850 h 3799003"/>
              <a:gd name="connsiteX910" fmla="*/ 220954 w 2576616"/>
              <a:gd name="connsiteY910" fmla="*/ 3269799 h 3799003"/>
              <a:gd name="connsiteX911" fmla="*/ 212807 w 2576616"/>
              <a:gd name="connsiteY911" fmla="*/ 3272300 h 3799003"/>
              <a:gd name="connsiteX912" fmla="*/ 173868 w 2576616"/>
              <a:gd name="connsiteY912" fmla="*/ 3302313 h 3799003"/>
              <a:gd name="connsiteX913" fmla="*/ 170856 w 2576616"/>
              <a:gd name="connsiteY913" fmla="*/ 3308119 h 3799003"/>
              <a:gd name="connsiteX914" fmla="*/ 167219 w 2576616"/>
              <a:gd name="connsiteY914" fmla="*/ 3316397 h 3799003"/>
              <a:gd name="connsiteX915" fmla="*/ 148589 w 2576616"/>
              <a:gd name="connsiteY915" fmla="*/ 3353712 h 3799003"/>
              <a:gd name="connsiteX916" fmla="*/ 146286 w 2576616"/>
              <a:gd name="connsiteY916" fmla="*/ 3430219 h 3799003"/>
              <a:gd name="connsiteX917" fmla="*/ 180948 w 2576616"/>
              <a:gd name="connsiteY917" fmla="*/ 3421285 h 3799003"/>
              <a:gd name="connsiteX918" fmla="*/ 189690 w 2576616"/>
              <a:gd name="connsiteY918" fmla="*/ 3414118 h 3799003"/>
              <a:gd name="connsiteX919" fmla="*/ 201622 w 2576616"/>
              <a:gd name="connsiteY919" fmla="*/ 3402517 h 3799003"/>
              <a:gd name="connsiteX920" fmla="*/ 204552 w 2576616"/>
              <a:gd name="connsiteY920" fmla="*/ 3398330 h 3799003"/>
              <a:gd name="connsiteX921" fmla="*/ 217294 w 2576616"/>
              <a:gd name="connsiteY921" fmla="*/ 3386155 h 3799003"/>
              <a:gd name="connsiteX922" fmla="*/ 218974 w 2576616"/>
              <a:gd name="connsiteY922" fmla="*/ 3382808 h 3799003"/>
              <a:gd name="connsiteX923" fmla="*/ 223553 w 2576616"/>
              <a:gd name="connsiteY923" fmla="*/ 3377954 h 3799003"/>
              <a:gd name="connsiteX924" fmla="*/ 238353 w 2576616"/>
              <a:gd name="connsiteY924" fmla="*/ 3349572 h 3799003"/>
              <a:gd name="connsiteX925" fmla="*/ 258297 w 2576616"/>
              <a:gd name="connsiteY925" fmla="*/ 3314646 h 3799003"/>
              <a:gd name="connsiteX926" fmla="*/ 277994 w 2576616"/>
              <a:gd name="connsiteY926" fmla="*/ 3283467 h 3799003"/>
              <a:gd name="connsiteX927" fmla="*/ 290352 w 2576616"/>
              <a:gd name="connsiteY927" fmla="*/ 3268441 h 3799003"/>
              <a:gd name="connsiteX928" fmla="*/ 309142 w 2576616"/>
              <a:gd name="connsiteY928" fmla="*/ 3251824 h 3799003"/>
              <a:gd name="connsiteX929" fmla="*/ 313245 w 2576616"/>
              <a:gd name="connsiteY929" fmla="*/ 3253797 h 3799003"/>
              <a:gd name="connsiteX930" fmla="*/ 312042 w 2576616"/>
              <a:gd name="connsiteY930" fmla="*/ 3258899 h 3799003"/>
              <a:gd name="connsiteX931" fmla="*/ 301287 w 2576616"/>
              <a:gd name="connsiteY931" fmla="*/ 3268308 h 3799003"/>
              <a:gd name="connsiteX932" fmla="*/ 292692 w 2576616"/>
              <a:gd name="connsiteY932" fmla="*/ 3279160 h 3799003"/>
              <a:gd name="connsiteX933" fmla="*/ 285517 w 2576616"/>
              <a:gd name="connsiteY933" fmla="*/ 3283463 h 3799003"/>
              <a:gd name="connsiteX934" fmla="*/ 282722 w 2576616"/>
              <a:gd name="connsiteY934" fmla="*/ 3297792 h 3799003"/>
              <a:gd name="connsiteX935" fmla="*/ 273304 w 2576616"/>
              <a:gd name="connsiteY935" fmla="*/ 3309159 h 3799003"/>
              <a:gd name="connsiteX936" fmla="*/ 261554 w 2576616"/>
              <a:gd name="connsiteY936" fmla="*/ 3336874 h 3799003"/>
              <a:gd name="connsiteX937" fmla="*/ 251842 w 2576616"/>
              <a:gd name="connsiteY937" fmla="*/ 3353226 h 3799003"/>
              <a:gd name="connsiteX938" fmla="*/ 243209 w 2576616"/>
              <a:gd name="connsiteY938" fmla="*/ 3361375 h 3799003"/>
              <a:gd name="connsiteX939" fmla="*/ 240945 w 2576616"/>
              <a:gd name="connsiteY939" fmla="*/ 3372984 h 3799003"/>
              <a:gd name="connsiteX940" fmla="*/ 233064 w 2576616"/>
              <a:gd name="connsiteY940" fmla="*/ 3388943 h 3799003"/>
              <a:gd name="connsiteX941" fmla="*/ 220107 w 2576616"/>
              <a:gd name="connsiteY941" fmla="*/ 3407009 h 3799003"/>
              <a:gd name="connsiteX942" fmla="*/ 215862 w 2576616"/>
              <a:gd name="connsiteY942" fmla="*/ 3413327 h 3799003"/>
              <a:gd name="connsiteX943" fmla="*/ 200026 w 2576616"/>
              <a:gd name="connsiteY943" fmla="*/ 3423889 h 3799003"/>
              <a:gd name="connsiteX944" fmla="*/ 193906 w 2576616"/>
              <a:gd name="connsiteY944" fmla="*/ 3427336 h 3799003"/>
              <a:gd name="connsiteX945" fmla="*/ 188052 w 2576616"/>
              <a:gd name="connsiteY945" fmla="*/ 3431151 h 3799003"/>
              <a:gd name="connsiteX946" fmla="*/ 180469 w 2576616"/>
              <a:gd name="connsiteY946" fmla="*/ 3437838 h 3799003"/>
              <a:gd name="connsiteX947" fmla="*/ 177598 w 2576616"/>
              <a:gd name="connsiteY947" fmla="*/ 3442627 h 3799003"/>
              <a:gd name="connsiteX948" fmla="*/ 167931 w 2576616"/>
              <a:gd name="connsiteY948" fmla="*/ 3445015 h 3799003"/>
              <a:gd name="connsiteX949" fmla="*/ 118624 w 2576616"/>
              <a:gd name="connsiteY949" fmla="*/ 3426545 h 3799003"/>
              <a:gd name="connsiteX950" fmla="*/ 120948 w 2576616"/>
              <a:gd name="connsiteY950" fmla="*/ 3419289 h 3799003"/>
              <a:gd name="connsiteX951" fmla="*/ 121361 w 2576616"/>
              <a:gd name="connsiteY951" fmla="*/ 3385740 h 3799003"/>
              <a:gd name="connsiteX952" fmla="*/ 131339 w 2576616"/>
              <a:gd name="connsiteY952" fmla="*/ 3355210 h 3799003"/>
              <a:gd name="connsiteX953" fmla="*/ 136490 w 2576616"/>
              <a:gd name="connsiteY953" fmla="*/ 3336454 h 3799003"/>
              <a:gd name="connsiteX954" fmla="*/ 133486 w 2576616"/>
              <a:gd name="connsiteY954" fmla="*/ 3333123 h 3799003"/>
              <a:gd name="connsiteX955" fmla="*/ 148941 w 2576616"/>
              <a:gd name="connsiteY955" fmla="*/ 3313403 h 3799003"/>
              <a:gd name="connsiteX956" fmla="*/ 149601 w 2576616"/>
              <a:gd name="connsiteY956" fmla="*/ 3306091 h 3799003"/>
              <a:gd name="connsiteX957" fmla="*/ 151597 w 2576616"/>
              <a:gd name="connsiteY957" fmla="*/ 3299018 h 3799003"/>
              <a:gd name="connsiteX958" fmla="*/ 158809 w 2576616"/>
              <a:gd name="connsiteY958" fmla="*/ 3289167 h 3799003"/>
              <a:gd name="connsiteX959" fmla="*/ 163779 w 2576616"/>
              <a:gd name="connsiteY959" fmla="*/ 3279455 h 3799003"/>
              <a:gd name="connsiteX960" fmla="*/ 170067 w 2576616"/>
              <a:gd name="connsiteY960" fmla="*/ 3273768 h 3799003"/>
              <a:gd name="connsiteX961" fmla="*/ 177769 w 2576616"/>
              <a:gd name="connsiteY961" fmla="*/ 3266823 h 3799003"/>
              <a:gd name="connsiteX962" fmla="*/ 185963 w 2576616"/>
              <a:gd name="connsiteY962" fmla="*/ 3263057 h 3799003"/>
              <a:gd name="connsiteX963" fmla="*/ 211373 w 2576616"/>
              <a:gd name="connsiteY963" fmla="*/ 3246029 h 3799003"/>
              <a:gd name="connsiteX964" fmla="*/ 243190 w 2576616"/>
              <a:gd name="connsiteY964" fmla="*/ 3236539 h 3799003"/>
              <a:gd name="connsiteX965" fmla="*/ 268943 w 2576616"/>
              <a:gd name="connsiteY965" fmla="*/ 3227671 h 3799003"/>
              <a:gd name="connsiteX966" fmla="*/ 274887 w 2576616"/>
              <a:gd name="connsiteY966" fmla="*/ 3225234 h 3799003"/>
              <a:gd name="connsiteX967" fmla="*/ 327240 w 2576616"/>
              <a:gd name="connsiteY967" fmla="*/ 3208277 h 3799003"/>
              <a:gd name="connsiteX968" fmla="*/ 251673 w 2576616"/>
              <a:gd name="connsiteY968" fmla="*/ 3160938 h 3799003"/>
              <a:gd name="connsiteX969" fmla="*/ 211593 w 2576616"/>
              <a:gd name="connsiteY969" fmla="*/ 3140017 h 3799003"/>
              <a:gd name="connsiteX970" fmla="*/ 164789 w 2576616"/>
              <a:gd name="connsiteY970" fmla="*/ 3150124 h 3799003"/>
              <a:gd name="connsiteX971" fmla="*/ 139835 w 2576616"/>
              <a:gd name="connsiteY971" fmla="*/ 3156896 h 3799003"/>
              <a:gd name="connsiteX972" fmla="*/ 118913 w 2576616"/>
              <a:gd name="connsiteY972" fmla="*/ 3171174 h 3799003"/>
              <a:gd name="connsiteX973" fmla="*/ 105915 w 2576616"/>
              <a:gd name="connsiteY973" fmla="*/ 3180023 h 3799003"/>
              <a:gd name="connsiteX974" fmla="*/ 95844 w 2576616"/>
              <a:gd name="connsiteY974" fmla="*/ 3182356 h 3799003"/>
              <a:gd name="connsiteX975" fmla="*/ 52105 w 2576616"/>
              <a:gd name="connsiteY975" fmla="*/ 3205318 h 3799003"/>
              <a:gd name="connsiteX976" fmla="*/ 37231 w 2576616"/>
              <a:gd name="connsiteY976" fmla="*/ 3205456 h 3799003"/>
              <a:gd name="connsiteX977" fmla="*/ 15408 w 2576616"/>
              <a:gd name="connsiteY977" fmla="*/ 3188619 h 3799003"/>
              <a:gd name="connsiteX978" fmla="*/ 9194 w 2576616"/>
              <a:gd name="connsiteY978" fmla="*/ 3176656 h 3799003"/>
              <a:gd name="connsiteX979" fmla="*/ 7099 w 2576616"/>
              <a:gd name="connsiteY979" fmla="*/ 3172548 h 3799003"/>
              <a:gd name="connsiteX980" fmla="*/ 4370 w 2576616"/>
              <a:gd name="connsiteY980" fmla="*/ 3163872 h 3799003"/>
              <a:gd name="connsiteX981" fmla="*/ 5586 w 2576616"/>
              <a:gd name="connsiteY981" fmla="*/ 3115723 h 3799003"/>
              <a:gd name="connsiteX982" fmla="*/ 21099 w 2576616"/>
              <a:gd name="connsiteY982" fmla="*/ 3098312 h 3799003"/>
              <a:gd name="connsiteX983" fmla="*/ 26234 w 2576616"/>
              <a:gd name="connsiteY983" fmla="*/ 3093668 h 3799003"/>
              <a:gd name="connsiteX984" fmla="*/ 34727 w 2576616"/>
              <a:gd name="connsiteY984" fmla="*/ 3087889 h 3799003"/>
              <a:gd name="connsiteX985" fmla="*/ 48045 w 2576616"/>
              <a:gd name="connsiteY985" fmla="*/ 3082126 h 3799003"/>
              <a:gd name="connsiteX986" fmla="*/ 65999 w 2576616"/>
              <a:gd name="connsiteY986" fmla="*/ 3072792 h 3799003"/>
              <a:gd name="connsiteX987" fmla="*/ 76287 w 2576616"/>
              <a:gd name="connsiteY987" fmla="*/ 3070395 h 3799003"/>
              <a:gd name="connsiteX988" fmla="*/ 94665 w 2576616"/>
              <a:gd name="connsiteY988" fmla="*/ 3061438 h 3799003"/>
              <a:gd name="connsiteX989" fmla="*/ 99122 w 2576616"/>
              <a:gd name="connsiteY989" fmla="*/ 3061685 h 3799003"/>
              <a:gd name="connsiteX990" fmla="*/ 104290 w 2576616"/>
              <a:gd name="connsiteY990" fmla="*/ 3063652 h 3799003"/>
              <a:gd name="connsiteX991" fmla="*/ 165110 w 2576616"/>
              <a:gd name="connsiteY991" fmla="*/ 3076622 h 3799003"/>
              <a:gd name="connsiteX992" fmla="*/ 175312 w 2576616"/>
              <a:gd name="connsiteY992" fmla="*/ 3075886 h 3799003"/>
              <a:gd name="connsiteX993" fmla="*/ 153042 w 2576616"/>
              <a:gd name="connsiteY993" fmla="*/ 3062225 h 3799003"/>
              <a:gd name="connsiteX994" fmla="*/ 122955 w 2576616"/>
              <a:gd name="connsiteY994" fmla="*/ 3027037 h 3799003"/>
              <a:gd name="connsiteX995" fmla="*/ 118184 w 2576616"/>
              <a:gd name="connsiteY995" fmla="*/ 3019439 h 3799003"/>
              <a:gd name="connsiteX996" fmla="*/ 116937 w 2576616"/>
              <a:gd name="connsiteY996" fmla="*/ 3014013 h 3799003"/>
              <a:gd name="connsiteX997" fmla="*/ 110730 w 2576616"/>
              <a:gd name="connsiteY997" fmla="*/ 3009144 h 3799003"/>
              <a:gd name="connsiteX998" fmla="*/ 106247 w 2576616"/>
              <a:gd name="connsiteY998" fmla="*/ 3000770 h 3799003"/>
              <a:gd name="connsiteX999" fmla="*/ 101205 w 2576616"/>
              <a:gd name="connsiteY999" fmla="*/ 2991523 h 3799003"/>
              <a:gd name="connsiteX1000" fmla="*/ 94268 w 2576616"/>
              <a:gd name="connsiteY1000" fmla="*/ 2986372 h 3799003"/>
              <a:gd name="connsiteX1001" fmla="*/ 85830 w 2576616"/>
              <a:gd name="connsiteY1001" fmla="*/ 2975567 h 3799003"/>
              <a:gd name="connsiteX1002" fmla="*/ 77463 w 2576616"/>
              <a:gd name="connsiteY1002" fmla="*/ 2964737 h 3799003"/>
              <a:gd name="connsiteX1003" fmla="*/ 74135 w 2576616"/>
              <a:gd name="connsiteY1003" fmla="*/ 2954246 h 3799003"/>
              <a:gd name="connsiteX1004" fmla="*/ 72680 w 2576616"/>
              <a:gd name="connsiteY1004" fmla="*/ 2944590 h 3799003"/>
              <a:gd name="connsiteX1005" fmla="*/ 68871 w 2576616"/>
              <a:gd name="connsiteY1005" fmla="*/ 2939321 h 3799003"/>
              <a:gd name="connsiteX1006" fmla="*/ 63409 w 2576616"/>
              <a:gd name="connsiteY1006" fmla="*/ 2922053 h 3799003"/>
              <a:gd name="connsiteX1007" fmla="*/ 64546 w 2576616"/>
              <a:gd name="connsiteY1007" fmla="*/ 2904092 h 3799003"/>
              <a:gd name="connsiteX1008" fmla="*/ 56463 w 2576616"/>
              <a:gd name="connsiteY1008" fmla="*/ 2893256 h 3799003"/>
              <a:gd name="connsiteX1009" fmla="*/ 65921 w 2576616"/>
              <a:gd name="connsiteY1009" fmla="*/ 2888372 h 3799003"/>
              <a:gd name="connsiteX1010" fmla="*/ 55514 w 2576616"/>
              <a:gd name="connsiteY1010" fmla="*/ 2882389 h 3799003"/>
              <a:gd name="connsiteX1011" fmla="*/ 82651 w 2576616"/>
              <a:gd name="connsiteY1011" fmla="*/ 2817502 h 3799003"/>
              <a:gd name="connsiteX1012" fmla="*/ 106835 w 2576616"/>
              <a:gd name="connsiteY1012" fmla="*/ 2817479 h 3799003"/>
              <a:gd name="connsiteX1013" fmla="*/ 106799 w 2576616"/>
              <a:gd name="connsiteY1013" fmla="*/ 2818782 h 3799003"/>
              <a:gd name="connsiteX1014" fmla="*/ 108210 w 2576616"/>
              <a:gd name="connsiteY1014" fmla="*/ 2818053 h 3799003"/>
              <a:gd name="connsiteX1015" fmla="*/ 107533 w 2576616"/>
              <a:gd name="connsiteY1015" fmla="*/ 2817478 h 3799003"/>
              <a:gd name="connsiteX1016" fmla="*/ 115484 w 2576616"/>
              <a:gd name="connsiteY1016" fmla="*/ 2817471 h 3799003"/>
              <a:gd name="connsiteX1017" fmla="*/ 158860 w 2576616"/>
              <a:gd name="connsiteY1017" fmla="*/ 2839741 h 3799003"/>
              <a:gd name="connsiteX1018" fmla="*/ 163819 w 2576616"/>
              <a:gd name="connsiteY1018" fmla="*/ 2844729 h 3799003"/>
              <a:gd name="connsiteX1019" fmla="*/ 168888 w 2576616"/>
              <a:gd name="connsiteY1019" fmla="*/ 2854483 h 3799003"/>
              <a:gd name="connsiteX1020" fmla="*/ 185359 w 2576616"/>
              <a:gd name="connsiteY1020" fmla="*/ 2877447 h 3799003"/>
              <a:gd name="connsiteX1021" fmla="*/ 190126 w 2576616"/>
              <a:gd name="connsiteY1021" fmla="*/ 2885458 h 3799003"/>
              <a:gd name="connsiteX1022" fmla="*/ 192748 w 2576616"/>
              <a:gd name="connsiteY1022" fmla="*/ 2893815 h 3799003"/>
              <a:gd name="connsiteX1023" fmla="*/ 197507 w 2576616"/>
              <a:gd name="connsiteY1023" fmla="*/ 2907176 h 3799003"/>
              <a:gd name="connsiteX1024" fmla="*/ 199438 w 2576616"/>
              <a:gd name="connsiteY1024" fmla="*/ 2921371 h 3799003"/>
              <a:gd name="connsiteX1025" fmla="*/ 206653 w 2576616"/>
              <a:gd name="connsiteY1025" fmla="*/ 2929062 h 3799003"/>
              <a:gd name="connsiteX1026" fmla="*/ 215845 w 2576616"/>
              <a:gd name="connsiteY1026" fmla="*/ 2954871 h 3799003"/>
              <a:gd name="connsiteX1027" fmla="*/ 213996 w 2576616"/>
              <a:gd name="connsiteY1027" fmla="*/ 2967015 h 3799003"/>
              <a:gd name="connsiteX1028" fmla="*/ 218325 w 2576616"/>
              <a:gd name="connsiteY1028" fmla="*/ 2981171 h 3799003"/>
              <a:gd name="connsiteX1029" fmla="*/ 219050 w 2576616"/>
              <a:gd name="connsiteY1029" fmla="*/ 3003633 h 3799003"/>
              <a:gd name="connsiteX1030" fmla="*/ 228979 w 2576616"/>
              <a:gd name="connsiteY1030" fmla="*/ 3112046 h 3799003"/>
              <a:gd name="connsiteX1031" fmla="*/ 245701 w 2576616"/>
              <a:gd name="connsiteY1031" fmla="*/ 3128039 h 3799003"/>
              <a:gd name="connsiteX1032" fmla="*/ 248996 w 2576616"/>
              <a:gd name="connsiteY1032" fmla="*/ 3132259 h 3799003"/>
              <a:gd name="connsiteX1033" fmla="*/ 264310 w 2576616"/>
              <a:gd name="connsiteY1033" fmla="*/ 3144256 h 3799003"/>
              <a:gd name="connsiteX1034" fmla="*/ 275428 w 2576616"/>
              <a:gd name="connsiteY1034" fmla="*/ 3146770 h 3799003"/>
              <a:gd name="connsiteX1035" fmla="*/ 366427 w 2576616"/>
              <a:gd name="connsiteY1035" fmla="*/ 3196574 h 3799003"/>
              <a:gd name="connsiteX1036" fmla="*/ 372727 w 2576616"/>
              <a:gd name="connsiteY1036" fmla="*/ 3195850 h 3799003"/>
              <a:gd name="connsiteX1037" fmla="*/ 394379 w 2576616"/>
              <a:gd name="connsiteY1037" fmla="*/ 3202911 h 3799003"/>
              <a:gd name="connsiteX1038" fmla="*/ 422709 w 2576616"/>
              <a:gd name="connsiteY1038" fmla="*/ 3208086 h 3799003"/>
              <a:gd name="connsiteX1039" fmla="*/ 450955 w 2576616"/>
              <a:gd name="connsiteY1039" fmla="*/ 3212151 h 3799003"/>
              <a:gd name="connsiteX1040" fmla="*/ 420527 w 2576616"/>
              <a:gd name="connsiteY1040" fmla="*/ 3186699 h 3799003"/>
              <a:gd name="connsiteX1041" fmla="*/ 416429 w 2576616"/>
              <a:gd name="connsiteY1041" fmla="*/ 3181873 h 3799003"/>
              <a:gd name="connsiteX1042" fmla="*/ 401060 w 2576616"/>
              <a:gd name="connsiteY1042" fmla="*/ 3165081 h 3799003"/>
              <a:gd name="connsiteX1043" fmla="*/ 383933 w 2576616"/>
              <a:gd name="connsiteY1043" fmla="*/ 3135226 h 3799003"/>
              <a:gd name="connsiteX1044" fmla="*/ 367170 w 2576616"/>
              <a:gd name="connsiteY1044" fmla="*/ 3097266 h 3799003"/>
              <a:gd name="connsiteX1045" fmla="*/ 360792 w 2576616"/>
              <a:gd name="connsiteY1045" fmla="*/ 3086078 h 3799003"/>
              <a:gd name="connsiteX1046" fmla="*/ 361485 w 2576616"/>
              <a:gd name="connsiteY1046" fmla="*/ 3086050 h 3799003"/>
              <a:gd name="connsiteX1047" fmla="*/ 361046 w 2576616"/>
              <a:gd name="connsiteY1047" fmla="*/ 3085614 h 3799003"/>
              <a:gd name="connsiteX1048" fmla="*/ 361893 w 2576616"/>
              <a:gd name="connsiteY1048" fmla="*/ 3083981 h 3799003"/>
              <a:gd name="connsiteX1049" fmla="*/ 360387 w 2576616"/>
              <a:gd name="connsiteY1049" fmla="*/ 3085696 h 3799003"/>
              <a:gd name="connsiteX1050" fmla="*/ 360385 w 2576616"/>
              <a:gd name="connsiteY1050" fmla="*/ 3085696 h 3799003"/>
              <a:gd name="connsiteX1051" fmla="*/ 360386 w 2576616"/>
              <a:gd name="connsiteY1051" fmla="*/ 3085697 h 3799003"/>
              <a:gd name="connsiteX1052" fmla="*/ 360385 w 2576616"/>
              <a:gd name="connsiteY1052" fmla="*/ 3085698 h 3799003"/>
              <a:gd name="connsiteX1053" fmla="*/ 358406 w 2576616"/>
              <a:gd name="connsiteY1053" fmla="*/ 3085205 h 3799003"/>
              <a:gd name="connsiteX1054" fmla="*/ 360694 w 2576616"/>
              <a:gd name="connsiteY1054" fmla="*/ 3078993 h 3799003"/>
              <a:gd name="connsiteX1055" fmla="*/ 358043 w 2576616"/>
              <a:gd name="connsiteY1055" fmla="*/ 3063285 h 3799003"/>
              <a:gd name="connsiteX1056" fmla="*/ 355836 w 2576616"/>
              <a:gd name="connsiteY1056" fmla="*/ 3037562 h 3799003"/>
              <a:gd name="connsiteX1057" fmla="*/ 351329 w 2576616"/>
              <a:gd name="connsiteY1057" fmla="*/ 3034825 h 3799003"/>
              <a:gd name="connsiteX1058" fmla="*/ 351337 w 2576616"/>
              <a:gd name="connsiteY1058" fmla="*/ 3020526 h 3799003"/>
              <a:gd name="connsiteX1059" fmla="*/ 344183 w 2576616"/>
              <a:gd name="connsiteY1059" fmla="*/ 3010965 h 3799003"/>
              <a:gd name="connsiteX1060" fmla="*/ 317857 w 2576616"/>
              <a:gd name="connsiteY1060" fmla="*/ 2980592 h 3799003"/>
              <a:gd name="connsiteX1061" fmla="*/ 296487 w 2576616"/>
              <a:gd name="connsiteY1061" fmla="*/ 2951155 h 3799003"/>
              <a:gd name="connsiteX1062" fmla="*/ 284462 w 2576616"/>
              <a:gd name="connsiteY1062" fmla="*/ 2926594 h 3799003"/>
              <a:gd name="connsiteX1063" fmla="*/ 282105 w 2576616"/>
              <a:gd name="connsiteY1063" fmla="*/ 2910696 h 3799003"/>
              <a:gd name="connsiteX1064" fmla="*/ 277394 w 2576616"/>
              <a:gd name="connsiteY1064" fmla="*/ 2905724 h 3799003"/>
              <a:gd name="connsiteX1065" fmla="*/ 272787 w 2576616"/>
              <a:gd name="connsiteY1065" fmla="*/ 2876982 h 3799003"/>
              <a:gd name="connsiteX1066" fmla="*/ 269190 w 2576616"/>
              <a:gd name="connsiteY1066" fmla="*/ 2861728 h 3799003"/>
              <a:gd name="connsiteX1067" fmla="*/ 271517 w 2576616"/>
              <a:gd name="connsiteY1067" fmla="*/ 2851645 h 3799003"/>
              <a:gd name="connsiteX1068" fmla="*/ 274223 w 2576616"/>
              <a:gd name="connsiteY1068" fmla="*/ 2847326 h 3799003"/>
              <a:gd name="connsiteX1069" fmla="*/ 268657 w 2576616"/>
              <a:gd name="connsiteY1069" fmla="*/ 2845860 h 3799003"/>
              <a:gd name="connsiteX1070" fmla="*/ 273609 w 2576616"/>
              <a:gd name="connsiteY1070" fmla="*/ 2819596 h 3799003"/>
              <a:gd name="connsiteX1071" fmla="*/ 271157 w 2576616"/>
              <a:gd name="connsiteY1071" fmla="*/ 2809669 h 3799003"/>
              <a:gd name="connsiteX1072" fmla="*/ 273839 w 2576616"/>
              <a:gd name="connsiteY1072" fmla="*/ 2794087 h 3799003"/>
              <a:gd name="connsiteX1073" fmla="*/ 281045 w 2576616"/>
              <a:gd name="connsiteY1073" fmla="*/ 2791599 h 3799003"/>
              <a:gd name="connsiteX1074" fmla="*/ 276187 w 2576616"/>
              <a:gd name="connsiteY1074" fmla="*/ 2786381 h 3799003"/>
              <a:gd name="connsiteX1075" fmla="*/ 282465 w 2576616"/>
              <a:gd name="connsiteY1075" fmla="*/ 2780897 h 3799003"/>
              <a:gd name="connsiteX1076" fmla="*/ 278922 w 2576616"/>
              <a:gd name="connsiteY1076" fmla="*/ 2777350 h 3799003"/>
              <a:gd name="connsiteX1077" fmla="*/ 287204 w 2576616"/>
              <a:gd name="connsiteY1077" fmla="*/ 2766707 h 3799003"/>
              <a:gd name="connsiteX1078" fmla="*/ 300760 w 2576616"/>
              <a:gd name="connsiteY1078" fmla="*/ 2774927 h 3799003"/>
              <a:gd name="connsiteX1079" fmla="*/ 300735 w 2576616"/>
              <a:gd name="connsiteY1079" fmla="*/ 2771620 h 3799003"/>
              <a:gd name="connsiteX1080" fmla="*/ 303308 w 2576616"/>
              <a:gd name="connsiteY1080" fmla="*/ 2768138 h 3799003"/>
              <a:gd name="connsiteX1081" fmla="*/ 293548 w 2576616"/>
              <a:gd name="connsiteY1081" fmla="*/ 2762020 h 3799003"/>
              <a:gd name="connsiteX1082" fmla="*/ 303106 w 2576616"/>
              <a:gd name="connsiteY1082" fmla="*/ 2757772 h 3799003"/>
              <a:gd name="connsiteX1083" fmla="*/ 822297 w 2576616"/>
              <a:gd name="connsiteY1083" fmla="*/ 2720398 h 3799003"/>
              <a:gd name="connsiteX1084" fmla="*/ 821879 w 2576616"/>
              <a:gd name="connsiteY1084" fmla="*/ 2721173 h 3799003"/>
              <a:gd name="connsiteX1085" fmla="*/ 821858 w 2576616"/>
              <a:gd name="connsiteY1085" fmla="*/ 2721191 h 3799003"/>
              <a:gd name="connsiteX1086" fmla="*/ 821370 w 2576616"/>
              <a:gd name="connsiteY1086" fmla="*/ 2720828 h 3799003"/>
              <a:gd name="connsiteX1087" fmla="*/ 822297 w 2576616"/>
              <a:gd name="connsiteY1087" fmla="*/ 2720398 h 3799003"/>
              <a:gd name="connsiteX1088" fmla="*/ 1556603 w 2576616"/>
              <a:gd name="connsiteY1088" fmla="*/ 2711778 h 3799003"/>
              <a:gd name="connsiteX1089" fmla="*/ 1555712 w 2576616"/>
              <a:gd name="connsiteY1089" fmla="*/ 2712380 h 3799003"/>
              <a:gd name="connsiteX1090" fmla="*/ 1556603 w 2576616"/>
              <a:gd name="connsiteY1090" fmla="*/ 2711778 h 3799003"/>
              <a:gd name="connsiteX1091" fmla="*/ 1351156 w 2576616"/>
              <a:gd name="connsiteY1091" fmla="*/ 2711383 h 3799003"/>
              <a:gd name="connsiteX1092" fmla="*/ 1346632 w 2576616"/>
              <a:gd name="connsiteY1092" fmla="*/ 2712188 h 3799003"/>
              <a:gd name="connsiteX1093" fmla="*/ 1352195 w 2576616"/>
              <a:gd name="connsiteY1093" fmla="*/ 2713848 h 3799003"/>
              <a:gd name="connsiteX1094" fmla="*/ 1351156 w 2576616"/>
              <a:gd name="connsiteY1094" fmla="*/ 2711383 h 3799003"/>
              <a:gd name="connsiteX1095" fmla="*/ 1530967 w 2576616"/>
              <a:gd name="connsiteY1095" fmla="*/ 2706641 h 3799003"/>
              <a:gd name="connsiteX1096" fmla="*/ 1532018 w 2576616"/>
              <a:gd name="connsiteY1096" fmla="*/ 2709006 h 3799003"/>
              <a:gd name="connsiteX1097" fmla="*/ 1530967 w 2576616"/>
              <a:gd name="connsiteY1097" fmla="*/ 2706641 h 3799003"/>
              <a:gd name="connsiteX1098" fmla="*/ 1514970 w 2576616"/>
              <a:gd name="connsiteY1098" fmla="*/ 2705726 h 3799003"/>
              <a:gd name="connsiteX1099" fmla="*/ 1515036 w 2576616"/>
              <a:gd name="connsiteY1099" fmla="*/ 2705750 h 3799003"/>
              <a:gd name="connsiteX1100" fmla="*/ 1515063 w 2576616"/>
              <a:gd name="connsiteY1100" fmla="*/ 2705778 h 3799003"/>
              <a:gd name="connsiteX1101" fmla="*/ 1515065 w 2576616"/>
              <a:gd name="connsiteY1101" fmla="*/ 2705778 h 3799003"/>
              <a:gd name="connsiteX1102" fmla="*/ 1514824 w 2576616"/>
              <a:gd name="connsiteY1102" fmla="*/ 2706372 h 3799003"/>
              <a:gd name="connsiteX1103" fmla="*/ 1513883 w 2576616"/>
              <a:gd name="connsiteY1103" fmla="*/ 2705939 h 3799003"/>
              <a:gd name="connsiteX1104" fmla="*/ 837260 w 2576616"/>
              <a:gd name="connsiteY1104" fmla="*/ 2695669 h 3799003"/>
              <a:gd name="connsiteX1105" fmla="*/ 831710 w 2576616"/>
              <a:gd name="connsiteY1105" fmla="*/ 2696053 h 3799003"/>
              <a:gd name="connsiteX1106" fmla="*/ 837996 w 2576616"/>
              <a:gd name="connsiteY1106" fmla="*/ 2702480 h 3799003"/>
              <a:gd name="connsiteX1107" fmla="*/ 837260 w 2576616"/>
              <a:gd name="connsiteY1107" fmla="*/ 2695669 h 3799003"/>
              <a:gd name="connsiteX1108" fmla="*/ 1091909 w 2576616"/>
              <a:gd name="connsiteY1108" fmla="*/ 2683713 h 3799003"/>
              <a:gd name="connsiteX1109" fmla="*/ 1093800 w 2576616"/>
              <a:gd name="connsiteY1109" fmla="*/ 2683857 h 3799003"/>
              <a:gd name="connsiteX1110" fmla="*/ 1093802 w 2576616"/>
              <a:gd name="connsiteY1110" fmla="*/ 2683857 h 3799003"/>
              <a:gd name="connsiteX1111" fmla="*/ 1091909 w 2576616"/>
              <a:gd name="connsiteY1111" fmla="*/ 2683713 h 3799003"/>
              <a:gd name="connsiteX1112" fmla="*/ 1079912 w 2576616"/>
              <a:gd name="connsiteY1112" fmla="*/ 2681805 h 3799003"/>
              <a:gd name="connsiteX1113" fmla="*/ 1079977 w 2576616"/>
              <a:gd name="connsiteY1113" fmla="*/ 2682885 h 3799003"/>
              <a:gd name="connsiteX1114" fmla="*/ 1079224 w 2576616"/>
              <a:gd name="connsiteY1114" fmla="*/ 2682552 h 3799003"/>
              <a:gd name="connsiteX1115" fmla="*/ 1079912 w 2576616"/>
              <a:gd name="connsiteY1115" fmla="*/ 2681804 h 3799003"/>
              <a:gd name="connsiteX1116" fmla="*/ 1079928 w 2576616"/>
              <a:gd name="connsiteY1116" fmla="*/ 2681807 h 3799003"/>
              <a:gd name="connsiteX1117" fmla="*/ 1079926 w 2576616"/>
              <a:gd name="connsiteY1117" fmla="*/ 2681815 h 3799003"/>
              <a:gd name="connsiteX1118" fmla="*/ 1079926 w 2576616"/>
              <a:gd name="connsiteY1118" fmla="*/ 2681813 h 3799003"/>
              <a:gd name="connsiteX1119" fmla="*/ 1326212 w 2576616"/>
              <a:gd name="connsiteY1119" fmla="*/ 2656478 h 3799003"/>
              <a:gd name="connsiteX1120" fmla="*/ 1330924 w 2576616"/>
              <a:gd name="connsiteY1120" fmla="*/ 2661292 h 3799003"/>
              <a:gd name="connsiteX1121" fmla="*/ 1326212 w 2576616"/>
              <a:gd name="connsiteY1121" fmla="*/ 2656478 h 3799003"/>
              <a:gd name="connsiteX1122" fmla="*/ 845113 w 2576616"/>
              <a:gd name="connsiteY1122" fmla="*/ 2625153 h 3799003"/>
              <a:gd name="connsiteX1123" fmla="*/ 844124 w 2576616"/>
              <a:gd name="connsiteY1123" fmla="*/ 2631266 h 3799003"/>
              <a:gd name="connsiteX1124" fmla="*/ 844124 w 2576616"/>
              <a:gd name="connsiteY1124" fmla="*/ 2631270 h 3799003"/>
              <a:gd name="connsiteX1125" fmla="*/ 835812 w 2576616"/>
              <a:gd name="connsiteY1125" fmla="*/ 2642420 h 3799003"/>
              <a:gd name="connsiteX1126" fmla="*/ 831597 w 2576616"/>
              <a:gd name="connsiteY1126" fmla="*/ 2656157 h 3799003"/>
              <a:gd name="connsiteX1127" fmla="*/ 824367 w 2576616"/>
              <a:gd name="connsiteY1127" fmla="*/ 2670488 h 3799003"/>
              <a:gd name="connsiteX1128" fmla="*/ 808110 w 2576616"/>
              <a:gd name="connsiteY1128" fmla="*/ 2692696 h 3799003"/>
              <a:gd name="connsiteX1129" fmla="*/ 796927 w 2576616"/>
              <a:gd name="connsiteY1129" fmla="*/ 2710435 h 3799003"/>
              <a:gd name="connsiteX1130" fmla="*/ 785451 w 2576616"/>
              <a:gd name="connsiteY1130" fmla="*/ 2723156 h 3799003"/>
              <a:gd name="connsiteX1131" fmla="*/ 774802 w 2576616"/>
              <a:gd name="connsiteY1131" fmla="*/ 2730851 h 3799003"/>
              <a:gd name="connsiteX1132" fmla="*/ 767124 w 2576616"/>
              <a:gd name="connsiteY1132" fmla="*/ 2737348 h 3799003"/>
              <a:gd name="connsiteX1133" fmla="*/ 743067 w 2576616"/>
              <a:gd name="connsiteY1133" fmla="*/ 2761859 h 3799003"/>
              <a:gd name="connsiteX1134" fmla="*/ 734414 w 2576616"/>
              <a:gd name="connsiteY1134" fmla="*/ 2772478 h 3799003"/>
              <a:gd name="connsiteX1135" fmla="*/ 713518 w 2576616"/>
              <a:gd name="connsiteY1135" fmla="*/ 2801758 h 3799003"/>
              <a:gd name="connsiteX1136" fmla="*/ 692810 w 2576616"/>
              <a:gd name="connsiteY1136" fmla="*/ 2899142 h 3799003"/>
              <a:gd name="connsiteX1137" fmla="*/ 694103 w 2576616"/>
              <a:gd name="connsiteY1137" fmla="*/ 2902640 h 3799003"/>
              <a:gd name="connsiteX1138" fmla="*/ 696660 w 2576616"/>
              <a:gd name="connsiteY1138" fmla="*/ 2907415 h 3799003"/>
              <a:gd name="connsiteX1139" fmla="*/ 705834 w 2576616"/>
              <a:gd name="connsiteY1139" fmla="*/ 2916685 h 3799003"/>
              <a:gd name="connsiteX1140" fmla="*/ 729119 w 2576616"/>
              <a:gd name="connsiteY1140" fmla="*/ 2920615 h 3799003"/>
              <a:gd name="connsiteX1141" fmla="*/ 734114 w 2576616"/>
              <a:gd name="connsiteY1141" fmla="*/ 2911450 h 3799003"/>
              <a:gd name="connsiteX1142" fmla="*/ 745879 w 2576616"/>
              <a:gd name="connsiteY1142" fmla="*/ 2904848 h 3799003"/>
              <a:gd name="connsiteX1143" fmla="*/ 760904 w 2576616"/>
              <a:gd name="connsiteY1143" fmla="*/ 2887951 h 3799003"/>
              <a:gd name="connsiteX1144" fmla="*/ 778129 w 2576616"/>
              <a:gd name="connsiteY1144" fmla="*/ 2860024 h 3799003"/>
              <a:gd name="connsiteX1145" fmla="*/ 784935 w 2576616"/>
              <a:gd name="connsiteY1145" fmla="*/ 2851180 h 3799003"/>
              <a:gd name="connsiteX1146" fmla="*/ 799264 w 2576616"/>
              <a:gd name="connsiteY1146" fmla="*/ 2828141 h 3799003"/>
              <a:gd name="connsiteX1147" fmla="*/ 803215 w 2576616"/>
              <a:gd name="connsiteY1147" fmla="*/ 2819624 h 3799003"/>
              <a:gd name="connsiteX1148" fmla="*/ 803156 w 2576616"/>
              <a:gd name="connsiteY1148" fmla="*/ 2820089 h 3799003"/>
              <a:gd name="connsiteX1149" fmla="*/ 808147 w 2576616"/>
              <a:gd name="connsiteY1149" fmla="*/ 2807894 h 3799003"/>
              <a:gd name="connsiteX1150" fmla="*/ 817689 w 2576616"/>
              <a:gd name="connsiteY1150" fmla="*/ 2805517 h 3799003"/>
              <a:gd name="connsiteX1151" fmla="*/ 813348 w 2576616"/>
              <a:gd name="connsiteY1151" fmla="*/ 2803006 h 3799003"/>
              <a:gd name="connsiteX1152" fmla="*/ 815481 w 2576616"/>
              <a:gd name="connsiteY1152" fmla="*/ 2796030 h 3799003"/>
              <a:gd name="connsiteX1153" fmla="*/ 823082 w 2576616"/>
              <a:gd name="connsiteY1153" fmla="*/ 2779308 h 3799003"/>
              <a:gd name="connsiteX1154" fmla="*/ 830562 w 2576616"/>
              <a:gd name="connsiteY1154" fmla="*/ 2759424 h 3799003"/>
              <a:gd name="connsiteX1155" fmla="*/ 830836 w 2576616"/>
              <a:gd name="connsiteY1155" fmla="*/ 2746156 h 3799003"/>
              <a:gd name="connsiteX1156" fmla="*/ 835759 w 2576616"/>
              <a:gd name="connsiteY1156" fmla="*/ 2727700 h 3799003"/>
              <a:gd name="connsiteX1157" fmla="*/ 842526 w 2576616"/>
              <a:gd name="connsiteY1157" fmla="*/ 2714429 h 3799003"/>
              <a:gd name="connsiteX1158" fmla="*/ 848091 w 2576616"/>
              <a:gd name="connsiteY1158" fmla="*/ 2712121 h 3799003"/>
              <a:gd name="connsiteX1159" fmla="*/ 848091 w 2576616"/>
              <a:gd name="connsiteY1159" fmla="*/ 2712121 h 3799003"/>
              <a:gd name="connsiteX1160" fmla="*/ 844528 w 2576616"/>
              <a:gd name="connsiteY1160" fmla="*/ 2709632 h 3799003"/>
              <a:gd name="connsiteX1161" fmla="*/ 833347 w 2576616"/>
              <a:gd name="connsiteY1161" fmla="*/ 2712851 h 3799003"/>
              <a:gd name="connsiteX1162" fmla="*/ 822173 w 2576616"/>
              <a:gd name="connsiteY1162" fmla="*/ 2728665 h 3799003"/>
              <a:gd name="connsiteX1163" fmla="*/ 823572 w 2576616"/>
              <a:gd name="connsiteY1163" fmla="*/ 2729765 h 3799003"/>
              <a:gd name="connsiteX1164" fmla="*/ 816481 w 2576616"/>
              <a:gd name="connsiteY1164" fmla="*/ 2733094 h 3799003"/>
              <a:gd name="connsiteX1165" fmla="*/ 820392 w 2576616"/>
              <a:gd name="connsiteY1165" fmla="*/ 2723284 h 3799003"/>
              <a:gd name="connsiteX1166" fmla="*/ 821849 w 2576616"/>
              <a:gd name="connsiteY1166" fmla="*/ 2721198 h 3799003"/>
              <a:gd name="connsiteX1167" fmla="*/ 821858 w 2576616"/>
              <a:gd name="connsiteY1167" fmla="*/ 2721191 h 3799003"/>
              <a:gd name="connsiteX1168" fmla="*/ 821866 w 2576616"/>
              <a:gd name="connsiteY1168" fmla="*/ 2721197 h 3799003"/>
              <a:gd name="connsiteX1169" fmla="*/ 821879 w 2576616"/>
              <a:gd name="connsiteY1169" fmla="*/ 2721173 h 3799003"/>
              <a:gd name="connsiteX1170" fmla="*/ 823442 w 2576616"/>
              <a:gd name="connsiteY1170" fmla="*/ 2719875 h 3799003"/>
              <a:gd name="connsiteX1171" fmla="*/ 822297 w 2576616"/>
              <a:gd name="connsiteY1171" fmla="*/ 2720398 h 3799003"/>
              <a:gd name="connsiteX1172" fmla="*/ 822750 w 2576616"/>
              <a:gd name="connsiteY1172" fmla="*/ 2719181 h 3799003"/>
              <a:gd name="connsiteX1173" fmla="*/ 821370 w 2576616"/>
              <a:gd name="connsiteY1173" fmla="*/ 2720828 h 3799003"/>
              <a:gd name="connsiteX1174" fmla="*/ 831332 w 2576616"/>
              <a:gd name="connsiteY1174" fmla="*/ 2688908 h 3799003"/>
              <a:gd name="connsiteX1175" fmla="*/ 836106 w 2576616"/>
              <a:gd name="connsiteY1175" fmla="*/ 2677816 h 3799003"/>
              <a:gd name="connsiteX1176" fmla="*/ 838758 w 2576616"/>
              <a:gd name="connsiteY1176" fmla="*/ 2668011 h 3799003"/>
              <a:gd name="connsiteX1177" fmla="*/ 841309 w 2576616"/>
              <a:gd name="connsiteY1177" fmla="*/ 2653577 h 3799003"/>
              <a:gd name="connsiteX1178" fmla="*/ 844124 w 2576616"/>
              <a:gd name="connsiteY1178" fmla="*/ 2631270 h 3799003"/>
              <a:gd name="connsiteX1179" fmla="*/ 844124 w 2576616"/>
              <a:gd name="connsiteY1179" fmla="*/ 2631269 h 3799003"/>
              <a:gd name="connsiteX1180" fmla="*/ 844124 w 2576616"/>
              <a:gd name="connsiteY1180" fmla="*/ 2631266 h 3799003"/>
              <a:gd name="connsiteX1181" fmla="*/ 848518 w 2576616"/>
              <a:gd name="connsiteY1181" fmla="*/ 2625861 h 3799003"/>
              <a:gd name="connsiteX1182" fmla="*/ 845113 w 2576616"/>
              <a:gd name="connsiteY1182" fmla="*/ 2625153 h 3799003"/>
              <a:gd name="connsiteX1183" fmla="*/ 1329675 w 2576616"/>
              <a:gd name="connsiteY1183" fmla="*/ 2556742 h 3799003"/>
              <a:gd name="connsiteX1184" fmla="*/ 1337487 w 2576616"/>
              <a:gd name="connsiteY1184" fmla="*/ 2617445 h 3799003"/>
              <a:gd name="connsiteX1185" fmla="*/ 1337286 w 2576616"/>
              <a:gd name="connsiteY1185" fmla="*/ 2643121 h 3799003"/>
              <a:gd name="connsiteX1186" fmla="*/ 1342954 w 2576616"/>
              <a:gd name="connsiteY1186" fmla="*/ 2663673 h 3799003"/>
              <a:gd name="connsiteX1187" fmla="*/ 1339419 w 2576616"/>
              <a:gd name="connsiteY1187" fmla="*/ 2666153 h 3799003"/>
              <a:gd name="connsiteX1188" fmla="*/ 1331060 w 2576616"/>
              <a:gd name="connsiteY1188" fmla="*/ 2668388 h 3799003"/>
              <a:gd name="connsiteX1189" fmla="*/ 1338830 w 2576616"/>
              <a:gd name="connsiteY1189" fmla="*/ 2670911 h 3799003"/>
              <a:gd name="connsiteX1190" fmla="*/ 1337174 w 2576616"/>
              <a:gd name="connsiteY1190" fmla="*/ 2672271 h 3799003"/>
              <a:gd name="connsiteX1191" fmla="*/ 1338832 w 2576616"/>
              <a:gd name="connsiteY1191" fmla="*/ 2670909 h 3799003"/>
              <a:gd name="connsiteX1192" fmla="*/ 1347887 w 2576616"/>
              <a:gd name="connsiteY1192" fmla="*/ 2675839 h 3799003"/>
              <a:gd name="connsiteX1193" fmla="*/ 1357136 w 2576616"/>
              <a:gd name="connsiteY1193" fmla="*/ 2704324 h 3799003"/>
              <a:gd name="connsiteX1194" fmla="*/ 1361322 w 2576616"/>
              <a:gd name="connsiteY1194" fmla="*/ 2708518 h 3799003"/>
              <a:gd name="connsiteX1195" fmla="*/ 1388079 w 2576616"/>
              <a:gd name="connsiteY1195" fmla="*/ 2754706 h 3799003"/>
              <a:gd name="connsiteX1196" fmla="*/ 1419047 w 2576616"/>
              <a:gd name="connsiteY1196" fmla="*/ 2751166 h 3799003"/>
              <a:gd name="connsiteX1197" fmla="*/ 1423306 w 2576616"/>
              <a:gd name="connsiteY1197" fmla="*/ 2728258 h 3799003"/>
              <a:gd name="connsiteX1198" fmla="*/ 1423905 w 2576616"/>
              <a:gd name="connsiteY1198" fmla="*/ 2716100 h 3799003"/>
              <a:gd name="connsiteX1199" fmla="*/ 1411496 w 2576616"/>
              <a:gd name="connsiteY1199" fmla="*/ 2674280 h 3799003"/>
              <a:gd name="connsiteX1200" fmla="*/ 1421240 w 2576616"/>
              <a:gd name="connsiteY1200" fmla="*/ 2681436 h 3799003"/>
              <a:gd name="connsiteX1201" fmla="*/ 1420595 w 2576616"/>
              <a:gd name="connsiteY1201" fmla="*/ 2688501 h 3799003"/>
              <a:gd name="connsiteX1202" fmla="*/ 1420593 w 2576616"/>
              <a:gd name="connsiteY1202" fmla="*/ 2688501 h 3799003"/>
              <a:gd name="connsiteX1203" fmla="*/ 1420595 w 2576616"/>
              <a:gd name="connsiteY1203" fmla="*/ 2688503 h 3799003"/>
              <a:gd name="connsiteX1204" fmla="*/ 1420595 w 2576616"/>
              <a:gd name="connsiteY1204" fmla="*/ 2688501 h 3799003"/>
              <a:gd name="connsiteX1205" fmla="*/ 1426580 w 2576616"/>
              <a:gd name="connsiteY1205" fmla="*/ 2687467 h 3799003"/>
              <a:gd name="connsiteX1206" fmla="*/ 1418132 w 2576616"/>
              <a:gd name="connsiteY1206" fmla="*/ 2799038 h 3799003"/>
              <a:gd name="connsiteX1207" fmla="*/ 1380461 w 2576616"/>
              <a:gd name="connsiteY1207" fmla="*/ 2783373 h 3799003"/>
              <a:gd name="connsiteX1208" fmla="*/ 1369860 w 2576616"/>
              <a:gd name="connsiteY1208" fmla="*/ 2769182 h 3799003"/>
              <a:gd name="connsiteX1209" fmla="*/ 1367056 w 2576616"/>
              <a:gd name="connsiteY1209" fmla="*/ 2757599 h 3799003"/>
              <a:gd name="connsiteX1210" fmla="*/ 1338862 w 2576616"/>
              <a:gd name="connsiteY1210" fmla="*/ 2716995 h 3799003"/>
              <a:gd name="connsiteX1211" fmla="*/ 1338780 w 2576616"/>
              <a:gd name="connsiteY1211" fmla="*/ 2703197 h 3799003"/>
              <a:gd name="connsiteX1212" fmla="*/ 1329397 w 2576616"/>
              <a:gd name="connsiteY1212" fmla="*/ 2694290 h 3799003"/>
              <a:gd name="connsiteX1213" fmla="*/ 1327192 w 2576616"/>
              <a:gd name="connsiteY1213" fmla="*/ 2683926 h 3799003"/>
              <a:gd name="connsiteX1214" fmla="*/ 1319693 w 2576616"/>
              <a:gd name="connsiteY1214" fmla="*/ 2649996 h 3799003"/>
              <a:gd name="connsiteX1215" fmla="*/ 1315513 w 2576616"/>
              <a:gd name="connsiteY1215" fmla="*/ 2640933 h 3799003"/>
              <a:gd name="connsiteX1216" fmla="*/ 1320218 w 2576616"/>
              <a:gd name="connsiteY1216" fmla="*/ 2638567 h 3799003"/>
              <a:gd name="connsiteX1217" fmla="*/ 1315719 w 2576616"/>
              <a:gd name="connsiteY1217" fmla="*/ 2632588 h 3799003"/>
              <a:gd name="connsiteX1218" fmla="*/ 1319996 w 2576616"/>
              <a:gd name="connsiteY1218" fmla="*/ 2629428 h 3799003"/>
              <a:gd name="connsiteX1219" fmla="*/ 1322864 w 2576616"/>
              <a:gd name="connsiteY1219" fmla="*/ 2589055 h 3799003"/>
              <a:gd name="connsiteX1220" fmla="*/ 1324633 w 2576616"/>
              <a:gd name="connsiteY1220" fmla="*/ 2561551 h 3799003"/>
              <a:gd name="connsiteX1221" fmla="*/ 1329675 w 2576616"/>
              <a:gd name="connsiteY1221" fmla="*/ 2556742 h 3799003"/>
              <a:gd name="connsiteX1222" fmla="*/ 721116 w 2576616"/>
              <a:gd name="connsiteY1222" fmla="*/ 2553638 h 3799003"/>
              <a:gd name="connsiteX1223" fmla="*/ 722165 w 2576616"/>
              <a:gd name="connsiteY1223" fmla="*/ 2556004 h 3799003"/>
              <a:gd name="connsiteX1224" fmla="*/ 721116 w 2576616"/>
              <a:gd name="connsiteY1224" fmla="*/ 2553638 h 3799003"/>
              <a:gd name="connsiteX1225" fmla="*/ 867092 w 2576616"/>
              <a:gd name="connsiteY1225" fmla="*/ 2536504 h 3799003"/>
              <a:gd name="connsiteX1226" fmla="*/ 868142 w 2576616"/>
              <a:gd name="connsiteY1226" fmla="*/ 2538870 h 3799003"/>
              <a:gd name="connsiteX1227" fmla="*/ 867092 w 2576616"/>
              <a:gd name="connsiteY1227" fmla="*/ 2536504 h 3799003"/>
              <a:gd name="connsiteX1228" fmla="*/ 884774 w 2576616"/>
              <a:gd name="connsiteY1228" fmla="*/ 2535753 h 3799003"/>
              <a:gd name="connsiteX1229" fmla="*/ 883965 w 2576616"/>
              <a:gd name="connsiteY1229" fmla="*/ 2544746 h 3799003"/>
              <a:gd name="connsiteX1230" fmla="*/ 883965 w 2576616"/>
              <a:gd name="connsiteY1230" fmla="*/ 2544745 h 3799003"/>
              <a:gd name="connsiteX1231" fmla="*/ 888762 w 2576616"/>
              <a:gd name="connsiteY1231" fmla="*/ 2552186 h 3799003"/>
              <a:gd name="connsiteX1232" fmla="*/ 893272 w 2576616"/>
              <a:gd name="connsiteY1232" fmla="*/ 2573498 h 3799003"/>
              <a:gd name="connsiteX1233" fmla="*/ 894194 w 2576616"/>
              <a:gd name="connsiteY1233" fmla="*/ 2601098 h 3799003"/>
              <a:gd name="connsiteX1234" fmla="*/ 891387 w 2576616"/>
              <a:gd name="connsiteY1234" fmla="*/ 2610840 h 3799003"/>
              <a:gd name="connsiteX1235" fmla="*/ 890503 w 2576616"/>
              <a:gd name="connsiteY1235" fmla="*/ 2612850 h 3799003"/>
              <a:gd name="connsiteX1236" fmla="*/ 890468 w 2576616"/>
              <a:gd name="connsiteY1236" fmla="*/ 2612855 h 3799003"/>
              <a:gd name="connsiteX1237" fmla="*/ 895282 w 2576616"/>
              <a:gd name="connsiteY1237" fmla="*/ 2614786 h 3799003"/>
              <a:gd name="connsiteX1238" fmla="*/ 895205 w 2576616"/>
              <a:gd name="connsiteY1238" fmla="*/ 2630779 h 3799003"/>
              <a:gd name="connsiteX1239" fmla="*/ 899801 w 2576616"/>
              <a:gd name="connsiteY1239" fmla="*/ 2640396 h 3799003"/>
              <a:gd name="connsiteX1240" fmla="*/ 897539 w 2576616"/>
              <a:gd name="connsiteY1240" fmla="*/ 2656793 h 3799003"/>
              <a:gd name="connsiteX1241" fmla="*/ 969220 w 2576616"/>
              <a:gd name="connsiteY1241" fmla="*/ 2712831 h 3799003"/>
              <a:gd name="connsiteX1242" fmla="*/ 972277 w 2576616"/>
              <a:gd name="connsiteY1242" fmla="*/ 2686435 h 3799003"/>
              <a:gd name="connsiteX1243" fmla="*/ 970084 w 2576616"/>
              <a:gd name="connsiteY1243" fmla="*/ 2679364 h 3799003"/>
              <a:gd name="connsiteX1244" fmla="*/ 969940 w 2576616"/>
              <a:gd name="connsiteY1244" fmla="*/ 2667402 h 3799003"/>
              <a:gd name="connsiteX1245" fmla="*/ 960254 w 2576616"/>
              <a:gd name="connsiteY1245" fmla="*/ 2650297 h 3799003"/>
              <a:gd name="connsiteX1246" fmla="*/ 951038 w 2576616"/>
              <a:gd name="connsiteY1246" fmla="*/ 2631464 h 3799003"/>
              <a:gd name="connsiteX1247" fmla="*/ 941508 w 2576616"/>
              <a:gd name="connsiteY1247" fmla="*/ 2614703 h 3799003"/>
              <a:gd name="connsiteX1248" fmla="*/ 934220 w 2576616"/>
              <a:gd name="connsiteY1248" fmla="*/ 2602705 h 3799003"/>
              <a:gd name="connsiteX1249" fmla="*/ 927137 w 2576616"/>
              <a:gd name="connsiteY1249" fmla="*/ 2595938 h 3799003"/>
              <a:gd name="connsiteX1250" fmla="*/ 884774 w 2576616"/>
              <a:gd name="connsiteY1250" fmla="*/ 2535753 h 3799003"/>
              <a:gd name="connsiteX1251" fmla="*/ 1459019 w 2576616"/>
              <a:gd name="connsiteY1251" fmla="*/ 2503632 h 3799003"/>
              <a:gd name="connsiteX1252" fmla="*/ 1459018 w 2576616"/>
              <a:gd name="connsiteY1252" fmla="*/ 2508470 h 3799003"/>
              <a:gd name="connsiteX1253" fmla="*/ 1459019 w 2576616"/>
              <a:gd name="connsiteY1253" fmla="*/ 2503632 h 3799003"/>
              <a:gd name="connsiteX1254" fmla="*/ 880749 w 2576616"/>
              <a:gd name="connsiteY1254" fmla="*/ 2503442 h 3799003"/>
              <a:gd name="connsiteX1255" fmla="*/ 880749 w 2576616"/>
              <a:gd name="connsiteY1255" fmla="*/ 2503444 h 3799003"/>
              <a:gd name="connsiteX1256" fmla="*/ 886550 w 2576616"/>
              <a:gd name="connsiteY1256" fmla="*/ 2525873 h 3799003"/>
              <a:gd name="connsiteX1257" fmla="*/ 941211 w 2576616"/>
              <a:gd name="connsiteY1257" fmla="*/ 2570696 h 3799003"/>
              <a:gd name="connsiteX1258" fmla="*/ 1006125 w 2576616"/>
              <a:gd name="connsiteY1258" fmla="*/ 2602538 h 3799003"/>
              <a:gd name="connsiteX1259" fmla="*/ 1015894 w 2576616"/>
              <a:gd name="connsiteY1259" fmla="*/ 2605220 h 3799003"/>
              <a:gd name="connsiteX1260" fmla="*/ 1023930 w 2576616"/>
              <a:gd name="connsiteY1260" fmla="*/ 2605999 h 3799003"/>
              <a:gd name="connsiteX1261" fmla="*/ 1016019 w 2576616"/>
              <a:gd name="connsiteY1261" fmla="*/ 2599972 h 3799003"/>
              <a:gd name="connsiteX1262" fmla="*/ 1027689 w 2576616"/>
              <a:gd name="connsiteY1262" fmla="*/ 2593163 h 3799003"/>
              <a:gd name="connsiteX1263" fmla="*/ 1026808 w 2576616"/>
              <a:gd name="connsiteY1263" fmla="*/ 2587864 h 3799003"/>
              <a:gd name="connsiteX1264" fmla="*/ 1023161 w 2576616"/>
              <a:gd name="connsiteY1264" fmla="*/ 2583580 h 3799003"/>
              <a:gd name="connsiteX1265" fmla="*/ 1003865 w 2576616"/>
              <a:gd name="connsiteY1265" fmla="*/ 2566745 h 3799003"/>
              <a:gd name="connsiteX1266" fmla="*/ 990728 w 2576616"/>
              <a:gd name="connsiteY1266" fmla="*/ 2558293 h 3799003"/>
              <a:gd name="connsiteX1267" fmla="*/ 963435 w 2576616"/>
              <a:gd name="connsiteY1267" fmla="*/ 2543023 h 3799003"/>
              <a:gd name="connsiteX1268" fmla="*/ 955619 w 2576616"/>
              <a:gd name="connsiteY1268" fmla="*/ 2544597 h 3799003"/>
              <a:gd name="connsiteX1269" fmla="*/ 931467 w 2576616"/>
              <a:gd name="connsiteY1269" fmla="*/ 2537301 h 3799003"/>
              <a:gd name="connsiteX1270" fmla="*/ 903763 w 2576616"/>
              <a:gd name="connsiteY1270" fmla="*/ 2518165 h 3799003"/>
              <a:gd name="connsiteX1271" fmla="*/ 896500 w 2576616"/>
              <a:gd name="connsiteY1271" fmla="*/ 2512098 h 3799003"/>
              <a:gd name="connsiteX1272" fmla="*/ 880749 w 2576616"/>
              <a:gd name="connsiteY1272" fmla="*/ 2503442 h 3799003"/>
              <a:gd name="connsiteX1273" fmla="*/ 1132481 w 2576616"/>
              <a:gd name="connsiteY1273" fmla="*/ 2492117 h 3799003"/>
              <a:gd name="connsiteX1274" fmla="*/ 1132492 w 2576616"/>
              <a:gd name="connsiteY1274" fmla="*/ 2492122 h 3799003"/>
              <a:gd name="connsiteX1275" fmla="*/ 1132493 w 2576616"/>
              <a:gd name="connsiteY1275" fmla="*/ 2492124 h 3799003"/>
              <a:gd name="connsiteX1276" fmla="*/ 1132495 w 2576616"/>
              <a:gd name="connsiteY1276" fmla="*/ 2492124 h 3799003"/>
              <a:gd name="connsiteX1277" fmla="*/ 1133037 w 2576616"/>
              <a:gd name="connsiteY1277" fmla="*/ 2492397 h 3799003"/>
              <a:gd name="connsiteX1278" fmla="*/ 1132530 w 2576616"/>
              <a:gd name="connsiteY1278" fmla="*/ 2492779 h 3799003"/>
              <a:gd name="connsiteX1279" fmla="*/ 1132408 w 2576616"/>
              <a:gd name="connsiteY1279" fmla="*/ 2492380 h 3799003"/>
              <a:gd name="connsiteX1280" fmla="*/ 1132481 w 2576616"/>
              <a:gd name="connsiteY1280" fmla="*/ 2492117 h 3799003"/>
              <a:gd name="connsiteX1281" fmla="*/ 1013322 w 2576616"/>
              <a:gd name="connsiteY1281" fmla="*/ 2491625 h 3799003"/>
              <a:gd name="connsiteX1282" fmla="*/ 1013323 w 2576616"/>
              <a:gd name="connsiteY1282" fmla="*/ 2491625 h 3799003"/>
              <a:gd name="connsiteX1283" fmla="*/ 1013322 w 2576616"/>
              <a:gd name="connsiteY1283" fmla="*/ 2491627 h 3799003"/>
              <a:gd name="connsiteX1284" fmla="*/ 1423978 w 2576616"/>
              <a:gd name="connsiteY1284" fmla="*/ 2491388 h 3799003"/>
              <a:gd name="connsiteX1285" fmla="*/ 1424532 w 2576616"/>
              <a:gd name="connsiteY1285" fmla="*/ 2491401 h 3799003"/>
              <a:gd name="connsiteX1286" fmla="*/ 1424938 w 2576616"/>
              <a:gd name="connsiteY1286" fmla="*/ 2492374 h 3799003"/>
              <a:gd name="connsiteX1287" fmla="*/ 1424938 w 2576616"/>
              <a:gd name="connsiteY1287" fmla="*/ 2492375 h 3799003"/>
              <a:gd name="connsiteX1288" fmla="*/ 1423976 w 2576616"/>
              <a:gd name="connsiteY1288" fmla="*/ 2491386 h 3799003"/>
              <a:gd name="connsiteX1289" fmla="*/ 1423978 w 2576616"/>
              <a:gd name="connsiteY1289" fmla="*/ 2491388 h 3799003"/>
              <a:gd name="connsiteX1290" fmla="*/ 1423976 w 2576616"/>
              <a:gd name="connsiteY1290" fmla="*/ 2491388 h 3799003"/>
              <a:gd name="connsiteX1291" fmla="*/ 1013706 w 2576616"/>
              <a:gd name="connsiteY1291" fmla="*/ 2490959 h 3799003"/>
              <a:gd name="connsiteX1292" fmla="*/ 1013706 w 2576616"/>
              <a:gd name="connsiteY1292" fmla="*/ 2490961 h 3799003"/>
              <a:gd name="connsiteX1293" fmla="*/ 1013717 w 2576616"/>
              <a:gd name="connsiteY1293" fmla="*/ 2490969 h 3799003"/>
              <a:gd name="connsiteX1294" fmla="*/ 1014040 w 2576616"/>
              <a:gd name="connsiteY1294" fmla="*/ 2491853 h 3799003"/>
              <a:gd name="connsiteX1295" fmla="*/ 1013323 w 2576616"/>
              <a:gd name="connsiteY1295" fmla="*/ 2491625 h 3799003"/>
              <a:gd name="connsiteX1296" fmla="*/ 1420161 w 2576616"/>
              <a:gd name="connsiteY1296" fmla="*/ 2489623 h 3799003"/>
              <a:gd name="connsiteX1297" fmla="*/ 1423974 w 2576616"/>
              <a:gd name="connsiteY1297" fmla="*/ 2491386 h 3799003"/>
              <a:gd name="connsiteX1298" fmla="*/ 1425412 w 2576616"/>
              <a:gd name="connsiteY1298" fmla="*/ 2493517 h 3799003"/>
              <a:gd name="connsiteX1299" fmla="*/ 1424937 w 2576616"/>
              <a:gd name="connsiteY1299" fmla="*/ 2492376 h 3799003"/>
              <a:gd name="connsiteX1300" fmla="*/ 1424938 w 2576616"/>
              <a:gd name="connsiteY1300" fmla="*/ 2492375 h 3799003"/>
              <a:gd name="connsiteX1301" fmla="*/ 1424939 w 2576616"/>
              <a:gd name="connsiteY1301" fmla="*/ 2492376 h 3799003"/>
              <a:gd name="connsiteX1302" fmla="*/ 1424938 w 2576616"/>
              <a:gd name="connsiteY1302" fmla="*/ 2492374 h 3799003"/>
              <a:gd name="connsiteX1303" fmla="*/ 1424939 w 2576616"/>
              <a:gd name="connsiteY1303" fmla="*/ 2492374 h 3799003"/>
              <a:gd name="connsiteX1304" fmla="*/ 1425038 w 2576616"/>
              <a:gd name="connsiteY1304" fmla="*/ 2491438 h 3799003"/>
              <a:gd name="connsiteX1305" fmla="*/ 1424532 w 2576616"/>
              <a:gd name="connsiteY1305" fmla="*/ 2491400 h 3799003"/>
              <a:gd name="connsiteX1306" fmla="*/ 1420161 w 2576616"/>
              <a:gd name="connsiteY1306" fmla="*/ 2489623 h 3799003"/>
              <a:gd name="connsiteX1307" fmla="*/ 854332 w 2576616"/>
              <a:gd name="connsiteY1307" fmla="*/ 2486582 h 3799003"/>
              <a:gd name="connsiteX1308" fmla="*/ 841715 w 2576616"/>
              <a:gd name="connsiteY1308" fmla="*/ 2505296 h 3799003"/>
              <a:gd name="connsiteX1309" fmla="*/ 834375 w 2576616"/>
              <a:gd name="connsiteY1309" fmla="*/ 2512458 h 3799003"/>
              <a:gd name="connsiteX1310" fmla="*/ 830848 w 2576616"/>
              <a:gd name="connsiteY1310" fmla="*/ 2517919 h 3799003"/>
              <a:gd name="connsiteX1311" fmla="*/ 825853 w 2576616"/>
              <a:gd name="connsiteY1311" fmla="*/ 2522928 h 3799003"/>
              <a:gd name="connsiteX1312" fmla="*/ 812002 w 2576616"/>
              <a:gd name="connsiteY1312" fmla="*/ 2530784 h 3799003"/>
              <a:gd name="connsiteX1313" fmla="*/ 786799 w 2576616"/>
              <a:gd name="connsiteY1313" fmla="*/ 2543792 h 3799003"/>
              <a:gd name="connsiteX1314" fmla="*/ 742951 w 2576616"/>
              <a:gd name="connsiteY1314" fmla="*/ 2557494 h 3799003"/>
              <a:gd name="connsiteX1315" fmla="*/ 688299 w 2576616"/>
              <a:gd name="connsiteY1315" fmla="*/ 2562582 h 3799003"/>
              <a:gd name="connsiteX1316" fmla="*/ 669887 w 2576616"/>
              <a:gd name="connsiteY1316" fmla="*/ 2575664 h 3799003"/>
              <a:gd name="connsiteX1317" fmla="*/ 668045 w 2576616"/>
              <a:gd name="connsiteY1317" fmla="*/ 2600440 h 3799003"/>
              <a:gd name="connsiteX1318" fmla="*/ 677957 w 2576616"/>
              <a:gd name="connsiteY1318" fmla="*/ 2607752 h 3799003"/>
              <a:gd name="connsiteX1319" fmla="*/ 689452 w 2576616"/>
              <a:gd name="connsiteY1319" fmla="*/ 2615022 h 3799003"/>
              <a:gd name="connsiteX1320" fmla="*/ 713245 w 2576616"/>
              <a:gd name="connsiteY1320" fmla="*/ 2619075 h 3799003"/>
              <a:gd name="connsiteX1321" fmla="*/ 731338 w 2576616"/>
              <a:gd name="connsiteY1321" fmla="*/ 2608418 h 3799003"/>
              <a:gd name="connsiteX1322" fmla="*/ 735131 w 2576616"/>
              <a:gd name="connsiteY1322" fmla="*/ 2605395 h 3799003"/>
              <a:gd name="connsiteX1323" fmla="*/ 740004 w 2576616"/>
              <a:gd name="connsiteY1323" fmla="*/ 2601692 h 3799003"/>
              <a:gd name="connsiteX1324" fmla="*/ 745964 w 2576616"/>
              <a:gd name="connsiteY1324" fmla="*/ 2598959 h 3799003"/>
              <a:gd name="connsiteX1325" fmla="*/ 751836 w 2576616"/>
              <a:gd name="connsiteY1325" fmla="*/ 2592061 h 3799003"/>
              <a:gd name="connsiteX1326" fmla="*/ 754686 w 2576616"/>
              <a:gd name="connsiteY1326" fmla="*/ 2589405 h 3799003"/>
              <a:gd name="connsiteX1327" fmla="*/ 764276 w 2576616"/>
              <a:gd name="connsiteY1327" fmla="*/ 2586441 h 3799003"/>
              <a:gd name="connsiteX1328" fmla="*/ 767340 w 2576616"/>
              <a:gd name="connsiteY1328" fmla="*/ 2582735 h 3799003"/>
              <a:gd name="connsiteX1329" fmla="*/ 774783 w 2576616"/>
              <a:gd name="connsiteY1329" fmla="*/ 2580475 h 3799003"/>
              <a:gd name="connsiteX1330" fmla="*/ 790252 w 2576616"/>
              <a:gd name="connsiteY1330" fmla="*/ 2571172 h 3799003"/>
              <a:gd name="connsiteX1331" fmla="*/ 812028 w 2576616"/>
              <a:gd name="connsiteY1331" fmla="*/ 2562021 h 3799003"/>
              <a:gd name="connsiteX1332" fmla="*/ 818261 w 2576616"/>
              <a:gd name="connsiteY1332" fmla="*/ 2556052 h 3799003"/>
              <a:gd name="connsiteX1333" fmla="*/ 830628 w 2576616"/>
              <a:gd name="connsiteY1333" fmla="*/ 2537721 h 3799003"/>
              <a:gd name="connsiteX1334" fmla="*/ 847863 w 2576616"/>
              <a:gd name="connsiteY1334" fmla="*/ 2521310 h 3799003"/>
              <a:gd name="connsiteX1335" fmla="*/ 851892 w 2576616"/>
              <a:gd name="connsiteY1335" fmla="*/ 2500908 h 3799003"/>
              <a:gd name="connsiteX1336" fmla="*/ 857591 w 2576616"/>
              <a:gd name="connsiteY1336" fmla="*/ 2501880 h 3799003"/>
              <a:gd name="connsiteX1337" fmla="*/ 857591 w 2576616"/>
              <a:gd name="connsiteY1337" fmla="*/ 2501878 h 3799003"/>
              <a:gd name="connsiteX1338" fmla="*/ 854332 w 2576616"/>
              <a:gd name="connsiteY1338" fmla="*/ 2486582 h 3799003"/>
              <a:gd name="connsiteX1339" fmla="*/ 1340514 w 2576616"/>
              <a:gd name="connsiteY1339" fmla="*/ 2460662 h 3799003"/>
              <a:gd name="connsiteX1340" fmla="*/ 1340517 w 2576616"/>
              <a:gd name="connsiteY1340" fmla="*/ 2460665 h 3799003"/>
              <a:gd name="connsiteX1341" fmla="*/ 1340517 w 2576616"/>
              <a:gd name="connsiteY1341" fmla="*/ 2460669 h 3799003"/>
              <a:gd name="connsiteX1342" fmla="*/ 1340515 w 2576616"/>
              <a:gd name="connsiteY1342" fmla="*/ 2460670 h 3799003"/>
              <a:gd name="connsiteX1343" fmla="*/ 1339291 w 2576616"/>
              <a:gd name="connsiteY1343" fmla="*/ 2459403 h 3799003"/>
              <a:gd name="connsiteX1344" fmla="*/ 1340219 w 2576616"/>
              <a:gd name="connsiteY1344" fmla="*/ 2459444 h 3799003"/>
              <a:gd name="connsiteX1345" fmla="*/ 1340223 w 2576616"/>
              <a:gd name="connsiteY1345" fmla="*/ 2459448 h 3799003"/>
              <a:gd name="connsiteX1346" fmla="*/ 1340224 w 2576616"/>
              <a:gd name="connsiteY1346" fmla="*/ 2459448 h 3799003"/>
              <a:gd name="connsiteX1347" fmla="*/ 1340511 w 2576616"/>
              <a:gd name="connsiteY1347" fmla="*/ 2460639 h 3799003"/>
              <a:gd name="connsiteX1348" fmla="*/ 1340514 w 2576616"/>
              <a:gd name="connsiteY1348" fmla="*/ 2460662 h 3799003"/>
              <a:gd name="connsiteX1349" fmla="*/ 1339290 w 2576616"/>
              <a:gd name="connsiteY1349" fmla="*/ 2459402 h 3799003"/>
              <a:gd name="connsiteX1350" fmla="*/ 1339291 w 2576616"/>
              <a:gd name="connsiteY1350" fmla="*/ 2459403 h 3799003"/>
              <a:gd name="connsiteX1351" fmla="*/ 1339290 w 2576616"/>
              <a:gd name="connsiteY1351" fmla="*/ 2459403 h 3799003"/>
              <a:gd name="connsiteX1352" fmla="*/ 1337012 w 2576616"/>
              <a:gd name="connsiteY1352" fmla="*/ 2455752 h 3799003"/>
              <a:gd name="connsiteX1353" fmla="*/ 1339286 w 2576616"/>
              <a:gd name="connsiteY1353" fmla="*/ 2459403 h 3799003"/>
              <a:gd name="connsiteX1354" fmla="*/ 1339290 w 2576616"/>
              <a:gd name="connsiteY1354" fmla="*/ 2459403 h 3799003"/>
              <a:gd name="connsiteX1355" fmla="*/ 1340726 w 2576616"/>
              <a:gd name="connsiteY1355" fmla="*/ 2461535 h 3799003"/>
              <a:gd name="connsiteX1356" fmla="*/ 1340517 w 2576616"/>
              <a:gd name="connsiteY1356" fmla="*/ 2460665 h 3799003"/>
              <a:gd name="connsiteX1357" fmla="*/ 1340511 w 2576616"/>
              <a:gd name="connsiteY1357" fmla="*/ 2460639 h 3799003"/>
              <a:gd name="connsiteX1358" fmla="*/ 1340348 w 2576616"/>
              <a:gd name="connsiteY1358" fmla="*/ 2459458 h 3799003"/>
              <a:gd name="connsiteX1359" fmla="*/ 1340224 w 2576616"/>
              <a:gd name="connsiteY1359" fmla="*/ 2459448 h 3799003"/>
              <a:gd name="connsiteX1360" fmla="*/ 1340223 w 2576616"/>
              <a:gd name="connsiteY1360" fmla="*/ 2459444 h 3799003"/>
              <a:gd name="connsiteX1361" fmla="*/ 1340219 w 2576616"/>
              <a:gd name="connsiteY1361" fmla="*/ 2459444 h 3799003"/>
              <a:gd name="connsiteX1362" fmla="*/ 1299095 w 2576616"/>
              <a:gd name="connsiteY1362" fmla="*/ 2449624 h 3799003"/>
              <a:gd name="connsiteX1363" fmla="*/ 1300468 w 2576616"/>
              <a:gd name="connsiteY1363" fmla="*/ 2450780 h 3799003"/>
              <a:gd name="connsiteX1364" fmla="*/ 1299095 w 2576616"/>
              <a:gd name="connsiteY1364" fmla="*/ 2449624 h 3799003"/>
              <a:gd name="connsiteX1365" fmla="*/ 1304033 w 2576616"/>
              <a:gd name="connsiteY1365" fmla="*/ 2442559 h 3799003"/>
              <a:gd name="connsiteX1366" fmla="*/ 1305406 w 2576616"/>
              <a:gd name="connsiteY1366" fmla="*/ 2443716 h 3799003"/>
              <a:gd name="connsiteX1367" fmla="*/ 1304033 w 2576616"/>
              <a:gd name="connsiteY1367" fmla="*/ 2442559 h 3799003"/>
              <a:gd name="connsiteX1368" fmla="*/ 1135882 w 2576616"/>
              <a:gd name="connsiteY1368" fmla="*/ 2440149 h 3799003"/>
              <a:gd name="connsiteX1369" fmla="*/ 1135883 w 2576616"/>
              <a:gd name="connsiteY1369" fmla="*/ 2440150 h 3799003"/>
              <a:gd name="connsiteX1370" fmla="*/ 1135881 w 2576616"/>
              <a:gd name="connsiteY1370" fmla="*/ 2440150 h 3799003"/>
              <a:gd name="connsiteX1371" fmla="*/ 1136135 w 2576616"/>
              <a:gd name="connsiteY1371" fmla="*/ 2439617 h 3799003"/>
              <a:gd name="connsiteX1372" fmla="*/ 1135882 w 2576616"/>
              <a:gd name="connsiteY1372" fmla="*/ 2440149 h 3799003"/>
              <a:gd name="connsiteX1373" fmla="*/ 1135368 w 2576616"/>
              <a:gd name="connsiteY1373" fmla="*/ 2439689 h 3799003"/>
              <a:gd name="connsiteX1374" fmla="*/ 1135375 w 2576616"/>
              <a:gd name="connsiteY1374" fmla="*/ 2439688 h 3799003"/>
              <a:gd name="connsiteX1375" fmla="*/ 1135383 w 2576616"/>
              <a:gd name="connsiteY1375" fmla="*/ 2439679 h 3799003"/>
              <a:gd name="connsiteX1376" fmla="*/ 1308137 w 2576616"/>
              <a:gd name="connsiteY1376" fmla="*/ 2432941 h 3799003"/>
              <a:gd name="connsiteX1377" fmla="*/ 1308137 w 2576616"/>
              <a:gd name="connsiteY1377" fmla="*/ 2432943 h 3799003"/>
              <a:gd name="connsiteX1378" fmla="*/ 1308134 w 2576616"/>
              <a:gd name="connsiteY1378" fmla="*/ 2432943 h 3799003"/>
              <a:gd name="connsiteX1379" fmla="*/ 1308142 w 2576616"/>
              <a:gd name="connsiteY1379" fmla="*/ 2432949 h 3799003"/>
              <a:gd name="connsiteX1380" fmla="*/ 1310418 w 2576616"/>
              <a:gd name="connsiteY1380" fmla="*/ 2436429 h 3799003"/>
              <a:gd name="connsiteX1381" fmla="*/ 1311516 w 2576616"/>
              <a:gd name="connsiteY1381" fmla="*/ 2444748 h 3799003"/>
              <a:gd name="connsiteX1382" fmla="*/ 1322930 w 2576616"/>
              <a:gd name="connsiteY1382" fmla="*/ 2461968 h 3799003"/>
              <a:gd name="connsiteX1383" fmla="*/ 1327034 w 2576616"/>
              <a:gd name="connsiteY1383" fmla="*/ 2477387 h 3799003"/>
              <a:gd name="connsiteX1384" fmla="*/ 1336205 w 2576616"/>
              <a:gd name="connsiteY1384" fmla="*/ 2490284 h 3799003"/>
              <a:gd name="connsiteX1385" fmla="*/ 1336893 w 2576616"/>
              <a:gd name="connsiteY1385" fmla="*/ 2496601 h 3799003"/>
              <a:gd name="connsiteX1386" fmla="*/ 1362681 w 2576616"/>
              <a:gd name="connsiteY1386" fmla="*/ 2531792 h 3799003"/>
              <a:gd name="connsiteX1387" fmla="*/ 1371459 w 2576616"/>
              <a:gd name="connsiteY1387" fmla="*/ 2548110 h 3799003"/>
              <a:gd name="connsiteX1388" fmla="*/ 1377045 w 2576616"/>
              <a:gd name="connsiteY1388" fmla="*/ 2560286 h 3799003"/>
              <a:gd name="connsiteX1389" fmla="*/ 1370596 w 2576616"/>
              <a:gd name="connsiteY1389" fmla="*/ 2571769 h 3799003"/>
              <a:gd name="connsiteX1390" fmla="*/ 1384208 w 2576616"/>
              <a:gd name="connsiteY1390" fmla="*/ 2571671 h 3799003"/>
              <a:gd name="connsiteX1391" fmla="*/ 1392526 w 2576616"/>
              <a:gd name="connsiteY1391" fmla="*/ 2581473 h 3799003"/>
              <a:gd name="connsiteX1392" fmla="*/ 1404588 w 2576616"/>
              <a:gd name="connsiteY1392" fmla="*/ 2598082 h 3799003"/>
              <a:gd name="connsiteX1393" fmla="*/ 1412955 w 2576616"/>
              <a:gd name="connsiteY1393" fmla="*/ 2606497 h 3799003"/>
              <a:gd name="connsiteX1394" fmla="*/ 1426333 w 2576616"/>
              <a:gd name="connsiteY1394" fmla="*/ 2619972 h 3799003"/>
              <a:gd name="connsiteX1395" fmla="*/ 1434764 w 2576616"/>
              <a:gd name="connsiteY1395" fmla="*/ 2640234 h 3799003"/>
              <a:gd name="connsiteX1396" fmla="*/ 1439346 w 2576616"/>
              <a:gd name="connsiteY1396" fmla="*/ 2638920 h 3799003"/>
              <a:gd name="connsiteX1397" fmla="*/ 1449010 w 2576616"/>
              <a:gd name="connsiteY1397" fmla="*/ 2640531 h 3799003"/>
              <a:gd name="connsiteX1398" fmla="*/ 1453857 w 2576616"/>
              <a:gd name="connsiteY1398" fmla="*/ 2647452 h 3799003"/>
              <a:gd name="connsiteX1399" fmla="*/ 1520327 w 2576616"/>
              <a:gd name="connsiteY1399" fmla="*/ 2687607 h 3799003"/>
              <a:gd name="connsiteX1400" fmla="*/ 1535284 w 2576616"/>
              <a:gd name="connsiteY1400" fmla="*/ 2695513 h 3799003"/>
              <a:gd name="connsiteX1401" fmla="*/ 1550705 w 2576616"/>
              <a:gd name="connsiteY1401" fmla="*/ 2704542 h 3799003"/>
              <a:gd name="connsiteX1402" fmla="*/ 1556677 w 2576616"/>
              <a:gd name="connsiteY1402" fmla="*/ 2711727 h 3799003"/>
              <a:gd name="connsiteX1403" fmla="*/ 1580503 w 2576616"/>
              <a:gd name="connsiteY1403" fmla="*/ 2712030 h 3799003"/>
              <a:gd name="connsiteX1404" fmla="*/ 1586674 w 2576616"/>
              <a:gd name="connsiteY1404" fmla="*/ 2715693 h 3799003"/>
              <a:gd name="connsiteX1405" fmla="*/ 1601665 w 2576616"/>
              <a:gd name="connsiteY1405" fmla="*/ 2689422 h 3799003"/>
              <a:gd name="connsiteX1406" fmla="*/ 1592105 w 2576616"/>
              <a:gd name="connsiteY1406" fmla="*/ 2673029 h 3799003"/>
              <a:gd name="connsiteX1407" fmla="*/ 1589026 w 2576616"/>
              <a:gd name="connsiteY1407" fmla="*/ 2659853 h 3799003"/>
              <a:gd name="connsiteX1408" fmla="*/ 1556389 w 2576616"/>
              <a:gd name="connsiteY1408" fmla="*/ 2610645 h 3799003"/>
              <a:gd name="connsiteX1409" fmla="*/ 1558339 w 2576616"/>
              <a:gd name="connsiteY1409" fmla="*/ 2608086 h 3799003"/>
              <a:gd name="connsiteX1410" fmla="*/ 1537454 w 2576616"/>
              <a:gd name="connsiteY1410" fmla="*/ 2586962 h 3799003"/>
              <a:gd name="connsiteX1411" fmla="*/ 1474623 w 2576616"/>
              <a:gd name="connsiteY1411" fmla="*/ 2525308 h 3799003"/>
              <a:gd name="connsiteX1412" fmla="*/ 1473436 w 2576616"/>
              <a:gd name="connsiteY1412" fmla="*/ 2525268 h 3799003"/>
              <a:gd name="connsiteX1413" fmla="*/ 1462555 w 2576616"/>
              <a:gd name="connsiteY1413" fmla="*/ 2518132 h 3799003"/>
              <a:gd name="connsiteX1414" fmla="*/ 1429867 w 2576616"/>
              <a:gd name="connsiteY1414" fmla="*/ 2505620 h 3799003"/>
              <a:gd name="connsiteX1415" fmla="*/ 1423859 w 2576616"/>
              <a:gd name="connsiteY1415" fmla="*/ 2501046 h 3799003"/>
              <a:gd name="connsiteX1416" fmla="*/ 1422135 w 2576616"/>
              <a:gd name="connsiteY1416" fmla="*/ 2498502 h 3799003"/>
              <a:gd name="connsiteX1417" fmla="*/ 1411815 w 2576616"/>
              <a:gd name="connsiteY1417" fmla="*/ 2492196 h 3799003"/>
              <a:gd name="connsiteX1418" fmla="*/ 1410758 w 2576616"/>
              <a:gd name="connsiteY1418" fmla="*/ 2486459 h 3799003"/>
              <a:gd name="connsiteX1419" fmla="*/ 1384013 w 2576616"/>
              <a:gd name="connsiteY1419" fmla="*/ 2476648 h 3799003"/>
              <a:gd name="connsiteX1420" fmla="*/ 1352477 w 2576616"/>
              <a:gd name="connsiteY1420" fmla="*/ 2461947 h 3799003"/>
              <a:gd name="connsiteX1421" fmla="*/ 1382359 w 2576616"/>
              <a:gd name="connsiteY1421" fmla="*/ 2502173 h 3799003"/>
              <a:gd name="connsiteX1422" fmla="*/ 1444143 w 2576616"/>
              <a:gd name="connsiteY1422" fmla="*/ 2548825 h 3799003"/>
              <a:gd name="connsiteX1423" fmla="*/ 1465283 w 2576616"/>
              <a:gd name="connsiteY1423" fmla="*/ 2582099 h 3799003"/>
              <a:gd name="connsiteX1424" fmla="*/ 1435269 w 2576616"/>
              <a:gd name="connsiteY1424" fmla="*/ 2564207 h 3799003"/>
              <a:gd name="connsiteX1425" fmla="*/ 1417107 w 2576616"/>
              <a:gd name="connsiteY1425" fmla="*/ 2555494 h 3799003"/>
              <a:gd name="connsiteX1426" fmla="*/ 1341218 w 2576616"/>
              <a:gd name="connsiteY1426" fmla="*/ 2480760 h 3799003"/>
              <a:gd name="connsiteX1427" fmla="*/ 1336756 w 2576616"/>
              <a:gd name="connsiteY1427" fmla="*/ 2470186 h 3799003"/>
              <a:gd name="connsiteX1428" fmla="*/ 1331899 w 2576616"/>
              <a:gd name="connsiteY1428" fmla="*/ 2455877 h 3799003"/>
              <a:gd name="connsiteX1429" fmla="*/ 1323225 w 2576616"/>
              <a:gd name="connsiteY1429" fmla="*/ 2454136 h 3799003"/>
              <a:gd name="connsiteX1430" fmla="*/ 1315318 w 2576616"/>
              <a:gd name="connsiteY1430" fmla="*/ 2438360 h 3799003"/>
              <a:gd name="connsiteX1431" fmla="*/ 1308142 w 2576616"/>
              <a:gd name="connsiteY1431" fmla="*/ 2432949 h 3799003"/>
              <a:gd name="connsiteX1432" fmla="*/ 1131178 w 2576616"/>
              <a:gd name="connsiteY1432" fmla="*/ 2419311 h 3799003"/>
              <a:gd name="connsiteX1433" fmla="*/ 1136873 w 2576616"/>
              <a:gd name="connsiteY1433" fmla="*/ 2421140 h 3799003"/>
              <a:gd name="connsiteX1434" fmla="*/ 1147584 w 2576616"/>
              <a:gd name="connsiteY1434" fmla="*/ 2429693 h 3799003"/>
              <a:gd name="connsiteX1435" fmla="*/ 1142613 w 2576616"/>
              <a:gd name="connsiteY1435" fmla="*/ 2458096 h 3799003"/>
              <a:gd name="connsiteX1436" fmla="*/ 1144695 w 2576616"/>
              <a:gd name="connsiteY1436" fmla="*/ 2477103 h 3799003"/>
              <a:gd name="connsiteX1437" fmla="*/ 1142243 w 2576616"/>
              <a:gd name="connsiteY1437" fmla="*/ 2491227 h 3799003"/>
              <a:gd name="connsiteX1438" fmla="*/ 1137722 w 2576616"/>
              <a:gd name="connsiteY1438" fmla="*/ 2551783 h 3799003"/>
              <a:gd name="connsiteX1439" fmla="*/ 1136399 w 2576616"/>
              <a:gd name="connsiteY1439" fmla="*/ 2564465 h 3799003"/>
              <a:gd name="connsiteX1440" fmla="*/ 1131561 w 2576616"/>
              <a:gd name="connsiteY1440" fmla="*/ 2568161 h 3799003"/>
              <a:gd name="connsiteX1441" fmla="*/ 1135616 w 2576616"/>
              <a:gd name="connsiteY1441" fmla="*/ 2568972 h 3799003"/>
              <a:gd name="connsiteX1442" fmla="*/ 1133958 w 2576616"/>
              <a:gd name="connsiteY1442" fmla="*/ 2574546 h 3799003"/>
              <a:gd name="connsiteX1443" fmla="*/ 1132793 w 2576616"/>
              <a:gd name="connsiteY1443" fmla="*/ 2580187 h 3799003"/>
              <a:gd name="connsiteX1444" fmla="*/ 1129337 w 2576616"/>
              <a:gd name="connsiteY1444" fmla="*/ 2581816 h 3799003"/>
              <a:gd name="connsiteX1445" fmla="*/ 1123959 w 2576616"/>
              <a:gd name="connsiteY1445" fmla="*/ 2607674 h 3799003"/>
              <a:gd name="connsiteX1446" fmla="*/ 1108804 w 2576616"/>
              <a:gd name="connsiteY1446" fmla="*/ 2648362 h 3799003"/>
              <a:gd name="connsiteX1447" fmla="*/ 1102817 w 2576616"/>
              <a:gd name="connsiteY1447" fmla="*/ 2667591 h 3799003"/>
              <a:gd name="connsiteX1448" fmla="*/ 1094158 w 2576616"/>
              <a:gd name="connsiteY1448" fmla="*/ 2673795 h 3799003"/>
              <a:gd name="connsiteX1449" fmla="*/ 1093817 w 2576616"/>
              <a:gd name="connsiteY1449" fmla="*/ 2683863 h 3799003"/>
              <a:gd name="connsiteX1450" fmla="*/ 1086919 w 2576616"/>
              <a:gd name="connsiteY1450" fmla="*/ 2694508 h 3799003"/>
              <a:gd name="connsiteX1451" fmla="*/ 1078707 w 2576616"/>
              <a:gd name="connsiteY1451" fmla="*/ 2707961 h 3799003"/>
              <a:gd name="connsiteX1452" fmla="*/ 1068623 w 2576616"/>
              <a:gd name="connsiteY1452" fmla="*/ 2730786 h 3799003"/>
              <a:gd name="connsiteX1453" fmla="*/ 1061274 w 2576616"/>
              <a:gd name="connsiteY1453" fmla="*/ 2738631 h 3799003"/>
              <a:gd name="connsiteX1454" fmla="*/ 1061577 w 2576616"/>
              <a:gd name="connsiteY1454" fmla="*/ 2743385 h 3799003"/>
              <a:gd name="connsiteX1455" fmla="*/ 1061551 w 2576616"/>
              <a:gd name="connsiteY1455" fmla="*/ 2745761 h 3799003"/>
              <a:gd name="connsiteX1456" fmla="*/ 1041083 w 2576616"/>
              <a:gd name="connsiteY1456" fmla="*/ 2776933 h 3799003"/>
              <a:gd name="connsiteX1457" fmla="*/ 1041729 w 2576616"/>
              <a:gd name="connsiteY1457" fmla="*/ 2778734 h 3799003"/>
              <a:gd name="connsiteX1458" fmla="*/ 1035468 w 2576616"/>
              <a:gd name="connsiteY1458" fmla="*/ 2790579 h 3799003"/>
              <a:gd name="connsiteX1459" fmla="*/ 1029857 w 2576616"/>
              <a:gd name="connsiteY1459" fmla="*/ 2792028 h 3799003"/>
              <a:gd name="connsiteX1460" fmla="*/ 1029607 w 2576616"/>
              <a:gd name="connsiteY1460" fmla="*/ 2798639 h 3799003"/>
              <a:gd name="connsiteX1461" fmla="*/ 1026518 w 2576616"/>
              <a:gd name="connsiteY1461" fmla="*/ 2802350 h 3799003"/>
              <a:gd name="connsiteX1462" fmla="*/ 1019974 w 2576616"/>
              <a:gd name="connsiteY1462" fmla="*/ 2811707 h 3799003"/>
              <a:gd name="connsiteX1463" fmla="*/ 1019201 w 2576616"/>
              <a:gd name="connsiteY1463" fmla="*/ 2815328 h 3799003"/>
              <a:gd name="connsiteX1464" fmla="*/ 1009609 w 2576616"/>
              <a:gd name="connsiteY1464" fmla="*/ 2829445 h 3799003"/>
              <a:gd name="connsiteX1465" fmla="*/ 997032 w 2576616"/>
              <a:gd name="connsiteY1465" fmla="*/ 2855095 h 3799003"/>
              <a:gd name="connsiteX1466" fmla="*/ 969688 w 2576616"/>
              <a:gd name="connsiteY1466" fmla="*/ 2907525 h 3799003"/>
              <a:gd name="connsiteX1467" fmla="*/ 960899 w 2576616"/>
              <a:gd name="connsiteY1467" fmla="*/ 2915974 h 3799003"/>
              <a:gd name="connsiteX1468" fmla="*/ 960017 w 2576616"/>
              <a:gd name="connsiteY1468" fmla="*/ 2917934 h 3799003"/>
              <a:gd name="connsiteX1469" fmla="*/ 960006 w 2576616"/>
              <a:gd name="connsiteY1469" fmla="*/ 2917938 h 3799003"/>
              <a:gd name="connsiteX1470" fmla="*/ 955367 w 2576616"/>
              <a:gd name="connsiteY1470" fmla="*/ 2919499 h 3799003"/>
              <a:gd name="connsiteX1471" fmla="*/ 957528 w 2576616"/>
              <a:gd name="connsiteY1471" fmla="*/ 2922645 h 3799003"/>
              <a:gd name="connsiteX1472" fmla="*/ 957535 w 2576616"/>
              <a:gd name="connsiteY1472" fmla="*/ 2922655 h 3799003"/>
              <a:gd name="connsiteX1473" fmla="*/ 932120 w 2576616"/>
              <a:gd name="connsiteY1473" fmla="*/ 2972889 h 3799003"/>
              <a:gd name="connsiteX1474" fmla="*/ 912691 w 2576616"/>
              <a:gd name="connsiteY1474" fmla="*/ 3013987 h 3799003"/>
              <a:gd name="connsiteX1475" fmla="*/ 904914 w 2576616"/>
              <a:gd name="connsiteY1475" fmla="*/ 3029712 h 3799003"/>
              <a:gd name="connsiteX1476" fmla="*/ 878084 w 2576616"/>
              <a:gd name="connsiteY1476" fmla="*/ 3077525 h 3799003"/>
              <a:gd name="connsiteX1477" fmla="*/ 868817 w 2576616"/>
              <a:gd name="connsiteY1477" fmla="*/ 3099738 h 3799003"/>
              <a:gd name="connsiteX1478" fmla="*/ 860812 w 2576616"/>
              <a:gd name="connsiteY1478" fmla="*/ 3100858 h 3799003"/>
              <a:gd name="connsiteX1479" fmla="*/ 860341 w 2576616"/>
              <a:gd name="connsiteY1479" fmla="*/ 3135890 h 3799003"/>
              <a:gd name="connsiteX1480" fmla="*/ 853074 w 2576616"/>
              <a:gd name="connsiteY1480" fmla="*/ 3140921 h 3799003"/>
              <a:gd name="connsiteX1481" fmla="*/ 857397 w 2576616"/>
              <a:gd name="connsiteY1481" fmla="*/ 3157920 h 3799003"/>
              <a:gd name="connsiteX1482" fmla="*/ 852714 w 2576616"/>
              <a:gd name="connsiteY1482" fmla="*/ 3172076 h 3799003"/>
              <a:gd name="connsiteX1483" fmla="*/ 852252 w 2576616"/>
              <a:gd name="connsiteY1483" fmla="*/ 3210025 h 3799003"/>
              <a:gd name="connsiteX1484" fmla="*/ 849708 w 2576616"/>
              <a:gd name="connsiteY1484" fmla="*/ 3217068 h 3799003"/>
              <a:gd name="connsiteX1485" fmla="*/ 846850 w 2576616"/>
              <a:gd name="connsiteY1485" fmla="*/ 3222278 h 3799003"/>
              <a:gd name="connsiteX1486" fmla="*/ 849619 w 2576616"/>
              <a:gd name="connsiteY1486" fmla="*/ 3233630 h 3799003"/>
              <a:gd name="connsiteX1487" fmla="*/ 844641 w 2576616"/>
              <a:gd name="connsiteY1487" fmla="*/ 3241447 h 3799003"/>
              <a:gd name="connsiteX1488" fmla="*/ 842046 w 2576616"/>
              <a:gd name="connsiteY1488" fmla="*/ 3246699 h 3799003"/>
              <a:gd name="connsiteX1489" fmla="*/ 843697 w 2576616"/>
              <a:gd name="connsiteY1489" fmla="*/ 3251177 h 3799003"/>
              <a:gd name="connsiteX1490" fmla="*/ 849246 w 2576616"/>
              <a:gd name="connsiteY1490" fmla="*/ 3250552 h 3799003"/>
              <a:gd name="connsiteX1491" fmla="*/ 849319 w 2576616"/>
              <a:gd name="connsiteY1491" fmla="*/ 3257732 h 3799003"/>
              <a:gd name="connsiteX1492" fmla="*/ 853528 w 2576616"/>
              <a:gd name="connsiteY1492" fmla="*/ 3316993 h 3799003"/>
              <a:gd name="connsiteX1493" fmla="*/ 860135 w 2576616"/>
              <a:gd name="connsiteY1493" fmla="*/ 3371682 h 3799003"/>
              <a:gd name="connsiteX1494" fmla="*/ 862095 w 2576616"/>
              <a:gd name="connsiteY1494" fmla="*/ 3392894 h 3799003"/>
              <a:gd name="connsiteX1495" fmla="*/ 867026 w 2576616"/>
              <a:gd name="connsiteY1495" fmla="*/ 3414988 h 3799003"/>
              <a:gd name="connsiteX1496" fmla="*/ 862544 w 2576616"/>
              <a:gd name="connsiteY1496" fmla="*/ 3419698 h 3799003"/>
              <a:gd name="connsiteX1497" fmla="*/ 866254 w 2576616"/>
              <a:gd name="connsiteY1497" fmla="*/ 3434147 h 3799003"/>
              <a:gd name="connsiteX1498" fmla="*/ 864477 w 2576616"/>
              <a:gd name="connsiteY1498" fmla="*/ 3462496 h 3799003"/>
              <a:gd name="connsiteX1499" fmla="*/ 856495 w 2576616"/>
              <a:gd name="connsiteY1499" fmla="*/ 3500074 h 3799003"/>
              <a:gd name="connsiteX1500" fmla="*/ 851258 w 2576616"/>
              <a:gd name="connsiteY1500" fmla="*/ 3521189 h 3799003"/>
              <a:gd name="connsiteX1501" fmla="*/ 846364 w 2576616"/>
              <a:gd name="connsiteY1501" fmla="*/ 3528372 h 3799003"/>
              <a:gd name="connsiteX1502" fmla="*/ 841826 w 2576616"/>
              <a:gd name="connsiteY1502" fmla="*/ 3526250 h 3799003"/>
              <a:gd name="connsiteX1503" fmla="*/ 848796 w 2576616"/>
              <a:gd name="connsiteY1503" fmla="*/ 3519040 h 3799003"/>
              <a:gd name="connsiteX1504" fmla="*/ 849837 w 2576616"/>
              <a:gd name="connsiteY1504" fmla="*/ 3469468 h 3799003"/>
              <a:gd name="connsiteX1505" fmla="*/ 849620 w 2576616"/>
              <a:gd name="connsiteY1505" fmla="*/ 3442986 h 3799003"/>
              <a:gd name="connsiteX1506" fmla="*/ 847503 w 2576616"/>
              <a:gd name="connsiteY1506" fmla="*/ 3426210 h 3799003"/>
              <a:gd name="connsiteX1507" fmla="*/ 849718 w 2576616"/>
              <a:gd name="connsiteY1507" fmla="*/ 3416604 h 3799003"/>
              <a:gd name="connsiteX1508" fmla="*/ 845578 w 2576616"/>
              <a:gd name="connsiteY1508" fmla="*/ 3409824 h 3799003"/>
              <a:gd name="connsiteX1509" fmla="*/ 838969 w 2576616"/>
              <a:gd name="connsiteY1509" fmla="*/ 3362422 h 3799003"/>
              <a:gd name="connsiteX1510" fmla="*/ 836118 w 2576616"/>
              <a:gd name="connsiteY1510" fmla="*/ 3349895 h 3799003"/>
              <a:gd name="connsiteX1511" fmla="*/ 836241 w 2576616"/>
              <a:gd name="connsiteY1511" fmla="*/ 3326470 h 3799003"/>
              <a:gd name="connsiteX1512" fmla="*/ 834401 w 2576616"/>
              <a:gd name="connsiteY1512" fmla="*/ 3319459 h 3799003"/>
              <a:gd name="connsiteX1513" fmla="*/ 834201 w 2576616"/>
              <a:gd name="connsiteY1513" fmla="*/ 3309566 h 3799003"/>
              <a:gd name="connsiteX1514" fmla="*/ 836538 w 2576616"/>
              <a:gd name="connsiteY1514" fmla="*/ 3295170 h 3799003"/>
              <a:gd name="connsiteX1515" fmla="*/ 835593 w 2576616"/>
              <a:gd name="connsiteY1515" fmla="*/ 3291808 h 3799003"/>
              <a:gd name="connsiteX1516" fmla="*/ 839288 w 2576616"/>
              <a:gd name="connsiteY1516" fmla="*/ 3292748 h 3799003"/>
              <a:gd name="connsiteX1517" fmla="*/ 839288 w 2576616"/>
              <a:gd name="connsiteY1517" fmla="*/ 3292748 h 3799003"/>
              <a:gd name="connsiteX1518" fmla="*/ 839288 w 2576616"/>
              <a:gd name="connsiteY1518" fmla="*/ 3292750 h 3799003"/>
              <a:gd name="connsiteX1519" fmla="*/ 839878 w 2576616"/>
              <a:gd name="connsiteY1519" fmla="*/ 3292982 h 3799003"/>
              <a:gd name="connsiteX1520" fmla="*/ 839936 w 2576616"/>
              <a:gd name="connsiteY1520" fmla="*/ 3292920 h 3799003"/>
              <a:gd name="connsiteX1521" fmla="*/ 839917 w 2576616"/>
              <a:gd name="connsiteY1521" fmla="*/ 3292879 h 3799003"/>
              <a:gd name="connsiteX1522" fmla="*/ 840289 w 2576616"/>
              <a:gd name="connsiteY1522" fmla="*/ 3291909 h 3799003"/>
              <a:gd name="connsiteX1523" fmla="*/ 839426 w 2576616"/>
              <a:gd name="connsiteY1523" fmla="*/ 3291787 h 3799003"/>
              <a:gd name="connsiteX1524" fmla="*/ 829583 w 2576616"/>
              <a:gd name="connsiteY1524" fmla="*/ 3285876 h 3799003"/>
              <a:gd name="connsiteX1525" fmla="*/ 831671 w 2576616"/>
              <a:gd name="connsiteY1525" fmla="*/ 3268037 h 3799003"/>
              <a:gd name="connsiteX1526" fmla="*/ 837096 w 2576616"/>
              <a:gd name="connsiteY1526" fmla="*/ 3265686 h 3799003"/>
              <a:gd name="connsiteX1527" fmla="*/ 837079 w 2576616"/>
              <a:gd name="connsiteY1527" fmla="*/ 3265685 h 3799003"/>
              <a:gd name="connsiteX1528" fmla="*/ 832320 w 2576616"/>
              <a:gd name="connsiteY1528" fmla="*/ 3215758 h 3799003"/>
              <a:gd name="connsiteX1529" fmla="*/ 836651 w 2576616"/>
              <a:gd name="connsiteY1529" fmla="*/ 3213622 h 3799003"/>
              <a:gd name="connsiteX1530" fmla="*/ 832956 w 2576616"/>
              <a:gd name="connsiteY1530" fmla="*/ 3200279 h 3799003"/>
              <a:gd name="connsiteX1531" fmla="*/ 837964 w 2576616"/>
              <a:gd name="connsiteY1531" fmla="*/ 3182939 h 3799003"/>
              <a:gd name="connsiteX1532" fmla="*/ 840500 w 2576616"/>
              <a:gd name="connsiteY1532" fmla="*/ 3167075 h 3799003"/>
              <a:gd name="connsiteX1533" fmla="*/ 841986 w 2576616"/>
              <a:gd name="connsiteY1533" fmla="*/ 3151634 h 3799003"/>
              <a:gd name="connsiteX1534" fmla="*/ 845804 w 2576616"/>
              <a:gd name="connsiteY1534" fmla="*/ 3133946 h 3799003"/>
              <a:gd name="connsiteX1535" fmla="*/ 848959 w 2576616"/>
              <a:gd name="connsiteY1535" fmla="*/ 3107459 h 3799003"/>
              <a:gd name="connsiteX1536" fmla="*/ 851021 w 2576616"/>
              <a:gd name="connsiteY1536" fmla="*/ 3107373 h 3799003"/>
              <a:gd name="connsiteX1537" fmla="*/ 851021 w 2576616"/>
              <a:gd name="connsiteY1537" fmla="*/ 3107376 h 3799003"/>
              <a:gd name="connsiteX1538" fmla="*/ 851021 w 2576616"/>
              <a:gd name="connsiteY1538" fmla="*/ 3107377 h 3799003"/>
              <a:gd name="connsiteX1539" fmla="*/ 851021 w 2576616"/>
              <a:gd name="connsiteY1539" fmla="*/ 3107377 h 3799003"/>
              <a:gd name="connsiteX1540" fmla="*/ 851040 w 2576616"/>
              <a:gd name="connsiteY1540" fmla="*/ 3107682 h 3799003"/>
              <a:gd name="connsiteX1541" fmla="*/ 851105 w 2576616"/>
              <a:gd name="connsiteY1541" fmla="*/ 3107433 h 3799003"/>
              <a:gd name="connsiteX1542" fmla="*/ 851106 w 2576616"/>
              <a:gd name="connsiteY1542" fmla="*/ 3107433 h 3799003"/>
              <a:gd name="connsiteX1543" fmla="*/ 851107 w 2576616"/>
              <a:gd name="connsiteY1543" fmla="*/ 3107430 h 3799003"/>
              <a:gd name="connsiteX1544" fmla="*/ 853148 w 2576616"/>
              <a:gd name="connsiteY1544" fmla="*/ 3108099 h 3799003"/>
              <a:gd name="connsiteX1545" fmla="*/ 851361 w 2576616"/>
              <a:gd name="connsiteY1545" fmla="*/ 3106613 h 3799003"/>
              <a:gd name="connsiteX1546" fmla="*/ 868545 w 2576616"/>
              <a:gd name="connsiteY1546" fmla="*/ 3058098 h 3799003"/>
              <a:gd name="connsiteX1547" fmla="*/ 880839 w 2576616"/>
              <a:gd name="connsiteY1547" fmla="*/ 3037044 h 3799003"/>
              <a:gd name="connsiteX1548" fmla="*/ 895972 w 2576616"/>
              <a:gd name="connsiteY1548" fmla="*/ 3003471 h 3799003"/>
              <a:gd name="connsiteX1549" fmla="*/ 908697 w 2576616"/>
              <a:gd name="connsiteY1549" fmla="*/ 2977498 h 3799003"/>
              <a:gd name="connsiteX1550" fmla="*/ 925207 w 2576616"/>
              <a:gd name="connsiteY1550" fmla="*/ 2952330 h 3799003"/>
              <a:gd name="connsiteX1551" fmla="*/ 938023 w 2576616"/>
              <a:gd name="connsiteY1551" fmla="*/ 2932807 h 3799003"/>
              <a:gd name="connsiteX1552" fmla="*/ 945474 w 2576616"/>
              <a:gd name="connsiteY1552" fmla="*/ 2918633 h 3799003"/>
              <a:gd name="connsiteX1553" fmla="*/ 952694 w 2576616"/>
              <a:gd name="connsiteY1553" fmla="*/ 2902261 h 3799003"/>
              <a:gd name="connsiteX1554" fmla="*/ 969890 w 2576616"/>
              <a:gd name="connsiteY1554" fmla="*/ 2874404 h 3799003"/>
              <a:gd name="connsiteX1555" fmla="*/ 980477 w 2576616"/>
              <a:gd name="connsiteY1555" fmla="*/ 2850304 h 3799003"/>
              <a:gd name="connsiteX1556" fmla="*/ 997520 w 2576616"/>
              <a:gd name="connsiteY1556" fmla="*/ 2821678 h 3799003"/>
              <a:gd name="connsiteX1557" fmla="*/ 1027211 w 2576616"/>
              <a:gd name="connsiteY1557" fmla="*/ 2775967 h 3799003"/>
              <a:gd name="connsiteX1558" fmla="*/ 1042999 w 2576616"/>
              <a:gd name="connsiteY1558" fmla="*/ 2751648 h 3799003"/>
              <a:gd name="connsiteX1559" fmla="*/ 1044280 w 2576616"/>
              <a:gd name="connsiteY1559" fmla="*/ 2751377 h 3799003"/>
              <a:gd name="connsiteX1560" fmla="*/ 1044522 w 2576616"/>
              <a:gd name="connsiteY1560" fmla="*/ 2746121 h 3799003"/>
              <a:gd name="connsiteX1561" fmla="*/ 1056607 w 2576616"/>
              <a:gd name="connsiteY1561" fmla="*/ 2721895 h 3799003"/>
              <a:gd name="connsiteX1562" fmla="*/ 1059397 w 2576616"/>
              <a:gd name="connsiteY1562" fmla="*/ 2719222 h 3799003"/>
              <a:gd name="connsiteX1563" fmla="*/ 1064415 w 2576616"/>
              <a:gd name="connsiteY1563" fmla="*/ 2701634 h 3799003"/>
              <a:gd name="connsiteX1564" fmla="*/ 1072064 w 2576616"/>
              <a:gd name="connsiteY1564" fmla="*/ 2689981 h 3799003"/>
              <a:gd name="connsiteX1565" fmla="*/ 1079223 w 2576616"/>
              <a:gd name="connsiteY1565" fmla="*/ 2682552 h 3799003"/>
              <a:gd name="connsiteX1566" fmla="*/ 1079224 w 2576616"/>
              <a:gd name="connsiteY1566" fmla="*/ 2682552 h 3799003"/>
              <a:gd name="connsiteX1567" fmla="*/ 1079223 w 2576616"/>
              <a:gd name="connsiteY1567" fmla="*/ 2682553 h 3799003"/>
              <a:gd name="connsiteX1568" fmla="*/ 1079977 w 2576616"/>
              <a:gd name="connsiteY1568" fmla="*/ 2682886 h 3799003"/>
              <a:gd name="connsiteX1569" fmla="*/ 1079977 w 2576616"/>
              <a:gd name="connsiteY1569" fmla="*/ 2682885 h 3799003"/>
              <a:gd name="connsiteX1570" fmla="*/ 1080322 w 2576616"/>
              <a:gd name="connsiteY1570" fmla="*/ 2681871 h 3799003"/>
              <a:gd name="connsiteX1571" fmla="*/ 1079928 w 2576616"/>
              <a:gd name="connsiteY1571" fmla="*/ 2681807 h 3799003"/>
              <a:gd name="connsiteX1572" fmla="*/ 1082019 w 2576616"/>
              <a:gd name="connsiteY1572" fmla="*/ 2671788 h 3799003"/>
              <a:gd name="connsiteX1573" fmla="*/ 1086775 w 2576616"/>
              <a:gd name="connsiteY1573" fmla="*/ 2662360 h 3799003"/>
              <a:gd name="connsiteX1574" fmla="*/ 1091996 w 2576616"/>
              <a:gd name="connsiteY1574" fmla="*/ 2651129 h 3799003"/>
              <a:gd name="connsiteX1575" fmla="*/ 1094727 w 2576616"/>
              <a:gd name="connsiteY1575" fmla="*/ 2640041 h 3799003"/>
              <a:gd name="connsiteX1576" fmla="*/ 1099328 w 2576616"/>
              <a:gd name="connsiteY1576" fmla="*/ 2628594 h 3799003"/>
              <a:gd name="connsiteX1577" fmla="*/ 1111984 w 2576616"/>
              <a:gd name="connsiteY1577" fmla="*/ 2593086 h 3799003"/>
              <a:gd name="connsiteX1578" fmla="*/ 1119326 w 2576616"/>
              <a:gd name="connsiteY1578" fmla="*/ 2569468 h 3799003"/>
              <a:gd name="connsiteX1579" fmla="*/ 1120635 w 2576616"/>
              <a:gd name="connsiteY1579" fmla="*/ 2558952 h 3799003"/>
              <a:gd name="connsiteX1580" fmla="*/ 1123852 w 2576616"/>
              <a:gd name="connsiteY1580" fmla="*/ 2558083 h 3799003"/>
              <a:gd name="connsiteX1581" fmla="*/ 1127029 w 2576616"/>
              <a:gd name="connsiteY1581" fmla="*/ 2519448 h 3799003"/>
              <a:gd name="connsiteX1582" fmla="*/ 1129626 w 2576616"/>
              <a:gd name="connsiteY1582" fmla="*/ 2514994 h 3799003"/>
              <a:gd name="connsiteX1583" fmla="*/ 1129555 w 2576616"/>
              <a:gd name="connsiteY1583" fmla="*/ 2502702 h 3799003"/>
              <a:gd name="connsiteX1584" fmla="*/ 1135864 w 2576616"/>
              <a:gd name="connsiteY1584" fmla="*/ 2494826 h 3799003"/>
              <a:gd name="connsiteX1585" fmla="*/ 1136156 w 2576616"/>
              <a:gd name="connsiteY1585" fmla="*/ 2490546 h 3799003"/>
              <a:gd name="connsiteX1586" fmla="*/ 1132495 w 2576616"/>
              <a:gd name="connsiteY1586" fmla="*/ 2492124 h 3799003"/>
              <a:gd name="connsiteX1587" fmla="*/ 1132492 w 2576616"/>
              <a:gd name="connsiteY1587" fmla="*/ 2492122 h 3799003"/>
              <a:gd name="connsiteX1588" fmla="*/ 1127166 w 2576616"/>
              <a:gd name="connsiteY1588" fmla="*/ 2480238 h 3799003"/>
              <a:gd name="connsiteX1589" fmla="*/ 1128252 w 2576616"/>
              <a:gd name="connsiteY1589" fmla="*/ 2464620 h 3799003"/>
              <a:gd name="connsiteX1590" fmla="*/ 1128567 w 2576616"/>
              <a:gd name="connsiteY1590" fmla="*/ 2450215 h 3799003"/>
              <a:gd name="connsiteX1591" fmla="*/ 1135895 w 2576616"/>
              <a:gd name="connsiteY1591" fmla="*/ 2440157 h 3799003"/>
              <a:gd name="connsiteX1592" fmla="*/ 1136477 w 2576616"/>
              <a:gd name="connsiteY1592" fmla="*/ 2440124 h 3799003"/>
              <a:gd name="connsiteX1593" fmla="*/ 1136149 w 2576616"/>
              <a:gd name="connsiteY1593" fmla="*/ 2439625 h 3799003"/>
              <a:gd name="connsiteX1594" fmla="*/ 1136899 w 2576616"/>
              <a:gd name="connsiteY1594" fmla="*/ 2438056 h 3799003"/>
              <a:gd name="connsiteX1595" fmla="*/ 1135383 w 2576616"/>
              <a:gd name="connsiteY1595" fmla="*/ 2439679 h 3799003"/>
              <a:gd name="connsiteX1596" fmla="*/ 1135360 w 2576616"/>
              <a:gd name="connsiteY1596" fmla="*/ 2439681 h 3799003"/>
              <a:gd name="connsiteX1597" fmla="*/ 1135368 w 2576616"/>
              <a:gd name="connsiteY1597" fmla="*/ 2439689 h 3799003"/>
              <a:gd name="connsiteX1598" fmla="*/ 1131772 w 2576616"/>
              <a:gd name="connsiteY1598" fmla="*/ 2440105 h 3799003"/>
              <a:gd name="connsiteX1599" fmla="*/ 1134370 w 2576616"/>
              <a:gd name="connsiteY1599" fmla="*/ 2435235 h 3799003"/>
              <a:gd name="connsiteX1600" fmla="*/ 1134849 w 2576616"/>
              <a:gd name="connsiteY1600" fmla="*/ 2433616 h 3799003"/>
              <a:gd name="connsiteX1601" fmla="*/ 1131178 w 2576616"/>
              <a:gd name="connsiteY1601" fmla="*/ 2419311 h 3799003"/>
              <a:gd name="connsiteX1602" fmla="*/ 1137507 w 2576616"/>
              <a:gd name="connsiteY1602" fmla="*/ 2398273 h 3799003"/>
              <a:gd name="connsiteX1603" fmla="*/ 1140705 w 2576616"/>
              <a:gd name="connsiteY1603" fmla="*/ 2399812 h 3799003"/>
              <a:gd name="connsiteX1604" fmla="*/ 1140707 w 2576616"/>
              <a:gd name="connsiteY1604" fmla="*/ 2399815 h 3799003"/>
              <a:gd name="connsiteX1605" fmla="*/ 1140707 w 2576616"/>
              <a:gd name="connsiteY1605" fmla="*/ 2399814 h 3799003"/>
              <a:gd name="connsiteX1606" fmla="*/ 1143261 w 2576616"/>
              <a:gd name="connsiteY1606" fmla="*/ 2407598 h 3799003"/>
              <a:gd name="connsiteX1607" fmla="*/ 1138146 w 2576616"/>
              <a:gd name="connsiteY1607" fmla="*/ 2411662 h 3799003"/>
              <a:gd name="connsiteX1608" fmla="*/ 1134323 w 2576616"/>
              <a:gd name="connsiteY1608" fmla="*/ 2409465 h 3799003"/>
              <a:gd name="connsiteX1609" fmla="*/ 1138094 w 2576616"/>
              <a:gd name="connsiteY1609" fmla="*/ 2416414 h 3799003"/>
              <a:gd name="connsiteX1610" fmla="*/ 1128571 w 2576616"/>
              <a:gd name="connsiteY1610" fmla="*/ 2398502 h 3799003"/>
              <a:gd name="connsiteX1611" fmla="*/ 1134504 w 2576616"/>
              <a:gd name="connsiteY1611" fmla="*/ 2399597 h 3799003"/>
              <a:gd name="connsiteX1612" fmla="*/ 1137507 w 2576616"/>
              <a:gd name="connsiteY1612" fmla="*/ 2398273 h 3799003"/>
              <a:gd name="connsiteX1613" fmla="*/ 871190 w 2576616"/>
              <a:gd name="connsiteY1613" fmla="*/ 2373677 h 3799003"/>
              <a:gd name="connsiteX1614" fmla="*/ 871190 w 2576616"/>
              <a:gd name="connsiteY1614" fmla="*/ 2373679 h 3799003"/>
              <a:gd name="connsiteX1615" fmla="*/ 871190 w 2576616"/>
              <a:gd name="connsiteY1615" fmla="*/ 2373679 h 3799003"/>
              <a:gd name="connsiteX1616" fmla="*/ 1133750 w 2576616"/>
              <a:gd name="connsiteY1616" fmla="*/ 2373581 h 3799003"/>
              <a:gd name="connsiteX1617" fmla="*/ 1134803 w 2576616"/>
              <a:gd name="connsiteY1617" fmla="*/ 2375948 h 3799003"/>
              <a:gd name="connsiteX1618" fmla="*/ 1133750 w 2576616"/>
              <a:gd name="connsiteY1618" fmla="*/ 2373581 h 3799003"/>
              <a:gd name="connsiteX1619" fmla="*/ 951885 w 2576616"/>
              <a:gd name="connsiteY1619" fmla="*/ 2340351 h 3799003"/>
              <a:gd name="connsiteX1620" fmla="*/ 952935 w 2576616"/>
              <a:gd name="connsiteY1620" fmla="*/ 2342716 h 3799003"/>
              <a:gd name="connsiteX1621" fmla="*/ 951885 w 2576616"/>
              <a:gd name="connsiteY1621" fmla="*/ 2340351 h 3799003"/>
              <a:gd name="connsiteX1622" fmla="*/ 1125646 w 2576616"/>
              <a:gd name="connsiteY1622" fmla="*/ 2333070 h 3799003"/>
              <a:gd name="connsiteX1623" fmla="*/ 1128932 w 2576616"/>
              <a:gd name="connsiteY1623" fmla="*/ 2336363 h 3799003"/>
              <a:gd name="connsiteX1624" fmla="*/ 1125646 w 2576616"/>
              <a:gd name="connsiteY1624" fmla="*/ 2333070 h 3799003"/>
              <a:gd name="connsiteX1625" fmla="*/ 730519 w 2576616"/>
              <a:gd name="connsiteY1625" fmla="*/ 2330549 h 3799003"/>
              <a:gd name="connsiteX1626" fmla="*/ 737526 w 2576616"/>
              <a:gd name="connsiteY1626" fmla="*/ 2337005 h 3799003"/>
              <a:gd name="connsiteX1627" fmla="*/ 737526 w 2576616"/>
              <a:gd name="connsiteY1627" fmla="*/ 2337006 h 3799003"/>
              <a:gd name="connsiteX1628" fmla="*/ 746059 w 2576616"/>
              <a:gd name="connsiteY1628" fmla="*/ 2337701 h 3799003"/>
              <a:gd name="connsiteX1629" fmla="*/ 749147 w 2576616"/>
              <a:gd name="connsiteY1629" fmla="*/ 2342505 h 3799003"/>
              <a:gd name="connsiteX1630" fmla="*/ 739035 w 2576616"/>
              <a:gd name="connsiteY1630" fmla="*/ 2349400 h 3799003"/>
              <a:gd name="connsiteX1631" fmla="*/ 723945 w 2576616"/>
              <a:gd name="connsiteY1631" fmla="*/ 2335834 h 3799003"/>
              <a:gd name="connsiteX1632" fmla="*/ 730519 w 2576616"/>
              <a:gd name="connsiteY1632" fmla="*/ 2330549 h 3799003"/>
              <a:gd name="connsiteX1633" fmla="*/ 1118206 w 2576616"/>
              <a:gd name="connsiteY1633" fmla="*/ 2328475 h 3799003"/>
              <a:gd name="connsiteX1634" fmla="*/ 1119593 w 2576616"/>
              <a:gd name="connsiteY1634" fmla="*/ 2329574 h 3799003"/>
              <a:gd name="connsiteX1635" fmla="*/ 1118206 w 2576616"/>
              <a:gd name="connsiteY1635" fmla="*/ 2328475 h 3799003"/>
              <a:gd name="connsiteX1636" fmla="*/ 684961 w 2576616"/>
              <a:gd name="connsiteY1636" fmla="*/ 2308399 h 3799003"/>
              <a:gd name="connsiteX1637" fmla="*/ 686011 w 2576616"/>
              <a:gd name="connsiteY1637" fmla="*/ 2310765 h 3799003"/>
              <a:gd name="connsiteX1638" fmla="*/ 684961 w 2576616"/>
              <a:gd name="connsiteY1638" fmla="*/ 2308399 h 3799003"/>
              <a:gd name="connsiteX1639" fmla="*/ 1292525 w 2576616"/>
              <a:gd name="connsiteY1639" fmla="*/ 2302755 h 3799003"/>
              <a:gd name="connsiteX1640" fmla="*/ 1293160 w 2576616"/>
              <a:gd name="connsiteY1640" fmla="*/ 2303022 h 3799003"/>
              <a:gd name="connsiteX1641" fmla="*/ 1292525 w 2576616"/>
              <a:gd name="connsiteY1641" fmla="*/ 2302755 h 3799003"/>
              <a:gd name="connsiteX1642" fmla="*/ 965597 w 2576616"/>
              <a:gd name="connsiteY1642" fmla="*/ 2292861 h 3799003"/>
              <a:gd name="connsiteX1643" fmla="*/ 965655 w 2576616"/>
              <a:gd name="connsiteY1643" fmla="*/ 2297751 h 3799003"/>
              <a:gd name="connsiteX1644" fmla="*/ 965597 w 2576616"/>
              <a:gd name="connsiteY1644" fmla="*/ 2292861 h 3799003"/>
              <a:gd name="connsiteX1645" fmla="*/ 733055 w 2576616"/>
              <a:gd name="connsiteY1645" fmla="*/ 2240098 h 3799003"/>
              <a:gd name="connsiteX1646" fmla="*/ 727372 w 2576616"/>
              <a:gd name="connsiteY1646" fmla="*/ 2241575 h 3799003"/>
              <a:gd name="connsiteX1647" fmla="*/ 733055 w 2576616"/>
              <a:gd name="connsiteY1647" fmla="*/ 2240098 h 3799003"/>
              <a:gd name="connsiteX1648" fmla="*/ 722050 w 2576616"/>
              <a:gd name="connsiteY1648" fmla="*/ 2234016 h 3799003"/>
              <a:gd name="connsiteX1649" fmla="*/ 727050 w 2576616"/>
              <a:gd name="connsiteY1649" fmla="*/ 2234063 h 3799003"/>
              <a:gd name="connsiteX1650" fmla="*/ 722050 w 2576616"/>
              <a:gd name="connsiteY1650" fmla="*/ 2234016 h 3799003"/>
              <a:gd name="connsiteX1651" fmla="*/ 691671 w 2576616"/>
              <a:gd name="connsiteY1651" fmla="*/ 2230040 h 3799003"/>
              <a:gd name="connsiteX1652" fmla="*/ 671174 w 2576616"/>
              <a:gd name="connsiteY1652" fmla="*/ 2250190 h 3799003"/>
              <a:gd name="connsiteX1653" fmla="*/ 671297 w 2576616"/>
              <a:gd name="connsiteY1653" fmla="*/ 2256757 h 3799003"/>
              <a:gd name="connsiteX1654" fmla="*/ 682765 w 2576616"/>
              <a:gd name="connsiteY1654" fmla="*/ 2283852 h 3799003"/>
              <a:gd name="connsiteX1655" fmla="*/ 689880 w 2576616"/>
              <a:gd name="connsiteY1655" fmla="*/ 2300039 h 3799003"/>
              <a:gd name="connsiteX1656" fmla="*/ 697147 w 2576616"/>
              <a:gd name="connsiteY1656" fmla="*/ 2314642 h 3799003"/>
              <a:gd name="connsiteX1657" fmla="*/ 706564 w 2576616"/>
              <a:gd name="connsiteY1657" fmla="*/ 2328836 h 3799003"/>
              <a:gd name="connsiteX1658" fmla="*/ 763495 w 2576616"/>
              <a:gd name="connsiteY1658" fmla="*/ 2383609 h 3799003"/>
              <a:gd name="connsiteX1659" fmla="*/ 780215 w 2576616"/>
              <a:gd name="connsiteY1659" fmla="*/ 2397244 h 3799003"/>
              <a:gd name="connsiteX1660" fmla="*/ 791099 w 2576616"/>
              <a:gd name="connsiteY1660" fmla="*/ 2396730 h 3799003"/>
              <a:gd name="connsiteX1661" fmla="*/ 777830 w 2576616"/>
              <a:gd name="connsiteY1661" fmla="*/ 2383268 h 3799003"/>
              <a:gd name="connsiteX1662" fmla="*/ 772826 w 2576616"/>
              <a:gd name="connsiteY1662" fmla="*/ 2378450 h 3799003"/>
              <a:gd name="connsiteX1663" fmla="*/ 766193 w 2576616"/>
              <a:gd name="connsiteY1663" fmla="*/ 2359790 h 3799003"/>
              <a:gd name="connsiteX1664" fmla="*/ 747371 w 2576616"/>
              <a:gd name="connsiteY1664" fmla="*/ 2355640 h 3799003"/>
              <a:gd name="connsiteX1665" fmla="*/ 755936 w 2576616"/>
              <a:gd name="connsiteY1665" fmla="*/ 2344672 h 3799003"/>
              <a:gd name="connsiteX1666" fmla="*/ 775382 w 2576616"/>
              <a:gd name="connsiteY1666" fmla="*/ 2359451 h 3799003"/>
              <a:gd name="connsiteX1667" fmla="*/ 780333 w 2576616"/>
              <a:gd name="connsiteY1667" fmla="*/ 2364237 h 3799003"/>
              <a:gd name="connsiteX1668" fmla="*/ 767090 w 2576616"/>
              <a:gd name="connsiteY1668" fmla="*/ 2337173 h 3799003"/>
              <a:gd name="connsiteX1669" fmla="*/ 755530 w 2576616"/>
              <a:gd name="connsiteY1669" fmla="*/ 2301182 h 3799003"/>
              <a:gd name="connsiteX1670" fmla="*/ 748399 w 2576616"/>
              <a:gd name="connsiteY1670" fmla="*/ 2278752 h 3799003"/>
              <a:gd name="connsiteX1671" fmla="*/ 744488 w 2576616"/>
              <a:gd name="connsiteY1671" fmla="*/ 2277869 h 3799003"/>
              <a:gd name="connsiteX1672" fmla="*/ 736456 w 2576616"/>
              <a:gd name="connsiteY1672" fmla="*/ 2269503 h 3799003"/>
              <a:gd name="connsiteX1673" fmla="*/ 729027 w 2576616"/>
              <a:gd name="connsiteY1673" fmla="*/ 2254251 h 3799003"/>
              <a:gd name="connsiteX1674" fmla="*/ 726861 w 2576616"/>
              <a:gd name="connsiteY1674" fmla="*/ 2250842 h 3799003"/>
              <a:gd name="connsiteX1675" fmla="*/ 726860 w 2576616"/>
              <a:gd name="connsiteY1675" fmla="*/ 2250847 h 3799003"/>
              <a:gd name="connsiteX1676" fmla="*/ 718482 w 2576616"/>
              <a:gd name="connsiteY1676" fmla="*/ 2242321 h 3799003"/>
              <a:gd name="connsiteX1677" fmla="*/ 691671 w 2576616"/>
              <a:gd name="connsiteY1677" fmla="*/ 2230040 h 3799003"/>
              <a:gd name="connsiteX1678" fmla="*/ 969286 w 2576616"/>
              <a:gd name="connsiteY1678" fmla="*/ 2221718 h 3799003"/>
              <a:gd name="connsiteX1679" fmla="*/ 908640 w 2576616"/>
              <a:gd name="connsiteY1679" fmla="*/ 2249488 h 3799003"/>
              <a:gd name="connsiteX1680" fmla="*/ 875333 w 2576616"/>
              <a:gd name="connsiteY1680" fmla="*/ 2276930 h 3799003"/>
              <a:gd name="connsiteX1681" fmla="*/ 877378 w 2576616"/>
              <a:gd name="connsiteY1681" fmla="*/ 2309259 h 3799003"/>
              <a:gd name="connsiteX1682" fmla="*/ 878935 w 2576616"/>
              <a:gd name="connsiteY1682" fmla="*/ 2314164 h 3799003"/>
              <a:gd name="connsiteX1683" fmla="*/ 878112 w 2576616"/>
              <a:gd name="connsiteY1683" fmla="*/ 2320513 h 3799003"/>
              <a:gd name="connsiteX1684" fmla="*/ 873462 w 2576616"/>
              <a:gd name="connsiteY1684" fmla="*/ 2348148 h 3799003"/>
              <a:gd name="connsiteX1685" fmla="*/ 870886 w 2576616"/>
              <a:gd name="connsiteY1685" fmla="*/ 2366162 h 3799003"/>
              <a:gd name="connsiteX1686" fmla="*/ 869000 w 2576616"/>
              <a:gd name="connsiteY1686" fmla="*/ 2369848 h 3799003"/>
              <a:gd name="connsiteX1687" fmla="*/ 871190 w 2576616"/>
              <a:gd name="connsiteY1687" fmla="*/ 2373679 h 3799003"/>
              <a:gd name="connsiteX1688" fmla="*/ 869592 w 2576616"/>
              <a:gd name="connsiteY1688" fmla="*/ 2392243 h 3799003"/>
              <a:gd name="connsiteX1689" fmla="*/ 893640 w 2576616"/>
              <a:gd name="connsiteY1689" fmla="*/ 2380758 h 3799003"/>
              <a:gd name="connsiteX1690" fmla="*/ 907455 w 2576616"/>
              <a:gd name="connsiteY1690" fmla="*/ 2378779 h 3799003"/>
              <a:gd name="connsiteX1691" fmla="*/ 932477 w 2576616"/>
              <a:gd name="connsiteY1691" fmla="*/ 2343558 h 3799003"/>
              <a:gd name="connsiteX1692" fmla="*/ 937306 w 2576616"/>
              <a:gd name="connsiteY1692" fmla="*/ 2336103 h 3799003"/>
              <a:gd name="connsiteX1693" fmla="*/ 939828 w 2576616"/>
              <a:gd name="connsiteY1693" fmla="*/ 2322883 h 3799003"/>
              <a:gd name="connsiteX1694" fmla="*/ 945229 w 2576616"/>
              <a:gd name="connsiteY1694" fmla="*/ 2314119 h 3799003"/>
              <a:gd name="connsiteX1695" fmla="*/ 952120 w 2576616"/>
              <a:gd name="connsiteY1695" fmla="*/ 2313063 h 3799003"/>
              <a:gd name="connsiteX1696" fmla="*/ 954412 w 2576616"/>
              <a:gd name="connsiteY1696" fmla="*/ 2287277 h 3799003"/>
              <a:gd name="connsiteX1697" fmla="*/ 967443 w 2576616"/>
              <a:gd name="connsiteY1697" fmla="*/ 2260903 h 3799003"/>
              <a:gd name="connsiteX1698" fmla="*/ 972421 w 2576616"/>
              <a:gd name="connsiteY1698" fmla="*/ 2237724 h 3799003"/>
              <a:gd name="connsiteX1699" fmla="*/ 969286 w 2576616"/>
              <a:gd name="connsiteY1699" fmla="*/ 2221718 h 3799003"/>
              <a:gd name="connsiteX1700" fmla="*/ 684814 w 2576616"/>
              <a:gd name="connsiteY1700" fmla="*/ 2215713 h 3799003"/>
              <a:gd name="connsiteX1701" fmla="*/ 679852 w 2576616"/>
              <a:gd name="connsiteY1701" fmla="*/ 2218020 h 3799003"/>
              <a:gd name="connsiteX1702" fmla="*/ 684814 w 2576616"/>
              <a:gd name="connsiteY1702" fmla="*/ 2215713 h 3799003"/>
              <a:gd name="connsiteX1703" fmla="*/ 774840 w 2576616"/>
              <a:gd name="connsiteY1703" fmla="*/ 2197865 h 3799003"/>
              <a:gd name="connsiteX1704" fmla="*/ 780504 w 2576616"/>
              <a:gd name="connsiteY1704" fmla="*/ 2199490 h 3799003"/>
              <a:gd name="connsiteX1705" fmla="*/ 774840 w 2576616"/>
              <a:gd name="connsiteY1705" fmla="*/ 2197865 h 3799003"/>
              <a:gd name="connsiteX1706" fmla="*/ 1085377 w 2576616"/>
              <a:gd name="connsiteY1706" fmla="*/ 2125538 h 3799003"/>
              <a:gd name="connsiteX1707" fmla="*/ 1085435 w 2576616"/>
              <a:gd name="connsiteY1707" fmla="*/ 2125818 h 3799003"/>
              <a:gd name="connsiteX1708" fmla="*/ 1085377 w 2576616"/>
              <a:gd name="connsiteY1708" fmla="*/ 2125538 h 3799003"/>
              <a:gd name="connsiteX1709" fmla="*/ 1340894 w 2576616"/>
              <a:gd name="connsiteY1709" fmla="*/ 2117214 h 3799003"/>
              <a:gd name="connsiteX1710" fmla="*/ 1340900 w 2576616"/>
              <a:gd name="connsiteY1710" fmla="*/ 2117218 h 3799003"/>
              <a:gd name="connsiteX1711" fmla="*/ 1341234 w 2576616"/>
              <a:gd name="connsiteY1711" fmla="*/ 2118349 h 3799003"/>
              <a:gd name="connsiteX1712" fmla="*/ 1340688 w 2576616"/>
              <a:gd name="connsiteY1712" fmla="*/ 2118234 h 3799003"/>
              <a:gd name="connsiteX1713" fmla="*/ 1290146 w 2576616"/>
              <a:gd name="connsiteY1713" fmla="*/ 2079823 h 3799003"/>
              <a:gd name="connsiteX1714" fmla="*/ 1294843 w 2576616"/>
              <a:gd name="connsiteY1714" fmla="*/ 2085727 h 3799003"/>
              <a:gd name="connsiteX1715" fmla="*/ 1290146 w 2576616"/>
              <a:gd name="connsiteY1715" fmla="*/ 2079823 h 3799003"/>
              <a:gd name="connsiteX1716" fmla="*/ 1300462 w 2576616"/>
              <a:gd name="connsiteY1716" fmla="*/ 2057245 h 3799003"/>
              <a:gd name="connsiteX1717" fmla="*/ 1300467 w 2576616"/>
              <a:gd name="connsiteY1717" fmla="*/ 2057253 h 3799003"/>
              <a:gd name="connsiteX1718" fmla="*/ 1300470 w 2576616"/>
              <a:gd name="connsiteY1718" fmla="*/ 2057256 h 3799003"/>
              <a:gd name="connsiteX1719" fmla="*/ 1300669 w 2576616"/>
              <a:gd name="connsiteY1719" fmla="*/ 2058286 h 3799003"/>
              <a:gd name="connsiteX1720" fmla="*/ 1300037 w 2576616"/>
              <a:gd name="connsiteY1720" fmla="*/ 2058098 h 3799003"/>
              <a:gd name="connsiteX1721" fmla="*/ 1320895 w 2576616"/>
              <a:gd name="connsiteY1721" fmla="*/ 2052694 h 3799003"/>
              <a:gd name="connsiteX1722" fmla="*/ 1324332 w 2576616"/>
              <a:gd name="connsiteY1722" fmla="*/ 2055204 h 3799003"/>
              <a:gd name="connsiteX1723" fmla="*/ 1324337 w 2576616"/>
              <a:gd name="connsiteY1723" fmla="*/ 2055226 h 3799003"/>
              <a:gd name="connsiteX1724" fmla="*/ 1324338 w 2576616"/>
              <a:gd name="connsiteY1724" fmla="*/ 2055209 h 3799003"/>
              <a:gd name="connsiteX1725" fmla="*/ 1331299 w 2576616"/>
              <a:gd name="connsiteY1725" fmla="*/ 2061507 h 3799003"/>
              <a:gd name="connsiteX1726" fmla="*/ 1326553 w 2576616"/>
              <a:gd name="connsiteY1726" fmla="*/ 2077851 h 3799003"/>
              <a:gd name="connsiteX1727" fmla="*/ 1324103 w 2576616"/>
              <a:gd name="connsiteY1727" fmla="*/ 2092133 h 3799003"/>
              <a:gd name="connsiteX1728" fmla="*/ 1321226 w 2576616"/>
              <a:gd name="connsiteY1728" fmla="*/ 2110549 h 3799003"/>
              <a:gd name="connsiteX1729" fmla="*/ 1322522 w 2576616"/>
              <a:gd name="connsiteY1729" fmla="*/ 2065748 h 3799003"/>
              <a:gd name="connsiteX1730" fmla="*/ 1321996 w 2576616"/>
              <a:gd name="connsiteY1730" fmla="*/ 2064976 h 3799003"/>
              <a:gd name="connsiteX1731" fmla="*/ 1320895 w 2576616"/>
              <a:gd name="connsiteY1731" fmla="*/ 2052694 h 3799003"/>
              <a:gd name="connsiteX1732" fmla="*/ 1086494 w 2576616"/>
              <a:gd name="connsiteY1732" fmla="*/ 2032414 h 3799003"/>
              <a:gd name="connsiteX1733" fmla="*/ 1086440 w 2576616"/>
              <a:gd name="connsiteY1733" fmla="*/ 2033125 h 3799003"/>
              <a:gd name="connsiteX1734" fmla="*/ 1086439 w 2576616"/>
              <a:gd name="connsiteY1734" fmla="*/ 2033138 h 3799003"/>
              <a:gd name="connsiteX1735" fmla="*/ 1086239 w 2576616"/>
              <a:gd name="connsiteY1735" fmla="*/ 2032556 h 3799003"/>
              <a:gd name="connsiteX1736" fmla="*/ 1086494 w 2576616"/>
              <a:gd name="connsiteY1736" fmla="*/ 2032414 h 3799003"/>
              <a:gd name="connsiteX1737" fmla="*/ 1087619 w 2576616"/>
              <a:gd name="connsiteY1737" fmla="*/ 2031796 h 3799003"/>
              <a:gd name="connsiteX1738" fmla="*/ 1086492 w 2576616"/>
              <a:gd name="connsiteY1738" fmla="*/ 2032414 h 3799003"/>
              <a:gd name="connsiteX1739" fmla="*/ 1086515 w 2576616"/>
              <a:gd name="connsiteY1739" fmla="*/ 2032103 h 3799003"/>
              <a:gd name="connsiteX1740" fmla="*/ 1086821 w 2576616"/>
              <a:gd name="connsiteY1740" fmla="*/ 2031842 h 3799003"/>
              <a:gd name="connsiteX1741" fmla="*/ 1086823 w 2576616"/>
              <a:gd name="connsiteY1741" fmla="*/ 2031842 h 3799003"/>
              <a:gd name="connsiteX1742" fmla="*/ 1086824 w 2576616"/>
              <a:gd name="connsiteY1742" fmla="*/ 2031842 h 3799003"/>
              <a:gd name="connsiteX1743" fmla="*/ 1086823 w 2576616"/>
              <a:gd name="connsiteY1743" fmla="*/ 2031842 h 3799003"/>
              <a:gd name="connsiteX1744" fmla="*/ 1086825 w 2576616"/>
              <a:gd name="connsiteY1744" fmla="*/ 2031842 h 3799003"/>
              <a:gd name="connsiteX1745" fmla="*/ 1086824 w 2576616"/>
              <a:gd name="connsiteY1745" fmla="*/ 2031842 h 3799003"/>
              <a:gd name="connsiteX1746" fmla="*/ 1512222 w 2576616"/>
              <a:gd name="connsiteY1746" fmla="*/ 2031519 h 3799003"/>
              <a:gd name="connsiteX1747" fmla="*/ 1512399 w 2576616"/>
              <a:gd name="connsiteY1747" fmla="*/ 2032464 h 3799003"/>
              <a:gd name="connsiteX1748" fmla="*/ 1511918 w 2576616"/>
              <a:gd name="connsiteY1748" fmla="*/ 2032263 h 3799003"/>
              <a:gd name="connsiteX1749" fmla="*/ 1511705 w 2576616"/>
              <a:gd name="connsiteY1749" fmla="*/ 2032151 h 3799003"/>
              <a:gd name="connsiteX1750" fmla="*/ 1511699 w 2576616"/>
              <a:gd name="connsiteY1750" fmla="*/ 2032153 h 3799003"/>
              <a:gd name="connsiteX1751" fmla="*/ 1081079 w 2576616"/>
              <a:gd name="connsiteY1751" fmla="*/ 2030739 h 3799003"/>
              <a:gd name="connsiteX1752" fmla="*/ 1079385 w 2576616"/>
              <a:gd name="connsiteY1752" fmla="*/ 2034455 h 3799003"/>
              <a:gd name="connsiteX1753" fmla="*/ 1080174 w 2576616"/>
              <a:gd name="connsiteY1753" fmla="*/ 2035257 h 3799003"/>
              <a:gd name="connsiteX1754" fmla="*/ 1086447 w 2576616"/>
              <a:gd name="connsiteY1754" fmla="*/ 2033156 h 3799003"/>
              <a:gd name="connsiteX1755" fmla="*/ 1086444 w 2576616"/>
              <a:gd name="connsiteY1755" fmla="*/ 2033138 h 3799003"/>
              <a:gd name="connsiteX1756" fmla="*/ 1088642 w 2576616"/>
              <a:gd name="connsiteY1756" fmla="*/ 2031745 h 3799003"/>
              <a:gd name="connsiteX1757" fmla="*/ 1087622 w 2576616"/>
              <a:gd name="connsiteY1757" fmla="*/ 2031796 h 3799003"/>
              <a:gd name="connsiteX1758" fmla="*/ 1087619 w 2576616"/>
              <a:gd name="connsiteY1758" fmla="*/ 2031796 h 3799003"/>
              <a:gd name="connsiteX1759" fmla="*/ 1087620 w 2576616"/>
              <a:gd name="connsiteY1759" fmla="*/ 2031796 h 3799003"/>
              <a:gd name="connsiteX1760" fmla="*/ 1086823 w 2576616"/>
              <a:gd name="connsiteY1760" fmla="*/ 2031842 h 3799003"/>
              <a:gd name="connsiteX1761" fmla="*/ 1073071 w 2576616"/>
              <a:gd name="connsiteY1761" fmla="*/ 2016589 h 3799003"/>
              <a:gd name="connsiteX1762" fmla="*/ 1074447 w 2576616"/>
              <a:gd name="connsiteY1762" fmla="*/ 2017733 h 3799003"/>
              <a:gd name="connsiteX1763" fmla="*/ 1073071 w 2576616"/>
              <a:gd name="connsiteY1763" fmla="*/ 2016589 h 3799003"/>
              <a:gd name="connsiteX1764" fmla="*/ 989022 w 2576616"/>
              <a:gd name="connsiteY1764" fmla="*/ 1985064 h 3799003"/>
              <a:gd name="connsiteX1765" fmla="*/ 984922 w 2576616"/>
              <a:gd name="connsiteY1765" fmla="*/ 1992747 h 3799003"/>
              <a:gd name="connsiteX1766" fmla="*/ 994226 w 2576616"/>
              <a:gd name="connsiteY1766" fmla="*/ 1992620 h 3799003"/>
              <a:gd name="connsiteX1767" fmla="*/ 989022 w 2576616"/>
              <a:gd name="connsiteY1767" fmla="*/ 1985064 h 3799003"/>
              <a:gd name="connsiteX1768" fmla="*/ 1493210 w 2576616"/>
              <a:gd name="connsiteY1768" fmla="*/ 1983690 h 3799003"/>
              <a:gd name="connsiteX1769" fmla="*/ 1493211 w 2576616"/>
              <a:gd name="connsiteY1769" fmla="*/ 1983691 h 3799003"/>
              <a:gd name="connsiteX1770" fmla="*/ 1492964 w 2576616"/>
              <a:gd name="connsiteY1770" fmla="*/ 1984656 h 3799003"/>
              <a:gd name="connsiteX1771" fmla="*/ 1492807 w 2576616"/>
              <a:gd name="connsiteY1771" fmla="*/ 1984545 h 3799003"/>
              <a:gd name="connsiteX1772" fmla="*/ 1489061 w 2576616"/>
              <a:gd name="connsiteY1772" fmla="*/ 1981357 h 3799003"/>
              <a:gd name="connsiteX1773" fmla="*/ 1492794 w 2576616"/>
              <a:gd name="connsiteY1773" fmla="*/ 1984545 h 3799003"/>
              <a:gd name="connsiteX1774" fmla="*/ 1492806 w 2576616"/>
              <a:gd name="connsiteY1774" fmla="*/ 1984752 h 3799003"/>
              <a:gd name="connsiteX1775" fmla="*/ 1492951 w 2576616"/>
              <a:gd name="connsiteY1775" fmla="*/ 1984656 h 3799003"/>
              <a:gd name="connsiteX1776" fmla="*/ 1494922 w 2576616"/>
              <a:gd name="connsiteY1776" fmla="*/ 1985173 h 3799003"/>
              <a:gd name="connsiteX1777" fmla="*/ 1493211 w 2576616"/>
              <a:gd name="connsiteY1777" fmla="*/ 1983691 h 3799003"/>
              <a:gd name="connsiteX1778" fmla="*/ 1493213 w 2576616"/>
              <a:gd name="connsiteY1778" fmla="*/ 1983683 h 3799003"/>
              <a:gd name="connsiteX1779" fmla="*/ 1493210 w 2576616"/>
              <a:gd name="connsiteY1779" fmla="*/ 1983690 h 3799003"/>
              <a:gd name="connsiteX1780" fmla="*/ 1493201 w 2576616"/>
              <a:gd name="connsiteY1780" fmla="*/ 1983682 h 3799003"/>
              <a:gd name="connsiteX1781" fmla="*/ 1496623 w 2576616"/>
              <a:gd name="connsiteY1781" fmla="*/ 1981641 h 3799003"/>
              <a:gd name="connsiteX1782" fmla="*/ 1502452 w 2576616"/>
              <a:gd name="connsiteY1782" fmla="*/ 1984989 h 3799003"/>
              <a:gd name="connsiteX1783" fmla="*/ 1489739 w 2576616"/>
              <a:gd name="connsiteY1783" fmla="*/ 1993167 h 3799003"/>
              <a:gd name="connsiteX1784" fmla="*/ 1483946 w 2576616"/>
              <a:gd name="connsiteY1784" fmla="*/ 1997874 h 3799003"/>
              <a:gd name="connsiteX1785" fmla="*/ 1479067 w 2576616"/>
              <a:gd name="connsiteY1785" fmla="*/ 2000064 h 3799003"/>
              <a:gd name="connsiteX1786" fmla="*/ 1475550 w 2576616"/>
              <a:gd name="connsiteY1786" fmla="*/ 2003399 h 3799003"/>
              <a:gd name="connsiteX1787" fmla="*/ 1445101 w 2576616"/>
              <a:gd name="connsiteY1787" fmla="*/ 2028050 h 3799003"/>
              <a:gd name="connsiteX1788" fmla="*/ 1433226 w 2576616"/>
              <a:gd name="connsiteY1788" fmla="*/ 2033397 h 3799003"/>
              <a:gd name="connsiteX1789" fmla="*/ 1433870 w 2576616"/>
              <a:gd name="connsiteY1789" fmla="*/ 2035196 h 3799003"/>
              <a:gd name="connsiteX1790" fmla="*/ 1428933 w 2576616"/>
              <a:gd name="connsiteY1790" fmla="*/ 2043895 h 3799003"/>
              <a:gd name="connsiteX1791" fmla="*/ 1408964 w 2576616"/>
              <a:gd name="connsiteY1791" fmla="*/ 2062557 h 3799003"/>
              <a:gd name="connsiteX1792" fmla="*/ 1342956 w 2576616"/>
              <a:gd name="connsiteY1792" fmla="*/ 2142040 h 3799003"/>
              <a:gd name="connsiteX1793" fmla="*/ 1318080 w 2576616"/>
              <a:gd name="connsiteY1793" fmla="*/ 2180485 h 3799003"/>
              <a:gd name="connsiteX1794" fmla="*/ 1300787 w 2576616"/>
              <a:gd name="connsiteY1794" fmla="*/ 2212965 h 3799003"/>
              <a:gd name="connsiteX1795" fmla="*/ 1300618 w 2576616"/>
              <a:gd name="connsiteY1795" fmla="*/ 2220541 h 3799003"/>
              <a:gd name="connsiteX1796" fmla="*/ 1287914 w 2576616"/>
              <a:gd name="connsiteY1796" fmla="*/ 2262662 h 3799003"/>
              <a:gd name="connsiteX1797" fmla="*/ 1274486 w 2576616"/>
              <a:gd name="connsiteY1797" fmla="*/ 2268282 h 3799003"/>
              <a:gd name="connsiteX1798" fmla="*/ 1283021 w 2576616"/>
              <a:gd name="connsiteY1798" fmla="*/ 2277232 h 3799003"/>
              <a:gd name="connsiteX1799" fmla="*/ 1277685 w 2576616"/>
              <a:gd name="connsiteY1799" fmla="*/ 2329219 h 3799003"/>
              <a:gd name="connsiteX1800" fmla="*/ 1291378 w 2576616"/>
              <a:gd name="connsiteY1800" fmla="*/ 2578390 h 3799003"/>
              <a:gd name="connsiteX1801" fmla="*/ 1281361 w 2576616"/>
              <a:gd name="connsiteY1801" fmla="*/ 2642903 h 3799003"/>
              <a:gd name="connsiteX1802" fmla="*/ 1285968 w 2576616"/>
              <a:gd name="connsiteY1802" fmla="*/ 2647732 h 3799003"/>
              <a:gd name="connsiteX1803" fmla="*/ 1283204 w 2576616"/>
              <a:gd name="connsiteY1803" fmla="*/ 2666921 h 3799003"/>
              <a:gd name="connsiteX1804" fmla="*/ 1247828 w 2576616"/>
              <a:gd name="connsiteY1804" fmla="*/ 2800491 h 3799003"/>
              <a:gd name="connsiteX1805" fmla="*/ 1240711 w 2576616"/>
              <a:gd name="connsiteY1805" fmla="*/ 2819349 h 3799003"/>
              <a:gd name="connsiteX1806" fmla="*/ 1237561 w 2576616"/>
              <a:gd name="connsiteY1806" fmla="*/ 2835095 h 3799003"/>
              <a:gd name="connsiteX1807" fmla="*/ 1230472 w 2576616"/>
              <a:gd name="connsiteY1807" fmla="*/ 2851153 h 3799003"/>
              <a:gd name="connsiteX1808" fmla="*/ 1225669 w 2576616"/>
              <a:gd name="connsiteY1808" fmla="*/ 2853644 h 3799003"/>
              <a:gd name="connsiteX1809" fmla="*/ 1222832 w 2576616"/>
              <a:gd name="connsiteY1809" fmla="*/ 2874500 h 3799003"/>
              <a:gd name="connsiteX1810" fmla="*/ 1220206 w 2576616"/>
              <a:gd name="connsiteY1810" fmla="*/ 2876178 h 3799003"/>
              <a:gd name="connsiteX1811" fmla="*/ 1215517 w 2576616"/>
              <a:gd name="connsiteY1811" fmla="*/ 2884301 h 3799003"/>
              <a:gd name="connsiteX1812" fmla="*/ 1203596 w 2576616"/>
              <a:gd name="connsiteY1812" fmla="*/ 2898204 h 3799003"/>
              <a:gd name="connsiteX1813" fmla="*/ 1200719 w 2576616"/>
              <a:gd name="connsiteY1813" fmla="*/ 2903201 h 3799003"/>
              <a:gd name="connsiteX1814" fmla="*/ 1193747 w 2576616"/>
              <a:gd name="connsiteY1814" fmla="*/ 2913207 h 3799003"/>
              <a:gd name="connsiteX1815" fmla="*/ 1188322 w 2576616"/>
              <a:gd name="connsiteY1815" fmla="*/ 2926904 h 3799003"/>
              <a:gd name="connsiteX1816" fmla="*/ 1178503 w 2576616"/>
              <a:gd name="connsiteY1816" fmla="*/ 2936474 h 3799003"/>
              <a:gd name="connsiteX1817" fmla="*/ 1173476 w 2576616"/>
              <a:gd name="connsiteY1817" fmla="*/ 2954247 h 3799003"/>
              <a:gd name="connsiteX1818" fmla="*/ 1166040 w 2576616"/>
              <a:gd name="connsiteY1818" fmla="*/ 2964653 h 3799003"/>
              <a:gd name="connsiteX1819" fmla="*/ 1149980 w 2576616"/>
              <a:gd name="connsiteY1819" fmla="*/ 2977653 h 3799003"/>
              <a:gd name="connsiteX1820" fmla="*/ 1135602 w 2576616"/>
              <a:gd name="connsiteY1820" fmla="*/ 2989100 h 3799003"/>
              <a:gd name="connsiteX1821" fmla="*/ 1132898 w 2576616"/>
              <a:gd name="connsiteY1821" fmla="*/ 2991390 h 3799003"/>
              <a:gd name="connsiteX1822" fmla="*/ 1136095 w 2576616"/>
              <a:gd name="connsiteY1822" fmla="*/ 2992328 h 3799003"/>
              <a:gd name="connsiteX1823" fmla="*/ 1134073 w 2576616"/>
              <a:gd name="connsiteY1823" fmla="*/ 2995890 h 3799003"/>
              <a:gd name="connsiteX1824" fmla="*/ 1125711 w 2576616"/>
              <a:gd name="connsiteY1824" fmla="*/ 3002932 h 3799003"/>
              <a:gd name="connsiteX1825" fmla="*/ 1118436 w 2576616"/>
              <a:gd name="connsiteY1825" fmla="*/ 3007582 h 3799003"/>
              <a:gd name="connsiteX1826" fmla="*/ 1107120 w 2576616"/>
              <a:gd name="connsiteY1826" fmla="*/ 3017308 h 3799003"/>
              <a:gd name="connsiteX1827" fmla="*/ 1100573 w 2576616"/>
              <a:gd name="connsiteY1827" fmla="*/ 3019979 h 3799003"/>
              <a:gd name="connsiteX1828" fmla="*/ 1076479 w 2576616"/>
              <a:gd name="connsiteY1828" fmla="*/ 3045320 h 3799003"/>
              <a:gd name="connsiteX1829" fmla="*/ 1049538 w 2576616"/>
              <a:gd name="connsiteY1829" fmla="*/ 3061618 h 3799003"/>
              <a:gd name="connsiteX1830" fmla="*/ 1038481 w 2576616"/>
              <a:gd name="connsiteY1830" fmla="*/ 3071024 h 3799003"/>
              <a:gd name="connsiteX1831" fmla="*/ 1031172 w 2576616"/>
              <a:gd name="connsiteY1831" fmla="*/ 3073308 h 3799003"/>
              <a:gd name="connsiteX1832" fmla="*/ 1010713 w 2576616"/>
              <a:gd name="connsiteY1832" fmla="*/ 3078030 h 3799003"/>
              <a:gd name="connsiteX1833" fmla="*/ 1009161 w 2576616"/>
              <a:gd name="connsiteY1833" fmla="*/ 3085933 h 3799003"/>
              <a:gd name="connsiteX1834" fmla="*/ 963763 w 2576616"/>
              <a:gd name="connsiteY1834" fmla="*/ 3117593 h 3799003"/>
              <a:gd name="connsiteX1835" fmla="*/ 957708 w 2576616"/>
              <a:gd name="connsiteY1835" fmla="*/ 3120525 h 3799003"/>
              <a:gd name="connsiteX1836" fmla="*/ 941214 w 2576616"/>
              <a:gd name="connsiteY1836" fmla="*/ 3134525 h 3799003"/>
              <a:gd name="connsiteX1837" fmla="*/ 931997 w 2576616"/>
              <a:gd name="connsiteY1837" fmla="*/ 3140959 h 3799003"/>
              <a:gd name="connsiteX1838" fmla="*/ 925794 w 2576616"/>
              <a:gd name="connsiteY1838" fmla="*/ 3153781 h 3799003"/>
              <a:gd name="connsiteX1839" fmla="*/ 910782 w 2576616"/>
              <a:gd name="connsiteY1839" fmla="*/ 3177565 h 3799003"/>
              <a:gd name="connsiteX1840" fmla="*/ 905231 w 2576616"/>
              <a:gd name="connsiteY1840" fmla="*/ 3199440 h 3799003"/>
              <a:gd name="connsiteX1841" fmla="*/ 914671 w 2576616"/>
              <a:gd name="connsiteY1841" fmla="*/ 3185718 h 3799003"/>
              <a:gd name="connsiteX1842" fmla="*/ 929306 w 2576616"/>
              <a:gd name="connsiteY1842" fmla="*/ 3167045 h 3799003"/>
              <a:gd name="connsiteX1843" fmla="*/ 939595 w 2576616"/>
              <a:gd name="connsiteY1843" fmla="*/ 3150730 h 3799003"/>
              <a:gd name="connsiteX1844" fmla="*/ 943044 w 2576616"/>
              <a:gd name="connsiteY1844" fmla="*/ 3147415 h 3799003"/>
              <a:gd name="connsiteX1845" fmla="*/ 968828 w 2576616"/>
              <a:gd name="connsiteY1845" fmla="*/ 3124608 h 3799003"/>
              <a:gd name="connsiteX1846" fmla="*/ 978032 w 2576616"/>
              <a:gd name="connsiteY1846" fmla="*/ 3122468 h 3799003"/>
              <a:gd name="connsiteX1847" fmla="*/ 977612 w 2576616"/>
              <a:gd name="connsiteY1847" fmla="*/ 3119367 h 3799003"/>
              <a:gd name="connsiteX1848" fmla="*/ 988080 w 2576616"/>
              <a:gd name="connsiteY1848" fmla="*/ 3112926 h 3799003"/>
              <a:gd name="connsiteX1849" fmla="*/ 990606 w 2576616"/>
              <a:gd name="connsiteY1849" fmla="*/ 3108501 h 3799003"/>
              <a:gd name="connsiteX1850" fmla="*/ 999206 w 2576616"/>
              <a:gd name="connsiteY1850" fmla="*/ 3101819 h 3799003"/>
              <a:gd name="connsiteX1851" fmla="*/ 1002020 w 2576616"/>
              <a:gd name="connsiteY1851" fmla="*/ 3099053 h 3799003"/>
              <a:gd name="connsiteX1852" fmla="*/ 1005924 w 2576616"/>
              <a:gd name="connsiteY1852" fmla="*/ 3094396 h 3799003"/>
              <a:gd name="connsiteX1853" fmla="*/ 1014882 w 2576616"/>
              <a:gd name="connsiteY1853" fmla="*/ 3089751 h 3799003"/>
              <a:gd name="connsiteX1854" fmla="*/ 1018885 w 2576616"/>
              <a:gd name="connsiteY1854" fmla="*/ 3087024 h 3799003"/>
              <a:gd name="connsiteX1855" fmla="*/ 1031174 w 2576616"/>
              <a:gd name="connsiteY1855" fmla="*/ 3073316 h 3799003"/>
              <a:gd name="connsiteX1856" fmla="*/ 1071220 w 2576616"/>
              <a:gd name="connsiteY1856" fmla="*/ 3059538 h 3799003"/>
              <a:gd name="connsiteX1857" fmla="*/ 1089337 w 2576616"/>
              <a:gd name="connsiteY1857" fmla="*/ 3051825 h 3799003"/>
              <a:gd name="connsiteX1858" fmla="*/ 1085199 w 2576616"/>
              <a:gd name="connsiteY1858" fmla="*/ 3049246 h 3799003"/>
              <a:gd name="connsiteX1859" fmla="*/ 1094703 w 2576616"/>
              <a:gd name="connsiteY1859" fmla="*/ 3044178 h 3799003"/>
              <a:gd name="connsiteX1860" fmla="*/ 1111693 w 2576616"/>
              <a:gd name="connsiteY1860" fmla="*/ 3037009 h 3799003"/>
              <a:gd name="connsiteX1861" fmla="*/ 1128849 w 2576616"/>
              <a:gd name="connsiteY1861" fmla="*/ 3025904 h 3799003"/>
              <a:gd name="connsiteX1862" fmla="*/ 1141759 w 2576616"/>
              <a:gd name="connsiteY1862" fmla="*/ 3013572 h 3799003"/>
              <a:gd name="connsiteX1863" fmla="*/ 1146063 w 2576616"/>
              <a:gd name="connsiteY1863" fmla="*/ 3009334 h 3799003"/>
              <a:gd name="connsiteX1864" fmla="*/ 1171644 w 2576616"/>
              <a:gd name="connsiteY1864" fmla="*/ 2987191 h 3799003"/>
              <a:gd name="connsiteX1865" fmla="*/ 1180940 w 2576616"/>
              <a:gd name="connsiteY1865" fmla="*/ 2973034 h 3799003"/>
              <a:gd name="connsiteX1866" fmla="*/ 1187878 w 2576616"/>
              <a:gd name="connsiteY1866" fmla="*/ 2969263 h 3799003"/>
              <a:gd name="connsiteX1867" fmla="*/ 1191507 w 2576616"/>
              <a:gd name="connsiteY1867" fmla="*/ 2961397 h 3799003"/>
              <a:gd name="connsiteX1868" fmla="*/ 1195781 w 2576616"/>
              <a:gd name="connsiteY1868" fmla="*/ 2957279 h 3799003"/>
              <a:gd name="connsiteX1869" fmla="*/ 1214796 w 2576616"/>
              <a:gd name="connsiteY1869" fmla="*/ 2932074 h 3799003"/>
              <a:gd name="connsiteX1870" fmla="*/ 1224988 w 2576616"/>
              <a:gd name="connsiteY1870" fmla="*/ 2906008 h 3799003"/>
              <a:gd name="connsiteX1871" fmla="*/ 1252350 w 2576616"/>
              <a:gd name="connsiteY1871" fmla="*/ 2850818 h 3799003"/>
              <a:gd name="connsiteX1872" fmla="*/ 1257296 w 2576616"/>
              <a:gd name="connsiteY1872" fmla="*/ 2839807 h 3799003"/>
              <a:gd name="connsiteX1873" fmla="*/ 1259922 w 2576616"/>
              <a:gd name="connsiteY1873" fmla="*/ 2834969 h 3799003"/>
              <a:gd name="connsiteX1874" fmla="*/ 1267208 w 2576616"/>
              <a:gd name="connsiteY1874" fmla="*/ 2816188 h 3799003"/>
              <a:gd name="connsiteX1875" fmla="*/ 1277440 w 2576616"/>
              <a:gd name="connsiteY1875" fmla="*/ 2778859 h 3799003"/>
              <a:gd name="connsiteX1876" fmla="*/ 1285479 w 2576616"/>
              <a:gd name="connsiteY1876" fmla="*/ 2723755 h 3799003"/>
              <a:gd name="connsiteX1877" fmla="*/ 1291376 w 2576616"/>
              <a:gd name="connsiteY1877" fmla="*/ 2703786 h 3799003"/>
              <a:gd name="connsiteX1878" fmla="*/ 1299980 w 2576616"/>
              <a:gd name="connsiteY1878" fmla="*/ 2702383 h 3799003"/>
              <a:gd name="connsiteX1879" fmla="*/ 1295571 w 2576616"/>
              <a:gd name="connsiteY1879" fmla="*/ 2678121 h 3799003"/>
              <a:gd name="connsiteX1880" fmla="*/ 1299473 w 2576616"/>
              <a:gd name="connsiteY1880" fmla="*/ 2663464 h 3799003"/>
              <a:gd name="connsiteX1881" fmla="*/ 1307484 w 2576616"/>
              <a:gd name="connsiteY1881" fmla="*/ 2665892 h 3799003"/>
              <a:gd name="connsiteX1882" fmla="*/ 1312610 w 2576616"/>
              <a:gd name="connsiteY1882" fmla="*/ 2669398 h 3799003"/>
              <a:gd name="connsiteX1883" fmla="*/ 1307932 w 2576616"/>
              <a:gd name="connsiteY1883" fmla="*/ 2691057 h 3799003"/>
              <a:gd name="connsiteX1884" fmla="*/ 1302108 w 2576616"/>
              <a:gd name="connsiteY1884" fmla="*/ 2759708 h 3799003"/>
              <a:gd name="connsiteX1885" fmla="*/ 1299361 w 2576616"/>
              <a:gd name="connsiteY1885" fmla="*/ 2776178 h 3799003"/>
              <a:gd name="connsiteX1886" fmla="*/ 1289192 w 2576616"/>
              <a:gd name="connsiteY1886" fmla="*/ 2814159 h 3799003"/>
              <a:gd name="connsiteX1887" fmla="*/ 1291159 w 2576616"/>
              <a:gd name="connsiteY1887" fmla="*/ 2819167 h 3799003"/>
              <a:gd name="connsiteX1888" fmla="*/ 1289019 w 2576616"/>
              <a:gd name="connsiteY1888" fmla="*/ 2823056 h 3799003"/>
              <a:gd name="connsiteX1889" fmla="*/ 1279050 w 2576616"/>
              <a:gd name="connsiteY1889" fmla="*/ 2847139 h 3799003"/>
              <a:gd name="connsiteX1890" fmla="*/ 1249131 w 2576616"/>
              <a:gd name="connsiteY1890" fmla="*/ 2915764 h 3799003"/>
              <a:gd name="connsiteX1891" fmla="*/ 1216890 w 2576616"/>
              <a:gd name="connsiteY1891" fmla="*/ 2967700 h 3799003"/>
              <a:gd name="connsiteX1892" fmla="*/ 1208365 w 2576616"/>
              <a:gd name="connsiteY1892" fmla="*/ 2978173 h 3799003"/>
              <a:gd name="connsiteX1893" fmla="*/ 1204446 w 2576616"/>
              <a:gd name="connsiteY1893" fmla="*/ 2982921 h 3799003"/>
              <a:gd name="connsiteX1894" fmla="*/ 1187733 w 2576616"/>
              <a:gd name="connsiteY1894" fmla="*/ 2999735 h 3799003"/>
              <a:gd name="connsiteX1895" fmla="*/ 1184158 w 2576616"/>
              <a:gd name="connsiteY1895" fmla="*/ 3004167 h 3799003"/>
              <a:gd name="connsiteX1896" fmla="*/ 1176701 w 2576616"/>
              <a:gd name="connsiteY1896" fmla="*/ 3011025 h 3799003"/>
              <a:gd name="connsiteX1897" fmla="*/ 1165523 w 2576616"/>
              <a:gd name="connsiteY1897" fmla="*/ 3020470 h 3799003"/>
              <a:gd name="connsiteX1898" fmla="*/ 1137167 w 2576616"/>
              <a:gd name="connsiteY1898" fmla="*/ 3043810 h 3799003"/>
              <a:gd name="connsiteX1899" fmla="*/ 1123886 w 2576616"/>
              <a:gd name="connsiteY1899" fmla="*/ 3051781 h 3799003"/>
              <a:gd name="connsiteX1900" fmla="*/ 1121981 w 2576616"/>
              <a:gd name="connsiteY1900" fmla="*/ 3055468 h 3799003"/>
              <a:gd name="connsiteX1901" fmla="*/ 1108076 w 2576616"/>
              <a:gd name="connsiteY1901" fmla="*/ 3059833 h 3799003"/>
              <a:gd name="connsiteX1902" fmla="*/ 1101516 w 2576616"/>
              <a:gd name="connsiteY1902" fmla="*/ 3063524 h 3799003"/>
              <a:gd name="connsiteX1903" fmla="*/ 1056182 w 2576616"/>
              <a:gd name="connsiteY1903" fmla="*/ 3085875 h 3799003"/>
              <a:gd name="connsiteX1904" fmla="*/ 992090 w 2576616"/>
              <a:gd name="connsiteY1904" fmla="*/ 3132217 h 3799003"/>
              <a:gd name="connsiteX1905" fmla="*/ 988989 w 2576616"/>
              <a:gd name="connsiteY1905" fmla="*/ 3135925 h 3799003"/>
              <a:gd name="connsiteX1906" fmla="*/ 979421 w 2576616"/>
              <a:gd name="connsiteY1906" fmla="*/ 3142826 h 3799003"/>
              <a:gd name="connsiteX1907" fmla="*/ 967562 w 2576616"/>
              <a:gd name="connsiteY1907" fmla="*/ 3145295 h 3799003"/>
              <a:gd name="connsiteX1908" fmla="*/ 966013 w 2576616"/>
              <a:gd name="connsiteY1908" fmla="*/ 3150897 h 3799003"/>
              <a:gd name="connsiteX1909" fmla="*/ 932670 w 2576616"/>
              <a:gd name="connsiteY1909" fmla="*/ 3194514 h 3799003"/>
              <a:gd name="connsiteX1910" fmla="*/ 925236 w 2576616"/>
              <a:gd name="connsiteY1910" fmla="*/ 3208821 h 3799003"/>
              <a:gd name="connsiteX1911" fmla="*/ 918834 w 2576616"/>
              <a:gd name="connsiteY1911" fmla="*/ 3214700 h 3799003"/>
              <a:gd name="connsiteX1912" fmla="*/ 914832 w 2576616"/>
              <a:gd name="connsiteY1912" fmla="*/ 3253589 h 3799003"/>
              <a:gd name="connsiteX1913" fmla="*/ 905000 w 2576616"/>
              <a:gd name="connsiteY1913" fmla="*/ 3277171 h 3799003"/>
              <a:gd name="connsiteX1914" fmla="*/ 894631 w 2576616"/>
              <a:gd name="connsiteY1914" fmla="*/ 3338858 h 3799003"/>
              <a:gd name="connsiteX1915" fmla="*/ 899317 w 2576616"/>
              <a:gd name="connsiteY1915" fmla="*/ 3346093 h 3799003"/>
              <a:gd name="connsiteX1916" fmla="*/ 895618 w 2576616"/>
              <a:gd name="connsiteY1916" fmla="*/ 3349552 h 3799003"/>
              <a:gd name="connsiteX1917" fmla="*/ 906328 w 2576616"/>
              <a:gd name="connsiteY1917" fmla="*/ 3379004 h 3799003"/>
              <a:gd name="connsiteX1918" fmla="*/ 908619 w 2576616"/>
              <a:gd name="connsiteY1918" fmla="*/ 3403085 h 3799003"/>
              <a:gd name="connsiteX1919" fmla="*/ 910679 w 2576616"/>
              <a:gd name="connsiteY1919" fmla="*/ 3429673 h 3799003"/>
              <a:gd name="connsiteX1920" fmla="*/ 917494 w 2576616"/>
              <a:gd name="connsiteY1920" fmla="*/ 3460323 h 3799003"/>
              <a:gd name="connsiteX1921" fmla="*/ 919708 w 2576616"/>
              <a:gd name="connsiteY1921" fmla="*/ 3479236 h 3799003"/>
              <a:gd name="connsiteX1922" fmla="*/ 917282 w 2576616"/>
              <a:gd name="connsiteY1922" fmla="*/ 3491363 h 3799003"/>
              <a:gd name="connsiteX1923" fmla="*/ 917083 w 2576616"/>
              <a:gd name="connsiteY1923" fmla="*/ 3498817 h 3799003"/>
              <a:gd name="connsiteX1924" fmla="*/ 916936 w 2576616"/>
              <a:gd name="connsiteY1924" fmla="*/ 3517460 h 3799003"/>
              <a:gd name="connsiteX1925" fmla="*/ 918056 w 2576616"/>
              <a:gd name="connsiteY1925" fmla="*/ 3539975 h 3799003"/>
              <a:gd name="connsiteX1926" fmla="*/ 916611 w 2576616"/>
              <a:gd name="connsiteY1926" fmla="*/ 3545985 h 3799003"/>
              <a:gd name="connsiteX1927" fmla="*/ 921576 w 2576616"/>
              <a:gd name="connsiteY1927" fmla="*/ 3550968 h 3799003"/>
              <a:gd name="connsiteX1928" fmla="*/ 928290 w 2576616"/>
              <a:gd name="connsiteY1928" fmla="*/ 3564881 h 3799003"/>
              <a:gd name="connsiteX1929" fmla="*/ 932568 w 2576616"/>
              <a:gd name="connsiteY1929" fmla="*/ 3578774 h 3799003"/>
              <a:gd name="connsiteX1930" fmla="*/ 997879 w 2576616"/>
              <a:gd name="connsiteY1930" fmla="*/ 3664621 h 3799003"/>
              <a:gd name="connsiteX1931" fmla="*/ 993552 w 2576616"/>
              <a:gd name="connsiteY1931" fmla="*/ 3683541 h 3799003"/>
              <a:gd name="connsiteX1932" fmla="*/ 974622 w 2576616"/>
              <a:gd name="connsiteY1932" fmla="*/ 3676231 h 3799003"/>
              <a:gd name="connsiteX1933" fmla="*/ 968338 w 2576616"/>
              <a:gd name="connsiteY1933" fmla="*/ 3669001 h 3799003"/>
              <a:gd name="connsiteX1934" fmla="*/ 937809 w 2576616"/>
              <a:gd name="connsiteY1934" fmla="*/ 3629547 h 3799003"/>
              <a:gd name="connsiteX1935" fmla="*/ 912547 w 2576616"/>
              <a:gd name="connsiteY1935" fmla="*/ 3582723 h 3799003"/>
              <a:gd name="connsiteX1936" fmla="*/ 912533 w 2576616"/>
              <a:gd name="connsiteY1936" fmla="*/ 3582722 h 3799003"/>
              <a:gd name="connsiteX1937" fmla="*/ 912535 w 2576616"/>
              <a:gd name="connsiteY1937" fmla="*/ 3582721 h 3799003"/>
              <a:gd name="connsiteX1938" fmla="*/ 897159 w 2576616"/>
              <a:gd name="connsiteY1938" fmla="*/ 3542823 h 3799003"/>
              <a:gd name="connsiteX1939" fmla="*/ 892691 w 2576616"/>
              <a:gd name="connsiteY1939" fmla="*/ 3524361 h 3799003"/>
              <a:gd name="connsiteX1940" fmla="*/ 897286 w 2576616"/>
              <a:gd name="connsiteY1940" fmla="*/ 3521875 h 3799003"/>
              <a:gd name="connsiteX1941" fmla="*/ 895195 w 2576616"/>
              <a:gd name="connsiteY1941" fmla="*/ 3499824 h 3799003"/>
              <a:gd name="connsiteX1942" fmla="*/ 897734 w 2576616"/>
              <a:gd name="connsiteY1942" fmla="*/ 3488565 h 3799003"/>
              <a:gd name="connsiteX1943" fmla="*/ 895388 w 2576616"/>
              <a:gd name="connsiteY1943" fmla="*/ 3459848 h 3799003"/>
              <a:gd name="connsiteX1944" fmla="*/ 892433 w 2576616"/>
              <a:gd name="connsiteY1944" fmla="*/ 3435246 h 3799003"/>
              <a:gd name="connsiteX1945" fmla="*/ 889071 w 2576616"/>
              <a:gd name="connsiteY1945" fmla="*/ 3429449 h 3799003"/>
              <a:gd name="connsiteX1946" fmla="*/ 891114 w 2576616"/>
              <a:gd name="connsiteY1946" fmla="*/ 3422099 h 3799003"/>
              <a:gd name="connsiteX1947" fmla="*/ 885272 w 2576616"/>
              <a:gd name="connsiteY1947" fmla="*/ 3399538 h 3799003"/>
              <a:gd name="connsiteX1948" fmla="*/ 888716 w 2576616"/>
              <a:gd name="connsiteY1948" fmla="*/ 3395504 h 3799003"/>
              <a:gd name="connsiteX1949" fmla="*/ 889172 w 2576616"/>
              <a:gd name="connsiteY1949" fmla="*/ 3381547 h 3799003"/>
              <a:gd name="connsiteX1950" fmla="*/ 886866 w 2576616"/>
              <a:gd name="connsiteY1950" fmla="*/ 3372459 h 3799003"/>
              <a:gd name="connsiteX1951" fmla="*/ 875450 w 2576616"/>
              <a:gd name="connsiteY1951" fmla="*/ 3348453 h 3799003"/>
              <a:gd name="connsiteX1952" fmla="*/ 866008 w 2576616"/>
              <a:gd name="connsiteY1952" fmla="*/ 3315090 h 3799003"/>
              <a:gd name="connsiteX1953" fmla="*/ 877377 w 2576616"/>
              <a:gd name="connsiteY1953" fmla="*/ 3308934 h 3799003"/>
              <a:gd name="connsiteX1954" fmla="*/ 882765 w 2576616"/>
              <a:gd name="connsiteY1954" fmla="*/ 3295843 h 3799003"/>
              <a:gd name="connsiteX1955" fmla="*/ 886475 w 2576616"/>
              <a:gd name="connsiteY1955" fmla="*/ 3210282 h 3799003"/>
              <a:gd name="connsiteX1956" fmla="*/ 895438 w 2576616"/>
              <a:gd name="connsiteY1956" fmla="*/ 3192298 h 3799003"/>
              <a:gd name="connsiteX1957" fmla="*/ 891980 w 2576616"/>
              <a:gd name="connsiteY1957" fmla="*/ 3189751 h 3799003"/>
              <a:gd name="connsiteX1958" fmla="*/ 894355 w 2576616"/>
              <a:gd name="connsiteY1958" fmla="*/ 3174557 h 3799003"/>
              <a:gd name="connsiteX1959" fmla="*/ 909216 w 2576616"/>
              <a:gd name="connsiteY1959" fmla="*/ 3146246 h 3799003"/>
              <a:gd name="connsiteX1960" fmla="*/ 926885 w 2576616"/>
              <a:gd name="connsiteY1960" fmla="*/ 3124768 h 3799003"/>
              <a:gd name="connsiteX1961" fmla="*/ 952363 w 2576616"/>
              <a:gd name="connsiteY1961" fmla="*/ 3105603 h 3799003"/>
              <a:gd name="connsiteX1962" fmla="*/ 954776 w 2576616"/>
              <a:gd name="connsiteY1962" fmla="*/ 3109835 h 3799003"/>
              <a:gd name="connsiteX1963" fmla="*/ 954919 w 2576616"/>
              <a:gd name="connsiteY1963" fmla="*/ 3107986 h 3799003"/>
              <a:gd name="connsiteX1964" fmla="*/ 959202 w 2576616"/>
              <a:gd name="connsiteY1964" fmla="*/ 3110410 h 3799003"/>
              <a:gd name="connsiteX1965" fmla="*/ 959653 w 2576616"/>
              <a:gd name="connsiteY1965" fmla="*/ 3103202 h 3799003"/>
              <a:gd name="connsiteX1966" fmla="*/ 955861 w 2576616"/>
              <a:gd name="connsiteY1966" fmla="*/ 3100079 h 3799003"/>
              <a:gd name="connsiteX1967" fmla="*/ 967761 w 2576616"/>
              <a:gd name="connsiteY1967" fmla="*/ 3089376 h 3799003"/>
              <a:gd name="connsiteX1968" fmla="*/ 977491 w 2576616"/>
              <a:gd name="connsiteY1968" fmla="*/ 3083204 h 3799003"/>
              <a:gd name="connsiteX1969" fmla="*/ 976370 w 2576616"/>
              <a:gd name="connsiteY1969" fmla="*/ 3079778 h 3799003"/>
              <a:gd name="connsiteX1970" fmla="*/ 995440 w 2576616"/>
              <a:gd name="connsiteY1970" fmla="*/ 3070452 h 3799003"/>
              <a:gd name="connsiteX1971" fmla="*/ 1011727 w 2576616"/>
              <a:gd name="connsiteY1971" fmla="*/ 3057710 h 3799003"/>
              <a:gd name="connsiteX1972" fmla="*/ 1058333 w 2576616"/>
              <a:gd name="connsiteY1972" fmla="*/ 3029721 h 3799003"/>
              <a:gd name="connsiteX1973" fmla="*/ 1070646 w 2576616"/>
              <a:gd name="connsiteY1973" fmla="*/ 3019155 h 3799003"/>
              <a:gd name="connsiteX1974" fmla="*/ 1073074 w 2576616"/>
              <a:gd name="connsiteY1974" fmla="*/ 3019187 h 3799003"/>
              <a:gd name="connsiteX1975" fmla="*/ 1094437 w 2576616"/>
              <a:gd name="connsiteY1975" fmla="*/ 2995753 h 3799003"/>
              <a:gd name="connsiteX1976" fmla="*/ 1101552 w 2576616"/>
              <a:gd name="connsiteY1976" fmla="*/ 2993494 h 3799003"/>
              <a:gd name="connsiteX1977" fmla="*/ 1109770 w 2576616"/>
              <a:gd name="connsiteY1977" fmla="*/ 2992259 h 3799003"/>
              <a:gd name="connsiteX1978" fmla="*/ 1125723 w 2576616"/>
              <a:gd name="connsiteY1978" fmla="*/ 2976949 h 3799003"/>
              <a:gd name="connsiteX1979" fmla="*/ 1149189 w 2576616"/>
              <a:gd name="connsiteY1979" fmla="*/ 2947711 h 3799003"/>
              <a:gd name="connsiteX1980" fmla="*/ 1154152 w 2576616"/>
              <a:gd name="connsiteY1980" fmla="*/ 2943991 h 3799003"/>
              <a:gd name="connsiteX1981" fmla="*/ 1158696 w 2576616"/>
              <a:gd name="connsiteY1981" fmla="*/ 2940429 h 3799003"/>
              <a:gd name="connsiteX1982" fmla="*/ 1183915 w 2576616"/>
              <a:gd name="connsiteY1982" fmla="*/ 2891014 h 3799003"/>
              <a:gd name="connsiteX1983" fmla="*/ 1213086 w 2576616"/>
              <a:gd name="connsiteY1983" fmla="*/ 2842757 h 3799003"/>
              <a:gd name="connsiteX1984" fmla="*/ 1218155 w 2576616"/>
              <a:gd name="connsiteY1984" fmla="*/ 2834779 h 3799003"/>
              <a:gd name="connsiteX1985" fmla="*/ 1221108 w 2576616"/>
              <a:gd name="connsiteY1985" fmla="*/ 2817051 h 3799003"/>
              <a:gd name="connsiteX1986" fmla="*/ 1225954 w 2576616"/>
              <a:gd name="connsiteY1986" fmla="*/ 2813233 h 3799003"/>
              <a:gd name="connsiteX1987" fmla="*/ 1241933 w 2576616"/>
              <a:gd name="connsiteY1987" fmla="*/ 2762792 h 3799003"/>
              <a:gd name="connsiteX1988" fmla="*/ 1245932 w 2576616"/>
              <a:gd name="connsiteY1988" fmla="*/ 2761157 h 3799003"/>
              <a:gd name="connsiteX1989" fmla="*/ 1246298 w 2576616"/>
              <a:gd name="connsiteY1989" fmla="*/ 2738155 h 3799003"/>
              <a:gd name="connsiteX1990" fmla="*/ 1264252 w 2576616"/>
              <a:gd name="connsiteY1990" fmla="*/ 2666209 h 3799003"/>
              <a:gd name="connsiteX1991" fmla="*/ 1268752 w 2576616"/>
              <a:gd name="connsiteY1991" fmla="*/ 2514859 h 3799003"/>
              <a:gd name="connsiteX1992" fmla="*/ 1270313 w 2576616"/>
              <a:gd name="connsiteY1992" fmla="*/ 2502026 h 3799003"/>
              <a:gd name="connsiteX1993" fmla="*/ 1270914 w 2576616"/>
              <a:gd name="connsiteY1993" fmla="*/ 2483388 h 3799003"/>
              <a:gd name="connsiteX1994" fmla="*/ 1268856 w 2576616"/>
              <a:gd name="connsiteY1994" fmla="*/ 2466918 h 3799003"/>
              <a:gd name="connsiteX1995" fmla="*/ 1268626 w 2576616"/>
              <a:gd name="connsiteY1995" fmla="*/ 2264832 h 3799003"/>
              <a:gd name="connsiteX1996" fmla="*/ 1271245 w 2576616"/>
              <a:gd name="connsiteY1996" fmla="*/ 2253092 h 3799003"/>
              <a:gd name="connsiteX1997" fmla="*/ 1272893 w 2576616"/>
              <a:gd name="connsiteY1997" fmla="*/ 2251255 h 3799003"/>
              <a:gd name="connsiteX1998" fmla="*/ 1278462 w 2576616"/>
              <a:gd name="connsiteY1998" fmla="*/ 2243489 h 3799003"/>
              <a:gd name="connsiteX1999" fmla="*/ 1276519 w 2576616"/>
              <a:gd name="connsiteY1999" fmla="*/ 2231337 h 3799003"/>
              <a:gd name="connsiteX2000" fmla="*/ 1283870 w 2576616"/>
              <a:gd name="connsiteY2000" fmla="*/ 2205619 h 3799003"/>
              <a:gd name="connsiteX2001" fmla="*/ 1284408 w 2576616"/>
              <a:gd name="connsiteY2001" fmla="*/ 2190858 h 3799003"/>
              <a:gd name="connsiteX2002" fmla="*/ 1284071 w 2576616"/>
              <a:gd name="connsiteY2002" fmla="*/ 2184174 h 3799003"/>
              <a:gd name="connsiteX2003" fmla="*/ 1282072 w 2576616"/>
              <a:gd name="connsiteY2003" fmla="*/ 2155498 h 3799003"/>
              <a:gd name="connsiteX2004" fmla="*/ 1281958 w 2576616"/>
              <a:gd name="connsiteY2004" fmla="*/ 2146124 h 3799003"/>
              <a:gd name="connsiteX2005" fmla="*/ 1286797 w 2576616"/>
              <a:gd name="connsiteY2005" fmla="*/ 2118060 h 3799003"/>
              <a:gd name="connsiteX2006" fmla="*/ 1285041 w 2576616"/>
              <a:gd name="connsiteY2006" fmla="*/ 2113156 h 3799003"/>
              <a:gd name="connsiteX2007" fmla="*/ 1289643 w 2576616"/>
              <a:gd name="connsiteY2007" fmla="*/ 2110708 h 3799003"/>
              <a:gd name="connsiteX2008" fmla="*/ 1291941 w 2576616"/>
              <a:gd name="connsiteY2008" fmla="*/ 2105684 h 3799003"/>
              <a:gd name="connsiteX2009" fmla="*/ 1291245 w 2576616"/>
              <a:gd name="connsiteY2009" fmla="*/ 2085681 h 3799003"/>
              <a:gd name="connsiteX2010" fmla="*/ 1294788 w 2576616"/>
              <a:gd name="connsiteY2010" fmla="*/ 2086885 h 3799003"/>
              <a:gd name="connsiteX2011" fmla="*/ 1299012 w 2576616"/>
              <a:gd name="connsiteY2011" fmla="*/ 2099345 h 3799003"/>
              <a:gd name="connsiteX2012" fmla="*/ 1294268 w 2576616"/>
              <a:gd name="connsiteY2012" fmla="*/ 2139155 h 3799003"/>
              <a:gd name="connsiteX2013" fmla="*/ 1296480 w 2576616"/>
              <a:gd name="connsiteY2013" fmla="*/ 2148654 h 3799003"/>
              <a:gd name="connsiteX2014" fmla="*/ 1291955 w 2576616"/>
              <a:gd name="connsiteY2014" fmla="*/ 2151313 h 3799003"/>
              <a:gd name="connsiteX2015" fmla="*/ 1293962 w 2576616"/>
              <a:gd name="connsiteY2015" fmla="*/ 2162811 h 3799003"/>
              <a:gd name="connsiteX2016" fmla="*/ 1299587 w 2576616"/>
              <a:gd name="connsiteY2016" fmla="*/ 2175777 h 3799003"/>
              <a:gd name="connsiteX2017" fmla="*/ 1323301 w 2576616"/>
              <a:gd name="connsiteY2017" fmla="*/ 2141392 h 3799003"/>
              <a:gd name="connsiteX2018" fmla="*/ 1340676 w 2576616"/>
              <a:gd name="connsiteY2018" fmla="*/ 2118216 h 3799003"/>
              <a:gd name="connsiteX2019" fmla="*/ 1340674 w 2576616"/>
              <a:gd name="connsiteY2019" fmla="*/ 2118250 h 3799003"/>
              <a:gd name="connsiteX2020" fmla="*/ 1341220 w 2576616"/>
              <a:gd name="connsiteY2020" fmla="*/ 2118348 h 3799003"/>
              <a:gd name="connsiteX2021" fmla="*/ 1342790 w 2576616"/>
              <a:gd name="connsiteY2021" fmla="*/ 2118671 h 3799003"/>
              <a:gd name="connsiteX2022" fmla="*/ 1340900 w 2576616"/>
              <a:gd name="connsiteY2022" fmla="*/ 2117218 h 3799003"/>
              <a:gd name="connsiteX2023" fmla="*/ 1340896 w 2576616"/>
              <a:gd name="connsiteY2023" fmla="*/ 2117205 h 3799003"/>
              <a:gd name="connsiteX2024" fmla="*/ 1340894 w 2576616"/>
              <a:gd name="connsiteY2024" fmla="*/ 2117214 h 3799003"/>
              <a:gd name="connsiteX2025" fmla="*/ 1340882 w 2576616"/>
              <a:gd name="connsiteY2025" fmla="*/ 2117204 h 3799003"/>
              <a:gd name="connsiteX2026" fmla="*/ 1340684 w 2576616"/>
              <a:gd name="connsiteY2026" fmla="*/ 2116052 h 3799003"/>
              <a:gd name="connsiteX2027" fmla="*/ 1366469 w 2576616"/>
              <a:gd name="connsiteY2027" fmla="*/ 2088978 h 3799003"/>
              <a:gd name="connsiteX2028" fmla="*/ 1436007 w 2576616"/>
              <a:gd name="connsiteY2028" fmla="*/ 2021019 h 3799003"/>
              <a:gd name="connsiteX2029" fmla="*/ 1438899 w 2576616"/>
              <a:gd name="connsiteY2029" fmla="*/ 2017410 h 3799003"/>
              <a:gd name="connsiteX2030" fmla="*/ 1449698 w 2576616"/>
              <a:gd name="connsiteY2030" fmla="*/ 2006918 h 3799003"/>
              <a:gd name="connsiteX2031" fmla="*/ 1489061 w 2576616"/>
              <a:gd name="connsiteY2031" fmla="*/ 1981357 h 3799003"/>
              <a:gd name="connsiteX2032" fmla="*/ 1308382 w 2576616"/>
              <a:gd name="connsiteY2032" fmla="*/ 1974125 h 3799003"/>
              <a:gd name="connsiteX2033" fmla="*/ 1308917 w 2576616"/>
              <a:gd name="connsiteY2033" fmla="*/ 1975209 h 3799003"/>
              <a:gd name="connsiteX2034" fmla="*/ 1308280 w 2576616"/>
              <a:gd name="connsiteY2034" fmla="*/ 1975089 h 3799003"/>
              <a:gd name="connsiteX2035" fmla="*/ 1308282 w 2576616"/>
              <a:gd name="connsiteY2035" fmla="*/ 1975089 h 3799003"/>
              <a:gd name="connsiteX2036" fmla="*/ 1308382 w 2576616"/>
              <a:gd name="connsiteY2036" fmla="*/ 1974125 h 3799003"/>
              <a:gd name="connsiteX2037" fmla="*/ 1011805 w 2576616"/>
              <a:gd name="connsiteY2037" fmla="*/ 1952379 h 3799003"/>
              <a:gd name="connsiteX2038" fmla="*/ 1009566 w 2576616"/>
              <a:gd name="connsiteY2038" fmla="*/ 1956108 h 3799003"/>
              <a:gd name="connsiteX2039" fmla="*/ 1009443 w 2576616"/>
              <a:gd name="connsiteY2039" fmla="*/ 1961729 h 3799003"/>
              <a:gd name="connsiteX2040" fmla="*/ 1011805 w 2576616"/>
              <a:gd name="connsiteY2040" fmla="*/ 1952379 h 3799003"/>
              <a:gd name="connsiteX2041" fmla="*/ 1042478 w 2576616"/>
              <a:gd name="connsiteY2041" fmla="*/ 1951826 h 3799003"/>
              <a:gd name="connsiteX2042" fmla="*/ 1042268 w 2576616"/>
              <a:gd name="connsiteY2042" fmla="*/ 1956525 h 3799003"/>
              <a:gd name="connsiteX2043" fmla="*/ 1042478 w 2576616"/>
              <a:gd name="connsiteY2043" fmla="*/ 1951826 h 3799003"/>
              <a:gd name="connsiteX2044" fmla="*/ 1919656 w 2576616"/>
              <a:gd name="connsiteY2044" fmla="*/ 1925281 h 3799003"/>
              <a:gd name="connsiteX2045" fmla="*/ 1921029 w 2576616"/>
              <a:gd name="connsiteY2045" fmla="*/ 1926443 h 3799003"/>
              <a:gd name="connsiteX2046" fmla="*/ 1919656 w 2576616"/>
              <a:gd name="connsiteY2046" fmla="*/ 1925281 h 3799003"/>
              <a:gd name="connsiteX2047" fmla="*/ 1910292 w 2576616"/>
              <a:gd name="connsiteY2047" fmla="*/ 1924939 h 3799003"/>
              <a:gd name="connsiteX2048" fmla="*/ 1909172 w 2576616"/>
              <a:gd name="connsiteY2048" fmla="*/ 1926301 h 3799003"/>
              <a:gd name="connsiteX2049" fmla="*/ 1910292 w 2576616"/>
              <a:gd name="connsiteY2049" fmla="*/ 1924939 h 3799003"/>
              <a:gd name="connsiteX2050" fmla="*/ 1772027 w 2576616"/>
              <a:gd name="connsiteY2050" fmla="*/ 1918469 h 3799003"/>
              <a:gd name="connsiteX2051" fmla="*/ 1771057 w 2576616"/>
              <a:gd name="connsiteY2051" fmla="*/ 1919042 h 3799003"/>
              <a:gd name="connsiteX2052" fmla="*/ 1772027 w 2576616"/>
              <a:gd name="connsiteY2052" fmla="*/ 1918469 h 3799003"/>
              <a:gd name="connsiteX2053" fmla="*/ 1583458 w 2576616"/>
              <a:gd name="connsiteY2053" fmla="*/ 1918330 h 3799003"/>
              <a:gd name="connsiteX2054" fmla="*/ 1584511 w 2576616"/>
              <a:gd name="connsiteY2054" fmla="*/ 1920704 h 3799003"/>
              <a:gd name="connsiteX2055" fmla="*/ 1583458 w 2576616"/>
              <a:gd name="connsiteY2055" fmla="*/ 1918330 h 3799003"/>
              <a:gd name="connsiteX2056" fmla="*/ 1008570 w 2576616"/>
              <a:gd name="connsiteY2056" fmla="*/ 1917112 h 3799003"/>
              <a:gd name="connsiteX2057" fmla="*/ 1007568 w 2576616"/>
              <a:gd name="connsiteY2057" fmla="*/ 1918043 h 3799003"/>
              <a:gd name="connsiteX2058" fmla="*/ 1007563 w 2576616"/>
              <a:gd name="connsiteY2058" fmla="*/ 1918046 h 3799003"/>
              <a:gd name="connsiteX2059" fmla="*/ 1007574 w 2576616"/>
              <a:gd name="connsiteY2059" fmla="*/ 1917515 h 3799003"/>
              <a:gd name="connsiteX2060" fmla="*/ 1007576 w 2576616"/>
              <a:gd name="connsiteY2060" fmla="*/ 1917510 h 3799003"/>
              <a:gd name="connsiteX2061" fmla="*/ 1007574 w 2576616"/>
              <a:gd name="connsiteY2061" fmla="*/ 1917510 h 3799003"/>
              <a:gd name="connsiteX2062" fmla="*/ 1007574 w 2576616"/>
              <a:gd name="connsiteY2062" fmla="*/ 1917510 h 3799003"/>
              <a:gd name="connsiteX2063" fmla="*/ 1008570 w 2576616"/>
              <a:gd name="connsiteY2063" fmla="*/ 1917112 h 3799003"/>
              <a:gd name="connsiteX2064" fmla="*/ 1009736 w 2576616"/>
              <a:gd name="connsiteY2064" fmla="*/ 1916652 h 3799003"/>
              <a:gd name="connsiteX2065" fmla="*/ 1008569 w 2576616"/>
              <a:gd name="connsiteY2065" fmla="*/ 1917112 h 3799003"/>
              <a:gd name="connsiteX2066" fmla="*/ 1007610 w 2576616"/>
              <a:gd name="connsiteY2066" fmla="*/ 1917027 h 3799003"/>
              <a:gd name="connsiteX2067" fmla="*/ 1007572 w 2576616"/>
              <a:gd name="connsiteY2067" fmla="*/ 1917510 h 3799003"/>
              <a:gd name="connsiteX2068" fmla="*/ 1007574 w 2576616"/>
              <a:gd name="connsiteY2068" fmla="*/ 1917510 h 3799003"/>
              <a:gd name="connsiteX2069" fmla="*/ 1007574 w 2576616"/>
              <a:gd name="connsiteY2069" fmla="*/ 1917515 h 3799003"/>
              <a:gd name="connsiteX2070" fmla="*/ 1005771 w 2576616"/>
              <a:gd name="connsiteY2070" fmla="*/ 1921786 h 3799003"/>
              <a:gd name="connsiteX2071" fmla="*/ 1007560 w 2576616"/>
              <a:gd name="connsiteY2071" fmla="*/ 1918064 h 3799003"/>
              <a:gd name="connsiteX2072" fmla="*/ 1007561 w 2576616"/>
              <a:gd name="connsiteY2072" fmla="*/ 1918047 h 3799003"/>
              <a:gd name="connsiteX2073" fmla="*/ 1007563 w 2576616"/>
              <a:gd name="connsiteY2073" fmla="*/ 1918046 h 3799003"/>
              <a:gd name="connsiteX2074" fmla="*/ 1007563 w 2576616"/>
              <a:gd name="connsiteY2074" fmla="*/ 1918047 h 3799003"/>
              <a:gd name="connsiteX2075" fmla="*/ 1007568 w 2576616"/>
              <a:gd name="connsiteY2075" fmla="*/ 1918043 h 3799003"/>
              <a:gd name="connsiteX2076" fmla="*/ 824426 w 2576616"/>
              <a:gd name="connsiteY2076" fmla="*/ 1870791 h 3799003"/>
              <a:gd name="connsiteX2077" fmla="*/ 825803 w 2576616"/>
              <a:gd name="connsiteY2077" fmla="*/ 1871953 h 3799003"/>
              <a:gd name="connsiteX2078" fmla="*/ 824426 w 2576616"/>
              <a:gd name="connsiteY2078" fmla="*/ 1870791 h 3799003"/>
              <a:gd name="connsiteX2079" fmla="*/ 1010855 w 2576616"/>
              <a:gd name="connsiteY2079" fmla="*/ 1865595 h 3799003"/>
              <a:gd name="connsiteX2080" fmla="*/ 1006699 w 2576616"/>
              <a:gd name="connsiteY2080" fmla="*/ 1868096 h 3799003"/>
              <a:gd name="connsiteX2081" fmla="*/ 1003129 w 2576616"/>
              <a:gd name="connsiteY2081" fmla="*/ 1882908 h 3799003"/>
              <a:gd name="connsiteX2082" fmla="*/ 992751 w 2576616"/>
              <a:gd name="connsiteY2082" fmla="*/ 1919121 h 3799003"/>
              <a:gd name="connsiteX2083" fmla="*/ 992746 w 2576616"/>
              <a:gd name="connsiteY2083" fmla="*/ 1919121 h 3799003"/>
              <a:gd name="connsiteX2084" fmla="*/ 987996 w 2576616"/>
              <a:gd name="connsiteY2084" fmla="*/ 1928781 h 3799003"/>
              <a:gd name="connsiteX2085" fmla="*/ 983058 w 2576616"/>
              <a:gd name="connsiteY2085" fmla="*/ 1935575 h 3799003"/>
              <a:gd name="connsiteX2086" fmla="*/ 966837 w 2576616"/>
              <a:gd name="connsiteY2086" fmla="*/ 1957720 h 3799003"/>
              <a:gd name="connsiteX2087" fmla="*/ 963212 w 2576616"/>
              <a:gd name="connsiteY2087" fmla="*/ 1961222 h 3799003"/>
              <a:gd name="connsiteX2088" fmla="*/ 946307 w 2576616"/>
              <a:gd name="connsiteY2088" fmla="*/ 1970674 h 3799003"/>
              <a:gd name="connsiteX2089" fmla="*/ 926081 w 2576616"/>
              <a:gd name="connsiteY2089" fmla="*/ 1999348 h 3799003"/>
              <a:gd name="connsiteX2090" fmla="*/ 915160 w 2576616"/>
              <a:gd name="connsiteY2090" fmla="*/ 2007497 h 3799003"/>
              <a:gd name="connsiteX2091" fmla="*/ 890693 w 2576616"/>
              <a:gd name="connsiteY2091" fmla="*/ 2023798 h 3799003"/>
              <a:gd name="connsiteX2092" fmla="*/ 853928 w 2576616"/>
              <a:gd name="connsiteY2092" fmla="*/ 2051537 h 3799003"/>
              <a:gd name="connsiteX2093" fmla="*/ 791375 w 2576616"/>
              <a:gd name="connsiteY2093" fmla="*/ 2132635 h 3799003"/>
              <a:gd name="connsiteX2094" fmla="*/ 778641 w 2576616"/>
              <a:gd name="connsiteY2094" fmla="*/ 2179480 h 3799003"/>
              <a:gd name="connsiteX2095" fmla="*/ 796737 w 2576616"/>
              <a:gd name="connsiteY2095" fmla="*/ 2198091 h 3799003"/>
              <a:gd name="connsiteX2096" fmla="*/ 886308 w 2576616"/>
              <a:gd name="connsiteY2096" fmla="*/ 2168393 h 3799003"/>
              <a:gd name="connsiteX2097" fmla="*/ 951406 w 2576616"/>
              <a:gd name="connsiteY2097" fmla="*/ 2095772 h 3799003"/>
              <a:gd name="connsiteX2098" fmla="*/ 954645 w 2576616"/>
              <a:gd name="connsiteY2098" fmla="*/ 2087575 h 3799003"/>
              <a:gd name="connsiteX2099" fmla="*/ 959236 w 2576616"/>
              <a:gd name="connsiteY2099" fmla="*/ 2084677 h 3799003"/>
              <a:gd name="connsiteX2100" fmla="*/ 957177 w 2576616"/>
              <a:gd name="connsiteY2100" fmla="*/ 2078389 h 3799003"/>
              <a:gd name="connsiteX2101" fmla="*/ 962297 w 2576616"/>
              <a:gd name="connsiteY2101" fmla="*/ 2063517 h 3799003"/>
              <a:gd name="connsiteX2102" fmla="*/ 972742 w 2576616"/>
              <a:gd name="connsiteY2102" fmla="*/ 2041161 h 3799003"/>
              <a:gd name="connsiteX2103" fmla="*/ 974738 w 2576616"/>
              <a:gd name="connsiteY2103" fmla="*/ 2037576 h 3799003"/>
              <a:gd name="connsiteX2104" fmla="*/ 987145 w 2576616"/>
              <a:gd name="connsiteY2104" fmla="*/ 2002144 h 3799003"/>
              <a:gd name="connsiteX2105" fmla="*/ 981094 w 2576616"/>
              <a:gd name="connsiteY2105" fmla="*/ 2005641 h 3799003"/>
              <a:gd name="connsiteX2106" fmla="*/ 975493 w 2576616"/>
              <a:gd name="connsiteY2106" fmla="*/ 2007258 h 3799003"/>
              <a:gd name="connsiteX2107" fmla="*/ 972526 w 2576616"/>
              <a:gd name="connsiteY2107" fmla="*/ 2011487 h 3799003"/>
              <a:gd name="connsiteX2108" fmla="*/ 949818 w 2576616"/>
              <a:gd name="connsiteY2108" fmla="*/ 2045663 h 3799003"/>
              <a:gd name="connsiteX2109" fmla="*/ 934499 w 2576616"/>
              <a:gd name="connsiteY2109" fmla="*/ 2062313 h 3799003"/>
              <a:gd name="connsiteX2110" fmla="*/ 936226 w 2576616"/>
              <a:gd name="connsiteY2110" fmla="*/ 2041483 h 3799003"/>
              <a:gd name="connsiteX2111" fmla="*/ 939428 w 2576616"/>
              <a:gd name="connsiteY2111" fmla="*/ 2040626 h 3799003"/>
              <a:gd name="connsiteX2112" fmla="*/ 943455 w 2576616"/>
              <a:gd name="connsiteY2112" fmla="*/ 2033715 h 3799003"/>
              <a:gd name="connsiteX2113" fmla="*/ 950046 w 2576616"/>
              <a:gd name="connsiteY2113" fmla="*/ 2024288 h 3799003"/>
              <a:gd name="connsiteX2114" fmla="*/ 952942 w 2576616"/>
              <a:gd name="connsiteY2114" fmla="*/ 2021667 h 3799003"/>
              <a:gd name="connsiteX2115" fmla="*/ 971269 w 2576616"/>
              <a:gd name="connsiteY2115" fmla="*/ 1993638 h 3799003"/>
              <a:gd name="connsiteX2116" fmla="*/ 974615 w 2576616"/>
              <a:gd name="connsiteY2116" fmla="*/ 1990814 h 3799003"/>
              <a:gd name="connsiteX2117" fmla="*/ 982157 w 2576616"/>
              <a:gd name="connsiteY2117" fmla="*/ 1994769 h 3799003"/>
              <a:gd name="connsiteX2118" fmla="*/ 974776 w 2576616"/>
              <a:gd name="connsiteY2118" fmla="*/ 1985801 h 3799003"/>
              <a:gd name="connsiteX2119" fmla="*/ 977827 w 2576616"/>
              <a:gd name="connsiteY2119" fmla="*/ 1969403 h 3799003"/>
              <a:gd name="connsiteX2120" fmla="*/ 979620 w 2576616"/>
              <a:gd name="connsiteY2120" fmla="*/ 1963486 h 3799003"/>
              <a:gd name="connsiteX2121" fmla="*/ 982927 w 2576616"/>
              <a:gd name="connsiteY2121" fmla="*/ 1950374 h 3799003"/>
              <a:gd name="connsiteX2122" fmla="*/ 1000129 w 2576616"/>
              <a:gd name="connsiteY2122" fmla="*/ 1919275 h 3799003"/>
              <a:gd name="connsiteX2123" fmla="*/ 1000497 w 2576616"/>
              <a:gd name="connsiteY2123" fmla="*/ 1898306 h 3799003"/>
              <a:gd name="connsiteX2124" fmla="*/ 1007924 w 2576616"/>
              <a:gd name="connsiteY2124" fmla="*/ 1888489 h 3799003"/>
              <a:gd name="connsiteX2125" fmla="*/ 1008141 w 2576616"/>
              <a:gd name="connsiteY2125" fmla="*/ 1876309 h 3799003"/>
              <a:gd name="connsiteX2126" fmla="*/ 1010855 w 2576616"/>
              <a:gd name="connsiteY2126" fmla="*/ 1865595 h 3799003"/>
              <a:gd name="connsiteX2127" fmla="*/ 1353214 w 2576616"/>
              <a:gd name="connsiteY2127" fmla="*/ 1865465 h 3799003"/>
              <a:gd name="connsiteX2128" fmla="*/ 1354267 w 2576616"/>
              <a:gd name="connsiteY2128" fmla="*/ 1867840 h 3799003"/>
              <a:gd name="connsiteX2129" fmla="*/ 1353214 w 2576616"/>
              <a:gd name="connsiteY2129" fmla="*/ 1865465 h 3799003"/>
              <a:gd name="connsiteX2130" fmla="*/ 1087345 w 2576616"/>
              <a:gd name="connsiteY2130" fmla="*/ 1857264 h 3799003"/>
              <a:gd name="connsiteX2131" fmla="*/ 1101794 w 2576616"/>
              <a:gd name="connsiteY2131" fmla="*/ 1862232 h 3799003"/>
              <a:gd name="connsiteX2132" fmla="*/ 1105017 w 2576616"/>
              <a:gd name="connsiteY2132" fmla="*/ 1863160 h 3799003"/>
              <a:gd name="connsiteX2133" fmla="*/ 1096082 w 2576616"/>
              <a:gd name="connsiteY2133" fmla="*/ 1882944 h 3799003"/>
              <a:gd name="connsiteX2134" fmla="*/ 1089312 w 2576616"/>
              <a:gd name="connsiteY2134" fmla="*/ 1881072 h 3799003"/>
              <a:gd name="connsiteX2135" fmla="*/ 1092796 w 2576616"/>
              <a:gd name="connsiteY2135" fmla="*/ 1899278 h 3799003"/>
              <a:gd name="connsiteX2136" fmla="*/ 1090195 w 2576616"/>
              <a:gd name="connsiteY2136" fmla="*/ 1927509 h 3799003"/>
              <a:gd name="connsiteX2137" fmla="*/ 1087132 w 2576616"/>
              <a:gd name="connsiteY2137" fmla="*/ 1981968 h 3799003"/>
              <a:gd name="connsiteX2138" fmla="*/ 1089147 w 2576616"/>
              <a:gd name="connsiteY2138" fmla="*/ 2015355 h 3799003"/>
              <a:gd name="connsiteX2139" fmla="*/ 1090976 w 2576616"/>
              <a:gd name="connsiteY2139" fmla="*/ 2046463 h 3799003"/>
              <a:gd name="connsiteX2140" fmla="*/ 1093350 w 2576616"/>
              <a:gd name="connsiteY2140" fmla="*/ 2082067 h 3799003"/>
              <a:gd name="connsiteX2141" fmla="*/ 1093287 w 2576616"/>
              <a:gd name="connsiteY2141" fmla="*/ 2088938 h 3799003"/>
              <a:gd name="connsiteX2142" fmla="*/ 1097467 w 2576616"/>
              <a:gd name="connsiteY2142" fmla="*/ 2122401 h 3799003"/>
              <a:gd name="connsiteX2143" fmla="*/ 1099785 w 2576616"/>
              <a:gd name="connsiteY2143" fmla="*/ 2153500 h 3799003"/>
              <a:gd name="connsiteX2144" fmla="*/ 1111413 w 2576616"/>
              <a:gd name="connsiteY2144" fmla="*/ 2201235 h 3799003"/>
              <a:gd name="connsiteX2145" fmla="*/ 1115926 w 2576616"/>
              <a:gd name="connsiteY2145" fmla="*/ 2227234 h 3799003"/>
              <a:gd name="connsiteX2146" fmla="*/ 1120674 w 2576616"/>
              <a:gd name="connsiteY2146" fmla="*/ 2234266 h 3799003"/>
              <a:gd name="connsiteX2147" fmla="*/ 1121858 w 2576616"/>
              <a:gd name="connsiteY2147" fmla="*/ 2252192 h 3799003"/>
              <a:gd name="connsiteX2148" fmla="*/ 1125281 w 2576616"/>
              <a:gd name="connsiteY2148" fmla="*/ 2255647 h 3799003"/>
              <a:gd name="connsiteX2149" fmla="*/ 1127523 w 2576616"/>
              <a:gd name="connsiteY2149" fmla="*/ 2282098 h 3799003"/>
              <a:gd name="connsiteX2150" fmla="*/ 1129737 w 2576616"/>
              <a:gd name="connsiteY2150" fmla="*/ 2300944 h 3799003"/>
              <a:gd name="connsiteX2151" fmla="*/ 1128360 w 2576616"/>
              <a:gd name="connsiteY2151" fmla="*/ 2306585 h 3799003"/>
              <a:gd name="connsiteX2152" fmla="*/ 1126123 w 2576616"/>
              <a:gd name="connsiteY2152" fmla="*/ 2304719 h 3799003"/>
              <a:gd name="connsiteX2153" fmla="*/ 1134273 w 2576616"/>
              <a:gd name="connsiteY2153" fmla="*/ 2312885 h 3799003"/>
              <a:gd name="connsiteX2154" fmla="*/ 1138972 w 2576616"/>
              <a:gd name="connsiteY2154" fmla="*/ 2337309 h 3799003"/>
              <a:gd name="connsiteX2155" fmla="*/ 1141349 w 2576616"/>
              <a:gd name="connsiteY2155" fmla="*/ 2372780 h 3799003"/>
              <a:gd name="connsiteX2156" fmla="*/ 1138119 w 2576616"/>
              <a:gd name="connsiteY2156" fmla="*/ 2378392 h 3799003"/>
              <a:gd name="connsiteX2157" fmla="*/ 1143217 w 2576616"/>
              <a:gd name="connsiteY2157" fmla="*/ 2384427 h 3799003"/>
              <a:gd name="connsiteX2158" fmla="*/ 1142581 w 2576616"/>
              <a:gd name="connsiteY2158" fmla="*/ 2392682 h 3799003"/>
              <a:gd name="connsiteX2159" fmla="*/ 1140707 w 2576616"/>
              <a:gd name="connsiteY2159" fmla="*/ 2399814 h 3799003"/>
              <a:gd name="connsiteX2160" fmla="*/ 1140707 w 2576616"/>
              <a:gd name="connsiteY2160" fmla="*/ 2399812 h 3799003"/>
              <a:gd name="connsiteX2161" fmla="*/ 1140705 w 2576616"/>
              <a:gd name="connsiteY2161" fmla="*/ 2399812 h 3799003"/>
              <a:gd name="connsiteX2162" fmla="*/ 1138657 w 2576616"/>
              <a:gd name="connsiteY2162" fmla="*/ 2395470 h 3799003"/>
              <a:gd name="connsiteX2163" fmla="*/ 1126261 w 2576616"/>
              <a:gd name="connsiteY2163" fmla="*/ 2388650 h 3799003"/>
              <a:gd name="connsiteX2164" fmla="*/ 1125881 w 2576616"/>
              <a:gd name="connsiteY2164" fmla="*/ 2381565 h 3799003"/>
              <a:gd name="connsiteX2165" fmla="*/ 1124097 w 2576616"/>
              <a:gd name="connsiteY2165" fmla="*/ 2374678 h 3799003"/>
              <a:gd name="connsiteX2166" fmla="*/ 1124089 w 2576616"/>
              <a:gd name="connsiteY2166" fmla="*/ 2364596 h 3799003"/>
              <a:gd name="connsiteX2167" fmla="*/ 1122043 w 2576616"/>
              <a:gd name="connsiteY2167" fmla="*/ 2358305 h 3799003"/>
              <a:gd name="connsiteX2168" fmla="*/ 1119543 w 2576616"/>
              <a:gd name="connsiteY2168" fmla="*/ 2343800 h 3799003"/>
              <a:gd name="connsiteX2169" fmla="*/ 1119604 w 2576616"/>
              <a:gd name="connsiteY2169" fmla="*/ 2330627 h 3799003"/>
              <a:gd name="connsiteX2170" fmla="*/ 1114850 w 2576616"/>
              <a:gd name="connsiteY2170" fmla="*/ 2317336 h 3799003"/>
              <a:gd name="connsiteX2171" fmla="*/ 1112445 w 2576616"/>
              <a:gd name="connsiteY2171" fmla="*/ 2289271 h 3799003"/>
              <a:gd name="connsiteX2172" fmla="*/ 1110430 w 2576616"/>
              <a:gd name="connsiteY2172" fmla="*/ 2284372 h 3799003"/>
              <a:gd name="connsiteX2173" fmla="*/ 1105456 w 2576616"/>
              <a:gd name="connsiteY2173" fmla="*/ 2257588 h 3799003"/>
              <a:gd name="connsiteX2174" fmla="*/ 1105727 w 2576616"/>
              <a:gd name="connsiteY2174" fmla="*/ 2251016 h 3799003"/>
              <a:gd name="connsiteX2175" fmla="*/ 1104480 w 2576616"/>
              <a:gd name="connsiteY2175" fmla="*/ 2237694 h 3799003"/>
              <a:gd name="connsiteX2176" fmla="*/ 1096623 w 2576616"/>
              <a:gd name="connsiteY2176" fmla="*/ 2207834 h 3799003"/>
              <a:gd name="connsiteX2177" fmla="*/ 1084816 w 2576616"/>
              <a:gd name="connsiteY2177" fmla="*/ 2169390 h 3799003"/>
              <a:gd name="connsiteX2178" fmla="*/ 1082271 w 2576616"/>
              <a:gd name="connsiteY2178" fmla="*/ 2155076 h 3799003"/>
              <a:gd name="connsiteX2179" fmla="*/ 1085016 w 2576616"/>
              <a:gd name="connsiteY2179" fmla="*/ 2146143 h 3799003"/>
              <a:gd name="connsiteX2180" fmla="*/ 1078141 w 2576616"/>
              <a:gd name="connsiteY2180" fmla="*/ 2128992 h 3799003"/>
              <a:gd name="connsiteX2181" fmla="*/ 1078161 w 2576616"/>
              <a:gd name="connsiteY2181" fmla="*/ 2112681 h 3799003"/>
              <a:gd name="connsiteX2182" fmla="*/ 1077100 w 2576616"/>
              <a:gd name="connsiteY2182" fmla="*/ 2082893 h 3799003"/>
              <a:gd name="connsiteX2183" fmla="*/ 1076310 w 2576616"/>
              <a:gd name="connsiteY2183" fmla="*/ 2080549 h 3799003"/>
              <a:gd name="connsiteX2184" fmla="*/ 1074148 w 2576616"/>
              <a:gd name="connsiteY2184" fmla="*/ 2031969 h 3799003"/>
              <a:gd name="connsiteX2185" fmla="*/ 1067258 w 2576616"/>
              <a:gd name="connsiteY2185" fmla="*/ 2019857 h 3799003"/>
              <a:gd name="connsiteX2186" fmla="*/ 1074198 w 2576616"/>
              <a:gd name="connsiteY2186" fmla="*/ 2006032 h 3799003"/>
              <a:gd name="connsiteX2187" fmla="*/ 1065036 w 2576616"/>
              <a:gd name="connsiteY2187" fmla="*/ 1998495 h 3799003"/>
              <a:gd name="connsiteX2188" fmla="*/ 1072962 w 2576616"/>
              <a:gd name="connsiteY2188" fmla="*/ 1929341 h 3799003"/>
              <a:gd name="connsiteX2189" fmla="*/ 1075527 w 2576616"/>
              <a:gd name="connsiteY2189" fmla="*/ 1920157 h 3799003"/>
              <a:gd name="connsiteX2190" fmla="*/ 1073909 w 2576616"/>
              <a:gd name="connsiteY2190" fmla="*/ 1899207 h 3799003"/>
              <a:gd name="connsiteX2191" fmla="*/ 1076047 w 2576616"/>
              <a:gd name="connsiteY2191" fmla="*/ 1886970 h 3799003"/>
              <a:gd name="connsiteX2192" fmla="*/ 1085670 w 2576616"/>
              <a:gd name="connsiteY2192" fmla="*/ 1866771 h 3799003"/>
              <a:gd name="connsiteX2193" fmla="*/ 1087152 w 2576616"/>
              <a:gd name="connsiteY2193" fmla="*/ 1862051 h 3799003"/>
              <a:gd name="connsiteX2194" fmla="*/ 1087152 w 2576616"/>
              <a:gd name="connsiteY2194" fmla="*/ 1862034 h 3799003"/>
              <a:gd name="connsiteX2195" fmla="*/ 1087151 w 2576616"/>
              <a:gd name="connsiteY2195" fmla="*/ 1862034 h 3799003"/>
              <a:gd name="connsiteX2196" fmla="*/ 1087345 w 2576616"/>
              <a:gd name="connsiteY2196" fmla="*/ 1857264 h 3799003"/>
              <a:gd name="connsiteX2197" fmla="*/ 1827477 w 2576616"/>
              <a:gd name="connsiteY2197" fmla="*/ 1837005 h 3799003"/>
              <a:gd name="connsiteX2198" fmla="*/ 1823449 w 2576616"/>
              <a:gd name="connsiteY2198" fmla="*/ 1840625 h 3799003"/>
              <a:gd name="connsiteX2199" fmla="*/ 1827477 w 2576616"/>
              <a:gd name="connsiteY2199" fmla="*/ 1837005 h 3799003"/>
              <a:gd name="connsiteX2200" fmla="*/ 1097298 w 2576616"/>
              <a:gd name="connsiteY2200" fmla="*/ 1836061 h 3799003"/>
              <a:gd name="connsiteX2201" fmla="*/ 1096177 w 2576616"/>
              <a:gd name="connsiteY2201" fmla="*/ 1837423 h 3799003"/>
              <a:gd name="connsiteX2202" fmla="*/ 1097298 w 2576616"/>
              <a:gd name="connsiteY2202" fmla="*/ 1836061 h 3799003"/>
              <a:gd name="connsiteX2203" fmla="*/ 1801805 w 2576616"/>
              <a:gd name="connsiteY2203" fmla="*/ 1822993 h 3799003"/>
              <a:gd name="connsiteX2204" fmla="*/ 1801621 w 2576616"/>
              <a:gd name="connsiteY2204" fmla="*/ 1823656 h 3799003"/>
              <a:gd name="connsiteX2205" fmla="*/ 1800677 w 2576616"/>
              <a:gd name="connsiteY2205" fmla="*/ 1823263 h 3799003"/>
              <a:gd name="connsiteX2206" fmla="*/ 1667194 w 2576616"/>
              <a:gd name="connsiteY2206" fmla="*/ 1817229 h 3799003"/>
              <a:gd name="connsiteX2207" fmla="*/ 1668246 w 2576616"/>
              <a:gd name="connsiteY2207" fmla="*/ 1819586 h 3799003"/>
              <a:gd name="connsiteX2208" fmla="*/ 1667194 w 2576616"/>
              <a:gd name="connsiteY2208" fmla="*/ 1817229 h 3799003"/>
              <a:gd name="connsiteX2209" fmla="*/ 969067 w 2576616"/>
              <a:gd name="connsiteY2209" fmla="*/ 1810591 h 3799003"/>
              <a:gd name="connsiteX2210" fmla="*/ 960104 w 2576616"/>
              <a:gd name="connsiteY2210" fmla="*/ 1814060 h 3799003"/>
              <a:gd name="connsiteX2211" fmla="*/ 969067 w 2576616"/>
              <a:gd name="connsiteY2211" fmla="*/ 1810591 h 3799003"/>
              <a:gd name="connsiteX2212" fmla="*/ 1638119 w 2576616"/>
              <a:gd name="connsiteY2212" fmla="*/ 1809725 h 3799003"/>
              <a:gd name="connsiteX2213" fmla="*/ 1639173 w 2576616"/>
              <a:gd name="connsiteY2213" fmla="*/ 1812082 h 3799003"/>
              <a:gd name="connsiteX2214" fmla="*/ 1638119 w 2576616"/>
              <a:gd name="connsiteY2214" fmla="*/ 1809725 h 3799003"/>
              <a:gd name="connsiteX2215" fmla="*/ 1703555 w 2576616"/>
              <a:gd name="connsiteY2215" fmla="*/ 1808918 h 3799003"/>
              <a:gd name="connsiteX2216" fmla="*/ 1703551 w 2576616"/>
              <a:gd name="connsiteY2216" fmla="*/ 1808931 h 3799003"/>
              <a:gd name="connsiteX2217" fmla="*/ 1702843 w 2576616"/>
              <a:gd name="connsiteY2217" fmla="*/ 1809884 h 3799003"/>
              <a:gd name="connsiteX2218" fmla="*/ 1701363 w 2576616"/>
              <a:gd name="connsiteY2218" fmla="*/ 1809514 h 3799003"/>
              <a:gd name="connsiteX2219" fmla="*/ 1420836 w 2576616"/>
              <a:gd name="connsiteY2219" fmla="*/ 1807157 h 3799003"/>
              <a:gd name="connsiteX2220" fmla="*/ 1414724 w 2576616"/>
              <a:gd name="connsiteY2220" fmla="*/ 1823518 h 3799003"/>
              <a:gd name="connsiteX2221" fmla="*/ 1413883 w 2576616"/>
              <a:gd name="connsiteY2221" fmla="*/ 1832186 h 3799003"/>
              <a:gd name="connsiteX2222" fmla="*/ 1411861 w 2576616"/>
              <a:gd name="connsiteY2222" fmla="*/ 1834921 h 3799003"/>
              <a:gd name="connsiteX2223" fmla="*/ 1404594 w 2576616"/>
              <a:gd name="connsiteY2223" fmla="*/ 1838721 h 3799003"/>
              <a:gd name="connsiteX2224" fmla="*/ 1391518 w 2576616"/>
              <a:gd name="connsiteY2224" fmla="*/ 1880959 h 3799003"/>
              <a:gd name="connsiteX2225" fmla="*/ 1379093 w 2576616"/>
              <a:gd name="connsiteY2225" fmla="*/ 1931179 h 3799003"/>
              <a:gd name="connsiteX2226" fmla="*/ 1369785 w 2576616"/>
              <a:gd name="connsiteY2226" fmla="*/ 1942528 h 3799003"/>
              <a:gd name="connsiteX2227" fmla="*/ 1366670 w 2576616"/>
              <a:gd name="connsiteY2227" fmla="*/ 1961919 h 3799003"/>
              <a:gd name="connsiteX2228" fmla="*/ 1358410 w 2576616"/>
              <a:gd name="connsiteY2228" fmla="*/ 1965372 h 3799003"/>
              <a:gd name="connsiteX2229" fmla="*/ 1356693 w 2576616"/>
              <a:gd name="connsiteY2229" fmla="*/ 1972419 h 3799003"/>
              <a:gd name="connsiteX2230" fmla="*/ 1359155 w 2576616"/>
              <a:gd name="connsiteY2230" fmla="*/ 1980823 h 3799003"/>
              <a:gd name="connsiteX2231" fmla="*/ 1349288 w 2576616"/>
              <a:gd name="connsiteY2231" fmla="*/ 2006498 h 3799003"/>
              <a:gd name="connsiteX2232" fmla="*/ 1339465 w 2576616"/>
              <a:gd name="connsiteY2232" fmla="*/ 2035536 h 3799003"/>
              <a:gd name="connsiteX2233" fmla="*/ 1337773 w 2576616"/>
              <a:gd name="connsiteY2233" fmla="*/ 2038929 h 3799003"/>
              <a:gd name="connsiteX2234" fmla="*/ 1331781 w 2576616"/>
              <a:gd name="connsiteY2234" fmla="*/ 2047054 h 3799003"/>
              <a:gd name="connsiteX2235" fmla="*/ 1336300 w 2576616"/>
              <a:gd name="connsiteY2235" fmla="*/ 2049486 h 3799003"/>
              <a:gd name="connsiteX2236" fmla="*/ 1324338 w 2576616"/>
              <a:gd name="connsiteY2236" fmla="*/ 2055209 h 3799003"/>
              <a:gd name="connsiteX2237" fmla="*/ 1324332 w 2576616"/>
              <a:gd name="connsiteY2237" fmla="*/ 2055204 h 3799003"/>
              <a:gd name="connsiteX2238" fmla="*/ 1322294 w 2576616"/>
              <a:gd name="connsiteY2238" fmla="*/ 2047140 h 3799003"/>
              <a:gd name="connsiteX2239" fmla="*/ 1325624 w 2576616"/>
              <a:gd name="connsiteY2239" fmla="*/ 2045629 h 3799003"/>
              <a:gd name="connsiteX2240" fmla="*/ 1324661 w 2576616"/>
              <a:gd name="connsiteY2240" fmla="*/ 2039900 h 3799003"/>
              <a:gd name="connsiteX2241" fmla="*/ 1327178 w 2576616"/>
              <a:gd name="connsiteY2241" fmla="*/ 2025518 h 3799003"/>
              <a:gd name="connsiteX2242" fmla="*/ 1330851 w 2576616"/>
              <a:gd name="connsiteY2242" fmla="*/ 2019715 h 3799003"/>
              <a:gd name="connsiteX2243" fmla="*/ 1339559 w 2576616"/>
              <a:gd name="connsiteY2243" fmla="*/ 1985287 h 3799003"/>
              <a:gd name="connsiteX2244" fmla="*/ 1343383 w 2576616"/>
              <a:gd name="connsiteY2244" fmla="*/ 1974679 h 3799003"/>
              <a:gd name="connsiteX2245" fmla="*/ 1339977 w 2576616"/>
              <a:gd name="connsiteY2245" fmla="*/ 1968668 h 3799003"/>
              <a:gd name="connsiteX2246" fmla="*/ 1349490 w 2576616"/>
              <a:gd name="connsiteY2246" fmla="*/ 1947528 h 3799003"/>
              <a:gd name="connsiteX2247" fmla="*/ 1353486 w 2576616"/>
              <a:gd name="connsiteY2247" fmla="*/ 1941534 h 3799003"/>
              <a:gd name="connsiteX2248" fmla="*/ 1352514 w 2576616"/>
              <a:gd name="connsiteY2248" fmla="*/ 1933293 h 3799003"/>
              <a:gd name="connsiteX2249" fmla="*/ 1357595 w 2576616"/>
              <a:gd name="connsiteY2249" fmla="*/ 1920238 h 3799003"/>
              <a:gd name="connsiteX2250" fmla="*/ 1374834 w 2576616"/>
              <a:gd name="connsiteY2250" fmla="*/ 1881158 h 3799003"/>
              <a:gd name="connsiteX2251" fmla="*/ 1382154 w 2576616"/>
              <a:gd name="connsiteY2251" fmla="*/ 1874088 h 3799003"/>
              <a:gd name="connsiteX2252" fmla="*/ 1387432 w 2576616"/>
              <a:gd name="connsiteY2252" fmla="*/ 1848107 h 3799003"/>
              <a:gd name="connsiteX2253" fmla="*/ 1389835 w 2576616"/>
              <a:gd name="connsiteY2253" fmla="*/ 1843019 h 3799003"/>
              <a:gd name="connsiteX2254" fmla="*/ 1393592 w 2576616"/>
              <a:gd name="connsiteY2254" fmla="*/ 1837462 h 3799003"/>
              <a:gd name="connsiteX2255" fmla="*/ 1402390 w 2576616"/>
              <a:gd name="connsiteY2255" fmla="*/ 1817758 h 3799003"/>
              <a:gd name="connsiteX2256" fmla="*/ 1420836 w 2576616"/>
              <a:gd name="connsiteY2256" fmla="*/ 1807157 h 3799003"/>
              <a:gd name="connsiteX2257" fmla="*/ 985635 w 2576616"/>
              <a:gd name="connsiteY2257" fmla="*/ 1794455 h 3799003"/>
              <a:gd name="connsiteX2258" fmla="*/ 987012 w 2576616"/>
              <a:gd name="connsiteY2258" fmla="*/ 1795600 h 3799003"/>
              <a:gd name="connsiteX2259" fmla="*/ 985635 w 2576616"/>
              <a:gd name="connsiteY2259" fmla="*/ 1794455 h 3799003"/>
              <a:gd name="connsiteX2260" fmla="*/ 1703112 w 2576616"/>
              <a:gd name="connsiteY2260" fmla="*/ 1787213 h 3799003"/>
              <a:gd name="connsiteX2261" fmla="*/ 1703848 w 2576616"/>
              <a:gd name="connsiteY2261" fmla="*/ 1795026 h 3799003"/>
              <a:gd name="connsiteX2262" fmla="*/ 1703112 w 2576616"/>
              <a:gd name="connsiteY2262" fmla="*/ 1787213 h 3799003"/>
              <a:gd name="connsiteX2263" fmla="*/ 1420671 w 2576616"/>
              <a:gd name="connsiteY2263" fmla="*/ 1783777 h 3799003"/>
              <a:gd name="connsiteX2264" fmla="*/ 1424480 w 2576616"/>
              <a:gd name="connsiteY2264" fmla="*/ 1786685 h 3799003"/>
              <a:gd name="connsiteX2265" fmla="*/ 1417223 w 2576616"/>
              <a:gd name="connsiteY2265" fmla="*/ 1796287 h 3799003"/>
              <a:gd name="connsiteX2266" fmla="*/ 1413110 w 2576616"/>
              <a:gd name="connsiteY2266" fmla="*/ 1804473 h 3799003"/>
              <a:gd name="connsiteX2267" fmla="*/ 1414762 w 2576616"/>
              <a:gd name="connsiteY2267" fmla="*/ 1789995 h 3799003"/>
              <a:gd name="connsiteX2268" fmla="*/ 1420671 w 2576616"/>
              <a:gd name="connsiteY2268" fmla="*/ 1783777 h 3799003"/>
              <a:gd name="connsiteX2269" fmla="*/ 1420212 w 2576616"/>
              <a:gd name="connsiteY2269" fmla="*/ 1772041 h 3799003"/>
              <a:gd name="connsiteX2270" fmla="*/ 1429529 w 2576616"/>
              <a:gd name="connsiteY2270" fmla="*/ 1772589 h 3799003"/>
              <a:gd name="connsiteX2271" fmla="*/ 1420212 w 2576616"/>
              <a:gd name="connsiteY2271" fmla="*/ 1772041 h 3799003"/>
              <a:gd name="connsiteX2272" fmla="*/ 1746790 w 2576616"/>
              <a:gd name="connsiteY2272" fmla="*/ 1769279 h 3799003"/>
              <a:gd name="connsiteX2273" fmla="*/ 1744156 w 2576616"/>
              <a:gd name="connsiteY2273" fmla="*/ 1775436 h 3799003"/>
              <a:gd name="connsiteX2274" fmla="*/ 1740983 w 2576616"/>
              <a:gd name="connsiteY2274" fmla="*/ 1769818 h 3799003"/>
              <a:gd name="connsiteX2275" fmla="*/ 1746790 w 2576616"/>
              <a:gd name="connsiteY2275" fmla="*/ 1769279 h 3799003"/>
              <a:gd name="connsiteX2276" fmla="*/ 1815029 w 2576616"/>
              <a:gd name="connsiteY2276" fmla="*/ 1764208 h 3799003"/>
              <a:gd name="connsiteX2277" fmla="*/ 1812425 w 2576616"/>
              <a:gd name="connsiteY2277" fmla="*/ 1766808 h 3799003"/>
              <a:gd name="connsiteX2278" fmla="*/ 1820405 w 2576616"/>
              <a:gd name="connsiteY2278" fmla="*/ 1766075 h 3799003"/>
              <a:gd name="connsiteX2279" fmla="*/ 1815029 w 2576616"/>
              <a:gd name="connsiteY2279" fmla="*/ 1764208 h 3799003"/>
              <a:gd name="connsiteX2280" fmla="*/ 1704220 w 2576616"/>
              <a:gd name="connsiteY2280" fmla="*/ 1759459 h 3799003"/>
              <a:gd name="connsiteX2281" fmla="*/ 1708829 w 2576616"/>
              <a:gd name="connsiteY2281" fmla="*/ 1792910 h 3799003"/>
              <a:gd name="connsiteX2282" fmla="*/ 1712373 w 2576616"/>
              <a:gd name="connsiteY2282" fmla="*/ 1806063 h 3799003"/>
              <a:gd name="connsiteX2283" fmla="*/ 1711015 w 2576616"/>
              <a:gd name="connsiteY2283" fmla="*/ 1814201 h 3799003"/>
              <a:gd name="connsiteX2284" fmla="*/ 1720460 w 2576616"/>
              <a:gd name="connsiteY2284" fmla="*/ 1823778 h 3799003"/>
              <a:gd name="connsiteX2285" fmla="*/ 1720458 w 2576616"/>
              <a:gd name="connsiteY2285" fmla="*/ 1823778 h 3799003"/>
              <a:gd name="connsiteX2286" fmla="*/ 1722866 w 2576616"/>
              <a:gd name="connsiteY2286" fmla="*/ 1833235 h 3799003"/>
              <a:gd name="connsiteX2287" fmla="*/ 1724844 w 2576616"/>
              <a:gd name="connsiteY2287" fmla="*/ 1839381 h 3799003"/>
              <a:gd name="connsiteX2288" fmla="*/ 1730963 w 2576616"/>
              <a:gd name="connsiteY2288" fmla="*/ 1846553 h 3799003"/>
              <a:gd name="connsiteX2289" fmla="*/ 1737778 w 2576616"/>
              <a:gd name="connsiteY2289" fmla="*/ 1865103 h 3799003"/>
              <a:gd name="connsiteX2290" fmla="*/ 1746697 w 2576616"/>
              <a:gd name="connsiteY2290" fmla="*/ 1874601 h 3799003"/>
              <a:gd name="connsiteX2291" fmla="*/ 1750377 w 2576616"/>
              <a:gd name="connsiteY2291" fmla="*/ 1882479 h 3799003"/>
              <a:gd name="connsiteX2292" fmla="*/ 1753911 w 2576616"/>
              <a:gd name="connsiteY2292" fmla="*/ 1888410 h 3799003"/>
              <a:gd name="connsiteX2293" fmla="*/ 1772095 w 2576616"/>
              <a:gd name="connsiteY2293" fmla="*/ 1911251 h 3799003"/>
              <a:gd name="connsiteX2294" fmla="*/ 1772108 w 2576616"/>
              <a:gd name="connsiteY2294" fmla="*/ 1918403 h 3799003"/>
              <a:gd name="connsiteX2295" fmla="*/ 1784643 w 2576616"/>
              <a:gd name="connsiteY2295" fmla="*/ 1924225 h 3799003"/>
              <a:gd name="connsiteX2296" fmla="*/ 1789847 w 2576616"/>
              <a:gd name="connsiteY2296" fmla="*/ 1939957 h 3799003"/>
              <a:gd name="connsiteX2297" fmla="*/ 1804221 w 2576616"/>
              <a:gd name="connsiteY2297" fmla="*/ 1945094 h 3799003"/>
              <a:gd name="connsiteX2298" fmla="*/ 1807076 w 2576616"/>
              <a:gd name="connsiteY2298" fmla="*/ 1947320 h 3799003"/>
              <a:gd name="connsiteX2299" fmla="*/ 1848735 w 2576616"/>
              <a:gd name="connsiteY2299" fmla="*/ 1976390 h 3799003"/>
              <a:gd name="connsiteX2300" fmla="*/ 1867441 w 2576616"/>
              <a:gd name="connsiteY2300" fmla="*/ 1986183 h 3799003"/>
              <a:gd name="connsiteX2301" fmla="*/ 1934984 w 2576616"/>
              <a:gd name="connsiteY2301" fmla="*/ 1959404 h 3799003"/>
              <a:gd name="connsiteX2302" fmla="*/ 1918542 w 2576616"/>
              <a:gd name="connsiteY2302" fmla="*/ 1931821 h 3799003"/>
              <a:gd name="connsiteX2303" fmla="*/ 1916353 w 2576616"/>
              <a:gd name="connsiteY2303" fmla="*/ 1929752 h 3799003"/>
              <a:gd name="connsiteX2304" fmla="*/ 1911363 w 2576616"/>
              <a:gd name="connsiteY2304" fmla="*/ 1924942 h 3799003"/>
              <a:gd name="connsiteX2305" fmla="*/ 1900539 w 2576616"/>
              <a:gd name="connsiteY2305" fmla="*/ 1910653 h 3799003"/>
              <a:gd name="connsiteX2306" fmla="*/ 1890274 w 2576616"/>
              <a:gd name="connsiteY2306" fmla="*/ 1904982 h 3799003"/>
              <a:gd name="connsiteX2307" fmla="*/ 1888537 w 2576616"/>
              <a:gd name="connsiteY2307" fmla="*/ 1900979 h 3799003"/>
              <a:gd name="connsiteX2308" fmla="*/ 1881094 w 2576616"/>
              <a:gd name="connsiteY2308" fmla="*/ 1896267 h 3799003"/>
              <a:gd name="connsiteX2309" fmla="*/ 1867987 w 2576616"/>
              <a:gd name="connsiteY2309" fmla="*/ 1883108 h 3799003"/>
              <a:gd name="connsiteX2310" fmla="*/ 1863306 w 2576616"/>
              <a:gd name="connsiteY2310" fmla="*/ 1880373 h 3799003"/>
              <a:gd name="connsiteX2311" fmla="*/ 1854862 w 2576616"/>
              <a:gd name="connsiteY2311" fmla="*/ 1876614 h 3799003"/>
              <a:gd name="connsiteX2312" fmla="*/ 1846538 w 2576616"/>
              <a:gd name="connsiteY2312" fmla="*/ 1870783 h 3799003"/>
              <a:gd name="connsiteX2313" fmla="*/ 1843566 w 2576616"/>
              <a:gd name="connsiteY2313" fmla="*/ 1867011 h 3799003"/>
              <a:gd name="connsiteX2314" fmla="*/ 1841644 w 2576616"/>
              <a:gd name="connsiteY2314" fmla="*/ 1861181 h 3799003"/>
              <a:gd name="connsiteX2315" fmla="*/ 1839004 w 2576616"/>
              <a:gd name="connsiteY2315" fmla="*/ 1865893 h 3799003"/>
              <a:gd name="connsiteX2316" fmla="*/ 1784913 w 2576616"/>
              <a:gd name="connsiteY2316" fmla="*/ 1859614 h 3799003"/>
              <a:gd name="connsiteX2317" fmla="*/ 1775969 w 2576616"/>
              <a:gd name="connsiteY2317" fmla="*/ 1856643 h 3799003"/>
              <a:gd name="connsiteX2318" fmla="*/ 1754401 w 2576616"/>
              <a:gd name="connsiteY2318" fmla="*/ 1836571 h 3799003"/>
              <a:gd name="connsiteX2319" fmla="*/ 1742125 w 2576616"/>
              <a:gd name="connsiteY2319" fmla="*/ 1823870 h 3799003"/>
              <a:gd name="connsiteX2320" fmla="*/ 1732839 w 2576616"/>
              <a:gd name="connsiteY2320" fmla="*/ 1809800 h 3799003"/>
              <a:gd name="connsiteX2321" fmla="*/ 1734047 w 2576616"/>
              <a:gd name="connsiteY2321" fmla="*/ 1799143 h 3799003"/>
              <a:gd name="connsiteX2322" fmla="*/ 1713496 w 2576616"/>
              <a:gd name="connsiteY2322" fmla="*/ 1775955 h 3799003"/>
              <a:gd name="connsiteX2323" fmla="*/ 1704220 w 2576616"/>
              <a:gd name="connsiteY2323" fmla="*/ 1759459 h 3799003"/>
              <a:gd name="connsiteX2324" fmla="*/ 1726719 w 2576616"/>
              <a:gd name="connsiteY2324" fmla="*/ 1752249 h 3799003"/>
              <a:gd name="connsiteX2325" fmla="*/ 1739370 w 2576616"/>
              <a:gd name="connsiteY2325" fmla="*/ 1765873 h 3799003"/>
              <a:gd name="connsiteX2326" fmla="*/ 1726614 w 2576616"/>
              <a:gd name="connsiteY2326" fmla="*/ 1758568 h 3799003"/>
              <a:gd name="connsiteX2327" fmla="*/ 1726719 w 2576616"/>
              <a:gd name="connsiteY2327" fmla="*/ 1752249 h 3799003"/>
              <a:gd name="connsiteX2328" fmla="*/ 1655961 w 2576616"/>
              <a:gd name="connsiteY2328" fmla="*/ 1730344 h 3799003"/>
              <a:gd name="connsiteX2329" fmla="*/ 1660805 w 2576616"/>
              <a:gd name="connsiteY2329" fmla="*/ 1730386 h 3799003"/>
              <a:gd name="connsiteX2330" fmla="*/ 1655961 w 2576616"/>
              <a:gd name="connsiteY2330" fmla="*/ 1730344 h 3799003"/>
              <a:gd name="connsiteX2331" fmla="*/ 1920091 w 2576616"/>
              <a:gd name="connsiteY2331" fmla="*/ 1704325 h 3799003"/>
              <a:gd name="connsiteX2332" fmla="*/ 1927372 w 2576616"/>
              <a:gd name="connsiteY2332" fmla="*/ 1704353 h 3799003"/>
              <a:gd name="connsiteX2333" fmla="*/ 1920091 w 2576616"/>
              <a:gd name="connsiteY2333" fmla="*/ 1704325 h 3799003"/>
              <a:gd name="connsiteX2334" fmla="*/ 1041663 w 2576616"/>
              <a:gd name="connsiteY2334" fmla="*/ 1695116 h 3799003"/>
              <a:gd name="connsiteX2335" fmla="*/ 1042717 w 2576616"/>
              <a:gd name="connsiteY2335" fmla="*/ 1697474 h 3799003"/>
              <a:gd name="connsiteX2336" fmla="*/ 1041663 w 2576616"/>
              <a:gd name="connsiteY2336" fmla="*/ 1695116 h 3799003"/>
              <a:gd name="connsiteX2337" fmla="*/ 1632628 w 2576616"/>
              <a:gd name="connsiteY2337" fmla="*/ 1661384 h 3799003"/>
              <a:gd name="connsiteX2338" fmla="*/ 1633267 w 2576616"/>
              <a:gd name="connsiteY2338" fmla="*/ 1662058 h 3799003"/>
              <a:gd name="connsiteX2339" fmla="*/ 1633178 w 2576616"/>
              <a:gd name="connsiteY2339" fmla="*/ 1662209 h 3799003"/>
              <a:gd name="connsiteX2340" fmla="*/ 1632628 w 2576616"/>
              <a:gd name="connsiteY2340" fmla="*/ 1661384 h 3799003"/>
              <a:gd name="connsiteX2341" fmla="*/ 1448791 w 2576616"/>
              <a:gd name="connsiteY2341" fmla="*/ 1660190 h 3799003"/>
              <a:gd name="connsiteX2342" fmla="*/ 1450177 w 2576616"/>
              <a:gd name="connsiteY2342" fmla="*/ 1661300 h 3799003"/>
              <a:gd name="connsiteX2343" fmla="*/ 1448791 w 2576616"/>
              <a:gd name="connsiteY2343" fmla="*/ 1660190 h 3799003"/>
              <a:gd name="connsiteX2344" fmla="*/ 1217109 w 2576616"/>
              <a:gd name="connsiteY2344" fmla="*/ 1660101 h 3799003"/>
              <a:gd name="connsiteX2345" fmla="*/ 1217111 w 2576616"/>
              <a:gd name="connsiteY2345" fmla="*/ 1660102 h 3799003"/>
              <a:gd name="connsiteX2346" fmla="*/ 1217109 w 2576616"/>
              <a:gd name="connsiteY2346" fmla="*/ 1660102 h 3799003"/>
              <a:gd name="connsiteX2347" fmla="*/ 1217329 w 2576616"/>
              <a:gd name="connsiteY2347" fmla="*/ 1659317 h 3799003"/>
              <a:gd name="connsiteX2348" fmla="*/ 1217109 w 2576616"/>
              <a:gd name="connsiteY2348" fmla="*/ 1660101 h 3799003"/>
              <a:gd name="connsiteX2349" fmla="*/ 1216984 w 2576616"/>
              <a:gd name="connsiteY2349" fmla="*/ 1660030 h 3799003"/>
              <a:gd name="connsiteX2350" fmla="*/ 1216984 w 2576616"/>
              <a:gd name="connsiteY2350" fmla="*/ 1660027 h 3799003"/>
              <a:gd name="connsiteX2351" fmla="*/ 1216980 w 2576616"/>
              <a:gd name="connsiteY2351" fmla="*/ 1660028 h 3799003"/>
              <a:gd name="connsiteX2352" fmla="*/ 1216977 w 2576616"/>
              <a:gd name="connsiteY2352" fmla="*/ 1660026 h 3799003"/>
              <a:gd name="connsiteX2353" fmla="*/ 1217329 w 2576616"/>
              <a:gd name="connsiteY2353" fmla="*/ 1659317 h 3799003"/>
              <a:gd name="connsiteX2354" fmla="*/ 1883976 w 2576616"/>
              <a:gd name="connsiteY2354" fmla="*/ 1653686 h 3799003"/>
              <a:gd name="connsiteX2355" fmla="*/ 1876330 w 2576616"/>
              <a:gd name="connsiteY2355" fmla="*/ 1661034 h 3799003"/>
              <a:gd name="connsiteX2356" fmla="*/ 1857515 w 2576616"/>
              <a:gd name="connsiteY2356" fmla="*/ 1665278 h 3799003"/>
              <a:gd name="connsiteX2357" fmla="*/ 1834678 w 2576616"/>
              <a:gd name="connsiteY2357" fmla="*/ 1679602 h 3799003"/>
              <a:gd name="connsiteX2358" fmla="*/ 1816651 w 2576616"/>
              <a:gd name="connsiteY2358" fmla="*/ 1694088 h 3799003"/>
              <a:gd name="connsiteX2359" fmla="*/ 1788813 w 2576616"/>
              <a:gd name="connsiteY2359" fmla="*/ 1713990 h 3799003"/>
              <a:gd name="connsiteX2360" fmla="*/ 1752264 w 2576616"/>
              <a:gd name="connsiteY2360" fmla="*/ 1725271 h 3799003"/>
              <a:gd name="connsiteX2361" fmla="*/ 1745891 w 2576616"/>
              <a:gd name="connsiteY2361" fmla="*/ 1728164 h 3799003"/>
              <a:gd name="connsiteX2362" fmla="*/ 1737421 w 2576616"/>
              <a:gd name="connsiteY2362" fmla="*/ 1727902 h 3799003"/>
              <a:gd name="connsiteX2363" fmla="*/ 1737419 w 2576616"/>
              <a:gd name="connsiteY2363" fmla="*/ 1727902 h 3799003"/>
              <a:gd name="connsiteX2364" fmla="*/ 1740422 w 2576616"/>
              <a:gd name="connsiteY2364" fmla="*/ 1739866 h 3799003"/>
              <a:gd name="connsiteX2365" fmla="*/ 1751669 w 2576616"/>
              <a:gd name="connsiteY2365" fmla="*/ 1739855 h 3799003"/>
              <a:gd name="connsiteX2366" fmla="*/ 1754394 w 2576616"/>
              <a:gd name="connsiteY2366" fmla="*/ 1744706 h 3799003"/>
              <a:gd name="connsiteX2367" fmla="*/ 1763439 w 2576616"/>
              <a:gd name="connsiteY2367" fmla="*/ 1745275 h 3799003"/>
              <a:gd name="connsiteX2368" fmla="*/ 1780636 w 2576616"/>
              <a:gd name="connsiteY2368" fmla="*/ 1747406 h 3799003"/>
              <a:gd name="connsiteX2369" fmla="*/ 1872739 w 2576616"/>
              <a:gd name="connsiteY2369" fmla="*/ 1750896 h 3799003"/>
              <a:gd name="connsiteX2370" fmla="*/ 1872438 w 2576616"/>
              <a:gd name="connsiteY2370" fmla="*/ 1747106 h 3799003"/>
              <a:gd name="connsiteX2371" fmla="*/ 1878323 w 2576616"/>
              <a:gd name="connsiteY2371" fmla="*/ 1743841 h 3799003"/>
              <a:gd name="connsiteX2372" fmla="*/ 1910048 w 2576616"/>
              <a:gd name="connsiteY2372" fmla="*/ 1711099 h 3799003"/>
              <a:gd name="connsiteX2373" fmla="*/ 1923203 w 2576616"/>
              <a:gd name="connsiteY2373" fmla="*/ 1712641 h 3799003"/>
              <a:gd name="connsiteX2374" fmla="*/ 1916125 w 2576616"/>
              <a:gd name="connsiteY2374" fmla="*/ 1700571 h 3799003"/>
              <a:gd name="connsiteX2375" fmla="*/ 1917978 w 2576616"/>
              <a:gd name="connsiteY2375" fmla="*/ 1702329 h 3799003"/>
              <a:gd name="connsiteX2376" fmla="*/ 1918112 w 2576616"/>
              <a:gd name="connsiteY2376" fmla="*/ 1658836 h 3799003"/>
              <a:gd name="connsiteX2377" fmla="*/ 1883976 w 2576616"/>
              <a:gd name="connsiteY2377" fmla="*/ 1653686 h 3799003"/>
              <a:gd name="connsiteX2378" fmla="*/ 1451407 w 2576616"/>
              <a:gd name="connsiteY2378" fmla="*/ 1649066 h 3799003"/>
              <a:gd name="connsiteX2379" fmla="*/ 1455196 w 2576616"/>
              <a:gd name="connsiteY2379" fmla="*/ 1649333 h 3799003"/>
              <a:gd name="connsiteX2380" fmla="*/ 1452788 w 2576616"/>
              <a:gd name="connsiteY2380" fmla="*/ 1654093 h 3799003"/>
              <a:gd name="connsiteX2381" fmla="*/ 1451407 w 2576616"/>
              <a:gd name="connsiteY2381" fmla="*/ 1649066 h 3799003"/>
              <a:gd name="connsiteX2382" fmla="*/ 1029976 w 2576616"/>
              <a:gd name="connsiteY2382" fmla="*/ 1647361 h 3799003"/>
              <a:gd name="connsiteX2383" fmla="*/ 1028761 w 2576616"/>
              <a:gd name="connsiteY2383" fmla="*/ 1649793 h 3799003"/>
              <a:gd name="connsiteX2384" fmla="*/ 1034455 w 2576616"/>
              <a:gd name="connsiteY2384" fmla="*/ 1648319 h 3799003"/>
              <a:gd name="connsiteX2385" fmla="*/ 1029976 w 2576616"/>
              <a:gd name="connsiteY2385" fmla="*/ 1647361 h 3799003"/>
              <a:gd name="connsiteX2386" fmla="*/ 1887799 w 2576616"/>
              <a:gd name="connsiteY2386" fmla="*/ 1644203 h 3799003"/>
              <a:gd name="connsiteX2387" fmla="*/ 1888849 w 2576616"/>
              <a:gd name="connsiteY2387" fmla="*/ 1646578 h 3799003"/>
              <a:gd name="connsiteX2388" fmla="*/ 1887799 w 2576616"/>
              <a:gd name="connsiteY2388" fmla="*/ 1644203 h 3799003"/>
              <a:gd name="connsiteX2389" fmla="*/ 1919706 w 2576616"/>
              <a:gd name="connsiteY2389" fmla="*/ 1639507 h 3799003"/>
              <a:gd name="connsiteX2390" fmla="*/ 1943163 w 2576616"/>
              <a:gd name="connsiteY2390" fmla="*/ 1693563 h 3799003"/>
              <a:gd name="connsiteX2391" fmla="*/ 1861253 w 2576616"/>
              <a:gd name="connsiteY2391" fmla="*/ 1772193 h 3799003"/>
              <a:gd name="connsiteX2392" fmla="*/ 1829161 w 2576616"/>
              <a:gd name="connsiteY2392" fmla="*/ 1771912 h 3799003"/>
              <a:gd name="connsiteX2393" fmla="*/ 1817354 w 2576616"/>
              <a:gd name="connsiteY2393" fmla="*/ 1771892 h 3799003"/>
              <a:gd name="connsiteX2394" fmla="*/ 1815687 w 2576616"/>
              <a:gd name="connsiteY2394" fmla="*/ 1773019 h 3799003"/>
              <a:gd name="connsiteX2395" fmla="*/ 1790422 w 2576616"/>
              <a:gd name="connsiteY2395" fmla="*/ 1768845 h 3799003"/>
              <a:gd name="connsiteX2396" fmla="*/ 1782998 w 2576616"/>
              <a:gd name="connsiteY2396" fmla="*/ 1766576 h 3799003"/>
              <a:gd name="connsiteX2397" fmla="*/ 1768980 w 2576616"/>
              <a:gd name="connsiteY2397" fmla="*/ 1766184 h 3799003"/>
              <a:gd name="connsiteX2398" fmla="*/ 1758907 w 2576616"/>
              <a:gd name="connsiteY2398" fmla="*/ 1763762 h 3799003"/>
              <a:gd name="connsiteX2399" fmla="*/ 1735904 w 2576616"/>
              <a:gd name="connsiteY2399" fmla="*/ 1751288 h 3799003"/>
              <a:gd name="connsiteX2400" fmla="*/ 1728691 w 2576616"/>
              <a:gd name="connsiteY2400" fmla="*/ 1745549 h 3799003"/>
              <a:gd name="connsiteX2401" fmla="*/ 1720156 w 2576616"/>
              <a:gd name="connsiteY2401" fmla="*/ 1746686 h 3799003"/>
              <a:gd name="connsiteX2402" fmla="*/ 1747490 w 2576616"/>
              <a:gd name="connsiteY2402" fmla="*/ 1803609 h 3799003"/>
              <a:gd name="connsiteX2403" fmla="*/ 1750192 w 2576616"/>
              <a:gd name="connsiteY2403" fmla="*/ 1806431 h 3799003"/>
              <a:gd name="connsiteX2404" fmla="*/ 1759512 w 2576616"/>
              <a:gd name="connsiteY2404" fmla="*/ 1814980 h 3799003"/>
              <a:gd name="connsiteX2405" fmla="*/ 1757411 w 2576616"/>
              <a:gd name="connsiteY2405" fmla="*/ 1819843 h 3799003"/>
              <a:gd name="connsiteX2406" fmla="*/ 1776457 w 2576616"/>
              <a:gd name="connsiteY2406" fmla="*/ 1834225 h 3799003"/>
              <a:gd name="connsiteX2407" fmla="*/ 1787248 w 2576616"/>
              <a:gd name="connsiteY2407" fmla="*/ 1844910 h 3799003"/>
              <a:gd name="connsiteX2408" fmla="*/ 1792448 w 2576616"/>
              <a:gd name="connsiteY2408" fmla="*/ 1849732 h 3799003"/>
              <a:gd name="connsiteX2409" fmla="*/ 1827147 w 2576616"/>
              <a:gd name="connsiteY2409" fmla="*/ 1852763 h 3799003"/>
              <a:gd name="connsiteX2410" fmla="*/ 1811300 w 2576616"/>
              <a:gd name="connsiteY2410" fmla="*/ 1838061 h 3799003"/>
              <a:gd name="connsiteX2411" fmla="*/ 1805161 w 2576616"/>
              <a:gd name="connsiteY2411" fmla="*/ 1833260 h 3799003"/>
              <a:gd name="connsiteX2412" fmla="*/ 1801621 w 2576616"/>
              <a:gd name="connsiteY2412" fmla="*/ 1823658 h 3799003"/>
              <a:gd name="connsiteX2413" fmla="*/ 1801621 w 2576616"/>
              <a:gd name="connsiteY2413" fmla="*/ 1823656 h 3799003"/>
              <a:gd name="connsiteX2414" fmla="*/ 1801626 w 2576616"/>
              <a:gd name="connsiteY2414" fmla="*/ 1823658 h 3799003"/>
              <a:gd name="connsiteX2415" fmla="*/ 1801810 w 2576616"/>
              <a:gd name="connsiteY2415" fmla="*/ 1822992 h 3799003"/>
              <a:gd name="connsiteX2416" fmla="*/ 1801812 w 2576616"/>
              <a:gd name="connsiteY2416" fmla="*/ 1822992 h 3799003"/>
              <a:gd name="connsiteX2417" fmla="*/ 1801810 w 2576616"/>
              <a:gd name="connsiteY2417" fmla="*/ 1822991 h 3799003"/>
              <a:gd name="connsiteX2418" fmla="*/ 1801810 w 2576616"/>
              <a:gd name="connsiteY2418" fmla="*/ 1822992 h 3799003"/>
              <a:gd name="connsiteX2419" fmla="*/ 1801805 w 2576616"/>
              <a:gd name="connsiteY2419" fmla="*/ 1822993 h 3799003"/>
              <a:gd name="connsiteX2420" fmla="*/ 1801806 w 2576616"/>
              <a:gd name="connsiteY2420" fmla="*/ 1822991 h 3799003"/>
              <a:gd name="connsiteX2421" fmla="*/ 1800770 w 2576616"/>
              <a:gd name="connsiteY2421" fmla="*/ 1822662 h 3799003"/>
              <a:gd name="connsiteX2422" fmla="*/ 1800673 w 2576616"/>
              <a:gd name="connsiteY2422" fmla="*/ 1823262 h 3799003"/>
              <a:gd name="connsiteX2423" fmla="*/ 1786550 w 2576616"/>
              <a:gd name="connsiteY2423" fmla="*/ 1811453 h 3799003"/>
              <a:gd name="connsiteX2424" fmla="*/ 1768149 w 2576616"/>
              <a:gd name="connsiteY2424" fmla="*/ 1799476 h 3799003"/>
              <a:gd name="connsiteX2425" fmla="*/ 1763177 w 2576616"/>
              <a:gd name="connsiteY2425" fmla="*/ 1794511 h 3799003"/>
              <a:gd name="connsiteX2426" fmla="*/ 1751639 w 2576616"/>
              <a:gd name="connsiteY2426" fmla="*/ 1775682 h 3799003"/>
              <a:gd name="connsiteX2427" fmla="*/ 1772038 w 2576616"/>
              <a:gd name="connsiteY2427" fmla="*/ 1785771 h 3799003"/>
              <a:gd name="connsiteX2428" fmla="*/ 1775533 w 2576616"/>
              <a:gd name="connsiteY2428" fmla="*/ 1787717 h 3799003"/>
              <a:gd name="connsiteX2429" fmla="*/ 1778245 w 2576616"/>
              <a:gd name="connsiteY2429" fmla="*/ 1792567 h 3799003"/>
              <a:gd name="connsiteX2430" fmla="*/ 1786925 w 2576616"/>
              <a:gd name="connsiteY2430" fmla="*/ 1799783 h 3799003"/>
              <a:gd name="connsiteX2431" fmla="*/ 1790699 w 2576616"/>
              <a:gd name="connsiteY2431" fmla="*/ 1802194 h 3799003"/>
              <a:gd name="connsiteX2432" fmla="*/ 1789043 w 2576616"/>
              <a:gd name="connsiteY2432" fmla="*/ 1803564 h 3799003"/>
              <a:gd name="connsiteX2433" fmla="*/ 1790699 w 2576616"/>
              <a:gd name="connsiteY2433" fmla="*/ 1802194 h 3799003"/>
              <a:gd name="connsiteX2434" fmla="*/ 1795299 w 2576616"/>
              <a:gd name="connsiteY2434" fmla="*/ 1807055 h 3799003"/>
              <a:gd name="connsiteX2435" fmla="*/ 1809255 w 2576616"/>
              <a:gd name="connsiteY2435" fmla="*/ 1819080 h 3799003"/>
              <a:gd name="connsiteX2436" fmla="*/ 1814352 w 2576616"/>
              <a:gd name="connsiteY2436" fmla="*/ 1823636 h 3799003"/>
              <a:gd name="connsiteX2437" fmla="*/ 1826770 w 2576616"/>
              <a:gd name="connsiteY2437" fmla="*/ 1827150 h 3799003"/>
              <a:gd name="connsiteX2438" fmla="*/ 1827624 w 2576616"/>
              <a:gd name="connsiteY2438" fmla="*/ 1831194 h 3799003"/>
              <a:gd name="connsiteX2439" fmla="*/ 1839092 w 2576616"/>
              <a:gd name="connsiteY2439" fmla="*/ 1838451 h 3799003"/>
              <a:gd name="connsiteX2440" fmla="*/ 1841788 w 2576616"/>
              <a:gd name="connsiteY2440" fmla="*/ 1841031 h 3799003"/>
              <a:gd name="connsiteX2441" fmla="*/ 1857922 w 2576616"/>
              <a:gd name="connsiteY2441" fmla="*/ 1853498 h 3799003"/>
              <a:gd name="connsiteX2442" fmla="*/ 1867189 w 2576616"/>
              <a:gd name="connsiteY2442" fmla="*/ 1857784 h 3799003"/>
              <a:gd name="connsiteX2443" fmla="*/ 1879893 w 2576616"/>
              <a:gd name="connsiteY2443" fmla="*/ 1869867 h 3799003"/>
              <a:gd name="connsiteX2444" fmla="*/ 1886127 w 2576616"/>
              <a:gd name="connsiteY2444" fmla="*/ 1874706 h 3799003"/>
              <a:gd name="connsiteX2445" fmla="*/ 1889456 w 2576616"/>
              <a:gd name="connsiteY2445" fmla="*/ 1877579 h 3799003"/>
              <a:gd name="connsiteX2446" fmla="*/ 1903075 w 2576616"/>
              <a:gd name="connsiteY2446" fmla="*/ 1888999 h 3799003"/>
              <a:gd name="connsiteX2447" fmla="*/ 1916407 w 2576616"/>
              <a:gd name="connsiteY2447" fmla="*/ 1899971 h 3799003"/>
              <a:gd name="connsiteX2448" fmla="*/ 1925322 w 2576616"/>
              <a:gd name="connsiteY2448" fmla="*/ 1906507 h 3799003"/>
              <a:gd name="connsiteX2449" fmla="*/ 1935212 w 2576616"/>
              <a:gd name="connsiteY2449" fmla="*/ 1916418 h 3799003"/>
              <a:gd name="connsiteX2450" fmla="*/ 1949861 w 2576616"/>
              <a:gd name="connsiteY2450" fmla="*/ 1939632 h 3799003"/>
              <a:gd name="connsiteX2451" fmla="*/ 1938620 w 2576616"/>
              <a:gd name="connsiteY2451" fmla="*/ 1984666 h 3799003"/>
              <a:gd name="connsiteX2452" fmla="*/ 1937414 w 2576616"/>
              <a:gd name="connsiteY2452" fmla="*/ 1984638 h 3799003"/>
              <a:gd name="connsiteX2453" fmla="*/ 1930398 w 2576616"/>
              <a:gd name="connsiteY2453" fmla="*/ 1989351 h 3799003"/>
              <a:gd name="connsiteX2454" fmla="*/ 1927659 w 2576616"/>
              <a:gd name="connsiteY2454" fmla="*/ 1992068 h 3799003"/>
              <a:gd name="connsiteX2455" fmla="*/ 1910695 w 2576616"/>
              <a:gd name="connsiteY2455" fmla="*/ 2001135 h 3799003"/>
              <a:gd name="connsiteX2456" fmla="*/ 1843111 w 2576616"/>
              <a:gd name="connsiteY2456" fmla="*/ 1997729 h 3799003"/>
              <a:gd name="connsiteX2457" fmla="*/ 1810020 w 2576616"/>
              <a:gd name="connsiteY2457" fmla="*/ 1976009 h 3799003"/>
              <a:gd name="connsiteX2458" fmla="*/ 1797436 w 2576616"/>
              <a:gd name="connsiteY2458" fmla="*/ 1966426 h 3799003"/>
              <a:gd name="connsiteX2459" fmla="*/ 1789515 w 2576616"/>
              <a:gd name="connsiteY2459" fmla="*/ 1957118 h 3799003"/>
              <a:gd name="connsiteX2460" fmla="*/ 1783479 w 2576616"/>
              <a:gd name="connsiteY2460" fmla="*/ 1954176 h 3799003"/>
              <a:gd name="connsiteX2461" fmla="*/ 1764217 w 2576616"/>
              <a:gd name="connsiteY2461" fmla="*/ 1934673 h 3799003"/>
              <a:gd name="connsiteX2462" fmla="*/ 1751546 w 2576616"/>
              <a:gd name="connsiteY2462" fmla="*/ 1922195 h 3799003"/>
              <a:gd name="connsiteX2463" fmla="*/ 1747486 w 2576616"/>
              <a:gd name="connsiteY2463" fmla="*/ 1918072 h 3799003"/>
              <a:gd name="connsiteX2464" fmla="*/ 1747797 w 2576616"/>
              <a:gd name="connsiteY2464" fmla="*/ 1908270 h 3799003"/>
              <a:gd name="connsiteX2465" fmla="*/ 1736722 w 2576616"/>
              <a:gd name="connsiteY2465" fmla="*/ 1904843 h 3799003"/>
              <a:gd name="connsiteX2466" fmla="*/ 1727138 w 2576616"/>
              <a:gd name="connsiteY2466" fmla="*/ 1890531 h 3799003"/>
              <a:gd name="connsiteX2467" fmla="*/ 1721373 w 2576616"/>
              <a:gd name="connsiteY2467" fmla="*/ 1875134 h 3799003"/>
              <a:gd name="connsiteX2468" fmla="*/ 1721368 w 2576616"/>
              <a:gd name="connsiteY2468" fmla="*/ 1875152 h 3799003"/>
              <a:gd name="connsiteX2469" fmla="*/ 1717691 w 2576616"/>
              <a:gd name="connsiteY2469" fmla="*/ 1860815 h 3799003"/>
              <a:gd name="connsiteX2470" fmla="*/ 1710882 w 2576616"/>
              <a:gd name="connsiteY2470" fmla="*/ 1860568 h 3799003"/>
              <a:gd name="connsiteX2471" fmla="*/ 1710355 w 2576616"/>
              <a:gd name="connsiteY2471" fmla="*/ 1854515 h 3799003"/>
              <a:gd name="connsiteX2472" fmla="*/ 1703361 w 2576616"/>
              <a:gd name="connsiteY2472" fmla="*/ 1838016 h 3799003"/>
              <a:gd name="connsiteX2473" fmla="*/ 1705756 w 2576616"/>
              <a:gd name="connsiteY2473" fmla="*/ 1828286 h 3799003"/>
              <a:gd name="connsiteX2474" fmla="*/ 1696363 w 2576616"/>
              <a:gd name="connsiteY2474" fmla="*/ 1814781 h 3799003"/>
              <a:gd name="connsiteX2475" fmla="*/ 1702836 w 2576616"/>
              <a:gd name="connsiteY2475" fmla="*/ 1809901 h 3799003"/>
              <a:gd name="connsiteX2476" fmla="*/ 1703298 w 2576616"/>
              <a:gd name="connsiteY2476" fmla="*/ 1809752 h 3799003"/>
              <a:gd name="connsiteX2477" fmla="*/ 1703551 w 2576616"/>
              <a:gd name="connsiteY2477" fmla="*/ 1808931 h 3799003"/>
              <a:gd name="connsiteX2478" fmla="*/ 1703561 w 2576616"/>
              <a:gd name="connsiteY2478" fmla="*/ 1808917 h 3799003"/>
              <a:gd name="connsiteX2479" fmla="*/ 1703562 w 2576616"/>
              <a:gd name="connsiteY2479" fmla="*/ 1808917 h 3799003"/>
              <a:gd name="connsiteX2480" fmla="*/ 1703559 w 2576616"/>
              <a:gd name="connsiteY2480" fmla="*/ 1808917 h 3799003"/>
              <a:gd name="connsiteX2481" fmla="*/ 1703555 w 2576616"/>
              <a:gd name="connsiteY2481" fmla="*/ 1808918 h 3799003"/>
              <a:gd name="connsiteX2482" fmla="*/ 1703555 w 2576616"/>
              <a:gd name="connsiteY2482" fmla="*/ 1808916 h 3799003"/>
              <a:gd name="connsiteX2483" fmla="*/ 1697942 w 2576616"/>
              <a:gd name="connsiteY2483" fmla="*/ 1805719 h 3799003"/>
              <a:gd name="connsiteX2484" fmla="*/ 1701355 w 2576616"/>
              <a:gd name="connsiteY2484" fmla="*/ 1809531 h 3799003"/>
              <a:gd name="connsiteX2485" fmla="*/ 1695220 w 2576616"/>
              <a:gd name="connsiteY2485" fmla="*/ 1810427 h 3799003"/>
              <a:gd name="connsiteX2486" fmla="*/ 1693884 w 2576616"/>
              <a:gd name="connsiteY2486" fmla="*/ 1792835 h 3799003"/>
              <a:gd name="connsiteX2487" fmla="*/ 1689481 w 2576616"/>
              <a:gd name="connsiteY2487" fmla="*/ 1787932 h 3799003"/>
              <a:gd name="connsiteX2488" fmla="*/ 1686988 w 2576616"/>
              <a:gd name="connsiteY2488" fmla="*/ 1782990 h 3799003"/>
              <a:gd name="connsiteX2489" fmla="*/ 1699132 w 2576616"/>
              <a:gd name="connsiteY2489" fmla="*/ 1763978 h 3799003"/>
              <a:gd name="connsiteX2490" fmla="*/ 1685212 w 2576616"/>
              <a:gd name="connsiteY2490" fmla="*/ 1764457 h 3799003"/>
              <a:gd name="connsiteX2491" fmla="*/ 1689759 w 2576616"/>
              <a:gd name="connsiteY2491" fmla="*/ 1750456 h 3799003"/>
              <a:gd name="connsiteX2492" fmla="*/ 1689751 w 2576616"/>
              <a:gd name="connsiteY2492" fmla="*/ 1748620 h 3799003"/>
              <a:gd name="connsiteX2493" fmla="*/ 1685276 w 2576616"/>
              <a:gd name="connsiteY2493" fmla="*/ 1750069 h 3799003"/>
              <a:gd name="connsiteX2494" fmla="*/ 1689116 w 2576616"/>
              <a:gd name="connsiteY2494" fmla="*/ 1736778 h 3799003"/>
              <a:gd name="connsiteX2495" fmla="*/ 1687650 w 2576616"/>
              <a:gd name="connsiteY2495" fmla="*/ 1733065 h 3799003"/>
              <a:gd name="connsiteX2496" fmla="*/ 1700927 w 2576616"/>
              <a:gd name="connsiteY2496" fmla="*/ 1732086 h 3799003"/>
              <a:gd name="connsiteX2497" fmla="*/ 1703431 w 2576616"/>
              <a:gd name="connsiteY2497" fmla="*/ 1718101 h 3799003"/>
              <a:gd name="connsiteX2498" fmla="*/ 1735009 w 2576616"/>
              <a:gd name="connsiteY2498" fmla="*/ 1711292 h 3799003"/>
              <a:gd name="connsiteX2499" fmla="*/ 1764229 w 2576616"/>
              <a:gd name="connsiteY2499" fmla="*/ 1699790 h 3799003"/>
              <a:gd name="connsiteX2500" fmla="*/ 1780169 w 2576616"/>
              <a:gd name="connsiteY2500" fmla="*/ 1693596 h 3799003"/>
              <a:gd name="connsiteX2501" fmla="*/ 1794933 w 2576616"/>
              <a:gd name="connsiteY2501" fmla="*/ 1688451 h 3799003"/>
              <a:gd name="connsiteX2502" fmla="*/ 1799773 w 2576616"/>
              <a:gd name="connsiteY2502" fmla="*/ 1684734 h 3799003"/>
              <a:gd name="connsiteX2503" fmla="*/ 1797516 w 2576616"/>
              <a:gd name="connsiteY2503" fmla="*/ 1682176 h 3799003"/>
              <a:gd name="connsiteX2504" fmla="*/ 1812593 w 2576616"/>
              <a:gd name="connsiteY2504" fmla="*/ 1669340 h 3799003"/>
              <a:gd name="connsiteX2505" fmla="*/ 1832984 w 2576616"/>
              <a:gd name="connsiteY2505" fmla="*/ 1662424 h 3799003"/>
              <a:gd name="connsiteX2506" fmla="*/ 1884235 w 2576616"/>
              <a:gd name="connsiteY2506" fmla="*/ 1639518 h 3799003"/>
              <a:gd name="connsiteX2507" fmla="*/ 1919706 w 2576616"/>
              <a:gd name="connsiteY2507" fmla="*/ 1639507 h 3799003"/>
              <a:gd name="connsiteX2508" fmla="*/ 1020776 w 2576616"/>
              <a:gd name="connsiteY2508" fmla="*/ 1628307 h 3799003"/>
              <a:gd name="connsiteX2509" fmla="*/ 1024400 w 2576616"/>
              <a:gd name="connsiteY2509" fmla="*/ 1632805 h 3799003"/>
              <a:gd name="connsiteX2510" fmla="*/ 1020776 w 2576616"/>
              <a:gd name="connsiteY2510" fmla="*/ 1628307 h 3799003"/>
              <a:gd name="connsiteX2511" fmla="*/ 984149 w 2576616"/>
              <a:gd name="connsiteY2511" fmla="*/ 1623081 h 3799003"/>
              <a:gd name="connsiteX2512" fmla="*/ 985201 w 2576616"/>
              <a:gd name="connsiteY2512" fmla="*/ 1625439 h 3799003"/>
              <a:gd name="connsiteX2513" fmla="*/ 984149 w 2576616"/>
              <a:gd name="connsiteY2513" fmla="*/ 1623081 h 3799003"/>
              <a:gd name="connsiteX2514" fmla="*/ 1667790 w 2576616"/>
              <a:gd name="connsiteY2514" fmla="*/ 1621702 h 3799003"/>
              <a:gd name="connsiteX2515" fmla="*/ 1667532 w 2576616"/>
              <a:gd name="connsiteY2515" fmla="*/ 1622346 h 3799003"/>
              <a:gd name="connsiteX2516" fmla="*/ 1666965 w 2576616"/>
              <a:gd name="connsiteY2516" fmla="*/ 1621953 h 3799003"/>
              <a:gd name="connsiteX2517" fmla="*/ 1666971 w 2576616"/>
              <a:gd name="connsiteY2517" fmla="*/ 1621952 h 3799003"/>
              <a:gd name="connsiteX2518" fmla="*/ 1666974 w 2576616"/>
              <a:gd name="connsiteY2518" fmla="*/ 1621954 h 3799003"/>
              <a:gd name="connsiteX2519" fmla="*/ 1666978 w 2576616"/>
              <a:gd name="connsiteY2519" fmla="*/ 1621950 h 3799003"/>
              <a:gd name="connsiteX2520" fmla="*/ 1454061 w 2576616"/>
              <a:gd name="connsiteY2520" fmla="*/ 1615213 h 3799003"/>
              <a:gd name="connsiteX2521" fmla="*/ 1454063 w 2576616"/>
              <a:gd name="connsiteY2521" fmla="*/ 1615213 h 3799003"/>
              <a:gd name="connsiteX2522" fmla="*/ 1457860 w 2576616"/>
              <a:gd name="connsiteY2522" fmla="*/ 1628049 h 3799003"/>
              <a:gd name="connsiteX2523" fmla="*/ 1452920 w 2576616"/>
              <a:gd name="connsiteY2523" fmla="*/ 1635241 h 3799003"/>
              <a:gd name="connsiteX2524" fmla="*/ 1453976 w 2576616"/>
              <a:gd name="connsiteY2524" fmla="*/ 1643313 h 3799003"/>
              <a:gd name="connsiteX2525" fmla="*/ 1454061 w 2576616"/>
              <a:gd name="connsiteY2525" fmla="*/ 1615213 h 3799003"/>
              <a:gd name="connsiteX2526" fmla="*/ 1249711 w 2576616"/>
              <a:gd name="connsiteY2526" fmla="*/ 1609846 h 3799003"/>
              <a:gd name="connsiteX2527" fmla="*/ 1249821 w 2576616"/>
              <a:gd name="connsiteY2527" fmla="*/ 1610925 h 3799003"/>
              <a:gd name="connsiteX2528" fmla="*/ 1249692 w 2576616"/>
              <a:gd name="connsiteY2528" fmla="*/ 1610919 h 3799003"/>
              <a:gd name="connsiteX2529" fmla="*/ 1249092 w 2576616"/>
              <a:gd name="connsiteY2529" fmla="*/ 1610559 h 3799003"/>
              <a:gd name="connsiteX2530" fmla="*/ 1249089 w 2576616"/>
              <a:gd name="connsiteY2530" fmla="*/ 1610560 h 3799003"/>
              <a:gd name="connsiteX2531" fmla="*/ 1249088 w 2576616"/>
              <a:gd name="connsiteY2531" fmla="*/ 1610559 h 3799003"/>
              <a:gd name="connsiteX2532" fmla="*/ 1249711 w 2576616"/>
              <a:gd name="connsiteY2532" fmla="*/ 1609846 h 3799003"/>
              <a:gd name="connsiteX2533" fmla="*/ 1986270 w 2576616"/>
              <a:gd name="connsiteY2533" fmla="*/ 1603207 h 3799003"/>
              <a:gd name="connsiteX2534" fmla="*/ 1986143 w 2576616"/>
              <a:gd name="connsiteY2534" fmla="*/ 1607025 h 3799003"/>
              <a:gd name="connsiteX2535" fmla="*/ 1990392 w 2576616"/>
              <a:gd name="connsiteY2535" fmla="*/ 1604075 h 3799003"/>
              <a:gd name="connsiteX2536" fmla="*/ 1986270 w 2576616"/>
              <a:gd name="connsiteY2536" fmla="*/ 1603207 h 3799003"/>
              <a:gd name="connsiteX2537" fmla="*/ 1993829 w 2576616"/>
              <a:gd name="connsiteY2537" fmla="*/ 1591160 h 3799003"/>
              <a:gd name="connsiteX2538" fmla="*/ 1995219 w 2576616"/>
              <a:gd name="connsiteY2538" fmla="*/ 1592253 h 3799003"/>
              <a:gd name="connsiteX2539" fmla="*/ 1993829 w 2576616"/>
              <a:gd name="connsiteY2539" fmla="*/ 1591160 h 3799003"/>
              <a:gd name="connsiteX2540" fmla="*/ 968499 w 2576616"/>
              <a:gd name="connsiteY2540" fmla="*/ 1587471 h 3799003"/>
              <a:gd name="connsiteX2541" fmla="*/ 969887 w 2576616"/>
              <a:gd name="connsiteY2541" fmla="*/ 1588580 h 3799003"/>
              <a:gd name="connsiteX2542" fmla="*/ 968499 w 2576616"/>
              <a:gd name="connsiteY2542" fmla="*/ 1587471 h 3799003"/>
              <a:gd name="connsiteX2543" fmla="*/ 2290436 w 2576616"/>
              <a:gd name="connsiteY2543" fmla="*/ 1575954 h 3799003"/>
              <a:gd name="connsiteX2544" fmla="*/ 2291830 w 2576616"/>
              <a:gd name="connsiteY2544" fmla="*/ 1577584 h 3799003"/>
              <a:gd name="connsiteX2545" fmla="*/ 2290436 w 2576616"/>
              <a:gd name="connsiteY2545" fmla="*/ 1575954 h 3799003"/>
              <a:gd name="connsiteX2546" fmla="*/ 1414754 w 2576616"/>
              <a:gd name="connsiteY2546" fmla="*/ 1571578 h 3799003"/>
              <a:gd name="connsiteX2547" fmla="*/ 1418007 w 2576616"/>
              <a:gd name="connsiteY2547" fmla="*/ 1580803 h 3799003"/>
              <a:gd name="connsiteX2548" fmla="*/ 1414754 w 2576616"/>
              <a:gd name="connsiteY2548" fmla="*/ 1571578 h 3799003"/>
              <a:gd name="connsiteX2549" fmla="*/ 2234984 w 2576616"/>
              <a:gd name="connsiteY2549" fmla="*/ 1555993 h 3799003"/>
              <a:gd name="connsiteX2550" fmla="*/ 2231631 w 2576616"/>
              <a:gd name="connsiteY2550" fmla="*/ 1559197 h 3799003"/>
              <a:gd name="connsiteX2551" fmla="*/ 2234984 w 2576616"/>
              <a:gd name="connsiteY2551" fmla="*/ 1555993 h 3799003"/>
              <a:gd name="connsiteX2552" fmla="*/ 2309323 w 2576616"/>
              <a:gd name="connsiteY2552" fmla="*/ 1555573 h 3799003"/>
              <a:gd name="connsiteX2553" fmla="*/ 2308975 w 2576616"/>
              <a:gd name="connsiteY2553" fmla="*/ 1566483 h 3799003"/>
              <a:gd name="connsiteX2554" fmla="*/ 2307520 w 2576616"/>
              <a:gd name="connsiteY2554" fmla="*/ 1570996 h 3799003"/>
              <a:gd name="connsiteX2555" fmla="*/ 2308974 w 2576616"/>
              <a:gd name="connsiteY2555" fmla="*/ 1566448 h 3799003"/>
              <a:gd name="connsiteX2556" fmla="*/ 2308973 w 2576616"/>
              <a:gd name="connsiteY2556" fmla="*/ 1566483 h 3799003"/>
              <a:gd name="connsiteX2557" fmla="*/ 2309323 w 2576616"/>
              <a:gd name="connsiteY2557" fmla="*/ 1555573 h 3799003"/>
              <a:gd name="connsiteX2558" fmla="*/ 1638938 w 2576616"/>
              <a:gd name="connsiteY2558" fmla="*/ 1548250 h 3799003"/>
              <a:gd name="connsiteX2559" fmla="*/ 1639267 w 2576616"/>
              <a:gd name="connsiteY2559" fmla="*/ 1549371 h 3799003"/>
              <a:gd name="connsiteX2560" fmla="*/ 1638583 w 2576616"/>
              <a:gd name="connsiteY2560" fmla="*/ 1549167 h 3799003"/>
              <a:gd name="connsiteX2561" fmla="*/ 1638572 w 2576616"/>
              <a:gd name="connsiteY2561" fmla="*/ 1549177 h 3799003"/>
              <a:gd name="connsiteX2562" fmla="*/ 1408114 w 2576616"/>
              <a:gd name="connsiteY2562" fmla="*/ 1538231 h 3799003"/>
              <a:gd name="connsiteX2563" fmla="*/ 1411737 w 2576616"/>
              <a:gd name="connsiteY2563" fmla="*/ 1542730 h 3799003"/>
              <a:gd name="connsiteX2564" fmla="*/ 1408114 w 2576616"/>
              <a:gd name="connsiteY2564" fmla="*/ 1538231 h 3799003"/>
              <a:gd name="connsiteX2565" fmla="*/ 1301044 w 2576616"/>
              <a:gd name="connsiteY2565" fmla="*/ 1527340 h 3799003"/>
              <a:gd name="connsiteX2566" fmla="*/ 1301046 w 2576616"/>
              <a:gd name="connsiteY2566" fmla="*/ 1527340 h 3799003"/>
              <a:gd name="connsiteX2567" fmla="*/ 1301047 w 2576616"/>
              <a:gd name="connsiteY2567" fmla="*/ 1527340 h 3799003"/>
              <a:gd name="connsiteX2568" fmla="*/ 1301049 w 2576616"/>
              <a:gd name="connsiteY2568" fmla="*/ 1527340 h 3799003"/>
              <a:gd name="connsiteX2569" fmla="*/ 1297335 w 2576616"/>
              <a:gd name="connsiteY2569" fmla="*/ 1531945 h 3799003"/>
              <a:gd name="connsiteX2570" fmla="*/ 1305815 w 2576616"/>
              <a:gd name="connsiteY2570" fmla="*/ 1542651 h 3799003"/>
              <a:gd name="connsiteX2571" fmla="*/ 1296324 w 2576616"/>
              <a:gd name="connsiteY2571" fmla="*/ 1561315 h 3799003"/>
              <a:gd name="connsiteX2572" fmla="*/ 1290778 w 2576616"/>
              <a:gd name="connsiteY2572" fmla="*/ 1576633 h 3799003"/>
              <a:gd name="connsiteX2573" fmla="*/ 1280799 w 2576616"/>
              <a:gd name="connsiteY2573" fmla="*/ 1594387 h 3799003"/>
              <a:gd name="connsiteX2574" fmla="*/ 1268576 w 2576616"/>
              <a:gd name="connsiteY2574" fmla="*/ 1601362 h 3799003"/>
              <a:gd name="connsiteX2575" fmla="*/ 1263683 w 2576616"/>
              <a:gd name="connsiteY2575" fmla="*/ 1610409 h 3799003"/>
              <a:gd name="connsiteX2576" fmla="*/ 1263436 w 2576616"/>
              <a:gd name="connsiteY2576" fmla="*/ 1618206 h 3799003"/>
              <a:gd name="connsiteX2577" fmla="*/ 1263518 w 2576616"/>
              <a:gd name="connsiteY2577" fmla="*/ 1623146 h 3799003"/>
              <a:gd name="connsiteX2578" fmla="*/ 1256134 w 2576616"/>
              <a:gd name="connsiteY2578" fmla="*/ 1628047 h 3799003"/>
              <a:gd name="connsiteX2579" fmla="*/ 1248507 w 2576616"/>
              <a:gd name="connsiteY2579" fmla="*/ 1644176 h 3799003"/>
              <a:gd name="connsiteX2580" fmla="*/ 1241440 w 2576616"/>
              <a:gd name="connsiteY2580" fmla="*/ 1646548 h 3799003"/>
              <a:gd name="connsiteX2581" fmla="*/ 1204417 w 2576616"/>
              <a:gd name="connsiteY2581" fmla="*/ 1703001 h 3799003"/>
              <a:gd name="connsiteX2582" fmla="*/ 1196883 w 2576616"/>
              <a:gd name="connsiteY2582" fmla="*/ 1712571 h 3799003"/>
              <a:gd name="connsiteX2583" fmla="*/ 1192002 w 2576616"/>
              <a:gd name="connsiteY2583" fmla="*/ 1719437 h 3799003"/>
              <a:gd name="connsiteX2584" fmla="*/ 1181206 w 2576616"/>
              <a:gd name="connsiteY2584" fmla="*/ 1725566 h 3799003"/>
              <a:gd name="connsiteX2585" fmla="*/ 1170177 w 2576616"/>
              <a:gd name="connsiteY2585" fmla="*/ 1739510 h 3799003"/>
              <a:gd name="connsiteX2586" fmla="*/ 1165131 w 2576616"/>
              <a:gd name="connsiteY2586" fmla="*/ 1745485 h 3799003"/>
              <a:gd name="connsiteX2587" fmla="*/ 1159915 w 2576616"/>
              <a:gd name="connsiteY2587" fmla="*/ 1761720 h 3799003"/>
              <a:gd name="connsiteX2588" fmla="*/ 1152652 w 2576616"/>
              <a:gd name="connsiteY2588" fmla="*/ 1764238 h 3799003"/>
              <a:gd name="connsiteX2589" fmla="*/ 1145150 w 2576616"/>
              <a:gd name="connsiteY2589" fmla="*/ 1781342 h 3799003"/>
              <a:gd name="connsiteX2590" fmla="*/ 1132646 w 2576616"/>
              <a:gd name="connsiteY2590" fmla="*/ 1802259 h 3799003"/>
              <a:gd name="connsiteX2591" fmla="*/ 1123068 w 2576616"/>
              <a:gd name="connsiteY2591" fmla="*/ 1811203 h 3799003"/>
              <a:gd name="connsiteX2592" fmla="*/ 1116575 w 2576616"/>
              <a:gd name="connsiteY2592" fmla="*/ 1836290 h 3799003"/>
              <a:gd name="connsiteX2593" fmla="*/ 1111014 w 2576616"/>
              <a:gd name="connsiteY2593" fmla="*/ 1836939 h 3799003"/>
              <a:gd name="connsiteX2594" fmla="*/ 1106526 w 2576616"/>
              <a:gd name="connsiteY2594" fmla="*/ 1843670 h 3799003"/>
              <a:gd name="connsiteX2595" fmla="*/ 1110346 w 2576616"/>
              <a:gd name="connsiteY2595" fmla="*/ 1851780 h 3799003"/>
              <a:gd name="connsiteX2596" fmla="*/ 1091969 w 2576616"/>
              <a:gd name="connsiteY2596" fmla="*/ 1845779 h 3799003"/>
              <a:gd name="connsiteX2597" fmla="*/ 1098380 w 2576616"/>
              <a:gd name="connsiteY2597" fmla="*/ 1836047 h 3799003"/>
              <a:gd name="connsiteX2598" fmla="*/ 1104687 w 2576616"/>
              <a:gd name="connsiteY2598" fmla="*/ 1833532 h 3799003"/>
              <a:gd name="connsiteX2599" fmla="*/ 1100955 w 2576616"/>
              <a:gd name="connsiteY2599" fmla="*/ 1823070 h 3799003"/>
              <a:gd name="connsiteX2600" fmla="*/ 1106052 w 2576616"/>
              <a:gd name="connsiteY2600" fmla="*/ 1806969 h 3799003"/>
              <a:gd name="connsiteX2601" fmla="*/ 1111413 w 2576616"/>
              <a:gd name="connsiteY2601" fmla="*/ 1794223 h 3799003"/>
              <a:gd name="connsiteX2602" fmla="*/ 1156602 w 2576616"/>
              <a:gd name="connsiteY2602" fmla="*/ 1734985 h 3799003"/>
              <a:gd name="connsiteX2603" fmla="*/ 1160193 w 2576616"/>
              <a:gd name="connsiteY2603" fmla="*/ 1733473 h 3799003"/>
              <a:gd name="connsiteX2604" fmla="*/ 1182256 w 2576616"/>
              <a:gd name="connsiteY2604" fmla="*/ 1700633 h 3799003"/>
              <a:gd name="connsiteX2605" fmla="*/ 1204704 w 2576616"/>
              <a:gd name="connsiteY2605" fmla="*/ 1669248 h 3799003"/>
              <a:gd name="connsiteX2606" fmla="*/ 1213192 w 2576616"/>
              <a:gd name="connsiteY2606" fmla="*/ 1661667 h 3799003"/>
              <a:gd name="connsiteX2607" fmla="*/ 1216980 w 2576616"/>
              <a:gd name="connsiteY2607" fmla="*/ 1660028 h 3799003"/>
              <a:gd name="connsiteX2608" fmla="*/ 1216984 w 2576616"/>
              <a:gd name="connsiteY2608" fmla="*/ 1660030 h 3799003"/>
              <a:gd name="connsiteX2609" fmla="*/ 1217003 w 2576616"/>
              <a:gd name="connsiteY2609" fmla="*/ 1660374 h 3799003"/>
              <a:gd name="connsiteX2610" fmla="*/ 1217116 w 2576616"/>
              <a:gd name="connsiteY2610" fmla="*/ 1660102 h 3799003"/>
              <a:gd name="connsiteX2611" fmla="*/ 1219116 w 2576616"/>
              <a:gd name="connsiteY2611" fmla="*/ 1660794 h 3799003"/>
              <a:gd name="connsiteX2612" fmla="*/ 1217335 w 2576616"/>
              <a:gd name="connsiteY2612" fmla="*/ 1659318 h 3799003"/>
              <a:gd name="connsiteX2613" fmla="*/ 1221918 w 2576616"/>
              <a:gd name="connsiteY2613" fmla="*/ 1651397 h 3799003"/>
              <a:gd name="connsiteX2614" fmla="*/ 1223217 w 2576616"/>
              <a:gd name="connsiteY2614" fmla="*/ 1645143 h 3799003"/>
              <a:gd name="connsiteX2615" fmla="*/ 1228380 w 2576616"/>
              <a:gd name="connsiteY2615" fmla="*/ 1638378 h 3799003"/>
              <a:gd name="connsiteX2616" fmla="*/ 1229478 w 2576616"/>
              <a:gd name="connsiteY2616" fmla="*/ 1634434 h 3799003"/>
              <a:gd name="connsiteX2617" fmla="*/ 1242550 w 2576616"/>
              <a:gd name="connsiteY2617" fmla="*/ 1619677 h 3799003"/>
              <a:gd name="connsiteX2618" fmla="*/ 1245781 w 2576616"/>
              <a:gd name="connsiteY2618" fmla="*/ 1621177 h 3799003"/>
              <a:gd name="connsiteX2619" fmla="*/ 1247069 w 2576616"/>
              <a:gd name="connsiteY2619" fmla="*/ 1610663 h 3799003"/>
              <a:gd name="connsiteX2620" fmla="*/ 1249089 w 2576616"/>
              <a:gd name="connsiteY2620" fmla="*/ 1610560 h 3799003"/>
              <a:gd name="connsiteX2621" fmla="*/ 1249688 w 2576616"/>
              <a:gd name="connsiteY2621" fmla="*/ 1610918 h 3799003"/>
              <a:gd name="connsiteX2622" fmla="*/ 1249690 w 2576616"/>
              <a:gd name="connsiteY2622" fmla="*/ 1610919 h 3799003"/>
              <a:gd name="connsiteX2623" fmla="*/ 1249692 w 2576616"/>
              <a:gd name="connsiteY2623" fmla="*/ 1610919 h 3799003"/>
              <a:gd name="connsiteX2624" fmla="*/ 1249692 w 2576616"/>
              <a:gd name="connsiteY2624" fmla="*/ 1610919 h 3799003"/>
              <a:gd name="connsiteX2625" fmla="*/ 1251252 w 2576616"/>
              <a:gd name="connsiteY2625" fmla="*/ 1611310 h 3799003"/>
              <a:gd name="connsiteX2626" fmla="*/ 1249715 w 2576616"/>
              <a:gd name="connsiteY2626" fmla="*/ 1609846 h 3799003"/>
              <a:gd name="connsiteX2627" fmla="*/ 1256448 w 2576616"/>
              <a:gd name="connsiteY2627" fmla="*/ 1605188 h 3799003"/>
              <a:gd name="connsiteX2628" fmla="*/ 1260691 w 2576616"/>
              <a:gd name="connsiteY2628" fmla="*/ 1605857 h 3799003"/>
              <a:gd name="connsiteX2629" fmla="*/ 1268535 w 2576616"/>
              <a:gd name="connsiteY2629" fmla="*/ 1578362 h 3799003"/>
              <a:gd name="connsiteX2630" fmla="*/ 1268963 w 2576616"/>
              <a:gd name="connsiteY2630" fmla="*/ 1568445 h 3799003"/>
              <a:gd name="connsiteX2631" fmla="*/ 1278479 w 2576616"/>
              <a:gd name="connsiteY2631" fmla="*/ 1561194 h 3799003"/>
              <a:gd name="connsiteX2632" fmla="*/ 1281645 w 2576616"/>
              <a:gd name="connsiteY2632" fmla="*/ 1553218 h 3799003"/>
              <a:gd name="connsiteX2633" fmla="*/ 1284522 w 2576616"/>
              <a:gd name="connsiteY2633" fmla="*/ 1546630 h 3799003"/>
              <a:gd name="connsiteX2634" fmla="*/ 1293509 w 2576616"/>
              <a:gd name="connsiteY2634" fmla="*/ 1537879 h 3799003"/>
              <a:gd name="connsiteX2635" fmla="*/ 1301044 w 2576616"/>
              <a:gd name="connsiteY2635" fmla="*/ 1527340 h 3799003"/>
              <a:gd name="connsiteX2636" fmla="*/ 1299198 w 2576616"/>
              <a:gd name="connsiteY2636" fmla="*/ 1520145 h 3799003"/>
              <a:gd name="connsiteX2637" fmla="*/ 1299415 w 2576616"/>
              <a:gd name="connsiteY2637" fmla="*/ 1521247 h 3799003"/>
              <a:gd name="connsiteX2638" fmla="*/ 1298817 w 2576616"/>
              <a:gd name="connsiteY2638" fmla="*/ 1521199 h 3799003"/>
              <a:gd name="connsiteX2639" fmla="*/ 1299198 w 2576616"/>
              <a:gd name="connsiteY2639" fmla="*/ 1520145 h 3799003"/>
              <a:gd name="connsiteX2640" fmla="*/ 1414119 w 2576616"/>
              <a:gd name="connsiteY2640" fmla="*/ 1519284 h 3799003"/>
              <a:gd name="connsiteX2641" fmla="*/ 1408424 w 2576616"/>
              <a:gd name="connsiteY2641" fmla="*/ 1520775 h 3799003"/>
              <a:gd name="connsiteX2642" fmla="*/ 1414119 w 2576616"/>
              <a:gd name="connsiteY2642" fmla="*/ 1519284 h 3799003"/>
              <a:gd name="connsiteX2643" fmla="*/ 1013284 w 2576616"/>
              <a:gd name="connsiteY2643" fmla="*/ 1514134 h 3799003"/>
              <a:gd name="connsiteX2644" fmla="*/ 1013343 w 2576616"/>
              <a:gd name="connsiteY2644" fmla="*/ 1519020 h 3799003"/>
              <a:gd name="connsiteX2645" fmla="*/ 1013284 w 2576616"/>
              <a:gd name="connsiteY2645" fmla="*/ 1514134 h 3799003"/>
              <a:gd name="connsiteX2646" fmla="*/ 1315861 w 2576616"/>
              <a:gd name="connsiteY2646" fmla="*/ 1506144 h 3799003"/>
              <a:gd name="connsiteX2647" fmla="*/ 1310196 w 2576616"/>
              <a:gd name="connsiteY2647" fmla="*/ 1527457 h 3799003"/>
              <a:gd name="connsiteX2648" fmla="*/ 1301047 w 2576616"/>
              <a:gd name="connsiteY2648" fmla="*/ 1527340 h 3799003"/>
              <a:gd name="connsiteX2649" fmla="*/ 1301044 w 2576616"/>
              <a:gd name="connsiteY2649" fmla="*/ 1527340 h 3799003"/>
              <a:gd name="connsiteX2650" fmla="*/ 1298264 w 2576616"/>
              <a:gd name="connsiteY2650" fmla="*/ 1524929 h 3799003"/>
              <a:gd name="connsiteX2651" fmla="*/ 1298817 w 2576616"/>
              <a:gd name="connsiteY2651" fmla="*/ 1521199 h 3799003"/>
              <a:gd name="connsiteX2652" fmla="*/ 1299413 w 2576616"/>
              <a:gd name="connsiteY2652" fmla="*/ 1521247 h 3799003"/>
              <a:gd name="connsiteX2653" fmla="*/ 1299415 w 2576616"/>
              <a:gd name="connsiteY2653" fmla="*/ 1521247 h 3799003"/>
              <a:gd name="connsiteX2654" fmla="*/ 1299758 w 2576616"/>
              <a:gd name="connsiteY2654" fmla="*/ 1520243 h 3799003"/>
              <a:gd name="connsiteX2655" fmla="*/ 1299200 w 2576616"/>
              <a:gd name="connsiteY2655" fmla="*/ 1520146 h 3799003"/>
              <a:gd name="connsiteX2656" fmla="*/ 1303632 w 2576616"/>
              <a:gd name="connsiteY2656" fmla="*/ 1511922 h 3799003"/>
              <a:gd name="connsiteX2657" fmla="*/ 1315861 w 2576616"/>
              <a:gd name="connsiteY2657" fmla="*/ 1506144 h 3799003"/>
              <a:gd name="connsiteX2658" fmla="*/ 1314441 w 2576616"/>
              <a:gd name="connsiteY2658" fmla="*/ 1501445 h 3799003"/>
              <a:gd name="connsiteX2659" fmla="*/ 1315859 w 2576616"/>
              <a:gd name="connsiteY2659" fmla="*/ 1506144 h 3799003"/>
              <a:gd name="connsiteX2660" fmla="*/ 1309021 w 2576616"/>
              <a:gd name="connsiteY2660" fmla="*/ 1502086 h 3799003"/>
              <a:gd name="connsiteX2661" fmla="*/ 1314441 w 2576616"/>
              <a:gd name="connsiteY2661" fmla="*/ 1501445 h 3799003"/>
              <a:gd name="connsiteX2662" fmla="*/ 2307653 w 2576616"/>
              <a:gd name="connsiteY2662" fmla="*/ 1466618 h 3799003"/>
              <a:gd name="connsiteX2663" fmla="*/ 2319712 w 2576616"/>
              <a:gd name="connsiteY2663" fmla="*/ 1467879 h 3799003"/>
              <a:gd name="connsiteX2664" fmla="*/ 2314759 w 2576616"/>
              <a:gd name="connsiteY2664" fmla="*/ 1487348 h 3799003"/>
              <a:gd name="connsiteX2665" fmla="*/ 2314757 w 2576616"/>
              <a:gd name="connsiteY2665" fmla="*/ 1487348 h 3799003"/>
              <a:gd name="connsiteX2666" fmla="*/ 2321662 w 2576616"/>
              <a:gd name="connsiteY2666" fmla="*/ 1493903 h 3799003"/>
              <a:gd name="connsiteX2667" fmla="*/ 2310159 w 2576616"/>
              <a:gd name="connsiteY2667" fmla="*/ 1549833 h 3799003"/>
              <a:gd name="connsiteX2668" fmla="*/ 2309263 w 2576616"/>
              <a:gd name="connsiteY2668" fmla="*/ 1536834 h 3799003"/>
              <a:gd name="connsiteX2669" fmla="*/ 2307301 w 2576616"/>
              <a:gd name="connsiteY2669" fmla="*/ 1526915 h 3799003"/>
              <a:gd name="connsiteX2670" fmla="*/ 2307096 w 2576616"/>
              <a:gd name="connsiteY2670" fmla="*/ 1517899 h 3799003"/>
              <a:gd name="connsiteX2671" fmla="*/ 2314572 w 2576616"/>
              <a:gd name="connsiteY2671" fmla="*/ 1499980 h 3799003"/>
              <a:gd name="connsiteX2672" fmla="*/ 2316040 w 2576616"/>
              <a:gd name="connsiteY2672" fmla="*/ 1495629 h 3799003"/>
              <a:gd name="connsiteX2673" fmla="*/ 2314573 w 2576616"/>
              <a:gd name="connsiteY2673" fmla="*/ 1495151 h 3799003"/>
              <a:gd name="connsiteX2674" fmla="*/ 2314620 w 2576616"/>
              <a:gd name="connsiteY2674" fmla="*/ 1494700 h 3799003"/>
              <a:gd name="connsiteX2675" fmla="*/ 2312727 w 2576616"/>
              <a:gd name="connsiteY2675" fmla="*/ 1494551 h 3799003"/>
              <a:gd name="connsiteX2676" fmla="*/ 2314573 w 2576616"/>
              <a:gd name="connsiteY2676" fmla="*/ 1495151 h 3799003"/>
              <a:gd name="connsiteX2677" fmla="*/ 2314131 w 2576616"/>
              <a:gd name="connsiteY2677" fmla="*/ 1499432 h 3799003"/>
              <a:gd name="connsiteX2678" fmla="*/ 2307484 w 2576616"/>
              <a:gd name="connsiteY2678" fmla="*/ 1491719 h 3799003"/>
              <a:gd name="connsiteX2679" fmla="*/ 2312316 w 2576616"/>
              <a:gd name="connsiteY2679" fmla="*/ 1477404 h 3799003"/>
              <a:gd name="connsiteX2680" fmla="*/ 2307653 w 2576616"/>
              <a:gd name="connsiteY2680" fmla="*/ 1466618 h 3799003"/>
              <a:gd name="connsiteX2681" fmla="*/ 1544573 w 2576616"/>
              <a:gd name="connsiteY2681" fmla="*/ 1447306 h 3799003"/>
              <a:gd name="connsiteX2682" fmla="*/ 1538726 w 2576616"/>
              <a:gd name="connsiteY2682" fmla="*/ 1449603 h 3799003"/>
              <a:gd name="connsiteX2683" fmla="*/ 1544573 w 2576616"/>
              <a:gd name="connsiteY2683" fmla="*/ 1447306 h 3799003"/>
              <a:gd name="connsiteX2684" fmla="*/ 1816879 w 2576616"/>
              <a:gd name="connsiteY2684" fmla="*/ 1396859 h 3799003"/>
              <a:gd name="connsiteX2685" fmla="*/ 1812975 w 2576616"/>
              <a:gd name="connsiteY2685" fmla="*/ 1397315 h 3799003"/>
              <a:gd name="connsiteX2686" fmla="*/ 1812977 w 2576616"/>
              <a:gd name="connsiteY2686" fmla="*/ 1397315 h 3799003"/>
              <a:gd name="connsiteX2687" fmla="*/ 1814992 w 2576616"/>
              <a:gd name="connsiteY2687" fmla="*/ 1411427 h 3799003"/>
              <a:gd name="connsiteX2688" fmla="*/ 1824399 w 2576616"/>
              <a:gd name="connsiteY2688" fmla="*/ 1426111 h 3799003"/>
              <a:gd name="connsiteX2689" fmla="*/ 1826770 w 2576616"/>
              <a:gd name="connsiteY2689" fmla="*/ 1444848 h 3799003"/>
              <a:gd name="connsiteX2690" fmla="*/ 1831666 w 2576616"/>
              <a:gd name="connsiteY2690" fmla="*/ 1447645 h 3799003"/>
              <a:gd name="connsiteX2691" fmla="*/ 1838832 w 2576616"/>
              <a:gd name="connsiteY2691" fmla="*/ 1466059 h 3799003"/>
              <a:gd name="connsiteX2692" fmla="*/ 1880454 w 2576616"/>
              <a:gd name="connsiteY2692" fmla="*/ 1527665 h 3799003"/>
              <a:gd name="connsiteX2693" fmla="*/ 1954037 w 2576616"/>
              <a:gd name="connsiteY2693" fmla="*/ 1583277 h 3799003"/>
              <a:gd name="connsiteX2694" fmla="*/ 1956326 w 2576616"/>
              <a:gd name="connsiteY2694" fmla="*/ 1586807 h 3799003"/>
              <a:gd name="connsiteX2695" fmla="*/ 1967570 w 2576616"/>
              <a:gd name="connsiteY2695" fmla="*/ 1588424 h 3799003"/>
              <a:gd name="connsiteX2696" fmla="*/ 1983934 w 2576616"/>
              <a:gd name="connsiteY2696" fmla="*/ 1590842 h 3799003"/>
              <a:gd name="connsiteX2697" fmla="*/ 1984226 w 2576616"/>
              <a:gd name="connsiteY2697" fmla="*/ 1597904 h 3799003"/>
              <a:gd name="connsiteX2698" fmla="*/ 1992113 w 2576616"/>
              <a:gd name="connsiteY2698" fmla="*/ 1595608 h 3799003"/>
              <a:gd name="connsiteX2699" fmla="*/ 1998792 w 2576616"/>
              <a:gd name="connsiteY2699" fmla="*/ 1593354 h 3799003"/>
              <a:gd name="connsiteX2700" fmla="*/ 2005407 w 2576616"/>
              <a:gd name="connsiteY2700" fmla="*/ 1583911 h 3799003"/>
              <a:gd name="connsiteX2701" fmla="*/ 2004676 w 2576616"/>
              <a:gd name="connsiteY2701" fmla="*/ 1573709 h 3799003"/>
              <a:gd name="connsiteX2702" fmla="*/ 1981340 w 2576616"/>
              <a:gd name="connsiteY2702" fmla="*/ 1535191 h 3799003"/>
              <a:gd name="connsiteX2703" fmla="*/ 1963078 w 2576616"/>
              <a:gd name="connsiteY2703" fmla="*/ 1518961 h 3799003"/>
              <a:gd name="connsiteX2704" fmla="*/ 1895704 w 2576616"/>
              <a:gd name="connsiteY2704" fmla="*/ 1473174 h 3799003"/>
              <a:gd name="connsiteX2705" fmla="*/ 1879838 w 2576616"/>
              <a:gd name="connsiteY2705" fmla="*/ 1460063 h 3799003"/>
              <a:gd name="connsiteX2706" fmla="*/ 1858468 w 2576616"/>
              <a:gd name="connsiteY2706" fmla="*/ 1437076 h 3799003"/>
              <a:gd name="connsiteX2707" fmla="*/ 1853609 w 2576616"/>
              <a:gd name="connsiteY2707" fmla="*/ 1437016 h 3799003"/>
              <a:gd name="connsiteX2708" fmla="*/ 1822858 w 2576616"/>
              <a:gd name="connsiteY2708" fmla="*/ 1405010 h 3799003"/>
              <a:gd name="connsiteX2709" fmla="*/ 1821194 w 2576616"/>
              <a:gd name="connsiteY2709" fmla="*/ 1398569 h 3799003"/>
              <a:gd name="connsiteX2710" fmla="*/ 1816879 w 2576616"/>
              <a:gd name="connsiteY2710" fmla="*/ 1396859 h 3799003"/>
              <a:gd name="connsiteX2711" fmla="*/ 1802190 w 2576616"/>
              <a:gd name="connsiteY2711" fmla="*/ 1382394 h 3799003"/>
              <a:gd name="connsiteX2712" fmla="*/ 1800731 w 2576616"/>
              <a:gd name="connsiteY2712" fmla="*/ 1385221 h 3799003"/>
              <a:gd name="connsiteX2713" fmla="*/ 1805731 w 2576616"/>
              <a:gd name="connsiteY2713" fmla="*/ 1385167 h 3799003"/>
              <a:gd name="connsiteX2714" fmla="*/ 1802190 w 2576616"/>
              <a:gd name="connsiteY2714" fmla="*/ 1382394 h 3799003"/>
              <a:gd name="connsiteX2715" fmla="*/ 1871042 w 2576616"/>
              <a:gd name="connsiteY2715" fmla="*/ 1373172 h 3799003"/>
              <a:gd name="connsiteX2716" fmla="*/ 1870165 w 2576616"/>
              <a:gd name="connsiteY2716" fmla="*/ 1377674 h 3799003"/>
              <a:gd name="connsiteX2717" fmla="*/ 1876161 w 2576616"/>
              <a:gd name="connsiteY2717" fmla="*/ 1375524 h 3799003"/>
              <a:gd name="connsiteX2718" fmla="*/ 1877516 w 2576616"/>
              <a:gd name="connsiteY2718" fmla="*/ 1380010 h 3799003"/>
              <a:gd name="connsiteX2719" fmla="*/ 1876161 w 2576616"/>
              <a:gd name="connsiteY2719" fmla="*/ 1375524 h 3799003"/>
              <a:gd name="connsiteX2720" fmla="*/ 1871042 w 2576616"/>
              <a:gd name="connsiteY2720" fmla="*/ 1373172 h 3799003"/>
              <a:gd name="connsiteX2721" fmla="*/ 1356472 w 2576616"/>
              <a:gd name="connsiteY2721" fmla="*/ 1349819 h 3799003"/>
              <a:gd name="connsiteX2722" fmla="*/ 1363687 w 2576616"/>
              <a:gd name="connsiteY2722" fmla="*/ 1357221 h 3799003"/>
              <a:gd name="connsiteX2723" fmla="*/ 1363394 w 2576616"/>
              <a:gd name="connsiteY2723" fmla="*/ 1370246 h 3799003"/>
              <a:gd name="connsiteX2724" fmla="*/ 1363456 w 2576616"/>
              <a:gd name="connsiteY2724" fmla="*/ 1377089 h 3799003"/>
              <a:gd name="connsiteX2725" fmla="*/ 1358182 w 2576616"/>
              <a:gd name="connsiteY2725" fmla="*/ 1405303 h 3799003"/>
              <a:gd name="connsiteX2726" fmla="*/ 1348567 w 2576616"/>
              <a:gd name="connsiteY2726" fmla="*/ 1412619 h 3799003"/>
              <a:gd name="connsiteX2727" fmla="*/ 1355664 w 2576616"/>
              <a:gd name="connsiteY2727" fmla="*/ 1415183 h 3799003"/>
              <a:gd name="connsiteX2728" fmla="*/ 1349847 w 2576616"/>
              <a:gd name="connsiteY2728" fmla="*/ 1421101 h 3799003"/>
              <a:gd name="connsiteX2729" fmla="*/ 1343632 w 2576616"/>
              <a:gd name="connsiteY2729" fmla="*/ 1431414 h 3799003"/>
              <a:gd name="connsiteX2730" fmla="*/ 1350610 w 2576616"/>
              <a:gd name="connsiteY2730" fmla="*/ 1434023 h 3799003"/>
              <a:gd name="connsiteX2731" fmla="*/ 1342056 w 2576616"/>
              <a:gd name="connsiteY2731" fmla="*/ 1444735 h 3799003"/>
              <a:gd name="connsiteX2732" fmla="*/ 1338292 w 2576616"/>
              <a:gd name="connsiteY2732" fmla="*/ 1455434 h 3799003"/>
              <a:gd name="connsiteX2733" fmla="*/ 1330780 w 2576616"/>
              <a:gd name="connsiteY2733" fmla="*/ 1483672 h 3799003"/>
              <a:gd name="connsiteX2734" fmla="*/ 1313607 w 2576616"/>
              <a:gd name="connsiteY2734" fmla="*/ 1495379 h 3799003"/>
              <a:gd name="connsiteX2735" fmla="*/ 1318507 w 2576616"/>
              <a:gd name="connsiteY2735" fmla="*/ 1486833 h 3799003"/>
              <a:gd name="connsiteX2736" fmla="*/ 1326056 w 2576616"/>
              <a:gd name="connsiteY2736" fmla="*/ 1463862 h 3799003"/>
              <a:gd name="connsiteX2737" fmla="*/ 1335662 w 2576616"/>
              <a:gd name="connsiteY2737" fmla="*/ 1460199 h 3799003"/>
              <a:gd name="connsiteX2738" fmla="*/ 1331058 w 2576616"/>
              <a:gd name="connsiteY2738" fmla="*/ 1451045 h 3799003"/>
              <a:gd name="connsiteX2739" fmla="*/ 1335831 w 2576616"/>
              <a:gd name="connsiteY2739" fmla="*/ 1448052 h 3799003"/>
              <a:gd name="connsiteX2740" fmla="*/ 1335832 w 2576616"/>
              <a:gd name="connsiteY2740" fmla="*/ 1448035 h 3799003"/>
              <a:gd name="connsiteX2741" fmla="*/ 1331323 w 2576616"/>
              <a:gd name="connsiteY2741" fmla="*/ 1445500 h 3799003"/>
              <a:gd name="connsiteX2742" fmla="*/ 1336601 w 2576616"/>
              <a:gd name="connsiteY2742" fmla="*/ 1426411 h 3799003"/>
              <a:gd name="connsiteX2743" fmla="*/ 1348766 w 2576616"/>
              <a:gd name="connsiteY2743" fmla="*/ 1389840 h 3799003"/>
              <a:gd name="connsiteX2744" fmla="*/ 1354094 w 2576616"/>
              <a:gd name="connsiteY2744" fmla="*/ 1373560 h 3799003"/>
              <a:gd name="connsiteX2745" fmla="*/ 1351423 w 2576616"/>
              <a:gd name="connsiteY2745" fmla="*/ 1369977 h 3799003"/>
              <a:gd name="connsiteX2746" fmla="*/ 1356472 w 2576616"/>
              <a:gd name="connsiteY2746" fmla="*/ 1349819 h 3799003"/>
              <a:gd name="connsiteX2747" fmla="*/ 2018640 w 2576616"/>
              <a:gd name="connsiteY2747" fmla="*/ 1349258 h 3799003"/>
              <a:gd name="connsiteX2748" fmla="*/ 2019539 w 2576616"/>
              <a:gd name="connsiteY2748" fmla="*/ 1349789 h 3799003"/>
              <a:gd name="connsiteX2749" fmla="*/ 2018640 w 2576616"/>
              <a:gd name="connsiteY2749" fmla="*/ 1349258 h 3799003"/>
              <a:gd name="connsiteX2750" fmla="*/ 1361071 w 2576616"/>
              <a:gd name="connsiteY2750" fmla="*/ 1336776 h 3799003"/>
              <a:gd name="connsiteX2751" fmla="*/ 1366321 w 2576616"/>
              <a:gd name="connsiteY2751" fmla="*/ 1338066 h 3799003"/>
              <a:gd name="connsiteX2752" fmla="*/ 1356510 w 2576616"/>
              <a:gd name="connsiteY2752" fmla="*/ 1348679 h 3799003"/>
              <a:gd name="connsiteX2753" fmla="*/ 1356813 w 2576616"/>
              <a:gd name="connsiteY2753" fmla="*/ 1338927 h 3799003"/>
              <a:gd name="connsiteX2754" fmla="*/ 1361071 w 2576616"/>
              <a:gd name="connsiteY2754" fmla="*/ 1336776 h 3799003"/>
              <a:gd name="connsiteX2755" fmla="*/ 2229996 w 2576616"/>
              <a:gd name="connsiteY2755" fmla="*/ 1336576 h 3799003"/>
              <a:gd name="connsiteX2756" fmla="*/ 2229991 w 2576616"/>
              <a:gd name="connsiteY2756" fmla="*/ 1336680 h 3799003"/>
              <a:gd name="connsiteX2757" fmla="*/ 2229993 w 2576616"/>
              <a:gd name="connsiteY2757" fmla="*/ 1336680 h 3799003"/>
              <a:gd name="connsiteX2758" fmla="*/ 2229822 w 2576616"/>
              <a:gd name="connsiteY2758" fmla="*/ 1337329 h 3799003"/>
              <a:gd name="connsiteX2759" fmla="*/ 2228935 w 2576616"/>
              <a:gd name="connsiteY2759" fmla="*/ 1336764 h 3799003"/>
              <a:gd name="connsiteX2760" fmla="*/ 2228935 w 2576616"/>
              <a:gd name="connsiteY2760" fmla="*/ 1336764 h 3799003"/>
              <a:gd name="connsiteX2761" fmla="*/ 2228936 w 2576616"/>
              <a:gd name="connsiteY2761" fmla="*/ 1336764 h 3799003"/>
              <a:gd name="connsiteX2762" fmla="*/ 2228936 w 2576616"/>
              <a:gd name="connsiteY2762" fmla="*/ 1336764 h 3799003"/>
              <a:gd name="connsiteX2763" fmla="*/ 2160778 w 2576616"/>
              <a:gd name="connsiteY2763" fmla="*/ 1327907 h 3799003"/>
              <a:gd name="connsiteX2764" fmla="*/ 2160779 w 2576616"/>
              <a:gd name="connsiteY2764" fmla="*/ 1327908 h 3799003"/>
              <a:gd name="connsiteX2765" fmla="*/ 2160778 w 2576616"/>
              <a:gd name="connsiteY2765" fmla="*/ 1327908 h 3799003"/>
              <a:gd name="connsiteX2766" fmla="*/ 1803398 w 2576616"/>
              <a:gd name="connsiteY2766" fmla="*/ 1321529 h 3799003"/>
              <a:gd name="connsiteX2767" fmla="*/ 1801429 w 2576616"/>
              <a:gd name="connsiteY2767" fmla="*/ 1322276 h 3799003"/>
              <a:gd name="connsiteX2768" fmla="*/ 1803398 w 2576616"/>
              <a:gd name="connsiteY2768" fmla="*/ 1321529 h 3799003"/>
              <a:gd name="connsiteX2769" fmla="*/ 1802916 w 2576616"/>
              <a:gd name="connsiteY2769" fmla="*/ 1320171 h 3799003"/>
              <a:gd name="connsiteX2770" fmla="*/ 1803299 w 2576616"/>
              <a:gd name="connsiteY2770" fmla="*/ 1321265 h 3799003"/>
              <a:gd name="connsiteX2771" fmla="*/ 1802916 w 2576616"/>
              <a:gd name="connsiteY2771" fmla="*/ 1320171 h 3799003"/>
              <a:gd name="connsiteX2772" fmla="*/ 2168330 w 2576616"/>
              <a:gd name="connsiteY2772" fmla="*/ 1319794 h 3799003"/>
              <a:gd name="connsiteX2773" fmla="*/ 2167115 w 2576616"/>
              <a:gd name="connsiteY2773" fmla="*/ 1322225 h 3799003"/>
              <a:gd name="connsiteX2774" fmla="*/ 2172808 w 2576616"/>
              <a:gd name="connsiteY2774" fmla="*/ 1320751 h 3799003"/>
              <a:gd name="connsiteX2775" fmla="*/ 2168330 w 2576616"/>
              <a:gd name="connsiteY2775" fmla="*/ 1319794 h 3799003"/>
              <a:gd name="connsiteX2776" fmla="*/ 1990301 w 2576616"/>
              <a:gd name="connsiteY2776" fmla="*/ 1310517 h 3799003"/>
              <a:gd name="connsiteX2777" fmla="*/ 1995602 w 2576616"/>
              <a:gd name="connsiteY2777" fmla="*/ 1333128 h 3799003"/>
              <a:gd name="connsiteX2778" fmla="*/ 2000009 w 2576616"/>
              <a:gd name="connsiteY2778" fmla="*/ 1342325 h 3799003"/>
              <a:gd name="connsiteX2779" fmla="*/ 2000272 w 2576616"/>
              <a:gd name="connsiteY2779" fmla="*/ 1347360 h 3799003"/>
              <a:gd name="connsiteX2780" fmla="*/ 1990701 w 2576616"/>
              <a:gd name="connsiteY2780" fmla="*/ 1349725 h 3799003"/>
              <a:gd name="connsiteX2781" fmla="*/ 1999093 w 2576616"/>
              <a:gd name="connsiteY2781" fmla="*/ 1353222 h 3799003"/>
              <a:gd name="connsiteX2782" fmla="*/ 2007355 w 2576616"/>
              <a:gd name="connsiteY2782" fmla="*/ 1366531 h 3799003"/>
              <a:gd name="connsiteX2783" fmla="*/ 2016067 w 2576616"/>
              <a:gd name="connsiteY2783" fmla="*/ 1391776 h 3799003"/>
              <a:gd name="connsiteX2784" fmla="*/ 2050572 w 2576616"/>
              <a:gd name="connsiteY2784" fmla="*/ 1454575 h 3799003"/>
              <a:gd name="connsiteX2785" fmla="*/ 2053814 w 2576616"/>
              <a:gd name="connsiteY2785" fmla="*/ 1463348 h 3799003"/>
              <a:gd name="connsiteX2786" fmla="*/ 2065312 w 2576616"/>
              <a:gd name="connsiteY2786" fmla="*/ 1473151 h 3799003"/>
              <a:gd name="connsiteX2787" fmla="*/ 2075216 w 2576616"/>
              <a:gd name="connsiteY2787" fmla="*/ 1482631 h 3799003"/>
              <a:gd name="connsiteX2788" fmla="*/ 2093645 w 2576616"/>
              <a:gd name="connsiteY2788" fmla="*/ 1498489 h 3799003"/>
              <a:gd name="connsiteX2789" fmla="*/ 2125161 w 2576616"/>
              <a:gd name="connsiteY2789" fmla="*/ 1481476 h 3799003"/>
              <a:gd name="connsiteX2790" fmla="*/ 2127717 w 2576616"/>
              <a:gd name="connsiteY2790" fmla="*/ 1450957 h 3799003"/>
              <a:gd name="connsiteX2791" fmla="*/ 2114535 w 2576616"/>
              <a:gd name="connsiteY2791" fmla="*/ 1433361 h 3799003"/>
              <a:gd name="connsiteX2792" fmla="*/ 2108894 w 2576616"/>
              <a:gd name="connsiteY2792" fmla="*/ 1426629 h 3799003"/>
              <a:gd name="connsiteX2793" fmla="*/ 2071418 w 2576616"/>
              <a:gd name="connsiteY2793" fmla="*/ 1392250 h 3799003"/>
              <a:gd name="connsiteX2794" fmla="*/ 2017359 w 2576616"/>
              <a:gd name="connsiteY2794" fmla="*/ 1351200 h 3799003"/>
              <a:gd name="connsiteX2795" fmla="*/ 2010170 w 2576616"/>
              <a:gd name="connsiteY2795" fmla="*/ 1345202 h 3799003"/>
              <a:gd name="connsiteX2796" fmla="*/ 2017497 w 2576616"/>
              <a:gd name="connsiteY2796" fmla="*/ 1348560 h 3799003"/>
              <a:gd name="connsiteX2797" fmla="*/ 2017534 w 2576616"/>
              <a:gd name="connsiteY2797" fmla="*/ 1348592 h 3799003"/>
              <a:gd name="connsiteX2798" fmla="*/ 2017534 w 2576616"/>
              <a:gd name="connsiteY2798" fmla="*/ 1348594 h 3799003"/>
              <a:gd name="connsiteX2799" fmla="*/ 2017536 w 2576616"/>
              <a:gd name="connsiteY2799" fmla="*/ 1348594 h 3799003"/>
              <a:gd name="connsiteX2800" fmla="*/ 2017534 w 2576616"/>
              <a:gd name="connsiteY2800" fmla="*/ 1348592 h 3799003"/>
              <a:gd name="connsiteX2801" fmla="*/ 2017535 w 2576616"/>
              <a:gd name="connsiteY2801" fmla="*/ 1348577 h 3799003"/>
              <a:gd name="connsiteX2802" fmla="*/ 2017497 w 2576616"/>
              <a:gd name="connsiteY2802" fmla="*/ 1348560 h 3799003"/>
              <a:gd name="connsiteX2803" fmla="*/ 2006568 w 2576616"/>
              <a:gd name="connsiteY2803" fmla="*/ 1338822 h 3799003"/>
              <a:gd name="connsiteX2804" fmla="*/ 1990301 w 2576616"/>
              <a:gd name="connsiteY2804" fmla="*/ 1310517 h 3799003"/>
              <a:gd name="connsiteX2805" fmla="*/ 2188001 w 2576616"/>
              <a:gd name="connsiteY2805" fmla="*/ 1301117 h 3799003"/>
              <a:gd name="connsiteX2806" fmla="*/ 2203405 w 2576616"/>
              <a:gd name="connsiteY2806" fmla="*/ 1313095 h 3799003"/>
              <a:gd name="connsiteX2807" fmla="*/ 2223008 w 2576616"/>
              <a:gd name="connsiteY2807" fmla="*/ 1320562 h 3799003"/>
              <a:gd name="connsiteX2808" fmla="*/ 2253086 w 2576616"/>
              <a:gd name="connsiteY2808" fmla="*/ 1343426 h 3799003"/>
              <a:gd name="connsiteX2809" fmla="*/ 2257767 w 2576616"/>
              <a:gd name="connsiteY2809" fmla="*/ 1348515 h 3799003"/>
              <a:gd name="connsiteX2810" fmla="*/ 2253137 w 2576616"/>
              <a:gd name="connsiteY2810" fmla="*/ 1358027 h 3799003"/>
              <a:gd name="connsiteX2811" fmla="*/ 2262664 w 2576616"/>
              <a:gd name="connsiteY2811" fmla="*/ 1357876 h 3799003"/>
              <a:gd name="connsiteX2812" fmla="*/ 2261525 w 2576616"/>
              <a:gd name="connsiteY2812" fmla="*/ 1349627 h 3799003"/>
              <a:gd name="connsiteX2813" fmla="*/ 2273672 w 2576616"/>
              <a:gd name="connsiteY2813" fmla="*/ 1370911 h 3799003"/>
              <a:gd name="connsiteX2814" fmla="*/ 2270938 w 2576616"/>
              <a:gd name="connsiteY2814" fmla="*/ 1375774 h 3799003"/>
              <a:gd name="connsiteX2815" fmla="*/ 2280874 w 2576616"/>
              <a:gd name="connsiteY2815" fmla="*/ 1385532 h 3799003"/>
              <a:gd name="connsiteX2816" fmla="*/ 2284257 w 2576616"/>
              <a:gd name="connsiteY2816" fmla="*/ 1385516 h 3799003"/>
              <a:gd name="connsiteX2817" fmla="*/ 2284259 w 2576616"/>
              <a:gd name="connsiteY2817" fmla="*/ 1385516 h 3799003"/>
              <a:gd name="connsiteX2818" fmla="*/ 2300944 w 2576616"/>
              <a:gd name="connsiteY2818" fmla="*/ 1411119 h 3799003"/>
              <a:gd name="connsiteX2819" fmla="*/ 2305535 w 2576616"/>
              <a:gd name="connsiteY2819" fmla="*/ 1419096 h 3799003"/>
              <a:gd name="connsiteX2820" fmla="*/ 2319767 w 2576616"/>
              <a:gd name="connsiteY2820" fmla="*/ 1460834 h 3799003"/>
              <a:gd name="connsiteX2821" fmla="*/ 2307653 w 2576616"/>
              <a:gd name="connsiteY2821" fmla="*/ 1466618 h 3799003"/>
              <a:gd name="connsiteX2822" fmla="*/ 2303097 w 2576616"/>
              <a:gd name="connsiteY2822" fmla="*/ 1458452 h 3799003"/>
              <a:gd name="connsiteX2823" fmla="*/ 2308765 w 2576616"/>
              <a:gd name="connsiteY2823" fmla="*/ 1454519 h 3799003"/>
              <a:gd name="connsiteX2824" fmla="*/ 2311528 w 2576616"/>
              <a:gd name="connsiteY2824" fmla="*/ 1445293 h 3799003"/>
              <a:gd name="connsiteX2825" fmla="*/ 2283950 w 2576616"/>
              <a:gd name="connsiteY2825" fmla="*/ 1415250 h 3799003"/>
              <a:gd name="connsiteX2826" fmla="*/ 2277151 w 2576616"/>
              <a:gd name="connsiteY2826" fmla="*/ 1402883 h 3799003"/>
              <a:gd name="connsiteX2827" fmla="*/ 2275861 w 2576616"/>
              <a:gd name="connsiteY2827" fmla="*/ 1399561 h 3799003"/>
              <a:gd name="connsiteX2828" fmla="*/ 2257711 w 2576616"/>
              <a:gd name="connsiteY2828" fmla="*/ 1369725 h 3799003"/>
              <a:gd name="connsiteX2829" fmla="*/ 2261478 w 2576616"/>
              <a:gd name="connsiteY2829" fmla="*/ 1361486 h 3799003"/>
              <a:gd name="connsiteX2830" fmla="*/ 2245581 w 2576616"/>
              <a:gd name="connsiteY2830" fmla="*/ 1355179 h 3799003"/>
              <a:gd name="connsiteX2831" fmla="*/ 2242067 w 2576616"/>
              <a:gd name="connsiteY2831" fmla="*/ 1349405 h 3799003"/>
              <a:gd name="connsiteX2832" fmla="*/ 2239796 w 2576616"/>
              <a:gd name="connsiteY2832" fmla="*/ 1344578 h 3799003"/>
              <a:gd name="connsiteX2833" fmla="*/ 2228844 w 2576616"/>
              <a:gd name="connsiteY2833" fmla="*/ 1343201 h 3799003"/>
              <a:gd name="connsiteX2834" fmla="*/ 2229824 w 2576616"/>
              <a:gd name="connsiteY2834" fmla="*/ 1337329 h 3799003"/>
              <a:gd name="connsiteX2835" fmla="*/ 2229995 w 2576616"/>
              <a:gd name="connsiteY2835" fmla="*/ 1336680 h 3799003"/>
              <a:gd name="connsiteX2836" fmla="*/ 2230395 w 2576616"/>
              <a:gd name="connsiteY2836" fmla="*/ 1335177 h 3799003"/>
              <a:gd name="connsiteX2837" fmla="*/ 2228936 w 2576616"/>
              <a:gd name="connsiteY2837" fmla="*/ 1336764 h 3799003"/>
              <a:gd name="connsiteX2838" fmla="*/ 2228935 w 2576616"/>
              <a:gd name="connsiteY2838" fmla="*/ 1336764 h 3799003"/>
              <a:gd name="connsiteX2839" fmla="*/ 2224657 w 2576616"/>
              <a:gd name="connsiteY2839" fmla="*/ 1335215 h 3799003"/>
              <a:gd name="connsiteX2840" fmla="*/ 2222730 w 2576616"/>
              <a:gd name="connsiteY2840" fmla="*/ 1330072 h 3799003"/>
              <a:gd name="connsiteX2841" fmla="*/ 2207289 w 2576616"/>
              <a:gd name="connsiteY2841" fmla="*/ 1326023 h 3799003"/>
              <a:gd name="connsiteX2842" fmla="*/ 2216412 w 2576616"/>
              <a:gd name="connsiteY2842" fmla="*/ 1321244 h 3799003"/>
              <a:gd name="connsiteX2843" fmla="*/ 2207318 w 2576616"/>
              <a:gd name="connsiteY2843" fmla="*/ 1321678 h 3799003"/>
              <a:gd name="connsiteX2844" fmla="*/ 2192980 w 2576616"/>
              <a:gd name="connsiteY2844" fmla="*/ 1314499 h 3799003"/>
              <a:gd name="connsiteX2845" fmla="*/ 2188001 w 2576616"/>
              <a:gd name="connsiteY2845" fmla="*/ 1301117 h 3799003"/>
              <a:gd name="connsiteX2846" fmla="*/ 1975507 w 2576616"/>
              <a:gd name="connsiteY2846" fmla="*/ 1300751 h 3799003"/>
              <a:gd name="connsiteX2847" fmla="*/ 1957590 w 2576616"/>
              <a:gd name="connsiteY2847" fmla="*/ 1310012 h 3799003"/>
              <a:gd name="connsiteX2848" fmla="*/ 1953600 w 2576616"/>
              <a:gd name="connsiteY2848" fmla="*/ 1314482 h 3799003"/>
              <a:gd name="connsiteX2849" fmla="*/ 1946053 w 2576616"/>
              <a:gd name="connsiteY2849" fmla="*/ 1319341 h 3799003"/>
              <a:gd name="connsiteX2850" fmla="*/ 1867682 w 2576616"/>
              <a:gd name="connsiteY2850" fmla="*/ 1354100 h 3799003"/>
              <a:gd name="connsiteX2851" fmla="*/ 1864170 w 2576616"/>
              <a:gd name="connsiteY2851" fmla="*/ 1364725 h 3799003"/>
              <a:gd name="connsiteX2852" fmla="*/ 1909417 w 2576616"/>
              <a:gd name="connsiteY2852" fmla="*/ 1366324 h 3799003"/>
              <a:gd name="connsiteX2853" fmla="*/ 1938496 w 2576616"/>
              <a:gd name="connsiteY2853" fmla="*/ 1352443 h 3799003"/>
              <a:gd name="connsiteX2854" fmla="*/ 1943270 w 2576616"/>
              <a:gd name="connsiteY2854" fmla="*/ 1343545 h 3799003"/>
              <a:gd name="connsiteX2855" fmla="*/ 1957569 w 2576616"/>
              <a:gd name="connsiteY2855" fmla="*/ 1331899 h 3799003"/>
              <a:gd name="connsiteX2856" fmla="*/ 1977717 w 2576616"/>
              <a:gd name="connsiteY2856" fmla="*/ 1317333 h 3799003"/>
              <a:gd name="connsiteX2857" fmla="*/ 1978930 w 2576616"/>
              <a:gd name="connsiteY2857" fmla="*/ 1306746 h 3799003"/>
              <a:gd name="connsiteX2858" fmla="*/ 1975507 w 2576616"/>
              <a:gd name="connsiteY2858" fmla="*/ 1300751 h 3799003"/>
              <a:gd name="connsiteX2859" fmla="*/ 1710261 w 2576616"/>
              <a:gd name="connsiteY2859" fmla="*/ 1299268 h 3799003"/>
              <a:gd name="connsiteX2860" fmla="*/ 1649075 w 2576616"/>
              <a:gd name="connsiteY2860" fmla="*/ 1325523 h 3799003"/>
              <a:gd name="connsiteX2861" fmla="*/ 1566324 w 2576616"/>
              <a:gd name="connsiteY2861" fmla="*/ 1357218 h 3799003"/>
              <a:gd name="connsiteX2862" fmla="*/ 1550968 w 2576616"/>
              <a:gd name="connsiteY2862" fmla="*/ 1367996 h 3799003"/>
              <a:gd name="connsiteX2863" fmla="*/ 1545813 w 2576616"/>
              <a:gd name="connsiteY2863" fmla="*/ 1377151 h 3799003"/>
              <a:gd name="connsiteX2864" fmla="*/ 1538570 w 2576616"/>
              <a:gd name="connsiteY2864" fmla="*/ 1397351 h 3799003"/>
              <a:gd name="connsiteX2865" fmla="*/ 1533641 w 2576616"/>
              <a:gd name="connsiteY2865" fmla="*/ 1398153 h 3799003"/>
              <a:gd name="connsiteX2866" fmla="*/ 1537982 w 2576616"/>
              <a:gd name="connsiteY2866" fmla="*/ 1427157 h 3799003"/>
              <a:gd name="connsiteX2867" fmla="*/ 1535030 w 2576616"/>
              <a:gd name="connsiteY2867" fmla="*/ 1441031 h 3799003"/>
              <a:gd name="connsiteX2868" fmla="*/ 1553617 w 2576616"/>
              <a:gd name="connsiteY2868" fmla="*/ 1454542 h 3799003"/>
              <a:gd name="connsiteX2869" fmla="*/ 1596126 w 2576616"/>
              <a:gd name="connsiteY2869" fmla="*/ 1439238 h 3799003"/>
              <a:gd name="connsiteX2870" fmla="*/ 1635661 w 2576616"/>
              <a:gd name="connsiteY2870" fmla="*/ 1390429 h 3799003"/>
              <a:gd name="connsiteX2871" fmla="*/ 1642879 w 2576616"/>
              <a:gd name="connsiteY2871" fmla="*/ 1382818 h 3799003"/>
              <a:gd name="connsiteX2872" fmla="*/ 1651277 w 2576616"/>
              <a:gd name="connsiteY2872" fmla="*/ 1370436 h 3799003"/>
              <a:gd name="connsiteX2873" fmla="*/ 1655184 w 2576616"/>
              <a:gd name="connsiteY2873" fmla="*/ 1365077 h 3799003"/>
              <a:gd name="connsiteX2874" fmla="*/ 1665079 w 2576616"/>
              <a:gd name="connsiteY2874" fmla="*/ 1350192 h 3799003"/>
              <a:gd name="connsiteX2875" fmla="*/ 1672764 w 2576616"/>
              <a:gd name="connsiteY2875" fmla="*/ 1342864 h 3799003"/>
              <a:gd name="connsiteX2876" fmla="*/ 1694306 w 2576616"/>
              <a:gd name="connsiteY2876" fmla="*/ 1322291 h 3799003"/>
              <a:gd name="connsiteX2877" fmla="*/ 1694310 w 2576616"/>
              <a:gd name="connsiteY2877" fmla="*/ 1322291 h 3799003"/>
              <a:gd name="connsiteX2878" fmla="*/ 1710261 w 2576616"/>
              <a:gd name="connsiteY2878" fmla="*/ 1299268 h 3799003"/>
              <a:gd name="connsiteX2879" fmla="*/ 2182466 w 2576616"/>
              <a:gd name="connsiteY2879" fmla="*/ 1296815 h 3799003"/>
              <a:gd name="connsiteX2880" fmla="*/ 2188001 w 2576616"/>
              <a:gd name="connsiteY2880" fmla="*/ 1301117 h 3799003"/>
              <a:gd name="connsiteX2881" fmla="*/ 2182466 w 2576616"/>
              <a:gd name="connsiteY2881" fmla="*/ 1296815 h 3799003"/>
              <a:gd name="connsiteX2882" fmla="*/ 2169519 w 2576616"/>
              <a:gd name="connsiteY2882" fmla="*/ 1296183 h 3799003"/>
              <a:gd name="connsiteX2883" fmla="*/ 2170797 w 2576616"/>
              <a:gd name="connsiteY2883" fmla="*/ 1297565 h 3799003"/>
              <a:gd name="connsiteX2884" fmla="*/ 2176107 w 2576616"/>
              <a:gd name="connsiteY2884" fmla="*/ 1314306 h 3799003"/>
              <a:gd name="connsiteX2885" fmla="*/ 2196886 w 2576616"/>
              <a:gd name="connsiteY2885" fmla="*/ 1354458 h 3799003"/>
              <a:gd name="connsiteX2886" fmla="*/ 2204035 w 2576616"/>
              <a:gd name="connsiteY2886" fmla="*/ 1385737 h 3799003"/>
              <a:gd name="connsiteX2887" fmla="*/ 2206328 w 2576616"/>
              <a:gd name="connsiteY2887" fmla="*/ 1411743 h 3799003"/>
              <a:gd name="connsiteX2888" fmla="*/ 2203727 w 2576616"/>
              <a:gd name="connsiteY2888" fmla="*/ 1428579 h 3799003"/>
              <a:gd name="connsiteX2889" fmla="*/ 2203369 w 2576616"/>
              <a:gd name="connsiteY2889" fmla="*/ 1454588 h 3799003"/>
              <a:gd name="connsiteX2890" fmla="*/ 2217192 w 2576616"/>
              <a:gd name="connsiteY2890" fmla="*/ 1502141 h 3799003"/>
              <a:gd name="connsiteX2891" fmla="*/ 2266591 w 2576616"/>
              <a:gd name="connsiteY2891" fmla="*/ 1572787 h 3799003"/>
              <a:gd name="connsiteX2892" fmla="*/ 2283305 w 2576616"/>
              <a:gd name="connsiteY2892" fmla="*/ 1575553 h 3799003"/>
              <a:gd name="connsiteX2893" fmla="*/ 2298144 w 2576616"/>
              <a:gd name="connsiteY2893" fmla="*/ 1573406 h 3799003"/>
              <a:gd name="connsiteX2894" fmla="*/ 2295567 w 2576616"/>
              <a:gd name="connsiteY2894" fmla="*/ 1580478 h 3799003"/>
              <a:gd name="connsiteX2895" fmla="*/ 2291831 w 2576616"/>
              <a:gd name="connsiteY2895" fmla="*/ 1577584 h 3799003"/>
              <a:gd name="connsiteX2896" fmla="*/ 2270040 w 2576616"/>
              <a:gd name="connsiteY2896" fmla="*/ 1581347 h 3799003"/>
              <a:gd name="connsiteX2897" fmla="*/ 2262652 w 2576616"/>
              <a:gd name="connsiteY2897" fmla="*/ 1585989 h 3799003"/>
              <a:gd name="connsiteX2898" fmla="*/ 2251700 w 2576616"/>
              <a:gd name="connsiteY2898" fmla="*/ 1582498 h 3799003"/>
              <a:gd name="connsiteX2899" fmla="*/ 2219184 w 2576616"/>
              <a:gd name="connsiteY2899" fmla="*/ 1559857 h 3799003"/>
              <a:gd name="connsiteX2900" fmla="*/ 2214414 w 2576616"/>
              <a:gd name="connsiteY2900" fmla="*/ 1554139 h 3799003"/>
              <a:gd name="connsiteX2901" fmla="*/ 2204818 w 2576616"/>
              <a:gd name="connsiteY2901" fmla="*/ 1537732 h 3799003"/>
              <a:gd name="connsiteX2902" fmla="*/ 2186214 w 2576616"/>
              <a:gd name="connsiteY2902" fmla="*/ 1489708 h 3799003"/>
              <a:gd name="connsiteX2903" fmla="*/ 2186157 w 2576616"/>
              <a:gd name="connsiteY2903" fmla="*/ 1478397 h 3799003"/>
              <a:gd name="connsiteX2904" fmla="*/ 2179437 w 2576616"/>
              <a:gd name="connsiteY2904" fmla="*/ 1452266 h 3799003"/>
              <a:gd name="connsiteX2905" fmla="*/ 2183799 w 2576616"/>
              <a:gd name="connsiteY2905" fmla="*/ 1447296 h 3799003"/>
              <a:gd name="connsiteX2906" fmla="*/ 2182266 w 2576616"/>
              <a:gd name="connsiteY2906" fmla="*/ 1411891 h 3799003"/>
              <a:gd name="connsiteX2907" fmla="*/ 2178327 w 2576616"/>
              <a:gd name="connsiteY2907" fmla="*/ 1369833 h 3799003"/>
              <a:gd name="connsiteX2908" fmla="*/ 2177734 w 2576616"/>
              <a:gd name="connsiteY2908" fmla="*/ 1367500 h 3799003"/>
              <a:gd name="connsiteX2909" fmla="*/ 2172313 w 2576616"/>
              <a:gd name="connsiteY2909" fmla="*/ 1353835 h 3799003"/>
              <a:gd name="connsiteX2910" fmla="*/ 2160779 w 2576616"/>
              <a:gd name="connsiteY2910" fmla="*/ 1327891 h 3799003"/>
              <a:gd name="connsiteX2911" fmla="*/ 2160778 w 2576616"/>
              <a:gd name="connsiteY2911" fmla="*/ 1327907 h 3799003"/>
              <a:gd name="connsiteX2912" fmla="*/ 2150725 w 2576616"/>
              <a:gd name="connsiteY2912" fmla="*/ 1316343 h 3799003"/>
              <a:gd name="connsiteX2913" fmla="*/ 2148977 w 2576616"/>
              <a:gd name="connsiteY2913" fmla="*/ 1304373 h 3799003"/>
              <a:gd name="connsiteX2914" fmla="*/ 2169519 w 2576616"/>
              <a:gd name="connsiteY2914" fmla="*/ 1296183 h 3799003"/>
              <a:gd name="connsiteX2915" fmla="*/ 1340036 w 2576616"/>
              <a:gd name="connsiteY2915" fmla="*/ 1293716 h 3799003"/>
              <a:gd name="connsiteX2916" fmla="*/ 1344905 w 2576616"/>
              <a:gd name="connsiteY2916" fmla="*/ 1298781 h 3799003"/>
              <a:gd name="connsiteX2917" fmla="*/ 1346179 w 2576616"/>
              <a:gd name="connsiteY2917" fmla="*/ 1309133 h 3799003"/>
              <a:gd name="connsiteX2918" fmla="*/ 1346869 w 2576616"/>
              <a:gd name="connsiteY2918" fmla="*/ 1319974 h 3799003"/>
              <a:gd name="connsiteX2919" fmla="*/ 1339875 w 2576616"/>
              <a:gd name="connsiteY2919" fmla="*/ 1318714 h 3799003"/>
              <a:gd name="connsiteX2920" fmla="*/ 1344542 w 2576616"/>
              <a:gd name="connsiteY2920" fmla="*/ 1324720 h 3799003"/>
              <a:gd name="connsiteX2921" fmla="*/ 1346922 w 2576616"/>
              <a:gd name="connsiteY2921" fmla="*/ 1331908 h 3799003"/>
              <a:gd name="connsiteX2922" fmla="*/ 1343982 w 2576616"/>
              <a:gd name="connsiteY2922" fmla="*/ 1339410 h 3799003"/>
              <a:gd name="connsiteX2923" fmla="*/ 1340053 w 2576616"/>
              <a:gd name="connsiteY2923" fmla="*/ 1348992 h 3799003"/>
              <a:gd name="connsiteX2924" fmla="*/ 1321997 w 2576616"/>
              <a:gd name="connsiteY2924" fmla="*/ 1390974 h 3799003"/>
              <a:gd name="connsiteX2925" fmla="*/ 1326368 w 2576616"/>
              <a:gd name="connsiteY2925" fmla="*/ 1397762 h 3799003"/>
              <a:gd name="connsiteX2926" fmla="*/ 1316732 w 2576616"/>
              <a:gd name="connsiteY2926" fmla="*/ 1421977 h 3799003"/>
              <a:gd name="connsiteX2927" fmla="*/ 1296386 w 2576616"/>
              <a:gd name="connsiteY2927" fmla="*/ 1474197 h 3799003"/>
              <a:gd name="connsiteX2928" fmla="*/ 1279407 w 2576616"/>
              <a:gd name="connsiteY2928" fmla="*/ 1506399 h 3799003"/>
              <a:gd name="connsiteX2929" fmla="*/ 1254746 w 2576616"/>
              <a:gd name="connsiteY2929" fmla="*/ 1535349 h 3799003"/>
              <a:gd name="connsiteX2930" fmla="*/ 1239913 w 2576616"/>
              <a:gd name="connsiteY2930" fmla="*/ 1558396 h 3799003"/>
              <a:gd name="connsiteX2931" fmla="*/ 1228684 w 2576616"/>
              <a:gd name="connsiteY2931" fmla="*/ 1569439 h 3799003"/>
              <a:gd name="connsiteX2932" fmla="*/ 1230079 w 2576616"/>
              <a:gd name="connsiteY2932" fmla="*/ 1571069 h 3799003"/>
              <a:gd name="connsiteX2933" fmla="*/ 1230026 w 2576616"/>
              <a:gd name="connsiteY2933" fmla="*/ 1577733 h 3799003"/>
              <a:gd name="connsiteX2934" fmla="*/ 1225129 w 2576616"/>
              <a:gd name="connsiteY2934" fmla="*/ 1582694 h 3799003"/>
              <a:gd name="connsiteX2935" fmla="*/ 1211329 w 2576616"/>
              <a:gd name="connsiteY2935" fmla="*/ 1595422 h 3799003"/>
              <a:gd name="connsiteX2936" fmla="*/ 1202912 w 2576616"/>
              <a:gd name="connsiteY2936" fmla="*/ 1611647 h 3799003"/>
              <a:gd name="connsiteX2937" fmla="*/ 1197154 w 2576616"/>
              <a:gd name="connsiteY2937" fmla="*/ 1611507 h 3799003"/>
              <a:gd name="connsiteX2938" fmla="*/ 1170851 w 2576616"/>
              <a:gd name="connsiteY2938" fmla="*/ 1652234 h 3799003"/>
              <a:gd name="connsiteX2939" fmla="*/ 1153575 w 2576616"/>
              <a:gd name="connsiteY2939" fmla="*/ 1678845 h 3799003"/>
              <a:gd name="connsiteX2940" fmla="*/ 1143934 w 2576616"/>
              <a:gd name="connsiteY2940" fmla="*/ 1688653 h 3799003"/>
              <a:gd name="connsiteX2941" fmla="*/ 1097095 w 2576616"/>
              <a:gd name="connsiteY2941" fmla="*/ 1760878 h 3799003"/>
              <a:gd name="connsiteX2942" fmla="*/ 1066413 w 2576616"/>
              <a:gd name="connsiteY2942" fmla="*/ 1832429 h 3799003"/>
              <a:gd name="connsiteX2943" fmla="*/ 1060557 w 2576616"/>
              <a:gd name="connsiteY2943" fmla="*/ 1831054 h 3799003"/>
              <a:gd name="connsiteX2944" fmla="*/ 1064290 w 2576616"/>
              <a:gd name="connsiteY2944" fmla="*/ 1841515 h 3799003"/>
              <a:gd name="connsiteX2945" fmla="*/ 1061310 w 2576616"/>
              <a:gd name="connsiteY2945" fmla="*/ 1851458 h 3799003"/>
              <a:gd name="connsiteX2946" fmla="*/ 1059203 w 2576616"/>
              <a:gd name="connsiteY2946" fmla="*/ 1855799 h 3799003"/>
              <a:gd name="connsiteX2947" fmla="*/ 1056280 w 2576616"/>
              <a:gd name="connsiteY2947" fmla="*/ 1905625 h 3799003"/>
              <a:gd name="connsiteX2948" fmla="*/ 1049201 w 2576616"/>
              <a:gd name="connsiteY2948" fmla="*/ 1915339 h 3799003"/>
              <a:gd name="connsiteX2949" fmla="*/ 1048125 w 2576616"/>
              <a:gd name="connsiteY2949" fmla="*/ 1984759 h 3799003"/>
              <a:gd name="connsiteX2950" fmla="*/ 1043817 w 2576616"/>
              <a:gd name="connsiteY2950" fmla="*/ 2025699 h 3799003"/>
              <a:gd name="connsiteX2951" fmla="*/ 1043347 w 2576616"/>
              <a:gd name="connsiteY2951" fmla="*/ 2032030 h 3799003"/>
              <a:gd name="connsiteX2952" fmla="*/ 1047495 w 2576616"/>
              <a:gd name="connsiteY2952" fmla="*/ 2040919 h 3799003"/>
              <a:gd name="connsiteX2953" fmla="*/ 1045220 w 2576616"/>
              <a:gd name="connsiteY2953" fmla="*/ 2055453 h 3799003"/>
              <a:gd name="connsiteX2954" fmla="*/ 1047311 w 2576616"/>
              <a:gd name="connsiteY2954" fmla="*/ 2063075 h 3799003"/>
              <a:gd name="connsiteX2955" fmla="*/ 1047282 w 2576616"/>
              <a:gd name="connsiteY2955" fmla="*/ 2088754 h 3799003"/>
              <a:gd name="connsiteX2956" fmla="*/ 1054240 w 2576616"/>
              <a:gd name="connsiteY2956" fmla="*/ 2103243 h 3799003"/>
              <a:gd name="connsiteX2957" fmla="*/ 1058667 w 2576616"/>
              <a:gd name="connsiteY2957" fmla="*/ 2131039 h 3799003"/>
              <a:gd name="connsiteX2958" fmla="*/ 1060968 w 2576616"/>
              <a:gd name="connsiteY2958" fmla="*/ 2155210 h 3799003"/>
              <a:gd name="connsiteX2959" fmla="*/ 1063075 w 2576616"/>
              <a:gd name="connsiteY2959" fmla="*/ 2169397 h 3799003"/>
              <a:gd name="connsiteX2960" fmla="*/ 1066912 w 2576616"/>
              <a:gd name="connsiteY2960" fmla="*/ 2183049 h 3799003"/>
              <a:gd name="connsiteX2961" fmla="*/ 1067737 w 2576616"/>
              <a:gd name="connsiteY2961" fmla="*/ 2186140 h 3799003"/>
              <a:gd name="connsiteX2962" fmla="*/ 1069928 w 2576616"/>
              <a:gd name="connsiteY2962" fmla="*/ 2198720 h 3799003"/>
              <a:gd name="connsiteX2963" fmla="*/ 1072031 w 2576616"/>
              <a:gd name="connsiteY2963" fmla="*/ 2238535 h 3799003"/>
              <a:gd name="connsiteX2964" fmla="*/ 1078998 w 2576616"/>
              <a:gd name="connsiteY2964" fmla="*/ 2253015 h 3799003"/>
              <a:gd name="connsiteX2965" fmla="*/ 1083500 w 2576616"/>
              <a:gd name="connsiteY2965" fmla="*/ 2272100 h 3799003"/>
              <a:gd name="connsiteX2966" fmla="*/ 1083608 w 2576616"/>
              <a:gd name="connsiteY2966" fmla="*/ 2295725 h 3799003"/>
              <a:gd name="connsiteX2967" fmla="*/ 1085999 w 2576616"/>
              <a:gd name="connsiteY2967" fmla="*/ 2328635 h 3799003"/>
              <a:gd name="connsiteX2968" fmla="*/ 1089883 w 2576616"/>
              <a:gd name="connsiteY2968" fmla="*/ 2374651 h 3799003"/>
              <a:gd name="connsiteX2969" fmla="*/ 1091896 w 2576616"/>
              <a:gd name="connsiteY2969" fmla="*/ 2419189 h 3799003"/>
              <a:gd name="connsiteX2970" fmla="*/ 1091780 w 2576616"/>
              <a:gd name="connsiteY2970" fmla="*/ 2428783 h 3799003"/>
              <a:gd name="connsiteX2971" fmla="*/ 1092966 w 2576616"/>
              <a:gd name="connsiteY2971" fmla="*/ 2446540 h 3799003"/>
              <a:gd name="connsiteX2972" fmla="*/ 1090269 w 2576616"/>
              <a:gd name="connsiteY2972" fmla="*/ 2451411 h 3799003"/>
              <a:gd name="connsiteX2973" fmla="*/ 1091739 w 2576616"/>
              <a:gd name="connsiteY2973" fmla="*/ 2454798 h 3799003"/>
              <a:gd name="connsiteX2974" fmla="*/ 1096146 w 2576616"/>
              <a:gd name="connsiteY2974" fmla="*/ 2471770 h 3799003"/>
              <a:gd name="connsiteX2975" fmla="*/ 1093330 w 2576616"/>
              <a:gd name="connsiteY2975" fmla="*/ 2517514 h 3799003"/>
              <a:gd name="connsiteX2976" fmla="*/ 1079902 w 2576616"/>
              <a:gd name="connsiteY2976" fmla="*/ 2621199 h 3799003"/>
              <a:gd name="connsiteX2977" fmla="*/ 1064820 w 2576616"/>
              <a:gd name="connsiteY2977" fmla="*/ 2666154 h 3799003"/>
              <a:gd name="connsiteX2978" fmla="*/ 1052380 w 2576616"/>
              <a:gd name="connsiteY2978" fmla="*/ 2699123 h 3799003"/>
              <a:gd name="connsiteX2979" fmla="*/ 1039962 w 2576616"/>
              <a:gd name="connsiteY2979" fmla="*/ 2721397 h 3799003"/>
              <a:gd name="connsiteX2980" fmla="*/ 1025093 w 2576616"/>
              <a:gd name="connsiteY2980" fmla="*/ 2747363 h 3799003"/>
              <a:gd name="connsiteX2981" fmla="*/ 1017330 w 2576616"/>
              <a:gd name="connsiteY2981" fmla="*/ 2763158 h 3799003"/>
              <a:gd name="connsiteX2982" fmla="*/ 1011279 w 2576616"/>
              <a:gd name="connsiteY2982" fmla="*/ 2766750 h 3799003"/>
              <a:gd name="connsiteX2983" fmla="*/ 1012675 w 2576616"/>
              <a:gd name="connsiteY2983" fmla="*/ 2768374 h 3799003"/>
              <a:gd name="connsiteX2984" fmla="*/ 1002683 w 2576616"/>
              <a:gd name="connsiteY2984" fmla="*/ 2794235 h 3799003"/>
              <a:gd name="connsiteX2985" fmla="*/ 962672 w 2576616"/>
              <a:gd name="connsiteY2985" fmla="*/ 2867197 h 3799003"/>
              <a:gd name="connsiteX2986" fmla="*/ 931465 w 2576616"/>
              <a:gd name="connsiteY2986" fmla="*/ 2904080 h 3799003"/>
              <a:gd name="connsiteX2987" fmla="*/ 923516 w 2576616"/>
              <a:gd name="connsiteY2987" fmla="*/ 2918700 h 3799003"/>
              <a:gd name="connsiteX2988" fmla="*/ 920580 w 2576616"/>
              <a:gd name="connsiteY2988" fmla="*/ 2926160 h 3799003"/>
              <a:gd name="connsiteX2989" fmla="*/ 916222 w 2576616"/>
              <a:gd name="connsiteY2989" fmla="*/ 2932685 h 3799003"/>
              <a:gd name="connsiteX2990" fmla="*/ 869138 w 2576616"/>
              <a:gd name="connsiteY2990" fmla="*/ 3001052 h 3799003"/>
              <a:gd name="connsiteX2991" fmla="*/ 817680 w 2576616"/>
              <a:gd name="connsiteY2991" fmla="*/ 3254830 h 3799003"/>
              <a:gd name="connsiteX2992" fmla="*/ 813206 w 2576616"/>
              <a:gd name="connsiteY2992" fmla="*/ 3257302 h 3799003"/>
              <a:gd name="connsiteX2993" fmla="*/ 817542 w 2576616"/>
              <a:gd name="connsiteY2993" fmla="*/ 3264051 h 3799003"/>
              <a:gd name="connsiteX2994" fmla="*/ 817467 w 2576616"/>
              <a:gd name="connsiteY2994" fmla="*/ 3285851 h 3799003"/>
              <a:gd name="connsiteX2995" fmla="*/ 810026 w 2576616"/>
              <a:gd name="connsiteY2995" fmla="*/ 3290161 h 3799003"/>
              <a:gd name="connsiteX2996" fmla="*/ 808454 w 2576616"/>
              <a:gd name="connsiteY2996" fmla="*/ 3291050 h 3799003"/>
              <a:gd name="connsiteX2997" fmla="*/ 804284 w 2576616"/>
              <a:gd name="connsiteY2997" fmla="*/ 3279684 h 3799003"/>
              <a:gd name="connsiteX2998" fmla="*/ 804906 w 2576616"/>
              <a:gd name="connsiteY2998" fmla="*/ 3273118 h 3799003"/>
              <a:gd name="connsiteX2999" fmla="*/ 800725 w 2576616"/>
              <a:gd name="connsiteY2999" fmla="*/ 3211257 h 3799003"/>
              <a:gd name="connsiteX3000" fmla="*/ 801709 w 2576616"/>
              <a:gd name="connsiteY3000" fmla="*/ 3183169 h 3799003"/>
              <a:gd name="connsiteX3001" fmla="*/ 805183 w 2576616"/>
              <a:gd name="connsiteY3001" fmla="*/ 3179772 h 3799003"/>
              <a:gd name="connsiteX3002" fmla="*/ 803833 w 2576616"/>
              <a:gd name="connsiteY3002" fmla="*/ 3164622 h 3799003"/>
              <a:gd name="connsiteX3003" fmla="*/ 807134 w 2576616"/>
              <a:gd name="connsiteY3003" fmla="*/ 3131150 h 3799003"/>
              <a:gd name="connsiteX3004" fmla="*/ 809562 w 2576616"/>
              <a:gd name="connsiteY3004" fmla="*/ 3124307 h 3799003"/>
              <a:gd name="connsiteX3005" fmla="*/ 812150 w 2576616"/>
              <a:gd name="connsiteY3005" fmla="*/ 3108103 h 3799003"/>
              <a:gd name="connsiteX3006" fmla="*/ 812421 w 2576616"/>
              <a:gd name="connsiteY3006" fmla="*/ 3102846 h 3799003"/>
              <a:gd name="connsiteX3007" fmla="*/ 817592 w 2576616"/>
              <a:gd name="connsiteY3007" fmla="*/ 3080957 h 3799003"/>
              <a:gd name="connsiteX3008" fmla="*/ 818424 w 2576616"/>
              <a:gd name="connsiteY3008" fmla="*/ 3075462 h 3799003"/>
              <a:gd name="connsiteX3009" fmla="*/ 807223 w 2576616"/>
              <a:gd name="connsiteY3009" fmla="*/ 3093192 h 3799003"/>
              <a:gd name="connsiteX3010" fmla="*/ 760883 w 2576616"/>
              <a:gd name="connsiteY3010" fmla="*/ 3151559 h 3799003"/>
              <a:gd name="connsiteX3011" fmla="*/ 750329 w 2576616"/>
              <a:gd name="connsiteY3011" fmla="*/ 3187751 h 3799003"/>
              <a:gd name="connsiteX3012" fmla="*/ 747723 w 2576616"/>
              <a:gd name="connsiteY3012" fmla="*/ 3208756 h 3799003"/>
              <a:gd name="connsiteX3013" fmla="*/ 747224 w 2576616"/>
              <a:gd name="connsiteY3013" fmla="*/ 3222594 h 3799003"/>
              <a:gd name="connsiteX3014" fmla="*/ 741426 w 2576616"/>
              <a:gd name="connsiteY3014" fmla="*/ 3226353 h 3799003"/>
              <a:gd name="connsiteX3015" fmla="*/ 733040 w 2576616"/>
              <a:gd name="connsiteY3015" fmla="*/ 3225216 h 3799003"/>
              <a:gd name="connsiteX3016" fmla="*/ 742527 w 2576616"/>
              <a:gd name="connsiteY3016" fmla="*/ 3230106 h 3799003"/>
              <a:gd name="connsiteX3017" fmla="*/ 737472 w 2576616"/>
              <a:gd name="connsiteY3017" fmla="*/ 3268029 h 3799003"/>
              <a:gd name="connsiteX3018" fmla="*/ 741589 w 2576616"/>
              <a:gd name="connsiteY3018" fmla="*/ 3358048 h 3799003"/>
              <a:gd name="connsiteX3019" fmla="*/ 743372 w 2576616"/>
              <a:gd name="connsiteY3019" fmla="*/ 3382695 h 3799003"/>
              <a:gd name="connsiteX3020" fmla="*/ 743105 w 2576616"/>
              <a:gd name="connsiteY3020" fmla="*/ 3408232 h 3799003"/>
              <a:gd name="connsiteX3021" fmla="*/ 745046 w 2576616"/>
              <a:gd name="connsiteY3021" fmla="*/ 3415001 h 3799003"/>
              <a:gd name="connsiteX3022" fmla="*/ 745353 w 2576616"/>
              <a:gd name="connsiteY3022" fmla="*/ 3422491 h 3799003"/>
              <a:gd name="connsiteX3023" fmla="*/ 741445 w 2576616"/>
              <a:gd name="connsiteY3023" fmla="*/ 3435333 h 3799003"/>
              <a:gd name="connsiteX3024" fmla="*/ 742919 w 2576616"/>
              <a:gd name="connsiteY3024" fmla="*/ 3430837 h 3799003"/>
              <a:gd name="connsiteX3025" fmla="*/ 745195 w 2576616"/>
              <a:gd name="connsiteY3025" fmla="*/ 3443827 h 3799003"/>
              <a:gd name="connsiteX3026" fmla="*/ 747578 w 2576616"/>
              <a:gd name="connsiteY3026" fmla="*/ 3448894 h 3799003"/>
              <a:gd name="connsiteX3027" fmla="*/ 747642 w 2576616"/>
              <a:gd name="connsiteY3027" fmla="*/ 3465609 h 3799003"/>
              <a:gd name="connsiteX3028" fmla="*/ 747566 w 2576616"/>
              <a:gd name="connsiteY3028" fmla="*/ 3472234 h 3799003"/>
              <a:gd name="connsiteX3029" fmla="*/ 749689 w 2576616"/>
              <a:gd name="connsiteY3029" fmla="*/ 3482013 h 3799003"/>
              <a:gd name="connsiteX3030" fmla="*/ 758681 w 2576616"/>
              <a:gd name="connsiteY3030" fmla="*/ 3505502 h 3799003"/>
              <a:gd name="connsiteX3031" fmla="*/ 761542 w 2576616"/>
              <a:gd name="connsiteY3031" fmla="*/ 3512658 h 3799003"/>
              <a:gd name="connsiteX3032" fmla="*/ 766154 w 2576616"/>
              <a:gd name="connsiteY3032" fmla="*/ 3515424 h 3799003"/>
              <a:gd name="connsiteX3033" fmla="*/ 774878 w 2576616"/>
              <a:gd name="connsiteY3033" fmla="*/ 3535858 h 3799003"/>
              <a:gd name="connsiteX3034" fmla="*/ 786427 w 2576616"/>
              <a:gd name="connsiteY3034" fmla="*/ 3545507 h 3799003"/>
              <a:gd name="connsiteX3035" fmla="*/ 784666 w 2576616"/>
              <a:gd name="connsiteY3035" fmla="*/ 3548360 h 3799003"/>
              <a:gd name="connsiteX3036" fmla="*/ 785301 w 2576616"/>
              <a:gd name="connsiteY3036" fmla="*/ 3550163 h 3799003"/>
              <a:gd name="connsiteX3037" fmla="*/ 785261 w 2576616"/>
              <a:gd name="connsiteY3037" fmla="*/ 3556116 h 3799003"/>
              <a:gd name="connsiteX3038" fmla="*/ 763714 w 2576616"/>
              <a:gd name="connsiteY3038" fmla="*/ 3539421 h 3799003"/>
              <a:gd name="connsiteX3039" fmla="*/ 756404 w 2576616"/>
              <a:gd name="connsiteY3039" fmla="*/ 3553252 h 3799003"/>
              <a:gd name="connsiteX3040" fmla="*/ 765715 w 2576616"/>
              <a:gd name="connsiteY3040" fmla="*/ 3572608 h 3799003"/>
              <a:gd name="connsiteX3041" fmla="*/ 770331 w 2576616"/>
              <a:gd name="connsiteY3041" fmla="*/ 3586668 h 3799003"/>
              <a:gd name="connsiteX3042" fmla="*/ 769985 w 2576616"/>
              <a:gd name="connsiteY3042" fmla="*/ 3599952 h 3799003"/>
              <a:gd name="connsiteX3043" fmla="*/ 772437 w 2576616"/>
              <a:gd name="connsiteY3043" fmla="*/ 3612308 h 3799003"/>
              <a:gd name="connsiteX3044" fmla="*/ 763130 w 2576616"/>
              <a:gd name="connsiteY3044" fmla="*/ 3614925 h 3799003"/>
              <a:gd name="connsiteX3045" fmla="*/ 774433 w 2576616"/>
              <a:gd name="connsiteY3045" fmla="*/ 3636957 h 3799003"/>
              <a:gd name="connsiteX3046" fmla="*/ 774555 w 2576616"/>
              <a:gd name="connsiteY3046" fmla="*/ 3644584 h 3799003"/>
              <a:gd name="connsiteX3047" fmla="*/ 776848 w 2576616"/>
              <a:gd name="connsiteY3047" fmla="*/ 3658281 h 3799003"/>
              <a:gd name="connsiteX3048" fmla="*/ 784201 w 2576616"/>
              <a:gd name="connsiteY3048" fmla="*/ 3665719 h 3799003"/>
              <a:gd name="connsiteX3049" fmla="*/ 786723 w 2576616"/>
              <a:gd name="connsiteY3049" fmla="*/ 3684979 h 3799003"/>
              <a:gd name="connsiteX3050" fmla="*/ 793439 w 2576616"/>
              <a:gd name="connsiteY3050" fmla="*/ 3694085 h 3799003"/>
              <a:gd name="connsiteX3051" fmla="*/ 798387 w 2576616"/>
              <a:gd name="connsiteY3051" fmla="*/ 3698945 h 3799003"/>
              <a:gd name="connsiteX3052" fmla="*/ 801690 w 2576616"/>
              <a:gd name="connsiteY3052" fmla="*/ 3707164 h 3799003"/>
              <a:gd name="connsiteX3053" fmla="*/ 806706 w 2576616"/>
              <a:gd name="connsiteY3053" fmla="*/ 3714482 h 3799003"/>
              <a:gd name="connsiteX3054" fmla="*/ 812882 w 2576616"/>
              <a:gd name="connsiteY3054" fmla="*/ 3719283 h 3799003"/>
              <a:gd name="connsiteX3055" fmla="*/ 814931 w 2576616"/>
              <a:gd name="connsiteY3055" fmla="*/ 3720474 h 3799003"/>
              <a:gd name="connsiteX3056" fmla="*/ 821121 w 2576616"/>
              <a:gd name="connsiteY3056" fmla="*/ 3736029 h 3799003"/>
              <a:gd name="connsiteX3057" fmla="*/ 829037 w 2576616"/>
              <a:gd name="connsiteY3057" fmla="*/ 3741808 h 3799003"/>
              <a:gd name="connsiteX3058" fmla="*/ 822299 w 2576616"/>
              <a:gd name="connsiteY3058" fmla="*/ 3746577 h 3799003"/>
              <a:gd name="connsiteX3059" fmla="*/ 834075 w 2576616"/>
              <a:gd name="connsiteY3059" fmla="*/ 3746979 h 3799003"/>
              <a:gd name="connsiteX3060" fmla="*/ 838569 w 2576616"/>
              <a:gd name="connsiteY3060" fmla="*/ 3752056 h 3799003"/>
              <a:gd name="connsiteX3061" fmla="*/ 829008 w 2576616"/>
              <a:gd name="connsiteY3061" fmla="*/ 3755132 h 3799003"/>
              <a:gd name="connsiteX3062" fmla="*/ 836955 w 2576616"/>
              <a:gd name="connsiteY3062" fmla="*/ 3759281 h 3799003"/>
              <a:gd name="connsiteX3063" fmla="*/ 849599 w 2576616"/>
              <a:gd name="connsiteY3063" fmla="*/ 3760413 h 3799003"/>
              <a:gd name="connsiteX3064" fmla="*/ 854550 w 2576616"/>
              <a:gd name="connsiteY3064" fmla="*/ 3764867 h 3799003"/>
              <a:gd name="connsiteX3065" fmla="*/ 867901 w 2576616"/>
              <a:gd name="connsiteY3065" fmla="*/ 3771983 h 3799003"/>
              <a:gd name="connsiteX3066" fmla="*/ 872660 w 2576616"/>
              <a:gd name="connsiteY3066" fmla="*/ 3775812 h 3799003"/>
              <a:gd name="connsiteX3067" fmla="*/ 908064 w 2576616"/>
              <a:gd name="connsiteY3067" fmla="*/ 3798500 h 3799003"/>
              <a:gd name="connsiteX3068" fmla="*/ 902985 w 2576616"/>
              <a:gd name="connsiteY3068" fmla="*/ 3794290 h 3799003"/>
              <a:gd name="connsiteX3069" fmla="*/ 890787 w 2576616"/>
              <a:gd name="connsiteY3069" fmla="*/ 3796269 h 3799003"/>
              <a:gd name="connsiteX3070" fmla="*/ 841049 w 2576616"/>
              <a:gd name="connsiteY3070" fmla="*/ 3779366 h 3799003"/>
              <a:gd name="connsiteX3071" fmla="*/ 831629 w 2576616"/>
              <a:gd name="connsiteY3071" fmla="*/ 3775585 h 3799003"/>
              <a:gd name="connsiteX3072" fmla="*/ 826687 w 2576616"/>
              <a:gd name="connsiteY3072" fmla="*/ 3768201 h 3799003"/>
              <a:gd name="connsiteX3073" fmla="*/ 821896 w 2576616"/>
              <a:gd name="connsiteY3073" fmla="*/ 3763376 h 3799003"/>
              <a:gd name="connsiteX3074" fmla="*/ 815943 w 2576616"/>
              <a:gd name="connsiteY3074" fmla="*/ 3757374 h 3799003"/>
              <a:gd name="connsiteX3075" fmla="*/ 816857 w 2576616"/>
              <a:gd name="connsiteY3075" fmla="*/ 3751660 h 3799003"/>
              <a:gd name="connsiteX3076" fmla="*/ 808285 w 2576616"/>
              <a:gd name="connsiteY3076" fmla="*/ 3752084 h 3799003"/>
              <a:gd name="connsiteX3077" fmla="*/ 801109 w 2576616"/>
              <a:gd name="connsiteY3077" fmla="*/ 3735698 h 3799003"/>
              <a:gd name="connsiteX3078" fmla="*/ 788218 w 2576616"/>
              <a:gd name="connsiteY3078" fmla="*/ 3724887 h 3799003"/>
              <a:gd name="connsiteX3079" fmla="*/ 783383 w 2576616"/>
              <a:gd name="connsiteY3079" fmla="*/ 3698522 h 3799003"/>
              <a:gd name="connsiteX3080" fmla="*/ 778810 w 2576616"/>
              <a:gd name="connsiteY3080" fmla="*/ 3699836 h 3799003"/>
              <a:gd name="connsiteX3081" fmla="*/ 771214 w 2576616"/>
              <a:gd name="connsiteY3081" fmla="*/ 3690231 h 3799003"/>
              <a:gd name="connsiteX3082" fmla="*/ 762397 w 2576616"/>
              <a:gd name="connsiteY3082" fmla="*/ 3680587 h 3799003"/>
              <a:gd name="connsiteX3083" fmla="*/ 758688 w 2576616"/>
              <a:gd name="connsiteY3083" fmla="*/ 3664059 h 3799003"/>
              <a:gd name="connsiteX3084" fmla="*/ 752900 w 2576616"/>
              <a:gd name="connsiteY3084" fmla="*/ 3655863 h 3799003"/>
              <a:gd name="connsiteX3085" fmla="*/ 754966 w 2576616"/>
              <a:gd name="connsiteY3085" fmla="*/ 3650882 h 3799003"/>
              <a:gd name="connsiteX3086" fmla="*/ 750360 w 2576616"/>
              <a:gd name="connsiteY3086" fmla="*/ 3619696 h 3799003"/>
              <a:gd name="connsiteX3087" fmla="*/ 746045 w 2576616"/>
              <a:gd name="connsiteY3087" fmla="*/ 3560097 h 3799003"/>
              <a:gd name="connsiteX3088" fmla="*/ 746373 w 2576616"/>
              <a:gd name="connsiteY3088" fmla="*/ 3548570 h 3799003"/>
              <a:gd name="connsiteX3089" fmla="*/ 745471 w 2576616"/>
              <a:gd name="connsiteY3089" fmla="*/ 3521276 h 3799003"/>
              <a:gd name="connsiteX3090" fmla="*/ 742346 w 2576616"/>
              <a:gd name="connsiteY3090" fmla="*/ 3517852 h 3799003"/>
              <a:gd name="connsiteX3091" fmla="*/ 730470 w 2576616"/>
              <a:gd name="connsiteY3091" fmla="*/ 3470068 h 3799003"/>
              <a:gd name="connsiteX3092" fmla="*/ 731505 w 2576616"/>
              <a:gd name="connsiteY3092" fmla="*/ 3466504 h 3799003"/>
              <a:gd name="connsiteX3093" fmla="*/ 728296 w 2576616"/>
              <a:gd name="connsiteY3093" fmla="*/ 3447149 h 3799003"/>
              <a:gd name="connsiteX3094" fmla="*/ 723408 w 2576616"/>
              <a:gd name="connsiteY3094" fmla="*/ 3436646 h 3799003"/>
              <a:gd name="connsiteX3095" fmla="*/ 728159 w 2576616"/>
              <a:gd name="connsiteY3095" fmla="*/ 3417731 h 3799003"/>
              <a:gd name="connsiteX3096" fmla="*/ 729835 w 2576616"/>
              <a:gd name="connsiteY3096" fmla="*/ 3406859 h 3799003"/>
              <a:gd name="connsiteX3097" fmla="*/ 721368 w 2576616"/>
              <a:gd name="connsiteY3097" fmla="*/ 3400764 h 3799003"/>
              <a:gd name="connsiteX3098" fmla="*/ 719294 w 2576616"/>
              <a:gd name="connsiteY3098" fmla="*/ 3381760 h 3799003"/>
              <a:gd name="connsiteX3099" fmla="*/ 723738 w 2576616"/>
              <a:gd name="connsiteY3099" fmla="*/ 3379188 h 3799003"/>
              <a:gd name="connsiteX3100" fmla="*/ 719602 w 2576616"/>
              <a:gd name="connsiteY3100" fmla="*/ 3365433 h 3799003"/>
              <a:gd name="connsiteX3101" fmla="*/ 722172 w 2576616"/>
              <a:gd name="connsiteY3101" fmla="*/ 3361681 h 3799003"/>
              <a:gd name="connsiteX3102" fmla="*/ 719741 w 2576616"/>
              <a:gd name="connsiteY3102" fmla="*/ 3346167 h 3799003"/>
              <a:gd name="connsiteX3103" fmla="*/ 719813 w 2576616"/>
              <a:gd name="connsiteY3103" fmla="*/ 3332004 h 3799003"/>
              <a:gd name="connsiteX3104" fmla="*/ 717787 w 2576616"/>
              <a:gd name="connsiteY3104" fmla="*/ 3322071 h 3799003"/>
              <a:gd name="connsiteX3105" fmla="*/ 710912 w 2576616"/>
              <a:gd name="connsiteY3105" fmla="*/ 3295687 h 3799003"/>
              <a:gd name="connsiteX3106" fmla="*/ 698012 w 2576616"/>
              <a:gd name="connsiteY3106" fmla="*/ 3312644 h 3799003"/>
              <a:gd name="connsiteX3107" fmla="*/ 693152 w 2576616"/>
              <a:gd name="connsiteY3107" fmla="*/ 3316448 h 3799003"/>
              <a:gd name="connsiteX3108" fmla="*/ 689325 w 2576616"/>
              <a:gd name="connsiteY3108" fmla="*/ 3320847 h 3799003"/>
              <a:gd name="connsiteX3109" fmla="*/ 678382 w 2576616"/>
              <a:gd name="connsiteY3109" fmla="*/ 3338366 h 3799003"/>
              <a:gd name="connsiteX3110" fmla="*/ 669944 w 2576616"/>
              <a:gd name="connsiteY3110" fmla="*/ 3342044 h 3799003"/>
              <a:gd name="connsiteX3111" fmla="*/ 675253 w 2576616"/>
              <a:gd name="connsiteY3111" fmla="*/ 3348509 h 3799003"/>
              <a:gd name="connsiteX3112" fmla="*/ 670415 w 2576616"/>
              <a:gd name="connsiteY3112" fmla="*/ 3353913 h 3799003"/>
              <a:gd name="connsiteX3113" fmla="*/ 664724 w 2576616"/>
              <a:gd name="connsiteY3113" fmla="*/ 3363171 h 3799003"/>
              <a:gd name="connsiteX3114" fmla="*/ 660890 w 2576616"/>
              <a:gd name="connsiteY3114" fmla="*/ 3371482 h 3799003"/>
              <a:gd name="connsiteX3115" fmla="*/ 643170 w 2576616"/>
              <a:gd name="connsiteY3115" fmla="*/ 3448377 h 3799003"/>
              <a:gd name="connsiteX3116" fmla="*/ 642966 w 2576616"/>
              <a:gd name="connsiteY3116" fmla="*/ 3456475 h 3799003"/>
              <a:gd name="connsiteX3117" fmla="*/ 635709 w 2576616"/>
              <a:gd name="connsiteY3117" fmla="*/ 3461344 h 3799003"/>
              <a:gd name="connsiteX3118" fmla="*/ 642276 w 2576616"/>
              <a:gd name="connsiteY3118" fmla="*/ 3460928 h 3799003"/>
              <a:gd name="connsiteX3119" fmla="*/ 635866 w 2576616"/>
              <a:gd name="connsiteY3119" fmla="*/ 3468968 h 3799003"/>
              <a:gd name="connsiteX3120" fmla="*/ 642783 w 2576616"/>
              <a:gd name="connsiteY3120" fmla="*/ 3471767 h 3799003"/>
              <a:gd name="connsiteX3121" fmla="*/ 642811 w 2576616"/>
              <a:gd name="connsiteY3121" fmla="*/ 3485365 h 3799003"/>
              <a:gd name="connsiteX3122" fmla="*/ 643310 w 2576616"/>
              <a:gd name="connsiteY3122" fmla="*/ 3529466 h 3799003"/>
              <a:gd name="connsiteX3123" fmla="*/ 646175 w 2576616"/>
              <a:gd name="connsiteY3123" fmla="*/ 3533793 h 3799003"/>
              <a:gd name="connsiteX3124" fmla="*/ 649650 w 2576616"/>
              <a:gd name="connsiteY3124" fmla="*/ 3536575 h 3799003"/>
              <a:gd name="connsiteX3125" fmla="*/ 648131 w 2576616"/>
              <a:gd name="connsiteY3125" fmla="*/ 3541297 h 3799003"/>
              <a:gd name="connsiteX3126" fmla="*/ 652609 w 2576616"/>
              <a:gd name="connsiteY3126" fmla="*/ 3552862 h 3799003"/>
              <a:gd name="connsiteX3127" fmla="*/ 656472 w 2576616"/>
              <a:gd name="connsiteY3127" fmla="*/ 3552597 h 3799003"/>
              <a:gd name="connsiteX3128" fmla="*/ 658295 w 2576616"/>
              <a:gd name="connsiteY3128" fmla="*/ 3569235 h 3799003"/>
              <a:gd name="connsiteX3129" fmla="*/ 660918 w 2576616"/>
              <a:gd name="connsiteY3129" fmla="*/ 3599991 h 3799003"/>
              <a:gd name="connsiteX3130" fmla="*/ 658391 w 2576616"/>
              <a:gd name="connsiteY3130" fmla="*/ 3609114 h 3799003"/>
              <a:gd name="connsiteX3131" fmla="*/ 658622 w 2576616"/>
              <a:gd name="connsiteY3131" fmla="*/ 3625334 h 3799003"/>
              <a:gd name="connsiteX3132" fmla="*/ 637131 w 2576616"/>
              <a:gd name="connsiteY3132" fmla="*/ 3655153 h 3799003"/>
              <a:gd name="connsiteX3133" fmla="*/ 546464 w 2576616"/>
              <a:gd name="connsiteY3133" fmla="*/ 3619585 h 3799003"/>
              <a:gd name="connsiteX3134" fmla="*/ 552710 w 2576616"/>
              <a:gd name="connsiteY3134" fmla="*/ 3618336 h 3799003"/>
              <a:gd name="connsiteX3135" fmla="*/ 555847 w 2576616"/>
              <a:gd name="connsiteY3135" fmla="*/ 3615645 h 3799003"/>
              <a:gd name="connsiteX3136" fmla="*/ 556152 w 2576616"/>
              <a:gd name="connsiteY3136" fmla="*/ 3615742 h 3799003"/>
              <a:gd name="connsiteX3137" fmla="*/ 556159 w 2576616"/>
              <a:gd name="connsiteY3137" fmla="*/ 3615734 h 3799003"/>
              <a:gd name="connsiteX3138" fmla="*/ 557674 w 2576616"/>
              <a:gd name="connsiteY3138" fmla="*/ 3614078 h 3799003"/>
              <a:gd name="connsiteX3139" fmla="*/ 555847 w 2576616"/>
              <a:gd name="connsiteY3139" fmla="*/ 3615645 h 3799003"/>
              <a:gd name="connsiteX3140" fmla="*/ 550252 w 2576616"/>
              <a:gd name="connsiteY3140" fmla="*/ 3613868 h 3799003"/>
              <a:gd name="connsiteX3141" fmla="*/ 546452 w 2576616"/>
              <a:gd name="connsiteY3141" fmla="*/ 3618424 h 3799003"/>
              <a:gd name="connsiteX3142" fmla="*/ 541781 w 2576616"/>
              <a:gd name="connsiteY3142" fmla="*/ 3612675 h 3799003"/>
              <a:gd name="connsiteX3143" fmla="*/ 536989 w 2576616"/>
              <a:gd name="connsiteY3143" fmla="*/ 3583739 h 3799003"/>
              <a:gd name="connsiteX3144" fmla="*/ 534549 w 2576616"/>
              <a:gd name="connsiteY3144" fmla="*/ 3572194 h 3799003"/>
              <a:gd name="connsiteX3145" fmla="*/ 539808 w 2576616"/>
              <a:gd name="connsiteY3145" fmla="*/ 3553068 h 3799003"/>
              <a:gd name="connsiteX3146" fmla="*/ 532736 w 2576616"/>
              <a:gd name="connsiteY3146" fmla="*/ 3548128 h 3799003"/>
              <a:gd name="connsiteX3147" fmla="*/ 537883 w 2576616"/>
              <a:gd name="connsiteY3147" fmla="*/ 3544642 h 3799003"/>
              <a:gd name="connsiteX3148" fmla="*/ 540023 w 2576616"/>
              <a:gd name="connsiteY3148" fmla="*/ 3539917 h 3799003"/>
              <a:gd name="connsiteX3149" fmla="*/ 546677 w 2576616"/>
              <a:gd name="connsiteY3149" fmla="*/ 3542997 h 3799003"/>
              <a:gd name="connsiteX3150" fmla="*/ 536973 w 2576616"/>
              <a:gd name="connsiteY3150" fmla="*/ 3535061 h 3799003"/>
              <a:gd name="connsiteX3151" fmla="*/ 535494 w 2576616"/>
              <a:gd name="connsiteY3151" fmla="*/ 3515545 h 3799003"/>
              <a:gd name="connsiteX3152" fmla="*/ 544109 w 2576616"/>
              <a:gd name="connsiteY3152" fmla="*/ 3516007 h 3799003"/>
              <a:gd name="connsiteX3153" fmla="*/ 535555 w 2576616"/>
              <a:gd name="connsiteY3153" fmla="*/ 3510209 h 3799003"/>
              <a:gd name="connsiteX3154" fmla="*/ 537495 w 2576616"/>
              <a:gd name="connsiteY3154" fmla="*/ 3501135 h 3799003"/>
              <a:gd name="connsiteX3155" fmla="*/ 540000 w 2576616"/>
              <a:gd name="connsiteY3155" fmla="*/ 3493109 h 3799003"/>
              <a:gd name="connsiteX3156" fmla="*/ 551052 w 2576616"/>
              <a:gd name="connsiteY3156" fmla="*/ 3436536 h 3799003"/>
              <a:gd name="connsiteX3157" fmla="*/ 573021 w 2576616"/>
              <a:gd name="connsiteY3157" fmla="*/ 3396743 h 3799003"/>
              <a:gd name="connsiteX3158" fmla="*/ 591724 w 2576616"/>
              <a:gd name="connsiteY3158" fmla="*/ 3374203 h 3799003"/>
              <a:gd name="connsiteX3159" fmla="*/ 610011 w 2576616"/>
              <a:gd name="connsiteY3159" fmla="*/ 3364962 h 3799003"/>
              <a:gd name="connsiteX3160" fmla="*/ 611360 w 2576616"/>
              <a:gd name="connsiteY3160" fmla="*/ 3369446 h 3799003"/>
              <a:gd name="connsiteX3161" fmla="*/ 610011 w 2576616"/>
              <a:gd name="connsiteY3161" fmla="*/ 3364962 h 3799003"/>
              <a:gd name="connsiteX3162" fmla="*/ 618286 w 2576616"/>
              <a:gd name="connsiteY3162" fmla="*/ 3362392 h 3799003"/>
              <a:gd name="connsiteX3163" fmla="*/ 634498 w 2576616"/>
              <a:gd name="connsiteY3163" fmla="*/ 3348643 h 3799003"/>
              <a:gd name="connsiteX3164" fmla="*/ 639131 w 2576616"/>
              <a:gd name="connsiteY3164" fmla="*/ 3352367 h 3799003"/>
              <a:gd name="connsiteX3165" fmla="*/ 634625 w 2576616"/>
              <a:gd name="connsiteY3165" fmla="*/ 3354788 h 3799003"/>
              <a:gd name="connsiteX3166" fmla="*/ 621148 w 2576616"/>
              <a:gd name="connsiteY3166" fmla="*/ 3369857 h 3799003"/>
              <a:gd name="connsiteX3167" fmla="*/ 597752 w 2576616"/>
              <a:gd name="connsiteY3167" fmla="*/ 3394297 h 3799003"/>
              <a:gd name="connsiteX3168" fmla="*/ 587688 w 2576616"/>
              <a:gd name="connsiteY3168" fmla="*/ 3405075 h 3799003"/>
              <a:gd name="connsiteX3169" fmla="*/ 584715 w 2576616"/>
              <a:gd name="connsiteY3169" fmla="*/ 3409106 h 3799003"/>
              <a:gd name="connsiteX3170" fmla="*/ 579489 w 2576616"/>
              <a:gd name="connsiteY3170" fmla="*/ 3414463 h 3799003"/>
              <a:gd name="connsiteX3171" fmla="*/ 585145 w 2576616"/>
              <a:gd name="connsiteY3171" fmla="*/ 3417983 h 3799003"/>
              <a:gd name="connsiteX3172" fmla="*/ 582219 w 2576616"/>
              <a:gd name="connsiteY3172" fmla="*/ 3425540 h 3799003"/>
              <a:gd name="connsiteX3173" fmla="*/ 577544 w 2576616"/>
              <a:gd name="connsiteY3173" fmla="*/ 3434689 h 3799003"/>
              <a:gd name="connsiteX3174" fmla="*/ 567809 w 2576616"/>
              <a:gd name="connsiteY3174" fmla="*/ 3444953 h 3799003"/>
              <a:gd name="connsiteX3175" fmla="*/ 572613 w 2576616"/>
              <a:gd name="connsiteY3175" fmla="*/ 3448811 h 3799003"/>
              <a:gd name="connsiteX3176" fmla="*/ 565243 w 2576616"/>
              <a:gd name="connsiteY3176" fmla="*/ 3468296 h 3799003"/>
              <a:gd name="connsiteX3177" fmla="*/ 557730 w 2576616"/>
              <a:gd name="connsiteY3177" fmla="*/ 3489173 h 3799003"/>
              <a:gd name="connsiteX3178" fmla="*/ 557354 w 2576616"/>
              <a:gd name="connsiteY3178" fmla="*/ 3522354 h 3799003"/>
              <a:gd name="connsiteX3179" fmla="*/ 559344 w 2576616"/>
              <a:gd name="connsiteY3179" fmla="*/ 3536449 h 3799003"/>
              <a:gd name="connsiteX3180" fmla="*/ 554447 w 2576616"/>
              <a:gd name="connsiteY3180" fmla="*/ 3555777 h 3799003"/>
              <a:gd name="connsiteX3181" fmla="*/ 550678 w 2576616"/>
              <a:gd name="connsiteY3181" fmla="*/ 3559018 h 3799003"/>
              <a:gd name="connsiteX3182" fmla="*/ 553158 w 2576616"/>
              <a:gd name="connsiteY3182" fmla="*/ 3561871 h 3799003"/>
              <a:gd name="connsiteX3183" fmla="*/ 552202 w 2576616"/>
              <a:gd name="connsiteY3183" fmla="*/ 3574934 h 3799003"/>
              <a:gd name="connsiteX3184" fmla="*/ 556518 w 2576616"/>
              <a:gd name="connsiteY3184" fmla="*/ 3586223 h 3799003"/>
              <a:gd name="connsiteX3185" fmla="*/ 573137 w 2576616"/>
              <a:gd name="connsiteY3185" fmla="*/ 3618361 h 3799003"/>
              <a:gd name="connsiteX3186" fmla="*/ 575866 w 2576616"/>
              <a:gd name="connsiteY3186" fmla="*/ 3621175 h 3799003"/>
              <a:gd name="connsiteX3187" fmla="*/ 600766 w 2576616"/>
              <a:gd name="connsiteY3187" fmla="*/ 3630965 h 3799003"/>
              <a:gd name="connsiteX3188" fmla="*/ 610606 w 2576616"/>
              <a:gd name="connsiteY3188" fmla="*/ 3635918 h 3799003"/>
              <a:gd name="connsiteX3189" fmla="*/ 628840 w 2576616"/>
              <a:gd name="connsiteY3189" fmla="*/ 3637334 h 3799003"/>
              <a:gd name="connsiteX3190" fmla="*/ 649878 w 2576616"/>
              <a:gd name="connsiteY3190" fmla="*/ 3572164 h 3799003"/>
              <a:gd name="connsiteX3191" fmla="*/ 641720 w 2576616"/>
              <a:gd name="connsiteY3191" fmla="*/ 3572121 h 3799003"/>
              <a:gd name="connsiteX3192" fmla="*/ 632875 w 2576616"/>
              <a:gd name="connsiteY3192" fmla="*/ 3529206 h 3799003"/>
              <a:gd name="connsiteX3193" fmla="*/ 630112 w 2576616"/>
              <a:gd name="connsiteY3193" fmla="*/ 3523256 h 3799003"/>
              <a:gd name="connsiteX3194" fmla="*/ 627789 w 2576616"/>
              <a:gd name="connsiteY3194" fmla="*/ 3515653 h 3799003"/>
              <a:gd name="connsiteX3195" fmla="*/ 627618 w 2576616"/>
              <a:gd name="connsiteY3195" fmla="*/ 3504486 h 3799003"/>
              <a:gd name="connsiteX3196" fmla="*/ 623345 w 2576616"/>
              <a:gd name="connsiteY3196" fmla="*/ 3487189 h 3799003"/>
              <a:gd name="connsiteX3197" fmla="*/ 622966 w 2576616"/>
              <a:gd name="connsiteY3197" fmla="*/ 3478366 h 3799003"/>
              <a:gd name="connsiteX3198" fmla="*/ 623473 w 2576616"/>
              <a:gd name="connsiteY3198" fmla="*/ 3459176 h 3799003"/>
              <a:gd name="connsiteX3199" fmla="*/ 626039 w 2576616"/>
              <a:gd name="connsiteY3199" fmla="*/ 3453099 h 3799003"/>
              <a:gd name="connsiteX3200" fmla="*/ 626584 w 2576616"/>
              <a:gd name="connsiteY3200" fmla="*/ 3442842 h 3799003"/>
              <a:gd name="connsiteX3201" fmla="*/ 632866 w 2576616"/>
              <a:gd name="connsiteY3201" fmla="*/ 3403486 h 3799003"/>
              <a:gd name="connsiteX3202" fmla="*/ 625258 w 2576616"/>
              <a:gd name="connsiteY3202" fmla="*/ 3410338 h 3799003"/>
              <a:gd name="connsiteX3203" fmla="*/ 626342 w 2576616"/>
              <a:gd name="connsiteY3203" fmla="*/ 3416171 h 3799003"/>
              <a:gd name="connsiteX3204" fmla="*/ 619438 w 2576616"/>
              <a:gd name="connsiteY3204" fmla="*/ 3426898 h 3799003"/>
              <a:gd name="connsiteX3205" fmla="*/ 616765 w 2576616"/>
              <a:gd name="connsiteY3205" fmla="*/ 3430605 h 3799003"/>
              <a:gd name="connsiteX3206" fmla="*/ 616871 w 2576616"/>
              <a:gd name="connsiteY3206" fmla="*/ 3437160 h 3799003"/>
              <a:gd name="connsiteX3207" fmla="*/ 615352 w 2576616"/>
              <a:gd name="connsiteY3207" fmla="*/ 3446007 h 3799003"/>
              <a:gd name="connsiteX3208" fmla="*/ 603164 w 2576616"/>
              <a:gd name="connsiteY3208" fmla="*/ 3445674 h 3799003"/>
              <a:gd name="connsiteX3209" fmla="*/ 602267 w 2576616"/>
              <a:gd name="connsiteY3209" fmla="*/ 3437582 h 3799003"/>
              <a:gd name="connsiteX3210" fmla="*/ 607988 w 2576616"/>
              <a:gd name="connsiteY3210" fmla="*/ 3424298 h 3799003"/>
              <a:gd name="connsiteX3211" fmla="*/ 611956 w 2576616"/>
              <a:gd name="connsiteY3211" fmla="*/ 3422694 h 3799003"/>
              <a:gd name="connsiteX3212" fmla="*/ 614258 w 2576616"/>
              <a:gd name="connsiteY3212" fmla="*/ 3419675 h 3799003"/>
              <a:gd name="connsiteX3213" fmla="*/ 616633 w 2576616"/>
              <a:gd name="connsiteY3213" fmla="*/ 3420398 h 3799003"/>
              <a:gd name="connsiteX3214" fmla="*/ 617413 w 2576616"/>
              <a:gd name="connsiteY3214" fmla="*/ 3420771 h 3799003"/>
              <a:gd name="connsiteX3215" fmla="*/ 617396 w 2576616"/>
              <a:gd name="connsiteY3215" fmla="*/ 3420750 h 3799003"/>
              <a:gd name="connsiteX3216" fmla="*/ 617748 w 2576616"/>
              <a:gd name="connsiteY3216" fmla="*/ 3419758 h 3799003"/>
              <a:gd name="connsiteX3217" fmla="*/ 616908 w 2576616"/>
              <a:gd name="connsiteY3217" fmla="*/ 3419627 h 3799003"/>
              <a:gd name="connsiteX3218" fmla="*/ 616904 w 2576616"/>
              <a:gd name="connsiteY3218" fmla="*/ 3419619 h 3799003"/>
              <a:gd name="connsiteX3219" fmla="*/ 616902 w 2576616"/>
              <a:gd name="connsiteY3219" fmla="*/ 3419624 h 3799003"/>
              <a:gd name="connsiteX3220" fmla="*/ 615085 w 2576616"/>
              <a:gd name="connsiteY3220" fmla="*/ 3417721 h 3799003"/>
              <a:gd name="connsiteX3221" fmla="*/ 612272 w 2576616"/>
              <a:gd name="connsiteY3221" fmla="*/ 3411038 h 3799003"/>
              <a:gd name="connsiteX3222" fmla="*/ 620628 w 2576616"/>
              <a:gd name="connsiteY3222" fmla="*/ 3412387 h 3799003"/>
              <a:gd name="connsiteX3223" fmla="*/ 614420 w 2576616"/>
              <a:gd name="connsiteY3223" fmla="*/ 3404102 h 3799003"/>
              <a:gd name="connsiteX3224" fmla="*/ 628243 w 2576616"/>
              <a:gd name="connsiteY3224" fmla="*/ 3390927 h 3799003"/>
              <a:gd name="connsiteX3225" fmla="*/ 632840 w 2576616"/>
              <a:gd name="connsiteY3225" fmla="*/ 3384326 h 3799003"/>
              <a:gd name="connsiteX3226" fmla="*/ 634233 w 2576616"/>
              <a:gd name="connsiteY3226" fmla="*/ 3371726 h 3799003"/>
              <a:gd name="connsiteX3227" fmla="*/ 636842 w 2576616"/>
              <a:gd name="connsiteY3227" fmla="*/ 3366533 h 3799003"/>
              <a:gd name="connsiteX3228" fmla="*/ 641540 w 2576616"/>
              <a:gd name="connsiteY3228" fmla="*/ 3364187 h 3799003"/>
              <a:gd name="connsiteX3229" fmla="*/ 648039 w 2576616"/>
              <a:gd name="connsiteY3229" fmla="*/ 3348541 h 3799003"/>
              <a:gd name="connsiteX3230" fmla="*/ 653386 w 2576616"/>
              <a:gd name="connsiteY3230" fmla="*/ 3345290 h 3799003"/>
              <a:gd name="connsiteX3231" fmla="*/ 634466 w 2576616"/>
              <a:gd name="connsiteY3231" fmla="*/ 3347527 h 3799003"/>
              <a:gd name="connsiteX3232" fmla="*/ 630414 w 2576616"/>
              <a:gd name="connsiteY3232" fmla="*/ 3341459 h 3799003"/>
              <a:gd name="connsiteX3233" fmla="*/ 630788 w 2576616"/>
              <a:gd name="connsiteY3233" fmla="*/ 3340747 h 3799003"/>
              <a:gd name="connsiteX3234" fmla="*/ 630641 w 2576616"/>
              <a:gd name="connsiteY3234" fmla="*/ 3340851 h 3799003"/>
              <a:gd name="connsiteX3235" fmla="*/ 631196 w 2576616"/>
              <a:gd name="connsiteY3235" fmla="*/ 3339355 h 3799003"/>
              <a:gd name="connsiteX3236" fmla="*/ 629888 w 2576616"/>
              <a:gd name="connsiteY3236" fmla="*/ 3341334 h 3799003"/>
              <a:gd name="connsiteX3237" fmla="*/ 613455 w 2576616"/>
              <a:gd name="connsiteY3237" fmla="*/ 3343189 h 3799003"/>
              <a:gd name="connsiteX3238" fmla="*/ 600457 w 2576616"/>
              <a:gd name="connsiteY3238" fmla="*/ 3343767 h 3799003"/>
              <a:gd name="connsiteX3239" fmla="*/ 595393 w 2576616"/>
              <a:gd name="connsiteY3239" fmla="*/ 3348751 h 3799003"/>
              <a:gd name="connsiteX3240" fmla="*/ 564007 w 2576616"/>
              <a:gd name="connsiteY3240" fmla="*/ 3365732 h 3799003"/>
              <a:gd name="connsiteX3241" fmla="*/ 561103 w 2576616"/>
              <a:gd name="connsiteY3241" fmla="*/ 3369082 h 3799003"/>
              <a:gd name="connsiteX3242" fmla="*/ 530902 w 2576616"/>
              <a:gd name="connsiteY3242" fmla="*/ 3380609 h 3799003"/>
              <a:gd name="connsiteX3243" fmla="*/ 465073 w 2576616"/>
              <a:gd name="connsiteY3243" fmla="*/ 3386754 h 3799003"/>
              <a:gd name="connsiteX3244" fmla="*/ 442910 w 2576616"/>
              <a:gd name="connsiteY3244" fmla="*/ 3381357 h 3799003"/>
              <a:gd name="connsiteX3245" fmla="*/ 402127 w 2576616"/>
              <a:gd name="connsiteY3245" fmla="*/ 3368566 h 3799003"/>
              <a:gd name="connsiteX3246" fmla="*/ 392694 w 2576616"/>
              <a:gd name="connsiteY3246" fmla="*/ 3366747 h 3799003"/>
              <a:gd name="connsiteX3247" fmla="*/ 376117 w 2576616"/>
              <a:gd name="connsiteY3247" fmla="*/ 3312050 h 3799003"/>
              <a:gd name="connsiteX3248" fmla="*/ 444758 w 2576616"/>
              <a:gd name="connsiteY3248" fmla="*/ 3281940 h 3799003"/>
              <a:gd name="connsiteX3249" fmla="*/ 479688 w 2576616"/>
              <a:gd name="connsiteY3249" fmla="*/ 3283647 h 3799003"/>
              <a:gd name="connsiteX3250" fmla="*/ 500309 w 2576616"/>
              <a:gd name="connsiteY3250" fmla="*/ 3292142 h 3799003"/>
              <a:gd name="connsiteX3251" fmla="*/ 539299 w 2576616"/>
              <a:gd name="connsiteY3251" fmla="*/ 3302545 h 3799003"/>
              <a:gd name="connsiteX3252" fmla="*/ 565504 w 2576616"/>
              <a:gd name="connsiteY3252" fmla="*/ 3309712 h 3799003"/>
              <a:gd name="connsiteX3253" fmla="*/ 573111 w 2576616"/>
              <a:gd name="connsiteY3253" fmla="*/ 3316677 h 3799003"/>
              <a:gd name="connsiteX3254" fmla="*/ 580122 w 2576616"/>
              <a:gd name="connsiteY3254" fmla="*/ 3312484 h 3799003"/>
              <a:gd name="connsiteX3255" fmla="*/ 596125 w 2576616"/>
              <a:gd name="connsiteY3255" fmla="*/ 3319694 h 3799003"/>
              <a:gd name="connsiteX3256" fmla="*/ 599692 w 2576616"/>
              <a:gd name="connsiteY3256" fmla="*/ 3324144 h 3799003"/>
              <a:gd name="connsiteX3257" fmla="*/ 617661 w 2576616"/>
              <a:gd name="connsiteY3257" fmla="*/ 3323499 h 3799003"/>
              <a:gd name="connsiteX3258" fmla="*/ 648524 w 2576616"/>
              <a:gd name="connsiteY3258" fmla="*/ 3327005 h 3799003"/>
              <a:gd name="connsiteX3259" fmla="*/ 688267 w 2576616"/>
              <a:gd name="connsiteY3259" fmla="*/ 3305534 h 3799003"/>
              <a:gd name="connsiteX3260" fmla="*/ 691649 w 2576616"/>
              <a:gd name="connsiteY3260" fmla="*/ 3296671 h 3799003"/>
              <a:gd name="connsiteX3261" fmla="*/ 698092 w 2576616"/>
              <a:gd name="connsiteY3261" fmla="*/ 3295921 h 3799003"/>
              <a:gd name="connsiteX3262" fmla="*/ 718031 w 2576616"/>
              <a:gd name="connsiteY3262" fmla="*/ 3253501 h 3799003"/>
              <a:gd name="connsiteX3263" fmla="*/ 718804 w 2576616"/>
              <a:gd name="connsiteY3263" fmla="*/ 3236409 h 3799003"/>
              <a:gd name="connsiteX3264" fmla="*/ 728115 w 2576616"/>
              <a:gd name="connsiteY3264" fmla="*/ 3225063 h 3799003"/>
              <a:gd name="connsiteX3265" fmla="*/ 732653 w 2576616"/>
              <a:gd name="connsiteY3265" fmla="*/ 3217545 h 3799003"/>
              <a:gd name="connsiteX3266" fmla="*/ 733199 w 2576616"/>
              <a:gd name="connsiteY3266" fmla="*/ 3189693 h 3799003"/>
              <a:gd name="connsiteX3267" fmla="*/ 733543 w 2576616"/>
              <a:gd name="connsiteY3267" fmla="*/ 3184732 h 3799003"/>
              <a:gd name="connsiteX3268" fmla="*/ 737280 w 2576616"/>
              <a:gd name="connsiteY3268" fmla="*/ 3171748 h 3799003"/>
              <a:gd name="connsiteX3269" fmla="*/ 712671 w 2576616"/>
              <a:gd name="connsiteY3269" fmla="*/ 3188037 h 3799003"/>
              <a:gd name="connsiteX3270" fmla="*/ 671590 w 2576616"/>
              <a:gd name="connsiteY3270" fmla="*/ 3208976 h 3799003"/>
              <a:gd name="connsiteX3271" fmla="*/ 668780 w 2576616"/>
              <a:gd name="connsiteY3271" fmla="*/ 3213588 h 3799003"/>
              <a:gd name="connsiteX3272" fmla="*/ 657090 w 2576616"/>
              <a:gd name="connsiteY3272" fmla="*/ 3216338 h 3799003"/>
              <a:gd name="connsiteX3273" fmla="*/ 592967 w 2576616"/>
              <a:gd name="connsiteY3273" fmla="*/ 3224150 h 3799003"/>
              <a:gd name="connsiteX3274" fmla="*/ 569688 w 2576616"/>
              <a:gd name="connsiteY3274" fmla="*/ 3220072 h 3799003"/>
              <a:gd name="connsiteX3275" fmla="*/ 564830 w 2576616"/>
              <a:gd name="connsiteY3275" fmla="*/ 3224174 h 3799003"/>
              <a:gd name="connsiteX3276" fmla="*/ 553080 w 2576616"/>
              <a:gd name="connsiteY3276" fmla="*/ 3224990 h 3799003"/>
              <a:gd name="connsiteX3277" fmla="*/ 497451 w 2576616"/>
              <a:gd name="connsiteY3277" fmla="*/ 3224568 h 3799003"/>
              <a:gd name="connsiteX3278" fmla="*/ 477970 w 2576616"/>
              <a:gd name="connsiteY3278" fmla="*/ 3224268 h 3799003"/>
              <a:gd name="connsiteX3279" fmla="*/ 489855 w 2576616"/>
              <a:gd name="connsiteY3279" fmla="*/ 3219452 h 3799003"/>
              <a:gd name="connsiteX3280" fmla="*/ 456807 w 2576616"/>
              <a:gd name="connsiteY3280" fmla="*/ 3182172 h 3799003"/>
              <a:gd name="connsiteX3281" fmla="*/ 445537 w 2576616"/>
              <a:gd name="connsiteY3281" fmla="*/ 3137079 h 3799003"/>
              <a:gd name="connsiteX3282" fmla="*/ 448357 w 2576616"/>
              <a:gd name="connsiteY3282" fmla="*/ 3139502 h 3799003"/>
              <a:gd name="connsiteX3283" fmla="*/ 448527 w 2576616"/>
              <a:gd name="connsiteY3283" fmla="*/ 3135136 h 3799003"/>
              <a:gd name="connsiteX3284" fmla="*/ 444906 w 2576616"/>
              <a:gd name="connsiteY3284" fmla="*/ 3137058 h 3799003"/>
              <a:gd name="connsiteX3285" fmla="*/ 444900 w 2576616"/>
              <a:gd name="connsiteY3285" fmla="*/ 3137058 h 3799003"/>
              <a:gd name="connsiteX3286" fmla="*/ 444901 w 2576616"/>
              <a:gd name="connsiteY3286" fmla="*/ 3137060 h 3799003"/>
              <a:gd name="connsiteX3287" fmla="*/ 444900 w 2576616"/>
              <a:gd name="connsiteY3287" fmla="*/ 3137061 h 3799003"/>
              <a:gd name="connsiteX3288" fmla="*/ 442230 w 2576616"/>
              <a:gd name="connsiteY3288" fmla="*/ 3131374 h 3799003"/>
              <a:gd name="connsiteX3289" fmla="*/ 440022 w 2576616"/>
              <a:gd name="connsiteY3289" fmla="*/ 3126339 h 3799003"/>
              <a:gd name="connsiteX3290" fmla="*/ 445043 w 2576616"/>
              <a:gd name="connsiteY3290" fmla="*/ 3126346 h 3799003"/>
              <a:gd name="connsiteX3291" fmla="*/ 449770 w 2576616"/>
              <a:gd name="connsiteY3291" fmla="*/ 3130661 h 3799003"/>
              <a:gd name="connsiteX3292" fmla="*/ 460017 w 2576616"/>
              <a:gd name="connsiteY3292" fmla="*/ 3054928 h 3799003"/>
              <a:gd name="connsiteX3293" fmla="*/ 468138 w 2576616"/>
              <a:gd name="connsiteY3293" fmla="*/ 3012221 h 3799003"/>
              <a:gd name="connsiteX3294" fmla="*/ 472401 w 2576616"/>
              <a:gd name="connsiteY3294" fmla="*/ 2997284 h 3799003"/>
              <a:gd name="connsiteX3295" fmla="*/ 475650 w 2576616"/>
              <a:gd name="connsiteY3295" fmla="*/ 2990673 h 3799003"/>
              <a:gd name="connsiteX3296" fmla="*/ 480777 w 2576616"/>
              <a:gd name="connsiteY3296" fmla="*/ 2979637 h 3799003"/>
              <a:gd name="connsiteX3297" fmla="*/ 487990 w 2576616"/>
              <a:gd name="connsiteY3297" fmla="*/ 2968048 h 3799003"/>
              <a:gd name="connsiteX3298" fmla="*/ 497851 w 2576616"/>
              <a:gd name="connsiteY3298" fmla="*/ 2962930 h 3799003"/>
              <a:gd name="connsiteX3299" fmla="*/ 509013 w 2576616"/>
              <a:gd name="connsiteY3299" fmla="*/ 2957332 h 3799003"/>
              <a:gd name="connsiteX3300" fmla="*/ 501222 w 2576616"/>
              <a:gd name="connsiteY3300" fmla="*/ 2988078 h 3799003"/>
              <a:gd name="connsiteX3301" fmla="*/ 500889 w 2576616"/>
              <a:gd name="connsiteY3301" fmla="*/ 2990414 h 3799003"/>
              <a:gd name="connsiteX3302" fmla="*/ 493129 w 2576616"/>
              <a:gd name="connsiteY3302" fmla="*/ 3000577 h 3799003"/>
              <a:gd name="connsiteX3303" fmla="*/ 485510 w 2576616"/>
              <a:gd name="connsiteY3303" fmla="*/ 3008335 h 3799003"/>
              <a:gd name="connsiteX3304" fmla="*/ 483603 w 2576616"/>
              <a:gd name="connsiteY3304" fmla="*/ 3037126 h 3799003"/>
              <a:gd name="connsiteX3305" fmla="*/ 499270 w 2576616"/>
              <a:gd name="connsiteY3305" fmla="*/ 3018108 h 3799003"/>
              <a:gd name="connsiteX3306" fmla="*/ 508290 w 2576616"/>
              <a:gd name="connsiteY3306" fmla="*/ 3004838 h 3799003"/>
              <a:gd name="connsiteX3307" fmla="*/ 520607 w 2576616"/>
              <a:gd name="connsiteY3307" fmla="*/ 2995419 h 3799003"/>
              <a:gd name="connsiteX3308" fmla="*/ 517031 w 2576616"/>
              <a:gd name="connsiteY3308" fmla="*/ 2991824 h 3799003"/>
              <a:gd name="connsiteX3309" fmla="*/ 530432 w 2576616"/>
              <a:gd name="connsiteY3309" fmla="*/ 2983747 h 3799003"/>
              <a:gd name="connsiteX3310" fmla="*/ 529097 w 2576616"/>
              <a:gd name="connsiteY3310" fmla="*/ 2975557 h 3799003"/>
              <a:gd name="connsiteX3311" fmla="*/ 541806 w 2576616"/>
              <a:gd name="connsiteY3311" fmla="*/ 2949897 h 3799003"/>
              <a:gd name="connsiteX3312" fmla="*/ 549026 w 2576616"/>
              <a:gd name="connsiteY3312" fmla="*/ 2944732 h 3799003"/>
              <a:gd name="connsiteX3313" fmla="*/ 534009 w 2576616"/>
              <a:gd name="connsiteY3313" fmla="*/ 2912818 h 3799003"/>
              <a:gd name="connsiteX3314" fmla="*/ 506835 w 2576616"/>
              <a:gd name="connsiteY3314" fmla="*/ 2914478 h 3799003"/>
              <a:gd name="connsiteX3315" fmla="*/ 498926 w 2576616"/>
              <a:gd name="connsiteY3315" fmla="*/ 2913735 h 3799003"/>
              <a:gd name="connsiteX3316" fmla="*/ 500817 w 2576616"/>
              <a:gd name="connsiteY3316" fmla="*/ 2913877 h 3799003"/>
              <a:gd name="connsiteX3317" fmla="*/ 496654 w 2576616"/>
              <a:gd name="connsiteY3317" fmla="*/ 2919603 h 3799003"/>
              <a:gd name="connsiteX3318" fmla="*/ 489901 w 2576616"/>
              <a:gd name="connsiteY3318" fmla="*/ 2928477 h 3799003"/>
              <a:gd name="connsiteX3319" fmla="*/ 483293 w 2576616"/>
              <a:gd name="connsiteY3319" fmla="*/ 2937952 h 3799003"/>
              <a:gd name="connsiteX3320" fmla="*/ 476106 w 2576616"/>
              <a:gd name="connsiteY3320" fmla="*/ 2948695 h 3799003"/>
              <a:gd name="connsiteX3321" fmla="*/ 471381 w 2576616"/>
              <a:gd name="connsiteY3321" fmla="*/ 2956746 h 3799003"/>
              <a:gd name="connsiteX3322" fmla="*/ 467464 w 2576616"/>
              <a:gd name="connsiteY3322" fmla="*/ 2961504 h 3799003"/>
              <a:gd name="connsiteX3323" fmla="*/ 465173 w 2576616"/>
              <a:gd name="connsiteY3323" fmla="*/ 2963973 h 3799003"/>
              <a:gd name="connsiteX3324" fmla="*/ 446006 w 2576616"/>
              <a:gd name="connsiteY3324" fmla="*/ 3026921 h 3799003"/>
              <a:gd name="connsiteX3325" fmla="*/ 431842 w 2576616"/>
              <a:gd name="connsiteY3325" fmla="*/ 3093979 h 3799003"/>
              <a:gd name="connsiteX3326" fmla="*/ 431002 w 2576616"/>
              <a:gd name="connsiteY3326" fmla="*/ 3074089 h 3799003"/>
              <a:gd name="connsiteX3327" fmla="*/ 433290 w 2576616"/>
              <a:gd name="connsiteY3327" fmla="*/ 3071685 h 3799003"/>
              <a:gd name="connsiteX3328" fmla="*/ 436438 w 2576616"/>
              <a:gd name="connsiteY3328" fmla="*/ 3033231 h 3799003"/>
              <a:gd name="connsiteX3329" fmla="*/ 451662 w 2576616"/>
              <a:gd name="connsiteY3329" fmla="*/ 2976944 h 3799003"/>
              <a:gd name="connsiteX3330" fmla="*/ 461892 w 2576616"/>
              <a:gd name="connsiteY3330" fmla="*/ 2951186 h 3799003"/>
              <a:gd name="connsiteX3331" fmla="*/ 465344 w 2576616"/>
              <a:gd name="connsiteY3331" fmla="*/ 2945136 h 3799003"/>
              <a:gd name="connsiteX3332" fmla="*/ 467840 w 2576616"/>
              <a:gd name="connsiteY3332" fmla="*/ 2937634 h 3799003"/>
              <a:gd name="connsiteX3333" fmla="*/ 483336 w 2576616"/>
              <a:gd name="connsiteY3333" fmla="*/ 2915725 h 3799003"/>
              <a:gd name="connsiteX3334" fmla="*/ 494833 w 2576616"/>
              <a:gd name="connsiteY3334" fmla="*/ 2902587 h 3799003"/>
              <a:gd name="connsiteX3335" fmla="*/ 498768 w 2576616"/>
              <a:gd name="connsiteY3335" fmla="*/ 2899194 h 3799003"/>
              <a:gd name="connsiteX3336" fmla="*/ 508751 w 2576616"/>
              <a:gd name="connsiteY3336" fmla="*/ 2893081 h 3799003"/>
              <a:gd name="connsiteX3337" fmla="*/ 570135 w 2576616"/>
              <a:gd name="connsiteY3337" fmla="*/ 2908187 h 3799003"/>
              <a:gd name="connsiteX3338" fmla="*/ 570768 w 2576616"/>
              <a:gd name="connsiteY3338" fmla="*/ 2947628 h 3799003"/>
              <a:gd name="connsiteX3339" fmla="*/ 565859 w 2576616"/>
              <a:gd name="connsiteY3339" fmla="*/ 2962358 h 3799003"/>
              <a:gd name="connsiteX3340" fmla="*/ 548588 w 2576616"/>
              <a:gd name="connsiteY3340" fmla="*/ 2987391 h 3799003"/>
              <a:gd name="connsiteX3341" fmla="*/ 523949 w 2576616"/>
              <a:gd name="connsiteY3341" fmla="*/ 3018745 h 3799003"/>
              <a:gd name="connsiteX3342" fmla="*/ 509365 w 2576616"/>
              <a:gd name="connsiteY3342" fmla="*/ 3029826 h 3799003"/>
              <a:gd name="connsiteX3343" fmla="*/ 514149 w 2576616"/>
              <a:gd name="connsiteY3343" fmla="*/ 3035110 h 3799003"/>
              <a:gd name="connsiteX3344" fmla="*/ 509517 w 2576616"/>
              <a:gd name="connsiteY3344" fmla="*/ 3038939 h 3799003"/>
              <a:gd name="connsiteX3345" fmla="*/ 489372 w 2576616"/>
              <a:gd name="connsiteY3345" fmla="*/ 3065009 h 3799003"/>
              <a:gd name="connsiteX3346" fmla="*/ 486464 w 2576616"/>
              <a:gd name="connsiteY3346" fmla="*/ 3077392 h 3799003"/>
              <a:gd name="connsiteX3347" fmla="*/ 481665 w 2576616"/>
              <a:gd name="connsiteY3347" fmla="*/ 3097926 h 3799003"/>
              <a:gd name="connsiteX3348" fmla="*/ 481397 w 2576616"/>
              <a:gd name="connsiteY3348" fmla="*/ 3114873 h 3799003"/>
              <a:gd name="connsiteX3349" fmla="*/ 476294 w 2576616"/>
              <a:gd name="connsiteY3349" fmla="*/ 3119237 h 3799003"/>
              <a:gd name="connsiteX3350" fmla="*/ 477051 w 2576616"/>
              <a:gd name="connsiteY3350" fmla="*/ 3124861 h 3799003"/>
              <a:gd name="connsiteX3351" fmla="*/ 476614 w 2576616"/>
              <a:gd name="connsiteY3351" fmla="*/ 3129207 h 3799003"/>
              <a:gd name="connsiteX3352" fmla="*/ 474038 w 2576616"/>
              <a:gd name="connsiteY3352" fmla="*/ 3141386 h 3799003"/>
              <a:gd name="connsiteX3353" fmla="*/ 473829 w 2576616"/>
              <a:gd name="connsiteY3353" fmla="*/ 3166825 h 3799003"/>
              <a:gd name="connsiteX3354" fmla="*/ 485590 w 2576616"/>
              <a:gd name="connsiteY3354" fmla="*/ 3188561 h 3799003"/>
              <a:gd name="connsiteX3355" fmla="*/ 505475 w 2576616"/>
              <a:gd name="connsiteY3355" fmla="*/ 3206859 h 3799003"/>
              <a:gd name="connsiteX3356" fmla="*/ 561799 w 2576616"/>
              <a:gd name="connsiteY3356" fmla="*/ 3209992 h 3799003"/>
              <a:gd name="connsiteX3357" fmla="*/ 576546 w 2576616"/>
              <a:gd name="connsiteY3357" fmla="*/ 3212294 h 3799003"/>
              <a:gd name="connsiteX3358" fmla="*/ 579300 w 2576616"/>
              <a:gd name="connsiteY3358" fmla="*/ 3208067 h 3799003"/>
              <a:gd name="connsiteX3359" fmla="*/ 598268 w 2576616"/>
              <a:gd name="connsiteY3359" fmla="*/ 3207991 h 3799003"/>
              <a:gd name="connsiteX3360" fmla="*/ 619238 w 2576616"/>
              <a:gd name="connsiteY3360" fmla="*/ 3202103 h 3799003"/>
              <a:gd name="connsiteX3361" fmla="*/ 627838 w 2576616"/>
              <a:gd name="connsiteY3361" fmla="*/ 3201160 h 3799003"/>
              <a:gd name="connsiteX3362" fmla="*/ 645061 w 2576616"/>
              <a:gd name="connsiteY3362" fmla="*/ 3197064 h 3799003"/>
              <a:gd name="connsiteX3363" fmla="*/ 664136 w 2576616"/>
              <a:gd name="connsiteY3363" fmla="*/ 3194557 h 3799003"/>
              <a:gd name="connsiteX3364" fmla="*/ 693100 w 2576616"/>
              <a:gd name="connsiteY3364" fmla="*/ 3176019 h 3799003"/>
              <a:gd name="connsiteX3365" fmla="*/ 729810 w 2576616"/>
              <a:gd name="connsiteY3365" fmla="*/ 3157270 h 3799003"/>
              <a:gd name="connsiteX3366" fmla="*/ 770501 w 2576616"/>
              <a:gd name="connsiteY3366" fmla="*/ 3106989 h 3799003"/>
              <a:gd name="connsiteX3367" fmla="*/ 714291 w 2576616"/>
              <a:gd name="connsiteY3367" fmla="*/ 3074072 h 3799003"/>
              <a:gd name="connsiteX3368" fmla="*/ 697464 w 2576616"/>
              <a:gd name="connsiteY3368" fmla="*/ 3059784 h 3799003"/>
              <a:gd name="connsiteX3369" fmla="*/ 691415 w 2576616"/>
              <a:gd name="connsiteY3369" fmla="*/ 3058044 h 3799003"/>
              <a:gd name="connsiteX3370" fmla="*/ 694865 w 2576616"/>
              <a:gd name="connsiteY3370" fmla="*/ 3052369 h 3799003"/>
              <a:gd name="connsiteX3371" fmla="*/ 684144 w 2576616"/>
              <a:gd name="connsiteY3371" fmla="*/ 3055920 h 3799003"/>
              <a:gd name="connsiteX3372" fmla="*/ 676630 w 2576616"/>
              <a:gd name="connsiteY3372" fmla="*/ 3051653 h 3799003"/>
              <a:gd name="connsiteX3373" fmla="*/ 662210 w 2576616"/>
              <a:gd name="connsiteY3373" fmla="*/ 3043666 h 3799003"/>
              <a:gd name="connsiteX3374" fmla="*/ 658781 w 2576616"/>
              <a:gd name="connsiteY3374" fmla="*/ 3039962 h 3799003"/>
              <a:gd name="connsiteX3375" fmla="*/ 648975 w 2576616"/>
              <a:gd name="connsiteY3375" fmla="*/ 3030564 h 3799003"/>
              <a:gd name="connsiteX3376" fmla="*/ 644140 w 2576616"/>
              <a:gd name="connsiteY3376" fmla="*/ 3030074 h 3799003"/>
              <a:gd name="connsiteX3377" fmla="*/ 644171 w 2576616"/>
              <a:gd name="connsiteY3377" fmla="*/ 3029801 h 3799003"/>
              <a:gd name="connsiteX3378" fmla="*/ 644170 w 2576616"/>
              <a:gd name="connsiteY3378" fmla="*/ 3029800 h 3799003"/>
              <a:gd name="connsiteX3379" fmla="*/ 644171 w 2576616"/>
              <a:gd name="connsiteY3379" fmla="*/ 3029796 h 3799003"/>
              <a:gd name="connsiteX3380" fmla="*/ 644171 w 2576616"/>
              <a:gd name="connsiteY3380" fmla="*/ 3029795 h 3799003"/>
              <a:gd name="connsiteX3381" fmla="*/ 643969 w 2576616"/>
              <a:gd name="connsiteY3381" fmla="*/ 3029595 h 3799003"/>
              <a:gd name="connsiteX3382" fmla="*/ 643781 w 2576616"/>
              <a:gd name="connsiteY3382" fmla="*/ 3029630 h 3799003"/>
              <a:gd name="connsiteX3383" fmla="*/ 642939 w 2576616"/>
              <a:gd name="connsiteY3383" fmla="*/ 3029264 h 3799003"/>
              <a:gd name="connsiteX3384" fmla="*/ 642842 w 2576616"/>
              <a:gd name="connsiteY3384" fmla="*/ 3029807 h 3799003"/>
              <a:gd name="connsiteX3385" fmla="*/ 642841 w 2576616"/>
              <a:gd name="connsiteY3385" fmla="*/ 3029807 h 3799003"/>
              <a:gd name="connsiteX3386" fmla="*/ 642842 w 2576616"/>
              <a:gd name="connsiteY3386" fmla="*/ 3029808 h 3799003"/>
              <a:gd name="connsiteX3387" fmla="*/ 642841 w 2576616"/>
              <a:gd name="connsiteY3387" fmla="*/ 3029812 h 3799003"/>
              <a:gd name="connsiteX3388" fmla="*/ 636731 w 2576616"/>
              <a:gd name="connsiteY3388" fmla="*/ 3025458 h 3799003"/>
              <a:gd name="connsiteX3389" fmla="*/ 632249 w 2576616"/>
              <a:gd name="connsiteY3389" fmla="*/ 3018444 h 3799003"/>
              <a:gd name="connsiteX3390" fmla="*/ 627289 w 2576616"/>
              <a:gd name="connsiteY3390" fmla="*/ 3013466 h 3799003"/>
              <a:gd name="connsiteX3391" fmla="*/ 622622 w 2576616"/>
              <a:gd name="connsiteY3391" fmla="*/ 3011090 h 3799003"/>
              <a:gd name="connsiteX3392" fmla="*/ 630687 w 2576616"/>
              <a:gd name="connsiteY3392" fmla="*/ 3010184 h 3799003"/>
              <a:gd name="connsiteX3393" fmla="*/ 604434 w 2576616"/>
              <a:gd name="connsiteY3393" fmla="*/ 2988080 h 3799003"/>
              <a:gd name="connsiteX3394" fmla="*/ 602496 w 2576616"/>
              <a:gd name="connsiteY3394" fmla="*/ 2982272 h 3799003"/>
              <a:gd name="connsiteX3395" fmla="*/ 592632 w 2576616"/>
              <a:gd name="connsiteY3395" fmla="*/ 2969185 h 3799003"/>
              <a:gd name="connsiteX3396" fmla="*/ 590113 w 2576616"/>
              <a:gd name="connsiteY3396" fmla="*/ 2964010 h 3799003"/>
              <a:gd name="connsiteX3397" fmla="*/ 587565 w 2576616"/>
              <a:gd name="connsiteY3397" fmla="*/ 2956986 h 3799003"/>
              <a:gd name="connsiteX3398" fmla="*/ 583608 w 2576616"/>
              <a:gd name="connsiteY3398" fmla="*/ 2909404 h 3799003"/>
              <a:gd name="connsiteX3399" fmla="*/ 603075 w 2576616"/>
              <a:gd name="connsiteY3399" fmla="*/ 2895147 h 3799003"/>
              <a:gd name="connsiteX3400" fmla="*/ 616622 w 2576616"/>
              <a:gd name="connsiteY3400" fmla="*/ 2892162 h 3799003"/>
              <a:gd name="connsiteX3401" fmla="*/ 687577 w 2576616"/>
              <a:gd name="connsiteY3401" fmla="*/ 2946753 h 3799003"/>
              <a:gd name="connsiteX3402" fmla="*/ 696953 w 2576616"/>
              <a:gd name="connsiteY3402" fmla="*/ 2965543 h 3799003"/>
              <a:gd name="connsiteX3403" fmla="*/ 708575 w 2576616"/>
              <a:gd name="connsiteY3403" fmla="*/ 2977220 h 3799003"/>
              <a:gd name="connsiteX3404" fmla="*/ 721232 w 2576616"/>
              <a:gd name="connsiteY3404" fmla="*/ 2999477 h 3799003"/>
              <a:gd name="connsiteX3405" fmla="*/ 731545 w 2576616"/>
              <a:gd name="connsiteY3405" fmla="*/ 3012136 h 3799003"/>
              <a:gd name="connsiteX3406" fmla="*/ 737824 w 2576616"/>
              <a:gd name="connsiteY3406" fmla="*/ 3013874 h 3799003"/>
              <a:gd name="connsiteX3407" fmla="*/ 743677 w 2576616"/>
              <a:gd name="connsiteY3407" fmla="*/ 3022158 h 3799003"/>
              <a:gd name="connsiteX3408" fmla="*/ 738855 w 2576616"/>
              <a:gd name="connsiteY3408" fmla="*/ 3024504 h 3799003"/>
              <a:gd name="connsiteX3409" fmla="*/ 744219 w 2576616"/>
              <a:gd name="connsiteY3409" fmla="*/ 3026797 h 3799003"/>
              <a:gd name="connsiteX3410" fmla="*/ 765696 w 2576616"/>
              <a:gd name="connsiteY3410" fmla="*/ 3036912 h 3799003"/>
              <a:gd name="connsiteX3411" fmla="*/ 772566 w 2576616"/>
              <a:gd name="connsiteY3411" fmla="*/ 3041662 h 3799003"/>
              <a:gd name="connsiteX3412" fmla="*/ 781626 w 2576616"/>
              <a:gd name="connsiteY3412" fmla="*/ 3047972 h 3799003"/>
              <a:gd name="connsiteX3413" fmla="*/ 823491 w 2576616"/>
              <a:gd name="connsiteY3413" fmla="*/ 3058683 h 3799003"/>
              <a:gd name="connsiteX3414" fmla="*/ 832345 w 2576616"/>
              <a:gd name="connsiteY3414" fmla="*/ 3031736 h 3799003"/>
              <a:gd name="connsiteX3415" fmla="*/ 854579 w 2576616"/>
              <a:gd name="connsiteY3415" fmla="*/ 2990932 h 3799003"/>
              <a:gd name="connsiteX3416" fmla="*/ 1000515 w 2576616"/>
              <a:gd name="connsiteY3416" fmla="*/ 2758088 h 3799003"/>
              <a:gd name="connsiteX3417" fmla="*/ 1042783 w 2576616"/>
              <a:gd name="connsiteY3417" fmla="*/ 2673157 h 3799003"/>
              <a:gd name="connsiteX3418" fmla="*/ 1068253 w 2576616"/>
              <a:gd name="connsiteY3418" fmla="*/ 2571267 h 3799003"/>
              <a:gd name="connsiteX3419" fmla="*/ 1071277 w 2576616"/>
              <a:gd name="connsiteY3419" fmla="*/ 2535471 h 3799003"/>
              <a:gd name="connsiteX3420" fmla="*/ 1071455 w 2576616"/>
              <a:gd name="connsiteY3420" fmla="*/ 2528641 h 3799003"/>
              <a:gd name="connsiteX3421" fmla="*/ 1071601 w 2576616"/>
              <a:gd name="connsiteY3421" fmla="*/ 2494962 h 3799003"/>
              <a:gd name="connsiteX3422" fmla="*/ 1073708 w 2576616"/>
              <a:gd name="connsiteY3422" fmla="*/ 2490072 h 3799003"/>
              <a:gd name="connsiteX3423" fmla="*/ 1070998 w 2576616"/>
              <a:gd name="connsiteY3423" fmla="*/ 2475358 h 3799003"/>
              <a:gd name="connsiteX3424" fmla="*/ 1057073 w 2576616"/>
              <a:gd name="connsiteY3424" fmla="*/ 2485546 h 3799003"/>
              <a:gd name="connsiteX3425" fmla="*/ 1030176 w 2576616"/>
              <a:gd name="connsiteY3425" fmla="*/ 2506537 h 3799003"/>
              <a:gd name="connsiteX3426" fmla="*/ 1002182 w 2576616"/>
              <a:gd name="connsiteY3426" fmla="*/ 2514525 h 3799003"/>
              <a:gd name="connsiteX3427" fmla="*/ 991189 w 2576616"/>
              <a:gd name="connsiteY3427" fmla="*/ 2516754 h 3799003"/>
              <a:gd name="connsiteX3428" fmla="*/ 976759 w 2576616"/>
              <a:gd name="connsiteY3428" fmla="*/ 2517736 h 3799003"/>
              <a:gd name="connsiteX3429" fmla="*/ 968397 w 2576616"/>
              <a:gd name="connsiteY3429" fmla="*/ 2516760 h 3799003"/>
              <a:gd name="connsiteX3430" fmla="*/ 923342 w 2576616"/>
              <a:gd name="connsiteY3430" fmla="*/ 2512216 h 3799003"/>
              <a:gd name="connsiteX3431" fmla="*/ 984619 w 2576616"/>
              <a:gd name="connsiteY3431" fmla="*/ 2535654 h 3799003"/>
              <a:gd name="connsiteX3432" fmla="*/ 1042034 w 2576616"/>
              <a:gd name="connsiteY3432" fmla="*/ 2596298 h 3799003"/>
              <a:gd name="connsiteX3433" fmla="*/ 1048558 w 2576616"/>
              <a:gd name="connsiteY3433" fmla="*/ 2601049 h 3799003"/>
              <a:gd name="connsiteX3434" fmla="*/ 1035577 w 2576616"/>
              <a:gd name="connsiteY3434" fmla="*/ 2610018 h 3799003"/>
              <a:gd name="connsiteX3435" fmla="*/ 1025465 w 2576616"/>
              <a:gd name="connsiteY3435" fmla="*/ 2616956 h 3799003"/>
              <a:gd name="connsiteX3436" fmla="*/ 976703 w 2576616"/>
              <a:gd name="connsiteY3436" fmla="*/ 2618727 h 3799003"/>
              <a:gd name="connsiteX3437" fmla="*/ 949073 w 2576616"/>
              <a:gd name="connsiteY3437" fmla="*/ 2602837 h 3799003"/>
              <a:gd name="connsiteX3438" fmla="*/ 958483 w 2576616"/>
              <a:gd name="connsiteY3438" fmla="*/ 2617297 h 3799003"/>
              <a:gd name="connsiteX3439" fmla="*/ 972768 w 2576616"/>
              <a:gd name="connsiteY3439" fmla="*/ 2636048 h 3799003"/>
              <a:gd name="connsiteX3440" fmla="*/ 975043 w 2576616"/>
              <a:gd name="connsiteY3440" fmla="*/ 2641450 h 3799003"/>
              <a:gd name="connsiteX3441" fmla="*/ 973282 w 2576616"/>
              <a:gd name="connsiteY3441" fmla="*/ 2646530 h 3799003"/>
              <a:gd name="connsiteX3442" fmla="*/ 984479 w 2576616"/>
              <a:gd name="connsiteY3442" fmla="*/ 2658265 h 3799003"/>
              <a:gd name="connsiteX3443" fmla="*/ 983263 w 2576616"/>
              <a:gd name="connsiteY3443" fmla="*/ 2664152 h 3799003"/>
              <a:gd name="connsiteX3444" fmla="*/ 987030 w 2576616"/>
              <a:gd name="connsiteY3444" fmla="*/ 2672270 h 3799003"/>
              <a:gd name="connsiteX3445" fmla="*/ 991794 w 2576616"/>
              <a:gd name="connsiteY3445" fmla="*/ 2705384 h 3799003"/>
              <a:gd name="connsiteX3446" fmla="*/ 886871 w 2576616"/>
              <a:gd name="connsiteY3446" fmla="*/ 2694519 h 3799003"/>
              <a:gd name="connsiteX3447" fmla="*/ 881915 w 2576616"/>
              <a:gd name="connsiteY3447" fmla="*/ 2641523 h 3799003"/>
              <a:gd name="connsiteX3448" fmla="*/ 878563 w 2576616"/>
              <a:gd name="connsiteY3448" fmla="*/ 2632542 h 3799003"/>
              <a:gd name="connsiteX3449" fmla="*/ 883094 w 2576616"/>
              <a:gd name="connsiteY3449" fmla="*/ 2611702 h 3799003"/>
              <a:gd name="connsiteX3450" fmla="*/ 878663 w 2576616"/>
              <a:gd name="connsiteY3450" fmla="*/ 2597125 h 3799003"/>
              <a:gd name="connsiteX3451" fmla="*/ 880909 w 2576616"/>
              <a:gd name="connsiteY3451" fmla="*/ 2587945 h 3799003"/>
              <a:gd name="connsiteX3452" fmla="*/ 887552 w 2576616"/>
              <a:gd name="connsiteY3452" fmla="*/ 2582287 h 3799003"/>
              <a:gd name="connsiteX3453" fmla="*/ 877583 w 2576616"/>
              <a:gd name="connsiteY3453" fmla="*/ 2579490 h 3799003"/>
              <a:gd name="connsiteX3454" fmla="*/ 868124 w 2576616"/>
              <a:gd name="connsiteY3454" fmla="*/ 2668232 h 3799003"/>
              <a:gd name="connsiteX3455" fmla="*/ 852927 w 2576616"/>
              <a:gd name="connsiteY3455" fmla="*/ 2730178 h 3799003"/>
              <a:gd name="connsiteX3456" fmla="*/ 857127 w 2576616"/>
              <a:gd name="connsiteY3456" fmla="*/ 2736837 h 3799003"/>
              <a:gd name="connsiteX3457" fmla="*/ 837293 w 2576616"/>
              <a:gd name="connsiteY3457" fmla="*/ 2798951 h 3799003"/>
              <a:gd name="connsiteX3458" fmla="*/ 829851 w 2576616"/>
              <a:gd name="connsiteY3458" fmla="*/ 2814990 h 3799003"/>
              <a:gd name="connsiteX3459" fmla="*/ 822439 w 2576616"/>
              <a:gd name="connsiteY3459" fmla="*/ 2829400 h 3799003"/>
              <a:gd name="connsiteX3460" fmla="*/ 817859 w 2576616"/>
              <a:gd name="connsiteY3460" fmla="*/ 2831877 h 3799003"/>
              <a:gd name="connsiteX3461" fmla="*/ 812551 w 2576616"/>
              <a:gd name="connsiteY3461" fmla="*/ 2850581 h 3799003"/>
              <a:gd name="connsiteX3462" fmla="*/ 807566 w 2576616"/>
              <a:gd name="connsiteY3462" fmla="*/ 2855393 h 3799003"/>
              <a:gd name="connsiteX3463" fmla="*/ 802722 w 2576616"/>
              <a:gd name="connsiteY3463" fmla="*/ 2859222 h 3799003"/>
              <a:gd name="connsiteX3464" fmla="*/ 783991 w 2576616"/>
              <a:gd name="connsiteY3464" fmla="*/ 2889526 h 3799003"/>
              <a:gd name="connsiteX3465" fmla="*/ 768909 w 2576616"/>
              <a:gd name="connsiteY3465" fmla="*/ 2906489 h 3799003"/>
              <a:gd name="connsiteX3466" fmla="*/ 764719 w 2576616"/>
              <a:gd name="connsiteY3466" fmla="*/ 2915189 h 3799003"/>
              <a:gd name="connsiteX3467" fmla="*/ 761326 w 2576616"/>
              <a:gd name="connsiteY3467" fmla="*/ 2915978 h 3799003"/>
              <a:gd name="connsiteX3468" fmla="*/ 755956 w 2576616"/>
              <a:gd name="connsiteY3468" fmla="*/ 2923449 h 3799003"/>
              <a:gd name="connsiteX3469" fmla="*/ 750987 w 2576616"/>
              <a:gd name="connsiteY3469" fmla="*/ 2927981 h 3799003"/>
              <a:gd name="connsiteX3470" fmla="*/ 693690 w 2576616"/>
              <a:gd name="connsiteY3470" fmla="*/ 2935840 h 3799003"/>
              <a:gd name="connsiteX3471" fmla="*/ 688646 w 2576616"/>
              <a:gd name="connsiteY3471" fmla="*/ 2930794 h 3799003"/>
              <a:gd name="connsiteX3472" fmla="*/ 680329 w 2576616"/>
              <a:gd name="connsiteY3472" fmla="*/ 2922463 h 3799003"/>
              <a:gd name="connsiteX3473" fmla="*/ 666238 w 2576616"/>
              <a:gd name="connsiteY3473" fmla="*/ 2895654 h 3799003"/>
              <a:gd name="connsiteX3474" fmla="*/ 684045 w 2576616"/>
              <a:gd name="connsiteY3474" fmla="*/ 2808802 h 3799003"/>
              <a:gd name="connsiteX3475" fmla="*/ 686768 w 2576616"/>
              <a:gd name="connsiteY3475" fmla="*/ 2796908 h 3799003"/>
              <a:gd name="connsiteX3476" fmla="*/ 698918 w 2576616"/>
              <a:gd name="connsiteY3476" fmla="*/ 2785203 h 3799003"/>
              <a:gd name="connsiteX3477" fmla="*/ 714334 w 2576616"/>
              <a:gd name="connsiteY3477" fmla="*/ 2761067 h 3799003"/>
              <a:gd name="connsiteX3478" fmla="*/ 729463 w 2576616"/>
              <a:gd name="connsiteY3478" fmla="*/ 2748711 h 3799003"/>
              <a:gd name="connsiteX3479" fmla="*/ 729157 w 2576616"/>
              <a:gd name="connsiteY3479" fmla="*/ 2742233 h 3799003"/>
              <a:gd name="connsiteX3480" fmla="*/ 775308 w 2576616"/>
              <a:gd name="connsiteY3480" fmla="*/ 2701367 h 3799003"/>
              <a:gd name="connsiteX3481" fmla="*/ 777573 w 2576616"/>
              <a:gd name="connsiteY3481" fmla="*/ 2699389 h 3799003"/>
              <a:gd name="connsiteX3482" fmla="*/ 783788 w 2576616"/>
              <a:gd name="connsiteY3482" fmla="*/ 2687549 h 3799003"/>
              <a:gd name="connsiteX3483" fmla="*/ 797368 w 2576616"/>
              <a:gd name="connsiteY3483" fmla="*/ 2679436 h 3799003"/>
              <a:gd name="connsiteX3484" fmla="*/ 792673 w 2576616"/>
              <a:gd name="connsiteY3484" fmla="*/ 2674499 h 3799003"/>
              <a:gd name="connsiteX3485" fmla="*/ 810079 w 2576616"/>
              <a:gd name="connsiteY3485" fmla="*/ 2646146 h 3799003"/>
              <a:gd name="connsiteX3486" fmla="*/ 814951 w 2576616"/>
              <a:gd name="connsiteY3486" fmla="*/ 2633871 h 3799003"/>
              <a:gd name="connsiteX3487" fmla="*/ 817706 w 2576616"/>
              <a:gd name="connsiteY3487" fmla="*/ 2628588 h 3799003"/>
              <a:gd name="connsiteX3488" fmla="*/ 822407 w 2576616"/>
              <a:gd name="connsiteY3488" fmla="*/ 2617876 h 3799003"/>
              <a:gd name="connsiteX3489" fmla="*/ 832373 w 2576616"/>
              <a:gd name="connsiteY3489" fmla="*/ 2595877 h 3799003"/>
              <a:gd name="connsiteX3490" fmla="*/ 838780 w 2576616"/>
              <a:gd name="connsiteY3490" fmla="*/ 2595128 h 3799003"/>
              <a:gd name="connsiteX3491" fmla="*/ 837338 w 2576616"/>
              <a:gd name="connsiteY3491" fmla="*/ 2584529 h 3799003"/>
              <a:gd name="connsiteX3492" fmla="*/ 846398 w 2576616"/>
              <a:gd name="connsiteY3492" fmla="*/ 2545651 h 3799003"/>
              <a:gd name="connsiteX3493" fmla="*/ 820891 w 2576616"/>
              <a:gd name="connsiteY3493" fmla="*/ 2573899 h 3799003"/>
              <a:gd name="connsiteX3494" fmla="*/ 790547 w 2576616"/>
              <a:gd name="connsiteY3494" fmla="*/ 2587857 h 3799003"/>
              <a:gd name="connsiteX3495" fmla="*/ 774159 w 2576616"/>
              <a:gd name="connsiteY3495" fmla="*/ 2600556 h 3799003"/>
              <a:gd name="connsiteX3496" fmla="*/ 768266 w 2576616"/>
              <a:gd name="connsiteY3496" fmla="*/ 2606115 h 3799003"/>
              <a:gd name="connsiteX3497" fmla="*/ 759478 w 2576616"/>
              <a:gd name="connsiteY3497" fmla="*/ 2607645 h 3799003"/>
              <a:gd name="connsiteX3498" fmla="*/ 743444 w 2576616"/>
              <a:gd name="connsiteY3498" fmla="*/ 2625168 h 3799003"/>
              <a:gd name="connsiteX3499" fmla="*/ 686718 w 2576616"/>
              <a:gd name="connsiteY3499" fmla="*/ 2635750 h 3799003"/>
              <a:gd name="connsiteX3500" fmla="*/ 657098 w 2576616"/>
              <a:gd name="connsiteY3500" fmla="*/ 2625282 h 3799003"/>
              <a:gd name="connsiteX3501" fmla="*/ 652370 w 2576616"/>
              <a:gd name="connsiteY3501" fmla="*/ 2617885 h 3799003"/>
              <a:gd name="connsiteX3502" fmla="*/ 652894 w 2576616"/>
              <a:gd name="connsiteY3502" fmla="*/ 2561124 h 3799003"/>
              <a:gd name="connsiteX3503" fmla="*/ 740232 w 2576616"/>
              <a:gd name="connsiteY3503" fmla="*/ 2539652 h 3799003"/>
              <a:gd name="connsiteX3504" fmla="*/ 748097 w 2576616"/>
              <a:gd name="connsiteY3504" fmla="*/ 2538852 h 3799003"/>
              <a:gd name="connsiteX3505" fmla="*/ 821470 w 2576616"/>
              <a:gd name="connsiteY3505" fmla="*/ 2489507 h 3799003"/>
              <a:gd name="connsiteX3506" fmla="*/ 835618 w 2576616"/>
              <a:gd name="connsiteY3506" fmla="*/ 2478281 h 3799003"/>
              <a:gd name="connsiteX3507" fmla="*/ 838629 w 2576616"/>
              <a:gd name="connsiteY3507" fmla="*/ 2470786 h 3799003"/>
              <a:gd name="connsiteX3508" fmla="*/ 843917 w 2576616"/>
              <a:gd name="connsiteY3508" fmla="*/ 2458687 h 3799003"/>
              <a:gd name="connsiteX3509" fmla="*/ 855748 w 2576616"/>
              <a:gd name="connsiteY3509" fmla="*/ 2449752 h 3799003"/>
              <a:gd name="connsiteX3510" fmla="*/ 859643 w 2576616"/>
              <a:gd name="connsiteY3510" fmla="*/ 2424717 h 3799003"/>
              <a:gd name="connsiteX3511" fmla="*/ 789719 w 2576616"/>
              <a:gd name="connsiteY3511" fmla="*/ 2416989 h 3799003"/>
              <a:gd name="connsiteX3512" fmla="*/ 757775 w 2576616"/>
              <a:gd name="connsiteY3512" fmla="*/ 2399642 h 3799003"/>
              <a:gd name="connsiteX3513" fmla="*/ 747098 w 2576616"/>
              <a:gd name="connsiteY3513" fmla="*/ 2396831 h 3799003"/>
              <a:gd name="connsiteX3514" fmla="*/ 735012 w 2576616"/>
              <a:gd name="connsiteY3514" fmla="*/ 2383815 h 3799003"/>
              <a:gd name="connsiteX3515" fmla="*/ 709871 w 2576616"/>
              <a:gd name="connsiteY3515" fmla="*/ 2363542 h 3799003"/>
              <a:gd name="connsiteX3516" fmla="*/ 706252 w 2576616"/>
              <a:gd name="connsiteY3516" fmla="*/ 2356653 h 3799003"/>
              <a:gd name="connsiteX3517" fmla="*/ 704914 w 2576616"/>
              <a:gd name="connsiteY3517" fmla="*/ 2351615 h 3799003"/>
              <a:gd name="connsiteX3518" fmla="*/ 696339 w 2576616"/>
              <a:gd name="connsiteY3518" fmla="*/ 2345186 h 3799003"/>
              <a:gd name="connsiteX3519" fmla="*/ 659160 w 2576616"/>
              <a:gd name="connsiteY3519" fmla="*/ 2223693 h 3799003"/>
              <a:gd name="connsiteX3520" fmla="*/ 665097 w 2576616"/>
              <a:gd name="connsiteY3520" fmla="*/ 2220361 h 3799003"/>
              <a:gd name="connsiteX3521" fmla="*/ 673554 w 2576616"/>
              <a:gd name="connsiteY3521" fmla="*/ 2212190 h 3799003"/>
              <a:gd name="connsiteX3522" fmla="*/ 689676 w 2576616"/>
              <a:gd name="connsiteY3522" fmla="*/ 2203962 h 3799003"/>
              <a:gd name="connsiteX3523" fmla="*/ 689676 w 2576616"/>
              <a:gd name="connsiteY3523" fmla="*/ 2203979 h 3799003"/>
              <a:gd name="connsiteX3524" fmla="*/ 755783 w 2576616"/>
              <a:gd name="connsiteY3524" fmla="*/ 2262789 h 3799003"/>
              <a:gd name="connsiteX3525" fmla="*/ 755089 w 2576616"/>
              <a:gd name="connsiteY3525" fmla="*/ 2265604 h 3799003"/>
              <a:gd name="connsiteX3526" fmla="*/ 789169 w 2576616"/>
              <a:gd name="connsiteY3526" fmla="*/ 2337301 h 3799003"/>
              <a:gd name="connsiteX3527" fmla="*/ 801361 w 2576616"/>
              <a:gd name="connsiteY3527" fmla="*/ 2358964 h 3799003"/>
              <a:gd name="connsiteX3528" fmla="*/ 808266 w 2576616"/>
              <a:gd name="connsiteY3528" fmla="*/ 2359897 h 3799003"/>
              <a:gd name="connsiteX3529" fmla="*/ 809798 w 2576616"/>
              <a:gd name="connsiteY3529" fmla="*/ 2364257 h 3799003"/>
              <a:gd name="connsiteX3530" fmla="*/ 813592 w 2576616"/>
              <a:gd name="connsiteY3530" fmla="*/ 2367762 h 3799003"/>
              <a:gd name="connsiteX3531" fmla="*/ 814790 w 2576616"/>
              <a:gd name="connsiteY3531" fmla="*/ 2368972 h 3799003"/>
              <a:gd name="connsiteX3532" fmla="*/ 829885 w 2576616"/>
              <a:gd name="connsiteY3532" fmla="*/ 2380368 h 3799003"/>
              <a:gd name="connsiteX3533" fmla="*/ 854123 w 2576616"/>
              <a:gd name="connsiteY3533" fmla="*/ 2375805 h 3799003"/>
              <a:gd name="connsiteX3534" fmla="*/ 854954 w 2576616"/>
              <a:gd name="connsiteY3534" fmla="*/ 2353427 h 3799003"/>
              <a:gd name="connsiteX3535" fmla="*/ 852293 w 2576616"/>
              <a:gd name="connsiteY3535" fmla="*/ 2352034 h 3799003"/>
              <a:gd name="connsiteX3536" fmla="*/ 853501 w 2576616"/>
              <a:gd name="connsiteY3536" fmla="*/ 2329587 h 3799003"/>
              <a:gd name="connsiteX3537" fmla="*/ 852474 w 2576616"/>
              <a:gd name="connsiteY3537" fmla="*/ 2321286 h 3799003"/>
              <a:gd name="connsiteX3538" fmla="*/ 864445 w 2576616"/>
              <a:gd name="connsiteY3538" fmla="*/ 2311676 h 3799003"/>
              <a:gd name="connsiteX3539" fmla="*/ 857388 w 2576616"/>
              <a:gd name="connsiteY3539" fmla="*/ 2312999 h 3799003"/>
              <a:gd name="connsiteX3540" fmla="*/ 857529 w 2576616"/>
              <a:gd name="connsiteY3540" fmla="*/ 2300233 h 3799003"/>
              <a:gd name="connsiteX3541" fmla="*/ 867175 w 2576616"/>
              <a:gd name="connsiteY3541" fmla="*/ 2299988 h 3799003"/>
              <a:gd name="connsiteX3542" fmla="*/ 862571 w 2576616"/>
              <a:gd name="connsiteY3542" fmla="*/ 2281201 h 3799003"/>
              <a:gd name="connsiteX3543" fmla="*/ 871438 w 2576616"/>
              <a:gd name="connsiteY3543" fmla="*/ 2260896 h 3799003"/>
              <a:gd name="connsiteX3544" fmla="*/ 873777 w 2576616"/>
              <a:gd name="connsiteY3544" fmla="*/ 2258550 h 3799003"/>
              <a:gd name="connsiteX3545" fmla="*/ 875092 w 2576616"/>
              <a:gd name="connsiteY3545" fmla="*/ 2250552 h 3799003"/>
              <a:gd name="connsiteX3546" fmla="*/ 959605 w 2576616"/>
              <a:gd name="connsiteY3546" fmla="*/ 2200094 h 3799003"/>
              <a:gd name="connsiteX3547" fmla="*/ 998502 w 2576616"/>
              <a:gd name="connsiteY3547" fmla="*/ 2252311 h 3799003"/>
              <a:gd name="connsiteX3548" fmla="*/ 981752 w 2576616"/>
              <a:gd name="connsiteY3548" fmla="*/ 2271297 h 3799003"/>
              <a:gd name="connsiteX3549" fmla="*/ 981691 w 2576616"/>
              <a:gd name="connsiteY3549" fmla="*/ 2277753 h 3799003"/>
              <a:gd name="connsiteX3550" fmla="*/ 982009 w 2576616"/>
              <a:gd name="connsiteY3550" fmla="*/ 2285286 h 3799003"/>
              <a:gd name="connsiteX3551" fmla="*/ 976785 w 2576616"/>
              <a:gd name="connsiteY3551" fmla="*/ 2294460 h 3799003"/>
              <a:gd name="connsiteX3552" fmla="*/ 972301 w 2576616"/>
              <a:gd name="connsiteY3552" fmla="*/ 2305534 h 3799003"/>
              <a:gd name="connsiteX3553" fmla="*/ 966550 w 2576616"/>
              <a:gd name="connsiteY3553" fmla="*/ 2312974 h 3799003"/>
              <a:gd name="connsiteX3554" fmla="*/ 962002 w 2576616"/>
              <a:gd name="connsiteY3554" fmla="*/ 2320503 h 3799003"/>
              <a:gd name="connsiteX3555" fmla="*/ 955717 w 2576616"/>
              <a:gd name="connsiteY3555" fmla="*/ 2330679 h 3799003"/>
              <a:gd name="connsiteX3556" fmla="*/ 959142 w 2576616"/>
              <a:gd name="connsiteY3556" fmla="*/ 2336041 h 3799003"/>
              <a:gd name="connsiteX3557" fmla="*/ 956212 w 2576616"/>
              <a:gd name="connsiteY3557" fmla="*/ 2346721 h 3799003"/>
              <a:gd name="connsiteX3558" fmla="*/ 934656 w 2576616"/>
              <a:gd name="connsiteY3558" fmla="*/ 2374396 h 3799003"/>
              <a:gd name="connsiteX3559" fmla="*/ 924620 w 2576616"/>
              <a:gd name="connsiteY3559" fmla="*/ 2383736 h 3799003"/>
              <a:gd name="connsiteX3560" fmla="*/ 919922 w 2576616"/>
              <a:gd name="connsiteY3560" fmla="*/ 2387475 h 3799003"/>
              <a:gd name="connsiteX3561" fmla="*/ 917080 w 2576616"/>
              <a:gd name="connsiteY3561" fmla="*/ 2393072 h 3799003"/>
              <a:gd name="connsiteX3562" fmla="*/ 903656 w 2576616"/>
              <a:gd name="connsiteY3562" fmla="*/ 2406085 h 3799003"/>
              <a:gd name="connsiteX3563" fmla="*/ 897398 w 2576616"/>
              <a:gd name="connsiteY3563" fmla="*/ 2414978 h 3799003"/>
              <a:gd name="connsiteX3564" fmla="*/ 872576 w 2576616"/>
              <a:gd name="connsiteY3564" fmla="*/ 2461962 h 3799003"/>
              <a:gd name="connsiteX3565" fmla="*/ 893043 w 2576616"/>
              <a:gd name="connsiteY3565" fmla="*/ 2484475 h 3799003"/>
              <a:gd name="connsiteX3566" fmla="*/ 949047 w 2576616"/>
              <a:gd name="connsiteY3566" fmla="*/ 2490287 h 3799003"/>
              <a:gd name="connsiteX3567" fmla="*/ 986504 w 2576616"/>
              <a:gd name="connsiteY3567" fmla="*/ 2496414 h 3799003"/>
              <a:gd name="connsiteX3568" fmla="*/ 1013321 w 2576616"/>
              <a:gd name="connsiteY3568" fmla="*/ 2491636 h 3799003"/>
              <a:gd name="connsiteX3569" fmla="*/ 1014062 w 2576616"/>
              <a:gd name="connsiteY3569" fmla="*/ 2491930 h 3799003"/>
              <a:gd name="connsiteX3570" fmla="*/ 1014038 w 2576616"/>
              <a:gd name="connsiteY3570" fmla="*/ 2491863 h 3799003"/>
              <a:gd name="connsiteX3571" fmla="*/ 1015488 w 2576616"/>
              <a:gd name="connsiteY3571" fmla="*/ 2492324 h 3799003"/>
              <a:gd name="connsiteX3572" fmla="*/ 1013717 w 2576616"/>
              <a:gd name="connsiteY3572" fmla="*/ 2490969 h 3799003"/>
              <a:gd name="connsiteX3573" fmla="*/ 1013710 w 2576616"/>
              <a:gd name="connsiteY3573" fmla="*/ 2490951 h 3799003"/>
              <a:gd name="connsiteX3574" fmla="*/ 1013706 w 2576616"/>
              <a:gd name="connsiteY3574" fmla="*/ 2490959 h 3799003"/>
              <a:gd name="connsiteX3575" fmla="*/ 1013366 w 2576616"/>
              <a:gd name="connsiteY3575" fmla="*/ 2489688 h 3799003"/>
              <a:gd name="connsiteX3576" fmla="*/ 1026974 w 2576616"/>
              <a:gd name="connsiteY3576" fmla="*/ 2479131 h 3799003"/>
              <a:gd name="connsiteX3577" fmla="*/ 1070728 w 2576616"/>
              <a:gd name="connsiteY3577" fmla="*/ 2467811 h 3799003"/>
              <a:gd name="connsiteX3578" fmla="*/ 1072012 w 2576616"/>
              <a:gd name="connsiteY3578" fmla="*/ 2431322 h 3799003"/>
              <a:gd name="connsiteX3579" fmla="*/ 1072533 w 2576616"/>
              <a:gd name="connsiteY3579" fmla="*/ 2407225 h 3799003"/>
              <a:gd name="connsiteX3580" fmla="*/ 1067949 w 2576616"/>
              <a:gd name="connsiteY3580" fmla="*/ 2388238 h 3799003"/>
              <a:gd name="connsiteX3581" fmla="*/ 1068407 w 2576616"/>
              <a:gd name="connsiteY3581" fmla="*/ 2374242 h 3799003"/>
              <a:gd name="connsiteX3582" fmla="*/ 1059728 w 2576616"/>
              <a:gd name="connsiteY3582" fmla="*/ 2283861 h 3799003"/>
              <a:gd name="connsiteX3583" fmla="*/ 1052533 w 2576616"/>
              <a:gd name="connsiteY3583" fmla="*/ 2246070 h 3799003"/>
              <a:gd name="connsiteX3584" fmla="*/ 1054910 w 2576616"/>
              <a:gd name="connsiteY3584" fmla="*/ 2240616 h 3799003"/>
              <a:gd name="connsiteX3585" fmla="*/ 1052650 w 2576616"/>
              <a:gd name="connsiteY3585" fmla="*/ 2218768 h 3799003"/>
              <a:gd name="connsiteX3586" fmla="*/ 1047980 w 2576616"/>
              <a:gd name="connsiteY3586" fmla="*/ 2188015 h 3799003"/>
              <a:gd name="connsiteX3587" fmla="*/ 1037354 w 2576616"/>
              <a:gd name="connsiteY3587" fmla="*/ 2138722 h 3799003"/>
              <a:gd name="connsiteX3588" fmla="*/ 1029939 w 2576616"/>
              <a:gd name="connsiteY3588" fmla="*/ 2090668 h 3799003"/>
              <a:gd name="connsiteX3589" fmla="*/ 1041776 w 2576616"/>
              <a:gd name="connsiteY3589" fmla="*/ 2090549 h 3799003"/>
              <a:gd name="connsiteX3590" fmla="*/ 1031174 w 2576616"/>
              <a:gd name="connsiteY3590" fmla="*/ 2087077 h 3799003"/>
              <a:gd name="connsiteX3591" fmla="*/ 1027673 w 2576616"/>
              <a:gd name="connsiteY3591" fmla="*/ 2081234 h 3799003"/>
              <a:gd name="connsiteX3592" fmla="*/ 1030593 w 2576616"/>
              <a:gd name="connsiteY3592" fmla="*/ 2031253 h 3799003"/>
              <a:gd name="connsiteX3593" fmla="*/ 1028227 w 2576616"/>
              <a:gd name="connsiteY3593" fmla="*/ 1990437 h 3799003"/>
              <a:gd name="connsiteX3594" fmla="*/ 1028595 w 2576616"/>
              <a:gd name="connsiteY3594" fmla="*/ 1983789 h 3799003"/>
              <a:gd name="connsiteX3595" fmla="*/ 1033337 w 2576616"/>
              <a:gd name="connsiteY3595" fmla="*/ 1976379 h 3799003"/>
              <a:gd name="connsiteX3596" fmla="*/ 1032369 w 2576616"/>
              <a:gd name="connsiteY3596" fmla="*/ 1968295 h 3799003"/>
              <a:gd name="connsiteX3597" fmla="*/ 1031330 w 2576616"/>
              <a:gd name="connsiteY3597" fmla="*/ 1955184 h 3799003"/>
              <a:gd name="connsiteX3598" fmla="*/ 1034215 w 2576616"/>
              <a:gd name="connsiteY3598" fmla="*/ 1914690 h 3799003"/>
              <a:gd name="connsiteX3599" fmla="*/ 1032110 w 2576616"/>
              <a:gd name="connsiteY3599" fmla="*/ 1902910 h 3799003"/>
              <a:gd name="connsiteX3600" fmla="*/ 1034694 w 2576616"/>
              <a:gd name="connsiteY3600" fmla="*/ 1865934 h 3799003"/>
              <a:gd name="connsiteX3601" fmla="*/ 1043375 w 2576616"/>
              <a:gd name="connsiteY3601" fmla="*/ 1840370 h 3799003"/>
              <a:gd name="connsiteX3602" fmla="*/ 1049523 w 2576616"/>
              <a:gd name="connsiteY3602" fmla="*/ 1838782 h 3799003"/>
              <a:gd name="connsiteX3603" fmla="*/ 1062204 w 2576616"/>
              <a:gd name="connsiteY3603" fmla="*/ 1801233 h 3799003"/>
              <a:gd name="connsiteX3604" fmla="*/ 1069414 w 2576616"/>
              <a:gd name="connsiteY3604" fmla="*/ 1780997 h 3799003"/>
              <a:gd name="connsiteX3605" fmla="*/ 1072318 w 2576616"/>
              <a:gd name="connsiteY3605" fmla="*/ 1775137 h 3799003"/>
              <a:gd name="connsiteX3606" fmla="*/ 1074867 w 2576616"/>
              <a:gd name="connsiteY3606" fmla="*/ 1771112 h 3799003"/>
              <a:gd name="connsiteX3607" fmla="*/ 1097027 w 2576616"/>
              <a:gd name="connsiteY3607" fmla="*/ 1735177 h 3799003"/>
              <a:gd name="connsiteX3608" fmla="*/ 1114422 w 2576616"/>
              <a:gd name="connsiteY3608" fmla="*/ 1706615 h 3799003"/>
              <a:gd name="connsiteX3609" fmla="*/ 1121793 w 2576616"/>
              <a:gd name="connsiteY3609" fmla="*/ 1696154 h 3799003"/>
              <a:gd name="connsiteX3610" fmla="*/ 1125614 w 2576616"/>
              <a:gd name="connsiteY3610" fmla="*/ 1698342 h 3799003"/>
              <a:gd name="connsiteX3611" fmla="*/ 1136652 w 2576616"/>
              <a:gd name="connsiteY3611" fmla="*/ 1671498 h 3799003"/>
              <a:gd name="connsiteX3612" fmla="*/ 1171150 w 2576616"/>
              <a:gd name="connsiteY3612" fmla="*/ 1623971 h 3799003"/>
              <a:gd name="connsiteX3613" fmla="*/ 1179099 w 2576616"/>
              <a:gd name="connsiteY3613" fmla="*/ 1615341 h 3799003"/>
              <a:gd name="connsiteX3614" fmla="*/ 1198119 w 2576616"/>
              <a:gd name="connsiteY3614" fmla="*/ 1603297 h 3799003"/>
              <a:gd name="connsiteX3615" fmla="*/ 1195812 w 2576616"/>
              <a:gd name="connsiteY3615" fmla="*/ 1594918 h 3799003"/>
              <a:gd name="connsiteX3616" fmla="*/ 1201344 w 2576616"/>
              <a:gd name="connsiteY3616" fmla="*/ 1599220 h 3799003"/>
              <a:gd name="connsiteX3617" fmla="*/ 1203102 w 2576616"/>
              <a:gd name="connsiteY3617" fmla="*/ 1597596 h 3799003"/>
              <a:gd name="connsiteX3618" fmla="*/ 1198451 w 2576616"/>
              <a:gd name="connsiteY3618" fmla="*/ 1588872 h 3799003"/>
              <a:gd name="connsiteX3619" fmla="*/ 1210539 w 2576616"/>
              <a:gd name="connsiteY3619" fmla="*/ 1574930 h 3799003"/>
              <a:gd name="connsiteX3620" fmla="*/ 1260170 w 2576616"/>
              <a:gd name="connsiteY3620" fmla="*/ 1499366 h 3799003"/>
              <a:gd name="connsiteX3621" fmla="*/ 1299578 w 2576616"/>
              <a:gd name="connsiteY3621" fmla="*/ 1424143 h 3799003"/>
              <a:gd name="connsiteX3622" fmla="*/ 1304459 w 2576616"/>
              <a:gd name="connsiteY3622" fmla="*/ 1404636 h 3799003"/>
              <a:gd name="connsiteX3623" fmla="*/ 1307536 w 2576616"/>
              <a:gd name="connsiteY3623" fmla="*/ 1390474 h 3799003"/>
              <a:gd name="connsiteX3624" fmla="*/ 1327192 w 2576616"/>
              <a:gd name="connsiteY3624" fmla="*/ 1327239 h 3799003"/>
              <a:gd name="connsiteX3625" fmla="*/ 1330232 w 2576616"/>
              <a:gd name="connsiteY3625" fmla="*/ 1307966 h 3799003"/>
              <a:gd name="connsiteX3626" fmla="*/ 1333846 w 2576616"/>
              <a:gd name="connsiteY3626" fmla="*/ 1294905 h 3799003"/>
              <a:gd name="connsiteX3627" fmla="*/ 1340036 w 2576616"/>
              <a:gd name="connsiteY3627" fmla="*/ 1293716 h 3799003"/>
              <a:gd name="connsiteX3628" fmla="*/ 1669242 w 2576616"/>
              <a:gd name="connsiteY3628" fmla="*/ 1288966 h 3799003"/>
              <a:gd name="connsiteX3629" fmla="*/ 1668695 w 2576616"/>
              <a:gd name="connsiteY3629" fmla="*/ 1289700 h 3799003"/>
              <a:gd name="connsiteX3630" fmla="*/ 1668077 w 2576616"/>
              <a:gd name="connsiteY3630" fmla="*/ 1289392 h 3799003"/>
              <a:gd name="connsiteX3631" fmla="*/ 1668080 w 2576616"/>
              <a:gd name="connsiteY3631" fmla="*/ 1289391 h 3799003"/>
              <a:gd name="connsiteX3632" fmla="*/ 1668083 w 2576616"/>
              <a:gd name="connsiteY3632" fmla="*/ 1289392 h 3799003"/>
              <a:gd name="connsiteX3633" fmla="*/ 1668083 w 2576616"/>
              <a:gd name="connsiteY3633" fmla="*/ 1289389 h 3799003"/>
              <a:gd name="connsiteX3634" fmla="*/ 2057354 w 2576616"/>
              <a:gd name="connsiteY3634" fmla="*/ 1287488 h 3799003"/>
              <a:gd name="connsiteX3635" fmla="*/ 2057662 w 2576616"/>
              <a:gd name="connsiteY3635" fmla="*/ 1288606 h 3799003"/>
              <a:gd name="connsiteX3636" fmla="*/ 2056905 w 2576616"/>
              <a:gd name="connsiteY3636" fmla="*/ 1288140 h 3799003"/>
              <a:gd name="connsiteX3637" fmla="*/ 2056899 w 2576616"/>
              <a:gd name="connsiteY3637" fmla="*/ 1288138 h 3799003"/>
              <a:gd name="connsiteX3638" fmla="*/ 1985119 w 2576616"/>
              <a:gd name="connsiteY3638" fmla="*/ 1283323 h 3799003"/>
              <a:gd name="connsiteX3639" fmla="*/ 1984626 w 2576616"/>
              <a:gd name="connsiteY3639" fmla="*/ 1284129 h 3799003"/>
              <a:gd name="connsiteX3640" fmla="*/ 1984192 w 2576616"/>
              <a:gd name="connsiteY3640" fmla="*/ 1283726 h 3799003"/>
              <a:gd name="connsiteX3641" fmla="*/ 1985119 w 2576616"/>
              <a:gd name="connsiteY3641" fmla="*/ 1283323 h 3799003"/>
              <a:gd name="connsiteX3642" fmla="*/ 2105023 w 2576616"/>
              <a:gd name="connsiteY3642" fmla="*/ 1283238 h 3799003"/>
              <a:gd name="connsiteX3643" fmla="*/ 2101134 w 2576616"/>
              <a:gd name="connsiteY3643" fmla="*/ 1287333 h 3799003"/>
              <a:gd name="connsiteX3644" fmla="*/ 2104311 w 2576616"/>
              <a:gd name="connsiteY3644" fmla="*/ 1288154 h 3799003"/>
              <a:gd name="connsiteX3645" fmla="*/ 2105023 w 2576616"/>
              <a:gd name="connsiteY3645" fmla="*/ 1283238 h 3799003"/>
              <a:gd name="connsiteX3646" fmla="*/ 2025456 w 2576616"/>
              <a:gd name="connsiteY3646" fmla="*/ 1282384 h 3799003"/>
              <a:gd name="connsiteX3647" fmla="*/ 2026508 w 2576616"/>
              <a:gd name="connsiteY3647" fmla="*/ 1284742 h 3799003"/>
              <a:gd name="connsiteX3648" fmla="*/ 2025456 w 2576616"/>
              <a:gd name="connsiteY3648" fmla="*/ 1282384 h 3799003"/>
              <a:gd name="connsiteX3649" fmla="*/ 1985573 w 2576616"/>
              <a:gd name="connsiteY3649" fmla="*/ 1282134 h 3799003"/>
              <a:gd name="connsiteX3650" fmla="*/ 1984192 w 2576616"/>
              <a:gd name="connsiteY3650" fmla="*/ 1283726 h 3799003"/>
              <a:gd name="connsiteX3651" fmla="*/ 1984062 w 2576616"/>
              <a:gd name="connsiteY3651" fmla="*/ 1286582 h 3799003"/>
              <a:gd name="connsiteX3652" fmla="*/ 1984059 w 2576616"/>
              <a:gd name="connsiteY3652" fmla="*/ 1286593 h 3799003"/>
              <a:gd name="connsiteX3653" fmla="*/ 1984061 w 2576616"/>
              <a:gd name="connsiteY3653" fmla="*/ 1286595 h 3799003"/>
              <a:gd name="connsiteX3654" fmla="*/ 1982797 w 2576616"/>
              <a:gd name="connsiteY3654" fmla="*/ 1293819 h 3799003"/>
              <a:gd name="connsiteX3655" fmla="*/ 1987234 w 2576616"/>
              <a:gd name="connsiteY3655" fmla="*/ 1296089 h 3799003"/>
              <a:gd name="connsiteX3656" fmla="*/ 1987234 w 2576616"/>
              <a:gd name="connsiteY3656" fmla="*/ 1296090 h 3799003"/>
              <a:gd name="connsiteX3657" fmla="*/ 1987236 w 2576616"/>
              <a:gd name="connsiteY3657" fmla="*/ 1296090 h 3799003"/>
              <a:gd name="connsiteX3658" fmla="*/ 1987234 w 2576616"/>
              <a:gd name="connsiteY3658" fmla="*/ 1296089 h 3799003"/>
              <a:gd name="connsiteX3659" fmla="*/ 1987235 w 2576616"/>
              <a:gd name="connsiteY3659" fmla="*/ 1296072 h 3799003"/>
              <a:gd name="connsiteX3660" fmla="*/ 1987077 w 2576616"/>
              <a:gd name="connsiteY3660" fmla="*/ 1291024 h 3799003"/>
              <a:gd name="connsiteX3661" fmla="*/ 1984061 w 2576616"/>
              <a:gd name="connsiteY3661" fmla="*/ 1286595 h 3799003"/>
              <a:gd name="connsiteX3662" fmla="*/ 1984061 w 2576616"/>
              <a:gd name="connsiteY3662" fmla="*/ 1286593 h 3799003"/>
              <a:gd name="connsiteX3663" fmla="*/ 1984062 w 2576616"/>
              <a:gd name="connsiteY3663" fmla="*/ 1286582 h 3799003"/>
              <a:gd name="connsiteX3664" fmla="*/ 1984626 w 2576616"/>
              <a:gd name="connsiteY3664" fmla="*/ 1284129 h 3799003"/>
              <a:gd name="connsiteX3665" fmla="*/ 1986264 w 2576616"/>
              <a:gd name="connsiteY3665" fmla="*/ 1282828 h 3799003"/>
              <a:gd name="connsiteX3666" fmla="*/ 1985121 w 2576616"/>
              <a:gd name="connsiteY3666" fmla="*/ 1283323 h 3799003"/>
              <a:gd name="connsiteX3667" fmla="*/ 1985573 w 2576616"/>
              <a:gd name="connsiteY3667" fmla="*/ 1282134 h 3799003"/>
              <a:gd name="connsiteX3668" fmla="*/ 1014764 w 2576616"/>
              <a:gd name="connsiteY3668" fmla="*/ 1269386 h 3799003"/>
              <a:gd name="connsiteX3669" fmla="*/ 1016118 w 2576616"/>
              <a:gd name="connsiteY3669" fmla="*/ 1273871 h 3799003"/>
              <a:gd name="connsiteX3670" fmla="*/ 1014764 w 2576616"/>
              <a:gd name="connsiteY3670" fmla="*/ 1269386 h 3799003"/>
              <a:gd name="connsiteX3671" fmla="*/ 1757450 w 2576616"/>
              <a:gd name="connsiteY3671" fmla="*/ 1265696 h 3799003"/>
              <a:gd name="connsiteX3672" fmla="*/ 1753214 w 2576616"/>
              <a:gd name="connsiteY3672" fmla="*/ 1268401 h 3799003"/>
              <a:gd name="connsiteX3673" fmla="*/ 1758267 w 2576616"/>
              <a:gd name="connsiteY3673" fmla="*/ 1270635 h 3799003"/>
              <a:gd name="connsiteX3674" fmla="*/ 1757450 w 2576616"/>
              <a:gd name="connsiteY3674" fmla="*/ 1265696 h 3799003"/>
              <a:gd name="connsiteX3675" fmla="*/ 2138379 w 2576616"/>
              <a:gd name="connsiteY3675" fmla="*/ 1265073 h 3799003"/>
              <a:gd name="connsiteX3676" fmla="*/ 2139755 w 2576616"/>
              <a:gd name="connsiteY3676" fmla="*/ 1266218 h 3799003"/>
              <a:gd name="connsiteX3677" fmla="*/ 2138379 w 2576616"/>
              <a:gd name="connsiteY3677" fmla="*/ 1265073 h 3799003"/>
              <a:gd name="connsiteX3678" fmla="*/ 2492173 w 2576616"/>
              <a:gd name="connsiteY3678" fmla="*/ 1264619 h 3799003"/>
              <a:gd name="connsiteX3679" fmla="*/ 2493224 w 2576616"/>
              <a:gd name="connsiteY3679" fmla="*/ 1266993 h 3799003"/>
              <a:gd name="connsiteX3680" fmla="*/ 2492173 w 2576616"/>
              <a:gd name="connsiteY3680" fmla="*/ 1264619 h 3799003"/>
              <a:gd name="connsiteX3681" fmla="*/ 1016057 w 2576616"/>
              <a:gd name="connsiteY3681" fmla="*/ 1259911 h 3799003"/>
              <a:gd name="connsiteX3682" fmla="*/ 1016035 w 2576616"/>
              <a:gd name="connsiteY3682" fmla="*/ 1264655 h 3799003"/>
              <a:gd name="connsiteX3683" fmla="*/ 1016057 w 2576616"/>
              <a:gd name="connsiteY3683" fmla="*/ 1259911 h 3799003"/>
              <a:gd name="connsiteX3684" fmla="*/ 1352050 w 2576616"/>
              <a:gd name="connsiteY3684" fmla="*/ 1245304 h 3799003"/>
              <a:gd name="connsiteX3685" fmla="*/ 1354899 w 2576616"/>
              <a:gd name="connsiteY3685" fmla="*/ 1246237 h 3799003"/>
              <a:gd name="connsiteX3686" fmla="*/ 1350318 w 2576616"/>
              <a:gd name="connsiteY3686" fmla="*/ 1247559 h 3799003"/>
              <a:gd name="connsiteX3687" fmla="*/ 1350317 w 2576616"/>
              <a:gd name="connsiteY3687" fmla="*/ 1247557 h 3799003"/>
              <a:gd name="connsiteX3688" fmla="*/ 2158629 w 2576616"/>
              <a:gd name="connsiteY3688" fmla="*/ 1244089 h 3799003"/>
              <a:gd name="connsiteX3689" fmla="*/ 2156988 w 2576616"/>
              <a:gd name="connsiteY3689" fmla="*/ 1249615 h 3799003"/>
              <a:gd name="connsiteX3690" fmla="*/ 2158629 w 2576616"/>
              <a:gd name="connsiteY3690" fmla="*/ 1244089 h 3799003"/>
              <a:gd name="connsiteX3691" fmla="*/ 2434067 w 2576616"/>
              <a:gd name="connsiteY3691" fmla="*/ 1242495 h 3799003"/>
              <a:gd name="connsiteX3692" fmla="*/ 2434620 w 2576616"/>
              <a:gd name="connsiteY3692" fmla="*/ 1242507 h 3799003"/>
              <a:gd name="connsiteX3693" fmla="*/ 2435023 w 2576616"/>
              <a:gd name="connsiteY3693" fmla="*/ 1243480 h 3799003"/>
              <a:gd name="connsiteX3694" fmla="*/ 2434072 w 2576616"/>
              <a:gd name="connsiteY3694" fmla="*/ 1242502 h 3799003"/>
              <a:gd name="connsiteX3695" fmla="*/ 2430249 w 2576616"/>
              <a:gd name="connsiteY3695" fmla="*/ 1240723 h 3799003"/>
              <a:gd name="connsiteX3696" fmla="*/ 2434064 w 2576616"/>
              <a:gd name="connsiteY3696" fmla="*/ 1242478 h 3799003"/>
              <a:gd name="connsiteX3697" fmla="*/ 2434067 w 2576616"/>
              <a:gd name="connsiteY3697" fmla="*/ 1242495 h 3799003"/>
              <a:gd name="connsiteX3698" fmla="*/ 2434067 w 2576616"/>
              <a:gd name="connsiteY3698" fmla="*/ 1242495 h 3799003"/>
              <a:gd name="connsiteX3699" fmla="*/ 2434065 w 2576616"/>
              <a:gd name="connsiteY3699" fmla="*/ 1242495 h 3799003"/>
              <a:gd name="connsiteX3700" fmla="*/ 2434072 w 2576616"/>
              <a:gd name="connsiteY3700" fmla="*/ 1242502 h 3799003"/>
              <a:gd name="connsiteX3701" fmla="*/ 2435503 w 2576616"/>
              <a:gd name="connsiteY3701" fmla="*/ 1244613 h 3799003"/>
              <a:gd name="connsiteX3702" fmla="*/ 2435025 w 2576616"/>
              <a:gd name="connsiteY3702" fmla="*/ 1243480 h 3799003"/>
              <a:gd name="connsiteX3703" fmla="*/ 2435027 w 2576616"/>
              <a:gd name="connsiteY3703" fmla="*/ 1243480 h 3799003"/>
              <a:gd name="connsiteX3704" fmla="*/ 2435127 w 2576616"/>
              <a:gd name="connsiteY3704" fmla="*/ 1242533 h 3799003"/>
              <a:gd name="connsiteX3705" fmla="*/ 2434621 w 2576616"/>
              <a:gd name="connsiteY3705" fmla="*/ 1242507 h 3799003"/>
              <a:gd name="connsiteX3706" fmla="*/ 2430249 w 2576616"/>
              <a:gd name="connsiteY3706" fmla="*/ 1240723 h 3799003"/>
              <a:gd name="connsiteX3707" fmla="*/ 2319357 w 2576616"/>
              <a:gd name="connsiteY3707" fmla="*/ 1234051 h 3799003"/>
              <a:gd name="connsiteX3708" fmla="*/ 2300461 w 2576616"/>
              <a:gd name="connsiteY3708" fmla="*/ 1237252 h 3799003"/>
              <a:gd name="connsiteX3709" fmla="*/ 2329426 w 2576616"/>
              <a:gd name="connsiteY3709" fmla="*/ 1254015 h 3799003"/>
              <a:gd name="connsiteX3710" fmla="*/ 2348744 w 2576616"/>
              <a:gd name="connsiteY3710" fmla="*/ 1264688 h 3799003"/>
              <a:gd name="connsiteX3711" fmla="*/ 2368475 w 2576616"/>
              <a:gd name="connsiteY3711" fmla="*/ 1278794 h 3799003"/>
              <a:gd name="connsiteX3712" fmla="*/ 2374299 w 2576616"/>
              <a:gd name="connsiteY3712" fmla="*/ 1282229 h 3799003"/>
              <a:gd name="connsiteX3713" fmla="*/ 2380150 w 2576616"/>
              <a:gd name="connsiteY3713" fmla="*/ 1288174 h 3799003"/>
              <a:gd name="connsiteX3714" fmla="*/ 2399389 w 2576616"/>
              <a:gd name="connsiteY3714" fmla="*/ 1299953 h 3799003"/>
              <a:gd name="connsiteX3715" fmla="*/ 2404208 w 2576616"/>
              <a:gd name="connsiteY3715" fmla="*/ 1305222 h 3799003"/>
              <a:gd name="connsiteX3716" fmla="*/ 2412529 w 2576616"/>
              <a:gd name="connsiteY3716" fmla="*/ 1311140 h 3799003"/>
              <a:gd name="connsiteX3717" fmla="*/ 2439151 w 2576616"/>
              <a:gd name="connsiteY3717" fmla="*/ 1332874 h 3799003"/>
              <a:gd name="connsiteX3718" fmla="*/ 2450392 w 2576616"/>
              <a:gd name="connsiteY3718" fmla="*/ 1346439 h 3799003"/>
              <a:gd name="connsiteX3719" fmla="*/ 2453492 w 2576616"/>
              <a:gd name="connsiteY3719" fmla="*/ 1347394 h 3799003"/>
              <a:gd name="connsiteX3720" fmla="*/ 2504073 w 2576616"/>
              <a:gd name="connsiteY3720" fmla="*/ 1388248 h 3799003"/>
              <a:gd name="connsiteX3721" fmla="*/ 2504071 w 2576616"/>
              <a:gd name="connsiteY3721" fmla="*/ 1388248 h 3799003"/>
              <a:gd name="connsiteX3722" fmla="*/ 2504073 w 2576616"/>
              <a:gd name="connsiteY3722" fmla="*/ 1388248 h 3799003"/>
              <a:gd name="connsiteX3723" fmla="*/ 2504073 w 2576616"/>
              <a:gd name="connsiteY3723" fmla="*/ 1388248 h 3799003"/>
              <a:gd name="connsiteX3724" fmla="*/ 2534129 w 2576616"/>
              <a:gd name="connsiteY3724" fmla="*/ 1389476 h 3799003"/>
              <a:gd name="connsiteX3725" fmla="*/ 2551158 w 2576616"/>
              <a:gd name="connsiteY3725" fmla="*/ 1312953 h 3799003"/>
              <a:gd name="connsiteX3726" fmla="*/ 2535784 w 2576616"/>
              <a:gd name="connsiteY3726" fmla="*/ 1300836 h 3799003"/>
              <a:gd name="connsiteX3727" fmla="*/ 2527730 w 2576616"/>
              <a:gd name="connsiteY3727" fmla="*/ 1293565 h 3799003"/>
              <a:gd name="connsiteX3728" fmla="*/ 2514695 w 2576616"/>
              <a:gd name="connsiteY3728" fmla="*/ 1288687 h 3799003"/>
              <a:gd name="connsiteX3729" fmla="*/ 2505371 w 2576616"/>
              <a:gd name="connsiteY3729" fmla="*/ 1283913 h 3799003"/>
              <a:gd name="connsiteX3730" fmla="*/ 2440303 w 2576616"/>
              <a:gd name="connsiteY3730" fmla="*/ 1259561 h 3799003"/>
              <a:gd name="connsiteX3731" fmla="*/ 2406080 w 2576616"/>
              <a:gd name="connsiteY3731" fmla="*/ 1249282 h 3799003"/>
              <a:gd name="connsiteX3732" fmla="*/ 2399312 w 2576616"/>
              <a:gd name="connsiteY3732" fmla="*/ 1249678 h 3799003"/>
              <a:gd name="connsiteX3733" fmla="*/ 2384580 w 2576616"/>
              <a:gd name="connsiteY3733" fmla="*/ 1246963 h 3799003"/>
              <a:gd name="connsiteX3734" fmla="*/ 2319357 w 2576616"/>
              <a:gd name="connsiteY3734" fmla="*/ 1234051 h 3799003"/>
              <a:gd name="connsiteX3735" fmla="*/ 2287877 w 2576616"/>
              <a:gd name="connsiteY3735" fmla="*/ 1227849 h 3799003"/>
              <a:gd name="connsiteX3736" fmla="*/ 2286796 w 2576616"/>
              <a:gd name="connsiteY3736" fmla="*/ 1233017 h 3799003"/>
              <a:gd name="connsiteX3737" fmla="*/ 2290854 w 2576616"/>
              <a:gd name="connsiteY3737" fmla="*/ 1229831 h 3799003"/>
              <a:gd name="connsiteX3738" fmla="*/ 2287877 w 2576616"/>
              <a:gd name="connsiteY3738" fmla="*/ 1227849 h 3799003"/>
              <a:gd name="connsiteX3739" fmla="*/ 2180483 w 2576616"/>
              <a:gd name="connsiteY3739" fmla="*/ 1224831 h 3799003"/>
              <a:gd name="connsiteX3740" fmla="*/ 2183506 w 2576616"/>
              <a:gd name="connsiteY3740" fmla="*/ 1228986 h 3799003"/>
              <a:gd name="connsiteX3741" fmla="*/ 2180483 w 2576616"/>
              <a:gd name="connsiteY3741" fmla="*/ 1224831 h 3799003"/>
              <a:gd name="connsiteX3742" fmla="*/ 1016268 w 2576616"/>
              <a:gd name="connsiteY3742" fmla="*/ 1224492 h 3799003"/>
              <a:gd name="connsiteX3743" fmla="*/ 1017641 w 2576616"/>
              <a:gd name="connsiteY3743" fmla="*/ 1225654 h 3799003"/>
              <a:gd name="connsiteX3744" fmla="*/ 1016268 w 2576616"/>
              <a:gd name="connsiteY3744" fmla="*/ 1224492 h 3799003"/>
              <a:gd name="connsiteX3745" fmla="*/ 2304931 w 2576616"/>
              <a:gd name="connsiteY3745" fmla="*/ 1220263 h 3799003"/>
              <a:gd name="connsiteX3746" fmla="*/ 2300666 w 2576616"/>
              <a:gd name="connsiteY3746" fmla="*/ 1220570 h 3799003"/>
              <a:gd name="connsiteX3747" fmla="*/ 2303946 w 2576616"/>
              <a:gd name="connsiteY3747" fmla="*/ 1223855 h 3799003"/>
              <a:gd name="connsiteX3748" fmla="*/ 2304931 w 2576616"/>
              <a:gd name="connsiteY3748" fmla="*/ 1220263 h 3799003"/>
              <a:gd name="connsiteX3749" fmla="*/ 1384689 w 2576616"/>
              <a:gd name="connsiteY3749" fmla="*/ 1219472 h 3799003"/>
              <a:gd name="connsiteX3750" fmla="*/ 1385742 w 2576616"/>
              <a:gd name="connsiteY3750" fmla="*/ 1221848 h 3799003"/>
              <a:gd name="connsiteX3751" fmla="*/ 1384689 w 2576616"/>
              <a:gd name="connsiteY3751" fmla="*/ 1219472 h 3799003"/>
              <a:gd name="connsiteX3752" fmla="*/ 1771535 w 2576616"/>
              <a:gd name="connsiteY3752" fmla="*/ 1217289 h 3799003"/>
              <a:gd name="connsiteX3753" fmla="*/ 1771247 w 2576616"/>
              <a:gd name="connsiteY3753" fmla="*/ 1218248 h 3799003"/>
              <a:gd name="connsiteX3754" fmla="*/ 1771231 w 2576616"/>
              <a:gd name="connsiteY3754" fmla="*/ 1218257 h 3799003"/>
              <a:gd name="connsiteX3755" fmla="*/ 1771040 w 2576616"/>
              <a:gd name="connsiteY3755" fmla="*/ 1218201 h 3799003"/>
              <a:gd name="connsiteX3756" fmla="*/ 1771040 w 2576616"/>
              <a:gd name="connsiteY3756" fmla="*/ 1218199 h 3799003"/>
              <a:gd name="connsiteX3757" fmla="*/ 1771039 w 2576616"/>
              <a:gd name="connsiteY3757" fmla="*/ 1218201 h 3799003"/>
              <a:gd name="connsiteX3758" fmla="*/ 1771031 w 2576616"/>
              <a:gd name="connsiteY3758" fmla="*/ 1218198 h 3799003"/>
              <a:gd name="connsiteX3759" fmla="*/ 1771535 w 2576616"/>
              <a:gd name="connsiteY3759" fmla="*/ 1217289 h 3799003"/>
              <a:gd name="connsiteX3760" fmla="*/ 1884684 w 2576616"/>
              <a:gd name="connsiteY3760" fmla="*/ 1187619 h 3799003"/>
              <a:gd name="connsiteX3761" fmla="*/ 1881957 w 2576616"/>
              <a:gd name="connsiteY3761" fmla="*/ 1190222 h 3799003"/>
              <a:gd name="connsiteX3762" fmla="*/ 1889954 w 2576616"/>
              <a:gd name="connsiteY3762" fmla="*/ 1189524 h 3799003"/>
              <a:gd name="connsiteX3763" fmla="*/ 1884684 w 2576616"/>
              <a:gd name="connsiteY3763" fmla="*/ 1187619 h 3799003"/>
              <a:gd name="connsiteX3764" fmla="*/ 2287854 w 2576616"/>
              <a:gd name="connsiteY3764" fmla="*/ 1183597 h 3799003"/>
              <a:gd name="connsiteX3765" fmla="*/ 2286735 w 2576616"/>
              <a:gd name="connsiteY3765" fmla="*/ 1184942 h 3799003"/>
              <a:gd name="connsiteX3766" fmla="*/ 2287854 w 2576616"/>
              <a:gd name="connsiteY3766" fmla="*/ 1183597 h 3799003"/>
              <a:gd name="connsiteX3767" fmla="*/ 1027994 w 2576616"/>
              <a:gd name="connsiteY3767" fmla="*/ 1182341 h 3799003"/>
              <a:gd name="connsiteX3768" fmla="*/ 1028608 w 2576616"/>
              <a:gd name="connsiteY3768" fmla="*/ 1182684 h 3799003"/>
              <a:gd name="connsiteX3769" fmla="*/ 1027994 w 2576616"/>
              <a:gd name="connsiteY3769" fmla="*/ 1182341 h 3799003"/>
              <a:gd name="connsiteX3770" fmla="*/ 1783111 w 2576616"/>
              <a:gd name="connsiteY3770" fmla="*/ 1141760 h 3799003"/>
              <a:gd name="connsiteX3771" fmla="*/ 1786393 w 2576616"/>
              <a:gd name="connsiteY3771" fmla="*/ 1145046 h 3799003"/>
              <a:gd name="connsiteX3772" fmla="*/ 1783111 w 2576616"/>
              <a:gd name="connsiteY3772" fmla="*/ 1141760 h 3799003"/>
              <a:gd name="connsiteX3773" fmla="*/ 1061026 w 2576616"/>
              <a:gd name="connsiteY3773" fmla="*/ 1118471 h 3799003"/>
              <a:gd name="connsiteX3774" fmla="*/ 1061342 w 2576616"/>
              <a:gd name="connsiteY3774" fmla="*/ 1122650 h 3799003"/>
              <a:gd name="connsiteX3775" fmla="*/ 1064694 w 2576616"/>
              <a:gd name="connsiteY3775" fmla="*/ 1119446 h 3799003"/>
              <a:gd name="connsiteX3776" fmla="*/ 1061026 w 2576616"/>
              <a:gd name="connsiteY3776" fmla="*/ 1118471 h 3799003"/>
              <a:gd name="connsiteX3777" fmla="*/ 1471186 w 2576616"/>
              <a:gd name="connsiteY3777" fmla="*/ 1118342 h 3799003"/>
              <a:gd name="connsiteX3778" fmla="*/ 1471181 w 2576616"/>
              <a:gd name="connsiteY3778" fmla="*/ 1119432 h 3799003"/>
              <a:gd name="connsiteX3779" fmla="*/ 1470825 w 2576616"/>
              <a:gd name="connsiteY3779" fmla="*/ 1119311 h 3799003"/>
              <a:gd name="connsiteX3780" fmla="*/ 1470823 w 2576616"/>
              <a:gd name="connsiteY3780" fmla="*/ 1119296 h 3799003"/>
              <a:gd name="connsiteX3781" fmla="*/ 1459718 w 2576616"/>
              <a:gd name="connsiteY3781" fmla="*/ 1113751 h 3799003"/>
              <a:gd name="connsiteX3782" fmla="*/ 1461108 w 2576616"/>
              <a:gd name="connsiteY3782" fmla="*/ 1114844 h 3799003"/>
              <a:gd name="connsiteX3783" fmla="*/ 1459718 w 2576616"/>
              <a:gd name="connsiteY3783" fmla="*/ 1113751 h 3799003"/>
              <a:gd name="connsiteX3784" fmla="*/ 1339782 w 2576616"/>
              <a:gd name="connsiteY3784" fmla="*/ 1104761 h 3799003"/>
              <a:gd name="connsiteX3785" fmla="*/ 1335282 w 2576616"/>
              <a:gd name="connsiteY3785" fmla="*/ 1105603 h 3799003"/>
              <a:gd name="connsiteX3786" fmla="*/ 1340942 w 2576616"/>
              <a:gd name="connsiteY3786" fmla="*/ 1107228 h 3799003"/>
              <a:gd name="connsiteX3787" fmla="*/ 1339782 w 2576616"/>
              <a:gd name="connsiteY3787" fmla="*/ 1104761 h 3799003"/>
              <a:gd name="connsiteX3788" fmla="*/ 1780970 w 2576616"/>
              <a:gd name="connsiteY3788" fmla="*/ 1098652 h 3799003"/>
              <a:gd name="connsiteX3789" fmla="*/ 1779851 w 2576616"/>
              <a:gd name="connsiteY3789" fmla="*/ 1100014 h 3799003"/>
              <a:gd name="connsiteX3790" fmla="*/ 1780970 w 2576616"/>
              <a:gd name="connsiteY3790" fmla="*/ 1098652 h 3799003"/>
              <a:gd name="connsiteX3791" fmla="*/ 1452615 w 2576616"/>
              <a:gd name="connsiteY3791" fmla="*/ 1097022 h 3799003"/>
              <a:gd name="connsiteX3792" fmla="*/ 1454003 w 2576616"/>
              <a:gd name="connsiteY3792" fmla="*/ 1098115 h 3799003"/>
              <a:gd name="connsiteX3793" fmla="*/ 1452615 w 2576616"/>
              <a:gd name="connsiteY3793" fmla="*/ 1097022 h 3799003"/>
              <a:gd name="connsiteX3794" fmla="*/ 1085755 w 2576616"/>
              <a:gd name="connsiteY3794" fmla="*/ 1092396 h 3799003"/>
              <a:gd name="connsiteX3795" fmla="*/ 1079883 w 2576616"/>
              <a:gd name="connsiteY3795" fmla="*/ 1094355 h 3799003"/>
              <a:gd name="connsiteX3796" fmla="*/ 1079607 w 2576616"/>
              <a:gd name="connsiteY3796" fmla="*/ 1094427 h 3799003"/>
              <a:gd name="connsiteX3797" fmla="*/ 1085755 w 2576616"/>
              <a:gd name="connsiteY3797" fmla="*/ 1092396 h 3799003"/>
              <a:gd name="connsiteX3798" fmla="*/ 2366796 w 2576616"/>
              <a:gd name="connsiteY3798" fmla="*/ 1053868 h 3799003"/>
              <a:gd name="connsiteX3799" fmla="*/ 2370058 w 2576616"/>
              <a:gd name="connsiteY3799" fmla="*/ 1057846 h 3799003"/>
              <a:gd name="connsiteX3800" fmla="*/ 2366796 w 2576616"/>
              <a:gd name="connsiteY3800" fmla="*/ 1053868 h 3799003"/>
              <a:gd name="connsiteX3801" fmla="*/ 2405787 w 2576616"/>
              <a:gd name="connsiteY3801" fmla="*/ 1047336 h 3799003"/>
              <a:gd name="connsiteX3802" fmla="*/ 2430284 w 2576616"/>
              <a:gd name="connsiteY3802" fmla="*/ 1049842 h 3799003"/>
              <a:gd name="connsiteX3803" fmla="*/ 2449997 w 2576616"/>
              <a:gd name="connsiteY3803" fmla="*/ 1050631 h 3799003"/>
              <a:gd name="connsiteX3804" fmla="*/ 2472295 w 2576616"/>
              <a:gd name="connsiteY3804" fmla="*/ 1077615 h 3799003"/>
              <a:gd name="connsiteX3805" fmla="*/ 2472298 w 2576616"/>
              <a:gd name="connsiteY3805" fmla="*/ 1077615 h 3799003"/>
              <a:gd name="connsiteX3806" fmla="*/ 2459758 w 2576616"/>
              <a:gd name="connsiteY3806" fmla="*/ 1115032 h 3799003"/>
              <a:gd name="connsiteX3807" fmla="*/ 2446139 w 2576616"/>
              <a:gd name="connsiteY3807" fmla="*/ 1128445 h 3799003"/>
              <a:gd name="connsiteX3808" fmla="*/ 2442677 w 2576616"/>
              <a:gd name="connsiteY3808" fmla="*/ 1127297 h 3799003"/>
              <a:gd name="connsiteX3809" fmla="*/ 2427492 w 2576616"/>
              <a:gd name="connsiteY3809" fmla="*/ 1133772 h 3799003"/>
              <a:gd name="connsiteX3810" fmla="*/ 2425763 w 2576616"/>
              <a:gd name="connsiteY3810" fmla="*/ 1134046 h 3799003"/>
              <a:gd name="connsiteX3811" fmla="*/ 2411833 w 2576616"/>
              <a:gd name="connsiteY3811" fmla="*/ 1140291 h 3799003"/>
              <a:gd name="connsiteX3812" fmla="*/ 2258359 w 2576616"/>
              <a:gd name="connsiteY3812" fmla="*/ 1149940 h 3799003"/>
              <a:gd name="connsiteX3813" fmla="*/ 2251778 w 2576616"/>
              <a:gd name="connsiteY3813" fmla="*/ 1135437 h 3799003"/>
              <a:gd name="connsiteX3814" fmla="*/ 2329594 w 2576616"/>
              <a:gd name="connsiteY3814" fmla="*/ 1129499 h 3799003"/>
              <a:gd name="connsiteX3815" fmla="*/ 2342128 w 2576616"/>
              <a:gd name="connsiteY3815" fmla="*/ 1133971 h 3799003"/>
              <a:gd name="connsiteX3816" fmla="*/ 2393245 w 2576616"/>
              <a:gd name="connsiteY3816" fmla="*/ 1123006 h 3799003"/>
              <a:gd name="connsiteX3817" fmla="*/ 2448020 w 2576616"/>
              <a:gd name="connsiteY3817" fmla="*/ 1070773 h 3799003"/>
              <a:gd name="connsiteX3818" fmla="*/ 2431242 w 2576616"/>
              <a:gd name="connsiteY3818" fmla="*/ 1065338 h 3799003"/>
              <a:gd name="connsiteX3819" fmla="*/ 2426241 w 2576616"/>
              <a:gd name="connsiteY3819" fmla="*/ 1065271 h 3799003"/>
              <a:gd name="connsiteX3820" fmla="*/ 2387501 w 2576616"/>
              <a:gd name="connsiteY3820" fmla="*/ 1058378 h 3799003"/>
              <a:gd name="connsiteX3821" fmla="*/ 2387492 w 2576616"/>
              <a:gd name="connsiteY3821" fmla="*/ 1058864 h 3799003"/>
              <a:gd name="connsiteX3822" fmla="*/ 2376521 w 2576616"/>
              <a:gd name="connsiteY3822" fmla="*/ 1063511 h 3799003"/>
              <a:gd name="connsiteX3823" fmla="*/ 2322454 w 2576616"/>
              <a:gd name="connsiteY3823" fmla="*/ 1074653 h 3799003"/>
              <a:gd name="connsiteX3824" fmla="*/ 2318083 w 2576616"/>
              <a:gd name="connsiteY3824" fmla="*/ 1065233 h 3799003"/>
              <a:gd name="connsiteX3825" fmla="*/ 2343347 w 2576616"/>
              <a:gd name="connsiteY3825" fmla="*/ 1053597 h 3799003"/>
              <a:gd name="connsiteX3826" fmla="*/ 2393763 w 2576616"/>
              <a:gd name="connsiteY3826" fmla="*/ 1049367 h 3799003"/>
              <a:gd name="connsiteX3827" fmla="*/ 2398929 w 2576616"/>
              <a:gd name="connsiteY3827" fmla="*/ 1047520 h 3799003"/>
              <a:gd name="connsiteX3828" fmla="*/ 2405787 w 2576616"/>
              <a:gd name="connsiteY3828" fmla="*/ 1047336 h 3799003"/>
              <a:gd name="connsiteX3829" fmla="*/ 1974726 w 2576616"/>
              <a:gd name="connsiteY3829" fmla="*/ 1036960 h 3799003"/>
              <a:gd name="connsiteX3830" fmla="*/ 1975777 w 2576616"/>
              <a:gd name="connsiteY3830" fmla="*/ 1039317 h 3799003"/>
              <a:gd name="connsiteX3831" fmla="*/ 1974726 w 2576616"/>
              <a:gd name="connsiteY3831" fmla="*/ 1036960 h 3799003"/>
              <a:gd name="connsiteX3832" fmla="*/ 2109481 w 2576616"/>
              <a:gd name="connsiteY3832" fmla="*/ 1036513 h 3799003"/>
              <a:gd name="connsiteX3833" fmla="*/ 2116963 w 2576616"/>
              <a:gd name="connsiteY3833" fmla="*/ 1137439 h 3799003"/>
              <a:gd name="connsiteX3834" fmla="*/ 2135874 w 2576616"/>
              <a:gd name="connsiteY3834" fmla="*/ 1184526 h 3799003"/>
              <a:gd name="connsiteX3835" fmla="*/ 2133666 w 2576616"/>
              <a:gd name="connsiteY3835" fmla="*/ 1192084 h 3799003"/>
              <a:gd name="connsiteX3836" fmla="*/ 2135616 w 2576616"/>
              <a:gd name="connsiteY3836" fmla="*/ 1196999 h 3799003"/>
              <a:gd name="connsiteX3837" fmla="*/ 2140141 w 2576616"/>
              <a:gd name="connsiteY3837" fmla="*/ 1222115 h 3799003"/>
              <a:gd name="connsiteX3838" fmla="*/ 2140619 w 2576616"/>
              <a:gd name="connsiteY3838" fmla="*/ 1218797 h 3799003"/>
              <a:gd name="connsiteX3839" fmla="*/ 2150202 w 2576616"/>
              <a:gd name="connsiteY3839" fmla="*/ 1194683 h 3799003"/>
              <a:gd name="connsiteX3840" fmla="*/ 2147940 w 2576616"/>
              <a:gd name="connsiteY3840" fmla="*/ 1188056 h 3799003"/>
              <a:gd name="connsiteX3841" fmla="*/ 2147936 w 2576616"/>
              <a:gd name="connsiteY3841" fmla="*/ 1188055 h 3799003"/>
              <a:gd name="connsiteX3842" fmla="*/ 2150671 w 2576616"/>
              <a:gd name="connsiteY3842" fmla="*/ 1161546 h 3799003"/>
              <a:gd name="connsiteX3843" fmla="*/ 2109481 w 2576616"/>
              <a:gd name="connsiteY3843" fmla="*/ 1036513 h 3799003"/>
              <a:gd name="connsiteX3844" fmla="*/ 1937017 w 2576616"/>
              <a:gd name="connsiteY3844" fmla="*/ 1031661 h 3799003"/>
              <a:gd name="connsiteX3845" fmla="*/ 1932170 w 2576616"/>
              <a:gd name="connsiteY3845" fmla="*/ 1036417 h 3799003"/>
              <a:gd name="connsiteX3846" fmla="*/ 1937017 w 2576616"/>
              <a:gd name="connsiteY3846" fmla="*/ 1031661 h 3799003"/>
              <a:gd name="connsiteX3847" fmla="*/ 1789387 w 2576616"/>
              <a:gd name="connsiteY3847" fmla="*/ 1030305 h 3799003"/>
              <a:gd name="connsiteX3848" fmla="*/ 1787699 w 2576616"/>
              <a:gd name="connsiteY3848" fmla="*/ 1030961 h 3799003"/>
              <a:gd name="connsiteX3849" fmla="*/ 1789267 w 2576616"/>
              <a:gd name="connsiteY3849" fmla="*/ 1031803 h 3799003"/>
              <a:gd name="connsiteX3850" fmla="*/ 1789387 w 2576616"/>
              <a:gd name="connsiteY3850" fmla="*/ 1030305 h 3799003"/>
              <a:gd name="connsiteX3851" fmla="*/ 1944602 w 2576616"/>
              <a:gd name="connsiteY3851" fmla="*/ 1030136 h 3799003"/>
              <a:gd name="connsiteX3852" fmla="*/ 1943141 w 2576616"/>
              <a:gd name="connsiteY3852" fmla="*/ 1032964 h 3799003"/>
              <a:gd name="connsiteX3853" fmla="*/ 1948142 w 2576616"/>
              <a:gd name="connsiteY3853" fmla="*/ 1032909 h 3799003"/>
              <a:gd name="connsiteX3854" fmla="*/ 1944602 w 2576616"/>
              <a:gd name="connsiteY3854" fmla="*/ 1030136 h 3799003"/>
              <a:gd name="connsiteX3855" fmla="*/ 2102815 w 2576616"/>
              <a:gd name="connsiteY3855" fmla="*/ 1022369 h 3799003"/>
              <a:gd name="connsiteX3856" fmla="*/ 2101232 w 2576616"/>
              <a:gd name="connsiteY3856" fmla="*/ 1023153 h 3799003"/>
              <a:gd name="connsiteX3857" fmla="*/ 2102815 w 2576616"/>
              <a:gd name="connsiteY3857" fmla="*/ 1022369 h 3799003"/>
              <a:gd name="connsiteX3858" fmla="*/ 888172 w 2576616"/>
              <a:gd name="connsiteY3858" fmla="*/ 970691 h 3799003"/>
              <a:gd name="connsiteX3859" fmla="*/ 896162 w 2576616"/>
              <a:gd name="connsiteY3859" fmla="*/ 971603 h 3799003"/>
              <a:gd name="connsiteX3860" fmla="*/ 888172 w 2576616"/>
              <a:gd name="connsiteY3860" fmla="*/ 970691 h 3799003"/>
              <a:gd name="connsiteX3861" fmla="*/ 1458380 w 2576616"/>
              <a:gd name="connsiteY3861" fmla="*/ 964534 h 3799003"/>
              <a:gd name="connsiteX3862" fmla="*/ 1461402 w 2576616"/>
              <a:gd name="connsiteY3862" fmla="*/ 968707 h 3799003"/>
              <a:gd name="connsiteX3863" fmla="*/ 1458380 w 2576616"/>
              <a:gd name="connsiteY3863" fmla="*/ 964534 h 3799003"/>
              <a:gd name="connsiteX3864" fmla="*/ 1157415 w 2576616"/>
              <a:gd name="connsiteY3864" fmla="*/ 960432 h 3799003"/>
              <a:gd name="connsiteX3865" fmla="*/ 1156687 w 2576616"/>
              <a:gd name="connsiteY3865" fmla="*/ 963356 h 3799003"/>
              <a:gd name="connsiteX3866" fmla="*/ 1159102 w 2576616"/>
              <a:gd name="connsiteY3866" fmla="*/ 962337 h 3799003"/>
              <a:gd name="connsiteX3867" fmla="*/ 1157415 w 2576616"/>
              <a:gd name="connsiteY3867" fmla="*/ 960432 h 3799003"/>
              <a:gd name="connsiteX3868" fmla="*/ 1293570 w 2576616"/>
              <a:gd name="connsiteY3868" fmla="*/ 952681 h 3799003"/>
              <a:gd name="connsiteX3869" fmla="*/ 1292842 w 2576616"/>
              <a:gd name="connsiteY3869" fmla="*/ 955605 h 3799003"/>
              <a:gd name="connsiteX3870" fmla="*/ 1295257 w 2576616"/>
              <a:gd name="connsiteY3870" fmla="*/ 954586 h 3799003"/>
              <a:gd name="connsiteX3871" fmla="*/ 1293570 w 2576616"/>
              <a:gd name="connsiteY3871" fmla="*/ 952681 h 3799003"/>
              <a:gd name="connsiteX3872" fmla="*/ 1483889 w 2576616"/>
              <a:gd name="connsiteY3872" fmla="*/ 947866 h 3799003"/>
              <a:gd name="connsiteX3873" fmla="*/ 1479893 w 2576616"/>
              <a:gd name="connsiteY3873" fmla="*/ 948721 h 3799003"/>
              <a:gd name="connsiteX3874" fmla="*/ 1487344 w 2576616"/>
              <a:gd name="connsiteY3874" fmla="*/ 950957 h 3799003"/>
              <a:gd name="connsiteX3875" fmla="*/ 1483889 w 2576616"/>
              <a:gd name="connsiteY3875" fmla="*/ 947866 h 3799003"/>
              <a:gd name="connsiteX3876" fmla="*/ 1295942 w 2576616"/>
              <a:gd name="connsiteY3876" fmla="*/ 940404 h 3799003"/>
              <a:gd name="connsiteX3877" fmla="*/ 1296373 w 2576616"/>
              <a:gd name="connsiteY3877" fmla="*/ 941361 h 3799003"/>
              <a:gd name="connsiteX3878" fmla="*/ 1295509 w 2576616"/>
              <a:gd name="connsiteY3878" fmla="*/ 940852 h 3799003"/>
              <a:gd name="connsiteX3879" fmla="*/ 1295506 w 2576616"/>
              <a:gd name="connsiteY3879" fmla="*/ 940849 h 3799003"/>
              <a:gd name="connsiteX3880" fmla="*/ 1295506 w 2576616"/>
              <a:gd name="connsiteY3880" fmla="*/ 940849 h 3799003"/>
              <a:gd name="connsiteX3881" fmla="*/ 1293243 w 2576616"/>
              <a:gd name="connsiteY3881" fmla="*/ 937945 h 3799003"/>
              <a:gd name="connsiteX3882" fmla="*/ 1295506 w 2576616"/>
              <a:gd name="connsiteY3882" fmla="*/ 940849 h 3799003"/>
              <a:gd name="connsiteX3883" fmla="*/ 1295505 w 2576616"/>
              <a:gd name="connsiteY3883" fmla="*/ 940849 h 3799003"/>
              <a:gd name="connsiteX3884" fmla="*/ 1295503 w 2576616"/>
              <a:gd name="connsiteY3884" fmla="*/ 940849 h 3799003"/>
              <a:gd name="connsiteX3885" fmla="*/ 1295509 w 2576616"/>
              <a:gd name="connsiteY3885" fmla="*/ 940852 h 3799003"/>
              <a:gd name="connsiteX3886" fmla="*/ 1296855 w 2576616"/>
              <a:gd name="connsiteY3886" fmla="*/ 942426 h 3799003"/>
              <a:gd name="connsiteX3887" fmla="*/ 1296374 w 2576616"/>
              <a:gd name="connsiteY3887" fmla="*/ 941361 h 3799003"/>
              <a:gd name="connsiteX3888" fmla="*/ 1297562 w 2576616"/>
              <a:gd name="connsiteY3888" fmla="*/ 941751 h 3799003"/>
              <a:gd name="connsiteX3889" fmla="*/ 1297564 w 2576616"/>
              <a:gd name="connsiteY3889" fmla="*/ 941751 h 3799003"/>
              <a:gd name="connsiteX3890" fmla="*/ 1295946 w 2576616"/>
              <a:gd name="connsiteY3890" fmla="*/ 940404 h 3799003"/>
              <a:gd name="connsiteX3891" fmla="*/ 1293243 w 2576616"/>
              <a:gd name="connsiteY3891" fmla="*/ 937945 h 3799003"/>
              <a:gd name="connsiteX3892" fmla="*/ 852146 w 2576616"/>
              <a:gd name="connsiteY3892" fmla="*/ 935018 h 3799003"/>
              <a:gd name="connsiteX3893" fmla="*/ 848093 w 2576616"/>
              <a:gd name="connsiteY3893" fmla="*/ 936975 h 3799003"/>
              <a:gd name="connsiteX3894" fmla="*/ 848362 w 2576616"/>
              <a:gd name="connsiteY3894" fmla="*/ 936919 h 3799003"/>
              <a:gd name="connsiteX3895" fmla="*/ 852146 w 2576616"/>
              <a:gd name="connsiteY3895" fmla="*/ 935018 h 3799003"/>
              <a:gd name="connsiteX3896" fmla="*/ 824299 w 2576616"/>
              <a:gd name="connsiteY3896" fmla="*/ 926458 h 3799003"/>
              <a:gd name="connsiteX3897" fmla="*/ 825177 w 2576616"/>
              <a:gd name="connsiteY3897" fmla="*/ 926566 h 3799003"/>
              <a:gd name="connsiteX3898" fmla="*/ 824942 w 2576616"/>
              <a:gd name="connsiteY3898" fmla="*/ 927005 h 3799003"/>
              <a:gd name="connsiteX3899" fmla="*/ 824228 w 2576616"/>
              <a:gd name="connsiteY3899" fmla="*/ 926463 h 3799003"/>
              <a:gd name="connsiteX3900" fmla="*/ 937674 w 2576616"/>
              <a:gd name="connsiteY3900" fmla="*/ 921580 h 3799003"/>
              <a:gd name="connsiteX3901" fmla="*/ 938407 w 2576616"/>
              <a:gd name="connsiteY3901" fmla="*/ 922138 h 3799003"/>
              <a:gd name="connsiteX3902" fmla="*/ 937584 w 2576616"/>
              <a:gd name="connsiteY3902" fmla="*/ 921594 h 3799003"/>
              <a:gd name="connsiteX3903" fmla="*/ 937674 w 2576616"/>
              <a:gd name="connsiteY3903" fmla="*/ 921580 h 3799003"/>
              <a:gd name="connsiteX3904" fmla="*/ 1927502 w 2576616"/>
              <a:gd name="connsiteY3904" fmla="*/ 913903 h 3799003"/>
              <a:gd name="connsiteX3905" fmla="*/ 1932312 w 2576616"/>
              <a:gd name="connsiteY3905" fmla="*/ 914115 h 3799003"/>
              <a:gd name="connsiteX3906" fmla="*/ 1927502 w 2576616"/>
              <a:gd name="connsiteY3906" fmla="*/ 913903 h 3799003"/>
              <a:gd name="connsiteX3907" fmla="*/ 831327 w 2576616"/>
              <a:gd name="connsiteY3907" fmla="*/ 910120 h 3799003"/>
              <a:gd name="connsiteX3908" fmla="*/ 826813 w 2576616"/>
              <a:gd name="connsiteY3908" fmla="*/ 911654 h 3799003"/>
              <a:gd name="connsiteX3909" fmla="*/ 836307 w 2576616"/>
              <a:gd name="connsiteY3909" fmla="*/ 912974 h 3799003"/>
              <a:gd name="connsiteX3910" fmla="*/ 831327 w 2576616"/>
              <a:gd name="connsiteY3910" fmla="*/ 910120 h 3799003"/>
              <a:gd name="connsiteX3911" fmla="*/ 1796334 w 2576616"/>
              <a:gd name="connsiteY3911" fmla="*/ 906326 h 3799003"/>
              <a:gd name="connsiteX3912" fmla="*/ 1797268 w 2576616"/>
              <a:gd name="connsiteY3912" fmla="*/ 906374 h 3799003"/>
              <a:gd name="connsiteX3913" fmla="*/ 1797561 w 2576616"/>
              <a:gd name="connsiteY3913" fmla="*/ 907602 h 3799003"/>
              <a:gd name="connsiteX3914" fmla="*/ 1796334 w 2576616"/>
              <a:gd name="connsiteY3914" fmla="*/ 906326 h 3799003"/>
              <a:gd name="connsiteX3915" fmla="*/ 1794058 w 2576616"/>
              <a:gd name="connsiteY3915" fmla="*/ 902677 h 3799003"/>
              <a:gd name="connsiteX3916" fmla="*/ 1796330 w 2576616"/>
              <a:gd name="connsiteY3916" fmla="*/ 906326 h 3799003"/>
              <a:gd name="connsiteX3917" fmla="*/ 1796334 w 2576616"/>
              <a:gd name="connsiteY3917" fmla="*/ 906326 h 3799003"/>
              <a:gd name="connsiteX3918" fmla="*/ 1797771 w 2576616"/>
              <a:gd name="connsiteY3918" fmla="*/ 908461 h 3799003"/>
              <a:gd name="connsiteX3919" fmla="*/ 1797561 w 2576616"/>
              <a:gd name="connsiteY3919" fmla="*/ 907602 h 3799003"/>
              <a:gd name="connsiteX3920" fmla="*/ 1797393 w 2576616"/>
              <a:gd name="connsiteY3920" fmla="*/ 906381 h 3799003"/>
              <a:gd name="connsiteX3921" fmla="*/ 1797268 w 2576616"/>
              <a:gd name="connsiteY3921" fmla="*/ 906374 h 3799003"/>
              <a:gd name="connsiteX3922" fmla="*/ 1794058 w 2576616"/>
              <a:gd name="connsiteY3922" fmla="*/ 902677 h 3799003"/>
              <a:gd name="connsiteX3923" fmla="*/ 1765663 w 2576616"/>
              <a:gd name="connsiteY3923" fmla="*/ 901692 h 3799003"/>
              <a:gd name="connsiteX3924" fmla="*/ 1765535 w 2576616"/>
              <a:gd name="connsiteY3924" fmla="*/ 905504 h 3799003"/>
              <a:gd name="connsiteX3925" fmla="*/ 1769785 w 2576616"/>
              <a:gd name="connsiteY3925" fmla="*/ 902554 h 3799003"/>
              <a:gd name="connsiteX3926" fmla="*/ 1765663 w 2576616"/>
              <a:gd name="connsiteY3926" fmla="*/ 901692 h 3799003"/>
              <a:gd name="connsiteX3927" fmla="*/ 1201205 w 2576616"/>
              <a:gd name="connsiteY3927" fmla="*/ 887837 h 3799003"/>
              <a:gd name="connsiteX3928" fmla="*/ 1196086 w 2576616"/>
              <a:gd name="connsiteY3928" fmla="*/ 902540 h 3799003"/>
              <a:gd name="connsiteX3929" fmla="*/ 1184951 w 2576616"/>
              <a:gd name="connsiteY3929" fmla="*/ 912980 h 3799003"/>
              <a:gd name="connsiteX3930" fmla="*/ 1186351 w 2576616"/>
              <a:gd name="connsiteY3930" fmla="*/ 914594 h 3799003"/>
              <a:gd name="connsiteX3931" fmla="*/ 1158710 w 2576616"/>
              <a:gd name="connsiteY3931" fmla="*/ 989712 h 3799003"/>
              <a:gd name="connsiteX3932" fmla="*/ 1134198 w 2576616"/>
              <a:gd name="connsiteY3932" fmla="*/ 1020886 h 3799003"/>
              <a:gd name="connsiteX3933" fmla="*/ 1136734 w 2576616"/>
              <a:gd name="connsiteY3933" fmla="*/ 1023770 h 3799003"/>
              <a:gd name="connsiteX3934" fmla="*/ 1131491 w 2576616"/>
              <a:gd name="connsiteY3934" fmla="*/ 1032487 h 3799003"/>
              <a:gd name="connsiteX3935" fmla="*/ 1115634 w 2576616"/>
              <a:gd name="connsiteY3935" fmla="*/ 1059050 h 3799003"/>
              <a:gd name="connsiteX3936" fmla="*/ 1111603 w 2576616"/>
              <a:gd name="connsiteY3936" fmla="*/ 1064886 h 3799003"/>
              <a:gd name="connsiteX3937" fmla="*/ 1099743 w 2576616"/>
              <a:gd name="connsiteY3937" fmla="*/ 1065004 h 3799003"/>
              <a:gd name="connsiteX3938" fmla="*/ 1108918 w 2576616"/>
              <a:gd name="connsiteY3938" fmla="*/ 1070168 h 3799003"/>
              <a:gd name="connsiteX3939" fmla="*/ 1077152 w 2576616"/>
              <a:gd name="connsiteY3939" fmla="*/ 1120952 h 3799003"/>
              <a:gd name="connsiteX3940" fmla="*/ 1059637 w 2576616"/>
              <a:gd name="connsiteY3940" fmla="*/ 1159534 h 3799003"/>
              <a:gd name="connsiteX3941" fmla="*/ 1053350 w 2576616"/>
              <a:gd name="connsiteY3941" fmla="*/ 1169946 h 3799003"/>
              <a:gd name="connsiteX3942" fmla="*/ 1049823 w 2576616"/>
              <a:gd name="connsiteY3942" fmla="*/ 1175843 h 3799003"/>
              <a:gd name="connsiteX3943" fmla="*/ 1032136 w 2576616"/>
              <a:gd name="connsiteY3943" fmla="*/ 1221360 h 3799003"/>
              <a:gd name="connsiteX3944" fmla="*/ 1024890 w 2576616"/>
              <a:gd name="connsiteY3944" fmla="*/ 1232589 h 3799003"/>
              <a:gd name="connsiteX3945" fmla="*/ 1020016 w 2576616"/>
              <a:gd name="connsiteY3945" fmla="*/ 1242054 h 3799003"/>
              <a:gd name="connsiteX3946" fmla="*/ 1014984 w 2576616"/>
              <a:gd name="connsiteY3946" fmla="*/ 1249259 h 3799003"/>
              <a:gd name="connsiteX3947" fmla="*/ 1008504 w 2576616"/>
              <a:gd name="connsiteY3947" fmla="*/ 1249860 h 3799003"/>
              <a:gd name="connsiteX3948" fmla="*/ 1010323 w 2576616"/>
              <a:gd name="connsiteY3948" fmla="*/ 1254093 h 3799003"/>
              <a:gd name="connsiteX3949" fmla="*/ 1011980 w 2576616"/>
              <a:gd name="connsiteY3949" fmla="*/ 1252723 h 3799003"/>
              <a:gd name="connsiteX3950" fmla="*/ 1014905 w 2576616"/>
              <a:gd name="connsiteY3950" fmla="*/ 1256544 h 3799003"/>
              <a:gd name="connsiteX3951" fmla="*/ 1006918 w 2576616"/>
              <a:gd name="connsiteY3951" fmla="*/ 1257935 h 3799003"/>
              <a:gd name="connsiteX3952" fmla="*/ 1005683 w 2576616"/>
              <a:gd name="connsiteY3952" fmla="*/ 1259118 h 3799003"/>
              <a:gd name="connsiteX3953" fmla="*/ 1007574 w 2576616"/>
              <a:gd name="connsiteY3953" fmla="*/ 1259267 h 3799003"/>
              <a:gd name="connsiteX3954" fmla="*/ 1007550 w 2576616"/>
              <a:gd name="connsiteY3954" fmla="*/ 1262158 h 3799003"/>
              <a:gd name="connsiteX3955" fmla="*/ 1005811 w 2576616"/>
              <a:gd name="connsiteY3955" fmla="*/ 1236786 h 3799003"/>
              <a:gd name="connsiteX3956" fmla="*/ 1009452 w 2576616"/>
              <a:gd name="connsiteY3956" fmla="*/ 1231639 h 3799003"/>
              <a:gd name="connsiteX3957" fmla="*/ 1007979 w 2576616"/>
              <a:gd name="connsiteY3957" fmla="*/ 1224845 h 3799003"/>
              <a:gd name="connsiteX3958" fmla="*/ 1014910 w 2576616"/>
              <a:gd name="connsiteY3958" fmla="*/ 1221063 h 3799003"/>
              <a:gd name="connsiteX3959" fmla="*/ 1017865 w 2576616"/>
              <a:gd name="connsiteY3959" fmla="*/ 1206426 h 3799003"/>
              <a:gd name="connsiteX3960" fmla="*/ 1022815 w 2576616"/>
              <a:gd name="connsiteY3960" fmla="*/ 1197018 h 3799003"/>
              <a:gd name="connsiteX3961" fmla="*/ 1025417 w 2576616"/>
              <a:gd name="connsiteY3961" fmla="*/ 1184649 h 3799003"/>
              <a:gd name="connsiteX3962" fmla="*/ 1027947 w 2576616"/>
              <a:gd name="connsiteY3962" fmla="*/ 1182320 h 3799003"/>
              <a:gd name="connsiteX3963" fmla="*/ 1035165 w 2576616"/>
              <a:gd name="connsiteY3963" fmla="*/ 1166050 h 3799003"/>
              <a:gd name="connsiteX3964" fmla="*/ 1042844 w 2576616"/>
              <a:gd name="connsiteY3964" fmla="*/ 1147310 h 3799003"/>
              <a:gd name="connsiteX3965" fmla="*/ 1052615 w 2576616"/>
              <a:gd name="connsiteY3965" fmla="*/ 1130807 h 3799003"/>
              <a:gd name="connsiteX3966" fmla="*/ 1057767 w 2576616"/>
              <a:gd name="connsiteY3966" fmla="*/ 1116769 h 3799003"/>
              <a:gd name="connsiteX3967" fmla="*/ 1084515 w 2576616"/>
              <a:gd name="connsiteY3967" fmla="*/ 1076982 h 3799003"/>
              <a:gd name="connsiteX3968" fmla="*/ 1102300 w 2576616"/>
              <a:gd name="connsiteY3968" fmla="*/ 1046624 h 3799003"/>
              <a:gd name="connsiteX3969" fmla="*/ 1113437 w 2576616"/>
              <a:gd name="connsiteY3969" fmla="*/ 1028425 h 3799003"/>
              <a:gd name="connsiteX3970" fmla="*/ 1120549 w 2576616"/>
              <a:gd name="connsiteY3970" fmla="*/ 1030851 h 3799003"/>
              <a:gd name="connsiteX3971" fmla="*/ 1126970 w 2576616"/>
              <a:gd name="connsiteY3971" fmla="*/ 1030801 h 3799003"/>
              <a:gd name="connsiteX3972" fmla="*/ 1117609 w 2576616"/>
              <a:gd name="connsiteY3972" fmla="*/ 1021903 h 3799003"/>
              <a:gd name="connsiteX3973" fmla="*/ 1126844 w 2576616"/>
              <a:gd name="connsiteY3973" fmla="*/ 1012940 h 3799003"/>
              <a:gd name="connsiteX3974" fmla="*/ 1129476 w 2576616"/>
              <a:gd name="connsiteY3974" fmla="*/ 1010375 h 3799003"/>
              <a:gd name="connsiteX3975" fmla="*/ 1129447 w 2576616"/>
              <a:gd name="connsiteY3975" fmla="*/ 1007066 h 3799003"/>
              <a:gd name="connsiteX3976" fmla="*/ 1156241 w 2576616"/>
              <a:gd name="connsiteY3976" fmla="*/ 955835 h 3799003"/>
              <a:gd name="connsiteX3977" fmla="*/ 1164421 w 2576616"/>
              <a:gd name="connsiteY3977" fmla="*/ 932809 h 3799003"/>
              <a:gd name="connsiteX3978" fmla="*/ 1168021 w 2576616"/>
              <a:gd name="connsiteY3978" fmla="*/ 927686 h 3799003"/>
              <a:gd name="connsiteX3979" fmla="*/ 1174074 w 2576616"/>
              <a:gd name="connsiteY3979" fmla="*/ 926846 h 3799003"/>
              <a:gd name="connsiteX3980" fmla="*/ 1174075 w 2576616"/>
              <a:gd name="connsiteY3980" fmla="*/ 926846 h 3799003"/>
              <a:gd name="connsiteX3981" fmla="*/ 1177978 w 2576616"/>
              <a:gd name="connsiteY3981" fmla="*/ 931358 h 3799003"/>
              <a:gd name="connsiteX3982" fmla="*/ 1178185 w 2576616"/>
              <a:gd name="connsiteY3982" fmla="*/ 927687 h 3799003"/>
              <a:gd name="connsiteX3983" fmla="*/ 1174075 w 2576616"/>
              <a:gd name="connsiteY3983" fmla="*/ 926846 h 3799003"/>
              <a:gd name="connsiteX3984" fmla="*/ 1174075 w 2576616"/>
              <a:gd name="connsiteY3984" fmla="*/ 926846 h 3799003"/>
              <a:gd name="connsiteX3985" fmla="*/ 1174074 w 2576616"/>
              <a:gd name="connsiteY3985" fmla="*/ 926846 h 3799003"/>
              <a:gd name="connsiteX3986" fmla="*/ 1174073 w 2576616"/>
              <a:gd name="connsiteY3986" fmla="*/ 926846 h 3799003"/>
              <a:gd name="connsiteX3987" fmla="*/ 1176148 w 2576616"/>
              <a:gd name="connsiteY3987" fmla="*/ 916615 h 3799003"/>
              <a:gd name="connsiteX3988" fmla="*/ 1201205 w 2576616"/>
              <a:gd name="connsiteY3988" fmla="*/ 887837 h 3799003"/>
              <a:gd name="connsiteX3989" fmla="*/ 1207618 w 2576616"/>
              <a:gd name="connsiteY3989" fmla="*/ 872638 h 3799003"/>
              <a:gd name="connsiteX3990" fmla="*/ 1206500 w 2576616"/>
              <a:gd name="connsiteY3990" fmla="*/ 874001 h 3799003"/>
              <a:gd name="connsiteX3991" fmla="*/ 1207618 w 2576616"/>
              <a:gd name="connsiteY3991" fmla="*/ 872638 h 3799003"/>
              <a:gd name="connsiteX3992" fmla="*/ 1785947 w 2576616"/>
              <a:gd name="connsiteY3992" fmla="*/ 863418 h 3799003"/>
              <a:gd name="connsiteX3993" fmla="*/ 1790713 w 2576616"/>
              <a:gd name="connsiteY3993" fmla="*/ 868200 h 3799003"/>
              <a:gd name="connsiteX3994" fmla="*/ 1785947 w 2576616"/>
              <a:gd name="connsiteY3994" fmla="*/ 863418 h 3799003"/>
              <a:gd name="connsiteX3995" fmla="*/ 1769238 w 2576616"/>
              <a:gd name="connsiteY3995" fmla="*/ 851614 h 3799003"/>
              <a:gd name="connsiteX3996" fmla="*/ 1772517 w 2576616"/>
              <a:gd name="connsiteY3996" fmla="*/ 862675 h 3799003"/>
              <a:gd name="connsiteX3997" fmla="*/ 1774887 w 2576616"/>
              <a:gd name="connsiteY3997" fmla="*/ 868027 h 3799003"/>
              <a:gd name="connsiteX3998" fmla="*/ 1769238 w 2576616"/>
              <a:gd name="connsiteY3998" fmla="*/ 851614 h 3799003"/>
              <a:gd name="connsiteX3999" fmla="*/ 1764456 w 2576616"/>
              <a:gd name="connsiteY3999" fmla="*/ 842442 h 3799003"/>
              <a:gd name="connsiteX4000" fmla="*/ 1762990 w 2576616"/>
              <a:gd name="connsiteY4000" fmla="*/ 845215 h 3799003"/>
              <a:gd name="connsiteX4001" fmla="*/ 1767803 w 2576616"/>
              <a:gd name="connsiteY4001" fmla="*/ 845428 h 3799003"/>
              <a:gd name="connsiteX4002" fmla="*/ 1764456 w 2576616"/>
              <a:gd name="connsiteY4002" fmla="*/ 842442 h 3799003"/>
              <a:gd name="connsiteX4003" fmla="*/ 845737 w 2576616"/>
              <a:gd name="connsiteY4003" fmla="*/ 834806 h 3799003"/>
              <a:gd name="connsiteX4004" fmla="*/ 838764 w 2576616"/>
              <a:gd name="connsiteY4004" fmla="*/ 837253 h 3799003"/>
              <a:gd name="connsiteX4005" fmla="*/ 844927 w 2576616"/>
              <a:gd name="connsiteY4005" fmla="*/ 917833 h 3799003"/>
              <a:gd name="connsiteX4006" fmla="*/ 859173 w 2576616"/>
              <a:gd name="connsiteY4006" fmla="*/ 929891 h 3799003"/>
              <a:gd name="connsiteX4007" fmla="*/ 871720 w 2576616"/>
              <a:gd name="connsiteY4007" fmla="*/ 941861 h 3799003"/>
              <a:gd name="connsiteX4008" fmla="*/ 882972 w 2576616"/>
              <a:gd name="connsiteY4008" fmla="*/ 946942 h 3799003"/>
              <a:gd name="connsiteX4009" fmla="*/ 890553 w 2576616"/>
              <a:gd name="connsiteY4009" fmla="*/ 954068 h 3799003"/>
              <a:gd name="connsiteX4010" fmla="*/ 945695 w 2576616"/>
              <a:gd name="connsiteY4010" fmla="*/ 966705 h 3799003"/>
              <a:gd name="connsiteX4011" fmla="*/ 993830 w 2576616"/>
              <a:gd name="connsiteY4011" fmla="*/ 961405 h 3799003"/>
              <a:gd name="connsiteX4012" fmla="*/ 987762 w 2576616"/>
              <a:gd name="connsiteY4012" fmla="*/ 962461 h 3799003"/>
              <a:gd name="connsiteX4013" fmla="*/ 968542 w 2576616"/>
              <a:gd name="connsiteY4013" fmla="*/ 952935 h 3799003"/>
              <a:gd name="connsiteX4014" fmla="*/ 949074 w 2576616"/>
              <a:gd name="connsiteY4014" fmla="*/ 943102 h 3799003"/>
              <a:gd name="connsiteX4015" fmla="*/ 934814 w 2576616"/>
              <a:gd name="connsiteY4015" fmla="*/ 938214 h 3799003"/>
              <a:gd name="connsiteX4016" fmla="*/ 933089 w 2576616"/>
              <a:gd name="connsiteY4016" fmla="*/ 926903 h 3799003"/>
              <a:gd name="connsiteX4017" fmla="*/ 924626 w 2576616"/>
              <a:gd name="connsiteY4017" fmla="*/ 930382 h 3799003"/>
              <a:gd name="connsiteX4018" fmla="*/ 928381 w 2576616"/>
              <a:gd name="connsiteY4018" fmla="*/ 922211 h 3799003"/>
              <a:gd name="connsiteX4019" fmla="*/ 930196 w 2576616"/>
              <a:gd name="connsiteY4019" fmla="*/ 916573 h 3799003"/>
              <a:gd name="connsiteX4020" fmla="*/ 937608 w 2576616"/>
              <a:gd name="connsiteY4020" fmla="*/ 919395 h 3799003"/>
              <a:gd name="connsiteX4021" fmla="*/ 940243 w 2576616"/>
              <a:gd name="connsiteY4021" fmla="*/ 921297 h 3799003"/>
              <a:gd name="connsiteX4022" fmla="*/ 937674 w 2576616"/>
              <a:gd name="connsiteY4022" fmla="*/ 921580 h 3799003"/>
              <a:gd name="connsiteX4023" fmla="*/ 937362 w 2576616"/>
              <a:gd name="connsiteY4023" fmla="*/ 921443 h 3799003"/>
              <a:gd name="connsiteX4024" fmla="*/ 937584 w 2576616"/>
              <a:gd name="connsiteY4024" fmla="*/ 921594 h 3799003"/>
              <a:gd name="connsiteX4025" fmla="*/ 937763 w 2576616"/>
              <a:gd name="connsiteY4025" fmla="*/ 923299 h 3799003"/>
              <a:gd name="connsiteX4026" fmla="*/ 938407 w 2576616"/>
              <a:gd name="connsiteY4026" fmla="*/ 922138 h 3799003"/>
              <a:gd name="connsiteX4027" fmla="*/ 966184 w 2576616"/>
              <a:gd name="connsiteY4027" fmla="*/ 936017 h 3799003"/>
              <a:gd name="connsiteX4028" fmla="*/ 973066 w 2576616"/>
              <a:gd name="connsiteY4028" fmla="*/ 938103 h 3799003"/>
              <a:gd name="connsiteX4029" fmla="*/ 988158 w 2576616"/>
              <a:gd name="connsiteY4029" fmla="*/ 945805 h 3799003"/>
              <a:gd name="connsiteX4030" fmla="*/ 989519 w 2576616"/>
              <a:gd name="connsiteY4030" fmla="*/ 942447 h 3799003"/>
              <a:gd name="connsiteX4031" fmla="*/ 1008641 w 2576616"/>
              <a:gd name="connsiteY4031" fmla="*/ 942512 h 3799003"/>
              <a:gd name="connsiteX4032" fmla="*/ 994441 w 2576616"/>
              <a:gd name="connsiteY4032" fmla="*/ 932968 h 3799003"/>
              <a:gd name="connsiteX4033" fmla="*/ 990251 w 2576616"/>
              <a:gd name="connsiteY4033" fmla="*/ 929237 h 3799003"/>
              <a:gd name="connsiteX4034" fmla="*/ 983128 w 2576616"/>
              <a:gd name="connsiteY4034" fmla="*/ 922187 h 3799003"/>
              <a:gd name="connsiteX4035" fmla="*/ 962316 w 2576616"/>
              <a:gd name="connsiteY4035" fmla="*/ 910518 h 3799003"/>
              <a:gd name="connsiteX4036" fmla="*/ 956121 w 2576616"/>
              <a:gd name="connsiteY4036" fmla="*/ 905057 h 3799003"/>
              <a:gd name="connsiteX4037" fmla="*/ 953105 w 2576616"/>
              <a:gd name="connsiteY4037" fmla="*/ 901282 h 3799003"/>
              <a:gd name="connsiteX4038" fmla="*/ 942677 w 2576616"/>
              <a:gd name="connsiteY4038" fmla="*/ 897768 h 3799003"/>
              <a:gd name="connsiteX4039" fmla="*/ 939379 w 2576616"/>
              <a:gd name="connsiteY4039" fmla="*/ 892905 h 3799003"/>
              <a:gd name="connsiteX4040" fmla="*/ 929110 w 2576616"/>
              <a:gd name="connsiteY4040" fmla="*/ 887320 h 3799003"/>
              <a:gd name="connsiteX4041" fmla="*/ 884480 w 2576616"/>
              <a:gd name="connsiteY4041" fmla="*/ 856574 h 3799003"/>
              <a:gd name="connsiteX4042" fmla="*/ 878423 w 2576616"/>
              <a:gd name="connsiteY4042" fmla="*/ 848089 h 3799003"/>
              <a:gd name="connsiteX4043" fmla="*/ 860516 w 2576616"/>
              <a:gd name="connsiteY4043" fmla="*/ 844450 h 3799003"/>
              <a:gd name="connsiteX4044" fmla="*/ 845737 w 2576616"/>
              <a:gd name="connsiteY4044" fmla="*/ 834806 h 3799003"/>
              <a:gd name="connsiteX4045" fmla="*/ 1771734 w 2576616"/>
              <a:gd name="connsiteY4045" fmla="*/ 809518 h 3799003"/>
              <a:gd name="connsiteX4046" fmla="*/ 1773050 w 2576616"/>
              <a:gd name="connsiteY4046" fmla="*/ 814545 h 3799003"/>
              <a:gd name="connsiteX4047" fmla="*/ 1775534 w 2576616"/>
              <a:gd name="connsiteY4047" fmla="*/ 809807 h 3799003"/>
              <a:gd name="connsiteX4048" fmla="*/ 1771734 w 2576616"/>
              <a:gd name="connsiteY4048" fmla="*/ 809518 h 3799003"/>
              <a:gd name="connsiteX4049" fmla="*/ 1748963 w 2576616"/>
              <a:gd name="connsiteY4049" fmla="*/ 788959 h 3799003"/>
              <a:gd name="connsiteX4050" fmla="*/ 1758871 w 2576616"/>
              <a:gd name="connsiteY4050" fmla="*/ 809937 h 3799003"/>
              <a:gd name="connsiteX4051" fmla="*/ 1753579 w 2576616"/>
              <a:gd name="connsiteY4051" fmla="*/ 799829 h 3799003"/>
              <a:gd name="connsiteX4052" fmla="*/ 1749034 w 2576616"/>
              <a:gd name="connsiteY4052" fmla="*/ 789274 h 3799003"/>
              <a:gd name="connsiteX4053" fmla="*/ 1748963 w 2576616"/>
              <a:gd name="connsiteY4053" fmla="*/ 788959 h 3799003"/>
              <a:gd name="connsiteX4054" fmla="*/ 1746727 w 2576616"/>
              <a:gd name="connsiteY4054" fmla="*/ 782126 h 3799003"/>
              <a:gd name="connsiteX4055" fmla="*/ 1747779 w 2576616"/>
              <a:gd name="connsiteY4055" fmla="*/ 784483 h 3799003"/>
              <a:gd name="connsiteX4056" fmla="*/ 1746727 w 2576616"/>
              <a:gd name="connsiteY4056" fmla="*/ 782126 h 3799003"/>
              <a:gd name="connsiteX4057" fmla="*/ 2209772 w 2576616"/>
              <a:gd name="connsiteY4057" fmla="*/ 771548 h 3799003"/>
              <a:gd name="connsiteX4058" fmla="*/ 2186421 w 2576616"/>
              <a:gd name="connsiteY4058" fmla="*/ 795854 h 3799003"/>
              <a:gd name="connsiteX4059" fmla="*/ 2184547 w 2576616"/>
              <a:gd name="connsiteY4059" fmla="*/ 811031 h 3799003"/>
              <a:gd name="connsiteX4060" fmla="*/ 2188308 w 2576616"/>
              <a:gd name="connsiteY4060" fmla="*/ 817701 h 3799003"/>
              <a:gd name="connsiteX4061" fmla="*/ 2182657 w 2576616"/>
              <a:gd name="connsiteY4061" fmla="*/ 818674 h 3799003"/>
              <a:gd name="connsiteX4062" fmla="*/ 2188330 w 2576616"/>
              <a:gd name="connsiteY4062" fmla="*/ 832075 h 3799003"/>
              <a:gd name="connsiteX4063" fmla="*/ 2182194 w 2576616"/>
              <a:gd name="connsiteY4063" fmla="*/ 837595 h 3799003"/>
              <a:gd name="connsiteX4064" fmla="*/ 2192941 w 2576616"/>
              <a:gd name="connsiteY4064" fmla="*/ 850460 h 3799003"/>
              <a:gd name="connsiteX4065" fmla="*/ 2188817 w 2576616"/>
              <a:gd name="connsiteY4065" fmla="*/ 856257 h 3799003"/>
              <a:gd name="connsiteX4066" fmla="*/ 2193491 w 2576616"/>
              <a:gd name="connsiteY4066" fmla="*/ 857415 h 3799003"/>
              <a:gd name="connsiteX4067" fmla="*/ 2209799 w 2576616"/>
              <a:gd name="connsiteY4067" fmla="*/ 869770 h 3799003"/>
              <a:gd name="connsiteX4068" fmla="*/ 2221780 w 2576616"/>
              <a:gd name="connsiteY4068" fmla="*/ 885243 h 3799003"/>
              <a:gd name="connsiteX4069" fmla="*/ 2224880 w 2576616"/>
              <a:gd name="connsiteY4069" fmla="*/ 890424 h 3799003"/>
              <a:gd name="connsiteX4070" fmla="*/ 2222539 w 2576616"/>
              <a:gd name="connsiteY4070" fmla="*/ 892400 h 3799003"/>
              <a:gd name="connsiteX4071" fmla="*/ 2231253 w 2576616"/>
              <a:gd name="connsiteY4071" fmla="*/ 907706 h 3799003"/>
              <a:gd name="connsiteX4072" fmla="*/ 2240774 w 2576616"/>
              <a:gd name="connsiteY4072" fmla="*/ 938274 h 3799003"/>
              <a:gd name="connsiteX4073" fmla="*/ 2243037 w 2576616"/>
              <a:gd name="connsiteY4073" fmla="*/ 940590 h 3799003"/>
              <a:gd name="connsiteX4074" fmla="*/ 2247092 w 2576616"/>
              <a:gd name="connsiteY4074" fmla="*/ 945907 h 3799003"/>
              <a:gd name="connsiteX4075" fmla="*/ 2254872 w 2576616"/>
              <a:gd name="connsiteY4075" fmla="*/ 964056 h 3799003"/>
              <a:gd name="connsiteX4076" fmla="*/ 2259584 w 2576616"/>
              <a:gd name="connsiteY4076" fmla="*/ 984993 h 3799003"/>
              <a:gd name="connsiteX4077" fmla="*/ 2264206 w 2576616"/>
              <a:gd name="connsiteY4077" fmla="*/ 1003326 h 3799003"/>
              <a:gd name="connsiteX4078" fmla="*/ 2264168 w 2576616"/>
              <a:gd name="connsiteY4078" fmla="*/ 1010995 h 3799003"/>
              <a:gd name="connsiteX4079" fmla="*/ 2265956 w 2576616"/>
              <a:gd name="connsiteY4079" fmla="*/ 1029634 h 3799003"/>
              <a:gd name="connsiteX4080" fmla="*/ 2269512 w 2576616"/>
              <a:gd name="connsiteY4080" fmla="*/ 1057385 h 3799003"/>
              <a:gd name="connsiteX4081" fmla="*/ 2283788 w 2576616"/>
              <a:gd name="connsiteY4081" fmla="*/ 990168 h 3799003"/>
              <a:gd name="connsiteX4082" fmla="*/ 2281946 w 2576616"/>
              <a:gd name="connsiteY4082" fmla="*/ 946937 h 3799003"/>
              <a:gd name="connsiteX4083" fmla="*/ 2280578 w 2576616"/>
              <a:gd name="connsiteY4083" fmla="*/ 938590 h 3799003"/>
              <a:gd name="connsiteX4084" fmla="*/ 2270981 w 2576616"/>
              <a:gd name="connsiteY4084" fmla="*/ 922078 h 3799003"/>
              <a:gd name="connsiteX4085" fmla="*/ 2267595 w 2576616"/>
              <a:gd name="connsiteY4085" fmla="*/ 916709 h 3799003"/>
              <a:gd name="connsiteX4086" fmla="*/ 2294079 w 2576616"/>
              <a:gd name="connsiteY4086" fmla="*/ 918833 h 3799003"/>
              <a:gd name="connsiteX4087" fmla="*/ 2295541 w 2576616"/>
              <a:gd name="connsiteY4087" fmla="*/ 922250 h 3799003"/>
              <a:gd name="connsiteX4088" fmla="*/ 2308233 w 2576616"/>
              <a:gd name="connsiteY4088" fmla="*/ 951857 h 3799003"/>
              <a:gd name="connsiteX4089" fmla="*/ 2308236 w 2576616"/>
              <a:gd name="connsiteY4089" fmla="*/ 997469 h 3799003"/>
              <a:gd name="connsiteX4090" fmla="*/ 2310475 w 2576616"/>
              <a:gd name="connsiteY4090" fmla="*/ 993739 h 3799003"/>
              <a:gd name="connsiteX4091" fmla="*/ 2313034 w 2576616"/>
              <a:gd name="connsiteY4091" fmla="*/ 985525 h 3799003"/>
              <a:gd name="connsiteX4092" fmla="*/ 2315708 w 2576616"/>
              <a:gd name="connsiteY4092" fmla="*/ 978562 h 3799003"/>
              <a:gd name="connsiteX4093" fmla="*/ 2318322 w 2576616"/>
              <a:gd name="connsiteY4093" fmla="*/ 952271 h 3799003"/>
              <a:gd name="connsiteX4094" fmla="*/ 2315907 w 2576616"/>
              <a:gd name="connsiteY4094" fmla="*/ 942727 h 3799003"/>
              <a:gd name="connsiteX4095" fmla="*/ 2316205 w 2576616"/>
              <a:gd name="connsiteY4095" fmla="*/ 938222 h 3799003"/>
              <a:gd name="connsiteX4096" fmla="*/ 2320712 w 2576616"/>
              <a:gd name="connsiteY4096" fmla="*/ 935762 h 3799003"/>
              <a:gd name="connsiteX4097" fmla="*/ 2320727 w 2576616"/>
              <a:gd name="connsiteY4097" fmla="*/ 935771 h 3799003"/>
              <a:gd name="connsiteX4098" fmla="*/ 2320727 w 2576616"/>
              <a:gd name="connsiteY4098" fmla="*/ 935771 h 3799003"/>
              <a:gd name="connsiteX4099" fmla="*/ 2320728 w 2576616"/>
              <a:gd name="connsiteY4099" fmla="*/ 935771 h 3799003"/>
              <a:gd name="connsiteX4100" fmla="*/ 2320727 w 2576616"/>
              <a:gd name="connsiteY4100" fmla="*/ 935771 h 3799003"/>
              <a:gd name="connsiteX4101" fmla="*/ 2320727 w 2576616"/>
              <a:gd name="connsiteY4101" fmla="*/ 935754 h 3799003"/>
              <a:gd name="connsiteX4102" fmla="*/ 2320712 w 2576616"/>
              <a:gd name="connsiteY4102" fmla="*/ 935762 h 3799003"/>
              <a:gd name="connsiteX4103" fmla="*/ 2316058 w 2576616"/>
              <a:gd name="connsiteY4103" fmla="*/ 933228 h 3799003"/>
              <a:gd name="connsiteX4104" fmla="*/ 2314078 w 2576616"/>
              <a:gd name="connsiteY4104" fmla="*/ 924069 h 3799003"/>
              <a:gd name="connsiteX4105" fmla="*/ 2316437 w 2576616"/>
              <a:gd name="connsiteY4105" fmla="*/ 903514 h 3799003"/>
              <a:gd name="connsiteX4106" fmla="*/ 2317277 w 2576616"/>
              <a:gd name="connsiteY4106" fmla="*/ 901185 h 3799003"/>
              <a:gd name="connsiteX4107" fmla="*/ 2309430 w 2576616"/>
              <a:gd name="connsiteY4107" fmla="*/ 873178 h 3799003"/>
              <a:gd name="connsiteX4108" fmla="*/ 2304652 w 2576616"/>
              <a:gd name="connsiteY4108" fmla="*/ 862248 h 3799003"/>
              <a:gd name="connsiteX4109" fmla="*/ 2295977 w 2576616"/>
              <a:gd name="connsiteY4109" fmla="*/ 841023 h 3799003"/>
              <a:gd name="connsiteX4110" fmla="*/ 2280937 w 2576616"/>
              <a:gd name="connsiteY4110" fmla="*/ 811625 h 3799003"/>
              <a:gd name="connsiteX4111" fmla="*/ 2278594 w 2576616"/>
              <a:gd name="connsiteY4111" fmla="*/ 806309 h 3799003"/>
              <a:gd name="connsiteX4112" fmla="*/ 2277428 w 2576616"/>
              <a:gd name="connsiteY4112" fmla="*/ 800863 h 3799003"/>
              <a:gd name="connsiteX4113" fmla="*/ 2265391 w 2576616"/>
              <a:gd name="connsiteY4113" fmla="*/ 784088 h 3799003"/>
              <a:gd name="connsiteX4114" fmla="*/ 2265312 w 2576616"/>
              <a:gd name="connsiteY4114" fmla="*/ 781695 h 3799003"/>
              <a:gd name="connsiteX4115" fmla="*/ 2209772 w 2576616"/>
              <a:gd name="connsiteY4115" fmla="*/ 771548 h 3799003"/>
              <a:gd name="connsiteX4116" fmla="*/ 1742783 w 2576616"/>
              <a:gd name="connsiteY4116" fmla="*/ 762791 h 3799003"/>
              <a:gd name="connsiteX4117" fmla="*/ 1739566 w 2576616"/>
              <a:gd name="connsiteY4117" fmla="*/ 766796 h 3799003"/>
              <a:gd name="connsiteX4118" fmla="*/ 1741918 w 2576616"/>
              <a:gd name="connsiteY4118" fmla="*/ 773738 h 3799003"/>
              <a:gd name="connsiteX4119" fmla="*/ 1742783 w 2576616"/>
              <a:gd name="connsiteY4119" fmla="*/ 762791 h 3799003"/>
              <a:gd name="connsiteX4120" fmla="*/ 1963270 w 2576616"/>
              <a:gd name="connsiteY4120" fmla="*/ 760949 h 3799003"/>
              <a:gd name="connsiteX4121" fmla="*/ 1955823 w 2576616"/>
              <a:gd name="connsiteY4121" fmla="*/ 765795 h 3799003"/>
              <a:gd name="connsiteX4122" fmla="*/ 1953090 w 2576616"/>
              <a:gd name="connsiteY4122" fmla="*/ 771473 h 3799003"/>
              <a:gd name="connsiteX4123" fmla="*/ 1927533 w 2576616"/>
              <a:gd name="connsiteY4123" fmla="*/ 787025 h 3799003"/>
              <a:gd name="connsiteX4124" fmla="*/ 1901687 w 2576616"/>
              <a:gd name="connsiteY4124" fmla="*/ 816000 h 3799003"/>
              <a:gd name="connsiteX4125" fmla="*/ 1892092 w 2576616"/>
              <a:gd name="connsiteY4125" fmla="*/ 830243 h 3799003"/>
              <a:gd name="connsiteX4126" fmla="*/ 1884391 w 2576616"/>
              <a:gd name="connsiteY4126" fmla="*/ 854507 h 3799003"/>
              <a:gd name="connsiteX4127" fmla="*/ 1879152 w 2576616"/>
              <a:gd name="connsiteY4127" fmla="*/ 887191 h 3799003"/>
              <a:gd name="connsiteX4128" fmla="*/ 1874401 w 2576616"/>
              <a:gd name="connsiteY4128" fmla="*/ 889579 h 3799003"/>
              <a:gd name="connsiteX4129" fmla="*/ 1871057 w 2576616"/>
              <a:gd name="connsiteY4129" fmla="*/ 898325 h 3799003"/>
              <a:gd name="connsiteX4130" fmla="*/ 1871707 w 2576616"/>
              <a:gd name="connsiteY4130" fmla="*/ 899120 h 3799003"/>
              <a:gd name="connsiteX4131" fmla="*/ 1873907 w 2576616"/>
              <a:gd name="connsiteY4131" fmla="*/ 922022 h 3799003"/>
              <a:gd name="connsiteX4132" fmla="*/ 1866393 w 2576616"/>
              <a:gd name="connsiteY4132" fmla="*/ 944043 h 3799003"/>
              <a:gd name="connsiteX4133" fmla="*/ 1872044 w 2576616"/>
              <a:gd name="connsiteY4133" fmla="*/ 957217 h 3799003"/>
              <a:gd name="connsiteX4134" fmla="*/ 1895651 w 2576616"/>
              <a:gd name="connsiteY4134" fmla="*/ 930067 h 3799003"/>
              <a:gd name="connsiteX4135" fmla="*/ 1907932 w 2576616"/>
              <a:gd name="connsiteY4135" fmla="*/ 921572 h 3799003"/>
              <a:gd name="connsiteX4136" fmla="*/ 1916495 w 2576616"/>
              <a:gd name="connsiteY4136" fmla="*/ 919779 h 3799003"/>
              <a:gd name="connsiteX4137" fmla="*/ 1929927 w 2576616"/>
              <a:gd name="connsiteY4137" fmla="*/ 907067 h 3799003"/>
              <a:gd name="connsiteX4138" fmla="*/ 1944321 w 2576616"/>
              <a:gd name="connsiteY4138" fmla="*/ 894404 h 3799003"/>
              <a:gd name="connsiteX4139" fmla="*/ 1952075 w 2576616"/>
              <a:gd name="connsiteY4139" fmla="*/ 886542 h 3799003"/>
              <a:gd name="connsiteX4140" fmla="*/ 1961870 w 2576616"/>
              <a:gd name="connsiteY4140" fmla="*/ 871704 h 3799003"/>
              <a:gd name="connsiteX4141" fmla="*/ 1981798 w 2576616"/>
              <a:gd name="connsiteY4141" fmla="*/ 838458 h 3799003"/>
              <a:gd name="connsiteX4142" fmla="*/ 1981795 w 2576616"/>
              <a:gd name="connsiteY4142" fmla="*/ 838458 h 3799003"/>
              <a:gd name="connsiteX4143" fmla="*/ 1987489 w 2576616"/>
              <a:gd name="connsiteY4143" fmla="*/ 766921 h 3799003"/>
              <a:gd name="connsiteX4144" fmla="*/ 1974024 w 2576616"/>
              <a:gd name="connsiteY4144" fmla="*/ 765986 h 3799003"/>
              <a:gd name="connsiteX4145" fmla="*/ 1963270 w 2576616"/>
              <a:gd name="connsiteY4145" fmla="*/ 760949 h 3799003"/>
              <a:gd name="connsiteX4146" fmla="*/ 1727580 w 2576616"/>
              <a:gd name="connsiteY4146" fmla="*/ 755736 h 3799003"/>
              <a:gd name="connsiteX4147" fmla="*/ 1728634 w 2576616"/>
              <a:gd name="connsiteY4147" fmla="*/ 758094 h 3799003"/>
              <a:gd name="connsiteX4148" fmla="*/ 1727580 w 2576616"/>
              <a:gd name="connsiteY4148" fmla="*/ 755736 h 3799003"/>
              <a:gd name="connsiteX4149" fmla="*/ 1735600 w 2576616"/>
              <a:gd name="connsiteY4149" fmla="*/ 751560 h 3799003"/>
              <a:gd name="connsiteX4150" fmla="*/ 1734814 w 2576616"/>
              <a:gd name="connsiteY4150" fmla="*/ 757027 h 3799003"/>
              <a:gd name="connsiteX4151" fmla="*/ 1735600 w 2576616"/>
              <a:gd name="connsiteY4151" fmla="*/ 751560 h 3799003"/>
              <a:gd name="connsiteX4152" fmla="*/ 2222853 w 2576616"/>
              <a:gd name="connsiteY4152" fmla="*/ 751328 h 3799003"/>
              <a:gd name="connsiteX4153" fmla="*/ 2241611 w 2576616"/>
              <a:gd name="connsiteY4153" fmla="*/ 755175 h 3799003"/>
              <a:gd name="connsiteX4154" fmla="*/ 2250418 w 2576616"/>
              <a:gd name="connsiteY4154" fmla="*/ 760183 h 3799003"/>
              <a:gd name="connsiteX4155" fmla="*/ 2276340 w 2576616"/>
              <a:gd name="connsiteY4155" fmla="*/ 773430 h 3799003"/>
              <a:gd name="connsiteX4156" fmla="*/ 2287289 w 2576616"/>
              <a:gd name="connsiteY4156" fmla="*/ 784297 h 3799003"/>
              <a:gd name="connsiteX4157" fmla="*/ 2293295 w 2576616"/>
              <a:gd name="connsiteY4157" fmla="*/ 790147 h 3799003"/>
              <a:gd name="connsiteX4158" fmla="*/ 2294153 w 2576616"/>
              <a:gd name="connsiteY4158" fmla="*/ 798364 h 3799003"/>
              <a:gd name="connsiteX4159" fmla="*/ 2295933 w 2576616"/>
              <a:gd name="connsiteY4159" fmla="*/ 804309 h 3799003"/>
              <a:gd name="connsiteX4160" fmla="*/ 2304338 w 2576616"/>
              <a:gd name="connsiteY4160" fmla="*/ 806316 h 3799003"/>
              <a:gd name="connsiteX4161" fmla="*/ 2307556 w 2576616"/>
              <a:gd name="connsiteY4161" fmla="*/ 811972 h 3799003"/>
              <a:gd name="connsiteX4162" fmla="*/ 2302731 w 2576616"/>
              <a:gd name="connsiteY4162" fmla="*/ 815758 h 3799003"/>
              <a:gd name="connsiteX4163" fmla="*/ 2300671 w 2576616"/>
              <a:gd name="connsiteY4163" fmla="*/ 819323 h 3799003"/>
              <a:gd name="connsiteX4164" fmla="*/ 2314811 w 2576616"/>
              <a:gd name="connsiteY4164" fmla="*/ 821522 h 3799003"/>
              <a:gd name="connsiteX4165" fmla="*/ 2320608 w 2576616"/>
              <a:gd name="connsiteY4165" fmla="*/ 841839 h 3799003"/>
              <a:gd name="connsiteX4166" fmla="*/ 2322135 w 2576616"/>
              <a:gd name="connsiteY4166" fmla="*/ 846524 h 3799003"/>
              <a:gd name="connsiteX4167" fmla="*/ 2331361 w 2576616"/>
              <a:gd name="connsiteY4167" fmla="*/ 876644 h 3799003"/>
              <a:gd name="connsiteX4168" fmla="*/ 2332956 w 2576616"/>
              <a:gd name="connsiteY4168" fmla="*/ 889454 h 3799003"/>
              <a:gd name="connsiteX4169" fmla="*/ 2338380 w 2576616"/>
              <a:gd name="connsiteY4169" fmla="*/ 898236 h 3799003"/>
              <a:gd name="connsiteX4170" fmla="*/ 2337976 w 2576616"/>
              <a:gd name="connsiteY4170" fmla="*/ 911982 h 3799003"/>
              <a:gd name="connsiteX4171" fmla="*/ 2337981 w 2576616"/>
              <a:gd name="connsiteY4171" fmla="*/ 911982 h 3799003"/>
              <a:gd name="connsiteX4172" fmla="*/ 2335377 w 2576616"/>
              <a:gd name="connsiteY4172" fmla="*/ 964145 h 3799003"/>
              <a:gd name="connsiteX4173" fmla="*/ 2332713 w 2576616"/>
              <a:gd name="connsiteY4173" fmla="*/ 971506 h 3799003"/>
              <a:gd name="connsiteX4174" fmla="*/ 2334962 w 2576616"/>
              <a:gd name="connsiteY4174" fmla="*/ 977422 h 3799003"/>
              <a:gd name="connsiteX4175" fmla="*/ 2325275 w 2576616"/>
              <a:gd name="connsiteY4175" fmla="*/ 974639 h 3799003"/>
              <a:gd name="connsiteX4176" fmla="*/ 2322800 w 2576616"/>
              <a:gd name="connsiteY4176" fmla="*/ 978442 h 3799003"/>
              <a:gd name="connsiteX4177" fmla="*/ 2334960 w 2576616"/>
              <a:gd name="connsiteY4177" fmla="*/ 977422 h 3799003"/>
              <a:gd name="connsiteX4178" fmla="*/ 2323810 w 2576616"/>
              <a:gd name="connsiteY4178" fmla="*/ 984711 h 3799003"/>
              <a:gd name="connsiteX4179" fmla="*/ 2331906 w 2576616"/>
              <a:gd name="connsiteY4179" fmla="*/ 999586 h 3799003"/>
              <a:gd name="connsiteX4180" fmla="*/ 2332102 w 2576616"/>
              <a:gd name="connsiteY4180" fmla="*/ 1007077 h 3799003"/>
              <a:gd name="connsiteX4181" fmla="*/ 2323951 w 2576616"/>
              <a:gd name="connsiteY4181" fmla="*/ 1010589 h 3799003"/>
              <a:gd name="connsiteX4182" fmla="*/ 2322768 w 2576616"/>
              <a:gd name="connsiteY4182" fmla="*/ 1012001 h 3799003"/>
              <a:gd name="connsiteX4183" fmla="*/ 2322238 w 2576616"/>
              <a:gd name="connsiteY4183" fmla="*/ 1028338 h 3799003"/>
              <a:gd name="connsiteX4184" fmla="*/ 2309948 w 2576616"/>
              <a:gd name="connsiteY4184" fmla="*/ 1042909 h 3799003"/>
              <a:gd name="connsiteX4185" fmla="*/ 2302615 w 2576616"/>
              <a:gd name="connsiteY4185" fmla="*/ 1056610 h 3799003"/>
              <a:gd name="connsiteX4186" fmla="*/ 2296043 w 2576616"/>
              <a:gd name="connsiteY4186" fmla="*/ 1071789 h 3799003"/>
              <a:gd name="connsiteX4187" fmla="*/ 2296203 w 2576616"/>
              <a:gd name="connsiteY4187" fmla="*/ 1081425 h 3799003"/>
              <a:gd name="connsiteX4188" fmla="*/ 2301399 w 2576616"/>
              <a:gd name="connsiteY4188" fmla="*/ 1074748 h 3799003"/>
              <a:gd name="connsiteX4189" fmla="*/ 2307218 w 2576616"/>
              <a:gd name="connsiteY4189" fmla="*/ 1073281 h 3799003"/>
              <a:gd name="connsiteX4190" fmla="*/ 2313180 w 2576616"/>
              <a:gd name="connsiteY4190" fmla="*/ 1069881 h 3799003"/>
              <a:gd name="connsiteX4191" fmla="*/ 2319330 w 2576616"/>
              <a:gd name="connsiteY4191" fmla="*/ 1072277 h 3799003"/>
              <a:gd name="connsiteX4192" fmla="*/ 2313292 w 2576616"/>
              <a:gd name="connsiteY4192" fmla="*/ 1077040 h 3799003"/>
              <a:gd name="connsiteX4193" fmla="*/ 2299882 w 2576616"/>
              <a:gd name="connsiteY4193" fmla="*/ 1084956 h 3799003"/>
              <a:gd name="connsiteX4194" fmla="*/ 2298107 w 2576616"/>
              <a:gd name="connsiteY4194" fmla="*/ 1089021 h 3799003"/>
              <a:gd name="connsiteX4195" fmla="*/ 2289979 w 2576616"/>
              <a:gd name="connsiteY4195" fmla="*/ 1094941 h 3799003"/>
              <a:gd name="connsiteX4196" fmla="*/ 2280299 w 2576616"/>
              <a:gd name="connsiteY4196" fmla="*/ 1098963 h 3799003"/>
              <a:gd name="connsiteX4197" fmla="*/ 2267574 w 2576616"/>
              <a:gd name="connsiteY4197" fmla="*/ 1122518 h 3799003"/>
              <a:gd name="connsiteX4198" fmla="*/ 2263938 w 2576616"/>
              <a:gd name="connsiteY4198" fmla="*/ 1128547 h 3799003"/>
              <a:gd name="connsiteX4199" fmla="*/ 2248942 w 2576616"/>
              <a:gd name="connsiteY4199" fmla="*/ 1074977 h 3799003"/>
              <a:gd name="connsiteX4200" fmla="*/ 2246739 w 2576616"/>
              <a:gd name="connsiteY4200" fmla="*/ 1063227 h 3799003"/>
              <a:gd name="connsiteX4201" fmla="*/ 2246662 w 2576616"/>
              <a:gd name="connsiteY4201" fmla="*/ 1055829 h 3799003"/>
              <a:gd name="connsiteX4202" fmla="*/ 2244690 w 2576616"/>
              <a:gd name="connsiteY4202" fmla="*/ 1029614 h 3799003"/>
              <a:gd name="connsiteX4203" fmla="*/ 2245578 w 2576616"/>
              <a:gd name="connsiteY4203" fmla="*/ 1012273 h 3799003"/>
              <a:gd name="connsiteX4204" fmla="*/ 2251817 w 2576616"/>
              <a:gd name="connsiteY4204" fmla="*/ 1010724 h 3799003"/>
              <a:gd name="connsiteX4205" fmla="*/ 2245038 w 2576616"/>
              <a:gd name="connsiteY4205" fmla="*/ 1003865 h 3799003"/>
              <a:gd name="connsiteX4206" fmla="*/ 2248895 w 2576616"/>
              <a:gd name="connsiteY4206" fmla="*/ 993326 h 3799003"/>
              <a:gd name="connsiteX4207" fmla="*/ 2237742 w 2576616"/>
              <a:gd name="connsiteY4207" fmla="*/ 975591 h 3799003"/>
              <a:gd name="connsiteX4208" fmla="*/ 2226075 w 2576616"/>
              <a:gd name="connsiteY4208" fmla="*/ 934678 h 3799003"/>
              <a:gd name="connsiteX4209" fmla="*/ 2223729 w 2576616"/>
              <a:gd name="connsiteY4209" fmla="*/ 929640 h 3799003"/>
              <a:gd name="connsiteX4210" fmla="*/ 2219024 w 2576616"/>
              <a:gd name="connsiteY4210" fmla="*/ 914713 h 3799003"/>
              <a:gd name="connsiteX4211" fmla="*/ 2192648 w 2576616"/>
              <a:gd name="connsiteY4211" fmla="*/ 870463 h 3799003"/>
              <a:gd name="connsiteX4212" fmla="*/ 2185395 w 2576616"/>
              <a:gd name="connsiteY4212" fmla="*/ 859094 h 3799003"/>
              <a:gd name="connsiteX4213" fmla="*/ 2178329 w 2576616"/>
              <a:gd name="connsiteY4213" fmla="*/ 833725 h 3799003"/>
              <a:gd name="connsiteX4214" fmla="*/ 2176850 w 2576616"/>
              <a:gd name="connsiteY4214" fmla="*/ 823328 h 3799003"/>
              <a:gd name="connsiteX4215" fmla="*/ 2174040 w 2576616"/>
              <a:gd name="connsiteY4215" fmla="*/ 809902 h 3799003"/>
              <a:gd name="connsiteX4216" fmla="*/ 2174231 w 2576616"/>
              <a:gd name="connsiteY4216" fmla="*/ 791192 h 3799003"/>
              <a:gd name="connsiteX4217" fmla="*/ 2179191 w 2576616"/>
              <a:gd name="connsiteY4217" fmla="*/ 779377 h 3799003"/>
              <a:gd name="connsiteX4218" fmla="*/ 2178344 w 2576616"/>
              <a:gd name="connsiteY4218" fmla="*/ 766242 h 3799003"/>
              <a:gd name="connsiteX4219" fmla="*/ 2189917 w 2576616"/>
              <a:gd name="connsiteY4219" fmla="*/ 756899 h 3799003"/>
              <a:gd name="connsiteX4220" fmla="*/ 2204758 w 2576616"/>
              <a:gd name="connsiteY4220" fmla="*/ 752449 h 3799003"/>
              <a:gd name="connsiteX4221" fmla="*/ 2222853 w 2576616"/>
              <a:gd name="connsiteY4221" fmla="*/ 751328 h 3799003"/>
              <a:gd name="connsiteX4222" fmla="*/ 1732506 w 2576616"/>
              <a:gd name="connsiteY4222" fmla="*/ 746293 h 3799003"/>
              <a:gd name="connsiteX4223" fmla="*/ 1733155 w 2576616"/>
              <a:gd name="connsiteY4223" fmla="*/ 746309 h 3799003"/>
              <a:gd name="connsiteX4224" fmla="*/ 1733545 w 2576616"/>
              <a:gd name="connsiteY4224" fmla="*/ 747368 h 3799003"/>
              <a:gd name="connsiteX4225" fmla="*/ 1732506 w 2576616"/>
              <a:gd name="connsiteY4225" fmla="*/ 746293 h 3799003"/>
              <a:gd name="connsiteX4226" fmla="*/ 1983070 w 2576616"/>
              <a:gd name="connsiteY4226" fmla="*/ 742344 h 3799003"/>
              <a:gd name="connsiteX4227" fmla="*/ 1999634 w 2576616"/>
              <a:gd name="connsiteY4227" fmla="*/ 755425 h 3799003"/>
              <a:gd name="connsiteX4228" fmla="*/ 2004528 w 2576616"/>
              <a:gd name="connsiteY4228" fmla="*/ 758205 h 3799003"/>
              <a:gd name="connsiteX4229" fmla="*/ 2011779 w 2576616"/>
              <a:gd name="connsiteY4229" fmla="*/ 772327 h 3799003"/>
              <a:gd name="connsiteX4230" fmla="*/ 2013959 w 2576616"/>
              <a:gd name="connsiteY4230" fmla="*/ 784543 h 3799003"/>
              <a:gd name="connsiteX4231" fmla="*/ 2016111 w 2576616"/>
              <a:gd name="connsiteY4231" fmla="*/ 794057 h 3799003"/>
              <a:gd name="connsiteX4232" fmla="*/ 2016108 w 2576616"/>
              <a:gd name="connsiteY4232" fmla="*/ 794057 h 3799003"/>
              <a:gd name="connsiteX4233" fmla="*/ 2013596 w 2576616"/>
              <a:gd name="connsiteY4233" fmla="*/ 800941 h 3799003"/>
              <a:gd name="connsiteX4234" fmla="*/ 2013379 w 2576616"/>
              <a:gd name="connsiteY4234" fmla="*/ 808411 h 3799003"/>
              <a:gd name="connsiteX4235" fmla="*/ 2009031 w 2576616"/>
              <a:gd name="connsiteY4235" fmla="*/ 814958 h 3799003"/>
              <a:gd name="connsiteX4236" fmla="*/ 2010968 w 2576616"/>
              <a:gd name="connsiteY4236" fmla="*/ 819837 h 3799003"/>
              <a:gd name="connsiteX4237" fmla="*/ 2006535 w 2576616"/>
              <a:gd name="connsiteY4237" fmla="*/ 838553 h 3799003"/>
              <a:gd name="connsiteX4238" fmla="*/ 1954157 w 2576616"/>
              <a:gd name="connsiteY4238" fmla="*/ 914962 h 3799003"/>
              <a:gd name="connsiteX4239" fmla="*/ 1952267 w 2576616"/>
              <a:gd name="connsiteY4239" fmla="*/ 914830 h 3799003"/>
              <a:gd name="connsiteX4240" fmla="*/ 1943174 w 2576616"/>
              <a:gd name="connsiteY4240" fmla="*/ 924822 h 3799003"/>
              <a:gd name="connsiteX4241" fmla="*/ 1922649 w 2576616"/>
              <a:gd name="connsiteY4241" fmla="*/ 933065 h 3799003"/>
              <a:gd name="connsiteX4242" fmla="*/ 1902547 w 2576616"/>
              <a:gd name="connsiteY4242" fmla="*/ 960881 h 3799003"/>
              <a:gd name="connsiteX4243" fmla="*/ 1897786 w 2576616"/>
              <a:gd name="connsiteY4243" fmla="*/ 963493 h 3799003"/>
              <a:gd name="connsiteX4244" fmla="*/ 1893224 w 2576616"/>
              <a:gd name="connsiteY4244" fmla="*/ 971727 h 3799003"/>
              <a:gd name="connsiteX4245" fmla="*/ 1871017 w 2576616"/>
              <a:gd name="connsiteY4245" fmla="*/ 1005565 h 3799003"/>
              <a:gd name="connsiteX4246" fmla="*/ 1860669 w 2576616"/>
              <a:gd name="connsiteY4246" fmla="*/ 1024757 h 3799003"/>
              <a:gd name="connsiteX4247" fmla="*/ 1848405 w 2576616"/>
              <a:gd name="connsiteY4247" fmla="*/ 1034274 h 3799003"/>
              <a:gd name="connsiteX4248" fmla="*/ 1851094 w 2576616"/>
              <a:gd name="connsiteY4248" fmla="*/ 1010203 h 3799003"/>
              <a:gd name="connsiteX4249" fmla="*/ 1853205 w 2576616"/>
              <a:gd name="connsiteY4249" fmla="*/ 1005359 h 3799003"/>
              <a:gd name="connsiteX4250" fmla="*/ 1855960 w 2576616"/>
              <a:gd name="connsiteY4250" fmla="*/ 998678 h 3799003"/>
              <a:gd name="connsiteX4251" fmla="*/ 1851283 w 2576616"/>
              <a:gd name="connsiteY4251" fmla="*/ 996151 h 3799003"/>
              <a:gd name="connsiteX4252" fmla="*/ 1856215 w 2576616"/>
              <a:gd name="connsiteY4252" fmla="*/ 984075 h 3799003"/>
              <a:gd name="connsiteX4253" fmla="*/ 1856220 w 2576616"/>
              <a:gd name="connsiteY4253" fmla="*/ 970205 h 3799003"/>
              <a:gd name="connsiteX4254" fmla="*/ 1854222 w 2576616"/>
              <a:gd name="connsiteY4254" fmla="*/ 953357 h 3799003"/>
              <a:gd name="connsiteX4255" fmla="*/ 1858698 w 2576616"/>
              <a:gd name="connsiteY4255" fmla="*/ 950851 h 3799003"/>
              <a:gd name="connsiteX4256" fmla="*/ 1855471 w 2576616"/>
              <a:gd name="connsiteY4256" fmla="*/ 945075 h 3799003"/>
              <a:gd name="connsiteX4257" fmla="*/ 1854298 w 2576616"/>
              <a:gd name="connsiteY4257" fmla="*/ 936945 h 3799003"/>
              <a:gd name="connsiteX4258" fmla="*/ 1854972 w 2576616"/>
              <a:gd name="connsiteY4258" fmla="*/ 922970 h 3799003"/>
              <a:gd name="connsiteX4259" fmla="*/ 1862202 w 2576616"/>
              <a:gd name="connsiteY4259" fmla="*/ 882388 h 3799003"/>
              <a:gd name="connsiteX4260" fmla="*/ 1874201 w 2576616"/>
              <a:gd name="connsiteY4260" fmla="*/ 882243 h 3799003"/>
              <a:gd name="connsiteX4261" fmla="*/ 1872198 w 2576616"/>
              <a:gd name="connsiteY4261" fmla="*/ 846173 h 3799003"/>
              <a:gd name="connsiteX4262" fmla="*/ 1872526 w 2576616"/>
              <a:gd name="connsiteY4262" fmla="*/ 837306 h 3799003"/>
              <a:gd name="connsiteX4263" fmla="*/ 1878695 w 2576616"/>
              <a:gd name="connsiteY4263" fmla="*/ 821866 h 3799003"/>
              <a:gd name="connsiteX4264" fmla="*/ 1882027 w 2576616"/>
              <a:gd name="connsiteY4264" fmla="*/ 823319 h 3799003"/>
              <a:gd name="connsiteX4265" fmla="*/ 1880941 w 2576616"/>
              <a:gd name="connsiteY4265" fmla="*/ 821912 h 3799003"/>
              <a:gd name="connsiteX4266" fmla="*/ 1959809 w 2576616"/>
              <a:gd name="connsiteY4266" fmla="*/ 749064 h 3799003"/>
              <a:gd name="connsiteX4267" fmla="*/ 1983070 w 2576616"/>
              <a:gd name="connsiteY4267" fmla="*/ 742344 h 3799003"/>
              <a:gd name="connsiteX4268" fmla="*/ 1729971 w 2576616"/>
              <a:gd name="connsiteY4268" fmla="*/ 733965 h 3799003"/>
              <a:gd name="connsiteX4269" fmla="*/ 1725378 w 2576616"/>
              <a:gd name="connsiteY4269" fmla="*/ 735709 h 3799003"/>
              <a:gd name="connsiteX4270" fmla="*/ 1730126 w 2576616"/>
              <a:gd name="connsiteY4270" fmla="*/ 741512 h 3799003"/>
              <a:gd name="connsiteX4271" fmla="*/ 1732503 w 2576616"/>
              <a:gd name="connsiteY4271" fmla="*/ 746293 h 3799003"/>
              <a:gd name="connsiteX4272" fmla="*/ 1732506 w 2576616"/>
              <a:gd name="connsiteY4272" fmla="*/ 746293 h 3799003"/>
              <a:gd name="connsiteX4273" fmla="*/ 1733941 w 2576616"/>
              <a:gd name="connsiteY4273" fmla="*/ 748427 h 3799003"/>
              <a:gd name="connsiteX4274" fmla="*/ 1733545 w 2576616"/>
              <a:gd name="connsiteY4274" fmla="*/ 747368 h 3799003"/>
              <a:gd name="connsiteX4275" fmla="*/ 1733566 w 2576616"/>
              <a:gd name="connsiteY4275" fmla="*/ 746347 h 3799003"/>
              <a:gd name="connsiteX4276" fmla="*/ 1733155 w 2576616"/>
              <a:gd name="connsiteY4276" fmla="*/ 746309 h 3799003"/>
              <a:gd name="connsiteX4277" fmla="*/ 1730126 w 2576616"/>
              <a:gd name="connsiteY4277" fmla="*/ 741512 h 3799003"/>
              <a:gd name="connsiteX4278" fmla="*/ 1729971 w 2576616"/>
              <a:gd name="connsiteY4278" fmla="*/ 733965 h 3799003"/>
              <a:gd name="connsiteX4279" fmla="*/ 1275947 w 2576616"/>
              <a:gd name="connsiteY4279" fmla="*/ 718483 h 3799003"/>
              <a:gd name="connsiteX4280" fmla="*/ 1278431 w 2576616"/>
              <a:gd name="connsiteY4280" fmla="*/ 725053 h 3799003"/>
              <a:gd name="connsiteX4281" fmla="*/ 1258213 w 2576616"/>
              <a:gd name="connsiteY4281" fmla="*/ 782180 h 3799003"/>
              <a:gd name="connsiteX4282" fmla="*/ 1250698 w 2576616"/>
              <a:gd name="connsiteY4282" fmla="*/ 805362 h 3799003"/>
              <a:gd name="connsiteX4283" fmla="*/ 1240819 w 2576616"/>
              <a:gd name="connsiteY4283" fmla="*/ 829166 h 3799003"/>
              <a:gd name="connsiteX4284" fmla="*/ 1235534 w 2576616"/>
              <a:gd name="connsiteY4284" fmla="*/ 865311 h 3799003"/>
              <a:gd name="connsiteX4285" fmla="*/ 1232891 w 2576616"/>
              <a:gd name="connsiteY4285" fmla="*/ 888415 h 3799003"/>
              <a:gd name="connsiteX4286" fmla="*/ 1230495 w 2576616"/>
              <a:gd name="connsiteY4286" fmla="*/ 910059 h 3799003"/>
              <a:gd name="connsiteX4287" fmla="*/ 1234470 w 2576616"/>
              <a:gd name="connsiteY4287" fmla="*/ 917380 h 3799003"/>
              <a:gd name="connsiteX4288" fmla="*/ 1232336 w 2576616"/>
              <a:gd name="connsiteY4288" fmla="*/ 933583 h 3799003"/>
              <a:gd name="connsiteX4289" fmla="*/ 1227517 w 2576616"/>
              <a:gd name="connsiteY4289" fmla="*/ 959916 h 3799003"/>
              <a:gd name="connsiteX4290" fmla="*/ 1234468 w 2576616"/>
              <a:gd name="connsiteY4290" fmla="*/ 966732 h 3799003"/>
              <a:gd name="connsiteX4291" fmla="*/ 1234042 w 2576616"/>
              <a:gd name="connsiteY4291" fmla="*/ 975179 h 3799003"/>
              <a:gd name="connsiteX4292" fmla="*/ 1235435 w 2576616"/>
              <a:gd name="connsiteY4292" fmla="*/ 979875 h 3799003"/>
              <a:gd name="connsiteX4293" fmla="*/ 1241236 w 2576616"/>
              <a:gd name="connsiteY4293" fmla="*/ 1007412 h 3799003"/>
              <a:gd name="connsiteX4294" fmla="*/ 1241236 w 2576616"/>
              <a:gd name="connsiteY4294" fmla="*/ 1007429 h 3799003"/>
              <a:gd name="connsiteX4295" fmla="*/ 1259898 w 2576616"/>
              <a:gd name="connsiteY4295" fmla="*/ 1066833 h 3799003"/>
              <a:gd name="connsiteX4296" fmla="*/ 1293270 w 2576616"/>
              <a:gd name="connsiteY4296" fmla="*/ 1134110 h 3799003"/>
              <a:gd name="connsiteX4297" fmla="*/ 1333891 w 2576616"/>
              <a:gd name="connsiteY4297" fmla="*/ 1193864 h 3799003"/>
              <a:gd name="connsiteX4298" fmla="*/ 1345558 w 2576616"/>
              <a:gd name="connsiteY4298" fmla="*/ 1225080 h 3799003"/>
              <a:gd name="connsiteX4299" fmla="*/ 1344498 w 2576616"/>
              <a:gd name="connsiteY4299" fmla="*/ 1233233 h 3799003"/>
              <a:gd name="connsiteX4300" fmla="*/ 1352336 w 2576616"/>
              <a:gd name="connsiteY4300" fmla="*/ 1242034 h 3799003"/>
              <a:gd name="connsiteX4301" fmla="*/ 1349161 w 2576616"/>
              <a:gd name="connsiteY4301" fmla="*/ 1242807 h 3799003"/>
              <a:gd name="connsiteX4302" fmla="*/ 1350317 w 2576616"/>
              <a:gd name="connsiteY4302" fmla="*/ 1247557 h 3799003"/>
              <a:gd name="connsiteX4303" fmla="*/ 1350316 w 2576616"/>
              <a:gd name="connsiteY4303" fmla="*/ 1247559 h 3799003"/>
              <a:gd name="connsiteX4304" fmla="*/ 1350318 w 2576616"/>
              <a:gd name="connsiteY4304" fmla="*/ 1247559 h 3799003"/>
              <a:gd name="connsiteX4305" fmla="*/ 1350318 w 2576616"/>
              <a:gd name="connsiteY4305" fmla="*/ 1247559 h 3799003"/>
              <a:gd name="connsiteX4306" fmla="*/ 1359457 w 2576616"/>
              <a:gd name="connsiteY4306" fmla="*/ 1255614 h 3799003"/>
              <a:gd name="connsiteX4307" fmla="*/ 1369030 w 2576616"/>
              <a:gd name="connsiteY4307" fmla="*/ 1275535 h 3799003"/>
              <a:gd name="connsiteX4308" fmla="*/ 1376651 w 2576616"/>
              <a:gd name="connsiteY4308" fmla="*/ 1296413 h 3799003"/>
              <a:gd name="connsiteX4309" fmla="*/ 1383502 w 2576616"/>
              <a:gd name="connsiteY4309" fmla="*/ 1322741 h 3799003"/>
              <a:gd name="connsiteX4310" fmla="*/ 1404818 w 2576616"/>
              <a:gd name="connsiteY4310" fmla="*/ 1372237 h 3799003"/>
              <a:gd name="connsiteX4311" fmla="*/ 1406679 w 2576616"/>
              <a:gd name="connsiteY4311" fmla="*/ 1384542 h 3799003"/>
              <a:gd name="connsiteX4312" fmla="*/ 1406911 w 2576616"/>
              <a:gd name="connsiteY4312" fmla="*/ 1392033 h 3799003"/>
              <a:gd name="connsiteX4313" fmla="*/ 1406846 w 2576616"/>
              <a:gd name="connsiteY4313" fmla="*/ 1410491 h 3799003"/>
              <a:gd name="connsiteX4314" fmla="*/ 1413896 w 2576616"/>
              <a:gd name="connsiteY4314" fmla="*/ 1423113 h 3799003"/>
              <a:gd name="connsiteX4315" fmla="*/ 1412588 w 2576616"/>
              <a:gd name="connsiteY4315" fmla="*/ 1435981 h 3799003"/>
              <a:gd name="connsiteX4316" fmla="*/ 1414074 w 2576616"/>
              <a:gd name="connsiteY4316" fmla="*/ 1439452 h 3799003"/>
              <a:gd name="connsiteX4317" fmla="*/ 1416087 w 2576616"/>
              <a:gd name="connsiteY4317" fmla="*/ 1458691 h 3799003"/>
              <a:gd name="connsiteX4318" fmla="*/ 1420997 w 2576616"/>
              <a:gd name="connsiteY4318" fmla="*/ 1476588 h 3799003"/>
              <a:gd name="connsiteX4319" fmla="*/ 1417920 w 2576616"/>
              <a:gd name="connsiteY4319" fmla="*/ 1489695 h 3799003"/>
              <a:gd name="connsiteX4320" fmla="*/ 1419172 w 2576616"/>
              <a:gd name="connsiteY4320" fmla="*/ 1493258 h 3799003"/>
              <a:gd name="connsiteX4321" fmla="*/ 1422356 w 2576616"/>
              <a:gd name="connsiteY4321" fmla="*/ 1525440 h 3799003"/>
              <a:gd name="connsiteX4322" fmla="*/ 1417664 w 2576616"/>
              <a:gd name="connsiteY4322" fmla="*/ 1554083 h 3799003"/>
              <a:gd name="connsiteX4323" fmla="*/ 1419902 w 2576616"/>
              <a:gd name="connsiteY4323" fmla="*/ 1558597 h 3799003"/>
              <a:gd name="connsiteX4324" fmla="*/ 1408572 w 2576616"/>
              <a:gd name="connsiteY4324" fmla="*/ 1569113 h 3799003"/>
              <a:gd name="connsiteX4325" fmla="*/ 1405124 w 2576616"/>
              <a:gd name="connsiteY4325" fmla="*/ 1570321 h 3799003"/>
              <a:gd name="connsiteX4326" fmla="*/ 1412319 w 2576616"/>
              <a:gd name="connsiteY4326" fmla="*/ 1575367 h 3799003"/>
              <a:gd name="connsiteX4327" fmla="*/ 1421871 w 2576616"/>
              <a:gd name="connsiteY4327" fmla="*/ 1587807 h 3799003"/>
              <a:gd name="connsiteX4328" fmla="*/ 1419354 w 2576616"/>
              <a:gd name="connsiteY4328" fmla="*/ 1603765 h 3799003"/>
              <a:gd name="connsiteX4329" fmla="*/ 1419256 w 2576616"/>
              <a:gd name="connsiteY4329" fmla="*/ 1627744 h 3799003"/>
              <a:gd name="connsiteX4330" fmla="*/ 1416458 w 2576616"/>
              <a:gd name="connsiteY4330" fmla="*/ 1646389 h 3799003"/>
              <a:gd name="connsiteX4331" fmla="*/ 1418605 w 2576616"/>
              <a:gd name="connsiteY4331" fmla="*/ 1664975 h 3799003"/>
              <a:gd name="connsiteX4332" fmla="*/ 1418082 w 2576616"/>
              <a:gd name="connsiteY4332" fmla="*/ 1694196 h 3799003"/>
              <a:gd name="connsiteX4333" fmla="*/ 1415635 w 2576616"/>
              <a:gd name="connsiteY4333" fmla="*/ 1703387 h 3799003"/>
              <a:gd name="connsiteX4334" fmla="*/ 1410439 w 2576616"/>
              <a:gd name="connsiteY4334" fmla="*/ 1727346 h 3799003"/>
              <a:gd name="connsiteX4335" fmla="*/ 1390813 w 2576616"/>
              <a:gd name="connsiteY4335" fmla="*/ 1783707 h 3799003"/>
              <a:gd name="connsiteX4336" fmla="*/ 1380665 w 2576616"/>
              <a:gd name="connsiteY4336" fmla="*/ 1809922 h 3799003"/>
              <a:gd name="connsiteX4337" fmla="*/ 1377759 w 2576616"/>
              <a:gd name="connsiteY4337" fmla="*/ 1826726 h 3799003"/>
              <a:gd name="connsiteX4338" fmla="*/ 1365389 w 2576616"/>
              <a:gd name="connsiteY4338" fmla="*/ 1859667 h 3799003"/>
              <a:gd name="connsiteX4339" fmla="*/ 1360500 w 2576616"/>
              <a:gd name="connsiteY4339" fmla="*/ 1871451 h 3799003"/>
              <a:gd name="connsiteX4340" fmla="*/ 1355243 w 2576616"/>
              <a:gd name="connsiteY4340" fmla="*/ 1889848 h 3799003"/>
              <a:gd name="connsiteX4341" fmla="*/ 1337813 w 2576616"/>
              <a:gd name="connsiteY4341" fmla="*/ 1935793 h 3799003"/>
              <a:gd name="connsiteX4342" fmla="*/ 1320257 w 2576616"/>
              <a:gd name="connsiteY4342" fmla="*/ 1978008 h 3799003"/>
              <a:gd name="connsiteX4343" fmla="*/ 1305372 w 2576616"/>
              <a:gd name="connsiteY4343" fmla="*/ 2005989 h 3799003"/>
              <a:gd name="connsiteX4344" fmla="*/ 1310048 w 2576616"/>
              <a:gd name="connsiteY4344" fmla="*/ 2025312 h 3799003"/>
              <a:gd name="connsiteX4345" fmla="*/ 1305516 w 2576616"/>
              <a:gd name="connsiteY4345" fmla="*/ 2032093 h 3799003"/>
              <a:gd name="connsiteX4346" fmla="*/ 1309832 w 2576616"/>
              <a:gd name="connsiteY4346" fmla="*/ 2037129 h 3799003"/>
              <a:gd name="connsiteX4347" fmla="*/ 1302482 w 2576616"/>
              <a:gd name="connsiteY4347" fmla="*/ 2063332 h 3799003"/>
              <a:gd name="connsiteX4348" fmla="*/ 1290209 w 2576616"/>
              <a:gd name="connsiteY4348" fmla="*/ 2074995 h 3799003"/>
              <a:gd name="connsiteX4349" fmla="*/ 1300038 w 2576616"/>
              <a:gd name="connsiteY4349" fmla="*/ 2058115 h 3799003"/>
              <a:gd name="connsiteX4350" fmla="*/ 1300050 w 2576616"/>
              <a:gd name="connsiteY4350" fmla="*/ 2058323 h 3799003"/>
              <a:gd name="connsiteX4351" fmla="*/ 1300670 w 2576616"/>
              <a:gd name="connsiteY4351" fmla="*/ 2058303 h 3799003"/>
              <a:gd name="connsiteX4352" fmla="*/ 1302166 w 2576616"/>
              <a:gd name="connsiteY4352" fmla="*/ 2058744 h 3799003"/>
              <a:gd name="connsiteX4353" fmla="*/ 1300470 w 2576616"/>
              <a:gd name="connsiteY4353" fmla="*/ 2057256 h 3799003"/>
              <a:gd name="connsiteX4354" fmla="*/ 1300466 w 2576616"/>
              <a:gd name="connsiteY4354" fmla="*/ 2057236 h 3799003"/>
              <a:gd name="connsiteX4355" fmla="*/ 1300462 w 2576616"/>
              <a:gd name="connsiteY4355" fmla="*/ 2057245 h 3799003"/>
              <a:gd name="connsiteX4356" fmla="*/ 1299203 w 2576616"/>
              <a:gd name="connsiteY4356" fmla="*/ 2055267 h 3799003"/>
              <a:gd name="connsiteX4357" fmla="*/ 1299038 w 2576616"/>
              <a:gd name="connsiteY4357" fmla="*/ 2043084 h 3799003"/>
              <a:gd name="connsiteX4358" fmla="*/ 1300640 w 2576616"/>
              <a:gd name="connsiteY4358" fmla="*/ 2028777 h 3799003"/>
              <a:gd name="connsiteX4359" fmla="*/ 1300540 w 2576616"/>
              <a:gd name="connsiteY4359" fmla="*/ 2013481 h 3799003"/>
              <a:gd name="connsiteX4360" fmla="*/ 1300852 w 2576616"/>
              <a:gd name="connsiteY4360" fmla="*/ 1989479 h 3799003"/>
              <a:gd name="connsiteX4361" fmla="*/ 1303394 w 2576616"/>
              <a:gd name="connsiteY4361" fmla="*/ 1984051 h 3799003"/>
              <a:gd name="connsiteX4362" fmla="*/ 1308286 w 2576616"/>
              <a:gd name="connsiteY4362" fmla="*/ 1975108 h 3799003"/>
              <a:gd name="connsiteX4363" fmla="*/ 1308955 w 2576616"/>
              <a:gd name="connsiteY4363" fmla="*/ 1975280 h 3799003"/>
              <a:gd name="connsiteX4364" fmla="*/ 1308922 w 2576616"/>
              <a:gd name="connsiteY4364" fmla="*/ 1975209 h 3799003"/>
              <a:gd name="connsiteX4365" fmla="*/ 1309297 w 2576616"/>
              <a:gd name="connsiteY4365" fmla="*/ 1974276 h 3799003"/>
              <a:gd name="connsiteX4366" fmla="*/ 1308387 w 2576616"/>
              <a:gd name="connsiteY4366" fmla="*/ 1974126 h 3799003"/>
              <a:gd name="connsiteX4367" fmla="*/ 1310724 w 2576616"/>
              <a:gd name="connsiteY4367" fmla="*/ 1962938 h 3799003"/>
              <a:gd name="connsiteX4368" fmla="*/ 1328062 w 2576616"/>
              <a:gd name="connsiteY4368" fmla="*/ 1911672 h 3799003"/>
              <a:gd name="connsiteX4369" fmla="*/ 1338436 w 2576616"/>
              <a:gd name="connsiteY4369" fmla="*/ 1877502 h 3799003"/>
              <a:gd name="connsiteX4370" fmla="*/ 1345574 w 2576616"/>
              <a:gd name="connsiteY4370" fmla="*/ 1859774 h 3799003"/>
              <a:gd name="connsiteX4371" fmla="*/ 1350852 w 2576616"/>
              <a:gd name="connsiteY4371" fmla="*/ 1852287 h 3799003"/>
              <a:gd name="connsiteX4372" fmla="*/ 1346349 w 2576616"/>
              <a:gd name="connsiteY4372" fmla="*/ 1847414 h 3799003"/>
              <a:gd name="connsiteX4373" fmla="*/ 1351106 w 2576616"/>
              <a:gd name="connsiteY4373" fmla="*/ 1830273 h 3799003"/>
              <a:gd name="connsiteX4374" fmla="*/ 1358268 w 2576616"/>
              <a:gd name="connsiteY4374" fmla="*/ 1826538 h 3799003"/>
              <a:gd name="connsiteX4375" fmla="*/ 1356384 w 2576616"/>
              <a:gd name="connsiteY4375" fmla="*/ 1825731 h 3799003"/>
              <a:gd name="connsiteX4376" fmla="*/ 1351183 w 2576616"/>
              <a:gd name="connsiteY4376" fmla="*/ 1821636 h 3799003"/>
              <a:gd name="connsiteX4377" fmla="*/ 1351932 w 2576616"/>
              <a:gd name="connsiteY4377" fmla="*/ 1820826 h 3799003"/>
              <a:gd name="connsiteX4378" fmla="*/ 1358135 w 2576616"/>
              <a:gd name="connsiteY4378" fmla="*/ 1810114 h 3799003"/>
              <a:gd name="connsiteX4379" fmla="*/ 1356463 w 2576616"/>
              <a:gd name="connsiteY4379" fmla="*/ 1802616 h 3799003"/>
              <a:gd name="connsiteX4380" fmla="*/ 1376247 w 2576616"/>
              <a:gd name="connsiteY4380" fmla="*/ 1757606 h 3799003"/>
              <a:gd name="connsiteX4381" fmla="*/ 1381538 w 2576616"/>
              <a:gd name="connsiteY4381" fmla="*/ 1722084 h 3799003"/>
              <a:gd name="connsiteX4382" fmla="*/ 1386776 w 2576616"/>
              <a:gd name="connsiteY4382" fmla="*/ 1707773 h 3799003"/>
              <a:gd name="connsiteX4383" fmla="*/ 1396596 w 2576616"/>
              <a:gd name="connsiteY4383" fmla="*/ 1669974 h 3799003"/>
              <a:gd name="connsiteX4384" fmla="*/ 1397714 w 2576616"/>
              <a:gd name="connsiteY4384" fmla="*/ 1661633 h 3799003"/>
              <a:gd name="connsiteX4385" fmla="*/ 1399456 w 2576616"/>
              <a:gd name="connsiteY4385" fmla="*/ 1634414 h 3799003"/>
              <a:gd name="connsiteX4386" fmla="*/ 1397582 w 2576616"/>
              <a:gd name="connsiteY4386" fmla="*/ 1618040 h 3799003"/>
              <a:gd name="connsiteX4387" fmla="*/ 1397848 w 2576616"/>
              <a:gd name="connsiteY4387" fmla="*/ 1607681 h 3799003"/>
              <a:gd name="connsiteX4388" fmla="*/ 1400090 w 2576616"/>
              <a:gd name="connsiteY4388" fmla="*/ 1561889 h 3799003"/>
              <a:gd name="connsiteX4389" fmla="*/ 1405101 w 2576616"/>
              <a:gd name="connsiteY4389" fmla="*/ 1553714 h 3799003"/>
              <a:gd name="connsiteX4390" fmla="*/ 1403062 w 2576616"/>
              <a:gd name="connsiteY4390" fmla="*/ 1520240 h 3799003"/>
              <a:gd name="connsiteX4391" fmla="*/ 1405324 w 2576616"/>
              <a:gd name="connsiteY4391" fmla="*/ 1513550 h 3799003"/>
              <a:gd name="connsiteX4392" fmla="*/ 1398519 w 2576616"/>
              <a:gd name="connsiteY4392" fmla="*/ 1510810 h 3799003"/>
              <a:gd name="connsiteX4393" fmla="*/ 1398601 w 2576616"/>
              <a:gd name="connsiteY4393" fmla="*/ 1482122 h 3799003"/>
              <a:gd name="connsiteX4394" fmla="*/ 1401337 w 2576616"/>
              <a:gd name="connsiteY4394" fmla="*/ 1472963 h 3799003"/>
              <a:gd name="connsiteX4395" fmla="*/ 1396462 w 2576616"/>
              <a:gd name="connsiteY4395" fmla="*/ 1468781 h 3799003"/>
              <a:gd name="connsiteX4396" fmla="*/ 1394173 w 2576616"/>
              <a:gd name="connsiteY4396" fmla="*/ 1444212 h 3799003"/>
              <a:gd name="connsiteX4397" fmla="*/ 1387255 w 2576616"/>
              <a:gd name="connsiteY4397" fmla="*/ 1424877 h 3799003"/>
              <a:gd name="connsiteX4398" fmla="*/ 1391891 w 2576616"/>
              <a:gd name="connsiteY4398" fmla="*/ 1418276 h 3799003"/>
              <a:gd name="connsiteX4399" fmla="*/ 1387454 w 2576616"/>
              <a:gd name="connsiteY4399" fmla="*/ 1415692 h 3799003"/>
              <a:gd name="connsiteX4400" fmla="*/ 1384943 w 2576616"/>
              <a:gd name="connsiteY4400" fmla="*/ 1410732 h 3799003"/>
              <a:gd name="connsiteX4401" fmla="*/ 1384845 w 2576616"/>
              <a:gd name="connsiteY4401" fmla="*/ 1384371 h 3799003"/>
              <a:gd name="connsiteX4402" fmla="*/ 1375831 w 2576616"/>
              <a:gd name="connsiteY4402" fmla="*/ 1370348 h 3799003"/>
              <a:gd name="connsiteX4403" fmla="*/ 1381112 w 2576616"/>
              <a:gd name="connsiteY4403" fmla="*/ 1369096 h 3799003"/>
              <a:gd name="connsiteX4404" fmla="*/ 1379534 w 2576616"/>
              <a:gd name="connsiteY4404" fmla="*/ 1366608 h 3799003"/>
              <a:gd name="connsiteX4405" fmla="*/ 1373479 w 2576616"/>
              <a:gd name="connsiteY4405" fmla="*/ 1356183 h 3799003"/>
              <a:gd name="connsiteX4406" fmla="*/ 1366327 w 2576616"/>
              <a:gd name="connsiteY4406" fmla="*/ 1338066 h 3799003"/>
              <a:gd name="connsiteX4407" fmla="*/ 1361843 w 2576616"/>
              <a:gd name="connsiteY4407" fmla="*/ 1329419 h 3799003"/>
              <a:gd name="connsiteX4408" fmla="*/ 1363665 w 2576616"/>
              <a:gd name="connsiteY4408" fmla="*/ 1319798 h 3799003"/>
              <a:gd name="connsiteX4409" fmla="*/ 1356778 w 2576616"/>
              <a:gd name="connsiteY4409" fmla="*/ 1288967 h 3799003"/>
              <a:gd name="connsiteX4410" fmla="*/ 1352594 w 2576616"/>
              <a:gd name="connsiteY4410" fmla="*/ 1286985 h 3799003"/>
              <a:gd name="connsiteX4411" fmla="*/ 1350028 w 2576616"/>
              <a:gd name="connsiteY4411" fmla="*/ 1278039 h 3799003"/>
              <a:gd name="connsiteX4412" fmla="*/ 1340595 w 2576616"/>
              <a:gd name="connsiteY4412" fmla="*/ 1260636 h 3799003"/>
              <a:gd name="connsiteX4413" fmla="*/ 1329972 w 2576616"/>
              <a:gd name="connsiteY4413" fmla="*/ 1225801 h 3799003"/>
              <a:gd name="connsiteX4414" fmla="*/ 1326414 w 2576616"/>
              <a:gd name="connsiteY4414" fmla="*/ 1219991 h 3799003"/>
              <a:gd name="connsiteX4415" fmla="*/ 1321877 w 2576616"/>
              <a:gd name="connsiteY4415" fmla="*/ 1210078 h 3799003"/>
              <a:gd name="connsiteX4416" fmla="*/ 1319362 w 2576616"/>
              <a:gd name="connsiteY4416" fmla="*/ 1200927 h 3799003"/>
              <a:gd name="connsiteX4417" fmla="*/ 1316497 w 2576616"/>
              <a:gd name="connsiteY4417" fmla="*/ 1189263 h 3799003"/>
              <a:gd name="connsiteX4418" fmla="*/ 1316987 w 2576616"/>
              <a:gd name="connsiteY4418" fmla="*/ 1181877 h 3799003"/>
              <a:gd name="connsiteX4419" fmla="*/ 1302495 w 2576616"/>
              <a:gd name="connsiteY4419" fmla="*/ 1178776 h 3799003"/>
              <a:gd name="connsiteX4420" fmla="*/ 1299027 w 2576616"/>
              <a:gd name="connsiteY4420" fmla="*/ 1173248 h 3799003"/>
              <a:gd name="connsiteX4421" fmla="*/ 1285608 w 2576616"/>
              <a:gd name="connsiteY4421" fmla="*/ 1151846 h 3799003"/>
              <a:gd name="connsiteX4422" fmla="*/ 1269153 w 2576616"/>
              <a:gd name="connsiteY4422" fmla="*/ 1117510 h 3799003"/>
              <a:gd name="connsiteX4423" fmla="*/ 1262046 w 2576616"/>
              <a:gd name="connsiteY4423" fmla="*/ 1099741 h 3799003"/>
              <a:gd name="connsiteX4424" fmla="*/ 1259329 w 2576616"/>
              <a:gd name="connsiteY4424" fmla="*/ 1085280 h 3799003"/>
              <a:gd name="connsiteX4425" fmla="*/ 1252213 w 2576616"/>
              <a:gd name="connsiteY4425" fmla="*/ 1071286 h 3799003"/>
              <a:gd name="connsiteX4426" fmla="*/ 1245448 w 2576616"/>
              <a:gd name="connsiteY4426" fmla="*/ 1064167 h 3799003"/>
              <a:gd name="connsiteX4427" fmla="*/ 1242666 w 2576616"/>
              <a:gd name="connsiteY4427" fmla="*/ 1058414 h 3799003"/>
              <a:gd name="connsiteX4428" fmla="*/ 1215023 w 2576616"/>
              <a:gd name="connsiteY4428" fmla="*/ 969058 h 3799003"/>
              <a:gd name="connsiteX4429" fmla="*/ 1213431 w 2576616"/>
              <a:gd name="connsiteY4429" fmla="*/ 881163 h 3799003"/>
              <a:gd name="connsiteX4430" fmla="*/ 1216128 w 2576616"/>
              <a:gd name="connsiteY4430" fmla="*/ 849560 h 3799003"/>
              <a:gd name="connsiteX4431" fmla="*/ 1231388 w 2576616"/>
              <a:gd name="connsiteY4431" fmla="*/ 797996 h 3799003"/>
              <a:gd name="connsiteX4432" fmla="*/ 1251339 w 2576616"/>
              <a:gd name="connsiteY4432" fmla="*/ 750484 h 3799003"/>
              <a:gd name="connsiteX4433" fmla="*/ 1258806 w 2576616"/>
              <a:gd name="connsiteY4433" fmla="*/ 736564 h 3799003"/>
              <a:gd name="connsiteX4434" fmla="*/ 1263781 w 2576616"/>
              <a:gd name="connsiteY4434" fmla="*/ 727071 h 3799003"/>
              <a:gd name="connsiteX4435" fmla="*/ 1275947 w 2576616"/>
              <a:gd name="connsiteY4435" fmla="*/ 718483 h 3799003"/>
              <a:gd name="connsiteX4436" fmla="*/ 1313816 w 2576616"/>
              <a:gd name="connsiteY4436" fmla="*/ 710041 h 3799003"/>
              <a:gd name="connsiteX4437" fmla="*/ 1311282 w 2576616"/>
              <a:gd name="connsiteY4437" fmla="*/ 712352 h 3799003"/>
              <a:gd name="connsiteX4438" fmla="*/ 1313816 w 2576616"/>
              <a:gd name="connsiteY4438" fmla="*/ 710041 h 3799003"/>
              <a:gd name="connsiteX4439" fmla="*/ 1332718 w 2576616"/>
              <a:gd name="connsiteY4439" fmla="*/ 643582 h 3799003"/>
              <a:gd name="connsiteX4440" fmla="*/ 1333119 w 2576616"/>
              <a:gd name="connsiteY4440" fmla="*/ 643620 h 3799003"/>
              <a:gd name="connsiteX4441" fmla="*/ 1333119 w 2576616"/>
              <a:gd name="connsiteY4441" fmla="*/ 643620 h 3799003"/>
              <a:gd name="connsiteX4442" fmla="*/ 1333121 w 2576616"/>
              <a:gd name="connsiteY4442" fmla="*/ 643620 h 3799003"/>
              <a:gd name="connsiteX4443" fmla="*/ 1333065 w 2576616"/>
              <a:gd name="connsiteY4443" fmla="*/ 643721 h 3799003"/>
              <a:gd name="connsiteX4444" fmla="*/ 1333063 w 2576616"/>
              <a:gd name="connsiteY4444" fmla="*/ 643721 h 3799003"/>
              <a:gd name="connsiteX4445" fmla="*/ 1332718 w 2576616"/>
              <a:gd name="connsiteY4445" fmla="*/ 643582 h 3799003"/>
              <a:gd name="connsiteX4446" fmla="*/ 1704448 w 2576616"/>
              <a:gd name="connsiteY4446" fmla="*/ 642646 h 3799003"/>
              <a:gd name="connsiteX4447" fmla="*/ 1697162 w 2576616"/>
              <a:gd name="connsiteY4447" fmla="*/ 644852 h 3799003"/>
              <a:gd name="connsiteX4448" fmla="*/ 1704448 w 2576616"/>
              <a:gd name="connsiteY4448" fmla="*/ 642646 h 3799003"/>
              <a:gd name="connsiteX4449" fmla="*/ 915860 w 2576616"/>
              <a:gd name="connsiteY4449" fmla="*/ 638595 h 3799003"/>
              <a:gd name="connsiteX4450" fmla="*/ 917259 w 2576616"/>
              <a:gd name="connsiteY4450" fmla="*/ 639688 h 3799003"/>
              <a:gd name="connsiteX4451" fmla="*/ 915860 w 2576616"/>
              <a:gd name="connsiteY4451" fmla="*/ 638595 h 3799003"/>
              <a:gd name="connsiteX4452" fmla="*/ 1713939 w 2576616"/>
              <a:gd name="connsiteY4452" fmla="*/ 558317 h 3799003"/>
              <a:gd name="connsiteX4453" fmla="*/ 1708243 w 2576616"/>
              <a:gd name="connsiteY4453" fmla="*/ 559791 h 3799003"/>
              <a:gd name="connsiteX4454" fmla="*/ 1713939 w 2576616"/>
              <a:gd name="connsiteY4454" fmla="*/ 558317 h 3799003"/>
              <a:gd name="connsiteX4455" fmla="*/ 1923912 w 2576616"/>
              <a:gd name="connsiteY4455" fmla="*/ 553117 h 3799003"/>
              <a:gd name="connsiteX4456" fmla="*/ 1911128 w 2576616"/>
              <a:gd name="connsiteY4456" fmla="*/ 553739 h 3799003"/>
              <a:gd name="connsiteX4457" fmla="*/ 1835122 w 2576616"/>
              <a:gd name="connsiteY4457" fmla="*/ 574247 h 3799003"/>
              <a:gd name="connsiteX4458" fmla="*/ 1825880 w 2576616"/>
              <a:gd name="connsiteY4458" fmla="*/ 583573 h 3799003"/>
              <a:gd name="connsiteX4459" fmla="*/ 1821721 w 2576616"/>
              <a:gd name="connsiteY4459" fmla="*/ 589800 h 3799003"/>
              <a:gd name="connsiteX4460" fmla="*/ 1792100 w 2576616"/>
              <a:gd name="connsiteY4460" fmla="*/ 636660 h 3799003"/>
              <a:gd name="connsiteX4461" fmla="*/ 1792748 w 2576616"/>
              <a:gd name="connsiteY4461" fmla="*/ 642927 h 3799003"/>
              <a:gd name="connsiteX4462" fmla="*/ 1804237 w 2576616"/>
              <a:gd name="connsiteY4462" fmla="*/ 639016 h 3799003"/>
              <a:gd name="connsiteX4463" fmla="*/ 1820858 w 2576616"/>
              <a:gd name="connsiteY4463" fmla="*/ 632529 h 3799003"/>
              <a:gd name="connsiteX4464" fmla="*/ 1821703 w 2576616"/>
              <a:gd name="connsiteY4464" fmla="*/ 626234 h 3799003"/>
              <a:gd name="connsiteX4465" fmla="*/ 1843260 w 2576616"/>
              <a:gd name="connsiteY4465" fmla="*/ 615810 h 3799003"/>
              <a:gd name="connsiteX4466" fmla="*/ 1863621 w 2576616"/>
              <a:gd name="connsiteY4466" fmla="*/ 607783 h 3799003"/>
              <a:gd name="connsiteX4467" fmla="*/ 1865107 w 2576616"/>
              <a:gd name="connsiteY4467" fmla="*/ 620951 h 3799003"/>
              <a:gd name="connsiteX4468" fmla="*/ 1831966 w 2576616"/>
              <a:gd name="connsiteY4468" fmla="*/ 643074 h 3799003"/>
              <a:gd name="connsiteX4469" fmla="*/ 1811328 w 2576616"/>
              <a:gd name="connsiteY4469" fmla="*/ 649875 h 3799003"/>
              <a:gd name="connsiteX4470" fmla="*/ 1811282 w 2576616"/>
              <a:gd name="connsiteY4470" fmla="*/ 649647 h 3799003"/>
              <a:gd name="connsiteX4471" fmla="*/ 1806390 w 2576616"/>
              <a:gd name="connsiteY4471" fmla="*/ 653655 h 3799003"/>
              <a:gd name="connsiteX4472" fmla="*/ 1802779 w 2576616"/>
              <a:gd name="connsiteY4472" fmla="*/ 661557 h 3799003"/>
              <a:gd name="connsiteX4473" fmla="*/ 1783067 w 2576616"/>
              <a:gd name="connsiteY4473" fmla="*/ 668509 h 3799003"/>
              <a:gd name="connsiteX4474" fmla="*/ 1772181 w 2576616"/>
              <a:gd name="connsiteY4474" fmla="*/ 674096 h 3799003"/>
              <a:gd name="connsiteX4475" fmla="*/ 1788291 w 2576616"/>
              <a:gd name="connsiteY4475" fmla="*/ 678493 h 3799003"/>
              <a:gd name="connsiteX4476" fmla="*/ 1785731 w 2576616"/>
              <a:gd name="connsiteY4476" fmla="*/ 680491 h 3799003"/>
              <a:gd name="connsiteX4477" fmla="*/ 1789018 w 2576616"/>
              <a:gd name="connsiteY4477" fmla="*/ 683794 h 3799003"/>
              <a:gd name="connsiteX4478" fmla="*/ 1851668 w 2576616"/>
              <a:gd name="connsiteY4478" fmla="*/ 678911 h 3799003"/>
              <a:gd name="connsiteX4479" fmla="*/ 1900079 w 2576616"/>
              <a:gd name="connsiteY4479" fmla="*/ 643876 h 3799003"/>
              <a:gd name="connsiteX4480" fmla="*/ 1908690 w 2576616"/>
              <a:gd name="connsiteY4480" fmla="*/ 630881 h 3799003"/>
              <a:gd name="connsiteX4481" fmla="*/ 1920980 w 2576616"/>
              <a:gd name="connsiteY4481" fmla="*/ 611945 h 3799003"/>
              <a:gd name="connsiteX4482" fmla="*/ 1933808 w 2576616"/>
              <a:gd name="connsiteY4482" fmla="*/ 556880 h 3799003"/>
              <a:gd name="connsiteX4483" fmla="*/ 1933810 w 2576616"/>
              <a:gd name="connsiteY4483" fmla="*/ 556880 h 3799003"/>
              <a:gd name="connsiteX4484" fmla="*/ 1923912 w 2576616"/>
              <a:gd name="connsiteY4484" fmla="*/ 553117 h 3799003"/>
              <a:gd name="connsiteX4485" fmla="*/ 889119 w 2576616"/>
              <a:gd name="connsiteY4485" fmla="*/ 550081 h 3799003"/>
              <a:gd name="connsiteX4486" fmla="*/ 893985 w 2576616"/>
              <a:gd name="connsiteY4486" fmla="*/ 554124 h 3799003"/>
              <a:gd name="connsiteX4487" fmla="*/ 898202 w 2576616"/>
              <a:gd name="connsiteY4487" fmla="*/ 570792 h 3799003"/>
              <a:gd name="connsiteX4488" fmla="*/ 900945 w 2576616"/>
              <a:gd name="connsiteY4488" fmla="*/ 578500 h 3799003"/>
              <a:gd name="connsiteX4489" fmla="*/ 896040 w 2576616"/>
              <a:gd name="connsiteY4489" fmla="*/ 584534 h 3799003"/>
              <a:gd name="connsiteX4490" fmla="*/ 907811 w 2576616"/>
              <a:gd name="connsiteY4490" fmla="*/ 598837 h 3799003"/>
              <a:gd name="connsiteX4491" fmla="*/ 894889 w 2576616"/>
              <a:gd name="connsiteY4491" fmla="*/ 602086 h 3799003"/>
              <a:gd name="connsiteX4492" fmla="*/ 884143 w 2576616"/>
              <a:gd name="connsiteY4492" fmla="*/ 582329 h 3799003"/>
              <a:gd name="connsiteX4493" fmla="*/ 884685 w 2576616"/>
              <a:gd name="connsiteY4493" fmla="*/ 575603 h 3799003"/>
              <a:gd name="connsiteX4494" fmla="*/ 879712 w 2576616"/>
              <a:gd name="connsiteY4494" fmla="*/ 562603 h 3799003"/>
              <a:gd name="connsiteX4495" fmla="*/ 883851 w 2576616"/>
              <a:gd name="connsiteY4495" fmla="*/ 560965 h 3799003"/>
              <a:gd name="connsiteX4496" fmla="*/ 883858 w 2576616"/>
              <a:gd name="connsiteY4496" fmla="*/ 560981 h 3799003"/>
              <a:gd name="connsiteX4497" fmla="*/ 883858 w 2576616"/>
              <a:gd name="connsiteY4497" fmla="*/ 560963 h 3799003"/>
              <a:gd name="connsiteX4498" fmla="*/ 883851 w 2576616"/>
              <a:gd name="connsiteY4498" fmla="*/ 560965 h 3799003"/>
              <a:gd name="connsiteX4499" fmla="*/ 879640 w 2576616"/>
              <a:gd name="connsiteY4499" fmla="*/ 552100 h 3799003"/>
              <a:gd name="connsiteX4500" fmla="*/ 889119 w 2576616"/>
              <a:gd name="connsiteY4500" fmla="*/ 550081 h 3799003"/>
              <a:gd name="connsiteX4501" fmla="*/ 878650 w 2576616"/>
              <a:gd name="connsiteY4501" fmla="*/ 545909 h 3799003"/>
              <a:gd name="connsiteX4502" fmla="*/ 879404 w 2576616"/>
              <a:gd name="connsiteY4502" fmla="*/ 549962 h 3799003"/>
              <a:gd name="connsiteX4503" fmla="*/ 874888 w 2576616"/>
              <a:gd name="connsiteY4503" fmla="*/ 546025 h 3799003"/>
              <a:gd name="connsiteX4504" fmla="*/ 878650 w 2576616"/>
              <a:gd name="connsiteY4504" fmla="*/ 545909 h 3799003"/>
              <a:gd name="connsiteX4505" fmla="*/ 1941387 w 2576616"/>
              <a:gd name="connsiteY4505" fmla="*/ 535231 h 3799003"/>
              <a:gd name="connsiteX4506" fmla="*/ 1953466 w 2576616"/>
              <a:gd name="connsiteY4506" fmla="*/ 553215 h 3799003"/>
              <a:gd name="connsiteX4507" fmla="*/ 1958096 w 2576616"/>
              <a:gd name="connsiteY4507" fmla="*/ 558388 h 3799003"/>
              <a:gd name="connsiteX4508" fmla="*/ 1958098 w 2576616"/>
              <a:gd name="connsiteY4508" fmla="*/ 558388 h 3799003"/>
              <a:gd name="connsiteX4509" fmla="*/ 1950548 w 2576616"/>
              <a:gd name="connsiteY4509" fmla="*/ 586295 h 3799003"/>
              <a:gd name="connsiteX4510" fmla="*/ 1947802 w 2576616"/>
              <a:gd name="connsiteY4510" fmla="*/ 605306 h 3799003"/>
              <a:gd name="connsiteX4511" fmla="*/ 1939283 w 2576616"/>
              <a:gd name="connsiteY4511" fmla="*/ 622826 h 3799003"/>
              <a:gd name="connsiteX4512" fmla="*/ 1932861 w 2576616"/>
              <a:gd name="connsiteY4512" fmla="*/ 643103 h 3799003"/>
              <a:gd name="connsiteX4513" fmla="*/ 1926901 w 2576616"/>
              <a:gd name="connsiteY4513" fmla="*/ 648839 h 3799003"/>
              <a:gd name="connsiteX4514" fmla="*/ 1806888 w 2576616"/>
              <a:gd name="connsiteY4514" fmla="*/ 697337 h 3799003"/>
              <a:gd name="connsiteX4515" fmla="*/ 1745610 w 2576616"/>
              <a:gd name="connsiteY4515" fmla="*/ 662063 h 3799003"/>
              <a:gd name="connsiteX4516" fmla="*/ 1778098 w 2576616"/>
              <a:gd name="connsiteY4516" fmla="*/ 644633 h 3799003"/>
              <a:gd name="connsiteX4517" fmla="*/ 1779659 w 2576616"/>
              <a:gd name="connsiteY4517" fmla="*/ 643363 h 3799003"/>
              <a:gd name="connsiteX4518" fmla="*/ 1782480 w 2576616"/>
              <a:gd name="connsiteY4518" fmla="*/ 622122 h 3799003"/>
              <a:gd name="connsiteX4519" fmla="*/ 1813054 w 2576616"/>
              <a:gd name="connsiteY4519" fmla="*/ 571917 h 3799003"/>
              <a:gd name="connsiteX4520" fmla="*/ 1825992 w 2576616"/>
              <a:gd name="connsiteY4520" fmla="*/ 564495 h 3799003"/>
              <a:gd name="connsiteX4521" fmla="*/ 1829308 w 2576616"/>
              <a:gd name="connsiteY4521" fmla="*/ 561133 h 3799003"/>
              <a:gd name="connsiteX4522" fmla="*/ 1853730 w 2576616"/>
              <a:gd name="connsiteY4522" fmla="*/ 551566 h 3799003"/>
              <a:gd name="connsiteX4523" fmla="*/ 1908101 w 2576616"/>
              <a:gd name="connsiteY4523" fmla="*/ 538951 h 3799003"/>
              <a:gd name="connsiteX4524" fmla="*/ 1941387 w 2576616"/>
              <a:gd name="connsiteY4524" fmla="*/ 535231 h 3799003"/>
              <a:gd name="connsiteX4525" fmla="*/ 1697045 w 2576616"/>
              <a:gd name="connsiteY4525" fmla="*/ 534469 h 3799003"/>
              <a:gd name="connsiteX4526" fmla="*/ 1702179 w 2576616"/>
              <a:gd name="connsiteY4526" fmla="*/ 541521 h 3799003"/>
              <a:gd name="connsiteX4527" fmla="*/ 1700786 w 2576616"/>
              <a:gd name="connsiteY4527" fmla="*/ 547597 h 3799003"/>
              <a:gd name="connsiteX4528" fmla="*/ 1697045 w 2576616"/>
              <a:gd name="connsiteY4528" fmla="*/ 534469 h 3799003"/>
              <a:gd name="connsiteX4529" fmla="*/ 879786 w 2576616"/>
              <a:gd name="connsiteY4529" fmla="*/ 519072 h 3799003"/>
              <a:gd name="connsiteX4530" fmla="*/ 880836 w 2576616"/>
              <a:gd name="connsiteY4530" fmla="*/ 521429 h 3799003"/>
              <a:gd name="connsiteX4531" fmla="*/ 879786 w 2576616"/>
              <a:gd name="connsiteY4531" fmla="*/ 519072 h 3799003"/>
              <a:gd name="connsiteX4532" fmla="*/ 1620918 w 2576616"/>
              <a:gd name="connsiteY4532" fmla="*/ 514346 h 3799003"/>
              <a:gd name="connsiteX4533" fmla="*/ 1621972 w 2576616"/>
              <a:gd name="connsiteY4533" fmla="*/ 516703 h 3799003"/>
              <a:gd name="connsiteX4534" fmla="*/ 1620918 w 2576616"/>
              <a:gd name="connsiteY4534" fmla="*/ 514346 h 3799003"/>
              <a:gd name="connsiteX4535" fmla="*/ 1696510 w 2576616"/>
              <a:gd name="connsiteY4535" fmla="*/ 491436 h 3799003"/>
              <a:gd name="connsiteX4536" fmla="*/ 1701069 w 2576616"/>
              <a:gd name="connsiteY4536" fmla="*/ 495073 h 3799003"/>
              <a:gd name="connsiteX4537" fmla="*/ 1696594 w 2576616"/>
              <a:gd name="connsiteY4537" fmla="*/ 497682 h 3799003"/>
              <a:gd name="connsiteX4538" fmla="*/ 1703638 w 2576616"/>
              <a:gd name="connsiteY4538" fmla="*/ 507967 h 3799003"/>
              <a:gd name="connsiteX4539" fmla="*/ 1698921 w 2576616"/>
              <a:gd name="connsiteY4539" fmla="*/ 513906 h 3799003"/>
              <a:gd name="connsiteX4540" fmla="*/ 1705831 w 2576616"/>
              <a:gd name="connsiteY4540" fmla="*/ 522557 h 3799003"/>
              <a:gd name="connsiteX4541" fmla="*/ 1702996 w 2576616"/>
              <a:gd name="connsiteY4541" fmla="*/ 524887 h 3799003"/>
              <a:gd name="connsiteX4542" fmla="*/ 1707843 w 2576616"/>
              <a:gd name="connsiteY4542" fmla="*/ 523439 h 3799003"/>
              <a:gd name="connsiteX4543" fmla="*/ 1703414 w 2576616"/>
              <a:gd name="connsiteY4543" fmla="*/ 535680 h 3799003"/>
              <a:gd name="connsiteX4544" fmla="*/ 1701628 w 2576616"/>
              <a:gd name="connsiteY4544" fmla="*/ 529631 h 3799003"/>
              <a:gd name="connsiteX4545" fmla="*/ 1693576 w 2576616"/>
              <a:gd name="connsiteY4545" fmla="*/ 523623 h 3799003"/>
              <a:gd name="connsiteX4546" fmla="*/ 1693580 w 2576616"/>
              <a:gd name="connsiteY4546" fmla="*/ 523624 h 3799003"/>
              <a:gd name="connsiteX4547" fmla="*/ 1691361 w 2576616"/>
              <a:gd name="connsiteY4547" fmla="*/ 499942 h 3799003"/>
              <a:gd name="connsiteX4548" fmla="*/ 1693989 w 2576616"/>
              <a:gd name="connsiteY4548" fmla="*/ 494968 h 3799003"/>
              <a:gd name="connsiteX4549" fmla="*/ 1696510 w 2576616"/>
              <a:gd name="connsiteY4549" fmla="*/ 491436 h 3799003"/>
              <a:gd name="connsiteX4550" fmla="*/ 963899 w 2576616"/>
              <a:gd name="connsiteY4550" fmla="*/ 489250 h 3799003"/>
              <a:gd name="connsiteX4551" fmla="*/ 960541 w 2576616"/>
              <a:gd name="connsiteY4551" fmla="*/ 492454 h 3799003"/>
              <a:gd name="connsiteX4552" fmla="*/ 963899 w 2576616"/>
              <a:gd name="connsiteY4552" fmla="*/ 489250 h 3799003"/>
              <a:gd name="connsiteX4553" fmla="*/ 1685689 w 2576616"/>
              <a:gd name="connsiteY4553" fmla="*/ 489052 h 3799003"/>
              <a:gd name="connsiteX4554" fmla="*/ 1684571 w 2576616"/>
              <a:gd name="connsiteY4554" fmla="*/ 490414 h 3799003"/>
              <a:gd name="connsiteX4555" fmla="*/ 1685689 w 2576616"/>
              <a:gd name="connsiteY4555" fmla="*/ 489052 h 3799003"/>
              <a:gd name="connsiteX4556" fmla="*/ 1295966 w 2576616"/>
              <a:gd name="connsiteY4556" fmla="*/ 453132 h 3799003"/>
              <a:gd name="connsiteX4557" fmla="*/ 1301945 w 2576616"/>
              <a:gd name="connsiteY4557" fmla="*/ 455375 h 3799003"/>
              <a:gd name="connsiteX4558" fmla="*/ 1298364 w 2576616"/>
              <a:gd name="connsiteY4558" fmla="*/ 459193 h 3799003"/>
              <a:gd name="connsiteX4559" fmla="*/ 1294524 w 2576616"/>
              <a:gd name="connsiteY4559" fmla="*/ 479239 h 3799003"/>
              <a:gd name="connsiteX4560" fmla="*/ 1297902 w 2576616"/>
              <a:gd name="connsiteY4560" fmla="*/ 492296 h 3799003"/>
              <a:gd name="connsiteX4561" fmla="*/ 1295102 w 2576616"/>
              <a:gd name="connsiteY4561" fmla="*/ 502143 h 3799003"/>
              <a:gd name="connsiteX4562" fmla="*/ 1292880 w 2576616"/>
              <a:gd name="connsiteY4562" fmla="*/ 511069 h 3799003"/>
              <a:gd name="connsiteX4563" fmla="*/ 1290126 w 2576616"/>
              <a:gd name="connsiteY4563" fmla="*/ 539188 h 3799003"/>
              <a:gd name="connsiteX4564" fmla="*/ 1273610 w 2576616"/>
              <a:gd name="connsiteY4564" fmla="*/ 604939 h 3799003"/>
              <a:gd name="connsiteX4565" fmla="*/ 1271741 w 2576616"/>
              <a:gd name="connsiteY4565" fmla="*/ 603077 h 3799003"/>
              <a:gd name="connsiteX4566" fmla="*/ 1272387 w 2576616"/>
              <a:gd name="connsiteY4566" fmla="*/ 604876 h 3799003"/>
              <a:gd name="connsiteX4567" fmla="*/ 1272254 w 2576616"/>
              <a:gd name="connsiteY4567" fmla="*/ 614844 h 3799003"/>
              <a:gd name="connsiteX4568" fmla="*/ 1254707 w 2576616"/>
              <a:gd name="connsiteY4568" fmla="*/ 668229 h 3799003"/>
              <a:gd name="connsiteX4569" fmla="*/ 1244940 w 2576616"/>
              <a:gd name="connsiteY4569" fmla="*/ 684039 h 3799003"/>
              <a:gd name="connsiteX4570" fmla="*/ 1244373 w 2576616"/>
              <a:gd name="connsiteY4570" fmla="*/ 717275 h 3799003"/>
              <a:gd name="connsiteX4571" fmla="*/ 1224652 w 2576616"/>
              <a:gd name="connsiteY4571" fmla="*/ 757527 h 3799003"/>
              <a:gd name="connsiteX4572" fmla="*/ 1216993 w 2576616"/>
              <a:gd name="connsiteY4572" fmla="*/ 785237 h 3799003"/>
              <a:gd name="connsiteX4573" fmla="*/ 1199724 w 2576616"/>
              <a:gd name="connsiteY4573" fmla="*/ 816525 h 3799003"/>
              <a:gd name="connsiteX4574" fmla="*/ 1190950 w 2576616"/>
              <a:gd name="connsiteY4574" fmla="*/ 834343 h 3799003"/>
              <a:gd name="connsiteX4575" fmla="*/ 1182216 w 2576616"/>
              <a:gd name="connsiteY4575" fmla="*/ 848976 h 3799003"/>
              <a:gd name="connsiteX4576" fmla="*/ 1177533 w 2576616"/>
              <a:gd name="connsiteY4576" fmla="*/ 857983 h 3799003"/>
              <a:gd name="connsiteX4577" fmla="*/ 1164801 w 2576616"/>
              <a:gd name="connsiteY4577" fmla="*/ 885225 h 3799003"/>
              <a:gd name="connsiteX4578" fmla="*/ 1153992 w 2576616"/>
              <a:gd name="connsiteY4578" fmla="*/ 902782 h 3799003"/>
              <a:gd name="connsiteX4579" fmla="*/ 1150001 w 2576616"/>
              <a:gd name="connsiteY4579" fmla="*/ 906230 h 3799003"/>
              <a:gd name="connsiteX4580" fmla="*/ 1140019 w 2576616"/>
              <a:gd name="connsiteY4580" fmla="*/ 934463 h 3799003"/>
              <a:gd name="connsiteX4581" fmla="*/ 1113960 w 2576616"/>
              <a:gd name="connsiteY4581" fmla="*/ 980710 h 3799003"/>
              <a:gd name="connsiteX4582" fmla="*/ 1110746 w 2576616"/>
              <a:gd name="connsiteY4582" fmla="*/ 981531 h 3799003"/>
              <a:gd name="connsiteX4583" fmla="*/ 1100689 w 2576616"/>
              <a:gd name="connsiteY4583" fmla="*/ 1000443 h 3799003"/>
              <a:gd name="connsiteX4584" fmla="*/ 1075295 w 2576616"/>
              <a:gd name="connsiteY4584" fmla="*/ 1050551 h 3799003"/>
              <a:gd name="connsiteX4585" fmla="*/ 1046336 w 2576616"/>
              <a:gd name="connsiteY4585" fmla="*/ 1094656 h 3799003"/>
              <a:gd name="connsiteX4586" fmla="*/ 1043338 w 2576616"/>
              <a:gd name="connsiteY4586" fmla="*/ 1104580 h 3799003"/>
              <a:gd name="connsiteX4587" fmla="*/ 1038414 w 2576616"/>
              <a:gd name="connsiteY4587" fmla="*/ 1113644 h 3799003"/>
              <a:gd name="connsiteX4588" fmla="*/ 1034513 w 2576616"/>
              <a:gd name="connsiteY4588" fmla="*/ 1117564 h 3799003"/>
              <a:gd name="connsiteX4589" fmla="*/ 1023280 w 2576616"/>
              <a:gd name="connsiteY4589" fmla="*/ 1140884 h 3799003"/>
              <a:gd name="connsiteX4590" fmla="*/ 993430 w 2576616"/>
              <a:gd name="connsiteY4590" fmla="*/ 1210261 h 3799003"/>
              <a:gd name="connsiteX4591" fmla="*/ 975355 w 2576616"/>
              <a:gd name="connsiteY4591" fmla="*/ 1268225 h 3799003"/>
              <a:gd name="connsiteX4592" fmla="*/ 967113 w 2576616"/>
              <a:gd name="connsiteY4592" fmla="*/ 1393278 h 3799003"/>
              <a:gd name="connsiteX4593" fmla="*/ 966968 w 2576616"/>
              <a:gd name="connsiteY4593" fmla="*/ 1426138 h 3799003"/>
              <a:gd name="connsiteX4594" fmla="*/ 966409 w 2576616"/>
              <a:gd name="connsiteY4594" fmla="*/ 1447011 h 3799003"/>
              <a:gd name="connsiteX4595" fmla="*/ 964827 w 2576616"/>
              <a:gd name="connsiteY4595" fmla="*/ 1448782 h 3799003"/>
              <a:gd name="connsiteX4596" fmla="*/ 973465 w 2576616"/>
              <a:gd name="connsiteY4596" fmla="*/ 1486301 h 3799003"/>
              <a:gd name="connsiteX4597" fmla="*/ 982551 w 2576616"/>
              <a:gd name="connsiteY4597" fmla="*/ 1553265 h 3799003"/>
              <a:gd name="connsiteX4598" fmla="*/ 981588 w 2576616"/>
              <a:gd name="connsiteY4598" fmla="*/ 1568939 h 3799003"/>
              <a:gd name="connsiteX4599" fmla="*/ 982243 w 2576616"/>
              <a:gd name="connsiteY4599" fmla="*/ 1570255 h 3799003"/>
              <a:gd name="connsiteX4600" fmla="*/ 986696 w 2576616"/>
              <a:gd name="connsiteY4600" fmla="*/ 1581687 h 3799003"/>
              <a:gd name="connsiteX4601" fmla="*/ 986842 w 2576616"/>
              <a:gd name="connsiteY4601" fmla="*/ 1591859 h 3799003"/>
              <a:gd name="connsiteX4602" fmla="*/ 991295 w 2576616"/>
              <a:gd name="connsiteY4602" fmla="*/ 1603292 h 3799003"/>
              <a:gd name="connsiteX4603" fmla="*/ 992877 w 2576616"/>
              <a:gd name="connsiteY4603" fmla="*/ 1606733 h 3799003"/>
              <a:gd name="connsiteX4604" fmla="*/ 993870 w 2576616"/>
              <a:gd name="connsiteY4604" fmla="*/ 1638440 h 3799003"/>
              <a:gd name="connsiteX4605" fmla="*/ 998401 w 2576616"/>
              <a:gd name="connsiteY4605" fmla="*/ 1641027 h 3799003"/>
              <a:gd name="connsiteX4606" fmla="*/ 1001238 w 2576616"/>
              <a:gd name="connsiteY4606" fmla="*/ 1650992 h 3799003"/>
              <a:gd name="connsiteX4607" fmla="*/ 1003412 w 2576616"/>
              <a:gd name="connsiteY4607" fmla="*/ 1677269 h 3799003"/>
              <a:gd name="connsiteX4608" fmla="*/ 1009949 w 2576616"/>
              <a:gd name="connsiteY4608" fmla="*/ 1698247 h 3799003"/>
              <a:gd name="connsiteX4609" fmla="*/ 1009403 w 2576616"/>
              <a:gd name="connsiteY4609" fmla="*/ 1704956 h 3799003"/>
              <a:gd name="connsiteX4610" fmla="*/ 1004071 w 2576616"/>
              <a:gd name="connsiteY4610" fmla="*/ 1767402 h 3799003"/>
              <a:gd name="connsiteX4611" fmla="*/ 1004122 w 2576616"/>
              <a:gd name="connsiteY4611" fmla="*/ 1781327 h 3799003"/>
              <a:gd name="connsiteX4612" fmla="*/ 997080 w 2576616"/>
              <a:gd name="connsiteY4612" fmla="*/ 1796724 h 3799003"/>
              <a:gd name="connsiteX4613" fmla="*/ 992273 w 2576616"/>
              <a:gd name="connsiteY4613" fmla="*/ 1802174 h 3799003"/>
              <a:gd name="connsiteX4614" fmla="*/ 978530 w 2576616"/>
              <a:gd name="connsiteY4614" fmla="*/ 1815303 h 3799003"/>
              <a:gd name="connsiteX4615" fmla="*/ 974405 w 2576616"/>
              <a:gd name="connsiteY4615" fmla="*/ 1818986 h 3799003"/>
              <a:gd name="connsiteX4616" fmla="*/ 963310 w 2576616"/>
              <a:gd name="connsiteY4616" fmla="*/ 1822884 h 3799003"/>
              <a:gd name="connsiteX4617" fmla="*/ 935210 w 2576616"/>
              <a:gd name="connsiteY4617" fmla="*/ 1836331 h 3799003"/>
              <a:gd name="connsiteX4618" fmla="*/ 922372 w 2576616"/>
              <a:gd name="connsiteY4618" fmla="*/ 1833801 h 3799003"/>
              <a:gd name="connsiteX4619" fmla="*/ 878523 w 2576616"/>
              <a:gd name="connsiteY4619" fmla="*/ 1828550 h 3799003"/>
              <a:gd name="connsiteX4620" fmla="*/ 844619 w 2576616"/>
              <a:gd name="connsiteY4620" fmla="*/ 1818598 h 3799003"/>
              <a:gd name="connsiteX4621" fmla="*/ 829276 w 2576616"/>
              <a:gd name="connsiteY4621" fmla="*/ 1815108 h 3799003"/>
              <a:gd name="connsiteX4622" fmla="*/ 826302 w 2576616"/>
              <a:gd name="connsiteY4622" fmla="*/ 1808790 h 3799003"/>
              <a:gd name="connsiteX4623" fmla="*/ 815257 w 2576616"/>
              <a:gd name="connsiteY4623" fmla="*/ 1808655 h 3799003"/>
              <a:gd name="connsiteX4624" fmla="*/ 765893 w 2576616"/>
              <a:gd name="connsiteY4624" fmla="*/ 1800938 h 3799003"/>
              <a:gd name="connsiteX4625" fmla="*/ 764041 w 2576616"/>
              <a:gd name="connsiteY4625" fmla="*/ 1853174 h 3799003"/>
              <a:gd name="connsiteX4626" fmla="*/ 817303 w 2576616"/>
              <a:gd name="connsiteY4626" fmla="*/ 1865801 h 3799003"/>
              <a:gd name="connsiteX4627" fmla="*/ 863263 w 2576616"/>
              <a:gd name="connsiteY4627" fmla="*/ 1870711 h 3799003"/>
              <a:gd name="connsiteX4628" fmla="*/ 868378 w 2576616"/>
              <a:gd name="connsiteY4628" fmla="*/ 1866455 h 3799003"/>
              <a:gd name="connsiteX4629" fmla="*/ 914695 w 2576616"/>
              <a:gd name="connsiteY4629" fmla="*/ 1866845 h 3799003"/>
              <a:gd name="connsiteX4630" fmla="*/ 933937 w 2576616"/>
              <a:gd name="connsiteY4630" fmla="*/ 1862466 h 3799003"/>
              <a:gd name="connsiteX4631" fmla="*/ 947903 w 2576616"/>
              <a:gd name="connsiteY4631" fmla="*/ 1855478 h 3799003"/>
              <a:gd name="connsiteX4632" fmla="*/ 959589 w 2576616"/>
              <a:gd name="connsiteY4632" fmla="*/ 1854538 h 3799003"/>
              <a:gd name="connsiteX4633" fmla="*/ 962816 w 2576616"/>
              <a:gd name="connsiteY4633" fmla="*/ 1858012 h 3799003"/>
              <a:gd name="connsiteX4634" fmla="*/ 965874 w 2576616"/>
              <a:gd name="connsiteY4634" fmla="*/ 1853355 h 3799003"/>
              <a:gd name="connsiteX4635" fmla="*/ 970687 w 2576616"/>
              <a:gd name="connsiteY4635" fmla="*/ 1851126 h 3799003"/>
              <a:gd name="connsiteX4636" fmla="*/ 983419 w 2576616"/>
              <a:gd name="connsiteY4636" fmla="*/ 1851261 h 3799003"/>
              <a:gd name="connsiteX4637" fmla="*/ 985327 w 2576616"/>
              <a:gd name="connsiteY4637" fmla="*/ 1844070 h 3799003"/>
              <a:gd name="connsiteX4638" fmla="*/ 992512 w 2576616"/>
              <a:gd name="connsiteY4638" fmla="*/ 1836854 h 3799003"/>
              <a:gd name="connsiteX4639" fmla="*/ 1003193 w 2576616"/>
              <a:gd name="connsiteY4639" fmla="*/ 1826927 h 3799003"/>
              <a:gd name="connsiteX4640" fmla="*/ 1019787 w 2576616"/>
              <a:gd name="connsiteY4640" fmla="*/ 1818186 h 3799003"/>
              <a:gd name="connsiteX4641" fmla="*/ 1018244 w 2576616"/>
              <a:gd name="connsiteY4641" fmla="*/ 1826143 h 3799003"/>
              <a:gd name="connsiteX4642" fmla="*/ 1009307 w 2576616"/>
              <a:gd name="connsiteY4642" fmla="*/ 1835311 h 3799003"/>
              <a:gd name="connsiteX4643" fmla="*/ 1015171 w 2576616"/>
              <a:gd name="connsiteY4643" fmla="*/ 1846141 h 3799003"/>
              <a:gd name="connsiteX4644" fmla="*/ 1013210 w 2576616"/>
              <a:gd name="connsiteY4644" fmla="*/ 1852447 h 3799003"/>
              <a:gd name="connsiteX4645" fmla="*/ 1022699 w 2576616"/>
              <a:gd name="connsiteY4645" fmla="*/ 1835930 h 3799003"/>
              <a:gd name="connsiteX4646" fmla="*/ 1023006 w 2576616"/>
              <a:gd name="connsiteY4646" fmla="*/ 1829244 h 3799003"/>
              <a:gd name="connsiteX4647" fmla="*/ 1028216 w 2576616"/>
              <a:gd name="connsiteY4647" fmla="*/ 1791224 h 3799003"/>
              <a:gd name="connsiteX4648" fmla="*/ 1028561 w 2576616"/>
              <a:gd name="connsiteY4648" fmla="*/ 1767501 h 3799003"/>
              <a:gd name="connsiteX4649" fmla="*/ 1021588 w 2576616"/>
              <a:gd name="connsiteY4649" fmla="*/ 1719262 h 3799003"/>
              <a:gd name="connsiteX4650" fmla="*/ 1027836 w 2576616"/>
              <a:gd name="connsiteY4650" fmla="*/ 1711635 h 3799003"/>
              <a:gd name="connsiteX4651" fmla="*/ 1025692 w 2576616"/>
              <a:gd name="connsiteY4651" fmla="*/ 1706780 h 3799003"/>
              <a:gd name="connsiteX4652" fmla="*/ 1019891 w 2576616"/>
              <a:gd name="connsiteY4652" fmla="*/ 1688923 h 3799003"/>
              <a:gd name="connsiteX4653" fmla="*/ 1021067 w 2576616"/>
              <a:gd name="connsiteY4653" fmla="*/ 1675943 h 3799003"/>
              <a:gd name="connsiteX4654" fmla="*/ 1021132 w 2576616"/>
              <a:gd name="connsiteY4654" fmla="*/ 1673470 h 3799003"/>
              <a:gd name="connsiteX4655" fmla="*/ 1029943 w 2576616"/>
              <a:gd name="connsiteY4655" fmla="*/ 1662997 h 3799003"/>
              <a:gd name="connsiteX4656" fmla="*/ 1020315 w 2576616"/>
              <a:gd name="connsiteY4656" fmla="*/ 1651073 h 3799003"/>
              <a:gd name="connsiteX4657" fmla="*/ 1020057 w 2576616"/>
              <a:gd name="connsiteY4657" fmla="*/ 1641085 h 3799003"/>
              <a:gd name="connsiteX4658" fmla="*/ 1010991 w 2576616"/>
              <a:gd name="connsiteY4658" fmla="*/ 1589049 h 3799003"/>
              <a:gd name="connsiteX4659" fmla="*/ 1006519 w 2576616"/>
              <a:gd name="connsiteY4659" fmla="*/ 1553199 h 3799003"/>
              <a:gd name="connsiteX4660" fmla="*/ 1008949 w 2576616"/>
              <a:gd name="connsiteY4660" fmla="*/ 1548770 h 3799003"/>
              <a:gd name="connsiteX4661" fmla="*/ 1000394 w 2576616"/>
              <a:gd name="connsiteY4661" fmla="*/ 1527359 h 3799003"/>
              <a:gd name="connsiteX4662" fmla="*/ 997681 w 2576616"/>
              <a:gd name="connsiteY4662" fmla="*/ 1491323 h 3799003"/>
              <a:gd name="connsiteX4663" fmla="*/ 993128 w 2576616"/>
              <a:gd name="connsiteY4663" fmla="*/ 1486343 h 3799003"/>
              <a:gd name="connsiteX4664" fmla="*/ 993162 w 2576616"/>
              <a:gd name="connsiteY4664" fmla="*/ 1479574 h 3799003"/>
              <a:gd name="connsiteX4665" fmla="*/ 993282 w 2576616"/>
              <a:gd name="connsiteY4665" fmla="*/ 1462714 h 3799003"/>
              <a:gd name="connsiteX4666" fmla="*/ 990935 w 2576616"/>
              <a:gd name="connsiteY4666" fmla="*/ 1453346 h 3799003"/>
              <a:gd name="connsiteX4667" fmla="*/ 990963 w 2576616"/>
              <a:gd name="connsiteY4667" fmla="*/ 1430679 h 3799003"/>
              <a:gd name="connsiteX4668" fmla="*/ 986420 w 2576616"/>
              <a:gd name="connsiteY4668" fmla="*/ 1415225 h 3799003"/>
              <a:gd name="connsiteX4669" fmla="*/ 991580 w 2576616"/>
              <a:gd name="connsiteY4669" fmla="*/ 1387437 h 3799003"/>
              <a:gd name="connsiteX4670" fmla="*/ 989296 w 2576616"/>
              <a:gd name="connsiteY4670" fmla="*/ 1374193 h 3799003"/>
              <a:gd name="connsiteX4671" fmla="*/ 987226 w 2576616"/>
              <a:gd name="connsiteY4671" fmla="*/ 1365533 h 3799003"/>
              <a:gd name="connsiteX4672" fmla="*/ 989426 w 2576616"/>
              <a:gd name="connsiteY4672" fmla="*/ 1355741 h 3799003"/>
              <a:gd name="connsiteX4673" fmla="*/ 989580 w 2576616"/>
              <a:gd name="connsiteY4673" fmla="*/ 1348320 h 3799003"/>
              <a:gd name="connsiteX4674" fmla="*/ 995463 w 2576616"/>
              <a:gd name="connsiteY4674" fmla="*/ 1286645 h 3799003"/>
              <a:gd name="connsiteX4675" fmla="*/ 1014464 w 2576616"/>
              <a:gd name="connsiteY4675" fmla="*/ 1289545 h 3799003"/>
              <a:gd name="connsiteX4676" fmla="*/ 1014044 w 2576616"/>
              <a:gd name="connsiteY4676" fmla="*/ 1294752 h 3799003"/>
              <a:gd name="connsiteX4677" fmla="*/ 1011862 w 2576616"/>
              <a:gd name="connsiteY4677" fmla="*/ 1308581 h 3799003"/>
              <a:gd name="connsiteX4678" fmla="*/ 1011347 w 2576616"/>
              <a:gd name="connsiteY4678" fmla="*/ 1315308 h 3799003"/>
              <a:gd name="connsiteX4679" fmla="*/ 1005066 w 2576616"/>
              <a:gd name="connsiteY4679" fmla="*/ 1329236 h 3799003"/>
              <a:gd name="connsiteX4680" fmla="*/ 1005398 w 2576616"/>
              <a:gd name="connsiteY4680" fmla="*/ 1330881 h 3799003"/>
              <a:gd name="connsiteX4681" fmla="*/ 1008691 w 2576616"/>
              <a:gd name="connsiteY4681" fmla="*/ 1368039 h 3799003"/>
              <a:gd name="connsiteX4682" fmla="*/ 1006056 w 2576616"/>
              <a:gd name="connsiteY4682" fmla="*/ 1378588 h 3799003"/>
              <a:gd name="connsiteX4683" fmla="*/ 1009603 w 2576616"/>
              <a:gd name="connsiteY4683" fmla="*/ 1392762 h 3799003"/>
              <a:gd name="connsiteX4684" fmla="*/ 1008972 w 2576616"/>
              <a:gd name="connsiteY4684" fmla="*/ 1399327 h 3799003"/>
              <a:gd name="connsiteX4685" fmla="*/ 1010882 w 2576616"/>
              <a:gd name="connsiteY4685" fmla="*/ 1418422 h 3799003"/>
              <a:gd name="connsiteX4686" fmla="*/ 1010793 w 2576616"/>
              <a:gd name="connsiteY4686" fmla="*/ 1430920 h 3799003"/>
              <a:gd name="connsiteX4687" fmla="*/ 1015092 w 2576616"/>
              <a:gd name="connsiteY4687" fmla="*/ 1470329 h 3799003"/>
              <a:gd name="connsiteX4688" fmla="*/ 1019138 w 2576616"/>
              <a:gd name="connsiteY4688" fmla="*/ 1511214 h 3799003"/>
              <a:gd name="connsiteX4689" fmla="*/ 1023500 w 2576616"/>
              <a:gd name="connsiteY4689" fmla="*/ 1542037 h 3799003"/>
              <a:gd name="connsiteX4690" fmla="*/ 1025889 w 2576616"/>
              <a:gd name="connsiteY4690" fmla="*/ 1579530 h 3799003"/>
              <a:gd name="connsiteX4691" fmla="*/ 1030104 w 2576616"/>
              <a:gd name="connsiteY4691" fmla="*/ 1594397 h 3799003"/>
              <a:gd name="connsiteX4692" fmla="*/ 1029679 w 2576616"/>
              <a:gd name="connsiteY4692" fmla="*/ 1599846 h 3799003"/>
              <a:gd name="connsiteX4693" fmla="*/ 1037213 w 2576616"/>
              <a:gd name="connsiteY4693" fmla="*/ 1619836 h 3799003"/>
              <a:gd name="connsiteX4694" fmla="*/ 1030163 w 2576616"/>
              <a:gd name="connsiteY4694" fmla="*/ 1629742 h 3799003"/>
              <a:gd name="connsiteX4695" fmla="*/ 1032504 w 2576616"/>
              <a:gd name="connsiteY4695" fmla="*/ 1637949 h 3799003"/>
              <a:gd name="connsiteX4696" fmla="*/ 1032583 w 2576616"/>
              <a:gd name="connsiteY4696" fmla="*/ 1636915 h 3799003"/>
              <a:gd name="connsiteX4697" fmla="*/ 1034709 w 2576616"/>
              <a:gd name="connsiteY4697" fmla="*/ 1636557 h 3799003"/>
              <a:gd name="connsiteX4698" fmla="*/ 1032525 w 2576616"/>
              <a:gd name="connsiteY4698" fmla="*/ 1637969 h 3799003"/>
              <a:gd name="connsiteX4699" fmla="*/ 1032530 w 2576616"/>
              <a:gd name="connsiteY4699" fmla="*/ 1637969 h 3799003"/>
              <a:gd name="connsiteX4700" fmla="*/ 1042830 w 2576616"/>
              <a:gd name="connsiteY4700" fmla="*/ 1644940 h 3799003"/>
              <a:gd name="connsiteX4701" fmla="*/ 1039730 w 2576616"/>
              <a:gd name="connsiteY4701" fmla="*/ 1655205 h 3799003"/>
              <a:gd name="connsiteX4702" fmla="*/ 1044343 w 2576616"/>
              <a:gd name="connsiteY4702" fmla="*/ 1667824 h 3799003"/>
              <a:gd name="connsiteX4703" fmla="*/ 1043057 w 2576616"/>
              <a:gd name="connsiteY4703" fmla="*/ 1692556 h 3799003"/>
              <a:gd name="connsiteX4704" fmla="*/ 1046445 w 2576616"/>
              <a:gd name="connsiteY4704" fmla="*/ 1689180 h 3799003"/>
              <a:gd name="connsiteX4705" fmla="*/ 1041600 w 2576616"/>
              <a:gd name="connsiteY4705" fmla="*/ 1722628 h 3799003"/>
              <a:gd name="connsiteX4706" fmla="*/ 1046183 w 2576616"/>
              <a:gd name="connsiteY4706" fmla="*/ 1721306 h 3799003"/>
              <a:gd name="connsiteX4707" fmla="*/ 1046205 w 2576616"/>
              <a:gd name="connsiteY4707" fmla="*/ 1729464 h 3799003"/>
              <a:gd name="connsiteX4708" fmla="*/ 1047498 w 2576616"/>
              <a:gd name="connsiteY4708" fmla="*/ 1784649 h 3799003"/>
              <a:gd name="connsiteX4709" fmla="*/ 1044070 w 2576616"/>
              <a:gd name="connsiteY4709" fmla="*/ 1783312 h 3799003"/>
              <a:gd name="connsiteX4710" fmla="*/ 1045467 w 2576616"/>
              <a:gd name="connsiteY4710" fmla="*/ 1784943 h 3799003"/>
              <a:gd name="connsiteX4711" fmla="*/ 1039888 w 2576616"/>
              <a:gd name="connsiteY4711" fmla="*/ 1831705 h 3799003"/>
              <a:gd name="connsiteX4712" fmla="*/ 1037606 w 2576616"/>
              <a:gd name="connsiteY4712" fmla="*/ 1837217 h 3799003"/>
              <a:gd name="connsiteX4713" fmla="*/ 1032752 w 2576616"/>
              <a:gd name="connsiteY4713" fmla="*/ 1845833 h 3799003"/>
              <a:gd name="connsiteX4714" fmla="*/ 1025578 w 2576616"/>
              <a:gd name="connsiteY4714" fmla="*/ 1865257 h 3799003"/>
              <a:gd name="connsiteX4715" fmla="*/ 1021203 w 2576616"/>
              <a:gd name="connsiteY4715" fmla="*/ 1892097 h 3799003"/>
              <a:gd name="connsiteX4716" fmla="*/ 1020974 w 2576616"/>
              <a:gd name="connsiteY4716" fmla="*/ 1896935 h 3799003"/>
              <a:gd name="connsiteX4717" fmla="*/ 1015219 w 2576616"/>
              <a:gd name="connsiteY4717" fmla="*/ 1928398 h 3799003"/>
              <a:gd name="connsiteX4718" fmla="*/ 1014365 w 2576616"/>
              <a:gd name="connsiteY4718" fmla="*/ 1950866 h 3799003"/>
              <a:gd name="connsiteX4719" fmla="*/ 1011940 w 2576616"/>
              <a:gd name="connsiteY4719" fmla="*/ 1962118 h 3799003"/>
              <a:gd name="connsiteX4720" fmla="*/ 1003698 w 2576616"/>
              <a:gd name="connsiteY4720" fmla="*/ 2005228 h 3799003"/>
              <a:gd name="connsiteX4721" fmla="*/ 994169 w 2576616"/>
              <a:gd name="connsiteY4721" fmla="*/ 2027839 h 3799003"/>
              <a:gd name="connsiteX4722" fmla="*/ 989489 w 2576616"/>
              <a:gd name="connsiteY4722" fmla="*/ 2030819 h 3799003"/>
              <a:gd name="connsiteX4723" fmla="*/ 988737 w 2576616"/>
              <a:gd name="connsiteY4723" fmla="*/ 2042936 h 3799003"/>
              <a:gd name="connsiteX4724" fmla="*/ 977549 w 2576616"/>
              <a:gd name="connsiteY4724" fmla="*/ 2044300 h 3799003"/>
              <a:gd name="connsiteX4725" fmla="*/ 978894 w 2576616"/>
              <a:gd name="connsiteY4725" fmla="*/ 2043660 h 3799003"/>
              <a:gd name="connsiteX4726" fmla="*/ 983047 w 2576616"/>
              <a:gd name="connsiteY4726" fmla="*/ 2046280 h 3799003"/>
              <a:gd name="connsiteX4727" fmla="*/ 986682 w 2576616"/>
              <a:gd name="connsiteY4727" fmla="*/ 2047281 h 3799003"/>
              <a:gd name="connsiteX4728" fmla="*/ 981949 w 2576616"/>
              <a:gd name="connsiteY4728" fmla="*/ 2052129 h 3799003"/>
              <a:gd name="connsiteX4729" fmla="*/ 983864 w 2576616"/>
              <a:gd name="connsiteY4729" fmla="*/ 2058912 h 3799003"/>
              <a:gd name="connsiteX4730" fmla="*/ 976850 w 2576616"/>
              <a:gd name="connsiteY4730" fmla="*/ 2070985 h 3799003"/>
              <a:gd name="connsiteX4731" fmla="*/ 971788 w 2576616"/>
              <a:gd name="connsiteY4731" fmla="*/ 2082690 h 3799003"/>
              <a:gd name="connsiteX4732" fmla="*/ 947023 w 2576616"/>
              <a:gd name="connsiteY4732" fmla="*/ 2127496 h 3799003"/>
              <a:gd name="connsiteX4733" fmla="*/ 913800 w 2576616"/>
              <a:gd name="connsiteY4733" fmla="*/ 2170880 h 3799003"/>
              <a:gd name="connsiteX4734" fmla="*/ 885828 w 2576616"/>
              <a:gd name="connsiteY4734" fmla="*/ 2192214 h 3799003"/>
              <a:gd name="connsiteX4735" fmla="*/ 850025 w 2576616"/>
              <a:gd name="connsiteY4735" fmla="*/ 2215394 h 3799003"/>
              <a:gd name="connsiteX4736" fmla="*/ 825247 w 2576616"/>
              <a:gd name="connsiteY4736" fmla="*/ 2215644 h 3799003"/>
              <a:gd name="connsiteX4737" fmla="*/ 826681 w 2576616"/>
              <a:gd name="connsiteY4737" fmla="*/ 2221225 h 3799003"/>
              <a:gd name="connsiteX4738" fmla="*/ 805404 w 2576616"/>
              <a:gd name="connsiteY4738" fmla="*/ 2221360 h 3799003"/>
              <a:gd name="connsiteX4739" fmla="*/ 801948 w 2576616"/>
              <a:gd name="connsiteY4739" fmla="*/ 2221286 h 3799003"/>
              <a:gd name="connsiteX4740" fmla="*/ 766269 w 2576616"/>
              <a:gd name="connsiteY4740" fmla="*/ 2204126 h 3799003"/>
              <a:gd name="connsiteX4741" fmla="*/ 761550 w 2576616"/>
              <a:gd name="connsiteY4741" fmla="*/ 2192056 h 3799003"/>
              <a:gd name="connsiteX4742" fmla="*/ 760237 w 2576616"/>
              <a:gd name="connsiteY4742" fmla="*/ 2185841 h 3799003"/>
              <a:gd name="connsiteX4743" fmla="*/ 760400 w 2576616"/>
              <a:gd name="connsiteY4743" fmla="*/ 2180966 h 3799003"/>
              <a:gd name="connsiteX4744" fmla="*/ 759368 w 2576616"/>
              <a:gd name="connsiteY4744" fmla="*/ 2167909 h 3799003"/>
              <a:gd name="connsiteX4745" fmla="*/ 769390 w 2576616"/>
              <a:gd name="connsiteY4745" fmla="*/ 2129634 h 3799003"/>
              <a:gd name="connsiteX4746" fmla="*/ 784521 w 2576616"/>
              <a:gd name="connsiteY4746" fmla="*/ 2105511 h 3799003"/>
              <a:gd name="connsiteX4747" fmla="*/ 799597 w 2576616"/>
              <a:gd name="connsiteY4747" fmla="*/ 2078302 h 3799003"/>
              <a:gd name="connsiteX4748" fmla="*/ 806640 w 2576616"/>
              <a:gd name="connsiteY4748" fmla="*/ 2071080 h 3799003"/>
              <a:gd name="connsiteX4749" fmla="*/ 833217 w 2576616"/>
              <a:gd name="connsiteY4749" fmla="*/ 2043423 h 3799003"/>
              <a:gd name="connsiteX4750" fmla="*/ 850455 w 2576616"/>
              <a:gd name="connsiteY4750" fmla="*/ 2032483 h 3799003"/>
              <a:gd name="connsiteX4751" fmla="*/ 854455 w 2576616"/>
              <a:gd name="connsiteY4751" fmla="*/ 2027822 h 3799003"/>
              <a:gd name="connsiteX4752" fmla="*/ 871308 w 2576616"/>
              <a:gd name="connsiteY4752" fmla="*/ 2016446 h 3799003"/>
              <a:gd name="connsiteX4753" fmla="*/ 880084 w 2576616"/>
              <a:gd name="connsiteY4753" fmla="*/ 2014819 h 3799003"/>
              <a:gd name="connsiteX4754" fmla="*/ 901510 w 2576616"/>
              <a:gd name="connsiteY4754" fmla="*/ 1996977 h 3799003"/>
              <a:gd name="connsiteX4755" fmla="*/ 926291 w 2576616"/>
              <a:gd name="connsiteY4755" fmla="*/ 1978025 h 3799003"/>
              <a:gd name="connsiteX4756" fmla="*/ 928116 w 2576616"/>
              <a:gd name="connsiteY4756" fmla="*/ 1971868 h 3799003"/>
              <a:gd name="connsiteX4757" fmla="*/ 934100 w 2576616"/>
              <a:gd name="connsiteY4757" fmla="*/ 1965872 h 3799003"/>
              <a:gd name="connsiteX4758" fmla="*/ 941858 w 2576616"/>
              <a:gd name="connsiteY4758" fmla="*/ 1956107 h 3799003"/>
              <a:gd name="connsiteX4759" fmla="*/ 993661 w 2576616"/>
              <a:gd name="connsiteY4759" fmla="*/ 1857156 h 3799003"/>
              <a:gd name="connsiteX4760" fmla="*/ 969961 w 2576616"/>
              <a:gd name="connsiteY4760" fmla="*/ 1862933 h 3799003"/>
              <a:gd name="connsiteX4761" fmla="*/ 958349 w 2576616"/>
              <a:gd name="connsiteY4761" fmla="*/ 1865211 h 3799003"/>
              <a:gd name="connsiteX4762" fmla="*/ 952506 w 2576616"/>
              <a:gd name="connsiteY4762" fmla="*/ 1866001 h 3799003"/>
              <a:gd name="connsiteX4763" fmla="*/ 938500 w 2576616"/>
              <a:gd name="connsiteY4763" fmla="*/ 1869991 h 3799003"/>
              <a:gd name="connsiteX4764" fmla="*/ 870722 w 2576616"/>
              <a:gd name="connsiteY4764" fmla="*/ 1882957 h 3799003"/>
              <a:gd name="connsiteX4765" fmla="*/ 851102 w 2576616"/>
              <a:gd name="connsiteY4765" fmla="*/ 1880545 h 3799003"/>
              <a:gd name="connsiteX4766" fmla="*/ 845079 w 2576616"/>
              <a:gd name="connsiteY4766" fmla="*/ 1881413 h 3799003"/>
              <a:gd name="connsiteX4767" fmla="*/ 819188 w 2576616"/>
              <a:gd name="connsiteY4767" fmla="*/ 1877432 h 3799003"/>
              <a:gd name="connsiteX4768" fmla="*/ 729152 w 2576616"/>
              <a:gd name="connsiteY4768" fmla="*/ 1830288 h 3799003"/>
              <a:gd name="connsiteX4769" fmla="*/ 739160 w 2576616"/>
              <a:gd name="connsiteY4769" fmla="*/ 1799217 h 3799003"/>
              <a:gd name="connsiteX4770" fmla="*/ 744031 w 2576616"/>
              <a:gd name="connsiteY4770" fmla="*/ 1794169 h 3799003"/>
              <a:gd name="connsiteX4771" fmla="*/ 751132 w 2576616"/>
              <a:gd name="connsiteY4771" fmla="*/ 1790291 h 3799003"/>
              <a:gd name="connsiteX4772" fmla="*/ 762904 w 2576616"/>
              <a:gd name="connsiteY4772" fmla="*/ 1779035 h 3799003"/>
              <a:gd name="connsiteX4773" fmla="*/ 787001 w 2576616"/>
              <a:gd name="connsiteY4773" fmla="*/ 1777539 h 3799003"/>
              <a:gd name="connsiteX4774" fmla="*/ 798338 w 2576616"/>
              <a:gd name="connsiteY4774" fmla="*/ 1777515 h 3799003"/>
              <a:gd name="connsiteX4775" fmla="*/ 818435 w 2576616"/>
              <a:gd name="connsiteY4775" fmla="*/ 1785146 h 3799003"/>
              <a:gd name="connsiteX4776" fmla="*/ 830496 w 2576616"/>
              <a:gd name="connsiteY4776" fmla="*/ 1792088 h 3799003"/>
              <a:gd name="connsiteX4777" fmla="*/ 890820 w 2576616"/>
              <a:gd name="connsiteY4777" fmla="*/ 1807121 h 3799003"/>
              <a:gd name="connsiteX4778" fmla="*/ 904230 w 2576616"/>
              <a:gd name="connsiteY4778" fmla="*/ 1813335 h 3799003"/>
              <a:gd name="connsiteX4779" fmla="*/ 909773 w 2576616"/>
              <a:gd name="connsiteY4779" fmla="*/ 1816979 h 3799003"/>
              <a:gd name="connsiteX4780" fmla="*/ 934302 w 2576616"/>
              <a:gd name="connsiteY4780" fmla="*/ 1815003 h 3799003"/>
              <a:gd name="connsiteX4781" fmla="*/ 936937 w 2576616"/>
              <a:gd name="connsiteY4781" fmla="*/ 1819658 h 3799003"/>
              <a:gd name="connsiteX4782" fmla="*/ 940720 w 2576616"/>
              <a:gd name="connsiteY4782" fmla="*/ 1814397 h 3799003"/>
              <a:gd name="connsiteX4783" fmla="*/ 955289 w 2576616"/>
              <a:gd name="connsiteY4783" fmla="*/ 1811562 h 3799003"/>
              <a:gd name="connsiteX4784" fmla="*/ 971246 w 2576616"/>
              <a:gd name="connsiteY4784" fmla="*/ 1801231 h 3799003"/>
              <a:gd name="connsiteX4785" fmla="*/ 976241 w 2576616"/>
              <a:gd name="connsiteY4785" fmla="*/ 1805695 h 3799003"/>
              <a:gd name="connsiteX4786" fmla="*/ 988938 w 2576616"/>
              <a:gd name="connsiteY4786" fmla="*/ 1734831 h 3799003"/>
              <a:gd name="connsiteX4787" fmla="*/ 976488 w 2576616"/>
              <a:gd name="connsiteY4787" fmla="*/ 1657598 h 3799003"/>
              <a:gd name="connsiteX4788" fmla="*/ 978899 w 2576616"/>
              <a:gd name="connsiteY4788" fmla="*/ 1643089 h 3799003"/>
              <a:gd name="connsiteX4789" fmla="*/ 979062 w 2576616"/>
              <a:gd name="connsiteY4789" fmla="*/ 1634145 h 3799003"/>
              <a:gd name="connsiteX4790" fmla="*/ 969564 w 2576616"/>
              <a:gd name="connsiteY4790" fmla="*/ 1619214 h 3799003"/>
              <a:gd name="connsiteX4791" fmla="*/ 967393 w 2576616"/>
              <a:gd name="connsiteY4791" fmla="*/ 1597129 h 3799003"/>
              <a:gd name="connsiteX4792" fmla="*/ 969899 w 2576616"/>
              <a:gd name="connsiteY4792" fmla="*/ 1589620 h 3799003"/>
              <a:gd name="connsiteX4793" fmla="*/ 970998 w 2576616"/>
              <a:gd name="connsiteY4793" fmla="*/ 1582507 h 3799003"/>
              <a:gd name="connsiteX4794" fmla="*/ 965248 w 2576616"/>
              <a:gd name="connsiteY4794" fmla="*/ 1581347 h 3799003"/>
              <a:gd name="connsiteX4795" fmla="*/ 953535 w 2576616"/>
              <a:gd name="connsiteY4795" fmla="*/ 1535894 h 3799003"/>
              <a:gd name="connsiteX4796" fmla="*/ 946823 w 2576616"/>
              <a:gd name="connsiteY4796" fmla="*/ 1488429 h 3799003"/>
              <a:gd name="connsiteX4797" fmla="*/ 944721 w 2576616"/>
              <a:gd name="connsiteY4797" fmla="*/ 1455108 h 3799003"/>
              <a:gd name="connsiteX4798" fmla="*/ 945223 w 2576616"/>
              <a:gd name="connsiteY4798" fmla="*/ 1409833 h 3799003"/>
              <a:gd name="connsiteX4799" fmla="*/ 954084 w 2576616"/>
              <a:gd name="connsiteY4799" fmla="*/ 1262716 h 3799003"/>
              <a:gd name="connsiteX4800" fmla="*/ 993518 w 2576616"/>
              <a:gd name="connsiteY4800" fmla="*/ 1163648 h 3799003"/>
              <a:gd name="connsiteX4801" fmla="*/ 1028834 w 2576616"/>
              <a:gd name="connsiteY4801" fmla="*/ 1094968 h 3799003"/>
              <a:gd name="connsiteX4802" fmla="*/ 1032057 w 2576616"/>
              <a:gd name="connsiteY4802" fmla="*/ 1089384 h 3799003"/>
              <a:gd name="connsiteX4803" fmla="*/ 1036711 w 2576616"/>
              <a:gd name="connsiteY4803" fmla="*/ 1085919 h 3799003"/>
              <a:gd name="connsiteX4804" fmla="*/ 1041022 w 2576616"/>
              <a:gd name="connsiteY4804" fmla="*/ 1076166 h 3799003"/>
              <a:gd name="connsiteX4805" fmla="*/ 1046105 w 2576616"/>
              <a:gd name="connsiteY4805" fmla="*/ 1071371 h 3799003"/>
              <a:gd name="connsiteX4806" fmla="*/ 1081180 w 2576616"/>
              <a:gd name="connsiteY4806" fmla="*/ 1000271 h 3799003"/>
              <a:gd name="connsiteX4807" fmla="*/ 1056785 w 2576616"/>
              <a:gd name="connsiteY4807" fmla="*/ 974184 h 3799003"/>
              <a:gd name="connsiteX4808" fmla="*/ 1021305 w 2576616"/>
              <a:gd name="connsiteY4808" fmla="*/ 979217 h 3799003"/>
              <a:gd name="connsiteX4809" fmla="*/ 1011952 w 2576616"/>
              <a:gd name="connsiteY4809" fmla="*/ 979291 h 3799003"/>
              <a:gd name="connsiteX4810" fmla="*/ 1009353 w 2576616"/>
              <a:gd name="connsiteY4810" fmla="*/ 974914 h 3799003"/>
              <a:gd name="connsiteX4811" fmla="*/ 1004114 w 2576616"/>
              <a:gd name="connsiteY4811" fmla="*/ 981225 h 3799003"/>
              <a:gd name="connsiteX4812" fmla="*/ 990032 w 2576616"/>
              <a:gd name="connsiteY4812" fmla="*/ 983860 h 3799003"/>
              <a:gd name="connsiteX4813" fmla="*/ 979555 w 2576616"/>
              <a:gd name="connsiteY4813" fmla="*/ 986127 h 3799003"/>
              <a:gd name="connsiteX4814" fmla="*/ 973034 w 2576616"/>
              <a:gd name="connsiteY4814" fmla="*/ 988424 h 3799003"/>
              <a:gd name="connsiteX4815" fmla="*/ 958882 w 2576616"/>
              <a:gd name="connsiteY4815" fmla="*/ 985912 h 3799003"/>
              <a:gd name="connsiteX4816" fmla="*/ 955879 w 2576616"/>
              <a:gd name="connsiteY4816" fmla="*/ 990485 h 3799003"/>
              <a:gd name="connsiteX4817" fmla="*/ 945839 w 2576616"/>
              <a:gd name="connsiteY4817" fmla="*/ 990124 h 3799003"/>
              <a:gd name="connsiteX4818" fmla="*/ 934304 w 2576616"/>
              <a:gd name="connsiteY4818" fmla="*/ 983315 h 3799003"/>
              <a:gd name="connsiteX4819" fmla="*/ 931515 w 2576616"/>
              <a:gd name="connsiteY4819" fmla="*/ 987864 h 3799003"/>
              <a:gd name="connsiteX4820" fmla="*/ 921597 w 2576616"/>
              <a:gd name="connsiteY4820" fmla="*/ 983060 h 3799003"/>
              <a:gd name="connsiteX4821" fmla="*/ 904465 w 2576616"/>
              <a:gd name="connsiteY4821" fmla="*/ 984689 h 3799003"/>
              <a:gd name="connsiteX4822" fmla="*/ 878721 w 2576616"/>
              <a:gd name="connsiteY4822" fmla="*/ 970967 h 3799003"/>
              <a:gd name="connsiteX4823" fmla="*/ 865243 w 2576616"/>
              <a:gd name="connsiteY4823" fmla="*/ 966741 h 3799003"/>
              <a:gd name="connsiteX4824" fmla="*/ 860285 w 2576616"/>
              <a:gd name="connsiteY4824" fmla="*/ 961048 h 3799003"/>
              <a:gd name="connsiteX4825" fmla="*/ 851041 w 2576616"/>
              <a:gd name="connsiteY4825" fmla="*/ 955204 h 3799003"/>
              <a:gd name="connsiteX4826" fmla="*/ 828299 w 2576616"/>
              <a:gd name="connsiteY4826" fmla="*/ 930017 h 3799003"/>
              <a:gd name="connsiteX4827" fmla="*/ 824942 w 2576616"/>
              <a:gd name="connsiteY4827" fmla="*/ 927005 h 3799003"/>
              <a:gd name="connsiteX4828" fmla="*/ 825240 w 2576616"/>
              <a:gd name="connsiteY4828" fmla="*/ 927071 h 3799003"/>
              <a:gd name="connsiteX4829" fmla="*/ 825177 w 2576616"/>
              <a:gd name="connsiteY4829" fmla="*/ 926566 h 3799003"/>
              <a:gd name="connsiteX4830" fmla="*/ 825274 w 2576616"/>
              <a:gd name="connsiteY4830" fmla="*/ 926398 h 3799003"/>
              <a:gd name="connsiteX4831" fmla="*/ 824299 w 2576616"/>
              <a:gd name="connsiteY4831" fmla="*/ 926458 h 3799003"/>
              <a:gd name="connsiteX4832" fmla="*/ 824207 w 2576616"/>
              <a:gd name="connsiteY4832" fmla="*/ 926447 h 3799003"/>
              <a:gd name="connsiteX4833" fmla="*/ 824228 w 2576616"/>
              <a:gd name="connsiteY4833" fmla="*/ 926463 h 3799003"/>
              <a:gd name="connsiteX4834" fmla="*/ 824206 w 2576616"/>
              <a:gd name="connsiteY4834" fmla="*/ 926464 h 3799003"/>
              <a:gd name="connsiteX4835" fmla="*/ 821771 w 2576616"/>
              <a:gd name="connsiteY4835" fmla="*/ 925178 h 3799003"/>
              <a:gd name="connsiteX4836" fmla="*/ 814616 w 2576616"/>
              <a:gd name="connsiteY4836" fmla="*/ 916308 h 3799003"/>
              <a:gd name="connsiteX4837" fmla="*/ 807969 w 2576616"/>
              <a:gd name="connsiteY4837" fmla="*/ 889663 h 3799003"/>
              <a:gd name="connsiteX4838" fmla="*/ 805280 w 2576616"/>
              <a:gd name="connsiteY4838" fmla="*/ 880537 h 3799003"/>
              <a:gd name="connsiteX4839" fmla="*/ 805523 w 2576616"/>
              <a:gd name="connsiteY4839" fmla="*/ 868566 h 3799003"/>
              <a:gd name="connsiteX4840" fmla="*/ 805848 w 2576616"/>
              <a:gd name="connsiteY4840" fmla="*/ 857085 h 3799003"/>
              <a:gd name="connsiteX4841" fmla="*/ 830897 w 2576616"/>
              <a:gd name="connsiteY4841" fmla="*/ 822579 h 3799003"/>
              <a:gd name="connsiteX4842" fmla="*/ 843684 w 2576616"/>
              <a:gd name="connsiteY4842" fmla="*/ 815755 h 3799003"/>
              <a:gd name="connsiteX4843" fmla="*/ 855409 w 2576616"/>
              <a:gd name="connsiteY4843" fmla="*/ 817847 h 3799003"/>
              <a:gd name="connsiteX4844" fmla="*/ 867562 w 2576616"/>
              <a:gd name="connsiteY4844" fmla="*/ 822992 h 3799003"/>
              <a:gd name="connsiteX4845" fmla="*/ 874953 w 2576616"/>
              <a:gd name="connsiteY4845" fmla="*/ 825537 h 3799003"/>
              <a:gd name="connsiteX4846" fmla="*/ 880015 w 2576616"/>
              <a:gd name="connsiteY4846" fmla="*/ 828188 h 3799003"/>
              <a:gd name="connsiteX4847" fmla="*/ 913375 w 2576616"/>
              <a:gd name="connsiteY4847" fmla="*/ 844553 h 3799003"/>
              <a:gd name="connsiteX4848" fmla="*/ 955156 w 2576616"/>
              <a:gd name="connsiteY4848" fmla="*/ 876919 h 3799003"/>
              <a:gd name="connsiteX4849" fmla="*/ 966751 w 2576616"/>
              <a:gd name="connsiteY4849" fmla="*/ 888425 h 3799003"/>
              <a:gd name="connsiteX4850" fmla="*/ 971387 w 2576616"/>
              <a:gd name="connsiteY4850" fmla="*/ 897980 h 3799003"/>
              <a:gd name="connsiteX4851" fmla="*/ 1006107 w 2576616"/>
              <a:gd name="connsiteY4851" fmla="*/ 911177 h 3799003"/>
              <a:gd name="connsiteX4852" fmla="*/ 1012643 w 2576616"/>
              <a:gd name="connsiteY4852" fmla="*/ 915289 h 3799003"/>
              <a:gd name="connsiteX4853" fmla="*/ 1031204 w 2576616"/>
              <a:gd name="connsiteY4853" fmla="*/ 929785 h 3799003"/>
              <a:gd name="connsiteX4854" fmla="*/ 1116006 w 2576616"/>
              <a:gd name="connsiteY4854" fmla="*/ 892880 h 3799003"/>
              <a:gd name="connsiteX4855" fmla="*/ 1114582 w 2576616"/>
              <a:gd name="connsiteY4855" fmla="*/ 904548 h 3799003"/>
              <a:gd name="connsiteX4856" fmla="*/ 1108676 w 2576616"/>
              <a:gd name="connsiteY4856" fmla="*/ 907257 h 3799003"/>
              <a:gd name="connsiteX4857" fmla="*/ 1098857 w 2576616"/>
              <a:gd name="connsiteY4857" fmla="*/ 929506 h 3799003"/>
              <a:gd name="connsiteX4858" fmla="*/ 1110570 w 2576616"/>
              <a:gd name="connsiteY4858" fmla="*/ 929364 h 3799003"/>
              <a:gd name="connsiteX4859" fmla="*/ 1160082 w 2576616"/>
              <a:gd name="connsiteY4859" fmla="*/ 860115 h 3799003"/>
              <a:gd name="connsiteX4860" fmla="*/ 1159269 w 2576616"/>
              <a:gd name="connsiteY4860" fmla="*/ 855190 h 3799003"/>
              <a:gd name="connsiteX4861" fmla="*/ 1167914 w 2576616"/>
              <a:gd name="connsiteY4861" fmla="*/ 837470 h 3799003"/>
              <a:gd name="connsiteX4862" fmla="*/ 1175250 w 2576616"/>
              <a:gd name="connsiteY4862" fmla="*/ 823353 h 3799003"/>
              <a:gd name="connsiteX4863" fmla="*/ 1202501 w 2576616"/>
              <a:gd name="connsiteY4863" fmla="*/ 774691 h 3799003"/>
              <a:gd name="connsiteX4864" fmla="*/ 1212375 w 2576616"/>
              <a:gd name="connsiteY4864" fmla="*/ 748047 h 3799003"/>
              <a:gd name="connsiteX4865" fmla="*/ 1221963 w 2576616"/>
              <a:gd name="connsiteY4865" fmla="*/ 716140 h 3799003"/>
              <a:gd name="connsiteX4866" fmla="*/ 1245567 w 2576616"/>
              <a:gd name="connsiteY4866" fmla="*/ 624796 h 3799003"/>
              <a:gd name="connsiteX4867" fmla="*/ 1255448 w 2576616"/>
              <a:gd name="connsiteY4867" fmla="*/ 601060 h 3799003"/>
              <a:gd name="connsiteX4868" fmla="*/ 1260984 w 2576616"/>
              <a:gd name="connsiteY4868" fmla="*/ 592843 h 3799003"/>
              <a:gd name="connsiteX4869" fmla="*/ 1258273 w 2576616"/>
              <a:gd name="connsiteY4869" fmla="*/ 586713 h 3799003"/>
              <a:gd name="connsiteX4870" fmla="*/ 1272579 w 2576616"/>
              <a:gd name="connsiteY4870" fmla="*/ 541455 h 3799003"/>
              <a:gd name="connsiteX4871" fmla="*/ 1287990 w 2576616"/>
              <a:gd name="connsiteY4871" fmla="*/ 496791 h 3799003"/>
              <a:gd name="connsiteX4872" fmla="*/ 1295417 w 2576616"/>
              <a:gd name="connsiteY4872" fmla="*/ 463387 h 3799003"/>
              <a:gd name="connsiteX4873" fmla="*/ 1291289 w 2576616"/>
              <a:gd name="connsiteY4873" fmla="*/ 457208 h 3799003"/>
              <a:gd name="connsiteX4874" fmla="*/ 1295961 w 2576616"/>
              <a:gd name="connsiteY4874" fmla="*/ 453130 h 3799003"/>
              <a:gd name="connsiteX4875" fmla="*/ 1295968 w 2576616"/>
              <a:gd name="connsiteY4875" fmla="*/ 453130 h 3799003"/>
              <a:gd name="connsiteX4876" fmla="*/ 1295966 w 2576616"/>
              <a:gd name="connsiteY4876" fmla="*/ 453132 h 3799003"/>
              <a:gd name="connsiteX4877" fmla="*/ 1302231 w 2576616"/>
              <a:gd name="connsiteY4877" fmla="*/ 448482 h 3799003"/>
              <a:gd name="connsiteX4878" fmla="*/ 1301113 w 2576616"/>
              <a:gd name="connsiteY4878" fmla="*/ 449827 h 3799003"/>
              <a:gd name="connsiteX4879" fmla="*/ 1302231 w 2576616"/>
              <a:gd name="connsiteY4879" fmla="*/ 448482 h 3799003"/>
              <a:gd name="connsiteX4880" fmla="*/ 1500615 w 2576616"/>
              <a:gd name="connsiteY4880" fmla="*/ 444710 h 3799003"/>
              <a:gd name="connsiteX4881" fmla="*/ 1503877 w 2576616"/>
              <a:gd name="connsiteY4881" fmla="*/ 448688 h 3799003"/>
              <a:gd name="connsiteX4882" fmla="*/ 1500615 w 2576616"/>
              <a:gd name="connsiteY4882" fmla="*/ 444710 h 3799003"/>
              <a:gd name="connsiteX4883" fmla="*/ 1695751 w 2576616"/>
              <a:gd name="connsiteY4883" fmla="*/ 434797 h 3799003"/>
              <a:gd name="connsiteX4884" fmla="*/ 1691071 w 2576616"/>
              <a:gd name="connsiteY4884" fmla="*/ 436824 h 3799003"/>
              <a:gd name="connsiteX4885" fmla="*/ 1693633 w 2576616"/>
              <a:gd name="connsiteY4885" fmla="*/ 439225 h 3799003"/>
              <a:gd name="connsiteX4886" fmla="*/ 1695751 w 2576616"/>
              <a:gd name="connsiteY4886" fmla="*/ 434797 h 3799003"/>
              <a:gd name="connsiteX4887" fmla="*/ 1472684 w 2576616"/>
              <a:gd name="connsiteY4887" fmla="*/ 403116 h 3799003"/>
              <a:gd name="connsiteX4888" fmla="*/ 1466989 w 2576616"/>
              <a:gd name="connsiteY4888" fmla="*/ 404590 h 3799003"/>
              <a:gd name="connsiteX4889" fmla="*/ 1472684 w 2576616"/>
              <a:gd name="connsiteY4889" fmla="*/ 403116 h 3799003"/>
              <a:gd name="connsiteX4890" fmla="*/ 1760823 w 2576616"/>
              <a:gd name="connsiteY4890" fmla="*/ 384271 h 3799003"/>
              <a:gd name="connsiteX4891" fmla="*/ 1755822 w 2576616"/>
              <a:gd name="connsiteY4891" fmla="*/ 384326 h 3799003"/>
              <a:gd name="connsiteX4892" fmla="*/ 1760823 w 2576616"/>
              <a:gd name="connsiteY4892" fmla="*/ 384271 h 3799003"/>
              <a:gd name="connsiteX4893" fmla="*/ 1376164 w 2576616"/>
              <a:gd name="connsiteY4893" fmla="*/ 381040 h 3799003"/>
              <a:gd name="connsiteX4894" fmla="*/ 1384167 w 2576616"/>
              <a:gd name="connsiteY4894" fmla="*/ 384243 h 3799003"/>
              <a:gd name="connsiteX4895" fmla="*/ 1385979 w 2576616"/>
              <a:gd name="connsiteY4895" fmla="*/ 398917 h 3799003"/>
              <a:gd name="connsiteX4896" fmla="*/ 1375986 w 2576616"/>
              <a:gd name="connsiteY4896" fmla="*/ 472120 h 3799003"/>
              <a:gd name="connsiteX4897" fmla="*/ 1380349 w 2576616"/>
              <a:gd name="connsiteY4897" fmla="*/ 478838 h 3799003"/>
              <a:gd name="connsiteX4898" fmla="*/ 1380138 w 2576616"/>
              <a:gd name="connsiteY4898" fmla="*/ 481996 h 3799003"/>
              <a:gd name="connsiteX4899" fmla="*/ 1369570 w 2576616"/>
              <a:gd name="connsiteY4899" fmla="*/ 518199 h 3799003"/>
              <a:gd name="connsiteX4900" fmla="*/ 1368166 w 2576616"/>
              <a:gd name="connsiteY4900" fmla="*/ 548189 h 3799003"/>
              <a:gd name="connsiteX4901" fmla="*/ 1362010 w 2576616"/>
              <a:gd name="connsiteY4901" fmla="*/ 569881 h 3799003"/>
              <a:gd name="connsiteX4902" fmla="*/ 1362284 w 2576616"/>
              <a:gd name="connsiteY4902" fmla="*/ 576528 h 3799003"/>
              <a:gd name="connsiteX4903" fmla="*/ 1357509 w 2576616"/>
              <a:gd name="connsiteY4903" fmla="*/ 595487 h 3799003"/>
              <a:gd name="connsiteX4904" fmla="*/ 1352954 w 2576616"/>
              <a:gd name="connsiteY4904" fmla="*/ 607513 h 3799003"/>
              <a:gd name="connsiteX4905" fmla="*/ 1347470 w 2576616"/>
              <a:gd name="connsiteY4905" fmla="*/ 623872 h 3799003"/>
              <a:gd name="connsiteX4906" fmla="*/ 1342441 w 2576616"/>
              <a:gd name="connsiteY4906" fmla="*/ 645571 h 3799003"/>
              <a:gd name="connsiteX4907" fmla="*/ 1337931 w 2576616"/>
              <a:gd name="connsiteY4907" fmla="*/ 649444 h 3799003"/>
              <a:gd name="connsiteX4908" fmla="*/ 1329782 w 2576616"/>
              <a:gd name="connsiteY4908" fmla="*/ 679882 h 3799003"/>
              <a:gd name="connsiteX4909" fmla="*/ 1304614 w 2576616"/>
              <a:gd name="connsiteY4909" fmla="*/ 772808 h 3799003"/>
              <a:gd name="connsiteX4910" fmla="*/ 1299912 w 2576616"/>
              <a:gd name="connsiteY4910" fmla="*/ 782039 h 3799003"/>
              <a:gd name="connsiteX4911" fmla="*/ 1294479 w 2576616"/>
              <a:gd name="connsiteY4911" fmla="*/ 829520 h 3799003"/>
              <a:gd name="connsiteX4912" fmla="*/ 1296590 w 2576616"/>
              <a:gd name="connsiteY4912" fmla="*/ 834424 h 3799003"/>
              <a:gd name="connsiteX4913" fmla="*/ 1296129 w 2576616"/>
              <a:gd name="connsiteY4913" fmla="*/ 860809 h 3799003"/>
              <a:gd name="connsiteX4914" fmla="*/ 1285288 w 2576616"/>
              <a:gd name="connsiteY4914" fmla="*/ 864061 h 3799003"/>
              <a:gd name="connsiteX4915" fmla="*/ 1297667 w 2576616"/>
              <a:gd name="connsiteY4915" fmla="*/ 911193 h 3799003"/>
              <a:gd name="connsiteX4916" fmla="*/ 1291026 w 2576616"/>
              <a:gd name="connsiteY4916" fmla="*/ 912756 h 3799003"/>
              <a:gd name="connsiteX4917" fmla="*/ 1295680 w 2576616"/>
              <a:gd name="connsiteY4917" fmla="*/ 916528 h 3799003"/>
              <a:gd name="connsiteX4918" fmla="*/ 1293948 w 2576616"/>
              <a:gd name="connsiteY4918" fmla="*/ 923158 h 3799003"/>
              <a:gd name="connsiteX4919" fmla="*/ 1300468 w 2576616"/>
              <a:gd name="connsiteY4919" fmla="*/ 918472 h 3799003"/>
              <a:gd name="connsiteX4920" fmla="*/ 1300280 w 2576616"/>
              <a:gd name="connsiteY4920" fmla="*/ 943882 h 3799003"/>
              <a:gd name="connsiteX4921" fmla="*/ 1309937 w 2576616"/>
              <a:gd name="connsiteY4921" fmla="*/ 975255 h 3799003"/>
              <a:gd name="connsiteX4922" fmla="*/ 1307379 w 2576616"/>
              <a:gd name="connsiteY4922" fmla="*/ 981808 h 3799003"/>
              <a:gd name="connsiteX4923" fmla="*/ 1320962 w 2576616"/>
              <a:gd name="connsiteY4923" fmla="*/ 1012724 h 3799003"/>
              <a:gd name="connsiteX4924" fmla="*/ 1323653 w 2576616"/>
              <a:gd name="connsiteY4924" fmla="*/ 1024863 h 3799003"/>
              <a:gd name="connsiteX4925" fmla="*/ 1328409 w 2576616"/>
              <a:gd name="connsiteY4925" fmla="*/ 1043965 h 3799003"/>
              <a:gd name="connsiteX4926" fmla="*/ 1332937 w 2576616"/>
              <a:gd name="connsiteY4926" fmla="*/ 1058450 h 3799003"/>
              <a:gd name="connsiteX4927" fmla="*/ 1328275 w 2576616"/>
              <a:gd name="connsiteY4927" fmla="*/ 1060895 h 3799003"/>
              <a:gd name="connsiteX4928" fmla="*/ 1335737 w 2576616"/>
              <a:gd name="connsiteY4928" fmla="*/ 1070785 h 3799003"/>
              <a:gd name="connsiteX4929" fmla="*/ 1338450 w 2576616"/>
              <a:gd name="connsiteY4929" fmla="*/ 1085453 h 3799003"/>
              <a:gd name="connsiteX4930" fmla="*/ 1358278 w 2576616"/>
              <a:gd name="connsiteY4930" fmla="*/ 1128587 h 3799003"/>
              <a:gd name="connsiteX4931" fmla="*/ 1364400 w 2576616"/>
              <a:gd name="connsiteY4931" fmla="*/ 1154721 h 3799003"/>
              <a:gd name="connsiteX4932" fmla="*/ 1375397 w 2576616"/>
              <a:gd name="connsiteY4932" fmla="*/ 1180188 h 3799003"/>
              <a:gd name="connsiteX4933" fmla="*/ 1382680 w 2576616"/>
              <a:gd name="connsiteY4933" fmla="*/ 1192286 h 3799003"/>
              <a:gd name="connsiteX4934" fmla="*/ 1390742 w 2576616"/>
              <a:gd name="connsiteY4934" fmla="*/ 1214814 h 3799003"/>
              <a:gd name="connsiteX4935" fmla="*/ 1388482 w 2576616"/>
              <a:gd name="connsiteY4935" fmla="*/ 1217105 h 3799003"/>
              <a:gd name="connsiteX4936" fmla="*/ 1384043 w 2576616"/>
              <a:gd name="connsiteY4936" fmla="*/ 1224289 h 3799003"/>
              <a:gd name="connsiteX4937" fmla="*/ 1388123 w 2576616"/>
              <a:gd name="connsiteY4937" fmla="*/ 1226731 h 3799003"/>
              <a:gd name="connsiteX4938" fmla="*/ 1417992 w 2576616"/>
              <a:gd name="connsiteY4938" fmla="*/ 1280582 h 3799003"/>
              <a:gd name="connsiteX4939" fmla="*/ 1441189 w 2576616"/>
              <a:gd name="connsiteY4939" fmla="*/ 1381398 h 3799003"/>
              <a:gd name="connsiteX4940" fmla="*/ 1450442 w 2576616"/>
              <a:gd name="connsiteY4940" fmla="*/ 1433149 h 3799003"/>
              <a:gd name="connsiteX4941" fmla="*/ 1454773 w 2576616"/>
              <a:gd name="connsiteY4941" fmla="*/ 1480733 h 3799003"/>
              <a:gd name="connsiteX4942" fmla="*/ 1459321 w 2576616"/>
              <a:gd name="connsiteY4942" fmla="*/ 1513989 h 3799003"/>
              <a:gd name="connsiteX4943" fmla="*/ 1459821 w 2576616"/>
              <a:gd name="connsiteY4943" fmla="*/ 1548563 h 3799003"/>
              <a:gd name="connsiteX4944" fmla="*/ 1463539 w 2576616"/>
              <a:gd name="connsiteY4944" fmla="*/ 1551680 h 3799003"/>
              <a:gd name="connsiteX4945" fmla="*/ 1457780 w 2576616"/>
              <a:gd name="connsiteY4945" fmla="*/ 1562691 h 3799003"/>
              <a:gd name="connsiteX4946" fmla="*/ 1463007 w 2576616"/>
              <a:gd name="connsiteY4946" fmla="*/ 1568986 h 3799003"/>
              <a:gd name="connsiteX4947" fmla="*/ 1459042 w 2576616"/>
              <a:gd name="connsiteY4947" fmla="*/ 1569129 h 3799003"/>
              <a:gd name="connsiteX4948" fmla="*/ 1460934 w 2576616"/>
              <a:gd name="connsiteY4948" fmla="*/ 1569278 h 3799003"/>
              <a:gd name="connsiteX4949" fmla="*/ 1465564 w 2576616"/>
              <a:gd name="connsiteY4949" fmla="*/ 1573516 h 3799003"/>
              <a:gd name="connsiteX4950" fmla="*/ 1462778 w 2576616"/>
              <a:gd name="connsiteY4950" fmla="*/ 1604076 h 3799003"/>
              <a:gd name="connsiteX4951" fmla="*/ 1451504 w 2576616"/>
              <a:gd name="connsiteY4951" fmla="*/ 1549468 h 3799003"/>
              <a:gd name="connsiteX4952" fmla="*/ 1449148 w 2576616"/>
              <a:gd name="connsiteY4952" fmla="*/ 1537467 h 3799003"/>
              <a:gd name="connsiteX4953" fmla="*/ 1444758 w 2576616"/>
              <a:gd name="connsiteY4953" fmla="*/ 1499578 h 3799003"/>
              <a:gd name="connsiteX4954" fmla="*/ 1443987 w 2576616"/>
              <a:gd name="connsiteY4954" fmla="*/ 1495850 h 3799003"/>
              <a:gd name="connsiteX4955" fmla="*/ 1444571 w 2576616"/>
              <a:gd name="connsiteY4955" fmla="*/ 1489906 h 3799003"/>
              <a:gd name="connsiteX4956" fmla="*/ 1444693 w 2576616"/>
              <a:gd name="connsiteY4956" fmla="*/ 1480699 h 3799003"/>
              <a:gd name="connsiteX4957" fmla="*/ 1440128 w 2576616"/>
              <a:gd name="connsiteY4957" fmla="*/ 1478023 h 3799003"/>
              <a:gd name="connsiteX4958" fmla="*/ 1438990 w 2576616"/>
              <a:gd name="connsiteY4958" fmla="*/ 1448300 h 3799003"/>
              <a:gd name="connsiteX4959" fmla="*/ 1433539 w 2576616"/>
              <a:gd name="connsiteY4959" fmla="*/ 1445059 h 3799003"/>
              <a:gd name="connsiteX4960" fmla="*/ 1423821 w 2576616"/>
              <a:gd name="connsiteY4960" fmla="*/ 1401476 h 3799003"/>
              <a:gd name="connsiteX4961" fmla="*/ 1400557 w 2576616"/>
              <a:gd name="connsiteY4961" fmla="*/ 1306457 h 3799003"/>
              <a:gd name="connsiteX4962" fmla="*/ 1392405 w 2576616"/>
              <a:gd name="connsiteY4962" fmla="*/ 1279093 h 3799003"/>
              <a:gd name="connsiteX4963" fmla="*/ 1391212 w 2576616"/>
              <a:gd name="connsiteY4963" fmla="*/ 1276590 h 3799003"/>
              <a:gd name="connsiteX4964" fmla="*/ 1383783 w 2576616"/>
              <a:gd name="connsiteY4964" fmla="*/ 1263896 h 3799003"/>
              <a:gd name="connsiteX4965" fmla="*/ 1381455 w 2576616"/>
              <a:gd name="connsiteY4965" fmla="*/ 1248728 h 3799003"/>
              <a:gd name="connsiteX4966" fmla="*/ 1365525 w 2576616"/>
              <a:gd name="connsiteY4966" fmla="*/ 1213534 h 3799003"/>
              <a:gd name="connsiteX4967" fmla="*/ 1362954 w 2576616"/>
              <a:gd name="connsiteY4967" fmla="*/ 1191809 h 3799003"/>
              <a:gd name="connsiteX4968" fmla="*/ 1341114 w 2576616"/>
              <a:gd name="connsiteY4968" fmla="*/ 1153108 h 3799003"/>
              <a:gd name="connsiteX4969" fmla="*/ 1337709 w 2576616"/>
              <a:gd name="connsiteY4969" fmla="*/ 1142906 h 3799003"/>
              <a:gd name="connsiteX4970" fmla="*/ 1333307 w 2576616"/>
              <a:gd name="connsiteY4970" fmla="*/ 1118991 h 3799003"/>
              <a:gd name="connsiteX4971" fmla="*/ 1328690 w 2576616"/>
              <a:gd name="connsiteY4971" fmla="*/ 1116572 h 3799003"/>
              <a:gd name="connsiteX4972" fmla="*/ 1329864 w 2576616"/>
              <a:gd name="connsiteY4972" fmla="*/ 1110744 h 3799003"/>
              <a:gd name="connsiteX4973" fmla="*/ 1322481 w 2576616"/>
              <a:gd name="connsiteY4973" fmla="*/ 1098468 h 3799003"/>
              <a:gd name="connsiteX4974" fmla="*/ 1294796 w 2576616"/>
              <a:gd name="connsiteY4974" fmla="*/ 991204 h 3799003"/>
              <a:gd name="connsiteX4975" fmla="*/ 1283649 w 2576616"/>
              <a:gd name="connsiteY4975" fmla="*/ 917555 h 3799003"/>
              <a:gd name="connsiteX4976" fmla="*/ 1286019 w 2576616"/>
              <a:gd name="connsiteY4976" fmla="*/ 908049 h 3799003"/>
              <a:gd name="connsiteX4977" fmla="*/ 1283935 w 2576616"/>
              <a:gd name="connsiteY4977" fmla="*/ 884962 h 3799003"/>
              <a:gd name="connsiteX4978" fmla="*/ 1281135 w 2576616"/>
              <a:gd name="connsiteY4978" fmla="*/ 877510 h 3799003"/>
              <a:gd name="connsiteX4979" fmla="*/ 1283874 w 2576616"/>
              <a:gd name="connsiteY4979" fmla="*/ 834913 h 3799003"/>
              <a:gd name="connsiteX4980" fmla="*/ 1279885 w 2576616"/>
              <a:gd name="connsiteY4980" fmla="*/ 832198 h 3799003"/>
              <a:gd name="connsiteX4981" fmla="*/ 1285198 w 2576616"/>
              <a:gd name="connsiteY4981" fmla="*/ 796071 h 3799003"/>
              <a:gd name="connsiteX4982" fmla="*/ 1289816 w 2576616"/>
              <a:gd name="connsiteY4982" fmla="*/ 777502 h 3799003"/>
              <a:gd name="connsiteX4983" fmla="*/ 1292381 w 2576616"/>
              <a:gd name="connsiteY4983" fmla="*/ 775158 h 3799003"/>
              <a:gd name="connsiteX4984" fmla="*/ 1293806 w 2576616"/>
              <a:gd name="connsiteY4984" fmla="*/ 778677 h 3799003"/>
              <a:gd name="connsiteX4985" fmla="*/ 1299358 w 2576616"/>
              <a:gd name="connsiteY4985" fmla="*/ 777369 h 3799003"/>
              <a:gd name="connsiteX4986" fmla="*/ 1297038 w 2576616"/>
              <a:gd name="connsiteY4986" fmla="*/ 773007 h 3799003"/>
              <a:gd name="connsiteX4987" fmla="*/ 1294831 w 2576616"/>
              <a:gd name="connsiteY4987" fmla="*/ 763179 h 3799003"/>
              <a:gd name="connsiteX4988" fmla="*/ 1294658 w 2576616"/>
              <a:gd name="connsiteY4988" fmla="*/ 755898 h 3799003"/>
              <a:gd name="connsiteX4989" fmla="*/ 1297461 w 2576616"/>
              <a:gd name="connsiteY4989" fmla="*/ 744335 h 3799003"/>
              <a:gd name="connsiteX4990" fmla="*/ 1297767 w 2576616"/>
              <a:gd name="connsiteY4990" fmla="*/ 732680 h 3799003"/>
              <a:gd name="connsiteX4991" fmla="*/ 1303730 w 2576616"/>
              <a:gd name="connsiteY4991" fmla="*/ 729021 h 3799003"/>
              <a:gd name="connsiteX4992" fmla="*/ 1300635 w 2576616"/>
              <a:gd name="connsiteY4992" fmla="*/ 725589 h 3799003"/>
              <a:gd name="connsiteX4993" fmla="*/ 1307506 w 2576616"/>
              <a:gd name="connsiteY4993" fmla="*/ 703725 h 3799003"/>
              <a:gd name="connsiteX4994" fmla="*/ 1307987 w 2576616"/>
              <a:gd name="connsiteY4994" fmla="*/ 694918 h 3799003"/>
              <a:gd name="connsiteX4995" fmla="*/ 1320642 w 2576616"/>
              <a:gd name="connsiteY4995" fmla="*/ 651671 h 3799003"/>
              <a:gd name="connsiteX4996" fmla="*/ 1333063 w 2576616"/>
              <a:gd name="connsiteY4996" fmla="*/ 643721 h 3799003"/>
              <a:gd name="connsiteX4997" fmla="*/ 1333065 w 2576616"/>
              <a:gd name="connsiteY4997" fmla="*/ 643721 h 3799003"/>
              <a:gd name="connsiteX4998" fmla="*/ 1333065 w 2576616"/>
              <a:gd name="connsiteY4998" fmla="*/ 643721 h 3799003"/>
              <a:gd name="connsiteX4999" fmla="*/ 1333791 w 2576616"/>
              <a:gd name="connsiteY4999" fmla="*/ 643688 h 3799003"/>
              <a:gd name="connsiteX5000" fmla="*/ 1333121 w 2576616"/>
              <a:gd name="connsiteY5000" fmla="*/ 643620 h 3799003"/>
              <a:gd name="connsiteX5001" fmla="*/ 1333121 w 2576616"/>
              <a:gd name="connsiteY5001" fmla="*/ 643620 h 3799003"/>
              <a:gd name="connsiteX5002" fmla="*/ 1333119 w 2576616"/>
              <a:gd name="connsiteY5002" fmla="*/ 643620 h 3799003"/>
              <a:gd name="connsiteX5003" fmla="*/ 1334212 w 2576616"/>
              <a:gd name="connsiteY5003" fmla="*/ 641615 h 3799003"/>
              <a:gd name="connsiteX5004" fmla="*/ 1332717 w 2576616"/>
              <a:gd name="connsiteY5004" fmla="*/ 643582 h 3799003"/>
              <a:gd name="connsiteX5005" fmla="*/ 1330599 w 2576616"/>
              <a:gd name="connsiteY5005" fmla="*/ 618710 h 3799003"/>
              <a:gd name="connsiteX5006" fmla="*/ 1335310 w 2576616"/>
              <a:gd name="connsiteY5006" fmla="*/ 613965 h 3799003"/>
              <a:gd name="connsiteX5007" fmla="*/ 1338125 w 2576616"/>
              <a:gd name="connsiteY5007" fmla="*/ 595061 h 3799003"/>
              <a:gd name="connsiteX5008" fmla="*/ 1340650 w 2576616"/>
              <a:gd name="connsiteY5008" fmla="*/ 580905 h 3799003"/>
              <a:gd name="connsiteX5009" fmla="*/ 1353456 w 2576616"/>
              <a:gd name="connsiteY5009" fmla="*/ 531535 h 3799003"/>
              <a:gd name="connsiteX5010" fmla="*/ 1360726 w 2576616"/>
              <a:gd name="connsiteY5010" fmla="*/ 531164 h 3799003"/>
              <a:gd name="connsiteX5011" fmla="*/ 1353523 w 2576616"/>
              <a:gd name="connsiteY5011" fmla="*/ 521599 h 3799003"/>
              <a:gd name="connsiteX5012" fmla="*/ 1362172 w 2576616"/>
              <a:gd name="connsiteY5012" fmla="*/ 454560 h 3799003"/>
              <a:gd name="connsiteX5013" fmla="*/ 1374140 w 2576616"/>
              <a:gd name="connsiteY5013" fmla="*/ 409737 h 3799003"/>
              <a:gd name="connsiteX5014" fmla="*/ 1377852 w 2576616"/>
              <a:gd name="connsiteY5014" fmla="*/ 404179 h 3799003"/>
              <a:gd name="connsiteX5015" fmla="*/ 1380396 w 2576616"/>
              <a:gd name="connsiteY5015" fmla="*/ 392447 h 3799003"/>
              <a:gd name="connsiteX5016" fmla="*/ 1375421 w 2576616"/>
              <a:gd name="connsiteY5016" fmla="*/ 390218 h 3799003"/>
              <a:gd name="connsiteX5017" fmla="*/ 1376806 w 2576616"/>
              <a:gd name="connsiteY5017" fmla="*/ 392333 h 3799003"/>
              <a:gd name="connsiteX5018" fmla="*/ 1376796 w 2576616"/>
              <a:gd name="connsiteY5018" fmla="*/ 394757 h 3799003"/>
              <a:gd name="connsiteX5019" fmla="*/ 1376164 w 2576616"/>
              <a:gd name="connsiteY5019" fmla="*/ 381040 h 3799003"/>
              <a:gd name="connsiteX5020" fmla="*/ 1809520 w 2576616"/>
              <a:gd name="connsiteY5020" fmla="*/ 378930 h 3799003"/>
              <a:gd name="connsiteX5021" fmla="*/ 1810571 w 2576616"/>
              <a:gd name="connsiteY5021" fmla="*/ 381306 h 3799003"/>
              <a:gd name="connsiteX5022" fmla="*/ 1809520 w 2576616"/>
              <a:gd name="connsiteY5022" fmla="*/ 378930 h 3799003"/>
              <a:gd name="connsiteX5023" fmla="*/ 1372883 w 2576616"/>
              <a:gd name="connsiteY5023" fmla="*/ 371874 h 3799003"/>
              <a:gd name="connsiteX5024" fmla="*/ 1377048 w 2576616"/>
              <a:gd name="connsiteY5024" fmla="*/ 372223 h 3799003"/>
              <a:gd name="connsiteX5025" fmla="*/ 1372140 w 2576616"/>
              <a:gd name="connsiteY5025" fmla="*/ 376819 h 3799003"/>
              <a:gd name="connsiteX5026" fmla="*/ 1372883 w 2576616"/>
              <a:gd name="connsiteY5026" fmla="*/ 371874 h 3799003"/>
              <a:gd name="connsiteX5027" fmla="*/ 1379613 w 2576616"/>
              <a:gd name="connsiteY5027" fmla="*/ 359159 h 3799003"/>
              <a:gd name="connsiteX5028" fmla="*/ 1379616 w 2576616"/>
              <a:gd name="connsiteY5028" fmla="*/ 359783 h 3799003"/>
              <a:gd name="connsiteX5029" fmla="*/ 1379224 w 2576616"/>
              <a:gd name="connsiteY5029" fmla="*/ 359277 h 3799003"/>
              <a:gd name="connsiteX5030" fmla="*/ 1379613 w 2576616"/>
              <a:gd name="connsiteY5030" fmla="*/ 359159 h 3799003"/>
              <a:gd name="connsiteX5031" fmla="*/ 1375911 w 2576616"/>
              <a:gd name="connsiteY5031" fmla="*/ 354363 h 3799003"/>
              <a:gd name="connsiteX5032" fmla="*/ 1379616 w 2576616"/>
              <a:gd name="connsiteY5032" fmla="*/ 359783 h 3799003"/>
              <a:gd name="connsiteX5033" fmla="*/ 1377146 w 2576616"/>
              <a:gd name="connsiteY5033" fmla="*/ 362530 h 3799003"/>
              <a:gd name="connsiteX5034" fmla="*/ 1379632 w 2576616"/>
              <a:gd name="connsiteY5034" fmla="*/ 359160 h 3799003"/>
              <a:gd name="connsiteX5035" fmla="*/ 1379615 w 2576616"/>
              <a:gd name="connsiteY5035" fmla="*/ 359159 h 3799003"/>
              <a:gd name="connsiteX5036" fmla="*/ 1384556 w 2576616"/>
              <a:gd name="connsiteY5036" fmla="*/ 356885 h 3799003"/>
              <a:gd name="connsiteX5037" fmla="*/ 1381125 w 2576616"/>
              <a:gd name="connsiteY5037" fmla="*/ 366666 h 3799003"/>
              <a:gd name="connsiteX5038" fmla="*/ 1381124 w 2576616"/>
              <a:gd name="connsiteY5038" fmla="*/ 366666 h 3799003"/>
              <a:gd name="connsiteX5039" fmla="*/ 1374534 w 2576616"/>
              <a:gd name="connsiteY5039" fmla="*/ 362586 h 3799003"/>
              <a:gd name="connsiteX5040" fmla="*/ 1375911 w 2576616"/>
              <a:gd name="connsiteY5040" fmla="*/ 354363 h 3799003"/>
              <a:gd name="connsiteX5041" fmla="*/ 1373848 w 2576616"/>
              <a:gd name="connsiteY5041" fmla="*/ 344836 h 3799003"/>
              <a:gd name="connsiteX5042" fmla="*/ 1372730 w 2576616"/>
              <a:gd name="connsiteY5042" fmla="*/ 346199 h 3799003"/>
              <a:gd name="connsiteX5043" fmla="*/ 1373848 w 2576616"/>
              <a:gd name="connsiteY5043" fmla="*/ 344836 h 3799003"/>
              <a:gd name="connsiteX5044" fmla="*/ 1373694 w 2576616"/>
              <a:gd name="connsiteY5044" fmla="*/ 335425 h 3799003"/>
              <a:gd name="connsiteX5045" fmla="*/ 1379902 w 2576616"/>
              <a:gd name="connsiteY5045" fmla="*/ 347260 h 3799003"/>
              <a:gd name="connsiteX5046" fmla="*/ 1374924 w 2576616"/>
              <a:gd name="connsiteY5046" fmla="*/ 344822 h 3799003"/>
              <a:gd name="connsiteX5047" fmla="*/ 1374897 w 2576616"/>
              <a:gd name="connsiteY5047" fmla="*/ 338794 h 3799003"/>
              <a:gd name="connsiteX5048" fmla="*/ 1373694 w 2576616"/>
              <a:gd name="connsiteY5048" fmla="*/ 335425 h 3799003"/>
              <a:gd name="connsiteX5049" fmla="*/ 941212 w 2576616"/>
              <a:gd name="connsiteY5049" fmla="*/ 332249 h 3799003"/>
              <a:gd name="connsiteX5050" fmla="*/ 961648 w 2576616"/>
              <a:gd name="connsiteY5050" fmla="*/ 342946 h 3799003"/>
              <a:gd name="connsiteX5051" fmla="*/ 965524 w 2576616"/>
              <a:gd name="connsiteY5051" fmla="*/ 346920 h 3799003"/>
              <a:gd name="connsiteX5052" fmla="*/ 972452 w 2576616"/>
              <a:gd name="connsiteY5052" fmla="*/ 360888 h 3799003"/>
              <a:gd name="connsiteX5053" fmla="*/ 985838 w 2576616"/>
              <a:gd name="connsiteY5053" fmla="*/ 405525 h 3799003"/>
              <a:gd name="connsiteX5054" fmla="*/ 971768 w 2576616"/>
              <a:gd name="connsiteY5054" fmla="*/ 593242 h 3799003"/>
              <a:gd name="connsiteX5055" fmla="*/ 970970 w 2576616"/>
              <a:gd name="connsiteY5055" fmla="*/ 640494 h 3799003"/>
              <a:gd name="connsiteX5056" fmla="*/ 968574 w 2576616"/>
              <a:gd name="connsiteY5056" fmla="*/ 647037 h 3799003"/>
              <a:gd name="connsiteX5057" fmla="*/ 982351 w 2576616"/>
              <a:gd name="connsiteY5057" fmla="*/ 693063 h 3799003"/>
              <a:gd name="connsiteX5058" fmla="*/ 984586 w 2576616"/>
              <a:gd name="connsiteY5058" fmla="*/ 704452 h 3799003"/>
              <a:gd name="connsiteX5059" fmla="*/ 983163 w 2576616"/>
              <a:gd name="connsiteY5059" fmla="*/ 720050 h 3799003"/>
              <a:gd name="connsiteX5060" fmla="*/ 990470 w 2576616"/>
              <a:gd name="connsiteY5060" fmla="*/ 722486 h 3799003"/>
              <a:gd name="connsiteX5061" fmla="*/ 1002361 w 2576616"/>
              <a:gd name="connsiteY5061" fmla="*/ 739306 h 3799003"/>
              <a:gd name="connsiteX5062" fmla="*/ 1010764 w 2576616"/>
              <a:gd name="connsiteY5062" fmla="*/ 754251 h 3799003"/>
              <a:gd name="connsiteX5063" fmla="*/ 1020040 w 2576616"/>
              <a:gd name="connsiteY5063" fmla="*/ 764771 h 3799003"/>
              <a:gd name="connsiteX5064" fmla="*/ 1019241 w 2576616"/>
              <a:gd name="connsiteY5064" fmla="*/ 770133 h 3799003"/>
              <a:gd name="connsiteX5065" fmla="*/ 1053498 w 2576616"/>
              <a:gd name="connsiteY5065" fmla="*/ 804155 h 3799003"/>
              <a:gd name="connsiteX5066" fmla="*/ 1088619 w 2576616"/>
              <a:gd name="connsiteY5066" fmla="*/ 816023 h 3799003"/>
              <a:gd name="connsiteX5067" fmla="*/ 1141303 w 2576616"/>
              <a:gd name="connsiteY5067" fmla="*/ 814732 h 3799003"/>
              <a:gd name="connsiteX5068" fmla="*/ 1145809 w 2576616"/>
              <a:gd name="connsiteY5068" fmla="*/ 818652 h 3799003"/>
              <a:gd name="connsiteX5069" fmla="*/ 1147186 w 2576616"/>
              <a:gd name="connsiteY5069" fmla="*/ 810117 h 3799003"/>
              <a:gd name="connsiteX5070" fmla="*/ 1153228 w 2576616"/>
              <a:gd name="connsiteY5070" fmla="*/ 811067 h 3799003"/>
              <a:gd name="connsiteX5071" fmla="*/ 1152354 w 2576616"/>
              <a:gd name="connsiteY5071" fmla="*/ 805447 h 3799003"/>
              <a:gd name="connsiteX5072" fmla="*/ 1158790 w 2576616"/>
              <a:gd name="connsiteY5072" fmla="*/ 803077 h 3799003"/>
              <a:gd name="connsiteX5073" fmla="*/ 1175447 w 2576616"/>
              <a:gd name="connsiteY5073" fmla="*/ 803292 h 3799003"/>
              <a:gd name="connsiteX5074" fmla="*/ 1175421 w 2576616"/>
              <a:gd name="connsiteY5074" fmla="*/ 805664 h 3799003"/>
              <a:gd name="connsiteX5075" fmla="*/ 1175414 w 2576616"/>
              <a:gd name="connsiteY5075" fmla="*/ 805664 h 3799003"/>
              <a:gd name="connsiteX5076" fmla="*/ 1141513 w 2576616"/>
              <a:gd name="connsiteY5076" fmla="*/ 825445 h 3799003"/>
              <a:gd name="connsiteX5077" fmla="*/ 1122242 w 2576616"/>
              <a:gd name="connsiteY5077" fmla="*/ 835883 h 3799003"/>
              <a:gd name="connsiteX5078" fmla="*/ 1059858 w 2576616"/>
              <a:gd name="connsiteY5078" fmla="*/ 827947 h 3799003"/>
              <a:gd name="connsiteX5079" fmla="*/ 1027217 w 2576616"/>
              <a:gd name="connsiteY5079" fmla="*/ 809194 h 3799003"/>
              <a:gd name="connsiteX5080" fmla="*/ 1020019 w 2576616"/>
              <a:gd name="connsiteY5080" fmla="*/ 800061 h 3799003"/>
              <a:gd name="connsiteX5081" fmla="*/ 1010331 w 2576616"/>
              <a:gd name="connsiteY5081" fmla="*/ 791234 h 3799003"/>
              <a:gd name="connsiteX5082" fmla="*/ 1000858 w 2576616"/>
              <a:gd name="connsiteY5082" fmla="*/ 773689 h 3799003"/>
              <a:gd name="connsiteX5083" fmla="*/ 1001398 w 2576616"/>
              <a:gd name="connsiteY5083" fmla="*/ 772523 h 3799003"/>
              <a:gd name="connsiteX5084" fmla="*/ 1002321 w 2576616"/>
              <a:gd name="connsiteY5084" fmla="*/ 770440 h 3799003"/>
              <a:gd name="connsiteX5085" fmla="*/ 1000847 w 2576616"/>
              <a:gd name="connsiteY5085" fmla="*/ 772546 h 3799003"/>
              <a:gd name="connsiteX5086" fmla="*/ 987442 w 2576616"/>
              <a:gd name="connsiteY5086" fmla="*/ 758263 h 3799003"/>
              <a:gd name="connsiteX5087" fmla="*/ 984020 w 2576616"/>
              <a:gd name="connsiteY5087" fmla="*/ 755455 h 3799003"/>
              <a:gd name="connsiteX5088" fmla="*/ 967163 w 2576616"/>
              <a:gd name="connsiteY5088" fmla="*/ 732094 h 3799003"/>
              <a:gd name="connsiteX5089" fmla="*/ 960289 w 2576616"/>
              <a:gd name="connsiteY5089" fmla="*/ 713991 h 3799003"/>
              <a:gd name="connsiteX5090" fmla="*/ 953109 w 2576616"/>
              <a:gd name="connsiteY5090" fmla="*/ 694556 h 3799003"/>
              <a:gd name="connsiteX5091" fmla="*/ 942674 w 2576616"/>
              <a:gd name="connsiteY5091" fmla="*/ 681187 h 3799003"/>
              <a:gd name="connsiteX5092" fmla="*/ 924379 w 2576616"/>
              <a:gd name="connsiteY5092" fmla="*/ 655431 h 3799003"/>
              <a:gd name="connsiteX5093" fmla="*/ 921626 w 2576616"/>
              <a:gd name="connsiteY5093" fmla="*/ 652727 h 3799003"/>
              <a:gd name="connsiteX5094" fmla="*/ 917258 w 2576616"/>
              <a:gd name="connsiteY5094" fmla="*/ 640744 h 3799003"/>
              <a:gd name="connsiteX5095" fmla="*/ 910051 w 2576616"/>
              <a:gd name="connsiteY5095" fmla="*/ 632546 h 3799003"/>
              <a:gd name="connsiteX5096" fmla="*/ 905598 w 2576616"/>
              <a:gd name="connsiteY5096" fmla="*/ 624958 h 3799003"/>
              <a:gd name="connsiteX5097" fmla="*/ 908963 w 2576616"/>
              <a:gd name="connsiteY5097" fmla="*/ 621633 h 3799003"/>
              <a:gd name="connsiteX5098" fmla="*/ 898289 w 2576616"/>
              <a:gd name="connsiteY5098" fmla="*/ 605984 h 3799003"/>
              <a:gd name="connsiteX5099" fmla="*/ 915019 w 2576616"/>
              <a:gd name="connsiteY5099" fmla="*/ 615624 h 3799003"/>
              <a:gd name="connsiteX5100" fmla="*/ 917489 w 2576616"/>
              <a:gd name="connsiteY5100" fmla="*/ 623128 h 3799003"/>
              <a:gd name="connsiteX5101" fmla="*/ 919443 w 2576616"/>
              <a:gd name="connsiteY5101" fmla="*/ 626519 h 3799003"/>
              <a:gd name="connsiteX5102" fmla="*/ 926995 w 2576616"/>
              <a:gd name="connsiteY5102" fmla="*/ 638007 h 3799003"/>
              <a:gd name="connsiteX5103" fmla="*/ 948429 w 2576616"/>
              <a:gd name="connsiteY5103" fmla="*/ 682435 h 3799003"/>
              <a:gd name="connsiteX5104" fmla="*/ 955279 w 2576616"/>
              <a:gd name="connsiteY5104" fmla="*/ 680311 h 3799003"/>
              <a:gd name="connsiteX5105" fmla="*/ 951075 w 2576616"/>
              <a:gd name="connsiteY5105" fmla="*/ 668580 h 3799003"/>
              <a:gd name="connsiteX5106" fmla="*/ 948258 w 2576616"/>
              <a:gd name="connsiteY5106" fmla="*/ 577089 h 3799003"/>
              <a:gd name="connsiteX5107" fmla="*/ 947320 w 2576616"/>
              <a:gd name="connsiteY5107" fmla="*/ 566357 h 3799003"/>
              <a:gd name="connsiteX5108" fmla="*/ 954805 w 2576616"/>
              <a:gd name="connsiteY5108" fmla="*/ 530862 h 3799003"/>
              <a:gd name="connsiteX5109" fmla="*/ 957768 w 2576616"/>
              <a:gd name="connsiteY5109" fmla="*/ 497038 h 3799003"/>
              <a:gd name="connsiteX5110" fmla="*/ 961323 w 2576616"/>
              <a:gd name="connsiteY5110" fmla="*/ 391018 h 3799003"/>
              <a:gd name="connsiteX5111" fmla="*/ 961425 w 2576616"/>
              <a:gd name="connsiteY5111" fmla="*/ 381083 h 3799003"/>
              <a:gd name="connsiteX5112" fmla="*/ 954156 w 2576616"/>
              <a:gd name="connsiteY5112" fmla="*/ 369280 h 3799003"/>
              <a:gd name="connsiteX5113" fmla="*/ 948971 w 2576616"/>
              <a:gd name="connsiteY5113" fmla="*/ 359022 h 3799003"/>
              <a:gd name="connsiteX5114" fmla="*/ 914308 w 2576616"/>
              <a:gd name="connsiteY5114" fmla="*/ 353152 h 3799003"/>
              <a:gd name="connsiteX5115" fmla="*/ 907950 w 2576616"/>
              <a:gd name="connsiteY5115" fmla="*/ 360185 h 3799003"/>
              <a:gd name="connsiteX5116" fmla="*/ 892319 w 2576616"/>
              <a:gd name="connsiteY5116" fmla="*/ 386101 h 3799003"/>
              <a:gd name="connsiteX5117" fmla="*/ 892647 w 2576616"/>
              <a:gd name="connsiteY5117" fmla="*/ 402135 h 3799003"/>
              <a:gd name="connsiteX5118" fmla="*/ 888172 w 2576616"/>
              <a:gd name="connsiteY5118" fmla="*/ 418097 h 3799003"/>
              <a:gd name="connsiteX5119" fmla="*/ 885544 w 2576616"/>
              <a:gd name="connsiteY5119" fmla="*/ 422966 h 3799003"/>
              <a:gd name="connsiteX5120" fmla="*/ 883118 w 2576616"/>
              <a:gd name="connsiteY5120" fmla="*/ 441526 h 3799003"/>
              <a:gd name="connsiteX5121" fmla="*/ 880490 w 2576616"/>
              <a:gd name="connsiteY5121" fmla="*/ 458465 h 3799003"/>
              <a:gd name="connsiteX5122" fmla="*/ 878127 w 2576616"/>
              <a:gd name="connsiteY5122" fmla="*/ 468197 h 3799003"/>
              <a:gd name="connsiteX5123" fmla="*/ 884770 w 2576616"/>
              <a:gd name="connsiteY5123" fmla="*/ 508401 h 3799003"/>
              <a:gd name="connsiteX5124" fmla="*/ 877858 w 2576616"/>
              <a:gd name="connsiteY5124" fmla="*/ 540013 h 3799003"/>
              <a:gd name="connsiteX5125" fmla="*/ 870414 w 2576616"/>
              <a:gd name="connsiteY5125" fmla="*/ 515732 h 3799003"/>
              <a:gd name="connsiteX5126" fmla="*/ 872711 w 2576616"/>
              <a:gd name="connsiteY5126" fmla="*/ 514188 h 3799003"/>
              <a:gd name="connsiteX5127" fmla="*/ 874943 w 2576616"/>
              <a:gd name="connsiteY5127" fmla="*/ 512173 h 3799003"/>
              <a:gd name="connsiteX5128" fmla="*/ 882359 w 2576616"/>
              <a:gd name="connsiteY5128" fmla="*/ 507325 h 3799003"/>
              <a:gd name="connsiteX5129" fmla="*/ 879799 w 2576616"/>
              <a:gd name="connsiteY5129" fmla="*/ 506068 h 3799003"/>
              <a:gd name="connsiteX5130" fmla="*/ 868008 w 2576616"/>
              <a:gd name="connsiteY5130" fmla="*/ 491435 h 3799003"/>
              <a:gd name="connsiteX5131" fmla="*/ 866552 w 2576616"/>
              <a:gd name="connsiteY5131" fmla="*/ 466996 h 3799003"/>
              <a:gd name="connsiteX5132" fmla="*/ 866140 w 2576616"/>
              <a:gd name="connsiteY5132" fmla="*/ 460515 h 3799003"/>
              <a:gd name="connsiteX5133" fmla="*/ 866097 w 2576616"/>
              <a:gd name="connsiteY5133" fmla="*/ 444097 h 3799003"/>
              <a:gd name="connsiteX5134" fmla="*/ 878205 w 2576616"/>
              <a:gd name="connsiteY5134" fmla="*/ 413550 h 3799003"/>
              <a:gd name="connsiteX5135" fmla="*/ 876526 w 2576616"/>
              <a:gd name="connsiteY5135" fmla="*/ 412060 h 3799003"/>
              <a:gd name="connsiteX5136" fmla="*/ 876522 w 2576616"/>
              <a:gd name="connsiteY5136" fmla="*/ 412055 h 3799003"/>
              <a:gd name="connsiteX5137" fmla="*/ 875229 w 2576616"/>
              <a:gd name="connsiteY5137" fmla="*/ 410037 h 3799003"/>
              <a:gd name="connsiteX5138" fmla="*/ 871429 w 2576616"/>
              <a:gd name="connsiteY5138" fmla="*/ 408370 h 3799003"/>
              <a:gd name="connsiteX5139" fmla="*/ 941212 w 2576616"/>
              <a:gd name="connsiteY5139" fmla="*/ 332249 h 3799003"/>
              <a:gd name="connsiteX5140" fmla="*/ 1380967 w 2576616"/>
              <a:gd name="connsiteY5140" fmla="*/ 328509 h 3799003"/>
              <a:gd name="connsiteX5141" fmla="*/ 1382356 w 2576616"/>
              <a:gd name="connsiteY5141" fmla="*/ 329619 h 3799003"/>
              <a:gd name="connsiteX5142" fmla="*/ 1380967 w 2576616"/>
              <a:gd name="connsiteY5142" fmla="*/ 328509 h 3799003"/>
              <a:gd name="connsiteX5143" fmla="*/ 1381314 w 2576616"/>
              <a:gd name="connsiteY5143" fmla="*/ 316388 h 3799003"/>
              <a:gd name="connsiteX5144" fmla="*/ 1376404 w 2576616"/>
              <a:gd name="connsiteY5144" fmla="*/ 321088 h 3799003"/>
              <a:gd name="connsiteX5145" fmla="*/ 1381314 w 2576616"/>
              <a:gd name="connsiteY5145" fmla="*/ 316388 h 3799003"/>
              <a:gd name="connsiteX5146" fmla="*/ 1318664 w 2576616"/>
              <a:gd name="connsiteY5146" fmla="*/ 301912 h 3799003"/>
              <a:gd name="connsiteX5147" fmla="*/ 1314974 w 2576616"/>
              <a:gd name="connsiteY5147" fmla="*/ 302794 h 3799003"/>
              <a:gd name="connsiteX5148" fmla="*/ 1318256 w 2576616"/>
              <a:gd name="connsiteY5148" fmla="*/ 306080 h 3799003"/>
              <a:gd name="connsiteX5149" fmla="*/ 1318664 w 2576616"/>
              <a:gd name="connsiteY5149" fmla="*/ 301912 h 3799003"/>
              <a:gd name="connsiteX5150" fmla="*/ 1810876 w 2576616"/>
              <a:gd name="connsiteY5150" fmla="*/ 259716 h 3799003"/>
              <a:gd name="connsiteX5151" fmla="*/ 1837096 w 2576616"/>
              <a:gd name="connsiteY5151" fmla="*/ 266024 h 3799003"/>
              <a:gd name="connsiteX5152" fmla="*/ 1837936 w 2576616"/>
              <a:gd name="connsiteY5152" fmla="*/ 271643 h 3799003"/>
              <a:gd name="connsiteX5153" fmla="*/ 1846926 w 2576616"/>
              <a:gd name="connsiteY5153" fmla="*/ 292626 h 3799003"/>
              <a:gd name="connsiteX5154" fmla="*/ 1821464 w 2576616"/>
              <a:gd name="connsiteY5154" fmla="*/ 379684 h 3799003"/>
              <a:gd name="connsiteX5155" fmla="*/ 1811583 w 2576616"/>
              <a:gd name="connsiteY5155" fmla="*/ 401462 h 3799003"/>
              <a:gd name="connsiteX5156" fmla="*/ 1807065 w 2576616"/>
              <a:gd name="connsiteY5156" fmla="*/ 404139 h 3799003"/>
              <a:gd name="connsiteX5157" fmla="*/ 1801747 w 2576616"/>
              <a:gd name="connsiteY5157" fmla="*/ 417355 h 3799003"/>
              <a:gd name="connsiteX5158" fmla="*/ 1774541 w 2576616"/>
              <a:gd name="connsiteY5158" fmla="*/ 465084 h 3799003"/>
              <a:gd name="connsiteX5159" fmla="*/ 1748582 w 2576616"/>
              <a:gd name="connsiteY5159" fmla="*/ 599667 h 3799003"/>
              <a:gd name="connsiteX5160" fmla="*/ 1746653 w 2576616"/>
              <a:gd name="connsiteY5160" fmla="*/ 603083 h 3799003"/>
              <a:gd name="connsiteX5161" fmla="*/ 1750950 w 2576616"/>
              <a:gd name="connsiteY5161" fmla="*/ 609816 h 3799003"/>
              <a:gd name="connsiteX5162" fmla="*/ 1753337 w 2576616"/>
              <a:gd name="connsiteY5162" fmla="*/ 645836 h 3799003"/>
              <a:gd name="connsiteX5163" fmla="*/ 1756563 w 2576616"/>
              <a:gd name="connsiteY5163" fmla="*/ 651508 h 3799003"/>
              <a:gd name="connsiteX5164" fmla="*/ 1725432 w 2576616"/>
              <a:gd name="connsiteY5164" fmla="*/ 601403 h 3799003"/>
              <a:gd name="connsiteX5165" fmla="*/ 1722115 w 2576616"/>
              <a:gd name="connsiteY5165" fmla="*/ 588124 h 3799003"/>
              <a:gd name="connsiteX5166" fmla="*/ 1720122 w 2576616"/>
              <a:gd name="connsiteY5166" fmla="*/ 557146 h 3799003"/>
              <a:gd name="connsiteX5167" fmla="*/ 1723353 w 2576616"/>
              <a:gd name="connsiteY5167" fmla="*/ 476148 h 3799003"/>
              <a:gd name="connsiteX5168" fmla="*/ 1730603 w 2576616"/>
              <a:gd name="connsiteY5168" fmla="*/ 434216 h 3799003"/>
              <a:gd name="connsiteX5169" fmla="*/ 1741133 w 2576616"/>
              <a:gd name="connsiteY5169" fmla="*/ 400384 h 3799003"/>
              <a:gd name="connsiteX5170" fmla="*/ 1750429 w 2576616"/>
              <a:gd name="connsiteY5170" fmla="*/ 380619 h 3799003"/>
              <a:gd name="connsiteX5171" fmla="*/ 1758561 w 2576616"/>
              <a:gd name="connsiteY5171" fmla="*/ 369366 h 3799003"/>
              <a:gd name="connsiteX5172" fmla="*/ 1773118 w 2576616"/>
              <a:gd name="connsiteY5172" fmla="*/ 353421 h 3799003"/>
              <a:gd name="connsiteX5173" fmla="*/ 1782926 w 2576616"/>
              <a:gd name="connsiteY5173" fmla="*/ 365511 h 3799003"/>
              <a:gd name="connsiteX5174" fmla="*/ 1772652 w 2576616"/>
              <a:gd name="connsiteY5174" fmla="*/ 378472 h 3799003"/>
              <a:gd name="connsiteX5175" fmla="*/ 1765688 w 2576616"/>
              <a:gd name="connsiteY5175" fmla="*/ 381837 h 3799003"/>
              <a:gd name="connsiteX5176" fmla="*/ 1760725 w 2576616"/>
              <a:gd name="connsiteY5176" fmla="*/ 392041 h 3799003"/>
              <a:gd name="connsiteX5177" fmla="*/ 1760716 w 2576616"/>
              <a:gd name="connsiteY5177" fmla="*/ 392526 h 3799003"/>
              <a:gd name="connsiteX5178" fmla="*/ 1763475 w 2576616"/>
              <a:gd name="connsiteY5178" fmla="*/ 396200 h 3799003"/>
              <a:gd name="connsiteX5179" fmla="*/ 1750802 w 2576616"/>
              <a:gd name="connsiteY5179" fmla="*/ 411445 h 3799003"/>
              <a:gd name="connsiteX5180" fmla="*/ 1750776 w 2576616"/>
              <a:gd name="connsiteY5180" fmla="*/ 413816 h 3799003"/>
              <a:gd name="connsiteX5181" fmla="*/ 1748224 w 2576616"/>
              <a:gd name="connsiteY5181" fmla="*/ 424871 h 3799003"/>
              <a:gd name="connsiteX5182" fmla="*/ 1740103 w 2576616"/>
              <a:gd name="connsiteY5182" fmla="*/ 437995 h 3799003"/>
              <a:gd name="connsiteX5183" fmla="*/ 1740746 w 2576616"/>
              <a:gd name="connsiteY5183" fmla="*/ 439795 h 3799003"/>
              <a:gd name="connsiteX5184" fmla="*/ 1740643 w 2576616"/>
              <a:gd name="connsiteY5184" fmla="*/ 449746 h 3799003"/>
              <a:gd name="connsiteX5185" fmla="*/ 1740418 w 2576616"/>
              <a:gd name="connsiteY5185" fmla="*/ 457528 h 3799003"/>
              <a:gd name="connsiteX5186" fmla="*/ 1736819 w 2576616"/>
              <a:gd name="connsiteY5186" fmla="*/ 482711 h 3799003"/>
              <a:gd name="connsiteX5187" fmla="*/ 1750222 w 2576616"/>
              <a:gd name="connsiteY5187" fmla="*/ 464422 h 3799003"/>
              <a:gd name="connsiteX5188" fmla="*/ 1754720 w 2576616"/>
              <a:gd name="connsiteY5188" fmla="*/ 456669 h 3799003"/>
              <a:gd name="connsiteX5189" fmla="*/ 1762450 w 2576616"/>
              <a:gd name="connsiteY5189" fmla="*/ 448479 h 3799003"/>
              <a:gd name="connsiteX5190" fmla="*/ 1763668 w 2576616"/>
              <a:gd name="connsiteY5190" fmla="*/ 440298 h 3799003"/>
              <a:gd name="connsiteX5191" fmla="*/ 1778893 w 2576616"/>
              <a:gd name="connsiteY5191" fmla="*/ 414344 h 3799003"/>
              <a:gd name="connsiteX5192" fmla="*/ 1782384 w 2576616"/>
              <a:gd name="connsiteY5192" fmla="*/ 411597 h 3799003"/>
              <a:gd name="connsiteX5193" fmla="*/ 1788508 w 2576616"/>
              <a:gd name="connsiteY5193" fmla="*/ 402370 h 3799003"/>
              <a:gd name="connsiteX5194" fmla="*/ 1795260 w 2576616"/>
              <a:gd name="connsiteY5194" fmla="*/ 377228 h 3799003"/>
              <a:gd name="connsiteX5195" fmla="*/ 1812334 w 2576616"/>
              <a:gd name="connsiteY5195" fmla="*/ 340269 h 3799003"/>
              <a:gd name="connsiteX5196" fmla="*/ 1817418 w 2576616"/>
              <a:gd name="connsiteY5196" fmla="*/ 323594 h 3799003"/>
              <a:gd name="connsiteX5197" fmla="*/ 1818503 w 2576616"/>
              <a:gd name="connsiteY5197" fmla="*/ 279250 h 3799003"/>
              <a:gd name="connsiteX5198" fmla="*/ 1741767 w 2576616"/>
              <a:gd name="connsiteY5198" fmla="*/ 288291 h 3799003"/>
              <a:gd name="connsiteX5199" fmla="*/ 1742413 w 2576616"/>
              <a:gd name="connsiteY5199" fmla="*/ 290091 h 3799003"/>
              <a:gd name="connsiteX5200" fmla="*/ 1733172 w 2576616"/>
              <a:gd name="connsiteY5200" fmla="*/ 297754 h 3799003"/>
              <a:gd name="connsiteX5201" fmla="*/ 1731244 w 2576616"/>
              <a:gd name="connsiteY5201" fmla="*/ 304253 h 3799003"/>
              <a:gd name="connsiteX5202" fmla="*/ 1727032 w 2576616"/>
              <a:gd name="connsiteY5202" fmla="*/ 313076 h 3799003"/>
              <a:gd name="connsiteX5203" fmla="*/ 1702623 w 2576616"/>
              <a:gd name="connsiteY5203" fmla="*/ 399859 h 3799003"/>
              <a:gd name="connsiteX5204" fmla="*/ 1692589 w 2576616"/>
              <a:gd name="connsiteY5204" fmla="*/ 442375 h 3799003"/>
              <a:gd name="connsiteX5205" fmla="*/ 1696776 w 2576616"/>
              <a:gd name="connsiteY5205" fmla="*/ 463041 h 3799003"/>
              <a:gd name="connsiteX5206" fmla="*/ 1692774 w 2576616"/>
              <a:gd name="connsiteY5206" fmla="*/ 467441 h 3799003"/>
              <a:gd name="connsiteX5207" fmla="*/ 1698914 w 2576616"/>
              <a:gd name="connsiteY5207" fmla="*/ 489195 h 3799003"/>
              <a:gd name="connsiteX5208" fmla="*/ 1698912 w 2576616"/>
              <a:gd name="connsiteY5208" fmla="*/ 489196 h 3799003"/>
              <a:gd name="connsiteX5209" fmla="*/ 1694029 w 2576616"/>
              <a:gd name="connsiteY5209" fmla="*/ 491506 h 3799003"/>
              <a:gd name="connsiteX5210" fmla="*/ 1686765 w 2576616"/>
              <a:gd name="connsiteY5210" fmla="*/ 489038 h 3799003"/>
              <a:gd name="connsiteX5211" fmla="*/ 1685877 w 2576616"/>
              <a:gd name="connsiteY5211" fmla="*/ 484265 h 3799003"/>
              <a:gd name="connsiteX5212" fmla="*/ 1682349 w 2576616"/>
              <a:gd name="connsiteY5212" fmla="*/ 456845 h 3799003"/>
              <a:gd name="connsiteX5213" fmla="*/ 1682939 w 2576616"/>
              <a:gd name="connsiteY5213" fmla="*/ 437463 h 3799003"/>
              <a:gd name="connsiteX5214" fmla="*/ 1686524 w 2576616"/>
              <a:gd name="connsiteY5214" fmla="*/ 398771 h 3799003"/>
              <a:gd name="connsiteX5215" fmla="*/ 1685472 w 2576616"/>
              <a:gd name="connsiteY5215" fmla="*/ 392726 h 3799003"/>
              <a:gd name="connsiteX5216" fmla="*/ 1692415 w 2576616"/>
              <a:gd name="connsiteY5216" fmla="*/ 390294 h 3799003"/>
              <a:gd name="connsiteX5217" fmla="*/ 1690199 w 2576616"/>
              <a:gd name="connsiteY5217" fmla="*/ 383496 h 3799003"/>
              <a:gd name="connsiteX5218" fmla="*/ 1695619 w 2576616"/>
              <a:gd name="connsiteY5218" fmla="*/ 359307 h 3799003"/>
              <a:gd name="connsiteX5219" fmla="*/ 1703260 w 2576616"/>
              <a:gd name="connsiteY5219" fmla="*/ 321758 h 3799003"/>
              <a:gd name="connsiteX5220" fmla="*/ 1706168 w 2576616"/>
              <a:gd name="connsiteY5220" fmla="*/ 314254 h 3799003"/>
              <a:gd name="connsiteX5221" fmla="*/ 1733932 w 2576616"/>
              <a:gd name="connsiteY5221" fmla="*/ 275767 h 3799003"/>
              <a:gd name="connsiteX5222" fmla="*/ 1785372 w 2576616"/>
              <a:gd name="connsiteY5222" fmla="*/ 264420 h 3799003"/>
              <a:gd name="connsiteX5223" fmla="*/ 1810876 w 2576616"/>
              <a:gd name="connsiteY5223" fmla="*/ 259716 h 3799003"/>
              <a:gd name="connsiteX5224" fmla="*/ 1317062 w 2576616"/>
              <a:gd name="connsiteY5224" fmla="*/ 159029 h 3799003"/>
              <a:gd name="connsiteX5225" fmla="*/ 1308932 w 2576616"/>
              <a:gd name="connsiteY5225" fmla="*/ 160989 h 3799003"/>
              <a:gd name="connsiteX5226" fmla="*/ 1317062 w 2576616"/>
              <a:gd name="connsiteY5226" fmla="*/ 159029 h 3799003"/>
              <a:gd name="connsiteX5227" fmla="*/ 1316138 w 2576616"/>
              <a:gd name="connsiteY5227" fmla="*/ 125496 h 3799003"/>
              <a:gd name="connsiteX5228" fmla="*/ 1314421 w 2576616"/>
              <a:gd name="connsiteY5228" fmla="*/ 126810 h 3799003"/>
              <a:gd name="connsiteX5229" fmla="*/ 1316138 w 2576616"/>
              <a:gd name="connsiteY5229" fmla="*/ 125496 h 3799003"/>
              <a:gd name="connsiteX5230" fmla="*/ 1350545 w 2576616"/>
              <a:gd name="connsiteY5230" fmla="*/ 122296 h 3799003"/>
              <a:gd name="connsiteX5231" fmla="*/ 1355229 w 2576616"/>
              <a:gd name="connsiteY5231" fmla="*/ 158174 h 3799003"/>
              <a:gd name="connsiteX5232" fmla="*/ 1352616 w 2576616"/>
              <a:gd name="connsiteY5232" fmla="*/ 172326 h 3799003"/>
              <a:gd name="connsiteX5233" fmla="*/ 1363460 w 2576616"/>
              <a:gd name="connsiteY5233" fmla="*/ 197404 h 3799003"/>
              <a:gd name="connsiteX5234" fmla="*/ 1366842 w 2576616"/>
              <a:gd name="connsiteY5234" fmla="*/ 197388 h 3799003"/>
              <a:gd name="connsiteX5235" fmla="*/ 1373839 w 2576616"/>
              <a:gd name="connsiteY5235" fmla="*/ 223619 h 3799003"/>
              <a:gd name="connsiteX5236" fmla="*/ 1361805 w 2576616"/>
              <a:gd name="connsiteY5236" fmla="*/ 217545 h 3799003"/>
              <a:gd name="connsiteX5237" fmla="*/ 1364248 w 2576616"/>
              <a:gd name="connsiteY5237" fmla="*/ 212666 h 3799003"/>
              <a:gd name="connsiteX5238" fmla="*/ 1356850 w 2576616"/>
              <a:gd name="connsiteY5238" fmla="*/ 205549 h 3799003"/>
              <a:gd name="connsiteX5239" fmla="*/ 1345235 w 2576616"/>
              <a:gd name="connsiteY5239" fmla="*/ 159513 h 3799003"/>
              <a:gd name="connsiteX5240" fmla="*/ 1346761 w 2576616"/>
              <a:gd name="connsiteY5240" fmla="*/ 154431 h 3799003"/>
              <a:gd name="connsiteX5241" fmla="*/ 1349268 w 2576616"/>
              <a:gd name="connsiteY5241" fmla="*/ 149625 h 3799003"/>
              <a:gd name="connsiteX5242" fmla="*/ 1338496 w 2576616"/>
              <a:gd name="connsiteY5242" fmla="*/ 131685 h 3799003"/>
              <a:gd name="connsiteX5243" fmla="*/ 1342375 w 2576616"/>
              <a:gd name="connsiteY5243" fmla="*/ 128455 h 3799003"/>
              <a:gd name="connsiteX5244" fmla="*/ 1338762 w 2576616"/>
              <a:gd name="connsiteY5244" fmla="*/ 126728 h 3799003"/>
              <a:gd name="connsiteX5245" fmla="*/ 1350545 w 2576616"/>
              <a:gd name="connsiteY5245" fmla="*/ 122296 h 3799003"/>
              <a:gd name="connsiteX5246" fmla="*/ 1339915 w 2576616"/>
              <a:gd name="connsiteY5246" fmla="*/ 118632 h 3799003"/>
              <a:gd name="connsiteX5247" fmla="*/ 1338794 w 2576616"/>
              <a:gd name="connsiteY5247" fmla="*/ 119994 h 3799003"/>
              <a:gd name="connsiteX5248" fmla="*/ 1339915 w 2576616"/>
              <a:gd name="connsiteY5248" fmla="*/ 118632 h 3799003"/>
              <a:gd name="connsiteX5249" fmla="*/ 1313275 w 2576616"/>
              <a:gd name="connsiteY5249" fmla="*/ 115928 h 3799003"/>
              <a:gd name="connsiteX5250" fmla="*/ 1312096 w 2576616"/>
              <a:gd name="connsiteY5250" fmla="*/ 117270 h 3799003"/>
              <a:gd name="connsiteX5251" fmla="*/ 1313275 w 2576616"/>
              <a:gd name="connsiteY5251" fmla="*/ 115928 h 3799003"/>
              <a:gd name="connsiteX5252" fmla="*/ 1341363 w 2576616"/>
              <a:gd name="connsiteY5252" fmla="*/ 99536 h 3799003"/>
              <a:gd name="connsiteX5253" fmla="*/ 1341921 w 2576616"/>
              <a:gd name="connsiteY5253" fmla="*/ 100673 h 3799003"/>
              <a:gd name="connsiteX5254" fmla="*/ 1341344 w 2576616"/>
              <a:gd name="connsiteY5254" fmla="*/ 100679 h 3799003"/>
              <a:gd name="connsiteX5255" fmla="*/ 1341363 w 2576616"/>
              <a:gd name="connsiteY5255" fmla="*/ 99536 h 3799003"/>
              <a:gd name="connsiteX5256" fmla="*/ 1339792 w 2576616"/>
              <a:gd name="connsiteY5256" fmla="*/ 92771 h 3799003"/>
              <a:gd name="connsiteX5257" fmla="*/ 1347295 w 2576616"/>
              <a:gd name="connsiteY5257" fmla="*/ 109088 h 3799003"/>
              <a:gd name="connsiteX5258" fmla="*/ 1343768 w 2576616"/>
              <a:gd name="connsiteY5258" fmla="*/ 112976 h 3799003"/>
              <a:gd name="connsiteX5259" fmla="*/ 1340988 w 2576616"/>
              <a:gd name="connsiteY5259" fmla="*/ 118635 h 3799003"/>
              <a:gd name="connsiteX5260" fmla="*/ 1340989 w 2576616"/>
              <a:gd name="connsiteY5260" fmla="*/ 118618 h 3799003"/>
              <a:gd name="connsiteX5261" fmla="*/ 1341344 w 2576616"/>
              <a:gd name="connsiteY5261" fmla="*/ 100679 h 3799003"/>
              <a:gd name="connsiteX5262" fmla="*/ 1341920 w 2576616"/>
              <a:gd name="connsiteY5262" fmla="*/ 100691 h 3799003"/>
              <a:gd name="connsiteX5263" fmla="*/ 1342263 w 2576616"/>
              <a:gd name="connsiteY5263" fmla="*/ 99669 h 3799003"/>
              <a:gd name="connsiteX5264" fmla="*/ 1341363 w 2576616"/>
              <a:gd name="connsiteY5264" fmla="*/ 99536 h 3799003"/>
              <a:gd name="connsiteX5265" fmla="*/ 1339792 w 2576616"/>
              <a:gd name="connsiteY5265" fmla="*/ 92771 h 3799003"/>
              <a:gd name="connsiteX5266" fmla="*/ 1306608 w 2576616"/>
              <a:gd name="connsiteY5266" fmla="*/ 87777 h 3799003"/>
              <a:gd name="connsiteX5267" fmla="*/ 1304920 w 2576616"/>
              <a:gd name="connsiteY5267" fmla="*/ 88433 h 3799003"/>
              <a:gd name="connsiteX5268" fmla="*/ 1306487 w 2576616"/>
              <a:gd name="connsiteY5268" fmla="*/ 89275 h 3799003"/>
              <a:gd name="connsiteX5269" fmla="*/ 1306608 w 2576616"/>
              <a:gd name="connsiteY5269" fmla="*/ 87777 h 3799003"/>
              <a:gd name="connsiteX5270" fmla="*/ 1343073 w 2576616"/>
              <a:gd name="connsiteY5270" fmla="*/ 78671 h 3799003"/>
              <a:gd name="connsiteX5271" fmla="*/ 1342521 w 2576616"/>
              <a:gd name="connsiteY5271" fmla="*/ 90124 h 3799003"/>
              <a:gd name="connsiteX5272" fmla="*/ 1343073 w 2576616"/>
              <a:gd name="connsiteY5272" fmla="*/ 78671 h 3799003"/>
              <a:gd name="connsiteX5273" fmla="*/ 1357190 w 2576616"/>
              <a:gd name="connsiteY5273" fmla="*/ 0 h 3799003"/>
              <a:gd name="connsiteX5274" fmla="*/ 1379625 w 2576616"/>
              <a:gd name="connsiteY5274" fmla="*/ 0 h 3799003"/>
              <a:gd name="connsiteX5275" fmla="*/ 1379030 w 2576616"/>
              <a:gd name="connsiteY5275" fmla="*/ 3433 h 3799003"/>
              <a:gd name="connsiteX5276" fmla="*/ 1381402 w 2576616"/>
              <a:gd name="connsiteY5276" fmla="*/ 13748 h 3799003"/>
              <a:gd name="connsiteX5277" fmla="*/ 1385358 w 2576616"/>
              <a:gd name="connsiteY5277" fmla="*/ 34731 h 3799003"/>
              <a:gd name="connsiteX5278" fmla="*/ 1394991 w 2576616"/>
              <a:gd name="connsiteY5278" fmla="*/ 97030 h 3799003"/>
              <a:gd name="connsiteX5279" fmla="*/ 1399348 w 2576616"/>
              <a:gd name="connsiteY5279" fmla="*/ 111090 h 3799003"/>
              <a:gd name="connsiteX5280" fmla="*/ 1398204 w 2576616"/>
              <a:gd name="connsiteY5280" fmla="*/ 119258 h 3799003"/>
              <a:gd name="connsiteX5281" fmla="*/ 1400909 w 2576616"/>
              <a:gd name="connsiteY5281" fmla="*/ 121474 h 3799003"/>
              <a:gd name="connsiteX5282" fmla="*/ 1408842 w 2576616"/>
              <a:gd name="connsiteY5282" fmla="*/ 149294 h 3799003"/>
              <a:gd name="connsiteX5283" fmla="*/ 1410923 w 2576616"/>
              <a:gd name="connsiteY5283" fmla="*/ 150458 h 3799003"/>
              <a:gd name="connsiteX5284" fmla="*/ 1413654 w 2576616"/>
              <a:gd name="connsiteY5284" fmla="*/ 156365 h 3799003"/>
              <a:gd name="connsiteX5285" fmla="*/ 1415826 w 2576616"/>
              <a:gd name="connsiteY5285" fmla="*/ 163074 h 3799003"/>
              <a:gd name="connsiteX5286" fmla="*/ 1418168 w 2576616"/>
              <a:gd name="connsiteY5286" fmla="*/ 168147 h 3799003"/>
              <a:gd name="connsiteX5287" fmla="*/ 1425058 w 2576616"/>
              <a:gd name="connsiteY5287" fmla="*/ 185299 h 3799003"/>
              <a:gd name="connsiteX5288" fmla="*/ 1424901 w 2576616"/>
              <a:gd name="connsiteY5288" fmla="*/ 191870 h 3799003"/>
              <a:gd name="connsiteX5289" fmla="*/ 1432687 w 2576616"/>
              <a:gd name="connsiteY5289" fmla="*/ 216428 h 3799003"/>
              <a:gd name="connsiteX5290" fmla="*/ 1515695 w 2576616"/>
              <a:gd name="connsiteY5290" fmla="*/ 350728 h 3799003"/>
              <a:gd name="connsiteX5291" fmla="*/ 1530068 w 2576616"/>
              <a:gd name="connsiteY5291" fmla="*/ 369494 h 3799003"/>
              <a:gd name="connsiteX5292" fmla="*/ 1539655 w 2576616"/>
              <a:gd name="connsiteY5292" fmla="*/ 381659 h 3799003"/>
              <a:gd name="connsiteX5293" fmla="*/ 1546979 w 2576616"/>
              <a:gd name="connsiteY5293" fmla="*/ 391335 h 3799003"/>
              <a:gd name="connsiteX5294" fmla="*/ 1563992 w 2576616"/>
              <a:gd name="connsiteY5294" fmla="*/ 415709 h 3799003"/>
              <a:gd name="connsiteX5295" fmla="*/ 1640377 w 2576616"/>
              <a:gd name="connsiteY5295" fmla="*/ 522395 h 3799003"/>
              <a:gd name="connsiteX5296" fmla="*/ 1647434 w 2576616"/>
              <a:gd name="connsiteY5296" fmla="*/ 527762 h 3799003"/>
              <a:gd name="connsiteX5297" fmla="*/ 1652222 w 2576616"/>
              <a:gd name="connsiteY5297" fmla="*/ 535056 h 3799003"/>
              <a:gd name="connsiteX5298" fmla="*/ 1662822 w 2576616"/>
              <a:gd name="connsiteY5298" fmla="*/ 557541 h 3799003"/>
              <a:gd name="connsiteX5299" fmla="*/ 1680912 w 2576616"/>
              <a:gd name="connsiteY5299" fmla="*/ 578629 h 3799003"/>
              <a:gd name="connsiteX5300" fmla="*/ 1692951 w 2576616"/>
              <a:gd name="connsiteY5300" fmla="*/ 602140 h 3799003"/>
              <a:gd name="connsiteX5301" fmla="*/ 1725989 w 2576616"/>
              <a:gd name="connsiteY5301" fmla="*/ 666249 h 3799003"/>
              <a:gd name="connsiteX5302" fmla="*/ 1732837 w 2576616"/>
              <a:gd name="connsiteY5302" fmla="*/ 682947 h 3799003"/>
              <a:gd name="connsiteX5303" fmla="*/ 1735565 w 2576616"/>
              <a:gd name="connsiteY5303" fmla="*/ 695297 h 3799003"/>
              <a:gd name="connsiteX5304" fmla="*/ 1740291 w 2576616"/>
              <a:gd name="connsiteY5304" fmla="*/ 702276 h 3799003"/>
              <a:gd name="connsiteX5305" fmla="*/ 1747379 w 2576616"/>
              <a:gd name="connsiteY5305" fmla="*/ 716580 h 3799003"/>
              <a:gd name="connsiteX5306" fmla="*/ 1756723 w 2576616"/>
              <a:gd name="connsiteY5306" fmla="*/ 745166 h 3799003"/>
              <a:gd name="connsiteX5307" fmla="*/ 1766327 w 2576616"/>
              <a:gd name="connsiteY5307" fmla="*/ 760205 h 3799003"/>
              <a:gd name="connsiteX5308" fmla="*/ 1766279 w 2576616"/>
              <a:gd name="connsiteY5308" fmla="*/ 769174 h 3799003"/>
              <a:gd name="connsiteX5309" fmla="*/ 1796900 w 2576616"/>
              <a:gd name="connsiteY5309" fmla="*/ 855306 h 3799003"/>
              <a:gd name="connsiteX5310" fmla="*/ 1797896 w 2576616"/>
              <a:gd name="connsiteY5310" fmla="*/ 861158 h 3799003"/>
              <a:gd name="connsiteX5311" fmla="*/ 1799598 w 2576616"/>
              <a:gd name="connsiteY5311" fmla="*/ 869956 h 3799003"/>
              <a:gd name="connsiteX5312" fmla="*/ 1803041 w 2576616"/>
              <a:gd name="connsiteY5312" fmla="*/ 882254 h 3799003"/>
              <a:gd name="connsiteX5313" fmla="*/ 1794146 w 2576616"/>
              <a:gd name="connsiteY5313" fmla="*/ 884914 h 3799003"/>
              <a:gd name="connsiteX5314" fmla="*/ 1787854 w 2576616"/>
              <a:gd name="connsiteY5314" fmla="*/ 886980 h 3799003"/>
              <a:gd name="connsiteX5315" fmla="*/ 1794146 w 2576616"/>
              <a:gd name="connsiteY5315" fmla="*/ 884914 h 3799003"/>
              <a:gd name="connsiteX5316" fmla="*/ 1803012 w 2576616"/>
              <a:gd name="connsiteY5316" fmla="*/ 889370 h 3799003"/>
              <a:gd name="connsiteX5317" fmla="*/ 1805858 w 2576616"/>
              <a:gd name="connsiteY5317" fmla="*/ 888288 h 3799003"/>
              <a:gd name="connsiteX5318" fmla="*/ 1810850 w 2576616"/>
              <a:gd name="connsiteY5318" fmla="*/ 907540 h 3799003"/>
              <a:gd name="connsiteX5319" fmla="*/ 1808578 w 2576616"/>
              <a:gd name="connsiteY5319" fmla="*/ 912583 h 3799003"/>
              <a:gd name="connsiteX5320" fmla="*/ 1824807 w 2576616"/>
              <a:gd name="connsiteY5320" fmla="*/ 958494 h 3799003"/>
              <a:gd name="connsiteX5321" fmla="*/ 1846442 w 2576616"/>
              <a:gd name="connsiteY5321" fmla="*/ 1077862 h 3799003"/>
              <a:gd name="connsiteX5322" fmla="*/ 1846713 w 2576616"/>
              <a:gd name="connsiteY5322" fmla="*/ 1082743 h 3799003"/>
              <a:gd name="connsiteX5323" fmla="*/ 1846608 w 2576616"/>
              <a:gd name="connsiteY5323" fmla="*/ 1087621 h 3799003"/>
              <a:gd name="connsiteX5324" fmla="*/ 1847961 w 2576616"/>
              <a:gd name="connsiteY5324" fmla="*/ 1101007 h 3799003"/>
              <a:gd name="connsiteX5325" fmla="*/ 1858184 w 2576616"/>
              <a:gd name="connsiteY5325" fmla="*/ 1123161 h 3799003"/>
              <a:gd name="connsiteX5326" fmla="*/ 1863870 w 2576616"/>
              <a:gd name="connsiteY5326" fmla="*/ 1128198 h 3799003"/>
              <a:gd name="connsiteX5327" fmla="*/ 1866595 w 2576616"/>
              <a:gd name="connsiteY5327" fmla="*/ 1134018 h 3799003"/>
              <a:gd name="connsiteX5328" fmla="*/ 1869077 w 2576616"/>
              <a:gd name="connsiteY5328" fmla="*/ 1139012 h 3799003"/>
              <a:gd name="connsiteX5329" fmla="*/ 1870860 w 2576616"/>
              <a:gd name="connsiteY5329" fmla="*/ 1145563 h 3799003"/>
              <a:gd name="connsiteX5330" fmla="*/ 1878586 w 2576616"/>
              <a:gd name="connsiteY5330" fmla="*/ 1158116 h 3799003"/>
              <a:gd name="connsiteX5331" fmla="*/ 1883319 w 2576616"/>
              <a:gd name="connsiteY5331" fmla="*/ 1165252 h 3799003"/>
              <a:gd name="connsiteX5332" fmla="*/ 1885482 w 2576616"/>
              <a:gd name="connsiteY5332" fmla="*/ 1170142 h 3799003"/>
              <a:gd name="connsiteX5333" fmla="*/ 1888104 w 2576616"/>
              <a:gd name="connsiteY5333" fmla="*/ 1176061 h 3799003"/>
              <a:gd name="connsiteX5334" fmla="*/ 1904896 w 2576616"/>
              <a:gd name="connsiteY5334" fmla="*/ 1191679 h 3799003"/>
              <a:gd name="connsiteX5335" fmla="*/ 1909910 w 2576616"/>
              <a:gd name="connsiteY5335" fmla="*/ 1198136 h 3799003"/>
              <a:gd name="connsiteX5336" fmla="*/ 1919318 w 2576616"/>
              <a:gd name="connsiteY5336" fmla="*/ 1206170 h 3799003"/>
              <a:gd name="connsiteX5337" fmla="*/ 1938613 w 2576616"/>
              <a:gd name="connsiteY5337" fmla="*/ 1225621 h 3799003"/>
              <a:gd name="connsiteX5338" fmla="*/ 1961673 w 2576616"/>
              <a:gd name="connsiteY5338" fmla="*/ 1248350 h 3799003"/>
              <a:gd name="connsiteX5339" fmla="*/ 1965055 w 2576616"/>
              <a:gd name="connsiteY5339" fmla="*/ 1248333 h 3799003"/>
              <a:gd name="connsiteX5340" fmla="*/ 2003801 w 2576616"/>
              <a:gd name="connsiteY5340" fmla="*/ 1273876 h 3799003"/>
              <a:gd name="connsiteX5341" fmla="*/ 2039058 w 2576616"/>
              <a:gd name="connsiteY5341" fmla="*/ 1280470 h 3799003"/>
              <a:gd name="connsiteX5342" fmla="*/ 2047845 w 2576616"/>
              <a:gd name="connsiteY5342" fmla="*/ 1284648 h 3799003"/>
              <a:gd name="connsiteX5343" fmla="*/ 2056899 w 2576616"/>
              <a:gd name="connsiteY5343" fmla="*/ 1288138 h 3799003"/>
              <a:gd name="connsiteX5344" fmla="*/ 2056898 w 2576616"/>
              <a:gd name="connsiteY5344" fmla="*/ 1288140 h 3799003"/>
              <a:gd name="connsiteX5345" fmla="*/ 2057664 w 2576616"/>
              <a:gd name="connsiteY5345" fmla="*/ 1288612 h 3799003"/>
              <a:gd name="connsiteX5346" fmla="*/ 2057662 w 2576616"/>
              <a:gd name="connsiteY5346" fmla="*/ 1288606 h 3799003"/>
              <a:gd name="connsiteX5347" fmla="*/ 2057672 w 2576616"/>
              <a:gd name="connsiteY5347" fmla="*/ 1288612 h 3799003"/>
              <a:gd name="connsiteX5348" fmla="*/ 2058015 w 2576616"/>
              <a:gd name="connsiteY5348" fmla="*/ 1287592 h 3799003"/>
              <a:gd name="connsiteX5349" fmla="*/ 2057361 w 2576616"/>
              <a:gd name="connsiteY5349" fmla="*/ 1287489 h 3799003"/>
              <a:gd name="connsiteX5350" fmla="*/ 2057852 w 2576616"/>
              <a:gd name="connsiteY5350" fmla="*/ 1285575 h 3799003"/>
              <a:gd name="connsiteX5351" fmla="*/ 2099732 w 2576616"/>
              <a:gd name="connsiteY5351" fmla="*/ 1280974 h 3799003"/>
              <a:gd name="connsiteX5352" fmla="*/ 2103224 w 2576616"/>
              <a:gd name="connsiteY5352" fmla="*/ 1278799 h 3799003"/>
              <a:gd name="connsiteX5353" fmla="*/ 2112785 w 2576616"/>
              <a:gd name="connsiteY5353" fmla="*/ 1277403 h 3799003"/>
              <a:gd name="connsiteX5354" fmla="*/ 2114407 w 2576616"/>
              <a:gd name="connsiteY5354" fmla="*/ 1274006 h 3799003"/>
              <a:gd name="connsiteX5355" fmla="*/ 2122260 w 2576616"/>
              <a:gd name="connsiteY5355" fmla="*/ 1264626 h 3799003"/>
              <a:gd name="connsiteX5356" fmla="*/ 2137385 w 2576616"/>
              <a:gd name="connsiteY5356" fmla="*/ 1255135 h 3799003"/>
              <a:gd name="connsiteX5357" fmla="*/ 2140093 w 2576616"/>
              <a:gd name="connsiteY5357" fmla="*/ 1249335 h 3799003"/>
              <a:gd name="connsiteX5358" fmla="*/ 2127946 w 2576616"/>
              <a:gd name="connsiteY5358" fmla="*/ 1239099 h 3799003"/>
              <a:gd name="connsiteX5359" fmla="*/ 2109101 w 2576616"/>
              <a:gd name="connsiteY5359" fmla="*/ 1189764 h 3799003"/>
              <a:gd name="connsiteX5360" fmla="*/ 2099439 w 2576616"/>
              <a:gd name="connsiteY5360" fmla="*/ 1163517 h 3799003"/>
              <a:gd name="connsiteX5361" fmla="*/ 2092410 w 2576616"/>
              <a:gd name="connsiteY5361" fmla="*/ 1158636 h 3799003"/>
              <a:gd name="connsiteX5362" fmla="*/ 2065665 w 2576616"/>
              <a:gd name="connsiteY5362" fmla="*/ 1108773 h 3799003"/>
              <a:gd name="connsiteX5363" fmla="*/ 2051844 w 2576616"/>
              <a:gd name="connsiteY5363" fmla="*/ 1100842 h 3799003"/>
              <a:gd name="connsiteX5364" fmla="*/ 2042119 w 2576616"/>
              <a:gd name="connsiteY5364" fmla="*/ 1090869 h 3799003"/>
              <a:gd name="connsiteX5365" fmla="*/ 2036205 w 2576616"/>
              <a:gd name="connsiteY5365" fmla="*/ 1087674 h 3799003"/>
              <a:gd name="connsiteX5366" fmla="*/ 2028634 w 2576616"/>
              <a:gd name="connsiteY5366" fmla="*/ 1080185 h 3799003"/>
              <a:gd name="connsiteX5367" fmla="*/ 1995225 w 2576616"/>
              <a:gd name="connsiteY5367" fmla="*/ 1061132 h 3799003"/>
              <a:gd name="connsiteX5368" fmla="*/ 1970601 w 2576616"/>
              <a:gd name="connsiteY5368" fmla="*/ 1051450 h 3799003"/>
              <a:gd name="connsiteX5369" fmla="*/ 1956593 w 2576616"/>
              <a:gd name="connsiteY5369" fmla="*/ 1051266 h 3799003"/>
              <a:gd name="connsiteX5370" fmla="*/ 1908063 w 2576616"/>
              <a:gd name="connsiteY5370" fmla="*/ 1054728 h 3799003"/>
              <a:gd name="connsiteX5371" fmla="*/ 1901510 w 2576616"/>
              <a:gd name="connsiteY5371" fmla="*/ 1072954 h 3799003"/>
              <a:gd name="connsiteX5372" fmla="*/ 1901497 w 2576616"/>
              <a:gd name="connsiteY5372" fmla="*/ 1079828 h 3799003"/>
              <a:gd name="connsiteX5373" fmla="*/ 1913581 w 2576616"/>
              <a:gd name="connsiteY5373" fmla="*/ 1101887 h 3799003"/>
              <a:gd name="connsiteX5374" fmla="*/ 1945607 w 2576616"/>
              <a:gd name="connsiteY5374" fmla="*/ 1129146 h 3799003"/>
              <a:gd name="connsiteX5375" fmla="*/ 1956555 w 2576616"/>
              <a:gd name="connsiteY5375" fmla="*/ 1133969 h 3799003"/>
              <a:gd name="connsiteX5376" fmla="*/ 1957317 w 2576616"/>
              <a:gd name="connsiteY5376" fmla="*/ 1136035 h 3799003"/>
              <a:gd name="connsiteX5377" fmla="*/ 1976982 w 2576616"/>
              <a:gd name="connsiteY5377" fmla="*/ 1136700 h 3799003"/>
              <a:gd name="connsiteX5378" fmla="*/ 1988855 w 2576616"/>
              <a:gd name="connsiteY5378" fmla="*/ 1142193 h 3799003"/>
              <a:gd name="connsiteX5379" fmla="*/ 2085973 w 2576616"/>
              <a:gd name="connsiteY5379" fmla="*/ 1173492 h 3799003"/>
              <a:gd name="connsiteX5380" fmla="*/ 2094747 w 2576616"/>
              <a:gd name="connsiteY5380" fmla="*/ 1183468 h 3799003"/>
              <a:gd name="connsiteX5381" fmla="*/ 2099146 w 2576616"/>
              <a:gd name="connsiteY5381" fmla="*/ 1184508 h 3799003"/>
              <a:gd name="connsiteX5382" fmla="*/ 2054334 w 2576616"/>
              <a:gd name="connsiteY5382" fmla="*/ 1178168 h 3799003"/>
              <a:gd name="connsiteX5383" fmla="*/ 2046687 w 2576616"/>
              <a:gd name="connsiteY5383" fmla="*/ 1178242 h 3799003"/>
              <a:gd name="connsiteX5384" fmla="*/ 2030299 w 2576616"/>
              <a:gd name="connsiteY5384" fmla="*/ 1173192 h 3799003"/>
              <a:gd name="connsiteX5385" fmla="*/ 1906794 w 2576616"/>
              <a:gd name="connsiteY5385" fmla="*/ 1124033 h 3799003"/>
              <a:gd name="connsiteX5386" fmla="*/ 1881795 w 2576616"/>
              <a:gd name="connsiteY5386" fmla="*/ 1072442 h 3799003"/>
              <a:gd name="connsiteX5387" fmla="*/ 1882283 w 2576616"/>
              <a:gd name="connsiteY5387" fmla="*/ 1048778 h 3799003"/>
              <a:gd name="connsiteX5388" fmla="*/ 1889744 w 2576616"/>
              <a:gd name="connsiteY5388" fmla="*/ 1040244 h 3799003"/>
              <a:gd name="connsiteX5389" fmla="*/ 1899380 w 2576616"/>
              <a:gd name="connsiteY5389" fmla="*/ 1032461 h 3799003"/>
              <a:gd name="connsiteX5390" fmla="*/ 1902494 w 2576616"/>
              <a:gd name="connsiteY5390" fmla="*/ 1028864 h 3799003"/>
              <a:gd name="connsiteX5391" fmla="*/ 1910356 w 2576616"/>
              <a:gd name="connsiteY5391" fmla="*/ 1028887 h 3799003"/>
              <a:gd name="connsiteX5392" fmla="*/ 1951833 w 2576616"/>
              <a:gd name="connsiteY5392" fmla="*/ 1027055 h 3799003"/>
              <a:gd name="connsiteX5393" fmla="*/ 1967121 w 2576616"/>
              <a:gd name="connsiteY5393" fmla="*/ 1027339 h 3799003"/>
              <a:gd name="connsiteX5394" fmla="*/ 1993337 w 2576616"/>
              <a:gd name="connsiteY5394" fmla="*/ 1039528 h 3799003"/>
              <a:gd name="connsiteX5395" fmla="*/ 1998222 w 2576616"/>
              <a:gd name="connsiteY5395" fmla="*/ 1037701 h 3799003"/>
              <a:gd name="connsiteX5396" fmla="*/ 2023954 w 2576616"/>
              <a:gd name="connsiteY5396" fmla="*/ 1051475 h 3799003"/>
              <a:gd name="connsiteX5397" fmla="*/ 2028055 w 2576616"/>
              <a:gd name="connsiteY5397" fmla="*/ 1055583 h 3799003"/>
              <a:gd name="connsiteX5398" fmla="*/ 2049144 w 2576616"/>
              <a:gd name="connsiteY5398" fmla="*/ 1068806 h 3799003"/>
              <a:gd name="connsiteX5399" fmla="*/ 2062395 w 2576616"/>
              <a:gd name="connsiteY5399" fmla="*/ 1082734 h 3799003"/>
              <a:gd name="connsiteX5400" fmla="*/ 2076137 w 2576616"/>
              <a:gd name="connsiteY5400" fmla="*/ 1099286 h 3799003"/>
              <a:gd name="connsiteX5401" fmla="*/ 2084258 w 2576616"/>
              <a:gd name="connsiteY5401" fmla="*/ 1109487 h 3799003"/>
              <a:gd name="connsiteX5402" fmla="*/ 2083366 w 2576616"/>
              <a:gd name="connsiteY5402" fmla="*/ 1098619 h 3799003"/>
              <a:gd name="connsiteX5403" fmla="*/ 2081397 w 2576616"/>
              <a:gd name="connsiteY5403" fmla="*/ 1044247 h 3799003"/>
              <a:gd name="connsiteX5404" fmla="*/ 2091013 w 2576616"/>
              <a:gd name="connsiteY5404" fmla="*/ 1026559 h 3799003"/>
              <a:gd name="connsiteX5405" fmla="*/ 2093939 w 2576616"/>
              <a:gd name="connsiteY5405" fmla="*/ 1023939 h 3799003"/>
              <a:gd name="connsiteX5406" fmla="*/ 2104904 w 2576616"/>
              <a:gd name="connsiteY5406" fmla="*/ 1014736 h 3799003"/>
              <a:gd name="connsiteX5407" fmla="*/ 2111862 w 2576616"/>
              <a:gd name="connsiteY5407" fmla="*/ 1010644 h 3799003"/>
              <a:gd name="connsiteX5408" fmla="*/ 2114413 w 2576616"/>
              <a:gd name="connsiteY5408" fmla="*/ 1014723 h 3799003"/>
              <a:gd name="connsiteX5409" fmla="*/ 2161233 w 2576616"/>
              <a:gd name="connsiteY5409" fmla="*/ 1069185 h 3799003"/>
              <a:gd name="connsiteX5410" fmla="*/ 2162112 w 2576616"/>
              <a:gd name="connsiteY5410" fmla="*/ 1218760 h 3799003"/>
              <a:gd name="connsiteX5411" fmla="*/ 2191383 w 2576616"/>
              <a:gd name="connsiteY5411" fmla="*/ 1181510 h 3799003"/>
              <a:gd name="connsiteX5412" fmla="*/ 2204151 w 2576616"/>
              <a:gd name="connsiteY5412" fmla="*/ 1169318 h 3799003"/>
              <a:gd name="connsiteX5413" fmla="*/ 2215547 w 2576616"/>
              <a:gd name="connsiteY5413" fmla="*/ 1154631 h 3799003"/>
              <a:gd name="connsiteX5414" fmla="*/ 2235362 w 2576616"/>
              <a:gd name="connsiteY5414" fmla="*/ 1150351 h 3799003"/>
              <a:gd name="connsiteX5415" fmla="*/ 2228631 w 2576616"/>
              <a:gd name="connsiteY5415" fmla="*/ 1157676 h 3799003"/>
              <a:gd name="connsiteX5416" fmla="*/ 2223454 w 2576616"/>
              <a:gd name="connsiteY5416" fmla="*/ 1172181 h 3799003"/>
              <a:gd name="connsiteX5417" fmla="*/ 2246496 w 2576616"/>
              <a:gd name="connsiteY5417" fmla="*/ 1173452 h 3799003"/>
              <a:gd name="connsiteX5418" fmla="*/ 2263418 w 2576616"/>
              <a:gd name="connsiteY5418" fmla="*/ 1166703 h 3799003"/>
              <a:gd name="connsiteX5419" fmla="*/ 2297570 w 2576616"/>
              <a:gd name="connsiteY5419" fmla="*/ 1162226 h 3799003"/>
              <a:gd name="connsiteX5420" fmla="*/ 2366240 w 2576616"/>
              <a:gd name="connsiteY5420" fmla="*/ 1161289 h 3799003"/>
              <a:gd name="connsiteX5421" fmla="*/ 2393885 w 2576616"/>
              <a:gd name="connsiteY5421" fmla="*/ 1176253 h 3799003"/>
              <a:gd name="connsiteX5422" fmla="*/ 2398362 w 2576616"/>
              <a:gd name="connsiteY5422" fmla="*/ 1175496 h 3799003"/>
              <a:gd name="connsiteX5423" fmla="*/ 2412077 w 2576616"/>
              <a:gd name="connsiteY5423" fmla="*/ 1175665 h 3799003"/>
              <a:gd name="connsiteX5424" fmla="*/ 2461856 w 2576616"/>
              <a:gd name="connsiteY5424" fmla="*/ 1178675 h 3799003"/>
              <a:gd name="connsiteX5425" fmla="*/ 2393355 w 2576616"/>
              <a:gd name="connsiteY5425" fmla="*/ 1195689 h 3799003"/>
              <a:gd name="connsiteX5426" fmla="*/ 2381989 w 2576616"/>
              <a:gd name="connsiteY5426" fmla="*/ 1191521 h 3799003"/>
              <a:gd name="connsiteX5427" fmla="*/ 2331338 w 2576616"/>
              <a:gd name="connsiteY5427" fmla="*/ 1177089 h 3799003"/>
              <a:gd name="connsiteX5428" fmla="*/ 2309262 w 2576616"/>
              <a:gd name="connsiteY5428" fmla="*/ 1181806 h 3799003"/>
              <a:gd name="connsiteX5429" fmla="*/ 2288933 w 2576616"/>
              <a:gd name="connsiteY5429" fmla="*/ 1183583 h 3799003"/>
              <a:gd name="connsiteX5430" fmla="*/ 2305662 w 2576616"/>
              <a:gd name="connsiteY5430" fmla="*/ 1175162 h 3799003"/>
              <a:gd name="connsiteX5431" fmla="*/ 2289984 w 2576616"/>
              <a:gd name="connsiteY5431" fmla="*/ 1174148 h 3799003"/>
              <a:gd name="connsiteX5432" fmla="*/ 2284126 w 2576616"/>
              <a:gd name="connsiteY5432" fmla="*/ 1178764 h 3799003"/>
              <a:gd name="connsiteX5433" fmla="*/ 2283199 w 2576616"/>
              <a:gd name="connsiteY5433" fmla="*/ 1187790 h 3799003"/>
              <a:gd name="connsiteX5434" fmla="*/ 2275441 w 2576616"/>
              <a:gd name="connsiteY5434" fmla="*/ 1190560 h 3799003"/>
              <a:gd name="connsiteX5435" fmla="*/ 2241365 w 2576616"/>
              <a:gd name="connsiteY5435" fmla="*/ 1204515 h 3799003"/>
              <a:gd name="connsiteX5436" fmla="*/ 2431018 w 2576616"/>
              <a:gd name="connsiteY5436" fmla="*/ 1231030 h 3799003"/>
              <a:gd name="connsiteX5437" fmla="*/ 2437842 w 2576616"/>
              <a:gd name="connsiteY5437" fmla="*/ 1235313 h 3799003"/>
              <a:gd name="connsiteX5438" fmla="*/ 2435466 w 2576616"/>
              <a:gd name="connsiteY5438" fmla="*/ 1237684 h 3799003"/>
              <a:gd name="connsiteX5439" fmla="*/ 2493047 w 2576616"/>
              <a:gd name="connsiteY5439" fmla="*/ 1252247 h 3799003"/>
              <a:gd name="connsiteX5440" fmla="*/ 2522621 w 2576616"/>
              <a:gd name="connsiteY5440" fmla="*/ 1269717 h 3799003"/>
              <a:gd name="connsiteX5441" fmla="*/ 2556331 w 2576616"/>
              <a:gd name="connsiteY5441" fmla="*/ 1286880 h 3799003"/>
              <a:gd name="connsiteX5442" fmla="*/ 2556344 w 2576616"/>
              <a:gd name="connsiteY5442" fmla="*/ 1286881 h 3799003"/>
              <a:gd name="connsiteX5443" fmla="*/ 2556342 w 2576616"/>
              <a:gd name="connsiteY5443" fmla="*/ 1286881 h 3799003"/>
              <a:gd name="connsiteX5444" fmla="*/ 2568495 w 2576616"/>
              <a:gd name="connsiteY5444" fmla="*/ 1385674 h 3799003"/>
              <a:gd name="connsiteX5445" fmla="*/ 2559640 w 2576616"/>
              <a:gd name="connsiteY5445" fmla="*/ 1398570 h 3799003"/>
              <a:gd name="connsiteX5446" fmla="*/ 2551314 w 2576616"/>
              <a:gd name="connsiteY5446" fmla="*/ 1406904 h 3799003"/>
              <a:gd name="connsiteX5447" fmla="*/ 2501933 w 2576616"/>
              <a:gd name="connsiteY5447" fmla="*/ 1412088 h 3799003"/>
              <a:gd name="connsiteX5448" fmla="*/ 2498528 w 2576616"/>
              <a:gd name="connsiteY5448" fmla="*/ 1411514 h 3799003"/>
              <a:gd name="connsiteX5449" fmla="*/ 2484868 w 2576616"/>
              <a:gd name="connsiteY5449" fmla="*/ 1400422 h 3799003"/>
              <a:gd name="connsiteX5450" fmla="*/ 2476787 w 2576616"/>
              <a:gd name="connsiteY5450" fmla="*/ 1395140 h 3799003"/>
              <a:gd name="connsiteX5451" fmla="*/ 2455676 w 2576616"/>
              <a:gd name="connsiteY5451" fmla="*/ 1375993 h 3799003"/>
              <a:gd name="connsiteX5452" fmla="*/ 2430350 w 2576616"/>
              <a:gd name="connsiteY5452" fmla="*/ 1359850 h 3799003"/>
              <a:gd name="connsiteX5453" fmla="*/ 2423319 w 2576616"/>
              <a:gd name="connsiteY5453" fmla="*/ 1350640 h 3799003"/>
              <a:gd name="connsiteX5454" fmla="*/ 2418431 w 2576616"/>
              <a:gd name="connsiteY5454" fmla="*/ 1345695 h 3799003"/>
              <a:gd name="connsiteX5455" fmla="*/ 2385576 w 2576616"/>
              <a:gd name="connsiteY5455" fmla="*/ 1317909 h 3799003"/>
              <a:gd name="connsiteX5456" fmla="*/ 2342530 w 2576616"/>
              <a:gd name="connsiteY5456" fmla="*/ 1288786 h 3799003"/>
              <a:gd name="connsiteX5457" fmla="*/ 2323598 w 2576616"/>
              <a:gd name="connsiteY5457" fmla="*/ 1274356 h 3799003"/>
              <a:gd name="connsiteX5458" fmla="*/ 2305668 w 2576616"/>
              <a:gd name="connsiteY5458" fmla="*/ 1266456 h 3799003"/>
              <a:gd name="connsiteX5459" fmla="*/ 2296432 w 2576616"/>
              <a:gd name="connsiteY5459" fmla="*/ 1257358 h 3799003"/>
              <a:gd name="connsiteX5460" fmla="*/ 2287335 w 2576616"/>
              <a:gd name="connsiteY5460" fmla="*/ 1256803 h 3799003"/>
              <a:gd name="connsiteX5461" fmla="*/ 2287096 w 2576616"/>
              <a:gd name="connsiteY5461" fmla="*/ 1257085 h 3799003"/>
              <a:gd name="connsiteX5462" fmla="*/ 2286441 w 2576616"/>
              <a:gd name="connsiteY5462" fmla="*/ 1256809 h 3799003"/>
              <a:gd name="connsiteX5463" fmla="*/ 2262714 w 2576616"/>
              <a:gd name="connsiteY5463" fmla="*/ 1244956 h 3799003"/>
              <a:gd name="connsiteX5464" fmla="*/ 2254817 w 2576616"/>
              <a:gd name="connsiteY5464" fmla="*/ 1239996 h 3799003"/>
              <a:gd name="connsiteX5465" fmla="*/ 2244662 w 2576616"/>
              <a:gd name="connsiteY5465" fmla="*/ 1234001 h 3799003"/>
              <a:gd name="connsiteX5466" fmla="*/ 2224287 w 2576616"/>
              <a:gd name="connsiteY5466" fmla="*/ 1222962 h 3799003"/>
              <a:gd name="connsiteX5467" fmla="*/ 2181353 w 2576616"/>
              <a:gd name="connsiteY5467" fmla="*/ 1242798 h 3799003"/>
              <a:gd name="connsiteX5468" fmla="*/ 2164890 w 2576616"/>
              <a:gd name="connsiteY5468" fmla="*/ 1250263 h 3799003"/>
              <a:gd name="connsiteX5469" fmla="*/ 2169117 w 2576616"/>
              <a:gd name="connsiteY5469" fmla="*/ 1254949 h 3799003"/>
              <a:gd name="connsiteX5470" fmla="*/ 2156924 w 2576616"/>
              <a:gd name="connsiteY5470" fmla="*/ 1261958 h 3799003"/>
              <a:gd name="connsiteX5471" fmla="*/ 2144781 w 2576616"/>
              <a:gd name="connsiteY5471" fmla="*/ 1270772 h 3799003"/>
              <a:gd name="connsiteX5472" fmla="*/ 2125351 w 2576616"/>
              <a:gd name="connsiteY5472" fmla="*/ 1280266 h 3799003"/>
              <a:gd name="connsiteX5473" fmla="*/ 2123523 w 2576616"/>
              <a:gd name="connsiteY5473" fmla="*/ 1288155 h 3799003"/>
              <a:gd name="connsiteX5474" fmla="*/ 2117711 w 2576616"/>
              <a:gd name="connsiteY5474" fmla="*/ 1287233 h 3799003"/>
              <a:gd name="connsiteX5475" fmla="*/ 2104397 w 2576616"/>
              <a:gd name="connsiteY5475" fmla="*/ 1292903 h 3799003"/>
              <a:gd name="connsiteX5476" fmla="*/ 2090886 w 2576616"/>
              <a:gd name="connsiteY5476" fmla="*/ 1295100 h 3799003"/>
              <a:gd name="connsiteX5477" fmla="*/ 2084107 w 2576616"/>
              <a:gd name="connsiteY5477" fmla="*/ 1293383 h 3799003"/>
              <a:gd name="connsiteX5478" fmla="*/ 2065391 w 2576616"/>
              <a:gd name="connsiteY5478" fmla="*/ 1299434 h 3799003"/>
              <a:gd name="connsiteX5479" fmla="*/ 2050555 w 2576616"/>
              <a:gd name="connsiteY5479" fmla="*/ 1296852 h 3799003"/>
              <a:gd name="connsiteX5480" fmla="*/ 2029082 w 2576616"/>
              <a:gd name="connsiteY5480" fmla="*/ 1289653 h 3799003"/>
              <a:gd name="connsiteX5481" fmla="*/ 2015863 w 2576616"/>
              <a:gd name="connsiteY5481" fmla="*/ 1283536 h 3799003"/>
              <a:gd name="connsiteX5482" fmla="*/ 2013300 w 2576616"/>
              <a:gd name="connsiteY5482" fmla="*/ 1281083 h 3799003"/>
              <a:gd name="connsiteX5483" fmla="*/ 2007413 w 2576616"/>
              <a:gd name="connsiteY5483" fmla="*/ 1284365 h 3799003"/>
              <a:gd name="connsiteX5484" fmla="*/ 1999115 w 2576616"/>
              <a:gd name="connsiteY5484" fmla="*/ 1280493 h 3799003"/>
              <a:gd name="connsiteX5485" fmla="*/ 2001231 w 2576616"/>
              <a:gd name="connsiteY5485" fmla="*/ 1289190 h 3799003"/>
              <a:gd name="connsiteX5486" fmla="*/ 2001109 w 2576616"/>
              <a:gd name="connsiteY5486" fmla="*/ 1295090 h 3799003"/>
              <a:gd name="connsiteX5487" fmla="*/ 2006199 w 2576616"/>
              <a:gd name="connsiteY5487" fmla="*/ 1302659 h 3799003"/>
              <a:gd name="connsiteX5488" fmla="*/ 2024890 w 2576616"/>
              <a:gd name="connsiteY5488" fmla="*/ 1330634 h 3799003"/>
              <a:gd name="connsiteX5489" fmla="*/ 2052149 w 2576616"/>
              <a:gd name="connsiteY5489" fmla="*/ 1358392 h 3799003"/>
              <a:gd name="connsiteX5490" fmla="*/ 2100635 w 2576616"/>
              <a:gd name="connsiteY5490" fmla="*/ 1385355 h 3799003"/>
              <a:gd name="connsiteX5491" fmla="*/ 2116090 w 2576616"/>
              <a:gd name="connsiteY5491" fmla="*/ 1402409 h 3799003"/>
              <a:gd name="connsiteX5492" fmla="*/ 2122641 w 2576616"/>
              <a:gd name="connsiteY5492" fmla="*/ 1407232 h 3799003"/>
              <a:gd name="connsiteX5493" fmla="*/ 2145147 w 2576616"/>
              <a:gd name="connsiteY5493" fmla="*/ 1439472 h 3799003"/>
              <a:gd name="connsiteX5494" fmla="*/ 2146994 w 2576616"/>
              <a:gd name="connsiteY5494" fmla="*/ 1489561 h 3799003"/>
              <a:gd name="connsiteX5495" fmla="*/ 2123955 w 2576616"/>
              <a:gd name="connsiteY5495" fmla="*/ 1514126 h 3799003"/>
              <a:gd name="connsiteX5496" fmla="*/ 2074719 w 2576616"/>
              <a:gd name="connsiteY5496" fmla="*/ 1515992 h 3799003"/>
              <a:gd name="connsiteX5497" fmla="*/ 2031101 w 2576616"/>
              <a:gd name="connsiteY5497" fmla="*/ 1459842 h 3799003"/>
              <a:gd name="connsiteX5498" fmla="*/ 2028394 w 2576616"/>
              <a:gd name="connsiteY5498" fmla="*/ 1452620 h 3799003"/>
              <a:gd name="connsiteX5499" fmla="*/ 2018749 w 2576616"/>
              <a:gd name="connsiteY5499" fmla="*/ 1435483 h 3799003"/>
              <a:gd name="connsiteX5500" fmla="*/ 2002664 w 2576616"/>
              <a:gd name="connsiteY5500" fmla="*/ 1402308 h 3799003"/>
              <a:gd name="connsiteX5501" fmla="*/ 1990573 w 2576616"/>
              <a:gd name="connsiteY5501" fmla="*/ 1369130 h 3799003"/>
              <a:gd name="connsiteX5502" fmla="*/ 1985806 w 2576616"/>
              <a:gd name="connsiteY5502" fmla="*/ 1349560 h 3799003"/>
              <a:gd name="connsiteX5503" fmla="*/ 1989716 w 2576616"/>
              <a:gd name="connsiteY5503" fmla="*/ 1343943 h 3799003"/>
              <a:gd name="connsiteX5504" fmla="*/ 1985909 w 2576616"/>
              <a:gd name="connsiteY5504" fmla="*/ 1339695 h 3799003"/>
              <a:gd name="connsiteX5505" fmla="*/ 1968854 w 2576616"/>
              <a:gd name="connsiteY5505" fmla="*/ 1344740 h 3799003"/>
              <a:gd name="connsiteX5506" fmla="*/ 1949361 w 2576616"/>
              <a:gd name="connsiteY5506" fmla="*/ 1356189 h 3799003"/>
              <a:gd name="connsiteX5507" fmla="*/ 1947263 w 2576616"/>
              <a:gd name="connsiteY5507" fmla="*/ 1359787 h 3799003"/>
              <a:gd name="connsiteX5508" fmla="*/ 1932120 w 2576616"/>
              <a:gd name="connsiteY5508" fmla="*/ 1367077 h 3799003"/>
              <a:gd name="connsiteX5509" fmla="*/ 1929380 w 2576616"/>
              <a:gd name="connsiteY5509" fmla="*/ 1364338 h 3799003"/>
              <a:gd name="connsiteX5510" fmla="*/ 1926255 w 2576616"/>
              <a:gd name="connsiteY5510" fmla="*/ 1375780 h 3799003"/>
              <a:gd name="connsiteX5511" fmla="*/ 1921139 w 2576616"/>
              <a:gd name="connsiteY5511" fmla="*/ 1376019 h 3799003"/>
              <a:gd name="connsiteX5512" fmla="*/ 1917905 w 2576616"/>
              <a:gd name="connsiteY5512" fmla="*/ 1376909 h 3799003"/>
              <a:gd name="connsiteX5513" fmla="*/ 1899097 w 2576616"/>
              <a:gd name="connsiteY5513" fmla="*/ 1390090 h 3799003"/>
              <a:gd name="connsiteX5514" fmla="*/ 1844661 w 2576616"/>
              <a:gd name="connsiteY5514" fmla="*/ 1375636 h 3799003"/>
              <a:gd name="connsiteX5515" fmla="*/ 1835050 w 2576616"/>
              <a:gd name="connsiteY5515" fmla="*/ 1350189 h 3799003"/>
              <a:gd name="connsiteX5516" fmla="*/ 1873464 w 2576616"/>
              <a:gd name="connsiteY5516" fmla="*/ 1325583 h 3799003"/>
              <a:gd name="connsiteX5517" fmla="*/ 1911880 w 2576616"/>
              <a:gd name="connsiteY5517" fmla="*/ 1309532 h 3799003"/>
              <a:gd name="connsiteX5518" fmla="*/ 1918190 w 2576616"/>
              <a:gd name="connsiteY5518" fmla="*/ 1305301 h 3799003"/>
              <a:gd name="connsiteX5519" fmla="*/ 1927047 w 2576616"/>
              <a:gd name="connsiteY5519" fmla="*/ 1297896 h 3799003"/>
              <a:gd name="connsiteX5520" fmla="*/ 1963424 w 2576616"/>
              <a:gd name="connsiteY5520" fmla="*/ 1279280 h 3799003"/>
              <a:gd name="connsiteX5521" fmla="*/ 1963003 w 2576616"/>
              <a:gd name="connsiteY5521" fmla="*/ 1267310 h 3799003"/>
              <a:gd name="connsiteX5522" fmla="*/ 1955982 w 2576616"/>
              <a:gd name="connsiteY5522" fmla="*/ 1262395 h 3799003"/>
              <a:gd name="connsiteX5523" fmla="*/ 1941296 w 2576616"/>
              <a:gd name="connsiteY5523" fmla="*/ 1250540 h 3799003"/>
              <a:gd name="connsiteX5524" fmla="*/ 1930192 w 2576616"/>
              <a:gd name="connsiteY5524" fmla="*/ 1245553 h 3799003"/>
              <a:gd name="connsiteX5525" fmla="*/ 1918212 w 2576616"/>
              <a:gd name="connsiteY5525" fmla="*/ 1233837 h 3799003"/>
              <a:gd name="connsiteX5526" fmla="*/ 1907276 w 2576616"/>
              <a:gd name="connsiteY5526" fmla="*/ 1225256 h 3799003"/>
              <a:gd name="connsiteX5527" fmla="*/ 1897390 w 2576616"/>
              <a:gd name="connsiteY5527" fmla="*/ 1215380 h 3799003"/>
              <a:gd name="connsiteX5528" fmla="*/ 1892466 w 2576616"/>
              <a:gd name="connsiteY5528" fmla="*/ 1208044 h 3799003"/>
              <a:gd name="connsiteX5529" fmla="*/ 1890293 w 2576616"/>
              <a:gd name="connsiteY5529" fmla="*/ 1196642 h 3799003"/>
              <a:gd name="connsiteX5530" fmla="*/ 1861547 w 2576616"/>
              <a:gd name="connsiteY5530" fmla="*/ 1164963 h 3799003"/>
              <a:gd name="connsiteX5531" fmla="*/ 1857969 w 2576616"/>
              <a:gd name="connsiteY5531" fmla="*/ 1159030 h 3799003"/>
              <a:gd name="connsiteX5532" fmla="*/ 1856296 w 2576616"/>
              <a:gd name="connsiteY5532" fmla="*/ 1152589 h 3799003"/>
              <a:gd name="connsiteX5533" fmla="*/ 1852091 w 2576616"/>
              <a:gd name="connsiteY5533" fmla="*/ 1145948 h 3799003"/>
              <a:gd name="connsiteX5534" fmla="*/ 1851583 w 2576616"/>
              <a:gd name="connsiteY5534" fmla="*/ 1135590 h 3799003"/>
              <a:gd name="connsiteX5535" fmla="*/ 1847273 w 2576616"/>
              <a:gd name="connsiteY5535" fmla="*/ 1128149 h 3799003"/>
              <a:gd name="connsiteX5536" fmla="*/ 1847316 w 2576616"/>
              <a:gd name="connsiteY5536" fmla="*/ 1127952 h 3799003"/>
              <a:gd name="connsiteX5537" fmla="*/ 1845935 w 2576616"/>
              <a:gd name="connsiteY5537" fmla="*/ 1125838 h 3799003"/>
              <a:gd name="connsiteX5538" fmla="*/ 1847273 w 2576616"/>
              <a:gd name="connsiteY5538" fmla="*/ 1128149 h 3799003"/>
              <a:gd name="connsiteX5539" fmla="*/ 1846614 w 2576616"/>
              <a:gd name="connsiteY5539" fmla="*/ 1131198 h 3799003"/>
              <a:gd name="connsiteX5540" fmla="*/ 1845841 w 2576616"/>
              <a:gd name="connsiteY5540" fmla="*/ 1134908 h 3799003"/>
              <a:gd name="connsiteX5541" fmla="*/ 1846047 w 2576616"/>
              <a:gd name="connsiteY5541" fmla="*/ 1139802 h 3799003"/>
              <a:gd name="connsiteX5542" fmla="*/ 1847000 w 2576616"/>
              <a:gd name="connsiteY5542" fmla="*/ 1145668 h 3799003"/>
              <a:gd name="connsiteX5543" fmla="*/ 1844443 w 2576616"/>
              <a:gd name="connsiteY5543" fmla="*/ 1162490 h 3799003"/>
              <a:gd name="connsiteX5544" fmla="*/ 1843939 w 2576616"/>
              <a:gd name="connsiteY5544" fmla="*/ 1174724 h 3799003"/>
              <a:gd name="connsiteX5545" fmla="*/ 1837342 w 2576616"/>
              <a:gd name="connsiteY5545" fmla="*/ 1202213 h 3799003"/>
              <a:gd name="connsiteX5546" fmla="*/ 1836834 w 2576616"/>
              <a:gd name="connsiteY5546" fmla="*/ 1209738 h 3799003"/>
              <a:gd name="connsiteX5547" fmla="*/ 1827035 w 2576616"/>
              <a:gd name="connsiteY5547" fmla="*/ 1238446 h 3799003"/>
              <a:gd name="connsiteX5548" fmla="*/ 1814463 w 2576616"/>
              <a:gd name="connsiteY5548" fmla="*/ 1275758 h 3799003"/>
              <a:gd name="connsiteX5549" fmla="*/ 1806301 w 2576616"/>
              <a:gd name="connsiteY5549" fmla="*/ 1306717 h 3799003"/>
              <a:gd name="connsiteX5550" fmla="*/ 1799260 w 2576616"/>
              <a:gd name="connsiteY5550" fmla="*/ 1309229 h 3799003"/>
              <a:gd name="connsiteX5551" fmla="*/ 1800114 w 2576616"/>
              <a:gd name="connsiteY5551" fmla="*/ 1317343 h 3799003"/>
              <a:gd name="connsiteX5552" fmla="*/ 1803785 w 2576616"/>
              <a:gd name="connsiteY5552" fmla="*/ 1332978 h 3799003"/>
              <a:gd name="connsiteX5553" fmla="*/ 1818159 w 2576616"/>
              <a:gd name="connsiteY5553" fmla="*/ 1378551 h 3799003"/>
              <a:gd name="connsiteX5554" fmla="*/ 1819400 w 2576616"/>
              <a:gd name="connsiteY5554" fmla="*/ 1389576 h 3799003"/>
              <a:gd name="connsiteX5555" fmla="*/ 1816816 w 2576616"/>
              <a:gd name="connsiteY5555" fmla="*/ 1391018 h 3799003"/>
              <a:gd name="connsiteX5556" fmla="*/ 1813008 w 2576616"/>
              <a:gd name="connsiteY5556" fmla="*/ 1392658 h 3799003"/>
              <a:gd name="connsiteX5557" fmla="*/ 1848908 w 2576616"/>
              <a:gd name="connsiteY5557" fmla="*/ 1417259 h 3799003"/>
              <a:gd name="connsiteX5558" fmla="*/ 1850357 w 2576616"/>
              <a:gd name="connsiteY5558" fmla="*/ 1425126 h 3799003"/>
              <a:gd name="connsiteX5559" fmla="*/ 1850075 w 2576616"/>
              <a:gd name="connsiteY5559" fmla="*/ 1427449 h 3799003"/>
              <a:gd name="connsiteX5560" fmla="*/ 1859067 w 2576616"/>
              <a:gd name="connsiteY5560" fmla="*/ 1431583 h 3799003"/>
              <a:gd name="connsiteX5561" fmla="*/ 1865685 w 2576616"/>
              <a:gd name="connsiteY5561" fmla="*/ 1435906 h 3799003"/>
              <a:gd name="connsiteX5562" fmla="*/ 1872980 w 2576616"/>
              <a:gd name="connsiteY5562" fmla="*/ 1443312 h 3799003"/>
              <a:gd name="connsiteX5563" fmla="*/ 1897103 w 2576616"/>
              <a:gd name="connsiteY5563" fmla="*/ 1460466 h 3799003"/>
              <a:gd name="connsiteX5564" fmla="*/ 1956424 w 2576616"/>
              <a:gd name="connsiteY5564" fmla="*/ 1497735 h 3799003"/>
              <a:gd name="connsiteX5565" fmla="*/ 1968294 w 2576616"/>
              <a:gd name="connsiteY5565" fmla="*/ 1507437 h 3799003"/>
              <a:gd name="connsiteX5566" fmla="*/ 1979070 w 2576616"/>
              <a:gd name="connsiteY5566" fmla="*/ 1517827 h 3799003"/>
              <a:gd name="connsiteX5567" fmla="*/ 2016210 w 2576616"/>
              <a:gd name="connsiteY5567" fmla="*/ 1562664 h 3799003"/>
              <a:gd name="connsiteX5568" fmla="*/ 2022152 w 2576616"/>
              <a:gd name="connsiteY5568" fmla="*/ 1573413 h 3799003"/>
              <a:gd name="connsiteX5569" fmla="*/ 2024506 w 2576616"/>
              <a:gd name="connsiteY5569" fmla="*/ 1585880 h 3799003"/>
              <a:gd name="connsiteX5570" fmla="*/ 2010847 w 2576616"/>
              <a:gd name="connsiteY5570" fmla="*/ 1610131 h 3799003"/>
              <a:gd name="connsiteX5571" fmla="*/ 2004688 w 2576616"/>
              <a:gd name="connsiteY5571" fmla="*/ 1613572 h 3799003"/>
              <a:gd name="connsiteX5572" fmla="*/ 1991456 w 2576616"/>
              <a:gd name="connsiteY5572" fmla="*/ 1610000 h 3799003"/>
              <a:gd name="connsiteX5573" fmla="*/ 1983805 w 2576616"/>
              <a:gd name="connsiteY5573" fmla="*/ 1610109 h 3799003"/>
              <a:gd name="connsiteX5574" fmla="*/ 1976964 w 2576616"/>
              <a:gd name="connsiteY5574" fmla="*/ 1609826 h 3799003"/>
              <a:gd name="connsiteX5575" fmla="*/ 1969533 w 2576616"/>
              <a:gd name="connsiteY5575" fmla="*/ 1609686 h 3799003"/>
              <a:gd name="connsiteX5576" fmla="*/ 1962332 w 2576616"/>
              <a:gd name="connsiteY5576" fmla="*/ 1609679 h 3799003"/>
              <a:gd name="connsiteX5577" fmla="*/ 1950392 w 2576616"/>
              <a:gd name="connsiteY5577" fmla="*/ 1604840 h 3799003"/>
              <a:gd name="connsiteX5578" fmla="*/ 1866844 w 2576616"/>
              <a:gd name="connsiteY5578" fmla="*/ 1536004 h 3799003"/>
              <a:gd name="connsiteX5579" fmla="*/ 1853885 w 2576616"/>
              <a:gd name="connsiteY5579" fmla="*/ 1522783 h 3799003"/>
              <a:gd name="connsiteX5580" fmla="*/ 1850070 w 2576616"/>
              <a:gd name="connsiteY5580" fmla="*/ 1518743 h 3799003"/>
              <a:gd name="connsiteX5581" fmla="*/ 1833269 w 2576616"/>
              <a:gd name="connsiteY5581" fmla="*/ 1497150 h 3799003"/>
              <a:gd name="connsiteX5582" fmla="*/ 1829272 w 2576616"/>
              <a:gd name="connsiteY5582" fmla="*/ 1489654 h 3799003"/>
              <a:gd name="connsiteX5583" fmla="*/ 1826381 w 2576616"/>
              <a:gd name="connsiteY5583" fmla="*/ 1485298 h 3799003"/>
              <a:gd name="connsiteX5584" fmla="*/ 1820501 w 2576616"/>
              <a:gd name="connsiteY5584" fmla="*/ 1474710 h 3799003"/>
              <a:gd name="connsiteX5585" fmla="*/ 1814609 w 2576616"/>
              <a:gd name="connsiteY5585" fmla="*/ 1461332 h 3799003"/>
              <a:gd name="connsiteX5586" fmla="*/ 1812442 w 2576616"/>
              <a:gd name="connsiteY5586" fmla="*/ 1457065 h 3799003"/>
              <a:gd name="connsiteX5587" fmla="*/ 1795568 w 2576616"/>
              <a:gd name="connsiteY5587" fmla="*/ 1414065 h 3799003"/>
              <a:gd name="connsiteX5588" fmla="*/ 1789844 w 2576616"/>
              <a:gd name="connsiteY5588" fmla="*/ 1381527 h 3799003"/>
              <a:gd name="connsiteX5589" fmla="*/ 1795609 w 2576616"/>
              <a:gd name="connsiteY5589" fmla="*/ 1380126 h 3799003"/>
              <a:gd name="connsiteX5590" fmla="*/ 1793619 w 2576616"/>
              <a:gd name="connsiteY5590" fmla="*/ 1368491 h 3799003"/>
              <a:gd name="connsiteX5591" fmla="*/ 1790879 w 2576616"/>
              <a:gd name="connsiteY5591" fmla="*/ 1358532 h 3799003"/>
              <a:gd name="connsiteX5592" fmla="*/ 1791405 w 2576616"/>
              <a:gd name="connsiteY5592" fmla="*/ 1347043 h 3799003"/>
              <a:gd name="connsiteX5593" fmla="*/ 1775445 w 2576616"/>
              <a:gd name="connsiteY5593" fmla="*/ 1355071 h 3799003"/>
              <a:gd name="connsiteX5594" fmla="*/ 1767393 w 2576616"/>
              <a:gd name="connsiteY5594" fmla="*/ 1359020 h 3799003"/>
              <a:gd name="connsiteX5595" fmla="*/ 1766954 w 2576616"/>
              <a:gd name="connsiteY5595" fmla="*/ 1372834 h 3799003"/>
              <a:gd name="connsiteX5596" fmla="*/ 1759790 w 2576616"/>
              <a:gd name="connsiteY5596" fmla="*/ 1390684 h 3799003"/>
              <a:gd name="connsiteX5597" fmla="*/ 1756922 w 2576616"/>
              <a:gd name="connsiteY5597" fmla="*/ 1393272 h 3799003"/>
              <a:gd name="connsiteX5598" fmla="*/ 1751963 w 2576616"/>
              <a:gd name="connsiteY5598" fmla="*/ 1401900 h 3799003"/>
              <a:gd name="connsiteX5599" fmla="*/ 1749745 w 2576616"/>
              <a:gd name="connsiteY5599" fmla="*/ 1408124 h 3799003"/>
              <a:gd name="connsiteX5600" fmla="*/ 1742126 w 2576616"/>
              <a:gd name="connsiteY5600" fmla="*/ 1415403 h 3799003"/>
              <a:gd name="connsiteX5601" fmla="*/ 1735182 w 2576616"/>
              <a:gd name="connsiteY5601" fmla="*/ 1417315 h 3799003"/>
              <a:gd name="connsiteX5602" fmla="*/ 1733353 w 2576616"/>
              <a:gd name="connsiteY5602" fmla="*/ 1451941 h 3799003"/>
              <a:gd name="connsiteX5603" fmla="*/ 1726998 w 2576616"/>
              <a:gd name="connsiteY5603" fmla="*/ 1452012 h 3799003"/>
              <a:gd name="connsiteX5604" fmla="*/ 1727235 w 2576616"/>
              <a:gd name="connsiteY5604" fmla="*/ 1470277 h 3799003"/>
              <a:gd name="connsiteX5605" fmla="*/ 1717174 w 2576616"/>
              <a:gd name="connsiteY5605" fmla="*/ 1486193 h 3799003"/>
              <a:gd name="connsiteX5606" fmla="*/ 1714591 w 2576616"/>
              <a:gd name="connsiteY5606" fmla="*/ 1491013 h 3799003"/>
              <a:gd name="connsiteX5607" fmla="*/ 1711898 w 2576616"/>
              <a:gd name="connsiteY5607" fmla="*/ 1510303 h 3799003"/>
              <a:gd name="connsiteX5608" fmla="*/ 1709804 w 2576616"/>
              <a:gd name="connsiteY5608" fmla="*/ 1516845 h 3799003"/>
              <a:gd name="connsiteX5609" fmla="*/ 1706749 w 2576616"/>
              <a:gd name="connsiteY5609" fmla="*/ 1520671 h 3799003"/>
              <a:gd name="connsiteX5610" fmla="*/ 1706820 w 2576616"/>
              <a:gd name="connsiteY5610" fmla="*/ 1524293 h 3799003"/>
              <a:gd name="connsiteX5611" fmla="*/ 1704327 w 2576616"/>
              <a:gd name="connsiteY5611" fmla="*/ 1533724 h 3799003"/>
              <a:gd name="connsiteX5612" fmla="*/ 1699621 w 2576616"/>
              <a:gd name="connsiteY5612" fmla="*/ 1545274 h 3799003"/>
              <a:gd name="connsiteX5613" fmla="*/ 1689314 w 2576616"/>
              <a:gd name="connsiteY5613" fmla="*/ 1578703 h 3799003"/>
              <a:gd name="connsiteX5614" fmla="*/ 1681192 w 2576616"/>
              <a:gd name="connsiteY5614" fmla="*/ 1651742 h 3799003"/>
              <a:gd name="connsiteX5615" fmla="*/ 1683350 w 2576616"/>
              <a:gd name="connsiteY5615" fmla="*/ 1676253 h 3799003"/>
              <a:gd name="connsiteX5616" fmla="*/ 1685343 w 2576616"/>
              <a:gd name="connsiteY5616" fmla="*/ 1681152 h 3799003"/>
              <a:gd name="connsiteX5617" fmla="*/ 1680498 w 2576616"/>
              <a:gd name="connsiteY5617" fmla="*/ 1714065 h 3799003"/>
              <a:gd name="connsiteX5618" fmla="*/ 1680214 w 2576616"/>
              <a:gd name="connsiteY5618" fmla="*/ 1744943 h 3799003"/>
              <a:gd name="connsiteX5619" fmla="*/ 1682033 w 2576616"/>
              <a:gd name="connsiteY5619" fmla="*/ 1758838 h 3799003"/>
              <a:gd name="connsiteX5620" fmla="*/ 1677060 w 2576616"/>
              <a:gd name="connsiteY5620" fmla="*/ 1793216 h 3799003"/>
              <a:gd name="connsiteX5621" fmla="*/ 1679401 w 2576616"/>
              <a:gd name="connsiteY5621" fmla="*/ 1801838 h 3799003"/>
              <a:gd name="connsiteX5622" fmla="*/ 1678820 w 2576616"/>
              <a:gd name="connsiteY5622" fmla="*/ 1815697 h 3799003"/>
              <a:gd name="connsiteX5623" fmla="*/ 1674497 w 2576616"/>
              <a:gd name="connsiteY5623" fmla="*/ 1823146 h 3799003"/>
              <a:gd name="connsiteX5624" fmla="*/ 1676556 w 2576616"/>
              <a:gd name="connsiteY5624" fmla="*/ 1837608 h 3799003"/>
              <a:gd name="connsiteX5625" fmla="*/ 1656624 w 2576616"/>
              <a:gd name="connsiteY5625" fmla="*/ 1891442 h 3799003"/>
              <a:gd name="connsiteX5626" fmla="*/ 1644511 w 2576616"/>
              <a:gd name="connsiteY5626" fmla="*/ 1908638 h 3799003"/>
              <a:gd name="connsiteX5627" fmla="*/ 1639756 w 2576616"/>
              <a:gd name="connsiteY5627" fmla="*/ 1912774 h 3799003"/>
              <a:gd name="connsiteX5628" fmla="*/ 1634537 w 2576616"/>
              <a:gd name="connsiteY5628" fmla="*/ 1917735 h 3799003"/>
              <a:gd name="connsiteX5629" fmla="*/ 1636851 w 2576616"/>
              <a:gd name="connsiteY5629" fmla="*/ 1922755 h 3799003"/>
              <a:gd name="connsiteX5630" fmla="*/ 1631965 w 2576616"/>
              <a:gd name="connsiteY5630" fmla="*/ 1927785 h 3799003"/>
              <a:gd name="connsiteX5631" fmla="*/ 1634325 w 2576616"/>
              <a:gd name="connsiteY5631" fmla="*/ 1930868 h 3799003"/>
              <a:gd name="connsiteX5632" fmla="*/ 1623072 w 2576616"/>
              <a:gd name="connsiteY5632" fmla="*/ 1949788 h 3799003"/>
              <a:gd name="connsiteX5633" fmla="*/ 1621365 w 2576616"/>
              <a:gd name="connsiteY5633" fmla="*/ 1953821 h 3799003"/>
              <a:gd name="connsiteX5634" fmla="*/ 1614588 w 2576616"/>
              <a:gd name="connsiteY5634" fmla="*/ 1960175 h 3799003"/>
              <a:gd name="connsiteX5635" fmla="*/ 1604466 w 2576616"/>
              <a:gd name="connsiteY5635" fmla="*/ 1972278 h 3799003"/>
              <a:gd name="connsiteX5636" fmla="*/ 1555945 w 2576616"/>
              <a:gd name="connsiteY5636" fmla="*/ 2009281 h 3799003"/>
              <a:gd name="connsiteX5637" fmla="*/ 1560545 w 2576616"/>
              <a:gd name="connsiteY5637" fmla="*/ 2010714 h 3799003"/>
              <a:gd name="connsiteX5638" fmla="*/ 1552928 w 2576616"/>
              <a:gd name="connsiteY5638" fmla="*/ 2019050 h 3799003"/>
              <a:gd name="connsiteX5639" fmla="*/ 1507947 w 2576616"/>
              <a:gd name="connsiteY5639" fmla="*/ 2050435 h 3799003"/>
              <a:gd name="connsiteX5640" fmla="*/ 1460140 w 2576616"/>
              <a:gd name="connsiteY5640" fmla="*/ 2080202 h 3799003"/>
              <a:gd name="connsiteX5641" fmla="*/ 1460128 w 2576616"/>
              <a:gd name="connsiteY5641" fmla="*/ 2080687 h 3799003"/>
              <a:gd name="connsiteX5642" fmla="*/ 1454023 w 2576616"/>
              <a:gd name="connsiteY5642" fmla="*/ 2087732 h 3799003"/>
              <a:gd name="connsiteX5643" fmla="*/ 1440517 w 2576616"/>
              <a:gd name="connsiteY5643" fmla="*/ 2095939 h 3799003"/>
              <a:gd name="connsiteX5644" fmla="*/ 1415281 w 2576616"/>
              <a:gd name="connsiteY5644" fmla="*/ 2115767 h 3799003"/>
              <a:gd name="connsiteX5645" fmla="*/ 1369667 w 2576616"/>
              <a:gd name="connsiteY5645" fmla="*/ 2172990 h 3799003"/>
              <a:gd name="connsiteX5646" fmla="*/ 1359366 w 2576616"/>
              <a:gd name="connsiteY5646" fmla="*/ 2185171 h 3799003"/>
              <a:gd name="connsiteX5647" fmla="*/ 1354056 w 2576616"/>
              <a:gd name="connsiteY5647" fmla="*/ 2199652 h 3799003"/>
              <a:gd name="connsiteX5648" fmla="*/ 1336517 w 2576616"/>
              <a:gd name="connsiteY5648" fmla="*/ 2225712 h 3799003"/>
              <a:gd name="connsiteX5649" fmla="*/ 1327116 w 2576616"/>
              <a:gd name="connsiteY5649" fmla="*/ 2244658 h 3799003"/>
              <a:gd name="connsiteX5650" fmla="*/ 1319626 w 2576616"/>
              <a:gd name="connsiteY5650" fmla="*/ 2263018 h 3799003"/>
              <a:gd name="connsiteX5651" fmla="*/ 1319352 w 2576616"/>
              <a:gd name="connsiteY5651" fmla="*/ 2271306 h 3799003"/>
              <a:gd name="connsiteX5652" fmla="*/ 1315992 w 2576616"/>
              <a:gd name="connsiteY5652" fmla="*/ 2278468 h 3799003"/>
              <a:gd name="connsiteX5653" fmla="*/ 1314419 w 2576616"/>
              <a:gd name="connsiteY5653" fmla="*/ 2291484 h 3799003"/>
              <a:gd name="connsiteX5654" fmla="*/ 1312150 w 2576616"/>
              <a:gd name="connsiteY5654" fmla="*/ 2300648 h 3799003"/>
              <a:gd name="connsiteX5655" fmla="*/ 1309269 w 2576616"/>
              <a:gd name="connsiteY5655" fmla="*/ 2314769 h 3799003"/>
              <a:gd name="connsiteX5656" fmla="*/ 1309156 w 2576616"/>
              <a:gd name="connsiteY5656" fmla="*/ 2322430 h 3799003"/>
              <a:gd name="connsiteX5657" fmla="*/ 1306462 w 2576616"/>
              <a:gd name="connsiteY5657" fmla="*/ 2345946 h 3799003"/>
              <a:gd name="connsiteX5658" fmla="*/ 1303979 w 2576616"/>
              <a:gd name="connsiteY5658" fmla="*/ 2365120 h 3799003"/>
              <a:gd name="connsiteX5659" fmla="*/ 1303316 w 2576616"/>
              <a:gd name="connsiteY5659" fmla="*/ 2389982 h 3799003"/>
              <a:gd name="connsiteX5660" fmla="*/ 1315444 w 2576616"/>
              <a:gd name="connsiteY5660" fmla="*/ 2410252 h 3799003"/>
              <a:gd name="connsiteX5661" fmla="*/ 1346082 w 2576616"/>
              <a:gd name="connsiteY5661" fmla="*/ 2433740 h 3799003"/>
              <a:gd name="connsiteX5662" fmla="*/ 1374763 w 2576616"/>
              <a:gd name="connsiteY5662" fmla="*/ 2447884 h 3799003"/>
              <a:gd name="connsiteX5663" fmla="*/ 1403637 w 2576616"/>
              <a:gd name="connsiteY5663" fmla="*/ 2464974 h 3799003"/>
              <a:gd name="connsiteX5664" fmla="*/ 1409649 w 2576616"/>
              <a:gd name="connsiteY5664" fmla="*/ 2467779 h 3799003"/>
              <a:gd name="connsiteX5665" fmla="*/ 1420668 w 2576616"/>
              <a:gd name="connsiteY5665" fmla="*/ 2474699 h 3799003"/>
              <a:gd name="connsiteX5666" fmla="*/ 1439852 w 2576616"/>
              <a:gd name="connsiteY5666" fmla="*/ 2484413 h 3799003"/>
              <a:gd name="connsiteX5667" fmla="*/ 1455875 w 2576616"/>
              <a:gd name="connsiteY5667" fmla="*/ 2491792 h 3799003"/>
              <a:gd name="connsiteX5668" fmla="*/ 1463361 w 2576616"/>
              <a:gd name="connsiteY5668" fmla="*/ 2497305 h 3799003"/>
              <a:gd name="connsiteX5669" fmla="*/ 1464706 w 2576616"/>
              <a:gd name="connsiteY5669" fmla="*/ 2496667 h 3799003"/>
              <a:gd name="connsiteX5670" fmla="*/ 1485834 w 2576616"/>
              <a:gd name="connsiteY5670" fmla="*/ 2506500 h 3799003"/>
              <a:gd name="connsiteX5671" fmla="*/ 1514354 w 2576616"/>
              <a:gd name="connsiteY5671" fmla="*/ 2528163 h 3799003"/>
              <a:gd name="connsiteX5672" fmla="*/ 1519879 w 2576616"/>
              <a:gd name="connsiteY5672" fmla="*/ 2532908 h 3799003"/>
              <a:gd name="connsiteX5673" fmla="*/ 1542355 w 2576616"/>
              <a:gd name="connsiteY5673" fmla="*/ 2555890 h 3799003"/>
              <a:gd name="connsiteX5674" fmla="*/ 1560068 w 2576616"/>
              <a:gd name="connsiteY5674" fmla="*/ 2580867 h 3799003"/>
              <a:gd name="connsiteX5675" fmla="*/ 1567541 w 2576616"/>
              <a:gd name="connsiteY5675" fmla="*/ 2588410 h 3799003"/>
              <a:gd name="connsiteX5676" fmla="*/ 1577038 w 2576616"/>
              <a:gd name="connsiteY5676" fmla="*/ 2609714 h 3799003"/>
              <a:gd name="connsiteX5677" fmla="*/ 1578270 w 2576616"/>
              <a:gd name="connsiteY5677" fmla="*/ 2612212 h 3799003"/>
              <a:gd name="connsiteX5678" fmla="*/ 1602389 w 2576616"/>
              <a:gd name="connsiteY5678" fmla="*/ 2656837 h 3799003"/>
              <a:gd name="connsiteX5679" fmla="*/ 1625891 w 2576616"/>
              <a:gd name="connsiteY5679" fmla="*/ 2709104 h 3799003"/>
              <a:gd name="connsiteX5680" fmla="*/ 1627640 w 2576616"/>
              <a:gd name="connsiteY5680" fmla="*/ 2711772 h 3799003"/>
              <a:gd name="connsiteX5681" fmla="*/ 1624412 w 2576616"/>
              <a:gd name="connsiteY5681" fmla="*/ 2712599 h 3799003"/>
              <a:gd name="connsiteX5682" fmla="*/ 1616854 w 2576616"/>
              <a:gd name="connsiteY5682" fmla="*/ 2724516 h 3799003"/>
              <a:gd name="connsiteX5683" fmla="*/ 1608791 w 2576616"/>
              <a:gd name="connsiteY5683" fmla="*/ 2730544 h 3799003"/>
              <a:gd name="connsiteX5684" fmla="*/ 1607078 w 2576616"/>
              <a:gd name="connsiteY5684" fmla="*/ 2736012 h 3799003"/>
              <a:gd name="connsiteX5685" fmla="*/ 1570793 w 2576616"/>
              <a:gd name="connsiteY5685" fmla="*/ 2730936 h 3799003"/>
              <a:gd name="connsiteX5686" fmla="*/ 1551239 w 2576616"/>
              <a:gd name="connsiteY5686" fmla="*/ 2730550 h 3799003"/>
              <a:gd name="connsiteX5687" fmla="*/ 1553503 w 2576616"/>
              <a:gd name="connsiteY5687" fmla="*/ 2725870 h 3799003"/>
              <a:gd name="connsiteX5688" fmla="*/ 1547742 w 2576616"/>
              <a:gd name="connsiteY5688" fmla="*/ 2725859 h 3799003"/>
              <a:gd name="connsiteX5689" fmla="*/ 1513901 w 2576616"/>
              <a:gd name="connsiteY5689" fmla="*/ 2710033 h 3799003"/>
              <a:gd name="connsiteX5690" fmla="*/ 1514845 w 2576616"/>
              <a:gd name="connsiteY5690" fmla="*/ 2706363 h 3799003"/>
              <a:gd name="connsiteX5691" fmla="*/ 1515087 w 2576616"/>
              <a:gd name="connsiteY5691" fmla="*/ 2705768 h 3799003"/>
              <a:gd name="connsiteX5692" fmla="*/ 1515036 w 2576616"/>
              <a:gd name="connsiteY5692" fmla="*/ 2705750 h 3799003"/>
              <a:gd name="connsiteX5693" fmla="*/ 1515006 w 2576616"/>
              <a:gd name="connsiteY5693" fmla="*/ 2705719 h 3799003"/>
              <a:gd name="connsiteX5694" fmla="*/ 1514970 w 2576616"/>
              <a:gd name="connsiteY5694" fmla="*/ 2705726 h 3799003"/>
              <a:gd name="connsiteX5695" fmla="*/ 1513994 w 2576616"/>
              <a:gd name="connsiteY5695" fmla="*/ 2705373 h 3799003"/>
              <a:gd name="connsiteX5696" fmla="*/ 1513904 w 2576616"/>
              <a:gd name="connsiteY5696" fmla="*/ 2705930 h 3799003"/>
              <a:gd name="connsiteX5697" fmla="*/ 1502899 w 2576616"/>
              <a:gd name="connsiteY5697" fmla="*/ 2703762 h 3799003"/>
              <a:gd name="connsiteX5698" fmla="*/ 1492139 w 2576616"/>
              <a:gd name="connsiteY5698" fmla="*/ 2697707 h 3799003"/>
              <a:gd name="connsiteX5699" fmla="*/ 1486279 w 2576616"/>
              <a:gd name="connsiteY5699" fmla="*/ 2691857 h 3799003"/>
              <a:gd name="connsiteX5700" fmla="*/ 1478523 w 2576616"/>
              <a:gd name="connsiteY5700" fmla="*/ 2687013 h 3799003"/>
              <a:gd name="connsiteX5701" fmla="*/ 1465535 w 2576616"/>
              <a:gd name="connsiteY5701" fmla="*/ 2680810 h 3799003"/>
              <a:gd name="connsiteX5702" fmla="*/ 1429571 w 2576616"/>
              <a:gd name="connsiteY5702" fmla="*/ 2649637 h 3799003"/>
              <a:gd name="connsiteX5703" fmla="*/ 1423729 w 2576616"/>
              <a:gd name="connsiteY5703" fmla="*/ 2650315 h 3799003"/>
              <a:gd name="connsiteX5704" fmla="*/ 1413853 w 2576616"/>
              <a:gd name="connsiteY5704" fmla="*/ 2643348 h 3799003"/>
              <a:gd name="connsiteX5705" fmla="*/ 1402995 w 2576616"/>
              <a:gd name="connsiteY5705" fmla="*/ 2630104 h 3799003"/>
              <a:gd name="connsiteX5706" fmla="*/ 1395474 w 2576616"/>
              <a:gd name="connsiteY5706" fmla="*/ 2620209 h 3799003"/>
              <a:gd name="connsiteX5707" fmla="*/ 1384973 w 2576616"/>
              <a:gd name="connsiteY5707" fmla="*/ 2609482 h 3799003"/>
              <a:gd name="connsiteX5708" fmla="*/ 1388215 w 2576616"/>
              <a:gd name="connsiteY5708" fmla="*/ 2601934 h 3799003"/>
              <a:gd name="connsiteX5709" fmla="*/ 1365882 w 2576616"/>
              <a:gd name="connsiteY5709" fmla="*/ 2583331 h 3799003"/>
              <a:gd name="connsiteX5710" fmla="*/ 1357596 w 2576616"/>
              <a:gd name="connsiteY5710" fmla="*/ 2568057 h 3799003"/>
              <a:gd name="connsiteX5711" fmla="*/ 1350820 w 2576616"/>
              <a:gd name="connsiteY5711" fmla="*/ 2559354 h 3799003"/>
              <a:gd name="connsiteX5712" fmla="*/ 1340711 w 2576616"/>
              <a:gd name="connsiteY5712" fmla="*/ 2543368 h 3799003"/>
              <a:gd name="connsiteX5713" fmla="*/ 1336054 w 2576616"/>
              <a:gd name="connsiteY5713" fmla="*/ 2532878 h 3799003"/>
              <a:gd name="connsiteX5714" fmla="*/ 1331145 w 2576616"/>
              <a:gd name="connsiteY5714" fmla="*/ 2524494 h 3799003"/>
              <a:gd name="connsiteX5715" fmla="*/ 1318291 w 2576616"/>
              <a:gd name="connsiteY5715" fmla="*/ 2502059 h 3799003"/>
              <a:gd name="connsiteX5716" fmla="*/ 1312174 w 2576616"/>
              <a:gd name="connsiteY5716" fmla="*/ 2494085 h 3799003"/>
              <a:gd name="connsiteX5717" fmla="*/ 1291396 w 2576616"/>
              <a:gd name="connsiteY5717" fmla="*/ 2426769 h 3799003"/>
              <a:gd name="connsiteX5718" fmla="*/ 1292285 w 2576616"/>
              <a:gd name="connsiteY5718" fmla="*/ 2423080 h 3799003"/>
              <a:gd name="connsiteX5719" fmla="*/ 1287361 w 2576616"/>
              <a:gd name="connsiteY5719" fmla="*/ 2418167 h 3799003"/>
              <a:gd name="connsiteX5720" fmla="*/ 1287599 w 2576616"/>
              <a:gd name="connsiteY5720" fmla="*/ 2320894 h 3799003"/>
              <a:gd name="connsiteX5721" fmla="*/ 1287519 w 2576616"/>
              <a:gd name="connsiteY5721" fmla="*/ 2312354 h 3799003"/>
              <a:gd name="connsiteX5722" fmla="*/ 1289766 w 2576616"/>
              <a:gd name="connsiteY5722" fmla="*/ 2308039 h 3799003"/>
              <a:gd name="connsiteX5723" fmla="*/ 1292446 w 2576616"/>
              <a:gd name="connsiteY5723" fmla="*/ 2302704 h 3799003"/>
              <a:gd name="connsiteX5724" fmla="*/ 1317737 w 2576616"/>
              <a:gd name="connsiteY5724" fmla="*/ 2233370 h 3799003"/>
              <a:gd name="connsiteX5725" fmla="*/ 1312757 w 2576616"/>
              <a:gd name="connsiteY5725" fmla="*/ 2229789 h 3799003"/>
              <a:gd name="connsiteX5726" fmla="*/ 1354674 w 2576616"/>
              <a:gd name="connsiteY5726" fmla="*/ 2163267 h 3799003"/>
              <a:gd name="connsiteX5727" fmla="*/ 1362226 w 2576616"/>
              <a:gd name="connsiteY5727" fmla="*/ 2147169 h 3799003"/>
              <a:gd name="connsiteX5728" fmla="*/ 1367184 w 2576616"/>
              <a:gd name="connsiteY5728" fmla="*/ 2144480 h 3799003"/>
              <a:gd name="connsiteX5729" fmla="*/ 1371969 w 2576616"/>
              <a:gd name="connsiteY5729" fmla="*/ 2135012 h 3799003"/>
              <a:gd name="connsiteX5730" fmla="*/ 1376066 w 2576616"/>
              <a:gd name="connsiteY5730" fmla="*/ 2127136 h 3799003"/>
              <a:gd name="connsiteX5731" fmla="*/ 1413489 w 2576616"/>
              <a:gd name="connsiteY5731" fmla="*/ 2095899 h 3799003"/>
              <a:gd name="connsiteX5732" fmla="*/ 1420181 w 2576616"/>
              <a:gd name="connsiteY5732" fmla="*/ 2087308 h 3799003"/>
              <a:gd name="connsiteX5733" fmla="*/ 1427738 w 2576616"/>
              <a:gd name="connsiteY5733" fmla="*/ 2086951 h 3799003"/>
              <a:gd name="connsiteX5734" fmla="*/ 1428544 w 2576616"/>
              <a:gd name="connsiteY5734" fmla="*/ 2081573 h 3799003"/>
              <a:gd name="connsiteX5735" fmla="*/ 1436924 w 2576616"/>
              <a:gd name="connsiteY5735" fmla="*/ 2078090 h 3799003"/>
              <a:gd name="connsiteX5736" fmla="*/ 1453090 w 2576616"/>
              <a:gd name="connsiteY5736" fmla="*/ 2067441 h 3799003"/>
              <a:gd name="connsiteX5737" fmla="*/ 1470085 w 2576616"/>
              <a:gd name="connsiteY5737" fmla="*/ 2053543 h 3799003"/>
              <a:gd name="connsiteX5738" fmla="*/ 1507930 w 2576616"/>
              <a:gd name="connsiteY5738" fmla="*/ 2033792 h 3799003"/>
              <a:gd name="connsiteX5739" fmla="*/ 1511699 w 2576616"/>
              <a:gd name="connsiteY5739" fmla="*/ 2032153 h 3799003"/>
              <a:gd name="connsiteX5740" fmla="*/ 1511688 w 2576616"/>
              <a:gd name="connsiteY5740" fmla="*/ 2032167 h 3799003"/>
              <a:gd name="connsiteX5741" fmla="*/ 1511918 w 2576616"/>
              <a:gd name="connsiteY5741" fmla="*/ 2032263 h 3799003"/>
              <a:gd name="connsiteX5742" fmla="*/ 1512434 w 2576616"/>
              <a:gd name="connsiteY5742" fmla="*/ 2032535 h 3799003"/>
              <a:gd name="connsiteX5743" fmla="*/ 1512416 w 2576616"/>
              <a:gd name="connsiteY5743" fmla="*/ 2032447 h 3799003"/>
              <a:gd name="connsiteX5744" fmla="*/ 1513860 w 2576616"/>
              <a:gd name="connsiteY5744" fmla="*/ 2032936 h 3799003"/>
              <a:gd name="connsiteX5745" fmla="*/ 1512239 w 2576616"/>
              <a:gd name="connsiteY5745" fmla="*/ 2031503 h 3799003"/>
              <a:gd name="connsiteX5746" fmla="*/ 1517628 w 2576616"/>
              <a:gd name="connsiteY5746" fmla="*/ 2027000 h 3799003"/>
              <a:gd name="connsiteX5747" fmla="*/ 1572548 w 2576616"/>
              <a:gd name="connsiteY5747" fmla="*/ 1987156 h 3799003"/>
              <a:gd name="connsiteX5748" fmla="*/ 1609708 w 2576616"/>
              <a:gd name="connsiteY5748" fmla="*/ 1952737 h 3799003"/>
              <a:gd name="connsiteX5749" fmla="*/ 1617043 w 2576616"/>
              <a:gd name="connsiteY5749" fmla="*/ 1941356 h 3799003"/>
              <a:gd name="connsiteX5750" fmla="*/ 1629114 w 2576616"/>
              <a:gd name="connsiteY5750" fmla="*/ 1918080 h 3799003"/>
              <a:gd name="connsiteX5751" fmla="*/ 1644338 w 2576616"/>
              <a:gd name="connsiteY5751" fmla="*/ 1898464 h 3799003"/>
              <a:gd name="connsiteX5752" fmla="*/ 1658352 w 2576616"/>
              <a:gd name="connsiteY5752" fmla="*/ 1880846 h 3799003"/>
              <a:gd name="connsiteX5753" fmla="*/ 1654547 w 2576616"/>
              <a:gd name="connsiteY5753" fmla="*/ 1856407 h 3799003"/>
              <a:gd name="connsiteX5754" fmla="*/ 1656516 w 2576616"/>
              <a:gd name="connsiteY5754" fmla="*/ 1790930 h 3799003"/>
              <a:gd name="connsiteX5755" fmla="*/ 1656525 w 2576616"/>
              <a:gd name="connsiteY5755" fmla="*/ 1788489 h 3799003"/>
              <a:gd name="connsiteX5756" fmla="*/ 1658243 w 2576616"/>
              <a:gd name="connsiteY5756" fmla="*/ 1758740 h 3799003"/>
              <a:gd name="connsiteX5757" fmla="*/ 1658217 w 2576616"/>
              <a:gd name="connsiteY5757" fmla="*/ 1741855 h 3799003"/>
              <a:gd name="connsiteX5758" fmla="*/ 1653812 w 2576616"/>
              <a:gd name="connsiteY5758" fmla="*/ 1737178 h 3799003"/>
              <a:gd name="connsiteX5759" fmla="*/ 1650393 w 2576616"/>
              <a:gd name="connsiteY5759" fmla="*/ 1763099 h 3799003"/>
              <a:gd name="connsiteX5760" fmla="*/ 1648059 w 2576616"/>
              <a:gd name="connsiteY5760" fmla="*/ 1801577 h 3799003"/>
              <a:gd name="connsiteX5761" fmla="*/ 1647152 w 2576616"/>
              <a:gd name="connsiteY5761" fmla="*/ 1823454 h 3799003"/>
              <a:gd name="connsiteX5762" fmla="*/ 1637980 w 2576616"/>
              <a:gd name="connsiteY5762" fmla="*/ 1825216 h 3799003"/>
              <a:gd name="connsiteX5763" fmla="*/ 1637799 w 2576616"/>
              <a:gd name="connsiteY5763" fmla="*/ 1835857 h 3799003"/>
              <a:gd name="connsiteX5764" fmla="*/ 1630780 w 2576616"/>
              <a:gd name="connsiteY5764" fmla="*/ 1831945 h 3799003"/>
              <a:gd name="connsiteX5765" fmla="*/ 1642645 w 2576616"/>
              <a:gd name="connsiteY5765" fmla="*/ 1842635 h 3799003"/>
              <a:gd name="connsiteX5766" fmla="*/ 1638861 w 2576616"/>
              <a:gd name="connsiteY5766" fmla="*/ 1847738 h 3799003"/>
              <a:gd name="connsiteX5767" fmla="*/ 1630405 w 2576616"/>
              <a:gd name="connsiteY5767" fmla="*/ 1844931 h 3799003"/>
              <a:gd name="connsiteX5768" fmla="*/ 1631780 w 2576616"/>
              <a:gd name="connsiteY5768" fmla="*/ 1847651 h 3799003"/>
              <a:gd name="connsiteX5769" fmla="*/ 1635012 w 2576616"/>
              <a:gd name="connsiteY5769" fmla="*/ 1856147 h 3799003"/>
              <a:gd name="connsiteX5770" fmla="*/ 1622707 w 2576616"/>
              <a:gd name="connsiteY5770" fmla="*/ 1879584 h 3799003"/>
              <a:gd name="connsiteX5771" fmla="*/ 1605669 w 2576616"/>
              <a:gd name="connsiteY5771" fmla="*/ 1889513 h 3799003"/>
              <a:gd name="connsiteX5772" fmla="*/ 1606955 w 2576616"/>
              <a:gd name="connsiteY5772" fmla="*/ 1892523 h 3799003"/>
              <a:gd name="connsiteX5773" fmla="*/ 1605486 w 2576616"/>
              <a:gd name="connsiteY5773" fmla="*/ 1903081 h 3799003"/>
              <a:gd name="connsiteX5774" fmla="*/ 1577125 w 2576616"/>
              <a:gd name="connsiteY5774" fmla="*/ 1932480 h 3799003"/>
              <a:gd name="connsiteX5775" fmla="*/ 1575929 w 2576616"/>
              <a:gd name="connsiteY5775" fmla="*/ 1938410 h 3799003"/>
              <a:gd name="connsiteX5776" fmla="*/ 1531866 w 2576616"/>
              <a:gd name="connsiteY5776" fmla="*/ 1967193 h 3799003"/>
              <a:gd name="connsiteX5777" fmla="*/ 1529086 w 2576616"/>
              <a:gd name="connsiteY5777" fmla="*/ 1969908 h 3799003"/>
              <a:gd name="connsiteX5778" fmla="*/ 1522588 w 2576616"/>
              <a:gd name="connsiteY5778" fmla="*/ 1976951 h 3799003"/>
              <a:gd name="connsiteX5779" fmla="*/ 1503702 w 2576616"/>
              <a:gd name="connsiteY5779" fmla="*/ 1983824 h 3799003"/>
              <a:gd name="connsiteX5780" fmla="*/ 1522028 w 2576616"/>
              <a:gd name="connsiteY5780" fmla="*/ 1966376 h 3799003"/>
              <a:gd name="connsiteX5781" fmla="*/ 1532991 w 2576616"/>
              <a:gd name="connsiteY5781" fmla="*/ 1958264 h 3799003"/>
              <a:gd name="connsiteX5782" fmla="*/ 1550863 w 2576616"/>
              <a:gd name="connsiteY5782" fmla="*/ 1945884 h 3799003"/>
              <a:gd name="connsiteX5783" fmla="*/ 1580390 w 2576616"/>
              <a:gd name="connsiteY5783" fmla="*/ 1910968 h 3799003"/>
              <a:gd name="connsiteX5784" fmla="*/ 1585679 w 2576616"/>
              <a:gd name="connsiteY5784" fmla="*/ 1909890 h 3799003"/>
              <a:gd name="connsiteX5785" fmla="*/ 1592823 w 2576616"/>
              <a:gd name="connsiteY5785" fmla="*/ 1897062 h 3799003"/>
              <a:gd name="connsiteX5786" fmla="*/ 1598605 w 2576616"/>
              <a:gd name="connsiteY5786" fmla="*/ 1888561 h 3799003"/>
              <a:gd name="connsiteX5787" fmla="*/ 1613374 w 2576616"/>
              <a:gd name="connsiteY5787" fmla="*/ 1860662 h 3799003"/>
              <a:gd name="connsiteX5788" fmla="*/ 1622992 w 2576616"/>
              <a:gd name="connsiteY5788" fmla="*/ 1851164 h 3799003"/>
              <a:gd name="connsiteX5789" fmla="*/ 1628032 w 2576616"/>
              <a:gd name="connsiteY5789" fmla="*/ 1841640 h 3799003"/>
              <a:gd name="connsiteX5790" fmla="*/ 1626052 w 2576616"/>
              <a:gd name="connsiteY5790" fmla="*/ 1834854 h 3799003"/>
              <a:gd name="connsiteX5791" fmla="*/ 1630917 w 2576616"/>
              <a:gd name="connsiteY5791" fmla="*/ 1798756 h 3799003"/>
              <a:gd name="connsiteX5792" fmla="*/ 1633164 w 2576616"/>
              <a:gd name="connsiteY5792" fmla="*/ 1795391 h 3799003"/>
              <a:gd name="connsiteX5793" fmla="*/ 1635843 w 2576616"/>
              <a:gd name="connsiteY5793" fmla="*/ 1782473 h 3799003"/>
              <a:gd name="connsiteX5794" fmla="*/ 1634003 w 2576616"/>
              <a:gd name="connsiteY5794" fmla="*/ 1729770 h 3799003"/>
              <a:gd name="connsiteX5795" fmla="*/ 1629683 w 2576616"/>
              <a:gd name="connsiteY5795" fmla="*/ 1672662 h 3799003"/>
              <a:gd name="connsiteX5796" fmla="*/ 1639542 w 2576616"/>
              <a:gd name="connsiteY5796" fmla="*/ 1666103 h 3799003"/>
              <a:gd name="connsiteX5797" fmla="*/ 1633190 w 2576616"/>
              <a:gd name="connsiteY5797" fmla="*/ 1662210 h 3799003"/>
              <a:gd name="connsiteX5798" fmla="*/ 1633499 w 2576616"/>
              <a:gd name="connsiteY5798" fmla="*/ 1662278 h 3799003"/>
              <a:gd name="connsiteX5799" fmla="*/ 1633281 w 2576616"/>
              <a:gd name="connsiteY5799" fmla="*/ 1662041 h 3799003"/>
              <a:gd name="connsiteX5800" fmla="*/ 1633529 w 2576616"/>
              <a:gd name="connsiteY5800" fmla="*/ 1661603 h 3799003"/>
              <a:gd name="connsiteX5801" fmla="*/ 1632641 w 2576616"/>
              <a:gd name="connsiteY5801" fmla="*/ 1661368 h 3799003"/>
              <a:gd name="connsiteX5802" fmla="*/ 1630472 w 2576616"/>
              <a:gd name="connsiteY5802" fmla="*/ 1611090 h 3799003"/>
              <a:gd name="connsiteX5803" fmla="*/ 1630309 w 2576616"/>
              <a:gd name="connsiteY5803" fmla="*/ 1604380 h 3799003"/>
              <a:gd name="connsiteX5804" fmla="*/ 1635858 w 2576616"/>
              <a:gd name="connsiteY5804" fmla="*/ 1563659 h 3799003"/>
              <a:gd name="connsiteX5805" fmla="*/ 1634616 w 2576616"/>
              <a:gd name="connsiteY5805" fmla="*/ 1553065 h 3799003"/>
              <a:gd name="connsiteX5806" fmla="*/ 1638572 w 2576616"/>
              <a:gd name="connsiteY5806" fmla="*/ 1549177 h 3799003"/>
              <a:gd name="connsiteX5807" fmla="*/ 1638570 w 2576616"/>
              <a:gd name="connsiteY5807" fmla="*/ 1549183 h 3799003"/>
              <a:gd name="connsiteX5808" fmla="*/ 1639273 w 2576616"/>
              <a:gd name="connsiteY5808" fmla="*/ 1549392 h 3799003"/>
              <a:gd name="connsiteX5809" fmla="*/ 1639267 w 2576616"/>
              <a:gd name="connsiteY5809" fmla="*/ 1549371 h 3799003"/>
              <a:gd name="connsiteX5810" fmla="*/ 1639285 w 2576616"/>
              <a:gd name="connsiteY5810" fmla="*/ 1549376 h 3799003"/>
              <a:gd name="connsiteX5811" fmla="*/ 1639628 w 2576616"/>
              <a:gd name="connsiteY5811" fmla="*/ 1548371 h 3799003"/>
              <a:gd name="connsiteX5812" fmla="*/ 1638950 w 2576616"/>
              <a:gd name="connsiteY5812" fmla="*/ 1548250 h 3799003"/>
              <a:gd name="connsiteX5813" fmla="*/ 1638867 w 2576616"/>
              <a:gd name="connsiteY5813" fmla="*/ 1532747 h 3799003"/>
              <a:gd name="connsiteX5814" fmla="*/ 1651434 w 2576616"/>
              <a:gd name="connsiteY5814" fmla="*/ 1496960 h 3799003"/>
              <a:gd name="connsiteX5815" fmla="*/ 1661304 w 2576616"/>
              <a:gd name="connsiteY5815" fmla="*/ 1468964 h 3799003"/>
              <a:gd name="connsiteX5816" fmla="*/ 1666137 w 2576616"/>
              <a:gd name="connsiteY5816" fmla="*/ 1459480 h 3799003"/>
              <a:gd name="connsiteX5817" fmla="*/ 1676327 w 2576616"/>
              <a:gd name="connsiteY5817" fmla="*/ 1431085 h 3799003"/>
              <a:gd name="connsiteX5818" fmla="*/ 1696035 w 2576616"/>
              <a:gd name="connsiteY5818" fmla="*/ 1405033 h 3799003"/>
              <a:gd name="connsiteX5819" fmla="*/ 1711315 w 2576616"/>
              <a:gd name="connsiteY5819" fmla="*/ 1374649 h 3799003"/>
              <a:gd name="connsiteX5820" fmla="*/ 1718138 w 2576616"/>
              <a:gd name="connsiteY5820" fmla="*/ 1369995 h 3799003"/>
              <a:gd name="connsiteX5821" fmla="*/ 1734883 w 2576616"/>
              <a:gd name="connsiteY5821" fmla="*/ 1335651 h 3799003"/>
              <a:gd name="connsiteX5822" fmla="*/ 1735766 w 2576616"/>
              <a:gd name="connsiteY5822" fmla="*/ 1332147 h 3799003"/>
              <a:gd name="connsiteX5823" fmla="*/ 1735969 w 2576616"/>
              <a:gd name="connsiteY5823" fmla="*/ 1327309 h 3799003"/>
              <a:gd name="connsiteX5824" fmla="*/ 1745309 w 2576616"/>
              <a:gd name="connsiteY5824" fmla="*/ 1338767 h 3799003"/>
              <a:gd name="connsiteX5825" fmla="*/ 1734411 w 2576616"/>
              <a:gd name="connsiteY5825" fmla="*/ 1359213 h 3799003"/>
              <a:gd name="connsiteX5826" fmla="*/ 1730529 w 2576616"/>
              <a:gd name="connsiteY5826" fmla="*/ 1362147 h 3799003"/>
              <a:gd name="connsiteX5827" fmla="*/ 1724857 w 2576616"/>
              <a:gd name="connsiteY5827" fmla="*/ 1382411 h 3799003"/>
              <a:gd name="connsiteX5828" fmla="*/ 1677459 w 2576616"/>
              <a:gd name="connsiteY5828" fmla="*/ 1479318 h 3799003"/>
              <a:gd name="connsiteX5829" fmla="*/ 1672982 w 2576616"/>
              <a:gd name="connsiteY5829" fmla="*/ 1500163 h 3799003"/>
              <a:gd name="connsiteX5830" fmla="*/ 1667993 w 2576616"/>
              <a:gd name="connsiteY5830" fmla="*/ 1523474 h 3799003"/>
              <a:gd name="connsiteX5831" fmla="*/ 1655399 w 2576616"/>
              <a:gd name="connsiteY5831" fmla="*/ 1563971 h 3799003"/>
              <a:gd name="connsiteX5832" fmla="*/ 1652760 w 2576616"/>
              <a:gd name="connsiteY5832" fmla="*/ 1585308 h 3799003"/>
              <a:gd name="connsiteX5833" fmla="*/ 1652551 w 2576616"/>
              <a:gd name="connsiteY5833" fmla="*/ 1611532 h 3799003"/>
              <a:gd name="connsiteX5834" fmla="*/ 1652606 w 2576616"/>
              <a:gd name="connsiteY5834" fmla="*/ 1627761 h 3799003"/>
              <a:gd name="connsiteX5835" fmla="*/ 1654512 w 2576616"/>
              <a:gd name="connsiteY5835" fmla="*/ 1654544 h 3799003"/>
              <a:gd name="connsiteX5836" fmla="*/ 1653938 w 2576616"/>
              <a:gd name="connsiteY5836" fmla="*/ 1661718 h 3799003"/>
              <a:gd name="connsiteX5837" fmla="*/ 1652339 w 2576616"/>
              <a:gd name="connsiteY5837" fmla="*/ 1666589 h 3799003"/>
              <a:gd name="connsiteX5838" fmla="*/ 1657210 w 2576616"/>
              <a:gd name="connsiteY5838" fmla="*/ 1724418 h 3799003"/>
              <a:gd name="connsiteX5839" fmla="*/ 1658597 w 2576616"/>
              <a:gd name="connsiteY5839" fmla="*/ 1714307 h 3799003"/>
              <a:gd name="connsiteX5840" fmla="*/ 1656311 w 2576616"/>
              <a:gd name="connsiteY5840" fmla="*/ 1709045 h 3799003"/>
              <a:gd name="connsiteX5841" fmla="*/ 1661386 w 2576616"/>
              <a:gd name="connsiteY5841" fmla="*/ 1680457 h 3799003"/>
              <a:gd name="connsiteX5842" fmla="*/ 1667543 w 2576616"/>
              <a:gd name="connsiteY5842" fmla="*/ 1622347 h 3799003"/>
              <a:gd name="connsiteX5843" fmla="*/ 1667986 w 2576616"/>
              <a:gd name="connsiteY5843" fmla="*/ 1621642 h 3799003"/>
              <a:gd name="connsiteX5844" fmla="*/ 1667799 w 2576616"/>
              <a:gd name="connsiteY5844" fmla="*/ 1621702 h 3799003"/>
              <a:gd name="connsiteX5845" fmla="*/ 1668384 w 2576616"/>
              <a:gd name="connsiteY5845" fmla="*/ 1620243 h 3799003"/>
              <a:gd name="connsiteX5846" fmla="*/ 1666978 w 2576616"/>
              <a:gd name="connsiteY5846" fmla="*/ 1621950 h 3799003"/>
              <a:gd name="connsiteX5847" fmla="*/ 1666971 w 2576616"/>
              <a:gd name="connsiteY5847" fmla="*/ 1621952 h 3799003"/>
              <a:gd name="connsiteX5848" fmla="*/ 1662301 w 2576616"/>
              <a:gd name="connsiteY5848" fmla="*/ 1618926 h 3799003"/>
              <a:gd name="connsiteX5849" fmla="*/ 1666933 w 2576616"/>
              <a:gd name="connsiteY5849" fmla="*/ 1615614 h 3799003"/>
              <a:gd name="connsiteX5850" fmla="*/ 1669690 w 2576616"/>
              <a:gd name="connsiteY5850" fmla="*/ 1599911 h 3799003"/>
              <a:gd name="connsiteX5851" fmla="*/ 1674516 w 2576616"/>
              <a:gd name="connsiteY5851" fmla="*/ 1566323 h 3799003"/>
              <a:gd name="connsiteX5852" fmla="*/ 1682242 w 2576616"/>
              <a:gd name="connsiteY5852" fmla="*/ 1542910 h 3799003"/>
              <a:gd name="connsiteX5853" fmla="*/ 1687408 w 2576616"/>
              <a:gd name="connsiteY5853" fmla="*/ 1516837 h 3799003"/>
              <a:gd name="connsiteX5854" fmla="*/ 1697251 w 2576616"/>
              <a:gd name="connsiteY5854" fmla="*/ 1495385 h 3799003"/>
              <a:gd name="connsiteX5855" fmla="*/ 1731274 w 2576616"/>
              <a:gd name="connsiteY5855" fmla="*/ 1406898 h 3799003"/>
              <a:gd name="connsiteX5856" fmla="*/ 1750036 w 2576616"/>
              <a:gd name="connsiteY5856" fmla="*/ 1358423 h 3799003"/>
              <a:gd name="connsiteX5857" fmla="*/ 1755329 w 2576616"/>
              <a:gd name="connsiteY5857" fmla="*/ 1351751 h 3799003"/>
              <a:gd name="connsiteX5858" fmla="*/ 1763243 w 2576616"/>
              <a:gd name="connsiteY5858" fmla="*/ 1340469 h 3799003"/>
              <a:gd name="connsiteX5859" fmla="*/ 1764902 w 2576616"/>
              <a:gd name="connsiteY5859" fmla="*/ 1330303 h 3799003"/>
              <a:gd name="connsiteX5860" fmla="*/ 1770340 w 2576616"/>
              <a:gd name="connsiteY5860" fmla="*/ 1317906 h 3799003"/>
              <a:gd name="connsiteX5861" fmla="*/ 1789540 w 2576616"/>
              <a:gd name="connsiteY5861" fmla="*/ 1283084 h 3799003"/>
              <a:gd name="connsiteX5862" fmla="*/ 1802895 w 2576616"/>
              <a:gd name="connsiteY5862" fmla="*/ 1256808 h 3799003"/>
              <a:gd name="connsiteX5863" fmla="*/ 1802204 w 2576616"/>
              <a:gd name="connsiteY5863" fmla="*/ 1256772 h 3799003"/>
              <a:gd name="connsiteX5864" fmla="*/ 1809587 w 2576616"/>
              <a:gd name="connsiteY5864" fmla="*/ 1231020 h 3799003"/>
              <a:gd name="connsiteX5865" fmla="*/ 1822325 w 2576616"/>
              <a:gd name="connsiteY5865" fmla="*/ 1181077 h 3799003"/>
              <a:gd name="connsiteX5866" fmla="*/ 1820320 w 2576616"/>
              <a:gd name="connsiteY5866" fmla="*/ 1157301 h 3799003"/>
              <a:gd name="connsiteX5867" fmla="*/ 1821435 w 2576616"/>
              <a:gd name="connsiteY5867" fmla="*/ 1144441 h 3799003"/>
              <a:gd name="connsiteX5868" fmla="*/ 1822819 w 2576616"/>
              <a:gd name="connsiteY5868" fmla="*/ 1136113 h 3799003"/>
              <a:gd name="connsiteX5869" fmla="*/ 1818947 w 2576616"/>
              <a:gd name="connsiteY5869" fmla="*/ 1059859 h 3799003"/>
              <a:gd name="connsiteX5870" fmla="*/ 1812360 w 2576616"/>
              <a:gd name="connsiteY5870" fmla="*/ 1005475 h 3799003"/>
              <a:gd name="connsiteX5871" fmla="*/ 1803001 w 2576616"/>
              <a:gd name="connsiteY5871" fmla="*/ 971935 h 3799003"/>
              <a:gd name="connsiteX5872" fmla="*/ 1798115 w 2576616"/>
              <a:gd name="connsiteY5872" fmla="*/ 938713 h 3799003"/>
              <a:gd name="connsiteX5873" fmla="*/ 1793691 w 2576616"/>
              <a:gd name="connsiteY5873" fmla="*/ 936044 h 3799003"/>
              <a:gd name="connsiteX5874" fmla="*/ 1796399 w 2576616"/>
              <a:gd name="connsiteY5874" fmla="*/ 930054 h 3799003"/>
              <a:gd name="connsiteX5875" fmla="*/ 1793703 w 2576616"/>
              <a:gd name="connsiteY5875" fmla="*/ 924928 h 3799003"/>
              <a:gd name="connsiteX5876" fmla="*/ 1789091 w 2576616"/>
              <a:gd name="connsiteY5876" fmla="*/ 916759 h 3799003"/>
              <a:gd name="connsiteX5877" fmla="*/ 1774896 w 2576616"/>
              <a:gd name="connsiteY5877" fmla="*/ 868028 h 3799003"/>
              <a:gd name="connsiteX5878" fmla="*/ 1767772 w 2576616"/>
              <a:gd name="connsiteY5878" fmla="*/ 871591 h 3799003"/>
              <a:gd name="connsiteX5879" fmla="*/ 1774555 w 2576616"/>
              <a:gd name="connsiteY5879" fmla="*/ 885725 h 3799003"/>
              <a:gd name="connsiteX5880" fmla="*/ 1783651 w 2576616"/>
              <a:gd name="connsiteY5880" fmla="*/ 930992 h 3799003"/>
              <a:gd name="connsiteX5881" fmla="*/ 1780678 w 2576616"/>
              <a:gd name="connsiteY5881" fmla="*/ 936951 h 3799003"/>
              <a:gd name="connsiteX5882" fmla="*/ 1793423 w 2576616"/>
              <a:gd name="connsiteY5882" fmla="*/ 993453 h 3799003"/>
              <a:gd name="connsiteX5883" fmla="*/ 1797765 w 2576616"/>
              <a:gd name="connsiteY5883" fmla="*/ 997572 h 3799003"/>
              <a:gd name="connsiteX5884" fmla="*/ 1795300 w 2576616"/>
              <a:gd name="connsiteY5884" fmla="*/ 1023801 h 3799003"/>
              <a:gd name="connsiteX5885" fmla="*/ 1799765 w 2576616"/>
              <a:gd name="connsiteY5885" fmla="*/ 1026334 h 3799003"/>
              <a:gd name="connsiteX5886" fmla="*/ 1794971 w 2576616"/>
              <a:gd name="connsiteY5886" fmla="*/ 1032928 h 3799003"/>
              <a:gd name="connsiteX5887" fmla="*/ 1794931 w 2576616"/>
              <a:gd name="connsiteY5887" fmla="*/ 1042917 h 3799003"/>
              <a:gd name="connsiteX5888" fmla="*/ 1799446 w 2576616"/>
              <a:gd name="connsiteY5888" fmla="*/ 1054977 h 3799003"/>
              <a:gd name="connsiteX5889" fmla="*/ 1799135 w 2576616"/>
              <a:gd name="connsiteY5889" fmla="*/ 1061697 h 3799003"/>
              <a:gd name="connsiteX5890" fmla="*/ 1794436 w 2576616"/>
              <a:gd name="connsiteY5890" fmla="*/ 1085821 h 3799003"/>
              <a:gd name="connsiteX5891" fmla="*/ 1791597 w 2576616"/>
              <a:gd name="connsiteY5891" fmla="*/ 1118957 h 3799003"/>
              <a:gd name="connsiteX5892" fmla="*/ 1791555 w 2576616"/>
              <a:gd name="connsiteY5892" fmla="*/ 1130713 h 3799003"/>
              <a:gd name="connsiteX5893" fmla="*/ 1783961 w 2576616"/>
              <a:gd name="connsiteY5893" fmla="*/ 1157008 h 3799003"/>
              <a:gd name="connsiteX5894" fmla="*/ 1786089 w 2576616"/>
              <a:gd name="connsiteY5894" fmla="*/ 1173533 h 3799003"/>
              <a:gd name="connsiteX5895" fmla="*/ 1790769 w 2576616"/>
              <a:gd name="connsiteY5895" fmla="*/ 1176042 h 3799003"/>
              <a:gd name="connsiteX5896" fmla="*/ 1783548 w 2576616"/>
              <a:gd name="connsiteY5896" fmla="*/ 1197127 h 3799003"/>
              <a:gd name="connsiteX5897" fmla="*/ 1780897 w 2576616"/>
              <a:gd name="connsiteY5897" fmla="*/ 1206705 h 3799003"/>
              <a:gd name="connsiteX5898" fmla="*/ 1780554 w 2576616"/>
              <a:gd name="connsiteY5898" fmla="*/ 1223398 h 3799003"/>
              <a:gd name="connsiteX5899" fmla="*/ 1773720 w 2576616"/>
              <a:gd name="connsiteY5899" fmla="*/ 1228069 h 3799003"/>
              <a:gd name="connsiteX5900" fmla="*/ 1775675 w 2576616"/>
              <a:gd name="connsiteY5900" fmla="*/ 1232619 h 3799003"/>
              <a:gd name="connsiteX5901" fmla="*/ 1773049 w 2576616"/>
              <a:gd name="connsiteY5901" fmla="*/ 1252987 h 3799003"/>
              <a:gd name="connsiteX5902" fmla="*/ 1768802 w 2576616"/>
              <a:gd name="connsiteY5902" fmla="*/ 1252318 h 3799003"/>
              <a:gd name="connsiteX5903" fmla="*/ 1769938 w 2576616"/>
              <a:gd name="connsiteY5903" fmla="*/ 1270282 h 3799003"/>
              <a:gd name="connsiteX5904" fmla="*/ 1763046 w 2576616"/>
              <a:gd name="connsiteY5904" fmla="*/ 1284889 h 3799003"/>
              <a:gd name="connsiteX5905" fmla="*/ 1756025 w 2576616"/>
              <a:gd name="connsiteY5905" fmla="*/ 1298624 h 3799003"/>
              <a:gd name="connsiteX5906" fmla="*/ 1750635 w 2576616"/>
              <a:gd name="connsiteY5906" fmla="*/ 1308478 h 3799003"/>
              <a:gd name="connsiteX5907" fmla="*/ 1740848 w 2576616"/>
              <a:gd name="connsiteY5907" fmla="*/ 1313065 h 3799003"/>
              <a:gd name="connsiteX5908" fmla="*/ 1744472 w 2576616"/>
              <a:gd name="connsiteY5908" fmla="*/ 1307312 h 3799003"/>
              <a:gd name="connsiteX5909" fmla="*/ 1750686 w 2576616"/>
              <a:gd name="connsiteY5909" fmla="*/ 1297103 h 3799003"/>
              <a:gd name="connsiteX5910" fmla="*/ 1754249 w 2576616"/>
              <a:gd name="connsiteY5910" fmla="*/ 1281511 h 3799003"/>
              <a:gd name="connsiteX5911" fmla="*/ 1757038 w 2576616"/>
              <a:gd name="connsiteY5911" fmla="*/ 1276563 h 3799003"/>
              <a:gd name="connsiteX5912" fmla="*/ 1744326 w 2576616"/>
              <a:gd name="connsiteY5912" fmla="*/ 1286351 h 3799003"/>
              <a:gd name="connsiteX5913" fmla="*/ 1737219 w 2576616"/>
              <a:gd name="connsiteY5913" fmla="*/ 1288029 h 3799003"/>
              <a:gd name="connsiteX5914" fmla="*/ 1730120 w 2576616"/>
              <a:gd name="connsiteY5914" fmla="*/ 1292825 h 3799003"/>
              <a:gd name="connsiteX5915" fmla="*/ 1724097 w 2576616"/>
              <a:gd name="connsiteY5915" fmla="*/ 1298610 h 3799003"/>
              <a:gd name="connsiteX5916" fmla="*/ 1721267 w 2576616"/>
              <a:gd name="connsiteY5916" fmla="*/ 1309963 h 3799003"/>
              <a:gd name="connsiteX5917" fmla="*/ 1623964 w 2576616"/>
              <a:gd name="connsiteY5917" fmla="*/ 1431683 h 3799003"/>
              <a:gd name="connsiteX5918" fmla="*/ 1613249 w 2576616"/>
              <a:gd name="connsiteY5918" fmla="*/ 1444465 h 3799003"/>
              <a:gd name="connsiteX5919" fmla="*/ 1562286 w 2576616"/>
              <a:gd name="connsiteY5919" fmla="*/ 1476010 h 3799003"/>
              <a:gd name="connsiteX5920" fmla="*/ 1547237 w 2576616"/>
              <a:gd name="connsiteY5920" fmla="*/ 1472414 h 3799003"/>
              <a:gd name="connsiteX5921" fmla="*/ 1542278 w 2576616"/>
              <a:gd name="connsiteY5921" fmla="*/ 1466271 h 3799003"/>
              <a:gd name="connsiteX5922" fmla="*/ 1538433 w 2576616"/>
              <a:gd name="connsiteY5922" fmla="*/ 1457051 h 3799003"/>
              <a:gd name="connsiteX5923" fmla="*/ 1536237 w 2576616"/>
              <a:gd name="connsiteY5923" fmla="*/ 1463814 h 3799003"/>
              <a:gd name="connsiteX5924" fmla="*/ 1522879 w 2576616"/>
              <a:gd name="connsiteY5924" fmla="*/ 1443402 h 3799003"/>
              <a:gd name="connsiteX5925" fmla="*/ 1516104 w 2576616"/>
              <a:gd name="connsiteY5925" fmla="*/ 1426846 h 3799003"/>
              <a:gd name="connsiteX5926" fmla="*/ 1516343 w 2576616"/>
              <a:gd name="connsiteY5926" fmla="*/ 1409905 h 3799003"/>
              <a:gd name="connsiteX5927" fmla="*/ 1532589 w 2576616"/>
              <a:gd name="connsiteY5927" fmla="*/ 1366514 h 3799003"/>
              <a:gd name="connsiteX5928" fmla="*/ 1536148 w 2576616"/>
              <a:gd name="connsiteY5928" fmla="*/ 1363753 h 3799003"/>
              <a:gd name="connsiteX5929" fmla="*/ 1550378 w 2576616"/>
              <a:gd name="connsiteY5929" fmla="*/ 1356242 h 3799003"/>
              <a:gd name="connsiteX5930" fmla="*/ 1546203 w 2576616"/>
              <a:gd name="connsiteY5930" fmla="*/ 1353654 h 3799003"/>
              <a:gd name="connsiteX5931" fmla="*/ 1553397 w 2576616"/>
              <a:gd name="connsiteY5931" fmla="*/ 1341626 h 3799003"/>
              <a:gd name="connsiteX5932" fmla="*/ 1601017 w 2576616"/>
              <a:gd name="connsiteY5932" fmla="*/ 1322100 h 3799003"/>
              <a:gd name="connsiteX5933" fmla="*/ 1623226 w 2576616"/>
              <a:gd name="connsiteY5933" fmla="*/ 1319623 h 3799003"/>
              <a:gd name="connsiteX5934" fmla="*/ 1642634 w 2576616"/>
              <a:gd name="connsiteY5934" fmla="*/ 1308084 h 3799003"/>
              <a:gd name="connsiteX5935" fmla="*/ 1670446 w 2576616"/>
              <a:gd name="connsiteY5935" fmla="*/ 1293305 h 3799003"/>
              <a:gd name="connsiteX5936" fmla="*/ 1668702 w 2576616"/>
              <a:gd name="connsiteY5936" fmla="*/ 1289700 h 3799003"/>
              <a:gd name="connsiteX5937" fmla="*/ 1669249 w 2576616"/>
              <a:gd name="connsiteY5937" fmla="*/ 1288966 h 3799003"/>
              <a:gd name="connsiteX5938" fmla="*/ 1668213 w 2576616"/>
              <a:gd name="connsiteY5938" fmla="*/ 1288619 h 3799003"/>
              <a:gd name="connsiteX5939" fmla="*/ 1668083 w 2576616"/>
              <a:gd name="connsiteY5939" fmla="*/ 1289389 h 3799003"/>
              <a:gd name="connsiteX5940" fmla="*/ 1668080 w 2576616"/>
              <a:gd name="connsiteY5940" fmla="*/ 1289391 h 3799003"/>
              <a:gd name="connsiteX5941" fmla="*/ 1665043 w 2576616"/>
              <a:gd name="connsiteY5941" fmla="*/ 1288157 h 3799003"/>
              <a:gd name="connsiteX5942" fmla="*/ 1662010 w 2576616"/>
              <a:gd name="connsiteY5942" fmla="*/ 1289443 h 3799003"/>
              <a:gd name="connsiteX5943" fmla="*/ 1651203 w 2576616"/>
              <a:gd name="connsiteY5943" fmla="*/ 1285804 h 3799003"/>
              <a:gd name="connsiteX5944" fmla="*/ 1650274 w 2576616"/>
              <a:gd name="connsiteY5944" fmla="*/ 1282588 h 3799003"/>
              <a:gd name="connsiteX5945" fmla="*/ 1640357 w 2576616"/>
              <a:gd name="connsiteY5945" fmla="*/ 1277437 h 3799003"/>
              <a:gd name="connsiteX5946" fmla="*/ 1613815 w 2576616"/>
              <a:gd name="connsiteY5946" fmla="*/ 1262825 h 3799003"/>
              <a:gd name="connsiteX5947" fmla="*/ 1612644 w 2576616"/>
              <a:gd name="connsiteY5947" fmla="*/ 1259042 h 3799003"/>
              <a:gd name="connsiteX5948" fmla="*/ 1587273 w 2576616"/>
              <a:gd name="connsiteY5948" fmla="*/ 1245857 h 3799003"/>
              <a:gd name="connsiteX5949" fmla="*/ 1580259 w 2576616"/>
              <a:gd name="connsiteY5949" fmla="*/ 1240890 h 3799003"/>
              <a:gd name="connsiteX5950" fmla="*/ 1567583 w 2576616"/>
              <a:gd name="connsiteY5950" fmla="*/ 1238161 h 3799003"/>
              <a:gd name="connsiteX5951" fmla="*/ 1553509 w 2576616"/>
              <a:gd name="connsiteY5951" fmla="*/ 1219410 h 3799003"/>
              <a:gd name="connsiteX5952" fmla="*/ 1545026 w 2576616"/>
              <a:gd name="connsiteY5952" fmla="*/ 1217969 h 3799003"/>
              <a:gd name="connsiteX5953" fmla="*/ 1540159 w 2576616"/>
              <a:gd name="connsiteY5953" fmla="*/ 1214134 h 3799003"/>
              <a:gd name="connsiteX5954" fmla="*/ 1536889 w 2576616"/>
              <a:gd name="connsiteY5954" fmla="*/ 1211922 h 3799003"/>
              <a:gd name="connsiteX5955" fmla="*/ 1523355 w 2576616"/>
              <a:gd name="connsiteY5955" fmla="*/ 1200975 h 3799003"/>
              <a:gd name="connsiteX5956" fmla="*/ 1480284 w 2576616"/>
              <a:gd name="connsiteY5956" fmla="*/ 1153097 h 3799003"/>
              <a:gd name="connsiteX5957" fmla="*/ 1465861 w 2576616"/>
              <a:gd name="connsiteY5957" fmla="*/ 1126760 h 3799003"/>
              <a:gd name="connsiteX5958" fmla="*/ 1468386 w 2576616"/>
              <a:gd name="connsiteY5958" fmla="*/ 1118371 h 3799003"/>
              <a:gd name="connsiteX5959" fmla="*/ 1470822 w 2576616"/>
              <a:gd name="connsiteY5959" fmla="*/ 1119292 h 3799003"/>
              <a:gd name="connsiteX5960" fmla="*/ 1470823 w 2576616"/>
              <a:gd name="connsiteY5960" fmla="*/ 1119296 h 3799003"/>
              <a:gd name="connsiteX5961" fmla="*/ 1470818 w 2576616"/>
              <a:gd name="connsiteY5961" fmla="*/ 1119309 h 3799003"/>
              <a:gd name="connsiteX5962" fmla="*/ 1470825 w 2576616"/>
              <a:gd name="connsiteY5962" fmla="*/ 1119311 h 3799003"/>
              <a:gd name="connsiteX5963" fmla="*/ 1470847 w 2576616"/>
              <a:gd name="connsiteY5963" fmla="*/ 1119432 h 3799003"/>
              <a:gd name="connsiteX5964" fmla="*/ 1471185 w 2576616"/>
              <a:gd name="connsiteY5964" fmla="*/ 1119432 h 3799003"/>
              <a:gd name="connsiteX5965" fmla="*/ 1471189 w 2576616"/>
              <a:gd name="connsiteY5965" fmla="*/ 1118342 h 3799003"/>
              <a:gd name="connsiteX5966" fmla="*/ 1468386 w 2576616"/>
              <a:gd name="connsiteY5966" fmla="*/ 1118371 h 3799003"/>
              <a:gd name="connsiteX5967" fmla="*/ 1463501 w 2576616"/>
              <a:gd name="connsiteY5967" fmla="*/ 1120682 h 3799003"/>
              <a:gd name="connsiteX5968" fmla="*/ 1465779 w 2576616"/>
              <a:gd name="connsiteY5968" fmla="*/ 1112608 h 3799003"/>
              <a:gd name="connsiteX5969" fmla="*/ 1460399 w 2576616"/>
              <a:gd name="connsiteY5969" fmla="*/ 1099552 h 3799003"/>
              <a:gd name="connsiteX5970" fmla="*/ 1454039 w 2576616"/>
              <a:gd name="connsiteY5970" fmla="*/ 1102377 h 3799003"/>
              <a:gd name="connsiteX5971" fmla="*/ 1468606 w 2576616"/>
              <a:gd name="connsiteY5971" fmla="*/ 1102970 h 3799003"/>
              <a:gd name="connsiteX5972" fmla="*/ 1483161 w 2576616"/>
              <a:gd name="connsiteY5972" fmla="*/ 1136759 h 3799003"/>
              <a:gd name="connsiteX5973" fmla="*/ 1490094 w 2576616"/>
              <a:gd name="connsiteY5973" fmla="*/ 1140751 h 3799003"/>
              <a:gd name="connsiteX5974" fmla="*/ 1517767 w 2576616"/>
              <a:gd name="connsiteY5974" fmla="*/ 1176064 h 3799003"/>
              <a:gd name="connsiteX5975" fmla="*/ 1525952 w 2576616"/>
              <a:gd name="connsiteY5975" fmla="*/ 1180676 h 3799003"/>
              <a:gd name="connsiteX5976" fmla="*/ 1530797 w 2576616"/>
              <a:gd name="connsiteY5976" fmla="*/ 1186813 h 3799003"/>
              <a:gd name="connsiteX5977" fmla="*/ 1563677 w 2576616"/>
              <a:gd name="connsiteY5977" fmla="*/ 1219378 h 3799003"/>
              <a:gd name="connsiteX5978" fmla="*/ 1572894 w 2576616"/>
              <a:gd name="connsiteY5978" fmla="*/ 1224338 h 3799003"/>
              <a:gd name="connsiteX5979" fmla="*/ 1572952 w 2576616"/>
              <a:gd name="connsiteY5979" fmla="*/ 1233518 h 3799003"/>
              <a:gd name="connsiteX5980" fmla="*/ 1583895 w 2576616"/>
              <a:gd name="connsiteY5980" fmla="*/ 1232540 h 3799003"/>
              <a:gd name="connsiteX5981" fmla="*/ 1593449 w 2576616"/>
              <a:gd name="connsiteY5981" fmla="*/ 1233049 h 3799003"/>
              <a:gd name="connsiteX5982" fmla="*/ 1570911 w 2576616"/>
              <a:gd name="connsiteY5982" fmla="*/ 1205499 h 3799003"/>
              <a:gd name="connsiteX5983" fmla="*/ 1563862 w 2576616"/>
              <a:gd name="connsiteY5983" fmla="*/ 1190919 h 3799003"/>
              <a:gd name="connsiteX5984" fmla="*/ 1558286 w 2576616"/>
              <a:gd name="connsiteY5984" fmla="*/ 1197958 h 3799003"/>
              <a:gd name="connsiteX5985" fmla="*/ 1528757 w 2576616"/>
              <a:gd name="connsiteY5985" fmla="*/ 1144125 h 3799003"/>
              <a:gd name="connsiteX5986" fmla="*/ 1514858 w 2576616"/>
              <a:gd name="connsiteY5986" fmla="*/ 1093383 h 3799003"/>
              <a:gd name="connsiteX5987" fmla="*/ 1510403 w 2576616"/>
              <a:gd name="connsiteY5987" fmla="*/ 1079958 h 3799003"/>
              <a:gd name="connsiteX5988" fmla="*/ 1522162 w 2576616"/>
              <a:gd name="connsiteY5988" fmla="*/ 1056441 h 3799003"/>
              <a:gd name="connsiteX5989" fmla="*/ 1522395 w 2576616"/>
              <a:gd name="connsiteY5989" fmla="*/ 1062947 h 3799003"/>
              <a:gd name="connsiteX5990" fmla="*/ 1519954 w 2576616"/>
              <a:gd name="connsiteY5990" fmla="*/ 1074977 h 3799003"/>
              <a:gd name="connsiteX5991" fmla="*/ 1539006 w 2576616"/>
              <a:gd name="connsiteY5991" fmla="*/ 1139855 h 3799003"/>
              <a:gd name="connsiteX5992" fmla="*/ 1559904 w 2576616"/>
              <a:gd name="connsiteY5992" fmla="*/ 1177607 h 3799003"/>
              <a:gd name="connsiteX5993" fmla="*/ 1565540 w 2576616"/>
              <a:gd name="connsiteY5993" fmla="*/ 1183785 h 3799003"/>
              <a:gd name="connsiteX5994" fmla="*/ 1572138 w 2576616"/>
              <a:gd name="connsiteY5994" fmla="*/ 1184488 h 3799003"/>
              <a:gd name="connsiteX5995" fmla="*/ 1557831 w 2576616"/>
              <a:gd name="connsiteY5995" fmla="*/ 1146694 h 3799003"/>
              <a:gd name="connsiteX5996" fmla="*/ 1554116 w 2576616"/>
              <a:gd name="connsiteY5996" fmla="*/ 1100458 h 3799003"/>
              <a:gd name="connsiteX5997" fmla="*/ 1549052 w 2576616"/>
              <a:gd name="connsiteY5997" fmla="*/ 1089548 h 3799003"/>
              <a:gd name="connsiteX5998" fmla="*/ 1542632 w 2576616"/>
              <a:gd name="connsiteY5998" fmla="*/ 1036903 h 3799003"/>
              <a:gd name="connsiteX5999" fmla="*/ 1482476 w 2576616"/>
              <a:gd name="connsiteY5999" fmla="*/ 967418 h 3799003"/>
              <a:gd name="connsiteX6000" fmla="*/ 1474770 w 2576616"/>
              <a:gd name="connsiteY6000" fmla="*/ 979437 h 3799003"/>
              <a:gd name="connsiteX6001" fmla="*/ 1464897 w 2576616"/>
              <a:gd name="connsiteY6001" fmla="*/ 990463 h 3799003"/>
              <a:gd name="connsiteX6002" fmla="*/ 1461388 w 2576616"/>
              <a:gd name="connsiteY6002" fmla="*/ 994819 h 3799003"/>
              <a:gd name="connsiteX6003" fmla="*/ 1455961 w 2576616"/>
              <a:gd name="connsiteY6003" fmla="*/ 1006506 h 3799003"/>
              <a:gd name="connsiteX6004" fmla="*/ 1450381 w 2576616"/>
              <a:gd name="connsiteY6004" fmla="*/ 1007829 h 3799003"/>
              <a:gd name="connsiteX6005" fmla="*/ 1456164 w 2576616"/>
              <a:gd name="connsiteY6005" fmla="*/ 1013599 h 3799003"/>
              <a:gd name="connsiteX6006" fmla="*/ 1452520 w 2576616"/>
              <a:gd name="connsiteY6006" fmla="*/ 1021984 h 3799003"/>
              <a:gd name="connsiteX6007" fmla="*/ 1450057 w 2576616"/>
              <a:gd name="connsiteY6007" fmla="*/ 1031329 h 3799003"/>
              <a:gd name="connsiteX6008" fmla="*/ 1456783 w 2576616"/>
              <a:gd name="connsiteY6008" fmla="*/ 1067832 h 3799003"/>
              <a:gd name="connsiteX6009" fmla="*/ 1461345 w 2576616"/>
              <a:gd name="connsiteY6009" fmla="*/ 1084362 h 3799003"/>
              <a:gd name="connsiteX6010" fmla="*/ 1456528 w 2576616"/>
              <a:gd name="connsiteY6010" fmla="*/ 1091820 h 3799003"/>
              <a:gd name="connsiteX6011" fmla="*/ 1444373 w 2576616"/>
              <a:gd name="connsiteY6011" fmla="*/ 1067246 h 3799003"/>
              <a:gd name="connsiteX6012" fmla="*/ 1439979 w 2576616"/>
              <a:gd name="connsiteY6012" fmla="*/ 1026239 h 3799003"/>
              <a:gd name="connsiteX6013" fmla="*/ 1440549 w 2576616"/>
              <a:gd name="connsiteY6013" fmla="*/ 1000431 h 3799003"/>
              <a:gd name="connsiteX6014" fmla="*/ 1447670 w 2576616"/>
              <a:gd name="connsiteY6014" fmla="*/ 988416 h 3799003"/>
              <a:gd name="connsiteX6015" fmla="*/ 1453023 w 2576616"/>
              <a:gd name="connsiteY6015" fmla="*/ 970388 h 3799003"/>
              <a:gd name="connsiteX6016" fmla="*/ 1460377 w 2576616"/>
              <a:gd name="connsiteY6016" fmla="*/ 959822 h 3799003"/>
              <a:gd name="connsiteX6017" fmla="*/ 1469778 w 2576616"/>
              <a:gd name="connsiteY6017" fmla="*/ 953674 h 3799003"/>
              <a:gd name="connsiteX6018" fmla="*/ 1498245 w 2576616"/>
              <a:gd name="connsiteY6018" fmla="*/ 942790 h 3799003"/>
              <a:gd name="connsiteX6019" fmla="*/ 1503479 w 2576616"/>
              <a:gd name="connsiteY6019" fmla="*/ 940688 h 3799003"/>
              <a:gd name="connsiteX6020" fmla="*/ 1521331 w 2576616"/>
              <a:gd name="connsiteY6020" fmla="*/ 946488 h 3799003"/>
              <a:gd name="connsiteX6021" fmla="*/ 1557364 w 2576616"/>
              <a:gd name="connsiteY6021" fmla="*/ 1009228 h 3799003"/>
              <a:gd name="connsiteX6022" fmla="*/ 1566434 w 2576616"/>
              <a:gd name="connsiteY6022" fmla="*/ 1042665 h 3799003"/>
              <a:gd name="connsiteX6023" fmla="*/ 1570978 w 2576616"/>
              <a:gd name="connsiteY6023" fmla="*/ 1068631 h 3799003"/>
              <a:gd name="connsiteX6024" fmla="*/ 1572579 w 2576616"/>
              <a:gd name="connsiteY6024" fmla="*/ 1102343 h 3799003"/>
              <a:gd name="connsiteX6025" fmla="*/ 1575282 w 2576616"/>
              <a:gd name="connsiteY6025" fmla="*/ 1118603 h 3799003"/>
              <a:gd name="connsiteX6026" fmla="*/ 1575256 w 2576616"/>
              <a:gd name="connsiteY6026" fmla="*/ 1137720 h 3799003"/>
              <a:gd name="connsiteX6027" fmla="*/ 1579728 w 2576616"/>
              <a:gd name="connsiteY6027" fmla="*/ 1149517 h 3799003"/>
              <a:gd name="connsiteX6028" fmla="*/ 1596301 w 2576616"/>
              <a:gd name="connsiteY6028" fmla="*/ 1196761 h 3799003"/>
              <a:gd name="connsiteX6029" fmla="*/ 1606860 w 2576616"/>
              <a:gd name="connsiteY6029" fmla="*/ 1217461 h 3799003"/>
              <a:gd name="connsiteX6030" fmla="*/ 1620560 w 2576616"/>
              <a:gd name="connsiteY6030" fmla="*/ 1236729 h 3799003"/>
              <a:gd name="connsiteX6031" fmla="*/ 1651552 w 2576616"/>
              <a:gd name="connsiteY6031" fmla="*/ 1258272 h 3799003"/>
              <a:gd name="connsiteX6032" fmla="*/ 1706596 w 2576616"/>
              <a:gd name="connsiteY6032" fmla="*/ 1271181 h 3799003"/>
              <a:gd name="connsiteX6033" fmla="*/ 1744475 w 2576616"/>
              <a:gd name="connsiteY6033" fmla="*/ 1262132 h 3799003"/>
              <a:gd name="connsiteX6034" fmla="*/ 1758424 w 2576616"/>
              <a:gd name="connsiteY6034" fmla="*/ 1257153 h 3799003"/>
              <a:gd name="connsiteX6035" fmla="*/ 1762783 w 2576616"/>
              <a:gd name="connsiteY6035" fmla="*/ 1253290 h 3799003"/>
              <a:gd name="connsiteX6036" fmla="*/ 1767105 w 2576616"/>
              <a:gd name="connsiteY6036" fmla="*/ 1248162 h 3799003"/>
              <a:gd name="connsiteX6037" fmla="*/ 1764925 w 2576616"/>
              <a:gd name="connsiteY6037" fmla="*/ 1245729 h 3799003"/>
              <a:gd name="connsiteX6038" fmla="*/ 1768439 w 2576616"/>
              <a:gd name="connsiteY6038" fmla="*/ 1227952 h 3799003"/>
              <a:gd name="connsiteX6039" fmla="*/ 1768510 w 2576616"/>
              <a:gd name="connsiteY6039" fmla="*/ 1224424 h 3799003"/>
              <a:gd name="connsiteX6040" fmla="*/ 1771039 w 2576616"/>
              <a:gd name="connsiteY6040" fmla="*/ 1218201 h 3799003"/>
              <a:gd name="connsiteX6041" fmla="*/ 1771040 w 2576616"/>
              <a:gd name="connsiteY6041" fmla="*/ 1218201 h 3799003"/>
              <a:gd name="connsiteX6042" fmla="*/ 1771050 w 2576616"/>
              <a:gd name="connsiteY6042" fmla="*/ 1218354 h 3799003"/>
              <a:gd name="connsiteX6043" fmla="*/ 1771231 w 2576616"/>
              <a:gd name="connsiteY6043" fmla="*/ 1218257 h 3799003"/>
              <a:gd name="connsiteX6044" fmla="*/ 1771243 w 2576616"/>
              <a:gd name="connsiteY6044" fmla="*/ 1218260 h 3799003"/>
              <a:gd name="connsiteX6045" fmla="*/ 1771247 w 2576616"/>
              <a:gd name="connsiteY6045" fmla="*/ 1218248 h 3799003"/>
              <a:gd name="connsiteX6046" fmla="*/ 1771254 w 2576616"/>
              <a:gd name="connsiteY6046" fmla="*/ 1218244 h 3799003"/>
              <a:gd name="connsiteX6047" fmla="*/ 1773166 w 2576616"/>
              <a:gd name="connsiteY6047" fmla="*/ 1218775 h 3799003"/>
              <a:gd name="connsiteX6048" fmla="*/ 1771547 w 2576616"/>
              <a:gd name="connsiteY6048" fmla="*/ 1217272 h 3799003"/>
              <a:gd name="connsiteX6049" fmla="*/ 1775222 w 2576616"/>
              <a:gd name="connsiteY6049" fmla="*/ 1212145 h 3799003"/>
              <a:gd name="connsiteX6050" fmla="*/ 1773349 w 2576616"/>
              <a:gd name="connsiteY6050" fmla="*/ 1201901 h 3799003"/>
              <a:gd name="connsiteX6051" fmla="*/ 1779861 w 2576616"/>
              <a:gd name="connsiteY6051" fmla="*/ 1179655 h 3799003"/>
              <a:gd name="connsiteX6052" fmla="*/ 1782368 w 2576616"/>
              <a:gd name="connsiteY6052" fmla="*/ 1184148 h 3799003"/>
              <a:gd name="connsiteX6053" fmla="*/ 1773930 w 2576616"/>
              <a:gd name="connsiteY6053" fmla="*/ 1175800 h 3799003"/>
              <a:gd name="connsiteX6054" fmla="*/ 1774292 w 2576616"/>
              <a:gd name="connsiteY6054" fmla="*/ 1164147 h 3799003"/>
              <a:gd name="connsiteX6055" fmla="*/ 1778768 w 2576616"/>
              <a:gd name="connsiteY6055" fmla="*/ 1161606 h 3799003"/>
              <a:gd name="connsiteX6056" fmla="*/ 1774287 w 2576616"/>
              <a:gd name="connsiteY6056" fmla="*/ 1151990 h 3799003"/>
              <a:gd name="connsiteX6057" fmla="*/ 1776345 w 2576616"/>
              <a:gd name="connsiteY6057" fmla="*/ 1142832 h 3799003"/>
              <a:gd name="connsiteX6058" fmla="*/ 1776202 w 2576616"/>
              <a:gd name="connsiteY6058" fmla="*/ 1139655 h 3799003"/>
              <a:gd name="connsiteX6059" fmla="*/ 1779075 w 2576616"/>
              <a:gd name="connsiteY6059" fmla="*/ 1118486 h 3799003"/>
              <a:gd name="connsiteX6060" fmla="*/ 1783793 w 2576616"/>
              <a:gd name="connsiteY6060" fmla="*/ 1103421 h 3799003"/>
              <a:gd name="connsiteX6061" fmla="*/ 1786989 w 2576616"/>
              <a:gd name="connsiteY6061" fmla="*/ 1099567 h 3799003"/>
              <a:gd name="connsiteX6062" fmla="*/ 1783246 w 2576616"/>
              <a:gd name="connsiteY6062" fmla="*/ 1098631 h 3799003"/>
              <a:gd name="connsiteX6063" fmla="*/ 1785580 w 2576616"/>
              <a:gd name="connsiteY6063" fmla="*/ 1091790 h 3799003"/>
              <a:gd name="connsiteX6064" fmla="*/ 1778476 w 2576616"/>
              <a:gd name="connsiteY6064" fmla="*/ 1091441 h 3799003"/>
              <a:gd name="connsiteX6065" fmla="*/ 1779788 w 2576616"/>
              <a:gd name="connsiteY6065" fmla="*/ 1083353 h 3799003"/>
              <a:gd name="connsiteX6066" fmla="*/ 1782595 w 2576616"/>
              <a:gd name="connsiteY6066" fmla="*/ 1070822 h 3799003"/>
              <a:gd name="connsiteX6067" fmla="*/ 1782560 w 2576616"/>
              <a:gd name="connsiteY6067" fmla="*/ 1053503 h 3799003"/>
              <a:gd name="connsiteX6068" fmla="*/ 1786806 w 2576616"/>
              <a:gd name="connsiteY6068" fmla="*/ 1054171 h 3799003"/>
              <a:gd name="connsiteX6069" fmla="*/ 1781320 w 2576616"/>
              <a:gd name="connsiteY6069" fmla="*/ 1044002 h 3799003"/>
              <a:gd name="connsiteX6070" fmla="*/ 1780302 w 2576616"/>
              <a:gd name="connsiteY6070" fmla="*/ 1037992 h 3799003"/>
              <a:gd name="connsiteX6071" fmla="*/ 1780109 w 2576616"/>
              <a:gd name="connsiteY6071" fmla="*/ 1021011 h 3799003"/>
              <a:gd name="connsiteX6072" fmla="*/ 1775894 w 2576616"/>
              <a:gd name="connsiteY6072" fmla="*/ 997556 h 3799003"/>
              <a:gd name="connsiteX6073" fmla="*/ 1773406 w 2576616"/>
              <a:gd name="connsiteY6073" fmla="*/ 979644 h 3799003"/>
              <a:gd name="connsiteX6074" fmla="*/ 1773713 w 2576616"/>
              <a:gd name="connsiteY6074" fmla="*/ 973737 h 3799003"/>
              <a:gd name="connsiteX6075" fmla="*/ 1762043 w 2576616"/>
              <a:gd name="connsiteY6075" fmla="*/ 940564 h 3799003"/>
              <a:gd name="connsiteX6076" fmla="*/ 1748399 w 2576616"/>
              <a:gd name="connsiteY6076" fmla="*/ 866717 h 3799003"/>
              <a:gd name="connsiteX6077" fmla="*/ 1751308 w 2576616"/>
              <a:gd name="connsiteY6077" fmla="*/ 858277 h 3799003"/>
              <a:gd name="connsiteX6078" fmla="*/ 1722321 w 2576616"/>
              <a:gd name="connsiteY6078" fmla="*/ 799745 h 3799003"/>
              <a:gd name="connsiteX6079" fmla="*/ 1705629 w 2576616"/>
              <a:gd name="connsiteY6079" fmla="*/ 744581 h 3799003"/>
              <a:gd name="connsiteX6080" fmla="*/ 1703231 w 2576616"/>
              <a:gd name="connsiteY6080" fmla="*/ 735471 h 3799003"/>
              <a:gd name="connsiteX6081" fmla="*/ 1698756 w 2576616"/>
              <a:gd name="connsiteY6081" fmla="*/ 732903 h 3799003"/>
              <a:gd name="connsiteX6082" fmla="*/ 1702592 w 2576616"/>
              <a:gd name="connsiteY6082" fmla="*/ 722364 h 3799003"/>
              <a:gd name="connsiteX6083" fmla="*/ 1690367 w 2576616"/>
              <a:gd name="connsiteY6083" fmla="*/ 717284 h 3799003"/>
              <a:gd name="connsiteX6084" fmla="*/ 1686825 w 2576616"/>
              <a:gd name="connsiteY6084" fmla="*/ 703301 h 3799003"/>
              <a:gd name="connsiteX6085" fmla="*/ 1684098 w 2576616"/>
              <a:gd name="connsiteY6085" fmla="*/ 700546 h 3799003"/>
              <a:gd name="connsiteX6086" fmla="*/ 1677246 w 2576616"/>
              <a:gd name="connsiteY6086" fmla="*/ 692003 h 3799003"/>
              <a:gd name="connsiteX6087" fmla="*/ 1673766 w 2576616"/>
              <a:gd name="connsiteY6087" fmla="*/ 679027 h 3799003"/>
              <a:gd name="connsiteX6088" fmla="*/ 1658151 w 2576616"/>
              <a:gd name="connsiteY6088" fmla="*/ 654638 h 3799003"/>
              <a:gd name="connsiteX6089" fmla="*/ 1617560 w 2576616"/>
              <a:gd name="connsiteY6089" fmla="*/ 589154 h 3799003"/>
              <a:gd name="connsiteX6090" fmla="*/ 1606355 w 2576616"/>
              <a:gd name="connsiteY6090" fmla="*/ 579453 h 3799003"/>
              <a:gd name="connsiteX6091" fmla="*/ 1594048 w 2576616"/>
              <a:gd name="connsiteY6091" fmla="*/ 564671 h 3799003"/>
              <a:gd name="connsiteX6092" fmla="*/ 1598498 w 2576616"/>
              <a:gd name="connsiteY6092" fmla="*/ 561974 h 3799003"/>
              <a:gd name="connsiteX6093" fmla="*/ 1586446 w 2576616"/>
              <a:gd name="connsiteY6093" fmla="*/ 555466 h 3799003"/>
              <a:gd name="connsiteX6094" fmla="*/ 1590039 w 2576616"/>
              <a:gd name="connsiteY6094" fmla="*/ 554352 h 3799003"/>
              <a:gd name="connsiteX6095" fmla="*/ 1591415 w 2576616"/>
              <a:gd name="connsiteY6095" fmla="*/ 548674 h 3799003"/>
              <a:gd name="connsiteX6096" fmla="*/ 1587862 w 2576616"/>
              <a:gd name="connsiteY6096" fmla="*/ 544820 h 3799003"/>
              <a:gd name="connsiteX6097" fmla="*/ 1586432 w 2576616"/>
              <a:gd name="connsiteY6097" fmla="*/ 554305 h 3799003"/>
              <a:gd name="connsiteX6098" fmla="*/ 1559971 w 2576616"/>
              <a:gd name="connsiteY6098" fmla="*/ 524164 h 3799003"/>
              <a:gd name="connsiteX6099" fmla="*/ 1552245 w 2576616"/>
              <a:gd name="connsiteY6099" fmla="*/ 515835 h 3799003"/>
              <a:gd name="connsiteX6100" fmla="*/ 1544853 w 2576616"/>
              <a:gd name="connsiteY6100" fmla="*/ 506642 h 3799003"/>
              <a:gd name="connsiteX6101" fmla="*/ 1534820 w 2576616"/>
              <a:gd name="connsiteY6101" fmla="*/ 496601 h 3799003"/>
              <a:gd name="connsiteX6102" fmla="*/ 1526446 w 2576616"/>
              <a:gd name="connsiteY6102" fmla="*/ 488170 h 3799003"/>
              <a:gd name="connsiteX6103" fmla="*/ 1512109 w 2576616"/>
              <a:gd name="connsiteY6103" fmla="*/ 465960 h 3799003"/>
              <a:gd name="connsiteX6104" fmla="*/ 1474980 w 2576616"/>
              <a:gd name="connsiteY6104" fmla="*/ 419841 h 3799003"/>
              <a:gd name="connsiteX6105" fmla="*/ 1464163 w 2576616"/>
              <a:gd name="connsiteY6105" fmla="*/ 406626 h 3799003"/>
              <a:gd name="connsiteX6106" fmla="*/ 1451552 w 2576616"/>
              <a:gd name="connsiteY6106" fmla="*/ 391657 h 3799003"/>
              <a:gd name="connsiteX6107" fmla="*/ 1411875 w 2576616"/>
              <a:gd name="connsiteY6107" fmla="*/ 339744 h 3799003"/>
              <a:gd name="connsiteX6108" fmla="*/ 1399997 w 2576616"/>
              <a:gd name="connsiteY6108" fmla="*/ 310890 h 3799003"/>
              <a:gd name="connsiteX6109" fmla="*/ 1394850 w 2576616"/>
              <a:gd name="connsiteY6109" fmla="*/ 303213 h 3799003"/>
              <a:gd name="connsiteX6110" fmla="*/ 1385370 w 2576616"/>
              <a:gd name="connsiteY6110" fmla="*/ 286846 h 3799003"/>
              <a:gd name="connsiteX6111" fmla="*/ 1370993 w 2576616"/>
              <a:gd name="connsiteY6111" fmla="*/ 234538 h 3799003"/>
              <a:gd name="connsiteX6112" fmla="*/ 1364080 w 2576616"/>
              <a:gd name="connsiteY6112" fmla="*/ 228433 h 3799003"/>
              <a:gd name="connsiteX6113" fmla="*/ 1373853 w 2576616"/>
              <a:gd name="connsiteY6113" fmla="*/ 223620 h 3799003"/>
              <a:gd name="connsiteX6114" fmla="*/ 1385702 w 2576616"/>
              <a:gd name="connsiteY6114" fmla="*/ 246394 h 3799003"/>
              <a:gd name="connsiteX6115" fmla="*/ 1386967 w 2576616"/>
              <a:gd name="connsiteY6115" fmla="*/ 249975 h 3799003"/>
              <a:gd name="connsiteX6116" fmla="*/ 1392889 w 2576616"/>
              <a:gd name="connsiteY6116" fmla="*/ 260755 h 3799003"/>
              <a:gd name="connsiteX6117" fmla="*/ 1404763 w 2576616"/>
              <a:gd name="connsiteY6117" fmla="*/ 294181 h 3799003"/>
              <a:gd name="connsiteX6118" fmla="*/ 1414241 w 2576616"/>
              <a:gd name="connsiteY6118" fmla="*/ 304523 h 3799003"/>
              <a:gd name="connsiteX6119" fmla="*/ 1430925 w 2576616"/>
              <a:gd name="connsiteY6119" fmla="*/ 337243 h 3799003"/>
              <a:gd name="connsiteX6120" fmla="*/ 1457783 w 2576616"/>
              <a:gd name="connsiteY6120" fmla="*/ 374055 h 3799003"/>
              <a:gd name="connsiteX6121" fmla="*/ 1471783 w 2576616"/>
              <a:gd name="connsiteY6121" fmla="*/ 396940 h 3799003"/>
              <a:gd name="connsiteX6122" fmla="*/ 1481249 w 2576616"/>
              <a:gd name="connsiteY6122" fmla="*/ 402240 h 3799003"/>
              <a:gd name="connsiteX6123" fmla="*/ 1487855 w 2576616"/>
              <a:gd name="connsiteY6123" fmla="*/ 414512 h 3799003"/>
              <a:gd name="connsiteX6124" fmla="*/ 1499074 w 2576616"/>
              <a:gd name="connsiteY6124" fmla="*/ 424664 h 3799003"/>
              <a:gd name="connsiteX6125" fmla="*/ 1517151 w 2576616"/>
              <a:gd name="connsiteY6125" fmla="*/ 449525 h 3799003"/>
              <a:gd name="connsiteX6126" fmla="*/ 1519726 w 2576616"/>
              <a:gd name="connsiteY6126" fmla="*/ 451303 h 3799003"/>
              <a:gd name="connsiteX6127" fmla="*/ 1521932 w 2576616"/>
              <a:gd name="connsiteY6127" fmla="*/ 454465 h 3799003"/>
              <a:gd name="connsiteX6128" fmla="*/ 1526738 w 2576616"/>
              <a:gd name="connsiteY6128" fmla="*/ 462071 h 3799003"/>
              <a:gd name="connsiteX6129" fmla="*/ 1538688 w 2576616"/>
              <a:gd name="connsiteY6129" fmla="*/ 481250 h 3799003"/>
              <a:gd name="connsiteX6130" fmla="*/ 1548353 w 2576616"/>
              <a:gd name="connsiteY6130" fmla="*/ 485141 h 3799003"/>
              <a:gd name="connsiteX6131" fmla="*/ 1553144 w 2576616"/>
              <a:gd name="connsiteY6131" fmla="*/ 490132 h 3799003"/>
              <a:gd name="connsiteX6132" fmla="*/ 1564674 w 2576616"/>
              <a:gd name="connsiteY6132" fmla="*/ 501738 h 3799003"/>
              <a:gd name="connsiteX6133" fmla="*/ 1573361 w 2576616"/>
              <a:gd name="connsiteY6133" fmla="*/ 508956 h 3799003"/>
              <a:gd name="connsiteX6134" fmla="*/ 1596311 w 2576616"/>
              <a:gd name="connsiteY6134" fmla="*/ 540164 h 3799003"/>
              <a:gd name="connsiteX6135" fmla="*/ 1616789 w 2576616"/>
              <a:gd name="connsiteY6135" fmla="*/ 557079 h 3799003"/>
              <a:gd name="connsiteX6136" fmla="*/ 1620596 w 2576616"/>
              <a:gd name="connsiteY6136" fmla="*/ 561916 h 3799003"/>
              <a:gd name="connsiteX6137" fmla="*/ 1629935 w 2576616"/>
              <a:gd name="connsiteY6137" fmla="*/ 572665 h 3799003"/>
              <a:gd name="connsiteX6138" fmla="*/ 1633412 w 2576616"/>
              <a:gd name="connsiteY6138" fmla="*/ 576289 h 3799003"/>
              <a:gd name="connsiteX6139" fmla="*/ 1656254 w 2576616"/>
              <a:gd name="connsiteY6139" fmla="*/ 611734 h 3799003"/>
              <a:gd name="connsiteX6140" fmla="*/ 1679924 w 2576616"/>
              <a:gd name="connsiteY6140" fmla="*/ 644347 h 3799003"/>
              <a:gd name="connsiteX6141" fmla="*/ 1687202 w 2576616"/>
              <a:gd name="connsiteY6141" fmla="*/ 656635 h 3799003"/>
              <a:gd name="connsiteX6142" fmla="*/ 1686077 w 2576616"/>
              <a:gd name="connsiteY6142" fmla="*/ 662499 h 3799003"/>
              <a:gd name="connsiteX6143" fmla="*/ 1701764 w 2576616"/>
              <a:gd name="connsiteY6143" fmla="*/ 686025 h 3799003"/>
              <a:gd name="connsiteX6144" fmla="*/ 1711177 w 2576616"/>
              <a:gd name="connsiteY6144" fmla="*/ 701436 h 3799003"/>
              <a:gd name="connsiteX6145" fmla="*/ 1714574 w 2576616"/>
              <a:gd name="connsiteY6145" fmla="*/ 710217 h 3799003"/>
              <a:gd name="connsiteX6146" fmla="*/ 1727795 w 2576616"/>
              <a:gd name="connsiteY6146" fmla="*/ 728231 h 3799003"/>
              <a:gd name="connsiteX6147" fmla="*/ 1706669 w 2576616"/>
              <a:gd name="connsiteY6147" fmla="*/ 675939 h 3799003"/>
              <a:gd name="connsiteX6148" fmla="*/ 1694200 w 2576616"/>
              <a:gd name="connsiteY6148" fmla="*/ 651435 h 3799003"/>
              <a:gd name="connsiteX6149" fmla="*/ 1693662 w 2576616"/>
              <a:gd name="connsiteY6149" fmla="*/ 636585 h 3799003"/>
              <a:gd name="connsiteX6150" fmla="*/ 1680431 w 2576616"/>
              <a:gd name="connsiteY6150" fmla="*/ 624856 h 3799003"/>
              <a:gd name="connsiteX6151" fmla="*/ 1670786 w 2576616"/>
              <a:gd name="connsiteY6151" fmla="*/ 604099 h 3799003"/>
              <a:gd name="connsiteX6152" fmla="*/ 1669454 w 2576616"/>
              <a:gd name="connsiteY6152" fmla="*/ 598196 h 3799003"/>
              <a:gd name="connsiteX6153" fmla="*/ 1649417 w 2576616"/>
              <a:gd name="connsiteY6153" fmla="*/ 570566 h 3799003"/>
              <a:gd name="connsiteX6154" fmla="*/ 1632704 w 2576616"/>
              <a:gd name="connsiteY6154" fmla="*/ 546624 h 3799003"/>
              <a:gd name="connsiteX6155" fmla="*/ 1631283 w 2576616"/>
              <a:gd name="connsiteY6155" fmla="*/ 542932 h 3799003"/>
              <a:gd name="connsiteX6156" fmla="*/ 1589563 w 2576616"/>
              <a:gd name="connsiteY6156" fmla="*/ 486966 h 3799003"/>
              <a:gd name="connsiteX6157" fmla="*/ 1568086 w 2576616"/>
              <a:gd name="connsiteY6157" fmla="*/ 455869 h 3799003"/>
              <a:gd name="connsiteX6158" fmla="*/ 1558608 w 2576616"/>
              <a:gd name="connsiteY6158" fmla="*/ 433926 h 3799003"/>
              <a:gd name="connsiteX6159" fmla="*/ 1552791 w 2576616"/>
              <a:gd name="connsiteY6159" fmla="*/ 434787 h 3799003"/>
              <a:gd name="connsiteX6160" fmla="*/ 1545316 w 2576616"/>
              <a:gd name="connsiteY6160" fmla="*/ 427770 h 3799003"/>
              <a:gd name="connsiteX6161" fmla="*/ 1539349 w 2576616"/>
              <a:gd name="connsiteY6161" fmla="*/ 417039 h 3799003"/>
              <a:gd name="connsiteX6162" fmla="*/ 1498635 w 2576616"/>
              <a:gd name="connsiteY6162" fmla="*/ 364535 h 3799003"/>
              <a:gd name="connsiteX6163" fmla="*/ 1433078 w 2576616"/>
              <a:gd name="connsiteY6163" fmla="*/ 267394 h 3799003"/>
              <a:gd name="connsiteX6164" fmla="*/ 1418017 w 2576616"/>
              <a:gd name="connsiteY6164" fmla="*/ 237769 h 3799003"/>
              <a:gd name="connsiteX6165" fmla="*/ 1403916 w 2576616"/>
              <a:gd name="connsiteY6165" fmla="*/ 202948 h 3799003"/>
              <a:gd name="connsiteX6166" fmla="*/ 1384494 w 2576616"/>
              <a:gd name="connsiteY6166" fmla="*/ 143280 h 3799003"/>
              <a:gd name="connsiteX6167" fmla="*/ 1379837 w 2576616"/>
              <a:gd name="connsiteY6167" fmla="*/ 101099 h 3799003"/>
              <a:gd name="connsiteX6168" fmla="*/ 1370615 w 2576616"/>
              <a:gd name="connsiteY6168" fmla="*/ 75100 h 3799003"/>
              <a:gd name="connsiteX6169" fmla="*/ 1367969 w 2576616"/>
              <a:gd name="connsiteY6169" fmla="*/ 58098 h 3799003"/>
              <a:gd name="connsiteX6170" fmla="*/ 1356642 w 2576616"/>
              <a:gd name="connsiteY6170" fmla="*/ 22587 h 3799003"/>
              <a:gd name="connsiteX6171" fmla="*/ 1359172 w 2576616"/>
              <a:gd name="connsiteY6171" fmla="*/ 1366 h 3799003"/>
              <a:gd name="connsiteX6172" fmla="*/ 1305202 w 2576616"/>
              <a:gd name="connsiteY6172" fmla="*/ 0 h 3799003"/>
              <a:gd name="connsiteX6173" fmla="*/ 1324360 w 2576616"/>
              <a:gd name="connsiteY6173" fmla="*/ 0 h 3799003"/>
              <a:gd name="connsiteX6174" fmla="*/ 1325242 w 2576616"/>
              <a:gd name="connsiteY6174" fmla="*/ 3918 h 3799003"/>
              <a:gd name="connsiteX6175" fmla="*/ 1322721 w 2576616"/>
              <a:gd name="connsiteY6175" fmla="*/ 12497 h 3799003"/>
              <a:gd name="connsiteX6176" fmla="*/ 1322849 w 2576616"/>
              <a:gd name="connsiteY6176" fmla="*/ 36746 h 3799003"/>
              <a:gd name="connsiteX6177" fmla="*/ 1324682 w 2576616"/>
              <a:gd name="connsiteY6177" fmla="*/ 50729 h 3799003"/>
              <a:gd name="connsiteX6178" fmla="*/ 1317705 w 2576616"/>
              <a:gd name="connsiteY6178" fmla="*/ 66838 h 3799003"/>
              <a:gd name="connsiteX6179" fmla="*/ 1324331 w 2576616"/>
              <a:gd name="connsiteY6179" fmla="*/ 79231 h 3799003"/>
              <a:gd name="connsiteX6180" fmla="*/ 1319232 w 2576616"/>
              <a:gd name="connsiteY6180" fmla="*/ 108113 h 3799003"/>
              <a:gd name="connsiteX6181" fmla="*/ 1316200 w 2576616"/>
              <a:gd name="connsiteY6181" fmla="*/ 125447 h 3799003"/>
              <a:gd name="connsiteX6182" fmla="*/ 1319753 w 2576616"/>
              <a:gd name="connsiteY6182" fmla="*/ 127292 h 3799003"/>
              <a:gd name="connsiteX6183" fmla="*/ 1326278 w 2576616"/>
              <a:gd name="connsiteY6183" fmla="*/ 131316 h 3799003"/>
              <a:gd name="connsiteX6184" fmla="*/ 1321365 w 2576616"/>
              <a:gd name="connsiteY6184" fmla="*/ 141004 h 3799003"/>
              <a:gd name="connsiteX6185" fmla="*/ 1323925 w 2576616"/>
              <a:gd name="connsiteY6185" fmla="*/ 144581 h 3799003"/>
              <a:gd name="connsiteX6186" fmla="*/ 1325747 w 2576616"/>
              <a:gd name="connsiteY6186" fmla="*/ 150303 h 3799003"/>
              <a:gd name="connsiteX6187" fmla="*/ 1326286 w 2576616"/>
              <a:gd name="connsiteY6187" fmla="*/ 162764 h 3799003"/>
              <a:gd name="connsiteX6188" fmla="*/ 1319200 w 2576616"/>
              <a:gd name="connsiteY6188" fmla="*/ 218176 h 3799003"/>
              <a:gd name="connsiteX6189" fmla="*/ 1322832 w 2576616"/>
              <a:gd name="connsiteY6189" fmla="*/ 228961 h 3799003"/>
              <a:gd name="connsiteX6190" fmla="*/ 1325268 w 2576616"/>
              <a:gd name="connsiteY6190" fmla="*/ 238611 h 3799003"/>
              <a:gd name="connsiteX6191" fmla="*/ 1327238 w 2576616"/>
              <a:gd name="connsiteY6191" fmla="*/ 259769 h 3799003"/>
              <a:gd name="connsiteX6192" fmla="*/ 1323497 w 2576616"/>
              <a:gd name="connsiteY6192" fmla="*/ 270452 h 3799003"/>
              <a:gd name="connsiteX6193" fmla="*/ 1316034 w 2576616"/>
              <a:gd name="connsiteY6193" fmla="*/ 268267 h 3799003"/>
              <a:gd name="connsiteX6194" fmla="*/ 1317415 w 2576616"/>
              <a:gd name="connsiteY6194" fmla="*/ 270382 h 3799003"/>
              <a:gd name="connsiteX6195" fmla="*/ 1324473 w 2576616"/>
              <a:gd name="connsiteY6195" fmla="*/ 293083 h 3799003"/>
              <a:gd name="connsiteX6196" fmla="*/ 1322341 w 2576616"/>
              <a:gd name="connsiteY6196" fmla="*/ 295744 h 3799003"/>
              <a:gd name="connsiteX6197" fmla="*/ 1321846 w 2576616"/>
              <a:gd name="connsiteY6197" fmla="*/ 310559 h 3799003"/>
              <a:gd name="connsiteX6198" fmla="*/ 1319012 w 2576616"/>
              <a:gd name="connsiteY6198" fmla="*/ 313184 h 3799003"/>
              <a:gd name="connsiteX6199" fmla="*/ 1317054 w 2576616"/>
              <a:gd name="connsiteY6199" fmla="*/ 324027 h 3799003"/>
              <a:gd name="connsiteX6200" fmla="*/ 1319663 w 2576616"/>
              <a:gd name="connsiteY6200" fmla="*/ 329114 h 3799003"/>
              <a:gd name="connsiteX6201" fmla="*/ 1319105 w 2576616"/>
              <a:gd name="connsiteY6201" fmla="*/ 345086 h 3799003"/>
              <a:gd name="connsiteX6202" fmla="*/ 1316536 w 2576616"/>
              <a:gd name="connsiteY6202" fmla="*/ 359621 h 3799003"/>
              <a:gd name="connsiteX6203" fmla="*/ 1316668 w 2576616"/>
              <a:gd name="connsiteY6203" fmla="*/ 368719 h 3799003"/>
              <a:gd name="connsiteX6204" fmla="*/ 1310025 w 2576616"/>
              <a:gd name="connsiteY6204" fmla="*/ 400933 h 3799003"/>
              <a:gd name="connsiteX6205" fmla="*/ 1306757 w 2576616"/>
              <a:gd name="connsiteY6205" fmla="*/ 402566 h 3799003"/>
              <a:gd name="connsiteX6206" fmla="*/ 1311012 w 2576616"/>
              <a:gd name="connsiteY6206" fmla="*/ 411616 h 3799003"/>
              <a:gd name="connsiteX6207" fmla="*/ 1308511 w 2576616"/>
              <a:gd name="connsiteY6207" fmla="*/ 417635 h 3799003"/>
              <a:gd name="connsiteX6208" fmla="*/ 1308267 w 2576616"/>
              <a:gd name="connsiteY6208" fmla="*/ 432532 h 3799003"/>
              <a:gd name="connsiteX6209" fmla="*/ 1303656 w 2576616"/>
              <a:gd name="connsiteY6209" fmla="*/ 435602 h 3799003"/>
              <a:gd name="connsiteX6210" fmla="*/ 1299036 w 2576616"/>
              <a:gd name="connsiteY6210" fmla="*/ 439642 h 3799003"/>
              <a:gd name="connsiteX6211" fmla="*/ 1305363 w 2576616"/>
              <a:gd name="connsiteY6211" fmla="*/ 442149 h 3799003"/>
              <a:gd name="connsiteX6212" fmla="*/ 1295969 w 2576616"/>
              <a:gd name="connsiteY6212" fmla="*/ 453130 h 3799003"/>
              <a:gd name="connsiteX6213" fmla="*/ 1291217 w 2576616"/>
              <a:gd name="connsiteY6213" fmla="*/ 447327 h 3799003"/>
              <a:gd name="connsiteX6214" fmla="*/ 1301808 w 2576616"/>
              <a:gd name="connsiteY6214" fmla="*/ 394657 h 3799003"/>
              <a:gd name="connsiteX6215" fmla="*/ 1306316 w 2576616"/>
              <a:gd name="connsiteY6215" fmla="*/ 387997 h 3799003"/>
              <a:gd name="connsiteX6216" fmla="*/ 1304479 w 2576616"/>
              <a:gd name="connsiteY6216" fmla="*/ 380439 h 3799003"/>
              <a:gd name="connsiteX6217" fmla="*/ 1306354 w 2576616"/>
              <a:gd name="connsiteY6217" fmla="*/ 377246 h 3799003"/>
              <a:gd name="connsiteX6218" fmla="*/ 1306649 w 2576616"/>
              <a:gd name="connsiteY6218" fmla="*/ 356914 h 3799003"/>
              <a:gd name="connsiteX6219" fmla="*/ 1306930 w 2576616"/>
              <a:gd name="connsiteY6219" fmla="*/ 348997 h 3799003"/>
              <a:gd name="connsiteX6220" fmla="*/ 1309585 w 2576616"/>
              <a:gd name="connsiteY6220" fmla="*/ 307002 h 3799003"/>
              <a:gd name="connsiteX6221" fmla="*/ 1307533 w 2576616"/>
              <a:gd name="connsiteY6221" fmla="*/ 288107 h 3799003"/>
              <a:gd name="connsiteX6222" fmla="*/ 1312537 w 2576616"/>
              <a:gd name="connsiteY6222" fmla="*/ 279863 h 3799003"/>
              <a:gd name="connsiteX6223" fmla="*/ 1308018 w 2576616"/>
              <a:gd name="connsiteY6223" fmla="*/ 209809 h 3799003"/>
              <a:gd name="connsiteX6224" fmla="*/ 1308514 w 2576616"/>
              <a:gd name="connsiteY6224" fmla="*/ 173781 h 3799003"/>
              <a:gd name="connsiteX6225" fmla="*/ 1308930 w 2576616"/>
              <a:gd name="connsiteY6225" fmla="*/ 160988 h 3799003"/>
              <a:gd name="connsiteX6226" fmla="*/ 1303710 w 2576616"/>
              <a:gd name="connsiteY6226" fmla="*/ 142554 h 3799003"/>
              <a:gd name="connsiteX6227" fmla="*/ 1299926 w 2576616"/>
              <a:gd name="connsiteY6227" fmla="*/ 107518 h 3799003"/>
              <a:gd name="connsiteX6228" fmla="*/ 1306929 w 2576616"/>
              <a:gd name="connsiteY6228" fmla="*/ 80934 h 3799003"/>
              <a:gd name="connsiteX6229" fmla="*/ 1302540 w 2576616"/>
              <a:gd name="connsiteY6229" fmla="*/ 66162 h 3799003"/>
              <a:gd name="connsiteX6230" fmla="*/ 1309308 w 2576616"/>
              <a:gd name="connsiteY6230" fmla="*/ 51271 h 3799003"/>
              <a:gd name="connsiteX6231" fmla="*/ 1302908 w 2576616"/>
              <a:gd name="connsiteY6231" fmla="*/ 46613 h 3799003"/>
              <a:gd name="connsiteX6232" fmla="*/ 1300855 w 2576616"/>
              <a:gd name="connsiteY6232" fmla="*/ 36377 h 3799003"/>
              <a:gd name="connsiteX6233" fmla="*/ 1303266 w 2576616"/>
              <a:gd name="connsiteY6233" fmla="*/ 21938 h 3799003"/>
              <a:gd name="connsiteX6234" fmla="*/ 1303332 w 2576616"/>
              <a:gd name="connsiteY6234" fmla="*/ 10581 h 3799003"/>
              <a:gd name="connsiteX6235" fmla="*/ 1305275 w 2576616"/>
              <a:gd name="connsiteY6235" fmla="*/ 2369 h 37990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 ang="0">
                <a:pos x="connsiteX2796" y="connsiteY2796"/>
              </a:cxn>
              <a:cxn ang="0">
                <a:pos x="connsiteX2797" y="connsiteY2797"/>
              </a:cxn>
              <a:cxn ang="0">
                <a:pos x="connsiteX2798" y="connsiteY2798"/>
              </a:cxn>
              <a:cxn ang="0">
                <a:pos x="connsiteX2799" y="connsiteY2799"/>
              </a:cxn>
              <a:cxn ang="0">
                <a:pos x="connsiteX2800" y="connsiteY2800"/>
              </a:cxn>
              <a:cxn ang="0">
                <a:pos x="connsiteX2801" y="connsiteY2801"/>
              </a:cxn>
              <a:cxn ang="0">
                <a:pos x="connsiteX2802" y="connsiteY2802"/>
              </a:cxn>
              <a:cxn ang="0">
                <a:pos x="connsiteX2803" y="connsiteY2803"/>
              </a:cxn>
              <a:cxn ang="0">
                <a:pos x="connsiteX2804" y="connsiteY2804"/>
              </a:cxn>
              <a:cxn ang="0">
                <a:pos x="connsiteX2805" y="connsiteY2805"/>
              </a:cxn>
              <a:cxn ang="0">
                <a:pos x="connsiteX2806" y="connsiteY2806"/>
              </a:cxn>
              <a:cxn ang="0">
                <a:pos x="connsiteX2807" y="connsiteY2807"/>
              </a:cxn>
              <a:cxn ang="0">
                <a:pos x="connsiteX2808" y="connsiteY2808"/>
              </a:cxn>
              <a:cxn ang="0">
                <a:pos x="connsiteX2809" y="connsiteY2809"/>
              </a:cxn>
              <a:cxn ang="0">
                <a:pos x="connsiteX2810" y="connsiteY2810"/>
              </a:cxn>
              <a:cxn ang="0">
                <a:pos x="connsiteX2811" y="connsiteY2811"/>
              </a:cxn>
              <a:cxn ang="0">
                <a:pos x="connsiteX2812" y="connsiteY2812"/>
              </a:cxn>
              <a:cxn ang="0">
                <a:pos x="connsiteX2813" y="connsiteY2813"/>
              </a:cxn>
              <a:cxn ang="0">
                <a:pos x="connsiteX2814" y="connsiteY2814"/>
              </a:cxn>
              <a:cxn ang="0">
                <a:pos x="connsiteX2815" y="connsiteY2815"/>
              </a:cxn>
              <a:cxn ang="0">
                <a:pos x="connsiteX2816" y="connsiteY2816"/>
              </a:cxn>
              <a:cxn ang="0">
                <a:pos x="connsiteX2817" y="connsiteY2817"/>
              </a:cxn>
              <a:cxn ang="0">
                <a:pos x="connsiteX2818" y="connsiteY2818"/>
              </a:cxn>
              <a:cxn ang="0">
                <a:pos x="connsiteX2819" y="connsiteY2819"/>
              </a:cxn>
              <a:cxn ang="0">
                <a:pos x="connsiteX2820" y="connsiteY2820"/>
              </a:cxn>
              <a:cxn ang="0">
                <a:pos x="connsiteX2821" y="connsiteY2821"/>
              </a:cxn>
              <a:cxn ang="0">
                <a:pos x="connsiteX2822" y="connsiteY2822"/>
              </a:cxn>
              <a:cxn ang="0">
                <a:pos x="connsiteX2823" y="connsiteY2823"/>
              </a:cxn>
              <a:cxn ang="0">
                <a:pos x="connsiteX2824" y="connsiteY2824"/>
              </a:cxn>
              <a:cxn ang="0">
                <a:pos x="connsiteX2825" y="connsiteY2825"/>
              </a:cxn>
              <a:cxn ang="0">
                <a:pos x="connsiteX2826" y="connsiteY2826"/>
              </a:cxn>
              <a:cxn ang="0">
                <a:pos x="connsiteX2827" y="connsiteY2827"/>
              </a:cxn>
              <a:cxn ang="0">
                <a:pos x="connsiteX2828" y="connsiteY2828"/>
              </a:cxn>
              <a:cxn ang="0">
                <a:pos x="connsiteX2829" y="connsiteY2829"/>
              </a:cxn>
              <a:cxn ang="0">
                <a:pos x="connsiteX2830" y="connsiteY2830"/>
              </a:cxn>
              <a:cxn ang="0">
                <a:pos x="connsiteX2831" y="connsiteY2831"/>
              </a:cxn>
              <a:cxn ang="0">
                <a:pos x="connsiteX2832" y="connsiteY2832"/>
              </a:cxn>
              <a:cxn ang="0">
                <a:pos x="connsiteX2833" y="connsiteY2833"/>
              </a:cxn>
              <a:cxn ang="0">
                <a:pos x="connsiteX2834" y="connsiteY2834"/>
              </a:cxn>
              <a:cxn ang="0">
                <a:pos x="connsiteX2835" y="connsiteY2835"/>
              </a:cxn>
              <a:cxn ang="0">
                <a:pos x="connsiteX2836" y="connsiteY2836"/>
              </a:cxn>
              <a:cxn ang="0">
                <a:pos x="connsiteX2837" y="connsiteY2837"/>
              </a:cxn>
              <a:cxn ang="0">
                <a:pos x="connsiteX2838" y="connsiteY2838"/>
              </a:cxn>
              <a:cxn ang="0">
                <a:pos x="connsiteX2839" y="connsiteY2839"/>
              </a:cxn>
              <a:cxn ang="0">
                <a:pos x="connsiteX2840" y="connsiteY2840"/>
              </a:cxn>
              <a:cxn ang="0">
                <a:pos x="connsiteX2841" y="connsiteY2841"/>
              </a:cxn>
              <a:cxn ang="0">
                <a:pos x="connsiteX2842" y="connsiteY2842"/>
              </a:cxn>
              <a:cxn ang="0">
                <a:pos x="connsiteX2843" y="connsiteY2843"/>
              </a:cxn>
              <a:cxn ang="0">
                <a:pos x="connsiteX2844" y="connsiteY2844"/>
              </a:cxn>
              <a:cxn ang="0">
                <a:pos x="connsiteX2845" y="connsiteY2845"/>
              </a:cxn>
              <a:cxn ang="0">
                <a:pos x="connsiteX2846" y="connsiteY2846"/>
              </a:cxn>
              <a:cxn ang="0">
                <a:pos x="connsiteX2847" y="connsiteY2847"/>
              </a:cxn>
              <a:cxn ang="0">
                <a:pos x="connsiteX2848" y="connsiteY2848"/>
              </a:cxn>
              <a:cxn ang="0">
                <a:pos x="connsiteX2849" y="connsiteY2849"/>
              </a:cxn>
              <a:cxn ang="0">
                <a:pos x="connsiteX2850" y="connsiteY2850"/>
              </a:cxn>
              <a:cxn ang="0">
                <a:pos x="connsiteX2851" y="connsiteY2851"/>
              </a:cxn>
              <a:cxn ang="0">
                <a:pos x="connsiteX2852" y="connsiteY2852"/>
              </a:cxn>
              <a:cxn ang="0">
                <a:pos x="connsiteX2853" y="connsiteY2853"/>
              </a:cxn>
              <a:cxn ang="0">
                <a:pos x="connsiteX2854" y="connsiteY2854"/>
              </a:cxn>
              <a:cxn ang="0">
                <a:pos x="connsiteX2855" y="connsiteY2855"/>
              </a:cxn>
              <a:cxn ang="0">
                <a:pos x="connsiteX2856" y="connsiteY2856"/>
              </a:cxn>
              <a:cxn ang="0">
                <a:pos x="connsiteX2857" y="connsiteY2857"/>
              </a:cxn>
              <a:cxn ang="0">
                <a:pos x="connsiteX2858" y="connsiteY2858"/>
              </a:cxn>
              <a:cxn ang="0">
                <a:pos x="connsiteX2859" y="connsiteY2859"/>
              </a:cxn>
              <a:cxn ang="0">
                <a:pos x="connsiteX2860" y="connsiteY2860"/>
              </a:cxn>
              <a:cxn ang="0">
                <a:pos x="connsiteX2861" y="connsiteY2861"/>
              </a:cxn>
              <a:cxn ang="0">
                <a:pos x="connsiteX2862" y="connsiteY2862"/>
              </a:cxn>
              <a:cxn ang="0">
                <a:pos x="connsiteX2863" y="connsiteY2863"/>
              </a:cxn>
              <a:cxn ang="0">
                <a:pos x="connsiteX2864" y="connsiteY2864"/>
              </a:cxn>
              <a:cxn ang="0">
                <a:pos x="connsiteX2865" y="connsiteY2865"/>
              </a:cxn>
              <a:cxn ang="0">
                <a:pos x="connsiteX2866" y="connsiteY2866"/>
              </a:cxn>
              <a:cxn ang="0">
                <a:pos x="connsiteX2867" y="connsiteY2867"/>
              </a:cxn>
              <a:cxn ang="0">
                <a:pos x="connsiteX2868" y="connsiteY2868"/>
              </a:cxn>
              <a:cxn ang="0">
                <a:pos x="connsiteX2869" y="connsiteY2869"/>
              </a:cxn>
              <a:cxn ang="0">
                <a:pos x="connsiteX2870" y="connsiteY2870"/>
              </a:cxn>
              <a:cxn ang="0">
                <a:pos x="connsiteX2871" y="connsiteY2871"/>
              </a:cxn>
              <a:cxn ang="0">
                <a:pos x="connsiteX2872" y="connsiteY2872"/>
              </a:cxn>
              <a:cxn ang="0">
                <a:pos x="connsiteX2873" y="connsiteY2873"/>
              </a:cxn>
              <a:cxn ang="0">
                <a:pos x="connsiteX2874" y="connsiteY2874"/>
              </a:cxn>
              <a:cxn ang="0">
                <a:pos x="connsiteX2875" y="connsiteY2875"/>
              </a:cxn>
              <a:cxn ang="0">
                <a:pos x="connsiteX2876" y="connsiteY2876"/>
              </a:cxn>
              <a:cxn ang="0">
                <a:pos x="connsiteX2877" y="connsiteY2877"/>
              </a:cxn>
              <a:cxn ang="0">
                <a:pos x="connsiteX2878" y="connsiteY2878"/>
              </a:cxn>
              <a:cxn ang="0">
                <a:pos x="connsiteX2879" y="connsiteY2879"/>
              </a:cxn>
              <a:cxn ang="0">
                <a:pos x="connsiteX2880" y="connsiteY2880"/>
              </a:cxn>
              <a:cxn ang="0">
                <a:pos x="connsiteX2881" y="connsiteY2881"/>
              </a:cxn>
              <a:cxn ang="0">
                <a:pos x="connsiteX2882" y="connsiteY2882"/>
              </a:cxn>
              <a:cxn ang="0">
                <a:pos x="connsiteX2883" y="connsiteY2883"/>
              </a:cxn>
              <a:cxn ang="0">
                <a:pos x="connsiteX2884" y="connsiteY2884"/>
              </a:cxn>
              <a:cxn ang="0">
                <a:pos x="connsiteX2885" y="connsiteY2885"/>
              </a:cxn>
              <a:cxn ang="0">
                <a:pos x="connsiteX2886" y="connsiteY2886"/>
              </a:cxn>
              <a:cxn ang="0">
                <a:pos x="connsiteX2887" y="connsiteY2887"/>
              </a:cxn>
              <a:cxn ang="0">
                <a:pos x="connsiteX2888" y="connsiteY2888"/>
              </a:cxn>
              <a:cxn ang="0">
                <a:pos x="connsiteX2889" y="connsiteY2889"/>
              </a:cxn>
              <a:cxn ang="0">
                <a:pos x="connsiteX2890" y="connsiteY2890"/>
              </a:cxn>
              <a:cxn ang="0">
                <a:pos x="connsiteX2891" y="connsiteY2891"/>
              </a:cxn>
              <a:cxn ang="0">
                <a:pos x="connsiteX2892" y="connsiteY2892"/>
              </a:cxn>
              <a:cxn ang="0">
                <a:pos x="connsiteX2893" y="connsiteY2893"/>
              </a:cxn>
              <a:cxn ang="0">
                <a:pos x="connsiteX2894" y="connsiteY2894"/>
              </a:cxn>
              <a:cxn ang="0">
                <a:pos x="connsiteX2895" y="connsiteY2895"/>
              </a:cxn>
              <a:cxn ang="0">
                <a:pos x="connsiteX2896" y="connsiteY2896"/>
              </a:cxn>
              <a:cxn ang="0">
                <a:pos x="connsiteX2897" y="connsiteY2897"/>
              </a:cxn>
              <a:cxn ang="0">
                <a:pos x="connsiteX2898" y="connsiteY2898"/>
              </a:cxn>
              <a:cxn ang="0">
                <a:pos x="connsiteX2899" y="connsiteY2899"/>
              </a:cxn>
              <a:cxn ang="0">
                <a:pos x="connsiteX2900" y="connsiteY2900"/>
              </a:cxn>
              <a:cxn ang="0">
                <a:pos x="connsiteX2901" y="connsiteY2901"/>
              </a:cxn>
              <a:cxn ang="0">
                <a:pos x="connsiteX2902" y="connsiteY2902"/>
              </a:cxn>
              <a:cxn ang="0">
                <a:pos x="connsiteX2903" y="connsiteY2903"/>
              </a:cxn>
              <a:cxn ang="0">
                <a:pos x="connsiteX2904" y="connsiteY2904"/>
              </a:cxn>
              <a:cxn ang="0">
                <a:pos x="connsiteX2905" y="connsiteY2905"/>
              </a:cxn>
              <a:cxn ang="0">
                <a:pos x="connsiteX2906" y="connsiteY2906"/>
              </a:cxn>
              <a:cxn ang="0">
                <a:pos x="connsiteX2907" y="connsiteY2907"/>
              </a:cxn>
              <a:cxn ang="0">
                <a:pos x="connsiteX2908" y="connsiteY2908"/>
              </a:cxn>
              <a:cxn ang="0">
                <a:pos x="connsiteX2909" y="connsiteY2909"/>
              </a:cxn>
              <a:cxn ang="0">
                <a:pos x="connsiteX2910" y="connsiteY2910"/>
              </a:cxn>
              <a:cxn ang="0">
                <a:pos x="connsiteX2911" y="connsiteY2911"/>
              </a:cxn>
              <a:cxn ang="0">
                <a:pos x="connsiteX2912" y="connsiteY2912"/>
              </a:cxn>
              <a:cxn ang="0">
                <a:pos x="connsiteX2913" y="connsiteY2913"/>
              </a:cxn>
              <a:cxn ang="0">
                <a:pos x="connsiteX2914" y="connsiteY2914"/>
              </a:cxn>
              <a:cxn ang="0">
                <a:pos x="connsiteX2915" y="connsiteY2915"/>
              </a:cxn>
              <a:cxn ang="0">
                <a:pos x="connsiteX2916" y="connsiteY2916"/>
              </a:cxn>
              <a:cxn ang="0">
                <a:pos x="connsiteX2917" y="connsiteY2917"/>
              </a:cxn>
              <a:cxn ang="0">
                <a:pos x="connsiteX2918" y="connsiteY2918"/>
              </a:cxn>
              <a:cxn ang="0">
                <a:pos x="connsiteX2919" y="connsiteY2919"/>
              </a:cxn>
              <a:cxn ang="0">
                <a:pos x="connsiteX2920" y="connsiteY2920"/>
              </a:cxn>
              <a:cxn ang="0">
                <a:pos x="connsiteX2921" y="connsiteY2921"/>
              </a:cxn>
              <a:cxn ang="0">
                <a:pos x="connsiteX2922" y="connsiteY2922"/>
              </a:cxn>
              <a:cxn ang="0">
                <a:pos x="connsiteX2923" y="connsiteY2923"/>
              </a:cxn>
              <a:cxn ang="0">
                <a:pos x="connsiteX2924" y="connsiteY2924"/>
              </a:cxn>
              <a:cxn ang="0">
                <a:pos x="connsiteX2925" y="connsiteY2925"/>
              </a:cxn>
              <a:cxn ang="0">
                <a:pos x="connsiteX2926" y="connsiteY2926"/>
              </a:cxn>
              <a:cxn ang="0">
                <a:pos x="connsiteX2927" y="connsiteY2927"/>
              </a:cxn>
              <a:cxn ang="0">
                <a:pos x="connsiteX2928" y="connsiteY2928"/>
              </a:cxn>
              <a:cxn ang="0">
                <a:pos x="connsiteX2929" y="connsiteY2929"/>
              </a:cxn>
              <a:cxn ang="0">
                <a:pos x="connsiteX2930" y="connsiteY2930"/>
              </a:cxn>
              <a:cxn ang="0">
                <a:pos x="connsiteX2931" y="connsiteY2931"/>
              </a:cxn>
              <a:cxn ang="0">
                <a:pos x="connsiteX2932" y="connsiteY2932"/>
              </a:cxn>
              <a:cxn ang="0">
                <a:pos x="connsiteX2933" y="connsiteY2933"/>
              </a:cxn>
              <a:cxn ang="0">
                <a:pos x="connsiteX2934" y="connsiteY2934"/>
              </a:cxn>
              <a:cxn ang="0">
                <a:pos x="connsiteX2935" y="connsiteY2935"/>
              </a:cxn>
              <a:cxn ang="0">
                <a:pos x="connsiteX2936" y="connsiteY2936"/>
              </a:cxn>
              <a:cxn ang="0">
                <a:pos x="connsiteX2937" y="connsiteY2937"/>
              </a:cxn>
              <a:cxn ang="0">
                <a:pos x="connsiteX2938" y="connsiteY2938"/>
              </a:cxn>
              <a:cxn ang="0">
                <a:pos x="connsiteX2939" y="connsiteY2939"/>
              </a:cxn>
              <a:cxn ang="0">
                <a:pos x="connsiteX2940" y="connsiteY2940"/>
              </a:cxn>
              <a:cxn ang="0">
                <a:pos x="connsiteX2941" y="connsiteY2941"/>
              </a:cxn>
              <a:cxn ang="0">
                <a:pos x="connsiteX2942" y="connsiteY2942"/>
              </a:cxn>
              <a:cxn ang="0">
                <a:pos x="connsiteX2943" y="connsiteY2943"/>
              </a:cxn>
              <a:cxn ang="0">
                <a:pos x="connsiteX2944" y="connsiteY2944"/>
              </a:cxn>
              <a:cxn ang="0">
                <a:pos x="connsiteX2945" y="connsiteY2945"/>
              </a:cxn>
              <a:cxn ang="0">
                <a:pos x="connsiteX2946" y="connsiteY2946"/>
              </a:cxn>
              <a:cxn ang="0">
                <a:pos x="connsiteX2947" y="connsiteY2947"/>
              </a:cxn>
              <a:cxn ang="0">
                <a:pos x="connsiteX2948" y="connsiteY2948"/>
              </a:cxn>
              <a:cxn ang="0">
                <a:pos x="connsiteX2949" y="connsiteY2949"/>
              </a:cxn>
              <a:cxn ang="0">
                <a:pos x="connsiteX2950" y="connsiteY2950"/>
              </a:cxn>
              <a:cxn ang="0">
                <a:pos x="connsiteX2951" y="connsiteY2951"/>
              </a:cxn>
              <a:cxn ang="0">
                <a:pos x="connsiteX2952" y="connsiteY2952"/>
              </a:cxn>
              <a:cxn ang="0">
                <a:pos x="connsiteX2953" y="connsiteY2953"/>
              </a:cxn>
              <a:cxn ang="0">
                <a:pos x="connsiteX2954" y="connsiteY2954"/>
              </a:cxn>
              <a:cxn ang="0">
                <a:pos x="connsiteX2955" y="connsiteY2955"/>
              </a:cxn>
              <a:cxn ang="0">
                <a:pos x="connsiteX2956" y="connsiteY2956"/>
              </a:cxn>
              <a:cxn ang="0">
                <a:pos x="connsiteX2957" y="connsiteY2957"/>
              </a:cxn>
              <a:cxn ang="0">
                <a:pos x="connsiteX2958" y="connsiteY2958"/>
              </a:cxn>
              <a:cxn ang="0">
                <a:pos x="connsiteX2959" y="connsiteY2959"/>
              </a:cxn>
              <a:cxn ang="0">
                <a:pos x="connsiteX2960" y="connsiteY2960"/>
              </a:cxn>
              <a:cxn ang="0">
                <a:pos x="connsiteX2961" y="connsiteY2961"/>
              </a:cxn>
              <a:cxn ang="0">
                <a:pos x="connsiteX2962" y="connsiteY2962"/>
              </a:cxn>
              <a:cxn ang="0">
                <a:pos x="connsiteX2963" y="connsiteY2963"/>
              </a:cxn>
              <a:cxn ang="0">
                <a:pos x="connsiteX2964" y="connsiteY2964"/>
              </a:cxn>
              <a:cxn ang="0">
                <a:pos x="connsiteX2965" y="connsiteY2965"/>
              </a:cxn>
              <a:cxn ang="0">
                <a:pos x="connsiteX2966" y="connsiteY2966"/>
              </a:cxn>
              <a:cxn ang="0">
                <a:pos x="connsiteX2967" y="connsiteY2967"/>
              </a:cxn>
              <a:cxn ang="0">
                <a:pos x="connsiteX2968" y="connsiteY2968"/>
              </a:cxn>
              <a:cxn ang="0">
                <a:pos x="connsiteX2969" y="connsiteY2969"/>
              </a:cxn>
              <a:cxn ang="0">
                <a:pos x="connsiteX2970" y="connsiteY2970"/>
              </a:cxn>
              <a:cxn ang="0">
                <a:pos x="connsiteX2971" y="connsiteY2971"/>
              </a:cxn>
              <a:cxn ang="0">
                <a:pos x="connsiteX2972" y="connsiteY2972"/>
              </a:cxn>
              <a:cxn ang="0">
                <a:pos x="connsiteX2973" y="connsiteY2973"/>
              </a:cxn>
              <a:cxn ang="0">
                <a:pos x="connsiteX2974" y="connsiteY2974"/>
              </a:cxn>
              <a:cxn ang="0">
                <a:pos x="connsiteX2975" y="connsiteY2975"/>
              </a:cxn>
              <a:cxn ang="0">
                <a:pos x="connsiteX2976" y="connsiteY2976"/>
              </a:cxn>
              <a:cxn ang="0">
                <a:pos x="connsiteX2977" y="connsiteY2977"/>
              </a:cxn>
              <a:cxn ang="0">
                <a:pos x="connsiteX2978" y="connsiteY2978"/>
              </a:cxn>
              <a:cxn ang="0">
                <a:pos x="connsiteX2979" y="connsiteY2979"/>
              </a:cxn>
              <a:cxn ang="0">
                <a:pos x="connsiteX2980" y="connsiteY2980"/>
              </a:cxn>
              <a:cxn ang="0">
                <a:pos x="connsiteX2981" y="connsiteY2981"/>
              </a:cxn>
              <a:cxn ang="0">
                <a:pos x="connsiteX2982" y="connsiteY2982"/>
              </a:cxn>
              <a:cxn ang="0">
                <a:pos x="connsiteX2983" y="connsiteY2983"/>
              </a:cxn>
              <a:cxn ang="0">
                <a:pos x="connsiteX2984" y="connsiteY2984"/>
              </a:cxn>
              <a:cxn ang="0">
                <a:pos x="connsiteX2985" y="connsiteY2985"/>
              </a:cxn>
              <a:cxn ang="0">
                <a:pos x="connsiteX2986" y="connsiteY2986"/>
              </a:cxn>
              <a:cxn ang="0">
                <a:pos x="connsiteX2987" y="connsiteY2987"/>
              </a:cxn>
              <a:cxn ang="0">
                <a:pos x="connsiteX2988" y="connsiteY2988"/>
              </a:cxn>
              <a:cxn ang="0">
                <a:pos x="connsiteX2989" y="connsiteY2989"/>
              </a:cxn>
              <a:cxn ang="0">
                <a:pos x="connsiteX2990" y="connsiteY2990"/>
              </a:cxn>
              <a:cxn ang="0">
                <a:pos x="connsiteX2991" y="connsiteY2991"/>
              </a:cxn>
              <a:cxn ang="0">
                <a:pos x="connsiteX2992" y="connsiteY2992"/>
              </a:cxn>
              <a:cxn ang="0">
                <a:pos x="connsiteX2993" y="connsiteY2993"/>
              </a:cxn>
              <a:cxn ang="0">
                <a:pos x="connsiteX2994" y="connsiteY2994"/>
              </a:cxn>
              <a:cxn ang="0">
                <a:pos x="connsiteX2995" y="connsiteY2995"/>
              </a:cxn>
              <a:cxn ang="0">
                <a:pos x="connsiteX2996" y="connsiteY2996"/>
              </a:cxn>
              <a:cxn ang="0">
                <a:pos x="connsiteX2997" y="connsiteY2997"/>
              </a:cxn>
              <a:cxn ang="0">
                <a:pos x="connsiteX2998" y="connsiteY2998"/>
              </a:cxn>
              <a:cxn ang="0">
                <a:pos x="connsiteX2999" y="connsiteY2999"/>
              </a:cxn>
              <a:cxn ang="0">
                <a:pos x="connsiteX3000" y="connsiteY3000"/>
              </a:cxn>
              <a:cxn ang="0">
                <a:pos x="connsiteX3001" y="connsiteY3001"/>
              </a:cxn>
              <a:cxn ang="0">
                <a:pos x="connsiteX3002" y="connsiteY3002"/>
              </a:cxn>
              <a:cxn ang="0">
                <a:pos x="connsiteX3003" y="connsiteY3003"/>
              </a:cxn>
              <a:cxn ang="0">
                <a:pos x="connsiteX3004" y="connsiteY3004"/>
              </a:cxn>
              <a:cxn ang="0">
                <a:pos x="connsiteX3005" y="connsiteY3005"/>
              </a:cxn>
              <a:cxn ang="0">
                <a:pos x="connsiteX3006" y="connsiteY3006"/>
              </a:cxn>
              <a:cxn ang="0">
                <a:pos x="connsiteX3007" y="connsiteY3007"/>
              </a:cxn>
              <a:cxn ang="0">
                <a:pos x="connsiteX3008" y="connsiteY3008"/>
              </a:cxn>
              <a:cxn ang="0">
                <a:pos x="connsiteX3009" y="connsiteY3009"/>
              </a:cxn>
              <a:cxn ang="0">
                <a:pos x="connsiteX3010" y="connsiteY3010"/>
              </a:cxn>
              <a:cxn ang="0">
                <a:pos x="connsiteX3011" y="connsiteY3011"/>
              </a:cxn>
              <a:cxn ang="0">
                <a:pos x="connsiteX3012" y="connsiteY3012"/>
              </a:cxn>
              <a:cxn ang="0">
                <a:pos x="connsiteX3013" y="connsiteY3013"/>
              </a:cxn>
              <a:cxn ang="0">
                <a:pos x="connsiteX3014" y="connsiteY3014"/>
              </a:cxn>
              <a:cxn ang="0">
                <a:pos x="connsiteX3015" y="connsiteY3015"/>
              </a:cxn>
              <a:cxn ang="0">
                <a:pos x="connsiteX3016" y="connsiteY3016"/>
              </a:cxn>
              <a:cxn ang="0">
                <a:pos x="connsiteX3017" y="connsiteY3017"/>
              </a:cxn>
              <a:cxn ang="0">
                <a:pos x="connsiteX3018" y="connsiteY3018"/>
              </a:cxn>
              <a:cxn ang="0">
                <a:pos x="connsiteX3019" y="connsiteY3019"/>
              </a:cxn>
              <a:cxn ang="0">
                <a:pos x="connsiteX3020" y="connsiteY3020"/>
              </a:cxn>
              <a:cxn ang="0">
                <a:pos x="connsiteX3021" y="connsiteY3021"/>
              </a:cxn>
              <a:cxn ang="0">
                <a:pos x="connsiteX3022" y="connsiteY3022"/>
              </a:cxn>
              <a:cxn ang="0">
                <a:pos x="connsiteX3023" y="connsiteY3023"/>
              </a:cxn>
              <a:cxn ang="0">
                <a:pos x="connsiteX3024" y="connsiteY3024"/>
              </a:cxn>
              <a:cxn ang="0">
                <a:pos x="connsiteX3025" y="connsiteY3025"/>
              </a:cxn>
              <a:cxn ang="0">
                <a:pos x="connsiteX3026" y="connsiteY3026"/>
              </a:cxn>
              <a:cxn ang="0">
                <a:pos x="connsiteX3027" y="connsiteY3027"/>
              </a:cxn>
              <a:cxn ang="0">
                <a:pos x="connsiteX3028" y="connsiteY3028"/>
              </a:cxn>
              <a:cxn ang="0">
                <a:pos x="connsiteX3029" y="connsiteY3029"/>
              </a:cxn>
              <a:cxn ang="0">
                <a:pos x="connsiteX3030" y="connsiteY3030"/>
              </a:cxn>
              <a:cxn ang="0">
                <a:pos x="connsiteX3031" y="connsiteY3031"/>
              </a:cxn>
              <a:cxn ang="0">
                <a:pos x="connsiteX3032" y="connsiteY3032"/>
              </a:cxn>
              <a:cxn ang="0">
                <a:pos x="connsiteX3033" y="connsiteY3033"/>
              </a:cxn>
              <a:cxn ang="0">
                <a:pos x="connsiteX3034" y="connsiteY3034"/>
              </a:cxn>
              <a:cxn ang="0">
                <a:pos x="connsiteX3035" y="connsiteY3035"/>
              </a:cxn>
              <a:cxn ang="0">
                <a:pos x="connsiteX3036" y="connsiteY3036"/>
              </a:cxn>
              <a:cxn ang="0">
                <a:pos x="connsiteX3037" y="connsiteY3037"/>
              </a:cxn>
              <a:cxn ang="0">
                <a:pos x="connsiteX3038" y="connsiteY3038"/>
              </a:cxn>
              <a:cxn ang="0">
                <a:pos x="connsiteX3039" y="connsiteY3039"/>
              </a:cxn>
              <a:cxn ang="0">
                <a:pos x="connsiteX3040" y="connsiteY3040"/>
              </a:cxn>
              <a:cxn ang="0">
                <a:pos x="connsiteX3041" y="connsiteY3041"/>
              </a:cxn>
              <a:cxn ang="0">
                <a:pos x="connsiteX3042" y="connsiteY3042"/>
              </a:cxn>
              <a:cxn ang="0">
                <a:pos x="connsiteX3043" y="connsiteY3043"/>
              </a:cxn>
              <a:cxn ang="0">
                <a:pos x="connsiteX3044" y="connsiteY3044"/>
              </a:cxn>
              <a:cxn ang="0">
                <a:pos x="connsiteX3045" y="connsiteY3045"/>
              </a:cxn>
              <a:cxn ang="0">
                <a:pos x="connsiteX3046" y="connsiteY3046"/>
              </a:cxn>
              <a:cxn ang="0">
                <a:pos x="connsiteX3047" y="connsiteY3047"/>
              </a:cxn>
              <a:cxn ang="0">
                <a:pos x="connsiteX3048" y="connsiteY3048"/>
              </a:cxn>
              <a:cxn ang="0">
                <a:pos x="connsiteX3049" y="connsiteY3049"/>
              </a:cxn>
              <a:cxn ang="0">
                <a:pos x="connsiteX3050" y="connsiteY3050"/>
              </a:cxn>
              <a:cxn ang="0">
                <a:pos x="connsiteX3051" y="connsiteY3051"/>
              </a:cxn>
              <a:cxn ang="0">
                <a:pos x="connsiteX3052" y="connsiteY3052"/>
              </a:cxn>
              <a:cxn ang="0">
                <a:pos x="connsiteX3053" y="connsiteY3053"/>
              </a:cxn>
              <a:cxn ang="0">
                <a:pos x="connsiteX3054" y="connsiteY3054"/>
              </a:cxn>
              <a:cxn ang="0">
                <a:pos x="connsiteX3055" y="connsiteY3055"/>
              </a:cxn>
              <a:cxn ang="0">
                <a:pos x="connsiteX3056" y="connsiteY3056"/>
              </a:cxn>
              <a:cxn ang="0">
                <a:pos x="connsiteX3057" y="connsiteY3057"/>
              </a:cxn>
              <a:cxn ang="0">
                <a:pos x="connsiteX3058" y="connsiteY3058"/>
              </a:cxn>
              <a:cxn ang="0">
                <a:pos x="connsiteX3059" y="connsiteY3059"/>
              </a:cxn>
              <a:cxn ang="0">
                <a:pos x="connsiteX3060" y="connsiteY3060"/>
              </a:cxn>
              <a:cxn ang="0">
                <a:pos x="connsiteX3061" y="connsiteY3061"/>
              </a:cxn>
              <a:cxn ang="0">
                <a:pos x="connsiteX3062" y="connsiteY3062"/>
              </a:cxn>
              <a:cxn ang="0">
                <a:pos x="connsiteX3063" y="connsiteY3063"/>
              </a:cxn>
              <a:cxn ang="0">
                <a:pos x="connsiteX3064" y="connsiteY3064"/>
              </a:cxn>
              <a:cxn ang="0">
                <a:pos x="connsiteX3065" y="connsiteY3065"/>
              </a:cxn>
              <a:cxn ang="0">
                <a:pos x="connsiteX3066" y="connsiteY3066"/>
              </a:cxn>
              <a:cxn ang="0">
                <a:pos x="connsiteX3067" y="connsiteY3067"/>
              </a:cxn>
              <a:cxn ang="0">
                <a:pos x="connsiteX3068" y="connsiteY3068"/>
              </a:cxn>
              <a:cxn ang="0">
                <a:pos x="connsiteX3069" y="connsiteY3069"/>
              </a:cxn>
              <a:cxn ang="0">
                <a:pos x="connsiteX3070" y="connsiteY3070"/>
              </a:cxn>
              <a:cxn ang="0">
                <a:pos x="connsiteX3071" y="connsiteY3071"/>
              </a:cxn>
              <a:cxn ang="0">
                <a:pos x="connsiteX3072" y="connsiteY3072"/>
              </a:cxn>
              <a:cxn ang="0">
                <a:pos x="connsiteX3073" y="connsiteY3073"/>
              </a:cxn>
              <a:cxn ang="0">
                <a:pos x="connsiteX3074" y="connsiteY3074"/>
              </a:cxn>
              <a:cxn ang="0">
                <a:pos x="connsiteX3075" y="connsiteY3075"/>
              </a:cxn>
              <a:cxn ang="0">
                <a:pos x="connsiteX3076" y="connsiteY3076"/>
              </a:cxn>
              <a:cxn ang="0">
                <a:pos x="connsiteX3077" y="connsiteY3077"/>
              </a:cxn>
              <a:cxn ang="0">
                <a:pos x="connsiteX3078" y="connsiteY3078"/>
              </a:cxn>
              <a:cxn ang="0">
                <a:pos x="connsiteX3079" y="connsiteY3079"/>
              </a:cxn>
              <a:cxn ang="0">
                <a:pos x="connsiteX3080" y="connsiteY3080"/>
              </a:cxn>
              <a:cxn ang="0">
                <a:pos x="connsiteX3081" y="connsiteY3081"/>
              </a:cxn>
              <a:cxn ang="0">
                <a:pos x="connsiteX3082" y="connsiteY3082"/>
              </a:cxn>
              <a:cxn ang="0">
                <a:pos x="connsiteX3083" y="connsiteY3083"/>
              </a:cxn>
              <a:cxn ang="0">
                <a:pos x="connsiteX3084" y="connsiteY3084"/>
              </a:cxn>
              <a:cxn ang="0">
                <a:pos x="connsiteX3085" y="connsiteY3085"/>
              </a:cxn>
              <a:cxn ang="0">
                <a:pos x="connsiteX3086" y="connsiteY3086"/>
              </a:cxn>
              <a:cxn ang="0">
                <a:pos x="connsiteX3087" y="connsiteY3087"/>
              </a:cxn>
              <a:cxn ang="0">
                <a:pos x="connsiteX3088" y="connsiteY3088"/>
              </a:cxn>
              <a:cxn ang="0">
                <a:pos x="connsiteX3089" y="connsiteY3089"/>
              </a:cxn>
              <a:cxn ang="0">
                <a:pos x="connsiteX3090" y="connsiteY3090"/>
              </a:cxn>
              <a:cxn ang="0">
                <a:pos x="connsiteX3091" y="connsiteY3091"/>
              </a:cxn>
              <a:cxn ang="0">
                <a:pos x="connsiteX3092" y="connsiteY3092"/>
              </a:cxn>
              <a:cxn ang="0">
                <a:pos x="connsiteX3093" y="connsiteY3093"/>
              </a:cxn>
              <a:cxn ang="0">
                <a:pos x="connsiteX3094" y="connsiteY3094"/>
              </a:cxn>
              <a:cxn ang="0">
                <a:pos x="connsiteX3095" y="connsiteY3095"/>
              </a:cxn>
              <a:cxn ang="0">
                <a:pos x="connsiteX3096" y="connsiteY3096"/>
              </a:cxn>
              <a:cxn ang="0">
                <a:pos x="connsiteX3097" y="connsiteY3097"/>
              </a:cxn>
              <a:cxn ang="0">
                <a:pos x="connsiteX3098" y="connsiteY3098"/>
              </a:cxn>
              <a:cxn ang="0">
                <a:pos x="connsiteX3099" y="connsiteY3099"/>
              </a:cxn>
              <a:cxn ang="0">
                <a:pos x="connsiteX3100" y="connsiteY3100"/>
              </a:cxn>
              <a:cxn ang="0">
                <a:pos x="connsiteX3101" y="connsiteY3101"/>
              </a:cxn>
              <a:cxn ang="0">
                <a:pos x="connsiteX3102" y="connsiteY3102"/>
              </a:cxn>
              <a:cxn ang="0">
                <a:pos x="connsiteX3103" y="connsiteY3103"/>
              </a:cxn>
              <a:cxn ang="0">
                <a:pos x="connsiteX3104" y="connsiteY3104"/>
              </a:cxn>
              <a:cxn ang="0">
                <a:pos x="connsiteX3105" y="connsiteY3105"/>
              </a:cxn>
              <a:cxn ang="0">
                <a:pos x="connsiteX3106" y="connsiteY3106"/>
              </a:cxn>
              <a:cxn ang="0">
                <a:pos x="connsiteX3107" y="connsiteY3107"/>
              </a:cxn>
              <a:cxn ang="0">
                <a:pos x="connsiteX3108" y="connsiteY3108"/>
              </a:cxn>
              <a:cxn ang="0">
                <a:pos x="connsiteX3109" y="connsiteY3109"/>
              </a:cxn>
              <a:cxn ang="0">
                <a:pos x="connsiteX3110" y="connsiteY3110"/>
              </a:cxn>
              <a:cxn ang="0">
                <a:pos x="connsiteX3111" y="connsiteY3111"/>
              </a:cxn>
              <a:cxn ang="0">
                <a:pos x="connsiteX3112" y="connsiteY3112"/>
              </a:cxn>
              <a:cxn ang="0">
                <a:pos x="connsiteX3113" y="connsiteY3113"/>
              </a:cxn>
              <a:cxn ang="0">
                <a:pos x="connsiteX3114" y="connsiteY3114"/>
              </a:cxn>
              <a:cxn ang="0">
                <a:pos x="connsiteX3115" y="connsiteY3115"/>
              </a:cxn>
              <a:cxn ang="0">
                <a:pos x="connsiteX3116" y="connsiteY3116"/>
              </a:cxn>
              <a:cxn ang="0">
                <a:pos x="connsiteX3117" y="connsiteY3117"/>
              </a:cxn>
              <a:cxn ang="0">
                <a:pos x="connsiteX3118" y="connsiteY3118"/>
              </a:cxn>
              <a:cxn ang="0">
                <a:pos x="connsiteX3119" y="connsiteY3119"/>
              </a:cxn>
              <a:cxn ang="0">
                <a:pos x="connsiteX3120" y="connsiteY3120"/>
              </a:cxn>
              <a:cxn ang="0">
                <a:pos x="connsiteX3121" y="connsiteY3121"/>
              </a:cxn>
              <a:cxn ang="0">
                <a:pos x="connsiteX3122" y="connsiteY3122"/>
              </a:cxn>
              <a:cxn ang="0">
                <a:pos x="connsiteX3123" y="connsiteY3123"/>
              </a:cxn>
              <a:cxn ang="0">
                <a:pos x="connsiteX3124" y="connsiteY3124"/>
              </a:cxn>
              <a:cxn ang="0">
                <a:pos x="connsiteX3125" y="connsiteY3125"/>
              </a:cxn>
              <a:cxn ang="0">
                <a:pos x="connsiteX3126" y="connsiteY3126"/>
              </a:cxn>
              <a:cxn ang="0">
                <a:pos x="connsiteX3127" y="connsiteY3127"/>
              </a:cxn>
              <a:cxn ang="0">
                <a:pos x="connsiteX3128" y="connsiteY3128"/>
              </a:cxn>
              <a:cxn ang="0">
                <a:pos x="connsiteX3129" y="connsiteY3129"/>
              </a:cxn>
              <a:cxn ang="0">
                <a:pos x="connsiteX3130" y="connsiteY3130"/>
              </a:cxn>
              <a:cxn ang="0">
                <a:pos x="connsiteX3131" y="connsiteY3131"/>
              </a:cxn>
              <a:cxn ang="0">
                <a:pos x="connsiteX3132" y="connsiteY3132"/>
              </a:cxn>
              <a:cxn ang="0">
                <a:pos x="connsiteX3133" y="connsiteY3133"/>
              </a:cxn>
              <a:cxn ang="0">
                <a:pos x="connsiteX3134" y="connsiteY3134"/>
              </a:cxn>
              <a:cxn ang="0">
                <a:pos x="connsiteX3135" y="connsiteY3135"/>
              </a:cxn>
              <a:cxn ang="0">
                <a:pos x="connsiteX3136" y="connsiteY3136"/>
              </a:cxn>
              <a:cxn ang="0">
                <a:pos x="connsiteX3137" y="connsiteY3137"/>
              </a:cxn>
              <a:cxn ang="0">
                <a:pos x="connsiteX3138" y="connsiteY3138"/>
              </a:cxn>
              <a:cxn ang="0">
                <a:pos x="connsiteX3139" y="connsiteY3139"/>
              </a:cxn>
              <a:cxn ang="0">
                <a:pos x="connsiteX3140" y="connsiteY3140"/>
              </a:cxn>
              <a:cxn ang="0">
                <a:pos x="connsiteX3141" y="connsiteY3141"/>
              </a:cxn>
              <a:cxn ang="0">
                <a:pos x="connsiteX3142" y="connsiteY3142"/>
              </a:cxn>
              <a:cxn ang="0">
                <a:pos x="connsiteX3143" y="connsiteY3143"/>
              </a:cxn>
              <a:cxn ang="0">
                <a:pos x="connsiteX3144" y="connsiteY3144"/>
              </a:cxn>
              <a:cxn ang="0">
                <a:pos x="connsiteX3145" y="connsiteY3145"/>
              </a:cxn>
              <a:cxn ang="0">
                <a:pos x="connsiteX3146" y="connsiteY3146"/>
              </a:cxn>
              <a:cxn ang="0">
                <a:pos x="connsiteX3147" y="connsiteY3147"/>
              </a:cxn>
              <a:cxn ang="0">
                <a:pos x="connsiteX3148" y="connsiteY3148"/>
              </a:cxn>
              <a:cxn ang="0">
                <a:pos x="connsiteX3149" y="connsiteY3149"/>
              </a:cxn>
              <a:cxn ang="0">
                <a:pos x="connsiteX3150" y="connsiteY3150"/>
              </a:cxn>
              <a:cxn ang="0">
                <a:pos x="connsiteX3151" y="connsiteY3151"/>
              </a:cxn>
              <a:cxn ang="0">
                <a:pos x="connsiteX3152" y="connsiteY3152"/>
              </a:cxn>
              <a:cxn ang="0">
                <a:pos x="connsiteX3153" y="connsiteY3153"/>
              </a:cxn>
              <a:cxn ang="0">
                <a:pos x="connsiteX3154" y="connsiteY3154"/>
              </a:cxn>
              <a:cxn ang="0">
                <a:pos x="connsiteX3155" y="connsiteY3155"/>
              </a:cxn>
              <a:cxn ang="0">
                <a:pos x="connsiteX3156" y="connsiteY3156"/>
              </a:cxn>
              <a:cxn ang="0">
                <a:pos x="connsiteX3157" y="connsiteY3157"/>
              </a:cxn>
              <a:cxn ang="0">
                <a:pos x="connsiteX3158" y="connsiteY3158"/>
              </a:cxn>
              <a:cxn ang="0">
                <a:pos x="connsiteX3159" y="connsiteY3159"/>
              </a:cxn>
              <a:cxn ang="0">
                <a:pos x="connsiteX3160" y="connsiteY3160"/>
              </a:cxn>
              <a:cxn ang="0">
                <a:pos x="connsiteX3161" y="connsiteY3161"/>
              </a:cxn>
              <a:cxn ang="0">
                <a:pos x="connsiteX3162" y="connsiteY3162"/>
              </a:cxn>
              <a:cxn ang="0">
                <a:pos x="connsiteX3163" y="connsiteY3163"/>
              </a:cxn>
              <a:cxn ang="0">
                <a:pos x="connsiteX3164" y="connsiteY3164"/>
              </a:cxn>
              <a:cxn ang="0">
                <a:pos x="connsiteX3165" y="connsiteY3165"/>
              </a:cxn>
              <a:cxn ang="0">
                <a:pos x="connsiteX3166" y="connsiteY3166"/>
              </a:cxn>
              <a:cxn ang="0">
                <a:pos x="connsiteX3167" y="connsiteY3167"/>
              </a:cxn>
              <a:cxn ang="0">
                <a:pos x="connsiteX3168" y="connsiteY3168"/>
              </a:cxn>
              <a:cxn ang="0">
                <a:pos x="connsiteX3169" y="connsiteY3169"/>
              </a:cxn>
              <a:cxn ang="0">
                <a:pos x="connsiteX3170" y="connsiteY3170"/>
              </a:cxn>
              <a:cxn ang="0">
                <a:pos x="connsiteX3171" y="connsiteY3171"/>
              </a:cxn>
              <a:cxn ang="0">
                <a:pos x="connsiteX3172" y="connsiteY3172"/>
              </a:cxn>
              <a:cxn ang="0">
                <a:pos x="connsiteX3173" y="connsiteY3173"/>
              </a:cxn>
              <a:cxn ang="0">
                <a:pos x="connsiteX3174" y="connsiteY3174"/>
              </a:cxn>
              <a:cxn ang="0">
                <a:pos x="connsiteX3175" y="connsiteY3175"/>
              </a:cxn>
              <a:cxn ang="0">
                <a:pos x="connsiteX3176" y="connsiteY3176"/>
              </a:cxn>
              <a:cxn ang="0">
                <a:pos x="connsiteX3177" y="connsiteY3177"/>
              </a:cxn>
              <a:cxn ang="0">
                <a:pos x="connsiteX3178" y="connsiteY3178"/>
              </a:cxn>
              <a:cxn ang="0">
                <a:pos x="connsiteX3179" y="connsiteY3179"/>
              </a:cxn>
              <a:cxn ang="0">
                <a:pos x="connsiteX3180" y="connsiteY3180"/>
              </a:cxn>
              <a:cxn ang="0">
                <a:pos x="connsiteX3181" y="connsiteY3181"/>
              </a:cxn>
              <a:cxn ang="0">
                <a:pos x="connsiteX3182" y="connsiteY3182"/>
              </a:cxn>
              <a:cxn ang="0">
                <a:pos x="connsiteX3183" y="connsiteY3183"/>
              </a:cxn>
              <a:cxn ang="0">
                <a:pos x="connsiteX3184" y="connsiteY3184"/>
              </a:cxn>
              <a:cxn ang="0">
                <a:pos x="connsiteX3185" y="connsiteY3185"/>
              </a:cxn>
              <a:cxn ang="0">
                <a:pos x="connsiteX3186" y="connsiteY3186"/>
              </a:cxn>
              <a:cxn ang="0">
                <a:pos x="connsiteX3187" y="connsiteY3187"/>
              </a:cxn>
              <a:cxn ang="0">
                <a:pos x="connsiteX3188" y="connsiteY3188"/>
              </a:cxn>
              <a:cxn ang="0">
                <a:pos x="connsiteX3189" y="connsiteY3189"/>
              </a:cxn>
              <a:cxn ang="0">
                <a:pos x="connsiteX3190" y="connsiteY3190"/>
              </a:cxn>
              <a:cxn ang="0">
                <a:pos x="connsiteX3191" y="connsiteY3191"/>
              </a:cxn>
              <a:cxn ang="0">
                <a:pos x="connsiteX3192" y="connsiteY3192"/>
              </a:cxn>
              <a:cxn ang="0">
                <a:pos x="connsiteX3193" y="connsiteY3193"/>
              </a:cxn>
              <a:cxn ang="0">
                <a:pos x="connsiteX3194" y="connsiteY3194"/>
              </a:cxn>
              <a:cxn ang="0">
                <a:pos x="connsiteX3195" y="connsiteY3195"/>
              </a:cxn>
              <a:cxn ang="0">
                <a:pos x="connsiteX3196" y="connsiteY3196"/>
              </a:cxn>
              <a:cxn ang="0">
                <a:pos x="connsiteX3197" y="connsiteY3197"/>
              </a:cxn>
              <a:cxn ang="0">
                <a:pos x="connsiteX3198" y="connsiteY3198"/>
              </a:cxn>
              <a:cxn ang="0">
                <a:pos x="connsiteX3199" y="connsiteY3199"/>
              </a:cxn>
              <a:cxn ang="0">
                <a:pos x="connsiteX3200" y="connsiteY3200"/>
              </a:cxn>
              <a:cxn ang="0">
                <a:pos x="connsiteX3201" y="connsiteY3201"/>
              </a:cxn>
              <a:cxn ang="0">
                <a:pos x="connsiteX3202" y="connsiteY3202"/>
              </a:cxn>
              <a:cxn ang="0">
                <a:pos x="connsiteX3203" y="connsiteY3203"/>
              </a:cxn>
              <a:cxn ang="0">
                <a:pos x="connsiteX3204" y="connsiteY3204"/>
              </a:cxn>
              <a:cxn ang="0">
                <a:pos x="connsiteX3205" y="connsiteY3205"/>
              </a:cxn>
              <a:cxn ang="0">
                <a:pos x="connsiteX3206" y="connsiteY3206"/>
              </a:cxn>
              <a:cxn ang="0">
                <a:pos x="connsiteX3207" y="connsiteY3207"/>
              </a:cxn>
              <a:cxn ang="0">
                <a:pos x="connsiteX3208" y="connsiteY3208"/>
              </a:cxn>
              <a:cxn ang="0">
                <a:pos x="connsiteX3209" y="connsiteY3209"/>
              </a:cxn>
              <a:cxn ang="0">
                <a:pos x="connsiteX3210" y="connsiteY3210"/>
              </a:cxn>
              <a:cxn ang="0">
                <a:pos x="connsiteX3211" y="connsiteY3211"/>
              </a:cxn>
              <a:cxn ang="0">
                <a:pos x="connsiteX3212" y="connsiteY3212"/>
              </a:cxn>
              <a:cxn ang="0">
                <a:pos x="connsiteX3213" y="connsiteY3213"/>
              </a:cxn>
              <a:cxn ang="0">
                <a:pos x="connsiteX3214" y="connsiteY3214"/>
              </a:cxn>
              <a:cxn ang="0">
                <a:pos x="connsiteX3215" y="connsiteY3215"/>
              </a:cxn>
              <a:cxn ang="0">
                <a:pos x="connsiteX3216" y="connsiteY3216"/>
              </a:cxn>
              <a:cxn ang="0">
                <a:pos x="connsiteX3217" y="connsiteY3217"/>
              </a:cxn>
              <a:cxn ang="0">
                <a:pos x="connsiteX3218" y="connsiteY3218"/>
              </a:cxn>
              <a:cxn ang="0">
                <a:pos x="connsiteX3219" y="connsiteY3219"/>
              </a:cxn>
              <a:cxn ang="0">
                <a:pos x="connsiteX3220" y="connsiteY3220"/>
              </a:cxn>
              <a:cxn ang="0">
                <a:pos x="connsiteX3221" y="connsiteY3221"/>
              </a:cxn>
              <a:cxn ang="0">
                <a:pos x="connsiteX3222" y="connsiteY3222"/>
              </a:cxn>
              <a:cxn ang="0">
                <a:pos x="connsiteX3223" y="connsiteY3223"/>
              </a:cxn>
              <a:cxn ang="0">
                <a:pos x="connsiteX3224" y="connsiteY3224"/>
              </a:cxn>
              <a:cxn ang="0">
                <a:pos x="connsiteX3225" y="connsiteY3225"/>
              </a:cxn>
              <a:cxn ang="0">
                <a:pos x="connsiteX3226" y="connsiteY3226"/>
              </a:cxn>
              <a:cxn ang="0">
                <a:pos x="connsiteX3227" y="connsiteY3227"/>
              </a:cxn>
              <a:cxn ang="0">
                <a:pos x="connsiteX3228" y="connsiteY3228"/>
              </a:cxn>
              <a:cxn ang="0">
                <a:pos x="connsiteX3229" y="connsiteY3229"/>
              </a:cxn>
              <a:cxn ang="0">
                <a:pos x="connsiteX3230" y="connsiteY3230"/>
              </a:cxn>
              <a:cxn ang="0">
                <a:pos x="connsiteX3231" y="connsiteY3231"/>
              </a:cxn>
              <a:cxn ang="0">
                <a:pos x="connsiteX3232" y="connsiteY3232"/>
              </a:cxn>
              <a:cxn ang="0">
                <a:pos x="connsiteX3233" y="connsiteY3233"/>
              </a:cxn>
              <a:cxn ang="0">
                <a:pos x="connsiteX3234" y="connsiteY3234"/>
              </a:cxn>
              <a:cxn ang="0">
                <a:pos x="connsiteX3235" y="connsiteY3235"/>
              </a:cxn>
              <a:cxn ang="0">
                <a:pos x="connsiteX3236" y="connsiteY3236"/>
              </a:cxn>
              <a:cxn ang="0">
                <a:pos x="connsiteX3237" y="connsiteY3237"/>
              </a:cxn>
              <a:cxn ang="0">
                <a:pos x="connsiteX3238" y="connsiteY3238"/>
              </a:cxn>
              <a:cxn ang="0">
                <a:pos x="connsiteX3239" y="connsiteY3239"/>
              </a:cxn>
              <a:cxn ang="0">
                <a:pos x="connsiteX3240" y="connsiteY3240"/>
              </a:cxn>
              <a:cxn ang="0">
                <a:pos x="connsiteX3241" y="connsiteY3241"/>
              </a:cxn>
              <a:cxn ang="0">
                <a:pos x="connsiteX3242" y="connsiteY3242"/>
              </a:cxn>
              <a:cxn ang="0">
                <a:pos x="connsiteX3243" y="connsiteY3243"/>
              </a:cxn>
              <a:cxn ang="0">
                <a:pos x="connsiteX3244" y="connsiteY3244"/>
              </a:cxn>
              <a:cxn ang="0">
                <a:pos x="connsiteX3245" y="connsiteY3245"/>
              </a:cxn>
              <a:cxn ang="0">
                <a:pos x="connsiteX3246" y="connsiteY3246"/>
              </a:cxn>
              <a:cxn ang="0">
                <a:pos x="connsiteX3247" y="connsiteY3247"/>
              </a:cxn>
              <a:cxn ang="0">
                <a:pos x="connsiteX3248" y="connsiteY3248"/>
              </a:cxn>
              <a:cxn ang="0">
                <a:pos x="connsiteX3249" y="connsiteY3249"/>
              </a:cxn>
              <a:cxn ang="0">
                <a:pos x="connsiteX3250" y="connsiteY3250"/>
              </a:cxn>
              <a:cxn ang="0">
                <a:pos x="connsiteX3251" y="connsiteY3251"/>
              </a:cxn>
              <a:cxn ang="0">
                <a:pos x="connsiteX3252" y="connsiteY3252"/>
              </a:cxn>
              <a:cxn ang="0">
                <a:pos x="connsiteX3253" y="connsiteY3253"/>
              </a:cxn>
              <a:cxn ang="0">
                <a:pos x="connsiteX3254" y="connsiteY3254"/>
              </a:cxn>
              <a:cxn ang="0">
                <a:pos x="connsiteX3255" y="connsiteY3255"/>
              </a:cxn>
              <a:cxn ang="0">
                <a:pos x="connsiteX3256" y="connsiteY3256"/>
              </a:cxn>
              <a:cxn ang="0">
                <a:pos x="connsiteX3257" y="connsiteY3257"/>
              </a:cxn>
              <a:cxn ang="0">
                <a:pos x="connsiteX3258" y="connsiteY3258"/>
              </a:cxn>
              <a:cxn ang="0">
                <a:pos x="connsiteX3259" y="connsiteY3259"/>
              </a:cxn>
              <a:cxn ang="0">
                <a:pos x="connsiteX3260" y="connsiteY3260"/>
              </a:cxn>
              <a:cxn ang="0">
                <a:pos x="connsiteX3261" y="connsiteY3261"/>
              </a:cxn>
              <a:cxn ang="0">
                <a:pos x="connsiteX3262" y="connsiteY3262"/>
              </a:cxn>
              <a:cxn ang="0">
                <a:pos x="connsiteX3263" y="connsiteY3263"/>
              </a:cxn>
              <a:cxn ang="0">
                <a:pos x="connsiteX3264" y="connsiteY3264"/>
              </a:cxn>
              <a:cxn ang="0">
                <a:pos x="connsiteX3265" y="connsiteY3265"/>
              </a:cxn>
              <a:cxn ang="0">
                <a:pos x="connsiteX3266" y="connsiteY3266"/>
              </a:cxn>
              <a:cxn ang="0">
                <a:pos x="connsiteX3267" y="connsiteY3267"/>
              </a:cxn>
              <a:cxn ang="0">
                <a:pos x="connsiteX3268" y="connsiteY3268"/>
              </a:cxn>
              <a:cxn ang="0">
                <a:pos x="connsiteX3269" y="connsiteY3269"/>
              </a:cxn>
              <a:cxn ang="0">
                <a:pos x="connsiteX3270" y="connsiteY3270"/>
              </a:cxn>
              <a:cxn ang="0">
                <a:pos x="connsiteX3271" y="connsiteY3271"/>
              </a:cxn>
              <a:cxn ang="0">
                <a:pos x="connsiteX3272" y="connsiteY3272"/>
              </a:cxn>
              <a:cxn ang="0">
                <a:pos x="connsiteX3273" y="connsiteY3273"/>
              </a:cxn>
              <a:cxn ang="0">
                <a:pos x="connsiteX3274" y="connsiteY3274"/>
              </a:cxn>
              <a:cxn ang="0">
                <a:pos x="connsiteX3275" y="connsiteY3275"/>
              </a:cxn>
              <a:cxn ang="0">
                <a:pos x="connsiteX3276" y="connsiteY3276"/>
              </a:cxn>
              <a:cxn ang="0">
                <a:pos x="connsiteX3277" y="connsiteY3277"/>
              </a:cxn>
              <a:cxn ang="0">
                <a:pos x="connsiteX3278" y="connsiteY3278"/>
              </a:cxn>
              <a:cxn ang="0">
                <a:pos x="connsiteX3279" y="connsiteY3279"/>
              </a:cxn>
              <a:cxn ang="0">
                <a:pos x="connsiteX3280" y="connsiteY3280"/>
              </a:cxn>
              <a:cxn ang="0">
                <a:pos x="connsiteX3281" y="connsiteY3281"/>
              </a:cxn>
              <a:cxn ang="0">
                <a:pos x="connsiteX3282" y="connsiteY3282"/>
              </a:cxn>
              <a:cxn ang="0">
                <a:pos x="connsiteX3283" y="connsiteY3283"/>
              </a:cxn>
              <a:cxn ang="0">
                <a:pos x="connsiteX3284" y="connsiteY3284"/>
              </a:cxn>
              <a:cxn ang="0">
                <a:pos x="connsiteX3285" y="connsiteY3285"/>
              </a:cxn>
              <a:cxn ang="0">
                <a:pos x="connsiteX3286" y="connsiteY3286"/>
              </a:cxn>
              <a:cxn ang="0">
                <a:pos x="connsiteX3287" y="connsiteY3287"/>
              </a:cxn>
              <a:cxn ang="0">
                <a:pos x="connsiteX3288" y="connsiteY3288"/>
              </a:cxn>
              <a:cxn ang="0">
                <a:pos x="connsiteX3289" y="connsiteY3289"/>
              </a:cxn>
              <a:cxn ang="0">
                <a:pos x="connsiteX3290" y="connsiteY3290"/>
              </a:cxn>
              <a:cxn ang="0">
                <a:pos x="connsiteX3291" y="connsiteY3291"/>
              </a:cxn>
              <a:cxn ang="0">
                <a:pos x="connsiteX3292" y="connsiteY3292"/>
              </a:cxn>
              <a:cxn ang="0">
                <a:pos x="connsiteX3293" y="connsiteY3293"/>
              </a:cxn>
              <a:cxn ang="0">
                <a:pos x="connsiteX3294" y="connsiteY3294"/>
              </a:cxn>
              <a:cxn ang="0">
                <a:pos x="connsiteX3295" y="connsiteY3295"/>
              </a:cxn>
              <a:cxn ang="0">
                <a:pos x="connsiteX3296" y="connsiteY3296"/>
              </a:cxn>
              <a:cxn ang="0">
                <a:pos x="connsiteX3297" y="connsiteY3297"/>
              </a:cxn>
              <a:cxn ang="0">
                <a:pos x="connsiteX3298" y="connsiteY3298"/>
              </a:cxn>
              <a:cxn ang="0">
                <a:pos x="connsiteX3299" y="connsiteY3299"/>
              </a:cxn>
              <a:cxn ang="0">
                <a:pos x="connsiteX3300" y="connsiteY3300"/>
              </a:cxn>
              <a:cxn ang="0">
                <a:pos x="connsiteX3301" y="connsiteY3301"/>
              </a:cxn>
              <a:cxn ang="0">
                <a:pos x="connsiteX3302" y="connsiteY3302"/>
              </a:cxn>
              <a:cxn ang="0">
                <a:pos x="connsiteX3303" y="connsiteY3303"/>
              </a:cxn>
              <a:cxn ang="0">
                <a:pos x="connsiteX3304" y="connsiteY3304"/>
              </a:cxn>
              <a:cxn ang="0">
                <a:pos x="connsiteX3305" y="connsiteY3305"/>
              </a:cxn>
              <a:cxn ang="0">
                <a:pos x="connsiteX3306" y="connsiteY3306"/>
              </a:cxn>
              <a:cxn ang="0">
                <a:pos x="connsiteX3307" y="connsiteY3307"/>
              </a:cxn>
              <a:cxn ang="0">
                <a:pos x="connsiteX3308" y="connsiteY3308"/>
              </a:cxn>
              <a:cxn ang="0">
                <a:pos x="connsiteX3309" y="connsiteY3309"/>
              </a:cxn>
              <a:cxn ang="0">
                <a:pos x="connsiteX3310" y="connsiteY3310"/>
              </a:cxn>
              <a:cxn ang="0">
                <a:pos x="connsiteX3311" y="connsiteY3311"/>
              </a:cxn>
              <a:cxn ang="0">
                <a:pos x="connsiteX3312" y="connsiteY3312"/>
              </a:cxn>
              <a:cxn ang="0">
                <a:pos x="connsiteX3313" y="connsiteY3313"/>
              </a:cxn>
              <a:cxn ang="0">
                <a:pos x="connsiteX3314" y="connsiteY3314"/>
              </a:cxn>
              <a:cxn ang="0">
                <a:pos x="connsiteX3315" y="connsiteY3315"/>
              </a:cxn>
              <a:cxn ang="0">
                <a:pos x="connsiteX3316" y="connsiteY3316"/>
              </a:cxn>
              <a:cxn ang="0">
                <a:pos x="connsiteX3317" y="connsiteY3317"/>
              </a:cxn>
              <a:cxn ang="0">
                <a:pos x="connsiteX3318" y="connsiteY3318"/>
              </a:cxn>
              <a:cxn ang="0">
                <a:pos x="connsiteX3319" y="connsiteY3319"/>
              </a:cxn>
              <a:cxn ang="0">
                <a:pos x="connsiteX3320" y="connsiteY3320"/>
              </a:cxn>
              <a:cxn ang="0">
                <a:pos x="connsiteX3321" y="connsiteY3321"/>
              </a:cxn>
              <a:cxn ang="0">
                <a:pos x="connsiteX3322" y="connsiteY3322"/>
              </a:cxn>
              <a:cxn ang="0">
                <a:pos x="connsiteX3323" y="connsiteY3323"/>
              </a:cxn>
              <a:cxn ang="0">
                <a:pos x="connsiteX3324" y="connsiteY3324"/>
              </a:cxn>
              <a:cxn ang="0">
                <a:pos x="connsiteX3325" y="connsiteY3325"/>
              </a:cxn>
              <a:cxn ang="0">
                <a:pos x="connsiteX3326" y="connsiteY3326"/>
              </a:cxn>
              <a:cxn ang="0">
                <a:pos x="connsiteX3327" y="connsiteY3327"/>
              </a:cxn>
              <a:cxn ang="0">
                <a:pos x="connsiteX3328" y="connsiteY3328"/>
              </a:cxn>
              <a:cxn ang="0">
                <a:pos x="connsiteX3329" y="connsiteY3329"/>
              </a:cxn>
              <a:cxn ang="0">
                <a:pos x="connsiteX3330" y="connsiteY3330"/>
              </a:cxn>
              <a:cxn ang="0">
                <a:pos x="connsiteX3331" y="connsiteY3331"/>
              </a:cxn>
              <a:cxn ang="0">
                <a:pos x="connsiteX3332" y="connsiteY3332"/>
              </a:cxn>
              <a:cxn ang="0">
                <a:pos x="connsiteX3333" y="connsiteY3333"/>
              </a:cxn>
              <a:cxn ang="0">
                <a:pos x="connsiteX3334" y="connsiteY3334"/>
              </a:cxn>
              <a:cxn ang="0">
                <a:pos x="connsiteX3335" y="connsiteY3335"/>
              </a:cxn>
              <a:cxn ang="0">
                <a:pos x="connsiteX3336" y="connsiteY3336"/>
              </a:cxn>
              <a:cxn ang="0">
                <a:pos x="connsiteX3337" y="connsiteY3337"/>
              </a:cxn>
              <a:cxn ang="0">
                <a:pos x="connsiteX3338" y="connsiteY3338"/>
              </a:cxn>
              <a:cxn ang="0">
                <a:pos x="connsiteX3339" y="connsiteY3339"/>
              </a:cxn>
              <a:cxn ang="0">
                <a:pos x="connsiteX3340" y="connsiteY3340"/>
              </a:cxn>
              <a:cxn ang="0">
                <a:pos x="connsiteX3341" y="connsiteY3341"/>
              </a:cxn>
              <a:cxn ang="0">
                <a:pos x="connsiteX3342" y="connsiteY3342"/>
              </a:cxn>
              <a:cxn ang="0">
                <a:pos x="connsiteX3343" y="connsiteY3343"/>
              </a:cxn>
              <a:cxn ang="0">
                <a:pos x="connsiteX3344" y="connsiteY3344"/>
              </a:cxn>
              <a:cxn ang="0">
                <a:pos x="connsiteX3345" y="connsiteY3345"/>
              </a:cxn>
              <a:cxn ang="0">
                <a:pos x="connsiteX3346" y="connsiteY3346"/>
              </a:cxn>
              <a:cxn ang="0">
                <a:pos x="connsiteX3347" y="connsiteY3347"/>
              </a:cxn>
              <a:cxn ang="0">
                <a:pos x="connsiteX3348" y="connsiteY3348"/>
              </a:cxn>
              <a:cxn ang="0">
                <a:pos x="connsiteX3349" y="connsiteY3349"/>
              </a:cxn>
              <a:cxn ang="0">
                <a:pos x="connsiteX3350" y="connsiteY3350"/>
              </a:cxn>
              <a:cxn ang="0">
                <a:pos x="connsiteX3351" y="connsiteY3351"/>
              </a:cxn>
              <a:cxn ang="0">
                <a:pos x="connsiteX3352" y="connsiteY3352"/>
              </a:cxn>
              <a:cxn ang="0">
                <a:pos x="connsiteX3353" y="connsiteY3353"/>
              </a:cxn>
              <a:cxn ang="0">
                <a:pos x="connsiteX3354" y="connsiteY3354"/>
              </a:cxn>
              <a:cxn ang="0">
                <a:pos x="connsiteX3355" y="connsiteY3355"/>
              </a:cxn>
              <a:cxn ang="0">
                <a:pos x="connsiteX3356" y="connsiteY3356"/>
              </a:cxn>
              <a:cxn ang="0">
                <a:pos x="connsiteX3357" y="connsiteY3357"/>
              </a:cxn>
              <a:cxn ang="0">
                <a:pos x="connsiteX3358" y="connsiteY3358"/>
              </a:cxn>
              <a:cxn ang="0">
                <a:pos x="connsiteX3359" y="connsiteY3359"/>
              </a:cxn>
              <a:cxn ang="0">
                <a:pos x="connsiteX3360" y="connsiteY3360"/>
              </a:cxn>
              <a:cxn ang="0">
                <a:pos x="connsiteX3361" y="connsiteY3361"/>
              </a:cxn>
              <a:cxn ang="0">
                <a:pos x="connsiteX3362" y="connsiteY3362"/>
              </a:cxn>
              <a:cxn ang="0">
                <a:pos x="connsiteX3363" y="connsiteY3363"/>
              </a:cxn>
              <a:cxn ang="0">
                <a:pos x="connsiteX3364" y="connsiteY3364"/>
              </a:cxn>
              <a:cxn ang="0">
                <a:pos x="connsiteX3365" y="connsiteY3365"/>
              </a:cxn>
              <a:cxn ang="0">
                <a:pos x="connsiteX3366" y="connsiteY3366"/>
              </a:cxn>
              <a:cxn ang="0">
                <a:pos x="connsiteX3367" y="connsiteY3367"/>
              </a:cxn>
              <a:cxn ang="0">
                <a:pos x="connsiteX3368" y="connsiteY3368"/>
              </a:cxn>
              <a:cxn ang="0">
                <a:pos x="connsiteX3369" y="connsiteY3369"/>
              </a:cxn>
              <a:cxn ang="0">
                <a:pos x="connsiteX3370" y="connsiteY3370"/>
              </a:cxn>
              <a:cxn ang="0">
                <a:pos x="connsiteX3371" y="connsiteY3371"/>
              </a:cxn>
              <a:cxn ang="0">
                <a:pos x="connsiteX3372" y="connsiteY3372"/>
              </a:cxn>
              <a:cxn ang="0">
                <a:pos x="connsiteX3373" y="connsiteY3373"/>
              </a:cxn>
              <a:cxn ang="0">
                <a:pos x="connsiteX3374" y="connsiteY3374"/>
              </a:cxn>
              <a:cxn ang="0">
                <a:pos x="connsiteX3375" y="connsiteY3375"/>
              </a:cxn>
              <a:cxn ang="0">
                <a:pos x="connsiteX3376" y="connsiteY3376"/>
              </a:cxn>
              <a:cxn ang="0">
                <a:pos x="connsiteX3377" y="connsiteY3377"/>
              </a:cxn>
              <a:cxn ang="0">
                <a:pos x="connsiteX3378" y="connsiteY3378"/>
              </a:cxn>
              <a:cxn ang="0">
                <a:pos x="connsiteX3379" y="connsiteY3379"/>
              </a:cxn>
              <a:cxn ang="0">
                <a:pos x="connsiteX3380" y="connsiteY3380"/>
              </a:cxn>
              <a:cxn ang="0">
                <a:pos x="connsiteX3381" y="connsiteY3381"/>
              </a:cxn>
              <a:cxn ang="0">
                <a:pos x="connsiteX3382" y="connsiteY3382"/>
              </a:cxn>
              <a:cxn ang="0">
                <a:pos x="connsiteX3383" y="connsiteY3383"/>
              </a:cxn>
              <a:cxn ang="0">
                <a:pos x="connsiteX3384" y="connsiteY3384"/>
              </a:cxn>
              <a:cxn ang="0">
                <a:pos x="connsiteX3385" y="connsiteY3385"/>
              </a:cxn>
              <a:cxn ang="0">
                <a:pos x="connsiteX3386" y="connsiteY3386"/>
              </a:cxn>
              <a:cxn ang="0">
                <a:pos x="connsiteX3387" y="connsiteY3387"/>
              </a:cxn>
              <a:cxn ang="0">
                <a:pos x="connsiteX3388" y="connsiteY3388"/>
              </a:cxn>
              <a:cxn ang="0">
                <a:pos x="connsiteX3389" y="connsiteY3389"/>
              </a:cxn>
              <a:cxn ang="0">
                <a:pos x="connsiteX3390" y="connsiteY3390"/>
              </a:cxn>
              <a:cxn ang="0">
                <a:pos x="connsiteX3391" y="connsiteY3391"/>
              </a:cxn>
              <a:cxn ang="0">
                <a:pos x="connsiteX3392" y="connsiteY3392"/>
              </a:cxn>
              <a:cxn ang="0">
                <a:pos x="connsiteX3393" y="connsiteY3393"/>
              </a:cxn>
              <a:cxn ang="0">
                <a:pos x="connsiteX3394" y="connsiteY3394"/>
              </a:cxn>
              <a:cxn ang="0">
                <a:pos x="connsiteX3395" y="connsiteY3395"/>
              </a:cxn>
              <a:cxn ang="0">
                <a:pos x="connsiteX3396" y="connsiteY3396"/>
              </a:cxn>
              <a:cxn ang="0">
                <a:pos x="connsiteX3397" y="connsiteY3397"/>
              </a:cxn>
              <a:cxn ang="0">
                <a:pos x="connsiteX3398" y="connsiteY3398"/>
              </a:cxn>
              <a:cxn ang="0">
                <a:pos x="connsiteX3399" y="connsiteY3399"/>
              </a:cxn>
              <a:cxn ang="0">
                <a:pos x="connsiteX3400" y="connsiteY3400"/>
              </a:cxn>
              <a:cxn ang="0">
                <a:pos x="connsiteX3401" y="connsiteY3401"/>
              </a:cxn>
              <a:cxn ang="0">
                <a:pos x="connsiteX3402" y="connsiteY3402"/>
              </a:cxn>
              <a:cxn ang="0">
                <a:pos x="connsiteX3403" y="connsiteY3403"/>
              </a:cxn>
              <a:cxn ang="0">
                <a:pos x="connsiteX3404" y="connsiteY3404"/>
              </a:cxn>
              <a:cxn ang="0">
                <a:pos x="connsiteX3405" y="connsiteY3405"/>
              </a:cxn>
              <a:cxn ang="0">
                <a:pos x="connsiteX3406" y="connsiteY3406"/>
              </a:cxn>
              <a:cxn ang="0">
                <a:pos x="connsiteX3407" y="connsiteY3407"/>
              </a:cxn>
              <a:cxn ang="0">
                <a:pos x="connsiteX3408" y="connsiteY3408"/>
              </a:cxn>
              <a:cxn ang="0">
                <a:pos x="connsiteX3409" y="connsiteY3409"/>
              </a:cxn>
              <a:cxn ang="0">
                <a:pos x="connsiteX3410" y="connsiteY3410"/>
              </a:cxn>
              <a:cxn ang="0">
                <a:pos x="connsiteX3411" y="connsiteY3411"/>
              </a:cxn>
              <a:cxn ang="0">
                <a:pos x="connsiteX3412" y="connsiteY3412"/>
              </a:cxn>
              <a:cxn ang="0">
                <a:pos x="connsiteX3413" y="connsiteY3413"/>
              </a:cxn>
              <a:cxn ang="0">
                <a:pos x="connsiteX3414" y="connsiteY3414"/>
              </a:cxn>
              <a:cxn ang="0">
                <a:pos x="connsiteX3415" y="connsiteY3415"/>
              </a:cxn>
              <a:cxn ang="0">
                <a:pos x="connsiteX3416" y="connsiteY3416"/>
              </a:cxn>
              <a:cxn ang="0">
                <a:pos x="connsiteX3417" y="connsiteY3417"/>
              </a:cxn>
              <a:cxn ang="0">
                <a:pos x="connsiteX3418" y="connsiteY3418"/>
              </a:cxn>
              <a:cxn ang="0">
                <a:pos x="connsiteX3419" y="connsiteY3419"/>
              </a:cxn>
              <a:cxn ang="0">
                <a:pos x="connsiteX3420" y="connsiteY3420"/>
              </a:cxn>
              <a:cxn ang="0">
                <a:pos x="connsiteX3421" y="connsiteY3421"/>
              </a:cxn>
              <a:cxn ang="0">
                <a:pos x="connsiteX3422" y="connsiteY3422"/>
              </a:cxn>
              <a:cxn ang="0">
                <a:pos x="connsiteX3423" y="connsiteY3423"/>
              </a:cxn>
              <a:cxn ang="0">
                <a:pos x="connsiteX3424" y="connsiteY3424"/>
              </a:cxn>
              <a:cxn ang="0">
                <a:pos x="connsiteX3425" y="connsiteY3425"/>
              </a:cxn>
              <a:cxn ang="0">
                <a:pos x="connsiteX3426" y="connsiteY3426"/>
              </a:cxn>
              <a:cxn ang="0">
                <a:pos x="connsiteX3427" y="connsiteY3427"/>
              </a:cxn>
              <a:cxn ang="0">
                <a:pos x="connsiteX3428" y="connsiteY3428"/>
              </a:cxn>
              <a:cxn ang="0">
                <a:pos x="connsiteX3429" y="connsiteY3429"/>
              </a:cxn>
              <a:cxn ang="0">
                <a:pos x="connsiteX3430" y="connsiteY3430"/>
              </a:cxn>
              <a:cxn ang="0">
                <a:pos x="connsiteX3431" y="connsiteY3431"/>
              </a:cxn>
              <a:cxn ang="0">
                <a:pos x="connsiteX3432" y="connsiteY3432"/>
              </a:cxn>
              <a:cxn ang="0">
                <a:pos x="connsiteX3433" y="connsiteY3433"/>
              </a:cxn>
              <a:cxn ang="0">
                <a:pos x="connsiteX3434" y="connsiteY3434"/>
              </a:cxn>
              <a:cxn ang="0">
                <a:pos x="connsiteX3435" y="connsiteY3435"/>
              </a:cxn>
              <a:cxn ang="0">
                <a:pos x="connsiteX3436" y="connsiteY3436"/>
              </a:cxn>
              <a:cxn ang="0">
                <a:pos x="connsiteX3437" y="connsiteY3437"/>
              </a:cxn>
              <a:cxn ang="0">
                <a:pos x="connsiteX3438" y="connsiteY3438"/>
              </a:cxn>
              <a:cxn ang="0">
                <a:pos x="connsiteX3439" y="connsiteY3439"/>
              </a:cxn>
              <a:cxn ang="0">
                <a:pos x="connsiteX3440" y="connsiteY3440"/>
              </a:cxn>
              <a:cxn ang="0">
                <a:pos x="connsiteX3441" y="connsiteY3441"/>
              </a:cxn>
              <a:cxn ang="0">
                <a:pos x="connsiteX3442" y="connsiteY3442"/>
              </a:cxn>
              <a:cxn ang="0">
                <a:pos x="connsiteX3443" y="connsiteY3443"/>
              </a:cxn>
              <a:cxn ang="0">
                <a:pos x="connsiteX3444" y="connsiteY3444"/>
              </a:cxn>
              <a:cxn ang="0">
                <a:pos x="connsiteX3445" y="connsiteY3445"/>
              </a:cxn>
              <a:cxn ang="0">
                <a:pos x="connsiteX3446" y="connsiteY3446"/>
              </a:cxn>
              <a:cxn ang="0">
                <a:pos x="connsiteX3447" y="connsiteY3447"/>
              </a:cxn>
              <a:cxn ang="0">
                <a:pos x="connsiteX3448" y="connsiteY3448"/>
              </a:cxn>
              <a:cxn ang="0">
                <a:pos x="connsiteX3449" y="connsiteY3449"/>
              </a:cxn>
              <a:cxn ang="0">
                <a:pos x="connsiteX3450" y="connsiteY3450"/>
              </a:cxn>
              <a:cxn ang="0">
                <a:pos x="connsiteX3451" y="connsiteY3451"/>
              </a:cxn>
              <a:cxn ang="0">
                <a:pos x="connsiteX3452" y="connsiteY3452"/>
              </a:cxn>
              <a:cxn ang="0">
                <a:pos x="connsiteX3453" y="connsiteY3453"/>
              </a:cxn>
              <a:cxn ang="0">
                <a:pos x="connsiteX3454" y="connsiteY3454"/>
              </a:cxn>
              <a:cxn ang="0">
                <a:pos x="connsiteX3455" y="connsiteY3455"/>
              </a:cxn>
              <a:cxn ang="0">
                <a:pos x="connsiteX3456" y="connsiteY3456"/>
              </a:cxn>
              <a:cxn ang="0">
                <a:pos x="connsiteX3457" y="connsiteY3457"/>
              </a:cxn>
              <a:cxn ang="0">
                <a:pos x="connsiteX3458" y="connsiteY3458"/>
              </a:cxn>
              <a:cxn ang="0">
                <a:pos x="connsiteX3459" y="connsiteY3459"/>
              </a:cxn>
              <a:cxn ang="0">
                <a:pos x="connsiteX3460" y="connsiteY3460"/>
              </a:cxn>
              <a:cxn ang="0">
                <a:pos x="connsiteX3461" y="connsiteY3461"/>
              </a:cxn>
              <a:cxn ang="0">
                <a:pos x="connsiteX3462" y="connsiteY3462"/>
              </a:cxn>
              <a:cxn ang="0">
                <a:pos x="connsiteX3463" y="connsiteY3463"/>
              </a:cxn>
              <a:cxn ang="0">
                <a:pos x="connsiteX3464" y="connsiteY3464"/>
              </a:cxn>
              <a:cxn ang="0">
                <a:pos x="connsiteX3465" y="connsiteY3465"/>
              </a:cxn>
              <a:cxn ang="0">
                <a:pos x="connsiteX3466" y="connsiteY3466"/>
              </a:cxn>
              <a:cxn ang="0">
                <a:pos x="connsiteX3467" y="connsiteY3467"/>
              </a:cxn>
              <a:cxn ang="0">
                <a:pos x="connsiteX3468" y="connsiteY3468"/>
              </a:cxn>
              <a:cxn ang="0">
                <a:pos x="connsiteX3469" y="connsiteY3469"/>
              </a:cxn>
              <a:cxn ang="0">
                <a:pos x="connsiteX3470" y="connsiteY3470"/>
              </a:cxn>
              <a:cxn ang="0">
                <a:pos x="connsiteX3471" y="connsiteY3471"/>
              </a:cxn>
              <a:cxn ang="0">
                <a:pos x="connsiteX3472" y="connsiteY3472"/>
              </a:cxn>
              <a:cxn ang="0">
                <a:pos x="connsiteX3473" y="connsiteY3473"/>
              </a:cxn>
              <a:cxn ang="0">
                <a:pos x="connsiteX3474" y="connsiteY3474"/>
              </a:cxn>
              <a:cxn ang="0">
                <a:pos x="connsiteX3475" y="connsiteY3475"/>
              </a:cxn>
              <a:cxn ang="0">
                <a:pos x="connsiteX3476" y="connsiteY3476"/>
              </a:cxn>
              <a:cxn ang="0">
                <a:pos x="connsiteX3477" y="connsiteY3477"/>
              </a:cxn>
              <a:cxn ang="0">
                <a:pos x="connsiteX3478" y="connsiteY3478"/>
              </a:cxn>
              <a:cxn ang="0">
                <a:pos x="connsiteX3479" y="connsiteY3479"/>
              </a:cxn>
              <a:cxn ang="0">
                <a:pos x="connsiteX3480" y="connsiteY3480"/>
              </a:cxn>
              <a:cxn ang="0">
                <a:pos x="connsiteX3481" y="connsiteY3481"/>
              </a:cxn>
              <a:cxn ang="0">
                <a:pos x="connsiteX3482" y="connsiteY3482"/>
              </a:cxn>
              <a:cxn ang="0">
                <a:pos x="connsiteX3483" y="connsiteY3483"/>
              </a:cxn>
              <a:cxn ang="0">
                <a:pos x="connsiteX3484" y="connsiteY3484"/>
              </a:cxn>
              <a:cxn ang="0">
                <a:pos x="connsiteX3485" y="connsiteY3485"/>
              </a:cxn>
              <a:cxn ang="0">
                <a:pos x="connsiteX3486" y="connsiteY3486"/>
              </a:cxn>
              <a:cxn ang="0">
                <a:pos x="connsiteX3487" y="connsiteY3487"/>
              </a:cxn>
              <a:cxn ang="0">
                <a:pos x="connsiteX3488" y="connsiteY3488"/>
              </a:cxn>
              <a:cxn ang="0">
                <a:pos x="connsiteX3489" y="connsiteY3489"/>
              </a:cxn>
              <a:cxn ang="0">
                <a:pos x="connsiteX3490" y="connsiteY3490"/>
              </a:cxn>
              <a:cxn ang="0">
                <a:pos x="connsiteX3491" y="connsiteY3491"/>
              </a:cxn>
              <a:cxn ang="0">
                <a:pos x="connsiteX3492" y="connsiteY3492"/>
              </a:cxn>
              <a:cxn ang="0">
                <a:pos x="connsiteX3493" y="connsiteY3493"/>
              </a:cxn>
              <a:cxn ang="0">
                <a:pos x="connsiteX3494" y="connsiteY3494"/>
              </a:cxn>
              <a:cxn ang="0">
                <a:pos x="connsiteX3495" y="connsiteY3495"/>
              </a:cxn>
              <a:cxn ang="0">
                <a:pos x="connsiteX3496" y="connsiteY3496"/>
              </a:cxn>
              <a:cxn ang="0">
                <a:pos x="connsiteX3497" y="connsiteY3497"/>
              </a:cxn>
              <a:cxn ang="0">
                <a:pos x="connsiteX3498" y="connsiteY3498"/>
              </a:cxn>
              <a:cxn ang="0">
                <a:pos x="connsiteX3499" y="connsiteY3499"/>
              </a:cxn>
              <a:cxn ang="0">
                <a:pos x="connsiteX3500" y="connsiteY3500"/>
              </a:cxn>
              <a:cxn ang="0">
                <a:pos x="connsiteX3501" y="connsiteY3501"/>
              </a:cxn>
              <a:cxn ang="0">
                <a:pos x="connsiteX3502" y="connsiteY3502"/>
              </a:cxn>
              <a:cxn ang="0">
                <a:pos x="connsiteX3503" y="connsiteY3503"/>
              </a:cxn>
              <a:cxn ang="0">
                <a:pos x="connsiteX3504" y="connsiteY3504"/>
              </a:cxn>
              <a:cxn ang="0">
                <a:pos x="connsiteX3505" y="connsiteY3505"/>
              </a:cxn>
              <a:cxn ang="0">
                <a:pos x="connsiteX3506" y="connsiteY3506"/>
              </a:cxn>
              <a:cxn ang="0">
                <a:pos x="connsiteX3507" y="connsiteY3507"/>
              </a:cxn>
              <a:cxn ang="0">
                <a:pos x="connsiteX3508" y="connsiteY3508"/>
              </a:cxn>
              <a:cxn ang="0">
                <a:pos x="connsiteX3509" y="connsiteY3509"/>
              </a:cxn>
              <a:cxn ang="0">
                <a:pos x="connsiteX3510" y="connsiteY3510"/>
              </a:cxn>
              <a:cxn ang="0">
                <a:pos x="connsiteX3511" y="connsiteY3511"/>
              </a:cxn>
              <a:cxn ang="0">
                <a:pos x="connsiteX3512" y="connsiteY3512"/>
              </a:cxn>
              <a:cxn ang="0">
                <a:pos x="connsiteX3513" y="connsiteY3513"/>
              </a:cxn>
              <a:cxn ang="0">
                <a:pos x="connsiteX3514" y="connsiteY3514"/>
              </a:cxn>
              <a:cxn ang="0">
                <a:pos x="connsiteX3515" y="connsiteY3515"/>
              </a:cxn>
              <a:cxn ang="0">
                <a:pos x="connsiteX3516" y="connsiteY3516"/>
              </a:cxn>
              <a:cxn ang="0">
                <a:pos x="connsiteX3517" y="connsiteY3517"/>
              </a:cxn>
              <a:cxn ang="0">
                <a:pos x="connsiteX3518" y="connsiteY3518"/>
              </a:cxn>
              <a:cxn ang="0">
                <a:pos x="connsiteX3519" y="connsiteY3519"/>
              </a:cxn>
              <a:cxn ang="0">
                <a:pos x="connsiteX3520" y="connsiteY3520"/>
              </a:cxn>
              <a:cxn ang="0">
                <a:pos x="connsiteX3521" y="connsiteY3521"/>
              </a:cxn>
              <a:cxn ang="0">
                <a:pos x="connsiteX3522" y="connsiteY3522"/>
              </a:cxn>
              <a:cxn ang="0">
                <a:pos x="connsiteX3523" y="connsiteY3523"/>
              </a:cxn>
              <a:cxn ang="0">
                <a:pos x="connsiteX3524" y="connsiteY3524"/>
              </a:cxn>
              <a:cxn ang="0">
                <a:pos x="connsiteX3525" y="connsiteY3525"/>
              </a:cxn>
              <a:cxn ang="0">
                <a:pos x="connsiteX3526" y="connsiteY3526"/>
              </a:cxn>
              <a:cxn ang="0">
                <a:pos x="connsiteX3527" y="connsiteY3527"/>
              </a:cxn>
              <a:cxn ang="0">
                <a:pos x="connsiteX3528" y="connsiteY3528"/>
              </a:cxn>
              <a:cxn ang="0">
                <a:pos x="connsiteX3529" y="connsiteY3529"/>
              </a:cxn>
              <a:cxn ang="0">
                <a:pos x="connsiteX3530" y="connsiteY3530"/>
              </a:cxn>
              <a:cxn ang="0">
                <a:pos x="connsiteX3531" y="connsiteY3531"/>
              </a:cxn>
              <a:cxn ang="0">
                <a:pos x="connsiteX3532" y="connsiteY3532"/>
              </a:cxn>
              <a:cxn ang="0">
                <a:pos x="connsiteX3533" y="connsiteY3533"/>
              </a:cxn>
              <a:cxn ang="0">
                <a:pos x="connsiteX3534" y="connsiteY3534"/>
              </a:cxn>
              <a:cxn ang="0">
                <a:pos x="connsiteX3535" y="connsiteY3535"/>
              </a:cxn>
              <a:cxn ang="0">
                <a:pos x="connsiteX3536" y="connsiteY3536"/>
              </a:cxn>
              <a:cxn ang="0">
                <a:pos x="connsiteX3537" y="connsiteY3537"/>
              </a:cxn>
              <a:cxn ang="0">
                <a:pos x="connsiteX3538" y="connsiteY3538"/>
              </a:cxn>
              <a:cxn ang="0">
                <a:pos x="connsiteX3539" y="connsiteY3539"/>
              </a:cxn>
              <a:cxn ang="0">
                <a:pos x="connsiteX3540" y="connsiteY3540"/>
              </a:cxn>
              <a:cxn ang="0">
                <a:pos x="connsiteX3541" y="connsiteY3541"/>
              </a:cxn>
              <a:cxn ang="0">
                <a:pos x="connsiteX3542" y="connsiteY3542"/>
              </a:cxn>
              <a:cxn ang="0">
                <a:pos x="connsiteX3543" y="connsiteY3543"/>
              </a:cxn>
              <a:cxn ang="0">
                <a:pos x="connsiteX3544" y="connsiteY3544"/>
              </a:cxn>
              <a:cxn ang="0">
                <a:pos x="connsiteX3545" y="connsiteY3545"/>
              </a:cxn>
              <a:cxn ang="0">
                <a:pos x="connsiteX3546" y="connsiteY3546"/>
              </a:cxn>
              <a:cxn ang="0">
                <a:pos x="connsiteX3547" y="connsiteY3547"/>
              </a:cxn>
              <a:cxn ang="0">
                <a:pos x="connsiteX3548" y="connsiteY3548"/>
              </a:cxn>
              <a:cxn ang="0">
                <a:pos x="connsiteX3549" y="connsiteY3549"/>
              </a:cxn>
              <a:cxn ang="0">
                <a:pos x="connsiteX3550" y="connsiteY3550"/>
              </a:cxn>
              <a:cxn ang="0">
                <a:pos x="connsiteX3551" y="connsiteY3551"/>
              </a:cxn>
              <a:cxn ang="0">
                <a:pos x="connsiteX3552" y="connsiteY3552"/>
              </a:cxn>
              <a:cxn ang="0">
                <a:pos x="connsiteX3553" y="connsiteY3553"/>
              </a:cxn>
              <a:cxn ang="0">
                <a:pos x="connsiteX3554" y="connsiteY3554"/>
              </a:cxn>
              <a:cxn ang="0">
                <a:pos x="connsiteX3555" y="connsiteY3555"/>
              </a:cxn>
              <a:cxn ang="0">
                <a:pos x="connsiteX3556" y="connsiteY3556"/>
              </a:cxn>
              <a:cxn ang="0">
                <a:pos x="connsiteX3557" y="connsiteY3557"/>
              </a:cxn>
              <a:cxn ang="0">
                <a:pos x="connsiteX3558" y="connsiteY3558"/>
              </a:cxn>
              <a:cxn ang="0">
                <a:pos x="connsiteX3559" y="connsiteY3559"/>
              </a:cxn>
              <a:cxn ang="0">
                <a:pos x="connsiteX3560" y="connsiteY3560"/>
              </a:cxn>
              <a:cxn ang="0">
                <a:pos x="connsiteX3561" y="connsiteY3561"/>
              </a:cxn>
              <a:cxn ang="0">
                <a:pos x="connsiteX3562" y="connsiteY3562"/>
              </a:cxn>
              <a:cxn ang="0">
                <a:pos x="connsiteX3563" y="connsiteY3563"/>
              </a:cxn>
              <a:cxn ang="0">
                <a:pos x="connsiteX3564" y="connsiteY3564"/>
              </a:cxn>
              <a:cxn ang="0">
                <a:pos x="connsiteX3565" y="connsiteY3565"/>
              </a:cxn>
              <a:cxn ang="0">
                <a:pos x="connsiteX3566" y="connsiteY3566"/>
              </a:cxn>
              <a:cxn ang="0">
                <a:pos x="connsiteX3567" y="connsiteY3567"/>
              </a:cxn>
              <a:cxn ang="0">
                <a:pos x="connsiteX3568" y="connsiteY3568"/>
              </a:cxn>
              <a:cxn ang="0">
                <a:pos x="connsiteX3569" y="connsiteY3569"/>
              </a:cxn>
              <a:cxn ang="0">
                <a:pos x="connsiteX3570" y="connsiteY3570"/>
              </a:cxn>
              <a:cxn ang="0">
                <a:pos x="connsiteX3571" y="connsiteY3571"/>
              </a:cxn>
              <a:cxn ang="0">
                <a:pos x="connsiteX3572" y="connsiteY3572"/>
              </a:cxn>
              <a:cxn ang="0">
                <a:pos x="connsiteX3573" y="connsiteY3573"/>
              </a:cxn>
              <a:cxn ang="0">
                <a:pos x="connsiteX3574" y="connsiteY3574"/>
              </a:cxn>
              <a:cxn ang="0">
                <a:pos x="connsiteX3575" y="connsiteY3575"/>
              </a:cxn>
              <a:cxn ang="0">
                <a:pos x="connsiteX3576" y="connsiteY3576"/>
              </a:cxn>
              <a:cxn ang="0">
                <a:pos x="connsiteX3577" y="connsiteY3577"/>
              </a:cxn>
              <a:cxn ang="0">
                <a:pos x="connsiteX3578" y="connsiteY3578"/>
              </a:cxn>
              <a:cxn ang="0">
                <a:pos x="connsiteX3579" y="connsiteY3579"/>
              </a:cxn>
              <a:cxn ang="0">
                <a:pos x="connsiteX3580" y="connsiteY3580"/>
              </a:cxn>
              <a:cxn ang="0">
                <a:pos x="connsiteX3581" y="connsiteY3581"/>
              </a:cxn>
              <a:cxn ang="0">
                <a:pos x="connsiteX3582" y="connsiteY3582"/>
              </a:cxn>
              <a:cxn ang="0">
                <a:pos x="connsiteX3583" y="connsiteY3583"/>
              </a:cxn>
              <a:cxn ang="0">
                <a:pos x="connsiteX3584" y="connsiteY3584"/>
              </a:cxn>
              <a:cxn ang="0">
                <a:pos x="connsiteX3585" y="connsiteY3585"/>
              </a:cxn>
              <a:cxn ang="0">
                <a:pos x="connsiteX3586" y="connsiteY3586"/>
              </a:cxn>
              <a:cxn ang="0">
                <a:pos x="connsiteX3587" y="connsiteY3587"/>
              </a:cxn>
              <a:cxn ang="0">
                <a:pos x="connsiteX3588" y="connsiteY3588"/>
              </a:cxn>
              <a:cxn ang="0">
                <a:pos x="connsiteX3589" y="connsiteY3589"/>
              </a:cxn>
              <a:cxn ang="0">
                <a:pos x="connsiteX3590" y="connsiteY3590"/>
              </a:cxn>
              <a:cxn ang="0">
                <a:pos x="connsiteX3591" y="connsiteY3591"/>
              </a:cxn>
              <a:cxn ang="0">
                <a:pos x="connsiteX3592" y="connsiteY3592"/>
              </a:cxn>
              <a:cxn ang="0">
                <a:pos x="connsiteX3593" y="connsiteY3593"/>
              </a:cxn>
              <a:cxn ang="0">
                <a:pos x="connsiteX3594" y="connsiteY3594"/>
              </a:cxn>
              <a:cxn ang="0">
                <a:pos x="connsiteX3595" y="connsiteY3595"/>
              </a:cxn>
              <a:cxn ang="0">
                <a:pos x="connsiteX3596" y="connsiteY3596"/>
              </a:cxn>
              <a:cxn ang="0">
                <a:pos x="connsiteX3597" y="connsiteY3597"/>
              </a:cxn>
              <a:cxn ang="0">
                <a:pos x="connsiteX3598" y="connsiteY3598"/>
              </a:cxn>
              <a:cxn ang="0">
                <a:pos x="connsiteX3599" y="connsiteY3599"/>
              </a:cxn>
              <a:cxn ang="0">
                <a:pos x="connsiteX3600" y="connsiteY3600"/>
              </a:cxn>
              <a:cxn ang="0">
                <a:pos x="connsiteX3601" y="connsiteY3601"/>
              </a:cxn>
              <a:cxn ang="0">
                <a:pos x="connsiteX3602" y="connsiteY3602"/>
              </a:cxn>
              <a:cxn ang="0">
                <a:pos x="connsiteX3603" y="connsiteY3603"/>
              </a:cxn>
              <a:cxn ang="0">
                <a:pos x="connsiteX3604" y="connsiteY3604"/>
              </a:cxn>
              <a:cxn ang="0">
                <a:pos x="connsiteX3605" y="connsiteY3605"/>
              </a:cxn>
              <a:cxn ang="0">
                <a:pos x="connsiteX3606" y="connsiteY3606"/>
              </a:cxn>
              <a:cxn ang="0">
                <a:pos x="connsiteX3607" y="connsiteY3607"/>
              </a:cxn>
              <a:cxn ang="0">
                <a:pos x="connsiteX3608" y="connsiteY3608"/>
              </a:cxn>
              <a:cxn ang="0">
                <a:pos x="connsiteX3609" y="connsiteY3609"/>
              </a:cxn>
              <a:cxn ang="0">
                <a:pos x="connsiteX3610" y="connsiteY3610"/>
              </a:cxn>
              <a:cxn ang="0">
                <a:pos x="connsiteX3611" y="connsiteY3611"/>
              </a:cxn>
              <a:cxn ang="0">
                <a:pos x="connsiteX3612" y="connsiteY3612"/>
              </a:cxn>
              <a:cxn ang="0">
                <a:pos x="connsiteX3613" y="connsiteY3613"/>
              </a:cxn>
              <a:cxn ang="0">
                <a:pos x="connsiteX3614" y="connsiteY3614"/>
              </a:cxn>
              <a:cxn ang="0">
                <a:pos x="connsiteX3615" y="connsiteY3615"/>
              </a:cxn>
              <a:cxn ang="0">
                <a:pos x="connsiteX3616" y="connsiteY3616"/>
              </a:cxn>
              <a:cxn ang="0">
                <a:pos x="connsiteX3617" y="connsiteY3617"/>
              </a:cxn>
              <a:cxn ang="0">
                <a:pos x="connsiteX3618" y="connsiteY3618"/>
              </a:cxn>
              <a:cxn ang="0">
                <a:pos x="connsiteX3619" y="connsiteY3619"/>
              </a:cxn>
              <a:cxn ang="0">
                <a:pos x="connsiteX3620" y="connsiteY3620"/>
              </a:cxn>
              <a:cxn ang="0">
                <a:pos x="connsiteX3621" y="connsiteY3621"/>
              </a:cxn>
              <a:cxn ang="0">
                <a:pos x="connsiteX3622" y="connsiteY3622"/>
              </a:cxn>
              <a:cxn ang="0">
                <a:pos x="connsiteX3623" y="connsiteY3623"/>
              </a:cxn>
              <a:cxn ang="0">
                <a:pos x="connsiteX3624" y="connsiteY3624"/>
              </a:cxn>
              <a:cxn ang="0">
                <a:pos x="connsiteX3625" y="connsiteY3625"/>
              </a:cxn>
              <a:cxn ang="0">
                <a:pos x="connsiteX3626" y="connsiteY3626"/>
              </a:cxn>
              <a:cxn ang="0">
                <a:pos x="connsiteX3627" y="connsiteY3627"/>
              </a:cxn>
              <a:cxn ang="0">
                <a:pos x="connsiteX3628" y="connsiteY3628"/>
              </a:cxn>
              <a:cxn ang="0">
                <a:pos x="connsiteX3629" y="connsiteY3629"/>
              </a:cxn>
              <a:cxn ang="0">
                <a:pos x="connsiteX3630" y="connsiteY3630"/>
              </a:cxn>
              <a:cxn ang="0">
                <a:pos x="connsiteX3631" y="connsiteY3631"/>
              </a:cxn>
              <a:cxn ang="0">
                <a:pos x="connsiteX3632" y="connsiteY3632"/>
              </a:cxn>
              <a:cxn ang="0">
                <a:pos x="connsiteX3633" y="connsiteY3633"/>
              </a:cxn>
              <a:cxn ang="0">
                <a:pos x="connsiteX3634" y="connsiteY3634"/>
              </a:cxn>
              <a:cxn ang="0">
                <a:pos x="connsiteX3635" y="connsiteY3635"/>
              </a:cxn>
              <a:cxn ang="0">
                <a:pos x="connsiteX3636" y="connsiteY3636"/>
              </a:cxn>
              <a:cxn ang="0">
                <a:pos x="connsiteX3637" y="connsiteY3637"/>
              </a:cxn>
              <a:cxn ang="0">
                <a:pos x="connsiteX3638" y="connsiteY3638"/>
              </a:cxn>
              <a:cxn ang="0">
                <a:pos x="connsiteX3639" y="connsiteY3639"/>
              </a:cxn>
              <a:cxn ang="0">
                <a:pos x="connsiteX3640" y="connsiteY3640"/>
              </a:cxn>
              <a:cxn ang="0">
                <a:pos x="connsiteX3641" y="connsiteY3641"/>
              </a:cxn>
              <a:cxn ang="0">
                <a:pos x="connsiteX3642" y="connsiteY3642"/>
              </a:cxn>
              <a:cxn ang="0">
                <a:pos x="connsiteX3643" y="connsiteY3643"/>
              </a:cxn>
              <a:cxn ang="0">
                <a:pos x="connsiteX3644" y="connsiteY3644"/>
              </a:cxn>
              <a:cxn ang="0">
                <a:pos x="connsiteX3645" y="connsiteY3645"/>
              </a:cxn>
              <a:cxn ang="0">
                <a:pos x="connsiteX3646" y="connsiteY3646"/>
              </a:cxn>
              <a:cxn ang="0">
                <a:pos x="connsiteX3647" y="connsiteY3647"/>
              </a:cxn>
              <a:cxn ang="0">
                <a:pos x="connsiteX3648" y="connsiteY3648"/>
              </a:cxn>
              <a:cxn ang="0">
                <a:pos x="connsiteX3649" y="connsiteY3649"/>
              </a:cxn>
              <a:cxn ang="0">
                <a:pos x="connsiteX3650" y="connsiteY3650"/>
              </a:cxn>
              <a:cxn ang="0">
                <a:pos x="connsiteX3651" y="connsiteY3651"/>
              </a:cxn>
              <a:cxn ang="0">
                <a:pos x="connsiteX3652" y="connsiteY3652"/>
              </a:cxn>
              <a:cxn ang="0">
                <a:pos x="connsiteX3653" y="connsiteY3653"/>
              </a:cxn>
              <a:cxn ang="0">
                <a:pos x="connsiteX3654" y="connsiteY3654"/>
              </a:cxn>
              <a:cxn ang="0">
                <a:pos x="connsiteX3655" y="connsiteY3655"/>
              </a:cxn>
              <a:cxn ang="0">
                <a:pos x="connsiteX3656" y="connsiteY3656"/>
              </a:cxn>
              <a:cxn ang="0">
                <a:pos x="connsiteX3657" y="connsiteY3657"/>
              </a:cxn>
              <a:cxn ang="0">
                <a:pos x="connsiteX3658" y="connsiteY3658"/>
              </a:cxn>
              <a:cxn ang="0">
                <a:pos x="connsiteX3659" y="connsiteY3659"/>
              </a:cxn>
              <a:cxn ang="0">
                <a:pos x="connsiteX3660" y="connsiteY3660"/>
              </a:cxn>
              <a:cxn ang="0">
                <a:pos x="connsiteX3661" y="connsiteY3661"/>
              </a:cxn>
              <a:cxn ang="0">
                <a:pos x="connsiteX3662" y="connsiteY3662"/>
              </a:cxn>
              <a:cxn ang="0">
                <a:pos x="connsiteX3663" y="connsiteY3663"/>
              </a:cxn>
              <a:cxn ang="0">
                <a:pos x="connsiteX3664" y="connsiteY3664"/>
              </a:cxn>
              <a:cxn ang="0">
                <a:pos x="connsiteX3665" y="connsiteY3665"/>
              </a:cxn>
              <a:cxn ang="0">
                <a:pos x="connsiteX3666" y="connsiteY3666"/>
              </a:cxn>
              <a:cxn ang="0">
                <a:pos x="connsiteX3667" y="connsiteY3667"/>
              </a:cxn>
              <a:cxn ang="0">
                <a:pos x="connsiteX3668" y="connsiteY3668"/>
              </a:cxn>
              <a:cxn ang="0">
                <a:pos x="connsiteX3669" y="connsiteY3669"/>
              </a:cxn>
              <a:cxn ang="0">
                <a:pos x="connsiteX3670" y="connsiteY3670"/>
              </a:cxn>
              <a:cxn ang="0">
                <a:pos x="connsiteX3671" y="connsiteY3671"/>
              </a:cxn>
              <a:cxn ang="0">
                <a:pos x="connsiteX3672" y="connsiteY3672"/>
              </a:cxn>
              <a:cxn ang="0">
                <a:pos x="connsiteX3673" y="connsiteY3673"/>
              </a:cxn>
              <a:cxn ang="0">
                <a:pos x="connsiteX3674" y="connsiteY3674"/>
              </a:cxn>
              <a:cxn ang="0">
                <a:pos x="connsiteX3675" y="connsiteY3675"/>
              </a:cxn>
              <a:cxn ang="0">
                <a:pos x="connsiteX3676" y="connsiteY3676"/>
              </a:cxn>
              <a:cxn ang="0">
                <a:pos x="connsiteX3677" y="connsiteY3677"/>
              </a:cxn>
              <a:cxn ang="0">
                <a:pos x="connsiteX3678" y="connsiteY3678"/>
              </a:cxn>
              <a:cxn ang="0">
                <a:pos x="connsiteX3679" y="connsiteY3679"/>
              </a:cxn>
              <a:cxn ang="0">
                <a:pos x="connsiteX3680" y="connsiteY3680"/>
              </a:cxn>
              <a:cxn ang="0">
                <a:pos x="connsiteX3681" y="connsiteY3681"/>
              </a:cxn>
              <a:cxn ang="0">
                <a:pos x="connsiteX3682" y="connsiteY3682"/>
              </a:cxn>
              <a:cxn ang="0">
                <a:pos x="connsiteX3683" y="connsiteY3683"/>
              </a:cxn>
              <a:cxn ang="0">
                <a:pos x="connsiteX3684" y="connsiteY3684"/>
              </a:cxn>
              <a:cxn ang="0">
                <a:pos x="connsiteX3685" y="connsiteY3685"/>
              </a:cxn>
              <a:cxn ang="0">
                <a:pos x="connsiteX3686" y="connsiteY3686"/>
              </a:cxn>
              <a:cxn ang="0">
                <a:pos x="connsiteX3687" y="connsiteY3687"/>
              </a:cxn>
              <a:cxn ang="0">
                <a:pos x="connsiteX3688" y="connsiteY3688"/>
              </a:cxn>
              <a:cxn ang="0">
                <a:pos x="connsiteX3689" y="connsiteY3689"/>
              </a:cxn>
              <a:cxn ang="0">
                <a:pos x="connsiteX3690" y="connsiteY3690"/>
              </a:cxn>
              <a:cxn ang="0">
                <a:pos x="connsiteX3691" y="connsiteY3691"/>
              </a:cxn>
              <a:cxn ang="0">
                <a:pos x="connsiteX3692" y="connsiteY3692"/>
              </a:cxn>
              <a:cxn ang="0">
                <a:pos x="connsiteX3693" y="connsiteY3693"/>
              </a:cxn>
              <a:cxn ang="0">
                <a:pos x="connsiteX3694" y="connsiteY3694"/>
              </a:cxn>
              <a:cxn ang="0">
                <a:pos x="connsiteX3695" y="connsiteY3695"/>
              </a:cxn>
              <a:cxn ang="0">
                <a:pos x="connsiteX3696" y="connsiteY3696"/>
              </a:cxn>
              <a:cxn ang="0">
                <a:pos x="connsiteX3697" y="connsiteY3697"/>
              </a:cxn>
              <a:cxn ang="0">
                <a:pos x="connsiteX3698" y="connsiteY3698"/>
              </a:cxn>
              <a:cxn ang="0">
                <a:pos x="connsiteX3699" y="connsiteY3699"/>
              </a:cxn>
              <a:cxn ang="0">
                <a:pos x="connsiteX3700" y="connsiteY3700"/>
              </a:cxn>
              <a:cxn ang="0">
                <a:pos x="connsiteX3701" y="connsiteY3701"/>
              </a:cxn>
              <a:cxn ang="0">
                <a:pos x="connsiteX3702" y="connsiteY3702"/>
              </a:cxn>
              <a:cxn ang="0">
                <a:pos x="connsiteX3703" y="connsiteY3703"/>
              </a:cxn>
              <a:cxn ang="0">
                <a:pos x="connsiteX3704" y="connsiteY3704"/>
              </a:cxn>
              <a:cxn ang="0">
                <a:pos x="connsiteX3705" y="connsiteY3705"/>
              </a:cxn>
              <a:cxn ang="0">
                <a:pos x="connsiteX3706" y="connsiteY3706"/>
              </a:cxn>
              <a:cxn ang="0">
                <a:pos x="connsiteX3707" y="connsiteY3707"/>
              </a:cxn>
              <a:cxn ang="0">
                <a:pos x="connsiteX3708" y="connsiteY3708"/>
              </a:cxn>
              <a:cxn ang="0">
                <a:pos x="connsiteX3709" y="connsiteY3709"/>
              </a:cxn>
              <a:cxn ang="0">
                <a:pos x="connsiteX3710" y="connsiteY3710"/>
              </a:cxn>
              <a:cxn ang="0">
                <a:pos x="connsiteX3711" y="connsiteY3711"/>
              </a:cxn>
              <a:cxn ang="0">
                <a:pos x="connsiteX3712" y="connsiteY3712"/>
              </a:cxn>
              <a:cxn ang="0">
                <a:pos x="connsiteX3713" y="connsiteY3713"/>
              </a:cxn>
              <a:cxn ang="0">
                <a:pos x="connsiteX3714" y="connsiteY3714"/>
              </a:cxn>
              <a:cxn ang="0">
                <a:pos x="connsiteX3715" y="connsiteY3715"/>
              </a:cxn>
              <a:cxn ang="0">
                <a:pos x="connsiteX3716" y="connsiteY3716"/>
              </a:cxn>
              <a:cxn ang="0">
                <a:pos x="connsiteX3717" y="connsiteY3717"/>
              </a:cxn>
              <a:cxn ang="0">
                <a:pos x="connsiteX3718" y="connsiteY3718"/>
              </a:cxn>
              <a:cxn ang="0">
                <a:pos x="connsiteX3719" y="connsiteY3719"/>
              </a:cxn>
              <a:cxn ang="0">
                <a:pos x="connsiteX3720" y="connsiteY3720"/>
              </a:cxn>
              <a:cxn ang="0">
                <a:pos x="connsiteX3721" y="connsiteY3721"/>
              </a:cxn>
              <a:cxn ang="0">
                <a:pos x="connsiteX3722" y="connsiteY3722"/>
              </a:cxn>
              <a:cxn ang="0">
                <a:pos x="connsiteX3723" y="connsiteY3723"/>
              </a:cxn>
              <a:cxn ang="0">
                <a:pos x="connsiteX3724" y="connsiteY3724"/>
              </a:cxn>
              <a:cxn ang="0">
                <a:pos x="connsiteX3725" y="connsiteY3725"/>
              </a:cxn>
              <a:cxn ang="0">
                <a:pos x="connsiteX3726" y="connsiteY3726"/>
              </a:cxn>
              <a:cxn ang="0">
                <a:pos x="connsiteX3727" y="connsiteY3727"/>
              </a:cxn>
              <a:cxn ang="0">
                <a:pos x="connsiteX3728" y="connsiteY3728"/>
              </a:cxn>
              <a:cxn ang="0">
                <a:pos x="connsiteX3729" y="connsiteY3729"/>
              </a:cxn>
              <a:cxn ang="0">
                <a:pos x="connsiteX3730" y="connsiteY3730"/>
              </a:cxn>
              <a:cxn ang="0">
                <a:pos x="connsiteX3731" y="connsiteY3731"/>
              </a:cxn>
              <a:cxn ang="0">
                <a:pos x="connsiteX3732" y="connsiteY3732"/>
              </a:cxn>
              <a:cxn ang="0">
                <a:pos x="connsiteX3733" y="connsiteY3733"/>
              </a:cxn>
              <a:cxn ang="0">
                <a:pos x="connsiteX3734" y="connsiteY3734"/>
              </a:cxn>
              <a:cxn ang="0">
                <a:pos x="connsiteX3735" y="connsiteY3735"/>
              </a:cxn>
              <a:cxn ang="0">
                <a:pos x="connsiteX3736" y="connsiteY3736"/>
              </a:cxn>
              <a:cxn ang="0">
                <a:pos x="connsiteX3737" y="connsiteY3737"/>
              </a:cxn>
              <a:cxn ang="0">
                <a:pos x="connsiteX3738" y="connsiteY3738"/>
              </a:cxn>
              <a:cxn ang="0">
                <a:pos x="connsiteX3739" y="connsiteY3739"/>
              </a:cxn>
              <a:cxn ang="0">
                <a:pos x="connsiteX3740" y="connsiteY3740"/>
              </a:cxn>
              <a:cxn ang="0">
                <a:pos x="connsiteX3741" y="connsiteY3741"/>
              </a:cxn>
              <a:cxn ang="0">
                <a:pos x="connsiteX3742" y="connsiteY3742"/>
              </a:cxn>
              <a:cxn ang="0">
                <a:pos x="connsiteX3743" y="connsiteY3743"/>
              </a:cxn>
              <a:cxn ang="0">
                <a:pos x="connsiteX3744" y="connsiteY3744"/>
              </a:cxn>
              <a:cxn ang="0">
                <a:pos x="connsiteX3745" y="connsiteY3745"/>
              </a:cxn>
              <a:cxn ang="0">
                <a:pos x="connsiteX3746" y="connsiteY3746"/>
              </a:cxn>
              <a:cxn ang="0">
                <a:pos x="connsiteX3747" y="connsiteY3747"/>
              </a:cxn>
              <a:cxn ang="0">
                <a:pos x="connsiteX3748" y="connsiteY3748"/>
              </a:cxn>
              <a:cxn ang="0">
                <a:pos x="connsiteX3749" y="connsiteY3749"/>
              </a:cxn>
              <a:cxn ang="0">
                <a:pos x="connsiteX3750" y="connsiteY3750"/>
              </a:cxn>
              <a:cxn ang="0">
                <a:pos x="connsiteX3751" y="connsiteY3751"/>
              </a:cxn>
              <a:cxn ang="0">
                <a:pos x="connsiteX3752" y="connsiteY3752"/>
              </a:cxn>
              <a:cxn ang="0">
                <a:pos x="connsiteX3753" y="connsiteY3753"/>
              </a:cxn>
              <a:cxn ang="0">
                <a:pos x="connsiteX3754" y="connsiteY3754"/>
              </a:cxn>
              <a:cxn ang="0">
                <a:pos x="connsiteX3755" y="connsiteY3755"/>
              </a:cxn>
              <a:cxn ang="0">
                <a:pos x="connsiteX3756" y="connsiteY3756"/>
              </a:cxn>
              <a:cxn ang="0">
                <a:pos x="connsiteX3757" y="connsiteY3757"/>
              </a:cxn>
              <a:cxn ang="0">
                <a:pos x="connsiteX3758" y="connsiteY3758"/>
              </a:cxn>
              <a:cxn ang="0">
                <a:pos x="connsiteX3759" y="connsiteY3759"/>
              </a:cxn>
              <a:cxn ang="0">
                <a:pos x="connsiteX3760" y="connsiteY3760"/>
              </a:cxn>
              <a:cxn ang="0">
                <a:pos x="connsiteX3761" y="connsiteY3761"/>
              </a:cxn>
              <a:cxn ang="0">
                <a:pos x="connsiteX3762" y="connsiteY3762"/>
              </a:cxn>
              <a:cxn ang="0">
                <a:pos x="connsiteX3763" y="connsiteY3763"/>
              </a:cxn>
              <a:cxn ang="0">
                <a:pos x="connsiteX3764" y="connsiteY3764"/>
              </a:cxn>
              <a:cxn ang="0">
                <a:pos x="connsiteX3765" y="connsiteY3765"/>
              </a:cxn>
              <a:cxn ang="0">
                <a:pos x="connsiteX3766" y="connsiteY3766"/>
              </a:cxn>
              <a:cxn ang="0">
                <a:pos x="connsiteX3767" y="connsiteY3767"/>
              </a:cxn>
              <a:cxn ang="0">
                <a:pos x="connsiteX3768" y="connsiteY3768"/>
              </a:cxn>
              <a:cxn ang="0">
                <a:pos x="connsiteX3769" y="connsiteY3769"/>
              </a:cxn>
              <a:cxn ang="0">
                <a:pos x="connsiteX3770" y="connsiteY3770"/>
              </a:cxn>
              <a:cxn ang="0">
                <a:pos x="connsiteX3771" y="connsiteY3771"/>
              </a:cxn>
              <a:cxn ang="0">
                <a:pos x="connsiteX3772" y="connsiteY3772"/>
              </a:cxn>
              <a:cxn ang="0">
                <a:pos x="connsiteX3773" y="connsiteY3773"/>
              </a:cxn>
              <a:cxn ang="0">
                <a:pos x="connsiteX3774" y="connsiteY3774"/>
              </a:cxn>
              <a:cxn ang="0">
                <a:pos x="connsiteX3775" y="connsiteY3775"/>
              </a:cxn>
              <a:cxn ang="0">
                <a:pos x="connsiteX3776" y="connsiteY3776"/>
              </a:cxn>
              <a:cxn ang="0">
                <a:pos x="connsiteX3777" y="connsiteY3777"/>
              </a:cxn>
              <a:cxn ang="0">
                <a:pos x="connsiteX3778" y="connsiteY3778"/>
              </a:cxn>
              <a:cxn ang="0">
                <a:pos x="connsiteX3779" y="connsiteY3779"/>
              </a:cxn>
              <a:cxn ang="0">
                <a:pos x="connsiteX3780" y="connsiteY3780"/>
              </a:cxn>
              <a:cxn ang="0">
                <a:pos x="connsiteX3781" y="connsiteY3781"/>
              </a:cxn>
              <a:cxn ang="0">
                <a:pos x="connsiteX3782" y="connsiteY3782"/>
              </a:cxn>
              <a:cxn ang="0">
                <a:pos x="connsiteX3783" y="connsiteY3783"/>
              </a:cxn>
              <a:cxn ang="0">
                <a:pos x="connsiteX3784" y="connsiteY3784"/>
              </a:cxn>
              <a:cxn ang="0">
                <a:pos x="connsiteX3785" y="connsiteY3785"/>
              </a:cxn>
              <a:cxn ang="0">
                <a:pos x="connsiteX3786" y="connsiteY3786"/>
              </a:cxn>
              <a:cxn ang="0">
                <a:pos x="connsiteX3787" y="connsiteY3787"/>
              </a:cxn>
              <a:cxn ang="0">
                <a:pos x="connsiteX3788" y="connsiteY3788"/>
              </a:cxn>
              <a:cxn ang="0">
                <a:pos x="connsiteX3789" y="connsiteY3789"/>
              </a:cxn>
              <a:cxn ang="0">
                <a:pos x="connsiteX3790" y="connsiteY3790"/>
              </a:cxn>
              <a:cxn ang="0">
                <a:pos x="connsiteX3791" y="connsiteY3791"/>
              </a:cxn>
              <a:cxn ang="0">
                <a:pos x="connsiteX3792" y="connsiteY3792"/>
              </a:cxn>
              <a:cxn ang="0">
                <a:pos x="connsiteX3793" y="connsiteY3793"/>
              </a:cxn>
              <a:cxn ang="0">
                <a:pos x="connsiteX3794" y="connsiteY3794"/>
              </a:cxn>
              <a:cxn ang="0">
                <a:pos x="connsiteX3795" y="connsiteY3795"/>
              </a:cxn>
              <a:cxn ang="0">
                <a:pos x="connsiteX3796" y="connsiteY3796"/>
              </a:cxn>
              <a:cxn ang="0">
                <a:pos x="connsiteX3797" y="connsiteY3797"/>
              </a:cxn>
              <a:cxn ang="0">
                <a:pos x="connsiteX3798" y="connsiteY3798"/>
              </a:cxn>
              <a:cxn ang="0">
                <a:pos x="connsiteX3799" y="connsiteY3799"/>
              </a:cxn>
              <a:cxn ang="0">
                <a:pos x="connsiteX3800" y="connsiteY3800"/>
              </a:cxn>
              <a:cxn ang="0">
                <a:pos x="connsiteX3801" y="connsiteY3801"/>
              </a:cxn>
              <a:cxn ang="0">
                <a:pos x="connsiteX3802" y="connsiteY3802"/>
              </a:cxn>
              <a:cxn ang="0">
                <a:pos x="connsiteX3803" y="connsiteY3803"/>
              </a:cxn>
              <a:cxn ang="0">
                <a:pos x="connsiteX3804" y="connsiteY3804"/>
              </a:cxn>
              <a:cxn ang="0">
                <a:pos x="connsiteX3805" y="connsiteY3805"/>
              </a:cxn>
              <a:cxn ang="0">
                <a:pos x="connsiteX3806" y="connsiteY3806"/>
              </a:cxn>
              <a:cxn ang="0">
                <a:pos x="connsiteX3807" y="connsiteY3807"/>
              </a:cxn>
              <a:cxn ang="0">
                <a:pos x="connsiteX3808" y="connsiteY3808"/>
              </a:cxn>
              <a:cxn ang="0">
                <a:pos x="connsiteX3809" y="connsiteY3809"/>
              </a:cxn>
              <a:cxn ang="0">
                <a:pos x="connsiteX3810" y="connsiteY3810"/>
              </a:cxn>
              <a:cxn ang="0">
                <a:pos x="connsiteX3811" y="connsiteY3811"/>
              </a:cxn>
              <a:cxn ang="0">
                <a:pos x="connsiteX3812" y="connsiteY3812"/>
              </a:cxn>
              <a:cxn ang="0">
                <a:pos x="connsiteX3813" y="connsiteY3813"/>
              </a:cxn>
              <a:cxn ang="0">
                <a:pos x="connsiteX3814" y="connsiteY3814"/>
              </a:cxn>
              <a:cxn ang="0">
                <a:pos x="connsiteX3815" y="connsiteY3815"/>
              </a:cxn>
              <a:cxn ang="0">
                <a:pos x="connsiteX3816" y="connsiteY3816"/>
              </a:cxn>
              <a:cxn ang="0">
                <a:pos x="connsiteX3817" y="connsiteY3817"/>
              </a:cxn>
              <a:cxn ang="0">
                <a:pos x="connsiteX3818" y="connsiteY3818"/>
              </a:cxn>
              <a:cxn ang="0">
                <a:pos x="connsiteX3819" y="connsiteY3819"/>
              </a:cxn>
              <a:cxn ang="0">
                <a:pos x="connsiteX3820" y="connsiteY3820"/>
              </a:cxn>
              <a:cxn ang="0">
                <a:pos x="connsiteX3821" y="connsiteY3821"/>
              </a:cxn>
              <a:cxn ang="0">
                <a:pos x="connsiteX3822" y="connsiteY3822"/>
              </a:cxn>
              <a:cxn ang="0">
                <a:pos x="connsiteX3823" y="connsiteY3823"/>
              </a:cxn>
              <a:cxn ang="0">
                <a:pos x="connsiteX3824" y="connsiteY3824"/>
              </a:cxn>
              <a:cxn ang="0">
                <a:pos x="connsiteX3825" y="connsiteY3825"/>
              </a:cxn>
              <a:cxn ang="0">
                <a:pos x="connsiteX3826" y="connsiteY3826"/>
              </a:cxn>
              <a:cxn ang="0">
                <a:pos x="connsiteX3827" y="connsiteY3827"/>
              </a:cxn>
              <a:cxn ang="0">
                <a:pos x="connsiteX3828" y="connsiteY3828"/>
              </a:cxn>
              <a:cxn ang="0">
                <a:pos x="connsiteX3829" y="connsiteY3829"/>
              </a:cxn>
              <a:cxn ang="0">
                <a:pos x="connsiteX3830" y="connsiteY3830"/>
              </a:cxn>
              <a:cxn ang="0">
                <a:pos x="connsiteX3831" y="connsiteY3831"/>
              </a:cxn>
              <a:cxn ang="0">
                <a:pos x="connsiteX3832" y="connsiteY3832"/>
              </a:cxn>
              <a:cxn ang="0">
                <a:pos x="connsiteX3833" y="connsiteY3833"/>
              </a:cxn>
              <a:cxn ang="0">
                <a:pos x="connsiteX3834" y="connsiteY3834"/>
              </a:cxn>
              <a:cxn ang="0">
                <a:pos x="connsiteX3835" y="connsiteY3835"/>
              </a:cxn>
              <a:cxn ang="0">
                <a:pos x="connsiteX3836" y="connsiteY3836"/>
              </a:cxn>
              <a:cxn ang="0">
                <a:pos x="connsiteX3837" y="connsiteY3837"/>
              </a:cxn>
              <a:cxn ang="0">
                <a:pos x="connsiteX3838" y="connsiteY3838"/>
              </a:cxn>
              <a:cxn ang="0">
                <a:pos x="connsiteX3839" y="connsiteY3839"/>
              </a:cxn>
              <a:cxn ang="0">
                <a:pos x="connsiteX3840" y="connsiteY3840"/>
              </a:cxn>
              <a:cxn ang="0">
                <a:pos x="connsiteX3841" y="connsiteY3841"/>
              </a:cxn>
              <a:cxn ang="0">
                <a:pos x="connsiteX3842" y="connsiteY3842"/>
              </a:cxn>
              <a:cxn ang="0">
                <a:pos x="connsiteX3843" y="connsiteY3843"/>
              </a:cxn>
              <a:cxn ang="0">
                <a:pos x="connsiteX3844" y="connsiteY3844"/>
              </a:cxn>
              <a:cxn ang="0">
                <a:pos x="connsiteX3845" y="connsiteY3845"/>
              </a:cxn>
              <a:cxn ang="0">
                <a:pos x="connsiteX3846" y="connsiteY3846"/>
              </a:cxn>
              <a:cxn ang="0">
                <a:pos x="connsiteX3847" y="connsiteY3847"/>
              </a:cxn>
              <a:cxn ang="0">
                <a:pos x="connsiteX3848" y="connsiteY3848"/>
              </a:cxn>
              <a:cxn ang="0">
                <a:pos x="connsiteX3849" y="connsiteY3849"/>
              </a:cxn>
              <a:cxn ang="0">
                <a:pos x="connsiteX3850" y="connsiteY3850"/>
              </a:cxn>
              <a:cxn ang="0">
                <a:pos x="connsiteX3851" y="connsiteY3851"/>
              </a:cxn>
              <a:cxn ang="0">
                <a:pos x="connsiteX3852" y="connsiteY3852"/>
              </a:cxn>
              <a:cxn ang="0">
                <a:pos x="connsiteX3853" y="connsiteY3853"/>
              </a:cxn>
              <a:cxn ang="0">
                <a:pos x="connsiteX3854" y="connsiteY3854"/>
              </a:cxn>
              <a:cxn ang="0">
                <a:pos x="connsiteX3855" y="connsiteY3855"/>
              </a:cxn>
              <a:cxn ang="0">
                <a:pos x="connsiteX3856" y="connsiteY3856"/>
              </a:cxn>
              <a:cxn ang="0">
                <a:pos x="connsiteX3857" y="connsiteY3857"/>
              </a:cxn>
              <a:cxn ang="0">
                <a:pos x="connsiteX3858" y="connsiteY3858"/>
              </a:cxn>
              <a:cxn ang="0">
                <a:pos x="connsiteX3859" y="connsiteY3859"/>
              </a:cxn>
              <a:cxn ang="0">
                <a:pos x="connsiteX3860" y="connsiteY3860"/>
              </a:cxn>
              <a:cxn ang="0">
                <a:pos x="connsiteX3861" y="connsiteY3861"/>
              </a:cxn>
              <a:cxn ang="0">
                <a:pos x="connsiteX3862" y="connsiteY3862"/>
              </a:cxn>
              <a:cxn ang="0">
                <a:pos x="connsiteX3863" y="connsiteY3863"/>
              </a:cxn>
              <a:cxn ang="0">
                <a:pos x="connsiteX3864" y="connsiteY3864"/>
              </a:cxn>
              <a:cxn ang="0">
                <a:pos x="connsiteX3865" y="connsiteY3865"/>
              </a:cxn>
              <a:cxn ang="0">
                <a:pos x="connsiteX3866" y="connsiteY3866"/>
              </a:cxn>
              <a:cxn ang="0">
                <a:pos x="connsiteX3867" y="connsiteY3867"/>
              </a:cxn>
              <a:cxn ang="0">
                <a:pos x="connsiteX3868" y="connsiteY3868"/>
              </a:cxn>
              <a:cxn ang="0">
                <a:pos x="connsiteX3869" y="connsiteY3869"/>
              </a:cxn>
              <a:cxn ang="0">
                <a:pos x="connsiteX3870" y="connsiteY3870"/>
              </a:cxn>
              <a:cxn ang="0">
                <a:pos x="connsiteX3871" y="connsiteY3871"/>
              </a:cxn>
              <a:cxn ang="0">
                <a:pos x="connsiteX3872" y="connsiteY3872"/>
              </a:cxn>
              <a:cxn ang="0">
                <a:pos x="connsiteX3873" y="connsiteY3873"/>
              </a:cxn>
              <a:cxn ang="0">
                <a:pos x="connsiteX3874" y="connsiteY3874"/>
              </a:cxn>
              <a:cxn ang="0">
                <a:pos x="connsiteX3875" y="connsiteY3875"/>
              </a:cxn>
              <a:cxn ang="0">
                <a:pos x="connsiteX3876" y="connsiteY3876"/>
              </a:cxn>
              <a:cxn ang="0">
                <a:pos x="connsiteX3877" y="connsiteY3877"/>
              </a:cxn>
              <a:cxn ang="0">
                <a:pos x="connsiteX3878" y="connsiteY3878"/>
              </a:cxn>
              <a:cxn ang="0">
                <a:pos x="connsiteX3879" y="connsiteY3879"/>
              </a:cxn>
              <a:cxn ang="0">
                <a:pos x="connsiteX3880" y="connsiteY3880"/>
              </a:cxn>
              <a:cxn ang="0">
                <a:pos x="connsiteX3881" y="connsiteY3881"/>
              </a:cxn>
              <a:cxn ang="0">
                <a:pos x="connsiteX3882" y="connsiteY3882"/>
              </a:cxn>
              <a:cxn ang="0">
                <a:pos x="connsiteX3883" y="connsiteY3883"/>
              </a:cxn>
              <a:cxn ang="0">
                <a:pos x="connsiteX3884" y="connsiteY3884"/>
              </a:cxn>
              <a:cxn ang="0">
                <a:pos x="connsiteX3885" y="connsiteY3885"/>
              </a:cxn>
              <a:cxn ang="0">
                <a:pos x="connsiteX3886" y="connsiteY3886"/>
              </a:cxn>
              <a:cxn ang="0">
                <a:pos x="connsiteX3887" y="connsiteY3887"/>
              </a:cxn>
              <a:cxn ang="0">
                <a:pos x="connsiteX3888" y="connsiteY3888"/>
              </a:cxn>
              <a:cxn ang="0">
                <a:pos x="connsiteX3889" y="connsiteY3889"/>
              </a:cxn>
              <a:cxn ang="0">
                <a:pos x="connsiteX3890" y="connsiteY3890"/>
              </a:cxn>
              <a:cxn ang="0">
                <a:pos x="connsiteX3891" y="connsiteY3891"/>
              </a:cxn>
              <a:cxn ang="0">
                <a:pos x="connsiteX3892" y="connsiteY3892"/>
              </a:cxn>
              <a:cxn ang="0">
                <a:pos x="connsiteX3893" y="connsiteY3893"/>
              </a:cxn>
              <a:cxn ang="0">
                <a:pos x="connsiteX3894" y="connsiteY3894"/>
              </a:cxn>
              <a:cxn ang="0">
                <a:pos x="connsiteX3895" y="connsiteY3895"/>
              </a:cxn>
              <a:cxn ang="0">
                <a:pos x="connsiteX3896" y="connsiteY3896"/>
              </a:cxn>
              <a:cxn ang="0">
                <a:pos x="connsiteX3897" y="connsiteY3897"/>
              </a:cxn>
              <a:cxn ang="0">
                <a:pos x="connsiteX3898" y="connsiteY3898"/>
              </a:cxn>
              <a:cxn ang="0">
                <a:pos x="connsiteX3899" y="connsiteY3899"/>
              </a:cxn>
              <a:cxn ang="0">
                <a:pos x="connsiteX3900" y="connsiteY3900"/>
              </a:cxn>
              <a:cxn ang="0">
                <a:pos x="connsiteX3901" y="connsiteY3901"/>
              </a:cxn>
              <a:cxn ang="0">
                <a:pos x="connsiteX3902" y="connsiteY3902"/>
              </a:cxn>
              <a:cxn ang="0">
                <a:pos x="connsiteX3903" y="connsiteY3903"/>
              </a:cxn>
              <a:cxn ang="0">
                <a:pos x="connsiteX3904" y="connsiteY3904"/>
              </a:cxn>
              <a:cxn ang="0">
                <a:pos x="connsiteX3905" y="connsiteY3905"/>
              </a:cxn>
              <a:cxn ang="0">
                <a:pos x="connsiteX3906" y="connsiteY3906"/>
              </a:cxn>
              <a:cxn ang="0">
                <a:pos x="connsiteX3907" y="connsiteY3907"/>
              </a:cxn>
              <a:cxn ang="0">
                <a:pos x="connsiteX3908" y="connsiteY3908"/>
              </a:cxn>
              <a:cxn ang="0">
                <a:pos x="connsiteX3909" y="connsiteY3909"/>
              </a:cxn>
              <a:cxn ang="0">
                <a:pos x="connsiteX3910" y="connsiteY3910"/>
              </a:cxn>
              <a:cxn ang="0">
                <a:pos x="connsiteX3911" y="connsiteY3911"/>
              </a:cxn>
              <a:cxn ang="0">
                <a:pos x="connsiteX3912" y="connsiteY3912"/>
              </a:cxn>
              <a:cxn ang="0">
                <a:pos x="connsiteX3913" y="connsiteY3913"/>
              </a:cxn>
              <a:cxn ang="0">
                <a:pos x="connsiteX3914" y="connsiteY3914"/>
              </a:cxn>
              <a:cxn ang="0">
                <a:pos x="connsiteX3915" y="connsiteY3915"/>
              </a:cxn>
              <a:cxn ang="0">
                <a:pos x="connsiteX3916" y="connsiteY3916"/>
              </a:cxn>
              <a:cxn ang="0">
                <a:pos x="connsiteX3917" y="connsiteY3917"/>
              </a:cxn>
              <a:cxn ang="0">
                <a:pos x="connsiteX3918" y="connsiteY3918"/>
              </a:cxn>
              <a:cxn ang="0">
                <a:pos x="connsiteX3919" y="connsiteY3919"/>
              </a:cxn>
              <a:cxn ang="0">
                <a:pos x="connsiteX3920" y="connsiteY3920"/>
              </a:cxn>
              <a:cxn ang="0">
                <a:pos x="connsiteX3921" y="connsiteY3921"/>
              </a:cxn>
              <a:cxn ang="0">
                <a:pos x="connsiteX3922" y="connsiteY3922"/>
              </a:cxn>
              <a:cxn ang="0">
                <a:pos x="connsiteX3923" y="connsiteY3923"/>
              </a:cxn>
              <a:cxn ang="0">
                <a:pos x="connsiteX3924" y="connsiteY3924"/>
              </a:cxn>
              <a:cxn ang="0">
                <a:pos x="connsiteX3925" y="connsiteY3925"/>
              </a:cxn>
              <a:cxn ang="0">
                <a:pos x="connsiteX3926" y="connsiteY3926"/>
              </a:cxn>
              <a:cxn ang="0">
                <a:pos x="connsiteX3927" y="connsiteY3927"/>
              </a:cxn>
              <a:cxn ang="0">
                <a:pos x="connsiteX3928" y="connsiteY3928"/>
              </a:cxn>
              <a:cxn ang="0">
                <a:pos x="connsiteX3929" y="connsiteY3929"/>
              </a:cxn>
              <a:cxn ang="0">
                <a:pos x="connsiteX3930" y="connsiteY3930"/>
              </a:cxn>
              <a:cxn ang="0">
                <a:pos x="connsiteX3931" y="connsiteY3931"/>
              </a:cxn>
              <a:cxn ang="0">
                <a:pos x="connsiteX3932" y="connsiteY3932"/>
              </a:cxn>
              <a:cxn ang="0">
                <a:pos x="connsiteX3933" y="connsiteY3933"/>
              </a:cxn>
              <a:cxn ang="0">
                <a:pos x="connsiteX3934" y="connsiteY3934"/>
              </a:cxn>
              <a:cxn ang="0">
                <a:pos x="connsiteX3935" y="connsiteY3935"/>
              </a:cxn>
              <a:cxn ang="0">
                <a:pos x="connsiteX3936" y="connsiteY3936"/>
              </a:cxn>
              <a:cxn ang="0">
                <a:pos x="connsiteX3937" y="connsiteY3937"/>
              </a:cxn>
              <a:cxn ang="0">
                <a:pos x="connsiteX3938" y="connsiteY3938"/>
              </a:cxn>
              <a:cxn ang="0">
                <a:pos x="connsiteX3939" y="connsiteY3939"/>
              </a:cxn>
              <a:cxn ang="0">
                <a:pos x="connsiteX3940" y="connsiteY3940"/>
              </a:cxn>
              <a:cxn ang="0">
                <a:pos x="connsiteX3941" y="connsiteY3941"/>
              </a:cxn>
              <a:cxn ang="0">
                <a:pos x="connsiteX3942" y="connsiteY3942"/>
              </a:cxn>
              <a:cxn ang="0">
                <a:pos x="connsiteX3943" y="connsiteY3943"/>
              </a:cxn>
              <a:cxn ang="0">
                <a:pos x="connsiteX3944" y="connsiteY3944"/>
              </a:cxn>
              <a:cxn ang="0">
                <a:pos x="connsiteX3945" y="connsiteY3945"/>
              </a:cxn>
              <a:cxn ang="0">
                <a:pos x="connsiteX3946" y="connsiteY3946"/>
              </a:cxn>
              <a:cxn ang="0">
                <a:pos x="connsiteX3947" y="connsiteY3947"/>
              </a:cxn>
              <a:cxn ang="0">
                <a:pos x="connsiteX3948" y="connsiteY3948"/>
              </a:cxn>
              <a:cxn ang="0">
                <a:pos x="connsiteX3949" y="connsiteY3949"/>
              </a:cxn>
              <a:cxn ang="0">
                <a:pos x="connsiteX3950" y="connsiteY3950"/>
              </a:cxn>
              <a:cxn ang="0">
                <a:pos x="connsiteX3951" y="connsiteY3951"/>
              </a:cxn>
              <a:cxn ang="0">
                <a:pos x="connsiteX3952" y="connsiteY3952"/>
              </a:cxn>
              <a:cxn ang="0">
                <a:pos x="connsiteX3953" y="connsiteY3953"/>
              </a:cxn>
              <a:cxn ang="0">
                <a:pos x="connsiteX3954" y="connsiteY3954"/>
              </a:cxn>
              <a:cxn ang="0">
                <a:pos x="connsiteX3955" y="connsiteY3955"/>
              </a:cxn>
              <a:cxn ang="0">
                <a:pos x="connsiteX3956" y="connsiteY3956"/>
              </a:cxn>
              <a:cxn ang="0">
                <a:pos x="connsiteX3957" y="connsiteY3957"/>
              </a:cxn>
              <a:cxn ang="0">
                <a:pos x="connsiteX3958" y="connsiteY3958"/>
              </a:cxn>
              <a:cxn ang="0">
                <a:pos x="connsiteX3959" y="connsiteY3959"/>
              </a:cxn>
              <a:cxn ang="0">
                <a:pos x="connsiteX3960" y="connsiteY3960"/>
              </a:cxn>
              <a:cxn ang="0">
                <a:pos x="connsiteX3961" y="connsiteY3961"/>
              </a:cxn>
              <a:cxn ang="0">
                <a:pos x="connsiteX3962" y="connsiteY3962"/>
              </a:cxn>
              <a:cxn ang="0">
                <a:pos x="connsiteX3963" y="connsiteY3963"/>
              </a:cxn>
              <a:cxn ang="0">
                <a:pos x="connsiteX3964" y="connsiteY3964"/>
              </a:cxn>
              <a:cxn ang="0">
                <a:pos x="connsiteX3965" y="connsiteY3965"/>
              </a:cxn>
              <a:cxn ang="0">
                <a:pos x="connsiteX3966" y="connsiteY3966"/>
              </a:cxn>
              <a:cxn ang="0">
                <a:pos x="connsiteX3967" y="connsiteY3967"/>
              </a:cxn>
              <a:cxn ang="0">
                <a:pos x="connsiteX3968" y="connsiteY3968"/>
              </a:cxn>
              <a:cxn ang="0">
                <a:pos x="connsiteX3969" y="connsiteY3969"/>
              </a:cxn>
              <a:cxn ang="0">
                <a:pos x="connsiteX3970" y="connsiteY3970"/>
              </a:cxn>
              <a:cxn ang="0">
                <a:pos x="connsiteX3971" y="connsiteY3971"/>
              </a:cxn>
              <a:cxn ang="0">
                <a:pos x="connsiteX3972" y="connsiteY3972"/>
              </a:cxn>
              <a:cxn ang="0">
                <a:pos x="connsiteX3973" y="connsiteY3973"/>
              </a:cxn>
              <a:cxn ang="0">
                <a:pos x="connsiteX3974" y="connsiteY3974"/>
              </a:cxn>
              <a:cxn ang="0">
                <a:pos x="connsiteX3975" y="connsiteY3975"/>
              </a:cxn>
              <a:cxn ang="0">
                <a:pos x="connsiteX3976" y="connsiteY3976"/>
              </a:cxn>
              <a:cxn ang="0">
                <a:pos x="connsiteX3977" y="connsiteY3977"/>
              </a:cxn>
              <a:cxn ang="0">
                <a:pos x="connsiteX3978" y="connsiteY3978"/>
              </a:cxn>
              <a:cxn ang="0">
                <a:pos x="connsiteX3979" y="connsiteY3979"/>
              </a:cxn>
              <a:cxn ang="0">
                <a:pos x="connsiteX3980" y="connsiteY3980"/>
              </a:cxn>
              <a:cxn ang="0">
                <a:pos x="connsiteX3981" y="connsiteY3981"/>
              </a:cxn>
              <a:cxn ang="0">
                <a:pos x="connsiteX3982" y="connsiteY3982"/>
              </a:cxn>
              <a:cxn ang="0">
                <a:pos x="connsiteX3983" y="connsiteY3983"/>
              </a:cxn>
              <a:cxn ang="0">
                <a:pos x="connsiteX3984" y="connsiteY3984"/>
              </a:cxn>
              <a:cxn ang="0">
                <a:pos x="connsiteX3985" y="connsiteY3985"/>
              </a:cxn>
              <a:cxn ang="0">
                <a:pos x="connsiteX3986" y="connsiteY3986"/>
              </a:cxn>
              <a:cxn ang="0">
                <a:pos x="connsiteX3987" y="connsiteY3987"/>
              </a:cxn>
              <a:cxn ang="0">
                <a:pos x="connsiteX3988" y="connsiteY3988"/>
              </a:cxn>
              <a:cxn ang="0">
                <a:pos x="connsiteX3989" y="connsiteY3989"/>
              </a:cxn>
              <a:cxn ang="0">
                <a:pos x="connsiteX3990" y="connsiteY3990"/>
              </a:cxn>
              <a:cxn ang="0">
                <a:pos x="connsiteX3991" y="connsiteY3991"/>
              </a:cxn>
              <a:cxn ang="0">
                <a:pos x="connsiteX3992" y="connsiteY3992"/>
              </a:cxn>
              <a:cxn ang="0">
                <a:pos x="connsiteX3993" y="connsiteY3993"/>
              </a:cxn>
              <a:cxn ang="0">
                <a:pos x="connsiteX3994" y="connsiteY3994"/>
              </a:cxn>
              <a:cxn ang="0">
                <a:pos x="connsiteX3995" y="connsiteY3995"/>
              </a:cxn>
              <a:cxn ang="0">
                <a:pos x="connsiteX3996" y="connsiteY3996"/>
              </a:cxn>
              <a:cxn ang="0">
                <a:pos x="connsiteX3997" y="connsiteY3997"/>
              </a:cxn>
              <a:cxn ang="0">
                <a:pos x="connsiteX3998" y="connsiteY3998"/>
              </a:cxn>
              <a:cxn ang="0">
                <a:pos x="connsiteX3999" y="connsiteY3999"/>
              </a:cxn>
              <a:cxn ang="0">
                <a:pos x="connsiteX4000" y="connsiteY4000"/>
              </a:cxn>
              <a:cxn ang="0">
                <a:pos x="connsiteX4001" y="connsiteY4001"/>
              </a:cxn>
              <a:cxn ang="0">
                <a:pos x="connsiteX4002" y="connsiteY4002"/>
              </a:cxn>
              <a:cxn ang="0">
                <a:pos x="connsiteX4003" y="connsiteY4003"/>
              </a:cxn>
              <a:cxn ang="0">
                <a:pos x="connsiteX4004" y="connsiteY4004"/>
              </a:cxn>
              <a:cxn ang="0">
                <a:pos x="connsiteX4005" y="connsiteY4005"/>
              </a:cxn>
              <a:cxn ang="0">
                <a:pos x="connsiteX4006" y="connsiteY4006"/>
              </a:cxn>
              <a:cxn ang="0">
                <a:pos x="connsiteX4007" y="connsiteY4007"/>
              </a:cxn>
              <a:cxn ang="0">
                <a:pos x="connsiteX4008" y="connsiteY4008"/>
              </a:cxn>
              <a:cxn ang="0">
                <a:pos x="connsiteX4009" y="connsiteY4009"/>
              </a:cxn>
              <a:cxn ang="0">
                <a:pos x="connsiteX4010" y="connsiteY4010"/>
              </a:cxn>
              <a:cxn ang="0">
                <a:pos x="connsiteX4011" y="connsiteY4011"/>
              </a:cxn>
              <a:cxn ang="0">
                <a:pos x="connsiteX4012" y="connsiteY4012"/>
              </a:cxn>
              <a:cxn ang="0">
                <a:pos x="connsiteX4013" y="connsiteY4013"/>
              </a:cxn>
              <a:cxn ang="0">
                <a:pos x="connsiteX4014" y="connsiteY4014"/>
              </a:cxn>
              <a:cxn ang="0">
                <a:pos x="connsiteX4015" y="connsiteY4015"/>
              </a:cxn>
              <a:cxn ang="0">
                <a:pos x="connsiteX4016" y="connsiteY4016"/>
              </a:cxn>
              <a:cxn ang="0">
                <a:pos x="connsiteX4017" y="connsiteY4017"/>
              </a:cxn>
              <a:cxn ang="0">
                <a:pos x="connsiteX4018" y="connsiteY4018"/>
              </a:cxn>
              <a:cxn ang="0">
                <a:pos x="connsiteX4019" y="connsiteY4019"/>
              </a:cxn>
              <a:cxn ang="0">
                <a:pos x="connsiteX4020" y="connsiteY4020"/>
              </a:cxn>
              <a:cxn ang="0">
                <a:pos x="connsiteX4021" y="connsiteY4021"/>
              </a:cxn>
              <a:cxn ang="0">
                <a:pos x="connsiteX4022" y="connsiteY4022"/>
              </a:cxn>
              <a:cxn ang="0">
                <a:pos x="connsiteX4023" y="connsiteY4023"/>
              </a:cxn>
              <a:cxn ang="0">
                <a:pos x="connsiteX4024" y="connsiteY4024"/>
              </a:cxn>
              <a:cxn ang="0">
                <a:pos x="connsiteX4025" y="connsiteY4025"/>
              </a:cxn>
              <a:cxn ang="0">
                <a:pos x="connsiteX4026" y="connsiteY4026"/>
              </a:cxn>
              <a:cxn ang="0">
                <a:pos x="connsiteX4027" y="connsiteY4027"/>
              </a:cxn>
              <a:cxn ang="0">
                <a:pos x="connsiteX4028" y="connsiteY4028"/>
              </a:cxn>
              <a:cxn ang="0">
                <a:pos x="connsiteX4029" y="connsiteY4029"/>
              </a:cxn>
              <a:cxn ang="0">
                <a:pos x="connsiteX4030" y="connsiteY4030"/>
              </a:cxn>
              <a:cxn ang="0">
                <a:pos x="connsiteX4031" y="connsiteY4031"/>
              </a:cxn>
              <a:cxn ang="0">
                <a:pos x="connsiteX4032" y="connsiteY4032"/>
              </a:cxn>
              <a:cxn ang="0">
                <a:pos x="connsiteX4033" y="connsiteY4033"/>
              </a:cxn>
              <a:cxn ang="0">
                <a:pos x="connsiteX4034" y="connsiteY4034"/>
              </a:cxn>
              <a:cxn ang="0">
                <a:pos x="connsiteX4035" y="connsiteY4035"/>
              </a:cxn>
              <a:cxn ang="0">
                <a:pos x="connsiteX4036" y="connsiteY4036"/>
              </a:cxn>
              <a:cxn ang="0">
                <a:pos x="connsiteX4037" y="connsiteY4037"/>
              </a:cxn>
              <a:cxn ang="0">
                <a:pos x="connsiteX4038" y="connsiteY4038"/>
              </a:cxn>
              <a:cxn ang="0">
                <a:pos x="connsiteX4039" y="connsiteY4039"/>
              </a:cxn>
              <a:cxn ang="0">
                <a:pos x="connsiteX4040" y="connsiteY4040"/>
              </a:cxn>
              <a:cxn ang="0">
                <a:pos x="connsiteX4041" y="connsiteY4041"/>
              </a:cxn>
              <a:cxn ang="0">
                <a:pos x="connsiteX4042" y="connsiteY4042"/>
              </a:cxn>
              <a:cxn ang="0">
                <a:pos x="connsiteX4043" y="connsiteY4043"/>
              </a:cxn>
              <a:cxn ang="0">
                <a:pos x="connsiteX4044" y="connsiteY4044"/>
              </a:cxn>
              <a:cxn ang="0">
                <a:pos x="connsiteX4045" y="connsiteY4045"/>
              </a:cxn>
              <a:cxn ang="0">
                <a:pos x="connsiteX4046" y="connsiteY4046"/>
              </a:cxn>
              <a:cxn ang="0">
                <a:pos x="connsiteX4047" y="connsiteY4047"/>
              </a:cxn>
              <a:cxn ang="0">
                <a:pos x="connsiteX4048" y="connsiteY4048"/>
              </a:cxn>
              <a:cxn ang="0">
                <a:pos x="connsiteX4049" y="connsiteY4049"/>
              </a:cxn>
              <a:cxn ang="0">
                <a:pos x="connsiteX4050" y="connsiteY4050"/>
              </a:cxn>
              <a:cxn ang="0">
                <a:pos x="connsiteX4051" y="connsiteY4051"/>
              </a:cxn>
              <a:cxn ang="0">
                <a:pos x="connsiteX4052" y="connsiteY4052"/>
              </a:cxn>
              <a:cxn ang="0">
                <a:pos x="connsiteX4053" y="connsiteY4053"/>
              </a:cxn>
              <a:cxn ang="0">
                <a:pos x="connsiteX4054" y="connsiteY4054"/>
              </a:cxn>
              <a:cxn ang="0">
                <a:pos x="connsiteX4055" y="connsiteY4055"/>
              </a:cxn>
              <a:cxn ang="0">
                <a:pos x="connsiteX4056" y="connsiteY4056"/>
              </a:cxn>
              <a:cxn ang="0">
                <a:pos x="connsiteX4057" y="connsiteY4057"/>
              </a:cxn>
              <a:cxn ang="0">
                <a:pos x="connsiteX4058" y="connsiteY4058"/>
              </a:cxn>
              <a:cxn ang="0">
                <a:pos x="connsiteX4059" y="connsiteY4059"/>
              </a:cxn>
              <a:cxn ang="0">
                <a:pos x="connsiteX4060" y="connsiteY4060"/>
              </a:cxn>
              <a:cxn ang="0">
                <a:pos x="connsiteX4061" y="connsiteY4061"/>
              </a:cxn>
              <a:cxn ang="0">
                <a:pos x="connsiteX4062" y="connsiteY4062"/>
              </a:cxn>
              <a:cxn ang="0">
                <a:pos x="connsiteX4063" y="connsiteY4063"/>
              </a:cxn>
              <a:cxn ang="0">
                <a:pos x="connsiteX4064" y="connsiteY4064"/>
              </a:cxn>
              <a:cxn ang="0">
                <a:pos x="connsiteX4065" y="connsiteY4065"/>
              </a:cxn>
              <a:cxn ang="0">
                <a:pos x="connsiteX4066" y="connsiteY4066"/>
              </a:cxn>
              <a:cxn ang="0">
                <a:pos x="connsiteX4067" y="connsiteY4067"/>
              </a:cxn>
              <a:cxn ang="0">
                <a:pos x="connsiteX4068" y="connsiteY4068"/>
              </a:cxn>
              <a:cxn ang="0">
                <a:pos x="connsiteX4069" y="connsiteY4069"/>
              </a:cxn>
              <a:cxn ang="0">
                <a:pos x="connsiteX4070" y="connsiteY4070"/>
              </a:cxn>
              <a:cxn ang="0">
                <a:pos x="connsiteX4071" y="connsiteY4071"/>
              </a:cxn>
              <a:cxn ang="0">
                <a:pos x="connsiteX4072" y="connsiteY4072"/>
              </a:cxn>
              <a:cxn ang="0">
                <a:pos x="connsiteX4073" y="connsiteY4073"/>
              </a:cxn>
              <a:cxn ang="0">
                <a:pos x="connsiteX4074" y="connsiteY4074"/>
              </a:cxn>
              <a:cxn ang="0">
                <a:pos x="connsiteX4075" y="connsiteY4075"/>
              </a:cxn>
              <a:cxn ang="0">
                <a:pos x="connsiteX4076" y="connsiteY4076"/>
              </a:cxn>
              <a:cxn ang="0">
                <a:pos x="connsiteX4077" y="connsiteY4077"/>
              </a:cxn>
              <a:cxn ang="0">
                <a:pos x="connsiteX4078" y="connsiteY4078"/>
              </a:cxn>
              <a:cxn ang="0">
                <a:pos x="connsiteX4079" y="connsiteY4079"/>
              </a:cxn>
              <a:cxn ang="0">
                <a:pos x="connsiteX4080" y="connsiteY4080"/>
              </a:cxn>
              <a:cxn ang="0">
                <a:pos x="connsiteX4081" y="connsiteY4081"/>
              </a:cxn>
              <a:cxn ang="0">
                <a:pos x="connsiteX4082" y="connsiteY4082"/>
              </a:cxn>
              <a:cxn ang="0">
                <a:pos x="connsiteX4083" y="connsiteY4083"/>
              </a:cxn>
              <a:cxn ang="0">
                <a:pos x="connsiteX4084" y="connsiteY4084"/>
              </a:cxn>
              <a:cxn ang="0">
                <a:pos x="connsiteX4085" y="connsiteY4085"/>
              </a:cxn>
              <a:cxn ang="0">
                <a:pos x="connsiteX4086" y="connsiteY4086"/>
              </a:cxn>
              <a:cxn ang="0">
                <a:pos x="connsiteX4087" y="connsiteY4087"/>
              </a:cxn>
              <a:cxn ang="0">
                <a:pos x="connsiteX4088" y="connsiteY4088"/>
              </a:cxn>
              <a:cxn ang="0">
                <a:pos x="connsiteX4089" y="connsiteY4089"/>
              </a:cxn>
              <a:cxn ang="0">
                <a:pos x="connsiteX4090" y="connsiteY4090"/>
              </a:cxn>
              <a:cxn ang="0">
                <a:pos x="connsiteX4091" y="connsiteY4091"/>
              </a:cxn>
              <a:cxn ang="0">
                <a:pos x="connsiteX4092" y="connsiteY4092"/>
              </a:cxn>
              <a:cxn ang="0">
                <a:pos x="connsiteX4093" y="connsiteY4093"/>
              </a:cxn>
              <a:cxn ang="0">
                <a:pos x="connsiteX4094" y="connsiteY4094"/>
              </a:cxn>
              <a:cxn ang="0">
                <a:pos x="connsiteX4095" y="connsiteY4095"/>
              </a:cxn>
              <a:cxn ang="0">
                <a:pos x="connsiteX4096" y="connsiteY4096"/>
              </a:cxn>
              <a:cxn ang="0">
                <a:pos x="connsiteX4097" y="connsiteY4097"/>
              </a:cxn>
              <a:cxn ang="0">
                <a:pos x="connsiteX4098" y="connsiteY4098"/>
              </a:cxn>
              <a:cxn ang="0">
                <a:pos x="connsiteX4099" y="connsiteY4099"/>
              </a:cxn>
              <a:cxn ang="0">
                <a:pos x="connsiteX4100" y="connsiteY4100"/>
              </a:cxn>
              <a:cxn ang="0">
                <a:pos x="connsiteX4101" y="connsiteY4101"/>
              </a:cxn>
              <a:cxn ang="0">
                <a:pos x="connsiteX4102" y="connsiteY4102"/>
              </a:cxn>
              <a:cxn ang="0">
                <a:pos x="connsiteX4103" y="connsiteY4103"/>
              </a:cxn>
              <a:cxn ang="0">
                <a:pos x="connsiteX4104" y="connsiteY4104"/>
              </a:cxn>
              <a:cxn ang="0">
                <a:pos x="connsiteX4105" y="connsiteY4105"/>
              </a:cxn>
              <a:cxn ang="0">
                <a:pos x="connsiteX4106" y="connsiteY4106"/>
              </a:cxn>
              <a:cxn ang="0">
                <a:pos x="connsiteX4107" y="connsiteY4107"/>
              </a:cxn>
              <a:cxn ang="0">
                <a:pos x="connsiteX4108" y="connsiteY4108"/>
              </a:cxn>
              <a:cxn ang="0">
                <a:pos x="connsiteX4109" y="connsiteY4109"/>
              </a:cxn>
              <a:cxn ang="0">
                <a:pos x="connsiteX4110" y="connsiteY4110"/>
              </a:cxn>
              <a:cxn ang="0">
                <a:pos x="connsiteX4111" y="connsiteY4111"/>
              </a:cxn>
              <a:cxn ang="0">
                <a:pos x="connsiteX4112" y="connsiteY4112"/>
              </a:cxn>
              <a:cxn ang="0">
                <a:pos x="connsiteX4113" y="connsiteY4113"/>
              </a:cxn>
              <a:cxn ang="0">
                <a:pos x="connsiteX4114" y="connsiteY4114"/>
              </a:cxn>
              <a:cxn ang="0">
                <a:pos x="connsiteX4115" y="connsiteY4115"/>
              </a:cxn>
              <a:cxn ang="0">
                <a:pos x="connsiteX4116" y="connsiteY4116"/>
              </a:cxn>
              <a:cxn ang="0">
                <a:pos x="connsiteX4117" y="connsiteY4117"/>
              </a:cxn>
              <a:cxn ang="0">
                <a:pos x="connsiteX4118" y="connsiteY4118"/>
              </a:cxn>
              <a:cxn ang="0">
                <a:pos x="connsiteX4119" y="connsiteY4119"/>
              </a:cxn>
              <a:cxn ang="0">
                <a:pos x="connsiteX4120" y="connsiteY4120"/>
              </a:cxn>
              <a:cxn ang="0">
                <a:pos x="connsiteX4121" y="connsiteY4121"/>
              </a:cxn>
              <a:cxn ang="0">
                <a:pos x="connsiteX4122" y="connsiteY4122"/>
              </a:cxn>
              <a:cxn ang="0">
                <a:pos x="connsiteX4123" y="connsiteY4123"/>
              </a:cxn>
              <a:cxn ang="0">
                <a:pos x="connsiteX4124" y="connsiteY4124"/>
              </a:cxn>
              <a:cxn ang="0">
                <a:pos x="connsiteX4125" y="connsiteY4125"/>
              </a:cxn>
              <a:cxn ang="0">
                <a:pos x="connsiteX4126" y="connsiteY4126"/>
              </a:cxn>
              <a:cxn ang="0">
                <a:pos x="connsiteX4127" y="connsiteY4127"/>
              </a:cxn>
              <a:cxn ang="0">
                <a:pos x="connsiteX4128" y="connsiteY4128"/>
              </a:cxn>
              <a:cxn ang="0">
                <a:pos x="connsiteX4129" y="connsiteY4129"/>
              </a:cxn>
              <a:cxn ang="0">
                <a:pos x="connsiteX4130" y="connsiteY4130"/>
              </a:cxn>
              <a:cxn ang="0">
                <a:pos x="connsiteX4131" y="connsiteY4131"/>
              </a:cxn>
              <a:cxn ang="0">
                <a:pos x="connsiteX4132" y="connsiteY4132"/>
              </a:cxn>
              <a:cxn ang="0">
                <a:pos x="connsiteX4133" y="connsiteY4133"/>
              </a:cxn>
              <a:cxn ang="0">
                <a:pos x="connsiteX4134" y="connsiteY4134"/>
              </a:cxn>
              <a:cxn ang="0">
                <a:pos x="connsiteX4135" y="connsiteY4135"/>
              </a:cxn>
              <a:cxn ang="0">
                <a:pos x="connsiteX4136" y="connsiteY4136"/>
              </a:cxn>
              <a:cxn ang="0">
                <a:pos x="connsiteX4137" y="connsiteY4137"/>
              </a:cxn>
              <a:cxn ang="0">
                <a:pos x="connsiteX4138" y="connsiteY4138"/>
              </a:cxn>
              <a:cxn ang="0">
                <a:pos x="connsiteX4139" y="connsiteY4139"/>
              </a:cxn>
              <a:cxn ang="0">
                <a:pos x="connsiteX4140" y="connsiteY4140"/>
              </a:cxn>
              <a:cxn ang="0">
                <a:pos x="connsiteX4141" y="connsiteY4141"/>
              </a:cxn>
              <a:cxn ang="0">
                <a:pos x="connsiteX4142" y="connsiteY4142"/>
              </a:cxn>
              <a:cxn ang="0">
                <a:pos x="connsiteX4143" y="connsiteY4143"/>
              </a:cxn>
              <a:cxn ang="0">
                <a:pos x="connsiteX4144" y="connsiteY4144"/>
              </a:cxn>
              <a:cxn ang="0">
                <a:pos x="connsiteX4145" y="connsiteY4145"/>
              </a:cxn>
              <a:cxn ang="0">
                <a:pos x="connsiteX4146" y="connsiteY4146"/>
              </a:cxn>
              <a:cxn ang="0">
                <a:pos x="connsiteX4147" y="connsiteY4147"/>
              </a:cxn>
              <a:cxn ang="0">
                <a:pos x="connsiteX4148" y="connsiteY4148"/>
              </a:cxn>
              <a:cxn ang="0">
                <a:pos x="connsiteX4149" y="connsiteY4149"/>
              </a:cxn>
              <a:cxn ang="0">
                <a:pos x="connsiteX4150" y="connsiteY4150"/>
              </a:cxn>
              <a:cxn ang="0">
                <a:pos x="connsiteX4151" y="connsiteY4151"/>
              </a:cxn>
              <a:cxn ang="0">
                <a:pos x="connsiteX4152" y="connsiteY4152"/>
              </a:cxn>
              <a:cxn ang="0">
                <a:pos x="connsiteX4153" y="connsiteY4153"/>
              </a:cxn>
              <a:cxn ang="0">
                <a:pos x="connsiteX4154" y="connsiteY4154"/>
              </a:cxn>
              <a:cxn ang="0">
                <a:pos x="connsiteX4155" y="connsiteY4155"/>
              </a:cxn>
              <a:cxn ang="0">
                <a:pos x="connsiteX4156" y="connsiteY4156"/>
              </a:cxn>
              <a:cxn ang="0">
                <a:pos x="connsiteX4157" y="connsiteY4157"/>
              </a:cxn>
              <a:cxn ang="0">
                <a:pos x="connsiteX4158" y="connsiteY4158"/>
              </a:cxn>
              <a:cxn ang="0">
                <a:pos x="connsiteX4159" y="connsiteY4159"/>
              </a:cxn>
              <a:cxn ang="0">
                <a:pos x="connsiteX4160" y="connsiteY4160"/>
              </a:cxn>
              <a:cxn ang="0">
                <a:pos x="connsiteX4161" y="connsiteY4161"/>
              </a:cxn>
              <a:cxn ang="0">
                <a:pos x="connsiteX4162" y="connsiteY4162"/>
              </a:cxn>
              <a:cxn ang="0">
                <a:pos x="connsiteX4163" y="connsiteY4163"/>
              </a:cxn>
              <a:cxn ang="0">
                <a:pos x="connsiteX4164" y="connsiteY4164"/>
              </a:cxn>
              <a:cxn ang="0">
                <a:pos x="connsiteX4165" y="connsiteY4165"/>
              </a:cxn>
              <a:cxn ang="0">
                <a:pos x="connsiteX4166" y="connsiteY4166"/>
              </a:cxn>
              <a:cxn ang="0">
                <a:pos x="connsiteX4167" y="connsiteY4167"/>
              </a:cxn>
              <a:cxn ang="0">
                <a:pos x="connsiteX4168" y="connsiteY4168"/>
              </a:cxn>
              <a:cxn ang="0">
                <a:pos x="connsiteX4169" y="connsiteY4169"/>
              </a:cxn>
              <a:cxn ang="0">
                <a:pos x="connsiteX4170" y="connsiteY4170"/>
              </a:cxn>
              <a:cxn ang="0">
                <a:pos x="connsiteX4171" y="connsiteY4171"/>
              </a:cxn>
              <a:cxn ang="0">
                <a:pos x="connsiteX4172" y="connsiteY4172"/>
              </a:cxn>
              <a:cxn ang="0">
                <a:pos x="connsiteX4173" y="connsiteY4173"/>
              </a:cxn>
              <a:cxn ang="0">
                <a:pos x="connsiteX4174" y="connsiteY4174"/>
              </a:cxn>
              <a:cxn ang="0">
                <a:pos x="connsiteX4175" y="connsiteY4175"/>
              </a:cxn>
              <a:cxn ang="0">
                <a:pos x="connsiteX4176" y="connsiteY4176"/>
              </a:cxn>
              <a:cxn ang="0">
                <a:pos x="connsiteX4177" y="connsiteY4177"/>
              </a:cxn>
              <a:cxn ang="0">
                <a:pos x="connsiteX4178" y="connsiteY4178"/>
              </a:cxn>
              <a:cxn ang="0">
                <a:pos x="connsiteX4179" y="connsiteY4179"/>
              </a:cxn>
              <a:cxn ang="0">
                <a:pos x="connsiteX4180" y="connsiteY4180"/>
              </a:cxn>
              <a:cxn ang="0">
                <a:pos x="connsiteX4181" y="connsiteY4181"/>
              </a:cxn>
              <a:cxn ang="0">
                <a:pos x="connsiteX4182" y="connsiteY4182"/>
              </a:cxn>
              <a:cxn ang="0">
                <a:pos x="connsiteX4183" y="connsiteY4183"/>
              </a:cxn>
              <a:cxn ang="0">
                <a:pos x="connsiteX4184" y="connsiteY4184"/>
              </a:cxn>
              <a:cxn ang="0">
                <a:pos x="connsiteX4185" y="connsiteY4185"/>
              </a:cxn>
              <a:cxn ang="0">
                <a:pos x="connsiteX4186" y="connsiteY4186"/>
              </a:cxn>
              <a:cxn ang="0">
                <a:pos x="connsiteX4187" y="connsiteY4187"/>
              </a:cxn>
              <a:cxn ang="0">
                <a:pos x="connsiteX4188" y="connsiteY4188"/>
              </a:cxn>
              <a:cxn ang="0">
                <a:pos x="connsiteX4189" y="connsiteY4189"/>
              </a:cxn>
              <a:cxn ang="0">
                <a:pos x="connsiteX4190" y="connsiteY4190"/>
              </a:cxn>
              <a:cxn ang="0">
                <a:pos x="connsiteX4191" y="connsiteY4191"/>
              </a:cxn>
              <a:cxn ang="0">
                <a:pos x="connsiteX4192" y="connsiteY4192"/>
              </a:cxn>
              <a:cxn ang="0">
                <a:pos x="connsiteX4193" y="connsiteY4193"/>
              </a:cxn>
              <a:cxn ang="0">
                <a:pos x="connsiteX4194" y="connsiteY4194"/>
              </a:cxn>
              <a:cxn ang="0">
                <a:pos x="connsiteX4195" y="connsiteY4195"/>
              </a:cxn>
              <a:cxn ang="0">
                <a:pos x="connsiteX4196" y="connsiteY4196"/>
              </a:cxn>
              <a:cxn ang="0">
                <a:pos x="connsiteX4197" y="connsiteY4197"/>
              </a:cxn>
              <a:cxn ang="0">
                <a:pos x="connsiteX4198" y="connsiteY4198"/>
              </a:cxn>
              <a:cxn ang="0">
                <a:pos x="connsiteX4199" y="connsiteY4199"/>
              </a:cxn>
              <a:cxn ang="0">
                <a:pos x="connsiteX4200" y="connsiteY4200"/>
              </a:cxn>
              <a:cxn ang="0">
                <a:pos x="connsiteX4201" y="connsiteY4201"/>
              </a:cxn>
              <a:cxn ang="0">
                <a:pos x="connsiteX4202" y="connsiteY4202"/>
              </a:cxn>
              <a:cxn ang="0">
                <a:pos x="connsiteX4203" y="connsiteY4203"/>
              </a:cxn>
              <a:cxn ang="0">
                <a:pos x="connsiteX4204" y="connsiteY4204"/>
              </a:cxn>
              <a:cxn ang="0">
                <a:pos x="connsiteX4205" y="connsiteY4205"/>
              </a:cxn>
              <a:cxn ang="0">
                <a:pos x="connsiteX4206" y="connsiteY4206"/>
              </a:cxn>
              <a:cxn ang="0">
                <a:pos x="connsiteX4207" y="connsiteY4207"/>
              </a:cxn>
              <a:cxn ang="0">
                <a:pos x="connsiteX4208" y="connsiteY4208"/>
              </a:cxn>
              <a:cxn ang="0">
                <a:pos x="connsiteX4209" y="connsiteY4209"/>
              </a:cxn>
              <a:cxn ang="0">
                <a:pos x="connsiteX4210" y="connsiteY4210"/>
              </a:cxn>
              <a:cxn ang="0">
                <a:pos x="connsiteX4211" y="connsiteY4211"/>
              </a:cxn>
              <a:cxn ang="0">
                <a:pos x="connsiteX4212" y="connsiteY4212"/>
              </a:cxn>
              <a:cxn ang="0">
                <a:pos x="connsiteX4213" y="connsiteY4213"/>
              </a:cxn>
              <a:cxn ang="0">
                <a:pos x="connsiteX4214" y="connsiteY4214"/>
              </a:cxn>
              <a:cxn ang="0">
                <a:pos x="connsiteX4215" y="connsiteY4215"/>
              </a:cxn>
              <a:cxn ang="0">
                <a:pos x="connsiteX4216" y="connsiteY4216"/>
              </a:cxn>
              <a:cxn ang="0">
                <a:pos x="connsiteX4217" y="connsiteY4217"/>
              </a:cxn>
              <a:cxn ang="0">
                <a:pos x="connsiteX4218" y="connsiteY4218"/>
              </a:cxn>
              <a:cxn ang="0">
                <a:pos x="connsiteX4219" y="connsiteY4219"/>
              </a:cxn>
              <a:cxn ang="0">
                <a:pos x="connsiteX4220" y="connsiteY4220"/>
              </a:cxn>
              <a:cxn ang="0">
                <a:pos x="connsiteX4221" y="connsiteY4221"/>
              </a:cxn>
              <a:cxn ang="0">
                <a:pos x="connsiteX4222" y="connsiteY4222"/>
              </a:cxn>
              <a:cxn ang="0">
                <a:pos x="connsiteX4223" y="connsiteY4223"/>
              </a:cxn>
              <a:cxn ang="0">
                <a:pos x="connsiteX4224" y="connsiteY4224"/>
              </a:cxn>
              <a:cxn ang="0">
                <a:pos x="connsiteX4225" y="connsiteY4225"/>
              </a:cxn>
              <a:cxn ang="0">
                <a:pos x="connsiteX4226" y="connsiteY4226"/>
              </a:cxn>
              <a:cxn ang="0">
                <a:pos x="connsiteX4227" y="connsiteY4227"/>
              </a:cxn>
              <a:cxn ang="0">
                <a:pos x="connsiteX4228" y="connsiteY4228"/>
              </a:cxn>
              <a:cxn ang="0">
                <a:pos x="connsiteX4229" y="connsiteY4229"/>
              </a:cxn>
              <a:cxn ang="0">
                <a:pos x="connsiteX4230" y="connsiteY4230"/>
              </a:cxn>
              <a:cxn ang="0">
                <a:pos x="connsiteX4231" y="connsiteY4231"/>
              </a:cxn>
              <a:cxn ang="0">
                <a:pos x="connsiteX4232" y="connsiteY4232"/>
              </a:cxn>
              <a:cxn ang="0">
                <a:pos x="connsiteX4233" y="connsiteY4233"/>
              </a:cxn>
              <a:cxn ang="0">
                <a:pos x="connsiteX4234" y="connsiteY4234"/>
              </a:cxn>
              <a:cxn ang="0">
                <a:pos x="connsiteX4235" y="connsiteY4235"/>
              </a:cxn>
              <a:cxn ang="0">
                <a:pos x="connsiteX4236" y="connsiteY4236"/>
              </a:cxn>
              <a:cxn ang="0">
                <a:pos x="connsiteX4237" y="connsiteY4237"/>
              </a:cxn>
              <a:cxn ang="0">
                <a:pos x="connsiteX4238" y="connsiteY4238"/>
              </a:cxn>
              <a:cxn ang="0">
                <a:pos x="connsiteX4239" y="connsiteY4239"/>
              </a:cxn>
              <a:cxn ang="0">
                <a:pos x="connsiteX4240" y="connsiteY4240"/>
              </a:cxn>
              <a:cxn ang="0">
                <a:pos x="connsiteX4241" y="connsiteY4241"/>
              </a:cxn>
              <a:cxn ang="0">
                <a:pos x="connsiteX4242" y="connsiteY4242"/>
              </a:cxn>
              <a:cxn ang="0">
                <a:pos x="connsiteX4243" y="connsiteY4243"/>
              </a:cxn>
              <a:cxn ang="0">
                <a:pos x="connsiteX4244" y="connsiteY4244"/>
              </a:cxn>
              <a:cxn ang="0">
                <a:pos x="connsiteX4245" y="connsiteY4245"/>
              </a:cxn>
              <a:cxn ang="0">
                <a:pos x="connsiteX4246" y="connsiteY4246"/>
              </a:cxn>
              <a:cxn ang="0">
                <a:pos x="connsiteX4247" y="connsiteY4247"/>
              </a:cxn>
              <a:cxn ang="0">
                <a:pos x="connsiteX4248" y="connsiteY4248"/>
              </a:cxn>
              <a:cxn ang="0">
                <a:pos x="connsiteX4249" y="connsiteY4249"/>
              </a:cxn>
              <a:cxn ang="0">
                <a:pos x="connsiteX4250" y="connsiteY4250"/>
              </a:cxn>
              <a:cxn ang="0">
                <a:pos x="connsiteX4251" y="connsiteY4251"/>
              </a:cxn>
              <a:cxn ang="0">
                <a:pos x="connsiteX4252" y="connsiteY4252"/>
              </a:cxn>
              <a:cxn ang="0">
                <a:pos x="connsiteX4253" y="connsiteY4253"/>
              </a:cxn>
              <a:cxn ang="0">
                <a:pos x="connsiteX4254" y="connsiteY4254"/>
              </a:cxn>
              <a:cxn ang="0">
                <a:pos x="connsiteX4255" y="connsiteY4255"/>
              </a:cxn>
              <a:cxn ang="0">
                <a:pos x="connsiteX4256" y="connsiteY4256"/>
              </a:cxn>
              <a:cxn ang="0">
                <a:pos x="connsiteX4257" y="connsiteY4257"/>
              </a:cxn>
              <a:cxn ang="0">
                <a:pos x="connsiteX4258" y="connsiteY4258"/>
              </a:cxn>
              <a:cxn ang="0">
                <a:pos x="connsiteX4259" y="connsiteY4259"/>
              </a:cxn>
              <a:cxn ang="0">
                <a:pos x="connsiteX4260" y="connsiteY4260"/>
              </a:cxn>
              <a:cxn ang="0">
                <a:pos x="connsiteX4261" y="connsiteY4261"/>
              </a:cxn>
              <a:cxn ang="0">
                <a:pos x="connsiteX4262" y="connsiteY4262"/>
              </a:cxn>
              <a:cxn ang="0">
                <a:pos x="connsiteX4263" y="connsiteY4263"/>
              </a:cxn>
              <a:cxn ang="0">
                <a:pos x="connsiteX4264" y="connsiteY4264"/>
              </a:cxn>
              <a:cxn ang="0">
                <a:pos x="connsiteX4265" y="connsiteY4265"/>
              </a:cxn>
              <a:cxn ang="0">
                <a:pos x="connsiteX4266" y="connsiteY4266"/>
              </a:cxn>
              <a:cxn ang="0">
                <a:pos x="connsiteX4267" y="connsiteY4267"/>
              </a:cxn>
              <a:cxn ang="0">
                <a:pos x="connsiteX4268" y="connsiteY4268"/>
              </a:cxn>
              <a:cxn ang="0">
                <a:pos x="connsiteX4269" y="connsiteY4269"/>
              </a:cxn>
              <a:cxn ang="0">
                <a:pos x="connsiteX4270" y="connsiteY4270"/>
              </a:cxn>
              <a:cxn ang="0">
                <a:pos x="connsiteX4271" y="connsiteY4271"/>
              </a:cxn>
              <a:cxn ang="0">
                <a:pos x="connsiteX4272" y="connsiteY4272"/>
              </a:cxn>
              <a:cxn ang="0">
                <a:pos x="connsiteX4273" y="connsiteY4273"/>
              </a:cxn>
              <a:cxn ang="0">
                <a:pos x="connsiteX4274" y="connsiteY4274"/>
              </a:cxn>
              <a:cxn ang="0">
                <a:pos x="connsiteX4275" y="connsiteY4275"/>
              </a:cxn>
              <a:cxn ang="0">
                <a:pos x="connsiteX4276" y="connsiteY4276"/>
              </a:cxn>
              <a:cxn ang="0">
                <a:pos x="connsiteX4277" y="connsiteY4277"/>
              </a:cxn>
              <a:cxn ang="0">
                <a:pos x="connsiteX4278" y="connsiteY4278"/>
              </a:cxn>
              <a:cxn ang="0">
                <a:pos x="connsiteX4279" y="connsiteY4279"/>
              </a:cxn>
              <a:cxn ang="0">
                <a:pos x="connsiteX4280" y="connsiteY4280"/>
              </a:cxn>
              <a:cxn ang="0">
                <a:pos x="connsiteX4281" y="connsiteY4281"/>
              </a:cxn>
              <a:cxn ang="0">
                <a:pos x="connsiteX4282" y="connsiteY4282"/>
              </a:cxn>
              <a:cxn ang="0">
                <a:pos x="connsiteX4283" y="connsiteY4283"/>
              </a:cxn>
              <a:cxn ang="0">
                <a:pos x="connsiteX4284" y="connsiteY4284"/>
              </a:cxn>
              <a:cxn ang="0">
                <a:pos x="connsiteX4285" y="connsiteY4285"/>
              </a:cxn>
              <a:cxn ang="0">
                <a:pos x="connsiteX4286" y="connsiteY4286"/>
              </a:cxn>
              <a:cxn ang="0">
                <a:pos x="connsiteX4287" y="connsiteY4287"/>
              </a:cxn>
              <a:cxn ang="0">
                <a:pos x="connsiteX4288" y="connsiteY4288"/>
              </a:cxn>
              <a:cxn ang="0">
                <a:pos x="connsiteX4289" y="connsiteY4289"/>
              </a:cxn>
              <a:cxn ang="0">
                <a:pos x="connsiteX4290" y="connsiteY4290"/>
              </a:cxn>
              <a:cxn ang="0">
                <a:pos x="connsiteX4291" y="connsiteY4291"/>
              </a:cxn>
              <a:cxn ang="0">
                <a:pos x="connsiteX4292" y="connsiteY4292"/>
              </a:cxn>
              <a:cxn ang="0">
                <a:pos x="connsiteX4293" y="connsiteY4293"/>
              </a:cxn>
              <a:cxn ang="0">
                <a:pos x="connsiteX4294" y="connsiteY4294"/>
              </a:cxn>
              <a:cxn ang="0">
                <a:pos x="connsiteX4295" y="connsiteY4295"/>
              </a:cxn>
              <a:cxn ang="0">
                <a:pos x="connsiteX4296" y="connsiteY4296"/>
              </a:cxn>
              <a:cxn ang="0">
                <a:pos x="connsiteX4297" y="connsiteY4297"/>
              </a:cxn>
              <a:cxn ang="0">
                <a:pos x="connsiteX4298" y="connsiteY4298"/>
              </a:cxn>
              <a:cxn ang="0">
                <a:pos x="connsiteX4299" y="connsiteY4299"/>
              </a:cxn>
              <a:cxn ang="0">
                <a:pos x="connsiteX4300" y="connsiteY4300"/>
              </a:cxn>
              <a:cxn ang="0">
                <a:pos x="connsiteX4301" y="connsiteY4301"/>
              </a:cxn>
              <a:cxn ang="0">
                <a:pos x="connsiteX4302" y="connsiteY4302"/>
              </a:cxn>
              <a:cxn ang="0">
                <a:pos x="connsiteX4303" y="connsiteY4303"/>
              </a:cxn>
              <a:cxn ang="0">
                <a:pos x="connsiteX4304" y="connsiteY4304"/>
              </a:cxn>
              <a:cxn ang="0">
                <a:pos x="connsiteX4305" y="connsiteY4305"/>
              </a:cxn>
              <a:cxn ang="0">
                <a:pos x="connsiteX4306" y="connsiteY4306"/>
              </a:cxn>
              <a:cxn ang="0">
                <a:pos x="connsiteX4307" y="connsiteY4307"/>
              </a:cxn>
              <a:cxn ang="0">
                <a:pos x="connsiteX4308" y="connsiteY4308"/>
              </a:cxn>
              <a:cxn ang="0">
                <a:pos x="connsiteX4309" y="connsiteY4309"/>
              </a:cxn>
              <a:cxn ang="0">
                <a:pos x="connsiteX4310" y="connsiteY4310"/>
              </a:cxn>
              <a:cxn ang="0">
                <a:pos x="connsiteX4311" y="connsiteY4311"/>
              </a:cxn>
              <a:cxn ang="0">
                <a:pos x="connsiteX4312" y="connsiteY4312"/>
              </a:cxn>
              <a:cxn ang="0">
                <a:pos x="connsiteX4313" y="connsiteY4313"/>
              </a:cxn>
              <a:cxn ang="0">
                <a:pos x="connsiteX4314" y="connsiteY4314"/>
              </a:cxn>
              <a:cxn ang="0">
                <a:pos x="connsiteX4315" y="connsiteY4315"/>
              </a:cxn>
              <a:cxn ang="0">
                <a:pos x="connsiteX4316" y="connsiteY4316"/>
              </a:cxn>
              <a:cxn ang="0">
                <a:pos x="connsiteX4317" y="connsiteY4317"/>
              </a:cxn>
              <a:cxn ang="0">
                <a:pos x="connsiteX4318" y="connsiteY4318"/>
              </a:cxn>
              <a:cxn ang="0">
                <a:pos x="connsiteX4319" y="connsiteY4319"/>
              </a:cxn>
              <a:cxn ang="0">
                <a:pos x="connsiteX4320" y="connsiteY4320"/>
              </a:cxn>
              <a:cxn ang="0">
                <a:pos x="connsiteX4321" y="connsiteY4321"/>
              </a:cxn>
              <a:cxn ang="0">
                <a:pos x="connsiteX4322" y="connsiteY4322"/>
              </a:cxn>
              <a:cxn ang="0">
                <a:pos x="connsiteX4323" y="connsiteY4323"/>
              </a:cxn>
              <a:cxn ang="0">
                <a:pos x="connsiteX4324" y="connsiteY4324"/>
              </a:cxn>
              <a:cxn ang="0">
                <a:pos x="connsiteX4325" y="connsiteY4325"/>
              </a:cxn>
              <a:cxn ang="0">
                <a:pos x="connsiteX4326" y="connsiteY4326"/>
              </a:cxn>
              <a:cxn ang="0">
                <a:pos x="connsiteX4327" y="connsiteY4327"/>
              </a:cxn>
              <a:cxn ang="0">
                <a:pos x="connsiteX4328" y="connsiteY4328"/>
              </a:cxn>
              <a:cxn ang="0">
                <a:pos x="connsiteX4329" y="connsiteY4329"/>
              </a:cxn>
              <a:cxn ang="0">
                <a:pos x="connsiteX4330" y="connsiteY4330"/>
              </a:cxn>
              <a:cxn ang="0">
                <a:pos x="connsiteX4331" y="connsiteY4331"/>
              </a:cxn>
              <a:cxn ang="0">
                <a:pos x="connsiteX4332" y="connsiteY4332"/>
              </a:cxn>
              <a:cxn ang="0">
                <a:pos x="connsiteX4333" y="connsiteY4333"/>
              </a:cxn>
              <a:cxn ang="0">
                <a:pos x="connsiteX4334" y="connsiteY4334"/>
              </a:cxn>
              <a:cxn ang="0">
                <a:pos x="connsiteX4335" y="connsiteY4335"/>
              </a:cxn>
              <a:cxn ang="0">
                <a:pos x="connsiteX4336" y="connsiteY4336"/>
              </a:cxn>
              <a:cxn ang="0">
                <a:pos x="connsiteX4337" y="connsiteY4337"/>
              </a:cxn>
              <a:cxn ang="0">
                <a:pos x="connsiteX4338" y="connsiteY4338"/>
              </a:cxn>
              <a:cxn ang="0">
                <a:pos x="connsiteX4339" y="connsiteY4339"/>
              </a:cxn>
              <a:cxn ang="0">
                <a:pos x="connsiteX4340" y="connsiteY4340"/>
              </a:cxn>
              <a:cxn ang="0">
                <a:pos x="connsiteX4341" y="connsiteY4341"/>
              </a:cxn>
              <a:cxn ang="0">
                <a:pos x="connsiteX4342" y="connsiteY4342"/>
              </a:cxn>
              <a:cxn ang="0">
                <a:pos x="connsiteX4343" y="connsiteY4343"/>
              </a:cxn>
              <a:cxn ang="0">
                <a:pos x="connsiteX4344" y="connsiteY4344"/>
              </a:cxn>
              <a:cxn ang="0">
                <a:pos x="connsiteX4345" y="connsiteY4345"/>
              </a:cxn>
              <a:cxn ang="0">
                <a:pos x="connsiteX4346" y="connsiteY4346"/>
              </a:cxn>
              <a:cxn ang="0">
                <a:pos x="connsiteX4347" y="connsiteY4347"/>
              </a:cxn>
              <a:cxn ang="0">
                <a:pos x="connsiteX4348" y="connsiteY4348"/>
              </a:cxn>
              <a:cxn ang="0">
                <a:pos x="connsiteX4349" y="connsiteY4349"/>
              </a:cxn>
              <a:cxn ang="0">
                <a:pos x="connsiteX4350" y="connsiteY4350"/>
              </a:cxn>
              <a:cxn ang="0">
                <a:pos x="connsiteX4351" y="connsiteY4351"/>
              </a:cxn>
              <a:cxn ang="0">
                <a:pos x="connsiteX4352" y="connsiteY4352"/>
              </a:cxn>
              <a:cxn ang="0">
                <a:pos x="connsiteX4353" y="connsiteY4353"/>
              </a:cxn>
              <a:cxn ang="0">
                <a:pos x="connsiteX4354" y="connsiteY4354"/>
              </a:cxn>
              <a:cxn ang="0">
                <a:pos x="connsiteX4355" y="connsiteY4355"/>
              </a:cxn>
              <a:cxn ang="0">
                <a:pos x="connsiteX4356" y="connsiteY4356"/>
              </a:cxn>
              <a:cxn ang="0">
                <a:pos x="connsiteX4357" y="connsiteY4357"/>
              </a:cxn>
              <a:cxn ang="0">
                <a:pos x="connsiteX4358" y="connsiteY4358"/>
              </a:cxn>
              <a:cxn ang="0">
                <a:pos x="connsiteX4359" y="connsiteY4359"/>
              </a:cxn>
              <a:cxn ang="0">
                <a:pos x="connsiteX4360" y="connsiteY4360"/>
              </a:cxn>
              <a:cxn ang="0">
                <a:pos x="connsiteX4361" y="connsiteY4361"/>
              </a:cxn>
              <a:cxn ang="0">
                <a:pos x="connsiteX4362" y="connsiteY4362"/>
              </a:cxn>
              <a:cxn ang="0">
                <a:pos x="connsiteX4363" y="connsiteY4363"/>
              </a:cxn>
              <a:cxn ang="0">
                <a:pos x="connsiteX4364" y="connsiteY4364"/>
              </a:cxn>
              <a:cxn ang="0">
                <a:pos x="connsiteX4365" y="connsiteY4365"/>
              </a:cxn>
              <a:cxn ang="0">
                <a:pos x="connsiteX4366" y="connsiteY4366"/>
              </a:cxn>
              <a:cxn ang="0">
                <a:pos x="connsiteX4367" y="connsiteY4367"/>
              </a:cxn>
              <a:cxn ang="0">
                <a:pos x="connsiteX4368" y="connsiteY4368"/>
              </a:cxn>
              <a:cxn ang="0">
                <a:pos x="connsiteX4369" y="connsiteY4369"/>
              </a:cxn>
              <a:cxn ang="0">
                <a:pos x="connsiteX4370" y="connsiteY4370"/>
              </a:cxn>
              <a:cxn ang="0">
                <a:pos x="connsiteX4371" y="connsiteY4371"/>
              </a:cxn>
              <a:cxn ang="0">
                <a:pos x="connsiteX4372" y="connsiteY4372"/>
              </a:cxn>
              <a:cxn ang="0">
                <a:pos x="connsiteX4373" y="connsiteY4373"/>
              </a:cxn>
              <a:cxn ang="0">
                <a:pos x="connsiteX4374" y="connsiteY4374"/>
              </a:cxn>
              <a:cxn ang="0">
                <a:pos x="connsiteX4375" y="connsiteY4375"/>
              </a:cxn>
              <a:cxn ang="0">
                <a:pos x="connsiteX4376" y="connsiteY4376"/>
              </a:cxn>
              <a:cxn ang="0">
                <a:pos x="connsiteX4377" y="connsiteY4377"/>
              </a:cxn>
              <a:cxn ang="0">
                <a:pos x="connsiteX4378" y="connsiteY4378"/>
              </a:cxn>
              <a:cxn ang="0">
                <a:pos x="connsiteX4379" y="connsiteY4379"/>
              </a:cxn>
              <a:cxn ang="0">
                <a:pos x="connsiteX4380" y="connsiteY4380"/>
              </a:cxn>
              <a:cxn ang="0">
                <a:pos x="connsiteX4381" y="connsiteY4381"/>
              </a:cxn>
              <a:cxn ang="0">
                <a:pos x="connsiteX4382" y="connsiteY4382"/>
              </a:cxn>
              <a:cxn ang="0">
                <a:pos x="connsiteX4383" y="connsiteY4383"/>
              </a:cxn>
              <a:cxn ang="0">
                <a:pos x="connsiteX4384" y="connsiteY4384"/>
              </a:cxn>
              <a:cxn ang="0">
                <a:pos x="connsiteX4385" y="connsiteY4385"/>
              </a:cxn>
              <a:cxn ang="0">
                <a:pos x="connsiteX4386" y="connsiteY4386"/>
              </a:cxn>
              <a:cxn ang="0">
                <a:pos x="connsiteX4387" y="connsiteY4387"/>
              </a:cxn>
              <a:cxn ang="0">
                <a:pos x="connsiteX4388" y="connsiteY4388"/>
              </a:cxn>
              <a:cxn ang="0">
                <a:pos x="connsiteX4389" y="connsiteY4389"/>
              </a:cxn>
              <a:cxn ang="0">
                <a:pos x="connsiteX4390" y="connsiteY4390"/>
              </a:cxn>
              <a:cxn ang="0">
                <a:pos x="connsiteX4391" y="connsiteY4391"/>
              </a:cxn>
              <a:cxn ang="0">
                <a:pos x="connsiteX4392" y="connsiteY4392"/>
              </a:cxn>
              <a:cxn ang="0">
                <a:pos x="connsiteX4393" y="connsiteY4393"/>
              </a:cxn>
              <a:cxn ang="0">
                <a:pos x="connsiteX4394" y="connsiteY4394"/>
              </a:cxn>
              <a:cxn ang="0">
                <a:pos x="connsiteX4395" y="connsiteY4395"/>
              </a:cxn>
              <a:cxn ang="0">
                <a:pos x="connsiteX4396" y="connsiteY4396"/>
              </a:cxn>
              <a:cxn ang="0">
                <a:pos x="connsiteX4397" y="connsiteY4397"/>
              </a:cxn>
              <a:cxn ang="0">
                <a:pos x="connsiteX4398" y="connsiteY4398"/>
              </a:cxn>
              <a:cxn ang="0">
                <a:pos x="connsiteX4399" y="connsiteY4399"/>
              </a:cxn>
              <a:cxn ang="0">
                <a:pos x="connsiteX4400" y="connsiteY4400"/>
              </a:cxn>
              <a:cxn ang="0">
                <a:pos x="connsiteX4401" y="connsiteY4401"/>
              </a:cxn>
              <a:cxn ang="0">
                <a:pos x="connsiteX4402" y="connsiteY4402"/>
              </a:cxn>
              <a:cxn ang="0">
                <a:pos x="connsiteX4403" y="connsiteY4403"/>
              </a:cxn>
              <a:cxn ang="0">
                <a:pos x="connsiteX4404" y="connsiteY4404"/>
              </a:cxn>
              <a:cxn ang="0">
                <a:pos x="connsiteX4405" y="connsiteY4405"/>
              </a:cxn>
              <a:cxn ang="0">
                <a:pos x="connsiteX4406" y="connsiteY4406"/>
              </a:cxn>
              <a:cxn ang="0">
                <a:pos x="connsiteX4407" y="connsiteY4407"/>
              </a:cxn>
              <a:cxn ang="0">
                <a:pos x="connsiteX4408" y="connsiteY4408"/>
              </a:cxn>
              <a:cxn ang="0">
                <a:pos x="connsiteX4409" y="connsiteY4409"/>
              </a:cxn>
              <a:cxn ang="0">
                <a:pos x="connsiteX4410" y="connsiteY4410"/>
              </a:cxn>
              <a:cxn ang="0">
                <a:pos x="connsiteX4411" y="connsiteY4411"/>
              </a:cxn>
              <a:cxn ang="0">
                <a:pos x="connsiteX4412" y="connsiteY4412"/>
              </a:cxn>
              <a:cxn ang="0">
                <a:pos x="connsiteX4413" y="connsiteY4413"/>
              </a:cxn>
              <a:cxn ang="0">
                <a:pos x="connsiteX4414" y="connsiteY4414"/>
              </a:cxn>
              <a:cxn ang="0">
                <a:pos x="connsiteX4415" y="connsiteY4415"/>
              </a:cxn>
              <a:cxn ang="0">
                <a:pos x="connsiteX4416" y="connsiteY4416"/>
              </a:cxn>
              <a:cxn ang="0">
                <a:pos x="connsiteX4417" y="connsiteY4417"/>
              </a:cxn>
              <a:cxn ang="0">
                <a:pos x="connsiteX4418" y="connsiteY4418"/>
              </a:cxn>
              <a:cxn ang="0">
                <a:pos x="connsiteX4419" y="connsiteY4419"/>
              </a:cxn>
              <a:cxn ang="0">
                <a:pos x="connsiteX4420" y="connsiteY4420"/>
              </a:cxn>
              <a:cxn ang="0">
                <a:pos x="connsiteX4421" y="connsiteY4421"/>
              </a:cxn>
              <a:cxn ang="0">
                <a:pos x="connsiteX4422" y="connsiteY4422"/>
              </a:cxn>
              <a:cxn ang="0">
                <a:pos x="connsiteX4423" y="connsiteY4423"/>
              </a:cxn>
              <a:cxn ang="0">
                <a:pos x="connsiteX4424" y="connsiteY4424"/>
              </a:cxn>
              <a:cxn ang="0">
                <a:pos x="connsiteX4425" y="connsiteY4425"/>
              </a:cxn>
              <a:cxn ang="0">
                <a:pos x="connsiteX4426" y="connsiteY4426"/>
              </a:cxn>
              <a:cxn ang="0">
                <a:pos x="connsiteX4427" y="connsiteY4427"/>
              </a:cxn>
              <a:cxn ang="0">
                <a:pos x="connsiteX4428" y="connsiteY4428"/>
              </a:cxn>
              <a:cxn ang="0">
                <a:pos x="connsiteX4429" y="connsiteY4429"/>
              </a:cxn>
              <a:cxn ang="0">
                <a:pos x="connsiteX4430" y="connsiteY4430"/>
              </a:cxn>
              <a:cxn ang="0">
                <a:pos x="connsiteX4431" y="connsiteY4431"/>
              </a:cxn>
              <a:cxn ang="0">
                <a:pos x="connsiteX4432" y="connsiteY4432"/>
              </a:cxn>
              <a:cxn ang="0">
                <a:pos x="connsiteX4433" y="connsiteY4433"/>
              </a:cxn>
              <a:cxn ang="0">
                <a:pos x="connsiteX4434" y="connsiteY4434"/>
              </a:cxn>
              <a:cxn ang="0">
                <a:pos x="connsiteX4435" y="connsiteY4435"/>
              </a:cxn>
              <a:cxn ang="0">
                <a:pos x="connsiteX4436" y="connsiteY4436"/>
              </a:cxn>
              <a:cxn ang="0">
                <a:pos x="connsiteX4437" y="connsiteY4437"/>
              </a:cxn>
              <a:cxn ang="0">
                <a:pos x="connsiteX4438" y="connsiteY4438"/>
              </a:cxn>
              <a:cxn ang="0">
                <a:pos x="connsiteX4439" y="connsiteY4439"/>
              </a:cxn>
              <a:cxn ang="0">
                <a:pos x="connsiteX4440" y="connsiteY4440"/>
              </a:cxn>
              <a:cxn ang="0">
                <a:pos x="connsiteX4441" y="connsiteY4441"/>
              </a:cxn>
              <a:cxn ang="0">
                <a:pos x="connsiteX4442" y="connsiteY4442"/>
              </a:cxn>
              <a:cxn ang="0">
                <a:pos x="connsiteX4443" y="connsiteY4443"/>
              </a:cxn>
              <a:cxn ang="0">
                <a:pos x="connsiteX4444" y="connsiteY4444"/>
              </a:cxn>
              <a:cxn ang="0">
                <a:pos x="connsiteX4445" y="connsiteY4445"/>
              </a:cxn>
              <a:cxn ang="0">
                <a:pos x="connsiteX4446" y="connsiteY4446"/>
              </a:cxn>
              <a:cxn ang="0">
                <a:pos x="connsiteX4447" y="connsiteY4447"/>
              </a:cxn>
              <a:cxn ang="0">
                <a:pos x="connsiteX4448" y="connsiteY4448"/>
              </a:cxn>
              <a:cxn ang="0">
                <a:pos x="connsiteX4449" y="connsiteY4449"/>
              </a:cxn>
              <a:cxn ang="0">
                <a:pos x="connsiteX4450" y="connsiteY4450"/>
              </a:cxn>
              <a:cxn ang="0">
                <a:pos x="connsiteX4451" y="connsiteY4451"/>
              </a:cxn>
              <a:cxn ang="0">
                <a:pos x="connsiteX4452" y="connsiteY4452"/>
              </a:cxn>
              <a:cxn ang="0">
                <a:pos x="connsiteX4453" y="connsiteY4453"/>
              </a:cxn>
              <a:cxn ang="0">
                <a:pos x="connsiteX4454" y="connsiteY4454"/>
              </a:cxn>
              <a:cxn ang="0">
                <a:pos x="connsiteX4455" y="connsiteY4455"/>
              </a:cxn>
              <a:cxn ang="0">
                <a:pos x="connsiteX4456" y="connsiteY4456"/>
              </a:cxn>
              <a:cxn ang="0">
                <a:pos x="connsiteX4457" y="connsiteY4457"/>
              </a:cxn>
              <a:cxn ang="0">
                <a:pos x="connsiteX4458" y="connsiteY4458"/>
              </a:cxn>
              <a:cxn ang="0">
                <a:pos x="connsiteX4459" y="connsiteY4459"/>
              </a:cxn>
              <a:cxn ang="0">
                <a:pos x="connsiteX4460" y="connsiteY4460"/>
              </a:cxn>
              <a:cxn ang="0">
                <a:pos x="connsiteX4461" y="connsiteY4461"/>
              </a:cxn>
              <a:cxn ang="0">
                <a:pos x="connsiteX4462" y="connsiteY4462"/>
              </a:cxn>
              <a:cxn ang="0">
                <a:pos x="connsiteX4463" y="connsiteY4463"/>
              </a:cxn>
              <a:cxn ang="0">
                <a:pos x="connsiteX4464" y="connsiteY4464"/>
              </a:cxn>
              <a:cxn ang="0">
                <a:pos x="connsiteX4465" y="connsiteY4465"/>
              </a:cxn>
              <a:cxn ang="0">
                <a:pos x="connsiteX4466" y="connsiteY4466"/>
              </a:cxn>
              <a:cxn ang="0">
                <a:pos x="connsiteX4467" y="connsiteY4467"/>
              </a:cxn>
              <a:cxn ang="0">
                <a:pos x="connsiteX4468" y="connsiteY4468"/>
              </a:cxn>
              <a:cxn ang="0">
                <a:pos x="connsiteX4469" y="connsiteY4469"/>
              </a:cxn>
              <a:cxn ang="0">
                <a:pos x="connsiteX4470" y="connsiteY4470"/>
              </a:cxn>
              <a:cxn ang="0">
                <a:pos x="connsiteX4471" y="connsiteY4471"/>
              </a:cxn>
              <a:cxn ang="0">
                <a:pos x="connsiteX4472" y="connsiteY4472"/>
              </a:cxn>
              <a:cxn ang="0">
                <a:pos x="connsiteX4473" y="connsiteY4473"/>
              </a:cxn>
              <a:cxn ang="0">
                <a:pos x="connsiteX4474" y="connsiteY4474"/>
              </a:cxn>
              <a:cxn ang="0">
                <a:pos x="connsiteX4475" y="connsiteY4475"/>
              </a:cxn>
              <a:cxn ang="0">
                <a:pos x="connsiteX4476" y="connsiteY4476"/>
              </a:cxn>
              <a:cxn ang="0">
                <a:pos x="connsiteX4477" y="connsiteY4477"/>
              </a:cxn>
              <a:cxn ang="0">
                <a:pos x="connsiteX4478" y="connsiteY4478"/>
              </a:cxn>
              <a:cxn ang="0">
                <a:pos x="connsiteX4479" y="connsiteY4479"/>
              </a:cxn>
              <a:cxn ang="0">
                <a:pos x="connsiteX4480" y="connsiteY4480"/>
              </a:cxn>
              <a:cxn ang="0">
                <a:pos x="connsiteX4481" y="connsiteY4481"/>
              </a:cxn>
              <a:cxn ang="0">
                <a:pos x="connsiteX4482" y="connsiteY4482"/>
              </a:cxn>
              <a:cxn ang="0">
                <a:pos x="connsiteX4483" y="connsiteY4483"/>
              </a:cxn>
              <a:cxn ang="0">
                <a:pos x="connsiteX4484" y="connsiteY4484"/>
              </a:cxn>
              <a:cxn ang="0">
                <a:pos x="connsiteX4485" y="connsiteY4485"/>
              </a:cxn>
              <a:cxn ang="0">
                <a:pos x="connsiteX4486" y="connsiteY4486"/>
              </a:cxn>
              <a:cxn ang="0">
                <a:pos x="connsiteX4487" y="connsiteY4487"/>
              </a:cxn>
              <a:cxn ang="0">
                <a:pos x="connsiteX4488" y="connsiteY4488"/>
              </a:cxn>
              <a:cxn ang="0">
                <a:pos x="connsiteX4489" y="connsiteY4489"/>
              </a:cxn>
              <a:cxn ang="0">
                <a:pos x="connsiteX4490" y="connsiteY4490"/>
              </a:cxn>
              <a:cxn ang="0">
                <a:pos x="connsiteX4491" y="connsiteY4491"/>
              </a:cxn>
              <a:cxn ang="0">
                <a:pos x="connsiteX4492" y="connsiteY4492"/>
              </a:cxn>
              <a:cxn ang="0">
                <a:pos x="connsiteX4493" y="connsiteY4493"/>
              </a:cxn>
              <a:cxn ang="0">
                <a:pos x="connsiteX4494" y="connsiteY4494"/>
              </a:cxn>
              <a:cxn ang="0">
                <a:pos x="connsiteX4495" y="connsiteY4495"/>
              </a:cxn>
              <a:cxn ang="0">
                <a:pos x="connsiteX4496" y="connsiteY4496"/>
              </a:cxn>
              <a:cxn ang="0">
                <a:pos x="connsiteX4497" y="connsiteY4497"/>
              </a:cxn>
              <a:cxn ang="0">
                <a:pos x="connsiteX4498" y="connsiteY4498"/>
              </a:cxn>
              <a:cxn ang="0">
                <a:pos x="connsiteX4499" y="connsiteY4499"/>
              </a:cxn>
              <a:cxn ang="0">
                <a:pos x="connsiteX4500" y="connsiteY4500"/>
              </a:cxn>
              <a:cxn ang="0">
                <a:pos x="connsiteX4501" y="connsiteY4501"/>
              </a:cxn>
              <a:cxn ang="0">
                <a:pos x="connsiteX4502" y="connsiteY4502"/>
              </a:cxn>
              <a:cxn ang="0">
                <a:pos x="connsiteX4503" y="connsiteY4503"/>
              </a:cxn>
              <a:cxn ang="0">
                <a:pos x="connsiteX4504" y="connsiteY4504"/>
              </a:cxn>
              <a:cxn ang="0">
                <a:pos x="connsiteX4505" y="connsiteY4505"/>
              </a:cxn>
              <a:cxn ang="0">
                <a:pos x="connsiteX4506" y="connsiteY4506"/>
              </a:cxn>
              <a:cxn ang="0">
                <a:pos x="connsiteX4507" y="connsiteY4507"/>
              </a:cxn>
              <a:cxn ang="0">
                <a:pos x="connsiteX4508" y="connsiteY4508"/>
              </a:cxn>
              <a:cxn ang="0">
                <a:pos x="connsiteX4509" y="connsiteY4509"/>
              </a:cxn>
              <a:cxn ang="0">
                <a:pos x="connsiteX4510" y="connsiteY4510"/>
              </a:cxn>
              <a:cxn ang="0">
                <a:pos x="connsiteX4511" y="connsiteY4511"/>
              </a:cxn>
              <a:cxn ang="0">
                <a:pos x="connsiteX4512" y="connsiteY4512"/>
              </a:cxn>
              <a:cxn ang="0">
                <a:pos x="connsiteX4513" y="connsiteY4513"/>
              </a:cxn>
              <a:cxn ang="0">
                <a:pos x="connsiteX4514" y="connsiteY4514"/>
              </a:cxn>
              <a:cxn ang="0">
                <a:pos x="connsiteX4515" y="connsiteY4515"/>
              </a:cxn>
              <a:cxn ang="0">
                <a:pos x="connsiteX4516" y="connsiteY4516"/>
              </a:cxn>
              <a:cxn ang="0">
                <a:pos x="connsiteX4517" y="connsiteY4517"/>
              </a:cxn>
              <a:cxn ang="0">
                <a:pos x="connsiteX4518" y="connsiteY4518"/>
              </a:cxn>
              <a:cxn ang="0">
                <a:pos x="connsiteX4519" y="connsiteY4519"/>
              </a:cxn>
              <a:cxn ang="0">
                <a:pos x="connsiteX4520" y="connsiteY4520"/>
              </a:cxn>
              <a:cxn ang="0">
                <a:pos x="connsiteX4521" y="connsiteY4521"/>
              </a:cxn>
              <a:cxn ang="0">
                <a:pos x="connsiteX4522" y="connsiteY4522"/>
              </a:cxn>
              <a:cxn ang="0">
                <a:pos x="connsiteX4523" y="connsiteY4523"/>
              </a:cxn>
              <a:cxn ang="0">
                <a:pos x="connsiteX4524" y="connsiteY4524"/>
              </a:cxn>
              <a:cxn ang="0">
                <a:pos x="connsiteX4525" y="connsiteY4525"/>
              </a:cxn>
              <a:cxn ang="0">
                <a:pos x="connsiteX4526" y="connsiteY4526"/>
              </a:cxn>
              <a:cxn ang="0">
                <a:pos x="connsiteX4527" y="connsiteY4527"/>
              </a:cxn>
              <a:cxn ang="0">
                <a:pos x="connsiteX4528" y="connsiteY4528"/>
              </a:cxn>
              <a:cxn ang="0">
                <a:pos x="connsiteX4529" y="connsiteY4529"/>
              </a:cxn>
              <a:cxn ang="0">
                <a:pos x="connsiteX4530" y="connsiteY4530"/>
              </a:cxn>
              <a:cxn ang="0">
                <a:pos x="connsiteX4531" y="connsiteY4531"/>
              </a:cxn>
              <a:cxn ang="0">
                <a:pos x="connsiteX4532" y="connsiteY4532"/>
              </a:cxn>
              <a:cxn ang="0">
                <a:pos x="connsiteX4533" y="connsiteY4533"/>
              </a:cxn>
              <a:cxn ang="0">
                <a:pos x="connsiteX4534" y="connsiteY4534"/>
              </a:cxn>
              <a:cxn ang="0">
                <a:pos x="connsiteX4535" y="connsiteY4535"/>
              </a:cxn>
              <a:cxn ang="0">
                <a:pos x="connsiteX4536" y="connsiteY4536"/>
              </a:cxn>
              <a:cxn ang="0">
                <a:pos x="connsiteX4537" y="connsiteY4537"/>
              </a:cxn>
              <a:cxn ang="0">
                <a:pos x="connsiteX4538" y="connsiteY4538"/>
              </a:cxn>
              <a:cxn ang="0">
                <a:pos x="connsiteX4539" y="connsiteY4539"/>
              </a:cxn>
              <a:cxn ang="0">
                <a:pos x="connsiteX4540" y="connsiteY4540"/>
              </a:cxn>
              <a:cxn ang="0">
                <a:pos x="connsiteX4541" y="connsiteY4541"/>
              </a:cxn>
              <a:cxn ang="0">
                <a:pos x="connsiteX4542" y="connsiteY4542"/>
              </a:cxn>
              <a:cxn ang="0">
                <a:pos x="connsiteX4543" y="connsiteY4543"/>
              </a:cxn>
              <a:cxn ang="0">
                <a:pos x="connsiteX4544" y="connsiteY4544"/>
              </a:cxn>
              <a:cxn ang="0">
                <a:pos x="connsiteX4545" y="connsiteY4545"/>
              </a:cxn>
              <a:cxn ang="0">
                <a:pos x="connsiteX4546" y="connsiteY4546"/>
              </a:cxn>
              <a:cxn ang="0">
                <a:pos x="connsiteX4547" y="connsiteY4547"/>
              </a:cxn>
              <a:cxn ang="0">
                <a:pos x="connsiteX4548" y="connsiteY4548"/>
              </a:cxn>
              <a:cxn ang="0">
                <a:pos x="connsiteX4549" y="connsiteY4549"/>
              </a:cxn>
              <a:cxn ang="0">
                <a:pos x="connsiteX4550" y="connsiteY4550"/>
              </a:cxn>
              <a:cxn ang="0">
                <a:pos x="connsiteX4551" y="connsiteY4551"/>
              </a:cxn>
              <a:cxn ang="0">
                <a:pos x="connsiteX4552" y="connsiteY4552"/>
              </a:cxn>
              <a:cxn ang="0">
                <a:pos x="connsiteX4553" y="connsiteY4553"/>
              </a:cxn>
              <a:cxn ang="0">
                <a:pos x="connsiteX4554" y="connsiteY4554"/>
              </a:cxn>
              <a:cxn ang="0">
                <a:pos x="connsiteX4555" y="connsiteY4555"/>
              </a:cxn>
              <a:cxn ang="0">
                <a:pos x="connsiteX4556" y="connsiteY4556"/>
              </a:cxn>
              <a:cxn ang="0">
                <a:pos x="connsiteX4557" y="connsiteY4557"/>
              </a:cxn>
              <a:cxn ang="0">
                <a:pos x="connsiteX4558" y="connsiteY4558"/>
              </a:cxn>
              <a:cxn ang="0">
                <a:pos x="connsiteX4559" y="connsiteY4559"/>
              </a:cxn>
              <a:cxn ang="0">
                <a:pos x="connsiteX4560" y="connsiteY4560"/>
              </a:cxn>
              <a:cxn ang="0">
                <a:pos x="connsiteX4561" y="connsiteY4561"/>
              </a:cxn>
              <a:cxn ang="0">
                <a:pos x="connsiteX4562" y="connsiteY4562"/>
              </a:cxn>
              <a:cxn ang="0">
                <a:pos x="connsiteX4563" y="connsiteY4563"/>
              </a:cxn>
              <a:cxn ang="0">
                <a:pos x="connsiteX4564" y="connsiteY4564"/>
              </a:cxn>
              <a:cxn ang="0">
                <a:pos x="connsiteX4565" y="connsiteY4565"/>
              </a:cxn>
              <a:cxn ang="0">
                <a:pos x="connsiteX4566" y="connsiteY4566"/>
              </a:cxn>
              <a:cxn ang="0">
                <a:pos x="connsiteX4567" y="connsiteY4567"/>
              </a:cxn>
              <a:cxn ang="0">
                <a:pos x="connsiteX4568" y="connsiteY4568"/>
              </a:cxn>
              <a:cxn ang="0">
                <a:pos x="connsiteX4569" y="connsiteY4569"/>
              </a:cxn>
              <a:cxn ang="0">
                <a:pos x="connsiteX4570" y="connsiteY4570"/>
              </a:cxn>
              <a:cxn ang="0">
                <a:pos x="connsiteX4571" y="connsiteY4571"/>
              </a:cxn>
              <a:cxn ang="0">
                <a:pos x="connsiteX4572" y="connsiteY4572"/>
              </a:cxn>
              <a:cxn ang="0">
                <a:pos x="connsiteX4573" y="connsiteY4573"/>
              </a:cxn>
              <a:cxn ang="0">
                <a:pos x="connsiteX4574" y="connsiteY4574"/>
              </a:cxn>
              <a:cxn ang="0">
                <a:pos x="connsiteX4575" y="connsiteY4575"/>
              </a:cxn>
              <a:cxn ang="0">
                <a:pos x="connsiteX4576" y="connsiteY4576"/>
              </a:cxn>
              <a:cxn ang="0">
                <a:pos x="connsiteX4577" y="connsiteY4577"/>
              </a:cxn>
              <a:cxn ang="0">
                <a:pos x="connsiteX4578" y="connsiteY4578"/>
              </a:cxn>
              <a:cxn ang="0">
                <a:pos x="connsiteX4579" y="connsiteY4579"/>
              </a:cxn>
              <a:cxn ang="0">
                <a:pos x="connsiteX4580" y="connsiteY4580"/>
              </a:cxn>
              <a:cxn ang="0">
                <a:pos x="connsiteX4581" y="connsiteY4581"/>
              </a:cxn>
              <a:cxn ang="0">
                <a:pos x="connsiteX4582" y="connsiteY4582"/>
              </a:cxn>
              <a:cxn ang="0">
                <a:pos x="connsiteX4583" y="connsiteY4583"/>
              </a:cxn>
              <a:cxn ang="0">
                <a:pos x="connsiteX4584" y="connsiteY4584"/>
              </a:cxn>
              <a:cxn ang="0">
                <a:pos x="connsiteX4585" y="connsiteY4585"/>
              </a:cxn>
              <a:cxn ang="0">
                <a:pos x="connsiteX4586" y="connsiteY4586"/>
              </a:cxn>
              <a:cxn ang="0">
                <a:pos x="connsiteX4587" y="connsiteY4587"/>
              </a:cxn>
              <a:cxn ang="0">
                <a:pos x="connsiteX4588" y="connsiteY4588"/>
              </a:cxn>
              <a:cxn ang="0">
                <a:pos x="connsiteX4589" y="connsiteY4589"/>
              </a:cxn>
              <a:cxn ang="0">
                <a:pos x="connsiteX4590" y="connsiteY4590"/>
              </a:cxn>
              <a:cxn ang="0">
                <a:pos x="connsiteX4591" y="connsiteY4591"/>
              </a:cxn>
              <a:cxn ang="0">
                <a:pos x="connsiteX4592" y="connsiteY4592"/>
              </a:cxn>
              <a:cxn ang="0">
                <a:pos x="connsiteX4593" y="connsiteY4593"/>
              </a:cxn>
              <a:cxn ang="0">
                <a:pos x="connsiteX4594" y="connsiteY4594"/>
              </a:cxn>
              <a:cxn ang="0">
                <a:pos x="connsiteX4595" y="connsiteY4595"/>
              </a:cxn>
              <a:cxn ang="0">
                <a:pos x="connsiteX4596" y="connsiteY4596"/>
              </a:cxn>
              <a:cxn ang="0">
                <a:pos x="connsiteX4597" y="connsiteY4597"/>
              </a:cxn>
              <a:cxn ang="0">
                <a:pos x="connsiteX4598" y="connsiteY4598"/>
              </a:cxn>
              <a:cxn ang="0">
                <a:pos x="connsiteX4599" y="connsiteY4599"/>
              </a:cxn>
              <a:cxn ang="0">
                <a:pos x="connsiteX4600" y="connsiteY4600"/>
              </a:cxn>
              <a:cxn ang="0">
                <a:pos x="connsiteX4601" y="connsiteY4601"/>
              </a:cxn>
              <a:cxn ang="0">
                <a:pos x="connsiteX4602" y="connsiteY4602"/>
              </a:cxn>
              <a:cxn ang="0">
                <a:pos x="connsiteX4603" y="connsiteY4603"/>
              </a:cxn>
              <a:cxn ang="0">
                <a:pos x="connsiteX4604" y="connsiteY4604"/>
              </a:cxn>
              <a:cxn ang="0">
                <a:pos x="connsiteX4605" y="connsiteY4605"/>
              </a:cxn>
              <a:cxn ang="0">
                <a:pos x="connsiteX4606" y="connsiteY4606"/>
              </a:cxn>
              <a:cxn ang="0">
                <a:pos x="connsiteX4607" y="connsiteY4607"/>
              </a:cxn>
              <a:cxn ang="0">
                <a:pos x="connsiteX4608" y="connsiteY4608"/>
              </a:cxn>
              <a:cxn ang="0">
                <a:pos x="connsiteX4609" y="connsiteY4609"/>
              </a:cxn>
              <a:cxn ang="0">
                <a:pos x="connsiteX4610" y="connsiteY4610"/>
              </a:cxn>
              <a:cxn ang="0">
                <a:pos x="connsiteX4611" y="connsiteY4611"/>
              </a:cxn>
              <a:cxn ang="0">
                <a:pos x="connsiteX4612" y="connsiteY4612"/>
              </a:cxn>
              <a:cxn ang="0">
                <a:pos x="connsiteX4613" y="connsiteY4613"/>
              </a:cxn>
              <a:cxn ang="0">
                <a:pos x="connsiteX4614" y="connsiteY4614"/>
              </a:cxn>
              <a:cxn ang="0">
                <a:pos x="connsiteX4615" y="connsiteY4615"/>
              </a:cxn>
              <a:cxn ang="0">
                <a:pos x="connsiteX4616" y="connsiteY4616"/>
              </a:cxn>
              <a:cxn ang="0">
                <a:pos x="connsiteX4617" y="connsiteY4617"/>
              </a:cxn>
              <a:cxn ang="0">
                <a:pos x="connsiteX4618" y="connsiteY4618"/>
              </a:cxn>
              <a:cxn ang="0">
                <a:pos x="connsiteX4619" y="connsiteY4619"/>
              </a:cxn>
              <a:cxn ang="0">
                <a:pos x="connsiteX4620" y="connsiteY4620"/>
              </a:cxn>
              <a:cxn ang="0">
                <a:pos x="connsiteX4621" y="connsiteY4621"/>
              </a:cxn>
              <a:cxn ang="0">
                <a:pos x="connsiteX4622" y="connsiteY4622"/>
              </a:cxn>
              <a:cxn ang="0">
                <a:pos x="connsiteX4623" y="connsiteY4623"/>
              </a:cxn>
              <a:cxn ang="0">
                <a:pos x="connsiteX4624" y="connsiteY4624"/>
              </a:cxn>
              <a:cxn ang="0">
                <a:pos x="connsiteX4625" y="connsiteY4625"/>
              </a:cxn>
              <a:cxn ang="0">
                <a:pos x="connsiteX4626" y="connsiteY4626"/>
              </a:cxn>
              <a:cxn ang="0">
                <a:pos x="connsiteX4627" y="connsiteY4627"/>
              </a:cxn>
              <a:cxn ang="0">
                <a:pos x="connsiteX4628" y="connsiteY4628"/>
              </a:cxn>
              <a:cxn ang="0">
                <a:pos x="connsiteX4629" y="connsiteY4629"/>
              </a:cxn>
              <a:cxn ang="0">
                <a:pos x="connsiteX4630" y="connsiteY4630"/>
              </a:cxn>
              <a:cxn ang="0">
                <a:pos x="connsiteX4631" y="connsiteY4631"/>
              </a:cxn>
              <a:cxn ang="0">
                <a:pos x="connsiteX4632" y="connsiteY4632"/>
              </a:cxn>
              <a:cxn ang="0">
                <a:pos x="connsiteX4633" y="connsiteY4633"/>
              </a:cxn>
              <a:cxn ang="0">
                <a:pos x="connsiteX4634" y="connsiteY4634"/>
              </a:cxn>
              <a:cxn ang="0">
                <a:pos x="connsiteX4635" y="connsiteY4635"/>
              </a:cxn>
              <a:cxn ang="0">
                <a:pos x="connsiteX4636" y="connsiteY4636"/>
              </a:cxn>
              <a:cxn ang="0">
                <a:pos x="connsiteX4637" y="connsiteY4637"/>
              </a:cxn>
              <a:cxn ang="0">
                <a:pos x="connsiteX4638" y="connsiteY4638"/>
              </a:cxn>
              <a:cxn ang="0">
                <a:pos x="connsiteX4639" y="connsiteY4639"/>
              </a:cxn>
              <a:cxn ang="0">
                <a:pos x="connsiteX4640" y="connsiteY4640"/>
              </a:cxn>
              <a:cxn ang="0">
                <a:pos x="connsiteX4641" y="connsiteY4641"/>
              </a:cxn>
              <a:cxn ang="0">
                <a:pos x="connsiteX4642" y="connsiteY4642"/>
              </a:cxn>
              <a:cxn ang="0">
                <a:pos x="connsiteX4643" y="connsiteY4643"/>
              </a:cxn>
              <a:cxn ang="0">
                <a:pos x="connsiteX4644" y="connsiteY4644"/>
              </a:cxn>
              <a:cxn ang="0">
                <a:pos x="connsiteX4645" y="connsiteY4645"/>
              </a:cxn>
              <a:cxn ang="0">
                <a:pos x="connsiteX4646" y="connsiteY4646"/>
              </a:cxn>
              <a:cxn ang="0">
                <a:pos x="connsiteX4647" y="connsiteY4647"/>
              </a:cxn>
              <a:cxn ang="0">
                <a:pos x="connsiteX4648" y="connsiteY4648"/>
              </a:cxn>
              <a:cxn ang="0">
                <a:pos x="connsiteX4649" y="connsiteY4649"/>
              </a:cxn>
              <a:cxn ang="0">
                <a:pos x="connsiteX4650" y="connsiteY4650"/>
              </a:cxn>
              <a:cxn ang="0">
                <a:pos x="connsiteX4651" y="connsiteY4651"/>
              </a:cxn>
              <a:cxn ang="0">
                <a:pos x="connsiteX4652" y="connsiteY4652"/>
              </a:cxn>
              <a:cxn ang="0">
                <a:pos x="connsiteX4653" y="connsiteY4653"/>
              </a:cxn>
              <a:cxn ang="0">
                <a:pos x="connsiteX4654" y="connsiteY4654"/>
              </a:cxn>
              <a:cxn ang="0">
                <a:pos x="connsiteX4655" y="connsiteY4655"/>
              </a:cxn>
              <a:cxn ang="0">
                <a:pos x="connsiteX4656" y="connsiteY4656"/>
              </a:cxn>
              <a:cxn ang="0">
                <a:pos x="connsiteX4657" y="connsiteY4657"/>
              </a:cxn>
              <a:cxn ang="0">
                <a:pos x="connsiteX4658" y="connsiteY4658"/>
              </a:cxn>
              <a:cxn ang="0">
                <a:pos x="connsiteX4659" y="connsiteY4659"/>
              </a:cxn>
              <a:cxn ang="0">
                <a:pos x="connsiteX4660" y="connsiteY4660"/>
              </a:cxn>
              <a:cxn ang="0">
                <a:pos x="connsiteX4661" y="connsiteY4661"/>
              </a:cxn>
              <a:cxn ang="0">
                <a:pos x="connsiteX4662" y="connsiteY4662"/>
              </a:cxn>
              <a:cxn ang="0">
                <a:pos x="connsiteX4663" y="connsiteY4663"/>
              </a:cxn>
              <a:cxn ang="0">
                <a:pos x="connsiteX4664" y="connsiteY4664"/>
              </a:cxn>
              <a:cxn ang="0">
                <a:pos x="connsiteX4665" y="connsiteY4665"/>
              </a:cxn>
              <a:cxn ang="0">
                <a:pos x="connsiteX4666" y="connsiteY4666"/>
              </a:cxn>
              <a:cxn ang="0">
                <a:pos x="connsiteX4667" y="connsiteY4667"/>
              </a:cxn>
              <a:cxn ang="0">
                <a:pos x="connsiteX4668" y="connsiteY4668"/>
              </a:cxn>
              <a:cxn ang="0">
                <a:pos x="connsiteX4669" y="connsiteY4669"/>
              </a:cxn>
              <a:cxn ang="0">
                <a:pos x="connsiteX4670" y="connsiteY4670"/>
              </a:cxn>
              <a:cxn ang="0">
                <a:pos x="connsiteX4671" y="connsiteY4671"/>
              </a:cxn>
              <a:cxn ang="0">
                <a:pos x="connsiteX4672" y="connsiteY4672"/>
              </a:cxn>
              <a:cxn ang="0">
                <a:pos x="connsiteX4673" y="connsiteY4673"/>
              </a:cxn>
              <a:cxn ang="0">
                <a:pos x="connsiteX4674" y="connsiteY4674"/>
              </a:cxn>
              <a:cxn ang="0">
                <a:pos x="connsiteX4675" y="connsiteY4675"/>
              </a:cxn>
              <a:cxn ang="0">
                <a:pos x="connsiteX4676" y="connsiteY4676"/>
              </a:cxn>
              <a:cxn ang="0">
                <a:pos x="connsiteX4677" y="connsiteY4677"/>
              </a:cxn>
              <a:cxn ang="0">
                <a:pos x="connsiteX4678" y="connsiteY4678"/>
              </a:cxn>
              <a:cxn ang="0">
                <a:pos x="connsiteX4679" y="connsiteY4679"/>
              </a:cxn>
              <a:cxn ang="0">
                <a:pos x="connsiteX4680" y="connsiteY4680"/>
              </a:cxn>
              <a:cxn ang="0">
                <a:pos x="connsiteX4681" y="connsiteY4681"/>
              </a:cxn>
              <a:cxn ang="0">
                <a:pos x="connsiteX4682" y="connsiteY4682"/>
              </a:cxn>
              <a:cxn ang="0">
                <a:pos x="connsiteX4683" y="connsiteY4683"/>
              </a:cxn>
              <a:cxn ang="0">
                <a:pos x="connsiteX4684" y="connsiteY4684"/>
              </a:cxn>
              <a:cxn ang="0">
                <a:pos x="connsiteX4685" y="connsiteY4685"/>
              </a:cxn>
              <a:cxn ang="0">
                <a:pos x="connsiteX4686" y="connsiteY4686"/>
              </a:cxn>
              <a:cxn ang="0">
                <a:pos x="connsiteX4687" y="connsiteY4687"/>
              </a:cxn>
              <a:cxn ang="0">
                <a:pos x="connsiteX4688" y="connsiteY4688"/>
              </a:cxn>
              <a:cxn ang="0">
                <a:pos x="connsiteX4689" y="connsiteY4689"/>
              </a:cxn>
              <a:cxn ang="0">
                <a:pos x="connsiteX4690" y="connsiteY4690"/>
              </a:cxn>
              <a:cxn ang="0">
                <a:pos x="connsiteX4691" y="connsiteY4691"/>
              </a:cxn>
              <a:cxn ang="0">
                <a:pos x="connsiteX4692" y="connsiteY4692"/>
              </a:cxn>
              <a:cxn ang="0">
                <a:pos x="connsiteX4693" y="connsiteY4693"/>
              </a:cxn>
              <a:cxn ang="0">
                <a:pos x="connsiteX4694" y="connsiteY4694"/>
              </a:cxn>
              <a:cxn ang="0">
                <a:pos x="connsiteX4695" y="connsiteY4695"/>
              </a:cxn>
              <a:cxn ang="0">
                <a:pos x="connsiteX4696" y="connsiteY4696"/>
              </a:cxn>
              <a:cxn ang="0">
                <a:pos x="connsiteX4697" y="connsiteY4697"/>
              </a:cxn>
              <a:cxn ang="0">
                <a:pos x="connsiteX4698" y="connsiteY4698"/>
              </a:cxn>
              <a:cxn ang="0">
                <a:pos x="connsiteX4699" y="connsiteY4699"/>
              </a:cxn>
              <a:cxn ang="0">
                <a:pos x="connsiteX4700" y="connsiteY4700"/>
              </a:cxn>
              <a:cxn ang="0">
                <a:pos x="connsiteX4701" y="connsiteY4701"/>
              </a:cxn>
              <a:cxn ang="0">
                <a:pos x="connsiteX4702" y="connsiteY4702"/>
              </a:cxn>
              <a:cxn ang="0">
                <a:pos x="connsiteX4703" y="connsiteY4703"/>
              </a:cxn>
              <a:cxn ang="0">
                <a:pos x="connsiteX4704" y="connsiteY4704"/>
              </a:cxn>
              <a:cxn ang="0">
                <a:pos x="connsiteX4705" y="connsiteY4705"/>
              </a:cxn>
              <a:cxn ang="0">
                <a:pos x="connsiteX4706" y="connsiteY4706"/>
              </a:cxn>
              <a:cxn ang="0">
                <a:pos x="connsiteX4707" y="connsiteY4707"/>
              </a:cxn>
              <a:cxn ang="0">
                <a:pos x="connsiteX4708" y="connsiteY4708"/>
              </a:cxn>
              <a:cxn ang="0">
                <a:pos x="connsiteX4709" y="connsiteY4709"/>
              </a:cxn>
              <a:cxn ang="0">
                <a:pos x="connsiteX4710" y="connsiteY4710"/>
              </a:cxn>
              <a:cxn ang="0">
                <a:pos x="connsiteX4711" y="connsiteY4711"/>
              </a:cxn>
              <a:cxn ang="0">
                <a:pos x="connsiteX4712" y="connsiteY4712"/>
              </a:cxn>
              <a:cxn ang="0">
                <a:pos x="connsiteX4713" y="connsiteY4713"/>
              </a:cxn>
              <a:cxn ang="0">
                <a:pos x="connsiteX4714" y="connsiteY4714"/>
              </a:cxn>
              <a:cxn ang="0">
                <a:pos x="connsiteX4715" y="connsiteY4715"/>
              </a:cxn>
              <a:cxn ang="0">
                <a:pos x="connsiteX4716" y="connsiteY4716"/>
              </a:cxn>
              <a:cxn ang="0">
                <a:pos x="connsiteX4717" y="connsiteY4717"/>
              </a:cxn>
              <a:cxn ang="0">
                <a:pos x="connsiteX4718" y="connsiteY4718"/>
              </a:cxn>
              <a:cxn ang="0">
                <a:pos x="connsiteX4719" y="connsiteY4719"/>
              </a:cxn>
              <a:cxn ang="0">
                <a:pos x="connsiteX4720" y="connsiteY4720"/>
              </a:cxn>
              <a:cxn ang="0">
                <a:pos x="connsiteX4721" y="connsiteY4721"/>
              </a:cxn>
              <a:cxn ang="0">
                <a:pos x="connsiteX4722" y="connsiteY4722"/>
              </a:cxn>
              <a:cxn ang="0">
                <a:pos x="connsiteX4723" y="connsiteY4723"/>
              </a:cxn>
              <a:cxn ang="0">
                <a:pos x="connsiteX4724" y="connsiteY4724"/>
              </a:cxn>
              <a:cxn ang="0">
                <a:pos x="connsiteX4725" y="connsiteY4725"/>
              </a:cxn>
              <a:cxn ang="0">
                <a:pos x="connsiteX4726" y="connsiteY4726"/>
              </a:cxn>
              <a:cxn ang="0">
                <a:pos x="connsiteX4727" y="connsiteY4727"/>
              </a:cxn>
              <a:cxn ang="0">
                <a:pos x="connsiteX4728" y="connsiteY4728"/>
              </a:cxn>
              <a:cxn ang="0">
                <a:pos x="connsiteX4729" y="connsiteY4729"/>
              </a:cxn>
              <a:cxn ang="0">
                <a:pos x="connsiteX4730" y="connsiteY4730"/>
              </a:cxn>
              <a:cxn ang="0">
                <a:pos x="connsiteX4731" y="connsiteY4731"/>
              </a:cxn>
              <a:cxn ang="0">
                <a:pos x="connsiteX4732" y="connsiteY4732"/>
              </a:cxn>
              <a:cxn ang="0">
                <a:pos x="connsiteX4733" y="connsiteY4733"/>
              </a:cxn>
              <a:cxn ang="0">
                <a:pos x="connsiteX4734" y="connsiteY4734"/>
              </a:cxn>
              <a:cxn ang="0">
                <a:pos x="connsiteX4735" y="connsiteY4735"/>
              </a:cxn>
              <a:cxn ang="0">
                <a:pos x="connsiteX4736" y="connsiteY4736"/>
              </a:cxn>
              <a:cxn ang="0">
                <a:pos x="connsiteX4737" y="connsiteY4737"/>
              </a:cxn>
              <a:cxn ang="0">
                <a:pos x="connsiteX4738" y="connsiteY4738"/>
              </a:cxn>
              <a:cxn ang="0">
                <a:pos x="connsiteX4739" y="connsiteY4739"/>
              </a:cxn>
              <a:cxn ang="0">
                <a:pos x="connsiteX4740" y="connsiteY4740"/>
              </a:cxn>
              <a:cxn ang="0">
                <a:pos x="connsiteX4741" y="connsiteY4741"/>
              </a:cxn>
              <a:cxn ang="0">
                <a:pos x="connsiteX4742" y="connsiteY4742"/>
              </a:cxn>
              <a:cxn ang="0">
                <a:pos x="connsiteX4743" y="connsiteY4743"/>
              </a:cxn>
              <a:cxn ang="0">
                <a:pos x="connsiteX4744" y="connsiteY4744"/>
              </a:cxn>
              <a:cxn ang="0">
                <a:pos x="connsiteX4745" y="connsiteY4745"/>
              </a:cxn>
              <a:cxn ang="0">
                <a:pos x="connsiteX4746" y="connsiteY4746"/>
              </a:cxn>
              <a:cxn ang="0">
                <a:pos x="connsiteX4747" y="connsiteY4747"/>
              </a:cxn>
              <a:cxn ang="0">
                <a:pos x="connsiteX4748" y="connsiteY4748"/>
              </a:cxn>
              <a:cxn ang="0">
                <a:pos x="connsiteX4749" y="connsiteY4749"/>
              </a:cxn>
              <a:cxn ang="0">
                <a:pos x="connsiteX4750" y="connsiteY4750"/>
              </a:cxn>
              <a:cxn ang="0">
                <a:pos x="connsiteX4751" y="connsiteY4751"/>
              </a:cxn>
              <a:cxn ang="0">
                <a:pos x="connsiteX4752" y="connsiteY4752"/>
              </a:cxn>
              <a:cxn ang="0">
                <a:pos x="connsiteX4753" y="connsiteY4753"/>
              </a:cxn>
              <a:cxn ang="0">
                <a:pos x="connsiteX4754" y="connsiteY4754"/>
              </a:cxn>
              <a:cxn ang="0">
                <a:pos x="connsiteX4755" y="connsiteY4755"/>
              </a:cxn>
              <a:cxn ang="0">
                <a:pos x="connsiteX4756" y="connsiteY4756"/>
              </a:cxn>
              <a:cxn ang="0">
                <a:pos x="connsiteX4757" y="connsiteY4757"/>
              </a:cxn>
              <a:cxn ang="0">
                <a:pos x="connsiteX4758" y="connsiteY4758"/>
              </a:cxn>
              <a:cxn ang="0">
                <a:pos x="connsiteX4759" y="connsiteY4759"/>
              </a:cxn>
              <a:cxn ang="0">
                <a:pos x="connsiteX4760" y="connsiteY4760"/>
              </a:cxn>
              <a:cxn ang="0">
                <a:pos x="connsiteX4761" y="connsiteY4761"/>
              </a:cxn>
              <a:cxn ang="0">
                <a:pos x="connsiteX4762" y="connsiteY4762"/>
              </a:cxn>
              <a:cxn ang="0">
                <a:pos x="connsiteX4763" y="connsiteY4763"/>
              </a:cxn>
              <a:cxn ang="0">
                <a:pos x="connsiteX4764" y="connsiteY4764"/>
              </a:cxn>
              <a:cxn ang="0">
                <a:pos x="connsiteX4765" y="connsiteY4765"/>
              </a:cxn>
              <a:cxn ang="0">
                <a:pos x="connsiteX4766" y="connsiteY4766"/>
              </a:cxn>
              <a:cxn ang="0">
                <a:pos x="connsiteX4767" y="connsiteY4767"/>
              </a:cxn>
              <a:cxn ang="0">
                <a:pos x="connsiteX4768" y="connsiteY4768"/>
              </a:cxn>
              <a:cxn ang="0">
                <a:pos x="connsiteX4769" y="connsiteY4769"/>
              </a:cxn>
              <a:cxn ang="0">
                <a:pos x="connsiteX4770" y="connsiteY4770"/>
              </a:cxn>
              <a:cxn ang="0">
                <a:pos x="connsiteX4771" y="connsiteY4771"/>
              </a:cxn>
              <a:cxn ang="0">
                <a:pos x="connsiteX4772" y="connsiteY4772"/>
              </a:cxn>
              <a:cxn ang="0">
                <a:pos x="connsiteX4773" y="connsiteY4773"/>
              </a:cxn>
              <a:cxn ang="0">
                <a:pos x="connsiteX4774" y="connsiteY4774"/>
              </a:cxn>
              <a:cxn ang="0">
                <a:pos x="connsiteX4775" y="connsiteY4775"/>
              </a:cxn>
              <a:cxn ang="0">
                <a:pos x="connsiteX4776" y="connsiteY4776"/>
              </a:cxn>
              <a:cxn ang="0">
                <a:pos x="connsiteX4777" y="connsiteY4777"/>
              </a:cxn>
              <a:cxn ang="0">
                <a:pos x="connsiteX4778" y="connsiteY4778"/>
              </a:cxn>
              <a:cxn ang="0">
                <a:pos x="connsiteX4779" y="connsiteY4779"/>
              </a:cxn>
              <a:cxn ang="0">
                <a:pos x="connsiteX4780" y="connsiteY4780"/>
              </a:cxn>
              <a:cxn ang="0">
                <a:pos x="connsiteX4781" y="connsiteY4781"/>
              </a:cxn>
              <a:cxn ang="0">
                <a:pos x="connsiteX4782" y="connsiteY4782"/>
              </a:cxn>
              <a:cxn ang="0">
                <a:pos x="connsiteX4783" y="connsiteY4783"/>
              </a:cxn>
              <a:cxn ang="0">
                <a:pos x="connsiteX4784" y="connsiteY4784"/>
              </a:cxn>
              <a:cxn ang="0">
                <a:pos x="connsiteX4785" y="connsiteY4785"/>
              </a:cxn>
              <a:cxn ang="0">
                <a:pos x="connsiteX4786" y="connsiteY4786"/>
              </a:cxn>
              <a:cxn ang="0">
                <a:pos x="connsiteX4787" y="connsiteY4787"/>
              </a:cxn>
              <a:cxn ang="0">
                <a:pos x="connsiteX4788" y="connsiteY4788"/>
              </a:cxn>
              <a:cxn ang="0">
                <a:pos x="connsiteX4789" y="connsiteY4789"/>
              </a:cxn>
              <a:cxn ang="0">
                <a:pos x="connsiteX4790" y="connsiteY4790"/>
              </a:cxn>
              <a:cxn ang="0">
                <a:pos x="connsiteX4791" y="connsiteY4791"/>
              </a:cxn>
              <a:cxn ang="0">
                <a:pos x="connsiteX4792" y="connsiteY4792"/>
              </a:cxn>
              <a:cxn ang="0">
                <a:pos x="connsiteX4793" y="connsiteY4793"/>
              </a:cxn>
              <a:cxn ang="0">
                <a:pos x="connsiteX4794" y="connsiteY4794"/>
              </a:cxn>
              <a:cxn ang="0">
                <a:pos x="connsiteX4795" y="connsiteY4795"/>
              </a:cxn>
              <a:cxn ang="0">
                <a:pos x="connsiteX4796" y="connsiteY4796"/>
              </a:cxn>
              <a:cxn ang="0">
                <a:pos x="connsiteX4797" y="connsiteY4797"/>
              </a:cxn>
              <a:cxn ang="0">
                <a:pos x="connsiteX4798" y="connsiteY4798"/>
              </a:cxn>
              <a:cxn ang="0">
                <a:pos x="connsiteX4799" y="connsiteY4799"/>
              </a:cxn>
              <a:cxn ang="0">
                <a:pos x="connsiteX4800" y="connsiteY4800"/>
              </a:cxn>
              <a:cxn ang="0">
                <a:pos x="connsiteX4801" y="connsiteY4801"/>
              </a:cxn>
              <a:cxn ang="0">
                <a:pos x="connsiteX4802" y="connsiteY4802"/>
              </a:cxn>
              <a:cxn ang="0">
                <a:pos x="connsiteX4803" y="connsiteY4803"/>
              </a:cxn>
              <a:cxn ang="0">
                <a:pos x="connsiteX4804" y="connsiteY4804"/>
              </a:cxn>
              <a:cxn ang="0">
                <a:pos x="connsiteX4805" y="connsiteY4805"/>
              </a:cxn>
              <a:cxn ang="0">
                <a:pos x="connsiteX4806" y="connsiteY4806"/>
              </a:cxn>
              <a:cxn ang="0">
                <a:pos x="connsiteX4807" y="connsiteY4807"/>
              </a:cxn>
              <a:cxn ang="0">
                <a:pos x="connsiteX4808" y="connsiteY4808"/>
              </a:cxn>
              <a:cxn ang="0">
                <a:pos x="connsiteX4809" y="connsiteY4809"/>
              </a:cxn>
              <a:cxn ang="0">
                <a:pos x="connsiteX4810" y="connsiteY4810"/>
              </a:cxn>
              <a:cxn ang="0">
                <a:pos x="connsiteX4811" y="connsiteY4811"/>
              </a:cxn>
              <a:cxn ang="0">
                <a:pos x="connsiteX4812" y="connsiteY4812"/>
              </a:cxn>
              <a:cxn ang="0">
                <a:pos x="connsiteX4813" y="connsiteY4813"/>
              </a:cxn>
              <a:cxn ang="0">
                <a:pos x="connsiteX4814" y="connsiteY4814"/>
              </a:cxn>
              <a:cxn ang="0">
                <a:pos x="connsiteX4815" y="connsiteY4815"/>
              </a:cxn>
              <a:cxn ang="0">
                <a:pos x="connsiteX4816" y="connsiteY4816"/>
              </a:cxn>
              <a:cxn ang="0">
                <a:pos x="connsiteX4817" y="connsiteY4817"/>
              </a:cxn>
              <a:cxn ang="0">
                <a:pos x="connsiteX4818" y="connsiteY4818"/>
              </a:cxn>
              <a:cxn ang="0">
                <a:pos x="connsiteX4819" y="connsiteY4819"/>
              </a:cxn>
              <a:cxn ang="0">
                <a:pos x="connsiteX4820" y="connsiteY4820"/>
              </a:cxn>
              <a:cxn ang="0">
                <a:pos x="connsiteX4821" y="connsiteY4821"/>
              </a:cxn>
              <a:cxn ang="0">
                <a:pos x="connsiteX4822" y="connsiteY4822"/>
              </a:cxn>
              <a:cxn ang="0">
                <a:pos x="connsiteX4823" y="connsiteY4823"/>
              </a:cxn>
              <a:cxn ang="0">
                <a:pos x="connsiteX4824" y="connsiteY4824"/>
              </a:cxn>
              <a:cxn ang="0">
                <a:pos x="connsiteX4825" y="connsiteY4825"/>
              </a:cxn>
              <a:cxn ang="0">
                <a:pos x="connsiteX4826" y="connsiteY4826"/>
              </a:cxn>
              <a:cxn ang="0">
                <a:pos x="connsiteX4827" y="connsiteY4827"/>
              </a:cxn>
              <a:cxn ang="0">
                <a:pos x="connsiteX4828" y="connsiteY4828"/>
              </a:cxn>
              <a:cxn ang="0">
                <a:pos x="connsiteX4829" y="connsiteY4829"/>
              </a:cxn>
              <a:cxn ang="0">
                <a:pos x="connsiteX4830" y="connsiteY4830"/>
              </a:cxn>
              <a:cxn ang="0">
                <a:pos x="connsiteX4831" y="connsiteY4831"/>
              </a:cxn>
              <a:cxn ang="0">
                <a:pos x="connsiteX4832" y="connsiteY4832"/>
              </a:cxn>
              <a:cxn ang="0">
                <a:pos x="connsiteX4833" y="connsiteY4833"/>
              </a:cxn>
              <a:cxn ang="0">
                <a:pos x="connsiteX4834" y="connsiteY4834"/>
              </a:cxn>
              <a:cxn ang="0">
                <a:pos x="connsiteX4835" y="connsiteY4835"/>
              </a:cxn>
              <a:cxn ang="0">
                <a:pos x="connsiteX4836" y="connsiteY4836"/>
              </a:cxn>
              <a:cxn ang="0">
                <a:pos x="connsiteX4837" y="connsiteY4837"/>
              </a:cxn>
              <a:cxn ang="0">
                <a:pos x="connsiteX4838" y="connsiteY4838"/>
              </a:cxn>
              <a:cxn ang="0">
                <a:pos x="connsiteX4839" y="connsiteY4839"/>
              </a:cxn>
              <a:cxn ang="0">
                <a:pos x="connsiteX4840" y="connsiteY4840"/>
              </a:cxn>
              <a:cxn ang="0">
                <a:pos x="connsiteX4841" y="connsiteY4841"/>
              </a:cxn>
              <a:cxn ang="0">
                <a:pos x="connsiteX4842" y="connsiteY4842"/>
              </a:cxn>
              <a:cxn ang="0">
                <a:pos x="connsiteX4843" y="connsiteY4843"/>
              </a:cxn>
              <a:cxn ang="0">
                <a:pos x="connsiteX4844" y="connsiteY4844"/>
              </a:cxn>
              <a:cxn ang="0">
                <a:pos x="connsiteX4845" y="connsiteY4845"/>
              </a:cxn>
              <a:cxn ang="0">
                <a:pos x="connsiteX4846" y="connsiteY4846"/>
              </a:cxn>
              <a:cxn ang="0">
                <a:pos x="connsiteX4847" y="connsiteY4847"/>
              </a:cxn>
              <a:cxn ang="0">
                <a:pos x="connsiteX4848" y="connsiteY4848"/>
              </a:cxn>
              <a:cxn ang="0">
                <a:pos x="connsiteX4849" y="connsiteY4849"/>
              </a:cxn>
              <a:cxn ang="0">
                <a:pos x="connsiteX4850" y="connsiteY4850"/>
              </a:cxn>
              <a:cxn ang="0">
                <a:pos x="connsiteX4851" y="connsiteY4851"/>
              </a:cxn>
              <a:cxn ang="0">
                <a:pos x="connsiteX4852" y="connsiteY4852"/>
              </a:cxn>
              <a:cxn ang="0">
                <a:pos x="connsiteX4853" y="connsiteY4853"/>
              </a:cxn>
              <a:cxn ang="0">
                <a:pos x="connsiteX4854" y="connsiteY4854"/>
              </a:cxn>
              <a:cxn ang="0">
                <a:pos x="connsiteX4855" y="connsiteY4855"/>
              </a:cxn>
              <a:cxn ang="0">
                <a:pos x="connsiteX4856" y="connsiteY4856"/>
              </a:cxn>
              <a:cxn ang="0">
                <a:pos x="connsiteX4857" y="connsiteY4857"/>
              </a:cxn>
              <a:cxn ang="0">
                <a:pos x="connsiteX4858" y="connsiteY4858"/>
              </a:cxn>
              <a:cxn ang="0">
                <a:pos x="connsiteX4859" y="connsiteY4859"/>
              </a:cxn>
              <a:cxn ang="0">
                <a:pos x="connsiteX4860" y="connsiteY4860"/>
              </a:cxn>
              <a:cxn ang="0">
                <a:pos x="connsiteX4861" y="connsiteY4861"/>
              </a:cxn>
              <a:cxn ang="0">
                <a:pos x="connsiteX4862" y="connsiteY4862"/>
              </a:cxn>
              <a:cxn ang="0">
                <a:pos x="connsiteX4863" y="connsiteY4863"/>
              </a:cxn>
              <a:cxn ang="0">
                <a:pos x="connsiteX4864" y="connsiteY4864"/>
              </a:cxn>
              <a:cxn ang="0">
                <a:pos x="connsiteX4865" y="connsiteY4865"/>
              </a:cxn>
              <a:cxn ang="0">
                <a:pos x="connsiteX4866" y="connsiteY4866"/>
              </a:cxn>
              <a:cxn ang="0">
                <a:pos x="connsiteX4867" y="connsiteY4867"/>
              </a:cxn>
              <a:cxn ang="0">
                <a:pos x="connsiteX4868" y="connsiteY4868"/>
              </a:cxn>
              <a:cxn ang="0">
                <a:pos x="connsiteX4869" y="connsiteY4869"/>
              </a:cxn>
              <a:cxn ang="0">
                <a:pos x="connsiteX4870" y="connsiteY4870"/>
              </a:cxn>
              <a:cxn ang="0">
                <a:pos x="connsiteX4871" y="connsiteY4871"/>
              </a:cxn>
              <a:cxn ang="0">
                <a:pos x="connsiteX4872" y="connsiteY4872"/>
              </a:cxn>
              <a:cxn ang="0">
                <a:pos x="connsiteX4873" y="connsiteY4873"/>
              </a:cxn>
              <a:cxn ang="0">
                <a:pos x="connsiteX4874" y="connsiteY4874"/>
              </a:cxn>
              <a:cxn ang="0">
                <a:pos x="connsiteX4875" y="connsiteY4875"/>
              </a:cxn>
              <a:cxn ang="0">
                <a:pos x="connsiteX4876" y="connsiteY4876"/>
              </a:cxn>
              <a:cxn ang="0">
                <a:pos x="connsiteX4877" y="connsiteY4877"/>
              </a:cxn>
              <a:cxn ang="0">
                <a:pos x="connsiteX4878" y="connsiteY4878"/>
              </a:cxn>
              <a:cxn ang="0">
                <a:pos x="connsiteX4879" y="connsiteY4879"/>
              </a:cxn>
              <a:cxn ang="0">
                <a:pos x="connsiteX4880" y="connsiteY4880"/>
              </a:cxn>
              <a:cxn ang="0">
                <a:pos x="connsiteX4881" y="connsiteY4881"/>
              </a:cxn>
              <a:cxn ang="0">
                <a:pos x="connsiteX4882" y="connsiteY4882"/>
              </a:cxn>
              <a:cxn ang="0">
                <a:pos x="connsiteX4883" y="connsiteY4883"/>
              </a:cxn>
              <a:cxn ang="0">
                <a:pos x="connsiteX4884" y="connsiteY4884"/>
              </a:cxn>
              <a:cxn ang="0">
                <a:pos x="connsiteX4885" y="connsiteY4885"/>
              </a:cxn>
              <a:cxn ang="0">
                <a:pos x="connsiteX4886" y="connsiteY4886"/>
              </a:cxn>
              <a:cxn ang="0">
                <a:pos x="connsiteX4887" y="connsiteY4887"/>
              </a:cxn>
              <a:cxn ang="0">
                <a:pos x="connsiteX4888" y="connsiteY4888"/>
              </a:cxn>
              <a:cxn ang="0">
                <a:pos x="connsiteX4889" y="connsiteY4889"/>
              </a:cxn>
              <a:cxn ang="0">
                <a:pos x="connsiteX4890" y="connsiteY4890"/>
              </a:cxn>
              <a:cxn ang="0">
                <a:pos x="connsiteX4891" y="connsiteY4891"/>
              </a:cxn>
              <a:cxn ang="0">
                <a:pos x="connsiteX4892" y="connsiteY4892"/>
              </a:cxn>
              <a:cxn ang="0">
                <a:pos x="connsiteX4893" y="connsiteY4893"/>
              </a:cxn>
              <a:cxn ang="0">
                <a:pos x="connsiteX4894" y="connsiteY4894"/>
              </a:cxn>
              <a:cxn ang="0">
                <a:pos x="connsiteX4895" y="connsiteY4895"/>
              </a:cxn>
              <a:cxn ang="0">
                <a:pos x="connsiteX4896" y="connsiteY4896"/>
              </a:cxn>
              <a:cxn ang="0">
                <a:pos x="connsiteX4897" y="connsiteY4897"/>
              </a:cxn>
              <a:cxn ang="0">
                <a:pos x="connsiteX4898" y="connsiteY4898"/>
              </a:cxn>
              <a:cxn ang="0">
                <a:pos x="connsiteX4899" y="connsiteY4899"/>
              </a:cxn>
              <a:cxn ang="0">
                <a:pos x="connsiteX4900" y="connsiteY4900"/>
              </a:cxn>
              <a:cxn ang="0">
                <a:pos x="connsiteX4901" y="connsiteY4901"/>
              </a:cxn>
              <a:cxn ang="0">
                <a:pos x="connsiteX4902" y="connsiteY4902"/>
              </a:cxn>
              <a:cxn ang="0">
                <a:pos x="connsiteX4903" y="connsiteY4903"/>
              </a:cxn>
              <a:cxn ang="0">
                <a:pos x="connsiteX4904" y="connsiteY4904"/>
              </a:cxn>
              <a:cxn ang="0">
                <a:pos x="connsiteX4905" y="connsiteY4905"/>
              </a:cxn>
              <a:cxn ang="0">
                <a:pos x="connsiteX4906" y="connsiteY4906"/>
              </a:cxn>
              <a:cxn ang="0">
                <a:pos x="connsiteX4907" y="connsiteY4907"/>
              </a:cxn>
              <a:cxn ang="0">
                <a:pos x="connsiteX4908" y="connsiteY4908"/>
              </a:cxn>
              <a:cxn ang="0">
                <a:pos x="connsiteX4909" y="connsiteY4909"/>
              </a:cxn>
              <a:cxn ang="0">
                <a:pos x="connsiteX4910" y="connsiteY4910"/>
              </a:cxn>
              <a:cxn ang="0">
                <a:pos x="connsiteX4911" y="connsiteY4911"/>
              </a:cxn>
              <a:cxn ang="0">
                <a:pos x="connsiteX4912" y="connsiteY4912"/>
              </a:cxn>
              <a:cxn ang="0">
                <a:pos x="connsiteX4913" y="connsiteY4913"/>
              </a:cxn>
              <a:cxn ang="0">
                <a:pos x="connsiteX4914" y="connsiteY4914"/>
              </a:cxn>
              <a:cxn ang="0">
                <a:pos x="connsiteX4915" y="connsiteY4915"/>
              </a:cxn>
              <a:cxn ang="0">
                <a:pos x="connsiteX4916" y="connsiteY4916"/>
              </a:cxn>
              <a:cxn ang="0">
                <a:pos x="connsiteX4917" y="connsiteY4917"/>
              </a:cxn>
              <a:cxn ang="0">
                <a:pos x="connsiteX4918" y="connsiteY4918"/>
              </a:cxn>
              <a:cxn ang="0">
                <a:pos x="connsiteX4919" y="connsiteY4919"/>
              </a:cxn>
              <a:cxn ang="0">
                <a:pos x="connsiteX4920" y="connsiteY4920"/>
              </a:cxn>
              <a:cxn ang="0">
                <a:pos x="connsiteX4921" y="connsiteY4921"/>
              </a:cxn>
              <a:cxn ang="0">
                <a:pos x="connsiteX4922" y="connsiteY4922"/>
              </a:cxn>
              <a:cxn ang="0">
                <a:pos x="connsiteX4923" y="connsiteY4923"/>
              </a:cxn>
              <a:cxn ang="0">
                <a:pos x="connsiteX4924" y="connsiteY4924"/>
              </a:cxn>
              <a:cxn ang="0">
                <a:pos x="connsiteX4925" y="connsiteY4925"/>
              </a:cxn>
              <a:cxn ang="0">
                <a:pos x="connsiteX4926" y="connsiteY4926"/>
              </a:cxn>
              <a:cxn ang="0">
                <a:pos x="connsiteX4927" y="connsiteY4927"/>
              </a:cxn>
              <a:cxn ang="0">
                <a:pos x="connsiteX4928" y="connsiteY4928"/>
              </a:cxn>
              <a:cxn ang="0">
                <a:pos x="connsiteX4929" y="connsiteY4929"/>
              </a:cxn>
              <a:cxn ang="0">
                <a:pos x="connsiteX4930" y="connsiteY4930"/>
              </a:cxn>
              <a:cxn ang="0">
                <a:pos x="connsiteX4931" y="connsiteY4931"/>
              </a:cxn>
              <a:cxn ang="0">
                <a:pos x="connsiteX4932" y="connsiteY4932"/>
              </a:cxn>
              <a:cxn ang="0">
                <a:pos x="connsiteX4933" y="connsiteY4933"/>
              </a:cxn>
              <a:cxn ang="0">
                <a:pos x="connsiteX4934" y="connsiteY4934"/>
              </a:cxn>
              <a:cxn ang="0">
                <a:pos x="connsiteX4935" y="connsiteY4935"/>
              </a:cxn>
              <a:cxn ang="0">
                <a:pos x="connsiteX4936" y="connsiteY4936"/>
              </a:cxn>
              <a:cxn ang="0">
                <a:pos x="connsiteX4937" y="connsiteY4937"/>
              </a:cxn>
              <a:cxn ang="0">
                <a:pos x="connsiteX4938" y="connsiteY4938"/>
              </a:cxn>
              <a:cxn ang="0">
                <a:pos x="connsiteX4939" y="connsiteY4939"/>
              </a:cxn>
              <a:cxn ang="0">
                <a:pos x="connsiteX4940" y="connsiteY4940"/>
              </a:cxn>
              <a:cxn ang="0">
                <a:pos x="connsiteX4941" y="connsiteY4941"/>
              </a:cxn>
              <a:cxn ang="0">
                <a:pos x="connsiteX4942" y="connsiteY4942"/>
              </a:cxn>
              <a:cxn ang="0">
                <a:pos x="connsiteX4943" y="connsiteY4943"/>
              </a:cxn>
              <a:cxn ang="0">
                <a:pos x="connsiteX4944" y="connsiteY4944"/>
              </a:cxn>
              <a:cxn ang="0">
                <a:pos x="connsiteX4945" y="connsiteY4945"/>
              </a:cxn>
              <a:cxn ang="0">
                <a:pos x="connsiteX4946" y="connsiteY4946"/>
              </a:cxn>
              <a:cxn ang="0">
                <a:pos x="connsiteX4947" y="connsiteY4947"/>
              </a:cxn>
              <a:cxn ang="0">
                <a:pos x="connsiteX4948" y="connsiteY4948"/>
              </a:cxn>
              <a:cxn ang="0">
                <a:pos x="connsiteX4949" y="connsiteY4949"/>
              </a:cxn>
              <a:cxn ang="0">
                <a:pos x="connsiteX4950" y="connsiteY4950"/>
              </a:cxn>
              <a:cxn ang="0">
                <a:pos x="connsiteX4951" y="connsiteY4951"/>
              </a:cxn>
              <a:cxn ang="0">
                <a:pos x="connsiteX4952" y="connsiteY4952"/>
              </a:cxn>
              <a:cxn ang="0">
                <a:pos x="connsiteX4953" y="connsiteY4953"/>
              </a:cxn>
              <a:cxn ang="0">
                <a:pos x="connsiteX4954" y="connsiteY4954"/>
              </a:cxn>
              <a:cxn ang="0">
                <a:pos x="connsiteX4955" y="connsiteY4955"/>
              </a:cxn>
              <a:cxn ang="0">
                <a:pos x="connsiteX4956" y="connsiteY4956"/>
              </a:cxn>
              <a:cxn ang="0">
                <a:pos x="connsiteX4957" y="connsiteY4957"/>
              </a:cxn>
              <a:cxn ang="0">
                <a:pos x="connsiteX4958" y="connsiteY4958"/>
              </a:cxn>
              <a:cxn ang="0">
                <a:pos x="connsiteX4959" y="connsiteY4959"/>
              </a:cxn>
              <a:cxn ang="0">
                <a:pos x="connsiteX4960" y="connsiteY4960"/>
              </a:cxn>
              <a:cxn ang="0">
                <a:pos x="connsiteX4961" y="connsiteY4961"/>
              </a:cxn>
              <a:cxn ang="0">
                <a:pos x="connsiteX4962" y="connsiteY4962"/>
              </a:cxn>
              <a:cxn ang="0">
                <a:pos x="connsiteX4963" y="connsiteY4963"/>
              </a:cxn>
              <a:cxn ang="0">
                <a:pos x="connsiteX4964" y="connsiteY4964"/>
              </a:cxn>
              <a:cxn ang="0">
                <a:pos x="connsiteX4965" y="connsiteY4965"/>
              </a:cxn>
              <a:cxn ang="0">
                <a:pos x="connsiteX4966" y="connsiteY4966"/>
              </a:cxn>
              <a:cxn ang="0">
                <a:pos x="connsiteX4967" y="connsiteY4967"/>
              </a:cxn>
              <a:cxn ang="0">
                <a:pos x="connsiteX4968" y="connsiteY4968"/>
              </a:cxn>
              <a:cxn ang="0">
                <a:pos x="connsiteX4969" y="connsiteY4969"/>
              </a:cxn>
              <a:cxn ang="0">
                <a:pos x="connsiteX4970" y="connsiteY4970"/>
              </a:cxn>
              <a:cxn ang="0">
                <a:pos x="connsiteX4971" y="connsiteY4971"/>
              </a:cxn>
              <a:cxn ang="0">
                <a:pos x="connsiteX4972" y="connsiteY4972"/>
              </a:cxn>
              <a:cxn ang="0">
                <a:pos x="connsiteX4973" y="connsiteY4973"/>
              </a:cxn>
              <a:cxn ang="0">
                <a:pos x="connsiteX4974" y="connsiteY4974"/>
              </a:cxn>
              <a:cxn ang="0">
                <a:pos x="connsiteX4975" y="connsiteY4975"/>
              </a:cxn>
              <a:cxn ang="0">
                <a:pos x="connsiteX4976" y="connsiteY4976"/>
              </a:cxn>
              <a:cxn ang="0">
                <a:pos x="connsiteX4977" y="connsiteY4977"/>
              </a:cxn>
              <a:cxn ang="0">
                <a:pos x="connsiteX4978" y="connsiteY4978"/>
              </a:cxn>
              <a:cxn ang="0">
                <a:pos x="connsiteX4979" y="connsiteY4979"/>
              </a:cxn>
              <a:cxn ang="0">
                <a:pos x="connsiteX4980" y="connsiteY4980"/>
              </a:cxn>
              <a:cxn ang="0">
                <a:pos x="connsiteX4981" y="connsiteY4981"/>
              </a:cxn>
              <a:cxn ang="0">
                <a:pos x="connsiteX4982" y="connsiteY4982"/>
              </a:cxn>
              <a:cxn ang="0">
                <a:pos x="connsiteX4983" y="connsiteY4983"/>
              </a:cxn>
              <a:cxn ang="0">
                <a:pos x="connsiteX4984" y="connsiteY4984"/>
              </a:cxn>
              <a:cxn ang="0">
                <a:pos x="connsiteX4985" y="connsiteY4985"/>
              </a:cxn>
              <a:cxn ang="0">
                <a:pos x="connsiteX4986" y="connsiteY4986"/>
              </a:cxn>
              <a:cxn ang="0">
                <a:pos x="connsiteX4987" y="connsiteY4987"/>
              </a:cxn>
              <a:cxn ang="0">
                <a:pos x="connsiteX4988" y="connsiteY4988"/>
              </a:cxn>
              <a:cxn ang="0">
                <a:pos x="connsiteX4989" y="connsiteY4989"/>
              </a:cxn>
              <a:cxn ang="0">
                <a:pos x="connsiteX4990" y="connsiteY4990"/>
              </a:cxn>
              <a:cxn ang="0">
                <a:pos x="connsiteX4991" y="connsiteY4991"/>
              </a:cxn>
              <a:cxn ang="0">
                <a:pos x="connsiteX4992" y="connsiteY4992"/>
              </a:cxn>
              <a:cxn ang="0">
                <a:pos x="connsiteX4993" y="connsiteY4993"/>
              </a:cxn>
              <a:cxn ang="0">
                <a:pos x="connsiteX4994" y="connsiteY4994"/>
              </a:cxn>
              <a:cxn ang="0">
                <a:pos x="connsiteX4995" y="connsiteY4995"/>
              </a:cxn>
              <a:cxn ang="0">
                <a:pos x="connsiteX4996" y="connsiteY4996"/>
              </a:cxn>
              <a:cxn ang="0">
                <a:pos x="connsiteX4997" y="connsiteY4997"/>
              </a:cxn>
              <a:cxn ang="0">
                <a:pos x="connsiteX4998" y="connsiteY4998"/>
              </a:cxn>
              <a:cxn ang="0">
                <a:pos x="connsiteX4999" y="connsiteY4999"/>
              </a:cxn>
              <a:cxn ang="0">
                <a:pos x="connsiteX5000" y="connsiteY5000"/>
              </a:cxn>
              <a:cxn ang="0">
                <a:pos x="connsiteX5001" y="connsiteY5001"/>
              </a:cxn>
              <a:cxn ang="0">
                <a:pos x="connsiteX5002" y="connsiteY5002"/>
              </a:cxn>
              <a:cxn ang="0">
                <a:pos x="connsiteX5003" y="connsiteY5003"/>
              </a:cxn>
              <a:cxn ang="0">
                <a:pos x="connsiteX5004" y="connsiteY5004"/>
              </a:cxn>
              <a:cxn ang="0">
                <a:pos x="connsiteX5005" y="connsiteY5005"/>
              </a:cxn>
              <a:cxn ang="0">
                <a:pos x="connsiteX5006" y="connsiteY5006"/>
              </a:cxn>
              <a:cxn ang="0">
                <a:pos x="connsiteX5007" y="connsiteY5007"/>
              </a:cxn>
              <a:cxn ang="0">
                <a:pos x="connsiteX5008" y="connsiteY5008"/>
              </a:cxn>
              <a:cxn ang="0">
                <a:pos x="connsiteX5009" y="connsiteY5009"/>
              </a:cxn>
              <a:cxn ang="0">
                <a:pos x="connsiteX5010" y="connsiteY5010"/>
              </a:cxn>
              <a:cxn ang="0">
                <a:pos x="connsiteX5011" y="connsiteY5011"/>
              </a:cxn>
              <a:cxn ang="0">
                <a:pos x="connsiteX5012" y="connsiteY5012"/>
              </a:cxn>
              <a:cxn ang="0">
                <a:pos x="connsiteX5013" y="connsiteY5013"/>
              </a:cxn>
              <a:cxn ang="0">
                <a:pos x="connsiteX5014" y="connsiteY5014"/>
              </a:cxn>
              <a:cxn ang="0">
                <a:pos x="connsiteX5015" y="connsiteY5015"/>
              </a:cxn>
              <a:cxn ang="0">
                <a:pos x="connsiteX5016" y="connsiteY5016"/>
              </a:cxn>
              <a:cxn ang="0">
                <a:pos x="connsiteX5017" y="connsiteY5017"/>
              </a:cxn>
              <a:cxn ang="0">
                <a:pos x="connsiteX5018" y="connsiteY5018"/>
              </a:cxn>
              <a:cxn ang="0">
                <a:pos x="connsiteX5019" y="connsiteY5019"/>
              </a:cxn>
              <a:cxn ang="0">
                <a:pos x="connsiteX5020" y="connsiteY5020"/>
              </a:cxn>
              <a:cxn ang="0">
                <a:pos x="connsiteX5021" y="connsiteY5021"/>
              </a:cxn>
              <a:cxn ang="0">
                <a:pos x="connsiteX5022" y="connsiteY5022"/>
              </a:cxn>
              <a:cxn ang="0">
                <a:pos x="connsiteX5023" y="connsiteY5023"/>
              </a:cxn>
              <a:cxn ang="0">
                <a:pos x="connsiteX5024" y="connsiteY5024"/>
              </a:cxn>
              <a:cxn ang="0">
                <a:pos x="connsiteX5025" y="connsiteY5025"/>
              </a:cxn>
              <a:cxn ang="0">
                <a:pos x="connsiteX5026" y="connsiteY5026"/>
              </a:cxn>
              <a:cxn ang="0">
                <a:pos x="connsiteX5027" y="connsiteY5027"/>
              </a:cxn>
              <a:cxn ang="0">
                <a:pos x="connsiteX5028" y="connsiteY5028"/>
              </a:cxn>
              <a:cxn ang="0">
                <a:pos x="connsiteX5029" y="connsiteY5029"/>
              </a:cxn>
              <a:cxn ang="0">
                <a:pos x="connsiteX5030" y="connsiteY5030"/>
              </a:cxn>
              <a:cxn ang="0">
                <a:pos x="connsiteX5031" y="connsiteY5031"/>
              </a:cxn>
              <a:cxn ang="0">
                <a:pos x="connsiteX5032" y="connsiteY5032"/>
              </a:cxn>
              <a:cxn ang="0">
                <a:pos x="connsiteX5033" y="connsiteY5033"/>
              </a:cxn>
              <a:cxn ang="0">
                <a:pos x="connsiteX5034" y="connsiteY5034"/>
              </a:cxn>
              <a:cxn ang="0">
                <a:pos x="connsiteX5035" y="connsiteY5035"/>
              </a:cxn>
              <a:cxn ang="0">
                <a:pos x="connsiteX5036" y="connsiteY5036"/>
              </a:cxn>
              <a:cxn ang="0">
                <a:pos x="connsiteX5037" y="connsiteY5037"/>
              </a:cxn>
              <a:cxn ang="0">
                <a:pos x="connsiteX5038" y="connsiteY5038"/>
              </a:cxn>
              <a:cxn ang="0">
                <a:pos x="connsiteX5039" y="connsiteY5039"/>
              </a:cxn>
              <a:cxn ang="0">
                <a:pos x="connsiteX5040" y="connsiteY5040"/>
              </a:cxn>
              <a:cxn ang="0">
                <a:pos x="connsiteX5041" y="connsiteY5041"/>
              </a:cxn>
              <a:cxn ang="0">
                <a:pos x="connsiteX5042" y="connsiteY5042"/>
              </a:cxn>
              <a:cxn ang="0">
                <a:pos x="connsiteX5043" y="connsiteY5043"/>
              </a:cxn>
              <a:cxn ang="0">
                <a:pos x="connsiteX5044" y="connsiteY5044"/>
              </a:cxn>
              <a:cxn ang="0">
                <a:pos x="connsiteX5045" y="connsiteY5045"/>
              </a:cxn>
              <a:cxn ang="0">
                <a:pos x="connsiteX5046" y="connsiteY5046"/>
              </a:cxn>
              <a:cxn ang="0">
                <a:pos x="connsiteX5047" y="connsiteY5047"/>
              </a:cxn>
              <a:cxn ang="0">
                <a:pos x="connsiteX5048" y="connsiteY5048"/>
              </a:cxn>
              <a:cxn ang="0">
                <a:pos x="connsiteX5049" y="connsiteY5049"/>
              </a:cxn>
              <a:cxn ang="0">
                <a:pos x="connsiteX5050" y="connsiteY5050"/>
              </a:cxn>
              <a:cxn ang="0">
                <a:pos x="connsiteX5051" y="connsiteY5051"/>
              </a:cxn>
              <a:cxn ang="0">
                <a:pos x="connsiteX5052" y="connsiteY5052"/>
              </a:cxn>
              <a:cxn ang="0">
                <a:pos x="connsiteX5053" y="connsiteY5053"/>
              </a:cxn>
              <a:cxn ang="0">
                <a:pos x="connsiteX5054" y="connsiteY5054"/>
              </a:cxn>
              <a:cxn ang="0">
                <a:pos x="connsiteX5055" y="connsiteY5055"/>
              </a:cxn>
              <a:cxn ang="0">
                <a:pos x="connsiteX5056" y="connsiteY5056"/>
              </a:cxn>
              <a:cxn ang="0">
                <a:pos x="connsiteX5057" y="connsiteY5057"/>
              </a:cxn>
              <a:cxn ang="0">
                <a:pos x="connsiteX5058" y="connsiteY5058"/>
              </a:cxn>
              <a:cxn ang="0">
                <a:pos x="connsiteX5059" y="connsiteY5059"/>
              </a:cxn>
              <a:cxn ang="0">
                <a:pos x="connsiteX5060" y="connsiteY5060"/>
              </a:cxn>
              <a:cxn ang="0">
                <a:pos x="connsiteX5061" y="connsiteY5061"/>
              </a:cxn>
              <a:cxn ang="0">
                <a:pos x="connsiteX5062" y="connsiteY5062"/>
              </a:cxn>
              <a:cxn ang="0">
                <a:pos x="connsiteX5063" y="connsiteY5063"/>
              </a:cxn>
              <a:cxn ang="0">
                <a:pos x="connsiteX5064" y="connsiteY5064"/>
              </a:cxn>
              <a:cxn ang="0">
                <a:pos x="connsiteX5065" y="connsiteY5065"/>
              </a:cxn>
              <a:cxn ang="0">
                <a:pos x="connsiteX5066" y="connsiteY5066"/>
              </a:cxn>
              <a:cxn ang="0">
                <a:pos x="connsiteX5067" y="connsiteY5067"/>
              </a:cxn>
              <a:cxn ang="0">
                <a:pos x="connsiteX5068" y="connsiteY5068"/>
              </a:cxn>
              <a:cxn ang="0">
                <a:pos x="connsiteX5069" y="connsiteY5069"/>
              </a:cxn>
              <a:cxn ang="0">
                <a:pos x="connsiteX5070" y="connsiteY5070"/>
              </a:cxn>
              <a:cxn ang="0">
                <a:pos x="connsiteX5071" y="connsiteY5071"/>
              </a:cxn>
              <a:cxn ang="0">
                <a:pos x="connsiteX5072" y="connsiteY5072"/>
              </a:cxn>
              <a:cxn ang="0">
                <a:pos x="connsiteX5073" y="connsiteY5073"/>
              </a:cxn>
              <a:cxn ang="0">
                <a:pos x="connsiteX5074" y="connsiteY5074"/>
              </a:cxn>
              <a:cxn ang="0">
                <a:pos x="connsiteX5075" y="connsiteY5075"/>
              </a:cxn>
              <a:cxn ang="0">
                <a:pos x="connsiteX5076" y="connsiteY5076"/>
              </a:cxn>
              <a:cxn ang="0">
                <a:pos x="connsiteX5077" y="connsiteY5077"/>
              </a:cxn>
              <a:cxn ang="0">
                <a:pos x="connsiteX5078" y="connsiteY5078"/>
              </a:cxn>
              <a:cxn ang="0">
                <a:pos x="connsiteX5079" y="connsiteY5079"/>
              </a:cxn>
              <a:cxn ang="0">
                <a:pos x="connsiteX5080" y="connsiteY5080"/>
              </a:cxn>
              <a:cxn ang="0">
                <a:pos x="connsiteX5081" y="connsiteY5081"/>
              </a:cxn>
              <a:cxn ang="0">
                <a:pos x="connsiteX5082" y="connsiteY5082"/>
              </a:cxn>
              <a:cxn ang="0">
                <a:pos x="connsiteX5083" y="connsiteY5083"/>
              </a:cxn>
              <a:cxn ang="0">
                <a:pos x="connsiteX5084" y="connsiteY5084"/>
              </a:cxn>
              <a:cxn ang="0">
                <a:pos x="connsiteX5085" y="connsiteY5085"/>
              </a:cxn>
              <a:cxn ang="0">
                <a:pos x="connsiteX5086" y="connsiteY5086"/>
              </a:cxn>
              <a:cxn ang="0">
                <a:pos x="connsiteX5087" y="connsiteY5087"/>
              </a:cxn>
              <a:cxn ang="0">
                <a:pos x="connsiteX5088" y="connsiteY5088"/>
              </a:cxn>
              <a:cxn ang="0">
                <a:pos x="connsiteX5089" y="connsiteY5089"/>
              </a:cxn>
              <a:cxn ang="0">
                <a:pos x="connsiteX5090" y="connsiteY5090"/>
              </a:cxn>
              <a:cxn ang="0">
                <a:pos x="connsiteX5091" y="connsiteY5091"/>
              </a:cxn>
              <a:cxn ang="0">
                <a:pos x="connsiteX5092" y="connsiteY5092"/>
              </a:cxn>
              <a:cxn ang="0">
                <a:pos x="connsiteX5093" y="connsiteY5093"/>
              </a:cxn>
              <a:cxn ang="0">
                <a:pos x="connsiteX5094" y="connsiteY5094"/>
              </a:cxn>
              <a:cxn ang="0">
                <a:pos x="connsiteX5095" y="connsiteY5095"/>
              </a:cxn>
              <a:cxn ang="0">
                <a:pos x="connsiteX5096" y="connsiteY5096"/>
              </a:cxn>
              <a:cxn ang="0">
                <a:pos x="connsiteX5097" y="connsiteY5097"/>
              </a:cxn>
              <a:cxn ang="0">
                <a:pos x="connsiteX5098" y="connsiteY5098"/>
              </a:cxn>
              <a:cxn ang="0">
                <a:pos x="connsiteX5099" y="connsiteY5099"/>
              </a:cxn>
              <a:cxn ang="0">
                <a:pos x="connsiteX5100" y="connsiteY5100"/>
              </a:cxn>
              <a:cxn ang="0">
                <a:pos x="connsiteX5101" y="connsiteY5101"/>
              </a:cxn>
              <a:cxn ang="0">
                <a:pos x="connsiteX5102" y="connsiteY5102"/>
              </a:cxn>
              <a:cxn ang="0">
                <a:pos x="connsiteX5103" y="connsiteY5103"/>
              </a:cxn>
              <a:cxn ang="0">
                <a:pos x="connsiteX5104" y="connsiteY5104"/>
              </a:cxn>
              <a:cxn ang="0">
                <a:pos x="connsiteX5105" y="connsiteY5105"/>
              </a:cxn>
              <a:cxn ang="0">
                <a:pos x="connsiteX5106" y="connsiteY5106"/>
              </a:cxn>
              <a:cxn ang="0">
                <a:pos x="connsiteX5107" y="connsiteY5107"/>
              </a:cxn>
              <a:cxn ang="0">
                <a:pos x="connsiteX5108" y="connsiteY5108"/>
              </a:cxn>
              <a:cxn ang="0">
                <a:pos x="connsiteX5109" y="connsiteY5109"/>
              </a:cxn>
              <a:cxn ang="0">
                <a:pos x="connsiteX5110" y="connsiteY5110"/>
              </a:cxn>
              <a:cxn ang="0">
                <a:pos x="connsiteX5111" y="connsiteY5111"/>
              </a:cxn>
              <a:cxn ang="0">
                <a:pos x="connsiteX5112" y="connsiteY5112"/>
              </a:cxn>
              <a:cxn ang="0">
                <a:pos x="connsiteX5113" y="connsiteY5113"/>
              </a:cxn>
              <a:cxn ang="0">
                <a:pos x="connsiteX5114" y="connsiteY5114"/>
              </a:cxn>
              <a:cxn ang="0">
                <a:pos x="connsiteX5115" y="connsiteY5115"/>
              </a:cxn>
              <a:cxn ang="0">
                <a:pos x="connsiteX5116" y="connsiteY5116"/>
              </a:cxn>
              <a:cxn ang="0">
                <a:pos x="connsiteX5117" y="connsiteY5117"/>
              </a:cxn>
              <a:cxn ang="0">
                <a:pos x="connsiteX5118" y="connsiteY5118"/>
              </a:cxn>
              <a:cxn ang="0">
                <a:pos x="connsiteX5119" y="connsiteY5119"/>
              </a:cxn>
              <a:cxn ang="0">
                <a:pos x="connsiteX5120" y="connsiteY5120"/>
              </a:cxn>
              <a:cxn ang="0">
                <a:pos x="connsiteX5121" y="connsiteY5121"/>
              </a:cxn>
              <a:cxn ang="0">
                <a:pos x="connsiteX5122" y="connsiteY5122"/>
              </a:cxn>
              <a:cxn ang="0">
                <a:pos x="connsiteX5123" y="connsiteY5123"/>
              </a:cxn>
              <a:cxn ang="0">
                <a:pos x="connsiteX5124" y="connsiteY5124"/>
              </a:cxn>
              <a:cxn ang="0">
                <a:pos x="connsiteX5125" y="connsiteY5125"/>
              </a:cxn>
              <a:cxn ang="0">
                <a:pos x="connsiteX5126" y="connsiteY5126"/>
              </a:cxn>
              <a:cxn ang="0">
                <a:pos x="connsiteX5127" y="connsiteY5127"/>
              </a:cxn>
              <a:cxn ang="0">
                <a:pos x="connsiteX5128" y="connsiteY5128"/>
              </a:cxn>
              <a:cxn ang="0">
                <a:pos x="connsiteX5129" y="connsiteY5129"/>
              </a:cxn>
              <a:cxn ang="0">
                <a:pos x="connsiteX5130" y="connsiteY5130"/>
              </a:cxn>
              <a:cxn ang="0">
                <a:pos x="connsiteX5131" y="connsiteY5131"/>
              </a:cxn>
              <a:cxn ang="0">
                <a:pos x="connsiteX5132" y="connsiteY5132"/>
              </a:cxn>
              <a:cxn ang="0">
                <a:pos x="connsiteX5133" y="connsiteY5133"/>
              </a:cxn>
              <a:cxn ang="0">
                <a:pos x="connsiteX5134" y="connsiteY5134"/>
              </a:cxn>
              <a:cxn ang="0">
                <a:pos x="connsiteX5135" y="connsiteY5135"/>
              </a:cxn>
              <a:cxn ang="0">
                <a:pos x="connsiteX5136" y="connsiteY5136"/>
              </a:cxn>
              <a:cxn ang="0">
                <a:pos x="connsiteX5137" y="connsiteY5137"/>
              </a:cxn>
              <a:cxn ang="0">
                <a:pos x="connsiteX5138" y="connsiteY5138"/>
              </a:cxn>
              <a:cxn ang="0">
                <a:pos x="connsiteX5139" y="connsiteY5139"/>
              </a:cxn>
              <a:cxn ang="0">
                <a:pos x="connsiteX5140" y="connsiteY5140"/>
              </a:cxn>
              <a:cxn ang="0">
                <a:pos x="connsiteX5141" y="connsiteY5141"/>
              </a:cxn>
              <a:cxn ang="0">
                <a:pos x="connsiteX5142" y="connsiteY5142"/>
              </a:cxn>
              <a:cxn ang="0">
                <a:pos x="connsiteX5143" y="connsiteY5143"/>
              </a:cxn>
              <a:cxn ang="0">
                <a:pos x="connsiteX5144" y="connsiteY5144"/>
              </a:cxn>
              <a:cxn ang="0">
                <a:pos x="connsiteX5145" y="connsiteY5145"/>
              </a:cxn>
              <a:cxn ang="0">
                <a:pos x="connsiteX5146" y="connsiteY5146"/>
              </a:cxn>
              <a:cxn ang="0">
                <a:pos x="connsiteX5147" y="connsiteY5147"/>
              </a:cxn>
              <a:cxn ang="0">
                <a:pos x="connsiteX5148" y="connsiteY5148"/>
              </a:cxn>
              <a:cxn ang="0">
                <a:pos x="connsiteX5149" y="connsiteY5149"/>
              </a:cxn>
              <a:cxn ang="0">
                <a:pos x="connsiteX5150" y="connsiteY5150"/>
              </a:cxn>
              <a:cxn ang="0">
                <a:pos x="connsiteX5151" y="connsiteY5151"/>
              </a:cxn>
              <a:cxn ang="0">
                <a:pos x="connsiteX5152" y="connsiteY5152"/>
              </a:cxn>
              <a:cxn ang="0">
                <a:pos x="connsiteX5153" y="connsiteY5153"/>
              </a:cxn>
              <a:cxn ang="0">
                <a:pos x="connsiteX5154" y="connsiteY5154"/>
              </a:cxn>
              <a:cxn ang="0">
                <a:pos x="connsiteX5155" y="connsiteY5155"/>
              </a:cxn>
              <a:cxn ang="0">
                <a:pos x="connsiteX5156" y="connsiteY5156"/>
              </a:cxn>
              <a:cxn ang="0">
                <a:pos x="connsiteX5157" y="connsiteY5157"/>
              </a:cxn>
              <a:cxn ang="0">
                <a:pos x="connsiteX5158" y="connsiteY5158"/>
              </a:cxn>
              <a:cxn ang="0">
                <a:pos x="connsiteX5159" y="connsiteY5159"/>
              </a:cxn>
              <a:cxn ang="0">
                <a:pos x="connsiteX5160" y="connsiteY5160"/>
              </a:cxn>
              <a:cxn ang="0">
                <a:pos x="connsiteX5161" y="connsiteY5161"/>
              </a:cxn>
              <a:cxn ang="0">
                <a:pos x="connsiteX5162" y="connsiteY5162"/>
              </a:cxn>
              <a:cxn ang="0">
                <a:pos x="connsiteX5163" y="connsiteY5163"/>
              </a:cxn>
              <a:cxn ang="0">
                <a:pos x="connsiteX5164" y="connsiteY5164"/>
              </a:cxn>
              <a:cxn ang="0">
                <a:pos x="connsiteX5165" y="connsiteY5165"/>
              </a:cxn>
              <a:cxn ang="0">
                <a:pos x="connsiteX5166" y="connsiteY5166"/>
              </a:cxn>
              <a:cxn ang="0">
                <a:pos x="connsiteX5167" y="connsiteY5167"/>
              </a:cxn>
              <a:cxn ang="0">
                <a:pos x="connsiteX5168" y="connsiteY5168"/>
              </a:cxn>
              <a:cxn ang="0">
                <a:pos x="connsiteX5169" y="connsiteY5169"/>
              </a:cxn>
              <a:cxn ang="0">
                <a:pos x="connsiteX5170" y="connsiteY5170"/>
              </a:cxn>
              <a:cxn ang="0">
                <a:pos x="connsiteX5171" y="connsiteY5171"/>
              </a:cxn>
              <a:cxn ang="0">
                <a:pos x="connsiteX5172" y="connsiteY5172"/>
              </a:cxn>
              <a:cxn ang="0">
                <a:pos x="connsiteX5173" y="connsiteY5173"/>
              </a:cxn>
              <a:cxn ang="0">
                <a:pos x="connsiteX5174" y="connsiteY5174"/>
              </a:cxn>
              <a:cxn ang="0">
                <a:pos x="connsiteX5175" y="connsiteY5175"/>
              </a:cxn>
              <a:cxn ang="0">
                <a:pos x="connsiteX5176" y="connsiteY5176"/>
              </a:cxn>
              <a:cxn ang="0">
                <a:pos x="connsiteX5177" y="connsiteY5177"/>
              </a:cxn>
              <a:cxn ang="0">
                <a:pos x="connsiteX5178" y="connsiteY5178"/>
              </a:cxn>
              <a:cxn ang="0">
                <a:pos x="connsiteX5179" y="connsiteY5179"/>
              </a:cxn>
              <a:cxn ang="0">
                <a:pos x="connsiteX5180" y="connsiteY5180"/>
              </a:cxn>
              <a:cxn ang="0">
                <a:pos x="connsiteX5181" y="connsiteY5181"/>
              </a:cxn>
              <a:cxn ang="0">
                <a:pos x="connsiteX5182" y="connsiteY5182"/>
              </a:cxn>
              <a:cxn ang="0">
                <a:pos x="connsiteX5183" y="connsiteY5183"/>
              </a:cxn>
              <a:cxn ang="0">
                <a:pos x="connsiteX5184" y="connsiteY5184"/>
              </a:cxn>
              <a:cxn ang="0">
                <a:pos x="connsiteX5185" y="connsiteY5185"/>
              </a:cxn>
              <a:cxn ang="0">
                <a:pos x="connsiteX5186" y="connsiteY5186"/>
              </a:cxn>
              <a:cxn ang="0">
                <a:pos x="connsiteX5187" y="connsiteY5187"/>
              </a:cxn>
              <a:cxn ang="0">
                <a:pos x="connsiteX5188" y="connsiteY5188"/>
              </a:cxn>
              <a:cxn ang="0">
                <a:pos x="connsiteX5189" y="connsiteY5189"/>
              </a:cxn>
              <a:cxn ang="0">
                <a:pos x="connsiteX5190" y="connsiteY5190"/>
              </a:cxn>
              <a:cxn ang="0">
                <a:pos x="connsiteX5191" y="connsiteY5191"/>
              </a:cxn>
              <a:cxn ang="0">
                <a:pos x="connsiteX5192" y="connsiteY5192"/>
              </a:cxn>
              <a:cxn ang="0">
                <a:pos x="connsiteX5193" y="connsiteY5193"/>
              </a:cxn>
              <a:cxn ang="0">
                <a:pos x="connsiteX5194" y="connsiteY5194"/>
              </a:cxn>
              <a:cxn ang="0">
                <a:pos x="connsiteX5195" y="connsiteY5195"/>
              </a:cxn>
              <a:cxn ang="0">
                <a:pos x="connsiteX5196" y="connsiteY5196"/>
              </a:cxn>
              <a:cxn ang="0">
                <a:pos x="connsiteX5197" y="connsiteY5197"/>
              </a:cxn>
              <a:cxn ang="0">
                <a:pos x="connsiteX5198" y="connsiteY5198"/>
              </a:cxn>
              <a:cxn ang="0">
                <a:pos x="connsiteX5199" y="connsiteY5199"/>
              </a:cxn>
              <a:cxn ang="0">
                <a:pos x="connsiteX5200" y="connsiteY5200"/>
              </a:cxn>
              <a:cxn ang="0">
                <a:pos x="connsiteX5201" y="connsiteY5201"/>
              </a:cxn>
              <a:cxn ang="0">
                <a:pos x="connsiteX5202" y="connsiteY5202"/>
              </a:cxn>
              <a:cxn ang="0">
                <a:pos x="connsiteX5203" y="connsiteY5203"/>
              </a:cxn>
              <a:cxn ang="0">
                <a:pos x="connsiteX5204" y="connsiteY5204"/>
              </a:cxn>
              <a:cxn ang="0">
                <a:pos x="connsiteX5205" y="connsiteY5205"/>
              </a:cxn>
              <a:cxn ang="0">
                <a:pos x="connsiteX5206" y="connsiteY5206"/>
              </a:cxn>
              <a:cxn ang="0">
                <a:pos x="connsiteX5207" y="connsiteY5207"/>
              </a:cxn>
              <a:cxn ang="0">
                <a:pos x="connsiteX5208" y="connsiteY5208"/>
              </a:cxn>
              <a:cxn ang="0">
                <a:pos x="connsiteX5209" y="connsiteY5209"/>
              </a:cxn>
              <a:cxn ang="0">
                <a:pos x="connsiteX5210" y="connsiteY5210"/>
              </a:cxn>
              <a:cxn ang="0">
                <a:pos x="connsiteX5211" y="connsiteY5211"/>
              </a:cxn>
              <a:cxn ang="0">
                <a:pos x="connsiteX5212" y="connsiteY5212"/>
              </a:cxn>
              <a:cxn ang="0">
                <a:pos x="connsiteX5213" y="connsiteY5213"/>
              </a:cxn>
              <a:cxn ang="0">
                <a:pos x="connsiteX5214" y="connsiteY5214"/>
              </a:cxn>
              <a:cxn ang="0">
                <a:pos x="connsiteX5215" y="connsiteY5215"/>
              </a:cxn>
              <a:cxn ang="0">
                <a:pos x="connsiteX5216" y="connsiteY5216"/>
              </a:cxn>
              <a:cxn ang="0">
                <a:pos x="connsiteX5217" y="connsiteY5217"/>
              </a:cxn>
              <a:cxn ang="0">
                <a:pos x="connsiteX5218" y="connsiteY5218"/>
              </a:cxn>
              <a:cxn ang="0">
                <a:pos x="connsiteX5219" y="connsiteY5219"/>
              </a:cxn>
              <a:cxn ang="0">
                <a:pos x="connsiteX5220" y="connsiteY5220"/>
              </a:cxn>
              <a:cxn ang="0">
                <a:pos x="connsiteX5221" y="connsiteY5221"/>
              </a:cxn>
              <a:cxn ang="0">
                <a:pos x="connsiteX5222" y="connsiteY5222"/>
              </a:cxn>
              <a:cxn ang="0">
                <a:pos x="connsiteX5223" y="connsiteY5223"/>
              </a:cxn>
              <a:cxn ang="0">
                <a:pos x="connsiteX5224" y="connsiteY5224"/>
              </a:cxn>
              <a:cxn ang="0">
                <a:pos x="connsiteX5225" y="connsiteY5225"/>
              </a:cxn>
              <a:cxn ang="0">
                <a:pos x="connsiteX5226" y="connsiteY5226"/>
              </a:cxn>
              <a:cxn ang="0">
                <a:pos x="connsiteX5227" y="connsiteY5227"/>
              </a:cxn>
              <a:cxn ang="0">
                <a:pos x="connsiteX5228" y="connsiteY5228"/>
              </a:cxn>
              <a:cxn ang="0">
                <a:pos x="connsiteX5229" y="connsiteY5229"/>
              </a:cxn>
              <a:cxn ang="0">
                <a:pos x="connsiteX5230" y="connsiteY5230"/>
              </a:cxn>
              <a:cxn ang="0">
                <a:pos x="connsiteX5231" y="connsiteY5231"/>
              </a:cxn>
              <a:cxn ang="0">
                <a:pos x="connsiteX5232" y="connsiteY5232"/>
              </a:cxn>
              <a:cxn ang="0">
                <a:pos x="connsiteX5233" y="connsiteY5233"/>
              </a:cxn>
              <a:cxn ang="0">
                <a:pos x="connsiteX5234" y="connsiteY5234"/>
              </a:cxn>
              <a:cxn ang="0">
                <a:pos x="connsiteX5235" y="connsiteY5235"/>
              </a:cxn>
              <a:cxn ang="0">
                <a:pos x="connsiteX5236" y="connsiteY5236"/>
              </a:cxn>
              <a:cxn ang="0">
                <a:pos x="connsiteX5237" y="connsiteY5237"/>
              </a:cxn>
              <a:cxn ang="0">
                <a:pos x="connsiteX5238" y="connsiteY5238"/>
              </a:cxn>
              <a:cxn ang="0">
                <a:pos x="connsiteX5239" y="connsiteY5239"/>
              </a:cxn>
              <a:cxn ang="0">
                <a:pos x="connsiteX5240" y="connsiteY5240"/>
              </a:cxn>
              <a:cxn ang="0">
                <a:pos x="connsiteX5241" y="connsiteY5241"/>
              </a:cxn>
              <a:cxn ang="0">
                <a:pos x="connsiteX5242" y="connsiteY5242"/>
              </a:cxn>
              <a:cxn ang="0">
                <a:pos x="connsiteX5243" y="connsiteY5243"/>
              </a:cxn>
              <a:cxn ang="0">
                <a:pos x="connsiteX5244" y="connsiteY5244"/>
              </a:cxn>
              <a:cxn ang="0">
                <a:pos x="connsiteX5245" y="connsiteY5245"/>
              </a:cxn>
              <a:cxn ang="0">
                <a:pos x="connsiteX5246" y="connsiteY5246"/>
              </a:cxn>
              <a:cxn ang="0">
                <a:pos x="connsiteX5247" y="connsiteY5247"/>
              </a:cxn>
              <a:cxn ang="0">
                <a:pos x="connsiteX5248" y="connsiteY5248"/>
              </a:cxn>
              <a:cxn ang="0">
                <a:pos x="connsiteX5249" y="connsiteY5249"/>
              </a:cxn>
              <a:cxn ang="0">
                <a:pos x="connsiteX5250" y="connsiteY5250"/>
              </a:cxn>
              <a:cxn ang="0">
                <a:pos x="connsiteX5251" y="connsiteY5251"/>
              </a:cxn>
              <a:cxn ang="0">
                <a:pos x="connsiteX5252" y="connsiteY5252"/>
              </a:cxn>
              <a:cxn ang="0">
                <a:pos x="connsiteX5253" y="connsiteY5253"/>
              </a:cxn>
              <a:cxn ang="0">
                <a:pos x="connsiteX5254" y="connsiteY5254"/>
              </a:cxn>
              <a:cxn ang="0">
                <a:pos x="connsiteX5255" y="connsiteY5255"/>
              </a:cxn>
              <a:cxn ang="0">
                <a:pos x="connsiteX5256" y="connsiteY5256"/>
              </a:cxn>
              <a:cxn ang="0">
                <a:pos x="connsiteX5257" y="connsiteY5257"/>
              </a:cxn>
              <a:cxn ang="0">
                <a:pos x="connsiteX5258" y="connsiteY5258"/>
              </a:cxn>
              <a:cxn ang="0">
                <a:pos x="connsiteX5259" y="connsiteY5259"/>
              </a:cxn>
              <a:cxn ang="0">
                <a:pos x="connsiteX5260" y="connsiteY5260"/>
              </a:cxn>
              <a:cxn ang="0">
                <a:pos x="connsiteX5261" y="connsiteY5261"/>
              </a:cxn>
              <a:cxn ang="0">
                <a:pos x="connsiteX5262" y="connsiteY5262"/>
              </a:cxn>
              <a:cxn ang="0">
                <a:pos x="connsiteX5263" y="connsiteY5263"/>
              </a:cxn>
              <a:cxn ang="0">
                <a:pos x="connsiteX5264" y="connsiteY5264"/>
              </a:cxn>
              <a:cxn ang="0">
                <a:pos x="connsiteX5265" y="connsiteY5265"/>
              </a:cxn>
              <a:cxn ang="0">
                <a:pos x="connsiteX5266" y="connsiteY5266"/>
              </a:cxn>
              <a:cxn ang="0">
                <a:pos x="connsiteX5267" y="connsiteY5267"/>
              </a:cxn>
              <a:cxn ang="0">
                <a:pos x="connsiteX5268" y="connsiteY5268"/>
              </a:cxn>
              <a:cxn ang="0">
                <a:pos x="connsiteX5269" y="connsiteY5269"/>
              </a:cxn>
              <a:cxn ang="0">
                <a:pos x="connsiteX5270" y="connsiteY5270"/>
              </a:cxn>
              <a:cxn ang="0">
                <a:pos x="connsiteX5271" y="connsiteY5271"/>
              </a:cxn>
              <a:cxn ang="0">
                <a:pos x="connsiteX5272" y="connsiteY5272"/>
              </a:cxn>
              <a:cxn ang="0">
                <a:pos x="connsiteX5273" y="connsiteY5273"/>
              </a:cxn>
              <a:cxn ang="0">
                <a:pos x="connsiteX5274" y="connsiteY5274"/>
              </a:cxn>
              <a:cxn ang="0">
                <a:pos x="connsiteX5275" y="connsiteY5275"/>
              </a:cxn>
              <a:cxn ang="0">
                <a:pos x="connsiteX5276" y="connsiteY5276"/>
              </a:cxn>
              <a:cxn ang="0">
                <a:pos x="connsiteX5277" y="connsiteY5277"/>
              </a:cxn>
              <a:cxn ang="0">
                <a:pos x="connsiteX5278" y="connsiteY5278"/>
              </a:cxn>
              <a:cxn ang="0">
                <a:pos x="connsiteX5279" y="connsiteY5279"/>
              </a:cxn>
              <a:cxn ang="0">
                <a:pos x="connsiteX5280" y="connsiteY5280"/>
              </a:cxn>
              <a:cxn ang="0">
                <a:pos x="connsiteX5281" y="connsiteY5281"/>
              </a:cxn>
              <a:cxn ang="0">
                <a:pos x="connsiteX5282" y="connsiteY5282"/>
              </a:cxn>
              <a:cxn ang="0">
                <a:pos x="connsiteX5283" y="connsiteY5283"/>
              </a:cxn>
              <a:cxn ang="0">
                <a:pos x="connsiteX5284" y="connsiteY5284"/>
              </a:cxn>
              <a:cxn ang="0">
                <a:pos x="connsiteX5285" y="connsiteY5285"/>
              </a:cxn>
              <a:cxn ang="0">
                <a:pos x="connsiteX5286" y="connsiteY5286"/>
              </a:cxn>
              <a:cxn ang="0">
                <a:pos x="connsiteX5287" y="connsiteY5287"/>
              </a:cxn>
              <a:cxn ang="0">
                <a:pos x="connsiteX5288" y="connsiteY5288"/>
              </a:cxn>
              <a:cxn ang="0">
                <a:pos x="connsiteX5289" y="connsiteY5289"/>
              </a:cxn>
              <a:cxn ang="0">
                <a:pos x="connsiteX5290" y="connsiteY5290"/>
              </a:cxn>
              <a:cxn ang="0">
                <a:pos x="connsiteX5291" y="connsiteY5291"/>
              </a:cxn>
              <a:cxn ang="0">
                <a:pos x="connsiteX5292" y="connsiteY5292"/>
              </a:cxn>
              <a:cxn ang="0">
                <a:pos x="connsiteX5293" y="connsiteY5293"/>
              </a:cxn>
              <a:cxn ang="0">
                <a:pos x="connsiteX5294" y="connsiteY5294"/>
              </a:cxn>
              <a:cxn ang="0">
                <a:pos x="connsiteX5295" y="connsiteY5295"/>
              </a:cxn>
              <a:cxn ang="0">
                <a:pos x="connsiteX5296" y="connsiteY5296"/>
              </a:cxn>
              <a:cxn ang="0">
                <a:pos x="connsiteX5297" y="connsiteY5297"/>
              </a:cxn>
              <a:cxn ang="0">
                <a:pos x="connsiteX5298" y="connsiteY5298"/>
              </a:cxn>
              <a:cxn ang="0">
                <a:pos x="connsiteX5299" y="connsiteY5299"/>
              </a:cxn>
              <a:cxn ang="0">
                <a:pos x="connsiteX5300" y="connsiteY5300"/>
              </a:cxn>
              <a:cxn ang="0">
                <a:pos x="connsiteX5301" y="connsiteY5301"/>
              </a:cxn>
              <a:cxn ang="0">
                <a:pos x="connsiteX5302" y="connsiteY5302"/>
              </a:cxn>
              <a:cxn ang="0">
                <a:pos x="connsiteX5303" y="connsiteY5303"/>
              </a:cxn>
              <a:cxn ang="0">
                <a:pos x="connsiteX5304" y="connsiteY5304"/>
              </a:cxn>
              <a:cxn ang="0">
                <a:pos x="connsiteX5305" y="connsiteY5305"/>
              </a:cxn>
              <a:cxn ang="0">
                <a:pos x="connsiteX5306" y="connsiteY5306"/>
              </a:cxn>
              <a:cxn ang="0">
                <a:pos x="connsiteX5307" y="connsiteY5307"/>
              </a:cxn>
              <a:cxn ang="0">
                <a:pos x="connsiteX5308" y="connsiteY5308"/>
              </a:cxn>
              <a:cxn ang="0">
                <a:pos x="connsiteX5309" y="connsiteY5309"/>
              </a:cxn>
              <a:cxn ang="0">
                <a:pos x="connsiteX5310" y="connsiteY5310"/>
              </a:cxn>
              <a:cxn ang="0">
                <a:pos x="connsiteX5311" y="connsiteY5311"/>
              </a:cxn>
              <a:cxn ang="0">
                <a:pos x="connsiteX5312" y="connsiteY5312"/>
              </a:cxn>
              <a:cxn ang="0">
                <a:pos x="connsiteX5313" y="connsiteY5313"/>
              </a:cxn>
              <a:cxn ang="0">
                <a:pos x="connsiteX5314" y="connsiteY5314"/>
              </a:cxn>
              <a:cxn ang="0">
                <a:pos x="connsiteX5315" y="connsiteY5315"/>
              </a:cxn>
              <a:cxn ang="0">
                <a:pos x="connsiteX5316" y="connsiteY5316"/>
              </a:cxn>
              <a:cxn ang="0">
                <a:pos x="connsiteX5317" y="connsiteY5317"/>
              </a:cxn>
              <a:cxn ang="0">
                <a:pos x="connsiteX5318" y="connsiteY5318"/>
              </a:cxn>
              <a:cxn ang="0">
                <a:pos x="connsiteX5319" y="connsiteY5319"/>
              </a:cxn>
              <a:cxn ang="0">
                <a:pos x="connsiteX5320" y="connsiteY5320"/>
              </a:cxn>
              <a:cxn ang="0">
                <a:pos x="connsiteX5321" y="connsiteY5321"/>
              </a:cxn>
              <a:cxn ang="0">
                <a:pos x="connsiteX5322" y="connsiteY5322"/>
              </a:cxn>
              <a:cxn ang="0">
                <a:pos x="connsiteX5323" y="connsiteY5323"/>
              </a:cxn>
              <a:cxn ang="0">
                <a:pos x="connsiteX5324" y="connsiteY5324"/>
              </a:cxn>
              <a:cxn ang="0">
                <a:pos x="connsiteX5325" y="connsiteY5325"/>
              </a:cxn>
              <a:cxn ang="0">
                <a:pos x="connsiteX5326" y="connsiteY5326"/>
              </a:cxn>
              <a:cxn ang="0">
                <a:pos x="connsiteX5327" y="connsiteY5327"/>
              </a:cxn>
              <a:cxn ang="0">
                <a:pos x="connsiteX5328" y="connsiteY5328"/>
              </a:cxn>
              <a:cxn ang="0">
                <a:pos x="connsiteX5329" y="connsiteY5329"/>
              </a:cxn>
              <a:cxn ang="0">
                <a:pos x="connsiteX5330" y="connsiteY5330"/>
              </a:cxn>
              <a:cxn ang="0">
                <a:pos x="connsiteX5331" y="connsiteY5331"/>
              </a:cxn>
              <a:cxn ang="0">
                <a:pos x="connsiteX5332" y="connsiteY5332"/>
              </a:cxn>
              <a:cxn ang="0">
                <a:pos x="connsiteX5333" y="connsiteY5333"/>
              </a:cxn>
              <a:cxn ang="0">
                <a:pos x="connsiteX5334" y="connsiteY5334"/>
              </a:cxn>
              <a:cxn ang="0">
                <a:pos x="connsiteX5335" y="connsiteY5335"/>
              </a:cxn>
              <a:cxn ang="0">
                <a:pos x="connsiteX5336" y="connsiteY5336"/>
              </a:cxn>
              <a:cxn ang="0">
                <a:pos x="connsiteX5337" y="connsiteY5337"/>
              </a:cxn>
              <a:cxn ang="0">
                <a:pos x="connsiteX5338" y="connsiteY5338"/>
              </a:cxn>
              <a:cxn ang="0">
                <a:pos x="connsiteX5339" y="connsiteY5339"/>
              </a:cxn>
              <a:cxn ang="0">
                <a:pos x="connsiteX5340" y="connsiteY5340"/>
              </a:cxn>
              <a:cxn ang="0">
                <a:pos x="connsiteX5341" y="connsiteY5341"/>
              </a:cxn>
              <a:cxn ang="0">
                <a:pos x="connsiteX5342" y="connsiteY5342"/>
              </a:cxn>
              <a:cxn ang="0">
                <a:pos x="connsiteX5343" y="connsiteY5343"/>
              </a:cxn>
              <a:cxn ang="0">
                <a:pos x="connsiteX5344" y="connsiteY5344"/>
              </a:cxn>
              <a:cxn ang="0">
                <a:pos x="connsiteX5345" y="connsiteY5345"/>
              </a:cxn>
              <a:cxn ang="0">
                <a:pos x="connsiteX5346" y="connsiteY5346"/>
              </a:cxn>
              <a:cxn ang="0">
                <a:pos x="connsiteX5347" y="connsiteY5347"/>
              </a:cxn>
              <a:cxn ang="0">
                <a:pos x="connsiteX5348" y="connsiteY5348"/>
              </a:cxn>
              <a:cxn ang="0">
                <a:pos x="connsiteX5349" y="connsiteY5349"/>
              </a:cxn>
              <a:cxn ang="0">
                <a:pos x="connsiteX5350" y="connsiteY5350"/>
              </a:cxn>
              <a:cxn ang="0">
                <a:pos x="connsiteX5351" y="connsiteY5351"/>
              </a:cxn>
              <a:cxn ang="0">
                <a:pos x="connsiteX5352" y="connsiteY5352"/>
              </a:cxn>
              <a:cxn ang="0">
                <a:pos x="connsiteX5353" y="connsiteY5353"/>
              </a:cxn>
              <a:cxn ang="0">
                <a:pos x="connsiteX5354" y="connsiteY5354"/>
              </a:cxn>
              <a:cxn ang="0">
                <a:pos x="connsiteX5355" y="connsiteY5355"/>
              </a:cxn>
              <a:cxn ang="0">
                <a:pos x="connsiteX5356" y="connsiteY5356"/>
              </a:cxn>
              <a:cxn ang="0">
                <a:pos x="connsiteX5357" y="connsiteY5357"/>
              </a:cxn>
              <a:cxn ang="0">
                <a:pos x="connsiteX5358" y="connsiteY5358"/>
              </a:cxn>
              <a:cxn ang="0">
                <a:pos x="connsiteX5359" y="connsiteY5359"/>
              </a:cxn>
              <a:cxn ang="0">
                <a:pos x="connsiteX5360" y="connsiteY5360"/>
              </a:cxn>
              <a:cxn ang="0">
                <a:pos x="connsiteX5361" y="connsiteY5361"/>
              </a:cxn>
              <a:cxn ang="0">
                <a:pos x="connsiteX5362" y="connsiteY5362"/>
              </a:cxn>
              <a:cxn ang="0">
                <a:pos x="connsiteX5363" y="connsiteY5363"/>
              </a:cxn>
              <a:cxn ang="0">
                <a:pos x="connsiteX5364" y="connsiteY5364"/>
              </a:cxn>
              <a:cxn ang="0">
                <a:pos x="connsiteX5365" y="connsiteY5365"/>
              </a:cxn>
              <a:cxn ang="0">
                <a:pos x="connsiteX5366" y="connsiteY5366"/>
              </a:cxn>
              <a:cxn ang="0">
                <a:pos x="connsiteX5367" y="connsiteY5367"/>
              </a:cxn>
              <a:cxn ang="0">
                <a:pos x="connsiteX5368" y="connsiteY5368"/>
              </a:cxn>
              <a:cxn ang="0">
                <a:pos x="connsiteX5369" y="connsiteY5369"/>
              </a:cxn>
              <a:cxn ang="0">
                <a:pos x="connsiteX5370" y="connsiteY5370"/>
              </a:cxn>
              <a:cxn ang="0">
                <a:pos x="connsiteX5371" y="connsiteY5371"/>
              </a:cxn>
              <a:cxn ang="0">
                <a:pos x="connsiteX5372" y="connsiteY5372"/>
              </a:cxn>
              <a:cxn ang="0">
                <a:pos x="connsiteX5373" y="connsiteY5373"/>
              </a:cxn>
              <a:cxn ang="0">
                <a:pos x="connsiteX5374" y="connsiteY5374"/>
              </a:cxn>
              <a:cxn ang="0">
                <a:pos x="connsiteX5375" y="connsiteY5375"/>
              </a:cxn>
              <a:cxn ang="0">
                <a:pos x="connsiteX5376" y="connsiteY5376"/>
              </a:cxn>
              <a:cxn ang="0">
                <a:pos x="connsiteX5377" y="connsiteY5377"/>
              </a:cxn>
              <a:cxn ang="0">
                <a:pos x="connsiteX5378" y="connsiteY5378"/>
              </a:cxn>
              <a:cxn ang="0">
                <a:pos x="connsiteX5379" y="connsiteY5379"/>
              </a:cxn>
              <a:cxn ang="0">
                <a:pos x="connsiteX5380" y="connsiteY5380"/>
              </a:cxn>
              <a:cxn ang="0">
                <a:pos x="connsiteX5381" y="connsiteY5381"/>
              </a:cxn>
              <a:cxn ang="0">
                <a:pos x="connsiteX5382" y="connsiteY5382"/>
              </a:cxn>
              <a:cxn ang="0">
                <a:pos x="connsiteX5383" y="connsiteY5383"/>
              </a:cxn>
              <a:cxn ang="0">
                <a:pos x="connsiteX5384" y="connsiteY5384"/>
              </a:cxn>
              <a:cxn ang="0">
                <a:pos x="connsiteX5385" y="connsiteY5385"/>
              </a:cxn>
              <a:cxn ang="0">
                <a:pos x="connsiteX5386" y="connsiteY5386"/>
              </a:cxn>
              <a:cxn ang="0">
                <a:pos x="connsiteX5387" y="connsiteY5387"/>
              </a:cxn>
              <a:cxn ang="0">
                <a:pos x="connsiteX5388" y="connsiteY5388"/>
              </a:cxn>
              <a:cxn ang="0">
                <a:pos x="connsiteX5389" y="connsiteY5389"/>
              </a:cxn>
              <a:cxn ang="0">
                <a:pos x="connsiteX5390" y="connsiteY5390"/>
              </a:cxn>
              <a:cxn ang="0">
                <a:pos x="connsiteX5391" y="connsiteY5391"/>
              </a:cxn>
              <a:cxn ang="0">
                <a:pos x="connsiteX5392" y="connsiteY5392"/>
              </a:cxn>
              <a:cxn ang="0">
                <a:pos x="connsiteX5393" y="connsiteY5393"/>
              </a:cxn>
              <a:cxn ang="0">
                <a:pos x="connsiteX5394" y="connsiteY5394"/>
              </a:cxn>
              <a:cxn ang="0">
                <a:pos x="connsiteX5395" y="connsiteY5395"/>
              </a:cxn>
              <a:cxn ang="0">
                <a:pos x="connsiteX5396" y="connsiteY5396"/>
              </a:cxn>
              <a:cxn ang="0">
                <a:pos x="connsiteX5397" y="connsiteY5397"/>
              </a:cxn>
              <a:cxn ang="0">
                <a:pos x="connsiteX5398" y="connsiteY5398"/>
              </a:cxn>
              <a:cxn ang="0">
                <a:pos x="connsiteX5399" y="connsiteY5399"/>
              </a:cxn>
              <a:cxn ang="0">
                <a:pos x="connsiteX5400" y="connsiteY5400"/>
              </a:cxn>
              <a:cxn ang="0">
                <a:pos x="connsiteX5401" y="connsiteY5401"/>
              </a:cxn>
              <a:cxn ang="0">
                <a:pos x="connsiteX5402" y="connsiteY5402"/>
              </a:cxn>
              <a:cxn ang="0">
                <a:pos x="connsiteX5403" y="connsiteY5403"/>
              </a:cxn>
              <a:cxn ang="0">
                <a:pos x="connsiteX5404" y="connsiteY5404"/>
              </a:cxn>
              <a:cxn ang="0">
                <a:pos x="connsiteX5405" y="connsiteY5405"/>
              </a:cxn>
              <a:cxn ang="0">
                <a:pos x="connsiteX5406" y="connsiteY5406"/>
              </a:cxn>
              <a:cxn ang="0">
                <a:pos x="connsiteX5407" y="connsiteY5407"/>
              </a:cxn>
              <a:cxn ang="0">
                <a:pos x="connsiteX5408" y="connsiteY5408"/>
              </a:cxn>
              <a:cxn ang="0">
                <a:pos x="connsiteX5409" y="connsiteY5409"/>
              </a:cxn>
              <a:cxn ang="0">
                <a:pos x="connsiteX5410" y="connsiteY5410"/>
              </a:cxn>
              <a:cxn ang="0">
                <a:pos x="connsiteX5411" y="connsiteY5411"/>
              </a:cxn>
              <a:cxn ang="0">
                <a:pos x="connsiteX5412" y="connsiteY5412"/>
              </a:cxn>
              <a:cxn ang="0">
                <a:pos x="connsiteX5413" y="connsiteY5413"/>
              </a:cxn>
              <a:cxn ang="0">
                <a:pos x="connsiteX5414" y="connsiteY5414"/>
              </a:cxn>
              <a:cxn ang="0">
                <a:pos x="connsiteX5415" y="connsiteY5415"/>
              </a:cxn>
              <a:cxn ang="0">
                <a:pos x="connsiteX5416" y="connsiteY5416"/>
              </a:cxn>
              <a:cxn ang="0">
                <a:pos x="connsiteX5417" y="connsiteY5417"/>
              </a:cxn>
              <a:cxn ang="0">
                <a:pos x="connsiteX5418" y="connsiteY5418"/>
              </a:cxn>
              <a:cxn ang="0">
                <a:pos x="connsiteX5419" y="connsiteY5419"/>
              </a:cxn>
              <a:cxn ang="0">
                <a:pos x="connsiteX5420" y="connsiteY5420"/>
              </a:cxn>
              <a:cxn ang="0">
                <a:pos x="connsiteX5421" y="connsiteY5421"/>
              </a:cxn>
              <a:cxn ang="0">
                <a:pos x="connsiteX5422" y="connsiteY5422"/>
              </a:cxn>
              <a:cxn ang="0">
                <a:pos x="connsiteX5423" y="connsiteY5423"/>
              </a:cxn>
              <a:cxn ang="0">
                <a:pos x="connsiteX5424" y="connsiteY5424"/>
              </a:cxn>
              <a:cxn ang="0">
                <a:pos x="connsiteX5425" y="connsiteY5425"/>
              </a:cxn>
              <a:cxn ang="0">
                <a:pos x="connsiteX5426" y="connsiteY5426"/>
              </a:cxn>
              <a:cxn ang="0">
                <a:pos x="connsiteX5427" y="connsiteY5427"/>
              </a:cxn>
              <a:cxn ang="0">
                <a:pos x="connsiteX5428" y="connsiteY5428"/>
              </a:cxn>
              <a:cxn ang="0">
                <a:pos x="connsiteX5429" y="connsiteY5429"/>
              </a:cxn>
              <a:cxn ang="0">
                <a:pos x="connsiteX5430" y="connsiteY5430"/>
              </a:cxn>
              <a:cxn ang="0">
                <a:pos x="connsiteX5431" y="connsiteY5431"/>
              </a:cxn>
              <a:cxn ang="0">
                <a:pos x="connsiteX5432" y="connsiteY5432"/>
              </a:cxn>
              <a:cxn ang="0">
                <a:pos x="connsiteX5433" y="connsiteY5433"/>
              </a:cxn>
              <a:cxn ang="0">
                <a:pos x="connsiteX5434" y="connsiteY5434"/>
              </a:cxn>
              <a:cxn ang="0">
                <a:pos x="connsiteX5435" y="connsiteY5435"/>
              </a:cxn>
              <a:cxn ang="0">
                <a:pos x="connsiteX5436" y="connsiteY5436"/>
              </a:cxn>
              <a:cxn ang="0">
                <a:pos x="connsiteX5437" y="connsiteY5437"/>
              </a:cxn>
              <a:cxn ang="0">
                <a:pos x="connsiteX5438" y="connsiteY5438"/>
              </a:cxn>
              <a:cxn ang="0">
                <a:pos x="connsiteX5439" y="connsiteY5439"/>
              </a:cxn>
              <a:cxn ang="0">
                <a:pos x="connsiteX5440" y="connsiteY5440"/>
              </a:cxn>
              <a:cxn ang="0">
                <a:pos x="connsiteX5441" y="connsiteY5441"/>
              </a:cxn>
              <a:cxn ang="0">
                <a:pos x="connsiteX5442" y="connsiteY5442"/>
              </a:cxn>
              <a:cxn ang="0">
                <a:pos x="connsiteX5443" y="connsiteY5443"/>
              </a:cxn>
              <a:cxn ang="0">
                <a:pos x="connsiteX5444" y="connsiteY5444"/>
              </a:cxn>
              <a:cxn ang="0">
                <a:pos x="connsiteX5445" y="connsiteY5445"/>
              </a:cxn>
              <a:cxn ang="0">
                <a:pos x="connsiteX5446" y="connsiteY5446"/>
              </a:cxn>
              <a:cxn ang="0">
                <a:pos x="connsiteX5447" y="connsiteY5447"/>
              </a:cxn>
              <a:cxn ang="0">
                <a:pos x="connsiteX5448" y="connsiteY5448"/>
              </a:cxn>
              <a:cxn ang="0">
                <a:pos x="connsiteX5449" y="connsiteY5449"/>
              </a:cxn>
              <a:cxn ang="0">
                <a:pos x="connsiteX5450" y="connsiteY5450"/>
              </a:cxn>
              <a:cxn ang="0">
                <a:pos x="connsiteX5451" y="connsiteY5451"/>
              </a:cxn>
              <a:cxn ang="0">
                <a:pos x="connsiteX5452" y="connsiteY5452"/>
              </a:cxn>
              <a:cxn ang="0">
                <a:pos x="connsiteX5453" y="connsiteY5453"/>
              </a:cxn>
              <a:cxn ang="0">
                <a:pos x="connsiteX5454" y="connsiteY5454"/>
              </a:cxn>
              <a:cxn ang="0">
                <a:pos x="connsiteX5455" y="connsiteY5455"/>
              </a:cxn>
              <a:cxn ang="0">
                <a:pos x="connsiteX5456" y="connsiteY5456"/>
              </a:cxn>
              <a:cxn ang="0">
                <a:pos x="connsiteX5457" y="connsiteY5457"/>
              </a:cxn>
              <a:cxn ang="0">
                <a:pos x="connsiteX5458" y="connsiteY5458"/>
              </a:cxn>
              <a:cxn ang="0">
                <a:pos x="connsiteX5459" y="connsiteY5459"/>
              </a:cxn>
              <a:cxn ang="0">
                <a:pos x="connsiteX5460" y="connsiteY5460"/>
              </a:cxn>
              <a:cxn ang="0">
                <a:pos x="connsiteX5461" y="connsiteY5461"/>
              </a:cxn>
              <a:cxn ang="0">
                <a:pos x="connsiteX5462" y="connsiteY5462"/>
              </a:cxn>
              <a:cxn ang="0">
                <a:pos x="connsiteX5463" y="connsiteY5463"/>
              </a:cxn>
              <a:cxn ang="0">
                <a:pos x="connsiteX5464" y="connsiteY5464"/>
              </a:cxn>
              <a:cxn ang="0">
                <a:pos x="connsiteX5465" y="connsiteY5465"/>
              </a:cxn>
              <a:cxn ang="0">
                <a:pos x="connsiteX5466" y="connsiteY5466"/>
              </a:cxn>
              <a:cxn ang="0">
                <a:pos x="connsiteX5467" y="connsiteY5467"/>
              </a:cxn>
              <a:cxn ang="0">
                <a:pos x="connsiteX5468" y="connsiteY5468"/>
              </a:cxn>
              <a:cxn ang="0">
                <a:pos x="connsiteX5469" y="connsiteY5469"/>
              </a:cxn>
              <a:cxn ang="0">
                <a:pos x="connsiteX5470" y="connsiteY5470"/>
              </a:cxn>
              <a:cxn ang="0">
                <a:pos x="connsiteX5471" y="connsiteY5471"/>
              </a:cxn>
              <a:cxn ang="0">
                <a:pos x="connsiteX5472" y="connsiteY5472"/>
              </a:cxn>
              <a:cxn ang="0">
                <a:pos x="connsiteX5473" y="connsiteY5473"/>
              </a:cxn>
              <a:cxn ang="0">
                <a:pos x="connsiteX5474" y="connsiteY5474"/>
              </a:cxn>
              <a:cxn ang="0">
                <a:pos x="connsiteX5475" y="connsiteY5475"/>
              </a:cxn>
              <a:cxn ang="0">
                <a:pos x="connsiteX5476" y="connsiteY5476"/>
              </a:cxn>
              <a:cxn ang="0">
                <a:pos x="connsiteX5477" y="connsiteY5477"/>
              </a:cxn>
              <a:cxn ang="0">
                <a:pos x="connsiteX5478" y="connsiteY5478"/>
              </a:cxn>
              <a:cxn ang="0">
                <a:pos x="connsiteX5479" y="connsiteY5479"/>
              </a:cxn>
              <a:cxn ang="0">
                <a:pos x="connsiteX5480" y="connsiteY5480"/>
              </a:cxn>
              <a:cxn ang="0">
                <a:pos x="connsiteX5481" y="connsiteY5481"/>
              </a:cxn>
              <a:cxn ang="0">
                <a:pos x="connsiteX5482" y="connsiteY5482"/>
              </a:cxn>
              <a:cxn ang="0">
                <a:pos x="connsiteX5483" y="connsiteY5483"/>
              </a:cxn>
              <a:cxn ang="0">
                <a:pos x="connsiteX5484" y="connsiteY5484"/>
              </a:cxn>
              <a:cxn ang="0">
                <a:pos x="connsiteX5485" y="connsiteY5485"/>
              </a:cxn>
              <a:cxn ang="0">
                <a:pos x="connsiteX5486" y="connsiteY5486"/>
              </a:cxn>
              <a:cxn ang="0">
                <a:pos x="connsiteX5487" y="connsiteY5487"/>
              </a:cxn>
              <a:cxn ang="0">
                <a:pos x="connsiteX5488" y="connsiteY5488"/>
              </a:cxn>
              <a:cxn ang="0">
                <a:pos x="connsiteX5489" y="connsiteY5489"/>
              </a:cxn>
              <a:cxn ang="0">
                <a:pos x="connsiteX5490" y="connsiteY5490"/>
              </a:cxn>
              <a:cxn ang="0">
                <a:pos x="connsiteX5491" y="connsiteY5491"/>
              </a:cxn>
              <a:cxn ang="0">
                <a:pos x="connsiteX5492" y="connsiteY5492"/>
              </a:cxn>
              <a:cxn ang="0">
                <a:pos x="connsiteX5493" y="connsiteY5493"/>
              </a:cxn>
              <a:cxn ang="0">
                <a:pos x="connsiteX5494" y="connsiteY5494"/>
              </a:cxn>
              <a:cxn ang="0">
                <a:pos x="connsiteX5495" y="connsiteY5495"/>
              </a:cxn>
              <a:cxn ang="0">
                <a:pos x="connsiteX5496" y="connsiteY5496"/>
              </a:cxn>
              <a:cxn ang="0">
                <a:pos x="connsiteX5497" y="connsiteY5497"/>
              </a:cxn>
              <a:cxn ang="0">
                <a:pos x="connsiteX5498" y="connsiteY5498"/>
              </a:cxn>
              <a:cxn ang="0">
                <a:pos x="connsiteX5499" y="connsiteY5499"/>
              </a:cxn>
              <a:cxn ang="0">
                <a:pos x="connsiteX5500" y="connsiteY5500"/>
              </a:cxn>
              <a:cxn ang="0">
                <a:pos x="connsiteX5501" y="connsiteY5501"/>
              </a:cxn>
              <a:cxn ang="0">
                <a:pos x="connsiteX5502" y="connsiteY5502"/>
              </a:cxn>
              <a:cxn ang="0">
                <a:pos x="connsiteX5503" y="connsiteY5503"/>
              </a:cxn>
              <a:cxn ang="0">
                <a:pos x="connsiteX5504" y="connsiteY5504"/>
              </a:cxn>
              <a:cxn ang="0">
                <a:pos x="connsiteX5505" y="connsiteY5505"/>
              </a:cxn>
              <a:cxn ang="0">
                <a:pos x="connsiteX5506" y="connsiteY5506"/>
              </a:cxn>
              <a:cxn ang="0">
                <a:pos x="connsiteX5507" y="connsiteY5507"/>
              </a:cxn>
              <a:cxn ang="0">
                <a:pos x="connsiteX5508" y="connsiteY5508"/>
              </a:cxn>
              <a:cxn ang="0">
                <a:pos x="connsiteX5509" y="connsiteY5509"/>
              </a:cxn>
              <a:cxn ang="0">
                <a:pos x="connsiteX5510" y="connsiteY5510"/>
              </a:cxn>
              <a:cxn ang="0">
                <a:pos x="connsiteX5511" y="connsiteY5511"/>
              </a:cxn>
              <a:cxn ang="0">
                <a:pos x="connsiteX5512" y="connsiteY5512"/>
              </a:cxn>
              <a:cxn ang="0">
                <a:pos x="connsiteX5513" y="connsiteY5513"/>
              </a:cxn>
              <a:cxn ang="0">
                <a:pos x="connsiteX5514" y="connsiteY5514"/>
              </a:cxn>
              <a:cxn ang="0">
                <a:pos x="connsiteX5515" y="connsiteY5515"/>
              </a:cxn>
              <a:cxn ang="0">
                <a:pos x="connsiteX5516" y="connsiteY5516"/>
              </a:cxn>
              <a:cxn ang="0">
                <a:pos x="connsiteX5517" y="connsiteY5517"/>
              </a:cxn>
              <a:cxn ang="0">
                <a:pos x="connsiteX5518" y="connsiteY5518"/>
              </a:cxn>
              <a:cxn ang="0">
                <a:pos x="connsiteX5519" y="connsiteY5519"/>
              </a:cxn>
              <a:cxn ang="0">
                <a:pos x="connsiteX5520" y="connsiteY5520"/>
              </a:cxn>
              <a:cxn ang="0">
                <a:pos x="connsiteX5521" y="connsiteY5521"/>
              </a:cxn>
              <a:cxn ang="0">
                <a:pos x="connsiteX5522" y="connsiteY5522"/>
              </a:cxn>
              <a:cxn ang="0">
                <a:pos x="connsiteX5523" y="connsiteY5523"/>
              </a:cxn>
              <a:cxn ang="0">
                <a:pos x="connsiteX5524" y="connsiteY5524"/>
              </a:cxn>
              <a:cxn ang="0">
                <a:pos x="connsiteX5525" y="connsiteY5525"/>
              </a:cxn>
              <a:cxn ang="0">
                <a:pos x="connsiteX5526" y="connsiteY5526"/>
              </a:cxn>
              <a:cxn ang="0">
                <a:pos x="connsiteX5527" y="connsiteY5527"/>
              </a:cxn>
              <a:cxn ang="0">
                <a:pos x="connsiteX5528" y="connsiteY5528"/>
              </a:cxn>
              <a:cxn ang="0">
                <a:pos x="connsiteX5529" y="connsiteY5529"/>
              </a:cxn>
              <a:cxn ang="0">
                <a:pos x="connsiteX5530" y="connsiteY5530"/>
              </a:cxn>
              <a:cxn ang="0">
                <a:pos x="connsiteX5531" y="connsiteY5531"/>
              </a:cxn>
              <a:cxn ang="0">
                <a:pos x="connsiteX5532" y="connsiteY5532"/>
              </a:cxn>
              <a:cxn ang="0">
                <a:pos x="connsiteX5533" y="connsiteY5533"/>
              </a:cxn>
              <a:cxn ang="0">
                <a:pos x="connsiteX5534" y="connsiteY5534"/>
              </a:cxn>
              <a:cxn ang="0">
                <a:pos x="connsiteX5535" y="connsiteY5535"/>
              </a:cxn>
              <a:cxn ang="0">
                <a:pos x="connsiteX5536" y="connsiteY5536"/>
              </a:cxn>
              <a:cxn ang="0">
                <a:pos x="connsiteX5537" y="connsiteY5537"/>
              </a:cxn>
              <a:cxn ang="0">
                <a:pos x="connsiteX5538" y="connsiteY5538"/>
              </a:cxn>
              <a:cxn ang="0">
                <a:pos x="connsiteX5539" y="connsiteY5539"/>
              </a:cxn>
              <a:cxn ang="0">
                <a:pos x="connsiteX5540" y="connsiteY5540"/>
              </a:cxn>
              <a:cxn ang="0">
                <a:pos x="connsiteX5541" y="connsiteY5541"/>
              </a:cxn>
              <a:cxn ang="0">
                <a:pos x="connsiteX5542" y="connsiteY5542"/>
              </a:cxn>
              <a:cxn ang="0">
                <a:pos x="connsiteX5543" y="connsiteY5543"/>
              </a:cxn>
              <a:cxn ang="0">
                <a:pos x="connsiteX5544" y="connsiteY5544"/>
              </a:cxn>
              <a:cxn ang="0">
                <a:pos x="connsiteX5545" y="connsiteY5545"/>
              </a:cxn>
              <a:cxn ang="0">
                <a:pos x="connsiteX5546" y="connsiteY5546"/>
              </a:cxn>
              <a:cxn ang="0">
                <a:pos x="connsiteX5547" y="connsiteY5547"/>
              </a:cxn>
              <a:cxn ang="0">
                <a:pos x="connsiteX5548" y="connsiteY5548"/>
              </a:cxn>
              <a:cxn ang="0">
                <a:pos x="connsiteX5549" y="connsiteY5549"/>
              </a:cxn>
              <a:cxn ang="0">
                <a:pos x="connsiteX5550" y="connsiteY5550"/>
              </a:cxn>
              <a:cxn ang="0">
                <a:pos x="connsiteX5551" y="connsiteY5551"/>
              </a:cxn>
              <a:cxn ang="0">
                <a:pos x="connsiteX5552" y="connsiteY5552"/>
              </a:cxn>
              <a:cxn ang="0">
                <a:pos x="connsiteX5553" y="connsiteY5553"/>
              </a:cxn>
              <a:cxn ang="0">
                <a:pos x="connsiteX5554" y="connsiteY5554"/>
              </a:cxn>
              <a:cxn ang="0">
                <a:pos x="connsiteX5555" y="connsiteY5555"/>
              </a:cxn>
              <a:cxn ang="0">
                <a:pos x="connsiteX5556" y="connsiteY5556"/>
              </a:cxn>
              <a:cxn ang="0">
                <a:pos x="connsiteX5557" y="connsiteY5557"/>
              </a:cxn>
              <a:cxn ang="0">
                <a:pos x="connsiteX5558" y="connsiteY5558"/>
              </a:cxn>
              <a:cxn ang="0">
                <a:pos x="connsiteX5559" y="connsiteY5559"/>
              </a:cxn>
              <a:cxn ang="0">
                <a:pos x="connsiteX5560" y="connsiteY5560"/>
              </a:cxn>
              <a:cxn ang="0">
                <a:pos x="connsiteX5561" y="connsiteY5561"/>
              </a:cxn>
              <a:cxn ang="0">
                <a:pos x="connsiteX5562" y="connsiteY5562"/>
              </a:cxn>
              <a:cxn ang="0">
                <a:pos x="connsiteX5563" y="connsiteY5563"/>
              </a:cxn>
              <a:cxn ang="0">
                <a:pos x="connsiteX5564" y="connsiteY5564"/>
              </a:cxn>
              <a:cxn ang="0">
                <a:pos x="connsiteX5565" y="connsiteY5565"/>
              </a:cxn>
              <a:cxn ang="0">
                <a:pos x="connsiteX5566" y="connsiteY5566"/>
              </a:cxn>
              <a:cxn ang="0">
                <a:pos x="connsiteX5567" y="connsiteY5567"/>
              </a:cxn>
              <a:cxn ang="0">
                <a:pos x="connsiteX5568" y="connsiteY5568"/>
              </a:cxn>
              <a:cxn ang="0">
                <a:pos x="connsiteX5569" y="connsiteY5569"/>
              </a:cxn>
              <a:cxn ang="0">
                <a:pos x="connsiteX5570" y="connsiteY5570"/>
              </a:cxn>
              <a:cxn ang="0">
                <a:pos x="connsiteX5571" y="connsiteY5571"/>
              </a:cxn>
              <a:cxn ang="0">
                <a:pos x="connsiteX5572" y="connsiteY5572"/>
              </a:cxn>
              <a:cxn ang="0">
                <a:pos x="connsiteX5573" y="connsiteY5573"/>
              </a:cxn>
              <a:cxn ang="0">
                <a:pos x="connsiteX5574" y="connsiteY5574"/>
              </a:cxn>
              <a:cxn ang="0">
                <a:pos x="connsiteX5575" y="connsiteY5575"/>
              </a:cxn>
              <a:cxn ang="0">
                <a:pos x="connsiteX5576" y="connsiteY5576"/>
              </a:cxn>
              <a:cxn ang="0">
                <a:pos x="connsiteX5577" y="connsiteY5577"/>
              </a:cxn>
              <a:cxn ang="0">
                <a:pos x="connsiteX5578" y="connsiteY5578"/>
              </a:cxn>
              <a:cxn ang="0">
                <a:pos x="connsiteX5579" y="connsiteY5579"/>
              </a:cxn>
              <a:cxn ang="0">
                <a:pos x="connsiteX5580" y="connsiteY5580"/>
              </a:cxn>
              <a:cxn ang="0">
                <a:pos x="connsiteX5581" y="connsiteY5581"/>
              </a:cxn>
              <a:cxn ang="0">
                <a:pos x="connsiteX5582" y="connsiteY5582"/>
              </a:cxn>
              <a:cxn ang="0">
                <a:pos x="connsiteX5583" y="connsiteY5583"/>
              </a:cxn>
              <a:cxn ang="0">
                <a:pos x="connsiteX5584" y="connsiteY5584"/>
              </a:cxn>
              <a:cxn ang="0">
                <a:pos x="connsiteX5585" y="connsiteY5585"/>
              </a:cxn>
              <a:cxn ang="0">
                <a:pos x="connsiteX5586" y="connsiteY5586"/>
              </a:cxn>
              <a:cxn ang="0">
                <a:pos x="connsiteX5587" y="connsiteY5587"/>
              </a:cxn>
              <a:cxn ang="0">
                <a:pos x="connsiteX5588" y="connsiteY5588"/>
              </a:cxn>
              <a:cxn ang="0">
                <a:pos x="connsiteX5589" y="connsiteY5589"/>
              </a:cxn>
              <a:cxn ang="0">
                <a:pos x="connsiteX5590" y="connsiteY5590"/>
              </a:cxn>
              <a:cxn ang="0">
                <a:pos x="connsiteX5591" y="connsiteY5591"/>
              </a:cxn>
              <a:cxn ang="0">
                <a:pos x="connsiteX5592" y="connsiteY5592"/>
              </a:cxn>
              <a:cxn ang="0">
                <a:pos x="connsiteX5593" y="connsiteY5593"/>
              </a:cxn>
              <a:cxn ang="0">
                <a:pos x="connsiteX5594" y="connsiteY5594"/>
              </a:cxn>
              <a:cxn ang="0">
                <a:pos x="connsiteX5595" y="connsiteY5595"/>
              </a:cxn>
              <a:cxn ang="0">
                <a:pos x="connsiteX5596" y="connsiteY5596"/>
              </a:cxn>
              <a:cxn ang="0">
                <a:pos x="connsiteX5597" y="connsiteY5597"/>
              </a:cxn>
              <a:cxn ang="0">
                <a:pos x="connsiteX5598" y="connsiteY5598"/>
              </a:cxn>
              <a:cxn ang="0">
                <a:pos x="connsiteX5599" y="connsiteY5599"/>
              </a:cxn>
              <a:cxn ang="0">
                <a:pos x="connsiteX5600" y="connsiteY5600"/>
              </a:cxn>
              <a:cxn ang="0">
                <a:pos x="connsiteX5601" y="connsiteY5601"/>
              </a:cxn>
              <a:cxn ang="0">
                <a:pos x="connsiteX5602" y="connsiteY5602"/>
              </a:cxn>
              <a:cxn ang="0">
                <a:pos x="connsiteX5603" y="connsiteY5603"/>
              </a:cxn>
              <a:cxn ang="0">
                <a:pos x="connsiteX5604" y="connsiteY5604"/>
              </a:cxn>
              <a:cxn ang="0">
                <a:pos x="connsiteX5605" y="connsiteY5605"/>
              </a:cxn>
              <a:cxn ang="0">
                <a:pos x="connsiteX5606" y="connsiteY5606"/>
              </a:cxn>
              <a:cxn ang="0">
                <a:pos x="connsiteX5607" y="connsiteY5607"/>
              </a:cxn>
              <a:cxn ang="0">
                <a:pos x="connsiteX5608" y="connsiteY5608"/>
              </a:cxn>
              <a:cxn ang="0">
                <a:pos x="connsiteX5609" y="connsiteY5609"/>
              </a:cxn>
              <a:cxn ang="0">
                <a:pos x="connsiteX5610" y="connsiteY5610"/>
              </a:cxn>
              <a:cxn ang="0">
                <a:pos x="connsiteX5611" y="connsiteY5611"/>
              </a:cxn>
              <a:cxn ang="0">
                <a:pos x="connsiteX5612" y="connsiteY5612"/>
              </a:cxn>
              <a:cxn ang="0">
                <a:pos x="connsiteX5613" y="connsiteY5613"/>
              </a:cxn>
              <a:cxn ang="0">
                <a:pos x="connsiteX5614" y="connsiteY5614"/>
              </a:cxn>
              <a:cxn ang="0">
                <a:pos x="connsiteX5615" y="connsiteY5615"/>
              </a:cxn>
              <a:cxn ang="0">
                <a:pos x="connsiteX5616" y="connsiteY5616"/>
              </a:cxn>
              <a:cxn ang="0">
                <a:pos x="connsiteX5617" y="connsiteY5617"/>
              </a:cxn>
              <a:cxn ang="0">
                <a:pos x="connsiteX5618" y="connsiteY5618"/>
              </a:cxn>
              <a:cxn ang="0">
                <a:pos x="connsiteX5619" y="connsiteY5619"/>
              </a:cxn>
              <a:cxn ang="0">
                <a:pos x="connsiteX5620" y="connsiteY5620"/>
              </a:cxn>
              <a:cxn ang="0">
                <a:pos x="connsiteX5621" y="connsiteY5621"/>
              </a:cxn>
              <a:cxn ang="0">
                <a:pos x="connsiteX5622" y="connsiteY5622"/>
              </a:cxn>
              <a:cxn ang="0">
                <a:pos x="connsiteX5623" y="connsiteY5623"/>
              </a:cxn>
              <a:cxn ang="0">
                <a:pos x="connsiteX5624" y="connsiteY5624"/>
              </a:cxn>
              <a:cxn ang="0">
                <a:pos x="connsiteX5625" y="connsiteY5625"/>
              </a:cxn>
              <a:cxn ang="0">
                <a:pos x="connsiteX5626" y="connsiteY5626"/>
              </a:cxn>
              <a:cxn ang="0">
                <a:pos x="connsiteX5627" y="connsiteY5627"/>
              </a:cxn>
              <a:cxn ang="0">
                <a:pos x="connsiteX5628" y="connsiteY5628"/>
              </a:cxn>
              <a:cxn ang="0">
                <a:pos x="connsiteX5629" y="connsiteY5629"/>
              </a:cxn>
              <a:cxn ang="0">
                <a:pos x="connsiteX5630" y="connsiteY5630"/>
              </a:cxn>
              <a:cxn ang="0">
                <a:pos x="connsiteX5631" y="connsiteY5631"/>
              </a:cxn>
              <a:cxn ang="0">
                <a:pos x="connsiteX5632" y="connsiteY5632"/>
              </a:cxn>
              <a:cxn ang="0">
                <a:pos x="connsiteX5633" y="connsiteY5633"/>
              </a:cxn>
              <a:cxn ang="0">
                <a:pos x="connsiteX5634" y="connsiteY5634"/>
              </a:cxn>
              <a:cxn ang="0">
                <a:pos x="connsiteX5635" y="connsiteY5635"/>
              </a:cxn>
              <a:cxn ang="0">
                <a:pos x="connsiteX5636" y="connsiteY5636"/>
              </a:cxn>
              <a:cxn ang="0">
                <a:pos x="connsiteX5637" y="connsiteY5637"/>
              </a:cxn>
              <a:cxn ang="0">
                <a:pos x="connsiteX5638" y="connsiteY5638"/>
              </a:cxn>
              <a:cxn ang="0">
                <a:pos x="connsiteX5639" y="connsiteY5639"/>
              </a:cxn>
              <a:cxn ang="0">
                <a:pos x="connsiteX5640" y="connsiteY5640"/>
              </a:cxn>
              <a:cxn ang="0">
                <a:pos x="connsiteX5641" y="connsiteY5641"/>
              </a:cxn>
              <a:cxn ang="0">
                <a:pos x="connsiteX5642" y="connsiteY5642"/>
              </a:cxn>
              <a:cxn ang="0">
                <a:pos x="connsiteX5643" y="connsiteY5643"/>
              </a:cxn>
              <a:cxn ang="0">
                <a:pos x="connsiteX5644" y="connsiteY5644"/>
              </a:cxn>
              <a:cxn ang="0">
                <a:pos x="connsiteX5645" y="connsiteY5645"/>
              </a:cxn>
              <a:cxn ang="0">
                <a:pos x="connsiteX5646" y="connsiteY5646"/>
              </a:cxn>
              <a:cxn ang="0">
                <a:pos x="connsiteX5647" y="connsiteY5647"/>
              </a:cxn>
              <a:cxn ang="0">
                <a:pos x="connsiteX5648" y="connsiteY5648"/>
              </a:cxn>
              <a:cxn ang="0">
                <a:pos x="connsiteX5649" y="connsiteY5649"/>
              </a:cxn>
              <a:cxn ang="0">
                <a:pos x="connsiteX5650" y="connsiteY5650"/>
              </a:cxn>
              <a:cxn ang="0">
                <a:pos x="connsiteX5651" y="connsiteY5651"/>
              </a:cxn>
              <a:cxn ang="0">
                <a:pos x="connsiteX5652" y="connsiteY5652"/>
              </a:cxn>
              <a:cxn ang="0">
                <a:pos x="connsiteX5653" y="connsiteY5653"/>
              </a:cxn>
              <a:cxn ang="0">
                <a:pos x="connsiteX5654" y="connsiteY5654"/>
              </a:cxn>
              <a:cxn ang="0">
                <a:pos x="connsiteX5655" y="connsiteY5655"/>
              </a:cxn>
              <a:cxn ang="0">
                <a:pos x="connsiteX5656" y="connsiteY5656"/>
              </a:cxn>
              <a:cxn ang="0">
                <a:pos x="connsiteX5657" y="connsiteY5657"/>
              </a:cxn>
              <a:cxn ang="0">
                <a:pos x="connsiteX5658" y="connsiteY5658"/>
              </a:cxn>
              <a:cxn ang="0">
                <a:pos x="connsiteX5659" y="connsiteY5659"/>
              </a:cxn>
              <a:cxn ang="0">
                <a:pos x="connsiteX5660" y="connsiteY5660"/>
              </a:cxn>
              <a:cxn ang="0">
                <a:pos x="connsiteX5661" y="connsiteY5661"/>
              </a:cxn>
              <a:cxn ang="0">
                <a:pos x="connsiteX5662" y="connsiteY5662"/>
              </a:cxn>
              <a:cxn ang="0">
                <a:pos x="connsiteX5663" y="connsiteY5663"/>
              </a:cxn>
              <a:cxn ang="0">
                <a:pos x="connsiteX5664" y="connsiteY5664"/>
              </a:cxn>
              <a:cxn ang="0">
                <a:pos x="connsiteX5665" y="connsiteY5665"/>
              </a:cxn>
              <a:cxn ang="0">
                <a:pos x="connsiteX5666" y="connsiteY5666"/>
              </a:cxn>
              <a:cxn ang="0">
                <a:pos x="connsiteX5667" y="connsiteY5667"/>
              </a:cxn>
              <a:cxn ang="0">
                <a:pos x="connsiteX5668" y="connsiteY5668"/>
              </a:cxn>
              <a:cxn ang="0">
                <a:pos x="connsiteX5669" y="connsiteY5669"/>
              </a:cxn>
              <a:cxn ang="0">
                <a:pos x="connsiteX5670" y="connsiteY5670"/>
              </a:cxn>
              <a:cxn ang="0">
                <a:pos x="connsiteX5671" y="connsiteY5671"/>
              </a:cxn>
              <a:cxn ang="0">
                <a:pos x="connsiteX5672" y="connsiteY5672"/>
              </a:cxn>
              <a:cxn ang="0">
                <a:pos x="connsiteX5673" y="connsiteY5673"/>
              </a:cxn>
              <a:cxn ang="0">
                <a:pos x="connsiteX5674" y="connsiteY5674"/>
              </a:cxn>
              <a:cxn ang="0">
                <a:pos x="connsiteX5675" y="connsiteY5675"/>
              </a:cxn>
              <a:cxn ang="0">
                <a:pos x="connsiteX5676" y="connsiteY5676"/>
              </a:cxn>
              <a:cxn ang="0">
                <a:pos x="connsiteX5677" y="connsiteY5677"/>
              </a:cxn>
              <a:cxn ang="0">
                <a:pos x="connsiteX5678" y="connsiteY5678"/>
              </a:cxn>
              <a:cxn ang="0">
                <a:pos x="connsiteX5679" y="connsiteY5679"/>
              </a:cxn>
              <a:cxn ang="0">
                <a:pos x="connsiteX5680" y="connsiteY5680"/>
              </a:cxn>
              <a:cxn ang="0">
                <a:pos x="connsiteX5681" y="connsiteY5681"/>
              </a:cxn>
              <a:cxn ang="0">
                <a:pos x="connsiteX5682" y="connsiteY5682"/>
              </a:cxn>
              <a:cxn ang="0">
                <a:pos x="connsiteX5683" y="connsiteY5683"/>
              </a:cxn>
              <a:cxn ang="0">
                <a:pos x="connsiteX5684" y="connsiteY5684"/>
              </a:cxn>
              <a:cxn ang="0">
                <a:pos x="connsiteX5685" y="connsiteY5685"/>
              </a:cxn>
              <a:cxn ang="0">
                <a:pos x="connsiteX5686" y="connsiteY5686"/>
              </a:cxn>
              <a:cxn ang="0">
                <a:pos x="connsiteX5687" y="connsiteY5687"/>
              </a:cxn>
              <a:cxn ang="0">
                <a:pos x="connsiteX5688" y="connsiteY5688"/>
              </a:cxn>
              <a:cxn ang="0">
                <a:pos x="connsiteX5689" y="connsiteY5689"/>
              </a:cxn>
              <a:cxn ang="0">
                <a:pos x="connsiteX5690" y="connsiteY5690"/>
              </a:cxn>
              <a:cxn ang="0">
                <a:pos x="connsiteX5691" y="connsiteY5691"/>
              </a:cxn>
              <a:cxn ang="0">
                <a:pos x="connsiteX5692" y="connsiteY5692"/>
              </a:cxn>
              <a:cxn ang="0">
                <a:pos x="connsiteX5693" y="connsiteY5693"/>
              </a:cxn>
              <a:cxn ang="0">
                <a:pos x="connsiteX5694" y="connsiteY5694"/>
              </a:cxn>
              <a:cxn ang="0">
                <a:pos x="connsiteX5695" y="connsiteY5695"/>
              </a:cxn>
              <a:cxn ang="0">
                <a:pos x="connsiteX5696" y="connsiteY5696"/>
              </a:cxn>
              <a:cxn ang="0">
                <a:pos x="connsiteX5697" y="connsiteY5697"/>
              </a:cxn>
              <a:cxn ang="0">
                <a:pos x="connsiteX5698" y="connsiteY5698"/>
              </a:cxn>
              <a:cxn ang="0">
                <a:pos x="connsiteX5699" y="connsiteY5699"/>
              </a:cxn>
              <a:cxn ang="0">
                <a:pos x="connsiteX5700" y="connsiteY5700"/>
              </a:cxn>
              <a:cxn ang="0">
                <a:pos x="connsiteX5701" y="connsiteY5701"/>
              </a:cxn>
              <a:cxn ang="0">
                <a:pos x="connsiteX5702" y="connsiteY5702"/>
              </a:cxn>
              <a:cxn ang="0">
                <a:pos x="connsiteX5703" y="connsiteY5703"/>
              </a:cxn>
              <a:cxn ang="0">
                <a:pos x="connsiteX5704" y="connsiteY5704"/>
              </a:cxn>
              <a:cxn ang="0">
                <a:pos x="connsiteX5705" y="connsiteY5705"/>
              </a:cxn>
              <a:cxn ang="0">
                <a:pos x="connsiteX5706" y="connsiteY5706"/>
              </a:cxn>
              <a:cxn ang="0">
                <a:pos x="connsiteX5707" y="connsiteY5707"/>
              </a:cxn>
              <a:cxn ang="0">
                <a:pos x="connsiteX5708" y="connsiteY5708"/>
              </a:cxn>
              <a:cxn ang="0">
                <a:pos x="connsiteX5709" y="connsiteY5709"/>
              </a:cxn>
              <a:cxn ang="0">
                <a:pos x="connsiteX5710" y="connsiteY5710"/>
              </a:cxn>
              <a:cxn ang="0">
                <a:pos x="connsiteX5711" y="connsiteY5711"/>
              </a:cxn>
              <a:cxn ang="0">
                <a:pos x="connsiteX5712" y="connsiteY5712"/>
              </a:cxn>
              <a:cxn ang="0">
                <a:pos x="connsiteX5713" y="connsiteY5713"/>
              </a:cxn>
              <a:cxn ang="0">
                <a:pos x="connsiteX5714" y="connsiteY5714"/>
              </a:cxn>
              <a:cxn ang="0">
                <a:pos x="connsiteX5715" y="connsiteY5715"/>
              </a:cxn>
              <a:cxn ang="0">
                <a:pos x="connsiteX5716" y="connsiteY5716"/>
              </a:cxn>
              <a:cxn ang="0">
                <a:pos x="connsiteX5717" y="connsiteY5717"/>
              </a:cxn>
              <a:cxn ang="0">
                <a:pos x="connsiteX5718" y="connsiteY5718"/>
              </a:cxn>
              <a:cxn ang="0">
                <a:pos x="connsiteX5719" y="connsiteY5719"/>
              </a:cxn>
              <a:cxn ang="0">
                <a:pos x="connsiteX5720" y="connsiteY5720"/>
              </a:cxn>
              <a:cxn ang="0">
                <a:pos x="connsiteX5721" y="connsiteY5721"/>
              </a:cxn>
              <a:cxn ang="0">
                <a:pos x="connsiteX5722" y="connsiteY5722"/>
              </a:cxn>
              <a:cxn ang="0">
                <a:pos x="connsiteX5723" y="connsiteY5723"/>
              </a:cxn>
              <a:cxn ang="0">
                <a:pos x="connsiteX5724" y="connsiteY5724"/>
              </a:cxn>
              <a:cxn ang="0">
                <a:pos x="connsiteX5725" y="connsiteY5725"/>
              </a:cxn>
              <a:cxn ang="0">
                <a:pos x="connsiteX5726" y="connsiteY5726"/>
              </a:cxn>
              <a:cxn ang="0">
                <a:pos x="connsiteX5727" y="connsiteY5727"/>
              </a:cxn>
              <a:cxn ang="0">
                <a:pos x="connsiteX5728" y="connsiteY5728"/>
              </a:cxn>
              <a:cxn ang="0">
                <a:pos x="connsiteX5729" y="connsiteY5729"/>
              </a:cxn>
              <a:cxn ang="0">
                <a:pos x="connsiteX5730" y="connsiteY5730"/>
              </a:cxn>
              <a:cxn ang="0">
                <a:pos x="connsiteX5731" y="connsiteY5731"/>
              </a:cxn>
              <a:cxn ang="0">
                <a:pos x="connsiteX5732" y="connsiteY5732"/>
              </a:cxn>
              <a:cxn ang="0">
                <a:pos x="connsiteX5733" y="connsiteY5733"/>
              </a:cxn>
              <a:cxn ang="0">
                <a:pos x="connsiteX5734" y="connsiteY5734"/>
              </a:cxn>
              <a:cxn ang="0">
                <a:pos x="connsiteX5735" y="connsiteY5735"/>
              </a:cxn>
              <a:cxn ang="0">
                <a:pos x="connsiteX5736" y="connsiteY5736"/>
              </a:cxn>
              <a:cxn ang="0">
                <a:pos x="connsiteX5737" y="connsiteY5737"/>
              </a:cxn>
              <a:cxn ang="0">
                <a:pos x="connsiteX5738" y="connsiteY5738"/>
              </a:cxn>
              <a:cxn ang="0">
                <a:pos x="connsiteX5739" y="connsiteY5739"/>
              </a:cxn>
              <a:cxn ang="0">
                <a:pos x="connsiteX5740" y="connsiteY5740"/>
              </a:cxn>
              <a:cxn ang="0">
                <a:pos x="connsiteX5741" y="connsiteY5741"/>
              </a:cxn>
              <a:cxn ang="0">
                <a:pos x="connsiteX5742" y="connsiteY5742"/>
              </a:cxn>
              <a:cxn ang="0">
                <a:pos x="connsiteX5743" y="connsiteY5743"/>
              </a:cxn>
              <a:cxn ang="0">
                <a:pos x="connsiteX5744" y="connsiteY5744"/>
              </a:cxn>
              <a:cxn ang="0">
                <a:pos x="connsiteX5745" y="connsiteY5745"/>
              </a:cxn>
              <a:cxn ang="0">
                <a:pos x="connsiteX5746" y="connsiteY5746"/>
              </a:cxn>
              <a:cxn ang="0">
                <a:pos x="connsiteX5747" y="connsiteY5747"/>
              </a:cxn>
              <a:cxn ang="0">
                <a:pos x="connsiteX5748" y="connsiteY5748"/>
              </a:cxn>
              <a:cxn ang="0">
                <a:pos x="connsiteX5749" y="connsiteY5749"/>
              </a:cxn>
              <a:cxn ang="0">
                <a:pos x="connsiteX5750" y="connsiteY5750"/>
              </a:cxn>
              <a:cxn ang="0">
                <a:pos x="connsiteX5751" y="connsiteY5751"/>
              </a:cxn>
              <a:cxn ang="0">
                <a:pos x="connsiteX5752" y="connsiteY5752"/>
              </a:cxn>
              <a:cxn ang="0">
                <a:pos x="connsiteX5753" y="connsiteY5753"/>
              </a:cxn>
              <a:cxn ang="0">
                <a:pos x="connsiteX5754" y="connsiteY5754"/>
              </a:cxn>
              <a:cxn ang="0">
                <a:pos x="connsiteX5755" y="connsiteY5755"/>
              </a:cxn>
              <a:cxn ang="0">
                <a:pos x="connsiteX5756" y="connsiteY5756"/>
              </a:cxn>
              <a:cxn ang="0">
                <a:pos x="connsiteX5757" y="connsiteY5757"/>
              </a:cxn>
              <a:cxn ang="0">
                <a:pos x="connsiteX5758" y="connsiteY5758"/>
              </a:cxn>
              <a:cxn ang="0">
                <a:pos x="connsiteX5759" y="connsiteY5759"/>
              </a:cxn>
              <a:cxn ang="0">
                <a:pos x="connsiteX5760" y="connsiteY5760"/>
              </a:cxn>
              <a:cxn ang="0">
                <a:pos x="connsiteX5761" y="connsiteY5761"/>
              </a:cxn>
              <a:cxn ang="0">
                <a:pos x="connsiteX5762" y="connsiteY5762"/>
              </a:cxn>
              <a:cxn ang="0">
                <a:pos x="connsiteX5763" y="connsiteY5763"/>
              </a:cxn>
              <a:cxn ang="0">
                <a:pos x="connsiteX5764" y="connsiteY5764"/>
              </a:cxn>
              <a:cxn ang="0">
                <a:pos x="connsiteX5765" y="connsiteY5765"/>
              </a:cxn>
              <a:cxn ang="0">
                <a:pos x="connsiteX5766" y="connsiteY5766"/>
              </a:cxn>
              <a:cxn ang="0">
                <a:pos x="connsiteX5767" y="connsiteY5767"/>
              </a:cxn>
              <a:cxn ang="0">
                <a:pos x="connsiteX5768" y="connsiteY5768"/>
              </a:cxn>
              <a:cxn ang="0">
                <a:pos x="connsiteX5769" y="connsiteY5769"/>
              </a:cxn>
              <a:cxn ang="0">
                <a:pos x="connsiteX5770" y="connsiteY5770"/>
              </a:cxn>
              <a:cxn ang="0">
                <a:pos x="connsiteX5771" y="connsiteY5771"/>
              </a:cxn>
              <a:cxn ang="0">
                <a:pos x="connsiteX5772" y="connsiteY5772"/>
              </a:cxn>
              <a:cxn ang="0">
                <a:pos x="connsiteX5773" y="connsiteY5773"/>
              </a:cxn>
              <a:cxn ang="0">
                <a:pos x="connsiteX5774" y="connsiteY5774"/>
              </a:cxn>
              <a:cxn ang="0">
                <a:pos x="connsiteX5775" y="connsiteY5775"/>
              </a:cxn>
              <a:cxn ang="0">
                <a:pos x="connsiteX5776" y="connsiteY5776"/>
              </a:cxn>
              <a:cxn ang="0">
                <a:pos x="connsiteX5777" y="connsiteY5777"/>
              </a:cxn>
              <a:cxn ang="0">
                <a:pos x="connsiteX5778" y="connsiteY5778"/>
              </a:cxn>
              <a:cxn ang="0">
                <a:pos x="connsiteX5779" y="connsiteY5779"/>
              </a:cxn>
              <a:cxn ang="0">
                <a:pos x="connsiteX5780" y="connsiteY5780"/>
              </a:cxn>
              <a:cxn ang="0">
                <a:pos x="connsiteX5781" y="connsiteY5781"/>
              </a:cxn>
              <a:cxn ang="0">
                <a:pos x="connsiteX5782" y="connsiteY5782"/>
              </a:cxn>
              <a:cxn ang="0">
                <a:pos x="connsiteX5783" y="connsiteY5783"/>
              </a:cxn>
              <a:cxn ang="0">
                <a:pos x="connsiteX5784" y="connsiteY5784"/>
              </a:cxn>
              <a:cxn ang="0">
                <a:pos x="connsiteX5785" y="connsiteY5785"/>
              </a:cxn>
              <a:cxn ang="0">
                <a:pos x="connsiteX5786" y="connsiteY5786"/>
              </a:cxn>
              <a:cxn ang="0">
                <a:pos x="connsiteX5787" y="connsiteY5787"/>
              </a:cxn>
              <a:cxn ang="0">
                <a:pos x="connsiteX5788" y="connsiteY5788"/>
              </a:cxn>
              <a:cxn ang="0">
                <a:pos x="connsiteX5789" y="connsiteY5789"/>
              </a:cxn>
              <a:cxn ang="0">
                <a:pos x="connsiteX5790" y="connsiteY5790"/>
              </a:cxn>
              <a:cxn ang="0">
                <a:pos x="connsiteX5791" y="connsiteY5791"/>
              </a:cxn>
              <a:cxn ang="0">
                <a:pos x="connsiteX5792" y="connsiteY5792"/>
              </a:cxn>
              <a:cxn ang="0">
                <a:pos x="connsiteX5793" y="connsiteY5793"/>
              </a:cxn>
              <a:cxn ang="0">
                <a:pos x="connsiteX5794" y="connsiteY5794"/>
              </a:cxn>
              <a:cxn ang="0">
                <a:pos x="connsiteX5795" y="connsiteY5795"/>
              </a:cxn>
              <a:cxn ang="0">
                <a:pos x="connsiteX5796" y="connsiteY5796"/>
              </a:cxn>
              <a:cxn ang="0">
                <a:pos x="connsiteX5797" y="connsiteY5797"/>
              </a:cxn>
              <a:cxn ang="0">
                <a:pos x="connsiteX5798" y="connsiteY5798"/>
              </a:cxn>
              <a:cxn ang="0">
                <a:pos x="connsiteX5799" y="connsiteY5799"/>
              </a:cxn>
              <a:cxn ang="0">
                <a:pos x="connsiteX5800" y="connsiteY5800"/>
              </a:cxn>
              <a:cxn ang="0">
                <a:pos x="connsiteX5801" y="connsiteY5801"/>
              </a:cxn>
              <a:cxn ang="0">
                <a:pos x="connsiteX5802" y="connsiteY5802"/>
              </a:cxn>
              <a:cxn ang="0">
                <a:pos x="connsiteX5803" y="connsiteY5803"/>
              </a:cxn>
              <a:cxn ang="0">
                <a:pos x="connsiteX5804" y="connsiteY5804"/>
              </a:cxn>
              <a:cxn ang="0">
                <a:pos x="connsiteX5805" y="connsiteY5805"/>
              </a:cxn>
              <a:cxn ang="0">
                <a:pos x="connsiteX5806" y="connsiteY5806"/>
              </a:cxn>
              <a:cxn ang="0">
                <a:pos x="connsiteX5807" y="connsiteY5807"/>
              </a:cxn>
              <a:cxn ang="0">
                <a:pos x="connsiteX5808" y="connsiteY5808"/>
              </a:cxn>
              <a:cxn ang="0">
                <a:pos x="connsiteX5809" y="connsiteY5809"/>
              </a:cxn>
              <a:cxn ang="0">
                <a:pos x="connsiteX5810" y="connsiteY5810"/>
              </a:cxn>
              <a:cxn ang="0">
                <a:pos x="connsiteX5811" y="connsiteY5811"/>
              </a:cxn>
              <a:cxn ang="0">
                <a:pos x="connsiteX5812" y="connsiteY5812"/>
              </a:cxn>
              <a:cxn ang="0">
                <a:pos x="connsiteX5813" y="connsiteY5813"/>
              </a:cxn>
              <a:cxn ang="0">
                <a:pos x="connsiteX5814" y="connsiteY5814"/>
              </a:cxn>
              <a:cxn ang="0">
                <a:pos x="connsiteX5815" y="connsiteY5815"/>
              </a:cxn>
              <a:cxn ang="0">
                <a:pos x="connsiteX5816" y="connsiteY5816"/>
              </a:cxn>
              <a:cxn ang="0">
                <a:pos x="connsiteX5817" y="connsiteY5817"/>
              </a:cxn>
              <a:cxn ang="0">
                <a:pos x="connsiteX5818" y="connsiteY5818"/>
              </a:cxn>
              <a:cxn ang="0">
                <a:pos x="connsiteX5819" y="connsiteY5819"/>
              </a:cxn>
              <a:cxn ang="0">
                <a:pos x="connsiteX5820" y="connsiteY5820"/>
              </a:cxn>
              <a:cxn ang="0">
                <a:pos x="connsiteX5821" y="connsiteY5821"/>
              </a:cxn>
              <a:cxn ang="0">
                <a:pos x="connsiteX5822" y="connsiteY5822"/>
              </a:cxn>
              <a:cxn ang="0">
                <a:pos x="connsiteX5823" y="connsiteY5823"/>
              </a:cxn>
              <a:cxn ang="0">
                <a:pos x="connsiteX5824" y="connsiteY5824"/>
              </a:cxn>
              <a:cxn ang="0">
                <a:pos x="connsiteX5825" y="connsiteY5825"/>
              </a:cxn>
              <a:cxn ang="0">
                <a:pos x="connsiteX5826" y="connsiteY5826"/>
              </a:cxn>
              <a:cxn ang="0">
                <a:pos x="connsiteX5827" y="connsiteY5827"/>
              </a:cxn>
              <a:cxn ang="0">
                <a:pos x="connsiteX5828" y="connsiteY5828"/>
              </a:cxn>
              <a:cxn ang="0">
                <a:pos x="connsiteX5829" y="connsiteY5829"/>
              </a:cxn>
              <a:cxn ang="0">
                <a:pos x="connsiteX5830" y="connsiteY5830"/>
              </a:cxn>
              <a:cxn ang="0">
                <a:pos x="connsiteX5831" y="connsiteY5831"/>
              </a:cxn>
              <a:cxn ang="0">
                <a:pos x="connsiteX5832" y="connsiteY5832"/>
              </a:cxn>
              <a:cxn ang="0">
                <a:pos x="connsiteX5833" y="connsiteY5833"/>
              </a:cxn>
              <a:cxn ang="0">
                <a:pos x="connsiteX5834" y="connsiteY5834"/>
              </a:cxn>
              <a:cxn ang="0">
                <a:pos x="connsiteX5835" y="connsiteY5835"/>
              </a:cxn>
              <a:cxn ang="0">
                <a:pos x="connsiteX5836" y="connsiteY5836"/>
              </a:cxn>
              <a:cxn ang="0">
                <a:pos x="connsiteX5837" y="connsiteY5837"/>
              </a:cxn>
              <a:cxn ang="0">
                <a:pos x="connsiteX5838" y="connsiteY5838"/>
              </a:cxn>
              <a:cxn ang="0">
                <a:pos x="connsiteX5839" y="connsiteY5839"/>
              </a:cxn>
              <a:cxn ang="0">
                <a:pos x="connsiteX5840" y="connsiteY5840"/>
              </a:cxn>
              <a:cxn ang="0">
                <a:pos x="connsiteX5841" y="connsiteY5841"/>
              </a:cxn>
              <a:cxn ang="0">
                <a:pos x="connsiteX5842" y="connsiteY5842"/>
              </a:cxn>
              <a:cxn ang="0">
                <a:pos x="connsiteX5843" y="connsiteY5843"/>
              </a:cxn>
              <a:cxn ang="0">
                <a:pos x="connsiteX5844" y="connsiteY5844"/>
              </a:cxn>
              <a:cxn ang="0">
                <a:pos x="connsiteX5845" y="connsiteY5845"/>
              </a:cxn>
              <a:cxn ang="0">
                <a:pos x="connsiteX5846" y="connsiteY5846"/>
              </a:cxn>
              <a:cxn ang="0">
                <a:pos x="connsiteX5847" y="connsiteY5847"/>
              </a:cxn>
              <a:cxn ang="0">
                <a:pos x="connsiteX5848" y="connsiteY5848"/>
              </a:cxn>
              <a:cxn ang="0">
                <a:pos x="connsiteX5849" y="connsiteY5849"/>
              </a:cxn>
              <a:cxn ang="0">
                <a:pos x="connsiteX5850" y="connsiteY5850"/>
              </a:cxn>
              <a:cxn ang="0">
                <a:pos x="connsiteX5851" y="connsiteY5851"/>
              </a:cxn>
              <a:cxn ang="0">
                <a:pos x="connsiteX5852" y="connsiteY5852"/>
              </a:cxn>
              <a:cxn ang="0">
                <a:pos x="connsiteX5853" y="connsiteY5853"/>
              </a:cxn>
              <a:cxn ang="0">
                <a:pos x="connsiteX5854" y="connsiteY5854"/>
              </a:cxn>
              <a:cxn ang="0">
                <a:pos x="connsiteX5855" y="connsiteY5855"/>
              </a:cxn>
              <a:cxn ang="0">
                <a:pos x="connsiteX5856" y="connsiteY5856"/>
              </a:cxn>
              <a:cxn ang="0">
                <a:pos x="connsiteX5857" y="connsiteY5857"/>
              </a:cxn>
              <a:cxn ang="0">
                <a:pos x="connsiteX5858" y="connsiteY5858"/>
              </a:cxn>
              <a:cxn ang="0">
                <a:pos x="connsiteX5859" y="connsiteY5859"/>
              </a:cxn>
              <a:cxn ang="0">
                <a:pos x="connsiteX5860" y="connsiteY5860"/>
              </a:cxn>
              <a:cxn ang="0">
                <a:pos x="connsiteX5861" y="connsiteY5861"/>
              </a:cxn>
              <a:cxn ang="0">
                <a:pos x="connsiteX5862" y="connsiteY5862"/>
              </a:cxn>
              <a:cxn ang="0">
                <a:pos x="connsiteX5863" y="connsiteY5863"/>
              </a:cxn>
              <a:cxn ang="0">
                <a:pos x="connsiteX5864" y="connsiteY5864"/>
              </a:cxn>
              <a:cxn ang="0">
                <a:pos x="connsiteX5865" y="connsiteY5865"/>
              </a:cxn>
              <a:cxn ang="0">
                <a:pos x="connsiteX5866" y="connsiteY5866"/>
              </a:cxn>
              <a:cxn ang="0">
                <a:pos x="connsiteX5867" y="connsiteY5867"/>
              </a:cxn>
              <a:cxn ang="0">
                <a:pos x="connsiteX5868" y="connsiteY5868"/>
              </a:cxn>
              <a:cxn ang="0">
                <a:pos x="connsiteX5869" y="connsiteY5869"/>
              </a:cxn>
              <a:cxn ang="0">
                <a:pos x="connsiteX5870" y="connsiteY5870"/>
              </a:cxn>
              <a:cxn ang="0">
                <a:pos x="connsiteX5871" y="connsiteY5871"/>
              </a:cxn>
              <a:cxn ang="0">
                <a:pos x="connsiteX5872" y="connsiteY5872"/>
              </a:cxn>
              <a:cxn ang="0">
                <a:pos x="connsiteX5873" y="connsiteY5873"/>
              </a:cxn>
              <a:cxn ang="0">
                <a:pos x="connsiteX5874" y="connsiteY5874"/>
              </a:cxn>
              <a:cxn ang="0">
                <a:pos x="connsiteX5875" y="connsiteY5875"/>
              </a:cxn>
              <a:cxn ang="0">
                <a:pos x="connsiteX5876" y="connsiteY5876"/>
              </a:cxn>
              <a:cxn ang="0">
                <a:pos x="connsiteX5877" y="connsiteY5877"/>
              </a:cxn>
              <a:cxn ang="0">
                <a:pos x="connsiteX5878" y="connsiteY5878"/>
              </a:cxn>
              <a:cxn ang="0">
                <a:pos x="connsiteX5879" y="connsiteY5879"/>
              </a:cxn>
              <a:cxn ang="0">
                <a:pos x="connsiteX5880" y="connsiteY5880"/>
              </a:cxn>
              <a:cxn ang="0">
                <a:pos x="connsiteX5881" y="connsiteY5881"/>
              </a:cxn>
              <a:cxn ang="0">
                <a:pos x="connsiteX5882" y="connsiteY5882"/>
              </a:cxn>
              <a:cxn ang="0">
                <a:pos x="connsiteX5883" y="connsiteY5883"/>
              </a:cxn>
              <a:cxn ang="0">
                <a:pos x="connsiteX5884" y="connsiteY5884"/>
              </a:cxn>
              <a:cxn ang="0">
                <a:pos x="connsiteX5885" y="connsiteY5885"/>
              </a:cxn>
              <a:cxn ang="0">
                <a:pos x="connsiteX5886" y="connsiteY5886"/>
              </a:cxn>
              <a:cxn ang="0">
                <a:pos x="connsiteX5887" y="connsiteY5887"/>
              </a:cxn>
              <a:cxn ang="0">
                <a:pos x="connsiteX5888" y="connsiteY5888"/>
              </a:cxn>
              <a:cxn ang="0">
                <a:pos x="connsiteX5889" y="connsiteY5889"/>
              </a:cxn>
              <a:cxn ang="0">
                <a:pos x="connsiteX5890" y="connsiteY5890"/>
              </a:cxn>
              <a:cxn ang="0">
                <a:pos x="connsiteX5891" y="connsiteY5891"/>
              </a:cxn>
              <a:cxn ang="0">
                <a:pos x="connsiteX5892" y="connsiteY5892"/>
              </a:cxn>
              <a:cxn ang="0">
                <a:pos x="connsiteX5893" y="connsiteY5893"/>
              </a:cxn>
              <a:cxn ang="0">
                <a:pos x="connsiteX5894" y="connsiteY5894"/>
              </a:cxn>
              <a:cxn ang="0">
                <a:pos x="connsiteX5895" y="connsiteY5895"/>
              </a:cxn>
              <a:cxn ang="0">
                <a:pos x="connsiteX5896" y="connsiteY5896"/>
              </a:cxn>
              <a:cxn ang="0">
                <a:pos x="connsiteX5897" y="connsiteY5897"/>
              </a:cxn>
              <a:cxn ang="0">
                <a:pos x="connsiteX5898" y="connsiteY5898"/>
              </a:cxn>
              <a:cxn ang="0">
                <a:pos x="connsiteX5899" y="connsiteY5899"/>
              </a:cxn>
              <a:cxn ang="0">
                <a:pos x="connsiteX5900" y="connsiteY5900"/>
              </a:cxn>
              <a:cxn ang="0">
                <a:pos x="connsiteX5901" y="connsiteY5901"/>
              </a:cxn>
              <a:cxn ang="0">
                <a:pos x="connsiteX5902" y="connsiteY5902"/>
              </a:cxn>
              <a:cxn ang="0">
                <a:pos x="connsiteX5903" y="connsiteY5903"/>
              </a:cxn>
              <a:cxn ang="0">
                <a:pos x="connsiteX5904" y="connsiteY5904"/>
              </a:cxn>
              <a:cxn ang="0">
                <a:pos x="connsiteX5905" y="connsiteY5905"/>
              </a:cxn>
              <a:cxn ang="0">
                <a:pos x="connsiteX5906" y="connsiteY5906"/>
              </a:cxn>
              <a:cxn ang="0">
                <a:pos x="connsiteX5907" y="connsiteY5907"/>
              </a:cxn>
              <a:cxn ang="0">
                <a:pos x="connsiteX5908" y="connsiteY5908"/>
              </a:cxn>
              <a:cxn ang="0">
                <a:pos x="connsiteX5909" y="connsiteY5909"/>
              </a:cxn>
              <a:cxn ang="0">
                <a:pos x="connsiteX5910" y="connsiteY5910"/>
              </a:cxn>
              <a:cxn ang="0">
                <a:pos x="connsiteX5911" y="connsiteY5911"/>
              </a:cxn>
              <a:cxn ang="0">
                <a:pos x="connsiteX5912" y="connsiteY5912"/>
              </a:cxn>
              <a:cxn ang="0">
                <a:pos x="connsiteX5913" y="connsiteY5913"/>
              </a:cxn>
              <a:cxn ang="0">
                <a:pos x="connsiteX5914" y="connsiteY5914"/>
              </a:cxn>
              <a:cxn ang="0">
                <a:pos x="connsiteX5915" y="connsiteY5915"/>
              </a:cxn>
              <a:cxn ang="0">
                <a:pos x="connsiteX5916" y="connsiteY5916"/>
              </a:cxn>
              <a:cxn ang="0">
                <a:pos x="connsiteX5917" y="connsiteY5917"/>
              </a:cxn>
              <a:cxn ang="0">
                <a:pos x="connsiteX5918" y="connsiteY5918"/>
              </a:cxn>
              <a:cxn ang="0">
                <a:pos x="connsiteX5919" y="connsiteY5919"/>
              </a:cxn>
              <a:cxn ang="0">
                <a:pos x="connsiteX5920" y="connsiteY5920"/>
              </a:cxn>
              <a:cxn ang="0">
                <a:pos x="connsiteX5921" y="connsiteY5921"/>
              </a:cxn>
              <a:cxn ang="0">
                <a:pos x="connsiteX5922" y="connsiteY5922"/>
              </a:cxn>
              <a:cxn ang="0">
                <a:pos x="connsiteX5923" y="connsiteY5923"/>
              </a:cxn>
              <a:cxn ang="0">
                <a:pos x="connsiteX5924" y="connsiteY5924"/>
              </a:cxn>
              <a:cxn ang="0">
                <a:pos x="connsiteX5925" y="connsiteY5925"/>
              </a:cxn>
              <a:cxn ang="0">
                <a:pos x="connsiteX5926" y="connsiteY5926"/>
              </a:cxn>
              <a:cxn ang="0">
                <a:pos x="connsiteX5927" y="connsiteY5927"/>
              </a:cxn>
              <a:cxn ang="0">
                <a:pos x="connsiteX5928" y="connsiteY5928"/>
              </a:cxn>
              <a:cxn ang="0">
                <a:pos x="connsiteX5929" y="connsiteY5929"/>
              </a:cxn>
              <a:cxn ang="0">
                <a:pos x="connsiteX5930" y="connsiteY5930"/>
              </a:cxn>
              <a:cxn ang="0">
                <a:pos x="connsiteX5931" y="connsiteY5931"/>
              </a:cxn>
              <a:cxn ang="0">
                <a:pos x="connsiteX5932" y="connsiteY5932"/>
              </a:cxn>
              <a:cxn ang="0">
                <a:pos x="connsiteX5933" y="connsiteY5933"/>
              </a:cxn>
              <a:cxn ang="0">
                <a:pos x="connsiteX5934" y="connsiteY5934"/>
              </a:cxn>
              <a:cxn ang="0">
                <a:pos x="connsiteX5935" y="connsiteY5935"/>
              </a:cxn>
              <a:cxn ang="0">
                <a:pos x="connsiteX5936" y="connsiteY5936"/>
              </a:cxn>
              <a:cxn ang="0">
                <a:pos x="connsiteX5937" y="connsiteY5937"/>
              </a:cxn>
              <a:cxn ang="0">
                <a:pos x="connsiteX5938" y="connsiteY5938"/>
              </a:cxn>
              <a:cxn ang="0">
                <a:pos x="connsiteX5939" y="connsiteY5939"/>
              </a:cxn>
              <a:cxn ang="0">
                <a:pos x="connsiteX5940" y="connsiteY5940"/>
              </a:cxn>
              <a:cxn ang="0">
                <a:pos x="connsiteX5941" y="connsiteY5941"/>
              </a:cxn>
              <a:cxn ang="0">
                <a:pos x="connsiteX5942" y="connsiteY5942"/>
              </a:cxn>
              <a:cxn ang="0">
                <a:pos x="connsiteX5943" y="connsiteY5943"/>
              </a:cxn>
              <a:cxn ang="0">
                <a:pos x="connsiteX5944" y="connsiteY5944"/>
              </a:cxn>
              <a:cxn ang="0">
                <a:pos x="connsiteX5945" y="connsiteY5945"/>
              </a:cxn>
              <a:cxn ang="0">
                <a:pos x="connsiteX5946" y="connsiteY5946"/>
              </a:cxn>
              <a:cxn ang="0">
                <a:pos x="connsiteX5947" y="connsiteY5947"/>
              </a:cxn>
              <a:cxn ang="0">
                <a:pos x="connsiteX5948" y="connsiteY5948"/>
              </a:cxn>
              <a:cxn ang="0">
                <a:pos x="connsiteX5949" y="connsiteY5949"/>
              </a:cxn>
              <a:cxn ang="0">
                <a:pos x="connsiteX5950" y="connsiteY5950"/>
              </a:cxn>
              <a:cxn ang="0">
                <a:pos x="connsiteX5951" y="connsiteY5951"/>
              </a:cxn>
              <a:cxn ang="0">
                <a:pos x="connsiteX5952" y="connsiteY5952"/>
              </a:cxn>
              <a:cxn ang="0">
                <a:pos x="connsiteX5953" y="connsiteY5953"/>
              </a:cxn>
              <a:cxn ang="0">
                <a:pos x="connsiteX5954" y="connsiteY5954"/>
              </a:cxn>
              <a:cxn ang="0">
                <a:pos x="connsiteX5955" y="connsiteY5955"/>
              </a:cxn>
              <a:cxn ang="0">
                <a:pos x="connsiteX5956" y="connsiteY5956"/>
              </a:cxn>
              <a:cxn ang="0">
                <a:pos x="connsiteX5957" y="connsiteY5957"/>
              </a:cxn>
              <a:cxn ang="0">
                <a:pos x="connsiteX5958" y="connsiteY5958"/>
              </a:cxn>
              <a:cxn ang="0">
                <a:pos x="connsiteX5959" y="connsiteY5959"/>
              </a:cxn>
              <a:cxn ang="0">
                <a:pos x="connsiteX5960" y="connsiteY5960"/>
              </a:cxn>
              <a:cxn ang="0">
                <a:pos x="connsiteX5961" y="connsiteY5961"/>
              </a:cxn>
              <a:cxn ang="0">
                <a:pos x="connsiteX5962" y="connsiteY5962"/>
              </a:cxn>
              <a:cxn ang="0">
                <a:pos x="connsiteX5963" y="connsiteY5963"/>
              </a:cxn>
              <a:cxn ang="0">
                <a:pos x="connsiteX5964" y="connsiteY5964"/>
              </a:cxn>
              <a:cxn ang="0">
                <a:pos x="connsiteX5965" y="connsiteY5965"/>
              </a:cxn>
              <a:cxn ang="0">
                <a:pos x="connsiteX5966" y="connsiteY5966"/>
              </a:cxn>
              <a:cxn ang="0">
                <a:pos x="connsiteX5967" y="connsiteY5967"/>
              </a:cxn>
              <a:cxn ang="0">
                <a:pos x="connsiteX5968" y="connsiteY5968"/>
              </a:cxn>
              <a:cxn ang="0">
                <a:pos x="connsiteX5969" y="connsiteY5969"/>
              </a:cxn>
              <a:cxn ang="0">
                <a:pos x="connsiteX5970" y="connsiteY5970"/>
              </a:cxn>
              <a:cxn ang="0">
                <a:pos x="connsiteX5971" y="connsiteY5971"/>
              </a:cxn>
              <a:cxn ang="0">
                <a:pos x="connsiteX5972" y="connsiteY5972"/>
              </a:cxn>
              <a:cxn ang="0">
                <a:pos x="connsiteX5973" y="connsiteY5973"/>
              </a:cxn>
              <a:cxn ang="0">
                <a:pos x="connsiteX5974" y="connsiteY5974"/>
              </a:cxn>
              <a:cxn ang="0">
                <a:pos x="connsiteX5975" y="connsiteY5975"/>
              </a:cxn>
              <a:cxn ang="0">
                <a:pos x="connsiteX5976" y="connsiteY5976"/>
              </a:cxn>
              <a:cxn ang="0">
                <a:pos x="connsiteX5977" y="connsiteY5977"/>
              </a:cxn>
              <a:cxn ang="0">
                <a:pos x="connsiteX5978" y="connsiteY5978"/>
              </a:cxn>
              <a:cxn ang="0">
                <a:pos x="connsiteX5979" y="connsiteY5979"/>
              </a:cxn>
              <a:cxn ang="0">
                <a:pos x="connsiteX5980" y="connsiteY5980"/>
              </a:cxn>
              <a:cxn ang="0">
                <a:pos x="connsiteX5981" y="connsiteY5981"/>
              </a:cxn>
              <a:cxn ang="0">
                <a:pos x="connsiteX5982" y="connsiteY5982"/>
              </a:cxn>
              <a:cxn ang="0">
                <a:pos x="connsiteX5983" y="connsiteY5983"/>
              </a:cxn>
              <a:cxn ang="0">
                <a:pos x="connsiteX5984" y="connsiteY5984"/>
              </a:cxn>
              <a:cxn ang="0">
                <a:pos x="connsiteX5985" y="connsiteY5985"/>
              </a:cxn>
              <a:cxn ang="0">
                <a:pos x="connsiteX5986" y="connsiteY5986"/>
              </a:cxn>
              <a:cxn ang="0">
                <a:pos x="connsiteX5987" y="connsiteY5987"/>
              </a:cxn>
              <a:cxn ang="0">
                <a:pos x="connsiteX5988" y="connsiteY5988"/>
              </a:cxn>
              <a:cxn ang="0">
                <a:pos x="connsiteX5989" y="connsiteY5989"/>
              </a:cxn>
              <a:cxn ang="0">
                <a:pos x="connsiteX5990" y="connsiteY5990"/>
              </a:cxn>
              <a:cxn ang="0">
                <a:pos x="connsiteX5991" y="connsiteY5991"/>
              </a:cxn>
              <a:cxn ang="0">
                <a:pos x="connsiteX5992" y="connsiteY5992"/>
              </a:cxn>
              <a:cxn ang="0">
                <a:pos x="connsiteX5993" y="connsiteY5993"/>
              </a:cxn>
              <a:cxn ang="0">
                <a:pos x="connsiteX5994" y="connsiteY5994"/>
              </a:cxn>
              <a:cxn ang="0">
                <a:pos x="connsiteX5995" y="connsiteY5995"/>
              </a:cxn>
              <a:cxn ang="0">
                <a:pos x="connsiteX5996" y="connsiteY5996"/>
              </a:cxn>
              <a:cxn ang="0">
                <a:pos x="connsiteX5997" y="connsiteY5997"/>
              </a:cxn>
              <a:cxn ang="0">
                <a:pos x="connsiteX5998" y="connsiteY5998"/>
              </a:cxn>
              <a:cxn ang="0">
                <a:pos x="connsiteX5999" y="connsiteY5999"/>
              </a:cxn>
              <a:cxn ang="0">
                <a:pos x="connsiteX6000" y="connsiteY6000"/>
              </a:cxn>
              <a:cxn ang="0">
                <a:pos x="connsiteX6001" y="connsiteY6001"/>
              </a:cxn>
              <a:cxn ang="0">
                <a:pos x="connsiteX6002" y="connsiteY6002"/>
              </a:cxn>
              <a:cxn ang="0">
                <a:pos x="connsiteX6003" y="connsiteY6003"/>
              </a:cxn>
              <a:cxn ang="0">
                <a:pos x="connsiteX6004" y="connsiteY6004"/>
              </a:cxn>
              <a:cxn ang="0">
                <a:pos x="connsiteX6005" y="connsiteY6005"/>
              </a:cxn>
              <a:cxn ang="0">
                <a:pos x="connsiteX6006" y="connsiteY6006"/>
              </a:cxn>
              <a:cxn ang="0">
                <a:pos x="connsiteX6007" y="connsiteY6007"/>
              </a:cxn>
              <a:cxn ang="0">
                <a:pos x="connsiteX6008" y="connsiteY6008"/>
              </a:cxn>
              <a:cxn ang="0">
                <a:pos x="connsiteX6009" y="connsiteY6009"/>
              </a:cxn>
              <a:cxn ang="0">
                <a:pos x="connsiteX6010" y="connsiteY6010"/>
              </a:cxn>
              <a:cxn ang="0">
                <a:pos x="connsiteX6011" y="connsiteY6011"/>
              </a:cxn>
              <a:cxn ang="0">
                <a:pos x="connsiteX6012" y="connsiteY6012"/>
              </a:cxn>
              <a:cxn ang="0">
                <a:pos x="connsiteX6013" y="connsiteY6013"/>
              </a:cxn>
              <a:cxn ang="0">
                <a:pos x="connsiteX6014" y="connsiteY6014"/>
              </a:cxn>
              <a:cxn ang="0">
                <a:pos x="connsiteX6015" y="connsiteY6015"/>
              </a:cxn>
              <a:cxn ang="0">
                <a:pos x="connsiteX6016" y="connsiteY6016"/>
              </a:cxn>
              <a:cxn ang="0">
                <a:pos x="connsiteX6017" y="connsiteY6017"/>
              </a:cxn>
              <a:cxn ang="0">
                <a:pos x="connsiteX6018" y="connsiteY6018"/>
              </a:cxn>
              <a:cxn ang="0">
                <a:pos x="connsiteX6019" y="connsiteY6019"/>
              </a:cxn>
              <a:cxn ang="0">
                <a:pos x="connsiteX6020" y="connsiteY6020"/>
              </a:cxn>
              <a:cxn ang="0">
                <a:pos x="connsiteX6021" y="connsiteY6021"/>
              </a:cxn>
              <a:cxn ang="0">
                <a:pos x="connsiteX6022" y="connsiteY6022"/>
              </a:cxn>
              <a:cxn ang="0">
                <a:pos x="connsiteX6023" y="connsiteY6023"/>
              </a:cxn>
              <a:cxn ang="0">
                <a:pos x="connsiteX6024" y="connsiteY6024"/>
              </a:cxn>
              <a:cxn ang="0">
                <a:pos x="connsiteX6025" y="connsiteY6025"/>
              </a:cxn>
              <a:cxn ang="0">
                <a:pos x="connsiteX6026" y="connsiteY6026"/>
              </a:cxn>
              <a:cxn ang="0">
                <a:pos x="connsiteX6027" y="connsiteY6027"/>
              </a:cxn>
              <a:cxn ang="0">
                <a:pos x="connsiteX6028" y="connsiteY6028"/>
              </a:cxn>
              <a:cxn ang="0">
                <a:pos x="connsiteX6029" y="connsiteY6029"/>
              </a:cxn>
              <a:cxn ang="0">
                <a:pos x="connsiteX6030" y="connsiteY6030"/>
              </a:cxn>
              <a:cxn ang="0">
                <a:pos x="connsiteX6031" y="connsiteY6031"/>
              </a:cxn>
              <a:cxn ang="0">
                <a:pos x="connsiteX6032" y="connsiteY6032"/>
              </a:cxn>
              <a:cxn ang="0">
                <a:pos x="connsiteX6033" y="connsiteY6033"/>
              </a:cxn>
              <a:cxn ang="0">
                <a:pos x="connsiteX6034" y="connsiteY6034"/>
              </a:cxn>
              <a:cxn ang="0">
                <a:pos x="connsiteX6035" y="connsiteY6035"/>
              </a:cxn>
              <a:cxn ang="0">
                <a:pos x="connsiteX6036" y="connsiteY6036"/>
              </a:cxn>
              <a:cxn ang="0">
                <a:pos x="connsiteX6037" y="connsiteY6037"/>
              </a:cxn>
              <a:cxn ang="0">
                <a:pos x="connsiteX6038" y="connsiteY6038"/>
              </a:cxn>
              <a:cxn ang="0">
                <a:pos x="connsiteX6039" y="connsiteY6039"/>
              </a:cxn>
              <a:cxn ang="0">
                <a:pos x="connsiteX6040" y="connsiteY6040"/>
              </a:cxn>
              <a:cxn ang="0">
                <a:pos x="connsiteX6041" y="connsiteY6041"/>
              </a:cxn>
              <a:cxn ang="0">
                <a:pos x="connsiteX6042" y="connsiteY6042"/>
              </a:cxn>
              <a:cxn ang="0">
                <a:pos x="connsiteX6043" y="connsiteY6043"/>
              </a:cxn>
              <a:cxn ang="0">
                <a:pos x="connsiteX6044" y="connsiteY6044"/>
              </a:cxn>
              <a:cxn ang="0">
                <a:pos x="connsiteX6045" y="connsiteY6045"/>
              </a:cxn>
              <a:cxn ang="0">
                <a:pos x="connsiteX6046" y="connsiteY6046"/>
              </a:cxn>
              <a:cxn ang="0">
                <a:pos x="connsiteX6047" y="connsiteY6047"/>
              </a:cxn>
              <a:cxn ang="0">
                <a:pos x="connsiteX6048" y="connsiteY6048"/>
              </a:cxn>
              <a:cxn ang="0">
                <a:pos x="connsiteX6049" y="connsiteY6049"/>
              </a:cxn>
              <a:cxn ang="0">
                <a:pos x="connsiteX6050" y="connsiteY6050"/>
              </a:cxn>
              <a:cxn ang="0">
                <a:pos x="connsiteX6051" y="connsiteY6051"/>
              </a:cxn>
              <a:cxn ang="0">
                <a:pos x="connsiteX6052" y="connsiteY6052"/>
              </a:cxn>
              <a:cxn ang="0">
                <a:pos x="connsiteX6053" y="connsiteY6053"/>
              </a:cxn>
              <a:cxn ang="0">
                <a:pos x="connsiteX6054" y="connsiteY6054"/>
              </a:cxn>
              <a:cxn ang="0">
                <a:pos x="connsiteX6055" y="connsiteY6055"/>
              </a:cxn>
              <a:cxn ang="0">
                <a:pos x="connsiteX6056" y="connsiteY6056"/>
              </a:cxn>
              <a:cxn ang="0">
                <a:pos x="connsiteX6057" y="connsiteY6057"/>
              </a:cxn>
              <a:cxn ang="0">
                <a:pos x="connsiteX6058" y="connsiteY6058"/>
              </a:cxn>
              <a:cxn ang="0">
                <a:pos x="connsiteX6059" y="connsiteY6059"/>
              </a:cxn>
              <a:cxn ang="0">
                <a:pos x="connsiteX6060" y="connsiteY6060"/>
              </a:cxn>
              <a:cxn ang="0">
                <a:pos x="connsiteX6061" y="connsiteY6061"/>
              </a:cxn>
              <a:cxn ang="0">
                <a:pos x="connsiteX6062" y="connsiteY6062"/>
              </a:cxn>
              <a:cxn ang="0">
                <a:pos x="connsiteX6063" y="connsiteY6063"/>
              </a:cxn>
              <a:cxn ang="0">
                <a:pos x="connsiteX6064" y="connsiteY6064"/>
              </a:cxn>
              <a:cxn ang="0">
                <a:pos x="connsiteX6065" y="connsiteY6065"/>
              </a:cxn>
              <a:cxn ang="0">
                <a:pos x="connsiteX6066" y="connsiteY6066"/>
              </a:cxn>
              <a:cxn ang="0">
                <a:pos x="connsiteX6067" y="connsiteY6067"/>
              </a:cxn>
              <a:cxn ang="0">
                <a:pos x="connsiteX6068" y="connsiteY6068"/>
              </a:cxn>
              <a:cxn ang="0">
                <a:pos x="connsiteX6069" y="connsiteY6069"/>
              </a:cxn>
              <a:cxn ang="0">
                <a:pos x="connsiteX6070" y="connsiteY6070"/>
              </a:cxn>
              <a:cxn ang="0">
                <a:pos x="connsiteX6071" y="connsiteY6071"/>
              </a:cxn>
              <a:cxn ang="0">
                <a:pos x="connsiteX6072" y="connsiteY6072"/>
              </a:cxn>
              <a:cxn ang="0">
                <a:pos x="connsiteX6073" y="connsiteY6073"/>
              </a:cxn>
              <a:cxn ang="0">
                <a:pos x="connsiteX6074" y="connsiteY6074"/>
              </a:cxn>
              <a:cxn ang="0">
                <a:pos x="connsiteX6075" y="connsiteY6075"/>
              </a:cxn>
              <a:cxn ang="0">
                <a:pos x="connsiteX6076" y="connsiteY6076"/>
              </a:cxn>
              <a:cxn ang="0">
                <a:pos x="connsiteX6077" y="connsiteY6077"/>
              </a:cxn>
              <a:cxn ang="0">
                <a:pos x="connsiteX6078" y="connsiteY6078"/>
              </a:cxn>
              <a:cxn ang="0">
                <a:pos x="connsiteX6079" y="connsiteY6079"/>
              </a:cxn>
              <a:cxn ang="0">
                <a:pos x="connsiteX6080" y="connsiteY6080"/>
              </a:cxn>
              <a:cxn ang="0">
                <a:pos x="connsiteX6081" y="connsiteY6081"/>
              </a:cxn>
              <a:cxn ang="0">
                <a:pos x="connsiteX6082" y="connsiteY6082"/>
              </a:cxn>
              <a:cxn ang="0">
                <a:pos x="connsiteX6083" y="connsiteY6083"/>
              </a:cxn>
              <a:cxn ang="0">
                <a:pos x="connsiteX6084" y="connsiteY6084"/>
              </a:cxn>
              <a:cxn ang="0">
                <a:pos x="connsiteX6085" y="connsiteY6085"/>
              </a:cxn>
              <a:cxn ang="0">
                <a:pos x="connsiteX6086" y="connsiteY6086"/>
              </a:cxn>
              <a:cxn ang="0">
                <a:pos x="connsiteX6087" y="connsiteY6087"/>
              </a:cxn>
              <a:cxn ang="0">
                <a:pos x="connsiteX6088" y="connsiteY6088"/>
              </a:cxn>
              <a:cxn ang="0">
                <a:pos x="connsiteX6089" y="connsiteY6089"/>
              </a:cxn>
              <a:cxn ang="0">
                <a:pos x="connsiteX6090" y="connsiteY6090"/>
              </a:cxn>
              <a:cxn ang="0">
                <a:pos x="connsiteX6091" y="connsiteY6091"/>
              </a:cxn>
              <a:cxn ang="0">
                <a:pos x="connsiteX6092" y="connsiteY6092"/>
              </a:cxn>
              <a:cxn ang="0">
                <a:pos x="connsiteX6093" y="connsiteY6093"/>
              </a:cxn>
              <a:cxn ang="0">
                <a:pos x="connsiteX6094" y="connsiteY6094"/>
              </a:cxn>
              <a:cxn ang="0">
                <a:pos x="connsiteX6095" y="connsiteY6095"/>
              </a:cxn>
              <a:cxn ang="0">
                <a:pos x="connsiteX6096" y="connsiteY6096"/>
              </a:cxn>
              <a:cxn ang="0">
                <a:pos x="connsiteX6097" y="connsiteY6097"/>
              </a:cxn>
              <a:cxn ang="0">
                <a:pos x="connsiteX6098" y="connsiteY6098"/>
              </a:cxn>
              <a:cxn ang="0">
                <a:pos x="connsiteX6099" y="connsiteY6099"/>
              </a:cxn>
              <a:cxn ang="0">
                <a:pos x="connsiteX6100" y="connsiteY6100"/>
              </a:cxn>
              <a:cxn ang="0">
                <a:pos x="connsiteX6101" y="connsiteY6101"/>
              </a:cxn>
              <a:cxn ang="0">
                <a:pos x="connsiteX6102" y="connsiteY6102"/>
              </a:cxn>
              <a:cxn ang="0">
                <a:pos x="connsiteX6103" y="connsiteY6103"/>
              </a:cxn>
              <a:cxn ang="0">
                <a:pos x="connsiteX6104" y="connsiteY6104"/>
              </a:cxn>
              <a:cxn ang="0">
                <a:pos x="connsiteX6105" y="connsiteY6105"/>
              </a:cxn>
              <a:cxn ang="0">
                <a:pos x="connsiteX6106" y="connsiteY6106"/>
              </a:cxn>
              <a:cxn ang="0">
                <a:pos x="connsiteX6107" y="connsiteY6107"/>
              </a:cxn>
              <a:cxn ang="0">
                <a:pos x="connsiteX6108" y="connsiteY6108"/>
              </a:cxn>
              <a:cxn ang="0">
                <a:pos x="connsiteX6109" y="connsiteY6109"/>
              </a:cxn>
              <a:cxn ang="0">
                <a:pos x="connsiteX6110" y="connsiteY6110"/>
              </a:cxn>
              <a:cxn ang="0">
                <a:pos x="connsiteX6111" y="connsiteY6111"/>
              </a:cxn>
              <a:cxn ang="0">
                <a:pos x="connsiteX6112" y="connsiteY6112"/>
              </a:cxn>
              <a:cxn ang="0">
                <a:pos x="connsiteX6113" y="connsiteY6113"/>
              </a:cxn>
              <a:cxn ang="0">
                <a:pos x="connsiteX6114" y="connsiteY6114"/>
              </a:cxn>
              <a:cxn ang="0">
                <a:pos x="connsiteX6115" y="connsiteY6115"/>
              </a:cxn>
              <a:cxn ang="0">
                <a:pos x="connsiteX6116" y="connsiteY6116"/>
              </a:cxn>
              <a:cxn ang="0">
                <a:pos x="connsiteX6117" y="connsiteY6117"/>
              </a:cxn>
              <a:cxn ang="0">
                <a:pos x="connsiteX6118" y="connsiteY6118"/>
              </a:cxn>
              <a:cxn ang="0">
                <a:pos x="connsiteX6119" y="connsiteY6119"/>
              </a:cxn>
              <a:cxn ang="0">
                <a:pos x="connsiteX6120" y="connsiteY6120"/>
              </a:cxn>
              <a:cxn ang="0">
                <a:pos x="connsiteX6121" y="connsiteY6121"/>
              </a:cxn>
              <a:cxn ang="0">
                <a:pos x="connsiteX6122" y="connsiteY6122"/>
              </a:cxn>
              <a:cxn ang="0">
                <a:pos x="connsiteX6123" y="connsiteY6123"/>
              </a:cxn>
              <a:cxn ang="0">
                <a:pos x="connsiteX6124" y="connsiteY6124"/>
              </a:cxn>
              <a:cxn ang="0">
                <a:pos x="connsiteX6125" y="connsiteY6125"/>
              </a:cxn>
              <a:cxn ang="0">
                <a:pos x="connsiteX6126" y="connsiteY6126"/>
              </a:cxn>
              <a:cxn ang="0">
                <a:pos x="connsiteX6127" y="connsiteY6127"/>
              </a:cxn>
              <a:cxn ang="0">
                <a:pos x="connsiteX6128" y="connsiteY6128"/>
              </a:cxn>
              <a:cxn ang="0">
                <a:pos x="connsiteX6129" y="connsiteY6129"/>
              </a:cxn>
              <a:cxn ang="0">
                <a:pos x="connsiteX6130" y="connsiteY6130"/>
              </a:cxn>
              <a:cxn ang="0">
                <a:pos x="connsiteX6131" y="connsiteY6131"/>
              </a:cxn>
              <a:cxn ang="0">
                <a:pos x="connsiteX6132" y="connsiteY6132"/>
              </a:cxn>
              <a:cxn ang="0">
                <a:pos x="connsiteX6133" y="connsiteY6133"/>
              </a:cxn>
              <a:cxn ang="0">
                <a:pos x="connsiteX6134" y="connsiteY6134"/>
              </a:cxn>
              <a:cxn ang="0">
                <a:pos x="connsiteX6135" y="connsiteY6135"/>
              </a:cxn>
              <a:cxn ang="0">
                <a:pos x="connsiteX6136" y="connsiteY6136"/>
              </a:cxn>
              <a:cxn ang="0">
                <a:pos x="connsiteX6137" y="connsiteY6137"/>
              </a:cxn>
              <a:cxn ang="0">
                <a:pos x="connsiteX6138" y="connsiteY6138"/>
              </a:cxn>
              <a:cxn ang="0">
                <a:pos x="connsiteX6139" y="connsiteY6139"/>
              </a:cxn>
              <a:cxn ang="0">
                <a:pos x="connsiteX6140" y="connsiteY6140"/>
              </a:cxn>
              <a:cxn ang="0">
                <a:pos x="connsiteX6141" y="connsiteY6141"/>
              </a:cxn>
              <a:cxn ang="0">
                <a:pos x="connsiteX6142" y="connsiteY6142"/>
              </a:cxn>
              <a:cxn ang="0">
                <a:pos x="connsiteX6143" y="connsiteY6143"/>
              </a:cxn>
              <a:cxn ang="0">
                <a:pos x="connsiteX6144" y="connsiteY6144"/>
              </a:cxn>
              <a:cxn ang="0">
                <a:pos x="connsiteX6145" y="connsiteY6145"/>
              </a:cxn>
              <a:cxn ang="0">
                <a:pos x="connsiteX6146" y="connsiteY6146"/>
              </a:cxn>
              <a:cxn ang="0">
                <a:pos x="connsiteX6147" y="connsiteY6147"/>
              </a:cxn>
              <a:cxn ang="0">
                <a:pos x="connsiteX6148" y="connsiteY6148"/>
              </a:cxn>
              <a:cxn ang="0">
                <a:pos x="connsiteX6149" y="connsiteY6149"/>
              </a:cxn>
              <a:cxn ang="0">
                <a:pos x="connsiteX6150" y="connsiteY6150"/>
              </a:cxn>
              <a:cxn ang="0">
                <a:pos x="connsiteX6151" y="connsiteY6151"/>
              </a:cxn>
              <a:cxn ang="0">
                <a:pos x="connsiteX6152" y="connsiteY6152"/>
              </a:cxn>
              <a:cxn ang="0">
                <a:pos x="connsiteX6153" y="connsiteY6153"/>
              </a:cxn>
              <a:cxn ang="0">
                <a:pos x="connsiteX6154" y="connsiteY6154"/>
              </a:cxn>
              <a:cxn ang="0">
                <a:pos x="connsiteX6155" y="connsiteY6155"/>
              </a:cxn>
              <a:cxn ang="0">
                <a:pos x="connsiteX6156" y="connsiteY6156"/>
              </a:cxn>
              <a:cxn ang="0">
                <a:pos x="connsiteX6157" y="connsiteY6157"/>
              </a:cxn>
              <a:cxn ang="0">
                <a:pos x="connsiteX6158" y="connsiteY6158"/>
              </a:cxn>
              <a:cxn ang="0">
                <a:pos x="connsiteX6159" y="connsiteY6159"/>
              </a:cxn>
              <a:cxn ang="0">
                <a:pos x="connsiteX6160" y="connsiteY6160"/>
              </a:cxn>
              <a:cxn ang="0">
                <a:pos x="connsiteX6161" y="connsiteY6161"/>
              </a:cxn>
              <a:cxn ang="0">
                <a:pos x="connsiteX6162" y="connsiteY6162"/>
              </a:cxn>
              <a:cxn ang="0">
                <a:pos x="connsiteX6163" y="connsiteY6163"/>
              </a:cxn>
              <a:cxn ang="0">
                <a:pos x="connsiteX6164" y="connsiteY6164"/>
              </a:cxn>
              <a:cxn ang="0">
                <a:pos x="connsiteX6165" y="connsiteY6165"/>
              </a:cxn>
              <a:cxn ang="0">
                <a:pos x="connsiteX6166" y="connsiteY6166"/>
              </a:cxn>
              <a:cxn ang="0">
                <a:pos x="connsiteX6167" y="connsiteY6167"/>
              </a:cxn>
              <a:cxn ang="0">
                <a:pos x="connsiteX6168" y="connsiteY6168"/>
              </a:cxn>
              <a:cxn ang="0">
                <a:pos x="connsiteX6169" y="connsiteY6169"/>
              </a:cxn>
              <a:cxn ang="0">
                <a:pos x="connsiteX6170" y="connsiteY6170"/>
              </a:cxn>
              <a:cxn ang="0">
                <a:pos x="connsiteX6171" y="connsiteY6171"/>
              </a:cxn>
              <a:cxn ang="0">
                <a:pos x="connsiteX6172" y="connsiteY6172"/>
              </a:cxn>
              <a:cxn ang="0">
                <a:pos x="connsiteX6173" y="connsiteY6173"/>
              </a:cxn>
              <a:cxn ang="0">
                <a:pos x="connsiteX6174" y="connsiteY6174"/>
              </a:cxn>
              <a:cxn ang="0">
                <a:pos x="connsiteX6175" y="connsiteY6175"/>
              </a:cxn>
              <a:cxn ang="0">
                <a:pos x="connsiteX6176" y="connsiteY6176"/>
              </a:cxn>
              <a:cxn ang="0">
                <a:pos x="connsiteX6177" y="connsiteY6177"/>
              </a:cxn>
              <a:cxn ang="0">
                <a:pos x="connsiteX6178" y="connsiteY6178"/>
              </a:cxn>
              <a:cxn ang="0">
                <a:pos x="connsiteX6179" y="connsiteY6179"/>
              </a:cxn>
              <a:cxn ang="0">
                <a:pos x="connsiteX6180" y="connsiteY6180"/>
              </a:cxn>
              <a:cxn ang="0">
                <a:pos x="connsiteX6181" y="connsiteY6181"/>
              </a:cxn>
              <a:cxn ang="0">
                <a:pos x="connsiteX6182" y="connsiteY6182"/>
              </a:cxn>
              <a:cxn ang="0">
                <a:pos x="connsiteX6183" y="connsiteY6183"/>
              </a:cxn>
              <a:cxn ang="0">
                <a:pos x="connsiteX6184" y="connsiteY6184"/>
              </a:cxn>
              <a:cxn ang="0">
                <a:pos x="connsiteX6185" y="connsiteY6185"/>
              </a:cxn>
              <a:cxn ang="0">
                <a:pos x="connsiteX6186" y="connsiteY6186"/>
              </a:cxn>
              <a:cxn ang="0">
                <a:pos x="connsiteX6187" y="connsiteY6187"/>
              </a:cxn>
              <a:cxn ang="0">
                <a:pos x="connsiteX6188" y="connsiteY6188"/>
              </a:cxn>
              <a:cxn ang="0">
                <a:pos x="connsiteX6189" y="connsiteY6189"/>
              </a:cxn>
              <a:cxn ang="0">
                <a:pos x="connsiteX6190" y="connsiteY6190"/>
              </a:cxn>
              <a:cxn ang="0">
                <a:pos x="connsiteX6191" y="connsiteY6191"/>
              </a:cxn>
              <a:cxn ang="0">
                <a:pos x="connsiteX6192" y="connsiteY6192"/>
              </a:cxn>
              <a:cxn ang="0">
                <a:pos x="connsiteX6193" y="connsiteY6193"/>
              </a:cxn>
              <a:cxn ang="0">
                <a:pos x="connsiteX6194" y="connsiteY6194"/>
              </a:cxn>
              <a:cxn ang="0">
                <a:pos x="connsiteX6195" y="connsiteY6195"/>
              </a:cxn>
              <a:cxn ang="0">
                <a:pos x="connsiteX6196" y="connsiteY6196"/>
              </a:cxn>
              <a:cxn ang="0">
                <a:pos x="connsiteX6197" y="connsiteY6197"/>
              </a:cxn>
              <a:cxn ang="0">
                <a:pos x="connsiteX6198" y="connsiteY6198"/>
              </a:cxn>
              <a:cxn ang="0">
                <a:pos x="connsiteX6199" y="connsiteY6199"/>
              </a:cxn>
              <a:cxn ang="0">
                <a:pos x="connsiteX6200" y="connsiteY6200"/>
              </a:cxn>
              <a:cxn ang="0">
                <a:pos x="connsiteX6201" y="connsiteY6201"/>
              </a:cxn>
              <a:cxn ang="0">
                <a:pos x="connsiteX6202" y="connsiteY6202"/>
              </a:cxn>
              <a:cxn ang="0">
                <a:pos x="connsiteX6203" y="connsiteY6203"/>
              </a:cxn>
              <a:cxn ang="0">
                <a:pos x="connsiteX6204" y="connsiteY6204"/>
              </a:cxn>
              <a:cxn ang="0">
                <a:pos x="connsiteX6205" y="connsiteY6205"/>
              </a:cxn>
              <a:cxn ang="0">
                <a:pos x="connsiteX6206" y="connsiteY6206"/>
              </a:cxn>
              <a:cxn ang="0">
                <a:pos x="connsiteX6207" y="connsiteY6207"/>
              </a:cxn>
              <a:cxn ang="0">
                <a:pos x="connsiteX6208" y="connsiteY6208"/>
              </a:cxn>
              <a:cxn ang="0">
                <a:pos x="connsiteX6209" y="connsiteY6209"/>
              </a:cxn>
              <a:cxn ang="0">
                <a:pos x="connsiteX6210" y="connsiteY6210"/>
              </a:cxn>
              <a:cxn ang="0">
                <a:pos x="connsiteX6211" y="connsiteY6211"/>
              </a:cxn>
              <a:cxn ang="0">
                <a:pos x="connsiteX6212" y="connsiteY6212"/>
              </a:cxn>
              <a:cxn ang="0">
                <a:pos x="connsiteX6213" y="connsiteY6213"/>
              </a:cxn>
              <a:cxn ang="0">
                <a:pos x="connsiteX6214" y="connsiteY6214"/>
              </a:cxn>
              <a:cxn ang="0">
                <a:pos x="connsiteX6215" y="connsiteY6215"/>
              </a:cxn>
              <a:cxn ang="0">
                <a:pos x="connsiteX6216" y="connsiteY6216"/>
              </a:cxn>
              <a:cxn ang="0">
                <a:pos x="connsiteX6217" y="connsiteY6217"/>
              </a:cxn>
              <a:cxn ang="0">
                <a:pos x="connsiteX6218" y="connsiteY6218"/>
              </a:cxn>
              <a:cxn ang="0">
                <a:pos x="connsiteX6219" y="connsiteY6219"/>
              </a:cxn>
              <a:cxn ang="0">
                <a:pos x="connsiteX6220" y="connsiteY6220"/>
              </a:cxn>
              <a:cxn ang="0">
                <a:pos x="connsiteX6221" y="connsiteY6221"/>
              </a:cxn>
              <a:cxn ang="0">
                <a:pos x="connsiteX6222" y="connsiteY6222"/>
              </a:cxn>
              <a:cxn ang="0">
                <a:pos x="connsiteX6223" y="connsiteY6223"/>
              </a:cxn>
              <a:cxn ang="0">
                <a:pos x="connsiteX6224" y="connsiteY6224"/>
              </a:cxn>
              <a:cxn ang="0">
                <a:pos x="connsiteX6225" y="connsiteY6225"/>
              </a:cxn>
              <a:cxn ang="0">
                <a:pos x="connsiteX6226" y="connsiteY6226"/>
              </a:cxn>
              <a:cxn ang="0">
                <a:pos x="connsiteX6227" y="connsiteY6227"/>
              </a:cxn>
              <a:cxn ang="0">
                <a:pos x="connsiteX6228" y="connsiteY6228"/>
              </a:cxn>
              <a:cxn ang="0">
                <a:pos x="connsiteX6229" y="connsiteY6229"/>
              </a:cxn>
              <a:cxn ang="0">
                <a:pos x="connsiteX6230" y="connsiteY6230"/>
              </a:cxn>
              <a:cxn ang="0">
                <a:pos x="connsiteX6231" y="connsiteY6231"/>
              </a:cxn>
              <a:cxn ang="0">
                <a:pos x="connsiteX6232" y="connsiteY6232"/>
              </a:cxn>
              <a:cxn ang="0">
                <a:pos x="connsiteX6233" y="connsiteY6233"/>
              </a:cxn>
              <a:cxn ang="0">
                <a:pos x="connsiteX6234" y="connsiteY6234"/>
              </a:cxn>
              <a:cxn ang="0">
                <a:pos x="connsiteX6235" y="connsiteY6235"/>
              </a:cxn>
            </a:cxnLst>
            <a:rect l="l" t="t" r="r" b="b"/>
            <a:pathLst>
              <a:path w="2576616" h="3799003">
                <a:moveTo>
                  <a:pt x="912987" y="3749201"/>
                </a:moveTo>
                <a:cubicBezTo>
                  <a:pt x="917294" y="3747947"/>
                  <a:pt x="915903" y="3752116"/>
                  <a:pt x="917919" y="3753896"/>
                </a:cubicBezTo>
                <a:lnTo>
                  <a:pt x="917917" y="3753898"/>
                </a:lnTo>
                <a:cubicBezTo>
                  <a:pt x="927789" y="3755996"/>
                  <a:pt x="918399" y="3774509"/>
                  <a:pt x="909342" y="3766940"/>
                </a:cubicBezTo>
                <a:cubicBezTo>
                  <a:pt x="907514" y="3759702"/>
                  <a:pt x="913825" y="3753922"/>
                  <a:pt x="912987" y="3749201"/>
                </a:cubicBezTo>
                <a:close/>
                <a:moveTo>
                  <a:pt x="1004676" y="3641354"/>
                </a:moveTo>
                <a:cubicBezTo>
                  <a:pt x="1014025" y="3649686"/>
                  <a:pt x="999795" y="3649462"/>
                  <a:pt x="1002801" y="3658945"/>
                </a:cubicBezTo>
                <a:cubicBezTo>
                  <a:pt x="999458" y="3659561"/>
                  <a:pt x="1001082" y="3667273"/>
                  <a:pt x="997882" y="3663453"/>
                </a:cubicBezTo>
                <a:lnTo>
                  <a:pt x="997882" y="3663451"/>
                </a:lnTo>
                <a:cubicBezTo>
                  <a:pt x="995485" y="3660399"/>
                  <a:pt x="996586" y="3656036"/>
                  <a:pt x="995761" y="3651693"/>
                </a:cubicBezTo>
                <a:cubicBezTo>
                  <a:pt x="1009185" y="3642679"/>
                  <a:pt x="994887" y="3647162"/>
                  <a:pt x="1004676" y="3641354"/>
                </a:cubicBezTo>
                <a:close/>
                <a:moveTo>
                  <a:pt x="768479" y="3640283"/>
                </a:moveTo>
                <a:cubicBezTo>
                  <a:pt x="763181" y="3639457"/>
                  <a:pt x="761286" y="3641484"/>
                  <a:pt x="765770" y="3644992"/>
                </a:cubicBezTo>
                <a:cubicBezTo>
                  <a:pt x="769268" y="3645625"/>
                  <a:pt x="771077" y="3642881"/>
                  <a:pt x="768479" y="3640283"/>
                </a:cubicBezTo>
                <a:close/>
                <a:moveTo>
                  <a:pt x="1004407" y="3636213"/>
                </a:moveTo>
                <a:cubicBezTo>
                  <a:pt x="1007116" y="3635445"/>
                  <a:pt x="1004336" y="3640140"/>
                  <a:pt x="1003289" y="3637568"/>
                </a:cubicBezTo>
                <a:cubicBezTo>
                  <a:pt x="1003229" y="3637080"/>
                  <a:pt x="1003935" y="3636393"/>
                  <a:pt x="1004407" y="3636213"/>
                </a:cubicBezTo>
                <a:close/>
                <a:moveTo>
                  <a:pt x="1009130" y="3591629"/>
                </a:moveTo>
                <a:cubicBezTo>
                  <a:pt x="1008446" y="3592103"/>
                  <a:pt x="1007922" y="3593383"/>
                  <a:pt x="1008402" y="3594559"/>
                </a:cubicBezTo>
                <a:cubicBezTo>
                  <a:pt x="1009302" y="3596600"/>
                  <a:pt x="1011250" y="3595053"/>
                  <a:pt x="1010817" y="3593535"/>
                </a:cubicBezTo>
                <a:cubicBezTo>
                  <a:pt x="1010658" y="3591487"/>
                  <a:pt x="1009814" y="3591155"/>
                  <a:pt x="1009130" y="3591629"/>
                </a:cubicBezTo>
                <a:close/>
                <a:moveTo>
                  <a:pt x="546336" y="3569554"/>
                </a:moveTo>
                <a:cubicBezTo>
                  <a:pt x="545430" y="3567934"/>
                  <a:pt x="543837" y="3567529"/>
                  <a:pt x="542523" y="3569957"/>
                </a:cubicBezTo>
                <a:cubicBezTo>
                  <a:pt x="544708" y="3571295"/>
                  <a:pt x="544214" y="3573980"/>
                  <a:pt x="546022" y="3576445"/>
                </a:cubicBezTo>
                <a:cubicBezTo>
                  <a:pt x="547460" y="3574010"/>
                  <a:pt x="547242" y="3571174"/>
                  <a:pt x="546336" y="3569554"/>
                </a:cubicBezTo>
                <a:close/>
                <a:moveTo>
                  <a:pt x="753362" y="3553044"/>
                </a:moveTo>
                <a:cubicBezTo>
                  <a:pt x="747628" y="3549342"/>
                  <a:pt x="748142" y="3557284"/>
                  <a:pt x="752421" y="3559277"/>
                </a:cubicBezTo>
                <a:cubicBezTo>
                  <a:pt x="754661" y="3557467"/>
                  <a:pt x="753520" y="3555167"/>
                  <a:pt x="753362" y="3553044"/>
                </a:cubicBezTo>
                <a:close/>
                <a:moveTo>
                  <a:pt x="792600" y="3552717"/>
                </a:moveTo>
                <a:cubicBezTo>
                  <a:pt x="796708" y="3553001"/>
                  <a:pt x="799329" y="3562063"/>
                  <a:pt x="803778" y="3562740"/>
                </a:cubicBezTo>
                <a:cubicBezTo>
                  <a:pt x="807239" y="3564065"/>
                  <a:pt x="806345" y="3569745"/>
                  <a:pt x="809180" y="3569459"/>
                </a:cubicBezTo>
                <a:cubicBezTo>
                  <a:pt x="811766" y="3569197"/>
                  <a:pt x="811805" y="3571887"/>
                  <a:pt x="811890" y="3572646"/>
                </a:cubicBezTo>
                <a:cubicBezTo>
                  <a:pt x="813782" y="3577250"/>
                  <a:pt x="817987" y="3575512"/>
                  <a:pt x="819023" y="3578816"/>
                </a:cubicBezTo>
                <a:cubicBezTo>
                  <a:pt x="818476" y="3582555"/>
                  <a:pt x="822379" y="3580496"/>
                  <a:pt x="823806" y="3582749"/>
                </a:cubicBezTo>
                <a:cubicBezTo>
                  <a:pt x="823013" y="3593331"/>
                  <a:pt x="827465" y="3585755"/>
                  <a:pt x="831010" y="3587889"/>
                </a:cubicBezTo>
                <a:cubicBezTo>
                  <a:pt x="831644" y="3590410"/>
                  <a:pt x="829848" y="3593915"/>
                  <a:pt x="832041" y="3595784"/>
                </a:cubicBezTo>
                <a:cubicBezTo>
                  <a:pt x="840129" y="3596857"/>
                  <a:pt x="841059" y="3607382"/>
                  <a:pt x="847798" y="3611580"/>
                </a:cubicBezTo>
                <a:cubicBezTo>
                  <a:pt x="847242" y="3617197"/>
                  <a:pt x="851250" y="3613438"/>
                  <a:pt x="852598" y="3616895"/>
                </a:cubicBezTo>
                <a:cubicBezTo>
                  <a:pt x="853238" y="3623756"/>
                  <a:pt x="862739" y="3621498"/>
                  <a:pt x="862179" y="3628266"/>
                </a:cubicBezTo>
                <a:cubicBezTo>
                  <a:pt x="874033" y="3641361"/>
                  <a:pt x="871830" y="3637922"/>
                  <a:pt x="876548" y="3647444"/>
                </a:cubicBezTo>
                <a:cubicBezTo>
                  <a:pt x="877493" y="3649628"/>
                  <a:pt x="880508" y="3648037"/>
                  <a:pt x="881447" y="3650245"/>
                </a:cubicBezTo>
                <a:cubicBezTo>
                  <a:pt x="880018" y="3654255"/>
                  <a:pt x="889074" y="3656090"/>
                  <a:pt x="884060" y="3659278"/>
                </a:cubicBezTo>
                <a:cubicBezTo>
                  <a:pt x="884212" y="3665786"/>
                  <a:pt x="877825" y="3661277"/>
                  <a:pt x="874164" y="3664016"/>
                </a:cubicBezTo>
                <a:cubicBezTo>
                  <a:pt x="884175" y="3667750"/>
                  <a:pt x="884881" y="3662459"/>
                  <a:pt x="889623" y="3674977"/>
                </a:cubicBezTo>
                <a:cubicBezTo>
                  <a:pt x="898220" y="3673289"/>
                  <a:pt x="898490" y="3683421"/>
                  <a:pt x="902602" y="3688216"/>
                </a:cubicBezTo>
                <a:cubicBezTo>
                  <a:pt x="900839" y="3693836"/>
                  <a:pt x="901909" y="3695138"/>
                  <a:pt x="907015" y="3699886"/>
                </a:cubicBezTo>
                <a:cubicBezTo>
                  <a:pt x="909584" y="3704258"/>
                  <a:pt x="909831" y="3709807"/>
                  <a:pt x="912287" y="3714449"/>
                </a:cubicBezTo>
                <a:cubicBezTo>
                  <a:pt x="903752" y="3720209"/>
                  <a:pt x="918900" y="3720965"/>
                  <a:pt x="912557" y="3722930"/>
                </a:cubicBezTo>
                <a:cubicBezTo>
                  <a:pt x="906510" y="3723743"/>
                  <a:pt x="918619" y="3732367"/>
                  <a:pt x="919287" y="3736106"/>
                </a:cubicBezTo>
                <a:cubicBezTo>
                  <a:pt x="922403" y="3742345"/>
                  <a:pt x="899247" y="3750521"/>
                  <a:pt x="909629" y="3740254"/>
                </a:cubicBezTo>
                <a:cubicBezTo>
                  <a:pt x="909736" y="3737426"/>
                  <a:pt x="909773" y="3735366"/>
                  <a:pt x="907309" y="3733658"/>
                </a:cubicBezTo>
                <a:cubicBezTo>
                  <a:pt x="910799" y="3731955"/>
                  <a:pt x="910162" y="3725027"/>
                  <a:pt x="906283" y="3729743"/>
                </a:cubicBezTo>
                <a:cubicBezTo>
                  <a:pt x="904138" y="3728102"/>
                  <a:pt x="904112" y="3728096"/>
                  <a:pt x="906846" y="3724490"/>
                </a:cubicBezTo>
                <a:cubicBezTo>
                  <a:pt x="904073" y="3722530"/>
                  <a:pt x="888845" y="3705642"/>
                  <a:pt x="898699" y="3703701"/>
                </a:cubicBezTo>
                <a:cubicBezTo>
                  <a:pt x="899406" y="3699140"/>
                  <a:pt x="880719" y="3691049"/>
                  <a:pt x="883359" y="3681122"/>
                </a:cubicBezTo>
                <a:cubicBezTo>
                  <a:pt x="879432" y="3675176"/>
                  <a:pt x="876502" y="3672248"/>
                  <a:pt x="871509" y="3666564"/>
                </a:cubicBezTo>
                <a:cubicBezTo>
                  <a:pt x="873437" y="3660725"/>
                  <a:pt x="867839" y="3661835"/>
                  <a:pt x="866688" y="3657995"/>
                </a:cubicBezTo>
                <a:cubicBezTo>
                  <a:pt x="866218" y="3655093"/>
                  <a:pt x="851398" y="3648852"/>
                  <a:pt x="852303" y="3645042"/>
                </a:cubicBezTo>
                <a:cubicBezTo>
                  <a:pt x="848191" y="3641187"/>
                  <a:pt x="847226" y="3637172"/>
                  <a:pt x="842767" y="3634885"/>
                </a:cubicBezTo>
                <a:cubicBezTo>
                  <a:pt x="845847" y="3626753"/>
                  <a:pt x="829684" y="3631263"/>
                  <a:pt x="837724" y="3623590"/>
                </a:cubicBezTo>
                <a:cubicBezTo>
                  <a:pt x="835970" y="3620101"/>
                  <a:pt x="830239" y="3623912"/>
                  <a:pt x="828456" y="3620986"/>
                </a:cubicBezTo>
                <a:cubicBezTo>
                  <a:pt x="827735" y="3617782"/>
                  <a:pt x="823281" y="3610561"/>
                  <a:pt x="820537" y="3610090"/>
                </a:cubicBezTo>
                <a:cubicBezTo>
                  <a:pt x="811677" y="3602307"/>
                  <a:pt x="805640" y="3593103"/>
                  <a:pt x="799544" y="3584015"/>
                </a:cubicBezTo>
                <a:cubicBezTo>
                  <a:pt x="799957" y="3579417"/>
                  <a:pt x="791264" y="3582526"/>
                  <a:pt x="797328" y="3577435"/>
                </a:cubicBezTo>
                <a:cubicBezTo>
                  <a:pt x="783896" y="3574384"/>
                  <a:pt x="792739" y="3563515"/>
                  <a:pt x="786434" y="3564346"/>
                </a:cubicBezTo>
                <a:cubicBezTo>
                  <a:pt x="778946" y="3558865"/>
                  <a:pt x="787624" y="3561570"/>
                  <a:pt x="787874" y="3555994"/>
                </a:cubicBezTo>
                <a:cubicBezTo>
                  <a:pt x="789697" y="3553502"/>
                  <a:pt x="791231" y="3552622"/>
                  <a:pt x="792600" y="3552717"/>
                </a:cubicBezTo>
                <a:close/>
                <a:moveTo>
                  <a:pt x="758711" y="3543905"/>
                </a:moveTo>
                <a:cubicBezTo>
                  <a:pt x="755514" y="3540873"/>
                  <a:pt x="756290" y="3546833"/>
                  <a:pt x="756184" y="3548557"/>
                </a:cubicBezTo>
                <a:cubicBezTo>
                  <a:pt x="760334" y="3552359"/>
                  <a:pt x="763239" y="3546237"/>
                  <a:pt x="758711" y="3543905"/>
                </a:cubicBezTo>
                <a:close/>
                <a:moveTo>
                  <a:pt x="543600" y="3528319"/>
                </a:moveTo>
                <a:cubicBezTo>
                  <a:pt x="541011" y="3529326"/>
                  <a:pt x="545596" y="3531950"/>
                  <a:pt x="544978" y="3529475"/>
                </a:cubicBezTo>
                <a:cubicBezTo>
                  <a:pt x="544642" y="3528760"/>
                  <a:pt x="544487" y="3528667"/>
                  <a:pt x="543600" y="3528319"/>
                </a:cubicBezTo>
                <a:close/>
                <a:moveTo>
                  <a:pt x="610289" y="3445784"/>
                </a:moveTo>
                <a:cubicBezTo>
                  <a:pt x="618234" y="3449965"/>
                  <a:pt x="605993" y="3452403"/>
                  <a:pt x="611197" y="3456433"/>
                </a:cubicBezTo>
                <a:cubicBezTo>
                  <a:pt x="608316" y="3458622"/>
                  <a:pt x="606664" y="3457290"/>
                  <a:pt x="603881" y="3462071"/>
                </a:cubicBezTo>
                <a:cubicBezTo>
                  <a:pt x="604639" y="3461830"/>
                  <a:pt x="607723" y="3462209"/>
                  <a:pt x="608643" y="3463311"/>
                </a:cubicBezTo>
                <a:cubicBezTo>
                  <a:pt x="606838" y="3467033"/>
                  <a:pt x="605115" y="3466385"/>
                  <a:pt x="602355" y="3465198"/>
                </a:cubicBezTo>
                <a:cubicBezTo>
                  <a:pt x="598257" y="3470369"/>
                  <a:pt x="608377" y="3468126"/>
                  <a:pt x="606148" y="3473201"/>
                </a:cubicBezTo>
                <a:cubicBezTo>
                  <a:pt x="604071" y="3476661"/>
                  <a:pt x="598994" y="3477418"/>
                  <a:pt x="596751" y="3475512"/>
                </a:cubicBezTo>
                <a:cubicBezTo>
                  <a:pt x="599855" y="3472766"/>
                  <a:pt x="600387" y="3466540"/>
                  <a:pt x="596892" y="3463455"/>
                </a:cubicBezTo>
                <a:cubicBezTo>
                  <a:pt x="602909" y="3461664"/>
                  <a:pt x="601337" y="3458435"/>
                  <a:pt x="602714" y="3452688"/>
                </a:cubicBezTo>
                <a:lnTo>
                  <a:pt x="601704" y="3452334"/>
                </a:lnTo>
                <a:lnTo>
                  <a:pt x="601704" y="3452334"/>
                </a:lnTo>
                <a:lnTo>
                  <a:pt x="602835" y="3452074"/>
                </a:lnTo>
                <a:cubicBezTo>
                  <a:pt x="604746" y="3450097"/>
                  <a:pt x="602211" y="3450751"/>
                  <a:pt x="601806" y="3451737"/>
                </a:cubicBezTo>
                <a:lnTo>
                  <a:pt x="601704" y="3452334"/>
                </a:lnTo>
                <a:lnTo>
                  <a:pt x="601704" y="3452334"/>
                </a:lnTo>
                <a:lnTo>
                  <a:pt x="601704" y="3452334"/>
                </a:lnTo>
                <a:lnTo>
                  <a:pt x="601704" y="3452336"/>
                </a:lnTo>
                <a:cubicBezTo>
                  <a:pt x="599049" y="3452910"/>
                  <a:pt x="598604" y="3449482"/>
                  <a:pt x="600595" y="3448008"/>
                </a:cubicBezTo>
                <a:lnTo>
                  <a:pt x="600596" y="3448006"/>
                </a:lnTo>
                <a:cubicBezTo>
                  <a:pt x="604843" y="3448545"/>
                  <a:pt x="607690" y="3448050"/>
                  <a:pt x="610289" y="3445784"/>
                </a:cubicBezTo>
                <a:close/>
                <a:moveTo>
                  <a:pt x="1261098" y="3443879"/>
                </a:moveTo>
                <a:lnTo>
                  <a:pt x="1260320" y="3444603"/>
                </a:lnTo>
                <a:lnTo>
                  <a:pt x="1260316" y="3444606"/>
                </a:lnTo>
                <a:lnTo>
                  <a:pt x="1260311" y="3444255"/>
                </a:lnTo>
                <a:cubicBezTo>
                  <a:pt x="1260583" y="3444163"/>
                  <a:pt x="1260836" y="3444008"/>
                  <a:pt x="1261098" y="3443879"/>
                </a:cubicBezTo>
                <a:close/>
                <a:moveTo>
                  <a:pt x="616902" y="3419624"/>
                </a:moveTo>
                <a:lnTo>
                  <a:pt x="616904" y="3419627"/>
                </a:lnTo>
                <a:lnTo>
                  <a:pt x="616908" y="3419627"/>
                </a:lnTo>
                <a:lnTo>
                  <a:pt x="617396" y="3420741"/>
                </a:lnTo>
                <a:cubicBezTo>
                  <a:pt x="617154" y="3420625"/>
                  <a:pt x="616893" y="3420513"/>
                  <a:pt x="616633" y="3420389"/>
                </a:cubicBezTo>
                <a:close/>
                <a:moveTo>
                  <a:pt x="959323" y="3416973"/>
                </a:moveTo>
                <a:cubicBezTo>
                  <a:pt x="974216" y="3427781"/>
                  <a:pt x="977744" y="3447915"/>
                  <a:pt x="988146" y="3462062"/>
                </a:cubicBezTo>
                <a:cubicBezTo>
                  <a:pt x="988352" y="3474154"/>
                  <a:pt x="999886" y="3483987"/>
                  <a:pt x="997329" y="3496752"/>
                </a:cubicBezTo>
                <a:cubicBezTo>
                  <a:pt x="1002552" y="3500019"/>
                  <a:pt x="1005170" y="3519719"/>
                  <a:pt x="1002022" y="3523142"/>
                </a:cubicBezTo>
                <a:cubicBezTo>
                  <a:pt x="1009201" y="3528578"/>
                  <a:pt x="1004449" y="3539789"/>
                  <a:pt x="1006195" y="3543560"/>
                </a:cubicBezTo>
                <a:cubicBezTo>
                  <a:pt x="1008917" y="3544100"/>
                  <a:pt x="1008925" y="3544164"/>
                  <a:pt x="1008908" y="3546324"/>
                </a:cubicBezTo>
                <a:cubicBezTo>
                  <a:pt x="1010809" y="3549907"/>
                  <a:pt x="1004083" y="3555521"/>
                  <a:pt x="1008892" y="3555446"/>
                </a:cubicBezTo>
                <a:cubicBezTo>
                  <a:pt x="1012701" y="3555676"/>
                  <a:pt x="1006975" y="3560384"/>
                  <a:pt x="1013633" y="3564021"/>
                </a:cubicBezTo>
                <a:cubicBezTo>
                  <a:pt x="1015781" y="3575185"/>
                  <a:pt x="1018319" y="3585414"/>
                  <a:pt x="1011270" y="3587936"/>
                </a:cubicBezTo>
                <a:cubicBezTo>
                  <a:pt x="1011997" y="3589877"/>
                  <a:pt x="1014859" y="3587614"/>
                  <a:pt x="1015313" y="3589680"/>
                </a:cubicBezTo>
                <a:cubicBezTo>
                  <a:pt x="1011931" y="3592813"/>
                  <a:pt x="1017396" y="3594415"/>
                  <a:pt x="1013254" y="3597179"/>
                </a:cubicBezTo>
                <a:cubicBezTo>
                  <a:pt x="1018982" y="3605607"/>
                  <a:pt x="1011025" y="3614642"/>
                  <a:pt x="1015459" y="3621000"/>
                </a:cubicBezTo>
                <a:cubicBezTo>
                  <a:pt x="1012272" y="3624499"/>
                  <a:pt x="1010988" y="3628844"/>
                  <a:pt x="1005731" y="3630319"/>
                </a:cubicBezTo>
                <a:cubicBezTo>
                  <a:pt x="1014251" y="3631978"/>
                  <a:pt x="1014231" y="3635269"/>
                  <a:pt x="1005484" y="3636201"/>
                </a:cubicBezTo>
                <a:cubicBezTo>
                  <a:pt x="1000156" y="3624499"/>
                  <a:pt x="1008205" y="3610314"/>
                  <a:pt x="1005788" y="3596812"/>
                </a:cubicBezTo>
                <a:cubicBezTo>
                  <a:pt x="1000288" y="3593067"/>
                  <a:pt x="1005780" y="3589577"/>
                  <a:pt x="1005985" y="3585290"/>
                </a:cubicBezTo>
                <a:cubicBezTo>
                  <a:pt x="1001258" y="3577960"/>
                  <a:pt x="1003036" y="3570504"/>
                  <a:pt x="1001314" y="3562070"/>
                </a:cubicBezTo>
                <a:cubicBezTo>
                  <a:pt x="999770" y="3559142"/>
                  <a:pt x="998450" y="3558782"/>
                  <a:pt x="1001361" y="3556683"/>
                </a:cubicBezTo>
                <a:cubicBezTo>
                  <a:pt x="1002579" y="3550685"/>
                  <a:pt x="994617" y="3548219"/>
                  <a:pt x="996812" y="3542279"/>
                </a:cubicBezTo>
                <a:cubicBezTo>
                  <a:pt x="1000719" y="3539656"/>
                  <a:pt x="997075" y="3539122"/>
                  <a:pt x="996865" y="3535892"/>
                </a:cubicBezTo>
                <a:cubicBezTo>
                  <a:pt x="989988" y="3520624"/>
                  <a:pt x="991594" y="3497228"/>
                  <a:pt x="983025" y="3480449"/>
                </a:cubicBezTo>
                <a:cubicBezTo>
                  <a:pt x="986618" y="3472763"/>
                  <a:pt x="974334" y="3461265"/>
                  <a:pt x="975536" y="3451244"/>
                </a:cubicBezTo>
                <a:cubicBezTo>
                  <a:pt x="969556" y="3441243"/>
                  <a:pt x="955333" y="3427321"/>
                  <a:pt x="959323" y="3416973"/>
                </a:cubicBezTo>
                <a:close/>
                <a:moveTo>
                  <a:pt x="1247231" y="3415938"/>
                </a:moveTo>
                <a:cubicBezTo>
                  <a:pt x="1245459" y="3417510"/>
                  <a:pt x="1245664" y="3419089"/>
                  <a:pt x="1247115" y="3420700"/>
                </a:cubicBezTo>
                <a:cubicBezTo>
                  <a:pt x="1252439" y="3421420"/>
                  <a:pt x="1249796" y="3417792"/>
                  <a:pt x="1247231" y="3415938"/>
                </a:cubicBezTo>
                <a:close/>
                <a:moveTo>
                  <a:pt x="1214129" y="3406810"/>
                </a:moveTo>
                <a:cubicBezTo>
                  <a:pt x="1210077" y="3403883"/>
                  <a:pt x="1207133" y="3403608"/>
                  <a:pt x="1206049" y="3408228"/>
                </a:cubicBezTo>
                <a:lnTo>
                  <a:pt x="1206048" y="3408228"/>
                </a:lnTo>
                <a:lnTo>
                  <a:pt x="1206045" y="3408227"/>
                </a:lnTo>
                <a:lnTo>
                  <a:pt x="1206045" y="3408228"/>
                </a:lnTo>
                <a:lnTo>
                  <a:pt x="1206048" y="3408228"/>
                </a:lnTo>
                <a:lnTo>
                  <a:pt x="1209289" y="3409668"/>
                </a:lnTo>
                <a:cubicBezTo>
                  <a:pt x="1209671" y="3410776"/>
                  <a:pt x="1209805" y="3412213"/>
                  <a:pt x="1211046" y="3413078"/>
                </a:cubicBezTo>
                <a:cubicBezTo>
                  <a:pt x="1217665" y="3414532"/>
                  <a:pt x="1217861" y="3422518"/>
                  <a:pt x="1225138" y="3424998"/>
                </a:cubicBezTo>
                <a:cubicBezTo>
                  <a:pt x="1231836" y="3425014"/>
                  <a:pt x="1229454" y="3431449"/>
                  <a:pt x="1231209" y="3435896"/>
                </a:cubicBezTo>
                <a:cubicBezTo>
                  <a:pt x="1229424" y="3437898"/>
                  <a:pt x="1225299" y="3436508"/>
                  <a:pt x="1226363" y="3440630"/>
                </a:cubicBezTo>
                <a:cubicBezTo>
                  <a:pt x="1229828" y="3444951"/>
                  <a:pt x="1233824" y="3438139"/>
                  <a:pt x="1236385" y="3441075"/>
                </a:cubicBezTo>
                <a:cubicBezTo>
                  <a:pt x="1241064" y="3444888"/>
                  <a:pt x="1237188" y="3446325"/>
                  <a:pt x="1233824" y="3447574"/>
                </a:cubicBezTo>
                <a:cubicBezTo>
                  <a:pt x="1234980" y="3450219"/>
                  <a:pt x="1239505" y="3448744"/>
                  <a:pt x="1241497" y="3449118"/>
                </a:cubicBezTo>
                <a:cubicBezTo>
                  <a:pt x="1252169" y="3460613"/>
                  <a:pt x="1259875" y="3474072"/>
                  <a:pt x="1262336" y="3488795"/>
                </a:cubicBezTo>
                <a:cubicBezTo>
                  <a:pt x="1266194" y="3493162"/>
                  <a:pt x="1270575" y="3501021"/>
                  <a:pt x="1262326" y="3502648"/>
                </a:cubicBezTo>
                <a:cubicBezTo>
                  <a:pt x="1270290" y="3512167"/>
                  <a:pt x="1272039" y="3506923"/>
                  <a:pt x="1274302" y="3522314"/>
                </a:cubicBezTo>
                <a:cubicBezTo>
                  <a:pt x="1284683" y="3533014"/>
                  <a:pt x="1284347" y="3547660"/>
                  <a:pt x="1291778" y="3559117"/>
                </a:cubicBezTo>
                <a:cubicBezTo>
                  <a:pt x="1297095" y="3559796"/>
                  <a:pt x="1299881" y="3569573"/>
                  <a:pt x="1300172" y="3574613"/>
                </a:cubicBezTo>
                <a:cubicBezTo>
                  <a:pt x="1306698" y="3577104"/>
                  <a:pt x="1311661" y="3583114"/>
                  <a:pt x="1312147" y="3589834"/>
                </a:cubicBezTo>
                <a:cubicBezTo>
                  <a:pt x="1314393" y="3594353"/>
                  <a:pt x="1322281" y="3593493"/>
                  <a:pt x="1325402" y="3599913"/>
                </a:cubicBezTo>
                <a:cubicBezTo>
                  <a:pt x="1327972" y="3600259"/>
                  <a:pt x="1331174" y="3598654"/>
                  <a:pt x="1331418" y="3602744"/>
                </a:cubicBezTo>
                <a:cubicBezTo>
                  <a:pt x="1337944" y="3610746"/>
                  <a:pt x="1349304" y="3610234"/>
                  <a:pt x="1357478" y="3616819"/>
                </a:cubicBezTo>
                <a:cubicBezTo>
                  <a:pt x="1370844" y="3619865"/>
                  <a:pt x="1393954" y="3622879"/>
                  <a:pt x="1406213" y="3609738"/>
                </a:cubicBezTo>
                <a:cubicBezTo>
                  <a:pt x="1407648" y="3597369"/>
                  <a:pt x="1417692" y="3587874"/>
                  <a:pt x="1409396" y="3575740"/>
                </a:cubicBezTo>
                <a:cubicBezTo>
                  <a:pt x="1407813" y="3564576"/>
                  <a:pt x="1396525" y="3556013"/>
                  <a:pt x="1397705" y="3543725"/>
                </a:cubicBezTo>
                <a:cubicBezTo>
                  <a:pt x="1397048" y="3538489"/>
                  <a:pt x="1389571" y="3539762"/>
                  <a:pt x="1388088" y="3534692"/>
                </a:cubicBezTo>
                <a:cubicBezTo>
                  <a:pt x="1388865" y="3532068"/>
                  <a:pt x="1384603" y="3531279"/>
                  <a:pt x="1385638" y="3528757"/>
                </a:cubicBezTo>
                <a:cubicBezTo>
                  <a:pt x="1375465" y="3521498"/>
                  <a:pt x="1372890" y="3509445"/>
                  <a:pt x="1364105" y="3504031"/>
                </a:cubicBezTo>
                <a:cubicBezTo>
                  <a:pt x="1365179" y="3498530"/>
                  <a:pt x="1357507" y="3499487"/>
                  <a:pt x="1356939" y="3495289"/>
                </a:cubicBezTo>
                <a:cubicBezTo>
                  <a:pt x="1352941" y="3492139"/>
                  <a:pt x="1347482" y="3487635"/>
                  <a:pt x="1342455" y="3484784"/>
                </a:cubicBezTo>
                <a:cubicBezTo>
                  <a:pt x="1343387" y="3478941"/>
                  <a:pt x="1335060" y="3480149"/>
                  <a:pt x="1334950" y="3474961"/>
                </a:cubicBezTo>
                <a:cubicBezTo>
                  <a:pt x="1327866" y="3474330"/>
                  <a:pt x="1327590" y="3469354"/>
                  <a:pt x="1322246" y="3464578"/>
                </a:cubicBezTo>
                <a:cubicBezTo>
                  <a:pt x="1311471" y="3464045"/>
                  <a:pt x="1303794" y="3449847"/>
                  <a:pt x="1294270" y="3448540"/>
                </a:cubicBezTo>
                <a:cubicBezTo>
                  <a:pt x="1293730" y="3442682"/>
                  <a:pt x="1283337" y="3442437"/>
                  <a:pt x="1278702" y="3440115"/>
                </a:cubicBezTo>
                <a:cubicBezTo>
                  <a:pt x="1276599" y="3434557"/>
                  <a:pt x="1269931" y="3433284"/>
                  <a:pt x="1263972" y="3432664"/>
                </a:cubicBezTo>
                <a:cubicBezTo>
                  <a:pt x="1259698" y="3426396"/>
                  <a:pt x="1255542" y="3427907"/>
                  <a:pt x="1250780" y="3431841"/>
                </a:cubicBezTo>
                <a:cubicBezTo>
                  <a:pt x="1250829" y="3438936"/>
                  <a:pt x="1258474" y="3429917"/>
                  <a:pt x="1260913" y="3436806"/>
                </a:cubicBezTo>
                <a:cubicBezTo>
                  <a:pt x="1262818" y="3437892"/>
                  <a:pt x="1265999" y="3437419"/>
                  <a:pt x="1265212" y="3441092"/>
                </a:cubicBezTo>
                <a:cubicBezTo>
                  <a:pt x="1268726" y="3442806"/>
                  <a:pt x="1271850" y="3444662"/>
                  <a:pt x="1274448" y="3447958"/>
                </a:cubicBezTo>
                <a:cubicBezTo>
                  <a:pt x="1273874" y="3451786"/>
                  <a:pt x="1332785" y="3498040"/>
                  <a:pt x="1317112" y="3495308"/>
                </a:cubicBezTo>
                <a:cubicBezTo>
                  <a:pt x="1312852" y="3497836"/>
                  <a:pt x="1321718" y="3498818"/>
                  <a:pt x="1320496" y="3495286"/>
                </a:cubicBezTo>
                <a:cubicBezTo>
                  <a:pt x="1322525" y="3495884"/>
                  <a:pt x="1329395" y="3504870"/>
                  <a:pt x="1325317" y="3506127"/>
                </a:cubicBezTo>
                <a:cubicBezTo>
                  <a:pt x="1332530" y="3511904"/>
                  <a:pt x="1344104" y="3521092"/>
                  <a:pt x="1330850" y="3528347"/>
                </a:cubicBezTo>
                <a:cubicBezTo>
                  <a:pt x="1325242" y="3519207"/>
                  <a:pt x="1319532" y="3508590"/>
                  <a:pt x="1312165" y="3499904"/>
                </a:cubicBezTo>
                <a:cubicBezTo>
                  <a:pt x="1307061" y="3501109"/>
                  <a:pt x="1309425" y="3495645"/>
                  <a:pt x="1306076" y="3494058"/>
                </a:cubicBezTo>
                <a:cubicBezTo>
                  <a:pt x="1303404" y="3491943"/>
                  <a:pt x="1299919" y="3492644"/>
                  <a:pt x="1301138" y="3487911"/>
                </a:cubicBezTo>
                <a:cubicBezTo>
                  <a:pt x="1303416" y="3488617"/>
                  <a:pt x="1303634" y="3484964"/>
                  <a:pt x="1306024" y="3485598"/>
                </a:cubicBezTo>
                <a:cubicBezTo>
                  <a:pt x="1305762" y="3483908"/>
                  <a:pt x="1305339" y="3483355"/>
                  <a:pt x="1304192" y="3483198"/>
                </a:cubicBezTo>
                <a:cubicBezTo>
                  <a:pt x="1299668" y="3482828"/>
                  <a:pt x="1301860" y="3491360"/>
                  <a:pt x="1296647" y="3487060"/>
                </a:cubicBezTo>
                <a:cubicBezTo>
                  <a:pt x="1299441" y="3484143"/>
                  <a:pt x="1299269" y="3478598"/>
                  <a:pt x="1294884" y="3483090"/>
                </a:cubicBezTo>
                <a:cubicBezTo>
                  <a:pt x="1291607" y="3482787"/>
                  <a:pt x="1291585" y="3482769"/>
                  <a:pt x="1291509" y="3479690"/>
                </a:cubicBezTo>
                <a:cubicBezTo>
                  <a:pt x="1282931" y="3472141"/>
                  <a:pt x="1275430" y="3467982"/>
                  <a:pt x="1267662" y="3460289"/>
                </a:cubicBezTo>
                <a:cubicBezTo>
                  <a:pt x="1267743" y="3457197"/>
                  <a:pt x="1264166" y="3455590"/>
                  <a:pt x="1265089" y="3451995"/>
                </a:cubicBezTo>
                <a:cubicBezTo>
                  <a:pt x="1264368" y="3446189"/>
                  <a:pt x="1254554" y="3452538"/>
                  <a:pt x="1260310" y="3444610"/>
                </a:cubicBezTo>
                <a:lnTo>
                  <a:pt x="1260314" y="3444607"/>
                </a:lnTo>
                <a:lnTo>
                  <a:pt x="1260316" y="3444606"/>
                </a:lnTo>
                <a:lnTo>
                  <a:pt x="1260316" y="3444607"/>
                </a:lnTo>
                <a:lnTo>
                  <a:pt x="1260320" y="3444603"/>
                </a:lnTo>
                <a:lnTo>
                  <a:pt x="1262487" y="3443209"/>
                </a:lnTo>
                <a:cubicBezTo>
                  <a:pt x="1262061" y="3443568"/>
                  <a:pt x="1261557" y="3443647"/>
                  <a:pt x="1261096" y="3443878"/>
                </a:cubicBezTo>
                <a:cubicBezTo>
                  <a:pt x="1262823" y="3442234"/>
                  <a:pt x="1261139" y="3442372"/>
                  <a:pt x="1260362" y="3443572"/>
                </a:cubicBezTo>
                <a:cubicBezTo>
                  <a:pt x="1260214" y="3443928"/>
                  <a:pt x="1260282" y="3444068"/>
                  <a:pt x="1260309" y="3444255"/>
                </a:cubicBezTo>
                <a:cubicBezTo>
                  <a:pt x="1248427" y="3448246"/>
                  <a:pt x="1226287" y="3415591"/>
                  <a:pt x="1214129" y="3406810"/>
                </a:cubicBezTo>
                <a:close/>
                <a:moveTo>
                  <a:pt x="955649" y="3405996"/>
                </a:moveTo>
                <a:cubicBezTo>
                  <a:pt x="956308" y="3406932"/>
                  <a:pt x="957394" y="3410335"/>
                  <a:pt x="959361" y="3413458"/>
                </a:cubicBezTo>
                <a:cubicBezTo>
                  <a:pt x="960005" y="3419817"/>
                  <a:pt x="957695" y="3416496"/>
                  <a:pt x="954501" y="3413336"/>
                </a:cubicBezTo>
                <a:cubicBezTo>
                  <a:pt x="954758" y="3406591"/>
                  <a:pt x="954990" y="3405060"/>
                  <a:pt x="955649" y="3405996"/>
                </a:cubicBezTo>
                <a:close/>
                <a:moveTo>
                  <a:pt x="951279" y="3395284"/>
                </a:moveTo>
                <a:cubicBezTo>
                  <a:pt x="953030" y="3397905"/>
                  <a:pt x="956429" y="3399175"/>
                  <a:pt x="953377" y="3402650"/>
                </a:cubicBezTo>
                <a:cubicBezTo>
                  <a:pt x="949300" y="3403578"/>
                  <a:pt x="948481" y="3397940"/>
                  <a:pt x="951279" y="3395284"/>
                </a:cubicBezTo>
                <a:close/>
                <a:moveTo>
                  <a:pt x="1162550" y="3392232"/>
                </a:moveTo>
                <a:lnTo>
                  <a:pt x="1161266" y="3393424"/>
                </a:lnTo>
                <a:lnTo>
                  <a:pt x="1161261" y="3393428"/>
                </a:lnTo>
                <a:lnTo>
                  <a:pt x="1161301" y="3392518"/>
                </a:lnTo>
                <a:lnTo>
                  <a:pt x="1161302" y="3392517"/>
                </a:lnTo>
                <a:lnTo>
                  <a:pt x="1161301" y="3392517"/>
                </a:lnTo>
                <a:lnTo>
                  <a:pt x="1161301" y="3392515"/>
                </a:lnTo>
                <a:cubicBezTo>
                  <a:pt x="1161701" y="3392419"/>
                  <a:pt x="1162079" y="3392320"/>
                  <a:pt x="1162550" y="3392232"/>
                </a:cubicBezTo>
                <a:close/>
                <a:moveTo>
                  <a:pt x="1163434" y="3392029"/>
                </a:moveTo>
                <a:cubicBezTo>
                  <a:pt x="1163063" y="3392088"/>
                  <a:pt x="1162883" y="3392167"/>
                  <a:pt x="1162548" y="3392232"/>
                </a:cubicBezTo>
                <a:cubicBezTo>
                  <a:pt x="1163530" y="3391058"/>
                  <a:pt x="1162002" y="3391296"/>
                  <a:pt x="1161309" y="3392392"/>
                </a:cubicBezTo>
                <a:cubicBezTo>
                  <a:pt x="1161282" y="3392455"/>
                  <a:pt x="1161320" y="3392457"/>
                  <a:pt x="1161299" y="3392515"/>
                </a:cubicBezTo>
                <a:lnTo>
                  <a:pt x="1161301" y="3392517"/>
                </a:lnTo>
                <a:lnTo>
                  <a:pt x="1161301" y="3392518"/>
                </a:lnTo>
                <a:lnTo>
                  <a:pt x="1157529" y="3395648"/>
                </a:lnTo>
                <a:cubicBezTo>
                  <a:pt x="1158507" y="3396227"/>
                  <a:pt x="1160735" y="3395915"/>
                  <a:pt x="1161258" y="3393433"/>
                </a:cubicBezTo>
                <a:cubicBezTo>
                  <a:pt x="1161258" y="3393433"/>
                  <a:pt x="1161259" y="3393429"/>
                  <a:pt x="1161259" y="3393429"/>
                </a:cubicBezTo>
                <a:lnTo>
                  <a:pt x="1161261" y="3393428"/>
                </a:lnTo>
                <a:lnTo>
                  <a:pt x="1161261" y="3393429"/>
                </a:lnTo>
                <a:lnTo>
                  <a:pt x="1161266" y="3393424"/>
                </a:lnTo>
                <a:close/>
                <a:moveTo>
                  <a:pt x="594189" y="3386815"/>
                </a:moveTo>
                <a:cubicBezTo>
                  <a:pt x="593132" y="3386418"/>
                  <a:pt x="592389" y="3386982"/>
                  <a:pt x="592725" y="3389589"/>
                </a:cubicBezTo>
                <a:cubicBezTo>
                  <a:pt x="595010" y="3391395"/>
                  <a:pt x="595011" y="3391378"/>
                  <a:pt x="597540" y="3389806"/>
                </a:cubicBezTo>
                <a:cubicBezTo>
                  <a:pt x="596619" y="3388570"/>
                  <a:pt x="595247" y="3387213"/>
                  <a:pt x="594189" y="3386815"/>
                </a:cubicBezTo>
                <a:close/>
                <a:moveTo>
                  <a:pt x="1274549" y="3376309"/>
                </a:moveTo>
                <a:cubicBezTo>
                  <a:pt x="1275412" y="3377193"/>
                  <a:pt x="1274969" y="3378719"/>
                  <a:pt x="1270495" y="3378262"/>
                </a:cubicBezTo>
                <a:cubicBezTo>
                  <a:pt x="1270607" y="3378260"/>
                  <a:pt x="1270644" y="3378193"/>
                  <a:pt x="1270768" y="3378205"/>
                </a:cubicBezTo>
                <a:cubicBezTo>
                  <a:pt x="1271518" y="3375183"/>
                  <a:pt x="1273686" y="3375425"/>
                  <a:pt x="1274549" y="3376309"/>
                </a:cubicBezTo>
                <a:close/>
                <a:moveTo>
                  <a:pt x="973052" y="3365114"/>
                </a:moveTo>
                <a:cubicBezTo>
                  <a:pt x="970460" y="3366120"/>
                  <a:pt x="975060" y="3368746"/>
                  <a:pt x="974426" y="3366271"/>
                </a:cubicBezTo>
                <a:cubicBezTo>
                  <a:pt x="974094" y="3365556"/>
                  <a:pt x="973941" y="3365463"/>
                  <a:pt x="973052" y="3365114"/>
                </a:cubicBezTo>
                <a:close/>
                <a:moveTo>
                  <a:pt x="820161" y="3361280"/>
                </a:moveTo>
                <a:cubicBezTo>
                  <a:pt x="820955" y="3362043"/>
                  <a:pt x="822176" y="3364521"/>
                  <a:pt x="823931" y="3366444"/>
                </a:cubicBezTo>
                <a:cubicBezTo>
                  <a:pt x="822188" y="3367575"/>
                  <a:pt x="820538" y="3367564"/>
                  <a:pt x="818949" y="3366403"/>
                </a:cubicBezTo>
                <a:cubicBezTo>
                  <a:pt x="818998" y="3361468"/>
                  <a:pt x="819366" y="3360517"/>
                  <a:pt x="820161" y="3361280"/>
                </a:cubicBezTo>
                <a:close/>
                <a:moveTo>
                  <a:pt x="1289143" y="3345415"/>
                </a:moveTo>
                <a:cubicBezTo>
                  <a:pt x="1289642" y="3345358"/>
                  <a:pt x="1290347" y="3346049"/>
                  <a:pt x="1290533" y="3346514"/>
                </a:cubicBezTo>
                <a:cubicBezTo>
                  <a:pt x="1291323" y="3349166"/>
                  <a:pt x="1286517" y="3346436"/>
                  <a:pt x="1289143" y="3345415"/>
                </a:cubicBezTo>
                <a:close/>
                <a:moveTo>
                  <a:pt x="595796" y="3341248"/>
                </a:moveTo>
                <a:cubicBezTo>
                  <a:pt x="595944" y="3341484"/>
                  <a:pt x="596130" y="3341669"/>
                  <a:pt x="596276" y="3341921"/>
                </a:cubicBezTo>
                <a:lnTo>
                  <a:pt x="595721" y="3341729"/>
                </a:lnTo>
                <a:lnTo>
                  <a:pt x="595719" y="3341728"/>
                </a:lnTo>
                <a:close/>
                <a:moveTo>
                  <a:pt x="656921" y="3341125"/>
                </a:moveTo>
                <a:cubicBezTo>
                  <a:pt x="654990" y="3340043"/>
                  <a:pt x="651656" y="3340117"/>
                  <a:pt x="651606" y="3344006"/>
                </a:cubicBezTo>
                <a:cubicBezTo>
                  <a:pt x="651951" y="3343859"/>
                  <a:pt x="653273" y="3344712"/>
                  <a:pt x="653816" y="3345189"/>
                </a:cubicBezTo>
                <a:cubicBezTo>
                  <a:pt x="659380" y="3344448"/>
                  <a:pt x="658852" y="3342208"/>
                  <a:pt x="656921" y="3341125"/>
                </a:cubicBezTo>
                <a:close/>
                <a:moveTo>
                  <a:pt x="630641" y="3340842"/>
                </a:moveTo>
                <a:cubicBezTo>
                  <a:pt x="630578" y="3341037"/>
                  <a:pt x="630442" y="3341274"/>
                  <a:pt x="630415" y="3341451"/>
                </a:cubicBezTo>
                <a:cubicBezTo>
                  <a:pt x="630220" y="3341432"/>
                  <a:pt x="630061" y="3341441"/>
                  <a:pt x="629906" y="3341326"/>
                </a:cubicBezTo>
                <a:cubicBezTo>
                  <a:pt x="630147" y="3341151"/>
                  <a:pt x="630382" y="3341044"/>
                  <a:pt x="630641" y="3340842"/>
                </a:cubicBezTo>
                <a:close/>
                <a:moveTo>
                  <a:pt x="818225" y="3340101"/>
                </a:moveTo>
                <a:cubicBezTo>
                  <a:pt x="822107" y="3340871"/>
                  <a:pt x="825883" y="3349795"/>
                  <a:pt x="821538" y="3352264"/>
                </a:cubicBezTo>
                <a:cubicBezTo>
                  <a:pt x="818570" y="3362375"/>
                  <a:pt x="816744" y="3344413"/>
                  <a:pt x="814603" y="3342589"/>
                </a:cubicBezTo>
                <a:cubicBezTo>
                  <a:pt x="815624" y="3340493"/>
                  <a:pt x="816930" y="3339844"/>
                  <a:pt x="818225" y="3340101"/>
                </a:cubicBezTo>
                <a:close/>
                <a:moveTo>
                  <a:pt x="664663" y="3337463"/>
                </a:moveTo>
                <a:cubicBezTo>
                  <a:pt x="663525" y="3338537"/>
                  <a:pt x="662424" y="3339599"/>
                  <a:pt x="661305" y="3340669"/>
                </a:cubicBezTo>
                <a:cubicBezTo>
                  <a:pt x="663913" y="3344443"/>
                  <a:pt x="669038" y="3338977"/>
                  <a:pt x="664663" y="3337463"/>
                </a:cubicBezTo>
                <a:close/>
                <a:moveTo>
                  <a:pt x="812378" y="3326065"/>
                </a:moveTo>
                <a:cubicBezTo>
                  <a:pt x="812892" y="3325228"/>
                  <a:pt x="814253" y="3325582"/>
                  <a:pt x="816790" y="3328333"/>
                </a:cubicBezTo>
                <a:cubicBezTo>
                  <a:pt x="818799" y="3330331"/>
                  <a:pt x="822853" y="3329122"/>
                  <a:pt x="821755" y="3333218"/>
                </a:cubicBezTo>
                <a:cubicBezTo>
                  <a:pt x="816922" y="3341817"/>
                  <a:pt x="810837" y="3328578"/>
                  <a:pt x="812378" y="3326065"/>
                </a:cubicBezTo>
                <a:close/>
                <a:moveTo>
                  <a:pt x="1365269" y="3320068"/>
                </a:moveTo>
                <a:cubicBezTo>
                  <a:pt x="1364841" y="3320510"/>
                  <a:pt x="1364383" y="3321082"/>
                  <a:pt x="1363980" y="3321386"/>
                </a:cubicBezTo>
                <a:cubicBezTo>
                  <a:pt x="1364981" y="3323864"/>
                  <a:pt x="1367498" y="3319705"/>
                  <a:pt x="1365269" y="3320068"/>
                </a:cubicBezTo>
                <a:close/>
                <a:moveTo>
                  <a:pt x="820371" y="3312161"/>
                </a:moveTo>
                <a:cubicBezTo>
                  <a:pt x="823369" y="3314719"/>
                  <a:pt x="821610" y="3324993"/>
                  <a:pt x="813554" y="3322281"/>
                </a:cubicBezTo>
                <a:cubicBezTo>
                  <a:pt x="808073" y="3319508"/>
                  <a:pt x="808162" y="3310881"/>
                  <a:pt x="815844" y="3312942"/>
                </a:cubicBezTo>
                <a:cubicBezTo>
                  <a:pt x="817844" y="3311313"/>
                  <a:pt x="819372" y="3311309"/>
                  <a:pt x="820371" y="3312161"/>
                </a:cubicBezTo>
                <a:close/>
                <a:moveTo>
                  <a:pt x="502623" y="3311314"/>
                </a:moveTo>
                <a:cubicBezTo>
                  <a:pt x="505323" y="3310548"/>
                  <a:pt x="502545" y="3315241"/>
                  <a:pt x="501507" y="3312670"/>
                </a:cubicBezTo>
                <a:cubicBezTo>
                  <a:pt x="501443" y="3312184"/>
                  <a:pt x="502152" y="3311494"/>
                  <a:pt x="502623" y="3311314"/>
                </a:cubicBezTo>
                <a:close/>
                <a:moveTo>
                  <a:pt x="454747" y="3300229"/>
                </a:moveTo>
                <a:cubicBezTo>
                  <a:pt x="437220" y="3301044"/>
                  <a:pt x="419798" y="3306094"/>
                  <a:pt x="406430" y="3314567"/>
                </a:cubicBezTo>
                <a:cubicBezTo>
                  <a:pt x="396427" y="3321738"/>
                  <a:pt x="375638" y="3336208"/>
                  <a:pt x="392509" y="3349989"/>
                </a:cubicBezTo>
                <a:cubicBezTo>
                  <a:pt x="405404" y="3344849"/>
                  <a:pt x="417578" y="3356139"/>
                  <a:pt x="431518" y="3355528"/>
                </a:cubicBezTo>
                <a:cubicBezTo>
                  <a:pt x="434762" y="3357994"/>
                  <a:pt x="440712" y="3360972"/>
                  <a:pt x="443697" y="3358110"/>
                </a:cubicBezTo>
                <a:cubicBezTo>
                  <a:pt x="456026" y="3359481"/>
                  <a:pt x="466854" y="3365918"/>
                  <a:pt x="479902" y="3365736"/>
                </a:cubicBezTo>
                <a:cubicBezTo>
                  <a:pt x="482561" y="3366809"/>
                  <a:pt x="479951" y="3368930"/>
                  <a:pt x="481988" y="3370024"/>
                </a:cubicBezTo>
                <a:cubicBezTo>
                  <a:pt x="489523" y="3370456"/>
                  <a:pt x="499442" y="3369018"/>
                  <a:pt x="509089" y="3368399"/>
                </a:cubicBezTo>
                <a:cubicBezTo>
                  <a:pt x="528051" y="3361538"/>
                  <a:pt x="547086" y="3355331"/>
                  <a:pt x="565872" y="3347750"/>
                </a:cubicBezTo>
                <a:cubicBezTo>
                  <a:pt x="574942" y="3344195"/>
                  <a:pt x="585882" y="3338445"/>
                  <a:pt x="595719" y="3341728"/>
                </a:cubicBezTo>
                <a:lnTo>
                  <a:pt x="595719" y="3341728"/>
                </a:lnTo>
                <a:lnTo>
                  <a:pt x="595719" y="3341729"/>
                </a:lnTo>
                <a:lnTo>
                  <a:pt x="595721" y="3341729"/>
                </a:lnTo>
                <a:lnTo>
                  <a:pt x="597136" y="3343135"/>
                </a:lnTo>
                <a:cubicBezTo>
                  <a:pt x="596897" y="3342626"/>
                  <a:pt x="596537" y="3342376"/>
                  <a:pt x="596276" y="3341919"/>
                </a:cubicBezTo>
                <a:cubicBezTo>
                  <a:pt x="596799" y="3342114"/>
                  <a:pt x="597326" y="3342214"/>
                  <a:pt x="597846" y="3342462"/>
                </a:cubicBezTo>
                <a:lnTo>
                  <a:pt x="597846" y="3342458"/>
                </a:lnTo>
                <a:cubicBezTo>
                  <a:pt x="597275" y="3340794"/>
                  <a:pt x="596212" y="3340754"/>
                  <a:pt x="595796" y="3341245"/>
                </a:cubicBezTo>
                <a:cubicBezTo>
                  <a:pt x="587184" y="3327966"/>
                  <a:pt x="567692" y="3338920"/>
                  <a:pt x="555471" y="3328528"/>
                </a:cubicBezTo>
                <a:cubicBezTo>
                  <a:pt x="545274" y="3329498"/>
                  <a:pt x="537442" y="3323817"/>
                  <a:pt x="529393" y="3318885"/>
                </a:cubicBezTo>
                <a:cubicBezTo>
                  <a:pt x="519135" y="3319654"/>
                  <a:pt x="513257" y="3311861"/>
                  <a:pt x="503688" y="3311302"/>
                </a:cubicBezTo>
                <a:cubicBezTo>
                  <a:pt x="489905" y="3302834"/>
                  <a:pt x="472274" y="3299414"/>
                  <a:pt x="454747" y="3300229"/>
                </a:cubicBezTo>
                <a:close/>
                <a:moveTo>
                  <a:pt x="810250" y="3293870"/>
                </a:moveTo>
                <a:cubicBezTo>
                  <a:pt x="811603" y="3294083"/>
                  <a:pt x="813124" y="3295116"/>
                  <a:pt x="813919" y="3296224"/>
                </a:cubicBezTo>
                <a:cubicBezTo>
                  <a:pt x="816878" y="3296272"/>
                  <a:pt x="820590" y="3295842"/>
                  <a:pt x="819691" y="3299874"/>
                </a:cubicBezTo>
                <a:cubicBezTo>
                  <a:pt x="824304" y="3307449"/>
                  <a:pt x="810573" y="3312294"/>
                  <a:pt x="807592" y="3296440"/>
                </a:cubicBezTo>
                <a:cubicBezTo>
                  <a:pt x="807713" y="3294266"/>
                  <a:pt x="808897" y="3293658"/>
                  <a:pt x="810250" y="3293870"/>
                </a:cubicBezTo>
                <a:close/>
                <a:moveTo>
                  <a:pt x="839426" y="3291789"/>
                </a:moveTo>
                <a:lnTo>
                  <a:pt x="839917" y="3292879"/>
                </a:lnTo>
                <a:lnTo>
                  <a:pt x="839879" y="3292980"/>
                </a:lnTo>
                <a:lnTo>
                  <a:pt x="839288" y="3292748"/>
                </a:lnTo>
                <a:close/>
                <a:moveTo>
                  <a:pt x="192244" y="3265079"/>
                </a:moveTo>
                <a:cubicBezTo>
                  <a:pt x="191162" y="3264084"/>
                  <a:pt x="189431" y="3263940"/>
                  <a:pt x="188651" y="3265987"/>
                </a:cubicBezTo>
                <a:cubicBezTo>
                  <a:pt x="189747" y="3267090"/>
                  <a:pt x="190845" y="3268181"/>
                  <a:pt x="191941" y="3269271"/>
                </a:cubicBezTo>
                <a:cubicBezTo>
                  <a:pt x="193759" y="3267918"/>
                  <a:pt x="193326" y="3266073"/>
                  <a:pt x="192244" y="3265079"/>
                </a:cubicBezTo>
                <a:close/>
                <a:moveTo>
                  <a:pt x="318644" y="3249537"/>
                </a:moveTo>
                <a:cubicBezTo>
                  <a:pt x="321344" y="3248770"/>
                  <a:pt x="318566" y="3253464"/>
                  <a:pt x="317528" y="3250893"/>
                </a:cubicBezTo>
                <a:cubicBezTo>
                  <a:pt x="317464" y="3250406"/>
                  <a:pt x="318173" y="3249718"/>
                  <a:pt x="318644" y="3249537"/>
                </a:cubicBezTo>
                <a:close/>
                <a:moveTo>
                  <a:pt x="1622286" y="3235386"/>
                </a:moveTo>
                <a:cubicBezTo>
                  <a:pt x="1618098" y="3235688"/>
                  <a:pt x="1620936" y="3238685"/>
                  <a:pt x="1623337" y="3237752"/>
                </a:cubicBezTo>
                <a:cubicBezTo>
                  <a:pt x="1625425" y="3236876"/>
                  <a:pt x="1623838" y="3234965"/>
                  <a:pt x="1622286" y="3235386"/>
                </a:cubicBezTo>
                <a:close/>
                <a:moveTo>
                  <a:pt x="1571195" y="3232905"/>
                </a:moveTo>
                <a:cubicBezTo>
                  <a:pt x="1559269" y="3232155"/>
                  <a:pt x="1547092" y="3232959"/>
                  <a:pt x="1535515" y="3236169"/>
                </a:cubicBezTo>
                <a:cubicBezTo>
                  <a:pt x="1530665" y="3232148"/>
                  <a:pt x="1521765" y="3239353"/>
                  <a:pt x="1516319" y="3241154"/>
                </a:cubicBezTo>
                <a:cubicBezTo>
                  <a:pt x="1505700" y="3244428"/>
                  <a:pt x="1493947" y="3246502"/>
                  <a:pt x="1484676" y="3252653"/>
                </a:cubicBezTo>
                <a:cubicBezTo>
                  <a:pt x="1477749" y="3250424"/>
                  <a:pt x="1472325" y="3257021"/>
                  <a:pt x="1466632" y="3253675"/>
                </a:cubicBezTo>
                <a:cubicBezTo>
                  <a:pt x="1468851" y="3251999"/>
                  <a:pt x="1469598" y="3249729"/>
                  <a:pt x="1465859" y="3250024"/>
                </a:cubicBezTo>
                <a:cubicBezTo>
                  <a:pt x="1456634" y="3254347"/>
                  <a:pt x="1472060" y="3256855"/>
                  <a:pt x="1453015" y="3259448"/>
                </a:cubicBezTo>
                <a:cubicBezTo>
                  <a:pt x="1440362" y="3266716"/>
                  <a:pt x="1427295" y="3270840"/>
                  <a:pt x="1413710" y="3275813"/>
                </a:cubicBezTo>
                <a:cubicBezTo>
                  <a:pt x="1406393" y="3281590"/>
                  <a:pt x="1398564" y="3285326"/>
                  <a:pt x="1390798" y="3290700"/>
                </a:cubicBezTo>
                <a:cubicBezTo>
                  <a:pt x="1392842" y="3297487"/>
                  <a:pt x="1383570" y="3291107"/>
                  <a:pt x="1383445" y="3296478"/>
                </a:cubicBezTo>
                <a:cubicBezTo>
                  <a:pt x="1383162" y="3296451"/>
                  <a:pt x="1383046" y="3296574"/>
                  <a:pt x="1382825" y="3296608"/>
                </a:cubicBezTo>
                <a:cubicBezTo>
                  <a:pt x="1385268" y="3296596"/>
                  <a:pt x="1385825" y="3298253"/>
                  <a:pt x="1387649" y="3298829"/>
                </a:cubicBezTo>
                <a:cubicBezTo>
                  <a:pt x="1392131" y="3299786"/>
                  <a:pt x="1391415" y="3287698"/>
                  <a:pt x="1397074" y="3294288"/>
                </a:cubicBezTo>
                <a:cubicBezTo>
                  <a:pt x="1400237" y="3294035"/>
                  <a:pt x="1400416" y="3294023"/>
                  <a:pt x="1400450" y="3292080"/>
                </a:cubicBezTo>
                <a:cubicBezTo>
                  <a:pt x="1402841" y="3286761"/>
                  <a:pt x="1410507" y="3287410"/>
                  <a:pt x="1416209" y="3287265"/>
                </a:cubicBezTo>
                <a:cubicBezTo>
                  <a:pt x="1422898" y="3283110"/>
                  <a:pt x="1432667" y="3284523"/>
                  <a:pt x="1439508" y="3280563"/>
                </a:cubicBezTo>
                <a:cubicBezTo>
                  <a:pt x="1439563" y="3283823"/>
                  <a:pt x="1442506" y="3282725"/>
                  <a:pt x="1441936" y="3280595"/>
                </a:cubicBezTo>
                <a:cubicBezTo>
                  <a:pt x="1462558" y="3271425"/>
                  <a:pt x="1485089" y="3275559"/>
                  <a:pt x="1506566" y="3272020"/>
                </a:cubicBezTo>
                <a:cubicBezTo>
                  <a:pt x="1559170" y="3297396"/>
                  <a:pt x="1426179" y="3301340"/>
                  <a:pt x="1411344" y="3306261"/>
                </a:cubicBezTo>
                <a:cubicBezTo>
                  <a:pt x="1407319" y="3301369"/>
                  <a:pt x="1405926" y="3305089"/>
                  <a:pt x="1403712" y="3308667"/>
                </a:cubicBezTo>
                <a:cubicBezTo>
                  <a:pt x="1394143" y="3306943"/>
                  <a:pt x="1386955" y="3318259"/>
                  <a:pt x="1377178" y="3310686"/>
                </a:cubicBezTo>
                <a:cubicBezTo>
                  <a:pt x="1372329" y="3310522"/>
                  <a:pt x="1368483" y="3316729"/>
                  <a:pt x="1365308" y="3320028"/>
                </a:cubicBezTo>
                <a:lnTo>
                  <a:pt x="1365308" y="3320030"/>
                </a:lnTo>
                <a:cubicBezTo>
                  <a:pt x="1370693" y="3319156"/>
                  <a:pt x="1366732" y="3327562"/>
                  <a:pt x="1372482" y="3322859"/>
                </a:cubicBezTo>
                <a:cubicBezTo>
                  <a:pt x="1374148" y="3327161"/>
                  <a:pt x="1385393" y="3336450"/>
                  <a:pt x="1389993" y="3330663"/>
                </a:cubicBezTo>
                <a:cubicBezTo>
                  <a:pt x="1377677" y="3320761"/>
                  <a:pt x="1400464" y="3329340"/>
                  <a:pt x="1406592" y="3328076"/>
                </a:cubicBezTo>
                <a:cubicBezTo>
                  <a:pt x="1414477" y="3335128"/>
                  <a:pt x="1425354" y="3325165"/>
                  <a:pt x="1433121" y="3334854"/>
                </a:cubicBezTo>
                <a:cubicBezTo>
                  <a:pt x="1436419" y="3331951"/>
                  <a:pt x="1436587" y="3331955"/>
                  <a:pt x="1440138" y="3335230"/>
                </a:cubicBezTo>
                <a:cubicBezTo>
                  <a:pt x="1444821" y="3336472"/>
                  <a:pt x="1455982" y="3332114"/>
                  <a:pt x="1456106" y="3339210"/>
                </a:cubicBezTo>
                <a:cubicBezTo>
                  <a:pt x="1458659" y="3342011"/>
                  <a:pt x="1457626" y="3336155"/>
                  <a:pt x="1459546" y="3335537"/>
                </a:cubicBezTo>
                <a:cubicBezTo>
                  <a:pt x="1466387" y="3336204"/>
                  <a:pt x="1482743" y="3337364"/>
                  <a:pt x="1490732" y="3333921"/>
                </a:cubicBezTo>
                <a:cubicBezTo>
                  <a:pt x="1514633" y="3329742"/>
                  <a:pt x="1537945" y="3325740"/>
                  <a:pt x="1559275" y="3315368"/>
                </a:cubicBezTo>
                <a:cubicBezTo>
                  <a:pt x="1572764" y="3309503"/>
                  <a:pt x="1583743" y="3294935"/>
                  <a:pt x="1597767" y="3289778"/>
                </a:cubicBezTo>
                <a:cubicBezTo>
                  <a:pt x="1606366" y="3280555"/>
                  <a:pt x="1618003" y="3272031"/>
                  <a:pt x="1621973" y="3260465"/>
                </a:cubicBezTo>
                <a:cubicBezTo>
                  <a:pt x="1614860" y="3253636"/>
                  <a:pt x="1613687" y="3241209"/>
                  <a:pt x="1601497" y="3242154"/>
                </a:cubicBezTo>
                <a:cubicBezTo>
                  <a:pt x="1598178" y="3240184"/>
                  <a:pt x="1604140" y="3239569"/>
                  <a:pt x="1605372" y="3238965"/>
                </a:cubicBezTo>
                <a:cubicBezTo>
                  <a:pt x="1594796" y="3235959"/>
                  <a:pt x="1583121" y="3233655"/>
                  <a:pt x="1571195" y="3232905"/>
                </a:cubicBezTo>
                <a:close/>
                <a:moveTo>
                  <a:pt x="476847" y="3225431"/>
                </a:moveTo>
                <a:cubicBezTo>
                  <a:pt x="479547" y="3224663"/>
                  <a:pt x="476769" y="3229358"/>
                  <a:pt x="475730" y="3226786"/>
                </a:cubicBezTo>
                <a:cubicBezTo>
                  <a:pt x="475667" y="3226299"/>
                  <a:pt x="476376" y="3225611"/>
                  <a:pt x="476847" y="3225431"/>
                </a:cubicBezTo>
                <a:close/>
                <a:moveTo>
                  <a:pt x="1245779" y="3221505"/>
                </a:moveTo>
                <a:cubicBezTo>
                  <a:pt x="1246445" y="3228049"/>
                  <a:pt x="1240764" y="3225473"/>
                  <a:pt x="1238383" y="3222242"/>
                </a:cubicBezTo>
                <a:cubicBezTo>
                  <a:pt x="1240448" y="3220034"/>
                  <a:pt x="1242744" y="3221116"/>
                  <a:pt x="1245779" y="3221505"/>
                </a:cubicBezTo>
                <a:close/>
                <a:moveTo>
                  <a:pt x="1587377" y="3220716"/>
                </a:moveTo>
                <a:cubicBezTo>
                  <a:pt x="1586647" y="3221041"/>
                  <a:pt x="1586552" y="3221189"/>
                  <a:pt x="1586197" y="3222058"/>
                </a:cubicBezTo>
                <a:cubicBezTo>
                  <a:pt x="1587228" y="3224594"/>
                  <a:pt x="1589902" y="3220105"/>
                  <a:pt x="1587377" y="3220716"/>
                </a:cubicBezTo>
                <a:close/>
                <a:moveTo>
                  <a:pt x="1284695" y="3219162"/>
                </a:moveTo>
                <a:cubicBezTo>
                  <a:pt x="1284371" y="3221876"/>
                  <a:pt x="1279333" y="3226193"/>
                  <a:pt x="1277607" y="3222439"/>
                </a:cubicBezTo>
                <a:cubicBezTo>
                  <a:pt x="1279623" y="3220117"/>
                  <a:pt x="1281466" y="3218482"/>
                  <a:pt x="1284695" y="3219162"/>
                </a:cubicBezTo>
                <a:close/>
                <a:moveTo>
                  <a:pt x="470133" y="3209922"/>
                </a:moveTo>
                <a:cubicBezTo>
                  <a:pt x="469281" y="3208607"/>
                  <a:pt x="468627" y="3208480"/>
                  <a:pt x="468354" y="3212226"/>
                </a:cubicBezTo>
                <a:cubicBezTo>
                  <a:pt x="466951" y="3213290"/>
                  <a:pt x="465641" y="3213240"/>
                  <a:pt x="464284" y="3213319"/>
                </a:cubicBezTo>
                <a:lnTo>
                  <a:pt x="459939" y="3215184"/>
                </a:lnTo>
                <a:lnTo>
                  <a:pt x="459935" y="3215184"/>
                </a:lnTo>
                <a:lnTo>
                  <a:pt x="459935" y="3215186"/>
                </a:lnTo>
                <a:lnTo>
                  <a:pt x="459939" y="3215184"/>
                </a:lnTo>
                <a:lnTo>
                  <a:pt x="469785" y="3215756"/>
                </a:lnTo>
                <a:cubicBezTo>
                  <a:pt x="471431" y="3215694"/>
                  <a:pt x="471989" y="3215369"/>
                  <a:pt x="473103" y="3214745"/>
                </a:cubicBezTo>
                <a:cubicBezTo>
                  <a:pt x="472037" y="3213739"/>
                  <a:pt x="470986" y="3211236"/>
                  <a:pt x="470133" y="3209922"/>
                </a:cubicBezTo>
                <a:close/>
                <a:moveTo>
                  <a:pt x="311651" y="3190257"/>
                </a:moveTo>
                <a:cubicBezTo>
                  <a:pt x="309063" y="3191261"/>
                  <a:pt x="313664" y="3193890"/>
                  <a:pt x="313029" y="3191413"/>
                </a:cubicBezTo>
                <a:cubicBezTo>
                  <a:pt x="312693" y="3190699"/>
                  <a:pt x="312555" y="3190607"/>
                  <a:pt x="311651" y="3190257"/>
                </a:cubicBezTo>
                <a:close/>
                <a:moveTo>
                  <a:pt x="1103835" y="3172476"/>
                </a:moveTo>
                <a:cubicBezTo>
                  <a:pt x="1091590" y="3171613"/>
                  <a:pt x="1065233" y="3199995"/>
                  <a:pt x="1058791" y="3210391"/>
                </a:cubicBezTo>
                <a:cubicBezTo>
                  <a:pt x="1048093" y="3234598"/>
                  <a:pt x="1036043" y="3258614"/>
                  <a:pt x="1019371" y="3280884"/>
                </a:cubicBezTo>
                <a:cubicBezTo>
                  <a:pt x="999603" y="3308074"/>
                  <a:pt x="971648" y="3329084"/>
                  <a:pt x="939726" y="3335986"/>
                </a:cubicBezTo>
                <a:cubicBezTo>
                  <a:pt x="934816" y="3338541"/>
                  <a:pt x="948541" y="3338663"/>
                  <a:pt x="940471" y="3340681"/>
                </a:cubicBezTo>
                <a:cubicBezTo>
                  <a:pt x="932190" y="3347826"/>
                  <a:pt x="953843" y="3348384"/>
                  <a:pt x="959082" y="3348267"/>
                </a:cubicBezTo>
                <a:cubicBezTo>
                  <a:pt x="962780" y="3352918"/>
                  <a:pt x="968142" y="3342325"/>
                  <a:pt x="973693" y="3343304"/>
                </a:cubicBezTo>
                <a:cubicBezTo>
                  <a:pt x="989841" y="3338087"/>
                  <a:pt x="1060602" y="3268235"/>
                  <a:pt x="1060253" y="3298223"/>
                </a:cubicBezTo>
                <a:cubicBezTo>
                  <a:pt x="1038256" y="3322866"/>
                  <a:pt x="1009241" y="3343285"/>
                  <a:pt x="981807" y="3356752"/>
                </a:cubicBezTo>
                <a:cubicBezTo>
                  <a:pt x="985527" y="3361490"/>
                  <a:pt x="996065" y="3362533"/>
                  <a:pt x="998805" y="3355695"/>
                </a:cubicBezTo>
                <a:cubicBezTo>
                  <a:pt x="1005384" y="3355033"/>
                  <a:pt x="1010914" y="3357963"/>
                  <a:pt x="1014897" y="3353456"/>
                </a:cubicBezTo>
                <a:cubicBezTo>
                  <a:pt x="1030867" y="3354923"/>
                  <a:pt x="1044934" y="3338978"/>
                  <a:pt x="1054828" y="3333344"/>
                </a:cubicBezTo>
                <a:cubicBezTo>
                  <a:pt x="1066128" y="3321940"/>
                  <a:pt x="1076237" y="3315215"/>
                  <a:pt x="1081738" y="3303608"/>
                </a:cubicBezTo>
                <a:cubicBezTo>
                  <a:pt x="1087791" y="3294946"/>
                  <a:pt x="1090095" y="3285490"/>
                  <a:pt x="1096630" y="3277642"/>
                </a:cubicBezTo>
                <a:cubicBezTo>
                  <a:pt x="1094636" y="3275089"/>
                  <a:pt x="1093339" y="3272632"/>
                  <a:pt x="1097005" y="3270175"/>
                </a:cubicBezTo>
                <a:cubicBezTo>
                  <a:pt x="1097261" y="3265205"/>
                  <a:pt x="1104568" y="3262289"/>
                  <a:pt x="1102169" y="3255899"/>
                </a:cubicBezTo>
                <a:cubicBezTo>
                  <a:pt x="1104377" y="3253779"/>
                  <a:pt x="1105642" y="3252735"/>
                  <a:pt x="1103277" y="3250047"/>
                </a:cubicBezTo>
                <a:cubicBezTo>
                  <a:pt x="1101226" y="3244733"/>
                  <a:pt x="1106342" y="3238062"/>
                  <a:pt x="1107150" y="3232407"/>
                </a:cubicBezTo>
                <a:cubicBezTo>
                  <a:pt x="1110947" y="3229654"/>
                  <a:pt x="1105816" y="3225066"/>
                  <a:pt x="1107193" y="3220538"/>
                </a:cubicBezTo>
                <a:cubicBezTo>
                  <a:pt x="1111209" y="3218273"/>
                  <a:pt x="1108262" y="3214134"/>
                  <a:pt x="1111930" y="3211179"/>
                </a:cubicBezTo>
                <a:cubicBezTo>
                  <a:pt x="1107513" y="3205591"/>
                  <a:pt x="1114402" y="3204153"/>
                  <a:pt x="1110109" y="3196685"/>
                </a:cubicBezTo>
                <a:cubicBezTo>
                  <a:pt x="1111608" y="3194731"/>
                  <a:pt x="1117159" y="3195907"/>
                  <a:pt x="1112905" y="3192434"/>
                </a:cubicBezTo>
                <a:lnTo>
                  <a:pt x="1112903" y="3192434"/>
                </a:lnTo>
                <a:cubicBezTo>
                  <a:pt x="1115492" y="3188889"/>
                  <a:pt x="1113032" y="3187788"/>
                  <a:pt x="1110116" y="3184836"/>
                </a:cubicBezTo>
                <a:cubicBezTo>
                  <a:pt x="1110430" y="3176300"/>
                  <a:pt x="1107917" y="3172763"/>
                  <a:pt x="1103835" y="3172476"/>
                </a:cubicBezTo>
                <a:close/>
                <a:moveTo>
                  <a:pt x="1097406" y="3150666"/>
                </a:moveTo>
                <a:cubicBezTo>
                  <a:pt x="1108633" y="3151023"/>
                  <a:pt x="1120433" y="3156820"/>
                  <a:pt x="1126839" y="3167018"/>
                </a:cubicBezTo>
                <a:cubicBezTo>
                  <a:pt x="1122551" y="3168608"/>
                  <a:pt x="1127998" y="3170880"/>
                  <a:pt x="1127279" y="3167251"/>
                </a:cubicBezTo>
                <a:cubicBezTo>
                  <a:pt x="1127231" y="3167128"/>
                  <a:pt x="1126570" y="3167139"/>
                  <a:pt x="1126839" y="3167018"/>
                </a:cubicBezTo>
                <a:cubicBezTo>
                  <a:pt x="1127536" y="3167616"/>
                  <a:pt x="1126092" y="3166200"/>
                  <a:pt x="1127323" y="3167234"/>
                </a:cubicBezTo>
                <a:cubicBezTo>
                  <a:pt x="1133637" y="3168435"/>
                  <a:pt x="1133636" y="3178966"/>
                  <a:pt x="1129659" y="3182694"/>
                </a:cubicBezTo>
                <a:cubicBezTo>
                  <a:pt x="1134957" y="3184683"/>
                  <a:pt x="1133501" y="3186092"/>
                  <a:pt x="1136706" y="3190101"/>
                </a:cubicBezTo>
                <a:cubicBezTo>
                  <a:pt x="1133817" y="3191903"/>
                  <a:pt x="1134155" y="3195600"/>
                  <a:pt x="1131868" y="3197722"/>
                </a:cubicBezTo>
                <a:cubicBezTo>
                  <a:pt x="1135429" y="3202509"/>
                  <a:pt x="1128419" y="3206670"/>
                  <a:pt x="1134059" y="3211363"/>
                </a:cubicBezTo>
                <a:cubicBezTo>
                  <a:pt x="1132489" y="3215073"/>
                  <a:pt x="1123887" y="3220728"/>
                  <a:pt x="1128188" y="3224232"/>
                </a:cubicBezTo>
                <a:cubicBezTo>
                  <a:pt x="1137685" y="3225455"/>
                  <a:pt x="1124827" y="3236400"/>
                  <a:pt x="1131309" y="3239855"/>
                </a:cubicBezTo>
                <a:cubicBezTo>
                  <a:pt x="1129077" y="3242210"/>
                  <a:pt x="1125463" y="3246727"/>
                  <a:pt x="1128565" y="3248957"/>
                </a:cubicBezTo>
                <a:cubicBezTo>
                  <a:pt x="1127317" y="3254933"/>
                  <a:pt x="1121797" y="3258264"/>
                  <a:pt x="1121415" y="3263722"/>
                </a:cubicBezTo>
                <a:cubicBezTo>
                  <a:pt x="1119772" y="3272151"/>
                  <a:pt x="1116873" y="3301860"/>
                  <a:pt x="1107641" y="3297741"/>
                </a:cubicBezTo>
                <a:cubicBezTo>
                  <a:pt x="1106216" y="3298807"/>
                  <a:pt x="1105841" y="3300286"/>
                  <a:pt x="1106917" y="3301661"/>
                </a:cubicBezTo>
                <a:cubicBezTo>
                  <a:pt x="1112127" y="3307287"/>
                  <a:pt x="1101669" y="3313295"/>
                  <a:pt x="1100291" y="3318838"/>
                </a:cubicBezTo>
                <a:cubicBezTo>
                  <a:pt x="1094962" y="3325958"/>
                  <a:pt x="1092240" y="3339090"/>
                  <a:pt x="1081853" y="3340128"/>
                </a:cubicBezTo>
                <a:cubicBezTo>
                  <a:pt x="1078530" y="3340773"/>
                  <a:pt x="1077179" y="3347963"/>
                  <a:pt x="1072646" y="3349513"/>
                </a:cubicBezTo>
                <a:cubicBezTo>
                  <a:pt x="1071070" y="3349728"/>
                  <a:pt x="1067979" y="3352030"/>
                  <a:pt x="1063373" y="3356420"/>
                </a:cubicBezTo>
                <a:cubicBezTo>
                  <a:pt x="1061197" y="3356168"/>
                  <a:pt x="1059388" y="3356972"/>
                  <a:pt x="1059521" y="3359394"/>
                </a:cubicBezTo>
                <a:cubicBezTo>
                  <a:pt x="1051189" y="3367318"/>
                  <a:pt x="1037339" y="3368458"/>
                  <a:pt x="1028755" y="3377574"/>
                </a:cubicBezTo>
                <a:cubicBezTo>
                  <a:pt x="1007013" y="3379867"/>
                  <a:pt x="983317" y="3385952"/>
                  <a:pt x="960808" y="3378935"/>
                </a:cubicBezTo>
                <a:cubicBezTo>
                  <a:pt x="951342" y="3379186"/>
                  <a:pt x="952581" y="3369845"/>
                  <a:pt x="942030" y="3376354"/>
                </a:cubicBezTo>
                <a:cubicBezTo>
                  <a:pt x="922921" y="3365011"/>
                  <a:pt x="931471" y="3345157"/>
                  <a:pt x="933468" y="3328227"/>
                </a:cubicBezTo>
                <a:cubicBezTo>
                  <a:pt x="944735" y="3315386"/>
                  <a:pt x="965540" y="3313221"/>
                  <a:pt x="975561" y="3301554"/>
                </a:cubicBezTo>
                <a:cubicBezTo>
                  <a:pt x="996263" y="3285864"/>
                  <a:pt x="1006272" y="3261737"/>
                  <a:pt x="1023920" y="3245888"/>
                </a:cubicBezTo>
                <a:cubicBezTo>
                  <a:pt x="1021398" y="3237947"/>
                  <a:pt x="1032338" y="3228904"/>
                  <a:pt x="1034396" y="3220041"/>
                </a:cubicBezTo>
                <a:cubicBezTo>
                  <a:pt x="1043668" y="3200242"/>
                  <a:pt x="1052885" y="3181815"/>
                  <a:pt x="1071418" y="3166956"/>
                </a:cubicBezTo>
                <a:cubicBezTo>
                  <a:pt x="1075527" y="3155393"/>
                  <a:pt x="1086179" y="3150309"/>
                  <a:pt x="1097406" y="3150666"/>
                </a:cubicBezTo>
                <a:close/>
                <a:moveTo>
                  <a:pt x="1431322" y="3142623"/>
                </a:moveTo>
                <a:lnTo>
                  <a:pt x="1431322" y="3142626"/>
                </a:lnTo>
                <a:lnTo>
                  <a:pt x="1431320" y="3142625"/>
                </a:lnTo>
                <a:close/>
                <a:moveTo>
                  <a:pt x="444906" y="3137058"/>
                </a:moveTo>
                <a:lnTo>
                  <a:pt x="445537" y="3137076"/>
                </a:lnTo>
                <a:cubicBezTo>
                  <a:pt x="445095" y="3137063"/>
                  <a:pt x="445014" y="3137273"/>
                  <a:pt x="445021" y="3137458"/>
                </a:cubicBezTo>
                <a:lnTo>
                  <a:pt x="444901" y="3137060"/>
                </a:lnTo>
                <a:close/>
                <a:moveTo>
                  <a:pt x="975808" y="3134391"/>
                </a:moveTo>
                <a:cubicBezTo>
                  <a:pt x="974040" y="3135938"/>
                  <a:pt x="974210" y="3137518"/>
                  <a:pt x="975772" y="3139284"/>
                </a:cubicBezTo>
                <a:cubicBezTo>
                  <a:pt x="978236" y="3137234"/>
                  <a:pt x="981217" y="3133774"/>
                  <a:pt x="975808" y="3134391"/>
                </a:cubicBezTo>
                <a:close/>
                <a:moveTo>
                  <a:pt x="932393" y="3127399"/>
                </a:moveTo>
                <a:cubicBezTo>
                  <a:pt x="931324" y="3127028"/>
                  <a:pt x="930599" y="3127620"/>
                  <a:pt x="930921" y="3130266"/>
                </a:cubicBezTo>
                <a:cubicBezTo>
                  <a:pt x="932504" y="3131999"/>
                  <a:pt x="934119" y="3131836"/>
                  <a:pt x="935924" y="3130314"/>
                </a:cubicBezTo>
                <a:cubicBezTo>
                  <a:pt x="934873" y="3129106"/>
                  <a:pt x="933461" y="3127771"/>
                  <a:pt x="932393" y="3127399"/>
                </a:cubicBezTo>
                <a:close/>
                <a:moveTo>
                  <a:pt x="1412234" y="3117601"/>
                </a:moveTo>
                <a:cubicBezTo>
                  <a:pt x="1405706" y="3116538"/>
                  <a:pt x="1407303" y="3118941"/>
                  <a:pt x="1411192" y="3118588"/>
                </a:cubicBezTo>
                <a:cubicBezTo>
                  <a:pt x="1411733" y="3118172"/>
                  <a:pt x="1411842" y="3117948"/>
                  <a:pt x="1412234" y="3117601"/>
                </a:cubicBezTo>
                <a:close/>
                <a:moveTo>
                  <a:pt x="851361" y="3106616"/>
                </a:moveTo>
                <a:lnTo>
                  <a:pt x="851107" y="3107430"/>
                </a:lnTo>
                <a:lnTo>
                  <a:pt x="851106" y="3107429"/>
                </a:lnTo>
                <a:lnTo>
                  <a:pt x="851105" y="3107433"/>
                </a:lnTo>
                <a:lnTo>
                  <a:pt x="851021" y="3107377"/>
                </a:lnTo>
                <a:lnTo>
                  <a:pt x="851021" y="3107376"/>
                </a:lnTo>
                <a:close/>
                <a:moveTo>
                  <a:pt x="438435" y="3096321"/>
                </a:moveTo>
                <a:cubicBezTo>
                  <a:pt x="442733" y="3097161"/>
                  <a:pt x="437988" y="3110717"/>
                  <a:pt x="435397" y="3115556"/>
                </a:cubicBezTo>
                <a:cubicBezTo>
                  <a:pt x="431926" y="3114410"/>
                  <a:pt x="431805" y="3104006"/>
                  <a:pt x="430707" y="3100514"/>
                </a:cubicBezTo>
                <a:cubicBezTo>
                  <a:pt x="434564" y="3097175"/>
                  <a:pt x="437002" y="3096042"/>
                  <a:pt x="438435" y="3096321"/>
                </a:cubicBezTo>
                <a:close/>
                <a:moveTo>
                  <a:pt x="1416021" y="3094926"/>
                </a:moveTo>
                <a:cubicBezTo>
                  <a:pt x="1429118" y="3110803"/>
                  <a:pt x="1408092" y="3108503"/>
                  <a:pt x="1413879" y="3111453"/>
                </a:cubicBezTo>
                <a:cubicBezTo>
                  <a:pt x="1428637" y="3112103"/>
                  <a:pt x="1418028" y="3141141"/>
                  <a:pt x="1425086" y="3149597"/>
                </a:cubicBezTo>
                <a:cubicBezTo>
                  <a:pt x="1428612" y="3146034"/>
                  <a:pt x="1423760" y="3136034"/>
                  <a:pt x="1431320" y="3142625"/>
                </a:cubicBezTo>
                <a:lnTo>
                  <a:pt x="1431322" y="3142627"/>
                </a:lnTo>
                <a:lnTo>
                  <a:pt x="1431322" y="3142626"/>
                </a:lnTo>
                <a:lnTo>
                  <a:pt x="1436579" y="3145638"/>
                </a:lnTo>
                <a:cubicBezTo>
                  <a:pt x="1439123" y="3146556"/>
                  <a:pt x="1440767" y="3148069"/>
                  <a:pt x="1436439" y="3152225"/>
                </a:cubicBezTo>
                <a:cubicBezTo>
                  <a:pt x="1431114" y="3152424"/>
                  <a:pt x="1435509" y="3156892"/>
                  <a:pt x="1432477" y="3159146"/>
                </a:cubicBezTo>
                <a:cubicBezTo>
                  <a:pt x="1427148" y="3158316"/>
                  <a:pt x="1427593" y="3164550"/>
                  <a:pt x="1423841" y="3167315"/>
                </a:cubicBezTo>
                <a:cubicBezTo>
                  <a:pt x="1429384" y="3174170"/>
                  <a:pt x="1418138" y="3182229"/>
                  <a:pt x="1420891" y="3191341"/>
                </a:cubicBezTo>
                <a:lnTo>
                  <a:pt x="1420889" y="3191339"/>
                </a:lnTo>
                <a:cubicBezTo>
                  <a:pt x="1416188" y="3192171"/>
                  <a:pt x="1411983" y="3196525"/>
                  <a:pt x="1408974" y="3190594"/>
                </a:cubicBezTo>
                <a:cubicBezTo>
                  <a:pt x="1407562" y="3157809"/>
                  <a:pt x="1401893" y="3130762"/>
                  <a:pt x="1405096" y="3097135"/>
                </a:cubicBezTo>
                <a:cubicBezTo>
                  <a:pt x="1415657" y="3101589"/>
                  <a:pt x="1412517" y="3104556"/>
                  <a:pt x="1416021" y="3094926"/>
                </a:cubicBezTo>
                <a:close/>
                <a:moveTo>
                  <a:pt x="1487752" y="3087752"/>
                </a:moveTo>
                <a:cubicBezTo>
                  <a:pt x="1484752" y="3084478"/>
                  <a:pt x="1480681" y="3093097"/>
                  <a:pt x="1487779" y="3091069"/>
                </a:cubicBezTo>
                <a:cubicBezTo>
                  <a:pt x="1487875" y="3093679"/>
                  <a:pt x="1490668" y="3094444"/>
                  <a:pt x="1492379" y="3092504"/>
                </a:cubicBezTo>
                <a:cubicBezTo>
                  <a:pt x="1490848" y="3089546"/>
                  <a:pt x="1486623" y="3092771"/>
                  <a:pt x="1487752" y="3087752"/>
                </a:cubicBezTo>
                <a:close/>
                <a:moveTo>
                  <a:pt x="361046" y="3085612"/>
                </a:moveTo>
                <a:cubicBezTo>
                  <a:pt x="360985" y="3085761"/>
                  <a:pt x="360834" y="3085933"/>
                  <a:pt x="360792" y="3086077"/>
                </a:cubicBezTo>
                <a:lnTo>
                  <a:pt x="360386" y="3085697"/>
                </a:lnTo>
                <a:lnTo>
                  <a:pt x="360387" y="3085696"/>
                </a:lnTo>
                <a:close/>
                <a:moveTo>
                  <a:pt x="375060" y="3083887"/>
                </a:moveTo>
                <a:cubicBezTo>
                  <a:pt x="370858" y="3084189"/>
                  <a:pt x="373702" y="3087186"/>
                  <a:pt x="376110" y="3086253"/>
                </a:cubicBezTo>
                <a:cubicBezTo>
                  <a:pt x="378195" y="3085375"/>
                  <a:pt x="376608" y="3083467"/>
                  <a:pt x="375060" y="3083887"/>
                </a:cubicBezTo>
                <a:close/>
                <a:moveTo>
                  <a:pt x="131813" y="3083804"/>
                </a:moveTo>
                <a:cubicBezTo>
                  <a:pt x="117231" y="3081350"/>
                  <a:pt x="102316" y="3081867"/>
                  <a:pt x="87187" y="3087496"/>
                </a:cubicBezTo>
                <a:cubicBezTo>
                  <a:pt x="82917" y="3090837"/>
                  <a:pt x="77609" y="3098500"/>
                  <a:pt x="72356" y="3091983"/>
                </a:cubicBezTo>
                <a:cubicBezTo>
                  <a:pt x="70313" y="3095847"/>
                  <a:pt x="69036" y="3099969"/>
                  <a:pt x="62897" y="3098954"/>
                </a:cubicBezTo>
                <a:cubicBezTo>
                  <a:pt x="45078" y="3106708"/>
                  <a:pt x="27996" y="3117028"/>
                  <a:pt x="24586" y="3137434"/>
                </a:cubicBezTo>
                <a:cubicBezTo>
                  <a:pt x="16987" y="3146195"/>
                  <a:pt x="28630" y="3158498"/>
                  <a:pt x="17381" y="3164057"/>
                </a:cubicBezTo>
                <a:cubicBezTo>
                  <a:pt x="29107" y="3164050"/>
                  <a:pt x="26701" y="3176694"/>
                  <a:pt x="35879" y="3179310"/>
                </a:cubicBezTo>
                <a:cubicBezTo>
                  <a:pt x="45803" y="3184372"/>
                  <a:pt x="68575" y="3166533"/>
                  <a:pt x="79869" y="3160802"/>
                </a:cubicBezTo>
                <a:cubicBezTo>
                  <a:pt x="82557" y="3161647"/>
                  <a:pt x="87938" y="3166362"/>
                  <a:pt x="87496" y="3159773"/>
                </a:cubicBezTo>
                <a:cubicBezTo>
                  <a:pt x="91097" y="3157373"/>
                  <a:pt x="95378" y="3157276"/>
                  <a:pt x="98491" y="3154000"/>
                </a:cubicBezTo>
                <a:cubicBezTo>
                  <a:pt x="102611" y="3154936"/>
                  <a:pt x="105742" y="3153038"/>
                  <a:pt x="108015" y="3149207"/>
                </a:cubicBezTo>
                <a:cubicBezTo>
                  <a:pt x="115963" y="3148519"/>
                  <a:pt x="122303" y="3143884"/>
                  <a:pt x="127781" y="3137750"/>
                </a:cubicBezTo>
                <a:cubicBezTo>
                  <a:pt x="138410" y="3133896"/>
                  <a:pt x="148683" y="3132149"/>
                  <a:pt x="159502" y="3128747"/>
                </a:cubicBezTo>
                <a:cubicBezTo>
                  <a:pt x="174558" y="3125735"/>
                  <a:pt x="186887" y="3129198"/>
                  <a:pt x="198997" y="3123798"/>
                </a:cubicBezTo>
                <a:cubicBezTo>
                  <a:pt x="197978" y="3119110"/>
                  <a:pt x="200617" y="3113341"/>
                  <a:pt x="199804" y="3107063"/>
                </a:cubicBezTo>
                <a:cubicBezTo>
                  <a:pt x="190703" y="3098461"/>
                  <a:pt x="202279" y="3102073"/>
                  <a:pt x="191529" y="3095839"/>
                </a:cubicBezTo>
                <a:cubicBezTo>
                  <a:pt x="187415" y="3100300"/>
                  <a:pt x="180088" y="3097198"/>
                  <a:pt x="174445" y="3097940"/>
                </a:cubicBezTo>
                <a:lnTo>
                  <a:pt x="174445" y="3097938"/>
                </a:lnTo>
                <a:cubicBezTo>
                  <a:pt x="160646" y="3091682"/>
                  <a:pt x="146396" y="3086258"/>
                  <a:pt x="131813" y="3083804"/>
                </a:cubicBezTo>
                <a:close/>
                <a:moveTo>
                  <a:pt x="714270" y="3062048"/>
                </a:moveTo>
                <a:cubicBezTo>
                  <a:pt x="713095" y="3063169"/>
                  <a:pt x="711994" y="3064230"/>
                  <a:pt x="710857" y="3065306"/>
                </a:cubicBezTo>
                <a:cubicBezTo>
                  <a:pt x="712427" y="3069626"/>
                  <a:pt x="717860" y="3064703"/>
                  <a:pt x="714270" y="3062048"/>
                </a:cubicBezTo>
                <a:close/>
                <a:moveTo>
                  <a:pt x="467718" y="3054186"/>
                </a:moveTo>
                <a:cubicBezTo>
                  <a:pt x="463534" y="3054491"/>
                  <a:pt x="466360" y="3057484"/>
                  <a:pt x="468767" y="3056551"/>
                </a:cubicBezTo>
                <a:cubicBezTo>
                  <a:pt x="470852" y="3055675"/>
                  <a:pt x="469265" y="3053765"/>
                  <a:pt x="467718" y="3054186"/>
                </a:cubicBezTo>
                <a:close/>
                <a:moveTo>
                  <a:pt x="1277296" y="3043306"/>
                </a:moveTo>
                <a:cubicBezTo>
                  <a:pt x="1279106" y="3042983"/>
                  <a:pt x="1281236" y="3043769"/>
                  <a:pt x="1283272" y="3045371"/>
                </a:cubicBezTo>
                <a:cubicBezTo>
                  <a:pt x="1284368" y="3043866"/>
                  <a:pt x="1286715" y="3042453"/>
                  <a:pt x="1288271" y="3043801"/>
                </a:cubicBezTo>
                <a:cubicBezTo>
                  <a:pt x="1294010" y="3046477"/>
                  <a:pt x="1286426" y="3049919"/>
                  <a:pt x="1291439" y="3050557"/>
                </a:cubicBezTo>
                <a:cubicBezTo>
                  <a:pt x="1303591" y="3051016"/>
                  <a:pt x="1310882" y="3060876"/>
                  <a:pt x="1313793" y="3069194"/>
                </a:cubicBezTo>
                <a:cubicBezTo>
                  <a:pt x="1319280" y="3072468"/>
                  <a:pt x="1325858" y="3080850"/>
                  <a:pt x="1324615" y="3088124"/>
                </a:cubicBezTo>
                <a:cubicBezTo>
                  <a:pt x="1322912" y="3091551"/>
                  <a:pt x="1322339" y="3085667"/>
                  <a:pt x="1320978" y="3086962"/>
                </a:cubicBezTo>
                <a:lnTo>
                  <a:pt x="1319729" y="3089114"/>
                </a:lnTo>
                <a:lnTo>
                  <a:pt x="1319613" y="3088917"/>
                </a:lnTo>
                <a:cubicBezTo>
                  <a:pt x="1320851" y="3090173"/>
                  <a:pt x="1319486" y="3091062"/>
                  <a:pt x="1318665" y="3090949"/>
                </a:cubicBezTo>
                <a:lnTo>
                  <a:pt x="1319729" y="3089114"/>
                </a:lnTo>
                <a:lnTo>
                  <a:pt x="1323538" y="3095568"/>
                </a:lnTo>
                <a:cubicBezTo>
                  <a:pt x="1323402" y="3098866"/>
                  <a:pt x="1322089" y="3102592"/>
                  <a:pt x="1320401" y="3104784"/>
                </a:cubicBezTo>
                <a:cubicBezTo>
                  <a:pt x="1325404" y="3108616"/>
                  <a:pt x="1326328" y="3112114"/>
                  <a:pt x="1319884" y="3113876"/>
                </a:cubicBezTo>
                <a:cubicBezTo>
                  <a:pt x="1329717" y="3120436"/>
                  <a:pt x="1321439" y="3130304"/>
                  <a:pt x="1322474" y="3138092"/>
                </a:cubicBezTo>
                <a:cubicBezTo>
                  <a:pt x="1329092" y="3146831"/>
                  <a:pt x="1319297" y="3156830"/>
                  <a:pt x="1322743" y="3164805"/>
                </a:cubicBezTo>
                <a:cubicBezTo>
                  <a:pt x="1324279" y="3165999"/>
                  <a:pt x="1323854" y="3167909"/>
                  <a:pt x="1321786" y="3167354"/>
                </a:cubicBezTo>
                <a:cubicBezTo>
                  <a:pt x="1318681" y="3166727"/>
                  <a:pt x="1319698" y="3169687"/>
                  <a:pt x="1321399" y="3170688"/>
                </a:cubicBezTo>
                <a:cubicBezTo>
                  <a:pt x="1320954" y="3173304"/>
                  <a:pt x="1317709" y="3171078"/>
                  <a:pt x="1316882" y="3173179"/>
                </a:cubicBezTo>
                <a:cubicBezTo>
                  <a:pt x="1321072" y="3176278"/>
                  <a:pt x="1313858" y="3179230"/>
                  <a:pt x="1318799" y="3183064"/>
                </a:cubicBezTo>
                <a:cubicBezTo>
                  <a:pt x="1309973" y="3187534"/>
                  <a:pt x="1317737" y="3198604"/>
                  <a:pt x="1311641" y="3204005"/>
                </a:cubicBezTo>
                <a:cubicBezTo>
                  <a:pt x="1310613" y="3217018"/>
                  <a:pt x="1303037" y="3229015"/>
                  <a:pt x="1294170" y="3238765"/>
                </a:cubicBezTo>
                <a:cubicBezTo>
                  <a:pt x="1295314" y="3245855"/>
                  <a:pt x="1288798" y="3248418"/>
                  <a:pt x="1286803" y="3254298"/>
                </a:cubicBezTo>
                <a:cubicBezTo>
                  <a:pt x="1283692" y="3264870"/>
                  <a:pt x="1275556" y="3272409"/>
                  <a:pt x="1269529" y="3281777"/>
                </a:cubicBezTo>
                <a:cubicBezTo>
                  <a:pt x="1267910" y="3290900"/>
                  <a:pt x="1263179" y="3301556"/>
                  <a:pt x="1254576" y="3305778"/>
                </a:cubicBezTo>
                <a:cubicBezTo>
                  <a:pt x="1254949" y="3313709"/>
                  <a:pt x="1250206" y="3321405"/>
                  <a:pt x="1244509" y="3327022"/>
                </a:cubicBezTo>
                <a:cubicBezTo>
                  <a:pt x="1243483" y="3338454"/>
                  <a:pt x="1231769" y="3350430"/>
                  <a:pt x="1223630" y="3356217"/>
                </a:cubicBezTo>
                <a:cubicBezTo>
                  <a:pt x="1217817" y="3372297"/>
                  <a:pt x="1196021" y="3384099"/>
                  <a:pt x="1180851" y="3389905"/>
                </a:cubicBezTo>
                <a:cubicBezTo>
                  <a:pt x="1186473" y="3394797"/>
                  <a:pt x="1174730" y="3394409"/>
                  <a:pt x="1172326" y="3398028"/>
                </a:cubicBezTo>
                <a:cubicBezTo>
                  <a:pt x="1168252" y="3398153"/>
                  <a:pt x="1166549" y="3404403"/>
                  <a:pt x="1162405" y="3402966"/>
                </a:cubicBezTo>
                <a:cubicBezTo>
                  <a:pt x="1145825" y="3413260"/>
                  <a:pt x="1125629" y="3417722"/>
                  <a:pt x="1108837" y="3425947"/>
                </a:cubicBezTo>
                <a:cubicBezTo>
                  <a:pt x="1104851" y="3421273"/>
                  <a:pt x="1103119" y="3424525"/>
                  <a:pt x="1101213" y="3428325"/>
                </a:cubicBezTo>
                <a:cubicBezTo>
                  <a:pt x="1096086" y="3428536"/>
                  <a:pt x="1090562" y="3430239"/>
                  <a:pt x="1086448" y="3432851"/>
                </a:cubicBezTo>
                <a:cubicBezTo>
                  <a:pt x="1070563" y="3436473"/>
                  <a:pt x="1051045" y="3432917"/>
                  <a:pt x="1035604" y="3434500"/>
                </a:cubicBezTo>
                <a:lnTo>
                  <a:pt x="1035611" y="3434500"/>
                </a:lnTo>
                <a:lnTo>
                  <a:pt x="1035611" y="3434502"/>
                </a:lnTo>
                <a:cubicBezTo>
                  <a:pt x="1022802" y="3430691"/>
                  <a:pt x="984002" y="3429716"/>
                  <a:pt x="999485" y="3410473"/>
                </a:cubicBezTo>
                <a:cubicBezTo>
                  <a:pt x="1006852" y="3413123"/>
                  <a:pt x="1009345" y="3408549"/>
                  <a:pt x="1016494" y="3408304"/>
                </a:cubicBezTo>
                <a:cubicBezTo>
                  <a:pt x="1018924" y="3410661"/>
                  <a:pt x="1019280" y="3410693"/>
                  <a:pt x="1021694" y="3407974"/>
                </a:cubicBezTo>
                <a:cubicBezTo>
                  <a:pt x="1022687" y="3413161"/>
                  <a:pt x="1029866" y="3408181"/>
                  <a:pt x="1025446" y="3414659"/>
                </a:cubicBezTo>
                <a:cubicBezTo>
                  <a:pt x="1031481" y="3413575"/>
                  <a:pt x="1042240" y="3414508"/>
                  <a:pt x="1048368" y="3410994"/>
                </a:cubicBezTo>
                <a:cubicBezTo>
                  <a:pt x="1089457" y="3412982"/>
                  <a:pt x="1123013" y="3395334"/>
                  <a:pt x="1157553" y="3379345"/>
                </a:cubicBezTo>
                <a:cubicBezTo>
                  <a:pt x="1175296" y="3370268"/>
                  <a:pt x="1189998" y="3358507"/>
                  <a:pt x="1205160" y="3345642"/>
                </a:cubicBezTo>
                <a:cubicBezTo>
                  <a:pt x="1215814" y="3331096"/>
                  <a:pt x="1222301" y="3313070"/>
                  <a:pt x="1239578" y="3305689"/>
                </a:cubicBezTo>
                <a:cubicBezTo>
                  <a:pt x="1239411" y="3302293"/>
                  <a:pt x="1234677" y="3305577"/>
                  <a:pt x="1232834" y="3303015"/>
                </a:cubicBezTo>
                <a:cubicBezTo>
                  <a:pt x="1239096" y="3297283"/>
                  <a:pt x="1238621" y="3288588"/>
                  <a:pt x="1243853" y="3282843"/>
                </a:cubicBezTo>
                <a:cubicBezTo>
                  <a:pt x="1252566" y="3281367"/>
                  <a:pt x="1241776" y="3271149"/>
                  <a:pt x="1257298" y="3270001"/>
                </a:cubicBezTo>
                <a:cubicBezTo>
                  <a:pt x="1244645" y="3266460"/>
                  <a:pt x="1270616" y="3240398"/>
                  <a:pt x="1274498" y="3232419"/>
                </a:cubicBezTo>
                <a:cubicBezTo>
                  <a:pt x="1275064" y="3225922"/>
                  <a:pt x="1281928" y="3234297"/>
                  <a:pt x="1285534" y="3226582"/>
                </a:cubicBezTo>
                <a:cubicBezTo>
                  <a:pt x="1293857" y="3226736"/>
                  <a:pt x="1291049" y="3224989"/>
                  <a:pt x="1288308" y="3219210"/>
                </a:cubicBezTo>
                <a:cubicBezTo>
                  <a:pt x="1281730" y="3220082"/>
                  <a:pt x="1281402" y="3206703"/>
                  <a:pt x="1287131" y="3204921"/>
                </a:cubicBezTo>
                <a:cubicBezTo>
                  <a:pt x="1290168" y="3205279"/>
                  <a:pt x="1289362" y="3202885"/>
                  <a:pt x="1287473" y="3201531"/>
                </a:cubicBezTo>
                <a:cubicBezTo>
                  <a:pt x="1290222" y="3195911"/>
                  <a:pt x="1290544" y="3186920"/>
                  <a:pt x="1294770" y="3179806"/>
                </a:cubicBezTo>
                <a:cubicBezTo>
                  <a:pt x="1287140" y="3175378"/>
                  <a:pt x="1301123" y="3172017"/>
                  <a:pt x="1295015" y="3168162"/>
                </a:cubicBezTo>
                <a:cubicBezTo>
                  <a:pt x="1295928" y="3166174"/>
                  <a:pt x="1298967" y="3168059"/>
                  <a:pt x="1299688" y="3165714"/>
                </a:cubicBezTo>
                <a:cubicBezTo>
                  <a:pt x="1294895" y="3162263"/>
                  <a:pt x="1295055" y="3159778"/>
                  <a:pt x="1299900" y="3156445"/>
                </a:cubicBezTo>
                <a:cubicBezTo>
                  <a:pt x="1299483" y="3150711"/>
                  <a:pt x="1302607" y="3146607"/>
                  <a:pt x="1307229" y="3144528"/>
                </a:cubicBezTo>
                <a:cubicBezTo>
                  <a:pt x="1301074" y="3133525"/>
                  <a:pt x="1313702" y="3123118"/>
                  <a:pt x="1307859" y="3111403"/>
                </a:cubicBezTo>
                <a:cubicBezTo>
                  <a:pt x="1313970" y="3107848"/>
                  <a:pt x="1305861" y="3102236"/>
                  <a:pt x="1310236" y="3099413"/>
                </a:cubicBezTo>
                <a:cubicBezTo>
                  <a:pt x="1311298" y="3096944"/>
                  <a:pt x="1308621" y="3096140"/>
                  <a:pt x="1308272" y="3094516"/>
                </a:cubicBezTo>
                <a:cubicBezTo>
                  <a:pt x="1313223" y="3086340"/>
                  <a:pt x="1308815" y="3078169"/>
                  <a:pt x="1303379" y="3070691"/>
                </a:cubicBezTo>
                <a:cubicBezTo>
                  <a:pt x="1302934" y="3067895"/>
                  <a:pt x="1304615" y="3065029"/>
                  <a:pt x="1302300" y="3062616"/>
                </a:cubicBezTo>
                <a:cubicBezTo>
                  <a:pt x="1294754" y="3068719"/>
                  <a:pt x="1289585" y="3050899"/>
                  <a:pt x="1280676" y="3052705"/>
                </a:cubicBezTo>
                <a:cubicBezTo>
                  <a:pt x="1277618" y="3051416"/>
                  <a:pt x="1284770" y="3046983"/>
                  <a:pt x="1277969" y="3048077"/>
                </a:cubicBezTo>
                <a:cubicBezTo>
                  <a:pt x="1269073" y="3060877"/>
                  <a:pt x="1258288" y="3078135"/>
                  <a:pt x="1259251" y="3092051"/>
                </a:cubicBezTo>
                <a:cubicBezTo>
                  <a:pt x="1252449" y="3094763"/>
                  <a:pt x="1258091" y="3109476"/>
                  <a:pt x="1249480" y="3106492"/>
                </a:cubicBezTo>
                <a:cubicBezTo>
                  <a:pt x="1248209" y="3102296"/>
                  <a:pt x="1245752" y="3107739"/>
                  <a:pt x="1249467" y="3106974"/>
                </a:cubicBezTo>
                <a:cubicBezTo>
                  <a:pt x="1250053" y="3110112"/>
                  <a:pt x="1257190" y="3113456"/>
                  <a:pt x="1249250" y="3117822"/>
                </a:cubicBezTo>
                <a:cubicBezTo>
                  <a:pt x="1255143" y="3120878"/>
                  <a:pt x="1247790" y="3124757"/>
                  <a:pt x="1249270" y="3129413"/>
                </a:cubicBezTo>
                <a:cubicBezTo>
                  <a:pt x="1248285" y="3131577"/>
                  <a:pt x="1245332" y="3129923"/>
                  <a:pt x="1244372" y="3131928"/>
                </a:cubicBezTo>
                <a:cubicBezTo>
                  <a:pt x="1248488" y="3141785"/>
                  <a:pt x="1246483" y="3153923"/>
                  <a:pt x="1241750" y="3162932"/>
                </a:cubicBezTo>
                <a:cubicBezTo>
                  <a:pt x="1247621" y="3170412"/>
                  <a:pt x="1242010" y="3180768"/>
                  <a:pt x="1241434" y="3188670"/>
                </a:cubicBezTo>
                <a:cubicBezTo>
                  <a:pt x="1243611" y="3190811"/>
                  <a:pt x="1247828" y="3230044"/>
                  <a:pt x="1236211" y="3214728"/>
                </a:cubicBezTo>
                <a:cubicBezTo>
                  <a:pt x="1242986" y="3199963"/>
                  <a:pt x="1232141" y="3214693"/>
                  <a:pt x="1233804" y="3203188"/>
                </a:cubicBezTo>
                <a:cubicBezTo>
                  <a:pt x="1229749" y="3199806"/>
                  <a:pt x="1233363" y="3195753"/>
                  <a:pt x="1232595" y="3192532"/>
                </a:cubicBezTo>
                <a:cubicBezTo>
                  <a:pt x="1235849" y="3192165"/>
                  <a:pt x="1237850" y="3191341"/>
                  <a:pt x="1235279" y="3187688"/>
                </a:cubicBezTo>
                <a:cubicBezTo>
                  <a:pt x="1227545" y="3190432"/>
                  <a:pt x="1232695" y="3154159"/>
                  <a:pt x="1234305" y="3167162"/>
                </a:cubicBezTo>
                <a:cubicBezTo>
                  <a:pt x="1236902" y="3171324"/>
                  <a:pt x="1237880" y="3162681"/>
                  <a:pt x="1234277" y="3163853"/>
                </a:cubicBezTo>
                <a:cubicBezTo>
                  <a:pt x="1230528" y="3153922"/>
                  <a:pt x="1234938" y="3140509"/>
                  <a:pt x="1239326" y="3131748"/>
                </a:cubicBezTo>
                <a:cubicBezTo>
                  <a:pt x="1233573" y="3129800"/>
                  <a:pt x="1234618" y="3127771"/>
                  <a:pt x="1239558" y="3125901"/>
                </a:cubicBezTo>
                <a:cubicBezTo>
                  <a:pt x="1240117" y="3131257"/>
                  <a:pt x="1250656" y="3127533"/>
                  <a:pt x="1245559" y="3123738"/>
                </a:cubicBezTo>
                <a:cubicBezTo>
                  <a:pt x="1237966" y="3130885"/>
                  <a:pt x="1235624" y="3118835"/>
                  <a:pt x="1240803" y="3114128"/>
                </a:cubicBezTo>
                <a:cubicBezTo>
                  <a:pt x="1248570" y="3113867"/>
                  <a:pt x="1242734" y="3101055"/>
                  <a:pt x="1245065" y="3095966"/>
                </a:cubicBezTo>
                <a:cubicBezTo>
                  <a:pt x="1247906" y="3082114"/>
                  <a:pt x="1252677" y="3070670"/>
                  <a:pt x="1257438" y="3058288"/>
                </a:cubicBezTo>
                <a:cubicBezTo>
                  <a:pt x="1261691" y="3051702"/>
                  <a:pt x="1261319" y="3050694"/>
                  <a:pt x="1269372" y="3049249"/>
                </a:cubicBezTo>
                <a:cubicBezTo>
                  <a:pt x="1268759" y="3046819"/>
                  <a:pt x="1265635" y="3048688"/>
                  <a:pt x="1264728" y="3046524"/>
                </a:cubicBezTo>
                <a:cubicBezTo>
                  <a:pt x="1268079" y="3042136"/>
                  <a:pt x="1270145" y="3044436"/>
                  <a:pt x="1273245" y="3047893"/>
                </a:cubicBezTo>
                <a:cubicBezTo>
                  <a:pt x="1273999" y="3045060"/>
                  <a:pt x="1275487" y="3043629"/>
                  <a:pt x="1277296" y="3043306"/>
                </a:cubicBezTo>
                <a:close/>
                <a:moveTo>
                  <a:pt x="482470" y="3035363"/>
                </a:moveTo>
                <a:cubicBezTo>
                  <a:pt x="475462" y="3035726"/>
                  <a:pt x="484948" y="3045125"/>
                  <a:pt x="483603" y="3037128"/>
                </a:cubicBezTo>
                <a:cubicBezTo>
                  <a:pt x="484001" y="3037691"/>
                  <a:pt x="482145" y="3037213"/>
                  <a:pt x="482470" y="3035363"/>
                </a:cubicBezTo>
                <a:close/>
                <a:moveTo>
                  <a:pt x="643781" y="3029630"/>
                </a:moveTo>
                <a:lnTo>
                  <a:pt x="644170" y="3029800"/>
                </a:lnTo>
                <a:lnTo>
                  <a:pt x="644140" y="3030069"/>
                </a:lnTo>
                <a:lnTo>
                  <a:pt x="642842" y="3029808"/>
                </a:lnTo>
                <a:lnTo>
                  <a:pt x="642842" y="3029807"/>
                </a:lnTo>
                <a:close/>
                <a:moveTo>
                  <a:pt x="1066273" y="3027161"/>
                </a:moveTo>
                <a:cubicBezTo>
                  <a:pt x="1065258" y="3028215"/>
                  <a:pt x="1065115" y="3029909"/>
                  <a:pt x="1067209" y="3030678"/>
                </a:cubicBezTo>
                <a:cubicBezTo>
                  <a:pt x="1068336" y="3029604"/>
                  <a:pt x="1069448" y="3028542"/>
                  <a:pt x="1070560" y="3027481"/>
                </a:cubicBezTo>
                <a:cubicBezTo>
                  <a:pt x="1069172" y="3025692"/>
                  <a:pt x="1067287" y="3026107"/>
                  <a:pt x="1066273" y="3027161"/>
                </a:cubicBezTo>
                <a:close/>
                <a:moveTo>
                  <a:pt x="1450727" y="3016869"/>
                </a:moveTo>
                <a:cubicBezTo>
                  <a:pt x="1456574" y="3020332"/>
                  <a:pt x="1460631" y="3013942"/>
                  <a:pt x="1461839" y="3019672"/>
                </a:cubicBezTo>
                <a:cubicBezTo>
                  <a:pt x="1461143" y="3025274"/>
                  <a:pt x="1468841" y="3031824"/>
                  <a:pt x="1465155" y="3036179"/>
                </a:cubicBezTo>
                <a:cubicBezTo>
                  <a:pt x="1466012" y="3045153"/>
                  <a:pt x="1463386" y="3054828"/>
                  <a:pt x="1463744" y="3065754"/>
                </a:cubicBezTo>
                <a:cubicBezTo>
                  <a:pt x="1459215" y="3069324"/>
                  <a:pt x="1466801" y="3071589"/>
                  <a:pt x="1461430" y="3075388"/>
                </a:cubicBezTo>
                <a:cubicBezTo>
                  <a:pt x="1461095" y="3086161"/>
                  <a:pt x="1453013" y="3117691"/>
                  <a:pt x="1442477" y="3133461"/>
                </a:cubicBezTo>
                <a:lnTo>
                  <a:pt x="1431322" y="3142623"/>
                </a:lnTo>
                <a:lnTo>
                  <a:pt x="1431181" y="3126707"/>
                </a:lnTo>
                <a:cubicBezTo>
                  <a:pt x="1434607" y="3109847"/>
                  <a:pt x="1446291" y="3090588"/>
                  <a:pt x="1444249" y="3072731"/>
                </a:cubicBezTo>
                <a:cubicBezTo>
                  <a:pt x="1454472" y="3056416"/>
                  <a:pt x="1436962" y="3030119"/>
                  <a:pt x="1450727" y="3016869"/>
                </a:cubicBezTo>
                <a:close/>
                <a:moveTo>
                  <a:pt x="514225" y="3010870"/>
                </a:moveTo>
                <a:cubicBezTo>
                  <a:pt x="516285" y="3013244"/>
                  <a:pt x="519826" y="3016128"/>
                  <a:pt x="519173" y="3010882"/>
                </a:cubicBezTo>
                <a:cubicBezTo>
                  <a:pt x="516776" y="3009209"/>
                  <a:pt x="516775" y="3009212"/>
                  <a:pt x="514225" y="3010870"/>
                </a:cubicBezTo>
                <a:close/>
                <a:moveTo>
                  <a:pt x="1411795" y="2997410"/>
                </a:moveTo>
                <a:cubicBezTo>
                  <a:pt x="1411808" y="2997768"/>
                  <a:pt x="1411745" y="2998104"/>
                  <a:pt x="1411782" y="2998468"/>
                </a:cubicBezTo>
                <a:lnTo>
                  <a:pt x="1411779" y="2998472"/>
                </a:lnTo>
                <a:cubicBezTo>
                  <a:pt x="1411600" y="2998483"/>
                  <a:pt x="1411499" y="2998627"/>
                  <a:pt x="1411328" y="2998653"/>
                </a:cubicBezTo>
                <a:cubicBezTo>
                  <a:pt x="1410944" y="2998208"/>
                  <a:pt x="1410753" y="2997099"/>
                  <a:pt x="1411795" y="2997410"/>
                </a:cubicBezTo>
                <a:close/>
                <a:moveTo>
                  <a:pt x="1447214" y="2943716"/>
                </a:moveTo>
                <a:cubicBezTo>
                  <a:pt x="1451288" y="2942402"/>
                  <a:pt x="1455368" y="2942099"/>
                  <a:pt x="1459426" y="2945742"/>
                </a:cubicBezTo>
                <a:cubicBezTo>
                  <a:pt x="1469014" y="2943930"/>
                  <a:pt x="1470417" y="2954692"/>
                  <a:pt x="1478620" y="2951049"/>
                </a:cubicBezTo>
                <a:cubicBezTo>
                  <a:pt x="1481132" y="2953621"/>
                  <a:pt x="1484769" y="2955814"/>
                  <a:pt x="1484626" y="2959315"/>
                </a:cubicBezTo>
                <a:cubicBezTo>
                  <a:pt x="1487122" y="2960983"/>
                  <a:pt x="1491250" y="2960627"/>
                  <a:pt x="1486662" y="2964014"/>
                </a:cubicBezTo>
                <a:cubicBezTo>
                  <a:pt x="1489793" y="2965637"/>
                  <a:pt x="1489805" y="2968912"/>
                  <a:pt x="1486790" y="2971006"/>
                </a:cubicBezTo>
                <a:cubicBezTo>
                  <a:pt x="1508042" y="2983777"/>
                  <a:pt x="1509525" y="3075737"/>
                  <a:pt x="1495047" y="3099537"/>
                </a:cubicBezTo>
                <a:cubicBezTo>
                  <a:pt x="1499927" y="3106613"/>
                  <a:pt x="1489552" y="3122945"/>
                  <a:pt x="1487402" y="3133235"/>
                </a:cubicBezTo>
                <a:cubicBezTo>
                  <a:pt x="1486205" y="3141090"/>
                  <a:pt x="1479392" y="3129956"/>
                  <a:pt x="1475307" y="3134708"/>
                </a:cubicBezTo>
                <a:cubicBezTo>
                  <a:pt x="1476713" y="3137236"/>
                  <a:pt x="1481190" y="3135286"/>
                  <a:pt x="1479941" y="3139641"/>
                </a:cubicBezTo>
                <a:cubicBezTo>
                  <a:pt x="1488382" y="3141879"/>
                  <a:pt x="1479623" y="3148325"/>
                  <a:pt x="1479754" y="3154528"/>
                </a:cubicBezTo>
                <a:cubicBezTo>
                  <a:pt x="1469915" y="3166055"/>
                  <a:pt x="1469071" y="3181424"/>
                  <a:pt x="1457158" y="3191232"/>
                </a:cubicBezTo>
                <a:cubicBezTo>
                  <a:pt x="1458558" y="3204138"/>
                  <a:pt x="1438755" y="3220373"/>
                  <a:pt x="1432706" y="3234241"/>
                </a:cubicBezTo>
                <a:cubicBezTo>
                  <a:pt x="1433464" y="3242916"/>
                  <a:pt x="1413546" y="3248013"/>
                  <a:pt x="1416622" y="3256438"/>
                </a:cubicBezTo>
                <a:cubicBezTo>
                  <a:pt x="1441058" y="3240750"/>
                  <a:pt x="1471575" y="3238948"/>
                  <a:pt x="1497288" y="3226639"/>
                </a:cubicBezTo>
                <a:cubicBezTo>
                  <a:pt x="1535362" y="3212943"/>
                  <a:pt x="1579876" y="3209200"/>
                  <a:pt x="1616417" y="3218738"/>
                </a:cubicBezTo>
                <a:cubicBezTo>
                  <a:pt x="1617295" y="3226392"/>
                  <a:pt x="1635498" y="3225403"/>
                  <a:pt x="1627500" y="3234524"/>
                </a:cubicBezTo>
                <a:cubicBezTo>
                  <a:pt x="1655859" y="3243525"/>
                  <a:pt x="1648693" y="3278945"/>
                  <a:pt x="1625425" y="3290090"/>
                </a:cubicBezTo>
                <a:cubicBezTo>
                  <a:pt x="1584018" y="3328935"/>
                  <a:pt x="1542404" y="3340417"/>
                  <a:pt x="1488266" y="3352575"/>
                </a:cubicBezTo>
                <a:cubicBezTo>
                  <a:pt x="1480279" y="3350083"/>
                  <a:pt x="1450770" y="3358985"/>
                  <a:pt x="1450855" y="3351645"/>
                </a:cubicBezTo>
                <a:cubicBezTo>
                  <a:pt x="1444479" y="3350600"/>
                  <a:pt x="1428511" y="3353225"/>
                  <a:pt x="1420383" y="3347024"/>
                </a:cubicBezTo>
                <a:cubicBezTo>
                  <a:pt x="1417425" y="3349515"/>
                  <a:pt x="1415289" y="3347144"/>
                  <a:pt x="1410822" y="3349073"/>
                </a:cubicBezTo>
                <a:cubicBezTo>
                  <a:pt x="1408762" y="3348216"/>
                  <a:pt x="1410487" y="3345309"/>
                  <a:pt x="1408405" y="3344409"/>
                </a:cubicBezTo>
                <a:cubicBezTo>
                  <a:pt x="1403726" y="3350754"/>
                  <a:pt x="1396012" y="3339044"/>
                  <a:pt x="1391634" y="3343910"/>
                </a:cubicBezTo>
                <a:cubicBezTo>
                  <a:pt x="1383131" y="3340008"/>
                  <a:pt x="1375839" y="3343202"/>
                  <a:pt x="1368903" y="3336692"/>
                </a:cubicBezTo>
                <a:cubicBezTo>
                  <a:pt x="1366401" y="3336489"/>
                  <a:pt x="1363658" y="3337521"/>
                  <a:pt x="1363597" y="3334026"/>
                </a:cubicBezTo>
                <a:cubicBezTo>
                  <a:pt x="1351970" y="3321921"/>
                  <a:pt x="1332189" y="3333346"/>
                  <a:pt x="1319874" y="3337257"/>
                </a:cubicBezTo>
                <a:cubicBezTo>
                  <a:pt x="1325740" y="3341697"/>
                  <a:pt x="1317023" y="3346523"/>
                  <a:pt x="1315063" y="3351228"/>
                </a:cubicBezTo>
                <a:cubicBezTo>
                  <a:pt x="1312598" y="3355380"/>
                  <a:pt x="1306354" y="3353658"/>
                  <a:pt x="1307398" y="3359414"/>
                </a:cubicBezTo>
                <a:cubicBezTo>
                  <a:pt x="1298122" y="3358040"/>
                  <a:pt x="1304254" y="3366740"/>
                  <a:pt x="1298431" y="3369055"/>
                </a:cubicBezTo>
                <a:cubicBezTo>
                  <a:pt x="1295053" y="3368978"/>
                  <a:pt x="1287277" y="3368013"/>
                  <a:pt x="1292815" y="3372817"/>
                </a:cubicBezTo>
                <a:cubicBezTo>
                  <a:pt x="1285821" y="3371931"/>
                  <a:pt x="1285232" y="3385602"/>
                  <a:pt x="1279795" y="3378865"/>
                </a:cubicBezTo>
                <a:cubicBezTo>
                  <a:pt x="1278921" y="3378002"/>
                  <a:pt x="1277715" y="3379380"/>
                  <a:pt x="1278562" y="3380039"/>
                </a:cubicBezTo>
                <a:cubicBezTo>
                  <a:pt x="1285193" y="3382888"/>
                  <a:pt x="1256813" y="3394989"/>
                  <a:pt x="1249745" y="3392436"/>
                </a:cubicBezTo>
                <a:cubicBezTo>
                  <a:pt x="1247985" y="3396992"/>
                  <a:pt x="1247147" y="3396154"/>
                  <a:pt x="1243274" y="3398423"/>
                </a:cubicBezTo>
                <a:cubicBezTo>
                  <a:pt x="1218795" y="3402542"/>
                  <a:pt x="1232463" y="3405828"/>
                  <a:pt x="1245204" y="3411063"/>
                </a:cubicBezTo>
                <a:cubicBezTo>
                  <a:pt x="1253414" y="3415989"/>
                  <a:pt x="1262036" y="3416389"/>
                  <a:pt x="1271900" y="3416583"/>
                </a:cubicBezTo>
                <a:cubicBezTo>
                  <a:pt x="1278227" y="3419708"/>
                  <a:pt x="1285411" y="3422729"/>
                  <a:pt x="1290771" y="3428048"/>
                </a:cubicBezTo>
                <a:cubicBezTo>
                  <a:pt x="1294622" y="3428861"/>
                  <a:pt x="1297849" y="3427480"/>
                  <a:pt x="1300190" y="3430427"/>
                </a:cubicBezTo>
                <a:cubicBezTo>
                  <a:pt x="1325905" y="3444410"/>
                  <a:pt x="1347001" y="3465524"/>
                  <a:pt x="1370953" y="3479768"/>
                </a:cubicBezTo>
                <a:cubicBezTo>
                  <a:pt x="1390358" y="3499837"/>
                  <a:pt x="1402938" y="3520757"/>
                  <a:pt x="1417286" y="3542913"/>
                </a:cubicBezTo>
                <a:cubicBezTo>
                  <a:pt x="1420129" y="3553052"/>
                  <a:pt x="1432911" y="3566534"/>
                  <a:pt x="1426582" y="3576335"/>
                </a:cubicBezTo>
                <a:cubicBezTo>
                  <a:pt x="1431302" y="3579189"/>
                  <a:pt x="1429383" y="3581783"/>
                  <a:pt x="1430283" y="3584799"/>
                </a:cubicBezTo>
                <a:cubicBezTo>
                  <a:pt x="1432010" y="3589082"/>
                  <a:pt x="1428665" y="3590684"/>
                  <a:pt x="1431012" y="3595460"/>
                </a:cubicBezTo>
                <a:cubicBezTo>
                  <a:pt x="1420999" y="3607062"/>
                  <a:pt x="1431641" y="3627826"/>
                  <a:pt x="1410965" y="3636658"/>
                </a:cubicBezTo>
                <a:cubicBezTo>
                  <a:pt x="1388843" y="3647628"/>
                  <a:pt x="1363478" y="3639321"/>
                  <a:pt x="1339546" y="3638111"/>
                </a:cubicBezTo>
                <a:cubicBezTo>
                  <a:pt x="1336727" y="3633465"/>
                  <a:pt x="1332831" y="3634081"/>
                  <a:pt x="1328713" y="3632061"/>
                </a:cubicBezTo>
                <a:cubicBezTo>
                  <a:pt x="1329978" y="3625470"/>
                  <a:pt x="1320894" y="3627287"/>
                  <a:pt x="1319056" y="3624460"/>
                </a:cubicBezTo>
                <a:cubicBezTo>
                  <a:pt x="1319871" y="3620374"/>
                  <a:pt x="1318013" y="3617802"/>
                  <a:pt x="1313435" y="3618833"/>
                </a:cubicBezTo>
                <a:cubicBezTo>
                  <a:pt x="1307697" y="3614764"/>
                  <a:pt x="1304143" y="3606805"/>
                  <a:pt x="1298998" y="3604331"/>
                </a:cubicBezTo>
                <a:cubicBezTo>
                  <a:pt x="1293143" y="3601917"/>
                  <a:pt x="1286965" y="3592761"/>
                  <a:pt x="1285487" y="3586158"/>
                </a:cubicBezTo>
                <a:cubicBezTo>
                  <a:pt x="1275488" y="3577752"/>
                  <a:pt x="1272132" y="3564998"/>
                  <a:pt x="1266457" y="3554835"/>
                </a:cubicBezTo>
                <a:cubicBezTo>
                  <a:pt x="1261735" y="3542665"/>
                  <a:pt x="1259124" y="3531498"/>
                  <a:pt x="1254576" y="3519428"/>
                </a:cubicBezTo>
                <a:cubicBezTo>
                  <a:pt x="1250858" y="3516752"/>
                  <a:pt x="1252605" y="3514479"/>
                  <a:pt x="1254338" y="3511911"/>
                </a:cubicBezTo>
                <a:cubicBezTo>
                  <a:pt x="1247357" y="3505627"/>
                  <a:pt x="1247169" y="3496716"/>
                  <a:pt x="1240369" y="3490170"/>
                </a:cubicBezTo>
                <a:cubicBezTo>
                  <a:pt x="1239420" y="3469570"/>
                  <a:pt x="1215349" y="3449434"/>
                  <a:pt x="1202170" y="3430815"/>
                </a:cubicBezTo>
                <a:cubicBezTo>
                  <a:pt x="1199806" y="3422964"/>
                  <a:pt x="1189575" y="3416127"/>
                  <a:pt x="1182879" y="3411205"/>
                </a:cubicBezTo>
                <a:lnTo>
                  <a:pt x="1182883" y="3411205"/>
                </a:lnTo>
                <a:lnTo>
                  <a:pt x="1182885" y="3411207"/>
                </a:lnTo>
                <a:cubicBezTo>
                  <a:pt x="1180957" y="3402046"/>
                  <a:pt x="1177198" y="3393715"/>
                  <a:pt x="1191423" y="3396246"/>
                </a:cubicBezTo>
                <a:cubicBezTo>
                  <a:pt x="1211698" y="3390191"/>
                  <a:pt x="1236944" y="3375359"/>
                  <a:pt x="1257602" y="3380400"/>
                </a:cubicBezTo>
                <a:cubicBezTo>
                  <a:pt x="1266758" y="3378900"/>
                  <a:pt x="1249429" y="3375784"/>
                  <a:pt x="1262369" y="3370994"/>
                </a:cubicBezTo>
                <a:cubicBezTo>
                  <a:pt x="1273545" y="3384431"/>
                  <a:pt x="1261664" y="3355540"/>
                  <a:pt x="1283875" y="3358045"/>
                </a:cubicBezTo>
                <a:cubicBezTo>
                  <a:pt x="1286642" y="3359892"/>
                  <a:pt x="1284598" y="3357087"/>
                  <a:pt x="1283584" y="3356829"/>
                </a:cubicBezTo>
                <a:cubicBezTo>
                  <a:pt x="1284556" y="3354215"/>
                  <a:pt x="1288991" y="3351081"/>
                  <a:pt x="1290548" y="3347567"/>
                </a:cubicBezTo>
                <a:cubicBezTo>
                  <a:pt x="1294215" y="3348185"/>
                  <a:pt x="1292126" y="3343168"/>
                  <a:pt x="1293585" y="3341197"/>
                </a:cubicBezTo>
                <a:cubicBezTo>
                  <a:pt x="1296098" y="3340210"/>
                  <a:pt x="1298534" y="3339574"/>
                  <a:pt x="1300350" y="3337032"/>
                </a:cubicBezTo>
                <a:cubicBezTo>
                  <a:pt x="1300107" y="3329987"/>
                  <a:pt x="1310163" y="3330205"/>
                  <a:pt x="1312672" y="3324584"/>
                </a:cubicBezTo>
                <a:cubicBezTo>
                  <a:pt x="1312109" y="3321361"/>
                  <a:pt x="1313723" y="3318396"/>
                  <a:pt x="1316847" y="3317048"/>
                </a:cubicBezTo>
                <a:cubicBezTo>
                  <a:pt x="1331398" y="3309694"/>
                  <a:pt x="1343675" y="3298566"/>
                  <a:pt x="1356831" y="3285479"/>
                </a:cubicBezTo>
                <a:cubicBezTo>
                  <a:pt x="1367162" y="3284283"/>
                  <a:pt x="1362171" y="3278269"/>
                  <a:pt x="1370131" y="3277342"/>
                </a:cubicBezTo>
                <a:cubicBezTo>
                  <a:pt x="1371543" y="3275572"/>
                  <a:pt x="1371219" y="3273569"/>
                  <a:pt x="1369158" y="3271331"/>
                </a:cubicBezTo>
                <a:cubicBezTo>
                  <a:pt x="1373645" y="3268805"/>
                  <a:pt x="1373131" y="3263068"/>
                  <a:pt x="1378215" y="3262687"/>
                </a:cubicBezTo>
                <a:cubicBezTo>
                  <a:pt x="1383697" y="3258707"/>
                  <a:pt x="1384227" y="3251821"/>
                  <a:pt x="1391126" y="3250394"/>
                </a:cubicBezTo>
                <a:cubicBezTo>
                  <a:pt x="1392543" y="3248997"/>
                  <a:pt x="1394288" y="3247736"/>
                  <a:pt x="1393730" y="3245583"/>
                </a:cubicBezTo>
                <a:cubicBezTo>
                  <a:pt x="1396161" y="3244011"/>
                  <a:pt x="1399390" y="3243484"/>
                  <a:pt x="1401027" y="3240794"/>
                </a:cubicBezTo>
                <a:cubicBezTo>
                  <a:pt x="1400750" y="3236224"/>
                  <a:pt x="1407239" y="3235425"/>
                  <a:pt x="1406048" y="3230612"/>
                </a:cubicBezTo>
                <a:cubicBezTo>
                  <a:pt x="1406124" y="3228450"/>
                  <a:pt x="1406149" y="3228454"/>
                  <a:pt x="1408824" y="3227889"/>
                </a:cubicBezTo>
                <a:cubicBezTo>
                  <a:pt x="1412624" y="3226738"/>
                  <a:pt x="1409794" y="3221632"/>
                  <a:pt x="1416359" y="3223181"/>
                </a:cubicBezTo>
                <a:cubicBezTo>
                  <a:pt x="1419447" y="3222369"/>
                  <a:pt x="1418006" y="3219617"/>
                  <a:pt x="1418354" y="3216569"/>
                </a:cubicBezTo>
                <a:cubicBezTo>
                  <a:pt x="1424581" y="3214197"/>
                  <a:pt x="1422337" y="3207508"/>
                  <a:pt x="1426923" y="3204316"/>
                </a:cubicBezTo>
                <a:cubicBezTo>
                  <a:pt x="1436009" y="3203298"/>
                  <a:pt x="1428193" y="3189446"/>
                  <a:pt x="1437693" y="3183846"/>
                </a:cubicBezTo>
                <a:cubicBezTo>
                  <a:pt x="1432797" y="3179901"/>
                  <a:pt x="1444586" y="3177337"/>
                  <a:pt x="1443326" y="3172303"/>
                </a:cubicBezTo>
                <a:cubicBezTo>
                  <a:pt x="1446783" y="3167889"/>
                  <a:pt x="1447597" y="3164622"/>
                  <a:pt x="1452963" y="3162918"/>
                </a:cubicBezTo>
                <a:cubicBezTo>
                  <a:pt x="1453575" y="3149326"/>
                  <a:pt x="1458573" y="3135820"/>
                  <a:pt x="1467729" y="3125494"/>
                </a:cubicBezTo>
                <a:cubicBezTo>
                  <a:pt x="1464660" y="3117948"/>
                  <a:pt x="1469283" y="3110700"/>
                  <a:pt x="1473232" y="3103475"/>
                </a:cubicBezTo>
                <a:cubicBezTo>
                  <a:pt x="1475146" y="3097651"/>
                  <a:pt x="1474217" y="3089994"/>
                  <a:pt x="1478014" y="3085112"/>
                </a:cubicBezTo>
                <a:cubicBezTo>
                  <a:pt x="1485185" y="3014065"/>
                  <a:pt x="1465411" y="2885819"/>
                  <a:pt x="1420288" y="3032300"/>
                </a:cubicBezTo>
                <a:cubicBezTo>
                  <a:pt x="1413115" y="3042284"/>
                  <a:pt x="1425151" y="3092770"/>
                  <a:pt x="1411091" y="3085575"/>
                </a:cubicBezTo>
                <a:cubicBezTo>
                  <a:pt x="1408567" y="3086464"/>
                  <a:pt x="1412725" y="3088965"/>
                  <a:pt x="1412487" y="3087199"/>
                </a:cubicBezTo>
                <a:cubicBezTo>
                  <a:pt x="1412765" y="3088626"/>
                  <a:pt x="1412522" y="3089462"/>
                  <a:pt x="1411619" y="3089691"/>
                </a:cubicBezTo>
                <a:cubicBezTo>
                  <a:pt x="1407969" y="3090063"/>
                  <a:pt x="1403899" y="3095144"/>
                  <a:pt x="1400505" y="3090945"/>
                </a:cubicBezTo>
                <a:cubicBezTo>
                  <a:pt x="1401153" y="3089511"/>
                  <a:pt x="1405768" y="3090057"/>
                  <a:pt x="1404879" y="3088523"/>
                </a:cubicBezTo>
                <a:cubicBezTo>
                  <a:pt x="1395368" y="3086827"/>
                  <a:pt x="1407950" y="3082434"/>
                  <a:pt x="1400211" y="3080476"/>
                </a:cubicBezTo>
                <a:cubicBezTo>
                  <a:pt x="1393128" y="3068156"/>
                  <a:pt x="1403125" y="3044516"/>
                  <a:pt x="1401031" y="3031654"/>
                </a:cubicBezTo>
                <a:cubicBezTo>
                  <a:pt x="1405538" y="3023263"/>
                  <a:pt x="1402077" y="3000089"/>
                  <a:pt x="1411334" y="2998651"/>
                </a:cubicBezTo>
                <a:cubicBezTo>
                  <a:pt x="1411518" y="2998865"/>
                  <a:pt x="1411703" y="2998922"/>
                  <a:pt x="1411785" y="2998470"/>
                </a:cubicBezTo>
                <a:cubicBezTo>
                  <a:pt x="1413805" y="3000279"/>
                  <a:pt x="1413141" y="2997944"/>
                  <a:pt x="1412128" y="2997457"/>
                </a:cubicBezTo>
                <a:cubicBezTo>
                  <a:pt x="1411951" y="2997361"/>
                  <a:pt x="1411932" y="2997452"/>
                  <a:pt x="1411799" y="2997412"/>
                </a:cubicBezTo>
                <a:cubicBezTo>
                  <a:pt x="1411367" y="2986625"/>
                  <a:pt x="1420570" y="2978578"/>
                  <a:pt x="1420982" y="2967588"/>
                </a:cubicBezTo>
                <a:cubicBezTo>
                  <a:pt x="1428191" y="2962439"/>
                  <a:pt x="1429145" y="2954128"/>
                  <a:pt x="1435039" y="2947758"/>
                </a:cubicBezTo>
                <a:cubicBezTo>
                  <a:pt x="1439072" y="2947357"/>
                  <a:pt x="1443140" y="2945031"/>
                  <a:pt x="1447214" y="2943716"/>
                </a:cubicBezTo>
                <a:close/>
                <a:moveTo>
                  <a:pt x="947018" y="2918459"/>
                </a:moveTo>
                <a:cubicBezTo>
                  <a:pt x="946316" y="2917728"/>
                  <a:pt x="945215" y="2917085"/>
                  <a:pt x="945494" y="2918640"/>
                </a:cubicBezTo>
                <a:cubicBezTo>
                  <a:pt x="945718" y="2918723"/>
                  <a:pt x="945911" y="2918669"/>
                  <a:pt x="946148" y="2918810"/>
                </a:cubicBezTo>
                <a:cubicBezTo>
                  <a:pt x="948022" y="2920010"/>
                  <a:pt x="947719" y="2919190"/>
                  <a:pt x="947018" y="2918459"/>
                </a:cubicBezTo>
                <a:close/>
                <a:moveTo>
                  <a:pt x="595584" y="2917996"/>
                </a:moveTo>
                <a:cubicBezTo>
                  <a:pt x="591382" y="2918297"/>
                  <a:pt x="594226" y="2921294"/>
                  <a:pt x="596633" y="2920362"/>
                </a:cubicBezTo>
                <a:cubicBezTo>
                  <a:pt x="598718" y="2919486"/>
                  <a:pt x="597131" y="2917576"/>
                  <a:pt x="595584" y="2917996"/>
                </a:cubicBezTo>
                <a:close/>
                <a:moveTo>
                  <a:pt x="738950" y="2917463"/>
                </a:moveTo>
                <a:cubicBezTo>
                  <a:pt x="734748" y="2917766"/>
                  <a:pt x="737592" y="2920762"/>
                  <a:pt x="739999" y="2919829"/>
                </a:cubicBezTo>
                <a:cubicBezTo>
                  <a:pt x="742085" y="2918953"/>
                  <a:pt x="740498" y="2917043"/>
                  <a:pt x="738950" y="2917463"/>
                </a:cubicBezTo>
                <a:close/>
                <a:moveTo>
                  <a:pt x="615564" y="2903460"/>
                </a:moveTo>
                <a:cubicBezTo>
                  <a:pt x="603142" y="2903119"/>
                  <a:pt x="602194" y="2925369"/>
                  <a:pt x="605061" y="2939992"/>
                </a:cubicBezTo>
                <a:cubicBezTo>
                  <a:pt x="605363" y="2942751"/>
                  <a:pt x="608412" y="2941081"/>
                  <a:pt x="609442" y="2942782"/>
                </a:cubicBezTo>
                <a:cubicBezTo>
                  <a:pt x="608900" y="2947448"/>
                  <a:pt x="611038" y="2950373"/>
                  <a:pt x="612043" y="2954963"/>
                </a:cubicBezTo>
                <a:cubicBezTo>
                  <a:pt x="623308" y="2961883"/>
                  <a:pt x="621626" y="2977342"/>
                  <a:pt x="631907" y="2982662"/>
                </a:cubicBezTo>
                <a:cubicBezTo>
                  <a:pt x="635273" y="2984829"/>
                  <a:pt x="633801" y="2993792"/>
                  <a:pt x="638265" y="2994599"/>
                </a:cubicBezTo>
                <a:cubicBezTo>
                  <a:pt x="642451" y="2994942"/>
                  <a:pt x="640126" y="2998438"/>
                  <a:pt x="641169" y="3000918"/>
                </a:cubicBezTo>
                <a:cubicBezTo>
                  <a:pt x="647810" y="3001813"/>
                  <a:pt x="646493" y="3008464"/>
                  <a:pt x="652174" y="3009419"/>
                </a:cubicBezTo>
                <a:cubicBezTo>
                  <a:pt x="660911" y="3018556"/>
                  <a:pt x="670677" y="3025619"/>
                  <a:pt x="682725" y="3028328"/>
                </a:cubicBezTo>
                <a:cubicBezTo>
                  <a:pt x="695329" y="3038851"/>
                  <a:pt x="709663" y="3044714"/>
                  <a:pt x="722782" y="3053840"/>
                </a:cubicBezTo>
                <a:cubicBezTo>
                  <a:pt x="722250" y="3057296"/>
                  <a:pt x="724101" y="3057864"/>
                  <a:pt x="726288" y="3055359"/>
                </a:cubicBezTo>
                <a:lnTo>
                  <a:pt x="726288" y="3055362"/>
                </a:lnTo>
                <a:cubicBezTo>
                  <a:pt x="736174" y="3062862"/>
                  <a:pt x="798068" y="3075610"/>
                  <a:pt x="755495" y="3057621"/>
                </a:cubicBezTo>
                <a:cubicBezTo>
                  <a:pt x="748172" y="3050310"/>
                  <a:pt x="751360" y="3042129"/>
                  <a:pt x="738751" y="3041039"/>
                </a:cubicBezTo>
                <a:cubicBezTo>
                  <a:pt x="735512" y="3039509"/>
                  <a:pt x="736061" y="3035377"/>
                  <a:pt x="733670" y="3034263"/>
                </a:cubicBezTo>
                <a:cubicBezTo>
                  <a:pt x="732107" y="3034294"/>
                  <a:pt x="733005" y="3040986"/>
                  <a:pt x="730324" y="3037236"/>
                </a:cubicBezTo>
                <a:cubicBezTo>
                  <a:pt x="730760" y="3032907"/>
                  <a:pt x="724158" y="3033659"/>
                  <a:pt x="723034" y="3028944"/>
                </a:cubicBezTo>
                <a:cubicBezTo>
                  <a:pt x="716586" y="3029435"/>
                  <a:pt x="715508" y="3028670"/>
                  <a:pt x="715497" y="3022680"/>
                </a:cubicBezTo>
                <a:cubicBezTo>
                  <a:pt x="707279" y="3013798"/>
                  <a:pt x="692415" y="3002379"/>
                  <a:pt x="698780" y="2991403"/>
                </a:cubicBezTo>
                <a:cubicBezTo>
                  <a:pt x="693261" y="2991105"/>
                  <a:pt x="684703" y="2984699"/>
                  <a:pt x="689517" y="2979738"/>
                </a:cubicBezTo>
                <a:cubicBezTo>
                  <a:pt x="688068" y="2977556"/>
                  <a:pt x="684187" y="2979540"/>
                  <a:pt x="684789" y="2975776"/>
                </a:cubicBezTo>
                <a:cubicBezTo>
                  <a:pt x="676731" y="2969986"/>
                  <a:pt x="678103" y="2957110"/>
                  <a:pt x="668700" y="2956456"/>
                </a:cubicBezTo>
                <a:cubicBezTo>
                  <a:pt x="666804" y="2954666"/>
                  <a:pt x="669754" y="2949739"/>
                  <a:pt x="665920" y="2949794"/>
                </a:cubicBezTo>
                <a:cubicBezTo>
                  <a:pt x="662450" y="2946208"/>
                  <a:pt x="655371" y="2939660"/>
                  <a:pt x="653649" y="2934165"/>
                </a:cubicBezTo>
                <a:cubicBezTo>
                  <a:pt x="651970" y="2932321"/>
                  <a:pt x="648459" y="2933673"/>
                  <a:pt x="648844" y="2930314"/>
                </a:cubicBezTo>
                <a:cubicBezTo>
                  <a:pt x="647355" y="2928232"/>
                  <a:pt x="646765" y="2925568"/>
                  <a:pt x="645314" y="2923402"/>
                </a:cubicBezTo>
                <a:cubicBezTo>
                  <a:pt x="637891" y="2925628"/>
                  <a:pt x="638751" y="2917532"/>
                  <a:pt x="634071" y="2916100"/>
                </a:cubicBezTo>
                <a:cubicBezTo>
                  <a:pt x="631942" y="2916095"/>
                  <a:pt x="631951" y="2914205"/>
                  <a:pt x="632094" y="2912451"/>
                </a:cubicBezTo>
                <a:cubicBezTo>
                  <a:pt x="625120" y="2906198"/>
                  <a:pt x="619705" y="2903574"/>
                  <a:pt x="615564" y="2903460"/>
                </a:cubicBezTo>
                <a:close/>
                <a:moveTo>
                  <a:pt x="92306" y="2835482"/>
                </a:moveTo>
                <a:cubicBezTo>
                  <a:pt x="90252" y="2839564"/>
                  <a:pt x="73176" y="2862846"/>
                  <a:pt x="78464" y="2864905"/>
                </a:cubicBezTo>
                <a:cubicBezTo>
                  <a:pt x="77890" y="2885711"/>
                  <a:pt x="79462" y="2914818"/>
                  <a:pt x="87649" y="2931565"/>
                </a:cubicBezTo>
                <a:cubicBezTo>
                  <a:pt x="83614" y="2934125"/>
                  <a:pt x="87912" y="2938164"/>
                  <a:pt x="89848" y="2941232"/>
                </a:cubicBezTo>
                <a:cubicBezTo>
                  <a:pt x="88691" y="2945460"/>
                  <a:pt x="93139" y="2943813"/>
                  <a:pt x="94719" y="2946220"/>
                </a:cubicBezTo>
                <a:cubicBezTo>
                  <a:pt x="99990" y="2968941"/>
                  <a:pt x="118096" y="2983878"/>
                  <a:pt x="130007" y="3003066"/>
                </a:cubicBezTo>
                <a:cubicBezTo>
                  <a:pt x="130789" y="3005112"/>
                  <a:pt x="130646" y="3007894"/>
                  <a:pt x="134090" y="3007134"/>
                </a:cubicBezTo>
                <a:cubicBezTo>
                  <a:pt x="137692" y="3014726"/>
                  <a:pt x="142512" y="3021019"/>
                  <a:pt x="144834" y="3029001"/>
                </a:cubicBezTo>
                <a:cubicBezTo>
                  <a:pt x="146738" y="3034755"/>
                  <a:pt x="152107" y="3039712"/>
                  <a:pt x="156737" y="3043843"/>
                </a:cubicBezTo>
                <a:cubicBezTo>
                  <a:pt x="157948" y="3051693"/>
                  <a:pt x="164915" y="3054543"/>
                  <a:pt x="170064" y="3059966"/>
                </a:cubicBezTo>
                <a:cubicBezTo>
                  <a:pt x="173099" y="3056159"/>
                  <a:pt x="169096" y="3049814"/>
                  <a:pt x="166329" y="3046364"/>
                </a:cubicBezTo>
                <a:cubicBezTo>
                  <a:pt x="166086" y="3043157"/>
                  <a:pt x="167920" y="3037510"/>
                  <a:pt x="163014" y="3038379"/>
                </a:cubicBezTo>
                <a:cubicBezTo>
                  <a:pt x="159141" y="3022958"/>
                  <a:pt x="148547" y="3002675"/>
                  <a:pt x="152342" y="2989603"/>
                </a:cubicBezTo>
                <a:cubicBezTo>
                  <a:pt x="141980" y="2985142"/>
                  <a:pt x="149119" y="2968804"/>
                  <a:pt x="143132" y="2960683"/>
                </a:cubicBezTo>
                <a:cubicBezTo>
                  <a:pt x="141990" y="2955978"/>
                  <a:pt x="151594" y="2957923"/>
                  <a:pt x="146757" y="2952624"/>
                </a:cubicBezTo>
                <a:cubicBezTo>
                  <a:pt x="138624" y="2952085"/>
                  <a:pt x="149028" y="2949521"/>
                  <a:pt x="150555" y="2946732"/>
                </a:cubicBezTo>
                <a:cubicBezTo>
                  <a:pt x="150177" y="2946145"/>
                  <a:pt x="150124" y="2945814"/>
                  <a:pt x="150240" y="2945623"/>
                </a:cubicBezTo>
                <a:cubicBezTo>
                  <a:pt x="138162" y="2949014"/>
                  <a:pt x="145998" y="2942542"/>
                  <a:pt x="144185" y="2936407"/>
                </a:cubicBezTo>
                <a:cubicBezTo>
                  <a:pt x="149758" y="2935665"/>
                  <a:pt x="162002" y="2934211"/>
                  <a:pt x="157012" y="2942945"/>
                </a:cubicBezTo>
                <a:cubicBezTo>
                  <a:pt x="155118" y="2943564"/>
                  <a:pt x="149932" y="2942303"/>
                  <a:pt x="150582" y="2945530"/>
                </a:cubicBezTo>
                <a:cubicBezTo>
                  <a:pt x="151320" y="2945311"/>
                  <a:pt x="153119" y="2945867"/>
                  <a:pt x="154233" y="2945591"/>
                </a:cubicBezTo>
                <a:cubicBezTo>
                  <a:pt x="163783" y="2952721"/>
                  <a:pt x="153751" y="2961509"/>
                  <a:pt x="164522" y="2968001"/>
                </a:cubicBezTo>
                <a:cubicBezTo>
                  <a:pt x="166727" y="2972049"/>
                  <a:pt x="161704" y="2971075"/>
                  <a:pt x="160283" y="2972821"/>
                </a:cubicBezTo>
                <a:cubicBezTo>
                  <a:pt x="163345" y="2975022"/>
                  <a:pt x="167485" y="2976270"/>
                  <a:pt x="162421" y="2980235"/>
                </a:cubicBezTo>
                <a:cubicBezTo>
                  <a:pt x="169192" y="2982760"/>
                  <a:pt x="168968" y="2987795"/>
                  <a:pt x="170308" y="2995188"/>
                </a:cubicBezTo>
                <a:cubicBezTo>
                  <a:pt x="174267" y="2997234"/>
                  <a:pt x="168598" y="3007077"/>
                  <a:pt x="174403" y="3007694"/>
                </a:cubicBezTo>
                <a:cubicBezTo>
                  <a:pt x="176545" y="3007778"/>
                  <a:pt x="178562" y="3013381"/>
                  <a:pt x="178930" y="3015904"/>
                </a:cubicBezTo>
                <a:cubicBezTo>
                  <a:pt x="183618" y="3020291"/>
                  <a:pt x="181732" y="3026253"/>
                  <a:pt x="176584" y="3028055"/>
                </a:cubicBezTo>
                <a:cubicBezTo>
                  <a:pt x="186133" y="3031243"/>
                  <a:pt x="190100" y="3038862"/>
                  <a:pt x="193396" y="3047381"/>
                </a:cubicBezTo>
                <a:lnTo>
                  <a:pt x="206163" y="3072079"/>
                </a:lnTo>
                <a:lnTo>
                  <a:pt x="206161" y="3072109"/>
                </a:lnTo>
                <a:lnTo>
                  <a:pt x="206161" y="3072109"/>
                </a:lnTo>
                <a:lnTo>
                  <a:pt x="206161" y="3072110"/>
                </a:lnTo>
                <a:lnTo>
                  <a:pt x="206161" y="3072109"/>
                </a:lnTo>
                <a:lnTo>
                  <a:pt x="206179" y="3072110"/>
                </a:lnTo>
                <a:lnTo>
                  <a:pt x="206163" y="3072079"/>
                </a:lnTo>
                <a:lnTo>
                  <a:pt x="207181" y="3052630"/>
                </a:lnTo>
                <a:cubicBezTo>
                  <a:pt x="205602" y="3045748"/>
                  <a:pt x="202774" y="3038810"/>
                  <a:pt x="200714" y="3032816"/>
                </a:cubicBezTo>
                <a:cubicBezTo>
                  <a:pt x="200973" y="3028102"/>
                  <a:pt x="204024" y="3029490"/>
                  <a:pt x="200878" y="3024101"/>
                </a:cubicBezTo>
                <a:cubicBezTo>
                  <a:pt x="199227" y="3010680"/>
                  <a:pt x="199356" y="2995388"/>
                  <a:pt x="194299" y="2983352"/>
                </a:cubicBezTo>
                <a:cubicBezTo>
                  <a:pt x="197021" y="2980092"/>
                  <a:pt x="196402" y="2976620"/>
                  <a:pt x="191563" y="2974121"/>
                </a:cubicBezTo>
                <a:cubicBezTo>
                  <a:pt x="191249" y="2965377"/>
                  <a:pt x="190286" y="2957901"/>
                  <a:pt x="184571" y="2951406"/>
                </a:cubicBezTo>
                <a:cubicBezTo>
                  <a:pt x="190273" y="2943309"/>
                  <a:pt x="181185" y="2937896"/>
                  <a:pt x="184622" y="2930398"/>
                </a:cubicBezTo>
                <a:cubicBezTo>
                  <a:pt x="180929" y="2925986"/>
                  <a:pt x="179072" y="2922408"/>
                  <a:pt x="184758" y="2918777"/>
                </a:cubicBezTo>
                <a:cubicBezTo>
                  <a:pt x="167154" y="2915798"/>
                  <a:pt x="174401" y="2893888"/>
                  <a:pt x="160964" y="2885069"/>
                </a:cubicBezTo>
                <a:cubicBezTo>
                  <a:pt x="160974" y="2881421"/>
                  <a:pt x="164250" y="2880516"/>
                  <a:pt x="161151" y="2877294"/>
                </a:cubicBezTo>
                <a:cubicBezTo>
                  <a:pt x="160341" y="2872688"/>
                  <a:pt x="154515" y="2875236"/>
                  <a:pt x="156257" y="2868622"/>
                </a:cubicBezTo>
                <a:cubicBezTo>
                  <a:pt x="162483" y="2864146"/>
                  <a:pt x="150366" y="2864852"/>
                  <a:pt x="151409" y="2859419"/>
                </a:cubicBezTo>
                <a:cubicBezTo>
                  <a:pt x="134529" y="2839237"/>
                  <a:pt x="113657" y="2838052"/>
                  <a:pt x="92306" y="2835482"/>
                </a:cubicBezTo>
                <a:close/>
                <a:moveTo>
                  <a:pt x="687765" y="2826500"/>
                </a:moveTo>
                <a:cubicBezTo>
                  <a:pt x="685930" y="2828725"/>
                  <a:pt x="685947" y="2828733"/>
                  <a:pt x="687558" y="2831207"/>
                </a:cubicBezTo>
                <a:cubicBezTo>
                  <a:pt x="690080" y="2829418"/>
                  <a:pt x="693102" y="2825856"/>
                  <a:pt x="687765" y="2826500"/>
                </a:cubicBezTo>
                <a:close/>
                <a:moveTo>
                  <a:pt x="93343" y="2825972"/>
                </a:moveTo>
                <a:cubicBezTo>
                  <a:pt x="91945" y="2826126"/>
                  <a:pt x="90859" y="2826722"/>
                  <a:pt x="91131" y="2828332"/>
                </a:cubicBezTo>
                <a:cubicBezTo>
                  <a:pt x="89622" y="2828352"/>
                  <a:pt x="86940" y="2827716"/>
                  <a:pt x="86557" y="2829647"/>
                </a:cubicBezTo>
                <a:cubicBezTo>
                  <a:pt x="87147" y="2831632"/>
                  <a:pt x="92025" y="2830610"/>
                  <a:pt x="91131" y="2828332"/>
                </a:cubicBezTo>
                <a:cubicBezTo>
                  <a:pt x="92924" y="2828301"/>
                  <a:pt x="99867" y="2829205"/>
                  <a:pt x="97428" y="2826263"/>
                </a:cubicBezTo>
                <a:cubicBezTo>
                  <a:pt x="96452" y="2826106"/>
                  <a:pt x="94741" y="2825818"/>
                  <a:pt x="93343" y="2825972"/>
                </a:cubicBezTo>
                <a:close/>
                <a:moveTo>
                  <a:pt x="106851" y="2816900"/>
                </a:moveTo>
                <a:lnTo>
                  <a:pt x="107533" y="2817478"/>
                </a:lnTo>
                <a:lnTo>
                  <a:pt x="106835" y="2817479"/>
                </a:lnTo>
                <a:close/>
                <a:moveTo>
                  <a:pt x="1274739" y="2805532"/>
                </a:moveTo>
                <a:cubicBezTo>
                  <a:pt x="1270552" y="2805836"/>
                  <a:pt x="1273389" y="2808831"/>
                  <a:pt x="1275792" y="2807898"/>
                </a:cubicBezTo>
                <a:cubicBezTo>
                  <a:pt x="1277877" y="2807022"/>
                  <a:pt x="1276292" y="2805111"/>
                  <a:pt x="1274739" y="2805532"/>
                </a:cubicBezTo>
                <a:close/>
                <a:moveTo>
                  <a:pt x="309377" y="2781915"/>
                </a:moveTo>
                <a:cubicBezTo>
                  <a:pt x="305254" y="2780776"/>
                  <a:pt x="301368" y="2780715"/>
                  <a:pt x="298314" y="2782141"/>
                </a:cubicBezTo>
                <a:cubicBezTo>
                  <a:pt x="297754" y="2785068"/>
                  <a:pt x="295997" y="2788887"/>
                  <a:pt x="293715" y="2790485"/>
                </a:cubicBezTo>
                <a:cubicBezTo>
                  <a:pt x="291826" y="2790665"/>
                  <a:pt x="289787" y="2789948"/>
                  <a:pt x="288541" y="2791759"/>
                </a:cubicBezTo>
                <a:cubicBezTo>
                  <a:pt x="291531" y="2794323"/>
                  <a:pt x="292344" y="2803006"/>
                  <a:pt x="287128" y="2802337"/>
                </a:cubicBezTo>
                <a:cubicBezTo>
                  <a:pt x="285760" y="2804090"/>
                  <a:pt x="286068" y="2806031"/>
                  <a:pt x="288035" y="2808160"/>
                </a:cubicBezTo>
                <a:cubicBezTo>
                  <a:pt x="288098" y="2813826"/>
                  <a:pt x="286836" y="2820436"/>
                  <a:pt x="283128" y="2824904"/>
                </a:cubicBezTo>
                <a:cubicBezTo>
                  <a:pt x="282512" y="2829633"/>
                  <a:pt x="279988" y="2832500"/>
                  <a:pt x="282846" y="2836604"/>
                </a:cubicBezTo>
                <a:cubicBezTo>
                  <a:pt x="284491" y="2841171"/>
                  <a:pt x="279097" y="2845701"/>
                  <a:pt x="282864" y="2848678"/>
                </a:cubicBezTo>
                <a:cubicBezTo>
                  <a:pt x="277089" y="2859548"/>
                  <a:pt x="286425" y="2871520"/>
                  <a:pt x="280486" y="2881454"/>
                </a:cubicBezTo>
                <a:cubicBezTo>
                  <a:pt x="283725" y="2886098"/>
                  <a:pt x="287912" y="2889190"/>
                  <a:pt x="279978" y="2891344"/>
                </a:cubicBezTo>
                <a:cubicBezTo>
                  <a:pt x="285600" y="2893777"/>
                  <a:pt x="291178" y="2898126"/>
                  <a:pt x="289519" y="2904858"/>
                </a:cubicBezTo>
                <a:cubicBezTo>
                  <a:pt x="302348" y="2931715"/>
                  <a:pt x="311391" y="2954901"/>
                  <a:pt x="334611" y="2977348"/>
                </a:cubicBezTo>
                <a:cubicBezTo>
                  <a:pt x="367136" y="3033755"/>
                  <a:pt x="338709" y="2950435"/>
                  <a:pt x="354792" y="2935054"/>
                </a:cubicBezTo>
                <a:cubicBezTo>
                  <a:pt x="350113" y="2925998"/>
                  <a:pt x="355847" y="2913523"/>
                  <a:pt x="350232" y="2906782"/>
                </a:cubicBezTo>
                <a:cubicBezTo>
                  <a:pt x="353893" y="2903199"/>
                  <a:pt x="354271" y="2893796"/>
                  <a:pt x="350480" y="2889892"/>
                </a:cubicBezTo>
                <a:cubicBezTo>
                  <a:pt x="354343" y="2887569"/>
                  <a:pt x="358191" y="2887924"/>
                  <a:pt x="351068" y="2885716"/>
                </a:cubicBezTo>
                <a:cubicBezTo>
                  <a:pt x="348401" y="2877182"/>
                  <a:pt x="356183" y="2875582"/>
                  <a:pt x="350740" y="2866558"/>
                </a:cubicBezTo>
                <a:cubicBezTo>
                  <a:pt x="351194" y="2863945"/>
                  <a:pt x="354372" y="2865946"/>
                  <a:pt x="355414" y="2863963"/>
                </a:cubicBezTo>
                <a:cubicBezTo>
                  <a:pt x="356676" y="2861858"/>
                  <a:pt x="354210" y="2859794"/>
                  <a:pt x="352409" y="2859990"/>
                </a:cubicBezTo>
                <a:cubicBezTo>
                  <a:pt x="350704" y="2858638"/>
                  <a:pt x="349476" y="2857676"/>
                  <a:pt x="348316" y="2856761"/>
                </a:cubicBezTo>
                <a:cubicBezTo>
                  <a:pt x="353154" y="2853429"/>
                  <a:pt x="349043" y="2850575"/>
                  <a:pt x="347963" y="2846729"/>
                </a:cubicBezTo>
                <a:cubicBezTo>
                  <a:pt x="344385" y="2841813"/>
                  <a:pt x="349654" y="2835586"/>
                  <a:pt x="343926" y="2830363"/>
                </a:cubicBezTo>
                <a:cubicBezTo>
                  <a:pt x="350444" y="2823675"/>
                  <a:pt x="342343" y="2814249"/>
                  <a:pt x="336748" y="2810234"/>
                </a:cubicBezTo>
                <a:cubicBezTo>
                  <a:pt x="336236" y="2798452"/>
                  <a:pt x="321744" y="2785332"/>
                  <a:pt x="309377" y="2781915"/>
                </a:cubicBezTo>
                <a:close/>
                <a:moveTo>
                  <a:pt x="292150" y="2759870"/>
                </a:moveTo>
                <a:cubicBezTo>
                  <a:pt x="292632" y="2759812"/>
                  <a:pt x="293341" y="2760503"/>
                  <a:pt x="293531" y="2760969"/>
                </a:cubicBezTo>
                <a:cubicBezTo>
                  <a:pt x="294316" y="2763621"/>
                  <a:pt x="289507" y="2760890"/>
                  <a:pt x="292150" y="2759870"/>
                </a:cubicBezTo>
                <a:close/>
                <a:moveTo>
                  <a:pt x="303106" y="2757772"/>
                </a:moveTo>
                <a:cubicBezTo>
                  <a:pt x="305964" y="2757651"/>
                  <a:pt x="307100" y="2758580"/>
                  <a:pt x="302335" y="2759820"/>
                </a:cubicBezTo>
                <a:cubicBezTo>
                  <a:pt x="298090" y="2762353"/>
                  <a:pt x="306944" y="2763324"/>
                  <a:pt x="305725" y="2759800"/>
                </a:cubicBezTo>
                <a:cubicBezTo>
                  <a:pt x="312064" y="2758627"/>
                  <a:pt x="327972" y="2768740"/>
                  <a:pt x="325517" y="2772673"/>
                </a:cubicBezTo>
                <a:cubicBezTo>
                  <a:pt x="322291" y="2778830"/>
                  <a:pt x="332309" y="2772382"/>
                  <a:pt x="337059" y="2777977"/>
                </a:cubicBezTo>
                <a:cubicBezTo>
                  <a:pt x="335577" y="2785397"/>
                  <a:pt x="340407" y="2782552"/>
                  <a:pt x="344113" y="2785327"/>
                </a:cubicBezTo>
                <a:cubicBezTo>
                  <a:pt x="343652" y="2787405"/>
                  <a:pt x="339552" y="2785381"/>
                  <a:pt x="339800" y="2787793"/>
                </a:cubicBezTo>
                <a:cubicBezTo>
                  <a:pt x="343346" y="2791646"/>
                  <a:pt x="353247" y="2789171"/>
                  <a:pt x="351543" y="2796783"/>
                </a:cubicBezTo>
                <a:cubicBezTo>
                  <a:pt x="357833" y="2800380"/>
                  <a:pt x="360294" y="2808749"/>
                  <a:pt x="361039" y="2816328"/>
                </a:cubicBezTo>
                <a:cubicBezTo>
                  <a:pt x="365022" y="2819269"/>
                  <a:pt x="362454" y="2821254"/>
                  <a:pt x="361333" y="2824083"/>
                </a:cubicBezTo>
                <a:cubicBezTo>
                  <a:pt x="366451" y="2825303"/>
                  <a:pt x="358440" y="2832751"/>
                  <a:pt x="363249" y="2831330"/>
                </a:cubicBezTo>
                <a:cubicBezTo>
                  <a:pt x="371520" y="2838144"/>
                  <a:pt x="369145" y="2849815"/>
                  <a:pt x="370073" y="2859383"/>
                </a:cubicBezTo>
                <a:cubicBezTo>
                  <a:pt x="368049" y="2861468"/>
                  <a:pt x="367720" y="2863397"/>
                  <a:pt x="369065" y="2865172"/>
                </a:cubicBezTo>
                <a:cubicBezTo>
                  <a:pt x="374609" y="2864312"/>
                  <a:pt x="370730" y="2871435"/>
                  <a:pt x="374775" y="2873508"/>
                </a:cubicBezTo>
                <a:cubicBezTo>
                  <a:pt x="373973" y="2875649"/>
                  <a:pt x="370994" y="2873893"/>
                  <a:pt x="370056" y="2875911"/>
                </a:cubicBezTo>
                <a:cubicBezTo>
                  <a:pt x="377454" y="2879708"/>
                  <a:pt x="372317" y="2887492"/>
                  <a:pt x="376775" y="2892235"/>
                </a:cubicBezTo>
                <a:cubicBezTo>
                  <a:pt x="374026" y="2900142"/>
                  <a:pt x="364915" y="2901721"/>
                  <a:pt x="374529" y="2909678"/>
                </a:cubicBezTo>
                <a:cubicBezTo>
                  <a:pt x="374940" y="2918930"/>
                  <a:pt x="372821" y="2924606"/>
                  <a:pt x="374156" y="2932798"/>
                </a:cubicBezTo>
                <a:cubicBezTo>
                  <a:pt x="372533" y="2938143"/>
                  <a:pt x="366884" y="2932424"/>
                  <a:pt x="366928" y="2936745"/>
                </a:cubicBezTo>
                <a:cubicBezTo>
                  <a:pt x="367063" y="2938265"/>
                  <a:pt x="367307" y="2938691"/>
                  <a:pt x="369147" y="2938788"/>
                </a:cubicBezTo>
                <a:cubicBezTo>
                  <a:pt x="374058" y="2939171"/>
                  <a:pt x="369812" y="2945155"/>
                  <a:pt x="373937" y="2947064"/>
                </a:cubicBezTo>
                <a:cubicBezTo>
                  <a:pt x="369594" y="2953548"/>
                  <a:pt x="369931" y="2962862"/>
                  <a:pt x="371414" y="2968869"/>
                </a:cubicBezTo>
                <a:cubicBezTo>
                  <a:pt x="374210" y="2984865"/>
                  <a:pt x="368392" y="3004858"/>
                  <a:pt x="375331" y="3018940"/>
                </a:cubicBezTo>
                <a:cubicBezTo>
                  <a:pt x="371519" y="3025116"/>
                  <a:pt x="370900" y="3039570"/>
                  <a:pt x="377874" y="3044708"/>
                </a:cubicBezTo>
                <a:cubicBezTo>
                  <a:pt x="375637" y="3050261"/>
                  <a:pt x="378293" y="3054849"/>
                  <a:pt x="377544" y="3061470"/>
                </a:cubicBezTo>
                <a:cubicBezTo>
                  <a:pt x="372211" y="3065829"/>
                  <a:pt x="379515" y="3069031"/>
                  <a:pt x="377405" y="3075211"/>
                </a:cubicBezTo>
                <a:cubicBezTo>
                  <a:pt x="383756" y="3082798"/>
                  <a:pt x="382356" y="3092764"/>
                  <a:pt x="387037" y="3101100"/>
                </a:cubicBezTo>
                <a:cubicBezTo>
                  <a:pt x="388905" y="3105491"/>
                  <a:pt x="392433" y="3108282"/>
                  <a:pt x="391550" y="3114068"/>
                </a:cubicBezTo>
                <a:cubicBezTo>
                  <a:pt x="401100" y="3118077"/>
                  <a:pt x="399000" y="3139263"/>
                  <a:pt x="408302" y="3139136"/>
                </a:cubicBezTo>
                <a:cubicBezTo>
                  <a:pt x="407779" y="3146908"/>
                  <a:pt x="416667" y="3151026"/>
                  <a:pt x="419141" y="3158118"/>
                </a:cubicBezTo>
                <a:cubicBezTo>
                  <a:pt x="420805" y="3162323"/>
                  <a:pt x="423786" y="3165760"/>
                  <a:pt x="427576" y="3168657"/>
                </a:cubicBezTo>
                <a:lnTo>
                  <a:pt x="427575" y="3168669"/>
                </a:lnTo>
                <a:cubicBezTo>
                  <a:pt x="427126" y="3171528"/>
                  <a:pt x="428121" y="3172864"/>
                  <a:pt x="431101" y="3172528"/>
                </a:cubicBezTo>
                <a:cubicBezTo>
                  <a:pt x="442118" y="3179089"/>
                  <a:pt x="431140" y="3185581"/>
                  <a:pt x="438592" y="3184184"/>
                </a:cubicBezTo>
                <a:cubicBezTo>
                  <a:pt x="444137" y="3181231"/>
                  <a:pt x="451698" y="3192526"/>
                  <a:pt x="458122" y="3194198"/>
                </a:cubicBezTo>
                <a:cubicBezTo>
                  <a:pt x="462066" y="3194086"/>
                  <a:pt x="460257" y="3196842"/>
                  <a:pt x="462335" y="3198873"/>
                </a:cubicBezTo>
                <a:cubicBezTo>
                  <a:pt x="467496" y="3198904"/>
                  <a:pt x="467490" y="3199347"/>
                  <a:pt x="469637" y="3203826"/>
                </a:cubicBezTo>
                <a:cubicBezTo>
                  <a:pt x="481458" y="3202694"/>
                  <a:pt x="473122" y="3210221"/>
                  <a:pt x="477912" y="3214707"/>
                </a:cubicBezTo>
                <a:cubicBezTo>
                  <a:pt x="477058" y="3215800"/>
                  <a:pt x="475240" y="3216645"/>
                  <a:pt x="475584" y="3218249"/>
                </a:cubicBezTo>
                <a:cubicBezTo>
                  <a:pt x="475750" y="3218115"/>
                  <a:pt x="476088" y="3218108"/>
                  <a:pt x="476644" y="3218328"/>
                </a:cubicBezTo>
                <a:cubicBezTo>
                  <a:pt x="477332" y="3218749"/>
                  <a:pt x="478225" y="3220009"/>
                  <a:pt x="477016" y="3220407"/>
                </a:cubicBezTo>
                <a:cubicBezTo>
                  <a:pt x="476032" y="3220227"/>
                  <a:pt x="475100" y="3218690"/>
                  <a:pt x="475583" y="3218268"/>
                </a:cubicBezTo>
                <a:cubicBezTo>
                  <a:pt x="475583" y="3218272"/>
                  <a:pt x="475583" y="3218272"/>
                  <a:pt x="475583" y="3218275"/>
                </a:cubicBezTo>
                <a:cubicBezTo>
                  <a:pt x="473974" y="3218493"/>
                  <a:pt x="475398" y="3217030"/>
                  <a:pt x="474359" y="3218254"/>
                </a:cubicBezTo>
                <a:cubicBezTo>
                  <a:pt x="472794" y="3220754"/>
                  <a:pt x="471519" y="3225867"/>
                  <a:pt x="467636" y="3225143"/>
                </a:cubicBezTo>
                <a:cubicBezTo>
                  <a:pt x="462513" y="3220254"/>
                  <a:pt x="461326" y="3229873"/>
                  <a:pt x="455082" y="3227465"/>
                </a:cubicBezTo>
                <a:cubicBezTo>
                  <a:pt x="452147" y="3226226"/>
                  <a:pt x="455408" y="3224564"/>
                  <a:pt x="457203" y="3225200"/>
                </a:cubicBezTo>
                <a:cubicBezTo>
                  <a:pt x="464068" y="3216927"/>
                  <a:pt x="440380" y="3220132"/>
                  <a:pt x="448738" y="3226276"/>
                </a:cubicBezTo>
                <a:cubicBezTo>
                  <a:pt x="443396" y="3230807"/>
                  <a:pt x="437984" y="3220486"/>
                  <a:pt x="432921" y="3227186"/>
                </a:cubicBezTo>
                <a:cubicBezTo>
                  <a:pt x="401396" y="3220292"/>
                  <a:pt x="373264" y="3225417"/>
                  <a:pt x="343057" y="3230851"/>
                </a:cubicBezTo>
                <a:cubicBezTo>
                  <a:pt x="330551" y="3233934"/>
                  <a:pt x="331166" y="3248204"/>
                  <a:pt x="319726" y="3249539"/>
                </a:cubicBezTo>
                <a:cubicBezTo>
                  <a:pt x="308928" y="3239428"/>
                  <a:pt x="333618" y="3237086"/>
                  <a:pt x="323220" y="3230918"/>
                </a:cubicBezTo>
                <a:cubicBezTo>
                  <a:pt x="305314" y="3234844"/>
                  <a:pt x="289569" y="3239856"/>
                  <a:pt x="272555" y="3248850"/>
                </a:cubicBezTo>
                <a:cubicBezTo>
                  <a:pt x="254212" y="3252656"/>
                  <a:pt x="238146" y="3264949"/>
                  <a:pt x="220954" y="3269799"/>
                </a:cubicBezTo>
                <a:cubicBezTo>
                  <a:pt x="217648" y="3275792"/>
                  <a:pt x="212682" y="3266123"/>
                  <a:pt x="212807" y="3272300"/>
                </a:cubicBezTo>
                <a:cubicBezTo>
                  <a:pt x="186464" y="3292648"/>
                  <a:pt x="203225" y="3266842"/>
                  <a:pt x="173868" y="3302313"/>
                </a:cubicBezTo>
                <a:cubicBezTo>
                  <a:pt x="169280" y="3302532"/>
                  <a:pt x="171379" y="3305516"/>
                  <a:pt x="170856" y="3308119"/>
                </a:cubicBezTo>
                <a:cubicBezTo>
                  <a:pt x="167054" y="3310634"/>
                  <a:pt x="169717" y="3314039"/>
                  <a:pt x="167219" y="3316397"/>
                </a:cubicBezTo>
                <a:cubicBezTo>
                  <a:pt x="158314" y="3324333"/>
                  <a:pt x="154773" y="3342104"/>
                  <a:pt x="148589" y="3353712"/>
                </a:cubicBezTo>
                <a:cubicBezTo>
                  <a:pt x="143294" y="3374223"/>
                  <a:pt x="125259" y="3417914"/>
                  <a:pt x="146286" y="3430219"/>
                </a:cubicBezTo>
                <a:cubicBezTo>
                  <a:pt x="158602" y="3430817"/>
                  <a:pt x="173896" y="3428712"/>
                  <a:pt x="180948" y="3421285"/>
                </a:cubicBezTo>
                <a:cubicBezTo>
                  <a:pt x="188965" y="3423381"/>
                  <a:pt x="184081" y="3414866"/>
                  <a:pt x="189690" y="3414118"/>
                </a:cubicBezTo>
                <a:cubicBezTo>
                  <a:pt x="210541" y="3408120"/>
                  <a:pt x="192887" y="3407506"/>
                  <a:pt x="201622" y="3402517"/>
                </a:cubicBezTo>
                <a:cubicBezTo>
                  <a:pt x="204672" y="3402550"/>
                  <a:pt x="203038" y="3399491"/>
                  <a:pt x="204552" y="3398330"/>
                </a:cubicBezTo>
                <a:cubicBezTo>
                  <a:pt x="211808" y="3396934"/>
                  <a:pt x="214710" y="3392254"/>
                  <a:pt x="217294" y="3386155"/>
                </a:cubicBezTo>
                <a:cubicBezTo>
                  <a:pt x="223513" y="3386328"/>
                  <a:pt x="225239" y="3384833"/>
                  <a:pt x="218974" y="3382808"/>
                </a:cubicBezTo>
                <a:cubicBezTo>
                  <a:pt x="219529" y="3379628"/>
                  <a:pt x="224292" y="3383241"/>
                  <a:pt x="223553" y="3377954"/>
                </a:cubicBezTo>
                <a:cubicBezTo>
                  <a:pt x="228430" y="3368324"/>
                  <a:pt x="238009" y="3361093"/>
                  <a:pt x="238353" y="3349572"/>
                </a:cubicBezTo>
                <a:cubicBezTo>
                  <a:pt x="250716" y="3338919"/>
                  <a:pt x="251130" y="3328096"/>
                  <a:pt x="258297" y="3314646"/>
                </a:cubicBezTo>
                <a:cubicBezTo>
                  <a:pt x="263059" y="3303112"/>
                  <a:pt x="272762" y="3294502"/>
                  <a:pt x="277994" y="3283467"/>
                </a:cubicBezTo>
                <a:cubicBezTo>
                  <a:pt x="283155" y="3279040"/>
                  <a:pt x="288056" y="3274441"/>
                  <a:pt x="290352" y="3268441"/>
                </a:cubicBezTo>
                <a:cubicBezTo>
                  <a:pt x="295421" y="3263356"/>
                  <a:pt x="303130" y="3257648"/>
                  <a:pt x="309142" y="3251824"/>
                </a:cubicBezTo>
                <a:cubicBezTo>
                  <a:pt x="311132" y="3251412"/>
                  <a:pt x="312037" y="3252790"/>
                  <a:pt x="313245" y="3253797"/>
                </a:cubicBezTo>
                <a:cubicBezTo>
                  <a:pt x="319290" y="3253875"/>
                  <a:pt x="315610" y="3258865"/>
                  <a:pt x="312042" y="3258899"/>
                </a:cubicBezTo>
                <a:cubicBezTo>
                  <a:pt x="307148" y="3261943"/>
                  <a:pt x="309234" y="3270386"/>
                  <a:pt x="301287" y="3268308"/>
                </a:cubicBezTo>
                <a:cubicBezTo>
                  <a:pt x="295293" y="3278956"/>
                  <a:pt x="287244" y="3273336"/>
                  <a:pt x="292692" y="3279160"/>
                </a:cubicBezTo>
                <a:cubicBezTo>
                  <a:pt x="293686" y="3288805"/>
                  <a:pt x="289548" y="3279941"/>
                  <a:pt x="285517" y="3283463"/>
                </a:cubicBezTo>
                <a:cubicBezTo>
                  <a:pt x="293098" y="3291280"/>
                  <a:pt x="280827" y="3290496"/>
                  <a:pt x="282722" y="3297792"/>
                </a:cubicBezTo>
                <a:cubicBezTo>
                  <a:pt x="275978" y="3299243"/>
                  <a:pt x="279059" y="3305895"/>
                  <a:pt x="273304" y="3309159"/>
                </a:cubicBezTo>
                <a:cubicBezTo>
                  <a:pt x="275652" y="3315911"/>
                  <a:pt x="265828" y="3328253"/>
                  <a:pt x="261554" y="3336874"/>
                </a:cubicBezTo>
                <a:cubicBezTo>
                  <a:pt x="255696" y="3340058"/>
                  <a:pt x="262055" y="3352628"/>
                  <a:pt x="251842" y="3353226"/>
                </a:cubicBezTo>
                <a:cubicBezTo>
                  <a:pt x="249530" y="3358167"/>
                  <a:pt x="248559" y="3359465"/>
                  <a:pt x="243209" y="3361375"/>
                </a:cubicBezTo>
                <a:cubicBezTo>
                  <a:pt x="252397" y="3364174"/>
                  <a:pt x="245241" y="3368798"/>
                  <a:pt x="240945" y="3372984"/>
                </a:cubicBezTo>
                <a:cubicBezTo>
                  <a:pt x="241209" y="3379576"/>
                  <a:pt x="235530" y="3383774"/>
                  <a:pt x="233064" y="3388943"/>
                </a:cubicBezTo>
                <a:cubicBezTo>
                  <a:pt x="227093" y="3397091"/>
                  <a:pt x="219924" y="3397114"/>
                  <a:pt x="220107" y="3407009"/>
                </a:cubicBezTo>
                <a:cubicBezTo>
                  <a:pt x="216051" y="3407226"/>
                  <a:pt x="215364" y="3409545"/>
                  <a:pt x="215862" y="3413327"/>
                </a:cubicBezTo>
                <a:cubicBezTo>
                  <a:pt x="207809" y="3414351"/>
                  <a:pt x="207676" y="3425212"/>
                  <a:pt x="200026" y="3423889"/>
                </a:cubicBezTo>
                <a:cubicBezTo>
                  <a:pt x="198248" y="3426402"/>
                  <a:pt x="195999" y="3425620"/>
                  <a:pt x="193906" y="3427336"/>
                </a:cubicBezTo>
                <a:cubicBezTo>
                  <a:pt x="194570" y="3431341"/>
                  <a:pt x="192317" y="3436157"/>
                  <a:pt x="188052" y="3431151"/>
                </a:cubicBezTo>
                <a:cubicBezTo>
                  <a:pt x="185251" y="3432835"/>
                  <a:pt x="185564" y="3438820"/>
                  <a:pt x="180469" y="3437838"/>
                </a:cubicBezTo>
                <a:cubicBezTo>
                  <a:pt x="178293" y="3438765"/>
                  <a:pt x="179933" y="3441724"/>
                  <a:pt x="177598" y="3442627"/>
                </a:cubicBezTo>
                <a:cubicBezTo>
                  <a:pt x="173616" y="3441406"/>
                  <a:pt x="171660" y="3444928"/>
                  <a:pt x="167931" y="3445015"/>
                </a:cubicBezTo>
                <a:cubicBezTo>
                  <a:pt x="148732" y="3458536"/>
                  <a:pt x="127610" y="3444292"/>
                  <a:pt x="118624" y="3426545"/>
                </a:cubicBezTo>
                <a:cubicBezTo>
                  <a:pt x="118568" y="3423832"/>
                  <a:pt x="118225" y="3421187"/>
                  <a:pt x="120948" y="3419289"/>
                </a:cubicBezTo>
                <a:cubicBezTo>
                  <a:pt x="110916" y="3414295"/>
                  <a:pt x="119274" y="3394583"/>
                  <a:pt x="121361" y="3385740"/>
                </a:cubicBezTo>
                <a:cubicBezTo>
                  <a:pt x="121643" y="3374400"/>
                  <a:pt x="125591" y="3364208"/>
                  <a:pt x="131339" y="3355210"/>
                </a:cubicBezTo>
                <a:cubicBezTo>
                  <a:pt x="126726" y="3350399"/>
                  <a:pt x="133347" y="3342052"/>
                  <a:pt x="136490" y="3336454"/>
                </a:cubicBezTo>
                <a:cubicBezTo>
                  <a:pt x="135686" y="3335551"/>
                  <a:pt x="134931" y="3334714"/>
                  <a:pt x="133486" y="3333123"/>
                </a:cubicBezTo>
                <a:cubicBezTo>
                  <a:pt x="142141" y="3328699"/>
                  <a:pt x="139984" y="3318189"/>
                  <a:pt x="148941" y="3313403"/>
                </a:cubicBezTo>
                <a:cubicBezTo>
                  <a:pt x="147781" y="3309390"/>
                  <a:pt x="153121" y="3308717"/>
                  <a:pt x="149601" y="3306091"/>
                </a:cubicBezTo>
                <a:cubicBezTo>
                  <a:pt x="147403" y="3302965"/>
                  <a:pt x="151864" y="3302105"/>
                  <a:pt x="151597" y="3299018"/>
                </a:cubicBezTo>
                <a:cubicBezTo>
                  <a:pt x="156518" y="3293700"/>
                  <a:pt x="150686" y="3291887"/>
                  <a:pt x="158809" y="3289167"/>
                </a:cubicBezTo>
                <a:cubicBezTo>
                  <a:pt x="159168" y="3285638"/>
                  <a:pt x="162019" y="3282285"/>
                  <a:pt x="163779" y="3279455"/>
                </a:cubicBezTo>
                <a:cubicBezTo>
                  <a:pt x="163664" y="3274801"/>
                  <a:pt x="167715" y="3277077"/>
                  <a:pt x="170067" y="3273768"/>
                </a:cubicBezTo>
                <a:cubicBezTo>
                  <a:pt x="175010" y="3274943"/>
                  <a:pt x="175170" y="3268382"/>
                  <a:pt x="177769" y="3266823"/>
                </a:cubicBezTo>
                <a:cubicBezTo>
                  <a:pt x="180834" y="3265876"/>
                  <a:pt x="183304" y="3264754"/>
                  <a:pt x="185963" y="3263057"/>
                </a:cubicBezTo>
                <a:cubicBezTo>
                  <a:pt x="189366" y="3249668"/>
                  <a:pt x="204876" y="3256137"/>
                  <a:pt x="211373" y="3246029"/>
                </a:cubicBezTo>
                <a:cubicBezTo>
                  <a:pt x="218371" y="3246209"/>
                  <a:pt x="240762" y="3230627"/>
                  <a:pt x="243190" y="3236539"/>
                </a:cubicBezTo>
                <a:cubicBezTo>
                  <a:pt x="248706" y="3233793"/>
                  <a:pt x="265197" y="3220824"/>
                  <a:pt x="268943" y="3227671"/>
                </a:cubicBezTo>
                <a:cubicBezTo>
                  <a:pt x="270644" y="3233586"/>
                  <a:pt x="271345" y="3223065"/>
                  <a:pt x="274887" y="3225234"/>
                </a:cubicBezTo>
                <a:cubicBezTo>
                  <a:pt x="289404" y="3212018"/>
                  <a:pt x="309642" y="3214165"/>
                  <a:pt x="327240" y="3208277"/>
                </a:cubicBezTo>
                <a:cubicBezTo>
                  <a:pt x="304293" y="3189510"/>
                  <a:pt x="275765" y="3179197"/>
                  <a:pt x="251673" y="3160938"/>
                </a:cubicBezTo>
                <a:cubicBezTo>
                  <a:pt x="242169" y="3160150"/>
                  <a:pt x="216002" y="3128085"/>
                  <a:pt x="211593" y="3140017"/>
                </a:cubicBezTo>
                <a:cubicBezTo>
                  <a:pt x="199311" y="3152866"/>
                  <a:pt x="181984" y="3148306"/>
                  <a:pt x="164789" y="3150124"/>
                </a:cubicBezTo>
                <a:cubicBezTo>
                  <a:pt x="157349" y="3155093"/>
                  <a:pt x="148402" y="3155204"/>
                  <a:pt x="139835" y="3156896"/>
                </a:cubicBezTo>
                <a:cubicBezTo>
                  <a:pt x="137133" y="3166679"/>
                  <a:pt x="123252" y="3164763"/>
                  <a:pt x="118913" y="3171174"/>
                </a:cubicBezTo>
                <a:cubicBezTo>
                  <a:pt x="116612" y="3175901"/>
                  <a:pt x="108192" y="3173694"/>
                  <a:pt x="105915" y="3180023"/>
                </a:cubicBezTo>
                <a:cubicBezTo>
                  <a:pt x="100023" y="3179390"/>
                  <a:pt x="100203" y="3176922"/>
                  <a:pt x="95844" y="3182356"/>
                </a:cubicBezTo>
                <a:cubicBezTo>
                  <a:pt x="79412" y="3185555"/>
                  <a:pt x="66916" y="3198115"/>
                  <a:pt x="52105" y="3205318"/>
                </a:cubicBezTo>
                <a:cubicBezTo>
                  <a:pt x="44972" y="3206383"/>
                  <a:pt x="44725" y="3201525"/>
                  <a:pt x="37231" y="3205456"/>
                </a:cubicBezTo>
                <a:cubicBezTo>
                  <a:pt x="28205" y="3201612"/>
                  <a:pt x="26401" y="3189770"/>
                  <a:pt x="15408" y="3188619"/>
                </a:cubicBezTo>
                <a:cubicBezTo>
                  <a:pt x="9638" y="3185943"/>
                  <a:pt x="14665" y="3177906"/>
                  <a:pt x="9194" y="3176656"/>
                </a:cubicBezTo>
                <a:cubicBezTo>
                  <a:pt x="6850" y="3176362"/>
                  <a:pt x="7157" y="3174858"/>
                  <a:pt x="7099" y="3172548"/>
                </a:cubicBezTo>
                <a:cubicBezTo>
                  <a:pt x="4236" y="3169216"/>
                  <a:pt x="-3744" y="3165375"/>
                  <a:pt x="4370" y="3163872"/>
                </a:cubicBezTo>
                <a:cubicBezTo>
                  <a:pt x="-6230" y="3156106"/>
                  <a:pt x="5817" y="3129166"/>
                  <a:pt x="5586" y="3115723"/>
                </a:cubicBezTo>
                <a:cubicBezTo>
                  <a:pt x="13765" y="3111231"/>
                  <a:pt x="11441" y="3100193"/>
                  <a:pt x="21099" y="3098312"/>
                </a:cubicBezTo>
                <a:cubicBezTo>
                  <a:pt x="23352" y="3096922"/>
                  <a:pt x="22246" y="3092560"/>
                  <a:pt x="26234" y="3093668"/>
                </a:cubicBezTo>
                <a:cubicBezTo>
                  <a:pt x="28660" y="3090666"/>
                  <a:pt x="31617" y="3089393"/>
                  <a:pt x="34727" y="3087889"/>
                </a:cubicBezTo>
                <a:cubicBezTo>
                  <a:pt x="39841" y="3086440"/>
                  <a:pt x="42215" y="3080970"/>
                  <a:pt x="48045" y="3082126"/>
                </a:cubicBezTo>
                <a:cubicBezTo>
                  <a:pt x="53460" y="3077195"/>
                  <a:pt x="60746" y="3078347"/>
                  <a:pt x="65999" y="3072792"/>
                </a:cubicBezTo>
                <a:cubicBezTo>
                  <a:pt x="69444" y="3072020"/>
                  <a:pt x="75455" y="3075171"/>
                  <a:pt x="76287" y="3070395"/>
                </a:cubicBezTo>
                <a:cubicBezTo>
                  <a:pt x="79391" y="3065229"/>
                  <a:pt x="89773" y="3065139"/>
                  <a:pt x="94665" y="3061438"/>
                </a:cubicBezTo>
                <a:cubicBezTo>
                  <a:pt x="96472" y="3063221"/>
                  <a:pt x="97621" y="3063975"/>
                  <a:pt x="99122" y="3061685"/>
                </a:cubicBezTo>
                <a:cubicBezTo>
                  <a:pt x="100937" y="3061930"/>
                  <a:pt x="101665" y="3064684"/>
                  <a:pt x="104290" y="3063652"/>
                </a:cubicBezTo>
                <a:cubicBezTo>
                  <a:pt x="117740" y="3050127"/>
                  <a:pt x="149093" y="3074151"/>
                  <a:pt x="165110" y="3076622"/>
                </a:cubicBezTo>
                <a:cubicBezTo>
                  <a:pt x="170213" y="3082595"/>
                  <a:pt x="171867" y="3082530"/>
                  <a:pt x="175312" y="3075886"/>
                </a:cubicBezTo>
                <a:cubicBezTo>
                  <a:pt x="169077" y="3072942"/>
                  <a:pt x="158519" y="3070937"/>
                  <a:pt x="153042" y="3062225"/>
                </a:cubicBezTo>
                <a:cubicBezTo>
                  <a:pt x="137342" y="3056714"/>
                  <a:pt x="133020" y="3035184"/>
                  <a:pt x="122955" y="3027037"/>
                </a:cubicBezTo>
                <a:cubicBezTo>
                  <a:pt x="123597" y="3023525"/>
                  <a:pt x="119435" y="3022360"/>
                  <a:pt x="118184" y="3019439"/>
                </a:cubicBezTo>
                <a:cubicBezTo>
                  <a:pt x="117851" y="3017618"/>
                  <a:pt x="119134" y="3015458"/>
                  <a:pt x="116937" y="3014013"/>
                </a:cubicBezTo>
                <a:cubicBezTo>
                  <a:pt x="112367" y="3015256"/>
                  <a:pt x="114747" y="3008986"/>
                  <a:pt x="110730" y="3009144"/>
                </a:cubicBezTo>
                <a:cubicBezTo>
                  <a:pt x="108621" y="3009107"/>
                  <a:pt x="106481" y="3003126"/>
                  <a:pt x="106247" y="3000770"/>
                </a:cubicBezTo>
                <a:cubicBezTo>
                  <a:pt x="104494" y="2997941"/>
                  <a:pt x="96548" y="2994477"/>
                  <a:pt x="101205" y="2991523"/>
                </a:cubicBezTo>
                <a:cubicBezTo>
                  <a:pt x="100216" y="2988011"/>
                  <a:pt x="96496" y="2988229"/>
                  <a:pt x="94268" y="2986372"/>
                </a:cubicBezTo>
                <a:cubicBezTo>
                  <a:pt x="106980" y="2982726"/>
                  <a:pt x="90496" y="2978318"/>
                  <a:pt x="85830" y="2975567"/>
                </a:cubicBezTo>
                <a:cubicBezTo>
                  <a:pt x="83265" y="2970921"/>
                  <a:pt x="82836" y="2966507"/>
                  <a:pt x="77463" y="2964737"/>
                </a:cubicBezTo>
                <a:cubicBezTo>
                  <a:pt x="78212" y="2960535"/>
                  <a:pt x="75540" y="2957638"/>
                  <a:pt x="74135" y="2954246"/>
                </a:cubicBezTo>
                <a:cubicBezTo>
                  <a:pt x="69234" y="2950890"/>
                  <a:pt x="79980" y="2946495"/>
                  <a:pt x="72680" y="2944590"/>
                </a:cubicBezTo>
                <a:cubicBezTo>
                  <a:pt x="67133" y="2943461"/>
                  <a:pt x="77388" y="2940307"/>
                  <a:pt x="68871" y="2939321"/>
                </a:cubicBezTo>
                <a:cubicBezTo>
                  <a:pt x="62988" y="2935056"/>
                  <a:pt x="72838" y="2930487"/>
                  <a:pt x="63409" y="2922053"/>
                </a:cubicBezTo>
                <a:cubicBezTo>
                  <a:pt x="69834" y="2914062"/>
                  <a:pt x="59480" y="2912569"/>
                  <a:pt x="64546" y="2904092"/>
                </a:cubicBezTo>
                <a:cubicBezTo>
                  <a:pt x="55292" y="2905679"/>
                  <a:pt x="61561" y="2896911"/>
                  <a:pt x="56463" y="2893256"/>
                </a:cubicBezTo>
                <a:cubicBezTo>
                  <a:pt x="59308" y="2890700"/>
                  <a:pt x="63890" y="2893381"/>
                  <a:pt x="65921" y="2888372"/>
                </a:cubicBezTo>
                <a:cubicBezTo>
                  <a:pt x="65790" y="2886443"/>
                  <a:pt x="51954" y="2888824"/>
                  <a:pt x="55514" y="2882389"/>
                </a:cubicBezTo>
                <a:cubicBezTo>
                  <a:pt x="54848" y="2846701"/>
                  <a:pt x="64660" y="2824841"/>
                  <a:pt x="82651" y="2817502"/>
                </a:cubicBezTo>
                <a:lnTo>
                  <a:pt x="106835" y="2817479"/>
                </a:lnTo>
                <a:lnTo>
                  <a:pt x="106799" y="2818782"/>
                </a:lnTo>
                <a:cubicBezTo>
                  <a:pt x="107541" y="2819255"/>
                  <a:pt x="108528" y="2819292"/>
                  <a:pt x="108210" y="2818053"/>
                </a:cubicBezTo>
                <a:lnTo>
                  <a:pt x="107533" y="2817478"/>
                </a:lnTo>
                <a:lnTo>
                  <a:pt x="115484" y="2817471"/>
                </a:lnTo>
                <a:cubicBezTo>
                  <a:pt x="128281" y="2821149"/>
                  <a:pt x="142836" y="2828543"/>
                  <a:pt x="158860" y="2839741"/>
                </a:cubicBezTo>
                <a:cubicBezTo>
                  <a:pt x="158274" y="2843894"/>
                  <a:pt x="161596" y="2842773"/>
                  <a:pt x="163819" y="2844729"/>
                </a:cubicBezTo>
                <a:cubicBezTo>
                  <a:pt x="162476" y="2848776"/>
                  <a:pt x="169709" y="2850586"/>
                  <a:pt x="168888" y="2854483"/>
                </a:cubicBezTo>
                <a:cubicBezTo>
                  <a:pt x="176837" y="2861358"/>
                  <a:pt x="179784" y="2871313"/>
                  <a:pt x="185359" y="2877447"/>
                </a:cubicBezTo>
                <a:cubicBezTo>
                  <a:pt x="184698" y="2881318"/>
                  <a:pt x="187621" y="2882781"/>
                  <a:pt x="190126" y="2885458"/>
                </a:cubicBezTo>
                <a:cubicBezTo>
                  <a:pt x="190552" y="2887880"/>
                  <a:pt x="188263" y="2894109"/>
                  <a:pt x="192748" y="2893815"/>
                </a:cubicBezTo>
                <a:cubicBezTo>
                  <a:pt x="195525" y="2895697"/>
                  <a:pt x="189170" y="2904048"/>
                  <a:pt x="197507" y="2907176"/>
                </a:cubicBezTo>
                <a:cubicBezTo>
                  <a:pt x="201082" y="2912161"/>
                  <a:pt x="202518" y="2917366"/>
                  <a:pt x="199438" y="2921371"/>
                </a:cubicBezTo>
                <a:cubicBezTo>
                  <a:pt x="198881" y="2926324"/>
                  <a:pt x="205413" y="2924195"/>
                  <a:pt x="206653" y="2929062"/>
                </a:cubicBezTo>
                <a:cubicBezTo>
                  <a:pt x="205320" y="2939113"/>
                  <a:pt x="215146" y="2946044"/>
                  <a:pt x="215845" y="2954871"/>
                </a:cubicBezTo>
                <a:cubicBezTo>
                  <a:pt x="208275" y="2957198"/>
                  <a:pt x="214573" y="2958225"/>
                  <a:pt x="213996" y="2967015"/>
                </a:cubicBezTo>
                <a:cubicBezTo>
                  <a:pt x="220205" y="2971843"/>
                  <a:pt x="213177" y="2976733"/>
                  <a:pt x="218325" y="2981171"/>
                </a:cubicBezTo>
                <a:cubicBezTo>
                  <a:pt x="216669" y="2987844"/>
                  <a:pt x="229618" y="3001319"/>
                  <a:pt x="219050" y="3003633"/>
                </a:cubicBezTo>
                <a:cubicBezTo>
                  <a:pt x="228478" y="3034509"/>
                  <a:pt x="225134" y="3074704"/>
                  <a:pt x="228979" y="3112046"/>
                </a:cubicBezTo>
                <a:cubicBezTo>
                  <a:pt x="233353" y="3119771"/>
                  <a:pt x="239483" y="3122690"/>
                  <a:pt x="245701" y="3128039"/>
                </a:cubicBezTo>
                <a:cubicBezTo>
                  <a:pt x="245531" y="3131339"/>
                  <a:pt x="246141" y="3131893"/>
                  <a:pt x="248996" y="3132259"/>
                </a:cubicBezTo>
                <a:cubicBezTo>
                  <a:pt x="254875" y="3135922"/>
                  <a:pt x="261528" y="3137641"/>
                  <a:pt x="264310" y="3144256"/>
                </a:cubicBezTo>
                <a:cubicBezTo>
                  <a:pt x="268830" y="3143297"/>
                  <a:pt x="271593" y="3145785"/>
                  <a:pt x="275428" y="3146770"/>
                </a:cubicBezTo>
                <a:cubicBezTo>
                  <a:pt x="303689" y="3167435"/>
                  <a:pt x="334216" y="3186839"/>
                  <a:pt x="366427" y="3196574"/>
                </a:cubicBezTo>
                <a:cubicBezTo>
                  <a:pt x="370408" y="3199183"/>
                  <a:pt x="371013" y="3196059"/>
                  <a:pt x="372727" y="3195850"/>
                </a:cubicBezTo>
                <a:cubicBezTo>
                  <a:pt x="379192" y="3201553"/>
                  <a:pt x="388112" y="3197805"/>
                  <a:pt x="394379" y="3202911"/>
                </a:cubicBezTo>
                <a:cubicBezTo>
                  <a:pt x="406191" y="3202953"/>
                  <a:pt x="416716" y="3202177"/>
                  <a:pt x="422709" y="3208086"/>
                </a:cubicBezTo>
                <a:cubicBezTo>
                  <a:pt x="431286" y="3209297"/>
                  <a:pt x="443949" y="3219370"/>
                  <a:pt x="450955" y="3212151"/>
                </a:cubicBezTo>
                <a:cubicBezTo>
                  <a:pt x="439362" y="3203349"/>
                  <a:pt x="429816" y="3199254"/>
                  <a:pt x="420527" y="3186699"/>
                </a:cubicBezTo>
                <a:cubicBezTo>
                  <a:pt x="417492" y="3187418"/>
                  <a:pt x="418310" y="3183921"/>
                  <a:pt x="416429" y="3181873"/>
                </a:cubicBezTo>
                <a:cubicBezTo>
                  <a:pt x="408273" y="3181446"/>
                  <a:pt x="406306" y="3167938"/>
                  <a:pt x="401060" y="3165081"/>
                </a:cubicBezTo>
                <a:cubicBezTo>
                  <a:pt x="394793" y="3157929"/>
                  <a:pt x="381625" y="3144248"/>
                  <a:pt x="383933" y="3135226"/>
                </a:cubicBezTo>
                <a:cubicBezTo>
                  <a:pt x="376046" y="3131300"/>
                  <a:pt x="364685" y="3103509"/>
                  <a:pt x="367170" y="3097266"/>
                </a:cubicBezTo>
                <a:cubicBezTo>
                  <a:pt x="365079" y="3093082"/>
                  <a:pt x="359332" y="3090647"/>
                  <a:pt x="360792" y="3086078"/>
                </a:cubicBezTo>
                <a:cubicBezTo>
                  <a:pt x="360985" y="3086102"/>
                  <a:pt x="361123" y="3086178"/>
                  <a:pt x="361485" y="3086050"/>
                </a:cubicBezTo>
                <a:cubicBezTo>
                  <a:pt x="362061" y="3085540"/>
                  <a:pt x="361653" y="3085536"/>
                  <a:pt x="361046" y="3085614"/>
                </a:cubicBezTo>
                <a:cubicBezTo>
                  <a:pt x="361268" y="3085092"/>
                  <a:pt x="361490" y="3084565"/>
                  <a:pt x="361893" y="3083981"/>
                </a:cubicBezTo>
                <a:lnTo>
                  <a:pt x="360387" y="3085696"/>
                </a:lnTo>
                <a:lnTo>
                  <a:pt x="360385" y="3085696"/>
                </a:lnTo>
                <a:lnTo>
                  <a:pt x="360386" y="3085697"/>
                </a:lnTo>
                <a:lnTo>
                  <a:pt x="360385" y="3085698"/>
                </a:lnTo>
                <a:cubicBezTo>
                  <a:pt x="359294" y="3085880"/>
                  <a:pt x="358025" y="3086068"/>
                  <a:pt x="358406" y="3085205"/>
                </a:cubicBezTo>
                <a:cubicBezTo>
                  <a:pt x="358409" y="3082724"/>
                  <a:pt x="356483" y="3079137"/>
                  <a:pt x="360694" y="3078993"/>
                </a:cubicBezTo>
                <a:cubicBezTo>
                  <a:pt x="367656" y="3074382"/>
                  <a:pt x="349785" y="3077622"/>
                  <a:pt x="358043" y="3063285"/>
                </a:cubicBezTo>
                <a:cubicBezTo>
                  <a:pt x="351218" y="3058024"/>
                  <a:pt x="351823" y="3044167"/>
                  <a:pt x="355836" y="3037562"/>
                </a:cubicBezTo>
                <a:cubicBezTo>
                  <a:pt x="355440" y="3034901"/>
                  <a:pt x="352136" y="3037048"/>
                  <a:pt x="351329" y="3034825"/>
                </a:cubicBezTo>
                <a:cubicBezTo>
                  <a:pt x="353187" y="3029393"/>
                  <a:pt x="347856" y="3023707"/>
                  <a:pt x="351337" y="3020526"/>
                </a:cubicBezTo>
                <a:cubicBezTo>
                  <a:pt x="346799" y="3015976"/>
                  <a:pt x="344425" y="3012791"/>
                  <a:pt x="344183" y="3010965"/>
                </a:cubicBezTo>
                <a:cubicBezTo>
                  <a:pt x="335263" y="3000896"/>
                  <a:pt x="325373" y="2992446"/>
                  <a:pt x="317857" y="2980592"/>
                </a:cubicBezTo>
                <a:cubicBezTo>
                  <a:pt x="312400" y="2969757"/>
                  <a:pt x="301796" y="2962098"/>
                  <a:pt x="296487" y="2951155"/>
                </a:cubicBezTo>
                <a:cubicBezTo>
                  <a:pt x="293563" y="2942810"/>
                  <a:pt x="288899" y="2934507"/>
                  <a:pt x="284462" y="2926594"/>
                </a:cubicBezTo>
                <a:cubicBezTo>
                  <a:pt x="285443" y="2920286"/>
                  <a:pt x="281104" y="2917041"/>
                  <a:pt x="282105" y="2910696"/>
                </a:cubicBezTo>
                <a:cubicBezTo>
                  <a:pt x="280976" y="2908150"/>
                  <a:pt x="276219" y="2909932"/>
                  <a:pt x="277394" y="2905724"/>
                </a:cubicBezTo>
                <a:cubicBezTo>
                  <a:pt x="275115" y="2896214"/>
                  <a:pt x="267420" y="2886129"/>
                  <a:pt x="272787" y="2876982"/>
                </a:cubicBezTo>
                <a:cubicBezTo>
                  <a:pt x="274868" y="2871016"/>
                  <a:pt x="264424" y="2867131"/>
                  <a:pt x="269190" y="2861728"/>
                </a:cubicBezTo>
                <a:cubicBezTo>
                  <a:pt x="274864" y="2861412"/>
                  <a:pt x="281116" y="2853348"/>
                  <a:pt x="271517" y="2851645"/>
                </a:cubicBezTo>
                <a:cubicBezTo>
                  <a:pt x="268175" y="2849029"/>
                  <a:pt x="278938" y="2850177"/>
                  <a:pt x="274223" y="2847326"/>
                </a:cubicBezTo>
                <a:cubicBezTo>
                  <a:pt x="272710" y="2847080"/>
                  <a:pt x="269232" y="2848136"/>
                  <a:pt x="268657" y="2845860"/>
                </a:cubicBezTo>
                <a:cubicBezTo>
                  <a:pt x="271245" y="2838657"/>
                  <a:pt x="266694" y="2828147"/>
                  <a:pt x="273609" y="2819596"/>
                </a:cubicBezTo>
                <a:cubicBezTo>
                  <a:pt x="272902" y="2809540"/>
                  <a:pt x="279959" y="2816512"/>
                  <a:pt x="271157" y="2809669"/>
                </a:cubicBezTo>
                <a:cubicBezTo>
                  <a:pt x="271504" y="2804300"/>
                  <a:pt x="274930" y="2800459"/>
                  <a:pt x="273839" y="2794087"/>
                </a:cubicBezTo>
                <a:cubicBezTo>
                  <a:pt x="275114" y="2791368"/>
                  <a:pt x="279157" y="2793825"/>
                  <a:pt x="281045" y="2791599"/>
                </a:cubicBezTo>
                <a:cubicBezTo>
                  <a:pt x="278250" y="2789037"/>
                  <a:pt x="271181" y="2791617"/>
                  <a:pt x="276187" y="2786381"/>
                </a:cubicBezTo>
                <a:cubicBezTo>
                  <a:pt x="276032" y="2781800"/>
                  <a:pt x="280517" y="2784610"/>
                  <a:pt x="282465" y="2780897"/>
                </a:cubicBezTo>
                <a:cubicBezTo>
                  <a:pt x="285467" y="2777708"/>
                  <a:pt x="279668" y="2779399"/>
                  <a:pt x="278922" y="2777350"/>
                </a:cubicBezTo>
                <a:cubicBezTo>
                  <a:pt x="284588" y="2775132"/>
                  <a:pt x="281731" y="2766530"/>
                  <a:pt x="287204" y="2766707"/>
                </a:cubicBezTo>
                <a:cubicBezTo>
                  <a:pt x="290820" y="2771259"/>
                  <a:pt x="301628" y="2767020"/>
                  <a:pt x="300760" y="2774927"/>
                </a:cubicBezTo>
                <a:cubicBezTo>
                  <a:pt x="303367" y="2779092"/>
                  <a:pt x="304325" y="2770442"/>
                  <a:pt x="300735" y="2771620"/>
                </a:cubicBezTo>
                <a:cubicBezTo>
                  <a:pt x="300324" y="2769952"/>
                  <a:pt x="302098" y="2769259"/>
                  <a:pt x="303308" y="2768138"/>
                </a:cubicBezTo>
                <a:cubicBezTo>
                  <a:pt x="300970" y="2766013"/>
                  <a:pt x="292687" y="2764601"/>
                  <a:pt x="293548" y="2762020"/>
                </a:cubicBezTo>
                <a:cubicBezTo>
                  <a:pt x="295669" y="2759064"/>
                  <a:pt x="300248" y="2757893"/>
                  <a:pt x="303106" y="2757772"/>
                </a:cubicBezTo>
                <a:close/>
                <a:moveTo>
                  <a:pt x="822297" y="2720398"/>
                </a:moveTo>
                <a:lnTo>
                  <a:pt x="821879" y="2721173"/>
                </a:lnTo>
                <a:lnTo>
                  <a:pt x="821858" y="2721191"/>
                </a:lnTo>
                <a:lnTo>
                  <a:pt x="821370" y="2720828"/>
                </a:lnTo>
                <a:cubicBezTo>
                  <a:pt x="821660" y="2720716"/>
                  <a:pt x="821988" y="2720552"/>
                  <a:pt x="822297" y="2720398"/>
                </a:cubicBezTo>
                <a:close/>
                <a:moveTo>
                  <a:pt x="1556603" y="2711778"/>
                </a:moveTo>
                <a:cubicBezTo>
                  <a:pt x="1556320" y="2711979"/>
                  <a:pt x="1556120" y="2712185"/>
                  <a:pt x="1555712" y="2712380"/>
                </a:cubicBezTo>
                <a:cubicBezTo>
                  <a:pt x="1554574" y="2716177"/>
                  <a:pt x="1559854" y="2711560"/>
                  <a:pt x="1556603" y="2711778"/>
                </a:cubicBezTo>
                <a:close/>
                <a:moveTo>
                  <a:pt x="1351156" y="2711383"/>
                </a:moveTo>
                <a:cubicBezTo>
                  <a:pt x="1349438" y="2711102"/>
                  <a:pt x="1347139" y="2711366"/>
                  <a:pt x="1346632" y="2712188"/>
                </a:cubicBezTo>
                <a:cubicBezTo>
                  <a:pt x="1346096" y="2714725"/>
                  <a:pt x="1350535" y="2713563"/>
                  <a:pt x="1352195" y="2713848"/>
                </a:cubicBezTo>
                <a:cubicBezTo>
                  <a:pt x="1354012" y="2712489"/>
                  <a:pt x="1352875" y="2711663"/>
                  <a:pt x="1351156" y="2711383"/>
                </a:cubicBezTo>
                <a:close/>
                <a:moveTo>
                  <a:pt x="1530967" y="2706641"/>
                </a:moveTo>
                <a:cubicBezTo>
                  <a:pt x="1526779" y="2706943"/>
                  <a:pt x="1529616" y="2709939"/>
                  <a:pt x="1532018" y="2709006"/>
                </a:cubicBezTo>
                <a:cubicBezTo>
                  <a:pt x="1534106" y="2708130"/>
                  <a:pt x="1532518" y="2706220"/>
                  <a:pt x="1530967" y="2706641"/>
                </a:cubicBezTo>
                <a:close/>
                <a:moveTo>
                  <a:pt x="1514970" y="2705726"/>
                </a:moveTo>
                <a:lnTo>
                  <a:pt x="1515036" y="2705750"/>
                </a:lnTo>
                <a:lnTo>
                  <a:pt x="1515063" y="2705778"/>
                </a:lnTo>
                <a:lnTo>
                  <a:pt x="1515065" y="2705778"/>
                </a:lnTo>
                <a:cubicBezTo>
                  <a:pt x="1514989" y="2705968"/>
                  <a:pt x="1514915" y="2706160"/>
                  <a:pt x="1514824" y="2706372"/>
                </a:cubicBezTo>
                <a:cubicBezTo>
                  <a:pt x="1514306" y="2706571"/>
                  <a:pt x="1513855" y="2706484"/>
                  <a:pt x="1513883" y="2705939"/>
                </a:cubicBezTo>
                <a:close/>
                <a:moveTo>
                  <a:pt x="837260" y="2695669"/>
                </a:moveTo>
                <a:cubicBezTo>
                  <a:pt x="836000" y="2694730"/>
                  <a:pt x="833938" y="2694991"/>
                  <a:pt x="831710" y="2696053"/>
                </a:cubicBezTo>
                <a:cubicBezTo>
                  <a:pt x="830291" y="2704329"/>
                  <a:pt x="830448" y="2704376"/>
                  <a:pt x="837996" y="2702480"/>
                </a:cubicBezTo>
                <a:cubicBezTo>
                  <a:pt x="838977" y="2698745"/>
                  <a:pt x="838520" y="2696607"/>
                  <a:pt x="837260" y="2695669"/>
                </a:cubicBezTo>
                <a:close/>
                <a:moveTo>
                  <a:pt x="1091909" y="2683713"/>
                </a:moveTo>
                <a:cubicBezTo>
                  <a:pt x="1090742" y="2682086"/>
                  <a:pt x="1093831" y="2681663"/>
                  <a:pt x="1093800" y="2683857"/>
                </a:cubicBezTo>
                <a:lnTo>
                  <a:pt x="1093802" y="2683857"/>
                </a:lnTo>
                <a:cubicBezTo>
                  <a:pt x="1094247" y="2684683"/>
                  <a:pt x="1092246" y="2684580"/>
                  <a:pt x="1091909" y="2683713"/>
                </a:cubicBezTo>
                <a:close/>
                <a:moveTo>
                  <a:pt x="1079912" y="2681805"/>
                </a:moveTo>
                <a:cubicBezTo>
                  <a:pt x="1079995" y="2682194"/>
                  <a:pt x="1079853" y="2682476"/>
                  <a:pt x="1079977" y="2682885"/>
                </a:cubicBezTo>
                <a:lnTo>
                  <a:pt x="1079224" y="2682552"/>
                </a:lnTo>
                <a:close/>
                <a:moveTo>
                  <a:pt x="1079912" y="2681804"/>
                </a:moveTo>
                <a:lnTo>
                  <a:pt x="1079928" y="2681807"/>
                </a:lnTo>
                <a:lnTo>
                  <a:pt x="1079926" y="2681815"/>
                </a:lnTo>
                <a:lnTo>
                  <a:pt x="1079926" y="2681813"/>
                </a:lnTo>
                <a:close/>
                <a:moveTo>
                  <a:pt x="1326212" y="2656478"/>
                </a:moveTo>
                <a:cubicBezTo>
                  <a:pt x="1322639" y="2660422"/>
                  <a:pt x="1327429" y="2661834"/>
                  <a:pt x="1330924" y="2661292"/>
                </a:cubicBezTo>
                <a:cubicBezTo>
                  <a:pt x="1334678" y="2657398"/>
                  <a:pt x="1329689" y="2655927"/>
                  <a:pt x="1326212" y="2656478"/>
                </a:cubicBezTo>
                <a:close/>
                <a:moveTo>
                  <a:pt x="845113" y="2625153"/>
                </a:moveTo>
                <a:cubicBezTo>
                  <a:pt x="844050" y="2626752"/>
                  <a:pt x="843391" y="2629488"/>
                  <a:pt x="844124" y="2631266"/>
                </a:cubicBezTo>
                <a:lnTo>
                  <a:pt x="844124" y="2631270"/>
                </a:lnTo>
                <a:lnTo>
                  <a:pt x="835812" y="2642420"/>
                </a:lnTo>
                <a:cubicBezTo>
                  <a:pt x="833430" y="2646816"/>
                  <a:pt x="831732" y="2651644"/>
                  <a:pt x="831597" y="2656157"/>
                </a:cubicBezTo>
                <a:cubicBezTo>
                  <a:pt x="828898" y="2661383"/>
                  <a:pt x="823567" y="2663970"/>
                  <a:pt x="824367" y="2670488"/>
                </a:cubicBezTo>
                <a:cubicBezTo>
                  <a:pt x="814471" y="2674589"/>
                  <a:pt x="819192" y="2691093"/>
                  <a:pt x="808110" y="2692696"/>
                </a:cubicBezTo>
                <a:cubicBezTo>
                  <a:pt x="806733" y="2708465"/>
                  <a:pt x="799193" y="2700871"/>
                  <a:pt x="796927" y="2710435"/>
                </a:cubicBezTo>
                <a:cubicBezTo>
                  <a:pt x="792259" y="2714283"/>
                  <a:pt x="788477" y="2718841"/>
                  <a:pt x="785451" y="2723156"/>
                </a:cubicBezTo>
                <a:cubicBezTo>
                  <a:pt x="781657" y="2724492"/>
                  <a:pt x="775068" y="2726376"/>
                  <a:pt x="774802" y="2730851"/>
                </a:cubicBezTo>
                <a:cubicBezTo>
                  <a:pt x="771970" y="2733491"/>
                  <a:pt x="770157" y="2737688"/>
                  <a:pt x="767124" y="2737348"/>
                </a:cubicBezTo>
                <a:cubicBezTo>
                  <a:pt x="757372" y="2746201"/>
                  <a:pt x="751927" y="2752396"/>
                  <a:pt x="743067" y="2761859"/>
                </a:cubicBezTo>
                <a:cubicBezTo>
                  <a:pt x="742980" y="2764246"/>
                  <a:pt x="737084" y="2773334"/>
                  <a:pt x="734414" y="2772478"/>
                </a:cubicBezTo>
                <a:cubicBezTo>
                  <a:pt x="728864" y="2783814"/>
                  <a:pt x="721755" y="2793377"/>
                  <a:pt x="713518" y="2801758"/>
                </a:cubicBezTo>
                <a:cubicBezTo>
                  <a:pt x="704645" y="2825282"/>
                  <a:pt x="671140" y="2866911"/>
                  <a:pt x="692810" y="2899142"/>
                </a:cubicBezTo>
                <a:cubicBezTo>
                  <a:pt x="689803" y="2901055"/>
                  <a:pt x="690813" y="2903150"/>
                  <a:pt x="694103" y="2902640"/>
                </a:cubicBezTo>
                <a:cubicBezTo>
                  <a:pt x="696129" y="2903611"/>
                  <a:pt x="694435" y="2906522"/>
                  <a:pt x="696660" y="2907415"/>
                </a:cubicBezTo>
                <a:cubicBezTo>
                  <a:pt x="703030" y="2907062"/>
                  <a:pt x="701074" y="2914380"/>
                  <a:pt x="705834" y="2916685"/>
                </a:cubicBezTo>
                <a:cubicBezTo>
                  <a:pt x="711593" y="2918883"/>
                  <a:pt x="726407" y="2931618"/>
                  <a:pt x="729119" y="2920615"/>
                </a:cubicBezTo>
                <a:cubicBezTo>
                  <a:pt x="733593" y="2918830"/>
                  <a:pt x="734776" y="2915145"/>
                  <a:pt x="734114" y="2911450"/>
                </a:cubicBezTo>
                <a:cubicBezTo>
                  <a:pt x="738657" y="2909705"/>
                  <a:pt x="742793" y="2909650"/>
                  <a:pt x="745879" y="2904848"/>
                </a:cubicBezTo>
                <a:cubicBezTo>
                  <a:pt x="750483" y="2889141"/>
                  <a:pt x="750161" y="2895748"/>
                  <a:pt x="760904" y="2887951"/>
                </a:cubicBezTo>
                <a:cubicBezTo>
                  <a:pt x="758462" y="2879210"/>
                  <a:pt x="772966" y="2868315"/>
                  <a:pt x="778129" y="2860024"/>
                </a:cubicBezTo>
                <a:cubicBezTo>
                  <a:pt x="779139" y="2856257"/>
                  <a:pt x="780780" y="2851607"/>
                  <a:pt x="784935" y="2851180"/>
                </a:cubicBezTo>
                <a:cubicBezTo>
                  <a:pt x="792277" y="2844674"/>
                  <a:pt x="791242" y="2835480"/>
                  <a:pt x="799264" y="2828141"/>
                </a:cubicBezTo>
                <a:cubicBezTo>
                  <a:pt x="806102" y="2827651"/>
                  <a:pt x="798895" y="2825667"/>
                  <a:pt x="803215" y="2819624"/>
                </a:cubicBezTo>
                <a:cubicBezTo>
                  <a:pt x="803186" y="2819851"/>
                  <a:pt x="803182" y="2819931"/>
                  <a:pt x="803156" y="2820089"/>
                </a:cubicBezTo>
                <a:cubicBezTo>
                  <a:pt x="807030" y="2816506"/>
                  <a:pt x="809037" y="2813351"/>
                  <a:pt x="808147" y="2807894"/>
                </a:cubicBezTo>
                <a:cubicBezTo>
                  <a:pt x="810493" y="2805050"/>
                  <a:pt x="815709" y="2808493"/>
                  <a:pt x="817689" y="2805517"/>
                </a:cubicBezTo>
                <a:cubicBezTo>
                  <a:pt x="817088" y="2803398"/>
                  <a:pt x="813758" y="2805391"/>
                  <a:pt x="813348" y="2803006"/>
                </a:cubicBezTo>
                <a:cubicBezTo>
                  <a:pt x="817222" y="2800121"/>
                  <a:pt x="811285" y="2798948"/>
                  <a:pt x="815481" y="2796030"/>
                </a:cubicBezTo>
                <a:cubicBezTo>
                  <a:pt x="817040" y="2789846"/>
                  <a:pt x="816591" y="2781692"/>
                  <a:pt x="823082" y="2779308"/>
                </a:cubicBezTo>
                <a:cubicBezTo>
                  <a:pt x="824190" y="2772949"/>
                  <a:pt x="823826" y="2761739"/>
                  <a:pt x="830562" y="2759424"/>
                </a:cubicBezTo>
                <a:cubicBezTo>
                  <a:pt x="833442" y="2755153"/>
                  <a:pt x="829825" y="2751675"/>
                  <a:pt x="830836" y="2746156"/>
                </a:cubicBezTo>
                <a:cubicBezTo>
                  <a:pt x="835959" y="2741382"/>
                  <a:pt x="835915" y="2734664"/>
                  <a:pt x="835759" y="2727700"/>
                </a:cubicBezTo>
                <a:cubicBezTo>
                  <a:pt x="839988" y="2724463"/>
                  <a:pt x="839359" y="2717384"/>
                  <a:pt x="842526" y="2714429"/>
                </a:cubicBezTo>
                <a:cubicBezTo>
                  <a:pt x="844374" y="2714026"/>
                  <a:pt x="848837" y="2715212"/>
                  <a:pt x="848091" y="2712121"/>
                </a:cubicBezTo>
                <a:cubicBezTo>
                  <a:pt x="862405" y="2714939"/>
                  <a:pt x="851862" y="2697434"/>
                  <a:pt x="848091" y="2712121"/>
                </a:cubicBezTo>
                <a:cubicBezTo>
                  <a:pt x="846345" y="2712254"/>
                  <a:pt x="841505" y="2712212"/>
                  <a:pt x="844528" y="2709632"/>
                </a:cubicBezTo>
                <a:cubicBezTo>
                  <a:pt x="845855" y="2702473"/>
                  <a:pt x="836864" y="2713464"/>
                  <a:pt x="833347" y="2712851"/>
                </a:cubicBezTo>
                <a:cubicBezTo>
                  <a:pt x="840609" y="2717206"/>
                  <a:pt x="825828" y="2734185"/>
                  <a:pt x="822173" y="2728665"/>
                </a:cubicBezTo>
                <a:cubicBezTo>
                  <a:pt x="819549" y="2729686"/>
                  <a:pt x="824358" y="2732417"/>
                  <a:pt x="823572" y="2729765"/>
                </a:cubicBezTo>
                <a:cubicBezTo>
                  <a:pt x="825119" y="2737623"/>
                  <a:pt x="809078" y="2737705"/>
                  <a:pt x="816481" y="2733094"/>
                </a:cubicBezTo>
                <a:cubicBezTo>
                  <a:pt x="821015" y="2732905"/>
                  <a:pt x="811208" y="2722852"/>
                  <a:pt x="820392" y="2723284"/>
                </a:cubicBezTo>
                <a:cubicBezTo>
                  <a:pt x="820706" y="2723047"/>
                  <a:pt x="821322" y="2722112"/>
                  <a:pt x="821849" y="2721198"/>
                </a:cubicBezTo>
                <a:lnTo>
                  <a:pt x="821858" y="2721191"/>
                </a:lnTo>
                <a:lnTo>
                  <a:pt x="821866" y="2721197"/>
                </a:lnTo>
                <a:lnTo>
                  <a:pt x="821879" y="2721173"/>
                </a:lnTo>
                <a:lnTo>
                  <a:pt x="823442" y="2719875"/>
                </a:lnTo>
                <a:cubicBezTo>
                  <a:pt x="823003" y="2720121"/>
                  <a:pt x="822697" y="2720212"/>
                  <a:pt x="822297" y="2720398"/>
                </a:cubicBezTo>
                <a:cubicBezTo>
                  <a:pt x="822708" y="2719645"/>
                  <a:pt x="822989" y="2719028"/>
                  <a:pt x="822750" y="2719181"/>
                </a:cubicBezTo>
                <a:cubicBezTo>
                  <a:pt x="821412" y="2719670"/>
                  <a:pt x="821217" y="2720353"/>
                  <a:pt x="821370" y="2720828"/>
                </a:cubicBezTo>
                <a:cubicBezTo>
                  <a:pt x="808527" y="2725988"/>
                  <a:pt x="829445" y="2692831"/>
                  <a:pt x="831332" y="2688908"/>
                </a:cubicBezTo>
                <a:cubicBezTo>
                  <a:pt x="831046" y="2684808"/>
                  <a:pt x="833257" y="2680788"/>
                  <a:pt x="836106" y="2677816"/>
                </a:cubicBezTo>
                <a:cubicBezTo>
                  <a:pt x="831911" y="2673869"/>
                  <a:pt x="835369" y="2671120"/>
                  <a:pt x="838758" y="2668011"/>
                </a:cubicBezTo>
                <a:cubicBezTo>
                  <a:pt x="833642" y="2663308"/>
                  <a:pt x="838428" y="2658205"/>
                  <a:pt x="841309" y="2653577"/>
                </a:cubicBezTo>
                <a:lnTo>
                  <a:pt x="844124" y="2631270"/>
                </a:lnTo>
                <a:lnTo>
                  <a:pt x="844124" y="2631269"/>
                </a:lnTo>
                <a:lnTo>
                  <a:pt x="844124" y="2631266"/>
                </a:lnTo>
                <a:cubicBezTo>
                  <a:pt x="847513" y="2631949"/>
                  <a:pt x="845802" y="2626933"/>
                  <a:pt x="848518" y="2625861"/>
                </a:cubicBezTo>
                <a:cubicBezTo>
                  <a:pt x="847640" y="2623092"/>
                  <a:pt x="846175" y="2623554"/>
                  <a:pt x="845113" y="2625153"/>
                </a:cubicBezTo>
                <a:close/>
                <a:moveTo>
                  <a:pt x="1329675" y="2556742"/>
                </a:moveTo>
                <a:cubicBezTo>
                  <a:pt x="1347663" y="2565440"/>
                  <a:pt x="1334109" y="2607318"/>
                  <a:pt x="1337487" y="2617445"/>
                </a:cubicBezTo>
                <a:cubicBezTo>
                  <a:pt x="1339988" y="2627032"/>
                  <a:pt x="1340225" y="2635195"/>
                  <a:pt x="1337286" y="2643121"/>
                </a:cubicBezTo>
                <a:cubicBezTo>
                  <a:pt x="1343713" y="2648781"/>
                  <a:pt x="1340123" y="2655763"/>
                  <a:pt x="1342954" y="2663673"/>
                </a:cubicBezTo>
                <a:cubicBezTo>
                  <a:pt x="1346072" y="2666412"/>
                  <a:pt x="1341276" y="2666352"/>
                  <a:pt x="1339419" y="2666153"/>
                </a:cubicBezTo>
                <a:cubicBezTo>
                  <a:pt x="1339841" y="2661345"/>
                  <a:pt x="1324856" y="2663355"/>
                  <a:pt x="1331060" y="2668388"/>
                </a:cubicBezTo>
                <a:cubicBezTo>
                  <a:pt x="1335262" y="2667880"/>
                  <a:pt x="1341457" y="2662495"/>
                  <a:pt x="1338830" y="2670911"/>
                </a:cubicBezTo>
                <a:cubicBezTo>
                  <a:pt x="1337674" y="2671070"/>
                  <a:pt x="1337302" y="2671559"/>
                  <a:pt x="1337174" y="2672271"/>
                </a:cubicBezTo>
                <a:cubicBezTo>
                  <a:pt x="1338082" y="2674725"/>
                  <a:pt x="1340648" y="2670705"/>
                  <a:pt x="1338832" y="2670909"/>
                </a:cubicBezTo>
                <a:cubicBezTo>
                  <a:pt x="1343487" y="2670827"/>
                  <a:pt x="1340696" y="2677852"/>
                  <a:pt x="1347887" y="2675839"/>
                </a:cubicBezTo>
                <a:cubicBezTo>
                  <a:pt x="1354852" y="2683586"/>
                  <a:pt x="1355284" y="2694684"/>
                  <a:pt x="1357136" y="2704324"/>
                </a:cubicBezTo>
                <a:cubicBezTo>
                  <a:pt x="1361800" y="2699317"/>
                  <a:pt x="1360149" y="2705688"/>
                  <a:pt x="1361322" y="2708518"/>
                </a:cubicBezTo>
                <a:cubicBezTo>
                  <a:pt x="1373026" y="2721786"/>
                  <a:pt x="1375736" y="2743786"/>
                  <a:pt x="1388079" y="2754706"/>
                </a:cubicBezTo>
                <a:cubicBezTo>
                  <a:pt x="1403543" y="2784607"/>
                  <a:pt x="1414661" y="2787309"/>
                  <a:pt x="1419047" y="2751166"/>
                </a:cubicBezTo>
                <a:cubicBezTo>
                  <a:pt x="1421152" y="2744997"/>
                  <a:pt x="1416764" y="2733413"/>
                  <a:pt x="1423306" y="2728258"/>
                </a:cubicBezTo>
                <a:cubicBezTo>
                  <a:pt x="1419863" y="2724207"/>
                  <a:pt x="1422619" y="2720581"/>
                  <a:pt x="1423905" y="2716100"/>
                </a:cubicBezTo>
                <a:cubicBezTo>
                  <a:pt x="1417697" y="2704556"/>
                  <a:pt x="1407151" y="2686673"/>
                  <a:pt x="1411496" y="2674280"/>
                </a:cubicBezTo>
                <a:cubicBezTo>
                  <a:pt x="1420602" y="2676560"/>
                  <a:pt x="1421787" y="2679005"/>
                  <a:pt x="1421240" y="2681436"/>
                </a:cubicBezTo>
                <a:lnTo>
                  <a:pt x="1420595" y="2688501"/>
                </a:lnTo>
                <a:lnTo>
                  <a:pt x="1420593" y="2688501"/>
                </a:lnTo>
                <a:lnTo>
                  <a:pt x="1420595" y="2688503"/>
                </a:lnTo>
                <a:lnTo>
                  <a:pt x="1420595" y="2688501"/>
                </a:lnTo>
                <a:lnTo>
                  <a:pt x="1426580" y="2687467"/>
                </a:lnTo>
                <a:cubicBezTo>
                  <a:pt x="1439806" y="2723316"/>
                  <a:pt x="1432526" y="2763049"/>
                  <a:pt x="1418132" y="2799038"/>
                </a:cubicBezTo>
                <a:cubicBezTo>
                  <a:pt x="1402980" y="2809790"/>
                  <a:pt x="1389776" y="2793407"/>
                  <a:pt x="1380461" y="2783373"/>
                </a:cubicBezTo>
                <a:cubicBezTo>
                  <a:pt x="1379519" y="2776065"/>
                  <a:pt x="1369087" y="2777394"/>
                  <a:pt x="1369860" y="2769182"/>
                </a:cubicBezTo>
                <a:cubicBezTo>
                  <a:pt x="1364116" y="2766433"/>
                  <a:pt x="1364425" y="2761410"/>
                  <a:pt x="1367056" y="2757599"/>
                </a:cubicBezTo>
                <a:cubicBezTo>
                  <a:pt x="1353160" y="2748487"/>
                  <a:pt x="1347705" y="2730446"/>
                  <a:pt x="1338862" y="2716995"/>
                </a:cubicBezTo>
                <a:cubicBezTo>
                  <a:pt x="1341039" y="2710910"/>
                  <a:pt x="1333442" y="2707537"/>
                  <a:pt x="1338780" y="2703197"/>
                </a:cubicBezTo>
                <a:cubicBezTo>
                  <a:pt x="1337152" y="2698384"/>
                  <a:pt x="1330225" y="2698175"/>
                  <a:pt x="1329397" y="2694290"/>
                </a:cubicBezTo>
                <a:cubicBezTo>
                  <a:pt x="1325130" y="2689513"/>
                  <a:pt x="1332599" y="2688492"/>
                  <a:pt x="1327192" y="2683926"/>
                </a:cubicBezTo>
                <a:cubicBezTo>
                  <a:pt x="1327771" y="2672249"/>
                  <a:pt x="1313806" y="2661013"/>
                  <a:pt x="1319693" y="2649996"/>
                </a:cubicBezTo>
                <a:cubicBezTo>
                  <a:pt x="1316362" y="2647758"/>
                  <a:pt x="1319344" y="2643232"/>
                  <a:pt x="1315513" y="2640933"/>
                </a:cubicBezTo>
                <a:cubicBezTo>
                  <a:pt x="1316360" y="2638850"/>
                  <a:pt x="1319325" y="2640580"/>
                  <a:pt x="1320218" y="2638567"/>
                </a:cubicBezTo>
                <a:cubicBezTo>
                  <a:pt x="1317395" y="2637052"/>
                  <a:pt x="1318514" y="2632323"/>
                  <a:pt x="1315719" y="2632588"/>
                </a:cubicBezTo>
                <a:cubicBezTo>
                  <a:pt x="1309141" y="2630626"/>
                  <a:pt x="1318611" y="2630437"/>
                  <a:pt x="1319996" y="2629428"/>
                </a:cubicBezTo>
                <a:cubicBezTo>
                  <a:pt x="1313520" y="2622630"/>
                  <a:pt x="1312690" y="2591397"/>
                  <a:pt x="1322864" y="2589055"/>
                </a:cubicBezTo>
                <a:cubicBezTo>
                  <a:pt x="1316407" y="2582591"/>
                  <a:pt x="1319556" y="2568620"/>
                  <a:pt x="1324633" y="2561551"/>
                </a:cubicBezTo>
                <a:cubicBezTo>
                  <a:pt x="1328615" y="2561666"/>
                  <a:pt x="1327700" y="2559240"/>
                  <a:pt x="1329675" y="2556742"/>
                </a:cubicBezTo>
                <a:close/>
                <a:moveTo>
                  <a:pt x="721116" y="2553638"/>
                </a:moveTo>
                <a:cubicBezTo>
                  <a:pt x="716932" y="2553941"/>
                  <a:pt x="719758" y="2556937"/>
                  <a:pt x="722165" y="2556004"/>
                </a:cubicBezTo>
                <a:cubicBezTo>
                  <a:pt x="724251" y="2555127"/>
                  <a:pt x="722664" y="2553217"/>
                  <a:pt x="721116" y="2553638"/>
                </a:cubicBezTo>
                <a:close/>
                <a:moveTo>
                  <a:pt x="867092" y="2536504"/>
                </a:moveTo>
                <a:cubicBezTo>
                  <a:pt x="862908" y="2536806"/>
                  <a:pt x="865734" y="2539801"/>
                  <a:pt x="868142" y="2538870"/>
                </a:cubicBezTo>
                <a:cubicBezTo>
                  <a:pt x="870227" y="2537993"/>
                  <a:pt x="868640" y="2536083"/>
                  <a:pt x="867092" y="2536504"/>
                </a:cubicBezTo>
                <a:close/>
                <a:moveTo>
                  <a:pt x="884774" y="2535753"/>
                </a:moveTo>
                <a:cubicBezTo>
                  <a:pt x="883983" y="2537123"/>
                  <a:pt x="883671" y="2539992"/>
                  <a:pt x="883965" y="2544746"/>
                </a:cubicBezTo>
                <a:lnTo>
                  <a:pt x="883965" y="2544745"/>
                </a:lnTo>
                <a:cubicBezTo>
                  <a:pt x="878662" y="2548856"/>
                  <a:pt x="887098" y="2548689"/>
                  <a:pt x="888762" y="2552186"/>
                </a:cubicBezTo>
                <a:cubicBezTo>
                  <a:pt x="893418" y="2559964"/>
                  <a:pt x="886709" y="2567259"/>
                  <a:pt x="893272" y="2573498"/>
                </a:cubicBezTo>
                <a:cubicBezTo>
                  <a:pt x="888156" y="2581568"/>
                  <a:pt x="898066" y="2593420"/>
                  <a:pt x="894194" y="2601098"/>
                </a:cubicBezTo>
                <a:cubicBezTo>
                  <a:pt x="890259" y="2604485"/>
                  <a:pt x="900545" y="2610418"/>
                  <a:pt x="891387" y="2610840"/>
                </a:cubicBezTo>
                <a:cubicBezTo>
                  <a:pt x="890515" y="2611254"/>
                  <a:pt x="890230" y="2611939"/>
                  <a:pt x="890503" y="2612850"/>
                </a:cubicBezTo>
                <a:cubicBezTo>
                  <a:pt x="890486" y="2612847"/>
                  <a:pt x="890486" y="2612856"/>
                  <a:pt x="890468" y="2612855"/>
                </a:cubicBezTo>
                <a:cubicBezTo>
                  <a:pt x="892970" y="2612827"/>
                  <a:pt x="894678" y="2612384"/>
                  <a:pt x="895282" y="2614786"/>
                </a:cubicBezTo>
                <a:cubicBezTo>
                  <a:pt x="893701" y="2620693"/>
                  <a:pt x="898281" y="2627190"/>
                  <a:pt x="895205" y="2630779"/>
                </a:cubicBezTo>
                <a:cubicBezTo>
                  <a:pt x="895548" y="2634101"/>
                  <a:pt x="897708" y="2637641"/>
                  <a:pt x="899801" y="2640396"/>
                </a:cubicBezTo>
                <a:cubicBezTo>
                  <a:pt x="893663" y="2645232"/>
                  <a:pt x="904798" y="2651196"/>
                  <a:pt x="897539" y="2656793"/>
                </a:cubicBezTo>
                <a:cubicBezTo>
                  <a:pt x="902738" y="2694031"/>
                  <a:pt x="921602" y="2759046"/>
                  <a:pt x="969220" y="2712831"/>
                </a:cubicBezTo>
                <a:cubicBezTo>
                  <a:pt x="970882" y="2703103"/>
                  <a:pt x="971247" y="2696308"/>
                  <a:pt x="972277" y="2686435"/>
                </a:cubicBezTo>
                <a:cubicBezTo>
                  <a:pt x="967871" y="2683535"/>
                  <a:pt x="974302" y="2681993"/>
                  <a:pt x="970084" y="2679364"/>
                </a:cubicBezTo>
                <a:cubicBezTo>
                  <a:pt x="971427" y="2674983"/>
                  <a:pt x="964685" y="2670876"/>
                  <a:pt x="969940" y="2667402"/>
                </a:cubicBezTo>
                <a:cubicBezTo>
                  <a:pt x="964148" y="2664239"/>
                  <a:pt x="959842" y="2657824"/>
                  <a:pt x="960254" y="2650297"/>
                </a:cubicBezTo>
                <a:cubicBezTo>
                  <a:pt x="956996" y="2643809"/>
                  <a:pt x="949152" y="2639658"/>
                  <a:pt x="951038" y="2631464"/>
                </a:cubicBezTo>
                <a:cubicBezTo>
                  <a:pt x="947942" y="2629291"/>
                  <a:pt x="934378" y="2618703"/>
                  <a:pt x="941508" y="2614703"/>
                </a:cubicBezTo>
                <a:cubicBezTo>
                  <a:pt x="938189" y="2611027"/>
                  <a:pt x="932799" y="2608050"/>
                  <a:pt x="934220" y="2602705"/>
                </a:cubicBezTo>
                <a:cubicBezTo>
                  <a:pt x="931522" y="2600701"/>
                  <a:pt x="927350" y="2600739"/>
                  <a:pt x="927137" y="2595938"/>
                </a:cubicBezTo>
                <a:cubicBezTo>
                  <a:pt x="919241" y="2590108"/>
                  <a:pt x="890306" y="2526168"/>
                  <a:pt x="884774" y="2535753"/>
                </a:cubicBezTo>
                <a:close/>
                <a:moveTo>
                  <a:pt x="1459019" y="2503632"/>
                </a:moveTo>
                <a:cubicBezTo>
                  <a:pt x="1456597" y="2505629"/>
                  <a:pt x="1453657" y="2509095"/>
                  <a:pt x="1459018" y="2508470"/>
                </a:cubicBezTo>
                <a:cubicBezTo>
                  <a:pt x="1460724" y="2506130"/>
                  <a:pt x="1460719" y="2506117"/>
                  <a:pt x="1459019" y="2503632"/>
                </a:cubicBezTo>
                <a:close/>
                <a:moveTo>
                  <a:pt x="880749" y="2503442"/>
                </a:moveTo>
                <a:lnTo>
                  <a:pt x="880749" y="2503444"/>
                </a:lnTo>
                <a:cubicBezTo>
                  <a:pt x="877316" y="2505700"/>
                  <a:pt x="883317" y="2530093"/>
                  <a:pt x="886550" y="2525873"/>
                </a:cubicBezTo>
                <a:cubicBezTo>
                  <a:pt x="886882" y="2496988"/>
                  <a:pt x="931597" y="2566642"/>
                  <a:pt x="941211" y="2570696"/>
                </a:cubicBezTo>
                <a:cubicBezTo>
                  <a:pt x="959246" y="2582715"/>
                  <a:pt x="980586" y="2612746"/>
                  <a:pt x="1006125" y="2602538"/>
                </a:cubicBezTo>
                <a:cubicBezTo>
                  <a:pt x="1009794" y="2602603"/>
                  <a:pt x="1011810" y="2605727"/>
                  <a:pt x="1015894" y="2605220"/>
                </a:cubicBezTo>
                <a:cubicBezTo>
                  <a:pt x="1017334" y="2610460"/>
                  <a:pt x="1020790" y="2611236"/>
                  <a:pt x="1023930" y="2605999"/>
                </a:cubicBezTo>
                <a:cubicBezTo>
                  <a:pt x="1021669" y="2603422"/>
                  <a:pt x="1006369" y="2601745"/>
                  <a:pt x="1016019" y="2599972"/>
                </a:cubicBezTo>
                <a:cubicBezTo>
                  <a:pt x="1019127" y="2596581"/>
                  <a:pt x="1023289" y="2594145"/>
                  <a:pt x="1027689" y="2593163"/>
                </a:cubicBezTo>
                <a:cubicBezTo>
                  <a:pt x="1030651" y="2591632"/>
                  <a:pt x="1026135" y="2590350"/>
                  <a:pt x="1026808" y="2587864"/>
                </a:cubicBezTo>
                <a:cubicBezTo>
                  <a:pt x="1027455" y="2584933"/>
                  <a:pt x="1025671" y="2583213"/>
                  <a:pt x="1023161" y="2583580"/>
                </a:cubicBezTo>
                <a:cubicBezTo>
                  <a:pt x="1017622" y="2576004"/>
                  <a:pt x="1007486" y="2574429"/>
                  <a:pt x="1003865" y="2566745"/>
                </a:cubicBezTo>
                <a:cubicBezTo>
                  <a:pt x="999485" y="2564733"/>
                  <a:pt x="990380" y="2564751"/>
                  <a:pt x="990728" y="2558293"/>
                </a:cubicBezTo>
                <a:cubicBezTo>
                  <a:pt x="981181" y="2554860"/>
                  <a:pt x="967421" y="2553350"/>
                  <a:pt x="963435" y="2543023"/>
                </a:cubicBezTo>
                <a:cubicBezTo>
                  <a:pt x="960475" y="2541883"/>
                  <a:pt x="958158" y="2542144"/>
                  <a:pt x="955619" y="2544597"/>
                </a:cubicBezTo>
                <a:cubicBezTo>
                  <a:pt x="947735" y="2544006"/>
                  <a:pt x="939528" y="2538677"/>
                  <a:pt x="931467" y="2537301"/>
                </a:cubicBezTo>
                <a:cubicBezTo>
                  <a:pt x="922362" y="2531519"/>
                  <a:pt x="910964" y="2524765"/>
                  <a:pt x="903763" y="2518165"/>
                </a:cubicBezTo>
                <a:cubicBezTo>
                  <a:pt x="903442" y="2514760"/>
                  <a:pt x="897943" y="2514749"/>
                  <a:pt x="896500" y="2512098"/>
                </a:cubicBezTo>
                <a:cubicBezTo>
                  <a:pt x="895863" y="2505875"/>
                  <a:pt x="885617" y="2505741"/>
                  <a:pt x="880749" y="2503442"/>
                </a:cubicBezTo>
                <a:close/>
                <a:moveTo>
                  <a:pt x="1132481" y="2492117"/>
                </a:moveTo>
                <a:lnTo>
                  <a:pt x="1132492" y="2492122"/>
                </a:lnTo>
                <a:lnTo>
                  <a:pt x="1132493" y="2492124"/>
                </a:lnTo>
                <a:lnTo>
                  <a:pt x="1132495" y="2492124"/>
                </a:lnTo>
                <a:lnTo>
                  <a:pt x="1133037" y="2492397"/>
                </a:lnTo>
                <a:cubicBezTo>
                  <a:pt x="1132594" y="2492383"/>
                  <a:pt x="1132526" y="2492594"/>
                  <a:pt x="1132530" y="2492779"/>
                </a:cubicBezTo>
                <a:cubicBezTo>
                  <a:pt x="1132507" y="2492676"/>
                  <a:pt x="1132504" y="2492616"/>
                  <a:pt x="1132408" y="2492380"/>
                </a:cubicBezTo>
                <a:cubicBezTo>
                  <a:pt x="1132413" y="2492267"/>
                  <a:pt x="1132467" y="2492220"/>
                  <a:pt x="1132481" y="2492117"/>
                </a:cubicBezTo>
                <a:close/>
                <a:moveTo>
                  <a:pt x="1013322" y="2491625"/>
                </a:moveTo>
                <a:lnTo>
                  <a:pt x="1013323" y="2491625"/>
                </a:lnTo>
                <a:lnTo>
                  <a:pt x="1013322" y="2491627"/>
                </a:lnTo>
                <a:close/>
                <a:moveTo>
                  <a:pt x="1423978" y="2491388"/>
                </a:moveTo>
                <a:lnTo>
                  <a:pt x="1424532" y="2491401"/>
                </a:lnTo>
                <a:lnTo>
                  <a:pt x="1424938" y="2492374"/>
                </a:lnTo>
                <a:lnTo>
                  <a:pt x="1424938" y="2492375"/>
                </a:lnTo>
                <a:close/>
                <a:moveTo>
                  <a:pt x="1423976" y="2491386"/>
                </a:moveTo>
                <a:lnTo>
                  <a:pt x="1423978" y="2491388"/>
                </a:lnTo>
                <a:lnTo>
                  <a:pt x="1423976" y="2491388"/>
                </a:lnTo>
                <a:close/>
                <a:moveTo>
                  <a:pt x="1013706" y="2490959"/>
                </a:moveTo>
                <a:lnTo>
                  <a:pt x="1013706" y="2490961"/>
                </a:lnTo>
                <a:lnTo>
                  <a:pt x="1013717" y="2490969"/>
                </a:lnTo>
                <a:lnTo>
                  <a:pt x="1014040" y="2491853"/>
                </a:lnTo>
                <a:lnTo>
                  <a:pt x="1013323" y="2491625"/>
                </a:lnTo>
                <a:close/>
                <a:moveTo>
                  <a:pt x="1420161" y="2489623"/>
                </a:moveTo>
                <a:cubicBezTo>
                  <a:pt x="1419399" y="2490417"/>
                  <a:pt x="1420003" y="2491801"/>
                  <a:pt x="1423974" y="2491386"/>
                </a:cubicBezTo>
                <a:cubicBezTo>
                  <a:pt x="1423506" y="2491813"/>
                  <a:pt x="1424437" y="2493335"/>
                  <a:pt x="1425412" y="2493517"/>
                </a:cubicBezTo>
                <a:cubicBezTo>
                  <a:pt x="1425283" y="2493029"/>
                  <a:pt x="1425092" y="2492770"/>
                  <a:pt x="1424937" y="2492376"/>
                </a:cubicBezTo>
                <a:lnTo>
                  <a:pt x="1424938" y="2492375"/>
                </a:lnTo>
                <a:lnTo>
                  <a:pt x="1424939" y="2492376"/>
                </a:lnTo>
                <a:lnTo>
                  <a:pt x="1424938" y="2492374"/>
                </a:lnTo>
                <a:lnTo>
                  <a:pt x="1424939" y="2492374"/>
                </a:lnTo>
                <a:cubicBezTo>
                  <a:pt x="1426399" y="2493718"/>
                  <a:pt x="1426227" y="2492158"/>
                  <a:pt x="1425038" y="2491438"/>
                </a:cubicBezTo>
                <a:cubicBezTo>
                  <a:pt x="1424774" y="2491332"/>
                  <a:pt x="1424703" y="2491411"/>
                  <a:pt x="1424532" y="2491400"/>
                </a:cubicBezTo>
                <a:cubicBezTo>
                  <a:pt x="1423047" y="2488626"/>
                  <a:pt x="1420922" y="2488830"/>
                  <a:pt x="1420161" y="2489623"/>
                </a:cubicBezTo>
                <a:close/>
                <a:moveTo>
                  <a:pt x="854332" y="2486582"/>
                </a:moveTo>
                <a:cubicBezTo>
                  <a:pt x="844941" y="2490517"/>
                  <a:pt x="850821" y="2503815"/>
                  <a:pt x="841715" y="2505296"/>
                </a:cubicBezTo>
                <a:cubicBezTo>
                  <a:pt x="838639" y="2507164"/>
                  <a:pt x="838860" y="2512861"/>
                  <a:pt x="834375" y="2512458"/>
                </a:cubicBezTo>
                <a:cubicBezTo>
                  <a:pt x="832854" y="2514093"/>
                  <a:pt x="830249" y="2515407"/>
                  <a:pt x="830848" y="2517919"/>
                </a:cubicBezTo>
                <a:cubicBezTo>
                  <a:pt x="829516" y="2520356"/>
                  <a:pt x="824978" y="2518571"/>
                  <a:pt x="825853" y="2522928"/>
                </a:cubicBezTo>
                <a:cubicBezTo>
                  <a:pt x="820101" y="2524400"/>
                  <a:pt x="817489" y="2530345"/>
                  <a:pt x="812002" y="2530784"/>
                </a:cubicBezTo>
                <a:cubicBezTo>
                  <a:pt x="801219" y="2539026"/>
                  <a:pt x="798838" y="2540812"/>
                  <a:pt x="786799" y="2543792"/>
                </a:cubicBezTo>
                <a:cubicBezTo>
                  <a:pt x="774016" y="2554003"/>
                  <a:pt x="757049" y="2550703"/>
                  <a:pt x="742951" y="2557494"/>
                </a:cubicBezTo>
                <a:cubicBezTo>
                  <a:pt x="726035" y="2566312"/>
                  <a:pt x="701900" y="2555450"/>
                  <a:pt x="688299" y="2562582"/>
                </a:cubicBezTo>
                <a:cubicBezTo>
                  <a:pt x="680430" y="2562443"/>
                  <a:pt x="674120" y="2570247"/>
                  <a:pt x="669887" y="2575664"/>
                </a:cubicBezTo>
                <a:cubicBezTo>
                  <a:pt x="672093" y="2583121"/>
                  <a:pt x="661890" y="2598341"/>
                  <a:pt x="668045" y="2600440"/>
                </a:cubicBezTo>
                <a:cubicBezTo>
                  <a:pt x="672369" y="2603275"/>
                  <a:pt x="671472" y="2609342"/>
                  <a:pt x="677957" y="2607752"/>
                </a:cubicBezTo>
                <a:cubicBezTo>
                  <a:pt x="681043" y="2611230"/>
                  <a:pt x="684938" y="2613797"/>
                  <a:pt x="689452" y="2615022"/>
                </a:cubicBezTo>
                <a:cubicBezTo>
                  <a:pt x="692971" y="2616255"/>
                  <a:pt x="719785" y="2627479"/>
                  <a:pt x="713245" y="2619075"/>
                </a:cubicBezTo>
                <a:cubicBezTo>
                  <a:pt x="719101" y="2616614"/>
                  <a:pt x="726658" y="2614901"/>
                  <a:pt x="731338" y="2608418"/>
                </a:cubicBezTo>
                <a:cubicBezTo>
                  <a:pt x="733814" y="2608920"/>
                  <a:pt x="735168" y="2607765"/>
                  <a:pt x="735131" y="2605395"/>
                </a:cubicBezTo>
                <a:cubicBezTo>
                  <a:pt x="735507" y="2602557"/>
                  <a:pt x="739942" y="2604976"/>
                  <a:pt x="740004" y="2601692"/>
                </a:cubicBezTo>
                <a:cubicBezTo>
                  <a:pt x="740060" y="2597852"/>
                  <a:pt x="743619" y="2599362"/>
                  <a:pt x="745964" y="2598959"/>
                </a:cubicBezTo>
                <a:cubicBezTo>
                  <a:pt x="750075" y="2597301"/>
                  <a:pt x="748686" y="2592928"/>
                  <a:pt x="751836" y="2592061"/>
                </a:cubicBezTo>
                <a:cubicBezTo>
                  <a:pt x="753798" y="2592191"/>
                  <a:pt x="754814" y="2591394"/>
                  <a:pt x="754686" y="2589405"/>
                </a:cubicBezTo>
                <a:cubicBezTo>
                  <a:pt x="756676" y="2583828"/>
                  <a:pt x="761413" y="2592777"/>
                  <a:pt x="764276" y="2586441"/>
                </a:cubicBezTo>
                <a:cubicBezTo>
                  <a:pt x="764494" y="2584613"/>
                  <a:pt x="764323" y="2582429"/>
                  <a:pt x="767340" y="2582735"/>
                </a:cubicBezTo>
                <a:cubicBezTo>
                  <a:pt x="769828" y="2581275"/>
                  <a:pt x="771679" y="2579783"/>
                  <a:pt x="774783" y="2580475"/>
                </a:cubicBezTo>
                <a:cubicBezTo>
                  <a:pt x="780174" y="2577743"/>
                  <a:pt x="785128" y="2574216"/>
                  <a:pt x="790252" y="2571172"/>
                </a:cubicBezTo>
                <a:cubicBezTo>
                  <a:pt x="797601" y="2567967"/>
                  <a:pt x="806238" y="2568364"/>
                  <a:pt x="812028" y="2562021"/>
                </a:cubicBezTo>
                <a:cubicBezTo>
                  <a:pt x="815576" y="2567197"/>
                  <a:pt x="816746" y="2559961"/>
                  <a:pt x="818261" y="2556052"/>
                </a:cubicBezTo>
                <a:cubicBezTo>
                  <a:pt x="824918" y="2551113"/>
                  <a:pt x="826739" y="2543992"/>
                  <a:pt x="830628" y="2537721"/>
                </a:cubicBezTo>
                <a:cubicBezTo>
                  <a:pt x="835421" y="2531772"/>
                  <a:pt x="845295" y="2529502"/>
                  <a:pt x="847863" y="2521310"/>
                </a:cubicBezTo>
                <a:cubicBezTo>
                  <a:pt x="853418" y="2516428"/>
                  <a:pt x="847469" y="2506219"/>
                  <a:pt x="851892" y="2500908"/>
                </a:cubicBezTo>
                <a:cubicBezTo>
                  <a:pt x="853959" y="2502812"/>
                  <a:pt x="855858" y="2503137"/>
                  <a:pt x="857591" y="2501880"/>
                </a:cubicBezTo>
                <a:lnTo>
                  <a:pt x="857591" y="2501878"/>
                </a:lnTo>
                <a:cubicBezTo>
                  <a:pt x="854056" y="2498158"/>
                  <a:pt x="861871" y="2490407"/>
                  <a:pt x="854332" y="2486582"/>
                </a:cubicBezTo>
                <a:close/>
                <a:moveTo>
                  <a:pt x="1340514" y="2460662"/>
                </a:moveTo>
                <a:lnTo>
                  <a:pt x="1340517" y="2460665"/>
                </a:lnTo>
                <a:lnTo>
                  <a:pt x="1340517" y="2460669"/>
                </a:lnTo>
                <a:lnTo>
                  <a:pt x="1340515" y="2460670"/>
                </a:lnTo>
                <a:close/>
                <a:moveTo>
                  <a:pt x="1339291" y="2459403"/>
                </a:moveTo>
                <a:lnTo>
                  <a:pt x="1340219" y="2459444"/>
                </a:lnTo>
                <a:lnTo>
                  <a:pt x="1340223" y="2459448"/>
                </a:lnTo>
                <a:lnTo>
                  <a:pt x="1340224" y="2459448"/>
                </a:lnTo>
                <a:lnTo>
                  <a:pt x="1340511" y="2460639"/>
                </a:lnTo>
                <a:lnTo>
                  <a:pt x="1340514" y="2460662"/>
                </a:lnTo>
                <a:close/>
                <a:moveTo>
                  <a:pt x="1339290" y="2459402"/>
                </a:moveTo>
                <a:lnTo>
                  <a:pt x="1339291" y="2459403"/>
                </a:lnTo>
                <a:lnTo>
                  <a:pt x="1339290" y="2459403"/>
                </a:lnTo>
                <a:close/>
                <a:moveTo>
                  <a:pt x="1337012" y="2455752"/>
                </a:moveTo>
                <a:cubicBezTo>
                  <a:pt x="1336423" y="2456708"/>
                  <a:pt x="1336747" y="2458889"/>
                  <a:pt x="1339286" y="2459403"/>
                </a:cubicBezTo>
                <a:cubicBezTo>
                  <a:pt x="1339286" y="2459403"/>
                  <a:pt x="1339290" y="2459403"/>
                  <a:pt x="1339290" y="2459403"/>
                </a:cubicBezTo>
                <a:cubicBezTo>
                  <a:pt x="1338823" y="2459832"/>
                  <a:pt x="1339751" y="2461353"/>
                  <a:pt x="1340726" y="2461535"/>
                </a:cubicBezTo>
                <a:cubicBezTo>
                  <a:pt x="1340664" y="2461169"/>
                  <a:pt x="1340583" y="2460993"/>
                  <a:pt x="1340517" y="2460665"/>
                </a:cubicBezTo>
                <a:lnTo>
                  <a:pt x="1340511" y="2460639"/>
                </a:lnTo>
                <a:lnTo>
                  <a:pt x="1340348" y="2459458"/>
                </a:lnTo>
                <a:lnTo>
                  <a:pt x="1340224" y="2459448"/>
                </a:lnTo>
                <a:lnTo>
                  <a:pt x="1340223" y="2459444"/>
                </a:lnTo>
                <a:lnTo>
                  <a:pt x="1340219" y="2459444"/>
                </a:lnTo>
                <a:close/>
                <a:moveTo>
                  <a:pt x="1299095" y="2449624"/>
                </a:moveTo>
                <a:cubicBezTo>
                  <a:pt x="1296503" y="2450630"/>
                  <a:pt x="1301102" y="2453256"/>
                  <a:pt x="1300468" y="2450780"/>
                </a:cubicBezTo>
                <a:cubicBezTo>
                  <a:pt x="1300136" y="2450065"/>
                  <a:pt x="1299983" y="2449972"/>
                  <a:pt x="1299095" y="2449624"/>
                </a:cubicBezTo>
                <a:close/>
                <a:moveTo>
                  <a:pt x="1304033" y="2442559"/>
                </a:moveTo>
                <a:cubicBezTo>
                  <a:pt x="1301441" y="2443563"/>
                  <a:pt x="1306040" y="2446192"/>
                  <a:pt x="1305406" y="2443716"/>
                </a:cubicBezTo>
                <a:cubicBezTo>
                  <a:pt x="1305075" y="2443001"/>
                  <a:pt x="1304921" y="2442908"/>
                  <a:pt x="1304033" y="2442559"/>
                </a:cubicBezTo>
                <a:close/>
                <a:moveTo>
                  <a:pt x="1135882" y="2440149"/>
                </a:moveTo>
                <a:lnTo>
                  <a:pt x="1135883" y="2440150"/>
                </a:lnTo>
                <a:lnTo>
                  <a:pt x="1135881" y="2440150"/>
                </a:lnTo>
                <a:close/>
                <a:moveTo>
                  <a:pt x="1136135" y="2439617"/>
                </a:moveTo>
                <a:lnTo>
                  <a:pt x="1135882" y="2440149"/>
                </a:lnTo>
                <a:lnTo>
                  <a:pt x="1135368" y="2439689"/>
                </a:lnTo>
                <a:lnTo>
                  <a:pt x="1135375" y="2439688"/>
                </a:lnTo>
                <a:lnTo>
                  <a:pt x="1135383" y="2439679"/>
                </a:lnTo>
                <a:close/>
                <a:moveTo>
                  <a:pt x="1308137" y="2432941"/>
                </a:moveTo>
                <a:lnTo>
                  <a:pt x="1308137" y="2432943"/>
                </a:lnTo>
                <a:lnTo>
                  <a:pt x="1308134" y="2432943"/>
                </a:lnTo>
                <a:lnTo>
                  <a:pt x="1308142" y="2432949"/>
                </a:lnTo>
                <a:lnTo>
                  <a:pt x="1310418" y="2436429"/>
                </a:lnTo>
                <a:cubicBezTo>
                  <a:pt x="1315170" y="2439273"/>
                  <a:pt x="1307592" y="2441577"/>
                  <a:pt x="1311516" y="2444748"/>
                </a:cubicBezTo>
                <a:cubicBezTo>
                  <a:pt x="1320344" y="2445876"/>
                  <a:pt x="1313513" y="2459350"/>
                  <a:pt x="1322930" y="2461968"/>
                </a:cubicBezTo>
                <a:cubicBezTo>
                  <a:pt x="1316193" y="2466873"/>
                  <a:pt x="1327857" y="2470463"/>
                  <a:pt x="1327034" y="2477387"/>
                </a:cubicBezTo>
                <a:cubicBezTo>
                  <a:pt x="1333743" y="2479831"/>
                  <a:pt x="1331286" y="2487557"/>
                  <a:pt x="1336205" y="2490284"/>
                </a:cubicBezTo>
                <a:cubicBezTo>
                  <a:pt x="1341480" y="2491088"/>
                  <a:pt x="1337751" y="2494086"/>
                  <a:pt x="1336893" y="2496601"/>
                </a:cubicBezTo>
                <a:cubicBezTo>
                  <a:pt x="1349312" y="2506584"/>
                  <a:pt x="1351133" y="2522017"/>
                  <a:pt x="1362681" y="2531792"/>
                </a:cubicBezTo>
                <a:cubicBezTo>
                  <a:pt x="1369752" y="2548456"/>
                  <a:pt x="1354742" y="2541203"/>
                  <a:pt x="1371459" y="2548110"/>
                </a:cubicBezTo>
                <a:cubicBezTo>
                  <a:pt x="1366624" y="2557685"/>
                  <a:pt x="1375584" y="2551994"/>
                  <a:pt x="1377045" y="2560286"/>
                </a:cubicBezTo>
                <a:cubicBezTo>
                  <a:pt x="1390417" y="2575310"/>
                  <a:pt x="1382773" y="2567816"/>
                  <a:pt x="1370596" y="2571769"/>
                </a:cubicBezTo>
                <a:cubicBezTo>
                  <a:pt x="1367945" y="2574799"/>
                  <a:pt x="1385109" y="2575754"/>
                  <a:pt x="1384208" y="2571671"/>
                </a:cubicBezTo>
                <a:cubicBezTo>
                  <a:pt x="1391001" y="2571973"/>
                  <a:pt x="1386230" y="2581269"/>
                  <a:pt x="1392526" y="2581473"/>
                </a:cubicBezTo>
                <a:cubicBezTo>
                  <a:pt x="1398956" y="2584969"/>
                  <a:pt x="1397634" y="2597352"/>
                  <a:pt x="1404588" y="2598082"/>
                </a:cubicBezTo>
                <a:cubicBezTo>
                  <a:pt x="1406585" y="2603069"/>
                  <a:pt x="1407768" y="2604486"/>
                  <a:pt x="1412955" y="2606497"/>
                </a:cubicBezTo>
                <a:cubicBezTo>
                  <a:pt x="1414460" y="2611729"/>
                  <a:pt x="1421407" y="2617787"/>
                  <a:pt x="1426333" y="2619972"/>
                </a:cubicBezTo>
                <a:cubicBezTo>
                  <a:pt x="1432031" y="2627217"/>
                  <a:pt x="1449088" y="2636040"/>
                  <a:pt x="1434764" y="2640234"/>
                </a:cubicBezTo>
                <a:cubicBezTo>
                  <a:pt x="1435358" y="2642210"/>
                  <a:pt x="1440245" y="2641212"/>
                  <a:pt x="1439346" y="2638920"/>
                </a:cubicBezTo>
                <a:cubicBezTo>
                  <a:pt x="1443463" y="2642638"/>
                  <a:pt x="1445507" y="2636794"/>
                  <a:pt x="1449010" y="2640531"/>
                </a:cubicBezTo>
                <a:cubicBezTo>
                  <a:pt x="1447783" y="2645104"/>
                  <a:pt x="1455408" y="2642612"/>
                  <a:pt x="1453857" y="2647452"/>
                </a:cubicBezTo>
                <a:cubicBezTo>
                  <a:pt x="1477906" y="2656824"/>
                  <a:pt x="1496635" y="2678563"/>
                  <a:pt x="1520327" y="2687607"/>
                </a:cubicBezTo>
                <a:cubicBezTo>
                  <a:pt x="1523764" y="2694477"/>
                  <a:pt x="1531667" y="2689902"/>
                  <a:pt x="1535284" y="2695513"/>
                </a:cubicBezTo>
                <a:cubicBezTo>
                  <a:pt x="1537366" y="2701429"/>
                  <a:pt x="1545505" y="2700749"/>
                  <a:pt x="1550705" y="2704542"/>
                </a:cubicBezTo>
                <a:cubicBezTo>
                  <a:pt x="1553729" y="2705790"/>
                  <a:pt x="1560309" y="2709048"/>
                  <a:pt x="1556677" y="2711727"/>
                </a:cubicBezTo>
                <a:cubicBezTo>
                  <a:pt x="1563604" y="2709932"/>
                  <a:pt x="1571580" y="2712913"/>
                  <a:pt x="1580503" y="2712030"/>
                </a:cubicBezTo>
                <a:cubicBezTo>
                  <a:pt x="1582866" y="2714401"/>
                  <a:pt x="1582211" y="2719322"/>
                  <a:pt x="1586674" y="2715693"/>
                </a:cubicBezTo>
                <a:cubicBezTo>
                  <a:pt x="1579596" y="2706383"/>
                  <a:pt x="1622558" y="2727990"/>
                  <a:pt x="1601665" y="2689422"/>
                </a:cubicBezTo>
                <a:cubicBezTo>
                  <a:pt x="1599442" y="2683656"/>
                  <a:pt x="1597028" y="2677476"/>
                  <a:pt x="1592105" y="2673029"/>
                </a:cubicBezTo>
                <a:cubicBezTo>
                  <a:pt x="1589991" y="2667237"/>
                  <a:pt x="1598177" y="2658237"/>
                  <a:pt x="1589026" y="2659853"/>
                </a:cubicBezTo>
                <a:cubicBezTo>
                  <a:pt x="1576208" y="2645075"/>
                  <a:pt x="1571556" y="2625097"/>
                  <a:pt x="1556389" y="2610645"/>
                </a:cubicBezTo>
                <a:cubicBezTo>
                  <a:pt x="1557136" y="2609731"/>
                  <a:pt x="1558660" y="2609185"/>
                  <a:pt x="1558339" y="2608086"/>
                </a:cubicBezTo>
                <a:cubicBezTo>
                  <a:pt x="1549052" y="2603971"/>
                  <a:pt x="1544806" y="2593815"/>
                  <a:pt x="1537454" y="2586962"/>
                </a:cubicBezTo>
                <a:cubicBezTo>
                  <a:pt x="1522304" y="2559332"/>
                  <a:pt x="1495602" y="2545266"/>
                  <a:pt x="1474623" y="2525308"/>
                </a:cubicBezTo>
                <a:cubicBezTo>
                  <a:pt x="1479562" y="2525239"/>
                  <a:pt x="1476837" y="2510272"/>
                  <a:pt x="1473436" y="2525268"/>
                </a:cubicBezTo>
                <a:cubicBezTo>
                  <a:pt x="1470736" y="2519657"/>
                  <a:pt x="1464454" y="2522273"/>
                  <a:pt x="1462555" y="2518132"/>
                </a:cubicBezTo>
                <a:cubicBezTo>
                  <a:pt x="1454382" y="2511067"/>
                  <a:pt x="1440109" y="2510361"/>
                  <a:pt x="1429867" y="2505620"/>
                </a:cubicBezTo>
                <a:cubicBezTo>
                  <a:pt x="1428242" y="2502802"/>
                  <a:pt x="1423588" y="2503854"/>
                  <a:pt x="1423859" y="2501046"/>
                </a:cubicBezTo>
                <a:cubicBezTo>
                  <a:pt x="1423624" y="2499247"/>
                  <a:pt x="1423165" y="2498581"/>
                  <a:pt x="1422135" y="2498502"/>
                </a:cubicBezTo>
                <a:cubicBezTo>
                  <a:pt x="1412695" y="2498588"/>
                  <a:pt x="1420845" y="2495918"/>
                  <a:pt x="1411815" y="2492196"/>
                </a:cubicBezTo>
                <a:cubicBezTo>
                  <a:pt x="1411442" y="2489276"/>
                  <a:pt x="1416900" y="2486014"/>
                  <a:pt x="1410758" y="2486459"/>
                </a:cubicBezTo>
                <a:cubicBezTo>
                  <a:pt x="1401775" y="2493487"/>
                  <a:pt x="1391796" y="2480823"/>
                  <a:pt x="1384013" y="2476648"/>
                </a:cubicBezTo>
                <a:cubicBezTo>
                  <a:pt x="1371224" y="2473742"/>
                  <a:pt x="1365545" y="2471504"/>
                  <a:pt x="1352477" y="2461947"/>
                </a:cubicBezTo>
                <a:cubicBezTo>
                  <a:pt x="1341849" y="2460496"/>
                  <a:pt x="1378619" y="2498472"/>
                  <a:pt x="1382359" y="2502173"/>
                </a:cubicBezTo>
                <a:cubicBezTo>
                  <a:pt x="1398800" y="2521334"/>
                  <a:pt x="1422604" y="2536628"/>
                  <a:pt x="1444143" y="2548825"/>
                </a:cubicBezTo>
                <a:cubicBezTo>
                  <a:pt x="1455658" y="2559018"/>
                  <a:pt x="1514910" y="2585411"/>
                  <a:pt x="1465283" y="2582099"/>
                </a:cubicBezTo>
                <a:cubicBezTo>
                  <a:pt x="1456895" y="2574650"/>
                  <a:pt x="1439356" y="2576163"/>
                  <a:pt x="1435269" y="2564207"/>
                </a:cubicBezTo>
                <a:cubicBezTo>
                  <a:pt x="1429743" y="2561240"/>
                  <a:pt x="1422222" y="2560177"/>
                  <a:pt x="1417107" y="2555494"/>
                </a:cubicBezTo>
                <a:cubicBezTo>
                  <a:pt x="1387789" y="2537234"/>
                  <a:pt x="1361593" y="2507719"/>
                  <a:pt x="1341218" y="2480760"/>
                </a:cubicBezTo>
                <a:cubicBezTo>
                  <a:pt x="1338570" y="2480164"/>
                  <a:pt x="1336274" y="2473493"/>
                  <a:pt x="1336756" y="2470186"/>
                </a:cubicBezTo>
                <a:cubicBezTo>
                  <a:pt x="1330379" y="2467199"/>
                  <a:pt x="1322791" y="2461393"/>
                  <a:pt x="1331899" y="2455877"/>
                </a:cubicBezTo>
                <a:cubicBezTo>
                  <a:pt x="1329445" y="2453165"/>
                  <a:pt x="1325987" y="2455338"/>
                  <a:pt x="1323225" y="2454136"/>
                </a:cubicBezTo>
                <a:cubicBezTo>
                  <a:pt x="1322219" y="2447903"/>
                  <a:pt x="1318279" y="2443819"/>
                  <a:pt x="1315318" y="2438360"/>
                </a:cubicBezTo>
                <a:lnTo>
                  <a:pt x="1308142" y="2432949"/>
                </a:lnTo>
                <a:close/>
                <a:moveTo>
                  <a:pt x="1131178" y="2419311"/>
                </a:moveTo>
                <a:cubicBezTo>
                  <a:pt x="1132543" y="2418605"/>
                  <a:pt x="1134456" y="2418959"/>
                  <a:pt x="1136873" y="2421140"/>
                </a:cubicBezTo>
                <a:cubicBezTo>
                  <a:pt x="1149935" y="2418100"/>
                  <a:pt x="1143396" y="2422026"/>
                  <a:pt x="1147584" y="2429693"/>
                </a:cubicBezTo>
                <a:cubicBezTo>
                  <a:pt x="1137246" y="2437721"/>
                  <a:pt x="1149132" y="2448132"/>
                  <a:pt x="1142613" y="2458096"/>
                </a:cubicBezTo>
                <a:cubicBezTo>
                  <a:pt x="1149834" y="2464386"/>
                  <a:pt x="1138924" y="2471843"/>
                  <a:pt x="1144695" y="2477103"/>
                </a:cubicBezTo>
                <a:cubicBezTo>
                  <a:pt x="1144080" y="2481466"/>
                  <a:pt x="1146451" y="2487978"/>
                  <a:pt x="1142243" y="2491227"/>
                </a:cubicBezTo>
                <a:cubicBezTo>
                  <a:pt x="1146212" y="2510869"/>
                  <a:pt x="1140131" y="2533499"/>
                  <a:pt x="1137722" y="2551783"/>
                </a:cubicBezTo>
                <a:cubicBezTo>
                  <a:pt x="1140955" y="2555641"/>
                  <a:pt x="1134765" y="2559422"/>
                  <a:pt x="1136399" y="2564465"/>
                </a:cubicBezTo>
                <a:cubicBezTo>
                  <a:pt x="1136108" y="2567200"/>
                  <a:pt x="1131116" y="2564971"/>
                  <a:pt x="1131561" y="2568161"/>
                </a:cubicBezTo>
                <a:cubicBezTo>
                  <a:pt x="1131311" y="2572613"/>
                  <a:pt x="1134056" y="2568648"/>
                  <a:pt x="1135616" y="2568972"/>
                </a:cubicBezTo>
                <a:cubicBezTo>
                  <a:pt x="1137940" y="2570638"/>
                  <a:pt x="1135281" y="2573305"/>
                  <a:pt x="1133958" y="2574546"/>
                </a:cubicBezTo>
                <a:cubicBezTo>
                  <a:pt x="1133517" y="2576530"/>
                  <a:pt x="1134744" y="2578676"/>
                  <a:pt x="1132793" y="2580187"/>
                </a:cubicBezTo>
                <a:cubicBezTo>
                  <a:pt x="1130942" y="2580339"/>
                  <a:pt x="1129792" y="2580883"/>
                  <a:pt x="1129337" y="2581816"/>
                </a:cubicBezTo>
                <a:cubicBezTo>
                  <a:pt x="1135626" y="2588268"/>
                  <a:pt x="1129086" y="2598994"/>
                  <a:pt x="1123959" y="2607674"/>
                </a:cubicBezTo>
                <a:cubicBezTo>
                  <a:pt x="1120928" y="2621495"/>
                  <a:pt x="1115561" y="2635609"/>
                  <a:pt x="1108804" y="2648362"/>
                </a:cubicBezTo>
                <a:cubicBezTo>
                  <a:pt x="1108156" y="2655320"/>
                  <a:pt x="1104340" y="2660637"/>
                  <a:pt x="1102817" y="2667591"/>
                </a:cubicBezTo>
                <a:cubicBezTo>
                  <a:pt x="1098863" y="2667446"/>
                  <a:pt x="1093074" y="2669138"/>
                  <a:pt x="1094158" y="2673795"/>
                </a:cubicBezTo>
                <a:cubicBezTo>
                  <a:pt x="1097023" y="2675108"/>
                  <a:pt x="1097674" y="2685607"/>
                  <a:pt x="1093817" y="2683863"/>
                </a:cubicBezTo>
                <a:cubicBezTo>
                  <a:pt x="1092738" y="2687922"/>
                  <a:pt x="1090340" y="2691526"/>
                  <a:pt x="1086919" y="2694508"/>
                </a:cubicBezTo>
                <a:cubicBezTo>
                  <a:pt x="1085190" y="2697742"/>
                  <a:pt x="1082213" y="2707875"/>
                  <a:pt x="1078707" y="2707961"/>
                </a:cubicBezTo>
                <a:cubicBezTo>
                  <a:pt x="1073905" y="2714696"/>
                  <a:pt x="1075406" y="2722684"/>
                  <a:pt x="1068623" y="2730786"/>
                </a:cubicBezTo>
                <a:cubicBezTo>
                  <a:pt x="1064677" y="2732328"/>
                  <a:pt x="1065058" y="2738640"/>
                  <a:pt x="1061274" y="2738631"/>
                </a:cubicBezTo>
                <a:cubicBezTo>
                  <a:pt x="1056903" y="2738918"/>
                  <a:pt x="1062158" y="2741617"/>
                  <a:pt x="1061577" y="2743385"/>
                </a:cubicBezTo>
                <a:cubicBezTo>
                  <a:pt x="1058244" y="2743427"/>
                  <a:pt x="1059376" y="2746320"/>
                  <a:pt x="1061551" y="2745761"/>
                </a:cubicBezTo>
                <a:cubicBezTo>
                  <a:pt x="1058845" y="2749849"/>
                  <a:pt x="1047555" y="2783663"/>
                  <a:pt x="1041083" y="2776933"/>
                </a:cubicBezTo>
                <a:cubicBezTo>
                  <a:pt x="1038615" y="2775703"/>
                  <a:pt x="1039725" y="2779767"/>
                  <a:pt x="1041729" y="2778734"/>
                </a:cubicBezTo>
                <a:cubicBezTo>
                  <a:pt x="1043300" y="2781820"/>
                  <a:pt x="1036968" y="2786660"/>
                  <a:pt x="1035468" y="2790579"/>
                </a:cubicBezTo>
                <a:cubicBezTo>
                  <a:pt x="1034121" y="2790725"/>
                  <a:pt x="1029248" y="2789623"/>
                  <a:pt x="1029857" y="2792028"/>
                </a:cubicBezTo>
                <a:cubicBezTo>
                  <a:pt x="1032742" y="2794391"/>
                  <a:pt x="1032471" y="2796519"/>
                  <a:pt x="1029607" y="2798639"/>
                </a:cubicBezTo>
                <a:cubicBezTo>
                  <a:pt x="1029208" y="2800545"/>
                  <a:pt x="1029333" y="2802761"/>
                  <a:pt x="1026518" y="2802350"/>
                </a:cubicBezTo>
                <a:cubicBezTo>
                  <a:pt x="1022817" y="2803318"/>
                  <a:pt x="1023622" y="2810514"/>
                  <a:pt x="1019974" y="2811707"/>
                </a:cubicBezTo>
                <a:cubicBezTo>
                  <a:pt x="1016573" y="2811592"/>
                  <a:pt x="1017420" y="2813846"/>
                  <a:pt x="1019201" y="2815328"/>
                </a:cubicBezTo>
                <a:cubicBezTo>
                  <a:pt x="1015615" y="2820167"/>
                  <a:pt x="1014668" y="2825554"/>
                  <a:pt x="1009609" y="2829445"/>
                </a:cubicBezTo>
                <a:cubicBezTo>
                  <a:pt x="1011266" y="2840043"/>
                  <a:pt x="999408" y="2845215"/>
                  <a:pt x="997032" y="2855095"/>
                </a:cubicBezTo>
                <a:cubicBezTo>
                  <a:pt x="991839" y="2874211"/>
                  <a:pt x="976074" y="2889023"/>
                  <a:pt x="969688" y="2907525"/>
                </a:cubicBezTo>
                <a:cubicBezTo>
                  <a:pt x="963015" y="2911172"/>
                  <a:pt x="969925" y="2916722"/>
                  <a:pt x="960899" y="2915974"/>
                </a:cubicBezTo>
                <a:cubicBezTo>
                  <a:pt x="959992" y="2916138"/>
                  <a:pt x="959742" y="2917026"/>
                  <a:pt x="960017" y="2917934"/>
                </a:cubicBezTo>
                <a:lnTo>
                  <a:pt x="960006" y="2917938"/>
                </a:lnTo>
                <a:lnTo>
                  <a:pt x="955367" y="2919499"/>
                </a:lnTo>
                <a:lnTo>
                  <a:pt x="957528" y="2922645"/>
                </a:lnTo>
                <a:lnTo>
                  <a:pt x="957535" y="2922655"/>
                </a:lnTo>
                <a:cubicBezTo>
                  <a:pt x="962833" y="2940363"/>
                  <a:pt x="936425" y="2958176"/>
                  <a:pt x="932120" y="2972889"/>
                </a:cubicBezTo>
                <a:cubicBezTo>
                  <a:pt x="928985" y="2987081"/>
                  <a:pt x="917552" y="3000139"/>
                  <a:pt x="912691" y="3013987"/>
                </a:cubicBezTo>
                <a:cubicBezTo>
                  <a:pt x="909417" y="3016715"/>
                  <a:pt x="899774" y="3026485"/>
                  <a:pt x="904914" y="3029712"/>
                </a:cubicBezTo>
                <a:cubicBezTo>
                  <a:pt x="895640" y="3042893"/>
                  <a:pt x="886509" y="3062019"/>
                  <a:pt x="878084" y="3077525"/>
                </a:cubicBezTo>
                <a:cubicBezTo>
                  <a:pt x="878642" y="3085991"/>
                  <a:pt x="875258" y="3094526"/>
                  <a:pt x="868817" y="3099738"/>
                </a:cubicBezTo>
                <a:cubicBezTo>
                  <a:pt x="866131" y="3100214"/>
                  <a:pt x="863142" y="3098327"/>
                  <a:pt x="860812" y="3100858"/>
                </a:cubicBezTo>
                <a:cubicBezTo>
                  <a:pt x="873717" y="3107593"/>
                  <a:pt x="859130" y="3125287"/>
                  <a:pt x="860341" y="3135890"/>
                </a:cubicBezTo>
                <a:cubicBezTo>
                  <a:pt x="859345" y="3139718"/>
                  <a:pt x="851964" y="3135253"/>
                  <a:pt x="853074" y="3140921"/>
                </a:cubicBezTo>
                <a:cubicBezTo>
                  <a:pt x="858934" y="3146324"/>
                  <a:pt x="853500" y="3153005"/>
                  <a:pt x="857397" y="3157920"/>
                </a:cubicBezTo>
                <a:cubicBezTo>
                  <a:pt x="851052" y="3162998"/>
                  <a:pt x="857715" y="3167618"/>
                  <a:pt x="852714" y="3172076"/>
                </a:cubicBezTo>
                <a:cubicBezTo>
                  <a:pt x="855541" y="3185065"/>
                  <a:pt x="844701" y="3205420"/>
                  <a:pt x="852252" y="3210025"/>
                </a:cubicBezTo>
                <a:cubicBezTo>
                  <a:pt x="849735" y="3211726"/>
                  <a:pt x="849439" y="3214365"/>
                  <a:pt x="849708" y="3217068"/>
                </a:cubicBezTo>
                <a:cubicBezTo>
                  <a:pt x="846505" y="3220017"/>
                  <a:pt x="843633" y="3216530"/>
                  <a:pt x="846850" y="3222278"/>
                </a:cubicBezTo>
                <a:cubicBezTo>
                  <a:pt x="833055" y="3223866"/>
                  <a:pt x="844826" y="3228513"/>
                  <a:pt x="849619" y="3233630"/>
                </a:cubicBezTo>
                <a:cubicBezTo>
                  <a:pt x="850144" y="3237575"/>
                  <a:pt x="846080" y="3238285"/>
                  <a:pt x="844641" y="3241447"/>
                </a:cubicBezTo>
                <a:cubicBezTo>
                  <a:pt x="844403" y="3243650"/>
                  <a:pt x="845699" y="3246727"/>
                  <a:pt x="842046" y="3246699"/>
                </a:cubicBezTo>
                <a:cubicBezTo>
                  <a:pt x="838038" y="3246682"/>
                  <a:pt x="841650" y="3250607"/>
                  <a:pt x="843697" y="3251177"/>
                </a:cubicBezTo>
                <a:cubicBezTo>
                  <a:pt x="845089" y="3249268"/>
                  <a:pt x="847687" y="3248103"/>
                  <a:pt x="849246" y="3250552"/>
                </a:cubicBezTo>
                <a:cubicBezTo>
                  <a:pt x="844955" y="3254647"/>
                  <a:pt x="842968" y="3254989"/>
                  <a:pt x="849319" y="3257732"/>
                </a:cubicBezTo>
                <a:cubicBezTo>
                  <a:pt x="850197" y="3278608"/>
                  <a:pt x="850989" y="3299092"/>
                  <a:pt x="853528" y="3316993"/>
                </a:cubicBezTo>
                <a:cubicBezTo>
                  <a:pt x="850206" y="3338819"/>
                  <a:pt x="857995" y="3351882"/>
                  <a:pt x="860135" y="3371682"/>
                </a:cubicBezTo>
                <a:cubicBezTo>
                  <a:pt x="855849" y="3377768"/>
                  <a:pt x="857678" y="3386684"/>
                  <a:pt x="862095" y="3392894"/>
                </a:cubicBezTo>
                <a:cubicBezTo>
                  <a:pt x="863108" y="3401139"/>
                  <a:pt x="864445" y="3406550"/>
                  <a:pt x="867026" y="3414988"/>
                </a:cubicBezTo>
                <a:cubicBezTo>
                  <a:pt x="868409" y="3418448"/>
                  <a:pt x="862463" y="3416799"/>
                  <a:pt x="862544" y="3419698"/>
                </a:cubicBezTo>
                <a:cubicBezTo>
                  <a:pt x="869452" y="3421624"/>
                  <a:pt x="866920" y="3428797"/>
                  <a:pt x="866254" y="3434147"/>
                </a:cubicBezTo>
                <a:cubicBezTo>
                  <a:pt x="866080" y="3441673"/>
                  <a:pt x="866763" y="3455287"/>
                  <a:pt x="864477" y="3462496"/>
                </a:cubicBezTo>
                <a:cubicBezTo>
                  <a:pt x="868996" y="3465000"/>
                  <a:pt x="861004" y="3501392"/>
                  <a:pt x="856495" y="3500074"/>
                </a:cubicBezTo>
                <a:cubicBezTo>
                  <a:pt x="861576" y="3506149"/>
                  <a:pt x="855134" y="3515832"/>
                  <a:pt x="851258" y="3521189"/>
                </a:cubicBezTo>
                <a:cubicBezTo>
                  <a:pt x="851878" y="3525677"/>
                  <a:pt x="850736" y="3526511"/>
                  <a:pt x="846364" y="3528372"/>
                </a:cubicBezTo>
                <a:cubicBezTo>
                  <a:pt x="852793" y="3538238"/>
                  <a:pt x="843791" y="3532536"/>
                  <a:pt x="841826" y="3526250"/>
                </a:cubicBezTo>
                <a:cubicBezTo>
                  <a:pt x="839213" y="3520128"/>
                  <a:pt x="845382" y="3520234"/>
                  <a:pt x="848796" y="3519040"/>
                </a:cubicBezTo>
                <a:cubicBezTo>
                  <a:pt x="838425" y="3506825"/>
                  <a:pt x="853122" y="3483203"/>
                  <a:pt x="849837" y="3469468"/>
                </a:cubicBezTo>
                <a:cubicBezTo>
                  <a:pt x="850140" y="3460821"/>
                  <a:pt x="847826" y="3449251"/>
                  <a:pt x="849620" y="3442986"/>
                </a:cubicBezTo>
                <a:cubicBezTo>
                  <a:pt x="847600" y="3435714"/>
                  <a:pt x="854866" y="3428268"/>
                  <a:pt x="847503" y="3426210"/>
                </a:cubicBezTo>
                <a:cubicBezTo>
                  <a:pt x="846100" y="3422099"/>
                  <a:pt x="850706" y="3419798"/>
                  <a:pt x="849718" y="3416604"/>
                </a:cubicBezTo>
                <a:cubicBezTo>
                  <a:pt x="846863" y="3415181"/>
                  <a:pt x="848377" y="3411284"/>
                  <a:pt x="845578" y="3409824"/>
                </a:cubicBezTo>
                <a:cubicBezTo>
                  <a:pt x="841800" y="3394637"/>
                  <a:pt x="838877" y="3375924"/>
                  <a:pt x="838969" y="3362422"/>
                </a:cubicBezTo>
                <a:cubicBezTo>
                  <a:pt x="837879" y="3354299"/>
                  <a:pt x="849325" y="3361813"/>
                  <a:pt x="836118" y="3349895"/>
                </a:cubicBezTo>
                <a:cubicBezTo>
                  <a:pt x="838226" y="3342355"/>
                  <a:pt x="832640" y="3331296"/>
                  <a:pt x="836241" y="3326470"/>
                </a:cubicBezTo>
                <a:cubicBezTo>
                  <a:pt x="836220" y="3323076"/>
                  <a:pt x="836953" y="3321237"/>
                  <a:pt x="834401" y="3319459"/>
                </a:cubicBezTo>
                <a:cubicBezTo>
                  <a:pt x="832145" y="3315041"/>
                  <a:pt x="838483" y="3312542"/>
                  <a:pt x="834201" y="3309566"/>
                </a:cubicBezTo>
                <a:cubicBezTo>
                  <a:pt x="834772" y="3302587"/>
                  <a:pt x="827494" y="3298874"/>
                  <a:pt x="836538" y="3295170"/>
                </a:cubicBezTo>
                <a:cubicBezTo>
                  <a:pt x="835687" y="3294127"/>
                  <a:pt x="833419" y="3293032"/>
                  <a:pt x="835593" y="3291808"/>
                </a:cubicBezTo>
                <a:cubicBezTo>
                  <a:pt x="836093" y="3291392"/>
                  <a:pt x="837863" y="3292159"/>
                  <a:pt x="839288" y="3292748"/>
                </a:cubicBezTo>
                <a:lnTo>
                  <a:pt x="839288" y="3292748"/>
                </a:lnTo>
                <a:lnTo>
                  <a:pt x="839288" y="3292750"/>
                </a:lnTo>
                <a:cubicBezTo>
                  <a:pt x="839496" y="3292837"/>
                  <a:pt x="839687" y="3292908"/>
                  <a:pt x="839878" y="3292982"/>
                </a:cubicBezTo>
                <a:cubicBezTo>
                  <a:pt x="839899" y="3292930"/>
                  <a:pt x="839932" y="3292992"/>
                  <a:pt x="839936" y="3292920"/>
                </a:cubicBezTo>
                <a:lnTo>
                  <a:pt x="839917" y="3292879"/>
                </a:lnTo>
                <a:lnTo>
                  <a:pt x="840289" y="3291909"/>
                </a:lnTo>
                <a:cubicBezTo>
                  <a:pt x="839823" y="3291652"/>
                  <a:pt x="839608" y="3291705"/>
                  <a:pt x="839426" y="3291787"/>
                </a:cubicBezTo>
                <a:cubicBezTo>
                  <a:pt x="837219" y="3287428"/>
                  <a:pt x="832162" y="3290911"/>
                  <a:pt x="829583" y="3285876"/>
                </a:cubicBezTo>
                <a:cubicBezTo>
                  <a:pt x="832965" y="3280476"/>
                  <a:pt x="826192" y="3272820"/>
                  <a:pt x="831671" y="3268037"/>
                </a:cubicBezTo>
                <a:cubicBezTo>
                  <a:pt x="833476" y="3267774"/>
                  <a:pt x="837751" y="3268806"/>
                  <a:pt x="837096" y="3265686"/>
                </a:cubicBezTo>
                <a:cubicBezTo>
                  <a:pt x="848641" y="3267153"/>
                  <a:pt x="836077" y="3254100"/>
                  <a:pt x="837079" y="3265685"/>
                </a:cubicBezTo>
                <a:cubicBezTo>
                  <a:pt x="823421" y="3260812"/>
                  <a:pt x="829916" y="3228677"/>
                  <a:pt x="832320" y="3215758"/>
                </a:cubicBezTo>
                <a:cubicBezTo>
                  <a:pt x="833682" y="3215822"/>
                  <a:pt x="839392" y="3215878"/>
                  <a:pt x="836651" y="3213622"/>
                </a:cubicBezTo>
                <a:cubicBezTo>
                  <a:pt x="829991" y="3213785"/>
                  <a:pt x="833847" y="3204345"/>
                  <a:pt x="832956" y="3200279"/>
                </a:cubicBezTo>
                <a:cubicBezTo>
                  <a:pt x="838379" y="3195900"/>
                  <a:pt x="832915" y="3187609"/>
                  <a:pt x="837964" y="3182939"/>
                </a:cubicBezTo>
                <a:cubicBezTo>
                  <a:pt x="841806" y="3176866"/>
                  <a:pt x="837073" y="3173347"/>
                  <a:pt x="840500" y="3167075"/>
                </a:cubicBezTo>
                <a:cubicBezTo>
                  <a:pt x="831697" y="3157822"/>
                  <a:pt x="846597" y="3156826"/>
                  <a:pt x="841986" y="3151634"/>
                </a:cubicBezTo>
                <a:cubicBezTo>
                  <a:pt x="837426" y="3145091"/>
                  <a:pt x="845199" y="3139862"/>
                  <a:pt x="845804" y="3133946"/>
                </a:cubicBezTo>
                <a:cubicBezTo>
                  <a:pt x="841108" y="3128334"/>
                  <a:pt x="851448" y="3116995"/>
                  <a:pt x="848959" y="3107459"/>
                </a:cubicBezTo>
                <a:cubicBezTo>
                  <a:pt x="848988" y="3106194"/>
                  <a:pt x="849990" y="3106733"/>
                  <a:pt x="851021" y="3107373"/>
                </a:cubicBezTo>
                <a:lnTo>
                  <a:pt x="851021" y="3107376"/>
                </a:lnTo>
                <a:lnTo>
                  <a:pt x="851021" y="3107377"/>
                </a:lnTo>
                <a:lnTo>
                  <a:pt x="851021" y="3107377"/>
                </a:lnTo>
                <a:lnTo>
                  <a:pt x="851040" y="3107682"/>
                </a:lnTo>
                <a:lnTo>
                  <a:pt x="851105" y="3107433"/>
                </a:lnTo>
                <a:lnTo>
                  <a:pt x="851106" y="3107433"/>
                </a:lnTo>
                <a:lnTo>
                  <a:pt x="851107" y="3107430"/>
                </a:lnTo>
                <a:lnTo>
                  <a:pt x="853148" y="3108099"/>
                </a:lnTo>
                <a:cubicBezTo>
                  <a:pt x="853011" y="3107309"/>
                  <a:pt x="851982" y="3106610"/>
                  <a:pt x="851361" y="3106613"/>
                </a:cubicBezTo>
                <a:cubicBezTo>
                  <a:pt x="856473" y="3093450"/>
                  <a:pt x="858494" y="3071418"/>
                  <a:pt x="868545" y="3058098"/>
                </a:cubicBezTo>
                <a:cubicBezTo>
                  <a:pt x="868537" y="3049972"/>
                  <a:pt x="877029" y="3044214"/>
                  <a:pt x="880839" y="3037044"/>
                </a:cubicBezTo>
                <a:cubicBezTo>
                  <a:pt x="882524" y="3024628"/>
                  <a:pt x="890873" y="3014767"/>
                  <a:pt x="895972" y="3003471"/>
                </a:cubicBezTo>
                <a:cubicBezTo>
                  <a:pt x="902769" y="2996806"/>
                  <a:pt x="906515" y="2986884"/>
                  <a:pt x="908697" y="2977498"/>
                </a:cubicBezTo>
                <a:cubicBezTo>
                  <a:pt x="914455" y="2969266"/>
                  <a:pt x="918969" y="2960072"/>
                  <a:pt x="925207" y="2952330"/>
                </a:cubicBezTo>
                <a:cubicBezTo>
                  <a:pt x="928597" y="2945048"/>
                  <a:pt x="931059" y="2936307"/>
                  <a:pt x="938023" y="2932807"/>
                </a:cubicBezTo>
                <a:cubicBezTo>
                  <a:pt x="938616" y="2929153"/>
                  <a:pt x="940400" y="2916817"/>
                  <a:pt x="945474" y="2918633"/>
                </a:cubicBezTo>
                <a:cubicBezTo>
                  <a:pt x="945465" y="2914089"/>
                  <a:pt x="947094" y="2906529"/>
                  <a:pt x="952694" y="2902261"/>
                </a:cubicBezTo>
                <a:cubicBezTo>
                  <a:pt x="954973" y="2890961"/>
                  <a:pt x="963113" y="2883113"/>
                  <a:pt x="969890" y="2874404"/>
                </a:cubicBezTo>
                <a:cubicBezTo>
                  <a:pt x="969288" y="2864430"/>
                  <a:pt x="977119" y="2857967"/>
                  <a:pt x="980477" y="2850304"/>
                </a:cubicBezTo>
                <a:cubicBezTo>
                  <a:pt x="986511" y="2840525"/>
                  <a:pt x="990182" y="2830648"/>
                  <a:pt x="997520" y="2821678"/>
                </a:cubicBezTo>
                <a:cubicBezTo>
                  <a:pt x="1006002" y="2805615"/>
                  <a:pt x="1016354" y="2788672"/>
                  <a:pt x="1027211" y="2775967"/>
                </a:cubicBezTo>
                <a:cubicBezTo>
                  <a:pt x="1031710" y="2766067"/>
                  <a:pt x="1032347" y="2759096"/>
                  <a:pt x="1042999" y="2751648"/>
                </a:cubicBezTo>
                <a:cubicBezTo>
                  <a:pt x="1041703" y="2752313"/>
                  <a:pt x="1043611" y="2753178"/>
                  <a:pt x="1044280" y="2751377"/>
                </a:cubicBezTo>
                <a:cubicBezTo>
                  <a:pt x="1041686" y="2749474"/>
                  <a:pt x="1042917" y="2747881"/>
                  <a:pt x="1044522" y="2746121"/>
                </a:cubicBezTo>
                <a:cubicBezTo>
                  <a:pt x="1049953" y="2738572"/>
                  <a:pt x="1051271" y="2728312"/>
                  <a:pt x="1056607" y="2721895"/>
                </a:cubicBezTo>
                <a:cubicBezTo>
                  <a:pt x="1059314" y="2721419"/>
                  <a:pt x="1059334" y="2721370"/>
                  <a:pt x="1059397" y="2719222"/>
                </a:cubicBezTo>
                <a:cubicBezTo>
                  <a:pt x="1060129" y="2710263"/>
                  <a:pt x="1074885" y="2711664"/>
                  <a:pt x="1064415" y="2701634"/>
                </a:cubicBezTo>
                <a:cubicBezTo>
                  <a:pt x="1073322" y="2700662"/>
                  <a:pt x="1071707" y="2697581"/>
                  <a:pt x="1072064" y="2689981"/>
                </a:cubicBezTo>
                <a:cubicBezTo>
                  <a:pt x="1076042" y="2687241"/>
                  <a:pt x="1072636" y="2679338"/>
                  <a:pt x="1079223" y="2682552"/>
                </a:cubicBezTo>
                <a:lnTo>
                  <a:pt x="1079224" y="2682552"/>
                </a:lnTo>
                <a:lnTo>
                  <a:pt x="1079223" y="2682553"/>
                </a:lnTo>
                <a:cubicBezTo>
                  <a:pt x="1079495" y="2682687"/>
                  <a:pt x="1079672" y="2682715"/>
                  <a:pt x="1079977" y="2682886"/>
                </a:cubicBezTo>
                <a:lnTo>
                  <a:pt x="1079977" y="2682885"/>
                </a:lnTo>
                <a:cubicBezTo>
                  <a:pt x="1081994" y="2684782"/>
                  <a:pt x="1081339" y="2682237"/>
                  <a:pt x="1080322" y="2681871"/>
                </a:cubicBezTo>
                <a:lnTo>
                  <a:pt x="1079928" y="2681807"/>
                </a:lnTo>
                <a:lnTo>
                  <a:pt x="1082019" y="2671788"/>
                </a:lnTo>
                <a:cubicBezTo>
                  <a:pt x="1083716" y="2668842"/>
                  <a:pt x="1085857" y="2665996"/>
                  <a:pt x="1086775" y="2662360"/>
                </a:cubicBezTo>
                <a:cubicBezTo>
                  <a:pt x="1091508" y="2659282"/>
                  <a:pt x="1086349" y="2652029"/>
                  <a:pt x="1091996" y="2651129"/>
                </a:cubicBezTo>
                <a:cubicBezTo>
                  <a:pt x="1096746" y="2650230"/>
                  <a:pt x="1092764" y="2643038"/>
                  <a:pt x="1094727" y="2640041"/>
                </a:cubicBezTo>
                <a:cubicBezTo>
                  <a:pt x="1097343" y="2636754"/>
                  <a:pt x="1097818" y="2632422"/>
                  <a:pt x="1099328" y="2628594"/>
                </a:cubicBezTo>
                <a:cubicBezTo>
                  <a:pt x="1110350" y="2618440"/>
                  <a:pt x="1106394" y="2605907"/>
                  <a:pt x="1111984" y="2593086"/>
                </a:cubicBezTo>
                <a:cubicBezTo>
                  <a:pt x="1117101" y="2585825"/>
                  <a:pt x="1115997" y="2575323"/>
                  <a:pt x="1119326" y="2569468"/>
                </a:cubicBezTo>
                <a:cubicBezTo>
                  <a:pt x="1116216" y="2567058"/>
                  <a:pt x="1119601" y="2562334"/>
                  <a:pt x="1120635" y="2558952"/>
                </a:cubicBezTo>
                <a:cubicBezTo>
                  <a:pt x="1121538" y="2558378"/>
                  <a:pt x="1123215" y="2559331"/>
                  <a:pt x="1123852" y="2558083"/>
                </a:cubicBezTo>
                <a:cubicBezTo>
                  <a:pt x="1120253" y="2547447"/>
                  <a:pt x="1127125" y="2534174"/>
                  <a:pt x="1127029" y="2519448"/>
                </a:cubicBezTo>
                <a:cubicBezTo>
                  <a:pt x="1122440" y="2515785"/>
                  <a:pt x="1127945" y="2516887"/>
                  <a:pt x="1129626" y="2514994"/>
                </a:cubicBezTo>
                <a:cubicBezTo>
                  <a:pt x="1123991" y="2510888"/>
                  <a:pt x="1126093" y="2507875"/>
                  <a:pt x="1129555" y="2502702"/>
                </a:cubicBezTo>
                <a:cubicBezTo>
                  <a:pt x="1123840" y="2500109"/>
                  <a:pt x="1133249" y="2489171"/>
                  <a:pt x="1135864" y="2494826"/>
                </a:cubicBezTo>
                <a:cubicBezTo>
                  <a:pt x="1138220" y="2493232"/>
                  <a:pt x="1137518" y="2491401"/>
                  <a:pt x="1136156" y="2490546"/>
                </a:cubicBezTo>
                <a:lnTo>
                  <a:pt x="1132495" y="2492124"/>
                </a:lnTo>
                <a:lnTo>
                  <a:pt x="1132492" y="2492122"/>
                </a:lnTo>
                <a:lnTo>
                  <a:pt x="1127166" y="2480238"/>
                </a:lnTo>
                <a:cubicBezTo>
                  <a:pt x="1127339" y="2474733"/>
                  <a:pt x="1128581" y="2468605"/>
                  <a:pt x="1128252" y="2464620"/>
                </a:cubicBezTo>
                <a:cubicBezTo>
                  <a:pt x="1133493" y="2460462"/>
                  <a:pt x="1124854" y="2456159"/>
                  <a:pt x="1128567" y="2450215"/>
                </a:cubicBezTo>
                <a:cubicBezTo>
                  <a:pt x="1127545" y="2436777"/>
                  <a:pt x="1132475" y="2445967"/>
                  <a:pt x="1135895" y="2440157"/>
                </a:cubicBezTo>
                <a:cubicBezTo>
                  <a:pt x="1136075" y="2440160"/>
                  <a:pt x="1136170" y="2440241"/>
                  <a:pt x="1136477" y="2440124"/>
                </a:cubicBezTo>
                <a:cubicBezTo>
                  <a:pt x="1136929" y="2439734"/>
                  <a:pt x="1136659" y="2439630"/>
                  <a:pt x="1136149" y="2439625"/>
                </a:cubicBezTo>
                <a:cubicBezTo>
                  <a:pt x="1136400" y="2439123"/>
                  <a:pt x="1136669" y="2438759"/>
                  <a:pt x="1136899" y="2438056"/>
                </a:cubicBezTo>
                <a:lnTo>
                  <a:pt x="1135383" y="2439679"/>
                </a:lnTo>
                <a:lnTo>
                  <a:pt x="1135360" y="2439681"/>
                </a:lnTo>
                <a:lnTo>
                  <a:pt x="1135368" y="2439689"/>
                </a:lnTo>
                <a:lnTo>
                  <a:pt x="1131772" y="2440105"/>
                </a:lnTo>
                <a:cubicBezTo>
                  <a:pt x="1128973" y="2437760"/>
                  <a:pt x="1131258" y="2434801"/>
                  <a:pt x="1134370" y="2435235"/>
                </a:cubicBezTo>
                <a:cubicBezTo>
                  <a:pt x="1135042" y="2434936"/>
                  <a:pt x="1135566" y="2434201"/>
                  <a:pt x="1134849" y="2433616"/>
                </a:cubicBezTo>
                <a:cubicBezTo>
                  <a:pt x="1127915" y="2433088"/>
                  <a:pt x="1127082" y="2421428"/>
                  <a:pt x="1131178" y="2419311"/>
                </a:cubicBezTo>
                <a:close/>
                <a:moveTo>
                  <a:pt x="1137507" y="2398273"/>
                </a:moveTo>
                <a:lnTo>
                  <a:pt x="1140705" y="2399812"/>
                </a:lnTo>
                <a:lnTo>
                  <a:pt x="1140707" y="2399815"/>
                </a:lnTo>
                <a:lnTo>
                  <a:pt x="1140707" y="2399814"/>
                </a:lnTo>
                <a:lnTo>
                  <a:pt x="1143261" y="2407598"/>
                </a:lnTo>
                <a:cubicBezTo>
                  <a:pt x="1143359" y="2410275"/>
                  <a:pt x="1142180" y="2412331"/>
                  <a:pt x="1138146" y="2411662"/>
                </a:cubicBezTo>
                <a:cubicBezTo>
                  <a:pt x="1137670" y="2409284"/>
                  <a:pt x="1136938" y="2408842"/>
                  <a:pt x="1134323" y="2409465"/>
                </a:cubicBezTo>
                <a:cubicBezTo>
                  <a:pt x="1132422" y="2412860"/>
                  <a:pt x="1140683" y="2410426"/>
                  <a:pt x="1138094" y="2416414"/>
                </a:cubicBezTo>
                <a:cubicBezTo>
                  <a:pt x="1125870" y="2415741"/>
                  <a:pt x="1125336" y="2407863"/>
                  <a:pt x="1128571" y="2398502"/>
                </a:cubicBezTo>
                <a:cubicBezTo>
                  <a:pt x="1130439" y="2397305"/>
                  <a:pt x="1132416" y="2397670"/>
                  <a:pt x="1134504" y="2399597"/>
                </a:cubicBezTo>
                <a:cubicBezTo>
                  <a:pt x="1135826" y="2397845"/>
                  <a:pt x="1136650" y="2397820"/>
                  <a:pt x="1137507" y="2398273"/>
                </a:cubicBezTo>
                <a:close/>
                <a:moveTo>
                  <a:pt x="871190" y="2373677"/>
                </a:moveTo>
                <a:lnTo>
                  <a:pt x="871190" y="2373679"/>
                </a:lnTo>
                <a:lnTo>
                  <a:pt x="871190" y="2373679"/>
                </a:lnTo>
                <a:close/>
                <a:moveTo>
                  <a:pt x="1133750" y="2373581"/>
                </a:moveTo>
                <a:cubicBezTo>
                  <a:pt x="1129562" y="2373884"/>
                  <a:pt x="1132399" y="2376880"/>
                  <a:pt x="1134803" y="2375948"/>
                </a:cubicBezTo>
                <a:cubicBezTo>
                  <a:pt x="1136888" y="2375072"/>
                  <a:pt x="1135301" y="2373161"/>
                  <a:pt x="1133750" y="2373581"/>
                </a:cubicBezTo>
                <a:close/>
                <a:moveTo>
                  <a:pt x="951885" y="2340351"/>
                </a:moveTo>
                <a:cubicBezTo>
                  <a:pt x="947696" y="2340654"/>
                  <a:pt x="950533" y="2343649"/>
                  <a:pt x="952935" y="2342716"/>
                </a:cubicBezTo>
                <a:cubicBezTo>
                  <a:pt x="955022" y="2341840"/>
                  <a:pt x="953435" y="2339930"/>
                  <a:pt x="951885" y="2340351"/>
                </a:cubicBezTo>
                <a:close/>
                <a:moveTo>
                  <a:pt x="1125646" y="2333070"/>
                </a:moveTo>
                <a:cubicBezTo>
                  <a:pt x="1121795" y="2335616"/>
                  <a:pt x="1127395" y="2340636"/>
                  <a:pt x="1128932" y="2336363"/>
                </a:cubicBezTo>
                <a:cubicBezTo>
                  <a:pt x="1127830" y="2335258"/>
                  <a:pt x="1126742" y="2334168"/>
                  <a:pt x="1125646" y="2333070"/>
                </a:cubicBezTo>
                <a:close/>
                <a:moveTo>
                  <a:pt x="730519" y="2330549"/>
                </a:moveTo>
                <a:cubicBezTo>
                  <a:pt x="731843" y="2329714"/>
                  <a:pt x="733240" y="2330836"/>
                  <a:pt x="737526" y="2337005"/>
                </a:cubicBezTo>
                <a:lnTo>
                  <a:pt x="737526" y="2337006"/>
                </a:lnTo>
                <a:cubicBezTo>
                  <a:pt x="737899" y="2338387"/>
                  <a:pt x="743985" y="2337325"/>
                  <a:pt x="746059" y="2337701"/>
                </a:cubicBezTo>
                <a:cubicBezTo>
                  <a:pt x="748727" y="2338588"/>
                  <a:pt x="746836" y="2341562"/>
                  <a:pt x="749147" y="2342505"/>
                </a:cubicBezTo>
                <a:cubicBezTo>
                  <a:pt x="759575" y="2345654"/>
                  <a:pt x="744095" y="2351743"/>
                  <a:pt x="739035" y="2349400"/>
                </a:cubicBezTo>
                <a:cubicBezTo>
                  <a:pt x="734690" y="2344200"/>
                  <a:pt x="726702" y="2342227"/>
                  <a:pt x="723945" y="2335834"/>
                </a:cubicBezTo>
                <a:cubicBezTo>
                  <a:pt x="727942" y="2334175"/>
                  <a:pt x="729194" y="2331383"/>
                  <a:pt x="730519" y="2330549"/>
                </a:cubicBezTo>
                <a:close/>
                <a:moveTo>
                  <a:pt x="1118206" y="2328475"/>
                </a:moveTo>
                <a:cubicBezTo>
                  <a:pt x="1118702" y="2328418"/>
                  <a:pt x="1119408" y="2329109"/>
                  <a:pt x="1119593" y="2329574"/>
                </a:cubicBezTo>
                <a:cubicBezTo>
                  <a:pt x="1120383" y="2332224"/>
                  <a:pt x="1115577" y="2329494"/>
                  <a:pt x="1118206" y="2328475"/>
                </a:cubicBezTo>
                <a:close/>
                <a:moveTo>
                  <a:pt x="684961" y="2308399"/>
                </a:moveTo>
                <a:cubicBezTo>
                  <a:pt x="680777" y="2308703"/>
                  <a:pt x="683603" y="2311697"/>
                  <a:pt x="686011" y="2310765"/>
                </a:cubicBezTo>
                <a:cubicBezTo>
                  <a:pt x="688096" y="2309888"/>
                  <a:pt x="686509" y="2307978"/>
                  <a:pt x="684961" y="2308399"/>
                </a:cubicBezTo>
                <a:close/>
                <a:moveTo>
                  <a:pt x="1292525" y="2302755"/>
                </a:moveTo>
                <a:cubicBezTo>
                  <a:pt x="1292769" y="2302895"/>
                  <a:pt x="1292858" y="2302790"/>
                  <a:pt x="1293160" y="2303022"/>
                </a:cubicBezTo>
                <a:cubicBezTo>
                  <a:pt x="1296779" y="2305373"/>
                  <a:pt x="1292252" y="2300057"/>
                  <a:pt x="1292525" y="2302755"/>
                </a:cubicBezTo>
                <a:close/>
                <a:moveTo>
                  <a:pt x="965597" y="2292861"/>
                </a:moveTo>
                <a:cubicBezTo>
                  <a:pt x="963304" y="2294909"/>
                  <a:pt x="960308" y="2298397"/>
                  <a:pt x="965655" y="2297751"/>
                </a:cubicBezTo>
                <a:cubicBezTo>
                  <a:pt x="967446" y="2296231"/>
                  <a:pt x="967456" y="2294661"/>
                  <a:pt x="965597" y="2292861"/>
                </a:cubicBezTo>
                <a:close/>
                <a:moveTo>
                  <a:pt x="733055" y="2240098"/>
                </a:moveTo>
                <a:cubicBezTo>
                  <a:pt x="731356" y="2240360"/>
                  <a:pt x="727113" y="2239052"/>
                  <a:pt x="727372" y="2241575"/>
                </a:cubicBezTo>
                <a:cubicBezTo>
                  <a:pt x="728328" y="2243356"/>
                  <a:pt x="736461" y="2242842"/>
                  <a:pt x="733055" y="2240098"/>
                </a:cubicBezTo>
                <a:close/>
                <a:moveTo>
                  <a:pt x="722050" y="2234016"/>
                </a:moveTo>
                <a:cubicBezTo>
                  <a:pt x="724160" y="2236435"/>
                  <a:pt x="727700" y="2239356"/>
                  <a:pt x="727050" y="2234063"/>
                </a:cubicBezTo>
                <a:cubicBezTo>
                  <a:pt x="725472" y="2232331"/>
                  <a:pt x="723848" y="2232493"/>
                  <a:pt x="722050" y="2234016"/>
                </a:cubicBezTo>
                <a:close/>
                <a:moveTo>
                  <a:pt x="691671" y="2230040"/>
                </a:moveTo>
                <a:cubicBezTo>
                  <a:pt x="682683" y="2231809"/>
                  <a:pt x="674748" y="2238983"/>
                  <a:pt x="671174" y="2250190"/>
                </a:cubicBezTo>
                <a:cubicBezTo>
                  <a:pt x="674249" y="2253517"/>
                  <a:pt x="674238" y="2253730"/>
                  <a:pt x="671297" y="2256757"/>
                </a:cubicBezTo>
                <a:cubicBezTo>
                  <a:pt x="678136" y="2264498"/>
                  <a:pt x="675890" y="2275758"/>
                  <a:pt x="682765" y="2283852"/>
                </a:cubicBezTo>
                <a:cubicBezTo>
                  <a:pt x="684074" y="2289783"/>
                  <a:pt x="689028" y="2294189"/>
                  <a:pt x="689880" y="2300039"/>
                </a:cubicBezTo>
                <a:cubicBezTo>
                  <a:pt x="692028" y="2304832"/>
                  <a:pt x="698064" y="2308881"/>
                  <a:pt x="697147" y="2314642"/>
                </a:cubicBezTo>
                <a:cubicBezTo>
                  <a:pt x="700426" y="2319171"/>
                  <a:pt x="706541" y="2323785"/>
                  <a:pt x="706564" y="2328836"/>
                </a:cubicBezTo>
                <a:cubicBezTo>
                  <a:pt x="718637" y="2349348"/>
                  <a:pt x="741946" y="2367313"/>
                  <a:pt x="763495" y="2383609"/>
                </a:cubicBezTo>
                <a:cubicBezTo>
                  <a:pt x="772572" y="2386136"/>
                  <a:pt x="773157" y="2389251"/>
                  <a:pt x="780215" y="2397244"/>
                </a:cubicBezTo>
                <a:cubicBezTo>
                  <a:pt x="782389" y="2389475"/>
                  <a:pt x="785697" y="2394128"/>
                  <a:pt x="791099" y="2396730"/>
                </a:cubicBezTo>
                <a:cubicBezTo>
                  <a:pt x="803143" y="2400887"/>
                  <a:pt x="781470" y="2383536"/>
                  <a:pt x="777830" y="2383268"/>
                </a:cubicBezTo>
                <a:cubicBezTo>
                  <a:pt x="775461" y="2381728"/>
                  <a:pt x="777180" y="2377262"/>
                  <a:pt x="772826" y="2378450"/>
                </a:cubicBezTo>
                <a:cubicBezTo>
                  <a:pt x="764948" y="2374001"/>
                  <a:pt x="767973" y="2366570"/>
                  <a:pt x="766193" y="2359790"/>
                </a:cubicBezTo>
                <a:cubicBezTo>
                  <a:pt x="755973" y="2369478"/>
                  <a:pt x="764053" y="2365520"/>
                  <a:pt x="747371" y="2355640"/>
                </a:cubicBezTo>
                <a:cubicBezTo>
                  <a:pt x="752920" y="2353994"/>
                  <a:pt x="753828" y="2349800"/>
                  <a:pt x="755936" y="2344672"/>
                </a:cubicBezTo>
                <a:cubicBezTo>
                  <a:pt x="762085" y="2351030"/>
                  <a:pt x="767591" y="2356751"/>
                  <a:pt x="775382" y="2359451"/>
                </a:cubicBezTo>
                <a:cubicBezTo>
                  <a:pt x="777607" y="2361362"/>
                  <a:pt x="775936" y="2365232"/>
                  <a:pt x="780333" y="2364237"/>
                </a:cubicBezTo>
                <a:cubicBezTo>
                  <a:pt x="779469" y="2355514"/>
                  <a:pt x="768502" y="2347313"/>
                  <a:pt x="767090" y="2337173"/>
                </a:cubicBezTo>
                <a:cubicBezTo>
                  <a:pt x="762584" y="2326139"/>
                  <a:pt x="757093" y="2314928"/>
                  <a:pt x="755530" y="2301182"/>
                </a:cubicBezTo>
                <a:cubicBezTo>
                  <a:pt x="750172" y="2295319"/>
                  <a:pt x="743663" y="2285630"/>
                  <a:pt x="748399" y="2278752"/>
                </a:cubicBezTo>
                <a:cubicBezTo>
                  <a:pt x="748777" y="2275193"/>
                  <a:pt x="746407" y="2277114"/>
                  <a:pt x="744488" y="2277869"/>
                </a:cubicBezTo>
                <a:cubicBezTo>
                  <a:pt x="743156" y="2272732"/>
                  <a:pt x="740440" y="2272405"/>
                  <a:pt x="736456" y="2269503"/>
                </a:cubicBezTo>
                <a:cubicBezTo>
                  <a:pt x="737198" y="2263376"/>
                  <a:pt x="733450" y="2257228"/>
                  <a:pt x="729027" y="2254251"/>
                </a:cubicBezTo>
                <a:cubicBezTo>
                  <a:pt x="727046" y="2254140"/>
                  <a:pt x="727038" y="2253958"/>
                  <a:pt x="726861" y="2250842"/>
                </a:cubicBezTo>
                <a:lnTo>
                  <a:pt x="726860" y="2250847"/>
                </a:lnTo>
                <a:cubicBezTo>
                  <a:pt x="722656" y="2248789"/>
                  <a:pt x="723223" y="2241883"/>
                  <a:pt x="718482" y="2242321"/>
                </a:cubicBezTo>
                <a:cubicBezTo>
                  <a:pt x="710698" y="2231906"/>
                  <a:pt x="700658" y="2228270"/>
                  <a:pt x="691671" y="2230040"/>
                </a:cubicBezTo>
                <a:close/>
                <a:moveTo>
                  <a:pt x="969286" y="2221718"/>
                </a:moveTo>
                <a:cubicBezTo>
                  <a:pt x="948271" y="2229296"/>
                  <a:pt x="923411" y="2232364"/>
                  <a:pt x="908640" y="2249488"/>
                </a:cubicBezTo>
                <a:cubicBezTo>
                  <a:pt x="893505" y="2259556"/>
                  <a:pt x="892548" y="2279553"/>
                  <a:pt x="875333" y="2276930"/>
                </a:cubicBezTo>
                <a:cubicBezTo>
                  <a:pt x="891370" y="2279667"/>
                  <a:pt x="882181" y="2299685"/>
                  <a:pt x="877378" y="2309259"/>
                </a:cubicBezTo>
                <a:cubicBezTo>
                  <a:pt x="875819" y="2310588"/>
                  <a:pt x="877378" y="2312703"/>
                  <a:pt x="878935" y="2314164"/>
                </a:cubicBezTo>
                <a:cubicBezTo>
                  <a:pt x="878719" y="2315960"/>
                  <a:pt x="875464" y="2316461"/>
                  <a:pt x="878112" y="2320513"/>
                </a:cubicBezTo>
                <a:cubicBezTo>
                  <a:pt x="877815" y="2326611"/>
                  <a:pt x="867141" y="2339296"/>
                  <a:pt x="873462" y="2348148"/>
                </a:cubicBezTo>
                <a:cubicBezTo>
                  <a:pt x="869785" y="2353743"/>
                  <a:pt x="869817" y="2361418"/>
                  <a:pt x="870886" y="2366162"/>
                </a:cubicBezTo>
                <a:cubicBezTo>
                  <a:pt x="870303" y="2368011"/>
                  <a:pt x="869312" y="2368918"/>
                  <a:pt x="869000" y="2369848"/>
                </a:cubicBezTo>
                <a:lnTo>
                  <a:pt x="871190" y="2373679"/>
                </a:lnTo>
                <a:lnTo>
                  <a:pt x="869592" y="2392243"/>
                </a:lnTo>
                <a:cubicBezTo>
                  <a:pt x="870791" y="2405417"/>
                  <a:pt x="879990" y="2402209"/>
                  <a:pt x="893640" y="2380758"/>
                </a:cubicBezTo>
                <a:cubicBezTo>
                  <a:pt x="903154" y="2367551"/>
                  <a:pt x="901629" y="2384112"/>
                  <a:pt x="907455" y="2378779"/>
                </a:cubicBezTo>
                <a:cubicBezTo>
                  <a:pt x="900056" y="2365002"/>
                  <a:pt x="925135" y="2354091"/>
                  <a:pt x="932477" y="2343558"/>
                </a:cubicBezTo>
                <a:cubicBezTo>
                  <a:pt x="931030" y="2338116"/>
                  <a:pt x="935088" y="2338436"/>
                  <a:pt x="937306" y="2336103"/>
                </a:cubicBezTo>
                <a:cubicBezTo>
                  <a:pt x="936782" y="2331199"/>
                  <a:pt x="941375" y="2328121"/>
                  <a:pt x="939828" y="2322883"/>
                </a:cubicBezTo>
                <a:cubicBezTo>
                  <a:pt x="940375" y="2319971"/>
                  <a:pt x="942047" y="2314153"/>
                  <a:pt x="945229" y="2314119"/>
                </a:cubicBezTo>
                <a:cubicBezTo>
                  <a:pt x="948617" y="2313263"/>
                  <a:pt x="952753" y="2319260"/>
                  <a:pt x="952120" y="2313063"/>
                </a:cubicBezTo>
                <a:cubicBezTo>
                  <a:pt x="946755" y="2305909"/>
                  <a:pt x="952186" y="2294560"/>
                  <a:pt x="954412" y="2287277"/>
                </a:cubicBezTo>
                <a:cubicBezTo>
                  <a:pt x="959568" y="2277575"/>
                  <a:pt x="966742" y="2271296"/>
                  <a:pt x="967443" y="2260903"/>
                </a:cubicBezTo>
                <a:cubicBezTo>
                  <a:pt x="972502" y="2254420"/>
                  <a:pt x="972503" y="2246180"/>
                  <a:pt x="972421" y="2237724"/>
                </a:cubicBezTo>
                <a:cubicBezTo>
                  <a:pt x="977667" y="2232799"/>
                  <a:pt x="979141" y="2220909"/>
                  <a:pt x="969286" y="2221718"/>
                </a:cubicBezTo>
                <a:close/>
                <a:moveTo>
                  <a:pt x="684814" y="2215713"/>
                </a:moveTo>
                <a:cubicBezTo>
                  <a:pt x="682520" y="2215490"/>
                  <a:pt x="676474" y="2215405"/>
                  <a:pt x="679852" y="2218020"/>
                </a:cubicBezTo>
                <a:cubicBezTo>
                  <a:pt x="685711" y="2219308"/>
                  <a:pt x="697665" y="2216269"/>
                  <a:pt x="684814" y="2215713"/>
                </a:cubicBezTo>
                <a:close/>
                <a:moveTo>
                  <a:pt x="774840" y="2197865"/>
                </a:moveTo>
                <a:cubicBezTo>
                  <a:pt x="771369" y="2200509"/>
                  <a:pt x="779509" y="2201240"/>
                  <a:pt x="780504" y="2199490"/>
                </a:cubicBezTo>
                <a:cubicBezTo>
                  <a:pt x="780810" y="2196977"/>
                  <a:pt x="776528" y="2198160"/>
                  <a:pt x="774840" y="2197865"/>
                </a:cubicBezTo>
                <a:close/>
                <a:moveTo>
                  <a:pt x="1085377" y="2125538"/>
                </a:moveTo>
                <a:cubicBezTo>
                  <a:pt x="1085377" y="2125659"/>
                  <a:pt x="1085447" y="2125696"/>
                  <a:pt x="1085435" y="2125818"/>
                </a:cubicBezTo>
                <a:cubicBezTo>
                  <a:pt x="1091618" y="2127295"/>
                  <a:pt x="1084460" y="2134287"/>
                  <a:pt x="1085377" y="2125538"/>
                </a:cubicBezTo>
                <a:close/>
                <a:moveTo>
                  <a:pt x="1340894" y="2117214"/>
                </a:moveTo>
                <a:lnTo>
                  <a:pt x="1340900" y="2117218"/>
                </a:lnTo>
                <a:lnTo>
                  <a:pt x="1341234" y="2118349"/>
                </a:lnTo>
                <a:cubicBezTo>
                  <a:pt x="1341049" y="2118321"/>
                  <a:pt x="1340881" y="2118227"/>
                  <a:pt x="1340688" y="2118234"/>
                </a:cubicBezTo>
                <a:close/>
                <a:moveTo>
                  <a:pt x="1290146" y="2079823"/>
                </a:moveTo>
                <a:cubicBezTo>
                  <a:pt x="1296777" y="2073637"/>
                  <a:pt x="1305950" y="2086126"/>
                  <a:pt x="1294843" y="2085727"/>
                </a:cubicBezTo>
                <a:cubicBezTo>
                  <a:pt x="1296037" y="2081165"/>
                  <a:pt x="1292813" y="2081623"/>
                  <a:pt x="1290146" y="2079823"/>
                </a:cubicBezTo>
                <a:close/>
                <a:moveTo>
                  <a:pt x="1300462" y="2057245"/>
                </a:moveTo>
                <a:lnTo>
                  <a:pt x="1300467" y="2057253"/>
                </a:lnTo>
                <a:lnTo>
                  <a:pt x="1300470" y="2057256"/>
                </a:lnTo>
                <a:lnTo>
                  <a:pt x="1300669" y="2058286"/>
                </a:lnTo>
                <a:cubicBezTo>
                  <a:pt x="1300453" y="2058223"/>
                  <a:pt x="1300243" y="2058160"/>
                  <a:pt x="1300037" y="2058098"/>
                </a:cubicBezTo>
                <a:close/>
                <a:moveTo>
                  <a:pt x="1320895" y="2052694"/>
                </a:moveTo>
                <a:lnTo>
                  <a:pt x="1324332" y="2055204"/>
                </a:lnTo>
                <a:lnTo>
                  <a:pt x="1324337" y="2055226"/>
                </a:lnTo>
                <a:lnTo>
                  <a:pt x="1324338" y="2055209"/>
                </a:lnTo>
                <a:cubicBezTo>
                  <a:pt x="1324616" y="2059015"/>
                  <a:pt x="1330166" y="2057933"/>
                  <a:pt x="1331299" y="2061507"/>
                </a:cubicBezTo>
                <a:cubicBezTo>
                  <a:pt x="1323363" y="2065410"/>
                  <a:pt x="1333267" y="2072327"/>
                  <a:pt x="1326553" y="2077851"/>
                </a:cubicBezTo>
                <a:cubicBezTo>
                  <a:pt x="1325898" y="2084138"/>
                  <a:pt x="1333223" y="2089554"/>
                  <a:pt x="1324103" y="2092133"/>
                </a:cubicBezTo>
                <a:cubicBezTo>
                  <a:pt x="1331255" y="2099202"/>
                  <a:pt x="1320756" y="2103667"/>
                  <a:pt x="1321226" y="2110549"/>
                </a:cubicBezTo>
                <a:cubicBezTo>
                  <a:pt x="1308943" y="2122108"/>
                  <a:pt x="1315942" y="2062223"/>
                  <a:pt x="1322522" y="2065748"/>
                </a:cubicBezTo>
                <a:cubicBezTo>
                  <a:pt x="1325781" y="2067924"/>
                  <a:pt x="1322537" y="2063913"/>
                  <a:pt x="1321996" y="2064976"/>
                </a:cubicBezTo>
                <a:cubicBezTo>
                  <a:pt x="1321562" y="2062616"/>
                  <a:pt x="1316381" y="2056011"/>
                  <a:pt x="1320895" y="2052694"/>
                </a:cubicBezTo>
                <a:close/>
                <a:moveTo>
                  <a:pt x="1086494" y="2032414"/>
                </a:moveTo>
                <a:lnTo>
                  <a:pt x="1086440" y="2033125"/>
                </a:lnTo>
                <a:lnTo>
                  <a:pt x="1086439" y="2033138"/>
                </a:lnTo>
                <a:cubicBezTo>
                  <a:pt x="1086300" y="2032802"/>
                  <a:pt x="1086252" y="2032626"/>
                  <a:pt x="1086239" y="2032556"/>
                </a:cubicBezTo>
                <a:cubicBezTo>
                  <a:pt x="1086328" y="2032509"/>
                  <a:pt x="1086413" y="2032462"/>
                  <a:pt x="1086494" y="2032414"/>
                </a:cubicBezTo>
                <a:close/>
                <a:moveTo>
                  <a:pt x="1087619" y="2031796"/>
                </a:moveTo>
                <a:lnTo>
                  <a:pt x="1086492" y="2032414"/>
                </a:lnTo>
                <a:cubicBezTo>
                  <a:pt x="1086519" y="2032294"/>
                  <a:pt x="1086448" y="2032272"/>
                  <a:pt x="1086515" y="2032103"/>
                </a:cubicBezTo>
                <a:cubicBezTo>
                  <a:pt x="1086609" y="2031969"/>
                  <a:pt x="1086719" y="2031940"/>
                  <a:pt x="1086821" y="2031842"/>
                </a:cubicBezTo>
                <a:lnTo>
                  <a:pt x="1086823" y="2031842"/>
                </a:lnTo>
                <a:lnTo>
                  <a:pt x="1086824" y="2031842"/>
                </a:lnTo>
                <a:lnTo>
                  <a:pt x="1086823" y="2031842"/>
                </a:lnTo>
                <a:lnTo>
                  <a:pt x="1086825" y="2031842"/>
                </a:lnTo>
                <a:lnTo>
                  <a:pt x="1086824" y="2031842"/>
                </a:lnTo>
                <a:close/>
                <a:moveTo>
                  <a:pt x="1512222" y="2031519"/>
                </a:moveTo>
                <a:cubicBezTo>
                  <a:pt x="1512304" y="2031852"/>
                  <a:pt x="1512170" y="2032001"/>
                  <a:pt x="1512399" y="2032464"/>
                </a:cubicBezTo>
                <a:lnTo>
                  <a:pt x="1511918" y="2032263"/>
                </a:lnTo>
                <a:lnTo>
                  <a:pt x="1511705" y="2032151"/>
                </a:lnTo>
                <a:lnTo>
                  <a:pt x="1511699" y="2032153"/>
                </a:lnTo>
                <a:close/>
                <a:moveTo>
                  <a:pt x="1081079" y="2030739"/>
                </a:moveTo>
                <a:cubicBezTo>
                  <a:pt x="1079757" y="2030625"/>
                  <a:pt x="1079111" y="2031315"/>
                  <a:pt x="1079385" y="2034455"/>
                </a:cubicBezTo>
                <a:cubicBezTo>
                  <a:pt x="1080502" y="2035568"/>
                  <a:pt x="1078561" y="2035122"/>
                  <a:pt x="1080174" y="2035257"/>
                </a:cubicBezTo>
                <a:cubicBezTo>
                  <a:pt x="1082097" y="2035443"/>
                  <a:pt x="1087131" y="2036360"/>
                  <a:pt x="1086447" y="2033156"/>
                </a:cubicBezTo>
                <a:cubicBezTo>
                  <a:pt x="1086444" y="2033138"/>
                  <a:pt x="1086448" y="2033139"/>
                  <a:pt x="1086444" y="2033138"/>
                </a:cubicBezTo>
                <a:cubicBezTo>
                  <a:pt x="1086862" y="2033628"/>
                  <a:pt x="1088459" y="2032705"/>
                  <a:pt x="1088642" y="2031745"/>
                </a:cubicBezTo>
                <a:cubicBezTo>
                  <a:pt x="1088287" y="2031795"/>
                  <a:pt x="1087963" y="2031779"/>
                  <a:pt x="1087622" y="2031796"/>
                </a:cubicBezTo>
                <a:lnTo>
                  <a:pt x="1087619" y="2031796"/>
                </a:lnTo>
                <a:lnTo>
                  <a:pt x="1087620" y="2031796"/>
                </a:lnTo>
                <a:lnTo>
                  <a:pt x="1086823" y="2031842"/>
                </a:lnTo>
                <a:close/>
                <a:moveTo>
                  <a:pt x="1073071" y="2016589"/>
                </a:moveTo>
                <a:cubicBezTo>
                  <a:pt x="1070482" y="2017581"/>
                  <a:pt x="1075078" y="2020207"/>
                  <a:pt x="1074447" y="2017733"/>
                </a:cubicBezTo>
                <a:cubicBezTo>
                  <a:pt x="1074115" y="2017023"/>
                  <a:pt x="1073961" y="2016929"/>
                  <a:pt x="1073071" y="2016589"/>
                </a:cubicBezTo>
                <a:close/>
                <a:moveTo>
                  <a:pt x="989022" y="1985064"/>
                </a:moveTo>
                <a:cubicBezTo>
                  <a:pt x="988181" y="1985239"/>
                  <a:pt x="987525" y="1987954"/>
                  <a:pt x="984922" y="1992747"/>
                </a:cubicBezTo>
                <a:cubicBezTo>
                  <a:pt x="989025" y="1999123"/>
                  <a:pt x="988867" y="1998855"/>
                  <a:pt x="994226" y="1992620"/>
                </a:cubicBezTo>
                <a:cubicBezTo>
                  <a:pt x="990887" y="1987253"/>
                  <a:pt x="989862" y="1984888"/>
                  <a:pt x="989022" y="1985064"/>
                </a:cubicBezTo>
                <a:close/>
                <a:moveTo>
                  <a:pt x="1493210" y="1983690"/>
                </a:moveTo>
                <a:lnTo>
                  <a:pt x="1493211" y="1983691"/>
                </a:lnTo>
                <a:lnTo>
                  <a:pt x="1492964" y="1984656"/>
                </a:lnTo>
                <a:cubicBezTo>
                  <a:pt x="1492911" y="1984620"/>
                  <a:pt x="1492860" y="1984582"/>
                  <a:pt x="1492807" y="1984545"/>
                </a:cubicBezTo>
                <a:close/>
                <a:moveTo>
                  <a:pt x="1489061" y="1981357"/>
                </a:moveTo>
                <a:cubicBezTo>
                  <a:pt x="1490123" y="1981982"/>
                  <a:pt x="1491442" y="1983609"/>
                  <a:pt x="1492794" y="1984545"/>
                </a:cubicBezTo>
                <a:cubicBezTo>
                  <a:pt x="1492819" y="1984632"/>
                  <a:pt x="1492763" y="1984646"/>
                  <a:pt x="1492806" y="1984752"/>
                </a:cubicBezTo>
                <a:cubicBezTo>
                  <a:pt x="1492935" y="1984828"/>
                  <a:pt x="1492880" y="1984652"/>
                  <a:pt x="1492951" y="1984656"/>
                </a:cubicBezTo>
                <a:cubicBezTo>
                  <a:pt x="1493611" y="1985088"/>
                  <a:pt x="1494276" y="1985365"/>
                  <a:pt x="1494922" y="1985173"/>
                </a:cubicBezTo>
                <a:lnTo>
                  <a:pt x="1493211" y="1983691"/>
                </a:lnTo>
                <a:lnTo>
                  <a:pt x="1493213" y="1983683"/>
                </a:lnTo>
                <a:lnTo>
                  <a:pt x="1493210" y="1983690"/>
                </a:lnTo>
                <a:lnTo>
                  <a:pt x="1493201" y="1983682"/>
                </a:lnTo>
                <a:cubicBezTo>
                  <a:pt x="1493019" y="1982304"/>
                  <a:pt x="1492904" y="1980394"/>
                  <a:pt x="1496623" y="1981641"/>
                </a:cubicBezTo>
                <a:cubicBezTo>
                  <a:pt x="1497702" y="1984554"/>
                  <a:pt x="1502906" y="1982588"/>
                  <a:pt x="1502452" y="1984989"/>
                </a:cubicBezTo>
                <a:cubicBezTo>
                  <a:pt x="1499225" y="1989880"/>
                  <a:pt x="1492356" y="1986980"/>
                  <a:pt x="1489739" y="1993167"/>
                </a:cubicBezTo>
                <a:cubicBezTo>
                  <a:pt x="1484648" y="1991987"/>
                  <a:pt x="1486456" y="1995751"/>
                  <a:pt x="1483946" y="1997874"/>
                </a:cubicBezTo>
                <a:cubicBezTo>
                  <a:pt x="1481712" y="1997100"/>
                  <a:pt x="1480506" y="1999549"/>
                  <a:pt x="1479067" y="2000064"/>
                </a:cubicBezTo>
                <a:cubicBezTo>
                  <a:pt x="1475815" y="2000416"/>
                  <a:pt x="1475776" y="2000293"/>
                  <a:pt x="1475550" y="2003399"/>
                </a:cubicBezTo>
                <a:cubicBezTo>
                  <a:pt x="1465544" y="2011819"/>
                  <a:pt x="1454364" y="2018119"/>
                  <a:pt x="1445101" y="2028050"/>
                </a:cubicBezTo>
                <a:cubicBezTo>
                  <a:pt x="1440105" y="2027516"/>
                  <a:pt x="1438732" y="2040554"/>
                  <a:pt x="1433226" y="2033397"/>
                </a:cubicBezTo>
                <a:cubicBezTo>
                  <a:pt x="1430770" y="2032145"/>
                  <a:pt x="1431851" y="2036235"/>
                  <a:pt x="1433870" y="2035196"/>
                </a:cubicBezTo>
                <a:cubicBezTo>
                  <a:pt x="1435132" y="2037408"/>
                  <a:pt x="1431405" y="2041250"/>
                  <a:pt x="1428933" y="2043895"/>
                </a:cubicBezTo>
                <a:cubicBezTo>
                  <a:pt x="1426622" y="2053784"/>
                  <a:pt x="1412162" y="2054339"/>
                  <a:pt x="1408964" y="2062557"/>
                </a:cubicBezTo>
                <a:cubicBezTo>
                  <a:pt x="1389183" y="2089177"/>
                  <a:pt x="1365799" y="2115144"/>
                  <a:pt x="1342956" y="2142040"/>
                </a:cubicBezTo>
                <a:cubicBezTo>
                  <a:pt x="1336812" y="2155646"/>
                  <a:pt x="1325708" y="2167803"/>
                  <a:pt x="1318080" y="2180485"/>
                </a:cubicBezTo>
                <a:cubicBezTo>
                  <a:pt x="1315745" y="2193560"/>
                  <a:pt x="1308145" y="2201360"/>
                  <a:pt x="1300787" y="2212965"/>
                </a:cubicBezTo>
                <a:cubicBezTo>
                  <a:pt x="1304444" y="2215716"/>
                  <a:pt x="1302887" y="2217991"/>
                  <a:pt x="1300618" y="2220541"/>
                </a:cubicBezTo>
                <a:cubicBezTo>
                  <a:pt x="1299374" y="2234850"/>
                  <a:pt x="1282966" y="2251358"/>
                  <a:pt x="1287914" y="2262662"/>
                </a:cubicBezTo>
                <a:cubicBezTo>
                  <a:pt x="1284945" y="2266161"/>
                  <a:pt x="1269390" y="2260095"/>
                  <a:pt x="1274486" y="2268282"/>
                </a:cubicBezTo>
                <a:cubicBezTo>
                  <a:pt x="1281716" y="2260805"/>
                  <a:pt x="1290359" y="2270853"/>
                  <a:pt x="1283021" y="2277232"/>
                </a:cubicBezTo>
                <a:cubicBezTo>
                  <a:pt x="1277506" y="2294957"/>
                  <a:pt x="1283416" y="2312668"/>
                  <a:pt x="1277685" y="2329219"/>
                </a:cubicBezTo>
                <a:cubicBezTo>
                  <a:pt x="1273610" y="2412862"/>
                  <a:pt x="1287058" y="2493646"/>
                  <a:pt x="1291378" y="2578390"/>
                </a:cubicBezTo>
                <a:cubicBezTo>
                  <a:pt x="1290255" y="2599767"/>
                  <a:pt x="1294587" y="2628603"/>
                  <a:pt x="1281361" y="2642903"/>
                </a:cubicBezTo>
                <a:cubicBezTo>
                  <a:pt x="1280081" y="2647204"/>
                  <a:pt x="1284640" y="2645278"/>
                  <a:pt x="1285968" y="2647732"/>
                </a:cubicBezTo>
                <a:cubicBezTo>
                  <a:pt x="1280980" y="2652603"/>
                  <a:pt x="1285075" y="2660860"/>
                  <a:pt x="1283204" y="2666921"/>
                </a:cubicBezTo>
                <a:cubicBezTo>
                  <a:pt x="1271932" y="2710932"/>
                  <a:pt x="1267816" y="2761154"/>
                  <a:pt x="1247828" y="2800491"/>
                </a:cubicBezTo>
                <a:cubicBezTo>
                  <a:pt x="1239398" y="2803427"/>
                  <a:pt x="1251306" y="2816406"/>
                  <a:pt x="1240711" y="2819349"/>
                </a:cubicBezTo>
                <a:cubicBezTo>
                  <a:pt x="1234726" y="2821049"/>
                  <a:pt x="1239803" y="2830472"/>
                  <a:pt x="1237561" y="2835095"/>
                </a:cubicBezTo>
                <a:cubicBezTo>
                  <a:pt x="1234410" y="2840036"/>
                  <a:pt x="1230363" y="2845238"/>
                  <a:pt x="1230472" y="2851153"/>
                </a:cubicBezTo>
                <a:cubicBezTo>
                  <a:pt x="1229516" y="2853288"/>
                  <a:pt x="1226538" y="2851575"/>
                  <a:pt x="1225669" y="2853644"/>
                </a:cubicBezTo>
                <a:cubicBezTo>
                  <a:pt x="1229130" y="2859251"/>
                  <a:pt x="1220821" y="2866542"/>
                  <a:pt x="1222832" y="2874500"/>
                </a:cubicBezTo>
                <a:cubicBezTo>
                  <a:pt x="1222672" y="2875713"/>
                  <a:pt x="1221590" y="2876130"/>
                  <a:pt x="1220206" y="2876178"/>
                </a:cubicBezTo>
                <a:cubicBezTo>
                  <a:pt x="1218099" y="2876054"/>
                  <a:pt x="1215872" y="2882052"/>
                  <a:pt x="1215517" y="2884301"/>
                </a:cubicBezTo>
                <a:cubicBezTo>
                  <a:pt x="1211146" y="2888994"/>
                  <a:pt x="1209583" y="2896208"/>
                  <a:pt x="1203596" y="2898204"/>
                </a:cubicBezTo>
                <a:cubicBezTo>
                  <a:pt x="1207107" y="2903344"/>
                  <a:pt x="1203748" y="2900540"/>
                  <a:pt x="1200719" y="2903201"/>
                </a:cubicBezTo>
                <a:cubicBezTo>
                  <a:pt x="1201569" y="2907777"/>
                  <a:pt x="1194312" y="2909269"/>
                  <a:pt x="1193747" y="2913207"/>
                </a:cubicBezTo>
                <a:cubicBezTo>
                  <a:pt x="1199109" y="2916633"/>
                  <a:pt x="1189547" y="2923164"/>
                  <a:pt x="1188322" y="2926904"/>
                </a:cubicBezTo>
                <a:cubicBezTo>
                  <a:pt x="1190204" y="2934880"/>
                  <a:pt x="1181241" y="2930793"/>
                  <a:pt x="1178503" y="2936474"/>
                </a:cubicBezTo>
                <a:cubicBezTo>
                  <a:pt x="1180754" y="2944529"/>
                  <a:pt x="1173625" y="2947822"/>
                  <a:pt x="1173476" y="2954247"/>
                </a:cubicBezTo>
                <a:cubicBezTo>
                  <a:pt x="1165206" y="2958897"/>
                  <a:pt x="1171295" y="2959232"/>
                  <a:pt x="1166040" y="2964653"/>
                </a:cubicBezTo>
                <a:cubicBezTo>
                  <a:pt x="1166714" y="2971707"/>
                  <a:pt x="1155880" y="2975454"/>
                  <a:pt x="1149980" y="2977653"/>
                </a:cubicBezTo>
                <a:cubicBezTo>
                  <a:pt x="1144722" y="2982927"/>
                  <a:pt x="1145572" y="2990098"/>
                  <a:pt x="1135602" y="2989100"/>
                </a:cubicBezTo>
                <a:cubicBezTo>
                  <a:pt x="1133815" y="2988705"/>
                  <a:pt x="1130428" y="2989576"/>
                  <a:pt x="1132898" y="2991390"/>
                </a:cubicBezTo>
                <a:cubicBezTo>
                  <a:pt x="1134002" y="2991654"/>
                  <a:pt x="1135603" y="2990907"/>
                  <a:pt x="1136095" y="2992328"/>
                </a:cubicBezTo>
                <a:cubicBezTo>
                  <a:pt x="1136490" y="2993906"/>
                  <a:pt x="1133859" y="2994205"/>
                  <a:pt x="1134073" y="2995890"/>
                </a:cubicBezTo>
                <a:cubicBezTo>
                  <a:pt x="1131816" y="3002225"/>
                  <a:pt x="1127840" y="2994390"/>
                  <a:pt x="1125711" y="3002932"/>
                </a:cubicBezTo>
                <a:cubicBezTo>
                  <a:pt x="1121246" y="3003061"/>
                  <a:pt x="1119734" y="3003501"/>
                  <a:pt x="1118436" y="3007582"/>
                </a:cubicBezTo>
                <a:cubicBezTo>
                  <a:pt x="1112654" y="3008240"/>
                  <a:pt x="1112067" y="3016912"/>
                  <a:pt x="1107120" y="3017308"/>
                </a:cubicBezTo>
                <a:cubicBezTo>
                  <a:pt x="1102509" y="3019395"/>
                  <a:pt x="1106229" y="3023680"/>
                  <a:pt x="1100573" y="3019979"/>
                </a:cubicBezTo>
                <a:cubicBezTo>
                  <a:pt x="1098368" y="3032055"/>
                  <a:pt x="1082223" y="3035260"/>
                  <a:pt x="1076479" y="3045320"/>
                </a:cubicBezTo>
                <a:cubicBezTo>
                  <a:pt x="1064663" y="3043173"/>
                  <a:pt x="1055810" y="3055210"/>
                  <a:pt x="1049538" y="3061618"/>
                </a:cubicBezTo>
                <a:cubicBezTo>
                  <a:pt x="1043644" y="3061605"/>
                  <a:pt x="1033634" y="3064867"/>
                  <a:pt x="1038481" y="3071024"/>
                </a:cubicBezTo>
                <a:cubicBezTo>
                  <a:pt x="1036128" y="3071317"/>
                  <a:pt x="1030934" y="3069531"/>
                  <a:pt x="1031172" y="3073308"/>
                </a:cubicBezTo>
                <a:cubicBezTo>
                  <a:pt x="1023874" y="3071558"/>
                  <a:pt x="1016107" y="3083714"/>
                  <a:pt x="1010713" y="3078030"/>
                </a:cubicBezTo>
                <a:cubicBezTo>
                  <a:pt x="1007929" y="3079538"/>
                  <a:pt x="1009633" y="3083647"/>
                  <a:pt x="1009161" y="3085933"/>
                </a:cubicBezTo>
                <a:cubicBezTo>
                  <a:pt x="992746" y="3093598"/>
                  <a:pt x="974709" y="3100915"/>
                  <a:pt x="963763" y="3117593"/>
                </a:cubicBezTo>
                <a:cubicBezTo>
                  <a:pt x="960606" y="3117381"/>
                  <a:pt x="957701" y="3117260"/>
                  <a:pt x="957708" y="3120525"/>
                </a:cubicBezTo>
                <a:cubicBezTo>
                  <a:pt x="950357" y="3125247"/>
                  <a:pt x="948785" y="3131220"/>
                  <a:pt x="941214" y="3134525"/>
                </a:cubicBezTo>
                <a:cubicBezTo>
                  <a:pt x="937214" y="3137620"/>
                  <a:pt x="938425" y="3142456"/>
                  <a:pt x="931997" y="3140959"/>
                </a:cubicBezTo>
                <a:cubicBezTo>
                  <a:pt x="929893" y="3152266"/>
                  <a:pt x="925361" y="3144633"/>
                  <a:pt x="925794" y="3153781"/>
                </a:cubicBezTo>
                <a:cubicBezTo>
                  <a:pt x="917645" y="3159550"/>
                  <a:pt x="912548" y="3167283"/>
                  <a:pt x="910782" y="3177565"/>
                </a:cubicBezTo>
                <a:cubicBezTo>
                  <a:pt x="907855" y="3182036"/>
                  <a:pt x="899601" y="3196000"/>
                  <a:pt x="905231" y="3199440"/>
                </a:cubicBezTo>
                <a:cubicBezTo>
                  <a:pt x="910732" y="3196230"/>
                  <a:pt x="905888" y="3185274"/>
                  <a:pt x="914671" y="3185718"/>
                </a:cubicBezTo>
                <a:cubicBezTo>
                  <a:pt x="920194" y="3181055"/>
                  <a:pt x="920054" y="3167850"/>
                  <a:pt x="929306" y="3167045"/>
                </a:cubicBezTo>
                <a:cubicBezTo>
                  <a:pt x="931821" y="3160731"/>
                  <a:pt x="932366" y="3155102"/>
                  <a:pt x="939595" y="3150730"/>
                </a:cubicBezTo>
                <a:cubicBezTo>
                  <a:pt x="943016" y="3150395"/>
                  <a:pt x="942678" y="3150248"/>
                  <a:pt x="943044" y="3147415"/>
                </a:cubicBezTo>
                <a:cubicBezTo>
                  <a:pt x="952359" y="3139967"/>
                  <a:pt x="958235" y="3130094"/>
                  <a:pt x="968828" y="3124608"/>
                </a:cubicBezTo>
                <a:cubicBezTo>
                  <a:pt x="972059" y="3120206"/>
                  <a:pt x="973635" y="3121114"/>
                  <a:pt x="978032" y="3122468"/>
                </a:cubicBezTo>
                <a:cubicBezTo>
                  <a:pt x="979838" y="3121737"/>
                  <a:pt x="979059" y="3120246"/>
                  <a:pt x="977612" y="3119367"/>
                </a:cubicBezTo>
                <a:cubicBezTo>
                  <a:pt x="979593" y="3116677"/>
                  <a:pt x="984670" y="3108778"/>
                  <a:pt x="988080" y="3112926"/>
                </a:cubicBezTo>
                <a:cubicBezTo>
                  <a:pt x="990431" y="3112356"/>
                  <a:pt x="988652" y="3109403"/>
                  <a:pt x="990606" y="3108501"/>
                </a:cubicBezTo>
                <a:cubicBezTo>
                  <a:pt x="993014" y="3100528"/>
                  <a:pt x="995993" y="3106523"/>
                  <a:pt x="999206" y="3101819"/>
                </a:cubicBezTo>
                <a:cubicBezTo>
                  <a:pt x="999274" y="3099939"/>
                  <a:pt x="999963" y="3098970"/>
                  <a:pt x="1002020" y="3099053"/>
                </a:cubicBezTo>
                <a:cubicBezTo>
                  <a:pt x="1005391" y="3099348"/>
                  <a:pt x="1002990" y="3094813"/>
                  <a:pt x="1005924" y="3094396"/>
                </a:cubicBezTo>
                <a:cubicBezTo>
                  <a:pt x="1009889" y="3094640"/>
                  <a:pt x="1010877" y="3089167"/>
                  <a:pt x="1014882" y="3089751"/>
                </a:cubicBezTo>
                <a:cubicBezTo>
                  <a:pt x="1016928" y="3089810"/>
                  <a:pt x="1019025" y="3090028"/>
                  <a:pt x="1018885" y="3087024"/>
                </a:cubicBezTo>
                <a:cubicBezTo>
                  <a:pt x="1021447" y="3078188"/>
                  <a:pt x="1027840" y="3079683"/>
                  <a:pt x="1031174" y="3073316"/>
                </a:cubicBezTo>
                <a:cubicBezTo>
                  <a:pt x="1043174" y="3076576"/>
                  <a:pt x="1054780" y="3056330"/>
                  <a:pt x="1071220" y="3059538"/>
                </a:cubicBezTo>
                <a:cubicBezTo>
                  <a:pt x="1074087" y="3046744"/>
                  <a:pt x="1080283" y="3055500"/>
                  <a:pt x="1089337" y="3051825"/>
                </a:cubicBezTo>
                <a:cubicBezTo>
                  <a:pt x="1090007" y="3049203"/>
                  <a:pt x="1085428" y="3051337"/>
                  <a:pt x="1085199" y="3049246"/>
                </a:cubicBezTo>
                <a:cubicBezTo>
                  <a:pt x="1087550" y="3046614"/>
                  <a:pt x="1091981" y="3046733"/>
                  <a:pt x="1094703" y="3044178"/>
                </a:cubicBezTo>
                <a:cubicBezTo>
                  <a:pt x="1095184" y="3036178"/>
                  <a:pt x="1107975" y="3041281"/>
                  <a:pt x="1111693" y="3037009"/>
                </a:cubicBezTo>
                <a:cubicBezTo>
                  <a:pt x="1110815" y="3029060"/>
                  <a:pt x="1123566" y="3028389"/>
                  <a:pt x="1128849" y="3025904"/>
                </a:cubicBezTo>
                <a:cubicBezTo>
                  <a:pt x="1128483" y="3019663"/>
                  <a:pt x="1139067" y="3018868"/>
                  <a:pt x="1141759" y="3013572"/>
                </a:cubicBezTo>
                <a:cubicBezTo>
                  <a:pt x="1145607" y="3012640"/>
                  <a:pt x="1150771" y="3013530"/>
                  <a:pt x="1146063" y="3009334"/>
                </a:cubicBezTo>
                <a:cubicBezTo>
                  <a:pt x="1155445" y="3003839"/>
                  <a:pt x="1161016" y="2990945"/>
                  <a:pt x="1171644" y="2987191"/>
                </a:cubicBezTo>
                <a:cubicBezTo>
                  <a:pt x="1176172" y="2983194"/>
                  <a:pt x="1173692" y="2974055"/>
                  <a:pt x="1180940" y="2973034"/>
                </a:cubicBezTo>
                <a:cubicBezTo>
                  <a:pt x="1183225" y="2971350"/>
                  <a:pt x="1185736" y="2971197"/>
                  <a:pt x="1187878" y="2969263"/>
                </a:cubicBezTo>
                <a:cubicBezTo>
                  <a:pt x="1188094" y="2966278"/>
                  <a:pt x="1190395" y="2964164"/>
                  <a:pt x="1191507" y="2961397"/>
                </a:cubicBezTo>
                <a:cubicBezTo>
                  <a:pt x="1196072" y="2966515"/>
                  <a:pt x="1194470" y="2960058"/>
                  <a:pt x="1195781" y="2957279"/>
                </a:cubicBezTo>
                <a:cubicBezTo>
                  <a:pt x="1205486" y="2950734"/>
                  <a:pt x="1209858" y="2942091"/>
                  <a:pt x="1214796" y="2932074"/>
                </a:cubicBezTo>
                <a:cubicBezTo>
                  <a:pt x="1217148" y="2922001"/>
                  <a:pt x="1224097" y="2915098"/>
                  <a:pt x="1224988" y="2906008"/>
                </a:cubicBezTo>
                <a:cubicBezTo>
                  <a:pt x="1235548" y="2888142"/>
                  <a:pt x="1249662" y="2871976"/>
                  <a:pt x="1252350" y="2850818"/>
                </a:cubicBezTo>
                <a:cubicBezTo>
                  <a:pt x="1253090" y="2846728"/>
                  <a:pt x="1257201" y="2844005"/>
                  <a:pt x="1257296" y="2839807"/>
                </a:cubicBezTo>
                <a:cubicBezTo>
                  <a:pt x="1259784" y="2837582"/>
                  <a:pt x="1264028" y="2838955"/>
                  <a:pt x="1259922" y="2834969"/>
                </a:cubicBezTo>
                <a:cubicBezTo>
                  <a:pt x="1259304" y="2827470"/>
                  <a:pt x="1263137" y="2821812"/>
                  <a:pt x="1267208" y="2816188"/>
                </a:cubicBezTo>
                <a:cubicBezTo>
                  <a:pt x="1266583" y="2802071"/>
                  <a:pt x="1280013" y="2793924"/>
                  <a:pt x="1277440" y="2778859"/>
                </a:cubicBezTo>
                <a:cubicBezTo>
                  <a:pt x="1286798" y="2761236"/>
                  <a:pt x="1286515" y="2742076"/>
                  <a:pt x="1285479" y="2723755"/>
                </a:cubicBezTo>
                <a:cubicBezTo>
                  <a:pt x="1290191" y="2718456"/>
                  <a:pt x="1289229" y="2710084"/>
                  <a:pt x="1291376" y="2703786"/>
                </a:cubicBezTo>
                <a:cubicBezTo>
                  <a:pt x="1293845" y="2702854"/>
                  <a:pt x="1298307" y="2704901"/>
                  <a:pt x="1299980" y="2702383"/>
                </a:cubicBezTo>
                <a:cubicBezTo>
                  <a:pt x="1285716" y="2700608"/>
                  <a:pt x="1296666" y="2687195"/>
                  <a:pt x="1295571" y="2678121"/>
                </a:cubicBezTo>
                <a:cubicBezTo>
                  <a:pt x="1295133" y="2672574"/>
                  <a:pt x="1295937" y="2667411"/>
                  <a:pt x="1299473" y="2663464"/>
                </a:cubicBezTo>
                <a:cubicBezTo>
                  <a:pt x="1301666" y="2666104"/>
                  <a:pt x="1303855" y="2666018"/>
                  <a:pt x="1307484" y="2665892"/>
                </a:cubicBezTo>
                <a:cubicBezTo>
                  <a:pt x="1307291" y="2669642"/>
                  <a:pt x="1311630" y="2666953"/>
                  <a:pt x="1312610" y="2669398"/>
                </a:cubicBezTo>
                <a:cubicBezTo>
                  <a:pt x="1312199" y="2677481"/>
                  <a:pt x="1314500" y="2685435"/>
                  <a:pt x="1307932" y="2691057"/>
                </a:cubicBezTo>
                <a:cubicBezTo>
                  <a:pt x="1313020" y="2712684"/>
                  <a:pt x="1304940" y="2736995"/>
                  <a:pt x="1302108" y="2759708"/>
                </a:cubicBezTo>
                <a:cubicBezTo>
                  <a:pt x="1307169" y="2763982"/>
                  <a:pt x="1303138" y="2771940"/>
                  <a:pt x="1299361" y="2776178"/>
                </a:cubicBezTo>
                <a:cubicBezTo>
                  <a:pt x="1299645" y="2788495"/>
                  <a:pt x="1295872" y="2803446"/>
                  <a:pt x="1289192" y="2814159"/>
                </a:cubicBezTo>
                <a:cubicBezTo>
                  <a:pt x="1288300" y="2816495"/>
                  <a:pt x="1291271" y="2817531"/>
                  <a:pt x="1291159" y="2819167"/>
                </a:cubicBezTo>
                <a:cubicBezTo>
                  <a:pt x="1289967" y="2820229"/>
                  <a:pt x="1288953" y="2821384"/>
                  <a:pt x="1289019" y="2823056"/>
                </a:cubicBezTo>
                <a:cubicBezTo>
                  <a:pt x="1282458" y="2827481"/>
                  <a:pt x="1281382" y="2838760"/>
                  <a:pt x="1279050" y="2847139"/>
                </a:cubicBezTo>
                <a:cubicBezTo>
                  <a:pt x="1271513" y="2871286"/>
                  <a:pt x="1262432" y="2894530"/>
                  <a:pt x="1249131" y="2915764"/>
                </a:cubicBezTo>
                <a:cubicBezTo>
                  <a:pt x="1238476" y="2933667"/>
                  <a:pt x="1232949" y="2952523"/>
                  <a:pt x="1216890" y="2967700"/>
                </a:cubicBezTo>
                <a:cubicBezTo>
                  <a:pt x="1216917" y="2973163"/>
                  <a:pt x="1214718" y="2979672"/>
                  <a:pt x="1208365" y="2978173"/>
                </a:cubicBezTo>
                <a:cubicBezTo>
                  <a:pt x="1206703" y="2979867"/>
                  <a:pt x="1207682" y="2983003"/>
                  <a:pt x="1204446" y="2982921"/>
                </a:cubicBezTo>
                <a:cubicBezTo>
                  <a:pt x="1199912" y="2987415"/>
                  <a:pt x="1193267" y="2995146"/>
                  <a:pt x="1187733" y="2999735"/>
                </a:cubicBezTo>
                <a:cubicBezTo>
                  <a:pt x="1187402" y="3002287"/>
                  <a:pt x="1186211" y="3003763"/>
                  <a:pt x="1184158" y="3004167"/>
                </a:cubicBezTo>
                <a:cubicBezTo>
                  <a:pt x="1178997" y="3006182"/>
                  <a:pt x="1181744" y="3011231"/>
                  <a:pt x="1176701" y="3011025"/>
                </a:cubicBezTo>
                <a:cubicBezTo>
                  <a:pt x="1173152" y="3013570"/>
                  <a:pt x="1168183" y="3019814"/>
                  <a:pt x="1165523" y="3020470"/>
                </a:cubicBezTo>
                <a:cubicBezTo>
                  <a:pt x="1153921" y="3029087"/>
                  <a:pt x="1151246" y="3040457"/>
                  <a:pt x="1137167" y="3043810"/>
                </a:cubicBezTo>
                <a:cubicBezTo>
                  <a:pt x="1133388" y="3048587"/>
                  <a:pt x="1129209" y="3050673"/>
                  <a:pt x="1123886" y="3051781"/>
                </a:cubicBezTo>
                <a:cubicBezTo>
                  <a:pt x="1123801" y="3053248"/>
                  <a:pt x="1123278" y="3055648"/>
                  <a:pt x="1121981" y="3055468"/>
                </a:cubicBezTo>
                <a:cubicBezTo>
                  <a:pt x="1116912" y="3055010"/>
                  <a:pt x="1111706" y="3056572"/>
                  <a:pt x="1108076" y="3059833"/>
                </a:cubicBezTo>
                <a:cubicBezTo>
                  <a:pt x="1104682" y="3060395"/>
                  <a:pt x="1101792" y="3059044"/>
                  <a:pt x="1101516" y="3063524"/>
                </a:cubicBezTo>
                <a:cubicBezTo>
                  <a:pt x="1087960" y="3075089"/>
                  <a:pt x="1071476" y="3077224"/>
                  <a:pt x="1056182" y="3085875"/>
                </a:cubicBezTo>
                <a:cubicBezTo>
                  <a:pt x="1033769" y="3102740"/>
                  <a:pt x="1014452" y="3116618"/>
                  <a:pt x="992090" y="3132217"/>
                </a:cubicBezTo>
                <a:cubicBezTo>
                  <a:pt x="990321" y="3132554"/>
                  <a:pt x="989286" y="3133789"/>
                  <a:pt x="988989" y="3135925"/>
                </a:cubicBezTo>
                <a:cubicBezTo>
                  <a:pt x="986024" y="3141093"/>
                  <a:pt x="979360" y="3134416"/>
                  <a:pt x="979421" y="3142826"/>
                </a:cubicBezTo>
                <a:cubicBezTo>
                  <a:pt x="976544" y="3148773"/>
                  <a:pt x="970374" y="3140310"/>
                  <a:pt x="967562" y="3145295"/>
                </a:cubicBezTo>
                <a:cubicBezTo>
                  <a:pt x="973884" y="3146668"/>
                  <a:pt x="973024" y="3152264"/>
                  <a:pt x="966013" y="3150897"/>
                </a:cubicBezTo>
                <a:cubicBezTo>
                  <a:pt x="957838" y="3166239"/>
                  <a:pt x="941724" y="3178413"/>
                  <a:pt x="932670" y="3194514"/>
                </a:cubicBezTo>
                <a:cubicBezTo>
                  <a:pt x="931364" y="3199422"/>
                  <a:pt x="928113" y="3204503"/>
                  <a:pt x="925236" y="3208821"/>
                </a:cubicBezTo>
                <a:cubicBezTo>
                  <a:pt x="926024" y="3214217"/>
                  <a:pt x="924073" y="3220198"/>
                  <a:pt x="918834" y="3214700"/>
                </a:cubicBezTo>
                <a:cubicBezTo>
                  <a:pt x="922000" y="3223210"/>
                  <a:pt x="912810" y="3239704"/>
                  <a:pt x="914832" y="3253589"/>
                </a:cubicBezTo>
                <a:cubicBezTo>
                  <a:pt x="911108" y="3261883"/>
                  <a:pt x="909885" y="3269878"/>
                  <a:pt x="905000" y="3277171"/>
                </a:cubicBezTo>
                <a:cubicBezTo>
                  <a:pt x="898993" y="3293612"/>
                  <a:pt x="907971" y="3322875"/>
                  <a:pt x="894631" y="3338858"/>
                </a:cubicBezTo>
                <a:cubicBezTo>
                  <a:pt x="898105" y="3340922"/>
                  <a:pt x="900538" y="3341004"/>
                  <a:pt x="899317" y="3346093"/>
                </a:cubicBezTo>
                <a:cubicBezTo>
                  <a:pt x="898361" y="3347837"/>
                  <a:pt x="893039" y="3346889"/>
                  <a:pt x="895618" y="3349552"/>
                </a:cubicBezTo>
                <a:cubicBezTo>
                  <a:pt x="908121" y="3349737"/>
                  <a:pt x="908689" y="3371380"/>
                  <a:pt x="906328" y="3379004"/>
                </a:cubicBezTo>
                <a:cubicBezTo>
                  <a:pt x="912549" y="3384623"/>
                  <a:pt x="913210" y="3396653"/>
                  <a:pt x="908619" y="3403085"/>
                </a:cubicBezTo>
                <a:cubicBezTo>
                  <a:pt x="913324" y="3411300"/>
                  <a:pt x="913050" y="3422768"/>
                  <a:pt x="910679" y="3429673"/>
                </a:cubicBezTo>
                <a:cubicBezTo>
                  <a:pt x="917139" y="3438150"/>
                  <a:pt x="917095" y="3449635"/>
                  <a:pt x="917494" y="3460323"/>
                </a:cubicBezTo>
                <a:cubicBezTo>
                  <a:pt x="914642" y="3465145"/>
                  <a:pt x="913802" y="3473748"/>
                  <a:pt x="919708" y="3479236"/>
                </a:cubicBezTo>
                <a:cubicBezTo>
                  <a:pt x="913519" y="3483041"/>
                  <a:pt x="921581" y="3488313"/>
                  <a:pt x="917282" y="3491363"/>
                </a:cubicBezTo>
                <a:cubicBezTo>
                  <a:pt x="916629" y="3494909"/>
                  <a:pt x="921166" y="3496128"/>
                  <a:pt x="917083" y="3498817"/>
                </a:cubicBezTo>
                <a:cubicBezTo>
                  <a:pt x="915563" y="3505661"/>
                  <a:pt x="923342" y="3511707"/>
                  <a:pt x="916936" y="3517460"/>
                </a:cubicBezTo>
                <a:cubicBezTo>
                  <a:pt x="917400" y="3526938"/>
                  <a:pt x="921535" y="3533355"/>
                  <a:pt x="918056" y="3539975"/>
                </a:cubicBezTo>
                <a:cubicBezTo>
                  <a:pt x="924202" y="3539926"/>
                  <a:pt x="918697" y="3543774"/>
                  <a:pt x="916611" y="3545985"/>
                </a:cubicBezTo>
                <a:cubicBezTo>
                  <a:pt x="915533" y="3550162"/>
                  <a:pt x="919779" y="3548670"/>
                  <a:pt x="921576" y="3550968"/>
                </a:cubicBezTo>
                <a:cubicBezTo>
                  <a:pt x="925507" y="3555040"/>
                  <a:pt x="923801" y="3561208"/>
                  <a:pt x="928290" y="3564881"/>
                </a:cubicBezTo>
                <a:cubicBezTo>
                  <a:pt x="933324" y="3570707"/>
                  <a:pt x="924342" y="3576979"/>
                  <a:pt x="932568" y="3578774"/>
                </a:cubicBezTo>
                <a:cubicBezTo>
                  <a:pt x="953495" y="3598443"/>
                  <a:pt x="966107" y="3668611"/>
                  <a:pt x="997879" y="3664621"/>
                </a:cubicBezTo>
                <a:cubicBezTo>
                  <a:pt x="992010" y="3673412"/>
                  <a:pt x="1008316" y="3669687"/>
                  <a:pt x="993552" y="3683541"/>
                </a:cubicBezTo>
                <a:cubicBezTo>
                  <a:pt x="986869" y="3682031"/>
                  <a:pt x="980753" y="3678986"/>
                  <a:pt x="974622" y="3676231"/>
                </a:cubicBezTo>
                <a:cubicBezTo>
                  <a:pt x="971342" y="3674363"/>
                  <a:pt x="971837" y="3669289"/>
                  <a:pt x="968338" y="3669001"/>
                </a:cubicBezTo>
                <a:cubicBezTo>
                  <a:pt x="952491" y="3662707"/>
                  <a:pt x="948502" y="3642044"/>
                  <a:pt x="937809" y="3629547"/>
                </a:cubicBezTo>
                <a:cubicBezTo>
                  <a:pt x="927861" y="3614589"/>
                  <a:pt x="921431" y="3598327"/>
                  <a:pt x="912547" y="3582723"/>
                </a:cubicBezTo>
                <a:lnTo>
                  <a:pt x="912533" y="3582722"/>
                </a:lnTo>
                <a:lnTo>
                  <a:pt x="912535" y="3582721"/>
                </a:lnTo>
                <a:cubicBezTo>
                  <a:pt x="907253" y="3568937"/>
                  <a:pt x="906713" y="3555520"/>
                  <a:pt x="897159" y="3542823"/>
                </a:cubicBezTo>
                <a:cubicBezTo>
                  <a:pt x="897501" y="3536569"/>
                  <a:pt x="896444" y="3529351"/>
                  <a:pt x="892691" y="3524361"/>
                </a:cubicBezTo>
                <a:cubicBezTo>
                  <a:pt x="893409" y="3522096"/>
                  <a:pt x="896469" y="3523999"/>
                  <a:pt x="897286" y="3521875"/>
                </a:cubicBezTo>
                <a:cubicBezTo>
                  <a:pt x="890836" y="3515586"/>
                  <a:pt x="896629" y="3508596"/>
                  <a:pt x="895195" y="3499824"/>
                </a:cubicBezTo>
                <a:cubicBezTo>
                  <a:pt x="897030" y="3492879"/>
                  <a:pt x="889695" y="3491310"/>
                  <a:pt x="897734" y="3488565"/>
                </a:cubicBezTo>
                <a:cubicBezTo>
                  <a:pt x="892981" y="3478641"/>
                  <a:pt x="895246" y="3470500"/>
                  <a:pt x="895388" y="3459848"/>
                </a:cubicBezTo>
                <a:cubicBezTo>
                  <a:pt x="885783" y="3452993"/>
                  <a:pt x="894754" y="3442684"/>
                  <a:pt x="892433" y="3435246"/>
                </a:cubicBezTo>
                <a:cubicBezTo>
                  <a:pt x="890465" y="3433814"/>
                  <a:pt x="891482" y="3430687"/>
                  <a:pt x="889071" y="3429449"/>
                </a:cubicBezTo>
                <a:cubicBezTo>
                  <a:pt x="890571" y="3427228"/>
                  <a:pt x="891617" y="3425405"/>
                  <a:pt x="891114" y="3422099"/>
                </a:cubicBezTo>
                <a:cubicBezTo>
                  <a:pt x="886653" y="3416143"/>
                  <a:pt x="886318" y="3405374"/>
                  <a:pt x="885272" y="3399538"/>
                </a:cubicBezTo>
                <a:cubicBezTo>
                  <a:pt x="887752" y="3399503"/>
                  <a:pt x="890254" y="3397927"/>
                  <a:pt x="888716" y="3395504"/>
                </a:cubicBezTo>
                <a:cubicBezTo>
                  <a:pt x="884528" y="3390538"/>
                  <a:pt x="882721" y="3385795"/>
                  <a:pt x="889172" y="3381547"/>
                </a:cubicBezTo>
                <a:cubicBezTo>
                  <a:pt x="884699" y="3378167"/>
                  <a:pt x="885288" y="3376953"/>
                  <a:pt x="886866" y="3372459"/>
                </a:cubicBezTo>
                <a:cubicBezTo>
                  <a:pt x="876187" y="3365373"/>
                  <a:pt x="888015" y="3351815"/>
                  <a:pt x="875450" y="3348453"/>
                </a:cubicBezTo>
                <a:cubicBezTo>
                  <a:pt x="879514" y="3338450"/>
                  <a:pt x="869573" y="3325122"/>
                  <a:pt x="866008" y="3315090"/>
                </a:cubicBezTo>
                <a:cubicBezTo>
                  <a:pt x="865945" y="3308387"/>
                  <a:pt x="871169" y="3303044"/>
                  <a:pt x="877377" y="3308934"/>
                </a:cubicBezTo>
                <a:cubicBezTo>
                  <a:pt x="884074" y="3308877"/>
                  <a:pt x="877318" y="3298349"/>
                  <a:pt x="882765" y="3295843"/>
                </a:cubicBezTo>
                <a:cubicBezTo>
                  <a:pt x="872989" y="3266276"/>
                  <a:pt x="879031" y="3233993"/>
                  <a:pt x="886475" y="3210282"/>
                </a:cubicBezTo>
                <a:cubicBezTo>
                  <a:pt x="891095" y="3206273"/>
                  <a:pt x="883664" y="3191497"/>
                  <a:pt x="895438" y="3192298"/>
                </a:cubicBezTo>
                <a:cubicBezTo>
                  <a:pt x="897612" y="3190461"/>
                  <a:pt x="892872" y="3190320"/>
                  <a:pt x="891980" y="3189751"/>
                </a:cubicBezTo>
                <a:cubicBezTo>
                  <a:pt x="889620" y="3184319"/>
                  <a:pt x="892673" y="3179131"/>
                  <a:pt x="894355" y="3174557"/>
                </a:cubicBezTo>
                <a:cubicBezTo>
                  <a:pt x="900816" y="3165590"/>
                  <a:pt x="900766" y="3155111"/>
                  <a:pt x="909216" y="3146246"/>
                </a:cubicBezTo>
                <a:cubicBezTo>
                  <a:pt x="917218" y="3140135"/>
                  <a:pt x="922591" y="3132264"/>
                  <a:pt x="926885" y="3124768"/>
                </a:cubicBezTo>
                <a:cubicBezTo>
                  <a:pt x="937431" y="3123214"/>
                  <a:pt x="941502" y="3109367"/>
                  <a:pt x="952363" y="3105603"/>
                </a:cubicBezTo>
                <a:cubicBezTo>
                  <a:pt x="958486" y="3104965"/>
                  <a:pt x="950593" y="3110726"/>
                  <a:pt x="954776" y="3109835"/>
                </a:cubicBezTo>
                <a:cubicBezTo>
                  <a:pt x="955602" y="3109259"/>
                  <a:pt x="955848" y="3107893"/>
                  <a:pt x="954919" y="3107986"/>
                </a:cubicBezTo>
                <a:cubicBezTo>
                  <a:pt x="957290" y="3107380"/>
                  <a:pt x="957689" y="3109477"/>
                  <a:pt x="959202" y="3110410"/>
                </a:cubicBezTo>
                <a:cubicBezTo>
                  <a:pt x="964124" y="3111427"/>
                  <a:pt x="964210" y="3102825"/>
                  <a:pt x="959653" y="3103202"/>
                </a:cubicBezTo>
                <a:cubicBezTo>
                  <a:pt x="957892" y="3101750"/>
                  <a:pt x="956677" y="3100750"/>
                  <a:pt x="955861" y="3100079"/>
                </a:cubicBezTo>
                <a:cubicBezTo>
                  <a:pt x="958980" y="3095275"/>
                  <a:pt x="965359" y="3092215"/>
                  <a:pt x="967761" y="3089376"/>
                </a:cubicBezTo>
                <a:cubicBezTo>
                  <a:pt x="968347" y="3085365"/>
                  <a:pt x="974867" y="3086037"/>
                  <a:pt x="977491" y="3083204"/>
                </a:cubicBezTo>
                <a:cubicBezTo>
                  <a:pt x="976041" y="3081656"/>
                  <a:pt x="975666" y="3080513"/>
                  <a:pt x="976370" y="3079778"/>
                </a:cubicBezTo>
                <a:cubicBezTo>
                  <a:pt x="984066" y="3079974"/>
                  <a:pt x="987560" y="3069732"/>
                  <a:pt x="995440" y="3070452"/>
                </a:cubicBezTo>
                <a:cubicBezTo>
                  <a:pt x="998613" y="3064082"/>
                  <a:pt x="1006982" y="3064508"/>
                  <a:pt x="1011727" y="3057710"/>
                </a:cubicBezTo>
                <a:cubicBezTo>
                  <a:pt x="1027085" y="3047471"/>
                  <a:pt x="1040988" y="3035951"/>
                  <a:pt x="1058333" y="3029721"/>
                </a:cubicBezTo>
                <a:cubicBezTo>
                  <a:pt x="1058386" y="3024420"/>
                  <a:pt x="1066753" y="3022185"/>
                  <a:pt x="1070646" y="3019155"/>
                </a:cubicBezTo>
                <a:cubicBezTo>
                  <a:pt x="1070704" y="3022411"/>
                  <a:pt x="1073640" y="3021322"/>
                  <a:pt x="1073074" y="3019187"/>
                </a:cubicBezTo>
                <a:cubicBezTo>
                  <a:pt x="1080549" y="3013280"/>
                  <a:pt x="1089269" y="3003176"/>
                  <a:pt x="1094437" y="2995753"/>
                </a:cubicBezTo>
                <a:cubicBezTo>
                  <a:pt x="1097195" y="2996140"/>
                  <a:pt x="1100161" y="2995010"/>
                  <a:pt x="1101552" y="2993494"/>
                </a:cubicBezTo>
                <a:cubicBezTo>
                  <a:pt x="1104554" y="2992907"/>
                  <a:pt x="1107580" y="2994947"/>
                  <a:pt x="1109770" y="2992259"/>
                </a:cubicBezTo>
                <a:cubicBezTo>
                  <a:pt x="1105775" y="2985432"/>
                  <a:pt x="1120453" y="2975890"/>
                  <a:pt x="1125723" y="2976949"/>
                </a:cubicBezTo>
                <a:cubicBezTo>
                  <a:pt x="1132120" y="2967084"/>
                  <a:pt x="1145591" y="2958575"/>
                  <a:pt x="1149189" y="2947711"/>
                </a:cubicBezTo>
                <a:cubicBezTo>
                  <a:pt x="1150637" y="2945881"/>
                  <a:pt x="1154355" y="2947238"/>
                  <a:pt x="1154152" y="2943991"/>
                </a:cubicBezTo>
                <a:cubicBezTo>
                  <a:pt x="1153674" y="2940546"/>
                  <a:pt x="1158066" y="2943127"/>
                  <a:pt x="1158696" y="2940429"/>
                </a:cubicBezTo>
                <a:cubicBezTo>
                  <a:pt x="1159404" y="2923138"/>
                  <a:pt x="1183940" y="2910872"/>
                  <a:pt x="1183915" y="2891014"/>
                </a:cubicBezTo>
                <a:cubicBezTo>
                  <a:pt x="1199141" y="2877063"/>
                  <a:pt x="1203755" y="2858074"/>
                  <a:pt x="1213086" y="2842757"/>
                </a:cubicBezTo>
                <a:cubicBezTo>
                  <a:pt x="1221678" y="2840544"/>
                  <a:pt x="1208207" y="2836767"/>
                  <a:pt x="1218155" y="2834779"/>
                </a:cubicBezTo>
                <a:cubicBezTo>
                  <a:pt x="1218126" y="2828054"/>
                  <a:pt x="1219304" y="2822987"/>
                  <a:pt x="1221108" y="2817051"/>
                </a:cubicBezTo>
                <a:cubicBezTo>
                  <a:pt x="1220389" y="2813885"/>
                  <a:pt x="1224324" y="2815243"/>
                  <a:pt x="1225954" y="2813233"/>
                </a:cubicBezTo>
                <a:cubicBezTo>
                  <a:pt x="1227899" y="2795436"/>
                  <a:pt x="1233885" y="2778226"/>
                  <a:pt x="1241933" y="2762792"/>
                </a:cubicBezTo>
                <a:cubicBezTo>
                  <a:pt x="1243074" y="2761864"/>
                  <a:pt x="1245115" y="2762861"/>
                  <a:pt x="1245932" y="2761157"/>
                </a:cubicBezTo>
                <a:cubicBezTo>
                  <a:pt x="1240563" y="2754874"/>
                  <a:pt x="1248814" y="2746231"/>
                  <a:pt x="1246298" y="2738155"/>
                </a:cubicBezTo>
                <a:cubicBezTo>
                  <a:pt x="1255063" y="2714979"/>
                  <a:pt x="1259133" y="2690722"/>
                  <a:pt x="1264252" y="2666209"/>
                </a:cubicBezTo>
                <a:cubicBezTo>
                  <a:pt x="1271825" y="2621591"/>
                  <a:pt x="1276590" y="2564204"/>
                  <a:pt x="1268752" y="2514859"/>
                </a:cubicBezTo>
                <a:cubicBezTo>
                  <a:pt x="1267315" y="2510755"/>
                  <a:pt x="1273067" y="2506828"/>
                  <a:pt x="1270313" y="2502026"/>
                </a:cubicBezTo>
                <a:cubicBezTo>
                  <a:pt x="1266460" y="2496882"/>
                  <a:pt x="1270150" y="2487594"/>
                  <a:pt x="1270914" y="2483388"/>
                </a:cubicBezTo>
                <a:cubicBezTo>
                  <a:pt x="1264840" y="2471898"/>
                  <a:pt x="1274779" y="2473178"/>
                  <a:pt x="1268856" y="2466918"/>
                </a:cubicBezTo>
                <a:cubicBezTo>
                  <a:pt x="1268105" y="2396692"/>
                  <a:pt x="1257810" y="2334968"/>
                  <a:pt x="1268626" y="2264832"/>
                </a:cubicBezTo>
                <a:cubicBezTo>
                  <a:pt x="1271086" y="2262113"/>
                  <a:pt x="1273866" y="2255496"/>
                  <a:pt x="1271245" y="2253092"/>
                </a:cubicBezTo>
                <a:cubicBezTo>
                  <a:pt x="1271954" y="2252298"/>
                  <a:pt x="1272674" y="2251486"/>
                  <a:pt x="1272893" y="2251255"/>
                </a:cubicBezTo>
                <a:cubicBezTo>
                  <a:pt x="1274064" y="2245202"/>
                  <a:pt x="1272997" y="2245996"/>
                  <a:pt x="1278462" y="2243489"/>
                </a:cubicBezTo>
                <a:cubicBezTo>
                  <a:pt x="1270588" y="2240798"/>
                  <a:pt x="1277523" y="2239163"/>
                  <a:pt x="1276519" y="2231337"/>
                </a:cubicBezTo>
                <a:cubicBezTo>
                  <a:pt x="1281602" y="2223356"/>
                  <a:pt x="1285051" y="2213940"/>
                  <a:pt x="1283870" y="2205619"/>
                </a:cubicBezTo>
                <a:cubicBezTo>
                  <a:pt x="1288213" y="2201859"/>
                  <a:pt x="1286525" y="2194897"/>
                  <a:pt x="1284408" y="2190858"/>
                </a:cubicBezTo>
                <a:cubicBezTo>
                  <a:pt x="1287295" y="2189050"/>
                  <a:pt x="1286689" y="2186386"/>
                  <a:pt x="1284071" y="2184174"/>
                </a:cubicBezTo>
                <a:cubicBezTo>
                  <a:pt x="1283826" y="2173407"/>
                  <a:pt x="1283980" y="2165830"/>
                  <a:pt x="1282072" y="2155498"/>
                </a:cubicBezTo>
                <a:cubicBezTo>
                  <a:pt x="1288164" y="2150599"/>
                  <a:pt x="1273627" y="2153037"/>
                  <a:pt x="1281958" y="2146124"/>
                </a:cubicBezTo>
                <a:cubicBezTo>
                  <a:pt x="1284081" y="2136120"/>
                  <a:pt x="1280369" y="2124466"/>
                  <a:pt x="1286797" y="2118060"/>
                </a:cubicBezTo>
                <a:cubicBezTo>
                  <a:pt x="1288095" y="2116585"/>
                  <a:pt x="1286495" y="2114131"/>
                  <a:pt x="1285041" y="2113156"/>
                </a:cubicBezTo>
                <a:cubicBezTo>
                  <a:pt x="1286316" y="2112372"/>
                  <a:pt x="1288270" y="2107625"/>
                  <a:pt x="1289643" y="2110708"/>
                </a:cubicBezTo>
                <a:cubicBezTo>
                  <a:pt x="1290674" y="2118553"/>
                  <a:pt x="1293124" y="2109658"/>
                  <a:pt x="1291941" y="2105684"/>
                </a:cubicBezTo>
                <a:cubicBezTo>
                  <a:pt x="1282496" y="2112869"/>
                  <a:pt x="1283826" y="2077247"/>
                  <a:pt x="1291245" y="2085681"/>
                </a:cubicBezTo>
                <a:cubicBezTo>
                  <a:pt x="1292448" y="2085933"/>
                  <a:pt x="1295559" y="2084933"/>
                  <a:pt x="1294788" y="2086885"/>
                </a:cubicBezTo>
                <a:cubicBezTo>
                  <a:pt x="1288201" y="2091308"/>
                  <a:pt x="1302461" y="2093791"/>
                  <a:pt x="1299012" y="2099345"/>
                </a:cubicBezTo>
                <a:cubicBezTo>
                  <a:pt x="1293175" y="2112171"/>
                  <a:pt x="1299882" y="2127166"/>
                  <a:pt x="1294268" y="2139155"/>
                </a:cubicBezTo>
                <a:cubicBezTo>
                  <a:pt x="1297658" y="2141476"/>
                  <a:pt x="1296304" y="2145545"/>
                  <a:pt x="1296480" y="2148654"/>
                </a:cubicBezTo>
                <a:cubicBezTo>
                  <a:pt x="1295626" y="2150930"/>
                  <a:pt x="1292330" y="2148579"/>
                  <a:pt x="1291955" y="2151313"/>
                </a:cubicBezTo>
                <a:cubicBezTo>
                  <a:pt x="1297680" y="2155002"/>
                  <a:pt x="1295926" y="2157873"/>
                  <a:pt x="1293962" y="2162811"/>
                </a:cubicBezTo>
                <a:cubicBezTo>
                  <a:pt x="1299626" y="2166496"/>
                  <a:pt x="1297808" y="2171286"/>
                  <a:pt x="1299587" y="2175777"/>
                </a:cubicBezTo>
                <a:cubicBezTo>
                  <a:pt x="1312194" y="2166884"/>
                  <a:pt x="1309141" y="2150708"/>
                  <a:pt x="1323301" y="2141392"/>
                </a:cubicBezTo>
                <a:cubicBezTo>
                  <a:pt x="1323691" y="2135871"/>
                  <a:pt x="1334014" y="2118496"/>
                  <a:pt x="1340676" y="2118216"/>
                </a:cubicBezTo>
                <a:cubicBezTo>
                  <a:pt x="1340680" y="2118233"/>
                  <a:pt x="1340672" y="2118233"/>
                  <a:pt x="1340674" y="2118250"/>
                </a:cubicBezTo>
                <a:cubicBezTo>
                  <a:pt x="1341169" y="2118726"/>
                  <a:pt x="1341257" y="2118609"/>
                  <a:pt x="1341220" y="2118348"/>
                </a:cubicBezTo>
                <a:cubicBezTo>
                  <a:pt x="1341755" y="2118410"/>
                  <a:pt x="1342320" y="2118335"/>
                  <a:pt x="1342790" y="2118671"/>
                </a:cubicBezTo>
                <a:lnTo>
                  <a:pt x="1340900" y="2117218"/>
                </a:lnTo>
                <a:lnTo>
                  <a:pt x="1340896" y="2117205"/>
                </a:lnTo>
                <a:lnTo>
                  <a:pt x="1340894" y="2117214"/>
                </a:lnTo>
                <a:lnTo>
                  <a:pt x="1340882" y="2117204"/>
                </a:lnTo>
                <a:cubicBezTo>
                  <a:pt x="1340641" y="2116569"/>
                  <a:pt x="1340419" y="2115969"/>
                  <a:pt x="1340684" y="2116052"/>
                </a:cubicBezTo>
                <a:cubicBezTo>
                  <a:pt x="1348712" y="2107754"/>
                  <a:pt x="1355667" y="2093843"/>
                  <a:pt x="1366469" y="2088978"/>
                </a:cubicBezTo>
                <a:cubicBezTo>
                  <a:pt x="1387208" y="2061906"/>
                  <a:pt x="1409690" y="2042714"/>
                  <a:pt x="1436007" y="2021019"/>
                </a:cubicBezTo>
                <a:cubicBezTo>
                  <a:pt x="1438148" y="2021268"/>
                  <a:pt x="1439262" y="2019905"/>
                  <a:pt x="1438899" y="2017410"/>
                </a:cubicBezTo>
                <a:cubicBezTo>
                  <a:pt x="1442432" y="2013557"/>
                  <a:pt x="1449008" y="2013601"/>
                  <a:pt x="1449698" y="2006918"/>
                </a:cubicBezTo>
                <a:cubicBezTo>
                  <a:pt x="1463978" y="2002560"/>
                  <a:pt x="1476031" y="1989241"/>
                  <a:pt x="1489061" y="1981357"/>
                </a:cubicBezTo>
                <a:close/>
                <a:moveTo>
                  <a:pt x="1308382" y="1974125"/>
                </a:moveTo>
                <a:cubicBezTo>
                  <a:pt x="1308600" y="1974517"/>
                  <a:pt x="1308636" y="1974744"/>
                  <a:pt x="1308917" y="1975209"/>
                </a:cubicBezTo>
                <a:cubicBezTo>
                  <a:pt x="1308720" y="1975147"/>
                  <a:pt x="1308510" y="1975136"/>
                  <a:pt x="1308280" y="1975089"/>
                </a:cubicBezTo>
                <a:lnTo>
                  <a:pt x="1308282" y="1975089"/>
                </a:lnTo>
                <a:cubicBezTo>
                  <a:pt x="1308115" y="1974682"/>
                  <a:pt x="1308101" y="1974284"/>
                  <a:pt x="1308382" y="1974125"/>
                </a:cubicBezTo>
                <a:close/>
                <a:moveTo>
                  <a:pt x="1011805" y="1952379"/>
                </a:moveTo>
                <a:cubicBezTo>
                  <a:pt x="1009719" y="1949865"/>
                  <a:pt x="1009308" y="1954640"/>
                  <a:pt x="1009566" y="1956108"/>
                </a:cubicBezTo>
                <a:cubicBezTo>
                  <a:pt x="1001521" y="1953565"/>
                  <a:pt x="1005650" y="1965379"/>
                  <a:pt x="1009443" y="1961729"/>
                </a:cubicBezTo>
                <a:cubicBezTo>
                  <a:pt x="1008181" y="1956764"/>
                  <a:pt x="1012302" y="1956474"/>
                  <a:pt x="1011805" y="1952379"/>
                </a:cubicBezTo>
                <a:close/>
                <a:moveTo>
                  <a:pt x="1042478" y="1951826"/>
                </a:moveTo>
                <a:cubicBezTo>
                  <a:pt x="1039955" y="1953619"/>
                  <a:pt x="1036939" y="1957170"/>
                  <a:pt x="1042268" y="1956525"/>
                </a:cubicBezTo>
                <a:cubicBezTo>
                  <a:pt x="1044109" y="1954300"/>
                  <a:pt x="1044091" y="1954299"/>
                  <a:pt x="1042478" y="1951826"/>
                </a:cubicBezTo>
                <a:close/>
                <a:moveTo>
                  <a:pt x="1919656" y="1925281"/>
                </a:moveTo>
                <a:cubicBezTo>
                  <a:pt x="1917064" y="1926291"/>
                  <a:pt x="1921663" y="1928917"/>
                  <a:pt x="1921029" y="1926443"/>
                </a:cubicBezTo>
                <a:cubicBezTo>
                  <a:pt x="1920697" y="1925716"/>
                  <a:pt x="1920545" y="1925621"/>
                  <a:pt x="1919656" y="1925281"/>
                </a:cubicBezTo>
                <a:close/>
                <a:moveTo>
                  <a:pt x="1910292" y="1924939"/>
                </a:moveTo>
                <a:cubicBezTo>
                  <a:pt x="1913001" y="1924177"/>
                  <a:pt x="1910219" y="1928865"/>
                  <a:pt x="1909172" y="1926301"/>
                </a:cubicBezTo>
                <a:cubicBezTo>
                  <a:pt x="1909114" y="1925813"/>
                  <a:pt x="1909818" y="1925122"/>
                  <a:pt x="1910292" y="1924939"/>
                </a:cubicBezTo>
                <a:close/>
                <a:moveTo>
                  <a:pt x="1772027" y="1918469"/>
                </a:moveTo>
                <a:cubicBezTo>
                  <a:pt x="1771675" y="1918745"/>
                  <a:pt x="1771341" y="1918935"/>
                  <a:pt x="1771057" y="1919042"/>
                </a:cubicBezTo>
                <a:cubicBezTo>
                  <a:pt x="1769911" y="1922793"/>
                  <a:pt x="1774990" y="1918378"/>
                  <a:pt x="1772027" y="1918469"/>
                </a:cubicBezTo>
                <a:close/>
                <a:moveTo>
                  <a:pt x="1583458" y="1918330"/>
                </a:moveTo>
                <a:cubicBezTo>
                  <a:pt x="1579272" y="1918634"/>
                  <a:pt x="1582109" y="1921637"/>
                  <a:pt x="1584511" y="1920704"/>
                </a:cubicBezTo>
                <a:cubicBezTo>
                  <a:pt x="1586596" y="1919824"/>
                  <a:pt x="1585011" y="1917907"/>
                  <a:pt x="1583458" y="1918330"/>
                </a:cubicBezTo>
                <a:close/>
                <a:moveTo>
                  <a:pt x="1008570" y="1917112"/>
                </a:moveTo>
                <a:lnTo>
                  <a:pt x="1007568" y="1918043"/>
                </a:lnTo>
                <a:lnTo>
                  <a:pt x="1007563" y="1918046"/>
                </a:lnTo>
                <a:lnTo>
                  <a:pt x="1007574" y="1917515"/>
                </a:lnTo>
                <a:lnTo>
                  <a:pt x="1007576" y="1917510"/>
                </a:lnTo>
                <a:lnTo>
                  <a:pt x="1007574" y="1917510"/>
                </a:lnTo>
                <a:lnTo>
                  <a:pt x="1007574" y="1917510"/>
                </a:lnTo>
                <a:cubicBezTo>
                  <a:pt x="1007855" y="1917369"/>
                  <a:pt x="1008224" y="1917249"/>
                  <a:pt x="1008570" y="1917112"/>
                </a:cubicBezTo>
                <a:close/>
                <a:moveTo>
                  <a:pt x="1009736" y="1916652"/>
                </a:moveTo>
                <a:cubicBezTo>
                  <a:pt x="1009237" y="1916782"/>
                  <a:pt x="1008972" y="1916959"/>
                  <a:pt x="1008569" y="1917112"/>
                </a:cubicBezTo>
                <a:cubicBezTo>
                  <a:pt x="1009942" y="1915693"/>
                  <a:pt x="1008344" y="1915853"/>
                  <a:pt x="1007610" y="1917027"/>
                </a:cubicBezTo>
                <a:cubicBezTo>
                  <a:pt x="1007503" y="1917282"/>
                  <a:pt x="1007584" y="1917355"/>
                  <a:pt x="1007572" y="1917510"/>
                </a:cubicBezTo>
                <a:lnTo>
                  <a:pt x="1007574" y="1917510"/>
                </a:lnTo>
                <a:lnTo>
                  <a:pt x="1007574" y="1917515"/>
                </a:lnTo>
                <a:lnTo>
                  <a:pt x="1005771" y="1921786"/>
                </a:lnTo>
                <a:cubicBezTo>
                  <a:pt x="1006584" y="1922534"/>
                  <a:pt x="1007996" y="1921948"/>
                  <a:pt x="1007560" y="1918064"/>
                </a:cubicBezTo>
                <a:cubicBezTo>
                  <a:pt x="1007560" y="1918064"/>
                  <a:pt x="1007561" y="1918047"/>
                  <a:pt x="1007561" y="1918047"/>
                </a:cubicBezTo>
                <a:lnTo>
                  <a:pt x="1007563" y="1918046"/>
                </a:lnTo>
                <a:lnTo>
                  <a:pt x="1007563" y="1918047"/>
                </a:lnTo>
                <a:lnTo>
                  <a:pt x="1007568" y="1918043"/>
                </a:lnTo>
                <a:close/>
                <a:moveTo>
                  <a:pt x="824426" y="1870791"/>
                </a:moveTo>
                <a:cubicBezTo>
                  <a:pt x="821838" y="1871801"/>
                  <a:pt x="826421" y="1874426"/>
                  <a:pt x="825803" y="1871953"/>
                </a:cubicBezTo>
                <a:cubicBezTo>
                  <a:pt x="825467" y="1871243"/>
                  <a:pt x="825313" y="1871149"/>
                  <a:pt x="824426" y="1870791"/>
                </a:cubicBezTo>
                <a:close/>
                <a:moveTo>
                  <a:pt x="1010855" y="1865595"/>
                </a:moveTo>
                <a:cubicBezTo>
                  <a:pt x="1010063" y="1865434"/>
                  <a:pt x="1008736" y="1866105"/>
                  <a:pt x="1006699" y="1868096"/>
                </a:cubicBezTo>
                <a:cubicBezTo>
                  <a:pt x="994273" y="1866937"/>
                  <a:pt x="1010065" y="1875784"/>
                  <a:pt x="1003129" y="1882908"/>
                </a:cubicBezTo>
                <a:cubicBezTo>
                  <a:pt x="997636" y="1896011"/>
                  <a:pt x="995725" y="1905316"/>
                  <a:pt x="992751" y="1919121"/>
                </a:cubicBezTo>
                <a:lnTo>
                  <a:pt x="992746" y="1919121"/>
                </a:lnTo>
                <a:cubicBezTo>
                  <a:pt x="987422" y="1920716"/>
                  <a:pt x="987691" y="1923085"/>
                  <a:pt x="987996" y="1928781"/>
                </a:cubicBezTo>
                <a:cubicBezTo>
                  <a:pt x="984978" y="1930202"/>
                  <a:pt x="981972" y="1932731"/>
                  <a:pt x="983058" y="1935575"/>
                </a:cubicBezTo>
                <a:cubicBezTo>
                  <a:pt x="975537" y="1941977"/>
                  <a:pt x="974467" y="1951671"/>
                  <a:pt x="966837" y="1957720"/>
                </a:cubicBezTo>
                <a:cubicBezTo>
                  <a:pt x="964676" y="1958146"/>
                  <a:pt x="963468" y="1959313"/>
                  <a:pt x="963212" y="1961222"/>
                </a:cubicBezTo>
                <a:cubicBezTo>
                  <a:pt x="958515" y="1967735"/>
                  <a:pt x="952844" y="1968550"/>
                  <a:pt x="946307" y="1970674"/>
                </a:cubicBezTo>
                <a:cubicBezTo>
                  <a:pt x="953139" y="1981796"/>
                  <a:pt x="928207" y="1988375"/>
                  <a:pt x="926081" y="1999348"/>
                </a:cubicBezTo>
                <a:cubicBezTo>
                  <a:pt x="919725" y="1999802"/>
                  <a:pt x="920757" y="2006643"/>
                  <a:pt x="915160" y="2007497"/>
                </a:cubicBezTo>
                <a:cubicBezTo>
                  <a:pt x="910968" y="2014503"/>
                  <a:pt x="900313" y="2024051"/>
                  <a:pt x="890693" y="2023798"/>
                </a:cubicBezTo>
                <a:cubicBezTo>
                  <a:pt x="883900" y="2038947"/>
                  <a:pt x="864301" y="2038875"/>
                  <a:pt x="853928" y="2051537"/>
                </a:cubicBezTo>
                <a:cubicBezTo>
                  <a:pt x="827018" y="2069098"/>
                  <a:pt x="798691" y="2103867"/>
                  <a:pt x="791375" y="2132635"/>
                </a:cubicBezTo>
                <a:cubicBezTo>
                  <a:pt x="782888" y="2147956"/>
                  <a:pt x="781456" y="2165788"/>
                  <a:pt x="778641" y="2179480"/>
                </a:cubicBezTo>
                <a:cubicBezTo>
                  <a:pt x="779156" y="2189845"/>
                  <a:pt x="789148" y="2193180"/>
                  <a:pt x="796737" y="2198091"/>
                </a:cubicBezTo>
                <a:cubicBezTo>
                  <a:pt x="831605" y="2208265"/>
                  <a:pt x="860177" y="2188037"/>
                  <a:pt x="886308" y="2168393"/>
                </a:cubicBezTo>
                <a:cubicBezTo>
                  <a:pt x="914239" y="2148564"/>
                  <a:pt x="941561" y="2122609"/>
                  <a:pt x="951406" y="2095772"/>
                </a:cubicBezTo>
                <a:cubicBezTo>
                  <a:pt x="955932" y="2096074"/>
                  <a:pt x="954379" y="2090142"/>
                  <a:pt x="954645" y="2087575"/>
                </a:cubicBezTo>
                <a:cubicBezTo>
                  <a:pt x="955552" y="2085076"/>
                  <a:pt x="958905" y="2087465"/>
                  <a:pt x="959236" y="2084677"/>
                </a:cubicBezTo>
                <a:cubicBezTo>
                  <a:pt x="956508" y="2083220"/>
                  <a:pt x="957250" y="2080678"/>
                  <a:pt x="957177" y="2078389"/>
                </a:cubicBezTo>
                <a:cubicBezTo>
                  <a:pt x="958221" y="2073334"/>
                  <a:pt x="968824" y="2068476"/>
                  <a:pt x="962297" y="2063517"/>
                </a:cubicBezTo>
                <a:cubicBezTo>
                  <a:pt x="981005" y="2056393"/>
                  <a:pt x="963021" y="2047536"/>
                  <a:pt x="972742" y="2041161"/>
                </a:cubicBezTo>
                <a:cubicBezTo>
                  <a:pt x="976379" y="2041885"/>
                  <a:pt x="977862" y="2039884"/>
                  <a:pt x="974738" y="2037576"/>
                </a:cubicBezTo>
                <a:cubicBezTo>
                  <a:pt x="972652" y="2023200"/>
                  <a:pt x="987593" y="2015552"/>
                  <a:pt x="987145" y="2002144"/>
                </a:cubicBezTo>
                <a:cubicBezTo>
                  <a:pt x="985172" y="1999514"/>
                  <a:pt x="982966" y="2004664"/>
                  <a:pt x="981094" y="2005641"/>
                </a:cubicBezTo>
                <a:cubicBezTo>
                  <a:pt x="979459" y="2005870"/>
                  <a:pt x="974523" y="2004612"/>
                  <a:pt x="975493" y="2007258"/>
                </a:cubicBezTo>
                <a:cubicBezTo>
                  <a:pt x="979740" y="2010733"/>
                  <a:pt x="973952" y="2009500"/>
                  <a:pt x="972526" y="2011487"/>
                </a:cubicBezTo>
                <a:cubicBezTo>
                  <a:pt x="980811" y="2025403"/>
                  <a:pt x="960396" y="2039488"/>
                  <a:pt x="949818" y="2045663"/>
                </a:cubicBezTo>
                <a:cubicBezTo>
                  <a:pt x="943657" y="2051078"/>
                  <a:pt x="939039" y="2056122"/>
                  <a:pt x="934499" y="2062313"/>
                </a:cubicBezTo>
                <a:cubicBezTo>
                  <a:pt x="922981" y="2054811"/>
                  <a:pt x="939290" y="2047788"/>
                  <a:pt x="936226" y="2041483"/>
                </a:cubicBezTo>
                <a:cubicBezTo>
                  <a:pt x="936842" y="2040198"/>
                  <a:pt x="938498" y="2041114"/>
                  <a:pt x="939428" y="2040626"/>
                </a:cubicBezTo>
                <a:cubicBezTo>
                  <a:pt x="942618" y="2038608"/>
                  <a:pt x="938110" y="2033822"/>
                  <a:pt x="943455" y="2033715"/>
                </a:cubicBezTo>
                <a:cubicBezTo>
                  <a:pt x="947207" y="2032471"/>
                  <a:pt x="946367" y="2025744"/>
                  <a:pt x="950046" y="2024288"/>
                </a:cubicBezTo>
                <a:cubicBezTo>
                  <a:pt x="952852" y="2023497"/>
                  <a:pt x="952872" y="2023532"/>
                  <a:pt x="952942" y="2021667"/>
                </a:cubicBezTo>
                <a:cubicBezTo>
                  <a:pt x="959349" y="2012801"/>
                  <a:pt x="959776" y="1998208"/>
                  <a:pt x="971269" y="1993638"/>
                </a:cubicBezTo>
                <a:cubicBezTo>
                  <a:pt x="972970" y="1992218"/>
                  <a:pt x="974238" y="1991592"/>
                  <a:pt x="974615" y="1990814"/>
                </a:cubicBezTo>
                <a:cubicBezTo>
                  <a:pt x="976974" y="1995369"/>
                  <a:pt x="979223" y="1997805"/>
                  <a:pt x="982157" y="1994769"/>
                </a:cubicBezTo>
                <a:cubicBezTo>
                  <a:pt x="980067" y="1991528"/>
                  <a:pt x="970334" y="1989815"/>
                  <a:pt x="974776" y="1985801"/>
                </a:cubicBezTo>
                <a:cubicBezTo>
                  <a:pt x="974697" y="1979805"/>
                  <a:pt x="977097" y="1974854"/>
                  <a:pt x="977827" y="1969403"/>
                </a:cubicBezTo>
                <a:cubicBezTo>
                  <a:pt x="978189" y="1967482"/>
                  <a:pt x="981340" y="1966969"/>
                  <a:pt x="979620" y="1963486"/>
                </a:cubicBezTo>
                <a:cubicBezTo>
                  <a:pt x="976209" y="1958548"/>
                  <a:pt x="988277" y="1956762"/>
                  <a:pt x="982927" y="1950374"/>
                </a:cubicBezTo>
                <a:cubicBezTo>
                  <a:pt x="991169" y="1940702"/>
                  <a:pt x="990046" y="1927536"/>
                  <a:pt x="1000129" y="1919275"/>
                </a:cubicBezTo>
                <a:cubicBezTo>
                  <a:pt x="995511" y="1915020"/>
                  <a:pt x="1003528" y="1908973"/>
                  <a:pt x="1000497" y="1898306"/>
                </a:cubicBezTo>
                <a:cubicBezTo>
                  <a:pt x="1003773" y="1892864"/>
                  <a:pt x="1009148" y="1895496"/>
                  <a:pt x="1007924" y="1888489"/>
                </a:cubicBezTo>
                <a:cubicBezTo>
                  <a:pt x="1014035" y="1881529"/>
                  <a:pt x="1003510" y="1890634"/>
                  <a:pt x="1008141" y="1876309"/>
                </a:cubicBezTo>
                <a:cubicBezTo>
                  <a:pt x="1010775" y="1874041"/>
                  <a:pt x="1013229" y="1866076"/>
                  <a:pt x="1010855" y="1865595"/>
                </a:cubicBezTo>
                <a:close/>
                <a:moveTo>
                  <a:pt x="1353214" y="1865465"/>
                </a:moveTo>
                <a:cubicBezTo>
                  <a:pt x="1349026" y="1865769"/>
                  <a:pt x="1351863" y="1868772"/>
                  <a:pt x="1354267" y="1867840"/>
                </a:cubicBezTo>
                <a:cubicBezTo>
                  <a:pt x="1356352" y="1866960"/>
                  <a:pt x="1354767" y="1865043"/>
                  <a:pt x="1353214" y="1865465"/>
                </a:cubicBezTo>
                <a:close/>
                <a:moveTo>
                  <a:pt x="1087345" y="1857264"/>
                </a:moveTo>
                <a:cubicBezTo>
                  <a:pt x="1093335" y="1856759"/>
                  <a:pt x="1097649" y="1867145"/>
                  <a:pt x="1101794" y="1862232"/>
                </a:cubicBezTo>
                <a:cubicBezTo>
                  <a:pt x="1102868" y="1862409"/>
                  <a:pt x="1104228" y="1861752"/>
                  <a:pt x="1105017" y="1863160"/>
                </a:cubicBezTo>
                <a:cubicBezTo>
                  <a:pt x="1098507" y="1867709"/>
                  <a:pt x="1100814" y="1879931"/>
                  <a:pt x="1096082" y="1882944"/>
                </a:cubicBezTo>
                <a:cubicBezTo>
                  <a:pt x="1095318" y="1878627"/>
                  <a:pt x="1092174" y="1876994"/>
                  <a:pt x="1089312" y="1881072"/>
                </a:cubicBezTo>
                <a:cubicBezTo>
                  <a:pt x="1084972" y="1893316"/>
                  <a:pt x="1106030" y="1875697"/>
                  <a:pt x="1092796" y="1899278"/>
                </a:cubicBezTo>
                <a:cubicBezTo>
                  <a:pt x="1093195" y="1909671"/>
                  <a:pt x="1093809" y="1919071"/>
                  <a:pt x="1090195" y="1927509"/>
                </a:cubicBezTo>
                <a:cubicBezTo>
                  <a:pt x="1088276" y="1946579"/>
                  <a:pt x="1093717" y="1965059"/>
                  <a:pt x="1087132" y="1981968"/>
                </a:cubicBezTo>
                <a:cubicBezTo>
                  <a:pt x="1091384" y="1993270"/>
                  <a:pt x="1092345" y="2006722"/>
                  <a:pt x="1089147" y="2015355"/>
                </a:cubicBezTo>
                <a:cubicBezTo>
                  <a:pt x="1095939" y="2024674"/>
                  <a:pt x="1090326" y="2035727"/>
                  <a:pt x="1090976" y="2046463"/>
                </a:cubicBezTo>
                <a:cubicBezTo>
                  <a:pt x="1089002" y="2056388"/>
                  <a:pt x="1095438" y="2068390"/>
                  <a:pt x="1093350" y="2082067"/>
                </a:cubicBezTo>
                <a:cubicBezTo>
                  <a:pt x="1096476" y="2085466"/>
                  <a:pt x="1096474" y="2085639"/>
                  <a:pt x="1093287" y="2088938"/>
                </a:cubicBezTo>
                <a:cubicBezTo>
                  <a:pt x="1098426" y="2100008"/>
                  <a:pt x="1092563" y="2111638"/>
                  <a:pt x="1097467" y="2122401"/>
                </a:cubicBezTo>
                <a:cubicBezTo>
                  <a:pt x="1097549" y="2131099"/>
                  <a:pt x="1102698" y="2142637"/>
                  <a:pt x="1099785" y="2153500"/>
                </a:cubicBezTo>
                <a:cubicBezTo>
                  <a:pt x="1107245" y="2167235"/>
                  <a:pt x="1113332" y="2187359"/>
                  <a:pt x="1111413" y="2201235"/>
                </a:cubicBezTo>
                <a:cubicBezTo>
                  <a:pt x="1115820" y="2207869"/>
                  <a:pt x="1122121" y="2219777"/>
                  <a:pt x="1115926" y="2227234"/>
                </a:cubicBezTo>
                <a:cubicBezTo>
                  <a:pt x="1120036" y="2228969"/>
                  <a:pt x="1121466" y="2230168"/>
                  <a:pt x="1120674" y="2234266"/>
                </a:cubicBezTo>
                <a:cubicBezTo>
                  <a:pt x="1126634" y="2239109"/>
                  <a:pt x="1120694" y="2248259"/>
                  <a:pt x="1121858" y="2252192"/>
                </a:cubicBezTo>
                <a:cubicBezTo>
                  <a:pt x="1124276" y="2252005"/>
                  <a:pt x="1125784" y="2253037"/>
                  <a:pt x="1125281" y="2255647"/>
                </a:cubicBezTo>
                <a:cubicBezTo>
                  <a:pt x="1119781" y="2262734"/>
                  <a:pt x="1130914" y="2272351"/>
                  <a:pt x="1127523" y="2282098"/>
                </a:cubicBezTo>
                <a:cubicBezTo>
                  <a:pt x="1133079" y="2287836"/>
                  <a:pt x="1132741" y="2294385"/>
                  <a:pt x="1129737" y="2300944"/>
                </a:cubicBezTo>
                <a:cubicBezTo>
                  <a:pt x="1132859" y="2303330"/>
                  <a:pt x="1131336" y="2304490"/>
                  <a:pt x="1128360" y="2306585"/>
                </a:cubicBezTo>
                <a:cubicBezTo>
                  <a:pt x="1127539" y="2306498"/>
                  <a:pt x="1126801" y="2305285"/>
                  <a:pt x="1126123" y="2304719"/>
                </a:cubicBezTo>
                <a:cubicBezTo>
                  <a:pt x="1120935" y="2310771"/>
                  <a:pt x="1131316" y="2311289"/>
                  <a:pt x="1134273" y="2312885"/>
                </a:cubicBezTo>
                <a:cubicBezTo>
                  <a:pt x="1132618" y="2322436"/>
                  <a:pt x="1132346" y="2329302"/>
                  <a:pt x="1138972" y="2337309"/>
                </a:cubicBezTo>
                <a:cubicBezTo>
                  <a:pt x="1137690" y="2349828"/>
                  <a:pt x="1140736" y="2360787"/>
                  <a:pt x="1141349" y="2372780"/>
                </a:cubicBezTo>
                <a:cubicBezTo>
                  <a:pt x="1145560" y="2375978"/>
                  <a:pt x="1142547" y="2379534"/>
                  <a:pt x="1138119" y="2378392"/>
                </a:cubicBezTo>
                <a:cubicBezTo>
                  <a:pt x="1130879" y="2383225"/>
                  <a:pt x="1141505" y="2382360"/>
                  <a:pt x="1143217" y="2384427"/>
                </a:cubicBezTo>
                <a:cubicBezTo>
                  <a:pt x="1140256" y="2386245"/>
                  <a:pt x="1141522" y="2389557"/>
                  <a:pt x="1142581" y="2392682"/>
                </a:cubicBezTo>
                <a:lnTo>
                  <a:pt x="1140707" y="2399814"/>
                </a:lnTo>
                <a:lnTo>
                  <a:pt x="1140707" y="2399812"/>
                </a:lnTo>
                <a:lnTo>
                  <a:pt x="1140705" y="2399812"/>
                </a:lnTo>
                <a:lnTo>
                  <a:pt x="1138657" y="2395470"/>
                </a:lnTo>
                <a:cubicBezTo>
                  <a:pt x="1133103" y="2393493"/>
                  <a:pt x="1120021" y="2396771"/>
                  <a:pt x="1126261" y="2388650"/>
                </a:cubicBezTo>
                <a:cubicBezTo>
                  <a:pt x="1126165" y="2386135"/>
                  <a:pt x="1127081" y="2383502"/>
                  <a:pt x="1125881" y="2381565"/>
                </a:cubicBezTo>
                <a:cubicBezTo>
                  <a:pt x="1122916" y="2378515"/>
                  <a:pt x="1128011" y="2377522"/>
                  <a:pt x="1124097" y="2374678"/>
                </a:cubicBezTo>
                <a:cubicBezTo>
                  <a:pt x="1129655" y="2370590"/>
                  <a:pt x="1127969" y="2368913"/>
                  <a:pt x="1124089" y="2364596"/>
                </a:cubicBezTo>
                <a:cubicBezTo>
                  <a:pt x="1124007" y="2362306"/>
                  <a:pt x="1124785" y="2359770"/>
                  <a:pt x="1122043" y="2358305"/>
                </a:cubicBezTo>
                <a:cubicBezTo>
                  <a:pt x="1122213" y="2352755"/>
                  <a:pt x="1121143" y="2348750"/>
                  <a:pt x="1119543" y="2343800"/>
                </a:cubicBezTo>
                <a:cubicBezTo>
                  <a:pt x="1125270" y="2339938"/>
                  <a:pt x="1119041" y="2335356"/>
                  <a:pt x="1119604" y="2330627"/>
                </a:cubicBezTo>
                <a:cubicBezTo>
                  <a:pt x="1126236" y="2329145"/>
                  <a:pt x="1116043" y="2320781"/>
                  <a:pt x="1114850" y="2317336"/>
                </a:cubicBezTo>
                <a:cubicBezTo>
                  <a:pt x="1118189" y="2306910"/>
                  <a:pt x="1108342" y="2296902"/>
                  <a:pt x="1112445" y="2289271"/>
                </a:cubicBezTo>
                <a:cubicBezTo>
                  <a:pt x="1112152" y="2287509"/>
                  <a:pt x="1109415" y="2286720"/>
                  <a:pt x="1110430" y="2284372"/>
                </a:cubicBezTo>
                <a:cubicBezTo>
                  <a:pt x="1106825" y="2276248"/>
                  <a:pt x="1108392" y="2267458"/>
                  <a:pt x="1105456" y="2257588"/>
                </a:cubicBezTo>
                <a:cubicBezTo>
                  <a:pt x="1102574" y="2254481"/>
                  <a:pt x="1102582" y="2254271"/>
                  <a:pt x="1105727" y="2251016"/>
                </a:cubicBezTo>
                <a:cubicBezTo>
                  <a:pt x="1107296" y="2246825"/>
                  <a:pt x="1095834" y="2238548"/>
                  <a:pt x="1104480" y="2237694"/>
                </a:cubicBezTo>
                <a:cubicBezTo>
                  <a:pt x="1111134" y="2235490"/>
                  <a:pt x="1090483" y="2228072"/>
                  <a:pt x="1096623" y="2207834"/>
                </a:cubicBezTo>
                <a:cubicBezTo>
                  <a:pt x="1087049" y="2196865"/>
                  <a:pt x="1089860" y="2179346"/>
                  <a:pt x="1084816" y="2169390"/>
                </a:cubicBezTo>
                <a:cubicBezTo>
                  <a:pt x="1084865" y="2164231"/>
                  <a:pt x="1082048" y="2159688"/>
                  <a:pt x="1082271" y="2155076"/>
                </a:cubicBezTo>
                <a:cubicBezTo>
                  <a:pt x="1078053" y="2151084"/>
                  <a:pt x="1080411" y="2147412"/>
                  <a:pt x="1085016" y="2146143"/>
                </a:cubicBezTo>
                <a:cubicBezTo>
                  <a:pt x="1075750" y="2143017"/>
                  <a:pt x="1080534" y="2134258"/>
                  <a:pt x="1078141" y="2128992"/>
                </a:cubicBezTo>
                <a:cubicBezTo>
                  <a:pt x="1080401" y="2122373"/>
                  <a:pt x="1073144" y="2117271"/>
                  <a:pt x="1078161" y="2112681"/>
                </a:cubicBezTo>
                <a:cubicBezTo>
                  <a:pt x="1074981" y="2105989"/>
                  <a:pt x="1069118" y="2086743"/>
                  <a:pt x="1077100" y="2082893"/>
                </a:cubicBezTo>
                <a:cubicBezTo>
                  <a:pt x="1079383" y="2082371"/>
                  <a:pt x="1078065" y="2079965"/>
                  <a:pt x="1076310" y="2080549"/>
                </a:cubicBezTo>
                <a:cubicBezTo>
                  <a:pt x="1070495" y="2074727"/>
                  <a:pt x="1065292" y="2035930"/>
                  <a:pt x="1074148" y="2031969"/>
                </a:cubicBezTo>
                <a:cubicBezTo>
                  <a:pt x="1069746" y="2029613"/>
                  <a:pt x="1066570" y="2025467"/>
                  <a:pt x="1067258" y="2019857"/>
                </a:cubicBezTo>
                <a:cubicBezTo>
                  <a:pt x="1072764" y="2015621"/>
                  <a:pt x="1065940" y="2007061"/>
                  <a:pt x="1074198" y="2006032"/>
                </a:cubicBezTo>
                <a:cubicBezTo>
                  <a:pt x="1071042" y="2000882"/>
                  <a:pt x="1070590" y="2009430"/>
                  <a:pt x="1065036" y="1998495"/>
                </a:cubicBezTo>
                <a:cubicBezTo>
                  <a:pt x="1074626" y="1980009"/>
                  <a:pt x="1061307" y="1949487"/>
                  <a:pt x="1072962" y="1929341"/>
                </a:cubicBezTo>
                <a:cubicBezTo>
                  <a:pt x="1067809" y="1926322"/>
                  <a:pt x="1072704" y="1922730"/>
                  <a:pt x="1075527" y="1920157"/>
                </a:cubicBezTo>
                <a:cubicBezTo>
                  <a:pt x="1070266" y="1913011"/>
                  <a:pt x="1079083" y="1905759"/>
                  <a:pt x="1073909" y="1899207"/>
                </a:cubicBezTo>
                <a:cubicBezTo>
                  <a:pt x="1071557" y="1894029"/>
                  <a:pt x="1084081" y="1894085"/>
                  <a:pt x="1076047" y="1886970"/>
                </a:cubicBezTo>
                <a:cubicBezTo>
                  <a:pt x="1077065" y="1880667"/>
                  <a:pt x="1081741" y="1870985"/>
                  <a:pt x="1085670" y="1866771"/>
                </a:cubicBezTo>
                <a:cubicBezTo>
                  <a:pt x="1088771" y="1866290"/>
                  <a:pt x="1089126" y="1865113"/>
                  <a:pt x="1087152" y="1862051"/>
                </a:cubicBezTo>
                <a:lnTo>
                  <a:pt x="1087152" y="1862034"/>
                </a:lnTo>
                <a:lnTo>
                  <a:pt x="1087151" y="1862034"/>
                </a:lnTo>
                <a:cubicBezTo>
                  <a:pt x="1081669" y="1862548"/>
                  <a:pt x="1084950" y="1859150"/>
                  <a:pt x="1087345" y="1857264"/>
                </a:cubicBezTo>
                <a:close/>
                <a:moveTo>
                  <a:pt x="1827477" y="1837005"/>
                </a:moveTo>
                <a:cubicBezTo>
                  <a:pt x="1823188" y="1832386"/>
                  <a:pt x="1811606" y="1841764"/>
                  <a:pt x="1823449" y="1840625"/>
                </a:cubicBezTo>
                <a:cubicBezTo>
                  <a:pt x="1824904" y="1839574"/>
                  <a:pt x="1825997" y="1838228"/>
                  <a:pt x="1827477" y="1837005"/>
                </a:cubicBezTo>
                <a:close/>
                <a:moveTo>
                  <a:pt x="1097298" y="1836061"/>
                </a:moveTo>
                <a:cubicBezTo>
                  <a:pt x="1100007" y="1835300"/>
                  <a:pt x="1097225" y="1839988"/>
                  <a:pt x="1096177" y="1837423"/>
                </a:cubicBezTo>
                <a:cubicBezTo>
                  <a:pt x="1096119" y="1836935"/>
                  <a:pt x="1096824" y="1836244"/>
                  <a:pt x="1097298" y="1836061"/>
                </a:cubicBezTo>
                <a:close/>
                <a:moveTo>
                  <a:pt x="1801805" y="1822993"/>
                </a:moveTo>
                <a:lnTo>
                  <a:pt x="1801621" y="1823656"/>
                </a:lnTo>
                <a:lnTo>
                  <a:pt x="1800677" y="1823263"/>
                </a:lnTo>
                <a:close/>
                <a:moveTo>
                  <a:pt x="1667194" y="1817229"/>
                </a:moveTo>
                <a:cubicBezTo>
                  <a:pt x="1663006" y="1817533"/>
                  <a:pt x="1665843" y="1820519"/>
                  <a:pt x="1668246" y="1819586"/>
                </a:cubicBezTo>
                <a:cubicBezTo>
                  <a:pt x="1670332" y="1818724"/>
                  <a:pt x="1668745" y="1816806"/>
                  <a:pt x="1667194" y="1817229"/>
                </a:cubicBezTo>
                <a:close/>
                <a:moveTo>
                  <a:pt x="969067" y="1810591"/>
                </a:moveTo>
                <a:cubicBezTo>
                  <a:pt x="967004" y="1813862"/>
                  <a:pt x="963228" y="1811866"/>
                  <a:pt x="960104" y="1814060"/>
                </a:cubicBezTo>
                <a:cubicBezTo>
                  <a:pt x="964459" y="1819047"/>
                  <a:pt x="981868" y="1809760"/>
                  <a:pt x="969067" y="1810591"/>
                </a:cubicBezTo>
                <a:close/>
                <a:moveTo>
                  <a:pt x="1638119" y="1809725"/>
                </a:moveTo>
                <a:cubicBezTo>
                  <a:pt x="1633931" y="1810029"/>
                  <a:pt x="1636769" y="1813015"/>
                  <a:pt x="1639173" y="1812082"/>
                </a:cubicBezTo>
                <a:cubicBezTo>
                  <a:pt x="1641257" y="1811220"/>
                  <a:pt x="1639672" y="1809302"/>
                  <a:pt x="1638119" y="1809725"/>
                </a:cubicBezTo>
                <a:close/>
                <a:moveTo>
                  <a:pt x="1703555" y="1808918"/>
                </a:moveTo>
                <a:lnTo>
                  <a:pt x="1703551" y="1808931"/>
                </a:lnTo>
                <a:lnTo>
                  <a:pt x="1702843" y="1809884"/>
                </a:lnTo>
                <a:cubicBezTo>
                  <a:pt x="1702362" y="1810120"/>
                  <a:pt x="1701869" y="1809973"/>
                  <a:pt x="1701363" y="1809514"/>
                </a:cubicBezTo>
                <a:close/>
                <a:moveTo>
                  <a:pt x="1420836" y="1807157"/>
                </a:moveTo>
                <a:cubicBezTo>
                  <a:pt x="1422385" y="1811323"/>
                  <a:pt x="1416961" y="1819980"/>
                  <a:pt x="1414724" y="1823518"/>
                </a:cubicBezTo>
                <a:cubicBezTo>
                  <a:pt x="1409119" y="1824044"/>
                  <a:pt x="1412831" y="1829707"/>
                  <a:pt x="1413883" y="1832186"/>
                </a:cubicBezTo>
                <a:cubicBezTo>
                  <a:pt x="1413130" y="1833047"/>
                  <a:pt x="1411822" y="1833586"/>
                  <a:pt x="1411861" y="1834921"/>
                </a:cubicBezTo>
                <a:cubicBezTo>
                  <a:pt x="1412028" y="1839796"/>
                  <a:pt x="1406883" y="1836016"/>
                  <a:pt x="1404594" y="1838721"/>
                </a:cubicBezTo>
                <a:cubicBezTo>
                  <a:pt x="1411445" y="1852442"/>
                  <a:pt x="1400716" y="1870991"/>
                  <a:pt x="1391518" y="1880959"/>
                </a:cubicBezTo>
                <a:cubicBezTo>
                  <a:pt x="1397015" y="1897139"/>
                  <a:pt x="1377819" y="1913573"/>
                  <a:pt x="1379093" y="1931179"/>
                </a:cubicBezTo>
                <a:cubicBezTo>
                  <a:pt x="1368836" y="1933942"/>
                  <a:pt x="1379509" y="1940171"/>
                  <a:pt x="1369785" y="1942528"/>
                </a:cubicBezTo>
                <a:cubicBezTo>
                  <a:pt x="1372752" y="1948274"/>
                  <a:pt x="1365135" y="1954411"/>
                  <a:pt x="1366670" y="1961919"/>
                </a:cubicBezTo>
                <a:cubicBezTo>
                  <a:pt x="1363969" y="1963286"/>
                  <a:pt x="1361416" y="1964679"/>
                  <a:pt x="1358410" y="1965372"/>
                </a:cubicBezTo>
                <a:cubicBezTo>
                  <a:pt x="1355019" y="1966774"/>
                  <a:pt x="1363498" y="1971678"/>
                  <a:pt x="1356693" y="1972419"/>
                </a:cubicBezTo>
                <a:cubicBezTo>
                  <a:pt x="1350884" y="1973488"/>
                  <a:pt x="1361050" y="1977371"/>
                  <a:pt x="1359155" y="1980823"/>
                </a:cubicBezTo>
                <a:cubicBezTo>
                  <a:pt x="1353021" y="1987902"/>
                  <a:pt x="1351138" y="1997658"/>
                  <a:pt x="1349288" y="2006498"/>
                </a:cubicBezTo>
                <a:cubicBezTo>
                  <a:pt x="1344157" y="2015603"/>
                  <a:pt x="1348400" y="2027562"/>
                  <a:pt x="1339465" y="2035536"/>
                </a:cubicBezTo>
                <a:cubicBezTo>
                  <a:pt x="1342436" y="2038044"/>
                  <a:pt x="1340565" y="2038917"/>
                  <a:pt x="1337773" y="2038929"/>
                </a:cubicBezTo>
                <a:cubicBezTo>
                  <a:pt x="1336191" y="2041775"/>
                  <a:pt x="1334926" y="2044671"/>
                  <a:pt x="1331781" y="2047054"/>
                </a:cubicBezTo>
                <a:cubicBezTo>
                  <a:pt x="1332611" y="2049089"/>
                  <a:pt x="1335774" y="2047155"/>
                  <a:pt x="1336300" y="2049486"/>
                </a:cubicBezTo>
                <a:cubicBezTo>
                  <a:pt x="1333495" y="2055281"/>
                  <a:pt x="1331006" y="2055984"/>
                  <a:pt x="1324338" y="2055209"/>
                </a:cubicBezTo>
                <a:lnTo>
                  <a:pt x="1324332" y="2055204"/>
                </a:lnTo>
                <a:lnTo>
                  <a:pt x="1322294" y="2047140"/>
                </a:lnTo>
                <a:cubicBezTo>
                  <a:pt x="1321642" y="2044420"/>
                  <a:pt x="1321886" y="2042796"/>
                  <a:pt x="1325624" y="2045629"/>
                </a:cubicBezTo>
                <a:cubicBezTo>
                  <a:pt x="1326934" y="2043930"/>
                  <a:pt x="1326613" y="2042026"/>
                  <a:pt x="1324661" y="2039900"/>
                </a:cubicBezTo>
                <a:cubicBezTo>
                  <a:pt x="1326279" y="2035896"/>
                  <a:pt x="1325524" y="2031113"/>
                  <a:pt x="1327178" y="2025518"/>
                </a:cubicBezTo>
                <a:cubicBezTo>
                  <a:pt x="1329548" y="2023510"/>
                  <a:pt x="1334613" y="2023961"/>
                  <a:pt x="1330851" y="2019715"/>
                </a:cubicBezTo>
                <a:cubicBezTo>
                  <a:pt x="1327329" y="2008746"/>
                  <a:pt x="1331228" y="1993569"/>
                  <a:pt x="1339559" y="1985287"/>
                </a:cubicBezTo>
                <a:cubicBezTo>
                  <a:pt x="1335389" y="1981592"/>
                  <a:pt x="1336312" y="1972479"/>
                  <a:pt x="1343383" y="1974679"/>
                </a:cubicBezTo>
                <a:cubicBezTo>
                  <a:pt x="1347275" y="1970653"/>
                  <a:pt x="1342449" y="1970734"/>
                  <a:pt x="1339977" y="1968668"/>
                </a:cubicBezTo>
                <a:cubicBezTo>
                  <a:pt x="1348630" y="1963762"/>
                  <a:pt x="1341237" y="1952489"/>
                  <a:pt x="1349490" y="1947528"/>
                </a:cubicBezTo>
                <a:cubicBezTo>
                  <a:pt x="1350121" y="1944478"/>
                  <a:pt x="1349122" y="1940600"/>
                  <a:pt x="1353486" y="1941534"/>
                </a:cubicBezTo>
                <a:cubicBezTo>
                  <a:pt x="1357519" y="1938572"/>
                  <a:pt x="1351607" y="1936762"/>
                  <a:pt x="1352514" y="1933293"/>
                </a:cubicBezTo>
                <a:cubicBezTo>
                  <a:pt x="1355222" y="1929277"/>
                  <a:pt x="1352662" y="1925335"/>
                  <a:pt x="1357595" y="1920238"/>
                </a:cubicBezTo>
                <a:cubicBezTo>
                  <a:pt x="1361201" y="1906553"/>
                  <a:pt x="1371713" y="1893101"/>
                  <a:pt x="1374834" y="1881158"/>
                </a:cubicBezTo>
                <a:cubicBezTo>
                  <a:pt x="1373600" y="1873527"/>
                  <a:pt x="1378008" y="1876922"/>
                  <a:pt x="1382154" y="1874088"/>
                </a:cubicBezTo>
                <a:cubicBezTo>
                  <a:pt x="1372460" y="1867044"/>
                  <a:pt x="1386116" y="1856317"/>
                  <a:pt x="1387432" y="1848107"/>
                </a:cubicBezTo>
                <a:cubicBezTo>
                  <a:pt x="1390063" y="1846026"/>
                  <a:pt x="1394063" y="1847063"/>
                  <a:pt x="1389835" y="1843019"/>
                </a:cubicBezTo>
                <a:cubicBezTo>
                  <a:pt x="1389829" y="1840196"/>
                  <a:pt x="1389453" y="1836609"/>
                  <a:pt x="1393592" y="1837462"/>
                </a:cubicBezTo>
                <a:cubicBezTo>
                  <a:pt x="1395939" y="1830363"/>
                  <a:pt x="1400413" y="1824843"/>
                  <a:pt x="1402390" y="1817758"/>
                </a:cubicBezTo>
                <a:cubicBezTo>
                  <a:pt x="1407761" y="1810449"/>
                  <a:pt x="1410571" y="1804862"/>
                  <a:pt x="1420836" y="1807157"/>
                </a:cubicBezTo>
                <a:close/>
                <a:moveTo>
                  <a:pt x="985635" y="1794455"/>
                </a:moveTo>
                <a:cubicBezTo>
                  <a:pt x="983046" y="1795447"/>
                  <a:pt x="987644" y="1798074"/>
                  <a:pt x="987012" y="1795600"/>
                </a:cubicBezTo>
                <a:cubicBezTo>
                  <a:pt x="986679" y="1794890"/>
                  <a:pt x="986525" y="1794795"/>
                  <a:pt x="985635" y="1794455"/>
                </a:cubicBezTo>
                <a:close/>
                <a:moveTo>
                  <a:pt x="1703112" y="1787213"/>
                </a:moveTo>
                <a:cubicBezTo>
                  <a:pt x="1700252" y="1786270"/>
                  <a:pt x="1700559" y="1799273"/>
                  <a:pt x="1703848" y="1795026"/>
                </a:cubicBezTo>
                <a:cubicBezTo>
                  <a:pt x="1703439" y="1792564"/>
                  <a:pt x="1704929" y="1789039"/>
                  <a:pt x="1703112" y="1787213"/>
                </a:cubicBezTo>
                <a:close/>
                <a:moveTo>
                  <a:pt x="1420671" y="1783777"/>
                </a:moveTo>
                <a:cubicBezTo>
                  <a:pt x="1422689" y="1782524"/>
                  <a:pt x="1424357" y="1782791"/>
                  <a:pt x="1424480" y="1786685"/>
                </a:cubicBezTo>
                <a:cubicBezTo>
                  <a:pt x="1420113" y="1788642"/>
                  <a:pt x="1415918" y="1790712"/>
                  <a:pt x="1417223" y="1796287"/>
                </a:cubicBezTo>
                <a:cubicBezTo>
                  <a:pt x="1426611" y="1804493"/>
                  <a:pt x="1417159" y="1799868"/>
                  <a:pt x="1413110" y="1804473"/>
                </a:cubicBezTo>
                <a:cubicBezTo>
                  <a:pt x="1401803" y="1806021"/>
                  <a:pt x="1414225" y="1794938"/>
                  <a:pt x="1414762" y="1789995"/>
                </a:cubicBezTo>
                <a:cubicBezTo>
                  <a:pt x="1416284" y="1787805"/>
                  <a:pt x="1418652" y="1785030"/>
                  <a:pt x="1420671" y="1783777"/>
                </a:cubicBezTo>
                <a:close/>
                <a:moveTo>
                  <a:pt x="1420212" y="1772041"/>
                </a:moveTo>
                <a:cubicBezTo>
                  <a:pt x="1423341" y="1767803"/>
                  <a:pt x="1426709" y="1768652"/>
                  <a:pt x="1429529" y="1772589"/>
                </a:cubicBezTo>
                <a:cubicBezTo>
                  <a:pt x="1427086" y="1776689"/>
                  <a:pt x="1422621" y="1775109"/>
                  <a:pt x="1420212" y="1772041"/>
                </a:cubicBezTo>
                <a:close/>
                <a:moveTo>
                  <a:pt x="1746790" y="1769279"/>
                </a:moveTo>
                <a:cubicBezTo>
                  <a:pt x="1748096" y="1770868"/>
                  <a:pt x="1747995" y="1773573"/>
                  <a:pt x="1744156" y="1775436"/>
                </a:cubicBezTo>
                <a:cubicBezTo>
                  <a:pt x="1742511" y="1773655"/>
                  <a:pt x="1743118" y="1771227"/>
                  <a:pt x="1740983" y="1769818"/>
                </a:cubicBezTo>
                <a:cubicBezTo>
                  <a:pt x="1742771" y="1767217"/>
                  <a:pt x="1745484" y="1767690"/>
                  <a:pt x="1746790" y="1769279"/>
                </a:cubicBezTo>
                <a:close/>
                <a:moveTo>
                  <a:pt x="1815029" y="1764208"/>
                </a:moveTo>
                <a:cubicBezTo>
                  <a:pt x="1812383" y="1764338"/>
                  <a:pt x="1810200" y="1765213"/>
                  <a:pt x="1812425" y="1766808"/>
                </a:cubicBezTo>
                <a:cubicBezTo>
                  <a:pt x="1814926" y="1766399"/>
                  <a:pt x="1818610" y="1767923"/>
                  <a:pt x="1820405" y="1766075"/>
                </a:cubicBezTo>
                <a:cubicBezTo>
                  <a:pt x="1820782" y="1764692"/>
                  <a:pt x="1817674" y="1764078"/>
                  <a:pt x="1815029" y="1764208"/>
                </a:cubicBezTo>
                <a:close/>
                <a:moveTo>
                  <a:pt x="1704220" y="1759459"/>
                </a:moveTo>
                <a:cubicBezTo>
                  <a:pt x="1693926" y="1752332"/>
                  <a:pt x="1711090" y="1789009"/>
                  <a:pt x="1708829" y="1792910"/>
                </a:cubicBezTo>
                <a:cubicBezTo>
                  <a:pt x="1715862" y="1796458"/>
                  <a:pt x="1704891" y="1806578"/>
                  <a:pt x="1712373" y="1806063"/>
                </a:cubicBezTo>
                <a:cubicBezTo>
                  <a:pt x="1714678" y="1808640"/>
                  <a:pt x="1713438" y="1812264"/>
                  <a:pt x="1711015" y="1814201"/>
                </a:cubicBezTo>
                <a:cubicBezTo>
                  <a:pt x="1715793" y="1815815"/>
                  <a:pt x="1716497" y="1820648"/>
                  <a:pt x="1720460" y="1823778"/>
                </a:cubicBezTo>
                <a:lnTo>
                  <a:pt x="1720458" y="1823778"/>
                </a:lnTo>
                <a:cubicBezTo>
                  <a:pt x="1716228" y="1835128"/>
                  <a:pt x="1722234" y="1825012"/>
                  <a:pt x="1722866" y="1833235"/>
                </a:cubicBezTo>
                <a:cubicBezTo>
                  <a:pt x="1727558" y="1835554"/>
                  <a:pt x="1720572" y="1838330"/>
                  <a:pt x="1724844" y="1839381"/>
                </a:cubicBezTo>
                <a:cubicBezTo>
                  <a:pt x="1730630" y="1839435"/>
                  <a:pt x="1724594" y="1847559"/>
                  <a:pt x="1730963" y="1846553"/>
                </a:cubicBezTo>
                <a:cubicBezTo>
                  <a:pt x="1735765" y="1852185"/>
                  <a:pt x="1737382" y="1857827"/>
                  <a:pt x="1737778" y="1865103"/>
                </a:cubicBezTo>
                <a:cubicBezTo>
                  <a:pt x="1743433" y="1865862"/>
                  <a:pt x="1741253" y="1871619"/>
                  <a:pt x="1746697" y="1874601"/>
                </a:cubicBezTo>
                <a:cubicBezTo>
                  <a:pt x="1747167" y="1877396"/>
                  <a:pt x="1749058" y="1879987"/>
                  <a:pt x="1750377" y="1882479"/>
                </a:cubicBezTo>
                <a:cubicBezTo>
                  <a:pt x="1754597" y="1881692"/>
                  <a:pt x="1753818" y="1885496"/>
                  <a:pt x="1753911" y="1888410"/>
                </a:cubicBezTo>
                <a:cubicBezTo>
                  <a:pt x="1762966" y="1894261"/>
                  <a:pt x="1765908" y="1902725"/>
                  <a:pt x="1772095" y="1911251"/>
                </a:cubicBezTo>
                <a:cubicBezTo>
                  <a:pt x="1777989" y="1910948"/>
                  <a:pt x="1774623" y="1916420"/>
                  <a:pt x="1772108" y="1918403"/>
                </a:cubicBezTo>
                <a:cubicBezTo>
                  <a:pt x="1779387" y="1918085"/>
                  <a:pt x="1781950" y="1917783"/>
                  <a:pt x="1784643" y="1924225"/>
                </a:cubicBezTo>
                <a:cubicBezTo>
                  <a:pt x="1790278" y="1930835"/>
                  <a:pt x="1802513" y="1936591"/>
                  <a:pt x="1789847" y="1939957"/>
                </a:cubicBezTo>
                <a:cubicBezTo>
                  <a:pt x="1790550" y="1946141"/>
                  <a:pt x="1803317" y="1938381"/>
                  <a:pt x="1804221" y="1945094"/>
                </a:cubicBezTo>
                <a:cubicBezTo>
                  <a:pt x="1804464" y="1947029"/>
                  <a:pt x="1804461" y="1947046"/>
                  <a:pt x="1807076" y="1947320"/>
                </a:cubicBezTo>
                <a:cubicBezTo>
                  <a:pt x="1821361" y="1961146"/>
                  <a:pt x="1832802" y="1970583"/>
                  <a:pt x="1848735" y="1976390"/>
                </a:cubicBezTo>
                <a:cubicBezTo>
                  <a:pt x="1851417" y="1984545"/>
                  <a:pt x="1860797" y="1982707"/>
                  <a:pt x="1867441" y="1986183"/>
                </a:cubicBezTo>
                <a:cubicBezTo>
                  <a:pt x="1890834" y="1992668"/>
                  <a:pt x="1915275" y="1975569"/>
                  <a:pt x="1934984" y="1959404"/>
                </a:cubicBezTo>
                <a:cubicBezTo>
                  <a:pt x="1924445" y="1951053"/>
                  <a:pt x="1930487" y="1938774"/>
                  <a:pt x="1918542" y="1931821"/>
                </a:cubicBezTo>
                <a:cubicBezTo>
                  <a:pt x="1918638" y="1930511"/>
                  <a:pt x="1917800" y="1929689"/>
                  <a:pt x="1916353" y="1929752"/>
                </a:cubicBezTo>
                <a:cubicBezTo>
                  <a:pt x="1912251" y="1930303"/>
                  <a:pt x="1915330" y="1924384"/>
                  <a:pt x="1911363" y="1924942"/>
                </a:cubicBezTo>
                <a:cubicBezTo>
                  <a:pt x="1912438" y="1917187"/>
                  <a:pt x="1901698" y="1918020"/>
                  <a:pt x="1900539" y="1910653"/>
                </a:cubicBezTo>
                <a:cubicBezTo>
                  <a:pt x="1896867" y="1915400"/>
                  <a:pt x="1893630" y="1907093"/>
                  <a:pt x="1890274" y="1904982"/>
                </a:cubicBezTo>
                <a:cubicBezTo>
                  <a:pt x="1890202" y="1903056"/>
                  <a:pt x="1894018" y="1900481"/>
                  <a:pt x="1888537" y="1900979"/>
                </a:cubicBezTo>
                <a:cubicBezTo>
                  <a:pt x="1883962" y="1905869"/>
                  <a:pt x="1885812" y="1897999"/>
                  <a:pt x="1881094" y="1896267"/>
                </a:cubicBezTo>
                <a:cubicBezTo>
                  <a:pt x="1875001" y="1893633"/>
                  <a:pt x="1869511" y="1889697"/>
                  <a:pt x="1867987" y="1883108"/>
                </a:cubicBezTo>
                <a:cubicBezTo>
                  <a:pt x="1867810" y="1880622"/>
                  <a:pt x="1864297" y="1882502"/>
                  <a:pt x="1863306" y="1880373"/>
                </a:cubicBezTo>
                <a:cubicBezTo>
                  <a:pt x="1863439" y="1874128"/>
                  <a:pt x="1859201" y="1875659"/>
                  <a:pt x="1854862" y="1876614"/>
                </a:cubicBezTo>
                <a:cubicBezTo>
                  <a:pt x="1852511" y="1873774"/>
                  <a:pt x="1848669" y="1874287"/>
                  <a:pt x="1846538" y="1870783"/>
                </a:cubicBezTo>
                <a:cubicBezTo>
                  <a:pt x="1846336" y="1868989"/>
                  <a:pt x="1846601" y="1866769"/>
                  <a:pt x="1843566" y="1867011"/>
                </a:cubicBezTo>
                <a:cubicBezTo>
                  <a:pt x="1840500" y="1866818"/>
                  <a:pt x="1841925" y="1863221"/>
                  <a:pt x="1841644" y="1861181"/>
                </a:cubicBezTo>
                <a:cubicBezTo>
                  <a:pt x="1837294" y="1856991"/>
                  <a:pt x="1835019" y="1863576"/>
                  <a:pt x="1839004" y="1865893"/>
                </a:cubicBezTo>
                <a:cubicBezTo>
                  <a:pt x="1823967" y="1870281"/>
                  <a:pt x="1793646" y="1873431"/>
                  <a:pt x="1784913" y="1859614"/>
                </a:cubicBezTo>
                <a:cubicBezTo>
                  <a:pt x="1780359" y="1862687"/>
                  <a:pt x="1778608" y="1861367"/>
                  <a:pt x="1775969" y="1856643"/>
                </a:cubicBezTo>
                <a:cubicBezTo>
                  <a:pt x="1770466" y="1856602"/>
                  <a:pt x="1753627" y="1840843"/>
                  <a:pt x="1754401" y="1836571"/>
                </a:cubicBezTo>
                <a:cubicBezTo>
                  <a:pt x="1751637" y="1830334"/>
                  <a:pt x="1743316" y="1831118"/>
                  <a:pt x="1742125" y="1823870"/>
                </a:cubicBezTo>
                <a:cubicBezTo>
                  <a:pt x="1739001" y="1819485"/>
                  <a:pt x="1732770" y="1814731"/>
                  <a:pt x="1732839" y="1809800"/>
                </a:cubicBezTo>
                <a:cubicBezTo>
                  <a:pt x="1725638" y="1805793"/>
                  <a:pt x="1736974" y="1801995"/>
                  <a:pt x="1734047" y="1799143"/>
                </a:cubicBezTo>
                <a:cubicBezTo>
                  <a:pt x="1719012" y="1801711"/>
                  <a:pt x="1715440" y="1786964"/>
                  <a:pt x="1713496" y="1775955"/>
                </a:cubicBezTo>
                <a:cubicBezTo>
                  <a:pt x="1709651" y="1770977"/>
                  <a:pt x="1703135" y="1765811"/>
                  <a:pt x="1704220" y="1759459"/>
                </a:cubicBezTo>
                <a:close/>
                <a:moveTo>
                  <a:pt x="1726719" y="1752249"/>
                </a:moveTo>
                <a:cubicBezTo>
                  <a:pt x="1730075" y="1751418"/>
                  <a:pt x="1740961" y="1764280"/>
                  <a:pt x="1739370" y="1765873"/>
                </a:cubicBezTo>
                <a:cubicBezTo>
                  <a:pt x="1731571" y="1768035"/>
                  <a:pt x="1733948" y="1757230"/>
                  <a:pt x="1726614" y="1758568"/>
                </a:cubicBezTo>
                <a:cubicBezTo>
                  <a:pt x="1725319" y="1754324"/>
                  <a:pt x="1725601" y="1752526"/>
                  <a:pt x="1726719" y="1752249"/>
                </a:cubicBezTo>
                <a:close/>
                <a:moveTo>
                  <a:pt x="1655961" y="1730344"/>
                </a:moveTo>
                <a:cubicBezTo>
                  <a:pt x="1655223" y="1735449"/>
                  <a:pt x="1658983" y="1732821"/>
                  <a:pt x="1660805" y="1730386"/>
                </a:cubicBezTo>
                <a:cubicBezTo>
                  <a:pt x="1659208" y="1729369"/>
                  <a:pt x="1657593" y="1729355"/>
                  <a:pt x="1655961" y="1730344"/>
                </a:cubicBezTo>
                <a:close/>
                <a:moveTo>
                  <a:pt x="1920091" y="1704325"/>
                </a:moveTo>
                <a:cubicBezTo>
                  <a:pt x="1924257" y="1707276"/>
                  <a:pt x="1928337" y="1707502"/>
                  <a:pt x="1927372" y="1704353"/>
                </a:cubicBezTo>
                <a:cubicBezTo>
                  <a:pt x="1925659" y="1704335"/>
                  <a:pt x="1922082" y="1703562"/>
                  <a:pt x="1920091" y="1704325"/>
                </a:cubicBezTo>
                <a:close/>
                <a:moveTo>
                  <a:pt x="1041663" y="1695116"/>
                </a:moveTo>
                <a:cubicBezTo>
                  <a:pt x="1037475" y="1695420"/>
                  <a:pt x="1040313" y="1698406"/>
                  <a:pt x="1042717" y="1697474"/>
                </a:cubicBezTo>
                <a:cubicBezTo>
                  <a:pt x="1044802" y="1696593"/>
                  <a:pt x="1043216" y="1694693"/>
                  <a:pt x="1041663" y="1695116"/>
                </a:cubicBezTo>
                <a:close/>
                <a:moveTo>
                  <a:pt x="1632628" y="1661384"/>
                </a:moveTo>
                <a:cubicBezTo>
                  <a:pt x="1632851" y="1661569"/>
                  <a:pt x="1633013" y="1661941"/>
                  <a:pt x="1633267" y="1662058"/>
                </a:cubicBezTo>
                <a:cubicBezTo>
                  <a:pt x="1633229" y="1662108"/>
                  <a:pt x="1633211" y="1662159"/>
                  <a:pt x="1633178" y="1662209"/>
                </a:cubicBezTo>
                <a:cubicBezTo>
                  <a:pt x="1632272" y="1662267"/>
                  <a:pt x="1632222" y="1661901"/>
                  <a:pt x="1632628" y="1661384"/>
                </a:cubicBezTo>
                <a:close/>
                <a:moveTo>
                  <a:pt x="1448791" y="1660190"/>
                </a:moveTo>
                <a:cubicBezTo>
                  <a:pt x="1449285" y="1660146"/>
                  <a:pt x="1449993" y="1660823"/>
                  <a:pt x="1450177" y="1661300"/>
                </a:cubicBezTo>
                <a:cubicBezTo>
                  <a:pt x="1450968" y="1663938"/>
                  <a:pt x="1446161" y="1661215"/>
                  <a:pt x="1448791" y="1660190"/>
                </a:cubicBezTo>
                <a:close/>
                <a:moveTo>
                  <a:pt x="1217109" y="1660101"/>
                </a:moveTo>
                <a:lnTo>
                  <a:pt x="1217111" y="1660102"/>
                </a:lnTo>
                <a:lnTo>
                  <a:pt x="1217109" y="1660102"/>
                </a:lnTo>
                <a:close/>
                <a:moveTo>
                  <a:pt x="1217329" y="1659317"/>
                </a:moveTo>
                <a:lnTo>
                  <a:pt x="1217109" y="1660101"/>
                </a:lnTo>
                <a:lnTo>
                  <a:pt x="1216984" y="1660030"/>
                </a:lnTo>
                <a:lnTo>
                  <a:pt x="1216984" y="1660027"/>
                </a:lnTo>
                <a:lnTo>
                  <a:pt x="1216980" y="1660028"/>
                </a:lnTo>
                <a:lnTo>
                  <a:pt x="1216977" y="1660026"/>
                </a:lnTo>
                <a:cubicBezTo>
                  <a:pt x="1216891" y="1659554"/>
                  <a:pt x="1217022" y="1659319"/>
                  <a:pt x="1217329" y="1659317"/>
                </a:cubicBezTo>
                <a:close/>
                <a:moveTo>
                  <a:pt x="1883976" y="1653686"/>
                </a:moveTo>
                <a:cubicBezTo>
                  <a:pt x="1881309" y="1657896"/>
                  <a:pt x="1881308" y="1660060"/>
                  <a:pt x="1876330" y="1661034"/>
                </a:cubicBezTo>
                <a:cubicBezTo>
                  <a:pt x="1871030" y="1665766"/>
                  <a:pt x="1864670" y="1665421"/>
                  <a:pt x="1857515" y="1665278"/>
                </a:cubicBezTo>
                <a:cubicBezTo>
                  <a:pt x="1853153" y="1673383"/>
                  <a:pt x="1842715" y="1674370"/>
                  <a:pt x="1834678" y="1679602"/>
                </a:cubicBezTo>
                <a:cubicBezTo>
                  <a:pt x="1828011" y="1684646"/>
                  <a:pt x="1818334" y="1684372"/>
                  <a:pt x="1816651" y="1694088"/>
                </a:cubicBezTo>
                <a:cubicBezTo>
                  <a:pt x="1806232" y="1700340"/>
                  <a:pt x="1798742" y="1707020"/>
                  <a:pt x="1788813" y="1713990"/>
                </a:cubicBezTo>
                <a:cubicBezTo>
                  <a:pt x="1775514" y="1715747"/>
                  <a:pt x="1763712" y="1723834"/>
                  <a:pt x="1752264" y="1725271"/>
                </a:cubicBezTo>
                <a:cubicBezTo>
                  <a:pt x="1750308" y="1726538"/>
                  <a:pt x="1745452" y="1724054"/>
                  <a:pt x="1745891" y="1728164"/>
                </a:cubicBezTo>
                <a:cubicBezTo>
                  <a:pt x="1745760" y="1731793"/>
                  <a:pt x="1738956" y="1730509"/>
                  <a:pt x="1737421" y="1727902"/>
                </a:cubicBezTo>
                <a:lnTo>
                  <a:pt x="1737419" y="1727902"/>
                </a:lnTo>
                <a:cubicBezTo>
                  <a:pt x="1735510" y="1732479"/>
                  <a:pt x="1731661" y="1745234"/>
                  <a:pt x="1740422" y="1739866"/>
                </a:cubicBezTo>
                <a:cubicBezTo>
                  <a:pt x="1745870" y="1736215"/>
                  <a:pt x="1746461" y="1738479"/>
                  <a:pt x="1751669" y="1739855"/>
                </a:cubicBezTo>
                <a:cubicBezTo>
                  <a:pt x="1753872" y="1740835"/>
                  <a:pt x="1752179" y="1743726"/>
                  <a:pt x="1754394" y="1744706"/>
                </a:cubicBezTo>
                <a:cubicBezTo>
                  <a:pt x="1758452" y="1743235"/>
                  <a:pt x="1761065" y="1748617"/>
                  <a:pt x="1763439" y="1745275"/>
                </a:cubicBezTo>
                <a:cubicBezTo>
                  <a:pt x="1769528" y="1743874"/>
                  <a:pt x="1773749" y="1748957"/>
                  <a:pt x="1780636" y="1747406"/>
                </a:cubicBezTo>
                <a:cubicBezTo>
                  <a:pt x="1809995" y="1758301"/>
                  <a:pt x="1843413" y="1758220"/>
                  <a:pt x="1872739" y="1750896"/>
                </a:cubicBezTo>
                <a:cubicBezTo>
                  <a:pt x="1875737" y="1749786"/>
                  <a:pt x="1872293" y="1748743"/>
                  <a:pt x="1872438" y="1747106"/>
                </a:cubicBezTo>
                <a:cubicBezTo>
                  <a:pt x="1874033" y="1745508"/>
                  <a:pt x="1876761" y="1746410"/>
                  <a:pt x="1878323" y="1743841"/>
                </a:cubicBezTo>
                <a:cubicBezTo>
                  <a:pt x="1892019" y="1738519"/>
                  <a:pt x="1902327" y="1723534"/>
                  <a:pt x="1910048" y="1711099"/>
                </a:cubicBezTo>
                <a:cubicBezTo>
                  <a:pt x="1912281" y="1714469"/>
                  <a:pt x="1921994" y="1714241"/>
                  <a:pt x="1923203" y="1712641"/>
                </a:cubicBezTo>
                <a:cubicBezTo>
                  <a:pt x="1920105" y="1708014"/>
                  <a:pt x="1915620" y="1706589"/>
                  <a:pt x="1916125" y="1700571"/>
                </a:cubicBezTo>
                <a:cubicBezTo>
                  <a:pt x="1916692" y="1701293"/>
                  <a:pt x="1917358" y="1701725"/>
                  <a:pt x="1917978" y="1702329"/>
                </a:cubicBezTo>
                <a:cubicBezTo>
                  <a:pt x="1917341" y="1686261"/>
                  <a:pt x="1939053" y="1661852"/>
                  <a:pt x="1918112" y="1658836"/>
                </a:cubicBezTo>
                <a:cubicBezTo>
                  <a:pt x="1908801" y="1652590"/>
                  <a:pt x="1893688" y="1659485"/>
                  <a:pt x="1883976" y="1653686"/>
                </a:cubicBezTo>
                <a:close/>
                <a:moveTo>
                  <a:pt x="1451407" y="1649066"/>
                </a:moveTo>
                <a:cubicBezTo>
                  <a:pt x="1451268" y="1647788"/>
                  <a:pt x="1451991" y="1647393"/>
                  <a:pt x="1455196" y="1649333"/>
                </a:cubicBezTo>
                <a:cubicBezTo>
                  <a:pt x="1455356" y="1651039"/>
                  <a:pt x="1455505" y="1657227"/>
                  <a:pt x="1452788" y="1654093"/>
                </a:cubicBezTo>
                <a:cubicBezTo>
                  <a:pt x="1452547" y="1652504"/>
                  <a:pt x="1451546" y="1650344"/>
                  <a:pt x="1451407" y="1649066"/>
                </a:cubicBezTo>
                <a:close/>
                <a:moveTo>
                  <a:pt x="1029976" y="1647361"/>
                </a:moveTo>
                <a:cubicBezTo>
                  <a:pt x="1028247" y="1647610"/>
                  <a:pt x="1027062" y="1648424"/>
                  <a:pt x="1028761" y="1649793"/>
                </a:cubicBezTo>
                <a:cubicBezTo>
                  <a:pt x="1030465" y="1649534"/>
                  <a:pt x="1034710" y="1650843"/>
                  <a:pt x="1034455" y="1648319"/>
                </a:cubicBezTo>
                <a:cubicBezTo>
                  <a:pt x="1033978" y="1647429"/>
                  <a:pt x="1031705" y="1647113"/>
                  <a:pt x="1029976" y="1647361"/>
                </a:cubicBezTo>
                <a:close/>
                <a:moveTo>
                  <a:pt x="1887799" y="1644203"/>
                </a:moveTo>
                <a:cubicBezTo>
                  <a:pt x="1883611" y="1644507"/>
                  <a:pt x="1886447" y="1647510"/>
                  <a:pt x="1888849" y="1646578"/>
                </a:cubicBezTo>
                <a:cubicBezTo>
                  <a:pt x="1890936" y="1645698"/>
                  <a:pt x="1889350" y="1643780"/>
                  <a:pt x="1887799" y="1644203"/>
                </a:cubicBezTo>
                <a:close/>
                <a:moveTo>
                  <a:pt x="1919706" y="1639507"/>
                </a:moveTo>
                <a:cubicBezTo>
                  <a:pt x="1950346" y="1640937"/>
                  <a:pt x="1964411" y="1649758"/>
                  <a:pt x="1943163" y="1693563"/>
                </a:cubicBezTo>
                <a:cubicBezTo>
                  <a:pt x="1936076" y="1726879"/>
                  <a:pt x="1902470" y="1765638"/>
                  <a:pt x="1861253" y="1772193"/>
                </a:cubicBezTo>
                <a:cubicBezTo>
                  <a:pt x="1849120" y="1770427"/>
                  <a:pt x="1838397" y="1775538"/>
                  <a:pt x="1829161" y="1771912"/>
                </a:cubicBezTo>
                <a:cubicBezTo>
                  <a:pt x="1823383" y="1770264"/>
                  <a:pt x="1821553" y="1777148"/>
                  <a:pt x="1817354" y="1771892"/>
                </a:cubicBezTo>
                <a:cubicBezTo>
                  <a:pt x="1816794" y="1772262"/>
                  <a:pt x="1816080" y="1772520"/>
                  <a:pt x="1815687" y="1773019"/>
                </a:cubicBezTo>
                <a:cubicBezTo>
                  <a:pt x="1808242" y="1773659"/>
                  <a:pt x="1800192" y="1766265"/>
                  <a:pt x="1790422" y="1768845"/>
                </a:cubicBezTo>
                <a:cubicBezTo>
                  <a:pt x="1788338" y="1766140"/>
                  <a:pt x="1785688" y="1766559"/>
                  <a:pt x="1782998" y="1766576"/>
                </a:cubicBezTo>
                <a:cubicBezTo>
                  <a:pt x="1779497" y="1769340"/>
                  <a:pt x="1774473" y="1764926"/>
                  <a:pt x="1768980" y="1766184"/>
                </a:cubicBezTo>
                <a:cubicBezTo>
                  <a:pt x="1764796" y="1758644"/>
                  <a:pt x="1766682" y="1764784"/>
                  <a:pt x="1758907" y="1763762"/>
                </a:cubicBezTo>
                <a:cubicBezTo>
                  <a:pt x="1752835" y="1757458"/>
                  <a:pt x="1739914" y="1758611"/>
                  <a:pt x="1735904" y="1751288"/>
                </a:cubicBezTo>
                <a:cubicBezTo>
                  <a:pt x="1733446" y="1744806"/>
                  <a:pt x="1726777" y="1757347"/>
                  <a:pt x="1728691" y="1745549"/>
                </a:cubicBezTo>
                <a:cubicBezTo>
                  <a:pt x="1721034" y="1739180"/>
                  <a:pt x="1725731" y="1759024"/>
                  <a:pt x="1720156" y="1746686"/>
                </a:cubicBezTo>
                <a:cubicBezTo>
                  <a:pt x="1704826" y="1752650"/>
                  <a:pt x="1747166" y="1791418"/>
                  <a:pt x="1747490" y="1803609"/>
                </a:cubicBezTo>
                <a:cubicBezTo>
                  <a:pt x="1747556" y="1805811"/>
                  <a:pt x="1748051" y="1806287"/>
                  <a:pt x="1750192" y="1806431"/>
                </a:cubicBezTo>
                <a:cubicBezTo>
                  <a:pt x="1755673" y="1805328"/>
                  <a:pt x="1755109" y="1812520"/>
                  <a:pt x="1759512" y="1814980"/>
                </a:cubicBezTo>
                <a:cubicBezTo>
                  <a:pt x="1760254" y="1817357"/>
                  <a:pt x="1757665" y="1818142"/>
                  <a:pt x="1757411" y="1819843"/>
                </a:cubicBezTo>
                <a:cubicBezTo>
                  <a:pt x="1766094" y="1822004"/>
                  <a:pt x="1769884" y="1829939"/>
                  <a:pt x="1776457" y="1834225"/>
                </a:cubicBezTo>
                <a:cubicBezTo>
                  <a:pt x="1779212" y="1839354"/>
                  <a:pt x="1782938" y="1840723"/>
                  <a:pt x="1787248" y="1844910"/>
                </a:cubicBezTo>
                <a:cubicBezTo>
                  <a:pt x="1792439" y="1844363"/>
                  <a:pt x="1789474" y="1848990"/>
                  <a:pt x="1792448" y="1849732"/>
                </a:cubicBezTo>
                <a:cubicBezTo>
                  <a:pt x="1798687" y="1849291"/>
                  <a:pt x="1844653" y="1870253"/>
                  <a:pt x="1827147" y="1852763"/>
                </a:cubicBezTo>
                <a:cubicBezTo>
                  <a:pt x="1823505" y="1847052"/>
                  <a:pt x="1813965" y="1844622"/>
                  <a:pt x="1811300" y="1838061"/>
                </a:cubicBezTo>
                <a:cubicBezTo>
                  <a:pt x="1806341" y="1839312"/>
                  <a:pt x="1809446" y="1832840"/>
                  <a:pt x="1805161" y="1833260"/>
                </a:cubicBezTo>
                <a:cubicBezTo>
                  <a:pt x="1802766" y="1831613"/>
                  <a:pt x="1799960" y="1827364"/>
                  <a:pt x="1801621" y="1823658"/>
                </a:cubicBezTo>
                <a:lnTo>
                  <a:pt x="1801621" y="1823656"/>
                </a:lnTo>
                <a:lnTo>
                  <a:pt x="1801626" y="1823658"/>
                </a:lnTo>
                <a:lnTo>
                  <a:pt x="1801810" y="1822992"/>
                </a:lnTo>
                <a:lnTo>
                  <a:pt x="1801812" y="1822992"/>
                </a:lnTo>
                <a:lnTo>
                  <a:pt x="1801810" y="1822991"/>
                </a:lnTo>
                <a:lnTo>
                  <a:pt x="1801810" y="1822992"/>
                </a:lnTo>
                <a:lnTo>
                  <a:pt x="1801805" y="1822993"/>
                </a:lnTo>
                <a:lnTo>
                  <a:pt x="1801806" y="1822991"/>
                </a:lnTo>
                <a:cubicBezTo>
                  <a:pt x="1803698" y="1821063"/>
                  <a:pt x="1801195" y="1821627"/>
                  <a:pt x="1800770" y="1822662"/>
                </a:cubicBezTo>
                <a:cubicBezTo>
                  <a:pt x="1800570" y="1822980"/>
                  <a:pt x="1800665" y="1823089"/>
                  <a:pt x="1800673" y="1823262"/>
                </a:cubicBezTo>
                <a:cubicBezTo>
                  <a:pt x="1790034" y="1826369"/>
                  <a:pt x="1793646" y="1815195"/>
                  <a:pt x="1786550" y="1811453"/>
                </a:cubicBezTo>
                <a:cubicBezTo>
                  <a:pt x="1777879" y="1812185"/>
                  <a:pt x="1774172" y="1801553"/>
                  <a:pt x="1768149" y="1799476"/>
                </a:cubicBezTo>
                <a:cubicBezTo>
                  <a:pt x="1765857" y="1797280"/>
                  <a:pt x="1767738" y="1794468"/>
                  <a:pt x="1763177" y="1794511"/>
                </a:cubicBezTo>
                <a:cubicBezTo>
                  <a:pt x="1761736" y="1786939"/>
                  <a:pt x="1743114" y="1781357"/>
                  <a:pt x="1751639" y="1775682"/>
                </a:cubicBezTo>
                <a:cubicBezTo>
                  <a:pt x="1756054" y="1775373"/>
                  <a:pt x="1771263" y="1782112"/>
                  <a:pt x="1772038" y="1785771"/>
                </a:cubicBezTo>
                <a:cubicBezTo>
                  <a:pt x="1772242" y="1787513"/>
                  <a:pt x="1773927" y="1787929"/>
                  <a:pt x="1775533" y="1787717"/>
                </a:cubicBezTo>
                <a:cubicBezTo>
                  <a:pt x="1777627" y="1788708"/>
                  <a:pt x="1775931" y="1791599"/>
                  <a:pt x="1778245" y="1792567"/>
                </a:cubicBezTo>
                <a:cubicBezTo>
                  <a:pt x="1784097" y="1791430"/>
                  <a:pt x="1782303" y="1799927"/>
                  <a:pt x="1786925" y="1799783"/>
                </a:cubicBezTo>
                <a:cubicBezTo>
                  <a:pt x="1788421" y="1799843"/>
                  <a:pt x="1792620" y="1799730"/>
                  <a:pt x="1790699" y="1802194"/>
                </a:cubicBezTo>
                <a:cubicBezTo>
                  <a:pt x="1789521" y="1802307"/>
                  <a:pt x="1789200" y="1802914"/>
                  <a:pt x="1789043" y="1803564"/>
                </a:cubicBezTo>
                <a:cubicBezTo>
                  <a:pt x="1789937" y="1805982"/>
                  <a:pt x="1792535" y="1802046"/>
                  <a:pt x="1790699" y="1802194"/>
                </a:cubicBezTo>
                <a:cubicBezTo>
                  <a:pt x="1795037" y="1801327"/>
                  <a:pt x="1792201" y="1805735"/>
                  <a:pt x="1795299" y="1807055"/>
                </a:cubicBezTo>
                <a:cubicBezTo>
                  <a:pt x="1800545" y="1806250"/>
                  <a:pt x="1810093" y="1814915"/>
                  <a:pt x="1809255" y="1819080"/>
                </a:cubicBezTo>
                <a:cubicBezTo>
                  <a:pt x="1806692" y="1822117"/>
                  <a:pt x="1813116" y="1821495"/>
                  <a:pt x="1814352" y="1823636"/>
                </a:cubicBezTo>
                <a:cubicBezTo>
                  <a:pt x="1818142" y="1818204"/>
                  <a:pt x="1824618" y="1823784"/>
                  <a:pt x="1826770" y="1827150"/>
                </a:cubicBezTo>
                <a:cubicBezTo>
                  <a:pt x="1825975" y="1829153"/>
                  <a:pt x="1823951" y="1831507"/>
                  <a:pt x="1827624" y="1831194"/>
                </a:cubicBezTo>
                <a:cubicBezTo>
                  <a:pt x="1831367" y="1833205"/>
                  <a:pt x="1834749" y="1836998"/>
                  <a:pt x="1839092" y="1838451"/>
                </a:cubicBezTo>
                <a:cubicBezTo>
                  <a:pt x="1842177" y="1838194"/>
                  <a:pt x="1841691" y="1840576"/>
                  <a:pt x="1841788" y="1841031"/>
                </a:cubicBezTo>
                <a:cubicBezTo>
                  <a:pt x="1846917" y="1847771"/>
                  <a:pt x="1851261" y="1850176"/>
                  <a:pt x="1857922" y="1853498"/>
                </a:cubicBezTo>
                <a:cubicBezTo>
                  <a:pt x="1860944" y="1855142"/>
                  <a:pt x="1863619" y="1857479"/>
                  <a:pt x="1867189" y="1857784"/>
                </a:cubicBezTo>
                <a:cubicBezTo>
                  <a:pt x="1872520" y="1860932"/>
                  <a:pt x="1872761" y="1870279"/>
                  <a:pt x="1879893" y="1869867"/>
                </a:cubicBezTo>
                <a:cubicBezTo>
                  <a:pt x="1884809" y="1869461"/>
                  <a:pt x="1880547" y="1875337"/>
                  <a:pt x="1886127" y="1874706"/>
                </a:cubicBezTo>
                <a:cubicBezTo>
                  <a:pt x="1887613" y="1875943"/>
                  <a:pt x="1889241" y="1877048"/>
                  <a:pt x="1889456" y="1877579"/>
                </a:cubicBezTo>
                <a:cubicBezTo>
                  <a:pt x="1888933" y="1889275"/>
                  <a:pt x="1898937" y="1882032"/>
                  <a:pt x="1903075" y="1888999"/>
                </a:cubicBezTo>
                <a:cubicBezTo>
                  <a:pt x="1909314" y="1890756"/>
                  <a:pt x="1909792" y="1899163"/>
                  <a:pt x="1916407" y="1899971"/>
                </a:cubicBezTo>
                <a:cubicBezTo>
                  <a:pt x="1915271" y="1906631"/>
                  <a:pt x="1919649" y="1905938"/>
                  <a:pt x="1925322" y="1906507"/>
                </a:cubicBezTo>
                <a:cubicBezTo>
                  <a:pt x="1925752" y="1915395"/>
                  <a:pt x="1929964" y="1911075"/>
                  <a:pt x="1935212" y="1916418"/>
                </a:cubicBezTo>
                <a:cubicBezTo>
                  <a:pt x="1940288" y="1923675"/>
                  <a:pt x="1945164" y="1933676"/>
                  <a:pt x="1949861" y="1939632"/>
                </a:cubicBezTo>
                <a:cubicBezTo>
                  <a:pt x="1961470" y="1951571"/>
                  <a:pt x="1954189" y="1977899"/>
                  <a:pt x="1938620" y="1984666"/>
                </a:cubicBezTo>
                <a:cubicBezTo>
                  <a:pt x="1934259" y="1980147"/>
                  <a:pt x="1934360" y="1985053"/>
                  <a:pt x="1937414" y="1984638"/>
                </a:cubicBezTo>
                <a:cubicBezTo>
                  <a:pt x="1938130" y="1985541"/>
                  <a:pt x="1933996" y="1990576"/>
                  <a:pt x="1930398" y="1989351"/>
                </a:cubicBezTo>
                <a:cubicBezTo>
                  <a:pt x="1928363" y="1989386"/>
                  <a:pt x="1928321" y="1989384"/>
                  <a:pt x="1927659" y="1992068"/>
                </a:cubicBezTo>
                <a:cubicBezTo>
                  <a:pt x="1923475" y="1996494"/>
                  <a:pt x="1916090" y="1997136"/>
                  <a:pt x="1910695" y="2001135"/>
                </a:cubicBezTo>
                <a:cubicBezTo>
                  <a:pt x="1889863" y="2008306"/>
                  <a:pt x="1863000" y="2009609"/>
                  <a:pt x="1843111" y="1997729"/>
                </a:cubicBezTo>
                <a:cubicBezTo>
                  <a:pt x="1830989" y="1994508"/>
                  <a:pt x="1816167" y="1987148"/>
                  <a:pt x="1810020" y="1976009"/>
                </a:cubicBezTo>
                <a:cubicBezTo>
                  <a:pt x="1804310" y="1981534"/>
                  <a:pt x="1803902" y="1968767"/>
                  <a:pt x="1797436" y="1966426"/>
                </a:cubicBezTo>
                <a:cubicBezTo>
                  <a:pt x="1793887" y="1965655"/>
                  <a:pt x="1788789" y="1961064"/>
                  <a:pt x="1789515" y="1957118"/>
                </a:cubicBezTo>
                <a:cubicBezTo>
                  <a:pt x="1789849" y="1953153"/>
                  <a:pt x="1785979" y="1954426"/>
                  <a:pt x="1783479" y="1954176"/>
                </a:cubicBezTo>
                <a:cubicBezTo>
                  <a:pt x="1775250" y="1948436"/>
                  <a:pt x="1772580" y="1938844"/>
                  <a:pt x="1764217" y="1934673"/>
                </a:cubicBezTo>
                <a:cubicBezTo>
                  <a:pt x="1758425" y="1929769"/>
                  <a:pt x="1761813" y="1921926"/>
                  <a:pt x="1751546" y="1922195"/>
                </a:cubicBezTo>
                <a:cubicBezTo>
                  <a:pt x="1750705" y="1919744"/>
                  <a:pt x="1750604" y="1917332"/>
                  <a:pt x="1747486" y="1918072"/>
                </a:cubicBezTo>
                <a:cubicBezTo>
                  <a:pt x="1745768" y="1914866"/>
                  <a:pt x="1740445" y="1908099"/>
                  <a:pt x="1747797" y="1908270"/>
                </a:cubicBezTo>
                <a:cubicBezTo>
                  <a:pt x="1750197" y="1903856"/>
                  <a:pt x="1738281" y="1908057"/>
                  <a:pt x="1736722" y="1904843"/>
                </a:cubicBezTo>
                <a:cubicBezTo>
                  <a:pt x="1741420" y="1899803"/>
                  <a:pt x="1730706" y="1894472"/>
                  <a:pt x="1727138" y="1890531"/>
                </a:cubicBezTo>
                <a:cubicBezTo>
                  <a:pt x="1725780" y="1885110"/>
                  <a:pt x="1722415" y="1880833"/>
                  <a:pt x="1721373" y="1875134"/>
                </a:cubicBezTo>
                <a:lnTo>
                  <a:pt x="1721368" y="1875152"/>
                </a:lnTo>
                <a:cubicBezTo>
                  <a:pt x="1703366" y="1866485"/>
                  <a:pt x="1718846" y="1867506"/>
                  <a:pt x="1717691" y="1860815"/>
                </a:cubicBezTo>
                <a:cubicBezTo>
                  <a:pt x="1717685" y="1855619"/>
                  <a:pt x="1713479" y="1862018"/>
                  <a:pt x="1710882" y="1860568"/>
                </a:cubicBezTo>
                <a:cubicBezTo>
                  <a:pt x="1706608" y="1860989"/>
                  <a:pt x="1708035" y="1856093"/>
                  <a:pt x="1710355" y="1854515"/>
                </a:cubicBezTo>
                <a:cubicBezTo>
                  <a:pt x="1709727" y="1847677"/>
                  <a:pt x="1705137" y="1843736"/>
                  <a:pt x="1703361" y="1838016"/>
                </a:cubicBezTo>
                <a:cubicBezTo>
                  <a:pt x="1698565" y="1833925"/>
                  <a:pt x="1701108" y="1830056"/>
                  <a:pt x="1705756" y="1828286"/>
                </a:cubicBezTo>
                <a:cubicBezTo>
                  <a:pt x="1701654" y="1824542"/>
                  <a:pt x="1697555" y="1819951"/>
                  <a:pt x="1696363" y="1814781"/>
                </a:cubicBezTo>
                <a:cubicBezTo>
                  <a:pt x="1698783" y="1811234"/>
                  <a:pt x="1700359" y="1813566"/>
                  <a:pt x="1702836" y="1809901"/>
                </a:cubicBezTo>
                <a:cubicBezTo>
                  <a:pt x="1702989" y="1809822"/>
                  <a:pt x="1703146" y="1809917"/>
                  <a:pt x="1703298" y="1809752"/>
                </a:cubicBezTo>
                <a:lnTo>
                  <a:pt x="1703551" y="1808931"/>
                </a:lnTo>
                <a:lnTo>
                  <a:pt x="1703561" y="1808917"/>
                </a:lnTo>
                <a:lnTo>
                  <a:pt x="1703562" y="1808917"/>
                </a:lnTo>
                <a:cubicBezTo>
                  <a:pt x="1703562" y="1808917"/>
                  <a:pt x="1703562" y="1808917"/>
                  <a:pt x="1703559" y="1808917"/>
                </a:cubicBezTo>
                <a:lnTo>
                  <a:pt x="1703555" y="1808918"/>
                </a:lnTo>
                <a:lnTo>
                  <a:pt x="1703555" y="1808916"/>
                </a:lnTo>
                <a:cubicBezTo>
                  <a:pt x="1709588" y="1800222"/>
                  <a:pt x="1702861" y="1806889"/>
                  <a:pt x="1697942" y="1805719"/>
                </a:cubicBezTo>
                <a:cubicBezTo>
                  <a:pt x="1699273" y="1806913"/>
                  <a:pt x="1700354" y="1808631"/>
                  <a:pt x="1701355" y="1809531"/>
                </a:cubicBezTo>
                <a:cubicBezTo>
                  <a:pt x="1698681" y="1810294"/>
                  <a:pt x="1696787" y="1810508"/>
                  <a:pt x="1695220" y="1810427"/>
                </a:cubicBezTo>
                <a:cubicBezTo>
                  <a:pt x="1694371" y="1805379"/>
                  <a:pt x="1689162" y="1797233"/>
                  <a:pt x="1693884" y="1792835"/>
                </a:cubicBezTo>
                <a:cubicBezTo>
                  <a:pt x="1695840" y="1788831"/>
                  <a:pt x="1691271" y="1789652"/>
                  <a:pt x="1689481" y="1787932"/>
                </a:cubicBezTo>
                <a:cubicBezTo>
                  <a:pt x="1689809" y="1785802"/>
                  <a:pt x="1688528" y="1784489"/>
                  <a:pt x="1686988" y="1782990"/>
                </a:cubicBezTo>
                <a:cubicBezTo>
                  <a:pt x="1687402" y="1765331"/>
                  <a:pt x="1681677" y="1769833"/>
                  <a:pt x="1699132" y="1763978"/>
                </a:cubicBezTo>
                <a:cubicBezTo>
                  <a:pt x="1694981" y="1759850"/>
                  <a:pt x="1688925" y="1766708"/>
                  <a:pt x="1685212" y="1764457"/>
                </a:cubicBezTo>
                <a:cubicBezTo>
                  <a:pt x="1691499" y="1758130"/>
                  <a:pt x="1687208" y="1757181"/>
                  <a:pt x="1689759" y="1750456"/>
                </a:cubicBezTo>
                <a:cubicBezTo>
                  <a:pt x="1699519" y="1759806"/>
                  <a:pt x="1691676" y="1740961"/>
                  <a:pt x="1689751" y="1748620"/>
                </a:cubicBezTo>
                <a:cubicBezTo>
                  <a:pt x="1690808" y="1751376"/>
                  <a:pt x="1686230" y="1751815"/>
                  <a:pt x="1685276" y="1750069"/>
                </a:cubicBezTo>
                <a:cubicBezTo>
                  <a:pt x="1689282" y="1746934"/>
                  <a:pt x="1685225" y="1739798"/>
                  <a:pt x="1689116" y="1736778"/>
                </a:cubicBezTo>
                <a:cubicBezTo>
                  <a:pt x="1701430" y="1735887"/>
                  <a:pt x="1690203" y="1734997"/>
                  <a:pt x="1687650" y="1733065"/>
                </a:cubicBezTo>
                <a:cubicBezTo>
                  <a:pt x="1691663" y="1732371"/>
                  <a:pt x="1697633" y="1727414"/>
                  <a:pt x="1700927" y="1732086"/>
                </a:cubicBezTo>
                <a:cubicBezTo>
                  <a:pt x="1704506" y="1726729"/>
                  <a:pt x="1698033" y="1723123"/>
                  <a:pt x="1703431" y="1718101"/>
                </a:cubicBezTo>
                <a:cubicBezTo>
                  <a:pt x="1715896" y="1717738"/>
                  <a:pt x="1727272" y="1720505"/>
                  <a:pt x="1735009" y="1711292"/>
                </a:cubicBezTo>
                <a:cubicBezTo>
                  <a:pt x="1745423" y="1708606"/>
                  <a:pt x="1755662" y="1707557"/>
                  <a:pt x="1764229" y="1699790"/>
                </a:cubicBezTo>
                <a:cubicBezTo>
                  <a:pt x="1770687" y="1700330"/>
                  <a:pt x="1775955" y="1698731"/>
                  <a:pt x="1780169" y="1693596"/>
                </a:cubicBezTo>
                <a:cubicBezTo>
                  <a:pt x="1780250" y="1685895"/>
                  <a:pt x="1793388" y="1694484"/>
                  <a:pt x="1794933" y="1688451"/>
                </a:cubicBezTo>
                <a:cubicBezTo>
                  <a:pt x="1794553" y="1685107"/>
                  <a:pt x="1798044" y="1686446"/>
                  <a:pt x="1799773" y="1684734"/>
                </a:cubicBezTo>
                <a:cubicBezTo>
                  <a:pt x="1799021" y="1683882"/>
                  <a:pt x="1798270" y="1683029"/>
                  <a:pt x="1797516" y="1682176"/>
                </a:cubicBezTo>
                <a:cubicBezTo>
                  <a:pt x="1802075" y="1676090"/>
                  <a:pt x="1805174" y="1670916"/>
                  <a:pt x="1812593" y="1669340"/>
                </a:cubicBezTo>
                <a:cubicBezTo>
                  <a:pt x="1819631" y="1668023"/>
                  <a:pt x="1825955" y="1654633"/>
                  <a:pt x="1832984" y="1662424"/>
                </a:cubicBezTo>
                <a:cubicBezTo>
                  <a:pt x="1847139" y="1645870"/>
                  <a:pt x="1865693" y="1647793"/>
                  <a:pt x="1884235" y="1639518"/>
                </a:cubicBezTo>
                <a:cubicBezTo>
                  <a:pt x="1897438" y="1639374"/>
                  <a:pt x="1909493" y="1639030"/>
                  <a:pt x="1919706" y="1639507"/>
                </a:cubicBezTo>
                <a:close/>
                <a:moveTo>
                  <a:pt x="1020776" y="1628307"/>
                </a:moveTo>
                <a:cubicBezTo>
                  <a:pt x="1021352" y="1630381"/>
                  <a:pt x="1021750" y="1630765"/>
                  <a:pt x="1024400" y="1632805"/>
                </a:cubicBezTo>
                <a:cubicBezTo>
                  <a:pt x="1026973" y="1629613"/>
                  <a:pt x="1023814" y="1627944"/>
                  <a:pt x="1020776" y="1628307"/>
                </a:cubicBezTo>
                <a:close/>
                <a:moveTo>
                  <a:pt x="984149" y="1623081"/>
                </a:moveTo>
                <a:cubicBezTo>
                  <a:pt x="979961" y="1623386"/>
                  <a:pt x="982798" y="1626371"/>
                  <a:pt x="985201" y="1625439"/>
                </a:cubicBezTo>
                <a:cubicBezTo>
                  <a:pt x="987287" y="1624559"/>
                  <a:pt x="985700" y="1622659"/>
                  <a:pt x="984149" y="1623081"/>
                </a:cubicBezTo>
                <a:close/>
                <a:moveTo>
                  <a:pt x="1667790" y="1621702"/>
                </a:moveTo>
                <a:cubicBezTo>
                  <a:pt x="1667694" y="1621922"/>
                  <a:pt x="1667624" y="1622144"/>
                  <a:pt x="1667532" y="1622346"/>
                </a:cubicBezTo>
                <a:cubicBezTo>
                  <a:pt x="1667255" y="1622315"/>
                  <a:pt x="1667117" y="1622187"/>
                  <a:pt x="1666965" y="1621953"/>
                </a:cubicBezTo>
                <a:lnTo>
                  <a:pt x="1666971" y="1621952"/>
                </a:lnTo>
                <a:lnTo>
                  <a:pt x="1666974" y="1621954"/>
                </a:lnTo>
                <a:lnTo>
                  <a:pt x="1666978" y="1621950"/>
                </a:lnTo>
                <a:close/>
                <a:moveTo>
                  <a:pt x="1454061" y="1615213"/>
                </a:moveTo>
                <a:lnTo>
                  <a:pt x="1454063" y="1615213"/>
                </a:lnTo>
                <a:cubicBezTo>
                  <a:pt x="1465318" y="1620502"/>
                  <a:pt x="1453127" y="1623320"/>
                  <a:pt x="1457860" y="1628049"/>
                </a:cubicBezTo>
                <a:cubicBezTo>
                  <a:pt x="1458947" y="1633109"/>
                  <a:pt x="1456286" y="1633181"/>
                  <a:pt x="1452920" y="1635241"/>
                </a:cubicBezTo>
                <a:cubicBezTo>
                  <a:pt x="1451653" y="1638674"/>
                  <a:pt x="1462275" y="1643757"/>
                  <a:pt x="1453976" y="1643313"/>
                </a:cubicBezTo>
                <a:cubicBezTo>
                  <a:pt x="1446113" y="1636259"/>
                  <a:pt x="1454081" y="1624027"/>
                  <a:pt x="1454061" y="1615213"/>
                </a:cubicBezTo>
                <a:close/>
                <a:moveTo>
                  <a:pt x="1249711" y="1609846"/>
                </a:moveTo>
                <a:cubicBezTo>
                  <a:pt x="1249780" y="1610213"/>
                  <a:pt x="1249608" y="1610516"/>
                  <a:pt x="1249821" y="1610925"/>
                </a:cubicBezTo>
                <a:lnTo>
                  <a:pt x="1249692" y="1610919"/>
                </a:lnTo>
                <a:lnTo>
                  <a:pt x="1249092" y="1610559"/>
                </a:lnTo>
                <a:lnTo>
                  <a:pt x="1249089" y="1610560"/>
                </a:lnTo>
                <a:lnTo>
                  <a:pt x="1249088" y="1610559"/>
                </a:lnTo>
                <a:cubicBezTo>
                  <a:pt x="1249123" y="1610196"/>
                  <a:pt x="1249334" y="1609931"/>
                  <a:pt x="1249711" y="1609846"/>
                </a:cubicBezTo>
                <a:close/>
                <a:moveTo>
                  <a:pt x="1986270" y="1603207"/>
                </a:moveTo>
                <a:cubicBezTo>
                  <a:pt x="1985174" y="1604018"/>
                  <a:pt x="1984743" y="1605611"/>
                  <a:pt x="1986143" y="1607025"/>
                </a:cubicBezTo>
                <a:cubicBezTo>
                  <a:pt x="1987583" y="1607463"/>
                  <a:pt x="1989041" y="1604733"/>
                  <a:pt x="1990392" y="1604075"/>
                </a:cubicBezTo>
                <a:cubicBezTo>
                  <a:pt x="1989130" y="1602365"/>
                  <a:pt x="1987367" y="1602396"/>
                  <a:pt x="1986270" y="1603207"/>
                </a:cubicBezTo>
                <a:close/>
                <a:moveTo>
                  <a:pt x="1993829" y="1591160"/>
                </a:moveTo>
                <a:cubicBezTo>
                  <a:pt x="1994328" y="1591099"/>
                  <a:pt x="1995033" y="1591793"/>
                  <a:pt x="1995219" y="1592253"/>
                </a:cubicBezTo>
                <a:cubicBezTo>
                  <a:pt x="1996009" y="1594908"/>
                  <a:pt x="1991204" y="1592168"/>
                  <a:pt x="1993829" y="1591160"/>
                </a:cubicBezTo>
                <a:close/>
                <a:moveTo>
                  <a:pt x="968499" y="1587471"/>
                </a:moveTo>
                <a:cubicBezTo>
                  <a:pt x="968996" y="1587409"/>
                  <a:pt x="969702" y="1588103"/>
                  <a:pt x="969887" y="1588580"/>
                </a:cubicBezTo>
                <a:cubicBezTo>
                  <a:pt x="970677" y="1591218"/>
                  <a:pt x="965873" y="1588495"/>
                  <a:pt x="968499" y="1587471"/>
                </a:cubicBezTo>
                <a:close/>
                <a:moveTo>
                  <a:pt x="2290436" y="1575954"/>
                </a:moveTo>
                <a:cubicBezTo>
                  <a:pt x="2287951" y="1576900"/>
                  <a:pt x="2292007" y="1579273"/>
                  <a:pt x="2291830" y="1577584"/>
                </a:cubicBezTo>
                <a:cubicBezTo>
                  <a:pt x="2291688" y="1576537"/>
                  <a:pt x="2291123" y="1575972"/>
                  <a:pt x="2290436" y="1575954"/>
                </a:cubicBezTo>
                <a:close/>
                <a:moveTo>
                  <a:pt x="1414754" y="1571578"/>
                </a:moveTo>
                <a:cubicBezTo>
                  <a:pt x="1421859" y="1570229"/>
                  <a:pt x="1422326" y="1578047"/>
                  <a:pt x="1418007" y="1580803"/>
                </a:cubicBezTo>
                <a:cubicBezTo>
                  <a:pt x="1416819" y="1577937"/>
                  <a:pt x="1414317" y="1575141"/>
                  <a:pt x="1414754" y="1571578"/>
                </a:cubicBezTo>
                <a:close/>
                <a:moveTo>
                  <a:pt x="2234984" y="1555993"/>
                </a:moveTo>
                <a:cubicBezTo>
                  <a:pt x="2233870" y="1557044"/>
                  <a:pt x="2232758" y="1558112"/>
                  <a:pt x="2231631" y="1559197"/>
                </a:cubicBezTo>
                <a:cubicBezTo>
                  <a:pt x="2233115" y="1563517"/>
                  <a:pt x="2238811" y="1558511"/>
                  <a:pt x="2234984" y="1555993"/>
                </a:cubicBezTo>
                <a:close/>
                <a:moveTo>
                  <a:pt x="2309323" y="1555573"/>
                </a:moveTo>
                <a:cubicBezTo>
                  <a:pt x="2316241" y="1550803"/>
                  <a:pt x="2315445" y="1566816"/>
                  <a:pt x="2308975" y="1566483"/>
                </a:cubicBezTo>
                <a:cubicBezTo>
                  <a:pt x="2308950" y="1568248"/>
                  <a:pt x="2309483" y="1570093"/>
                  <a:pt x="2307520" y="1570996"/>
                </a:cubicBezTo>
                <a:cubicBezTo>
                  <a:pt x="2303872" y="1568384"/>
                  <a:pt x="2303818" y="1565577"/>
                  <a:pt x="2308974" y="1566448"/>
                </a:cubicBezTo>
                <a:lnTo>
                  <a:pt x="2308973" y="1566483"/>
                </a:lnTo>
                <a:cubicBezTo>
                  <a:pt x="2309891" y="1561404"/>
                  <a:pt x="2310557" y="1560295"/>
                  <a:pt x="2309323" y="1555573"/>
                </a:cubicBezTo>
                <a:close/>
                <a:moveTo>
                  <a:pt x="1638938" y="1548250"/>
                </a:moveTo>
                <a:lnTo>
                  <a:pt x="1639267" y="1549371"/>
                </a:lnTo>
                <a:lnTo>
                  <a:pt x="1638583" y="1549167"/>
                </a:lnTo>
                <a:lnTo>
                  <a:pt x="1638572" y="1549177"/>
                </a:lnTo>
                <a:close/>
                <a:moveTo>
                  <a:pt x="1408114" y="1538231"/>
                </a:moveTo>
                <a:cubicBezTo>
                  <a:pt x="1408690" y="1540305"/>
                  <a:pt x="1409087" y="1540688"/>
                  <a:pt x="1411737" y="1542730"/>
                </a:cubicBezTo>
                <a:cubicBezTo>
                  <a:pt x="1414402" y="1539525"/>
                  <a:pt x="1411165" y="1537869"/>
                  <a:pt x="1408114" y="1538231"/>
                </a:cubicBezTo>
                <a:close/>
                <a:moveTo>
                  <a:pt x="1301044" y="1527340"/>
                </a:moveTo>
                <a:lnTo>
                  <a:pt x="1301046" y="1527340"/>
                </a:lnTo>
                <a:lnTo>
                  <a:pt x="1301047" y="1527340"/>
                </a:lnTo>
                <a:lnTo>
                  <a:pt x="1301049" y="1527340"/>
                </a:lnTo>
                <a:cubicBezTo>
                  <a:pt x="1302605" y="1530727"/>
                  <a:pt x="1293425" y="1528992"/>
                  <a:pt x="1297335" y="1531945"/>
                </a:cubicBezTo>
                <a:cubicBezTo>
                  <a:pt x="1310519" y="1529507"/>
                  <a:pt x="1307928" y="1531331"/>
                  <a:pt x="1305815" y="1542651"/>
                </a:cubicBezTo>
                <a:cubicBezTo>
                  <a:pt x="1300703" y="1547998"/>
                  <a:pt x="1298764" y="1555050"/>
                  <a:pt x="1296324" y="1561315"/>
                </a:cubicBezTo>
                <a:cubicBezTo>
                  <a:pt x="1292542" y="1571961"/>
                  <a:pt x="1287818" y="1562713"/>
                  <a:pt x="1290778" y="1576633"/>
                </a:cubicBezTo>
                <a:cubicBezTo>
                  <a:pt x="1285239" y="1581299"/>
                  <a:pt x="1280323" y="1586709"/>
                  <a:pt x="1280799" y="1594387"/>
                </a:cubicBezTo>
                <a:cubicBezTo>
                  <a:pt x="1277900" y="1597650"/>
                  <a:pt x="1271582" y="1597619"/>
                  <a:pt x="1268576" y="1601362"/>
                </a:cubicBezTo>
                <a:cubicBezTo>
                  <a:pt x="1270405" y="1609109"/>
                  <a:pt x="1264324" y="1606026"/>
                  <a:pt x="1263683" y="1610409"/>
                </a:cubicBezTo>
                <a:cubicBezTo>
                  <a:pt x="1264918" y="1614472"/>
                  <a:pt x="1259521" y="1615286"/>
                  <a:pt x="1263436" y="1618206"/>
                </a:cubicBezTo>
                <a:cubicBezTo>
                  <a:pt x="1261228" y="1620101"/>
                  <a:pt x="1261182" y="1621172"/>
                  <a:pt x="1263518" y="1623146"/>
                </a:cubicBezTo>
                <a:cubicBezTo>
                  <a:pt x="1264816" y="1628425"/>
                  <a:pt x="1258014" y="1625027"/>
                  <a:pt x="1256134" y="1628047"/>
                </a:cubicBezTo>
                <a:cubicBezTo>
                  <a:pt x="1260471" y="1637933"/>
                  <a:pt x="1243820" y="1637665"/>
                  <a:pt x="1248507" y="1644176"/>
                </a:cubicBezTo>
                <a:cubicBezTo>
                  <a:pt x="1246820" y="1646738"/>
                  <a:pt x="1243479" y="1644298"/>
                  <a:pt x="1241440" y="1646548"/>
                </a:cubicBezTo>
                <a:cubicBezTo>
                  <a:pt x="1247325" y="1658712"/>
                  <a:pt x="1205956" y="1688725"/>
                  <a:pt x="1204417" y="1703001"/>
                </a:cubicBezTo>
                <a:cubicBezTo>
                  <a:pt x="1201600" y="1707186"/>
                  <a:pt x="1195260" y="1706098"/>
                  <a:pt x="1196883" y="1712571"/>
                </a:cubicBezTo>
                <a:cubicBezTo>
                  <a:pt x="1192915" y="1714635"/>
                  <a:pt x="1191243" y="1714549"/>
                  <a:pt x="1192002" y="1719437"/>
                </a:cubicBezTo>
                <a:cubicBezTo>
                  <a:pt x="1190361" y="1725656"/>
                  <a:pt x="1178348" y="1720432"/>
                  <a:pt x="1181206" y="1725566"/>
                </a:cubicBezTo>
                <a:cubicBezTo>
                  <a:pt x="1187234" y="1735747"/>
                  <a:pt x="1159073" y="1734367"/>
                  <a:pt x="1170177" y="1739510"/>
                </a:cubicBezTo>
                <a:cubicBezTo>
                  <a:pt x="1175700" y="1741283"/>
                  <a:pt x="1166611" y="1744297"/>
                  <a:pt x="1165131" y="1745485"/>
                </a:cubicBezTo>
                <a:cubicBezTo>
                  <a:pt x="1172556" y="1751754"/>
                  <a:pt x="1157355" y="1754454"/>
                  <a:pt x="1159915" y="1761720"/>
                </a:cubicBezTo>
                <a:cubicBezTo>
                  <a:pt x="1158249" y="1764681"/>
                  <a:pt x="1154765" y="1761714"/>
                  <a:pt x="1152652" y="1764238"/>
                </a:cubicBezTo>
                <a:cubicBezTo>
                  <a:pt x="1152898" y="1770450"/>
                  <a:pt x="1146980" y="1775513"/>
                  <a:pt x="1145150" y="1781342"/>
                </a:cubicBezTo>
                <a:cubicBezTo>
                  <a:pt x="1144419" y="1789893"/>
                  <a:pt x="1131499" y="1793471"/>
                  <a:pt x="1132646" y="1802259"/>
                </a:cubicBezTo>
                <a:cubicBezTo>
                  <a:pt x="1126925" y="1808198"/>
                  <a:pt x="1134336" y="1809878"/>
                  <a:pt x="1123068" y="1811203"/>
                </a:cubicBezTo>
                <a:cubicBezTo>
                  <a:pt x="1125317" y="1817657"/>
                  <a:pt x="1118198" y="1828252"/>
                  <a:pt x="1116575" y="1836290"/>
                </a:cubicBezTo>
                <a:cubicBezTo>
                  <a:pt x="1114909" y="1836534"/>
                  <a:pt x="1112328" y="1835500"/>
                  <a:pt x="1111014" y="1836939"/>
                </a:cubicBezTo>
                <a:cubicBezTo>
                  <a:pt x="1113871" y="1841536"/>
                  <a:pt x="1114010" y="1849319"/>
                  <a:pt x="1106526" y="1843670"/>
                </a:cubicBezTo>
                <a:cubicBezTo>
                  <a:pt x="1103065" y="1846193"/>
                  <a:pt x="1108799" y="1849709"/>
                  <a:pt x="1110346" y="1851780"/>
                </a:cubicBezTo>
                <a:cubicBezTo>
                  <a:pt x="1108603" y="1864297"/>
                  <a:pt x="1087243" y="1855320"/>
                  <a:pt x="1091969" y="1845779"/>
                </a:cubicBezTo>
                <a:cubicBezTo>
                  <a:pt x="1099379" y="1847303"/>
                  <a:pt x="1107475" y="1839113"/>
                  <a:pt x="1098380" y="1836047"/>
                </a:cubicBezTo>
                <a:cubicBezTo>
                  <a:pt x="1098321" y="1827074"/>
                  <a:pt x="1100429" y="1834472"/>
                  <a:pt x="1104687" y="1833532"/>
                </a:cubicBezTo>
                <a:cubicBezTo>
                  <a:pt x="1106128" y="1829969"/>
                  <a:pt x="1098238" y="1833130"/>
                  <a:pt x="1100955" y="1823070"/>
                </a:cubicBezTo>
                <a:cubicBezTo>
                  <a:pt x="1105948" y="1817977"/>
                  <a:pt x="1104533" y="1813072"/>
                  <a:pt x="1106052" y="1806969"/>
                </a:cubicBezTo>
                <a:cubicBezTo>
                  <a:pt x="1113019" y="1803690"/>
                  <a:pt x="1110069" y="1801062"/>
                  <a:pt x="1111413" y="1794223"/>
                </a:cubicBezTo>
                <a:cubicBezTo>
                  <a:pt x="1130465" y="1775668"/>
                  <a:pt x="1134630" y="1752972"/>
                  <a:pt x="1156602" y="1734985"/>
                </a:cubicBezTo>
                <a:cubicBezTo>
                  <a:pt x="1158769" y="1737365"/>
                  <a:pt x="1160955" y="1736715"/>
                  <a:pt x="1160193" y="1733473"/>
                </a:cubicBezTo>
                <a:cubicBezTo>
                  <a:pt x="1155585" y="1722586"/>
                  <a:pt x="1174511" y="1709914"/>
                  <a:pt x="1182256" y="1700633"/>
                </a:cubicBezTo>
                <a:cubicBezTo>
                  <a:pt x="1187018" y="1688860"/>
                  <a:pt x="1201336" y="1679812"/>
                  <a:pt x="1204704" y="1669248"/>
                </a:cubicBezTo>
                <a:cubicBezTo>
                  <a:pt x="1209669" y="1667668"/>
                  <a:pt x="1208632" y="1661190"/>
                  <a:pt x="1213192" y="1661667"/>
                </a:cubicBezTo>
                <a:lnTo>
                  <a:pt x="1216980" y="1660028"/>
                </a:lnTo>
                <a:lnTo>
                  <a:pt x="1216984" y="1660030"/>
                </a:lnTo>
                <a:lnTo>
                  <a:pt x="1217003" y="1660374"/>
                </a:lnTo>
                <a:cubicBezTo>
                  <a:pt x="1217067" y="1660291"/>
                  <a:pt x="1217073" y="1660187"/>
                  <a:pt x="1217116" y="1660102"/>
                </a:cubicBezTo>
                <a:cubicBezTo>
                  <a:pt x="1217623" y="1660389"/>
                  <a:pt x="1218207" y="1660695"/>
                  <a:pt x="1219116" y="1660794"/>
                </a:cubicBezTo>
                <a:cubicBezTo>
                  <a:pt x="1218983" y="1660008"/>
                  <a:pt x="1217957" y="1659315"/>
                  <a:pt x="1217335" y="1659318"/>
                </a:cubicBezTo>
                <a:cubicBezTo>
                  <a:pt x="1217501" y="1657248"/>
                  <a:pt x="1215882" y="1654100"/>
                  <a:pt x="1221918" y="1651397"/>
                </a:cubicBezTo>
                <a:cubicBezTo>
                  <a:pt x="1222867" y="1647879"/>
                  <a:pt x="1217380" y="1644496"/>
                  <a:pt x="1223217" y="1645143"/>
                </a:cubicBezTo>
                <a:cubicBezTo>
                  <a:pt x="1226593" y="1643412"/>
                  <a:pt x="1225963" y="1639933"/>
                  <a:pt x="1228380" y="1638378"/>
                </a:cubicBezTo>
                <a:cubicBezTo>
                  <a:pt x="1232267" y="1642994"/>
                  <a:pt x="1232847" y="1636339"/>
                  <a:pt x="1229478" y="1634434"/>
                </a:cubicBezTo>
                <a:cubicBezTo>
                  <a:pt x="1232890" y="1627250"/>
                  <a:pt x="1240203" y="1626276"/>
                  <a:pt x="1242550" y="1619677"/>
                </a:cubicBezTo>
                <a:cubicBezTo>
                  <a:pt x="1244252" y="1619938"/>
                  <a:pt x="1244400" y="1621833"/>
                  <a:pt x="1245781" y="1621177"/>
                </a:cubicBezTo>
                <a:cubicBezTo>
                  <a:pt x="1248631" y="1616683"/>
                  <a:pt x="1242334" y="1618506"/>
                  <a:pt x="1247069" y="1610663"/>
                </a:cubicBezTo>
                <a:lnTo>
                  <a:pt x="1249089" y="1610560"/>
                </a:lnTo>
                <a:lnTo>
                  <a:pt x="1249688" y="1610918"/>
                </a:lnTo>
                <a:lnTo>
                  <a:pt x="1249690" y="1610919"/>
                </a:lnTo>
                <a:lnTo>
                  <a:pt x="1249692" y="1610919"/>
                </a:lnTo>
                <a:lnTo>
                  <a:pt x="1249692" y="1610919"/>
                </a:lnTo>
                <a:cubicBezTo>
                  <a:pt x="1250393" y="1611336"/>
                  <a:pt x="1251037" y="1611698"/>
                  <a:pt x="1251252" y="1611310"/>
                </a:cubicBezTo>
                <a:cubicBezTo>
                  <a:pt x="1250639" y="1609963"/>
                  <a:pt x="1250129" y="1609764"/>
                  <a:pt x="1249715" y="1609846"/>
                </a:cubicBezTo>
                <a:cubicBezTo>
                  <a:pt x="1249080" y="1606437"/>
                  <a:pt x="1253947" y="1604540"/>
                  <a:pt x="1256448" y="1605188"/>
                </a:cubicBezTo>
                <a:cubicBezTo>
                  <a:pt x="1255948" y="1608192"/>
                  <a:pt x="1261718" y="1608541"/>
                  <a:pt x="1260691" y="1605857"/>
                </a:cubicBezTo>
                <a:cubicBezTo>
                  <a:pt x="1249980" y="1603418"/>
                  <a:pt x="1260585" y="1579859"/>
                  <a:pt x="1268535" y="1578362"/>
                </a:cubicBezTo>
                <a:cubicBezTo>
                  <a:pt x="1265457" y="1574793"/>
                  <a:pt x="1270040" y="1573332"/>
                  <a:pt x="1268963" y="1568445"/>
                </a:cubicBezTo>
                <a:cubicBezTo>
                  <a:pt x="1272145" y="1564678"/>
                  <a:pt x="1274989" y="1565983"/>
                  <a:pt x="1278479" y="1561194"/>
                </a:cubicBezTo>
                <a:cubicBezTo>
                  <a:pt x="1275478" y="1560433"/>
                  <a:pt x="1279066" y="1552461"/>
                  <a:pt x="1281645" y="1553218"/>
                </a:cubicBezTo>
                <a:cubicBezTo>
                  <a:pt x="1285487" y="1553294"/>
                  <a:pt x="1282588" y="1548470"/>
                  <a:pt x="1284522" y="1546630"/>
                </a:cubicBezTo>
                <a:cubicBezTo>
                  <a:pt x="1291639" y="1545489"/>
                  <a:pt x="1286024" y="1539554"/>
                  <a:pt x="1293509" y="1537879"/>
                </a:cubicBezTo>
                <a:cubicBezTo>
                  <a:pt x="1288155" y="1533621"/>
                  <a:pt x="1294886" y="1525240"/>
                  <a:pt x="1301044" y="1527340"/>
                </a:cubicBezTo>
                <a:close/>
                <a:moveTo>
                  <a:pt x="1299198" y="1520145"/>
                </a:moveTo>
                <a:cubicBezTo>
                  <a:pt x="1299292" y="1520548"/>
                  <a:pt x="1299292" y="1520808"/>
                  <a:pt x="1299415" y="1521247"/>
                </a:cubicBezTo>
                <a:cubicBezTo>
                  <a:pt x="1299312" y="1521900"/>
                  <a:pt x="1299028" y="1521626"/>
                  <a:pt x="1298817" y="1521199"/>
                </a:cubicBezTo>
                <a:cubicBezTo>
                  <a:pt x="1298556" y="1520683"/>
                  <a:pt x="1298570" y="1520113"/>
                  <a:pt x="1299198" y="1520145"/>
                </a:cubicBezTo>
                <a:close/>
                <a:moveTo>
                  <a:pt x="1414119" y="1519284"/>
                </a:moveTo>
                <a:cubicBezTo>
                  <a:pt x="1412416" y="1519561"/>
                  <a:pt x="1408169" y="1518251"/>
                  <a:pt x="1408424" y="1520775"/>
                </a:cubicBezTo>
                <a:cubicBezTo>
                  <a:pt x="1409380" y="1522539"/>
                  <a:pt x="1417517" y="1522039"/>
                  <a:pt x="1414119" y="1519284"/>
                </a:cubicBezTo>
                <a:close/>
                <a:moveTo>
                  <a:pt x="1013284" y="1514134"/>
                </a:moveTo>
                <a:cubicBezTo>
                  <a:pt x="1011495" y="1515652"/>
                  <a:pt x="1011483" y="1517228"/>
                  <a:pt x="1013343" y="1519020"/>
                </a:cubicBezTo>
                <a:cubicBezTo>
                  <a:pt x="1015632" y="1516973"/>
                  <a:pt x="1018630" y="1513492"/>
                  <a:pt x="1013284" y="1514134"/>
                </a:cubicBezTo>
                <a:close/>
                <a:moveTo>
                  <a:pt x="1315861" y="1506144"/>
                </a:moveTo>
                <a:cubicBezTo>
                  <a:pt x="1325660" y="1507752"/>
                  <a:pt x="1319091" y="1523041"/>
                  <a:pt x="1310196" y="1527457"/>
                </a:cubicBezTo>
                <a:lnTo>
                  <a:pt x="1301047" y="1527340"/>
                </a:lnTo>
                <a:lnTo>
                  <a:pt x="1301044" y="1527340"/>
                </a:lnTo>
                <a:cubicBezTo>
                  <a:pt x="1301696" y="1525486"/>
                  <a:pt x="1299621" y="1525171"/>
                  <a:pt x="1298264" y="1524929"/>
                </a:cubicBezTo>
                <a:cubicBezTo>
                  <a:pt x="1295339" y="1524449"/>
                  <a:pt x="1295381" y="1520382"/>
                  <a:pt x="1298817" y="1521199"/>
                </a:cubicBezTo>
                <a:cubicBezTo>
                  <a:pt x="1299046" y="1521263"/>
                  <a:pt x="1299152" y="1521147"/>
                  <a:pt x="1299413" y="1521247"/>
                </a:cubicBezTo>
                <a:lnTo>
                  <a:pt x="1299415" y="1521247"/>
                </a:lnTo>
                <a:cubicBezTo>
                  <a:pt x="1301436" y="1523117"/>
                  <a:pt x="1300763" y="1520641"/>
                  <a:pt x="1299758" y="1520243"/>
                </a:cubicBezTo>
                <a:cubicBezTo>
                  <a:pt x="1299455" y="1520055"/>
                  <a:pt x="1299373" y="1520172"/>
                  <a:pt x="1299200" y="1520146"/>
                </a:cubicBezTo>
                <a:cubicBezTo>
                  <a:pt x="1297987" y="1515027"/>
                  <a:pt x="1299061" y="1513644"/>
                  <a:pt x="1303632" y="1511922"/>
                </a:cubicBezTo>
                <a:cubicBezTo>
                  <a:pt x="1302188" y="1504298"/>
                  <a:pt x="1315758" y="1512165"/>
                  <a:pt x="1315861" y="1506144"/>
                </a:cubicBezTo>
                <a:close/>
                <a:moveTo>
                  <a:pt x="1314441" y="1501445"/>
                </a:moveTo>
                <a:cubicBezTo>
                  <a:pt x="1315857" y="1502096"/>
                  <a:pt x="1316606" y="1503637"/>
                  <a:pt x="1315859" y="1506144"/>
                </a:cubicBezTo>
                <a:cubicBezTo>
                  <a:pt x="1312805" y="1506160"/>
                  <a:pt x="1306661" y="1506848"/>
                  <a:pt x="1309021" y="1502086"/>
                </a:cubicBezTo>
                <a:cubicBezTo>
                  <a:pt x="1310942" y="1501033"/>
                  <a:pt x="1313025" y="1500794"/>
                  <a:pt x="1314441" y="1501445"/>
                </a:cubicBezTo>
                <a:close/>
                <a:moveTo>
                  <a:pt x="2307653" y="1466618"/>
                </a:moveTo>
                <a:cubicBezTo>
                  <a:pt x="2312043" y="1470325"/>
                  <a:pt x="2314895" y="1464272"/>
                  <a:pt x="2319712" y="1467879"/>
                </a:cubicBezTo>
                <a:cubicBezTo>
                  <a:pt x="2312658" y="1473976"/>
                  <a:pt x="2326247" y="1483921"/>
                  <a:pt x="2314759" y="1487348"/>
                </a:cubicBezTo>
                <a:lnTo>
                  <a:pt x="2314757" y="1487348"/>
                </a:lnTo>
                <a:cubicBezTo>
                  <a:pt x="2314051" y="1491728"/>
                  <a:pt x="2319396" y="1492452"/>
                  <a:pt x="2321662" y="1493903"/>
                </a:cubicBezTo>
                <a:cubicBezTo>
                  <a:pt x="2321333" y="1512310"/>
                  <a:pt x="2318562" y="1531944"/>
                  <a:pt x="2310159" y="1549833"/>
                </a:cubicBezTo>
                <a:cubicBezTo>
                  <a:pt x="2304485" y="1550337"/>
                  <a:pt x="2311326" y="1541546"/>
                  <a:pt x="2309263" y="1536834"/>
                </a:cubicBezTo>
                <a:cubicBezTo>
                  <a:pt x="2305056" y="1533742"/>
                  <a:pt x="2312124" y="1530730"/>
                  <a:pt x="2307301" y="1526915"/>
                </a:cubicBezTo>
                <a:cubicBezTo>
                  <a:pt x="2312529" y="1522992"/>
                  <a:pt x="2306771" y="1522159"/>
                  <a:pt x="2307096" y="1517899"/>
                </a:cubicBezTo>
                <a:cubicBezTo>
                  <a:pt x="2314040" y="1510239"/>
                  <a:pt x="2304210" y="1507412"/>
                  <a:pt x="2314572" y="1499980"/>
                </a:cubicBezTo>
                <a:cubicBezTo>
                  <a:pt x="2317922" y="1500265"/>
                  <a:pt x="2317380" y="1497674"/>
                  <a:pt x="2316040" y="1495629"/>
                </a:cubicBezTo>
                <a:lnTo>
                  <a:pt x="2314573" y="1495151"/>
                </a:lnTo>
                <a:lnTo>
                  <a:pt x="2314620" y="1494700"/>
                </a:lnTo>
                <a:cubicBezTo>
                  <a:pt x="2315031" y="1495657"/>
                  <a:pt x="2313084" y="1495332"/>
                  <a:pt x="2312727" y="1494551"/>
                </a:cubicBezTo>
                <a:lnTo>
                  <a:pt x="2314573" y="1495151"/>
                </a:lnTo>
                <a:lnTo>
                  <a:pt x="2314131" y="1499432"/>
                </a:lnTo>
                <a:cubicBezTo>
                  <a:pt x="2312898" y="1501017"/>
                  <a:pt x="2309743" y="1494484"/>
                  <a:pt x="2307484" y="1491719"/>
                </a:cubicBezTo>
                <a:cubicBezTo>
                  <a:pt x="2310443" y="1480926"/>
                  <a:pt x="2303688" y="1480804"/>
                  <a:pt x="2312316" y="1477404"/>
                </a:cubicBezTo>
                <a:cubicBezTo>
                  <a:pt x="2302141" y="1474906"/>
                  <a:pt x="2308299" y="1475067"/>
                  <a:pt x="2307653" y="1466618"/>
                </a:cubicBezTo>
                <a:close/>
                <a:moveTo>
                  <a:pt x="1544573" y="1447306"/>
                </a:moveTo>
                <a:cubicBezTo>
                  <a:pt x="1540414" y="1446192"/>
                  <a:pt x="1530658" y="1448530"/>
                  <a:pt x="1538726" y="1449603"/>
                </a:cubicBezTo>
                <a:cubicBezTo>
                  <a:pt x="1541674" y="1457755"/>
                  <a:pt x="1546321" y="1454444"/>
                  <a:pt x="1544573" y="1447306"/>
                </a:cubicBezTo>
                <a:close/>
                <a:moveTo>
                  <a:pt x="1816879" y="1396859"/>
                </a:moveTo>
                <a:cubicBezTo>
                  <a:pt x="1815584" y="1395938"/>
                  <a:pt x="1814358" y="1395377"/>
                  <a:pt x="1812975" y="1397315"/>
                </a:cubicBezTo>
                <a:lnTo>
                  <a:pt x="1812977" y="1397315"/>
                </a:lnTo>
                <a:cubicBezTo>
                  <a:pt x="1816952" y="1400654"/>
                  <a:pt x="1814404" y="1406757"/>
                  <a:pt x="1814992" y="1411427"/>
                </a:cubicBezTo>
                <a:cubicBezTo>
                  <a:pt x="1822205" y="1413583"/>
                  <a:pt x="1820699" y="1421003"/>
                  <a:pt x="1824399" y="1426111"/>
                </a:cubicBezTo>
                <a:cubicBezTo>
                  <a:pt x="1820676" y="1430578"/>
                  <a:pt x="1827502" y="1438618"/>
                  <a:pt x="1826770" y="1444848"/>
                </a:cubicBezTo>
                <a:cubicBezTo>
                  <a:pt x="1827719" y="1446993"/>
                  <a:pt x="1830734" y="1445416"/>
                  <a:pt x="1831666" y="1447645"/>
                </a:cubicBezTo>
                <a:cubicBezTo>
                  <a:pt x="1831165" y="1454478"/>
                  <a:pt x="1836896" y="1459483"/>
                  <a:pt x="1838832" y="1466059"/>
                </a:cubicBezTo>
                <a:cubicBezTo>
                  <a:pt x="1850667" y="1486755"/>
                  <a:pt x="1866423" y="1510631"/>
                  <a:pt x="1880454" y="1527665"/>
                </a:cubicBezTo>
                <a:cubicBezTo>
                  <a:pt x="1900969" y="1548513"/>
                  <a:pt x="1933812" y="1576904"/>
                  <a:pt x="1954037" y="1583277"/>
                </a:cubicBezTo>
                <a:cubicBezTo>
                  <a:pt x="1948828" y="1583391"/>
                  <a:pt x="1952807" y="1591284"/>
                  <a:pt x="1956326" y="1586807"/>
                </a:cubicBezTo>
                <a:cubicBezTo>
                  <a:pt x="1954561" y="1578006"/>
                  <a:pt x="1963750" y="1589405"/>
                  <a:pt x="1967570" y="1588424"/>
                </a:cubicBezTo>
                <a:cubicBezTo>
                  <a:pt x="1977875" y="1596713"/>
                  <a:pt x="1975305" y="1590346"/>
                  <a:pt x="1983934" y="1590842"/>
                </a:cubicBezTo>
                <a:cubicBezTo>
                  <a:pt x="1987027" y="1593183"/>
                  <a:pt x="1980472" y="1595010"/>
                  <a:pt x="1984226" y="1597904"/>
                </a:cubicBezTo>
                <a:cubicBezTo>
                  <a:pt x="1987187" y="1595286"/>
                  <a:pt x="1988825" y="1591959"/>
                  <a:pt x="1992113" y="1595608"/>
                </a:cubicBezTo>
                <a:cubicBezTo>
                  <a:pt x="1994904" y="1596411"/>
                  <a:pt x="1995226" y="1591890"/>
                  <a:pt x="1998792" y="1593354"/>
                </a:cubicBezTo>
                <a:cubicBezTo>
                  <a:pt x="2001669" y="1590853"/>
                  <a:pt x="2000991" y="1584203"/>
                  <a:pt x="2005407" y="1583911"/>
                </a:cubicBezTo>
                <a:cubicBezTo>
                  <a:pt x="2010769" y="1583027"/>
                  <a:pt x="1999653" y="1575805"/>
                  <a:pt x="2004676" y="1573709"/>
                </a:cubicBezTo>
                <a:cubicBezTo>
                  <a:pt x="1998957" y="1559751"/>
                  <a:pt x="1987896" y="1548551"/>
                  <a:pt x="1981340" y="1535191"/>
                </a:cubicBezTo>
                <a:cubicBezTo>
                  <a:pt x="1972078" y="1532515"/>
                  <a:pt x="1970956" y="1521028"/>
                  <a:pt x="1963078" y="1518961"/>
                </a:cubicBezTo>
                <a:cubicBezTo>
                  <a:pt x="1944671" y="1500230"/>
                  <a:pt x="1920823" y="1483193"/>
                  <a:pt x="1895704" y="1473174"/>
                </a:cubicBezTo>
                <a:cubicBezTo>
                  <a:pt x="1891950" y="1464928"/>
                  <a:pt x="1875342" y="1467122"/>
                  <a:pt x="1879838" y="1460063"/>
                </a:cubicBezTo>
                <a:cubicBezTo>
                  <a:pt x="1873854" y="1458647"/>
                  <a:pt x="1843163" y="1438938"/>
                  <a:pt x="1858468" y="1437076"/>
                </a:cubicBezTo>
                <a:cubicBezTo>
                  <a:pt x="1859490" y="1433924"/>
                  <a:pt x="1852659" y="1433833"/>
                  <a:pt x="1853609" y="1437016"/>
                </a:cubicBezTo>
                <a:cubicBezTo>
                  <a:pt x="1840593" y="1428329"/>
                  <a:pt x="1834837" y="1415253"/>
                  <a:pt x="1822858" y="1405010"/>
                </a:cubicBezTo>
                <a:cubicBezTo>
                  <a:pt x="1821341" y="1403095"/>
                  <a:pt x="1823779" y="1400226"/>
                  <a:pt x="1821194" y="1398569"/>
                </a:cubicBezTo>
                <a:cubicBezTo>
                  <a:pt x="1819536" y="1399063"/>
                  <a:pt x="1818173" y="1397781"/>
                  <a:pt x="1816879" y="1396859"/>
                </a:cubicBezTo>
                <a:close/>
                <a:moveTo>
                  <a:pt x="1802190" y="1382394"/>
                </a:moveTo>
                <a:cubicBezTo>
                  <a:pt x="1801119" y="1382033"/>
                  <a:pt x="1800394" y="1382606"/>
                  <a:pt x="1800731" y="1385221"/>
                </a:cubicBezTo>
                <a:cubicBezTo>
                  <a:pt x="1802289" y="1386980"/>
                  <a:pt x="1803894" y="1386994"/>
                  <a:pt x="1805731" y="1385167"/>
                </a:cubicBezTo>
                <a:cubicBezTo>
                  <a:pt x="1804681" y="1384048"/>
                  <a:pt x="1803262" y="1382754"/>
                  <a:pt x="1802190" y="1382394"/>
                </a:cubicBezTo>
                <a:close/>
                <a:moveTo>
                  <a:pt x="1871042" y="1373172"/>
                </a:moveTo>
                <a:cubicBezTo>
                  <a:pt x="1868975" y="1373908"/>
                  <a:pt x="1867615" y="1375786"/>
                  <a:pt x="1870165" y="1377674"/>
                </a:cubicBezTo>
                <a:cubicBezTo>
                  <a:pt x="1871784" y="1375680"/>
                  <a:pt x="1873681" y="1375155"/>
                  <a:pt x="1876161" y="1375524"/>
                </a:cubicBezTo>
                <a:cubicBezTo>
                  <a:pt x="1876186" y="1376998"/>
                  <a:pt x="1875543" y="1379614"/>
                  <a:pt x="1877516" y="1380010"/>
                </a:cubicBezTo>
                <a:cubicBezTo>
                  <a:pt x="1879544" y="1379421"/>
                  <a:pt x="1878490" y="1374657"/>
                  <a:pt x="1876161" y="1375524"/>
                </a:cubicBezTo>
                <a:cubicBezTo>
                  <a:pt x="1875884" y="1372843"/>
                  <a:pt x="1873109" y="1372436"/>
                  <a:pt x="1871042" y="1373172"/>
                </a:cubicBezTo>
                <a:close/>
                <a:moveTo>
                  <a:pt x="1356472" y="1349819"/>
                </a:moveTo>
                <a:cubicBezTo>
                  <a:pt x="1354204" y="1357167"/>
                  <a:pt x="1363296" y="1352023"/>
                  <a:pt x="1363687" y="1357221"/>
                </a:cubicBezTo>
                <a:cubicBezTo>
                  <a:pt x="1361972" y="1362692"/>
                  <a:pt x="1363293" y="1364802"/>
                  <a:pt x="1363394" y="1370246"/>
                </a:cubicBezTo>
                <a:cubicBezTo>
                  <a:pt x="1359371" y="1372618"/>
                  <a:pt x="1364161" y="1373887"/>
                  <a:pt x="1363456" y="1377089"/>
                </a:cubicBezTo>
                <a:cubicBezTo>
                  <a:pt x="1362971" y="1384856"/>
                  <a:pt x="1357883" y="1395504"/>
                  <a:pt x="1358182" y="1405303"/>
                </a:cubicBezTo>
                <a:cubicBezTo>
                  <a:pt x="1355248" y="1410088"/>
                  <a:pt x="1351586" y="1408583"/>
                  <a:pt x="1348567" y="1412619"/>
                </a:cubicBezTo>
                <a:cubicBezTo>
                  <a:pt x="1350420" y="1415104"/>
                  <a:pt x="1353758" y="1412782"/>
                  <a:pt x="1355664" y="1415183"/>
                </a:cubicBezTo>
                <a:cubicBezTo>
                  <a:pt x="1352493" y="1416994"/>
                  <a:pt x="1354337" y="1421677"/>
                  <a:pt x="1349847" y="1421101"/>
                </a:cubicBezTo>
                <a:cubicBezTo>
                  <a:pt x="1344197" y="1426005"/>
                  <a:pt x="1358996" y="1429398"/>
                  <a:pt x="1343632" y="1431414"/>
                </a:cubicBezTo>
                <a:cubicBezTo>
                  <a:pt x="1345086" y="1434432"/>
                  <a:pt x="1348494" y="1431490"/>
                  <a:pt x="1350610" y="1434023"/>
                </a:cubicBezTo>
                <a:cubicBezTo>
                  <a:pt x="1344202" y="1437209"/>
                  <a:pt x="1350092" y="1444906"/>
                  <a:pt x="1342056" y="1444735"/>
                </a:cubicBezTo>
                <a:cubicBezTo>
                  <a:pt x="1337787" y="1449693"/>
                  <a:pt x="1348922" y="1452049"/>
                  <a:pt x="1338292" y="1455434"/>
                </a:cubicBezTo>
                <a:cubicBezTo>
                  <a:pt x="1341975" y="1466430"/>
                  <a:pt x="1338261" y="1474620"/>
                  <a:pt x="1330780" y="1483672"/>
                </a:cubicBezTo>
                <a:cubicBezTo>
                  <a:pt x="1331626" y="1494625"/>
                  <a:pt x="1319875" y="1510195"/>
                  <a:pt x="1313607" y="1495379"/>
                </a:cubicBezTo>
                <a:cubicBezTo>
                  <a:pt x="1311703" y="1488613"/>
                  <a:pt x="1318074" y="1490846"/>
                  <a:pt x="1318507" y="1486833"/>
                </a:cubicBezTo>
                <a:cubicBezTo>
                  <a:pt x="1316925" y="1477072"/>
                  <a:pt x="1324147" y="1471885"/>
                  <a:pt x="1326056" y="1463862"/>
                </a:cubicBezTo>
                <a:cubicBezTo>
                  <a:pt x="1325985" y="1458507"/>
                  <a:pt x="1333364" y="1462973"/>
                  <a:pt x="1335662" y="1460199"/>
                </a:cubicBezTo>
                <a:cubicBezTo>
                  <a:pt x="1330428" y="1457696"/>
                  <a:pt x="1330613" y="1456788"/>
                  <a:pt x="1331058" y="1451045"/>
                </a:cubicBezTo>
                <a:cubicBezTo>
                  <a:pt x="1331903" y="1448334"/>
                  <a:pt x="1334998" y="1450295"/>
                  <a:pt x="1335831" y="1448052"/>
                </a:cubicBezTo>
                <a:lnTo>
                  <a:pt x="1335832" y="1448035"/>
                </a:lnTo>
                <a:cubicBezTo>
                  <a:pt x="1335036" y="1446071"/>
                  <a:pt x="1331864" y="1448021"/>
                  <a:pt x="1331323" y="1445500"/>
                </a:cubicBezTo>
                <a:cubicBezTo>
                  <a:pt x="1336740" y="1440791"/>
                  <a:pt x="1335764" y="1433243"/>
                  <a:pt x="1336601" y="1426411"/>
                </a:cubicBezTo>
                <a:cubicBezTo>
                  <a:pt x="1343632" y="1415412"/>
                  <a:pt x="1343601" y="1401626"/>
                  <a:pt x="1348766" y="1389840"/>
                </a:cubicBezTo>
                <a:cubicBezTo>
                  <a:pt x="1354329" y="1384568"/>
                  <a:pt x="1343363" y="1375795"/>
                  <a:pt x="1354094" y="1373560"/>
                </a:cubicBezTo>
                <a:cubicBezTo>
                  <a:pt x="1359144" y="1372416"/>
                  <a:pt x="1352605" y="1371145"/>
                  <a:pt x="1351423" y="1369977"/>
                </a:cubicBezTo>
                <a:cubicBezTo>
                  <a:pt x="1357689" y="1364497"/>
                  <a:pt x="1346744" y="1353579"/>
                  <a:pt x="1356472" y="1349819"/>
                </a:cubicBezTo>
                <a:close/>
                <a:moveTo>
                  <a:pt x="2018640" y="1349258"/>
                </a:moveTo>
                <a:cubicBezTo>
                  <a:pt x="2015941" y="1350487"/>
                  <a:pt x="2018292" y="1352789"/>
                  <a:pt x="2019539" y="1349789"/>
                </a:cubicBezTo>
                <a:cubicBezTo>
                  <a:pt x="2019187" y="1349631"/>
                  <a:pt x="2018982" y="1349413"/>
                  <a:pt x="2018640" y="1349258"/>
                </a:cubicBezTo>
                <a:close/>
                <a:moveTo>
                  <a:pt x="1361071" y="1336776"/>
                </a:moveTo>
                <a:cubicBezTo>
                  <a:pt x="1362451" y="1337282"/>
                  <a:pt x="1363995" y="1338362"/>
                  <a:pt x="1366321" y="1338066"/>
                </a:cubicBezTo>
                <a:cubicBezTo>
                  <a:pt x="1365122" y="1343130"/>
                  <a:pt x="1366310" y="1360023"/>
                  <a:pt x="1356510" y="1348679"/>
                </a:cubicBezTo>
                <a:cubicBezTo>
                  <a:pt x="1361696" y="1343871"/>
                  <a:pt x="1363691" y="1342208"/>
                  <a:pt x="1356813" y="1338927"/>
                </a:cubicBezTo>
                <a:cubicBezTo>
                  <a:pt x="1358478" y="1336337"/>
                  <a:pt x="1359692" y="1336270"/>
                  <a:pt x="1361071" y="1336776"/>
                </a:cubicBezTo>
                <a:close/>
                <a:moveTo>
                  <a:pt x="2229996" y="1336576"/>
                </a:moveTo>
                <a:cubicBezTo>
                  <a:pt x="2230036" y="1336647"/>
                  <a:pt x="2229968" y="1336627"/>
                  <a:pt x="2229991" y="1336680"/>
                </a:cubicBezTo>
                <a:lnTo>
                  <a:pt x="2229993" y="1336680"/>
                </a:lnTo>
                <a:cubicBezTo>
                  <a:pt x="2229938" y="1336903"/>
                  <a:pt x="2229889" y="1337107"/>
                  <a:pt x="2229822" y="1337329"/>
                </a:cubicBezTo>
                <a:cubicBezTo>
                  <a:pt x="2229456" y="1337380"/>
                  <a:pt x="2229079" y="1337153"/>
                  <a:pt x="2228935" y="1336764"/>
                </a:cubicBezTo>
                <a:lnTo>
                  <a:pt x="2228935" y="1336764"/>
                </a:lnTo>
                <a:lnTo>
                  <a:pt x="2228936" y="1336764"/>
                </a:lnTo>
                <a:lnTo>
                  <a:pt x="2228936" y="1336764"/>
                </a:lnTo>
                <a:close/>
                <a:moveTo>
                  <a:pt x="2160778" y="1327907"/>
                </a:moveTo>
                <a:lnTo>
                  <a:pt x="2160779" y="1327908"/>
                </a:lnTo>
                <a:lnTo>
                  <a:pt x="2160778" y="1327908"/>
                </a:lnTo>
                <a:close/>
                <a:moveTo>
                  <a:pt x="1803398" y="1321529"/>
                </a:moveTo>
                <a:cubicBezTo>
                  <a:pt x="1802655" y="1324366"/>
                  <a:pt x="1801135" y="1323975"/>
                  <a:pt x="1801429" y="1322276"/>
                </a:cubicBezTo>
                <a:cubicBezTo>
                  <a:pt x="1793451" y="1327649"/>
                  <a:pt x="1806313" y="1329367"/>
                  <a:pt x="1803398" y="1321529"/>
                </a:cubicBezTo>
                <a:close/>
                <a:moveTo>
                  <a:pt x="1802916" y="1320171"/>
                </a:moveTo>
                <a:cubicBezTo>
                  <a:pt x="1799928" y="1321282"/>
                  <a:pt x="1801957" y="1323447"/>
                  <a:pt x="1803299" y="1321265"/>
                </a:cubicBezTo>
                <a:cubicBezTo>
                  <a:pt x="1803144" y="1320875"/>
                  <a:pt x="1803147" y="1320598"/>
                  <a:pt x="1802916" y="1320171"/>
                </a:cubicBezTo>
                <a:close/>
                <a:moveTo>
                  <a:pt x="2168330" y="1319794"/>
                </a:moveTo>
                <a:cubicBezTo>
                  <a:pt x="2166600" y="1320043"/>
                  <a:pt x="2165415" y="1320856"/>
                  <a:pt x="2167115" y="1322225"/>
                </a:cubicBezTo>
                <a:cubicBezTo>
                  <a:pt x="2168818" y="1321966"/>
                  <a:pt x="2173063" y="1323276"/>
                  <a:pt x="2172808" y="1320751"/>
                </a:cubicBezTo>
                <a:cubicBezTo>
                  <a:pt x="2172332" y="1319861"/>
                  <a:pt x="2170059" y="1319545"/>
                  <a:pt x="2168330" y="1319794"/>
                </a:cubicBezTo>
                <a:close/>
                <a:moveTo>
                  <a:pt x="1990301" y="1310517"/>
                </a:moveTo>
                <a:cubicBezTo>
                  <a:pt x="1984343" y="1318055"/>
                  <a:pt x="1995482" y="1327199"/>
                  <a:pt x="1995602" y="1333128"/>
                </a:cubicBezTo>
                <a:cubicBezTo>
                  <a:pt x="1989836" y="1337369"/>
                  <a:pt x="1996274" y="1340921"/>
                  <a:pt x="2000009" y="1342325"/>
                </a:cubicBezTo>
                <a:cubicBezTo>
                  <a:pt x="1999291" y="1344574"/>
                  <a:pt x="1997308" y="1345095"/>
                  <a:pt x="2000272" y="1347360"/>
                </a:cubicBezTo>
                <a:cubicBezTo>
                  <a:pt x="1997787" y="1350228"/>
                  <a:pt x="1993229" y="1346859"/>
                  <a:pt x="1990701" y="1349725"/>
                </a:cubicBezTo>
                <a:cubicBezTo>
                  <a:pt x="1993269" y="1352212"/>
                  <a:pt x="1996789" y="1349588"/>
                  <a:pt x="1999093" y="1353222"/>
                </a:cubicBezTo>
                <a:cubicBezTo>
                  <a:pt x="2005821" y="1353412"/>
                  <a:pt x="2003170" y="1362938"/>
                  <a:pt x="2007355" y="1366531"/>
                </a:cubicBezTo>
                <a:cubicBezTo>
                  <a:pt x="2004367" y="1376092"/>
                  <a:pt x="2018063" y="1384121"/>
                  <a:pt x="2016067" y="1391776"/>
                </a:cubicBezTo>
                <a:cubicBezTo>
                  <a:pt x="2030744" y="1413674"/>
                  <a:pt x="2035412" y="1435958"/>
                  <a:pt x="2050572" y="1454575"/>
                </a:cubicBezTo>
                <a:cubicBezTo>
                  <a:pt x="2044155" y="1459873"/>
                  <a:pt x="2050206" y="1459820"/>
                  <a:pt x="2053814" y="1463348"/>
                </a:cubicBezTo>
                <a:cubicBezTo>
                  <a:pt x="2060397" y="1462058"/>
                  <a:pt x="2059156" y="1474220"/>
                  <a:pt x="2065312" y="1473151"/>
                </a:cubicBezTo>
                <a:cubicBezTo>
                  <a:pt x="2070920" y="1475778"/>
                  <a:pt x="2068732" y="1482695"/>
                  <a:pt x="2075216" y="1482631"/>
                </a:cubicBezTo>
                <a:cubicBezTo>
                  <a:pt x="2077658" y="1491155"/>
                  <a:pt x="2092757" y="1489213"/>
                  <a:pt x="2093645" y="1498489"/>
                </a:cubicBezTo>
                <a:cubicBezTo>
                  <a:pt x="2106782" y="1506299"/>
                  <a:pt x="2120157" y="1493687"/>
                  <a:pt x="2125161" y="1481476"/>
                </a:cubicBezTo>
                <a:cubicBezTo>
                  <a:pt x="2132671" y="1467940"/>
                  <a:pt x="2135155" y="1465176"/>
                  <a:pt x="2127717" y="1450957"/>
                </a:cubicBezTo>
                <a:cubicBezTo>
                  <a:pt x="2123024" y="1444568"/>
                  <a:pt x="2121286" y="1438626"/>
                  <a:pt x="2114535" y="1433361"/>
                </a:cubicBezTo>
                <a:cubicBezTo>
                  <a:pt x="2111087" y="1433945"/>
                  <a:pt x="2110914" y="1428811"/>
                  <a:pt x="2108894" y="1426629"/>
                </a:cubicBezTo>
                <a:cubicBezTo>
                  <a:pt x="2099941" y="1414792"/>
                  <a:pt x="2083708" y="1404397"/>
                  <a:pt x="2071418" y="1392250"/>
                </a:cubicBezTo>
                <a:cubicBezTo>
                  <a:pt x="2053637" y="1377292"/>
                  <a:pt x="2029281" y="1369129"/>
                  <a:pt x="2017359" y="1351200"/>
                </a:cubicBezTo>
                <a:cubicBezTo>
                  <a:pt x="2014318" y="1351009"/>
                  <a:pt x="2012666" y="1346907"/>
                  <a:pt x="2010170" y="1345202"/>
                </a:cubicBezTo>
                <a:lnTo>
                  <a:pt x="2017497" y="1348560"/>
                </a:lnTo>
                <a:lnTo>
                  <a:pt x="2017534" y="1348592"/>
                </a:lnTo>
                <a:lnTo>
                  <a:pt x="2017534" y="1348594"/>
                </a:lnTo>
                <a:lnTo>
                  <a:pt x="2017536" y="1348594"/>
                </a:lnTo>
                <a:lnTo>
                  <a:pt x="2017534" y="1348592"/>
                </a:lnTo>
                <a:lnTo>
                  <a:pt x="2017535" y="1348577"/>
                </a:lnTo>
                <a:lnTo>
                  <a:pt x="2017497" y="1348560"/>
                </a:lnTo>
                <a:lnTo>
                  <a:pt x="2006568" y="1338822"/>
                </a:lnTo>
                <a:cubicBezTo>
                  <a:pt x="1999118" y="1327773"/>
                  <a:pt x="2000095" y="1314254"/>
                  <a:pt x="1990301" y="1310517"/>
                </a:cubicBezTo>
                <a:close/>
                <a:moveTo>
                  <a:pt x="2188001" y="1301117"/>
                </a:moveTo>
                <a:cubicBezTo>
                  <a:pt x="2195964" y="1301994"/>
                  <a:pt x="2201347" y="1304972"/>
                  <a:pt x="2203405" y="1313095"/>
                </a:cubicBezTo>
                <a:cubicBezTo>
                  <a:pt x="2210994" y="1312602"/>
                  <a:pt x="2218409" y="1314231"/>
                  <a:pt x="2223008" y="1320562"/>
                </a:cubicBezTo>
                <a:cubicBezTo>
                  <a:pt x="2233170" y="1325414"/>
                  <a:pt x="2247412" y="1331895"/>
                  <a:pt x="2253086" y="1343426"/>
                </a:cubicBezTo>
                <a:cubicBezTo>
                  <a:pt x="2240888" y="1349361"/>
                  <a:pt x="2255149" y="1344814"/>
                  <a:pt x="2257767" y="1348515"/>
                </a:cubicBezTo>
                <a:cubicBezTo>
                  <a:pt x="2254750" y="1350993"/>
                  <a:pt x="2251987" y="1353794"/>
                  <a:pt x="2253137" y="1358027"/>
                </a:cubicBezTo>
                <a:cubicBezTo>
                  <a:pt x="2256287" y="1362553"/>
                  <a:pt x="2258899" y="1359674"/>
                  <a:pt x="2262664" y="1357876"/>
                </a:cubicBezTo>
                <a:cubicBezTo>
                  <a:pt x="2257333" y="1356113"/>
                  <a:pt x="2256387" y="1353259"/>
                  <a:pt x="2261525" y="1349627"/>
                </a:cubicBezTo>
                <a:cubicBezTo>
                  <a:pt x="2263591" y="1356296"/>
                  <a:pt x="2278061" y="1362305"/>
                  <a:pt x="2273672" y="1370911"/>
                </a:cubicBezTo>
                <a:cubicBezTo>
                  <a:pt x="2270351" y="1371432"/>
                  <a:pt x="2268251" y="1372069"/>
                  <a:pt x="2270938" y="1375774"/>
                </a:cubicBezTo>
                <a:cubicBezTo>
                  <a:pt x="2276085" y="1366826"/>
                  <a:pt x="2290433" y="1386388"/>
                  <a:pt x="2280874" y="1385532"/>
                </a:cubicBezTo>
                <a:cubicBezTo>
                  <a:pt x="2276621" y="1388084"/>
                  <a:pt x="2285469" y="1389042"/>
                  <a:pt x="2284257" y="1385516"/>
                </a:cubicBezTo>
                <a:lnTo>
                  <a:pt x="2284259" y="1385516"/>
                </a:lnTo>
                <a:cubicBezTo>
                  <a:pt x="2292305" y="1390848"/>
                  <a:pt x="2295025" y="1403265"/>
                  <a:pt x="2300944" y="1411119"/>
                </a:cubicBezTo>
                <a:cubicBezTo>
                  <a:pt x="2301169" y="1414785"/>
                  <a:pt x="2299207" y="1420156"/>
                  <a:pt x="2305535" y="1419096"/>
                </a:cubicBezTo>
                <a:cubicBezTo>
                  <a:pt x="2309242" y="1433348"/>
                  <a:pt x="2318071" y="1447985"/>
                  <a:pt x="2319767" y="1460834"/>
                </a:cubicBezTo>
                <a:cubicBezTo>
                  <a:pt x="2321523" y="1468388"/>
                  <a:pt x="2307604" y="1460763"/>
                  <a:pt x="2307653" y="1466618"/>
                </a:cubicBezTo>
                <a:cubicBezTo>
                  <a:pt x="2303441" y="1466921"/>
                  <a:pt x="2306827" y="1459926"/>
                  <a:pt x="2303097" y="1458452"/>
                </a:cubicBezTo>
                <a:cubicBezTo>
                  <a:pt x="2302047" y="1455663"/>
                  <a:pt x="2306439" y="1450486"/>
                  <a:pt x="2308765" y="1454519"/>
                </a:cubicBezTo>
                <a:cubicBezTo>
                  <a:pt x="2310241" y="1452050"/>
                  <a:pt x="2314686" y="1448018"/>
                  <a:pt x="2311528" y="1445293"/>
                </a:cubicBezTo>
                <a:cubicBezTo>
                  <a:pt x="2293067" y="1452032"/>
                  <a:pt x="2298971" y="1423936"/>
                  <a:pt x="2283950" y="1415250"/>
                </a:cubicBezTo>
                <a:cubicBezTo>
                  <a:pt x="2284295" y="1410696"/>
                  <a:pt x="2277768" y="1407538"/>
                  <a:pt x="2277151" y="1402883"/>
                </a:cubicBezTo>
                <a:cubicBezTo>
                  <a:pt x="2281003" y="1399877"/>
                  <a:pt x="2277856" y="1399837"/>
                  <a:pt x="2275861" y="1399561"/>
                </a:cubicBezTo>
                <a:cubicBezTo>
                  <a:pt x="2268031" y="1390604"/>
                  <a:pt x="2262382" y="1380252"/>
                  <a:pt x="2257711" y="1369725"/>
                </a:cubicBezTo>
                <a:cubicBezTo>
                  <a:pt x="2264023" y="1368596"/>
                  <a:pt x="2272255" y="1363928"/>
                  <a:pt x="2261478" y="1361486"/>
                </a:cubicBezTo>
                <a:cubicBezTo>
                  <a:pt x="2256313" y="1367368"/>
                  <a:pt x="2245573" y="1361396"/>
                  <a:pt x="2245581" y="1355179"/>
                </a:cubicBezTo>
                <a:cubicBezTo>
                  <a:pt x="2243136" y="1353149"/>
                  <a:pt x="2238376" y="1353700"/>
                  <a:pt x="2242067" y="1349405"/>
                </a:cubicBezTo>
                <a:cubicBezTo>
                  <a:pt x="2244792" y="1347432"/>
                  <a:pt x="2243058" y="1343759"/>
                  <a:pt x="2239796" y="1344578"/>
                </a:cubicBezTo>
                <a:cubicBezTo>
                  <a:pt x="2236421" y="1349236"/>
                  <a:pt x="2232526" y="1344862"/>
                  <a:pt x="2228844" y="1343201"/>
                </a:cubicBezTo>
                <a:cubicBezTo>
                  <a:pt x="2228378" y="1341792"/>
                  <a:pt x="2229214" y="1339359"/>
                  <a:pt x="2229824" y="1337329"/>
                </a:cubicBezTo>
                <a:cubicBezTo>
                  <a:pt x="2230097" y="1337291"/>
                  <a:pt x="2230183" y="1337087"/>
                  <a:pt x="2229995" y="1336680"/>
                </a:cubicBezTo>
                <a:cubicBezTo>
                  <a:pt x="2230124" y="1336202"/>
                  <a:pt x="2230373" y="1335539"/>
                  <a:pt x="2230395" y="1335177"/>
                </a:cubicBezTo>
                <a:lnTo>
                  <a:pt x="2228936" y="1336764"/>
                </a:lnTo>
                <a:lnTo>
                  <a:pt x="2228935" y="1336764"/>
                </a:lnTo>
                <a:lnTo>
                  <a:pt x="2224657" y="1335215"/>
                </a:lnTo>
                <a:cubicBezTo>
                  <a:pt x="2224176" y="1333735"/>
                  <a:pt x="2224088" y="1331657"/>
                  <a:pt x="2222730" y="1330072"/>
                </a:cubicBezTo>
                <a:cubicBezTo>
                  <a:pt x="2216825" y="1332817"/>
                  <a:pt x="2211427" y="1331881"/>
                  <a:pt x="2207289" y="1326023"/>
                </a:cubicBezTo>
                <a:cubicBezTo>
                  <a:pt x="2210280" y="1324288"/>
                  <a:pt x="2216016" y="1325952"/>
                  <a:pt x="2216412" y="1321244"/>
                </a:cubicBezTo>
                <a:cubicBezTo>
                  <a:pt x="2213717" y="1318041"/>
                  <a:pt x="2209980" y="1325347"/>
                  <a:pt x="2207318" y="1321678"/>
                </a:cubicBezTo>
                <a:cubicBezTo>
                  <a:pt x="2200653" y="1323153"/>
                  <a:pt x="2198245" y="1320484"/>
                  <a:pt x="2192980" y="1314499"/>
                </a:cubicBezTo>
                <a:cubicBezTo>
                  <a:pt x="2189515" y="1304952"/>
                  <a:pt x="2182187" y="1317043"/>
                  <a:pt x="2188001" y="1301117"/>
                </a:cubicBezTo>
                <a:close/>
                <a:moveTo>
                  <a:pt x="1975507" y="1300751"/>
                </a:moveTo>
                <a:cubicBezTo>
                  <a:pt x="1970071" y="1305511"/>
                  <a:pt x="1962813" y="1304723"/>
                  <a:pt x="1957590" y="1310012"/>
                </a:cubicBezTo>
                <a:cubicBezTo>
                  <a:pt x="1953698" y="1309933"/>
                  <a:pt x="1955620" y="1312473"/>
                  <a:pt x="1953600" y="1314482"/>
                </a:cubicBezTo>
                <a:cubicBezTo>
                  <a:pt x="1948350" y="1314229"/>
                  <a:pt x="1948334" y="1314991"/>
                  <a:pt x="1946053" y="1319341"/>
                </a:cubicBezTo>
                <a:cubicBezTo>
                  <a:pt x="1919286" y="1328701"/>
                  <a:pt x="1892304" y="1343418"/>
                  <a:pt x="1867682" y="1354100"/>
                </a:cubicBezTo>
                <a:cubicBezTo>
                  <a:pt x="1847976" y="1353382"/>
                  <a:pt x="1860343" y="1357342"/>
                  <a:pt x="1864170" y="1364725"/>
                </a:cubicBezTo>
                <a:cubicBezTo>
                  <a:pt x="1877667" y="1368051"/>
                  <a:pt x="1896386" y="1372669"/>
                  <a:pt x="1909417" y="1366324"/>
                </a:cubicBezTo>
                <a:cubicBezTo>
                  <a:pt x="1920484" y="1365751"/>
                  <a:pt x="1927442" y="1352134"/>
                  <a:pt x="1938496" y="1352443"/>
                </a:cubicBezTo>
                <a:cubicBezTo>
                  <a:pt x="1940798" y="1349201"/>
                  <a:pt x="1938414" y="1345703"/>
                  <a:pt x="1943270" y="1343545"/>
                </a:cubicBezTo>
                <a:cubicBezTo>
                  <a:pt x="1950523" y="1350482"/>
                  <a:pt x="1950018" y="1334473"/>
                  <a:pt x="1957569" y="1331899"/>
                </a:cubicBezTo>
                <a:cubicBezTo>
                  <a:pt x="1975102" y="1330965"/>
                  <a:pt x="1970965" y="1318614"/>
                  <a:pt x="1977717" y="1317333"/>
                </a:cubicBezTo>
                <a:cubicBezTo>
                  <a:pt x="1981627" y="1313950"/>
                  <a:pt x="1972702" y="1310062"/>
                  <a:pt x="1978930" y="1306746"/>
                </a:cubicBezTo>
                <a:cubicBezTo>
                  <a:pt x="1974398" y="1304486"/>
                  <a:pt x="1981749" y="1300258"/>
                  <a:pt x="1975507" y="1300751"/>
                </a:cubicBezTo>
                <a:close/>
                <a:moveTo>
                  <a:pt x="1710261" y="1299268"/>
                </a:moveTo>
                <a:cubicBezTo>
                  <a:pt x="1708967" y="1290592"/>
                  <a:pt x="1664097" y="1318555"/>
                  <a:pt x="1649075" y="1325523"/>
                </a:cubicBezTo>
                <a:cubicBezTo>
                  <a:pt x="1622441" y="1338700"/>
                  <a:pt x="1591904" y="1341061"/>
                  <a:pt x="1566324" y="1357218"/>
                </a:cubicBezTo>
                <a:cubicBezTo>
                  <a:pt x="1555145" y="1372990"/>
                  <a:pt x="1549779" y="1360384"/>
                  <a:pt x="1550968" y="1367996"/>
                </a:cubicBezTo>
                <a:cubicBezTo>
                  <a:pt x="1556587" y="1372561"/>
                  <a:pt x="1549411" y="1375535"/>
                  <a:pt x="1545813" y="1377151"/>
                </a:cubicBezTo>
                <a:cubicBezTo>
                  <a:pt x="1551054" y="1382944"/>
                  <a:pt x="1542482" y="1392305"/>
                  <a:pt x="1538570" y="1397351"/>
                </a:cubicBezTo>
                <a:cubicBezTo>
                  <a:pt x="1537681" y="1397582"/>
                  <a:pt x="1534365" y="1396580"/>
                  <a:pt x="1533641" y="1398153"/>
                </a:cubicBezTo>
                <a:cubicBezTo>
                  <a:pt x="1534473" y="1408950"/>
                  <a:pt x="1541402" y="1415938"/>
                  <a:pt x="1537982" y="1427157"/>
                </a:cubicBezTo>
                <a:cubicBezTo>
                  <a:pt x="1542482" y="1431735"/>
                  <a:pt x="1544588" y="1439930"/>
                  <a:pt x="1535030" y="1441031"/>
                </a:cubicBezTo>
                <a:cubicBezTo>
                  <a:pt x="1544409" y="1449427"/>
                  <a:pt x="1544717" y="1439487"/>
                  <a:pt x="1553617" y="1454542"/>
                </a:cubicBezTo>
                <a:cubicBezTo>
                  <a:pt x="1576082" y="1471214"/>
                  <a:pt x="1583795" y="1459159"/>
                  <a:pt x="1596126" y="1439238"/>
                </a:cubicBezTo>
                <a:cubicBezTo>
                  <a:pt x="1608799" y="1423629"/>
                  <a:pt x="1626245" y="1408197"/>
                  <a:pt x="1635661" y="1390429"/>
                </a:cubicBezTo>
                <a:cubicBezTo>
                  <a:pt x="1638160" y="1385346"/>
                  <a:pt x="1642967" y="1388693"/>
                  <a:pt x="1642879" y="1382818"/>
                </a:cubicBezTo>
                <a:cubicBezTo>
                  <a:pt x="1649846" y="1380353"/>
                  <a:pt x="1645865" y="1373603"/>
                  <a:pt x="1651277" y="1370436"/>
                </a:cubicBezTo>
                <a:cubicBezTo>
                  <a:pt x="1654963" y="1370885"/>
                  <a:pt x="1655371" y="1368066"/>
                  <a:pt x="1655184" y="1365077"/>
                </a:cubicBezTo>
                <a:cubicBezTo>
                  <a:pt x="1657698" y="1359856"/>
                  <a:pt x="1664773" y="1355735"/>
                  <a:pt x="1665079" y="1350192"/>
                </a:cubicBezTo>
                <a:cubicBezTo>
                  <a:pt x="1671922" y="1346855"/>
                  <a:pt x="1671682" y="1347675"/>
                  <a:pt x="1672764" y="1342864"/>
                </a:cubicBezTo>
                <a:cubicBezTo>
                  <a:pt x="1680596" y="1335491"/>
                  <a:pt x="1687269" y="1329964"/>
                  <a:pt x="1694306" y="1322291"/>
                </a:cubicBezTo>
                <a:lnTo>
                  <a:pt x="1694310" y="1322291"/>
                </a:lnTo>
                <a:cubicBezTo>
                  <a:pt x="1706282" y="1309123"/>
                  <a:pt x="1710692" y="1302160"/>
                  <a:pt x="1710261" y="1299268"/>
                </a:cubicBezTo>
                <a:close/>
                <a:moveTo>
                  <a:pt x="2182466" y="1296815"/>
                </a:moveTo>
                <a:cubicBezTo>
                  <a:pt x="2183569" y="1299469"/>
                  <a:pt x="2188694" y="1297793"/>
                  <a:pt x="2188001" y="1301117"/>
                </a:cubicBezTo>
                <a:cubicBezTo>
                  <a:pt x="2184372" y="1302540"/>
                  <a:pt x="2176805" y="1298497"/>
                  <a:pt x="2182466" y="1296815"/>
                </a:cubicBezTo>
                <a:close/>
                <a:moveTo>
                  <a:pt x="2169519" y="1296183"/>
                </a:moveTo>
                <a:cubicBezTo>
                  <a:pt x="2169968" y="1296206"/>
                  <a:pt x="2170369" y="1297093"/>
                  <a:pt x="2170797" y="1297565"/>
                </a:cubicBezTo>
                <a:cubicBezTo>
                  <a:pt x="2162448" y="1303768"/>
                  <a:pt x="2182112" y="1308485"/>
                  <a:pt x="2176107" y="1314306"/>
                </a:cubicBezTo>
                <a:cubicBezTo>
                  <a:pt x="2189503" y="1322753"/>
                  <a:pt x="2187583" y="1342256"/>
                  <a:pt x="2196886" y="1354458"/>
                </a:cubicBezTo>
                <a:cubicBezTo>
                  <a:pt x="2201446" y="1366312"/>
                  <a:pt x="2202685" y="1376160"/>
                  <a:pt x="2204035" y="1385737"/>
                </a:cubicBezTo>
                <a:cubicBezTo>
                  <a:pt x="2204132" y="1395317"/>
                  <a:pt x="2211522" y="1404165"/>
                  <a:pt x="2206328" y="1411743"/>
                </a:cubicBezTo>
                <a:cubicBezTo>
                  <a:pt x="2211599" y="1416534"/>
                  <a:pt x="2207164" y="1424254"/>
                  <a:pt x="2203727" y="1428579"/>
                </a:cubicBezTo>
                <a:cubicBezTo>
                  <a:pt x="2207733" y="1432681"/>
                  <a:pt x="2206250" y="1450962"/>
                  <a:pt x="2203369" y="1454588"/>
                </a:cubicBezTo>
                <a:cubicBezTo>
                  <a:pt x="2213834" y="1467612"/>
                  <a:pt x="2204481" y="1492344"/>
                  <a:pt x="2217192" y="1502141"/>
                </a:cubicBezTo>
                <a:cubicBezTo>
                  <a:pt x="2226219" y="1529065"/>
                  <a:pt x="2242793" y="1558334"/>
                  <a:pt x="2266591" y="1572787"/>
                </a:cubicBezTo>
                <a:cubicBezTo>
                  <a:pt x="2271144" y="1569108"/>
                  <a:pt x="2276462" y="1577936"/>
                  <a:pt x="2283305" y="1575553"/>
                </a:cubicBezTo>
                <a:cubicBezTo>
                  <a:pt x="2287125" y="1573273"/>
                  <a:pt x="2294790" y="1569164"/>
                  <a:pt x="2298144" y="1573406"/>
                </a:cubicBezTo>
                <a:cubicBezTo>
                  <a:pt x="2309185" y="1573507"/>
                  <a:pt x="2299817" y="1577077"/>
                  <a:pt x="2295567" y="1580478"/>
                </a:cubicBezTo>
                <a:cubicBezTo>
                  <a:pt x="2294326" y="1579218"/>
                  <a:pt x="2293422" y="1578376"/>
                  <a:pt x="2291831" y="1577584"/>
                </a:cubicBezTo>
                <a:cubicBezTo>
                  <a:pt x="2288142" y="1591542"/>
                  <a:pt x="2276752" y="1580532"/>
                  <a:pt x="2270040" y="1581347"/>
                </a:cubicBezTo>
                <a:cubicBezTo>
                  <a:pt x="2276561" y="1587691"/>
                  <a:pt x="2265154" y="1586412"/>
                  <a:pt x="2262652" y="1585989"/>
                </a:cubicBezTo>
                <a:cubicBezTo>
                  <a:pt x="2258831" y="1589030"/>
                  <a:pt x="2255157" y="1584478"/>
                  <a:pt x="2251700" y="1582498"/>
                </a:cubicBezTo>
                <a:cubicBezTo>
                  <a:pt x="2240097" y="1585816"/>
                  <a:pt x="2230361" y="1565470"/>
                  <a:pt x="2219184" y="1559857"/>
                </a:cubicBezTo>
                <a:cubicBezTo>
                  <a:pt x="2220309" y="1554684"/>
                  <a:pt x="2215800" y="1557084"/>
                  <a:pt x="2214414" y="1554139"/>
                </a:cubicBezTo>
                <a:cubicBezTo>
                  <a:pt x="2212583" y="1547897"/>
                  <a:pt x="2208221" y="1543135"/>
                  <a:pt x="2204818" y="1537732"/>
                </a:cubicBezTo>
                <a:cubicBezTo>
                  <a:pt x="2200637" y="1521273"/>
                  <a:pt x="2191718" y="1506009"/>
                  <a:pt x="2186214" y="1489708"/>
                </a:cubicBezTo>
                <a:cubicBezTo>
                  <a:pt x="2191481" y="1485771"/>
                  <a:pt x="2184565" y="1483804"/>
                  <a:pt x="2186157" y="1478397"/>
                </a:cubicBezTo>
                <a:cubicBezTo>
                  <a:pt x="2178904" y="1472119"/>
                  <a:pt x="2186176" y="1460475"/>
                  <a:pt x="2179437" y="1452266"/>
                </a:cubicBezTo>
                <a:cubicBezTo>
                  <a:pt x="2177246" y="1448570"/>
                  <a:pt x="2182031" y="1449092"/>
                  <a:pt x="2183799" y="1447296"/>
                </a:cubicBezTo>
                <a:cubicBezTo>
                  <a:pt x="2179253" y="1439130"/>
                  <a:pt x="2183638" y="1420741"/>
                  <a:pt x="2182266" y="1411891"/>
                </a:cubicBezTo>
                <a:cubicBezTo>
                  <a:pt x="2182192" y="1400995"/>
                  <a:pt x="2170795" y="1374728"/>
                  <a:pt x="2178327" y="1369833"/>
                </a:cubicBezTo>
                <a:cubicBezTo>
                  <a:pt x="2180289" y="1369190"/>
                  <a:pt x="2179739" y="1367274"/>
                  <a:pt x="2177734" y="1367500"/>
                </a:cubicBezTo>
                <a:cubicBezTo>
                  <a:pt x="2171364" y="1367051"/>
                  <a:pt x="2173370" y="1358531"/>
                  <a:pt x="2172313" y="1353835"/>
                </a:cubicBezTo>
                <a:cubicBezTo>
                  <a:pt x="2168140" y="1345620"/>
                  <a:pt x="2161854" y="1337314"/>
                  <a:pt x="2160779" y="1327891"/>
                </a:cubicBezTo>
                <a:lnTo>
                  <a:pt x="2160778" y="1327907"/>
                </a:lnTo>
                <a:lnTo>
                  <a:pt x="2150725" y="1316343"/>
                </a:lnTo>
                <a:cubicBezTo>
                  <a:pt x="2147195" y="1312287"/>
                  <a:pt x="2145050" y="1308163"/>
                  <a:pt x="2148977" y="1304373"/>
                </a:cubicBezTo>
                <a:cubicBezTo>
                  <a:pt x="2143295" y="1296791"/>
                  <a:pt x="2163654" y="1295968"/>
                  <a:pt x="2169519" y="1296183"/>
                </a:cubicBezTo>
                <a:close/>
                <a:moveTo>
                  <a:pt x="1340036" y="1293716"/>
                </a:moveTo>
                <a:cubicBezTo>
                  <a:pt x="1339079" y="1298135"/>
                  <a:pt x="1343729" y="1296348"/>
                  <a:pt x="1344905" y="1298781"/>
                </a:cubicBezTo>
                <a:cubicBezTo>
                  <a:pt x="1344706" y="1302303"/>
                  <a:pt x="1349776" y="1305491"/>
                  <a:pt x="1346179" y="1309133"/>
                </a:cubicBezTo>
                <a:cubicBezTo>
                  <a:pt x="1329696" y="1302847"/>
                  <a:pt x="1344376" y="1313369"/>
                  <a:pt x="1346869" y="1319974"/>
                </a:cubicBezTo>
                <a:cubicBezTo>
                  <a:pt x="1344455" y="1323676"/>
                  <a:pt x="1342465" y="1318639"/>
                  <a:pt x="1339875" y="1318714"/>
                </a:cubicBezTo>
                <a:cubicBezTo>
                  <a:pt x="1333529" y="1319893"/>
                  <a:pt x="1343024" y="1323395"/>
                  <a:pt x="1344542" y="1324720"/>
                </a:cubicBezTo>
                <a:cubicBezTo>
                  <a:pt x="1344274" y="1327477"/>
                  <a:pt x="1344350" y="1330182"/>
                  <a:pt x="1346922" y="1331908"/>
                </a:cubicBezTo>
                <a:cubicBezTo>
                  <a:pt x="1343924" y="1334455"/>
                  <a:pt x="1341603" y="1336293"/>
                  <a:pt x="1343982" y="1339410"/>
                </a:cubicBezTo>
                <a:cubicBezTo>
                  <a:pt x="1339021" y="1340021"/>
                  <a:pt x="1338491" y="1344427"/>
                  <a:pt x="1340053" y="1348992"/>
                </a:cubicBezTo>
                <a:cubicBezTo>
                  <a:pt x="1345099" y="1352854"/>
                  <a:pt x="1329114" y="1389418"/>
                  <a:pt x="1321997" y="1390974"/>
                </a:cubicBezTo>
                <a:cubicBezTo>
                  <a:pt x="1330690" y="1393880"/>
                  <a:pt x="1322245" y="1393913"/>
                  <a:pt x="1326368" y="1397762"/>
                </a:cubicBezTo>
                <a:cubicBezTo>
                  <a:pt x="1320281" y="1405034"/>
                  <a:pt x="1321040" y="1414372"/>
                  <a:pt x="1316732" y="1421977"/>
                </a:cubicBezTo>
                <a:cubicBezTo>
                  <a:pt x="1317062" y="1442203"/>
                  <a:pt x="1300384" y="1456221"/>
                  <a:pt x="1296386" y="1474197"/>
                </a:cubicBezTo>
                <a:cubicBezTo>
                  <a:pt x="1288482" y="1484112"/>
                  <a:pt x="1284911" y="1495219"/>
                  <a:pt x="1279407" y="1506399"/>
                </a:cubicBezTo>
                <a:cubicBezTo>
                  <a:pt x="1268925" y="1515038"/>
                  <a:pt x="1266579" y="1529186"/>
                  <a:pt x="1254746" y="1535349"/>
                </a:cubicBezTo>
                <a:cubicBezTo>
                  <a:pt x="1253577" y="1545627"/>
                  <a:pt x="1245596" y="1553562"/>
                  <a:pt x="1239913" y="1558396"/>
                </a:cubicBezTo>
                <a:cubicBezTo>
                  <a:pt x="1240453" y="1564259"/>
                  <a:pt x="1234629" y="1576186"/>
                  <a:pt x="1228684" y="1569439"/>
                </a:cubicBezTo>
                <a:cubicBezTo>
                  <a:pt x="1226139" y="1570381"/>
                  <a:pt x="1230342" y="1572761"/>
                  <a:pt x="1230079" y="1571069"/>
                </a:cubicBezTo>
                <a:cubicBezTo>
                  <a:pt x="1230111" y="1574638"/>
                  <a:pt x="1226092" y="1574656"/>
                  <a:pt x="1230026" y="1577733"/>
                </a:cubicBezTo>
                <a:cubicBezTo>
                  <a:pt x="1230404" y="1583103"/>
                  <a:pt x="1226485" y="1579300"/>
                  <a:pt x="1225129" y="1582694"/>
                </a:cubicBezTo>
                <a:cubicBezTo>
                  <a:pt x="1222105" y="1587629"/>
                  <a:pt x="1217836" y="1595930"/>
                  <a:pt x="1211329" y="1595422"/>
                </a:cubicBezTo>
                <a:cubicBezTo>
                  <a:pt x="1211914" y="1599175"/>
                  <a:pt x="1209213" y="1609374"/>
                  <a:pt x="1202912" y="1611647"/>
                </a:cubicBezTo>
                <a:cubicBezTo>
                  <a:pt x="1204271" y="1607752"/>
                  <a:pt x="1192659" y="1608696"/>
                  <a:pt x="1197154" y="1611507"/>
                </a:cubicBezTo>
                <a:cubicBezTo>
                  <a:pt x="1213258" y="1610794"/>
                  <a:pt x="1176240" y="1645481"/>
                  <a:pt x="1170851" y="1652234"/>
                </a:cubicBezTo>
                <a:cubicBezTo>
                  <a:pt x="1168088" y="1662256"/>
                  <a:pt x="1160139" y="1670403"/>
                  <a:pt x="1153575" y="1678845"/>
                </a:cubicBezTo>
                <a:cubicBezTo>
                  <a:pt x="1153095" y="1683651"/>
                  <a:pt x="1146802" y="1682739"/>
                  <a:pt x="1143934" y="1688653"/>
                </a:cubicBezTo>
                <a:cubicBezTo>
                  <a:pt x="1124718" y="1711266"/>
                  <a:pt x="1114434" y="1737821"/>
                  <a:pt x="1097095" y="1760878"/>
                </a:cubicBezTo>
                <a:cubicBezTo>
                  <a:pt x="1083646" y="1783651"/>
                  <a:pt x="1074421" y="1807679"/>
                  <a:pt x="1066413" y="1832429"/>
                </a:cubicBezTo>
                <a:cubicBezTo>
                  <a:pt x="1063985" y="1835698"/>
                  <a:pt x="1064287" y="1828926"/>
                  <a:pt x="1060557" y="1831054"/>
                </a:cubicBezTo>
                <a:cubicBezTo>
                  <a:pt x="1059096" y="1834512"/>
                  <a:pt x="1067042" y="1831613"/>
                  <a:pt x="1064290" y="1841515"/>
                </a:cubicBezTo>
                <a:cubicBezTo>
                  <a:pt x="1061278" y="1844702"/>
                  <a:pt x="1059249" y="1848373"/>
                  <a:pt x="1061310" y="1851458"/>
                </a:cubicBezTo>
                <a:cubicBezTo>
                  <a:pt x="1058753" y="1852936"/>
                  <a:pt x="1055216" y="1852010"/>
                  <a:pt x="1059203" y="1855799"/>
                </a:cubicBezTo>
                <a:cubicBezTo>
                  <a:pt x="1062236" y="1873602"/>
                  <a:pt x="1049806" y="1891144"/>
                  <a:pt x="1056280" y="1905625"/>
                </a:cubicBezTo>
                <a:cubicBezTo>
                  <a:pt x="1046201" y="1913263"/>
                  <a:pt x="1058781" y="1910273"/>
                  <a:pt x="1049201" y="1915339"/>
                </a:cubicBezTo>
                <a:cubicBezTo>
                  <a:pt x="1060716" y="1930235"/>
                  <a:pt x="1046016" y="1966572"/>
                  <a:pt x="1048125" y="1984759"/>
                </a:cubicBezTo>
                <a:cubicBezTo>
                  <a:pt x="1045333" y="1996668"/>
                  <a:pt x="1053402" y="2019127"/>
                  <a:pt x="1043817" y="2025699"/>
                </a:cubicBezTo>
                <a:cubicBezTo>
                  <a:pt x="1042323" y="2026644"/>
                  <a:pt x="1042273" y="2030382"/>
                  <a:pt x="1043347" y="2032030"/>
                </a:cubicBezTo>
                <a:cubicBezTo>
                  <a:pt x="1048833" y="2032503"/>
                  <a:pt x="1047519" y="2036591"/>
                  <a:pt x="1047495" y="2040919"/>
                </a:cubicBezTo>
                <a:cubicBezTo>
                  <a:pt x="1052225" y="2045752"/>
                  <a:pt x="1050339" y="2053568"/>
                  <a:pt x="1045220" y="2055453"/>
                </a:cubicBezTo>
                <a:cubicBezTo>
                  <a:pt x="1056329" y="2057582"/>
                  <a:pt x="1039415" y="2062911"/>
                  <a:pt x="1047311" y="2063075"/>
                </a:cubicBezTo>
                <a:cubicBezTo>
                  <a:pt x="1055306" y="2068716"/>
                  <a:pt x="1053735" y="2085276"/>
                  <a:pt x="1047282" y="2088754"/>
                </a:cubicBezTo>
                <a:cubicBezTo>
                  <a:pt x="1057624" y="2091018"/>
                  <a:pt x="1049783" y="2098009"/>
                  <a:pt x="1054240" y="2103243"/>
                </a:cubicBezTo>
                <a:cubicBezTo>
                  <a:pt x="1054655" y="2112996"/>
                  <a:pt x="1057281" y="2121599"/>
                  <a:pt x="1058667" y="2131039"/>
                </a:cubicBezTo>
                <a:cubicBezTo>
                  <a:pt x="1057221" y="2139311"/>
                  <a:pt x="1068289" y="2147880"/>
                  <a:pt x="1060968" y="2155210"/>
                </a:cubicBezTo>
                <a:cubicBezTo>
                  <a:pt x="1063662" y="2159349"/>
                  <a:pt x="1068722" y="2165341"/>
                  <a:pt x="1063075" y="2169397"/>
                </a:cubicBezTo>
                <a:cubicBezTo>
                  <a:pt x="1064063" y="2173586"/>
                  <a:pt x="1059784" y="2187687"/>
                  <a:pt x="1066912" y="2183049"/>
                </a:cubicBezTo>
                <a:cubicBezTo>
                  <a:pt x="1068369" y="2183557"/>
                  <a:pt x="1067609" y="2185094"/>
                  <a:pt x="1067737" y="2186140"/>
                </a:cubicBezTo>
                <a:cubicBezTo>
                  <a:pt x="1064082" y="2188825"/>
                  <a:pt x="1068776" y="2195215"/>
                  <a:pt x="1069928" y="2198720"/>
                </a:cubicBezTo>
                <a:cubicBezTo>
                  <a:pt x="1073254" y="2211030"/>
                  <a:pt x="1076869" y="2226282"/>
                  <a:pt x="1072031" y="2238535"/>
                </a:cubicBezTo>
                <a:cubicBezTo>
                  <a:pt x="1080871" y="2240600"/>
                  <a:pt x="1073667" y="2248629"/>
                  <a:pt x="1078998" y="2253015"/>
                </a:cubicBezTo>
                <a:cubicBezTo>
                  <a:pt x="1073824" y="2259106"/>
                  <a:pt x="1080224" y="2265829"/>
                  <a:pt x="1083500" y="2272100"/>
                </a:cubicBezTo>
                <a:cubicBezTo>
                  <a:pt x="1076264" y="2279073"/>
                  <a:pt x="1088525" y="2289943"/>
                  <a:pt x="1083608" y="2295725"/>
                </a:cubicBezTo>
                <a:cubicBezTo>
                  <a:pt x="1088963" y="2304085"/>
                  <a:pt x="1090735" y="2319513"/>
                  <a:pt x="1085999" y="2328635"/>
                </a:cubicBezTo>
                <a:cubicBezTo>
                  <a:pt x="1088675" y="2339592"/>
                  <a:pt x="1095619" y="2362107"/>
                  <a:pt x="1089883" y="2374651"/>
                </a:cubicBezTo>
                <a:cubicBezTo>
                  <a:pt x="1095513" y="2389153"/>
                  <a:pt x="1092128" y="2402914"/>
                  <a:pt x="1091896" y="2419189"/>
                </a:cubicBezTo>
                <a:cubicBezTo>
                  <a:pt x="1094941" y="2422128"/>
                  <a:pt x="1095618" y="2426328"/>
                  <a:pt x="1091780" y="2428783"/>
                </a:cubicBezTo>
                <a:cubicBezTo>
                  <a:pt x="1098087" y="2432569"/>
                  <a:pt x="1093750" y="2440781"/>
                  <a:pt x="1092966" y="2446540"/>
                </a:cubicBezTo>
                <a:cubicBezTo>
                  <a:pt x="1089728" y="2446787"/>
                  <a:pt x="1087499" y="2447980"/>
                  <a:pt x="1090269" y="2451411"/>
                </a:cubicBezTo>
                <a:cubicBezTo>
                  <a:pt x="1093518" y="2450336"/>
                  <a:pt x="1094384" y="2453811"/>
                  <a:pt x="1091739" y="2454798"/>
                </a:cubicBezTo>
                <a:cubicBezTo>
                  <a:pt x="1096719" y="2459317"/>
                  <a:pt x="1090598" y="2467544"/>
                  <a:pt x="1096146" y="2471770"/>
                </a:cubicBezTo>
                <a:cubicBezTo>
                  <a:pt x="1094442" y="2488111"/>
                  <a:pt x="1096183" y="2502341"/>
                  <a:pt x="1093330" y="2517514"/>
                </a:cubicBezTo>
                <a:cubicBezTo>
                  <a:pt x="1088260" y="2554362"/>
                  <a:pt x="1085346" y="2584684"/>
                  <a:pt x="1079902" y="2621199"/>
                </a:cubicBezTo>
                <a:cubicBezTo>
                  <a:pt x="1072846" y="2635316"/>
                  <a:pt x="1070694" y="2651675"/>
                  <a:pt x="1064820" y="2666154"/>
                </a:cubicBezTo>
                <a:cubicBezTo>
                  <a:pt x="1060733" y="2677641"/>
                  <a:pt x="1053947" y="2687052"/>
                  <a:pt x="1052380" y="2699123"/>
                </a:cubicBezTo>
                <a:cubicBezTo>
                  <a:pt x="1046821" y="2705862"/>
                  <a:pt x="1043158" y="2713472"/>
                  <a:pt x="1039962" y="2721397"/>
                </a:cubicBezTo>
                <a:cubicBezTo>
                  <a:pt x="1036290" y="2730572"/>
                  <a:pt x="1029376" y="2738111"/>
                  <a:pt x="1025093" y="2747363"/>
                </a:cubicBezTo>
                <a:cubicBezTo>
                  <a:pt x="1023076" y="2752877"/>
                  <a:pt x="1018943" y="2757602"/>
                  <a:pt x="1017330" y="2763158"/>
                </a:cubicBezTo>
                <a:cubicBezTo>
                  <a:pt x="1014382" y="2765126"/>
                  <a:pt x="1015170" y="2772325"/>
                  <a:pt x="1011279" y="2766750"/>
                </a:cubicBezTo>
                <a:cubicBezTo>
                  <a:pt x="1008823" y="2767488"/>
                  <a:pt x="1012820" y="2770352"/>
                  <a:pt x="1012675" y="2768374"/>
                </a:cubicBezTo>
                <a:cubicBezTo>
                  <a:pt x="1013557" y="2778690"/>
                  <a:pt x="1007572" y="2785721"/>
                  <a:pt x="1002683" y="2794235"/>
                </a:cubicBezTo>
                <a:cubicBezTo>
                  <a:pt x="996471" y="2821341"/>
                  <a:pt x="974324" y="2841878"/>
                  <a:pt x="962672" y="2867197"/>
                </a:cubicBezTo>
                <a:cubicBezTo>
                  <a:pt x="950737" y="2878956"/>
                  <a:pt x="944572" y="2894911"/>
                  <a:pt x="931465" y="2904080"/>
                </a:cubicBezTo>
                <a:cubicBezTo>
                  <a:pt x="934663" y="2909265"/>
                  <a:pt x="927766" y="2914550"/>
                  <a:pt x="923516" y="2918700"/>
                </a:cubicBezTo>
                <a:cubicBezTo>
                  <a:pt x="923865" y="2921825"/>
                  <a:pt x="920708" y="2923266"/>
                  <a:pt x="920580" y="2926160"/>
                </a:cubicBezTo>
                <a:cubicBezTo>
                  <a:pt x="918104" y="2927813"/>
                  <a:pt x="918884" y="2931239"/>
                  <a:pt x="916222" y="2932685"/>
                </a:cubicBezTo>
                <a:cubicBezTo>
                  <a:pt x="901863" y="2955878"/>
                  <a:pt x="881810" y="2977122"/>
                  <a:pt x="869138" y="3001052"/>
                </a:cubicBezTo>
                <a:cubicBezTo>
                  <a:pt x="828260" y="3078075"/>
                  <a:pt x="821013" y="3168262"/>
                  <a:pt x="817680" y="3254830"/>
                </a:cubicBezTo>
                <a:cubicBezTo>
                  <a:pt x="816897" y="3256599"/>
                  <a:pt x="813039" y="3255021"/>
                  <a:pt x="813206" y="3257302"/>
                </a:cubicBezTo>
                <a:cubicBezTo>
                  <a:pt x="816225" y="3258613"/>
                  <a:pt x="814324" y="3262807"/>
                  <a:pt x="817542" y="3264051"/>
                </a:cubicBezTo>
                <a:cubicBezTo>
                  <a:pt x="814557" y="3272772"/>
                  <a:pt x="821328" y="3279770"/>
                  <a:pt x="817467" y="3285851"/>
                </a:cubicBezTo>
                <a:cubicBezTo>
                  <a:pt x="818959" y="3298941"/>
                  <a:pt x="810222" y="3281528"/>
                  <a:pt x="810026" y="3290161"/>
                </a:cubicBezTo>
                <a:cubicBezTo>
                  <a:pt x="809765" y="3291082"/>
                  <a:pt x="809023" y="3291379"/>
                  <a:pt x="808454" y="3291050"/>
                </a:cubicBezTo>
                <a:cubicBezTo>
                  <a:pt x="806182" y="3287636"/>
                  <a:pt x="805713" y="3283288"/>
                  <a:pt x="804284" y="3279684"/>
                </a:cubicBezTo>
                <a:cubicBezTo>
                  <a:pt x="800771" y="3276954"/>
                  <a:pt x="804856" y="3275457"/>
                  <a:pt x="804906" y="3273118"/>
                </a:cubicBezTo>
                <a:cubicBezTo>
                  <a:pt x="800953" y="3254439"/>
                  <a:pt x="800403" y="3231318"/>
                  <a:pt x="800725" y="3211257"/>
                </a:cubicBezTo>
                <a:cubicBezTo>
                  <a:pt x="794213" y="3203358"/>
                  <a:pt x="805982" y="3190110"/>
                  <a:pt x="801709" y="3183169"/>
                </a:cubicBezTo>
                <a:cubicBezTo>
                  <a:pt x="802718" y="3181492"/>
                  <a:pt x="808521" y="3182463"/>
                  <a:pt x="805183" y="3179772"/>
                </a:cubicBezTo>
                <a:cubicBezTo>
                  <a:pt x="795754" y="3179254"/>
                  <a:pt x="804616" y="3169062"/>
                  <a:pt x="803833" y="3164622"/>
                </a:cubicBezTo>
                <a:cubicBezTo>
                  <a:pt x="805549" y="3150931"/>
                  <a:pt x="804959" y="3143417"/>
                  <a:pt x="807134" y="3131150"/>
                </a:cubicBezTo>
                <a:cubicBezTo>
                  <a:pt x="809776" y="3126687"/>
                  <a:pt x="818542" y="3126989"/>
                  <a:pt x="809562" y="3124307"/>
                </a:cubicBezTo>
                <a:cubicBezTo>
                  <a:pt x="810982" y="3117362"/>
                  <a:pt x="808996" y="3114261"/>
                  <a:pt x="812150" y="3108103"/>
                </a:cubicBezTo>
                <a:cubicBezTo>
                  <a:pt x="812752" y="3105734"/>
                  <a:pt x="815769" y="3105013"/>
                  <a:pt x="812421" y="3102846"/>
                </a:cubicBezTo>
                <a:cubicBezTo>
                  <a:pt x="814764" y="3094893"/>
                  <a:pt x="817278" y="3089813"/>
                  <a:pt x="817592" y="3080957"/>
                </a:cubicBezTo>
                <a:cubicBezTo>
                  <a:pt x="820421" y="3078028"/>
                  <a:pt x="820448" y="3077854"/>
                  <a:pt x="818424" y="3075462"/>
                </a:cubicBezTo>
                <a:cubicBezTo>
                  <a:pt x="808490" y="3084773"/>
                  <a:pt x="804773" y="3075991"/>
                  <a:pt x="807223" y="3093192"/>
                </a:cubicBezTo>
                <a:cubicBezTo>
                  <a:pt x="790239" y="3111936"/>
                  <a:pt x="778956" y="3133341"/>
                  <a:pt x="760883" y="3151559"/>
                </a:cubicBezTo>
                <a:cubicBezTo>
                  <a:pt x="756404" y="3163445"/>
                  <a:pt x="758035" y="3177264"/>
                  <a:pt x="750329" y="3187751"/>
                </a:cubicBezTo>
                <a:cubicBezTo>
                  <a:pt x="750421" y="3196307"/>
                  <a:pt x="741934" y="3201963"/>
                  <a:pt x="747723" y="3208756"/>
                </a:cubicBezTo>
                <a:cubicBezTo>
                  <a:pt x="749987" y="3214416"/>
                  <a:pt x="742438" y="3218736"/>
                  <a:pt x="747224" y="3222594"/>
                </a:cubicBezTo>
                <a:cubicBezTo>
                  <a:pt x="747512" y="3224926"/>
                  <a:pt x="742346" y="3223964"/>
                  <a:pt x="741426" y="3226353"/>
                </a:cubicBezTo>
                <a:cubicBezTo>
                  <a:pt x="737835" y="3227161"/>
                  <a:pt x="736186" y="3221277"/>
                  <a:pt x="733040" y="3225216"/>
                </a:cubicBezTo>
                <a:cubicBezTo>
                  <a:pt x="732060" y="3231489"/>
                  <a:pt x="739611" y="3226786"/>
                  <a:pt x="742527" y="3230106"/>
                </a:cubicBezTo>
                <a:cubicBezTo>
                  <a:pt x="737067" y="3241418"/>
                  <a:pt x="741289" y="3258663"/>
                  <a:pt x="737472" y="3268029"/>
                </a:cubicBezTo>
                <a:cubicBezTo>
                  <a:pt x="736388" y="3298438"/>
                  <a:pt x="747039" y="3331064"/>
                  <a:pt x="741589" y="3358048"/>
                </a:cubicBezTo>
                <a:cubicBezTo>
                  <a:pt x="745965" y="3365058"/>
                  <a:pt x="740832" y="3375537"/>
                  <a:pt x="743372" y="3382695"/>
                </a:cubicBezTo>
                <a:cubicBezTo>
                  <a:pt x="739591" y="3391028"/>
                  <a:pt x="744165" y="3397980"/>
                  <a:pt x="743105" y="3408232"/>
                </a:cubicBezTo>
                <a:cubicBezTo>
                  <a:pt x="738530" y="3412347"/>
                  <a:pt x="741028" y="3413449"/>
                  <a:pt x="745046" y="3415001"/>
                </a:cubicBezTo>
                <a:cubicBezTo>
                  <a:pt x="743671" y="3417941"/>
                  <a:pt x="741704" y="3419615"/>
                  <a:pt x="745353" y="3422491"/>
                </a:cubicBezTo>
                <a:cubicBezTo>
                  <a:pt x="747924" y="3428387"/>
                  <a:pt x="737732" y="3430961"/>
                  <a:pt x="741445" y="3435333"/>
                </a:cubicBezTo>
                <a:cubicBezTo>
                  <a:pt x="743599" y="3434850"/>
                  <a:pt x="742671" y="3432550"/>
                  <a:pt x="742919" y="3430837"/>
                </a:cubicBezTo>
                <a:cubicBezTo>
                  <a:pt x="747585" y="3432206"/>
                  <a:pt x="746099" y="3440750"/>
                  <a:pt x="745195" y="3443827"/>
                </a:cubicBezTo>
                <a:cubicBezTo>
                  <a:pt x="740344" y="3447788"/>
                  <a:pt x="745372" y="3446264"/>
                  <a:pt x="747578" y="3448894"/>
                </a:cubicBezTo>
                <a:cubicBezTo>
                  <a:pt x="745275" y="3454692"/>
                  <a:pt x="748027" y="3458107"/>
                  <a:pt x="747642" y="3465609"/>
                </a:cubicBezTo>
                <a:cubicBezTo>
                  <a:pt x="750650" y="3468857"/>
                  <a:pt x="750640" y="3469049"/>
                  <a:pt x="747566" y="3472234"/>
                </a:cubicBezTo>
                <a:cubicBezTo>
                  <a:pt x="751517" y="3475098"/>
                  <a:pt x="755094" y="3476268"/>
                  <a:pt x="749689" y="3482013"/>
                </a:cubicBezTo>
                <a:cubicBezTo>
                  <a:pt x="754966" y="3488771"/>
                  <a:pt x="753780" y="3498692"/>
                  <a:pt x="758681" y="3505502"/>
                </a:cubicBezTo>
                <a:cubicBezTo>
                  <a:pt x="758581" y="3508481"/>
                  <a:pt x="761354" y="3509763"/>
                  <a:pt x="761542" y="3512658"/>
                </a:cubicBezTo>
                <a:cubicBezTo>
                  <a:pt x="761630" y="3515084"/>
                  <a:pt x="765150" y="3513565"/>
                  <a:pt x="766154" y="3515424"/>
                </a:cubicBezTo>
                <a:cubicBezTo>
                  <a:pt x="761484" y="3521390"/>
                  <a:pt x="771620" y="3529884"/>
                  <a:pt x="774878" y="3535858"/>
                </a:cubicBezTo>
                <a:cubicBezTo>
                  <a:pt x="784727" y="3536132"/>
                  <a:pt x="777979" y="3547652"/>
                  <a:pt x="786427" y="3545507"/>
                </a:cubicBezTo>
                <a:cubicBezTo>
                  <a:pt x="792575" y="3549471"/>
                  <a:pt x="788081" y="3552327"/>
                  <a:pt x="784666" y="3548360"/>
                </a:cubicBezTo>
                <a:cubicBezTo>
                  <a:pt x="782196" y="3547409"/>
                  <a:pt x="783385" y="3550853"/>
                  <a:pt x="785301" y="3550163"/>
                </a:cubicBezTo>
                <a:cubicBezTo>
                  <a:pt x="785485" y="3548982"/>
                  <a:pt x="785051" y="3556055"/>
                  <a:pt x="785261" y="3556116"/>
                </a:cubicBezTo>
                <a:cubicBezTo>
                  <a:pt x="772806" y="3562710"/>
                  <a:pt x="772917" y="3528465"/>
                  <a:pt x="763714" y="3539421"/>
                </a:cubicBezTo>
                <a:cubicBezTo>
                  <a:pt x="764340" y="3554824"/>
                  <a:pt x="776240" y="3550082"/>
                  <a:pt x="756404" y="3553252"/>
                </a:cubicBezTo>
                <a:cubicBezTo>
                  <a:pt x="769660" y="3555570"/>
                  <a:pt x="771906" y="3557427"/>
                  <a:pt x="765715" y="3572608"/>
                </a:cubicBezTo>
                <a:cubicBezTo>
                  <a:pt x="771430" y="3578066"/>
                  <a:pt x="774416" y="3579325"/>
                  <a:pt x="770331" y="3586668"/>
                </a:cubicBezTo>
                <a:cubicBezTo>
                  <a:pt x="778686" y="3590129"/>
                  <a:pt x="764809" y="3599528"/>
                  <a:pt x="769985" y="3599952"/>
                </a:cubicBezTo>
                <a:cubicBezTo>
                  <a:pt x="775349" y="3600872"/>
                  <a:pt x="771493" y="3608586"/>
                  <a:pt x="772437" y="3612308"/>
                </a:cubicBezTo>
                <a:cubicBezTo>
                  <a:pt x="771540" y="3616293"/>
                  <a:pt x="765204" y="3612550"/>
                  <a:pt x="763130" y="3614925"/>
                </a:cubicBezTo>
                <a:cubicBezTo>
                  <a:pt x="773134" y="3620821"/>
                  <a:pt x="771071" y="3627480"/>
                  <a:pt x="774433" y="3636957"/>
                </a:cubicBezTo>
                <a:cubicBezTo>
                  <a:pt x="770307" y="3640940"/>
                  <a:pt x="772673" y="3640482"/>
                  <a:pt x="774555" y="3644584"/>
                </a:cubicBezTo>
                <a:cubicBezTo>
                  <a:pt x="771739" y="3650360"/>
                  <a:pt x="781672" y="3655216"/>
                  <a:pt x="776848" y="3658281"/>
                </a:cubicBezTo>
                <a:cubicBezTo>
                  <a:pt x="775918" y="3662590"/>
                  <a:pt x="782621" y="3661608"/>
                  <a:pt x="784201" y="3665719"/>
                </a:cubicBezTo>
                <a:cubicBezTo>
                  <a:pt x="783807" y="3673027"/>
                  <a:pt x="787002" y="3677476"/>
                  <a:pt x="786723" y="3684979"/>
                </a:cubicBezTo>
                <a:cubicBezTo>
                  <a:pt x="791388" y="3691197"/>
                  <a:pt x="797504" y="3684728"/>
                  <a:pt x="793439" y="3694085"/>
                </a:cubicBezTo>
                <a:cubicBezTo>
                  <a:pt x="795228" y="3696554"/>
                  <a:pt x="799447" y="3694206"/>
                  <a:pt x="798387" y="3698945"/>
                </a:cubicBezTo>
                <a:cubicBezTo>
                  <a:pt x="801988" y="3701037"/>
                  <a:pt x="799309" y="3704806"/>
                  <a:pt x="801690" y="3707164"/>
                </a:cubicBezTo>
                <a:cubicBezTo>
                  <a:pt x="807701" y="3705821"/>
                  <a:pt x="803526" y="3712856"/>
                  <a:pt x="806706" y="3714482"/>
                </a:cubicBezTo>
                <a:cubicBezTo>
                  <a:pt x="811436" y="3712890"/>
                  <a:pt x="808738" y="3720171"/>
                  <a:pt x="812882" y="3719283"/>
                </a:cubicBezTo>
                <a:cubicBezTo>
                  <a:pt x="813736" y="3719226"/>
                  <a:pt x="814393" y="3719555"/>
                  <a:pt x="814931" y="3720474"/>
                </a:cubicBezTo>
                <a:cubicBezTo>
                  <a:pt x="814631" y="3726315"/>
                  <a:pt x="818570" y="3731129"/>
                  <a:pt x="821121" y="3736029"/>
                </a:cubicBezTo>
                <a:cubicBezTo>
                  <a:pt x="826830" y="3734714"/>
                  <a:pt x="826374" y="3738750"/>
                  <a:pt x="829037" y="3741808"/>
                </a:cubicBezTo>
                <a:cubicBezTo>
                  <a:pt x="827064" y="3745684"/>
                  <a:pt x="824605" y="3744856"/>
                  <a:pt x="822299" y="3746577"/>
                </a:cubicBezTo>
                <a:cubicBezTo>
                  <a:pt x="825735" y="3751171"/>
                  <a:pt x="831308" y="3743528"/>
                  <a:pt x="834075" y="3746979"/>
                </a:cubicBezTo>
                <a:cubicBezTo>
                  <a:pt x="827811" y="3752887"/>
                  <a:pt x="838834" y="3748269"/>
                  <a:pt x="838569" y="3752056"/>
                </a:cubicBezTo>
                <a:cubicBezTo>
                  <a:pt x="835427" y="3753108"/>
                  <a:pt x="831985" y="3753469"/>
                  <a:pt x="829008" y="3755132"/>
                </a:cubicBezTo>
                <a:cubicBezTo>
                  <a:pt x="821513" y="3754958"/>
                  <a:pt x="844132" y="3767718"/>
                  <a:pt x="836955" y="3759281"/>
                </a:cubicBezTo>
                <a:cubicBezTo>
                  <a:pt x="841492" y="3751432"/>
                  <a:pt x="844918" y="3767603"/>
                  <a:pt x="849599" y="3760413"/>
                </a:cubicBezTo>
                <a:cubicBezTo>
                  <a:pt x="853653" y="3758517"/>
                  <a:pt x="852814" y="3763089"/>
                  <a:pt x="854550" y="3764867"/>
                </a:cubicBezTo>
                <a:cubicBezTo>
                  <a:pt x="858640" y="3766921"/>
                  <a:pt x="865111" y="3769543"/>
                  <a:pt x="867901" y="3771983"/>
                </a:cubicBezTo>
                <a:cubicBezTo>
                  <a:pt x="867281" y="3775413"/>
                  <a:pt x="871158" y="3774019"/>
                  <a:pt x="872660" y="3775812"/>
                </a:cubicBezTo>
                <a:cubicBezTo>
                  <a:pt x="879101" y="3782904"/>
                  <a:pt x="923182" y="3785766"/>
                  <a:pt x="908064" y="3798500"/>
                </a:cubicBezTo>
                <a:cubicBezTo>
                  <a:pt x="904036" y="3800458"/>
                  <a:pt x="904856" y="3796200"/>
                  <a:pt x="902985" y="3794290"/>
                </a:cubicBezTo>
                <a:cubicBezTo>
                  <a:pt x="900043" y="3797786"/>
                  <a:pt x="895196" y="3795936"/>
                  <a:pt x="890787" y="3796269"/>
                </a:cubicBezTo>
                <a:cubicBezTo>
                  <a:pt x="876705" y="3791462"/>
                  <a:pt x="852865" y="3795203"/>
                  <a:pt x="841049" y="3779366"/>
                </a:cubicBezTo>
                <a:cubicBezTo>
                  <a:pt x="841924" y="3774771"/>
                  <a:pt x="834491" y="3778218"/>
                  <a:pt x="831629" y="3775585"/>
                </a:cubicBezTo>
                <a:cubicBezTo>
                  <a:pt x="831770" y="3770419"/>
                  <a:pt x="831288" y="3770469"/>
                  <a:pt x="826687" y="3768201"/>
                </a:cubicBezTo>
                <a:cubicBezTo>
                  <a:pt x="827840" y="3764059"/>
                  <a:pt x="823459" y="3765432"/>
                  <a:pt x="821896" y="3763376"/>
                </a:cubicBezTo>
                <a:cubicBezTo>
                  <a:pt x="826955" y="3760219"/>
                  <a:pt x="819010" y="3758102"/>
                  <a:pt x="815943" y="3757374"/>
                </a:cubicBezTo>
                <a:cubicBezTo>
                  <a:pt x="813901" y="3754646"/>
                  <a:pt x="813885" y="3754607"/>
                  <a:pt x="816857" y="3751660"/>
                </a:cubicBezTo>
                <a:cubicBezTo>
                  <a:pt x="814631" y="3748042"/>
                  <a:pt x="810434" y="3751003"/>
                  <a:pt x="808285" y="3752084"/>
                </a:cubicBezTo>
                <a:cubicBezTo>
                  <a:pt x="803622" y="3746172"/>
                  <a:pt x="805055" y="3741759"/>
                  <a:pt x="801109" y="3735698"/>
                </a:cubicBezTo>
                <a:cubicBezTo>
                  <a:pt x="794164" y="3737261"/>
                  <a:pt x="789421" y="3730476"/>
                  <a:pt x="788218" y="3724887"/>
                </a:cubicBezTo>
                <a:cubicBezTo>
                  <a:pt x="782200" y="3717386"/>
                  <a:pt x="773334" y="3702481"/>
                  <a:pt x="783383" y="3698522"/>
                </a:cubicBezTo>
                <a:cubicBezTo>
                  <a:pt x="782793" y="3696553"/>
                  <a:pt x="777899" y="3697533"/>
                  <a:pt x="778810" y="3699836"/>
                </a:cubicBezTo>
                <a:cubicBezTo>
                  <a:pt x="764138" y="3701935"/>
                  <a:pt x="780632" y="3692697"/>
                  <a:pt x="771214" y="3690231"/>
                </a:cubicBezTo>
                <a:cubicBezTo>
                  <a:pt x="763132" y="3691132"/>
                  <a:pt x="766308" y="3682849"/>
                  <a:pt x="762397" y="3680587"/>
                </a:cubicBezTo>
                <a:cubicBezTo>
                  <a:pt x="755635" y="3678921"/>
                  <a:pt x="762305" y="3668235"/>
                  <a:pt x="758688" y="3664059"/>
                </a:cubicBezTo>
                <a:cubicBezTo>
                  <a:pt x="752338" y="3664382"/>
                  <a:pt x="756986" y="3658162"/>
                  <a:pt x="752900" y="3655863"/>
                </a:cubicBezTo>
                <a:cubicBezTo>
                  <a:pt x="753221" y="3654108"/>
                  <a:pt x="755990" y="3653390"/>
                  <a:pt x="754966" y="3650882"/>
                </a:cubicBezTo>
                <a:cubicBezTo>
                  <a:pt x="749615" y="3641787"/>
                  <a:pt x="751404" y="3631141"/>
                  <a:pt x="750360" y="3619696"/>
                </a:cubicBezTo>
                <a:cubicBezTo>
                  <a:pt x="746294" y="3601842"/>
                  <a:pt x="748535" y="3581029"/>
                  <a:pt x="746045" y="3560097"/>
                </a:cubicBezTo>
                <a:cubicBezTo>
                  <a:pt x="740708" y="3556271"/>
                  <a:pt x="748032" y="3553563"/>
                  <a:pt x="746373" y="3548570"/>
                </a:cubicBezTo>
                <a:cubicBezTo>
                  <a:pt x="744728" y="3541567"/>
                  <a:pt x="743723" y="3529710"/>
                  <a:pt x="745471" y="3521276"/>
                </a:cubicBezTo>
                <a:cubicBezTo>
                  <a:pt x="748991" y="3518011"/>
                  <a:pt x="742767" y="3519686"/>
                  <a:pt x="742346" y="3517852"/>
                </a:cubicBezTo>
                <a:cubicBezTo>
                  <a:pt x="741667" y="3504154"/>
                  <a:pt x="740013" y="3482854"/>
                  <a:pt x="730470" y="3470068"/>
                </a:cubicBezTo>
                <a:cubicBezTo>
                  <a:pt x="730405" y="3468913"/>
                  <a:pt x="729935" y="3467722"/>
                  <a:pt x="731505" y="3466504"/>
                </a:cubicBezTo>
                <a:cubicBezTo>
                  <a:pt x="741043" y="3465244"/>
                  <a:pt x="724602" y="3464819"/>
                  <a:pt x="728296" y="3447149"/>
                </a:cubicBezTo>
                <a:cubicBezTo>
                  <a:pt x="734282" y="3440109"/>
                  <a:pt x="722686" y="3442055"/>
                  <a:pt x="723408" y="3436646"/>
                </a:cubicBezTo>
                <a:cubicBezTo>
                  <a:pt x="729519" y="3432317"/>
                  <a:pt x="722535" y="3422223"/>
                  <a:pt x="728159" y="3417731"/>
                </a:cubicBezTo>
                <a:cubicBezTo>
                  <a:pt x="723712" y="3413837"/>
                  <a:pt x="720298" y="3405350"/>
                  <a:pt x="729835" y="3406859"/>
                </a:cubicBezTo>
                <a:cubicBezTo>
                  <a:pt x="733614" y="3404456"/>
                  <a:pt x="722329" y="3402776"/>
                  <a:pt x="721368" y="3400764"/>
                </a:cubicBezTo>
                <a:cubicBezTo>
                  <a:pt x="720476" y="3394644"/>
                  <a:pt x="723951" y="3386402"/>
                  <a:pt x="719294" y="3381760"/>
                </a:cubicBezTo>
                <a:cubicBezTo>
                  <a:pt x="720064" y="3379561"/>
                  <a:pt x="723467" y="3382044"/>
                  <a:pt x="723738" y="3379188"/>
                </a:cubicBezTo>
                <a:cubicBezTo>
                  <a:pt x="718975" y="3375875"/>
                  <a:pt x="724452" y="3368748"/>
                  <a:pt x="719602" y="3365433"/>
                </a:cubicBezTo>
                <a:cubicBezTo>
                  <a:pt x="719233" y="3362245"/>
                  <a:pt x="719253" y="3362201"/>
                  <a:pt x="722172" y="3361681"/>
                </a:cubicBezTo>
                <a:cubicBezTo>
                  <a:pt x="723893" y="3360623"/>
                  <a:pt x="722220" y="3349011"/>
                  <a:pt x="719741" y="3346167"/>
                </a:cubicBezTo>
                <a:cubicBezTo>
                  <a:pt x="723777" y="3341146"/>
                  <a:pt x="726676" y="3336540"/>
                  <a:pt x="719813" y="3332004"/>
                </a:cubicBezTo>
                <a:cubicBezTo>
                  <a:pt x="731804" y="3327533"/>
                  <a:pt x="714483" y="3329384"/>
                  <a:pt x="717787" y="3322071"/>
                </a:cubicBezTo>
                <a:cubicBezTo>
                  <a:pt x="720839" y="3320317"/>
                  <a:pt x="719867" y="3281957"/>
                  <a:pt x="710912" y="3295687"/>
                </a:cubicBezTo>
                <a:cubicBezTo>
                  <a:pt x="709080" y="3301654"/>
                  <a:pt x="699579" y="3305296"/>
                  <a:pt x="698012" y="3312644"/>
                </a:cubicBezTo>
                <a:cubicBezTo>
                  <a:pt x="696363" y="3314720"/>
                  <a:pt x="692586" y="3313317"/>
                  <a:pt x="693152" y="3316448"/>
                </a:cubicBezTo>
                <a:cubicBezTo>
                  <a:pt x="693527" y="3319158"/>
                  <a:pt x="692806" y="3321434"/>
                  <a:pt x="689325" y="3320847"/>
                </a:cubicBezTo>
                <a:cubicBezTo>
                  <a:pt x="684385" y="3325488"/>
                  <a:pt x="681144" y="3332615"/>
                  <a:pt x="678382" y="3338366"/>
                </a:cubicBezTo>
                <a:cubicBezTo>
                  <a:pt x="684467" y="3344236"/>
                  <a:pt x="674148" y="3341352"/>
                  <a:pt x="669944" y="3342044"/>
                </a:cubicBezTo>
                <a:cubicBezTo>
                  <a:pt x="663696" y="3347980"/>
                  <a:pt x="676062" y="3345188"/>
                  <a:pt x="675253" y="3348509"/>
                </a:cubicBezTo>
                <a:cubicBezTo>
                  <a:pt x="672486" y="3349880"/>
                  <a:pt x="674334" y="3354309"/>
                  <a:pt x="670415" y="3353913"/>
                </a:cubicBezTo>
                <a:cubicBezTo>
                  <a:pt x="666642" y="3355533"/>
                  <a:pt x="669815" y="3361106"/>
                  <a:pt x="664724" y="3363171"/>
                </a:cubicBezTo>
                <a:cubicBezTo>
                  <a:pt x="657953" y="3362372"/>
                  <a:pt x="649186" y="3370375"/>
                  <a:pt x="660890" y="3371482"/>
                </a:cubicBezTo>
                <a:cubicBezTo>
                  <a:pt x="655757" y="3397837"/>
                  <a:pt x="647631" y="3425454"/>
                  <a:pt x="643170" y="3448377"/>
                </a:cubicBezTo>
                <a:cubicBezTo>
                  <a:pt x="646199" y="3452942"/>
                  <a:pt x="643789" y="3452550"/>
                  <a:pt x="642966" y="3456475"/>
                </a:cubicBezTo>
                <a:cubicBezTo>
                  <a:pt x="641599" y="3459946"/>
                  <a:pt x="634504" y="3455801"/>
                  <a:pt x="635709" y="3461344"/>
                </a:cubicBezTo>
                <a:cubicBezTo>
                  <a:pt x="637139" y="3464577"/>
                  <a:pt x="639754" y="3458237"/>
                  <a:pt x="642276" y="3460928"/>
                </a:cubicBezTo>
                <a:cubicBezTo>
                  <a:pt x="645943" y="3469647"/>
                  <a:pt x="638440" y="3465498"/>
                  <a:pt x="635866" y="3468968"/>
                </a:cubicBezTo>
                <a:cubicBezTo>
                  <a:pt x="636220" y="3471078"/>
                  <a:pt x="642323" y="3468292"/>
                  <a:pt x="642783" y="3471767"/>
                </a:cubicBezTo>
                <a:cubicBezTo>
                  <a:pt x="642029" y="3476767"/>
                  <a:pt x="648483" y="3480989"/>
                  <a:pt x="642811" y="3485365"/>
                </a:cubicBezTo>
                <a:cubicBezTo>
                  <a:pt x="646355" y="3493372"/>
                  <a:pt x="658004" y="3534203"/>
                  <a:pt x="643310" y="3529466"/>
                </a:cubicBezTo>
                <a:cubicBezTo>
                  <a:pt x="641139" y="3529609"/>
                  <a:pt x="644380" y="3533498"/>
                  <a:pt x="646175" y="3533793"/>
                </a:cubicBezTo>
                <a:cubicBezTo>
                  <a:pt x="649030" y="3528970"/>
                  <a:pt x="655400" y="3534477"/>
                  <a:pt x="649650" y="3536575"/>
                </a:cubicBezTo>
                <a:cubicBezTo>
                  <a:pt x="646429" y="3536790"/>
                  <a:pt x="646083" y="3539366"/>
                  <a:pt x="648131" y="3541297"/>
                </a:cubicBezTo>
                <a:cubicBezTo>
                  <a:pt x="662047" y="3540435"/>
                  <a:pt x="650238" y="3547926"/>
                  <a:pt x="652609" y="3552862"/>
                </a:cubicBezTo>
                <a:cubicBezTo>
                  <a:pt x="654284" y="3553082"/>
                  <a:pt x="655319" y="3549492"/>
                  <a:pt x="656472" y="3552597"/>
                </a:cubicBezTo>
                <a:cubicBezTo>
                  <a:pt x="654833" y="3558952"/>
                  <a:pt x="659815" y="3563491"/>
                  <a:pt x="658295" y="3569235"/>
                </a:cubicBezTo>
                <a:cubicBezTo>
                  <a:pt x="655635" y="3576467"/>
                  <a:pt x="668512" y="3591358"/>
                  <a:pt x="660918" y="3599991"/>
                </a:cubicBezTo>
                <a:cubicBezTo>
                  <a:pt x="666142" y="3602930"/>
                  <a:pt x="661074" y="3606609"/>
                  <a:pt x="658391" y="3609114"/>
                </a:cubicBezTo>
                <a:cubicBezTo>
                  <a:pt x="666651" y="3611326"/>
                  <a:pt x="662734" y="3620571"/>
                  <a:pt x="658622" y="3625334"/>
                </a:cubicBezTo>
                <a:cubicBezTo>
                  <a:pt x="657563" y="3639349"/>
                  <a:pt x="648823" y="3647863"/>
                  <a:pt x="637131" y="3655153"/>
                </a:cubicBezTo>
                <a:cubicBezTo>
                  <a:pt x="601542" y="3656244"/>
                  <a:pt x="567063" y="3648141"/>
                  <a:pt x="546464" y="3619585"/>
                </a:cubicBezTo>
                <a:cubicBezTo>
                  <a:pt x="547044" y="3617969"/>
                  <a:pt x="549984" y="3618403"/>
                  <a:pt x="552710" y="3618336"/>
                </a:cubicBezTo>
                <a:lnTo>
                  <a:pt x="555847" y="3615645"/>
                </a:lnTo>
                <a:lnTo>
                  <a:pt x="556152" y="3615742"/>
                </a:lnTo>
                <a:lnTo>
                  <a:pt x="556159" y="3615734"/>
                </a:lnTo>
                <a:lnTo>
                  <a:pt x="557674" y="3614078"/>
                </a:lnTo>
                <a:lnTo>
                  <a:pt x="555847" y="3615645"/>
                </a:lnTo>
                <a:lnTo>
                  <a:pt x="550252" y="3613868"/>
                </a:lnTo>
                <a:cubicBezTo>
                  <a:pt x="546112" y="3613315"/>
                  <a:pt x="546523" y="3614996"/>
                  <a:pt x="546452" y="3618424"/>
                </a:cubicBezTo>
                <a:cubicBezTo>
                  <a:pt x="542945" y="3619023"/>
                  <a:pt x="544922" y="3613687"/>
                  <a:pt x="541781" y="3612675"/>
                </a:cubicBezTo>
                <a:cubicBezTo>
                  <a:pt x="542516" y="3602876"/>
                  <a:pt x="528388" y="3593333"/>
                  <a:pt x="536989" y="3583739"/>
                </a:cubicBezTo>
                <a:cubicBezTo>
                  <a:pt x="533319" y="3580954"/>
                  <a:pt x="529787" y="3575467"/>
                  <a:pt x="534549" y="3572194"/>
                </a:cubicBezTo>
                <a:cubicBezTo>
                  <a:pt x="533563" y="3564484"/>
                  <a:pt x="527222" y="3554265"/>
                  <a:pt x="539808" y="3553068"/>
                </a:cubicBezTo>
                <a:cubicBezTo>
                  <a:pt x="541070" y="3547852"/>
                  <a:pt x="534704" y="3550576"/>
                  <a:pt x="532736" y="3548128"/>
                </a:cubicBezTo>
                <a:cubicBezTo>
                  <a:pt x="533505" y="3546628"/>
                  <a:pt x="543856" y="3547143"/>
                  <a:pt x="537883" y="3544642"/>
                </a:cubicBezTo>
                <a:cubicBezTo>
                  <a:pt x="530622" y="3542329"/>
                  <a:pt x="533049" y="3538580"/>
                  <a:pt x="540023" y="3539917"/>
                </a:cubicBezTo>
                <a:cubicBezTo>
                  <a:pt x="540013" y="3542197"/>
                  <a:pt x="547039" y="3547682"/>
                  <a:pt x="546677" y="3542997"/>
                </a:cubicBezTo>
                <a:cubicBezTo>
                  <a:pt x="538897" y="3542847"/>
                  <a:pt x="542399" y="3536162"/>
                  <a:pt x="536973" y="3535061"/>
                </a:cubicBezTo>
                <a:cubicBezTo>
                  <a:pt x="530582" y="3531715"/>
                  <a:pt x="537435" y="3522630"/>
                  <a:pt x="535494" y="3515545"/>
                </a:cubicBezTo>
                <a:cubicBezTo>
                  <a:pt x="537528" y="3510484"/>
                  <a:pt x="540971" y="3517363"/>
                  <a:pt x="544109" y="3516007"/>
                </a:cubicBezTo>
                <a:cubicBezTo>
                  <a:pt x="549061" y="3509761"/>
                  <a:pt x="537989" y="3512556"/>
                  <a:pt x="535555" y="3510209"/>
                </a:cubicBezTo>
                <a:cubicBezTo>
                  <a:pt x="541132" y="3506973"/>
                  <a:pt x="533989" y="3503754"/>
                  <a:pt x="537495" y="3501135"/>
                </a:cubicBezTo>
                <a:cubicBezTo>
                  <a:pt x="537669" y="3498072"/>
                  <a:pt x="541670" y="3496170"/>
                  <a:pt x="540000" y="3493109"/>
                </a:cubicBezTo>
                <a:cubicBezTo>
                  <a:pt x="534221" y="3474766"/>
                  <a:pt x="550970" y="3455741"/>
                  <a:pt x="551052" y="3436536"/>
                </a:cubicBezTo>
                <a:cubicBezTo>
                  <a:pt x="557539" y="3422155"/>
                  <a:pt x="562562" y="3407634"/>
                  <a:pt x="573021" y="3396743"/>
                </a:cubicBezTo>
                <a:cubicBezTo>
                  <a:pt x="577013" y="3388099"/>
                  <a:pt x="584340" y="3381544"/>
                  <a:pt x="591724" y="3374203"/>
                </a:cubicBezTo>
                <a:cubicBezTo>
                  <a:pt x="599497" y="3373468"/>
                  <a:pt x="598856" y="3361096"/>
                  <a:pt x="610011" y="3364962"/>
                </a:cubicBezTo>
                <a:cubicBezTo>
                  <a:pt x="610023" y="3366438"/>
                  <a:pt x="609392" y="3369064"/>
                  <a:pt x="611360" y="3369446"/>
                </a:cubicBezTo>
                <a:cubicBezTo>
                  <a:pt x="613393" y="3368864"/>
                  <a:pt x="612344" y="3364098"/>
                  <a:pt x="610011" y="3364962"/>
                </a:cubicBezTo>
                <a:cubicBezTo>
                  <a:pt x="608972" y="3358618"/>
                  <a:pt x="617099" y="3354768"/>
                  <a:pt x="618286" y="3362392"/>
                </a:cubicBezTo>
                <a:cubicBezTo>
                  <a:pt x="620159" y="3354246"/>
                  <a:pt x="627327" y="3352848"/>
                  <a:pt x="634498" y="3348643"/>
                </a:cubicBezTo>
                <a:cubicBezTo>
                  <a:pt x="634130" y="3352353"/>
                  <a:pt x="638511" y="3349942"/>
                  <a:pt x="639131" y="3352367"/>
                </a:cubicBezTo>
                <a:cubicBezTo>
                  <a:pt x="638141" y="3354031"/>
                  <a:pt x="635533" y="3352662"/>
                  <a:pt x="634625" y="3354788"/>
                </a:cubicBezTo>
                <a:cubicBezTo>
                  <a:pt x="638686" y="3358945"/>
                  <a:pt x="625551" y="3368419"/>
                  <a:pt x="621148" y="3369857"/>
                </a:cubicBezTo>
                <a:cubicBezTo>
                  <a:pt x="614216" y="3378399"/>
                  <a:pt x="606377" y="3386639"/>
                  <a:pt x="597752" y="3394297"/>
                </a:cubicBezTo>
                <a:cubicBezTo>
                  <a:pt x="597523" y="3400816"/>
                  <a:pt x="585681" y="3396178"/>
                  <a:pt x="587688" y="3405075"/>
                </a:cubicBezTo>
                <a:cubicBezTo>
                  <a:pt x="585190" y="3404333"/>
                  <a:pt x="585311" y="3407517"/>
                  <a:pt x="584715" y="3409106"/>
                </a:cubicBezTo>
                <a:cubicBezTo>
                  <a:pt x="581576" y="3409747"/>
                  <a:pt x="574231" y="3410456"/>
                  <a:pt x="579489" y="3414463"/>
                </a:cubicBezTo>
                <a:cubicBezTo>
                  <a:pt x="582771" y="3414133"/>
                  <a:pt x="585790" y="3414757"/>
                  <a:pt x="585145" y="3417983"/>
                </a:cubicBezTo>
                <a:cubicBezTo>
                  <a:pt x="582424" y="3420878"/>
                  <a:pt x="579265" y="3422277"/>
                  <a:pt x="582219" y="3425540"/>
                </a:cubicBezTo>
                <a:cubicBezTo>
                  <a:pt x="578804" y="3429853"/>
                  <a:pt x="567698" y="3430920"/>
                  <a:pt x="577544" y="3434689"/>
                </a:cubicBezTo>
                <a:cubicBezTo>
                  <a:pt x="574799" y="3441508"/>
                  <a:pt x="562526" y="3438342"/>
                  <a:pt x="567809" y="3444953"/>
                </a:cubicBezTo>
                <a:cubicBezTo>
                  <a:pt x="567407" y="3448301"/>
                  <a:pt x="570897" y="3447001"/>
                  <a:pt x="572613" y="3448811"/>
                </a:cubicBezTo>
                <a:cubicBezTo>
                  <a:pt x="569866" y="3454968"/>
                  <a:pt x="567760" y="3462120"/>
                  <a:pt x="565243" y="3468296"/>
                </a:cubicBezTo>
                <a:cubicBezTo>
                  <a:pt x="559415" y="3476410"/>
                  <a:pt x="571872" y="3484627"/>
                  <a:pt x="557730" y="3489173"/>
                </a:cubicBezTo>
                <a:cubicBezTo>
                  <a:pt x="563902" y="3496454"/>
                  <a:pt x="559207" y="3514944"/>
                  <a:pt x="557354" y="3522354"/>
                </a:cubicBezTo>
                <a:cubicBezTo>
                  <a:pt x="561401" y="3525747"/>
                  <a:pt x="553036" y="3532148"/>
                  <a:pt x="559344" y="3536449"/>
                </a:cubicBezTo>
                <a:cubicBezTo>
                  <a:pt x="557622" y="3541989"/>
                  <a:pt x="551500" y="3551656"/>
                  <a:pt x="554447" y="3555777"/>
                </a:cubicBezTo>
                <a:cubicBezTo>
                  <a:pt x="554702" y="3558055"/>
                  <a:pt x="553545" y="3559495"/>
                  <a:pt x="550678" y="3559018"/>
                </a:cubicBezTo>
                <a:cubicBezTo>
                  <a:pt x="545642" y="3562784"/>
                  <a:pt x="548987" y="3565702"/>
                  <a:pt x="553158" y="3561871"/>
                </a:cubicBezTo>
                <a:cubicBezTo>
                  <a:pt x="560362" y="3565958"/>
                  <a:pt x="555120" y="3570963"/>
                  <a:pt x="552202" y="3574934"/>
                </a:cubicBezTo>
                <a:cubicBezTo>
                  <a:pt x="558142" y="3576023"/>
                  <a:pt x="556502" y="3580991"/>
                  <a:pt x="556518" y="3586223"/>
                </a:cubicBezTo>
                <a:cubicBezTo>
                  <a:pt x="563893" y="3596310"/>
                  <a:pt x="560460" y="3612351"/>
                  <a:pt x="573137" y="3618361"/>
                </a:cubicBezTo>
                <a:cubicBezTo>
                  <a:pt x="573863" y="3621141"/>
                  <a:pt x="573845" y="3621145"/>
                  <a:pt x="575866" y="3621175"/>
                </a:cubicBezTo>
                <a:cubicBezTo>
                  <a:pt x="584812" y="3623140"/>
                  <a:pt x="589423" y="3633862"/>
                  <a:pt x="600766" y="3630965"/>
                </a:cubicBezTo>
                <a:cubicBezTo>
                  <a:pt x="602713" y="3635875"/>
                  <a:pt x="605026" y="3636426"/>
                  <a:pt x="610606" y="3635918"/>
                </a:cubicBezTo>
                <a:cubicBezTo>
                  <a:pt x="613599" y="3638079"/>
                  <a:pt x="630421" y="3643505"/>
                  <a:pt x="628840" y="3637334"/>
                </a:cubicBezTo>
                <a:cubicBezTo>
                  <a:pt x="658817" y="3624970"/>
                  <a:pt x="624441" y="3567976"/>
                  <a:pt x="649878" y="3572164"/>
                </a:cubicBezTo>
                <a:cubicBezTo>
                  <a:pt x="654690" y="3569322"/>
                  <a:pt x="640456" y="3568058"/>
                  <a:pt x="641720" y="3572121"/>
                </a:cubicBezTo>
                <a:cubicBezTo>
                  <a:pt x="631664" y="3563779"/>
                  <a:pt x="636950" y="3537923"/>
                  <a:pt x="632875" y="3529206"/>
                </a:cubicBezTo>
                <a:cubicBezTo>
                  <a:pt x="628528" y="3528875"/>
                  <a:pt x="630494" y="3525825"/>
                  <a:pt x="630112" y="3523256"/>
                </a:cubicBezTo>
                <a:cubicBezTo>
                  <a:pt x="627249" y="3521326"/>
                  <a:pt x="627599" y="3518649"/>
                  <a:pt x="627789" y="3515653"/>
                </a:cubicBezTo>
                <a:cubicBezTo>
                  <a:pt x="629112" y="3510272"/>
                  <a:pt x="622341" y="3508445"/>
                  <a:pt x="627618" y="3504486"/>
                </a:cubicBezTo>
                <a:cubicBezTo>
                  <a:pt x="619733" y="3499135"/>
                  <a:pt x="625980" y="3492184"/>
                  <a:pt x="623345" y="3487189"/>
                </a:cubicBezTo>
                <a:cubicBezTo>
                  <a:pt x="622968" y="3483491"/>
                  <a:pt x="618250" y="3481740"/>
                  <a:pt x="622966" y="3478366"/>
                </a:cubicBezTo>
                <a:cubicBezTo>
                  <a:pt x="623621" y="3470792"/>
                  <a:pt x="620906" y="3466657"/>
                  <a:pt x="623473" y="3459176"/>
                </a:cubicBezTo>
                <a:cubicBezTo>
                  <a:pt x="624814" y="3457239"/>
                  <a:pt x="631042" y="3453091"/>
                  <a:pt x="626039" y="3453099"/>
                </a:cubicBezTo>
                <a:cubicBezTo>
                  <a:pt x="620226" y="3445056"/>
                  <a:pt x="633491" y="3450657"/>
                  <a:pt x="626584" y="3442842"/>
                </a:cubicBezTo>
                <a:cubicBezTo>
                  <a:pt x="622292" y="3427990"/>
                  <a:pt x="636921" y="3413626"/>
                  <a:pt x="632866" y="3403486"/>
                </a:cubicBezTo>
                <a:cubicBezTo>
                  <a:pt x="629168" y="3405020"/>
                  <a:pt x="630169" y="3411088"/>
                  <a:pt x="625258" y="3410338"/>
                </a:cubicBezTo>
                <a:cubicBezTo>
                  <a:pt x="622819" y="3412210"/>
                  <a:pt x="624362" y="3414646"/>
                  <a:pt x="626342" y="3416171"/>
                </a:cubicBezTo>
                <a:cubicBezTo>
                  <a:pt x="622777" y="3418895"/>
                  <a:pt x="623188" y="3425049"/>
                  <a:pt x="619438" y="3426898"/>
                </a:cubicBezTo>
                <a:cubicBezTo>
                  <a:pt x="616483" y="3427448"/>
                  <a:pt x="616463" y="3427497"/>
                  <a:pt x="616765" y="3430605"/>
                </a:cubicBezTo>
                <a:cubicBezTo>
                  <a:pt x="619823" y="3433916"/>
                  <a:pt x="619812" y="3434125"/>
                  <a:pt x="616871" y="3437160"/>
                </a:cubicBezTo>
                <a:cubicBezTo>
                  <a:pt x="615684" y="3439898"/>
                  <a:pt x="617463" y="3443235"/>
                  <a:pt x="615352" y="3446007"/>
                </a:cubicBezTo>
                <a:cubicBezTo>
                  <a:pt x="606519" y="3435609"/>
                  <a:pt x="612616" y="3448156"/>
                  <a:pt x="603164" y="3445674"/>
                </a:cubicBezTo>
                <a:cubicBezTo>
                  <a:pt x="600703" y="3443147"/>
                  <a:pt x="607533" y="3440746"/>
                  <a:pt x="602267" y="3437582"/>
                </a:cubicBezTo>
                <a:cubicBezTo>
                  <a:pt x="602167" y="3433659"/>
                  <a:pt x="604829" y="3427419"/>
                  <a:pt x="607988" y="3424298"/>
                </a:cubicBezTo>
                <a:cubicBezTo>
                  <a:pt x="610500" y="3427526"/>
                  <a:pt x="612143" y="3426634"/>
                  <a:pt x="611956" y="3422694"/>
                </a:cubicBezTo>
                <a:cubicBezTo>
                  <a:pt x="612484" y="3422075"/>
                  <a:pt x="614767" y="3421162"/>
                  <a:pt x="614258" y="3419675"/>
                </a:cubicBezTo>
                <a:cubicBezTo>
                  <a:pt x="614519" y="3419420"/>
                  <a:pt x="615594" y="3419903"/>
                  <a:pt x="616633" y="3420398"/>
                </a:cubicBezTo>
                <a:cubicBezTo>
                  <a:pt x="616796" y="3421022"/>
                  <a:pt x="617281" y="3421605"/>
                  <a:pt x="617413" y="3420771"/>
                </a:cubicBezTo>
                <a:cubicBezTo>
                  <a:pt x="617413" y="3420761"/>
                  <a:pt x="617395" y="3420760"/>
                  <a:pt x="617396" y="3420750"/>
                </a:cubicBezTo>
                <a:cubicBezTo>
                  <a:pt x="618781" y="3421408"/>
                  <a:pt x="619721" y="3421758"/>
                  <a:pt x="617748" y="3419758"/>
                </a:cubicBezTo>
                <a:lnTo>
                  <a:pt x="616908" y="3419627"/>
                </a:lnTo>
                <a:lnTo>
                  <a:pt x="616904" y="3419619"/>
                </a:lnTo>
                <a:lnTo>
                  <a:pt x="616902" y="3419624"/>
                </a:lnTo>
                <a:lnTo>
                  <a:pt x="615085" y="3417721"/>
                </a:lnTo>
                <a:cubicBezTo>
                  <a:pt x="611765" y="3423657"/>
                  <a:pt x="611137" y="3413787"/>
                  <a:pt x="612272" y="3411038"/>
                </a:cubicBezTo>
                <a:cubicBezTo>
                  <a:pt x="615539" y="3407856"/>
                  <a:pt x="617287" y="3413884"/>
                  <a:pt x="620628" y="3412387"/>
                </a:cubicBezTo>
                <a:cubicBezTo>
                  <a:pt x="624810" y="3407647"/>
                  <a:pt x="615925" y="3407942"/>
                  <a:pt x="614420" y="3404102"/>
                </a:cubicBezTo>
                <a:cubicBezTo>
                  <a:pt x="620442" y="3400146"/>
                  <a:pt x="618384" y="3383598"/>
                  <a:pt x="628243" y="3390927"/>
                </a:cubicBezTo>
                <a:cubicBezTo>
                  <a:pt x="630579" y="3387583"/>
                  <a:pt x="621197" y="3372364"/>
                  <a:pt x="632840" y="3384326"/>
                </a:cubicBezTo>
                <a:cubicBezTo>
                  <a:pt x="635467" y="3380847"/>
                  <a:pt x="633665" y="3375880"/>
                  <a:pt x="634233" y="3371726"/>
                </a:cubicBezTo>
                <a:cubicBezTo>
                  <a:pt x="634914" y="3369159"/>
                  <a:pt x="641829" y="3370628"/>
                  <a:pt x="636842" y="3366533"/>
                </a:cubicBezTo>
                <a:cubicBezTo>
                  <a:pt x="637676" y="3364449"/>
                  <a:pt x="640638" y="3366170"/>
                  <a:pt x="641540" y="3364187"/>
                </a:cubicBezTo>
                <a:cubicBezTo>
                  <a:pt x="637471" y="3360162"/>
                  <a:pt x="646952" y="3354139"/>
                  <a:pt x="648039" y="3348541"/>
                </a:cubicBezTo>
                <a:cubicBezTo>
                  <a:pt x="650494" y="3347706"/>
                  <a:pt x="650306" y="3344109"/>
                  <a:pt x="653386" y="3345290"/>
                </a:cubicBezTo>
                <a:cubicBezTo>
                  <a:pt x="644223" y="3339593"/>
                  <a:pt x="639368" y="3351562"/>
                  <a:pt x="634466" y="3347527"/>
                </a:cubicBezTo>
                <a:cubicBezTo>
                  <a:pt x="632033" y="3344817"/>
                  <a:pt x="629994" y="3343774"/>
                  <a:pt x="630414" y="3341459"/>
                </a:cubicBezTo>
                <a:cubicBezTo>
                  <a:pt x="630838" y="3341502"/>
                  <a:pt x="631199" y="3341372"/>
                  <a:pt x="630788" y="3340747"/>
                </a:cubicBezTo>
                <a:cubicBezTo>
                  <a:pt x="630732" y="3340790"/>
                  <a:pt x="630696" y="3340807"/>
                  <a:pt x="630641" y="3340851"/>
                </a:cubicBezTo>
                <a:cubicBezTo>
                  <a:pt x="630789" y="3340374"/>
                  <a:pt x="630829" y="3339961"/>
                  <a:pt x="631196" y="3339355"/>
                </a:cubicBezTo>
                <a:cubicBezTo>
                  <a:pt x="629236" y="3340218"/>
                  <a:pt x="629393" y="3340976"/>
                  <a:pt x="629888" y="3341334"/>
                </a:cubicBezTo>
                <a:cubicBezTo>
                  <a:pt x="623247" y="3345950"/>
                  <a:pt x="618892" y="3341274"/>
                  <a:pt x="613455" y="3343189"/>
                </a:cubicBezTo>
                <a:cubicBezTo>
                  <a:pt x="611518" y="3340492"/>
                  <a:pt x="600929" y="3339071"/>
                  <a:pt x="600457" y="3343767"/>
                </a:cubicBezTo>
                <a:cubicBezTo>
                  <a:pt x="600554" y="3347058"/>
                  <a:pt x="594836" y="3344760"/>
                  <a:pt x="595393" y="3348751"/>
                </a:cubicBezTo>
                <a:cubicBezTo>
                  <a:pt x="587010" y="3359300"/>
                  <a:pt x="573507" y="3358324"/>
                  <a:pt x="564007" y="3365732"/>
                </a:cubicBezTo>
                <a:cubicBezTo>
                  <a:pt x="563413" y="3367973"/>
                  <a:pt x="563461" y="3369452"/>
                  <a:pt x="561103" y="3369082"/>
                </a:cubicBezTo>
                <a:cubicBezTo>
                  <a:pt x="549872" y="3370495"/>
                  <a:pt x="541953" y="3378908"/>
                  <a:pt x="530902" y="3380609"/>
                </a:cubicBezTo>
                <a:cubicBezTo>
                  <a:pt x="509481" y="3392526"/>
                  <a:pt x="489852" y="3387173"/>
                  <a:pt x="465073" y="3386754"/>
                </a:cubicBezTo>
                <a:cubicBezTo>
                  <a:pt x="459447" y="3380581"/>
                  <a:pt x="450666" y="3382654"/>
                  <a:pt x="442910" y="3381357"/>
                </a:cubicBezTo>
                <a:cubicBezTo>
                  <a:pt x="430064" y="3374493"/>
                  <a:pt x="414582" y="3378180"/>
                  <a:pt x="402127" y="3368566"/>
                </a:cubicBezTo>
                <a:cubicBezTo>
                  <a:pt x="393954" y="3372949"/>
                  <a:pt x="397912" y="3360834"/>
                  <a:pt x="392694" y="3366747"/>
                </a:cubicBezTo>
                <a:cubicBezTo>
                  <a:pt x="354896" y="3358355"/>
                  <a:pt x="351267" y="3341650"/>
                  <a:pt x="376117" y="3312050"/>
                </a:cubicBezTo>
                <a:cubicBezTo>
                  <a:pt x="397243" y="3297958"/>
                  <a:pt x="420738" y="3288841"/>
                  <a:pt x="444758" y="3281940"/>
                </a:cubicBezTo>
                <a:cubicBezTo>
                  <a:pt x="455629" y="3285452"/>
                  <a:pt x="474476" y="3273583"/>
                  <a:pt x="479688" y="3283647"/>
                </a:cubicBezTo>
                <a:cubicBezTo>
                  <a:pt x="486451" y="3284606"/>
                  <a:pt x="494744" y="3283774"/>
                  <a:pt x="500309" y="3292142"/>
                </a:cubicBezTo>
                <a:cubicBezTo>
                  <a:pt x="515065" y="3286365"/>
                  <a:pt x="524752" y="3302549"/>
                  <a:pt x="539299" y="3302545"/>
                </a:cubicBezTo>
                <a:cubicBezTo>
                  <a:pt x="545569" y="3309988"/>
                  <a:pt x="557149" y="3306258"/>
                  <a:pt x="565504" y="3309712"/>
                </a:cubicBezTo>
                <a:cubicBezTo>
                  <a:pt x="567715" y="3312271"/>
                  <a:pt x="568253" y="3318345"/>
                  <a:pt x="573111" y="3316677"/>
                </a:cubicBezTo>
                <a:cubicBezTo>
                  <a:pt x="575670" y="3308312"/>
                  <a:pt x="575933" y="3317014"/>
                  <a:pt x="580122" y="3312484"/>
                </a:cubicBezTo>
                <a:cubicBezTo>
                  <a:pt x="582297" y="3319863"/>
                  <a:pt x="591054" y="3315494"/>
                  <a:pt x="596125" y="3319694"/>
                </a:cubicBezTo>
                <a:cubicBezTo>
                  <a:pt x="599527" y="3320455"/>
                  <a:pt x="597069" y="3323738"/>
                  <a:pt x="599692" y="3324144"/>
                </a:cubicBezTo>
                <a:cubicBezTo>
                  <a:pt x="604144" y="3320711"/>
                  <a:pt x="612942" y="3321428"/>
                  <a:pt x="617661" y="3323499"/>
                </a:cubicBezTo>
                <a:cubicBezTo>
                  <a:pt x="613263" y="3335178"/>
                  <a:pt x="639990" y="3325667"/>
                  <a:pt x="648524" y="3327005"/>
                </a:cubicBezTo>
                <a:cubicBezTo>
                  <a:pt x="662801" y="3322267"/>
                  <a:pt x="673675" y="3309862"/>
                  <a:pt x="688267" y="3305534"/>
                </a:cubicBezTo>
                <a:cubicBezTo>
                  <a:pt x="684291" y="3302117"/>
                  <a:pt x="686263" y="3298631"/>
                  <a:pt x="691649" y="3296671"/>
                </a:cubicBezTo>
                <a:cubicBezTo>
                  <a:pt x="692805" y="3295596"/>
                  <a:pt x="696000" y="3299002"/>
                  <a:pt x="698092" y="3295921"/>
                </a:cubicBezTo>
                <a:cubicBezTo>
                  <a:pt x="692769" y="3286962"/>
                  <a:pt x="715385" y="3265634"/>
                  <a:pt x="718031" y="3253501"/>
                </a:cubicBezTo>
                <a:cubicBezTo>
                  <a:pt x="713311" y="3249045"/>
                  <a:pt x="726067" y="3244891"/>
                  <a:pt x="718804" y="3236409"/>
                </a:cubicBezTo>
                <a:cubicBezTo>
                  <a:pt x="724486" y="3232851"/>
                  <a:pt x="721731" y="3226759"/>
                  <a:pt x="728115" y="3225063"/>
                </a:cubicBezTo>
                <a:cubicBezTo>
                  <a:pt x="722260" y="3220614"/>
                  <a:pt x="733008" y="3222043"/>
                  <a:pt x="732653" y="3217545"/>
                </a:cubicBezTo>
                <a:cubicBezTo>
                  <a:pt x="719319" y="3214319"/>
                  <a:pt x="734280" y="3196952"/>
                  <a:pt x="733199" y="3189693"/>
                </a:cubicBezTo>
                <a:cubicBezTo>
                  <a:pt x="739494" y="3186275"/>
                  <a:pt x="739699" y="3188178"/>
                  <a:pt x="733543" y="3184732"/>
                </a:cubicBezTo>
                <a:cubicBezTo>
                  <a:pt x="730987" y="3178888"/>
                  <a:pt x="741596" y="3176469"/>
                  <a:pt x="737280" y="3171748"/>
                </a:cubicBezTo>
                <a:cubicBezTo>
                  <a:pt x="729616" y="3178628"/>
                  <a:pt x="720630" y="3182615"/>
                  <a:pt x="712671" y="3188037"/>
                </a:cubicBezTo>
                <a:cubicBezTo>
                  <a:pt x="698570" y="3194194"/>
                  <a:pt x="687606" y="3208338"/>
                  <a:pt x="671590" y="3208976"/>
                </a:cubicBezTo>
                <a:cubicBezTo>
                  <a:pt x="669290" y="3209544"/>
                  <a:pt x="670699" y="3212494"/>
                  <a:pt x="668780" y="3213588"/>
                </a:cubicBezTo>
                <a:cubicBezTo>
                  <a:pt x="663521" y="3210993"/>
                  <a:pt x="660433" y="3220333"/>
                  <a:pt x="657090" y="3216338"/>
                </a:cubicBezTo>
                <a:cubicBezTo>
                  <a:pt x="638174" y="3220582"/>
                  <a:pt x="614591" y="3222099"/>
                  <a:pt x="592967" y="3224150"/>
                </a:cubicBezTo>
                <a:cubicBezTo>
                  <a:pt x="588527" y="3215272"/>
                  <a:pt x="571454" y="3228516"/>
                  <a:pt x="569688" y="3220072"/>
                </a:cubicBezTo>
                <a:cubicBezTo>
                  <a:pt x="566539" y="3219215"/>
                  <a:pt x="568203" y="3225849"/>
                  <a:pt x="564830" y="3224174"/>
                </a:cubicBezTo>
                <a:cubicBezTo>
                  <a:pt x="560594" y="3222708"/>
                  <a:pt x="555634" y="3226373"/>
                  <a:pt x="553080" y="3224990"/>
                </a:cubicBezTo>
                <a:cubicBezTo>
                  <a:pt x="538178" y="3225681"/>
                  <a:pt x="510800" y="3228207"/>
                  <a:pt x="497451" y="3224568"/>
                </a:cubicBezTo>
                <a:cubicBezTo>
                  <a:pt x="504131" y="3214718"/>
                  <a:pt x="480242" y="3230805"/>
                  <a:pt x="477970" y="3224268"/>
                </a:cubicBezTo>
                <a:cubicBezTo>
                  <a:pt x="479849" y="3219821"/>
                  <a:pt x="490612" y="3220944"/>
                  <a:pt x="489855" y="3219452"/>
                </a:cubicBezTo>
                <a:cubicBezTo>
                  <a:pt x="486925" y="3206065"/>
                  <a:pt x="466908" y="3195488"/>
                  <a:pt x="456807" y="3182172"/>
                </a:cubicBezTo>
                <a:cubicBezTo>
                  <a:pt x="451048" y="3164807"/>
                  <a:pt x="443848" y="3154074"/>
                  <a:pt x="445537" y="3137079"/>
                </a:cubicBezTo>
                <a:cubicBezTo>
                  <a:pt x="446847" y="3137833"/>
                  <a:pt x="447603" y="3138663"/>
                  <a:pt x="448357" y="3139502"/>
                </a:cubicBezTo>
                <a:cubicBezTo>
                  <a:pt x="450765" y="3137872"/>
                  <a:pt x="449962" y="3135980"/>
                  <a:pt x="448527" y="3135136"/>
                </a:cubicBezTo>
                <a:lnTo>
                  <a:pt x="444906" y="3137058"/>
                </a:lnTo>
                <a:lnTo>
                  <a:pt x="444900" y="3137058"/>
                </a:lnTo>
                <a:lnTo>
                  <a:pt x="444901" y="3137060"/>
                </a:lnTo>
                <a:lnTo>
                  <a:pt x="444900" y="3137061"/>
                </a:lnTo>
                <a:cubicBezTo>
                  <a:pt x="440680" y="3137363"/>
                  <a:pt x="437753" y="3134950"/>
                  <a:pt x="442230" y="3131374"/>
                </a:cubicBezTo>
                <a:cubicBezTo>
                  <a:pt x="440658" y="3128817"/>
                  <a:pt x="435554" y="3130100"/>
                  <a:pt x="440022" y="3126339"/>
                </a:cubicBezTo>
                <a:cubicBezTo>
                  <a:pt x="425408" y="3114888"/>
                  <a:pt x="448926" y="3111211"/>
                  <a:pt x="445043" y="3126346"/>
                </a:cubicBezTo>
                <a:cubicBezTo>
                  <a:pt x="447758" y="3127362"/>
                  <a:pt x="447063" y="3135011"/>
                  <a:pt x="449770" y="3130661"/>
                </a:cubicBezTo>
                <a:cubicBezTo>
                  <a:pt x="451867" y="3107816"/>
                  <a:pt x="447669" y="3076315"/>
                  <a:pt x="460017" y="3054928"/>
                </a:cubicBezTo>
                <a:cubicBezTo>
                  <a:pt x="453567" y="3041676"/>
                  <a:pt x="466281" y="3023489"/>
                  <a:pt x="468138" y="3012221"/>
                </a:cubicBezTo>
                <a:cubicBezTo>
                  <a:pt x="469306" y="3007441"/>
                  <a:pt x="469783" y="3001283"/>
                  <a:pt x="472401" y="2997284"/>
                </a:cubicBezTo>
                <a:cubicBezTo>
                  <a:pt x="476647" y="2997502"/>
                  <a:pt x="475490" y="2994131"/>
                  <a:pt x="475650" y="2990673"/>
                </a:cubicBezTo>
                <a:cubicBezTo>
                  <a:pt x="480512" y="2988594"/>
                  <a:pt x="481374" y="2983898"/>
                  <a:pt x="480777" y="2979637"/>
                </a:cubicBezTo>
                <a:cubicBezTo>
                  <a:pt x="486330" y="2967548"/>
                  <a:pt x="488149" y="2983234"/>
                  <a:pt x="487990" y="2968048"/>
                </a:cubicBezTo>
                <a:cubicBezTo>
                  <a:pt x="490194" y="2963468"/>
                  <a:pt x="494677" y="2965293"/>
                  <a:pt x="497851" y="2962930"/>
                </a:cubicBezTo>
                <a:cubicBezTo>
                  <a:pt x="497524" y="2958574"/>
                  <a:pt x="505549" y="2958790"/>
                  <a:pt x="509013" y="2957332"/>
                </a:cubicBezTo>
                <a:cubicBezTo>
                  <a:pt x="526538" y="2978063"/>
                  <a:pt x="483296" y="2989293"/>
                  <a:pt x="501222" y="2988078"/>
                </a:cubicBezTo>
                <a:cubicBezTo>
                  <a:pt x="502262" y="2989262"/>
                  <a:pt x="502140" y="2990245"/>
                  <a:pt x="500889" y="2990414"/>
                </a:cubicBezTo>
                <a:cubicBezTo>
                  <a:pt x="495884" y="2990125"/>
                  <a:pt x="498091" y="2998956"/>
                  <a:pt x="493129" y="3000577"/>
                </a:cubicBezTo>
                <a:cubicBezTo>
                  <a:pt x="492986" y="3010239"/>
                  <a:pt x="489155" y="3004392"/>
                  <a:pt x="485510" y="3008335"/>
                </a:cubicBezTo>
                <a:cubicBezTo>
                  <a:pt x="499454" y="3014533"/>
                  <a:pt x="477279" y="3025920"/>
                  <a:pt x="483603" y="3037126"/>
                </a:cubicBezTo>
                <a:cubicBezTo>
                  <a:pt x="487274" y="3030591"/>
                  <a:pt x="493806" y="3024325"/>
                  <a:pt x="499270" y="3018108"/>
                </a:cubicBezTo>
                <a:cubicBezTo>
                  <a:pt x="495202" y="3013040"/>
                  <a:pt x="505277" y="3009281"/>
                  <a:pt x="508290" y="3004838"/>
                </a:cubicBezTo>
                <a:cubicBezTo>
                  <a:pt x="517390" y="3004158"/>
                  <a:pt x="505577" y="2992404"/>
                  <a:pt x="520607" y="2995419"/>
                </a:cubicBezTo>
                <a:cubicBezTo>
                  <a:pt x="523175" y="2992060"/>
                  <a:pt x="518092" y="2993977"/>
                  <a:pt x="517031" y="2991824"/>
                </a:cubicBezTo>
                <a:cubicBezTo>
                  <a:pt x="519152" y="2986106"/>
                  <a:pt x="532880" y="2990646"/>
                  <a:pt x="530432" y="2983747"/>
                </a:cubicBezTo>
                <a:cubicBezTo>
                  <a:pt x="518909" y="2984625"/>
                  <a:pt x="521597" y="2979963"/>
                  <a:pt x="529097" y="2975557"/>
                </a:cubicBezTo>
                <a:cubicBezTo>
                  <a:pt x="532574" y="2966607"/>
                  <a:pt x="538589" y="2959333"/>
                  <a:pt x="541806" y="2949897"/>
                </a:cubicBezTo>
                <a:cubicBezTo>
                  <a:pt x="542775" y="2946573"/>
                  <a:pt x="546847" y="2946389"/>
                  <a:pt x="549026" y="2944732"/>
                </a:cubicBezTo>
                <a:cubicBezTo>
                  <a:pt x="556084" y="2919243"/>
                  <a:pt x="553520" y="2926670"/>
                  <a:pt x="534009" y="2912818"/>
                </a:cubicBezTo>
                <a:cubicBezTo>
                  <a:pt x="526600" y="2914778"/>
                  <a:pt x="514797" y="2908658"/>
                  <a:pt x="506835" y="2914478"/>
                </a:cubicBezTo>
                <a:cubicBezTo>
                  <a:pt x="504016" y="2916164"/>
                  <a:pt x="498199" y="2910260"/>
                  <a:pt x="498926" y="2913735"/>
                </a:cubicBezTo>
                <a:cubicBezTo>
                  <a:pt x="499279" y="2914455"/>
                  <a:pt x="501224" y="2914909"/>
                  <a:pt x="500817" y="2913877"/>
                </a:cubicBezTo>
                <a:cubicBezTo>
                  <a:pt x="501403" y="2918004"/>
                  <a:pt x="500160" y="2919047"/>
                  <a:pt x="496654" y="2919603"/>
                </a:cubicBezTo>
                <a:cubicBezTo>
                  <a:pt x="491463" y="2921888"/>
                  <a:pt x="495889" y="2929314"/>
                  <a:pt x="489901" y="2928477"/>
                </a:cubicBezTo>
                <a:cubicBezTo>
                  <a:pt x="486971" y="2930944"/>
                  <a:pt x="487406" y="2937647"/>
                  <a:pt x="483293" y="2937952"/>
                </a:cubicBezTo>
                <a:cubicBezTo>
                  <a:pt x="479689" y="2939385"/>
                  <a:pt x="481399" y="2946489"/>
                  <a:pt x="476106" y="2948695"/>
                </a:cubicBezTo>
                <a:cubicBezTo>
                  <a:pt x="475728" y="2951217"/>
                  <a:pt x="473459" y="2956710"/>
                  <a:pt x="471381" y="2956746"/>
                </a:cubicBezTo>
                <a:cubicBezTo>
                  <a:pt x="467863" y="2956503"/>
                  <a:pt x="469506" y="2960082"/>
                  <a:pt x="467464" y="2961504"/>
                </a:cubicBezTo>
                <a:cubicBezTo>
                  <a:pt x="465643" y="2961040"/>
                  <a:pt x="462524" y="2962019"/>
                  <a:pt x="465173" y="2963973"/>
                </a:cubicBezTo>
                <a:cubicBezTo>
                  <a:pt x="462387" y="2983999"/>
                  <a:pt x="450147" y="3008816"/>
                  <a:pt x="446006" y="3026921"/>
                </a:cubicBezTo>
                <a:cubicBezTo>
                  <a:pt x="436266" y="3046220"/>
                  <a:pt x="449994" y="3081114"/>
                  <a:pt x="431842" y="3093979"/>
                </a:cubicBezTo>
                <a:cubicBezTo>
                  <a:pt x="431157" y="3092449"/>
                  <a:pt x="430877" y="3085820"/>
                  <a:pt x="431002" y="3074089"/>
                </a:cubicBezTo>
                <a:cubicBezTo>
                  <a:pt x="431752" y="3073300"/>
                  <a:pt x="432576" y="3072450"/>
                  <a:pt x="433290" y="3071685"/>
                </a:cubicBezTo>
                <a:cubicBezTo>
                  <a:pt x="425431" y="3067894"/>
                  <a:pt x="430370" y="3042912"/>
                  <a:pt x="436438" y="3033231"/>
                </a:cubicBezTo>
                <a:cubicBezTo>
                  <a:pt x="438185" y="3013409"/>
                  <a:pt x="440014" y="2991632"/>
                  <a:pt x="451662" y="2976944"/>
                </a:cubicBezTo>
                <a:cubicBezTo>
                  <a:pt x="452761" y="2967302"/>
                  <a:pt x="453936" y="2957225"/>
                  <a:pt x="461892" y="2951186"/>
                </a:cubicBezTo>
                <a:cubicBezTo>
                  <a:pt x="457003" y="2948285"/>
                  <a:pt x="462023" y="2944163"/>
                  <a:pt x="465344" y="2945136"/>
                </a:cubicBezTo>
                <a:cubicBezTo>
                  <a:pt x="467361" y="2942118"/>
                  <a:pt x="465340" y="2939333"/>
                  <a:pt x="467840" y="2937634"/>
                </a:cubicBezTo>
                <a:cubicBezTo>
                  <a:pt x="471721" y="2929769"/>
                  <a:pt x="475326" y="2919342"/>
                  <a:pt x="483336" y="2915725"/>
                </a:cubicBezTo>
                <a:cubicBezTo>
                  <a:pt x="479336" y="2908303"/>
                  <a:pt x="488875" y="2905649"/>
                  <a:pt x="494833" y="2902587"/>
                </a:cubicBezTo>
                <a:cubicBezTo>
                  <a:pt x="496955" y="2902391"/>
                  <a:pt x="498272" y="2901261"/>
                  <a:pt x="498768" y="2899194"/>
                </a:cubicBezTo>
                <a:cubicBezTo>
                  <a:pt x="501780" y="2895157"/>
                  <a:pt x="504618" y="2894794"/>
                  <a:pt x="508751" y="2893081"/>
                </a:cubicBezTo>
                <a:cubicBezTo>
                  <a:pt x="530680" y="2883034"/>
                  <a:pt x="550186" y="2901120"/>
                  <a:pt x="570135" y="2908187"/>
                </a:cubicBezTo>
                <a:cubicBezTo>
                  <a:pt x="579255" y="2920917"/>
                  <a:pt x="568582" y="2935635"/>
                  <a:pt x="570768" y="2947628"/>
                </a:cubicBezTo>
                <a:cubicBezTo>
                  <a:pt x="567450" y="2951764"/>
                  <a:pt x="566227" y="2956929"/>
                  <a:pt x="565859" y="2962358"/>
                </a:cubicBezTo>
                <a:cubicBezTo>
                  <a:pt x="562997" y="2972124"/>
                  <a:pt x="552058" y="2978214"/>
                  <a:pt x="548588" y="2987391"/>
                </a:cubicBezTo>
                <a:cubicBezTo>
                  <a:pt x="541096" y="2998533"/>
                  <a:pt x="534220" y="3008745"/>
                  <a:pt x="523949" y="3018745"/>
                </a:cubicBezTo>
                <a:cubicBezTo>
                  <a:pt x="525183" y="3027859"/>
                  <a:pt x="514768" y="3027898"/>
                  <a:pt x="509365" y="3029826"/>
                </a:cubicBezTo>
                <a:cubicBezTo>
                  <a:pt x="511992" y="3032217"/>
                  <a:pt x="519047" y="3029545"/>
                  <a:pt x="514149" y="3035110"/>
                </a:cubicBezTo>
                <a:cubicBezTo>
                  <a:pt x="514972" y="3038409"/>
                  <a:pt x="509027" y="3038104"/>
                  <a:pt x="509517" y="3038939"/>
                </a:cubicBezTo>
                <a:cubicBezTo>
                  <a:pt x="512300" y="3047602"/>
                  <a:pt x="496627" y="3059825"/>
                  <a:pt x="489372" y="3065009"/>
                </a:cubicBezTo>
                <a:cubicBezTo>
                  <a:pt x="496558" y="3072913"/>
                  <a:pt x="485474" y="3068005"/>
                  <a:pt x="486464" y="3077392"/>
                </a:cubicBezTo>
                <a:cubicBezTo>
                  <a:pt x="483809" y="3082105"/>
                  <a:pt x="485703" y="3091500"/>
                  <a:pt x="481665" y="3097926"/>
                </a:cubicBezTo>
                <a:cubicBezTo>
                  <a:pt x="474437" y="3103598"/>
                  <a:pt x="478179" y="3109140"/>
                  <a:pt x="481397" y="3114873"/>
                </a:cubicBezTo>
                <a:cubicBezTo>
                  <a:pt x="477983" y="3117790"/>
                  <a:pt x="459203" y="3114883"/>
                  <a:pt x="476294" y="3119237"/>
                </a:cubicBezTo>
                <a:cubicBezTo>
                  <a:pt x="479181" y="3121400"/>
                  <a:pt x="478169" y="3122447"/>
                  <a:pt x="477051" y="3124861"/>
                </a:cubicBezTo>
                <a:cubicBezTo>
                  <a:pt x="479277" y="3126425"/>
                  <a:pt x="478622" y="3127444"/>
                  <a:pt x="476614" y="3129207"/>
                </a:cubicBezTo>
                <a:cubicBezTo>
                  <a:pt x="476454" y="3135099"/>
                  <a:pt x="480027" y="3137011"/>
                  <a:pt x="474038" y="3141386"/>
                </a:cubicBezTo>
                <a:cubicBezTo>
                  <a:pt x="477361" y="3149198"/>
                  <a:pt x="472428" y="3157144"/>
                  <a:pt x="473829" y="3166825"/>
                </a:cubicBezTo>
                <a:cubicBezTo>
                  <a:pt x="469057" y="3173025"/>
                  <a:pt x="485976" y="3180708"/>
                  <a:pt x="485590" y="3188561"/>
                </a:cubicBezTo>
                <a:cubicBezTo>
                  <a:pt x="494291" y="3191844"/>
                  <a:pt x="499268" y="3202339"/>
                  <a:pt x="505475" y="3206859"/>
                </a:cubicBezTo>
                <a:cubicBezTo>
                  <a:pt x="522513" y="3215690"/>
                  <a:pt x="544689" y="3218769"/>
                  <a:pt x="561799" y="3209992"/>
                </a:cubicBezTo>
                <a:cubicBezTo>
                  <a:pt x="566281" y="3216643"/>
                  <a:pt x="572433" y="3206387"/>
                  <a:pt x="576546" y="3212294"/>
                </a:cubicBezTo>
                <a:cubicBezTo>
                  <a:pt x="578561" y="3211410"/>
                  <a:pt x="576730" y="3207689"/>
                  <a:pt x="579300" y="3208067"/>
                </a:cubicBezTo>
                <a:cubicBezTo>
                  <a:pt x="585443" y="3216253"/>
                  <a:pt x="583855" y="3204698"/>
                  <a:pt x="598268" y="3207991"/>
                </a:cubicBezTo>
                <a:cubicBezTo>
                  <a:pt x="603675" y="3205298"/>
                  <a:pt x="612429" y="3205842"/>
                  <a:pt x="619238" y="3202103"/>
                </a:cubicBezTo>
                <a:cubicBezTo>
                  <a:pt x="622802" y="3198687"/>
                  <a:pt x="624803" y="3206008"/>
                  <a:pt x="627838" y="3201160"/>
                </a:cubicBezTo>
                <a:cubicBezTo>
                  <a:pt x="634617" y="3202127"/>
                  <a:pt x="639685" y="3200170"/>
                  <a:pt x="645061" y="3197064"/>
                </a:cubicBezTo>
                <a:cubicBezTo>
                  <a:pt x="649288" y="3199371"/>
                  <a:pt x="658576" y="3195734"/>
                  <a:pt x="664136" y="3194557"/>
                </a:cubicBezTo>
                <a:cubicBezTo>
                  <a:pt x="672335" y="3185179"/>
                  <a:pt x="685696" y="3186151"/>
                  <a:pt x="693100" y="3176019"/>
                </a:cubicBezTo>
                <a:cubicBezTo>
                  <a:pt x="706486" y="3171695"/>
                  <a:pt x="715904" y="3162065"/>
                  <a:pt x="729810" y="3157270"/>
                </a:cubicBezTo>
                <a:cubicBezTo>
                  <a:pt x="745745" y="3142356"/>
                  <a:pt x="758533" y="3126179"/>
                  <a:pt x="770501" y="3106989"/>
                </a:cubicBezTo>
                <a:cubicBezTo>
                  <a:pt x="798645" y="3064406"/>
                  <a:pt x="784278" y="3092990"/>
                  <a:pt x="714291" y="3074072"/>
                </a:cubicBezTo>
                <a:cubicBezTo>
                  <a:pt x="708700" y="3069310"/>
                  <a:pt x="699450" y="3067384"/>
                  <a:pt x="697464" y="3059784"/>
                </a:cubicBezTo>
                <a:cubicBezTo>
                  <a:pt x="696080" y="3059102"/>
                  <a:pt x="691079" y="3060097"/>
                  <a:pt x="691415" y="3058044"/>
                </a:cubicBezTo>
                <a:cubicBezTo>
                  <a:pt x="694112" y="3056300"/>
                  <a:pt x="698292" y="3056429"/>
                  <a:pt x="694865" y="3052369"/>
                </a:cubicBezTo>
                <a:cubicBezTo>
                  <a:pt x="687841" y="3049580"/>
                  <a:pt x="689468" y="3060365"/>
                  <a:pt x="684144" y="3055920"/>
                </a:cubicBezTo>
                <a:cubicBezTo>
                  <a:pt x="684243" y="3047106"/>
                  <a:pt x="675964" y="3058028"/>
                  <a:pt x="676630" y="3051653"/>
                </a:cubicBezTo>
                <a:cubicBezTo>
                  <a:pt x="671213" y="3044517"/>
                  <a:pt x="668640" y="3044536"/>
                  <a:pt x="662210" y="3043666"/>
                </a:cubicBezTo>
                <a:cubicBezTo>
                  <a:pt x="666659" y="3040279"/>
                  <a:pt x="662231" y="3039791"/>
                  <a:pt x="658781" y="3039962"/>
                </a:cubicBezTo>
                <a:cubicBezTo>
                  <a:pt x="654097" y="3037898"/>
                  <a:pt x="654936" y="3029527"/>
                  <a:pt x="648975" y="3030564"/>
                </a:cubicBezTo>
                <a:cubicBezTo>
                  <a:pt x="643331" y="3035091"/>
                  <a:pt x="643820" y="3032151"/>
                  <a:pt x="644140" y="3030074"/>
                </a:cubicBezTo>
                <a:cubicBezTo>
                  <a:pt x="644287" y="3029967"/>
                  <a:pt x="644237" y="3029898"/>
                  <a:pt x="644171" y="3029801"/>
                </a:cubicBezTo>
                <a:lnTo>
                  <a:pt x="644170" y="3029800"/>
                </a:lnTo>
                <a:lnTo>
                  <a:pt x="644171" y="3029796"/>
                </a:lnTo>
                <a:lnTo>
                  <a:pt x="644171" y="3029795"/>
                </a:lnTo>
                <a:cubicBezTo>
                  <a:pt x="644122" y="3029722"/>
                  <a:pt x="644198" y="3029631"/>
                  <a:pt x="643969" y="3029595"/>
                </a:cubicBezTo>
                <a:lnTo>
                  <a:pt x="643781" y="3029630"/>
                </a:lnTo>
                <a:lnTo>
                  <a:pt x="642939" y="3029264"/>
                </a:lnTo>
                <a:lnTo>
                  <a:pt x="642842" y="3029807"/>
                </a:lnTo>
                <a:lnTo>
                  <a:pt x="642841" y="3029807"/>
                </a:lnTo>
                <a:lnTo>
                  <a:pt x="642842" y="3029808"/>
                </a:lnTo>
                <a:lnTo>
                  <a:pt x="642841" y="3029812"/>
                </a:lnTo>
                <a:cubicBezTo>
                  <a:pt x="640191" y="3030291"/>
                  <a:pt x="638937" y="3026706"/>
                  <a:pt x="636731" y="3025458"/>
                </a:cubicBezTo>
                <a:cubicBezTo>
                  <a:pt x="630439" y="3025690"/>
                  <a:pt x="638094" y="3021045"/>
                  <a:pt x="632249" y="3018444"/>
                </a:cubicBezTo>
                <a:cubicBezTo>
                  <a:pt x="628165" y="3018515"/>
                  <a:pt x="629275" y="3015905"/>
                  <a:pt x="627289" y="3013466"/>
                </a:cubicBezTo>
                <a:cubicBezTo>
                  <a:pt x="625539" y="3013694"/>
                  <a:pt x="618897" y="3013491"/>
                  <a:pt x="622622" y="3011090"/>
                </a:cubicBezTo>
                <a:cubicBezTo>
                  <a:pt x="624845" y="3010644"/>
                  <a:pt x="630702" y="3011954"/>
                  <a:pt x="630687" y="3010184"/>
                </a:cubicBezTo>
                <a:cubicBezTo>
                  <a:pt x="618210" y="3007530"/>
                  <a:pt x="614230" y="2996625"/>
                  <a:pt x="604434" y="2988080"/>
                </a:cubicBezTo>
                <a:cubicBezTo>
                  <a:pt x="604201" y="2986036"/>
                  <a:pt x="605557" y="2982433"/>
                  <a:pt x="602496" y="2982272"/>
                </a:cubicBezTo>
                <a:cubicBezTo>
                  <a:pt x="597489" y="2980303"/>
                  <a:pt x="596840" y="2972904"/>
                  <a:pt x="592632" y="2969185"/>
                </a:cubicBezTo>
                <a:cubicBezTo>
                  <a:pt x="597212" y="2965335"/>
                  <a:pt x="592470" y="2966472"/>
                  <a:pt x="590113" y="2964010"/>
                </a:cubicBezTo>
                <a:cubicBezTo>
                  <a:pt x="590865" y="2961116"/>
                  <a:pt x="586915" y="2959967"/>
                  <a:pt x="587565" y="2956986"/>
                </a:cubicBezTo>
                <a:cubicBezTo>
                  <a:pt x="581107" y="2940449"/>
                  <a:pt x="581057" y="2925557"/>
                  <a:pt x="583608" y="2909404"/>
                </a:cubicBezTo>
                <a:cubicBezTo>
                  <a:pt x="589046" y="2901640"/>
                  <a:pt x="596926" y="2900528"/>
                  <a:pt x="603075" y="2895147"/>
                </a:cubicBezTo>
                <a:cubicBezTo>
                  <a:pt x="601002" y="2887489"/>
                  <a:pt x="612903" y="2888224"/>
                  <a:pt x="616622" y="2892162"/>
                </a:cubicBezTo>
                <a:cubicBezTo>
                  <a:pt x="648798" y="2892580"/>
                  <a:pt x="665457" y="2930509"/>
                  <a:pt x="687577" y="2946753"/>
                </a:cubicBezTo>
                <a:cubicBezTo>
                  <a:pt x="688982" y="2953577"/>
                  <a:pt x="698708" y="2957283"/>
                  <a:pt x="696953" y="2965543"/>
                </a:cubicBezTo>
                <a:cubicBezTo>
                  <a:pt x="702255" y="2969034"/>
                  <a:pt x="703563" y="2976012"/>
                  <a:pt x="708575" y="2977220"/>
                </a:cubicBezTo>
                <a:cubicBezTo>
                  <a:pt x="709590" y="2986467"/>
                  <a:pt x="717866" y="2991449"/>
                  <a:pt x="721232" y="2999477"/>
                </a:cubicBezTo>
                <a:cubicBezTo>
                  <a:pt x="725294" y="3003610"/>
                  <a:pt x="729785" y="3007014"/>
                  <a:pt x="731545" y="3012136"/>
                </a:cubicBezTo>
                <a:cubicBezTo>
                  <a:pt x="733574" y="3013021"/>
                  <a:pt x="736366" y="3011520"/>
                  <a:pt x="737824" y="3013874"/>
                </a:cubicBezTo>
                <a:cubicBezTo>
                  <a:pt x="734293" y="3021118"/>
                  <a:pt x="735373" y="3022202"/>
                  <a:pt x="743677" y="3022158"/>
                </a:cubicBezTo>
                <a:cubicBezTo>
                  <a:pt x="747448" y="3024381"/>
                  <a:pt x="740300" y="3025060"/>
                  <a:pt x="738855" y="3024504"/>
                </a:cubicBezTo>
                <a:cubicBezTo>
                  <a:pt x="736439" y="3027337"/>
                  <a:pt x="742641" y="3029900"/>
                  <a:pt x="744219" y="3026797"/>
                </a:cubicBezTo>
                <a:cubicBezTo>
                  <a:pt x="752355" y="3027621"/>
                  <a:pt x="758373" y="3034460"/>
                  <a:pt x="765696" y="3036912"/>
                </a:cubicBezTo>
                <a:cubicBezTo>
                  <a:pt x="769709" y="3038229"/>
                  <a:pt x="768380" y="3046826"/>
                  <a:pt x="772566" y="3041662"/>
                </a:cubicBezTo>
                <a:cubicBezTo>
                  <a:pt x="776281" y="3041860"/>
                  <a:pt x="781284" y="3043910"/>
                  <a:pt x="781626" y="3047972"/>
                </a:cubicBezTo>
                <a:cubicBezTo>
                  <a:pt x="792514" y="3057727"/>
                  <a:pt x="808593" y="3058279"/>
                  <a:pt x="823491" y="3058683"/>
                </a:cubicBezTo>
                <a:cubicBezTo>
                  <a:pt x="829223" y="3050715"/>
                  <a:pt x="830460" y="3041156"/>
                  <a:pt x="832345" y="3031736"/>
                </a:cubicBezTo>
                <a:cubicBezTo>
                  <a:pt x="840893" y="3018705"/>
                  <a:pt x="845617" y="3003744"/>
                  <a:pt x="854579" y="2990932"/>
                </a:cubicBezTo>
                <a:cubicBezTo>
                  <a:pt x="900272" y="2911659"/>
                  <a:pt x="968395" y="2839073"/>
                  <a:pt x="1000515" y="2758088"/>
                </a:cubicBezTo>
                <a:cubicBezTo>
                  <a:pt x="1011754" y="2728579"/>
                  <a:pt x="1031415" y="2702341"/>
                  <a:pt x="1042783" y="2673157"/>
                </a:cubicBezTo>
                <a:cubicBezTo>
                  <a:pt x="1053006" y="2640008"/>
                  <a:pt x="1062452" y="2607895"/>
                  <a:pt x="1068253" y="2571267"/>
                </a:cubicBezTo>
                <a:cubicBezTo>
                  <a:pt x="1060199" y="2559980"/>
                  <a:pt x="1074151" y="2548024"/>
                  <a:pt x="1071277" y="2535471"/>
                </a:cubicBezTo>
                <a:cubicBezTo>
                  <a:pt x="1074500" y="2532133"/>
                  <a:pt x="1074504" y="2531947"/>
                  <a:pt x="1071455" y="2528641"/>
                </a:cubicBezTo>
                <a:cubicBezTo>
                  <a:pt x="1069966" y="2516872"/>
                  <a:pt x="1076029" y="2505163"/>
                  <a:pt x="1071601" y="2494962"/>
                </a:cubicBezTo>
                <a:cubicBezTo>
                  <a:pt x="1071549" y="2492237"/>
                  <a:pt x="1073032" y="2492526"/>
                  <a:pt x="1073708" y="2490072"/>
                </a:cubicBezTo>
                <a:cubicBezTo>
                  <a:pt x="1068708" y="2484605"/>
                  <a:pt x="1077652" y="2483955"/>
                  <a:pt x="1070998" y="2475358"/>
                </a:cubicBezTo>
                <a:cubicBezTo>
                  <a:pt x="1064787" y="2483075"/>
                  <a:pt x="1056554" y="2476783"/>
                  <a:pt x="1057073" y="2485546"/>
                </a:cubicBezTo>
                <a:cubicBezTo>
                  <a:pt x="1050809" y="2496793"/>
                  <a:pt x="1030661" y="2494434"/>
                  <a:pt x="1030176" y="2506537"/>
                </a:cubicBezTo>
                <a:cubicBezTo>
                  <a:pt x="1020136" y="2507927"/>
                  <a:pt x="1012228" y="2513743"/>
                  <a:pt x="1002182" y="2514525"/>
                </a:cubicBezTo>
                <a:cubicBezTo>
                  <a:pt x="998928" y="2520997"/>
                  <a:pt x="991595" y="2511418"/>
                  <a:pt x="991189" y="2516754"/>
                </a:cubicBezTo>
                <a:cubicBezTo>
                  <a:pt x="988027" y="2525261"/>
                  <a:pt x="980290" y="2509373"/>
                  <a:pt x="976759" y="2517736"/>
                </a:cubicBezTo>
                <a:cubicBezTo>
                  <a:pt x="977312" y="2523529"/>
                  <a:pt x="970907" y="2518645"/>
                  <a:pt x="968397" y="2516760"/>
                </a:cubicBezTo>
                <a:cubicBezTo>
                  <a:pt x="955610" y="2520078"/>
                  <a:pt x="938613" y="2506379"/>
                  <a:pt x="923342" y="2512216"/>
                </a:cubicBezTo>
                <a:cubicBezTo>
                  <a:pt x="941904" y="2524079"/>
                  <a:pt x="965713" y="2524643"/>
                  <a:pt x="984619" y="2535654"/>
                </a:cubicBezTo>
                <a:cubicBezTo>
                  <a:pt x="993600" y="2541834"/>
                  <a:pt x="1071726" y="2589081"/>
                  <a:pt x="1042034" y="2596298"/>
                </a:cubicBezTo>
                <a:cubicBezTo>
                  <a:pt x="1039965" y="2600166"/>
                  <a:pt x="1049967" y="2596001"/>
                  <a:pt x="1048558" y="2601049"/>
                </a:cubicBezTo>
                <a:cubicBezTo>
                  <a:pt x="1047922" y="2607467"/>
                  <a:pt x="1041109" y="2613344"/>
                  <a:pt x="1035577" y="2610018"/>
                </a:cubicBezTo>
                <a:cubicBezTo>
                  <a:pt x="1036007" y="2618865"/>
                  <a:pt x="1036364" y="2617063"/>
                  <a:pt x="1025465" y="2616956"/>
                </a:cubicBezTo>
                <a:cubicBezTo>
                  <a:pt x="1017661" y="2631894"/>
                  <a:pt x="988368" y="2627678"/>
                  <a:pt x="976703" y="2618727"/>
                </a:cubicBezTo>
                <a:cubicBezTo>
                  <a:pt x="967226" y="2618167"/>
                  <a:pt x="958803" y="2600494"/>
                  <a:pt x="949073" y="2602837"/>
                </a:cubicBezTo>
                <a:cubicBezTo>
                  <a:pt x="952746" y="2612908"/>
                  <a:pt x="959539" y="2609029"/>
                  <a:pt x="958483" y="2617297"/>
                </a:cubicBezTo>
                <a:cubicBezTo>
                  <a:pt x="966428" y="2622583"/>
                  <a:pt x="965655" y="2631066"/>
                  <a:pt x="972768" y="2636048"/>
                </a:cubicBezTo>
                <a:cubicBezTo>
                  <a:pt x="972821" y="2638920"/>
                  <a:pt x="973434" y="2639750"/>
                  <a:pt x="975043" y="2641450"/>
                </a:cubicBezTo>
                <a:cubicBezTo>
                  <a:pt x="973366" y="2642847"/>
                  <a:pt x="971792" y="2644528"/>
                  <a:pt x="973282" y="2646530"/>
                </a:cubicBezTo>
                <a:cubicBezTo>
                  <a:pt x="979796" y="2647729"/>
                  <a:pt x="980085" y="2654089"/>
                  <a:pt x="984479" y="2658265"/>
                </a:cubicBezTo>
                <a:cubicBezTo>
                  <a:pt x="980508" y="2660438"/>
                  <a:pt x="985893" y="2661900"/>
                  <a:pt x="983263" y="2664152"/>
                </a:cubicBezTo>
                <a:cubicBezTo>
                  <a:pt x="978980" y="2668608"/>
                  <a:pt x="988518" y="2667838"/>
                  <a:pt x="987030" y="2672270"/>
                </a:cubicBezTo>
                <a:cubicBezTo>
                  <a:pt x="992032" y="2680952"/>
                  <a:pt x="993234" y="2697236"/>
                  <a:pt x="991794" y="2705384"/>
                </a:cubicBezTo>
                <a:cubicBezTo>
                  <a:pt x="976210" y="2769221"/>
                  <a:pt x="895400" y="2759451"/>
                  <a:pt x="886871" y="2694519"/>
                </a:cubicBezTo>
                <a:cubicBezTo>
                  <a:pt x="882390" y="2678517"/>
                  <a:pt x="880258" y="2656491"/>
                  <a:pt x="881915" y="2641523"/>
                </a:cubicBezTo>
                <a:cubicBezTo>
                  <a:pt x="880611" y="2638934"/>
                  <a:pt x="877530" y="2635382"/>
                  <a:pt x="878563" y="2632542"/>
                </a:cubicBezTo>
                <a:cubicBezTo>
                  <a:pt x="884168" y="2627388"/>
                  <a:pt x="876970" y="2616612"/>
                  <a:pt x="883094" y="2611702"/>
                </a:cubicBezTo>
                <a:cubicBezTo>
                  <a:pt x="873422" y="2609359"/>
                  <a:pt x="882358" y="2601166"/>
                  <a:pt x="878663" y="2597125"/>
                </a:cubicBezTo>
                <a:cubicBezTo>
                  <a:pt x="884597" y="2593174"/>
                  <a:pt x="876240" y="2591471"/>
                  <a:pt x="880909" y="2587945"/>
                </a:cubicBezTo>
                <a:cubicBezTo>
                  <a:pt x="883093" y="2585495"/>
                  <a:pt x="891814" y="2587708"/>
                  <a:pt x="887552" y="2582287"/>
                </a:cubicBezTo>
                <a:cubicBezTo>
                  <a:pt x="882344" y="2585231"/>
                  <a:pt x="880040" y="2585883"/>
                  <a:pt x="877583" y="2579490"/>
                </a:cubicBezTo>
                <a:cubicBezTo>
                  <a:pt x="865610" y="2608091"/>
                  <a:pt x="880661" y="2641408"/>
                  <a:pt x="868124" y="2668232"/>
                </a:cubicBezTo>
                <a:cubicBezTo>
                  <a:pt x="868292" y="2686691"/>
                  <a:pt x="865428" y="2715116"/>
                  <a:pt x="852927" y="2730178"/>
                </a:cubicBezTo>
                <a:cubicBezTo>
                  <a:pt x="856006" y="2731372"/>
                  <a:pt x="854159" y="2735557"/>
                  <a:pt x="857127" y="2736837"/>
                </a:cubicBezTo>
                <a:cubicBezTo>
                  <a:pt x="848138" y="2758111"/>
                  <a:pt x="843752" y="2777514"/>
                  <a:pt x="837293" y="2798951"/>
                </a:cubicBezTo>
                <a:cubicBezTo>
                  <a:pt x="832637" y="2803566"/>
                  <a:pt x="832519" y="2809315"/>
                  <a:pt x="829851" y="2814990"/>
                </a:cubicBezTo>
                <a:cubicBezTo>
                  <a:pt x="824672" y="2817375"/>
                  <a:pt x="822906" y="2823441"/>
                  <a:pt x="822439" y="2829400"/>
                </a:cubicBezTo>
                <a:cubicBezTo>
                  <a:pt x="821550" y="2831521"/>
                  <a:pt x="818393" y="2829441"/>
                  <a:pt x="817859" y="2831877"/>
                </a:cubicBezTo>
                <a:cubicBezTo>
                  <a:pt x="821180" y="2836972"/>
                  <a:pt x="812752" y="2844267"/>
                  <a:pt x="812551" y="2850581"/>
                </a:cubicBezTo>
                <a:cubicBezTo>
                  <a:pt x="810931" y="2852766"/>
                  <a:pt x="806527" y="2851131"/>
                  <a:pt x="807566" y="2855393"/>
                </a:cubicBezTo>
                <a:cubicBezTo>
                  <a:pt x="805913" y="2857545"/>
                  <a:pt x="801968" y="2855940"/>
                  <a:pt x="802722" y="2859222"/>
                </a:cubicBezTo>
                <a:cubicBezTo>
                  <a:pt x="801081" y="2871116"/>
                  <a:pt x="788394" y="2878429"/>
                  <a:pt x="783991" y="2889526"/>
                </a:cubicBezTo>
                <a:cubicBezTo>
                  <a:pt x="776943" y="2891703"/>
                  <a:pt x="781885" y="2908073"/>
                  <a:pt x="768909" y="2906489"/>
                </a:cubicBezTo>
                <a:cubicBezTo>
                  <a:pt x="767317" y="2909175"/>
                  <a:pt x="766344" y="2912561"/>
                  <a:pt x="764719" y="2915189"/>
                </a:cubicBezTo>
                <a:cubicBezTo>
                  <a:pt x="763417" y="2915663"/>
                  <a:pt x="762039" y="2914859"/>
                  <a:pt x="761326" y="2915978"/>
                </a:cubicBezTo>
                <a:cubicBezTo>
                  <a:pt x="760168" y="2920543"/>
                  <a:pt x="761772" y="2922112"/>
                  <a:pt x="755956" y="2923449"/>
                </a:cubicBezTo>
                <a:cubicBezTo>
                  <a:pt x="760808" y="2928114"/>
                  <a:pt x="754623" y="2926607"/>
                  <a:pt x="750987" y="2927981"/>
                </a:cubicBezTo>
                <a:cubicBezTo>
                  <a:pt x="735773" y="2944728"/>
                  <a:pt x="712629" y="2943927"/>
                  <a:pt x="693690" y="2935840"/>
                </a:cubicBezTo>
                <a:cubicBezTo>
                  <a:pt x="691807" y="2933823"/>
                  <a:pt x="692913" y="2930252"/>
                  <a:pt x="688646" y="2930794"/>
                </a:cubicBezTo>
                <a:cubicBezTo>
                  <a:pt x="686474" y="2926445"/>
                  <a:pt x="680217" y="2927381"/>
                  <a:pt x="680329" y="2922463"/>
                </a:cubicBezTo>
                <a:cubicBezTo>
                  <a:pt x="675184" y="2916932"/>
                  <a:pt x="659744" y="2901547"/>
                  <a:pt x="666238" y="2895654"/>
                </a:cubicBezTo>
                <a:cubicBezTo>
                  <a:pt x="656029" y="2867180"/>
                  <a:pt x="667196" y="2834260"/>
                  <a:pt x="684045" y="2808802"/>
                </a:cubicBezTo>
                <a:cubicBezTo>
                  <a:pt x="684943" y="2804810"/>
                  <a:pt x="687905" y="2801712"/>
                  <a:pt x="686768" y="2796908"/>
                </a:cubicBezTo>
                <a:cubicBezTo>
                  <a:pt x="693412" y="2794987"/>
                  <a:pt x="693914" y="2789386"/>
                  <a:pt x="698918" y="2785203"/>
                </a:cubicBezTo>
                <a:cubicBezTo>
                  <a:pt x="696833" y="2773316"/>
                  <a:pt x="711633" y="2771850"/>
                  <a:pt x="714334" y="2761067"/>
                </a:cubicBezTo>
                <a:cubicBezTo>
                  <a:pt x="720976" y="2757480"/>
                  <a:pt x="720831" y="2747171"/>
                  <a:pt x="729463" y="2748711"/>
                </a:cubicBezTo>
                <a:cubicBezTo>
                  <a:pt x="733254" y="2746053"/>
                  <a:pt x="729418" y="2744752"/>
                  <a:pt x="729157" y="2742233"/>
                </a:cubicBezTo>
                <a:cubicBezTo>
                  <a:pt x="747048" y="2732740"/>
                  <a:pt x="757773" y="2709789"/>
                  <a:pt x="775308" y="2701367"/>
                </a:cubicBezTo>
                <a:cubicBezTo>
                  <a:pt x="775787" y="2699625"/>
                  <a:pt x="775744" y="2699432"/>
                  <a:pt x="777573" y="2699389"/>
                </a:cubicBezTo>
                <a:cubicBezTo>
                  <a:pt x="782679" y="2698408"/>
                  <a:pt x="778599" y="2689803"/>
                  <a:pt x="783788" y="2687549"/>
                </a:cubicBezTo>
                <a:cubicBezTo>
                  <a:pt x="793837" y="2686360"/>
                  <a:pt x="779367" y="2681060"/>
                  <a:pt x="797368" y="2679436"/>
                </a:cubicBezTo>
                <a:cubicBezTo>
                  <a:pt x="795622" y="2677181"/>
                  <a:pt x="791385" y="2678841"/>
                  <a:pt x="792673" y="2674499"/>
                </a:cubicBezTo>
                <a:cubicBezTo>
                  <a:pt x="800835" y="2665843"/>
                  <a:pt x="800343" y="2653668"/>
                  <a:pt x="810079" y="2646146"/>
                </a:cubicBezTo>
                <a:cubicBezTo>
                  <a:pt x="809642" y="2641183"/>
                  <a:pt x="812261" y="2637864"/>
                  <a:pt x="814951" y="2633871"/>
                </a:cubicBezTo>
                <a:cubicBezTo>
                  <a:pt x="815190" y="2631270"/>
                  <a:pt x="813942" y="2628647"/>
                  <a:pt x="817706" y="2628588"/>
                </a:cubicBezTo>
                <a:cubicBezTo>
                  <a:pt x="822431" y="2627423"/>
                  <a:pt x="817415" y="2620091"/>
                  <a:pt x="822407" y="2617876"/>
                </a:cubicBezTo>
                <a:cubicBezTo>
                  <a:pt x="824231" y="2610016"/>
                  <a:pt x="830385" y="2603495"/>
                  <a:pt x="832373" y="2595877"/>
                </a:cubicBezTo>
                <a:cubicBezTo>
                  <a:pt x="832238" y="2591257"/>
                  <a:pt x="836500" y="2593930"/>
                  <a:pt x="838780" y="2595128"/>
                </a:cubicBezTo>
                <a:cubicBezTo>
                  <a:pt x="843309" y="2591223"/>
                  <a:pt x="831272" y="2588319"/>
                  <a:pt x="837338" y="2584529"/>
                </a:cubicBezTo>
                <a:cubicBezTo>
                  <a:pt x="836195" y="2570900"/>
                  <a:pt x="850653" y="2556054"/>
                  <a:pt x="846398" y="2545651"/>
                </a:cubicBezTo>
                <a:cubicBezTo>
                  <a:pt x="837257" y="2554719"/>
                  <a:pt x="833633" y="2566889"/>
                  <a:pt x="820891" y="2573899"/>
                </a:cubicBezTo>
                <a:cubicBezTo>
                  <a:pt x="812940" y="2582226"/>
                  <a:pt x="804227" y="2589885"/>
                  <a:pt x="790547" y="2587857"/>
                </a:cubicBezTo>
                <a:cubicBezTo>
                  <a:pt x="786962" y="2594104"/>
                  <a:pt x="781152" y="2598059"/>
                  <a:pt x="774159" y="2600556"/>
                </a:cubicBezTo>
                <a:cubicBezTo>
                  <a:pt x="774917" y="2604783"/>
                  <a:pt x="770249" y="2603443"/>
                  <a:pt x="768266" y="2606115"/>
                </a:cubicBezTo>
                <a:cubicBezTo>
                  <a:pt x="765489" y="2607688"/>
                  <a:pt x="761973" y="2604649"/>
                  <a:pt x="759478" y="2607645"/>
                </a:cubicBezTo>
                <a:cubicBezTo>
                  <a:pt x="763944" y="2613929"/>
                  <a:pt x="747963" y="2621120"/>
                  <a:pt x="743444" y="2625168"/>
                </a:cubicBezTo>
                <a:cubicBezTo>
                  <a:pt x="726282" y="2634300"/>
                  <a:pt x="708047" y="2640130"/>
                  <a:pt x="686718" y="2635750"/>
                </a:cubicBezTo>
                <a:cubicBezTo>
                  <a:pt x="676813" y="2633109"/>
                  <a:pt x="666583" y="2629551"/>
                  <a:pt x="657098" y="2625282"/>
                </a:cubicBezTo>
                <a:cubicBezTo>
                  <a:pt x="658316" y="2620240"/>
                  <a:pt x="655558" y="2620043"/>
                  <a:pt x="652370" y="2617885"/>
                </a:cubicBezTo>
                <a:cubicBezTo>
                  <a:pt x="645616" y="2598814"/>
                  <a:pt x="635111" y="2577484"/>
                  <a:pt x="652894" y="2561124"/>
                </a:cubicBezTo>
                <a:cubicBezTo>
                  <a:pt x="664957" y="2532143"/>
                  <a:pt x="714259" y="2548653"/>
                  <a:pt x="740232" y="2539652"/>
                </a:cubicBezTo>
                <a:cubicBezTo>
                  <a:pt x="743681" y="2540532"/>
                  <a:pt x="747667" y="2544790"/>
                  <a:pt x="748097" y="2538852"/>
                </a:cubicBezTo>
                <a:cubicBezTo>
                  <a:pt x="773264" y="2526894"/>
                  <a:pt x="806551" y="2516063"/>
                  <a:pt x="821470" y="2489507"/>
                </a:cubicBezTo>
                <a:cubicBezTo>
                  <a:pt x="825849" y="2485765"/>
                  <a:pt x="829897" y="2479820"/>
                  <a:pt x="835618" y="2478281"/>
                </a:cubicBezTo>
                <a:cubicBezTo>
                  <a:pt x="833362" y="2474902"/>
                  <a:pt x="835514" y="2473404"/>
                  <a:pt x="838629" y="2470786"/>
                </a:cubicBezTo>
                <a:cubicBezTo>
                  <a:pt x="836852" y="2464982"/>
                  <a:pt x="843615" y="2463870"/>
                  <a:pt x="843917" y="2458687"/>
                </a:cubicBezTo>
                <a:cubicBezTo>
                  <a:pt x="847960" y="2451480"/>
                  <a:pt x="848075" y="2451662"/>
                  <a:pt x="855748" y="2449752"/>
                </a:cubicBezTo>
                <a:cubicBezTo>
                  <a:pt x="849708" y="2438863"/>
                  <a:pt x="863746" y="2430831"/>
                  <a:pt x="859643" y="2424717"/>
                </a:cubicBezTo>
                <a:cubicBezTo>
                  <a:pt x="834423" y="2423903"/>
                  <a:pt x="812399" y="2430976"/>
                  <a:pt x="789719" y="2416989"/>
                </a:cubicBezTo>
                <a:cubicBezTo>
                  <a:pt x="778856" y="2411594"/>
                  <a:pt x="763505" y="2411031"/>
                  <a:pt x="757775" y="2399642"/>
                </a:cubicBezTo>
                <a:cubicBezTo>
                  <a:pt x="755065" y="2398875"/>
                  <a:pt x="746917" y="2401737"/>
                  <a:pt x="747098" y="2396831"/>
                </a:cubicBezTo>
                <a:cubicBezTo>
                  <a:pt x="745792" y="2392209"/>
                  <a:pt x="728541" y="2389613"/>
                  <a:pt x="735012" y="2383815"/>
                </a:cubicBezTo>
                <a:cubicBezTo>
                  <a:pt x="724210" y="2380700"/>
                  <a:pt x="719313" y="2370349"/>
                  <a:pt x="709871" y="2363542"/>
                </a:cubicBezTo>
                <a:cubicBezTo>
                  <a:pt x="708397" y="2361146"/>
                  <a:pt x="708161" y="2358850"/>
                  <a:pt x="706252" y="2356653"/>
                </a:cubicBezTo>
                <a:cubicBezTo>
                  <a:pt x="705806" y="2354963"/>
                  <a:pt x="707446" y="2352757"/>
                  <a:pt x="704914" y="2351615"/>
                </a:cubicBezTo>
                <a:cubicBezTo>
                  <a:pt x="700865" y="2356872"/>
                  <a:pt x="700962" y="2346349"/>
                  <a:pt x="696339" y="2345186"/>
                </a:cubicBezTo>
                <a:cubicBezTo>
                  <a:pt x="671763" y="2308744"/>
                  <a:pt x="642663" y="2265069"/>
                  <a:pt x="659160" y="2223693"/>
                </a:cubicBezTo>
                <a:cubicBezTo>
                  <a:pt x="660664" y="2221709"/>
                  <a:pt x="664069" y="2223096"/>
                  <a:pt x="665097" y="2220361"/>
                </a:cubicBezTo>
                <a:cubicBezTo>
                  <a:pt x="669533" y="2220329"/>
                  <a:pt x="669716" y="2214711"/>
                  <a:pt x="673554" y="2212190"/>
                </a:cubicBezTo>
                <a:cubicBezTo>
                  <a:pt x="678756" y="2208977"/>
                  <a:pt x="684952" y="2207857"/>
                  <a:pt x="689676" y="2203962"/>
                </a:cubicBezTo>
                <a:lnTo>
                  <a:pt x="689676" y="2203979"/>
                </a:lnTo>
                <a:cubicBezTo>
                  <a:pt x="717682" y="2208900"/>
                  <a:pt x="740310" y="2239065"/>
                  <a:pt x="755783" y="2262789"/>
                </a:cubicBezTo>
                <a:cubicBezTo>
                  <a:pt x="752853" y="2264235"/>
                  <a:pt x="754662" y="2268035"/>
                  <a:pt x="755089" y="2265604"/>
                </a:cubicBezTo>
                <a:cubicBezTo>
                  <a:pt x="776651" y="2285098"/>
                  <a:pt x="773491" y="2315161"/>
                  <a:pt x="789169" y="2337301"/>
                </a:cubicBezTo>
                <a:cubicBezTo>
                  <a:pt x="785793" y="2346719"/>
                  <a:pt x="804900" y="2351545"/>
                  <a:pt x="801361" y="2358964"/>
                </a:cubicBezTo>
                <a:cubicBezTo>
                  <a:pt x="802753" y="2360868"/>
                  <a:pt x="806110" y="2359388"/>
                  <a:pt x="808266" y="2359897"/>
                </a:cubicBezTo>
                <a:cubicBezTo>
                  <a:pt x="808236" y="2361190"/>
                  <a:pt x="807649" y="2365006"/>
                  <a:pt x="809798" y="2364257"/>
                </a:cubicBezTo>
                <a:cubicBezTo>
                  <a:pt x="813035" y="2359291"/>
                  <a:pt x="818512" y="2365218"/>
                  <a:pt x="813592" y="2367762"/>
                </a:cubicBezTo>
                <a:cubicBezTo>
                  <a:pt x="812714" y="2368623"/>
                  <a:pt x="814127" y="2369790"/>
                  <a:pt x="814790" y="2368972"/>
                </a:cubicBezTo>
                <a:cubicBezTo>
                  <a:pt x="819591" y="2361486"/>
                  <a:pt x="824081" y="2376992"/>
                  <a:pt x="829885" y="2380368"/>
                </a:cubicBezTo>
                <a:cubicBezTo>
                  <a:pt x="839534" y="2400759"/>
                  <a:pt x="855290" y="2400355"/>
                  <a:pt x="854123" y="2375805"/>
                </a:cubicBezTo>
                <a:cubicBezTo>
                  <a:pt x="846775" y="2366211"/>
                  <a:pt x="860421" y="2355438"/>
                  <a:pt x="854954" y="2353427"/>
                </a:cubicBezTo>
                <a:cubicBezTo>
                  <a:pt x="853771" y="2353316"/>
                  <a:pt x="852748" y="2353194"/>
                  <a:pt x="852293" y="2352034"/>
                </a:cubicBezTo>
                <a:cubicBezTo>
                  <a:pt x="859337" y="2345101"/>
                  <a:pt x="848850" y="2336539"/>
                  <a:pt x="853501" y="2329587"/>
                </a:cubicBezTo>
                <a:cubicBezTo>
                  <a:pt x="861928" y="2329934"/>
                  <a:pt x="850924" y="2324855"/>
                  <a:pt x="852474" y="2321286"/>
                </a:cubicBezTo>
                <a:cubicBezTo>
                  <a:pt x="864097" y="2316727"/>
                  <a:pt x="849724" y="2315082"/>
                  <a:pt x="864445" y="2311676"/>
                </a:cubicBezTo>
                <a:cubicBezTo>
                  <a:pt x="863233" y="2310062"/>
                  <a:pt x="856703" y="2309759"/>
                  <a:pt x="857388" y="2312999"/>
                </a:cubicBezTo>
                <a:cubicBezTo>
                  <a:pt x="851322" y="2310915"/>
                  <a:pt x="859886" y="2305461"/>
                  <a:pt x="857529" y="2300233"/>
                </a:cubicBezTo>
                <a:cubicBezTo>
                  <a:pt x="860072" y="2295310"/>
                  <a:pt x="864318" y="2304483"/>
                  <a:pt x="867175" y="2299988"/>
                </a:cubicBezTo>
                <a:cubicBezTo>
                  <a:pt x="859608" y="2294663"/>
                  <a:pt x="858636" y="2288720"/>
                  <a:pt x="862571" y="2281201"/>
                </a:cubicBezTo>
                <a:cubicBezTo>
                  <a:pt x="868623" y="2275630"/>
                  <a:pt x="866358" y="2266896"/>
                  <a:pt x="871438" y="2260896"/>
                </a:cubicBezTo>
                <a:cubicBezTo>
                  <a:pt x="875006" y="2262234"/>
                  <a:pt x="880498" y="2258576"/>
                  <a:pt x="873777" y="2258550"/>
                </a:cubicBezTo>
                <a:cubicBezTo>
                  <a:pt x="870240" y="2255229"/>
                  <a:pt x="875352" y="2254484"/>
                  <a:pt x="875092" y="2250552"/>
                </a:cubicBezTo>
                <a:cubicBezTo>
                  <a:pt x="892856" y="2221806"/>
                  <a:pt x="927070" y="2207443"/>
                  <a:pt x="959605" y="2200094"/>
                </a:cubicBezTo>
                <a:cubicBezTo>
                  <a:pt x="999874" y="2189939"/>
                  <a:pt x="1001025" y="2221429"/>
                  <a:pt x="998502" y="2252311"/>
                </a:cubicBezTo>
                <a:cubicBezTo>
                  <a:pt x="986943" y="2255589"/>
                  <a:pt x="998107" y="2274624"/>
                  <a:pt x="981752" y="2271297"/>
                </a:cubicBezTo>
                <a:cubicBezTo>
                  <a:pt x="981736" y="2273798"/>
                  <a:pt x="981715" y="2275775"/>
                  <a:pt x="981691" y="2277753"/>
                </a:cubicBezTo>
                <a:cubicBezTo>
                  <a:pt x="989074" y="2280790"/>
                  <a:pt x="984908" y="2280113"/>
                  <a:pt x="982009" y="2285286"/>
                </a:cubicBezTo>
                <a:cubicBezTo>
                  <a:pt x="986436" y="2288351"/>
                  <a:pt x="978283" y="2291370"/>
                  <a:pt x="976785" y="2294460"/>
                </a:cubicBezTo>
                <a:cubicBezTo>
                  <a:pt x="982205" y="2298024"/>
                  <a:pt x="975403" y="2302488"/>
                  <a:pt x="972301" y="2305534"/>
                </a:cubicBezTo>
                <a:cubicBezTo>
                  <a:pt x="971459" y="2310054"/>
                  <a:pt x="971727" y="2312234"/>
                  <a:pt x="966550" y="2312974"/>
                </a:cubicBezTo>
                <a:cubicBezTo>
                  <a:pt x="973403" y="2319512"/>
                  <a:pt x="965696" y="2317831"/>
                  <a:pt x="962002" y="2320503"/>
                </a:cubicBezTo>
                <a:cubicBezTo>
                  <a:pt x="971731" y="2329373"/>
                  <a:pt x="948744" y="2323079"/>
                  <a:pt x="955717" y="2330679"/>
                </a:cubicBezTo>
                <a:cubicBezTo>
                  <a:pt x="960594" y="2326996"/>
                  <a:pt x="961774" y="2332703"/>
                  <a:pt x="959142" y="2336041"/>
                </a:cubicBezTo>
                <a:cubicBezTo>
                  <a:pt x="956199" y="2339429"/>
                  <a:pt x="956556" y="2343337"/>
                  <a:pt x="956212" y="2346721"/>
                </a:cubicBezTo>
                <a:cubicBezTo>
                  <a:pt x="945375" y="2351099"/>
                  <a:pt x="945628" y="2367290"/>
                  <a:pt x="934656" y="2374396"/>
                </a:cubicBezTo>
                <a:cubicBezTo>
                  <a:pt x="934002" y="2379343"/>
                  <a:pt x="927030" y="2380220"/>
                  <a:pt x="924620" y="2383736"/>
                </a:cubicBezTo>
                <a:cubicBezTo>
                  <a:pt x="925194" y="2387418"/>
                  <a:pt x="922851" y="2387791"/>
                  <a:pt x="919922" y="2387475"/>
                </a:cubicBezTo>
                <a:cubicBezTo>
                  <a:pt x="916636" y="2386886"/>
                  <a:pt x="917371" y="2391208"/>
                  <a:pt x="917080" y="2393072"/>
                </a:cubicBezTo>
                <a:cubicBezTo>
                  <a:pt x="910958" y="2397933"/>
                  <a:pt x="908352" y="2399967"/>
                  <a:pt x="903656" y="2406085"/>
                </a:cubicBezTo>
                <a:cubicBezTo>
                  <a:pt x="897511" y="2406210"/>
                  <a:pt x="901865" y="2412609"/>
                  <a:pt x="897398" y="2414978"/>
                </a:cubicBezTo>
                <a:cubicBezTo>
                  <a:pt x="889563" y="2431063"/>
                  <a:pt x="875520" y="2443342"/>
                  <a:pt x="872576" y="2461962"/>
                </a:cubicBezTo>
                <a:cubicBezTo>
                  <a:pt x="882460" y="2465695"/>
                  <a:pt x="882868" y="2478460"/>
                  <a:pt x="893043" y="2484475"/>
                </a:cubicBezTo>
                <a:cubicBezTo>
                  <a:pt x="911386" y="2483438"/>
                  <a:pt x="929497" y="2488235"/>
                  <a:pt x="949047" y="2490287"/>
                </a:cubicBezTo>
                <a:cubicBezTo>
                  <a:pt x="961736" y="2497882"/>
                  <a:pt x="975421" y="2494480"/>
                  <a:pt x="986504" y="2496414"/>
                </a:cubicBezTo>
                <a:cubicBezTo>
                  <a:pt x="994776" y="2498149"/>
                  <a:pt x="999857" y="2487105"/>
                  <a:pt x="1013321" y="2491636"/>
                </a:cubicBezTo>
                <a:cubicBezTo>
                  <a:pt x="1013303" y="2492028"/>
                  <a:pt x="1013451" y="2492334"/>
                  <a:pt x="1014062" y="2491930"/>
                </a:cubicBezTo>
                <a:cubicBezTo>
                  <a:pt x="1014057" y="2491899"/>
                  <a:pt x="1014043" y="2491894"/>
                  <a:pt x="1014038" y="2491863"/>
                </a:cubicBezTo>
                <a:cubicBezTo>
                  <a:pt x="1014539" y="2492050"/>
                  <a:pt x="1014962" y="2492093"/>
                  <a:pt x="1015488" y="2492324"/>
                </a:cubicBezTo>
                <a:lnTo>
                  <a:pt x="1013717" y="2490969"/>
                </a:lnTo>
                <a:lnTo>
                  <a:pt x="1013710" y="2490951"/>
                </a:lnTo>
                <a:lnTo>
                  <a:pt x="1013706" y="2490959"/>
                </a:lnTo>
                <a:lnTo>
                  <a:pt x="1013366" y="2489688"/>
                </a:lnTo>
                <a:cubicBezTo>
                  <a:pt x="1019123" y="2486978"/>
                  <a:pt x="1020539" y="2481719"/>
                  <a:pt x="1026974" y="2479131"/>
                </a:cubicBezTo>
                <a:cubicBezTo>
                  <a:pt x="1044880" y="2480006"/>
                  <a:pt x="1051646" y="2456369"/>
                  <a:pt x="1070728" y="2467811"/>
                </a:cubicBezTo>
                <a:cubicBezTo>
                  <a:pt x="1077119" y="2463681"/>
                  <a:pt x="1066463" y="2437354"/>
                  <a:pt x="1072012" y="2431322"/>
                </a:cubicBezTo>
                <a:cubicBezTo>
                  <a:pt x="1074762" y="2422330"/>
                  <a:pt x="1063514" y="2413117"/>
                  <a:pt x="1072533" y="2407225"/>
                </a:cubicBezTo>
                <a:cubicBezTo>
                  <a:pt x="1070982" y="2401435"/>
                  <a:pt x="1069040" y="2395503"/>
                  <a:pt x="1067949" y="2388238"/>
                </a:cubicBezTo>
                <a:cubicBezTo>
                  <a:pt x="1072107" y="2383688"/>
                  <a:pt x="1074969" y="2378243"/>
                  <a:pt x="1068407" y="2374242"/>
                </a:cubicBezTo>
                <a:cubicBezTo>
                  <a:pt x="1070344" y="2345019"/>
                  <a:pt x="1063645" y="2313545"/>
                  <a:pt x="1059728" y="2283861"/>
                </a:cubicBezTo>
                <a:cubicBezTo>
                  <a:pt x="1056909" y="2271753"/>
                  <a:pt x="1061960" y="2254845"/>
                  <a:pt x="1052533" y="2246070"/>
                </a:cubicBezTo>
                <a:cubicBezTo>
                  <a:pt x="1052175" y="2242969"/>
                  <a:pt x="1053180" y="2242414"/>
                  <a:pt x="1054910" y="2240616"/>
                </a:cubicBezTo>
                <a:cubicBezTo>
                  <a:pt x="1054511" y="2231660"/>
                  <a:pt x="1047642" y="2227982"/>
                  <a:pt x="1052650" y="2218768"/>
                </a:cubicBezTo>
                <a:cubicBezTo>
                  <a:pt x="1042209" y="2211287"/>
                  <a:pt x="1051969" y="2197485"/>
                  <a:pt x="1047980" y="2188015"/>
                </a:cubicBezTo>
                <a:cubicBezTo>
                  <a:pt x="1040295" y="2171844"/>
                  <a:pt x="1042168" y="2156010"/>
                  <a:pt x="1037354" y="2138722"/>
                </a:cubicBezTo>
                <a:cubicBezTo>
                  <a:pt x="1034380" y="2121911"/>
                  <a:pt x="1032086" y="2107090"/>
                  <a:pt x="1029939" y="2090668"/>
                </a:cubicBezTo>
                <a:cubicBezTo>
                  <a:pt x="1032813" y="2086833"/>
                  <a:pt x="1038972" y="2095894"/>
                  <a:pt x="1041776" y="2090549"/>
                </a:cubicBezTo>
                <a:cubicBezTo>
                  <a:pt x="1038613" y="2088983"/>
                  <a:pt x="1035343" y="2086530"/>
                  <a:pt x="1031174" y="2087077"/>
                </a:cubicBezTo>
                <a:cubicBezTo>
                  <a:pt x="1029151" y="2085605"/>
                  <a:pt x="1030551" y="2082265"/>
                  <a:pt x="1027673" y="2081234"/>
                </a:cubicBezTo>
                <a:cubicBezTo>
                  <a:pt x="1031962" y="2064883"/>
                  <a:pt x="1019935" y="2044419"/>
                  <a:pt x="1030593" y="2031253"/>
                </a:cubicBezTo>
                <a:cubicBezTo>
                  <a:pt x="1024753" y="2022347"/>
                  <a:pt x="1024424" y="2002519"/>
                  <a:pt x="1028227" y="1990437"/>
                </a:cubicBezTo>
                <a:cubicBezTo>
                  <a:pt x="1025356" y="1987346"/>
                  <a:pt x="1025365" y="1987121"/>
                  <a:pt x="1028595" y="1983789"/>
                </a:cubicBezTo>
                <a:cubicBezTo>
                  <a:pt x="1022887" y="1979530"/>
                  <a:pt x="1031876" y="1978936"/>
                  <a:pt x="1033337" y="1976379"/>
                </a:cubicBezTo>
                <a:cubicBezTo>
                  <a:pt x="1027783" y="1975158"/>
                  <a:pt x="1021513" y="1967269"/>
                  <a:pt x="1032369" y="1968295"/>
                </a:cubicBezTo>
                <a:cubicBezTo>
                  <a:pt x="1033825" y="1962897"/>
                  <a:pt x="1024455" y="1968702"/>
                  <a:pt x="1031330" y="1955184"/>
                </a:cubicBezTo>
                <a:cubicBezTo>
                  <a:pt x="1027942" y="1942196"/>
                  <a:pt x="1030408" y="1928538"/>
                  <a:pt x="1034215" y="1914690"/>
                </a:cubicBezTo>
                <a:cubicBezTo>
                  <a:pt x="1027856" y="1910587"/>
                  <a:pt x="1036542" y="1906411"/>
                  <a:pt x="1032110" y="1902910"/>
                </a:cubicBezTo>
                <a:cubicBezTo>
                  <a:pt x="1033991" y="1890470"/>
                  <a:pt x="1034380" y="1878229"/>
                  <a:pt x="1034694" y="1865934"/>
                </a:cubicBezTo>
                <a:cubicBezTo>
                  <a:pt x="1040534" y="1858199"/>
                  <a:pt x="1041672" y="1849443"/>
                  <a:pt x="1043375" y="1840370"/>
                </a:cubicBezTo>
                <a:cubicBezTo>
                  <a:pt x="1045256" y="1839237"/>
                  <a:pt x="1048137" y="1841740"/>
                  <a:pt x="1049523" y="1838782"/>
                </a:cubicBezTo>
                <a:cubicBezTo>
                  <a:pt x="1041446" y="1833950"/>
                  <a:pt x="1056471" y="1808090"/>
                  <a:pt x="1062204" y="1801233"/>
                </a:cubicBezTo>
                <a:cubicBezTo>
                  <a:pt x="1062365" y="1794141"/>
                  <a:pt x="1064791" y="1785591"/>
                  <a:pt x="1069414" y="1780997"/>
                </a:cubicBezTo>
                <a:cubicBezTo>
                  <a:pt x="1073767" y="1780788"/>
                  <a:pt x="1071914" y="1777662"/>
                  <a:pt x="1072318" y="1775137"/>
                </a:cubicBezTo>
                <a:cubicBezTo>
                  <a:pt x="1073602" y="1773836"/>
                  <a:pt x="1074854" y="1772982"/>
                  <a:pt x="1074867" y="1771112"/>
                </a:cubicBezTo>
                <a:cubicBezTo>
                  <a:pt x="1081411" y="1758670"/>
                  <a:pt x="1092599" y="1748629"/>
                  <a:pt x="1097027" y="1735177"/>
                </a:cubicBezTo>
                <a:cubicBezTo>
                  <a:pt x="1102416" y="1725532"/>
                  <a:pt x="1105528" y="1714764"/>
                  <a:pt x="1114422" y="1706615"/>
                </a:cubicBezTo>
                <a:cubicBezTo>
                  <a:pt x="1113457" y="1702012"/>
                  <a:pt x="1117721" y="1697295"/>
                  <a:pt x="1121793" y="1696154"/>
                </a:cubicBezTo>
                <a:cubicBezTo>
                  <a:pt x="1122266" y="1698534"/>
                  <a:pt x="1123003" y="1698970"/>
                  <a:pt x="1125614" y="1698342"/>
                </a:cubicBezTo>
                <a:cubicBezTo>
                  <a:pt x="1115169" y="1690498"/>
                  <a:pt x="1133860" y="1682696"/>
                  <a:pt x="1136652" y="1671498"/>
                </a:cubicBezTo>
                <a:cubicBezTo>
                  <a:pt x="1147251" y="1655384"/>
                  <a:pt x="1161803" y="1640738"/>
                  <a:pt x="1171150" y="1623971"/>
                </a:cubicBezTo>
                <a:cubicBezTo>
                  <a:pt x="1173385" y="1619687"/>
                  <a:pt x="1190055" y="1618207"/>
                  <a:pt x="1179099" y="1615341"/>
                </a:cubicBezTo>
                <a:cubicBezTo>
                  <a:pt x="1185484" y="1600915"/>
                  <a:pt x="1190713" y="1611245"/>
                  <a:pt x="1198119" y="1603297"/>
                </a:cubicBezTo>
                <a:cubicBezTo>
                  <a:pt x="1193151" y="1601465"/>
                  <a:pt x="1188035" y="1597185"/>
                  <a:pt x="1195812" y="1594918"/>
                </a:cubicBezTo>
                <a:cubicBezTo>
                  <a:pt x="1195130" y="1598208"/>
                  <a:pt x="1200261" y="1596584"/>
                  <a:pt x="1201344" y="1599220"/>
                </a:cubicBezTo>
                <a:cubicBezTo>
                  <a:pt x="1202360" y="1599999"/>
                  <a:pt x="1203235" y="1598590"/>
                  <a:pt x="1203102" y="1597596"/>
                </a:cubicBezTo>
                <a:cubicBezTo>
                  <a:pt x="1200502" y="1591003"/>
                  <a:pt x="1192785" y="1599594"/>
                  <a:pt x="1198451" y="1588872"/>
                </a:cubicBezTo>
                <a:cubicBezTo>
                  <a:pt x="1209414" y="1581210"/>
                  <a:pt x="1201573" y="1578764"/>
                  <a:pt x="1210539" y="1574930"/>
                </a:cubicBezTo>
                <a:cubicBezTo>
                  <a:pt x="1224148" y="1549239"/>
                  <a:pt x="1244310" y="1524474"/>
                  <a:pt x="1260170" y="1499366"/>
                </a:cubicBezTo>
                <a:cubicBezTo>
                  <a:pt x="1281583" y="1477004"/>
                  <a:pt x="1281624" y="1446961"/>
                  <a:pt x="1299578" y="1424143"/>
                </a:cubicBezTo>
                <a:cubicBezTo>
                  <a:pt x="1302539" y="1417404"/>
                  <a:pt x="1296805" y="1410788"/>
                  <a:pt x="1304459" y="1404636"/>
                </a:cubicBezTo>
                <a:cubicBezTo>
                  <a:pt x="1302123" y="1400844"/>
                  <a:pt x="1303447" y="1394886"/>
                  <a:pt x="1307536" y="1390474"/>
                </a:cubicBezTo>
                <a:cubicBezTo>
                  <a:pt x="1310359" y="1367760"/>
                  <a:pt x="1321816" y="1348730"/>
                  <a:pt x="1327192" y="1327239"/>
                </a:cubicBezTo>
                <a:cubicBezTo>
                  <a:pt x="1325994" y="1318623"/>
                  <a:pt x="1333134" y="1314522"/>
                  <a:pt x="1330232" y="1307966"/>
                </a:cubicBezTo>
                <a:cubicBezTo>
                  <a:pt x="1334013" y="1304230"/>
                  <a:pt x="1327094" y="1298713"/>
                  <a:pt x="1333846" y="1294905"/>
                </a:cubicBezTo>
                <a:cubicBezTo>
                  <a:pt x="1336643" y="1295828"/>
                  <a:pt x="1338947" y="1291530"/>
                  <a:pt x="1340036" y="1293716"/>
                </a:cubicBezTo>
                <a:close/>
                <a:moveTo>
                  <a:pt x="1669242" y="1288966"/>
                </a:moveTo>
                <a:cubicBezTo>
                  <a:pt x="1668907" y="1289261"/>
                  <a:pt x="1668863" y="1289466"/>
                  <a:pt x="1668695" y="1289700"/>
                </a:cubicBezTo>
                <a:cubicBezTo>
                  <a:pt x="1668355" y="1289751"/>
                  <a:pt x="1668154" y="1289638"/>
                  <a:pt x="1668077" y="1289392"/>
                </a:cubicBezTo>
                <a:lnTo>
                  <a:pt x="1668080" y="1289391"/>
                </a:lnTo>
                <a:lnTo>
                  <a:pt x="1668083" y="1289392"/>
                </a:lnTo>
                <a:lnTo>
                  <a:pt x="1668083" y="1289389"/>
                </a:lnTo>
                <a:close/>
                <a:moveTo>
                  <a:pt x="2057354" y="1287488"/>
                </a:moveTo>
                <a:lnTo>
                  <a:pt x="2057662" y="1288606"/>
                </a:lnTo>
                <a:lnTo>
                  <a:pt x="2056905" y="1288140"/>
                </a:lnTo>
                <a:lnTo>
                  <a:pt x="2056899" y="1288138"/>
                </a:lnTo>
                <a:close/>
                <a:moveTo>
                  <a:pt x="1985119" y="1283323"/>
                </a:moveTo>
                <a:cubicBezTo>
                  <a:pt x="1984939" y="1283591"/>
                  <a:pt x="1984812" y="1283827"/>
                  <a:pt x="1984626" y="1284129"/>
                </a:cubicBezTo>
                <a:cubicBezTo>
                  <a:pt x="1984369" y="1284080"/>
                  <a:pt x="1984253" y="1283971"/>
                  <a:pt x="1984192" y="1283726"/>
                </a:cubicBezTo>
                <a:cubicBezTo>
                  <a:pt x="1984468" y="1283584"/>
                  <a:pt x="1984790" y="1283462"/>
                  <a:pt x="1985119" y="1283323"/>
                </a:cubicBezTo>
                <a:close/>
                <a:moveTo>
                  <a:pt x="2105023" y="1283238"/>
                </a:moveTo>
                <a:cubicBezTo>
                  <a:pt x="2102731" y="1282813"/>
                  <a:pt x="2099671" y="1283889"/>
                  <a:pt x="2101134" y="1287333"/>
                </a:cubicBezTo>
                <a:cubicBezTo>
                  <a:pt x="2101868" y="1288617"/>
                  <a:pt x="2103222" y="1287994"/>
                  <a:pt x="2104311" y="1288154"/>
                </a:cubicBezTo>
                <a:cubicBezTo>
                  <a:pt x="2108841" y="1285590"/>
                  <a:pt x="2107316" y="1283663"/>
                  <a:pt x="2105023" y="1283238"/>
                </a:cubicBezTo>
                <a:close/>
                <a:moveTo>
                  <a:pt x="2025456" y="1282384"/>
                </a:moveTo>
                <a:cubicBezTo>
                  <a:pt x="2021268" y="1282689"/>
                  <a:pt x="2024105" y="1285674"/>
                  <a:pt x="2026508" y="1284742"/>
                </a:cubicBezTo>
                <a:cubicBezTo>
                  <a:pt x="2028594" y="1283861"/>
                  <a:pt x="2027007" y="1281962"/>
                  <a:pt x="2025456" y="1282384"/>
                </a:cubicBezTo>
                <a:close/>
                <a:moveTo>
                  <a:pt x="1985573" y="1282134"/>
                </a:moveTo>
                <a:cubicBezTo>
                  <a:pt x="1984293" y="1282605"/>
                  <a:pt x="1984075" y="1283252"/>
                  <a:pt x="1984192" y="1283726"/>
                </a:cubicBezTo>
                <a:lnTo>
                  <a:pt x="1984062" y="1286582"/>
                </a:lnTo>
                <a:lnTo>
                  <a:pt x="1984059" y="1286593"/>
                </a:lnTo>
                <a:lnTo>
                  <a:pt x="1984061" y="1286595"/>
                </a:lnTo>
                <a:lnTo>
                  <a:pt x="1982797" y="1293819"/>
                </a:lnTo>
                <a:lnTo>
                  <a:pt x="1987234" y="1296089"/>
                </a:lnTo>
                <a:lnTo>
                  <a:pt x="1987234" y="1296090"/>
                </a:lnTo>
                <a:lnTo>
                  <a:pt x="1987236" y="1296090"/>
                </a:lnTo>
                <a:lnTo>
                  <a:pt x="1987234" y="1296089"/>
                </a:lnTo>
                <a:lnTo>
                  <a:pt x="1987235" y="1296072"/>
                </a:lnTo>
                <a:cubicBezTo>
                  <a:pt x="1987989" y="1296293"/>
                  <a:pt x="1987771" y="1293607"/>
                  <a:pt x="1987077" y="1291024"/>
                </a:cubicBezTo>
                <a:lnTo>
                  <a:pt x="1984061" y="1286595"/>
                </a:lnTo>
                <a:lnTo>
                  <a:pt x="1984061" y="1286593"/>
                </a:lnTo>
                <a:lnTo>
                  <a:pt x="1984062" y="1286582"/>
                </a:lnTo>
                <a:lnTo>
                  <a:pt x="1984626" y="1284129"/>
                </a:lnTo>
                <a:cubicBezTo>
                  <a:pt x="1985109" y="1284258"/>
                  <a:pt x="1985757" y="1284049"/>
                  <a:pt x="1986264" y="1282828"/>
                </a:cubicBezTo>
                <a:cubicBezTo>
                  <a:pt x="1985766" y="1282993"/>
                  <a:pt x="1985532" y="1283154"/>
                  <a:pt x="1985121" y="1283323"/>
                </a:cubicBezTo>
                <a:cubicBezTo>
                  <a:pt x="1985571" y="1282653"/>
                  <a:pt x="1985931" y="1282135"/>
                  <a:pt x="1985573" y="1282134"/>
                </a:cubicBezTo>
                <a:close/>
                <a:moveTo>
                  <a:pt x="1014764" y="1269386"/>
                </a:moveTo>
                <a:cubicBezTo>
                  <a:pt x="1017092" y="1268519"/>
                  <a:pt x="1018148" y="1273283"/>
                  <a:pt x="1016118" y="1273871"/>
                </a:cubicBezTo>
                <a:cubicBezTo>
                  <a:pt x="1014145" y="1273492"/>
                  <a:pt x="1014786" y="1270859"/>
                  <a:pt x="1014764" y="1269386"/>
                </a:cubicBezTo>
                <a:close/>
                <a:moveTo>
                  <a:pt x="1757450" y="1265696"/>
                </a:moveTo>
                <a:cubicBezTo>
                  <a:pt x="1756546" y="1265217"/>
                  <a:pt x="1755072" y="1266011"/>
                  <a:pt x="1753214" y="1268401"/>
                </a:cubicBezTo>
                <a:cubicBezTo>
                  <a:pt x="1754818" y="1269228"/>
                  <a:pt x="1756534" y="1273039"/>
                  <a:pt x="1758267" y="1270635"/>
                </a:cubicBezTo>
                <a:cubicBezTo>
                  <a:pt x="1758688" y="1267929"/>
                  <a:pt x="1758354" y="1266176"/>
                  <a:pt x="1757450" y="1265696"/>
                </a:cubicBezTo>
                <a:close/>
                <a:moveTo>
                  <a:pt x="2138379" y="1265073"/>
                </a:moveTo>
                <a:cubicBezTo>
                  <a:pt x="2135789" y="1266067"/>
                  <a:pt x="2140387" y="1268692"/>
                  <a:pt x="2139755" y="1266218"/>
                </a:cubicBezTo>
                <a:cubicBezTo>
                  <a:pt x="2139422" y="1265508"/>
                  <a:pt x="2139268" y="1265413"/>
                  <a:pt x="2138379" y="1265073"/>
                </a:cubicBezTo>
                <a:close/>
                <a:moveTo>
                  <a:pt x="2492173" y="1264619"/>
                </a:moveTo>
                <a:cubicBezTo>
                  <a:pt x="2487985" y="1264923"/>
                  <a:pt x="2490822" y="1267909"/>
                  <a:pt x="2493224" y="1266993"/>
                </a:cubicBezTo>
                <a:cubicBezTo>
                  <a:pt x="2495311" y="1266114"/>
                  <a:pt x="2493724" y="1264196"/>
                  <a:pt x="2492173" y="1264619"/>
                </a:cubicBezTo>
                <a:close/>
                <a:moveTo>
                  <a:pt x="1016057" y="1259911"/>
                </a:moveTo>
                <a:cubicBezTo>
                  <a:pt x="1018555" y="1261702"/>
                  <a:pt x="1021267" y="1265392"/>
                  <a:pt x="1016035" y="1264655"/>
                </a:cubicBezTo>
                <a:cubicBezTo>
                  <a:pt x="1014315" y="1263060"/>
                  <a:pt x="1014319" y="1261485"/>
                  <a:pt x="1016057" y="1259911"/>
                </a:cubicBezTo>
                <a:close/>
                <a:moveTo>
                  <a:pt x="1352050" y="1245304"/>
                </a:moveTo>
                <a:cubicBezTo>
                  <a:pt x="1353231" y="1245012"/>
                  <a:pt x="1354599" y="1245252"/>
                  <a:pt x="1354899" y="1246237"/>
                </a:cubicBezTo>
                <a:lnTo>
                  <a:pt x="1350318" y="1247559"/>
                </a:lnTo>
                <a:lnTo>
                  <a:pt x="1350317" y="1247557"/>
                </a:lnTo>
                <a:close/>
                <a:moveTo>
                  <a:pt x="2158629" y="1244089"/>
                </a:moveTo>
                <a:cubicBezTo>
                  <a:pt x="2156060" y="1243765"/>
                  <a:pt x="2157291" y="1247968"/>
                  <a:pt x="2156988" y="1249615"/>
                </a:cubicBezTo>
                <a:cubicBezTo>
                  <a:pt x="2159709" y="1253010"/>
                  <a:pt x="2160428" y="1245064"/>
                  <a:pt x="2158629" y="1244089"/>
                </a:cubicBezTo>
                <a:close/>
                <a:moveTo>
                  <a:pt x="2434067" y="1242495"/>
                </a:moveTo>
                <a:lnTo>
                  <a:pt x="2434620" y="1242507"/>
                </a:lnTo>
                <a:cubicBezTo>
                  <a:pt x="2434769" y="1242773"/>
                  <a:pt x="2434892" y="1243143"/>
                  <a:pt x="2435023" y="1243480"/>
                </a:cubicBezTo>
                <a:lnTo>
                  <a:pt x="2434072" y="1242502"/>
                </a:lnTo>
                <a:close/>
                <a:moveTo>
                  <a:pt x="2430249" y="1240723"/>
                </a:moveTo>
                <a:cubicBezTo>
                  <a:pt x="2429488" y="1241515"/>
                  <a:pt x="2430091" y="1242897"/>
                  <a:pt x="2434064" y="1242478"/>
                </a:cubicBezTo>
                <a:cubicBezTo>
                  <a:pt x="2434063" y="1242495"/>
                  <a:pt x="2434067" y="1242495"/>
                  <a:pt x="2434067" y="1242495"/>
                </a:cubicBezTo>
                <a:lnTo>
                  <a:pt x="2434067" y="1242495"/>
                </a:lnTo>
                <a:lnTo>
                  <a:pt x="2434065" y="1242495"/>
                </a:lnTo>
                <a:lnTo>
                  <a:pt x="2434072" y="1242502"/>
                </a:lnTo>
                <a:lnTo>
                  <a:pt x="2435503" y="1244613"/>
                </a:lnTo>
                <a:cubicBezTo>
                  <a:pt x="2435372" y="1244121"/>
                  <a:pt x="2435181" y="1243869"/>
                  <a:pt x="2435025" y="1243480"/>
                </a:cubicBezTo>
                <a:lnTo>
                  <a:pt x="2435027" y="1243480"/>
                </a:lnTo>
                <a:cubicBezTo>
                  <a:pt x="2436486" y="1244818"/>
                  <a:pt x="2436316" y="1243252"/>
                  <a:pt x="2435127" y="1242533"/>
                </a:cubicBezTo>
                <a:cubicBezTo>
                  <a:pt x="2434863" y="1242432"/>
                  <a:pt x="2434792" y="1242515"/>
                  <a:pt x="2434621" y="1242507"/>
                </a:cubicBezTo>
                <a:cubicBezTo>
                  <a:pt x="2433136" y="1239729"/>
                  <a:pt x="2431010" y="1239931"/>
                  <a:pt x="2430249" y="1240723"/>
                </a:cubicBezTo>
                <a:close/>
                <a:moveTo>
                  <a:pt x="2319357" y="1234051"/>
                </a:moveTo>
                <a:cubicBezTo>
                  <a:pt x="2312502" y="1233603"/>
                  <a:pt x="2306097" y="1234373"/>
                  <a:pt x="2300461" y="1237252"/>
                </a:cubicBezTo>
                <a:cubicBezTo>
                  <a:pt x="2307706" y="1246214"/>
                  <a:pt x="2325662" y="1244054"/>
                  <a:pt x="2329426" y="1254015"/>
                </a:cubicBezTo>
                <a:cubicBezTo>
                  <a:pt x="2335451" y="1258394"/>
                  <a:pt x="2343796" y="1259845"/>
                  <a:pt x="2348744" y="1264688"/>
                </a:cubicBezTo>
                <a:cubicBezTo>
                  <a:pt x="2352819" y="1271877"/>
                  <a:pt x="2363131" y="1271420"/>
                  <a:pt x="2368475" y="1278794"/>
                </a:cubicBezTo>
                <a:cubicBezTo>
                  <a:pt x="2371156" y="1281149"/>
                  <a:pt x="2370252" y="1286713"/>
                  <a:pt x="2374299" y="1282229"/>
                </a:cubicBezTo>
                <a:cubicBezTo>
                  <a:pt x="2376178" y="1285685"/>
                  <a:pt x="2381628" y="1283748"/>
                  <a:pt x="2380150" y="1288174"/>
                </a:cubicBezTo>
                <a:cubicBezTo>
                  <a:pt x="2388403" y="1289465"/>
                  <a:pt x="2391861" y="1298595"/>
                  <a:pt x="2399389" y="1299953"/>
                </a:cubicBezTo>
                <a:cubicBezTo>
                  <a:pt x="2398176" y="1304531"/>
                  <a:pt x="2402392" y="1302843"/>
                  <a:pt x="2404208" y="1305222"/>
                </a:cubicBezTo>
                <a:cubicBezTo>
                  <a:pt x="2403672" y="1309091"/>
                  <a:pt x="2409634" y="1310159"/>
                  <a:pt x="2412529" y="1311140"/>
                </a:cubicBezTo>
                <a:cubicBezTo>
                  <a:pt x="2423380" y="1317845"/>
                  <a:pt x="2426374" y="1329601"/>
                  <a:pt x="2439151" y="1332874"/>
                </a:cubicBezTo>
                <a:cubicBezTo>
                  <a:pt x="2442373" y="1338147"/>
                  <a:pt x="2455000" y="1339974"/>
                  <a:pt x="2450392" y="1346439"/>
                </a:cubicBezTo>
                <a:cubicBezTo>
                  <a:pt x="2450919" y="1347817"/>
                  <a:pt x="2452621" y="1346900"/>
                  <a:pt x="2453492" y="1347394"/>
                </a:cubicBezTo>
                <a:lnTo>
                  <a:pt x="2504073" y="1388248"/>
                </a:lnTo>
                <a:lnTo>
                  <a:pt x="2504071" y="1388248"/>
                </a:lnTo>
                <a:lnTo>
                  <a:pt x="2504073" y="1388248"/>
                </a:lnTo>
                <a:lnTo>
                  <a:pt x="2504073" y="1388248"/>
                </a:lnTo>
                <a:lnTo>
                  <a:pt x="2534129" y="1389476"/>
                </a:lnTo>
                <a:cubicBezTo>
                  <a:pt x="2557985" y="1379397"/>
                  <a:pt x="2563342" y="1340022"/>
                  <a:pt x="2551158" y="1312953"/>
                </a:cubicBezTo>
                <a:cubicBezTo>
                  <a:pt x="2544563" y="1312527"/>
                  <a:pt x="2541730" y="1302476"/>
                  <a:pt x="2535784" y="1300836"/>
                </a:cubicBezTo>
                <a:cubicBezTo>
                  <a:pt x="2531181" y="1301708"/>
                  <a:pt x="2527745" y="1297791"/>
                  <a:pt x="2527730" y="1293565"/>
                </a:cubicBezTo>
                <a:cubicBezTo>
                  <a:pt x="2522070" y="1294053"/>
                  <a:pt x="2518603" y="1291468"/>
                  <a:pt x="2514695" y="1288687"/>
                </a:cubicBezTo>
                <a:cubicBezTo>
                  <a:pt x="2510261" y="1289445"/>
                  <a:pt x="2508117" y="1286842"/>
                  <a:pt x="2505371" y="1283913"/>
                </a:cubicBezTo>
                <a:cubicBezTo>
                  <a:pt x="2484066" y="1275769"/>
                  <a:pt x="2462966" y="1264658"/>
                  <a:pt x="2440303" y="1259561"/>
                </a:cubicBezTo>
                <a:cubicBezTo>
                  <a:pt x="2428121" y="1257844"/>
                  <a:pt x="2418170" y="1250630"/>
                  <a:pt x="2406080" y="1249282"/>
                </a:cubicBezTo>
                <a:cubicBezTo>
                  <a:pt x="2404033" y="1251757"/>
                  <a:pt x="2401094" y="1252592"/>
                  <a:pt x="2399312" y="1249678"/>
                </a:cubicBezTo>
                <a:cubicBezTo>
                  <a:pt x="2394584" y="1247755"/>
                  <a:pt x="2387727" y="1251213"/>
                  <a:pt x="2384580" y="1246963"/>
                </a:cubicBezTo>
                <a:cubicBezTo>
                  <a:pt x="2364536" y="1247712"/>
                  <a:pt x="2339922" y="1235397"/>
                  <a:pt x="2319357" y="1234051"/>
                </a:cubicBezTo>
                <a:close/>
                <a:moveTo>
                  <a:pt x="2287877" y="1227849"/>
                </a:moveTo>
                <a:cubicBezTo>
                  <a:pt x="2286213" y="1229190"/>
                  <a:pt x="2284865" y="1231722"/>
                  <a:pt x="2286796" y="1233017"/>
                </a:cubicBezTo>
                <a:cubicBezTo>
                  <a:pt x="2288537" y="1233227"/>
                  <a:pt x="2289552" y="1230803"/>
                  <a:pt x="2290854" y="1229831"/>
                </a:cubicBezTo>
                <a:cubicBezTo>
                  <a:pt x="2291520" y="1226359"/>
                  <a:pt x="2289540" y="1226508"/>
                  <a:pt x="2287877" y="1227849"/>
                </a:cubicBezTo>
                <a:close/>
                <a:moveTo>
                  <a:pt x="2180483" y="1224831"/>
                </a:moveTo>
                <a:cubicBezTo>
                  <a:pt x="2176989" y="1227282"/>
                  <a:pt x="2180629" y="1231730"/>
                  <a:pt x="2183506" y="1228986"/>
                </a:cubicBezTo>
                <a:cubicBezTo>
                  <a:pt x="2183955" y="1227590"/>
                  <a:pt x="2181154" y="1226147"/>
                  <a:pt x="2180483" y="1224831"/>
                </a:cubicBezTo>
                <a:close/>
                <a:moveTo>
                  <a:pt x="1016268" y="1224492"/>
                </a:moveTo>
                <a:cubicBezTo>
                  <a:pt x="1013676" y="1225501"/>
                  <a:pt x="1018275" y="1228128"/>
                  <a:pt x="1017641" y="1225654"/>
                </a:cubicBezTo>
                <a:cubicBezTo>
                  <a:pt x="1017309" y="1224944"/>
                  <a:pt x="1017156" y="1224849"/>
                  <a:pt x="1016268" y="1224492"/>
                </a:cubicBezTo>
                <a:close/>
                <a:moveTo>
                  <a:pt x="2304931" y="1220263"/>
                </a:moveTo>
                <a:cubicBezTo>
                  <a:pt x="2303880" y="1219155"/>
                  <a:pt x="2301954" y="1218696"/>
                  <a:pt x="2300666" y="1220570"/>
                </a:cubicBezTo>
                <a:cubicBezTo>
                  <a:pt x="2301757" y="1221664"/>
                  <a:pt x="2302844" y="1222742"/>
                  <a:pt x="2303946" y="1223855"/>
                </a:cubicBezTo>
                <a:cubicBezTo>
                  <a:pt x="2306158" y="1223129"/>
                  <a:pt x="2305982" y="1221371"/>
                  <a:pt x="2304931" y="1220263"/>
                </a:cubicBezTo>
                <a:close/>
                <a:moveTo>
                  <a:pt x="1384689" y="1219472"/>
                </a:moveTo>
                <a:cubicBezTo>
                  <a:pt x="1380501" y="1219777"/>
                  <a:pt x="1383338" y="1222780"/>
                  <a:pt x="1385742" y="1221848"/>
                </a:cubicBezTo>
                <a:cubicBezTo>
                  <a:pt x="1387827" y="1220968"/>
                  <a:pt x="1386239" y="1219067"/>
                  <a:pt x="1384689" y="1219472"/>
                </a:cubicBezTo>
                <a:close/>
                <a:moveTo>
                  <a:pt x="1771535" y="1217289"/>
                </a:moveTo>
                <a:lnTo>
                  <a:pt x="1771247" y="1218248"/>
                </a:lnTo>
                <a:lnTo>
                  <a:pt x="1771231" y="1218257"/>
                </a:lnTo>
                <a:lnTo>
                  <a:pt x="1771040" y="1218201"/>
                </a:lnTo>
                <a:lnTo>
                  <a:pt x="1771040" y="1218199"/>
                </a:lnTo>
                <a:lnTo>
                  <a:pt x="1771039" y="1218201"/>
                </a:lnTo>
                <a:lnTo>
                  <a:pt x="1771031" y="1218198"/>
                </a:lnTo>
                <a:cubicBezTo>
                  <a:pt x="1770805" y="1217425"/>
                  <a:pt x="1771081" y="1217197"/>
                  <a:pt x="1771535" y="1217289"/>
                </a:cubicBezTo>
                <a:close/>
                <a:moveTo>
                  <a:pt x="1884684" y="1187619"/>
                </a:moveTo>
                <a:cubicBezTo>
                  <a:pt x="1882023" y="1187740"/>
                  <a:pt x="1879786" y="1188612"/>
                  <a:pt x="1881957" y="1190222"/>
                </a:cubicBezTo>
                <a:cubicBezTo>
                  <a:pt x="1884476" y="1189832"/>
                  <a:pt x="1888083" y="1191299"/>
                  <a:pt x="1889954" y="1189524"/>
                </a:cubicBezTo>
                <a:cubicBezTo>
                  <a:pt x="1890430" y="1188129"/>
                  <a:pt x="1887345" y="1187499"/>
                  <a:pt x="1884684" y="1187619"/>
                </a:cubicBezTo>
                <a:close/>
                <a:moveTo>
                  <a:pt x="2287854" y="1183597"/>
                </a:moveTo>
                <a:cubicBezTo>
                  <a:pt x="2290563" y="1182819"/>
                  <a:pt x="2287781" y="1187524"/>
                  <a:pt x="2286735" y="1184942"/>
                </a:cubicBezTo>
                <a:cubicBezTo>
                  <a:pt x="2286675" y="1184454"/>
                  <a:pt x="2287379" y="1183781"/>
                  <a:pt x="2287854" y="1183597"/>
                </a:cubicBezTo>
                <a:close/>
                <a:moveTo>
                  <a:pt x="1027994" y="1182341"/>
                </a:moveTo>
                <a:cubicBezTo>
                  <a:pt x="1028212" y="1182472"/>
                  <a:pt x="1028345" y="1182479"/>
                  <a:pt x="1028608" y="1182684"/>
                </a:cubicBezTo>
                <a:cubicBezTo>
                  <a:pt x="1032161" y="1185117"/>
                  <a:pt x="1027876" y="1179806"/>
                  <a:pt x="1027994" y="1182341"/>
                </a:cubicBezTo>
                <a:close/>
                <a:moveTo>
                  <a:pt x="1783111" y="1141760"/>
                </a:moveTo>
                <a:cubicBezTo>
                  <a:pt x="1778690" y="1143195"/>
                  <a:pt x="1783819" y="1148775"/>
                  <a:pt x="1786393" y="1145046"/>
                </a:cubicBezTo>
                <a:cubicBezTo>
                  <a:pt x="1785302" y="1143950"/>
                  <a:pt x="1784216" y="1142856"/>
                  <a:pt x="1783111" y="1141760"/>
                </a:cubicBezTo>
                <a:close/>
                <a:moveTo>
                  <a:pt x="1061026" y="1118471"/>
                </a:moveTo>
                <a:cubicBezTo>
                  <a:pt x="1059895" y="1119498"/>
                  <a:pt x="1059428" y="1121383"/>
                  <a:pt x="1061342" y="1122650"/>
                </a:cubicBezTo>
                <a:cubicBezTo>
                  <a:pt x="1062456" y="1121581"/>
                  <a:pt x="1063568" y="1120513"/>
                  <a:pt x="1064694" y="1119446"/>
                </a:cubicBezTo>
                <a:cubicBezTo>
                  <a:pt x="1063953" y="1117278"/>
                  <a:pt x="1062158" y="1117445"/>
                  <a:pt x="1061026" y="1118471"/>
                </a:cubicBezTo>
                <a:close/>
                <a:moveTo>
                  <a:pt x="1471186" y="1118342"/>
                </a:moveTo>
                <a:cubicBezTo>
                  <a:pt x="1471451" y="1118944"/>
                  <a:pt x="1471491" y="1119378"/>
                  <a:pt x="1471181" y="1119432"/>
                </a:cubicBezTo>
                <a:lnTo>
                  <a:pt x="1470825" y="1119311"/>
                </a:lnTo>
                <a:lnTo>
                  <a:pt x="1470823" y="1119296"/>
                </a:lnTo>
                <a:close/>
                <a:moveTo>
                  <a:pt x="1459718" y="1113751"/>
                </a:moveTo>
                <a:cubicBezTo>
                  <a:pt x="1460215" y="1113690"/>
                  <a:pt x="1460920" y="1114384"/>
                  <a:pt x="1461108" y="1114844"/>
                </a:cubicBezTo>
                <a:cubicBezTo>
                  <a:pt x="1461898" y="1117499"/>
                  <a:pt x="1457092" y="1114776"/>
                  <a:pt x="1459718" y="1113751"/>
                </a:cubicBezTo>
                <a:close/>
                <a:moveTo>
                  <a:pt x="1339782" y="1104761"/>
                </a:moveTo>
                <a:cubicBezTo>
                  <a:pt x="1338058" y="1104469"/>
                  <a:pt x="1335778" y="1104728"/>
                  <a:pt x="1335282" y="1105603"/>
                </a:cubicBezTo>
                <a:cubicBezTo>
                  <a:pt x="1334970" y="1108115"/>
                  <a:pt x="1339248" y="1106932"/>
                  <a:pt x="1340942" y="1107228"/>
                </a:cubicBezTo>
                <a:cubicBezTo>
                  <a:pt x="1342673" y="1105897"/>
                  <a:pt x="1341506" y="1105053"/>
                  <a:pt x="1339782" y="1104761"/>
                </a:cubicBezTo>
                <a:close/>
                <a:moveTo>
                  <a:pt x="1780970" y="1098652"/>
                </a:moveTo>
                <a:cubicBezTo>
                  <a:pt x="1783679" y="1097891"/>
                  <a:pt x="1780900" y="1102580"/>
                  <a:pt x="1779851" y="1100014"/>
                </a:cubicBezTo>
                <a:cubicBezTo>
                  <a:pt x="1779791" y="1099527"/>
                  <a:pt x="1780498" y="1098836"/>
                  <a:pt x="1780970" y="1098652"/>
                </a:cubicBezTo>
                <a:close/>
                <a:moveTo>
                  <a:pt x="1452615" y="1097022"/>
                </a:moveTo>
                <a:cubicBezTo>
                  <a:pt x="1453112" y="1096961"/>
                  <a:pt x="1453817" y="1097655"/>
                  <a:pt x="1454003" y="1098115"/>
                </a:cubicBezTo>
                <a:cubicBezTo>
                  <a:pt x="1454792" y="1100770"/>
                  <a:pt x="1449989" y="1098047"/>
                  <a:pt x="1452615" y="1097022"/>
                </a:cubicBezTo>
                <a:close/>
                <a:moveTo>
                  <a:pt x="1085755" y="1092396"/>
                </a:moveTo>
                <a:cubicBezTo>
                  <a:pt x="1084489" y="1091363"/>
                  <a:pt x="1081219" y="1090996"/>
                  <a:pt x="1079883" y="1094355"/>
                </a:cubicBezTo>
                <a:cubicBezTo>
                  <a:pt x="1079757" y="1094349"/>
                  <a:pt x="1079720" y="1094416"/>
                  <a:pt x="1079607" y="1094427"/>
                </a:cubicBezTo>
                <a:cubicBezTo>
                  <a:pt x="1086285" y="1095126"/>
                  <a:pt x="1087022" y="1093428"/>
                  <a:pt x="1085755" y="1092396"/>
                </a:cubicBezTo>
                <a:close/>
                <a:moveTo>
                  <a:pt x="2366796" y="1053868"/>
                </a:moveTo>
                <a:cubicBezTo>
                  <a:pt x="2359695" y="1052551"/>
                  <a:pt x="2367420" y="1061623"/>
                  <a:pt x="2370058" y="1057846"/>
                </a:cubicBezTo>
                <a:cubicBezTo>
                  <a:pt x="2370268" y="1056141"/>
                  <a:pt x="2367783" y="1055149"/>
                  <a:pt x="2366796" y="1053868"/>
                </a:cubicBezTo>
                <a:close/>
                <a:moveTo>
                  <a:pt x="2405787" y="1047336"/>
                </a:moveTo>
                <a:cubicBezTo>
                  <a:pt x="2411396" y="1052664"/>
                  <a:pt x="2423608" y="1042434"/>
                  <a:pt x="2430284" y="1049842"/>
                </a:cubicBezTo>
                <a:cubicBezTo>
                  <a:pt x="2435700" y="1044354"/>
                  <a:pt x="2442923" y="1051912"/>
                  <a:pt x="2449997" y="1050631"/>
                </a:cubicBezTo>
                <a:cubicBezTo>
                  <a:pt x="2463850" y="1053543"/>
                  <a:pt x="2475659" y="1060696"/>
                  <a:pt x="2472295" y="1077615"/>
                </a:cubicBezTo>
                <a:lnTo>
                  <a:pt x="2472298" y="1077615"/>
                </a:lnTo>
                <a:cubicBezTo>
                  <a:pt x="2474583" y="1084433"/>
                  <a:pt x="2467459" y="1109679"/>
                  <a:pt x="2459758" y="1115032"/>
                </a:cubicBezTo>
                <a:cubicBezTo>
                  <a:pt x="2459999" y="1124447"/>
                  <a:pt x="2448287" y="1121663"/>
                  <a:pt x="2446139" y="1128445"/>
                </a:cubicBezTo>
                <a:cubicBezTo>
                  <a:pt x="2444610" y="1126998"/>
                  <a:pt x="2443455" y="1126627"/>
                  <a:pt x="2442677" y="1127297"/>
                </a:cubicBezTo>
                <a:cubicBezTo>
                  <a:pt x="2442955" y="1132419"/>
                  <a:pt x="2427964" y="1143182"/>
                  <a:pt x="2427492" y="1133772"/>
                </a:cubicBezTo>
                <a:cubicBezTo>
                  <a:pt x="2426892" y="1132962"/>
                  <a:pt x="2426347" y="1133020"/>
                  <a:pt x="2425763" y="1134046"/>
                </a:cubicBezTo>
                <a:cubicBezTo>
                  <a:pt x="2427067" y="1143153"/>
                  <a:pt x="2417945" y="1139169"/>
                  <a:pt x="2411833" y="1140291"/>
                </a:cubicBezTo>
                <a:cubicBezTo>
                  <a:pt x="2365318" y="1151406"/>
                  <a:pt x="2310149" y="1146457"/>
                  <a:pt x="2258359" y="1149940"/>
                </a:cubicBezTo>
                <a:cubicBezTo>
                  <a:pt x="2236242" y="1158189"/>
                  <a:pt x="2229126" y="1138169"/>
                  <a:pt x="2251778" y="1135437"/>
                </a:cubicBezTo>
                <a:cubicBezTo>
                  <a:pt x="2276320" y="1125893"/>
                  <a:pt x="2301915" y="1130275"/>
                  <a:pt x="2329594" y="1129499"/>
                </a:cubicBezTo>
                <a:cubicBezTo>
                  <a:pt x="2332889" y="1133755"/>
                  <a:pt x="2338537" y="1130721"/>
                  <a:pt x="2342128" y="1133971"/>
                </a:cubicBezTo>
                <a:cubicBezTo>
                  <a:pt x="2355543" y="1122574"/>
                  <a:pt x="2378081" y="1130504"/>
                  <a:pt x="2393245" y="1123006"/>
                </a:cubicBezTo>
                <a:cubicBezTo>
                  <a:pt x="2426708" y="1128363"/>
                  <a:pt x="2450661" y="1102217"/>
                  <a:pt x="2448020" y="1070773"/>
                </a:cubicBezTo>
                <a:cubicBezTo>
                  <a:pt x="2445811" y="1066572"/>
                  <a:pt x="2434596" y="1064005"/>
                  <a:pt x="2431242" y="1065338"/>
                </a:cubicBezTo>
                <a:cubicBezTo>
                  <a:pt x="2428785" y="1067099"/>
                  <a:pt x="2428429" y="1067099"/>
                  <a:pt x="2426241" y="1065271"/>
                </a:cubicBezTo>
                <a:cubicBezTo>
                  <a:pt x="2414953" y="1059306"/>
                  <a:pt x="2398545" y="1065076"/>
                  <a:pt x="2387501" y="1058378"/>
                </a:cubicBezTo>
                <a:cubicBezTo>
                  <a:pt x="2386292" y="1054178"/>
                  <a:pt x="2383690" y="1059620"/>
                  <a:pt x="2387492" y="1058864"/>
                </a:cubicBezTo>
                <a:cubicBezTo>
                  <a:pt x="2388630" y="1063424"/>
                  <a:pt x="2378621" y="1058944"/>
                  <a:pt x="2376521" y="1063511"/>
                </a:cubicBezTo>
                <a:cubicBezTo>
                  <a:pt x="2356413" y="1061091"/>
                  <a:pt x="2338817" y="1067200"/>
                  <a:pt x="2322454" y="1074653"/>
                </a:cubicBezTo>
                <a:cubicBezTo>
                  <a:pt x="2320955" y="1072014"/>
                  <a:pt x="2314356" y="1068851"/>
                  <a:pt x="2318083" y="1065233"/>
                </a:cubicBezTo>
                <a:cubicBezTo>
                  <a:pt x="2328424" y="1066648"/>
                  <a:pt x="2334340" y="1056805"/>
                  <a:pt x="2343347" y="1053597"/>
                </a:cubicBezTo>
                <a:cubicBezTo>
                  <a:pt x="2360286" y="1055022"/>
                  <a:pt x="2378831" y="1044616"/>
                  <a:pt x="2393763" y="1049367"/>
                </a:cubicBezTo>
                <a:cubicBezTo>
                  <a:pt x="2396324" y="1050451"/>
                  <a:pt x="2397099" y="1047703"/>
                  <a:pt x="2398929" y="1047520"/>
                </a:cubicBezTo>
                <a:cubicBezTo>
                  <a:pt x="2401307" y="1051486"/>
                  <a:pt x="2402442" y="1046143"/>
                  <a:pt x="2405787" y="1047336"/>
                </a:cubicBezTo>
                <a:close/>
                <a:moveTo>
                  <a:pt x="1974726" y="1036960"/>
                </a:moveTo>
                <a:cubicBezTo>
                  <a:pt x="1970538" y="1037264"/>
                  <a:pt x="1973375" y="1040250"/>
                  <a:pt x="1975777" y="1039317"/>
                </a:cubicBezTo>
                <a:cubicBezTo>
                  <a:pt x="1977865" y="1038437"/>
                  <a:pt x="1976277" y="1036538"/>
                  <a:pt x="1974726" y="1036960"/>
                </a:cubicBezTo>
                <a:close/>
                <a:moveTo>
                  <a:pt x="2109481" y="1036513"/>
                </a:moveTo>
                <a:cubicBezTo>
                  <a:pt x="2089919" y="1067439"/>
                  <a:pt x="2102110" y="1106839"/>
                  <a:pt x="2116963" y="1137439"/>
                </a:cubicBezTo>
                <a:cubicBezTo>
                  <a:pt x="2126878" y="1151508"/>
                  <a:pt x="2130847" y="1168544"/>
                  <a:pt x="2135874" y="1184526"/>
                </a:cubicBezTo>
                <a:cubicBezTo>
                  <a:pt x="2135677" y="1187269"/>
                  <a:pt x="2136378" y="1189954"/>
                  <a:pt x="2133666" y="1192084"/>
                </a:cubicBezTo>
                <a:cubicBezTo>
                  <a:pt x="2133986" y="1193729"/>
                  <a:pt x="2136688" y="1194525"/>
                  <a:pt x="2135616" y="1196999"/>
                </a:cubicBezTo>
                <a:cubicBezTo>
                  <a:pt x="2133687" y="1202180"/>
                  <a:pt x="2135546" y="1217480"/>
                  <a:pt x="2140141" y="1222115"/>
                </a:cubicBezTo>
                <a:cubicBezTo>
                  <a:pt x="2143126" y="1222442"/>
                  <a:pt x="2142610" y="1219991"/>
                  <a:pt x="2140619" y="1218797"/>
                </a:cubicBezTo>
                <a:cubicBezTo>
                  <a:pt x="2146523" y="1211862"/>
                  <a:pt x="2144819" y="1201818"/>
                  <a:pt x="2150202" y="1194683"/>
                </a:cubicBezTo>
                <a:cubicBezTo>
                  <a:pt x="2147324" y="1193133"/>
                  <a:pt x="2148013" y="1190605"/>
                  <a:pt x="2147940" y="1188056"/>
                </a:cubicBezTo>
                <a:lnTo>
                  <a:pt x="2147936" y="1188055"/>
                </a:lnTo>
                <a:cubicBezTo>
                  <a:pt x="2154570" y="1181400"/>
                  <a:pt x="2146963" y="1167485"/>
                  <a:pt x="2150671" y="1161546"/>
                </a:cubicBezTo>
                <a:cubicBezTo>
                  <a:pt x="2151935" y="1132483"/>
                  <a:pt x="2149626" y="1038682"/>
                  <a:pt x="2109481" y="1036513"/>
                </a:cubicBezTo>
                <a:close/>
                <a:moveTo>
                  <a:pt x="1937017" y="1031661"/>
                </a:moveTo>
                <a:cubicBezTo>
                  <a:pt x="1936294" y="1034793"/>
                  <a:pt x="1929059" y="1033244"/>
                  <a:pt x="1932170" y="1036417"/>
                </a:cubicBezTo>
                <a:cubicBezTo>
                  <a:pt x="1937202" y="1036866"/>
                  <a:pt x="1943615" y="1036694"/>
                  <a:pt x="1937017" y="1031661"/>
                </a:cubicBezTo>
                <a:close/>
                <a:moveTo>
                  <a:pt x="1789387" y="1030305"/>
                </a:moveTo>
                <a:cubicBezTo>
                  <a:pt x="1788793" y="1030073"/>
                  <a:pt x="1787897" y="1030200"/>
                  <a:pt x="1787699" y="1030961"/>
                </a:cubicBezTo>
                <a:cubicBezTo>
                  <a:pt x="1788157" y="1031798"/>
                  <a:pt x="1788725" y="1032052"/>
                  <a:pt x="1789267" y="1031803"/>
                </a:cubicBezTo>
                <a:cubicBezTo>
                  <a:pt x="1790275" y="1031128"/>
                  <a:pt x="1789982" y="1030537"/>
                  <a:pt x="1789387" y="1030305"/>
                </a:cubicBezTo>
                <a:close/>
                <a:moveTo>
                  <a:pt x="1944602" y="1030136"/>
                </a:moveTo>
                <a:cubicBezTo>
                  <a:pt x="1943531" y="1029776"/>
                  <a:pt x="1942805" y="1030349"/>
                  <a:pt x="1943141" y="1032964"/>
                </a:cubicBezTo>
                <a:cubicBezTo>
                  <a:pt x="1944700" y="1034706"/>
                  <a:pt x="1946305" y="1034736"/>
                  <a:pt x="1948142" y="1032909"/>
                </a:cubicBezTo>
                <a:cubicBezTo>
                  <a:pt x="1947092" y="1031790"/>
                  <a:pt x="1945674" y="1030496"/>
                  <a:pt x="1944602" y="1030136"/>
                </a:cubicBezTo>
                <a:close/>
                <a:moveTo>
                  <a:pt x="2102815" y="1022369"/>
                </a:moveTo>
                <a:cubicBezTo>
                  <a:pt x="2102279" y="1022099"/>
                  <a:pt x="2101707" y="1022329"/>
                  <a:pt x="2101232" y="1023153"/>
                </a:cubicBezTo>
                <a:cubicBezTo>
                  <a:pt x="2101589" y="1024695"/>
                  <a:pt x="2104804" y="1023752"/>
                  <a:pt x="2102815" y="1022369"/>
                </a:cubicBezTo>
                <a:close/>
                <a:moveTo>
                  <a:pt x="888172" y="970691"/>
                </a:moveTo>
                <a:cubicBezTo>
                  <a:pt x="883773" y="973807"/>
                  <a:pt x="897046" y="974420"/>
                  <a:pt x="896162" y="971603"/>
                </a:cubicBezTo>
                <a:cubicBezTo>
                  <a:pt x="894322" y="969778"/>
                  <a:pt x="890686" y="971149"/>
                  <a:pt x="888172" y="970691"/>
                </a:cubicBezTo>
                <a:close/>
                <a:moveTo>
                  <a:pt x="1458380" y="964534"/>
                </a:moveTo>
                <a:cubicBezTo>
                  <a:pt x="1457930" y="965948"/>
                  <a:pt x="1460732" y="967373"/>
                  <a:pt x="1461402" y="968707"/>
                </a:cubicBezTo>
                <a:cubicBezTo>
                  <a:pt x="1464894" y="966237"/>
                  <a:pt x="1461254" y="961807"/>
                  <a:pt x="1458380" y="964534"/>
                </a:cubicBezTo>
                <a:close/>
                <a:moveTo>
                  <a:pt x="1157415" y="960432"/>
                </a:moveTo>
                <a:cubicBezTo>
                  <a:pt x="1156731" y="960904"/>
                  <a:pt x="1156207" y="962180"/>
                  <a:pt x="1156687" y="963356"/>
                </a:cubicBezTo>
                <a:cubicBezTo>
                  <a:pt x="1157587" y="965411"/>
                  <a:pt x="1159536" y="963866"/>
                  <a:pt x="1159102" y="962337"/>
                </a:cubicBezTo>
                <a:cubicBezTo>
                  <a:pt x="1158942" y="960294"/>
                  <a:pt x="1158099" y="959961"/>
                  <a:pt x="1157415" y="960432"/>
                </a:cubicBezTo>
                <a:close/>
                <a:moveTo>
                  <a:pt x="1293570" y="952681"/>
                </a:moveTo>
                <a:cubicBezTo>
                  <a:pt x="1292886" y="953152"/>
                  <a:pt x="1292363" y="954429"/>
                  <a:pt x="1292842" y="955605"/>
                </a:cubicBezTo>
                <a:cubicBezTo>
                  <a:pt x="1293742" y="957660"/>
                  <a:pt x="1295691" y="956098"/>
                  <a:pt x="1295257" y="954586"/>
                </a:cubicBezTo>
                <a:cubicBezTo>
                  <a:pt x="1295097" y="952543"/>
                  <a:pt x="1294253" y="952209"/>
                  <a:pt x="1293570" y="952681"/>
                </a:cubicBezTo>
                <a:close/>
                <a:moveTo>
                  <a:pt x="1483889" y="947866"/>
                </a:moveTo>
                <a:cubicBezTo>
                  <a:pt x="1482614" y="947138"/>
                  <a:pt x="1481249" y="947068"/>
                  <a:pt x="1479893" y="948721"/>
                </a:cubicBezTo>
                <a:cubicBezTo>
                  <a:pt x="1481885" y="950677"/>
                  <a:pt x="1484629" y="954263"/>
                  <a:pt x="1487344" y="950957"/>
                </a:cubicBezTo>
                <a:cubicBezTo>
                  <a:pt x="1486347" y="949979"/>
                  <a:pt x="1485163" y="948594"/>
                  <a:pt x="1483889" y="947866"/>
                </a:cubicBezTo>
                <a:close/>
                <a:moveTo>
                  <a:pt x="1295942" y="940404"/>
                </a:moveTo>
                <a:cubicBezTo>
                  <a:pt x="1296068" y="940653"/>
                  <a:pt x="1296228" y="941025"/>
                  <a:pt x="1296373" y="941361"/>
                </a:cubicBezTo>
                <a:lnTo>
                  <a:pt x="1295509" y="940852"/>
                </a:lnTo>
                <a:lnTo>
                  <a:pt x="1295506" y="940849"/>
                </a:lnTo>
                <a:lnTo>
                  <a:pt x="1295506" y="940849"/>
                </a:lnTo>
                <a:close/>
                <a:moveTo>
                  <a:pt x="1293243" y="937945"/>
                </a:moveTo>
                <a:lnTo>
                  <a:pt x="1295506" y="940849"/>
                </a:lnTo>
                <a:lnTo>
                  <a:pt x="1295505" y="940849"/>
                </a:lnTo>
                <a:lnTo>
                  <a:pt x="1295503" y="940849"/>
                </a:lnTo>
                <a:lnTo>
                  <a:pt x="1295509" y="940852"/>
                </a:lnTo>
                <a:lnTo>
                  <a:pt x="1296855" y="942426"/>
                </a:lnTo>
                <a:cubicBezTo>
                  <a:pt x="1296659" y="941965"/>
                  <a:pt x="1296535" y="941716"/>
                  <a:pt x="1296374" y="941361"/>
                </a:cubicBezTo>
                <a:cubicBezTo>
                  <a:pt x="1296908" y="941596"/>
                  <a:pt x="1297358" y="941741"/>
                  <a:pt x="1297562" y="941751"/>
                </a:cubicBezTo>
                <a:lnTo>
                  <a:pt x="1297564" y="941751"/>
                </a:lnTo>
                <a:cubicBezTo>
                  <a:pt x="1297082" y="940498"/>
                  <a:pt x="1296431" y="940291"/>
                  <a:pt x="1295946" y="940404"/>
                </a:cubicBezTo>
                <a:cubicBezTo>
                  <a:pt x="1295051" y="938505"/>
                  <a:pt x="1294548" y="938185"/>
                  <a:pt x="1293243" y="937945"/>
                </a:cubicBezTo>
                <a:close/>
                <a:moveTo>
                  <a:pt x="852146" y="935018"/>
                </a:moveTo>
                <a:cubicBezTo>
                  <a:pt x="853009" y="935903"/>
                  <a:pt x="852567" y="937430"/>
                  <a:pt x="848093" y="936975"/>
                </a:cubicBezTo>
                <a:cubicBezTo>
                  <a:pt x="848217" y="936981"/>
                  <a:pt x="848257" y="936896"/>
                  <a:pt x="848362" y="936919"/>
                </a:cubicBezTo>
                <a:cubicBezTo>
                  <a:pt x="849112" y="933892"/>
                  <a:pt x="851282" y="934134"/>
                  <a:pt x="852146" y="935018"/>
                </a:cubicBezTo>
                <a:close/>
                <a:moveTo>
                  <a:pt x="824299" y="926458"/>
                </a:moveTo>
                <a:lnTo>
                  <a:pt x="825177" y="926566"/>
                </a:lnTo>
                <a:cubicBezTo>
                  <a:pt x="825025" y="926749"/>
                  <a:pt x="825056" y="926854"/>
                  <a:pt x="824942" y="927005"/>
                </a:cubicBezTo>
                <a:lnTo>
                  <a:pt x="824228" y="926463"/>
                </a:lnTo>
                <a:close/>
                <a:moveTo>
                  <a:pt x="937674" y="921580"/>
                </a:moveTo>
                <a:cubicBezTo>
                  <a:pt x="938171" y="921572"/>
                  <a:pt x="938484" y="921709"/>
                  <a:pt x="938407" y="922138"/>
                </a:cubicBezTo>
                <a:cubicBezTo>
                  <a:pt x="938135" y="921934"/>
                  <a:pt x="937857" y="921798"/>
                  <a:pt x="937584" y="921594"/>
                </a:cubicBezTo>
                <a:cubicBezTo>
                  <a:pt x="937603" y="921577"/>
                  <a:pt x="937656" y="921580"/>
                  <a:pt x="937674" y="921580"/>
                </a:cubicBezTo>
                <a:close/>
                <a:moveTo>
                  <a:pt x="1927502" y="913903"/>
                </a:moveTo>
                <a:cubicBezTo>
                  <a:pt x="1929339" y="916370"/>
                  <a:pt x="1932984" y="919328"/>
                  <a:pt x="1932312" y="914115"/>
                </a:cubicBezTo>
                <a:cubicBezTo>
                  <a:pt x="1930034" y="912319"/>
                  <a:pt x="1930027" y="912336"/>
                  <a:pt x="1927502" y="913903"/>
                </a:cubicBezTo>
                <a:close/>
                <a:moveTo>
                  <a:pt x="831327" y="910120"/>
                </a:moveTo>
                <a:cubicBezTo>
                  <a:pt x="830454" y="908655"/>
                  <a:pt x="829658" y="907921"/>
                  <a:pt x="826813" y="911654"/>
                </a:cubicBezTo>
                <a:cubicBezTo>
                  <a:pt x="828058" y="924706"/>
                  <a:pt x="843374" y="913891"/>
                  <a:pt x="836307" y="912974"/>
                </a:cubicBezTo>
                <a:cubicBezTo>
                  <a:pt x="833152" y="913781"/>
                  <a:pt x="832201" y="911585"/>
                  <a:pt x="831327" y="910120"/>
                </a:cubicBezTo>
                <a:close/>
                <a:moveTo>
                  <a:pt x="1796334" y="906326"/>
                </a:moveTo>
                <a:cubicBezTo>
                  <a:pt x="1796479" y="906196"/>
                  <a:pt x="1796807" y="906229"/>
                  <a:pt x="1797268" y="906374"/>
                </a:cubicBezTo>
                <a:cubicBezTo>
                  <a:pt x="1797369" y="906760"/>
                  <a:pt x="1797469" y="907129"/>
                  <a:pt x="1797561" y="907602"/>
                </a:cubicBezTo>
                <a:cubicBezTo>
                  <a:pt x="1797243" y="907342"/>
                  <a:pt x="1796878" y="907012"/>
                  <a:pt x="1796334" y="906326"/>
                </a:cubicBezTo>
                <a:close/>
                <a:moveTo>
                  <a:pt x="1794058" y="902677"/>
                </a:moveTo>
                <a:cubicBezTo>
                  <a:pt x="1793468" y="903633"/>
                  <a:pt x="1793793" y="905815"/>
                  <a:pt x="1796330" y="906326"/>
                </a:cubicBezTo>
                <a:cubicBezTo>
                  <a:pt x="1796330" y="906326"/>
                  <a:pt x="1796334" y="906326"/>
                  <a:pt x="1796334" y="906326"/>
                </a:cubicBezTo>
                <a:cubicBezTo>
                  <a:pt x="1795865" y="906770"/>
                  <a:pt x="1796796" y="908290"/>
                  <a:pt x="1797771" y="908461"/>
                </a:cubicBezTo>
                <a:cubicBezTo>
                  <a:pt x="1797709" y="908111"/>
                  <a:pt x="1797627" y="907917"/>
                  <a:pt x="1797561" y="907602"/>
                </a:cubicBezTo>
                <a:cubicBezTo>
                  <a:pt x="1798764" y="908564"/>
                  <a:pt x="1798517" y="907062"/>
                  <a:pt x="1797393" y="906381"/>
                </a:cubicBezTo>
                <a:cubicBezTo>
                  <a:pt x="1797327" y="906360"/>
                  <a:pt x="1797328" y="906394"/>
                  <a:pt x="1797268" y="906374"/>
                </a:cubicBezTo>
                <a:cubicBezTo>
                  <a:pt x="1796150" y="901988"/>
                  <a:pt x="1794647" y="901720"/>
                  <a:pt x="1794058" y="902677"/>
                </a:cubicBezTo>
                <a:close/>
                <a:moveTo>
                  <a:pt x="1765663" y="901692"/>
                </a:moveTo>
                <a:cubicBezTo>
                  <a:pt x="1764566" y="902506"/>
                  <a:pt x="1764135" y="904099"/>
                  <a:pt x="1765535" y="905504"/>
                </a:cubicBezTo>
                <a:cubicBezTo>
                  <a:pt x="1766974" y="905959"/>
                  <a:pt x="1768433" y="903211"/>
                  <a:pt x="1769785" y="902554"/>
                </a:cubicBezTo>
                <a:cubicBezTo>
                  <a:pt x="1768522" y="900844"/>
                  <a:pt x="1766759" y="900879"/>
                  <a:pt x="1765663" y="901692"/>
                </a:cubicBezTo>
                <a:close/>
                <a:moveTo>
                  <a:pt x="1201205" y="887837"/>
                </a:moveTo>
                <a:cubicBezTo>
                  <a:pt x="1201915" y="889258"/>
                  <a:pt x="1200640" y="893675"/>
                  <a:pt x="1196086" y="902540"/>
                </a:cubicBezTo>
                <a:cubicBezTo>
                  <a:pt x="1195627" y="909253"/>
                  <a:pt x="1192702" y="920393"/>
                  <a:pt x="1184951" y="912980"/>
                </a:cubicBezTo>
                <a:cubicBezTo>
                  <a:pt x="1182469" y="913806"/>
                  <a:pt x="1186527" y="916456"/>
                  <a:pt x="1186351" y="914594"/>
                </a:cubicBezTo>
                <a:cubicBezTo>
                  <a:pt x="1190748" y="939099"/>
                  <a:pt x="1158521" y="963537"/>
                  <a:pt x="1158710" y="989712"/>
                </a:cubicBezTo>
                <a:cubicBezTo>
                  <a:pt x="1148405" y="999555"/>
                  <a:pt x="1147522" y="1016688"/>
                  <a:pt x="1134198" y="1020886"/>
                </a:cubicBezTo>
                <a:cubicBezTo>
                  <a:pt x="1133816" y="1022737"/>
                  <a:pt x="1134489" y="1023498"/>
                  <a:pt x="1136734" y="1023770"/>
                </a:cubicBezTo>
                <a:cubicBezTo>
                  <a:pt x="1141999" y="1025114"/>
                  <a:pt x="1132677" y="1029674"/>
                  <a:pt x="1131491" y="1032487"/>
                </a:cubicBezTo>
                <a:cubicBezTo>
                  <a:pt x="1131337" y="1043112"/>
                  <a:pt x="1118986" y="1049664"/>
                  <a:pt x="1115634" y="1059050"/>
                </a:cubicBezTo>
                <a:cubicBezTo>
                  <a:pt x="1114158" y="1062282"/>
                  <a:pt x="1106447" y="1060881"/>
                  <a:pt x="1111603" y="1064886"/>
                </a:cubicBezTo>
                <a:cubicBezTo>
                  <a:pt x="1108394" y="1069397"/>
                  <a:pt x="1103458" y="1059826"/>
                  <a:pt x="1099743" y="1065004"/>
                </a:cubicBezTo>
                <a:cubicBezTo>
                  <a:pt x="1101343" y="1069536"/>
                  <a:pt x="1107841" y="1066995"/>
                  <a:pt x="1108918" y="1070168"/>
                </a:cubicBezTo>
                <a:cubicBezTo>
                  <a:pt x="1093778" y="1086464"/>
                  <a:pt x="1093365" y="1105837"/>
                  <a:pt x="1077152" y="1120952"/>
                </a:cubicBezTo>
                <a:cubicBezTo>
                  <a:pt x="1077306" y="1136077"/>
                  <a:pt x="1060037" y="1145198"/>
                  <a:pt x="1059637" y="1159534"/>
                </a:cubicBezTo>
                <a:cubicBezTo>
                  <a:pt x="1056322" y="1162307"/>
                  <a:pt x="1056211" y="1167011"/>
                  <a:pt x="1053350" y="1169946"/>
                </a:cubicBezTo>
                <a:cubicBezTo>
                  <a:pt x="1046672" y="1169828"/>
                  <a:pt x="1048685" y="1170625"/>
                  <a:pt x="1049823" y="1175843"/>
                </a:cubicBezTo>
                <a:cubicBezTo>
                  <a:pt x="1039147" y="1190481"/>
                  <a:pt x="1038324" y="1204621"/>
                  <a:pt x="1032136" y="1221360"/>
                </a:cubicBezTo>
                <a:cubicBezTo>
                  <a:pt x="1032153" y="1226747"/>
                  <a:pt x="1030122" y="1231230"/>
                  <a:pt x="1024890" y="1232589"/>
                </a:cubicBezTo>
                <a:cubicBezTo>
                  <a:pt x="1025202" y="1237593"/>
                  <a:pt x="1025380" y="1240615"/>
                  <a:pt x="1020016" y="1242054"/>
                </a:cubicBezTo>
                <a:cubicBezTo>
                  <a:pt x="1027275" y="1245163"/>
                  <a:pt x="1013140" y="1258029"/>
                  <a:pt x="1014984" y="1249259"/>
                </a:cubicBezTo>
                <a:cubicBezTo>
                  <a:pt x="1015435" y="1247792"/>
                  <a:pt x="1005782" y="1247312"/>
                  <a:pt x="1008504" y="1249860"/>
                </a:cubicBezTo>
                <a:cubicBezTo>
                  <a:pt x="1012481" y="1250895"/>
                  <a:pt x="1013795" y="1250946"/>
                  <a:pt x="1010323" y="1254093"/>
                </a:cubicBezTo>
                <a:cubicBezTo>
                  <a:pt x="1011214" y="1256615"/>
                  <a:pt x="1013819" y="1252419"/>
                  <a:pt x="1011980" y="1252723"/>
                </a:cubicBezTo>
                <a:cubicBezTo>
                  <a:pt x="1015649" y="1252392"/>
                  <a:pt x="1014984" y="1253276"/>
                  <a:pt x="1014905" y="1256544"/>
                </a:cubicBezTo>
                <a:cubicBezTo>
                  <a:pt x="1012884" y="1259315"/>
                  <a:pt x="1008698" y="1261507"/>
                  <a:pt x="1006918" y="1257935"/>
                </a:cubicBezTo>
                <a:cubicBezTo>
                  <a:pt x="1006023" y="1257110"/>
                  <a:pt x="1004863" y="1258401"/>
                  <a:pt x="1005683" y="1259118"/>
                </a:cubicBezTo>
                <a:cubicBezTo>
                  <a:pt x="1005971" y="1260033"/>
                  <a:pt x="1008084" y="1260038"/>
                  <a:pt x="1007574" y="1259267"/>
                </a:cubicBezTo>
                <a:cubicBezTo>
                  <a:pt x="1007571" y="1260583"/>
                  <a:pt x="1007562" y="1261379"/>
                  <a:pt x="1007550" y="1262158"/>
                </a:cubicBezTo>
                <a:cubicBezTo>
                  <a:pt x="991668" y="1263679"/>
                  <a:pt x="1008292" y="1245451"/>
                  <a:pt x="1005811" y="1236786"/>
                </a:cubicBezTo>
                <a:cubicBezTo>
                  <a:pt x="1008899" y="1235317"/>
                  <a:pt x="1006413" y="1232592"/>
                  <a:pt x="1009452" y="1231639"/>
                </a:cubicBezTo>
                <a:cubicBezTo>
                  <a:pt x="1015852" y="1236436"/>
                  <a:pt x="1010831" y="1226689"/>
                  <a:pt x="1007979" y="1224845"/>
                </a:cubicBezTo>
                <a:cubicBezTo>
                  <a:pt x="1007379" y="1219792"/>
                  <a:pt x="1012395" y="1223219"/>
                  <a:pt x="1014910" y="1221063"/>
                </a:cubicBezTo>
                <a:cubicBezTo>
                  <a:pt x="1015843" y="1215189"/>
                  <a:pt x="1012072" y="1211064"/>
                  <a:pt x="1017865" y="1206426"/>
                </a:cubicBezTo>
                <a:cubicBezTo>
                  <a:pt x="1017311" y="1201272"/>
                  <a:pt x="1017832" y="1198390"/>
                  <a:pt x="1022815" y="1197018"/>
                </a:cubicBezTo>
                <a:cubicBezTo>
                  <a:pt x="1017246" y="1192714"/>
                  <a:pt x="1022507" y="1188067"/>
                  <a:pt x="1025417" y="1184649"/>
                </a:cubicBezTo>
                <a:cubicBezTo>
                  <a:pt x="1025644" y="1182999"/>
                  <a:pt x="1025863" y="1181001"/>
                  <a:pt x="1027947" y="1182320"/>
                </a:cubicBezTo>
                <a:cubicBezTo>
                  <a:pt x="1027911" y="1177781"/>
                  <a:pt x="1029777" y="1170293"/>
                  <a:pt x="1035165" y="1166050"/>
                </a:cubicBezTo>
                <a:cubicBezTo>
                  <a:pt x="1034297" y="1157850"/>
                  <a:pt x="1038374" y="1153141"/>
                  <a:pt x="1042844" y="1147310"/>
                </a:cubicBezTo>
                <a:cubicBezTo>
                  <a:pt x="1043323" y="1140564"/>
                  <a:pt x="1046679" y="1133619"/>
                  <a:pt x="1052615" y="1130807"/>
                </a:cubicBezTo>
                <a:cubicBezTo>
                  <a:pt x="1050955" y="1124453"/>
                  <a:pt x="1056759" y="1121704"/>
                  <a:pt x="1057767" y="1116769"/>
                </a:cubicBezTo>
                <a:cubicBezTo>
                  <a:pt x="1066609" y="1104790"/>
                  <a:pt x="1070609" y="1084025"/>
                  <a:pt x="1084515" y="1076982"/>
                </a:cubicBezTo>
                <a:cubicBezTo>
                  <a:pt x="1084091" y="1068026"/>
                  <a:pt x="1094480" y="1054620"/>
                  <a:pt x="1102300" y="1046624"/>
                </a:cubicBezTo>
                <a:cubicBezTo>
                  <a:pt x="1101821" y="1039031"/>
                  <a:pt x="1108800" y="1033295"/>
                  <a:pt x="1113437" y="1028425"/>
                </a:cubicBezTo>
                <a:cubicBezTo>
                  <a:pt x="1115438" y="1030814"/>
                  <a:pt x="1118335" y="1030928"/>
                  <a:pt x="1120549" y="1030851"/>
                </a:cubicBezTo>
                <a:cubicBezTo>
                  <a:pt x="1122460" y="1034915"/>
                  <a:pt x="1132588" y="1032752"/>
                  <a:pt x="1126970" y="1030801"/>
                </a:cubicBezTo>
                <a:cubicBezTo>
                  <a:pt x="1122970" y="1028153"/>
                  <a:pt x="1114280" y="1029334"/>
                  <a:pt x="1117609" y="1021903"/>
                </a:cubicBezTo>
                <a:cubicBezTo>
                  <a:pt x="1120161" y="1017774"/>
                  <a:pt x="1121636" y="1014595"/>
                  <a:pt x="1126844" y="1012940"/>
                </a:cubicBezTo>
                <a:cubicBezTo>
                  <a:pt x="1121864" y="1010260"/>
                  <a:pt x="1130869" y="1003398"/>
                  <a:pt x="1129476" y="1010375"/>
                </a:cubicBezTo>
                <a:cubicBezTo>
                  <a:pt x="1132093" y="1014509"/>
                  <a:pt x="1133021" y="1005951"/>
                  <a:pt x="1129447" y="1007066"/>
                </a:cubicBezTo>
                <a:cubicBezTo>
                  <a:pt x="1134060" y="989813"/>
                  <a:pt x="1146382" y="969286"/>
                  <a:pt x="1156241" y="955835"/>
                </a:cubicBezTo>
                <a:cubicBezTo>
                  <a:pt x="1148423" y="947468"/>
                  <a:pt x="1165917" y="941077"/>
                  <a:pt x="1164421" y="932809"/>
                </a:cubicBezTo>
                <a:cubicBezTo>
                  <a:pt x="1165906" y="930573"/>
                  <a:pt x="1166759" y="928773"/>
                  <a:pt x="1168021" y="927686"/>
                </a:cubicBezTo>
                <a:lnTo>
                  <a:pt x="1174074" y="926846"/>
                </a:lnTo>
                <a:lnTo>
                  <a:pt x="1174075" y="926846"/>
                </a:lnTo>
                <a:lnTo>
                  <a:pt x="1177978" y="931358"/>
                </a:lnTo>
                <a:cubicBezTo>
                  <a:pt x="1179321" y="929679"/>
                  <a:pt x="1179113" y="928447"/>
                  <a:pt x="1178185" y="927687"/>
                </a:cubicBezTo>
                <a:lnTo>
                  <a:pt x="1174075" y="926846"/>
                </a:lnTo>
                <a:lnTo>
                  <a:pt x="1174075" y="926846"/>
                </a:lnTo>
                <a:lnTo>
                  <a:pt x="1174074" y="926846"/>
                </a:lnTo>
                <a:lnTo>
                  <a:pt x="1174073" y="926846"/>
                </a:lnTo>
                <a:cubicBezTo>
                  <a:pt x="1177702" y="922825"/>
                  <a:pt x="1171779" y="920217"/>
                  <a:pt x="1176148" y="916615"/>
                </a:cubicBezTo>
                <a:cubicBezTo>
                  <a:pt x="1179079" y="906259"/>
                  <a:pt x="1199075" y="883572"/>
                  <a:pt x="1201205" y="887837"/>
                </a:cubicBezTo>
                <a:close/>
                <a:moveTo>
                  <a:pt x="1207618" y="872638"/>
                </a:moveTo>
                <a:cubicBezTo>
                  <a:pt x="1210327" y="871877"/>
                  <a:pt x="1207547" y="876566"/>
                  <a:pt x="1206500" y="874001"/>
                </a:cubicBezTo>
                <a:cubicBezTo>
                  <a:pt x="1206440" y="873513"/>
                  <a:pt x="1207146" y="872822"/>
                  <a:pt x="1207618" y="872638"/>
                </a:cubicBezTo>
                <a:close/>
                <a:moveTo>
                  <a:pt x="1785947" y="863418"/>
                </a:moveTo>
                <a:cubicBezTo>
                  <a:pt x="1782547" y="866447"/>
                  <a:pt x="1789898" y="865405"/>
                  <a:pt x="1790713" y="868200"/>
                </a:cubicBezTo>
                <a:cubicBezTo>
                  <a:pt x="1794291" y="864246"/>
                  <a:pt x="1789390" y="862902"/>
                  <a:pt x="1785947" y="863418"/>
                </a:cubicBezTo>
                <a:close/>
                <a:moveTo>
                  <a:pt x="1769238" y="851614"/>
                </a:moveTo>
                <a:cubicBezTo>
                  <a:pt x="1763530" y="853434"/>
                  <a:pt x="1772410" y="873753"/>
                  <a:pt x="1772517" y="862675"/>
                </a:cubicBezTo>
                <a:cubicBezTo>
                  <a:pt x="1772781" y="867520"/>
                  <a:pt x="1772952" y="867702"/>
                  <a:pt x="1774887" y="868027"/>
                </a:cubicBezTo>
                <a:cubicBezTo>
                  <a:pt x="1772761" y="863398"/>
                  <a:pt x="1770311" y="855480"/>
                  <a:pt x="1769238" y="851614"/>
                </a:cubicBezTo>
                <a:close/>
                <a:moveTo>
                  <a:pt x="1764456" y="842442"/>
                </a:moveTo>
                <a:cubicBezTo>
                  <a:pt x="1763398" y="842045"/>
                  <a:pt x="1762654" y="842609"/>
                  <a:pt x="1762990" y="845215"/>
                </a:cubicBezTo>
                <a:cubicBezTo>
                  <a:pt x="1765270" y="847012"/>
                  <a:pt x="1765278" y="846995"/>
                  <a:pt x="1767803" y="845428"/>
                </a:cubicBezTo>
                <a:cubicBezTo>
                  <a:pt x="1766885" y="844194"/>
                  <a:pt x="1765513" y="842838"/>
                  <a:pt x="1764456" y="842442"/>
                </a:cubicBezTo>
                <a:close/>
                <a:moveTo>
                  <a:pt x="845737" y="834806"/>
                </a:moveTo>
                <a:cubicBezTo>
                  <a:pt x="843394" y="836573"/>
                  <a:pt x="841297" y="841123"/>
                  <a:pt x="838764" y="837253"/>
                </a:cubicBezTo>
                <a:cubicBezTo>
                  <a:pt x="820142" y="865802"/>
                  <a:pt x="828700" y="891178"/>
                  <a:pt x="844927" y="917833"/>
                </a:cubicBezTo>
                <a:cubicBezTo>
                  <a:pt x="852222" y="917428"/>
                  <a:pt x="853454" y="929319"/>
                  <a:pt x="859173" y="929891"/>
                </a:cubicBezTo>
                <a:cubicBezTo>
                  <a:pt x="863378" y="934695"/>
                  <a:pt x="869153" y="937278"/>
                  <a:pt x="871720" y="941861"/>
                </a:cubicBezTo>
                <a:cubicBezTo>
                  <a:pt x="875989" y="942686"/>
                  <a:pt x="878774" y="946137"/>
                  <a:pt x="882972" y="946942"/>
                </a:cubicBezTo>
                <a:cubicBezTo>
                  <a:pt x="885737" y="948712"/>
                  <a:pt x="885507" y="954916"/>
                  <a:pt x="890553" y="954068"/>
                </a:cubicBezTo>
                <a:cubicBezTo>
                  <a:pt x="905494" y="965036"/>
                  <a:pt x="929865" y="972004"/>
                  <a:pt x="945695" y="966705"/>
                </a:cubicBezTo>
                <a:cubicBezTo>
                  <a:pt x="961437" y="964848"/>
                  <a:pt x="981833" y="972546"/>
                  <a:pt x="993830" y="961405"/>
                </a:cubicBezTo>
                <a:cubicBezTo>
                  <a:pt x="991807" y="958669"/>
                  <a:pt x="989483" y="960731"/>
                  <a:pt x="987762" y="962461"/>
                </a:cubicBezTo>
                <a:cubicBezTo>
                  <a:pt x="980625" y="960501"/>
                  <a:pt x="975940" y="955706"/>
                  <a:pt x="968542" y="952935"/>
                </a:cubicBezTo>
                <a:cubicBezTo>
                  <a:pt x="961254" y="952197"/>
                  <a:pt x="951568" y="951162"/>
                  <a:pt x="949074" y="943102"/>
                </a:cubicBezTo>
                <a:cubicBezTo>
                  <a:pt x="944780" y="948285"/>
                  <a:pt x="938251" y="941403"/>
                  <a:pt x="934814" y="938214"/>
                </a:cubicBezTo>
                <a:cubicBezTo>
                  <a:pt x="927866" y="938428"/>
                  <a:pt x="936194" y="931375"/>
                  <a:pt x="933089" y="926903"/>
                </a:cubicBezTo>
                <a:cubicBezTo>
                  <a:pt x="929625" y="923557"/>
                  <a:pt x="927551" y="930065"/>
                  <a:pt x="924626" y="930382"/>
                </a:cubicBezTo>
                <a:cubicBezTo>
                  <a:pt x="916306" y="923131"/>
                  <a:pt x="925423" y="925228"/>
                  <a:pt x="928381" y="922211"/>
                </a:cubicBezTo>
                <a:cubicBezTo>
                  <a:pt x="919745" y="919031"/>
                  <a:pt x="927016" y="920115"/>
                  <a:pt x="930196" y="916573"/>
                </a:cubicBezTo>
                <a:cubicBezTo>
                  <a:pt x="933403" y="916304"/>
                  <a:pt x="934392" y="919507"/>
                  <a:pt x="937608" y="919395"/>
                </a:cubicBezTo>
                <a:cubicBezTo>
                  <a:pt x="938841" y="919580"/>
                  <a:pt x="937707" y="921981"/>
                  <a:pt x="940243" y="921297"/>
                </a:cubicBezTo>
                <a:cubicBezTo>
                  <a:pt x="939128" y="921240"/>
                  <a:pt x="938306" y="921371"/>
                  <a:pt x="937674" y="921580"/>
                </a:cubicBezTo>
                <a:cubicBezTo>
                  <a:pt x="937514" y="921572"/>
                  <a:pt x="937577" y="921385"/>
                  <a:pt x="937362" y="921443"/>
                </a:cubicBezTo>
                <a:cubicBezTo>
                  <a:pt x="937447" y="921500"/>
                  <a:pt x="937516" y="921538"/>
                  <a:pt x="937584" y="921594"/>
                </a:cubicBezTo>
                <a:cubicBezTo>
                  <a:pt x="935634" y="922273"/>
                  <a:pt x="935999" y="923797"/>
                  <a:pt x="937763" y="923299"/>
                </a:cubicBezTo>
                <a:cubicBezTo>
                  <a:pt x="938167" y="923044"/>
                  <a:pt x="938351" y="922551"/>
                  <a:pt x="938407" y="922138"/>
                </a:cubicBezTo>
                <a:cubicBezTo>
                  <a:pt x="948453" y="929304"/>
                  <a:pt x="958392" y="925763"/>
                  <a:pt x="966184" y="936017"/>
                </a:cubicBezTo>
                <a:cubicBezTo>
                  <a:pt x="968937" y="932158"/>
                  <a:pt x="970608" y="935881"/>
                  <a:pt x="973066" y="938103"/>
                </a:cubicBezTo>
                <a:cubicBezTo>
                  <a:pt x="978927" y="938317"/>
                  <a:pt x="983305" y="939772"/>
                  <a:pt x="988158" y="945805"/>
                </a:cubicBezTo>
                <a:cubicBezTo>
                  <a:pt x="991331" y="946540"/>
                  <a:pt x="992047" y="944343"/>
                  <a:pt x="989519" y="942447"/>
                </a:cubicBezTo>
                <a:cubicBezTo>
                  <a:pt x="994511" y="937110"/>
                  <a:pt x="1004336" y="946430"/>
                  <a:pt x="1008641" y="942512"/>
                </a:cubicBezTo>
                <a:cubicBezTo>
                  <a:pt x="1004964" y="936124"/>
                  <a:pt x="998564" y="938011"/>
                  <a:pt x="994441" y="932968"/>
                </a:cubicBezTo>
                <a:cubicBezTo>
                  <a:pt x="993924" y="929565"/>
                  <a:pt x="993657" y="929257"/>
                  <a:pt x="990251" y="929237"/>
                </a:cubicBezTo>
                <a:cubicBezTo>
                  <a:pt x="985466" y="929494"/>
                  <a:pt x="987871" y="924110"/>
                  <a:pt x="983128" y="922187"/>
                </a:cubicBezTo>
                <a:cubicBezTo>
                  <a:pt x="974927" y="921592"/>
                  <a:pt x="968456" y="915302"/>
                  <a:pt x="962316" y="910518"/>
                </a:cubicBezTo>
                <a:cubicBezTo>
                  <a:pt x="957028" y="909848"/>
                  <a:pt x="959532" y="907033"/>
                  <a:pt x="956121" y="905057"/>
                </a:cubicBezTo>
                <a:cubicBezTo>
                  <a:pt x="953382" y="904171"/>
                  <a:pt x="953362" y="904204"/>
                  <a:pt x="953105" y="901282"/>
                </a:cubicBezTo>
                <a:cubicBezTo>
                  <a:pt x="949497" y="900023"/>
                  <a:pt x="946252" y="898956"/>
                  <a:pt x="942677" y="897768"/>
                </a:cubicBezTo>
                <a:cubicBezTo>
                  <a:pt x="940242" y="896829"/>
                  <a:pt x="942153" y="893810"/>
                  <a:pt x="939379" y="892905"/>
                </a:cubicBezTo>
                <a:cubicBezTo>
                  <a:pt x="935916" y="892969"/>
                  <a:pt x="928972" y="891054"/>
                  <a:pt x="929110" y="887320"/>
                </a:cubicBezTo>
                <a:cubicBezTo>
                  <a:pt x="914194" y="873462"/>
                  <a:pt x="902048" y="861634"/>
                  <a:pt x="884480" y="856574"/>
                </a:cubicBezTo>
                <a:cubicBezTo>
                  <a:pt x="882989" y="852446"/>
                  <a:pt x="872868" y="851925"/>
                  <a:pt x="878423" y="848089"/>
                </a:cubicBezTo>
                <a:cubicBezTo>
                  <a:pt x="872738" y="846879"/>
                  <a:pt x="866547" y="845487"/>
                  <a:pt x="860516" y="844450"/>
                </a:cubicBezTo>
                <a:cubicBezTo>
                  <a:pt x="839692" y="838530"/>
                  <a:pt x="856228" y="836765"/>
                  <a:pt x="845737" y="834806"/>
                </a:cubicBezTo>
                <a:close/>
                <a:moveTo>
                  <a:pt x="1771734" y="809518"/>
                </a:moveTo>
                <a:cubicBezTo>
                  <a:pt x="1771862" y="810782"/>
                  <a:pt x="1772843" y="812933"/>
                  <a:pt x="1773050" y="814545"/>
                </a:cubicBezTo>
                <a:cubicBezTo>
                  <a:pt x="1779458" y="818425"/>
                  <a:pt x="1775949" y="813031"/>
                  <a:pt x="1775534" y="809807"/>
                </a:cubicBezTo>
                <a:cubicBezTo>
                  <a:pt x="1772331" y="807876"/>
                  <a:pt x="1771606" y="808254"/>
                  <a:pt x="1771734" y="809518"/>
                </a:cubicBezTo>
                <a:close/>
                <a:moveTo>
                  <a:pt x="1748963" y="788959"/>
                </a:moveTo>
                <a:cubicBezTo>
                  <a:pt x="1746808" y="805473"/>
                  <a:pt x="1768758" y="845321"/>
                  <a:pt x="1758871" y="809937"/>
                </a:cubicBezTo>
                <a:cubicBezTo>
                  <a:pt x="1760179" y="802731"/>
                  <a:pt x="1753614" y="805130"/>
                  <a:pt x="1753579" y="799829"/>
                </a:cubicBezTo>
                <a:cubicBezTo>
                  <a:pt x="1748951" y="797807"/>
                  <a:pt x="1754239" y="789524"/>
                  <a:pt x="1749034" y="789274"/>
                </a:cubicBezTo>
                <a:cubicBezTo>
                  <a:pt x="1749048" y="789136"/>
                  <a:pt x="1748968" y="789081"/>
                  <a:pt x="1748963" y="788959"/>
                </a:cubicBezTo>
                <a:close/>
                <a:moveTo>
                  <a:pt x="1746727" y="782126"/>
                </a:moveTo>
                <a:cubicBezTo>
                  <a:pt x="1742539" y="782429"/>
                  <a:pt x="1745375" y="785415"/>
                  <a:pt x="1747779" y="784483"/>
                </a:cubicBezTo>
                <a:cubicBezTo>
                  <a:pt x="1749866" y="783603"/>
                  <a:pt x="1748278" y="781703"/>
                  <a:pt x="1746727" y="782126"/>
                </a:cubicBezTo>
                <a:close/>
                <a:moveTo>
                  <a:pt x="2209772" y="771548"/>
                </a:moveTo>
                <a:cubicBezTo>
                  <a:pt x="2195694" y="770235"/>
                  <a:pt x="2193112" y="785340"/>
                  <a:pt x="2186421" y="795854"/>
                </a:cubicBezTo>
                <a:cubicBezTo>
                  <a:pt x="2195226" y="807095"/>
                  <a:pt x="2179817" y="806493"/>
                  <a:pt x="2184547" y="811031"/>
                </a:cubicBezTo>
                <a:cubicBezTo>
                  <a:pt x="2188682" y="809356"/>
                  <a:pt x="2188886" y="808241"/>
                  <a:pt x="2188308" y="817701"/>
                </a:cubicBezTo>
                <a:cubicBezTo>
                  <a:pt x="2187073" y="819611"/>
                  <a:pt x="2184488" y="818128"/>
                  <a:pt x="2182657" y="818674"/>
                </a:cubicBezTo>
                <a:cubicBezTo>
                  <a:pt x="2179492" y="822772"/>
                  <a:pt x="2194503" y="821431"/>
                  <a:pt x="2188330" y="832075"/>
                </a:cubicBezTo>
                <a:cubicBezTo>
                  <a:pt x="2185804" y="832240"/>
                  <a:pt x="2179196" y="835865"/>
                  <a:pt x="2182194" y="837595"/>
                </a:cubicBezTo>
                <a:cubicBezTo>
                  <a:pt x="2191051" y="835748"/>
                  <a:pt x="2193886" y="843340"/>
                  <a:pt x="2192941" y="850460"/>
                </a:cubicBezTo>
                <a:cubicBezTo>
                  <a:pt x="2191798" y="852826"/>
                  <a:pt x="2185436" y="852135"/>
                  <a:pt x="2188817" y="856257"/>
                </a:cubicBezTo>
                <a:cubicBezTo>
                  <a:pt x="2192276" y="853283"/>
                  <a:pt x="2203346" y="854649"/>
                  <a:pt x="2193491" y="857415"/>
                </a:cubicBezTo>
                <a:cubicBezTo>
                  <a:pt x="2204370" y="860936"/>
                  <a:pt x="2199930" y="866491"/>
                  <a:pt x="2209799" y="869770"/>
                </a:cubicBezTo>
                <a:cubicBezTo>
                  <a:pt x="2210252" y="878156"/>
                  <a:pt x="2216980" y="877844"/>
                  <a:pt x="2221780" y="885243"/>
                </a:cubicBezTo>
                <a:cubicBezTo>
                  <a:pt x="2220412" y="888480"/>
                  <a:pt x="2229454" y="887716"/>
                  <a:pt x="2224880" y="890424"/>
                </a:cubicBezTo>
                <a:cubicBezTo>
                  <a:pt x="2223833" y="890578"/>
                  <a:pt x="2220318" y="890969"/>
                  <a:pt x="2222539" y="892400"/>
                </a:cubicBezTo>
                <a:cubicBezTo>
                  <a:pt x="2229385" y="893479"/>
                  <a:pt x="2231738" y="901756"/>
                  <a:pt x="2231253" y="907706"/>
                </a:cubicBezTo>
                <a:cubicBezTo>
                  <a:pt x="2234662" y="911431"/>
                  <a:pt x="2252994" y="947059"/>
                  <a:pt x="2240774" y="938274"/>
                </a:cubicBezTo>
                <a:cubicBezTo>
                  <a:pt x="2241036" y="940054"/>
                  <a:pt x="2241417" y="940316"/>
                  <a:pt x="2243037" y="940590"/>
                </a:cubicBezTo>
                <a:cubicBezTo>
                  <a:pt x="2242215" y="944253"/>
                  <a:pt x="2244033" y="945265"/>
                  <a:pt x="2247092" y="945907"/>
                </a:cubicBezTo>
                <a:cubicBezTo>
                  <a:pt x="2252466" y="950824"/>
                  <a:pt x="2249643" y="958662"/>
                  <a:pt x="2254872" y="964056"/>
                </a:cubicBezTo>
                <a:cubicBezTo>
                  <a:pt x="2259920" y="971381"/>
                  <a:pt x="2255286" y="979126"/>
                  <a:pt x="2259584" y="984993"/>
                </a:cubicBezTo>
                <a:cubicBezTo>
                  <a:pt x="2260640" y="990986"/>
                  <a:pt x="2265251" y="996505"/>
                  <a:pt x="2264206" y="1003326"/>
                </a:cubicBezTo>
                <a:cubicBezTo>
                  <a:pt x="2266202" y="1005922"/>
                  <a:pt x="2268070" y="1008217"/>
                  <a:pt x="2264168" y="1010995"/>
                </a:cubicBezTo>
                <a:cubicBezTo>
                  <a:pt x="2266402" y="1017552"/>
                  <a:pt x="2265237" y="1024852"/>
                  <a:pt x="2265956" y="1029634"/>
                </a:cubicBezTo>
                <a:cubicBezTo>
                  <a:pt x="2269023" y="1037116"/>
                  <a:pt x="2261130" y="1054685"/>
                  <a:pt x="2269512" y="1057385"/>
                </a:cubicBezTo>
                <a:cubicBezTo>
                  <a:pt x="2271306" y="1036628"/>
                  <a:pt x="2283817" y="1014413"/>
                  <a:pt x="2283788" y="990168"/>
                </a:cubicBezTo>
                <a:cubicBezTo>
                  <a:pt x="2288746" y="977695"/>
                  <a:pt x="2280691" y="962440"/>
                  <a:pt x="2281946" y="946937"/>
                </a:cubicBezTo>
                <a:cubicBezTo>
                  <a:pt x="2285413" y="944050"/>
                  <a:pt x="2281739" y="941437"/>
                  <a:pt x="2280578" y="938590"/>
                </a:cubicBezTo>
                <a:cubicBezTo>
                  <a:pt x="2276886" y="932737"/>
                  <a:pt x="2278026" y="926493"/>
                  <a:pt x="2270981" y="922078"/>
                </a:cubicBezTo>
                <a:cubicBezTo>
                  <a:pt x="2267067" y="921963"/>
                  <a:pt x="2267618" y="920260"/>
                  <a:pt x="2267595" y="916709"/>
                </a:cubicBezTo>
                <a:cubicBezTo>
                  <a:pt x="2274820" y="902015"/>
                  <a:pt x="2286802" y="907013"/>
                  <a:pt x="2294079" y="918833"/>
                </a:cubicBezTo>
                <a:cubicBezTo>
                  <a:pt x="2291207" y="920694"/>
                  <a:pt x="2292268" y="922895"/>
                  <a:pt x="2295541" y="922250"/>
                </a:cubicBezTo>
                <a:cubicBezTo>
                  <a:pt x="2308121" y="926672"/>
                  <a:pt x="2298950" y="943067"/>
                  <a:pt x="2308233" y="951857"/>
                </a:cubicBezTo>
                <a:cubicBezTo>
                  <a:pt x="2308057" y="968766"/>
                  <a:pt x="2309632" y="984848"/>
                  <a:pt x="2308236" y="997469"/>
                </a:cubicBezTo>
                <a:cubicBezTo>
                  <a:pt x="2310315" y="999965"/>
                  <a:pt x="2310747" y="995243"/>
                  <a:pt x="2310475" y="993739"/>
                </a:cubicBezTo>
                <a:cubicBezTo>
                  <a:pt x="2316307" y="992706"/>
                  <a:pt x="2313686" y="989402"/>
                  <a:pt x="2313034" y="985525"/>
                </a:cubicBezTo>
                <a:cubicBezTo>
                  <a:pt x="2314820" y="983036"/>
                  <a:pt x="2319877" y="981131"/>
                  <a:pt x="2315708" y="978562"/>
                </a:cubicBezTo>
                <a:cubicBezTo>
                  <a:pt x="2313627" y="969468"/>
                  <a:pt x="2321796" y="959463"/>
                  <a:pt x="2318322" y="952271"/>
                </a:cubicBezTo>
                <a:cubicBezTo>
                  <a:pt x="2319527" y="947571"/>
                  <a:pt x="2320945" y="946380"/>
                  <a:pt x="2315907" y="942727"/>
                </a:cubicBezTo>
                <a:cubicBezTo>
                  <a:pt x="2317490" y="941163"/>
                  <a:pt x="2317589" y="939662"/>
                  <a:pt x="2316205" y="938222"/>
                </a:cubicBezTo>
                <a:lnTo>
                  <a:pt x="2320712" y="935762"/>
                </a:lnTo>
                <a:lnTo>
                  <a:pt x="2320727" y="935771"/>
                </a:lnTo>
                <a:lnTo>
                  <a:pt x="2320727" y="935771"/>
                </a:lnTo>
                <a:lnTo>
                  <a:pt x="2320728" y="935771"/>
                </a:lnTo>
                <a:lnTo>
                  <a:pt x="2320727" y="935771"/>
                </a:lnTo>
                <a:lnTo>
                  <a:pt x="2320727" y="935754"/>
                </a:lnTo>
                <a:lnTo>
                  <a:pt x="2320712" y="935762"/>
                </a:lnTo>
                <a:lnTo>
                  <a:pt x="2316058" y="933228"/>
                </a:lnTo>
                <a:cubicBezTo>
                  <a:pt x="2319672" y="930938"/>
                  <a:pt x="2316044" y="926889"/>
                  <a:pt x="2314078" y="924069"/>
                </a:cubicBezTo>
                <a:cubicBezTo>
                  <a:pt x="2314554" y="918518"/>
                  <a:pt x="2310930" y="905846"/>
                  <a:pt x="2316437" y="903514"/>
                </a:cubicBezTo>
                <a:cubicBezTo>
                  <a:pt x="2318175" y="904123"/>
                  <a:pt x="2319533" y="901786"/>
                  <a:pt x="2317277" y="901185"/>
                </a:cubicBezTo>
                <a:cubicBezTo>
                  <a:pt x="2305223" y="897726"/>
                  <a:pt x="2314671" y="879682"/>
                  <a:pt x="2309430" y="873178"/>
                </a:cubicBezTo>
                <a:cubicBezTo>
                  <a:pt x="2307903" y="867836"/>
                  <a:pt x="2302555" y="871110"/>
                  <a:pt x="2304652" y="862248"/>
                </a:cubicBezTo>
                <a:cubicBezTo>
                  <a:pt x="2297052" y="857199"/>
                  <a:pt x="2304250" y="843249"/>
                  <a:pt x="2295977" y="841023"/>
                </a:cubicBezTo>
                <a:cubicBezTo>
                  <a:pt x="2288562" y="832208"/>
                  <a:pt x="2285768" y="821397"/>
                  <a:pt x="2280937" y="811625"/>
                </a:cubicBezTo>
                <a:cubicBezTo>
                  <a:pt x="2286095" y="807353"/>
                  <a:pt x="2279714" y="809259"/>
                  <a:pt x="2278594" y="806309"/>
                </a:cubicBezTo>
                <a:cubicBezTo>
                  <a:pt x="2278391" y="804393"/>
                  <a:pt x="2279037" y="802436"/>
                  <a:pt x="2277428" y="800863"/>
                </a:cubicBezTo>
                <a:cubicBezTo>
                  <a:pt x="2272300" y="805691"/>
                  <a:pt x="2259814" y="789463"/>
                  <a:pt x="2265391" y="784088"/>
                </a:cubicBezTo>
                <a:cubicBezTo>
                  <a:pt x="2266885" y="783281"/>
                  <a:pt x="2266349" y="782094"/>
                  <a:pt x="2265312" y="781695"/>
                </a:cubicBezTo>
                <a:cubicBezTo>
                  <a:pt x="2245845" y="780156"/>
                  <a:pt x="2232005" y="767426"/>
                  <a:pt x="2209772" y="771548"/>
                </a:cubicBezTo>
                <a:close/>
                <a:moveTo>
                  <a:pt x="1742783" y="762791"/>
                </a:moveTo>
                <a:cubicBezTo>
                  <a:pt x="1741506" y="762296"/>
                  <a:pt x="1740268" y="763234"/>
                  <a:pt x="1739566" y="766796"/>
                </a:cubicBezTo>
                <a:cubicBezTo>
                  <a:pt x="1742473" y="768296"/>
                  <a:pt x="1742040" y="771095"/>
                  <a:pt x="1741918" y="773738"/>
                </a:cubicBezTo>
                <a:cubicBezTo>
                  <a:pt x="1750802" y="778650"/>
                  <a:pt x="1746616" y="764275"/>
                  <a:pt x="1742783" y="762791"/>
                </a:cubicBezTo>
                <a:close/>
                <a:moveTo>
                  <a:pt x="1963270" y="760949"/>
                </a:moveTo>
                <a:cubicBezTo>
                  <a:pt x="1959046" y="760208"/>
                  <a:pt x="1955373" y="761114"/>
                  <a:pt x="1955823" y="765795"/>
                </a:cubicBezTo>
                <a:cubicBezTo>
                  <a:pt x="1951721" y="765048"/>
                  <a:pt x="1948579" y="767916"/>
                  <a:pt x="1953090" y="771473"/>
                </a:cubicBezTo>
                <a:cubicBezTo>
                  <a:pt x="1943490" y="773924"/>
                  <a:pt x="1936783" y="783344"/>
                  <a:pt x="1927533" y="787025"/>
                </a:cubicBezTo>
                <a:cubicBezTo>
                  <a:pt x="1916733" y="795682"/>
                  <a:pt x="1911086" y="807323"/>
                  <a:pt x="1901687" y="816000"/>
                </a:cubicBezTo>
                <a:cubicBezTo>
                  <a:pt x="1902081" y="822929"/>
                  <a:pt x="1897716" y="828367"/>
                  <a:pt x="1892092" y="830243"/>
                </a:cubicBezTo>
                <a:cubicBezTo>
                  <a:pt x="1897768" y="837358"/>
                  <a:pt x="1888406" y="848028"/>
                  <a:pt x="1884391" y="854507"/>
                </a:cubicBezTo>
                <a:cubicBezTo>
                  <a:pt x="1889057" y="865205"/>
                  <a:pt x="1880133" y="876106"/>
                  <a:pt x="1879152" y="887191"/>
                </a:cubicBezTo>
                <a:cubicBezTo>
                  <a:pt x="1878192" y="889167"/>
                  <a:pt x="1875237" y="887440"/>
                  <a:pt x="1874401" y="889579"/>
                </a:cubicBezTo>
                <a:cubicBezTo>
                  <a:pt x="1879932" y="892409"/>
                  <a:pt x="1873783" y="903937"/>
                  <a:pt x="1871057" y="898325"/>
                </a:cubicBezTo>
                <a:cubicBezTo>
                  <a:pt x="1867111" y="897186"/>
                  <a:pt x="1872114" y="902656"/>
                  <a:pt x="1871707" y="899120"/>
                </a:cubicBezTo>
                <a:cubicBezTo>
                  <a:pt x="1874779" y="907486"/>
                  <a:pt x="1873138" y="912717"/>
                  <a:pt x="1873907" y="922022"/>
                </a:cubicBezTo>
                <a:cubicBezTo>
                  <a:pt x="1869355" y="928870"/>
                  <a:pt x="1867666" y="936160"/>
                  <a:pt x="1866393" y="944043"/>
                </a:cubicBezTo>
                <a:cubicBezTo>
                  <a:pt x="1878111" y="946343"/>
                  <a:pt x="1861897" y="955743"/>
                  <a:pt x="1872044" y="957217"/>
                </a:cubicBezTo>
                <a:cubicBezTo>
                  <a:pt x="1883414" y="934165"/>
                  <a:pt x="1908585" y="934490"/>
                  <a:pt x="1895651" y="930067"/>
                </a:cubicBezTo>
                <a:cubicBezTo>
                  <a:pt x="1898734" y="926173"/>
                  <a:pt x="1906275" y="926197"/>
                  <a:pt x="1907932" y="921572"/>
                </a:cubicBezTo>
                <a:cubicBezTo>
                  <a:pt x="1908726" y="918063"/>
                  <a:pt x="1913701" y="920294"/>
                  <a:pt x="1916495" y="919779"/>
                </a:cubicBezTo>
                <a:cubicBezTo>
                  <a:pt x="1920270" y="914379"/>
                  <a:pt x="1924662" y="909775"/>
                  <a:pt x="1929927" y="907067"/>
                </a:cubicBezTo>
                <a:cubicBezTo>
                  <a:pt x="1930802" y="900773"/>
                  <a:pt x="1940446" y="896732"/>
                  <a:pt x="1944321" y="894404"/>
                </a:cubicBezTo>
                <a:cubicBezTo>
                  <a:pt x="1948327" y="890644"/>
                  <a:pt x="1952198" y="890081"/>
                  <a:pt x="1952075" y="886542"/>
                </a:cubicBezTo>
                <a:cubicBezTo>
                  <a:pt x="1955520" y="879741"/>
                  <a:pt x="1964233" y="880778"/>
                  <a:pt x="1961870" y="871704"/>
                </a:cubicBezTo>
                <a:cubicBezTo>
                  <a:pt x="1972225" y="863803"/>
                  <a:pt x="1977973" y="850989"/>
                  <a:pt x="1981798" y="838458"/>
                </a:cubicBezTo>
                <a:lnTo>
                  <a:pt x="1981795" y="838458"/>
                </a:lnTo>
                <a:cubicBezTo>
                  <a:pt x="1986599" y="814652"/>
                  <a:pt x="1997369" y="790548"/>
                  <a:pt x="1987489" y="766921"/>
                </a:cubicBezTo>
                <a:cubicBezTo>
                  <a:pt x="1986602" y="759879"/>
                  <a:pt x="1977753" y="765710"/>
                  <a:pt x="1974024" y="765986"/>
                </a:cubicBezTo>
                <a:cubicBezTo>
                  <a:pt x="1972269" y="764078"/>
                  <a:pt x="1967494" y="761690"/>
                  <a:pt x="1963270" y="760949"/>
                </a:cubicBezTo>
                <a:close/>
                <a:moveTo>
                  <a:pt x="1727580" y="755736"/>
                </a:moveTo>
                <a:cubicBezTo>
                  <a:pt x="1723394" y="756041"/>
                  <a:pt x="1726230" y="759026"/>
                  <a:pt x="1728634" y="758094"/>
                </a:cubicBezTo>
                <a:cubicBezTo>
                  <a:pt x="1730719" y="757214"/>
                  <a:pt x="1729131" y="755314"/>
                  <a:pt x="1727580" y="755736"/>
                </a:cubicBezTo>
                <a:close/>
                <a:moveTo>
                  <a:pt x="1735600" y="751560"/>
                </a:moveTo>
                <a:cubicBezTo>
                  <a:pt x="1734052" y="752797"/>
                  <a:pt x="1735196" y="755263"/>
                  <a:pt x="1734814" y="757027"/>
                </a:cubicBezTo>
                <a:cubicBezTo>
                  <a:pt x="1740728" y="762006"/>
                  <a:pt x="1740892" y="751573"/>
                  <a:pt x="1735600" y="751560"/>
                </a:cubicBezTo>
                <a:close/>
                <a:moveTo>
                  <a:pt x="2222853" y="751328"/>
                </a:moveTo>
                <a:cubicBezTo>
                  <a:pt x="2229649" y="752123"/>
                  <a:pt x="2236556" y="753747"/>
                  <a:pt x="2241611" y="755175"/>
                </a:cubicBezTo>
                <a:cubicBezTo>
                  <a:pt x="2247787" y="753588"/>
                  <a:pt x="2246116" y="759113"/>
                  <a:pt x="2250418" y="760183"/>
                </a:cubicBezTo>
                <a:cubicBezTo>
                  <a:pt x="2259632" y="764466"/>
                  <a:pt x="2269971" y="763388"/>
                  <a:pt x="2276340" y="773430"/>
                </a:cubicBezTo>
                <a:cubicBezTo>
                  <a:pt x="2279515" y="776156"/>
                  <a:pt x="2291751" y="779591"/>
                  <a:pt x="2287289" y="784297"/>
                </a:cubicBezTo>
                <a:cubicBezTo>
                  <a:pt x="2283686" y="788752"/>
                  <a:pt x="2295467" y="784492"/>
                  <a:pt x="2293295" y="790147"/>
                </a:cubicBezTo>
                <a:cubicBezTo>
                  <a:pt x="2298105" y="792819"/>
                  <a:pt x="2290757" y="795367"/>
                  <a:pt x="2294153" y="798364"/>
                </a:cubicBezTo>
                <a:cubicBezTo>
                  <a:pt x="2300438" y="800610"/>
                  <a:pt x="2302066" y="802754"/>
                  <a:pt x="2295933" y="804309"/>
                </a:cubicBezTo>
                <a:cubicBezTo>
                  <a:pt x="2293867" y="810505"/>
                  <a:pt x="2302173" y="808163"/>
                  <a:pt x="2304338" y="806316"/>
                </a:cubicBezTo>
                <a:cubicBezTo>
                  <a:pt x="2306014" y="807736"/>
                  <a:pt x="2304964" y="810591"/>
                  <a:pt x="2307556" y="811972"/>
                </a:cubicBezTo>
                <a:cubicBezTo>
                  <a:pt x="2306119" y="814114"/>
                  <a:pt x="2302196" y="812025"/>
                  <a:pt x="2302731" y="815758"/>
                </a:cubicBezTo>
                <a:cubicBezTo>
                  <a:pt x="2303158" y="817286"/>
                  <a:pt x="2300044" y="818027"/>
                  <a:pt x="2300671" y="819323"/>
                </a:cubicBezTo>
                <a:cubicBezTo>
                  <a:pt x="2305860" y="822014"/>
                  <a:pt x="2309869" y="816507"/>
                  <a:pt x="2314811" y="821522"/>
                </a:cubicBezTo>
                <a:cubicBezTo>
                  <a:pt x="2311282" y="830156"/>
                  <a:pt x="2325059" y="835280"/>
                  <a:pt x="2320608" y="841839"/>
                </a:cubicBezTo>
                <a:cubicBezTo>
                  <a:pt x="2318515" y="844502"/>
                  <a:pt x="2318940" y="845892"/>
                  <a:pt x="2322135" y="846524"/>
                </a:cubicBezTo>
                <a:cubicBezTo>
                  <a:pt x="2326188" y="854785"/>
                  <a:pt x="2331786" y="865930"/>
                  <a:pt x="2331361" y="876644"/>
                </a:cubicBezTo>
                <a:cubicBezTo>
                  <a:pt x="2338948" y="882039"/>
                  <a:pt x="2322847" y="884986"/>
                  <a:pt x="2332956" y="889454"/>
                </a:cubicBezTo>
                <a:cubicBezTo>
                  <a:pt x="2337786" y="889114"/>
                  <a:pt x="2334316" y="895948"/>
                  <a:pt x="2338380" y="898236"/>
                </a:cubicBezTo>
                <a:cubicBezTo>
                  <a:pt x="2339645" y="903496"/>
                  <a:pt x="2335115" y="908354"/>
                  <a:pt x="2337976" y="911982"/>
                </a:cubicBezTo>
                <a:lnTo>
                  <a:pt x="2337981" y="911982"/>
                </a:lnTo>
                <a:cubicBezTo>
                  <a:pt x="2334110" y="916891"/>
                  <a:pt x="2348722" y="958146"/>
                  <a:pt x="2335377" y="964145"/>
                </a:cubicBezTo>
                <a:cubicBezTo>
                  <a:pt x="2343858" y="968910"/>
                  <a:pt x="2339171" y="969310"/>
                  <a:pt x="2332713" y="971506"/>
                </a:cubicBezTo>
                <a:cubicBezTo>
                  <a:pt x="2337529" y="973104"/>
                  <a:pt x="2343290" y="973799"/>
                  <a:pt x="2334962" y="977422"/>
                </a:cubicBezTo>
                <a:cubicBezTo>
                  <a:pt x="2335069" y="970709"/>
                  <a:pt x="2324252" y="980197"/>
                  <a:pt x="2325275" y="974639"/>
                </a:cubicBezTo>
                <a:cubicBezTo>
                  <a:pt x="2324041" y="969536"/>
                  <a:pt x="2322006" y="976635"/>
                  <a:pt x="2322800" y="978442"/>
                </a:cubicBezTo>
                <a:cubicBezTo>
                  <a:pt x="2327544" y="982530"/>
                  <a:pt x="2330237" y="976365"/>
                  <a:pt x="2334960" y="977422"/>
                </a:cubicBezTo>
                <a:cubicBezTo>
                  <a:pt x="2343256" y="988983"/>
                  <a:pt x="2329130" y="996915"/>
                  <a:pt x="2323810" y="984711"/>
                </a:cubicBezTo>
                <a:cubicBezTo>
                  <a:pt x="2316465" y="992800"/>
                  <a:pt x="2326729" y="993000"/>
                  <a:pt x="2331906" y="999586"/>
                </a:cubicBezTo>
                <a:cubicBezTo>
                  <a:pt x="2333780" y="1002817"/>
                  <a:pt x="2327814" y="1004364"/>
                  <a:pt x="2332102" y="1007077"/>
                </a:cubicBezTo>
                <a:cubicBezTo>
                  <a:pt x="2332685" y="1012943"/>
                  <a:pt x="2327680" y="1011803"/>
                  <a:pt x="2323951" y="1010589"/>
                </a:cubicBezTo>
                <a:cubicBezTo>
                  <a:pt x="2323061" y="1010734"/>
                  <a:pt x="2322517" y="1011468"/>
                  <a:pt x="2322768" y="1012001"/>
                </a:cubicBezTo>
                <a:cubicBezTo>
                  <a:pt x="2325838" y="1017613"/>
                  <a:pt x="2315797" y="1018707"/>
                  <a:pt x="2322238" y="1028338"/>
                </a:cubicBezTo>
                <a:cubicBezTo>
                  <a:pt x="2310947" y="1033176"/>
                  <a:pt x="2324409" y="1032968"/>
                  <a:pt x="2309948" y="1042909"/>
                </a:cubicBezTo>
                <a:cubicBezTo>
                  <a:pt x="2310750" y="1050241"/>
                  <a:pt x="2309131" y="1054713"/>
                  <a:pt x="2302615" y="1056610"/>
                </a:cubicBezTo>
                <a:cubicBezTo>
                  <a:pt x="2305658" y="1063573"/>
                  <a:pt x="2295547" y="1067538"/>
                  <a:pt x="2296043" y="1071789"/>
                </a:cubicBezTo>
                <a:cubicBezTo>
                  <a:pt x="2300743" y="1075597"/>
                  <a:pt x="2291866" y="1077652"/>
                  <a:pt x="2296203" y="1081425"/>
                </a:cubicBezTo>
                <a:cubicBezTo>
                  <a:pt x="2299535" y="1079796"/>
                  <a:pt x="2298857" y="1076280"/>
                  <a:pt x="2301399" y="1074748"/>
                </a:cubicBezTo>
                <a:cubicBezTo>
                  <a:pt x="2304323" y="1078397"/>
                  <a:pt x="2307486" y="1076966"/>
                  <a:pt x="2307218" y="1073281"/>
                </a:cubicBezTo>
                <a:cubicBezTo>
                  <a:pt x="2308799" y="1071388"/>
                  <a:pt x="2312101" y="1072615"/>
                  <a:pt x="2313180" y="1069881"/>
                </a:cubicBezTo>
                <a:cubicBezTo>
                  <a:pt x="2314829" y="1071924"/>
                  <a:pt x="2316675" y="1072625"/>
                  <a:pt x="2319330" y="1072277"/>
                </a:cubicBezTo>
                <a:cubicBezTo>
                  <a:pt x="2320264" y="1076913"/>
                  <a:pt x="2317304" y="1077332"/>
                  <a:pt x="2313292" y="1077040"/>
                </a:cubicBezTo>
                <a:cubicBezTo>
                  <a:pt x="2309265" y="1081889"/>
                  <a:pt x="2305124" y="1083650"/>
                  <a:pt x="2299882" y="1084956"/>
                </a:cubicBezTo>
                <a:cubicBezTo>
                  <a:pt x="2303017" y="1087680"/>
                  <a:pt x="2301387" y="1088584"/>
                  <a:pt x="2298107" y="1089021"/>
                </a:cubicBezTo>
                <a:cubicBezTo>
                  <a:pt x="2296126" y="1092365"/>
                  <a:pt x="2291881" y="1092614"/>
                  <a:pt x="2289979" y="1094941"/>
                </a:cubicBezTo>
                <a:cubicBezTo>
                  <a:pt x="2290165" y="1100855"/>
                  <a:pt x="2282902" y="1095980"/>
                  <a:pt x="2280299" y="1098963"/>
                </a:cubicBezTo>
                <a:cubicBezTo>
                  <a:pt x="2280862" y="1108603"/>
                  <a:pt x="2266320" y="1112201"/>
                  <a:pt x="2267574" y="1122518"/>
                </a:cubicBezTo>
                <a:cubicBezTo>
                  <a:pt x="2265185" y="1124576"/>
                  <a:pt x="2265844" y="1126826"/>
                  <a:pt x="2263938" y="1128547"/>
                </a:cubicBezTo>
                <a:cubicBezTo>
                  <a:pt x="2227035" y="1135013"/>
                  <a:pt x="2255521" y="1096269"/>
                  <a:pt x="2248942" y="1074977"/>
                </a:cubicBezTo>
                <a:cubicBezTo>
                  <a:pt x="2251783" y="1072386"/>
                  <a:pt x="2249021" y="1066375"/>
                  <a:pt x="2246739" y="1063227"/>
                </a:cubicBezTo>
                <a:cubicBezTo>
                  <a:pt x="2245700" y="1059779"/>
                  <a:pt x="2250894" y="1058557"/>
                  <a:pt x="2246662" y="1055829"/>
                </a:cubicBezTo>
                <a:cubicBezTo>
                  <a:pt x="2245062" y="1045599"/>
                  <a:pt x="2251090" y="1037320"/>
                  <a:pt x="2244690" y="1029614"/>
                </a:cubicBezTo>
                <a:cubicBezTo>
                  <a:pt x="2244524" y="1024012"/>
                  <a:pt x="2245093" y="1016820"/>
                  <a:pt x="2245578" y="1012273"/>
                </a:cubicBezTo>
                <a:cubicBezTo>
                  <a:pt x="2247342" y="1011204"/>
                  <a:pt x="2250800" y="1013096"/>
                  <a:pt x="2251817" y="1010724"/>
                </a:cubicBezTo>
                <a:cubicBezTo>
                  <a:pt x="2238713" y="1007227"/>
                  <a:pt x="2249721" y="1009681"/>
                  <a:pt x="2245038" y="1003865"/>
                </a:cubicBezTo>
                <a:cubicBezTo>
                  <a:pt x="2246422" y="1000628"/>
                  <a:pt x="2251118" y="996695"/>
                  <a:pt x="2248895" y="993326"/>
                </a:cubicBezTo>
                <a:cubicBezTo>
                  <a:pt x="2238486" y="993726"/>
                  <a:pt x="2241344" y="981890"/>
                  <a:pt x="2237742" y="975591"/>
                </a:cubicBezTo>
                <a:cubicBezTo>
                  <a:pt x="2233030" y="961548"/>
                  <a:pt x="2232878" y="948708"/>
                  <a:pt x="2226075" y="934678"/>
                </a:cubicBezTo>
                <a:cubicBezTo>
                  <a:pt x="2230551" y="930891"/>
                  <a:pt x="2226245" y="931812"/>
                  <a:pt x="2223729" y="929640"/>
                </a:cubicBezTo>
                <a:cubicBezTo>
                  <a:pt x="2223575" y="916817"/>
                  <a:pt x="2228735" y="923785"/>
                  <a:pt x="2219024" y="914713"/>
                </a:cubicBezTo>
                <a:cubicBezTo>
                  <a:pt x="2218205" y="896731"/>
                  <a:pt x="2200785" y="883834"/>
                  <a:pt x="2192648" y="870463"/>
                </a:cubicBezTo>
                <a:cubicBezTo>
                  <a:pt x="2187074" y="866056"/>
                  <a:pt x="2189560" y="859897"/>
                  <a:pt x="2185395" y="859094"/>
                </a:cubicBezTo>
                <a:cubicBezTo>
                  <a:pt x="2183119" y="854025"/>
                  <a:pt x="2177787" y="843187"/>
                  <a:pt x="2178329" y="833725"/>
                </a:cubicBezTo>
                <a:cubicBezTo>
                  <a:pt x="2170913" y="827906"/>
                  <a:pt x="2187002" y="827990"/>
                  <a:pt x="2176850" y="823328"/>
                </a:cubicBezTo>
                <a:cubicBezTo>
                  <a:pt x="2169004" y="822215"/>
                  <a:pt x="2178538" y="812332"/>
                  <a:pt x="2174040" y="809902"/>
                </a:cubicBezTo>
                <a:cubicBezTo>
                  <a:pt x="2175686" y="803008"/>
                  <a:pt x="2167552" y="797014"/>
                  <a:pt x="2174231" y="791192"/>
                </a:cubicBezTo>
                <a:cubicBezTo>
                  <a:pt x="2174298" y="785880"/>
                  <a:pt x="2172846" y="780765"/>
                  <a:pt x="2179191" y="779377"/>
                </a:cubicBezTo>
                <a:cubicBezTo>
                  <a:pt x="2175017" y="775197"/>
                  <a:pt x="2174475" y="770547"/>
                  <a:pt x="2178344" y="766242"/>
                </a:cubicBezTo>
                <a:cubicBezTo>
                  <a:pt x="2185188" y="766855"/>
                  <a:pt x="2182976" y="757303"/>
                  <a:pt x="2189917" y="756899"/>
                </a:cubicBezTo>
                <a:cubicBezTo>
                  <a:pt x="2192621" y="750733"/>
                  <a:pt x="2197931" y="752427"/>
                  <a:pt x="2204758" y="752449"/>
                </a:cubicBezTo>
                <a:cubicBezTo>
                  <a:pt x="2209370" y="750565"/>
                  <a:pt x="2216056" y="750532"/>
                  <a:pt x="2222853" y="751328"/>
                </a:cubicBezTo>
                <a:close/>
                <a:moveTo>
                  <a:pt x="1732506" y="746293"/>
                </a:moveTo>
                <a:cubicBezTo>
                  <a:pt x="1732610" y="746194"/>
                  <a:pt x="1732901" y="746278"/>
                  <a:pt x="1733155" y="746309"/>
                </a:cubicBezTo>
                <a:cubicBezTo>
                  <a:pt x="1733240" y="746642"/>
                  <a:pt x="1733401" y="746997"/>
                  <a:pt x="1733545" y="747368"/>
                </a:cubicBezTo>
                <a:cubicBezTo>
                  <a:pt x="1733248" y="747093"/>
                  <a:pt x="1732968" y="746870"/>
                  <a:pt x="1732506" y="746293"/>
                </a:cubicBezTo>
                <a:close/>
                <a:moveTo>
                  <a:pt x="1983070" y="742344"/>
                </a:moveTo>
                <a:cubicBezTo>
                  <a:pt x="1991721" y="742770"/>
                  <a:pt x="1999256" y="746495"/>
                  <a:pt x="1999634" y="755425"/>
                </a:cubicBezTo>
                <a:cubicBezTo>
                  <a:pt x="2000559" y="757688"/>
                  <a:pt x="2003572" y="756094"/>
                  <a:pt x="2004528" y="758205"/>
                </a:cubicBezTo>
                <a:cubicBezTo>
                  <a:pt x="2002970" y="765726"/>
                  <a:pt x="2019848" y="765503"/>
                  <a:pt x="2011779" y="772327"/>
                </a:cubicBezTo>
                <a:cubicBezTo>
                  <a:pt x="2017698" y="776389"/>
                  <a:pt x="2009535" y="781285"/>
                  <a:pt x="2013959" y="784543"/>
                </a:cubicBezTo>
                <a:cubicBezTo>
                  <a:pt x="2014248" y="788177"/>
                  <a:pt x="2017209" y="790355"/>
                  <a:pt x="2016111" y="794057"/>
                </a:cubicBezTo>
                <a:lnTo>
                  <a:pt x="2016108" y="794057"/>
                </a:lnTo>
                <a:cubicBezTo>
                  <a:pt x="2013964" y="796492"/>
                  <a:pt x="2009660" y="798158"/>
                  <a:pt x="2013596" y="800941"/>
                </a:cubicBezTo>
                <a:cubicBezTo>
                  <a:pt x="2006958" y="803855"/>
                  <a:pt x="2009731" y="803287"/>
                  <a:pt x="2013379" y="808411"/>
                </a:cubicBezTo>
                <a:cubicBezTo>
                  <a:pt x="2010284" y="809533"/>
                  <a:pt x="2012107" y="813799"/>
                  <a:pt x="2009031" y="814958"/>
                </a:cubicBezTo>
                <a:cubicBezTo>
                  <a:pt x="2007829" y="816870"/>
                  <a:pt x="2009528" y="818585"/>
                  <a:pt x="2010968" y="819837"/>
                </a:cubicBezTo>
                <a:cubicBezTo>
                  <a:pt x="2007736" y="826632"/>
                  <a:pt x="2012792" y="832208"/>
                  <a:pt x="2006535" y="838553"/>
                </a:cubicBezTo>
                <a:cubicBezTo>
                  <a:pt x="1993100" y="864755"/>
                  <a:pt x="1983039" y="901902"/>
                  <a:pt x="1954157" y="914962"/>
                </a:cubicBezTo>
                <a:cubicBezTo>
                  <a:pt x="1954196" y="912765"/>
                  <a:pt x="1951088" y="913212"/>
                  <a:pt x="1952267" y="914830"/>
                </a:cubicBezTo>
                <a:cubicBezTo>
                  <a:pt x="1957467" y="915409"/>
                  <a:pt x="1947149" y="925251"/>
                  <a:pt x="1943174" y="924822"/>
                </a:cubicBezTo>
                <a:cubicBezTo>
                  <a:pt x="1937472" y="919143"/>
                  <a:pt x="1942923" y="931926"/>
                  <a:pt x="1922649" y="933065"/>
                </a:cubicBezTo>
                <a:cubicBezTo>
                  <a:pt x="1924884" y="943709"/>
                  <a:pt x="1901801" y="947232"/>
                  <a:pt x="1902547" y="960881"/>
                </a:cubicBezTo>
                <a:cubicBezTo>
                  <a:pt x="1902035" y="962968"/>
                  <a:pt x="1898870" y="961766"/>
                  <a:pt x="1897786" y="963493"/>
                </a:cubicBezTo>
                <a:cubicBezTo>
                  <a:pt x="1897360" y="966295"/>
                  <a:pt x="1895486" y="970285"/>
                  <a:pt x="1893224" y="971727"/>
                </a:cubicBezTo>
                <a:cubicBezTo>
                  <a:pt x="1884859" y="981427"/>
                  <a:pt x="1877532" y="993519"/>
                  <a:pt x="1871017" y="1005565"/>
                </a:cubicBezTo>
                <a:cubicBezTo>
                  <a:pt x="1869439" y="1013069"/>
                  <a:pt x="1867688" y="1019698"/>
                  <a:pt x="1860669" y="1024757"/>
                </a:cubicBezTo>
                <a:cubicBezTo>
                  <a:pt x="1867447" y="1033157"/>
                  <a:pt x="1855642" y="1046524"/>
                  <a:pt x="1848405" y="1034274"/>
                </a:cubicBezTo>
                <a:cubicBezTo>
                  <a:pt x="1853420" y="1024418"/>
                  <a:pt x="1846526" y="1017605"/>
                  <a:pt x="1851094" y="1010203"/>
                </a:cubicBezTo>
                <a:cubicBezTo>
                  <a:pt x="1850130" y="1007833"/>
                  <a:pt x="1852898" y="1007110"/>
                  <a:pt x="1853205" y="1005359"/>
                </a:cubicBezTo>
                <a:cubicBezTo>
                  <a:pt x="1849430" y="1002966"/>
                  <a:pt x="1854281" y="1000773"/>
                  <a:pt x="1855960" y="998678"/>
                </a:cubicBezTo>
                <a:cubicBezTo>
                  <a:pt x="1855127" y="996540"/>
                  <a:pt x="1852136" y="998187"/>
                  <a:pt x="1851283" y="996151"/>
                </a:cubicBezTo>
                <a:cubicBezTo>
                  <a:pt x="1855947" y="993257"/>
                  <a:pt x="1851733" y="986910"/>
                  <a:pt x="1856215" y="984075"/>
                </a:cubicBezTo>
                <a:cubicBezTo>
                  <a:pt x="1858401" y="977849"/>
                  <a:pt x="1850735" y="974755"/>
                  <a:pt x="1856220" y="970205"/>
                </a:cubicBezTo>
                <a:cubicBezTo>
                  <a:pt x="1849977" y="965433"/>
                  <a:pt x="1858088" y="957106"/>
                  <a:pt x="1854222" y="953357"/>
                </a:cubicBezTo>
                <a:cubicBezTo>
                  <a:pt x="1855110" y="951498"/>
                  <a:pt x="1858875" y="953163"/>
                  <a:pt x="1858698" y="950851"/>
                </a:cubicBezTo>
                <a:cubicBezTo>
                  <a:pt x="1856490" y="949266"/>
                  <a:pt x="1851640" y="948878"/>
                  <a:pt x="1855471" y="945075"/>
                </a:cubicBezTo>
                <a:cubicBezTo>
                  <a:pt x="1858982" y="941861"/>
                  <a:pt x="1853724" y="940500"/>
                  <a:pt x="1854298" y="936945"/>
                </a:cubicBezTo>
                <a:cubicBezTo>
                  <a:pt x="1857202" y="935328"/>
                  <a:pt x="1856992" y="924961"/>
                  <a:pt x="1854972" y="922970"/>
                </a:cubicBezTo>
                <a:cubicBezTo>
                  <a:pt x="1856437" y="909798"/>
                  <a:pt x="1862554" y="896831"/>
                  <a:pt x="1862202" y="882388"/>
                </a:cubicBezTo>
                <a:cubicBezTo>
                  <a:pt x="1865046" y="877893"/>
                  <a:pt x="1870854" y="887422"/>
                  <a:pt x="1874201" y="882243"/>
                </a:cubicBezTo>
                <a:cubicBezTo>
                  <a:pt x="1858364" y="874814"/>
                  <a:pt x="1865673" y="857908"/>
                  <a:pt x="1872198" y="846173"/>
                </a:cubicBezTo>
                <a:cubicBezTo>
                  <a:pt x="1873110" y="842583"/>
                  <a:pt x="1877258" y="840408"/>
                  <a:pt x="1872526" y="837306"/>
                </a:cubicBezTo>
                <a:cubicBezTo>
                  <a:pt x="1879221" y="832387"/>
                  <a:pt x="1873501" y="825599"/>
                  <a:pt x="1878695" y="821866"/>
                </a:cubicBezTo>
                <a:cubicBezTo>
                  <a:pt x="1878833" y="820990"/>
                  <a:pt x="1881846" y="824521"/>
                  <a:pt x="1882027" y="823319"/>
                </a:cubicBezTo>
                <a:cubicBezTo>
                  <a:pt x="1881747" y="822785"/>
                  <a:pt x="1881433" y="822145"/>
                  <a:pt x="1880941" y="821912"/>
                </a:cubicBezTo>
                <a:cubicBezTo>
                  <a:pt x="1882463" y="797279"/>
                  <a:pt x="1926748" y="753217"/>
                  <a:pt x="1959809" y="749064"/>
                </a:cubicBezTo>
                <a:cubicBezTo>
                  <a:pt x="1964651" y="744793"/>
                  <a:pt x="1974419" y="741919"/>
                  <a:pt x="1983070" y="742344"/>
                </a:cubicBezTo>
                <a:close/>
                <a:moveTo>
                  <a:pt x="1729971" y="733965"/>
                </a:moveTo>
                <a:cubicBezTo>
                  <a:pt x="1729485" y="732154"/>
                  <a:pt x="1728259" y="731892"/>
                  <a:pt x="1725378" y="735709"/>
                </a:cubicBezTo>
                <a:cubicBezTo>
                  <a:pt x="1728632" y="736777"/>
                  <a:pt x="1726597" y="742093"/>
                  <a:pt x="1730126" y="741512"/>
                </a:cubicBezTo>
                <a:cubicBezTo>
                  <a:pt x="1730014" y="743359"/>
                  <a:pt x="1729570" y="746644"/>
                  <a:pt x="1732503" y="746293"/>
                </a:cubicBezTo>
                <a:cubicBezTo>
                  <a:pt x="1732503" y="746293"/>
                  <a:pt x="1732506" y="746293"/>
                  <a:pt x="1732506" y="746293"/>
                </a:cubicBezTo>
                <a:cubicBezTo>
                  <a:pt x="1732039" y="746718"/>
                  <a:pt x="1732969" y="748238"/>
                  <a:pt x="1733941" y="748427"/>
                </a:cubicBezTo>
                <a:cubicBezTo>
                  <a:pt x="1733714" y="748017"/>
                  <a:pt x="1733694" y="747722"/>
                  <a:pt x="1733545" y="747368"/>
                </a:cubicBezTo>
                <a:cubicBezTo>
                  <a:pt x="1734929" y="748581"/>
                  <a:pt x="1734736" y="747048"/>
                  <a:pt x="1733566" y="746347"/>
                </a:cubicBezTo>
                <a:cubicBezTo>
                  <a:pt x="1733350" y="746267"/>
                  <a:pt x="1733308" y="746334"/>
                  <a:pt x="1733155" y="746309"/>
                </a:cubicBezTo>
                <a:cubicBezTo>
                  <a:pt x="1732404" y="743482"/>
                  <a:pt x="1733393" y="741854"/>
                  <a:pt x="1730126" y="741512"/>
                </a:cubicBezTo>
                <a:cubicBezTo>
                  <a:pt x="1730204" y="739135"/>
                  <a:pt x="1730457" y="735776"/>
                  <a:pt x="1729971" y="733965"/>
                </a:cubicBezTo>
                <a:close/>
                <a:moveTo>
                  <a:pt x="1275947" y="718483"/>
                </a:moveTo>
                <a:cubicBezTo>
                  <a:pt x="1275353" y="722816"/>
                  <a:pt x="1283974" y="720628"/>
                  <a:pt x="1278431" y="725053"/>
                </a:cubicBezTo>
                <a:cubicBezTo>
                  <a:pt x="1277626" y="746086"/>
                  <a:pt x="1259777" y="761602"/>
                  <a:pt x="1258213" y="782180"/>
                </a:cubicBezTo>
                <a:cubicBezTo>
                  <a:pt x="1243872" y="799158"/>
                  <a:pt x="1252045" y="783248"/>
                  <a:pt x="1250698" y="805362"/>
                </a:cubicBezTo>
                <a:cubicBezTo>
                  <a:pt x="1243184" y="811365"/>
                  <a:pt x="1248794" y="821836"/>
                  <a:pt x="1240819" y="829166"/>
                </a:cubicBezTo>
                <a:cubicBezTo>
                  <a:pt x="1239777" y="842585"/>
                  <a:pt x="1240866" y="854971"/>
                  <a:pt x="1235534" y="865311"/>
                </a:cubicBezTo>
                <a:cubicBezTo>
                  <a:pt x="1239335" y="872296"/>
                  <a:pt x="1236900" y="881798"/>
                  <a:pt x="1232891" y="888415"/>
                </a:cubicBezTo>
                <a:cubicBezTo>
                  <a:pt x="1237128" y="894277"/>
                  <a:pt x="1236615" y="907776"/>
                  <a:pt x="1230495" y="910059"/>
                </a:cubicBezTo>
                <a:cubicBezTo>
                  <a:pt x="1233899" y="911255"/>
                  <a:pt x="1236495" y="912826"/>
                  <a:pt x="1234470" y="917380"/>
                </a:cubicBezTo>
                <a:cubicBezTo>
                  <a:pt x="1228335" y="921654"/>
                  <a:pt x="1236517" y="930283"/>
                  <a:pt x="1232336" y="933583"/>
                </a:cubicBezTo>
                <a:cubicBezTo>
                  <a:pt x="1230019" y="944338"/>
                  <a:pt x="1241120" y="957395"/>
                  <a:pt x="1227517" y="959916"/>
                </a:cubicBezTo>
                <a:cubicBezTo>
                  <a:pt x="1233017" y="963108"/>
                  <a:pt x="1238622" y="957128"/>
                  <a:pt x="1234468" y="966732"/>
                </a:cubicBezTo>
                <a:cubicBezTo>
                  <a:pt x="1240591" y="969749"/>
                  <a:pt x="1228236" y="973616"/>
                  <a:pt x="1234042" y="975179"/>
                </a:cubicBezTo>
                <a:cubicBezTo>
                  <a:pt x="1237183" y="975670"/>
                  <a:pt x="1237702" y="977463"/>
                  <a:pt x="1235435" y="979875"/>
                </a:cubicBezTo>
                <a:cubicBezTo>
                  <a:pt x="1236849" y="987878"/>
                  <a:pt x="1236276" y="999883"/>
                  <a:pt x="1241236" y="1007412"/>
                </a:cubicBezTo>
                <a:lnTo>
                  <a:pt x="1241236" y="1007429"/>
                </a:lnTo>
                <a:cubicBezTo>
                  <a:pt x="1246791" y="1028425"/>
                  <a:pt x="1245986" y="1048264"/>
                  <a:pt x="1259898" y="1066833"/>
                </a:cubicBezTo>
                <a:cubicBezTo>
                  <a:pt x="1264419" y="1085282"/>
                  <a:pt x="1281962" y="1113129"/>
                  <a:pt x="1293270" y="1134110"/>
                </a:cubicBezTo>
                <a:cubicBezTo>
                  <a:pt x="1301656" y="1157313"/>
                  <a:pt x="1315771" y="1176013"/>
                  <a:pt x="1333891" y="1193864"/>
                </a:cubicBezTo>
                <a:cubicBezTo>
                  <a:pt x="1329186" y="1206263"/>
                  <a:pt x="1345782" y="1212398"/>
                  <a:pt x="1345558" y="1225080"/>
                </a:cubicBezTo>
                <a:cubicBezTo>
                  <a:pt x="1339105" y="1228056"/>
                  <a:pt x="1354661" y="1233894"/>
                  <a:pt x="1344498" y="1233233"/>
                </a:cubicBezTo>
                <a:cubicBezTo>
                  <a:pt x="1338796" y="1239832"/>
                  <a:pt x="1352512" y="1236295"/>
                  <a:pt x="1352336" y="1242034"/>
                </a:cubicBezTo>
                <a:cubicBezTo>
                  <a:pt x="1351767" y="1243391"/>
                  <a:pt x="1350274" y="1242656"/>
                  <a:pt x="1349161" y="1242807"/>
                </a:cubicBezTo>
                <a:lnTo>
                  <a:pt x="1350317" y="1247557"/>
                </a:lnTo>
                <a:lnTo>
                  <a:pt x="1350316" y="1247559"/>
                </a:lnTo>
                <a:lnTo>
                  <a:pt x="1350318" y="1247559"/>
                </a:lnTo>
                <a:lnTo>
                  <a:pt x="1350318" y="1247559"/>
                </a:lnTo>
                <a:cubicBezTo>
                  <a:pt x="1351136" y="1251758"/>
                  <a:pt x="1356045" y="1254001"/>
                  <a:pt x="1359457" y="1255614"/>
                </a:cubicBezTo>
                <a:cubicBezTo>
                  <a:pt x="1356854" y="1260485"/>
                  <a:pt x="1366027" y="1269563"/>
                  <a:pt x="1369030" y="1275535"/>
                </a:cubicBezTo>
                <a:cubicBezTo>
                  <a:pt x="1365251" y="1281437"/>
                  <a:pt x="1371042" y="1291675"/>
                  <a:pt x="1376651" y="1296413"/>
                </a:cubicBezTo>
                <a:cubicBezTo>
                  <a:pt x="1376186" y="1306676"/>
                  <a:pt x="1380499" y="1314032"/>
                  <a:pt x="1383502" y="1322741"/>
                </a:cubicBezTo>
                <a:cubicBezTo>
                  <a:pt x="1393528" y="1336573"/>
                  <a:pt x="1393260" y="1357651"/>
                  <a:pt x="1404818" y="1372237"/>
                </a:cubicBezTo>
                <a:cubicBezTo>
                  <a:pt x="1405578" y="1378527"/>
                  <a:pt x="1400349" y="1380544"/>
                  <a:pt x="1406679" y="1384542"/>
                </a:cubicBezTo>
                <a:cubicBezTo>
                  <a:pt x="1405305" y="1386981"/>
                  <a:pt x="1403248" y="1389698"/>
                  <a:pt x="1406911" y="1392033"/>
                </a:cubicBezTo>
                <a:cubicBezTo>
                  <a:pt x="1401328" y="1398119"/>
                  <a:pt x="1412524" y="1402989"/>
                  <a:pt x="1406846" y="1410491"/>
                </a:cubicBezTo>
                <a:cubicBezTo>
                  <a:pt x="1414917" y="1414005"/>
                  <a:pt x="1408827" y="1418055"/>
                  <a:pt x="1413896" y="1423113"/>
                </a:cubicBezTo>
                <a:cubicBezTo>
                  <a:pt x="1415348" y="1428193"/>
                  <a:pt x="1408427" y="1431698"/>
                  <a:pt x="1412588" y="1435981"/>
                </a:cubicBezTo>
                <a:cubicBezTo>
                  <a:pt x="1415563" y="1435719"/>
                  <a:pt x="1417022" y="1437733"/>
                  <a:pt x="1414074" y="1439452"/>
                </a:cubicBezTo>
                <a:cubicBezTo>
                  <a:pt x="1421984" y="1445382"/>
                  <a:pt x="1416659" y="1451586"/>
                  <a:pt x="1416087" y="1458691"/>
                </a:cubicBezTo>
                <a:cubicBezTo>
                  <a:pt x="1425504" y="1471106"/>
                  <a:pt x="1413630" y="1474980"/>
                  <a:pt x="1420997" y="1476588"/>
                </a:cubicBezTo>
                <a:cubicBezTo>
                  <a:pt x="1424925" y="1478298"/>
                  <a:pt x="1415238" y="1484379"/>
                  <a:pt x="1417920" y="1489695"/>
                </a:cubicBezTo>
                <a:cubicBezTo>
                  <a:pt x="1415696" y="1491555"/>
                  <a:pt x="1415345" y="1493857"/>
                  <a:pt x="1419172" y="1493258"/>
                </a:cubicBezTo>
                <a:cubicBezTo>
                  <a:pt x="1423271" y="1504481"/>
                  <a:pt x="1420378" y="1516749"/>
                  <a:pt x="1422356" y="1525440"/>
                </a:cubicBezTo>
                <a:cubicBezTo>
                  <a:pt x="1422321" y="1534270"/>
                  <a:pt x="1429056" y="1543187"/>
                  <a:pt x="1417664" y="1554083"/>
                </a:cubicBezTo>
                <a:cubicBezTo>
                  <a:pt x="1419933" y="1555619"/>
                  <a:pt x="1424149" y="1555178"/>
                  <a:pt x="1419902" y="1558597"/>
                </a:cubicBezTo>
                <a:cubicBezTo>
                  <a:pt x="1421472" y="1564617"/>
                  <a:pt x="1414360" y="1576460"/>
                  <a:pt x="1408572" y="1569113"/>
                </a:cubicBezTo>
                <a:cubicBezTo>
                  <a:pt x="1407352" y="1569189"/>
                  <a:pt x="1406066" y="1568828"/>
                  <a:pt x="1405124" y="1570321"/>
                </a:cubicBezTo>
                <a:cubicBezTo>
                  <a:pt x="1406847" y="1573424"/>
                  <a:pt x="1409990" y="1573221"/>
                  <a:pt x="1412319" y="1575367"/>
                </a:cubicBezTo>
                <a:cubicBezTo>
                  <a:pt x="1410132" y="1583220"/>
                  <a:pt x="1419471" y="1582246"/>
                  <a:pt x="1421871" y="1587807"/>
                </a:cubicBezTo>
                <a:cubicBezTo>
                  <a:pt x="1420175" y="1594214"/>
                  <a:pt x="1423139" y="1599093"/>
                  <a:pt x="1419354" y="1603765"/>
                </a:cubicBezTo>
                <a:cubicBezTo>
                  <a:pt x="1426057" y="1611105"/>
                  <a:pt x="1416561" y="1619535"/>
                  <a:pt x="1419256" y="1627744"/>
                </a:cubicBezTo>
                <a:cubicBezTo>
                  <a:pt x="1424286" y="1632868"/>
                  <a:pt x="1420448" y="1642126"/>
                  <a:pt x="1416458" y="1646389"/>
                </a:cubicBezTo>
                <a:cubicBezTo>
                  <a:pt x="1425787" y="1649829"/>
                  <a:pt x="1416973" y="1657030"/>
                  <a:pt x="1418605" y="1664975"/>
                </a:cubicBezTo>
                <a:cubicBezTo>
                  <a:pt x="1424604" y="1673804"/>
                  <a:pt x="1413020" y="1685087"/>
                  <a:pt x="1418082" y="1694196"/>
                </a:cubicBezTo>
                <a:cubicBezTo>
                  <a:pt x="1412977" y="1697986"/>
                  <a:pt x="1414476" y="1698236"/>
                  <a:pt x="1415635" y="1703387"/>
                </a:cubicBezTo>
                <a:cubicBezTo>
                  <a:pt x="1409662" y="1711028"/>
                  <a:pt x="1412117" y="1719086"/>
                  <a:pt x="1410439" y="1727346"/>
                </a:cubicBezTo>
                <a:cubicBezTo>
                  <a:pt x="1399509" y="1743910"/>
                  <a:pt x="1399474" y="1766074"/>
                  <a:pt x="1390813" y="1783707"/>
                </a:cubicBezTo>
                <a:cubicBezTo>
                  <a:pt x="1385899" y="1793290"/>
                  <a:pt x="1387541" y="1802968"/>
                  <a:pt x="1380665" y="1809922"/>
                </a:cubicBezTo>
                <a:cubicBezTo>
                  <a:pt x="1379721" y="1818601"/>
                  <a:pt x="1372767" y="1817534"/>
                  <a:pt x="1377759" y="1826726"/>
                </a:cubicBezTo>
                <a:cubicBezTo>
                  <a:pt x="1369489" y="1835548"/>
                  <a:pt x="1373114" y="1850037"/>
                  <a:pt x="1365389" y="1859667"/>
                </a:cubicBezTo>
                <a:cubicBezTo>
                  <a:pt x="1365300" y="1865186"/>
                  <a:pt x="1366885" y="1869874"/>
                  <a:pt x="1360500" y="1871451"/>
                </a:cubicBezTo>
                <a:cubicBezTo>
                  <a:pt x="1366418" y="1876724"/>
                  <a:pt x="1356449" y="1883641"/>
                  <a:pt x="1355243" y="1889848"/>
                </a:cubicBezTo>
                <a:cubicBezTo>
                  <a:pt x="1346203" y="1903980"/>
                  <a:pt x="1345287" y="1921095"/>
                  <a:pt x="1337813" y="1935793"/>
                </a:cubicBezTo>
                <a:cubicBezTo>
                  <a:pt x="1337305" y="1950780"/>
                  <a:pt x="1320281" y="1966494"/>
                  <a:pt x="1320257" y="1978008"/>
                </a:cubicBezTo>
                <a:cubicBezTo>
                  <a:pt x="1311133" y="1984899"/>
                  <a:pt x="1317568" y="2004313"/>
                  <a:pt x="1305372" y="2005989"/>
                </a:cubicBezTo>
                <a:cubicBezTo>
                  <a:pt x="1313757" y="2008654"/>
                  <a:pt x="1309062" y="2018300"/>
                  <a:pt x="1310048" y="2025312"/>
                </a:cubicBezTo>
                <a:cubicBezTo>
                  <a:pt x="1301026" y="2028277"/>
                  <a:pt x="1309990" y="2028132"/>
                  <a:pt x="1305516" y="2032093"/>
                </a:cubicBezTo>
                <a:cubicBezTo>
                  <a:pt x="1303331" y="2035530"/>
                  <a:pt x="1308131" y="2035344"/>
                  <a:pt x="1309832" y="2037129"/>
                </a:cubicBezTo>
                <a:cubicBezTo>
                  <a:pt x="1304561" y="2044460"/>
                  <a:pt x="1309474" y="2056522"/>
                  <a:pt x="1302482" y="2063332"/>
                </a:cubicBezTo>
                <a:cubicBezTo>
                  <a:pt x="1302465" y="2077842"/>
                  <a:pt x="1303016" y="2076693"/>
                  <a:pt x="1290209" y="2074995"/>
                </a:cubicBezTo>
                <a:cubicBezTo>
                  <a:pt x="1291029" y="2068786"/>
                  <a:pt x="1291103" y="2055751"/>
                  <a:pt x="1300038" y="2058115"/>
                </a:cubicBezTo>
                <a:cubicBezTo>
                  <a:pt x="1300063" y="2058203"/>
                  <a:pt x="1300007" y="2058217"/>
                  <a:pt x="1300050" y="2058323"/>
                </a:cubicBezTo>
                <a:cubicBezTo>
                  <a:pt x="1300533" y="2058816"/>
                  <a:pt x="1300671" y="2058667"/>
                  <a:pt x="1300670" y="2058303"/>
                </a:cubicBezTo>
                <a:cubicBezTo>
                  <a:pt x="1301181" y="2058468"/>
                  <a:pt x="1301599" y="2058472"/>
                  <a:pt x="1302166" y="2058744"/>
                </a:cubicBezTo>
                <a:lnTo>
                  <a:pt x="1300470" y="2057256"/>
                </a:lnTo>
                <a:lnTo>
                  <a:pt x="1300466" y="2057236"/>
                </a:lnTo>
                <a:lnTo>
                  <a:pt x="1300462" y="2057245"/>
                </a:lnTo>
                <a:lnTo>
                  <a:pt x="1299203" y="2055267"/>
                </a:lnTo>
                <a:cubicBezTo>
                  <a:pt x="1287810" y="2053625"/>
                  <a:pt x="1304090" y="2047483"/>
                  <a:pt x="1299038" y="2043084"/>
                </a:cubicBezTo>
                <a:cubicBezTo>
                  <a:pt x="1299365" y="2041110"/>
                  <a:pt x="1294981" y="2028399"/>
                  <a:pt x="1300640" y="2028777"/>
                </a:cubicBezTo>
                <a:cubicBezTo>
                  <a:pt x="1305698" y="2026820"/>
                  <a:pt x="1297952" y="2018820"/>
                  <a:pt x="1300540" y="2013481"/>
                </a:cubicBezTo>
                <a:cubicBezTo>
                  <a:pt x="1295562" y="2007891"/>
                  <a:pt x="1309021" y="1996549"/>
                  <a:pt x="1300852" y="1989479"/>
                </a:cubicBezTo>
                <a:cubicBezTo>
                  <a:pt x="1299927" y="1986834"/>
                  <a:pt x="1302648" y="1986125"/>
                  <a:pt x="1303394" y="1984051"/>
                </a:cubicBezTo>
                <a:cubicBezTo>
                  <a:pt x="1302650" y="1974921"/>
                  <a:pt x="1306061" y="1974664"/>
                  <a:pt x="1308286" y="1975108"/>
                </a:cubicBezTo>
                <a:cubicBezTo>
                  <a:pt x="1308490" y="1975620"/>
                  <a:pt x="1308840" y="1976001"/>
                  <a:pt x="1308955" y="1975280"/>
                </a:cubicBezTo>
                <a:cubicBezTo>
                  <a:pt x="1308936" y="1975262"/>
                  <a:pt x="1308939" y="1975244"/>
                  <a:pt x="1308922" y="1975209"/>
                </a:cubicBezTo>
                <a:cubicBezTo>
                  <a:pt x="1310079" y="1975528"/>
                  <a:pt x="1310627" y="1975816"/>
                  <a:pt x="1309297" y="1974276"/>
                </a:cubicBezTo>
                <a:cubicBezTo>
                  <a:pt x="1308804" y="1973991"/>
                  <a:pt x="1308563" y="1974030"/>
                  <a:pt x="1308387" y="1974126"/>
                </a:cubicBezTo>
                <a:cubicBezTo>
                  <a:pt x="1305635" y="1969118"/>
                  <a:pt x="1307762" y="1968586"/>
                  <a:pt x="1310724" y="1962938"/>
                </a:cubicBezTo>
                <a:cubicBezTo>
                  <a:pt x="1318718" y="1946690"/>
                  <a:pt x="1319229" y="1927754"/>
                  <a:pt x="1328062" y="1911672"/>
                </a:cubicBezTo>
                <a:cubicBezTo>
                  <a:pt x="1325336" y="1900881"/>
                  <a:pt x="1332864" y="1888351"/>
                  <a:pt x="1338436" y="1877502"/>
                </a:cubicBezTo>
                <a:cubicBezTo>
                  <a:pt x="1340634" y="1870879"/>
                  <a:pt x="1336415" y="1865207"/>
                  <a:pt x="1345574" y="1859774"/>
                </a:cubicBezTo>
                <a:cubicBezTo>
                  <a:pt x="1341566" y="1855169"/>
                  <a:pt x="1347625" y="1854597"/>
                  <a:pt x="1350852" y="1852287"/>
                </a:cubicBezTo>
                <a:cubicBezTo>
                  <a:pt x="1352051" y="1848071"/>
                  <a:pt x="1347604" y="1849696"/>
                  <a:pt x="1346349" y="1847414"/>
                </a:cubicBezTo>
                <a:cubicBezTo>
                  <a:pt x="1351374" y="1842651"/>
                  <a:pt x="1346026" y="1835016"/>
                  <a:pt x="1351106" y="1830273"/>
                </a:cubicBezTo>
                <a:cubicBezTo>
                  <a:pt x="1350839" y="1825549"/>
                  <a:pt x="1356063" y="1828813"/>
                  <a:pt x="1358268" y="1826538"/>
                </a:cubicBezTo>
                <a:cubicBezTo>
                  <a:pt x="1357688" y="1824568"/>
                  <a:pt x="1355756" y="1825421"/>
                  <a:pt x="1356384" y="1825731"/>
                </a:cubicBezTo>
                <a:cubicBezTo>
                  <a:pt x="1353594" y="1823527"/>
                  <a:pt x="1352363" y="1822562"/>
                  <a:pt x="1351183" y="1821636"/>
                </a:cubicBezTo>
                <a:cubicBezTo>
                  <a:pt x="1352174" y="1820562"/>
                  <a:pt x="1352972" y="1819720"/>
                  <a:pt x="1351932" y="1820826"/>
                </a:cubicBezTo>
                <a:cubicBezTo>
                  <a:pt x="1355094" y="1814703"/>
                  <a:pt x="1351596" y="1810972"/>
                  <a:pt x="1358135" y="1810114"/>
                </a:cubicBezTo>
                <a:cubicBezTo>
                  <a:pt x="1357445" y="1807811"/>
                  <a:pt x="1355660" y="1806160"/>
                  <a:pt x="1356463" y="1802616"/>
                </a:cubicBezTo>
                <a:cubicBezTo>
                  <a:pt x="1365219" y="1788850"/>
                  <a:pt x="1366827" y="1771044"/>
                  <a:pt x="1376247" y="1757606"/>
                </a:cubicBezTo>
                <a:cubicBezTo>
                  <a:pt x="1371998" y="1743864"/>
                  <a:pt x="1390125" y="1731064"/>
                  <a:pt x="1381538" y="1722084"/>
                </a:cubicBezTo>
                <a:cubicBezTo>
                  <a:pt x="1385375" y="1718074"/>
                  <a:pt x="1386696" y="1713206"/>
                  <a:pt x="1386776" y="1707773"/>
                </a:cubicBezTo>
                <a:cubicBezTo>
                  <a:pt x="1392782" y="1695995"/>
                  <a:pt x="1390192" y="1681316"/>
                  <a:pt x="1396596" y="1669974"/>
                </a:cubicBezTo>
                <a:cubicBezTo>
                  <a:pt x="1393486" y="1667805"/>
                  <a:pt x="1392878" y="1660969"/>
                  <a:pt x="1397714" y="1661633"/>
                </a:cubicBezTo>
                <a:cubicBezTo>
                  <a:pt x="1392185" y="1652569"/>
                  <a:pt x="1398758" y="1645773"/>
                  <a:pt x="1399456" y="1634414"/>
                </a:cubicBezTo>
                <a:cubicBezTo>
                  <a:pt x="1392239" y="1629073"/>
                  <a:pt x="1403029" y="1622475"/>
                  <a:pt x="1397582" y="1618040"/>
                </a:cubicBezTo>
                <a:cubicBezTo>
                  <a:pt x="1397019" y="1614634"/>
                  <a:pt x="1397019" y="1611050"/>
                  <a:pt x="1397848" y="1607681"/>
                </a:cubicBezTo>
                <a:cubicBezTo>
                  <a:pt x="1400569" y="1595855"/>
                  <a:pt x="1392710" y="1574636"/>
                  <a:pt x="1400090" y="1561889"/>
                </a:cubicBezTo>
                <a:cubicBezTo>
                  <a:pt x="1408239" y="1559312"/>
                  <a:pt x="1394988" y="1556034"/>
                  <a:pt x="1405101" y="1553714"/>
                </a:cubicBezTo>
                <a:cubicBezTo>
                  <a:pt x="1395518" y="1545377"/>
                  <a:pt x="1402170" y="1530099"/>
                  <a:pt x="1403062" y="1520240"/>
                </a:cubicBezTo>
                <a:cubicBezTo>
                  <a:pt x="1397986" y="1515735"/>
                  <a:pt x="1402143" y="1515136"/>
                  <a:pt x="1405324" y="1513550"/>
                </a:cubicBezTo>
                <a:cubicBezTo>
                  <a:pt x="1405257" y="1510223"/>
                  <a:pt x="1399699" y="1513573"/>
                  <a:pt x="1398519" y="1510810"/>
                </a:cubicBezTo>
                <a:cubicBezTo>
                  <a:pt x="1396512" y="1499624"/>
                  <a:pt x="1397316" y="1492358"/>
                  <a:pt x="1398601" y="1482122"/>
                </a:cubicBezTo>
                <a:cubicBezTo>
                  <a:pt x="1391567" y="1476841"/>
                  <a:pt x="1396401" y="1476622"/>
                  <a:pt x="1401337" y="1472963"/>
                </a:cubicBezTo>
                <a:cubicBezTo>
                  <a:pt x="1399719" y="1470385"/>
                  <a:pt x="1395711" y="1472344"/>
                  <a:pt x="1396462" y="1468781"/>
                </a:cubicBezTo>
                <a:cubicBezTo>
                  <a:pt x="1397525" y="1460887"/>
                  <a:pt x="1389162" y="1449980"/>
                  <a:pt x="1394173" y="1444212"/>
                </a:cubicBezTo>
                <a:cubicBezTo>
                  <a:pt x="1389646" y="1438715"/>
                  <a:pt x="1393534" y="1429997"/>
                  <a:pt x="1387255" y="1424877"/>
                </a:cubicBezTo>
                <a:cubicBezTo>
                  <a:pt x="1386800" y="1421148"/>
                  <a:pt x="1390384" y="1420432"/>
                  <a:pt x="1391891" y="1418276"/>
                </a:cubicBezTo>
                <a:cubicBezTo>
                  <a:pt x="1391513" y="1415607"/>
                  <a:pt x="1388205" y="1417757"/>
                  <a:pt x="1387454" y="1415692"/>
                </a:cubicBezTo>
                <a:cubicBezTo>
                  <a:pt x="1387812" y="1413494"/>
                  <a:pt x="1386490" y="1412266"/>
                  <a:pt x="1384943" y="1410732"/>
                </a:cubicBezTo>
                <a:cubicBezTo>
                  <a:pt x="1387477" y="1401321"/>
                  <a:pt x="1379557" y="1391909"/>
                  <a:pt x="1384845" y="1384371"/>
                </a:cubicBezTo>
                <a:cubicBezTo>
                  <a:pt x="1377788" y="1382848"/>
                  <a:pt x="1380036" y="1374841"/>
                  <a:pt x="1375831" y="1370348"/>
                </a:cubicBezTo>
                <a:cubicBezTo>
                  <a:pt x="1377160" y="1368564"/>
                  <a:pt x="1379207" y="1369293"/>
                  <a:pt x="1381112" y="1369096"/>
                </a:cubicBezTo>
                <a:cubicBezTo>
                  <a:pt x="1385087" y="1368105"/>
                  <a:pt x="1382364" y="1361991"/>
                  <a:pt x="1379534" y="1366608"/>
                </a:cubicBezTo>
                <a:cubicBezTo>
                  <a:pt x="1376649" y="1364122"/>
                  <a:pt x="1376916" y="1358490"/>
                  <a:pt x="1373479" y="1356183"/>
                </a:cubicBezTo>
                <a:cubicBezTo>
                  <a:pt x="1375989" y="1352919"/>
                  <a:pt x="1369677" y="1340871"/>
                  <a:pt x="1366327" y="1338066"/>
                </a:cubicBezTo>
                <a:cubicBezTo>
                  <a:pt x="1367378" y="1333773"/>
                  <a:pt x="1363317" y="1332405"/>
                  <a:pt x="1361843" y="1329419"/>
                </a:cubicBezTo>
                <a:cubicBezTo>
                  <a:pt x="1364916" y="1327205"/>
                  <a:pt x="1364355" y="1323124"/>
                  <a:pt x="1363665" y="1319798"/>
                </a:cubicBezTo>
                <a:cubicBezTo>
                  <a:pt x="1359284" y="1311001"/>
                  <a:pt x="1352495" y="1298150"/>
                  <a:pt x="1356778" y="1288967"/>
                </a:cubicBezTo>
                <a:cubicBezTo>
                  <a:pt x="1356187" y="1286824"/>
                  <a:pt x="1353495" y="1289230"/>
                  <a:pt x="1352594" y="1286985"/>
                </a:cubicBezTo>
                <a:cubicBezTo>
                  <a:pt x="1353093" y="1283513"/>
                  <a:pt x="1350650" y="1280911"/>
                  <a:pt x="1350028" y="1278039"/>
                </a:cubicBezTo>
                <a:cubicBezTo>
                  <a:pt x="1341288" y="1271927"/>
                  <a:pt x="1350441" y="1266198"/>
                  <a:pt x="1340595" y="1260636"/>
                </a:cubicBezTo>
                <a:cubicBezTo>
                  <a:pt x="1339014" y="1248917"/>
                  <a:pt x="1328927" y="1237281"/>
                  <a:pt x="1329972" y="1225801"/>
                </a:cubicBezTo>
                <a:cubicBezTo>
                  <a:pt x="1333725" y="1221805"/>
                  <a:pt x="1328746" y="1222015"/>
                  <a:pt x="1326414" y="1219991"/>
                </a:cubicBezTo>
                <a:cubicBezTo>
                  <a:pt x="1333418" y="1214411"/>
                  <a:pt x="1323481" y="1215009"/>
                  <a:pt x="1321877" y="1210078"/>
                </a:cubicBezTo>
                <a:cubicBezTo>
                  <a:pt x="1326702" y="1207174"/>
                  <a:pt x="1322104" y="1203475"/>
                  <a:pt x="1319362" y="1200927"/>
                </a:cubicBezTo>
                <a:cubicBezTo>
                  <a:pt x="1320650" y="1195400"/>
                  <a:pt x="1306192" y="1191383"/>
                  <a:pt x="1316497" y="1189263"/>
                </a:cubicBezTo>
                <a:cubicBezTo>
                  <a:pt x="1313995" y="1186017"/>
                  <a:pt x="1316866" y="1185663"/>
                  <a:pt x="1316987" y="1181877"/>
                </a:cubicBezTo>
                <a:cubicBezTo>
                  <a:pt x="1312407" y="1178889"/>
                  <a:pt x="1305988" y="1187044"/>
                  <a:pt x="1302495" y="1178776"/>
                </a:cubicBezTo>
                <a:cubicBezTo>
                  <a:pt x="1302607" y="1176393"/>
                  <a:pt x="1303014" y="1172188"/>
                  <a:pt x="1299027" y="1173248"/>
                </a:cubicBezTo>
                <a:cubicBezTo>
                  <a:pt x="1294770" y="1165651"/>
                  <a:pt x="1289718" y="1159608"/>
                  <a:pt x="1285608" y="1151846"/>
                </a:cubicBezTo>
                <a:cubicBezTo>
                  <a:pt x="1282983" y="1139451"/>
                  <a:pt x="1274813" y="1129178"/>
                  <a:pt x="1269153" y="1117510"/>
                </a:cubicBezTo>
                <a:cubicBezTo>
                  <a:pt x="1263918" y="1110885"/>
                  <a:pt x="1268388" y="1105192"/>
                  <a:pt x="1262046" y="1099741"/>
                </a:cubicBezTo>
                <a:cubicBezTo>
                  <a:pt x="1259721" y="1095171"/>
                  <a:pt x="1259701" y="1090979"/>
                  <a:pt x="1259329" y="1085280"/>
                </a:cubicBezTo>
                <a:cubicBezTo>
                  <a:pt x="1255087" y="1081356"/>
                  <a:pt x="1248913" y="1075965"/>
                  <a:pt x="1252213" y="1071286"/>
                </a:cubicBezTo>
                <a:cubicBezTo>
                  <a:pt x="1246851" y="1069747"/>
                  <a:pt x="1249031" y="1068178"/>
                  <a:pt x="1245448" y="1064167"/>
                </a:cubicBezTo>
                <a:cubicBezTo>
                  <a:pt x="1245166" y="1061711"/>
                  <a:pt x="1246843" y="1059044"/>
                  <a:pt x="1242666" y="1058414"/>
                </a:cubicBezTo>
                <a:cubicBezTo>
                  <a:pt x="1230664" y="1030679"/>
                  <a:pt x="1228112" y="997143"/>
                  <a:pt x="1215023" y="969058"/>
                </a:cubicBezTo>
                <a:cubicBezTo>
                  <a:pt x="1213877" y="937032"/>
                  <a:pt x="1209003" y="910131"/>
                  <a:pt x="1213431" y="881163"/>
                </a:cubicBezTo>
                <a:cubicBezTo>
                  <a:pt x="1225352" y="869914"/>
                  <a:pt x="1199563" y="879323"/>
                  <a:pt x="1216128" y="849560"/>
                </a:cubicBezTo>
                <a:cubicBezTo>
                  <a:pt x="1223428" y="836116"/>
                  <a:pt x="1216487" y="803152"/>
                  <a:pt x="1231388" y="797996"/>
                </a:cubicBezTo>
                <a:cubicBezTo>
                  <a:pt x="1228749" y="781375"/>
                  <a:pt x="1242932" y="764857"/>
                  <a:pt x="1251339" y="750484"/>
                </a:cubicBezTo>
                <a:cubicBezTo>
                  <a:pt x="1250895" y="743897"/>
                  <a:pt x="1253028" y="738778"/>
                  <a:pt x="1258806" y="736564"/>
                </a:cubicBezTo>
                <a:cubicBezTo>
                  <a:pt x="1258492" y="730781"/>
                  <a:pt x="1258206" y="729294"/>
                  <a:pt x="1263781" y="727071"/>
                </a:cubicBezTo>
                <a:cubicBezTo>
                  <a:pt x="1261652" y="721644"/>
                  <a:pt x="1272932" y="713428"/>
                  <a:pt x="1275947" y="718483"/>
                </a:cubicBezTo>
                <a:close/>
                <a:moveTo>
                  <a:pt x="1313816" y="710041"/>
                </a:moveTo>
                <a:cubicBezTo>
                  <a:pt x="1312973" y="710812"/>
                  <a:pt x="1312135" y="711583"/>
                  <a:pt x="1311282" y="712352"/>
                </a:cubicBezTo>
                <a:cubicBezTo>
                  <a:pt x="1300365" y="713730"/>
                  <a:pt x="1320466" y="717916"/>
                  <a:pt x="1313816" y="710041"/>
                </a:cubicBezTo>
                <a:close/>
                <a:moveTo>
                  <a:pt x="1332718" y="643582"/>
                </a:moveTo>
                <a:lnTo>
                  <a:pt x="1333119" y="643620"/>
                </a:lnTo>
                <a:lnTo>
                  <a:pt x="1333119" y="643620"/>
                </a:lnTo>
                <a:lnTo>
                  <a:pt x="1333121" y="643620"/>
                </a:lnTo>
                <a:lnTo>
                  <a:pt x="1333065" y="643721"/>
                </a:lnTo>
                <a:lnTo>
                  <a:pt x="1333063" y="643721"/>
                </a:lnTo>
                <a:cubicBezTo>
                  <a:pt x="1332912" y="643695"/>
                  <a:pt x="1332770" y="643688"/>
                  <a:pt x="1332718" y="643582"/>
                </a:cubicBezTo>
                <a:close/>
                <a:moveTo>
                  <a:pt x="1704448" y="642646"/>
                </a:moveTo>
                <a:cubicBezTo>
                  <a:pt x="1703385" y="640375"/>
                  <a:pt x="1699261" y="644354"/>
                  <a:pt x="1697162" y="644852"/>
                </a:cubicBezTo>
                <a:cubicBezTo>
                  <a:pt x="1701914" y="650361"/>
                  <a:pt x="1708357" y="650052"/>
                  <a:pt x="1704448" y="642646"/>
                </a:cubicBezTo>
                <a:close/>
                <a:moveTo>
                  <a:pt x="915860" y="638595"/>
                </a:moveTo>
                <a:cubicBezTo>
                  <a:pt x="916360" y="638533"/>
                  <a:pt x="917070" y="639228"/>
                  <a:pt x="917259" y="639688"/>
                </a:cubicBezTo>
                <a:cubicBezTo>
                  <a:pt x="918045" y="642343"/>
                  <a:pt x="913235" y="639620"/>
                  <a:pt x="915860" y="638595"/>
                </a:cubicBezTo>
                <a:close/>
                <a:moveTo>
                  <a:pt x="1713939" y="558317"/>
                </a:moveTo>
                <a:cubicBezTo>
                  <a:pt x="1717337" y="561054"/>
                  <a:pt x="1709196" y="561571"/>
                  <a:pt x="1708243" y="559791"/>
                </a:cubicBezTo>
                <a:cubicBezTo>
                  <a:pt x="1707986" y="557266"/>
                  <a:pt x="1712238" y="558576"/>
                  <a:pt x="1713939" y="558317"/>
                </a:cubicBezTo>
                <a:close/>
                <a:moveTo>
                  <a:pt x="1923912" y="553117"/>
                </a:moveTo>
                <a:cubicBezTo>
                  <a:pt x="1919303" y="553229"/>
                  <a:pt x="1914214" y="554071"/>
                  <a:pt x="1911128" y="553739"/>
                </a:cubicBezTo>
                <a:cubicBezTo>
                  <a:pt x="1887250" y="557931"/>
                  <a:pt x="1860959" y="568389"/>
                  <a:pt x="1835122" y="574247"/>
                </a:cubicBezTo>
                <a:cubicBezTo>
                  <a:pt x="1833212" y="578928"/>
                  <a:pt x="1833592" y="584541"/>
                  <a:pt x="1825880" y="583573"/>
                </a:cubicBezTo>
                <a:cubicBezTo>
                  <a:pt x="1823534" y="584855"/>
                  <a:pt x="1824001" y="588238"/>
                  <a:pt x="1821721" y="589800"/>
                </a:cubicBezTo>
                <a:cubicBezTo>
                  <a:pt x="1812789" y="605186"/>
                  <a:pt x="1804300" y="622378"/>
                  <a:pt x="1792100" y="636660"/>
                </a:cubicBezTo>
                <a:cubicBezTo>
                  <a:pt x="1790806" y="640577"/>
                  <a:pt x="1783788" y="648493"/>
                  <a:pt x="1792748" y="642927"/>
                </a:cubicBezTo>
                <a:cubicBezTo>
                  <a:pt x="1796455" y="641266"/>
                  <a:pt x="1804899" y="645319"/>
                  <a:pt x="1804237" y="639016"/>
                </a:cubicBezTo>
                <a:cubicBezTo>
                  <a:pt x="1808302" y="632142"/>
                  <a:pt x="1814832" y="634123"/>
                  <a:pt x="1820858" y="632529"/>
                </a:cubicBezTo>
                <a:cubicBezTo>
                  <a:pt x="1819917" y="630315"/>
                  <a:pt x="1816582" y="626300"/>
                  <a:pt x="1821703" y="626234"/>
                </a:cubicBezTo>
                <a:cubicBezTo>
                  <a:pt x="1829244" y="619955"/>
                  <a:pt x="1835101" y="615494"/>
                  <a:pt x="1843260" y="615810"/>
                </a:cubicBezTo>
                <a:cubicBezTo>
                  <a:pt x="1842057" y="605670"/>
                  <a:pt x="1855868" y="607834"/>
                  <a:pt x="1863621" y="607783"/>
                </a:cubicBezTo>
                <a:cubicBezTo>
                  <a:pt x="1867173" y="610321"/>
                  <a:pt x="1864323" y="617014"/>
                  <a:pt x="1865107" y="620951"/>
                </a:cubicBezTo>
                <a:cubicBezTo>
                  <a:pt x="1856366" y="628813"/>
                  <a:pt x="1846508" y="644116"/>
                  <a:pt x="1831966" y="643074"/>
                </a:cubicBezTo>
                <a:cubicBezTo>
                  <a:pt x="1824878" y="646676"/>
                  <a:pt x="1819376" y="656350"/>
                  <a:pt x="1811328" y="649875"/>
                </a:cubicBezTo>
                <a:cubicBezTo>
                  <a:pt x="1811337" y="649771"/>
                  <a:pt x="1811280" y="649751"/>
                  <a:pt x="1811282" y="649647"/>
                </a:cubicBezTo>
                <a:cubicBezTo>
                  <a:pt x="1811434" y="652945"/>
                  <a:pt x="1807891" y="651031"/>
                  <a:pt x="1806390" y="653655"/>
                </a:cubicBezTo>
                <a:cubicBezTo>
                  <a:pt x="1806937" y="657147"/>
                  <a:pt x="1805693" y="659438"/>
                  <a:pt x="1802779" y="661557"/>
                </a:cubicBezTo>
                <a:cubicBezTo>
                  <a:pt x="1795348" y="660603"/>
                  <a:pt x="1789317" y="666059"/>
                  <a:pt x="1783067" y="668509"/>
                </a:cubicBezTo>
                <a:cubicBezTo>
                  <a:pt x="1779849" y="670282"/>
                  <a:pt x="1771754" y="669746"/>
                  <a:pt x="1772181" y="674096"/>
                </a:cubicBezTo>
                <a:cubicBezTo>
                  <a:pt x="1777407" y="676357"/>
                  <a:pt x="1782614" y="676815"/>
                  <a:pt x="1788291" y="678493"/>
                </a:cubicBezTo>
                <a:cubicBezTo>
                  <a:pt x="1791097" y="680454"/>
                  <a:pt x="1787472" y="680528"/>
                  <a:pt x="1785731" y="680491"/>
                </a:cubicBezTo>
                <a:cubicBezTo>
                  <a:pt x="1782718" y="681357"/>
                  <a:pt x="1788090" y="686742"/>
                  <a:pt x="1789018" y="683794"/>
                </a:cubicBezTo>
                <a:cubicBezTo>
                  <a:pt x="1794405" y="670252"/>
                  <a:pt x="1837406" y="689053"/>
                  <a:pt x="1851668" y="678911"/>
                </a:cubicBezTo>
                <a:cubicBezTo>
                  <a:pt x="1870865" y="670721"/>
                  <a:pt x="1889779" y="657684"/>
                  <a:pt x="1900079" y="643876"/>
                </a:cubicBezTo>
                <a:cubicBezTo>
                  <a:pt x="1906786" y="644134"/>
                  <a:pt x="1904178" y="634060"/>
                  <a:pt x="1908690" y="630881"/>
                </a:cubicBezTo>
                <a:cubicBezTo>
                  <a:pt x="1910962" y="624348"/>
                  <a:pt x="1918128" y="619036"/>
                  <a:pt x="1920980" y="611945"/>
                </a:cubicBezTo>
                <a:cubicBezTo>
                  <a:pt x="1924620" y="593551"/>
                  <a:pt x="1929675" y="575438"/>
                  <a:pt x="1933808" y="556880"/>
                </a:cubicBezTo>
                <a:lnTo>
                  <a:pt x="1933810" y="556880"/>
                </a:lnTo>
                <a:cubicBezTo>
                  <a:pt x="1932648" y="553625"/>
                  <a:pt x="1928521" y="553006"/>
                  <a:pt x="1923912" y="553117"/>
                </a:cubicBezTo>
                <a:close/>
                <a:moveTo>
                  <a:pt x="889119" y="550081"/>
                </a:moveTo>
                <a:cubicBezTo>
                  <a:pt x="888304" y="553520"/>
                  <a:pt x="893047" y="551323"/>
                  <a:pt x="893985" y="554124"/>
                </a:cubicBezTo>
                <a:cubicBezTo>
                  <a:pt x="893235" y="560077"/>
                  <a:pt x="896503" y="565873"/>
                  <a:pt x="898202" y="570792"/>
                </a:cubicBezTo>
                <a:cubicBezTo>
                  <a:pt x="893055" y="574960"/>
                  <a:pt x="903256" y="572888"/>
                  <a:pt x="900945" y="578500"/>
                </a:cubicBezTo>
                <a:cubicBezTo>
                  <a:pt x="901739" y="581675"/>
                  <a:pt x="894658" y="580359"/>
                  <a:pt x="896040" y="584534"/>
                </a:cubicBezTo>
                <a:cubicBezTo>
                  <a:pt x="890185" y="591090"/>
                  <a:pt x="906693" y="591593"/>
                  <a:pt x="907811" y="598837"/>
                </a:cubicBezTo>
                <a:cubicBezTo>
                  <a:pt x="909012" y="607575"/>
                  <a:pt x="897819" y="595812"/>
                  <a:pt x="894889" y="602086"/>
                </a:cubicBezTo>
                <a:cubicBezTo>
                  <a:pt x="888326" y="603792"/>
                  <a:pt x="889613" y="585329"/>
                  <a:pt x="884143" y="582329"/>
                </a:cubicBezTo>
                <a:cubicBezTo>
                  <a:pt x="887981" y="577384"/>
                  <a:pt x="896703" y="577503"/>
                  <a:pt x="884685" y="575603"/>
                </a:cubicBezTo>
                <a:cubicBezTo>
                  <a:pt x="882414" y="571452"/>
                  <a:pt x="881464" y="566485"/>
                  <a:pt x="879712" y="562603"/>
                </a:cubicBezTo>
                <a:lnTo>
                  <a:pt x="883851" y="560965"/>
                </a:lnTo>
                <a:lnTo>
                  <a:pt x="883858" y="560981"/>
                </a:lnTo>
                <a:lnTo>
                  <a:pt x="883858" y="560963"/>
                </a:lnTo>
                <a:lnTo>
                  <a:pt x="883851" y="560965"/>
                </a:lnTo>
                <a:lnTo>
                  <a:pt x="879640" y="552100"/>
                </a:lnTo>
                <a:cubicBezTo>
                  <a:pt x="880564" y="550001"/>
                  <a:pt x="883770" y="549044"/>
                  <a:pt x="889119" y="550081"/>
                </a:cubicBezTo>
                <a:close/>
                <a:moveTo>
                  <a:pt x="878650" y="545909"/>
                </a:moveTo>
                <a:cubicBezTo>
                  <a:pt x="879423" y="546825"/>
                  <a:pt x="879695" y="548436"/>
                  <a:pt x="879404" y="549962"/>
                </a:cubicBezTo>
                <a:cubicBezTo>
                  <a:pt x="877213" y="549106"/>
                  <a:pt x="877231" y="549107"/>
                  <a:pt x="874888" y="546025"/>
                </a:cubicBezTo>
                <a:cubicBezTo>
                  <a:pt x="876602" y="544771"/>
                  <a:pt x="877877" y="544992"/>
                  <a:pt x="878650" y="545909"/>
                </a:cubicBezTo>
                <a:close/>
                <a:moveTo>
                  <a:pt x="1941387" y="535231"/>
                </a:moveTo>
                <a:cubicBezTo>
                  <a:pt x="1952955" y="536270"/>
                  <a:pt x="1960988" y="540926"/>
                  <a:pt x="1953466" y="553215"/>
                </a:cubicBezTo>
                <a:cubicBezTo>
                  <a:pt x="1955012" y="554974"/>
                  <a:pt x="1957069" y="556292"/>
                  <a:pt x="1958096" y="558388"/>
                </a:cubicBezTo>
                <a:lnTo>
                  <a:pt x="1958098" y="558388"/>
                </a:lnTo>
                <a:cubicBezTo>
                  <a:pt x="1952336" y="566421"/>
                  <a:pt x="1960134" y="579758"/>
                  <a:pt x="1950548" y="586295"/>
                </a:cubicBezTo>
                <a:cubicBezTo>
                  <a:pt x="1955451" y="593596"/>
                  <a:pt x="1944581" y="599652"/>
                  <a:pt x="1947802" y="605306"/>
                </a:cubicBezTo>
                <a:cubicBezTo>
                  <a:pt x="1948941" y="612223"/>
                  <a:pt x="1941381" y="617393"/>
                  <a:pt x="1939283" y="622826"/>
                </a:cubicBezTo>
                <a:cubicBezTo>
                  <a:pt x="1934029" y="630262"/>
                  <a:pt x="1934380" y="634418"/>
                  <a:pt x="1932861" y="643103"/>
                </a:cubicBezTo>
                <a:cubicBezTo>
                  <a:pt x="1928000" y="645260"/>
                  <a:pt x="1929042" y="644135"/>
                  <a:pt x="1926901" y="648839"/>
                </a:cubicBezTo>
                <a:cubicBezTo>
                  <a:pt x="1902686" y="683752"/>
                  <a:pt x="1856192" y="709846"/>
                  <a:pt x="1806888" y="697337"/>
                </a:cubicBezTo>
                <a:cubicBezTo>
                  <a:pt x="1782015" y="694759"/>
                  <a:pt x="1741604" y="693564"/>
                  <a:pt x="1745610" y="662063"/>
                </a:cubicBezTo>
                <a:cubicBezTo>
                  <a:pt x="1758086" y="658946"/>
                  <a:pt x="1762972" y="642348"/>
                  <a:pt x="1778098" y="644633"/>
                </a:cubicBezTo>
                <a:cubicBezTo>
                  <a:pt x="1778650" y="644593"/>
                  <a:pt x="1779141" y="643804"/>
                  <a:pt x="1779659" y="643363"/>
                </a:cubicBezTo>
                <a:cubicBezTo>
                  <a:pt x="1770085" y="637208"/>
                  <a:pt x="1779488" y="628791"/>
                  <a:pt x="1782480" y="622122"/>
                </a:cubicBezTo>
                <a:cubicBezTo>
                  <a:pt x="1786883" y="603334"/>
                  <a:pt x="1802885" y="587792"/>
                  <a:pt x="1813054" y="571917"/>
                </a:cubicBezTo>
                <a:cubicBezTo>
                  <a:pt x="1818054" y="575845"/>
                  <a:pt x="1821247" y="566866"/>
                  <a:pt x="1825992" y="564495"/>
                </a:cubicBezTo>
                <a:cubicBezTo>
                  <a:pt x="1828430" y="564915"/>
                  <a:pt x="1829773" y="563391"/>
                  <a:pt x="1829308" y="561133"/>
                </a:cubicBezTo>
                <a:cubicBezTo>
                  <a:pt x="1842351" y="548869"/>
                  <a:pt x="1854711" y="556794"/>
                  <a:pt x="1853730" y="551566"/>
                </a:cubicBezTo>
                <a:cubicBezTo>
                  <a:pt x="1867913" y="540815"/>
                  <a:pt x="1892641" y="540286"/>
                  <a:pt x="1908101" y="538951"/>
                </a:cubicBezTo>
                <a:cubicBezTo>
                  <a:pt x="1914718" y="536771"/>
                  <a:pt x="1929820" y="534193"/>
                  <a:pt x="1941387" y="535231"/>
                </a:cubicBezTo>
                <a:close/>
                <a:moveTo>
                  <a:pt x="1697045" y="534469"/>
                </a:moveTo>
                <a:cubicBezTo>
                  <a:pt x="1699958" y="536074"/>
                  <a:pt x="1699491" y="538457"/>
                  <a:pt x="1702179" y="541521"/>
                </a:cubicBezTo>
                <a:cubicBezTo>
                  <a:pt x="1716822" y="534534"/>
                  <a:pt x="1714997" y="572814"/>
                  <a:pt x="1700786" y="547597"/>
                </a:cubicBezTo>
                <a:cubicBezTo>
                  <a:pt x="1707029" y="543104"/>
                  <a:pt x="1690428" y="542579"/>
                  <a:pt x="1697045" y="534469"/>
                </a:cubicBezTo>
                <a:close/>
                <a:moveTo>
                  <a:pt x="879786" y="519072"/>
                </a:moveTo>
                <a:cubicBezTo>
                  <a:pt x="875601" y="519377"/>
                  <a:pt x="878428" y="522362"/>
                  <a:pt x="880836" y="521429"/>
                </a:cubicBezTo>
                <a:cubicBezTo>
                  <a:pt x="882921" y="520549"/>
                  <a:pt x="881333" y="518649"/>
                  <a:pt x="879786" y="519072"/>
                </a:cubicBezTo>
                <a:close/>
                <a:moveTo>
                  <a:pt x="1620918" y="514346"/>
                </a:moveTo>
                <a:cubicBezTo>
                  <a:pt x="1616732" y="514650"/>
                  <a:pt x="1619570" y="517636"/>
                  <a:pt x="1621972" y="516703"/>
                </a:cubicBezTo>
                <a:cubicBezTo>
                  <a:pt x="1624058" y="515823"/>
                  <a:pt x="1622471" y="513923"/>
                  <a:pt x="1620918" y="514346"/>
                </a:cubicBezTo>
                <a:close/>
                <a:moveTo>
                  <a:pt x="1696510" y="491436"/>
                </a:moveTo>
                <a:cubicBezTo>
                  <a:pt x="1698181" y="491803"/>
                  <a:pt x="1700192" y="493365"/>
                  <a:pt x="1701069" y="495073"/>
                </a:cubicBezTo>
                <a:cubicBezTo>
                  <a:pt x="1700374" y="497409"/>
                  <a:pt x="1697197" y="495220"/>
                  <a:pt x="1696594" y="497682"/>
                </a:cubicBezTo>
                <a:cubicBezTo>
                  <a:pt x="1699326" y="501078"/>
                  <a:pt x="1700555" y="504450"/>
                  <a:pt x="1703638" y="507967"/>
                </a:cubicBezTo>
                <a:cubicBezTo>
                  <a:pt x="1704115" y="512459"/>
                  <a:pt x="1702552" y="512362"/>
                  <a:pt x="1698921" y="513906"/>
                </a:cubicBezTo>
                <a:cubicBezTo>
                  <a:pt x="1702206" y="520985"/>
                  <a:pt x="1707374" y="510878"/>
                  <a:pt x="1705831" y="522557"/>
                </a:cubicBezTo>
                <a:cubicBezTo>
                  <a:pt x="1703638" y="521613"/>
                  <a:pt x="1698665" y="524076"/>
                  <a:pt x="1702996" y="524887"/>
                </a:cubicBezTo>
                <a:cubicBezTo>
                  <a:pt x="1705782" y="525654"/>
                  <a:pt x="1706126" y="520373"/>
                  <a:pt x="1707843" y="523439"/>
                </a:cubicBezTo>
                <a:cubicBezTo>
                  <a:pt x="1708167" y="527006"/>
                  <a:pt x="1710169" y="540720"/>
                  <a:pt x="1703414" y="535680"/>
                </a:cubicBezTo>
                <a:cubicBezTo>
                  <a:pt x="1706787" y="533066"/>
                  <a:pt x="1704794" y="532253"/>
                  <a:pt x="1701628" y="529631"/>
                </a:cubicBezTo>
                <a:cubicBezTo>
                  <a:pt x="1697332" y="530137"/>
                  <a:pt x="1691924" y="529617"/>
                  <a:pt x="1693576" y="523623"/>
                </a:cubicBezTo>
                <a:lnTo>
                  <a:pt x="1693580" y="523624"/>
                </a:lnTo>
                <a:cubicBezTo>
                  <a:pt x="1690710" y="516791"/>
                  <a:pt x="1685853" y="506291"/>
                  <a:pt x="1691361" y="499942"/>
                </a:cubicBezTo>
                <a:cubicBezTo>
                  <a:pt x="1687035" y="496030"/>
                  <a:pt x="1691764" y="497122"/>
                  <a:pt x="1693989" y="494968"/>
                </a:cubicBezTo>
                <a:cubicBezTo>
                  <a:pt x="1693508" y="491896"/>
                  <a:pt x="1694839" y="491068"/>
                  <a:pt x="1696510" y="491436"/>
                </a:cubicBezTo>
                <a:close/>
                <a:moveTo>
                  <a:pt x="963899" y="489250"/>
                </a:moveTo>
                <a:cubicBezTo>
                  <a:pt x="962780" y="490318"/>
                  <a:pt x="961679" y="491387"/>
                  <a:pt x="960541" y="492454"/>
                </a:cubicBezTo>
                <a:cubicBezTo>
                  <a:pt x="962039" y="496790"/>
                  <a:pt x="967724" y="491784"/>
                  <a:pt x="963899" y="489250"/>
                </a:cubicBezTo>
                <a:close/>
                <a:moveTo>
                  <a:pt x="1685689" y="489052"/>
                </a:moveTo>
                <a:cubicBezTo>
                  <a:pt x="1688399" y="488291"/>
                  <a:pt x="1685619" y="492979"/>
                  <a:pt x="1684571" y="490414"/>
                </a:cubicBezTo>
                <a:cubicBezTo>
                  <a:pt x="1684511" y="489926"/>
                  <a:pt x="1685217" y="489236"/>
                  <a:pt x="1685689" y="489052"/>
                </a:cubicBezTo>
                <a:close/>
                <a:moveTo>
                  <a:pt x="1295966" y="453132"/>
                </a:moveTo>
                <a:lnTo>
                  <a:pt x="1301945" y="455375"/>
                </a:lnTo>
                <a:cubicBezTo>
                  <a:pt x="1302658" y="456743"/>
                  <a:pt x="1301777" y="458373"/>
                  <a:pt x="1298364" y="459193"/>
                </a:cubicBezTo>
                <a:cubicBezTo>
                  <a:pt x="1299192" y="465210"/>
                  <a:pt x="1305282" y="480744"/>
                  <a:pt x="1294524" y="479239"/>
                </a:cubicBezTo>
                <a:cubicBezTo>
                  <a:pt x="1292395" y="482869"/>
                  <a:pt x="1299711" y="487090"/>
                  <a:pt x="1297902" y="492296"/>
                </a:cubicBezTo>
                <a:cubicBezTo>
                  <a:pt x="1292378" y="496065"/>
                  <a:pt x="1295054" y="497240"/>
                  <a:pt x="1295102" y="502143"/>
                </a:cubicBezTo>
                <a:cubicBezTo>
                  <a:pt x="1290448" y="505299"/>
                  <a:pt x="1291528" y="506618"/>
                  <a:pt x="1292880" y="511069"/>
                </a:cubicBezTo>
                <a:cubicBezTo>
                  <a:pt x="1280847" y="514883"/>
                  <a:pt x="1294358" y="527613"/>
                  <a:pt x="1290126" y="539188"/>
                </a:cubicBezTo>
                <a:cubicBezTo>
                  <a:pt x="1278657" y="562201"/>
                  <a:pt x="1286713" y="584885"/>
                  <a:pt x="1273610" y="604939"/>
                </a:cubicBezTo>
                <a:cubicBezTo>
                  <a:pt x="1273228" y="606495"/>
                  <a:pt x="1272398" y="603214"/>
                  <a:pt x="1271741" y="603077"/>
                </a:cubicBezTo>
                <a:cubicBezTo>
                  <a:pt x="1269243" y="601926"/>
                  <a:pt x="1270429" y="605797"/>
                  <a:pt x="1272387" y="604876"/>
                </a:cubicBezTo>
                <a:cubicBezTo>
                  <a:pt x="1271875" y="607586"/>
                  <a:pt x="1275163" y="611028"/>
                  <a:pt x="1272254" y="614844"/>
                </a:cubicBezTo>
                <a:cubicBezTo>
                  <a:pt x="1263017" y="631062"/>
                  <a:pt x="1266915" y="653463"/>
                  <a:pt x="1254707" y="668229"/>
                </a:cubicBezTo>
                <a:cubicBezTo>
                  <a:pt x="1255241" y="676482"/>
                  <a:pt x="1253623" y="683256"/>
                  <a:pt x="1244940" y="684039"/>
                </a:cubicBezTo>
                <a:cubicBezTo>
                  <a:pt x="1257957" y="691480"/>
                  <a:pt x="1240721" y="707598"/>
                  <a:pt x="1244373" y="717275"/>
                </a:cubicBezTo>
                <a:cubicBezTo>
                  <a:pt x="1235383" y="728900"/>
                  <a:pt x="1238247" y="750502"/>
                  <a:pt x="1224652" y="757527"/>
                </a:cubicBezTo>
                <a:cubicBezTo>
                  <a:pt x="1229930" y="765522"/>
                  <a:pt x="1218302" y="776023"/>
                  <a:pt x="1216993" y="785237"/>
                </a:cubicBezTo>
                <a:cubicBezTo>
                  <a:pt x="1207941" y="794505"/>
                  <a:pt x="1208936" y="807439"/>
                  <a:pt x="1199724" y="816525"/>
                </a:cubicBezTo>
                <a:cubicBezTo>
                  <a:pt x="1198289" y="823135"/>
                  <a:pt x="1194506" y="828499"/>
                  <a:pt x="1190950" y="834343"/>
                </a:cubicBezTo>
                <a:cubicBezTo>
                  <a:pt x="1188879" y="839189"/>
                  <a:pt x="1187398" y="846091"/>
                  <a:pt x="1182216" y="848976"/>
                </a:cubicBezTo>
                <a:cubicBezTo>
                  <a:pt x="1181858" y="852733"/>
                  <a:pt x="1180354" y="856291"/>
                  <a:pt x="1177533" y="857983"/>
                </a:cubicBezTo>
                <a:cubicBezTo>
                  <a:pt x="1172153" y="864355"/>
                  <a:pt x="1171956" y="878112"/>
                  <a:pt x="1164801" y="885225"/>
                </a:cubicBezTo>
                <a:cubicBezTo>
                  <a:pt x="1163411" y="891352"/>
                  <a:pt x="1158179" y="898201"/>
                  <a:pt x="1153992" y="902782"/>
                </a:cubicBezTo>
                <a:cubicBezTo>
                  <a:pt x="1150142" y="903034"/>
                  <a:pt x="1150118" y="903050"/>
                  <a:pt x="1150001" y="906230"/>
                </a:cubicBezTo>
                <a:cubicBezTo>
                  <a:pt x="1157037" y="915217"/>
                  <a:pt x="1137219" y="923600"/>
                  <a:pt x="1140019" y="934463"/>
                </a:cubicBezTo>
                <a:cubicBezTo>
                  <a:pt x="1126646" y="945603"/>
                  <a:pt x="1122252" y="964911"/>
                  <a:pt x="1113960" y="980710"/>
                </a:cubicBezTo>
                <a:cubicBezTo>
                  <a:pt x="1112846" y="980895"/>
                  <a:pt x="1111276" y="980138"/>
                  <a:pt x="1110746" y="981531"/>
                </a:cubicBezTo>
                <a:cubicBezTo>
                  <a:pt x="1113590" y="987669"/>
                  <a:pt x="1105027" y="994709"/>
                  <a:pt x="1100689" y="1000443"/>
                </a:cubicBezTo>
                <a:cubicBezTo>
                  <a:pt x="1092862" y="1017098"/>
                  <a:pt x="1082565" y="1033729"/>
                  <a:pt x="1075295" y="1050551"/>
                </a:cubicBezTo>
                <a:cubicBezTo>
                  <a:pt x="1066145" y="1062098"/>
                  <a:pt x="1061883" y="1085915"/>
                  <a:pt x="1046336" y="1094656"/>
                </a:cubicBezTo>
                <a:cubicBezTo>
                  <a:pt x="1049368" y="1098397"/>
                  <a:pt x="1047435" y="1101830"/>
                  <a:pt x="1043338" y="1104580"/>
                </a:cubicBezTo>
                <a:cubicBezTo>
                  <a:pt x="1044120" y="1108154"/>
                  <a:pt x="1042490" y="1112069"/>
                  <a:pt x="1038414" y="1113644"/>
                </a:cubicBezTo>
                <a:cubicBezTo>
                  <a:pt x="1038060" y="1117487"/>
                  <a:pt x="1038039" y="1117503"/>
                  <a:pt x="1034513" y="1117564"/>
                </a:cubicBezTo>
                <a:cubicBezTo>
                  <a:pt x="1029840" y="1124077"/>
                  <a:pt x="1030950" y="1133659"/>
                  <a:pt x="1023280" y="1140884"/>
                </a:cubicBezTo>
                <a:cubicBezTo>
                  <a:pt x="1013904" y="1164143"/>
                  <a:pt x="1000938" y="1186664"/>
                  <a:pt x="993430" y="1210261"/>
                </a:cubicBezTo>
                <a:cubicBezTo>
                  <a:pt x="988348" y="1230347"/>
                  <a:pt x="979096" y="1247568"/>
                  <a:pt x="975355" y="1268225"/>
                </a:cubicBezTo>
                <a:cubicBezTo>
                  <a:pt x="965985" y="1311728"/>
                  <a:pt x="968808" y="1349987"/>
                  <a:pt x="967113" y="1393278"/>
                </a:cubicBezTo>
                <a:cubicBezTo>
                  <a:pt x="970249" y="1401319"/>
                  <a:pt x="963719" y="1417555"/>
                  <a:pt x="966968" y="1426138"/>
                </a:cubicBezTo>
                <a:cubicBezTo>
                  <a:pt x="969409" y="1430056"/>
                  <a:pt x="972008" y="1444718"/>
                  <a:pt x="966409" y="1447011"/>
                </a:cubicBezTo>
                <a:cubicBezTo>
                  <a:pt x="965393" y="1446750"/>
                  <a:pt x="963667" y="1447891"/>
                  <a:pt x="964827" y="1448782"/>
                </a:cubicBezTo>
                <a:cubicBezTo>
                  <a:pt x="977363" y="1455349"/>
                  <a:pt x="965768" y="1474996"/>
                  <a:pt x="973465" y="1486301"/>
                </a:cubicBezTo>
                <a:cubicBezTo>
                  <a:pt x="974384" y="1510177"/>
                  <a:pt x="974610" y="1528752"/>
                  <a:pt x="982551" y="1553265"/>
                </a:cubicBezTo>
                <a:cubicBezTo>
                  <a:pt x="981297" y="1557166"/>
                  <a:pt x="988750" y="1574121"/>
                  <a:pt x="981588" y="1568939"/>
                </a:cubicBezTo>
                <a:cubicBezTo>
                  <a:pt x="978015" y="1567925"/>
                  <a:pt x="981881" y="1572452"/>
                  <a:pt x="982243" y="1570255"/>
                </a:cubicBezTo>
                <a:cubicBezTo>
                  <a:pt x="981827" y="1575168"/>
                  <a:pt x="984711" y="1577880"/>
                  <a:pt x="986696" y="1581687"/>
                </a:cubicBezTo>
                <a:cubicBezTo>
                  <a:pt x="982516" y="1584953"/>
                  <a:pt x="985164" y="1588795"/>
                  <a:pt x="986842" y="1591859"/>
                </a:cubicBezTo>
                <a:cubicBezTo>
                  <a:pt x="989192" y="1597210"/>
                  <a:pt x="986286" y="1598341"/>
                  <a:pt x="991295" y="1603292"/>
                </a:cubicBezTo>
                <a:cubicBezTo>
                  <a:pt x="988257" y="1605543"/>
                  <a:pt x="989810" y="1606420"/>
                  <a:pt x="992877" y="1606733"/>
                </a:cubicBezTo>
                <a:cubicBezTo>
                  <a:pt x="992054" y="1614293"/>
                  <a:pt x="999307" y="1633697"/>
                  <a:pt x="993870" y="1638440"/>
                </a:cubicBezTo>
                <a:cubicBezTo>
                  <a:pt x="994400" y="1640961"/>
                  <a:pt x="997588" y="1638976"/>
                  <a:pt x="998401" y="1641027"/>
                </a:cubicBezTo>
                <a:cubicBezTo>
                  <a:pt x="993146" y="1644550"/>
                  <a:pt x="1001631" y="1646319"/>
                  <a:pt x="1001238" y="1650992"/>
                </a:cubicBezTo>
                <a:cubicBezTo>
                  <a:pt x="1006159" y="1658033"/>
                  <a:pt x="1001061" y="1668993"/>
                  <a:pt x="1003412" y="1677269"/>
                </a:cubicBezTo>
                <a:cubicBezTo>
                  <a:pt x="1006311" y="1684189"/>
                  <a:pt x="1005090" y="1691659"/>
                  <a:pt x="1009949" y="1698247"/>
                </a:cubicBezTo>
                <a:cubicBezTo>
                  <a:pt x="1007207" y="1700375"/>
                  <a:pt x="1006791" y="1702830"/>
                  <a:pt x="1009403" y="1704956"/>
                </a:cubicBezTo>
                <a:cubicBezTo>
                  <a:pt x="1009996" y="1722372"/>
                  <a:pt x="1007429" y="1746379"/>
                  <a:pt x="1004071" y="1767402"/>
                </a:cubicBezTo>
                <a:cubicBezTo>
                  <a:pt x="999013" y="1771783"/>
                  <a:pt x="1006290" y="1774807"/>
                  <a:pt x="1004122" y="1781327"/>
                </a:cubicBezTo>
                <a:cubicBezTo>
                  <a:pt x="999686" y="1785203"/>
                  <a:pt x="1002853" y="1794129"/>
                  <a:pt x="997080" y="1796724"/>
                </a:cubicBezTo>
                <a:cubicBezTo>
                  <a:pt x="993207" y="1796178"/>
                  <a:pt x="995021" y="1800930"/>
                  <a:pt x="992273" y="1802174"/>
                </a:cubicBezTo>
                <a:cubicBezTo>
                  <a:pt x="991010" y="1809382"/>
                  <a:pt x="982224" y="1809189"/>
                  <a:pt x="978530" y="1815303"/>
                </a:cubicBezTo>
                <a:cubicBezTo>
                  <a:pt x="975163" y="1815736"/>
                  <a:pt x="975059" y="1815834"/>
                  <a:pt x="974405" y="1818986"/>
                </a:cubicBezTo>
                <a:cubicBezTo>
                  <a:pt x="971171" y="1822544"/>
                  <a:pt x="966792" y="1825366"/>
                  <a:pt x="963310" y="1822884"/>
                </a:cubicBezTo>
                <a:cubicBezTo>
                  <a:pt x="959213" y="1831816"/>
                  <a:pt x="944580" y="1833852"/>
                  <a:pt x="935210" y="1836331"/>
                </a:cubicBezTo>
                <a:cubicBezTo>
                  <a:pt x="926980" y="1830782"/>
                  <a:pt x="931872" y="1837770"/>
                  <a:pt x="922372" y="1833801"/>
                </a:cubicBezTo>
                <a:cubicBezTo>
                  <a:pt x="908245" y="1839429"/>
                  <a:pt x="891846" y="1834066"/>
                  <a:pt x="878523" y="1828550"/>
                </a:cubicBezTo>
                <a:cubicBezTo>
                  <a:pt x="867022" y="1825206"/>
                  <a:pt x="856301" y="1824291"/>
                  <a:pt x="844619" y="1818598"/>
                </a:cubicBezTo>
                <a:cubicBezTo>
                  <a:pt x="839313" y="1818291"/>
                  <a:pt x="834407" y="1815735"/>
                  <a:pt x="829276" y="1815108"/>
                </a:cubicBezTo>
                <a:cubicBezTo>
                  <a:pt x="828651" y="1812772"/>
                  <a:pt x="829834" y="1808417"/>
                  <a:pt x="826302" y="1808790"/>
                </a:cubicBezTo>
                <a:cubicBezTo>
                  <a:pt x="821559" y="1807178"/>
                  <a:pt x="818103" y="1812645"/>
                  <a:pt x="815257" y="1808655"/>
                </a:cubicBezTo>
                <a:cubicBezTo>
                  <a:pt x="798664" y="1808079"/>
                  <a:pt x="782756" y="1792455"/>
                  <a:pt x="765893" y="1800938"/>
                </a:cubicBezTo>
                <a:cubicBezTo>
                  <a:pt x="748089" y="1812543"/>
                  <a:pt x="737822" y="1854199"/>
                  <a:pt x="764041" y="1853174"/>
                </a:cubicBezTo>
                <a:cubicBezTo>
                  <a:pt x="780929" y="1861455"/>
                  <a:pt x="801036" y="1863025"/>
                  <a:pt x="817303" y="1865801"/>
                </a:cubicBezTo>
                <a:cubicBezTo>
                  <a:pt x="833090" y="1866181"/>
                  <a:pt x="850046" y="1863139"/>
                  <a:pt x="863263" y="1870711"/>
                </a:cubicBezTo>
                <a:cubicBezTo>
                  <a:pt x="867459" y="1872243"/>
                  <a:pt x="866157" y="1868938"/>
                  <a:pt x="868378" y="1866455"/>
                </a:cubicBezTo>
                <a:cubicBezTo>
                  <a:pt x="884005" y="1865110"/>
                  <a:pt x="901500" y="1869543"/>
                  <a:pt x="914695" y="1866845"/>
                </a:cubicBezTo>
                <a:cubicBezTo>
                  <a:pt x="919683" y="1860556"/>
                  <a:pt x="927845" y="1861218"/>
                  <a:pt x="933937" y="1862466"/>
                </a:cubicBezTo>
                <a:cubicBezTo>
                  <a:pt x="937667" y="1857549"/>
                  <a:pt x="942939" y="1857838"/>
                  <a:pt x="947903" y="1855478"/>
                </a:cubicBezTo>
                <a:cubicBezTo>
                  <a:pt x="950835" y="1853309"/>
                  <a:pt x="958496" y="1851988"/>
                  <a:pt x="959589" y="1854538"/>
                </a:cubicBezTo>
                <a:cubicBezTo>
                  <a:pt x="954756" y="1858775"/>
                  <a:pt x="960355" y="1857885"/>
                  <a:pt x="962816" y="1858012"/>
                </a:cubicBezTo>
                <a:cubicBezTo>
                  <a:pt x="965527" y="1857372"/>
                  <a:pt x="963632" y="1854262"/>
                  <a:pt x="965874" y="1853355"/>
                </a:cubicBezTo>
                <a:cubicBezTo>
                  <a:pt x="967930" y="1853911"/>
                  <a:pt x="969444" y="1852344"/>
                  <a:pt x="970687" y="1851126"/>
                </a:cubicBezTo>
                <a:cubicBezTo>
                  <a:pt x="976296" y="1850203"/>
                  <a:pt x="978732" y="1856094"/>
                  <a:pt x="983419" y="1851261"/>
                </a:cubicBezTo>
                <a:cubicBezTo>
                  <a:pt x="991673" y="1851218"/>
                  <a:pt x="975636" y="1843415"/>
                  <a:pt x="985327" y="1844070"/>
                </a:cubicBezTo>
                <a:cubicBezTo>
                  <a:pt x="988931" y="1837380"/>
                  <a:pt x="988185" y="1837636"/>
                  <a:pt x="992512" y="1836854"/>
                </a:cubicBezTo>
                <a:cubicBezTo>
                  <a:pt x="997565" y="1833460"/>
                  <a:pt x="996587" y="1827764"/>
                  <a:pt x="1003193" y="1826927"/>
                </a:cubicBezTo>
                <a:cubicBezTo>
                  <a:pt x="999582" y="1817043"/>
                  <a:pt x="1024126" y="1799570"/>
                  <a:pt x="1019787" y="1818186"/>
                </a:cubicBezTo>
                <a:cubicBezTo>
                  <a:pt x="1012718" y="1818014"/>
                  <a:pt x="1017926" y="1822922"/>
                  <a:pt x="1018244" y="1826143"/>
                </a:cubicBezTo>
                <a:cubicBezTo>
                  <a:pt x="1015118" y="1830155"/>
                  <a:pt x="1016173" y="1833603"/>
                  <a:pt x="1009307" y="1835311"/>
                </a:cubicBezTo>
                <a:cubicBezTo>
                  <a:pt x="1005226" y="1839343"/>
                  <a:pt x="1016324" y="1843793"/>
                  <a:pt x="1015171" y="1846141"/>
                </a:cubicBezTo>
                <a:cubicBezTo>
                  <a:pt x="1012953" y="1847481"/>
                  <a:pt x="1012896" y="1849868"/>
                  <a:pt x="1013210" y="1852447"/>
                </a:cubicBezTo>
                <a:cubicBezTo>
                  <a:pt x="1020138" y="1855003"/>
                  <a:pt x="1017538" y="1839405"/>
                  <a:pt x="1022699" y="1835930"/>
                </a:cubicBezTo>
                <a:cubicBezTo>
                  <a:pt x="1019780" y="1832784"/>
                  <a:pt x="1019784" y="1832594"/>
                  <a:pt x="1023006" y="1829244"/>
                </a:cubicBezTo>
                <a:cubicBezTo>
                  <a:pt x="1025974" y="1815700"/>
                  <a:pt x="1026502" y="1804384"/>
                  <a:pt x="1028216" y="1791224"/>
                </a:cubicBezTo>
                <a:cubicBezTo>
                  <a:pt x="1023102" y="1784295"/>
                  <a:pt x="1031034" y="1776529"/>
                  <a:pt x="1028561" y="1767501"/>
                </a:cubicBezTo>
                <a:cubicBezTo>
                  <a:pt x="1021383" y="1753452"/>
                  <a:pt x="1032514" y="1732153"/>
                  <a:pt x="1021588" y="1719262"/>
                </a:cubicBezTo>
                <a:cubicBezTo>
                  <a:pt x="1022326" y="1715023"/>
                  <a:pt x="1021050" y="1710161"/>
                  <a:pt x="1027836" y="1711635"/>
                </a:cubicBezTo>
                <a:cubicBezTo>
                  <a:pt x="1030776" y="1709362"/>
                  <a:pt x="1028993" y="1706343"/>
                  <a:pt x="1025692" y="1706780"/>
                </a:cubicBezTo>
                <a:cubicBezTo>
                  <a:pt x="1022151" y="1701368"/>
                  <a:pt x="1024234" y="1693874"/>
                  <a:pt x="1019891" y="1688923"/>
                </a:cubicBezTo>
                <a:cubicBezTo>
                  <a:pt x="1025957" y="1685286"/>
                  <a:pt x="1016658" y="1680046"/>
                  <a:pt x="1021067" y="1675943"/>
                </a:cubicBezTo>
                <a:cubicBezTo>
                  <a:pt x="1022219" y="1674756"/>
                  <a:pt x="1022324" y="1674657"/>
                  <a:pt x="1021132" y="1673470"/>
                </a:cubicBezTo>
                <a:cubicBezTo>
                  <a:pt x="1016681" y="1667960"/>
                  <a:pt x="1027520" y="1665920"/>
                  <a:pt x="1029943" y="1662997"/>
                </a:cubicBezTo>
                <a:cubicBezTo>
                  <a:pt x="1025026" y="1658189"/>
                  <a:pt x="1018022" y="1662332"/>
                  <a:pt x="1020315" y="1651073"/>
                </a:cubicBezTo>
                <a:cubicBezTo>
                  <a:pt x="1015046" y="1645676"/>
                  <a:pt x="1013030" y="1644689"/>
                  <a:pt x="1020057" y="1641085"/>
                </a:cubicBezTo>
                <a:cubicBezTo>
                  <a:pt x="1009092" y="1626356"/>
                  <a:pt x="1014213" y="1605251"/>
                  <a:pt x="1010991" y="1589049"/>
                </a:cubicBezTo>
                <a:cubicBezTo>
                  <a:pt x="1006554" y="1579245"/>
                  <a:pt x="1000370" y="1565005"/>
                  <a:pt x="1006519" y="1553199"/>
                </a:cubicBezTo>
                <a:cubicBezTo>
                  <a:pt x="1002359" y="1549505"/>
                  <a:pt x="1006821" y="1550478"/>
                  <a:pt x="1008949" y="1548770"/>
                </a:cubicBezTo>
                <a:cubicBezTo>
                  <a:pt x="994734" y="1538671"/>
                  <a:pt x="1009922" y="1539590"/>
                  <a:pt x="1000394" y="1527359"/>
                </a:cubicBezTo>
                <a:cubicBezTo>
                  <a:pt x="996489" y="1513980"/>
                  <a:pt x="1000556" y="1504648"/>
                  <a:pt x="997681" y="1491323"/>
                </a:cubicBezTo>
                <a:cubicBezTo>
                  <a:pt x="995535" y="1488995"/>
                  <a:pt x="991801" y="1490829"/>
                  <a:pt x="993128" y="1486343"/>
                </a:cubicBezTo>
                <a:cubicBezTo>
                  <a:pt x="996244" y="1483109"/>
                  <a:pt x="996250" y="1482919"/>
                  <a:pt x="993162" y="1479574"/>
                </a:cubicBezTo>
                <a:cubicBezTo>
                  <a:pt x="997494" y="1474757"/>
                  <a:pt x="994743" y="1466598"/>
                  <a:pt x="993282" y="1462714"/>
                </a:cubicBezTo>
                <a:cubicBezTo>
                  <a:pt x="994332" y="1457988"/>
                  <a:pt x="995936" y="1456824"/>
                  <a:pt x="990935" y="1453346"/>
                </a:cubicBezTo>
                <a:cubicBezTo>
                  <a:pt x="992277" y="1445172"/>
                  <a:pt x="987975" y="1434699"/>
                  <a:pt x="990963" y="1430679"/>
                </a:cubicBezTo>
                <a:cubicBezTo>
                  <a:pt x="997198" y="1428246"/>
                  <a:pt x="983675" y="1420711"/>
                  <a:pt x="986420" y="1415225"/>
                </a:cubicBezTo>
                <a:cubicBezTo>
                  <a:pt x="992558" y="1410484"/>
                  <a:pt x="978129" y="1394451"/>
                  <a:pt x="991580" y="1387437"/>
                </a:cubicBezTo>
                <a:cubicBezTo>
                  <a:pt x="993363" y="1381052"/>
                  <a:pt x="995078" y="1379495"/>
                  <a:pt x="989296" y="1374193"/>
                </a:cubicBezTo>
                <a:cubicBezTo>
                  <a:pt x="989157" y="1371173"/>
                  <a:pt x="990257" y="1367559"/>
                  <a:pt x="987226" y="1365533"/>
                </a:cubicBezTo>
                <a:cubicBezTo>
                  <a:pt x="988700" y="1361435"/>
                  <a:pt x="986775" y="1358617"/>
                  <a:pt x="989426" y="1355741"/>
                </a:cubicBezTo>
                <a:cubicBezTo>
                  <a:pt x="990090" y="1352069"/>
                  <a:pt x="985523" y="1351176"/>
                  <a:pt x="989580" y="1348320"/>
                </a:cubicBezTo>
                <a:cubicBezTo>
                  <a:pt x="993295" y="1326951"/>
                  <a:pt x="994670" y="1307679"/>
                  <a:pt x="995463" y="1286645"/>
                </a:cubicBezTo>
                <a:cubicBezTo>
                  <a:pt x="1007576" y="1263389"/>
                  <a:pt x="1012330" y="1259251"/>
                  <a:pt x="1014464" y="1289545"/>
                </a:cubicBezTo>
                <a:cubicBezTo>
                  <a:pt x="1011466" y="1291884"/>
                  <a:pt x="1013232" y="1292304"/>
                  <a:pt x="1014044" y="1294752"/>
                </a:cubicBezTo>
                <a:cubicBezTo>
                  <a:pt x="1011952" y="1298766"/>
                  <a:pt x="1007369" y="1305146"/>
                  <a:pt x="1011862" y="1308581"/>
                </a:cubicBezTo>
                <a:cubicBezTo>
                  <a:pt x="996622" y="1311260"/>
                  <a:pt x="995333" y="1309756"/>
                  <a:pt x="1011347" y="1315308"/>
                </a:cubicBezTo>
                <a:cubicBezTo>
                  <a:pt x="1006313" y="1320746"/>
                  <a:pt x="1015544" y="1327402"/>
                  <a:pt x="1005066" y="1329236"/>
                </a:cubicBezTo>
                <a:cubicBezTo>
                  <a:pt x="1004201" y="1329607"/>
                  <a:pt x="1004383" y="1330309"/>
                  <a:pt x="1005398" y="1330881"/>
                </a:cubicBezTo>
                <a:cubicBezTo>
                  <a:pt x="1019178" y="1327729"/>
                  <a:pt x="1000502" y="1361695"/>
                  <a:pt x="1008691" y="1368039"/>
                </a:cubicBezTo>
                <a:cubicBezTo>
                  <a:pt x="1001908" y="1371154"/>
                  <a:pt x="1013512" y="1377015"/>
                  <a:pt x="1006056" y="1378588"/>
                </a:cubicBezTo>
                <a:cubicBezTo>
                  <a:pt x="988044" y="1386961"/>
                  <a:pt x="1008479" y="1382435"/>
                  <a:pt x="1009603" y="1392762"/>
                </a:cubicBezTo>
                <a:cubicBezTo>
                  <a:pt x="1013072" y="1395590"/>
                  <a:pt x="1008959" y="1396885"/>
                  <a:pt x="1008972" y="1399327"/>
                </a:cubicBezTo>
                <a:cubicBezTo>
                  <a:pt x="1013970" y="1405298"/>
                  <a:pt x="1005128" y="1413191"/>
                  <a:pt x="1010882" y="1418422"/>
                </a:cubicBezTo>
                <a:cubicBezTo>
                  <a:pt x="1012572" y="1423011"/>
                  <a:pt x="1004541" y="1429542"/>
                  <a:pt x="1010793" y="1430920"/>
                </a:cubicBezTo>
                <a:cubicBezTo>
                  <a:pt x="1016599" y="1439531"/>
                  <a:pt x="1014248" y="1456900"/>
                  <a:pt x="1015092" y="1470329"/>
                </a:cubicBezTo>
                <a:cubicBezTo>
                  <a:pt x="1018940" y="1481887"/>
                  <a:pt x="1024631" y="1498717"/>
                  <a:pt x="1019138" y="1511214"/>
                </a:cubicBezTo>
                <a:cubicBezTo>
                  <a:pt x="1023870" y="1518176"/>
                  <a:pt x="1030475" y="1533945"/>
                  <a:pt x="1023500" y="1542037"/>
                </a:cubicBezTo>
                <a:cubicBezTo>
                  <a:pt x="1033610" y="1549155"/>
                  <a:pt x="1027358" y="1570375"/>
                  <a:pt x="1025889" y="1579530"/>
                </a:cubicBezTo>
                <a:cubicBezTo>
                  <a:pt x="1030217" y="1584515"/>
                  <a:pt x="1029872" y="1588982"/>
                  <a:pt x="1030104" y="1594397"/>
                </a:cubicBezTo>
                <a:cubicBezTo>
                  <a:pt x="1028165" y="1595630"/>
                  <a:pt x="1026794" y="1598954"/>
                  <a:pt x="1029679" y="1599846"/>
                </a:cubicBezTo>
                <a:cubicBezTo>
                  <a:pt x="1037863" y="1602899"/>
                  <a:pt x="1030161" y="1615958"/>
                  <a:pt x="1037213" y="1619836"/>
                </a:cubicBezTo>
                <a:cubicBezTo>
                  <a:pt x="1041649" y="1628654"/>
                  <a:pt x="1036717" y="1626824"/>
                  <a:pt x="1030163" y="1629742"/>
                </a:cubicBezTo>
                <a:cubicBezTo>
                  <a:pt x="1029384" y="1633564"/>
                  <a:pt x="1026775" y="1636738"/>
                  <a:pt x="1032504" y="1637949"/>
                </a:cubicBezTo>
                <a:cubicBezTo>
                  <a:pt x="1032370" y="1637787"/>
                  <a:pt x="1032361" y="1637458"/>
                  <a:pt x="1032583" y="1636915"/>
                </a:cubicBezTo>
                <a:cubicBezTo>
                  <a:pt x="1033013" y="1636244"/>
                  <a:pt x="1034299" y="1635375"/>
                  <a:pt x="1034709" y="1636557"/>
                </a:cubicBezTo>
                <a:cubicBezTo>
                  <a:pt x="1034524" y="1637517"/>
                  <a:pt x="1032960" y="1638423"/>
                  <a:pt x="1032525" y="1637969"/>
                </a:cubicBezTo>
                <a:cubicBezTo>
                  <a:pt x="1032526" y="1637969"/>
                  <a:pt x="1032528" y="1637969"/>
                  <a:pt x="1032530" y="1637969"/>
                </a:cubicBezTo>
                <a:cubicBezTo>
                  <a:pt x="1030853" y="1646090"/>
                  <a:pt x="1038814" y="1640110"/>
                  <a:pt x="1042830" y="1644940"/>
                </a:cubicBezTo>
                <a:cubicBezTo>
                  <a:pt x="1036515" y="1647732"/>
                  <a:pt x="1036654" y="1650129"/>
                  <a:pt x="1039730" y="1655205"/>
                </a:cubicBezTo>
                <a:cubicBezTo>
                  <a:pt x="1043499" y="1659070"/>
                  <a:pt x="1040054" y="1664452"/>
                  <a:pt x="1044343" y="1667824"/>
                </a:cubicBezTo>
                <a:cubicBezTo>
                  <a:pt x="1046582" y="1676372"/>
                  <a:pt x="1040172" y="1685793"/>
                  <a:pt x="1043057" y="1692556"/>
                </a:cubicBezTo>
                <a:cubicBezTo>
                  <a:pt x="1044511" y="1691833"/>
                  <a:pt x="1043907" y="1686054"/>
                  <a:pt x="1046445" y="1689180"/>
                </a:cubicBezTo>
                <a:cubicBezTo>
                  <a:pt x="1043850" y="1701099"/>
                  <a:pt x="1056103" y="1718006"/>
                  <a:pt x="1041600" y="1722628"/>
                </a:cubicBezTo>
                <a:cubicBezTo>
                  <a:pt x="1042202" y="1724599"/>
                  <a:pt x="1047070" y="1723603"/>
                  <a:pt x="1046183" y="1721306"/>
                </a:cubicBezTo>
                <a:cubicBezTo>
                  <a:pt x="1049833" y="1720974"/>
                  <a:pt x="1049447" y="1728020"/>
                  <a:pt x="1046205" y="1729464"/>
                </a:cubicBezTo>
                <a:cubicBezTo>
                  <a:pt x="1054885" y="1745789"/>
                  <a:pt x="1048806" y="1767174"/>
                  <a:pt x="1047498" y="1784649"/>
                </a:cubicBezTo>
                <a:cubicBezTo>
                  <a:pt x="1046290" y="1787427"/>
                  <a:pt x="1045262" y="1782958"/>
                  <a:pt x="1044070" y="1783312"/>
                </a:cubicBezTo>
                <a:cubicBezTo>
                  <a:pt x="1041557" y="1784170"/>
                  <a:pt x="1045683" y="1786773"/>
                  <a:pt x="1045467" y="1784943"/>
                </a:cubicBezTo>
                <a:cubicBezTo>
                  <a:pt x="1051168" y="1799834"/>
                  <a:pt x="1041121" y="1816218"/>
                  <a:pt x="1039888" y="1831705"/>
                </a:cubicBezTo>
                <a:cubicBezTo>
                  <a:pt x="1037954" y="1833719"/>
                  <a:pt x="1037322" y="1835037"/>
                  <a:pt x="1037606" y="1837217"/>
                </a:cubicBezTo>
                <a:cubicBezTo>
                  <a:pt x="1037132" y="1841469"/>
                  <a:pt x="1030863" y="1839000"/>
                  <a:pt x="1032752" y="1845833"/>
                </a:cubicBezTo>
                <a:cubicBezTo>
                  <a:pt x="1035859" y="1850391"/>
                  <a:pt x="1026981" y="1859112"/>
                  <a:pt x="1025578" y="1865257"/>
                </a:cubicBezTo>
                <a:cubicBezTo>
                  <a:pt x="1030536" y="1872767"/>
                  <a:pt x="1014512" y="1886437"/>
                  <a:pt x="1021203" y="1892097"/>
                </a:cubicBezTo>
                <a:cubicBezTo>
                  <a:pt x="1022922" y="1893831"/>
                  <a:pt x="1023008" y="1894840"/>
                  <a:pt x="1020974" y="1896935"/>
                </a:cubicBezTo>
                <a:cubicBezTo>
                  <a:pt x="1022170" y="1907594"/>
                  <a:pt x="1029726" y="1921472"/>
                  <a:pt x="1015219" y="1928398"/>
                </a:cubicBezTo>
                <a:cubicBezTo>
                  <a:pt x="1028064" y="1933803"/>
                  <a:pt x="1010623" y="1943521"/>
                  <a:pt x="1014365" y="1950866"/>
                </a:cubicBezTo>
                <a:cubicBezTo>
                  <a:pt x="1016815" y="1955269"/>
                  <a:pt x="1015487" y="1958282"/>
                  <a:pt x="1011940" y="1962118"/>
                </a:cubicBezTo>
                <a:cubicBezTo>
                  <a:pt x="1011843" y="1977023"/>
                  <a:pt x="1005535" y="1989028"/>
                  <a:pt x="1003698" y="2005228"/>
                </a:cubicBezTo>
                <a:cubicBezTo>
                  <a:pt x="997123" y="2011748"/>
                  <a:pt x="995630" y="2019775"/>
                  <a:pt x="994169" y="2027839"/>
                </a:cubicBezTo>
                <a:cubicBezTo>
                  <a:pt x="993302" y="2030565"/>
                  <a:pt x="990180" y="2028517"/>
                  <a:pt x="989489" y="2030819"/>
                </a:cubicBezTo>
                <a:cubicBezTo>
                  <a:pt x="992714" y="2033912"/>
                  <a:pt x="987817" y="2038474"/>
                  <a:pt x="988737" y="2042936"/>
                </a:cubicBezTo>
                <a:cubicBezTo>
                  <a:pt x="984478" y="2046596"/>
                  <a:pt x="986866" y="2032935"/>
                  <a:pt x="977549" y="2044300"/>
                </a:cubicBezTo>
                <a:cubicBezTo>
                  <a:pt x="976244" y="2047922"/>
                  <a:pt x="981528" y="2043830"/>
                  <a:pt x="978894" y="2043660"/>
                </a:cubicBezTo>
                <a:cubicBezTo>
                  <a:pt x="981281" y="2043298"/>
                  <a:pt x="981515" y="2044834"/>
                  <a:pt x="983047" y="2046280"/>
                </a:cubicBezTo>
                <a:cubicBezTo>
                  <a:pt x="985644" y="2043175"/>
                  <a:pt x="987132" y="2042836"/>
                  <a:pt x="986682" y="2047281"/>
                </a:cubicBezTo>
                <a:cubicBezTo>
                  <a:pt x="985078" y="2049086"/>
                  <a:pt x="980146" y="2048209"/>
                  <a:pt x="981949" y="2052129"/>
                </a:cubicBezTo>
                <a:cubicBezTo>
                  <a:pt x="985820" y="2054995"/>
                  <a:pt x="980259" y="2056163"/>
                  <a:pt x="983864" y="2058912"/>
                </a:cubicBezTo>
                <a:cubicBezTo>
                  <a:pt x="979062" y="2062302"/>
                  <a:pt x="980215" y="2067296"/>
                  <a:pt x="976850" y="2070985"/>
                </a:cubicBezTo>
                <a:cubicBezTo>
                  <a:pt x="980838" y="2075813"/>
                  <a:pt x="979667" y="2074558"/>
                  <a:pt x="971788" y="2082690"/>
                </a:cubicBezTo>
                <a:cubicBezTo>
                  <a:pt x="978327" y="2092117"/>
                  <a:pt x="956196" y="2122409"/>
                  <a:pt x="947023" y="2127496"/>
                </a:cubicBezTo>
                <a:cubicBezTo>
                  <a:pt x="956325" y="2132321"/>
                  <a:pt x="919926" y="2163871"/>
                  <a:pt x="913800" y="2170880"/>
                </a:cubicBezTo>
                <a:cubicBezTo>
                  <a:pt x="902284" y="2174739"/>
                  <a:pt x="895343" y="2183109"/>
                  <a:pt x="885828" y="2192214"/>
                </a:cubicBezTo>
                <a:cubicBezTo>
                  <a:pt x="874535" y="2200689"/>
                  <a:pt x="861524" y="2206687"/>
                  <a:pt x="850025" y="2215394"/>
                </a:cubicBezTo>
                <a:cubicBezTo>
                  <a:pt x="839392" y="2212077"/>
                  <a:pt x="831841" y="2222304"/>
                  <a:pt x="825247" y="2215644"/>
                </a:cubicBezTo>
                <a:cubicBezTo>
                  <a:pt x="822937" y="2217084"/>
                  <a:pt x="825339" y="2220065"/>
                  <a:pt x="826681" y="2221225"/>
                </a:cubicBezTo>
                <a:cubicBezTo>
                  <a:pt x="820379" y="2223377"/>
                  <a:pt x="812036" y="2222446"/>
                  <a:pt x="805404" y="2221360"/>
                </a:cubicBezTo>
                <a:cubicBezTo>
                  <a:pt x="804801" y="2217207"/>
                  <a:pt x="802957" y="2216178"/>
                  <a:pt x="801948" y="2221286"/>
                </a:cubicBezTo>
                <a:cubicBezTo>
                  <a:pt x="791537" y="2224006"/>
                  <a:pt x="766242" y="2216731"/>
                  <a:pt x="766269" y="2204126"/>
                </a:cubicBezTo>
                <a:cubicBezTo>
                  <a:pt x="762541" y="2200731"/>
                  <a:pt x="760587" y="2196977"/>
                  <a:pt x="761550" y="2192056"/>
                </a:cubicBezTo>
                <a:cubicBezTo>
                  <a:pt x="759786" y="2189783"/>
                  <a:pt x="753833" y="2185165"/>
                  <a:pt x="760237" y="2185841"/>
                </a:cubicBezTo>
                <a:cubicBezTo>
                  <a:pt x="762224" y="2183415"/>
                  <a:pt x="762167" y="2183152"/>
                  <a:pt x="760400" y="2180966"/>
                </a:cubicBezTo>
                <a:cubicBezTo>
                  <a:pt x="755851" y="2176264"/>
                  <a:pt x="765569" y="2171846"/>
                  <a:pt x="759368" y="2167909"/>
                </a:cubicBezTo>
                <a:cubicBezTo>
                  <a:pt x="762499" y="2153246"/>
                  <a:pt x="764357" y="2142657"/>
                  <a:pt x="769390" y="2129634"/>
                </a:cubicBezTo>
                <a:cubicBezTo>
                  <a:pt x="772615" y="2120051"/>
                  <a:pt x="779807" y="2114030"/>
                  <a:pt x="784521" y="2105511"/>
                </a:cubicBezTo>
                <a:cubicBezTo>
                  <a:pt x="786213" y="2095381"/>
                  <a:pt x="794970" y="2087571"/>
                  <a:pt x="799597" y="2078302"/>
                </a:cubicBezTo>
                <a:cubicBezTo>
                  <a:pt x="801142" y="2072425"/>
                  <a:pt x="812500" y="2076818"/>
                  <a:pt x="806640" y="2071080"/>
                </a:cubicBezTo>
                <a:cubicBezTo>
                  <a:pt x="810518" y="2063625"/>
                  <a:pt x="825115" y="2052289"/>
                  <a:pt x="833217" y="2043423"/>
                </a:cubicBezTo>
                <a:cubicBezTo>
                  <a:pt x="838334" y="2038786"/>
                  <a:pt x="843740" y="2033367"/>
                  <a:pt x="850455" y="2032483"/>
                </a:cubicBezTo>
                <a:cubicBezTo>
                  <a:pt x="853677" y="2033307"/>
                  <a:pt x="852267" y="2029338"/>
                  <a:pt x="854455" y="2027822"/>
                </a:cubicBezTo>
                <a:cubicBezTo>
                  <a:pt x="860492" y="2024617"/>
                  <a:pt x="869229" y="2023422"/>
                  <a:pt x="871308" y="2016446"/>
                </a:cubicBezTo>
                <a:cubicBezTo>
                  <a:pt x="874026" y="2015357"/>
                  <a:pt x="878396" y="2017642"/>
                  <a:pt x="880084" y="2014819"/>
                </a:cubicBezTo>
                <a:cubicBezTo>
                  <a:pt x="884196" y="2005923"/>
                  <a:pt x="895241" y="2002612"/>
                  <a:pt x="901510" y="1996977"/>
                </a:cubicBezTo>
                <a:cubicBezTo>
                  <a:pt x="909809" y="1990477"/>
                  <a:pt x="915725" y="1979266"/>
                  <a:pt x="926291" y="1978025"/>
                </a:cubicBezTo>
                <a:cubicBezTo>
                  <a:pt x="927503" y="1976183"/>
                  <a:pt x="925585" y="1972777"/>
                  <a:pt x="928116" y="1971868"/>
                </a:cubicBezTo>
                <a:cubicBezTo>
                  <a:pt x="932254" y="1982453"/>
                  <a:pt x="935206" y="1972319"/>
                  <a:pt x="934100" y="1965872"/>
                </a:cubicBezTo>
                <a:cubicBezTo>
                  <a:pt x="936782" y="1962721"/>
                  <a:pt x="941476" y="1960451"/>
                  <a:pt x="941858" y="1956107"/>
                </a:cubicBezTo>
                <a:cubicBezTo>
                  <a:pt x="977879" y="1930547"/>
                  <a:pt x="972226" y="1889111"/>
                  <a:pt x="993661" y="1857156"/>
                </a:cubicBezTo>
                <a:cubicBezTo>
                  <a:pt x="994323" y="1847614"/>
                  <a:pt x="975951" y="1865095"/>
                  <a:pt x="969961" y="1862933"/>
                </a:cubicBezTo>
                <a:cubicBezTo>
                  <a:pt x="965393" y="1862959"/>
                  <a:pt x="962632" y="1871561"/>
                  <a:pt x="958349" y="1865211"/>
                </a:cubicBezTo>
                <a:cubicBezTo>
                  <a:pt x="956140" y="1869131"/>
                  <a:pt x="953799" y="1864146"/>
                  <a:pt x="952506" y="1866001"/>
                </a:cubicBezTo>
                <a:cubicBezTo>
                  <a:pt x="952283" y="1873107"/>
                  <a:pt x="942871" y="1868121"/>
                  <a:pt x="938500" y="1869991"/>
                </a:cubicBezTo>
                <a:cubicBezTo>
                  <a:pt x="918855" y="1876340"/>
                  <a:pt x="895197" y="1882397"/>
                  <a:pt x="870722" y="1882957"/>
                </a:cubicBezTo>
                <a:cubicBezTo>
                  <a:pt x="865808" y="1881232"/>
                  <a:pt x="857736" y="1882981"/>
                  <a:pt x="851102" y="1880545"/>
                </a:cubicBezTo>
                <a:cubicBezTo>
                  <a:pt x="848918" y="1882648"/>
                  <a:pt x="847759" y="1883818"/>
                  <a:pt x="845079" y="1881413"/>
                </a:cubicBezTo>
                <a:cubicBezTo>
                  <a:pt x="836215" y="1880957"/>
                  <a:pt x="828842" y="1878742"/>
                  <a:pt x="819188" y="1877432"/>
                </a:cubicBezTo>
                <a:cubicBezTo>
                  <a:pt x="789179" y="1874208"/>
                  <a:pt x="722696" y="1882028"/>
                  <a:pt x="729152" y="1830288"/>
                </a:cubicBezTo>
                <a:cubicBezTo>
                  <a:pt x="726558" y="1821757"/>
                  <a:pt x="732458" y="1806025"/>
                  <a:pt x="739160" y="1799217"/>
                </a:cubicBezTo>
                <a:cubicBezTo>
                  <a:pt x="738572" y="1793733"/>
                  <a:pt x="742983" y="1797647"/>
                  <a:pt x="744031" y="1794169"/>
                </a:cubicBezTo>
                <a:cubicBezTo>
                  <a:pt x="743877" y="1789243"/>
                  <a:pt x="748364" y="1792349"/>
                  <a:pt x="751132" y="1790291"/>
                </a:cubicBezTo>
                <a:cubicBezTo>
                  <a:pt x="750475" y="1783037"/>
                  <a:pt x="757123" y="1780729"/>
                  <a:pt x="762904" y="1779035"/>
                </a:cubicBezTo>
                <a:cubicBezTo>
                  <a:pt x="768965" y="1772593"/>
                  <a:pt x="777493" y="1781326"/>
                  <a:pt x="787001" y="1777539"/>
                </a:cubicBezTo>
                <a:cubicBezTo>
                  <a:pt x="790415" y="1782909"/>
                  <a:pt x="794470" y="1777871"/>
                  <a:pt x="798338" y="1777515"/>
                </a:cubicBezTo>
                <a:cubicBezTo>
                  <a:pt x="803444" y="1785172"/>
                  <a:pt x="812157" y="1780962"/>
                  <a:pt x="818435" y="1785146"/>
                </a:cubicBezTo>
                <a:cubicBezTo>
                  <a:pt x="822051" y="1788311"/>
                  <a:pt x="826602" y="1788822"/>
                  <a:pt x="830496" y="1792088"/>
                </a:cubicBezTo>
                <a:cubicBezTo>
                  <a:pt x="851154" y="1793981"/>
                  <a:pt x="868446" y="1807529"/>
                  <a:pt x="890820" y="1807121"/>
                </a:cubicBezTo>
                <a:cubicBezTo>
                  <a:pt x="895417" y="1814301"/>
                  <a:pt x="898555" y="1811934"/>
                  <a:pt x="904230" y="1813335"/>
                </a:cubicBezTo>
                <a:cubicBezTo>
                  <a:pt x="903356" y="1816875"/>
                  <a:pt x="906788" y="1817414"/>
                  <a:pt x="909773" y="1816979"/>
                </a:cubicBezTo>
                <a:cubicBezTo>
                  <a:pt x="918397" y="1817267"/>
                  <a:pt x="924986" y="1813329"/>
                  <a:pt x="934302" y="1815003"/>
                </a:cubicBezTo>
                <a:cubicBezTo>
                  <a:pt x="936469" y="1815651"/>
                  <a:pt x="935187" y="1818493"/>
                  <a:pt x="936937" y="1819658"/>
                </a:cubicBezTo>
                <a:cubicBezTo>
                  <a:pt x="940684" y="1820630"/>
                  <a:pt x="940765" y="1817309"/>
                  <a:pt x="940720" y="1814397"/>
                </a:cubicBezTo>
                <a:cubicBezTo>
                  <a:pt x="944816" y="1809603"/>
                  <a:pt x="950532" y="1817119"/>
                  <a:pt x="955289" y="1811562"/>
                </a:cubicBezTo>
                <a:cubicBezTo>
                  <a:pt x="956143" y="1805285"/>
                  <a:pt x="967263" y="1805909"/>
                  <a:pt x="971246" y="1801231"/>
                </a:cubicBezTo>
                <a:cubicBezTo>
                  <a:pt x="973218" y="1802994"/>
                  <a:pt x="971719" y="1807523"/>
                  <a:pt x="976241" y="1805695"/>
                </a:cubicBezTo>
                <a:cubicBezTo>
                  <a:pt x="992743" y="1776223"/>
                  <a:pt x="990080" y="1770302"/>
                  <a:pt x="988938" y="1734831"/>
                </a:cubicBezTo>
                <a:cubicBezTo>
                  <a:pt x="986499" y="1711795"/>
                  <a:pt x="986047" y="1680844"/>
                  <a:pt x="976488" y="1657598"/>
                </a:cubicBezTo>
                <a:cubicBezTo>
                  <a:pt x="978507" y="1653771"/>
                  <a:pt x="977290" y="1648583"/>
                  <a:pt x="978899" y="1643089"/>
                </a:cubicBezTo>
                <a:cubicBezTo>
                  <a:pt x="975033" y="1640121"/>
                  <a:pt x="980643" y="1638365"/>
                  <a:pt x="979062" y="1634145"/>
                </a:cubicBezTo>
                <a:cubicBezTo>
                  <a:pt x="972412" y="1631447"/>
                  <a:pt x="973566" y="1624564"/>
                  <a:pt x="969564" y="1619214"/>
                </a:cubicBezTo>
                <a:cubicBezTo>
                  <a:pt x="974571" y="1611091"/>
                  <a:pt x="968580" y="1605224"/>
                  <a:pt x="967393" y="1597129"/>
                </a:cubicBezTo>
                <a:cubicBezTo>
                  <a:pt x="967825" y="1591765"/>
                  <a:pt x="974764" y="1597126"/>
                  <a:pt x="969899" y="1589620"/>
                </a:cubicBezTo>
                <a:cubicBezTo>
                  <a:pt x="973142" y="1590099"/>
                  <a:pt x="973076" y="1584207"/>
                  <a:pt x="970998" y="1582507"/>
                </a:cubicBezTo>
                <a:cubicBezTo>
                  <a:pt x="969123" y="1582083"/>
                  <a:pt x="966939" y="1583303"/>
                  <a:pt x="965248" y="1581347"/>
                </a:cubicBezTo>
                <a:cubicBezTo>
                  <a:pt x="959811" y="1566676"/>
                  <a:pt x="958439" y="1548163"/>
                  <a:pt x="953535" y="1535894"/>
                </a:cubicBezTo>
                <a:cubicBezTo>
                  <a:pt x="952931" y="1518321"/>
                  <a:pt x="950780" y="1505292"/>
                  <a:pt x="946823" y="1488429"/>
                </a:cubicBezTo>
                <a:cubicBezTo>
                  <a:pt x="951581" y="1476968"/>
                  <a:pt x="947514" y="1466697"/>
                  <a:pt x="944721" y="1455108"/>
                </a:cubicBezTo>
                <a:cubicBezTo>
                  <a:pt x="949142" y="1441239"/>
                  <a:pt x="943984" y="1422532"/>
                  <a:pt x="945223" y="1409833"/>
                </a:cubicBezTo>
                <a:cubicBezTo>
                  <a:pt x="943278" y="1358303"/>
                  <a:pt x="948359" y="1312986"/>
                  <a:pt x="954084" y="1262716"/>
                </a:cubicBezTo>
                <a:cubicBezTo>
                  <a:pt x="971488" y="1230951"/>
                  <a:pt x="979310" y="1196478"/>
                  <a:pt x="993518" y="1163648"/>
                </a:cubicBezTo>
                <a:cubicBezTo>
                  <a:pt x="1000227" y="1138660"/>
                  <a:pt x="1016864" y="1117315"/>
                  <a:pt x="1028834" y="1094968"/>
                </a:cubicBezTo>
                <a:cubicBezTo>
                  <a:pt x="1031253" y="1093552"/>
                  <a:pt x="1030905" y="1091127"/>
                  <a:pt x="1032057" y="1089384"/>
                </a:cubicBezTo>
                <a:cubicBezTo>
                  <a:pt x="1034407" y="1088709"/>
                  <a:pt x="1041034" y="1089881"/>
                  <a:pt x="1036711" y="1085919"/>
                </a:cubicBezTo>
                <a:cubicBezTo>
                  <a:pt x="1035370" y="1083616"/>
                  <a:pt x="1039235" y="1078048"/>
                  <a:pt x="1041022" y="1076166"/>
                </a:cubicBezTo>
                <a:cubicBezTo>
                  <a:pt x="1040693" y="1072287"/>
                  <a:pt x="1043606" y="1073043"/>
                  <a:pt x="1046105" y="1071371"/>
                </a:cubicBezTo>
                <a:cubicBezTo>
                  <a:pt x="1051292" y="1045074"/>
                  <a:pt x="1069262" y="1024005"/>
                  <a:pt x="1081180" y="1000271"/>
                </a:cubicBezTo>
                <a:cubicBezTo>
                  <a:pt x="1114481" y="932786"/>
                  <a:pt x="1128090" y="941244"/>
                  <a:pt x="1056785" y="974184"/>
                </a:cubicBezTo>
                <a:cubicBezTo>
                  <a:pt x="1045632" y="978597"/>
                  <a:pt x="1034110" y="977555"/>
                  <a:pt x="1021305" y="979217"/>
                </a:cubicBezTo>
                <a:cubicBezTo>
                  <a:pt x="1019088" y="977631"/>
                  <a:pt x="1014414" y="977235"/>
                  <a:pt x="1011952" y="979291"/>
                </a:cubicBezTo>
                <a:cubicBezTo>
                  <a:pt x="1009967" y="978444"/>
                  <a:pt x="1011514" y="975406"/>
                  <a:pt x="1009353" y="974914"/>
                </a:cubicBezTo>
                <a:cubicBezTo>
                  <a:pt x="1007604" y="976400"/>
                  <a:pt x="1007758" y="981343"/>
                  <a:pt x="1004114" y="981225"/>
                </a:cubicBezTo>
                <a:cubicBezTo>
                  <a:pt x="1000596" y="977390"/>
                  <a:pt x="995445" y="985870"/>
                  <a:pt x="990032" y="983860"/>
                </a:cubicBezTo>
                <a:cubicBezTo>
                  <a:pt x="986124" y="978447"/>
                  <a:pt x="983350" y="984088"/>
                  <a:pt x="979555" y="986127"/>
                </a:cubicBezTo>
                <a:cubicBezTo>
                  <a:pt x="977195" y="986144"/>
                  <a:pt x="974649" y="985632"/>
                  <a:pt x="973034" y="988424"/>
                </a:cubicBezTo>
                <a:cubicBezTo>
                  <a:pt x="967730" y="989103"/>
                  <a:pt x="963208" y="987675"/>
                  <a:pt x="958882" y="985912"/>
                </a:cubicBezTo>
                <a:cubicBezTo>
                  <a:pt x="956150" y="986602"/>
                  <a:pt x="958067" y="989697"/>
                  <a:pt x="955879" y="990485"/>
                </a:cubicBezTo>
                <a:cubicBezTo>
                  <a:pt x="952927" y="986489"/>
                  <a:pt x="950290" y="992241"/>
                  <a:pt x="945839" y="990124"/>
                </a:cubicBezTo>
                <a:cubicBezTo>
                  <a:pt x="942878" y="986648"/>
                  <a:pt x="937112" y="987009"/>
                  <a:pt x="934304" y="983315"/>
                </a:cubicBezTo>
                <a:cubicBezTo>
                  <a:pt x="931925" y="984041"/>
                  <a:pt x="933739" y="987061"/>
                  <a:pt x="931515" y="987864"/>
                </a:cubicBezTo>
                <a:cubicBezTo>
                  <a:pt x="926652" y="988930"/>
                  <a:pt x="924728" y="985299"/>
                  <a:pt x="921597" y="983060"/>
                </a:cubicBezTo>
                <a:cubicBezTo>
                  <a:pt x="916200" y="984877"/>
                  <a:pt x="910527" y="986525"/>
                  <a:pt x="904465" y="984689"/>
                </a:cubicBezTo>
                <a:cubicBezTo>
                  <a:pt x="894889" y="981530"/>
                  <a:pt x="885428" y="981286"/>
                  <a:pt x="878721" y="970967"/>
                </a:cubicBezTo>
                <a:cubicBezTo>
                  <a:pt x="875223" y="972744"/>
                  <a:pt x="868426" y="971078"/>
                  <a:pt x="865243" y="966741"/>
                </a:cubicBezTo>
                <a:cubicBezTo>
                  <a:pt x="866066" y="962125"/>
                  <a:pt x="860329" y="964670"/>
                  <a:pt x="860285" y="961048"/>
                </a:cubicBezTo>
                <a:cubicBezTo>
                  <a:pt x="859871" y="957027"/>
                  <a:pt x="855030" y="962510"/>
                  <a:pt x="851041" y="955204"/>
                </a:cubicBezTo>
                <a:cubicBezTo>
                  <a:pt x="843512" y="946731"/>
                  <a:pt x="829587" y="942222"/>
                  <a:pt x="828299" y="930017"/>
                </a:cubicBezTo>
                <a:cubicBezTo>
                  <a:pt x="826558" y="929373"/>
                  <a:pt x="823362" y="929434"/>
                  <a:pt x="824942" y="927005"/>
                </a:cubicBezTo>
                <a:cubicBezTo>
                  <a:pt x="825101" y="926995"/>
                  <a:pt x="825023" y="927130"/>
                  <a:pt x="825240" y="927071"/>
                </a:cubicBezTo>
                <a:cubicBezTo>
                  <a:pt x="825538" y="926775"/>
                  <a:pt x="825403" y="926664"/>
                  <a:pt x="825177" y="926566"/>
                </a:cubicBezTo>
                <a:cubicBezTo>
                  <a:pt x="825233" y="926500"/>
                  <a:pt x="825199" y="926481"/>
                  <a:pt x="825274" y="926398"/>
                </a:cubicBezTo>
                <a:lnTo>
                  <a:pt x="824299" y="926458"/>
                </a:lnTo>
                <a:lnTo>
                  <a:pt x="824207" y="926447"/>
                </a:lnTo>
                <a:lnTo>
                  <a:pt x="824228" y="926463"/>
                </a:lnTo>
                <a:lnTo>
                  <a:pt x="824206" y="926464"/>
                </a:lnTo>
                <a:cubicBezTo>
                  <a:pt x="823019" y="926438"/>
                  <a:pt x="821476" y="926445"/>
                  <a:pt x="821771" y="925178"/>
                </a:cubicBezTo>
                <a:cubicBezTo>
                  <a:pt x="822536" y="919607"/>
                  <a:pt x="819844" y="918153"/>
                  <a:pt x="814616" y="916308"/>
                </a:cubicBezTo>
                <a:cubicBezTo>
                  <a:pt x="815307" y="906681"/>
                  <a:pt x="805496" y="899458"/>
                  <a:pt x="807969" y="889663"/>
                </a:cubicBezTo>
                <a:cubicBezTo>
                  <a:pt x="812732" y="886738"/>
                  <a:pt x="807898" y="883095"/>
                  <a:pt x="805280" y="880537"/>
                </a:cubicBezTo>
                <a:cubicBezTo>
                  <a:pt x="803825" y="875717"/>
                  <a:pt x="810872" y="872201"/>
                  <a:pt x="805523" y="868566"/>
                </a:cubicBezTo>
                <a:cubicBezTo>
                  <a:pt x="804071" y="863694"/>
                  <a:pt x="808840" y="859611"/>
                  <a:pt x="805848" y="857085"/>
                </a:cubicBezTo>
                <a:cubicBezTo>
                  <a:pt x="803645" y="846789"/>
                  <a:pt x="821934" y="825425"/>
                  <a:pt x="830897" y="822579"/>
                </a:cubicBezTo>
                <a:cubicBezTo>
                  <a:pt x="834936" y="819583"/>
                  <a:pt x="839933" y="819009"/>
                  <a:pt x="843684" y="815755"/>
                </a:cubicBezTo>
                <a:cubicBezTo>
                  <a:pt x="847406" y="821679"/>
                  <a:pt x="852730" y="814039"/>
                  <a:pt x="855409" y="817847"/>
                </a:cubicBezTo>
                <a:cubicBezTo>
                  <a:pt x="861427" y="818781"/>
                  <a:pt x="858304" y="825010"/>
                  <a:pt x="867562" y="822992"/>
                </a:cubicBezTo>
                <a:cubicBezTo>
                  <a:pt x="869439" y="825479"/>
                  <a:pt x="871960" y="825799"/>
                  <a:pt x="874953" y="825537"/>
                </a:cubicBezTo>
                <a:cubicBezTo>
                  <a:pt x="877240" y="827629"/>
                  <a:pt x="876115" y="832593"/>
                  <a:pt x="880015" y="828188"/>
                </a:cubicBezTo>
                <a:cubicBezTo>
                  <a:pt x="891489" y="833418"/>
                  <a:pt x="902581" y="837469"/>
                  <a:pt x="913375" y="844553"/>
                </a:cubicBezTo>
                <a:cubicBezTo>
                  <a:pt x="928604" y="853371"/>
                  <a:pt x="941909" y="867164"/>
                  <a:pt x="955156" y="876919"/>
                </a:cubicBezTo>
                <a:cubicBezTo>
                  <a:pt x="959928" y="881061"/>
                  <a:pt x="962850" y="883237"/>
                  <a:pt x="966751" y="888425"/>
                </a:cubicBezTo>
                <a:cubicBezTo>
                  <a:pt x="975049" y="883346"/>
                  <a:pt x="971803" y="895750"/>
                  <a:pt x="971387" y="897980"/>
                </a:cubicBezTo>
                <a:cubicBezTo>
                  <a:pt x="985795" y="891033"/>
                  <a:pt x="995054" y="905535"/>
                  <a:pt x="1006107" y="911177"/>
                </a:cubicBezTo>
                <a:cubicBezTo>
                  <a:pt x="1006562" y="915080"/>
                  <a:pt x="1008620" y="915688"/>
                  <a:pt x="1012643" y="915289"/>
                </a:cubicBezTo>
                <a:cubicBezTo>
                  <a:pt x="1017396" y="922183"/>
                  <a:pt x="1026341" y="923491"/>
                  <a:pt x="1031204" y="929785"/>
                </a:cubicBezTo>
                <a:cubicBezTo>
                  <a:pt x="1073178" y="944325"/>
                  <a:pt x="1082603" y="900133"/>
                  <a:pt x="1116006" y="892880"/>
                </a:cubicBezTo>
                <a:cubicBezTo>
                  <a:pt x="1115305" y="898161"/>
                  <a:pt x="1122171" y="900644"/>
                  <a:pt x="1114582" y="904548"/>
                </a:cubicBezTo>
                <a:cubicBezTo>
                  <a:pt x="1112677" y="904709"/>
                  <a:pt x="1107868" y="904116"/>
                  <a:pt x="1108676" y="907257"/>
                </a:cubicBezTo>
                <a:cubicBezTo>
                  <a:pt x="1111264" y="915546"/>
                  <a:pt x="1104613" y="922391"/>
                  <a:pt x="1098857" y="929506"/>
                </a:cubicBezTo>
                <a:cubicBezTo>
                  <a:pt x="1102176" y="933400"/>
                  <a:pt x="1106772" y="924892"/>
                  <a:pt x="1110570" y="929364"/>
                </a:cubicBezTo>
                <a:cubicBezTo>
                  <a:pt x="1113165" y="962053"/>
                  <a:pt x="1152713" y="852688"/>
                  <a:pt x="1160082" y="860115"/>
                </a:cubicBezTo>
                <a:cubicBezTo>
                  <a:pt x="1167575" y="857886"/>
                  <a:pt x="1154786" y="858458"/>
                  <a:pt x="1159269" y="855190"/>
                </a:cubicBezTo>
                <a:cubicBezTo>
                  <a:pt x="1161354" y="848804"/>
                  <a:pt x="1170102" y="845617"/>
                  <a:pt x="1167914" y="837470"/>
                </a:cubicBezTo>
                <a:cubicBezTo>
                  <a:pt x="1169606" y="832656"/>
                  <a:pt x="1180067" y="827185"/>
                  <a:pt x="1175250" y="823353"/>
                </a:cubicBezTo>
                <a:cubicBezTo>
                  <a:pt x="1186445" y="807599"/>
                  <a:pt x="1188422" y="788548"/>
                  <a:pt x="1202501" y="774691"/>
                </a:cubicBezTo>
                <a:cubicBezTo>
                  <a:pt x="1202585" y="764514"/>
                  <a:pt x="1207517" y="756456"/>
                  <a:pt x="1212375" y="748047"/>
                </a:cubicBezTo>
                <a:cubicBezTo>
                  <a:pt x="1216199" y="738338"/>
                  <a:pt x="1215872" y="723983"/>
                  <a:pt x="1221963" y="716140"/>
                </a:cubicBezTo>
                <a:cubicBezTo>
                  <a:pt x="1227897" y="682158"/>
                  <a:pt x="1239291" y="657306"/>
                  <a:pt x="1245567" y="624796"/>
                </a:cubicBezTo>
                <a:cubicBezTo>
                  <a:pt x="1250459" y="616978"/>
                  <a:pt x="1248717" y="607867"/>
                  <a:pt x="1255448" y="601060"/>
                </a:cubicBezTo>
                <a:cubicBezTo>
                  <a:pt x="1255277" y="596567"/>
                  <a:pt x="1254700" y="591637"/>
                  <a:pt x="1260984" y="592843"/>
                </a:cubicBezTo>
                <a:cubicBezTo>
                  <a:pt x="1266401" y="590230"/>
                  <a:pt x="1255111" y="591086"/>
                  <a:pt x="1258273" y="586713"/>
                </a:cubicBezTo>
                <a:cubicBezTo>
                  <a:pt x="1264837" y="573214"/>
                  <a:pt x="1266694" y="556563"/>
                  <a:pt x="1272579" y="541455"/>
                </a:cubicBezTo>
                <a:cubicBezTo>
                  <a:pt x="1266740" y="534661"/>
                  <a:pt x="1282049" y="502269"/>
                  <a:pt x="1287990" y="496791"/>
                </a:cubicBezTo>
                <a:cubicBezTo>
                  <a:pt x="1281752" y="484989"/>
                  <a:pt x="1288792" y="471914"/>
                  <a:pt x="1295417" y="463387"/>
                </a:cubicBezTo>
                <a:cubicBezTo>
                  <a:pt x="1291062" y="459493"/>
                  <a:pt x="1290442" y="458175"/>
                  <a:pt x="1291289" y="457208"/>
                </a:cubicBezTo>
                <a:close/>
                <a:moveTo>
                  <a:pt x="1295961" y="453130"/>
                </a:moveTo>
                <a:lnTo>
                  <a:pt x="1295968" y="453130"/>
                </a:lnTo>
                <a:lnTo>
                  <a:pt x="1295966" y="453132"/>
                </a:lnTo>
                <a:close/>
                <a:moveTo>
                  <a:pt x="1302231" y="448482"/>
                </a:moveTo>
                <a:cubicBezTo>
                  <a:pt x="1304941" y="447704"/>
                  <a:pt x="1302160" y="452409"/>
                  <a:pt x="1301113" y="449827"/>
                </a:cubicBezTo>
                <a:cubicBezTo>
                  <a:pt x="1301055" y="449340"/>
                  <a:pt x="1301759" y="448666"/>
                  <a:pt x="1302231" y="448482"/>
                </a:cubicBezTo>
                <a:close/>
                <a:moveTo>
                  <a:pt x="1500615" y="444710"/>
                </a:moveTo>
                <a:cubicBezTo>
                  <a:pt x="1500404" y="446396"/>
                  <a:pt x="1502889" y="447407"/>
                  <a:pt x="1503877" y="448688"/>
                </a:cubicBezTo>
                <a:cubicBezTo>
                  <a:pt x="1510979" y="449988"/>
                  <a:pt x="1503253" y="440932"/>
                  <a:pt x="1500615" y="444710"/>
                </a:cubicBezTo>
                <a:close/>
                <a:moveTo>
                  <a:pt x="1695751" y="434797"/>
                </a:moveTo>
                <a:cubicBezTo>
                  <a:pt x="1694859" y="434032"/>
                  <a:pt x="1692836" y="434344"/>
                  <a:pt x="1691071" y="436824"/>
                </a:cubicBezTo>
                <a:cubicBezTo>
                  <a:pt x="1684316" y="436667"/>
                  <a:pt x="1689455" y="440499"/>
                  <a:pt x="1693633" y="439225"/>
                </a:cubicBezTo>
                <a:cubicBezTo>
                  <a:pt x="1696400" y="437402"/>
                  <a:pt x="1696642" y="435561"/>
                  <a:pt x="1695751" y="434797"/>
                </a:cubicBezTo>
                <a:close/>
                <a:moveTo>
                  <a:pt x="1472684" y="403116"/>
                </a:moveTo>
                <a:cubicBezTo>
                  <a:pt x="1470979" y="403374"/>
                  <a:pt x="1466734" y="402065"/>
                  <a:pt x="1466989" y="404590"/>
                </a:cubicBezTo>
                <a:cubicBezTo>
                  <a:pt x="1467942" y="406370"/>
                  <a:pt x="1476081" y="405854"/>
                  <a:pt x="1472684" y="403116"/>
                </a:cubicBezTo>
                <a:close/>
                <a:moveTo>
                  <a:pt x="1760823" y="384271"/>
                </a:moveTo>
                <a:cubicBezTo>
                  <a:pt x="1759265" y="382511"/>
                  <a:pt x="1757661" y="382498"/>
                  <a:pt x="1755822" y="384326"/>
                </a:cubicBezTo>
                <a:cubicBezTo>
                  <a:pt x="1757921" y="386563"/>
                  <a:pt x="1761497" y="389501"/>
                  <a:pt x="1760823" y="384271"/>
                </a:cubicBezTo>
                <a:close/>
                <a:moveTo>
                  <a:pt x="1376164" y="381040"/>
                </a:moveTo>
                <a:cubicBezTo>
                  <a:pt x="1378223" y="380504"/>
                  <a:pt x="1380915" y="381253"/>
                  <a:pt x="1384167" y="384243"/>
                </a:cubicBezTo>
                <a:cubicBezTo>
                  <a:pt x="1381985" y="389551"/>
                  <a:pt x="1383956" y="393653"/>
                  <a:pt x="1385979" y="398917"/>
                </a:cubicBezTo>
                <a:cubicBezTo>
                  <a:pt x="1377499" y="420663"/>
                  <a:pt x="1388195" y="451968"/>
                  <a:pt x="1375986" y="472120"/>
                </a:cubicBezTo>
                <a:cubicBezTo>
                  <a:pt x="1379230" y="473378"/>
                  <a:pt x="1377345" y="477558"/>
                  <a:pt x="1380349" y="478838"/>
                </a:cubicBezTo>
                <a:cubicBezTo>
                  <a:pt x="1381043" y="479602"/>
                  <a:pt x="1380531" y="481150"/>
                  <a:pt x="1380138" y="481996"/>
                </a:cubicBezTo>
                <a:cubicBezTo>
                  <a:pt x="1375551" y="495476"/>
                  <a:pt x="1382127" y="511139"/>
                  <a:pt x="1369570" y="518199"/>
                </a:cubicBezTo>
                <a:cubicBezTo>
                  <a:pt x="1377594" y="520534"/>
                  <a:pt x="1373350" y="542793"/>
                  <a:pt x="1368166" y="548189"/>
                </a:cubicBezTo>
                <a:cubicBezTo>
                  <a:pt x="1370494" y="550871"/>
                  <a:pt x="1365659" y="567922"/>
                  <a:pt x="1362010" y="569881"/>
                </a:cubicBezTo>
                <a:cubicBezTo>
                  <a:pt x="1358883" y="574327"/>
                  <a:pt x="1362285" y="574848"/>
                  <a:pt x="1362284" y="576528"/>
                </a:cubicBezTo>
                <a:cubicBezTo>
                  <a:pt x="1356353" y="583115"/>
                  <a:pt x="1362654" y="590192"/>
                  <a:pt x="1357509" y="595487"/>
                </a:cubicBezTo>
                <a:cubicBezTo>
                  <a:pt x="1358185" y="600422"/>
                  <a:pt x="1354698" y="603446"/>
                  <a:pt x="1352954" y="607513"/>
                </a:cubicBezTo>
                <a:cubicBezTo>
                  <a:pt x="1354334" y="611099"/>
                  <a:pt x="1349491" y="619144"/>
                  <a:pt x="1347470" y="623872"/>
                </a:cubicBezTo>
                <a:cubicBezTo>
                  <a:pt x="1346303" y="631363"/>
                  <a:pt x="1344155" y="638317"/>
                  <a:pt x="1342441" y="645571"/>
                </a:cubicBezTo>
                <a:cubicBezTo>
                  <a:pt x="1343079" y="649483"/>
                  <a:pt x="1339259" y="647503"/>
                  <a:pt x="1337931" y="649444"/>
                </a:cubicBezTo>
                <a:cubicBezTo>
                  <a:pt x="1341879" y="658842"/>
                  <a:pt x="1332449" y="670045"/>
                  <a:pt x="1329782" y="679882"/>
                </a:cubicBezTo>
                <a:cubicBezTo>
                  <a:pt x="1322169" y="712081"/>
                  <a:pt x="1312427" y="740551"/>
                  <a:pt x="1304614" y="772808"/>
                </a:cubicBezTo>
                <a:cubicBezTo>
                  <a:pt x="1304579" y="777360"/>
                  <a:pt x="1305302" y="781017"/>
                  <a:pt x="1299912" y="782039"/>
                </a:cubicBezTo>
                <a:cubicBezTo>
                  <a:pt x="1305148" y="793356"/>
                  <a:pt x="1298550" y="815893"/>
                  <a:pt x="1294479" y="829520"/>
                </a:cubicBezTo>
                <a:cubicBezTo>
                  <a:pt x="1295506" y="831217"/>
                  <a:pt x="1297071" y="832250"/>
                  <a:pt x="1296590" y="834424"/>
                </a:cubicBezTo>
                <a:cubicBezTo>
                  <a:pt x="1290162" y="841523"/>
                  <a:pt x="1299062" y="851660"/>
                  <a:pt x="1296129" y="860809"/>
                </a:cubicBezTo>
                <a:cubicBezTo>
                  <a:pt x="1294874" y="863757"/>
                  <a:pt x="1281318" y="859302"/>
                  <a:pt x="1285288" y="864061"/>
                </a:cubicBezTo>
                <a:cubicBezTo>
                  <a:pt x="1299985" y="861336"/>
                  <a:pt x="1293397" y="901155"/>
                  <a:pt x="1297667" y="911193"/>
                </a:cubicBezTo>
                <a:cubicBezTo>
                  <a:pt x="1296264" y="912368"/>
                  <a:pt x="1292203" y="911328"/>
                  <a:pt x="1291026" y="912756"/>
                </a:cubicBezTo>
                <a:cubicBezTo>
                  <a:pt x="1291826" y="915290"/>
                  <a:pt x="1296566" y="913058"/>
                  <a:pt x="1295680" y="916528"/>
                </a:cubicBezTo>
                <a:cubicBezTo>
                  <a:pt x="1291476" y="917316"/>
                  <a:pt x="1290028" y="920983"/>
                  <a:pt x="1293948" y="923158"/>
                </a:cubicBezTo>
                <a:cubicBezTo>
                  <a:pt x="1297233" y="922617"/>
                  <a:pt x="1294636" y="911297"/>
                  <a:pt x="1300468" y="918472"/>
                </a:cubicBezTo>
                <a:cubicBezTo>
                  <a:pt x="1300079" y="927924"/>
                  <a:pt x="1305481" y="935232"/>
                  <a:pt x="1300280" y="943882"/>
                </a:cubicBezTo>
                <a:cubicBezTo>
                  <a:pt x="1309244" y="949331"/>
                  <a:pt x="1307037" y="965166"/>
                  <a:pt x="1309937" y="975255"/>
                </a:cubicBezTo>
                <a:cubicBezTo>
                  <a:pt x="1314548" y="978695"/>
                  <a:pt x="1310780" y="980390"/>
                  <a:pt x="1307379" y="981808"/>
                </a:cubicBezTo>
                <a:cubicBezTo>
                  <a:pt x="1317350" y="987913"/>
                  <a:pt x="1315273" y="1003167"/>
                  <a:pt x="1320962" y="1012724"/>
                </a:cubicBezTo>
                <a:cubicBezTo>
                  <a:pt x="1322283" y="1018316"/>
                  <a:pt x="1316971" y="1021091"/>
                  <a:pt x="1323653" y="1024863"/>
                </a:cubicBezTo>
                <a:cubicBezTo>
                  <a:pt x="1321988" y="1031790"/>
                  <a:pt x="1333651" y="1038140"/>
                  <a:pt x="1328409" y="1043965"/>
                </a:cubicBezTo>
                <a:cubicBezTo>
                  <a:pt x="1333357" y="1047562"/>
                  <a:pt x="1327730" y="1054927"/>
                  <a:pt x="1332937" y="1058450"/>
                </a:cubicBezTo>
                <a:cubicBezTo>
                  <a:pt x="1332035" y="1060429"/>
                  <a:pt x="1328972" y="1058523"/>
                  <a:pt x="1328275" y="1060895"/>
                </a:cubicBezTo>
                <a:cubicBezTo>
                  <a:pt x="1332092" y="1064883"/>
                  <a:pt x="1336193" y="1064436"/>
                  <a:pt x="1335737" y="1070785"/>
                </a:cubicBezTo>
                <a:cubicBezTo>
                  <a:pt x="1342477" y="1074612"/>
                  <a:pt x="1339203" y="1081353"/>
                  <a:pt x="1338450" y="1085453"/>
                </a:cubicBezTo>
                <a:cubicBezTo>
                  <a:pt x="1350395" y="1092562"/>
                  <a:pt x="1347282" y="1118774"/>
                  <a:pt x="1358278" y="1128587"/>
                </a:cubicBezTo>
                <a:cubicBezTo>
                  <a:pt x="1358295" y="1139566"/>
                  <a:pt x="1366217" y="1146832"/>
                  <a:pt x="1364400" y="1154721"/>
                </a:cubicBezTo>
                <a:cubicBezTo>
                  <a:pt x="1369304" y="1156653"/>
                  <a:pt x="1382072" y="1175891"/>
                  <a:pt x="1375397" y="1180188"/>
                </a:cubicBezTo>
                <a:cubicBezTo>
                  <a:pt x="1380105" y="1182231"/>
                  <a:pt x="1383256" y="1186948"/>
                  <a:pt x="1382680" y="1192286"/>
                </a:cubicBezTo>
                <a:cubicBezTo>
                  <a:pt x="1386410" y="1198037"/>
                  <a:pt x="1392262" y="1207203"/>
                  <a:pt x="1390742" y="1214814"/>
                </a:cubicBezTo>
                <a:cubicBezTo>
                  <a:pt x="1389119" y="1214194"/>
                  <a:pt x="1385641" y="1215712"/>
                  <a:pt x="1388482" y="1217105"/>
                </a:cubicBezTo>
                <a:cubicBezTo>
                  <a:pt x="1398777" y="1219366"/>
                  <a:pt x="1393207" y="1226838"/>
                  <a:pt x="1384043" y="1224289"/>
                </a:cubicBezTo>
                <a:cubicBezTo>
                  <a:pt x="1379244" y="1226067"/>
                  <a:pt x="1384481" y="1232329"/>
                  <a:pt x="1388123" y="1226731"/>
                </a:cubicBezTo>
                <a:cubicBezTo>
                  <a:pt x="1405723" y="1229317"/>
                  <a:pt x="1409255" y="1267769"/>
                  <a:pt x="1417992" y="1280582"/>
                </a:cubicBezTo>
                <a:cubicBezTo>
                  <a:pt x="1425782" y="1314386"/>
                  <a:pt x="1438589" y="1345921"/>
                  <a:pt x="1441189" y="1381398"/>
                </a:cubicBezTo>
                <a:cubicBezTo>
                  <a:pt x="1449804" y="1396838"/>
                  <a:pt x="1448777" y="1415400"/>
                  <a:pt x="1450442" y="1433149"/>
                </a:cubicBezTo>
                <a:cubicBezTo>
                  <a:pt x="1456826" y="1447434"/>
                  <a:pt x="1458256" y="1466816"/>
                  <a:pt x="1454773" y="1480733"/>
                </a:cubicBezTo>
                <a:cubicBezTo>
                  <a:pt x="1462279" y="1488478"/>
                  <a:pt x="1461738" y="1506286"/>
                  <a:pt x="1459321" y="1513989"/>
                </a:cubicBezTo>
                <a:cubicBezTo>
                  <a:pt x="1462732" y="1521074"/>
                  <a:pt x="1468836" y="1544939"/>
                  <a:pt x="1459821" y="1548563"/>
                </a:cubicBezTo>
                <a:cubicBezTo>
                  <a:pt x="1457084" y="1550170"/>
                  <a:pt x="1462367" y="1551325"/>
                  <a:pt x="1463539" y="1551680"/>
                </a:cubicBezTo>
                <a:cubicBezTo>
                  <a:pt x="1462381" y="1559690"/>
                  <a:pt x="1468911" y="1563558"/>
                  <a:pt x="1457780" y="1562691"/>
                </a:cubicBezTo>
                <a:cubicBezTo>
                  <a:pt x="1453000" y="1566411"/>
                  <a:pt x="1466760" y="1563378"/>
                  <a:pt x="1463007" y="1568986"/>
                </a:cubicBezTo>
                <a:cubicBezTo>
                  <a:pt x="1462003" y="1572052"/>
                  <a:pt x="1458438" y="1564613"/>
                  <a:pt x="1459042" y="1569129"/>
                </a:cubicBezTo>
                <a:cubicBezTo>
                  <a:pt x="1459425" y="1570050"/>
                  <a:pt x="1461313" y="1570026"/>
                  <a:pt x="1460934" y="1569278"/>
                </a:cubicBezTo>
                <a:cubicBezTo>
                  <a:pt x="1459893" y="1573242"/>
                  <a:pt x="1464493" y="1571089"/>
                  <a:pt x="1465564" y="1573516"/>
                </a:cubicBezTo>
                <a:cubicBezTo>
                  <a:pt x="1462121" y="1578240"/>
                  <a:pt x="1460970" y="1600519"/>
                  <a:pt x="1462778" y="1604076"/>
                </a:cubicBezTo>
                <a:cubicBezTo>
                  <a:pt x="1444787" y="1623931"/>
                  <a:pt x="1460080" y="1555692"/>
                  <a:pt x="1451504" y="1549468"/>
                </a:cubicBezTo>
                <a:cubicBezTo>
                  <a:pt x="1456334" y="1546028"/>
                  <a:pt x="1451773" y="1541326"/>
                  <a:pt x="1449148" y="1537467"/>
                </a:cubicBezTo>
                <a:cubicBezTo>
                  <a:pt x="1452100" y="1523108"/>
                  <a:pt x="1443024" y="1513498"/>
                  <a:pt x="1444758" y="1499578"/>
                </a:cubicBezTo>
                <a:cubicBezTo>
                  <a:pt x="1447104" y="1497880"/>
                  <a:pt x="1447654" y="1495709"/>
                  <a:pt x="1443987" y="1495850"/>
                </a:cubicBezTo>
                <a:cubicBezTo>
                  <a:pt x="1440864" y="1494858"/>
                  <a:pt x="1442691" y="1491194"/>
                  <a:pt x="1444571" y="1489906"/>
                </a:cubicBezTo>
                <a:cubicBezTo>
                  <a:pt x="1441750" y="1487284"/>
                  <a:pt x="1441299" y="1482811"/>
                  <a:pt x="1444693" y="1480699"/>
                </a:cubicBezTo>
                <a:cubicBezTo>
                  <a:pt x="1444177" y="1478162"/>
                  <a:pt x="1440980" y="1480162"/>
                  <a:pt x="1440128" y="1478023"/>
                </a:cubicBezTo>
                <a:cubicBezTo>
                  <a:pt x="1444276" y="1468313"/>
                  <a:pt x="1428909" y="1452822"/>
                  <a:pt x="1438990" y="1448300"/>
                </a:cubicBezTo>
                <a:cubicBezTo>
                  <a:pt x="1442772" y="1444911"/>
                  <a:pt x="1434902" y="1446896"/>
                  <a:pt x="1433539" y="1445059"/>
                </a:cubicBezTo>
                <a:cubicBezTo>
                  <a:pt x="1432727" y="1429657"/>
                  <a:pt x="1428926" y="1415124"/>
                  <a:pt x="1423821" y="1401476"/>
                </a:cubicBezTo>
                <a:cubicBezTo>
                  <a:pt x="1424324" y="1368928"/>
                  <a:pt x="1404433" y="1339627"/>
                  <a:pt x="1400557" y="1306457"/>
                </a:cubicBezTo>
                <a:cubicBezTo>
                  <a:pt x="1398310" y="1296731"/>
                  <a:pt x="1390705" y="1288911"/>
                  <a:pt x="1392405" y="1279093"/>
                </a:cubicBezTo>
                <a:cubicBezTo>
                  <a:pt x="1394406" y="1277966"/>
                  <a:pt x="1392908" y="1276088"/>
                  <a:pt x="1391212" y="1276590"/>
                </a:cubicBezTo>
                <a:cubicBezTo>
                  <a:pt x="1386510" y="1274893"/>
                  <a:pt x="1391539" y="1266147"/>
                  <a:pt x="1383783" y="1263896"/>
                </a:cubicBezTo>
                <a:cubicBezTo>
                  <a:pt x="1389004" y="1260060"/>
                  <a:pt x="1379382" y="1255115"/>
                  <a:pt x="1381455" y="1248728"/>
                </a:cubicBezTo>
                <a:cubicBezTo>
                  <a:pt x="1374755" y="1237456"/>
                  <a:pt x="1370765" y="1225372"/>
                  <a:pt x="1365525" y="1213534"/>
                </a:cubicBezTo>
                <a:cubicBezTo>
                  <a:pt x="1364634" y="1206684"/>
                  <a:pt x="1356333" y="1198152"/>
                  <a:pt x="1362954" y="1191809"/>
                </a:cubicBezTo>
                <a:cubicBezTo>
                  <a:pt x="1352128" y="1187147"/>
                  <a:pt x="1348338" y="1164268"/>
                  <a:pt x="1341114" y="1153108"/>
                </a:cubicBezTo>
                <a:cubicBezTo>
                  <a:pt x="1337188" y="1150897"/>
                  <a:pt x="1341496" y="1145110"/>
                  <a:pt x="1337709" y="1142906"/>
                </a:cubicBezTo>
                <a:cubicBezTo>
                  <a:pt x="1332779" y="1142029"/>
                  <a:pt x="1325605" y="1119772"/>
                  <a:pt x="1333307" y="1118991"/>
                </a:cubicBezTo>
                <a:cubicBezTo>
                  <a:pt x="1336700" y="1116706"/>
                  <a:pt x="1330593" y="1116375"/>
                  <a:pt x="1328690" y="1116572"/>
                </a:cubicBezTo>
                <a:cubicBezTo>
                  <a:pt x="1327499" y="1114727"/>
                  <a:pt x="1327890" y="1112790"/>
                  <a:pt x="1329864" y="1110744"/>
                </a:cubicBezTo>
                <a:cubicBezTo>
                  <a:pt x="1326065" y="1107137"/>
                  <a:pt x="1323919" y="1103338"/>
                  <a:pt x="1322481" y="1098468"/>
                </a:cubicBezTo>
                <a:cubicBezTo>
                  <a:pt x="1309691" y="1062414"/>
                  <a:pt x="1305489" y="1026699"/>
                  <a:pt x="1294796" y="991204"/>
                </a:cubicBezTo>
                <a:cubicBezTo>
                  <a:pt x="1289603" y="965724"/>
                  <a:pt x="1284620" y="943614"/>
                  <a:pt x="1283649" y="917555"/>
                </a:cubicBezTo>
                <a:cubicBezTo>
                  <a:pt x="1289832" y="912764"/>
                  <a:pt x="1274909" y="911269"/>
                  <a:pt x="1286019" y="908049"/>
                </a:cubicBezTo>
                <a:cubicBezTo>
                  <a:pt x="1281360" y="905315"/>
                  <a:pt x="1273494" y="890763"/>
                  <a:pt x="1283935" y="884962"/>
                </a:cubicBezTo>
                <a:cubicBezTo>
                  <a:pt x="1282628" y="881812"/>
                  <a:pt x="1277102" y="880091"/>
                  <a:pt x="1281135" y="877510"/>
                </a:cubicBezTo>
                <a:cubicBezTo>
                  <a:pt x="1280086" y="866149"/>
                  <a:pt x="1275482" y="846639"/>
                  <a:pt x="1283874" y="834913"/>
                </a:cubicBezTo>
                <a:cubicBezTo>
                  <a:pt x="1286482" y="828467"/>
                  <a:pt x="1281166" y="833752"/>
                  <a:pt x="1279885" y="832198"/>
                </a:cubicBezTo>
                <a:cubicBezTo>
                  <a:pt x="1280393" y="818786"/>
                  <a:pt x="1283758" y="809399"/>
                  <a:pt x="1285198" y="796071"/>
                </a:cubicBezTo>
                <a:cubicBezTo>
                  <a:pt x="1288578" y="790738"/>
                  <a:pt x="1288131" y="783667"/>
                  <a:pt x="1289816" y="777502"/>
                </a:cubicBezTo>
                <a:cubicBezTo>
                  <a:pt x="1286487" y="775340"/>
                  <a:pt x="1289106" y="771942"/>
                  <a:pt x="1292381" y="775158"/>
                </a:cubicBezTo>
                <a:cubicBezTo>
                  <a:pt x="1292499" y="776290"/>
                  <a:pt x="1291932" y="777576"/>
                  <a:pt x="1293806" y="778677"/>
                </a:cubicBezTo>
                <a:cubicBezTo>
                  <a:pt x="1295029" y="778550"/>
                  <a:pt x="1298859" y="779473"/>
                  <a:pt x="1299358" y="777369"/>
                </a:cubicBezTo>
                <a:cubicBezTo>
                  <a:pt x="1297846" y="775439"/>
                  <a:pt x="1292540" y="776551"/>
                  <a:pt x="1297038" y="773007"/>
                </a:cubicBezTo>
                <a:cubicBezTo>
                  <a:pt x="1291903" y="769488"/>
                  <a:pt x="1285335" y="767089"/>
                  <a:pt x="1294831" y="763179"/>
                </a:cubicBezTo>
                <a:cubicBezTo>
                  <a:pt x="1291240" y="760622"/>
                  <a:pt x="1292924" y="758285"/>
                  <a:pt x="1294658" y="755898"/>
                </a:cubicBezTo>
                <a:cubicBezTo>
                  <a:pt x="1290666" y="751259"/>
                  <a:pt x="1291922" y="745626"/>
                  <a:pt x="1297461" y="744335"/>
                </a:cubicBezTo>
                <a:cubicBezTo>
                  <a:pt x="1292085" y="740699"/>
                  <a:pt x="1299077" y="737284"/>
                  <a:pt x="1297767" y="732680"/>
                </a:cubicBezTo>
                <a:cubicBezTo>
                  <a:pt x="1299413" y="730305"/>
                  <a:pt x="1302004" y="731703"/>
                  <a:pt x="1303730" y="729021"/>
                </a:cubicBezTo>
                <a:cubicBezTo>
                  <a:pt x="1307298" y="725810"/>
                  <a:pt x="1301023" y="727254"/>
                  <a:pt x="1300635" y="725589"/>
                </a:cubicBezTo>
                <a:cubicBezTo>
                  <a:pt x="1305019" y="719251"/>
                  <a:pt x="1298289" y="707736"/>
                  <a:pt x="1307506" y="703725"/>
                </a:cubicBezTo>
                <a:cubicBezTo>
                  <a:pt x="1302875" y="700837"/>
                  <a:pt x="1307293" y="698346"/>
                  <a:pt x="1307987" y="694918"/>
                </a:cubicBezTo>
                <a:cubicBezTo>
                  <a:pt x="1311329" y="680405"/>
                  <a:pt x="1316750" y="666052"/>
                  <a:pt x="1320642" y="651671"/>
                </a:cubicBezTo>
                <a:cubicBezTo>
                  <a:pt x="1323714" y="647170"/>
                  <a:pt x="1330536" y="647487"/>
                  <a:pt x="1333063" y="643721"/>
                </a:cubicBezTo>
                <a:lnTo>
                  <a:pt x="1333065" y="643721"/>
                </a:lnTo>
                <a:lnTo>
                  <a:pt x="1333065" y="643721"/>
                </a:lnTo>
                <a:lnTo>
                  <a:pt x="1333791" y="643688"/>
                </a:lnTo>
                <a:lnTo>
                  <a:pt x="1333121" y="643620"/>
                </a:lnTo>
                <a:lnTo>
                  <a:pt x="1333121" y="643620"/>
                </a:lnTo>
                <a:lnTo>
                  <a:pt x="1333119" y="643620"/>
                </a:lnTo>
                <a:lnTo>
                  <a:pt x="1334212" y="641615"/>
                </a:lnTo>
                <a:cubicBezTo>
                  <a:pt x="1333297" y="641758"/>
                  <a:pt x="1332456" y="643049"/>
                  <a:pt x="1332717" y="643582"/>
                </a:cubicBezTo>
                <a:cubicBezTo>
                  <a:pt x="1318492" y="643456"/>
                  <a:pt x="1331259" y="627835"/>
                  <a:pt x="1330599" y="618710"/>
                </a:cubicBezTo>
                <a:cubicBezTo>
                  <a:pt x="1332723" y="616413"/>
                  <a:pt x="1336486" y="618320"/>
                  <a:pt x="1335310" y="613965"/>
                </a:cubicBezTo>
                <a:cubicBezTo>
                  <a:pt x="1330155" y="608782"/>
                  <a:pt x="1334990" y="599870"/>
                  <a:pt x="1338125" y="595061"/>
                </a:cubicBezTo>
                <a:cubicBezTo>
                  <a:pt x="1338794" y="590610"/>
                  <a:pt x="1336322" y="584042"/>
                  <a:pt x="1340650" y="580905"/>
                </a:cubicBezTo>
                <a:cubicBezTo>
                  <a:pt x="1345094" y="564543"/>
                  <a:pt x="1346281" y="547046"/>
                  <a:pt x="1353456" y="531535"/>
                </a:cubicBezTo>
                <a:cubicBezTo>
                  <a:pt x="1355184" y="528023"/>
                  <a:pt x="1357940" y="535403"/>
                  <a:pt x="1360726" y="531164"/>
                </a:cubicBezTo>
                <a:cubicBezTo>
                  <a:pt x="1357699" y="527078"/>
                  <a:pt x="1351746" y="527863"/>
                  <a:pt x="1353523" y="521599"/>
                </a:cubicBezTo>
                <a:cubicBezTo>
                  <a:pt x="1359358" y="500461"/>
                  <a:pt x="1358938" y="476768"/>
                  <a:pt x="1362172" y="454560"/>
                </a:cubicBezTo>
                <a:cubicBezTo>
                  <a:pt x="1369273" y="441557"/>
                  <a:pt x="1360460" y="417882"/>
                  <a:pt x="1374140" y="409737"/>
                </a:cubicBezTo>
                <a:cubicBezTo>
                  <a:pt x="1372892" y="405586"/>
                  <a:pt x="1381225" y="407573"/>
                  <a:pt x="1377852" y="404179"/>
                </a:cubicBezTo>
                <a:cubicBezTo>
                  <a:pt x="1368884" y="399752"/>
                  <a:pt x="1384415" y="392620"/>
                  <a:pt x="1380396" y="392447"/>
                </a:cubicBezTo>
                <a:cubicBezTo>
                  <a:pt x="1377989" y="392895"/>
                  <a:pt x="1376842" y="391208"/>
                  <a:pt x="1375421" y="390218"/>
                </a:cubicBezTo>
                <a:cubicBezTo>
                  <a:pt x="1373517" y="391072"/>
                  <a:pt x="1375602" y="392790"/>
                  <a:pt x="1376806" y="392333"/>
                </a:cubicBezTo>
                <a:cubicBezTo>
                  <a:pt x="1376925" y="391248"/>
                  <a:pt x="1376740" y="394441"/>
                  <a:pt x="1376796" y="394757"/>
                </a:cubicBezTo>
                <a:cubicBezTo>
                  <a:pt x="1369519" y="395823"/>
                  <a:pt x="1369988" y="382649"/>
                  <a:pt x="1376164" y="381040"/>
                </a:cubicBezTo>
                <a:close/>
                <a:moveTo>
                  <a:pt x="1809520" y="378930"/>
                </a:moveTo>
                <a:cubicBezTo>
                  <a:pt x="1805332" y="379235"/>
                  <a:pt x="1808169" y="382237"/>
                  <a:pt x="1810571" y="381306"/>
                </a:cubicBezTo>
                <a:cubicBezTo>
                  <a:pt x="1812658" y="380426"/>
                  <a:pt x="1811071" y="378509"/>
                  <a:pt x="1809520" y="378930"/>
                </a:cubicBezTo>
                <a:close/>
                <a:moveTo>
                  <a:pt x="1372883" y="371874"/>
                </a:moveTo>
                <a:cubicBezTo>
                  <a:pt x="1373683" y="370690"/>
                  <a:pt x="1375054" y="370388"/>
                  <a:pt x="1377048" y="372223"/>
                </a:cubicBezTo>
                <a:cubicBezTo>
                  <a:pt x="1377620" y="375629"/>
                  <a:pt x="1376130" y="380505"/>
                  <a:pt x="1372140" y="376819"/>
                </a:cubicBezTo>
                <a:cubicBezTo>
                  <a:pt x="1371853" y="375124"/>
                  <a:pt x="1372083" y="373058"/>
                  <a:pt x="1372883" y="371874"/>
                </a:cubicBezTo>
                <a:close/>
                <a:moveTo>
                  <a:pt x="1379613" y="359159"/>
                </a:moveTo>
                <a:cubicBezTo>
                  <a:pt x="1379657" y="359387"/>
                  <a:pt x="1379540" y="359554"/>
                  <a:pt x="1379616" y="359783"/>
                </a:cubicBezTo>
                <a:cubicBezTo>
                  <a:pt x="1379630" y="359350"/>
                  <a:pt x="1379414" y="359270"/>
                  <a:pt x="1379224" y="359277"/>
                </a:cubicBezTo>
                <a:cubicBezTo>
                  <a:pt x="1379324" y="359265"/>
                  <a:pt x="1379388" y="359252"/>
                  <a:pt x="1379613" y="359159"/>
                </a:cubicBezTo>
                <a:close/>
                <a:moveTo>
                  <a:pt x="1375911" y="354363"/>
                </a:moveTo>
                <a:cubicBezTo>
                  <a:pt x="1378227" y="355763"/>
                  <a:pt x="1376353" y="359182"/>
                  <a:pt x="1379616" y="359783"/>
                </a:cubicBezTo>
                <a:cubicBezTo>
                  <a:pt x="1378849" y="361060"/>
                  <a:pt x="1378004" y="361795"/>
                  <a:pt x="1377146" y="362530"/>
                </a:cubicBezTo>
                <a:cubicBezTo>
                  <a:pt x="1380490" y="367239"/>
                  <a:pt x="1384879" y="359413"/>
                  <a:pt x="1379632" y="359160"/>
                </a:cubicBezTo>
                <a:cubicBezTo>
                  <a:pt x="1379622" y="359160"/>
                  <a:pt x="1379625" y="359160"/>
                  <a:pt x="1379615" y="359159"/>
                </a:cubicBezTo>
                <a:cubicBezTo>
                  <a:pt x="1378770" y="354925"/>
                  <a:pt x="1383663" y="352077"/>
                  <a:pt x="1384556" y="356885"/>
                </a:cubicBezTo>
                <a:cubicBezTo>
                  <a:pt x="1384402" y="361224"/>
                  <a:pt x="1385118" y="377469"/>
                  <a:pt x="1381125" y="366666"/>
                </a:cubicBezTo>
                <a:lnTo>
                  <a:pt x="1381124" y="366666"/>
                </a:lnTo>
                <a:cubicBezTo>
                  <a:pt x="1377449" y="370373"/>
                  <a:pt x="1368087" y="368402"/>
                  <a:pt x="1374534" y="362586"/>
                </a:cubicBezTo>
                <a:cubicBezTo>
                  <a:pt x="1371592" y="360340"/>
                  <a:pt x="1370745" y="353421"/>
                  <a:pt x="1375911" y="354363"/>
                </a:cubicBezTo>
                <a:close/>
                <a:moveTo>
                  <a:pt x="1373848" y="344836"/>
                </a:moveTo>
                <a:cubicBezTo>
                  <a:pt x="1376557" y="344075"/>
                  <a:pt x="1373778" y="348764"/>
                  <a:pt x="1372730" y="346199"/>
                </a:cubicBezTo>
                <a:cubicBezTo>
                  <a:pt x="1372670" y="345711"/>
                  <a:pt x="1373375" y="345020"/>
                  <a:pt x="1373848" y="344836"/>
                </a:cubicBezTo>
                <a:close/>
                <a:moveTo>
                  <a:pt x="1373694" y="335425"/>
                </a:moveTo>
                <a:cubicBezTo>
                  <a:pt x="1379865" y="334288"/>
                  <a:pt x="1391651" y="347310"/>
                  <a:pt x="1379902" y="347260"/>
                </a:cubicBezTo>
                <a:cubicBezTo>
                  <a:pt x="1377181" y="346774"/>
                  <a:pt x="1376983" y="344426"/>
                  <a:pt x="1374924" y="344822"/>
                </a:cubicBezTo>
                <a:cubicBezTo>
                  <a:pt x="1374443" y="341767"/>
                  <a:pt x="1371167" y="341373"/>
                  <a:pt x="1374897" y="338794"/>
                </a:cubicBezTo>
                <a:cubicBezTo>
                  <a:pt x="1373443" y="337230"/>
                  <a:pt x="1373040" y="336119"/>
                  <a:pt x="1373694" y="335425"/>
                </a:cubicBezTo>
                <a:close/>
                <a:moveTo>
                  <a:pt x="941212" y="332249"/>
                </a:moveTo>
                <a:cubicBezTo>
                  <a:pt x="948223" y="336662"/>
                  <a:pt x="955978" y="336611"/>
                  <a:pt x="961648" y="342946"/>
                </a:cubicBezTo>
                <a:cubicBezTo>
                  <a:pt x="961996" y="345163"/>
                  <a:pt x="963293" y="346493"/>
                  <a:pt x="965524" y="346920"/>
                </a:cubicBezTo>
                <a:cubicBezTo>
                  <a:pt x="970637" y="350647"/>
                  <a:pt x="970333" y="355877"/>
                  <a:pt x="972452" y="360888"/>
                </a:cubicBezTo>
                <a:cubicBezTo>
                  <a:pt x="984077" y="365970"/>
                  <a:pt x="982121" y="392606"/>
                  <a:pt x="985838" y="405525"/>
                </a:cubicBezTo>
                <a:cubicBezTo>
                  <a:pt x="988427" y="466597"/>
                  <a:pt x="972357" y="529339"/>
                  <a:pt x="971768" y="593242"/>
                </a:cubicBezTo>
                <a:cubicBezTo>
                  <a:pt x="968923" y="606118"/>
                  <a:pt x="977369" y="626433"/>
                  <a:pt x="970970" y="640494"/>
                </a:cubicBezTo>
                <a:cubicBezTo>
                  <a:pt x="975863" y="645022"/>
                  <a:pt x="971532" y="645406"/>
                  <a:pt x="968574" y="647037"/>
                </a:cubicBezTo>
                <a:cubicBezTo>
                  <a:pt x="982544" y="655514"/>
                  <a:pt x="971603" y="680597"/>
                  <a:pt x="982351" y="693063"/>
                </a:cubicBezTo>
                <a:cubicBezTo>
                  <a:pt x="978332" y="707749"/>
                  <a:pt x="983352" y="695678"/>
                  <a:pt x="984586" y="704452"/>
                </a:cubicBezTo>
                <a:cubicBezTo>
                  <a:pt x="976059" y="711234"/>
                  <a:pt x="1004941" y="721205"/>
                  <a:pt x="983163" y="720050"/>
                </a:cubicBezTo>
                <a:cubicBezTo>
                  <a:pt x="979347" y="722850"/>
                  <a:pt x="988449" y="722816"/>
                  <a:pt x="990470" y="722486"/>
                </a:cubicBezTo>
                <a:cubicBezTo>
                  <a:pt x="995199" y="727821"/>
                  <a:pt x="997283" y="733868"/>
                  <a:pt x="1002361" y="739306"/>
                </a:cubicBezTo>
                <a:cubicBezTo>
                  <a:pt x="1007158" y="739155"/>
                  <a:pt x="1010592" y="750275"/>
                  <a:pt x="1010764" y="754251"/>
                </a:cubicBezTo>
                <a:cubicBezTo>
                  <a:pt x="1017036" y="758469"/>
                  <a:pt x="1016449" y="757297"/>
                  <a:pt x="1020040" y="764771"/>
                </a:cubicBezTo>
                <a:cubicBezTo>
                  <a:pt x="1018334" y="766034"/>
                  <a:pt x="1016396" y="768826"/>
                  <a:pt x="1019241" y="770133"/>
                </a:cubicBezTo>
                <a:cubicBezTo>
                  <a:pt x="1030963" y="771134"/>
                  <a:pt x="1039530" y="795835"/>
                  <a:pt x="1053498" y="804155"/>
                </a:cubicBezTo>
                <a:cubicBezTo>
                  <a:pt x="1066172" y="805189"/>
                  <a:pt x="1076587" y="813621"/>
                  <a:pt x="1088619" y="816023"/>
                </a:cubicBezTo>
                <a:cubicBezTo>
                  <a:pt x="1105815" y="819176"/>
                  <a:pt x="1123950" y="818048"/>
                  <a:pt x="1141303" y="814732"/>
                </a:cubicBezTo>
                <a:cubicBezTo>
                  <a:pt x="1140721" y="817784"/>
                  <a:pt x="1142375" y="821264"/>
                  <a:pt x="1145809" y="818652"/>
                </a:cubicBezTo>
                <a:cubicBezTo>
                  <a:pt x="1138259" y="811026"/>
                  <a:pt x="1141765" y="815154"/>
                  <a:pt x="1147186" y="810117"/>
                </a:cubicBezTo>
                <a:cubicBezTo>
                  <a:pt x="1148809" y="811967"/>
                  <a:pt x="1151718" y="814056"/>
                  <a:pt x="1153228" y="811067"/>
                </a:cubicBezTo>
                <a:cubicBezTo>
                  <a:pt x="1150354" y="808081"/>
                  <a:pt x="1150378" y="808047"/>
                  <a:pt x="1152354" y="805447"/>
                </a:cubicBezTo>
                <a:cubicBezTo>
                  <a:pt x="1157003" y="811159"/>
                  <a:pt x="1154692" y="802121"/>
                  <a:pt x="1158790" y="803077"/>
                </a:cubicBezTo>
                <a:cubicBezTo>
                  <a:pt x="1164816" y="805395"/>
                  <a:pt x="1175612" y="791266"/>
                  <a:pt x="1175447" y="803292"/>
                </a:cubicBezTo>
                <a:cubicBezTo>
                  <a:pt x="1177621" y="802729"/>
                  <a:pt x="1178755" y="805627"/>
                  <a:pt x="1175421" y="805664"/>
                </a:cubicBezTo>
                <a:lnTo>
                  <a:pt x="1175414" y="805664"/>
                </a:lnTo>
                <a:cubicBezTo>
                  <a:pt x="1167248" y="815876"/>
                  <a:pt x="1155111" y="825001"/>
                  <a:pt x="1141513" y="825445"/>
                </a:cubicBezTo>
                <a:cubicBezTo>
                  <a:pt x="1141133" y="837650"/>
                  <a:pt x="1127893" y="827307"/>
                  <a:pt x="1122242" y="835883"/>
                </a:cubicBezTo>
                <a:cubicBezTo>
                  <a:pt x="1100253" y="835618"/>
                  <a:pt x="1078190" y="837530"/>
                  <a:pt x="1059858" y="827947"/>
                </a:cubicBezTo>
                <a:cubicBezTo>
                  <a:pt x="1049931" y="820215"/>
                  <a:pt x="1036240" y="818628"/>
                  <a:pt x="1027217" y="809194"/>
                </a:cubicBezTo>
                <a:cubicBezTo>
                  <a:pt x="1027746" y="805429"/>
                  <a:pt x="1018725" y="805709"/>
                  <a:pt x="1020019" y="800061"/>
                </a:cubicBezTo>
                <a:cubicBezTo>
                  <a:pt x="1017672" y="795992"/>
                  <a:pt x="1011471" y="795431"/>
                  <a:pt x="1010331" y="791234"/>
                </a:cubicBezTo>
                <a:cubicBezTo>
                  <a:pt x="1006827" y="785599"/>
                  <a:pt x="1004984" y="779010"/>
                  <a:pt x="1000858" y="773689"/>
                </a:cubicBezTo>
                <a:cubicBezTo>
                  <a:pt x="1000520" y="773724"/>
                  <a:pt x="1000922" y="773156"/>
                  <a:pt x="1001398" y="772523"/>
                </a:cubicBezTo>
                <a:cubicBezTo>
                  <a:pt x="1002102" y="771590"/>
                  <a:pt x="1003013" y="770441"/>
                  <a:pt x="1002321" y="770440"/>
                </a:cubicBezTo>
                <a:cubicBezTo>
                  <a:pt x="1001337" y="770597"/>
                  <a:pt x="1000335" y="772139"/>
                  <a:pt x="1000847" y="772546"/>
                </a:cubicBezTo>
                <a:cubicBezTo>
                  <a:pt x="993198" y="773278"/>
                  <a:pt x="992851" y="763477"/>
                  <a:pt x="987442" y="758263"/>
                </a:cubicBezTo>
                <a:cubicBezTo>
                  <a:pt x="985184" y="757679"/>
                  <a:pt x="983604" y="757685"/>
                  <a:pt x="984020" y="755455"/>
                </a:cubicBezTo>
                <a:cubicBezTo>
                  <a:pt x="982037" y="746088"/>
                  <a:pt x="974644" y="739786"/>
                  <a:pt x="967163" y="732094"/>
                </a:cubicBezTo>
                <a:cubicBezTo>
                  <a:pt x="967746" y="725578"/>
                  <a:pt x="964160" y="719091"/>
                  <a:pt x="960289" y="713991"/>
                </a:cubicBezTo>
                <a:cubicBezTo>
                  <a:pt x="961869" y="705673"/>
                  <a:pt x="956583" y="700501"/>
                  <a:pt x="953109" y="694556"/>
                </a:cubicBezTo>
                <a:cubicBezTo>
                  <a:pt x="953127" y="687318"/>
                  <a:pt x="945851" y="696347"/>
                  <a:pt x="942674" y="681187"/>
                </a:cubicBezTo>
                <a:cubicBezTo>
                  <a:pt x="935661" y="674419"/>
                  <a:pt x="926626" y="664863"/>
                  <a:pt x="924379" y="655431"/>
                </a:cubicBezTo>
                <a:cubicBezTo>
                  <a:pt x="924380" y="653337"/>
                  <a:pt x="924365" y="653284"/>
                  <a:pt x="921626" y="652727"/>
                </a:cubicBezTo>
                <a:cubicBezTo>
                  <a:pt x="918294" y="650599"/>
                  <a:pt x="916804" y="645068"/>
                  <a:pt x="917258" y="640744"/>
                </a:cubicBezTo>
                <a:cubicBezTo>
                  <a:pt x="927333" y="633851"/>
                  <a:pt x="907774" y="638525"/>
                  <a:pt x="910051" y="632546"/>
                </a:cubicBezTo>
                <a:cubicBezTo>
                  <a:pt x="915643" y="628661"/>
                  <a:pt x="907858" y="627585"/>
                  <a:pt x="905598" y="624958"/>
                </a:cubicBezTo>
                <a:cubicBezTo>
                  <a:pt x="906151" y="622839"/>
                  <a:pt x="911753" y="625326"/>
                  <a:pt x="908963" y="621633"/>
                </a:cubicBezTo>
                <a:cubicBezTo>
                  <a:pt x="902203" y="620610"/>
                  <a:pt x="902160" y="610408"/>
                  <a:pt x="898289" y="605984"/>
                </a:cubicBezTo>
                <a:cubicBezTo>
                  <a:pt x="904540" y="601370"/>
                  <a:pt x="911164" y="609175"/>
                  <a:pt x="915019" y="615624"/>
                </a:cubicBezTo>
                <a:cubicBezTo>
                  <a:pt x="910144" y="619702"/>
                  <a:pt x="913735" y="620926"/>
                  <a:pt x="917489" y="623128"/>
                </a:cubicBezTo>
                <a:cubicBezTo>
                  <a:pt x="917286" y="624658"/>
                  <a:pt x="917545" y="626542"/>
                  <a:pt x="919443" y="626519"/>
                </a:cubicBezTo>
                <a:cubicBezTo>
                  <a:pt x="923886" y="627422"/>
                  <a:pt x="923879" y="634800"/>
                  <a:pt x="926995" y="638007"/>
                </a:cubicBezTo>
                <a:cubicBezTo>
                  <a:pt x="932199" y="653409"/>
                  <a:pt x="942175" y="667429"/>
                  <a:pt x="948429" y="682435"/>
                </a:cubicBezTo>
                <a:cubicBezTo>
                  <a:pt x="950323" y="685962"/>
                  <a:pt x="954325" y="682669"/>
                  <a:pt x="955279" y="680311"/>
                </a:cubicBezTo>
                <a:cubicBezTo>
                  <a:pt x="952865" y="676205"/>
                  <a:pt x="950503" y="673486"/>
                  <a:pt x="951075" y="668580"/>
                </a:cubicBezTo>
                <a:cubicBezTo>
                  <a:pt x="954197" y="637553"/>
                  <a:pt x="943618" y="609025"/>
                  <a:pt x="948258" y="577089"/>
                </a:cubicBezTo>
                <a:cubicBezTo>
                  <a:pt x="955539" y="577308"/>
                  <a:pt x="951139" y="568683"/>
                  <a:pt x="947320" y="566357"/>
                </a:cubicBezTo>
                <a:cubicBezTo>
                  <a:pt x="953996" y="555219"/>
                  <a:pt x="948200" y="542003"/>
                  <a:pt x="954805" y="530862"/>
                </a:cubicBezTo>
                <a:cubicBezTo>
                  <a:pt x="945872" y="520358"/>
                  <a:pt x="963032" y="505759"/>
                  <a:pt x="957768" y="497038"/>
                </a:cubicBezTo>
                <a:cubicBezTo>
                  <a:pt x="956855" y="463414"/>
                  <a:pt x="962040" y="427420"/>
                  <a:pt x="961323" y="391018"/>
                </a:cubicBezTo>
                <a:cubicBezTo>
                  <a:pt x="958648" y="388179"/>
                  <a:pt x="957592" y="383882"/>
                  <a:pt x="961425" y="381083"/>
                </a:cubicBezTo>
                <a:cubicBezTo>
                  <a:pt x="956765" y="379267"/>
                  <a:pt x="953668" y="374623"/>
                  <a:pt x="954156" y="369280"/>
                </a:cubicBezTo>
                <a:cubicBezTo>
                  <a:pt x="951530" y="365855"/>
                  <a:pt x="950452" y="362665"/>
                  <a:pt x="948971" y="359022"/>
                </a:cubicBezTo>
                <a:cubicBezTo>
                  <a:pt x="943986" y="349033"/>
                  <a:pt x="923050" y="344943"/>
                  <a:pt x="914308" y="353152"/>
                </a:cubicBezTo>
                <a:cubicBezTo>
                  <a:pt x="907881" y="351869"/>
                  <a:pt x="913465" y="360243"/>
                  <a:pt x="907950" y="360185"/>
                </a:cubicBezTo>
                <a:cubicBezTo>
                  <a:pt x="901023" y="365180"/>
                  <a:pt x="902793" y="386985"/>
                  <a:pt x="892319" y="386101"/>
                </a:cubicBezTo>
                <a:cubicBezTo>
                  <a:pt x="889190" y="390027"/>
                  <a:pt x="896025" y="396491"/>
                  <a:pt x="892647" y="402135"/>
                </a:cubicBezTo>
                <a:cubicBezTo>
                  <a:pt x="889893" y="406704"/>
                  <a:pt x="887943" y="412214"/>
                  <a:pt x="888172" y="418097"/>
                </a:cubicBezTo>
                <a:cubicBezTo>
                  <a:pt x="885799" y="420104"/>
                  <a:pt x="881223" y="419367"/>
                  <a:pt x="885544" y="422966"/>
                </a:cubicBezTo>
                <a:cubicBezTo>
                  <a:pt x="886960" y="430294"/>
                  <a:pt x="882081" y="435135"/>
                  <a:pt x="883118" y="441526"/>
                </a:cubicBezTo>
                <a:cubicBezTo>
                  <a:pt x="884938" y="445464"/>
                  <a:pt x="883776" y="454253"/>
                  <a:pt x="880490" y="458465"/>
                </a:cubicBezTo>
                <a:cubicBezTo>
                  <a:pt x="885765" y="463533"/>
                  <a:pt x="881711" y="465767"/>
                  <a:pt x="878127" y="468197"/>
                </a:cubicBezTo>
                <a:cubicBezTo>
                  <a:pt x="887136" y="479622"/>
                  <a:pt x="880441" y="494949"/>
                  <a:pt x="884770" y="508401"/>
                </a:cubicBezTo>
                <a:cubicBezTo>
                  <a:pt x="887393" y="517766"/>
                  <a:pt x="897769" y="552967"/>
                  <a:pt x="877858" y="540013"/>
                </a:cubicBezTo>
                <a:cubicBezTo>
                  <a:pt x="867689" y="534572"/>
                  <a:pt x="876066" y="522760"/>
                  <a:pt x="870414" y="515732"/>
                </a:cubicBezTo>
                <a:cubicBezTo>
                  <a:pt x="870522" y="514301"/>
                  <a:pt x="871535" y="514267"/>
                  <a:pt x="872711" y="514188"/>
                </a:cubicBezTo>
                <a:cubicBezTo>
                  <a:pt x="874561" y="514076"/>
                  <a:pt x="874585" y="513973"/>
                  <a:pt x="874943" y="512173"/>
                </a:cubicBezTo>
                <a:cubicBezTo>
                  <a:pt x="874419" y="507194"/>
                  <a:pt x="882490" y="511678"/>
                  <a:pt x="882359" y="507325"/>
                </a:cubicBezTo>
                <a:cubicBezTo>
                  <a:pt x="882621" y="505676"/>
                  <a:pt x="881087" y="504125"/>
                  <a:pt x="879799" y="506068"/>
                </a:cubicBezTo>
                <a:cubicBezTo>
                  <a:pt x="870775" y="508357"/>
                  <a:pt x="867547" y="500762"/>
                  <a:pt x="868008" y="491435"/>
                </a:cubicBezTo>
                <a:cubicBezTo>
                  <a:pt x="874612" y="485143"/>
                  <a:pt x="862609" y="471209"/>
                  <a:pt x="866552" y="466996"/>
                </a:cubicBezTo>
                <a:cubicBezTo>
                  <a:pt x="869556" y="462734"/>
                  <a:pt x="866179" y="462179"/>
                  <a:pt x="866140" y="460515"/>
                </a:cubicBezTo>
                <a:cubicBezTo>
                  <a:pt x="872026" y="455069"/>
                  <a:pt x="865117" y="450056"/>
                  <a:pt x="866097" y="444097"/>
                </a:cubicBezTo>
                <a:cubicBezTo>
                  <a:pt x="871697" y="439380"/>
                  <a:pt x="863492" y="407147"/>
                  <a:pt x="878205" y="413550"/>
                </a:cubicBezTo>
                <a:cubicBezTo>
                  <a:pt x="878085" y="412782"/>
                  <a:pt x="877144" y="412126"/>
                  <a:pt x="876526" y="412060"/>
                </a:cubicBezTo>
                <a:lnTo>
                  <a:pt x="876522" y="412055"/>
                </a:lnTo>
                <a:lnTo>
                  <a:pt x="875229" y="410037"/>
                </a:lnTo>
                <a:cubicBezTo>
                  <a:pt x="874003" y="409367"/>
                  <a:pt x="872063" y="410186"/>
                  <a:pt x="871429" y="408370"/>
                </a:cubicBezTo>
                <a:cubicBezTo>
                  <a:pt x="880151" y="375379"/>
                  <a:pt x="893443" y="316303"/>
                  <a:pt x="941212" y="332249"/>
                </a:cubicBezTo>
                <a:close/>
                <a:moveTo>
                  <a:pt x="1380967" y="328509"/>
                </a:moveTo>
                <a:cubicBezTo>
                  <a:pt x="1381466" y="328448"/>
                  <a:pt x="1382171" y="329142"/>
                  <a:pt x="1382356" y="329619"/>
                </a:cubicBezTo>
                <a:cubicBezTo>
                  <a:pt x="1383147" y="332257"/>
                  <a:pt x="1378341" y="329534"/>
                  <a:pt x="1380967" y="328509"/>
                </a:cubicBezTo>
                <a:close/>
                <a:moveTo>
                  <a:pt x="1381314" y="316388"/>
                </a:moveTo>
                <a:cubicBezTo>
                  <a:pt x="1384897" y="320503"/>
                  <a:pt x="1379853" y="321663"/>
                  <a:pt x="1376404" y="321088"/>
                </a:cubicBezTo>
                <a:cubicBezTo>
                  <a:pt x="1372821" y="316956"/>
                  <a:pt x="1377866" y="315795"/>
                  <a:pt x="1381314" y="316388"/>
                </a:cubicBezTo>
                <a:close/>
                <a:moveTo>
                  <a:pt x="1318664" y="301912"/>
                </a:moveTo>
                <a:cubicBezTo>
                  <a:pt x="1317555" y="300857"/>
                  <a:pt x="1315764" y="300644"/>
                  <a:pt x="1314974" y="302794"/>
                </a:cubicBezTo>
                <a:cubicBezTo>
                  <a:pt x="1316076" y="303890"/>
                  <a:pt x="1317164" y="304984"/>
                  <a:pt x="1318256" y="306080"/>
                </a:cubicBezTo>
                <a:cubicBezTo>
                  <a:pt x="1320197" y="304863"/>
                  <a:pt x="1319772" y="302967"/>
                  <a:pt x="1318664" y="301912"/>
                </a:cubicBezTo>
                <a:close/>
                <a:moveTo>
                  <a:pt x="1810876" y="259716"/>
                </a:moveTo>
                <a:cubicBezTo>
                  <a:pt x="1820291" y="260982"/>
                  <a:pt x="1829826" y="264083"/>
                  <a:pt x="1837096" y="266024"/>
                </a:cubicBezTo>
                <a:cubicBezTo>
                  <a:pt x="1837913" y="267746"/>
                  <a:pt x="1836934" y="269981"/>
                  <a:pt x="1837936" y="271643"/>
                </a:cubicBezTo>
                <a:cubicBezTo>
                  <a:pt x="1846597" y="273820"/>
                  <a:pt x="1845989" y="285132"/>
                  <a:pt x="1846926" y="292626"/>
                </a:cubicBezTo>
                <a:cubicBezTo>
                  <a:pt x="1849643" y="323762"/>
                  <a:pt x="1833480" y="350915"/>
                  <a:pt x="1821464" y="379684"/>
                </a:cubicBezTo>
                <a:cubicBezTo>
                  <a:pt x="1823260" y="388296"/>
                  <a:pt x="1809817" y="392523"/>
                  <a:pt x="1811583" y="401462"/>
                </a:cubicBezTo>
                <a:cubicBezTo>
                  <a:pt x="1810749" y="403739"/>
                  <a:pt x="1807414" y="401369"/>
                  <a:pt x="1807065" y="404139"/>
                </a:cubicBezTo>
                <a:cubicBezTo>
                  <a:pt x="1812077" y="408553"/>
                  <a:pt x="1805600" y="414419"/>
                  <a:pt x="1801747" y="417355"/>
                </a:cubicBezTo>
                <a:cubicBezTo>
                  <a:pt x="1800112" y="436492"/>
                  <a:pt x="1780050" y="447964"/>
                  <a:pt x="1774541" y="465084"/>
                </a:cubicBezTo>
                <a:cubicBezTo>
                  <a:pt x="1745315" y="499686"/>
                  <a:pt x="1744094" y="552525"/>
                  <a:pt x="1748582" y="599667"/>
                </a:cubicBezTo>
                <a:cubicBezTo>
                  <a:pt x="1747999" y="601543"/>
                  <a:pt x="1746435" y="601704"/>
                  <a:pt x="1746653" y="603083"/>
                </a:cubicBezTo>
                <a:cubicBezTo>
                  <a:pt x="1749249" y="604862"/>
                  <a:pt x="1748214" y="608081"/>
                  <a:pt x="1750950" y="609816"/>
                </a:cubicBezTo>
                <a:cubicBezTo>
                  <a:pt x="1751019" y="621214"/>
                  <a:pt x="1756749" y="635915"/>
                  <a:pt x="1753337" y="645836"/>
                </a:cubicBezTo>
                <a:cubicBezTo>
                  <a:pt x="1755872" y="647455"/>
                  <a:pt x="1760273" y="647630"/>
                  <a:pt x="1756563" y="651508"/>
                </a:cubicBezTo>
                <a:cubicBezTo>
                  <a:pt x="1731486" y="649544"/>
                  <a:pt x="1729919" y="618674"/>
                  <a:pt x="1725432" y="601403"/>
                </a:cubicBezTo>
                <a:cubicBezTo>
                  <a:pt x="1728235" y="598500"/>
                  <a:pt x="1724091" y="591049"/>
                  <a:pt x="1722115" y="588124"/>
                </a:cubicBezTo>
                <a:cubicBezTo>
                  <a:pt x="1720813" y="576784"/>
                  <a:pt x="1724733" y="566128"/>
                  <a:pt x="1720122" y="557146"/>
                </a:cubicBezTo>
                <a:cubicBezTo>
                  <a:pt x="1722115" y="525229"/>
                  <a:pt x="1718635" y="500184"/>
                  <a:pt x="1723353" y="476148"/>
                </a:cubicBezTo>
                <a:cubicBezTo>
                  <a:pt x="1724565" y="461804"/>
                  <a:pt x="1722221" y="441284"/>
                  <a:pt x="1730603" y="434216"/>
                </a:cubicBezTo>
                <a:cubicBezTo>
                  <a:pt x="1725262" y="422547"/>
                  <a:pt x="1734275" y="409486"/>
                  <a:pt x="1741133" y="400384"/>
                </a:cubicBezTo>
                <a:cubicBezTo>
                  <a:pt x="1742981" y="392324"/>
                  <a:pt x="1743714" y="386006"/>
                  <a:pt x="1750429" y="380619"/>
                </a:cubicBezTo>
                <a:cubicBezTo>
                  <a:pt x="1755593" y="380279"/>
                  <a:pt x="1751735" y="374971"/>
                  <a:pt x="1758561" y="369366"/>
                </a:cubicBezTo>
                <a:cubicBezTo>
                  <a:pt x="1758725" y="360924"/>
                  <a:pt x="1765802" y="354949"/>
                  <a:pt x="1773118" y="353421"/>
                </a:cubicBezTo>
                <a:cubicBezTo>
                  <a:pt x="1769800" y="339986"/>
                  <a:pt x="1806900" y="348890"/>
                  <a:pt x="1782926" y="365511"/>
                </a:cubicBezTo>
                <a:cubicBezTo>
                  <a:pt x="1781781" y="369850"/>
                  <a:pt x="1775593" y="376407"/>
                  <a:pt x="1772652" y="378472"/>
                </a:cubicBezTo>
                <a:cubicBezTo>
                  <a:pt x="1769365" y="377801"/>
                  <a:pt x="1767644" y="380257"/>
                  <a:pt x="1765688" y="381837"/>
                </a:cubicBezTo>
                <a:cubicBezTo>
                  <a:pt x="1770596" y="384618"/>
                  <a:pt x="1765642" y="394718"/>
                  <a:pt x="1760725" y="392041"/>
                </a:cubicBezTo>
                <a:cubicBezTo>
                  <a:pt x="1759485" y="387855"/>
                  <a:pt x="1756958" y="393267"/>
                  <a:pt x="1760716" y="392526"/>
                </a:cubicBezTo>
                <a:cubicBezTo>
                  <a:pt x="1760129" y="392166"/>
                  <a:pt x="1761728" y="395401"/>
                  <a:pt x="1763475" y="396200"/>
                </a:cubicBezTo>
                <a:cubicBezTo>
                  <a:pt x="1757331" y="401495"/>
                  <a:pt x="1757296" y="407692"/>
                  <a:pt x="1750802" y="411445"/>
                </a:cubicBezTo>
                <a:cubicBezTo>
                  <a:pt x="1750793" y="412241"/>
                  <a:pt x="1750784" y="413037"/>
                  <a:pt x="1750776" y="413816"/>
                </a:cubicBezTo>
                <a:cubicBezTo>
                  <a:pt x="1747250" y="418016"/>
                  <a:pt x="1753121" y="420811"/>
                  <a:pt x="1748224" y="424871"/>
                </a:cubicBezTo>
                <a:cubicBezTo>
                  <a:pt x="1747064" y="426959"/>
                  <a:pt x="1742720" y="444867"/>
                  <a:pt x="1740103" y="437995"/>
                </a:cubicBezTo>
                <a:cubicBezTo>
                  <a:pt x="1737609" y="436793"/>
                  <a:pt x="1738781" y="440768"/>
                  <a:pt x="1740746" y="439795"/>
                </a:cubicBezTo>
                <a:cubicBezTo>
                  <a:pt x="1742484" y="442066"/>
                  <a:pt x="1741324" y="445366"/>
                  <a:pt x="1740643" y="449746"/>
                </a:cubicBezTo>
                <a:cubicBezTo>
                  <a:pt x="1738847" y="453602"/>
                  <a:pt x="1736225" y="453676"/>
                  <a:pt x="1740418" y="457528"/>
                </a:cubicBezTo>
                <a:cubicBezTo>
                  <a:pt x="1736602" y="466336"/>
                  <a:pt x="1732617" y="473404"/>
                  <a:pt x="1736819" y="482711"/>
                </a:cubicBezTo>
                <a:cubicBezTo>
                  <a:pt x="1741345" y="476641"/>
                  <a:pt x="1746303" y="470766"/>
                  <a:pt x="1750222" y="464422"/>
                </a:cubicBezTo>
                <a:cubicBezTo>
                  <a:pt x="1750482" y="461076"/>
                  <a:pt x="1748649" y="455405"/>
                  <a:pt x="1754720" y="456669"/>
                </a:cubicBezTo>
                <a:cubicBezTo>
                  <a:pt x="1754184" y="451534"/>
                  <a:pt x="1758957" y="450290"/>
                  <a:pt x="1762450" y="448479"/>
                </a:cubicBezTo>
                <a:cubicBezTo>
                  <a:pt x="1758558" y="445733"/>
                  <a:pt x="1760446" y="442609"/>
                  <a:pt x="1763668" y="440298"/>
                </a:cubicBezTo>
                <a:cubicBezTo>
                  <a:pt x="1772682" y="437420"/>
                  <a:pt x="1770329" y="419739"/>
                  <a:pt x="1778893" y="414344"/>
                </a:cubicBezTo>
                <a:cubicBezTo>
                  <a:pt x="1781194" y="413822"/>
                  <a:pt x="1782707" y="413899"/>
                  <a:pt x="1782384" y="411597"/>
                </a:cubicBezTo>
                <a:cubicBezTo>
                  <a:pt x="1781946" y="407159"/>
                  <a:pt x="1786727" y="405119"/>
                  <a:pt x="1788508" y="402370"/>
                </a:cubicBezTo>
                <a:cubicBezTo>
                  <a:pt x="1801958" y="403807"/>
                  <a:pt x="1790326" y="386948"/>
                  <a:pt x="1795260" y="377228"/>
                </a:cubicBezTo>
                <a:cubicBezTo>
                  <a:pt x="1803085" y="366339"/>
                  <a:pt x="1808555" y="352924"/>
                  <a:pt x="1812334" y="340269"/>
                </a:cubicBezTo>
                <a:cubicBezTo>
                  <a:pt x="1816237" y="329490"/>
                  <a:pt x="1820447" y="342331"/>
                  <a:pt x="1817418" y="323594"/>
                </a:cubicBezTo>
                <a:cubicBezTo>
                  <a:pt x="1823182" y="319856"/>
                  <a:pt x="1826479" y="283695"/>
                  <a:pt x="1818503" y="279250"/>
                </a:cubicBezTo>
                <a:cubicBezTo>
                  <a:pt x="1787420" y="274916"/>
                  <a:pt x="1764305" y="273952"/>
                  <a:pt x="1741767" y="288291"/>
                </a:cubicBezTo>
                <a:cubicBezTo>
                  <a:pt x="1739264" y="287054"/>
                  <a:pt x="1740457" y="291151"/>
                  <a:pt x="1742413" y="290091"/>
                </a:cubicBezTo>
                <a:cubicBezTo>
                  <a:pt x="1742895" y="292159"/>
                  <a:pt x="1736587" y="297203"/>
                  <a:pt x="1733172" y="297754"/>
                </a:cubicBezTo>
                <a:cubicBezTo>
                  <a:pt x="1731645" y="299806"/>
                  <a:pt x="1733946" y="302729"/>
                  <a:pt x="1731244" y="304253"/>
                </a:cubicBezTo>
                <a:cubicBezTo>
                  <a:pt x="1725573" y="303320"/>
                  <a:pt x="1728718" y="309751"/>
                  <a:pt x="1727032" y="313076"/>
                </a:cubicBezTo>
                <a:cubicBezTo>
                  <a:pt x="1712371" y="340444"/>
                  <a:pt x="1710714" y="370421"/>
                  <a:pt x="1702623" y="399859"/>
                </a:cubicBezTo>
                <a:cubicBezTo>
                  <a:pt x="1698575" y="412828"/>
                  <a:pt x="1706250" y="435060"/>
                  <a:pt x="1692589" y="442375"/>
                </a:cubicBezTo>
                <a:cubicBezTo>
                  <a:pt x="1700210" y="445762"/>
                  <a:pt x="1701556" y="455390"/>
                  <a:pt x="1696776" y="463041"/>
                </a:cubicBezTo>
                <a:cubicBezTo>
                  <a:pt x="1693661" y="462465"/>
                  <a:pt x="1690100" y="464065"/>
                  <a:pt x="1692774" y="467441"/>
                </a:cubicBezTo>
                <a:cubicBezTo>
                  <a:pt x="1704234" y="454818"/>
                  <a:pt x="1697354" y="482483"/>
                  <a:pt x="1698914" y="489195"/>
                </a:cubicBezTo>
                <a:lnTo>
                  <a:pt x="1698912" y="489196"/>
                </a:lnTo>
                <a:lnTo>
                  <a:pt x="1694029" y="491506"/>
                </a:lnTo>
                <a:cubicBezTo>
                  <a:pt x="1691439" y="490907"/>
                  <a:pt x="1689976" y="487974"/>
                  <a:pt x="1686765" y="489038"/>
                </a:cubicBezTo>
                <a:cubicBezTo>
                  <a:pt x="1686977" y="486521"/>
                  <a:pt x="1691308" y="484042"/>
                  <a:pt x="1685877" y="484265"/>
                </a:cubicBezTo>
                <a:cubicBezTo>
                  <a:pt x="1677339" y="478095"/>
                  <a:pt x="1686778" y="464103"/>
                  <a:pt x="1682349" y="456845"/>
                </a:cubicBezTo>
                <a:cubicBezTo>
                  <a:pt x="1686460" y="443099"/>
                  <a:pt x="1681000" y="448671"/>
                  <a:pt x="1682939" y="437463"/>
                </a:cubicBezTo>
                <a:cubicBezTo>
                  <a:pt x="1685385" y="427804"/>
                  <a:pt x="1681337" y="411578"/>
                  <a:pt x="1686524" y="398771"/>
                </a:cubicBezTo>
                <a:cubicBezTo>
                  <a:pt x="1692768" y="404357"/>
                  <a:pt x="1689405" y="394728"/>
                  <a:pt x="1685472" y="392726"/>
                </a:cubicBezTo>
                <a:cubicBezTo>
                  <a:pt x="1686901" y="390150"/>
                  <a:pt x="1691482" y="393294"/>
                  <a:pt x="1692415" y="390294"/>
                </a:cubicBezTo>
                <a:cubicBezTo>
                  <a:pt x="1689043" y="388562"/>
                  <a:pt x="1685423" y="386990"/>
                  <a:pt x="1690199" y="383496"/>
                </a:cubicBezTo>
                <a:cubicBezTo>
                  <a:pt x="1684651" y="376509"/>
                  <a:pt x="1691460" y="365534"/>
                  <a:pt x="1695619" y="359307"/>
                </a:cubicBezTo>
                <a:cubicBezTo>
                  <a:pt x="1695685" y="345889"/>
                  <a:pt x="1700068" y="335326"/>
                  <a:pt x="1703260" y="321758"/>
                </a:cubicBezTo>
                <a:cubicBezTo>
                  <a:pt x="1712393" y="318245"/>
                  <a:pt x="1703949" y="319888"/>
                  <a:pt x="1706168" y="314254"/>
                </a:cubicBezTo>
                <a:cubicBezTo>
                  <a:pt x="1716022" y="302050"/>
                  <a:pt x="1718989" y="282791"/>
                  <a:pt x="1733932" y="275767"/>
                </a:cubicBezTo>
                <a:cubicBezTo>
                  <a:pt x="1750085" y="265307"/>
                  <a:pt x="1767906" y="260179"/>
                  <a:pt x="1785372" y="264420"/>
                </a:cubicBezTo>
                <a:cubicBezTo>
                  <a:pt x="1792165" y="259020"/>
                  <a:pt x="1801461" y="258451"/>
                  <a:pt x="1810876" y="259716"/>
                </a:cubicBezTo>
                <a:close/>
                <a:moveTo>
                  <a:pt x="1317062" y="159029"/>
                </a:moveTo>
                <a:cubicBezTo>
                  <a:pt x="1314932" y="158011"/>
                  <a:pt x="1310092" y="157645"/>
                  <a:pt x="1308932" y="160989"/>
                </a:cubicBezTo>
                <a:cubicBezTo>
                  <a:pt x="1318613" y="161720"/>
                  <a:pt x="1319193" y="160048"/>
                  <a:pt x="1317062" y="159029"/>
                </a:cubicBezTo>
                <a:close/>
                <a:moveTo>
                  <a:pt x="1316138" y="125496"/>
                </a:moveTo>
                <a:cubicBezTo>
                  <a:pt x="1315565" y="125934"/>
                  <a:pt x="1315048" y="126306"/>
                  <a:pt x="1314421" y="126810"/>
                </a:cubicBezTo>
                <a:cubicBezTo>
                  <a:pt x="1315320" y="129195"/>
                  <a:pt x="1317699" y="125490"/>
                  <a:pt x="1316138" y="125496"/>
                </a:cubicBezTo>
                <a:close/>
                <a:moveTo>
                  <a:pt x="1350545" y="122296"/>
                </a:moveTo>
                <a:cubicBezTo>
                  <a:pt x="1350171" y="133827"/>
                  <a:pt x="1362020" y="147544"/>
                  <a:pt x="1355229" y="158174"/>
                </a:cubicBezTo>
                <a:cubicBezTo>
                  <a:pt x="1362312" y="169465"/>
                  <a:pt x="1365136" y="166337"/>
                  <a:pt x="1352616" y="172326"/>
                </a:cubicBezTo>
                <a:cubicBezTo>
                  <a:pt x="1361001" y="172843"/>
                  <a:pt x="1372706" y="192598"/>
                  <a:pt x="1363460" y="197404"/>
                </a:cubicBezTo>
                <a:cubicBezTo>
                  <a:pt x="1359203" y="199939"/>
                  <a:pt x="1368058" y="200896"/>
                  <a:pt x="1366842" y="197388"/>
                </a:cubicBezTo>
                <a:cubicBezTo>
                  <a:pt x="1378664" y="207260"/>
                  <a:pt x="1362792" y="207968"/>
                  <a:pt x="1373839" y="223619"/>
                </a:cubicBezTo>
                <a:cubicBezTo>
                  <a:pt x="1368307" y="221048"/>
                  <a:pt x="1360140" y="226879"/>
                  <a:pt x="1361805" y="217545"/>
                </a:cubicBezTo>
                <a:cubicBezTo>
                  <a:pt x="1364174" y="215399"/>
                  <a:pt x="1368840" y="216522"/>
                  <a:pt x="1364248" y="212666"/>
                </a:cubicBezTo>
                <a:cubicBezTo>
                  <a:pt x="1365526" y="206983"/>
                  <a:pt x="1355688" y="211411"/>
                  <a:pt x="1356850" y="205549"/>
                </a:cubicBezTo>
                <a:cubicBezTo>
                  <a:pt x="1349221" y="189554"/>
                  <a:pt x="1351666" y="175152"/>
                  <a:pt x="1345235" y="159513"/>
                </a:cubicBezTo>
                <a:cubicBezTo>
                  <a:pt x="1343509" y="155528"/>
                  <a:pt x="1342167" y="153762"/>
                  <a:pt x="1346761" y="154431"/>
                </a:cubicBezTo>
                <a:cubicBezTo>
                  <a:pt x="1350181" y="166503"/>
                  <a:pt x="1355017" y="148172"/>
                  <a:pt x="1349268" y="149625"/>
                </a:cubicBezTo>
                <a:cubicBezTo>
                  <a:pt x="1339135" y="158247"/>
                  <a:pt x="1344284" y="135428"/>
                  <a:pt x="1338496" y="131685"/>
                </a:cubicBezTo>
                <a:cubicBezTo>
                  <a:pt x="1338933" y="129802"/>
                  <a:pt x="1345188" y="130990"/>
                  <a:pt x="1342375" y="128455"/>
                </a:cubicBezTo>
                <a:cubicBezTo>
                  <a:pt x="1341160" y="128324"/>
                  <a:pt x="1338998" y="128091"/>
                  <a:pt x="1338762" y="126728"/>
                </a:cubicBezTo>
                <a:cubicBezTo>
                  <a:pt x="1342633" y="126339"/>
                  <a:pt x="1346677" y="118564"/>
                  <a:pt x="1350545" y="122296"/>
                </a:cubicBezTo>
                <a:close/>
                <a:moveTo>
                  <a:pt x="1339915" y="118632"/>
                </a:moveTo>
                <a:cubicBezTo>
                  <a:pt x="1342623" y="117871"/>
                  <a:pt x="1339844" y="122558"/>
                  <a:pt x="1338794" y="119994"/>
                </a:cubicBezTo>
                <a:cubicBezTo>
                  <a:pt x="1338736" y="119506"/>
                  <a:pt x="1339441" y="118815"/>
                  <a:pt x="1339915" y="118632"/>
                </a:cubicBezTo>
                <a:close/>
                <a:moveTo>
                  <a:pt x="1313275" y="115928"/>
                </a:moveTo>
                <a:cubicBezTo>
                  <a:pt x="1312546" y="116254"/>
                  <a:pt x="1312451" y="116405"/>
                  <a:pt x="1312096" y="117270"/>
                </a:cubicBezTo>
                <a:cubicBezTo>
                  <a:pt x="1313132" y="119817"/>
                  <a:pt x="1315805" y="115313"/>
                  <a:pt x="1313275" y="115928"/>
                </a:cubicBezTo>
                <a:close/>
                <a:moveTo>
                  <a:pt x="1341363" y="99536"/>
                </a:moveTo>
                <a:cubicBezTo>
                  <a:pt x="1341557" y="99911"/>
                  <a:pt x="1341824" y="100236"/>
                  <a:pt x="1341921" y="100673"/>
                </a:cubicBezTo>
                <a:cubicBezTo>
                  <a:pt x="1341676" y="100592"/>
                  <a:pt x="1341558" y="100707"/>
                  <a:pt x="1341344" y="100679"/>
                </a:cubicBezTo>
                <a:cubicBezTo>
                  <a:pt x="1341113" y="100251"/>
                  <a:pt x="1341027" y="99727"/>
                  <a:pt x="1341363" y="99536"/>
                </a:cubicBezTo>
                <a:close/>
                <a:moveTo>
                  <a:pt x="1339792" y="92771"/>
                </a:moveTo>
                <a:cubicBezTo>
                  <a:pt x="1349411" y="90305"/>
                  <a:pt x="1349449" y="102706"/>
                  <a:pt x="1347295" y="109088"/>
                </a:cubicBezTo>
                <a:cubicBezTo>
                  <a:pt x="1344829" y="108997"/>
                  <a:pt x="1342409" y="110534"/>
                  <a:pt x="1343768" y="112976"/>
                </a:cubicBezTo>
                <a:cubicBezTo>
                  <a:pt x="1351421" y="114635"/>
                  <a:pt x="1346107" y="119331"/>
                  <a:pt x="1340988" y="118635"/>
                </a:cubicBezTo>
                <a:lnTo>
                  <a:pt x="1340989" y="118618"/>
                </a:lnTo>
                <a:cubicBezTo>
                  <a:pt x="1340751" y="116804"/>
                  <a:pt x="1335202" y="99532"/>
                  <a:pt x="1341344" y="100679"/>
                </a:cubicBezTo>
                <a:cubicBezTo>
                  <a:pt x="1341554" y="101070"/>
                  <a:pt x="1341822" y="101309"/>
                  <a:pt x="1341920" y="100691"/>
                </a:cubicBezTo>
                <a:cubicBezTo>
                  <a:pt x="1343946" y="102544"/>
                  <a:pt x="1343271" y="100085"/>
                  <a:pt x="1342263" y="99669"/>
                </a:cubicBezTo>
                <a:cubicBezTo>
                  <a:pt x="1341775" y="99402"/>
                  <a:pt x="1341540" y="99442"/>
                  <a:pt x="1341363" y="99536"/>
                </a:cubicBezTo>
                <a:cubicBezTo>
                  <a:pt x="1340010" y="96869"/>
                  <a:pt x="1336919" y="95551"/>
                  <a:pt x="1339792" y="92771"/>
                </a:cubicBezTo>
                <a:close/>
                <a:moveTo>
                  <a:pt x="1306608" y="87777"/>
                </a:moveTo>
                <a:cubicBezTo>
                  <a:pt x="1306013" y="87545"/>
                  <a:pt x="1305117" y="87672"/>
                  <a:pt x="1304920" y="88433"/>
                </a:cubicBezTo>
                <a:cubicBezTo>
                  <a:pt x="1305377" y="89270"/>
                  <a:pt x="1305946" y="89525"/>
                  <a:pt x="1306487" y="89275"/>
                </a:cubicBezTo>
                <a:cubicBezTo>
                  <a:pt x="1307496" y="88600"/>
                  <a:pt x="1307202" y="88009"/>
                  <a:pt x="1306608" y="87777"/>
                </a:cubicBezTo>
                <a:close/>
                <a:moveTo>
                  <a:pt x="1343073" y="78671"/>
                </a:moveTo>
                <a:cubicBezTo>
                  <a:pt x="1343855" y="83127"/>
                  <a:pt x="1347395" y="87327"/>
                  <a:pt x="1342521" y="90124"/>
                </a:cubicBezTo>
                <a:cubicBezTo>
                  <a:pt x="1333657" y="89599"/>
                  <a:pt x="1335608" y="79344"/>
                  <a:pt x="1343073" y="78671"/>
                </a:cubicBezTo>
                <a:close/>
                <a:moveTo>
                  <a:pt x="1357190" y="0"/>
                </a:moveTo>
                <a:lnTo>
                  <a:pt x="1379625" y="0"/>
                </a:lnTo>
                <a:lnTo>
                  <a:pt x="1379030" y="3433"/>
                </a:lnTo>
                <a:cubicBezTo>
                  <a:pt x="1379617" y="6872"/>
                  <a:pt x="1380877" y="10431"/>
                  <a:pt x="1381402" y="13748"/>
                </a:cubicBezTo>
                <a:cubicBezTo>
                  <a:pt x="1383577" y="18449"/>
                  <a:pt x="1380979" y="28532"/>
                  <a:pt x="1385358" y="34731"/>
                </a:cubicBezTo>
                <a:cubicBezTo>
                  <a:pt x="1386673" y="55250"/>
                  <a:pt x="1392063" y="75407"/>
                  <a:pt x="1394991" y="97030"/>
                </a:cubicBezTo>
                <a:cubicBezTo>
                  <a:pt x="1400410" y="102798"/>
                  <a:pt x="1389816" y="104955"/>
                  <a:pt x="1399348" y="111090"/>
                </a:cubicBezTo>
                <a:cubicBezTo>
                  <a:pt x="1388369" y="112465"/>
                  <a:pt x="1386877" y="130571"/>
                  <a:pt x="1398204" y="119258"/>
                </a:cubicBezTo>
                <a:cubicBezTo>
                  <a:pt x="1399135" y="120880"/>
                  <a:pt x="1400968" y="121633"/>
                  <a:pt x="1400909" y="121474"/>
                </a:cubicBezTo>
                <a:cubicBezTo>
                  <a:pt x="1400042" y="133066"/>
                  <a:pt x="1413465" y="140216"/>
                  <a:pt x="1408842" y="149294"/>
                </a:cubicBezTo>
                <a:cubicBezTo>
                  <a:pt x="1409380" y="150239"/>
                  <a:pt x="1410070" y="150379"/>
                  <a:pt x="1410923" y="150458"/>
                </a:cubicBezTo>
                <a:cubicBezTo>
                  <a:pt x="1415157" y="150502"/>
                  <a:pt x="1412788" y="154415"/>
                  <a:pt x="1413654" y="156365"/>
                </a:cubicBezTo>
                <a:cubicBezTo>
                  <a:pt x="1415927" y="158508"/>
                  <a:pt x="1416177" y="160668"/>
                  <a:pt x="1415826" y="163074"/>
                </a:cubicBezTo>
                <a:cubicBezTo>
                  <a:pt x="1416367" y="164850"/>
                  <a:pt x="1419136" y="165617"/>
                  <a:pt x="1418168" y="168147"/>
                </a:cubicBezTo>
                <a:cubicBezTo>
                  <a:pt x="1422521" y="172942"/>
                  <a:pt x="1421150" y="180231"/>
                  <a:pt x="1425058" y="185299"/>
                </a:cubicBezTo>
                <a:cubicBezTo>
                  <a:pt x="1421962" y="188499"/>
                  <a:pt x="1421953" y="188862"/>
                  <a:pt x="1424901" y="191870"/>
                </a:cubicBezTo>
                <a:cubicBezTo>
                  <a:pt x="1428811" y="197804"/>
                  <a:pt x="1429334" y="207770"/>
                  <a:pt x="1432687" y="216428"/>
                </a:cubicBezTo>
                <a:cubicBezTo>
                  <a:pt x="1456267" y="263288"/>
                  <a:pt x="1484305" y="307813"/>
                  <a:pt x="1515695" y="350728"/>
                </a:cubicBezTo>
                <a:cubicBezTo>
                  <a:pt x="1520591" y="355968"/>
                  <a:pt x="1526238" y="362146"/>
                  <a:pt x="1530068" y="369494"/>
                </a:cubicBezTo>
                <a:cubicBezTo>
                  <a:pt x="1529018" y="376349"/>
                  <a:pt x="1536173" y="376233"/>
                  <a:pt x="1539655" y="381659"/>
                </a:cubicBezTo>
                <a:cubicBezTo>
                  <a:pt x="1538142" y="387312"/>
                  <a:pt x="1543182" y="388836"/>
                  <a:pt x="1546979" y="391335"/>
                </a:cubicBezTo>
                <a:cubicBezTo>
                  <a:pt x="1550531" y="400401"/>
                  <a:pt x="1562075" y="406190"/>
                  <a:pt x="1563992" y="415709"/>
                </a:cubicBezTo>
                <a:cubicBezTo>
                  <a:pt x="1594376" y="449913"/>
                  <a:pt x="1616931" y="485983"/>
                  <a:pt x="1640377" y="522395"/>
                </a:cubicBezTo>
                <a:cubicBezTo>
                  <a:pt x="1640834" y="525968"/>
                  <a:pt x="1645141" y="526068"/>
                  <a:pt x="1647434" y="527762"/>
                </a:cubicBezTo>
                <a:cubicBezTo>
                  <a:pt x="1646749" y="530982"/>
                  <a:pt x="1650596" y="532842"/>
                  <a:pt x="1652222" y="535056"/>
                </a:cubicBezTo>
                <a:cubicBezTo>
                  <a:pt x="1654595" y="543317"/>
                  <a:pt x="1666742" y="549102"/>
                  <a:pt x="1662822" y="557541"/>
                </a:cubicBezTo>
                <a:cubicBezTo>
                  <a:pt x="1671799" y="559526"/>
                  <a:pt x="1674565" y="572760"/>
                  <a:pt x="1680912" y="578629"/>
                </a:cubicBezTo>
                <a:cubicBezTo>
                  <a:pt x="1683992" y="587116"/>
                  <a:pt x="1692335" y="593398"/>
                  <a:pt x="1692951" y="602140"/>
                </a:cubicBezTo>
                <a:cubicBezTo>
                  <a:pt x="1704993" y="622120"/>
                  <a:pt x="1718257" y="643686"/>
                  <a:pt x="1725989" y="666249"/>
                </a:cubicBezTo>
                <a:cubicBezTo>
                  <a:pt x="1731791" y="672573"/>
                  <a:pt x="1723129" y="677531"/>
                  <a:pt x="1732837" y="682947"/>
                </a:cubicBezTo>
                <a:cubicBezTo>
                  <a:pt x="1732683" y="687546"/>
                  <a:pt x="1740218" y="691985"/>
                  <a:pt x="1735565" y="695297"/>
                </a:cubicBezTo>
                <a:cubicBezTo>
                  <a:pt x="1739659" y="696961"/>
                  <a:pt x="1741070" y="698177"/>
                  <a:pt x="1740291" y="702276"/>
                </a:cubicBezTo>
                <a:cubicBezTo>
                  <a:pt x="1744386" y="706660"/>
                  <a:pt x="1742271" y="712612"/>
                  <a:pt x="1747379" y="716580"/>
                </a:cubicBezTo>
                <a:cubicBezTo>
                  <a:pt x="1745073" y="723630"/>
                  <a:pt x="1758498" y="734988"/>
                  <a:pt x="1756723" y="745166"/>
                </a:cubicBezTo>
                <a:cubicBezTo>
                  <a:pt x="1762253" y="749260"/>
                  <a:pt x="1761340" y="756036"/>
                  <a:pt x="1766327" y="760205"/>
                </a:cubicBezTo>
                <a:cubicBezTo>
                  <a:pt x="1763574" y="767337"/>
                  <a:pt x="1764984" y="762457"/>
                  <a:pt x="1766279" y="769174"/>
                </a:cubicBezTo>
                <a:cubicBezTo>
                  <a:pt x="1777972" y="796824"/>
                  <a:pt x="1789790" y="825917"/>
                  <a:pt x="1796900" y="855306"/>
                </a:cubicBezTo>
                <a:cubicBezTo>
                  <a:pt x="1792569" y="858667"/>
                  <a:pt x="1790347" y="861947"/>
                  <a:pt x="1797896" y="861158"/>
                </a:cubicBezTo>
                <a:cubicBezTo>
                  <a:pt x="1801119" y="863644"/>
                  <a:pt x="1797972" y="867223"/>
                  <a:pt x="1799598" y="869956"/>
                </a:cubicBezTo>
                <a:cubicBezTo>
                  <a:pt x="1801146" y="873049"/>
                  <a:pt x="1804580" y="878992"/>
                  <a:pt x="1803041" y="882254"/>
                </a:cubicBezTo>
                <a:cubicBezTo>
                  <a:pt x="1800751" y="883764"/>
                  <a:pt x="1793781" y="880687"/>
                  <a:pt x="1794146" y="884914"/>
                </a:cubicBezTo>
                <a:cubicBezTo>
                  <a:pt x="1792365" y="884944"/>
                  <a:pt x="1785417" y="884049"/>
                  <a:pt x="1787854" y="886980"/>
                </a:cubicBezTo>
                <a:cubicBezTo>
                  <a:pt x="1789811" y="887306"/>
                  <a:pt x="1794696" y="888146"/>
                  <a:pt x="1794146" y="884914"/>
                </a:cubicBezTo>
                <a:cubicBezTo>
                  <a:pt x="1798309" y="883535"/>
                  <a:pt x="1800712" y="888525"/>
                  <a:pt x="1803012" y="889370"/>
                </a:cubicBezTo>
                <a:cubicBezTo>
                  <a:pt x="1804136" y="888406"/>
                  <a:pt x="1804393" y="885908"/>
                  <a:pt x="1805858" y="888288"/>
                </a:cubicBezTo>
                <a:cubicBezTo>
                  <a:pt x="1808080" y="894791"/>
                  <a:pt x="1810304" y="900741"/>
                  <a:pt x="1810850" y="907540"/>
                </a:cubicBezTo>
                <a:cubicBezTo>
                  <a:pt x="1815596" y="911576"/>
                  <a:pt x="1810827" y="910120"/>
                  <a:pt x="1808578" y="912583"/>
                </a:cubicBezTo>
                <a:cubicBezTo>
                  <a:pt x="1821280" y="925185"/>
                  <a:pt x="1821090" y="944935"/>
                  <a:pt x="1824807" y="958494"/>
                </a:cubicBezTo>
                <a:cubicBezTo>
                  <a:pt x="1836073" y="997360"/>
                  <a:pt x="1841868" y="1039287"/>
                  <a:pt x="1846442" y="1077862"/>
                </a:cubicBezTo>
                <a:cubicBezTo>
                  <a:pt x="1848387" y="1079989"/>
                  <a:pt x="1848400" y="1080664"/>
                  <a:pt x="1846713" y="1082743"/>
                </a:cubicBezTo>
                <a:cubicBezTo>
                  <a:pt x="1844823" y="1085070"/>
                  <a:pt x="1844823" y="1085502"/>
                  <a:pt x="1846608" y="1087621"/>
                </a:cubicBezTo>
                <a:cubicBezTo>
                  <a:pt x="1849402" y="1091279"/>
                  <a:pt x="1846531" y="1096898"/>
                  <a:pt x="1847961" y="1101007"/>
                </a:cubicBezTo>
                <a:cubicBezTo>
                  <a:pt x="1852733" y="1107468"/>
                  <a:pt x="1851975" y="1117422"/>
                  <a:pt x="1858184" y="1123161"/>
                </a:cubicBezTo>
                <a:cubicBezTo>
                  <a:pt x="1860451" y="1125788"/>
                  <a:pt x="1858740" y="1129078"/>
                  <a:pt x="1863870" y="1128198"/>
                </a:cubicBezTo>
                <a:cubicBezTo>
                  <a:pt x="1863979" y="1130230"/>
                  <a:pt x="1864268" y="1132600"/>
                  <a:pt x="1866595" y="1134018"/>
                </a:cubicBezTo>
                <a:cubicBezTo>
                  <a:pt x="1862426" y="1137492"/>
                  <a:pt x="1866615" y="1137033"/>
                  <a:pt x="1869077" y="1139012"/>
                </a:cubicBezTo>
                <a:cubicBezTo>
                  <a:pt x="1869156" y="1143293"/>
                  <a:pt x="1864270" y="1144289"/>
                  <a:pt x="1870860" y="1145563"/>
                </a:cubicBezTo>
                <a:cubicBezTo>
                  <a:pt x="1872427" y="1150353"/>
                  <a:pt x="1875944" y="1153547"/>
                  <a:pt x="1878586" y="1158116"/>
                </a:cubicBezTo>
                <a:cubicBezTo>
                  <a:pt x="1877847" y="1162373"/>
                  <a:pt x="1879088" y="1163476"/>
                  <a:pt x="1883319" y="1165252"/>
                </a:cubicBezTo>
                <a:cubicBezTo>
                  <a:pt x="1878567" y="1169285"/>
                  <a:pt x="1883667" y="1167608"/>
                  <a:pt x="1885482" y="1170142"/>
                </a:cubicBezTo>
                <a:cubicBezTo>
                  <a:pt x="1879879" y="1172781"/>
                  <a:pt x="1888211" y="1181538"/>
                  <a:pt x="1888104" y="1176061"/>
                </a:cubicBezTo>
                <a:cubicBezTo>
                  <a:pt x="1896348" y="1175879"/>
                  <a:pt x="1897631" y="1187651"/>
                  <a:pt x="1904896" y="1191679"/>
                </a:cubicBezTo>
                <a:cubicBezTo>
                  <a:pt x="1904348" y="1197538"/>
                  <a:pt x="1910116" y="1193523"/>
                  <a:pt x="1909910" y="1198136"/>
                </a:cubicBezTo>
                <a:cubicBezTo>
                  <a:pt x="1913229" y="1203017"/>
                  <a:pt x="1915310" y="1204492"/>
                  <a:pt x="1919318" y="1206170"/>
                </a:cubicBezTo>
                <a:cubicBezTo>
                  <a:pt x="1920066" y="1217135"/>
                  <a:pt x="1937534" y="1214986"/>
                  <a:pt x="1938613" y="1225621"/>
                </a:cubicBezTo>
                <a:cubicBezTo>
                  <a:pt x="1942716" y="1232309"/>
                  <a:pt x="1973909" y="1242502"/>
                  <a:pt x="1961673" y="1248350"/>
                </a:cubicBezTo>
                <a:cubicBezTo>
                  <a:pt x="1957426" y="1250902"/>
                  <a:pt x="1966258" y="1251841"/>
                  <a:pt x="1965055" y="1248333"/>
                </a:cubicBezTo>
                <a:cubicBezTo>
                  <a:pt x="1970107" y="1245822"/>
                  <a:pt x="2010725" y="1270180"/>
                  <a:pt x="2003801" y="1273876"/>
                </a:cubicBezTo>
                <a:cubicBezTo>
                  <a:pt x="2015017" y="1272358"/>
                  <a:pt x="2025924" y="1280244"/>
                  <a:pt x="2039058" y="1280470"/>
                </a:cubicBezTo>
                <a:cubicBezTo>
                  <a:pt x="2041666" y="1283236"/>
                  <a:pt x="2044733" y="1283999"/>
                  <a:pt x="2047845" y="1284648"/>
                </a:cubicBezTo>
                <a:lnTo>
                  <a:pt x="2056899" y="1288138"/>
                </a:lnTo>
                <a:lnTo>
                  <a:pt x="2056898" y="1288140"/>
                </a:lnTo>
                <a:cubicBezTo>
                  <a:pt x="2057145" y="1288343"/>
                  <a:pt x="2057425" y="1288375"/>
                  <a:pt x="2057664" y="1288612"/>
                </a:cubicBezTo>
                <a:lnTo>
                  <a:pt x="2057662" y="1288606"/>
                </a:lnTo>
                <a:lnTo>
                  <a:pt x="2057672" y="1288612"/>
                </a:lnTo>
                <a:cubicBezTo>
                  <a:pt x="2059694" y="1290483"/>
                  <a:pt x="2059022" y="1287990"/>
                  <a:pt x="2058015" y="1287592"/>
                </a:cubicBezTo>
                <a:cubicBezTo>
                  <a:pt x="2057661" y="1287382"/>
                  <a:pt x="2057543" y="1287480"/>
                  <a:pt x="2057361" y="1287489"/>
                </a:cubicBezTo>
                <a:cubicBezTo>
                  <a:pt x="2057062" y="1286399"/>
                  <a:pt x="2057174" y="1285661"/>
                  <a:pt x="2057852" y="1285575"/>
                </a:cubicBezTo>
                <a:cubicBezTo>
                  <a:pt x="2072658" y="1285175"/>
                  <a:pt x="2088491" y="1283063"/>
                  <a:pt x="2099732" y="1280974"/>
                </a:cubicBezTo>
                <a:cubicBezTo>
                  <a:pt x="2102916" y="1280758"/>
                  <a:pt x="2102903" y="1280739"/>
                  <a:pt x="2103224" y="1278799"/>
                </a:cubicBezTo>
                <a:cubicBezTo>
                  <a:pt x="2104940" y="1271718"/>
                  <a:pt x="2109832" y="1282083"/>
                  <a:pt x="2112785" y="1277403"/>
                </a:cubicBezTo>
                <a:cubicBezTo>
                  <a:pt x="2106938" y="1273622"/>
                  <a:pt x="2108501" y="1268317"/>
                  <a:pt x="2114407" y="1274006"/>
                </a:cubicBezTo>
                <a:cubicBezTo>
                  <a:pt x="2120416" y="1274678"/>
                  <a:pt x="2115843" y="1265647"/>
                  <a:pt x="2122260" y="1264626"/>
                </a:cubicBezTo>
                <a:cubicBezTo>
                  <a:pt x="2130965" y="1266875"/>
                  <a:pt x="2129447" y="1253654"/>
                  <a:pt x="2137385" y="1255135"/>
                </a:cubicBezTo>
                <a:cubicBezTo>
                  <a:pt x="2136436" y="1252610"/>
                  <a:pt x="2138039" y="1250977"/>
                  <a:pt x="2140093" y="1249335"/>
                </a:cubicBezTo>
                <a:cubicBezTo>
                  <a:pt x="2134379" y="1243360"/>
                  <a:pt x="2131823" y="1248753"/>
                  <a:pt x="2127946" y="1239099"/>
                </a:cubicBezTo>
                <a:cubicBezTo>
                  <a:pt x="2124006" y="1221805"/>
                  <a:pt x="2113465" y="1206907"/>
                  <a:pt x="2109101" y="1189764"/>
                </a:cubicBezTo>
                <a:cubicBezTo>
                  <a:pt x="2104221" y="1184405"/>
                  <a:pt x="2094500" y="1169307"/>
                  <a:pt x="2099439" y="1163517"/>
                </a:cubicBezTo>
                <a:cubicBezTo>
                  <a:pt x="2097172" y="1161496"/>
                  <a:pt x="2093778" y="1160819"/>
                  <a:pt x="2092410" y="1158636"/>
                </a:cubicBezTo>
                <a:cubicBezTo>
                  <a:pt x="2085773" y="1142294"/>
                  <a:pt x="2066085" y="1124606"/>
                  <a:pt x="2065665" y="1108773"/>
                </a:cubicBezTo>
                <a:cubicBezTo>
                  <a:pt x="2063687" y="1105330"/>
                  <a:pt x="2054438" y="1107885"/>
                  <a:pt x="2051844" y="1100842"/>
                </a:cubicBezTo>
                <a:cubicBezTo>
                  <a:pt x="2051323" y="1096088"/>
                  <a:pt x="2044040" y="1095990"/>
                  <a:pt x="2042119" y="1090869"/>
                </a:cubicBezTo>
                <a:cubicBezTo>
                  <a:pt x="2042871" y="1087064"/>
                  <a:pt x="2038830" y="1087687"/>
                  <a:pt x="2036205" y="1087674"/>
                </a:cubicBezTo>
                <a:cubicBezTo>
                  <a:pt x="2034229" y="1084784"/>
                  <a:pt x="2033349" y="1079908"/>
                  <a:pt x="2028634" y="1080185"/>
                </a:cubicBezTo>
                <a:cubicBezTo>
                  <a:pt x="2018614" y="1070508"/>
                  <a:pt x="2007182" y="1066405"/>
                  <a:pt x="1995225" y="1061132"/>
                </a:cubicBezTo>
                <a:cubicBezTo>
                  <a:pt x="1985617" y="1061660"/>
                  <a:pt x="1979897" y="1052672"/>
                  <a:pt x="1970601" y="1051450"/>
                </a:cubicBezTo>
                <a:cubicBezTo>
                  <a:pt x="1968102" y="1054560"/>
                  <a:pt x="1959533" y="1054638"/>
                  <a:pt x="1956593" y="1051266"/>
                </a:cubicBezTo>
                <a:cubicBezTo>
                  <a:pt x="1938288" y="1051503"/>
                  <a:pt x="1919763" y="1040125"/>
                  <a:pt x="1908063" y="1054728"/>
                </a:cubicBezTo>
                <a:cubicBezTo>
                  <a:pt x="1901419" y="1056013"/>
                  <a:pt x="1901707" y="1067041"/>
                  <a:pt x="1901510" y="1072954"/>
                </a:cubicBezTo>
                <a:cubicBezTo>
                  <a:pt x="1904658" y="1076371"/>
                  <a:pt x="1904658" y="1076561"/>
                  <a:pt x="1901497" y="1079828"/>
                </a:cubicBezTo>
                <a:cubicBezTo>
                  <a:pt x="1903158" y="1088468"/>
                  <a:pt x="1909111" y="1094160"/>
                  <a:pt x="1913581" y="1101887"/>
                </a:cubicBezTo>
                <a:cubicBezTo>
                  <a:pt x="1923540" y="1112755"/>
                  <a:pt x="1934012" y="1119528"/>
                  <a:pt x="1945607" y="1129146"/>
                </a:cubicBezTo>
                <a:cubicBezTo>
                  <a:pt x="1947949" y="1125128"/>
                  <a:pt x="1955264" y="1132361"/>
                  <a:pt x="1956555" y="1133969"/>
                </a:cubicBezTo>
                <a:cubicBezTo>
                  <a:pt x="1956594" y="1134854"/>
                  <a:pt x="1956522" y="1135716"/>
                  <a:pt x="1957317" y="1136035"/>
                </a:cubicBezTo>
                <a:cubicBezTo>
                  <a:pt x="1962375" y="1134788"/>
                  <a:pt x="1969705" y="1137624"/>
                  <a:pt x="1976982" y="1136700"/>
                </a:cubicBezTo>
                <a:cubicBezTo>
                  <a:pt x="1980096" y="1139457"/>
                  <a:pt x="1985555" y="1145469"/>
                  <a:pt x="1988855" y="1142193"/>
                </a:cubicBezTo>
                <a:cubicBezTo>
                  <a:pt x="2021301" y="1151828"/>
                  <a:pt x="2055963" y="1157298"/>
                  <a:pt x="2085973" y="1173492"/>
                </a:cubicBezTo>
                <a:cubicBezTo>
                  <a:pt x="2088938" y="1175619"/>
                  <a:pt x="2092511" y="1183266"/>
                  <a:pt x="2094747" y="1183468"/>
                </a:cubicBezTo>
                <a:cubicBezTo>
                  <a:pt x="2096331" y="1183635"/>
                  <a:pt x="2098430" y="1182947"/>
                  <a:pt x="2099146" y="1184508"/>
                </a:cubicBezTo>
                <a:cubicBezTo>
                  <a:pt x="2110158" y="1208746"/>
                  <a:pt x="2066544" y="1178537"/>
                  <a:pt x="2054334" y="1178168"/>
                </a:cubicBezTo>
                <a:cubicBezTo>
                  <a:pt x="2050687" y="1178586"/>
                  <a:pt x="2049721" y="1174156"/>
                  <a:pt x="2046687" y="1178242"/>
                </a:cubicBezTo>
                <a:cubicBezTo>
                  <a:pt x="2040419" y="1178336"/>
                  <a:pt x="2034691" y="1177417"/>
                  <a:pt x="2030299" y="1173192"/>
                </a:cubicBezTo>
                <a:cubicBezTo>
                  <a:pt x="1995350" y="1169316"/>
                  <a:pt x="1924622" y="1149159"/>
                  <a:pt x="1906794" y="1124033"/>
                </a:cubicBezTo>
                <a:cubicBezTo>
                  <a:pt x="1891942" y="1113104"/>
                  <a:pt x="1885890" y="1089814"/>
                  <a:pt x="1881795" y="1072442"/>
                </a:cubicBezTo>
                <a:cubicBezTo>
                  <a:pt x="1875763" y="1066227"/>
                  <a:pt x="1888490" y="1054916"/>
                  <a:pt x="1882283" y="1048778"/>
                </a:cubicBezTo>
                <a:cubicBezTo>
                  <a:pt x="1884639" y="1044934"/>
                  <a:pt x="1891067" y="1045853"/>
                  <a:pt x="1889744" y="1040244"/>
                </a:cubicBezTo>
                <a:cubicBezTo>
                  <a:pt x="1893239" y="1035385"/>
                  <a:pt x="1895336" y="1033968"/>
                  <a:pt x="1899380" y="1032461"/>
                </a:cubicBezTo>
                <a:cubicBezTo>
                  <a:pt x="1898858" y="1030201"/>
                  <a:pt x="1900304" y="1028717"/>
                  <a:pt x="1902494" y="1028864"/>
                </a:cubicBezTo>
                <a:cubicBezTo>
                  <a:pt x="1905190" y="1026925"/>
                  <a:pt x="1907845" y="1025277"/>
                  <a:pt x="1910356" y="1028887"/>
                </a:cubicBezTo>
                <a:cubicBezTo>
                  <a:pt x="1921639" y="1024688"/>
                  <a:pt x="1940186" y="1021677"/>
                  <a:pt x="1951833" y="1027055"/>
                </a:cubicBezTo>
                <a:cubicBezTo>
                  <a:pt x="1957291" y="1025622"/>
                  <a:pt x="1962091" y="1022907"/>
                  <a:pt x="1967121" y="1027339"/>
                </a:cubicBezTo>
                <a:cubicBezTo>
                  <a:pt x="1975753" y="1032407"/>
                  <a:pt x="1988565" y="1030399"/>
                  <a:pt x="1993337" y="1039528"/>
                </a:cubicBezTo>
                <a:cubicBezTo>
                  <a:pt x="1995470" y="1040693"/>
                  <a:pt x="1996575" y="1037096"/>
                  <a:pt x="1998222" y="1037701"/>
                </a:cubicBezTo>
                <a:cubicBezTo>
                  <a:pt x="2004766" y="1047284"/>
                  <a:pt x="2016712" y="1044366"/>
                  <a:pt x="2023954" y="1051475"/>
                </a:cubicBezTo>
                <a:cubicBezTo>
                  <a:pt x="2026818" y="1052505"/>
                  <a:pt x="2028276" y="1051818"/>
                  <a:pt x="2028055" y="1055583"/>
                </a:cubicBezTo>
                <a:cubicBezTo>
                  <a:pt x="2034698" y="1060616"/>
                  <a:pt x="2042757" y="1062659"/>
                  <a:pt x="2049144" y="1068806"/>
                </a:cubicBezTo>
                <a:cubicBezTo>
                  <a:pt x="2053716" y="1071743"/>
                  <a:pt x="2056937" y="1078922"/>
                  <a:pt x="2062395" y="1082734"/>
                </a:cubicBezTo>
                <a:cubicBezTo>
                  <a:pt x="2067246" y="1085824"/>
                  <a:pt x="2074029" y="1092926"/>
                  <a:pt x="2076137" y="1099286"/>
                </a:cubicBezTo>
                <a:cubicBezTo>
                  <a:pt x="2081193" y="1101589"/>
                  <a:pt x="2080250" y="1106546"/>
                  <a:pt x="2084258" y="1109487"/>
                </a:cubicBezTo>
                <a:cubicBezTo>
                  <a:pt x="2085474" y="1109810"/>
                  <a:pt x="2086991" y="1101368"/>
                  <a:pt x="2083366" y="1098619"/>
                </a:cubicBezTo>
                <a:cubicBezTo>
                  <a:pt x="2081445" y="1079784"/>
                  <a:pt x="2078481" y="1058210"/>
                  <a:pt x="2081397" y="1044247"/>
                </a:cubicBezTo>
                <a:cubicBezTo>
                  <a:pt x="2082801" y="1039973"/>
                  <a:pt x="2086309" y="1025503"/>
                  <a:pt x="2091013" y="1026559"/>
                </a:cubicBezTo>
                <a:cubicBezTo>
                  <a:pt x="2093447" y="1026303"/>
                  <a:pt x="2094017" y="1025847"/>
                  <a:pt x="2093939" y="1023939"/>
                </a:cubicBezTo>
                <a:cubicBezTo>
                  <a:pt x="2093040" y="1019495"/>
                  <a:pt x="2101143" y="1016083"/>
                  <a:pt x="2104904" y="1014736"/>
                </a:cubicBezTo>
                <a:cubicBezTo>
                  <a:pt x="2106973" y="1012071"/>
                  <a:pt x="2109906" y="1013002"/>
                  <a:pt x="2111862" y="1010644"/>
                </a:cubicBezTo>
                <a:cubicBezTo>
                  <a:pt x="2114356" y="1009854"/>
                  <a:pt x="2112695" y="1013804"/>
                  <a:pt x="2114413" y="1014723"/>
                </a:cubicBezTo>
                <a:cubicBezTo>
                  <a:pt x="2143233" y="1015702"/>
                  <a:pt x="2150475" y="1049635"/>
                  <a:pt x="2161233" y="1069185"/>
                </a:cubicBezTo>
                <a:cubicBezTo>
                  <a:pt x="2170708" y="1120756"/>
                  <a:pt x="2176546" y="1168660"/>
                  <a:pt x="2162112" y="1218760"/>
                </a:cubicBezTo>
                <a:cubicBezTo>
                  <a:pt x="2152978" y="1256075"/>
                  <a:pt x="2186586" y="1188762"/>
                  <a:pt x="2191383" y="1181510"/>
                </a:cubicBezTo>
                <a:cubicBezTo>
                  <a:pt x="2191970" y="1175445"/>
                  <a:pt x="2200852" y="1174481"/>
                  <a:pt x="2204151" y="1169318"/>
                </a:cubicBezTo>
                <a:cubicBezTo>
                  <a:pt x="2202708" y="1161849"/>
                  <a:pt x="2214485" y="1158611"/>
                  <a:pt x="2215547" y="1154631"/>
                </a:cubicBezTo>
                <a:cubicBezTo>
                  <a:pt x="2226919" y="1156584"/>
                  <a:pt x="2228679" y="1149435"/>
                  <a:pt x="2235362" y="1150351"/>
                </a:cubicBezTo>
                <a:cubicBezTo>
                  <a:pt x="2238523" y="1157683"/>
                  <a:pt x="2232225" y="1155593"/>
                  <a:pt x="2228631" y="1157676"/>
                </a:cubicBezTo>
                <a:cubicBezTo>
                  <a:pt x="2233929" y="1162642"/>
                  <a:pt x="2228596" y="1170229"/>
                  <a:pt x="2223454" y="1172181"/>
                </a:cubicBezTo>
                <a:cubicBezTo>
                  <a:pt x="2220926" y="1188502"/>
                  <a:pt x="2237921" y="1171245"/>
                  <a:pt x="2246496" y="1173452"/>
                </a:cubicBezTo>
                <a:cubicBezTo>
                  <a:pt x="2251892" y="1169193"/>
                  <a:pt x="2258913" y="1172238"/>
                  <a:pt x="2263418" y="1166703"/>
                </a:cubicBezTo>
                <a:cubicBezTo>
                  <a:pt x="2273901" y="1173909"/>
                  <a:pt x="2286449" y="1156338"/>
                  <a:pt x="2297570" y="1162226"/>
                </a:cubicBezTo>
                <a:cubicBezTo>
                  <a:pt x="2318126" y="1150417"/>
                  <a:pt x="2344131" y="1157313"/>
                  <a:pt x="2366240" y="1161289"/>
                </a:cubicBezTo>
                <a:cubicBezTo>
                  <a:pt x="2368974" y="1167837"/>
                  <a:pt x="2409745" y="1171978"/>
                  <a:pt x="2393885" y="1176253"/>
                </a:cubicBezTo>
                <a:cubicBezTo>
                  <a:pt x="2395604" y="1181069"/>
                  <a:pt x="2403185" y="1182446"/>
                  <a:pt x="2398362" y="1175496"/>
                </a:cubicBezTo>
                <a:cubicBezTo>
                  <a:pt x="2403434" y="1175913"/>
                  <a:pt x="2407792" y="1170059"/>
                  <a:pt x="2412077" y="1175665"/>
                </a:cubicBezTo>
                <a:cubicBezTo>
                  <a:pt x="2427102" y="1181009"/>
                  <a:pt x="2445434" y="1177311"/>
                  <a:pt x="2461856" y="1178675"/>
                </a:cubicBezTo>
                <a:cubicBezTo>
                  <a:pt x="2470701" y="1209694"/>
                  <a:pt x="2411461" y="1203617"/>
                  <a:pt x="2393355" y="1195689"/>
                </a:cubicBezTo>
                <a:cubicBezTo>
                  <a:pt x="2394142" y="1189427"/>
                  <a:pt x="2385681" y="1193200"/>
                  <a:pt x="2381989" y="1191521"/>
                </a:cubicBezTo>
                <a:cubicBezTo>
                  <a:pt x="2365351" y="1185955"/>
                  <a:pt x="2346754" y="1185414"/>
                  <a:pt x="2331338" y="1177089"/>
                </a:cubicBezTo>
                <a:cubicBezTo>
                  <a:pt x="2325314" y="1181922"/>
                  <a:pt x="2316909" y="1181178"/>
                  <a:pt x="2309262" y="1181806"/>
                </a:cubicBezTo>
                <a:cubicBezTo>
                  <a:pt x="2303889" y="1189789"/>
                  <a:pt x="2295864" y="1184685"/>
                  <a:pt x="2288933" y="1183583"/>
                </a:cubicBezTo>
                <a:cubicBezTo>
                  <a:pt x="2274812" y="1172207"/>
                  <a:pt x="2302967" y="1185136"/>
                  <a:pt x="2305662" y="1175162"/>
                </a:cubicBezTo>
                <a:cubicBezTo>
                  <a:pt x="2300535" y="1173669"/>
                  <a:pt x="2294434" y="1178308"/>
                  <a:pt x="2289984" y="1174148"/>
                </a:cubicBezTo>
                <a:cubicBezTo>
                  <a:pt x="2288896" y="1177365"/>
                  <a:pt x="2283544" y="1175289"/>
                  <a:pt x="2284126" y="1178764"/>
                </a:cubicBezTo>
                <a:cubicBezTo>
                  <a:pt x="2266977" y="1178247"/>
                  <a:pt x="2289027" y="1182133"/>
                  <a:pt x="2283199" y="1187790"/>
                </a:cubicBezTo>
                <a:cubicBezTo>
                  <a:pt x="2279702" y="1185221"/>
                  <a:pt x="2278396" y="1187890"/>
                  <a:pt x="2275441" y="1190560"/>
                </a:cubicBezTo>
                <a:cubicBezTo>
                  <a:pt x="2267626" y="1192081"/>
                  <a:pt x="2204963" y="1203958"/>
                  <a:pt x="2241365" y="1204515"/>
                </a:cubicBezTo>
                <a:cubicBezTo>
                  <a:pt x="2306421" y="1214527"/>
                  <a:pt x="2367136" y="1218429"/>
                  <a:pt x="2431018" y="1231030"/>
                </a:cubicBezTo>
                <a:cubicBezTo>
                  <a:pt x="2431562" y="1234297"/>
                  <a:pt x="2441259" y="1231488"/>
                  <a:pt x="2437842" y="1235313"/>
                </a:cubicBezTo>
                <a:cubicBezTo>
                  <a:pt x="2436299" y="1234904"/>
                  <a:pt x="2432505" y="1236302"/>
                  <a:pt x="2435466" y="1237684"/>
                </a:cubicBezTo>
                <a:cubicBezTo>
                  <a:pt x="2455895" y="1232639"/>
                  <a:pt x="2474289" y="1246937"/>
                  <a:pt x="2493047" y="1252247"/>
                </a:cubicBezTo>
                <a:cubicBezTo>
                  <a:pt x="2502689" y="1259203"/>
                  <a:pt x="2517266" y="1258584"/>
                  <a:pt x="2522621" y="1269717"/>
                </a:cubicBezTo>
                <a:cubicBezTo>
                  <a:pt x="2537258" y="1267267"/>
                  <a:pt x="2544599" y="1282398"/>
                  <a:pt x="2556331" y="1286880"/>
                </a:cubicBezTo>
                <a:lnTo>
                  <a:pt x="2556344" y="1286881"/>
                </a:lnTo>
                <a:lnTo>
                  <a:pt x="2556342" y="1286881"/>
                </a:lnTo>
                <a:cubicBezTo>
                  <a:pt x="2584054" y="1311371"/>
                  <a:pt x="2578361" y="1357158"/>
                  <a:pt x="2568495" y="1385674"/>
                </a:cubicBezTo>
                <a:cubicBezTo>
                  <a:pt x="2564578" y="1389403"/>
                  <a:pt x="2564611" y="1395726"/>
                  <a:pt x="2559640" y="1398570"/>
                </a:cubicBezTo>
                <a:cubicBezTo>
                  <a:pt x="2555280" y="1398623"/>
                  <a:pt x="2555377" y="1404532"/>
                  <a:pt x="2551314" y="1406904"/>
                </a:cubicBezTo>
                <a:cubicBezTo>
                  <a:pt x="2541529" y="1420323"/>
                  <a:pt x="2516720" y="1417143"/>
                  <a:pt x="2501933" y="1412088"/>
                </a:cubicBezTo>
                <a:cubicBezTo>
                  <a:pt x="2500820" y="1412116"/>
                  <a:pt x="2499486" y="1411997"/>
                  <a:pt x="2498528" y="1411514"/>
                </a:cubicBezTo>
                <a:cubicBezTo>
                  <a:pt x="2497513" y="1404466"/>
                  <a:pt x="2489317" y="1404200"/>
                  <a:pt x="2484868" y="1400422"/>
                </a:cubicBezTo>
                <a:cubicBezTo>
                  <a:pt x="2478680" y="1400848"/>
                  <a:pt x="2479249" y="1397604"/>
                  <a:pt x="2476787" y="1395140"/>
                </a:cubicBezTo>
                <a:cubicBezTo>
                  <a:pt x="2467358" y="1394118"/>
                  <a:pt x="2460299" y="1382672"/>
                  <a:pt x="2455676" y="1375993"/>
                </a:cubicBezTo>
                <a:cubicBezTo>
                  <a:pt x="2446153" y="1374257"/>
                  <a:pt x="2438754" y="1364560"/>
                  <a:pt x="2430350" y="1359850"/>
                </a:cubicBezTo>
                <a:cubicBezTo>
                  <a:pt x="2430507" y="1355702"/>
                  <a:pt x="2425644" y="1353737"/>
                  <a:pt x="2423319" y="1350640"/>
                </a:cubicBezTo>
                <a:cubicBezTo>
                  <a:pt x="2423997" y="1346917"/>
                  <a:pt x="2420822" y="1347428"/>
                  <a:pt x="2418431" y="1345695"/>
                </a:cubicBezTo>
                <a:cubicBezTo>
                  <a:pt x="2405663" y="1338805"/>
                  <a:pt x="2393971" y="1328229"/>
                  <a:pt x="2385576" y="1317909"/>
                </a:cubicBezTo>
                <a:cubicBezTo>
                  <a:pt x="2367452" y="1312717"/>
                  <a:pt x="2359502" y="1293555"/>
                  <a:pt x="2342530" y="1288786"/>
                </a:cubicBezTo>
                <a:cubicBezTo>
                  <a:pt x="2335669" y="1284467"/>
                  <a:pt x="2328311" y="1281388"/>
                  <a:pt x="2323598" y="1274356"/>
                </a:cubicBezTo>
                <a:cubicBezTo>
                  <a:pt x="2317209" y="1272296"/>
                  <a:pt x="2310848" y="1271224"/>
                  <a:pt x="2305668" y="1266456"/>
                </a:cubicBezTo>
                <a:cubicBezTo>
                  <a:pt x="2302259" y="1262194"/>
                  <a:pt x="2298234" y="1262334"/>
                  <a:pt x="2296432" y="1257358"/>
                </a:cubicBezTo>
                <a:cubicBezTo>
                  <a:pt x="2292657" y="1257458"/>
                  <a:pt x="2290678" y="1252438"/>
                  <a:pt x="2287335" y="1256803"/>
                </a:cubicBezTo>
                <a:cubicBezTo>
                  <a:pt x="2287160" y="1256967"/>
                  <a:pt x="2287156" y="1257002"/>
                  <a:pt x="2287096" y="1257085"/>
                </a:cubicBezTo>
                <a:cubicBezTo>
                  <a:pt x="2287124" y="1256948"/>
                  <a:pt x="2287048" y="1256805"/>
                  <a:pt x="2286441" y="1256809"/>
                </a:cubicBezTo>
                <a:cubicBezTo>
                  <a:pt x="2281191" y="1249560"/>
                  <a:pt x="2273049" y="1244171"/>
                  <a:pt x="2262714" y="1244956"/>
                </a:cubicBezTo>
                <a:cubicBezTo>
                  <a:pt x="2260457" y="1240338"/>
                  <a:pt x="2260605" y="1239861"/>
                  <a:pt x="2254817" y="1239996"/>
                </a:cubicBezTo>
                <a:cubicBezTo>
                  <a:pt x="2252788" y="1235510"/>
                  <a:pt x="2246916" y="1239416"/>
                  <a:pt x="2244662" y="1234001"/>
                </a:cubicBezTo>
                <a:cubicBezTo>
                  <a:pt x="2243652" y="1227940"/>
                  <a:pt x="2229672" y="1226650"/>
                  <a:pt x="2224287" y="1222962"/>
                </a:cubicBezTo>
                <a:cubicBezTo>
                  <a:pt x="2207383" y="1197537"/>
                  <a:pt x="2190492" y="1227423"/>
                  <a:pt x="2181353" y="1242798"/>
                </a:cubicBezTo>
                <a:cubicBezTo>
                  <a:pt x="2176346" y="1252377"/>
                  <a:pt x="2167601" y="1246316"/>
                  <a:pt x="2164890" y="1250263"/>
                </a:cubicBezTo>
                <a:cubicBezTo>
                  <a:pt x="2167667" y="1251375"/>
                  <a:pt x="2169760" y="1251362"/>
                  <a:pt x="2169117" y="1254949"/>
                </a:cubicBezTo>
                <a:cubicBezTo>
                  <a:pt x="2166208" y="1258851"/>
                  <a:pt x="2159748" y="1258622"/>
                  <a:pt x="2156924" y="1261958"/>
                </a:cubicBezTo>
                <a:cubicBezTo>
                  <a:pt x="2158318" y="1269700"/>
                  <a:pt x="2148805" y="1266753"/>
                  <a:pt x="2144781" y="1270772"/>
                </a:cubicBezTo>
                <a:cubicBezTo>
                  <a:pt x="2154358" y="1280390"/>
                  <a:pt x="2128562" y="1275773"/>
                  <a:pt x="2125351" y="1280266"/>
                </a:cubicBezTo>
                <a:cubicBezTo>
                  <a:pt x="2132306" y="1282581"/>
                  <a:pt x="2128037" y="1284595"/>
                  <a:pt x="2123523" y="1288155"/>
                </a:cubicBezTo>
                <a:cubicBezTo>
                  <a:pt x="2120494" y="1285228"/>
                  <a:pt x="2120453" y="1285261"/>
                  <a:pt x="2117711" y="1287233"/>
                </a:cubicBezTo>
                <a:cubicBezTo>
                  <a:pt x="2117853" y="1292539"/>
                  <a:pt x="2108198" y="1290120"/>
                  <a:pt x="2104397" y="1292903"/>
                </a:cubicBezTo>
                <a:cubicBezTo>
                  <a:pt x="2101269" y="1296967"/>
                  <a:pt x="2095487" y="1294644"/>
                  <a:pt x="2090886" y="1295100"/>
                </a:cubicBezTo>
                <a:cubicBezTo>
                  <a:pt x="2095654" y="1288765"/>
                  <a:pt x="2087668" y="1288874"/>
                  <a:pt x="2084107" y="1293383"/>
                </a:cubicBezTo>
                <a:cubicBezTo>
                  <a:pt x="2102984" y="1298649"/>
                  <a:pt x="2072871" y="1298139"/>
                  <a:pt x="2065391" y="1299434"/>
                </a:cubicBezTo>
                <a:cubicBezTo>
                  <a:pt x="2060684" y="1294274"/>
                  <a:pt x="2056447" y="1296775"/>
                  <a:pt x="2050555" y="1296852"/>
                </a:cubicBezTo>
                <a:cubicBezTo>
                  <a:pt x="2045113" y="1290859"/>
                  <a:pt x="2034829" y="1294555"/>
                  <a:pt x="2029082" y="1289653"/>
                </a:cubicBezTo>
                <a:cubicBezTo>
                  <a:pt x="2023327" y="1290691"/>
                  <a:pt x="2020641" y="1285098"/>
                  <a:pt x="2015863" y="1283536"/>
                </a:cubicBezTo>
                <a:cubicBezTo>
                  <a:pt x="2019120" y="1281330"/>
                  <a:pt x="2016742" y="1278022"/>
                  <a:pt x="2013300" y="1281083"/>
                </a:cubicBezTo>
                <a:cubicBezTo>
                  <a:pt x="2013951" y="1284823"/>
                  <a:pt x="2010768" y="1284607"/>
                  <a:pt x="2007413" y="1284365"/>
                </a:cubicBezTo>
                <a:cubicBezTo>
                  <a:pt x="2005412" y="1283085"/>
                  <a:pt x="2000513" y="1279647"/>
                  <a:pt x="1999115" y="1280493"/>
                </a:cubicBezTo>
                <a:cubicBezTo>
                  <a:pt x="1999128" y="1283420"/>
                  <a:pt x="1996422" y="1288666"/>
                  <a:pt x="2001231" y="1289190"/>
                </a:cubicBezTo>
                <a:cubicBezTo>
                  <a:pt x="2004519" y="1289066"/>
                  <a:pt x="2003623" y="1293556"/>
                  <a:pt x="2001109" y="1295090"/>
                </a:cubicBezTo>
                <a:cubicBezTo>
                  <a:pt x="2004263" y="1297468"/>
                  <a:pt x="2010458" y="1298150"/>
                  <a:pt x="2006199" y="1302659"/>
                </a:cubicBezTo>
                <a:cubicBezTo>
                  <a:pt x="2015374" y="1308153"/>
                  <a:pt x="2018651" y="1321499"/>
                  <a:pt x="2024890" y="1330634"/>
                </a:cubicBezTo>
                <a:cubicBezTo>
                  <a:pt x="2032849" y="1342663"/>
                  <a:pt x="2048658" y="1344862"/>
                  <a:pt x="2052149" y="1358392"/>
                </a:cubicBezTo>
                <a:cubicBezTo>
                  <a:pt x="2069221" y="1354490"/>
                  <a:pt x="2085982" y="1376064"/>
                  <a:pt x="2100635" y="1385355"/>
                </a:cubicBezTo>
                <a:cubicBezTo>
                  <a:pt x="2108326" y="1388243"/>
                  <a:pt x="2107471" y="1397758"/>
                  <a:pt x="2116090" y="1402409"/>
                </a:cubicBezTo>
                <a:cubicBezTo>
                  <a:pt x="2120194" y="1401339"/>
                  <a:pt x="2116678" y="1407911"/>
                  <a:pt x="2122641" y="1407232"/>
                </a:cubicBezTo>
                <a:cubicBezTo>
                  <a:pt x="2128258" y="1418292"/>
                  <a:pt x="2142968" y="1427706"/>
                  <a:pt x="2145147" y="1439472"/>
                </a:cubicBezTo>
                <a:cubicBezTo>
                  <a:pt x="2156129" y="1453683"/>
                  <a:pt x="2150463" y="1473254"/>
                  <a:pt x="2146994" y="1489561"/>
                </a:cubicBezTo>
                <a:cubicBezTo>
                  <a:pt x="2139398" y="1498278"/>
                  <a:pt x="2137133" y="1511704"/>
                  <a:pt x="2123955" y="1514126"/>
                </a:cubicBezTo>
                <a:cubicBezTo>
                  <a:pt x="2114044" y="1534344"/>
                  <a:pt x="2089382" y="1523274"/>
                  <a:pt x="2074719" y="1515992"/>
                </a:cubicBezTo>
                <a:cubicBezTo>
                  <a:pt x="2057847" y="1499400"/>
                  <a:pt x="2040251" y="1481283"/>
                  <a:pt x="2031101" y="1459842"/>
                </a:cubicBezTo>
                <a:cubicBezTo>
                  <a:pt x="2031320" y="1456754"/>
                  <a:pt x="2027985" y="1455526"/>
                  <a:pt x="2028394" y="1452620"/>
                </a:cubicBezTo>
                <a:cubicBezTo>
                  <a:pt x="2026690" y="1446714"/>
                  <a:pt x="2016826" y="1444025"/>
                  <a:pt x="2018749" y="1435483"/>
                </a:cubicBezTo>
                <a:cubicBezTo>
                  <a:pt x="2010775" y="1425757"/>
                  <a:pt x="2008135" y="1412893"/>
                  <a:pt x="2002664" y="1402308"/>
                </a:cubicBezTo>
                <a:cubicBezTo>
                  <a:pt x="1999508" y="1390249"/>
                  <a:pt x="1999855" y="1377470"/>
                  <a:pt x="1990573" y="1369130"/>
                </a:cubicBezTo>
                <a:cubicBezTo>
                  <a:pt x="1992966" y="1357323"/>
                  <a:pt x="1993039" y="1359855"/>
                  <a:pt x="1985806" y="1349560"/>
                </a:cubicBezTo>
                <a:cubicBezTo>
                  <a:pt x="1983827" y="1345181"/>
                  <a:pt x="1992543" y="1346841"/>
                  <a:pt x="1989716" y="1343943"/>
                </a:cubicBezTo>
                <a:cubicBezTo>
                  <a:pt x="1986970" y="1343923"/>
                  <a:pt x="1985284" y="1342571"/>
                  <a:pt x="1985909" y="1339695"/>
                </a:cubicBezTo>
                <a:cubicBezTo>
                  <a:pt x="1982443" y="1327118"/>
                  <a:pt x="1973210" y="1339735"/>
                  <a:pt x="1968854" y="1344740"/>
                </a:cubicBezTo>
                <a:cubicBezTo>
                  <a:pt x="1966802" y="1351111"/>
                  <a:pt x="1954040" y="1350403"/>
                  <a:pt x="1949361" y="1356189"/>
                </a:cubicBezTo>
                <a:cubicBezTo>
                  <a:pt x="1952678" y="1358886"/>
                  <a:pt x="1951001" y="1360013"/>
                  <a:pt x="1947263" y="1359787"/>
                </a:cubicBezTo>
                <a:cubicBezTo>
                  <a:pt x="1943022" y="1361162"/>
                  <a:pt x="1937514" y="1375302"/>
                  <a:pt x="1932120" y="1367077"/>
                </a:cubicBezTo>
                <a:cubicBezTo>
                  <a:pt x="1931587" y="1364366"/>
                  <a:pt x="1931537" y="1364311"/>
                  <a:pt x="1929380" y="1364338"/>
                </a:cubicBezTo>
                <a:cubicBezTo>
                  <a:pt x="1919217" y="1362984"/>
                  <a:pt x="1929483" y="1373054"/>
                  <a:pt x="1926255" y="1375780"/>
                </a:cubicBezTo>
                <a:cubicBezTo>
                  <a:pt x="1923944" y="1374865"/>
                  <a:pt x="1923437" y="1373141"/>
                  <a:pt x="1921139" y="1376019"/>
                </a:cubicBezTo>
                <a:cubicBezTo>
                  <a:pt x="1920012" y="1376308"/>
                  <a:pt x="1918413" y="1375446"/>
                  <a:pt x="1917905" y="1376909"/>
                </a:cubicBezTo>
                <a:cubicBezTo>
                  <a:pt x="1922336" y="1386852"/>
                  <a:pt x="1902326" y="1380194"/>
                  <a:pt x="1899097" y="1390090"/>
                </a:cubicBezTo>
                <a:cubicBezTo>
                  <a:pt x="1882494" y="1391712"/>
                  <a:pt x="1856502" y="1390998"/>
                  <a:pt x="1844661" y="1375636"/>
                </a:cubicBezTo>
                <a:cubicBezTo>
                  <a:pt x="1836258" y="1366614"/>
                  <a:pt x="1827948" y="1365391"/>
                  <a:pt x="1835050" y="1350189"/>
                </a:cubicBezTo>
                <a:cubicBezTo>
                  <a:pt x="1826118" y="1331183"/>
                  <a:pt x="1863712" y="1333809"/>
                  <a:pt x="1873464" y="1325583"/>
                </a:cubicBezTo>
                <a:cubicBezTo>
                  <a:pt x="1887946" y="1325652"/>
                  <a:pt x="1897184" y="1308931"/>
                  <a:pt x="1911880" y="1309532"/>
                </a:cubicBezTo>
                <a:cubicBezTo>
                  <a:pt x="1913466" y="1306773"/>
                  <a:pt x="1917273" y="1307991"/>
                  <a:pt x="1918190" y="1305301"/>
                </a:cubicBezTo>
                <a:cubicBezTo>
                  <a:pt x="1918776" y="1301644"/>
                  <a:pt x="1925093" y="1300808"/>
                  <a:pt x="1927047" y="1297896"/>
                </a:cubicBezTo>
                <a:cubicBezTo>
                  <a:pt x="1941717" y="1297264"/>
                  <a:pt x="1952457" y="1288293"/>
                  <a:pt x="1963424" y="1279280"/>
                </a:cubicBezTo>
                <a:cubicBezTo>
                  <a:pt x="1977860" y="1279625"/>
                  <a:pt x="1976190" y="1268733"/>
                  <a:pt x="1963003" y="1267310"/>
                </a:cubicBezTo>
                <a:cubicBezTo>
                  <a:pt x="1957917" y="1267845"/>
                  <a:pt x="1962577" y="1261817"/>
                  <a:pt x="1955982" y="1262395"/>
                </a:cubicBezTo>
                <a:cubicBezTo>
                  <a:pt x="1951934" y="1257424"/>
                  <a:pt x="1946117" y="1254857"/>
                  <a:pt x="1941296" y="1250540"/>
                </a:cubicBezTo>
                <a:cubicBezTo>
                  <a:pt x="1937165" y="1249444"/>
                  <a:pt x="1934443" y="1245858"/>
                  <a:pt x="1930192" y="1245553"/>
                </a:cubicBezTo>
                <a:cubicBezTo>
                  <a:pt x="1927921" y="1239150"/>
                  <a:pt x="1922544" y="1238562"/>
                  <a:pt x="1918212" y="1233837"/>
                </a:cubicBezTo>
                <a:cubicBezTo>
                  <a:pt x="1908080" y="1231532"/>
                  <a:pt x="1924509" y="1231633"/>
                  <a:pt x="1907276" y="1225256"/>
                </a:cubicBezTo>
                <a:cubicBezTo>
                  <a:pt x="1908653" y="1216946"/>
                  <a:pt x="1900673" y="1220744"/>
                  <a:pt x="1897390" y="1215380"/>
                </a:cubicBezTo>
                <a:cubicBezTo>
                  <a:pt x="1898683" y="1210493"/>
                  <a:pt x="1891714" y="1212820"/>
                  <a:pt x="1892466" y="1208044"/>
                </a:cubicBezTo>
                <a:cubicBezTo>
                  <a:pt x="1886967" y="1204073"/>
                  <a:pt x="1888084" y="1202018"/>
                  <a:pt x="1890293" y="1196642"/>
                </a:cubicBezTo>
                <a:cubicBezTo>
                  <a:pt x="1869051" y="1190978"/>
                  <a:pt x="1873119" y="1181351"/>
                  <a:pt x="1861547" y="1164963"/>
                </a:cubicBezTo>
                <a:cubicBezTo>
                  <a:pt x="1874429" y="1162128"/>
                  <a:pt x="1864426" y="1161700"/>
                  <a:pt x="1857969" y="1159030"/>
                </a:cubicBezTo>
                <a:cubicBezTo>
                  <a:pt x="1855380" y="1157373"/>
                  <a:pt x="1857825" y="1154503"/>
                  <a:pt x="1856296" y="1152589"/>
                </a:cubicBezTo>
                <a:cubicBezTo>
                  <a:pt x="1853819" y="1150850"/>
                  <a:pt x="1854736" y="1147608"/>
                  <a:pt x="1852091" y="1145948"/>
                </a:cubicBezTo>
                <a:cubicBezTo>
                  <a:pt x="1853617" y="1144217"/>
                  <a:pt x="1853028" y="1139853"/>
                  <a:pt x="1851583" y="1135590"/>
                </a:cubicBezTo>
                <a:lnTo>
                  <a:pt x="1847273" y="1128149"/>
                </a:lnTo>
                <a:lnTo>
                  <a:pt x="1847316" y="1127952"/>
                </a:lnTo>
                <a:cubicBezTo>
                  <a:pt x="1846092" y="1128409"/>
                  <a:pt x="1844053" y="1126677"/>
                  <a:pt x="1845935" y="1125838"/>
                </a:cubicBezTo>
                <a:lnTo>
                  <a:pt x="1847273" y="1128149"/>
                </a:lnTo>
                <a:lnTo>
                  <a:pt x="1846614" y="1131198"/>
                </a:lnTo>
                <a:cubicBezTo>
                  <a:pt x="1845866" y="1132415"/>
                  <a:pt x="1845107" y="1133709"/>
                  <a:pt x="1845841" y="1134908"/>
                </a:cubicBezTo>
                <a:cubicBezTo>
                  <a:pt x="1847891" y="1136849"/>
                  <a:pt x="1847743" y="1137603"/>
                  <a:pt x="1846047" y="1139802"/>
                </a:cubicBezTo>
                <a:cubicBezTo>
                  <a:pt x="1843603" y="1142307"/>
                  <a:pt x="1844870" y="1143654"/>
                  <a:pt x="1847000" y="1145668"/>
                </a:cubicBezTo>
                <a:cubicBezTo>
                  <a:pt x="1842426" y="1150993"/>
                  <a:pt x="1846920" y="1156159"/>
                  <a:pt x="1844443" y="1162490"/>
                </a:cubicBezTo>
                <a:cubicBezTo>
                  <a:pt x="1838571" y="1166032"/>
                  <a:pt x="1846680" y="1169619"/>
                  <a:pt x="1843939" y="1174724"/>
                </a:cubicBezTo>
                <a:cubicBezTo>
                  <a:pt x="1834931" y="1183093"/>
                  <a:pt x="1844141" y="1194025"/>
                  <a:pt x="1837342" y="1202213"/>
                </a:cubicBezTo>
                <a:cubicBezTo>
                  <a:pt x="1838099" y="1205872"/>
                  <a:pt x="1841329" y="1206055"/>
                  <a:pt x="1836834" y="1209738"/>
                </a:cubicBezTo>
                <a:cubicBezTo>
                  <a:pt x="1836307" y="1220083"/>
                  <a:pt x="1831682" y="1229682"/>
                  <a:pt x="1827035" y="1238446"/>
                </a:cubicBezTo>
                <a:cubicBezTo>
                  <a:pt x="1833558" y="1246956"/>
                  <a:pt x="1817878" y="1266393"/>
                  <a:pt x="1814463" y="1275758"/>
                </a:cubicBezTo>
                <a:cubicBezTo>
                  <a:pt x="1812110" y="1285491"/>
                  <a:pt x="1799575" y="1295184"/>
                  <a:pt x="1806301" y="1306717"/>
                </a:cubicBezTo>
                <a:cubicBezTo>
                  <a:pt x="1807392" y="1314063"/>
                  <a:pt x="1801496" y="1304981"/>
                  <a:pt x="1799260" y="1309229"/>
                </a:cubicBezTo>
                <a:cubicBezTo>
                  <a:pt x="1799786" y="1312010"/>
                  <a:pt x="1797942" y="1316140"/>
                  <a:pt x="1800114" y="1317343"/>
                </a:cubicBezTo>
                <a:cubicBezTo>
                  <a:pt x="1810985" y="1315096"/>
                  <a:pt x="1811757" y="1327569"/>
                  <a:pt x="1803785" y="1332978"/>
                </a:cubicBezTo>
                <a:cubicBezTo>
                  <a:pt x="1816492" y="1344264"/>
                  <a:pt x="1812555" y="1364702"/>
                  <a:pt x="1818159" y="1378551"/>
                </a:cubicBezTo>
                <a:cubicBezTo>
                  <a:pt x="1819981" y="1380393"/>
                  <a:pt x="1825574" y="1395331"/>
                  <a:pt x="1819400" y="1389576"/>
                </a:cubicBezTo>
                <a:cubicBezTo>
                  <a:pt x="1818010" y="1388950"/>
                  <a:pt x="1817751" y="1390669"/>
                  <a:pt x="1816816" y="1391018"/>
                </a:cubicBezTo>
                <a:cubicBezTo>
                  <a:pt x="1815696" y="1391653"/>
                  <a:pt x="1813336" y="1391220"/>
                  <a:pt x="1813008" y="1392658"/>
                </a:cubicBezTo>
                <a:cubicBezTo>
                  <a:pt x="1829543" y="1391967"/>
                  <a:pt x="1837348" y="1406810"/>
                  <a:pt x="1848908" y="1417259"/>
                </a:cubicBezTo>
                <a:cubicBezTo>
                  <a:pt x="1847912" y="1420550"/>
                  <a:pt x="1858031" y="1425018"/>
                  <a:pt x="1850357" y="1425126"/>
                </a:cubicBezTo>
                <a:cubicBezTo>
                  <a:pt x="1849132" y="1425288"/>
                  <a:pt x="1849042" y="1426253"/>
                  <a:pt x="1850075" y="1427449"/>
                </a:cubicBezTo>
                <a:cubicBezTo>
                  <a:pt x="1854027" y="1427634"/>
                  <a:pt x="1858963" y="1426261"/>
                  <a:pt x="1859067" y="1431583"/>
                </a:cubicBezTo>
                <a:cubicBezTo>
                  <a:pt x="1860525" y="1434359"/>
                  <a:pt x="1863600" y="1434257"/>
                  <a:pt x="1865685" y="1435906"/>
                </a:cubicBezTo>
                <a:cubicBezTo>
                  <a:pt x="1864956" y="1440371"/>
                  <a:pt x="1871288" y="1439519"/>
                  <a:pt x="1872980" y="1443312"/>
                </a:cubicBezTo>
                <a:cubicBezTo>
                  <a:pt x="1876714" y="1451348"/>
                  <a:pt x="1891188" y="1451936"/>
                  <a:pt x="1897103" y="1460466"/>
                </a:cubicBezTo>
                <a:cubicBezTo>
                  <a:pt x="1914586" y="1471270"/>
                  <a:pt x="1939623" y="1478930"/>
                  <a:pt x="1956424" y="1497735"/>
                </a:cubicBezTo>
                <a:cubicBezTo>
                  <a:pt x="1963643" y="1497240"/>
                  <a:pt x="1963052" y="1507530"/>
                  <a:pt x="1968294" y="1507437"/>
                </a:cubicBezTo>
                <a:cubicBezTo>
                  <a:pt x="1970707" y="1511924"/>
                  <a:pt x="1978641" y="1514030"/>
                  <a:pt x="1979070" y="1517827"/>
                </a:cubicBezTo>
                <a:cubicBezTo>
                  <a:pt x="1992727" y="1532642"/>
                  <a:pt x="2006854" y="1546183"/>
                  <a:pt x="2016210" y="1562664"/>
                </a:cubicBezTo>
                <a:cubicBezTo>
                  <a:pt x="2018306" y="1566599"/>
                  <a:pt x="2017505" y="1570610"/>
                  <a:pt x="2022152" y="1573413"/>
                </a:cubicBezTo>
                <a:cubicBezTo>
                  <a:pt x="2022128" y="1579611"/>
                  <a:pt x="2018713" y="1580959"/>
                  <a:pt x="2024506" y="1585880"/>
                </a:cubicBezTo>
                <a:cubicBezTo>
                  <a:pt x="2031707" y="1597005"/>
                  <a:pt x="2014943" y="1601908"/>
                  <a:pt x="2010847" y="1610131"/>
                </a:cubicBezTo>
                <a:cubicBezTo>
                  <a:pt x="2006537" y="1608438"/>
                  <a:pt x="1998108" y="1606013"/>
                  <a:pt x="2004688" y="1613572"/>
                </a:cubicBezTo>
                <a:cubicBezTo>
                  <a:pt x="2001577" y="1615767"/>
                  <a:pt x="1994975" y="1612310"/>
                  <a:pt x="1991456" y="1610000"/>
                </a:cubicBezTo>
                <a:cubicBezTo>
                  <a:pt x="1985948" y="1615621"/>
                  <a:pt x="1986938" y="1614166"/>
                  <a:pt x="1983805" y="1610109"/>
                </a:cubicBezTo>
                <a:cubicBezTo>
                  <a:pt x="1980546" y="1612971"/>
                  <a:pt x="1980366" y="1612979"/>
                  <a:pt x="1976964" y="1609826"/>
                </a:cubicBezTo>
                <a:cubicBezTo>
                  <a:pt x="1974843" y="1612644"/>
                  <a:pt x="1971586" y="1612527"/>
                  <a:pt x="1969533" y="1609686"/>
                </a:cubicBezTo>
                <a:cubicBezTo>
                  <a:pt x="1967325" y="1613262"/>
                  <a:pt x="1963844" y="1611576"/>
                  <a:pt x="1962332" y="1609679"/>
                </a:cubicBezTo>
                <a:cubicBezTo>
                  <a:pt x="1957591" y="1609245"/>
                  <a:pt x="1953703" y="1607833"/>
                  <a:pt x="1950392" y="1604840"/>
                </a:cubicBezTo>
                <a:cubicBezTo>
                  <a:pt x="1918376" y="1589878"/>
                  <a:pt x="1888545" y="1565191"/>
                  <a:pt x="1866844" y="1536004"/>
                </a:cubicBezTo>
                <a:cubicBezTo>
                  <a:pt x="1860973" y="1531182"/>
                  <a:pt x="1858260" y="1528878"/>
                  <a:pt x="1853885" y="1522783"/>
                </a:cubicBezTo>
                <a:cubicBezTo>
                  <a:pt x="1850665" y="1522150"/>
                  <a:pt x="1850533" y="1522022"/>
                  <a:pt x="1850070" y="1518743"/>
                </a:cubicBezTo>
                <a:cubicBezTo>
                  <a:pt x="1841235" y="1512816"/>
                  <a:pt x="1841123" y="1501381"/>
                  <a:pt x="1833269" y="1497150"/>
                </a:cubicBezTo>
                <a:cubicBezTo>
                  <a:pt x="1830961" y="1495369"/>
                  <a:pt x="1830479" y="1491674"/>
                  <a:pt x="1829272" y="1489654"/>
                </a:cubicBezTo>
                <a:cubicBezTo>
                  <a:pt x="1833616" y="1486380"/>
                  <a:pt x="1827780" y="1487395"/>
                  <a:pt x="1826381" y="1485298"/>
                </a:cubicBezTo>
                <a:cubicBezTo>
                  <a:pt x="1826987" y="1481207"/>
                  <a:pt x="1820965" y="1478699"/>
                  <a:pt x="1820501" y="1474710"/>
                </a:cubicBezTo>
                <a:cubicBezTo>
                  <a:pt x="1822138" y="1468265"/>
                  <a:pt x="1815178" y="1467889"/>
                  <a:pt x="1814609" y="1461332"/>
                </a:cubicBezTo>
                <a:cubicBezTo>
                  <a:pt x="1819044" y="1457525"/>
                  <a:pt x="1814710" y="1458480"/>
                  <a:pt x="1812442" y="1457065"/>
                </a:cubicBezTo>
                <a:cubicBezTo>
                  <a:pt x="1809146" y="1441847"/>
                  <a:pt x="1798071" y="1429640"/>
                  <a:pt x="1795568" y="1414065"/>
                </a:cubicBezTo>
                <a:cubicBezTo>
                  <a:pt x="1792609" y="1403921"/>
                  <a:pt x="1790852" y="1391242"/>
                  <a:pt x="1789844" y="1381527"/>
                </a:cubicBezTo>
                <a:cubicBezTo>
                  <a:pt x="1791330" y="1381309"/>
                  <a:pt x="1795673" y="1382606"/>
                  <a:pt x="1795609" y="1380126"/>
                </a:cubicBezTo>
                <a:cubicBezTo>
                  <a:pt x="1788575" y="1378345"/>
                  <a:pt x="1786596" y="1373238"/>
                  <a:pt x="1793619" y="1368491"/>
                </a:cubicBezTo>
                <a:cubicBezTo>
                  <a:pt x="1789885" y="1365217"/>
                  <a:pt x="1787268" y="1362710"/>
                  <a:pt x="1790879" y="1358532"/>
                </a:cubicBezTo>
                <a:cubicBezTo>
                  <a:pt x="1785557" y="1354535"/>
                  <a:pt x="1784440" y="1349040"/>
                  <a:pt x="1791405" y="1347043"/>
                </a:cubicBezTo>
                <a:cubicBezTo>
                  <a:pt x="1783237" y="1335108"/>
                  <a:pt x="1782531" y="1350188"/>
                  <a:pt x="1775445" y="1355071"/>
                </a:cubicBezTo>
                <a:cubicBezTo>
                  <a:pt x="1772607" y="1354336"/>
                  <a:pt x="1768034" y="1356075"/>
                  <a:pt x="1767393" y="1359020"/>
                </a:cubicBezTo>
                <a:cubicBezTo>
                  <a:pt x="1780350" y="1360172"/>
                  <a:pt x="1774888" y="1366523"/>
                  <a:pt x="1766954" y="1372834"/>
                </a:cubicBezTo>
                <a:cubicBezTo>
                  <a:pt x="1767643" y="1379588"/>
                  <a:pt x="1762597" y="1385945"/>
                  <a:pt x="1759790" y="1390684"/>
                </a:cubicBezTo>
                <a:cubicBezTo>
                  <a:pt x="1756947" y="1391229"/>
                  <a:pt x="1756953" y="1391282"/>
                  <a:pt x="1756922" y="1393272"/>
                </a:cubicBezTo>
                <a:cubicBezTo>
                  <a:pt x="1757953" y="1397567"/>
                  <a:pt x="1753438" y="1398720"/>
                  <a:pt x="1751963" y="1401900"/>
                </a:cubicBezTo>
                <a:cubicBezTo>
                  <a:pt x="1751909" y="1404201"/>
                  <a:pt x="1752387" y="1406685"/>
                  <a:pt x="1749745" y="1408124"/>
                </a:cubicBezTo>
                <a:cubicBezTo>
                  <a:pt x="1749709" y="1413127"/>
                  <a:pt x="1744285" y="1411463"/>
                  <a:pt x="1742126" y="1415403"/>
                </a:cubicBezTo>
                <a:cubicBezTo>
                  <a:pt x="1742245" y="1418371"/>
                  <a:pt x="1736443" y="1414887"/>
                  <a:pt x="1735182" y="1417315"/>
                </a:cubicBezTo>
                <a:cubicBezTo>
                  <a:pt x="1745296" y="1423861"/>
                  <a:pt x="1734320" y="1441549"/>
                  <a:pt x="1733353" y="1451941"/>
                </a:cubicBezTo>
                <a:cubicBezTo>
                  <a:pt x="1732276" y="1448162"/>
                  <a:pt x="1720648" y="1449798"/>
                  <a:pt x="1726998" y="1452012"/>
                </a:cubicBezTo>
                <a:cubicBezTo>
                  <a:pt x="1736337" y="1455696"/>
                  <a:pt x="1720647" y="1466301"/>
                  <a:pt x="1727235" y="1470277"/>
                </a:cubicBezTo>
                <a:cubicBezTo>
                  <a:pt x="1718806" y="1473773"/>
                  <a:pt x="1724587" y="1482071"/>
                  <a:pt x="1717174" y="1486193"/>
                </a:cubicBezTo>
                <a:cubicBezTo>
                  <a:pt x="1721474" y="1489634"/>
                  <a:pt x="1716774" y="1489687"/>
                  <a:pt x="1714591" y="1491013"/>
                </a:cubicBezTo>
                <a:cubicBezTo>
                  <a:pt x="1718078" y="1495556"/>
                  <a:pt x="1714395" y="1505046"/>
                  <a:pt x="1711898" y="1510303"/>
                </a:cubicBezTo>
                <a:cubicBezTo>
                  <a:pt x="1711740" y="1512789"/>
                  <a:pt x="1712489" y="1515304"/>
                  <a:pt x="1709804" y="1516845"/>
                </a:cubicBezTo>
                <a:cubicBezTo>
                  <a:pt x="1709300" y="1518032"/>
                  <a:pt x="1709316" y="1521478"/>
                  <a:pt x="1706749" y="1520671"/>
                </a:cubicBezTo>
                <a:cubicBezTo>
                  <a:pt x="1703653" y="1520165"/>
                  <a:pt x="1705159" y="1523308"/>
                  <a:pt x="1706820" y="1524293"/>
                </a:cubicBezTo>
                <a:cubicBezTo>
                  <a:pt x="1706972" y="1527453"/>
                  <a:pt x="1703046" y="1530039"/>
                  <a:pt x="1704327" y="1533724"/>
                </a:cubicBezTo>
                <a:cubicBezTo>
                  <a:pt x="1695665" y="1539755"/>
                  <a:pt x="1705461" y="1538596"/>
                  <a:pt x="1699621" y="1545274"/>
                </a:cubicBezTo>
                <a:cubicBezTo>
                  <a:pt x="1696850" y="1556631"/>
                  <a:pt x="1699494" y="1572854"/>
                  <a:pt x="1689314" y="1578703"/>
                </a:cubicBezTo>
                <a:cubicBezTo>
                  <a:pt x="1693389" y="1603156"/>
                  <a:pt x="1687174" y="1629764"/>
                  <a:pt x="1681192" y="1651742"/>
                </a:cubicBezTo>
                <a:cubicBezTo>
                  <a:pt x="1693355" y="1656784"/>
                  <a:pt x="1678691" y="1669329"/>
                  <a:pt x="1683350" y="1676253"/>
                </a:cubicBezTo>
                <a:cubicBezTo>
                  <a:pt x="1682329" y="1678590"/>
                  <a:pt x="1685093" y="1679373"/>
                  <a:pt x="1685343" y="1681152"/>
                </a:cubicBezTo>
                <a:cubicBezTo>
                  <a:pt x="1679074" y="1690579"/>
                  <a:pt x="1686495" y="1706131"/>
                  <a:pt x="1680498" y="1714065"/>
                </a:cubicBezTo>
                <a:cubicBezTo>
                  <a:pt x="1679648" y="1724428"/>
                  <a:pt x="1685081" y="1734387"/>
                  <a:pt x="1680214" y="1744943"/>
                </a:cubicBezTo>
                <a:cubicBezTo>
                  <a:pt x="1685998" y="1749535"/>
                  <a:pt x="1675634" y="1755045"/>
                  <a:pt x="1682033" y="1758838"/>
                </a:cubicBezTo>
                <a:cubicBezTo>
                  <a:pt x="1674495" y="1770503"/>
                  <a:pt x="1688114" y="1783447"/>
                  <a:pt x="1677060" y="1793216"/>
                </a:cubicBezTo>
                <a:cubicBezTo>
                  <a:pt x="1676021" y="1797059"/>
                  <a:pt x="1679849" y="1797948"/>
                  <a:pt x="1679401" y="1801838"/>
                </a:cubicBezTo>
                <a:cubicBezTo>
                  <a:pt x="1676316" y="1805801"/>
                  <a:pt x="1677030" y="1811414"/>
                  <a:pt x="1678820" y="1815697"/>
                </a:cubicBezTo>
                <a:cubicBezTo>
                  <a:pt x="1680843" y="1819246"/>
                  <a:pt x="1676420" y="1820630"/>
                  <a:pt x="1674497" y="1823146"/>
                </a:cubicBezTo>
                <a:cubicBezTo>
                  <a:pt x="1675772" y="1828978"/>
                  <a:pt x="1675030" y="1833304"/>
                  <a:pt x="1676556" y="1837608"/>
                </a:cubicBezTo>
                <a:cubicBezTo>
                  <a:pt x="1672439" y="1856773"/>
                  <a:pt x="1667310" y="1874692"/>
                  <a:pt x="1656624" y="1891442"/>
                </a:cubicBezTo>
                <a:cubicBezTo>
                  <a:pt x="1652544" y="1897778"/>
                  <a:pt x="1653072" y="1905822"/>
                  <a:pt x="1644511" y="1908638"/>
                </a:cubicBezTo>
                <a:cubicBezTo>
                  <a:pt x="1649634" y="1914252"/>
                  <a:pt x="1641372" y="1910173"/>
                  <a:pt x="1639756" y="1912774"/>
                </a:cubicBezTo>
                <a:cubicBezTo>
                  <a:pt x="1643963" y="1918410"/>
                  <a:pt x="1637347" y="1915213"/>
                  <a:pt x="1634537" y="1917735"/>
                </a:cubicBezTo>
                <a:cubicBezTo>
                  <a:pt x="1637041" y="1919647"/>
                  <a:pt x="1641236" y="1919483"/>
                  <a:pt x="1636851" y="1922755"/>
                </a:cubicBezTo>
                <a:cubicBezTo>
                  <a:pt x="1637350" y="1928079"/>
                  <a:pt x="1633099" y="1924449"/>
                  <a:pt x="1631965" y="1927785"/>
                </a:cubicBezTo>
                <a:cubicBezTo>
                  <a:pt x="1631537" y="1929218"/>
                  <a:pt x="1632476" y="1931361"/>
                  <a:pt x="1634325" y="1930868"/>
                </a:cubicBezTo>
                <a:cubicBezTo>
                  <a:pt x="1630169" y="1937061"/>
                  <a:pt x="1629997" y="1945001"/>
                  <a:pt x="1623072" y="1949788"/>
                </a:cubicBezTo>
                <a:cubicBezTo>
                  <a:pt x="1621470" y="1950779"/>
                  <a:pt x="1622439" y="1952699"/>
                  <a:pt x="1621365" y="1953821"/>
                </a:cubicBezTo>
                <a:cubicBezTo>
                  <a:pt x="1619713" y="1957286"/>
                  <a:pt x="1613631" y="1956021"/>
                  <a:pt x="1614588" y="1960175"/>
                </a:cubicBezTo>
                <a:cubicBezTo>
                  <a:pt x="1612136" y="1966283"/>
                  <a:pt x="1606825" y="1966962"/>
                  <a:pt x="1604466" y="1972278"/>
                </a:cubicBezTo>
                <a:cubicBezTo>
                  <a:pt x="1588892" y="1981971"/>
                  <a:pt x="1574161" y="2012245"/>
                  <a:pt x="1555945" y="2009281"/>
                </a:cubicBezTo>
                <a:cubicBezTo>
                  <a:pt x="1556284" y="2011395"/>
                  <a:pt x="1559014" y="2010444"/>
                  <a:pt x="1560545" y="2010714"/>
                </a:cubicBezTo>
                <a:cubicBezTo>
                  <a:pt x="1560305" y="2015930"/>
                  <a:pt x="1552793" y="2013778"/>
                  <a:pt x="1552928" y="2019050"/>
                </a:cubicBezTo>
                <a:cubicBezTo>
                  <a:pt x="1538123" y="2029665"/>
                  <a:pt x="1523739" y="2041514"/>
                  <a:pt x="1507947" y="2050435"/>
                </a:cubicBezTo>
                <a:cubicBezTo>
                  <a:pt x="1491130" y="2057016"/>
                  <a:pt x="1478237" y="2079522"/>
                  <a:pt x="1460140" y="2080202"/>
                </a:cubicBezTo>
                <a:cubicBezTo>
                  <a:pt x="1458826" y="2075909"/>
                  <a:pt x="1456470" y="2081555"/>
                  <a:pt x="1460128" y="2080687"/>
                </a:cubicBezTo>
                <a:cubicBezTo>
                  <a:pt x="1461074" y="2081930"/>
                  <a:pt x="1455861" y="2085575"/>
                  <a:pt x="1454023" y="2087732"/>
                </a:cubicBezTo>
                <a:cubicBezTo>
                  <a:pt x="1448619" y="2087662"/>
                  <a:pt x="1446124" y="2094962"/>
                  <a:pt x="1440517" y="2095939"/>
                </a:cubicBezTo>
                <a:cubicBezTo>
                  <a:pt x="1430078" y="2100042"/>
                  <a:pt x="1424088" y="2111700"/>
                  <a:pt x="1415281" y="2115767"/>
                </a:cubicBezTo>
                <a:cubicBezTo>
                  <a:pt x="1398130" y="2133830"/>
                  <a:pt x="1380327" y="2151754"/>
                  <a:pt x="1369667" y="2172990"/>
                </a:cubicBezTo>
                <a:cubicBezTo>
                  <a:pt x="1367800" y="2178124"/>
                  <a:pt x="1364084" y="2182817"/>
                  <a:pt x="1359366" y="2185171"/>
                </a:cubicBezTo>
                <a:cubicBezTo>
                  <a:pt x="1361601" y="2191555"/>
                  <a:pt x="1355110" y="2194701"/>
                  <a:pt x="1354056" y="2199652"/>
                </a:cubicBezTo>
                <a:cubicBezTo>
                  <a:pt x="1345906" y="2207337"/>
                  <a:pt x="1343678" y="2216920"/>
                  <a:pt x="1336517" y="2225712"/>
                </a:cubicBezTo>
                <a:cubicBezTo>
                  <a:pt x="1332150" y="2232934"/>
                  <a:pt x="1335176" y="2238683"/>
                  <a:pt x="1327116" y="2244658"/>
                </a:cubicBezTo>
                <a:cubicBezTo>
                  <a:pt x="1327746" y="2252638"/>
                  <a:pt x="1327029" y="2258385"/>
                  <a:pt x="1319626" y="2263018"/>
                </a:cubicBezTo>
                <a:cubicBezTo>
                  <a:pt x="1323592" y="2266123"/>
                  <a:pt x="1321662" y="2267992"/>
                  <a:pt x="1319352" y="2271306"/>
                </a:cubicBezTo>
                <a:cubicBezTo>
                  <a:pt x="1320046" y="2274343"/>
                  <a:pt x="1317583" y="2276853"/>
                  <a:pt x="1315992" y="2278468"/>
                </a:cubicBezTo>
                <a:cubicBezTo>
                  <a:pt x="1309485" y="2277618"/>
                  <a:pt x="1316777" y="2286547"/>
                  <a:pt x="1314419" y="2291484"/>
                </a:cubicBezTo>
                <a:cubicBezTo>
                  <a:pt x="1309831" y="2294209"/>
                  <a:pt x="1317683" y="2297977"/>
                  <a:pt x="1312150" y="2300648"/>
                </a:cubicBezTo>
                <a:cubicBezTo>
                  <a:pt x="1311939" y="2306678"/>
                  <a:pt x="1308656" y="2309056"/>
                  <a:pt x="1309269" y="2314769"/>
                </a:cubicBezTo>
                <a:cubicBezTo>
                  <a:pt x="1303530" y="2318460"/>
                  <a:pt x="1304482" y="2316816"/>
                  <a:pt x="1309156" y="2322430"/>
                </a:cubicBezTo>
                <a:cubicBezTo>
                  <a:pt x="1302706" y="2328805"/>
                  <a:pt x="1303325" y="2338216"/>
                  <a:pt x="1306462" y="2345946"/>
                </a:cubicBezTo>
                <a:cubicBezTo>
                  <a:pt x="1300194" y="2350603"/>
                  <a:pt x="1307557" y="2361530"/>
                  <a:pt x="1303979" y="2365120"/>
                </a:cubicBezTo>
                <a:cubicBezTo>
                  <a:pt x="1301754" y="2371802"/>
                  <a:pt x="1309758" y="2389939"/>
                  <a:pt x="1303316" y="2389982"/>
                </a:cubicBezTo>
                <a:cubicBezTo>
                  <a:pt x="1299192" y="2394540"/>
                  <a:pt x="1312883" y="2404239"/>
                  <a:pt x="1315444" y="2410252"/>
                </a:cubicBezTo>
                <a:cubicBezTo>
                  <a:pt x="1319991" y="2423374"/>
                  <a:pt x="1329812" y="2436038"/>
                  <a:pt x="1346082" y="2433740"/>
                </a:cubicBezTo>
                <a:cubicBezTo>
                  <a:pt x="1355025" y="2438998"/>
                  <a:pt x="1365418" y="2442420"/>
                  <a:pt x="1374763" y="2447884"/>
                </a:cubicBezTo>
                <a:cubicBezTo>
                  <a:pt x="1386276" y="2450333"/>
                  <a:pt x="1394936" y="2456288"/>
                  <a:pt x="1403637" y="2464974"/>
                </a:cubicBezTo>
                <a:cubicBezTo>
                  <a:pt x="1406219" y="2465278"/>
                  <a:pt x="1409457" y="2463773"/>
                  <a:pt x="1409649" y="2467779"/>
                </a:cubicBezTo>
                <a:cubicBezTo>
                  <a:pt x="1411601" y="2471448"/>
                  <a:pt x="1418446" y="2469290"/>
                  <a:pt x="1420668" y="2474699"/>
                </a:cubicBezTo>
                <a:cubicBezTo>
                  <a:pt x="1427317" y="2476790"/>
                  <a:pt x="1434032" y="2480524"/>
                  <a:pt x="1439852" y="2484413"/>
                </a:cubicBezTo>
                <a:cubicBezTo>
                  <a:pt x="1448558" y="2482954"/>
                  <a:pt x="1451197" y="2488377"/>
                  <a:pt x="1455875" y="2491792"/>
                </a:cubicBezTo>
                <a:cubicBezTo>
                  <a:pt x="1459535" y="2490655"/>
                  <a:pt x="1468512" y="2494502"/>
                  <a:pt x="1463361" y="2497305"/>
                </a:cubicBezTo>
                <a:cubicBezTo>
                  <a:pt x="1462015" y="2501172"/>
                  <a:pt x="1467396" y="2496509"/>
                  <a:pt x="1464706" y="2496667"/>
                </a:cubicBezTo>
                <a:cubicBezTo>
                  <a:pt x="1471792" y="2495552"/>
                  <a:pt x="1482784" y="2505958"/>
                  <a:pt x="1485834" y="2506500"/>
                </a:cubicBezTo>
                <a:cubicBezTo>
                  <a:pt x="1494029" y="2515717"/>
                  <a:pt x="1506903" y="2517111"/>
                  <a:pt x="1514354" y="2528163"/>
                </a:cubicBezTo>
                <a:cubicBezTo>
                  <a:pt x="1519441" y="2526901"/>
                  <a:pt x="1517033" y="2532085"/>
                  <a:pt x="1519879" y="2532908"/>
                </a:cubicBezTo>
                <a:cubicBezTo>
                  <a:pt x="1528493" y="2536851"/>
                  <a:pt x="1537692" y="2547247"/>
                  <a:pt x="1542355" y="2555890"/>
                </a:cubicBezTo>
                <a:cubicBezTo>
                  <a:pt x="1549720" y="2563287"/>
                  <a:pt x="1557557" y="2571535"/>
                  <a:pt x="1560068" y="2580867"/>
                </a:cubicBezTo>
                <a:cubicBezTo>
                  <a:pt x="1564735" y="2580369"/>
                  <a:pt x="1565779" y="2585422"/>
                  <a:pt x="1567541" y="2588410"/>
                </a:cubicBezTo>
                <a:cubicBezTo>
                  <a:pt x="1572799" y="2593410"/>
                  <a:pt x="1580373" y="2603056"/>
                  <a:pt x="1577038" y="2609714"/>
                </a:cubicBezTo>
                <a:cubicBezTo>
                  <a:pt x="1575036" y="2610922"/>
                  <a:pt x="1576569" y="2612490"/>
                  <a:pt x="1578270" y="2612212"/>
                </a:cubicBezTo>
                <a:cubicBezTo>
                  <a:pt x="1586901" y="2611319"/>
                  <a:pt x="1611494" y="2656977"/>
                  <a:pt x="1602389" y="2656837"/>
                </a:cubicBezTo>
                <a:cubicBezTo>
                  <a:pt x="1618635" y="2667901"/>
                  <a:pt x="1623429" y="2691407"/>
                  <a:pt x="1625891" y="2709104"/>
                </a:cubicBezTo>
                <a:cubicBezTo>
                  <a:pt x="1625948" y="2710130"/>
                  <a:pt x="1628050" y="2710619"/>
                  <a:pt x="1627640" y="2711772"/>
                </a:cubicBezTo>
                <a:cubicBezTo>
                  <a:pt x="1627132" y="2713204"/>
                  <a:pt x="1625551" y="2712446"/>
                  <a:pt x="1624412" y="2712599"/>
                </a:cubicBezTo>
                <a:cubicBezTo>
                  <a:pt x="1622313" y="2718947"/>
                  <a:pt x="1629914" y="2724017"/>
                  <a:pt x="1616854" y="2724516"/>
                </a:cubicBezTo>
                <a:cubicBezTo>
                  <a:pt x="1615067" y="2728104"/>
                  <a:pt x="1609865" y="2728242"/>
                  <a:pt x="1608791" y="2730544"/>
                </a:cubicBezTo>
                <a:cubicBezTo>
                  <a:pt x="1618211" y="2734422"/>
                  <a:pt x="1610141" y="2731948"/>
                  <a:pt x="1607078" y="2736012"/>
                </a:cubicBezTo>
                <a:cubicBezTo>
                  <a:pt x="1593991" y="2732193"/>
                  <a:pt x="1580184" y="2740773"/>
                  <a:pt x="1570793" y="2730936"/>
                </a:cubicBezTo>
                <a:cubicBezTo>
                  <a:pt x="1564141" y="2727545"/>
                  <a:pt x="1558938" y="2731328"/>
                  <a:pt x="1551239" y="2730550"/>
                </a:cubicBezTo>
                <a:cubicBezTo>
                  <a:pt x="1546236" y="2727259"/>
                  <a:pt x="1547659" y="2724338"/>
                  <a:pt x="1553503" y="2725870"/>
                </a:cubicBezTo>
                <a:cubicBezTo>
                  <a:pt x="1558059" y="2723212"/>
                  <a:pt x="1546468" y="2721894"/>
                  <a:pt x="1547742" y="2725859"/>
                </a:cubicBezTo>
                <a:cubicBezTo>
                  <a:pt x="1534565" y="2726210"/>
                  <a:pt x="1524154" y="2717153"/>
                  <a:pt x="1513901" y="2710033"/>
                </a:cubicBezTo>
                <a:cubicBezTo>
                  <a:pt x="1513482" y="2709489"/>
                  <a:pt x="1514251" y="2707757"/>
                  <a:pt x="1514845" y="2706363"/>
                </a:cubicBezTo>
                <a:cubicBezTo>
                  <a:pt x="1515320" y="2706181"/>
                  <a:pt x="1515583" y="2705907"/>
                  <a:pt x="1515087" y="2705768"/>
                </a:cubicBezTo>
                <a:lnTo>
                  <a:pt x="1515036" y="2705750"/>
                </a:lnTo>
                <a:lnTo>
                  <a:pt x="1515006" y="2705719"/>
                </a:lnTo>
                <a:lnTo>
                  <a:pt x="1514970" y="2705726"/>
                </a:lnTo>
                <a:lnTo>
                  <a:pt x="1513994" y="2705373"/>
                </a:lnTo>
                <a:cubicBezTo>
                  <a:pt x="1513811" y="2705674"/>
                  <a:pt x="1513913" y="2705758"/>
                  <a:pt x="1513904" y="2705930"/>
                </a:cubicBezTo>
                <a:cubicBezTo>
                  <a:pt x="1508879" y="2707262"/>
                  <a:pt x="1507203" y="2704444"/>
                  <a:pt x="1502899" y="2703762"/>
                </a:cubicBezTo>
                <a:cubicBezTo>
                  <a:pt x="1500578" y="2699651"/>
                  <a:pt x="1495173" y="2699191"/>
                  <a:pt x="1492139" y="2697707"/>
                </a:cubicBezTo>
                <a:cubicBezTo>
                  <a:pt x="1493408" y="2693107"/>
                  <a:pt x="1487593" y="2695189"/>
                  <a:pt x="1486279" y="2691857"/>
                </a:cubicBezTo>
                <a:cubicBezTo>
                  <a:pt x="1481755" y="2697349"/>
                  <a:pt x="1481309" y="2688825"/>
                  <a:pt x="1478523" y="2687013"/>
                </a:cubicBezTo>
                <a:cubicBezTo>
                  <a:pt x="1467588" y="2687877"/>
                  <a:pt x="1473603" y="2683854"/>
                  <a:pt x="1465535" y="2680810"/>
                </a:cubicBezTo>
                <a:cubicBezTo>
                  <a:pt x="1455852" y="2674059"/>
                  <a:pt x="1430518" y="2661716"/>
                  <a:pt x="1429571" y="2649637"/>
                </a:cubicBezTo>
                <a:cubicBezTo>
                  <a:pt x="1427759" y="2648257"/>
                  <a:pt x="1425812" y="2648483"/>
                  <a:pt x="1423729" y="2650315"/>
                </a:cubicBezTo>
                <a:cubicBezTo>
                  <a:pt x="1418873" y="2648408"/>
                  <a:pt x="1420339" y="2641323"/>
                  <a:pt x="1413853" y="2643348"/>
                </a:cubicBezTo>
                <a:cubicBezTo>
                  <a:pt x="1412524" y="2637393"/>
                  <a:pt x="1402941" y="2636801"/>
                  <a:pt x="1402995" y="2630104"/>
                </a:cubicBezTo>
                <a:cubicBezTo>
                  <a:pt x="1399559" y="2626074"/>
                  <a:pt x="1394497" y="2626295"/>
                  <a:pt x="1395474" y="2620209"/>
                </a:cubicBezTo>
                <a:cubicBezTo>
                  <a:pt x="1385663" y="2618484"/>
                  <a:pt x="1392068" y="2611023"/>
                  <a:pt x="1384973" y="2609482"/>
                </a:cubicBezTo>
                <a:cubicBezTo>
                  <a:pt x="1378069" y="2604950"/>
                  <a:pt x="1385729" y="2605047"/>
                  <a:pt x="1388215" y="2601934"/>
                </a:cubicBezTo>
                <a:cubicBezTo>
                  <a:pt x="1374428" y="2601028"/>
                  <a:pt x="1372887" y="2598753"/>
                  <a:pt x="1365882" y="2583331"/>
                </a:cubicBezTo>
                <a:cubicBezTo>
                  <a:pt x="1361577" y="2583885"/>
                  <a:pt x="1357409" y="2572136"/>
                  <a:pt x="1357596" y="2568057"/>
                </a:cubicBezTo>
                <a:cubicBezTo>
                  <a:pt x="1348880" y="2564886"/>
                  <a:pt x="1355829" y="2562435"/>
                  <a:pt x="1350820" y="2559354"/>
                </a:cubicBezTo>
                <a:cubicBezTo>
                  <a:pt x="1346508" y="2556418"/>
                  <a:pt x="1341932" y="2549207"/>
                  <a:pt x="1340711" y="2543368"/>
                </a:cubicBezTo>
                <a:cubicBezTo>
                  <a:pt x="1336182" y="2540804"/>
                  <a:pt x="1335399" y="2538202"/>
                  <a:pt x="1336054" y="2532878"/>
                </a:cubicBezTo>
                <a:cubicBezTo>
                  <a:pt x="1332666" y="2531537"/>
                  <a:pt x="1330032" y="2528120"/>
                  <a:pt x="1331145" y="2524494"/>
                </a:cubicBezTo>
                <a:cubicBezTo>
                  <a:pt x="1322705" y="2518421"/>
                  <a:pt x="1322546" y="2509811"/>
                  <a:pt x="1318291" y="2502059"/>
                </a:cubicBezTo>
                <a:cubicBezTo>
                  <a:pt x="1314442" y="2502528"/>
                  <a:pt x="1313271" y="2497098"/>
                  <a:pt x="1312174" y="2494085"/>
                </a:cubicBezTo>
                <a:cubicBezTo>
                  <a:pt x="1303263" y="2471180"/>
                  <a:pt x="1295119" y="2449343"/>
                  <a:pt x="1291396" y="2426769"/>
                </a:cubicBezTo>
                <a:cubicBezTo>
                  <a:pt x="1292038" y="2425258"/>
                  <a:pt x="1294333" y="2424574"/>
                  <a:pt x="1292285" y="2423080"/>
                </a:cubicBezTo>
                <a:cubicBezTo>
                  <a:pt x="1290600" y="2420486"/>
                  <a:pt x="1291188" y="2417725"/>
                  <a:pt x="1287361" y="2418167"/>
                </a:cubicBezTo>
                <a:cubicBezTo>
                  <a:pt x="1278303" y="2412126"/>
                  <a:pt x="1279510" y="2318152"/>
                  <a:pt x="1287599" y="2320894"/>
                </a:cubicBezTo>
                <a:cubicBezTo>
                  <a:pt x="1293464" y="2319673"/>
                  <a:pt x="1281137" y="2315288"/>
                  <a:pt x="1287519" y="2312354"/>
                </a:cubicBezTo>
                <a:cubicBezTo>
                  <a:pt x="1286611" y="2309805"/>
                  <a:pt x="1289436" y="2309135"/>
                  <a:pt x="1289766" y="2308039"/>
                </a:cubicBezTo>
                <a:cubicBezTo>
                  <a:pt x="1290430" y="2305645"/>
                  <a:pt x="1289476" y="2301087"/>
                  <a:pt x="1292446" y="2302704"/>
                </a:cubicBezTo>
                <a:cubicBezTo>
                  <a:pt x="1289604" y="2291305"/>
                  <a:pt x="1302407" y="2235785"/>
                  <a:pt x="1317737" y="2233370"/>
                </a:cubicBezTo>
                <a:cubicBezTo>
                  <a:pt x="1323727" y="2231860"/>
                  <a:pt x="1314004" y="2230459"/>
                  <a:pt x="1312757" y="2229789"/>
                </a:cubicBezTo>
                <a:cubicBezTo>
                  <a:pt x="1328389" y="2207180"/>
                  <a:pt x="1337986" y="2184938"/>
                  <a:pt x="1354674" y="2163267"/>
                </a:cubicBezTo>
                <a:cubicBezTo>
                  <a:pt x="1353474" y="2155932"/>
                  <a:pt x="1361902" y="2153109"/>
                  <a:pt x="1362226" y="2147169"/>
                </a:cubicBezTo>
                <a:cubicBezTo>
                  <a:pt x="1363802" y="2145519"/>
                  <a:pt x="1366013" y="2146689"/>
                  <a:pt x="1367184" y="2144480"/>
                </a:cubicBezTo>
                <a:cubicBezTo>
                  <a:pt x="1366020" y="2138100"/>
                  <a:pt x="1368372" y="2137407"/>
                  <a:pt x="1371969" y="2135012"/>
                </a:cubicBezTo>
                <a:cubicBezTo>
                  <a:pt x="1373076" y="2132004"/>
                  <a:pt x="1374161" y="2129722"/>
                  <a:pt x="1376066" y="2127136"/>
                </a:cubicBezTo>
                <a:cubicBezTo>
                  <a:pt x="1389039" y="2119509"/>
                  <a:pt x="1397694" y="2099537"/>
                  <a:pt x="1413489" y="2095899"/>
                </a:cubicBezTo>
                <a:cubicBezTo>
                  <a:pt x="1413014" y="2089831"/>
                  <a:pt x="1416183" y="2090323"/>
                  <a:pt x="1420181" y="2087308"/>
                </a:cubicBezTo>
                <a:cubicBezTo>
                  <a:pt x="1424549" y="2087636"/>
                  <a:pt x="1423376" y="2083922"/>
                  <a:pt x="1427738" y="2086951"/>
                </a:cubicBezTo>
                <a:cubicBezTo>
                  <a:pt x="1429264" y="2085714"/>
                  <a:pt x="1428224" y="2083167"/>
                  <a:pt x="1428544" y="2081573"/>
                </a:cubicBezTo>
                <a:cubicBezTo>
                  <a:pt x="1431575" y="2080275"/>
                  <a:pt x="1433591" y="2078282"/>
                  <a:pt x="1436924" y="2078090"/>
                </a:cubicBezTo>
                <a:cubicBezTo>
                  <a:pt x="1442514" y="2074949"/>
                  <a:pt x="1447229" y="2070447"/>
                  <a:pt x="1453090" y="2067441"/>
                </a:cubicBezTo>
                <a:cubicBezTo>
                  <a:pt x="1460767" y="2064735"/>
                  <a:pt x="1462874" y="2056636"/>
                  <a:pt x="1470085" y="2053543"/>
                </a:cubicBezTo>
                <a:cubicBezTo>
                  <a:pt x="1482853" y="2046858"/>
                  <a:pt x="1494973" y="2039654"/>
                  <a:pt x="1507930" y="2033792"/>
                </a:cubicBezTo>
                <a:lnTo>
                  <a:pt x="1511699" y="2032153"/>
                </a:lnTo>
                <a:lnTo>
                  <a:pt x="1511688" y="2032167"/>
                </a:lnTo>
                <a:lnTo>
                  <a:pt x="1511918" y="2032263"/>
                </a:lnTo>
                <a:lnTo>
                  <a:pt x="1512434" y="2032535"/>
                </a:lnTo>
                <a:cubicBezTo>
                  <a:pt x="1512411" y="2032498"/>
                  <a:pt x="1512437" y="2032483"/>
                  <a:pt x="1512416" y="2032447"/>
                </a:cubicBezTo>
                <a:cubicBezTo>
                  <a:pt x="1512824" y="2032641"/>
                  <a:pt x="1513251" y="2032836"/>
                  <a:pt x="1513860" y="2032936"/>
                </a:cubicBezTo>
                <a:cubicBezTo>
                  <a:pt x="1513201" y="2031482"/>
                  <a:pt x="1512658" y="2031351"/>
                  <a:pt x="1512239" y="2031503"/>
                </a:cubicBezTo>
                <a:cubicBezTo>
                  <a:pt x="1511484" y="2028399"/>
                  <a:pt x="1516349" y="2029948"/>
                  <a:pt x="1517628" y="2027000"/>
                </a:cubicBezTo>
                <a:cubicBezTo>
                  <a:pt x="1538270" y="2019006"/>
                  <a:pt x="1552987" y="1998237"/>
                  <a:pt x="1572548" y="1987156"/>
                </a:cubicBezTo>
                <a:cubicBezTo>
                  <a:pt x="1583758" y="1975940"/>
                  <a:pt x="1597411" y="1961334"/>
                  <a:pt x="1609708" y="1952737"/>
                </a:cubicBezTo>
                <a:cubicBezTo>
                  <a:pt x="1608996" y="1946016"/>
                  <a:pt x="1611524" y="1943306"/>
                  <a:pt x="1617043" y="1941356"/>
                </a:cubicBezTo>
                <a:cubicBezTo>
                  <a:pt x="1618097" y="1933098"/>
                  <a:pt x="1625754" y="1926289"/>
                  <a:pt x="1629114" y="1918080"/>
                </a:cubicBezTo>
                <a:cubicBezTo>
                  <a:pt x="1633556" y="1910776"/>
                  <a:pt x="1636823" y="1902268"/>
                  <a:pt x="1644338" y="1898464"/>
                </a:cubicBezTo>
                <a:cubicBezTo>
                  <a:pt x="1642806" y="1886679"/>
                  <a:pt x="1643189" y="1879790"/>
                  <a:pt x="1658352" y="1880846"/>
                </a:cubicBezTo>
                <a:cubicBezTo>
                  <a:pt x="1643158" y="1868341"/>
                  <a:pt x="1652488" y="1873999"/>
                  <a:pt x="1654547" y="1856407"/>
                </a:cubicBezTo>
                <a:cubicBezTo>
                  <a:pt x="1659153" y="1839206"/>
                  <a:pt x="1657996" y="1812894"/>
                  <a:pt x="1656516" y="1790930"/>
                </a:cubicBezTo>
                <a:cubicBezTo>
                  <a:pt x="1664139" y="1791928"/>
                  <a:pt x="1663500" y="1787913"/>
                  <a:pt x="1656525" y="1788489"/>
                </a:cubicBezTo>
                <a:cubicBezTo>
                  <a:pt x="1658710" y="1779077"/>
                  <a:pt x="1655950" y="1768493"/>
                  <a:pt x="1658243" y="1758740"/>
                </a:cubicBezTo>
                <a:cubicBezTo>
                  <a:pt x="1667212" y="1753314"/>
                  <a:pt x="1655375" y="1750281"/>
                  <a:pt x="1658217" y="1741855"/>
                </a:cubicBezTo>
                <a:cubicBezTo>
                  <a:pt x="1655068" y="1741901"/>
                  <a:pt x="1656694" y="1734019"/>
                  <a:pt x="1653812" y="1737178"/>
                </a:cubicBezTo>
                <a:cubicBezTo>
                  <a:pt x="1649615" y="1746764"/>
                  <a:pt x="1661545" y="1757386"/>
                  <a:pt x="1650393" y="1763099"/>
                </a:cubicBezTo>
                <a:cubicBezTo>
                  <a:pt x="1655476" y="1770651"/>
                  <a:pt x="1653083" y="1794165"/>
                  <a:pt x="1648059" y="1801577"/>
                </a:cubicBezTo>
                <a:cubicBezTo>
                  <a:pt x="1653893" y="1808060"/>
                  <a:pt x="1646236" y="1815597"/>
                  <a:pt x="1647152" y="1823454"/>
                </a:cubicBezTo>
                <a:cubicBezTo>
                  <a:pt x="1643740" y="1828785"/>
                  <a:pt x="1641309" y="1821681"/>
                  <a:pt x="1637980" y="1825216"/>
                </a:cubicBezTo>
                <a:cubicBezTo>
                  <a:pt x="1642348" y="1827882"/>
                  <a:pt x="1646273" y="1837176"/>
                  <a:pt x="1637799" y="1835857"/>
                </a:cubicBezTo>
                <a:cubicBezTo>
                  <a:pt x="1639899" y="1830735"/>
                  <a:pt x="1631656" y="1829757"/>
                  <a:pt x="1630780" y="1831945"/>
                </a:cubicBezTo>
                <a:cubicBezTo>
                  <a:pt x="1634677" y="1837323"/>
                  <a:pt x="1639339" y="1835797"/>
                  <a:pt x="1642645" y="1842635"/>
                </a:cubicBezTo>
                <a:cubicBezTo>
                  <a:pt x="1638684" y="1842517"/>
                  <a:pt x="1641300" y="1846617"/>
                  <a:pt x="1638861" y="1847738"/>
                </a:cubicBezTo>
                <a:cubicBezTo>
                  <a:pt x="1634241" y="1849960"/>
                  <a:pt x="1634766" y="1837709"/>
                  <a:pt x="1630405" y="1844931"/>
                </a:cubicBezTo>
                <a:cubicBezTo>
                  <a:pt x="1630308" y="1845982"/>
                  <a:pt x="1630273" y="1845981"/>
                  <a:pt x="1631780" y="1847651"/>
                </a:cubicBezTo>
                <a:cubicBezTo>
                  <a:pt x="1640243" y="1846840"/>
                  <a:pt x="1630302" y="1853653"/>
                  <a:pt x="1635012" y="1856147"/>
                </a:cubicBezTo>
                <a:cubicBezTo>
                  <a:pt x="1630246" y="1863937"/>
                  <a:pt x="1627280" y="1872079"/>
                  <a:pt x="1622707" y="1879584"/>
                </a:cubicBezTo>
                <a:cubicBezTo>
                  <a:pt x="1619573" y="1889293"/>
                  <a:pt x="1612126" y="1886001"/>
                  <a:pt x="1605669" y="1889513"/>
                </a:cubicBezTo>
                <a:cubicBezTo>
                  <a:pt x="1605358" y="1890693"/>
                  <a:pt x="1605779" y="1891771"/>
                  <a:pt x="1606955" y="1892523"/>
                </a:cubicBezTo>
                <a:cubicBezTo>
                  <a:pt x="1616188" y="1893224"/>
                  <a:pt x="1604536" y="1899274"/>
                  <a:pt x="1605486" y="1903081"/>
                </a:cubicBezTo>
                <a:cubicBezTo>
                  <a:pt x="1589126" y="1919383"/>
                  <a:pt x="1591852" y="1921169"/>
                  <a:pt x="1577125" y="1932480"/>
                </a:cubicBezTo>
                <a:cubicBezTo>
                  <a:pt x="1571177" y="1931967"/>
                  <a:pt x="1576592" y="1935258"/>
                  <a:pt x="1575929" y="1938410"/>
                </a:cubicBezTo>
                <a:cubicBezTo>
                  <a:pt x="1563802" y="1951623"/>
                  <a:pt x="1548458" y="1962643"/>
                  <a:pt x="1531866" y="1967193"/>
                </a:cubicBezTo>
                <a:cubicBezTo>
                  <a:pt x="1531954" y="1969102"/>
                  <a:pt x="1531104" y="1970081"/>
                  <a:pt x="1529086" y="1969908"/>
                </a:cubicBezTo>
                <a:cubicBezTo>
                  <a:pt x="1525821" y="1970536"/>
                  <a:pt x="1526957" y="1976171"/>
                  <a:pt x="1522588" y="1976951"/>
                </a:cubicBezTo>
                <a:cubicBezTo>
                  <a:pt x="1515283" y="1976385"/>
                  <a:pt x="1509836" y="1981247"/>
                  <a:pt x="1503702" y="1983824"/>
                </a:cubicBezTo>
                <a:cubicBezTo>
                  <a:pt x="1499168" y="1976300"/>
                  <a:pt x="1514755" y="1968063"/>
                  <a:pt x="1522028" y="1966376"/>
                </a:cubicBezTo>
                <a:cubicBezTo>
                  <a:pt x="1521187" y="1959925"/>
                  <a:pt x="1529884" y="1961688"/>
                  <a:pt x="1532991" y="1958264"/>
                </a:cubicBezTo>
                <a:cubicBezTo>
                  <a:pt x="1540289" y="1957652"/>
                  <a:pt x="1543339" y="1946934"/>
                  <a:pt x="1550863" y="1945884"/>
                </a:cubicBezTo>
                <a:cubicBezTo>
                  <a:pt x="1562405" y="1935031"/>
                  <a:pt x="1570362" y="1922816"/>
                  <a:pt x="1580390" y="1910968"/>
                </a:cubicBezTo>
                <a:cubicBezTo>
                  <a:pt x="1581316" y="1909699"/>
                  <a:pt x="1584412" y="1913011"/>
                  <a:pt x="1585679" y="1909890"/>
                </a:cubicBezTo>
                <a:cubicBezTo>
                  <a:pt x="1582491" y="1906020"/>
                  <a:pt x="1589259" y="1900791"/>
                  <a:pt x="1592823" y="1897062"/>
                </a:cubicBezTo>
                <a:cubicBezTo>
                  <a:pt x="1595100" y="1897507"/>
                  <a:pt x="1598005" y="1892011"/>
                  <a:pt x="1598605" y="1888561"/>
                </a:cubicBezTo>
                <a:cubicBezTo>
                  <a:pt x="1605836" y="1880414"/>
                  <a:pt x="1610282" y="1869976"/>
                  <a:pt x="1613374" y="1860662"/>
                </a:cubicBezTo>
                <a:cubicBezTo>
                  <a:pt x="1615892" y="1855250"/>
                  <a:pt x="1618829" y="1854881"/>
                  <a:pt x="1622992" y="1851164"/>
                </a:cubicBezTo>
                <a:cubicBezTo>
                  <a:pt x="1622422" y="1845854"/>
                  <a:pt x="1623063" y="1843117"/>
                  <a:pt x="1628032" y="1841640"/>
                </a:cubicBezTo>
                <a:cubicBezTo>
                  <a:pt x="1635967" y="1839191"/>
                  <a:pt x="1630956" y="1836942"/>
                  <a:pt x="1626052" y="1834854"/>
                </a:cubicBezTo>
                <a:cubicBezTo>
                  <a:pt x="1624021" y="1823078"/>
                  <a:pt x="1636693" y="1808837"/>
                  <a:pt x="1630917" y="1798756"/>
                </a:cubicBezTo>
                <a:cubicBezTo>
                  <a:pt x="1631155" y="1795686"/>
                  <a:pt x="1631180" y="1795705"/>
                  <a:pt x="1633164" y="1795391"/>
                </a:cubicBezTo>
                <a:cubicBezTo>
                  <a:pt x="1641361" y="1793163"/>
                  <a:pt x="1629165" y="1786078"/>
                  <a:pt x="1635843" y="1782473"/>
                </a:cubicBezTo>
                <a:cubicBezTo>
                  <a:pt x="1625625" y="1764648"/>
                  <a:pt x="1643357" y="1743966"/>
                  <a:pt x="1634003" y="1729770"/>
                </a:cubicBezTo>
                <a:cubicBezTo>
                  <a:pt x="1631712" y="1710309"/>
                  <a:pt x="1636143" y="1688371"/>
                  <a:pt x="1629683" y="1672662"/>
                </a:cubicBezTo>
                <a:cubicBezTo>
                  <a:pt x="1628888" y="1662214"/>
                  <a:pt x="1636167" y="1672078"/>
                  <a:pt x="1639542" y="1666103"/>
                </a:cubicBezTo>
                <a:cubicBezTo>
                  <a:pt x="1638339" y="1663115"/>
                  <a:pt x="1630881" y="1666125"/>
                  <a:pt x="1633190" y="1662210"/>
                </a:cubicBezTo>
                <a:cubicBezTo>
                  <a:pt x="1633354" y="1662201"/>
                  <a:pt x="1633263" y="1662318"/>
                  <a:pt x="1633499" y="1662278"/>
                </a:cubicBezTo>
                <a:cubicBezTo>
                  <a:pt x="1633408" y="1662256"/>
                  <a:pt x="1633369" y="1662080"/>
                  <a:pt x="1633281" y="1662041"/>
                </a:cubicBezTo>
                <a:cubicBezTo>
                  <a:pt x="1633382" y="1661890"/>
                  <a:pt x="1633393" y="1661787"/>
                  <a:pt x="1633529" y="1661603"/>
                </a:cubicBezTo>
                <a:cubicBezTo>
                  <a:pt x="1635122" y="1659330"/>
                  <a:pt x="1633405" y="1660385"/>
                  <a:pt x="1632641" y="1661368"/>
                </a:cubicBezTo>
                <a:cubicBezTo>
                  <a:pt x="1626985" y="1656349"/>
                  <a:pt x="1631639" y="1622232"/>
                  <a:pt x="1630472" y="1611090"/>
                </a:cubicBezTo>
                <a:cubicBezTo>
                  <a:pt x="1627321" y="1607654"/>
                  <a:pt x="1627320" y="1607464"/>
                  <a:pt x="1630309" y="1604380"/>
                </a:cubicBezTo>
                <a:cubicBezTo>
                  <a:pt x="1632031" y="1589160"/>
                  <a:pt x="1631446" y="1576731"/>
                  <a:pt x="1635858" y="1563659"/>
                </a:cubicBezTo>
                <a:cubicBezTo>
                  <a:pt x="1637061" y="1560968"/>
                  <a:pt x="1635404" y="1556458"/>
                  <a:pt x="1634616" y="1553065"/>
                </a:cubicBezTo>
                <a:lnTo>
                  <a:pt x="1638572" y="1549177"/>
                </a:lnTo>
                <a:lnTo>
                  <a:pt x="1638570" y="1549183"/>
                </a:lnTo>
                <a:cubicBezTo>
                  <a:pt x="1638840" y="1549284"/>
                  <a:pt x="1638971" y="1549256"/>
                  <a:pt x="1639273" y="1549392"/>
                </a:cubicBezTo>
                <a:lnTo>
                  <a:pt x="1639267" y="1549371"/>
                </a:lnTo>
                <a:lnTo>
                  <a:pt x="1639285" y="1549376"/>
                </a:lnTo>
                <a:cubicBezTo>
                  <a:pt x="1641283" y="1551297"/>
                  <a:pt x="1640672" y="1548702"/>
                  <a:pt x="1639628" y="1548371"/>
                </a:cubicBezTo>
                <a:cubicBezTo>
                  <a:pt x="1639264" y="1548145"/>
                  <a:pt x="1639134" y="1548225"/>
                  <a:pt x="1638950" y="1548250"/>
                </a:cubicBezTo>
                <a:cubicBezTo>
                  <a:pt x="1636652" y="1542019"/>
                  <a:pt x="1639042" y="1539701"/>
                  <a:pt x="1638867" y="1532747"/>
                </a:cubicBezTo>
                <a:cubicBezTo>
                  <a:pt x="1645674" y="1524197"/>
                  <a:pt x="1643186" y="1507514"/>
                  <a:pt x="1651434" y="1496960"/>
                </a:cubicBezTo>
                <a:cubicBezTo>
                  <a:pt x="1651272" y="1486163"/>
                  <a:pt x="1656049" y="1477473"/>
                  <a:pt x="1661304" y="1468964"/>
                </a:cubicBezTo>
                <a:cubicBezTo>
                  <a:pt x="1660755" y="1462961"/>
                  <a:pt x="1661401" y="1461540"/>
                  <a:pt x="1666137" y="1459480"/>
                </a:cubicBezTo>
                <a:cubicBezTo>
                  <a:pt x="1659534" y="1454794"/>
                  <a:pt x="1674223" y="1438631"/>
                  <a:pt x="1676327" y="1431085"/>
                </a:cubicBezTo>
                <a:cubicBezTo>
                  <a:pt x="1681626" y="1422041"/>
                  <a:pt x="1685577" y="1409811"/>
                  <a:pt x="1696035" y="1405033"/>
                </a:cubicBezTo>
                <a:cubicBezTo>
                  <a:pt x="1693488" y="1395135"/>
                  <a:pt x="1707708" y="1385252"/>
                  <a:pt x="1711315" y="1374649"/>
                </a:cubicBezTo>
                <a:cubicBezTo>
                  <a:pt x="1713288" y="1371114"/>
                  <a:pt x="1715601" y="1371700"/>
                  <a:pt x="1718138" y="1369995"/>
                </a:cubicBezTo>
                <a:cubicBezTo>
                  <a:pt x="1718455" y="1356556"/>
                  <a:pt x="1727964" y="1346413"/>
                  <a:pt x="1734883" y="1335651"/>
                </a:cubicBezTo>
                <a:cubicBezTo>
                  <a:pt x="1741671" y="1335879"/>
                  <a:pt x="1741623" y="1334595"/>
                  <a:pt x="1735766" y="1332147"/>
                </a:cubicBezTo>
                <a:cubicBezTo>
                  <a:pt x="1738149" y="1330191"/>
                  <a:pt x="1738099" y="1329340"/>
                  <a:pt x="1735969" y="1327309"/>
                </a:cubicBezTo>
                <a:cubicBezTo>
                  <a:pt x="1741819" y="1307833"/>
                  <a:pt x="1751859" y="1329874"/>
                  <a:pt x="1745309" y="1338767"/>
                </a:cubicBezTo>
                <a:cubicBezTo>
                  <a:pt x="1740078" y="1345183"/>
                  <a:pt x="1740901" y="1353676"/>
                  <a:pt x="1734411" y="1359213"/>
                </a:cubicBezTo>
                <a:cubicBezTo>
                  <a:pt x="1731098" y="1359631"/>
                  <a:pt x="1730508" y="1360068"/>
                  <a:pt x="1730529" y="1362147"/>
                </a:cubicBezTo>
                <a:cubicBezTo>
                  <a:pt x="1731268" y="1369718"/>
                  <a:pt x="1727457" y="1375703"/>
                  <a:pt x="1724857" y="1382411"/>
                </a:cubicBezTo>
                <a:cubicBezTo>
                  <a:pt x="1707478" y="1413986"/>
                  <a:pt x="1691651" y="1446420"/>
                  <a:pt x="1677459" y="1479318"/>
                </a:cubicBezTo>
                <a:cubicBezTo>
                  <a:pt x="1670521" y="1480884"/>
                  <a:pt x="1677631" y="1492125"/>
                  <a:pt x="1672982" y="1500163"/>
                </a:cubicBezTo>
                <a:cubicBezTo>
                  <a:pt x="1668148" y="1506062"/>
                  <a:pt x="1667795" y="1515308"/>
                  <a:pt x="1667993" y="1523474"/>
                </a:cubicBezTo>
                <a:cubicBezTo>
                  <a:pt x="1663066" y="1536485"/>
                  <a:pt x="1658554" y="1550384"/>
                  <a:pt x="1655399" y="1563971"/>
                </a:cubicBezTo>
                <a:cubicBezTo>
                  <a:pt x="1660045" y="1569440"/>
                  <a:pt x="1659034" y="1581232"/>
                  <a:pt x="1652760" y="1585308"/>
                </a:cubicBezTo>
                <a:cubicBezTo>
                  <a:pt x="1650010" y="1594293"/>
                  <a:pt x="1657723" y="1604975"/>
                  <a:pt x="1652551" y="1611532"/>
                </a:cubicBezTo>
                <a:cubicBezTo>
                  <a:pt x="1650281" y="1617944"/>
                  <a:pt x="1657098" y="1623749"/>
                  <a:pt x="1652606" y="1627761"/>
                </a:cubicBezTo>
                <a:cubicBezTo>
                  <a:pt x="1654102" y="1636652"/>
                  <a:pt x="1648895" y="1646203"/>
                  <a:pt x="1654512" y="1654544"/>
                </a:cubicBezTo>
                <a:cubicBezTo>
                  <a:pt x="1643439" y="1657282"/>
                  <a:pt x="1656778" y="1656825"/>
                  <a:pt x="1653938" y="1661718"/>
                </a:cubicBezTo>
                <a:cubicBezTo>
                  <a:pt x="1652544" y="1662946"/>
                  <a:pt x="1650841" y="1664676"/>
                  <a:pt x="1652339" y="1666589"/>
                </a:cubicBezTo>
                <a:cubicBezTo>
                  <a:pt x="1655883" y="1671551"/>
                  <a:pt x="1649652" y="1726384"/>
                  <a:pt x="1657210" y="1724418"/>
                </a:cubicBezTo>
                <a:cubicBezTo>
                  <a:pt x="1659711" y="1722832"/>
                  <a:pt x="1657978" y="1717444"/>
                  <a:pt x="1658597" y="1714307"/>
                </a:cubicBezTo>
                <a:cubicBezTo>
                  <a:pt x="1658162" y="1712449"/>
                  <a:pt x="1655288" y="1711729"/>
                  <a:pt x="1656311" y="1709045"/>
                </a:cubicBezTo>
                <a:cubicBezTo>
                  <a:pt x="1663171" y="1701935"/>
                  <a:pt x="1654205" y="1687517"/>
                  <a:pt x="1661386" y="1680457"/>
                </a:cubicBezTo>
                <a:cubicBezTo>
                  <a:pt x="1661689" y="1660316"/>
                  <a:pt x="1659505" y="1640947"/>
                  <a:pt x="1667543" y="1622347"/>
                </a:cubicBezTo>
                <a:cubicBezTo>
                  <a:pt x="1667994" y="1622422"/>
                  <a:pt x="1668405" y="1622288"/>
                  <a:pt x="1667986" y="1621642"/>
                </a:cubicBezTo>
                <a:cubicBezTo>
                  <a:pt x="1667907" y="1621690"/>
                  <a:pt x="1667873" y="1621654"/>
                  <a:pt x="1667799" y="1621702"/>
                </a:cubicBezTo>
                <a:cubicBezTo>
                  <a:pt x="1668015" y="1621211"/>
                  <a:pt x="1668155" y="1620733"/>
                  <a:pt x="1668384" y="1620243"/>
                </a:cubicBezTo>
                <a:lnTo>
                  <a:pt x="1666978" y="1621950"/>
                </a:lnTo>
                <a:lnTo>
                  <a:pt x="1666971" y="1621952"/>
                </a:lnTo>
                <a:lnTo>
                  <a:pt x="1662301" y="1618926"/>
                </a:lnTo>
                <a:cubicBezTo>
                  <a:pt x="1662862" y="1616409"/>
                  <a:pt x="1666121" y="1618672"/>
                  <a:pt x="1666933" y="1615614"/>
                </a:cubicBezTo>
                <a:cubicBezTo>
                  <a:pt x="1666010" y="1609869"/>
                  <a:pt x="1663470" y="1604354"/>
                  <a:pt x="1669690" y="1599911"/>
                </a:cubicBezTo>
                <a:cubicBezTo>
                  <a:pt x="1663634" y="1592898"/>
                  <a:pt x="1669487" y="1573059"/>
                  <a:pt x="1674516" y="1566323"/>
                </a:cubicBezTo>
                <a:cubicBezTo>
                  <a:pt x="1672641" y="1559420"/>
                  <a:pt x="1675485" y="1548519"/>
                  <a:pt x="1682242" y="1542910"/>
                </a:cubicBezTo>
                <a:cubicBezTo>
                  <a:pt x="1678556" y="1537871"/>
                  <a:pt x="1683769" y="1522883"/>
                  <a:pt x="1687408" y="1516837"/>
                </a:cubicBezTo>
                <a:cubicBezTo>
                  <a:pt x="1687683" y="1508608"/>
                  <a:pt x="1691265" y="1499476"/>
                  <a:pt x="1697251" y="1495385"/>
                </a:cubicBezTo>
                <a:cubicBezTo>
                  <a:pt x="1691913" y="1490054"/>
                  <a:pt x="1721663" y="1406645"/>
                  <a:pt x="1731274" y="1406898"/>
                </a:cubicBezTo>
                <a:cubicBezTo>
                  <a:pt x="1730617" y="1390828"/>
                  <a:pt x="1747328" y="1376223"/>
                  <a:pt x="1750036" y="1358423"/>
                </a:cubicBezTo>
                <a:cubicBezTo>
                  <a:pt x="1751398" y="1354838"/>
                  <a:pt x="1759986" y="1355488"/>
                  <a:pt x="1755329" y="1351751"/>
                </a:cubicBezTo>
                <a:cubicBezTo>
                  <a:pt x="1760611" y="1349407"/>
                  <a:pt x="1758482" y="1335202"/>
                  <a:pt x="1763243" y="1340469"/>
                </a:cubicBezTo>
                <a:cubicBezTo>
                  <a:pt x="1766581" y="1339498"/>
                  <a:pt x="1764159" y="1332897"/>
                  <a:pt x="1764902" y="1330303"/>
                </a:cubicBezTo>
                <a:cubicBezTo>
                  <a:pt x="1768456" y="1326503"/>
                  <a:pt x="1769643" y="1322547"/>
                  <a:pt x="1770340" y="1317906"/>
                </a:cubicBezTo>
                <a:cubicBezTo>
                  <a:pt x="1778008" y="1306838"/>
                  <a:pt x="1779571" y="1293186"/>
                  <a:pt x="1789540" y="1283084"/>
                </a:cubicBezTo>
                <a:cubicBezTo>
                  <a:pt x="1793791" y="1277536"/>
                  <a:pt x="1796846" y="1255457"/>
                  <a:pt x="1802895" y="1256808"/>
                </a:cubicBezTo>
                <a:cubicBezTo>
                  <a:pt x="1806739" y="1259326"/>
                  <a:pt x="1801298" y="1252934"/>
                  <a:pt x="1802204" y="1256772"/>
                </a:cubicBezTo>
                <a:cubicBezTo>
                  <a:pt x="1804453" y="1250948"/>
                  <a:pt x="1801993" y="1236830"/>
                  <a:pt x="1809587" y="1231020"/>
                </a:cubicBezTo>
                <a:cubicBezTo>
                  <a:pt x="1813157" y="1214113"/>
                  <a:pt x="1812168" y="1195187"/>
                  <a:pt x="1822325" y="1181077"/>
                </a:cubicBezTo>
                <a:cubicBezTo>
                  <a:pt x="1809487" y="1177074"/>
                  <a:pt x="1825270" y="1163166"/>
                  <a:pt x="1820320" y="1157301"/>
                </a:cubicBezTo>
                <a:cubicBezTo>
                  <a:pt x="1824390" y="1151224"/>
                  <a:pt x="1819538" y="1149123"/>
                  <a:pt x="1821435" y="1144441"/>
                </a:cubicBezTo>
                <a:cubicBezTo>
                  <a:pt x="1823959" y="1140917"/>
                  <a:pt x="1817173" y="1140013"/>
                  <a:pt x="1822819" y="1136113"/>
                </a:cubicBezTo>
                <a:cubicBezTo>
                  <a:pt x="1823829" y="1110086"/>
                  <a:pt x="1826620" y="1085779"/>
                  <a:pt x="1818947" y="1059859"/>
                </a:cubicBezTo>
                <a:cubicBezTo>
                  <a:pt x="1821747" y="1038288"/>
                  <a:pt x="1814161" y="1024979"/>
                  <a:pt x="1812360" y="1005475"/>
                </a:cubicBezTo>
                <a:cubicBezTo>
                  <a:pt x="1803106" y="994747"/>
                  <a:pt x="1813274" y="981088"/>
                  <a:pt x="1803001" y="971935"/>
                </a:cubicBezTo>
                <a:cubicBezTo>
                  <a:pt x="1807645" y="963273"/>
                  <a:pt x="1792238" y="948091"/>
                  <a:pt x="1798115" y="938713"/>
                </a:cubicBezTo>
                <a:cubicBezTo>
                  <a:pt x="1797816" y="935944"/>
                  <a:pt x="1794445" y="938230"/>
                  <a:pt x="1793691" y="936044"/>
                </a:cubicBezTo>
                <a:cubicBezTo>
                  <a:pt x="1794848" y="934234"/>
                  <a:pt x="1800894" y="930839"/>
                  <a:pt x="1796399" y="930054"/>
                </a:cubicBezTo>
                <a:cubicBezTo>
                  <a:pt x="1792543" y="929786"/>
                  <a:pt x="1793911" y="927467"/>
                  <a:pt x="1793703" y="924928"/>
                </a:cubicBezTo>
                <a:cubicBezTo>
                  <a:pt x="1791928" y="922135"/>
                  <a:pt x="1791448" y="919755"/>
                  <a:pt x="1789091" y="916759"/>
                </a:cubicBezTo>
                <a:cubicBezTo>
                  <a:pt x="1783367" y="901434"/>
                  <a:pt x="1784221" y="880559"/>
                  <a:pt x="1774896" y="868028"/>
                </a:cubicBezTo>
                <a:cubicBezTo>
                  <a:pt x="1775687" y="871999"/>
                  <a:pt x="1768778" y="868734"/>
                  <a:pt x="1767772" y="871591"/>
                </a:cubicBezTo>
                <a:cubicBezTo>
                  <a:pt x="1783474" y="874616"/>
                  <a:pt x="1767883" y="879096"/>
                  <a:pt x="1774555" y="885725"/>
                </a:cubicBezTo>
                <a:cubicBezTo>
                  <a:pt x="1778619" y="901571"/>
                  <a:pt x="1777754" y="914687"/>
                  <a:pt x="1783651" y="930992"/>
                </a:cubicBezTo>
                <a:cubicBezTo>
                  <a:pt x="1786280" y="936027"/>
                  <a:pt x="1776099" y="933529"/>
                  <a:pt x="1780678" y="936951"/>
                </a:cubicBezTo>
                <a:cubicBezTo>
                  <a:pt x="1789171" y="934911"/>
                  <a:pt x="1798971" y="986395"/>
                  <a:pt x="1793423" y="993453"/>
                </a:cubicBezTo>
                <a:cubicBezTo>
                  <a:pt x="1795251" y="995555"/>
                  <a:pt x="1797998" y="992598"/>
                  <a:pt x="1797765" y="997572"/>
                </a:cubicBezTo>
                <a:cubicBezTo>
                  <a:pt x="1795812" y="1005264"/>
                  <a:pt x="1800174" y="1016277"/>
                  <a:pt x="1795300" y="1023801"/>
                </a:cubicBezTo>
                <a:cubicBezTo>
                  <a:pt x="1795712" y="1026317"/>
                  <a:pt x="1798965" y="1024215"/>
                  <a:pt x="1799765" y="1026334"/>
                </a:cubicBezTo>
                <a:cubicBezTo>
                  <a:pt x="1798320" y="1028685"/>
                  <a:pt x="1794571" y="1030361"/>
                  <a:pt x="1794971" y="1032928"/>
                </a:cubicBezTo>
                <a:cubicBezTo>
                  <a:pt x="1797443" y="1035635"/>
                  <a:pt x="1798682" y="1040114"/>
                  <a:pt x="1794931" y="1042917"/>
                </a:cubicBezTo>
                <a:cubicBezTo>
                  <a:pt x="1797665" y="1046296"/>
                  <a:pt x="1799966" y="1050623"/>
                  <a:pt x="1799446" y="1054977"/>
                </a:cubicBezTo>
                <a:cubicBezTo>
                  <a:pt x="1796216" y="1058326"/>
                  <a:pt x="1796207" y="1058534"/>
                  <a:pt x="1799135" y="1061697"/>
                </a:cubicBezTo>
                <a:cubicBezTo>
                  <a:pt x="1795856" y="1070066"/>
                  <a:pt x="1797846" y="1077008"/>
                  <a:pt x="1794436" y="1085821"/>
                </a:cubicBezTo>
                <a:cubicBezTo>
                  <a:pt x="1800437" y="1094874"/>
                  <a:pt x="1797208" y="1109617"/>
                  <a:pt x="1791597" y="1118957"/>
                </a:cubicBezTo>
                <a:cubicBezTo>
                  <a:pt x="1795281" y="1123181"/>
                  <a:pt x="1797187" y="1127228"/>
                  <a:pt x="1791555" y="1130713"/>
                </a:cubicBezTo>
                <a:cubicBezTo>
                  <a:pt x="1787882" y="1139321"/>
                  <a:pt x="1797805" y="1154984"/>
                  <a:pt x="1783961" y="1157008"/>
                </a:cubicBezTo>
                <a:cubicBezTo>
                  <a:pt x="1794701" y="1165421"/>
                  <a:pt x="1789244" y="1164951"/>
                  <a:pt x="1786089" y="1173533"/>
                </a:cubicBezTo>
                <a:cubicBezTo>
                  <a:pt x="1786983" y="1175553"/>
                  <a:pt x="1790000" y="1173873"/>
                  <a:pt x="1790769" y="1176042"/>
                </a:cubicBezTo>
                <a:cubicBezTo>
                  <a:pt x="1784554" y="1181818"/>
                  <a:pt x="1792493" y="1192548"/>
                  <a:pt x="1783548" y="1197127"/>
                </a:cubicBezTo>
                <a:cubicBezTo>
                  <a:pt x="1787397" y="1200753"/>
                  <a:pt x="1786590" y="1205179"/>
                  <a:pt x="1780897" y="1206705"/>
                </a:cubicBezTo>
                <a:cubicBezTo>
                  <a:pt x="1787072" y="1211716"/>
                  <a:pt x="1778641" y="1217187"/>
                  <a:pt x="1780554" y="1223398"/>
                </a:cubicBezTo>
                <a:cubicBezTo>
                  <a:pt x="1778028" y="1225190"/>
                  <a:pt x="1775659" y="1224566"/>
                  <a:pt x="1773720" y="1228069"/>
                </a:cubicBezTo>
                <a:cubicBezTo>
                  <a:pt x="1773949" y="1229482"/>
                  <a:pt x="1776688" y="1230264"/>
                  <a:pt x="1775675" y="1232619"/>
                </a:cubicBezTo>
                <a:cubicBezTo>
                  <a:pt x="1779920" y="1237963"/>
                  <a:pt x="1777298" y="1249188"/>
                  <a:pt x="1773049" y="1252987"/>
                </a:cubicBezTo>
                <a:cubicBezTo>
                  <a:pt x="1773547" y="1249983"/>
                  <a:pt x="1767779" y="1249634"/>
                  <a:pt x="1768802" y="1252318"/>
                </a:cubicBezTo>
                <a:cubicBezTo>
                  <a:pt x="1781275" y="1253739"/>
                  <a:pt x="1761393" y="1263869"/>
                  <a:pt x="1769938" y="1270282"/>
                </a:cubicBezTo>
                <a:cubicBezTo>
                  <a:pt x="1767670" y="1275032"/>
                  <a:pt x="1766882" y="1281208"/>
                  <a:pt x="1763046" y="1284889"/>
                </a:cubicBezTo>
                <a:cubicBezTo>
                  <a:pt x="1761607" y="1291379"/>
                  <a:pt x="1763902" y="1297072"/>
                  <a:pt x="1756025" y="1298624"/>
                </a:cubicBezTo>
                <a:cubicBezTo>
                  <a:pt x="1760637" y="1304818"/>
                  <a:pt x="1754399" y="1304221"/>
                  <a:pt x="1750635" y="1308478"/>
                </a:cubicBezTo>
                <a:cubicBezTo>
                  <a:pt x="1756744" y="1321069"/>
                  <a:pt x="1748679" y="1327114"/>
                  <a:pt x="1740848" y="1313065"/>
                </a:cubicBezTo>
                <a:cubicBezTo>
                  <a:pt x="1743688" y="1312086"/>
                  <a:pt x="1742477" y="1308802"/>
                  <a:pt x="1744472" y="1307312"/>
                </a:cubicBezTo>
                <a:cubicBezTo>
                  <a:pt x="1748844" y="1307814"/>
                  <a:pt x="1750679" y="1300514"/>
                  <a:pt x="1750686" y="1297103"/>
                </a:cubicBezTo>
                <a:cubicBezTo>
                  <a:pt x="1756758" y="1292220"/>
                  <a:pt x="1751996" y="1286711"/>
                  <a:pt x="1754249" y="1281511"/>
                </a:cubicBezTo>
                <a:cubicBezTo>
                  <a:pt x="1759103" y="1281587"/>
                  <a:pt x="1762188" y="1280742"/>
                  <a:pt x="1757038" y="1276563"/>
                </a:cubicBezTo>
                <a:cubicBezTo>
                  <a:pt x="1750844" y="1278790"/>
                  <a:pt x="1749540" y="1284386"/>
                  <a:pt x="1744326" y="1286351"/>
                </a:cubicBezTo>
                <a:cubicBezTo>
                  <a:pt x="1742452" y="1288610"/>
                  <a:pt x="1740588" y="1288098"/>
                  <a:pt x="1737219" y="1288029"/>
                </a:cubicBezTo>
                <a:cubicBezTo>
                  <a:pt x="1735249" y="1290404"/>
                  <a:pt x="1733405" y="1293842"/>
                  <a:pt x="1730120" y="1292825"/>
                </a:cubicBezTo>
                <a:cubicBezTo>
                  <a:pt x="1727539" y="1297973"/>
                  <a:pt x="1729217" y="1296276"/>
                  <a:pt x="1724097" y="1298610"/>
                </a:cubicBezTo>
                <a:cubicBezTo>
                  <a:pt x="1730229" y="1302857"/>
                  <a:pt x="1721590" y="1305824"/>
                  <a:pt x="1721267" y="1309963"/>
                </a:cubicBezTo>
                <a:cubicBezTo>
                  <a:pt x="1688530" y="1352419"/>
                  <a:pt x="1655268" y="1389065"/>
                  <a:pt x="1623964" y="1431683"/>
                </a:cubicBezTo>
                <a:cubicBezTo>
                  <a:pt x="1615302" y="1429748"/>
                  <a:pt x="1618634" y="1440343"/>
                  <a:pt x="1613249" y="1444465"/>
                </a:cubicBezTo>
                <a:cubicBezTo>
                  <a:pt x="1599520" y="1458859"/>
                  <a:pt x="1585158" y="1484563"/>
                  <a:pt x="1562286" y="1476010"/>
                </a:cubicBezTo>
                <a:cubicBezTo>
                  <a:pt x="1556043" y="1472192"/>
                  <a:pt x="1552675" y="1471879"/>
                  <a:pt x="1547237" y="1472414"/>
                </a:cubicBezTo>
                <a:cubicBezTo>
                  <a:pt x="1548514" y="1467631"/>
                  <a:pt x="1542063" y="1470139"/>
                  <a:pt x="1542278" y="1466271"/>
                </a:cubicBezTo>
                <a:cubicBezTo>
                  <a:pt x="1554939" y="1469208"/>
                  <a:pt x="1544434" y="1456546"/>
                  <a:pt x="1538433" y="1457051"/>
                </a:cubicBezTo>
                <a:cubicBezTo>
                  <a:pt x="1534128" y="1459878"/>
                  <a:pt x="1544749" y="1464892"/>
                  <a:pt x="1536237" y="1463814"/>
                </a:cubicBezTo>
                <a:cubicBezTo>
                  <a:pt x="1532599" y="1457046"/>
                  <a:pt x="1522771" y="1452817"/>
                  <a:pt x="1522879" y="1443402"/>
                </a:cubicBezTo>
                <a:cubicBezTo>
                  <a:pt x="1517898" y="1438643"/>
                  <a:pt x="1520032" y="1430944"/>
                  <a:pt x="1516104" y="1426846"/>
                </a:cubicBezTo>
                <a:cubicBezTo>
                  <a:pt x="1513868" y="1418886"/>
                  <a:pt x="1524526" y="1415607"/>
                  <a:pt x="1516343" y="1409905"/>
                </a:cubicBezTo>
                <a:cubicBezTo>
                  <a:pt x="1521800" y="1392834"/>
                  <a:pt x="1521646" y="1381224"/>
                  <a:pt x="1532589" y="1366514"/>
                </a:cubicBezTo>
                <a:cubicBezTo>
                  <a:pt x="1534951" y="1365977"/>
                  <a:pt x="1536369" y="1366067"/>
                  <a:pt x="1536148" y="1363753"/>
                </a:cubicBezTo>
                <a:cubicBezTo>
                  <a:pt x="1535052" y="1356925"/>
                  <a:pt x="1546312" y="1358942"/>
                  <a:pt x="1550378" y="1356242"/>
                </a:cubicBezTo>
                <a:cubicBezTo>
                  <a:pt x="1551121" y="1353683"/>
                  <a:pt x="1546935" y="1355510"/>
                  <a:pt x="1546203" y="1353654"/>
                </a:cubicBezTo>
                <a:cubicBezTo>
                  <a:pt x="1543067" y="1346185"/>
                  <a:pt x="1554142" y="1348279"/>
                  <a:pt x="1553397" y="1341626"/>
                </a:cubicBezTo>
                <a:cubicBezTo>
                  <a:pt x="1569192" y="1334472"/>
                  <a:pt x="1584803" y="1328124"/>
                  <a:pt x="1601017" y="1322100"/>
                </a:cubicBezTo>
                <a:cubicBezTo>
                  <a:pt x="1608544" y="1322885"/>
                  <a:pt x="1616897" y="1315038"/>
                  <a:pt x="1623226" y="1319623"/>
                </a:cubicBezTo>
                <a:cubicBezTo>
                  <a:pt x="1629041" y="1314778"/>
                  <a:pt x="1635446" y="1310207"/>
                  <a:pt x="1642634" y="1308084"/>
                </a:cubicBezTo>
                <a:cubicBezTo>
                  <a:pt x="1652256" y="1302881"/>
                  <a:pt x="1661047" y="1298017"/>
                  <a:pt x="1670446" y="1293305"/>
                </a:cubicBezTo>
                <a:cubicBezTo>
                  <a:pt x="1669526" y="1291890"/>
                  <a:pt x="1667607" y="1291272"/>
                  <a:pt x="1668702" y="1289700"/>
                </a:cubicBezTo>
                <a:cubicBezTo>
                  <a:pt x="1669415" y="1289599"/>
                  <a:pt x="1670222" y="1289085"/>
                  <a:pt x="1669249" y="1288966"/>
                </a:cubicBezTo>
                <a:cubicBezTo>
                  <a:pt x="1671186" y="1286971"/>
                  <a:pt x="1668582" y="1287651"/>
                  <a:pt x="1668213" y="1288619"/>
                </a:cubicBezTo>
                <a:lnTo>
                  <a:pt x="1668083" y="1289389"/>
                </a:lnTo>
                <a:lnTo>
                  <a:pt x="1668080" y="1289391"/>
                </a:lnTo>
                <a:lnTo>
                  <a:pt x="1665043" y="1288157"/>
                </a:lnTo>
                <a:cubicBezTo>
                  <a:pt x="1664213" y="1287629"/>
                  <a:pt x="1663384" y="1287522"/>
                  <a:pt x="1662010" y="1289443"/>
                </a:cubicBezTo>
                <a:cubicBezTo>
                  <a:pt x="1657548" y="1289924"/>
                  <a:pt x="1655966" y="1288232"/>
                  <a:pt x="1651203" y="1285804"/>
                </a:cubicBezTo>
                <a:cubicBezTo>
                  <a:pt x="1651088" y="1284673"/>
                  <a:pt x="1651644" y="1283386"/>
                  <a:pt x="1650274" y="1282588"/>
                </a:cubicBezTo>
                <a:cubicBezTo>
                  <a:pt x="1645826" y="1282757"/>
                  <a:pt x="1642826" y="1280560"/>
                  <a:pt x="1640357" y="1277437"/>
                </a:cubicBezTo>
                <a:cubicBezTo>
                  <a:pt x="1630510" y="1275390"/>
                  <a:pt x="1624199" y="1264259"/>
                  <a:pt x="1613815" y="1262825"/>
                </a:cubicBezTo>
                <a:cubicBezTo>
                  <a:pt x="1610232" y="1263333"/>
                  <a:pt x="1609653" y="1261312"/>
                  <a:pt x="1612644" y="1259042"/>
                </a:cubicBezTo>
                <a:cubicBezTo>
                  <a:pt x="1605499" y="1252076"/>
                  <a:pt x="1591206" y="1256398"/>
                  <a:pt x="1587273" y="1245857"/>
                </a:cubicBezTo>
                <a:cubicBezTo>
                  <a:pt x="1584035" y="1246816"/>
                  <a:pt x="1582068" y="1243668"/>
                  <a:pt x="1580259" y="1240890"/>
                </a:cubicBezTo>
                <a:cubicBezTo>
                  <a:pt x="1574659" y="1241728"/>
                  <a:pt x="1572091" y="1239535"/>
                  <a:pt x="1567583" y="1238161"/>
                </a:cubicBezTo>
                <a:cubicBezTo>
                  <a:pt x="1560549" y="1232240"/>
                  <a:pt x="1554205" y="1230234"/>
                  <a:pt x="1553509" y="1219410"/>
                </a:cubicBezTo>
                <a:cubicBezTo>
                  <a:pt x="1551124" y="1222387"/>
                  <a:pt x="1544026" y="1223130"/>
                  <a:pt x="1545026" y="1217969"/>
                </a:cubicBezTo>
                <a:cubicBezTo>
                  <a:pt x="1543350" y="1216290"/>
                  <a:pt x="1540026" y="1217314"/>
                  <a:pt x="1540159" y="1214134"/>
                </a:cubicBezTo>
                <a:cubicBezTo>
                  <a:pt x="1540102" y="1212192"/>
                  <a:pt x="1539917" y="1212165"/>
                  <a:pt x="1536889" y="1211922"/>
                </a:cubicBezTo>
                <a:cubicBezTo>
                  <a:pt x="1532285" y="1207963"/>
                  <a:pt x="1528885" y="1203182"/>
                  <a:pt x="1523355" y="1200975"/>
                </a:cubicBezTo>
                <a:cubicBezTo>
                  <a:pt x="1512351" y="1183248"/>
                  <a:pt x="1490574" y="1171791"/>
                  <a:pt x="1480284" y="1153097"/>
                </a:cubicBezTo>
                <a:cubicBezTo>
                  <a:pt x="1476249" y="1144127"/>
                  <a:pt x="1468504" y="1136438"/>
                  <a:pt x="1465861" y="1126760"/>
                </a:cubicBezTo>
                <a:cubicBezTo>
                  <a:pt x="1459187" y="1121014"/>
                  <a:pt x="1467036" y="1122145"/>
                  <a:pt x="1468386" y="1118371"/>
                </a:cubicBezTo>
                <a:cubicBezTo>
                  <a:pt x="1469432" y="1118805"/>
                  <a:pt x="1470179" y="1119086"/>
                  <a:pt x="1470822" y="1119292"/>
                </a:cubicBezTo>
                <a:lnTo>
                  <a:pt x="1470823" y="1119296"/>
                </a:lnTo>
                <a:lnTo>
                  <a:pt x="1470818" y="1119309"/>
                </a:lnTo>
                <a:lnTo>
                  <a:pt x="1470825" y="1119311"/>
                </a:lnTo>
                <a:lnTo>
                  <a:pt x="1470847" y="1119432"/>
                </a:lnTo>
                <a:cubicBezTo>
                  <a:pt x="1471022" y="1119511"/>
                  <a:pt x="1471087" y="1119462"/>
                  <a:pt x="1471185" y="1119432"/>
                </a:cubicBezTo>
                <a:cubicBezTo>
                  <a:pt x="1474432" y="1120447"/>
                  <a:pt x="1472288" y="1118501"/>
                  <a:pt x="1471189" y="1118342"/>
                </a:cubicBezTo>
                <a:cubicBezTo>
                  <a:pt x="1470466" y="1116728"/>
                  <a:pt x="1468333" y="1114489"/>
                  <a:pt x="1468386" y="1118371"/>
                </a:cubicBezTo>
                <a:cubicBezTo>
                  <a:pt x="1466487" y="1118255"/>
                  <a:pt x="1463125" y="1117806"/>
                  <a:pt x="1463501" y="1120682"/>
                </a:cubicBezTo>
                <a:cubicBezTo>
                  <a:pt x="1457458" y="1119246"/>
                  <a:pt x="1463262" y="1114748"/>
                  <a:pt x="1465779" y="1112608"/>
                </a:cubicBezTo>
                <a:cubicBezTo>
                  <a:pt x="1445269" y="1104679"/>
                  <a:pt x="1463770" y="1106479"/>
                  <a:pt x="1460399" y="1099552"/>
                </a:cubicBezTo>
                <a:cubicBezTo>
                  <a:pt x="1456560" y="1101398"/>
                  <a:pt x="1456389" y="1106601"/>
                  <a:pt x="1454039" y="1102377"/>
                </a:cubicBezTo>
                <a:cubicBezTo>
                  <a:pt x="1453423" y="1095159"/>
                  <a:pt x="1471967" y="1092112"/>
                  <a:pt x="1468606" y="1102970"/>
                </a:cubicBezTo>
                <a:cubicBezTo>
                  <a:pt x="1473584" y="1113339"/>
                  <a:pt x="1486985" y="1126271"/>
                  <a:pt x="1483161" y="1136759"/>
                </a:cubicBezTo>
                <a:cubicBezTo>
                  <a:pt x="1485177" y="1138940"/>
                  <a:pt x="1490537" y="1135804"/>
                  <a:pt x="1490094" y="1140751"/>
                </a:cubicBezTo>
                <a:cubicBezTo>
                  <a:pt x="1496842" y="1153809"/>
                  <a:pt x="1511905" y="1162549"/>
                  <a:pt x="1517767" y="1176064"/>
                </a:cubicBezTo>
                <a:cubicBezTo>
                  <a:pt x="1520237" y="1176486"/>
                  <a:pt x="1525986" y="1178634"/>
                  <a:pt x="1525952" y="1180676"/>
                </a:cubicBezTo>
                <a:cubicBezTo>
                  <a:pt x="1525745" y="1184716"/>
                  <a:pt x="1532214" y="1182157"/>
                  <a:pt x="1530797" y="1186813"/>
                </a:cubicBezTo>
                <a:cubicBezTo>
                  <a:pt x="1544905" y="1193408"/>
                  <a:pt x="1554219" y="1207948"/>
                  <a:pt x="1563677" y="1219378"/>
                </a:cubicBezTo>
                <a:cubicBezTo>
                  <a:pt x="1575446" y="1216728"/>
                  <a:pt x="1561526" y="1232446"/>
                  <a:pt x="1572894" y="1224338"/>
                </a:cubicBezTo>
                <a:cubicBezTo>
                  <a:pt x="1577358" y="1227372"/>
                  <a:pt x="1568267" y="1230715"/>
                  <a:pt x="1572952" y="1233518"/>
                </a:cubicBezTo>
                <a:cubicBezTo>
                  <a:pt x="1576644" y="1228479"/>
                  <a:pt x="1581224" y="1234584"/>
                  <a:pt x="1583895" y="1232540"/>
                </a:cubicBezTo>
                <a:cubicBezTo>
                  <a:pt x="1587611" y="1227622"/>
                  <a:pt x="1593233" y="1241626"/>
                  <a:pt x="1593449" y="1233049"/>
                </a:cubicBezTo>
                <a:cubicBezTo>
                  <a:pt x="1589266" y="1221439"/>
                  <a:pt x="1576400" y="1215184"/>
                  <a:pt x="1570911" y="1205499"/>
                </a:cubicBezTo>
                <a:cubicBezTo>
                  <a:pt x="1560728" y="1206569"/>
                  <a:pt x="1566634" y="1196759"/>
                  <a:pt x="1563862" y="1190919"/>
                </a:cubicBezTo>
                <a:cubicBezTo>
                  <a:pt x="1560674" y="1192644"/>
                  <a:pt x="1561210" y="1195234"/>
                  <a:pt x="1558286" y="1197958"/>
                </a:cubicBezTo>
                <a:cubicBezTo>
                  <a:pt x="1543877" y="1185026"/>
                  <a:pt x="1522688" y="1163485"/>
                  <a:pt x="1528757" y="1144125"/>
                </a:cubicBezTo>
                <a:cubicBezTo>
                  <a:pt x="1517856" y="1129659"/>
                  <a:pt x="1517930" y="1110840"/>
                  <a:pt x="1514858" y="1093383"/>
                </a:cubicBezTo>
                <a:cubicBezTo>
                  <a:pt x="1506134" y="1090007"/>
                  <a:pt x="1513549" y="1083427"/>
                  <a:pt x="1510403" y="1079958"/>
                </a:cubicBezTo>
                <a:cubicBezTo>
                  <a:pt x="1505616" y="1070032"/>
                  <a:pt x="1507869" y="1045281"/>
                  <a:pt x="1522162" y="1056441"/>
                </a:cubicBezTo>
                <a:cubicBezTo>
                  <a:pt x="1518330" y="1058512"/>
                  <a:pt x="1523535" y="1060199"/>
                  <a:pt x="1522395" y="1062947"/>
                </a:cubicBezTo>
                <a:cubicBezTo>
                  <a:pt x="1514161" y="1065847"/>
                  <a:pt x="1520516" y="1068686"/>
                  <a:pt x="1519954" y="1074977"/>
                </a:cubicBezTo>
                <a:cubicBezTo>
                  <a:pt x="1528788" y="1096003"/>
                  <a:pt x="1530761" y="1118756"/>
                  <a:pt x="1539006" y="1139855"/>
                </a:cubicBezTo>
                <a:cubicBezTo>
                  <a:pt x="1548114" y="1151459"/>
                  <a:pt x="1545331" y="1169584"/>
                  <a:pt x="1559904" y="1177607"/>
                </a:cubicBezTo>
                <a:cubicBezTo>
                  <a:pt x="1559481" y="1180494"/>
                  <a:pt x="1562141" y="1182986"/>
                  <a:pt x="1565540" y="1183785"/>
                </a:cubicBezTo>
                <a:cubicBezTo>
                  <a:pt x="1568718" y="1187152"/>
                  <a:pt x="1567694" y="1190650"/>
                  <a:pt x="1572138" y="1184488"/>
                </a:cubicBezTo>
                <a:cubicBezTo>
                  <a:pt x="1569599" y="1170972"/>
                  <a:pt x="1557835" y="1160998"/>
                  <a:pt x="1557831" y="1146694"/>
                </a:cubicBezTo>
                <a:cubicBezTo>
                  <a:pt x="1550419" y="1134278"/>
                  <a:pt x="1553277" y="1112623"/>
                  <a:pt x="1554116" y="1100458"/>
                </a:cubicBezTo>
                <a:cubicBezTo>
                  <a:pt x="1550045" y="1099227"/>
                  <a:pt x="1548764" y="1093187"/>
                  <a:pt x="1549052" y="1089548"/>
                </a:cubicBezTo>
                <a:cubicBezTo>
                  <a:pt x="1551843" y="1075682"/>
                  <a:pt x="1544805" y="1053674"/>
                  <a:pt x="1542632" y="1036903"/>
                </a:cubicBezTo>
                <a:cubicBezTo>
                  <a:pt x="1539924" y="1008694"/>
                  <a:pt x="1526311" y="946312"/>
                  <a:pt x="1482476" y="967418"/>
                </a:cubicBezTo>
                <a:cubicBezTo>
                  <a:pt x="1481881" y="972877"/>
                  <a:pt x="1472429" y="972044"/>
                  <a:pt x="1474770" y="979437"/>
                </a:cubicBezTo>
                <a:cubicBezTo>
                  <a:pt x="1469260" y="982254"/>
                  <a:pt x="1463269" y="982829"/>
                  <a:pt x="1464897" y="990463"/>
                </a:cubicBezTo>
                <a:cubicBezTo>
                  <a:pt x="1465047" y="993379"/>
                  <a:pt x="1457749" y="991377"/>
                  <a:pt x="1461388" y="994819"/>
                </a:cubicBezTo>
                <a:cubicBezTo>
                  <a:pt x="1464065" y="998646"/>
                  <a:pt x="1459145" y="1003397"/>
                  <a:pt x="1455961" y="1006506"/>
                </a:cubicBezTo>
                <a:cubicBezTo>
                  <a:pt x="1454485" y="1006603"/>
                  <a:pt x="1451492" y="1005756"/>
                  <a:pt x="1450381" y="1007829"/>
                </a:cubicBezTo>
                <a:cubicBezTo>
                  <a:pt x="1452673" y="1009419"/>
                  <a:pt x="1460854" y="1008680"/>
                  <a:pt x="1456164" y="1013599"/>
                </a:cubicBezTo>
                <a:cubicBezTo>
                  <a:pt x="1455658" y="1017019"/>
                  <a:pt x="1457274" y="1018886"/>
                  <a:pt x="1452520" y="1021984"/>
                </a:cubicBezTo>
                <a:cubicBezTo>
                  <a:pt x="1459061" y="1026475"/>
                  <a:pt x="1455366" y="1029524"/>
                  <a:pt x="1450057" y="1031329"/>
                </a:cubicBezTo>
                <a:cubicBezTo>
                  <a:pt x="1459460" y="1041787"/>
                  <a:pt x="1452786" y="1056233"/>
                  <a:pt x="1456783" y="1067832"/>
                </a:cubicBezTo>
                <a:cubicBezTo>
                  <a:pt x="1449741" y="1079851"/>
                  <a:pt x="1453877" y="1076047"/>
                  <a:pt x="1461345" y="1084362"/>
                </a:cubicBezTo>
                <a:cubicBezTo>
                  <a:pt x="1467324" y="1093934"/>
                  <a:pt x="1457906" y="1086401"/>
                  <a:pt x="1456528" y="1091820"/>
                </a:cubicBezTo>
                <a:cubicBezTo>
                  <a:pt x="1451476" y="1104513"/>
                  <a:pt x="1437318" y="1070779"/>
                  <a:pt x="1444373" y="1067246"/>
                </a:cubicBezTo>
                <a:cubicBezTo>
                  <a:pt x="1430605" y="1052390"/>
                  <a:pt x="1453398" y="1035916"/>
                  <a:pt x="1439979" y="1026239"/>
                </a:cubicBezTo>
                <a:cubicBezTo>
                  <a:pt x="1435184" y="1015879"/>
                  <a:pt x="1443101" y="1010987"/>
                  <a:pt x="1440549" y="1000431"/>
                </a:cubicBezTo>
                <a:cubicBezTo>
                  <a:pt x="1446170" y="995301"/>
                  <a:pt x="1439638" y="991830"/>
                  <a:pt x="1447670" y="988416"/>
                </a:cubicBezTo>
                <a:cubicBezTo>
                  <a:pt x="1443079" y="983072"/>
                  <a:pt x="1447917" y="973658"/>
                  <a:pt x="1453023" y="970388"/>
                </a:cubicBezTo>
                <a:cubicBezTo>
                  <a:pt x="1451519" y="963384"/>
                  <a:pt x="1456387" y="962872"/>
                  <a:pt x="1460377" y="959822"/>
                </a:cubicBezTo>
                <a:cubicBezTo>
                  <a:pt x="1458949" y="952216"/>
                  <a:pt x="1465348" y="955610"/>
                  <a:pt x="1469778" y="953674"/>
                </a:cubicBezTo>
                <a:cubicBezTo>
                  <a:pt x="1473161" y="944133"/>
                  <a:pt x="1489040" y="935719"/>
                  <a:pt x="1498245" y="942790"/>
                </a:cubicBezTo>
                <a:cubicBezTo>
                  <a:pt x="1500206" y="939826"/>
                  <a:pt x="1500022" y="936717"/>
                  <a:pt x="1503479" y="940688"/>
                </a:cubicBezTo>
                <a:cubicBezTo>
                  <a:pt x="1509365" y="941076"/>
                  <a:pt x="1520333" y="940688"/>
                  <a:pt x="1521331" y="946488"/>
                </a:cubicBezTo>
                <a:cubicBezTo>
                  <a:pt x="1541422" y="962587"/>
                  <a:pt x="1552761" y="985284"/>
                  <a:pt x="1557364" y="1009228"/>
                </a:cubicBezTo>
                <a:cubicBezTo>
                  <a:pt x="1562196" y="1017511"/>
                  <a:pt x="1559072" y="1033074"/>
                  <a:pt x="1566434" y="1042665"/>
                </a:cubicBezTo>
                <a:cubicBezTo>
                  <a:pt x="1565195" y="1052177"/>
                  <a:pt x="1565262" y="1060129"/>
                  <a:pt x="1570978" y="1068631"/>
                </a:cubicBezTo>
                <a:cubicBezTo>
                  <a:pt x="1568401" y="1080447"/>
                  <a:pt x="1572842" y="1090113"/>
                  <a:pt x="1572579" y="1102343"/>
                </a:cubicBezTo>
                <a:cubicBezTo>
                  <a:pt x="1567916" y="1106553"/>
                  <a:pt x="1571845" y="1114617"/>
                  <a:pt x="1575282" y="1118603"/>
                </a:cubicBezTo>
                <a:cubicBezTo>
                  <a:pt x="1573113" y="1126198"/>
                  <a:pt x="1573359" y="1130297"/>
                  <a:pt x="1575256" y="1137720"/>
                </a:cubicBezTo>
                <a:cubicBezTo>
                  <a:pt x="1580262" y="1142480"/>
                  <a:pt x="1572362" y="1144965"/>
                  <a:pt x="1579728" y="1149517"/>
                </a:cubicBezTo>
                <a:cubicBezTo>
                  <a:pt x="1576729" y="1164602"/>
                  <a:pt x="1590986" y="1181249"/>
                  <a:pt x="1596301" y="1196761"/>
                </a:cubicBezTo>
                <a:cubicBezTo>
                  <a:pt x="1599394" y="1203864"/>
                  <a:pt x="1602422" y="1210878"/>
                  <a:pt x="1606860" y="1217461"/>
                </a:cubicBezTo>
                <a:cubicBezTo>
                  <a:pt x="1611278" y="1223610"/>
                  <a:pt x="1613174" y="1234116"/>
                  <a:pt x="1620560" y="1236729"/>
                </a:cubicBezTo>
                <a:cubicBezTo>
                  <a:pt x="1629346" y="1250896"/>
                  <a:pt x="1642409" y="1247118"/>
                  <a:pt x="1651552" y="1258272"/>
                </a:cubicBezTo>
                <a:cubicBezTo>
                  <a:pt x="1660959" y="1268868"/>
                  <a:pt x="1691470" y="1282179"/>
                  <a:pt x="1706596" y="1271181"/>
                </a:cubicBezTo>
                <a:cubicBezTo>
                  <a:pt x="1719402" y="1277155"/>
                  <a:pt x="1732085" y="1266275"/>
                  <a:pt x="1744475" y="1262132"/>
                </a:cubicBezTo>
                <a:cubicBezTo>
                  <a:pt x="1747897" y="1259850"/>
                  <a:pt x="1755899" y="1251724"/>
                  <a:pt x="1758424" y="1257153"/>
                </a:cubicBezTo>
                <a:cubicBezTo>
                  <a:pt x="1759258" y="1263638"/>
                  <a:pt x="1769399" y="1256695"/>
                  <a:pt x="1762783" y="1253290"/>
                </a:cubicBezTo>
                <a:cubicBezTo>
                  <a:pt x="1767419" y="1253668"/>
                  <a:pt x="1764496" y="1249361"/>
                  <a:pt x="1767105" y="1248162"/>
                </a:cubicBezTo>
                <a:cubicBezTo>
                  <a:pt x="1773461" y="1248627"/>
                  <a:pt x="1768405" y="1244488"/>
                  <a:pt x="1764925" y="1245729"/>
                </a:cubicBezTo>
                <a:cubicBezTo>
                  <a:pt x="1763059" y="1242568"/>
                  <a:pt x="1765761" y="1231642"/>
                  <a:pt x="1768439" y="1227952"/>
                </a:cubicBezTo>
                <a:cubicBezTo>
                  <a:pt x="1768837" y="1226327"/>
                  <a:pt x="1772963" y="1224653"/>
                  <a:pt x="1768510" y="1224424"/>
                </a:cubicBezTo>
                <a:lnTo>
                  <a:pt x="1771039" y="1218201"/>
                </a:lnTo>
                <a:lnTo>
                  <a:pt x="1771040" y="1218201"/>
                </a:lnTo>
                <a:lnTo>
                  <a:pt x="1771050" y="1218354"/>
                </a:lnTo>
                <a:lnTo>
                  <a:pt x="1771231" y="1218257"/>
                </a:lnTo>
                <a:lnTo>
                  <a:pt x="1771243" y="1218260"/>
                </a:lnTo>
                <a:lnTo>
                  <a:pt x="1771247" y="1218248"/>
                </a:lnTo>
                <a:lnTo>
                  <a:pt x="1771254" y="1218244"/>
                </a:lnTo>
                <a:cubicBezTo>
                  <a:pt x="1771837" y="1218378"/>
                  <a:pt x="1772287" y="1218384"/>
                  <a:pt x="1773166" y="1218775"/>
                </a:cubicBezTo>
                <a:cubicBezTo>
                  <a:pt x="1773044" y="1218059"/>
                  <a:pt x="1772177" y="1217408"/>
                  <a:pt x="1771547" y="1217272"/>
                </a:cubicBezTo>
                <a:cubicBezTo>
                  <a:pt x="1771163" y="1215556"/>
                  <a:pt x="1769489" y="1212370"/>
                  <a:pt x="1775222" y="1212145"/>
                </a:cubicBezTo>
                <a:cubicBezTo>
                  <a:pt x="1775202" y="1206637"/>
                  <a:pt x="1763367" y="1215276"/>
                  <a:pt x="1773349" y="1201901"/>
                </a:cubicBezTo>
                <a:cubicBezTo>
                  <a:pt x="1766619" y="1194299"/>
                  <a:pt x="1776647" y="1185516"/>
                  <a:pt x="1779861" y="1179655"/>
                </a:cubicBezTo>
                <a:cubicBezTo>
                  <a:pt x="1781673" y="1179869"/>
                  <a:pt x="1780672" y="1183142"/>
                  <a:pt x="1782368" y="1184148"/>
                </a:cubicBezTo>
                <a:cubicBezTo>
                  <a:pt x="1789774" y="1173100"/>
                  <a:pt x="1780236" y="1179466"/>
                  <a:pt x="1773930" y="1175800"/>
                </a:cubicBezTo>
                <a:cubicBezTo>
                  <a:pt x="1774406" y="1171236"/>
                  <a:pt x="1777197" y="1167534"/>
                  <a:pt x="1774292" y="1164147"/>
                </a:cubicBezTo>
                <a:cubicBezTo>
                  <a:pt x="1774786" y="1161627"/>
                  <a:pt x="1777923" y="1163658"/>
                  <a:pt x="1778768" y="1161606"/>
                </a:cubicBezTo>
                <a:cubicBezTo>
                  <a:pt x="1775099" y="1159201"/>
                  <a:pt x="1778059" y="1154383"/>
                  <a:pt x="1774287" y="1151990"/>
                </a:cubicBezTo>
                <a:cubicBezTo>
                  <a:pt x="1778876" y="1148330"/>
                  <a:pt x="1771512" y="1147865"/>
                  <a:pt x="1776345" y="1142832"/>
                </a:cubicBezTo>
                <a:cubicBezTo>
                  <a:pt x="1776968" y="1141859"/>
                  <a:pt x="1777020" y="1140650"/>
                  <a:pt x="1776202" y="1139655"/>
                </a:cubicBezTo>
                <a:cubicBezTo>
                  <a:pt x="1771891" y="1134135"/>
                  <a:pt x="1779015" y="1123903"/>
                  <a:pt x="1779075" y="1118486"/>
                </a:cubicBezTo>
                <a:cubicBezTo>
                  <a:pt x="1775231" y="1114964"/>
                  <a:pt x="1779607" y="1105977"/>
                  <a:pt x="1783793" y="1103421"/>
                </a:cubicBezTo>
                <a:cubicBezTo>
                  <a:pt x="1787739" y="1103762"/>
                  <a:pt x="1790548" y="1103266"/>
                  <a:pt x="1786989" y="1099567"/>
                </a:cubicBezTo>
                <a:cubicBezTo>
                  <a:pt x="1786892" y="1096082"/>
                  <a:pt x="1785420" y="1096319"/>
                  <a:pt x="1783246" y="1098631"/>
                </a:cubicBezTo>
                <a:cubicBezTo>
                  <a:pt x="1779813" y="1098315"/>
                  <a:pt x="1783431" y="1092943"/>
                  <a:pt x="1785580" y="1091790"/>
                </a:cubicBezTo>
                <a:cubicBezTo>
                  <a:pt x="1795200" y="1090241"/>
                  <a:pt x="1780563" y="1086665"/>
                  <a:pt x="1778476" y="1091441"/>
                </a:cubicBezTo>
                <a:cubicBezTo>
                  <a:pt x="1774993" y="1087989"/>
                  <a:pt x="1780229" y="1086943"/>
                  <a:pt x="1779788" y="1083353"/>
                </a:cubicBezTo>
                <a:cubicBezTo>
                  <a:pt x="1775213" y="1078892"/>
                  <a:pt x="1776773" y="1073016"/>
                  <a:pt x="1782595" y="1070822"/>
                </a:cubicBezTo>
                <a:cubicBezTo>
                  <a:pt x="1775622" y="1067710"/>
                  <a:pt x="1775418" y="1055040"/>
                  <a:pt x="1782560" y="1053503"/>
                </a:cubicBezTo>
                <a:cubicBezTo>
                  <a:pt x="1782019" y="1056384"/>
                  <a:pt x="1787887" y="1057015"/>
                  <a:pt x="1786806" y="1054171"/>
                </a:cubicBezTo>
                <a:cubicBezTo>
                  <a:pt x="1783026" y="1054237"/>
                  <a:pt x="1772461" y="1044411"/>
                  <a:pt x="1781320" y="1044002"/>
                </a:cubicBezTo>
                <a:cubicBezTo>
                  <a:pt x="1782693" y="1042236"/>
                  <a:pt x="1782353" y="1040227"/>
                  <a:pt x="1780302" y="1037992"/>
                </a:cubicBezTo>
                <a:cubicBezTo>
                  <a:pt x="1780092" y="1032665"/>
                  <a:pt x="1781083" y="1026326"/>
                  <a:pt x="1780109" y="1021011"/>
                </a:cubicBezTo>
                <a:cubicBezTo>
                  <a:pt x="1777022" y="1015277"/>
                  <a:pt x="1779552" y="1003563"/>
                  <a:pt x="1775894" y="997556"/>
                </a:cubicBezTo>
                <a:cubicBezTo>
                  <a:pt x="1774553" y="992430"/>
                  <a:pt x="1779355" y="981802"/>
                  <a:pt x="1773406" y="979644"/>
                </a:cubicBezTo>
                <a:cubicBezTo>
                  <a:pt x="1769956" y="979986"/>
                  <a:pt x="1771288" y="975154"/>
                  <a:pt x="1773713" y="973737"/>
                </a:cubicBezTo>
                <a:cubicBezTo>
                  <a:pt x="1767912" y="963274"/>
                  <a:pt x="1769797" y="950296"/>
                  <a:pt x="1762043" y="940564"/>
                </a:cubicBezTo>
                <a:cubicBezTo>
                  <a:pt x="1760335" y="915176"/>
                  <a:pt x="1753296" y="888684"/>
                  <a:pt x="1748399" y="866717"/>
                </a:cubicBezTo>
                <a:cubicBezTo>
                  <a:pt x="1745229" y="859090"/>
                  <a:pt x="1756617" y="861286"/>
                  <a:pt x="1751308" y="858277"/>
                </a:cubicBezTo>
                <a:cubicBezTo>
                  <a:pt x="1741054" y="861473"/>
                  <a:pt x="1734696" y="806339"/>
                  <a:pt x="1722321" y="799745"/>
                </a:cubicBezTo>
                <a:cubicBezTo>
                  <a:pt x="1725718" y="780699"/>
                  <a:pt x="1710212" y="763432"/>
                  <a:pt x="1705629" y="744581"/>
                </a:cubicBezTo>
                <a:cubicBezTo>
                  <a:pt x="1702872" y="741998"/>
                  <a:pt x="1698495" y="738414"/>
                  <a:pt x="1703231" y="735471"/>
                </a:cubicBezTo>
                <a:cubicBezTo>
                  <a:pt x="1702780" y="732867"/>
                  <a:pt x="1699534" y="734934"/>
                  <a:pt x="1698756" y="732903"/>
                </a:cubicBezTo>
                <a:cubicBezTo>
                  <a:pt x="1691319" y="718494"/>
                  <a:pt x="1703811" y="728574"/>
                  <a:pt x="1702592" y="722364"/>
                </a:cubicBezTo>
                <a:cubicBezTo>
                  <a:pt x="1697070" y="721959"/>
                  <a:pt x="1691759" y="723676"/>
                  <a:pt x="1690367" y="717284"/>
                </a:cubicBezTo>
                <a:cubicBezTo>
                  <a:pt x="1688664" y="712626"/>
                  <a:pt x="1686545" y="708533"/>
                  <a:pt x="1686825" y="703301"/>
                </a:cubicBezTo>
                <a:cubicBezTo>
                  <a:pt x="1686825" y="701154"/>
                  <a:pt x="1686823" y="701102"/>
                  <a:pt x="1684098" y="700546"/>
                </a:cubicBezTo>
                <a:cubicBezTo>
                  <a:pt x="1681158" y="698957"/>
                  <a:pt x="1680910" y="694217"/>
                  <a:pt x="1677246" y="692003"/>
                </a:cubicBezTo>
                <a:cubicBezTo>
                  <a:pt x="1675070" y="687527"/>
                  <a:pt x="1675679" y="683489"/>
                  <a:pt x="1673766" y="679027"/>
                </a:cubicBezTo>
                <a:cubicBezTo>
                  <a:pt x="1665534" y="675209"/>
                  <a:pt x="1662708" y="662457"/>
                  <a:pt x="1658151" y="654638"/>
                </a:cubicBezTo>
                <a:cubicBezTo>
                  <a:pt x="1647773" y="636148"/>
                  <a:pt x="1622878" y="607333"/>
                  <a:pt x="1617560" y="589154"/>
                </a:cubicBezTo>
                <a:cubicBezTo>
                  <a:pt x="1612449" y="585636"/>
                  <a:pt x="1608347" y="587156"/>
                  <a:pt x="1606355" y="579453"/>
                </a:cubicBezTo>
                <a:cubicBezTo>
                  <a:pt x="1603654" y="576370"/>
                  <a:pt x="1595622" y="570086"/>
                  <a:pt x="1594048" y="564671"/>
                </a:cubicBezTo>
                <a:cubicBezTo>
                  <a:pt x="1595152" y="562979"/>
                  <a:pt x="1598737" y="564878"/>
                  <a:pt x="1598498" y="561974"/>
                </a:cubicBezTo>
                <a:cubicBezTo>
                  <a:pt x="1597608" y="555971"/>
                  <a:pt x="1588702" y="561920"/>
                  <a:pt x="1586446" y="555466"/>
                </a:cubicBezTo>
                <a:cubicBezTo>
                  <a:pt x="1585823" y="553668"/>
                  <a:pt x="1588634" y="554332"/>
                  <a:pt x="1590039" y="554352"/>
                </a:cubicBezTo>
                <a:cubicBezTo>
                  <a:pt x="1592200" y="552975"/>
                  <a:pt x="1591009" y="550818"/>
                  <a:pt x="1591415" y="548674"/>
                </a:cubicBezTo>
                <a:cubicBezTo>
                  <a:pt x="1595317" y="545013"/>
                  <a:pt x="1591511" y="544852"/>
                  <a:pt x="1587862" y="544820"/>
                </a:cubicBezTo>
                <a:cubicBezTo>
                  <a:pt x="1583940" y="548619"/>
                  <a:pt x="1590806" y="549439"/>
                  <a:pt x="1586432" y="554305"/>
                </a:cubicBezTo>
                <a:cubicBezTo>
                  <a:pt x="1575853" y="547181"/>
                  <a:pt x="1571636" y="530409"/>
                  <a:pt x="1559971" y="524164"/>
                </a:cubicBezTo>
                <a:cubicBezTo>
                  <a:pt x="1556877" y="521926"/>
                  <a:pt x="1557075" y="515340"/>
                  <a:pt x="1552245" y="515835"/>
                </a:cubicBezTo>
                <a:cubicBezTo>
                  <a:pt x="1549225" y="513688"/>
                  <a:pt x="1549619" y="510021"/>
                  <a:pt x="1544853" y="506642"/>
                </a:cubicBezTo>
                <a:cubicBezTo>
                  <a:pt x="1539946" y="504120"/>
                  <a:pt x="1539786" y="496856"/>
                  <a:pt x="1534820" y="496601"/>
                </a:cubicBezTo>
                <a:cubicBezTo>
                  <a:pt x="1531011" y="493409"/>
                  <a:pt x="1531496" y="489521"/>
                  <a:pt x="1526446" y="488170"/>
                </a:cubicBezTo>
                <a:cubicBezTo>
                  <a:pt x="1526030" y="479681"/>
                  <a:pt x="1513060" y="474702"/>
                  <a:pt x="1512109" y="465960"/>
                </a:cubicBezTo>
                <a:cubicBezTo>
                  <a:pt x="1499573" y="452241"/>
                  <a:pt x="1481235" y="438380"/>
                  <a:pt x="1474980" y="419841"/>
                </a:cubicBezTo>
                <a:cubicBezTo>
                  <a:pt x="1469952" y="419080"/>
                  <a:pt x="1463313" y="412245"/>
                  <a:pt x="1464163" y="406626"/>
                </a:cubicBezTo>
                <a:cubicBezTo>
                  <a:pt x="1457540" y="404069"/>
                  <a:pt x="1453688" y="398277"/>
                  <a:pt x="1451552" y="391657"/>
                </a:cubicBezTo>
                <a:cubicBezTo>
                  <a:pt x="1439615" y="373639"/>
                  <a:pt x="1423498" y="358265"/>
                  <a:pt x="1411875" y="339744"/>
                </a:cubicBezTo>
                <a:cubicBezTo>
                  <a:pt x="1410054" y="329434"/>
                  <a:pt x="1403864" y="320128"/>
                  <a:pt x="1399997" y="310890"/>
                </a:cubicBezTo>
                <a:cubicBezTo>
                  <a:pt x="1399960" y="304740"/>
                  <a:pt x="1399271" y="306108"/>
                  <a:pt x="1394850" y="303213"/>
                </a:cubicBezTo>
                <a:cubicBezTo>
                  <a:pt x="1396311" y="287547"/>
                  <a:pt x="1391214" y="297831"/>
                  <a:pt x="1385370" y="286846"/>
                </a:cubicBezTo>
                <a:cubicBezTo>
                  <a:pt x="1388367" y="276143"/>
                  <a:pt x="1358247" y="234263"/>
                  <a:pt x="1370993" y="234538"/>
                </a:cubicBezTo>
                <a:cubicBezTo>
                  <a:pt x="1369849" y="231431"/>
                  <a:pt x="1362130" y="234930"/>
                  <a:pt x="1364080" y="228433"/>
                </a:cubicBezTo>
                <a:cubicBezTo>
                  <a:pt x="1363927" y="222537"/>
                  <a:pt x="1374135" y="229210"/>
                  <a:pt x="1373853" y="223620"/>
                </a:cubicBezTo>
                <a:cubicBezTo>
                  <a:pt x="1384315" y="223984"/>
                  <a:pt x="1380044" y="240545"/>
                  <a:pt x="1385702" y="246394"/>
                </a:cubicBezTo>
                <a:cubicBezTo>
                  <a:pt x="1371248" y="247590"/>
                  <a:pt x="1376686" y="254295"/>
                  <a:pt x="1386967" y="249975"/>
                </a:cubicBezTo>
                <a:cubicBezTo>
                  <a:pt x="1389407" y="253581"/>
                  <a:pt x="1389570" y="257693"/>
                  <a:pt x="1392889" y="260755"/>
                </a:cubicBezTo>
                <a:cubicBezTo>
                  <a:pt x="1393289" y="271877"/>
                  <a:pt x="1409769" y="284170"/>
                  <a:pt x="1404763" y="294181"/>
                </a:cubicBezTo>
                <a:cubicBezTo>
                  <a:pt x="1410053" y="295925"/>
                  <a:pt x="1412132" y="299807"/>
                  <a:pt x="1414241" y="304523"/>
                </a:cubicBezTo>
                <a:cubicBezTo>
                  <a:pt x="1418725" y="315853"/>
                  <a:pt x="1425580" y="326198"/>
                  <a:pt x="1430925" y="337243"/>
                </a:cubicBezTo>
                <a:cubicBezTo>
                  <a:pt x="1441337" y="349814"/>
                  <a:pt x="1451937" y="360402"/>
                  <a:pt x="1457783" y="374055"/>
                </a:cubicBezTo>
                <a:cubicBezTo>
                  <a:pt x="1462047" y="380058"/>
                  <a:pt x="1477484" y="390116"/>
                  <a:pt x="1471783" y="396940"/>
                </a:cubicBezTo>
                <a:cubicBezTo>
                  <a:pt x="1474070" y="399586"/>
                  <a:pt x="1478627" y="399750"/>
                  <a:pt x="1481249" y="402240"/>
                </a:cubicBezTo>
                <a:cubicBezTo>
                  <a:pt x="1481493" y="406739"/>
                  <a:pt x="1487216" y="409769"/>
                  <a:pt x="1487855" y="414512"/>
                </a:cubicBezTo>
                <a:cubicBezTo>
                  <a:pt x="1482843" y="420418"/>
                  <a:pt x="1497428" y="419576"/>
                  <a:pt x="1499074" y="424664"/>
                </a:cubicBezTo>
                <a:cubicBezTo>
                  <a:pt x="1502170" y="433828"/>
                  <a:pt x="1513890" y="439989"/>
                  <a:pt x="1517151" y="449525"/>
                </a:cubicBezTo>
                <a:cubicBezTo>
                  <a:pt x="1517521" y="450723"/>
                  <a:pt x="1518311" y="451265"/>
                  <a:pt x="1519726" y="451303"/>
                </a:cubicBezTo>
                <a:cubicBezTo>
                  <a:pt x="1521717" y="451388"/>
                  <a:pt x="1521730" y="451562"/>
                  <a:pt x="1521932" y="454465"/>
                </a:cubicBezTo>
                <a:cubicBezTo>
                  <a:pt x="1524508" y="456969"/>
                  <a:pt x="1527605" y="458705"/>
                  <a:pt x="1526738" y="462071"/>
                </a:cubicBezTo>
                <a:cubicBezTo>
                  <a:pt x="1530234" y="467221"/>
                  <a:pt x="1545894" y="477378"/>
                  <a:pt x="1538688" y="481250"/>
                </a:cubicBezTo>
                <a:cubicBezTo>
                  <a:pt x="1541134" y="484319"/>
                  <a:pt x="1548340" y="479875"/>
                  <a:pt x="1548353" y="485141"/>
                </a:cubicBezTo>
                <a:cubicBezTo>
                  <a:pt x="1548070" y="488658"/>
                  <a:pt x="1554046" y="486040"/>
                  <a:pt x="1553144" y="490132"/>
                </a:cubicBezTo>
                <a:cubicBezTo>
                  <a:pt x="1555872" y="494341"/>
                  <a:pt x="1560486" y="498821"/>
                  <a:pt x="1564674" y="501738"/>
                </a:cubicBezTo>
                <a:cubicBezTo>
                  <a:pt x="1568894" y="501972"/>
                  <a:pt x="1567738" y="509965"/>
                  <a:pt x="1573361" y="508956"/>
                </a:cubicBezTo>
                <a:cubicBezTo>
                  <a:pt x="1576803" y="519142"/>
                  <a:pt x="1593922" y="528871"/>
                  <a:pt x="1596311" y="540164"/>
                </a:cubicBezTo>
                <a:cubicBezTo>
                  <a:pt x="1604332" y="540420"/>
                  <a:pt x="1607499" y="556411"/>
                  <a:pt x="1616789" y="557079"/>
                </a:cubicBezTo>
                <a:cubicBezTo>
                  <a:pt x="1618443" y="558757"/>
                  <a:pt x="1617351" y="561991"/>
                  <a:pt x="1620596" y="561916"/>
                </a:cubicBezTo>
                <a:cubicBezTo>
                  <a:pt x="1623292" y="563353"/>
                  <a:pt x="1625855" y="570290"/>
                  <a:pt x="1629935" y="572665"/>
                </a:cubicBezTo>
                <a:cubicBezTo>
                  <a:pt x="1630189" y="576141"/>
                  <a:pt x="1630208" y="576176"/>
                  <a:pt x="1633412" y="576289"/>
                </a:cubicBezTo>
                <a:cubicBezTo>
                  <a:pt x="1642771" y="588061"/>
                  <a:pt x="1650527" y="599092"/>
                  <a:pt x="1656254" y="611734"/>
                </a:cubicBezTo>
                <a:cubicBezTo>
                  <a:pt x="1665434" y="621505"/>
                  <a:pt x="1671052" y="633950"/>
                  <a:pt x="1679924" y="644347"/>
                </a:cubicBezTo>
                <a:cubicBezTo>
                  <a:pt x="1682150" y="649015"/>
                  <a:pt x="1685080" y="652473"/>
                  <a:pt x="1687202" y="656635"/>
                </a:cubicBezTo>
                <a:cubicBezTo>
                  <a:pt x="1685322" y="658356"/>
                  <a:pt x="1683619" y="660675"/>
                  <a:pt x="1686077" y="662499"/>
                </a:cubicBezTo>
                <a:cubicBezTo>
                  <a:pt x="1695357" y="665989"/>
                  <a:pt x="1694580" y="679336"/>
                  <a:pt x="1701764" y="686025"/>
                </a:cubicBezTo>
                <a:cubicBezTo>
                  <a:pt x="1701811" y="692089"/>
                  <a:pt x="1706597" y="697409"/>
                  <a:pt x="1711177" y="701436"/>
                </a:cubicBezTo>
                <a:cubicBezTo>
                  <a:pt x="1710812" y="705712"/>
                  <a:pt x="1711080" y="707960"/>
                  <a:pt x="1714574" y="710217"/>
                </a:cubicBezTo>
                <a:cubicBezTo>
                  <a:pt x="1718639" y="713907"/>
                  <a:pt x="1721356" y="739053"/>
                  <a:pt x="1727795" y="728231"/>
                </a:cubicBezTo>
                <a:cubicBezTo>
                  <a:pt x="1717718" y="712059"/>
                  <a:pt x="1713906" y="693697"/>
                  <a:pt x="1706669" y="675939"/>
                </a:cubicBezTo>
                <a:cubicBezTo>
                  <a:pt x="1706429" y="666750"/>
                  <a:pt x="1695409" y="660936"/>
                  <a:pt x="1694200" y="651435"/>
                </a:cubicBezTo>
                <a:cubicBezTo>
                  <a:pt x="1682774" y="641947"/>
                  <a:pt x="1695411" y="639515"/>
                  <a:pt x="1693662" y="636585"/>
                </a:cubicBezTo>
                <a:cubicBezTo>
                  <a:pt x="1684665" y="638720"/>
                  <a:pt x="1684001" y="630547"/>
                  <a:pt x="1680431" y="624856"/>
                </a:cubicBezTo>
                <a:cubicBezTo>
                  <a:pt x="1679080" y="617063"/>
                  <a:pt x="1670594" y="611831"/>
                  <a:pt x="1670786" y="604099"/>
                </a:cubicBezTo>
                <a:cubicBezTo>
                  <a:pt x="1666683" y="601741"/>
                  <a:pt x="1672247" y="600002"/>
                  <a:pt x="1669454" y="598196"/>
                </a:cubicBezTo>
                <a:cubicBezTo>
                  <a:pt x="1664956" y="599973"/>
                  <a:pt x="1651613" y="576013"/>
                  <a:pt x="1649417" y="570566"/>
                </a:cubicBezTo>
                <a:cubicBezTo>
                  <a:pt x="1642461" y="563109"/>
                  <a:pt x="1636022" y="554951"/>
                  <a:pt x="1632704" y="546624"/>
                </a:cubicBezTo>
                <a:cubicBezTo>
                  <a:pt x="1635541" y="544345"/>
                  <a:pt x="1635070" y="542728"/>
                  <a:pt x="1631283" y="542932"/>
                </a:cubicBezTo>
                <a:cubicBezTo>
                  <a:pt x="1617878" y="525220"/>
                  <a:pt x="1599522" y="507115"/>
                  <a:pt x="1589563" y="486966"/>
                </a:cubicBezTo>
                <a:cubicBezTo>
                  <a:pt x="1582507" y="476091"/>
                  <a:pt x="1572259" y="468032"/>
                  <a:pt x="1568086" y="455869"/>
                </a:cubicBezTo>
                <a:cubicBezTo>
                  <a:pt x="1563696" y="448993"/>
                  <a:pt x="1547971" y="440963"/>
                  <a:pt x="1558608" y="433926"/>
                </a:cubicBezTo>
                <a:cubicBezTo>
                  <a:pt x="1555815" y="432033"/>
                  <a:pt x="1555777" y="432014"/>
                  <a:pt x="1552791" y="434787"/>
                </a:cubicBezTo>
                <a:cubicBezTo>
                  <a:pt x="1550103" y="432241"/>
                  <a:pt x="1549919" y="426829"/>
                  <a:pt x="1545316" y="427770"/>
                </a:cubicBezTo>
                <a:cubicBezTo>
                  <a:pt x="1543845" y="423642"/>
                  <a:pt x="1538451" y="421287"/>
                  <a:pt x="1539349" y="417039"/>
                </a:cubicBezTo>
                <a:cubicBezTo>
                  <a:pt x="1525351" y="400301"/>
                  <a:pt x="1509805" y="383986"/>
                  <a:pt x="1498635" y="364535"/>
                </a:cubicBezTo>
                <a:cubicBezTo>
                  <a:pt x="1472350" y="335858"/>
                  <a:pt x="1454883" y="300153"/>
                  <a:pt x="1433078" y="267394"/>
                </a:cubicBezTo>
                <a:cubicBezTo>
                  <a:pt x="1428258" y="256860"/>
                  <a:pt x="1421534" y="247960"/>
                  <a:pt x="1418017" y="237769"/>
                </a:cubicBezTo>
                <a:cubicBezTo>
                  <a:pt x="1412962" y="226220"/>
                  <a:pt x="1410712" y="211990"/>
                  <a:pt x="1403916" y="202948"/>
                </a:cubicBezTo>
                <a:cubicBezTo>
                  <a:pt x="1400738" y="180585"/>
                  <a:pt x="1390823" y="163987"/>
                  <a:pt x="1384494" y="143280"/>
                </a:cubicBezTo>
                <a:cubicBezTo>
                  <a:pt x="1380284" y="131202"/>
                  <a:pt x="1365581" y="106444"/>
                  <a:pt x="1379837" y="101099"/>
                </a:cubicBezTo>
                <a:cubicBezTo>
                  <a:pt x="1365581" y="95760"/>
                  <a:pt x="1370977" y="89319"/>
                  <a:pt x="1370615" y="75100"/>
                </a:cubicBezTo>
                <a:cubicBezTo>
                  <a:pt x="1364277" y="68991"/>
                  <a:pt x="1366979" y="64160"/>
                  <a:pt x="1367969" y="58098"/>
                </a:cubicBezTo>
                <a:cubicBezTo>
                  <a:pt x="1359558" y="47915"/>
                  <a:pt x="1366201" y="33192"/>
                  <a:pt x="1356642" y="22587"/>
                </a:cubicBezTo>
                <a:cubicBezTo>
                  <a:pt x="1357792" y="16101"/>
                  <a:pt x="1354234" y="6601"/>
                  <a:pt x="1359172" y="1366"/>
                </a:cubicBezTo>
                <a:close/>
                <a:moveTo>
                  <a:pt x="1305202" y="0"/>
                </a:moveTo>
                <a:lnTo>
                  <a:pt x="1324360" y="0"/>
                </a:lnTo>
                <a:lnTo>
                  <a:pt x="1325242" y="3918"/>
                </a:lnTo>
                <a:cubicBezTo>
                  <a:pt x="1324863" y="6849"/>
                  <a:pt x="1323754" y="9831"/>
                  <a:pt x="1322721" y="12497"/>
                </a:cubicBezTo>
                <a:cubicBezTo>
                  <a:pt x="1327006" y="18951"/>
                  <a:pt x="1324140" y="29020"/>
                  <a:pt x="1322849" y="36746"/>
                </a:cubicBezTo>
                <a:cubicBezTo>
                  <a:pt x="1328728" y="41534"/>
                  <a:pt x="1320495" y="47067"/>
                  <a:pt x="1324682" y="50729"/>
                </a:cubicBezTo>
                <a:cubicBezTo>
                  <a:pt x="1322044" y="56602"/>
                  <a:pt x="1328198" y="65144"/>
                  <a:pt x="1317705" y="66838"/>
                </a:cubicBezTo>
                <a:cubicBezTo>
                  <a:pt x="1326164" y="71862"/>
                  <a:pt x="1318294" y="72877"/>
                  <a:pt x="1324331" y="79231"/>
                </a:cubicBezTo>
                <a:cubicBezTo>
                  <a:pt x="1320915" y="89359"/>
                  <a:pt x="1328672" y="99992"/>
                  <a:pt x="1319232" y="108113"/>
                </a:cubicBezTo>
                <a:cubicBezTo>
                  <a:pt x="1326718" y="119390"/>
                  <a:pt x="1324381" y="119236"/>
                  <a:pt x="1316200" y="125447"/>
                </a:cubicBezTo>
                <a:cubicBezTo>
                  <a:pt x="1318014" y="124934"/>
                  <a:pt x="1319093" y="126912"/>
                  <a:pt x="1319753" y="127292"/>
                </a:cubicBezTo>
                <a:cubicBezTo>
                  <a:pt x="1323084" y="128450"/>
                  <a:pt x="1326793" y="126789"/>
                  <a:pt x="1326278" y="131316"/>
                </a:cubicBezTo>
                <a:cubicBezTo>
                  <a:pt x="1322407" y="133663"/>
                  <a:pt x="1325280" y="138625"/>
                  <a:pt x="1321365" y="141004"/>
                </a:cubicBezTo>
                <a:cubicBezTo>
                  <a:pt x="1322599" y="142262"/>
                  <a:pt x="1328986" y="143300"/>
                  <a:pt x="1323925" y="144581"/>
                </a:cubicBezTo>
                <a:cubicBezTo>
                  <a:pt x="1318102" y="145597"/>
                  <a:pt x="1322643" y="149242"/>
                  <a:pt x="1325747" y="150303"/>
                </a:cubicBezTo>
                <a:cubicBezTo>
                  <a:pt x="1326712" y="154335"/>
                  <a:pt x="1325211" y="158657"/>
                  <a:pt x="1326286" y="162764"/>
                </a:cubicBezTo>
                <a:cubicBezTo>
                  <a:pt x="1328777" y="168485"/>
                  <a:pt x="1331813" y="225354"/>
                  <a:pt x="1319200" y="218176"/>
                </a:cubicBezTo>
                <a:cubicBezTo>
                  <a:pt x="1315549" y="224292"/>
                  <a:pt x="1337670" y="215836"/>
                  <a:pt x="1322832" y="228961"/>
                </a:cubicBezTo>
                <a:cubicBezTo>
                  <a:pt x="1328414" y="230980"/>
                  <a:pt x="1329329" y="234473"/>
                  <a:pt x="1325268" y="238611"/>
                </a:cubicBezTo>
                <a:cubicBezTo>
                  <a:pt x="1329377" y="243688"/>
                  <a:pt x="1322542" y="247752"/>
                  <a:pt x="1327238" y="259769"/>
                </a:cubicBezTo>
                <a:cubicBezTo>
                  <a:pt x="1312067" y="263699"/>
                  <a:pt x="1324682" y="263915"/>
                  <a:pt x="1323497" y="270452"/>
                </a:cubicBezTo>
                <a:cubicBezTo>
                  <a:pt x="1320474" y="270850"/>
                  <a:pt x="1317807" y="270107"/>
                  <a:pt x="1316034" y="268267"/>
                </a:cubicBezTo>
                <a:cubicBezTo>
                  <a:pt x="1314140" y="269000"/>
                  <a:pt x="1316200" y="270994"/>
                  <a:pt x="1317415" y="270382"/>
                </a:cubicBezTo>
                <a:cubicBezTo>
                  <a:pt x="1318532" y="283443"/>
                  <a:pt x="1327547" y="260720"/>
                  <a:pt x="1324473" y="293083"/>
                </a:cubicBezTo>
                <a:cubicBezTo>
                  <a:pt x="1323368" y="294048"/>
                  <a:pt x="1323000" y="294600"/>
                  <a:pt x="1322341" y="295744"/>
                </a:cubicBezTo>
                <a:cubicBezTo>
                  <a:pt x="1327115" y="300042"/>
                  <a:pt x="1319728" y="304129"/>
                  <a:pt x="1321846" y="310559"/>
                </a:cubicBezTo>
                <a:cubicBezTo>
                  <a:pt x="1321817" y="312583"/>
                  <a:pt x="1321816" y="312618"/>
                  <a:pt x="1319012" y="313184"/>
                </a:cubicBezTo>
                <a:cubicBezTo>
                  <a:pt x="1314820" y="314994"/>
                  <a:pt x="1319565" y="319429"/>
                  <a:pt x="1317054" y="324027"/>
                </a:cubicBezTo>
                <a:cubicBezTo>
                  <a:pt x="1320258" y="326651"/>
                  <a:pt x="1322570" y="323791"/>
                  <a:pt x="1319663" y="329114"/>
                </a:cubicBezTo>
                <a:cubicBezTo>
                  <a:pt x="1324894" y="333539"/>
                  <a:pt x="1317286" y="339105"/>
                  <a:pt x="1319105" y="345086"/>
                </a:cubicBezTo>
                <a:cubicBezTo>
                  <a:pt x="1314523" y="348435"/>
                  <a:pt x="1323015" y="355330"/>
                  <a:pt x="1316536" y="359621"/>
                </a:cubicBezTo>
                <a:cubicBezTo>
                  <a:pt x="1316073" y="363580"/>
                  <a:pt x="1321760" y="365466"/>
                  <a:pt x="1316668" y="368719"/>
                </a:cubicBezTo>
                <a:cubicBezTo>
                  <a:pt x="1316305" y="382052"/>
                  <a:pt x="1313648" y="389154"/>
                  <a:pt x="1310025" y="400933"/>
                </a:cubicBezTo>
                <a:cubicBezTo>
                  <a:pt x="1308076" y="398062"/>
                  <a:pt x="1304811" y="399003"/>
                  <a:pt x="1306757" y="402566"/>
                </a:cubicBezTo>
                <a:cubicBezTo>
                  <a:pt x="1308408" y="405386"/>
                  <a:pt x="1310573" y="408303"/>
                  <a:pt x="1311012" y="411616"/>
                </a:cubicBezTo>
                <a:cubicBezTo>
                  <a:pt x="1309731" y="413438"/>
                  <a:pt x="1303505" y="417759"/>
                  <a:pt x="1308511" y="417635"/>
                </a:cubicBezTo>
                <a:cubicBezTo>
                  <a:pt x="1309259" y="424028"/>
                  <a:pt x="1305863" y="427647"/>
                  <a:pt x="1308267" y="432532"/>
                </a:cubicBezTo>
                <a:cubicBezTo>
                  <a:pt x="1307430" y="435311"/>
                  <a:pt x="1304257" y="433123"/>
                  <a:pt x="1303656" y="435602"/>
                </a:cubicBezTo>
                <a:cubicBezTo>
                  <a:pt x="1308985" y="440189"/>
                  <a:pt x="1301234" y="437955"/>
                  <a:pt x="1299036" y="439642"/>
                </a:cubicBezTo>
                <a:cubicBezTo>
                  <a:pt x="1298151" y="442956"/>
                  <a:pt x="1304446" y="440006"/>
                  <a:pt x="1305363" y="442149"/>
                </a:cubicBezTo>
                <a:cubicBezTo>
                  <a:pt x="1308847" y="456027"/>
                  <a:pt x="1293840" y="436812"/>
                  <a:pt x="1295969" y="453130"/>
                </a:cubicBezTo>
                <a:cubicBezTo>
                  <a:pt x="1292446" y="453711"/>
                  <a:pt x="1294456" y="448376"/>
                  <a:pt x="1291217" y="447327"/>
                </a:cubicBezTo>
                <a:cubicBezTo>
                  <a:pt x="1296322" y="430567"/>
                  <a:pt x="1298314" y="412210"/>
                  <a:pt x="1301808" y="394657"/>
                </a:cubicBezTo>
                <a:cubicBezTo>
                  <a:pt x="1306445" y="391034"/>
                  <a:pt x="1297300" y="390581"/>
                  <a:pt x="1306316" y="387997"/>
                </a:cubicBezTo>
                <a:cubicBezTo>
                  <a:pt x="1302306" y="385107"/>
                  <a:pt x="1307776" y="383639"/>
                  <a:pt x="1304479" y="380439"/>
                </a:cubicBezTo>
                <a:cubicBezTo>
                  <a:pt x="1305351" y="379255"/>
                  <a:pt x="1312379" y="378906"/>
                  <a:pt x="1306354" y="377246"/>
                </a:cubicBezTo>
                <a:cubicBezTo>
                  <a:pt x="1301719" y="373942"/>
                  <a:pt x="1304593" y="360738"/>
                  <a:pt x="1306649" y="356914"/>
                </a:cubicBezTo>
                <a:cubicBezTo>
                  <a:pt x="1302361" y="352987"/>
                  <a:pt x="1305039" y="352831"/>
                  <a:pt x="1306930" y="348997"/>
                </a:cubicBezTo>
                <a:cubicBezTo>
                  <a:pt x="1307417" y="334666"/>
                  <a:pt x="1304932" y="320668"/>
                  <a:pt x="1309585" y="307002"/>
                </a:cubicBezTo>
                <a:cubicBezTo>
                  <a:pt x="1300739" y="299672"/>
                  <a:pt x="1318100" y="290902"/>
                  <a:pt x="1307533" y="288107"/>
                </a:cubicBezTo>
                <a:cubicBezTo>
                  <a:pt x="1305073" y="283185"/>
                  <a:pt x="1319268" y="281612"/>
                  <a:pt x="1312537" y="279863"/>
                </a:cubicBezTo>
                <a:cubicBezTo>
                  <a:pt x="1303717" y="259668"/>
                  <a:pt x="1307144" y="230942"/>
                  <a:pt x="1308018" y="209809"/>
                </a:cubicBezTo>
                <a:cubicBezTo>
                  <a:pt x="1307234" y="201491"/>
                  <a:pt x="1301505" y="180918"/>
                  <a:pt x="1308514" y="173781"/>
                </a:cubicBezTo>
                <a:cubicBezTo>
                  <a:pt x="1301014" y="168824"/>
                  <a:pt x="1305805" y="166248"/>
                  <a:pt x="1308930" y="160988"/>
                </a:cubicBezTo>
                <a:cubicBezTo>
                  <a:pt x="1300616" y="159123"/>
                  <a:pt x="1306009" y="148543"/>
                  <a:pt x="1303710" y="142554"/>
                </a:cubicBezTo>
                <a:cubicBezTo>
                  <a:pt x="1296651" y="130728"/>
                  <a:pt x="1307745" y="119385"/>
                  <a:pt x="1299926" y="107518"/>
                </a:cubicBezTo>
                <a:cubicBezTo>
                  <a:pt x="1303439" y="97222"/>
                  <a:pt x="1298737" y="88253"/>
                  <a:pt x="1306929" y="80934"/>
                </a:cubicBezTo>
                <a:cubicBezTo>
                  <a:pt x="1297514" y="78216"/>
                  <a:pt x="1312472" y="76076"/>
                  <a:pt x="1302540" y="66162"/>
                </a:cubicBezTo>
                <a:cubicBezTo>
                  <a:pt x="1301074" y="58380"/>
                  <a:pt x="1298690" y="54431"/>
                  <a:pt x="1309308" y="51271"/>
                </a:cubicBezTo>
                <a:cubicBezTo>
                  <a:pt x="1312506" y="47921"/>
                  <a:pt x="1301302" y="50980"/>
                  <a:pt x="1302908" y="46613"/>
                </a:cubicBezTo>
                <a:cubicBezTo>
                  <a:pt x="1303341" y="41545"/>
                  <a:pt x="1306366" y="39830"/>
                  <a:pt x="1300855" y="36377"/>
                </a:cubicBezTo>
                <a:cubicBezTo>
                  <a:pt x="1307021" y="31776"/>
                  <a:pt x="1302339" y="28350"/>
                  <a:pt x="1303266" y="21938"/>
                </a:cubicBezTo>
                <a:cubicBezTo>
                  <a:pt x="1307035" y="18946"/>
                  <a:pt x="1301620" y="15291"/>
                  <a:pt x="1303332" y="10581"/>
                </a:cubicBezTo>
                <a:cubicBezTo>
                  <a:pt x="1305040" y="8245"/>
                  <a:pt x="1307024" y="5507"/>
                  <a:pt x="1305275" y="2369"/>
                </a:cubicBezTo>
                <a:close/>
              </a:path>
            </a:pathLst>
          </a:custGeom>
          <a:solidFill>
            <a:schemeClr val="bg1"/>
          </a:solidFill>
          <a:ln w="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14" name="Picture Placeholder 13">
            <a:extLst>
              <a:ext uri="{FF2B5EF4-FFF2-40B4-BE49-F238E27FC236}">
                <a16:creationId xmlns:a16="http://schemas.microsoft.com/office/drawing/2014/main" id="{3479F5AD-9D03-61F8-92DF-2FB2A2486414}"/>
              </a:ext>
            </a:extLst>
          </p:cNvPr>
          <p:cNvSpPr>
            <a:spLocks noGrp="1"/>
          </p:cNvSpPr>
          <p:nvPr>
            <p:ph type="pic" sz="quarter" idx="14"/>
          </p:nvPr>
        </p:nvSpPr>
        <p:spPr>
          <a:xfrm>
            <a:off x="6095627" y="16402"/>
            <a:ext cx="5057280" cy="6858000"/>
          </a:xfrm>
          <a:custGeom>
            <a:avLst/>
            <a:gdLst>
              <a:gd name="connsiteX0" fmla="*/ 288364 w 5057280"/>
              <a:gd name="connsiteY0" fmla="*/ 6242590 h 6858000"/>
              <a:gd name="connsiteX1" fmla="*/ 292084 w 5057280"/>
              <a:gd name="connsiteY1" fmla="*/ 6243393 h 6858000"/>
              <a:gd name="connsiteX2" fmla="*/ 288895 w 5057280"/>
              <a:gd name="connsiteY2" fmla="*/ 6246848 h 6858000"/>
              <a:gd name="connsiteX3" fmla="*/ 288364 w 5057280"/>
              <a:gd name="connsiteY3" fmla="*/ 6242590 h 6858000"/>
              <a:gd name="connsiteX4" fmla="*/ 370196 w 5057280"/>
              <a:gd name="connsiteY4" fmla="*/ 6209555 h 6858000"/>
              <a:gd name="connsiteX5" fmla="*/ 371366 w 5057280"/>
              <a:gd name="connsiteY5" fmla="*/ 6211911 h 6858000"/>
              <a:gd name="connsiteX6" fmla="*/ 370196 w 5057280"/>
              <a:gd name="connsiteY6" fmla="*/ 6209555 h 6858000"/>
              <a:gd name="connsiteX7" fmla="*/ 370161 w 5057280"/>
              <a:gd name="connsiteY7" fmla="*/ 6180287 h 6858000"/>
              <a:gd name="connsiteX8" fmla="*/ 374873 w 5057280"/>
              <a:gd name="connsiteY8" fmla="*/ 6184078 h 6858000"/>
              <a:gd name="connsiteX9" fmla="*/ 370161 w 5057280"/>
              <a:gd name="connsiteY9" fmla="*/ 6180287 h 6858000"/>
              <a:gd name="connsiteX10" fmla="*/ 365147 w 5057280"/>
              <a:gd name="connsiteY10" fmla="*/ 6169250 h 6858000"/>
              <a:gd name="connsiteX11" fmla="*/ 365155 w 5057280"/>
              <a:gd name="connsiteY11" fmla="*/ 6169264 h 6858000"/>
              <a:gd name="connsiteX12" fmla="*/ 365147 w 5057280"/>
              <a:gd name="connsiteY12" fmla="*/ 6169267 h 6858000"/>
              <a:gd name="connsiteX13" fmla="*/ 352019 w 5057280"/>
              <a:gd name="connsiteY13" fmla="*/ 6127775 h 6858000"/>
              <a:gd name="connsiteX14" fmla="*/ 339281 w 5057280"/>
              <a:gd name="connsiteY14" fmla="*/ 6131779 h 6858000"/>
              <a:gd name="connsiteX15" fmla="*/ 351771 w 5057280"/>
              <a:gd name="connsiteY15" fmla="*/ 6145793 h 6858000"/>
              <a:gd name="connsiteX16" fmla="*/ 347182 w 5057280"/>
              <a:gd name="connsiteY16" fmla="*/ 6152224 h 6858000"/>
              <a:gd name="connsiteX17" fmla="*/ 350318 w 5057280"/>
              <a:gd name="connsiteY17" fmla="*/ 6159966 h 6858000"/>
              <a:gd name="connsiteX18" fmla="*/ 355385 w 5057280"/>
              <a:gd name="connsiteY18" fmla="*/ 6176797 h 6858000"/>
              <a:gd name="connsiteX19" fmla="*/ 360452 w 5057280"/>
              <a:gd name="connsiteY19" fmla="*/ 6180677 h 6858000"/>
              <a:gd name="connsiteX20" fmla="*/ 369816 w 5057280"/>
              <a:gd name="connsiteY20" fmla="*/ 6178113 h 6858000"/>
              <a:gd name="connsiteX21" fmla="*/ 365155 w 5057280"/>
              <a:gd name="connsiteY21" fmla="*/ 6169264 h 6858000"/>
              <a:gd name="connsiteX22" fmla="*/ 369204 w 5057280"/>
              <a:gd name="connsiteY22" fmla="*/ 6167372 h 6858000"/>
              <a:gd name="connsiteX23" fmla="*/ 363570 w 5057280"/>
              <a:gd name="connsiteY23" fmla="*/ 6154332 h 6858000"/>
              <a:gd name="connsiteX24" fmla="*/ 363765 w 5057280"/>
              <a:gd name="connsiteY24" fmla="*/ 6147423 h 6858000"/>
              <a:gd name="connsiteX25" fmla="*/ 352019 w 5057280"/>
              <a:gd name="connsiteY25" fmla="*/ 6127775 h 6858000"/>
              <a:gd name="connsiteX26" fmla="*/ 329092 w 5057280"/>
              <a:gd name="connsiteY26" fmla="*/ 6089557 h 6858000"/>
              <a:gd name="connsiteX27" fmla="*/ 327747 w 5057280"/>
              <a:gd name="connsiteY27" fmla="*/ 6090482 h 6858000"/>
              <a:gd name="connsiteX28" fmla="*/ 329200 w 5057280"/>
              <a:gd name="connsiteY28" fmla="*/ 6091527 h 6858000"/>
              <a:gd name="connsiteX29" fmla="*/ 329092 w 5057280"/>
              <a:gd name="connsiteY29" fmla="*/ 6089557 h 6858000"/>
              <a:gd name="connsiteX30" fmla="*/ 145503 w 5057280"/>
              <a:gd name="connsiteY30" fmla="*/ 5899315 h 6858000"/>
              <a:gd name="connsiteX31" fmla="*/ 112958 w 5057280"/>
              <a:gd name="connsiteY31" fmla="*/ 5900544 h 6858000"/>
              <a:gd name="connsiteX32" fmla="*/ 94249 w 5057280"/>
              <a:gd name="connsiteY32" fmla="*/ 5912236 h 6858000"/>
              <a:gd name="connsiteX33" fmla="*/ 61408 w 5057280"/>
              <a:gd name="connsiteY33" fmla="*/ 5934258 h 6858000"/>
              <a:gd name="connsiteX34" fmla="*/ 61401 w 5057280"/>
              <a:gd name="connsiteY34" fmla="*/ 5934258 h 6858000"/>
              <a:gd name="connsiteX35" fmla="*/ 61497 w 5057280"/>
              <a:gd name="connsiteY35" fmla="*/ 5936685 h 6858000"/>
              <a:gd name="connsiteX36" fmla="*/ 78143 w 5057280"/>
              <a:gd name="connsiteY36" fmla="*/ 5936030 h 6858000"/>
              <a:gd name="connsiteX37" fmla="*/ 84449 w 5057280"/>
              <a:gd name="connsiteY37" fmla="*/ 5933266 h 6858000"/>
              <a:gd name="connsiteX38" fmla="*/ 83288 w 5057280"/>
              <a:gd name="connsiteY38" fmla="*/ 5927561 h 6858000"/>
              <a:gd name="connsiteX39" fmla="*/ 89370 w 5057280"/>
              <a:gd name="connsiteY39" fmla="*/ 5928217 h 6858000"/>
              <a:gd name="connsiteX40" fmla="*/ 90307 w 5057280"/>
              <a:gd name="connsiteY40" fmla="*/ 5919412 h 6858000"/>
              <a:gd name="connsiteX41" fmla="*/ 95009 w 5057280"/>
              <a:gd name="connsiteY41" fmla="*/ 5923185 h 6858000"/>
              <a:gd name="connsiteX42" fmla="*/ 147557 w 5057280"/>
              <a:gd name="connsiteY42" fmla="*/ 5919093 h 6858000"/>
              <a:gd name="connsiteX43" fmla="*/ 183241 w 5057280"/>
              <a:gd name="connsiteY43" fmla="*/ 5929386 h 6858000"/>
              <a:gd name="connsiteX44" fmla="*/ 219200 w 5057280"/>
              <a:gd name="connsiteY44" fmla="*/ 5962392 h 6858000"/>
              <a:gd name="connsiteX45" fmla="*/ 218678 w 5057280"/>
              <a:gd name="connsiteY45" fmla="*/ 5967920 h 6858000"/>
              <a:gd name="connsiteX46" fmla="*/ 228482 w 5057280"/>
              <a:gd name="connsiteY46" fmla="*/ 5978195 h 6858000"/>
              <a:gd name="connsiteX47" fmla="*/ 237641 w 5057280"/>
              <a:gd name="connsiteY47" fmla="*/ 5993042 h 6858000"/>
              <a:gd name="connsiteX48" fmla="*/ 250380 w 5057280"/>
              <a:gd name="connsiteY48" fmla="*/ 6009624 h 6858000"/>
              <a:gd name="connsiteX49" fmla="*/ 257803 w 5057280"/>
              <a:gd name="connsiteY49" fmla="*/ 6011732 h 6858000"/>
              <a:gd name="connsiteX50" fmla="*/ 257183 w 5057280"/>
              <a:gd name="connsiteY50" fmla="*/ 6027766 h 6858000"/>
              <a:gd name="connsiteX51" fmla="*/ 260000 w 5057280"/>
              <a:gd name="connsiteY51" fmla="*/ 6039299 h 6858000"/>
              <a:gd name="connsiteX52" fmla="*/ 276122 w 5057280"/>
              <a:gd name="connsiteY52" fmla="*/ 6085663 h 6858000"/>
              <a:gd name="connsiteX53" fmla="*/ 274066 w 5057280"/>
              <a:gd name="connsiteY53" fmla="*/ 6092484 h 6858000"/>
              <a:gd name="connsiteX54" fmla="*/ 275696 w 5057280"/>
              <a:gd name="connsiteY54" fmla="*/ 6140868 h 6858000"/>
              <a:gd name="connsiteX55" fmla="*/ 271285 w 5057280"/>
              <a:gd name="connsiteY55" fmla="*/ 6333659 h 6858000"/>
              <a:gd name="connsiteX56" fmla="*/ 286946 w 5057280"/>
              <a:gd name="connsiteY56" fmla="*/ 6378623 h 6858000"/>
              <a:gd name="connsiteX57" fmla="*/ 294582 w 5057280"/>
              <a:gd name="connsiteY57" fmla="*/ 6392548 h 6858000"/>
              <a:gd name="connsiteX58" fmla="*/ 298657 w 5057280"/>
              <a:gd name="connsiteY58" fmla="*/ 6396411 h 6858000"/>
              <a:gd name="connsiteX59" fmla="*/ 319616 w 5057280"/>
              <a:gd name="connsiteY59" fmla="*/ 6406279 h 6858000"/>
              <a:gd name="connsiteX60" fmla="*/ 385397 w 5057280"/>
              <a:gd name="connsiteY60" fmla="*/ 6324730 h 6858000"/>
              <a:gd name="connsiteX61" fmla="*/ 381517 w 5057280"/>
              <a:gd name="connsiteY61" fmla="*/ 6323224 h 6858000"/>
              <a:gd name="connsiteX62" fmla="*/ 380121 w 5057280"/>
              <a:gd name="connsiteY62" fmla="*/ 6321228 h 6858000"/>
              <a:gd name="connsiteX63" fmla="*/ 380117 w 5057280"/>
              <a:gd name="connsiteY63" fmla="*/ 6321222 h 6858000"/>
              <a:gd name="connsiteX64" fmla="*/ 378364 w 5057280"/>
              <a:gd name="connsiteY64" fmla="*/ 6319787 h 6858000"/>
              <a:gd name="connsiteX65" fmla="*/ 388887 w 5057280"/>
              <a:gd name="connsiteY65" fmla="*/ 6287897 h 6858000"/>
              <a:gd name="connsiteX66" fmla="*/ 388001 w 5057280"/>
              <a:gd name="connsiteY66" fmla="*/ 6271102 h 6858000"/>
              <a:gd name="connsiteX67" fmla="*/ 387257 w 5057280"/>
              <a:gd name="connsiteY67" fmla="*/ 6264494 h 6858000"/>
              <a:gd name="connsiteX68" fmla="*/ 384547 w 5057280"/>
              <a:gd name="connsiteY68" fmla="*/ 6239566 h 6858000"/>
              <a:gd name="connsiteX69" fmla="*/ 372021 w 5057280"/>
              <a:gd name="connsiteY69" fmla="*/ 6225216 h 6858000"/>
              <a:gd name="connsiteX70" fmla="*/ 369399 w 5057280"/>
              <a:gd name="connsiteY70" fmla="*/ 6224065 h 6858000"/>
              <a:gd name="connsiteX71" fmla="*/ 376557 w 5057280"/>
              <a:gd name="connsiteY71" fmla="*/ 6218714 h 6858000"/>
              <a:gd name="connsiteX72" fmla="*/ 378682 w 5057280"/>
              <a:gd name="connsiteY72" fmla="*/ 6216535 h 6858000"/>
              <a:gd name="connsiteX73" fmla="*/ 380897 w 5057280"/>
              <a:gd name="connsiteY73" fmla="*/ 6214834 h 6858000"/>
              <a:gd name="connsiteX74" fmla="*/ 372216 w 5057280"/>
              <a:gd name="connsiteY74" fmla="*/ 6190385 h 6858000"/>
              <a:gd name="connsiteX75" fmla="*/ 366936 w 5057280"/>
              <a:gd name="connsiteY75" fmla="*/ 6223090 h 6858000"/>
              <a:gd name="connsiteX76" fmla="*/ 375635 w 5057280"/>
              <a:gd name="connsiteY76" fmla="*/ 6263873 h 6858000"/>
              <a:gd name="connsiteX77" fmla="*/ 373775 w 5057280"/>
              <a:gd name="connsiteY77" fmla="*/ 6273954 h 6858000"/>
              <a:gd name="connsiteX78" fmla="*/ 372021 w 5057280"/>
              <a:gd name="connsiteY78" fmla="*/ 6291423 h 6858000"/>
              <a:gd name="connsiteX79" fmla="*/ 370551 w 5057280"/>
              <a:gd name="connsiteY79" fmla="*/ 6310539 h 6858000"/>
              <a:gd name="connsiteX80" fmla="*/ 368177 w 5057280"/>
              <a:gd name="connsiteY80" fmla="*/ 6315659 h 6858000"/>
              <a:gd name="connsiteX81" fmla="*/ 364527 w 5057280"/>
              <a:gd name="connsiteY81" fmla="*/ 6332224 h 6858000"/>
              <a:gd name="connsiteX82" fmla="*/ 365679 w 5057280"/>
              <a:gd name="connsiteY82" fmla="*/ 6348612 h 6858000"/>
              <a:gd name="connsiteX83" fmla="*/ 351399 w 5057280"/>
              <a:gd name="connsiteY83" fmla="*/ 6375948 h 6858000"/>
              <a:gd name="connsiteX84" fmla="*/ 345411 w 5057280"/>
              <a:gd name="connsiteY84" fmla="*/ 6383478 h 6858000"/>
              <a:gd name="connsiteX85" fmla="*/ 310492 w 5057280"/>
              <a:gd name="connsiteY85" fmla="*/ 6379296 h 6858000"/>
              <a:gd name="connsiteX86" fmla="*/ 304787 w 5057280"/>
              <a:gd name="connsiteY86" fmla="*/ 6369074 h 6858000"/>
              <a:gd name="connsiteX87" fmla="*/ 296921 w 5057280"/>
              <a:gd name="connsiteY87" fmla="*/ 6357381 h 6858000"/>
              <a:gd name="connsiteX88" fmla="*/ 296513 w 5057280"/>
              <a:gd name="connsiteY88" fmla="*/ 6347212 h 6858000"/>
              <a:gd name="connsiteX89" fmla="*/ 294618 w 5057280"/>
              <a:gd name="connsiteY89" fmla="*/ 6238557 h 6858000"/>
              <a:gd name="connsiteX90" fmla="*/ 295840 w 5057280"/>
              <a:gd name="connsiteY90" fmla="*/ 6203797 h 6858000"/>
              <a:gd name="connsiteX91" fmla="*/ 301492 w 5057280"/>
              <a:gd name="connsiteY91" fmla="*/ 6167088 h 6858000"/>
              <a:gd name="connsiteX92" fmla="*/ 300004 w 5057280"/>
              <a:gd name="connsiteY92" fmla="*/ 6156157 h 6858000"/>
              <a:gd name="connsiteX93" fmla="*/ 292492 w 5057280"/>
              <a:gd name="connsiteY93" fmla="*/ 6062703 h 6858000"/>
              <a:gd name="connsiteX94" fmla="*/ 287691 w 5057280"/>
              <a:gd name="connsiteY94" fmla="*/ 6050921 h 6858000"/>
              <a:gd name="connsiteX95" fmla="*/ 294423 w 5057280"/>
              <a:gd name="connsiteY95" fmla="*/ 6048388 h 6858000"/>
              <a:gd name="connsiteX96" fmla="*/ 318110 w 5057280"/>
              <a:gd name="connsiteY96" fmla="*/ 6092714 h 6858000"/>
              <a:gd name="connsiteX97" fmla="*/ 326242 w 5057280"/>
              <a:gd name="connsiteY97" fmla="*/ 6104071 h 6858000"/>
              <a:gd name="connsiteX98" fmla="*/ 328368 w 5057280"/>
              <a:gd name="connsiteY98" fmla="*/ 6107437 h 6858000"/>
              <a:gd name="connsiteX99" fmla="*/ 331220 w 5057280"/>
              <a:gd name="connsiteY99" fmla="*/ 6114984 h 6858000"/>
              <a:gd name="connsiteX100" fmla="*/ 348423 w 5057280"/>
              <a:gd name="connsiteY100" fmla="*/ 6123966 h 6858000"/>
              <a:gd name="connsiteX101" fmla="*/ 336960 w 5057280"/>
              <a:gd name="connsiteY101" fmla="*/ 6108517 h 6858000"/>
              <a:gd name="connsiteX102" fmla="*/ 340149 w 5057280"/>
              <a:gd name="connsiteY102" fmla="*/ 6104939 h 6858000"/>
              <a:gd name="connsiteX103" fmla="*/ 335312 w 5057280"/>
              <a:gd name="connsiteY103" fmla="*/ 6097409 h 6858000"/>
              <a:gd name="connsiteX104" fmla="*/ 327694 w 5057280"/>
              <a:gd name="connsiteY104" fmla="*/ 6089401 h 6858000"/>
              <a:gd name="connsiteX105" fmla="*/ 322716 w 5057280"/>
              <a:gd name="connsiteY105" fmla="*/ 6077372 h 6858000"/>
              <a:gd name="connsiteX106" fmla="*/ 319828 w 5057280"/>
              <a:gd name="connsiteY106" fmla="*/ 6074750 h 6858000"/>
              <a:gd name="connsiteX107" fmla="*/ 300234 w 5057280"/>
              <a:gd name="connsiteY107" fmla="*/ 6049362 h 6858000"/>
              <a:gd name="connsiteX108" fmla="*/ 289126 w 5057280"/>
              <a:gd name="connsiteY108" fmla="*/ 6036234 h 6858000"/>
              <a:gd name="connsiteX109" fmla="*/ 280958 w 5057280"/>
              <a:gd name="connsiteY109" fmla="*/ 6016728 h 6858000"/>
              <a:gd name="connsiteX110" fmla="*/ 273163 w 5057280"/>
              <a:gd name="connsiteY110" fmla="*/ 5998569 h 6858000"/>
              <a:gd name="connsiteX111" fmla="*/ 255128 w 5057280"/>
              <a:gd name="connsiteY111" fmla="*/ 5975555 h 6858000"/>
              <a:gd name="connsiteX112" fmla="*/ 251567 w 5057280"/>
              <a:gd name="connsiteY112" fmla="*/ 5972862 h 6858000"/>
              <a:gd name="connsiteX113" fmla="*/ 237446 w 5057280"/>
              <a:gd name="connsiteY113" fmla="*/ 5958955 h 6858000"/>
              <a:gd name="connsiteX114" fmla="*/ 236082 w 5057280"/>
              <a:gd name="connsiteY114" fmla="*/ 5961187 h 6858000"/>
              <a:gd name="connsiteX115" fmla="*/ 236897 w 5057280"/>
              <a:gd name="connsiteY115" fmla="*/ 5959008 h 6858000"/>
              <a:gd name="connsiteX116" fmla="*/ 237376 w 5057280"/>
              <a:gd name="connsiteY116" fmla="*/ 5957786 h 6858000"/>
              <a:gd name="connsiteX117" fmla="*/ 227015 w 5057280"/>
              <a:gd name="connsiteY117" fmla="*/ 5940335 h 6858000"/>
              <a:gd name="connsiteX118" fmla="*/ 216886 w 5057280"/>
              <a:gd name="connsiteY118" fmla="*/ 5931813 h 6858000"/>
              <a:gd name="connsiteX119" fmla="*/ 209228 w 5057280"/>
              <a:gd name="connsiteY119" fmla="*/ 5922849 h 6858000"/>
              <a:gd name="connsiteX120" fmla="*/ 175667 w 5057280"/>
              <a:gd name="connsiteY120" fmla="*/ 5905380 h 6858000"/>
              <a:gd name="connsiteX121" fmla="*/ 145503 w 5057280"/>
              <a:gd name="connsiteY121" fmla="*/ 5899315 h 6858000"/>
              <a:gd name="connsiteX122" fmla="*/ 26854 w 5057280"/>
              <a:gd name="connsiteY122" fmla="*/ 5865979 h 6858000"/>
              <a:gd name="connsiteX123" fmla="*/ 25807 w 5057280"/>
              <a:gd name="connsiteY123" fmla="*/ 5867431 h 6858000"/>
              <a:gd name="connsiteX124" fmla="*/ 26854 w 5057280"/>
              <a:gd name="connsiteY124" fmla="*/ 5865979 h 6858000"/>
              <a:gd name="connsiteX125" fmla="*/ 369 w 5057280"/>
              <a:gd name="connsiteY125" fmla="*/ 5829230 h 6858000"/>
              <a:gd name="connsiteX126" fmla="*/ 1038 w 5057280"/>
              <a:gd name="connsiteY126" fmla="*/ 5830351 h 6858000"/>
              <a:gd name="connsiteX127" fmla="*/ 369 w 5057280"/>
              <a:gd name="connsiteY127" fmla="*/ 5831804 h 6858000"/>
              <a:gd name="connsiteX128" fmla="*/ 56522 w 5057280"/>
              <a:gd name="connsiteY128" fmla="*/ 5810207 h 6858000"/>
              <a:gd name="connsiteX129" fmla="*/ 56523 w 5057280"/>
              <a:gd name="connsiteY129" fmla="*/ 5810207 h 6858000"/>
              <a:gd name="connsiteX130" fmla="*/ 56522 w 5057280"/>
              <a:gd name="connsiteY130" fmla="*/ 5810207 h 6858000"/>
              <a:gd name="connsiteX131" fmla="*/ 52392 w 5057280"/>
              <a:gd name="connsiteY131" fmla="*/ 5805796 h 6858000"/>
              <a:gd name="connsiteX132" fmla="*/ 56522 w 5057280"/>
              <a:gd name="connsiteY132" fmla="*/ 5810207 h 6858000"/>
              <a:gd name="connsiteX133" fmla="*/ 52374 w 5057280"/>
              <a:gd name="connsiteY133" fmla="*/ 5809563 h 6858000"/>
              <a:gd name="connsiteX134" fmla="*/ 52392 w 5057280"/>
              <a:gd name="connsiteY134" fmla="*/ 5805796 h 6858000"/>
              <a:gd name="connsiteX135" fmla="*/ 292970 w 5057280"/>
              <a:gd name="connsiteY135" fmla="*/ 5803138 h 6858000"/>
              <a:gd name="connsiteX136" fmla="*/ 293200 w 5057280"/>
              <a:gd name="connsiteY136" fmla="*/ 5803280 h 6858000"/>
              <a:gd name="connsiteX137" fmla="*/ 292881 w 5057280"/>
              <a:gd name="connsiteY137" fmla="*/ 5803156 h 6858000"/>
              <a:gd name="connsiteX138" fmla="*/ 292970 w 5057280"/>
              <a:gd name="connsiteY138" fmla="*/ 5803138 h 6858000"/>
              <a:gd name="connsiteX139" fmla="*/ 400808 w 5057280"/>
              <a:gd name="connsiteY139" fmla="*/ 5801661 h 6858000"/>
              <a:gd name="connsiteX140" fmla="*/ 404106 w 5057280"/>
              <a:gd name="connsiteY140" fmla="*/ 5807479 h 6858000"/>
              <a:gd name="connsiteX141" fmla="*/ 394556 w 5057280"/>
              <a:gd name="connsiteY141" fmla="*/ 5806628 h 6858000"/>
              <a:gd name="connsiteX142" fmla="*/ 400808 w 5057280"/>
              <a:gd name="connsiteY142" fmla="*/ 5801661 h 6858000"/>
              <a:gd name="connsiteX143" fmla="*/ 292704 w 5057280"/>
              <a:gd name="connsiteY143" fmla="*/ 5801402 h 6858000"/>
              <a:gd name="connsiteX144" fmla="*/ 292970 w 5057280"/>
              <a:gd name="connsiteY144" fmla="*/ 5803138 h 6858000"/>
              <a:gd name="connsiteX145" fmla="*/ 292120 w 5057280"/>
              <a:gd name="connsiteY145" fmla="*/ 5802625 h 6858000"/>
              <a:gd name="connsiteX146" fmla="*/ 292704 w 5057280"/>
              <a:gd name="connsiteY146" fmla="*/ 5801402 h 6858000"/>
              <a:gd name="connsiteX147" fmla="*/ 405926 w 5057280"/>
              <a:gd name="connsiteY147" fmla="*/ 5792192 h 6858000"/>
              <a:gd name="connsiteX148" fmla="*/ 405948 w 5057280"/>
              <a:gd name="connsiteY148" fmla="*/ 5792207 h 6858000"/>
              <a:gd name="connsiteX149" fmla="*/ 405854 w 5057280"/>
              <a:gd name="connsiteY149" fmla="*/ 5792200 h 6858000"/>
              <a:gd name="connsiteX150" fmla="*/ 404974 w 5057280"/>
              <a:gd name="connsiteY150" fmla="*/ 5792136 h 6858000"/>
              <a:gd name="connsiteX151" fmla="*/ 405854 w 5057280"/>
              <a:gd name="connsiteY151" fmla="*/ 5792200 h 6858000"/>
              <a:gd name="connsiteX152" fmla="*/ 404885 w 5057280"/>
              <a:gd name="connsiteY152" fmla="*/ 5792314 h 6858000"/>
              <a:gd name="connsiteX153" fmla="*/ 404974 w 5057280"/>
              <a:gd name="connsiteY153" fmla="*/ 5792136 h 6858000"/>
              <a:gd name="connsiteX154" fmla="*/ 404885 w 5057280"/>
              <a:gd name="connsiteY154" fmla="*/ 5791623 h 6858000"/>
              <a:gd name="connsiteX155" fmla="*/ 405186 w 5057280"/>
              <a:gd name="connsiteY155" fmla="*/ 5791676 h 6858000"/>
              <a:gd name="connsiteX156" fmla="*/ 404974 w 5057280"/>
              <a:gd name="connsiteY156" fmla="*/ 5792136 h 6858000"/>
              <a:gd name="connsiteX157" fmla="*/ 404885 w 5057280"/>
              <a:gd name="connsiteY157" fmla="*/ 5791623 h 6858000"/>
              <a:gd name="connsiteX158" fmla="*/ 381553 w 5057280"/>
              <a:gd name="connsiteY158" fmla="*/ 5782694 h 6858000"/>
              <a:gd name="connsiteX159" fmla="*/ 381287 w 5057280"/>
              <a:gd name="connsiteY159" fmla="*/ 5782764 h 6858000"/>
              <a:gd name="connsiteX160" fmla="*/ 381553 w 5057280"/>
              <a:gd name="connsiteY160" fmla="*/ 5782694 h 6858000"/>
              <a:gd name="connsiteX161" fmla="*/ 369 w 5057280"/>
              <a:gd name="connsiteY161" fmla="*/ 5779087 h 6858000"/>
              <a:gd name="connsiteX162" fmla="*/ 1452 w 5057280"/>
              <a:gd name="connsiteY162" fmla="*/ 5779186 h 6858000"/>
              <a:gd name="connsiteX163" fmla="*/ 369 w 5057280"/>
              <a:gd name="connsiteY163" fmla="*/ 5779926 h 6858000"/>
              <a:gd name="connsiteX164" fmla="*/ 72012 w 5057280"/>
              <a:gd name="connsiteY164" fmla="*/ 5771939 h 6858000"/>
              <a:gd name="connsiteX165" fmla="*/ 69652 w 5057280"/>
              <a:gd name="connsiteY165" fmla="*/ 5773109 h 6858000"/>
              <a:gd name="connsiteX166" fmla="*/ 72012 w 5057280"/>
              <a:gd name="connsiteY166" fmla="*/ 5771939 h 6858000"/>
              <a:gd name="connsiteX167" fmla="*/ 310432 w 5057280"/>
              <a:gd name="connsiteY167" fmla="*/ 5756167 h 6858000"/>
              <a:gd name="connsiteX168" fmla="*/ 338271 w 5057280"/>
              <a:gd name="connsiteY168" fmla="*/ 5767439 h 6858000"/>
              <a:gd name="connsiteX169" fmla="*/ 346208 w 5057280"/>
              <a:gd name="connsiteY169" fmla="*/ 5774331 h 6858000"/>
              <a:gd name="connsiteX170" fmla="*/ 357706 w 5057280"/>
              <a:gd name="connsiteY170" fmla="*/ 5778938 h 6858000"/>
              <a:gd name="connsiteX171" fmla="*/ 370852 w 5057280"/>
              <a:gd name="connsiteY171" fmla="*/ 5790524 h 6858000"/>
              <a:gd name="connsiteX172" fmla="*/ 385698 w 5057280"/>
              <a:gd name="connsiteY172" fmla="*/ 5802111 h 6858000"/>
              <a:gd name="connsiteX173" fmla="*/ 395992 w 5057280"/>
              <a:gd name="connsiteY173" fmla="*/ 5884227 h 6858000"/>
              <a:gd name="connsiteX174" fmla="*/ 389153 w 5057280"/>
              <a:gd name="connsiteY174" fmla="*/ 5887097 h 6858000"/>
              <a:gd name="connsiteX175" fmla="*/ 373899 w 5057280"/>
              <a:gd name="connsiteY175" fmla="*/ 5878008 h 6858000"/>
              <a:gd name="connsiteX176" fmla="*/ 355828 w 5057280"/>
              <a:gd name="connsiteY176" fmla="*/ 5875227 h 6858000"/>
              <a:gd name="connsiteX177" fmla="*/ 349344 w 5057280"/>
              <a:gd name="connsiteY177" fmla="*/ 5866864 h 6858000"/>
              <a:gd name="connsiteX178" fmla="*/ 303193 w 5057280"/>
              <a:gd name="connsiteY178" fmla="*/ 5837756 h 6858000"/>
              <a:gd name="connsiteX179" fmla="*/ 292651 w 5057280"/>
              <a:gd name="connsiteY179" fmla="*/ 5832583 h 6858000"/>
              <a:gd name="connsiteX180" fmla="*/ 289108 w 5057280"/>
              <a:gd name="connsiteY180" fmla="*/ 5827782 h 6858000"/>
              <a:gd name="connsiteX181" fmla="*/ 278513 w 5057280"/>
              <a:gd name="connsiteY181" fmla="*/ 5824735 h 6858000"/>
              <a:gd name="connsiteX182" fmla="*/ 275307 w 5057280"/>
              <a:gd name="connsiteY182" fmla="*/ 5821032 h 6858000"/>
              <a:gd name="connsiteX183" fmla="*/ 268840 w 5057280"/>
              <a:gd name="connsiteY183" fmla="*/ 5815770 h 6858000"/>
              <a:gd name="connsiteX184" fmla="*/ 247456 w 5057280"/>
              <a:gd name="connsiteY184" fmla="*/ 5804928 h 6858000"/>
              <a:gd name="connsiteX185" fmla="*/ 239980 w 5057280"/>
              <a:gd name="connsiteY185" fmla="*/ 5798089 h 6858000"/>
              <a:gd name="connsiteX186" fmla="*/ 235604 w 5057280"/>
              <a:gd name="connsiteY186" fmla="*/ 5794493 h 6858000"/>
              <a:gd name="connsiteX187" fmla="*/ 220933 w 5057280"/>
              <a:gd name="connsiteY187" fmla="*/ 5785475 h 6858000"/>
              <a:gd name="connsiteX188" fmla="*/ 240033 w 5057280"/>
              <a:gd name="connsiteY188" fmla="*/ 5784536 h 6858000"/>
              <a:gd name="connsiteX189" fmla="*/ 241220 w 5057280"/>
              <a:gd name="connsiteY189" fmla="*/ 5781028 h 6858000"/>
              <a:gd name="connsiteX190" fmla="*/ 256687 w 5057280"/>
              <a:gd name="connsiteY190" fmla="*/ 5788115 h 6858000"/>
              <a:gd name="connsiteX191" fmla="*/ 263667 w 5057280"/>
              <a:gd name="connsiteY191" fmla="*/ 5789886 h 6858000"/>
              <a:gd name="connsiteX192" fmla="*/ 292120 w 5057280"/>
              <a:gd name="connsiteY192" fmla="*/ 5802625 h 6858000"/>
              <a:gd name="connsiteX193" fmla="*/ 292881 w 5057280"/>
              <a:gd name="connsiteY193" fmla="*/ 5803156 h 6858000"/>
              <a:gd name="connsiteX194" fmla="*/ 290330 w 5057280"/>
              <a:gd name="connsiteY194" fmla="*/ 5803581 h 6858000"/>
              <a:gd name="connsiteX195" fmla="*/ 293059 w 5057280"/>
              <a:gd name="connsiteY195" fmla="*/ 5805388 h 6858000"/>
              <a:gd name="connsiteX196" fmla="*/ 300606 w 5057280"/>
              <a:gd name="connsiteY196" fmla="*/ 5807886 h 6858000"/>
              <a:gd name="connsiteX197" fmla="*/ 302129 w 5057280"/>
              <a:gd name="connsiteY197" fmla="*/ 5802022 h 6858000"/>
              <a:gd name="connsiteX198" fmla="*/ 305460 w 5057280"/>
              <a:gd name="connsiteY198" fmla="*/ 5793465 h 6858000"/>
              <a:gd name="connsiteX199" fmla="*/ 297187 w 5057280"/>
              <a:gd name="connsiteY199" fmla="*/ 5797469 h 6858000"/>
              <a:gd name="connsiteX200" fmla="*/ 294883 w 5057280"/>
              <a:gd name="connsiteY200" fmla="*/ 5785989 h 6858000"/>
              <a:gd name="connsiteX201" fmla="*/ 280391 w 5057280"/>
              <a:gd name="connsiteY201" fmla="*/ 5781737 h 6858000"/>
              <a:gd name="connsiteX202" fmla="*/ 260443 w 5057280"/>
              <a:gd name="connsiteY202" fmla="*/ 5772701 h 6858000"/>
              <a:gd name="connsiteX203" fmla="*/ 240760 w 5057280"/>
              <a:gd name="connsiteY203" fmla="*/ 5763967 h 6858000"/>
              <a:gd name="connsiteX204" fmla="*/ 234754 w 5057280"/>
              <a:gd name="connsiteY204" fmla="*/ 5765367 h 6858000"/>
              <a:gd name="connsiteX205" fmla="*/ 282553 w 5057280"/>
              <a:gd name="connsiteY205" fmla="*/ 5757412 h 6858000"/>
              <a:gd name="connsiteX206" fmla="*/ 310432 w 5057280"/>
              <a:gd name="connsiteY206" fmla="*/ 5756167 h 6858000"/>
              <a:gd name="connsiteX207" fmla="*/ 336985 w 5057280"/>
              <a:gd name="connsiteY207" fmla="*/ 5747706 h 6858000"/>
              <a:gd name="connsiteX208" fmla="*/ 339795 w 5057280"/>
              <a:gd name="connsiteY208" fmla="*/ 5750308 h 6858000"/>
              <a:gd name="connsiteX209" fmla="*/ 331769 w 5057280"/>
              <a:gd name="connsiteY209" fmla="*/ 5749794 h 6858000"/>
              <a:gd name="connsiteX210" fmla="*/ 336985 w 5057280"/>
              <a:gd name="connsiteY210" fmla="*/ 5747706 h 6858000"/>
              <a:gd name="connsiteX211" fmla="*/ 142258 w 5057280"/>
              <a:gd name="connsiteY211" fmla="*/ 5633786 h 6858000"/>
              <a:gd name="connsiteX212" fmla="*/ 141986 w 5057280"/>
              <a:gd name="connsiteY212" fmla="*/ 5633875 h 6858000"/>
              <a:gd name="connsiteX213" fmla="*/ 142258 w 5057280"/>
              <a:gd name="connsiteY213" fmla="*/ 5633786 h 6858000"/>
              <a:gd name="connsiteX214" fmla="*/ 159049 w 5057280"/>
              <a:gd name="connsiteY214" fmla="*/ 5603952 h 6858000"/>
              <a:gd name="connsiteX215" fmla="*/ 155866 w 5057280"/>
              <a:gd name="connsiteY215" fmla="*/ 5607406 h 6858000"/>
              <a:gd name="connsiteX216" fmla="*/ 159049 w 5057280"/>
              <a:gd name="connsiteY216" fmla="*/ 5603952 h 6858000"/>
              <a:gd name="connsiteX217" fmla="*/ 188657 w 5057280"/>
              <a:gd name="connsiteY217" fmla="*/ 5540810 h 6858000"/>
              <a:gd name="connsiteX218" fmla="*/ 189288 w 5057280"/>
              <a:gd name="connsiteY218" fmla="*/ 5541129 h 6858000"/>
              <a:gd name="connsiteX219" fmla="*/ 188657 w 5057280"/>
              <a:gd name="connsiteY219" fmla="*/ 5540810 h 6858000"/>
              <a:gd name="connsiteX220" fmla="*/ 198784 w 5057280"/>
              <a:gd name="connsiteY220" fmla="*/ 5495454 h 6858000"/>
              <a:gd name="connsiteX221" fmla="*/ 198833 w 5057280"/>
              <a:gd name="connsiteY221" fmla="*/ 5497387 h 6858000"/>
              <a:gd name="connsiteX222" fmla="*/ 197402 w 5057280"/>
              <a:gd name="connsiteY222" fmla="*/ 5496271 h 6858000"/>
              <a:gd name="connsiteX223" fmla="*/ 198784 w 5057280"/>
              <a:gd name="connsiteY223" fmla="*/ 5495454 h 6858000"/>
              <a:gd name="connsiteX224" fmla="*/ 205605 w 5057280"/>
              <a:gd name="connsiteY224" fmla="*/ 5458393 h 6858000"/>
              <a:gd name="connsiteX225" fmla="*/ 205730 w 5057280"/>
              <a:gd name="connsiteY225" fmla="*/ 5461352 h 6858000"/>
              <a:gd name="connsiteX226" fmla="*/ 207626 w 5057280"/>
              <a:gd name="connsiteY226" fmla="*/ 5461405 h 6858000"/>
              <a:gd name="connsiteX227" fmla="*/ 206453 w 5057280"/>
              <a:gd name="connsiteY227" fmla="*/ 5462680 h 6858000"/>
              <a:gd name="connsiteX228" fmla="*/ 198548 w 5057280"/>
              <a:gd name="connsiteY228" fmla="*/ 5464523 h 6858000"/>
              <a:gd name="connsiteX229" fmla="*/ 201666 w 5057280"/>
              <a:gd name="connsiteY229" fmla="*/ 5468279 h 6858000"/>
              <a:gd name="connsiteX230" fmla="*/ 203250 w 5057280"/>
              <a:gd name="connsiteY230" fmla="*/ 5466790 h 6858000"/>
              <a:gd name="connsiteX231" fmla="*/ 205284 w 5057280"/>
              <a:gd name="connsiteY231" fmla="*/ 5471025 h 6858000"/>
              <a:gd name="connsiteX232" fmla="*/ 198844 w 5057280"/>
              <a:gd name="connsiteY232" fmla="*/ 5471981 h 6858000"/>
              <a:gd name="connsiteX233" fmla="*/ 194188 w 5057280"/>
              <a:gd name="connsiteY233" fmla="*/ 5479617 h 6858000"/>
              <a:gd name="connsiteX234" fmla="*/ 189807 w 5057280"/>
              <a:gd name="connsiteY234" fmla="*/ 5489556 h 6858000"/>
              <a:gd name="connsiteX235" fmla="*/ 183147 w 5057280"/>
              <a:gd name="connsiteY235" fmla="*/ 5501426 h 6858000"/>
              <a:gd name="connsiteX236" fmla="*/ 167821 w 5057280"/>
              <a:gd name="connsiteY236" fmla="*/ 5548924 h 6858000"/>
              <a:gd name="connsiteX237" fmla="*/ 164602 w 5057280"/>
              <a:gd name="connsiteY237" fmla="*/ 5555143 h 6858000"/>
              <a:gd name="connsiteX238" fmla="*/ 158858 w 5057280"/>
              <a:gd name="connsiteY238" fmla="*/ 5566127 h 6858000"/>
              <a:gd name="connsiteX239" fmla="*/ 143347 w 5057280"/>
              <a:gd name="connsiteY239" fmla="*/ 5606521 h 6858000"/>
              <a:gd name="connsiteX240" fmla="*/ 114232 w 5057280"/>
              <a:gd name="connsiteY240" fmla="*/ 5660148 h 6858000"/>
              <a:gd name="connsiteX241" fmla="*/ 123660 w 5057280"/>
              <a:gd name="connsiteY241" fmla="*/ 5664949 h 6858000"/>
              <a:gd name="connsiteX242" fmla="*/ 111821 w 5057280"/>
              <a:gd name="connsiteY242" fmla="*/ 5665694 h 6858000"/>
              <a:gd name="connsiteX243" fmla="*/ 108095 w 5057280"/>
              <a:gd name="connsiteY243" fmla="*/ 5671877 h 6858000"/>
              <a:gd name="connsiteX244" fmla="*/ 93624 w 5057280"/>
              <a:gd name="connsiteY244" fmla="*/ 5699886 h 6858000"/>
              <a:gd name="connsiteX245" fmla="*/ 88835 w 5057280"/>
              <a:gd name="connsiteY245" fmla="*/ 5709081 h 6858000"/>
              <a:gd name="connsiteX246" fmla="*/ 91516 w 5057280"/>
              <a:gd name="connsiteY246" fmla="*/ 5711898 h 6858000"/>
              <a:gd name="connsiteX247" fmla="*/ 68638 w 5057280"/>
              <a:gd name="connsiteY247" fmla="*/ 5745081 h 6858000"/>
              <a:gd name="connsiteX248" fmla="*/ 44891 w 5057280"/>
              <a:gd name="connsiteY248" fmla="*/ 5823388 h 6858000"/>
              <a:gd name="connsiteX249" fmla="*/ 46372 w 5057280"/>
              <a:gd name="connsiteY249" fmla="*/ 5824965 h 6858000"/>
              <a:gd name="connsiteX250" fmla="*/ 35788 w 5057280"/>
              <a:gd name="connsiteY250" fmla="*/ 5836233 h 6858000"/>
              <a:gd name="connsiteX251" fmla="*/ 54977 w 5057280"/>
              <a:gd name="connsiteY251" fmla="*/ 5820784 h 6858000"/>
              <a:gd name="connsiteX252" fmla="*/ 56524 w 5057280"/>
              <a:gd name="connsiteY252" fmla="*/ 5810207 h 6858000"/>
              <a:gd name="connsiteX253" fmla="*/ 56523 w 5057280"/>
              <a:gd name="connsiteY253" fmla="*/ 5810207 h 6858000"/>
              <a:gd name="connsiteX254" fmla="*/ 62525 w 5057280"/>
              <a:gd name="connsiteY254" fmla="*/ 5809029 h 6858000"/>
              <a:gd name="connsiteX255" fmla="*/ 65857 w 5057280"/>
              <a:gd name="connsiteY255" fmla="*/ 5803599 h 6858000"/>
              <a:gd name="connsiteX256" fmla="*/ 72843 w 5057280"/>
              <a:gd name="connsiteY256" fmla="*/ 5779611 h 6858000"/>
              <a:gd name="connsiteX257" fmla="*/ 96971 w 5057280"/>
              <a:gd name="connsiteY257" fmla="*/ 5725788 h 6858000"/>
              <a:gd name="connsiteX258" fmla="*/ 96772 w 5057280"/>
              <a:gd name="connsiteY258" fmla="*/ 5722404 h 6858000"/>
              <a:gd name="connsiteX259" fmla="*/ 99269 w 5057280"/>
              <a:gd name="connsiteY259" fmla="*/ 5719640 h 6858000"/>
              <a:gd name="connsiteX260" fmla="*/ 108031 w 5057280"/>
              <a:gd name="connsiteY260" fmla="*/ 5709985 h 6858000"/>
              <a:gd name="connsiteX261" fmla="*/ 98225 w 5057280"/>
              <a:gd name="connsiteY261" fmla="*/ 5701375 h 6858000"/>
              <a:gd name="connsiteX262" fmla="*/ 104635 w 5057280"/>
              <a:gd name="connsiteY262" fmla="*/ 5700985 h 6858000"/>
              <a:gd name="connsiteX263" fmla="*/ 111863 w 5057280"/>
              <a:gd name="connsiteY263" fmla="*/ 5703093 h 6858000"/>
              <a:gd name="connsiteX264" fmla="*/ 122050 w 5057280"/>
              <a:gd name="connsiteY264" fmla="*/ 5683888 h 6858000"/>
              <a:gd name="connsiteX265" fmla="*/ 138252 w 5057280"/>
              <a:gd name="connsiteY265" fmla="*/ 5651892 h 6858000"/>
              <a:gd name="connsiteX266" fmla="*/ 162922 w 5057280"/>
              <a:gd name="connsiteY266" fmla="*/ 5609780 h 6858000"/>
              <a:gd name="connsiteX267" fmla="*/ 167346 w 5057280"/>
              <a:gd name="connsiteY267" fmla="*/ 5595147 h 6858000"/>
              <a:gd name="connsiteX268" fmla="*/ 176256 w 5057280"/>
              <a:gd name="connsiteY268" fmla="*/ 5577749 h 6858000"/>
              <a:gd name="connsiteX269" fmla="*/ 182963 w 5057280"/>
              <a:gd name="connsiteY269" fmla="*/ 5558172 h 6858000"/>
              <a:gd name="connsiteX270" fmla="*/ 189336 w 5057280"/>
              <a:gd name="connsiteY270" fmla="*/ 5541147 h 6858000"/>
              <a:gd name="connsiteX271" fmla="*/ 191743 w 5057280"/>
              <a:gd name="connsiteY271" fmla="*/ 5538631 h 6858000"/>
              <a:gd name="connsiteX272" fmla="*/ 193706 w 5057280"/>
              <a:gd name="connsiteY272" fmla="*/ 5525840 h 6858000"/>
              <a:gd name="connsiteX273" fmla="*/ 198166 w 5057280"/>
              <a:gd name="connsiteY273" fmla="*/ 5515954 h 6858000"/>
              <a:gd name="connsiteX274" fmla="*/ 200366 w 5057280"/>
              <a:gd name="connsiteY274" fmla="*/ 5500824 h 6858000"/>
              <a:gd name="connsiteX275" fmla="*/ 207093 w 5057280"/>
              <a:gd name="connsiteY275" fmla="*/ 5496590 h 6858000"/>
              <a:gd name="connsiteX276" fmla="*/ 205273 w 5057280"/>
              <a:gd name="connsiteY276" fmla="*/ 5489716 h 6858000"/>
              <a:gd name="connsiteX277" fmla="*/ 208645 w 5057280"/>
              <a:gd name="connsiteY277" fmla="*/ 5484259 h 6858000"/>
              <a:gd name="connsiteX278" fmla="*/ 205605 w 5057280"/>
              <a:gd name="connsiteY278" fmla="*/ 5458393 h 6858000"/>
              <a:gd name="connsiteX279" fmla="*/ 197003 w 5057280"/>
              <a:gd name="connsiteY279" fmla="*/ 5456285 h 6858000"/>
              <a:gd name="connsiteX280" fmla="*/ 197225 w 5057280"/>
              <a:gd name="connsiteY280" fmla="*/ 5461139 h 6858000"/>
              <a:gd name="connsiteX281" fmla="*/ 197003 w 5057280"/>
              <a:gd name="connsiteY281" fmla="*/ 5456285 h 6858000"/>
              <a:gd name="connsiteX282" fmla="*/ 196447 w 5057280"/>
              <a:gd name="connsiteY282" fmla="*/ 5446859 h 6858000"/>
              <a:gd name="connsiteX283" fmla="*/ 198029 w 5057280"/>
              <a:gd name="connsiteY283" fmla="*/ 5451377 h 6858000"/>
              <a:gd name="connsiteX284" fmla="*/ 196447 w 5057280"/>
              <a:gd name="connsiteY284" fmla="*/ 5446859 h 6858000"/>
              <a:gd name="connsiteX285" fmla="*/ 186627 w 5057280"/>
              <a:gd name="connsiteY285" fmla="*/ 5195905 h 6858000"/>
              <a:gd name="connsiteX286" fmla="*/ 186937 w 5057280"/>
              <a:gd name="connsiteY286" fmla="*/ 5200901 h 6858000"/>
              <a:gd name="connsiteX287" fmla="*/ 186627 w 5057280"/>
              <a:gd name="connsiteY287" fmla="*/ 5195905 h 6858000"/>
              <a:gd name="connsiteX288" fmla="*/ 227792 w 5057280"/>
              <a:gd name="connsiteY288" fmla="*/ 5121543 h 6858000"/>
              <a:gd name="connsiteX289" fmla="*/ 226453 w 5057280"/>
              <a:gd name="connsiteY289" fmla="*/ 5122453 h 6858000"/>
              <a:gd name="connsiteX290" fmla="*/ 227897 w 5057280"/>
              <a:gd name="connsiteY290" fmla="*/ 5123516 h 6858000"/>
              <a:gd name="connsiteX291" fmla="*/ 227792 w 5057280"/>
              <a:gd name="connsiteY291" fmla="*/ 5121543 h 6858000"/>
              <a:gd name="connsiteX292" fmla="*/ 209267 w 5057280"/>
              <a:gd name="connsiteY292" fmla="*/ 5085549 h 6858000"/>
              <a:gd name="connsiteX293" fmla="*/ 210438 w 5057280"/>
              <a:gd name="connsiteY293" fmla="*/ 5087905 h 6858000"/>
              <a:gd name="connsiteX294" fmla="*/ 209267 w 5057280"/>
              <a:gd name="connsiteY294" fmla="*/ 5085549 h 6858000"/>
              <a:gd name="connsiteX295" fmla="*/ 169741 w 5057280"/>
              <a:gd name="connsiteY295" fmla="*/ 5080075 h 6858000"/>
              <a:gd name="connsiteX296" fmla="*/ 173591 w 5057280"/>
              <a:gd name="connsiteY296" fmla="*/ 5084486 h 6858000"/>
              <a:gd name="connsiteX297" fmla="*/ 169741 w 5057280"/>
              <a:gd name="connsiteY297" fmla="*/ 5080075 h 6858000"/>
              <a:gd name="connsiteX298" fmla="*/ 164513 w 5057280"/>
              <a:gd name="connsiteY298" fmla="*/ 5062925 h 6858000"/>
              <a:gd name="connsiteX299" fmla="*/ 158902 w 5057280"/>
              <a:gd name="connsiteY299" fmla="*/ 5064732 h 6858000"/>
              <a:gd name="connsiteX300" fmla="*/ 164513 w 5057280"/>
              <a:gd name="connsiteY300" fmla="*/ 5062925 h 6858000"/>
              <a:gd name="connsiteX301" fmla="*/ 148127 w 5057280"/>
              <a:gd name="connsiteY301" fmla="*/ 5014878 h 6858000"/>
              <a:gd name="connsiteX302" fmla="*/ 149300 w 5057280"/>
              <a:gd name="connsiteY302" fmla="*/ 5017234 h 6858000"/>
              <a:gd name="connsiteX303" fmla="*/ 148127 w 5057280"/>
              <a:gd name="connsiteY303" fmla="*/ 5014878 h 6858000"/>
              <a:gd name="connsiteX304" fmla="*/ 200102 w 5057280"/>
              <a:gd name="connsiteY304" fmla="*/ 4910736 h 6858000"/>
              <a:gd name="connsiteX305" fmla="*/ 200152 w 5057280"/>
              <a:gd name="connsiteY305" fmla="*/ 4912654 h 6858000"/>
              <a:gd name="connsiteX306" fmla="*/ 198718 w 5057280"/>
              <a:gd name="connsiteY306" fmla="*/ 4911555 h 6858000"/>
              <a:gd name="connsiteX307" fmla="*/ 200102 w 5057280"/>
              <a:gd name="connsiteY307" fmla="*/ 4910736 h 6858000"/>
              <a:gd name="connsiteX308" fmla="*/ 224643 w 5057280"/>
              <a:gd name="connsiteY308" fmla="*/ 4891252 h 6858000"/>
              <a:gd name="connsiteX309" fmla="*/ 215870 w 5057280"/>
              <a:gd name="connsiteY309" fmla="*/ 4895274 h 6858000"/>
              <a:gd name="connsiteX310" fmla="*/ 224643 w 5057280"/>
              <a:gd name="connsiteY310" fmla="*/ 4891252 h 6858000"/>
              <a:gd name="connsiteX311" fmla="*/ 87549 w 5057280"/>
              <a:gd name="connsiteY311" fmla="*/ 4874510 h 6858000"/>
              <a:gd name="connsiteX312" fmla="*/ 86500 w 5057280"/>
              <a:gd name="connsiteY312" fmla="*/ 4875963 h 6858000"/>
              <a:gd name="connsiteX313" fmla="*/ 87549 w 5057280"/>
              <a:gd name="connsiteY313" fmla="*/ 4874510 h 6858000"/>
              <a:gd name="connsiteX314" fmla="*/ 357182 w 5057280"/>
              <a:gd name="connsiteY314" fmla="*/ 4824140 h 6858000"/>
              <a:gd name="connsiteX315" fmla="*/ 357228 w 5057280"/>
              <a:gd name="connsiteY315" fmla="*/ 4826073 h 6858000"/>
              <a:gd name="connsiteX316" fmla="*/ 355793 w 5057280"/>
              <a:gd name="connsiteY316" fmla="*/ 4824957 h 6858000"/>
              <a:gd name="connsiteX317" fmla="*/ 357182 w 5057280"/>
              <a:gd name="connsiteY317" fmla="*/ 4824140 h 6858000"/>
              <a:gd name="connsiteX318" fmla="*/ 171922 w 5057280"/>
              <a:gd name="connsiteY318" fmla="*/ 4787907 h 6858000"/>
              <a:gd name="connsiteX319" fmla="*/ 171922 w 5057280"/>
              <a:gd name="connsiteY319" fmla="*/ 4787912 h 6858000"/>
              <a:gd name="connsiteX320" fmla="*/ 171920 w 5057280"/>
              <a:gd name="connsiteY320" fmla="*/ 4787912 h 6858000"/>
              <a:gd name="connsiteX321" fmla="*/ 171902 w 5057280"/>
              <a:gd name="connsiteY321" fmla="*/ 4787368 h 6858000"/>
              <a:gd name="connsiteX322" fmla="*/ 170948 w 5057280"/>
              <a:gd name="connsiteY322" fmla="*/ 4788373 h 6858000"/>
              <a:gd name="connsiteX323" fmla="*/ 171922 w 5057280"/>
              <a:gd name="connsiteY323" fmla="*/ 4787912 h 6858000"/>
              <a:gd name="connsiteX324" fmla="*/ 171924 w 5057280"/>
              <a:gd name="connsiteY324" fmla="*/ 4787912 h 6858000"/>
              <a:gd name="connsiteX325" fmla="*/ 171911 w 5057280"/>
              <a:gd name="connsiteY325" fmla="*/ 4788408 h 6858000"/>
              <a:gd name="connsiteX326" fmla="*/ 170949 w 5057280"/>
              <a:gd name="connsiteY326" fmla="*/ 4788373 h 6858000"/>
              <a:gd name="connsiteX327" fmla="*/ 169807 w 5057280"/>
              <a:gd name="connsiteY327" fmla="*/ 4788904 h 6858000"/>
              <a:gd name="connsiteX328" fmla="*/ 171906 w 5057280"/>
              <a:gd name="connsiteY328" fmla="*/ 4787363 h 6858000"/>
              <a:gd name="connsiteX329" fmla="*/ 171906 w 5057280"/>
              <a:gd name="connsiteY329" fmla="*/ 4787365 h 6858000"/>
              <a:gd name="connsiteX330" fmla="*/ 171902 w 5057280"/>
              <a:gd name="connsiteY330" fmla="*/ 4787368 h 6858000"/>
              <a:gd name="connsiteX331" fmla="*/ 173504 w 5057280"/>
              <a:gd name="connsiteY331" fmla="*/ 4783443 h 6858000"/>
              <a:gd name="connsiteX332" fmla="*/ 171922 w 5057280"/>
              <a:gd name="connsiteY332" fmla="*/ 4787907 h 6858000"/>
              <a:gd name="connsiteX333" fmla="*/ 171906 w 5057280"/>
              <a:gd name="connsiteY333" fmla="*/ 4787365 h 6858000"/>
              <a:gd name="connsiteX334" fmla="*/ 171908 w 5057280"/>
              <a:gd name="connsiteY334" fmla="*/ 4787363 h 6858000"/>
              <a:gd name="connsiteX335" fmla="*/ 171908 w 5057280"/>
              <a:gd name="connsiteY335" fmla="*/ 4787345 h 6858000"/>
              <a:gd name="connsiteX336" fmla="*/ 173504 w 5057280"/>
              <a:gd name="connsiteY336" fmla="*/ 4783443 h 6858000"/>
              <a:gd name="connsiteX337" fmla="*/ 135270 w 5057280"/>
              <a:gd name="connsiteY337" fmla="*/ 4749822 h 6858000"/>
              <a:gd name="connsiteX338" fmla="*/ 135302 w 5057280"/>
              <a:gd name="connsiteY338" fmla="*/ 4754640 h 6858000"/>
              <a:gd name="connsiteX339" fmla="*/ 135270 w 5057280"/>
              <a:gd name="connsiteY339" fmla="*/ 4749822 h 6858000"/>
              <a:gd name="connsiteX340" fmla="*/ 167785 w 5057280"/>
              <a:gd name="connsiteY340" fmla="*/ 4742770 h 6858000"/>
              <a:gd name="connsiteX341" fmla="*/ 167950 w 5057280"/>
              <a:gd name="connsiteY341" fmla="*/ 4748528 h 6858000"/>
              <a:gd name="connsiteX342" fmla="*/ 165906 w 5057280"/>
              <a:gd name="connsiteY342" fmla="*/ 4752461 h 6858000"/>
              <a:gd name="connsiteX343" fmla="*/ 167785 w 5057280"/>
              <a:gd name="connsiteY343" fmla="*/ 4742770 h 6858000"/>
              <a:gd name="connsiteX344" fmla="*/ 186265 w 5057280"/>
              <a:gd name="connsiteY344" fmla="*/ 4705194 h 6858000"/>
              <a:gd name="connsiteX345" fmla="*/ 190680 w 5057280"/>
              <a:gd name="connsiteY345" fmla="*/ 4709747 h 6858000"/>
              <a:gd name="connsiteX346" fmla="*/ 181395 w 5057280"/>
              <a:gd name="connsiteY346" fmla="*/ 4710367 h 6858000"/>
              <a:gd name="connsiteX347" fmla="*/ 186265 w 5057280"/>
              <a:gd name="connsiteY347" fmla="*/ 4705194 h 6858000"/>
              <a:gd name="connsiteX348" fmla="*/ 101374 w 5057280"/>
              <a:gd name="connsiteY348" fmla="*/ 4688075 h 6858000"/>
              <a:gd name="connsiteX349" fmla="*/ 101423 w 5057280"/>
              <a:gd name="connsiteY349" fmla="*/ 4689993 h 6858000"/>
              <a:gd name="connsiteX350" fmla="*/ 99990 w 5057280"/>
              <a:gd name="connsiteY350" fmla="*/ 4688894 h 6858000"/>
              <a:gd name="connsiteX351" fmla="*/ 101374 w 5057280"/>
              <a:gd name="connsiteY351" fmla="*/ 4688075 h 6858000"/>
              <a:gd name="connsiteX352" fmla="*/ 86905 w 5057280"/>
              <a:gd name="connsiteY352" fmla="*/ 4675111 h 6858000"/>
              <a:gd name="connsiteX353" fmla="*/ 86906 w 5057280"/>
              <a:gd name="connsiteY353" fmla="*/ 4675111 h 6858000"/>
              <a:gd name="connsiteX354" fmla="*/ 86112 w 5057280"/>
              <a:gd name="connsiteY354" fmla="*/ 4675200 h 6858000"/>
              <a:gd name="connsiteX355" fmla="*/ 86113 w 5057280"/>
              <a:gd name="connsiteY355" fmla="*/ 4675200 h 6858000"/>
              <a:gd name="connsiteX356" fmla="*/ 86904 w 5057280"/>
              <a:gd name="connsiteY356" fmla="*/ 4675111 h 6858000"/>
              <a:gd name="connsiteX357" fmla="*/ 86906 w 5057280"/>
              <a:gd name="connsiteY357" fmla="*/ 4675111 h 6858000"/>
              <a:gd name="connsiteX358" fmla="*/ 86905 w 5057280"/>
              <a:gd name="connsiteY358" fmla="*/ 4675111 h 6858000"/>
              <a:gd name="connsiteX359" fmla="*/ 87223 w 5057280"/>
              <a:gd name="connsiteY359" fmla="*/ 4673765 h 6858000"/>
              <a:gd name="connsiteX360" fmla="*/ 87223 w 5057280"/>
              <a:gd name="connsiteY360" fmla="*/ 4673781 h 6858000"/>
              <a:gd name="connsiteX361" fmla="*/ 87205 w 5057280"/>
              <a:gd name="connsiteY361" fmla="*/ 4674509 h 6858000"/>
              <a:gd name="connsiteX362" fmla="*/ 87452 w 5057280"/>
              <a:gd name="connsiteY362" fmla="*/ 4674349 h 6858000"/>
              <a:gd name="connsiteX363" fmla="*/ 87223 w 5057280"/>
              <a:gd name="connsiteY363" fmla="*/ 4673765 h 6858000"/>
              <a:gd name="connsiteX364" fmla="*/ 89251 w 5057280"/>
              <a:gd name="connsiteY364" fmla="*/ 4671258 h 6858000"/>
              <a:gd name="connsiteX365" fmla="*/ 93371 w 5057280"/>
              <a:gd name="connsiteY365" fmla="*/ 4671266 h 6858000"/>
              <a:gd name="connsiteX366" fmla="*/ 94200 w 5057280"/>
              <a:gd name="connsiteY366" fmla="*/ 4672046 h 6858000"/>
              <a:gd name="connsiteX367" fmla="*/ 92700 w 5057280"/>
              <a:gd name="connsiteY367" fmla="*/ 4675937 h 6858000"/>
              <a:gd name="connsiteX368" fmla="*/ 86906 w 5057280"/>
              <a:gd name="connsiteY368" fmla="*/ 4675111 h 6858000"/>
              <a:gd name="connsiteX369" fmla="*/ 86908 w 5057280"/>
              <a:gd name="connsiteY369" fmla="*/ 4675111 h 6858000"/>
              <a:gd name="connsiteX370" fmla="*/ 87200 w 5057280"/>
              <a:gd name="connsiteY370" fmla="*/ 4674828 h 6858000"/>
              <a:gd name="connsiteX371" fmla="*/ 87207 w 5057280"/>
              <a:gd name="connsiteY371" fmla="*/ 4674509 h 6858000"/>
              <a:gd name="connsiteX372" fmla="*/ 86113 w 5057280"/>
              <a:gd name="connsiteY372" fmla="*/ 4675200 h 6858000"/>
              <a:gd name="connsiteX373" fmla="*/ 86110 w 5057280"/>
              <a:gd name="connsiteY373" fmla="*/ 4675200 h 6858000"/>
              <a:gd name="connsiteX374" fmla="*/ 85094 w 5057280"/>
              <a:gd name="connsiteY374" fmla="*/ 4675306 h 6858000"/>
              <a:gd name="connsiteX375" fmla="*/ 87218 w 5057280"/>
              <a:gd name="connsiteY375" fmla="*/ 4673765 h 6858000"/>
              <a:gd name="connsiteX376" fmla="*/ 87214 w 5057280"/>
              <a:gd name="connsiteY376" fmla="*/ 4673747 h 6858000"/>
              <a:gd name="connsiteX377" fmla="*/ 89251 w 5057280"/>
              <a:gd name="connsiteY377" fmla="*/ 4671258 h 6858000"/>
              <a:gd name="connsiteX378" fmla="*/ 81333 w 5057280"/>
              <a:gd name="connsiteY378" fmla="*/ 4575215 h 6858000"/>
              <a:gd name="connsiteX379" fmla="*/ 83465 w 5057280"/>
              <a:gd name="connsiteY379" fmla="*/ 4578893 h 6858000"/>
              <a:gd name="connsiteX380" fmla="*/ 83538 w 5057280"/>
              <a:gd name="connsiteY380" fmla="*/ 4579176 h 6858000"/>
              <a:gd name="connsiteX381" fmla="*/ 81333 w 5057280"/>
              <a:gd name="connsiteY381" fmla="*/ 4575215 h 6858000"/>
              <a:gd name="connsiteX382" fmla="*/ 342949 w 5057280"/>
              <a:gd name="connsiteY382" fmla="*/ 4488608 h 6858000"/>
              <a:gd name="connsiteX383" fmla="*/ 368070 w 5057280"/>
              <a:gd name="connsiteY383" fmla="*/ 4489761 h 6858000"/>
              <a:gd name="connsiteX384" fmla="*/ 387098 w 5057280"/>
              <a:gd name="connsiteY384" fmla="*/ 4507849 h 6858000"/>
              <a:gd name="connsiteX385" fmla="*/ 376787 w 5057280"/>
              <a:gd name="connsiteY385" fmla="*/ 4556446 h 6858000"/>
              <a:gd name="connsiteX386" fmla="*/ 318482 w 5057280"/>
              <a:gd name="connsiteY386" fmla="*/ 4642707 h 6858000"/>
              <a:gd name="connsiteX387" fmla="*/ 283190 w 5057280"/>
              <a:gd name="connsiteY387" fmla="*/ 4673020 h 6858000"/>
              <a:gd name="connsiteX388" fmla="*/ 259592 w 5057280"/>
              <a:gd name="connsiteY388" fmla="*/ 4690985 h 6858000"/>
              <a:gd name="connsiteX389" fmla="*/ 249104 w 5057280"/>
              <a:gd name="connsiteY389" fmla="*/ 4699896 h 6858000"/>
              <a:gd name="connsiteX390" fmla="*/ 230378 w 5057280"/>
              <a:gd name="connsiteY390" fmla="*/ 4730298 h 6858000"/>
              <a:gd name="connsiteX391" fmla="*/ 213981 w 5057280"/>
              <a:gd name="connsiteY391" fmla="*/ 4740857 h 6858000"/>
              <a:gd name="connsiteX392" fmla="*/ 210540 w 5057280"/>
              <a:gd name="connsiteY392" fmla="*/ 4744631 h 6858000"/>
              <a:gd name="connsiteX393" fmla="*/ 195478 w 5057280"/>
              <a:gd name="connsiteY393" fmla="*/ 4768140 h 6858000"/>
              <a:gd name="connsiteX394" fmla="*/ 190895 w 5057280"/>
              <a:gd name="connsiteY394" fmla="*/ 4775351 h 6858000"/>
              <a:gd name="connsiteX395" fmla="*/ 186648 w 5057280"/>
              <a:gd name="connsiteY395" fmla="*/ 4785485 h 6858000"/>
              <a:gd name="connsiteX396" fmla="*/ 186643 w 5057280"/>
              <a:gd name="connsiteY396" fmla="*/ 4785485 h 6858000"/>
              <a:gd name="connsiteX397" fmla="*/ 178139 w 5057280"/>
              <a:gd name="connsiteY397" fmla="*/ 4823079 h 6858000"/>
              <a:gd name="connsiteX398" fmla="*/ 175334 w 5057280"/>
              <a:gd name="connsiteY398" fmla="*/ 4838422 h 6858000"/>
              <a:gd name="connsiteX399" fmla="*/ 173472 w 5057280"/>
              <a:gd name="connsiteY399" fmla="*/ 4830095 h 6858000"/>
              <a:gd name="connsiteX400" fmla="*/ 173063 w 5057280"/>
              <a:gd name="connsiteY400" fmla="*/ 4817622 h 6858000"/>
              <a:gd name="connsiteX401" fmla="*/ 179976 w 5057280"/>
              <a:gd name="connsiteY401" fmla="*/ 4807188 h 6858000"/>
              <a:gd name="connsiteX402" fmla="*/ 179267 w 5057280"/>
              <a:gd name="connsiteY402" fmla="*/ 4785715 h 6858000"/>
              <a:gd name="connsiteX403" fmla="*/ 194849 w 5057280"/>
              <a:gd name="connsiteY403" fmla="*/ 4752993 h 6858000"/>
              <a:gd name="connsiteX404" fmla="*/ 197478 w 5057280"/>
              <a:gd name="connsiteY404" fmla="*/ 4739404 h 6858000"/>
              <a:gd name="connsiteX405" fmla="*/ 198965 w 5057280"/>
              <a:gd name="connsiteY405" fmla="*/ 4733256 h 6858000"/>
              <a:gd name="connsiteX406" fmla="*/ 201170 w 5057280"/>
              <a:gd name="connsiteY406" fmla="*/ 4716320 h 6858000"/>
              <a:gd name="connsiteX407" fmla="*/ 193338 w 5057280"/>
              <a:gd name="connsiteY407" fmla="*/ 4707532 h 6858000"/>
              <a:gd name="connsiteX408" fmla="*/ 201073 w 5057280"/>
              <a:gd name="connsiteY408" fmla="*/ 4711182 h 6858000"/>
              <a:gd name="connsiteX409" fmla="*/ 204269 w 5057280"/>
              <a:gd name="connsiteY409" fmla="*/ 4708117 h 6858000"/>
              <a:gd name="connsiteX410" fmla="*/ 221133 w 5057280"/>
              <a:gd name="connsiteY410" fmla="*/ 4678477 h 6858000"/>
              <a:gd name="connsiteX411" fmla="*/ 223890 w 5057280"/>
              <a:gd name="connsiteY411" fmla="*/ 4675642 h 6858000"/>
              <a:gd name="connsiteX412" fmla="*/ 229988 w 5057280"/>
              <a:gd name="connsiteY412" fmla="*/ 4665650 h 6858000"/>
              <a:gd name="connsiteX413" fmla="*/ 233655 w 5057280"/>
              <a:gd name="connsiteY413" fmla="*/ 4658369 h 6858000"/>
              <a:gd name="connsiteX414" fmla="*/ 236809 w 5057280"/>
              <a:gd name="connsiteY414" fmla="*/ 4657324 h 6858000"/>
              <a:gd name="connsiteX415" fmla="*/ 237464 w 5057280"/>
              <a:gd name="connsiteY415" fmla="*/ 4635922 h 6858000"/>
              <a:gd name="connsiteX416" fmla="*/ 223020 w 5057280"/>
              <a:gd name="connsiteY416" fmla="*/ 4653763 h 6858000"/>
              <a:gd name="connsiteX417" fmla="*/ 202097 w 5057280"/>
              <a:gd name="connsiteY417" fmla="*/ 4689922 h 6858000"/>
              <a:gd name="connsiteX418" fmla="*/ 199351 w 5057280"/>
              <a:gd name="connsiteY418" fmla="*/ 4694404 h 6858000"/>
              <a:gd name="connsiteX419" fmla="*/ 193841 w 5057280"/>
              <a:gd name="connsiteY419" fmla="*/ 4696353 h 6858000"/>
              <a:gd name="connsiteX420" fmla="*/ 187977 w 5057280"/>
              <a:gd name="connsiteY420" fmla="*/ 4700251 h 6858000"/>
              <a:gd name="connsiteX421" fmla="*/ 198548 w 5057280"/>
              <a:gd name="connsiteY421" fmla="*/ 4663347 h 6858000"/>
              <a:gd name="connsiteX422" fmla="*/ 200357 w 5057280"/>
              <a:gd name="connsiteY422" fmla="*/ 4659574 h 6858000"/>
              <a:gd name="connsiteX423" fmla="*/ 209640 w 5057280"/>
              <a:gd name="connsiteY423" fmla="*/ 4636152 h 6858000"/>
              <a:gd name="connsiteX424" fmla="*/ 213990 w 5057280"/>
              <a:gd name="connsiteY424" fmla="*/ 4620668 h 6858000"/>
              <a:gd name="connsiteX425" fmla="*/ 211611 w 5057280"/>
              <a:gd name="connsiteY425" fmla="*/ 4614343 h 6858000"/>
              <a:gd name="connsiteX426" fmla="*/ 216047 w 5057280"/>
              <a:gd name="connsiteY426" fmla="*/ 4611137 h 6858000"/>
              <a:gd name="connsiteX427" fmla="*/ 218860 w 5057280"/>
              <a:gd name="connsiteY427" fmla="*/ 4602580 h 6858000"/>
              <a:gd name="connsiteX428" fmla="*/ 280143 w 5057280"/>
              <a:gd name="connsiteY428" fmla="*/ 4524857 h 6858000"/>
              <a:gd name="connsiteX429" fmla="*/ 342949 w 5057280"/>
              <a:gd name="connsiteY429" fmla="*/ 4488608 h 6858000"/>
              <a:gd name="connsiteX430" fmla="*/ 388668 w 5057280"/>
              <a:gd name="connsiteY430" fmla="*/ 4486384 h 6858000"/>
              <a:gd name="connsiteX431" fmla="*/ 389950 w 5057280"/>
              <a:gd name="connsiteY431" fmla="*/ 4488840 h 6858000"/>
              <a:gd name="connsiteX432" fmla="*/ 384210 w 5057280"/>
              <a:gd name="connsiteY432" fmla="*/ 4487476 h 6858000"/>
              <a:gd name="connsiteX433" fmla="*/ 388668 w 5057280"/>
              <a:gd name="connsiteY433" fmla="*/ 4486384 h 6858000"/>
              <a:gd name="connsiteX434" fmla="*/ 483777 w 5057280"/>
              <a:gd name="connsiteY434" fmla="*/ 4463222 h 6858000"/>
              <a:gd name="connsiteX435" fmla="*/ 478940 w 5057280"/>
              <a:gd name="connsiteY435" fmla="*/ 4465844 h 6858000"/>
              <a:gd name="connsiteX436" fmla="*/ 483777 w 5057280"/>
              <a:gd name="connsiteY436" fmla="*/ 4463222 h 6858000"/>
              <a:gd name="connsiteX437" fmla="*/ 437134 w 5057280"/>
              <a:gd name="connsiteY437" fmla="*/ 4446280 h 6858000"/>
              <a:gd name="connsiteX438" fmla="*/ 440814 w 5057280"/>
              <a:gd name="connsiteY438" fmla="*/ 4449077 h 6858000"/>
              <a:gd name="connsiteX439" fmla="*/ 435818 w 5057280"/>
              <a:gd name="connsiteY439" fmla="*/ 4449291 h 6858000"/>
              <a:gd name="connsiteX440" fmla="*/ 437134 w 5057280"/>
              <a:gd name="connsiteY440" fmla="*/ 4446280 h 6858000"/>
              <a:gd name="connsiteX441" fmla="*/ 430590 w 5057280"/>
              <a:gd name="connsiteY441" fmla="*/ 4440878 h 6858000"/>
              <a:gd name="connsiteX442" fmla="*/ 435110 w 5057280"/>
              <a:gd name="connsiteY442" fmla="*/ 4441623 h 6858000"/>
              <a:gd name="connsiteX443" fmla="*/ 429511 w 5057280"/>
              <a:gd name="connsiteY443" fmla="*/ 4443432 h 6858000"/>
              <a:gd name="connsiteX444" fmla="*/ 430590 w 5057280"/>
              <a:gd name="connsiteY444" fmla="*/ 4440878 h 6858000"/>
              <a:gd name="connsiteX445" fmla="*/ 194257 w 5057280"/>
              <a:gd name="connsiteY445" fmla="*/ 4396687 h 6858000"/>
              <a:gd name="connsiteX446" fmla="*/ 194566 w 5057280"/>
              <a:gd name="connsiteY446" fmla="*/ 4401687 h 6858000"/>
              <a:gd name="connsiteX447" fmla="*/ 194257 w 5057280"/>
              <a:gd name="connsiteY447" fmla="*/ 4396687 h 6858000"/>
              <a:gd name="connsiteX448" fmla="*/ 40226 w 5057280"/>
              <a:gd name="connsiteY448" fmla="*/ 4371312 h 6858000"/>
              <a:gd name="connsiteX449" fmla="*/ 38887 w 5057280"/>
              <a:gd name="connsiteY449" fmla="*/ 4372230 h 6858000"/>
              <a:gd name="connsiteX450" fmla="*/ 40329 w 5057280"/>
              <a:gd name="connsiteY450" fmla="*/ 4373280 h 6858000"/>
              <a:gd name="connsiteX451" fmla="*/ 40226 w 5057280"/>
              <a:gd name="connsiteY451" fmla="*/ 4371312 h 6858000"/>
              <a:gd name="connsiteX452" fmla="*/ 472863 w 5057280"/>
              <a:gd name="connsiteY452" fmla="*/ 4368660 h 6858000"/>
              <a:gd name="connsiteX453" fmla="*/ 474033 w 5057280"/>
              <a:gd name="connsiteY453" fmla="*/ 4371025 h 6858000"/>
              <a:gd name="connsiteX454" fmla="*/ 472863 w 5057280"/>
              <a:gd name="connsiteY454" fmla="*/ 4368660 h 6858000"/>
              <a:gd name="connsiteX455" fmla="*/ 32825 w 5057280"/>
              <a:gd name="connsiteY455" fmla="*/ 4364651 h 6858000"/>
              <a:gd name="connsiteX456" fmla="*/ 32663 w 5057280"/>
              <a:gd name="connsiteY456" fmla="*/ 4368972 h 6858000"/>
              <a:gd name="connsiteX457" fmla="*/ 29212 w 5057280"/>
              <a:gd name="connsiteY457" fmla="*/ 4365776 h 6858000"/>
              <a:gd name="connsiteX458" fmla="*/ 32825 w 5057280"/>
              <a:gd name="connsiteY458" fmla="*/ 4364651 h 6858000"/>
              <a:gd name="connsiteX459" fmla="*/ 204650 w 5057280"/>
              <a:gd name="connsiteY459" fmla="*/ 4350015 h 6858000"/>
              <a:gd name="connsiteX460" fmla="*/ 205821 w 5057280"/>
              <a:gd name="connsiteY460" fmla="*/ 4352380 h 6858000"/>
              <a:gd name="connsiteX461" fmla="*/ 204650 w 5057280"/>
              <a:gd name="connsiteY461" fmla="*/ 4350015 h 6858000"/>
              <a:gd name="connsiteX462" fmla="*/ 417925 w 5057280"/>
              <a:gd name="connsiteY462" fmla="*/ 4331923 h 6858000"/>
              <a:gd name="connsiteX463" fmla="*/ 408180 w 5057280"/>
              <a:gd name="connsiteY463" fmla="*/ 4339509 h 6858000"/>
              <a:gd name="connsiteX464" fmla="*/ 411511 w 5057280"/>
              <a:gd name="connsiteY464" fmla="*/ 4344261 h 6858000"/>
              <a:gd name="connsiteX465" fmla="*/ 420068 w 5057280"/>
              <a:gd name="connsiteY465" fmla="*/ 4344523 h 6858000"/>
              <a:gd name="connsiteX466" fmla="*/ 420068 w 5057280"/>
              <a:gd name="connsiteY466" fmla="*/ 4344525 h 6858000"/>
              <a:gd name="connsiteX467" fmla="*/ 433692 w 5057280"/>
              <a:gd name="connsiteY467" fmla="*/ 4345008 h 6858000"/>
              <a:gd name="connsiteX468" fmla="*/ 417925 w 5057280"/>
              <a:gd name="connsiteY468" fmla="*/ 4331923 h 6858000"/>
              <a:gd name="connsiteX469" fmla="*/ 21316 w 5057280"/>
              <a:gd name="connsiteY469" fmla="*/ 4325586 h 6858000"/>
              <a:gd name="connsiteX470" fmla="*/ 22489 w 5057280"/>
              <a:gd name="connsiteY470" fmla="*/ 4327951 h 6858000"/>
              <a:gd name="connsiteX471" fmla="*/ 21316 w 5057280"/>
              <a:gd name="connsiteY471" fmla="*/ 4325586 h 6858000"/>
              <a:gd name="connsiteX472" fmla="*/ 14194 w 5057280"/>
              <a:gd name="connsiteY472" fmla="*/ 4301477 h 6858000"/>
              <a:gd name="connsiteX473" fmla="*/ 14197 w 5057280"/>
              <a:gd name="connsiteY473" fmla="*/ 4301482 h 6858000"/>
              <a:gd name="connsiteX474" fmla="*/ 14194 w 5057280"/>
              <a:gd name="connsiteY474" fmla="*/ 4301481 h 6858000"/>
              <a:gd name="connsiteX475" fmla="*/ 14194 w 5057280"/>
              <a:gd name="connsiteY475" fmla="*/ 4301480 h 6858000"/>
              <a:gd name="connsiteX476" fmla="*/ 281218 w 5057280"/>
              <a:gd name="connsiteY476" fmla="*/ 4287336 h 6858000"/>
              <a:gd name="connsiteX477" fmla="*/ 285340 w 5057280"/>
              <a:gd name="connsiteY477" fmla="*/ 4294960 h 6858000"/>
              <a:gd name="connsiteX478" fmla="*/ 284697 w 5057280"/>
              <a:gd name="connsiteY478" fmla="*/ 4314036 h 6858000"/>
              <a:gd name="connsiteX479" fmla="*/ 284697 w 5057280"/>
              <a:gd name="connsiteY479" fmla="*/ 4314036 h 6858000"/>
              <a:gd name="connsiteX480" fmla="*/ 284697 w 5057280"/>
              <a:gd name="connsiteY480" fmla="*/ 4314038 h 6858000"/>
              <a:gd name="connsiteX481" fmla="*/ 284697 w 5057280"/>
              <a:gd name="connsiteY481" fmla="*/ 4314036 h 6858000"/>
              <a:gd name="connsiteX482" fmla="*/ 287082 w 5057280"/>
              <a:gd name="connsiteY482" fmla="*/ 4317841 h 6858000"/>
              <a:gd name="connsiteX483" fmla="*/ 285387 w 5057280"/>
              <a:gd name="connsiteY483" fmla="*/ 4321711 h 6858000"/>
              <a:gd name="connsiteX484" fmla="*/ 283740 w 5057280"/>
              <a:gd name="connsiteY484" fmla="*/ 4340276 h 6858000"/>
              <a:gd name="connsiteX485" fmla="*/ 280515 w 5057280"/>
              <a:gd name="connsiteY485" fmla="*/ 4368794 h 6858000"/>
              <a:gd name="connsiteX486" fmla="*/ 280019 w 5057280"/>
              <a:gd name="connsiteY486" fmla="*/ 4375334 h 6858000"/>
              <a:gd name="connsiteX487" fmla="*/ 281826 w 5057280"/>
              <a:gd name="connsiteY487" fmla="*/ 4380270 h 6858000"/>
              <a:gd name="connsiteX488" fmla="*/ 285529 w 5057280"/>
              <a:gd name="connsiteY488" fmla="*/ 4413236 h 6858000"/>
              <a:gd name="connsiteX489" fmla="*/ 253675 w 5057280"/>
              <a:gd name="connsiteY489" fmla="*/ 4443066 h 6858000"/>
              <a:gd name="connsiteX490" fmla="*/ 194535 w 5057280"/>
              <a:gd name="connsiteY490" fmla="*/ 4474667 h 6858000"/>
              <a:gd name="connsiteX491" fmla="*/ 190583 w 5057280"/>
              <a:gd name="connsiteY491" fmla="*/ 4458456 h 6858000"/>
              <a:gd name="connsiteX492" fmla="*/ 194364 w 5057280"/>
              <a:gd name="connsiteY492" fmla="*/ 4434480 h 6858000"/>
              <a:gd name="connsiteX493" fmla="*/ 206023 w 5057280"/>
              <a:gd name="connsiteY493" fmla="*/ 4406812 h 6858000"/>
              <a:gd name="connsiteX494" fmla="*/ 206987 w 5057280"/>
              <a:gd name="connsiteY494" fmla="*/ 4380310 h 6858000"/>
              <a:gd name="connsiteX495" fmla="*/ 213815 w 5057280"/>
              <a:gd name="connsiteY495" fmla="*/ 4378866 h 6858000"/>
              <a:gd name="connsiteX496" fmla="*/ 218759 w 5057280"/>
              <a:gd name="connsiteY496" fmla="*/ 4369617 h 6858000"/>
              <a:gd name="connsiteX497" fmla="*/ 220598 w 5057280"/>
              <a:gd name="connsiteY497" fmla="*/ 4355959 h 6858000"/>
              <a:gd name="connsiteX498" fmla="*/ 225038 w 5057280"/>
              <a:gd name="connsiteY498" fmla="*/ 4348077 h 6858000"/>
              <a:gd name="connsiteX499" fmla="*/ 248218 w 5057280"/>
              <a:gd name="connsiteY499" fmla="*/ 4310727 h 6858000"/>
              <a:gd name="connsiteX500" fmla="*/ 261913 w 5057280"/>
              <a:gd name="connsiteY500" fmla="*/ 4307975 h 6858000"/>
              <a:gd name="connsiteX501" fmla="*/ 281218 w 5057280"/>
              <a:gd name="connsiteY501" fmla="*/ 4287336 h 6858000"/>
              <a:gd name="connsiteX502" fmla="*/ 374342 w 5057280"/>
              <a:gd name="connsiteY502" fmla="*/ 4285141 h 6858000"/>
              <a:gd name="connsiteX503" fmla="*/ 391740 w 5057280"/>
              <a:gd name="connsiteY503" fmla="*/ 4298210 h 6858000"/>
              <a:gd name="connsiteX504" fmla="*/ 451409 w 5057280"/>
              <a:gd name="connsiteY504" fmla="*/ 4351253 h 6858000"/>
              <a:gd name="connsiteX505" fmla="*/ 461543 w 5057280"/>
              <a:gd name="connsiteY505" fmla="*/ 4365280 h 6858000"/>
              <a:gd name="connsiteX506" fmla="*/ 469550 w 5057280"/>
              <a:gd name="connsiteY506" fmla="*/ 4379837 h 6858000"/>
              <a:gd name="connsiteX507" fmla="*/ 477487 w 5057280"/>
              <a:gd name="connsiteY507" fmla="*/ 4396023 h 6858000"/>
              <a:gd name="connsiteX508" fmla="*/ 490332 w 5057280"/>
              <a:gd name="connsiteY508" fmla="*/ 4423140 h 6858000"/>
              <a:gd name="connsiteX509" fmla="*/ 490792 w 5057280"/>
              <a:gd name="connsiteY509" fmla="*/ 4429853 h 6858000"/>
              <a:gd name="connsiteX510" fmla="*/ 443950 w 5057280"/>
              <a:gd name="connsiteY510" fmla="*/ 4440392 h 6858000"/>
              <a:gd name="connsiteX511" fmla="*/ 435145 w 5057280"/>
              <a:gd name="connsiteY511" fmla="*/ 4432110 h 6858000"/>
              <a:gd name="connsiteX512" fmla="*/ 435145 w 5057280"/>
              <a:gd name="connsiteY512" fmla="*/ 4432115 h 6858000"/>
              <a:gd name="connsiteX513" fmla="*/ 432806 w 5057280"/>
              <a:gd name="connsiteY513" fmla="*/ 4428742 h 6858000"/>
              <a:gd name="connsiteX514" fmla="*/ 424604 w 5057280"/>
              <a:gd name="connsiteY514" fmla="*/ 4413529 h 6858000"/>
              <a:gd name="connsiteX515" fmla="*/ 416153 w 5057280"/>
              <a:gd name="connsiteY515" fmla="*/ 4405391 h 6858000"/>
              <a:gd name="connsiteX516" fmla="*/ 412202 w 5057280"/>
              <a:gd name="connsiteY516" fmla="*/ 4404695 h 6858000"/>
              <a:gd name="connsiteX517" fmla="*/ 403928 w 5057280"/>
              <a:gd name="connsiteY517" fmla="*/ 4382121 h 6858000"/>
              <a:gd name="connsiteX518" fmla="*/ 390535 w 5057280"/>
              <a:gd name="connsiteY518" fmla="*/ 4345908 h 6858000"/>
              <a:gd name="connsiteX519" fmla="*/ 375919 w 5057280"/>
              <a:gd name="connsiteY519" fmla="*/ 4318915 h 6858000"/>
              <a:gd name="connsiteX520" fmla="*/ 381110 w 5057280"/>
              <a:gd name="connsiteY520" fmla="*/ 4323552 h 6858000"/>
              <a:gd name="connsiteX521" fmla="*/ 401289 w 5057280"/>
              <a:gd name="connsiteY521" fmla="*/ 4337649 h 6858000"/>
              <a:gd name="connsiteX522" fmla="*/ 409279 w 5057280"/>
              <a:gd name="connsiteY522" fmla="*/ 4325977 h 6858000"/>
              <a:gd name="connsiteX523" fmla="*/ 390269 w 5057280"/>
              <a:gd name="connsiteY523" fmla="*/ 4322721 h 6858000"/>
              <a:gd name="connsiteX524" fmla="*/ 382686 w 5057280"/>
              <a:gd name="connsiteY524" fmla="*/ 4303981 h 6858000"/>
              <a:gd name="connsiteX525" fmla="*/ 377442 w 5057280"/>
              <a:gd name="connsiteY525" fmla="*/ 4299314 h 6858000"/>
              <a:gd name="connsiteX526" fmla="*/ 363499 w 5057280"/>
              <a:gd name="connsiteY526" fmla="*/ 4286239 h 6858000"/>
              <a:gd name="connsiteX527" fmla="*/ 374342 w 5057280"/>
              <a:gd name="connsiteY527" fmla="*/ 4285141 h 6858000"/>
              <a:gd name="connsiteX528" fmla="*/ 15951 w 5057280"/>
              <a:gd name="connsiteY528" fmla="*/ 4284358 h 6858000"/>
              <a:gd name="connsiteX529" fmla="*/ 20074 w 5057280"/>
              <a:gd name="connsiteY529" fmla="*/ 4291269 h 6858000"/>
              <a:gd name="connsiteX530" fmla="*/ 16143 w 5057280"/>
              <a:gd name="connsiteY530" fmla="*/ 4289223 h 6858000"/>
              <a:gd name="connsiteX531" fmla="*/ 11244 w 5057280"/>
              <a:gd name="connsiteY531" fmla="*/ 4293650 h 6858000"/>
              <a:gd name="connsiteX532" fmla="*/ 14194 w 5057280"/>
              <a:gd name="connsiteY532" fmla="*/ 4301480 h 6858000"/>
              <a:gd name="connsiteX533" fmla="*/ 12689 w 5057280"/>
              <a:gd name="connsiteY533" fmla="*/ 4308874 h 6858000"/>
              <a:gd name="connsiteX534" fmla="*/ 12477 w 5057280"/>
              <a:gd name="connsiteY534" fmla="*/ 4317353 h 6858000"/>
              <a:gd name="connsiteX535" fmla="*/ 17879 w 5057280"/>
              <a:gd name="connsiteY535" fmla="*/ 4323260 h 6858000"/>
              <a:gd name="connsiteX536" fmla="*/ 14941 w 5057280"/>
              <a:gd name="connsiteY536" fmla="*/ 4329172 h 6858000"/>
              <a:gd name="connsiteX537" fmla="*/ 19137 w 5057280"/>
              <a:gd name="connsiteY537" fmla="*/ 4365336 h 6858000"/>
              <a:gd name="connsiteX538" fmla="*/ 25084 w 5057280"/>
              <a:gd name="connsiteY538" fmla="*/ 4390076 h 6858000"/>
              <a:gd name="connsiteX539" fmla="*/ 33643 w 5057280"/>
              <a:gd name="connsiteY539" fmla="*/ 4398002 h 6858000"/>
              <a:gd name="connsiteX540" fmla="*/ 31313 w 5057280"/>
              <a:gd name="connsiteY540" fmla="*/ 4396211 h 6858000"/>
              <a:gd name="connsiteX541" fmla="*/ 30227 w 5057280"/>
              <a:gd name="connsiteY541" fmla="*/ 4402054 h 6858000"/>
              <a:gd name="connsiteX542" fmla="*/ 33406 w 5057280"/>
              <a:gd name="connsiteY542" fmla="*/ 4421219 h 6858000"/>
              <a:gd name="connsiteX543" fmla="*/ 37004 w 5057280"/>
              <a:gd name="connsiteY543" fmla="*/ 4448163 h 6858000"/>
              <a:gd name="connsiteX544" fmla="*/ 40600 w 5057280"/>
              <a:gd name="connsiteY544" fmla="*/ 4451516 h 6858000"/>
              <a:gd name="connsiteX545" fmla="*/ 42703 w 5057280"/>
              <a:gd name="connsiteY545" fmla="*/ 4469795 h 6858000"/>
              <a:gd name="connsiteX546" fmla="*/ 47806 w 5057280"/>
              <a:gd name="connsiteY546" fmla="*/ 4476739 h 6858000"/>
              <a:gd name="connsiteX547" fmla="*/ 53648 w 5057280"/>
              <a:gd name="connsiteY547" fmla="*/ 4503101 h 6858000"/>
              <a:gd name="connsiteX548" fmla="*/ 67712 w 5057280"/>
              <a:gd name="connsiteY548" fmla="*/ 4551326 h 6858000"/>
              <a:gd name="connsiteX549" fmla="*/ 71625 w 5057280"/>
              <a:gd name="connsiteY549" fmla="*/ 4583021 h 6858000"/>
              <a:gd name="connsiteX550" fmla="*/ 77518 w 5057280"/>
              <a:gd name="connsiteY550" fmla="*/ 4617036 h 6858000"/>
              <a:gd name="connsiteX551" fmla="*/ 77808 w 5057280"/>
              <a:gd name="connsiteY551" fmla="*/ 4624070 h 6858000"/>
              <a:gd name="connsiteX552" fmla="*/ 82007 w 5057280"/>
              <a:gd name="connsiteY552" fmla="*/ 4660371 h 6858000"/>
              <a:gd name="connsiteX553" fmla="*/ 85432 w 5057280"/>
              <a:gd name="connsiteY553" fmla="*/ 4692101 h 6858000"/>
              <a:gd name="connsiteX554" fmla="*/ 89159 w 5057280"/>
              <a:gd name="connsiteY554" fmla="*/ 4726152 h 6858000"/>
              <a:gd name="connsiteX555" fmla="*/ 88897 w 5057280"/>
              <a:gd name="connsiteY555" fmla="*/ 4782030 h 6858000"/>
              <a:gd name="connsiteX556" fmla="*/ 87749 w 5057280"/>
              <a:gd name="connsiteY556" fmla="*/ 4811050 h 6858000"/>
              <a:gd name="connsiteX557" fmla="*/ 92164 w 5057280"/>
              <a:gd name="connsiteY557" fmla="*/ 4829493 h 6858000"/>
              <a:gd name="connsiteX558" fmla="*/ 85306 w 5057280"/>
              <a:gd name="connsiteY558" fmla="*/ 4827933 h 6858000"/>
              <a:gd name="connsiteX559" fmla="*/ 77399 w 5057280"/>
              <a:gd name="connsiteY559" fmla="*/ 4848644 h 6858000"/>
              <a:gd name="connsiteX560" fmla="*/ 80666 w 5057280"/>
              <a:gd name="connsiteY560" fmla="*/ 4849424 h 6858000"/>
              <a:gd name="connsiteX561" fmla="*/ 95351 w 5057280"/>
              <a:gd name="connsiteY561" fmla="*/ 4853746 h 6858000"/>
              <a:gd name="connsiteX562" fmla="*/ 95300 w 5057280"/>
              <a:gd name="connsiteY562" fmla="*/ 4848857 h 6858000"/>
              <a:gd name="connsiteX563" fmla="*/ 95298 w 5057280"/>
              <a:gd name="connsiteY563" fmla="*/ 4848857 h 6858000"/>
              <a:gd name="connsiteX564" fmla="*/ 95298 w 5057280"/>
              <a:gd name="connsiteY564" fmla="*/ 4848839 h 6858000"/>
              <a:gd name="connsiteX565" fmla="*/ 96535 w 5057280"/>
              <a:gd name="connsiteY565" fmla="*/ 4843931 h 6858000"/>
              <a:gd name="connsiteX566" fmla="*/ 105108 w 5057280"/>
              <a:gd name="connsiteY566" fmla="*/ 4822760 h 6858000"/>
              <a:gd name="connsiteX567" fmla="*/ 106615 w 5057280"/>
              <a:gd name="connsiteY567" fmla="*/ 4810128 h 6858000"/>
              <a:gd name="connsiteX568" fmla="*/ 103923 w 5057280"/>
              <a:gd name="connsiteY568" fmla="*/ 4788780 h 6858000"/>
              <a:gd name="connsiteX569" fmla="*/ 106013 w 5057280"/>
              <a:gd name="connsiteY569" fmla="*/ 4779249 h 6858000"/>
              <a:gd name="connsiteX570" fmla="*/ 110377 w 5057280"/>
              <a:gd name="connsiteY570" fmla="*/ 4708081 h 6858000"/>
              <a:gd name="connsiteX571" fmla="*/ 100840 w 5057280"/>
              <a:gd name="connsiteY571" fmla="*/ 4700853 h 6858000"/>
              <a:gd name="connsiteX572" fmla="*/ 107060 w 5057280"/>
              <a:gd name="connsiteY572" fmla="*/ 4686343 h 6858000"/>
              <a:gd name="connsiteX573" fmla="*/ 99557 w 5057280"/>
              <a:gd name="connsiteY573" fmla="*/ 4674314 h 6858000"/>
              <a:gd name="connsiteX574" fmla="*/ 94903 w 5057280"/>
              <a:gd name="connsiteY574" fmla="*/ 4624725 h 6858000"/>
              <a:gd name="connsiteX575" fmla="*/ 93994 w 5057280"/>
              <a:gd name="connsiteY575" fmla="*/ 4622369 h 6858000"/>
              <a:gd name="connsiteX576" fmla="*/ 91404 w 5057280"/>
              <a:gd name="connsiteY576" fmla="*/ 4591950 h 6858000"/>
              <a:gd name="connsiteX577" fmla="*/ 90587 w 5057280"/>
              <a:gd name="connsiteY577" fmla="*/ 4575261 h 6858000"/>
              <a:gd name="connsiteX578" fmla="*/ 82840 w 5057280"/>
              <a:gd name="connsiteY578" fmla="*/ 4558076 h 6858000"/>
              <a:gd name="connsiteX579" fmla="*/ 85122 w 5057280"/>
              <a:gd name="connsiteY579" fmla="*/ 4548792 h 6858000"/>
              <a:gd name="connsiteX580" fmla="*/ 81846 w 5057280"/>
              <a:gd name="connsiteY580" fmla="*/ 4534283 h 6858000"/>
              <a:gd name="connsiteX581" fmla="*/ 68080 w 5057280"/>
              <a:gd name="connsiteY581" fmla="*/ 4495572 h 6858000"/>
              <a:gd name="connsiteX582" fmla="*/ 58699 w 5057280"/>
              <a:gd name="connsiteY582" fmla="*/ 4465436 h 6858000"/>
              <a:gd name="connsiteX583" fmla="*/ 56770 w 5057280"/>
              <a:gd name="connsiteY583" fmla="*/ 4451871 h 6858000"/>
              <a:gd name="connsiteX584" fmla="*/ 56703 w 5057280"/>
              <a:gd name="connsiteY584" fmla="*/ 4445133 h 6858000"/>
              <a:gd name="connsiteX585" fmla="*/ 50360 w 5057280"/>
              <a:gd name="connsiteY585" fmla="*/ 4417993 h 6858000"/>
              <a:gd name="connsiteX586" fmla="*/ 48096 w 5057280"/>
              <a:gd name="connsiteY586" fmla="*/ 4413087 h 6858000"/>
              <a:gd name="connsiteX587" fmla="*/ 44253 w 5057280"/>
              <a:gd name="connsiteY587" fmla="*/ 4384500 h 6858000"/>
              <a:gd name="connsiteX588" fmla="*/ 38822 w 5057280"/>
              <a:gd name="connsiteY588" fmla="*/ 4371153 h 6858000"/>
              <a:gd name="connsiteX589" fmla="*/ 38207 w 5057280"/>
              <a:gd name="connsiteY589" fmla="*/ 4357672 h 6858000"/>
              <a:gd name="connsiteX590" fmla="*/ 34965 w 5057280"/>
              <a:gd name="connsiteY590" fmla="*/ 4342964 h 6858000"/>
              <a:gd name="connsiteX591" fmla="*/ 32599 w 5057280"/>
              <a:gd name="connsiteY591" fmla="*/ 4336635 h 6858000"/>
              <a:gd name="connsiteX592" fmla="*/ 32073 w 5057280"/>
              <a:gd name="connsiteY592" fmla="*/ 4326321 h 6858000"/>
              <a:gd name="connsiteX593" fmla="*/ 29937 w 5057280"/>
              <a:gd name="connsiteY593" fmla="*/ 4319369 h 6858000"/>
              <a:gd name="connsiteX594" fmla="*/ 29194 w 5057280"/>
              <a:gd name="connsiteY594" fmla="*/ 4312141 h 6858000"/>
              <a:gd name="connsiteX595" fmla="*/ 16464 w 5057280"/>
              <a:gd name="connsiteY595" fmla="*/ 4305815 h 6858000"/>
              <a:gd name="connsiteX596" fmla="*/ 14197 w 5057280"/>
              <a:gd name="connsiteY596" fmla="*/ 4301482 h 6858000"/>
              <a:gd name="connsiteX597" fmla="*/ 17469 w 5057280"/>
              <a:gd name="connsiteY597" fmla="*/ 4302888 h 6858000"/>
              <a:gd name="connsiteX598" fmla="*/ 20400 w 5057280"/>
              <a:gd name="connsiteY598" fmla="*/ 4301374 h 6858000"/>
              <a:gd name="connsiteX599" fmla="*/ 26381 w 5057280"/>
              <a:gd name="connsiteY599" fmla="*/ 4302182 h 6858000"/>
              <a:gd name="connsiteX600" fmla="*/ 15951 w 5057280"/>
              <a:gd name="connsiteY600" fmla="*/ 4284358 h 6858000"/>
              <a:gd name="connsiteX601" fmla="*/ 17477 w 5057280"/>
              <a:gd name="connsiteY601" fmla="*/ 4260402 h 6858000"/>
              <a:gd name="connsiteX602" fmla="*/ 17486 w 5057280"/>
              <a:gd name="connsiteY602" fmla="*/ 4260410 h 6858000"/>
              <a:gd name="connsiteX603" fmla="*/ 17463 w 5057280"/>
              <a:gd name="connsiteY603" fmla="*/ 4260413 h 6858000"/>
              <a:gd name="connsiteX604" fmla="*/ 17471 w 5057280"/>
              <a:gd name="connsiteY604" fmla="*/ 4260403 h 6858000"/>
              <a:gd name="connsiteX605" fmla="*/ 17656 w 5057280"/>
              <a:gd name="connsiteY605" fmla="*/ 4206605 h 6858000"/>
              <a:gd name="connsiteX606" fmla="*/ 17657 w 5057280"/>
              <a:gd name="connsiteY606" fmla="*/ 4206607 h 6858000"/>
              <a:gd name="connsiteX607" fmla="*/ 17655 w 5057280"/>
              <a:gd name="connsiteY607" fmla="*/ 4206606 h 6858000"/>
              <a:gd name="connsiteX608" fmla="*/ 136334 w 5057280"/>
              <a:gd name="connsiteY608" fmla="*/ 4201537 h 6858000"/>
              <a:gd name="connsiteX609" fmla="*/ 136346 w 5057280"/>
              <a:gd name="connsiteY609" fmla="*/ 4201545 h 6858000"/>
              <a:gd name="connsiteX610" fmla="*/ 136347 w 5057280"/>
              <a:gd name="connsiteY610" fmla="*/ 4201547 h 6858000"/>
              <a:gd name="connsiteX611" fmla="*/ 136342 w 5057280"/>
              <a:gd name="connsiteY611" fmla="*/ 4201556 h 6858000"/>
              <a:gd name="connsiteX612" fmla="*/ 279257 w 5057280"/>
              <a:gd name="connsiteY612" fmla="*/ 4144872 h 6858000"/>
              <a:gd name="connsiteX613" fmla="*/ 280427 w 5057280"/>
              <a:gd name="connsiteY613" fmla="*/ 4147237 h 6858000"/>
              <a:gd name="connsiteX614" fmla="*/ 279257 w 5057280"/>
              <a:gd name="connsiteY614" fmla="*/ 4144872 h 6858000"/>
              <a:gd name="connsiteX615" fmla="*/ 424161 w 5057280"/>
              <a:gd name="connsiteY615" fmla="*/ 4119662 h 6858000"/>
              <a:gd name="connsiteX616" fmla="*/ 425330 w 5057280"/>
              <a:gd name="connsiteY616" fmla="*/ 4122027 h 6858000"/>
              <a:gd name="connsiteX617" fmla="*/ 424161 w 5057280"/>
              <a:gd name="connsiteY617" fmla="*/ 4119662 h 6858000"/>
              <a:gd name="connsiteX618" fmla="*/ 124695 w 5057280"/>
              <a:gd name="connsiteY618" fmla="*/ 4080524 h 6858000"/>
              <a:gd name="connsiteX619" fmla="*/ 128292 w 5057280"/>
              <a:gd name="connsiteY619" fmla="*/ 4084764 h 6858000"/>
              <a:gd name="connsiteX620" fmla="*/ 138186 w 5057280"/>
              <a:gd name="connsiteY620" fmla="*/ 4086994 h 6858000"/>
              <a:gd name="connsiteX621" fmla="*/ 204650 w 5057280"/>
              <a:gd name="connsiteY621" fmla="*/ 4116156 h 6858000"/>
              <a:gd name="connsiteX622" fmla="*/ 261541 w 5057280"/>
              <a:gd name="connsiteY622" fmla="*/ 4159137 h 6858000"/>
              <a:gd name="connsiteX623" fmla="*/ 268486 w 5057280"/>
              <a:gd name="connsiteY623" fmla="*/ 4181779 h 6858000"/>
              <a:gd name="connsiteX624" fmla="*/ 268486 w 5057280"/>
              <a:gd name="connsiteY624" fmla="*/ 4181781 h 6858000"/>
              <a:gd name="connsiteX625" fmla="*/ 252311 w 5057280"/>
              <a:gd name="connsiteY625" fmla="*/ 4173754 h 6858000"/>
              <a:gd name="connsiteX626" fmla="*/ 244746 w 5057280"/>
              <a:gd name="connsiteY626" fmla="*/ 4167928 h 6858000"/>
              <a:gd name="connsiteX627" fmla="*/ 216096 w 5057280"/>
              <a:gd name="connsiteY627" fmla="*/ 4149808 h 6858000"/>
              <a:gd name="connsiteX628" fmla="*/ 191601 w 5057280"/>
              <a:gd name="connsiteY628" fmla="*/ 4143614 h 6858000"/>
              <a:gd name="connsiteX629" fmla="*/ 183877 w 5057280"/>
              <a:gd name="connsiteY629" fmla="*/ 4145637 h 6858000"/>
              <a:gd name="connsiteX630" fmla="*/ 155835 w 5057280"/>
              <a:gd name="connsiteY630" fmla="*/ 4131450 h 6858000"/>
              <a:gd name="connsiteX631" fmla="*/ 142281 w 5057280"/>
              <a:gd name="connsiteY631" fmla="*/ 4123494 h 6858000"/>
              <a:gd name="connsiteX632" fmla="*/ 122146 w 5057280"/>
              <a:gd name="connsiteY632" fmla="*/ 4107287 h 6858000"/>
              <a:gd name="connsiteX633" fmla="*/ 118284 w 5057280"/>
              <a:gd name="connsiteY633" fmla="*/ 4103095 h 6858000"/>
              <a:gd name="connsiteX634" fmla="*/ 117132 w 5057280"/>
              <a:gd name="connsiteY634" fmla="*/ 4097720 h 6858000"/>
              <a:gd name="connsiteX635" fmla="*/ 128437 w 5057280"/>
              <a:gd name="connsiteY635" fmla="*/ 4090139 h 6858000"/>
              <a:gd name="connsiteX636" fmla="*/ 120227 w 5057280"/>
              <a:gd name="connsiteY636" fmla="*/ 4084390 h 6858000"/>
              <a:gd name="connsiteX637" fmla="*/ 124695 w 5057280"/>
              <a:gd name="connsiteY637" fmla="*/ 4080524 h 6858000"/>
              <a:gd name="connsiteX638" fmla="*/ 430135 w 5057280"/>
              <a:gd name="connsiteY638" fmla="*/ 4051484 h 6858000"/>
              <a:gd name="connsiteX639" fmla="*/ 453800 w 5057280"/>
              <a:gd name="connsiteY639" fmla="*/ 4057560 h 6858000"/>
              <a:gd name="connsiteX640" fmla="*/ 465653 w 5057280"/>
              <a:gd name="connsiteY640" fmla="*/ 4064393 h 6858000"/>
              <a:gd name="connsiteX641" fmla="*/ 475928 w 5057280"/>
              <a:gd name="connsiteY641" fmla="*/ 4071352 h 6858000"/>
              <a:gd name="connsiteX642" fmla="*/ 475361 w 5057280"/>
              <a:gd name="connsiteY642" fmla="*/ 4096797 h 6858000"/>
              <a:gd name="connsiteX643" fmla="*/ 457645 w 5057280"/>
              <a:gd name="connsiteY643" fmla="*/ 4111149 h 6858000"/>
              <a:gd name="connsiteX644" fmla="*/ 403326 w 5057280"/>
              <a:gd name="connsiteY644" fmla="*/ 4119231 h 6858000"/>
              <a:gd name="connsiteX645" fmla="*/ 360240 w 5057280"/>
              <a:gd name="connsiteY645" fmla="*/ 4135557 h 6858000"/>
              <a:gd name="connsiteX646" fmla="*/ 335738 w 5057280"/>
              <a:gd name="connsiteY646" fmla="*/ 4150191 h 6858000"/>
              <a:gd name="connsiteX647" fmla="*/ 322309 w 5057280"/>
              <a:gd name="connsiteY647" fmla="*/ 4158957 h 6858000"/>
              <a:gd name="connsiteX648" fmla="*/ 317578 w 5057280"/>
              <a:gd name="connsiteY648" fmla="*/ 4164344 h 6858000"/>
              <a:gd name="connsiteX649" fmla="*/ 314336 w 5057280"/>
              <a:gd name="connsiteY649" fmla="*/ 4170116 h 6858000"/>
              <a:gd name="connsiteX650" fmla="*/ 307374 w 5057280"/>
              <a:gd name="connsiteY650" fmla="*/ 4177830 h 6858000"/>
              <a:gd name="connsiteX651" fmla="*/ 295734 w 5057280"/>
              <a:gd name="connsiteY651" fmla="*/ 4197641 h 6858000"/>
              <a:gd name="connsiteX652" fmla="*/ 291694 w 5057280"/>
              <a:gd name="connsiteY652" fmla="*/ 4182162 h 6858000"/>
              <a:gd name="connsiteX653" fmla="*/ 291694 w 5057280"/>
              <a:gd name="connsiteY653" fmla="*/ 4182160 h 6858000"/>
              <a:gd name="connsiteX654" fmla="*/ 297435 w 5057280"/>
              <a:gd name="connsiteY654" fmla="*/ 4182854 h 6858000"/>
              <a:gd name="connsiteX655" fmla="*/ 300411 w 5057280"/>
              <a:gd name="connsiteY655" fmla="*/ 4161770 h 6858000"/>
              <a:gd name="connsiteX656" fmla="*/ 316781 w 5057280"/>
              <a:gd name="connsiteY656" fmla="*/ 4144073 h 6858000"/>
              <a:gd name="connsiteX657" fmla="*/ 328190 w 5057280"/>
              <a:gd name="connsiteY657" fmla="*/ 4124668 h 6858000"/>
              <a:gd name="connsiteX658" fmla="*/ 334108 w 5057280"/>
              <a:gd name="connsiteY658" fmla="*/ 4118234 h 6858000"/>
              <a:gd name="connsiteX659" fmla="*/ 355385 w 5057280"/>
              <a:gd name="connsiteY659" fmla="*/ 4107726 h 6858000"/>
              <a:gd name="connsiteX660" fmla="*/ 370356 w 5057280"/>
              <a:gd name="connsiteY660" fmla="*/ 4097394 h 6858000"/>
              <a:gd name="connsiteX661" fmla="*/ 377673 w 5057280"/>
              <a:gd name="connsiteY661" fmla="*/ 4094690 h 6858000"/>
              <a:gd name="connsiteX662" fmla="*/ 380543 w 5057280"/>
              <a:gd name="connsiteY662" fmla="*/ 4090738 h 6858000"/>
              <a:gd name="connsiteX663" fmla="*/ 389968 w 5057280"/>
              <a:gd name="connsiteY663" fmla="*/ 4087200 h 6858000"/>
              <a:gd name="connsiteX664" fmla="*/ 392678 w 5057280"/>
              <a:gd name="connsiteY664" fmla="*/ 4084333 h 6858000"/>
              <a:gd name="connsiteX665" fmla="*/ 398188 w 5057280"/>
              <a:gd name="connsiteY665" fmla="*/ 4076967 h 6858000"/>
              <a:gd name="connsiteX666" fmla="*/ 403999 w 5057280"/>
              <a:gd name="connsiteY666" fmla="*/ 4073857 h 6858000"/>
              <a:gd name="connsiteX667" fmla="*/ 408676 w 5057280"/>
              <a:gd name="connsiteY667" fmla="*/ 4069813 h 6858000"/>
              <a:gd name="connsiteX668" fmla="*/ 412308 w 5057280"/>
              <a:gd name="connsiteY668" fmla="*/ 4066519 h 6858000"/>
              <a:gd name="connsiteX669" fmla="*/ 429830 w 5057280"/>
              <a:gd name="connsiteY669" fmla="*/ 4054665 h 6858000"/>
              <a:gd name="connsiteX670" fmla="*/ 430135 w 5057280"/>
              <a:gd name="connsiteY670" fmla="*/ 4051484 h 6858000"/>
              <a:gd name="connsiteX671" fmla="*/ 298498 w 5057280"/>
              <a:gd name="connsiteY671" fmla="*/ 4049079 h 6858000"/>
              <a:gd name="connsiteX672" fmla="*/ 294387 w 5057280"/>
              <a:gd name="connsiteY672" fmla="*/ 4054840 h 6858000"/>
              <a:gd name="connsiteX673" fmla="*/ 298498 w 5057280"/>
              <a:gd name="connsiteY673" fmla="*/ 4049079 h 6858000"/>
              <a:gd name="connsiteX674" fmla="*/ 298499 w 5057280"/>
              <a:gd name="connsiteY674" fmla="*/ 4049076 h 6858000"/>
              <a:gd name="connsiteX675" fmla="*/ 298498 w 5057280"/>
              <a:gd name="connsiteY675" fmla="*/ 4049079 h 6858000"/>
              <a:gd name="connsiteX676" fmla="*/ 298498 w 5057280"/>
              <a:gd name="connsiteY676" fmla="*/ 4049076 h 6858000"/>
              <a:gd name="connsiteX677" fmla="*/ 60305 w 5057280"/>
              <a:gd name="connsiteY677" fmla="*/ 4008677 h 6858000"/>
              <a:gd name="connsiteX678" fmla="*/ 61075 w 5057280"/>
              <a:gd name="connsiteY678" fmla="*/ 4008978 h 6858000"/>
              <a:gd name="connsiteX679" fmla="*/ 61075 w 5057280"/>
              <a:gd name="connsiteY679" fmla="*/ 4008979 h 6858000"/>
              <a:gd name="connsiteX680" fmla="*/ 60305 w 5057280"/>
              <a:gd name="connsiteY680" fmla="*/ 4008678 h 6858000"/>
              <a:gd name="connsiteX681" fmla="*/ 46448 w 5057280"/>
              <a:gd name="connsiteY681" fmla="*/ 4008411 h 6858000"/>
              <a:gd name="connsiteX682" fmla="*/ 46450 w 5057280"/>
              <a:gd name="connsiteY682" fmla="*/ 4008411 h 6858000"/>
              <a:gd name="connsiteX683" fmla="*/ 48346 w 5057280"/>
              <a:gd name="connsiteY683" fmla="*/ 4008459 h 6858000"/>
              <a:gd name="connsiteX684" fmla="*/ 46448 w 5057280"/>
              <a:gd name="connsiteY684" fmla="*/ 4008411 h 6858000"/>
              <a:gd name="connsiteX685" fmla="*/ 307427 w 5057280"/>
              <a:gd name="connsiteY685" fmla="*/ 3974941 h 6858000"/>
              <a:gd name="connsiteX686" fmla="*/ 307568 w 5057280"/>
              <a:gd name="connsiteY686" fmla="*/ 3982143 h 6858000"/>
              <a:gd name="connsiteX687" fmla="*/ 300960 w 5057280"/>
              <a:gd name="connsiteY687" fmla="*/ 3975898 h 6858000"/>
              <a:gd name="connsiteX688" fmla="*/ 307427 w 5057280"/>
              <a:gd name="connsiteY688" fmla="*/ 3974941 h 6858000"/>
              <a:gd name="connsiteX689" fmla="*/ 290383 w 5057280"/>
              <a:gd name="connsiteY689" fmla="*/ 3966566 h 6858000"/>
              <a:gd name="connsiteX690" fmla="*/ 290383 w 5057280"/>
              <a:gd name="connsiteY690" fmla="*/ 3966566 h 6858000"/>
              <a:gd name="connsiteX691" fmla="*/ 316622 w 5057280"/>
              <a:gd name="connsiteY691" fmla="*/ 3956252 h 6858000"/>
              <a:gd name="connsiteX692" fmla="*/ 315328 w 5057280"/>
              <a:gd name="connsiteY692" fmla="*/ 3958009 h 6858000"/>
              <a:gd name="connsiteX693" fmla="*/ 315718 w 5057280"/>
              <a:gd name="connsiteY693" fmla="*/ 3956741 h 6858000"/>
              <a:gd name="connsiteX694" fmla="*/ 316622 w 5057280"/>
              <a:gd name="connsiteY694" fmla="*/ 3956252 h 6858000"/>
              <a:gd name="connsiteX695" fmla="*/ 316097 w 5057280"/>
              <a:gd name="connsiteY695" fmla="*/ 3955926 h 6858000"/>
              <a:gd name="connsiteX696" fmla="*/ 315718 w 5057280"/>
              <a:gd name="connsiteY696" fmla="*/ 3956741 h 6858000"/>
              <a:gd name="connsiteX697" fmla="*/ 314602 w 5057280"/>
              <a:gd name="connsiteY697" fmla="*/ 3957336 h 6858000"/>
              <a:gd name="connsiteX698" fmla="*/ 316108 w 5057280"/>
              <a:gd name="connsiteY698" fmla="*/ 3955901 h 6858000"/>
              <a:gd name="connsiteX699" fmla="*/ 316117 w 5057280"/>
              <a:gd name="connsiteY699" fmla="*/ 3955907 h 6858000"/>
              <a:gd name="connsiteX700" fmla="*/ 316097 w 5057280"/>
              <a:gd name="connsiteY700" fmla="*/ 3955926 h 6858000"/>
              <a:gd name="connsiteX701" fmla="*/ 199075 w 5057280"/>
              <a:gd name="connsiteY701" fmla="*/ 3954258 h 6858000"/>
              <a:gd name="connsiteX702" fmla="*/ 243842 w 5057280"/>
              <a:gd name="connsiteY702" fmla="*/ 4025773 h 6858000"/>
              <a:gd name="connsiteX703" fmla="*/ 242425 w 5057280"/>
              <a:gd name="connsiteY703" fmla="*/ 4042667 h 6858000"/>
              <a:gd name="connsiteX704" fmla="*/ 247509 w 5057280"/>
              <a:gd name="connsiteY704" fmla="*/ 4052264 h 6858000"/>
              <a:gd name="connsiteX705" fmla="*/ 248254 w 5057280"/>
              <a:gd name="connsiteY705" fmla="*/ 4068631 h 6858000"/>
              <a:gd name="connsiteX706" fmla="*/ 253161 w 5057280"/>
              <a:gd name="connsiteY706" fmla="*/ 4070353 h 6858000"/>
              <a:gd name="connsiteX707" fmla="*/ 253126 w 5057280"/>
              <a:gd name="connsiteY707" fmla="*/ 4070360 h 6858000"/>
              <a:gd name="connsiteX708" fmla="*/ 252346 w 5057280"/>
              <a:gd name="connsiteY708" fmla="*/ 4072463 h 6858000"/>
              <a:gd name="connsiteX709" fmla="*/ 250043 w 5057280"/>
              <a:gd name="connsiteY709" fmla="*/ 4082577 h 6858000"/>
              <a:gd name="connsiteX710" fmla="*/ 252382 w 5057280"/>
              <a:gd name="connsiteY710" fmla="*/ 4110766 h 6858000"/>
              <a:gd name="connsiteX711" fmla="*/ 257980 w 5057280"/>
              <a:gd name="connsiteY711" fmla="*/ 4132332 h 6858000"/>
              <a:gd name="connsiteX712" fmla="*/ 263153 w 5057280"/>
              <a:gd name="connsiteY712" fmla="*/ 4139694 h 6858000"/>
              <a:gd name="connsiteX713" fmla="*/ 263153 w 5057280"/>
              <a:gd name="connsiteY713" fmla="*/ 4139692 h 6858000"/>
              <a:gd name="connsiteX714" fmla="*/ 217409 w 5057280"/>
              <a:gd name="connsiteY714" fmla="*/ 4089590 h 6858000"/>
              <a:gd name="connsiteX715" fmla="*/ 209988 w 5057280"/>
              <a:gd name="connsiteY715" fmla="*/ 4083040 h 6858000"/>
              <a:gd name="connsiteX716" fmla="*/ 202093 w 5057280"/>
              <a:gd name="connsiteY716" fmla="*/ 4071148 h 6858000"/>
              <a:gd name="connsiteX717" fmla="*/ 191715 w 5057280"/>
              <a:gd name="connsiteY717" fmla="*/ 4054502 h 6858000"/>
              <a:gd name="connsiteX718" fmla="*/ 181544 w 5057280"/>
              <a:gd name="connsiteY718" fmla="*/ 4035719 h 6858000"/>
              <a:gd name="connsiteX719" fmla="*/ 170992 w 5057280"/>
              <a:gd name="connsiteY719" fmla="*/ 4018729 h 6858000"/>
              <a:gd name="connsiteX720" fmla="*/ 170234 w 5057280"/>
              <a:gd name="connsiteY720" fmla="*/ 4006497 h 6858000"/>
              <a:gd name="connsiteX721" fmla="*/ 167681 w 5057280"/>
              <a:gd name="connsiteY721" fmla="*/ 3999379 h 6858000"/>
              <a:gd name="connsiteX722" fmla="*/ 169378 w 5057280"/>
              <a:gd name="connsiteY722" fmla="*/ 3972212 h 6858000"/>
              <a:gd name="connsiteX723" fmla="*/ 199075 w 5057280"/>
              <a:gd name="connsiteY723" fmla="*/ 3954258 h 6858000"/>
              <a:gd name="connsiteX724" fmla="*/ 843046 w 5057280"/>
              <a:gd name="connsiteY724" fmla="*/ 3886493 h 6858000"/>
              <a:gd name="connsiteX725" fmla="*/ 841703 w 5057280"/>
              <a:gd name="connsiteY725" fmla="*/ 3887412 h 6858000"/>
              <a:gd name="connsiteX726" fmla="*/ 843138 w 5057280"/>
              <a:gd name="connsiteY726" fmla="*/ 3888463 h 6858000"/>
              <a:gd name="connsiteX727" fmla="*/ 843046 w 5057280"/>
              <a:gd name="connsiteY727" fmla="*/ 3886493 h 6858000"/>
              <a:gd name="connsiteX728" fmla="*/ 444588 w 5057280"/>
              <a:gd name="connsiteY728" fmla="*/ 3836284 h 6858000"/>
              <a:gd name="connsiteX729" fmla="*/ 444623 w 5057280"/>
              <a:gd name="connsiteY729" fmla="*/ 3841110 h 6858000"/>
              <a:gd name="connsiteX730" fmla="*/ 444588 w 5057280"/>
              <a:gd name="connsiteY730" fmla="*/ 3836284 h 6858000"/>
              <a:gd name="connsiteX731" fmla="*/ 1025220 w 5057280"/>
              <a:gd name="connsiteY731" fmla="*/ 3818439 h 6858000"/>
              <a:gd name="connsiteX732" fmla="*/ 1025251 w 5057280"/>
              <a:gd name="connsiteY732" fmla="*/ 3819774 h 6858000"/>
              <a:gd name="connsiteX733" fmla="*/ 1024553 w 5057280"/>
              <a:gd name="connsiteY733" fmla="*/ 3819811 h 6858000"/>
              <a:gd name="connsiteX734" fmla="*/ 1023847 w 5057280"/>
              <a:gd name="connsiteY734" fmla="*/ 3819259 h 6858000"/>
              <a:gd name="connsiteX735" fmla="*/ 1025220 w 5057280"/>
              <a:gd name="connsiteY735" fmla="*/ 3818439 h 6858000"/>
              <a:gd name="connsiteX736" fmla="*/ 1040376 w 5057280"/>
              <a:gd name="connsiteY736" fmla="*/ 3807844 h 6858000"/>
              <a:gd name="connsiteX737" fmla="*/ 1034193 w 5057280"/>
              <a:gd name="connsiteY737" fmla="*/ 3810292 h 6858000"/>
              <a:gd name="connsiteX738" fmla="*/ 1040376 w 5057280"/>
              <a:gd name="connsiteY738" fmla="*/ 3807844 h 6858000"/>
              <a:gd name="connsiteX739" fmla="*/ 1041988 w 5057280"/>
              <a:gd name="connsiteY739" fmla="*/ 3805445 h 6858000"/>
              <a:gd name="connsiteX740" fmla="*/ 1044876 w 5057280"/>
              <a:gd name="connsiteY740" fmla="*/ 3806258 h 6858000"/>
              <a:gd name="connsiteX741" fmla="*/ 1040376 w 5057280"/>
              <a:gd name="connsiteY741" fmla="*/ 3807844 h 6858000"/>
              <a:gd name="connsiteX742" fmla="*/ 1041988 w 5057280"/>
              <a:gd name="connsiteY742" fmla="*/ 3805445 h 6858000"/>
              <a:gd name="connsiteX743" fmla="*/ 181840 w 5057280"/>
              <a:gd name="connsiteY743" fmla="*/ 3760265 h 6858000"/>
              <a:gd name="connsiteX744" fmla="*/ 182502 w 5057280"/>
              <a:gd name="connsiteY744" fmla="*/ 3760405 h 6858000"/>
              <a:gd name="connsiteX745" fmla="*/ 181840 w 5057280"/>
              <a:gd name="connsiteY745" fmla="*/ 3760265 h 6858000"/>
              <a:gd name="connsiteX746" fmla="*/ 387665 w 5057280"/>
              <a:gd name="connsiteY746" fmla="*/ 3748375 h 6858000"/>
              <a:gd name="connsiteX747" fmla="*/ 388834 w 5057280"/>
              <a:gd name="connsiteY747" fmla="*/ 3750740 h 6858000"/>
              <a:gd name="connsiteX748" fmla="*/ 387665 w 5057280"/>
              <a:gd name="connsiteY748" fmla="*/ 3748375 h 6858000"/>
              <a:gd name="connsiteX749" fmla="*/ 402235 w 5057280"/>
              <a:gd name="connsiteY749" fmla="*/ 3742353 h 6858000"/>
              <a:gd name="connsiteX750" fmla="*/ 421946 w 5057280"/>
              <a:gd name="connsiteY750" fmla="*/ 3749794 h 6858000"/>
              <a:gd name="connsiteX751" fmla="*/ 431584 w 5057280"/>
              <a:gd name="connsiteY751" fmla="*/ 3758796 h 6858000"/>
              <a:gd name="connsiteX752" fmla="*/ 434383 w 5057280"/>
              <a:gd name="connsiteY752" fmla="*/ 3763546 h 6858000"/>
              <a:gd name="connsiteX753" fmla="*/ 435854 w 5057280"/>
              <a:gd name="connsiteY753" fmla="*/ 3767057 h 6858000"/>
              <a:gd name="connsiteX754" fmla="*/ 420175 w 5057280"/>
              <a:gd name="connsiteY754" fmla="*/ 3867779 h 6858000"/>
              <a:gd name="connsiteX755" fmla="*/ 400810 w 5057280"/>
              <a:gd name="connsiteY755" fmla="*/ 3898834 h 6858000"/>
              <a:gd name="connsiteX756" fmla="*/ 392714 w 5057280"/>
              <a:gd name="connsiteY756" fmla="*/ 3910153 h 6858000"/>
              <a:gd name="connsiteX757" fmla="*/ 369948 w 5057280"/>
              <a:gd name="connsiteY757" fmla="*/ 3936496 h 6858000"/>
              <a:gd name="connsiteX758" fmla="*/ 362614 w 5057280"/>
              <a:gd name="connsiteY758" fmla="*/ 3943547 h 6858000"/>
              <a:gd name="connsiteX759" fmla="*/ 352374 w 5057280"/>
              <a:gd name="connsiteY759" fmla="*/ 3951980 h 6858000"/>
              <a:gd name="connsiteX760" fmla="*/ 341566 w 5057280"/>
              <a:gd name="connsiteY760" fmla="*/ 3965599 h 6858000"/>
              <a:gd name="connsiteX761" fmla="*/ 331309 w 5057280"/>
              <a:gd name="connsiteY761" fmla="*/ 3984336 h 6858000"/>
              <a:gd name="connsiteX762" fmla="*/ 316214 w 5057280"/>
              <a:gd name="connsiteY762" fmla="*/ 4007911 h 6858000"/>
              <a:gd name="connsiteX763" fmla="*/ 309730 w 5057280"/>
              <a:gd name="connsiteY763" fmla="*/ 4022954 h 6858000"/>
              <a:gd name="connsiteX764" fmla="*/ 306227 w 5057280"/>
              <a:gd name="connsiteY764" fmla="*/ 4037231 h 6858000"/>
              <a:gd name="connsiteX765" fmla="*/ 298499 w 5057280"/>
              <a:gd name="connsiteY765" fmla="*/ 4049076 h 6858000"/>
              <a:gd name="connsiteX766" fmla="*/ 300163 w 5057280"/>
              <a:gd name="connsiteY766" fmla="*/ 4026104 h 6858000"/>
              <a:gd name="connsiteX767" fmla="*/ 301970 w 5057280"/>
              <a:gd name="connsiteY767" fmla="*/ 4011203 h 6858000"/>
              <a:gd name="connsiteX768" fmla="*/ 304114 w 5057280"/>
              <a:gd name="connsiteY768" fmla="*/ 4001032 h 6858000"/>
              <a:gd name="connsiteX769" fmla="*/ 308312 w 5057280"/>
              <a:gd name="connsiteY769" fmla="*/ 3989433 h 6858000"/>
              <a:gd name="connsiteX770" fmla="*/ 316622 w 5057280"/>
              <a:gd name="connsiteY770" fmla="*/ 3956252 h 6858000"/>
              <a:gd name="connsiteX771" fmla="*/ 316117 w 5057280"/>
              <a:gd name="connsiteY771" fmla="*/ 3955907 h 6858000"/>
              <a:gd name="connsiteX772" fmla="*/ 316125 w 5057280"/>
              <a:gd name="connsiteY772" fmla="*/ 3955899 h 6858000"/>
              <a:gd name="connsiteX773" fmla="*/ 317472 w 5057280"/>
              <a:gd name="connsiteY773" fmla="*/ 3953688 h 6858000"/>
              <a:gd name="connsiteX774" fmla="*/ 320874 w 5057280"/>
              <a:gd name="connsiteY774" fmla="*/ 3943446 h 6858000"/>
              <a:gd name="connsiteX775" fmla="*/ 313964 w 5057280"/>
              <a:gd name="connsiteY775" fmla="*/ 3947225 h 6858000"/>
              <a:gd name="connsiteX776" fmla="*/ 315417 w 5057280"/>
              <a:gd name="connsiteY776" fmla="*/ 3948276 h 6858000"/>
              <a:gd name="connsiteX777" fmla="*/ 305070 w 5057280"/>
              <a:gd name="connsiteY777" fmla="*/ 3965043 h 6858000"/>
              <a:gd name="connsiteX778" fmla="*/ 294069 w 5057280"/>
              <a:gd name="connsiteY778" fmla="*/ 3968924 h 6858000"/>
              <a:gd name="connsiteX779" fmla="*/ 290383 w 5057280"/>
              <a:gd name="connsiteY779" fmla="*/ 3966566 h 6858000"/>
              <a:gd name="connsiteX780" fmla="*/ 295822 w 5057280"/>
              <a:gd name="connsiteY780" fmla="*/ 3963912 h 6858000"/>
              <a:gd name="connsiteX781" fmla="*/ 301899 w 5057280"/>
              <a:gd name="connsiteY781" fmla="*/ 3949978 h 6858000"/>
              <a:gd name="connsiteX782" fmla="*/ 305868 w 5057280"/>
              <a:gd name="connsiteY782" fmla="*/ 3930837 h 6858000"/>
              <a:gd name="connsiteX783" fmla="*/ 305460 w 5057280"/>
              <a:gd name="connsiteY783" fmla="*/ 3917249 h 6858000"/>
              <a:gd name="connsiteX784" fmla="*/ 311909 w 5057280"/>
              <a:gd name="connsiteY784" fmla="*/ 3896512 h 6858000"/>
              <a:gd name="connsiteX785" fmla="*/ 318641 w 5057280"/>
              <a:gd name="connsiteY785" fmla="*/ 3879004 h 6858000"/>
              <a:gd name="connsiteX786" fmla="*/ 320413 w 5057280"/>
              <a:gd name="connsiteY786" fmla="*/ 3871755 h 6858000"/>
              <a:gd name="connsiteX787" fmla="*/ 315948 w 5057280"/>
              <a:gd name="connsiteY787" fmla="*/ 3869414 h 6858000"/>
              <a:gd name="connsiteX788" fmla="*/ 325356 w 5057280"/>
              <a:gd name="connsiteY788" fmla="*/ 3866480 h 6858000"/>
              <a:gd name="connsiteX789" fmla="*/ 329714 w 5057280"/>
              <a:gd name="connsiteY789" fmla="*/ 3853740 h 6858000"/>
              <a:gd name="connsiteX790" fmla="*/ 329679 w 5057280"/>
              <a:gd name="connsiteY790" fmla="*/ 3854220 h 6858000"/>
              <a:gd name="connsiteX791" fmla="*/ 333187 w 5057280"/>
              <a:gd name="connsiteY791" fmla="*/ 3845298 h 6858000"/>
              <a:gd name="connsiteX792" fmla="*/ 346314 w 5057280"/>
              <a:gd name="connsiteY792" fmla="*/ 3820974 h 6858000"/>
              <a:gd name="connsiteX793" fmla="*/ 352657 w 5057280"/>
              <a:gd name="connsiteY793" fmla="*/ 3811568 h 6858000"/>
              <a:gd name="connsiteX794" fmla="*/ 368425 w 5057280"/>
              <a:gd name="connsiteY794" fmla="*/ 3782090 h 6858000"/>
              <a:gd name="connsiteX795" fmla="*/ 382562 w 5057280"/>
              <a:gd name="connsiteY795" fmla="*/ 3764012 h 6858000"/>
              <a:gd name="connsiteX796" fmla="*/ 393972 w 5057280"/>
              <a:gd name="connsiteY796" fmla="*/ 3756638 h 6858000"/>
              <a:gd name="connsiteX797" fmla="*/ 398490 w 5057280"/>
              <a:gd name="connsiteY797" fmla="*/ 3746999 h 6858000"/>
              <a:gd name="connsiteX798" fmla="*/ 402235 w 5057280"/>
              <a:gd name="connsiteY798" fmla="*/ 3742353 h 6858000"/>
              <a:gd name="connsiteX799" fmla="*/ 530814 w 5057280"/>
              <a:gd name="connsiteY799" fmla="*/ 3740288 h 6858000"/>
              <a:gd name="connsiteX800" fmla="*/ 531983 w 5057280"/>
              <a:gd name="connsiteY800" fmla="*/ 3742653 h 6858000"/>
              <a:gd name="connsiteX801" fmla="*/ 530814 w 5057280"/>
              <a:gd name="connsiteY801" fmla="*/ 3740288 h 6858000"/>
              <a:gd name="connsiteX802" fmla="*/ 55193 w 5057280"/>
              <a:gd name="connsiteY802" fmla="*/ 3652183 h 6858000"/>
              <a:gd name="connsiteX803" fmla="*/ 52011 w 5057280"/>
              <a:gd name="connsiteY803" fmla="*/ 3655631 h 6858000"/>
              <a:gd name="connsiteX804" fmla="*/ 55193 w 5057280"/>
              <a:gd name="connsiteY804" fmla="*/ 3652183 h 6858000"/>
              <a:gd name="connsiteX805" fmla="*/ 773976 w 5057280"/>
              <a:gd name="connsiteY805" fmla="*/ 3649170 h 6858000"/>
              <a:gd name="connsiteX806" fmla="*/ 789564 w 5057280"/>
              <a:gd name="connsiteY806" fmla="*/ 3668199 h 6858000"/>
              <a:gd name="connsiteX807" fmla="*/ 838319 w 5057280"/>
              <a:gd name="connsiteY807" fmla="*/ 3739990 h 6858000"/>
              <a:gd name="connsiteX808" fmla="*/ 848542 w 5057280"/>
              <a:gd name="connsiteY808" fmla="*/ 3753314 h 6858000"/>
              <a:gd name="connsiteX809" fmla="*/ 848542 w 5057280"/>
              <a:gd name="connsiteY809" fmla="*/ 3763459 h 6858000"/>
              <a:gd name="connsiteX810" fmla="*/ 847851 w 5057280"/>
              <a:gd name="connsiteY810" fmla="*/ 3797117 h 6858000"/>
              <a:gd name="connsiteX811" fmla="*/ 848489 w 5057280"/>
              <a:gd name="connsiteY811" fmla="*/ 3809469 h 6858000"/>
              <a:gd name="connsiteX812" fmla="*/ 848808 w 5057280"/>
              <a:gd name="connsiteY812" fmla="*/ 3821454 h 6858000"/>
              <a:gd name="connsiteX813" fmla="*/ 844768 w 5057280"/>
              <a:gd name="connsiteY813" fmla="*/ 3838843 h 6858000"/>
              <a:gd name="connsiteX814" fmla="*/ 845973 w 5057280"/>
              <a:gd name="connsiteY814" fmla="*/ 3844753 h 6858000"/>
              <a:gd name="connsiteX815" fmla="*/ 845105 w 5057280"/>
              <a:gd name="connsiteY815" fmla="*/ 3855649 h 6858000"/>
              <a:gd name="connsiteX816" fmla="*/ 840003 w 5057280"/>
              <a:gd name="connsiteY816" fmla="*/ 3857223 h 6858000"/>
              <a:gd name="connsiteX817" fmla="*/ 835839 w 5057280"/>
              <a:gd name="connsiteY817" fmla="*/ 3866002 h 6858000"/>
              <a:gd name="connsiteX818" fmla="*/ 796012 w 5057280"/>
              <a:gd name="connsiteY818" fmla="*/ 3839284 h 6858000"/>
              <a:gd name="connsiteX819" fmla="*/ 787810 w 5057280"/>
              <a:gd name="connsiteY819" fmla="*/ 3819067 h 6858000"/>
              <a:gd name="connsiteX820" fmla="*/ 782938 w 5057280"/>
              <a:gd name="connsiteY820" fmla="*/ 3802536 h 6858000"/>
              <a:gd name="connsiteX821" fmla="*/ 782070 w 5057280"/>
              <a:gd name="connsiteY821" fmla="*/ 3792291 h 6858000"/>
              <a:gd name="connsiteX822" fmla="*/ 777817 w 5057280"/>
              <a:gd name="connsiteY822" fmla="*/ 3789203 h 6858000"/>
              <a:gd name="connsiteX823" fmla="*/ 774611 w 5057280"/>
              <a:gd name="connsiteY823" fmla="*/ 3785296 h 6858000"/>
              <a:gd name="connsiteX824" fmla="*/ 779146 w 5057280"/>
              <a:gd name="connsiteY824" fmla="*/ 3782394 h 6858000"/>
              <a:gd name="connsiteX825" fmla="*/ 777835 w 5057280"/>
              <a:gd name="connsiteY825" fmla="*/ 3762812 h 6858000"/>
              <a:gd name="connsiteX826" fmla="*/ 778207 w 5057280"/>
              <a:gd name="connsiteY826" fmla="*/ 3758509 h 6858000"/>
              <a:gd name="connsiteX827" fmla="*/ 777587 w 5057280"/>
              <a:gd name="connsiteY827" fmla="*/ 3741216 h 6858000"/>
              <a:gd name="connsiteX828" fmla="*/ 771581 w 5057280"/>
              <a:gd name="connsiteY828" fmla="*/ 3712531 h 6858000"/>
              <a:gd name="connsiteX829" fmla="*/ 773976 w 5057280"/>
              <a:gd name="connsiteY829" fmla="*/ 3649170 h 6858000"/>
              <a:gd name="connsiteX830" fmla="*/ 604832 w 5057280"/>
              <a:gd name="connsiteY830" fmla="*/ 3640608 h 6858000"/>
              <a:gd name="connsiteX831" fmla="*/ 608465 w 5057280"/>
              <a:gd name="connsiteY831" fmla="*/ 3643353 h 6858000"/>
              <a:gd name="connsiteX832" fmla="*/ 603523 w 5057280"/>
              <a:gd name="connsiteY832" fmla="*/ 3643601 h 6858000"/>
              <a:gd name="connsiteX833" fmla="*/ 604832 w 5057280"/>
              <a:gd name="connsiteY833" fmla="*/ 3640608 h 6858000"/>
              <a:gd name="connsiteX834" fmla="*/ 477719 w 5057280"/>
              <a:gd name="connsiteY834" fmla="*/ 3630823 h 6858000"/>
              <a:gd name="connsiteX835" fmla="*/ 478117 w 5057280"/>
              <a:gd name="connsiteY835" fmla="*/ 3630977 h 6858000"/>
              <a:gd name="connsiteX836" fmla="*/ 477930 w 5057280"/>
              <a:gd name="connsiteY836" fmla="*/ 3631023 h 6858000"/>
              <a:gd name="connsiteX837" fmla="*/ 477718 w 5057280"/>
              <a:gd name="connsiteY837" fmla="*/ 3630830 h 6858000"/>
              <a:gd name="connsiteX838" fmla="*/ 477718 w 5057280"/>
              <a:gd name="connsiteY838" fmla="*/ 3630828 h 6858000"/>
              <a:gd name="connsiteX839" fmla="*/ 479046 w 5057280"/>
              <a:gd name="connsiteY839" fmla="*/ 3630746 h 6858000"/>
              <a:gd name="connsiteX840" fmla="*/ 478976 w 5057280"/>
              <a:gd name="connsiteY840" fmla="*/ 3631308 h 6858000"/>
              <a:gd name="connsiteX841" fmla="*/ 478117 w 5057280"/>
              <a:gd name="connsiteY841" fmla="*/ 3630977 h 6858000"/>
              <a:gd name="connsiteX842" fmla="*/ 479046 w 5057280"/>
              <a:gd name="connsiteY842" fmla="*/ 3630746 h 6858000"/>
              <a:gd name="connsiteX843" fmla="*/ 479046 w 5057280"/>
              <a:gd name="connsiteY843" fmla="*/ 3630746 h 6858000"/>
              <a:gd name="connsiteX844" fmla="*/ 479046 w 5057280"/>
              <a:gd name="connsiteY844" fmla="*/ 3630746 h 6858000"/>
              <a:gd name="connsiteX845" fmla="*/ 640269 w 5057280"/>
              <a:gd name="connsiteY845" fmla="*/ 3612432 h 6858000"/>
              <a:gd name="connsiteX846" fmla="*/ 638920 w 5057280"/>
              <a:gd name="connsiteY846" fmla="*/ 3616625 h 6858000"/>
              <a:gd name="connsiteX847" fmla="*/ 637698 w 5057280"/>
              <a:gd name="connsiteY847" fmla="*/ 3614878 h 6858000"/>
              <a:gd name="connsiteX848" fmla="*/ 640269 w 5057280"/>
              <a:gd name="connsiteY848" fmla="*/ 3612432 h 6858000"/>
              <a:gd name="connsiteX849" fmla="*/ 359618 w 5057280"/>
              <a:gd name="connsiteY849" fmla="*/ 3599861 h 6858000"/>
              <a:gd name="connsiteX850" fmla="*/ 394397 w 5057280"/>
              <a:gd name="connsiteY850" fmla="*/ 3608992 h 6858000"/>
              <a:gd name="connsiteX851" fmla="*/ 394397 w 5057280"/>
              <a:gd name="connsiteY851" fmla="*/ 3608996 h 6858000"/>
              <a:gd name="connsiteX852" fmla="*/ 397976 w 5057280"/>
              <a:gd name="connsiteY852" fmla="*/ 3610365 h 6858000"/>
              <a:gd name="connsiteX853" fmla="*/ 439291 w 5057280"/>
              <a:gd name="connsiteY853" fmla="*/ 3634359 h 6858000"/>
              <a:gd name="connsiteX854" fmla="*/ 470773 w 5057280"/>
              <a:gd name="connsiteY854" fmla="*/ 3652097 h 6858000"/>
              <a:gd name="connsiteX855" fmla="*/ 482200 w 5057280"/>
              <a:gd name="connsiteY855" fmla="*/ 3660214 h 6858000"/>
              <a:gd name="connsiteX856" fmla="*/ 485424 w 5057280"/>
              <a:gd name="connsiteY856" fmla="*/ 3666527 h 6858000"/>
              <a:gd name="connsiteX857" fmla="*/ 492387 w 5057280"/>
              <a:gd name="connsiteY857" fmla="*/ 3678404 h 6858000"/>
              <a:gd name="connsiteX858" fmla="*/ 513647 w 5057280"/>
              <a:gd name="connsiteY858" fmla="*/ 3705698 h 6858000"/>
              <a:gd name="connsiteX859" fmla="*/ 516871 w 5057280"/>
              <a:gd name="connsiteY859" fmla="*/ 3718023 h 6858000"/>
              <a:gd name="connsiteX860" fmla="*/ 521389 w 5057280"/>
              <a:gd name="connsiteY860" fmla="*/ 3720647 h 6858000"/>
              <a:gd name="connsiteX861" fmla="*/ 495806 w 5057280"/>
              <a:gd name="connsiteY861" fmla="*/ 3750246 h 6858000"/>
              <a:gd name="connsiteX862" fmla="*/ 493645 w 5057280"/>
              <a:gd name="connsiteY862" fmla="*/ 3746618 h 6858000"/>
              <a:gd name="connsiteX863" fmla="*/ 482041 w 5057280"/>
              <a:gd name="connsiteY863" fmla="*/ 3739738 h 6858000"/>
              <a:gd name="connsiteX864" fmla="*/ 478161 w 5057280"/>
              <a:gd name="connsiteY864" fmla="*/ 3732852 h 6858000"/>
              <a:gd name="connsiteX865" fmla="*/ 473165 w 5057280"/>
              <a:gd name="connsiteY865" fmla="*/ 3729165 h 6858000"/>
              <a:gd name="connsiteX866" fmla="*/ 460107 w 5057280"/>
              <a:gd name="connsiteY866" fmla="*/ 3713821 h 6858000"/>
              <a:gd name="connsiteX867" fmla="*/ 456989 w 5057280"/>
              <a:gd name="connsiteY867" fmla="*/ 3707152 h 6858000"/>
              <a:gd name="connsiteX868" fmla="*/ 439928 w 5057280"/>
              <a:gd name="connsiteY868" fmla="*/ 3688231 h 6858000"/>
              <a:gd name="connsiteX869" fmla="*/ 435003 w 5057280"/>
              <a:gd name="connsiteY869" fmla="*/ 3684427 h 6858000"/>
              <a:gd name="connsiteX870" fmla="*/ 425153 w 5057280"/>
              <a:gd name="connsiteY870" fmla="*/ 3672981 h 6858000"/>
              <a:gd name="connsiteX871" fmla="*/ 406852 w 5057280"/>
              <a:gd name="connsiteY871" fmla="*/ 3641862 h 6858000"/>
              <a:gd name="connsiteX872" fmla="*/ 399003 w 5057280"/>
              <a:gd name="connsiteY872" fmla="*/ 3635849 h 6858000"/>
              <a:gd name="connsiteX873" fmla="*/ 391297 w 5057280"/>
              <a:gd name="connsiteY873" fmla="*/ 3627749 h 6858000"/>
              <a:gd name="connsiteX874" fmla="*/ 388108 w 5057280"/>
              <a:gd name="connsiteY874" fmla="*/ 3630966 h 6858000"/>
              <a:gd name="connsiteX875" fmla="*/ 382686 w 5057280"/>
              <a:gd name="connsiteY875" fmla="*/ 3624301 h 6858000"/>
              <a:gd name="connsiteX876" fmla="*/ 365112 w 5057280"/>
              <a:gd name="connsiteY876" fmla="*/ 3608218 h 6858000"/>
              <a:gd name="connsiteX877" fmla="*/ 359618 w 5057280"/>
              <a:gd name="connsiteY877" fmla="*/ 3599861 h 6858000"/>
              <a:gd name="connsiteX878" fmla="*/ 405610 w 5057280"/>
              <a:gd name="connsiteY878" fmla="*/ 3597188 h 6858000"/>
              <a:gd name="connsiteX879" fmla="*/ 409297 w 5057280"/>
              <a:gd name="connsiteY879" fmla="*/ 3598006 h 6858000"/>
              <a:gd name="connsiteX880" fmla="*/ 406055 w 5057280"/>
              <a:gd name="connsiteY880" fmla="*/ 3601519 h 6858000"/>
              <a:gd name="connsiteX881" fmla="*/ 405610 w 5057280"/>
              <a:gd name="connsiteY881" fmla="*/ 3597188 h 6858000"/>
              <a:gd name="connsiteX882" fmla="*/ 651517 w 5057280"/>
              <a:gd name="connsiteY882" fmla="*/ 3594226 h 6858000"/>
              <a:gd name="connsiteX883" fmla="*/ 652686 w 5057280"/>
              <a:gd name="connsiteY883" fmla="*/ 3596591 h 6858000"/>
              <a:gd name="connsiteX884" fmla="*/ 651517 w 5057280"/>
              <a:gd name="connsiteY884" fmla="*/ 3594226 h 6858000"/>
              <a:gd name="connsiteX885" fmla="*/ 912977 w 5057280"/>
              <a:gd name="connsiteY885" fmla="*/ 3564524 h 6858000"/>
              <a:gd name="connsiteX886" fmla="*/ 926995 w 5057280"/>
              <a:gd name="connsiteY886" fmla="*/ 3589120 h 6858000"/>
              <a:gd name="connsiteX887" fmla="*/ 944778 w 5057280"/>
              <a:gd name="connsiteY887" fmla="*/ 3608007 h 6858000"/>
              <a:gd name="connsiteX888" fmla="*/ 943059 w 5057280"/>
              <a:gd name="connsiteY888" fmla="*/ 3620561 h 6858000"/>
              <a:gd name="connsiteX889" fmla="*/ 948002 w 5057280"/>
              <a:gd name="connsiteY889" fmla="*/ 3628723 h 6858000"/>
              <a:gd name="connsiteX890" fmla="*/ 952733 w 5057280"/>
              <a:gd name="connsiteY890" fmla="*/ 3641302 h 6858000"/>
              <a:gd name="connsiteX891" fmla="*/ 961378 w 5057280"/>
              <a:gd name="connsiteY891" fmla="*/ 3656186 h 6858000"/>
              <a:gd name="connsiteX892" fmla="*/ 963894 w 5057280"/>
              <a:gd name="connsiteY892" fmla="*/ 3663658 h 6858000"/>
              <a:gd name="connsiteX893" fmla="*/ 959908 w 5057280"/>
              <a:gd name="connsiteY893" fmla="*/ 3668812 h 6858000"/>
              <a:gd name="connsiteX894" fmla="*/ 971335 w 5057280"/>
              <a:gd name="connsiteY894" fmla="*/ 3691199 h 6858000"/>
              <a:gd name="connsiteX895" fmla="*/ 974984 w 5057280"/>
              <a:gd name="connsiteY895" fmla="*/ 3691069 h 6858000"/>
              <a:gd name="connsiteX896" fmla="*/ 968695 w 5057280"/>
              <a:gd name="connsiteY896" fmla="*/ 3694051 h 6858000"/>
              <a:gd name="connsiteX897" fmla="*/ 981841 w 5057280"/>
              <a:gd name="connsiteY897" fmla="*/ 3700066 h 6858000"/>
              <a:gd name="connsiteX898" fmla="*/ 975321 w 5057280"/>
              <a:gd name="connsiteY898" fmla="*/ 3690956 h 6858000"/>
              <a:gd name="connsiteX899" fmla="*/ 974949 w 5057280"/>
              <a:gd name="connsiteY899" fmla="*/ 3689838 h 6858000"/>
              <a:gd name="connsiteX900" fmla="*/ 978439 w 5057280"/>
              <a:gd name="connsiteY900" fmla="*/ 3683609 h 6858000"/>
              <a:gd name="connsiteX901" fmla="*/ 981646 w 5057280"/>
              <a:gd name="connsiteY901" fmla="*/ 3675174 h 6858000"/>
              <a:gd name="connsiteX902" fmla="*/ 970963 w 5057280"/>
              <a:gd name="connsiteY902" fmla="*/ 3646071 h 6858000"/>
              <a:gd name="connsiteX903" fmla="*/ 957800 w 5057280"/>
              <a:gd name="connsiteY903" fmla="*/ 3596731 h 6858000"/>
              <a:gd name="connsiteX904" fmla="*/ 954079 w 5057280"/>
              <a:gd name="connsiteY904" fmla="*/ 3588735 h 6858000"/>
              <a:gd name="connsiteX905" fmla="*/ 949650 w 5057280"/>
              <a:gd name="connsiteY905" fmla="*/ 3575016 h 6858000"/>
              <a:gd name="connsiteX906" fmla="*/ 963788 w 5057280"/>
              <a:gd name="connsiteY906" fmla="*/ 3590810 h 6858000"/>
              <a:gd name="connsiteX907" fmla="*/ 976437 w 5057280"/>
              <a:gd name="connsiteY907" fmla="*/ 3605369 h 6858000"/>
              <a:gd name="connsiteX908" fmla="*/ 988290 w 5057280"/>
              <a:gd name="connsiteY908" fmla="*/ 3627175 h 6858000"/>
              <a:gd name="connsiteX909" fmla="*/ 992577 w 5057280"/>
              <a:gd name="connsiteY909" fmla="*/ 3631122 h 6858000"/>
              <a:gd name="connsiteX910" fmla="*/ 1030738 w 5057280"/>
              <a:gd name="connsiteY910" fmla="*/ 3687423 h 6858000"/>
              <a:gd name="connsiteX911" fmla="*/ 1035858 w 5057280"/>
              <a:gd name="connsiteY911" fmla="*/ 3692270 h 6858000"/>
              <a:gd name="connsiteX912" fmla="*/ 1038551 w 5057280"/>
              <a:gd name="connsiteY912" fmla="*/ 3702045 h 6858000"/>
              <a:gd name="connsiteX913" fmla="*/ 1051148 w 5057280"/>
              <a:gd name="connsiteY913" fmla="*/ 3769761 h 6858000"/>
              <a:gd name="connsiteX914" fmla="*/ 1038835 w 5057280"/>
              <a:gd name="connsiteY914" fmla="*/ 3800591 h 6858000"/>
              <a:gd name="connsiteX915" fmla="*/ 978581 w 5057280"/>
              <a:gd name="connsiteY915" fmla="*/ 3779211 h 6858000"/>
              <a:gd name="connsiteX916" fmla="*/ 973266 w 5057280"/>
              <a:gd name="connsiteY916" fmla="*/ 3770051 h 6858000"/>
              <a:gd name="connsiteX917" fmla="*/ 967933 w 5057280"/>
              <a:gd name="connsiteY917" fmla="*/ 3761436 h 6858000"/>
              <a:gd name="connsiteX918" fmla="*/ 967721 w 5057280"/>
              <a:gd name="connsiteY918" fmla="*/ 3753472 h 6858000"/>
              <a:gd name="connsiteX919" fmla="*/ 942227 w 5057280"/>
              <a:gd name="connsiteY919" fmla="*/ 3720238 h 6858000"/>
              <a:gd name="connsiteX920" fmla="*/ 941766 w 5057280"/>
              <a:gd name="connsiteY920" fmla="*/ 3708341 h 6858000"/>
              <a:gd name="connsiteX921" fmla="*/ 940738 w 5057280"/>
              <a:gd name="connsiteY921" fmla="*/ 3686846 h 6858000"/>
              <a:gd name="connsiteX922" fmla="*/ 932589 w 5057280"/>
              <a:gd name="connsiteY922" fmla="*/ 3663974 h 6858000"/>
              <a:gd name="connsiteX923" fmla="*/ 929382 w 5057280"/>
              <a:gd name="connsiteY923" fmla="*/ 3654674 h 6858000"/>
              <a:gd name="connsiteX924" fmla="*/ 920719 w 5057280"/>
              <a:gd name="connsiteY924" fmla="*/ 3613329 h 6858000"/>
              <a:gd name="connsiteX925" fmla="*/ 920435 w 5057280"/>
              <a:gd name="connsiteY925" fmla="*/ 3604406 h 6858000"/>
              <a:gd name="connsiteX926" fmla="*/ 912959 w 5057280"/>
              <a:gd name="connsiteY926" fmla="*/ 3584474 h 6858000"/>
              <a:gd name="connsiteX927" fmla="*/ 912959 w 5057280"/>
              <a:gd name="connsiteY927" fmla="*/ 3564492 h 6858000"/>
              <a:gd name="connsiteX928" fmla="*/ 912977 w 5057280"/>
              <a:gd name="connsiteY928" fmla="*/ 3564492 h 6858000"/>
              <a:gd name="connsiteX929" fmla="*/ 912977 w 5057280"/>
              <a:gd name="connsiteY929" fmla="*/ 3564524 h 6858000"/>
              <a:gd name="connsiteX930" fmla="*/ 912977 w 5057280"/>
              <a:gd name="connsiteY930" fmla="*/ 3564490 h 6858000"/>
              <a:gd name="connsiteX931" fmla="*/ 912977 w 5057280"/>
              <a:gd name="connsiteY931" fmla="*/ 3564492 h 6858000"/>
              <a:gd name="connsiteX932" fmla="*/ 912977 w 5057280"/>
              <a:gd name="connsiteY932" fmla="*/ 3564492 h 6858000"/>
              <a:gd name="connsiteX933" fmla="*/ 267157 w 5057280"/>
              <a:gd name="connsiteY933" fmla="*/ 3562339 h 6858000"/>
              <a:gd name="connsiteX934" fmla="*/ 267157 w 5057280"/>
              <a:gd name="connsiteY934" fmla="*/ 3562339 h 6858000"/>
              <a:gd name="connsiteX935" fmla="*/ 267157 w 5057280"/>
              <a:gd name="connsiteY935" fmla="*/ 3562340 h 6858000"/>
              <a:gd name="connsiteX936" fmla="*/ 267069 w 5057280"/>
              <a:gd name="connsiteY936" fmla="*/ 3562286 h 6858000"/>
              <a:gd name="connsiteX937" fmla="*/ 267070 w 5057280"/>
              <a:gd name="connsiteY937" fmla="*/ 3562287 h 6858000"/>
              <a:gd name="connsiteX938" fmla="*/ 267069 w 5057280"/>
              <a:gd name="connsiteY938" fmla="*/ 3562290 h 6858000"/>
              <a:gd name="connsiteX939" fmla="*/ 267068 w 5057280"/>
              <a:gd name="connsiteY939" fmla="*/ 3562290 h 6858000"/>
              <a:gd name="connsiteX940" fmla="*/ 267122 w 5057280"/>
              <a:gd name="connsiteY940" fmla="*/ 3562028 h 6858000"/>
              <a:gd name="connsiteX941" fmla="*/ 267157 w 5057280"/>
              <a:gd name="connsiteY941" fmla="*/ 3562339 h 6858000"/>
              <a:gd name="connsiteX942" fmla="*/ 267070 w 5057280"/>
              <a:gd name="connsiteY942" fmla="*/ 3562287 h 6858000"/>
              <a:gd name="connsiteX943" fmla="*/ 742526 w 5057280"/>
              <a:gd name="connsiteY943" fmla="*/ 3558963 h 6858000"/>
              <a:gd name="connsiteX944" fmla="*/ 743696 w 5057280"/>
              <a:gd name="connsiteY944" fmla="*/ 3561328 h 6858000"/>
              <a:gd name="connsiteX945" fmla="*/ 742526 w 5057280"/>
              <a:gd name="connsiteY945" fmla="*/ 3558963 h 6858000"/>
              <a:gd name="connsiteX946" fmla="*/ 758258 w 5057280"/>
              <a:gd name="connsiteY946" fmla="*/ 3558705 h 6858000"/>
              <a:gd name="connsiteX947" fmla="*/ 758259 w 5057280"/>
              <a:gd name="connsiteY947" fmla="*/ 3558706 h 6858000"/>
              <a:gd name="connsiteX948" fmla="*/ 758258 w 5057280"/>
              <a:gd name="connsiteY948" fmla="*/ 3558706 h 6858000"/>
              <a:gd name="connsiteX949" fmla="*/ 186187 w 5057280"/>
              <a:gd name="connsiteY949" fmla="*/ 3543126 h 6858000"/>
              <a:gd name="connsiteX950" fmla="*/ 181188 w 5057280"/>
              <a:gd name="connsiteY950" fmla="*/ 3543340 h 6858000"/>
              <a:gd name="connsiteX951" fmla="*/ 186187 w 5057280"/>
              <a:gd name="connsiteY951" fmla="*/ 3543126 h 6858000"/>
              <a:gd name="connsiteX952" fmla="*/ 140932 w 5057280"/>
              <a:gd name="connsiteY952" fmla="*/ 3536259 h 6858000"/>
              <a:gd name="connsiteX953" fmla="*/ 141147 w 5057280"/>
              <a:gd name="connsiteY953" fmla="*/ 3541267 h 6858000"/>
              <a:gd name="connsiteX954" fmla="*/ 140932 w 5057280"/>
              <a:gd name="connsiteY954" fmla="*/ 3536259 h 6858000"/>
              <a:gd name="connsiteX955" fmla="*/ 681812 w 5057280"/>
              <a:gd name="connsiteY955" fmla="*/ 3532103 h 6858000"/>
              <a:gd name="connsiteX956" fmla="*/ 687269 w 5057280"/>
              <a:gd name="connsiteY956" fmla="*/ 3547245 h 6858000"/>
              <a:gd name="connsiteX957" fmla="*/ 681812 w 5057280"/>
              <a:gd name="connsiteY957" fmla="*/ 3532103 h 6858000"/>
              <a:gd name="connsiteX958" fmla="*/ 671216 w 5057280"/>
              <a:gd name="connsiteY958" fmla="*/ 3510603 h 6858000"/>
              <a:gd name="connsiteX959" fmla="*/ 671217 w 5057280"/>
              <a:gd name="connsiteY959" fmla="*/ 3510605 h 6858000"/>
              <a:gd name="connsiteX960" fmla="*/ 671212 w 5057280"/>
              <a:gd name="connsiteY960" fmla="*/ 3510605 h 6858000"/>
              <a:gd name="connsiteX961" fmla="*/ 208290 w 5057280"/>
              <a:gd name="connsiteY961" fmla="*/ 3471004 h 6858000"/>
              <a:gd name="connsiteX962" fmla="*/ 203870 w 5057280"/>
              <a:gd name="connsiteY962" fmla="*/ 3493676 h 6858000"/>
              <a:gd name="connsiteX963" fmla="*/ 190099 w 5057280"/>
              <a:gd name="connsiteY963" fmla="*/ 3518798 h 6858000"/>
              <a:gd name="connsiteX964" fmla="*/ 184563 w 5057280"/>
              <a:gd name="connsiteY964" fmla="*/ 3532243 h 6858000"/>
              <a:gd name="connsiteX965" fmla="*/ 175689 w 5057280"/>
              <a:gd name="connsiteY965" fmla="*/ 3539310 h 6858000"/>
              <a:gd name="connsiteX966" fmla="*/ 159935 w 5057280"/>
              <a:gd name="connsiteY966" fmla="*/ 3554502 h 6858000"/>
              <a:gd name="connsiteX967" fmla="*/ 154039 w 5057280"/>
              <a:gd name="connsiteY967" fmla="*/ 3557820 h 6858000"/>
              <a:gd name="connsiteX968" fmla="*/ 110327 w 5057280"/>
              <a:gd name="connsiteY968" fmla="*/ 3592599 h 6858000"/>
              <a:gd name="connsiteX969" fmla="*/ 109183 w 5057280"/>
              <a:gd name="connsiteY969" fmla="*/ 3600767 h 6858000"/>
              <a:gd name="connsiteX970" fmla="*/ 88993 w 5057280"/>
              <a:gd name="connsiteY970" fmla="*/ 3606673 h 6858000"/>
              <a:gd name="connsiteX971" fmla="*/ 81811 w 5057280"/>
              <a:gd name="connsiteY971" fmla="*/ 3609394 h 6858000"/>
              <a:gd name="connsiteX972" fmla="*/ 71252 w 5057280"/>
              <a:gd name="connsiteY972" fmla="*/ 3619599 h 6858000"/>
              <a:gd name="connsiteX973" fmla="*/ 45184 w 5057280"/>
              <a:gd name="connsiteY973" fmla="*/ 3637691 h 6858000"/>
              <a:gd name="connsiteX974" fmla="*/ 22423 w 5057280"/>
              <a:gd name="connsiteY974" fmla="*/ 3664886 h 6858000"/>
              <a:gd name="connsiteX975" fmla="*/ 16022 w 5057280"/>
              <a:gd name="connsiteY975" fmla="*/ 3667962 h 6858000"/>
              <a:gd name="connsiteX976" fmla="*/ 5220 w 5057280"/>
              <a:gd name="connsiteY976" fmla="*/ 3678508 h 6858000"/>
              <a:gd name="connsiteX977" fmla="*/ 369 w 5057280"/>
              <a:gd name="connsiteY977" fmla="*/ 3682057 h 6858000"/>
              <a:gd name="connsiteX978" fmla="*/ 369 w 5057280"/>
              <a:gd name="connsiteY978" fmla="*/ 3657789 h 6858000"/>
              <a:gd name="connsiteX979" fmla="*/ 4574 w 5057280"/>
              <a:gd name="connsiteY979" fmla="*/ 3656154 h 6858000"/>
              <a:gd name="connsiteX980" fmla="*/ 10443 w 5057280"/>
              <a:gd name="connsiteY980" fmla="*/ 3648047 h 6858000"/>
              <a:gd name="connsiteX981" fmla="*/ 27042 w 5057280"/>
              <a:gd name="connsiteY981" fmla="*/ 3639819 h 6858000"/>
              <a:gd name="connsiteX982" fmla="*/ 36274 w 5057280"/>
              <a:gd name="connsiteY982" fmla="*/ 3634134 h 6858000"/>
              <a:gd name="connsiteX983" fmla="*/ 32008 w 5057280"/>
              <a:gd name="connsiteY983" fmla="*/ 3631712 h 6858000"/>
              <a:gd name="connsiteX984" fmla="*/ 49705 w 5057280"/>
              <a:gd name="connsiteY984" fmla="*/ 3622868 h 6858000"/>
              <a:gd name="connsiteX985" fmla="*/ 88991 w 5057280"/>
              <a:gd name="connsiteY985" fmla="*/ 3606666 h 6858000"/>
              <a:gd name="connsiteX986" fmla="*/ 100560 w 5057280"/>
              <a:gd name="connsiteY986" fmla="*/ 3591993 h 6858000"/>
              <a:gd name="connsiteX987" fmla="*/ 104417 w 5057280"/>
              <a:gd name="connsiteY987" fmla="*/ 3588994 h 6858000"/>
              <a:gd name="connsiteX988" fmla="*/ 113125 w 5057280"/>
              <a:gd name="connsiteY988" fmla="*/ 3583771 h 6858000"/>
              <a:gd name="connsiteX989" fmla="*/ 116785 w 5057280"/>
              <a:gd name="connsiteY989" fmla="*/ 3578800 h 6858000"/>
              <a:gd name="connsiteX990" fmla="*/ 119453 w 5057280"/>
              <a:gd name="connsiteY990" fmla="*/ 3575822 h 6858000"/>
              <a:gd name="connsiteX991" fmla="*/ 127698 w 5057280"/>
              <a:gd name="connsiteY991" fmla="*/ 3568533 h 6858000"/>
              <a:gd name="connsiteX992" fmla="*/ 129994 w 5057280"/>
              <a:gd name="connsiteY992" fmla="*/ 3563874 h 6858000"/>
              <a:gd name="connsiteX993" fmla="*/ 140117 w 5057280"/>
              <a:gd name="connsiteY993" fmla="*/ 3556732 h 6858000"/>
              <a:gd name="connsiteX994" fmla="*/ 139538 w 5057280"/>
              <a:gd name="connsiteY994" fmla="*/ 3553582 h 6858000"/>
              <a:gd name="connsiteX995" fmla="*/ 148620 w 5057280"/>
              <a:gd name="connsiteY995" fmla="*/ 3550909 h 6858000"/>
              <a:gd name="connsiteX996" fmla="*/ 173199 w 5057280"/>
              <a:gd name="connsiteY996" fmla="*/ 3526219 h 6858000"/>
              <a:gd name="connsiteX997" fmla="*/ 176473 w 5057280"/>
              <a:gd name="connsiteY997" fmla="*/ 3522646 h 6858000"/>
              <a:gd name="connsiteX998" fmla="*/ 185911 w 5057280"/>
              <a:gd name="connsiteY998" fmla="*/ 3505413 h 6858000"/>
              <a:gd name="connsiteX999" fmla="*/ 199567 w 5057280"/>
              <a:gd name="connsiteY999" fmla="*/ 3485538 h 6858000"/>
              <a:gd name="connsiteX1000" fmla="*/ 208290 w 5057280"/>
              <a:gd name="connsiteY1000" fmla="*/ 3471004 h 6858000"/>
              <a:gd name="connsiteX1001" fmla="*/ 801505 w 5057280"/>
              <a:gd name="connsiteY1001" fmla="*/ 3447237 h 6858000"/>
              <a:gd name="connsiteX1002" fmla="*/ 801558 w 5057280"/>
              <a:gd name="connsiteY1002" fmla="*/ 3449166 h 6858000"/>
              <a:gd name="connsiteX1003" fmla="*/ 800123 w 5057280"/>
              <a:gd name="connsiteY1003" fmla="*/ 3448056 h 6858000"/>
              <a:gd name="connsiteX1004" fmla="*/ 801505 w 5057280"/>
              <a:gd name="connsiteY1004" fmla="*/ 3447237 h 6858000"/>
              <a:gd name="connsiteX1005" fmla="*/ 1077528 w 5057280"/>
              <a:gd name="connsiteY1005" fmla="*/ 3445857 h 6858000"/>
              <a:gd name="connsiteX1006" fmla="*/ 1096785 w 5057280"/>
              <a:gd name="connsiteY1006" fmla="*/ 3460489 h 6858000"/>
              <a:gd name="connsiteX1007" fmla="*/ 1090957 w 5057280"/>
              <a:gd name="connsiteY1007" fmla="*/ 3488106 h 6858000"/>
              <a:gd name="connsiteX1008" fmla="*/ 1054673 w 5057280"/>
              <a:gd name="connsiteY1008" fmla="*/ 3529489 h 6858000"/>
              <a:gd name="connsiteX1009" fmla="*/ 1045585 w 5057280"/>
              <a:gd name="connsiteY1009" fmla="*/ 3537118 h 6858000"/>
              <a:gd name="connsiteX1010" fmla="*/ 1031004 w 5057280"/>
              <a:gd name="connsiteY1010" fmla="*/ 3542490 h 6858000"/>
              <a:gd name="connsiteX1011" fmla="*/ 943325 w 5057280"/>
              <a:gd name="connsiteY1011" fmla="*/ 3536397 h 6858000"/>
              <a:gd name="connsiteX1012" fmla="*/ 943325 w 5057280"/>
              <a:gd name="connsiteY1012" fmla="*/ 3536395 h 6858000"/>
              <a:gd name="connsiteX1013" fmla="*/ 926371 w 5057280"/>
              <a:gd name="connsiteY1013" fmla="*/ 3539444 h 6858000"/>
              <a:gd name="connsiteX1014" fmla="*/ 917530 w 5057280"/>
              <a:gd name="connsiteY1014" fmla="*/ 3528396 h 6858000"/>
              <a:gd name="connsiteX1015" fmla="*/ 917477 w 5057280"/>
              <a:gd name="connsiteY1015" fmla="*/ 3511233 h 6858000"/>
              <a:gd name="connsiteX1016" fmla="*/ 956666 w 5057280"/>
              <a:gd name="connsiteY1016" fmla="*/ 3504091 h 6858000"/>
              <a:gd name="connsiteX1017" fmla="*/ 987882 w 5057280"/>
              <a:gd name="connsiteY1017" fmla="*/ 3493211 h 6858000"/>
              <a:gd name="connsiteX1018" fmla="*/ 1007034 w 5057280"/>
              <a:gd name="connsiteY1018" fmla="*/ 3480450 h 6858000"/>
              <a:gd name="connsiteX1019" fmla="*/ 1016299 w 5057280"/>
              <a:gd name="connsiteY1019" fmla="*/ 3475045 h 6858000"/>
              <a:gd name="connsiteX1020" fmla="*/ 1026983 w 5057280"/>
              <a:gd name="connsiteY1020" fmla="*/ 3468561 h 6858000"/>
              <a:gd name="connsiteX1021" fmla="*/ 1034547 w 5057280"/>
              <a:gd name="connsiteY1021" fmla="*/ 3467106 h 6858000"/>
              <a:gd name="connsiteX1022" fmla="*/ 1077528 w 5057280"/>
              <a:gd name="connsiteY1022" fmla="*/ 3445857 h 6858000"/>
              <a:gd name="connsiteX1023" fmla="*/ 652190 w 5057280"/>
              <a:gd name="connsiteY1023" fmla="*/ 3431464 h 6858000"/>
              <a:gd name="connsiteX1024" fmla="*/ 652190 w 5057280"/>
              <a:gd name="connsiteY1024" fmla="*/ 3431466 h 6858000"/>
              <a:gd name="connsiteX1025" fmla="*/ 652186 w 5057280"/>
              <a:gd name="connsiteY1025" fmla="*/ 3431466 h 6858000"/>
              <a:gd name="connsiteX1026" fmla="*/ 642324 w 5057280"/>
              <a:gd name="connsiteY1026" fmla="*/ 3431399 h 6858000"/>
              <a:gd name="connsiteX1027" fmla="*/ 652186 w 5057280"/>
              <a:gd name="connsiteY1027" fmla="*/ 3431466 h 6858000"/>
              <a:gd name="connsiteX1028" fmla="*/ 647943 w 5057280"/>
              <a:gd name="connsiteY1028" fmla="*/ 3433603 h 6858000"/>
              <a:gd name="connsiteX1029" fmla="*/ 643934 w 5057280"/>
              <a:gd name="connsiteY1029" fmla="*/ 3434935 h 6858000"/>
              <a:gd name="connsiteX1030" fmla="*/ 639062 w 5057280"/>
              <a:gd name="connsiteY1030" fmla="*/ 3432609 h 6858000"/>
              <a:gd name="connsiteX1031" fmla="*/ 642324 w 5057280"/>
              <a:gd name="connsiteY1031" fmla="*/ 3431399 h 6858000"/>
              <a:gd name="connsiteX1032" fmla="*/ 635820 w 5057280"/>
              <a:gd name="connsiteY1032" fmla="*/ 3420427 h 6858000"/>
              <a:gd name="connsiteX1033" fmla="*/ 634774 w 5057280"/>
              <a:gd name="connsiteY1033" fmla="*/ 3421872 h 6858000"/>
              <a:gd name="connsiteX1034" fmla="*/ 635820 w 5057280"/>
              <a:gd name="connsiteY1034" fmla="*/ 3420427 h 6858000"/>
              <a:gd name="connsiteX1035" fmla="*/ 792575 w 5057280"/>
              <a:gd name="connsiteY1035" fmla="*/ 3387440 h 6858000"/>
              <a:gd name="connsiteX1036" fmla="*/ 791530 w 5057280"/>
              <a:gd name="connsiteY1036" fmla="*/ 3388886 h 6858000"/>
              <a:gd name="connsiteX1037" fmla="*/ 792575 w 5057280"/>
              <a:gd name="connsiteY1037" fmla="*/ 3387440 h 6858000"/>
              <a:gd name="connsiteX1038" fmla="*/ 268752 w 5057280"/>
              <a:gd name="connsiteY1038" fmla="*/ 3371864 h 6858000"/>
              <a:gd name="connsiteX1039" fmla="*/ 269354 w 5057280"/>
              <a:gd name="connsiteY1039" fmla="*/ 3372070 h 6858000"/>
              <a:gd name="connsiteX1040" fmla="*/ 269354 w 5057280"/>
              <a:gd name="connsiteY1040" fmla="*/ 3372071 h 6858000"/>
              <a:gd name="connsiteX1041" fmla="*/ 268752 w 5057280"/>
              <a:gd name="connsiteY1041" fmla="*/ 3371866 h 6858000"/>
              <a:gd name="connsiteX1042" fmla="*/ 268719 w 5057280"/>
              <a:gd name="connsiteY1042" fmla="*/ 3371971 h 6858000"/>
              <a:gd name="connsiteX1043" fmla="*/ 268698 w 5057280"/>
              <a:gd name="connsiteY1043" fmla="*/ 3371930 h 6858000"/>
              <a:gd name="connsiteX1044" fmla="*/ 268752 w 5057280"/>
              <a:gd name="connsiteY1044" fmla="*/ 3371864 h 6858000"/>
              <a:gd name="connsiteX1045" fmla="*/ 917052 w 5057280"/>
              <a:gd name="connsiteY1045" fmla="*/ 3362030 h 6858000"/>
              <a:gd name="connsiteX1046" fmla="*/ 920506 w 5057280"/>
              <a:gd name="connsiteY1046" fmla="*/ 3365217 h 6858000"/>
              <a:gd name="connsiteX1047" fmla="*/ 917052 w 5057280"/>
              <a:gd name="connsiteY1047" fmla="*/ 3362030 h 6858000"/>
              <a:gd name="connsiteX1048" fmla="*/ 291394 w 5057280"/>
              <a:gd name="connsiteY1048" fmla="*/ 3356350 h 6858000"/>
              <a:gd name="connsiteX1049" fmla="*/ 288559 w 5057280"/>
              <a:gd name="connsiteY1049" fmla="*/ 3363750 h 6858000"/>
              <a:gd name="connsiteX1050" fmla="*/ 294511 w 5057280"/>
              <a:gd name="connsiteY1050" fmla="*/ 3367180 h 6858000"/>
              <a:gd name="connsiteX1051" fmla="*/ 300818 w 5057280"/>
              <a:gd name="connsiteY1051" fmla="*/ 3366627 h 6858000"/>
              <a:gd name="connsiteX1052" fmla="*/ 291394 w 5057280"/>
              <a:gd name="connsiteY1052" fmla="*/ 3356350 h 6858000"/>
              <a:gd name="connsiteX1053" fmla="*/ 293537 w 5057280"/>
              <a:gd name="connsiteY1053" fmla="*/ 3340502 h 6858000"/>
              <a:gd name="connsiteX1054" fmla="*/ 291730 w 5057280"/>
              <a:gd name="connsiteY1054" fmla="*/ 3350177 h 6858000"/>
              <a:gd name="connsiteX1055" fmla="*/ 293537 w 5057280"/>
              <a:gd name="connsiteY1055" fmla="*/ 3340502 h 6858000"/>
              <a:gd name="connsiteX1056" fmla="*/ 605666 w 5057280"/>
              <a:gd name="connsiteY1056" fmla="*/ 3333917 h 6858000"/>
              <a:gd name="connsiteX1057" fmla="*/ 604621 w 5057280"/>
              <a:gd name="connsiteY1057" fmla="*/ 3335363 h 6858000"/>
              <a:gd name="connsiteX1058" fmla="*/ 605666 w 5057280"/>
              <a:gd name="connsiteY1058" fmla="*/ 3333917 h 6858000"/>
              <a:gd name="connsiteX1059" fmla="*/ 289571 w 5057280"/>
              <a:gd name="connsiteY1059" fmla="*/ 3326902 h 6858000"/>
              <a:gd name="connsiteX1060" fmla="*/ 284785 w 5057280"/>
              <a:gd name="connsiteY1060" fmla="*/ 3329745 h 6858000"/>
              <a:gd name="connsiteX1061" fmla="*/ 289994 w 5057280"/>
              <a:gd name="connsiteY1061" fmla="*/ 3334480 h 6858000"/>
              <a:gd name="connsiteX1062" fmla="*/ 289571 w 5057280"/>
              <a:gd name="connsiteY1062" fmla="*/ 3326902 h 6858000"/>
              <a:gd name="connsiteX1063" fmla="*/ 440330 w 5057280"/>
              <a:gd name="connsiteY1063" fmla="*/ 3313517 h 6858000"/>
              <a:gd name="connsiteX1064" fmla="*/ 444641 w 5057280"/>
              <a:gd name="connsiteY1064" fmla="*/ 3313680 h 6858000"/>
              <a:gd name="connsiteX1065" fmla="*/ 441452 w 5057280"/>
              <a:gd name="connsiteY1065" fmla="*/ 3317136 h 6858000"/>
              <a:gd name="connsiteX1066" fmla="*/ 440330 w 5057280"/>
              <a:gd name="connsiteY1066" fmla="*/ 3313517 h 6858000"/>
              <a:gd name="connsiteX1067" fmla="*/ 475450 w 5057280"/>
              <a:gd name="connsiteY1067" fmla="*/ 3311254 h 6858000"/>
              <a:gd name="connsiteX1068" fmla="*/ 475255 w 5057280"/>
              <a:gd name="connsiteY1068" fmla="*/ 3311888 h 6858000"/>
              <a:gd name="connsiteX1069" fmla="*/ 475964 w 5057280"/>
              <a:gd name="connsiteY1069" fmla="*/ 3311355 h 6858000"/>
              <a:gd name="connsiteX1070" fmla="*/ 475450 w 5057280"/>
              <a:gd name="connsiteY1070" fmla="*/ 3311254 h 6858000"/>
              <a:gd name="connsiteX1071" fmla="*/ 114685 w 5057280"/>
              <a:gd name="connsiteY1071" fmla="*/ 3310654 h 6858000"/>
              <a:gd name="connsiteX1072" fmla="*/ 123735 w 5057280"/>
              <a:gd name="connsiteY1072" fmla="*/ 3314089 h 6858000"/>
              <a:gd name="connsiteX1073" fmla="*/ 48399 w 5057280"/>
              <a:gd name="connsiteY1073" fmla="*/ 3378097 h 6858000"/>
              <a:gd name="connsiteX1074" fmla="*/ 132529 w 5057280"/>
              <a:gd name="connsiteY1074" fmla="*/ 3327420 h 6858000"/>
              <a:gd name="connsiteX1075" fmla="*/ 146866 w 5057280"/>
              <a:gd name="connsiteY1075" fmla="*/ 3321574 h 6858000"/>
              <a:gd name="connsiteX1076" fmla="*/ 165842 w 5057280"/>
              <a:gd name="connsiteY1076" fmla="*/ 3328356 h 6858000"/>
              <a:gd name="connsiteX1077" fmla="*/ 166827 w 5057280"/>
              <a:gd name="connsiteY1077" fmla="*/ 3333120 h 6858000"/>
              <a:gd name="connsiteX1078" fmla="*/ 90118 w 5057280"/>
              <a:gd name="connsiteY1078" fmla="*/ 3393684 h 6858000"/>
              <a:gd name="connsiteX1079" fmla="*/ 54370 w 5057280"/>
              <a:gd name="connsiteY1079" fmla="*/ 3467879 h 6858000"/>
              <a:gd name="connsiteX1080" fmla="*/ 4425 w 5057280"/>
              <a:gd name="connsiteY1080" fmla="*/ 3496725 h 6858000"/>
              <a:gd name="connsiteX1081" fmla="*/ 1252 w 5057280"/>
              <a:gd name="connsiteY1081" fmla="*/ 3489098 h 6858000"/>
              <a:gd name="connsiteX1082" fmla="*/ 1250 w 5057280"/>
              <a:gd name="connsiteY1082" fmla="*/ 3489098 h 6858000"/>
              <a:gd name="connsiteX1083" fmla="*/ 369 w 5057280"/>
              <a:gd name="connsiteY1083" fmla="*/ 3486429 h 6858000"/>
              <a:gd name="connsiteX1084" fmla="*/ 369 w 5057280"/>
              <a:gd name="connsiteY1084" fmla="*/ 3486372 h 6858000"/>
              <a:gd name="connsiteX1085" fmla="*/ 3824 w 5057280"/>
              <a:gd name="connsiteY1085" fmla="*/ 3484601 h 6858000"/>
              <a:gd name="connsiteX1086" fmla="*/ 1261 w 5057280"/>
              <a:gd name="connsiteY1086" fmla="*/ 3469868 h 6858000"/>
              <a:gd name="connsiteX1087" fmla="*/ 5511 w 5057280"/>
              <a:gd name="connsiteY1087" fmla="*/ 3460044 h 6858000"/>
              <a:gd name="connsiteX1088" fmla="*/ 4944 w 5057280"/>
              <a:gd name="connsiteY1088" fmla="*/ 3447900 h 6858000"/>
              <a:gd name="connsiteX1089" fmla="*/ 7906 w 5057280"/>
              <a:gd name="connsiteY1089" fmla="*/ 3429648 h 6858000"/>
              <a:gd name="connsiteX1090" fmla="*/ 8712 w 5057280"/>
              <a:gd name="connsiteY1090" fmla="*/ 3423603 h 6858000"/>
              <a:gd name="connsiteX1091" fmla="*/ 13136 w 5057280"/>
              <a:gd name="connsiteY1091" fmla="*/ 3408725 h 6858000"/>
              <a:gd name="connsiteX1092" fmla="*/ 13127 w 5057280"/>
              <a:gd name="connsiteY1092" fmla="*/ 3401066 h 6858000"/>
              <a:gd name="connsiteX1093" fmla="*/ 26666 w 5057280"/>
              <a:gd name="connsiteY1093" fmla="*/ 3373717 h 6858000"/>
              <a:gd name="connsiteX1094" fmla="*/ 52013 w 5057280"/>
              <a:gd name="connsiteY1094" fmla="*/ 3341879 h 6858000"/>
              <a:gd name="connsiteX1095" fmla="*/ 90858 w 5057280"/>
              <a:gd name="connsiteY1095" fmla="*/ 3319202 h 6858000"/>
              <a:gd name="connsiteX1096" fmla="*/ 106814 w 5057280"/>
              <a:gd name="connsiteY1096" fmla="*/ 3316064 h 6858000"/>
              <a:gd name="connsiteX1097" fmla="*/ 114685 w 5057280"/>
              <a:gd name="connsiteY1097" fmla="*/ 3310654 h 6858000"/>
              <a:gd name="connsiteX1098" fmla="*/ 510083 w 5057280"/>
              <a:gd name="connsiteY1098" fmla="*/ 3309143 h 6858000"/>
              <a:gd name="connsiteX1099" fmla="*/ 510086 w 5057280"/>
              <a:gd name="connsiteY1099" fmla="*/ 3309144 h 6858000"/>
              <a:gd name="connsiteX1100" fmla="*/ 510086 w 5057280"/>
              <a:gd name="connsiteY1100" fmla="*/ 3309146 h 6858000"/>
              <a:gd name="connsiteX1101" fmla="*/ 451887 w 5057280"/>
              <a:gd name="connsiteY1101" fmla="*/ 3308660 h 6858000"/>
              <a:gd name="connsiteX1102" fmla="*/ 454155 w 5057280"/>
              <a:gd name="connsiteY1102" fmla="*/ 3309755 h 6858000"/>
              <a:gd name="connsiteX1103" fmla="*/ 451887 w 5057280"/>
              <a:gd name="connsiteY1103" fmla="*/ 3308660 h 6858000"/>
              <a:gd name="connsiteX1104" fmla="*/ 285901 w 5057280"/>
              <a:gd name="connsiteY1104" fmla="*/ 3307061 h 6858000"/>
              <a:gd name="connsiteX1105" fmla="*/ 284023 w 5057280"/>
              <a:gd name="connsiteY1105" fmla="*/ 3310248 h 6858000"/>
              <a:gd name="connsiteX1106" fmla="*/ 291446 w 5057280"/>
              <a:gd name="connsiteY1106" fmla="*/ 3319781 h 6858000"/>
              <a:gd name="connsiteX1107" fmla="*/ 285901 w 5057280"/>
              <a:gd name="connsiteY1107" fmla="*/ 3307061 h 6858000"/>
              <a:gd name="connsiteX1108" fmla="*/ 132000 w 5057280"/>
              <a:gd name="connsiteY1108" fmla="*/ 3303143 h 6858000"/>
              <a:gd name="connsiteX1109" fmla="*/ 132049 w 5057280"/>
              <a:gd name="connsiteY1109" fmla="*/ 3305073 h 6858000"/>
              <a:gd name="connsiteX1110" fmla="*/ 130618 w 5057280"/>
              <a:gd name="connsiteY1110" fmla="*/ 3303962 h 6858000"/>
              <a:gd name="connsiteX1111" fmla="*/ 132000 w 5057280"/>
              <a:gd name="connsiteY1111" fmla="*/ 3303143 h 6858000"/>
              <a:gd name="connsiteX1112" fmla="*/ 285883 w 5057280"/>
              <a:gd name="connsiteY1112" fmla="*/ 3295646 h 6858000"/>
              <a:gd name="connsiteX1113" fmla="*/ 280905 w 5057280"/>
              <a:gd name="connsiteY1113" fmla="*/ 3295866 h 6858000"/>
              <a:gd name="connsiteX1114" fmla="*/ 285883 w 5057280"/>
              <a:gd name="connsiteY1114" fmla="*/ 3295646 h 6858000"/>
              <a:gd name="connsiteX1115" fmla="*/ 493042 w 5057280"/>
              <a:gd name="connsiteY1115" fmla="*/ 3281611 h 6858000"/>
              <a:gd name="connsiteX1116" fmla="*/ 494619 w 5057280"/>
              <a:gd name="connsiteY1116" fmla="*/ 3286127 h 6858000"/>
              <a:gd name="connsiteX1117" fmla="*/ 493042 w 5057280"/>
              <a:gd name="connsiteY1117" fmla="*/ 3281611 h 6858000"/>
              <a:gd name="connsiteX1118" fmla="*/ 622213 w 5057280"/>
              <a:gd name="connsiteY1118" fmla="*/ 3274212 h 6858000"/>
              <a:gd name="connsiteX1119" fmla="*/ 624517 w 5057280"/>
              <a:gd name="connsiteY1119" fmla="*/ 3278489 h 6858000"/>
              <a:gd name="connsiteX1120" fmla="*/ 661066 w 5057280"/>
              <a:gd name="connsiteY1120" fmla="*/ 3284385 h 6858000"/>
              <a:gd name="connsiteX1121" fmla="*/ 673361 w 5057280"/>
              <a:gd name="connsiteY1121" fmla="*/ 3286387 h 6858000"/>
              <a:gd name="connsiteX1122" fmla="*/ 712603 w 5057280"/>
              <a:gd name="connsiteY1122" fmla="*/ 3290001 h 6858000"/>
              <a:gd name="connsiteX1123" fmla="*/ 700520 w 5057280"/>
              <a:gd name="connsiteY1123" fmla="*/ 3326974 h 6858000"/>
              <a:gd name="connsiteX1124" fmla="*/ 603558 w 5057280"/>
              <a:gd name="connsiteY1124" fmla="*/ 3335432 h 6858000"/>
              <a:gd name="connsiteX1125" fmla="*/ 577497 w 5057280"/>
              <a:gd name="connsiteY1125" fmla="*/ 3329026 h 6858000"/>
              <a:gd name="connsiteX1126" fmla="*/ 550958 w 5057280"/>
              <a:gd name="connsiteY1126" fmla="*/ 3320532 h 6858000"/>
              <a:gd name="connsiteX1127" fmla="*/ 510033 w 5057280"/>
              <a:gd name="connsiteY1127" fmla="*/ 3309644 h 6858000"/>
              <a:gd name="connsiteX1128" fmla="*/ 507924 w 5057280"/>
              <a:gd name="connsiteY1128" fmla="*/ 3308510 h 6858000"/>
              <a:gd name="connsiteX1129" fmla="*/ 507924 w 5057280"/>
              <a:gd name="connsiteY1129" fmla="*/ 3308506 h 6858000"/>
              <a:gd name="connsiteX1130" fmla="*/ 509519 w 5057280"/>
              <a:gd name="connsiteY1130" fmla="*/ 3308979 h 6858000"/>
              <a:gd name="connsiteX1131" fmla="*/ 508598 w 5057280"/>
              <a:gd name="connsiteY1131" fmla="*/ 3307780 h 6858000"/>
              <a:gd name="connsiteX1132" fmla="*/ 510083 w 5057280"/>
              <a:gd name="connsiteY1132" fmla="*/ 3309143 h 6858000"/>
              <a:gd name="connsiteX1133" fmla="*/ 509519 w 5057280"/>
              <a:gd name="connsiteY1133" fmla="*/ 3308978 h 6858000"/>
              <a:gd name="connsiteX1134" fmla="*/ 510033 w 5057280"/>
              <a:gd name="connsiteY1134" fmla="*/ 3309640 h 6858000"/>
              <a:gd name="connsiteX1135" fmla="*/ 510086 w 5057280"/>
              <a:gd name="connsiteY1135" fmla="*/ 3309146 h 6858000"/>
              <a:gd name="connsiteX1136" fmla="*/ 510086 w 5057280"/>
              <a:gd name="connsiteY1136" fmla="*/ 3309146 h 6858000"/>
              <a:gd name="connsiteX1137" fmla="*/ 539584 w 5057280"/>
              <a:gd name="connsiteY1137" fmla="*/ 3301414 h 6858000"/>
              <a:gd name="connsiteX1138" fmla="*/ 595231 w 5057280"/>
              <a:gd name="connsiteY1138" fmla="*/ 3277300 h 6858000"/>
              <a:gd name="connsiteX1139" fmla="*/ 622213 w 5057280"/>
              <a:gd name="connsiteY1139" fmla="*/ 3274212 h 6858000"/>
              <a:gd name="connsiteX1140" fmla="*/ 149771 w 5057280"/>
              <a:gd name="connsiteY1140" fmla="*/ 3265636 h 6858000"/>
              <a:gd name="connsiteX1141" fmla="*/ 152244 w 5057280"/>
              <a:gd name="connsiteY1141" fmla="*/ 3273061 h 6858000"/>
              <a:gd name="connsiteX1142" fmla="*/ 149771 w 5057280"/>
              <a:gd name="connsiteY1142" fmla="*/ 3265636 h 6858000"/>
              <a:gd name="connsiteX1143" fmla="*/ 510617 w 5057280"/>
              <a:gd name="connsiteY1143" fmla="*/ 3260022 h 6858000"/>
              <a:gd name="connsiteX1144" fmla="*/ 505798 w 5057280"/>
              <a:gd name="connsiteY1144" fmla="*/ 3260053 h 6858000"/>
              <a:gd name="connsiteX1145" fmla="*/ 510617 w 5057280"/>
              <a:gd name="connsiteY1145" fmla="*/ 3260022 h 6858000"/>
              <a:gd name="connsiteX1146" fmla="*/ 144049 w 5057280"/>
              <a:gd name="connsiteY1146" fmla="*/ 3251251 h 6858000"/>
              <a:gd name="connsiteX1147" fmla="*/ 143239 w 5057280"/>
              <a:gd name="connsiteY1147" fmla="*/ 3254893 h 6858000"/>
              <a:gd name="connsiteX1148" fmla="*/ 148099 w 5057280"/>
              <a:gd name="connsiteY1148" fmla="*/ 3254762 h 6858000"/>
              <a:gd name="connsiteX1149" fmla="*/ 144049 w 5057280"/>
              <a:gd name="connsiteY1149" fmla="*/ 3251251 h 6858000"/>
              <a:gd name="connsiteX1150" fmla="*/ 484924 w 5057280"/>
              <a:gd name="connsiteY1150" fmla="*/ 3230563 h 6858000"/>
              <a:gd name="connsiteX1151" fmla="*/ 484928 w 5057280"/>
              <a:gd name="connsiteY1151" fmla="*/ 3230563 h 6858000"/>
              <a:gd name="connsiteX1152" fmla="*/ 484930 w 5057280"/>
              <a:gd name="connsiteY1152" fmla="*/ 3230565 h 6858000"/>
              <a:gd name="connsiteX1153" fmla="*/ 484928 w 5057280"/>
              <a:gd name="connsiteY1153" fmla="*/ 3230571 h 6858000"/>
              <a:gd name="connsiteX1154" fmla="*/ 498428 w 5057280"/>
              <a:gd name="connsiteY1154" fmla="*/ 3196301 h 6858000"/>
              <a:gd name="connsiteX1155" fmla="*/ 498357 w 5057280"/>
              <a:gd name="connsiteY1155" fmla="*/ 3196917 h 6858000"/>
              <a:gd name="connsiteX1156" fmla="*/ 497312 w 5057280"/>
              <a:gd name="connsiteY1156" fmla="*/ 3196627 h 6858000"/>
              <a:gd name="connsiteX1157" fmla="*/ 498428 w 5057280"/>
              <a:gd name="connsiteY1157" fmla="*/ 3196301 h 6858000"/>
              <a:gd name="connsiteX1158" fmla="*/ 498428 w 5057280"/>
              <a:gd name="connsiteY1158" fmla="*/ 3196301 h 6858000"/>
              <a:gd name="connsiteX1159" fmla="*/ 498428 w 5057280"/>
              <a:gd name="connsiteY1159" fmla="*/ 3196301 h 6858000"/>
              <a:gd name="connsiteX1160" fmla="*/ 946252 w 5057280"/>
              <a:gd name="connsiteY1160" fmla="*/ 3174764 h 6858000"/>
              <a:gd name="connsiteX1161" fmla="*/ 932004 w 5057280"/>
              <a:gd name="connsiteY1161" fmla="*/ 3180965 h 6858000"/>
              <a:gd name="connsiteX1162" fmla="*/ 922473 w 5057280"/>
              <a:gd name="connsiteY1162" fmla="*/ 3183917 h 6858000"/>
              <a:gd name="connsiteX1163" fmla="*/ 919851 w 5057280"/>
              <a:gd name="connsiteY1163" fmla="*/ 3188968 h 6858000"/>
              <a:gd name="connsiteX1164" fmla="*/ 912622 w 5057280"/>
              <a:gd name="connsiteY1164" fmla="*/ 3196208 h 6858000"/>
              <a:gd name="connsiteX1165" fmla="*/ 906971 w 5057280"/>
              <a:gd name="connsiteY1165" fmla="*/ 3200420 h 6858000"/>
              <a:gd name="connsiteX1166" fmla="*/ 901036 w 5057280"/>
              <a:gd name="connsiteY1166" fmla="*/ 3204268 h 6858000"/>
              <a:gd name="connsiteX1167" fmla="*/ 885764 w 5057280"/>
              <a:gd name="connsiteY1167" fmla="*/ 3215907 h 6858000"/>
              <a:gd name="connsiteX1168" fmla="*/ 881849 w 5057280"/>
              <a:gd name="connsiteY1168" fmla="*/ 3222594 h 6858000"/>
              <a:gd name="connsiteX1169" fmla="*/ 869837 w 5057280"/>
              <a:gd name="connsiteY1169" fmla="*/ 3241759 h 6858000"/>
              <a:gd name="connsiteX1170" fmla="*/ 862786 w 5057280"/>
              <a:gd name="connsiteY1170" fmla="*/ 3258501 h 6858000"/>
              <a:gd name="connsiteX1171" fmla="*/ 861121 w 5057280"/>
              <a:gd name="connsiteY1171" fmla="*/ 3270497 h 6858000"/>
              <a:gd name="connsiteX1172" fmla="*/ 852918 w 5057280"/>
              <a:gd name="connsiteY1172" fmla="*/ 3279288 h 6858000"/>
              <a:gd name="connsiteX1173" fmla="*/ 844059 w 5057280"/>
              <a:gd name="connsiteY1173" fmla="*/ 3296530 h 6858000"/>
              <a:gd name="connsiteX1174" fmla="*/ 833748 w 5057280"/>
              <a:gd name="connsiteY1174" fmla="*/ 3325502 h 6858000"/>
              <a:gd name="connsiteX1175" fmla="*/ 824926 w 5057280"/>
              <a:gd name="connsiteY1175" fmla="*/ 3337627 h 6858000"/>
              <a:gd name="connsiteX1176" fmla="*/ 822871 w 5057280"/>
              <a:gd name="connsiteY1176" fmla="*/ 3352434 h 6858000"/>
              <a:gd name="connsiteX1177" fmla="*/ 815926 w 5057280"/>
              <a:gd name="connsiteY1177" fmla="*/ 3357214 h 6858000"/>
              <a:gd name="connsiteX1178" fmla="*/ 807900 w 5057280"/>
              <a:gd name="connsiteY1178" fmla="*/ 3368769 h 6858000"/>
              <a:gd name="connsiteX1179" fmla="*/ 797642 w 5057280"/>
              <a:gd name="connsiteY1179" fmla="*/ 3378961 h 6858000"/>
              <a:gd name="connsiteX1180" fmla="*/ 796703 w 5057280"/>
              <a:gd name="connsiteY1180" fmla="*/ 3384244 h 6858000"/>
              <a:gd name="connsiteX1181" fmla="*/ 800902 w 5057280"/>
              <a:gd name="connsiteY1181" fmla="*/ 3386046 h 6858000"/>
              <a:gd name="connsiteX1182" fmla="*/ 818814 w 5057280"/>
              <a:gd name="connsiteY1182" fmla="*/ 3368057 h 6858000"/>
              <a:gd name="connsiteX1183" fmla="*/ 830383 w 5057280"/>
              <a:gd name="connsiteY1183" fmla="*/ 3352034 h 6858000"/>
              <a:gd name="connsiteX1184" fmla="*/ 848453 w 5057280"/>
              <a:gd name="connsiteY1184" fmla="*/ 3319099 h 6858000"/>
              <a:gd name="connsiteX1185" fmla="*/ 866577 w 5057280"/>
              <a:gd name="connsiteY1185" fmla="*/ 3282318 h 6858000"/>
              <a:gd name="connsiteX1186" fmla="*/ 879900 w 5057280"/>
              <a:gd name="connsiteY1186" fmla="*/ 3252501 h 6858000"/>
              <a:gd name="connsiteX1187" fmla="*/ 884223 w 5057280"/>
              <a:gd name="connsiteY1187" fmla="*/ 3247294 h 6858000"/>
              <a:gd name="connsiteX1188" fmla="*/ 885729 w 5057280"/>
              <a:gd name="connsiteY1188" fmla="*/ 3243781 h 6858000"/>
              <a:gd name="connsiteX1189" fmla="*/ 897829 w 5057280"/>
              <a:gd name="connsiteY1189" fmla="*/ 3230655 h 6858000"/>
              <a:gd name="connsiteX1190" fmla="*/ 900540 w 5057280"/>
              <a:gd name="connsiteY1190" fmla="*/ 3226217 h 6858000"/>
              <a:gd name="connsiteX1191" fmla="*/ 911861 w 5057280"/>
              <a:gd name="connsiteY1191" fmla="*/ 3213721 h 6858000"/>
              <a:gd name="connsiteX1192" fmla="*/ 920223 w 5057280"/>
              <a:gd name="connsiteY1192" fmla="*/ 3205928 h 6858000"/>
              <a:gd name="connsiteX1193" fmla="*/ 954380 w 5057280"/>
              <a:gd name="connsiteY1193" fmla="*/ 3194965 h 6858000"/>
              <a:gd name="connsiteX1194" fmla="*/ 956010 w 5057280"/>
              <a:gd name="connsiteY1194" fmla="*/ 3273358 h 6858000"/>
              <a:gd name="connsiteX1195" fmla="*/ 939321 w 5057280"/>
              <a:gd name="connsiteY1195" fmla="*/ 3312516 h 6858000"/>
              <a:gd name="connsiteX1196" fmla="*/ 936114 w 5057280"/>
              <a:gd name="connsiteY1196" fmla="*/ 3321175 h 6858000"/>
              <a:gd name="connsiteX1197" fmla="*/ 933404 w 5057280"/>
              <a:gd name="connsiteY1197" fmla="*/ 3327273 h 6858000"/>
              <a:gd name="connsiteX1198" fmla="*/ 896058 w 5057280"/>
              <a:gd name="connsiteY1198" fmla="*/ 3360029 h 6858000"/>
              <a:gd name="connsiteX1199" fmla="*/ 888050 w 5057280"/>
              <a:gd name="connsiteY1199" fmla="*/ 3363016 h 6858000"/>
              <a:gd name="connsiteX1200" fmla="*/ 837593 w 5057280"/>
              <a:gd name="connsiteY1200" fmla="*/ 3387164 h 6858000"/>
              <a:gd name="connsiteX1201" fmla="*/ 787916 w 5057280"/>
              <a:gd name="connsiteY1201" fmla="*/ 3408176 h 6858000"/>
              <a:gd name="connsiteX1202" fmla="*/ 790449 w 5057280"/>
              <a:gd name="connsiteY1202" fmla="*/ 3388941 h 6858000"/>
              <a:gd name="connsiteX1203" fmla="*/ 768109 w 5057280"/>
              <a:gd name="connsiteY1203" fmla="*/ 3409288 h 6858000"/>
              <a:gd name="connsiteX1204" fmla="*/ 678552 w 5057280"/>
              <a:gd name="connsiteY1204" fmla="*/ 3417766 h 6858000"/>
              <a:gd name="connsiteX1205" fmla="*/ 662802 w 5057280"/>
              <a:gd name="connsiteY1205" fmla="*/ 3419528 h 6858000"/>
              <a:gd name="connsiteX1206" fmla="*/ 654404 w 5057280"/>
              <a:gd name="connsiteY1206" fmla="*/ 3421075 h 6858000"/>
              <a:gd name="connsiteX1207" fmla="*/ 656406 w 5057280"/>
              <a:gd name="connsiteY1207" fmla="*/ 3418646 h 6858000"/>
              <a:gd name="connsiteX1208" fmla="*/ 643987 w 5057280"/>
              <a:gd name="connsiteY1208" fmla="*/ 3421683 h 6858000"/>
              <a:gd name="connsiteX1209" fmla="*/ 637627 w 5057280"/>
              <a:gd name="connsiteY1209" fmla="*/ 3429085 h 6858000"/>
              <a:gd name="connsiteX1210" fmla="*/ 636404 w 5057280"/>
              <a:gd name="connsiteY1210" fmla="*/ 3429127 h 6858000"/>
              <a:gd name="connsiteX1211" fmla="*/ 636404 w 5057280"/>
              <a:gd name="connsiteY1211" fmla="*/ 3429134 h 6858000"/>
              <a:gd name="connsiteX1212" fmla="*/ 634863 w 5057280"/>
              <a:gd name="connsiteY1212" fmla="*/ 3427021 h 6858000"/>
              <a:gd name="connsiteX1213" fmla="*/ 635341 w 5057280"/>
              <a:gd name="connsiteY1213" fmla="*/ 3429129 h 6858000"/>
              <a:gd name="connsiteX1214" fmla="*/ 636404 w 5057280"/>
              <a:gd name="connsiteY1214" fmla="*/ 3429154 h 6858000"/>
              <a:gd name="connsiteX1215" fmla="*/ 634261 w 5057280"/>
              <a:gd name="connsiteY1215" fmla="*/ 3432901 h 6858000"/>
              <a:gd name="connsiteX1216" fmla="*/ 643084 w 5057280"/>
              <a:gd name="connsiteY1216" fmla="*/ 3443596 h 6858000"/>
              <a:gd name="connsiteX1217" fmla="*/ 650631 w 5057280"/>
              <a:gd name="connsiteY1217" fmla="*/ 3448281 h 6858000"/>
              <a:gd name="connsiteX1218" fmla="*/ 655078 w 5057280"/>
              <a:gd name="connsiteY1218" fmla="*/ 3452841 h 6858000"/>
              <a:gd name="connsiteX1219" fmla="*/ 675097 w 5057280"/>
              <a:gd name="connsiteY1219" fmla="*/ 3462059 h 6858000"/>
              <a:gd name="connsiteX1220" fmla="*/ 683176 w 5057280"/>
              <a:gd name="connsiteY1220" fmla="*/ 3473590 h 6858000"/>
              <a:gd name="connsiteX1221" fmla="*/ 686896 w 5057280"/>
              <a:gd name="connsiteY1221" fmla="*/ 3477352 h 6858000"/>
              <a:gd name="connsiteX1222" fmla="*/ 686896 w 5057280"/>
              <a:gd name="connsiteY1222" fmla="*/ 3477364 h 6858000"/>
              <a:gd name="connsiteX1223" fmla="*/ 695861 w 5057280"/>
              <a:gd name="connsiteY1223" fmla="*/ 3487703 h 6858000"/>
              <a:gd name="connsiteX1224" fmla="*/ 707660 w 5057280"/>
              <a:gd name="connsiteY1224" fmla="*/ 3506554 h 6858000"/>
              <a:gd name="connsiteX1225" fmla="*/ 725678 w 5057280"/>
              <a:gd name="connsiteY1225" fmla="*/ 3531318 h 6858000"/>
              <a:gd name="connsiteX1226" fmla="*/ 730851 w 5057280"/>
              <a:gd name="connsiteY1226" fmla="*/ 3544348 h 6858000"/>
              <a:gd name="connsiteX1227" fmla="*/ 741800 w 5057280"/>
              <a:gd name="connsiteY1227" fmla="*/ 3570328 h 6858000"/>
              <a:gd name="connsiteX1228" fmla="*/ 742367 w 5057280"/>
              <a:gd name="connsiteY1228" fmla="*/ 3584393 h 6858000"/>
              <a:gd name="connsiteX1229" fmla="*/ 742898 w 5057280"/>
              <a:gd name="connsiteY1229" fmla="*/ 3601560 h 6858000"/>
              <a:gd name="connsiteX1230" fmla="*/ 746761 w 5057280"/>
              <a:gd name="connsiteY1230" fmla="*/ 3627789 h 6858000"/>
              <a:gd name="connsiteX1231" fmla="*/ 753245 w 5057280"/>
              <a:gd name="connsiteY1231" fmla="*/ 3678809 h 6858000"/>
              <a:gd name="connsiteX1232" fmla="*/ 751845 w 5057280"/>
              <a:gd name="connsiteY1232" fmla="*/ 3701251 h 6858000"/>
              <a:gd name="connsiteX1233" fmla="*/ 757054 w 5057280"/>
              <a:gd name="connsiteY1233" fmla="*/ 3709466 h 6858000"/>
              <a:gd name="connsiteX1234" fmla="*/ 759375 w 5057280"/>
              <a:gd name="connsiteY1234" fmla="*/ 3711440 h 6858000"/>
              <a:gd name="connsiteX1235" fmla="*/ 752359 w 5057280"/>
              <a:gd name="connsiteY1235" fmla="*/ 3715858 h 6858000"/>
              <a:gd name="connsiteX1236" fmla="*/ 753174 w 5057280"/>
              <a:gd name="connsiteY1236" fmla="*/ 3739531 h 6858000"/>
              <a:gd name="connsiteX1237" fmla="*/ 751827 w 5057280"/>
              <a:gd name="connsiteY1237" fmla="*/ 3757496 h 6858000"/>
              <a:gd name="connsiteX1238" fmla="*/ 759375 w 5057280"/>
              <a:gd name="connsiteY1238" fmla="*/ 3773843 h 6858000"/>
              <a:gd name="connsiteX1239" fmla="*/ 754786 w 5057280"/>
              <a:gd name="connsiteY1239" fmla="*/ 3776550 h 6858000"/>
              <a:gd name="connsiteX1240" fmla="*/ 760916 w 5057280"/>
              <a:gd name="connsiteY1240" fmla="*/ 3784777 h 6858000"/>
              <a:gd name="connsiteX1241" fmla="*/ 760207 w 5057280"/>
              <a:gd name="connsiteY1241" fmla="*/ 3790753 h 6858000"/>
              <a:gd name="connsiteX1242" fmla="*/ 768463 w 5057280"/>
              <a:gd name="connsiteY1242" fmla="*/ 3819094 h 6858000"/>
              <a:gd name="connsiteX1243" fmla="*/ 770749 w 5057280"/>
              <a:gd name="connsiteY1243" fmla="*/ 3826407 h 6858000"/>
              <a:gd name="connsiteX1244" fmla="*/ 771440 w 5057280"/>
              <a:gd name="connsiteY1244" fmla="*/ 3834327 h 6858000"/>
              <a:gd name="connsiteX1245" fmla="*/ 781928 w 5057280"/>
              <a:gd name="connsiteY1245" fmla="*/ 3853824 h 6858000"/>
              <a:gd name="connsiteX1246" fmla="*/ 794117 w 5057280"/>
              <a:gd name="connsiteY1246" fmla="*/ 3862404 h 6858000"/>
              <a:gd name="connsiteX1247" fmla="*/ 789936 w 5057280"/>
              <a:gd name="connsiteY1247" fmla="*/ 3865153 h 6858000"/>
              <a:gd name="connsiteX1248" fmla="*/ 797359 w 5057280"/>
              <a:gd name="connsiteY1248" fmla="*/ 3872302 h 6858000"/>
              <a:gd name="connsiteX1249" fmla="*/ 809158 w 5057280"/>
              <a:gd name="connsiteY1249" fmla="*/ 3877121 h 6858000"/>
              <a:gd name="connsiteX1250" fmla="*/ 829585 w 5057280"/>
              <a:gd name="connsiteY1250" fmla="*/ 3889250 h 6858000"/>
              <a:gd name="connsiteX1251" fmla="*/ 832969 w 5057280"/>
              <a:gd name="connsiteY1251" fmla="*/ 3889051 h 6858000"/>
              <a:gd name="connsiteX1252" fmla="*/ 841632 w 5057280"/>
              <a:gd name="connsiteY1252" fmla="*/ 3886337 h 6858000"/>
              <a:gd name="connsiteX1253" fmla="*/ 831570 w 5057280"/>
              <a:gd name="connsiteY1253" fmla="*/ 3880592 h 6858000"/>
              <a:gd name="connsiteX1254" fmla="*/ 833961 w 5057280"/>
              <a:gd name="connsiteY1254" fmla="*/ 3876894 h 6858000"/>
              <a:gd name="connsiteX1255" fmla="*/ 833766 w 5057280"/>
              <a:gd name="connsiteY1255" fmla="*/ 3873512 h 6858000"/>
              <a:gd name="connsiteX1256" fmla="*/ 847727 w 5057280"/>
              <a:gd name="connsiteY1256" fmla="*/ 3881208 h 6858000"/>
              <a:gd name="connsiteX1257" fmla="*/ 855451 w 5057280"/>
              <a:gd name="connsiteY1257" fmla="*/ 3869884 h 6858000"/>
              <a:gd name="connsiteX1258" fmla="*/ 851731 w 5057280"/>
              <a:gd name="connsiteY1258" fmla="*/ 3866441 h 6858000"/>
              <a:gd name="connsiteX1259" fmla="*/ 857719 w 5057280"/>
              <a:gd name="connsiteY1259" fmla="*/ 3860501 h 6858000"/>
              <a:gd name="connsiteX1260" fmla="*/ 852599 w 5057280"/>
              <a:gd name="connsiteY1260" fmla="*/ 3855418 h 6858000"/>
              <a:gd name="connsiteX1261" fmla="*/ 859668 w 5057280"/>
              <a:gd name="connsiteY1261" fmla="*/ 3852493 h 6858000"/>
              <a:gd name="connsiteX1262" fmla="*/ 861546 w 5057280"/>
              <a:gd name="connsiteY1262" fmla="*/ 3836410 h 6858000"/>
              <a:gd name="connsiteX1263" fmla="*/ 858587 w 5057280"/>
              <a:gd name="connsiteY1263" fmla="*/ 3826383 h 6858000"/>
              <a:gd name="connsiteX1264" fmla="*/ 862184 w 5057280"/>
              <a:gd name="connsiteY1264" fmla="*/ 3799252 h 6858000"/>
              <a:gd name="connsiteX1265" fmla="*/ 856550 w 5057280"/>
              <a:gd name="connsiteY1265" fmla="*/ 3798045 h 6858000"/>
              <a:gd name="connsiteX1266" fmla="*/ 859030 w 5057280"/>
              <a:gd name="connsiteY1266" fmla="*/ 3793485 h 6858000"/>
              <a:gd name="connsiteX1267" fmla="*/ 860837 w 5057280"/>
              <a:gd name="connsiteY1267" fmla="*/ 3783046 h 6858000"/>
              <a:gd name="connsiteX1268" fmla="*/ 856461 w 5057280"/>
              <a:gd name="connsiteY1268" fmla="*/ 3767629 h 6858000"/>
              <a:gd name="connsiteX1269" fmla="*/ 850384 w 5057280"/>
              <a:gd name="connsiteY1269" fmla="*/ 3738466 h 6858000"/>
              <a:gd name="connsiteX1270" fmla="*/ 845424 w 5057280"/>
              <a:gd name="connsiteY1270" fmla="*/ 3733628 h 6858000"/>
              <a:gd name="connsiteX1271" fmla="*/ 842253 w 5057280"/>
              <a:gd name="connsiteY1271" fmla="*/ 3717486 h 6858000"/>
              <a:gd name="connsiteX1272" fmla="*/ 828983 w 5057280"/>
              <a:gd name="connsiteY1272" fmla="*/ 3692992 h 6858000"/>
              <a:gd name="connsiteX1273" fmla="*/ 806129 w 5057280"/>
              <a:gd name="connsiteY1273" fmla="*/ 3663998 h 6858000"/>
              <a:gd name="connsiteX1274" fmla="*/ 778278 w 5057280"/>
              <a:gd name="connsiteY1274" fmla="*/ 3634309 h 6858000"/>
              <a:gd name="connsiteX1275" fmla="*/ 770642 w 5057280"/>
              <a:gd name="connsiteY1275" fmla="*/ 3624903 h 6858000"/>
              <a:gd name="connsiteX1276" fmla="*/ 769916 w 5057280"/>
              <a:gd name="connsiteY1276" fmla="*/ 3610275 h 6858000"/>
              <a:gd name="connsiteX1277" fmla="*/ 765274 w 5057280"/>
              <a:gd name="connsiteY1277" fmla="*/ 3607711 h 6858000"/>
              <a:gd name="connsiteX1278" fmla="*/ 761749 w 5057280"/>
              <a:gd name="connsiteY1278" fmla="*/ 3581510 h 6858000"/>
              <a:gd name="connsiteX1279" fmla="*/ 758294 w 5057280"/>
              <a:gd name="connsiteY1279" fmla="*/ 3565580 h 6858000"/>
              <a:gd name="connsiteX1280" fmla="*/ 760260 w 5057280"/>
              <a:gd name="connsiteY1280" fmla="*/ 3559104 h 6858000"/>
              <a:gd name="connsiteX1281" fmla="*/ 758259 w 5057280"/>
              <a:gd name="connsiteY1281" fmla="*/ 3558704 h 6858000"/>
              <a:gd name="connsiteX1282" fmla="*/ 758258 w 5057280"/>
              <a:gd name="connsiteY1282" fmla="*/ 3558705 h 6858000"/>
              <a:gd name="connsiteX1283" fmla="*/ 757833 w 5057280"/>
              <a:gd name="connsiteY1283" fmla="*/ 3558337 h 6858000"/>
              <a:gd name="connsiteX1284" fmla="*/ 757603 w 5057280"/>
              <a:gd name="connsiteY1284" fmla="*/ 3558826 h 6858000"/>
              <a:gd name="connsiteX1285" fmla="*/ 758258 w 5057280"/>
              <a:gd name="connsiteY1285" fmla="*/ 3558706 h 6858000"/>
              <a:gd name="connsiteX1286" fmla="*/ 756841 w 5057280"/>
              <a:gd name="connsiteY1286" fmla="*/ 3560539 h 6858000"/>
              <a:gd name="connsiteX1287" fmla="*/ 757603 w 5057280"/>
              <a:gd name="connsiteY1287" fmla="*/ 3558824 h 6858000"/>
              <a:gd name="connsiteX1288" fmla="*/ 757142 w 5057280"/>
              <a:gd name="connsiteY1288" fmla="*/ 3558401 h 6858000"/>
              <a:gd name="connsiteX1289" fmla="*/ 757833 w 5057280"/>
              <a:gd name="connsiteY1289" fmla="*/ 3558335 h 6858000"/>
              <a:gd name="connsiteX1290" fmla="*/ 750889 w 5057280"/>
              <a:gd name="connsiteY1290" fmla="*/ 3547225 h 6858000"/>
              <a:gd name="connsiteX1291" fmla="*/ 732198 w 5057280"/>
              <a:gd name="connsiteY1291" fmla="*/ 3509271 h 6858000"/>
              <a:gd name="connsiteX1292" fmla="*/ 713560 w 5057280"/>
              <a:gd name="connsiteY1292" fmla="*/ 3479628 h 6858000"/>
              <a:gd name="connsiteX1293" fmla="*/ 697349 w 5057280"/>
              <a:gd name="connsiteY1293" fmla="*/ 3463256 h 6858000"/>
              <a:gd name="connsiteX1294" fmla="*/ 693009 w 5057280"/>
              <a:gd name="connsiteY1294" fmla="*/ 3458535 h 6858000"/>
              <a:gd name="connsiteX1295" fmla="*/ 661314 w 5057280"/>
              <a:gd name="connsiteY1295" fmla="*/ 3434097 h 6858000"/>
              <a:gd name="connsiteX1296" fmla="*/ 689731 w 5057280"/>
              <a:gd name="connsiteY1296" fmla="*/ 3436770 h 6858000"/>
              <a:gd name="connsiteX1297" fmla="*/ 718290 w 5057280"/>
              <a:gd name="connsiteY1297" fmla="*/ 3440574 h 6858000"/>
              <a:gd name="connsiteX1298" fmla="*/ 740276 w 5057280"/>
              <a:gd name="connsiteY1298" fmla="*/ 3446658 h 6858000"/>
              <a:gd name="connsiteX1299" fmla="*/ 746530 w 5057280"/>
              <a:gd name="connsiteY1299" fmla="*/ 3445586 h 6858000"/>
              <a:gd name="connsiteX1300" fmla="*/ 839967 w 5057280"/>
              <a:gd name="connsiteY1300" fmla="*/ 3491752 h 6858000"/>
              <a:gd name="connsiteX1301" fmla="*/ 851199 w 5057280"/>
              <a:gd name="connsiteY1301" fmla="*/ 3493739 h 6858000"/>
              <a:gd name="connsiteX1302" fmla="*/ 867109 w 5057280"/>
              <a:gd name="connsiteY1302" fmla="*/ 3505207 h 6858000"/>
              <a:gd name="connsiteX1303" fmla="*/ 870617 w 5057280"/>
              <a:gd name="connsiteY1303" fmla="*/ 3509351 h 6858000"/>
              <a:gd name="connsiteX1304" fmla="*/ 888138 w 5057280"/>
              <a:gd name="connsiteY1304" fmla="*/ 3524834 h 6858000"/>
              <a:gd name="connsiteX1305" fmla="*/ 903622 w 5057280"/>
              <a:gd name="connsiteY1305" fmla="*/ 3635227 h 6858000"/>
              <a:gd name="connsiteX1306" fmla="*/ 905500 w 5057280"/>
              <a:gd name="connsiteY1306" fmla="*/ 3658170 h 6858000"/>
              <a:gd name="connsiteX1307" fmla="*/ 910550 w 5057280"/>
              <a:gd name="connsiteY1307" fmla="*/ 3672424 h 6858000"/>
              <a:gd name="connsiteX1308" fmla="*/ 909327 w 5057280"/>
              <a:gd name="connsiteY1308" fmla="*/ 3684946 h 6858000"/>
              <a:gd name="connsiteX1309" fmla="*/ 919833 w 5057280"/>
              <a:gd name="connsiteY1309" fmla="*/ 3710867 h 6858000"/>
              <a:gd name="connsiteX1310" fmla="*/ 927433 w 5057280"/>
              <a:gd name="connsiteY1310" fmla="*/ 3718356 h 6858000"/>
              <a:gd name="connsiteX1311" fmla="*/ 930091 w 5057280"/>
              <a:gd name="connsiteY1311" fmla="*/ 3732777 h 6858000"/>
              <a:gd name="connsiteX1312" fmla="*/ 935530 w 5057280"/>
              <a:gd name="connsiteY1312" fmla="*/ 3746196 h 6858000"/>
              <a:gd name="connsiteX1313" fmla="*/ 938577 w 5057280"/>
              <a:gd name="connsiteY1313" fmla="*/ 3754608 h 6858000"/>
              <a:gd name="connsiteX1314" fmla="*/ 943750 w 5057280"/>
              <a:gd name="connsiteY1314" fmla="*/ 3762554 h 6858000"/>
              <a:gd name="connsiteX1315" fmla="*/ 961378 w 5057280"/>
              <a:gd name="connsiteY1315" fmla="*/ 3785181 h 6858000"/>
              <a:gd name="connsiteX1316" fmla="*/ 966941 w 5057280"/>
              <a:gd name="connsiteY1316" fmla="*/ 3794893 h 6858000"/>
              <a:gd name="connsiteX1317" fmla="*/ 972150 w 5057280"/>
              <a:gd name="connsiteY1317" fmla="*/ 3799735 h 6858000"/>
              <a:gd name="connsiteX1318" fmla="*/ 1016613 w 5057280"/>
              <a:gd name="connsiteY1318" fmla="*/ 3820237 h 6858000"/>
              <a:gd name="connsiteX1319" fmla="*/ 1024553 w 5057280"/>
              <a:gd name="connsiteY1319" fmla="*/ 3819811 h 6858000"/>
              <a:gd name="connsiteX1320" fmla="*/ 1025264 w 5057280"/>
              <a:gd name="connsiteY1320" fmla="*/ 3820368 h 6858000"/>
              <a:gd name="connsiteX1321" fmla="*/ 1025251 w 5057280"/>
              <a:gd name="connsiteY1321" fmla="*/ 3819774 h 6858000"/>
              <a:gd name="connsiteX1322" fmla="*/ 1049401 w 5057280"/>
              <a:gd name="connsiteY1322" fmla="*/ 3818478 h 6858000"/>
              <a:gd name="connsiteX1323" fmla="*/ 1073169 w 5057280"/>
              <a:gd name="connsiteY1323" fmla="*/ 3750666 h 6858000"/>
              <a:gd name="connsiteX1324" fmla="*/ 1062469 w 5057280"/>
              <a:gd name="connsiteY1324" fmla="*/ 3745092 h 6858000"/>
              <a:gd name="connsiteX1325" fmla="*/ 1071663 w 5057280"/>
              <a:gd name="connsiteY1325" fmla="*/ 3739598 h 6858000"/>
              <a:gd name="connsiteX1326" fmla="*/ 1063035 w 5057280"/>
              <a:gd name="connsiteY1326" fmla="*/ 3728937 h 6858000"/>
              <a:gd name="connsiteX1327" fmla="*/ 1063248 w 5057280"/>
              <a:gd name="connsiteY1327" fmla="*/ 3710501 h 6858000"/>
              <a:gd name="connsiteX1328" fmla="*/ 1056906 w 5057280"/>
              <a:gd name="connsiteY1328" fmla="*/ 3693123 h 6858000"/>
              <a:gd name="connsiteX1329" fmla="*/ 1052831 w 5057280"/>
              <a:gd name="connsiteY1329" fmla="*/ 3687932 h 6858000"/>
              <a:gd name="connsiteX1330" fmla="*/ 1050882 w 5057280"/>
              <a:gd name="connsiteY1330" fmla="*/ 3678129 h 6858000"/>
              <a:gd name="connsiteX1331" fmla="*/ 1047020 w 5057280"/>
              <a:gd name="connsiteY1331" fmla="*/ 3667570 h 6858000"/>
              <a:gd name="connsiteX1332" fmla="*/ 1038108 w 5057280"/>
              <a:gd name="connsiteY1332" fmla="*/ 3656931 h 6858000"/>
              <a:gd name="connsiteX1333" fmla="*/ 1029126 w 5057280"/>
              <a:gd name="connsiteY1333" fmla="*/ 3646321 h 6858000"/>
              <a:gd name="connsiteX1334" fmla="*/ 1021933 w 5057280"/>
              <a:gd name="connsiteY1334" fmla="*/ 3641415 h 6858000"/>
              <a:gd name="connsiteX1335" fmla="*/ 1016423 w 5057280"/>
              <a:gd name="connsiteY1335" fmla="*/ 3632220 h 6858000"/>
              <a:gd name="connsiteX1336" fmla="*/ 1011516 w 5057280"/>
              <a:gd name="connsiteY1336" fmla="*/ 3623890 h 6858000"/>
              <a:gd name="connsiteX1337" fmla="*/ 1005067 w 5057280"/>
              <a:gd name="connsiteY1337" fmla="*/ 3619234 h 6858000"/>
              <a:gd name="connsiteX1338" fmla="*/ 1003543 w 5057280"/>
              <a:gd name="connsiteY1338" fmla="*/ 3613749 h 6858000"/>
              <a:gd name="connsiteX1339" fmla="*/ 998388 w 5057280"/>
              <a:gd name="connsiteY1339" fmla="*/ 3606227 h 6858000"/>
              <a:gd name="connsiteX1340" fmla="*/ 966534 w 5057280"/>
              <a:gd name="connsiteY1340" fmla="*/ 3571809 h 6858000"/>
              <a:gd name="connsiteX1341" fmla="*/ 943591 w 5057280"/>
              <a:gd name="connsiteY1341" fmla="*/ 3559005 h 6858000"/>
              <a:gd name="connsiteX1342" fmla="*/ 953742 w 5057280"/>
              <a:gd name="connsiteY1342" fmla="*/ 3557715 h 6858000"/>
              <a:gd name="connsiteX1343" fmla="*/ 1015148 w 5057280"/>
              <a:gd name="connsiteY1343" fmla="*/ 3567784 h 6858000"/>
              <a:gd name="connsiteX1344" fmla="*/ 1020410 w 5057280"/>
              <a:gd name="connsiteY1344" fmla="*/ 3569525 h 6858000"/>
              <a:gd name="connsiteX1345" fmla="*/ 1024874 w 5057280"/>
              <a:gd name="connsiteY1345" fmla="*/ 3569543 h 6858000"/>
              <a:gd name="connsiteX1346" fmla="*/ 1042768 w 5057280"/>
              <a:gd name="connsiteY1346" fmla="*/ 3559413 h 6858000"/>
              <a:gd name="connsiteX1347" fmla="*/ 1052919 w 5057280"/>
              <a:gd name="connsiteY1347" fmla="*/ 3556419 h 6858000"/>
              <a:gd name="connsiteX1348" fmla="*/ 1070370 w 5057280"/>
              <a:gd name="connsiteY1348" fmla="*/ 3545925 h 6858000"/>
              <a:gd name="connsiteX1349" fmla="*/ 1083374 w 5057280"/>
              <a:gd name="connsiteY1349" fmla="*/ 3539327 h 6858000"/>
              <a:gd name="connsiteX1350" fmla="*/ 1091559 w 5057280"/>
              <a:gd name="connsiteY1350" fmla="*/ 3532969 h 6858000"/>
              <a:gd name="connsiteX1351" fmla="*/ 1096449 w 5057280"/>
              <a:gd name="connsiteY1351" fmla="*/ 3527946 h 6858000"/>
              <a:gd name="connsiteX1352" fmla="*/ 1111047 w 5057280"/>
              <a:gd name="connsiteY1352" fmla="*/ 3509317 h 6858000"/>
              <a:gd name="connsiteX1353" fmla="*/ 1109789 w 5057280"/>
              <a:gd name="connsiteY1353" fmla="*/ 3459993 h 6858000"/>
              <a:gd name="connsiteX1354" fmla="*/ 1106618 w 5057280"/>
              <a:gd name="connsiteY1354" fmla="*/ 3451260 h 6858000"/>
              <a:gd name="connsiteX1355" fmla="*/ 1104315 w 5057280"/>
              <a:gd name="connsiteY1355" fmla="*/ 3447168 h 6858000"/>
              <a:gd name="connsiteX1356" fmla="*/ 1097494 w 5057280"/>
              <a:gd name="connsiteY1356" fmla="*/ 3435255 h 6858000"/>
              <a:gd name="connsiteX1357" fmla="*/ 1074835 w 5057280"/>
              <a:gd name="connsiteY1357" fmla="*/ 3419178 h 6858000"/>
              <a:gd name="connsiteX1358" fmla="*/ 1059988 w 5057280"/>
              <a:gd name="connsiteY1358" fmla="*/ 3420103 h 6858000"/>
              <a:gd name="connsiteX1359" fmla="*/ 1017486 w 5057280"/>
              <a:gd name="connsiteY1359" fmla="*/ 3445896 h 6858000"/>
              <a:gd name="connsiteX1360" fmla="*/ 1007548 w 5057280"/>
              <a:gd name="connsiteY1360" fmla="*/ 3448812 h 6858000"/>
              <a:gd name="connsiteX1361" fmla="*/ 995022 w 5057280"/>
              <a:gd name="connsiteY1361" fmla="*/ 3458549 h 6858000"/>
              <a:gd name="connsiteX1362" fmla="*/ 974861 w 5057280"/>
              <a:gd name="connsiteY1362" fmla="*/ 3474258 h 6858000"/>
              <a:gd name="connsiteX1363" fmla="*/ 950288 w 5057280"/>
              <a:gd name="connsiteY1363" fmla="*/ 3482498 h 6858000"/>
              <a:gd name="connsiteX1364" fmla="*/ 904065 w 5057280"/>
              <a:gd name="connsiteY1364" fmla="*/ 3495302 h 6858000"/>
              <a:gd name="connsiteX1365" fmla="*/ 862963 w 5057280"/>
              <a:gd name="connsiteY1365" fmla="*/ 3476007 h 6858000"/>
              <a:gd name="connsiteX1366" fmla="*/ 785064 w 5057280"/>
              <a:gd name="connsiteY1366" fmla="*/ 3431551 h 6858000"/>
              <a:gd name="connsiteX1367" fmla="*/ 836477 w 5057280"/>
              <a:gd name="connsiteY1367" fmla="*/ 3411448 h 6858000"/>
              <a:gd name="connsiteX1368" fmla="*/ 842288 w 5057280"/>
              <a:gd name="connsiteY1368" fmla="*/ 3408642 h 6858000"/>
              <a:gd name="connsiteX1369" fmla="*/ 867552 w 5057280"/>
              <a:gd name="connsiteY1369" fmla="*/ 3398214 h 6858000"/>
              <a:gd name="connsiteX1370" fmla="*/ 898839 w 5057280"/>
              <a:gd name="connsiteY1370" fmla="*/ 3386831 h 6858000"/>
              <a:gd name="connsiteX1371" fmla="*/ 923341 w 5057280"/>
              <a:gd name="connsiteY1371" fmla="*/ 3368073 h 6858000"/>
              <a:gd name="connsiteX1372" fmla="*/ 931331 w 5057280"/>
              <a:gd name="connsiteY1372" fmla="*/ 3363789 h 6858000"/>
              <a:gd name="connsiteX1373" fmla="*/ 938666 w 5057280"/>
              <a:gd name="connsiteY1373" fmla="*/ 3356279 h 6858000"/>
              <a:gd name="connsiteX1374" fmla="*/ 944654 w 5057280"/>
              <a:gd name="connsiteY1374" fmla="*/ 3350129 h 6858000"/>
              <a:gd name="connsiteX1375" fmla="*/ 949118 w 5057280"/>
              <a:gd name="connsiteY1375" fmla="*/ 3339932 h 6858000"/>
              <a:gd name="connsiteX1376" fmla="*/ 955815 w 5057280"/>
              <a:gd name="connsiteY1376" fmla="*/ 3329474 h 6858000"/>
              <a:gd name="connsiteX1377" fmla="*/ 957445 w 5057280"/>
              <a:gd name="connsiteY1377" fmla="*/ 3322132 h 6858000"/>
              <a:gd name="connsiteX1378" fmla="*/ 957729 w 5057280"/>
              <a:gd name="connsiteY1378" fmla="*/ 3314617 h 6858000"/>
              <a:gd name="connsiteX1379" fmla="*/ 972150 w 5057280"/>
              <a:gd name="connsiteY1379" fmla="*/ 3293628 h 6858000"/>
              <a:gd name="connsiteX1380" fmla="*/ 968979 w 5057280"/>
              <a:gd name="connsiteY1380" fmla="*/ 3290379 h 6858000"/>
              <a:gd name="connsiteX1381" fmla="*/ 973160 w 5057280"/>
              <a:gd name="connsiteY1381" fmla="*/ 3270919 h 6858000"/>
              <a:gd name="connsiteX1382" fmla="*/ 981557 w 5057280"/>
              <a:gd name="connsiteY1382" fmla="*/ 3239159 h 6858000"/>
              <a:gd name="connsiteX1383" fmla="*/ 980246 w 5057280"/>
              <a:gd name="connsiteY1383" fmla="*/ 3204813 h 6858000"/>
              <a:gd name="connsiteX1384" fmla="*/ 982195 w 5057280"/>
              <a:gd name="connsiteY1384" fmla="*/ 3197268 h 6858000"/>
              <a:gd name="connsiteX1385" fmla="*/ 946252 w 5057280"/>
              <a:gd name="connsiteY1385" fmla="*/ 3174764 h 6858000"/>
              <a:gd name="connsiteX1386" fmla="*/ 502184 w 5057280"/>
              <a:gd name="connsiteY1386" fmla="*/ 3172327 h 6858000"/>
              <a:gd name="connsiteX1387" fmla="*/ 492918 w 5057280"/>
              <a:gd name="connsiteY1387" fmla="*/ 3175186 h 6858000"/>
              <a:gd name="connsiteX1388" fmla="*/ 497117 w 5057280"/>
              <a:gd name="connsiteY1388" fmla="*/ 3183174 h 6858000"/>
              <a:gd name="connsiteX1389" fmla="*/ 490934 w 5057280"/>
              <a:gd name="connsiteY1389" fmla="*/ 3185435 h 6858000"/>
              <a:gd name="connsiteX1390" fmla="*/ 495753 w 5057280"/>
              <a:gd name="connsiteY1390" fmla="*/ 3186454 h 6858000"/>
              <a:gd name="connsiteX1391" fmla="*/ 488737 w 5057280"/>
              <a:gd name="connsiteY1391" fmla="*/ 3192607 h 6858000"/>
              <a:gd name="connsiteX1392" fmla="*/ 490190 w 5057280"/>
              <a:gd name="connsiteY1392" fmla="*/ 3203453 h 6858000"/>
              <a:gd name="connsiteX1393" fmla="*/ 499757 w 5057280"/>
              <a:gd name="connsiteY1393" fmla="*/ 3200669 h 6858000"/>
              <a:gd name="connsiteX1394" fmla="*/ 499757 w 5057280"/>
              <a:gd name="connsiteY1394" fmla="*/ 3200668 h 6858000"/>
              <a:gd name="connsiteX1395" fmla="*/ 498428 w 5057280"/>
              <a:gd name="connsiteY1395" fmla="*/ 3196299 h 6858000"/>
              <a:gd name="connsiteX1396" fmla="*/ 498428 w 5057280"/>
              <a:gd name="connsiteY1396" fmla="*/ 3196301 h 6858000"/>
              <a:gd name="connsiteX1397" fmla="*/ 497401 w 5057280"/>
              <a:gd name="connsiteY1397" fmla="*/ 3195991 h 6858000"/>
              <a:gd name="connsiteX1398" fmla="*/ 502662 w 5057280"/>
              <a:gd name="connsiteY1398" fmla="*/ 3184670 h 6858000"/>
              <a:gd name="connsiteX1399" fmla="*/ 502184 w 5057280"/>
              <a:gd name="connsiteY1399" fmla="*/ 3172327 h 6858000"/>
              <a:gd name="connsiteX1400" fmla="*/ 249051 w 5057280"/>
              <a:gd name="connsiteY1400" fmla="*/ 3126315 h 6858000"/>
              <a:gd name="connsiteX1401" fmla="*/ 250185 w 5057280"/>
              <a:gd name="connsiteY1401" fmla="*/ 3131380 h 6858000"/>
              <a:gd name="connsiteX1402" fmla="*/ 245667 w 5057280"/>
              <a:gd name="connsiteY1402" fmla="*/ 3138986 h 6858000"/>
              <a:gd name="connsiteX1403" fmla="*/ 241521 w 5057280"/>
              <a:gd name="connsiteY1403" fmla="*/ 3160864 h 6858000"/>
              <a:gd name="connsiteX1404" fmla="*/ 235480 w 5057280"/>
              <a:gd name="connsiteY1404" fmla="*/ 3199731 h 6858000"/>
              <a:gd name="connsiteX1405" fmla="*/ 235161 w 5057280"/>
              <a:gd name="connsiteY1405" fmla="*/ 3228826 h 6858000"/>
              <a:gd name="connsiteX1406" fmla="*/ 239608 w 5057280"/>
              <a:gd name="connsiteY1406" fmla="*/ 3243414 h 6858000"/>
              <a:gd name="connsiteX1407" fmla="*/ 235374 w 5057280"/>
              <a:gd name="connsiteY1407" fmla="*/ 3248469 h 6858000"/>
              <a:gd name="connsiteX1408" fmla="*/ 241433 w 5057280"/>
              <a:gd name="connsiteY1408" fmla="*/ 3270813 h 6858000"/>
              <a:gd name="connsiteX1409" fmla="*/ 244480 w 5057280"/>
              <a:gd name="connsiteY1409" fmla="*/ 3292413 h 6858000"/>
              <a:gd name="connsiteX1410" fmla="*/ 253887 w 5057280"/>
              <a:gd name="connsiteY1410" fmla="*/ 3348016 h 6858000"/>
              <a:gd name="connsiteX1411" fmla="*/ 261134 w 5057280"/>
              <a:gd name="connsiteY1411" fmla="*/ 3408424 h 6858000"/>
              <a:gd name="connsiteX1412" fmla="*/ 261576 w 5057280"/>
              <a:gd name="connsiteY1412" fmla="*/ 3415766 h 6858000"/>
              <a:gd name="connsiteX1413" fmla="*/ 267086 w 5057280"/>
              <a:gd name="connsiteY1413" fmla="*/ 3414834 h 6858000"/>
              <a:gd name="connsiteX1414" fmla="*/ 268964 w 5057280"/>
              <a:gd name="connsiteY1414" fmla="*/ 3419328 h 6858000"/>
              <a:gd name="connsiteX1415" fmla="*/ 266643 w 5057280"/>
              <a:gd name="connsiteY1415" fmla="*/ 3424838 h 6858000"/>
              <a:gd name="connsiteX1416" fmla="*/ 262073 w 5057280"/>
              <a:gd name="connsiteY1416" fmla="*/ 3433098 h 6858000"/>
              <a:gd name="connsiteX1417" fmla="*/ 265421 w 5057280"/>
              <a:gd name="connsiteY1417" fmla="*/ 3444565 h 6858000"/>
              <a:gd name="connsiteX1418" fmla="*/ 262834 w 5057280"/>
              <a:gd name="connsiteY1418" fmla="*/ 3450047 h 6858000"/>
              <a:gd name="connsiteX1419" fmla="*/ 260655 w 5057280"/>
              <a:gd name="connsiteY1419" fmla="*/ 3457387 h 6858000"/>
              <a:gd name="connsiteX1420" fmla="*/ 262143 w 5057280"/>
              <a:gd name="connsiteY1420" fmla="*/ 3496236 h 6858000"/>
              <a:gd name="connsiteX1421" fmla="*/ 258193 w 5057280"/>
              <a:gd name="connsiteY1421" fmla="*/ 3510965 h 6858000"/>
              <a:gd name="connsiteX1422" fmla="*/ 263384 w 5057280"/>
              <a:gd name="connsiteY1422" fmla="*/ 3528129 h 6858000"/>
              <a:gd name="connsiteX1423" fmla="*/ 256385 w 5057280"/>
              <a:gd name="connsiteY1423" fmla="*/ 3533658 h 6858000"/>
              <a:gd name="connsiteX1424" fmla="*/ 257714 w 5057280"/>
              <a:gd name="connsiteY1424" fmla="*/ 3569523 h 6858000"/>
              <a:gd name="connsiteX1425" fmla="*/ 249777 w 5057280"/>
              <a:gd name="connsiteY1425" fmla="*/ 3571091 h 6858000"/>
              <a:gd name="connsiteX1426" fmla="*/ 241663 w 5057280"/>
              <a:gd name="connsiteY1426" fmla="*/ 3594304 h 6858000"/>
              <a:gd name="connsiteX1427" fmla="*/ 217324 w 5057280"/>
              <a:gd name="connsiteY1427" fmla="*/ 3644633 h 6858000"/>
              <a:gd name="connsiteX1428" fmla="*/ 210365 w 5057280"/>
              <a:gd name="connsiteY1428" fmla="*/ 3661130 h 6858000"/>
              <a:gd name="connsiteX1429" fmla="*/ 193072 w 5057280"/>
              <a:gd name="connsiteY1429" fmla="*/ 3704199 h 6858000"/>
              <a:gd name="connsiteX1430" fmla="*/ 170271 w 5057280"/>
              <a:gd name="connsiteY1430" fmla="*/ 3756930 h 6858000"/>
              <a:gd name="connsiteX1431" fmla="*/ 170278 w 5057280"/>
              <a:gd name="connsiteY1431" fmla="*/ 3756939 h 6858000"/>
              <a:gd name="connsiteX1432" fmla="*/ 172599 w 5057280"/>
              <a:gd name="connsiteY1432" fmla="*/ 3760045 h 6858000"/>
              <a:gd name="connsiteX1433" fmla="*/ 168046 w 5057280"/>
              <a:gd name="connsiteY1433" fmla="*/ 3761887 h 6858000"/>
              <a:gd name="connsiteX1434" fmla="*/ 168035 w 5057280"/>
              <a:gd name="connsiteY1434" fmla="*/ 3761891 h 6858000"/>
              <a:gd name="connsiteX1435" fmla="*/ 167254 w 5057280"/>
              <a:gd name="connsiteY1435" fmla="*/ 3763943 h 6858000"/>
              <a:gd name="connsiteX1436" fmla="*/ 158911 w 5057280"/>
              <a:gd name="connsiteY1436" fmla="*/ 3773049 h 6858000"/>
              <a:gd name="connsiteX1437" fmla="*/ 134296 w 5057280"/>
              <a:gd name="connsiteY1437" fmla="*/ 3828128 h 6858000"/>
              <a:gd name="connsiteX1438" fmla="*/ 123053 w 5057280"/>
              <a:gd name="connsiteY1438" fmla="*/ 3855032 h 6858000"/>
              <a:gd name="connsiteX1439" fmla="*/ 114198 w 5057280"/>
              <a:gd name="connsiteY1439" fmla="*/ 3869979 h 6858000"/>
              <a:gd name="connsiteX1440" fmla="*/ 113612 w 5057280"/>
              <a:gd name="connsiteY1440" fmla="*/ 3873725 h 6858000"/>
              <a:gd name="connsiteX1441" fmla="*/ 107558 w 5057280"/>
              <a:gd name="connsiteY1441" fmla="*/ 3883642 h 6858000"/>
              <a:gd name="connsiteX1442" fmla="*/ 104663 w 5057280"/>
              <a:gd name="connsiteY1442" fmla="*/ 3887602 h 6858000"/>
              <a:gd name="connsiteX1443" fmla="*/ 104753 w 5057280"/>
              <a:gd name="connsiteY1443" fmla="*/ 3894378 h 6858000"/>
              <a:gd name="connsiteX1444" fmla="*/ 99224 w 5057280"/>
              <a:gd name="connsiteY1444" fmla="*/ 3896156 h 6858000"/>
              <a:gd name="connsiteX1445" fmla="*/ 93580 w 5057280"/>
              <a:gd name="connsiteY1445" fmla="*/ 3908603 h 6858000"/>
              <a:gd name="connsiteX1446" fmla="*/ 94317 w 5057280"/>
              <a:gd name="connsiteY1446" fmla="*/ 3910412 h 6858000"/>
              <a:gd name="connsiteX1447" fmla="*/ 75477 w 5057280"/>
              <a:gd name="connsiteY1447" fmla="*/ 3943381 h 6858000"/>
              <a:gd name="connsiteX1448" fmla="*/ 75573 w 5057280"/>
              <a:gd name="connsiteY1448" fmla="*/ 3945813 h 6858000"/>
              <a:gd name="connsiteX1449" fmla="*/ 76120 w 5057280"/>
              <a:gd name="connsiteY1449" fmla="*/ 3950660 h 6858000"/>
              <a:gd name="connsiteX1450" fmla="*/ 69184 w 5057280"/>
              <a:gd name="connsiteY1450" fmla="*/ 3959074 h 6858000"/>
              <a:gd name="connsiteX1451" fmla="*/ 60285 w 5057280"/>
              <a:gd name="connsiteY1451" fmla="*/ 3982956 h 6858000"/>
              <a:gd name="connsiteX1452" fmla="*/ 52775 w 5057280"/>
              <a:gd name="connsiteY1452" fmla="*/ 3997152 h 6858000"/>
              <a:gd name="connsiteX1453" fmla="*/ 46433 w 5057280"/>
              <a:gd name="connsiteY1453" fmla="*/ 4008406 h 6858000"/>
              <a:gd name="connsiteX1454" fmla="*/ 46610 w 5057280"/>
              <a:gd name="connsiteY1454" fmla="*/ 4018724 h 6858000"/>
              <a:gd name="connsiteX1455" fmla="*/ 38281 w 5057280"/>
              <a:gd name="connsiteY1455" fmla="*/ 4025527 h 6858000"/>
              <a:gd name="connsiteX1456" fmla="*/ 33289 w 5057280"/>
              <a:gd name="connsiteY1456" fmla="*/ 4045514 h 6858000"/>
              <a:gd name="connsiteX1457" fmla="*/ 20244 w 5057280"/>
              <a:gd name="connsiteY1457" fmla="*/ 4087938 h 6858000"/>
              <a:gd name="connsiteX1458" fmla="*/ 16201 w 5057280"/>
              <a:gd name="connsiteY1458" fmla="*/ 4114678 h 6858000"/>
              <a:gd name="connsiteX1459" fmla="*/ 12833 w 5057280"/>
              <a:gd name="connsiteY1459" fmla="*/ 4116526 h 6858000"/>
              <a:gd name="connsiteX1460" fmla="*/ 11960 w 5057280"/>
              <a:gd name="connsiteY1460" fmla="*/ 4122358 h 6858000"/>
              <a:gd name="connsiteX1461" fmla="*/ 10590 w 5057280"/>
              <a:gd name="connsiteY1461" fmla="*/ 4128148 h 6858000"/>
              <a:gd name="connsiteX1462" fmla="*/ 14681 w 5057280"/>
              <a:gd name="connsiteY1462" fmla="*/ 4128764 h 6858000"/>
              <a:gd name="connsiteX1463" fmla="*/ 10039 w 5057280"/>
              <a:gd name="connsiteY1463" fmla="*/ 4132800 h 6858000"/>
              <a:gd name="connsiteX1464" fmla="*/ 9370 w 5057280"/>
              <a:gd name="connsiteY1464" fmla="*/ 4145845 h 6858000"/>
              <a:gd name="connsiteX1465" fmla="*/ 7965 w 5057280"/>
              <a:gd name="connsiteY1465" fmla="*/ 4208037 h 6858000"/>
              <a:gd name="connsiteX1466" fmla="*/ 6241 w 5057280"/>
              <a:gd name="connsiteY1466" fmla="*/ 4222616 h 6858000"/>
              <a:gd name="connsiteX1467" fmla="*/ 9297 w 5057280"/>
              <a:gd name="connsiteY1467" fmla="*/ 4241951 h 6858000"/>
              <a:gd name="connsiteX1468" fmla="*/ 5791 w 5057280"/>
              <a:gd name="connsiteY1468" fmla="*/ 4271272 h 6858000"/>
              <a:gd name="connsiteX1469" fmla="*/ 16927 w 5057280"/>
              <a:gd name="connsiteY1469" fmla="*/ 4279459 h 6858000"/>
              <a:gd name="connsiteX1470" fmla="*/ 18308 w 5057280"/>
              <a:gd name="connsiteY1470" fmla="*/ 4266588 h 6858000"/>
              <a:gd name="connsiteX1471" fmla="*/ 18703 w 5057280"/>
              <a:gd name="connsiteY1471" fmla="*/ 4264907 h 6858000"/>
              <a:gd name="connsiteX1472" fmla="*/ 21048 w 5057280"/>
              <a:gd name="connsiteY1472" fmla="*/ 4259788 h 6858000"/>
              <a:gd name="connsiteX1473" fmla="*/ 17477 w 5057280"/>
              <a:gd name="connsiteY1473" fmla="*/ 4260402 h 6858000"/>
              <a:gd name="connsiteX1474" fmla="*/ 16942 w 5057280"/>
              <a:gd name="connsiteY1474" fmla="*/ 4259960 h 6858000"/>
              <a:gd name="connsiteX1475" fmla="*/ 16942 w 5057280"/>
              <a:gd name="connsiteY1475" fmla="*/ 4259959 h 6858000"/>
              <a:gd name="connsiteX1476" fmla="*/ 16940 w 5057280"/>
              <a:gd name="connsiteY1476" fmla="*/ 4259959 h 6858000"/>
              <a:gd name="connsiteX1477" fmla="*/ 16942 w 5057280"/>
              <a:gd name="connsiteY1477" fmla="*/ 4259960 h 6858000"/>
              <a:gd name="connsiteX1478" fmla="*/ 16715 w 5057280"/>
              <a:gd name="connsiteY1478" fmla="*/ 4260517 h 6858000"/>
              <a:gd name="connsiteX1479" fmla="*/ 17463 w 5057280"/>
              <a:gd name="connsiteY1479" fmla="*/ 4260413 h 6858000"/>
              <a:gd name="connsiteX1480" fmla="*/ 16033 w 5057280"/>
              <a:gd name="connsiteY1480" fmla="*/ 4262154 h 6858000"/>
              <a:gd name="connsiteX1481" fmla="*/ 16701 w 5057280"/>
              <a:gd name="connsiteY1481" fmla="*/ 4260509 h 6858000"/>
              <a:gd name="connsiteX1482" fmla="*/ 16348 w 5057280"/>
              <a:gd name="connsiteY1482" fmla="*/ 4260015 h 6858000"/>
              <a:gd name="connsiteX1483" fmla="*/ 16927 w 5057280"/>
              <a:gd name="connsiteY1483" fmla="*/ 4259951 h 6858000"/>
              <a:gd name="connsiteX1484" fmla="*/ 23729 w 5057280"/>
              <a:gd name="connsiteY1484" fmla="*/ 4249275 h 6858000"/>
              <a:gd name="connsiteX1485" fmla="*/ 23304 w 5057280"/>
              <a:gd name="connsiteY1485" fmla="*/ 4234521 h 6858000"/>
              <a:gd name="connsiteX1486" fmla="*/ 23586 w 5057280"/>
              <a:gd name="connsiteY1486" fmla="*/ 4218486 h 6858000"/>
              <a:gd name="connsiteX1487" fmla="*/ 17657 w 5057280"/>
              <a:gd name="connsiteY1487" fmla="*/ 4206607 h 6858000"/>
              <a:gd name="connsiteX1488" fmla="*/ 17668 w 5057280"/>
              <a:gd name="connsiteY1488" fmla="*/ 4206612 h 6858000"/>
              <a:gd name="connsiteX1489" fmla="*/ 17728 w 5057280"/>
              <a:gd name="connsiteY1489" fmla="*/ 4206339 h 6858000"/>
              <a:gd name="connsiteX1490" fmla="*/ 17585 w 5057280"/>
              <a:gd name="connsiteY1490" fmla="*/ 4205937 h 6858000"/>
              <a:gd name="connsiteX1491" fmla="*/ 17099 w 5057280"/>
              <a:gd name="connsiteY1491" fmla="*/ 4206355 h 6858000"/>
              <a:gd name="connsiteX1492" fmla="*/ 17655 w 5057280"/>
              <a:gd name="connsiteY1492" fmla="*/ 4206606 h 6858000"/>
              <a:gd name="connsiteX1493" fmla="*/ 14079 w 5057280"/>
              <a:gd name="connsiteY1493" fmla="*/ 4208413 h 6858000"/>
              <a:gd name="connsiteX1494" fmla="*/ 14150 w 5057280"/>
              <a:gd name="connsiteY1494" fmla="*/ 4204019 h 6858000"/>
              <a:gd name="connsiteX1495" fmla="*/ 20047 w 5057280"/>
              <a:gd name="connsiteY1495" fmla="*/ 4195628 h 6858000"/>
              <a:gd name="connsiteX1496" fmla="*/ 19344 w 5057280"/>
              <a:gd name="connsiteY1496" fmla="*/ 4183057 h 6858000"/>
              <a:gd name="connsiteX1497" fmla="*/ 21709 w 5057280"/>
              <a:gd name="connsiteY1497" fmla="*/ 4178363 h 6858000"/>
              <a:gd name="connsiteX1498" fmla="*/ 22898 w 5057280"/>
              <a:gd name="connsiteY1498" fmla="*/ 4138670 h 6858000"/>
              <a:gd name="connsiteX1499" fmla="*/ 26066 w 5057280"/>
              <a:gd name="connsiteY1499" fmla="*/ 4137610 h 6858000"/>
              <a:gd name="connsiteX1500" fmla="*/ 26833 w 5057280"/>
              <a:gd name="connsiteY1500" fmla="*/ 4126784 h 6858000"/>
              <a:gd name="connsiteX1501" fmla="*/ 32952 w 5057280"/>
              <a:gd name="connsiteY1501" fmla="*/ 4102234 h 6858000"/>
              <a:gd name="connsiteX1502" fmla="*/ 43768 w 5057280"/>
              <a:gd name="connsiteY1502" fmla="*/ 4065240 h 6858000"/>
              <a:gd name="connsiteX1503" fmla="*/ 47775 w 5057280"/>
              <a:gd name="connsiteY1503" fmla="*/ 4053287 h 6858000"/>
              <a:gd name="connsiteX1504" fmla="*/ 49933 w 5057280"/>
              <a:gd name="connsiteY1504" fmla="*/ 4041799 h 6858000"/>
              <a:gd name="connsiteX1505" fmla="*/ 54570 w 5057280"/>
              <a:gd name="connsiteY1505" fmla="*/ 4030034 h 6858000"/>
              <a:gd name="connsiteX1506" fmla="*/ 58836 w 5057280"/>
              <a:gd name="connsiteY1506" fmla="*/ 4020138 h 6858000"/>
              <a:gd name="connsiteX1507" fmla="*/ 60410 w 5057280"/>
              <a:gd name="connsiteY1507" fmla="*/ 4009778 h 6858000"/>
              <a:gd name="connsiteX1508" fmla="*/ 60425 w 5057280"/>
              <a:gd name="connsiteY1508" fmla="*/ 4009780 h 6858000"/>
              <a:gd name="connsiteX1509" fmla="*/ 60411 w 5057280"/>
              <a:gd name="connsiteY1509" fmla="*/ 4009771 h 6858000"/>
              <a:gd name="connsiteX1510" fmla="*/ 60411 w 5057280"/>
              <a:gd name="connsiteY1510" fmla="*/ 4009770 h 6858000"/>
              <a:gd name="connsiteX1511" fmla="*/ 60410 w 5057280"/>
              <a:gd name="connsiteY1511" fmla="*/ 4009778 h 6858000"/>
              <a:gd name="connsiteX1512" fmla="*/ 60012 w 5057280"/>
              <a:gd name="connsiteY1512" fmla="*/ 4009732 h 6858000"/>
              <a:gd name="connsiteX1513" fmla="*/ 60305 w 5057280"/>
              <a:gd name="connsiteY1513" fmla="*/ 4008678 h 6858000"/>
              <a:gd name="connsiteX1514" fmla="*/ 60425 w 5057280"/>
              <a:gd name="connsiteY1514" fmla="*/ 4009779 h 6858000"/>
              <a:gd name="connsiteX1515" fmla="*/ 61075 w 5057280"/>
              <a:gd name="connsiteY1515" fmla="*/ 4008979 h 6858000"/>
              <a:gd name="connsiteX1516" fmla="*/ 61075 w 5057280"/>
              <a:gd name="connsiteY1516" fmla="*/ 4008979 h 6858000"/>
              <a:gd name="connsiteX1517" fmla="*/ 67843 w 5057280"/>
              <a:gd name="connsiteY1517" fmla="*/ 4001002 h 6858000"/>
              <a:gd name="connsiteX1518" fmla="*/ 74883 w 5057280"/>
              <a:gd name="connsiteY1518" fmla="*/ 3988676 h 6858000"/>
              <a:gd name="connsiteX1519" fmla="*/ 78992 w 5057280"/>
              <a:gd name="connsiteY1519" fmla="*/ 3970419 h 6858000"/>
              <a:gd name="connsiteX1520" fmla="*/ 81641 w 5057280"/>
              <a:gd name="connsiteY1520" fmla="*/ 3967537 h 6858000"/>
              <a:gd name="connsiteX1521" fmla="*/ 92465 w 5057280"/>
              <a:gd name="connsiteY1521" fmla="*/ 3942116 h 6858000"/>
              <a:gd name="connsiteX1522" fmla="*/ 92437 w 5057280"/>
              <a:gd name="connsiteY1522" fmla="*/ 3936726 h 6858000"/>
              <a:gd name="connsiteX1523" fmla="*/ 93702 w 5057280"/>
              <a:gd name="connsiteY1523" fmla="*/ 3936381 h 6858000"/>
              <a:gd name="connsiteX1524" fmla="*/ 108221 w 5057280"/>
              <a:gd name="connsiteY1524" fmla="*/ 3910671 h 6858000"/>
              <a:gd name="connsiteX1525" fmla="*/ 135525 w 5057280"/>
              <a:gd name="connsiteY1525" fmla="*/ 3862342 h 6858000"/>
              <a:gd name="connsiteX1526" fmla="*/ 151075 w 5057280"/>
              <a:gd name="connsiteY1526" fmla="*/ 3832158 h 6858000"/>
              <a:gd name="connsiteX1527" fmla="*/ 160410 w 5057280"/>
              <a:gd name="connsiteY1527" fmla="*/ 3806944 h 6858000"/>
              <a:gd name="connsiteX1528" fmla="*/ 176153 w 5057280"/>
              <a:gd name="connsiteY1528" fmla="*/ 3777540 h 6858000"/>
              <a:gd name="connsiteX1529" fmla="*/ 182522 w 5057280"/>
              <a:gd name="connsiteY1529" fmla="*/ 3760410 h 6858000"/>
              <a:gd name="connsiteX1530" fmla="*/ 189236 w 5057280"/>
              <a:gd name="connsiteY1530" fmla="*/ 3745517 h 6858000"/>
              <a:gd name="connsiteX1531" fmla="*/ 201032 w 5057280"/>
              <a:gd name="connsiteY1531" fmla="*/ 3724869 h 6858000"/>
              <a:gd name="connsiteX1532" fmla="*/ 216228 w 5057280"/>
              <a:gd name="connsiteY1532" fmla="*/ 3698252 h 6858000"/>
              <a:gd name="connsiteX1533" fmla="*/ 227602 w 5057280"/>
              <a:gd name="connsiteY1533" fmla="*/ 3671009 h 6858000"/>
              <a:gd name="connsiteX1534" fmla="*/ 240990 w 5057280"/>
              <a:gd name="connsiteY1534" fmla="*/ 3635865 h 6858000"/>
              <a:gd name="connsiteX1535" fmla="*/ 252187 w 5057280"/>
              <a:gd name="connsiteY1535" fmla="*/ 3613678 h 6858000"/>
              <a:gd name="connsiteX1536" fmla="*/ 266856 w 5057280"/>
              <a:gd name="connsiteY1536" fmla="*/ 3563138 h 6858000"/>
              <a:gd name="connsiteX1537" fmla="*/ 264996 w 5057280"/>
              <a:gd name="connsiteY1537" fmla="*/ 3561712 h 6858000"/>
              <a:gd name="connsiteX1538" fmla="*/ 267068 w 5057280"/>
              <a:gd name="connsiteY1538" fmla="*/ 3562290 h 6858000"/>
              <a:gd name="connsiteX1539" fmla="*/ 266856 w 5057280"/>
              <a:gd name="connsiteY1539" fmla="*/ 3563135 h 6858000"/>
              <a:gd name="connsiteX1540" fmla="*/ 267157 w 5057280"/>
              <a:gd name="connsiteY1540" fmla="*/ 3562340 h 6858000"/>
              <a:gd name="connsiteX1541" fmla="*/ 267157 w 5057280"/>
              <a:gd name="connsiteY1541" fmla="*/ 3562343 h 6858000"/>
              <a:gd name="connsiteX1542" fmla="*/ 269212 w 5057280"/>
              <a:gd name="connsiteY1542" fmla="*/ 3562146 h 6858000"/>
              <a:gd name="connsiteX1543" fmla="*/ 271002 w 5057280"/>
              <a:gd name="connsiteY1543" fmla="*/ 3534882 h 6858000"/>
              <a:gd name="connsiteX1544" fmla="*/ 273907 w 5057280"/>
              <a:gd name="connsiteY1544" fmla="*/ 3516585 h 6858000"/>
              <a:gd name="connsiteX1545" fmla="*/ 274598 w 5057280"/>
              <a:gd name="connsiteY1545" fmla="*/ 3500709 h 6858000"/>
              <a:gd name="connsiteX1546" fmla="*/ 276316 w 5057280"/>
              <a:gd name="connsiteY1546" fmla="*/ 3484346 h 6858000"/>
              <a:gd name="connsiteX1547" fmla="*/ 280427 w 5057280"/>
              <a:gd name="connsiteY1547" fmla="*/ 3466343 h 6858000"/>
              <a:gd name="connsiteX1548" fmla="*/ 276051 w 5057280"/>
              <a:gd name="connsiteY1548" fmla="*/ 3452885 h 6858000"/>
              <a:gd name="connsiteX1549" fmla="*/ 280267 w 5057280"/>
              <a:gd name="connsiteY1549" fmla="*/ 3450472 h 6858000"/>
              <a:gd name="connsiteX1550" fmla="*/ 272950 w 5057280"/>
              <a:gd name="connsiteY1550" fmla="*/ 3399644 h 6858000"/>
              <a:gd name="connsiteX1551" fmla="*/ 272933 w 5057280"/>
              <a:gd name="connsiteY1551" fmla="*/ 3399644 h 6858000"/>
              <a:gd name="connsiteX1552" fmla="*/ 278230 w 5057280"/>
              <a:gd name="connsiteY1552" fmla="*/ 3396952 h 6858000"/>
              <a:gd name="connsiteX1553" fmla="*/ 279399 w 5057280"/>
              <a:gd name="connsiteY1553" fmla="*/ 3378591 h 6858000"/>
              <a:gd name="connsiteX1554" fmla="*/ 269265 w 5057280"/>
              <a:gd name="connsiteY1554" fmla="*/ 3373062 h 6858000"/>
              <a:gd name="connsiteX1555" fmla="*/ 268397 w 5057280"/>
              <a:gd name="connsiteY1555" fmla="*/ 3372982 h 6858000"/>
              <a:gd name="connsiteX1556" fmla="*/ 268719 w 5057280"/>
              <a:gd name="connsiteY1556" fmla="*/ 3371971 h 6858000"/>
              <a:gd name="connsiteX1557" fmla="*/ 269265 w 5057280"/>
              <a:gd name="connsiteY1557" fmla="*/ 3373060 h 6858000"/>
              <a:gd name="connsiteX1558" fmla="*/ 269354 w 5057280"/>
              <a:gd name="connsiteY1558" fmla="*/ 3372071 h 6858000"/>
              <a:gd name="connsiteX1559" fmla="*/ 269354 w 5057280"/>
              <a:gd name="connsiteY1559" fmla="*/ 3372071 h 6858000"/>
              <a:gd name="connsiteX1560" fmla="*/ 273092 w 5057280"/>
              <a:gd name="connsiteY1560" fmla="*/ 3372838 h 6858000"/>
              <a:gd name="connsiteX1561" fmla="*/ 271976 w 5057280"/>
              <a:gd name="connsiteY1561" fmla="*/ 3369449 h 6858000"/>
              <a:gd name="connsiteX1562" fmla="*/ 273570 w 5057280"/>
              <a:gd name="connsiteY1562" fmla="*/ 3354597 h 6858000"/>
              <a:gd name="connsiteX1563" fmla="*/ 272862 w 5057280"/>
              <a:gd name="connsiteY1563" fmla="*/ 3344487 h 6858000"/>
              <a:gd name="connsiteX1564" fmla="*/ 270665 w 5057280"/>
              <a:gd name="connsiteY1564" fmla="*/ 3337411 h 6858000"/>
              <a:gd name="connsiteX1565" fmla="*/ 269584 w 5057280"/>
              <a:gd name="connsiteY1565" fmla="*/ 3313439 h 6858000"/>
              <a:gd name="connsiteX1566" fmla="*/ 266094 w 5057280"/>
              <a:gd name="connsiteY1566" fmla="*/ 3300771 h 6858000"/>
              <a:gd name="connsiteX1567" fmla="*/ 257059 w 5057280"/>
              <a:gd name="connsiteY1567" fmla="*/ 3252623 h 6858000"/>
              <a:gd name="connsiteX1568" fmla="*/ 252576 w 5057280"/>
              <a:gd name="connsiteY1568" fmla="*/ 3245905 h 6858000"/>
              <a:gd name="connsiteX1569" fmla="*/ 254295 w 5057280"/>
              <a:gd name="connsiteY1569" fmla="*/ 3235961 h 6858000"/>
              <a:gd name="connsiteX1570" fmla="*/ 251319 w 5057280"/>
              <a:gd name="connsiteY1570" fmla="*/ 3218909 h 6858000"/>
              <a:gd name="connsiteX1571" fmla="*/ 249742 w 5057280"/>
              <a:gd name="connsiteY1571" fmla="*/ 3191827 h 6858000"/>
              <a:gd name="connsiteX1572" fmla="*/ 248236 w 5057280"/>
              <a:gd name="connsiteY1572" fmla="*/ 3141055 h 6858000"/>
              <a:gd name="connsiteX1573" fmla="*/ 254826 w 5057280"/>
              <a:gd name="connsiteY1573" fmla="*/ 3133311 h 6858000"/>
              <a:gd name="connsiteX1574" fmla="*/ 249051 w 5057280"/>
              <a:gd name="connsiteY1574" fmla="*/ 3126315 h 6858000"/>
              <a:gd name="connsiteX1575" fmla="*/ 552506 w 5057280"/>
              <a:gd name="connsiteY1575" fmla="*/ 3113575 h 6858000"/>
              <a:gd name="connsiteX1576" fmla="*/ 552552 w 5057280"/>
              <a:gd name="connsiteY1576" fmla="*/ 3115504 h 6858000"/>
              <a:gd name="connsiteX1577" fmla="*/ 551117 w 5057280"/>
              <a:gd name="connsiteY1577" fmla="*/ 3114394 h 6858000"/>
              <a:gd name="connsiteX1578" fmla="*/ 552506 w 5057280"/>
              <a:gd name="connsiteY1578" fmla="*/ 3113575 h 6858000"/>
              <a:gd name="connsiteX1579" fmla="*/ 339210 w 5057280"/>
              <a:gd name="connsiteY1579" fmla="*/ 3105984 h 6858000"/>
              <a:gd name="connsiteX1580" fmla="*/ 336925 w 5057280"/>
              <a:gd name="connsiteY1580" fmla="*/ 3110877 h 6858000"/>
              <a:gd name="connsiteX1581" fmla="*/ 339210 w 5057280"/>
              <a:gd name="connsiteY1581" fmla="*/ 3105984 h 6858000"/>
              <a:gd name="connsiteX1582" fmla="*/ 342417 w 5057280"/>
              <a:gd name="connsiteY1582" fmla="*/ 3094819 h 6858000"/>
              <a:gd name="connsiteX1583" fmla="*/ 341797 w 5057280"/>
              <a:gd name="connsiteY1583" fmla="*/ 3101244 h 6858000"/>
              <a:gd name="connsiteX1584" fmla="*/ 342417 w 5057280"/>
              <a:gd name="connsiteY1584" fmla="*/ 3094819 h 6858000"/>
              <a:gd name="connsiteX1585" fmla="*/ 84962 w 5057280"/>
              <a:gd name="connsiteY1585" fmla="*/ 3072191 h 6858000"/>
              <a:gd name="connsiteX1586" fmla="*/ 82603 w 5057280"/>
              <a:gd name="connsiteY1586" fmla="*/ 3073366 h 6858000"/>
              <a:gd name="connsiteX1587" fmla="*/ 84962 w 5057280"/>
              <a:gd name="connsiteY1587" fmla="*/ 3072191 h 6858000"/>
              <a:gd name="connsiteX1588" fmla="*/ 547662 w 5057280"/>
              <a:gd name="connsiteY1588" fmla="*/ 3066394 h 6858000"/>
              <a:gd name="connsiteX1589" fmla="*/ 551489 w 5057280"/>
              <a:gd name="connsiteY1589" fmla="*/ 3072848 h 6858000"/>
              <a:gd name="connsiteX1590" fmla="*/ 547662 w 5057280"/>
              <a:gd name="connsiteY1590" fmla="*/ 3066394 h 6858000"/>
              <a:gd name="connsiteX1591" fmla="*/ 85737 w 5057280"/>
              <a:gd name="connsiteY1591" fmla="*/ 3029434 h 6858000"/>
              <a:gd name="connsiteX1592" fmla="*/ 85793 w 5057280"/>
              <a:gd name="connsiteY1592" fmla="*/ 3035465 h 6858000"/>
              <a:gd name="connsiteX1593" fmla="*/ 76556 w 5057280"/>
              <a:gd name="connsiteY1593" fmla="*/ 3045510 h 6858000"/>
              <a:gd name="connsiteX1594" fmla="*/ 79982 w 5057280"/>
              <a:gd name="connsiteY1594" fmla="*/ 3069766 h 6858000"/>
              <a:gd name="connsiteX1595" fmla="*/ 78310 w 5057280"/>
              <a:gd name="connsiteY1595" fmla="*/ 3077545 h 6858000"/>
              <a:gd name="connsiteX1596" fmla="*/ 82438 w 5057280"/>
              <a:gd name="connsiteY1596" fmla="*/ 3079117 h 6858000"/>
              <a:gd name="connsiteX1597" fmla="*/ 81306 w 5057280"/>
              <a:gd name="connsiteY1597" fmla="*/ 3103709 h 6858000"/>
              <a:gd name="connsiteX1598" fmla="*/ 86481 w 5057280"/>
              <a:gd name="connsiteY1598" fmla="*/ 3112232 h 6858000"/>
              <a:gd name="connsiteX1599" fmla="*/ 86934 w 5057280"/>
              <a:gd name="connsiteY1599" fmla="*/ 3121565 h 6858000"/>
              <a:gd name="connsiteX1600" fmla="*/ 89785 w 5057280"/>
              <a:gd name="connsiteY1600" fmla="*/ 3124251 h 6858000"/>
              <a:gd name="connsiteX1601" fmla="*/ 95001 w 5057280"/>
              <a:gd name="connsiteY1601" fmla="*/ 3144921 h 6858000"/>
              <a:gd name="connsiteX1602" fmla="*/ 101044 w 5057280"/>
              <a:gd name="connsiteY1602" fmla="*/ 3171673 h 6858000"/>
              <a:gd name="connsiteX1603" fmla="*/ 111996 w 5057280"/>
              <a:gd name="connsiteY1603" fmla="*/ 3206681 h 6858000"/>
              <a:gd name="connsiteX1604" fmla="*/ 143097 w 5057280"/>
              <a:gd name="connsiteY1604" fmla="*/ 3251294 h 6858000"/>
              <a:gd name="connsiteX1605" fmla="*/ 125145 w 5057280"/>
              <a:gd name="connsiteY1605" fmla="*/ 3217086 h 6858000"/>
              <a:gd name="connsiteX1606" fmla="*/ 116166 w 5057280"/>
              <a:gd name="connsiteY1606" fmla="*/ 3187600 h 6858000"/>
              <a:gd name="connsiteX1607" fmla="*/ 99497 w 5057280"/>
              <a:gd name="connsiteY1607" fmla="*/ 3131605 h 6858000"/>
              <a:gd name="connsiteX1608" fmla="*/ 99222 w 5057280"/>
              <a:gd name="connsiteY1608" fmla="*/ 3125068 h 6858000"/>
              <a:gd name="connsiteX1609" fmla="*/ 93939 w 5057280"/>
              <a:gd name="connsiteY1609" fmla="*/ 3110570 h 6858000"/>
              <a:gd name="connsiteX1610" fmla="*/ 93709 w 5057280"/>
              <a:gd name="connsiteY1610" fmla="*/ 3105057 h 6858000"/>
              <a:gd name="connsiteX1611" fmla="*/ 87852 w 5057280"/>
              <a:gd name="connsiteY1611" fmla="*/ 3081547 h 6858000"/>
              <a:gd name="connsiteX1612" fmla="*/ 87457 w 5057280"/>
              <a:gd name="connsiteY1612" fmla="*/ 3069748 h 6858000"/>
              <a:gd name="connsiteX1613" fmla="*/ 85737 w 5057280"/>
              <a:gd name="connsiteY1613" fmla="*/ 3029434 h 6858000"/>
              <a:gd name="connsiteX1614" fmla="*/ 87859 w 5057280"/>
              <a:gd name="connsiteY1614" fmla="*/ 3027919 h 6858000"/>
              <a:gd name="connsiteX1615" fmla="*/ 86812 w 5057280"/>
              <a:gd name="connsiteY1615" fmla="*/ 3029365 h 6858000"/>
              <a:gd name="connsiteX1616" fmla="*/ 87859 w 5057280"/>
              <a:gd name="connsiteY1616" fmla="*/ 3027919 h 6858000"/>
              <a:gd name="connsiteX1617" fmla="*/ 535527 w 5057280"/>
              <a:gd name="connsiteY1617" fmla="*/ 3026724 h 6858000"/>
              <a:gd name="connsiteX1618" fmla="*/ 535836 w 5057280"/>
              <a:gd name="connsiteY1618" fmla="*/ 3026807 h 6858000"/>
              <a:gd name="connsiteX1619" fmla="*/ 534092 w 5057280"/>
              <a:gd name="connsiteY1619" fmla="*/ 3028506 h 6858000"/>
              <a:gd name="connsiteX1620" fmla="*/ 535521 w 5057280"/>
              <a:gd name="connsiteY1620" fmla="*/ 3026732 h 6858000"/>
              <a:gd name="connsiteX1621" fmla="*/ 324683 w 5057280"/>
              <a:gd name="connsiteY1621" fmla="*/ 3007827 h 6858000"/>
              <a:gd name="connsiteX1622" fmla="*/ 322220 w 5057280"/>
              <a:gd name="connsiteY1622" fmla="*/ 3012788 h 6858000"/>
              <a:gd name="connsiteX1623" fmla="*/ 324683 w 5057280"/>
              <a:gd name="connsiteY1623" fmla="*/ 3007827 h 6858000"/>
              <a:gd name="connsiteX1624" fmla="*/ 91930 w 5057280"/>
              <a:gd name="connsiteY1624" fmla="*/ 3001153 h 6858000"/>
              <a:gd name="connsiteX1625" fmla="*/ 87248 w 5057280"/>
              <a:gd name="connsiteY1625" fmla="*/ 3006024 h 6858000"/>
              <a:gd name="connsiteX1626" fmla="*/ 86279 w 5057280"/>
              <a:gd name="connsiteY1626" fmla="*/ 3024119 h 6858000"/>
              <a:gd name="connsiteX1627" fmla="*/ 94652 w 5057280"/>
              <a:gd name="connsiteY1627" fmla="*/ 3013073 h 6858000"/>
              <a:gd name="connsiteX1628" fmla="*/ 91930 w 5057280"/>
              <a:gd name="connsiteY1628" fmla="*/ 3001155 h 6858000"/>
              <a:gd name="connsiteX1629" fmla="*/ 178317 w 5057280"/>
              <a:gd name="connsiteY1629" fmla="*/ 2913142 h 6858000"/>
              <a:gd name="connsiteX1630" fmla="*/ 166689 w 5057280"/>
              <a:gd name="connsiteY1630" fmla="*/ 2922687 h 6858000"/>
              <a:gd name="connsiteX1631" fmla="*/ 174087 w 5057280"/>
              <a:gd name="connsiteY1631" fmla="*/ 2935813 h 6858000"/>
              <a:gd name="connsiteX1632" fmla="*/ 174792 w 5057280"/>
              <a:gd name="connsiteY1632" fmla="*/ 2944476 h 6858000"/>
              <a:gd name="connsiteX1633" fmla="*/ 180805 w 5057280"/>
              <a:gd name="connsiteY1633" fmla="*/ 2959098 h 6858000"/>
              <a:gd name="connsiteX1634" fmla="*/ 185812 w 5057280"/>
              <a:gd name="connsiteY1634" fmla="*/ 2970805 h 6858000"/>
              <a:gd name="connsiteX1635" fmla="*/ 199454 w 5057280"/>
              <a:gd name="connsiteY1635" fmla="*/ 2983667 h 6858000"/>
              <a:gd name="connsiteX1636" fmla="*/ 215455 w 5057280"/>
              <a:gd name="connsiteY1636" fmla="*/ 2994067 h 6858000"/>
              <a:gd name="connsiteX1637" fmla="*/ 205816 w 5057280"/>
              <a:gd name="connsiteY1637" fmla="*/ 2999435 h 6858000"/>
              <a:gd name="connsiteX1638" fmla="*/ 208889 w 5057280"/>
              <a:gd name="connsiteY1638" fmla="*/ 3008539 h 6858000"/>
              <a:gd name="connsiteX1639" fmla="*/ 213926 w 5057280"/>
              <a:gd name="connsiteY1639" fmla="*/ 3011147 h 6858000"/>
              <a:gd name="connsiteX1640" fmla="*/ 229261 w 5057280"/>
              <a:gd name="connsiteY1640" fmla="*/ 3030012 h 6858000"/>
              <a:gd name="connsiteX1641" fmla="*/ 239413 w 5057280"/>
              <a:gd name="connsiteY1641" fmla="*/ 3041141 h 6858000"/>
              <a:gd name="connsiteX1642" fmla="*/ 244480 w 5057280"/>
              <a:gd name="connsiteY1642" fmla="*/ 3046327 h 6858000"/>
              <a:gd name="connsiteX1643" fmla="*/ 261027 w 5057280"/>
              <a:gd name="connsiteY1643" fmla="*/ 3061659 h 6858000"/>
              <a:gd name="connsiteX1644" fmla="*/ 262462 w 5057280"/>
              <a:gd name="connsiteY1644" fmla="*/ 3069681 h 6858000"/>
              <a:gd name="connsiteX1645" fmla="*/ 269921 w 5057280"/>
              <a:gd name="connsiteY1645" fmla="*/ 3074560 h 6858000"/>
              <a:gd name="connsiteX1646" fmla="*/ 274899 w 5057280"/>
              <a:gd name="connsiteY1646" fmla="*/ 3078334 h 6858000"/>
              <a:gd name="connsiteX1647" fmla="*/ 282340 w 5057280"/>
              <a:gd name="connsiteY1647" fmla="*/ 3084270 h 6858000"/>
              <a:gd name="connsiteX1648" fmla="*/ 285210 w 5057280"/>
              <a:gd name="connsiteY1648" fmla="*/ 3087388 h 6858000"/>
              <a:gd name="connsiteX1649" fmla="*/ 290950 w 5057280"/>
              <a:gd name="connsiteY1649" fmla="*/ 3093977 h 6858000"/>
              <a:gd name="connsiteX1650" fmla="*/ 307179 w 5057280"/>
              <a:gd name="connsiteY1650" fmla="*/ 3100043 h 6858000"/>
              <a:gd name="connsiteX1651" fmla="*/ 308189 w 5057280"/>
              <a:gd name="connsiteY1651" fmla="*/ 3091422 h 6858000"/>
              <a:gd name="connsiteX1652" fmla="*/ 296637 w 5057280"/>
              <a:gd name="connsiteY1652" fmla="*/ 3078605 h 6858000"/>
              <a:gd name="connsiteX1653" fmla="*/ 294086 w 5057280"/>
              <a:gd name="connsiteY1653" fmla="*/ 3071989 h 6858000"/>
              <a:gd name="connsiteX1654" fmla="*/ 271781 w 5057280"/>
              <a:gd name="connsiteY1654" fmla="*/ 3046417 h 6858000"/>
              <a:gd name="connsiteX1655" fmla="*/ 263313 w 5057280"/>
              <a:gd name="connsiteY1655" fmla="*/ 3035686 h 6858000"/>
              <a:gd name="connsiteX1656" fmla="*/ 253923 w 5057280"/>
              <a:gd name="connsiteY1656" fmla="*/ 3033509 h 6858000"/>
              <a:gd name="connsiteX1657" fmla="*/ 248307 w 5057280"/>
              <a:gd name="connsiteY1657" fmla="*/ 3022218 h 6858000"/>
              <a:gd name="connsiteX1658" fmla="*/ 238262 w 5057280"/>
              <a:gd name="connsiteY1658" fmla="*/ 3012329 h 6858000"/>
              <a:gd name="connsiteX1659" fmla="*/ 223231 w 5057280"/>
              <a:gd name="connsiteY1659" fmla="*/ 2999833 h 6858000"/>
              <a:gd name="connsiteX1660" fmla="*/ 217976 w 5057280"/>
              <a:gd name="connsiteY1660" fmla="*/ 2991321 h 6858000"/>
              <a:gd name="connsiteX1661" fmla="*/ 205394 w 5057280"/>
              <a:gd name="connsiteY1661" fmla="*/ 2977050 h 6858000"/>
              <a:gd name="connsiteX1662" fmla="*/ 188914 w 5057280"/>
              <a:gd name="connsiteY1662" fmla="*/ 2954757 h 6858000"/>
              <a:gd name="connsiteX1663" fmla="*/ 179710 w 5057280"/>
              <a:gd name="connsiteY1663" fmla="*/ 2933917 h 6858000"/>
              <a:gd name="connsiteX1664" fmla="*/ 180003 w 5057280"/>
              <a:gd name="connsiteY1664" fmla="*/ 2928512 h 6858000"/>
              <a:gd name="connsiteX1665" fmla="*/ 178777 w 5057280"/>
              <a:gd name="connsiteY1665" fmla="*/ 2924561 h 6858000"/>
              <a:gd name="connsiteX1666" fmla="*/ 176121 w 5057280"/>
              <a:gd name="connsiteY1666" fmla="*/ 2917935 h 6858000"/>
              <a:gd name="connsiteX1667" fmla="*/ 178317 w 5057280"/>
              <a:gd name="connsiteY1667" fmla="*/ 2913142 h 6858000"/>
              <a:gd name="connsiteX1668" fmla="*/ 168423 w 5057280"/>
              <a:gd name="connsiteY1668" fmla="*/ 2889479 h 6858000"/>
              <a:gd name="connsiteX1669" fmla="*/ 167144 w 5057280"/>
              <a:gd name="connsiteY1669" fmla="*/ 2904412 h 6858000"/>
              <a:gd name="connsiteX1670" fmla="*/ 167142 w 5057280"/>
              <a:gd name="connsiteY1670" fmla="*/ 2904414 h 6858000"/>
              <a:gd name="connsiteX1671" fmla="*/ 172308 w 5057280"/>
              <a:gd name="connsiteY1671" fmla="*/ 2908958 h 6858000"/>
              <a:gd name="connsiteX1672" fmla="*/ 175038 w 5057280"/>
              <a:gd name="connsiteY1672" fmla="*/ 2890618 h 6858000"/>
              <a:gd name="connsiteX1673" fmla="*/ 168423 w 5057280"/>
              <a:gd name="connsiteY1673" fmla="*/ 2889479 h 6858000"/>
              <a:gd name="connsiteX1674" fmla="*/ 369 w 5057280"/>
              <a:gd name="connsiteY1674" fmla="*/ 0 h 6858000"/>
              <a:gd name="connsiteX1675" fmla="*/ 5057280 w 5057280"/>
              <a:gd name="connsiteY1675" fmla="*/ 0 h 6858000"/>
              <a:gd name="connsiteX1676" fmla="*/ 5057280 w 5057280"/>
              <a:gd name="connsiteY1676" fmla="*/ 6858000 h 6858000"/>
              <a:gd name="connsiteX1677" fmla="*/ 369 w 5057280"/>
              <a:gd name="connsiteY1677" fmla="*/ 6858000 h 6858000"/>
              <a:gd name="connsiteX1678" fmla="*/ 369 w 5057280"/>
              <a:gd name="connsiteY1678" fmla="*/ 6123937 h 6858000"/>
              <a:gd name="connsiteX1679" fmla="*/ 637 w 5057280"/>
              <a:gd name="connsiteY1679" fmla="*/ 6122992 h 6858000"/>
              <a:gd name="connsiteX1680" fmla="*/ 19519 w 5057280"/>
              <a:gd name="connsiteY1680" fmla="*/ 6028297 h 6858000"/>
              <a:gd name="connsiteX1681" fmla="*/ 27455 w 5057280"/>
              <a:gd name="connsiteY1681" fmla="*/ 5995150 h 6858000"/>
              <a:gd name="connsiteX1682" fmla="*/ 35948 w 5057280"/>
              <a:gd name="connsiteY1682" fmla="*/ 5967370 h 6858000"/>
              <a:gd name="connsiteX1683" fmla="*/ 60664 w 5057280"/>
              <a:gd name="connsiteY1683" fmla="*/ 5916152 h 6858000"/>
              <a:gd name="connsiteX1684" fmla="*/ 67265 w 5057280"/>
              <a:gd name="connsiteY1684" fmla="*/ 5901323 h 6858000"/>
              <a:gd name="connsiteX1685" fmla="*/ 74988 w 5057280"/>
              <a:gd name="connsiteY1685" fmla="*/ 5882738 h 6858000"/>
              <a:gd name="connsiteX1686" fmla="*/ 73923 w 5057280"/>
              <a:gd name="connsiteY1686" fmla="*/ 5877742 h 6858000"/>
              <a:gd name="connsiteX1687" fmla="*/ 119814 w 5057280"/>
              <a:gd name="connsiteY1687" fmla="*/ 5804290 h 6858000"/>
              <a:gd name="connsiteX1688" fmla="*/ 131504 w 5057280"/>
              <a:gd name="connsiteY1688" fmla="*/ 5803528 h 6858000"/>
              <a:gd name="connsiteX1689" fmla="*/ 122840 w 5057280"/>
              <a:gd name="connsiteY1689" fmla="*/ 5826807 h 6858000"/>
              <a:gd name="connsiteX1690" fmla="*/ 117081 w 5057280"/>
              <a:gd name="connsiteY1690" fmla="*/ 5829890 h 6858000"/>
              <a:gd name="connsiteX1691" fmla="*/ 116259 w 5057280"/>
              <a:gd name="connsiteY1691" fmla="*/ 5841902 h 6858000"/>
              <a:gd name="connsiteX1692" fmla="*/ 199053 w 5057280"/>
              <a:gd name="connsiteY1692" fmla="*/ 5799684 h 6858000"/>
              <a:gd name="connsiteX1693" fmla="*/ 218334 w 5057280"/>
              <a:gd name="connsiteY1693" fmla="*/ 5813538 h 6858000"/>
              <a:gd name="connsiteX1694" fmla="*/ 225073 w 5057280"/>
              <a:gd name="connsiteY1694" fmla="*/ 5817400 h 6858000"/>
              <a:gd name="connsiteX1695" fmla="*/ 260425 w 5057280"/>
              <a:gd name="connsiteY1695" fmla="*/ 5829075 h 6858000"/>
              <a:gd name="connsiteX1696" fmla="*/ 265545 w 5057280"/>
              <a:gd name="connsiteY1696" fmla="*/ 5838607 h 6858000"/>
              <a:gd name="connsiteX1697" fmla="*/ 277716 w 5057280"/>
              <a:gd name="connsiteY1697" fmla="*/ 5849768 h 6858000"/>
              <a:gd name="connsiteX1698" fmla="*/ 321104 w 5057280"/>
              <a:gd name="connsiteY1698" fmla="*/ 5880683 h 6858000"/>
              <a:gd name="connsiteX1699" fmla="*/ 355261 w 5057280"/>
              <a:gd name="connsiteY1699" fmla="*/ 5895672 h 6858000"/>
              <a:gd name="connsiteX1700" fmla="*/ 360452 w 5057280"/>
              <a:gd name="connsiteY1700" fmla="*/ 5898116 h 6858000"/>
              <a:gd name="connsiteX1701" fmla="*/ 367964 w 5057280"/>
              <a:gd name="connsiteY1701" fmla="*/ 5900331 h 6858000"/>
              <a:gd name="connsiteX1702" fmla="*/ 380365 w 5057280"/>
              <a:gd name="connsiteY1702" fmla="*/ 5904955 h 6858000"/>
              <a:gd name="connsiteX1703" fmla="*/ 392182 w 5057280"/>
              <a:gd name="connsiteY1703" fmla="*/ 5906479 h 6858000"/>
              <a:gd name="connsiteX1704" fmla="*/ 404602 w 5057280"/>
              <a:gd name="connsiteY1704" fmla="*/ 5898825 h 6858000"/>
              <a:gd name="connsiteX1705" fmla="*/ 427846 w 5057280"/>
              <a:gd name="connsiteY1705" fmla="*/ 5862205 h 6858000"/>
              <a:gd name="connsiteX1706" fmla="*/ 427580 w 5057280"/>
              <a:gd name="connsiteY1706" fmla="*/ 5850441 h 6858000"/>
              <a:gd name="connsiteX1707" fmla="*/ 427208 w 5057280"/>
              <a:gd name="connsiteY1707" fmla="*/ 5838181 h 6858000"/>
              <a:gd name="connsiteX1708" fmla="*/ 424054 w 5057280"/>
              <a:gd name="connsiteY1708" fmla="*/ 5828987 h 6858000"/>
              <a:gd name="connsiteX1709" fmla="*/ 416047 w 5057280"/>
              <a:gd name="connsiteY1709" fmla="*/ 5802075 h 6858000"/>
              <a:gd name="connsiteX1710" fmla="*/ 408446 w 5057280"/>
              <a:gd name="connsiteY1710" fmla="*/ 5793377 h 6858000"/>
              <a:gd name="connsiteX1711" fmla="*/ 405948 w 5057280"/>
              <a:gd name="connsiteY1711" fmla="*/ 5792189 h 6858000"/>
              <a:gd name="connsiteX1712" fmla="*/ 405926 w 5057280"/>
              <a:gd name="connsiteY1712" fmla="*/ 5792192 h 6858000"/>
              <a:gd name="connsiteX1713" fmla="*/ 405186 w 5057280"/>
              <a:gd name="connsiteY1713" fmla="*/ 5791676 h 6858000"/>
              <a:gd name="connsiteX1714" fmla="*/ 401678 w 5057280"/>
              <a:gd name="connsiteY1714" fmla="*/ 5788770 h 6858000"/>
              <a:gd name="connsiteX1715" fmla="*/ 377673 w 5057280"/>
              <a:gd name="connsiteY1715" fmla="*/ 5764197 h 6858000"/>
              <a:gd name="connsiteX1716" fmla="*/ 368141 w 5057280"/>
              <a:gd name="connsiteY1716" fmla="*/ 5758705 h 6858000"/>
              <a:gd name="connsiteX1717" fmla="*/ 362897 w 5057280"/>
              <a:gd name="connsiteY1717" fmla="*/ 5753142 h 6858000"/>
              <a:gd name="connsiteX1718" fmla="*/ 349220 w 5057280"/>
              <a:gd name="connsiteY1718" fmla="*/ 5749528 h 6858000"/>
              <a:gd name="connsiteX1719" fmla="*/ 322805 w 5057280"/>
              <a:gd name="connsiteY1719" fmla="*/ 5736843 h 6858000"/>
              <a:gd name="connsiteX1720" fmla="*/ 305779 w 5057280"/>
              <a:gd name="connsiteY1720" fmla="*/ 5739412 h 6858000"/>
              <a:gd name="connsiteX1721" fmla="*/ 295628 w 5057280"/>
              <a:gd name="connsiteY1721" fmla="*/ 5735018 h 6858000"/>
              <a:gd name="connsiteX1722" fmla="*/ 293076 w 5057280"/>
              <a:gd name="connsiteY1722" fmla="*/ 5739820 h 6858000"/>
              <a:gd name="connsiteX1723" fmla="*/ 281206 w 5057280"/>
              <a:gd name="connsiteY1723" fmla="*/ 5733459 h 6858000"/>
              <a:gd name="connsiteX1724" fmla="*/ 271161 w 5057280"/>
              <a:gd name="connsiteY1724" fmla="*/ 5733619 h 6858000"/>
              <a:gd name="connsiteX1725" fmla="*/ 268397 w 5057280"/>
              <a:gd name="connsiteY1725" fmla="*/ 5738455 h 6858000"/>
              <a:gd name="connsiteX1726" fmla="*/ 254135 w 5057280"/>
              <a:gd name="connsiteY1726" fmla="*/ 5736631 h 6858000"/>
              <a:gd name="connsiteX1727" fmla="*/ 247740 w 5057280"/>
              <a:gd name="connsiteY1727" fmla="*/ 5739324 h 6858000"/>
              <a:gd name="connsiteX1728" fmla="*/ 237393 w 5057280"/>
              <a:gd name="connsiteY1728" fmla="*/ 5742193 h 6858000"/>
              <a:gd name="connsiteX1729" fmla="*/ 223465 w 5057280"/>
              <a:gd name="connsiteY1729" fmla="*/ 5745630 h 6858000"/>
              <a:gd name="connsiteX1730" fmla="*/ 218557 w 5057280"/>
              <a:gd name="connsiteY1730" fmla="*/ 5752363 h 6858000"/>
              <a:gd name="connsiteX1731" fmla="*/ 215737 w 5057280"/>
              <a:gd name="connsiteY1731" fmla="*/ 5748022 h 6858000"/>
              <a:gd name="connsiteX1732" fmla="*/ 206400 w 5057280"/>
              <a:gd name="connsiteY1732" fmla="*/ 5748589 h 6858000"/>
              <a:gd name="connsiteX1733" fmla="*/ 171226 w 5057280"/>
              <a:gd name="connsiteY1733" fmla="*/ 5755605 h 6858000"/>
              <a:gd name="connsiteX1734" fmla="*/ 145523 w 5057280"/>
              <a:gd name="connsiteY1734" fmla="*/ 5730200 h 6858000"/>
              <a:gd name="connsiteX1735" fmla="*/ 176900 w 5057280"/>
              <a:gd name="connsiteY1735" fmla="*/ 5655613 h 6858000"/>
              <a:gd name="connsiteX1736" fmla="*/ 181730 w 5057280"/>
              <a:gd name="connsiteY1736" fmla="*/ 5650440 h 6858000"/>
              <a:gd name="connsiteX1737" fmla="*/ 185534 w 5057280"/>
              <a:gd name="connsiteY1737" fmla="*/ 5640235 h 6858000"/>
              <a:gd name="connsiteX1738" fmla="*/ 190004 w 5057280"/>
              <a:gd name="connsiteY1738" fmla="*/ 5636444 h 6858000"/>
              <a:gd name="connsiteX1739" fmla="*/ 192936 w 5057280"/>
              <a:gd name="connsiteY1739" fmla="*/ 5630562 h 6858000"/>
              <a:gd name="connsiteX1740" fmla="*/ 224678 w 5057280"/>
              <a:gd name="connsiteY1740" fmla="*/ 5558438 h 6858000"/>
              <a:gd name="connsiteX1741" fmla="*/ 258972 w 5057280"/>
              <a:gd name="connsiteY1741" fmla="*/ 5455009 h 6858000"/>
              <a:gd name="connsiteX1742" fmla="*/ 260265 w 5057280"/>
              <a:gd name="connsiteY1742" fmla="*/ 5304029 h 6858000"/>
              <a:gd name="connsiteX1743" fmla="*/ 258441 w 5057280"/>
              <a:gd name="connsiteY1743" fmla="*/ 5257683 h 6858000"/>
              <a:gd name="connsiteX1744" fmla="*/ 254631 w 5057280"/>
              <a:gd name="connsiteY1744" fmla="*/ 5223702 h 6858000"/>
              <a:gd name="connsiteX1745" fmla="*/ 245490 w 5057280"/>
              <a:gd name="connsiteY1745" fmla="*/ 5175496 h 6858000"/>
              <a:gd name="connsiteX1746" fmla="*/ 231458 w 5057280"/>
              <a:gd name="connsiteY1746" fmla="*/ 5129610 h 6858000"/>
              <a:gd name="connsiteX1747" fmla="*/ 225656 w 5057280"/>
              <a:gd name="connsiteY1747" fmla="*/ 5128724 h 6858000"/>
              <a:gd name="connsiteX1748" fmla="*/ 226388 w 5057280"/>
              <a:gd name="connsiteY1748" fmla="*/ 5121390 h 6858000"/>
              <a:gd name="connsiteX1749" fmla="*/ 228505 w 5057280"/>
              <a:gd name="connsiteY1749" fmla="*/ 5113577 h 6858000"/>
              <a:gd name="connsiteX1750" fmla="*/ 225203 w 5057280"/>
              <a:gd name="connsiteY1750" fmla="*/ 5091094 h 6858000"/>
              <a:gd name="connsiteX1751" fmla="*/ 214950 w 5057280"/>
              <a:gd name="connsiteY1751" fmla="*/ 5076319 h 6858000"/>
              <a:gd name="connsiteX1752" fmla="*/ 214654 w 5057280"/>
              <a:gd name="connsiteY1752" fmla="*/ 5067160 h 6858000"/>
              <a:gd name="connsiteX1753" fmla="*/ 216316 w 5057280"/>
              <a:gd name="connsiteY1753" fmla="*/ 5052189 h 6858000"/>
              <a:gd name="connsiteX1754" fmla="*/ 199916 w 5057280"/>
              <a:gd name="connsiteY1754" fmla="*/ 4973829 h 6858000"/>
              <a:gd name="connsiteX1755" fmla="*/ 208957 w 5057280"/>
              <a:gd name="connsiteY1755" fmla="*/ 4900660 h 6858000"/>
              <a:gd name="connsiteX1756" fmla="*/ 214174 w 5057280"/>
              <a:gd name="connsiteY1756" fmla="*/ 4904965 h 6858000"/>
              <a:gd name="connsiteX1757" fmla="*/ 229580 w 5057280"/>
              <a:gd name="connsiteY1757" fmla="*/ 4893555 h 6858000"/>
              <a:gd name="connsiteX1758" fmla="*/ 243984 w 5057280"/>
              <a:gd name="connsiteY1758" fmla="*/ 4889888 h 6858000"/>
              <a:gd name="connsiteX1759" fmla="*/ 247492 w 5057280"/>
              <a:gd name="connsiteY1759" fmla="*/ 4884307 h 6858000"/>
              <a:gd name="connsiteX1760" fmla="*/ 250362 w 5057280"/>
              <a:gd name="connsiteY1760" fmla="*/ 4888931 h 6858000"/>
              <a:gd name="connsiteX1761" fmla="*/ 274757 w 5057280"/>
              <a:gd name="connsiteY1761" fmla="*/ 4885618 h 6858000"/>
              <a:gd name="connsiteX1762" fmla="*/ 280480 w 5057280"/>
              <a:gd name="connsiteY1762" fmla="*/ 4889055 h 6858000"/>
              <a:gd name="connsiteX1763" fmla="*/ 294192 w 5057280"/>
              <a:gd name="connsiteY1763" fmla="*/ 4894707 h 6858000"/>
              <a:gd name="connsiteX1764" fmla="*/ 355208 w 5057280"/>
              <a:gd name="connsiteY1764" fmla="*/ 4906914 h 6858000"/>
              <a:gd name="connsiteX1765" fmla="*/ 367610 w 5057280"/>
              <a:gd name="connsiteY1765" fmla="*/ 4913380 h 6858000"/>
              <a:gd name="connsiteX1766" fmla="*/ 388072 w 5057280"/>
              <a:gd name="connsiteY1766" fmla="*/ 4920130 h 6858000"/>
              <a:gd name="connsiteX1767" fmla="*/ 399393 w 5057280"/>
              <a:gd name="connsiteY1767" fmla="*/ 4919510 h 6858000"/>
              <a:gd name="connsiteX1768" fmla="*/ 423381 w 5057280"/>
              <a:gd name="connsiteY1768" fmla="*/ 4916711 h 6858000"/>
              <a:gd name="connsiteX1769" fmla="*/ 434560 w 5057280"/>
              <a:gd name="connsiteY1769" fmla="*/ 4904575 h 6858000"/>
              <a:gd name="connsiteX1770" fmla="*/ 441452 w 5057280"/>
              <a:gd name="connsiteY1770" fmla="*/ 4900235 h 6858000"/>
              <a:gd name="connsiteX1771" fmla="*/ 446058 w 5057280"/>
              <a:gd name="connsiteY1771" fmla="*/ 4894813 h 6858000"/>
              <a:gd name="connsiteX1772" fmla="*/ 454456 w 5057280"/>
              <a:gd name="connsiteY1772" fmla="*/ 4862498 h 6858000"/>
              <a:gd name="connsiteX1773" fmla="*/ 362118 w 5057280"/>
              <a:gd name="connsiteY1773" fmla="*/ 4819004 h 6858000"/>
              <a:gd name="connsiteX1774" fmla="*/ 336057 w 5057280"/>
              <a:gd name="connsiteY1774" fmla="*/ 4816294 h 6858000"/>
              <a:gd name="connsiteX1775" fmla="*/ 330086 w 5057280"/>
              <a:gd name="connsiteY1775" fmla="*/ 4817499 h 6858000"/>
              <a:gd name="connsiteX1776" fmla="*/ 310368 w 5057280"/>
              <a:gd name="connsiteY1776" fmla="*/ 4816063 h 6858000"/>
              <a:gd name="connsiteX1777" fmla="*/ 243346 w 5057280"/>
              <a:gd name="connsiteY1777" fmla="*/ 4832894 h 6858000"/>
              <a:gd name="connsiteX1778" fmla="*/ 229563 w 5057280"/>
              <a:gd name="connsiteY1778" fmla="*/ 4837713 h 6858000"/>
              <a:gd name="connsiteX1779" fmla="*/ 223768 w 5057280"/>
              <a:gd name="connsiteY1779" fmla="*/ 4838829 h 6858000"/>
              <a:gd name="connsiteX1780" fmla="*/ 212289 w 5057280"/>
              <a:gd name="connsiteY1780" fmla="*/ 4841770 h 6858000"/>
              <a:gd name="connsiteX1781" fmla="*/ 188917 w 5057280"/>
              <a:gd name="connsiteY1781" fmla="*/ 4848928 h 6858000"/>
              <a:gd name="connsiteX1782" fmla="*/ 235569 w 5057280"/>
              <a:gd name="connsiteY1782" fmla="*/ 4744967 h 6858000"/>
              <a:gd name="connsiteX1783" fmla="*/ 242815 w 5057280"/>
              <a:gd name="connsiteY1783" fmla="*/ 4734568 h 6858000"/>
              <a:gd name="connsiteX1784" fmla="*/ 248484 w 5057280"/>
              <a:gd name="connsiteY1784" fmla="*/ 4728119 h 6858000"/>
              <a:gd name="connsiteX1785" fmla="*/ 249990 w 5057280"/>
              <a:gd name="connsiteY1785" fmla="*/ 4721723 h 6858000"/>
              <a:gd name="connsiteX1786" fmla="*/ 273765 w 5057280"/>
              <a:gd name="connsiteY1786" fmla="*/ 4701030 h 6858000"/>
              <a:gd name="connsiteX1787" fmla="*/ 294246 w 5057280"/>
              <a:gd name="connsiteY1787" fmla="*/ 4681648 h 6858000"/>
              <a:gd name="connsiteX1788" fmla="*/ 302927 w 5057280"/>
              <a:gd name="connsiteY1788" fmla="*/ 4679522 h 6858000"/>
              <a:gd name="connsiteX1789" fmla="*/ 319173 w 5057280"/>
              <a:gd name="connsiteY1789" fmla="*/ 4666997 h 6858000"/>
              <a:gd name="connsiteX1790" fmla="*/ 322929 w 5057280"/>
              <a:gd name="connsiteY1790" fmla="*/ 4662019 h 6858000"/>
              <a:gd name="connsiteX1791" fmla="*/ 339582 w 5057280"/>
              <a:gd name="connsiteY1791" fmla="*/ 4649918 h 6858000"/>
              <a:gd name="connsiteX1792" fmla="*/ 364704 w 5057280"/>
              <a:gd name="connsiteY1792" fmla="*/ 4620225 h 6858000"/>
              <a:gd name="connsiteX1793" fmla="*/ 371366 w 5057280"/>
              <a:gd name="connsiteY1793" fmla="*/ 4612466 h 6858000"/>
              <a:gd name="connsiteX1794" fmla="*/ 385025 w 5057280"/>
              <a:gd name="connsiteY1794" fmla="*/ 4583836 h 6858000"/>
              <a:gd name="connsiteX1795" fmla="*/ 398897 w 5057280"/>
              <a:gd name="connsiteY1795" fmla="*/ 4558359 h 6858000"/>
              <a:gd name="connsiteX1796" fmla="*/ 406940 w 5057280"/>
              <a:gd name="connsiteY1796" fmla="*/ 4518674 h 6858000"/>
              <a:gd name="connsiteX1797" fmla="*/ 405239 w 5057280"/>
              <a:gd name="connsiteY1797" fmla="*/ 4505369 h 6858000"/>
              <a:gd name="connsiteX1798" fmla="*/ 405151 w 5057280"/>
              <a:gd name="connsiteY1798" fmla="*/ 4500373 h 6858000"/>
              <a:gd name="connsiteX1799" fmla="*/ 403521 w 5057280"/>
              <a:gd name="connsiteY1799" fmla="*/ 4494084 h 6858000"/>
              <a:gd name="connsiteX1800" fmla="*/ 398188 w 5057280"/>
              <a:gd name="connsiteY1800" fmla="*/ 4481983 h 6858000"/>
              <a:gd name="connsiteX1801" fmla="*/ 361675 w 5057280"/>
              <a:gd name="connsiteY1801" fmla="*/ 4466304 h 6858000"/>
              <a:gd name="connsiteX1802" fmla="*/ 358220 w 5057280"/>
              <a:gd name="connsiteY1802" fmla="*/ 4466411 h 6858000"/>
              <a:gd name="connsiteX1803" fmla="*/ 336978 w 5057280"/>
              <a:gd name="connsiteY1803" fmla="*/ 4467668 h 6858000"/>
              <a:gd name="connsiteX1804" fmla="*/ 338696 w 5057280"/>
              <a:gd name="connsiteY1804" fmla="*/ 4473302 h 6858000"/>
              <a:gd name="connsiteX1805" fmla="*/ 313964 w 5057280"/>
              <a:gd name="connsiteY1805" fmla="*/ 4474861 h 6858000"/>
              <a:gd name="connsiteX1806" fmla="*/ 279399 w 5057280"/>
              <a:gd name="connsiteY1806" fmla="*/ 4500462 h 6858000"/>
              <a:gd name="connsiteX1807" fmla="*/ 252559 w 5057280"/>
              <a:gd name="connsiteY1807" fmla="*/ 4523759 h 6858000"/>
              <a:gd name="connsiteX1808" fmla="*/ 221608 w 5057280"/>
              <a:gd name="connsiteY1808" fmla="*/ 4569893 h 6858000"/>
              <a:gd name="connsiteX1809" fmla="*/ 199177 w 5057280"/>
              <a:gd name="connsiteY1809" fmla="*/ 4617036 h 6858000"/>
              <a:gd name="connsiteX1810" fmla="*/ 194723 w 5057280"/>
              <a:gd name="connsiteY1810" fmla="*/ 4629278 h 6858000"/>
              <a:gd name="connsiteX1811" fmla="*/ 188338 w 5057280"/>
              <a:gd name="connsiteY1811" fmla="*/ 4641999 h 6858000"/>
              <a:gd name="connsiteX1812" fmla="*/ 190599 w 5057280"/>
              <a:gd name="connsiteY1812" fmla="*/ 4648837 h 6858000"/>
              <a:gd name="connsiteX1813" fmla="*/ 186122 w 5057280"/>
              <a:gd name="connsiteY1813" fmla="*/ 4654046 h 6858000"/>
              <a:gd name="connsiteX1814" fmla="*/ 189803 w 5057280"/>
              <a:gd name="connsiteY1814" fmla="*/ 4654879 h 6858000"/>
              <a:gd name="connsiteX1815" fmla="*/ 194085 w 5057280"/>
              <a:gd name="connsiteY1815" fmla="*/ 4657341 h 6858000"/>
              <a:gd name="connsiteX1816" fmla="*/ 195396 w 5057280"/>
              <a:gd name="connsiteY1816" fmla="*/ 4656615 h 6858000"/>
              <a:gd name="connsiteX1817" fmla="*/ 184292 w 5057280"/>
              <a:gd name="connsiteY1817" fmla="*/ 4658599 h 6858000"/>
              <a:gd name="connsiteX1818" fmla="*/ 184164 w 5057280"/>
              <a:gd name="connsiteY1818" fmla="*/ 4671036 h 6858000"/>
              <a:gd name="connsiteX1819" fmla="*/ 179643 w 5057280"/>
              <a:gd name="connsiteY1819" fmla="*/ 4674331 h 6858000"/>
              <a:gd name="connsiteX1820" fmla="*/ 171288 w 5057280"/>
              <a:gd name="connsiteY1820" fmla="*/ 4697965 h 6858000"/>
              <a:gd name="connsiteX1821" fmla="*/ 165271 w 5057280"/>
              <a:gd name="connsiteY1821" fmla="*/ 4742505 h 6858000"/>
              <a:gd name="connsiteX1822" fmla="*/ 163427 w 5057280"/>
              <a:gd name="connsiteY1822" fmla="*/ 4754144 h 6858000"/>
              <a:gd name="connsiteX1823" fmla="*/ 163728 w 5057280"/>
              <a:gd name="connsiteY1823" fmla="*/ 4777176 h 6858000"/>
              <a:gd name="connsiteX1824" fmla="*/ 159597 w 5057280"/>
              <a:gd name="connsiteY1824" fmla="*/ 4809668 h 6858000"/>
              <a:gd name="connsiteX1825" fmla="*/ 159616 w 5057280"/>
              <a:gd name="connsiteY1825" fmla="*/ 4814628 h 6858000"/>
              <a:gd name="connsiteX1826" fmla="*/ 156626 w 5057280"/>
              <a:gd name="connsiteY1826" fmla="*/ 4842319 h 6858000"/>
              <a:gd name="connsiteX1827" fmla="*/ 150459 w 5057280"/>
              <a:gd name="connsiteY1827" fmla="*/ 4862569 h 6858000"/>
              <a:gd name="connsiteX1828" fmla="*/ 146054 w 5057280"/>
              <a:gd name="connsiteY1828" fmla="*/ 4871640 h 6858000"/>
              <a:gd name="connsiteX1829" fmla="*/ 144058 w 5057280"/>
              <a:gd name="connsiteY1829" fmla="*/ 4877398 h 6858000"/>
              <a:gd name="connsiteX1830" fmla="*/ 140888 w 5057280"/>
              <a:gd name="connsiteY1830" fmla="*/ 4925534 h 6858000"/>
              <a:gd name="connsiteX1831" fmla="*/ 142367 w 5057280"/>
              <a:gd name="connsiteY1831" fmla="*/ 4927128 h 6858000"/>
              <a:gd name="connsiteX1832" fmla="*/ 138875 w 5057280"/>
              <a:gd name="connsiteY1832" fmla="*/ 4925941 h 6858000"/>
              <a:gd name="connsiteX1833" fmla="*/ 143000 w 5057280"/>
              <a:gd name="connsiteY1833" fmla="*/ 4982333 h 6858000"/>
              <a:gd name="connsiteX1834" fmla="*/ 143441 w 5057280"/>
              <a:gd name="connsiteY1834" fmla="*/ 4990677 h 6858000"/>
              <a:gd name="connsiteX1835" fmla="*/ 147950 w 5057280"/>
              <a:gd name="connsiteY1835" fmla="*/ 4989083 h 6858000"/>
              <a:gd name="connsiteX1836" fmla="*/ 144830 w 5057280"/>
              <a:gd name="connsiteY1836" fmla="*/ 5023559 h 6858000"/>
              <a:gd name="connsiteX1837" fmla="*/ 148040 w 5057280"/>
              <a:gd name="connsiteY1837" fmla="*/ 5019927 h 6858000"/>
              <a:gd name="connsiteX1838" fmla="*/ 148026 w 5057280"/>
              <a:gd name="connsiteY1838" fmla="*/ 5045297 h 6858000"/>
              <a:gd name="connsiteX1839" fmla="*/ 153281 w 5057280"/>
              <a:gd name="connsiteY1839" fmla="*/ 5057965 h 6858000"/>
              <a:gd name="connsiteX1840" fmla="*/ 150712 w 5057280"/>
              <a:gd name="connsiteY1840" fmla="*/ 5068630 h 6858000"/>
              <a:gd name="connsiteX1841" fmla="*/ 161356 w 5057280"/>
              <a:gd name="connsiteY1841" fmla="*/ 5075221 h 6858000"/>
              <a:gd name="connsiteX1842" fmla="*/ 161361 w 5057280"/>
              <a:gd name="connsiteY1842" fmla="*/ 5075221 h 6858000"/>
              <a:gd name="connsiteX1843" fmla="*/ 159253 w 5057280"/>
              <a:gd name="connsiteY1843" fmla="*/ 5076780 h 6858000"/>
              <a:gd name="connsiteX1844" fmla="*/ 161358 w 5057280"/>
              <a:gd name="connsiteY1844" fmla="*/ 5076301 h 6858000"/>
              <a:gd name="connsiteX1845" fmla="*/ 161383 w 5057280"/>
              <a:gd name="connsiteY1845" fmla="*/ 5075238 h 6858000"/>
              <a:gd name="connsiteX1846" fmla="*/ 164143 w 5057280"/>
              <a:gd name="connsiteY1846" fmla="*/ 5083512 h 6858000"/>
              <a:gd name="connsiteX1847" fmla="*/ 157611 w 5057280"/>
              <a:gd name="connsiteY1847" fmla="*/ 5094018 h 6858000"/>
              <a:gd name="connsiteX1848" fmla="*/ 166162 w 5057280"/>
              <a:gd name="connsiteY1848" fmla="*/ 5114073 h 6858000"/>
              <a:gd name="connsiteX1849" fmla="*/ 166017 w 5057280"/>
              <a:gd name="connsiteY1849" fmla="*/ 5119671 h 6858000"/>
              <a:gd name="connsiteX1850" fmla="*/ 170990 w 5057280"/>
              <a:gd name="connsiteY1850" fmla="*/ 5134659 h 6858000"/>
              <a:gd name="connsiteX1851" fmla="*/ 175302 w 5057280"/>
              <a:gd name="connsiteY1851" fmla="*/ 5172892 h 6858000"/>
              <a:gd name="connsiteX1852" fmla="*/ 181241 w 5057280"/>
              <a:gd name="connsiteY1852" fmla="*/ 5204197 h 6858000"/>
              <a:gd name="connsiteX1853" fmla="*/ 187381 w 5057280"/>
              <a:gd name="connsiteY1853" fmla="*/ 5245813 h 6858000"/>
              <a:gd name="connsiteX1854" fmla="*/ 193699 w 5057280"/>
              <a:gd name="connsiteY1854" fmla="*/ 5285905 h 6858000"/>
              <a:gd name="connsiteX1855" fmla="*/ 194252 w 5057280"/>
              <a:gd name="connsiteY1855" fmla="*/ 5298696 h 6858000"/>
              <a:gd name="connsiteX1856" fmla="*/ 197140 w 5057280"/>
              <a:gd name="connsiteY1856" fmla="*/ 5318131 h 6858000"/>
              <a:gd name="connsiteX1857" fmla="*/ 196847 w 5057280"/>
              <a:gd name="connsiteY1857" fmla="*/ 5324881 h 6858000"/>
              <a:gd name="connsiteX1858" fmla="*/ 201117 w 5057280"/>
              <a:gd name="connsiteY1858" fmla="*/ 5339196 h 6858000"/>
              <a:gd name="connsiteX1859" fmla="*/ 199028 w 5057280"/>
              <a:gd name="connsiteY1859" fmla="*/ 5350127 h 6858000"/>
              <a:gd name="connsiteX1860" fmla="*/ 204225 w 5057280"/>
              <a:gd name="connsiteY1860" fmla="*/ 5387970 h 6858000"/>
              <a:gd name="connsiteX1861" fmla="*/ 204641 w 5057280"/>
              <a:gd name="connsiteY1861" fmla="*/ 5389635 h 6858000"/>
              <a:gd name="connsiteX1862" fmla="*/ 199083 w 5057280"/>
              <a:gd name="connsiteY1862" fmla="*/ 5404216 h 6858000"/>
              <a:gd name="connsiteX1863" fmla="*/ 198915 w 5057280"/>
              <a:gd name="connsiteY1863" fmla="*/ 5411125 h 6858000"/>
              <a:gd name="connsiteX1864" fmla="*/ 197446 w 5057280"/>
              <a:gd name="connsiteY1864" fmla="*/ 5425387 h 6858000"/>
              <a:gd name="connsiteX1865" fmla="*/ 197294 w 5057280"/>
              <a:gd name="connsiteY1865" fmla="*/ 5430737 h 6858000"/>
              <a:gd name="connsiteX1866" fmla="*/ 216419 w 5057280"/>
              <a:gd name="connsiteY1866" fmla="*/ 5432704 h 6858000"/>
              <a:gd name="connsiteX1867" fmla="*/ 219126 w 5057280"/>
              <a:gd name="connsiteY1867" fmla="*/ 5369297 h 6858000"/>
              <a:gd name="connsiteX1868" fmla="*/ 218899 w 5057280"/>
              <a:gd name="connsiteY1868" fmla="*/ 5361696 h 6858000"/>
              <a:gd name="connsiteX1869" fmla="*/ 220593 w 5057280"/>
              <a:gd name="connsiteY1869" fmla="*/ 5351562 h 6858000"/>
              <a:gd name="connsiteX1870" fmla="*/ 218081 w 5057280"/>
              <a:gd name="connsiteY1870" fmla="*/ 5342810 h 6858000"/>
              <a:gd name="connsiteX1871" fmla="*/ 215120 w 5057280"/>
              <a:gd name="connsiteY1871" fmla="*/ 5329381 h 6858000"/>
              <a:gd name="connsiteX1872" fmla="*/ 218846 w 5057280"/>
              <a:gd name="connsiteY1872" fmla="*/ 5300681 h 6858000"/>
              <a:gd name="connsiteX1873" fmla="*/ 213515 w 5057280"/>
              <a:gd name="connsiteY1873" fmla="*/ 5285108 h 6858000"/>
              <a:gd name="connsiteX1874" fmla="*/ 212379 w 5057280"/>
              <a:gd name="connsiteY1874" fmla="*/ 5261917 h 6858000"/>
              <a:gd name="connsiteX1875" fmla="*/ 209554 w 5057280"/>
              <a:gd name="connsiteY1875" fmla="*/ 5252456 h 6858000"/>
              <a:gd name="connsiteX1876" fmla="*/ 208808 w 5057280"/>
              <a:gd name="connsiteY1876" fmla="*/ 5235201 h 6858000"/>
              <a:gd name="connsiteX1877" fmla="*/ 208494 w 5057280"/>
              <a:gd name="connsiteY1877" fmla="*/ 5228273 h 6858000"/>
              <a:gd name="connsiteX1878" fmla="*/ 203691 w 5057280"/>
              <a:gd name="connsiteY1878" fmla="*/ 5223419 h 6858000"/>
              <a:gd name="connsiteX1879" fmla="*/ 199131 w 5057280"/>
              <a:gd name="connsiteY1879" fmla="*/ 5186693 h 6858000"/>
              <a:gd name="connsiteX1880" fmla="*/ 189488 w 5057280"/>
              <a:gd name="connsiteY1880" fmla="*/ 5165238 h 6858000"/>
              <a:gd name="connsiteX1881" fmla="*/ 191687 w 5057280"/>
              <a:gd name="connsiteY1881" fmla="*/ 5160579 h 6858000"/>
              <a:gd name="connsiteX1882" fmla="*/ 185380 w 5057280"/>
              <a:gd name="connsiteY1882" fmla="*/ 5124136 h 6858000"/>
              <a:gd name="connsiteX1883" fmla="*/ 173653 w 5057280"/>
              <a:gd name="connsiteY1883" fmla="*/ 5071376 h 6858000"/>
              <a:gd name="connsiteX1884" fmla="*/ 172882 w 5057280"/>
              <a:gd name="connsiteY1884" fmla="*/ 5061171 h 6858000"/>
              <a:gd name="connsiteX1885" fmla="*/ 162655 w 5057280"/>
              <a:gd name="connsiteY1885" fmla="*/ 5049478 h 6858000"/>
              <a:gd name="connsiteX1886" fmla="*/ 170916 w 5057280"/>
              <a:gd name="connsiteY1886" fmla="*/ 5038299 h 6858000"/>
              <a:gd name="connsiteX1887" fmla="*/ 170854 w 5057280"/>
              <a:gd name="connsiteY1887" fmla="*/ 5035766 h 6858000"/>
              <a:gd name="connsiteX1888" fmla="*/ 171362 w 5057280"/>
              <a:gd name="connsiteY1888" fmla="*/ 5022425 h 6858000"/>
              <a:gd name="connsiteX1889" fmla="*/ 164651 w 5057280"/>
              <a:gd name="connsiteY1889" fmla="*/ 5004461 h 6858000"/>
              <a:gd name="connsiteX1890" fmla="*/ 162261 w 5057280"/>
              <a:gd name="connsiteY1890" fmla="*/ 4999606 h 6858000"/>
              <a:gd name="connsiteX1891" fmla="*/ 168109 w 5057280"/>
              <a:gd name="connsiteY1891" fmla="*/ 4991475 h 6858000"/>
              <a:gd name="connsiteX1892" fmla="*/ 158667 w 5057280"/>
              <a:gd name="connsiteY1892" fmla="*/ 4942488 h 6858000"/>
              <a:gd name="connsiteX1893" fmla="*/ 157793 w 5057280"/>
              <a:gd name="connsiteY1893" fmla="*/ 4918199 h 6858000"/>
              <a:gd name="connsiteX1894" fmla="*/ 161044 w 5057280"/>
              <a:gd name="connsiteY1894" fmla="*/ 4879028 h 6858000"/>
              <a:gd name="connsiteX1895" fmla="*/ 161007 w 5057280"/>
              <a:gd name="connsiteY1895" fmla="*/ 4872172 h 6858000"/>
              <a:gd name="connsiteX1896" fmla="*/ 169635 w 5057280"/>
              <a:gd name="connsiteY1896" fmla="*/ 4854774 h 6858000"/>
              <a:gd name="connsiteX1897" fmla="*/ 168001 w 5057280"/>
              <a:gd name="connsiteY1897" fmla="*/ 4861329 h 6858000"/>
              <a:gd name="connsiteX1898" fmla="*/ 174413 w 5057280"/>
              <a:gd name="connsiteY1898" fmla="*/ 4872101 h 6858000"/>
              <a:gd name="connsiteX1899" fmla="*/ 165959 w 5057280"/>
              <a:gd name="connsiteY1899" fmla="*/ 4881951 h 6858000"/>
              <a:gd name="connsiteX1900" fmla="*/ 164827 w 5057280"/>
              <a:gd name="connsiteY1900" fmla="*/ 4890172 h 6858000"/>
              <a:gd name="connsiteX1901" fmla="*/ 180950 w 5057280"/>
              <a:gd name="connsiteY1901" fmla="*/ 4880357 h 6858000"/>
              <a:gd name="connsiteX1902" fmla="*/ 191107 w 5057280"/>
              <a:gd name="connsiteY1902" fmla="*/ 4869638 h 6858000"/>
              <a:gd name="connsiteX1903" fmla="*/ 197912 w 5057280"/>
              <a:gd name="connsiteY1903" fmla="*/ 4861878 h 6858000"/>
              <a:gd name="connsiteX1904" fmla="*/ 199448 w 5057280"/>
              <a:gd name="connsiteY1904" fmla="*/ 4854420 h 6858000"/>
              <a:gd name="connsiteX1905" fmla="*/ 212170 w 5057280"/>
              <a:gd name="connsiteY1905" fmla="*/ 4853888 h 6858000"/>
              <a:gd name="connsiteX1906" fmla="*/ 216862 w 5057280"/>
              <a:gd name="connsiteY1906" fmla="*/ 4851355 h 6858000"/>
              <a:gd name="connsiteX1907" fmla="*/ 219677 w 5057280"/>
              <a:gd name="connsiteY1907" fmla="*/ 4846429 h 6858000"/>
              <a:gd name="connsiteX1908" fmla="*/ 223078 w 5057280"/>
              <a:gd name="connsiteY1908" fmla="*/ 4849813 h 6858000"/>
              <a:gd name="connsiteX1909" fmla="*/ 234700 w 5057280"/>
              <a:gd name="connsiteY1909" fmla="*/ 4848237 h 6858000"/>
              <a:gd name="connsiteX1910" fmla="*/ 248289 w 5057280"/>
              <a:gd name="connsiteY1910" fmla="*/ 4840353 h 6858000"/>
              <a:gd name="connsiteX1911" fmla="*/ 267281 w 5057280"/>
              <a:gd name="connsiteY1911" fmla="*/ 4834861 h 6858000"/>
              <a:gd name="connsiteX1912" fmla="*/ 313557 w 5057280"/>
              <a:gd name="connsiteY1912" fmla="*/ 4832823 h 6858000"/>
              <a:gd name="connsiteX1913" fmla="*/ 318446 w 5057280"/>
              <a:gd name="connsiteY1913" fmla="*/ 4828199 h 6858000"/>
              <a:gd name="connsiteX1914" fmla="*/ 364598 w 5057280"/>
              <a:gd name="connsiteY1914" fmla="*/ 4830804 h 6858000"/>
              <a:gd name="connsiteX1915" fmla="*/ 418438 w 5057280"/>
              <a:gd name="connsiteY1915" fmla="*/ 4840920 h 6858000"/>
              <a:gd name="connsiteX1916" fmla="*/ 419271 w 5057280"/>
              <a:gd name="connsiteY1916" fmla="*/ 4894459 h 6858000"/>
              <a:gd name="connsiteX1917" fmla="*/ 369576 w 5057280"/>
              <a:gd name="connsiteY1917" fmla="*/ 4889162 h 6858000"/>
              <a:gd name="connsiteX1918" fmla="*/ 358539 w 5057280"/>
              <a:gd name="connsiteY1918" fmla="*/ 4889605 h 6858000"/>
              <a:gd name="connsiteX1919" fmla="*/ 355244 w 5057280"/>
              <a:gd name="connsiteY1919" fmla="*/ 4883298 h 6858000"/>
              <a:gd name="connsiteX1920" fmla="*/ 339742 w 5057280"/>
              <a:gd name="connsiteY1920" fmla="*/ 4880534 h 6858000"/>
              <a:gd name="connsiteX1921" fmla="*/ 305372 w 5057280"/>
              <a:gd name="connsiteY1921" fmla="*/ 4872136 h 6858000"/>
              <a:gd name="connsiteX1922" fmla="*/ 261311 w 5057280"/>
              <a:gd name="connsiteY1922" fmla="*/ 4869071 h 6858000"/>
              <a:gd name="connsiteX1923" fmla="*/ 248360 w 5057280"/>
              <a:gd name="connsiteY1923" fmla="*/ 4867158 h 6858000"/>
              <a:gd name="connsiteX1924" fmla="*/ 220988 w 5057280"/>
              <a:gd name="connsiteY1924" fmla="*/ 4882394 h 6858000"/>
              <a:gd name="connsiteX1925" fmla="*/ 210108 w 5057280"/>
              <a:gd name="connsiteY1925" fmla="*/ 4886965 h 6858000"/>
              <a:gd name="connsiteX1926" fmla="*/ 206177 w 5057280"/>
              <a:gd name="connsiteY1926" fmla="*/ 4890951 h 6858000"/>
              <a:gd name="connsiteX1927" fmla="*/ 193127 w 5057280"/>
              <a:gd name="connsiteY1927" fmla="*/ 4905107 h 6858000"/>
              <a:gd name="connsiteX1928" fmla="*/ 188606 w 5057280"/>
              <a:gd name="connsiteY1928" fmla="*/ 4910935 h 6858000"/>
              <a:gd name="connsiteX1929" fmla="*/ 182364 w 5057280"/>
              <a:gd name="connsiteY1929" fmla="*/ 4927057 h 6858000"/>
              <a:gd name="connsiteX1930" fmla="*/ 183130 w 5057280"/>
              <a:gd name="connsiteY1930" fmla="*/ 4941301 h 6858000"/>
              <a:gd name="connsiteX1931" fmla="*/ 181012 w 5057280"/>
              <a:gd name="connsiteY1931" fmla="*/ 5005471 h 6858000"/>
              <a:gd name="connsiteX1932" fmla="*/ 180812 w 5057280"/>
              <a:gd name="connsiteY1932" fmla="*/ 5012362 h 6858000"/>
              <a:gd name="connsiteX1933" fmla="*/ 188418 w 5057280"/>
              <a:gd name="connsiteY1933" fmla="*/ 5033480 h 6858000"/>
              <a:gd name="connsiteX1934" fmla="*/ 191938 w 5057280"/>
              <a:gd name="connsiteY1934" fmla="*/ 5060250 h 6858000"/>
              <a:gd name="connsiteX1935" fmla="*/ 195283 w 5057280"/>
              <a:gd name="connsiteY1935" fmla="*/ 5070295 h 6858000"/>
              <a:gd name="connsiteX1936" fmla="*/ 199941 w 5057280"/>
              <a:gd name="connsiteY1936" fmla="*/ 5072705 h 6858000"/>
              <a:gd name="connsiteX1937" fmla="*/ 202561 w 5057280"/>
              <a:gd name="connsiteY1937" fmla="*/ 5105090 h 6858000"/>
              <a:gd name="connsiteX1938" fmla="*/ 204318 w 5057280"/>
              <a:gd name="connsiteY1938" fmla="*/ 5108527 h 6858000"/>
              <a:gd name="connsiteX1939" fmla="*/ 209352 w 5057280"/>
              <a:gd name="connsiteY1939" fmla="*/ 5119990 h 6858000"/>
              <a:gd name="connsiteX1940" fmla="*/ 210021 w 5057280"/>
              <a:gd name="connsiteY1940" fmla="*/ 5130390 h 6858000"/>
              <a:gd name="connsiteX1941" fmla="*/ 215055 w 5057280"/>
              <a:gd name="connsiteY1941" fmla="*/ 5141852 h 6858000"/>
              <a:gd name="connsiteX1942" fmla="*/ 215777 w 5057280"/>
              <a:gd name="connsiteY1942" fmla="*/ 5143163 h 6858000"/>
              <a:gd name="connsiteX1943" fmla="*/ 215620 w 5057280"/>
              <a:gd name="connsiteY1943" fmla="*/ 5159250 h 6858000"/>
              <a:gd name="connsiteX1944" fmla="*/ 228133 w 5057280"/>
              <a:gd name="connsiteY1944" fmla="*/ 5227281 h 6858000"/>
              <a:gd name="connsiteX1945" fmla="*/ 238687 w 5057280"/>
              <a:gd name="connsiteY1945" fmla="*/ 5265212 h 6858000"/>
              <a:gd name="connsiteX1946" fmla="*/ 237198 w 5057280"/>
              <a:gd name="connsiteY1946" fmla="*/ 5267108 h 6858000"/>
              <a:gd name="connsiteX1947" fmla="*/ 237712 w 5057280"/>
              <a:gd name="connsiteY1947" fmla="*/ 5288492 h 6858000"/>
              <a:gd name="connsiteX1948" fmla="*/ 239254 w 5057280"/>
              <a:gd name="connsiteY1948" fmla="*/ 5322118 h 6858000"/>
              <a:gd name="connsiteX1949" fmla="*/ 237446 w 5057280"/>
              <a:gd name="connsiteY1949" fmla="*/ 5450491 h 6858000"/>
              <a:gd name="connsiteX1950" fmla="*/ 222372 w 5057280"/>
              <a:gd name="connsiteY1950" fmla="*/ 5510745 h 6858000"/>
              <a:gd name="connsiteX1951" fmla="*/ 196125 w 5057280"/>
              <a:gd name="connsiteY1951" fmla="*/ 5583294 h 6858000"/>
              <a:gd name="connsiteX1952" fmla="*/ 186104 w 5057280"/>
              <a:gd name="connsiteY1952" fmla="*/ 5607743 h 6858000"/>
              <a:gd name="connsiteX1953" fmla="*/ 182410 w 5057280"/>
              <a:gd name="connsiteY1953" fmla="*/ 5611959 h 6858000"/>
              <a:gd name="connsiteX1954" fmla="*/ 177958 w 5057280"/>
              <a:gd name="connsiteY1954" fmla="*/ 5621491 h 6858000"/>
              <a:gd name="connsiteX1955" fmla="*/ 175473 w 5057280"/>
              <a:gd name="connsiteY1955" fmla="*/ 5631802 h 6858000"/>
              <a:gd name="connsiteX1956" fmla="*/ 148818 w 5057280"/>
              <a:gd name="connsiteY1956" fmla="*/ 5678450 h 6858000"/>
              <a:gd name="connsiteX1957" fmla="*/ 126031 w 5057280"/>
              <a:gd name="connsiteY1957" fmla="*/ 5731050 h 6858000"/>
              <a:gd name="connsiteX1958" fmla="*/ 116958 w 5057280"/>
              <a:gd name="connsiteY1958" fmla="*/ 5750928 h 6858000"/>
              <a:gd name="connsiteX1959" fmla="*/ 113791 w 5057280"/>
              <a:gd name="connsiteY1959" fmla="*/ 5751938 h 6858000"/>
              <a:gd name="connsiteX1960" fmla="*/ 90141 w 5057280"/>
              <a:gd name="connsiteY1960" fmla="*/ 5800622 h 6858000"/>
              <a:gd name="connsiteX1961" fmla="*/ 81623 w 5057280"/>
              <a:gd name="connsiteY1961" fmla="*/ 5830032 h 6858000"/>
              <a:gd name="connsiteX1962" fmla="*/ 77814 w 5057280"/>
              <a:gd name="connsiteY1962" fmla="*/ 5833770 h 6858000"/>
              <a:gd name="connsiteX1963" fmla="*/ 67921 w 5057280"/>
              <a:gd name="connsiteY1963" fmla="*/ 5852302 h 6858000"/>
              <a:gd name="connsiteX1964" fmla="*/ 56605 w 5057280"/>
              <a:gd name="connsiteY1964" fmla="*/ 5880843 h 6858000"/>
              <a:gd name="connsiteX1965" fmla="*/ 52391 w 5057280"/>
              <a:gd name="connsiteY1965" fmla="*/ 5890303 h 6858000"/>
              <a:gd name="connsiteX1966" fmla="*/ 44420 w 5057280"/>
              <a:gd name="connsiteY1966" fmla="*/ 5905734 h 6858000"/>
              <a:gd name="connsiteX1967" fmla="*/ 36573 w 5057280"/>
              <a:gd name="connsiteY1967" fmla="*/ 5924426 h 6858000"/>
              <a:gd name="connsiteX1968" fmla="*/ 20933 w 5057280"/>
              <a:gd name="connsiteY1968" fmla="*/ 5957343 h 6858000"/>
              <a:gd name="connsiteX1969" fmla="*/ 14708 w 5057280"/>
              <a:gd name="connsiteY1969" fmla="*/ 5986096 h 6858000"/>
              <a:gd name="connsiteX1970" fmla="*/ 4081 w 5057280"/>
              <a:gd name="connsiteY1970" fmla="*/ 6005532 h 6858000"/>
              <a:gd name="connsiteX1971" fmla="*/ 369 w 5057280"/>
              <a:gd name="connsiteY1971" fmla="*/ 6017611 h 6858000"/>
              <a:gd name="connsiteX1972" fmla="*/ 369 w 5057280"/>
              <a:gd name="connsiteY1972" fmla="*/ 5972339 h 6858000"/>
              <a:gd name="connsiteX1973" fmla="*/ 1340 w 5057280"/>
              <a:gd name="connsiteY1973" fmla="*/ 5970522 h 6858000"/>
              <a:gd name="connsiteX1974" fmla="*/ 5902 w 5057280"/>
              <a:gd name="connsiteY1974" fmla="*/ 5945048 h 6858000"/>
              <a:gd name="connsiteX1975" fmla="*/ 18494 w 5057280"/>
              <a:gd name="connsiteY1975" fmla="*/ 5891490 h 6858000"/>
              <a:gd name="connsiteX1976" fmla="*/ 19564 w 5057280"/>
              <a:gd name="connsiteY1976" fmla="*/ 5859016 h 6858000"/>
              <a:gd name="connsiteX1977" fmla="*/ 13460 w 5057280"/>
              <a:gd name="connsiteY1977" fmla="*/ 5769176 h 6858000"/>
              <a:gd name="connsiteX1978" fmla="*/ 369 w 5057280"/>
              <a:gd name="connsiteY1978" fmla="*/ 5733424 h 6858000"/>
              <a:gd name="connsiteX1979" fmla="*/ 369 w 5057280"/>
              <a:gd name="connsiteY1979" fmla="*/ 5127717 h 6858000"/>
              <a:gd name="connsiteX1980" fmla="*/ 501 w 5057280"/>
              <a:gd name="connsiteY1980" fmla="*/ 5127856 h 6858000"/>
              <a:gd name="connsiteX1981" fmla="*/ 3899 w 5057280"/>
              <a:gd name="connsiteY1981" fmla="*/ 5123213 h 6858000"/>
              <a:gd name="connsiteX1982" fmla="*/ 369 w 5057280"/>
              <a:gd name="connsiteY1982" fmla="*/ 5121021 h 6858000"/>
              <a:gd name="connsiteX1983" fmla="*/ 369 w 5057280"/>
              <a:gd name="connsiteY1983" fmla="*/ 5118279 h 6858000"/>
              <a:gd name="connsiteX1984" fmla="*/ 7462 w 5057280"/>
              <a:gd name="connsiteY1984" fmla="*/ 5115209 h 6858000"/>
              <a:gd name="connsiteX1985" fmla="*/ 16143 w 5057280"/>
              <a:gd name="connsiteY1985" fmla="*/ 5106083 h 6858000"/>
              <a:gd name="connsiteX1986" fmla="*/ 23638 w 5057280"/>
              <a:gd name="connsiteY1986" fmla="*/ 5096835 h 6858000"/>
              <a:gd name="connsiteX1987" fmla="*/ 55650 w 5057280"/>
              <a:gd name="connsiteY1987" fmla="*/ 5046396 h 6858000"/>
              <a:gd name="connsiteX1988" fmla="*/ 65294 w 5057280"/>
              <a:gd name="connsiteY1988" fmla="*/ 5018350 h 6858000"/>
              <a:gd name="connsiteX1989" fmla="*/ 69223 w 5057280"/>
              <a:gd name="connsiteY1989" fmla="*/ 5020388 h 6858000"/>
              <a:gd name="connsiteX1990" fmla="*/ 76047 w 5057280"/>
              <a:gd name="connsiteY1990" fmla="*/ 5009297 h 6858000"/>
              <a:gd name="connsiteX1991" fmla="*/ 91952 w 5057280"/>
              <a:gd name="connsiteY1991" fmla="*/ 4979162 h 6858000"/>
              <a:gd name="connsiteX1992" fmla="*/ 112237 w 5057280"/>
              <a:gd name="connsiteY1992" fmla="*/ 4941231 h 6858000"/>
              <a:gd name="connsiteX1993" fmla="*/ 114576 w 5057280"/>
              <a:gd name="connsiteY1993" fmla="*/ 4936979 h 6858000"/>
              <a:gd name="connsiteX1994" fmla="*/ 117175 w 5057280"/>
              <a:gd name="connsiteY1994" fmla="*/ 4930831 h 6858000"/>
              <a:gd name="connsiteX1995" fmla="*/ 123336 w 5057280"/>
              <a:gd name="connsiteY1995" fmla="*/ 4909748 h 6858000"/>
              <a:gd name="connsiteX1996" fmla="*/ 134072 w 5057280"/>
              <a:gd name="connsiteY1996" fmla="*/ 4870666 h 6858000"/>
              <a:gd name="connsiteX1997" fmla="*/ 140130 w 5057280"/>
              <a:gd name="connsiteY1997" fmla="*/ 4868717 h 6858000"/>
              <a:gd name="connsiteX1998" fmla="*/ 147487 w 5057280"/>
              <a:gd name="connsiteY1998" fmla="*/ 4842107 h 6858000"/>
              <a:gd name="connsiteX1999" fmla="*/ 148168 w 5057280"/>
              <a:gd name="connsiteY1999" fmla="*/ 4804140 h 6858000"/>
              <a:gd name="connsiteX2000" fmla="*/ 145461 w 5057280"/>
              <a:gd name="connsiteY2000" fmla="*/ 4792199 h 6858000"/>
              <a:gd name="connsiteX2001" fmla="*/ 146263 w 5057280"/>
              <a:gd name="connsiteY2001" fmla="*/ 4750619 h 6858000"/>
              <a:gd name="connsiteX2002" fmla="*/ 144552 w 5057280"/>
              <a:gd name="connsiteY2002" fmla="*/ 4737261 h 6858000"/>
              <a:gd name="connsiteX2003" fmla="*/ 143170 w 5057280"/>
              <a:gd name="connsiteY2003" fmla="*/ 4729040 h 6858000"/>
              <a:gd name="connsiteX2004" fmla="*/ 147525 w 5057280"/>
              <a:gd name="connsiteY2004" fmla="*/ 4721209 h 6858000"/>
              <a:gd name="connsiteX2005" fmla="*/ 147551 w 5057280"/>
              <a:gd name="connsiteY2005" fmla="*/ 4714389 h 6858000"/>
              <a:gd name="connsiteX2006" fmla="*/ 143092 w 5057280"/>
              <a:gd name="connsiteY2006" fmla="*/ 4672755 h 6858000"/>
              <a:gd name="connsiteX2007" fmla="*/ 143441 w 5057280"/>
              <a:gd name="connsiteY2007" fmla="*/ 4621465 h 6858000"/>
              <a:gd name="connsiteX2008" fmla="*/ 139644 w 5057280"/>
              <a:gd name="connsiteY2008" fmla="*/ 4615672 h 6858000"/>
              <a:gd name="connsiteX2009" fmla="*/ 128878 w 5057280"/>
              <a:gd name="connsiteY2009" fmla="*/ 4612678 h 6858000"/>
              <a:gd name="connsiteX2010" fmla="*/ 140693 w 5057280"/>
              <a:gd name="connsiteY2010" fmla="*/ 4611934 h 6858000"/>
              <a:gd name="connsiteX2011" fmla="*/ 130820 w 5057280"/>
              <a:gd name="connsiteY2011" fmla="*/ 4563160 h 6858000"/>
              <a:gd name="connsiteX2012" fmla="*/ 117676 w 5057280"/>
              <a:gd name="connsiteY2012" fmla="*/ 4513288 h 6858000"/>
              <a:gd name="connsiteX2013" fmla="*/ 111433 w 5057280"/>
              <a:gd name="connsiteY2013" fmla="*/ 4482072 h 6858000"/>
              <a:gd name="connsiteX2014" fmla="*/ 108054 w 5057280"/>
              <a:gd name="connsiteY2014" fmla="*/ 4459838 h 6858000"/>
              <a:gd name="connsiteX2015" fmla="*/ 110148 w 5057280"/>
              <a:gd name="connsiteY2015" fmla="*/ 4454133 h 6858000"/>
              <a:gd name="connsiteX2016" fmla="*/ 101021 w 5057280"/>
              <a:gd name="connsiteY2016" fmla="*/ 4415848 h 6858000"/>
              <a:gd name="connsiteX2017" fmla="*/ 87712 w 5057280"/>
              <a:gd name="connsiteY2017" fmla="*/ 4323837 h 6858000"/>
              <a:gd name="connsiteX2018" fmla="*/ 87450 w 5057280"/>
              <a:gd name="connsiteY2018" fmla="*/ 4309494 h 6858000"/>
              <a:gd name="connsiteX2019" fmla="*/ 81897 w 5057280"/>
              <a:gd name="connsiteY2019" fmla="*/ 4290310 h 6858000"/>
              <a:gd name="connsiteX2020" fmla="*/ 81180 w 5057280"/>
              <a:gd name="connsiteY2020" fmla="*/ 4265630 h 6858000"/>
              <a:gd name="connsiteX2021" fmla="*/ 80588 w 5057280"/>
              <a:gd name="connsiteY2021" fmla="*/ 4228230 h 6858000"/>
              <a:gd name="connsiteX2022" fmla="*/ 123703 w 5057280"/>
              <a:gd name="connsiteY2022" fmla="*/ 4214347 h 6858000"/>
              <a:gd name="connsiteX2023" fmla="*/ 136751 w 5057280"/>
              <a:gd name="connsiteY2023" fmla="*/ 4202830 h 6858000"/>
              <a:gd name="connsiteX2024" fmla="*/ 136347 w 5057280"/>
              <a:gd name="connsiteY2024" fmla="*/ 4201547 h 6858000"/>
              <a:gd name="connsiteX2025" fmla="*/ 136694 w 5057280"/>
              <a:gd name="connsiteY2025" fmla="*/ 4200846 h 6858000"/>
              <a:gd name="connsiteX2026" fmla="*/ 136695 w 5057280"/>
              <a:gd name="connsiteY2026" fmla="*/ 4200846 h 6858000"/>
              <a:gd name="connsiteX2027" fmla="*/ 136695 w 5057280"/>
              <a:gd name="connsiteY2027" fmla="*/ 4200844 h 6858000"/>
              <a:gd name="connsiteX2028" fmla="*/ 136694 w 5057280"/>
              <a:gd name="connsiteY2028" fmla="*/ 4200846 h 6858000"/>
              <a:gd name="connsiteX2029" fmla="*/ 135966 w 5057280"/>
              <a:gd name="connsiteY2029" fmla="*/ 4200651 h 6858000"/>
              <a:gd name="connsiteX2030" fmla="*/ 136334 w 5057280"/>
              <a:gd name="connsiteY2030" fmla="*/ 4201537 h 6858000"/>
              <a:gd name="connsiteX2031" fmla="*/ 134496 w 5057280"/>
              <a:gd name="connsiteY2031" fmla="*/ 4200245 h 6858000"/>
              <a:gd name="connsiteX2032" fmla="*/ 135968 w 5057280"/>
              <a:gd name="connsiteY2032" fmla="*/ 4200640 h 6858000"/>
              <a:gd name="connsiteX2033" fmla="*/ 135940 w 5057280"/>
              <a:gd name="connsiteY2033" fmla="*/ 4200573 h 6858000"/>
              <a:gd name="connsiteX2034" fmla="*/ 136696 w 5057280"/>
              <a:gd name="connsiteY2034" fmla="*/ 4200835 h 6858000"/>
              <a:gd name="connsiteX2035" fmla="*/ 163232 w 5057280"/>
              <a:gd name="connsiteY2035" fmla="*/ 4194535 h 6858000"/>
              <a:gd name="connsiteX2036" fmla="*/ 200954 w 5057280"/>
              <a:gd name="connsiteY2036" fmla="*/ 4198833 h 6858000"/>
              <a:gd name="connsiteX2037" fmla="*/ 257183 w 5057280"/>
              <a:gd name="connsiteY2037" fmla="*/ 4201832 h 6858000"/>
              <a:gd name="connsiteX2038" fmla="*/ 278779 w 5057280"/>
              <a:gd name="connsiteY2038" fmla="*/ 4223788 h 6858000"/>
              <a:gd name="connsiteX2039" fmla="*/ 256403 w 5057280"/>
              <a:gd name="connsiteY2039" fmla="*/ 4273163 h 6858000"/>
              <a:gd name="connsiteX2040" fmla="*/ 250610 w 5057280"/>
              <a:gd name="connsiteY2040" fmla="*/ 4282591 h 6858000"/>
              <a:gd name="connsiteX2041" fmla="*/ 237872 w 5057280"/>
              <a:gd name="connsiteY2041" fmla="*/ 4296610 h 6858000"/>
              <a:gd name="connsiteX2042" fmla="*/ 235321 w 5057280"/>
              <a:gd name="connsiteY2042" fmla="*/ 4302485 h 6858000"/>
              <a:gd name="connsiteX2043" fmla="*/ 230821 w 5057280"/>
              <a:gd name="connsiteY2043" fmla="*/ 4306558 h 6858000"/>
              <a:gd name="connsiteX2044" fmla="*/ 221278 w 5057280"/>
              <a:gd name="connsiteY2044" fmla="*/ 4316642 h 6858000"/>
              <a:gd name="connsiteX2045" fmla="*/ 201172 w 5057280"/>
              <a:gd name="connsiteY2045" fmla="*/ 4346091 h 6858000"/>
              <a:gd name="connsiteX2046" fmla="*/ 198794 w 5057280"/>
              <a:gd name="connsiteY2046" fmla="*/ 4357171 h 6858000"/>
              <a:gd name="connsiteX2047" fmla="*/ 202490 w 5057280"/>
              <a:gd name="connsiteY2047" fmla="*/ 4362477 h 6858000"/>
              <a:gd name="connsiteX2048" fmla="*/ 196736 w 5057280"/>
              <a:gd name="connsiteY2048" fmla="*/ 4373218 h 6858000"/>
              <a:gd name="connsiteX2049" fmla="*/ 192581 w 5057280"/>
              <a:gd name="connsiteY2049" fmla="*/ 4381161 h 6858000"/>
              <a:gd name="connsiteX2050" fmla="*/ 187220 w 5057280"/>
              <a:gd name="connsiteY2050" fmla="*/ 4389075 h 6858000"/>
              <a:gd name="connsiteX2051" fmla="*/ 183310 w 5057280"/>
              <a:gd name="connsiteY2051" fmla="*/ 4400640 h 6858000"/>
              <a:gd name="connsiteX2052" fmla="*/ 178564 w 5057280"/>
              <a:gd name="connsiteY2052" fmla="*/ 4410301 h 6858000"/>
              <a:gd name="connsiteX2053" fmla="*/ 179269 w 5057280"/>
              <a:gd name="connsiteY2053" fmla="*/ 4417991 h 6858000"/>
              <a:gd name="connsiteX2054" fmla="*/ 179540 w 5057280"/>
              <a:gd name="connsiteY2054" fmla="*/ 4424600 h 6858000"/>
              <a:gd name="connsiteX2055" fmla="*/ 163787 w 5057280"/>
              <a:gd name="connsiteY2055" fmla="*/ 4444905 h 6858000"/>
              <a:gd name="connsiteX2056" fmla="*/ 205314 w 5057280"/>
              <a:gd name="connsiteY2056" fmla="*/ 4496281 h 6858000"/>
              <a:gd name="connsiteX2057" fmla="*/ 287124 w 5057280"/>
              <a:gd name="connsiteY2057" fmla="*/ 4440212 h 6858000"/>
              <a:gd name="connsiteX2058" fmla="*/ 288027 w 5057280"/>
              <a:gd name="connsiteY2058" fmla="*/ 4431959 h 6858000"/>
              <a:gd name="connsiteX2059" fmla="*/ 290242 w 5057280"/>
              <a:gd name="connsiteY2059" fmla="*/ 4429436 h 6858000"/>
              <a:gd name="connsiteX2060" fmla="*/ 298055 w 5057280"/>
              <a:gd name="connsiteY2060" fmla="*/ 4408196 h 6858000"/>
              <a:gd name="connsiteX2061" fmla="*/ 292492 w 5057280"/>
              <a:gd name="connsiteY2061" fmla="*/ 4389218 h 6858000"/>
              <a:gd name="connsiteX2062" fmla="*/ 302112 w 5057280"/>
              <a:gd name="connsiteY2062" fmla="*/ 4388460 h 6858000"/>
              <a:gd name="connsiteX2063" fmla="*/ 301598 w 5057280"/>
              <a:gd name="connsiteY2063" fmla="*/ 4375390 h 6858000"/>
              <a:gd name="connsiteX2064" fmla="*/ 294618 w 5057280"/>
              <a:gd name="connsiteY2064" fmla="*/ 4377116 h 6858000"/>
              <a:gd name="connsiteX2065" fmla="*/ 306080 w 5057280"/>
              <a:gd name="connsiteY2065" fmla="*/ 4366654 h 6858000"/>
              <a:gd name="connsiteX2066" fmla="*/ 304628 w 5057280"/>
              <a:gd name="connsiteY2066" fmla="*/ 4358216 h 6858000"/>
              <a:gd name="connsiteX2067" fmla="*/ 304681 w 5057280"/>
              <a:gd name="connsiteY2067" fmla="*/ 4335186 h 6858000"/>
              <a:gd name="connsiteX2068" fmla="*/ 301952 w 5057280"/>
              <a:gd name="connsiteY2068" fmla="*/ 4333902 h 6858000"/>
              <a:gd name="connsiteX2069" fmla="*/ 301633 w 5057280"/>
              <a:gd name="connsiteY2069" fmla="*/ 4310964 h 6858000"/>
              <a:gd name="connsiteX2070" fmla="*/ 325604 w 5057280"/>
              <a:gd name="connsiteY2070" fmla="*/ 4305020 h 6858000"/>
              <a:gd name="connsiteX2071" fmla="*/ 341265 w 5057280"/>
              <a:gd name="connsiteY2071" fmla="*/ 4315884 h 6858000"/>
              <a:gd name="connsiteX2072" fmla="*/ 342523 w 5057280"/>
              <a:gd name="connsiteY2072" fmla="*/ 4317059 h 6858000"/>
              <a:gd name="connsiteX2073" fmla="*/ 346492 w 5057280"/>
              <a:gd name="connsiteY2073" fmla="*/ 4320446 h 6858000"/>
              <a:gd name="connsiteX2074" fmla="*/ 348246 w 5057280"/>
              <a:gd name="connsiteY2074" fmla="*/ 4324826 h 6858000"/>
              <a:gd name="connsiteX2075" fmla="*/ 355190 w 5057280"/>
              <a:gd name="connsiteY2075" fmla="*/ 4325417 h 6858000"/>
              <a:gd name="connsiteX2076" fmla="*/ 368478 w 5057280"/>
              <a:gd name="connsiteY2076" fmla="*/ 4346939 h 6858000"/>
              <a:gd name="connsiteX2077" fmla="*/ 406196 w 5057280"/>
              <a:gd name="connsiteY2077" fmla="*/ 4418498 h 6858000"/>
              <a:gd name="connsiteX2078" fmla="*/ 405647 w 5057280"/>
              <a:gd name="connsiteY2078" fmla="*/ 4421414 h 6858000"/>
              <a:gd name="connsiteX2079" fmla="*/ 474688 w 5057280"/>
              <a:gd name="connsiteY2079" fmla="*/ 4478103 h 6858000"/>
              <a:gd name="connsiteX2080" fmla="*/ 474688 w 5057280"/>
              <a:gd name="connsiteY2080" fmla="*/ 4478121 h 6858000"/>
              <a:gd name="connsiteX2081" fmla="*/ 490367 w 5057280"/>
              <a:gd name="connsiteY2081" fmla="*/ 4468856 h 6858000"/>
              <a:gd name="connsiteX2082" fmla="*/ 498393 w 5057280"/>
              <a:gd name="connsiteY2082" fmla="*/ 4460050 h 6858000"/>
              <a:gd name="connsiteX2083" fmla="*/ 504151 w 5057280"/>
              <a:gd name="connsiteY2083" fmla="*/ 4456330 h 6858000"/>
              <a:gd name="connsiteX2084" fmla="*/ 460781 w 5057280"/>
              <a:gd name="connsiteY2084" fmla="*/ 4333987 h 6858000"/>
              <a:gd name="connsiteX2085" fmla="*/ 451887 w 5057280"/>
              <a:gd name="connsiteY2085" fmla="*/ 4327860 h 6858000"/>
              <a:gd name="connsiteX2086" fmla="*/ 450292 w 5057280"/>
              <a:gd name="connsiteY2086" fmla="*/ 4322778 h 6858000"/>
              <a:gd name="connsiteX2087" fmla="*/ 446324 w 5057280"/>
              <a:gd name="connsiteY2087" fmla="*/ 4315920 h 6858000"/>
              <a:gd name="connsiteX2088" fmla="*/ 420175 w 5057280"/>
              <a:gd name="connsiteY2088" fmla="*/ 4296502 h 6858000"/>
              <a:gd name="connsiteX2089" fmla="*/ 407436 w 5057280"/>
              <a:gd name="connsiteY2089" fmla="*/ 4283821 h 6858000"/>
              <a:gd name="connsiteX2090" fmla="*/ 396629 w 5057280"/>
              <a:gd name="connsiteY2090" fmla="*/ 4281507 h 6858000"/>
              <a:gd name="connsiteX2091" fmla="*/ 363836 w 5057280"/>
              <a:gd name="connsiteY2091" fmla="*/ 4265440 h 6858000"/>
              <a:gd name="connsiteX2092" fmla="*/ 293608 w 5057280"/>
              <a:gd name="connsiteY2092" fmla="*/ 4261213 h 6858000"/>
              <a:gd name="connsiteX2093" fmla="*/ 296212 w 5057280"/>
              <a:gd name="connsiteY2093" fmla="*/ 4235395 h 6858000"/>
              <a:gd name="connsiteX2094" fmla="*/ 307568 w 5057280"/>
              <a:gd name="connsiteY2094" fmla="*/ 4225631 h 6858000"/>
              <a:gd name="connsiteX2095" fmla="*/ 312228 w 5057280"/>
              <a:gd name="connsiteY2095" fmla="*/ 4212974 h 6858000"/>
              <a:gd name="connsiteX2096" fmla="*/ 314850 w 5057280"/>
              <a:gd name="connsiteY2096" fmla="*/ 4205147 h 6858000"/>
              <a:gd name="connsiteX2097" fmla="*/ 328403 w 5057280"/>
              <a:gd name="connsiteY2097" fmla="*/ 4192919 h 6858000"/>
              <a:gd name="connsiteX2098" fmla="*/ 399145 w 5057280"/>
              <a:gd name="connsiteY2098" fmla="*/ 4138574 h 6858000"/>
              <a:gd name="connsiteX2099" fmla="*/ 406958 w 5057280"/>
              <a:gd name="connsiteY2099" fmla="*/ 4137341 h 6858000"/>
              <a:gd name="connsiteX2100" fmla="*/ 493078 w 5057280"/>
              <a:gd name="connsiteY2100" fmla="*/ 4110778 h 6858000"/>
              <a:gd name="connsiteX2101" fmla="*/ 490686 w 5057280"/>
              <a:gd name="connsiteY2101" fmla="*/ 4052679 h 6858000"/>
              <a:gd name="connsiteX2102" fmla="*/ 485584 w 5057280"/>
              <a:gd name="connsiteY2102" fmla="*/ 4045360 h 6858000"/>
              <a:gd name="connsiteX2103" fmla="*/ 455466 w 5057280"/>
              <a:gd name="connsiteY2103" fmla="*/ 4036210 h 6858000"/>
              <a:gd name="connsiteX2104" fmla="*/ 399358 w 5057280"/>
              <a:gd name="connsiteY2104" fmla="*/ 4050020 h 6858000"/>
              <a:gd name="connsiteX2105" fmla="*/ 384245 w 5057280"/>
              <a:gd name="connsiteY2105" fmla="*/ 4068792 h 6858000"/>
              <a:gd name="connsiteX2106" fmla="*/ 375547 w 5057280"/>
              <a:gd name="connsiteY2106" fmla="*/ 4070819 h 6858000"/>
              <a:gd name="connsiteX2107" fmla="*/ 369948 w 5057280"/>
              <a:gd name="connsiteY2107" fmla="*/ 4076816 h 6858000"/>
              <a:gd name="connsiteX2108" fmla="*/ 354234 w 5057280"/>
              <a:gd name="connsiteY2108" fmla="*/ 4090670 h 6858000"/>
              <a:gd name="connsiteX2109" fmla="*/ 324647 w 5057280"/>
              <a:gd name="connsiteY2109" fmla="*/ 4106548 h 6858000"/>
              <a:gd name="connsiteX2110" fmla="*/ 300624 w 5057280"/>
              <a:gd name="connsiteY2110" fmla="*/ 4136790 h 6858000"/>
              <a:gd name="connsiteX2111" fmla="*/ 307675 w 5057280"/>
              <a:gd name="connsiteY2111" fmla="*/ 4096538 h 6858000"/>
              <a:gd name="connsiteX2112" fmla="*/ 305691 w 5057280"/>
              <a:gd name="connsiteY2112" fmla="*/ 4085770 h 6858000"/>
              <a:gd name="connsiteX2113" fmla="*/ 312051 w 5057280"/>
              <a:gd name="connsiteY2113" fmla="*/ 4084666 h 6858000"/>
              <a:gd name="connsiteX2114" fmla="*/ 320874 w 5057280"/>
              <a:gd name="connsiteY2114" fmla="*/ 4061635 h 6858000"/>
              <a:gd name="connsiteX2115" fmla="*/ 325019 w 5057280"/>
              <a:gd name="connsiteY2115" fmla="*/ 4050429 h 6858000"/>
              <a:gd name="connsiteX2116" fmla="*/ 327499 w 5057280"/>
              <a:gd name="connsiteY2116" fmla="*/ 4044878 h 6858000"/>
              <a:gd name="connsiteX2117" fmla="*/ 331734 w 5057280"/>
              <a:gd name="connsiteY2117" fmla="*/ 4032064 h 6858000"/>
              <a:gd name="connsiteX2118" fmla="*/ 347661 w 5057280"/>
              <a:gd name="connsiteY2118" fmla="*/ 4002141 h 6858000"/>
              <a:gd name="connsiteX2119" fmla="*/ 342718 w 5057280"/>
              <a:gd name="connsiteY2119" fmla="*/ 3997336 h 6858000"/>
              <a:gd name="connsiteX2120" fmla="*/ 355864 w 5057280"/>
              <a:gd name="connsiteY2120" fmla="*/ 3988322 h 6858000"/>
              <a:gd name="connsiteX2121" fmla="*/ 361462 w 5057280"/>
              <a:gd name="connsiteY2121" fmla="*/ 3975882 h 6858000"/>
              <a:gd name="connsiteX2122" fmla="*/ 363623 w 5057280"/>
              <a:gd name="connsiteY2122" fmla="*/ 3973738 h 6858000"/>
              <a:gd name="connsiteX2123" fmla="*/ 407614 w 5057280"/>
              <a:gd name="connsiteY2123" fmla="*/ 3929501 h 6858000"/>
              <a:gd name="connsiteX2124" fmla="*/ 406976 w 5057280"/>
              <a:gd name="connsiteY2124" fmla="*/ 3922890 h 6858000"/>
              <a:gd name="connsiteX2125" fmla="*/ 421450 w 5057280"/>
              <a:gd name="connsiteY2125" fmla="*/ 3909452 h 6858000"/>
              <a:gd name="connsiteX2126" fmla="*/ 435606 w 5057280"/>
              <a:gd name="connsiteY2126" fmla="*/ 3883949 h 6858000"/>
              <a:gd name="connsiteX2127" fmla="*/ 447139 w 5057280"/>
              <a:gd name="connsiteY2127" fmla="*/ 3871333 h 6858000"/>
              <a:gd name="connsiteX2128" fmla="*/ 449247 w 5057280"/>
              <a:gd name="connsiteY2128" fmla="*/ 3859022 h 6858000"/>
              <a:gd name="connsiteX2129" fmla="*/ 462570 w 5057280"/>
              <a:gd name="connsiteY2129" fmla="*/ 3769227 h 6858000"/>
              <a:gd name="connsiteX2130" fmla="*/ 447121 w 5057280"/>
              <a:gd name="connsiteY2130" fmla="*/ 3742541 h 6858000"/>
              <a:gd name="connsiteX2131" fmla="*/ 438387 w 5057280"/>
              <a:gd name="connsiteY2131" fmla="*/ 3734455 h 6858000"/>
              <a:gd name="connsiteX2132" fmla="*/ 433090 w 5057280"/>
              <a:gd name="connsiteY2132" fmla="*/ 3729558 h 6858000"/>
              <a:gd name="connsiteX2133" fmla="*/ 376273 w 5057280"/>
              <a:gd name="connsiteY2133" fmla="*/ 3740613 h 6858000"/>
              <a:gd name="connsiteX2134" fmla="*/ 371543 w 5057280"/>
              <a:gd name="connsiteY2134" fmla="*/ 3745512 h 6858000"/>
              <a:gd name="connsiteX2135" fmla="*/ 366564 w 5057280"/>
              <a:gd name="connsiteY2135" fmla="*/ 3753437 h 6858000"/>
              <a:gd name="connsiteX2136" fmla="*/ 363216 w 5057280"/>
              <a:gd name="connsiteY2136" fmla="*/ 3754423 h 6858000"/>
              <a:gd name="connsiteX2137" fmla="*/ 359478 w 5057280"/>
              <a:gd name="connsiteY2137" fmla="*/ 3763544 h 6858000"/>
              <a:gd name="connsiteX2138" fmla="*/ 345287 w 5057280"/>
              <a:gd name="connsiteY2138" fmla="*/ 3781693 h 6858000"/>
              <a:gd name="connsiteX2139" fmla="*/ 328137 w 5057280"/>
              <a:gd name="connsiteY2139" fmla="*/ 3813682 h 6858000"/>
              <a:gd name="connsiteX2140" fmla="*/ 323496 w 5057280"/>
              <a:gd name="connsiteY2140" fmla="*/ 3817854 h 6858000"/>
              <a:gd name="connsiteX2141" fmla="*/ 318765 w 5057280"/>
              <a:gd name="connsiteY2141" fmla="*/ 3823039 h 6858000"/>
              <a:gd name="connsiteX2142" fmla="*/ 314425 w 5057280"/>
              <a:gd name="connsiteY2142" fmla="*/ 3842455 h 6858000"/>
              <a:gd name="connsiteX2143" fmla="*/ 309978 w 5057280"/>
              <a:gd name="connsiteY2143" fmla="*/ 3845229 h 6858000"/>
              <a:gd name="connsiteX2144" fmla="*/ 303316 w 5057280"/>
              <a:gd name="connsiteY2144" fmla="*/ 3860363 h 6858000"/>
              <a:gd name="connsiteX2145" fmla="*/ 296708 w 5057280"/>
              <a:gd name="connsiteY2145" fmla="*/ 3877163 h 6858000"/>
              <a:gd name="connsiteX2146" fmla="*/ 280090 w 5057280"/>
              <a:gd name="connsiteY2146" fmla="*/ 3941754 h 6858000"/>
              <a:gd name="connsiteX2147" fmla="*/ 284626 w 5057280"/>
              <a:gd name="connsiteY2147" fmla="*/ 3948347 h 6858000"/>
              <a:gd name="connsiteX2148" fmla="*/ 272631 w 5057280"/>
              <a:gd name="connsiteY2148" fmla="*/ 4012523 h 6858000"/>
              <a:gd name="connsiteX2149" fmla="*/ 267742 w 5057280"/>
              <a:gd name="connsiteY2149" fmla="*/ 4103811 h 6858000"/>
              <a:gd name="connsiteX2150" fmla="*/ 257643 w 5057280"/>
              <a:gd name="connsiteY2150" fmla="*/ 4101474 h 6858000"/>
              <a:gd name="connsiteX2151" fmla="*/ 263986 w 5057280"/>
              <a:gd name="connsiteY2151" fmla="*/ 4095335 h 6858000"/>
              <a:gd name="connsiteX2152" fmla="*/ 265758 w 5057280"/>
              <a:gd name="connsiteY2152" fmla="*/ 4085825 h 6858000"/>
              <a:gd name="connsiteX2153" fmla="*/ 260584 w 5057280"/>
              <a:gd name="connsiteY2153" fmla="*/ 4071145 h 6858000"/>
              <a:gd name="connsiteX2154" fmla="*/ 264039 w 5057280"/>
              <a:gd name="connsiteY2154" fmla="*/ 4049586 h 6858000"/>
              <a:gd name="connsiteX2155" fmla="*/ 260230 w 5057280"/>
              <a:gd name="connsiteY2155" fmla="*/ 4040573 h 6858000"/>
              <a:gd name="connsiteX2156" fmla="*/ 252559 w 5057280"/>
              <a:gd name="connsiteY2156" fmla="*/ 3986614 h 6858000"/>
              <a:gd name="connsiteX2157" fmla="*/ 147216 w 5057280"/>
              <a:gd name="connsiteY2157" fmla="*/ 3981019 h 6858000"/>
              <a:gd name="connsiteX2158" fmla="*/ 153674 w 5057280"/>
              <a:gd name="connsiteY2158" fmla="*/ 4014647 h 6858000"/>
              <a:gd name="connsiteX2159" fmla="*/ 157853 w 5057280"/>
              <a:gd name="connsiteY2159" fmla="*/ 4022754 h 6858000"/>
              <a:gd name="connsiteX2160" fmla="*/ 156941 w 5057280"/>
              <a:gd name="connsiteY2160" fmla="*/ 4028841 h 6858000"/>
              <a:gd name="connsiteX2161" fmla="*/ 168726 w 5057280"/>
              <a:gd name="connsiteY2161" fmla="*/ 4040258 h 6858000"/>
              <a:gd name="connsiteX2162" fmla="*/ 167229 w 5057280"/>
              <a:gd name="connsiteY2162" fmla="*/ 4045548 h 6858000"/>
              <a:gd name="connsiteX2163" fmla="*/ 169778 w 5057280"/>
              <a:gd name="connsiteY2163" fmla="*/ 4050955 h 6858000"/>
              <a:gd name="connsiteX2164" fmla="*/ 185007 w 5057280"/>
              <a:gd name="connsiteY2164" fmla="*/ 4069387 h 6858000"/>
              <a:gd name="connsiteX2165" fmla="*/ 195147 w 5057280"/>
              <a:gd name="connsiteY2165" fmla="*/ 4083686 h 6858000"/>
              <a:gd name="connsiteX2166" fmla="*/ 166738 w 5057280"/>
              <a:gd name="connsiteY2166" fmla="*/ 4068882 h 6858000"/>
              <a:gd name="connsiteX2167" fmla="*/ 118131 w 5057280"/>
              <a:gd name="connsiteY2167" fmla="*/ 4073260 h 6858000"/>
              <a:gd name="connsiteX2168" fmla="*/ 108389 w 5057280"/>
              <a:gd name="connsiteY2168" fmla="*/ 4080891 h 6858000"/>
              <a:gd name="connsiteX2169" fmla="*/ 95886 w 5057280"/>
              <a:gd name="connsiteY2169" fmla="*/ 4090750 h 6858000"/>
              <a:gd name="connsiteX2170" fmla="*/ 102645 w 5057280"/>
              <a:gd name="connsiteY2170" fmla="*/ 4095268 h 6858000"/>
              <a:gd name="connsiteX2171" fmla="*/ 163099 w 5057280"/>
              <a:gd name="connsiteY2171" fmla="*/ 4154290 h 6858000"/>
              <a:gd name="connsiteX2172" fmla="*/ 225499 w 5057280"/>
              <a:gd name="connsiteY2172" fmla="*/ 4175045 h 6858000"/>
              <a:gd name="connsiteX2173" fmla="*/ 180270 w 5057280"/>
              <a:gd name="connsiteY2173" fmla="*/ 4172767 h 6858000"/>
              <a:gd name="connsiteX2174" fmla="*/ 171869 w 5057280"/>
              <a:gd name="connsiteY2174" fmla="*/ 4172209 h 6858000"/>
              <a:gd name="connsiteX2175" fmla="*/ 157508 w 5057280"/>
              <a:gd name="connsiteY2175" fmla="*/ 4173971 h 6858000"/>
              <a:gd name="connsiteX2176" fmla="*/ 146644 w 5057280"/>
              <a:gd name="connsiteY2176" fmla="*/ 4176831 h 6858000"/>
              <a:gd name="connsiteX2177" fmla="*/ 119097 w 5057280"/>
              <a:gd name="connsiteY2177" fmla="*/ 4186476 h 6858000"/>
              <a:gd name="connsiteX2178" fmla="*/ 93314 w 5057280"/>
              <a:gd name="connsiteY2178" fmla="*/ 4209367 h 6858000"/>
              <a:gd name="connsiteX2179" fmla="*/ 79931 w 5057280"/>
              <a:gd name="connsiteY2179" fmla="*/ 4220523 h 6858000"/>
              <a:gd name="connsiteX2180" fmla="*/ 76469 w 5057280"/>
              <a:gd name="connsiteY2180" fmla="*/ 4205611 h 6858000"/>
              <a:gd name="connsiteX2181" fmla="*/ 78322 w 5057280"/>
              <a:gd name="connsiteY2181" fmla="*/ 4200498 h 6858000"/>
              <a:gd name="connsiteX2182" fmla="*/ 76738 w 5057280"/>
              <a:gd name="connsiteY2182" fmla="*/ 4166035 h 6858000"/>
              <a:gd name="connsiteX2183" fmla="*/ 76565 w 5057280"/>
              <a:gd name="connsiteY2183" fmla="*/ 4159036 h 6858000"/>
              <a:gd name="connsiteX2184" fmla="*/ 77746 w 5057280"/>
              <a:gd name="connsiteY2184" fmla="*/ 4122255 h 6858000"/>
              <a:gd name="connsiteX2185" fmla="*/ 97950 w 5057280"/>
              <a:gd name="connsiteY2185" fmla="*/ 4016674 h 6858000"/>
              <a:gd name="connsiteX2186" fmla="*/ 135800 w 5057280"/>
              <a:gd name="connsiteY2186" fmla="*/ 3927558 h 6858000"/>
              <a:gd name="connsiteX2187" fmla="*/ 269584 w 5057280"/>
              <a:gd name="connsiteY2187" fmla="*/ 3681660 h 6858000"/>
              <a:gd name="connsiteX2188" fmla="*/ 289693 w 5057280"/>
              <a:gd name="connsiteY2188" fmla="*/ 3638744 h 6858000"/>
              <a:gd name="connsiteX2189" fmla="*/ 297151 w 5057280"/>
              <a:gd name="connsiteY2189" fmla="*/ 3610709 h 6858000"/>
              <a:gd name="connsiteX2190" fmla="*/ 339511 w 5057280"/>
              <a:gd name="connsiteY2190" fmla="*/ 3619465 h 6858000"/>
              <a:gd name="connsiteX2191" fmla="*/ 348883 w 5057280"/>
              <a:gd name="connsiteY2191" fmla="*/ 3625444 h 6858000"/>
              <a:gd name="connsiteX2192" fmla="*/ 355988 w 5057280"/>
              <a:gd name="connsiteY2192" fmla="*/ 3629942 h 6858000"/>
              <a:gd name="connsiteX2193" fmla="*/ 377956 w 5057280"/>
              <a:gd name="connsiteY2193" fmla="*/ 3639160 h 6858000"/>
              <a:gd name="connsiteX2194" fmla="*/ 383431 w 5057280"/>
              <a:gd name="connsiteY2194" fmla="*/ 3641224 h 6858000"/>
              <a:gd name="connsiteX2195" fmla="*/ 378736 w 5057280"/>
              <a:gd name="connsiteY2195" fmla="*/ 3643878 h 6858000"/>
              <a:gd name="connsiteX2196" fmla="*/ 385007 w 5057280"/>
              <a:gd name="connsiteY2196" fmla="*/ 3652045 h 6858000"/>
              <a:gd name="connsiteX2197" fmla="*/ 391367 w 5057280"/>
              <a:gd name="connsiteY2197" fmla="*/ 3653493 h 6858000"/>
              <a:gd name="connsiteX2198" fmla="*/ 402316 w 5057280"/>
              <a:gd name="connsiteY2198" fmla="*/ 3665901 h 6858000"/>
              <a:gd name="connsiteX2199" fmla="*/ 416100 w 5057280"/>
              <a:gd name="connsiteY2199" fmla="*/ 3688006 h 6858000"/>
              <a:gd name="connsiteX2200" fmla="*/ 428306 w 5057280"/>
              <a:gd name="connsiteY2200" fmla="*/ 3699341 h 6858000"/>
              <a:gd name="connsiteX2201" fmla="*/ 438635 w 5057280"/>
              <a:gd name="connsiteY2201" fmla="*/ 3718071 h 6858000"/>
              <a:gd name="connsiteX2202" fmla="*/ 512300 w 5057280"/>
              <a:gd name="connsiteY2202" fmla="*/ 3770189 h 6858000"/>
              <a:gd name="connsiteX2203" fmla="*/ 525676 w 5057280"/>
              <a:gd name="connsiteY2203" fmla="*/ 3766423 h 6858000"/>
              <a:gd name="connsiteX2204" fmla="*/ 544385 w 5057280"/>
              <a:gd name="connsiteY2204" fmla="*/ 3750813 h 6858000"/>
              <a:gd name="connsiteX2205" fmla="*/ 537989 w 5057280"/>
              <a:gd name="connsiteY2205" fmla="*/ 3702340 h 6858000"/>
              <a:gd name="connsiteX2206" fmla="*/ 535084 w 5057280"/>
              <a:gd name="connsiteY2206" fmla="*/ 3695288 h 6858000"/>
              <a:gd name="connsiteX2207" fmla="*/ 532302 w 5057280"/>
              <a:gd name="connsiteY2207" fmla="*/ 3690127 h 6858000"/>
              <a:gd name="connsiteX2208" fmla="*/ 521779 w 5057280"/>
              <a:gd name="connsiteY2208" fmla="*/ 3677256 h 6858000"/>
              <a:gd name="connsiteX2209" fmla="*/ 519546 w 5057280"/>
              <a:gd name="connsiteY2209" fmla="*/ 3671416 h 6858000"/>
              <a:gd name="connsiteX2210" fmla="*/ 492192 w 5057280"/>
              <a:gd name="connsiteY2210" fmla="*/ 3650183 h 6858000"/>
              <a:gd name="connsiteX2211" fmla="*/ 500200 w 5057280"/>
              <a:gd name="connsiteY2211" fmla="*/ 3648831 h 6858000"/>
              <a:gd name="connsiteX2212" fmla="*/ 495417 w 5057280"/>
              <a:gd name="connsiteY2212" fmla="*/ 3646647 h 6858000"/>
              <a:gd name="connsiteX2213" fmla="*/ 490208 w 5057280"/>
              <a:gd name="connsiteY2213" fmla="*/ 3641814 h 6858000"/>
              <a:gd name="connsiteX2214" fmla="*/ 485371 w 5057280"/>
              <a:gd name="connsiteY2214" fmla="*/ 3634874 h 6858000"/>
              <a:gd name="connsiteX2215" fmla="*/ 479046 w 5057280"/>
              <a:gd name="connsiteY2215" fmla="*/ 3630741 h 6858000"/>
              <a:gd name="connsiteX2216" fmla="*/ 479046 w 5057280"/>
              <a:gd name="connsiteY2216" fmla="*/ 3630746 h 6858000"/>
              <a:gd name="connsiteX2217" fmla="*/ 477735 w 5057280"/>
              <a:gd name="connsiteY2217" fmla="*/ 3630546 h 6858000"/>
              <a:gd name="connsiteX2218" fmla="*/ 477719 w 5057280"/>
              <a:gd name="connsiteY2218" fmla="*/ 3630823 h 6858000"/>
              <a:gd name="connsiteX2219" fmla="*/ 477718 w 5057280"/>
              <a:gd name="connsiteY2219" fmla="*/ 3630823 h 6858000"/>
              <a:gd name="connsiteX2220" fmla="*/ 477735 w 5057280"/>
              <a:gd name="connsiteY2220" fmla="*/ 3630541 h 6858000"/>
              <a:gd name="connsiteX2221" fmla="*/ 472881 w 5057280"/>
              <a:gd name="connsiteY2221" fmla="*/ 3630295 h 6858000"/>
              <a:gd name="connsiteX2222" fmla="*/ 462606 w 5057280"/>
              <a:gd name="connsiteY2222" fmla="*/ 3621195 h 6858000"/>
              <a:gd name="connsiteX2223" fmla="*/ 458991 w 5057280"/>
              <a:gd name="connsiteY2223" fmla="*/ 3617587 h 6858000"/>
              <a:gd name="connsiteX2224" fmla="*/ 444180 w 5057280"/>
              <a:gd name="connsiteY2224" fmla="*/ 3610174 h 6858000"/>
              <a:gd name="connsiteX2225" fmla="*/ 436456 w 5057280"/>
              <a:gd name="connsiteY2225" fmla="*/ 3606204 h 6858000"/>
              <a:gd name="connsiteX2226" fmla="*/ 425932 w 5057280"/>
              <a:gd name="connsiteY2226" fmla="*/ 3610401 h 6858000"/>
              <a:gd name="connsiteX2227" fmla="*/ 429086 w 5057280"/>
              <a:gd name="connsiteY2227" fmla="*/ 3604413 h 6858000"/>
              <a:gd name="connsiteX2228" fmla="*/ 422956 w 5057280"/>
              <a:gd name="connsiteY2228" fmla="*/ 3602951 h 6858000"/>
              <a:gd name="connsiteX2229" fmla="*/ 405417 w 5057280"/>
              <a:gd name="connsiteY2229" fmla="*/ 3589219 h 6858000"/>
              <a:gd name="connsiteX2230" fmla="*/ 347590 w 5057280"/>
              <a:gd name="connsiteY2230" fmla="*/ 3558500 h 6858000"/>
              <a:gd name="connsiteX2231" fmla="*/ 385645 w 5057280"/>
              <a:gd name="connsiteY2231" fmla="*/ 3504917 h 6858000"/>
              <a:gd name="connsiteX2232" fmla="*/ 421344 w 5057280"/>
              <a:gd name="connsiteY2232" fmla="*/ 3483804 h 6858000"/>
              <a:gd name="connsiteX2233" fmla="*/ 449318 w 5057280"/>
              <a:gd name="connsiteY2233" fmla="*/ 3463313 h 6858000"/>
              <a:gd name="connsiteX2234" fmla="*/ 468239 w 5057280"/>
              <a:gd name="connsiteY2234" fmla="*/ 3459745 h 6858000"/>
              <a:gd name="connsiteX2235" fmla="*/ 485229 w 5057280"/>
              <a:gd name="connsiteY2235" fmla="*/ 3454648 h 6858000"/>
              <a:gd name="connsiteX2236" fmla="*/ 493769 w 5057280"/>
              <a:gd name="connsiteY2236" fmla="*/ 3453231 h 6858000"/>
              <a:gd name="connsiteX2237" fmla="*/ 514409 w 5057280"/>
              <a:gd name="connsiteY2237" fmla="*/ 3446103 h 6858000"/>
              <a:gd name="connsiteX2238" fmla="*/ 533348 w 5057280"/>
              <a:gd name="connsiteY2238" fmla="*/ 3445028 h 6858000"/>
              <a:gd name="connsiteX2239" fmla="*/ 535881 w 5057280"/>
              <a:gd name="connsiteY2239" fmla="*/ 3440558 h 6858000"/>
              <a:gd name="connsiteX2240" fmla="*/ 550727 w 5057280"/>
              <a:gd name="connsiteY2240" fmla="*/ 3442138 h 6858000"/>
              <a:gd name="connsiteX2241" fmla="*/ 607137 w 5057280"/>
              <a:gd name="connsiteY2241" fmla="*/ 3442379 h 6858000"/>
              <a:gd name="connsiteX2242" fmla="*/ 627936 w 5057280"/>
              <a:gd name="connsiteY2242" fmla="*/ 3460053 h 6858000"/>
              <a:gd name="connsiteX2243" fmla="*/ 640798 w 5057280"/>
              <a:gd name="connsiteY2243" fmla="*/ 3481673 h 6858000"/>
              <a:gd name="connsiteX2244" fmla="*/ 641896 w 5057280"/>
              <a:gd name="connsiteY2244" fmla="*/ 3507711 h 6858000"/>
              <a:gd name="connsiteX2245" fmla="*/ 639948 w 5057280"/>
              <a:gd name="connsiteY2245" fmla="*/ 3520305 h 6858000"/>
              <a:gd name="connsiteX2246" fmla="*/ 639735 w 5057280"/>
              <a:gd name="connsiteY2246" fmla="*/ 3524775 h 6858000"/>
              <a:gd name="connsiteX2247" fmla="*/ 640780 w 5057280"/>
              <a:gd name="connsiteY2247" fmla="*/ 3530489 h 6858000"/>
              <a:gd name="connsiteX2248" fmla="*/ 635908 w 5057280"/>
              <a:gd name="connsiteY2248" fmla="*/ 3535223 h 6858000"/>
              <a:gd name="connsiteX2249" fmla="*/ 636511 w 5057280"/>
              <a:gd name="connsiteY2249" fmla="*/ 3552574 h 6858000"/>
              <a:gd name="connsiteX2250" fmla="*/ 632773 w 5057280"/>
              <a:gd name="connsiteY2250" fmla="*/ 3573836 h 6858000"/>
              <a:gd name="connsiteX2251" fmla="*/ 630505 w 5057280"/>
              <a:gd name="connsiteY2251" fmla="*/ 3586657 h 6858000"/>
              <a:gd name="connsiteX2252" fmla="*/ 611725 w 5057280"/>
              <a:gd name="connsiteY2252" fmla="*/ 3614389 h 6858000"/>
              <a:gd name="connsiteX2253" fmla="*/ 607296 w 5057280"/>
              <a:gd name="connsiteY2253" fmla="*/ 3618550 h 6858000"/>
              <a:gd name="connsiteX2254" fmla="*/ 612345 w 5057280"/>
              <a:gd name="connsiteY2254" fmla="*/ 3623704 h 6858000"/>
              <a:gd name="connsiteX2255" fmla="*/ 598349 w 5057280"/>
              <a:gd name="connsiteY2255" fmla="*/ 3635808 h 6858000"/>
              <a:gd name="connsiteX2256" fmla="*/ 575353 w 5057280"/>
              <a:gd name="connsiteY2256" fmla="*/ 3669182 h 6858000"/>
              <a:gd name="connsiteX2257" fmla="*/ 559391 w 5057280"/>
              <a:gd name="connsiteY2257" fmla="*/ 3695702 h 6858000"/>
              <a:gd name="connsiteX2258" fmla="*/ 555245 w 5057280"/>
              <a:gd name="connsiteY2258" fmla="*/ 3711030 h 6858000"/>
              <a:gd name="connsiteX2259" fmla="*/ 557903 w 5057280"/>
              <a:gd name="connsiteY2259" fmla="*/ 3751350 h 6858000"/>
              <a:gd name="connsiteX2260" fmla="*/ 619981 w 5057280"/>
              <a:gd name="connsiteY2260" fmla="*/ 3763574 h 6858000"/>
              <a:gd name="connsiteX2261" fmla="*/ 629637 w 5057280"/>
              <a:gd name="connsiteY2261" fmla="*/ 3756794 h 6858000"/>
              <a:gd name="connsiteX2262" fmla="*/ 633393 w 5057280"/>
              <a:gd name="connsiteY2262" fmla="*/ 3753116 h 6858000"/>
              <a:gd name="connsiteX2263" fmla="*/ 644200 w 5057280"/>
              <a:gd name="connsiteY2263" fmla="*/ 3739070 h 6858000"/>
              <a:gd name="connsiteX2264" fmla="*/ 658550 w 5057280"/>
              <a:gd name="connsiteY2264" fmla="*/ 3715840 h 6858000"/>
              <a:gd name="connsiteX2265" fmla="*/ 660658 w 5057280"/>
              <a:gd name="connsiteY2265" fmla="*/ 3708033 h 6858000"/>
              <a:gd name="connsiteX2266" fmla="*/ 663794 w 5057280"/>
              <a:gd name="connsiteY2266" fmla="*/ 3701662 h 6858000"/>
              <a:gd name="connsiteX2267" fmla="*/ 672688 w 5057280"/>
              <a:gd name="connsiteY2267" fmla="*/ 3674772 h 6858000"/>
              <a:gd name="connsiteX2268" fmla="*/ 685001 w 5057280"/>
              <a:gd name="connsiteY2268" fmla="*/ 3616384 h 6858000"/>
              <a:gd name="connsiteX2269" fmla="*/ 686170 w 5057280"/>
              <a:gd name="connsiteY2269" fmla="*/ 3576876 h 6858000"/>
              <a:gd name="connsiteX2270" fmla="*/ 688331 w 5057280"/>
              <a:gd name="connsiteY2270" fmla="*/ 3574296 h 6858000"/>
              <a:gd name="connsiteX2271" fmla="*/ 686471 w 5057280"/>
              <a:gd name="connsiteY2271" fmla="*/ 3553991 h 6858000"/>
              <a:gd name="connsiteX2272" fmla="*/ 675770 w 5057280"/>
              <a:gd name="connsiteY2272" fmla="*/ 3623343 h 6858000"/>
              <a:gd name="connsiteX2273" fmla="*/ 659861 w 5057280"/>
              <a:gd name="connsiteY2273" fmla="*/ 3688752 h 6858000"/>
              <a:gd name="connsiteX2274" fmla="*/ 657700 w 5057280"/>
              <a:gd name="connsiteY2274" fmla="*/ 3691399 h 6858000"/>
              <a:gd name="connsiteX2275" fmla="*/ 654032 w 5057280"/>
              <a:gd name="connsiteY2275" fmla="*/ 3696473 h 6858000"/>
              <a:gd name="connsiteX2276" fmla="*/ 649727 w 5057280"/>
              <a:gd name="connsiteY2276" fmla="*/ 3704959 h 6858000"/>
              <a:gd name="connsiteX2277" fmla="*/ 643101 w 5057280"/>
              <a:gd name="connsiteY2277" fmla="*/ 3716328 h 6858000"/>
              <a:gd name="connsiteX2278" fmla="*/ 636989 w 5057280"/>
              <a:gd name="connsiteY2278" fmla="*/ 3726369 h 6858000"/>
              <a:gd name="connsiteX2279" fmla="*/ 630700 w 5057280"/>
              <a:gd name="connsiteY2279" fmla="*/ 3735803 h 6858000"/>
              <a:gd name="connsiteX2280" fmla="*/ 626837 w 5057280"/>
              <a:gd name="connsiteY2280" fmla="*/ 3741880 h 6858000"/>
              <a:gd name="connsiteX2281" fmla="*/ 628733 w 5057280"/>
              <a:gd name="connsiteY2281" fmla="*/ 3741926 h 6858000"/>
              <a:gd name="connsiteX2282" fmla="*/ 620796 w 5057280"/>
              <a:gd name="connsiteY2282" fmla="*/ 3741583 h 6858000"/>
              <a:gd name="connsiteX2283" fmla="*/ 593743 w 5057280"/>
              <a:gd name="connsiteY2283" fmla="*/ 3744710 h 6858000"/>
              <a:gd name="connsiteX2284" fmla="*/ 577107 w 5057280"/>
              <a:gd name="connsiteY2284" fmla="*/ 3712850 h 6858000"/>
              <a:gd name="connsiteX2285" fmla="*/ 584052 w 5057280"/>
              <a:gd name="connsiteY2285" fmla="*/ 3707186 h 6858000"/>
              <a:gd name="connsiteX2286" fmla="*/ 595426 w 5057280"/>
              <a:gd name="connsiteY2286" fmla="*/ 3680264 h 6858000"/>
              <a:gd name="connsiteX2287" fmla="*/ 593672 w 5057280"/>
              <a:gd name="connsiteY2287" fmla="*/ 3671955 h 6858000"/>
              <a:gd name="connsiteX2288" fmla="*/ 606641 w 5057280"/>
              <a:gd name="connsiteY2288" fmla="*/ 3662987 h 6858000"/>
              <a:gd name="connsiteX2289" fmla="*/ 602885 w 5057280"/>
              <a:gd name="connsiteY2289" fmla="*/ 3659497 h 6858000"/>
              <a:gd name="connsiteX2290" fmla="*/ 614702 w 5057280"/>
              <a:gd name="connsiteY2290" fmla="*/ 3649212 h 6858000"/>
              <a:gd name="connsiteX2291" fmla="*/ 623028 w 5057280"/>
              <a:gd name="connsiteY2291" fmla="*/ 3635161 h 6858000"/>
              <a:gd name="connsiteX2292" fmla="*/ 637698 w 5057280"/>
              <a:gd name="connsiteY2292" fmla="*/ 3614879 h 6858000"/>
              <a:gd name="connsiteX2293" fmla="*/ 637272 w 5057280"/>
              <a:gd name="connsiteY2293" fmla="*/ 3644436 h 6858000"/>
              <a:gd name="connsiteX2294" fmla="*/ 630062 w 5057280"/>
              <a:gd name="connsiteY2294" fmla="*/ 3652773 h 6858000"/>
              <a:gd name="connsiteX2295" fmla="*/ 622834 w 5057280"/>
              <a:gd name="connsiteY2295" fmla="*/ 3663580 h 6858000"/>
              <a:gd name="connsiteX2296" fmla="*/ 622621 w 5057280"/>
              <a:gd name="connsiteY2296" fmla="*/ 3665988 h 6858000"/>
              <a:gd name="connsiteX2297" fmla="*/ 616420 w 5057280"/>
              <a:gd name="connsiteY2297" fmla="*/ 3697853 h 6858000"/>
              <a:gd name="connsiteX2298" fmla="*/ 627280 w 5057280"/>
              <a:gd name="connsiteY2298" fmla="*/ 3691539 h 6858000"/>
              <a:gd name="connsiteX2299" fmla="*/ 636865 w 5057280"/>
              <a:gd name="connsiteY2299" fmla="*/ 3685784 h 6858000"/>
              <a:gd name="connsiteX2300" fmla="*/ 643473 w 5057280"/>
              <a:gd name="connsiteY2300" fmla="*/ 3673548 h 6858000"/>
              <a:gd name="connsiteX2301" fmla="*/ 648026 w 5057280"/>
              <a:gd name="connsiteY2301" fmla="*/ 3661988 h 6858000"/>
              <a:gd name="connsiteX2302" fmla="*/ 650932 w 5057280"/>
              <a:gd name="connsiteY2302" fmla="*/ 3655053 h 6858000"/>
              <a:gd name="connsiteX2303" fmla="*/ 654422 w 5057280"/>
              <a:gd name="connsiteY2303" fmla="*/ 3639546 h 6858000"/>
              <a:gd name="connsiteX2304" fmla="*/ 660339 w 5057280"/>
              <a:gd name="connsiteY2304" fmla="*/ 3595427 h 6858000"/>
              <a:gd name="connsiteX2305" fmla="*/ 666682 w 5057280"/>
              <a:gd name="connsiteY2305" fmla="*/ 3517405 h 6858000"/>
              <a:gd name="connsiteX2306" fmla="*/ 671625 w 5057280"/>
              <a:gd name="connsiteY2306" fmla="*/ 3521572 h 6858000"/>
              <a:gd name="connsiteX2307" fmla="*/ 676639 w 5057280"/>
              <a:gd name="connsiteY2307" fmla="*/ 3521315 h 6858000"/>
              <a:gd name="connsiteX2308" fmla="*/ 674176 w 5057280"/>
              <a:gd name="connsiteY2308" fmla="*/ 3516280 h 6858000"/>
              <a:gd name="connsiteX2309" fmla="*/ 671217 w 5057280"/>
              <a:gd name="connsiteY2309" fmla="*/ 3510602 h 6858000"/>
              <a:gd name="connsiteX2310" fmla="*/ 671216 w 5057280"/>
              <a:gd name="connsiteY2310" fmla="*/ 3510603 h 6858000"/>
              <a:gd name="connsiteX2311" fmla="*/ 671076 w 5057280"/>
              <a:gd name="connsiteY2311" fmla="*/ 3510202 h 6858000"/>
              <a:gd name="connsiteX2312" fmla="*/ 670580 w 5057280"/>
              <a:gd name="connsiteY2312" fmla="*/ 3510620 h 6858000"/>
              <a:gd name="connsiteX2313" fmla="*/ 671212 w 5057280"/>
              <a:gd name="connsiteY2313" fmla="*/ 3510605 h 6858000"/>
              <a:gd name="connsiteX2314" fmla="*/ 667694 w 5057280"/>
              <a:gd name="connsiteY2314" fmla="*/ 3512761 h 6858000"/>
              <a:gd name="connsiteX2315" fmla="*/ 667639 w 5057280"/>
              <a:gd name="connsiteY2315" fmla="*/ 3508286 h 6858000"/>
              <a:gd name="connsiteX2316" fmla="*/ 670580 w 5057280"/>
              <a:gd name="connsiteY2316" fmla="*/ 3510616 h 6858000"/>
              <a:gd name="connsiteX2317" fmla="*/ 657009 w 5057280"/>
              <a:gd name="connsiteY2317" fmla="*/ 3465076 h 6858000"/>
              <a:gd name="connsiteX2318" fmla="*/ 622090 w 5057280"/>
              <a:gd name="connsiteY2318" fmla="*/ 3428674 h 6858000"/>
              <a:gd name="connsiteX2319" fmla="*/ 633712 w 5057280"/>
              <a:gd name="connsiteY2319" fmla="*/ 3423121 h 6858000"/>
              <a:gd name="connsiteX2320" fmla="*/ 614241 w 5057280"/>
              <a:gd name="connsiteY2320" fmla="*/ 3423839 h 6858000"/>
              <a:gd name="connsiteX2321" fmla="*/ 558664 w 5057280"/>
              <a:gd name="connsiteY2321" fmla="*/ 3426335 h 6858000"/>
              <a:gd name="connsiteX2322" fmla="*/ 546971 w 5057280"/>
              <a:gd name="connsiteY2322" fmla="*/ 3427788 h 6858000"/>
              <a:gd name="connsiteX2323" fmla="*/ 542330 w 5057280"/>
              <a:gd name="connsiteY2323" fmla="*/ 3432240 h 6858000"/>
              <a:gd name="connsiteX2324" fmla="*/ 518873 w 5057280"/>
              <a:gd name="connsiteY2324" fmla="*/ 3429292 h 6858000"/>
              <a:gd name="connsiteX2325" fmla="*/ 455236 w 5057280"/>
              <a:gd name="connsiteY2325" fmla="*/ 3440659 h 6858000"/>
              <a:gd name="connsiteX2326" fmla="*/ 443702 w 5057280"/>
              <a:gd name="connsiteY2326" fmla="*/ 3444087 h 6858000"/>
              <a:gd name="connsiteX2327" fmla="*/ 441133 w 5057280"/>
              <a:gd name="connsiteY2327" fmla="*/ 3448954 h 6858000"/>
              <a:gd name="connsiteX2328" fmla="*/ 401182 w 5057280"/>
              <a:gd name="connsiteY2328" fmla="*/ 3472538 h 6858000"/>
              <a:gd name="connsiteX2329" fmla="*/ 377442 w 5057280"/>
              <a:gd name="connsiteY2329" fmla="*/ 3490497 h 6858000"/>
              <a:gd name="connsiteX2330" fmla="*/ 380507 w 5057280"/>
              <a:gd name="connsiteY2330" fmla="*/ 3477017 h 6858000"/>
              <a:gd name="connsiteX2331" fmla="*/ 380596 w 5057280"/>
              <a:gd name="connsiteY2331" fmla="*/ 3471923 h 6858000"/>
              <a:gd name="connsiteX2332" fmla="*/ 379710 w 5057280"/>
              <a:gd name="connsiteY2332" fmla="*/ 3443400 h 6858000"/>
              <a:gd name="connsiteX2333" fmla="*/ 383856 w 5057280"/>
              <a:gd name="connsiteY2333" fmla="*/ 3435470 h 6858000"/>
              <a:gd name="connsiteX2334" fmla="*/ 392572 w 5057280"/>
              <a:gd name="connsiteY2334" fmla="*/ 3423371 h 6858000"/>
              <a:gd name="connsiteX2335" fmla="*/ 392466 w 5057280"/>
              <a:gd name="connsiteY2335" fmla="*/ 3405844 h 6858000"/>
              <a:gd name="connsiteX2336" fmla="*/ 410200 w 5057280"/>
              <a:gd name="connsiteY2336" fmla="*/ 3361395 h 6858000"/>
              <a:gd name="connsiteX2337" fmla="*/ 416596 w 5057280"/>
              <a:gd name="connsiteY2337" fmla="*/ 3360290 h 6858000"/>
              <a:gd name="connsiteX2338" fmla="*/ 419519 w 5057280"/>
              <a:gd name="connsiteY2338" fmla="*/ 3351044 h 6858000"/>
              <a:gd name="connsiteX2339" fmla="*/ 458106 w 5057280"/>
              <a:gd name="connsiteY2339" fmla="*/ 3326986 h 6858000"/>
              <a:gd name="connsiteX2340" fmla="*/ 489109 w 5057280"/>
              <a:gd name="connsiteY2340" fmla="*/ 3328949 h 6858000"/>
              <a:gd name="connsiteX2341" fmla="*/ 507021 w 5057280"/>
              <a:gd name="connsiteY2341" fmla="*/ 3327344 h 6858000"/>
              <a:gd name="connsiteX2342" fmla="*/ 510812 w 5057280"/>
              <a:gd name="connsiteY2342" fmla="*/ 3331710 h 6858000"/>
              <a:gd name="connsiteX2343" fmla="*/ 527164 w 5057280"/>
              <a:gd name="connsiteY2343" fmla="*/ 3338243 h 6858000"/>
              <a:gd name="connsiteX2344" fmla="*/ 533950 w 5057280"/>
              <a:gd name="connsiteY2344" fmla="*/ 3333586 h 6858000"/>
              <a:gd name="connsiteX2345" fmla="*/ 541905 w 5057280"/>
              <a:gd name="connsiteY2345" fmla="*/ 3340311 h 6858000"/>
              <a:gd name="connsiteX2346" fmla="*/ 568444 w 5057280"/>
              <a:gd name="connsiteY2346" fmla="*/ 3346264 h 6858000"/>
              <a:gd name="connsiteX2347" fmla="*/ 607916 w 5057280"/>
              <a:gd name="connsiteY2347" fmla="*/ 3354856 h 6858000"/>
              <a:gd name="connsiteX2348" fmla="*/ 628946 w 5057280"/>
              <a:gd name="connsiteY2348" fmla="*/ 3362462 h 6858000"/>
              <a:gd name="connsiteX2349" fmla="*/ 663918 w 5057280"/>
              <a:gd name="connsiteY2349" fmla="*/ 3362370 h 6858000"/>
              <a:gd name="connsiteX2350" fmla="*/ 730922 w 5057280"/>
              <a:gd name="connsiteY2350" fmla="*/ 3327954 h 6858000"/>
              <a:gd name="connsiteX2351" fmla="*/ 711558 w 5057280"/>
              <a:gd name="connsiteY2351" fmla="*/ 3272866 h 6858000"/>
              <a:gd name="connsiteX2352" fmla="*/ 702044 w 5057280"/>
              <a:gd name="connsiteY2352" fmla="*/ 3271502 h 6858000"/>
              <a:gd name="connsiteX2353" fmla="*/ 660658 w 5057280"/>
              <a:gd name="connsiteY2353" fmla="*/ 3260562 h 6858000"/>
              <a:gd name="connsiteX2354" fmla="*/ 638247 w 5057280"/>
              <a:gd name="connsiteY2354" fmla="*/ 3256205 h 6858000"/>
              <a:gd name="connsiteX2355" fmla="*/ 572820 w 5057280"/>
              <a:gd name="connsiteY2355" fmla="*/ 3265957 h 6858000"/>
              <a:gd name="connsiteX2356" fmla="*/ 543251 w 5057280"/>
              <a:gd name="connsiteY2356" fmla="*/ 3279338 h 6858000"/>
              <a:gd name="connsiteX2357" fmla="*/ 540523 w 5057280"/>
              <a:gd name="connsiteY2357" fmla="*/ 3282918 h 6858000"/>
              <a:gd name="connsiteX2358" fmla="*/ 510050 w 5057280"/>
              <a:gd name="connsiteY2358" fmla="*/ 3301942 h 6858000"/>
              <a:gd name="connsiteX2359" fmla="*/ 505249 w 5057280"/>
              <a:gd name="connsiteY2359" fmla="*/ 3307309 h 6858000"/>
              <a:gd name="connsiteX2360" fmla="*/ 492298 w 5057280"/>
              <a:gd name="connsiteY2360" fmla="*/ 3308584 h 6858000"/>
              <a:gd name="connsiteX2361" fmla="*/ 475982 w 5057280"/>
              <a:gd name="connsiteY2361" fmla="*/ 3311346 h 6858000"/>
              <a:gd name="connsiteX2362" fmla="*/ 474777 w 5057280"/>
              <a:gd name="connsiteY2362" fmla="*/ 3313440 h 6858000"/>
              <a:gd name="connsiteX2363" fmla="*/ 475255 w 5057280"/>
              <a:gd name="connsiteY2363" fmla="*/ 3311879 h 6858000"/>
              <a:gd name="connsiteX2364" fmla="*/ 475113 w 5057280"/>
              <a:gd name="connsiteY2364" fmla="*/ 3311995 h 6858000"/>
              <a:gd name="connsiteX2365" fmla="*/ 475450 w 5057280"/>
              <a:gd name="connsiteY2365" fmla="*/ 3311245 h 6858000"/>
              <a:gd name="connsiteX2366" fmla="*/ 471092 w 5057280"/>
              <a:gd name="connsiteY2366" fmla="*/ 3305250 h 6858000"/>
              <a:gd name="connsiteX2367" fmla="*/ 452312 w 5057280"/>
              <a:gd name="connsiteY2367" fmla="*/ 3308535 h 6858000"/>
              <a:gd name="connsiteX2368" fmla="*/ 457485 w 5057280"/>
              <a:gd name="connsiteY2368" fmla="*/ 3304928 h 6858000"/>
              <a:gd name="connsiteX2369" fmla="*/ 463172 w 5057280"/>
              <a:gd name="connsiteY2369" fmla="*/ 3288579 h 6858000"/>
              <a:gd name="connsiteX2370" fmla="*/ 467743 w 5057280"/>
              <a:gd name="connsiteY2370" fmla="*/ 3285932 h 6858000"/>
              <a:gd name="connsiteX2371" fmla="*/ 470082 w 5057280"/>
              <a:gd name="connsiteY2371" fmla="*/ 3280481 h 6858000"/>
              <a:gd name="connsiteX2372" fmla="*/ 470826 w 5057280"/>
              <a:gd name="connsiteY2372" fmla="*/ 3267517 h 6858000"/>
              <a:gd name="connsiteX2373" fmla="*/ 475078 w 5057280"/>
              <a:gd name="connsiteY2373" fmla="*/ 3260521 h 6858000"/>
              <a:gd name="connsiteX2374" fmla="*/ 488206 w 5057280"/>
              <a:gd name="connsiteY2374" fmla="*/ 3246316 h 6858000"/>
              <a:gd name="connsiteX2375" fmla="*/ 481580 w 5057280"/>
              <a:gd name="connsiteY2375" fmla="*/ 3238165 h 6858000"/>
              <a:gd name="connsiteX2376" fmla="*/ 489995 w 5057280"/>
              <a:gd name="connsiteY2376" fmla="*/ 3239105 h 6858000"/>
              <a:gd name="connsiteX2377" fmla="*/ 486842 w 5057280"/>
              <a:gd name="connsiteY2377" fmla="*/ 3232417 h 6858000"/>
              <a:gd name="connsiteX2378" fmla="*/ 484930 w 5057280"/>
              <a:gd name="connsiteY2378" fmla="*/ 3230565 h 6858000"/>
              <a:gd name="connsiteX2379" fmla="*/ 485159 w 5057280"/>
              <a:gd name="connsiteY2379" fmla="*/ 3229769 h 6858000"/>
              <a:gd name="connsiteX2380" fmla="*/ 484379 w 5057280"/>
              <a:gd name="connsiteY2380" fmla="*/ 3229448 h 6858000"/>
              <a:gd name="connsiteX2381" fmla="*/ 484924 w 5057280"/>
              <a:gd name="connsiteY2381" fmla="*/ 3230563 h 6858000"/>
              <a:gd name="connsiteX2382" fmla="*/ 484078 w 5057280"/>
              <a:gd name="connsiteY2382" fmla="*/ 3230472 h 6858000"/>
              <a:gd name="connsiteX2383" fmla="*/ 484379 w 5057280"/>
              <a:gd name="connsiteY2383" fmla="*/ 3229439 h 6858000"/>
              <a:gd name="connsiteX2384" fmla="*/ 484361 w 5057280"/>
              <a:gd name="connsiteY2384" fmla="*/ 3229418 h 6858000"/>
              <a:gd name="connsiteX2385" fmla="*/ 485159 w 5057280"/>
              <a:gd name="connsiteY2385" fmla="*/ 3229760 h 6858000"/>
              <a:gd name="connsiteX2386" fmla="*/ 487568 w 5057280"/>
              <a:gd name="connsiteY2386" fmla="*/ 3230375 h 6858000"/>
              <a:gd name="connsiteX2387" fmla="*/ 489712 w 5057280"/>
              <a:gd name="connsiteY2387" fmla="*/ 3227165 h 6858000"/>
              <a:gd name="connsiteX2388" fmla="*/ 493592 w 5057280"/>
              <a:gd name="connsiteY2388" fmla="*/ 3225315 h 6858000"/>
              <a:gd name="connsiteX2389" fmla="*/ 498623 w 5057280"/>
              <a:gd name="connsiteY2389" fmla="*/ 3211423 h 6858000"/>
              <a:gd name="connsiteX2390" fmla="*/ 497312 w 5057280"/>
              <a:gd name="connsiteY2390" fmla="*/ 3203191 h 6858000"/>
              <a:gd name="connsiteX2391" fmla="*/ 485123 w 5057280"/>
              <a:gd name="connsiteY2391" fmla="*/ 3203492 h 6858000"/>
              <a:gd name="connsiteX2392" fmla="*/ 484060 w 5057280"/>
              <a:gd name="connsiteY2392" fmla="*/ 3212623 h 6858000"/>
              <a:gd name="connsiteX2393" fmla="*/ 484503 w 5057280"/>
              <a:gd name="connsiteY2393" fmla="*/ 3219323 h 6858000"/>
              <a:gd name="connsiteX2394" fmla="*/ 482023 w 5057280"/>
              <a:gd name="connsiteY2394" fmla="*/ 3223256 h 6858000"/>
              <a:gd name="connsiteX2395" fmla="*/ 475680 w 5057280"/>
              <a:gd name="connsiteY2395" fmla="*/ 3234595 h 6858000"/>
              <a:gd name="connsiteX2396" fmla="*/ 477062 w 5057280"/>
              <a:gd name="connsiteY2396" fmla="*/ 3240505 h 6858000"/>
              <a:gd name="connsiteX2397" fmla="*/ 469816 w 5057280"/>
              <a:gd name="connsiteY2397" fmla="*/ 3247916 h 6858000"/>
              <a:gd name="connsiteX2398" fmla="*/ 474068 w 5057280"/>
              <a:gd name="connsiteY2398" fmla="*/ 3207320 h 6858000"/>
              <a:gd name="connsiteX2399" fmla="*/ 473672 w 5057280"/>
              <a:gd name="connsiteY2399" fmla="*/ 3202168 h 6858000"/>
              <a:gd name="connsiteX2400" fmla="*/ 474086 w 5057280"/>
              <a:gd name="connsiteY2400" fmla="*/ 3196802 h 6858000"/>
              <a:gd name="connsiteX2401" fmla="*/ 474086 w 5057280"/>
              <a:gd name="connsiteY2401" fmla="*/ 3196798 h 6858000"/>
              <a:gd name="connsiteX2402" fmla="*/ 474086 w 5057280"/>
              <a:gd name="connsiteY2402" fmla="*/ 3196797 h 6858000"/>
              <a:gd name="connsiteX2403" fmla="*/ 472873 w 5057280"/>
              <a:gd name="connsiteY2403" fmla="*/ 3194494 h 6858000"/>
              <a:gd name="connsiteX2404" fmla="*/ 476336 w 5057280"/>
              <a:gd name="connsiteY2404" fmla="*/ 3190445 h 6858000"/>
              <a:gd name="connsiteX2405" fmla="*/ 475857 w 5057280"/>
              <a:gd name="connsiteY2405" fmla="*/ 3170787 h 6858000"/>
              <a:gd name="connsiteX2406" fmla="*/ 475025 w 5057280"/>
              <a:gd name="connsiteY2406" fmla="*/ 3161780 h 6858000"/>
              <a:gd name="connsiteX2407" fmla="*/ 469869 w 5057280"/>
              <a:gd name="connsiteY2407" fmla="*/ 3144308 h 6858000"/>
              <a:gd name="connsiteX2408" fmla="*/ 469125 w 5057280"/>
              <a:gd name="connsiteY2408" fmla="*/ 3132891 h 6858000"/>
              <a:gd name="connsiteX2409" fmla="*/ 466415 w 5057280"/>
              <a:gd name="connsiteY2409" fmla="*/ 3125236 h 6858000"/>
              <a:gd name="connsiteX2410" fmla="*/ 463350 w 5057280"/>
              <a:gd name="connsiteY2410" fmla="*/ 3119294 h 6858000"/>
              <a:gd name="connsiteX2411" fmla="*/ 452312 w 5057280"/>
              <a:gd name="connsiteY2411" fmla="*/ 3075853 h 6858000"/>
              <a:gd name="connsiteX2412" fmla="*/ 444163 w 5057280"/>
              <a:gd name="connsiteY2412" fmla="*/ 3076239 h 6858000"/>
              <a:gd name="connsiteX2413" fmla="*/ 461826 w 5057280"/>
              <a:gd name="connsiteY2413" fmla="*/ 3008458 h 6858000"/>
              <a:gd name="connsiteX2414" fmla="*/ 480109 w 5057280"/>
              <a:gd name="connsiteY2414" fmla="*/ 3008947 h 6858000"/>
              <a:gd name="connsiteX2415" fmla="*/ 490190 w 5057280"/>
              <a:gd name="connsiteY2415" fmla="*/ 3013496 h 6858000"/>
              <a:gd name="connsiteX2416" fmla="*/ 515560 w 5057280"/>
              <a:gd name="connsiteY2416" fmla="*/ 3022202 h 6858000"/>
              <a:gd name="connsiteX2417" fmla="*/ 518430 w 5057280"/>
              <a:gd name="connsiteY2417" fmla="*/ 3024938 h 6858000"/>
              <a:gd name="connsiteX2418" fmla="*/ 536678 w 5057280"/>
              <a:gd name="connsiteY2418" fmla="*/ 3056943 h 6858000"/>
              <a:gd name="connsiteX2419" fmla="*/ 541568 w 5057280"/>
              <a:gd name="connsiteY2419" fmla="*/ 3068265 h 6858000"/>
              <a:gd name="connsiteX2420" fmla="*/ 541284 w 5057280"/>
              <a:gd name="connsiteY2420" fmla="*/ 3081680 h 6858000"/>
              <a:gd name="connsiteX2421" fmla="*/ 543907 w 5057280"/>
              <a:gd name="connsiteY2421" fmla="*/ 3084469 h 6858000"/>
              <a:gd name="connsiteX2422" fmla="*/ 540310 w 5057280"/>
              <a:gd name="connsiteY2422" fmla="*/ 3087984 h 6858000"/>
              <a:gd name="connsiteX2423" fmla="*/ 536412 w 5057280"/>
              <a:gd name="connsiteY2423" fmla="*/ 3108016 h 6858000"/>
              <a:gd name="connsiteX2424" fmla="*/ 539123 w 5057280"/>
              <a:gd name="connsiteY2424" fmla="*/ 3122331 h 6858000"/>
              <a:gd name="connsiteX2425" fmla="*/ 540452 w 5057280"/>
              <a:gd name="connsiteY2425" fmla="*/ 3156297 h 6858000"/>
              <a:gd name="connsiteX2426" fmla="*/ 534021 w 5057280"/>
              <a:gd name="connsiteY2426" fmla="*/ 3178053 h 6858000"/>
              <a:gd name="connsiteX2427" fmla="*/ 527661 w 5057280"/>
              <a:gd name="connsiteY2427" fmla="*/ 3198373 h 6858000"/>
              <a:gd name="connsiteX2428" fmla="*/ 532657 w 5057280"/>
              <a:gd name="connsiteY2428" fmla="*/ 3202069 h 6858000"/>
              <a:gd name="connsiteX2429" fmla="*/ 523462 w 5057280"/>
              <a:gd name="connsiteY2429" fmla="*/ 3213082 h 6858000"/>
              <a:gd name="connsiteX2430" fmla="*/ 519263 w 5057280"/>
              <a:gd name="connsiteY2430" fmla="*/ 3222688 h 6858000"/>
              <a:gd name="connsiteX2431" fmla="*/ 516729 w 5057280"/>
              <a:gd name="connsiteY2431" fmla="*/ 3230573 h 6858000"/>
              <a:gd name="connsiteX2432" fmla="*/ 522558 w 5057280"/>
              <a:gd name="connsiteY2432" fmla="*/ 3233877 h 6858000"/>
              <a:gd name="connsiteX2433" fmla="*/ 517615 w 5057280"/>
              <a:gd name="connsiteY2433" fmla="*/ 3239633 h 6858000"/>
              <a:gd name="connsiteX2434" fmla="*/ 514852 w 5057280"/>
              <a:gd name="connsiteY2434" fmla="*/ 3243914 h 6858000"/>
              <a:gd name="connsiteX2435" fmla="*/ 505355 w 5057280"/>
              <a:gd name="connsiteY2435" fmla="*/ 3255470 h 6858000"/>
              <a:gd name="connsiteX2436" fmla="*/ 483245 w 5057280"/>
              <a:gd name="connsiteY2436" fmla="*/ 3281705 h 6858000"/>
              <a:gd name="connsiteX2437" fmla="*/ 470560 w 5057280"/>
              <a:gd name="connsiteY2437" fmla="*/ 3297830 h 6858000"/>
              <a:gd name="connsiteX2438" fmla="*/ 466184 w 5057280"/>
              <a:gd name="connsiteY2438" fmla="*/ 3300544 h 6858000"/>
              <a:gd name="connsiteX2439" fmla="*/ 471003 w 5057280"/>
              <a:gd name="connsiteY2439" fmla="*/ 3304111 h 6858000"/>
              <a:gd name="connsiteX2440" fmla="*/ 486487 w 5057280"/>
              <a:gd name="connsiteY2440" fmla="*/ 3289192 h 6858000"/>
              <a:gd name="connsiteX2441" fmla="*/ 494619 w 5057280"/>
              <a:gd name="connsiteY2441" fmla="*/ 3286127 h 6858000"/>
              <a:gd name="connsiteX2442" fmla="*/ 512407 w 5057280"/>
              <a:gd name="connsiteY2442" fmla="*/ 3275710 h 6858000"/>
              <a:gd name="connsiteX2443" fmla="*/ 529928 w 5057280"/>
              <a:gd name="connsiteY2443" fmla="*/ 3251666 h 6858000"/>
              <a:gd name="connsiteX2444" fmla="*/ 549824 w 5057280"/>
              <a:gd name="connsiteY2444" fmla="*/ 3209799 h 6858000"/>
              <a:gd name="connsiteX2445" fmla="*/ 557956 w 5057280"/>
              <a:gd name="connsiteY2445" fmla="*/ 3151338 h 6858000"/>
              <a:gd name="connsiteX2446" fmla="*/ 560046 w 5057280"/>
              <a:gd name="connsiteY2446" fmla="*/ 3142995 h 6858000"/>
              <a:gd name="connsiteX2447" fmla="*/ 561517 w 5057280"/>
              <a:gd name="connsiteY2447" fmla="*/ 3133609 h 6858000"/>
              <a:gd name="connsiteX2448" fmla="*/ 552676 w 5057280"/>
              <a:gd name="connsiteY2448" fmla="*/ 3128127 h 6858000"/>
              <a:gd name="connsiteX2449" fmla="*/ 561304 w 5057280"/>
              <a:gd name="connsiteY2449" fmla="*/ 3128147 h 6858000"/>
              <a:gd name="connsiteX2450" fmla="*/ 558824 w 5057280"/>
              <a:gd name="connsiteY2450" fmla="*/ 3108258 h 6858000"/>
              <a:gd name="connsiteX2451" fmla="*/ 548726 w 5057280"/>
              <a:gd name="connsiteY2451" fmla="*/ 3100649 h 6858000"/>
              <a:gd name="connsiteX2452" fmla="*/ 555529 w 5057280"/>
              <a:gd name="connsiteY2452" fmla="*/ 3103450 h 6858000"/>
              <a:gd name="connsiteX2453" fmla="*/ 557424 w 5057280"/>
              <a:gd name="connsiteY2453" fmla="*/ 3098504 h 6858000"/>
              <a:gd name="connsiteX2454" fmla="*/ 562385 w 5057280"/>
              <a:gd name="connsiteY2454" fmla="*/ 3094666 h 6858000"/>
              <a:gd name="connsiteX2455" fmla="*/ 555068 w 5057280"/>
              <a:gd name="connsiteY2455" fmla="*/ 3089984 h 6858000"/>
              <a:gd name="connsiteX2456" fmla="*/ 559338 w 5057280"/>
              <a:gd name="connsiteY2456" fmla="*/ 3070140 h 6858000"/>
              <a:gd name="connsiteX2457" fmla="*/ 556308 w 5057280"/>
              <a:gd name="connsiteY2457" fmla="*/ 3058457 h 6858000"/>
              <a:gd name="connsiteX2458" fmla="*/ 550036 w 5057280"/>
              <a:gd name="connsiteY2458" fmla="*/ 3029105 h 6858000"/>
              <a:gd name="connsiteX2459" fmla="*/ 545076 w 5057280"/>
              <a:gd name="connsiteY2459" fmla="*/ 3023469 h 6858000"/>
              <a:gd name="connsiteX2460" fmla="*/ 541515 w 5057280"/>
              <a:gd name="connsiteY2460" fmla="*/ 3028330 h 6858000"/>
              <a:gd name="connsiteX2461" fmla="*/ 535836 w 5057280"/>
              <a:gd name="connsiteY2461" fmla="*/ 3026807 h 6858000"/>
              <a:gd name="connsiteX2462" fmla="*/ 538831 w 5057280"/>
              <a:gd name="connsiteY2462" fmla="*/ 3023889 h 6858000"/>
              <a:gd name="connsiteX2463" fmla="*/ 545005 w 5057280"/>
              <a:gd name="connsiteY2463" fmla="*/ 3022282 h 6858000"/>
              <a:gd name="connsiteX2464" fmla="*/ 452631 w 5057280"/>
              <a:gd name="connsiteY2464" fmla="*/ 2990663 h 6858000"/>
              <a:gd name="connsiteX2465" fmla="*/ 432700 w 5057280"/>
              <a:gd name="connsiteY2465" fmla="*/ 3022302 h 6858000"/>
              <a:gd name="connsiteX2466" fmla="*/ 433763 w 5057280"/>
              <a:gd name="connsiteY2466" fmla="*/ 3038884 h 6858000"/>
              <a:gd name="connsiteX2467" fmla="*/ 431708 w 5057280"/>
              <a:gd name="connsiteY2467" fmla="*/ 3048350 h 6858000"/>
              <a:gd name="connsiteX2468" fmla="*/ 435907 w 5057280"/>
              <a:gd name="connsiteY2468" fmla="*/ 3079678 h 6858000"/>
              <a:gd name="connsiteX2469" fmla="*/ 438582 w 5057280"/>
              <a:gd name="connsiteY2469" fmla="*/ 3096605 h 6858000"/>
              <a:gd name="connsiteX2470" fmla="*/ 442427 w 5057280"/>
              <a:gd name="connsiteY2470" fmla="*/ 3096130 h 6858000"/>
              <a:gd name="connsiteX2471" fmla="*/ 447493 w 5057280"/>
              <a:gd name="connsiteY2471" fmla="*/ 3107727 h 6858000"/>
              <a:gd name="connsiteX2472" fmla="*/ 446218 w 5057280"/>
              <a:gd name="connsiteY2472" fmla="*/ 3112638 h 6858000"/>
              <a:gd name="connsiteX2473" fmla="*/ 449832 w 5057280"/>
              <a:gd name="connsiteY2473" fmla="*/ 3115301 h 6858000"/>
              <a:gd name="connsiteX2474" fmla="*/ 452915 w 5057280"/>
              <a:gd name="connsiteY2474" fmla="*/ 3119578 h 6858000"/>
              <a:gd name="connsiteX2475" fmla="*/ 455678 w 5057280"/>
              <a:gd name="connsiteY2475" fmla="*/ 3164670 h 6858000"/>
              <a:gd name="connsiteX2476" fmla="*/ 456405 w 5057280"/>
              <a:gd name="connsiteY2476" fmla="*/ 3178581 h 6858000"/>
              <a:gd name="connsiteX2477" fmla="*/ 463456 w 5057280"/>
              <a:gd name="connsiteY2477" fmla="*/ 3181080 h 6858000"/>
              <a:gd name="connsiteX2478" fmla="*/ 457468 w 5057280"/>
              <a:gd name="connsiteY2478" fmla="*/ 3189643 h 6858000"/>
              <a:gd name="connsiteX2479" fmla="*/ 464005 w 5057280"/>
              <a:gd name="connsiteY2479" fmla="*/ 3188872 h 6858000"/>
              <a:gd name="connsiteX2480" fmla="*/ 457007 w 5057280"/>
              <a:gd name="connsiteY2480" fmla="*/ 3194235 h 6858000"/>
              <a:gd name="connsiteX2481" fmla="*/ 457220 w 5057280"/>
              <a:gd name="connsiteY2481" fmla="*/ 3202531 h 6858000"/>
              <a:gd name="connsiteX2482" fmla="*/ 443472 w 5057280"/>
              <a:gd name="connsiteY2482" fmla="*/ 3282133 h 6858000"/>
              <a:gd name="connsiteX2483" fmla="*/ 440070 w 5057280"/>
              <a:gd name="connsiteY2483" fmla="*/ 3290838 h 6858000"/>
              <a:gd name="connsiteX2484" fmla="*/ 434862 w 5057280"/>
              <a:gd name="connsiteY2484" fmla="*/ 3300608 h 6858000"/>
              <a:gd name="connsiteX2485" fmla="*/ 430308 w 5057280"/>
              <a:gd name="connsiteY2485" fmla="*/ 3306393 h 6858000"/>
              <a:gd name="connsiteX2486" fmla="*/ 435942 w 5057280"/>
              <a:gd name="connsiteY2486" fmla="*/ 3312726 h 6858000"/>
              <a:gd name="connsiteX2487" fmla="*/ 427704 w 5057280"/>
              <a:gd name="connsiteY2487" fmla="*/ 3316934 h 6858000"/>
              <a:gd name="connsiteX2488" fmla="*/ 417676 w 5057280"/>
              <a:gd name="connsiteY2488" fmla="*/ 3335434 h 6858000"/>
              <a:gd name="connsiteX2489" fmla="*/ 414080 w 5057280"/>
              <a:gd name="connsiteY2489" fmla="*/ 3340136 h 6858000"/>
              <a:gd name="connsiteX2490" fmla="*/ 409421 w 5057280"/>
              <a:gd name="connsiteY2490" fmla="*/ 3344283 h 6858000"/>
              <a:gd name="connsiteX2491" fmla="*/ 397409 w 5057280"/>
              <a:gd name="connsiteY2491" fmla="*/ 3362310 h 6858000"/>
              <a:gd name="connsiteX2492" fmla="*/ 389188 w 5057280"/>
              <a:gd name="connsiteY2492" fmla="*/ 3335678 h 6858000"/>
              <a:gd name="connsiteX2493" fmla="*/ 386655 w 5057280"/>
              <a:gd name="connsiteY2493" fmla="*/ 3325622 h 6858000"/>
              <a:gd name="connsiteX2494" fmla="*/ 385999 w 5057280"/>
              <a:gd name="connsiteY2494" fmla="*/ 3311128 h 6858000"/>
              <a:gd name="connsiteX2495" fmla="*/ 382775 w 5057280"/>
              <a:gd name="connsiteY2495" fmla="*/ 3295385 h 6858000"/>
              <a:gd name="connsiteX2496" fmla="*/ 385149 w 5057280"/>
              <a:gd name="connsiteY2496" fmla="*/ 3291412 h 6858000"/>
              <a:gd name="connsiteX2497" fmla="*/ 380312 w 5057280"/>
              <a:gd name="connsiteY2497" fmla="*/ 3277556 h 6858000"/>
              <a:gd name="connsiteX2498" fmla="*/ 384618 w 5057280"/>
              <a:gd name="connsiteY2498" fmla="*/ 3274691 h 6858000"/>
              <a:gd name="connsiteX2499" fmla="*/ 381570 w 5057280"/>
              <a:gd name="connsiteY2499" fmla="*/ 3255357 h 6858000"/>
              <a:gd name="connsiteX2500" fmla="*/ 372801 w 5057280"/>
              <a:gd name="connsiteY2500" fmla="*/ 3249567 h 6858000"/>
              <a:gd name="connsiteX2501" fmla="*/ 373917 w 5057280"/>
              <a:gd name="connsiteY2501" fmla="*/ 3238356 h 6858000"/>
              <a:gd name="connsiteX2502" fmla="*/ 377690 w 5057280"/>
              <a:gd name="connsiteY2502" fmla="*/ 3218754 h 6858000"/>
              <a:gd name="connsiteX2503" fmla="*/ 372269 w 5057280"/>
              <a:gd name="connsiteY2503" fmla="*/ 3208266 h 6858000"/>
              <a:gd name="connsiteX2504" fmla="*/ 368070 w 5057280"/>
              <a:gd name="connsiteY2504" fmla="*/ 3188633 h 6858000"/>
              <a:gd name="connsiteX2505" fmla="*/ 368921 w 5057280"/>
              <a:gd name="connsiteY2505" fmla="*/ 3184932 h 6858000"/>
              <a:gd name="connsiteX2506" fmla="*/ 354606 w 5057280"/>
              <a:gd name="connsiteY2506" fmla="*/ 3136670 h 6858000"/>
              <a:gd name="connsiteX2507" fmla="*/ 351310 w 5057280"/>
              <a:gd name="connsiteY2507" fmla="*/ 3133331 h 6858000"/>
              <a:gd name="connsiteX2508" fmla="*/ 349007 w 5057280"/>
              <a:gd name="connsiteY2508" fmla="*/ 3105454 h 6858000"/>
              <a:gd name="connsiteX2509" fmla="*/ 348742 w 5057280"/>
              <a:gd name="connsiteY2509" fmla="*/ 3093644 h 6858000"/>
              <a:gd name="connsiteX2510" fmla="*/ 341372 w 5057280"/>
              <a:gd name="connsiteY2510" fmla="*/ 3032896 h 6858000"/>
              <a:gd name="connsiteX2511" fmla="*/ 335171 w 5057280"/>
              <a:gd name="connsiteY2511" fmla="*/ 3001233 h 6858000"/>
              <a:gd name="connsiteX2512" fmla="*/ 336978 w 5057280"/>
              <a:gd name="connsiteY2512" fmla="*/ 2996028 h 6858000"/>
              <a:gd name="connsiteX2513" fmla="*/ 330777 w 5057280"/>
              <a:gd name="connsiteY2513" fmla="*/ 2987947 h 6858000"/>
              <a:gd name="connsiteX2514" fmla="*/ 326224 w 5057280"/>
              <a:gd name="connsiteY2514" fmla="*/ 2971234 h 6858000"/>
              <a:gd name="connsiteX2515" fmla="*/ 316923 w 5057280"/>
              <a:gd name="connsiteY2515" fmla="*/ 2961830 h 6858000"/>
              <a:gd name="connsiteX2516" fmla="*/ 308844 w 5057280"/>
              <a:gd name="connsiteY2516" fmla="*/ 2952403 h 6858000"/>
              <a:gd name="connsiteX2517" fmla="*/ 304344 w 5057280"/>
              <a:gd name="connsiteY2517" fmla="*/ 2953988 h 6858000"/>
              <a:gd name="connsiteX2518" fmla="*/ 298161 w 5057280"/>
              <a:gd name="connsiteY2518" fmla="*/ 2927268 h 6858000"/>
              <a:gd name="connsiteX2519" fmla="*/ 284732 w 5057280"/>
              <a:gd name="connsiteY2519" fmla="*/ 2916887 h 6858000"/>
              <a:gd name="connsiteX2520" fmla="*/ 276724 w 5057280"/>
              <a:gd name="connsiteY2520" fmla="*/ 2900501 h 6858000"/>
              <a:gd name="connsiteX2521" fmla="*/ 268185 w 5057280"/>
              <a:gd name="connsiteY2521" fmla="*/ 2901385 h 6858000"/>
              <a:gd name="connsiteX2522" fmla="*/ 268805 w 5057280"/>
              <a:gd name="connsiteY2522" fmla="*/ 2895490 h 6858000"/>
              <a:gd name="connsiteX2523" fmla="*/ 262551 w 5057280"/>
              <a:gd name="connsiteY2523" fmla="*/ 2889663 h 6858000"/>
              <a:gd name="connsiteX2524" fmla="*/ 257519 w 5057280"/>
              <a:gd name="connsiteY2524" fmla="*/ 2884979 h 6858000"/>
              <a:gd name="connsiteX2525" fmla="*/ 252204 w 5057280"/>
              <a:gd name="connsiteY2525" fmla="*/ 2877685 h 6858000"/>
              <a:gd name="connsiteX2526" fmla="*/ 242602 w 5057280"/>
              <a:gd name="connsiteY2526" fmla="*/ 2874312 h 6858000"/>
              <a:gd name="connsiteX2527" fmla="*/ 192062 w 5057280"/>
              <a:gd name="connsiteY2527" fmla="*/ 2859636 h 6858000"/>
              <a:gd name="connsiteX2528" fmla="*/ 179981 w 5057280"/>
              <a:gd name="connsiteY2528" fmla="*/ 2862302 h 6858000"/>
              <a:gd name="connsiteX2529" fmla="*/ 174693 w 5057280"/>
              <a:gd name="connsiteY2529" fmla="*/ 2858263 h 6858000"/>
              <a:gd name="connsiteX2530" fmla="*/ 211215 w 5057280"/>
              <a:gd name="connsiteY2530" fmla="*/ 2879611 h 6858000"/>
              <a:gd name="connsiteX2531" fmla="*/ 216165 w 5057280"/>
              <a:gd name="connsiteY2531" fmla="*/ 2883278 h 6858000"/>
              <a:gd name="connsiteX2532" fmla="*/ 229864 w 5057280"/>
              <a:gd name="connsiteY2532" fmla="*/ 2889857 h 6858000"/>
              <a:gd name="connsiteX2533" fmla="*/ 235037 w 5057280"/>
              <a:gd name="connsiteY2533" fmla="*/ 2894153 h 6858000"/>
              <a:gd name="connsiteX2534" fmla="*/ 247722 w 5057280"/>
              <a:gd name="connsiteY2534" fmla="*/ 2894645 h 6858000"/>
              <a:gd name="connsiteX2535" fmla="*/ 255872 w 5057280"/>
              <a:gd name="connsiteY2535" fmla="*/ 2898472 h 6858000"/>
              <a:gd name="connsiteX2536" fmla="*/ 246482 w 5057280"/>
              <a:gd name="connsiteY2536" fmla="*/ 2902122 h 6858000"/>
              <a:gd name="connsiteX2537" fmla="*/ 251230 w 5057280"/>
              <a:gd name="connsiteY2537" fmla="*/ 2907081 h 6858000"/>
              <a:gd name="connsiteX2538" fmla="*/ 263011 w 5057280"/>
              <a:gd name="connsiteY2538" fmla="*/ 2906871 h 6858000"/>
              <a:gd name="connsiteX2539" fmla="*/ 256527 w 5057280"/>
              <a:gd name="connsiteY2539" fmla="*/ 2912105 h 6858000"/>
              <a:gd name="connsiteX2540" fmla="*/ 264730 w 5057280"/>
              <a:gd name="connsiteY2540" fmla="*/ 2917601 h 6858000"/>
              <a:gd name="connsiteX2541" fmla="*/ 271710 w 5057280"/>
              <a:gd name="connsiteY2541" fmla="*/ 2933189 h 6858000"/>
              <a:gd name="connsiteX2542" fmla="*/ 273818 w 5057280"/>
              <a:gd name="connsiteY2542" fmla="*/ 2934300 h 6858000"/>
              <a:gd name="connsiteX2543" fmla="*/ 280232 w 5057280"/>
              <a:gd name="connsiteY2543" fmla="*/ 2938887 h 6858000"/>
              <a:gd name="connsiteX2544" fmla="*/ 285618 w 5057280"/>
              <a:gd name="connsiteY2544" fmla="*/ 2946110 h 6858000"/>
              <a:gd name="connsiteX2545" fmla="*/ 289338 w 5057280"/>
              <a:gd name="connsiteY2545" fmla="*/ 2954345 h 6858000"/>
              <a:gd name="connsiteX2546" fmla="*/ 294529 w 5057280"/>
              <a:gd name="connsiteY2546" fmla="*/ 2959057 h 6858000"/>
              <a:gd name="connsiteX2547" fmla="*/ 301704 w 5057280"/>
              <a:gd name="connsiteY2547" fmla="*/ 2968020 h 6858000"/>
              <a:gd name="connsiteX2548" fmla="*/ 305212 w 5057280"/>
              <a:gd name="connsiteY2548" fmla="*/ 2987591 h 6858000"/>
              <a:gd name="connsiteX2549" fmla="*/ 312937 w 5057280"/>
              <a:gd name="connsiteY2549" fmla="*/ 2994814 h 6858000"/>
              <a:gd name="connsiteX2550" fmla="*/ 315931 w 5057280"/>
              <a:gd name="connsiteY2550" fmla="*/ 3008708 h 6858000"/>
              <a:gd name="connsiteX2551" fmla="*/ 316444 w 5057280"/>
              <a:gd name="connsiteY2551" fmla="*/ 3016503 h 6858000"/>
              <a:gd name="connsiteX2552" fmla="*/ 328864 w 5057280"/>
              <a:gd name="connsiteY2552" fmla="*/ 3038450 h 6858000"/>
              <a:gd name="connsiteX2553" fmla="*/ 319704 w 5057280"/>
              <a:gd name="connsiteY2553" fmla="*/ 3041616 h 6858000"/>
              <a:gd name="connsiteX2554" fmla="*/ 322787 w 5057280"/>
              <a:gd name="connsiteY2554" fmla="*/ 3054129 h 6858000"/>
              <a:gd name="connsiteX2555" fmla="*/ 323124 w 5057280"/>
              <a:gd name="connsiteY2555" fmla="*/ 3067737 h 6858000"/>
              <a:gd name="connsiteX2556" fmla="*/ 328456 w 5057280"/>
              <a:gd name="connsiteY2556" fmla="*/ 3081880 h 6858000"/>
              <a:gd name="connsiteX2557" fmla="*/ 338749 w 5057280"/>
              <a:gd name="connsiteY2557" fmla="*/ 3101193 h 6858000"/>
              <a:gd name="connsiteX2558" fmla="*/ 332159 w 5057280"/>
              <a:gd name="connsiteY2558" fmla="*/ 3115728 h 6858000"/>
              <a:gd name="connsiteX2559" fmla="*/ 309783 w 5057280"/>
              <a:gd name="connsiteY2559" fmla="*/ 3099781 h 6858000"/>
              <a:gd name="connsiteX2560" fmla="*/ 310049 w 5057280"/>
              <a:gd name="connsiteY2560" fmla="*/ 3105874 h 6858000"/>
              <a:gd name="connsiteX2561" fmla="*/ 310775 w 5057280"/>
              <a:gd name="connsiteY2561" fmla="*/ 3107684 h 6858000"/>
              <a:gd name="connsiteX2562" fmla="*/ 309163 w 5057280"/>
              <a:gd name="connsiteY2562" fmla="*/ 3110696 h 6858000"/>
              <a:gd name="connsiteX2563" fmla="*/ 321192 w 5057280"/>
              <a:gd name="connsiteY2563" fmla="*/ 3119960 h 6858000"/>
              <a:gd name="connsiteX2564" fmla="*/ 330954 w 5057280"/>
              <a:gd name="connsiteY2564" fmla="*/ 3140407 h 6858000"/>
              <a:gd name="connsiteX2565" fmla="*/ 335702 w 5057280"/>
              <a:gd name="connsiteY2565" fmla="*/ 3142993 h 6858000"/>
              <a:gd name="connsiteX2566" fmla="*/ 338927 w 5057280"/>
              <a:gd name="connsiteY2566" fmla="*/ 3150165 h 6858000"/>
              <a:gd name="connsiteX2567" fmla="*/ 349114 w 5057280"/>
              <a:gd name="connsiteY2567" fmla="*/ 3173723 h 6858000"/>
              <a:gd name="connsiteX2568" fmla="*/ 351736 w 5057280"/>
              <a:gd name="connsiteY2568" fmla="*/ 3183616 h 6858000"/>
              <a:gd name="connsiteX2569" fmla="*/ 352001 w 5057280"/>
              <a:gd name="connsiteY2569" fmla="*/ 3190397 h 6858000"/>
              <a:gd name="connsiteX2570" fmla="*/ 352923 w 5057280"/>
              <a:gd name="connsiteY2570" fmla="*/ 3207496 h 6858000"/>
              <a:gd name="connsiteX2571" fmla="*/ 355563 w 5057280"/>
              <a:gd name="connsiteY2571" fmla="*/ 3212554 h 6858000"/>
              <a:gd name="connsiteX2572" fmla="*/ 358503 w 5057280"/>
              <a:gd name="connsiteY2572" fmla="*/ 3225724 h 6858000"/>
              <a:gd name="connsiteX2573" fmla="*/ 359744 w 5057280"/>
              <a:gd name="connsiteY2573" fmla="*/ 3221047 h 6858000"/>
              <a:gd name="connsiteX2574" fmla="*/ 356501 w 5057280"/>
              <a:gd name="connsiteY2574" fmla="*/ 3234391 h 6858000"/>
              <a:gd name="connsiteX2575" fmla="*/ 357192 w 5057280"/>
              <a:gd name="connsiteY2575" fmla="*/ 3242038 h 6858000"/>
              <a:gd name="connsiteX2576" fmla="*/ 359478 w 5057280"/>
              <a:gd name="connsiteY2576" fmla="*/ 3248860 h 6858000"/>
              <a:gd name="connsiteX2577" fmla="*/ 360523 w 5057280"/>
              <a:gd name="connsiteY2577" fmla="*/ 3275001 h 6858000"/>
              <a:gd name="connsiteX2578" fmla="*/ 363570 w 5057280"/>
              <a:gd name="connsiteY2578" fmla="*/ 3300123 h 6858000"/>
              <a:gd name="connsiteX2579" fmla="*/ 372305 w 5057280"/>
              <a:gd name="connsiteY2579" fmla="*/ 3392004 h 6858000"/>
              <a:gd name="connsiteX2580" fmla="*/ 369204 w 5057280"/>
              <a:gd name="connsiteY2580" fmla="*/ 3431069 h 6858000"/>
              <a:gd name="connsiteX2581" fmla="*/ 378930 w 5057280"/>
              <a:gd name="connsiteY2581" fmla="*/ 3435573 h 6858000"/>
              <a:gd name="connsiteX2582" fmla="*/ 370497 w 5057280"/>
              <a:gd name="connsiteY2582" fmla="*/ 3434850 h 6858000"/>
              <a:gd name="connsiteX2583" fmla="*/ 364899 w 5057280"/>
              <a:gd name="connsiteY2583" fmla="*/ 3439001 h 6858000"/>
              <a:gd name="connsiteX2584" fmla="*/ 365112 w 5057280"/>
              <a:gd name="connsiteY2584" fmla="*/ 3453185 h 6858000"/>
              <a:gd name="connsiteX2585" fmla="*/ 363588 w 5057280"/>
              <a:gd name="connsiteY2585" fmla="*/ 3474811 h 6858000"/>
              <a:gd name="connsiteX2586" fmla="*/ 354907 w 5057280"/>
              <a:gd name="connsiteY2586" fmla="*/ 3512395 h 6858000"/>
              <a:gd name="connsiteX2587" fmla="*/ 311626 w 5057280"/>
              <a:gd name="connsiteY2587" fmla="*/ 3574548 h 6858000"/>
              <a:gd name="connsiteX2588" fmla="*/ 301350 w 5057280"/>
              <a:gd name="connsiteY2588" fmla="*/ 3593276 h 6858000"/>
              <a:gd name="connsiteX2589" fmla="*/ 301899 w 5057280"/>
              <a:gd name="connsiteY2589" fmla="*/ 3587610 h 6858000"/>
              <a:gd name="connsiteX2590" fmla="*/ 305939 w 5057280"/>
              <a:gd name="connsiteY2590" fmla="*/ 3564944 h 6858000"/>
              <a:gd name="connsiteX2591" fmla="*/ 305939 w 5057280"/>
              <a:gd name="connsiteY2591" fmla="*/ 3559551 h 6858000"/>
              <a:gd name="connsiteX2592" fmla="*/ 307692 w 5057280"/>
              <a:gd name="connsiteY2592" fmla="*/ 3542837 h 6858000"/>
              <a:gd name="connsiteX2593" fmla="*/ 309765 w 5057280"/>
              <a:gd name="connsiteY2593" fmla="*/ 3535708 h 6858000"/>
              <a:gd name="connsiteX2594" fmla="*/ 311342 w 5057280"/>
              <a:gd name="connsiteY2594" fmla="*/ 3501290 h 6858000"/>
              <a:gd name="connsiteX2595" fmla="*/ 309216 w 5057280"/>
              <a:gd name="connsiteY2595" fmla="*/ 3485861 h 6858000"/>
              <a:gd name="connsiteX2596" fmla="*/ 312511 w 5057280"/>
              <a:gd name="connsiteY2596" fmla="*/ 3482202 h 6858000"/>
              <a:gd name="connsiteX2597" fmla="*/ 312051 w 5057280"/>
              <a:gd name="connsiteY2597" fmla="*/ 3453415 h 6858000"/>
              <a:gd name="connsiteX2598" fmla="*/ 304698 w 5057280"/>
              <a:gd name="connsiteY2598" fmla="*/ 3390346 h 6858000"/>
              <a:gd name="connsiteX2599" fmla="*/ 304982 w 5057280"/>
              <a:gd name="connsiteY2599" fmla="*/ 3383596 h 6858000"/>
              <a:gd name="connsiteX2600" fmla="*/ 300234 w 5057280"/>
              <a:gd name="connsiteY2600" fmla="*/ 3372186 h 6858000"/>
              <a:gd name="connsiteX2601" fmla="*/ 298710 w 5057280"/>
              <a:gd name="connsiteY2601" fmla="*/ 3373179 h 6858000"/>
              <a:gd name="connsiteX2602" fmla="*/ 291500 w 5057280"/>
              <a:gd name="connsiteY2602" fmla="*/ 3377980 h 6858000"/>
              <a:gd name="connsiteX2603" fmla="*/ 292545 w 5057280"/>
              <a:gd name="connsiteY2603" fmla="*/ 3400287 h 6858000"/>
              <a:gd name="connsiteX2604" fmla="*/ 297222 w 5057280"/>
              <a:gd name="connsiteY2604" fmla="*/ 3406964 h 6858000"/>
              <a:gd name="connsiteX2605" fmla="*/ 292881 w 5057280"/>
              <a:gd name="connsiteY2605" fmla="*/ 3409728 h 6858000"/>
              <a:gd name="connsiteX2606" fmla="*/ 254525 w 5057280"/>
              <a:gd name="connsiteY2606" fmla="*/ 3672072 h 6858000"/>
              <a:gd name="connsiteX2607" fmla="*/ 211014 w 5057280"/>
              <a:gd name="connsiteY2607" fmla="*/ 3744495 h 6858000"/>
              <a:gd name="connsiteX2608" fmla="*/ 206997 w 5057280"/>
              <a:gd name="connsiteY2608" fmla="*/ 3751399 h 6858000"/>
              <a:gd name="connsiteX2609" fmla="*/ 204448 w 5057280"/>
              <a:gd name="connsiteY2609" fmla="*/ 3759186 h 6858000"/>
              <a:gd name="connsiteX2610" fmla="*/ 197260 w 5057280"/>
              <a:gd name="connsiteY2610" fmla="*/ 3774562 h 6858000"/>
              <a:gd name="connsiteX2611" fmla="*/ 167989 w 5057280"/>
              <a:gd name="connsiteY2611" fmla="*/ 3813939 h 6858000"/>
              <a:gd name="connsiteX2612" fmla="*/ 131778 w 5057280"/>
              <a:gd name="connsiteY2612" fmla="*/ 3890690 h 6858000"/>
              <a:gd name="connsiteX2613" fmla="*/ 123127 w 5057280"/>
              <a:gd name="connsiteY2613" fmla="*/ 3917674 h 6858000"/>
              <a:gd name="connsiteX2614" fmla="*/ 124605 w 5057280"/>
              <a:gd name="connsiteY2614" fmla="*/ 3919261 h 6858000"/>
              <a:gd name="connsiteX2615" fmla="*/ 118746 w 5057280"/>
              <a:gd name="connsiteY2615" fmla="*/ 3923255 h 6858000"/>
              <a:gd name="connsiteX2616" fmla="*/ 111805 w 5057280"/>
              <a:gd name="connsiteY2616" fmla="*/ 3939823 h 6858000"/>
              <a:gd name="connsiteX2617" fmla="*/ 98289 w 5057280"/>
              <a:gd name="connsiteY2617" fmla="*/ 3967170 h 6858000"/>
              <a:gd name="connsiteX2618" fmla="*/ 87032 w 5057280"/>
              <a:gd name="connsiteY2618" fmla="*/ 3990613 h 6858000"/>
              <a:gd name="connsiteX2619" fmla="*/ 76301 w 5057280"/>
              <a:gd name="connsiteY2619" fmla="*/ 4024997 h 6858000"/>
              <a:gd name="connsiteX2620" fmla="*/ 63548 w 5057280"/>
              <a:gd name="connsiteY2620" fmla="*/ 4071785 h 6858000"/>
              <a:gd name="connsiteX2621" fmla="*/ 55463 w 5057280"/>
              <a:gd name="connsiteY2621" fmla="*/ 4178569 h 6858000"/>
              <a:gd name="connsiteX2622" fmla="*/ 55000 w 5057280"/>
              <a:gd name="connsiteY2622" fmla="*/ 4225518 h 6858000"/>
              <a:gd name="connsiteX2623" fmla="*/ 60273 w 5057280"/>
              <a:gd name="connsiteY2623" fmla="*/ 4242649 h 6858000"/>
              <a:gd name="connsiteX2624" fmla="*/ 61915 w 5057280"/>
              <a:gd name="connsiteY2624" fmla="*/ 4246037 h 6858000"/>
              <a:gd name="connsiteX2625" fmla="*/ 59472 w 5057280"/>
              <a:gd name="connsiteY2625" fmla="*/ 4251162 h 6858000"/>
              <a:gd name="connsiteX2626" fmla="*/ 61568 w 5057280"/>
              <a:gd name="connsiteY2626" fmla="*/ 4269267 h 6858000"/>
              <a:gd name="connsiteX2627" fmla="*/ 61945 w 5057280"/>
              <a:gd name="connsiteY2627" fmla="*/ 4279089 h 6858000"/>
              <a:gd name="connsiteX2628" fmla="*/ 66243 w 5057280"/>
              <a:gd name="connsiteY2628" fmla="*/ 4324549 h 6858000"/>
              <a:gd name="connsiteX2629" fmla="*/ 72485 w 5057280"/>
              <a:gd name="connsiteY2629" fmla="*/ 4371424 h 6858000"/>
              <a:gd name="connsiteX2630" fmla="*/ 76563 w 5057280"/>
              <a:gd name="connsiteY2630" fmla="*/ 4404966 h 6858000"/>
              <a:gd name="connsiteX2631" fmla="*/ 77885 w 5057280"/>
              <a:gd name="connsiteY2631" fmla="*/ 4429132 h 6858000"/>
              <a:gd name="connsiteX2632" fmla="*/ 83361 w 5057280"/>
              <a:gd name="connsiteY2632" fmla="*/ 4448419 h 6858000"/>
              <a:gd name="connsiteX2633" fmla="*/ 91062 w 5057280"/>
              <a:gd name="connsiteY2633" fmla="*/ 4462867 h 6858000"/>
              <a:gd name="connsiteX2634" fmla="*/ 95208 w 5057280"/>
              <a:gd name="connsiteY2634" fmla="*/ 4503491 h 6858000"/>
              <a:gd name="connsiteX2635" fmla="*/ 98042 w 5057280"/>
              <a:gd name="connsiteY2635" fmla="*/ 4516247 h 6858000"/>
              <a:gd name="connsiteX2636" fmla="*/ 99024 w 5057280"/>
              <a:gd name="connsiteY2636" fmla="*/ 4519365 h 6858000"/>
              <a:gd name="connsiteX2637" fmla="*/ 103558 w 5057280"/>
              <a:gd name="connsiteY2637" fmla="*/ 4533131 h 6858000"/>
              <a:gd name="connsiteX2638" fmla="*/ 106390 w 5057280"/>
              <a:gd name="connsiteY2638" fmla="*/ 4547535 h 6858000"/>
              <a:gd name="connsiteX2639" fmla="*/ 109930 w 5057280"/>
              <a:gd name="connsiteY2639" fmla="*/ 4572143 h 6858000"/>
              <a:gd name="connsiteX2640" fmla="*/ 115779 w 5057280"/>
              <a:gd name="connsiteY2640" fmla="*/ 4600347 h 6858000"/>
              <a:gd name="connsiteX2641" fmla="*/ 123471 w 5057280"/>
              <a:gd name="connsiteY2641" fmla="*/ 4614804 h 6858000"/>
              <a:gd name="connsiteX2642" fmla="*/ 124761 w 5057280"/>
              <a:gd name="connsiteY2642" fmla="*/ 4641078 h 6858000"/>
              <a:gd name="connsiteX2643" fmla="*/ 127241 w 5057280"/>
              <a:gd name="connsiteY2643" fmla="*/ 4648767 h 6858000"/>
              <a:gd name="connsiteX2644" fmla="*/ 125716 w 5057280"/>
              <a:gd name="connsiteY2644" fmla="*/ 4663755 h 6858000"/>
              <a:gd name="connsiteX2645" fmla="*/ 130315 w 5057280"/>
              <a:gd name="connsiteY2645" fmla="*/ 4672631 h 6858000"/>
              <a:gd name="connsiteX2646" fmla="*/ 130170 w 5057280"/>
              <a:gd name="connsiteY2646" fmla="*/ 4679133 h 6858000"/>
              <a:gd name="connsiteX2647" fmla="*/ 127971 w 5057280"/>
              <a:gd name="connsiteY2647" fmla="*/ 4721245 h 6858000"/>
              <a:gd name="connsiteX2648" fmla="*/ 130462 w 5057280"/>
              <a:gd name="connsiteY2648" fmla="*/ 4792323 h 6858000"/>
              <a:gd name="connsiteX2649" fmla="*/ 123891 w 5057280"/>
              <a:gd name="connsiteY2649" fmla="*/ 4802634 h 6858000"/>
              <a:gd name="connsiteX2650" fmla="*/ 123531 w 5057280"/>
              <a:gd name="connsiteY2650" fmla="*/ 4853764 h 6858000"/>
              <a:gd name="connsiteX2651" fmla="*/ 121650 w 5057280"/>
              <a:gd name="connsiteY2651" fmla="*/ 4858317 h 6858000"/>
              <a:gd name="connsiteX2652" fmla="*/ 119184 w 5057280"/>
              <a:gd name="connsiteY2652" fmla="*/ 4868646 h 6858000"/>
              <a:gd name="connsiteX2653" fmla="*/ 123450 w 5057280"/>
              <a:gd name="connsiteY2653" fmla="*/ 4879152 h 6858000"/>
              <a:gd name="connsiteX2654" fmla="*/ 117531 w 5057280"/>
              <a:gd name="connsiteY2654" fmla="*/ 4878054 h 6858000"/>
              <a:gd name="connsiteX2655" fmla="*/ 90564 w 5057280"/>
              <a:gd name="connsiteY2655" fmla="*/ 4952870 h 6858000"/>
              <a:gd name="connsiteX2656" fmla="*/ 47496 w 5057280"/>
              <a:gd name="connsiteY2656" fmla="*/ 5029228 h 6858000"/>
              <a:gd name="connsiteX2657" fmla="*/ 38372 w 5057280"/>
              <a:gd name="connsiteY2657" fmla="*/ 5039770 h 6858000"/>
              <a:gd name="connsiteX2658" fmla="*/ 22485 w 5057280"/>
              <a:gd name="connsiteY2658" fmla="*/ 5067903 h 6858000"/>
              <a:gd name="connsiteX2659" fmla="*/ 2492 w 5057280"/>
              <a:gd name="connsiteY2659" fmla="*/ 5092718 h 6858000"/>
              <a:gd name="connsiteX2660" fmla="*/ 369 w 5057280"/>
              <a:gd name="connsiteY2660" fmla="*/ 5096269 h 6858000"/>
              <a:gd name="connsiteX2661" fmla="*/ 369 w 5057280"/>
              <a:gd name="connsiteY2661" fmla="*/ 5031941 h 6858000"/>
              <a:gd name="connsiteX2662" fmla="*/ 8610 w 5057280"/>
              <a:gd name="connsiteY2662" fmla="*/ 5018988 h 6858000"/>
              <a:gd name="connsiteX2663" fmla="*/ 28957 w 5057280"/>
              <a:gd name="connsiteY2663" fmla="*/ 4984229 h 6858000"/>
              <a:gd name="connsiteX2664" fmla="*/ 32465 w 5057280"/>
              <a:gd name="connsiteY2664" fmla="*/ 4982492 h 6858000"/>
              <a:gd name="connsiteX2665" fmla="*/ 74552 w 5057280"/>
              <a:gd name="connsiteY2665" fmla="*/ 4919510 h 6858000"/>
              <a:gd name="connsiteX2666" fmla="*/ 79252 w 5057280"/>
              <a:gd name="connsiteY2666" fmla="*/ 4906187 h 6858000"/>
              <a:gd name="connsiteX2667" fmla="*/ 83515 w 5057280"/>
              <a:gd name="connsiteY2667" fmla="*/ 4889445 h 6858000"/>
              <a:gd name="connsiteX2668" fmla="*/ 79251 w 5057280"/>
              <a:gd name="connsiteY2668" fmla="*/ 4878939 h 6858000"/>
              <a:gd name="connsiteX2669" fmla="*/ 85420 w 5057280"/>
              <a:gd name="connsiteY2669" fmla="*/ 4876034 h 6858000"/>
              <a:gd name="connsiteX2670" fmla="*/ 91323 w 5057280"/>
              <a:gd name="connsiteY2670" fmla="*/ 4865741 h 6858000"/>
              <a:gd name="connsiteX2671" fmla="*/ 72662 w 5057280"/>
              <a:gd name="connsiteY2671" fmla="*/ 4860567 h 6858000"/>
              <a:gd name="connsiteX2672" fmla="*/ 76893 w 5057280"/>
              <a:gd name="connsiteY2672" fmla="*/ 4868664 h 6858000"/>
              <a:gd name="connsiteX2673" fmla="*/ 72757 w 5057280"/>
              <a:gd name="connsiteY2673" fmla="*/ 4875786 h 6858000"/>
              <a:gd name="connsiteX2674" fmla="*/ 67237 w 5057280"/>
              <a:gd name="connsiteY2674" fmla="*/ 4876743 h 6858000"/>
              <a:gd name="connsiteX2675" fmla="*/ 62041 w 5057280"/>
              <a:gd name="connsiteY2675" fmla="*/ 4902750 h 6858000"/>
              <a:gd name="connsiteX2676" fmla="*/ 52935 w 5057280"/>
              <a:gd name="connsiteY2676" fmla="*/ 4912406 h 6858000"/>
              <a:gd name="connsiteX2677" fmla="*/ 41521 w 5057280"/>
              <a:gd name="connsiteY2677" fmla="*/ 4934463 h 6858000"/>
              <a:gd name="connsiteX2678" fmla="*/ 34908 w 5057280"/>
              <a:gd name="connsiteY2678" fmla="*/ 4952356 h 6858000"/>
              <a:gd name="connsiteX2679" fmla="*/ 27784 w 5057280"/>
              <a:gd name="connsiteY2679" fmla="*/ 4955315 h 6858000"/>
              <a:gd name="connsiteX2680" fmla="*/ 23408 w 5057280"/>
              <a:gd name="connsiteY2680" fmla="*/ 4972199 h 6858000"/>
              <a:gd name="connsiteX2681" fmla="*/ 18676 w 5057280"/>
              <a:gd name="connsiteY2681" fmla="*/ 4978577 h 6858000"/>
              <a:gd name="connsiteX2682" fmla="*/ 8378 w 5057280"/>
              <a:gd name="connsiteY2682" fmla="*/ 4993423 h 6858000"/>
              <a:gd name="connsiteX2683" fmla="*/ 4809 w 5057280"/>
              <a:gd name="connsiteY2683" fmla="*/ 4996338 h 6858000"/>
              <a:gd name="connsiteX2684" fmla="*/ 369 w 5057280"/>
              <a:gd name="connsiteY2684" fmla="*/ 4998864 h 6858000"/>
              <a:gd name="connsiteX2685" fmla="*/ 369 w 5057280"/>
              <a:gd name="connsiteY2685" fmla="*/ 3709819 h 6858000"/>
              <a:gd name="connsiteX2686" fmla="*/ 10711 w 5057280"/>
              <a:gd name="connsiteY2686" fmla="*/ 3704823 h 6858000"/>
              <a:gd name="connsiteX2687" fmla="*/ 14662 w 5057280"/>
              <a:gd name="connsiteY2687" fmla="*/ 3693729 h 6858000"/>
              <a:gd name="connsiteX2688" fmla="*/ 22806 w 5057280"/>
              <a:gd name="connsiteY2688" fmla="*/ 3692033 h 6858000"/>
              <a:gd name="connsiteX2689" fmla="*/ 29795 w 5057280"/>
              <a:gd name="connsiteY2689" fmla="*/ 3689347 h 6858000"/>
              <a:gd name="connsiteX2690" fmla="*/ 49926 w 5057280"/>
              <a:gd name="connsiteY2690" fmla="*/ 3664248 h 6858000"/>
              <a:gd name="connsiteX2691" fmla="*/ 52353 w 5057280"/>
              <a:gd name="connsiteY2691" fmla="*/ 3664153 h 6858000"/>
              <a:gd name="connsiteX2692" fmla="*/ 64107 w 5057280"/>
              <a:gd name="connsiteY2692" fmla="*/ 3652695 h 6858000"/>
              <a:gd name="connsiteX2693" fmla="*/ 109214 w 5057280"/>
              <a:gd name="connsiteY2693" fmla="*/ 3621608 h 6858000"/>
              <a:gd name="connsiteX2694" fmla="*/ 124825 w 5057280"/>
              <a:gd name="connsiteY2694" fmla="*/ 3607715 h 6858000"/>
              <a:gd name="connsiteX2695" fmla="*/ 143391 w 5057280"/>
              <a:gd name="connsiteY2695" fmla="*/ 3597170 h 6858000"/>
              <a:gd name="connsiteX2696" fmla="*/ 142095 w 5057280"/>
              <a:gd name="connsiteY2696" fmla="*/ 3593724 h 6858000"/>
              <a:gd name="connsiteX2697" fmla="*/ 151495 w 5057280"/>
              <a:gd name="connsiteY2697" fmla="*/ 3586898 h 6858000"/>
              <a:gd name="connsiteX2698" fmla="*/ 162830 w 5057280"/>
              <a:gd name="connsiteY2698" fmla="*/ 3575322 h 6858000"/>
              <a:gd name="connsiteX2699" fmla="*/ 158883 w 5057280"/>
              <a:gd name="connsiteY2699" fmla="*/ 3572326 h 6858000"/>
              <a:gd name="connsiteX2700" fmla="*/ 158963 w 5057280"/>
              <a:gd name="connsiteY2700" fmla="*/ 3564928 h 6858000"/>
              <a:gd name="connsiteX2701" fmla="*/ 163365 w 5057280"/>
              <a:gd name="connsiteY2701" fmla="*/ 3567183 h 6858000"/>
              <a:gd name="connsiteX2702" fmla="*/ 163413 w 5057280"/>
              <a:gd name="connsiteY2702" fmla="*/ 3565284 h 6858000"/>
              <a:gd name="connsiteX2703" fmla="*/ 166040 w 5057280"/>
              <a:gd name="connsiteY2703" fmla="*/ 3569486 h 6858000"/>
              <a:gd name="connsiteX2704" fmla="*/ 190500 w 5057280"/>
              <a:gd name="connsiteY2704" fmla="*/ 3548538 h 6858000"/>
              <a:gd name="connsiteX2705" fmla="*/ 207042 w 5057280"/>
              <a:gd name="connsiteY2705" fmla="*/ 3525634 h 6858000"/>
              <a:gd name="connsiteX2706" fmla="*/ 220430 w 5057280"/>
              <a:gd name="connsiteY2706" fmla="*/ 3495888 h 6858000"/>
              <a:gd name="connsiteX2707" fmla="*/ 222021 w 5057280"/>
              <a:gd name="connsiteY2707" fmla="*/ 3480218 h 6858000"/>
              <a:gd name="connsiteX2708" fmla="*/ 218437 w 5057280"/>
              <a:gd name="connsiteY2708" fmla="*/ 3477794 h 6858000"/>
              <a:gd name="connsiteX2709" fmla="*/ 226464 w 5057280"/>
              <a:gd name="connsiteY2709" fmla="*/ 3458925 h 6858000"/>
              <a:gd name="connsiteX2710" fmla="*/ 225775 w 5057280"/>
              <a:gd name="connsiteY2710" fmla="*/ 3371193 h 6858000"/>
              <a:gd name="connsiteX2711" fmla="*/ 230484 w 5057280"/>
              <a:gd name="connsiteY2711" fmla="*/ 3357515 h 6858000"/>
              <a:gd name="connsiteX2712" fmla="*/ 241521 w 5057280"/>
              <a:gd name="connsiteY2712" fmla="*/ 3350620 h 6858000"/>
              <a:gd name="connsiteX2713" fmla="*/ 230378 w 5057280"/>
              <a:gd name="connsiteY2713" fmla="*/ 3316984 h 6858000"/>
              <a:gd name="connsiteX2714" fmla="*/ 217744 w 5057280"/>
              <a:gd name="connsiteY2714" fmla="*/ 3293024 h 6858000"/>
              <a:gd name="connsiteX2715" fmla="*/ 214975 w 5057280"/>
              <a:gd name="connsiteY2715" fmla="*/ 3283847 h 6858000"/>
              <a:gd name="connsiteX2716" fmla="*/ 214713 w 5057280"/>
              <a:gd name="connsiteY2716" fmla="*/ 3269544 h 6858000"/>
              <a:gd name="connsiteX2717" fmla="*/ 217946 w 5057280"/>
              <a:gd name="connsiteY2717" fmla="*/ 3265235 h 6858000"/>
              <a:gd name="connsiteX2718" fmla="*/ 210953 w 5057280"/>
              <a:gd name="connsiteY2718" fmla="*/ 3242461 h 6858000"/>
              <a:gd name="connsiteX2719" fmla="*/ 212615 w 5057280"/>
              <a:gd name="connsiteY2719" fmla="*/ 3234834 h 6858000"/>
              <a:gd name="connsiteX2720" fmla="*/ 208960 w 5057280"/>
              <a:gd name="connsiteY2720" fmla="*/ 3229080 h 6858000"/>
              <a:gd name="connsiteX2721" fmla="*/ 204745 w 5057280"/>
              <a:gd name="connsiteY2721" fmla="*/ 3204066 h 6858000"/>
              <a:gd name="connsiteX2722" fmla="*/ 200928 w 5057280"/>
              <a:gd name="connsiteY2722" fmla="*/ 3174809 h 6858000"/>
              <a:gd name="connsiteX2723" fmla="*/ 202885 w 5057280"/>
              <a:gd name="connsiteY2723" fmla="*/ 3163157 h 6858000"/>
              <a:gd name="connsiteX2724" fmla="*/ 199664 w 5057280"/>
              <a:gd name="connsiteY2724" fmla="*/ 3140706 h 6858000"/>
              <a:gd name="connsiteX2725" fmla="*/ 204125 w 5057280"/>
              <a:gd name="connsiteY2725" fmla="*/ 3137921 h 6858000"/>
              <a:gd name="connsiteX2726" fmla="*/ 198715 w 5057280"/>
              <a:gd name="connsiteY2726" fmla="*/ 3119267 h 6858000"/>
              <a:gd name="connsiteX2727" fmla="*/ 181310 w 5057280"/>
              <a:gd name="connsiteY2727" fmla="*/ 3079258 h 6858000"/>
              <a:gd name="connsiteX2728" fmla="*/ 181312 w 5057280"/>
              <a:gd name="connsiteY2728" fmla="*/ 3079257 h 6858000"/>
              <a:gd name="connsiteX2729" fmla="*/ 181298 w 5057280"/>
              <a:gd name="connsiteY2729" fmla="*/ 3079257 h 6858000"/>
              <a:gd name="connsiteX2730" fmla="*/ 153665 w 5057280"/>
              <a:gd name="connsiteY2730" fmla="*/ 3032680 h 6858000"/>
              <a:gd name="connsiteX2731" fmla="*/ 121150 w 5057280"/>
              <a:gd name="connsiteY2731" fmla="*/ 2993921 h 6858000"/>
              <a:gd name="connsiteX2732" fmla="*/ 114503 w 5057280"/>
              <a:gd name="connsiteY2732" fmla="*/ 2986856 h 6858000"/>
              <a:gd name="connsiteX2733" fmla="*/ 95222 w 5057280"/>
              <a:gd name="connsiteY2733" fmla="*/ 2980374 h 6858000"/>
              <a:gd name="connsiteX2734" fmla="*/ 91872 w 5057280"/>
              <a:gd name="connsiteY2734" fmla="*/ 2999957 h 6858000"/>
              <a:gd name="connsiteX2735" fmla="*/ 161506 w 5057280"/>
              <a:gd name="connsiteY2735" fmla="*/ 3084350 h 6858000"/>
              <a:gd name="connsiteX2736" fmla="*/ 166492 w 5057280"/>
              <a:gd name="connsiteY2736" fmla="*/ 3098339 h 6858000"/>
              <a:gd name="connsiteX2737" fmla="*/ 173912 w 5057280"/>
              <a:gd name="connsiteY2737" fmla="*/ 3112220 h 6858000"/>
              <a:gd name="connsiteX2738" fmla="*/ 179126 w 5057280"/>
              <a:gd name="connsiteY2738" fmla="*/ 3117056 h 6858000"/>
              <a:gd name="connsiteX2739" fmla="*/ 177992 w 5057280"/>
              <a:gd name="connsiteY2739" fmla="*/ 3123282 h 6858000"/>
              <a:gd name="connsiteX2740" fmla="*/ 180267 w 5057280"/>
              <a:gd name="connsiteY2740" fmla="*/ 3146257 h 6858000"/>
              <a:gd name="connsiteX2741" fmla="*/ 181078 w 5057280"/>
              <a:gd name="connsiteY2741" fmla="*/ 3165337 h 6858000"/>
              <a:gd name="connsiteX2742" fmla="*/ 181262 w 5057280"/>
              <a:gd name="connsiteY2742" fmla="*/ 3172975 h 6858000"/>
              <a:gd name="connsiteX2743" fmla="*/ 179462 w 5057280"/>
              <a:gd name="connsiteY2743" fmla="*/ 3185509 h 6858000"/>
              <a:gd name="connsiteX2744" fmla="*/ 182644 w 5057280"/>
              <a:gd name="connsiteY2744" fmla="*/ 3204743 h 6858000"/>
              <a:gd name="connsiteX2745" fmla="*/ 191024 w 5057280"/>
              <a:gd name="connsiteY2745" fmla="*/ 3235741 h 6858000"/>
              <a:gd name="connsiteX2746" fmla="*/ 194447 w 5057280"/>
              <a:gd name="connsiteY2746" fmla="*/ 3262835 h 6858000"/>
              <a:gd name="connsiteX2747" fmla="*/ 197972 w 5057280"/>
              <a:gd name="connsiteY2747" fmla="*/ 3287351 h 6858000"/>
              <a:gd name="connsiteX2748" fmla="*/ 210181 w 5057280"/>
              <a:gd name="connsiteY2748" fmla="*/ 3316920 h 6858000"/>
              <a:gd name="connsiteX2749" fmla="*/ 206664 w 5057280"/>
              <a:gd name="connsiteY2749" fmla="*/ 3320653 h 6858000"/>
              <a:gd name="connsiteX2750" fmla="*/ 211715 w 5057280"/>
              <a:gd name="connsiteY2750" fmla="*/ 3327808 h 6858000"/>
              <a:gd name="connsiteX2751" fmla="*/ 204528 w 5057280"/>
              <a:gd name="connsiteY2751" fmla="*/ 3391466 h 6858000"/>
              <a:gd name="connsiteX2752" fmla="*/ 195921 w 5057280"/>
              <a:gd name="connsiteY2752" fmla="*/ 3416109 h 6858000"/>
              <a:gd name="connsiteX2753" fmla="*/ 193921 w 5057280"/>
              <a:gd name="connsiteY2753" fmla="*/ 3456106 h 6858000"/>
              <a:gd name="connsiteX2754" fmla="*/ 187830 w 5057280"/>
              <a:gd name="connsiteY2754" fmla="*/ 3462457 h 6858000"/>
              <a:gd name="connsiteX2755" fmla="*/ 181140 w 5057280"/>
              <a:gd name="connsiteY2755" fmla="*/ 3477486 h 6858000"/>
              <a:gd name="connsiteX2756" fmla="*/ 150081 w 5057280"/>
              <a:gd name="connsiteY2756" fmla="*/ 3523865 h 6858000"/>
              <a:gd name="connsiteX2757" fmla="*/ 148822 w 5057280"/>
              <a:gd name="connsiteY2757" fmla="*/ 3529677 h 6858000"/>
              <a:gd name="connsiteX2758" fmla="*/ 137106 w 5057280"/>
              <a:gd name="connsiteY2758" fmla="*/ 3532827 h 6858000"/>
              <a:gd name="connsiteX2759" fmla="*/ 127905 w 5057280"/>
              <a:gd name="connsiteY2759" fmla="*/ 3540392 h 6858000"/>
              <a:gd name="connsiteX2760" fmla="*/ 124998 w 5057280"/>
              <a:gd name="connsiteY2760" fmla="*/ 3544348 h 6858000"/>
              <a:gd name="connsiteX2761" fmla="*/ 63371 w 5057280"/>
              <a:gd name="connsiteY2761" fmla="*/ 3595133 h 6858000"/>
              <a:gd name="connsiteX2762" fmla="*/ 19245 w 5057280"/>
              <a:gd name="connsiteY2762" fmla="*/ 3620384 h 6858000"/>
              <a:gd name="connsiteX2763" fmla="*/ 12883 w 5057280"/>
              <a:gd name="connsiteY2763" fmla="*/ 3624505 h 6858000"/>
              <a:gd name="connsiteX2764" fmla="*/ 369 w 5057280"/>
              <a:gd name="connsiteY2764" fmla="*/ 3629266 h 6858000"/>
              <a:gd name="connsiteX2765" fmla="*/ 369 w 5057280"/>
              <a:gd name="connsiteY2765" fmla="*/ 3525791 h 6858000"/>
              <a:gd name="connsiteX2766" fmla="*/ 2141 w 5057280"/>
              <a:gd name="connsiteY2766" fmla="*/ 3527295 h 6858000"/>
              <a:gd name="connsiteX2767" fmla="*/ 43991 w 5057280"/>
              <a:gd name="connsiteY2767" fmla="*/ 3512981 h 6858000"/>
              <a:gd name="connsiteX2768" fmla="*/ 78237 w 5057280"/>
              <a:gd name="connsiteY2768" fmla="*/ 3456722 h 6858000"/>
              <a:gd name="connsiteX2769" fmla="*/ 87372 w 5057280"/>
              <a:gd name="connsiteY2769" fmla="*/ 3429728 h 6858000"/>
              <a:gd name="connsiteX2770" fmla="*/ 132808 w 5057280"/>
              <a:gd name="connsiteY2770" fmla="*/ 3370232 h 6858000"/>
              <a:gd name="connsiteX2771" fmla="*/ 173476 w 5057280"/>
              <a:gd name="connsiteY2771" fmla="*/ 3340729 h 6858000"/>
              <a:gd name="connsiteX2772" fmla="*/ 162453 w 5057280"/>
              <a:gd name="connsiteY2772" fmla="*/ 3291941 h 6858000"/>
              <a:gd name="connsiteX2773" fmla="*/ 143567 w 5057280"/>
              <a:gd name="connsiteY2773" fmla="*/ 3290288 h 6858000"/>
              <a:gd name="connsiteX2774" fmla="*/ 75780 w 5057280"/>
              <a:gd name="connsiteY2774" fmla="*/ 3295256 h 6858000"/>
              <a:gd name="connsiteX2775" fmla="*/ 45988 w 5057280"/>
              <a:gd name="connsiteY2775" fmla="*/ 3315474 h 6858000"/>
              <a:gd name="connsiteX2776" fmla="*/ 42294 w 5057280"/>
              <a:gd name="connsiteY2776" fmla="*/ 3318720 h 6858000"/>
              <a:gd name="connsiteX2777" fmla="*/ 33388 w 5057280"/>
              <a:gd name="connsiteY2777" fmla="*/ 3326274 h 6858000"/>
              <a:gd name="connsiteX2778" fmla="*/ 24675 w 5057280"/>
              <a:gd name="connsiteY2778" fmla="*/ 3336360 h 6858000"/>
              <a:gd name="connsiteX2779" fmla="*/ 7355 w 5057280"/>
              <a:gd name="connsiteY2779" fmla="*/ 3359112 h 6858000"/>
              <a:gd name="connsiteX2780" fmla="*/ 1620 w 5057280"/>
              <a:gd name="connsiteY2780" fmla="*/ 3377034 h 6858000"/>
              <a:gd name="connsiteX2781" fmla="*/ 1098 w 5057280"/>
              <a:gd name="connsiteY2781" fmla="*/ 3381082 h 6858000"/>
              <a:gd name="connsiteX2782" fmla="*/ 369 w 5057280"/>
              <a:gd name="connsiteY2782" fmla="*/ 3381435 h 6858000"/>
              <a:gd name="connsiteX2783" fmla="*/ 369 w 5057280"/>
              <a:gd name="connsiteY2783" fmla="*/ 3273869 h 6858000"/>
              <a:gd name="connsiteX2784" fmla="*/ 54476 w 5057280"/>
              <a:gd name="connsiteY2784" fmla="*/ 3262096 h 6858000"/>
              <a:gd name="connsiteX2785" fmla="*/ 77180 w 5057280"/>
              <a:gd name="connsiteY2785" fmla="*/ 3257141 h 6858000"/>
              <a:gd name="connsiteX2786" fmla="*/ 81270 w 5057280"/>
              <a:gd name="connsiteY2786" fmla="*/ 3263783 h 6858000"/>
              <a:gd name="connsiteX2787" fmla="*/ 86447 w 5057280"/>
              <a:gd name="connsiteY2787" fmla="*/ 3263171 h 6858000"/>
              <a:gd name="connsiteX2788" fmla="*/ 103322 w 5057280"/>
              <a:gd name="connsiteY2788" fmla="*/ 3260057 h 6858000"/>
              <a:gd name="connsiteX2789" fmla="*/ 79354 w 5057280"/>
              <a:gd name="connsiteY2789" fmla="*/ 3239396 h 6858000"/>
              <a:gd name="connsiteX2790" fmla="*/ 66016 w 5057280"/>
              <a:gd name="connsiteY2790" fmla="*/ 3237376 h 6858000"/>
              <a:gd name="connsiteX2791" fmla="*/ 66016 w 5057280"/>
              <a:gd name="connsiteY2791" fmla="*/ 3237376 h 6858000"/>
              <a:gd name="connsiteX2792" fmla="*/ 66016 w 5057280"/>
              <a:gd name="connsiteY2792" fmla="*/ 3237376 h 6858000"/>
              <a:gd name="connsiteX2793" fmla="*/ 66009 w 5057280"/>
              <a:gd name="connsiteY2793" fmla="*/ 3237375 h 6858000"/>
              <a:gd name="connsiteX2794" fmla="*/ 66009 w 5057280"/>
              <a:gd name="connsiteY2794" fmla="*/ 3237376 h 6858000"/>
              <a:gd name="connsiteX2795" fmla="*/ 66016 w 5057280"/>
              <a:gd name="connsiteY2795" fmla="*/ 3237376 h 6858000"/>
              <a:gd name="connsiteX2796" fmla="*/ 66016 w 5057280"/>
              <a:gd name="connsiteY2796" fmla="*/ 3237376 h 6858000"/>
              <a:gd name="connsiteX2797" fmla="*/ 40797 w 5057280"/>
              <a:gd name="connsiteY2797" fmla="*/ 3238767 h 6858000"/>
              <a:gd name="connsiteX2798" fmla="*/ 15324 w 5057280"/>
              <a:gd name="connsiteY2798" fmla="*/ 3241738 h 6858000"/>
              <a:gd name="connsiteX2799" fmla="*/ 811 w 5057280"/>
              <a:gd name="connsiteY2799" fmla="*/ 3247145 h 6858000"/>
              <a:gd name="connsiteX2800" fmla="*/ 369 w 5057280"/>
              <a:gd name="connsiteY2800" fmla="*/ 324787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 ang="0">
                <a:pos x="connsiteX2796" y="connsiteY2796"/>
              </a:cxn>
              <a:cxn ang="0">
                <a:pos x="connsiteX2797" y="connsiteY2797"/>
              </a:cxn>
              <a:cxn ang="0">
                <a:pos x="connsiteX2798" y="connsiteY2798"/>
              </a:cxn>
              <a:cxn ang="0">
                <a:pos x="connsiteX2799" y="connsiteY2799"/>
              </a:cxn>
              <a:cxn ang="0">
                <a:pos x="connsiteX2800" y="connsiteY2800"/>
              </a:cxn>
            </a:cxnLst>
            <a:rect l="l" t="t" r="r" b="b"/>
            <a:pathLst>
              <a:path w="5057280" h="6858000">
                <a:moveTo>
                  <a:pt x="288364" y="6242590"/>
                </a:moveTo>
                <a:cubicBezTo>
                  <a:pt x="289441" y="6241480"/>
                  <a:pt x="291225" y="6241214"/>
                  <a:pt x="292084" y="6243393"/>
                </a:cubicBezTo>
                <a:cubicBezTo>
                  <a:pt x="291003" y="6244545"/>
                  <a:pt x="289958" y="6245696"/>
                  <a:pt x="288895" y="6246848"/>
                </a:cubicBezTo>
                <a:cubicBezTo>
                  <a:pt x="286920" y="6245652"/>
                  <a:pt x="287288" y="6243699"/>
                  <a:pt x="288364" y="6242590"/>
                </a:cubicBezTo>
                <a:close/>
                <a:moveTo>
                  <a:pt x="370196" y="6209555"/>
                </a:moveTo>
                <a:cubicBezTo>
                  <a:pt x="372553" y="6208474"/>
                  <a:pt x="375529" y="6211379"/>
                  <a:pt x="371366" y="6211911"/>
                </a:cubicBezTo>
                <a:cubicBezTo>
                  <a:pt x="369842" y="6212425"/>
                  <a:pt x="368159" y="6210565"/>
                  <a:pt x="370196" y="6209555"/>
                </a:cubicBezTo>
                <a:close/>
                <a:moveTo>
                  <a:pt x="370161" y="6180287"/>
                </a:moveTo>
                <a:cubicBezTo>
                  <a:pt x="369736" y="6183441"/>
                  <a:pt x="371578" y="6186824"/>
                  <a:pt x="374873" y="6184078"/>
                </a:cubicBezTo>
                <a:cubicBezTo>
                  <a:pt x="372375" y="6181049"/>
                  <a:pt x="372393" y="6181049"/>
                  <a:pt x="370161" y="6180287"/>
                </a:cubicBezTo>
                <a:close/>
                <a:moveTo>
                  <a:pt x="365147" y="6169250"/>
                </a:moveTo>
                <a:lnTo>
                  <a:pt x="365155" y="6169264"/>
                </a:lnTo>
                <a:lnTo>
                  <a:pt x="365147" y="6169267"/>
                </a:lnTo>
                <a:close/>
                <a:moveTo>
                  <a:pt x="352019" y="6127775"/>
                </a:moveTo>
                <a:cubicBezTo>
                  <a:pt x="349415" y="6134348"/>
                  <a:pt x="337633" y="6122903"/>
                  <a:pt x="339281" y="6131779"/>
                </a:cubicBezTo>
                <a:cubicBezTo>
                  <a:pt x="340769" y="6139132"/>
                  <a:pt x="357281" y="6138777"/>
                  <a:pt x="351771" y="6145793"/>
                </a:cubicBezTo>
                <a:cubicBezTo>
                  <a:pt x="353366" y="6149992"/>
                  <a:pt x="346226" y="6149018"/>
                  <a:pt x="347182" y="6152224"/>
                </a:cubicBezTo>
                <a:cubicBezTo>
                  <a:pt x="345163" y="6158088"/>
                  <a:pt x="355244" y="6155431"/>
                  <a:pt x="350318" y="6159966"/>
                </a:cubicBezTo>
                <a:cubicBezTo>
                  <a:pt x="352267" y="6164909"/>
                  <a:pt x="355828" y="6170667"/>
                  <a:pt x="355385" y="6176797"/>
                </a:cubicBezTo>
                <a:cubicBezTo>
                  <a:pt x="356466" y="6179614"/>
                  <a:pt x="361090" y="6177116"/>
                  <a:pt x="360452" y="6180677"/>
                </a:cubicBezTo>
                <a:cubicBezTo>
                  <a:pt x="365847" y="6181457"/>
                  <a:pt x="369001" y="6180310"/>
                  <a:pt x="369816" y="6178113"/>
                </a:cubicBezTo>
                <a:lnTo>
                  <a:pt x="365155" y="6169264"/>
                </a:lnTo>
                <a:lnTo>
                  <a:pt x="369204" y="6167372"/>
                </a:lnTo>
                <a:cubicBezTo>
                  <a:pt x="367255" y="6163492"/>
                  <a:pt x="366051" y="6158460"/>
                  <a:pt x="363570" y="6154332"/>
                </a:cubicBezTo>
                <a:cubicBezTo>
                  <a:pt x="351470" y="6153021"/>
                  <a:pt x="360186" y="6152685"/>
                  <a:pt x="363765" y="6147423"/>
                </a:cubicBezTo>
                <a:cubicBezTo>
                  <a:pt x="358149" y="6144641"/>
                  <a:pt x="358486" y="6125685"/>
                  <a:pt x="352019" y="6127775"/>
                </a:cubicBezTo>
                <a:close/>
                <a:moveTo>
                  <a:pt x="329092" y="6089557"/>
                </a:moveTo>
                <a:cubicBezTo>
                  <a:pt x="328292" y="6089109"/>
                  <a:pt x="327287" y="6089145"/>
                  <a:pt x="327747" y="6090482"/>
                </a:cubicBezTo>
                <a:cubicBezTo>
                  <a:pt x="327960" y="6090943"/>
                  <a:pt x="328704" y="6091616"/>
                  <a:pt x="329200" y="6091527"/>
                </a:cubicBezTo>
                <a:cubicBezTo>
                  <a:pt x="330485" y="6090934"/>
                  <a:pt x="329891" y="6090004"/>
                  <a:pt x="329092" y="6089557"/>
                </a:cubicBezTo>
                <a:close/>
                <a:moveTo>
                  <a:pt x="145503" y="5899315"/>
                </a:moveTo>
                <a:cubicBezTo>
                  <a:pt x="134923" y="5899100"/>
                  <a:pt x="123945" y="5900101"/>
                  <a:pt x="112958" y="5900544"/>
                </a:cubicBezTo>
                <a:cubicBezTo>
                  <a:pt x="107755" y="5909615"/>
                  <a:pt x="94001" y="5899728"/>
                  <a:pt x="94249" y="5912236"/>
                </a:cubicBezTo>
                <a:cubicBezTo>
                  <a:pt x="80691" y="5913406"/>
                  <a:pt x="69039" y="5923380"/>
                  <a:pt x="61408" y="5934258"/>
                </a:cubicBezTo>
                <a:lnTo>
                  <a:pt x="61401" y="5934258"/>
                </a:lnTo>
                <a:cubicBezTo>
                  <a:pt x="58074" y="5934471"/>
                  <a:pt x="59355" y="5937376"/>
                  <a:pt x="61497" y="5936685"/>
                </a:cubicBezTo>
                <a:cubicBezTo>
                  <a:pt x="61950" y="5948998"/>
                  <a:pt x="72006" y="5933975"/>
                  <a:pt x="78143" y="5936030"/>
                </a:cubicBezTo>
                <a:cubicBezTo>
                  <a:pt x="82285" y="5936792"/>
                  <a:pt x="79513" y="5927668"/>
                  <a:pt x="84449" y="5933266"/>
                </a:cubicBezTo>
                <a:cubicBezTo>
                  <a:pt x="86289" y="5930502"/>
                  <a:pt x="86311" y="5930467"/>
                  <a:pt x="83288" y="5927561"/>
                </a:cubicBezTo>
                <a:cubicBezTo>
                  <a:pt x="84642" y="5924426"/>
                  <a:pt x="87655" y="5926410"/>
                  <a:pt x="89370" y="5928217"/>
                </a:cubicBezTo>
                <a:cubicBezTo>
                  <a:pt x="94526" y="5922778"/>
                  <a:pt x="98239" y="5926817"/>
                  <a:pt x="90307" y="5919412"/>
                </a:cubicBezTo>
                <a:cubicBezTo>
                  <a:pt x="93603" y="5916559"/>
                  <a:pt x="95433" y="5920032"/>
                  <a:pt x="95009" y="5923185"/>
                </a:cubicBezTo>
                <a:cubicBezTo>
                  <a:pt x="112168" y="5918880"/>
                  <a:pt x="130221" y="5916772"/>
                  <a:pt x="147557" y="5919093"/>
                </a:cubicBezTo>
                <a:cubicBezTo>
                  <a:pt x="159696" y="5920918"/>
                  <a:pt x="170531" y="5928996"/>
                  <a:pt x="183241" y="5929386"/>
                </a:cubicBezTo>
                <a:cubicBezTo>
                  <a:pt x="197618" y="5937164"/>
                  <a:pt x="207442" y="5961984"/>
                  <a:pt x="219200" y="5962392"/>
                </a:cubicBezTo>
                <a:cubicBezTo>
                  <a:pt x="222108" y="5963579"/>
                  <a:pt x="220316" y="5966538"/>
                  <a:pt x="218678" y="5967920"/>
                </a:cubicBezTo>
                <a:cubicBezTo>
                  <a:pt x="222648" y="5975378"/>
                  <a:pt x="222001" y="5974209"/>
                  <a:pt x="228482" y="5978195"/>
                </a:cubicBezTo>
                <a:cubicBezTo>
                  <a:pt x="228858" y="5982252"/>
                  <a:pt x="232858" y="5993449"/>
                  <a:pt x="237641" y="5993042"/>
                </a:cubicBezTo>
                <a:cubicBezTo>
                  <a:pt x="242992" y="5998339"/>
                  <a:pt x="245384" y="6004415"/>
                  <a:pt x="250380" y="6009624"/>
                </a:cubicBezTo>
                <a:cubicBezTo>
                  <a:pt x="252382" y="6009181"/>
                  <a:pt x="261470" y="6008667"/>
                  <a:pt x="257803" y="6011732"/>
                </a:cubicBezTo>
                <a:cubicBezTo>
                  <a:pt x="235994" y="6011697"/>
                  <a:pt x="265350" y="6020378"/>
                  <a:pt x="257183" y="6027766"/>
                </a:cubicBezTo>
                <a:cubicBezTo>
                  <a:pt x="258866" y="6036677"/>
                  <a:pt x="263259" y="6024063"/>
                  <a:pt x="260000" y="6039299"/>
                </a:cubicBezTo>
                <a:cubicBezTo>
                  <a:pt x="271374" y="6051488"/>
                  <a:pt x="261736" y="6077726"/>
                  <a:pt x="276122" y="6085663"/>
                </a:cubicBezTo>
                <a:cubicBezTo>
                  <a:pt x="273252" y="6087488"/>
                  <a:pt x="268947" y="6088108"/>
                  <a:pt x="274066" y="6092484"/>
                </a:cubicBezTo>
                <a:cubicBezTo>
                  <a:pt x="268397" y="6107207"/>
                  <a:pt x="277876" y="6127545"/>
                  <a:pt x="275696" y="6140868"/>
                </a:cubicBezTo>
                <a:cubicBezTo>
                  <a:pt x="278389" y="6206277"/>
                  <a:pt x="265563" y="6271315"/>
                  <a:pt x="271285" y="6333659"/>
                </a:cubicBezTo>
                <a:cubicBezTo>
                  <a:pt x="275661" y="6346681"/>
                  <a:pt x="275076" y="6374035"/>
                  <a:pt x="286946" y="6378623"/>
                </a:cubicBezTo>
                <a:cubicBezTo>
                  <a:pt x="289320" y="6383637"/>
                  <a:pt x="289285" y="6389005"/>
                  <a:pt x="294582" y="6392548"/>
                </a:cubicBezTo>
                <a:cubicBezTo>
                  <a:pt x="296832" y="6392867"/>
                  <a:pt x="298196" y="6394161"/>
                  <a:pt x="298657" y="6396411"/>
                </a:cubicBezTo>
                <a:cubicBezTo>
                  <a:pt x="304645" y="6402594"/>
                  <a:pt x="312387" y="6402133"/>
                  <a:pt x="319616" y="6406279"/>
                </a:cubicBezTo>
                <a:cubicBezTo>
                  <a:pt x="368141" y="6420080"/>
                  <a:pt x="378381" y="6358940"/>
                  <a:pt x="385397" y="6324730"/>
                </a:cubicBezTo>
                <a:cubicBezTo>
                  <a:pt x="384671" y="6322905"/>
                  <a:pt x="382775" y="6323844"/>
                  <a:pt x="381517" y="6323224"/>
                </a:cubicBezTo>
                <a:lnTo>
                  <a:pt x="380121" y="6321228"/>
                </a:lnTo>
                <a:lnTo>
                  <a:pt x="380117" y="6321222"/>
                </a:lnTo>
                <a:cubicBezTo>
                  <a:pt x="379497" y="6321186"/>
                  <a:pt x="378523" y="6320566"/>
                  <a:pt x="378364" y="6319787"/>
                </a:cubicBezTo>
                <a:cubicBezTo>
                  <a:pt x="393387" y="6325562"/>
                  <a:pt x="383537" y="6293017"/>
                  <a:pt x="388887" y="6287897"/>
                </a:cubicBezTo>
                <a:cubicBezTo>
                  <a:pt x="389560" y="6281749"/>
                  <a:pt x="382403" y="6276984"/>
                  <a:pt x="388001" y="6271102"/>
                </a:cubicBezTo>
                <a:cubicBezTo>
                  <a:pt x="387877" y="6269401"/>
                  <a:pt x="384476" y="6269011"/>
                  <a:pt x="387257" y="6264494"/>
                </a:cubicBezTo>
                <a:cubicBezTo>
                  <a:pt x="390978" y="6259976"/>
                  <a:pt x="378275" y="6246352"/>
                  <a:pt x="384547" y="6239566"/>
                </a:cubicBezTo>
                <a:cubicBezTo>
                  <a:pt x="384529" y="6230000"/>
                  <a:pt x="380915" y="6222399"/>
                  <a:pt x="372021" y="6225216"/>
                </a:cubicBezTo>
                <a:cubicBezTo>
                  <a:pt x="370834" y="6227271"/>
                  <a:pt x="369222" y="6225765"/>
                  <a:pt x="369399" y="6224065"/>
                </a:cubicBezTo>
                <a:cubicBezTo>
                  <a:pt x="369045" y="6219618"/>
                  <a:pt x="377336" y="6223781"/>
                  <a:pt x="376557" y="6218714"/>
                </a:cubicBezTo>
                <a:cubicBezTo>
                  <a:pt x="376822" y="6216854"/>
                  <a:pt x="376840" y="6216748"/>
                  <a:pt x="378682" y="6216535"/>
                </a:cubicBezTo>
                <a:cubicBezTo>
                  <a:pt x="379852" y="6216393"/>
                  <a:pt x="380862" y="6216305"/>
                  <a:pt x="380897" y="6214834"/>
                </a:cubicBezTo>
                <a:cubicBezTo>
                  <a:pt x="374891" y="6207942"/>
                  <a:pt x="382651" y="6195417"/>
                  <a:pt x="372216" y="6190385"/>
                </a:cubicBezTo>
                <a:cubicBezTo>
                  <a:pt x="351665" y="6178179"/>
                  <a:pt x="363836" y="6213647"/>
                  <a:pt x="366936" y="6223090"/>
                </a:cubicBezTo>
                <a:cubicBezTo>
                  <a:pt x="371950" y="6236626"/>
                  <a:pt x="366051" y="6252659"/>
                  <a:pt x="375635" y="6263873"/>
                </a:cubicBezTo>
                <a:cubicBezTo>
                  <a:pt x="372181" y="6266549"/>
                  <a:pt x="368247" y="6269047"/>
                  <a:pt x="373775" y="6273954"/>
                </a:cubicBezTo>
                <a:cubicBezTo>
                  <a:pt x="370710" y="6278436"/>
                  <a:pt x="370001" y="6287490"/>
                  <a:pt x="372021" y="6291423"/>
                </a:cubicBezTo>
                <a:cubicBezTo>
                  <a:pt x="373385" y="6297907"/>
                  <a:pt x="368761" y="6303116"/>
                  <a:pt x="370551" y="6310539"/>
                </a:cubicBezTo>
                <a:cubicBezTo>
                  <a:pt x="375051" y="6313994"/>
                  <a:pt x="370444" y="6313480"/>
                  <a:pt x="368177" y="6315659"/>
                </a:cubicBezTo>
                <a:cubicBezTo>
                  <a:pt x="368708" y="6321665"/>
                  <a:pt x="367043" y="6327405"/>
                  <a:pt x="364527" y="6332224"/>
                </a:cubicBezTo>
                <a:cubicBezTo>
                  <a:pt x="361444" y="6338176"/>
                  <a:pt x="368602" y="6344431"/>
                  <a:pt x="365679" y="6348612"/>
                </a:cubicBezTo>
                <a:cubicBezTo>
                  <a:pt x="355173" y="6348257"/>
                  <a:pt x="358061" y="6370474"/>
                  <a:pt x="351399" y="6375948"/>
                </a:cubicBezTo>
                <a:cubicBezTo>
                  <a:pt x="345889" y="6376178"/>
                  <a:pt x="351895" y="6384452"/>
                  <a:pt x="345411" y="6383478"/>
                </a:cubicBezTo>
                <a:cubicBezTo>
                  <a:pt x="337102" y="6392336"/>
                  <a:pt x="315984" y="6389253"/>
                  <a:pt x="310492" y="6379296"/>
                </a:cubicBezTo>
                <a:cubicBezTo>
                  <a:pt x="308826" y="6375647"/>
                  <a:pt x="307586" y="6372440"/>
                  <a:pt x="304787" y="6369074"/>
                </a:cubicBezTo>
                <a:cubicBezTo>
                  <a:pt x="305000" y="6363582"/>
                  <a:pt x="301669" y="6358993"/>
                  <a:pt x="296921" y="6357381"/>
                </a:cubicBezTo>
                <a:cubicBezTo>
                  <a:pt x="300606" y="6354316"/>
                  <a:pt x="299330" y="6349976"/>
                  <a:pt x="296513" y="6347212"/>
                </a:cubicBezTo>
                <a:cubicBezTo>
                  <a:pt x="293927" y="6310007"/>
                  <a:pt x="297257" y="6272909"/>
                  <a:pt x="294618" y="6238557"/>
                </a:cubicBezTo>
                <a:cubicBezTo>
                  <a:pt x="288913" y="6229911"/>
                  <a:pt x="305301" y="6214073"/>
                  <a:pt x="295840" y="6203797"/>
                </a:cubicBezTo>
                <a:cubicBezTo>
                  <a:pt x="301864" y="6192051"/>
                  <a:pt x="295397" y="6178834"/>
                  <a:pt x="301492" y="6167088"/>
                </a:cubicBezTo>
                <a:cubicBezTo>
                  <a:pt x="297559" y="6164909"/>
                  <a:pt x="292722" y="6156317"/>
                  <a:pt x="300004" y="6156157"/>
                </a:cubicBezTo>
                <a:cubicBezTo>
                  <a:pt x="302998" y="6123240"/>
                  <a:pt x="290968" y="6094610"/>
                  <a:pt x="292492" y="6062703"/>
                </a:cubicBezTo>
                <a:cubicBezTo>
                  <a:pt x="292811" y="6057653"/>
                  <a:pt x="290313" y="6054996"/>
                  <a:pt x="287691" y="6050921"/>
                </a:cubicBezTo>
                <a:cubicBezTo>
                  <a:pt x="288523" y="6048459"/>
                  <a:pt x="292350" y="6044880"/>
                  <a:pt x="294423" y="6048388"/>
                </a:cubicBezTo>
                <a:cubicBezTo>
                  <a:pt x="301439" y="6063411"/>
                  <a:pt x="312122" y="6077230"/>
                  <a:pt x="318110" y="6092714"/>
                </a:cubicBezTo>
                <a:cubicBezTo>
                  <a:pt x="321387" y="6095832"/>
                  <a:pt x="321759" y="6103380"/>
                  <a:pt x="326242" y="6104071"/>
                </a:cubicBezTo>
                <a:cubicBezTo>
                  <a:pt x="328137" y="6103947"/>
                  <a:pt x="328492" y="6105860"/>
                  <a:pt x="328368" y="6107437"/>
                </a:cubicBezTo>
                <a:cubicBezTo>
                  <a:pt x="332230" y="6109492"/>
                  <a:pt x="335879" y="6110555"/>
                  <a:pt x="331220" y="6114984"/>
                </a:cubicBezTo>
                <a:cubicBezTo>
                  <a:pt x="335401" y="6121380"/>
                  <a:pt x="342417" y="6129015"/>
                  <a:pt x="348423" y="6123966"/>
                </a:cubicBezTo>
                <a:cubicBezTo>
                  <a:pt x="344330" y="6119644"/>
                  <a:pt x="343763" y="6109208"/>
                  <a:pt x="336960" y="6108517"/>
                </a:cubicBezTo>
                <a:cubicBezTo>
                  <a:pt x="333984" y="6104886"/>
                  <a:pt x="339706" y="6107136"/>
                  <a:pt x="340149" y="6104939"/>
                </a:cubicBezTo>
                <a:cubicBezTo>
                  <a:pt x="337757" y="6102370"/>
                  <a:pt x="329927" y="6101679"/>
                  <a:pt x="335312" y="6097409"/>
                </a:cubicBezTo>
                <a:cubicBezTo>
                  <a:pt x="337279" y="6091173"/>
                  <a:pt x="317986" y="6096984"/>
                  <a:pt x="327694" y="6089401"/>
                </a:cubicBezTo>
                <a:cubicBezTo>
                  <a:pt x="327925" y="6084955"/>
                  <a:pt x="326153" y="6079374"/>
                  <a:pt x="322716" y="6077372"/>
                </a:cubicBezTo>
                <a:cubicBezTo>
                  <a:pt x="319952" y="6076947"/>
                  <a:pt x="319935" y="6076893"/>
                  <a:pt x="319828" y="6074750"/>
                </a:cubicBezTo>
                <a:cubicBezTo>
                  <a:pt x="317100" y="6065218"/>
                  <a:pt x="307586" y="6055917"/>
                  <a:pt x="300234" y="6049362"/>
                </a:cubicBezTo>
                <a:cubicBezTo>
                  <a:pt x="296283" y="6034020"/>
                  <a:pt x="289480" y="6043640"/>
                  <a:pt x="289126" y="6036234"/>
                </a:cubicBezTo>
                <a:cubicBezTo>
                  <a:pt x="285352" y="6030335"/>
                  <a:pt x="279807" y="6025321"/>
                  <a:pt x="280958" y="6016728"/>
                </a:cubicBezTo>
                <a:cubicBezTo>
                  <a:pt x="276830" y="6011715"/>
                  <a:pt x="272915" y="6005266"/>
                  <a:pt x="273163" y="5998569"/>
                </a:cubicBezTo>
                <a:cubicBezTo>
                  <a:pt x="265297" y="5991093"/>
                  <a:pt x="257590" y="5985033"/>
                  <a:pt x="255128" y="5975555"/>
                </a:cubicBezTo>
                <a:cubicBezTo>
                  <a:pt x="255429" y="5973252"/>
                  <a:pt x="253852" y="5973341"/>
                  <a:pt x="251567" y="5972862"/>
                </a:cubicBezTo>
                <a:cubicBezTo>
                  <a:pt x="245897" y="5967813"/>
                  <a:pt x="245047" y="5957803"/>
                  <a:pt x="237446" y="5958955"/>
                </a:cubicBezTo>
                <a:cubicBezTo>
                  <a:pt x="237978" y="5959345"/>
                  <a:pt x="237057" y="5960974"/>
                  <a:pt x="236082" y="5961187"/>
                </a:cubicBezTo>
                <a:cubicBezTo>
                  <a:pt x="235391" y="5961223"/>
                  <a:pt x="236242" y="5960000"/>
                  <a:pt x="236897" y="5959008"/>
                </a:cubicBezTo>
                <a:cubicBezTo>
                  <a:pt x="237340" y="5958335"/>
                  <a:pt x="237712" y="5957732"/>
                  <a:pt x="237376" y="5957786"/>
                </a:cubicBezTo>
                <a:cubicBezTo>
                  <a:pt x="232982" y="5952559"/>
                  <a:pt x="230803" y="5945916"/>
                  <a:pt x="227015" y="5940335"/>
                </a:cubicBezTo>
                <a:cubicBezTo>
                  <a:pt x="225661" y="5936101"/>
                  <a:pt x="219439" y="5935852"/>
                  <a:pt x="216886" y="5931813"/>
                </a:cubicBezTo>
                <a:cubicBezTo>
                  <a:pt x="217888" y="5925967"/>
                  <a:pt x="208893" y="5926728"/>
                  <a:pt x="209228" y="5922849"/>
                </a:cubicBezTo>
                <a:cubicBezTo>
                  <a:pt x="199733" y="5913671"/>
                  <a:pt x="185978" y="5912768"/>
                  <a:pt x="175667" y="5905380"/>
                </a:cubicBezTo>
                <a:cubicBezTo>
                  <a:pt x="166267" y="5900960"/>
                  <a:pt x="156084" y="5899530"/>
                  <a:pt x="145503" y="5899315"/>
                </a:cubicBezTo>
                <a:close/>
                <a:moveTo>
                  <a:pt x="26854" y="5865979"/>
                </a:moveTo>
                <a:cubicBezTo>
                  <a:pt x="25676" y="5863410"/>
                  <a:pt x="23141" y="5868353"/>
                  <a:pt x="25807" y="5867431"/>
                </a:cubicBezTo>
                <a:cubicBezTo>
                  <a:pt x="26269" y="5867219"/>
                  <a:pt x="26939" y="5866475"/>
                  <a:pt x="26854" y="5865979"/>
                </a:cubicBezTo>
                <a:close/>
                <a:moveTo>
                  <a:pt x="369" y="5829230"/>
                </a:moveTo>
                <a:lnTo>
                  <a:pt x="1038" y="5830351"/>
                </a:lnTo>
                <a:lnTo>
                  <a:pt x="369" y="5831804"/>
                </a:lnTo>
                <a:close/>
                <a:moveTo>
                  <a:pt x="56522" y="5810207"/>
                </a:moveTo>
                <a:lnTo>
                  <a:pt x="56523" y="5810207"/>
                </a:lnTo>
                <a:lnTo>
                  <a:pt x="56522" y="5810207"/>
                </a:lnTo>
                <a:close/>
                <a:moveTo>
                  <a:pt x="52392" y="5805796"/>
                </a:moveTo>
                <a:lnTo>
                  <a:pt x="56522" y="5810207"/>
                </a:lnTo>
                <a:lnTo>
                  <a:pt x="52374" y="5809563"/>
                </a:lnTo>
                <a:cubicBezTo>
                  <a:pt x="51408" y="5808835"/>
                  <a:pt x="51137" y="5807586"/>
                  <a:pt x="52392" y="5805796"/>
                </a:cubicBezTo>
                <a:close/>
                <a:moveTo>
                  <a:pt x="292970" y="5803138"/>
                </a:moveTo>
                <a:cubicBezTo>
                  <a:pt x="293041" y="5803191"/>
                  <a:pt x="293112" y="5803227"/>
                  <a:pt x="293200" y="5803280"/>
                </a:cubicBezTo>
                <a:cubicBezTo>
                  <a:pt x="292988" y="5803351"/>
                  <a:pt x="293041" y="5803156"/>
                  <a:pt x="292881" y="5803156"/>
                </a:cubicBezTo>
                <a:cubicBezTo>
                  <a:pt x="292899" y="5803156"/>
                  <a:pt x="292952" y="5803156"/>
                  <a:pt x="292970" y="5803138"/>
                </a:cubicBezTo>
                <a:close/>
                <a:moveTo>
                  <a:pt x="400808" y="5801661"/>
                </a:moveTo>
                <a:cubicBezTo>
                  <a:pt x="402348" y="5802408"/>
                  <a:pt x="403628" y="5804158"/>
                  <a:pt x="404106" y="5807479"/>
                </a:cubicBezTo>
                <a:cubicBezTo>
                  <a:pt x="398808" y="5815416"/>
                  <a:pt x="400775" y="5804644"/>
                  <a:pt x="394556" y="5806628"/>
                </a:cubicBezTo>
                <a:cubicBezTo>
                  <a:pt x="389228" y="5806204"/>
                  <a:pt x="396188" y="5799421"/>
                  <a:pt x="400808" y="5801661"/>
                </a:cubicBezTo>
                <a:close/>
                <a:moveTo>
                  <a:pt x="292704" y="5801402"/>
                </a:moveTo>
                <a:cubicBezTo>
                  <a:pt x="294440" y="5800800"/>
                  <a:pt x="294883" y="5802341"/>
                  <a:pt x="292970" y="5803138"/>
                </a:cubicBezTo>
                <a:cubicBezTo>
                  <a:pt x="292687" y="5802943"/>
                  <a:pt x="292403" y="5802819"/>
                  <a:pt x="292120" y="5802625"/>
                </a:cubicBezTo>
                <a:cubicBezTo>
                  <a:pt x="292155" y="5802199"/>
                  <a:pt x="292314" y="5801685"/>
                  <a:pt x="292704" y="5801402"/>
                </a:cubicBezTo>
                <a:close/>
                <a:moveTo>
                  <a:pt x="405926" y="5792192"/>
                </a:moveTo>
                <a:lnTo>
                  <a:pt x="405948" y="5792207"/>
                </a:lnTo>
                <a:lnTo>
                  <a:pt x="405854" y="5792200"/>
                </a:lnTo>
                <a:close/>
                <a:moveTo>
                  <a:pt x="404974" y="5792136"/>
                </a:moveTo>
                <a:lnTo>
                  <a:pt x="405854" y="5792200"/>
                </a:lnTo>
                <a:lnTo>
                  <a:pt x="404885" y="5792314"/>
                </a:lnTo>
                <a:cubicBezTo>
                  <a:pt x="404956" y="5792225"/>
                  <a:pt x="404921" y="5792207"/>
                  <a:pt x="404974" y="5792136"/>
                </a:cubicBezTo>
                <a:close/>
                <a:moveTo>
                  <a:pt x="404885" y="5791623"/>
                </a:moveTo>
                <a:cubicBezTo>
                  <a:pt x="405098" y="5791552"/>
                  <a:pt x="405027" y="5791693"/>
                  <a:pt x="405186" y="5791676"/>
                </a:cubicBezTo>
                <a:cubicBezTo>
                  <a:pt x="405080" y="5791835"/>
                  <a:pt x="405116" y="5791941"/>
                  <a:pt x="404974" y="5792136"/>
                </a:cubicBezTo>
                <a:cubicBezTo>
                  <a:pt x="404743" y="5792048"/>
                  <a:pt x="404602" y="5791941"/>
                  <a:pt x="404885" y="5791623"/>
                </a:cubicBezTo>
                <a:close/>
                <a:moveTo>
                  <a:pt x="381553" y="5782694"/>
                </a:moveTo>
                <a:cubicBezTo>
                  <a:pt x="372570" y="5782233"/>
                  <a:pt x="380100" y="5789036"/>
                  <a:pt x="381287" y="5782764"/>
                </a:cubicBezTo>
                <a:cubicBezTo>
                  <a:pt x="381393" y="5782782"/>
                  <a:pt x="381429" y="5782694"/>
                  <a:pt x="381553" y="5782694"/>
                </a:cubicBezTo>
                <a:close/>
                <a:moveTo>
                  <a:pt x="369" y="5779087"/>
                </a:moveTo>
                <a:lnTo>
                  <a:pt x="1452" y="5779186"/>
                </a:lnTo>
                <a:lnTo>
                  <a:pt x="369" y="5779926"/>
                </a:lnTo>
                <a:close/>
                <a:moveTo>
                  <a:pt x="72012" y="5771939"/>
                </a:moveTo>
                <a:cubicBezTo>
                  <a:pt x="73091" y="5774296"/>
                  <a:pt x="70180" y="5777272"/>
                  <a:pt x="69652" y="5773109"/>
                </a:cubicBezTo>
                <a:cubicBezTo>
                  <a:pt x="69140" y="5771567"/>
                  <a:pt x="71007" y="5769884"/>
                  <a:pt x="72012" y="5771939"/>
                </a:cubicBezTo>
                <a:close/>
                <a:moveTo>
                  <a:pt x="310432" y="5756167"/>
                </a:moveTo>
                <a:cubicBezTo>
                  <a:pt x="320484" y="5758151"/>
                  <a:pt x="330529" y="5762222"/>
                  <a:pt x="338271" y="5767439"/>
                </a:cubicBezTo>
                <a:cubicBezTo>
                  <a:pt x="343267" y="5766306"/>
                  <a:pt x="343356" y="5772666"/>
                  <a:pt x="346208" y="5774331"/>
                </a:cubicBezTo>
                <a:cubicBezTo>
                  <a:pt x="350442" y="5774934"/>
                  <a:pt x="353401" y="5778317"/>
                  <a:pt x="357706" y="5778938"/>
                </a:cubicBezTo>
                <a:cubicBezTo>
                  <a:pt x="360505" y="5783491"/>
                  <a:pt x="366405" y="5785829"/>
                  <a:pt x="370852" y="5790524"/>
                </a:cubicBezTo>
                <a:cubicBezTo>
                  <a:pt x="376592" y="5790808"/>
                  <a:pt x="378434" y="5802908"/>
                  <a:pt x="385698" y="5802111"/>
                </a:cubicBezTo>
                <a:cubicBezTo>
                  <a:pt x="403273" y="5828526"/>
                  <a:pt x="413123" y="5854038"/>
                  <a:pt x="395992" y="5884227"/>
                </a:cubicBezTo>
                <a:cubicBezTo>
                  <a:pt x="393263" y="5880400"/>
                  <a:pt x="391403" y="5885166"/>
                  <a:pt x="389153" y="5887097"/>
                </a:cubicBezTo>
                <a:cubicBezTo>
                  <a:pt x="378576" y="5885644"/>
                  <a:pt x="394999" y="5882969"/>
                  <a:pt x="373899" y="5878008"/>
                </a:cubicBezTo>
                <a:cubicBezTo>
                  <a:pt x="367822" y="5877264"/>
                  <a:pt x="361568" y="5876166"/>
                  <a:pt x="355828" y="5875227"/>
                </a:cubicBezTo>
                <a:cubicBezTo>
                  <a:pt x="361179" y="5871010"/>
                  <a:pt x="351045" y="5871010"/>
                  <a:pt x="349344" y="5866864"/>
                </a:cubicBezTo>
                <a:cubicBezTo>
                  <a:pt x="331539" y="5862613"/>
                  <a:pt x="318801" y="5851150"/>
                  <a:pt x="303193" y="5837756"/>
                </a:cubicBezTo>
                <a:cubicBezTo>
                  <a:pt x="303139" y="5833930"/>
                  <a:pt x="296106" y="5832335"/>
                  <a:pt x="292651" y="5832583"/>
                </a:cubicBezTo>
                <a:cubicBezTo>
                  <a:pt x="289834" y="5831803"/>
                  <a:pt x="291588" y="5828615"/>
                  <a:pt x="289108" y="5827782"/>
                </a:cubicBezTo>
                <a:cubicBezTo>
                  <a:pt x="285476" y="5826754"/>
                  <a:pt x="282181" y="5825833"/>
                  <a:pt x="278513" y="5824735"/>
                </a:cubicBezTo>
                <a:cubicBezTo>
                  <a:pt x="278106" y="5821758"/>
                  <a:pt x="278088" y="5821794"/>
                  <a:pt x="275307" y="5821032"/>
                </a:cubicBezTo>
                <a:cubicBezTo>
                  <a:pt x="271799" y="5819189"/>
                  <a:pt x="274155" y="5816178"/>
                  <a:pt x="268840" y="5815770"/>
                </a:cubicBezTo>
                <a:cubicBezTo>
                  <a:pt x="262462" y="5811199"/>
                  <a:pt x="255677" y="5805105"/>
                  <a:pt x="247456" y="5804928"/>
                </a:cubicBezTo>
                <a:cubicBezTo>
                  <a:pt x="242620" y="5803209"/>
                  <a:pt x="244746" y="5797575"/>
                  <a:pt x="239980" y="5798089"/>
                </a:cubicBezTo>
                <a:cubicBezTo>
                  <a:pt x="236578" y="5798248"/>
                  <a:pt x="236295" y="5797947"/>
                  <a:pt x="235604" y="5794493"/>
                </a:cubicBezTo>
                <a:cubicBezTo>
                  <a:pt x="231228" y="5789550"/>
                  <a:pt x="224933" y="5791817"/>
                  <a:pt x="220933" y="5785475"/>
                </a:cubicBezTo>
                <a:cubicBezTo>
                  <a:pt x="225031" y="5781241"/>
                  <a:pt x="235321" y="5790258"/>
                  <a:pt x="240033" y="5784536"/>
                </a:cubicBezTo>
                <a:cubicBezTo>
                  <a:pt x="237411" y="5782729"/>
                  <a:pt x="238013" y="5780444"/>
                  <a:pt x="241220" y="5781028"/>
                </a:cubicBezTo>
                <a:cubicBezTo>
                  <a:pt x="246376" y="5786945"/>
                  <a:pt x="250823" y="5788203"/>
                  <a:pt x="256687" y="5788115"/>
                </a:cubicBezTo>
                <a:cubicBezTo>
                  <a:pt x="259256" y="5790258"/>
                  <a:pt x="261116" y="5793979"/>
                  <a:pt x="263667" y="5789886"/>
                </a:cubicBezTo>
                <a:cubicBezTo>
                  <a:pt x="271976" y="5799967"/>
                  <a:pt x="281720" y="5795821"/>
                  <a:pt x="292120" y="5802625"/>
                </a:cubicBezTo>
                <a:cubicBezTo>
                  <a:pt x="292066" y="5803067"/>
                  <a:pt x="292385" y="5803191"/>
                  <a:pt x="292881" y="5803156"/>
                </a:cubicBezTo>
                <a:cubicBezTo>
                  <a:pt x="292261" y="5803404"/>
                  <a:pt x="291446" y="5803581"/>
                  <a:pt x="290330" y="5803581"/>
                </a:cubicBezTo>
                <a:cubicBezTo>
                  <a:pt x="292828" y="5802748"/>
                  <a:pt x="291818" y="5805264"/>
                  <a:pt x="293059" y="5805388"/>
                </a:cubicBezTo>
                <a:cubicBezTo>
                  <a:pt x="296265" y="5805105"/>
                  <a:pt x="297417" y="5808329"/>
                  <a:pt x="300606" y="5807886"/>
                </a:cubicBezTo>
                <a:cubicBezTo>
                  <a:pt x="303600" y="5804095"/>
                  <a:pt x="310917" y="5804821"/>
                  <a:pt x="302129" y="5802022"/>
                </a:cubicBezTo>
                <a:cubicBezTo>
                  <a:pt x="304929" y="5798780"/>
                  <a:pt x="314141" y="5800445"/>
                  <a:pt x="305460" y="5793465"/>
                </a:cubicBezTo>
                <a:cubicBezTo>
                  <a:pt x="302555" y="5793943"/>
                  <a:pt x="300818" y="5800711"/>
                  <a:pt x="297187" y="5797469"/>
                </a:cubicBezTo>
                <a:cubicBezTo>
                  <a:pt x="293856" y="5793058"/>
                  <a:pt x="301811" y="5785404"/>
                  <a:pt x="294883" y="5785989"/>
                </a:cubicBezTo>
                <a:cubicBezTo>
                  <a:pt x="291287" y="5782906"/>
                  <a:pt x="284413" y="5776209"/>
                  <a:pt x="280391" y="5781737"/>
                </a:cubicBezTo>
                <a:cubicBezTo>
                  <a:pt x="277486" y="5773623"/>
                  <a:pt x="267760" y="5773073"/>
                  <a:pt x="260443" y="5772701"/>
                </a:cubicBezTo>
                <a:cubicBezTo>
                  <a:pt x="252913" y="5770256"/>
                  <a:pt x="247988" y="5765597"/>
                  <a:pt x="240760" y="5763967"/>
                </a:cubicBezTo>
                <a:cubicBezTo>
                  <a:pt x="239130" y="5765827"/>
                  <a:pt x="236915" y="5768060"/>
                  <a:pt x="234754" y="5765367"/>
                </a:cubicBezTo>
                <a:cubicBezTo>
                  <a:pt x="246163" y="5753337"/>
                  <a:pt x="266927" y="5760140"/>
                  <a:pt x="282553" y="5757412"/>
                </a:cubicBezTo>
                <a:cubicBezTo>
                  <a:pt x="290322" y="5754285"/>
                  <a:pt x="300380" y="5754183"/>
                  <a:pt x="310432" y="5756167"/>
                </a:cubicBezTo>
                <a:close/>
                <a:moveTo>
                  <a:pt x="336985" y="5747706"/>
                </a:moveTo>
                <a:cubicBezTo>
                  <a:pt x="339649" y="5747761"/>
                  <a:pt x="341912" y="5748598"/>
                  <a:pt x="339795" y="5750308"/>
                </a:cubicBezTo>
                <a:cubicBezTo>
                  <a:pt x="337261" y="5749971"/>
                  <a:pt x="333700" y="5751566"/>
                  <a:pt x="331769" y="5749794"/>
                </a:cubicBezTo>
                <a:cubicBezTo>
                  <a:pt x="331256" y="5748377"/>
                  <a:pt x="334321" y="5747650"/>
                  <a:pt x="336985" y="5747706"/>
                </a:cubicBezTo>
                <a:close/>
                <a:moveTo>
                  <a:pt x="142258" y="5633786"/>
                </a:moveTo>
                <a:cubicBezTo>
                  <a:pt x="142146" y="5633804"/>
                  <a:pt x="142112" y="5633875"/>
                  <a:pt x="141986" y="5633875"/>
                </a:cubicBezTo>
                <a:cubicBezTo>
                  <a:pt x="139664" y="5640891"/>
                  <a:pt x="128848" y="5633060"/>
                  <a:pt x="142258" y="5633786"/>
                </a:cubicBezTo>
                <a:close/>
                <a:moveTo>
                  <a:pt x="159049" y="5603952"/>
                </a:moveTo>
                <a:cubicBezTo>
                  <a:pt x="163002" y="5606343"/>
                  <a:pt x="157570" y="5611765"/>
                  <a:pt x="155866" y="5607406"/>
                </a:cubicBezTo>
                <a:cubicBezTo>
                  <a:pt x="156936" y="5606255"/>
                  <a:pt x="157992" y="5605103"/>
                  <a:pt x="159049" y="5603952"/>
                </a:cubicBezTo>
                <a:close/>
                <a:moveTo>
                  <a:pt x="188657" y="5540810"/>
                </a:moveTo>
                <a:cubicBezTo>
                  <a:pt x="188930" y="5541005"/>
                  <a:pt x="189063" y="5541005"/>
                  <a:pt x="189288" y="5541129"/>
                </a:cubicBezTo>
                <a:cubicBezTo>
                  <a:pt x="189536" y="5543716"/>
                  <a:pt x="184983" y="5538507"/>
                  <a:pt x="188657" y="5540810"/>
                </a:cubicBezTo>
                <a:close/>
                <a:moveTo>
                  <a:pt x="198784" y="5495454"/>
                </a:moveTo>
                <a:cubicBezTo>
                  <a:pt x="199554" y="5495899"/>
                  <a:pt x="200102" y="5496803"/>
                  <a:pt x="198833" y="5497387"/>
                </a:cubicBezTo>
                <a:cubicBezTo>
                  <a:pt x="197928" y="5497068"/>
                  <a:pt x="197770" y="5496980"/>
                  <a:pt x="197402" y="5496271"/>
                </a:cubicBezTo>
                <a:cubicBezTo>
                  <a:pt x="197022" y="5495022"/>
                  <a:pt x="198014" y="5495009"/>
                  <a:pt x="198784" y="5495454"/>
                </a:cubicBezTo>
                <a:close/>
                <a:moveTo>
                  <a:pt x="205605" y="5458393"/>
                </a:moveTo>
                <a:cubicBezTo>
                  <a:pt x="205633" y="5459190"/>
                  <a:pt x="205665" y="5460005"/>
                  <a:pt x="205730" y="5461352"/>
                </a:cubicBezTo>
                <a:cubicBezTo>
                  <a:pt x="205181" y="5460590"/>
                  <a:pt x="207291" y="5460483"/>
                  <a:pt x="207626" y="5461405"/>
                </a:cubicBezTo>
                <a:cubicBezTo>
                  <a:pt x="208482" y="5462096"/>
                  <a:pt x="207389" y="5463478"/>
                  <a:pt x="206453" y="5462680"/>
                </a:cubicBezTo>
                <a:cubicBezTo>
                  <a:pt x="204492" y="5459119"/>
                  <a:pt x="200424" y="5461582"/>
                  <a:pt x="198548" y="5464523"/>
                </a:cubicBezTo>
                <a:cubicBezTo>
                  <a:pt x="198637" y="5467871"/>
                  <a:pt x="198018" y="5468810"/>
                  <a:pt x="201666" y="5468279"/>
                </a:cubicBezTo>
                <a:cubicBezTo>
                  <a:pt x="199845" y="5468686"/>
                  <a:pt x="202231" y="5464257"/>
                  <a:pt x="203250" y="5466790"/>
                </a:cubicBezTo>
                <a:cubicBezTo>
                  <a:pt x="199944" y="5470192"/>
                  <a:pt x="201259" y="5470174"/>
                  <a:pt x="205284" y="5471025"/>
                </a:cubicBezTo>
                <a:cubicBezTo>
                  <a:pt x="208133" y="5473487"/>
                  <a:pt x="198468" y="5473505"/>
                  <a:pt x="198844" y="5471981"/>
                </a:cubicBezTo>
                <a:cubicBezTo>
                  <a:pt x="200235" y="5462911"/>
                  <a:pt x="186779" y="5476818"/>
                  <a:pt x="194188" y="5479617"/>
                </a:cubicBezTo>
                <a:cubicBezTo>
                  <a:pt x="188905" y="5481371"/>
                  <a:pt x="189238" y="5484454"/>
                  <a:pt x="189807" y="5489556"/>
                </a:cubicBezTo>
                <a:cubicBezTo>
                  <a:pt x="184651" y="5491221"/>
                  <a:pt x="182853" y="5495916"/>
                  <a:pt x="183147" y="5501426"/>
                </a:cubicBezTo>
                <a:cubicBezTo>
                  <a:pt x="177827" y="5518877"/>
                  <a:pt x="177731" y="5533387"/>
                  <a:pt x="167821" y="5548924"/>
                </a:cubicBezTo>
                <a:cubicBezTo>
                  <a:pt x="169226" y="5554204"/>
                  <a:pt x="171277" y="5554912"/>
                  <a:pt x="164602" y="5555143"/>
                </a:cubicBezTo>
                <a:cubicBezTo>
                  <a:pt x="161895" y="5558296"/>
                  <a:pt x="162026" y="5563115"/>
                  <a:pt x="158858" y="5566127"/>
                </a:cubicBezTo>
                <a:cubicBezTo>
                  <a:pt x="159195" y="5580814"/>
                  <a:pt x="142417" y="5591054"/>
                  <a:pt x="143347" y="5606521"/>
                </a:cubicBezTo>
                <a:cubicBezTo>
                  <a:pt x="127932" y="5622837"/>
                  <a:pt x="128515" y="5642680"/>
                  <a:pt x="114232" y="5660148"/>
                </a:cubicBezTo>
                <a:cubicBezTo>
                  <a:pt x="115470" y="5663337"/>
                  <a:pt x="121829" y="5660397"/>
                  <a:pt x="123660" y="5664949"/>
                </a:cubicBezTo>
                <a:cubicBezTo>
                  <a:pt x="120216" y="5670442"/>
                  <a:pt x="114795" y="5660910"/>
                  <a:pt x="111821" y="5665694"/>
                </a:cubicBezTo>
                <a:cubicBezTo>
                  <a:pt x="117176" y="5669521"/>
                  <a:pt x="109404" y="5668493"/>
                  <a:pt x="108095" y="5671877"/>
                </a:cubicBezTo>
                <a:cubicBezTo>
                  <a:pt x="105230" y="5681656"/>
                  <a:pt x="93232" y="5689008"/>
                  <a:pt x="93624" y="5699886"/>
                </a:cubicBezTo>
                <a:cubicBezTo>
                  <a:pt x="92584" y="5702827"/>
                  <a:pt x="83508" y="5707983"/>
                  <a:pt x="88835" y="5709081"/>
                </a:cubicBezTo>
                <a:cubicBezTo>
                  <a:pt x="91091" y="5709241"/>
                  <a:pt x="91803" y="5709985"/>
                  <a:pt x="91516" y="5711898"/>
                </a:cubicBezTo>
                <a:cubicBezTo>
                  <a:pt x="78425" y="5716894"/>
                  <a:pt x="78423" y="5734469"/>
                  <a:pt x="68638" y="5745081"/>
                </a:cubicBezTo>
                <a:cubicBezTo>
                  <a:pt x="70171" y="5771851"/>
                  <a:pt x="39241" y="5798550"/>
                  <a:pt x="44891" y="5823388"/>
                </a:cubicBezTo>
                <a:cubicBezTo>
                  <a:pt x="44620" y="5821493"/>
                  <a:pt x="48808" y="5823991"/>
                  <a:pt x="46372" y="5824965"/>
                </a:cubicBezTo>
                <a:cubicBezTo>
                  <a:pt x="38251" y="5817790"/>
                  <a:pt x="35902" y="5829341"/>
                  <a:pt x="35788" y="5836233"/>
                </a:cubicBezTo>
                <a:cubicBezTo>
                  <a:pt x="19417" y="5873473"/>
                  <a:pt x="51783" y="5835117"/>
                  <a:pt x="54977" y="5820784"/>
                </a:cubicBezTo>
                <a:cubicBezTo>
                  <a:pt x="59155" y="5816869"/>
                  <a:pt x="53106" y="5814512"/>
                  <a:pt x="56524" y="5810207"/>
                </a:cubicBezTo>
                <a:lnTo>
                  <a:pt x="56523" y="5810207"/>
                </a:lnTo>
                <a:lnTo>
                  <a:pt x="62525" y="5809029"/>
                </a:lnTo>
                <a:cubicBezTo>
                  <a:pt x="63730" y="5807851"/>
                  <a:pt x="64489" y="5805964"/>
                  <a:pt x="65857" y="5803599"/>
                </a:cubicBezTo>
                <a:cubicBezTo>
                  <a:pt x="63938" y="5795219"/>
                  <a:pt x="81081" y="5787760"/>
                  <a:pt x="72843" y="5779611"/>
                </a:cubicBezTo>
                <a:cubicBezTo>
                  <a:pt x="81998" y="5765331"/>
                  <a:pt x="93250" y="5743682"/>
                  <a:pt x="96971" y="5725788"/>
                </a:cubicBezTo>
                <a:cubicBezTo>
                  <a:pt x="93459" y="5727117"/>
                  <a:pt x="93946" y="5718312"/>
                  <a:pt x="96772" y="5722404"/>
                </a:cubicBezTo>
                <a:cubicBezTo>
                  <a:pt x="95739" y="5729615"/>
                  <a:pt x="104380" y="5722121"/>
                  <a:pt x="99269" y="5719640"/>
                </a:cubicBezTo>
                <a:cubicBezTo>
                  <a:pt x="104385" y="5717674"/>
                  <a:pt x="105694" y="5714343"/>
                  <a:pt x="108031" y="5709985"/>
                </a:cubicBezTo>
                <a:cubicBezTo>
                  <a:pt x="110974" y="5702207"/>
                  <a:pt x="102356" y="5703873"/>
                  <a:pt x="98225" y="5701375"/>
                </a:cubicBezTo>
                <a:cubicBezTo>
                  <a:pt x="92515" y="5699674"/>
                  <a:pt x="102518" y="5696928"/>
                  <a:pt x="104635" y="5700985"/>
                </a:cubicBezTo>
                <a:cubicBezTo>
                  <a:pt x="106842" y="5700790"/>
                  <a:pt x="109741" y="5700755"/>
                  <a:pt x="111863" y="5703093"/>
                </a:cubicBezTo>
                <a:cubicBezTo>
                  <a:pt x="116243" y="5697867"/>
                  <a:pt x="122918" y="5691631"/>
                  <a:pt x="122050" y="5683888"/>
                </a:cubicBezTo>
                <a:cubicBezTo>
                  <a:pt x="129449" y="5675296"/>
                  <a:pt x="139136" y="5661034"/>
                  <a:pt x="138252" y="5651892"/>
                </a:cubicBezTo>
                <a:cubicBezTo>
                  <a:pt x="151778" y="5643955"/>
                  <a:pt x="154707" y="5622501"/>
                  <a:pt x="162922" y="5609780"/>
                </a:cubicBezTo>
                <a:cubicBezTo>
                  <a:pt x="163675" y="5604678"/>
                  <a:pt x="169330" y="5601560"/>
                  <a:pt x="167346" y="5595147"/>
                </a:cubicBezTo>
                <a:cubicBezTo>
                  <a:pt x="173130" y="5591958"/>
                  <a:pt x="176124" y="5584676"/>
                  <a:pt x="176256" y="5577749"/>
                </a:cubicBezTo>
                <a:cubicBezTo>
                  <a:pt x="180421" y="5571548"/>
                  <a:pt x="184251" y="5566517"/>
                  <a:pt x="182963" y="5558172"/>
                </a:cubicBezTo>
                <a:cubicBezTo>
                  <a:pt x="188126" y="5553548"/>
                  <a:pt x="189605" y="5545788"/>
                  <a:pt x="189336" y="5541147"/>
                </a:cubicBezTo>
                <a:cubicBezTo>
                  <a:pt x="191485" y="5542387"/>
                  <a:pt x="191601" y="5540332"/>
                  <a:pt x="191743" y="5538631"/>
                </a:cubicBezTo>
                <a:cubicBezTo>
                  <a:pt x="194473" y="5534981"/>
                  <a:pt x="199489" y="5529950"/>
                  <a:pt x="193706" y="5525840"/>
                </a:cubicBezTo>
                <a:cubicBezTo>
                  <a:pt x="198612" y="5524174"/>
                  <a:pt x="198984" y="5521198"/>
                  <a:pt x="198166" y="5515954"/>
                </a:cubicBezTo>
                <a:cubicBezTo>
                  <a:pt x="203713" y="5510905"/>
                  <a:pt x="199735" y="5506883"/>
                  <a:pt x="200366" y="5500824"/>
                </a:cubicBezTo>
                <a:cubicBezTo>
                  <a:pt x="202766" y="5498485"/>
                  <a:pt x="207952" y="5501727"/>
                  <a:pt x="207093" y="5496590"/>
                </a:cubicBezTo>
                <a:cubicBezTo>
                  <a:pt x="204150" y="5494853"/>
                  <a:pt x="198635" y="5485145"/>
                  <a:pt x="205273" y="5489716"/>
                </a:cubicBezTo>
                <a:cubicBezTo>
                  <a:pt x="208259" y="5488582"/>
                  <a:pt x="205637" y="5485924"/>
                  <a:pt x="208645" y="5484259"/>
                </a:cubicBezTo>
                <a:cubicBezTo>
                  <a:pt x="205722" y="5475525"/>
                  <a:pt x="221388" y="5456001"/>
                  <a:pt x="205605" y="5458393"/>
                </a:cubicBezTo>
                <a:close/>
                <a:moveTo>
                  <a:pt x="197003" y="5456285"/>
                </a:moveTo>
                <a:cubicBezTo>
                  <a:pt x="191740" y="5455806"/>
                  <a:pt x="194638" y="5459438"/>
                  <a:pt x="197225" y="5461139"/>
                </a:cubicBezTo>
                <a:cubicBezTo>
                  <a:pt x="198880" y="5459438"/>
                  <a:pt x="198803" y="5457826"/>
                  <a:pt x="197003" y="5456285"/>
                </a:cubicBezTo>
                <a:close/>
                <a:moveTo>
                  <a:pt x="196447" y="5446859"/>
                </a:moveTo>
                <a:cubicBezTo>
                  <a:pt x="194450" y="5447568"/>
                  <a:pt x="195749" y="5452387"/>
                  <a:pt x="198029" y="5451377"/>
                </a:cubicBezTo>
                <a:cubicBezTo>
                  <a:pt x="197932" y="5449871"/>
                  <a:pt x="198437" y="5447143"/>
                  <a:pt x="196447" y="5446859"/>
                </a:cubicBezTo>
                <a:close/>
                <a:moveTo>
                  <a:pt x="186627" y="5195905"/>
                </a:moveTo>
                <a:cubicBezTo>
                  <a:pt x="188577" y="5197641"/>
                  <a:pt x="188646" y="5199254"/>
                  <a:pt x="186937" y="5200901"/>
                </a:cubicBezTo>
                <a:cubicBezTo>
                  <a:pt x="181631" y="5201840"/>
                  <a:pt x="184446" y="5198120"/>
                  <a:pt x="186627" y="5195905"/>
                </a:cubicBezTo>
                <a:close/>
                <a:moveTo>
                  <a:pt x="227792" y="5121543"/>
                </a:moveTo>
                <a:cubicBezTo>
                  <a:pt x="226995" y="5121093"/>
                  <a:pt x="225991" y="5121124"/>
                  <a:pt x="226453" y="5122453"/>
                </a:cubicBezTo>
                <a:cubicBezTo>
                  <a:pt x="226663" y="5122931"/>
                  <a:pt x="227403" y="5123604"/>
                  <a:pt x="227897" y="5123516"/>
                </a:cubicBezTo>
                <a:cubicBezTo>
                  <a:pt x="229182" y="5122923"/>
                  <a:pt x="228590" y="5121992"/>
                  <a:pt x="227792" y="5121543"/>
                </a:cubicBezTo>
                <a:close/>
                <a:moveTo>
                  <a:pt x="209267" y="5085549"/>
                </a:moveTo>
                <a:cubicBezTo>
                  <a:pt x="211618" y="5084468"/>
                  <a:pt x="214605" y="5087374"/>
                  <a:pt x="210438" y="5087905"/>
                </a:cubicBezTo>
                <a:cubicBezTo>
                  <a:pt x="208911" y="5088419"/>
                  <a:pt x="207228" y="5086559"/>
                  <a:pt x="209267" y="5085549"/>
                </a:cubicBezTo>
                <a:close/>
                <a:moveTo>
                  <a:pt x="169741" y="5080075"/>
                </a:moveTo>
                <a:cubicBezTo>
                  <a:pt x="172492" y="5082023"/>
                  <a:pt x="172909" y="5082396"/>
                  <a:pt x="173591" y="5084486"/>
                </a:cubicBezTo>
                <a:cubicBezTo>
                  <a:pt x="170576" y="5085018"/>
                  <a:pt x="167335" y="5083476"/>
                  <a:pt x="169741" y="5080075"/>
                </a:cubicBezTo>
                <a:close/>
                <a:moveTo>
                  <a:pt x="164513" y="5062925"/>
                </a:moveTo>
                <a:cubicBezTo>
                  <a:pt x="168047" y="5065547"/>
                  <a:pt x="159946" y="5066504"/>
                  <a:pt x="158902" y="5064732"/>
                </a:cubicBezTo>
                <a:cubicBezTo>
                  <a:pt x="158518" y="5062164"/>
                  <a:pt x="162825" y="5063279"/>
                  <a:pt x="164513" y="5062925"/>
                </a:cubicBezTo>
                <a:close/>
                <a:moveTo>
                  <a:pt x="148127" y="5014878"/>
                </a:moveTo>
                <a:cubicBezTo>
                  <a:pt x="150480" y="5013797"/>
                  <a:pt x="153467" y="5016703"/>
                  <a:pt x="149300" y="5017234"/>
                </a:cubicBezTo>
                <a:cubicBezTo>
                  <a:pt x="147771" y="5017748"/>
                  <a:pt x="146090" y="5015888"/>
                  <a:pt x="148127" y="5014878"/>
                </a:cubicBezTo>
                <a:close/>
                <a:moveTo>
                  <a:pt x="200102" y="4910736"/>
                </a:moveTo>
                <a:cubicBezTo>
                  <a:pt x="200872" y="4911179"/>
                  <a:pt x="201420" y="4912078"/>
                  <a:pt x="200152" y="4912654"/>
                </a:cubicBezTo>
                <a:cubicBezTo>
                  <a:pt x="199246" y="4912353"/>
                  <a:pt x="199087" y="4912264"/>
                  <a:pt x="198718" y="4911555"/>
                </a:cubicBezTo>
                <a:cubicBezTo>
                  <a:pt x="198339" y="4910306"/>
                  <a:pt x="199332" y="4910293"/>
                  <a:pt x="200102" y="4910736"/>
                </a:cubicBezTo>
                <a:close/>
                <a:moveTo>
                  <a:pt x="224643" y="4891252"/>
                </a:moveTo>
                <a:cubicBezTo>
                  <a:pt x="221636" y="4893662"/>
                  <a:pt x="217762" y="4891819"/>
                  <a:pt x="215870" y="4895274"/>
                </a:cubicBezTo>
                <a:cubicBezTo>
                  <a:pt x="203128" y="4896798"/>
                  <a:pt x="220037" y="4886380"/>
                  <a:pt x="224643" y="4891252"/>
                </a:cubicBezTo>
                <a:close/>
                <a:moveTo>
                  <a:pt x="87549" y="4874510"/>
                </a:moveTo>
                <a:cubicBezTo>
                  <a:pt x="86371" y="4871941"/>
                  <a:pt x="83834" y="4876884"/>
                  <a:pt x="86500" y="4875963"/>
                </a:cubicBezTo>
                <a:cubicBezTo>
                  <a:pt x="86964" y="4875750"/>
                  <a:pt x="87632" y="4875006"/>
                  <a:pt x="87549" y="4874510"/>
                </a:cubicBezTo>
                <a:close/>
                <a:moveTo>
                  <a:pt x="357182" y="4824140"/>
                </a:moveTo>
                <a:cubicBezTo>
                  <a:pt x="357950" y="4824585"/>
                  <a:pt x="358495" y="4825489"/>
                  <a:pt x="357228" y="4826073"/>
                </a:cubicBezTo>
                <a:cubicBezTo>
                  <a:pt x="356324" y="4825754"/>
                  <a:pt x="356165" y="4825666"/>
                  <a:pt x="355793" y="4824957"/>
                </a:cubicBezTo>
                <a:cubicBezTo>
                  <a:pt x="355421" y="4823708"/>
                  <a:pt x="356413" y="4823695"/>
                  <a:pt x="357182" y="4824140"/>
                </a:cubicBezTo>
                <a:close/>
                <a:moveTo>
                  <a:pt x="171922" y="4787907"/>
                </a:moveTo>
                <a:lnTo>
                  <a:pt x="171922" y="4787912"/>
                </a:lnTo>
                <a:lnTo>
                  <a:pt x="171920" y="4787912"/>
                </a:lnTo>
                <a:close/>
                <a:moveTo>
                  <a:pt x="171902" y="4787368"/>
                </a:moveTo>
                <a:lnTo>
                  <a:pt x="170948" y="4788373"/>
                </a:lnTo>
                <a:cubicBezTo>
                  <a:pt x="171286" y="4788213"/>
                  <a:pt x="171649" y="4788071"/>
                  <a:pt x="171922" y="4787912"/>
                </a:cubicBezTo>
                <a:lnTo>
                  <a:pt x="171924" y="4787912"/>
                </a:lnTo>
                <a:cubicBezTo>
                  <a:pt x="171920" y="4788071"/>
                  <a:pt x="172005" y="4788142"/>
                  <a:pt x="171911" y="4788408"/>
                </a:cubicBezTo>
                <a:cubicBezTo>
                  <a:pt x="171238" y="4789648"/>
                  <a:pt x="169651" y="4789896"/>
                  <a:pt x="170949" y="4788373"/>
                </a:cubicBezTo>
                <a:cubicBezTo>
                  <a:pt x="170554" y="4788550"/>
                  <a:pt x="170299" y="4788745"/>
                  <a:pt x="169807" y="4788904"/>
                </a:cubicBezTo>
                <a:close/>
                <a:moveTo>
                  <a:pt x="171906" y="4787363"/>
                </a:moveTo>
                <a:lnTo>
                  <a:pt x="171906" y="4787365"/>
                </a:lnTo>
                <a:lnTo>
                  <a:pt x="171902" y="4787368"/>
                </a:lnTo>
                <a:close/>
                <a:moveTo>
                  <a:pt x="173504" y="4783443"/>
                </a:moveTo>
                <a:lnTo>
                  <a:pt x="171922" y="4787907"/>
                </a:lnTo>
                <a:lnTo>
                  <a:pt x="171906" y="4787365"/>
                </a:lnTo>
                <a:lnTo>
                  <a:pt x="171908" y="4787363"/>
                </a:lnTo>
                <a:cubicBezTo>
                  <a:pt x="171908" y="4787363"/>
                  <a:pt x="171908" y="4787345"/>
                  <a:pt x="171908" y="4787345"/>
                </a:cubicBezTo>
                <a:cubicBezTo>
                  <a:pt x="171274" y="4783394"/>
                  <a:pt x="172654" y="4782721"/>
                  <a:pt x="173504" y="4783443"/>
                </a:cubicBezTo>
                <a:close/>
                <a:moveTo>
                  <a:pt x="135270" y="4749822"/>
                </a:moveTo>
                <a:cubicBezTo>
                  <a:pt x="140559" y="4748883"/>
                  <a:pt x="137729" y="4752674"/>
                  <a:pt x="135302" y="4754640"/>
                </a:cubicBezTo>
                <a:cubicBezTo>
                  <a:pt x="133564" y="4752195"/>
                  <a:pt x="133546" y="4752195"/>
                  <a:pt x="135270" y="4749822"/>
                </a:cubicBezTo>
                <a:close/>
                <a:moveTo>
                  <a:pt x="167785" y="4742770"/>
                </a:moveTo>
                <a:cubicBezTo>
                  <a:pt x="171385" y="4738837"/>
                  <a:pt x="176115" y="4750707"/>
                  <a:pt x="167950" y="4748528"/>
                </a:cubicBezTo>
                <a:cubicBezTo>
                  <a:pt x="168283" y="4750016"/>
                  <a:pt x="168118" y="4754924"/>
                  <a:pt x="165906" y="4752461"/>
                </a:cubicBezTo>
                <a:cubicBezTo>
                  <a:pt x="165199" y="4748298"/>
                  <a:pt x="169300" y="4747784"/>
                  <a:pt x="167785" y="4742770"/>
                </a:cubicBezTo>
                <a:close/>
                <a:moveTo>
                  <a:pt x="186265" y="4705194"/>
                </a:moveTo>
                <a:cubicBezTo>
                  <a:pt x="187405" y="4705083"/>
                  <a:pt x="188468" y="4706594"/>
                  <a:pt x="190680" y="4709747"/>
                </a:cubicBezTo>
                <a:cubicBezTo>
                  <a:pt x="185973" y="4719827"/>
                  <a:pt x="188615" y="4720997"/>
                  <a:pt x="181395" y="4710367"/>
                </a:cubicBezTo>
                <a:cubicBezTo>
                  <a:pt x="183911" y="4707036"/>
                  <a:pt x="185126" y="4705304"/>
                  <a:pt x="186265" y="4705194"/>
                </a:cubicBezTo>
                <a:close/>
                <a:moveTo>
                  <a:pt x="101374" y="4688075"/>
                </a:moveTo>
                <a:cubicBezTo>
                  <a:pt x="102143" y="4688518"/>
                  <a:pt x="102691" y="4689417"/>
                  <a:pt x="101423" y="4689993"/>
                </a:cubicBezTo>
                <a:cubicBezTo>
                  <a:pt x="100517" y="4689692"/>
                  <a:pt x="100358" y="4689603"/>
                  <a:pt x="99990" y="4688894"/>
                </a:cubicBezTo>
                <a:cubicBezTo>
                  <a:pt x="99612" y="4687645"/>
                  <a:pt x="100604" y="4687632"/>
                  <a:pt x="101374" y="4688075"/>
                </a:cubicBezTo>
                <a:close/>
                <a:moveTo>
                  <a:pt x="86905" y="4675111"/>
                </a:moveTo>
                <a:lnTo>
                  <a:pt x="86906" y="4675111"/>
                </a:lnTo>
                <a:lnTo>
                  <a:pt x="86112" y="4675200"/>
                </a:lnTo>
                <a:lnTo>
                  <a:pt x="86113" y="4675200"/>
                </a:lnTo>
                <a:close/>
                <a:moveTo>
                  <a:pt x="86904" y="4675111"/>
                </a:moveTo>
                <a:lnTo>
                  <a:pt x="86906" y="4675111"/>
                </a:lnTo>
                <a:lnTo>
                  <a:pt x="86905" y="4675111"/>
                </a:lnTo>
                <a:close/>
                <a:moveTo>
                  <a:pt x="87223" y="4673765"/>
                </a:moveTo>
                <a:lnTo>
                  <a:pt x="87223" y="4673781"/>
                </a:lnTo>
                <a:lnTo>
                  <a:pt x="87205" y="4674509"/>
                </a:lnTo>
                <a:cubicBezTo>
                  <a:pt x="87283" y="4674455"/>
                  <a:pt x="87366" y="4674402"/>
                  <a:pt x="87452" y="4674349"/>
                </a:cubicBezTo>
                <a:cubicBezTo>
                  <a:pt x="87436" y="4674278"/>
                  <a:pt x="87379" y="4674101"/>
                  <a:pt x="87223" y="4673765"/>
                </a:cubicBezTo>
                <a:close/>
                <a:moveTo>
                  <a:pt x="89251" y="4671258"/>
                </a:moveTo>
                <a:cubicBezTo>
                  <a:pt x="90655" y="4671032"/>
                  <a:pt x="92406" y="4671222"/>
                  <a:pt x="93371" y="4671266"/>
                </a:cubicBezTo>
                <a:cubicBezTo>
                  <a:pt x="94988" y="4671320"/>
                  <a:pt x="93027" y="4670965"/>
                  <a:pt x="94200" y="4672046"/>
                </a:cubicBezTo>
                <a:cubicBezTo>
                  <a:pt x="94634" y="4675244"/>
                  <a:pt x="94025" y="4675984"/>
                  <a:pt x="92700" y="4675937"/>
                </a:cubicBezTo>
                <a:lnTo>
                  <a:pt x="86906" y="4675111"/>
                </a:lnTo>
                <a:lnTo>
                  <a:pt x="86908" y="4675111"/>
                </a:lnTo>
                <a:cubicBezTo>
                  <a:pt x="87005" y="4675005"/>
                  <a:pt x="87113" y="4674969"/>
                  <a:pt x="87200" y="4674828"/>
                </a:cubicBezTo>
                <a:cubicBezTo>
                  <a:pt x="87258" y="4674650"/>
                  <a:pt x="87186" y="4674633"/>
                  <a:pt x="87207" y="4674509"/>
                </a:cubicBezTo>
                <a:lnTo>
                  <a:pt x="86113" y="4675200"/>
                </a:lnTo>
                <a:lnTo>
                  <a:pt x="86110" y="4675200"/>
                </a:lnTo>
                <a:cubicBezTo>
                  <a:pt x="85770" y="4675235"/>
                  <a:pt x="85446" y="4675235"/>
                  <a:pt x="85094" y="4675306"/>
                </a:cubicBezTo>
                <a:cubicBezTo>
                  <a:pt x="85228" y="4674314"/>
                  <a:pt x="86775" y="4673286"/>
                  <a:pt x="87218" y="4673765"/>
                </a:cubicBezTo>
                <a:cubicBezTo>
                  <a:pt x="87214" y="4673765"/>
                  <a:pt x="87218" y="4673765"/>
                  <a:pt x="87214" y="4673747"/>
                </a:cubicBezTo>
                <a:cubicBezTo>
                  <a:pt x="86790" y="4672126"/>
                  <a:pt x="87847" y="4671484"/>
                  <a:pt x="89251" y="4671258"/>
                </a:cubicBezTo>
                <a:close/>
                <a:moveTo>
                  <a:pt x="81333" y="4575215"/>
                </a:moveTo>
                <a:cubicBezTo>
                  <a:pt x="80475" y="4576120"/>
                  <a:pt x="80340" y="4578300"/>
                  <a:pt x="83465" y="4578893"/>
                </a:cubicBezTo>
                <a:cubicBezTo>
                  <a:pt x="83460" y="4579017"/>
                  <a:pt x="83531" y="4579052"/>
                  <a:pt x="83538" y="4579176"/>
                </a:cubicBezTo>
                <a:cubicBezTo>
                  <a:pt x="83771" y="4574676"/>
                  <a:pt x="82191" y="4574309"/>
                  <a:pt x="81333" y="4575215"/>
                </a:cubicBezTo>
                <a:close/>
                <a:moveTo>
                  <a:pt x="342949" y="4488608"/>
                </a:moveTo>
                <a:cubicBezTo>
                  <a:pt x="350889" y="4487397"/>
                  <a:pt x="359234" y="4487617"/>
                  <a:pt x="368070" y="4489761"/>
                </a:cubicBezTo>
                <a:cubicBezTo>
                  <a:pt x="375901" y="4494385"/>
                  <a:pt x="386052" y="4497273"/>
                  <a:pt x="387098" y="4507849"/>
                </a:cubicBezTo>
                <a:cubicBezTo>
                  <a:pt x="384990" y="4522005"/>
                  <a:pt x="384476" y="4540324"/>
                  <a:pt x="376787" y="4556446"/>
                </a:cubicBezTo>
                <a:cubicBezTo>
                  <a:pt x="370958" y="4586263"/>
                  <a:pt x="344454" y="4623326"/>
                  <a:pt x="318482" y="4642707"/>
                </a:cubicBezTo>
                <a:cubicBezTo>
                  <a:pt x="308773" y="4656207"/>
                  <a:pt x="289196" y="4657164"/>
                  <a:pt x="283190" y="4673020"/>
                </a:cubicBezTo>
                <a:cubicBezTo>
                  <a:pt x="273570" y="4673269"/>
                  <a:pt x="263419" y="4683597"/>
                  <a:pt x="259592" y="4690985"/>
                </a:cubicBezTo>
                <a:cubicBezTo>
                  <a:pt x="254047" y="4692154"/>
                  <a:pt x="255429" y="4699099"/>
                  <a:pt x="249104" y="4699896"/>
                </a:cubicBezTo>
                <a:cubicBezTo>
                  <a:pt x="247545" y="4711235"/>
                  <a:pt x="222984" y="4719278"/>
                  <a:pt x="230378" y="4730298"/>
                </a:cubicBezTo>
                <a:cubicBezTo>
                  <a:pt x="223959" y="4732814"/>
                  <a:pt x="218337" y="4733947"/>
                  <a:pt x="213981" y="4740857"/>
                </a:cubicBezTo>
                <a:cubicBezTo>
                  <a:pt x="213823" y="4742823"/>
                  <a:pt x="212677" y="4744081"/>
                  <a:pt x="210540" y="4744631"/>
                </a:cubicBezTo>
                <a:cubicBezTo>
                  <a:pt x="203231" y="4751221"/>
                  <a:pt x="202660" y="4761195"/>
                  <a:pt x="195478" y="4768140"/>
                </a:cubicBezTo>
                <a:cubicBezTo>
                  <a:pt x="196709" y="4770993"/>
                  <a:pt x="193837" y="4773739"/>
                  <a:pt x="190895" y="4775351"/>
                </a:cubicBezTo>
                <a:cubicBezTo>
                  <a:pt x="191493" y="4781162"/>
                  <a:pt x="191883" y="4783571"/>
                  <a:pt x="186648" y="4785485"/>
                </a:cubicBezTo>
                <a:lnTo>
                  <a:pt x="186643" y="4785485"/>
                </a:lnTo>
                <a:cubicBezTo>
                  <a:pt x="184382" y="4799764"/>
                  <a:pt x="182951" y="4809384"/>
                  <a:pt x="178139" y="4823079"/>
                </a:cubicBezTo>
                <a:cubicBezTo>
                  <a:pt x="171578" y="4830733"/>
                  <a:pt x="187803" y="4838953"/>
                  <a:pt x="175334" y="4838422"/>
                </a:cubicBezTo>
                <a:cubicBezTo>
                  <a:pt x="167608" y="4846997"/>
                  <a:pt x="170120" y="4833372"/>
                  <a:pt x="173472" y="4830095"/>
                </a:cubicBezTo>
                <a:cubicBezTo>
                  <a:pt x="177361" y="4815195"/>
                  <a:pt x="167318" y="4825064"/>
                  <a:pt x="173063" y="4817622"/>
                </a:cubicBezTo>
                <a:cubicBezTo>
                  <a:pt x="171481" y="4810518"/>
                  <a:pt x="176984" y="4812928"/>
                  <a:pt x="179976" y="4807188"/>
                </a:cubicBezTo>
                <a:cubicBezTo>
                  <a:pt x="176401" y="4796434"/>
                  <a:pt x="184097" y="4789825"/>
                  <a:pt x="179267" y="4785715"/>
                </a:cubicBezTo>
                <a:cubicBezTo>
                  <a:pt x="188912" y="4776733"/>
                  <a:pt x="187114" y="4763321"/>
                  <a:pt x="194849" y="4752993"/>
                </a:cubicBezTo>
                <a:cubicBezTo>
                  <a:pt x="189178" y="4746739"/>
                  <a:pt x="201138" y="4744276"/>
                  <a:pt x="197478" y="4739404"/>
                </a:cubicBezTo>
                <a:cubicBezTo>
                  <a:pt x="195581" y="4735932"/>
                  <a:pt x="198702" y="4735241"/>
                  <a:pt x="198965" y="4733256"/>
                </a:cubicBezTo>
                <a:cubicBezTo>
                  <a:pt x="199414" y="4727640"/>
                  <a:pt x="201556" y="4722450"/>
                  <a:pt x="201170" y="4716320"/>
                </a:cubicBezTo>
                <a:cubicBezTo>
                  <a:pt x="205399" y="4711979"/>
                  <a:pt x="195591" y="4710739"/>
                  <a:pt x="193338" y="4707532"/>
                </a:cubicBezTo>
                <a:cubicBezTo>
                  <a:pt x="196112" y="4704272"/>
                  <a:pt x="198483" y="4706646"/>
                  <a:pt x="201073" y="4711182"/>
                </a:cubicBezTo>
                <a:cubicBezTo>
                  <a:pt x="201409" y="4710367"/>
                  <a:pt x="202644" y="4709658"/>
                  <a:pt x="204269" y="4708117"/>
                </a:cubicBezTo>
                <a:cubicBezTo>
                  <a:pt x="215512" y="4702837"/>
                  <a:pt x="215189" y="4687885"/>
                  <a:pt x="221133" y="4678477"/>
                </a:cubicBezTo>
                <a:cubicBezTo>
                  <a:pt x="221107" y="4676564"/>
                  <a:pt x="221128" y="4676599"/>
                  <a:pt x="223890" y="4675642"/>
                </a:cubicBezTo>
                <a:cubicBezTo>
                  <a:pt x="227490" y="4673959"/>
                  <a:pt x="226305" y="4667121"/>
                  <a:pt x="229988" y="4665650"/>
                </a:cubicBezTo>
                <a:cubicBezTo>
                  <a:pt x="235321" y="4665261"/>
                  <a:pt x="230573" y="4660601"/>
                  <a:pt x="233655" y="4658369"/>
                </a:cubicBezTo>
                <a:cubicBezTo>
                  <a:pt x="234559" y="4657820"/>
                  <a:pt x="236260" y="4658670"/>
                  <a:pt x="236809" y="4657324"/>
                </a:cubicBezTo>
                <a:cubicBezTo>
                  <a:pt x="233425" y="4651034"/>
                  <a:pt x="249352" y="4642991"/>
                  <a:pt x="237464" y="4635922"/>
                </a:cubicBezTo>
                <a:cubicBezTo>
                  <a:pt x="233248" y="4642495"/>
                  <a:pt x="228895" y="4647899"/>
                  <a:pt x="223020" y="4653763"/>
                </a:cubicBezTo>
                <a:cubicBezTo>
                  <a:pt x="212773" y="4660637"/>
                  <a:pt x="193108" y="4676121"/>
                  <a:pt x="202097" y="4689922"/>
                </a:cubicBezTo>
                <a:cubicBezTo>
                  <a:pt x="200775" y="4692030"/>
                  <a:pt x="194932" y="4691074"/>
                  <a:pt x="199351" y="4694404"/>
                </a:cubicBezTo>
                <a:cubicBezTo>
                  <a:pt x="200456" y="4697062"/>
                  <a:pt x="195462" y="4696034"/>
                  <a:pt x="193841" y="4696353"/>
                </a:cubicBezTo>
                <a:cubicBezTo>
                  <a:pt x="192021" y="4697452"/>
                  <a:pt x="190083" y="4702837"/>
                  <a:pt x="187977" y="4700251"/>
                </a:cubicBezTo>
                <a:cubicBezTo>
                  <a:pt x="186841" y="4686556"/>
                  <a:pt x="201370" y="4677946"/>
                  <a:pt x="198548" y="4663347"/>
                </a:cubicBezTo>
                <a:cubicBezTo>
                  <a:pt x="195310" y="4661150"/>
                  <a:pt x="196688" y="4659024"/>
                  <a:pt x="200357" y="4659574"/>
                </a:cubicBezTo>
                <a:cubicBezTo>
                  <a:pt x="209738" y="4652540"/>
                  <a:pt x="191323" y="4644426"/>
                  <a:pt x="209640" y="4636152"/>
                </a:cubicBezTo>
                <a:cubicBezTo>
                  <a:pt x="202867" y="4631422"/>
                  <a:pt x="213207" y="4625895"/>
                  <a:pt x="213990" y="4620668"/>
                </a:cubicBezTo>
                <a:cubicBezTo>
                  <a:pt x="213799" y="4618330"/>
                  <a:pt x="214410" y="4615690"/>
                  <a:pt x="211611" y="4614343"/>
                </a:cubicBezTo>
                <a:cubicBezTo>
                  <a:pt x="211798" y="4611473"/>
                  <a:pt x="215269" y="4613741"/>
                  <a:pt x="216047" y="4611137"/>
                </a:cubicBezTo>
                <a:cubicBezTo>
                  <a:pt x="216181" y="4608497"/>
                  <a:pt x="214325" y="4602509"/>
                  <a:pt x="218860" y="4602580"/>
                </a:cubicBezTo>
                <a:cubicBezTo>
                  <a:pt x="227314" y="4574605"/>
                  <a:pt x="253267" y="4546613"/>
                  <a:pt x="280143" y="4524857"/>
                </a:cubicBezTo>
                <a:cubicBezTo>
                  <a:pt x="298959" y="4508753"/>
                  <a:pt x="319129" y="4492240"/>
                  <a:pt x="342949" y="4488608"/>
                </a:cubicBezTo>
                <a:close/>
                <a:moveTo>
                  <a:pt x="388668" y="4486384"/>
                </a:moveTo>
                <a:cubicBezTo>
                  <a:pt x="390407" y="4486594"/>
                  <a:pt x="391616" y="4487396"/>
                  <a:pt x="389950" y="4488840"/>
                </a:cubicBezTo>
                <a:cubicBezTo>
                  <a:pt x="388249" y="4488627"/>
                  <a:pt x="384033" y="4490062"/>
                  <a:pt x="384210" y="4487476"/>
                </a:cubicBezTo>
                <a:cubicBezTo>
                  <a:pt x="384662" y="4486555"/>
                  <a:pt x="386930" y="4486174"/>
                  <a:pt x="388668" y="4486384"/>
                </a:cubicBezTo>
                <a:close/>
                <a:moveTo>
                  <a:pt x="483777" y="4463222"/>
                </a:moveTo>
                <a:cubicBezTo>
                  <a:pt x="487285" y="4465720"/>
                  <a:pt x="481243" y="4465950"/>
                  <a:pt x="478940" y="4465844"/>
                </a:cubicBezTo>
                <a:cubicBezTo>
                  <a:pt x="466078" y="4465950"/>
                  <a:pt x="477860" y="4462212"/>
                  <a:pt x="483777" y="4463222"/>
                </a:cubicBezTo>
                <a:close/>
                <a:moveTo>
                  <a:pt x="437134" y="4446280"/>
                </a:moveTo>
                <a:cubicBezTo>
                  <a:pt x="438219" y="4446604"/>
                  <a:pt x="439698" y="4447895"/>
                  <a:pt x="440814" y="4449077"/>
                </a:cubicBezTo>
                <a:cubicBezTo>
                  <a:pt x="439096" y="4450730"/>
                  <a:pt x="437483" y="4450981"/>
                  <a:pt x="435818" y="4449291"/>
                </a:cubicBezTo>
                <a:cubicBezTo>
                  <a:pt x="435358" y="4446601"/>
                  <a:pt x="436049" y="4445957"/>
                  <a:pt x="437134" y="4446280"/>
                </a:cubicBezTo>
                <a:close/>
                <a:moveTo>
                  <a:pt x="430590" y="4440878"/>
                </a:moveTo>
                <a:cubicBezTo>
                  <a:pt x="432302" y="4440533"/>
                  <a:pt x="434587" y="4440738"/>
                  <a:pt x="435110" y="4441623"/>
                </a:cubicBezTo>
                <a:cubicBezTo>
                  <a:pt x="435499" y="4444191"/>
                  <a:pt x="431194" y="4443076"/>
                  <a:pt x="429511" y="4443432"/>
                </a:cubicBezTo>
                <a:cubicBezTo>
                  <a:pt x="427740" y="4442119"/>
                  <a:pt x="428878" y="4441224"/>
                  <a:pt x="430590" y="4440878"/>
                </a:cubicBezTo>
                <a:close/>
                <a:moveTo>
                  <a:pt x="194257" y="4396687"/>
                </a:moveTo>
                <a:cubicBezTo>
                  <a:pt x="199563" y="4395745"/>
                  <a:pt x="196750" y="4399471"/>
                  <a:pt x="194566" y="4401687"/>
                </a:cubicBezTo>
                <a:cubicBezTo>
                  <a:pt x="192617" y="4399944"/>
                  <a:pt x="192546" y="4398337"/>
                  <a:pt x="194257" y="4396687"/>
                </a:cubicBezTo>
                <a:close/>
                <a:moveTo>
                  <a:pt x="40226" y="4371312"/>
                </a:moveTo>
                <a:cubicBezTo>
                  <a:pt x="39429" y="4370863"/>
                  <a:pt x="38425" y="4370895"/>
                  <a:pt x="38887" y="4372230"/>
                </a:cubicBezTo>
                <a:cubicBezTo>
                  <a:pt x="39096" y="4372696"/>
                  <a:pt x="39837" y="4373365"/>
                  <a:pt x="40329" y="4373280"/>
                </a:cubicBezTo>
                <a:cubicBezTo>
                  <a:pt x="41616" y="4372690"/>
                  <a:pt x="41024" y="4371760"/>
                  <a:pt x="40226" y="4371312"/>
                </a:cubicBezTo>
                <a:close/>
                <a:moveTo>
                  <a:pt x="472863" y="4368660"/>
                </a:moveTo>
                <a:cubicBezTo>
                  <a:pt x="475220" y="4367579"/>
                  <a:pt x="478196" y="4370493"/>
                  <a:pt x="474033" y="4371025"/>
                </a:cubicBezTo>
                <a:cubicBezTo>
                  <a:pt x="472509" y="4371537"/>
                  <a:pt x="470826" y="4369666"/>
                  <a:pt x="472863" y="4368660"/>
                </a:cubicBezTo>
                <a:close/>
                <a:moveTo>
                  <a:pt x="32825" y="4364651"/>
                </a:moveTo>
                <a:cubicBezTo>
                  <a:pt x="33987" y="4365656"/>
                  <a:pt x="34521" y="4367568"/>
                  <a:pt x="32663" y="4368972"/>
                </a:cubicBezTo>
                <a:cubicBezTo>
                  <a:pt x="31512" y="4367905"/>
                  <a:pt x="30369" y="4366848"/>
                  <a:pt x="29212" y="4365776"/>
                </a:cubicBezTo>
                <a:cubicBezTo>
                  <a:pt x="29870" y="4363549"/>
                  <a:pt x="31662" y="4363646"/>
                  <a:pt x="32825" y="4364651"/>
                </a:cubicBezTo>
                <a:close/>
                <a:moveTo>
                  <a:pt x="204650" y="4350015"/>
                </a:moveTo>
                <a:cubicBezTo>
                  <a:pt x="207001" y="4348934"/>
                  <a:pt x="209988" y="4351849"/>
                  <a:pt x="205821" y="4352380"/>
                </a:cubicBezTo>
                <a:cubicBezTo>
                  <a:pt x="204294" y="4352892"/>
                  <a:pt x="202611" y="4351021"/>
                  <a:pt x="204650" y="4350015"/>
                </a:cubicBezTo>
                <a:close/>
                <a:moveTo>
                  <a:pt x="417925" y="4331923"/>
                </a:moveTo>
                <a:cubicBezTo>
                  <a:pt x="412751" y="4329792"/>
                  <a:pt x="397604" y="4336836"/>
                  <a:pt x="408180" y="4339509"/>
                </a:cubicBezTo>
                <a:cubicBezTo>
                  <a:pt x="410537" y="4340352"/>
                  <a:pt x="408801" y="4343494"/>
                  <a:pt x="411511" y="4344261"/>
                </a:cubicBezTo>
                <a:cubicBezTo>
                  <a:pt x="413602" y="4344537"/>
                  <a:pt x="419625" y="4343130"/>
                  <a:pt x="420068" y="4344523"/>
                </a:cubicBezTo>
                <a:lnTo>
                  <a:pt x="420068" y="4344525"/>
                </a:lnTo>
                <a:cubicBezTo>
                  <a:pt x="429263" y="4356696"/>
                  <a:pt x="425879" y="4348823"/>
                  <a:pt x="433692" y="4345008"/>
                </a:cubicBezTo>
                <a:cubicBezTo>
                  <a:pt x="430610" y="4338613"/>
                  <a:pt x="422531" y="4337015"/>
                  <a:pt x="417925" y="4331923"/>
                </a:cubicBezTo>
                <a:close/>
                <a:moveTo>
                  <a:pt x="21316" y="4325586"/>
                </a:moveTo>
                <a:cubicBezTo>
                  <a:pt x="23669" y="4324505"/>
                  <a:pt x="26656" y="4327421"/>
                  <a:pt x="22489" y="4327951"/>
                </a:cubicBezTo>
                <a:cubicBezTo>
                  <a:pt x="20961" y="4328463"/>
                  <a:pt x="19278" y="4326592"/>
                  <a:pt x="21316" y="4325586"/>
                </a:cubicBezTo>
                <a:close/>
                <a:moveTo>
                  <a:pt x="14194" y="4301477"/>
                </a:moveTo>
                <a:lnTo>
                  <a:pt x="14197" y="4301482"/>
                </a:lnTo>
                <a:lnTo>
                  <a:pt x="14194" y="4301481"/>
                </a:lnTo>
                <a:lnTo>
                  <a:pt x="14194" y="4301480"/>
                </a:lnTo>
                <a:close/>
                <a:moveTo>
                  <a:pt x="281218" y="4287336"/>
                </a:moveTo>
                <a:cubicBezTo>
                  <a:pt x="283296" y="4287926"/>
                  <a:pt x="284715" y="4290488"/>
                  <a:pt x="285340" y="4294960"/>
                </a:cubicBezTo>
                <a:lnTo>
                  <a:pt x="284697" y="4314036"/>
                </a:lnTo>
                <a:lnTo>
                  <a:pt x="284697" y="4314036"/>
                </a:lnTo>
                <a:lnTo>
                  <a:pt x="284697" y="4314038"/>
                </a:lnTo>
                <a:lnTo>
                  <a:pt x="284697" y="4314036"/>
                </a:lnTo>
                <a:lnTo>
                  <a:pt x="287082" y="4317841"/>
                </a:lnTo>
                <a:cubicBezTo>
                  <a:pt x="286818" y="4318810"/>
                  <a:pt x="285875" y="4319789"/>
                  <a:pt x="285387" y="4321711"/>
                </a:cubicBezTo>
                <a:cubicBezTo>
                  <a:pt x="286698" y="4326509"/>
                  <a:pt x="287124" y="4334359"/>
                  <a:pt x="283740" y="4340276"/>
                </a:cubicBezTo>
                <a:cubicBezTo>
                  <a:pt x="290507" y="4349000"/>
                  <a:pt x="280498" y="4362541"/>
                  <a:pt x="280515" y="4368794"/>
                </a:cubicBezTo>
                <a:cubicBezTo>
                  <a:pt x="283368" y="4372800"/>
                  <a:pt x="280143" y="4373484"/>
                  <a:pt x="280019" y="4375334"/>
                </a:cubicBezTo>
                <a:cubicBezTo>
                  <a:pt x="281649" y="4376746"/>
                  <a:pt x="283315" y="4378827"/>
                  <a:pt x="281826" y="4380270"/>
                </a:cubicBezTo>
                <a:cubicBezTo>
                  <a:pt x="277521" y="4390317"/>
                  <a:pt x="269372" y="4411280"/>
                  <a:pt x="285529" y="4413236"/>
                </a:cubicBezTo>
                <a:cubicBezTo>
                  <a:pt x="268202" y="4411459"/>
                  <a:pt x="268273" y="4431968"/>
                  <a:pt x="253675" y="4443066"/>
                </a:cubicBezTo>
                <a:cubicBezTo>
                  <a:pt x="239803" y="4461361"/>
                  <a:pt x="215134" y="4465808"/>
                  <a:pt x="194535" y="4474667"/>
                </a:cubicBezTo>
                <a:cubicBezTo>
                  <a:pt x="184735" y="4476013"/>
                  <a:pt x="185596" y="4463771"/>
                  <a:pt x="190583" y="4458456"/>
                </a:cubicBezTo>
                <a:cubicBezTo>
                  <a:pt x="190066" y="4449810"/>
                  <a:pt x="189644" y="4441379"/>
                  <a:pt x="194364" y="4434480"/>
                </a:cubicBezTo>
                <a:cubicBezTo>
                  <a:pt x="194530" y="4423811"/>
                  <a:pt x="201372" y="4417010"/>
                  <a:pt x="206023" y="4406812"/>
                </a:cubicBezTo>
                <a:cubicBezTo>
                  <a:pt x="207872" y="4399244"/>
                  <a:pt x="212713" y="4387347"/>
                  <a:pt x="206987" y="4380310"/>
                </a:cubicBezTo>
                <a:cubicBezTo>
                  <a:pt x="206037" y="4374003"/>
                  <a:pt x="210475" y="4379921"/>
                  <a:pt x="213815" y="4378866"/>
                </a:cubicBezTo>
                <a:cubicBezTo>
                  <a:pt x="216991" y="4378664"/>
                  <a:pt x="218362" y="4372625"/>
                  <a:pt x="218759" y="4369617"/>
                </a:cubicBezTo>
                <a:cubicBezTo>
                  <a:pt x="216945" y="4364339"/>
                  <a:pt x="221374" y="4360948"/>
                  <a:pt x="220598" y="4355959"/>
                </a:cubicBezTo>
                <a:cubicBezTo>
                  <a:pt x="222694" y="4353456"/>
                  <a:pt x="226763" y="4353569"/>
                  <a:pt x="225038" y="4348077"/>
                </a:cubicBezTo>
                <a:cubicBezTo>
                  <a:pt x="231830" y="4336915"/>
                  <a:pt x="256315" y="4324432"/>
                  <a:pt x="248218" y="4310727"/>
                </a:cubicBezTo>
                <a:cubicBezTo>
                  <a:pt x="253763" y="4304964"/>
                  <a:pt x="253090" y="4321987"/>
                  <a:pt x="261913" y="4307975"/>
                </a:cubicBezTo>
                <a:cubicBezTo>
                  <a:pt x="270267" y="4292866"/>
                  <a:pt x="277061" y="4286156"/>
                  <a:pt x="281218" y="4287336"/>
                </a:cubicBezTo>
                <a:close/>
                <a:moveTo>
                  <a:pt x="374342" y="4285141"/>
                </a:moveTo>
                <a:cubicBezTo>
                  <a:pt x="381801" y="4292947"/>
                  <a:pt x="382545" y="4296104"/>
                  <a:pt x="391740" y="4298210"/>
                </a:cubicBezTo>
                <a:cubicBezTo>
                  <a:pt x="414098" y="4313749"/>
                  <a:pt x="438299" y="4330903"/>
                  <a:pt x="451409" y="4351253"/>
                </a:cubicBezTo>
                <a:cubicBezTo>
                  <a:pt x="451692" y="4356420"/>
                  <a:pt x="458035" y="4360819"/>
                  <a:pt x="461543" y="4365280"/>
                </a:cubicBezTo>
                <a:cubicBezTo>
                  <a:pt x="460923" y="4371222"/>
                  <a:pt x="467159" y="4375047"/>
                  <a:pt x="469550" y="4379837"/>
                </a:cubicBezTo>
                <a:cubicBezTo>
                  <a:pt x="470702" y="4385778"/>
                  <a:pt x="475875" y="4390024"/>
                  <a:pt x="477487" y="4396023"/>
                </a:cubicBezTo>
                <a:cubicBezTo>
                  <a:pt x="484769" y="4403942"/>
                  <a:pt x="483104" y="4415580"/>
                  <a:pt x="490332" y="4423140"/>
                </a:cubicBezTo>
                <a:cubicBezTo>
                  <a:pt x="487550" y="4426393"/>
                  <a:pt x="487550" y="4426611"/>
                  <a:pt x="490792" y="4429853"/>
                </a:cubicBezTo>
                <a:cubicBezTo>
                  <a:pt x="484804" y="4453159"/>
                  <a:pt x="460568" y="4460883"/>
                  <a:pt x="443950" y="4440392"/>
                </a:cubicBezTo>
                <a:cubicBezTo>
                  <a:pt x="439238" y="4441090"/>
                  <a:pt x="439450" y="4433995"/>
                  <a:pt x="435145" y="4432110"/>
                </a:cubicBezTo>
                <a:lnTo>
                  <a:pt x="435145" y="4432115"/>
                </a:lnTo>
                <a:cubicBezTo>
                  <a:pt x="434808" y="4428937"/>
                  <a:pt x="434791" y="4428751"/>
                  <a:pt x="432806" y="4428742"/>
                </a:cubicBezTo>
                <a:cubicBezTo>
                  <a:pt x="428236" y="4425928"/>
                  <a:pt x="424178" y="4419836"/>
                  <a:pt x="424604" y="4413529"/>
                </a:cubicBezTo>
                <a:cubicBezTo>
                  <a:pt x="420476" y="4410768"/>
                  <a:pt x="417747" y="4410577"/>
                  <a:pt x="416153" y="4405391"/>
                </a:cubicBezTo>
                <a:cubicBezTo>
                  <a:pt x="414275" y="4406265"/>
                  <a:pt x="412007" y="4408355"/>
                  <a:pt x="412202" y="4404695"/>
                </a:cubicBezTo>
                <a:cubicBezTo>
                  <a:pt x="416578" y="4397408"/>
                  <a:pt x="409580" y="4387838"/>
                  <a:pt x="403928" y="4382121"/>
                </a:cubicBezTo>
                <a:cubicBezTo>
                  <a:pt x="401661" y="4368141"/>
                  <a:pt x="395602" y="4356960"/>
                  <a:pt x="390535" y="4345908"/>
                </a:cubicBezTo>
                <a:cubicBezTo>
                  <a:pt x="388604" y="4335608"/>
                  <a:pt x="377230" y="4327795"/>
                  <a:pt x="375919" y="4318915"/>
                </a:cubicBezTo>
                <a:cubicBezTo>
                  <a:pt x="380259" y="4317666"/>
                  <a:pt x="378789" y="4321715"/>
                  <a:pt x="381110" y="4323552"/>
                </a:cubicBezTo>
                <a:cubicBezTo>
                  <a:pt x="389029" y="4325905"/>
                  <a:pt x="394822" y="4331468"/>
                  <a:pt x="401289" y="4337649"/>
                </a:cubicBezTo>
                <a:cubicBezTo>
                  <a:pt x="403131" y="4332291"/>
                  <a:pt x="403822" y="4327953"/>
                  <a:pt x="409279" y="4325977"/>
                </a:cubicBezTo>
                <a:cubicBezTo>
                  <a:pt x="392112" y="4316747"/>
                  <a:pt x="399978" y="4312272"/>
                  <a:pt x="390269" y="4322721"/>
                </a:cubicBezTo>
                <a:cubicBezTo>
                  <a:pt x="388143" y="4315879"/>
                  <a:pt x="390783" y="4308117"/>
                  <a:pt x="382686" y="4303981"/>
                </a:cubicBezTo>
                <a:cubicBezTo>
                  <a:pt x="378399" y="4305424"/>
                  <a:pt x="379887" y="4300765"/>
                  <a:pt x="377442" y="4299314"/>
                </a:cubicBezTo>
                <a:cubicBezTo>
                  <a:pt x="373793" y="4299231"/>
                  <a:pt x="351257" y="4282620"/>
                  <a:pt x="363499" y="4286239"/>
                </a:cubicBezTo>
                <a:cubicBezTo>
                  <a:pt x="369027" y="4288617"/>
                  <a:pt x="372570" y="4293203"/>
                  <a:pt x="374342" y="4285141"/>
                </a:cubicBezTo>
                <a:close/>
                <a:moveTo>
                  <a:pt x="15951" y="4284358"/>
                </a:moveTo>
                <a:cubicBezTo>
                  <a:pt x="13673" y="4290620"/>
                  <a:pt x="21798" y="4287695"/>
                  <a:pt x="20074" y="4291269"/>
                </a:cubicBezTo>
                <a:cubicBezTo>
                  <a:pt x="17494" y="4292045"/>
                  <a:pt x="16740" y="4291630"/>
                  <a:pt x="16143" y="4289223"/>
                </a:cubicBezTo>
                <a:cubicBezTo>
                  <a:pt x="12081" y="4288751"/>
                  <a:pt x="11008" y="4290916"/>
                  <a:pt x="11244" y="4293650"/>
                </a:cubicBezTo>
                <a:lnTo>
                  <a:pt x="14194" y="4301480"/>
                </a:lnTo>
                <a:lnTo>
                  <a:pt x="12689" y="4308874"/>
                </a:lnTo>
                <a:cubicBezTo>
                  <a:pt x="13907" y="4312015"/>
                  <a:pt x="15341" y="4315337"/>
                  <a:pt x="12477" y="4317353"/>
                </a:cubicBezTo>
                <a:cubicBezTo>
                  <a:pt x="14293" y="4319378"/>
                  <a:pt x="24861" y="4317934"/>
                  <a:pt x="17879" y="4323260"/>
                </a:cubicBezTo>
                <a:cubicBezTo>
                  <a:pt x="13398" y="4322324"/>
                  <a:pt x="10571" y="4326121"/>
                  <a:pt x="14941" y="4329172"/>
                </a:cubicBezTo>
                <a:cubicBezTo>
                  <a:pt x="16169" y="4341408"/>
                  <a:pt x="19774" y="4352460"/>
                  <a:pt x="19137" y="4365336"/>
                </a:cubicBezTo>
                <a:cubicBezTo>
                  <a:pt x="26165" y="4373179"/>
                  <a:pt x="26246" y="4380218"/>
                  <a:pt x="25084" y="4390076"/>
                </a:cubicBezTo>
                <a:cubicBezTo>
                  <a:pt x="28119" y="4391553"/>
                  <a:pt x="38513" y="4391537"/>
                  <a:pt x="33643" y="4398002"/>
                </a:cubicBezTo>
                <a:cubicBezTo>
                  <a:pt x="32936" y="4397458"/>
                  <a:pt x="32137" y="4396257"/>
                  <a:pt x="31313" y="4396211"/>
                </a:cubicBezTo>
                <a:cubicBezTo>
                  <a:pt x="28448" y="4398510"/>
                  <a:pt x="26987" y="4399777"/>
                  <a:pt x="30227" y="4402054"/>
                </a:cubicBezTo>
                <a:cubicBezTo>
                  <a:pt x="27564" y="4408922"/>
                  <a:pt x="27563" y="4415640"/>
                  <a:pt x="33406" y="4421219"/>
                </a:cubicBezTo>
                <a:cubicBezTo>
                  <a:pt x="30520" y="4431369"/>
                  <a:pt x="42133" y="4440623"/>
                  <a:pt x="37004" y="4448163"/>
                </a:cubicBezTo>
                <a:cubicBezTo>
                  <a:pt x="36635" y="4450859"/>
                  <a:pt x="38194" y="4451835"/>
                  <a:pt x="40600" y="4451516"/>
                </a:cubicBezTo>
                <a:cubicBezTo>
                  <a:pt x="41964" y="4455480"/>
                  <a:pt x="36502" y="4465153"/>
                  <a:pt x="42703" y="4469795"/>
                </a:cubicBezTo>
                <a:cubicBezTo>
                  <a:pt x="42122" y="4474029"/>
                  <a:pt x="43612" y="4475180"/>
                  <a:pt x="47806" y="4476739"/>
                </a:cubicBezTo>
                <a:cubicBezTo>
                  <a:pt x="42002" y="4484694"/>
                  <a:pt x="48906" y="4496546"/>
                  <a:pt x="53648" y="4503101"/>
                </a:cubicBezTo>
                <a:cubicBezTo>
                  <a:pt x="52444" y="4517399"/>
                  <a:pt x="59557" y="4537666"/>
                  <a:pt x="67712" y="4551326"/>
                </a:cubicBezTo>
                <a:cubicBezTo>
                  <a:pt x="65361" y="4562594"/>
                  <a:pt x="71096" y="4574127"/>
                  <a:pt x="71625" y="4583021"/>
                </a:cubicBezTo>
                <a:cubicBezTo>
                  <a:pt x="77075" y="4593775"/>
                  <a:pt x="71817" y="4605981"/>
                  <a:pt x="77518" y="4617036"/>
                </a:cubicBezTo>
                <a:cubicBezTo>
                  <a:pt x="74504" y="4620580"/>
                  <a:pt x="74511" y="4620757"/>
                  <a:pt x="77808" y="4624070"/>
                </a:cubicBezTo>
                <a:cubicBezTo>
                  <a:pt x="76425" y="4638172"/>
                  <a:pt x="83469" y="4650113"/>
                  <a:pt x="82007" y="4660371"/>
                </a:cubicBezTo>
                <a:cubicBezTo>
                  <a:pt x="83208" y="4671320"/>
                  <a:pt x="78170" y="4682924"/>
                  <a:pt x="85432" y="4692101"/>
                </a:cubicBezTo>
                <a:cubicBezTo>
                  <a:pt x="82681" y="4701101"/>
                  <a:pt x="84332" y="4714814"/>
                  <a:pt x="89159" y="4726152"/>
                </a:cubicBezTo>
                <a:cubicBezTo>
                  <a:pt x="83451" y="4743798"/>
                  <a:pt x="89834" y="4762418"/>
                  <a:pt x="88897" y="4782030"/>
                </a:cubicBezTo>
                <a:cubicBezTo>
                  <a:pt x="85721" y="4790853"/>
                  <a:pt x="86817" y="4800437"/>
                  <a:pt x="87749" y="4811050"/>
                </a:cubicBezTo>
                <a:cubicBezTo>
                  <a:pt x="75744" y="4835870"/>
                  <a:pt x="95869" y="4816737"/>
                  <a:pt x="92164" y="4829493"/>
                </a:cubicBezTo>
                <a:cubicBezTo>
                  <a:pt x="89515" y="4833815"/>
                  <a:pt x="86291" y="4832309"/>
                  <a:pt x="85306" y="4827933"/>
                </a:cubicBezTo>
                <a:cubicBezTo>
                  <a:pt x="80735" y="4831264"/>
                  <a:pt x="83667" y="4843648"/>
                  <a:pt x="77399" y="4848644"/>
                </a:cubicBezTo>
                <a:cubicBezTo>
                  <a:pt x="78260" y="4850044"/>
                  <a:pt x="79584" y="4849300"/>
                  <a:pt x="80666" y="4849424"/>
                </a:cubicBezTo>
                <a:cubicBezTo>
                  <a:pt x="84553" y="4844180"/>
                  <a:pt x="89395" y="4854579"/>
                  <a:pt x="95351" y="4853746"/>
                </a:cubicBezTo>
                <a:cubicBezTo>
                  <a:pt x="97646" y="4851691"/>
                  <a:pt x="100748" y="4848042"/>
                  <a:pt x="95300" y="4848857"/>
                </a:cubicBezTo>
                <a:lnTo>
                  <a:pt x="95298" y="4848857"/>
                </a:lnTo>
                <a:lnTo>
                  <a:pt x="95298" y="4848839"/>
                </a:lnTo>
                <a:cubicBezTo>
                  <a:pt x="93169" y="4845809"/>
                  <a:pt x="93463" y="4844587"/>
                  <a:pt x="96535" y="4843931"/>
                </a:cubicBezTo>
                <a:cubicBezTo>
                  <a:pt x="100243" y="4839414"/>
                  <a:pt x="104415" y="4829262"/>
                  <a:pt x="105108" y="4822760"/>
                </a:cubicBezTo>
                <a:cubicBezTo>
                  <a:pt x="96719" y="4815904"/>
                  <a:pt x="109230" y="4815302"/>
                  <a:pt x="106615" y="4810128"/>
                </a:cubicBezTo>
                <a:cubicBezTo>
                  <a:pt x="101111" y="4803697"/>
                  <a:pt x="109544" y="4795814"/>
                  <a:pt x="103923" y="4788780"/>
                </a:cubicBezTo>
                <a:cubicBezTo>
                  <a:pt x="106610" y="4785999"/>
                  <a:pt x="111314" y="4782066"/>
                  <a:pt x="106013" y="4779249"/>
                </a:cubicBezTo>
                <a:cubicBezTo>
                  <a:pt x="116618" y="4758024"/>
                  <a:pt x="101749" y="4727499"/>
                  <a:pt x="110377" y="4708081"/>
                </a:cubicBezTo>
                <a:cubicBezTo>
                  <a:pt x="104268" y="4697186"/>
                  <a:pt x="104256" y="4705955"/>
                  <a:pt x="100840" y="4700853"/>
                </a:cubicBezTo>
                <a:cubicBezTo>
                  <a:pt x="109034" y="4699365"/>
                  <a:pt x="101779" y="4690967"/>
                  <a:pt x="107060" y="4686343"/>
                </a:cubicBezTo>
                <a:cubicBezTo>
                  <a:pt x="107459" y="4680568"/>
                  <a:pt x="104075" y="4676493"/>
                  <a:pt x="99557" y="4674314"/>
                </a:cubicBezTo>
                <a:cubicBezTo>
                  <a:pt x="108198" y="4669796"/>
                  <a:pt x="101010" y="4630377"/>
                  <a:pt x="94903" y="4624725"/>
                </a:cubicBezTo>
                <a:cubicBezTo>
                  <a:pt x="93181" y="4625416"/>
                  <a:pt x="91741" y="4623024"/>
                  <a:pt x="93994" y="4622369"/>
                </a:cubicBezTo>
                <a:cubicBezTo>
                  <a:pt x="101768" y="4618011"/>
                  <a:pt x="94924" y="4598629"/>
                  <a:pt x="91404" y="4591950"/>
                </a:cubicBezTo>
                <a:cubicBezTo>
                  <a:pt x="96179" y="4586989"/>
                  <a:pt x="88670" y="4582152"/>
                  <a:pt x="90587" y="4575261"/>
                </a:cubicBezTo>
                <a:cubicBezTo>
                  <a:pt x="87926" y="4569999"/>
                  <a:pt x="92254" y="4560786"/>
                  <a:pt x="82840" y="4558076"/>
                </a:cubicBezTo>
                <a:cubicBezTo>
                  <a:pt x="87374" y="4556534"/>
                  <a:pt x="89540" y="4552654"/>
                  <a:pt x="85122" y="4548792"/>
                </a:cubicBezTo>
                <a:cubicBezTo>
                  <a:pt x="85108" y="4544062"/>
                  <a:pt x="82062" y="4539562"/>
                  <a:pt x="81846" y="4534283"/>
                </a:cubicBezTo>
                <a:cubicBezTo>
                  <a:pt x="76297" y="4524361"/>
                  <a:pt x="78204" y="4506290"/>
                  <a:pt x="68080" y="4495572"/>
                </a:cubicBezTo>
                <a:cubicBezTo>
                  <a:pt x="73172" y="4474543"/>
                  <a:pt x="52167" y="4468041"/>
                  <a:pt x="58699" y="4465436"/>
                </a:cubicBezTo>
                <a:cubicBezTo>
                  <a:pt x="67290" y="4464108"/>
                  <a:pt x="55418" y="4456241"/>
                  <a:pt x="56770" y="4451871"/>
                </a:cubicBezTo>
                <a:cubicBezTo>
                  <a:pt x="59743" y="4448375"/>
                  <a:pt x="59741" y="4448161"/>
                  <a:pt x="56703" y="4445133"/>
                </a:cubicBezTo>
                <a:cubicBezTo>
                  <a:pt x="53264" y="4435191"/>
                  <a:pt x="54377" y="4426114"/>
                  <a:pt x="50360" y="4417993"/>
                </a:cubicBezTo>
                <a:cubicBezTo>
                  <a:pt x="51253" y="4415538"/>
                  <a:pt x="48479" y="4414873"/>
                  <a:pt x="48096" y="4413087"/>
                </a:cubicBezTo>
                <a:cubicBezTo>
                  <a:pt x="51802" y="4405064"/>
                  <a:pt x="41454" y="4395343"/>
                  <a:pt x="44253" y="4384500"/>
                </a:cubicBezTo>
                <a:cubicBezTo>
                  <a:pt x="42884" y="4381038"/>
                  <a:pt x="32275" y="4373018"/>
                  <a:pt x="38822" y="4371153"/>
                </a:cubicBezTo>
                <a:cubicBezTo>
                  <a:pt x="39142" y="4366284"/>
                  <a:pt x="32686" y="4361924"/>
                  <a:pt x="38207" y="4357672"/>
                </a:cubicBezTo>
                <a:cubicBezTo>
                  <a:pt x="36355" y="4352692"/>
                  <a:pt x="35080" y="4348651"/>
                  <a:pt x="34965" y="4342964"/>
                </a:cubicBezTo>
                <a:cubicBezTo>
                  <a:pt x="32151" y="4341610"/>
                  <a:pt x="32798" y="4338974"/>
                  <a:pt x="32599" y="4336635"/>
                </a:cubicBezTo>
                <a:cubicBezTo>
                  <a:pt x="28502" y="4332423"/>
                  <a:pt x="26732" y="4330796"/>
                  <a:pt x="32073" y="4326321"/>
                </a:cubicBezTo>
                <a:cubicBezTo>
                  <a:pt x="28018" y="4323617"/>
                  <a:pt x="33055" y="4322333"/>
                  <a:pt x="29937" y="4319369"/>
                </a:cubicBezTo>
                <a:cubicBezTo>
                  <a:pt x="28640" y="4317450"/>
                  <a:pt x="29419" y="4314708"/>
                  <a:pt x="29194" y="4312141"/>
                </a:cubicBezTo>
                <a:cubicBezTo>
                  <a:pt x="35009" y="4303504"/>
                  <a:pt x="22112" y="4307545"/>
                  <a:pt x="16464" y="4305815"/>
                </a:cubicBezTo>
                <a:lnTo>
                  <a:pt x="14197" y="4301482"/>
                </a:lnTo>
                <a:lnTo>
                  <a:pt x="17469" y="4302888"/>
                </a:lnTo>
                <a:cubicBezTo>
                  <a:pt x="18348" y="4303305"/>
                  <a:pt x="19170" y="4303236"/>
                  <a:pt x="20400" y="4301374"/>
                </a:cubicBezTo>
                <a:cubicBezTo>
                  <a:pt x="22584" y="4303236"/>
                  <a:pt x="24577" y="4303506"/>
                  <a:pt x="26381" y="4302182"/>
                </a:cubicBezTo>
                <a:cubicBezTo>
                  <a:pt x="29131" y="4292435"/>
                  <a:pt x="28193" y="4284404"/>
                  <a:pt x="15951" y="4284358"/>
                </a:cubicBezTo>
                <a:close/>
                <a:moveTo>
                  <a:pt x="17477" y="4260402"/>
                </a:moveTo>
                <a:lnTo>
                  <a:pt x="17486" y="4260410"/>
                </a:lnTo>
                <a:lnTo>
                  <a:pt x="17463" y="4260413"/>
                </a:lnTo>
                <a:lnTo>
                  <a:pt x="17471" y="4260403"/>
                </a:lnTo>
                <a:close/>
                <a:moveTo>
                  <a:pt x="17656" y="4206605"/>
                </a:moveTo>
                <a:lnTo>
                  <a:pt x="17657" y="4206607"/>
                </a:lnTo>
                <a:lnTo>
                  <a:pt x="17655" y="4206606"/>
                </a:lnTo>
                <a:close/>
                <a:moveTo>
                  <a:pt x="136334" y="4201537"/>
                </a:moveTo>
                <a:lnTo>
                  <a:pt x="136346" y="4201545"/>
                </a:lnTo>
                <a:lnTo>
                  <a:pt x="136347" y="4201547"/>
                </a:lnTo>
                <a:lnTo>
                  <a:pt x="136342" y="4201556"/>
                </a:lnTo>
                <a:close/>
                <a:moveTo>
                  <a:pt x="279257" y="4144872"/>
                </a:moveTo>
                <a:cubicBezTo>
                  <a:pt x="281614" y="4143791"/>
                  <a:pt x="284590" y="4146708"/>
                  <a:pt x="280427" y="4147237"/>
                </a:cubicBezTo>
                <a:cubicBezTo>
                  <a:pt x="278903" y="4147749"/>
                  <a:pt x="277220" y="4145878"/>
                  <a:pt x="279257" y="4144872"/>
                </a:cubicBezTo>
                <a:close/>
                <a:moveTo>
                  <a:pt x="424161" y="4119662"/>
                </a:moveTo>
                <a:cubicBezTo>
                  <a:pt x="426517" y="4118581"/>
                  <a:pt x="429493" y="4121497"/>
                  <a:pt x="425330" y="4122027"/>
                </a:cubicBezTo>
                <a:cubicBezTo>
                  <a:pt x="423806" y="4122539"/>
                  <a:pt x="422123" y="4120668"/>
                  <a:pt x="424161" y="4119662"/>
                </a:cubicBezTo>
                <a:close/>
                <a:moveTo>
                  <a:pt x="124695" y="4080524"/>
                </a:moveTo>
                <a:cubicBezTo>
                  <a:pt x="126139" y="4080647"/>
                  <a:pt x="127439" y="4082122"/>
                  <a:pt x="128292" y="4084764"/>
                </a:cubicBezTo>
                <a:cubicBezTo>
                  <a:pt x="132345" y="4084030"/>
                  <a:pt x="134519" y="4087120"/>
                  <a:pt x="138186" y="4086994"/>
                </a:cubicBezTo>
                <a:cubicBezTo>
                  <a:pt x="163167" y="4075206"/>
                  <a:pt x="186021" y="4104808"/>
                  <a:pt x="204650" y="4116156"/>
                </a:cubicBezTo>
                <a:cubicBezTo>
                  <a:pt x="214459" y="4119798"/>
                  <a:pt x="262693" y="4188706"/>
                  <a:pt x="261541" y="4159137"/>
                </a:cubicBezTo>
                <a:cubicBezTo>
                  <a:pt x="264553" y="4154650"/>
                  <a:pt x="271799" y="4179290"/>
                  <a:pt x="268486" y="4181779"/>
                </a:cubicBezTo>
                <a:lnTo>
                  <a:pt x="268486" y="4181781"/>
                </a:lnTo>
                <a:cubicBezTo>
                  <a:pt x="263507" y="4179685"/>
                  <a:pt x="253267" y="4180087"/>
                  <a:pt x="252311" y="4173754"/>
                </a:cubicBezTo>
                <a:cubicBezTo>
                  <a:pt x="250734" y="4171117"/>
                  <a:pt x="245242" y="4171395"/>
                  <a:pt x="244746" y="4167928"/>
                </a:cubicBezTo>
                <a:cubicBezTo>
                  <a:pt x="237216" y="4161556"/>
                  <a:pt x="225486" y="4155245"/>
                  <a:pt x="216096" y="4149808"/>
                </a:cubicBezTo>
                <a:cubicBezTo>
                  <a:pt x="207975" y="4148825"/>
                  <a:pt x="199505" y="4143806"/>
                  <a:pt x="191601" y="4143614"/>
                </a:cubicBezTo>
                <a:cubicBezTo>
                  <a:pt x="189192" y="4146258"/>
                  <a:pt x="186891" y="4146647"/>
                  <a:pt x="183877" y="4145637"/>
                </a:cubicBezTo>
                <a:cubicBezTo>
                  <a:pt x="179365" y="4135280"/>
                  <a:pt x="165546" y="4134460"/>
                  <a:pt x="155835" y="4131450"/>
                </a:cubicBezTo>
                <a:cubicBezTo>
                  <a:pt x="155851" y="4124824"/>
                  <a:pt x="146759" y="4125322"/>
                  <a:pt x="142281" y="4123494"/>
                </a:cubicBezTo>
                <a:cubicBezTo>
                  <a:pt x="138271" y="4115822"/>
                  <a:pt x="128067" y="4114745"/>
                  <a:pt x="122146" y="4107287"/>
                </a:cubicBezTo>
                <a:cubicBezTo>
                  <a:pt x="119658" y="4107793"/>
                  <a:pt x="117788" y="4106128"/>
                  <a:pt x="118284" y="4103095"/>
                </a:cubicBezTo>
                <a:cubicBezTo>
                  <a:pt x="118829" y="4100515"/>
                  <a:pt x="114253" y="4099442"/>
                  <a:pt x="117132" y="4097720"/>
                </a:cubicBezTo>
                <a:cubicBezTo>
                  <a:pt x="121476" y="4096483"/>
                  <a:pt x="125507" y="4093772"/>
                  <a:pt x="128437" y="4090139"/>
                </a:cubicBezTo>
                <a:cubicBezTo>
                  <a:pt x="137983" y="4087818"/>
                  <a:pt x="122617" y="4086907"/>
                  <a:pt x="120227" y="4084390"/>
                </a:cubicBezTo>
                <a:cubicBezTo>
                  <a:pt x="121661" y="4081628"/>
                  <a:pt x="123250" y="4080400"/>
                  <a:pt x="124695" y="4080524"/>
                </a:cubicBezTo>
                <a:close/>
                <a:moveTo>
                  <a:pt x="430135" y="4051484"/>
                </a:moveTo>
                <a:cubicBezTo>
                  <a:pt x="435059" y="4050885"/>
                  <a:pt x="451117" y="4056752"/>
                  <a:pt x="453800" y="4057560"/>
                </a:cubicBezTo>
                <a:cubicBezTo>
                  <a:pt x="458371" y="4058575"/>
                  <a:pt x="462393" y="4060997"/>
                  <a:pt x="465653" y="4064393"/>
                </a:cubicBezTo>
                <a:cubicBezTo>
                  <a:pt x="472048" y="4062425"/>
                  <a:pt x="471464" y="4068679"/>
                  <a:pt x="475928" y="4071352"/>
                </a:cubicBezTo>
                <a:cubicBezTo>
                  <a:pt x="482182" y="4073175"/>
                  <a:pt x="472775" y="4089283"/>
                  <a:pt x="475361" y="4096797"/>
                </a:cubicBezTo>
                <a:cubicBezTo>
                  <a:pt x="471411" y="4102562"/>
                  <a:pt x="465511" y="4110878"/>
                  <a:pt x="457645" y="4111149"/>
                </a:cubicBezTo>
                <a:cubicBezTo>
                  <a:pt x="444428" y="4119162"/>
                  <a:pt x="419767" y="4109319"/>
                  <a:pt x="403326" y="4119231"/>
                </a:cubicBezTo>
                <a:cubicBezTo>
                  <a:pt x="389596" y="4126920"/>
                  <a:pt x="372482" y="4124436"/>
                  <a:pt x="360240" y="4135557"/>
                </a:cubicBezTo>
                <a:cubicBezTo>
                  <a:pt x="348370" y="4139238"/>
                  <a:pt x="346084" y="4141191"/>
                  <a:pt x="335738" y="4150191"/>
                </a:cubicBezTo>
                <a:cubicBezTo>
                  <a:pt x="330281" y="4150928"/>
                  <a:pt x="327978" y="4157148"/>
                  <a:pt x="322309" y="4158957"/>
                </a:cubicBezTo>
                <a:cubicBezTo>
                  <a:pt x="323407" y="4163368"/>
                  <a:pt x="318783" y="4161781"/>
                  <a:pt x="317578" y="4164344"/>
                </a:cubicBezTo>
                <a:cubicBezTo>
                  <a:pt x="318305" y="4166883"/>
                  <a:pt x="315771" y="4168364"/>
                  <a:pt x="314336" y="4170116"/>
                </a:cubicBezTo>
                <a:cubicBezTo>
                  <a:pt x="309836" y="4169941"/>
                  <a:pt x="310350" y="4175757"/>
                  <a:pt x="307374" y="4177830"/>
                </a:cubicBezTo>
                <a:cubicBezTo>
                  <a:pt x="298356" y="4179825"/>
                  <a:pt x="304911" y="4193120"/>
                  <a:pt x="295734" y="4197641"/>
                </a:cubicBezTo>
                <a:cubicBezTo>
                  <a:pt x="288009" y="4194124"/>
                  <a:pt x="295415" y="4185783"/>
                  <a:pt x="291694" y="4182162"/>
                </a:cubicBezTo>
                <a:lnTo>
                  <a:pt x="291694" y="4182160"/>
                </a:lnTo>
                <a:cubicBezTo>
                  <a:pt x="293360" y="4180783"/>
                  <a:pt x="295273" y="4181016"/>
                  <a:pt x="297435" y="4182854"/>
                </a:cubicBezTo>
                <a:cubicBezTo>
                  <a:pt x="301580" y="4177189"/>
                  <a:pt x="295114" y="4167057"/>
                  <a:pt x="300411" y="4161770"/>
                </a:cubicBezTo>
                <a:cubicBezTo>
                  <a:pt x="302555" y="4153254"/>
                  <a:pt x="312299" y="4150412"/>
                  <a:pt x="316781" y="4144073"/>
                </a:cubicBezTo>
                <a:cubicBezTo>
                  <a:pt x="320342" y="4137452"/>
                  <a:pt x="321795" y="4130072"/>
                  <a:pt x="328190" y="4124668"/>
                </a:cubicBezTo>
                <a:cubicBezTo>
                  <a:pt x="329502" y="4120590"/>
                  <a:pt x="330299" y="4113124"/>
                  <a:pt x="334108" y="4118234"/>
                </a:cubicBezTo>
                <a:cubicBezTo>
                  <a:pt x="339564" y="4111439"/>
                  <a:pt x="348210" y="4111391"/>
                  <a:pt x="355385" y="4107726"/>
                </a:cubicBezTo>
                <a:cubicBezTo>
                  <a:pt x="360346" y="4104342"/>
                  <a:pt x="365112" y="4100473"/>
                  <a:pt x="370356" y="4097394"/>
                </a:cubicBezTo>
                <a:cubicBezTo>
                  <a:pt x="373491" y="4097939"/>
                  <a:pt x="375263" y="4096315"/>
                  <a:pt x="377673" y="4094690"/>
                </a:cubicBezTo>
                <a:cubicBezTo>
                  <a:pt x="380702" y="4094844"/>
                  <a:pt x="380419" y="4092619"/>
                  <a:pt x="380543" y="4090738"/>
                </a:cubicBezTo>
                <a:cubicBezTo>
                  <a:pt x="383076" y="4084105"/>
                  <a:pt x="388267" y="4093011"/>
                  <a:pt x="389968" y="4087200"/>
                </a:cubicBezTo>
                <a:cubicBezTo>
                  <a:pt x="389738" y="4085173"/>
                  <a:pt x="390712" y="4084303"/>
                  <a:pt x="392678" y="4084333"/>
                </a:cubicBezTo>
                <a:cubicBezTo>
                  <a:pt x="395779" y="4083281"/>
                  <a:pt x="394167" y="4078880"/>
                  <a:pt x="398188" y="4076967"/>
                </a:cubicBezTo>
                <a:cubicBezTo>
                  <a:pt x="400509" y="4076432"/>
                  <a:pt x="404141" y="4077789"/>
                  <a:pt x="403999" y="4073857"/>
                </a:cubicBezTo>
                <a:cubicBezTo>
                  <a:pt x="403893" y="4070495"/>
                  <a:pt x="408446" y="4072736"/>
                  <a:pt x="408676" y="4069813"/>
                </a:cubicBezTo>
                <a:cubicBezTo>
                  <a:pt x="408517" y="4067389"/>
                  <a:pt x="409810" y="4066136"/>
                  <a:pt x="412308" y="4066519"/>
                </a:cubicBezTo>
                <a:cubicBezTo>
                  <a:pt x="416649" y="4059642"/>
                  <a:pt x="424108" y="4057491"/>
                  <a:pt x="429830" y="4054665"/>
                </a:cubicBezTo>
                <a:cubicBezTo>
                  <a:pt x="428090" y="4052602"/>
                  <a:pt x="428494" y="4051683"/>
                  <a:pt x="430135" y="4051484"/>
                </a:cubicBezTo>
                <a:close/>
                <a:moveTo>
                  <a:pt x="298498" y="4049079"/>
                </a:moveTo>
                <a:cubicBezTo>
                  <a:pt x="300145" y="4052640"/>
                  <a:pt x="296425" y="4060414"/>
                  <a:pt x="294387" y="4054840"/>
                </a:cubicBezTo>
                <a:cubicBezTo>
                  <a:pt x="297045" y="4053600"/>
                  <a:pt x="295078" y="4048558"/>
                  <a:pt x="298498" y="4049079"/>
                </a:cubicBezTo>
                <a:close/>
                <a:moveTo>
                  <a:pt x="298499" y="4049076"/>
                </a:moveTo>
                <a:lnTo>
                  <a:pt x="298498" y="4049079"/>
                </a:lnTo>
                <a:lnTo>
                  <a:pt x="298498" y="4049076"/>
                </a:lnTo>
                <a:close/>
                <a:moveTo>
                  <a:pt x="60305" y="4008677"/>
                </a:moveTo>
                <a:cubicBezTo>
                  <a:pt x="60618" y="4008836"/>
                  <a:pt x="60797" y="4008855"/>
                  <a:pt x="61075" y="4008978"/>
                </a:cubicBezTo>
                <a:lnTo>
                  <a:pt x="61075" y="4008979"/>
                </a:lnTo>
                <a:lnTo>
                  <a:pt x="60305" y="4008678"/>
                </a:lnTo>
                <a:close/>
                <a:moveTo>
                  <a:pt x="46448" y="4008411"/>
                </a:moveTo>
                <a:lnTo>
                  <a:pt x="46450" y="4008411"/>
                </a:lnTo>
                <a:cubicBezTo>
                  <a:pt x="46532" y="4010657"/>
                  <a:pt x="49595" y="4010062"/>
                  <a:pt x="48346" y="4008459"/>
                </a:cubicBezTo>
                <a:cubicBezTo>
                  <a:pt x="47965" y="4007589"/>
                  <a:pt x="45961" y="4007589"/>
                  <a:pt x="46448" y="4008411"/>
                </a:cubicBezTo>
                <a:close/>
                <a:moveTo>
                  <a:pt x="307427" y="3974941"/>
                </a:moveTo>
                <a:cubicBezTo>
                  <a:pt x="308273" y="3975727"/>
                  <a:pt x="308064" y="3977872"/>
                  <a:pt x="307568" y="3982143"/>
                </a:cubicBezTo>
                <a:cubicBezTo>
                  <a:pt x="303228" y="3984550"/>
                  <a:pt x="299383" y="3983645"/>
                  <a:pt x="300960" y="3975898"/>
                </a:cubicBezTo>
                <a:cubicBezTo>
                  <a:pt x="304681" y="3974730"/>
                  <a:pt x="306581" y="3974155"/>
                  <a:pt x="307427" y="3974941"/>
                </a:cubicBezTo>
                <a:close/>
                <a:moveTo>
                  <a:pt x="290383" y="3966566"/>
                </a:moveTo>
                <a:cubicBezTo>
                  <a:pt x="287372" y="3981790"/>
                  <a:pt x="275944" y="3964437"/>
                  <a:pt x="290383" y="3966566"/>
                </a:cubicBezTo>
                <a:close/>
                <a:moveTo>
                  <a:pt x="316622" y="3956252"/>
                </a:moveTo>
                <a:cubicBezTo>
                  <a:pt x="316799" y="3956730"/>
                  <a:pt x="316639" y="3957439"/>
                  <a:pt x="315328" y="3958009"/>
                </a:cubicBezTo>
                <a:cubicBezTo>
                  <a:pt x="315098" y="3958179"/>
                  <a:pt x="315346" y="3957532"/>
                  <a:pt x="315718" y="3956741"/>
                </a:cubicBezTo>
                <a:cubicBezTo>
                  <a:pt x="316019" y="3956567"/>
                  <a:pt x="316338" y="3956383"/>
                  <a:pt x="316622" y="3956252"/>
                </a:cubicBezTo>
                <a:close/>
                <a:moveTo>
                  <a:pt x="316097" y="3955926"/>
                </a:moveTo>
                <a:lnTo>
                  <a:pt x="315718" y="3956741"/>
                </a:lnTo>
                <a:cubicBezTo>
                  <a:pt x="315328" y="3956951"/>
                  <a:pt x="315027" y="3957061"/>
                  <a:pt x="314602" y="3957336"/>
                </a:cubicBezTo>
                <a:close/>
                <a:moveTo>
                  <a:pt x="316108" y="3955901"/>
                </a:moveTo>
                <a:lnTo>
                  <a:pt x="316117" y="3955907"/>
                </a:lnTo>
                <a:lnTo>
                  <a:pt x="316097" y="3955926"/>
                </a:lnTo>
                <a:close/>
                <a:moveTo>
                  <a:pt x="199075" y="3954258"/>
                </a:moveTo>
                <a:cubicBezTo>
                  <a:pt x="224707" y="3953455"/>
                  <a:pt x="238514" y="3997404"/>
                  <a:pt x="243842" y="4025773"/>
                </a:cubicBezTo>
                <a:cubicBezTo>
                  <a:pt x="236880" y="4031882"/>
                  <a:pt x="248307" y="4037397"/>
                  <a:pt x="242425" y="4042667"/>
                </a:cubicBezTo>
                <a:cubicBezTo>
                  <a:pt x="244657" y="4045376"/>
                  <a:pt x="246996" y="4048884"/>
                  <a:pt x="247509" y="4052264"/>
                </a:cubicBezTo>
                <a:cubicBezTo>
                  <a:pt x="244622" y="4056098"/>
                  <a:pt x="249529" y="4062505"/>
                  <a:pt x="248254" y="4068631"/>
                </a:cubicBezTo>
                <a:cubicBezTo>
                  <a:pt x="248980" y="4071056"/>
                  <a:pt x="250663" y="4070514"/>
                  <a:pt x="253161" y="4070353"/>
                </a:cubicBezTo>
                <a:cubicBezTo>
                  <a:pt x="253143" y="4070353"/>
                  <a:pt x="253143" y="4070362"/>
                  <a:pt x="253126" y="4070360"/>
                </a:cubicBezTo>
                <a:cubicBezTo>
                  <a:pt x="253445" y="4071278"/>
                  <a:pt x="253196" y="4071993"/>
                  <a:pt x="252346" y="4072463"/>
                </a:cubicBezTo>
                <a:cubicBezTo>
                  <a:pt x="243222" y="4073377"/>
                  <a:pt x="253799" y="4078905"/>
                  <a:pt x="250043" y="4082577"/>
                </a:cubicBezTo>
                <a:cubicBezTo>
                  <a:pt x="246571" y="4090637"/>
                  <a:pt x="257076" y="4102241"/>
                  <a:pt x="252382" y="4110766"/>
                </a:cubicBezTo>
                <a:cubicBezTo>
                  <a:pt x="259256" y="4116804"/>
                  <a:pt x="252931" y="4124620"/>
                  <a:pt x="257980" y="4132332"/>
                </a:cubicBezTo>
                <a:cubicBezTo>
                  <a:pt x="259822" y="4135823"/>
                  <a:pt x="268238" y="4135208"/>
                  <a:pt x="263153" y="4139694"/>
                </a:cubicBezTo>
                <a:lnTo>
                  <a:pt x="263153" y="4139692"/>
                </a:lnTo>
                <a:cubicBezTo>
                  <a:pt x="267458" y="4178479"/>
                  <a:pt x="226763" y="4095932"/>
                  <a:pt x="217409" y="4089590"/>
                </a:cubicBezTo>
                <a:cubicBezTo>
                  <a:pt x="216950" y="4084689"/>
                  <a:pt x="212785" y="4084948"/>
                  <a:pt x="209988" y="4083040"/>
                </a:cubicBezTo>
                <a:cubicBezTo>
                  <a:pt x="211132" y="4077496"/>
                  <a:pt x="205596" y="4074734"/>
                  <a:pt x="202093" y="4071148"/>
                </a:cubicBezTo>
                <a:cubicBezTo>
                  <a:pt x="209008" y="4066680"/>
                  <a:pt x="194918" y="4056563"/>
                  <a:pt x="191715" y="4054502"/>
                </a:cubicBezTo>
                <a:cubicBezTo>
                  <a:pt x="193177" y="4046019"/>
                  <a:pt x="185131" y="4042186"/>
                  <a:pt x="181544" y="4035719"/>
                </a:cubicBezTo>
                <a:cubicBezTo>
                  <a:pt x="181569" y="4027996"/>
                  <a:pt x="176939" y="4021659"/>
                  <a:pt x="170992" y="4018729"/>
                </a:cubicBezTo>
                <a:cubicBezTo>
                  <a:pt x="176062" y="4014899"/>
                  <a:pt x="169118" y="4011051"/>
                  <a:pt x="170234" y="4006497"/>
                </a:cubicBezTo>
                <a:cubicBezTo>
                  <a:pt x="165886" y="4004030"/>
                  <a:pt x="172230" y="4002114"/>
                  <a:pt x="167681" y="3999379"/>
                </a:cubicBezTo>
                <a:cubicBezTo>
                  <a:pt x="168202" y="3989224"/>
                  <a:pt x="168218" y="3982252"/>
                  <a:pt x="169378" y="3972212"/>
                </a:cubicBezTo>
                <a:cubicBezTo>
                  <a:pt x="180674" y="3959765"/>
                  <a:pt x="190531" y="3954526"/>
                  <a:pt x="199075" y="3954258"/>
                </a:cubicBezTo>
                <a:close/>
                <a:moveTo>
                  <a:pt x="843046" y="3886493"/>
                </a:moveTo>
                <a:cubicBezTo>
                  <a:pt x="842248" y="3886044"/>
                  <a:pt x="841243" y="3886077"/>
                  <a:pt x="841703" y="3887412"/>
                </a:cubicBezTo>
                <a:cubicBezTo>
                  <a:pt x="841916" y="3887878"/>
                  <a:pt x="842660" y="3888548"/>
                  <a:pt x="843138" y="3888463"/>
                </a:cubicBezTo>
                <a:cubicBezTo>
                  <a:pt x="844432" y="3887872"/>
                  <a:pt x="843843" y="3886942"/>
                  <a:pt x="843046" y="3886493"/>
                </a:cubicBezTo>
                <a:close/>
                <a:moveTo>
                  <a:pt x="444588" y="3836284"/>
                </a:moveTo>
                <a:cubicBezTo>
                  <a:pt x="446324" y="3838731"/>
                  <a:pt x="446342" y="3838738"/>
                  <a:pt x="444623" y="3841110"/>
                </a:cubicBezTo>
                <a:cubicBezTo>
                  <a:pt x="439326" y="3842051"/>
                  <a:pt x="442161" y="3838247"/>
                  <a:pt x="444588" y="3836284"/>
                </a:cubicBezTo>
                <a:close/>
                <a:moveTo>
                  <a:pt x="1025220" y="3818439"/>
                </a:moveTo>
                <a:lnTo>
                  <a:pt x="1025251" y="3819774"/>
                </a:lnTo>
                <a:lnTo>
                  <a:pt x="1024553" y="3819811"/>
                </a:lnTo>
                <a:lnTo>
                  <a:pt x="1023847" y="3819259"/>
                </a:lnTo>
                <a:cubicBezTo>
                  <a:pt x="1023466" y="3818008"/>
                  <a:pt x="1024454" y="3817994"/>
                  <a:pt x="1025220" y="3818439"/>
                </a:cubicBezTo>
                <a:close/>
                <a:moveTo>
                  <a:pt x="1040376" y="3807844"/>
                </a:moveTo>
                <a:cubicBezTo>
                  <a:pt x="1041085" y="3811111"/>
                  <a:pt x="1036160" y="3810510"/>
                  <a:pt x="1034193" y="3810292"/>
                </a:cubicBezTo>
                <a:cubicBezTo>
                  <a:pt x="1031606" y="3807410"/>
                  <a:pt x="1038587" y="3807970"/>
                  <a:pt x="1040376" y="3807844"/>
                </a:cubicBezTo>
                <a:close/>
                <a:moveTo>
                  <a:pt x="1041988" y="3805445"/>
                </a:moveTo>
                <a:cubicBezTo>
                  <a:pt x="1043153" y="3805084"/>
                  <a:pt x="1044531" y="3805258"/>
                  <a:pt x="1044876" y="3806258"/>
                </a:cubicBezTo>
                <a:cubicBezTo>
                  <a:pt x="1044593" y="3808253"/>
                  <a:pt x="1041882" y="3807745"/>
                  <a:pt x="1040376" y="3807844"/>
                </a:cubicBezTo>
                <a:cubicBezTo>
                  <a:pt x="1039871" y="3806702"/>
                  <a:pt x="1040824" y="3805806"/>
                  <a:pt x="1041988" y="3805445"/>
                </a:cubicBezTo>
                <a:close/>
                <a:moveTo>
                  <a:pt x="181840" y="3760265"/>
                </a:moveTo>
                <a:cubicBezTo>
                  <a:pt x="182084" y="3760396"/>
                  <a:pt x="182274" y="3760332"/>
                  <a:pt x="182502" y="3760405"/>
                </a:cubicBezTo>
                <a:cubicBezTo>
                  <a:pt x="183218" y="3763556"/>
                  <a:pt x="177974" y="3758006"/>
                  <a:pt x="181840" y="3760265"/>
                </a:cubicBezTo>
                <a:close/>
                <a:moveTo>
                  <a:pt x="387665" y="3748375"/>
                </a:moveTo>
                <a:cubicBezTo>
                  <a:pt x="390021" y="3747294"/>
                  <a:pt x="393015" y="3750210"/>
                  <a:pt x="388834" y="3750740"/>
                </a:cubicBezTo>
                <a:cubicBezTo>
                  <a:pt x="387310" y="3751252"/>
                  <a:pt x="385627" y="3749381"/>
                  <a:pt x="387665" y="3748375"/>
                </a:cubicBezTo>
                <a:close/>
                <a:moveTo>
                  <a:pt x="402235" y="3742353"/>
                </a:moveTo>
                <a:cubicBezTo>
                  <a:pt x="407759" y="3741081"/>
                  <a:pt x="417548" y="3748335"/>
                  <a:pt x="421946" y="3749794"/>
                </a:cubicBezTo>
                <a:cubicBezTo>
                  <a:pt x="426818" y="3751902"/>
                  <a:pt x="425241" y="3759492"/>
                  <a:pt x="431584" y="3758796"/>
                </a:cubicBezTo>
                <a:cubicBezTo>
                  <a:pt x="433852" y="3759591"/>
                  <a:pt x="432310" y="3762660"/>
                  <a:pt x="434383" y="3763546"/>
                </a:cubicBezTo>
                <a:cubicBezTo>
                  <a:pt x="437643" y="3762851"/>
                  <a:pt x="438759" y="3764942"/>
                  <a:pt x="435854" y="3767057"/>
                </a:cubicBezTo>
                <a:cubicBezTo>
                  <a:pt x="459151" y="3798892"/>
                  <a:pt x="427828" y="3843245"/>
                  <a:pt x="420175" y="3867779"/>
                </a:cubicBezTo>
                <a:cubicBezTo>
                  <a:pt x="412379" y="3876786"/>
                  <a:pt x="405771" y="3886945"/>
                  <a:pt x="400810" y="3898834"/>
                </a:cubicBezTo>
                <a:cubicBezTo>
                  <a:pt x="398100" y="3898099"/>
                  <a:pt x="392678" y="3907707"/>
                  <a:pt x="392714" y="3910153"/>
                </a:cubicBezTo>
                <a:cubicBezTo>
                  <a:pt x="384352" y="3920301"/>
                  <a:pt x="379232" y="3926925"/>
                  <a:pt x="369948" y="3936496"/>
                </a:cubicBezTo>
                <a:cubicBezTo>
                  <a:pt x="366901" y="3936308"/>
                  <a:pt x="365306" y="3940697"/>
                  <a:pt x="362614" y="3943547"/>
                </a:cubicBezTo>
                <a:cubicBezTo>
                  <a:pt x="362578" y="3948139"/>
                  <a:pt x="356094" y="3950414"/>
                  <a:pt x="352374" y="3951980"/>
                </a:cubicBezTo>
                <a:cubicBezTo>
                  <a:pt x="349574" y="3956555"/>
                  <a:pt x="346031" y="3961416"/>
                  <a:pt x="341566" y="3965599"/>
                </a:cubicBezTo>
                <a:cubicBezTo>
                  <a:pt x="339795" y="3975502"/>
                  <a:pt x="331875" y="3968131"/>
                  <a:pt x="331309" y="3984336"/>
                </a:cubicBezTo>
                <a:cubicBezTo>
                  <a:pt x="320324" y="3986559"/>
                  <a:pt x="325887" y="4003195"/>
                  <a:pt x="316214" y="4007911"/>
                </a:cubicBezTo>
                <a:cubicBezTo>
                  <a:pt x="317348" y="4014539"/>
                  <a:pt x="312157" y="4017466"/>
                  <a:pt x="309730" y="4022954"/>
                </a:cubicBezTo>
                <a:cubicBezTo>
                  <a:pt x="309828" y="4027578"/>
                  <a:pt x="308380" y="4032607"/>
                  <a:pt x="306227" y="4037231"/>
                </a:cubicBezTo>
                <a:lnTo>
                  <a:pt x="298499" y="4049076"/>
                </a:lnTo>
                <a:lnTo>
                  <a:pt x="300163" y="4026104"/>
                </a:lnTo>
                <a:cubicBezTo>
                  <a:pt x="302803" y="4021218"/>
                  <a:pt x="307320" y="4015745"/>
                  <a:pt x="301970" y="4011203"/>
                </a:cubicBezTo>
                <a:cubicBezTo>
                  <a:pt x="305194" y="4007844"/>
                  <a:pt x="308507" y="4004850"/>
                  <a:pt x="304114" y="4001032"/>
                </a:cubicBezTo>
                <a:cubicBezTo>
                  <a:pt x="306807" y="3997841"/>
                  <a:pt x="308809" y="3993612"/>
                  <a:pt x="308312" y="3989433"/>
                </a:cubicBezTo>
                <a:cubicBezTo>
                  <a:pt x="309996" y="3985321"/>
                  <a:pt x="329183" y="3950297"/>
                  <a:pt x="316622" y="3956252"/>
                </a:cubicBezTo>
                <a:lnTo>
                  <a:pt x="316117" y="3955907"/>
                </a:lnTo>
                <a:lnTo>
                  <a:pt x="316125" y="3955899"/>
                </a:lnTo>
                <a:cubicBezTo>
                  <a:pt x="316604" y="3954935"/>
                  <a:pt x="317171" y="3953947"/>
                  <a:pt x="317472" y="3953688"/>
                </a:cubicBezTo>
                <a:cubicBezTo>
                  <a:pt x="326667" y="3953647"/>
                  <a:pt x="316356" y="3943877"/>
                  <a:pt x="320874" y="3943446"/>
                </a:cubicBezTo>
                <a:cubicBezTo>
                  <a:pt x="328031" y="3938338"/>
                  <a:pt x="312015" y="3939267"/>
                  <a:pt x="313964" y="3947225"/>
                </a:cubicBezTo>
                <a:cubicBezTo>
                  <a:pt x="313043" y="3944553"/>
                  <a:pt x="317986" y="3947094"/>
                  <a:pt x="315417" y="3948276"/>
                </a:cubicBezTo>
                <a:cubicBezTo>
                  <a:pt x="311484" y="3942821"/>
                  <a:pt x="297594" y="3960969"/>
                  <a:pt x="305070" y="3965043"/>
                </a:cubicBezTo>
                <a:cubicBezTo>
                  <a:pt x="301527" y="3964601"/>
                  <a:pt x="293112" y="3976319"/>
                  <a:pt x="294069" y="3968924"/>
                </a:cubicBezTo>
                <a:cubicBezTo>
                  <a:pt x="296956" y="3966127"/>
                  <a:pt x="292120" y="3966338"/>
                  <a:pt x="290383" y="3966566"/>
                </a:cubicBezTo>
                <a:cubicBezTo>
                  <a:pt x="289480" y="3963443"/>
                  <a:pt x="293998" y="3964421"/>
                  <a:pt x="295822" y="3963912"/>
                </a:cubicBezTo>
                <a:cubicBezTo>
                  <a:pt x="298834" y="3960721"/>
                  <a:pt x="297842" y="3953513"/>
                  <a:pt x="301899" y="3949978"/>
                </a:cubicBezTo>
                <a:cubicBezTo>
                  <a:pt x="301385" y="3942862"/>
                  <a:pt x="300996" y="3935991"/>
                  <a:pt x="305868" y="3930837"/>
                </a:cubicBezTo>
                <a:cubicBezTo>
                  <a:pt x="306594" y="3925138"/>
                  <a:pt x="302803" y="3921770"/>
                  <a:pt x="305460" y="3917249"/>
                </a:cubicBezTo>
                <a:cubicBezTo>
                  <a:pt x="312068" y="3914526"/>
                  <a:pt x="311129" y="3903075"/>
                  <a:pt x="311909" y="3896512"/>
                </a:cubicBezTo>
                <a:cubicBezTo>
                  <a:pt x="318269" y="3893732"/>
                  <a:pt x="317401" y="3885412"/>
                  <a:pt x="318641" y="3879004"/>
                </a:cubicBezTo>
                <a:cubicBezTo>
                  <a:pt x="322681" y="3875797"/>
                  <a:pt x="316692" y="3874910"/>
                  <a:pt x="320413" y="3871755"/>
                </a:cubicBezTo>
                <a:cubicBezTo>
                  <a:pt x="319881" y="3869336"/>
                  <a:pt x="316657" y="3871551"/>
                  <a:pt x="315948" y="3869414"/>
                </a:cubicBezTo>
                <a:cubicBezTo>
                  <a:pt x="317773" y="3866266"/>
                  <a:pt x="323159" y="3869513"/>
                  <a:pt x="325356" y="3866480"/>
                </a:cubicBezTo>
                <a:cubicBezTo>
                  <a:pt x="324187" y="3860944"/>
                  <a:pt x="326029" y="3857611"/>
                  <a:pt x="329714" y="3853740"/>
                </a:cubicBezTo>
                <a:cubicBezTo>
                  <a:pt x="329696" y="3853903"/>
                  <a:pt x="329696" y="3853987"/>
                  <a:pt x="329679" y="3854220"/>
                </a:cubicBezTo>
                <a:cubicBezTo>
                  <a:pt x="333683" y="3847811"/>
                  <a:pt x="326383" y="3846159"/>
                  <a:pt x="333187" y="3845298"/>
                </a:cubicBezTo>
                <a:cubicBezTo>
                  <a:pt x="340822" y="3837369"/>
                  <a:pt x="339316" y="3828016"/>
                  <a:pt x="346314" y="3820974"/>
                </a:cubicBezTo>
                <a:cubicBezTo>
                  <a:pt x="350442" y="3820318"/>
                  <a:pt x="351842" y="3815475"/>
                  <a:pt x="352657" y="3811568"/>
                </a:cubicBezTo>
                <a:cubicBezTo>
                  <a:pt x="357387" y="3802813"/>
                  <a:pt x="371312" y="3790904"/>
                  <a:pt x="368425" y="3782090"/>
                </a:cubicBezTo>
                <a:cubicBezTo>
                  <a:pt x="378753" y="3773547"/>
                  <a:pt x="378771" y="3780323"/>
                  <a:pt x="382562" y="3764012"/>
                </a:cubicBezTo>
                <a:cubicBezTo>
                  <a:pt x="385397" y="3758936"/>
                  <a:pt x="389525" y="3758663"/>
                  <a:pt x="393972" y="3756638"/>
                </a:cubicBezTo>
                <a:cubicBezTo>
                  <a:pt x="393121" y="3752893"/>
                  <a:pt x="394114" y="3749061"/>
                  <a:pt x="398490" y="3746999"/>
                </a:cubicBezTo>
                <a:cubicBezTo>
                  <a:pt x="399026" y="3744149"/>
                  <a:pt x="400393" y="3742778"/>
                  <a:pt x="402235" y="3742353"/>
                </a:cubicBezTo>
                <a:close/>
                <a:moveTo>
                  <a:pt x="530814" y="3740288"/>
                </a:moveTo>
                <a:cubicBezTo>
                  <a:pt x="533170" y="3739207"/>
                  <a:pt x="536164" y="3742123"/>
                  <a:pt x="531983" y="3742653"/>
                </a:cubicBezTo>
                <a:cubicBezTo>
                  <a:pt x="530460" y="3743163"/>
                  <a:pt x="528777" y="3741294"/>
                  <a:pt x="530814" y="3740288"/>
                </a:cubicBezTo>
                <a:close/>
                <a:moveTo>
                  <a:pt x="55193" y="3652183"/>
                </a:moveTo>
                <a:cubicBezTo>
                  <a:pt x="59456" y="3653537"/>
                  <a:pt x="54967" y="3659144"/>
                  <a:pt x="52011" y="3655631"/>
                </a:cubicBezTo>
                <a:cubicBezTo>
                  <a:pt x="53067" y="3654486"/>
                  <a:pt x="54123" y="3653342"/>
                  <a:pt x="55193" y="3652183"/>
                </a:cubicBezTo>
                <a:close/>
                <a:moveTo>
                  <a:pt x="773976" y="3649170"/>
                </a:moveTo>
                <a:cubicBezTo>
                  <a:pt x="776127" y="3648934"/>
                  <a:pt x="780719" y="3654200"/>
                  <a:pt x="789564" y="3668199"/>
                </a:cubicBezTo>
                <a:cubicBezTo>
                  <a:pt x="813906" y="3689943"/>
                  <a:pt x="824128" y="3713188"/>
                  <a:pt x="838319" y="3739990"/>
                </a:cubicBezTo>
                <a:cubicBezTo>
                  <a:pt x="837008" y="3746965"/>
                  <a:pt x="842802" y="3751121"/>
                  <a:pt x="848542" y="3753314"/>
                </a:cubicBezTo>
                <a:cubicBezTo>
                  <a:pt x="840729" y="3755935"/>
                  <a:pt x="845069" y="3758877"/>
                  <a:pt x="848542" y="3763459"/>
                </a:cubicBezTo>
                <a:cubicBezTo>
                  <a:pt x="843121" y="3773935"/>
                  <a:pt x="853060" y="3785691"/>
                  <a:pt x="847851" y="3797117"/>
                </a:cubicBezTo>
                <a:cubicBezTo>
                  <a:pt x="851766" y="3799964"/>
                  <a:pt x="846611" y="3804882"/>
                  <a:pt x="848489" y="3809469"/>
                </a:cubicBezTo>
                <a:cubicBezTo>
                  <a:pt x="851554" y="3813517"/>
                  <a:pt x="849180" y="3816584"/>
                  <a:pt x="848808" y="3821454"/>
                </a:cubicBezTo>
                <a:cubicBezTo>
                  <a:pt x="845335" y="3826220"/>
                  <a:pt x="844414" y="3833049"/>
                  <a:pt x="844768" y="3838843"/>
                </a:cubicBezTo>
                <a:cubicBezTo>
                  <a:pt x="846841" y="3840917"/>
                  <a:pt x="847249" y="3842887"/>
                  <a:pt x="845973" y="3844753"/>
                </a:cubicBezTo>
                <a:cubicBezTo>
                  <a:pt x="840729" y="3844342"/>
                  <a:pt x="841987" y="3853182"/>
                  <a:pt x="845105" y="3855649"/>
                </a:cubicBezTo>
                <a:cubicBezTo>
                  <a:pt x="843953" y="3857567"/>
                  <a:pt x="841880" y="3856940"/>
                  <a:pt x="840003" y="3857223"/>
                </a:cubicBezTo>
                <a:cubicBezTo>
                  <a:pt x="837806" y="3858979"/>
                  <a:pt x="836247" y="3862980"/>
                  <a:pt x="835839" y="3866002"/>
                </a:cubicBezTo>
                <a:cubicBezTo>
                  <a:pt x="823933" y="3872481"/>
                  <a:pt x="797501" y="3855319"/>
                  <a:pt x="796012" y="3839284"/>
                </a:cubicBezTo>
                <a:cubicBezTo>
                  <a:pt x="790219" y="3835469"/>
                  <a:pt x="781644" y="3826253"/>
                  <a:pt x="787810" y="3819067"/>
                </a:cubicBezTo>
                <a:cubicBezTo>
                  <a:pt x="781821" y="3814025"/>
                  <a:pt x="786764" y="3807376"/>
                  <a:pt x="782938" y="3802536"/>
                </a:cubicBezTo>
                <a:cubicBezTo>
                  <a:pt x="781662" y="3798658"/>
                  <a:pt x="777410" y="3795954"/>
                  <a:pt x="782070" y="3792291"/>
                </a:cubicBezTo>
                <a:cubicBezTo>
                  <a:pt x="780865" y="3791416"/>
                  <a:pt x="779589" y="3790496"/>
                  <a:pt x="777817" y="3789203"/>
                </a:cubicBezTo>
                <a:cubicBezTo>
                  <a:pt x="776028" y="3789499"/>
                  <a:pt x="773459" y="3787516"/>
                  <a:pt x="774611" y="3785296"/>
                </a:cubicBezTo>
                <a:cubicBezTo>
                  <a:pt x="775550" y="3783213"/>
                  <a:pt x="778827" y="3785093"/>
                  <a:pt x="779146" y="3782394"/>
                </a:cubicBezTo>
                <a:cubicBezTo>
                  <a:pt x="773247" y="3773449"/>
                  <a:pt x="780936" y="3771403"/>
                  <a:pt x="777835" y="3762812"/>
                </a:cubicBezTo>
                <a:cubicBezTo>
                  <a:pt x="770607" y="3760927"/>
                  <a:pt x="774469" y="3761088"/>
                  <a:pt x="778207" y="3758509"/>
                </a:cubicBezTo>
                <a:cubicBezTo>
                  <a:pt x="774221" y="3754714"/>
                  <a:pt x="774115" y="3745074"/>
                  <a:pt x="777587" y="3741216"/>
                </a:cubicBezTo>
                <a:cubicBezTo>
                  <a:pt x="771634" y="3734615"/>
                  <a:pt x="776719" y="3721551"/>
                  <a:pt x="771581" y="3712531"/>
                </a:cubicBezTo>
                <a:cubicBezTo>
                  <a:pt x="783035" y="3700094"/>
                  <a:pt x="767523" y="3649877"/>
                  <a:pt x="773976" y="3649170"/>
                </a:cubicBezTo>
                <a:close/>
                <a:moveTo>
                  <a:pt x="604832" y="3640608"/>
                </a:moveTo>
                <a:cubicBezTo>
                  <a:pt x="605910" y="3640922"/>
                  <a:pt x="607376" y="3642193"/>
                  <a:pt x="608465" y="3643353"/>
                </a:cubicBezTo>
                <a:cubicBezTo>
                  <a:pt x="606003" y="3645184"/>
                  <a:pt x="606003" y="3645187"/>
                  <a:pt x="603523" y="3643601"/>
                </a:cubicBezTo>
                <a:cubicBezTo>
                  <a:pt x="603062" y="3640935"/>
                  <a:pt x="603753" y="3640293"/>
                  <a:pt x="604832" y="3640608"/>
                </a:cubicBezTo>
                <a:close/>
                <a:moveTo>
                  <a:pt x="477719" y="3630823"/>
                </a:moveTo>
                <a:lnTo>
                  <a:pt x="478117" y="3630977"/>
                </a:lnTo>
                <a:lnTo>
                  <a:pt x="477930" y="3631023"/>
                </a:lnTo>
                <a:cubicBezTo>
                  <a:pt x="477700" y="3630998"/>
                  <a:pt x="477771" y="3630901"/>
                  <a:pt x="477718" y="3630830"/>
                </a:cubicBezTo>
                <a:lnTo>
                  <a:pt x="477718" y="3630828"/>
                </a:lnTo>
                <a:close/>
                <a:moveTo>
                  <a:pt x="479046" y="3630746"/>
                </a:moveTo>
                <a:lnTo>
                  <a:pt x="478976" y="3631308"/>
                </a:lnTo>
                <a:lnTo>
                  <a:pt x="478117" y="3630977"/>
                </a:lnTo>
                <a:close/>
                <a:moveTo>
                  <a:pt x="479046" y="3630746"/>
                </a:moveTo>
                <a:lnTo>
                  <a:pt x="479046" y="3630746"/>
                </a:lnTo>
                <a:lnTo>
                  <a:pt x="479046" y="3630746"/>
                </a:lnTo>
                <a:close/>
                <a:moveTo>
                  <a:pt x="640269" y="3612432"/>
                </a:moveTo>
                <a:cubicBezTo>
                  <a:pt x="641666" y="3613790"/>
                  <a:pt x="642410" y="3616255"/>
                  <a:pt x="638920" y="3616625"/>
                </a:cubicBezTo>
                <a:cubicBezTo>
                  <a:pt x="639150" y="3614715"/>
                  <a:pt x="637272" y="3614323"/>
                  <a:pt x="637698" y="3614878"/>
                </a:cubicBezTo>
                <a:cubicBezTo>
                  <a:pt x="636821" y="3610823"/>
                  <a:pt x="638872" y="3611074"/>
                  <a:pt x="640269" y="3612432"/>
                </a:cubicBezTo>
                <a:close/>
                <a:moveTo>
                  <a:pt x="359618" y="3599861"/>
                </a:moveTo>
                <a:cubicBezTo>
                  <a:pt x="371087" y="3601181"/>
                  <a:pt x="389268" y="3605415"/>
                  <a:pt x="394397" y="3608992"/>
                </a:cubicBezTo>
                <a:lnTo>
                  <a:pt x="394397" y="3608996"/>
                </a:lnTo>
                <a:cubicBezTo>
                  <a:pt x="396452" y="3606317"/>
                  <a:pt x="398330" y="3606801"/>
                  <a:pt x="397976" y="3610365"/>
                </a:cubicBezTo>
                <a:cubicBezTo>
                  <a:pt x="411547" y="3619011"/>
                  <a:pt x="426163" y="3624255"/>
                  <a:pt x="439291" y="3634359"/>
                </a:cubicBezTo>
                <a:cubicBezTo>
                  <a:pt x="451462" y="3636495"/>
                  <a:pt x="461578" y="3643208"/>
                  <a:pt x="470773" y="3652097"/>
                </a:cubicBezTo>
                <a:cubicBezTo>
                  <a:pt x="476495" y="3652775"/>
                  <a:pt x="475521" y="3659649"/>
                  <a:pt x="482200" y="3660214"/>
                </a:cubicBezTo>
                <a:cubicBezTo>
                  <a:pt x="483369" y="3662696"/>
                  <a:pt x="481226" y="3666395"/>
                  <a:pt x="485424" y="3666527"/>
                </a:cubicBezTo>
                <a:cubicBezTo>
                  <a:pt x="489924" y="3667117"/>
                  <a:pt x="488914" y="3676365"/>
                  <a:pt x="492387" y="3678404"/>
                </a:cubicBezTo>
                <a:cubicBezTo>
                  <a:pt x="502928" y="3683306"/>
                  <a:pt x="502042" y="3699210"/>
                  <a:pt x="513647" y="3705698"/>
                </a:cubicBezTo>
                <a:cubicBezTo>
                  <a:pt x="514887" y="3710341"/>
                  <a:pt x="517172" y="3713220"/>
                  <a:pt x="516871" y="3718023"/>
                </a:cubicBezTo>
                <a:cubicBezTo>
                  <a:pt x="517987" y="3719710"/>
                  <a:pt x="520946" y="3717841"/>
                  <a:pt x="521389" y="3720647"/>
                </a:cubicBezTo>
                <a:cubicBezTo>
                  <a:pt x="526208" y="3740394"/>
                  <a:pt x="524950" y="3774369"/>
                  <a:pt x="495806" y="3750246"/>
                </a:cubicBezTo>
                <a:cubicBezTo>
                  <a:pt x="495859" y="3748444"/>
                  <a:pt x="495771" y="3746510"/>
                  <a:pt x="493645" y="3746618"/>
                </a:cubicBezTo>
                <a:cubicBezTo>
                  <a:pt x="488897" y="3745399"/>
                  <a:pt x="489340" y="3737070"/>
                  <a:pt x="482041" y="3739738"/>
                </a:cubicBezTo>
                <a:cubicBezTo>
                  <a:pt x="480481" y="3737598"/>
                  <a:pt x="479755" y="3734903"/>
                  <a:pt x="478161" y="3732852"/>
                </a:cubicBezTo>
                <a:cubicBezTo>
                  <a:pt x="478373" y="3729395"/>
                  <a:pt x="474936" y="3730963"/>
                  <a:pt x="473165" y="3729165"/>
                </a:cubicBezTo>
                <a:cubicBezTo>
                  <a:pt x="471163" y="3723634"/>
                  <a:pt x="463757" y="3717307"/>
                  <a:pt x="460107" y="3713821"/>
                </a:cubicBezTo>
                <a:cubicBezTo>
                  <a:pt x="456281" y="3714079"/>
                  <a:pt x="458974" y="3708883"/>
                  <a:pt x="456989" y="3707152"/>
                </a:cubicBezTo>
                <a:cubicBezTo>
                  <a:pt x="447564" y="3706977"/>
                  <a:pt x="448273" y="3693732"/>
                  <a:pt x="439928" y="3688231"/>
                </a:cubicBezTo>
                <a:cubicBezTo>
                  <a:pt x="440336" y="3684349"/>
                  <a:pt x="436562" y="3686583"/>
                  <a:pt x="435003" y="3684427"/>
                </a:cubicBezTo>
                <a:cubicBezTo>
                  <a:pt x="439556" y="3679098"/>
                  <a:pt x="430680" y="3672995"/>
                  <a:pt x="425153" y="3672981"/>
                </a:cubicBezTo>
                <a:cubicBezTo>
                  <a:pt x="430946" y="3661415"/>
                  <a:pt x="415515" y="3650516"/>
                  <a:pt x="406852" y="3641862"/>
                </a:cubicBezTo>
                <a:cubicBezTo>
                  <a:pt x="406533" y="3635734"/>
                  <a:pt x="405417" y="3635007"/>
                  <a:pt x="399003" y="3635849"/>
                </a:cubicBezTo>
                <a:cubicBezTo>
                  <a:pt x="397639" y="3631085"/>
                  <a:pt x="391084" y="3632201"/>
                  <a:pt x="391297" y="3627749"/>
                </a:cubicBezTo>
                <a:cubicBezTo>
                  <a:pt x="388427" y="3624053"/>
                  <a:pt x="389667" y="3630853"/>
                  <a:pt x="388108" y="3630966"/>
                </a:cubicBezTo>
                <a:cubicBezTo>
                  <a:pt x="385663" y="3629953"/>
                  <a:pt x="385999" y="3625697"/>
                  <a:pt x="382686" y="3624301"/>
                </a:cubicBezTo>
                <a:cubicBezTo>
                  <a:pt x="370037" y="3623849"/>
                  <a:pt x="372801" y="3615312"/>
                  <a:pt x="365112" y="3608218"/>
                </a:cubicBezTo>
                <a:cubicBezTo>
                  <a:pt x="343392" y="3600136"/>
                  <a:pt x="348149" y="3598541"/>
                  <a:pt x="359618" y="3599861"/>
                </a:cubicBezTo>
                <a:close/>
                <a:moveTo>
                  <a:pt x="405610" y="3597188"/>
                </a:moveTo>
                <a:cubicBezTo>
                  <a:pt x="406662" y="3596084"/>
                  <a:pt x="408402" y="3595838"/>
                  <a:pt x="409297" y="3598006"/>
                </a:cubicBezTo>
                <a:cubicBezTo>
                  <a:pt x="408216" y="3599167"/>
                  <a:pt x="407171" y="3600311"/>
                  <a:pt x="406055" y="3601519"/>
                </a:cubicBezTo>
                <a:cubicBezTo>
                  <a:pt x="404195" y="3600255"/>
                  <a:pt x="404558" y="3598293"/>
                  <a:pt x="405610" y="3597188"/>
                </a:cubicBezTo>
                <a:close/>
                <a:moveTo>
                  <a:pt x="651517" y="3594226"/>
                </a:moveTo>
                <a:cubicBezTo>
                  <a:pt x="653873" y="3593145"/>
                  <a:pt x="656849" y="3596059"/>
                  <a:pt x="652686" y="3596591"/>
                </a:cubicBezTo>
                <a:cubicBezTo>
                  <a:pt x="651162" y="3597103"/>
                  <a:pt x="649479" y="3595232"/>
                  <a:pt x="651517" y="3594226"/>
                </a:cubicBezTo>
                <a:close/>
                <a:moveTo>
                  <a:pt x="912977" y="3564524"/>
                </a:moveTo>
                <a:lnTo>
                  <a:pt x="926995" y="3589120"/>
                </a:lnTo>
                <a:cubicBezTo>
                  <a:pt x="930725" y="3597662"/>
                  <a:pt x="935078" y="3605248"/>
                  <a:pt x="944778" y="3608007"/>
                </a:cubicBezTo>
                <a:cubicBezTo>
                  <a:pt x="939729" y="3610121"/>
                  <a:pt x="938152" y="3616320"/>
                  <a:pt x="943059" y="3620561"/>
                </a:cubicBezTo>
                <a:cubicBezTo>
                  <a:pt x="943556" y="3623123"/>
                  <a:pt x="945858" y="3628750"/>
                  <a:pt x="948002" y="3628723"/>
                </a:cubicBezTo>
                <a:cubicBezTo>
                  <a:pt x="953831" y="3629049"/>
                  <a:pt x="948675" y="3639417"/>
                  <a:pt x="952733" y="3641302"/>
                </a:cubicBezTo>
                <a:cubicBezTo>
                  <a:pt x="954451" y="3648796"/>
                  <a:pt x="954486" y="3653959"/>
                  <a:pt x="961378" y="3656186"/>
                </a:cubicBezTo>
                <a:cubicBezTo>
                  <a:pt x="956524" y="3660508"/>
                  <a:pt x="960723" y="3661568"/>
                  <a:pt x="963894" y="3663658"/>
                </a:cubicBezTo>
                <a:cubicBezTo>
                  <a:pt x="962565" y="3665519"/>
                  <a:pt x="957498" y="3664787"/>
                  <a:pt x="959908" y="3668812"/>
                </a:cubicBezTo>
                <a:cubicBezTo>
                  <a:pt x="970998" y="3674887"/>
                  <a:pt x="961431" y="3684406"/>
                  <a:pt x="971335" y="3691199"/>
                </a:cubicBezTo>
                <a:cubicBezTo>
                  <a:pt x="972433" y="3690857"/>
                  <a:pt x="974258" y="3691331"/>
                  <a:pt x="974984" y="3691069"/>
                </a:cubicBezTo>
                <a:cubicBezTo>
                  <a:pt x="975799" y="3694336"/>
                  <a:pt x="970555" y="3693319"/>
                  <a:pt x="968695" y="3694051"/>
                </a:cubicBezTo>
                <a:cubicBezTo>
                  <a:pt x="964160" y="3703249"/>
                  <a:pt x="976313" y="3701118"/>
                  <a:pt x="981841" y="3700066"/>
                </a:cubicBezTo>
                <a:cubicBezTo>
                  <a:pt x="979715" y="3693884"/>
                  <a:pt x="987209" y="3686851"/>
                  <a:pt x="975321" y="3690956"/>
                </a:cubicBezTo>
                <a:cubicBezTo>
                  <a:pt x="975427" y="3690754"/>
                  <a:pt x="975357" y="3690419"/>
                  <a:pt x="974949" y="3689838"/>
                </a:cubicBezTo>
                <a:cubicBezTo>
                  <a:pt x="976331" y="3686904"/>
                  <a:pt x="986589" y="3683733"/>
                  <a:pt x="978439" y="3683609"/>
                </a:cubicBezTo>
                <a:cubicBezTo>
                  <a:pt x="973337" y="3678443"/>
                  <a:pt x="983028" y="3679927"/>
                  <a:pt x="981646" y="3675174"/>
                </a:cubicBezTo>
                <a:cubicBezTo>
                  <a:pt x="975250" y="3667180"/>
                  <a:pt x="981540" y="3650089"/>
                  <a:pt x="970963" y="3646071"/>
                </a:cubicBezTo>
                <a:cubicBezTo>
                  <a:pt x="974081" y="3632497"/>
                  <a:pt x="962459" y="3612303"/>
                  <a:pt x="957800" y="3596731"/>
                </a:cubicBezTo>
                <a:cubicBezTo>
                  <a:pt x="952945" y="3597877"/>
                  <a:pt x="954486" y="3592004"/>
                  <a:pt x="954079" y="3588735"/>
                </a:cubicBezTo>
                <a:cubicBezTo>
                  <a:pt x="951138" y="3585351"/>
                  <a:pt x="946815" y="3579071"/>
                  <a:pt x="949650" y="3575016"/>
                </a:cubicBezTo>
                <a:cubicBezTo>
                  <a:pt x="955071" y="3580293"/>
                  <a:pt x="962175" y="3582843"/>
                  <a:pt x="963788" y="3590810"/>
                </a:cubicBezTo>
                <a:cubicBezTo>
                  <a:pt x="968624" y="3594792"/>
                  <a:pt x="974240" y="3599581"/>
                  <a:pt x="976437" y="3605369"/>
                </a:cubicBezTo>
                <a:cubicBezTo>
                  <a:pt x="979166" y="3613413"/>
                  <a:pt x="984303" y="3619597"/>
                  <a:pt x="988290" y="3627175"/>
                </a:cubicBezTo>
                <a:cubicBezTo>
                  <a:pt x="991691" y="3626216"/>
                  <a:pt x="991691" y="3629070"/>
                  <a:pt x="992577" y="3631122"/>
                </a:cubicBezTo>
                <a:cubicBezTo>
                  <a:pt x="1005457" y="3650126"/>
                  <a:pt x="1024307" y="3664456"/>
                  <a:pt x="1030738" y="3687423"/>
                </a:cubicBezTo>
                <a:cubicBezTo>
                  <a:pt x="1032439" y="3689803"/>
                  <a:pt x="1036797" y="3687884"/>
                  <a:pt x="1035858" y="3692270"/>
                </a:cubicBezTo>
                <a:cubicBezTo>
                  <a:pt x="1037949" y="3695307"/>
                  <a:pt x="1042449" y="3699214"/>
                  <a:pt x="1038551" y="3702045"/>
                </a:cubicBezTo>
                <a:cubicBezTo>
                  <a:pt x="1047587" y="3718748"/>
                  <a:pt x="1050652" y="3748444"/>
                  <a:pt x="1051148" y="3769761"/>
                </a:cubicBezTo>
                <a:cubicBezTo>
                  <a:pt x="1056534" y="3771589"/>
                  <a:pt x="1040677" y="3796307"/>
                  <a:pt x="1038835" y="3800591"/>
                </a:cubicBezTo>
                <a:cubicBezTo>
                  <a:pt x="1017380" y="3799085"/>
                  <a:pt x="996475" y="3798972"/>
                  <a:pt x="978581" y="3779211"/>
                </a:cubicBezTo>
                <a:cubicBezTo>
                  <a:pt x="979343" y="3773598"/>
                  <a:pt x="967278" y="3774957"/>
                  <a:pt x="973266" y="3770051"/>
                </a:cubicBezTo>
                <a:cubicBezTo>
                  <a:pt x="974666" y="3763193"/>
                  <a:pt x="968979" y="3766106"/>
                  <a:pt x="967933" y="3761436"/>
                </a:cubicBezTo>
                <a:cubicBezTo>
                  <a:pt x="964673" y="3758303"/>
                  <a:pt x="967898" y="3757205"/>
                  <a:pt x="967721" y="3753472"/>
                </a:cubicBezTo>
                <a:cubicBezTo>
                  <a:pt x="953849" y="3745156"/>
                  <a:pt x="959961" y="3722358"/>
                  <a:pt x="942227" y="3720238"/>
                </a:cubicBezTo>
                <a:cubicBezTo>
                  <a:pt x="947719" y="3716223"/>
                  <a:pt x="945681" y="3712660"/>
                  <a:pt x="941766" y="3708341"/>
                </a:cubicBezTo>
                <a:cubicBezTo>
                  <a:pt x="944813" y="3700489"/>
                  <a:pt x="935459" y="3695429"/>
                  <a:pt x="940738" y="3686846"/>
                </a:cubicBezTo>
                <a:cubicBezTo>
                  <a:pt x="934697" y="3680501"/>
                  <a:pt x="933351" y="3672903"/>
                  <a:pt x="932589" y="3663974"/>
                </a:cubicBezTo>
                <a:cubicBezTo>
                  <a:pt x="927628" y="3661672"/>
                  <a:pt x="926831" y="3658152"/>
                  <a:pt x="929382" y="3654674"/>
                </a:cubicBezTo>
                <a:cubicBezTo>
                  <a:pt x="923713" y="3642625"/>
                  <a:pt x="923057" y="3626975"/>
                  <a:pt x="920719" y="3613329"/>
                </a:cubicBezTo>
                <a:cubicBezTo>
                  <a:pt x="917300" y="3607982"/>
                  <a:pt x="920418" y="3609242"/>
                  <a:pt x="920435" y="3604406"/>
                </a:cubicBezTo>
                <a:cubicBezTo>
                  <a:pt x="918070" y="3598381"/>
                  <a:pt x="914890" y="3591432"/>
                  <a:pt x="912959" y="3584474"/>
                </a:cubicBezTo>
                <a:close/>
                <a:moveTo>
                  <a:pt x="912959" y="3564492"/>
                </a:moveTo>
                <a:lnTo>
                  <a:pt x="912977" y="3564492"/>
                </a:lnTo>
                <a:lnTo>
                  <a:pt x="912977" y="3564524"/>
                </a:lnTo>
                <a:close/>
                <a:moveTo>
                  <a:pt x="912977" y="3564490"/>
                </a:moveTo>
                <a:lnTo>
                  <a:pt x="912977" y="3564492"/>
                </a:lnTo>
                <a:lnTo>
                  <a:pt x="912977" y="3564492"/>
                </a:lnTo>
                <a:close/>
                <a:moveTo>
                  <a:pt x="267157" y="3562339"/>
                </a:moveTo>
                <a:lnTo>
                  <a:pt x="267157" y="3562339"/>
                </a:lnTo>
                <a:lnTo>
                  <a:pt x="267157" y="3562340"/>
                </a:lnTo>
                <a:close/>
                <a:moveTo>
                  <a:pt x="267069" y="3562286"/>
                </a:moveTo>
                <a:lnTo>
                  <a:pt x="267070" y="3562287"/>
                </a:lnTo>
                <a:lnTo>
                  <a:pt x="267069" y="3562290"/>
                </a:lnTo>
                <a:lnTo>
                  <a:pt x="267068" y="3562290"/>
                </a:lnTo>
                <a:close/>
                <a:moveTo>
                  <a:pt x="267122" y="3562028"/>
                </a:moveTo>
                <a:lnTo>
                  <a:pt x="267157" y="3562339"/>
                </a:lnTo>
                <a:lnTo>
                  <a:pt x="267070" y="3562287"/>
                </a:lnTo>
                <a:close/>
                <a:moveTo>
                  <a:pt x="742526" y="3558963"/>
                </a:moveTo>
                <a:cubicBezTo>
                  <a:pt x="744883" y="3557882"/>
                  <a:pt x="747877" y="3560798"/>
                  <a:pt x="743696" y="3561328"/>
                </a:cubicBezTo>
                <a:cubicBezTo>
                  <a:pt x="742172" y="3561840"/>
                  <a:pt x="740489" y="3559971"/>
                  <a:pt x="742526" y="3558963"/>
                </a:cubicBezTo>
                <a:close/>
                <a:moveTo>
                  <a:pt x="758258" y="3558705"/>
                </a:moveTo>
                <a:lnTo>
                  <a:pt x="758259" y="3558706"/>
                </a:lnTo>
                <a:lnTo>
                  <a:pt x="758258" y="3558706"/>
                </a:lnTo>
                <a:close/>
                <a:moveTo>
                  <a:pt x="186187" y="3543126"/>
                </a:moveTo>
                <a:cubicBezTo>
                  <a:pt x="187102" y="3548506"/>
                  <a:pt x="183411" y="3545702"/>
                  <a:pt x="181188" y="3543340"/>
                </a:cubicBezTo>
                <a:cubicBezTo>
                  <a:pt x="182912" y="3541687"/>
                  <a:pt x="184517" y="3541436"/>
                  <a:pt x="186187" y="3543126"/>
                </a:cubicBezTo>
                <a:close/>
                <a:moveTo>
                  <a:pt x="140932" y="3536259"/>
                </a:moveTo>
                <a:cubicBezTo>
                  <a:pt x="142582" y="3537985"/>
                  <a:pt x="142833" y="3539591"/>
                  <a:pt x="141147" y="3541267"/>
                </a:cubicBezTo>
                <a:cubicBezTo>
                  <a:pt x="135777" y="3542183"/>
                  <a:pt x="138576" y="3538486"/>
                  <a:pt x="140932" y="3536259"/>
                </a:cubicBezTo>
                <a:close/>
                <a:moveTo>
                  <a:pt x="681812" y="3532103"/>
                </a:moveTo>
                <a:cubicBezTo>
                  <a:pt x="678694" y="3538886"/>
                  <a:pt x="672546" y="3561725"/>
                  <a:pt x="687269" y="3547245"/>
                </a:cubicBezTo>
                <a:cubicBezTo>
                  <a:pt x="685993" y="3543730"/>
                  <a:pt x="685337" y="3533093"/>
                  <a:pt x="681812" y="3532103"/>
                </a:cubicBezTo>
                <a:close/>
                <a:moveTo>
                  <a:pt x="671216" y="3510603"/>
                </a:moveTo>
                <a:lnTo>
                  <a:pt x="671217" y="3510605"/>
                </a:lnTo>
                <a:lnTo>
                  <a:pt x="671212" y="3510605"/>
                </a:lnTo>
                <a:close/>
                <a:moveTo>
                  <a:pt x="208290" y="3471004"/>
                </a:moveTo>
                <a:cubicBezTo>
                  <a:pt x="214089" y="3474226"/>
                  <a:pt x="206563" y="3488947"/>
                  <a:pt x="203870" y="3493676"/>
                </a:cubicBezTo>
                <a:cubicBezTo>
                  <a:pt x="202634" y="3504288"/>
                  <a:pt x="197941" y="3512467"/>
                  <a:pt x="190099" y="3518798"/>
                </a:cubicBezTo>
                <a:cubicBezTo>
                  <a:pt x="191001" y="3528134"/>
                  <a:pt x="186083" y="3520564"/>
                  <a:pt x="184563" y="3532243"/>
                </a:cubicBezTo>
                <a:cubicBezTo>
                  <a:pt x="178066" y="3531049"/>
                  <a:pt x="179524" y="3535933"/>
                  <a:pt x="175689" y="3539310"/>
                </a:cubicBezTo>
                <a:cubicBezTo>
                  <a:pt x="168297" y="3543089"/>
                  <a:pt x="167034" y="3549282"/>
                  <a:pt x="159935" y="3554502"/>
                </a:cubicBezTo>
                <a:cubicBezTo>
                  <a:pt x="160110" y="3557841"/>
                  <a:pt x="157203" y="3557870"/>
                  <a:pt x="154039" y="3557820"/>
                </a:cubicBezTo>
                <a:cubicBezTo>
                  <a:pt x="143964" y="3575458"/>
                  <a:pt x="126327" y="3583893"/>
                  <a:pt x="110327" y="3592599"/>
                </a:cubicBezTo>
                <a:cubicBezTo>
                  <a:pt x="109973" y="3594963"/>
                  <a:pt x="111886" y="3599076"/>
                  <a:pt x="109183" y="3600767"/>
                </a:cubicBezTo>
                <a:cubicBezTo>
                  <a:pt x="103504" y="3595234"/>
                  <a:pt x="96372" y="3608080"/>
                  <a:pt x="88993" y="3606673"/>
                </a:cubicBezTo>
                <a:cubicBezTo>
                  <a:pt x="89425" y="3610525"/>
                  <a:pt x="84146" y="3608971"/>
                  <a:pt x="81811" y="3609394"/>
                </a:cubicBezTo>
                <a:cubicBezTo>
                  <a:pt x="86968" y="3615439"/>
                  <a:pt x="77139" y="3619303"/>
                  <a:pt x="71252" y="3619599"/>
                </a:cubicBezTo>
                <a:cubicBezTo>
                  <a:pt x="65317" y="3626486"/>
                  <a:pt x="57094" y="3639266"/>
                  <a:pt x="45184" y="3637691"/>
                </a:cubicBezTo>
                <a:cubicBezTo>
                  <a:pt x="39964" y="3648286"/>
                  <a:pt x="24005" y="3652414"/>
                  <a:pt x="22423" y="3664886"/>
                </a:cubicBezTo>
                <a:cubicBezTo>
                  <a:pt x="16584" y="3661396"/>
                  <a:pt x="20519" y="3665584"/>
                  <a:pt x="16022" y="3667962"/>
                </a:cubicBezTo>
                <a:cubicBezTo>
                  <a:pt x="11102" y="3668628"/>
                  <a:pt x="10961" y="3677530"/>
                  <a:pt x="5220" y="3678508"/>
                </a:cubicBezTo>
                <a:lnTo>
                  <a:pt x="369" y="3682057"/>
                </a:lnTo>
                <a:lnTo>
                  <a:pt x="369" y="3657789"/>
                </a:lnTo>
                <a:lnTo>
                  <a:pt x="4574" y="3656154"/>
                </a:lnTo>
                <a:cubicBezTo>
                  <a:pt x="8232" y="3654452"/>
                  <a:pt x="11086" y="3652091"/>
                  <a:pt x="10443" y="3648047"/>
                </a:cubicBezTo>
                <a:cubicBezTo>
                  <a:pt x="13937" y="3643481"/>
                  <a:pt x="26973" y="3648029"/>
                  <a:pt x="27042" y="3639819"/>
                </a:cubicBezTo>
                <a:cubicBezTo>
                  <a:pt x="29630" y="3637062"/>
                  <a:pt x="34061" y="3636951"/>
                  <a:pt x="36274" y="3634134"/>
                </a:cubicBezTo>
                <a:cubicBezTo>
                  <a:pt x="35937" y="3632006"/>
                  <a:pt x="31474" y="3634430"/>
                  <a:pt x="32008" y="3631712"/>
                </a:cubicBezTo>
                <a:cubicBezTo>
                  <a:pt x="40862" y="3627476"/>
                  <a:pt x="47499" y="3636109"/>
                  <a:pt x="49705" y="3622868"/>
                </a:cubicBezTo>
                <a:cubicBezTo>
                  <a:pt x="66289" y="3625286"/>
                  <a:pt x="76839" y="3603961"/>
                  <a:pt x="88991" y="3606666"/>
                </a:cubicBezTo>
                <a:cubicBezTo>
                  <a:pt x="91994" y="3599976"/>
                  <a:pt x="98455" y="3601169"/>
                  <a:pt x="100560" y="3591993"/>
                </a:cubicBezTo>
                <a:cubicBezTo>
                  <a:pt x="100266" y="3588928"/>
                  <a:pt x="102371" y="3589042"/>
                  <a:pt x="104417" y="3588994"/>
                </a:cubicBezTo>
                <a:cubicBezTo>
                  <a:pt x="108447" y="3589380"/>
                  <a:pt x="109153" y="3583729"/>
                  <a:pt x="113125" y="3583771"/>
                </a:cubicBezTo>
                <a:cubicBezTo>
                  <a:pt x="116034" y="3583188"/>
                  <a:pt x="113403" y="3578676"/>
                  <a:pt x="116785" y="3578800"/>
                </a:cubicBezTo>
                <a:cubicBezTo>
                  <a:pt x="118843" y="3578777"/>
                  <a:pt x="119481" y="3577749"/>
                  <a:pt x="119453" y="3575822"/>
                </a:cubicBezTo>
                <a:cubicBezTo>
                  <a:pt x="122420" y="3570840"/>
                  <a:pt x="125703" y="3576817"/>
                  <a:pt x="127698" y="3568533"/>
                </a:cubicBezTo>
                <a:cubicBezTo>
                  <a:pt x="129603" y="3567507"/>
                  <a:pt x="127675" y="3564581"/>
                  <a:pt x="129994" y="3563874"/>
                </a:cubicBezTo>
                <a:cubicBezTo>
                  <a:pt x="133612" y="3567938"/>
                  <a:pt x="138277" y="3559590"/>
                  <a:pt x="140117" y="3556732"/>
                </a:cubicBezTo>
                <a:cubicBezTo>
                  <a:pt x="138627" y="3555910"/>
                  <a:pt x="137772" y="3554425"/>
                  <a:pt x="139538" y="3553582"/>
                </a:cubicBezTo>
                <a:cubicBezTo>
                  <a:pt x="143999" y="3554736"/>
                  <a:pt x="145620" y="3555582"/>
                  <a:pt x="148620" y="3550909"/>
                </a:cubicBezTo>
                <a:cubicBezTo>
                  <a:pt x="158918" y="3544738"/>
                  <a:pt x="164279" y="3534330"/>
                  <a:pt x="173199" y="3526219"/>
                </a:cubicBezTo>
                <a:cubicBezTo>
                  <a:pt x="173419" y="3523301"/>
                  <a:pt x="173074" y="3523168"/>
                  <a:pt x="176473" y="3522646"/>
                </a:cubicBezTo>
                <a:cubicBezTo>
                  <a:pt x="183468" y="3517793"/>
                  <a:pt x="183723" y="3512005"/>
                  <a:pt x="185911" y="3505413"/>
                </a:cubicBezTo>
                <a:cubicBezTo>
                  <a:pt x="195109" y="3504102"/>
                  <a:pt x="194291" y="3490600"/>
                  <a:pt x="199567" y="3485538"/>
                </a:cubicBezTo>
                <a:cubicBezTo>
                  <a:pt x="208361" y="3485531"/>
                  <a:pt x="202961" y="3474577"/>
                  <a:pt x="208290" y="3471004"/>
                </a:cubicBezTo>
                <a:close/>
                <a:moveTo>
                  <a:pt x="801505" y="3447237"/>
                </a:moveTo>
                <a:cubicBezTo>
                  <a:pt x="802276" y="3447682"/>
                  <a:pt x="802825" y="3448584"/>
                  <a:pt x="801558" y="3449166"/>
                </a:cubicBezTo>
                <a:cubicBezTo>
                  <a:pt x="800637" y="3448856"/>
                  <a:pt x="800495" y="3448770"/>
                  <a:pt x="800123" y="3448056"/>
                </a:cubicBezTo>
                <a:cubicBezTo>
                  <a:pt x="799742" y="3446806"/>
                  <a:pt x="800734" y="3446793"/>
                  <a:pt x="801505" y="3447237"/>
                </a:cubicBezTo>
                <a:close/>
                <a:moveTo>
                  <a:pt x="1077528" y="3445857"/>
                </a:moveTo>
                <a:cubicBezTo>
                  <a:pt x="1086829" y="3448050"/>
                  <a:pt x="1085075" y="3461113"/>
                  <a:pt x="1096785" y="3460489"/>
                </a:cubicBezTo>
                <a:cubicBezTo>
                  <a:pt x="1085837" y="3466768"/>
                  <a:pt x="1098096" y="3478742"/>
                  <a:pt x="1090957" y="3488106"/>
                </a:cubicBezTo>
                <a:cubicBezTo>
                  <a:pt x="1088600" y="3509162"/>
                  <a:pt x="1072071" y="3520619"/>
                  <a:pt x="1054673" y="3529489"/>
                </a:cubicBezTo>
                <a:cubicBezTo>
                  <a:pt x="1048490" y="3528774"/>
                  <a:pt x="1047427" y="3533058"/>
                  <a:pt x="1045585" y="3537118"/>
                </a:cubicBezTo>
                <a:cubicBezTo>
                  <a:pt x="1040004" y="3530728"/>
                  <a:pt x="1035097" y="3538847"/>
                  <a:pt x="1031004" y="3542490"/>
                </a:cubicBezTo>
                <a:cubicBezTo>
                  <a:pt x="1001364" y="3555598"/>
                  <a:pt x="971530" y="3547746"/>
                  <a:pt x="943325" y="3536397"/>
                </a:cubicBezTo>
                <a:lnTo>
                  <a:pt x="943325" y="3536395"/>
                </a:lnTo>
                <a:cubicBezTo>
                  <a:pt x="937727" y="3537451"/>
                  <a:pt x="930250" y="3534665"/>
                  <a:pt x="926371" y="3539444"/>
                </a:cubicBezTo>
                <a:cubicBezTo>
                  <a:pt x="915315" y="3533632"/>
                  <a:pt x="927061" y="3536718"/>
                  <a:pt x="917530" y="3528396"/>
                </a:cubicBezTo>
                <a:cubicBezTo>
                  <a:pt x="916396" y="3522017"/>
                  <a:pt x="918735" y="3515975"/>
                  <a:pt x="917477" y="3511233"/>
                </a:cubicBezTo>
                <a:cubicBezTo>
                  <a:pt x="929294" y="3505071"/>
                  <a:pt x="941784" y="3507966"/>
                  <a:pt x="956666" y="3504091"/>
                </a:cubicBezTo>
                <a:cubicBezTo>
                  <a:pt x="967296" y="3500041"/>
                  <a:pt x="977465" y="3497713"/>
                  <a:pt x="987882" y="3493211"/>
                </a:cubicBezTo>
                <a:cubicBezTo>
                  <a:pt x="993038" y="3486647"/>
                  <a:pt x="999132" y="3481572"/>
                  <a:pt x="1007034" y="3480450"/>
                </a:cubicBezTo>
                <a:cubicBezTo>
                  <a:pt x="1009107" y="3476411"/>
                  <a:pt x="1012136" y="3474304"/>
                  <a:pt x="1016299" y="3475045"/>
                </a:cubicBezTo>
                <a:cubicBezTo>
                  <a:pt x="1019240" y="3471530"/>
                  <a:pt x="1023510" y="3471206"/>
                  <a:pt x="1026983" y="3468561"/>
                </a:cubicBezTo>
                <a:cubicBezTo>
                  <a:pt x="1026203" y="3461843"/>
                  <a:pt x="1031819" y="3466383"/>
                  <a:pt x="1034547" y="3467106"/>
                </a:cubicBezTo>
                <a:cubicBezTo>
                  <a:pt x="1045532" y="3460648"/>
                  <a:pt x="1067358" y="3441199"/>
                  <a:pt x="1077528" y="3445857"/>
                </a:cubicBezTo>
                <a:close/>
                <a:moveTo>
                  <a:pt x="652190" y="3431464"/>
                </a:moveTo>
                <a:lnTo>
                  <a:pt x="652190" y="3431466"/>
                </a:lnTo>
                <a:lnTo>
                  <a:pt x="652186" y="3431466"/>
                </a:lnTo>
                <a:close/>
                <a:moveTo>
                  <a:pt x="642324" y="3431399"/>
                </a:moveTo>
                <a:lnTo>
                  <a:pt x="652186" y="3431466"/>
                </a:lnTo>
                <a:lnTo>
                  <a:pt x="647943" y="3433603"/>
                </a:lnTo>
                <a:cubicBezTo>
                  <a:pt x="646592" y="3433756"/>
                  <a:pt x="645281" y="3433774"/>
                  <a:pt x="643934" y="3434935"/>
                </a:cubicBezTo>
                <a:cubicBezTo>
                  <a:pt x="643774" y="3442629"/>
                  <a:pt x="641294" y="3434554"/>
                  <a:pt x="639062" y="3432609"/>
                </a:cubicBezTo>
                <a:cubicBezTo>
                  <a:pt x="640143" y="3431912"/>
                  <a:pt x="640683" y="3431549"/>
                  <a:pt x="642324" y="3431399"/>
                </a:cubicBezTo>
                <a:close/>
                <a:moveTo>
                  <a:pt x="635820" y="3420427"/>
                </a:moveTo>
                <a:cubicBezTo>
                  <a:pt x="634650" y="3417851"/>
                  <a:pt x="632117" y="3422801"/>
                  <a:pt x="634774" y="3421872"/>
                </a:cubicBezTo>
                <a:cubicBezTo>
                  <a:pt x="635235" y="3421663"/>
                  <a:pt x="635908" y="3420923"/>
                  <a:pt x="635820" y="3420427"/>
                </a:cubicBezTo>
                <a:close/>
                <a:moveTo>
                  <a:pt x="792575" y="3387440"/>
                </a:moveTo>
                <a:cubicBezTo>
                  <a:pt x="791406" y="3384864"/>
                  <a:pt x="788873" y="3389813"/>
                  <a:pt x="791530" y="3388886"/>
                </a:cubicBezTo>
                <a:cubicBezTo>
                  <a:pt x="791991" y="3388677"/>
                  <a:pt x="792664" y="3387935"/>
                  <a:pt x="792575" y="3387440"/>
                </a:cubicBezTo>
                <a:close/>
                <a:moveTo>
                  <a:pt x="268752" y="3371864"/>
                </a:moveTo>
                <a:cubicBezTo>
                  <a:pt x="268947" y="3371930"/>
                  <a:pt x="269141" y="3371992"/>
                  <a:pt x="269354" y="3372070"/>
                </a:cubicBezTo>
                <a:lnTo>
                  <a:pt x="269354" y="3372071"/>
                </a:lnTo>
                <a:lnTo>
                  <a:pt x="268752" y="3371866"/>
                </a:lnTo>
                <a:lnTo>
                  <a:pt x="268719" y="3371971"/>
                </a:lnTo>
                <a:lnTo>
                  <a:pt x="268698" y="3371930"/>
                </a:lnTo>
                <a:cubicBezTo>
                  <a:pt x="268698" y="3371855"/>
                  <a:pt x="268734" y="3371917"/>
                  <a:pt x="268752" y="3371864"/>
                </a:cubicBezTo>
                <a:close/>
                <a:moveTo>
                  <a:pt x="917052" y="3362030"/>
                </a:moveTo>
                <a:cubicBezTo>
                  <a:pt x="918203" y="3363087"/>
                  <a:pt x="919355" y="3364145"/>
                  <a:pt x="920506" y="3365217"/>
                </a:cubicBezTo>
                <a:cubicBezTo>
                  <a:pt x="919160" y="3369488"/>
                  <a:pt x="913561" y="3364990"/>
                  <a:pt x="917052" y="3362030"/>
                </a:cubicBezTo>
                <a:close/>
                <a:moveTo>
                  <a:pt x="291394" y="3356350"/>
                </a:moveTo>
                <a:cubicBezTo>
                  <a:pt x="288178" y="3356700"/>
                  <a:pt x="286061" y="3359997"/>
                  <a:pt x="288559" y="3363750"/>
                </a:cubicBezTo>
                <a:cubicBezTo>
                  <a:pt x="287868" y="3367922"/>
                  <a:pt x="291553" y="3367288"/>
                  <a:pt x="294511" y="3367180"/>
                </a:cubicBezTo>
                <a:cubicBezTo>
                  <a:pt x="296212" y="3369364"/>
                  <a:pt x="300801" y="3371088"/>
                  <a:pt x="300818" y="3366627"/>
                </a:cubicBezTo>
                <a:cubicBezTo>
                  <a:pt x="298923" y="3358595"/>
                  <a:pt x="294609" y="3355999"/>
                  <a:pt x="291394" y="3356350"/>
                </a:cubicBezTo>
                <a:close/>
                <a:moveTo>
                  <a:pt x="293537" y="3340502"/>
                </a:moveTo>
                <a:cubicBezTo>
                  <a:pt x="282624" y="3337368"/>
                  <a:pt x="284076" y="3357264"/>
                  <a:pt x="291730" y="3350177"/>
                </a:cubicBezTo>
                <a:cubicBezTo>
                  <a:pt x="299507" y="3351882"/>
                  <a:pt x="299153" y="3343052"/>
                  <a:pt x="293537" y="3340502"/>
                </a:cubicBezTo>
                <a:close/>
                <a:moveTo>
                  <a:pt x="605666" y="3333917"/>
                </a:moveTo>
                <a:cubicBezTo>
                  <a:pt x="604497" y="3331341"/>
                  <a:pt x="601964" y="3336289"/>
                  <a:pt x="604621" y="3335363"/>
                </a:cubicBezTo>
                <a:cubicBezTo>
                  <a:pt x="605082" y="3335154"/>
                  <a:pt x="605755" y="3334411"/>
                  <a:pt x="605666" y="3333917"/>
                </a:cubicBezTo>
                <a:close/>
                <a:moveTo>
                  <a:pt x="289571" y="3326902"/>
                </a:moveTo>
                <a:cubicBezTo>
                  <a:pt x="287972" y="3326186"/>
                  <a:pt x="286247" y="3326728"/>
                  <a:pt x="284785" y="3329745"/>
                </a:cubicBezTo>
                <a:cubicBezTo>
                  <a:pt x="283899" y="3333993"/>
                  <a:pt x="287885" y="3332542"/>
                  <a:pt x="289994" y="3334480"/>
                </a:cubicBezTo>
                <a:cubicBezTo>
                  <a:pt x="298020" y="3342526"/>
                  <a:pt x="294366" y="3329051"/>
                  <a:pt x="289571" y="3326902"/>
                </a:cubicBezTo>
                <a:close/>
                <a:moveTo>
                  <a:pt x="440330" y="3313517"/>
                </a:moveTo>
                <a:cubicBezTo>
                  <a:pt x="441333" y="3312352"/>
                  <a:pt x="443242" y="3311818"/>
                  <a:pt x="444641" y="3313680"/>
                </a:cubicBezTo>
                <a:cubicBezTo>
                  <a:pt x="443578" y="3314833"/>
                  <a:pt x="442533" y="3315977"/>
                  <a:pt x="441452" y="3317136"/>
                </a:cubicBezTo>
                <a:cubicBezTo>
                  <a:pt x="439229" y="3316477"/>
                  <a:pt x="439326" y="3314682"/>
                  <a:pt x="440330" y="3313517"/>
                </a:cubicBezTo>
                <a:close/>
                <a:moveTo>
                  <a:pt x="475450" y="3311254"/>
                </a:moveTo>
                <a:cubicBezTo>
                  <a:pt x="475432" y="3311437"/>
                  <a:pt x="475308" y="3311686"/>
                  <a:pt x="475255" y="3311888"/>
                </a:cubicBezTo>
                <a:cubicBezTo>
                  <a:pt x="475503" y="3311669"/>
                  <a:pt x="475733" y="3311546"/>
                  <a:pt x="475964" y="3311355"/>
                </a:cubicBezTo>
                <a:cubicBezTo>
                  <a:pt x="475804" y="3311245"/>
                  <a:pt x="475645" y="3311263"/>
                  <a:pt x="475450" y="3311254"/>
                </a:cubicBezTo>
                <a:close/>
                <a:moveTo>
                  <a:pt x="114685" y="3310654"/>
                </a:moveTo>
                <a:cubicBezTo>
                  <a:pt x="118122" y="3310471"/>
                  <a:pt x="121756" y="3311763"/>
                  <a:pt x="123735" y="3314089"/>
                </a:cubicBezTo>
                <a:cubicBezTo>
                  <a:pt x="97029" y="3329309"/>
                  <a:pt x="69101" y="3351727"/>
                  <a:pt x="48399" y="3378097"/>
                </a:cubicBezTo>
                <a:cubicBezTo>
                  <a:pt x="49591" y="3408794"/>
                  <a:pt x="116671" y="3333607"/>
                  <a:pt x="132529" y="3327420"/>
                </a:cubicBezTo>
                <a:cubicBezTo>
                  <a:pt x="138123" y="3328129"/>
                  <a:pt x="142934" y="3317010"/>
                  <a:pt x="146866" y="3321574"/>
                </a:cubicBezTo>
                <a:cubicBezTo>
                  <a:pt x="152092" y="3321179"/>
                  <a:pt x="173745" y="3320610"/>
                  <a:pt x="165842" y="3328356"/>
                </a:cubicBezTo>
                <a:cubicBezTo>
                  <a:pt x="157887" y="3330845"/>
                  <a:pt x="171600" y="3330248"/>
                  <a:pt x="166827" y="3333120"/>
                </a:cubicBezTo>
                <a:cubicBezTo>
                  <a:pt x="135302" y="3341861"/>
                  <a:pt x="108463" y="3364827"/>
                  <a:pt x="90118" y="3393684"/>
                </a:cubicBezTo>
                <a:cubicBezTo>
                  <a:pt x="74611" y="3417346"/>
                  <a:pt x="63811" y="3442549"/>
                  <a:pt x="54370" y="3467879"/>
                </a:cubicBezTo>
                <a:cubicBezTo>
                  <a:pt x="46503" y="3482512"/>
                  <a:pt x="4923" y="3531722"/>
                  <a:pt x="4425" y="3496725"/>
                </a:cubicBezTo>
                <a:cubicBezTo>
                  <a:pt x="1362" y="3493858"/>
                  <a:pt x="-1152" y="3492861"/>
                  <a:pt x="1252" y="3489098"/>
                </a:cubicBezTo>
                <a:lnTo>
                  <a:pt x="1250" y="3489098"/>
                </a:lnTo>
                <a:lnTo>
                  <a:pt x="369" y="3486429"/>
                </a:lnTo>
                <a:lnTo>
                  <a:pt x="369" y="3486372"/>
                </a:lnTo>
                <a:lnTo>
                  <a:pt x="3824" y="3484601"/>
                </a:lnTo>
                <a:cubicBezTo>
                  <a:pt x="-847" y="3477187"/>
                  <a:pt x="5959" y="3475353"/>
                  <a:pt x="1261" y="3469868"/>
                </a:cubicBezTo>
                <a:cubicBezTo>
                  <a:pt x="4772" y="3466653"/>
                  <a:pt x="1617" y="3462572"/>
                  <a:pt x="5511" y="3460044"/>
                </a:cubicBezTo>
                <a:cubicBezTo>
                  <a:pt x="6654" y="3455339"/>
                  <a:pt x="1294" y="3450915"/>
                  <a:pt x="4944" y="3447900"/>
                </a:cubicBezTo>
                <a:cubicBezTo>
                  <a:pt x="5461" y="3442071"/>
                  <a:pt x="10227" y="3434977"/>
                  <a:pt x="7906" y="3429648"/>
                </a:cubicBezTo>
                <a:cubicBezTo>
                  <a:pt x="5406" y="3427023"/>
                  <a:pt x="6616" y="3425887"/>
                  <a:pt x="8712" y="3423603"/>
                </a:cubicBezTo>
                <a:cubicBezTo>
                  <a:pt x="5988" y="3417192"/>
                  <a:pt x="13136" y="3413824"/>
                  <a:pt x="13136" y="3408725"/>
                </a:cubicBezTo>
                <a:cubicBezTo>
                  <a:pt x="16671" y="3406018"/>
                  <a:pt x="15250" y="3403573"/>
                  <a:pt x="13127" y="3401066"/>
                </a:cubicBezTo>
                <a:cubicBezTo>
                  <a:pt x="19250" y="3392693"/>
                  <a:pt x="21066" y="3382898"/>
                  <a:pt x="26666" y="3373717"/>
                </a:cubicBezTo>
                <a:cubicBezTo>
                  <a:pt x="31563" y="3361553"/>
                  <a:pt x="41314" y="3354140"/>
                  <a:pt x="52013" y="3341879"/>
                </a:cubicBezTo>
                <a:cubicBezTo>
                  <a:pt x="61605" y="3335595"/>
                  <a:pt x="74834" y="3318541"/>
                  <a:pt x="90858" y="3319202"/>
                </a:cubicBezTo>
                <a:cubicBezTo>
                  <a:pt x="94605" y="3314381"/>
                  <a:pt x="100278" y="3317088"/>
                  <a:pt x="106814" y="3316064"/>
                </a:cubicBezTo>
                <a:cubicBezTo>
                  <a:pt x="108007" y="3312494"/>
                  <a:pt x="111248" y="3310837"/>
                  <a:pt x="114685" y="3310654"/>
                </a:cubicBezTo>
                <a:close/>
                <a:moveTo>
                  <a:pt x="510083" y="3309143"/>
                </a:moveTo>
                <a:lnTo>
                  <a:pt x="510086" y="3309144"/>
                </a:lnTo>
                <a:lnTo>
                  <a:pt x="510086" y="3309146"/>
                </a:lnTo>
                <a:close/>
                <a:moveTo>
                  <a:pt x="451887" y="3308660"/>
                </a:moveTo>
                <a:cubicBezTo>
                  <a:pt x="452454" y="3309121"/>
                  <a:pt x="453818" y="3309924"/>
                  <a:pt x="454155" y="3309755"/>
                </a:cubicBezTo>
                <a:cubicBezTo>
                  <a:pt x="454456" y="3317717"/>
                  <a:pt x="440850" y="3310763"/>
                  <a:pt x="451887" y="3308660"/>
                </a:cubicBezTo>
                <a:close/>
                <a:moveTo>
                  <a:pt x="285901" y="3307061"/>
                </a:moveTo>
                <a:cubicBezTo>
                  <a:pt x="285265" y="3306797"/>
                  <a:pt x="284635" y="3307623"/>
                  <a:pt x="284023" y="3310248"/>
                </a:cubicBezTo>
                <a:cubicBezTo>
                  <a:pt x="278407" y="3313920"/>
                  <a:pt x="287797" y="3328574"/>
                  <a:pt x="291446" y="3319781"/>
                </a:cubicBezTo>
                <a:cubicBezTo>
                  <a:pt x="289772" y="3318466"/>
                  <a:pt x="287809" y="3307854"/>
                  <a:pt x="285901" y="3307061"/>
                </a:cubicBezTo>
                <a:close/>
                <a:moveTo>
                  <a:pt x="132000" y="3303143"/>
                </a:moveTo>
                <a:cubicBezTo>
                  <a:pt x="132770" y="3303588"/>
                  <a:pt x="133318" y="3304490"/>
                  <a:pt x="132049" y="3305073"/>
                </a:cubicBezTo>
                <a:cubicBezTo>
                  <a:pt x="131144" y="3304763"/>
                  <a:pt x="130986" y="3304676"/>
                  <a:pt x="130618" y="3303962"/>
                </a:cubicBezTo>
                <a:cubicBezTo>
                  <a:pt x="130238" y="3302712"/>
                  <a:pt x="131230" y="3302699"/>
                  <a:pt x="132000" y="3303143"/>
                </a:cubicBezTo>
                <a:close/>
                <a:moveTo>
                  <a:pt x="285883" y="3295646"/>
                </a:moveTo>
                <a:cubicBezTo>
                  <a:pt x="284236" y="3294542"/>
                  <a:pt x="282588" y="3294617"/>
                  <a:pt x="280905" y="3295866"/>
                </a:cubicBezTo>
                <a:cubicBezTo>
                  <a:pt x="284608" y="3299616"/>
                  <a:pt x="286291" y="3305750"/>
                  <a:pt x="285883" y="3295646"/>
                </a:cubicBezTo>
                <a:close/>
                <a:moveTo>
                  <a:pt x="493042" y="3281611"/>
                </a:moveTo>
                <a:cubicBezTo>
                  <a:pt x="495027" y="3281898"/>
                  <a:pt x="494531" y="3284617"/>
                  <a:pt x="494619" y="3286127"/>
                </a:cubicBezTo>
                <a:cubicBezTo>
                  <a:pt x="492334" y="3287133"/>
                  <a:pt x="491041" y="3282312"/>
                  <a:pt x="493042" y="3281611"/>
                </a:cubicBezTo>
                <a:close/>
                <a:moveTo>
                  <a:pt x="622213" y="3274212"/>
                </a:moveTo>
                <a:cubicBezTo>
                  <a:pt x="624304" y="3275224"/>
                  <a:pt x="621806" y="3277531"/>
                  <a:pt x="624517" y="3278489"/>
                </a:cubicBezTo>
                <a:cubicBezTo>
                  <a:pt x="637538" y="3277616"/>
                  <a:pt x="648682" y="3283632"/>
                  <a:pt x="661066" y="3284385"/>
                </a:cubicBezTo>
                <a:cubicBezTo>
                  <a:pt x="663900" y="3281301"/>
                  <a:pt x="669995" y="3284034"/>
                  <a:pt x="673361" y="3286387"/>
                </a:cubicBezTo>
                <a:cubicBezTo>
                  <a:pt x="687251" y="3285028"/>
                  <a:pt x="699989" y="3295938"/>
                  <a:pt x="712603" y="3290001"/>
                </a:cubicBezTo>
                <a:cubicBezTo>
                  <a:pt x="730160" y="3303213"/>
                  <a:pt x="710141" y="3319111"/>
                  <a:pt x="700520" y="3326974"/>
                </a:cubicBezTo>
                <a:cubicBezTo>
                  <a:pt x="674690" y="3345718"/>
                  <a:pt x="631958" y="3351308"/>
                  <a:pt x="603558" y="3335432"/>
                </a:cubicBezTo>
                <a:cubicBezTo>
                  <a:pt x="593973" y="3335363"/>
                  <a:pt x="587702" y="3327699"/>
                  <a:pt x="577497" y="3329026"/>
                </a:cubicBezTo>
                <a:cubicBezTo>
                  <a:pt x="569206" y="3324403"/>
                  <a:pt x="561092" y="3319003"/>
                  <a:pt x="550958" y="3320532"/>
                </a:cubicBezTo>
                <a:cubicBezTo>
                  <a:pt x="538220" y="3310544"/>
                  <a:pt x="519316" y="3322775"/>
                  <a:pt x="510033" y="3309644"/>
                </a:cubicBezTo>
                <a:cubicBezTo>
                  <a:pt x="509643" y="3310168"/>
                  <a:pt x="508580" y="3310182"/>
                  <a:pt x="507924" y="3308510"/>
                </a:cubicBezTo>
                <a:lnTo>
                  <a:pt x="507924" y="3308506"/>
                </a:lnTo>
                <a:cubicBezTo>
                  <a:pt x="508456" y="3308733"/>
                  <a:pt x="508987" y="3308807"/>
                  <a:pt x="509519" y="3308979"/>
                </a:cubicBezTo>
                <a:cubicBezTo>
                  <a:pt x="509235" y="3308526"/>
                  <a:pt x="508863" y="3308288"/>
                  <a:pt x="508598" y="3307780"/>
                </a:cubicBezTo>
                <a:lnTo>
                  <a:pt x="510083" y="3309143"/>
                </a:lnTo>
                <a:lnTo>
                  <a:pt x="509519" y="3308978"/>
                </a:lnTo>
                <a:cubicBezTo>
                  <a:pt x="509678" y="3309227"/>
                  <a:pt x="509873" y="3309406"/>
                  <a:pt x="510033" y="3309640"/>
                </a:cubicBezTo>
                <a:lnTo>
                  <a:pt x="510086" y="3309146"/>
                </a:lnTo>
                <a:lnTo>
                  <a:pt x="510086" y="3309146"/>
                </a:lnTo>
                <a:cubicBezTo>
                  <a:pt x="520078" y="3311986"/>
                  <a:pt x="530708" y="3305528"/>
                  <a:pt x="539584" y="3301414"/>
                </a:cubicBezTo>
                <a:cubicBezTo>
                  <a:pt x="557956" y="3292669"/>
                  <a:pt x="576647" y="3285317"/>
                  <a:pt x="595231" y="3277300"/>
                </a:cubicBezTo>
                <a:cubicBezTo>
                  <a:pt x="604834" y="3276159"/>
                  <a:pt x="614666" y="3274166"/>
                  <a:pt x="622213" y="3274212"/>
                </a:cubicBezTo>
                <a:close/>
                <a:moveTo>
                  <a:pt x="149771" y="3265636"/>
                </a:moveTo>
                <a:cubicBezTo>
                  <a:pt x="146901" y="3269351"/>
                  <a:pt x="150361" y="3270471"/>
                  <a:pt x="152244" y="3273061"/>
                </a:cubicBezTo>
                <a:cubicBezTo>
                  <a:pt x="154902" y="3270196"/>
                  <a:pt x="153795" y="3264470"/>
                  <a:pt x="149771" y="3265636"/>
                </a:cubicBezTo>
                <a:close/>
                <a:moveTo>
                  <a:pt x="510617" y="3260022"/>
                </a:moveTo>
                <a:cubicBezTo>
                  <a:pt x="511556" y="3265321"/>
                  <a:pt x="507765" y="3262484"/>
                  <a:pt x="505798" y="3260053"/>
                </a:cubicBezTo>
                <a:cubicBezTo>
                  <a:pt x="508243" y="3258312"/>
                  <a:pt x="508243" y="3258294"/>
                  <a:pt x="510617" y="3260022"/>
                </a:cubicBezTo>
                <a:close/>
                <a:moveTo>
                  <a:pt x="144049" y="3251251"/>
                </a:moveTo>
                <a:cubicBezTo>
                  <a:pt x="143132" y="3250858"/>
                  <a:pt x="142755" y="3251657"/>
                  <a:pt x="143239" y="3254893"/>
                </a:cubicBezTo>
                <a:cubicBezTo>
                  <a:pt x="147489" y="3261076"/>
                  <a:pt x="148278" y="3268591"/>
                  <a:pt x="148099" y="3254762"/>
                </a:cubicBezTo>
                <a:cubicBezTo>
                  <a:pt x="146423" y="3253230"/>
                  <a:pt x="144966" y="3251644"/>
                  <a:pt x="144049" y="3251251"/>
                </a:cubicBezTo>
                <a:close/>
                <a:moveTo>
                  <a:pt x="484924" y="3230563"/>
                </a:moveTo>
                <a:lnTo>
                  <a:pt x="484928" y="3230563"/>
                </a:lnTo>
                <a:lnTo>
                  <a:pt x="484930" y="3230565"/>
                </a:lnTo>
                <a:lnTo>
                  <a:pt x="484928" y="3230571"/>
                </a:lnTo>
                <a:close/>
                <a:moveTo>
                  <a:pt x="498428" y="3196301"/>
                </a:moveTo>
                <a:lnTo>
                  <a:pt x="498357" y="3196917"/>
                </a:lnTo>
                <a:cubicBezTo>
                  <a:pt x="498003" y="3197946"/>
                  <a:pt x="495505" y="3198749"/>
                  <a:pt x="497312" y="3196627"/>
                </a:cubicBezTo>
                <a:close/>
                <a:moveTo>
                  <a:pt x="498428" y="3196301"/>
                </a:moveTo>
                <a:lnTo>
                  <a:pt x="498428" y="3196301"/>
                </a:lnTo>
                <a:lnTo>
                  <a:pt x="498428" y="3196301"/>
                </a:lnTo>
                <a:close/>
                <a:moveTo>
                  <a:pt x="946252" y="3174764"/>
                </a:moveTo>
                <a:cubicBezTo>
                  <a:pt x="941453" y="3175313"/>
                  <a:pt x="936624" y="3177254"/>
                  <a:pt x="932004" y="3180965"/>
                </a:cubicBezTo>
                <a:cubicBezTo>
                  <a:pt x="928284" y="3181250"/>
                  <a:pt x="926512" y="3184957"/>
                  <a:pt x="922473" y="3183917"/>
                </a:cubicBezTo>
                <a:cubicBezTo>
                  <a:pt x="920187" y="3184964"/>
                  <a:pt x="921977" y="3187905"/>
                  <a:pt x="919851" y="3188968"/>
                </a:cubicBezTo>
                <a:cubicBezTo>
                  <a:pt x="914713" y="3188231"/>
                  <a:pt x="915333" y="3194338"/>
                  <a:pt x="912622" y="3196208"/>
                </a:cubicBezTo>
                <a:cubicBezTo>
                  <a:pt x="908105" y="3191312"/>
                  <a:pt x="906103" y="3196357"/>
                  <a:pt x="906971" y="3200420"/>
                </a:cubicBezTo>
                <a:cubicBezTo>
                  <a:pt x="904969" y="3202285"/>
                  <a:pt x="902683" y="3201603"/>
                  <a:pt x="901036" y="3204268"/>
                </a:cubicBezTo>
                <a:cubicBezTo>
                  <a:pt x="893329" y="3203316"/>
                  <a:pt x="893754" y="3214435"/>
                  <a:pt x="885764" y="3215907"/>
                </a:cubicBezTo>
                <a:cubicBezTo>
                  <a:pt x="886455" y="3219750"/>
                  <a:pt x="885888" y="3222158"/>
                  <a:pt x="881849" y="3222594"/>
                </a:cubicBezTo>
                <a:cubicBezTo>
                  <a:pt x="882540" y="3232708"/>
                  <a:pt x="875382" y="3233108"/>
                  <a:pt x="869837" y="3241759"/>
                </a:cubicBezTo>
                <a:cubicBezTo>
                  <a:pt x="867640" y="3247177"/>
                  <a:pt x="862184" y="3251771"/>
                  <a:pt x="862786" y="3258501"/>
                </a:cubicBezTo>
                <a:cubicBezTo>
                  <a:pt x="858711" y="3263010"/>
                  <a:pt x="851802" y="3268116"/>
                  <a:pt x="861121" y="3270497"/>
                </a:cubicBezTo>
                <a:cubicBezTo>
                  <a:pt x="855876" y="3272733"/>
                  <a:pt x="854973" y="3274111"/>
                  <a:pt x="852918" y="3279288"/>
                </a:cubicBezTo>
                <a:cubicBezTo>
                  <a:pt x="842749" y="3280438"/>
                  <a:pt x="849746" y="3292964"/>
                  <a:pt x="844059" y="3296530"/>
                </a:cubicBezTo>
                <a:cubicBezTo>
                  <a:pt x="840233" y="3305574"/>
                  <a:pt x="831056" y="3318718"/>
                  <a:pt x="833748" y="3325502"/>
                </a:cubicBezTo>
                <a:cubicBezTo>
                  <a:pt x="828168" y="3329144"/>
                  <a:pt x="831587" y="3335788"/>
                  <a:pt x="824926" y="3337627"/>
                </a:cubicBezTo>
                <a:cubicBezTo>
                  <a:pt x="827193" y="3344992"/>
                  <a:pt x="814898" y="3344836"/>
                  <a:pt x="822871" y="3352434"/>
                </a:cubicBezTo>
                <a:cubicBezTo>
                  <a:pt x="819026" y="3356249"/>
                  <a:pt x="814438" y="3347398"/>
                  <a:pt x="815926" y="3357214"/>
                </a:cubicBezTo>
                <a:cubicBezTo>
                  <a:pt x="821666" y="3362885"/>
                  <a:pt x="813339" y="3357560"/>
                  <a:pt x="807900" y="3368769"/>
                </a:cubicBezTo>
                <a:cubicBezTo>
                  <a:pt x="799857" y="3367061"/>
                  <a:pt x="802373" y="3375588"/>
                  <a:pt x="797642" y="3378961"/>
                </a:cubicBezTo>
                <a:cubicBezTo>
                  <a:pt x="794081" y="3379183"/>
                  <a:pt x="790662" y="3384482"/>
                  <a:pt x="796703" y="3384244"/>
                </a:cubicBezTo>
                <a:cubicBezTo>
                  <a:pt x="797961" y="3385210"/>
                  <a:pt x="798936" y="3386572"/>
                  <a:pt x="800902" y="3386046"/>
                </a:cubicBezTo>
                <a:cubicBezTo>
                  <a:pt x="806607" y="3379771"/>
                  <a:pt x="814012" y="3373526"/>
                  <a:pt x="818814" y="3368057"/>
                </a:cubicBezTo>
                <a:cubicBezTo>
                  <a:pt x="820798" y="3361798"/>
                  <a:pt x="825457" y="3356835"/>
                  <a:pt x="830383" y="3352034"/>
                </a:cubicBezTo>
                <a:cubicBezTo>
                  <a:pt x="835042" y="3340469"/>
                  <a:pt x="844290" y="3331150"/>
                  <a:pt x="848453" y="3319099"/>
                </a:cubicBezTo>
                <a:cubicBezTo>
                  <a:pt x="854920" y="3304961"/>
                  <a:pt x="854778" y="3293867"/>
                  <a:pt x="866577" y="3282318"/>
                </a:cubicBezTo>
                <a:cubicBezTo>
                  <a:pt x="866329" y="3270511"/>
                  <a:pt x="875524" y="3262610"/>
                  <a:pt x="879900" y="3252501"/>
                </a:cubicBezTo>
                <a:cubicBezTo>
                  <a:pt x="878890" y="3247131"/>
                  <a:pt x="883833" y="3250577"/>
                  <a:pt x="884223" y="3247294"/>
                </a:cubicBezTo>
                <a:cubicBezTo>
                  <a:pt x="877863" y="3245552"/>
                  <a:pt x="879510" y="3243931"/>
                  <a:pt x="885729" y="3243781"/>
                </a:cubicBezTo>
                <a:cubicBezTo>
                  <a:pt x="887997" y="3237406"/>
                  <a:pt x="890654" y="3232465"/>
                  <a:pt x="897829" y="3230655"/>
                </a:cubicBezTo>
                <a:cubicBezTo>
                  <a:pt x="899282" y="3229388"/>
                  <a:pt x="897493" y="3226344"/>
                  <a:pt x="900540" y="3226217"/>
                </a:cubicBezTo>
                <a:cubicBezTo>
                  <a:pt x="909008" y="3220654"/>
                  <a:pt x="891345" y="3220955"/>
                  <a:pt x="911861" y="3213721"/>
                </a:cubicBezTo>
                <a:cubicBezTo>
                  <a:pt x="917424" y="3212660"/>
                  <a:pt x="912109" y="3204206"/>
                  <a:pt x="920223" y="3205928"/>
                </a:cubicBezTo>
                <a:cubicBezTo>
                  <a:pt x="926884" y="3197959"/>
                  <a:pt x="942050" y="3195000"/>
                  <a:pt x="954380" y="3194965"/>
                </a:cubicBezTo>
                <a:cubicBezTo>
                  <a:pt x="976012" y="3206447"/>
                  <a:pt x="960244" y="3252095"/>
                  <a:pt x="956010" y="3273358"/>
                </a:cubicBezTo>
                <a:cubicBezTo>
                  <a:pt x="950430" y="3285560"/>
                  <a:pt x="947807" y="3303928"/>
                  <a:pt x="939321" y="3312516"/>
                </a:cubicBezTo>
                <a:cubicBezTo>
                  <a:pt x="936947" y="3315060"/>
                  <a:pt x="939782" y="3318403"/>
                  <a:pt x="936114" y="3321175"/>
                </a:cubicBezTo>
                <a:cubicBezTo>
                  <a:pt x="935725" y="3323867"/>
                  <a:pt x="937975" y="3326809"/>
                  <a:pt x="933404" y="3327273"/>
                </a:cubicBezTo>
                <a:cubicBezTo>
                  <a:pt x="905908" y="3365109"/>
                  <a:pt x="921321" y="3337825"/>
                  <a:pt x="896058" y="3360029"/>
                </a:cubicBezTo>
                <a:cubicBezTo>
                  <a:pt x="896500" y="3366342"/>
                  <a:pt x="891044" y="3356711"/>
                  <a:pt x="888050" y="3363016"/>
                </a:cubicBezTo>
                <a:cubicBezTo>
                  <a:pt x="871130" y="3368882"/>
                  <a:pt x="855717" y="3382304"/>
                  <a:pt x="837593" y="3387164"/>
                </a:cubicBezTo>
                <a:cubicBezTo>
                  <a:pt x="821064" y="3397261"/>
                  <a:pt x="805597" y="3403217"/>
                  <a:pt x="787916" y="3408176"/>
                </a:cubicBezTo>
                <a:cubicBezTo>
                  <a:pt x="777215" y="3402413"/>
                  <a:pt x="801752" y="3398717"/>
                  <a:pt x="790449" y="3388941"/>
                </a:cubicBezTo>
                <a:cubicBezTo>
                  <a:pt x="779093" y="3390909"/>
                  <a:pt x="780440" y="3405476"/>
                  <a:pt x="768109" y="3409288"/>
                </a:cubicBezTo>
                <a:cubicBezTo>
                  <a:pt x="738221" y="3416437"/>
                  <a:pt x="710389" y="3423160"/>
                  <a:pt x="678552" y="3417766"/>
                </a:cubicBezTo>
                <a:cubicBezTo>
                  <a:pt x="673839" y="3424886"/>
                  <a:pt x="667904" y="3414612"/>
                  <a:pt x="662802" y="3419528"/>
                </a:cubicBezTo>
                <a:cubicBezTo>
                  <a:pt x="671465" y="3425375"/>
                  <a:pt x="647973" y="3429900"/>
                  <a:pt x="654404" y="3421075"/>
                </a:cubicBezTo>
                <a:cubicBezTo>
                  <a:pt x="656229" y="3421631"/>
                  <a:pt x="659400" y="3419759"/>
                  <a:pt x="656406" y="3418646"/>
                </a:cubicBezTo>
                <a:cubicBezTo>
                  <a:pt x="650046" y="3416511"/>
                  <a:pt x="649355" y="3426415"/>
                  <a:pt x="643987" y="3421683"/>
                </a:cubicBezTo>
                <a:cubicBezTo>
                  <a:pt x="640072" y="3421146"/>
                  <a:pt x="639062" y="3426445"/>
                  <a:pt x="637627" y="3429085"/>
                </a:cubicBezTo>
                <a:cubicBezTo>
                  <a:pt x="636652" y="3430391"/>
                  <a:pt x="637999" y="3428819"/>
                  <a:pt x="636404" y="3429127"/>
                </a:cubicBezTo>
                <a:cubicBezTo>
                  <a:pt x="636404" y="3429131"/>
                  <a:pt x="636404" y="3429131"/>
                  <a:pt x="636404" y="3429134"/>
                </a:cubicBezTo>
                <a:cubicBezTo>
                  <a:pt x="636865" y="3428677"/>
                  <a:pt x="635855" y="3427154"/>
                  <a:pt x="634863" y="3427021"/>
                </a:cubicBezTo>
                <a:cubicBezTo>
                  <a:pt x="633676" y="3427492"/>
                  <a:pt x="634633" y="3428734"/>
                  <a:pt x="635341" y="3429129"/>
                </a:cubicBezTo>
                <a:cubicBezTo>
                  <a:pt x="635908" y="3429324"/>
                  <a:pt x="636245" y="3429299"/>
                  <a:pt x="636404" y="3429154"/>
                </a:cubicBezTo>
                <a:cubicBezTo>
                  <a:pt x="636830" y="3430777"/>
                  <a:pt x="635058" y="3431737"/>
                  <a:pt x="634261" y="3432901"/>
                </a:cubicBezTo>
                <a:cubicBezTo>
                  <a:pt x="639275" y="3437238"/>
                  <a:pt x="631337" y="3445377"/>
                  <a:pt x="643084" y="3443596"/>
                </a:cubicBezTo>
                <a:cubicBezTo>
                  <a:pt x="645458" y="3448066"/>
                  <a:pt x="645475" y="3448520"/>
                  <a:pt x="650631" y="3448281"/>
                </a:cubicBezTo>
                <a:cubicBezTo>
                  <a:pt x="652810" y="3450249"/>
                  <a:pt x="651145" y="3453163"/>
                  <a:pt x="655078" y="3452841"/>
                </a:cubicBezTo>
                <a:cubicBezTo>
                  <a:pt x="661580" y="3454214"/>
                  <a:pt x="669711" y="3465372"/>
                  <a:pt x="675097" y="3462059"/>
                </a:cubicBezTo>
                <a:cubicBezTo>
                  <a:pt x="682467" y="3460237"/>
                  <a:pt x="671837" y="3467457"/>
                  <a:pt x="683176" y="3473590"/>
                </a:cubicBezTo>
                <a:cubicBezTo>
                  <a:pt x="686135" y="3473089"/>
                  <a:pt x="687198" y="3474404"/>
                  <a:pt x="686896" y="3477352"/>
                </a:cubicBezTo>
                <a:lnTo>
                  <a:pt x="686896" y="3477364"/>
                </a:lnTo>
                <a:cubicBezTo>
                  <a:pt x="690829" y="3480130"/>
                  <a:pt x="693983" y="3483489"/>
                  <a:pt x="695861" y="3487703"/>
                </a:cubicBezTo>
                <a:cubicBezTo>
                  <a:pt x="698696" y="3494829"/>
                  <a:pt x="707784" y="3498574"/>
                  <a:pt x="707660" y="3506554"/>
                </a:cubicBezTo>
                <a:cubicBezTo>
                  <a:pt x="716944" y="3505934"/>
                  <a:pt x="715934" y="3527720"/>
                  <a:pt x="725678" y="3531318"/>
                </a:cubicBezTo>
                <a:cubicBezTo>
                  <a:pt x="725093" y="3537285"/>
                  <a:pt x="728760" y="3539955"/>
                  <a:pt x="730851" y="3544348"/>
                </a:cubicBezTo>
                <a:cubicBezTo>
                  <a:pt x="735954" y="3552631"/>
                  <a:pt x="735068" y="3562901"/>
                  <a:pt x="741800" y="3570328"/>
                </a:cubicBezTo>
                <a:cubicBezTo>
                  <a:pt x="740010" y="3576762"/>
                  <a:pt x="747469" y="3579654"/>
                  <a:pt x="742367" y="3584393"/>
                </a:cubicBezTo>
                <a:cubicBezTo>
                  <a:pt x="741959" y="3591207"/>
                  <a:pt x="744847" y="3595762"/>
                  <a:pt x="742898" y="3601560"/>
                </a:cubicBezTo>
                <a:cubicBezTo>
                  <a:pt x="750127" y="3606450"/>
                  <a:pt x="750251" y="3621270"/>
                  <a:pt x="746761" y="3627789"/>
                </a:cubicBezTo>
                <a:cubicBezTo>
                  <a:pt x="754414" y="3641832"/>
                  <a:pt x="749631" y="3662592"/>
                  <a:pt x="753245" y="3678809"/>
                </a:cubicBezTo>
                <a:cubicBezTo>
                  <a:pt x="755034" y="3684877"/>
                  <a:pt x="755849" y="3694389"/>
                  <a:pt x="751845" y="3701251"/>
                </a:cubicBezTo>
                <a:cubicBezTo>
                  <a:pt x="756062" y="3702987"/>
                  <a:pt x="752129" y="3709333"/>
                  <a:pt x="757054" y="3709466"/>
                </a:cubicBezTo>
                <a:cubicBezTo>
                  <a:pt x="758896" y="3709470"/>
                  <a:pt x="759162" y="3709891"/>
                  <a:pt x="759375" y="3711440"/>
                </a:cubicBezTo>
                <a:cubicBezTo>
                  <a:pt x="759640" y="3715858"/>
                  <a:pt x="753705" y="3710304"/>
                  <a:pt x="752359" y="3715858"/>
                </a:cubicBezTo>
                <a:cubicBezTo>
                  <a:pt x="754113" y="3724169"/>
                  <a:pt x="752288" y="3730088"/>
                  <a:pt x="753174" y="3739531"/>
                </a:cubicBezTo>
                <a:cubicBezTo>
                  <a:pt x="763184" y="3747167"/>
                  <a:pt x="754166" y="3749261"/>
                  <a:pt x="751827" y="3757496"/>
                </a:cubicBezTo>
                <a:cubicBezTo>
                  <a:pt x="756522" y="3762112"/>
                  <a:pt x="751792" y="3770347"/>
                  <a:pt x="759375" y="3773843"/>
                </a:cubicBezTo>
                <a:cubicBezTo>
                  <a:pt x="758542" y="3775956"/>
                  <a:pt x="755477" y="3774317"/>
                  <a:pt x="754786" y="3776550"/>
                </a:cubicBezTo>
                <a:cubicBezTo>
                  <a:pt x="758932" y="3778458"/>
                  <a:pt x="755424" y="3785948"/>
                  <a:pt x="760916" y="3784777"/>
                </a:cubicBezTo>
                <a:cubicBezTo>
                  <a:pt x="762351" y="3786522"/>
                  <a:pt x="762121" y="3788514"/>
                  <a:pt x="760207" y="3790753"/>
                </a:cubicBezTo>
                <a:cubicBezTo>
                  <a:pt x="761625" y="3800493"/>
                  <a:pt x="759853" y="3812558"/>
                  <a:pt x="768463" y="3819094"/>
                </a:cubicBezTo>
                <a:cubicBezTo>
                  <a:pt x="773193" y="3817388"/>
                  <a:pt x="765575" y="3825429"/>
                  <a:pt x="770749" y="3826407"/>
                </a:cubicBezTo>
                <a:cubicBezTo>
                  <a:pt x="769774" y="3829361"/>
                  <a:pt x="767312" y="3831527"/>
                  <a:pt x="771440" y="3834327"/>
                </a:cubicBezTo>
                <a:cubicBezTo>
                  <a:pt x="772574" y="3842042"/>
                  <a:pt x="775461" y="3850473"/>
                  <a:pt x="781928" y="3853824"/>
                </a:cubicBezTo>
                <a:cubicBezTo>
                  <a:pt x="780617" y="3861700"/>
                  <a:pt x="790378" y="3858648"/>
                  <a:pt x="794117" y="3862404"/>
                </a:cubicBezTo>
                <a:cubicBezTo>
                  <a:pt x="794489" y="3864858"/>
                  <a:pt x="790290" y="3863003"/>
                  <a:pt x="789936" y="3865153"/>
                </a:cubicBezTo>
                <a:cubicBezTo>
                  <a:pt x="793780" y="3867797"/>
                  <a:pt x="798457" y="3864632"/>
                  <a:pt x="797359" y="3872302"/>
                </a:cubicBezTo>
                <a:cubicBezTo>
                  <a:pt x="802390" y="3877776"/>
                  <a:pt x="812063" y="3870653"/>
                  <a:pt x="809158" y="3877121"/>
                </a:cubicBezTo>
                <a:cubicBezTo>
                  <a:pt x="806908" y="3881274"/>
                  <a:pt x="823314" y="3890784"/>
                  <a:pt x="829585" y="3889250"/>
                </a:cubicBezTo>
                <a:cubicBezTo>
                  <a:pt x="828186" y="3885708"/>
                  <a:pt x="837079" y="3886236"/>
                  <a:pt x="832969" y="3889051"/>
                </a:cubicBezTo>
                <a:cubicBezTo>
                  <a:pt x="823579" y="3892090"/>
                  <a:pt x="837699" y="3892610"/>
                  <a:pt x="841632" y="3886337"/>
                </a:cubicBezTo>
                <a:cubicBezTo>
                  <a:pt x="842359" y="3883651"/>
                  <a:pt x="834014" y="3882643"/>
                  <a:pt x="831570" y="3880592"/>
                </a:cubicBezTo>
                <a:cubicBezTo>
                  <a:pt x="832721" y="3879382"/>
                  <a:pt x="834457" y="3878579"/>
                  <a:pt x="833961" y="3876894"/>
                </a:cubicBezTo>
                <a:cubicBezTo>
                  <a:pt x="830436" y="3878288"/>
                  <a:pt x="830949" y="3869388"/>
                  <a:pt x="833766" y="3873512"/>
                </a:cubicBezTo>
                <a:cubicBezTo>
                  <a:pt x="833306" y="3881647"/>
                  <a:pt x="843882" y="3876742"/>
                  <a:pt x="847727" y="3881208"/>
                </a:cubicBezTo>
                <a:cubicBezTo>
                  <a:pt x="853201" y="3881102"/>
                  <a:pt x="849906" y="3872451"/>
                  <a:pt x="855451" y="3869884"/>
                </a:cubicBezTo>
                <a:cubicBezTo>
                  <a:pt x="854601" y="3867827"/>
                  <a:pt x="848896" y="3869862"/>
                  <a:pt x="851731" y="3866441"/>
                </a:cubicBezTo>
                <a:cubicBezTo>
                  <a:pt x="853485" y="3862540"/>
                  <a:pt x="858109" y="3865180"/>
                  <a:pt x="857719" y="3860501"/>
                </a:cubicBezTo>
                <a:cubicBezTo>
                  <a:pt x="862449" y="3854880"/>
                  <a:pt x="855522" y="3857891"/>
                  <a:pt x="852599" y="3855418"/>
                </a:cubicBezTo>
                <a:cubicBezTo>
                  <a:pt x="854370" y="3853041"/>
                  <a:pt x="858534" y="3855342"/>
                  <a:pt x="859668" y="3852493"/>
                </a:cubicBezTo>
                <a:cubicBezTo>
                  <a:pt x="858251" y="3846032"/>
                  <a:pt x="861475" y="3841922"/>
                  <a:pt x="861546" y="3836410"/>
                </a:cubicBezTo>
                <a:cubicBezTo>
                  <a:pt x="852404" y="3829873"/>
                  <a:pt x="859810" y="3836633"/>
                  <a:pt x="858587" y="3826383"/>
                </a:cubicBezTo>
                <a:cubicBezTo>
                  <a:pt x="865054" y="3817271"/>
                  <a:pt x="859969" y="3806758"/>
                  <a:pt x="862184" y="3799252"/>
                </a:cubicBezTo>
                <a:cubicBezTo>
                  <a:pt x="861493" y="3796954"/>
                  <a:pt x="858073" y="3798217"/>
                  <a:pt x="856550" y="3798045"/>
                </a:cubicBezTo>
                <a:cubicBezTo>
                  <a:pt x="851695" y="3795377"/>
                  <a:pt x="862502" y="3795985"/>
                  <a:pt x="859030" y="3793485"/>
                </a:cubicBezTo>
                <a:cubicBezTo>
                  <a:pt x="849357" y="3792246"/>
                  <a:pt x="855186" y="3783668"/>
                  <a:pt x="860837" y="3783046"/>
                </a:cubicBezTo>
                <a:cubicBezTo>
                  <a:pt x="865319" y="3777267"/>
                  <a:pt x="854689" y="3773843"/>
                  <a:pt x="856461" y="3767629"/>
                </a:cubicBezTo>
                <a:cubicBezTo>
                  <a:pt x="861351" y="3757988"/>
                  <a:pt x="853148" y="3748076"/>
                  <a:pt x="850384" y="3738466"/>
                </a:cubicBezTo>
                <a:cubicBezTo>
                  <a:pt x="851341" y="3734099"/>
                  <a:pt x="846682" y="3736172"/>
                  <a:pt x="845424" y="3733628"/>
                </a:cubicBezTo>
                <a:cubicBezTo>
                  <a:pt x="846097" y="3727083"/>
                  <a:pt x="841597" y="3723992"/>
                  <a:pt x="842253" y="3717486"/>
                </a:cubicBezTo>
                <a:cubicBezTo>
                  <a:pt x="837416" y="3709624"/>
                  <a:pt x="832331" y="3701375"/>
                  <a:pt x="828983" y="3692992"/>
                </a:cubicBezTo>
                <a:cubicBezTo>
                  <a:pt x="823119" y="3682075"/>
                  <a:pt x="812135" y="3674797"/>
                  <a:pt x="806129" y="3663998"/>
                </a:cubicBezTo>
                <a:cubicBezTo>
                  <a:pt x="798014" y="3652267"/>
                  <a:pt x="787703" y="3644142"/>
                  <a:pt x="778278" y="3634309"/>
                </a:cubicBezTo>
                <a:cubicBezTo>
                  <a:pt x="777942" y="3632454"/>
                  <a:pt x="775408" y="3629320"/>
                  <a:pt x="770642" y="3624903"/>
                </a:cubicBezTo>
                <a:cubicBezTo>
                  <a:pt x="773955" y="3621466"/>
                  <a:pt x="768339" y="3615930"/>
                  <a:pt x="769916" y="3610275"/>
                </a:cubicBezTo>
                <a:cubicBezTo>
                  <a:pt x="768995" y="3608043"/>
                  <a:pt x="765806" y="3610413"/>
                  <a:pt x="765274" y="3607711"/>
                </a:cubicBezTo>
                <a:cubicBezTo>
                  <a:pt x="768942" y="3600743"/>
                  <a:pt x="768835" y="3586535"/>
                  <a:pt x="761749" y="3581510"/>
                </a:cubicBezTo>
                <a:cubicBezTo>
                  <a:pt x="769260" y="3566409"/>
                  <a:pt x="751579" y="3570664"/>
                  <a:pt x="758294" y="3565580"/>
                </a:cubicBezTo>
                <a:cubicBezTo>
                  <a:pt x="762493" y="3565211"/>
                  <a:pt x="760385" y="3561643"/>
                  <a:pt x="760260" y="3559104"/>
                </a:cubicBezTo>
                <a:cubicBezTo>
                  <a:pt x="760597" y="3558201"/>
                  <a:pt x="759339" y="3558459"/>
                  <a:pt x="758259" y="3558704"/>
                </a:cubicBezTo>
                <a:lnTo>
                  <a:pt x="758258" y="3558705"/>
                </a:lnTo>
                <a:lnTo>
                  <a:pt x="757833" y="3558337"/>
                </a:lnTo>
                <a:cubicBezTo>
                  <a:pt x="757798" y="3558486"/>
                  <a:pt x="757656" y="3558670"/>
                  <a:pt x="757603" y="3558826"/>
                </a:cubicBezTo>
                <a:lnTo>
                  <a:pt x="758258" y="3558706"/>
                </a:lnTo>
                <a:lnTo>
                  <a:pt x="756841" y="3560539"/>
                </a:lnTo>
                <a:cubicBezTo>
                  <a:pt x="757213" y="3559921"/>
                  <a:pt x="757408" y="3559370"/>
                  <a:pt x="757603" y="3558824"/>
                </a:cubicBezTo>
                <a:cubicBezTo>
                  <a:pt x="757001" y="3558936"/>
                  <a:pt x="756593" y="3558954"/>
                  <a:pt x="757142" y="3558401"/>
                </a:cubicBezTo>
                <a:cubicBezTo>
                  <a:pt x="757497" y="3558252"/>
                  <a:pt x="757639" y="3558321"/>
                  <a:pt x="757833" y="3558335"/>
                </a:cubicBezTo>
                <a:cubicBezTo>
                  <a:pt x="759056" y="3553586"/>
                  <a:pt x="753192" y="3551396"/>
                  <a:pt x="750889" y="3547225"/>
                </a:cubicBezTo>
                <a:cubicBezTo>
                  <a:pt x="753050" y="3540708"/>
                  <a:pt x="740276" y="3512873"/>
                  <a:pt x="732198" y="3509271"/>
                </a:cubicBezTo>
                <a:cubicBezTo>
                  <a:pt x="734040" y="3499919"/>
                  <a:pt x="720186" y="3486616"/>
                  <a:pt x="713560" y="3479628"/>
                </a:cubicBezTo>
                <a:cubicBezTo>
                  <a:pt x="708174" y="3476981"/>
                  <a:pt x="705516" y="3463265"/>
                  <a:pt x="697349" y="3463256"/>
                </a:cubicBezTo>
                <a:cubicBezTo>
                  <a:pt x="695365" y="3461262"/>
                  <a:pt x="696003" y="3457640"/>
                  <a:pt x="693009" y="3458535"/>
                </a:cubicBezTo>
                <a:cubicBezTo>
                  <a:pt x="683087" y="3446179"/>
                  <a:pt x="673343" y="3442493"/>
                  <a:pt x="661314" y="3434097"/>
                </a:cubicBezTo>
                <a:cubicBezTo>
                  <a:pt x="667940" y="3426342"/>
                  <a:pt x="681103" y="3435982"/>
                  <a:pt x="689731" y="3436770"/>
                </a:cubicBezTo>
                <a:cubicBezTo>
                  <a:pt x="696020" y="3442500"/>
                  <a:pt x="706491" y="3441151"/>
                  <a:pt x="718290" y="3440574"/>
                </a:cubicBezTo>
                <a:cubicBezTo>
                  <a:pt x="724810" y="3445467"/>
                  <a:pt x="733526" y="3441164"/>
                  <a:pt x="740276" y="3446658"/>
                </a:cubicBezTo>
                <a:cubicBezTo>
                  <a:pt x="741977" y="3446355"/>
                  <a:pt x="742420" y="3443127"/>
                  <a:pt x="746530" y="3445586"/>
                </a:cubicBezTo>
                <a:cubicBezTo>
                  <a:pt x="779199" y="3453851"/>
                  <a:pt x="810682" y="3472097"/>
                  <a:pt x="839967" y="3491752"/>
                </a:cubicBezTo>
                <a:cubicBezTo>
                  <a:pt x="843847" y="3492558"/>
                  <a:pt x="846735" y="3494958"/>
                  <a:pt x="851199" y="3493739"/>
                </a:cubicBezTo>
                <a:cubicBezTo>
                  <a:pt x="854317" y="3500360"/>
                  <a:pt x="861050" y="3501769"/>
                  <a:pt x="867109" y="3505207"/>
                </a:cubicBezTo>
                <a:cubicBezTo>
                  <a:pt x="869979" y="3505430"/>
                  <a:pt x="870617" y="3505966"/>
                  <a:pt x="870617" y="3509351"/>
                </a:cubicBezTo>
                <a:cubicBezTo>
                  <a:pt x="877101" y="3514496"/>
                  <a:pt x="883373" y="3517161"/>
                  <a:pt x="888138" y="3524834"/>
                </a:cubicBezTo>
                <a:cubicBezTo>
                  <a:pt x="893896" y="3562835"/>
                  <a:pt x="892621" y="3604134"/>
                  <a:pt x="903622" y="3635227"/>
                </a:cubicBezTo>
                <a:cubicBezTo>
                  <a:pt x="893187" y="3638150"/>
                  <a:pt x="906811" y="3651255"/>
                  <a:pt x="905500" y="3658170"/>
                </a:cubicBezTo>
                <a:cubicBezTo>
                  <a:pt x="910869" y="3662439"/>
                  <a:pt x="904101" y="3667811"/>
                  <a:pt x="910550" y="3672424"/>
                </a:cubicBezTo>
                <a:cubicBezTo>
                  <a:pt x="910425" y="3681447"/>
                  <a:pt x="916768" y="3682167"/>
                  <a:pt x="909327" y="3684946"/>
                </a:cubicBezTo>
                <a:cubicBezTo>
                  <a:pt x="910479" y="3693939"/>
                  <a:pt x="920648" y="3700514"/>
                  <a:pt x="919833" y="3710867"/>
                </a:cubicBezTo>
                <a:cubicBezTo>
                  <a:pt x="921321" y="3715782"/>
                  <a:pt x="927735" y="3713259"/>
                  <a:pt x="927433" y="3718356"/>
                </a:cubicBezTo>
                <a:cubicBezTo>
                  <a:pt x="924563" y="3722615"/>
                  <a:pt x="926264" y="3727865"/>
                  <a:pt x="930091" y="3732777"/>
                </a:cubicBezTo>
                <a:cubicBezTo>
                  <a:pt x="938577" y="3735539"/>
                  <a:pt x="932660" y="3744417"/>
                  <a:pt x="935530" y="3746196"/>
                </a:cubicBezTo>
                <a:cubicBezTo>
                  <a:pt x="939994" y="3745659"/>
                  <a:pt x="938028" y="3752152"/>
                  <a:pt x="938577" y="3754608"/>
                </a:cubicBezTo>
                <a:cubicBezTo>
                  <a:pt x="941217" y="3757216"/>
                  <a:pt x="944211" y="3758559"/>
                  <a:pt x="943750" y="3762554"/>
                </a:cubicBezTo>
                <a:cubicBezTo>
                  <a:pt x="949632" y="3768535"/>
                  <a:pt x="953087" y="3778566"/>
                  <a:pt x="961378" y="3785181"/>
                </a:cubicBezTo>
                <a:cubicBezTo>
                  <a:pt x="960758" y="3789212"/>
                  <a:pt x="968075" y="3790682"/>
                  <a:pt x="966941" y="3794893"/>
                </a:cubicBezTo>
                <a:cubicBezTo>
                  <a:pt x="969262" y="3796778"/>
                  <a:pt x="972522" y="3795455"/>
                  <a:pt x="972150" y="3799735"/>
                </a:cubicBezTo>
                <a:cubicBezTo>
                  <a:pt x="988729" y="3810349"/>
                  <a:pt x="1003644" y="3817148"/>
                  <a:pt x="1016613" y="3820237"/>
                </a:cubicBezTo>
                <a:lnTo>
                  <a:pt x="1024553" y="3819811"/>
                </a:lnTo>
                <a:lnTo>
                  <a:pt x="1025264" y="3820368"/>
                </a:lnTo>
                <a:lnTo>
                  <a:pt x="1025251" y="3819774"/>
                </a:lnTo>
                <a:lnTo>
                  <a:pt x="1049401" y="3818478"/>
                </a:lnTo>
                <a:cubicBezTo>
                  <a:pt x="1066991" y="3810023"/>
                  <a:pt x="1075667" y="3787143"/>
                  <a:pt x="1073169" y="3750666"/>
                </a:cubicBezTo>
                <a:cubicBezTo>
                  <a:pt x="1076394" y="3743895"/>
                  <a:pt x="1062699" y="3747059"/>
                  <a:pt x="1062469" y="3745092"/>
                </a:cubicBezTo>
                <a:cubicBezTo>
                  <a:pt x="1064240" y="3739861"/>
                  <a:pt x="1068953" y="3742362"/>
                  <a:pt x="1071663" y="3739598"/>
                </a:cubicBezTo>
                <a:cubicBezTo>
                  <a:pt x="1066384" y="3736126"/>
                  <a:pt x="1072195" y="3726827"/>
                  <a:pt x="1063035" y="3728937"/>
                </a:cubicBezTo>
                <a:cubicBezTo>
                  <a:pt x="1067659" y="3719997"/>
                  <a:pt x="1057242" y="3719015"/>
                  <a:pt x="1063248" y="3710501"/>
                </a:cubicBezTo>
                <a:cubicBezTo>
                  <a:pt x="1053398" y="3702369"/>
                  <a:pt x="1063000" y="3697176"/>
                  <a:pt x="1056906" y="3693123"/>
                </a:cubicBezTo>
                <a:cubicBezTo>
                  <a:pt x="1048349" y="3692561"/>
                  <a:pt x="1058429" y="3688794"/>
                  <a:pt x="1052831" y="3687932"/>
                </a:cubicBezTo>
                <a:cubicBezTo>
                  <a:pt x="1045443" y="3686367"/>
                  <a:pt x="1055949" y="3681306"/>
                  <a:pt x="1050882" y="3678129"/>
                </a:cubicBezTo>
                <a:cubicBezTo>
                  <a:pt x="1049305" y="3674733"/>
                  <a:pt x="1046488" y="3671909"/>
                  <a:pt x="1047020" y="3667570"/>
                </a:cubicBezTo>
                <a:cubicBezTo>
                  <a:pt x="1041563" y="3666043"/>
                  <a:pt x="1040908" y="3661550"/>
                  <a:pt x="1038108" y="3656931"/>
                </a:cubicBezTo>
                <a:cubicBezTo>
                  <a:pt x="1033307" y="3654362"/>
                  <a:pt x="1016618" y="3650720"/>
                  <a:pt x="1029126" y="3646321"/>
                </a:cubicBezTo>
                <a:cubicBezTo>
                  <a:pt x="1026805" y="3644539"/>
                  <a:pt x="1023102" y="3644957"/>
                  <a:pt x="1021933" y="3641415"/>
                </a:cubicBezTo>
                <a:cubicBezTo>
                  <a:pt x="1026433" y="3638148"/>
                  <a:pt x="1018319" y="3635023"/>
                  <a:pt x="1016423" y="3632220"/>
                </a:cubicBezTo>
                <a:cubicBezTo>
                  <a:pt x="1016069" y="3629823"/>
                  <a:pt x="1013624" y="3623816"/>
                  <a:pt x="1011516" y="3623890"/>
                </a:cubicBezTo>
                <a:cubicBezTo>
                  <a:pt x="1007512" y="3624262"/>
                  <a:pt x="1009567" y="3617723"/>
                  <a:pt x="1005067" y="3619234"/>
                </a:cubicBezTo>
                <a:cubicBezTo>
                  <a:pt x="1002799" y="3617872"/>
                  <a:pt x="1003969" y="3615595"/>
                  <a:pt x="1003543" y="3613749"/>
                </a:cubicBezTo>
                <a:cubicBezTo>
                  <a:pt x="1002144" y="3610826"/>
                  <a:pt x="997927" y="3609853"/>
                  <a:pt x="998388" y="3606227"/>
                </a:cubicBezTo>
                <a:cubicBezTo>
                  <a:pt x="987918" y="3598421"/>
                  <a:pt x="982496" y="3576621"/>
                  <a:pt x="966534" y="3571809"/>
                </a:cubicBezTo>
                <a:cubicBezTo>
                  <a:pt x="960616" y="3563184"/>
                  <a:pt x="949969" y="3561689"/>
                  <a:pt x="943591" y="3559005"/>
                </a:cubicBezTo>
                <a:cubicBezTo>
                  <a:pt x="946691" y="3552027"/>
                  <a:pt x="948339" y="3551873"/>
                  <a:pt x="953742" y="3557715"/>
                </a:cubicBezTo>
                <a:cubicBezTo>
                  <a:pt x="969865" y="3559400"/>
                  <a:pt x="1002410" y="3582329"/>
                  <a:pt x="1015148" y="3567784"/>
                </a:cubicBezTo>
                <a:cubicBezTo>
                  <a:pt x="1017717" y="3566590"/>
                  <a:pt x="1018585" y="3569369"/>
                  <a:pt x="1020410" y="3569525"/>
                </a:cubicBezTo>
                <a:cubicBezTo>
                  <a:pt x="1021792" y="3567103"/>
                  <a:pt x="1022978" y="3567814"/>
                  <a:pt x="1024874" y="3569543"/>
                </a:cubicBezTo>
                <a:cubicBezTo>
                  <a:pt x="1029569" y="3565498"/>
                  <a:pt x="1039933" y="3564860"/>
                  <a:pt x="1042768" y="3559413"/>
                </a:cubicBezTo>
                <a:cubicBezTo>
                  <a:pt x="1043353" y="3554482"/>
                  <a:pt x="1049518" y="3557389"/>
                  <a:pt x="1052919" y="3556419"/>
                </a:cubicBezTo>
                <a:cubicBezTo>
                  <a:pt x="1057880" y="3550459"/>
                  <a:pt x="1065215" y="3551254"/>
                  <a:pt x="1070370" y="3545925"/>
                </a:cubicBezTo>
                <a:cubicBezTo>
                  <a:pt x="1076252" y="3546800"/>
                  <a:pt x="1078342" y="3541080"/>
                  <a:pt x="1083374" y="3539327"/>
                </a:cubicBezTo>
                <a:cubicBezTo>
                  <a:pt x="1086403" y="3537625"/>
                  <a:pt x="1089291" y="3536167"/>
                  <a:pt x="1091559" y="3532969"/>
                </a:cubicBezTo>
                <a:cubicBezTo>
                  <a:pt x="1095599" y="3533892"/>
                  <a:pt x="1094270" y="3529488"/>
                  <a:pt x="1096449" y="3527946"/>
                </a:cubicBezTo>
                <a:cubicBezTo>
                  <a:pt x="1105998" y="3525514"/>
                  <a:pt x="1103110" y="3514344"/>
                  <a:pt x="1111047" y="3509317"/>
                </a:cubicBezTo>
                <a:cubicBezTo>
                  <a:pt x="1110126" y="3495577"/>
                  <a:pt x="1120774" y="3467381"/>
                  <a:pt x="1109789" y="3459993"/>
                </a:cubicBezTo>
                <a:cubicBezTo>
                  <a:pt x="1117815" y="3458028"/>
                  <a:pt x="1109648" y="3454519"/>
                  <a:pt x="1106618" y="3451260"/>
                </a:cubicBezTo>
                <a:cubicBezTo>
                  <a:pt x="1106441" y="3448901"/>
                  <a:pt x="1106671" y="3447345"/>
                  <a:pt x="1104315" y="3447168"/>
                </a:cubicBezTo>
                <a:cubicBezTo>
                  <a:pt x="1098787" y="3446176"/>
                  <a:pt x="1103394" y="3437690"/>
                  <a:pt x="1097494" y="3435255"/>
                </a:cubicBezTo>
                <a:cubicBezTo>
                  <a:pt x="1086457" y="3434657"/>
                  <a:pt x="1084047" y="3422636"/>
                  <a:pt x="1074835" y="3419178"/>
                </a:cubicBezTo>
                <a:cubicBezTo>
                  <a:pt x="1067553" y="3423594"/>
                  <a:pt x="1067057" y="3418637"/>
                  <a:pt x="1059988" y="3420103"/>
                </a:cubicBezTo>
                <a:cubicBezTo>
                  <a:pt x="1045567" y="3428250"/>
                  <a:pt x="1033732" y="3441757"/>
                  <a:pt x="1017486" y="3445896"/>
                </a:cubicBezTo>
                <a:cubicBezTo>
                  <a:pt x="1013412" y="3451684"/>
                  <a:pt x="1013465" y="3449149"/>
                  <a:pt x="1007548" y="3448812"/>
                </a:cubicBezTo>
                <a:cubicBezTo>
                  <a:pt x="1005599" y="3455408"/>
                  <a:pt x="997077" y="3453592"/>
                  <a:pt x="995022" y="3458549"/>
                </a:cubicBezTo>
                <a:cubicBezTo>
                  <a:pt x="991018" y="3465336"/>
                  <a:pt x="977057" y="3464107"/>
                  <a:pt x="974861" y="3474258"/>
                </a:cubicBezTo>
                <a:cubicBezTo>
                  <a:pt x="966392" y="3476439"/>
                  <a:pt x="957463" y="3477024"/>
                  <a:pt x="950288" y="3482498"/>
                </a:cubicBezTo>
                <a:cubicBezTo>
                  <a:pt x="933209" y="3485264"/>
                  <a:pt x="915670" y="3481510"/>
                  <a:pt x="904065" y="3495302"/>
                </a:cubicBezTo>
                <a:cubicBezTo>
                  <a:pt x="900274" y="3507741"/>
                  <a:pt x="872495" y="3476313"/>
                  <a:pt x="862963" y="3476007"/>
                </a:cubicBezTo>
                <a:cubicBezTo>
                  <a:pt x="837965" y="3458593"/>
                  <a:pt x="808945" y="3449544"/>
                  <a:pt x="785064" y="3431551"/>
                </a:cubicBezTo>
                <a:cubicBezTo>
                  <a:pt x="802337" y="3424601"/>
                  <a:pt x="822658" y="3425733"/>
                  <a:pt x="836477" y="3411448"/>
                </a:cubicBezTo>
                <a:cubicBezTo>
                  <a:pt x="840126" y="3413480"/>
                  <a:pt x="840286" y="3402680"/>
                  <a:pt x="842288" y="3408642"/>
                </a:cubicBezTo>
                <a:cubicBezTo>
                  <a:pt x="846381" y="3415450"/>
                  <a:pt x="862184" y="3401314"/>
                  <a:pt x="867552" y="3398214"/>
                </a:cubicBezTo>
                <a:cubicBezTo>
                  <a:pt x="870280" y="3404135"/>
                  <a:pt x="891841" y="3387015"/>
                  <a:pt x="898839" y="3386831"/>
                </a:cubicBezTo>
                <a:cubicBezTo>
                  <a:pt x="904809" y="3376148"/>
                  <a:pt x="920630" y="3381950"/>
                  <a:pt x="923341" y="3368073"/>
                </a:cubicBezTo>
                <a:cubicBezTo>
                  <a:pt x="925910" y="3366196"/>
                  <a:pt x="928319" y="3364919"/>
                  <a:pt x="931331" y="3363789"/>
                </a:cubicBezTo>
                <a:cubicBezTo>
                  <a:pt x="933847" y="3362056"/>
                  <a:pt x="933669" y="3355336"/>
                  <a:pt x="938666" y="3356279"/>
                </a:cubicBezTo>
                <a:cubicBezTo>
                  <a:pt x="940845" y="3352769"/>
                  <a:pt x="945008" y="3354885"/>
                  <a:pt x="944654" y="3350129"/>
                </a:cubicBezTo>
                <a:cubicBezTo>
                  <a:pt x="946266" y="3347141"/>
                  <a:pt x="948941" y="3343560"/>
                  <a:pt x="949118" y="3339932"/>
                </a:cubicBezTo>
                <a:cubicBezTo>
                  <a:pt x="957091" y="3336722"/>
                  <a:pt x="951174" y="3335173"/>
                  <a:pt x="955815" y="3329474"/>
                </a:cubicBezTo>
                <a:cubicBezTo>
                  <a:pt x="955390" y="3326329"/>
                  <a:pt x="959801" y="3325215"/>
                  <a:pt x="957445" y="3322132"/>
                </a:cubicBezTo>
                <a:cubicBezTo>
                  <a:pt x="953795" y="3319630"/>
                  <a:pt x="959093" y="3318661"/>
                  <a:pt x="957729" y="3314617"/>
                </a:cubicBezTo>
                <a:cubicBezTo>
                  <a:pt x="966428" y="3309249"/>
                  <a:pt x="963734" y="3298610"/>
                  <a:pt x="972150" y="3293628"/>
                </a:cubicBezTo>
                <a:cubicBezTo>
                  <a:pt x="970626" y="3292076"/>
                  <a:pt x="969829" y="3291259"/>
                  <a:pt x="968979" y="3290379"/>
                </a:cubicBezTo>
                <a:cubicBezTo>
                  <a:pt x="971831" y="3284486"/>
                  <a:pt x="978014" y="3275598"/>
                  <a:pt x="973160" y="3270919"/>
                </a:cubicBezTo>
                <a:cubicBezTo>
                  <a:pt x="978439" y="3261410"/>
                  <a:pt x="981858" y="3250775"/>
                  <a:pt x="981557" y="3239159"/>
                </a:cubicBezTo>
                <a:cubicBezTo>
                  <a:pt x="983187" y="3230001"/>
                  <a:pt x="990522" y="3209395"/>
                  <a:pt x="980246" y="3204813"/>
                </a:cubicBezTo>
                <a:cubicBezTo>
                  <a:pt x="982868" y="3202728"/>
                  <a:pt x="982390" y="3200041"/>
                  <a:pt x="982195" y="3197268"/>
                </a:cubicBezTo>
                <a:cubicBezTo>
                  <a:pt x="974781" y="3184004"/>
                  <a:pt x="960650" y="3173117"/>
                  <a:pt x="946252" y="3174764"/>
                </a:cubicBezTo>
                <a:close/>
                <a:moveTo>
                  <a:pt x="502184" y="3172327"/>
                </a:moveTo>
                <a:cubicBezTo>
                  <a:pt x="499846" y="3170495"/>
                  <a:pt x="494814" y="3171536"/>
                  <a:pt x="492918" y="3175186"/>
                </a:cubicBezTo>
                <a:cubicBezTo>
                  <a:pt x="490952" y="3180496"/>
                  <a:pt x="500944" y="3177668"/>
                  <a:pt x="497117" y="3183174"/>
                </a:cubicBezTo>
                <a:cubicBezTo>
                  <a:pt x="494300" y="3182104"/>
                  <a:pt x="492546" y="3181532"/>
                  <a:pt x="490934" y="3185435"/>
                </a:cubicBezTo>
                <a:cubicBezTo>
                  <a:pt x="491909" y="3186514"/>
                  <a:pt x="495009" y="3186739"/>
                  <a:pt x="495753" y="3186454"/>
                </a:cubicBezTo>
                <a:cubicBezTo>
                  <a:pt x="493220" y="3191491"/>
                  <a:pt x="491501" y="3190215"/>
                  <a:pt x="488737" y="3192607"/>
                </a:cubicBezTo>
                <a:cubicBezTo>
                  <a:pt x="494141" y="3196456"/>
                  <a:pt x="482041" y="3199594"/>
                  <a:pt x="490190" y="3203453"/>
                </a:cubicBezTo>
                <a:cubicBezTo>
                  <a:pt x="492670" y="3200999"/>
                  <a:pt x="495487" y="3200342"/>
                  <a:pt x="499757" y="3200669"/>
                </a:cubicBezTo>
                <a:lnTo>
                  <a:pt x="499757" y="3200668"/>
                </a:lnTo>
                <a:cubicBezTo>
                  <a:pt x="501670" y="3199055"/>
                  <a:pt x="501050" y="3195572"/>
                  <a:pt x="498428" y="3196299"/>
                </a:cubicBezTo>
                <a:lnTo>
                  <a:pt x="498428" y="3196301"/>
                </a:lnTo>
                <a:lnTo>
                  <a:pt x="497401" y="3195991"/>
                </a:lnTo>
                <a:cubicBezTo>
                  <a:pt x="498481" y="3190040"/>
                  <a:pt x="496745" y="3186819"/>
                  <a:pt x="502662" y="3184670"/>
                </a:cubicBezTo>
                <a:cubicBezTo>
                  <a:pt x="499013" y="3181697"/>
                  <a:pt x="499225" y="3175299"/>
                  <a:pt x="502184" y="3172327"/>
                </a:cubicBezTo>
                <a:close/>
                <a:moveTo>
                  <a:pt x="249051" y="3126315"/>
                </a:moveTo>
                <a:cubicBezTo>
                  <a:pt x="247311" y="3125403"/>
                  <a:pt x="246722" y="3126502"/>
                  <a:pt x="250185" y="3131380"/>
                </a:cubicBezTo>
                <a:cubicBezTo>
                  <a:pt x="245915" y="3133513"/>
                  <a:pt x="244817" y="3134427"/>
                  <a:pt x="245667" y="3138986"/>
                </a:cubicBezTo>
                <a:cubicBezTo>
                  <a:pt x="242071" y="3144671"/>
                  <a:pt x="236135" y="3154917"/>
                  <a:pt x="241521" y="3160864"/>
                </a:cubicBezTo>
                <a:cubicBezTo>
                  <a:pt x="236950" y="3159753"/>
                  <a:pt x="230838" y="3197406"/>
                  <a:pt x="235480" y="3199731"/>
                </a:cubicBezTo>
                <a:cubicBezTo>
                  <a:pt x="233567" y="3207226"/>
                  <a:pt x="234948" y="3221118"/>
                  <a:pt x="235161" y="3228826"/>
                </a:cubicBezTo>
                <a:cubicBezTo>
                  <a:pt x="234771" y="3234336"/>
                  <a:pt x="232610" y="3241807"/>
                  <a:pt x="239608" y="3243414"/>
                </a:cubicBezTo>
                <a:cubicBezTo>
                  <a:pt x="239838" y="3246376"/>
                  <a:pt x="233815" y="3245001"/>
                  <a:pt x="235374" y="3248469"/>
                </a:cubicBezTo>
                <a:cubicBezTo>
                  <a:pt x="238385" y="3256965"/>
                  <a:pt x="239998" y="3262431"/>
                  <a:pt x="241433" y="3270813"/>
                </a:cubicBezTo>
                <a:cubicBezTo>
                  <a:pt x="246163" y="3276934"/>
                  <a:pt x="248448" y="3285960"/>
                  <a:pt x="244480" y="3292413"/>
                </a:cubicBezTo>
                <a:cubicBezTo>
                  <a:pt x="247634" y="3312556"/>
                  <a:pt x="256084" y="3325511"/>
                  <a:pt x="253887" y="3348016"/>
                </a:cubicBezTo>
                <a:cubicBezTo>
                  <a:pt x="257342" y="3366196"/>
                  <a:pt x="259185" y="3387113"/>
                  <a:pt x="261134" y="3408424"/>
                </a:cubicBezTo>
                <a:cubicBezTo>
                  <a:pt x="267618" y="3410895"/>
                  <a:pt x="265651" y="3411351"/>
                  <a:pt x="261576" y="3415766"/>
                </a:cubicBezTo>
                <a:cubicBezTo>
                  <a:pt x="263259" y="3418189"/>
                  <a:pt x="265793" y="3416860"/>
                  <a:pt x="267086" y="3414834"/>
                </a:cubicBezTo>
                <a:cubicBezTo>
                  <a:pt x="269159" y="3415310"/>
                  <a:pt x="272968" y="3419135"/>
                  <a:pt x="268964" y="3419328"/>
                </a:cubicBezTo>
                <a:cubicBezTo>
                  <a:pt x="265315" y="3419491"/>
                  <a:pt x="266767" y="3422572"/>
                  <a:pt x="266643" y="3424838"/>
                </a:cubicBezTo>
                <a:cubicBezTo>
                  <a:pt x="265368" y="3428149"/>
                  <a:pt x="261346" y="3429090"/>
                  <a:pt x="262073" y="3433098"/>
                </a:cubicBezTo>
                <a:cubicBezTo>
                  <a:pt x="267122" y="3438081"/>
                  <a:pt x="279116" y="3442216"/>
                  <a:pt x="265421" y="3444565"/>
                </a:cubicBezTo>
                <a:cubicBezTo>
                  <a:pt x="268929" y="3450277"/>
                  <a:pt x="265882" y="3446862"/>
                  <a:pt x="262834" y="3450047"/>
                </a:cubicBezTo>
                <a:cubicBezTo>
                  <a:pt x="263242" y="3452798"/>
                  <a:pt x="263082" y="3455512"/>
                  <a:pt x="260655" y="3457387"/>
                </a:cubicBezTo>
                <a:cubicBezTo>
                  <a:pt x="268433" y="3461701"/>
                  <a:pt x="258653" y="3483095"/>
                  <a:pt x="262143" y="3496236"/>
                </a:cubicBezTo>
                <a:cubicBezTo>
                  <a:pt x="257378" y="3501060"/>
                  <a:pt x="264269" y="3505436"/>
                  <a:pt x="258193" y="3510965"/>
                </a:cubicBezTo>
                <a:cubicBezTo>
                  <a:pt x="262338" y="3515788"/>
                  <a:pt x="257254" y="3522910"/>
                  <a:pt x="263384" y="3528129"/>
                </a:cubicBezTo>
                <a:cubicBezTo>
                  <a:pt x="264783" y="3533869"/>
                  <a:pt x="257183" y="3529690"/>
                  <a:pt x="256385" y="3533658"/>
                </a:cubicBezTo>
                <a:cubicBezTo>
                  <a:pt x="258139" y="3544442"/>
                  <a:pt x="244480" y="3563312"/>
                  <a:pt x="257714" y="3569523"/>
                </a:cubicBezTo>
                <a:cubicBezTo>
                  <a:pt x="255517" y="3572236"/>
                  <a:pt x="252435" y="3570462"/>
                  <a:pt x="249777" y="3571091"/>
                </a:cubicBezTo>
                <a:cubicBezTo>
                  <a:pt x="243612" y="3576762"/>
                  <a:pt x="240671" y="3585672"/>
                  <a:pt x="241663" y="3594304"/>
                </a:cubicBezTo>
                <a:cubicBezTo>
                  <a:pt x="234045" y="3610612"/>
                  <a:pt x="225909" y="3630660"/>
                  <a:pt x="217324" y="3644633"/>
                </a:cubicBezTo>
                <a:cubicBezTo>
                  <a:pt x="222623" y="3647664"/>
                  <a:pt x="213494" y="3658166"/>
                  <a:pt x="210365" y="3661130"/>
                </a:cubicBezTo>
                <a:cubicBezTo>
                  <a:pt x="206221" y="3675553"/>
                  <a:pt x="195474" y="3689514"/>
                  <a:pt x="193072" y="3704199"/>
                </a:cubicBezTo>
                <a:cubicBezTo>
                  <a:pt x="189529" y="3719478"/>
                  <a:pt x="164070" y="3739092"/>
                  <a:pt x="170271" y="3756930"/>
                </a:cubicBezTo>
                <a:lnTo>
                  <a:pt x="170278" y="3756939"/>
                </a:lnTo>
                <a:lnTo>
                  <a:pt x="172599" y="3760045"/>
                </a:lnTo>
                <a:lnTo>
                  <a:pt x="168046" y="3761887"/>
                </a:lnTo>
                <a:lnTo>
                  <a:pt x="168035" y="3761891"/>
                </a:lnTo>
                <a:cubicBezTo>
                  <a:pt x="168356" y="3762805"/>
                  <a:pt x="168152" y="3763726"/>
                  <a:pt x="167254" y="3763943"/>
                </a:cubicBezTo>
                <a:cubicBezTo>
                  <a:pt x="158202" y="3763652"/>
                  <a:pt x="165388" y="3768967"/>
                  <a:pt x="158911" y="3773049"/>
                </a:cubicBezTo>
                <a:cubicBezTo>
                  <a:pt x="153484" y="3792314"/>
                  <a:pt x="138500" y="3808298"/>
                  <a:pt x="134296" y="3828128"/>
                </a:cubicBezTo>
                <a:cubicBezTo>
                  <a:pt x="132430" y="3838361"/>
                  <a:pt x="120854" y="3844276"/>
                  <a:pt x="123053" y="3855032"/>
                </a:cubicBezTo>
                <a:cubicBezTo>
                  <a:pt x="118200" y="3859279"/>
                  <a:pt x="117531" y="3864840"/>
                  <a:pt x="114198" y="3869979"/>
                </a:cubicBezTo>
                <a:cubicBezTo>
                  <a:pt x="116053" y="3871402"/>
                  <a:pt x="117015" y="3873663"/>
                  <a:pt x="113612" y="3873725"/>
                </a:cubicBezTo>
                <a:cubicBezTo>
                  <a:pt x="110031" y="3875137"/>
                  <a:pt x="111204" y="3882457"/>
                  <a:pt x="107558" y="3883642"/>
                </a:cubicBezTo>
                <a:cubicBezTo>
                  <a:pt x="104725" y="3883369"/>
                  <a:pt x="104964" y="3885630"/>
                  <a:pt x="104663" y="3887602"/>
                </a:cubicBezTo>
                <a:cubicBezTo>
                  <a:pt x="101912" y="3889921"/>
                  <a:pt x="101751" y="3892113"/>
                  <a:pt x="104753" y="3894378"/>
                </a:cubicBezTo>
                <a:cubicBezTo>
                  <a:pt x="105485" y="3896806"/>
                  <a:pt x="100562" y="3895936"/>
                  <a:pt x="99224" y="3896156"/>
                </a:cubicBezTo>
                <a:cubicBezTo>
                  <a:pt x="97927" y="3900244"/>
                  <a:pt x="91852" y="3905529"/>
                  <a:pt x="93580" y="3908603"/>
                </a:cubicBezTo>
                <a:cubicBezTo>
                  <a:pt x="95528" y="3907441"/>
                  <a:pt x="96845" y="3911541"/>
                  <a:pt x="94317" y="3910412"/>
                </a:cubicBezTo>
                <a:cubicBezTo>
                  <a:pt x="87508" y="3903867"/>
                  <a:pt x="77970" y="3939056"/>
                  <a:pt x="75477" y="3943381"/>
                </a:cubicBezTo>
                <a:cubicBezTo>
                  <a:pt x="77621" y="3942693"/>
                  <a:pt x="78900" y="3945593"/>
                  <a:pt x="75573" y="3945813"/>
                </a:cubicBezTo>
                <a:cubicBezTo>
                  <a:pt x="75084" y="3947652"/>
                  <a:pt x="80471" y="3950138"/>
                  <a:pt x="76120" y="3950660"/>
                </a:cubicBezTo>
                <a:cubicBezTo>
                  <a:pt x="72341" y="3950850"/>
                  <a:pt x="73045" y="3957288"/>
                  <a:pt x="69184" y="3959074"/>
                </a:cubicBezTo>
                <a:cubicBezTo>
                  <a:pt x="62826" y="3967720"/>
                  <a:pt x="64735" y="3975812"/>
                  <a:pt x="60285" y="3982956"/>
                </a:cubicBezTo>
                <a:cubicBezTo>
                  <a:pt x="56788" y="3983229"/>
                  <a:pt x="54336" y="3993752"/>
                  <a:pt x="52775" y="3997152"/>
                </a:cubicBezTo>
                <a:cubicBezTo>
                  <a:pt x="49512" y="4000382"/>
                  <a:pt x="47302" y="4004196"/>
                  <a:pt x="46433" y="4008406"/>
                </a:cubicBezTo>
                <a:cubicBezTo>
                  <a:pt x="42492" y="4006823"/>
                  <a:pt x="43681" y="4017531"/>
                  <a:pt x="46610" y="4018724"/>
                </a:cubicBezTo>
                <a:cubicBezTo>
                  <a:pt x="47931" y="4023431"/>
                  <a:pt x="42237" y="4025466"/>
                  <a:pt x="38281" y="4025527"/>
                </a:cubicBezTo>
                <a:cubicBezTo>
                  <a:pt x="37117" y="4032721"/>
                  <a:pt x="33579" y="4038362"/>
                  <a:pt x="33289" y="4045514"/>
                </a:cubicBezTo>
                <a:cubicBezTo>
                  <a:pt x="27196" y="4058917"/>
                  <a:pt x="22561" y="4073639"/>
                  <a:pt x="20244" y="4087938"/>
                </a:cubicBezTo>
                <a:cubicBezTo>
                  <a:pt x="15569" y="4097089"/>
                  <a:pt x="9589" y="4108406"/>
                  <a:pt x="16201" y="4114678"/>
                </a:cubicBezTo>
                <a:cubicBezTo>
                  <a:pt x="15795" y="4115656"/>
                  <a:pt x="14674" y="4116272"/>
                  <a:pt x="12833" y="4116526"/>
                </a:cubicBezTo>
                <a:cubicBezTo>
                  <a:pt x="10962" y="4118173"/>
                  <a:pt x="12298" y="4120305"/>
                  <a:pt x="11960" y="4122358"/>
                </a:cubicBezTo>
                <a:cubicBezTo>
                  <a:pt x="10702" y="4123697"/>
                  <a:pt x="8184" y="4126566"/>
                  <a:pt x="10590" y="4128148"/>
                </a:cubicBezTo>
                <a:cubicBezTo>
                  <a:pt x="12165" y="4128398"/>
                  <a:pt x="14702" y="4124197"/>
                  <a:pt x="14681" y="4128764"/>
                </a:cubicBezTo>
                <a:cubicBezTo>
                  <a:pt x="15290" y="4132005"/>
                  <a:pt x="10190" y="4129987"/>
                  <a:pt x="10039" y="4132800"/>
                </a:cubicBezTo>
                <a:cubicBezTo>
                  <a:pt x="11930" y="4137874"/>
                  <a:pt x="5943" y="4142068"/>
                  <a:pt x="9370" y="4145845"/>
                </a:cubicBezTo>
                <a:cubicBezTo>
                  <a:pt x="7903" y="4164677"/>
                  <a:pt x="2992" y="4188150"/>
                  <a:pt x="7965" y="4208037"/>
                </a:cubicBezTo>
                <a:cubicBezTo>
                  <a:pt x="3929" y="4211582"/>
                  <a:pt x="6631" y="4218119"/>
                  <a:pt x="6241" y="4222616"/>
                </a:cubicBezTo>
                <a:cubicBezTo>
                  <a:pt x="12275" y="4227693"/>
                  <a:pt x="1762" y="4235896"/>
                  <a:pt x="9297" y="4241951"/>
                </a:cubicBezTo>
                <a:cubicBezTo>
                  <a:pt x="3298" y="4252489"/>
                  <a:pt x="15703" y="4262515"/>
                  <a:pt x="5791" y="4271272"/>
                </a:cubicBezTo>
                <a:cubicBezTo>
                  <a:pt x="10367" y="4278896"/>
                  <a:pt x="4039" y="4283256"/>
                  <a:pt x="16927" y="4279459"/>
                </a:cubicBezTo>
                <a:cubicBezTo>
                  <a:pt x="27031" y="4287873"/>
                  <a:pt x="27577" y="4266822"/>
                  <a:pt x="18308" y="4266588"/>
                </a:cubicBezTo>
                <a:cubicBezTo>
                  <a:pt x="17562" y="4266028"/>
                  <a:pt x="18047" y="4265249"/>
                  <a:pt x="18703" y="4264907"/>
                </a:cubicBezTo>
                <a:cubicBezTo>
                  <a:pt x="21833" y="4265187"/>
                  <a:pt x="23963" y="4262040"/>
                  <a:pt x="21048" y="4259788"/>
                </a:cubicBezTo>
                <a:lnTo>
                  <a:pt x="17477" y="4260402"/>
                </a:lnTo>
                <a:lnTo>
                  <a:pt x="16942" y="4259960"/>
                </a:lnTo>
                <a:lnTo>
                  <a:pt x="16942" y="4259959"/>
                </a:lnTo>
                <a:lnTo>
                  <a:pt x="16940" y="4259959"/>
                </a:lnTo>
                <a:lnTo>
                  <a:pt x="16942" y="4259960"/>
                </a:lnTo>
                <a:lnTo>
                  <a:pt x="16715" y="4260517"/>
                </a:lnTo>
                <a:lnTo>
                  <a:pt x="17463" y="4260413"/>
                </a:lnTo>
                <a:lnTo>
                  <a:pt x="16033" y="4262154"/>
                </a:lnTo>
                <a:cubicBezTo>
                  <a:pt x="16226" y="4261422"/>
                  <a:pt x="16476" y="4261036"/>
                  <a:pt x="16701" y="4260509"/>
                </a:cubicBezTo>
                <a:cubicBezTo>
                  <a:pt x="16191" y="4260531"/>
                  <a:pt x="15916" y="4260439"/>
                  <a:pt x="16348" y="4260015"/>
                </a:cubicBezTo>
                <a:cubicBezTo>
                  <a:pt x="16648" y="4259881"/>
                  <a:pt x="16747" y="4259959"/>
                  <a:pt x="16927" y="4259951"/>
                </a:cubicBezTo>
                <a:cubicBezTo>
                  <a:pt x="20044" y="4253827"/>
                  <a:pt x="25440" y="4262970"/>
                  <a:pt x="23729" y="4249275"/>
                </a:cubicBezTo>
                <a:cubicBezTo>
                  <a:pt x="27132" y="4242999"/>
                  <a:pt x="18283" y="4239051"/>
                  <a:pt x="23304" y="4234521"/>
                </a:cubicBezTo>
                <a:cubicBezTo>
                  <a:pt x="22771" y="4230462"/>
                  <a:pt x="23696" y="4224128"/>
                  <a:pt x="23586" y="4218486"/>
                </a:cubicBezTo>
                <a:lnTo>
                  <a:pt x="17657" y="4206607"/>
                </a:lnTo>
                <a:lnTo>
                  <a:pt x="17668" y="4206612"/>
                </a:lnTo>
                <a:cubicBezTo>
                  <a:pt x="17677" y="4206506"/>
                  <a:pt x="17728" y="4206455"/>
                  <a:pt x="17728" y="4206339"/>
                </a:cubicBezTo>
                <a:cubicBezTo>
                  <a:pt x="17620" y="4206102"/>
                  <a:pt x="17613" y="4206042"/>
                  <a:pt x="17585" y="4205937"/>
                </a:cubicBezTo>
                <a:cubicBezTo>
                  <a:pt x="17599" y="4206127"/>
                  <a:pt x="17542" y="4206347"/>
                  <a:pt x="17099" y="4206355"/>
                </a:cubicBezTo>
                <a:lnTo>
                  <a:pt x="17655" y="4206606"/>
                </a:lnTo>
                <a:lnTo>
                  <a:pt x="14079" y="4208413"/>
                </a:lnTo>
                <a:cubicBezTo>
                  <a:pt x="12675" y="4207610"/>
                  <a:pt x="11879" y="4205774"/>
                  <a:pt x="14150" y="4204019"/>
                </a:cubicBezTo>
                <a:cubicBezTo>
                  <a:pt x="17052" y="4209667"/>
                  <a:pt x="25887" y="4197981"/>
                  <a:pt x="20047" y="4195628"/>
                </a:cubicBezTo>
                <a:cubicBezTo>
                  <a:pt x="23238" y="4190154"/>
                  <a:pt x="25183" y="4186961"/>
                  <a:pt x="19344" y="4183057"/>
                </a:cubicBezTo>
                <a:cubicBezTo>
                  <a:pt x="20926" y="4181031"/>
                  <a:pt x="26480" y="4181870"/>
                  <a:pt x="21709" y="4178363"/>
                </a:cubicBezTo>
                <a:cubicBezTo>
                  <a:pt x="20857" y="4163303"/>
                  <a:pt x="27038" y="4149362"/>
                  <a:pt x="22898" y="4138670"/>
                </a:cubicBezTo>
                <a:cubicBezTo>
                  <a:pt x="23470" y="4137358"/>
                  <a:pt x="25194" y="4138246"/>
                  <a:pt x="26066" y="4137610"/>
                </a:cubicBezTo>
                <a:cubicBezTo>
                  <a:pt x="26925" y="4134097"/>
                  <a:pt x="30063" y="4129085"/>
                  <a:pt x="26833" y="4126784"/>
                </a:cubicBezTo>
                <a:cubicBezTo>
                  <a:pt x="29857" y="4120618"/>
                  <a:pt x="28215" y="4109932"/>
                  <a:pt x="32952" y="4102234"/>
                </a:cubicBezTo>
                <a:cubicBezTo>
                  <a:pt x="37876" y="4088822"/>
                  <a:pt x="33282" y="4076208"/>
                  <a:pt x="43768" y="4065240"/>
                </a:cubicBezTo>
                <a:cubicBezTo>
                  <a:pt x="45079" y="4061245"/>
                  <a:pt x="45331" y="4056787"/>
                  <a:pt x="47775" y="4053287"/>
                </a:cubicBezTo>
                <a:cubicBezTo>
                  <a:pt x="49581" y="4050117"/>
                  <a:pt x="45235" y="4042969"/>
                  <a:pt x="49933" y="4041799"/>
                </a:cubicBezTo>
                <a:cubicBezTo>
                  <a:pt x="55526" y="4040580"/>
                  <a:pt x="50001" y="4033432"/>
                  <a:pt x="54570" y="4030034"/>
                </a:cubicBezTo>
                <a:cubicBezTo>
                  <a:pt x="55301" y="4026266"/>
                  <a:pt x="57293" y="4023241"/>
                  <a:pt x="58836" y="4020138"/>
                </a:cubicBezTo>
                <a:lnTo>
                  <a:pt x="60410" y="4009778"/>
                </a:lnTo>
                <a:lnTo>
                  <a:pt x="60425" y="4009780"/>
                </a:lnTo>
                <a:lnTo>
                  <a:pt x="60411" y="4009771"/>
                </a:lnTo>
                <a:lnTo>
                  <a:pt x="60411" y="4009770"/>
                </a:lnTo>
                <a:lnTo>
                  <a:pt x="60410" y="4009778"/>
                </a:lnTo>
                <a:lnTo>
                  <a:pt x="60012" y="4009732"/>
                </a:lnTo>
                <a:cubicBezTo>
                  <a:pt x="58978" y="4009412"/>
                  <a:pt x="58193" y="4006843"/>
                  <a:pt x="60305" y="4008678"/>
                </a:cubicBezTo>
                <a:cubicBezTo>
                  <a:pt x="60450" y="4009089"/>
                  <a:pt x="60322" y="4009385"/>
                  <a:pt x="60425" y="4009779"/>
                </a:cubicBezTo>
                <a:lnTo>
                  <a:pt x="61075" y="4008979"/>
                </a:lnTo>
                <a:lnTo>
                  <a:pt x="61075" y="4008979"/>
                </a:lnTo>
                <a:cubicBezTo>
                  <a:pt x="67818" y="4011920"/>
                  <a:pt x="64011" y="4004014"/>
                  <a:pt x="67843" y="4001002"/>
                </a:cubicBezTo>
                <a:cubicBezTo>
                  <a:pt x="67809" y="3993206"/>
                  <a:pt x="66038" y="3990140"/>
                  <a:pt x="74883" y="3988676"/>
                </a:cubicBezTo>
                <a:cubicBezTo>
                  <a:pt x="63912" y="3978966"/>
                  <a:pt x="78721" y="3979623"/>
                  <a:pt x="78992" y="3970419"/>
                </a:cubicBezTo>
                <a:cubicBezTo>
                  <a:pt x="78944" y="3968217"/>
                  <a:pt x="78962" y="3968166"/>
                  <a:pt x="81641" y="3967537"/>
                </a:cubicBezTo>
                <a:cubicBezTo>
                  <a:pt x="86640" y="3960691"/>
                  <a:pt x="87429" y="3950125"/>
                  <a:pt x="92465" y="3942116"/>
                </a:cubicBezTo>
                <a:cubicBezTo>
                  <a:pt x="93978" y="3940231"/>
                  <a:pt x="95125" y="3938537"/>
                  <a:pt x="92437" y="3936726"/>
                </a:cubicBezTo>
                <a:cubicBezTo>
                  <a:pt x="93013" y="3934848"/>
                  <a:pt x="94963" y="3935633"/>
                  <a:pt x="93702" y="3936381"/>
                </a:cubicBezTo>
                <a:cubicBezTo>
                  <a:pt x="103958" y="3928201"/>
                  <a:pt x="104236" y="3921037"/>
                  <a:pt x="108221" y="3910671"/>
                </a:cubicBezTo>
                <a:cubicBezTo>
                  <a:pt x="118411" y="3897102"/>
                  <a:pt x="127879" y="3879222"/>
                  <a:pt x="135525" y="3862342"/>
                </a:cubicBezTo>
                <a:cubicBezTo>
                  <a:pt x="142392" y="3852778"/>
                  <a:pt x="145551" y="3842480"/>
                  <a:pt x="151075" y="3832158"/>
                </a:cubicBezTo>
                <a:cubicBezTo>
                  <a:pt x="154035" y="3824141"/>
                  <a:pt x="161524" y="3817117"/>
                  <a:pt x="160410" y="3806944"/>
                </a:cubicBezTo>
                <a:cubicBezTo>
                  <a:pt x="166731" y="3797678"/>
                  <a:pt x="174457" y="3789220"/>
                  <a:pt x="176153" y="3777540"/>
                </a:cubicBezTo>
                <a:cubicBezTo>
                  <a:pt x="181526" y="3772879"/>
                  <a:pt x="182765" y="3765059"/>
                  <a:pt x="182522" y="3760410"/>
                </a:cubicBezTo>
                <a:cubicBezTo>
                  <a:pt x="187683" y="3762001"/>
                  <a:pt x="188831" y="3749287"/>
                  <a:pt x="189236" y="3745517"/>
                </a:cubicBezTo>
                <a:cubicBezTo>
                  <a:pt x="196011" y="3741570"/>
                  <a:pt x="198020" y="3732498"/>
                  <a:pt x="201032" y="3724869"/>
                </a:cubicBezTo>
                <a:cubicBezTo>
                  <a:pt x="206864" y="3716620"/>
                  <a:pt x="210900" y="3706977"/>
                  <a:pt x="216228" y="3698252"/>
                </a:cubicBezTo>
                <a:cubicBezTo>
                  <a:pt x="217925" y="3688534"/>
                  <a:pt x="221156" y="3678186"/>
                  <a:pt x="227602" y="3671009"/>
                </a:cubicBezTo>
                <a:cubicBezTo>
                  <a:pt x="232114" y="3659183"/>
                  <a:pt x="239945" y="3648656"/>
                  <a:pt x="240990" y="3635865"/>
                </a:cubicBezTo>
                <a:cubicBezTo>
                  <a:pt x="244427" y="3628328"/>
                  <a:pt x="252612" y="3621991"/>
                  <a:pt x="252187" y="3613678"/>
                </a:cubicBezTo>
                <a:cubicBezTo>
                  <a:pt x="261541" y="3599521"/>
                  <a:pt x="262427" y="3576874"/>
                  <a:pt x="266856" y="3563138"/>
                </a:cubicBezTo>
                <a:cubicBezTo>
                  <a:pt x="266236" y="3563174"/>
                  <a:pt x="265173" y="3562513"/>
                  <a:pt x="264996" y="3561712"/>
                </a:cubicBezTo>
                <a:lnTo>
                  <a:pt x="267068" y="3562290"/>
                </a:lnTo>
                <a:lnTo>
                  <a:pt x="266856" y="3563135"/>
                </a:lnTo>
                <a:lnTo>
                  <a:pt x="267157" y="3562340"/>
                </a:lnTo>
                <a:lnTo>
                  <a:pt x="267157" y="3562343"/>
                </a:lnTo>
                <a:cubicBezTo>
                  <a:pt x="268220" y="3562944"/>
                  <a:pt x="269248" y="3563443"/>
                  <a:pt x="269212" y="3562146"/>
                </a:cubicBezTo>
                <a:cubicBezTo>
                  <a:pt x="266236" y="3552521"/>
                  <a:pt x="275980" y="3540376"/>
                  <a:pt x="271002" y="3534882"/>
                </a:cubicBezTo>
                <a:cubicBezTo>
                  <a:pt x="271303" y="3528799"/>
                  <a:pt x="278797" y="3523039"/>
                  <a:pt x="273907" y="3516585"/>
                </a:cubicBezTo>
                <a:cubicBezTo>
                  <a:pt x="269035" y="3511516"/>
                  <a:pt x="283864" y="3509713"/>
                  <a:pt x="274598" y="3500709"/>
                </a:cubicBezTo>
                <a:cubicBezTo>
                  <a:pt x="277698" y="3494113"/>
                  <a:pt x="272791" y="3490761"/>
                  <a:pt x="276316" y="3484346"/>
                </a:cubicBezTo>
                <a:cubicBezTo>
                  <a:pt x="281118" y="3479302"/>
                  <a:pt x="275236" y="3471107"/>
                  <a:pt x="280427" y="3466343"/>
                </a:cubicBezTo>
                <a:cubicBezTo>
                  <a:pt x="279328" y="3462229"/>
                  <a:pt x="282694" y="3452368"/>
                  <a:pt x="276051" y="3452885"/>
                </a:cubicBezTo>
                <a:cubicBezTo>
                  <a:pt x="273198" y="3450722"/>
                  <a:pt x="278903" y="3450477"/>
                  <a:pt x="280267" y="3450472"/>
                </a:cubicBezTo>
                <a:cubicBezTo>
                  <a:pt x="282004" y="3437128"/>
                  <a:pt x="286840" y="3403910"/>
                  <a:pt x="272950" y="3399644"/>
                </a:cubicBezTo>
                <a:cubicBezTo>
                  <a:pt x="274545" y="3411443"/>
                  <a:pt x="261328" y="3398749"/>
                  <a:pt x="272933" y="3399644"/>
                </a:cubicBezTo>
                <a:cubicBezTo>
                  <a:pt x="272118" y="3396485"/>
                  <a:pt x="276441" y="3397316"/>
                  <a:pt x="278230" y="3396952"/>
                </a:cubicBezTo>
                <a:cubicBezTo>
                  <a:pt x="283456" y="3391770"/>
                  <a:pt x="276299" y="3384294"/>
                  <a:pt x="279399" y="3378591"/>
                </a:cubicBezTo>
                <a:cubicBezTo>
                  <a:pt x="276565" y="3373575"/>
                  <a:pt x="271693" y="3377406"/>
                  <a:pt x="269265" y="3373062"/>
                </a:cubicBezTo>
                <a:cubicBezTo>
                  <a:pt x="269088" y="3373156"/>
                  <a:pt x="268876" y="3373221"/>
                  <a:pt x="268397" y="3372982"/>
                </a:cubicBezTo>
                <a:lnTo>
                  <a:pt x="268719" y="3371971"/>
                </a:lnTo>
                <a:lnTo>
                  <a:pt x="269265" y="3373060"/>
                </a:lnTo>
                <a:lnTo>
                  <a:pt x="269354" y="3372071"/>
                </a:lnTo>
                <a:lnTo>
                  <a:pt x="269354" y="3372071"/>
                </a:lnTo>
                <a:cubicBezTo>
                  <a:pt x="270807" y="3372599"/>
                  <a:pt x="272614" y="3373290"/>
                  <a:pt x="273092" y="3372838"/>
                </a:cubicBezTo>
                <a:cubicBezTo>
                  <a:pt x="275200" y="3371473"/>
                  <a:pt x="272879" y="3370472"/>
                  <a:pt x="271976" y="3369449"/>
                </a:cubicBezTo>
                <a:cubicBezTo>
                  <a:pt x="280817" y="3365183"/>
                  <a:pt x="273358" y="3361767"/>
                  <a:pt x="273570" y="3354597"/>
                </a:cubicBezTo>
                <a:cubicBezTo>
                  <a:pt x="269141" y="3351779"/>
                  <a:pt x="275342" y="3348887"/>
                  <a:pt x="272862" y="3344487"/>
                </a:cubicBezTo>
                <a:cubicBezTo>
                  <a:pt x="270222" y="3342802"/>
                  <a:pt x="270860" y="3340881"/>
                  <a:pt x="270665" y="3337411"/>
                </a:cubicBezTo>
                <a:cubicBezTo>
                  <a:pt x="274013" y="3332284"/>
                  <a:pt x="267866" y="3321264"/>
                  <a:pt x="269584" y="3313439"/>
                </a:cubicBezTo>
                <a:cubicBezTo>
                  <a:pt x="255783" y="3301941"/>
                  <a:pt x="267600" y="3309025"/>
                  <a:pt x="266094" y="3300771"/>
                </a:cubicBezTo>
                <a:cubicBezTo>
                  <a:pt x="265492" y="3286954"/>
                  <a:pt x="261612" y="3267962"/>
                  <a:pt x="257059" y="3252623"/>
                </a:cubicBezTo>
                <a:cubicBezTo>
                  <a:pt x="254189" y="3251277"/>
                  <a:pt x="255500" y="3247211"/>
                  <a:pt x="252576" y="3245905"/>
                </a:cubicBezTo>
                <a:cubicBezTo>
                  <a:pt x="251425" y="3242689"/>
                  <a:pt x="255907" y="3240092"/>
                  <a:pt x="254295" y="3235961"/>
                </a:cubicBezTo>
                <a:cubicBezTo>
                  <a:pt x="246836" y="3234242"/>
                  <a:pt x="253710" y="3226241"/>
                  <a:pt x="251319" y="3218909"/>
                </a:cubicBezTo>
                <a:cubicBezTo>
                  <a:pt x="252789" y="3212405"/>
                  <a:pt x="249884" y="3200689"/>
                  <a:pt x="249742" y="3191827"/>
                </a:cubicBezTo>
                <a:cubicBezTo>
                  <a:pt x="245756" y="3177948"/>
                  <a:pt x="259220" y="3153007"/>
                  <a:pt x="248236" y="3141055"/>
                </a:cubicBezTo>
                <a:cubicBezTo>
                  <a:pt x="251584" y="3139654"/>
                  <a:pt x="257750" y="3139438"/>
                  <a:pt x="254826" y="3133311"/>
                </a:cubicBezTo>
                <a:cubicBezTo>
                  <a:pt x="253684" y="3130148"/>
                  <a:pt x="250792" y="3127226"/>
                  <a:pt x="249051" y="3126315"/>
                </a:cubicBezTo>
                <a:close/>
                <a:moveTo>
                  <a:pt x="552506" y="3113575"/>
                </a:moveTo>
                <a:cubicBezTo>
                  <a:pt x="553275" y="3114019"/>
                  <a:pt x="553819" y="3114922"/>
                  <a:pt x="552552" y="3115504"/>
                </a:cubicBezTo>
                <a:cubicBezTo>
                  <a:pt x="551649" y="3115194"/>
                  <a:pt x="551489" y="3115108"/>
                  <a:pt x="551117" y="3114394"/>
                </a:cubicBezTo>
                <a:cubicBezTo>
                  <a:pt x="550745" y="3113144"/>
                  <a:pt x="551738" y="3113130"/>
                  <a:pt x="552506" y="3113575"/>
                </a:cubicBezTo>
                <a:close/>
                <a:moveTo>
                  <a:pt x="339210" y="3105984"/>
                </a:moveTo>
                <a:cubicBezTo>
                  <a:pt x="339192" y="3107754"/>
                  <a:pt x="340273" y="3113811"/>
                  <a:pt x="336925" y="3110877"/>
                </a:cubicBezTo>
                <a:cubicBezTo>
                  <a:pt x="332283" y="3108730"/>
                  <a:pt x="334870" y="3102313"/>
                  <a:pt x="339210" y="3105984"/>
                </a:cubicBezTo>
                <a:close/>
                <a:moveTo>
                  <a:pt x="342417" y="3094819"/>
                </a:moveTo>
                <a:cubicBezTo>
                  <a:pt x="346793" y="3096633"/>
                  <a:pt x="347714" y="3104731"/>
                  <a:pt x="341797" y="3101244"/>
                </a:cubicBezTo>
                <a:cubicBezTo>
                  <a:pt x="341531" y="3099081"/>
                  <a:pt x="340273" y="3096789"/>
                  <a:pt x="342417" y="3094819"/>
                </a:cubicBezTo>
                <a:close/>
                <a:moveTo>
                  <a:pt x="84962" y="3072191"/>
                </a:moveTo>
                <a:cubicBezTo>
                  <a:pt x="86041" y="3074547"/>
                  <a:pt x="83132" y="3077540"/>
                  <a:pt x="82603" y="3073366"/>
                </a:cubicBezTo>
                <a:cubicBezTo>
                  <a:pt x="82092" y="3071835"/>
                  <a:pt x="83958" y="3070150"/>
                  <a:pt x="84962" y="3072191"/>
                </a:cubicBezTo>
                <a:close/>
                <a:moveTo>
                  <a:pt x="547662" y="3066394"/>
                </a:moveTo>
                <a:cubicBezTo>
                  <a:pt x="549594" y="3068822"/>
                  <a:pt x="549239" y="3071594"/>
                  <a:pt x="551489" y="3072848"/>
                </a:cubicBezTo>
                <a:cubicBezTo>
                  <a:pt x="549115" y="3077954"/>
                  <a:pt x="545040" y="3071529"/>
                  <a:pt x="547662" y="3066394"/>
                </a:cubicBezTo>
                <a:close/>
                <a:moveTo>
                  <a:pt x="85737" y="3029434"/>
                </a:moveTo>
                <a:cubicBezTo>
                  <a:pt x="77050" y="3030848"/>
                  <a:pt x="77199" y="3034216"/>
                  <a:pt x="85793" y="3035465"/>
                </a:cubicBezTo>
                <a:cubicBezTo>
                  <a:pt x="80618" y="3037251"/>
                  <a:pt x="79559" y="3041763"/>
                  <a:pt x="76556" y="3045510"/>
                </a:cubicBezTo>
                <a:cubicBezTo>
                  <a:pt x="81311" y="3051782"/>
                  <a:pt x="73828" y="3061444"/>
                  <a:pt x="79982" y="3069766"/>
                </a:cubicBezTo>
                <a:cubicBezTo>
                  <a:pt x="75987" y="3072811"/>
                  <a:pt x="81527" y="3074163"/>
                  <a:pt x="78310" y="3077545"/>
                </a:cubicBezTo>
                <a:cubicBezTo>
                  <a:pt x="78870" y="3079636"/>
                  <a:pt x="81612" y="3077170"/>
                  <a:pt x="82438" y="3079117"/>
                </a:cubicBezTo>
                <a:cubicBezTo>
                  <a:pt x="75528" y="3082068"/>
                  <a:pt x="78588" y="3092400"/>
                  <a:pt x="81306" y="3103709"/>
                </a:cubicBezTo>
                <a:cubicBezTo>
                  <a:pt x="88142" y="3107080"/>
                  <a:pt x="82665" y="3112197"/>
                  <a:pt x="86481" y="3112232"/>
                </a:cubicBezTo>
                <a:cubicBezTo>
                  <a:pt x="91280" y="3111903"/>
                  <a:pt x="84851" y="3118001"/>
                  <a:pt x="86934" y="3121565"/>
                </a:cubicBezTo>
                <a:cubicBezTo>
                  <a:pt x="87028" y="3123776"/>
                  <a:pt x="87039" y="3123842"/>
                  <a:pt x="89785" y="3124251"/>
                </a:cubicBezTo>
                <a:cubicBezTo>
                  <a:pt x="91723" y="3128018"/>
                  <a:pt x="87553" y="3139737"/>
                  <a:pt x="95001" y="3144921"/>
                </a:cubicBezTo>
                <a:cubicBezTo>
                  <a:pt x="92033" y="3148588"/>
                  <a:pt x="95660" y="3168606"/>
                  <a:pt x="101044" y="3171673"/>
                </a:cubicBezTo>
                <a:cubicBezTo>
                  <a:pt x="99146" y="3184868"/>
                  <a:pt x="111169" y="3194320"/>
                  <a:pt x="111996" y="3206681"/>
                </a:cubicBezTo>
                <a:cubicBezTo>
                  <a:pt x="123111" y="3220608"/>
                  <a:pt x="127668" y="3241021"/>
                  <a:pt x="143097" y="3251294"/>
                </a:cubicBezTo>
                <a:cubicBezTo>
                  <a:pt x="146550" y="3240498"/>
                  <a:pt x="131631" y="3227002"/>
                  <a:pt x="125145" y="3217086"/>
                </a:cubicBezTo>
                <a:cubicBezTo>
                  <a:pt x="125831" y="3206769"/>
                  <a:pt x="112972" y="3195652"/>
                  <a:pt x="116166" y="3187600"/>
                </a:cubicBezTo>
                <a:cubicBezTo>
                  <a:pt x="106747" y="3170884"/>
                  <a:pt x="107149" y="3146864"/>
                  <a:pt x="99497" y="3131605"/>
                </a:cubicBezTo>
                <a:cubicBezTo>
                  <a:pt x="99121" y="3128312"/>
                  <a:pt x="95454" y="3127957"/>
                  <a:pt x="99222" y="3125068"/>
                </a:cubicBezTo>
                <a:cubicBezTo>
                  <a:pt x="101109" y="3118876"/>
                  <a:pt x="93030" y="3116771"/>
                  <a:pt x="93939" y="3110570"/>
                </a:cubicBezTo>
                <a:cubicBezTo>
                  <a:pt x="96738" y="3108271"/>
                  <a:pt x="95401" y="3107971"/>
                  <a:pt x="93709" y="3105057"/>
                </a:cubicBezTo>
                <a:cubicBezTo>
                  <a:pt x="91556" y="3096519"/>
                  <a:pt x="92949" y="3088797"/>
                  <a:pt x="87852" y="3081547"/>
                </a:cubicBezTo>
                <a:cubicBezTo>
                  <a:pt x="87836" y="3077150"/>
                  <a:pt x="93142" y="3073290"/>
                  <a:pt x="87457" y="3069748"/>
                </a:cubicBezTo>
                <a:cubicBezTo>
                  <a:pt x="84349" y="3056062"/>
                  <a:pt x="91659" y="3041125"/>
                  <a:pt x="85737" y="3029434"/>
                </a:cubicBezTo>
                <a:close/>
                <a:moveTo>
                  <a:pt x="87859" y="3027919"/>
                </a:moveTo>
                <a:cubicBezTo>
                  <a:pt x="86681" y="3025343"/>
                  <a:pt x="84146" y="3030293"/>
                  <a:pt x="86812" y="3029365"/>
                </a:cubicBezTo>
                <a:cubicBezTo>
                  <a:pt x="87274" y="3029156"/>
                  <a:pt x="87944" y="3028416"/>
                  <a:pt x="87859" y="3027919"/>
                </a:cubicBezTo>
                <a:close/>
                <a:moveTo>
                  <a:pt x="535527" y="3026724"/>
                </a:moveTo>
                <a:lnTo>
                  <a:pt x="535836" y="3026807"/>
                </a:lnTo>
                <a:lnTo>
                  <a:pt x="534092" y="3028506"/>
                </a:lnTo>
                <a:lnTo>
                  <a:pt x="535521" y="3026732"/>
                </a:lnTo>
                <a:close/>
                <a:moveTo>
                  <a:pt x="324683" y="3007827"/>
                </a:moveTo>
                <a:cubicBezTo>
                  <a:pt x="329342" y="3011181"/>
                  <a:pt x="327553" y="3013355"/>
                  <a:pt x="322220" y="3012788"/>
                </a:cubicBezTo>
                <a:cubicBezTo>
                  <a:pt x="319492" y="3010267"/>
                  <a:pt x="321157" y="3007363"/>
                  <a:pt x="324683" y="3007827"/>
                </a:cubicBezTo>
                <a:close/>
                <a:moveTo>
                  <a:pt x="91930" y="3001153"/>
                </a:moveTo>
                <a:cubicBezTo>
                  <a:pt x="88538" y="2997413"/>
                  <a:pt x="90555" y="3005218"/>
                  <a:pt x="87248" y="3006024"/>
                </a:cubicBezTo>
                <a:cubicBezTo>
                  <a:pt x="90738" y="3015567"/>
                  <a:pt x="76515" y="3016087"/>
                  <a:pt x="86279" y="3024119"/>
                </a:cubicBezTo>
                <a:cubicBezTo>
                  <a:pt x="95757" y="3017662"/>
                  <a:pt x="81708" y="3023001"/>
                  <a:pt x="94652" y="3013073"/>
                </a:cubicBezTo>
                <a:cubicBezTo>
                  <a:pt x="93605" y="3008672"/>
                  <a:pt x="94480" y="3004151"/>
                  <a:pt x="91930" y="3001155"/>
                </a:cubicBezTo>
                <a:close/>
                <a:moveTo>
                  <a:pt x="178317" y="2913142"/>
                </a:moveTo>
                <a:cubicBezTo>
                  <a:pt x="176243" y="2911467"/>
                  <a:pt x="164115" y="2918023"/>
                  <a:pt x="166689" y="2922687"/>
                </a:cubicBezTo>
                <a:cubicBezTo>
                  <a:pt x="167548" y="2926478"/>
                  <a:pt x="180084" y="2934663"/>
                  <a:pt x="174087" y="2935813"/>
                </a:cubicBezTo>
                <a:cubicBezTo>
                  <a:pt x="167853" y="2938157"/>
                  <a:pt x="183020" y="2938134"/>
                  <a:pt x="174792" y="2944476"/>
                </a:cubicBezTo>
                <a:cubicBezTo>
                  <a:pt x="177483" y="2949095"/>
                  <a:pt x="178015" y="2954759"/>
                  <a:pt x="180805" y="2959098"/>
                </a:cubicBezTo>
                <a:cubicBezTo>
                  <a:pt x="186148" y="2963686"/>
                  <a:pt x="187284" y="2964962"/>
                  <a:pt x="185812" y="2970805"/>
                </a:cubicBezTo>
                <a:cubicBezTo>
                  <a:pt x="190165" y="2975495"/>
                  <a:pt x="190955" y="2985846"/>
                  <a:pt x="199454" y="2983667"/>
                </a:cubicBezTo>
                <a:cubicBezTo>
                  <a:pt x="204832" y="2996225"/>
                  <a:pt x="205266" y="2990773"/>
                  <a:pt x="215455" y="2994067"/>
                </a:cubicBezTo>
                <a:cubicBezTo>
                  <a:pt x="211940" y="2997063"/>
                  <a:pt x="205330" y="2992784"/>
                  <a:pt x="205816" y="2999435"/>
                </a:cubicBezTo>
                <a:cubicBezTo>
                  <a:pt x="200972" y="3002960"/>
                  <a:pt x="210110" y="3004362"/>
                  <a:pt x="208889" y="3008539"/>
                </a:cubicBezTo>
                <a:cubicBezTo>
                  <a:pt x="209940" y="3010749"/>
                  <a:pt x="212870" y="3008963"/>
                  <a:pt x="213926" y="3011147"/>
                </a:cubicBezTo>
                <a:cubicBezTo>
                  <a:pt x="219126" y="3020641"/>
                  <a:pt x="216750" y="3017238"/>
                  <a:pt x="229261" y="3030012"/>
                </a:cubicBezTo>
                <a:cubicBezTo>
                  <a:pt x="229049" y="3036965"/>
                  <a:pt x="238421" y="3034156"/>
                  <a:pt x="239413" y="3041141"/>
                </a:cubicBezTo>
                <a:cubicBezTo>
                  <a:pt x="240937" y="3044607"/>
                  <a:pt x="244746" y="3040551"/>
                  <a:pt x="244480" y="3046327"/>
                </a:cubicBezTo>
                <a:cubicBezTo>
                  <a:pt x="251425" y="3050267"/>
                  <a:pt x="252895" y="3060986"/>
                  <a:pt x="261027" y="3061659"/>
                </a:cubicBezTo>
                <a:cubicBezTo>
                  <a:pt x="263313" y="3063455"/>
                  <a:pt x="261700" y="3067135"/>
                  <a:pt x="262462" y="3069681"/>
                </a:cubicBezTo>
                <a:cubicBezTo>
                  <a:pt x="266112" y="3071677"/>
                  <a:pt x="270169" y="3063693"/>
                  <a:pt x="269921" y="3074560"/>
                </a:cubicBezTo>
                <a:cubicBezTo>
                  <a:pt x="271462" y="3076790"/>
                  <a:pt x="275254" y="3074478"/>
                  <a:pt x="274899" y="3078334"/>
                </a:cubicBezTo>
                <a:cubicBezTo>
                  <a:pt x="276104" y="3081659"/>
                  <a:pt x="280214" y="3079659"/>
                  <a:pt x="282340" y="3084270"/>
                </a:cubicBezTo>
                <a:cubicBezTo>
                  <a:pt x="282464" y="3085043"/>
                  <a:pt x="282641" y="3087792"/>
                  <a:pt x="285210" y="3087388"/>
                </a:cubicBezTo>
                <a:cubicBezTo>
                  <a:pt x="288027" y="3086945"/>
                  <a:pt x="287425" y="3092804"/>
                  <a:pt x="290950" y="3093977"/>
                </a:cubicBezTo>
                <a:cubicBezTo>
                  <a:pt x="296921" y="3094590"/>
                  <a:pt x="300411" y="3110622"/>
                  <a:pt x="307179" y="3100043"/>
                </a:cubicBezTo>
                <a:cubicBezTo>
                  <a:pt x="307143" y="3094324"/>
                  <a:pt x="315948" y="3096636"/>
                  <a:pt x="308189" y="3091422"/>
                </a:cubicBezTo>
                <a:cubicBezTo>
                  <a:pt x="301935" y="3092604"/>
                  <a:pt x="310208" y="3081019"/>
                  <a:pt x="296637" y="3078605"/>
                </a:cubicBezTo>
                <a:cubicBezTo>
                  <a:pt x="302431" y="3073077"/>
                  <a:pt x="293909" y="3076714"/>
                  <a:pt x="294086" y="3071989"/>
                </a:cubicBezTo>
                <a:cubicBezTo>
                  <a:pt x="287531" y="3063012"/>
                  <a:pt x="281029" y="3053913"/>
                  <a:pt x="271781" y="3046417"/>
                </a:cubicBezTo>
                <a:cubicBezTo>
                  <a:pt x="269017" y="3046079"/>
                  <a:pt x="264198" y="3038925"/>
                  <a:pt x="263313" y="3035686"/>
                </a:cubicBezTo>
                <a:cubicBezTo>
                  <a:pt x="261382" y="3032786"/>
                  <a:pt x="255854" y="3036987"/>
                  <a:pt x="253923" y="3033509"/>
                </a:cubicBezTo>
                <a:cubicBezTo>
                  <a:pt x="261559" y="3025235"/>
                  <a:pt x="245649" y="3030701"/>
                  <a:pt x="248307" y="3022218"/>
                </a:cubicBezTo>
                <a:cubicBezTo>
                  <a:pt x="243736" y="3020114"/>
                  <a:pt x="242567" y="3016056"/>
                  <a:pt x="238262" y="3012329"/>
                </a:cubicBezTo>
                <a:cubicBezTo>
                  <a:pt x="238970" y="3008383"/>
                  <a:pt x="223849" y="3002778"/>
                  <a:pt x="223231" y="2999833"/>
                </a:cubicBezTo>
                <a:cubicBezTo>
                  <a:pt x="221884" y="2995966"/>
                  <a:pt x="216350" y="2997396"/>
                  <a:pt x="217976" y="2991321"/>
                </a:cubicBezTo>
                <a:cubicBezTo>
                  <a:pt x="212698" y="2985768"/>
                  <a:pt x="209621" y="2982927"/>
                  <a:pt x="205394" y="2977050"/>
                </a:cubicBezTo>
                <a:cubicBezTo>
                  <a:pt x="207520" y="2966755"/>
                  <a:pt x="188443" y="2959461"/>
                  <a:pt x="188914" y="2954757"/>
                </a:cubicBezTo>
                <a:cubicBezTo>
                  <a:pt x="198656" y="2952252"/>
                  <a:pt x="182580" y="2935776"/>
                  <a:pt x="179710" y="2933917"/>
                </a:cubicBezTo>
                <a:cubicBezTo>
                  <a:pt x="182256" y="2930084"/>
                  <a:pt x="182229" y="2930078"/>
                  <a:pt x="180003" y="2928512"/>
                </a:cubicBezTo>
                <a:cubicBezTo>
                  <a:pt x="176371" y="2933542"/>
                  <a:pt x="175379" y="2926487"/>
                  <a:pt x="178777" y="2924561"/>
                </a:cubicBezTo>
                <a:cubicBezTo>
                  <a:pt x="176229" y="2922944"/>
                  <a:pt x="176160" y="2920834"/>
                  <a:pt x="176121" y="2917935"/>
                </a:cubicBezTo>
                <a:cubicBezTo>
                  <a:pt x="178582" y="2915173"/>
                  <a:pt x="179008" y="2913700"/>
                  <a:pt x="178317" y="2913142"/>
                </a:cubicBezTo>
                <a:close/>
                <a:moveTo>
                  <a:pt x="168423" y="2889479"/>
                </a:moveTo>
                <a:cubicBezTo>
                  <a:pt x="162540" y="2891956"/>
                  <a:pt x="159669" y="2903193"/>
                  <a:pt x="167144" y="2904412"/>
                </a:cubicBezTo>
                <a:lnTo>
                  <a:pt x="167142" y="2904414"/>
                </a:lnTo>
                <a:cubicBezTo>
                  <a:pt x="169247" y="2906129"/>
                  <a:pt x="168071" y="2910468"/>
                  <a:pt x="172308" y="2908958"/>
                </a:cubicBezTo>
                <a:cubicBezTo>
                  <a:pt x="171229" y="2904173"/>
                  <a:pt x="177235" y="2897926"/>
                  <a:pt x="175038" y="2890618"/>
                </a:cubicBezTo>
                <a:cubicBezTo>
                  <a:pt x="172680" y="2888802"/>
                  <a:pt x="170384" y="2888654"/>
                  <a:pt x="168423" y="2889479"/>
                </a:cubicBezTo>
                <a:close/>
                <a:moveTo>
                  <a:pt x="369" y="0"/>
                </a:moveTo>
                <a:lnTo>
                  <a:pt x="5057280" y="0"/>
                </a:lnTo>
                <a:lnTo>
                  <a:pt x="5057280" y="6858000"/>
                </a:lnTo>
                <a:lnTo>
                  <a:pt x="369" y="6858000"/>
                </a:lnTo>
                <a:lnTo>
                  <a:pt x="369" y="6123937"/>
                </a:lnTo>
                <a:lnTo>
                  <a:pt x="637" y="6122992"/>
                </a:lnTo>
                <a:cubicBezTo>
                  <a:pt x="5235" y="6089401"/>
                  <a:pt x="15338" y="6063376"/>
                  <a:pt x="19519" y="6028297"/>
                </a:cubicBezTo>
                <a:cubicBezTo>
                  <a:pt x="25199" y="6019953"/>
                  <a:pt x="24135" y="6005284"/>
                  <a:pt x="27455" y="5995150"/>
                </a:cubicBezTo>
                <a:cubicBezTo>
                  <a:pt x="31875" y="5986291"/>
                  <a:pt x="36387" y="5977787"/>
                  <a:pt x="35948" y="5967370"/>
                </a:cubicBezTo>
                <a:cubicBezTo>
                  <a:pt x="49297" y="5952453"/>
                  <a:pt x="50293" y="5932859"/>
                  <a:pt x="60664" y="5916152"/>
                </a:cubicBezTo>
                <a:cubicBezTo>
                  <a:pt x="55656" y="5912484"/>
                  <a:pt x="65822" y="5906337"/>
                  <a:pt x="67265" y="5901323"/>
                </a:cubicBezTo>
                <a:cubicBezTo>
                  <a:pt x="64661" y="5893103"/>
                  <a:pt x="73234" y="5889382"/>
                  <a:pt x="74988" y="5882738"/>
                </a:cubicBezTo>
                <a:cubicBezTo>
                  <a:pt x="79298" y="5879160"/>
                  <a:pt x="66555" y="5880418"/>
                  <a:pt x="73923" y="5877742"/>
                </a:cubicBezTo>
                <a:cubicBezTo>
                  <a:pt x="81664" y="5884953"/>
                  <a:pt x="115543" y="5770983"/>
                  <a:pt x="119814" y="5804290"/>
                </a:cubicBezTo>
                <a:cubicBezTo>
                  <a:pt x="123836" y="5808666"/>
                  <a:pt x="127989" y="5799719"/>
                  <a:pt x="131504" y="5803528"/>
                </a:cubicBezTo>
                <a:cubicBezTo>
                  <a:pt x="126121" y="5811111"/>
                  <a:pt x="119830" y="5818463"/>
                  <a:pt x="122840" y="5826807"/>
                </a:cubicBezTo>
                <a:cubicBezTo>
                  <a:pt x="123809" y="5829979"/>
                  <a:pt x="118976" y="5829625"/>
                  <a:pt x="117081" y="5829890"/>
                </a:cubicBezTo>
                <a:cubicBezTo>
                  <a:pt x="109703" y="5834284"/>
                  <a:pt x="116687" y="5836463"/>
                  <a:pt x="116259" y="5841902"/>
                </a:cubicBezTo>
                <a:cubicBezTo>
                  <a:pt x="149245" y="5832725"/>
                  <a:pt x="156388" y="5787016"/>
                  <a:pt x="199053" y="5799684"/>
                </a:cubicBezTo>
                <a:cubicBezTo>
                  <a:pt x="204233" y="5805867"/>
                  <a:pt x="213233" y="5806735"/>
                  <a:pt x="218334" y="5813538"/>
                </a:cubicBezTo>
                <a:cubicBezTo>
                  <a:pt x="222331" y="5812918"/>
                  <a:pt x="224418" y="5813432"/>
                  <a:pt x="225073" y="5817400"/>
                </a:cubicBezTo>
                <a:cubicBezTo>
                  <a:pt x="236401" y="5822591"/>
                  <a:pt x="246393" y="5836941"/>
                  <a:pt x="260425" y="5829075"/>
                </a:cubicBezTo>
                <a:cubicBezTo>
                  <a:pt x="260124" y="5831378"/>
                  <a:pt x="257519" y="5844241"/>
                  <a:pt x="265545" y="5838607"/>
                </a:cubicBezTo>
                <a:cubicBezTo>
                  <a:pt x="269708" y="5843709"/>
                  <a:pt x="272738" y="5845782"/>
                  <a:pt x="277716" y="5849768"/>
                </a:cubicBezTo>
                <a:cubicBezTo>
                  <a:pt x="291446" y="5859052"/>
                  <a:pt x="305442" y="5872463"/>
                  <a:pt x="321104" y="5880683"/>
                </a:cubicBezTo>
                <a:cubicBezTo>
                  <a:pt x="332248" y="5887362"/>
                  <a:pt x="343533" y="5890923"/>
                  <a:pt x="355261" y="5895672"/>
                </a:cubicBezTo>
                <a:cubicBezTo>
                  <a:pt x="358929" y="5890959"/>
                  <a:pt x="358061" y="5896097"/>
                  <a:pt x="360452" y="5898116"/>
                </a:cubicBezTo>
                <a:cubicBezTo>
                  <a:pt x="363428" y="5897691"/>
                  <a:pt x="365962" y="5897886"/>
                  <a:pt x="367964" y="5900331"/>
                </a:cubicBezTo>
                <a:cubicBezTo>
                  <a:pt x="377106" y="5897780"/>
                  <a:pt x="374307" y="5904317"/>
                  <a:pt x="380365" y="5904955"/>
                </a:cubicBezTo>
                <a:cubicBezTo>
                  <a:pt x="383236" y="5908711"/>
                  <a:pt x="388161" y="5900614"/>
                  <a:pt x="392182" y="5906479"/>
                </a:cubicBezTo>
                <a:cubicBezTo>
                  <a:pt x="395761" y="5902953"/>
                  <a:pt x="400722" y="5902103"/>
                  <a:pt x="404602" y="5898825"/>
                </a:cubicBezTo>
                <a:cubicBezTo>
                  <a:pt x="413407" y="5895441"/>
                  <a:pt x="430574" y="5872622"/>
                  <a:pt x="427846" y="5862205"/>
                </a:cubicBezTo>
                <a:cubicBezTo>
                  <a:pt x="424728" y="5859778"/>
                  <a:pt x="429281" y="5855349"/>
                  <a:pt x="427580" y="5850441"/>
                </a:cubicBezTo>
                <a:cubicBezTo>
                  <a:pt x="422052" y="5847004"/>
                  <a:pt x="428909" y="5843036"/>
                  <a:pt x="427208" y="5838181"/>
                </a:cubicBezTo>
                <a:cubicBezTo>
                  <a:pt x="424462" y="5835701"/>
                  <a:pt x="419448" y="5832229"/>
                  <a:pt x="424054" y="5828987"/>
                </a:cubicBezTo>
                <a:cubicBezTo>
                  <a:pt x="426021" y="5818835"/>
                  <a:pt x="415852" y="5811961"/>
                  <a:pt x="416047" y="5802075"/>
                </a:cubicBezTo>
                <a:cubicBezTo>
                  <a:pt x="410732" y="5800463"/>
                  <a:pt x="407968" y="5799117"/>
                  <a:pt x="408446" y="5793377"/>
                </a:cubicBezTo>
                <a:cubicBezTo>
                  <a:pt x="408676" y="5792065"/>
                  <a:pt x="407135" y="5792154"/>
                  <a:pt x="405948" y="5792189"/>
                </a:cubicBezTo>
                <a:lnTo>
                  <a:pt x="405926" y="5792192"/>
                </a:lnTo>
                <a:lnTo>
                  <a:pt x="405186" y="5791676"/>
                </a:lnTo>
                <a:cubicBezTo>
                  <a:pt x="406639" y="5789107"/>
                  <a:pt x="403450" y="5789337"/>
                  <a:pt x="401678" y="5788770"/>
                </a:cubicBezTo>
                <a:cubicBezTo>
                  <a:pt x="399765" y="5776351"/>
                  <a:pt x="385627" y="5772471"/>
                  <a:pt x="377673" y="5764197"/>
                </a:cubicBezTo>
                <a:cubicBezTo>
                  <a:pt x="373314" y="5756934"/>
                  <a:pt x="368761" y="5762798"/>
                  <a:pt x="368141" y="5758705"/>
                </a:cubicBezTo>
                <a:cubicBezTo>
                  <a:pt x="367911" y="5755003"/>
                  <a:pt x="362312" y="5757908"/>
                  <a:pt x="362897" y="5753142"/>
                </a:cubicBezTo>
                <a:cubicBezTo>
                  <a:pt x="359495" y="5748873"/>
                  <a:pt x="352622" y="5747526"/>
                  <a:pt x="349220" y="5749528"/>
                </a:cubicBezTo>
                <a:cubicBezTo>
                  <a:pt x="341992" y="5739324"/>
                  <a:pt x="332531" y="5739571"/>
                  <a:pt x="322805" y="5736843"/>
                </a:cubicBezTo>
                <a:cubicBezTo>
                  <a:pt x="316657" y="5735284"/>
                  <a:pt x="311076" y="5737268"/>
                  <a:pt x="305779" y="5739412"/>
                </a:cubicBezTo>
                <a:cubicBezTo>
                  <a:pt x="302537" y="5737286"/>
                  <a:pt x="300429" y="5733672"/>
                  <a:pt x="295628" y="5735018"/>
                </a:cubicBezTo>
                <a:cubicBezTo>
                  <a:pt x="293448" y="5735957"/>
                  <a:pt x="295415" y="5738951"/>
                  <a:pt x="293076" y="5739820"/>
                </a:cubicBezTo>
                <a:cubicBezTo>
                  <a:pt x="290082" y="5736188"/>
                  <a:pt x="284342" y="5736861"/>
                  <a:pt x="281206" y="5733459"/>
                </a:cubicBezTo>
                <a:cubicBezTo>
                  <a:pt x="276653" y="5731528"/>
                  <a:pt x="274315" y="5737552"/>
                  <a:pt x="271161" y="5733619"/>
                </a:cubicBezTo>
                <a:cubicBezTo>
                  <a:pt x="269017" y="5734540"/>
                  <a:pt x="271090" y="5737605"/>
                  <a:pt x="268397" y="5738455"/>
                </a:cubicBezTo>
                <a:cubicBezTo>
                  <a:pt x="263986" y="5736879"/>
                  <a:pt x="259397" y="5735656"/>
                  <a:pt x="254135" y="5736631"/>
                </a:cubicBezTo>
                <a:cubicBezTo>
                  <a:pt x="252665" y="5739571"/>
                  <a:pt x="250096" y="5739182"/>
                  <a:pt x="247740" y="5739324"/>
                </a:cubicBezTo>
                <a:cubicBezTo>
                  <a:pt x="244055" y="5741609"/>
                  <a:pt x="241574" y="5747526"/>
                  <a:pt x="237393" y="5742193"/>
                </a:cubicBezTo>
                <a:cubicBezTo>
                  <a:pt x="231884" y="5740422"/>
                  <a:pt x="227176" y="5749369"/>
                  <a:pt x="223465" y="5745630"/>
                </a:cubicBezTo>
                <a:cubicBezTo>
                  <a:pt x="219820" y="5745702"/>
                  <a:pt x="220228" y="5750751"/>
                  <a:pt x="218557" y="5752363"/>
                </a:cubicBezTo>
                <a:cubicBezTo>
                  <a:pt x="216374" y="5751973"/>
                  <a:pt x="217763" y="5748784"/>
                  <a:pt x="215737" y="5748022"/>
                </a:cubicBezTo>
                <a:cubicBezTo>
                  <a:pt x="213384" y="5750254"/>
                  <a:pt x="208696" y="5750095"/>
                  <a:pt x="206400" y="5748589"/>
                </a:cubicBezTo>
                <a:cubicBezTo>
                  <a:pt x="193697" y="5750963"/>
                  <a:pt x="182137" y="5750503"/>
                  <a:pt x="171226" y="5755605"/>
                </a:cubicBezTo>
                <a:cubicBezTo>
                  <a:pt x="101706" y="5793058"/>
                  <a:pt x="115732" y="5800994"/>
                  <a:pt x="145523" y="5730200"/>
                </a:cubicBezTo>
                <a:cubicBezTo>
                  <a:pt x="156206" y="5705290"/>
                  <a:pt x="173070" y="5682790"/>
                  <a:pt x="176900" y="5655613"/>
                </a:cubicBezTo>
                <a:cubicBezTo>
                  <a:pt x="179310" y="5653770"/>
                  <a:pt x="182258" y="5654391"/>
                  <a:pt x="181730" y="5650440"/>
                </a:cubicBezTo>
                <a:cubicBezTo>
                  <a:pt x="183418" y="5648420"/>
                  <a:pt x="186992" y="5642521"/>
                  <a:pt x="185534" y="5640235"/>
                </a:cubicBezTo>
                <a:cubicBezTo>
                  <a:pt x="181014" y="5636408"/>
                  <a:pt x="187692" y="5637259"/>
                  <a:pt x="190004" y="5636444"/>
                </a:cubicBezTo>
                <a:cubicBezTo>
                  <a:pt x="191065" y="5634601"/>
                  <a:pt x="190593" y="5632139"/>
                  <a:pt x="192936" y="5630562"/>
                </a:cubicBezTo>
                <a:cubicBezTo>
                  <a:pt x="203743" y="5607070"/>
                  <a:pt x="219261" y="5584357"/>
                  <a:pt x="224678" y="5558438"/>
                </a:cubicBezTo>
                <a:cubicBezTo>
                  <a:pt x="237181" y="5524103"/>
                  <a:pt x="243222" y="5488422"/>
                  <a:pt x="258972" y="5455009"/>
                </a:cubicBezTo>
                <a:cubicBezTo>
                  <a:pt x="262108" y="5403277"/>
                  <a:pt x="264854" y="5356647"/>
                  <a:pt x="260265" y="5304029"/>
                </a:cubicBezTo>
                <a:cubicBezTo>
                  <a:pt x="260850" y="5290972"/>
                  <a:pt x="254738" y="5272104"/>
                  <a:pt x="258441" y="5257683"/>
                </a:cubicBezTo>
                <a:cubicBezTo>
                  <a:pt x="255057" y="5245972"/>
                  <a:pt x="250468" y="5235679"/>
                  <a:pt x="254631" y="5223702"/>
                </a:cubicBezTo>
                <a:cubicBezTo>
                  <a:pt x="249813" y="5206659"/>
                  <a:pt x="246996" y="5193443"/>
                  <a:pt x="245490" y="5175496"/>
                </a:cubicBezTo>
                <a:cubicBezTo>
                  <a:pt x="239962" y="5163201"/>
                  <a:pt x="237641" y="5144333"/>
                  <a:pt x="231458" y="5129610"/>
                </a:cubicBezTo>
                <a:cubicBezTo>
                  <a:pt x="229669" y="5127697"/>
                  <a:pt x="227550" y="5129061"/>
                  <a:pt x="225656" y="5128724"/>
                </a:cubicBezTo>
                <a:cubicBezTo>
                  <a:pt x="223493" y="5127094"/>
                  <a:pt x="223125" y="5121071"/>
                  <a:pt x="226388" y="5121390"/>
                </a:cubicBezTo>
                <a:cubicBezTo>
                  <a:pt x="221144" y="5113966"/>
                  <a:pt x="228349" y="5119087"/>
                  <a:pt x="228505" y="5113577"/>
                </a:cubicBezTo>
                <a:cubicBezTo>
                  <a:pt x="226904" y="5105356"/>
                  <a:pt x="220619" y="5099669"/>
                  <a:pt x="225203" y="5091094"/>
                </a:cubicBezTo>
                <a:cubicBezTo>
                  <a:pt x="220931" y="5085833"/>
                  <a:pt x="221730" y="5078728"/>
                  <a:pt x="214950" y="5076319"/>
                </a:cubicBezTo>
                <a:cubicBezTo>
                  <a:pt x="213155" y="5072085"/>
                  <a:pt x="218667" y="5069994"/>
                  <a:pt x="214654" y="5067160"/>
                </a:cubicBezTo>
                <a:cubicBezTo>
                  <a:pt x="215978" y="5061455"/>
                  <a:pt x="214497" y="5056211"/>
                  <a:pt x="216316" y="5052189"/>
                </a:cubicBezTo>
                <a:cubicBezTo>
                  <a:pt x="205576" y="5028909"/>
                  <a:pt x="203535" y="4997268"/>
                  <a:pt x="199916" y="4973829"/>
                </a:cubicBezTo>
                <a:cubicBezTo>
                  <a:pt x="196954" y="4937599"/>
                  <a:pt x="193990" y="4931681"/>
                  <a:pt x="208957" y="4900660"/>
                </a:cubicBezTo>
                <a:cubicBezTo>
                  <a:pt x="213379" y="4898551"/>
                  <a:pt x="212114" y="4903264"/>
                  <a:pt x="214174" y="4904965"/>
                </a:cubicBezTo>
                <a:cubicBezTo>
                  <a:pt x="217912" y="4899969"/>
                  <a:pt x="229049" y="4900022"/>
                  <a:pt x="229580" y="4893555"/>
                </a:cubicBezTo>
                <a:cubicBezTo>
                  <a:pt x="234045" y="4887620"/>
                  <a:pt x="240139" y="4895008"/>
                  <a:pt x="243984" y="4889888"/>
                </a:cubicBezTo>
                <a:cubicBezTo>
                  <a:pt x="243789" y="4886912"/>
                  <a:pt x="243700" y="4883510"/>
                  <a:pt x="247492" y="4884307"/>
                </a:cubicBezTo>
                <a:cubicBezTo>
                  <a:pt x="249299" y="4885406"/>
                  <a:pt x="248165" y="4888382"/>
                  <a:pt x="250362" y="4888931"/>
                </a:cubicBezTo>
                <a:cubicBezTo>
                  <a:pt x="259752" y="4890154"/>
                  <a:pt x="266130" y="4885778"/>
                  <a:pt x="274757" y="4885618"/>
                </a:cubicBezTo>
                <a:cubicBezTo>
                  <a:pt x="277716" y="4885016"/>
                  <a:pt x="281171" y="4885388"/>
                  <a:pt x="280480" y="4889055"/>
                </a:cubicBezTo>
                <a:cubicBezTo>
                  <a:pt x="286220" y="4890189"/>
                  <a:pt x="289232" y="4887603"/>
                  <a:pt x="294192" y="4894707"/>
                </a:cubicBezTo>
                <a:cubicBezTo>
                  <a:pt x="316515" y="4893112"/>
                  <a:pt x="334480" y="4906063"/>
                  <a:pt x="355208" y="4906914"/>
                </a:cubicBezTo>
                <a:cubicBezTo>
                  <a:pt x="359265" y="4910049"/>
                  <a:pt x="363836" y="4910333"/>
                  <a:pt x="367610" y="4913380"/>
                </a:cubicBezTo>
                <a:cubicBezTo>
                  <a:pt x="374094" y="4917331"/>
                  <a:pt x="382580" y="4912565"/>
                  <a:pt x="388072" y="4920130"/>
                </a:cubicBezTo>
                <a:cubicBezTo>
                  <a:pt x="391917" y="4919563"/>
                  <a:pt x="395708" y="4914195"/>
                  <a:pt x="399393" y="4919510"/>
                </a:cubicBezTo>
                <a:cubicBezTo>
                  <a:pt x="408694" y="4915134"/>
                  <a:pt x="417659" y="4923620"/>
                  <a:pt x="423381" y="4916711"/>
                </a:cubicBezTo>
                <a:cubicBezTo>
                  <a:pt x="429068" y="4914674"/>
                  <a:pt x="435588" y="4911963"/>
                  <a:pt x="434560" y="4904575"/>
                </a:cubicBezTo>
                <a:cubicBezTo>
                  <a:pt x="437218" y="4902325"/>
                  <a:pt x="441859" y="4905266"/>
                  <a:pt x="441452" y="4900235"/>
                </a:cubicBezTo>
                <a:cubicBezTo>
                  <a:pt x="442320" y="4896620"/>
                  <a:pt x="446926" y="4900394"/>
                  <a:pt x="446058" y="4894813"/>
                </a:cubicBezTo>
                <a:cubicBezTo>
                  <a:pt x="452401" y="4887496"/>
                  <a:pt x="457485" y="4871091"/>
                  <a:pt x="454456" y="4862498"/>
                </a:cubicBezTo>
                <a:cubicBezTo>
                  <a:pt x="458247" y="4809225"/>
                  <a:pt x="392253" y="4820723"/>
                  <a:pt x="362118" y="4819004"/>
                </a:cubicBezTo>
                <a:cubicBezTo>
                  <a:pt x="352409" y="4818172"/>
                  <a:pt x="344932" y="4816294"/>
                  <a:pt x="336057" y="4816294"/>
                </a:cubicBezTo>
                <a:cubicBezTo>
                  <a:pt x="333257" y="4813973"/>
                  <a:pt x="332159" y="4815231"/>
                  <a:pt x="330086" y="4817499"/>
                </a:cubicBezTo>
                <a:cubicBezTo>
                  <a:pt x="323336" y="4815355"/>
                  <a:pt x="315364" y="4817569"/>
                  <a:pt x="310368" y="4816063"/>
                </a:cubicBezTo>
                <a:cubicBezTo>
                  <a:pt x="285954" y="4817924"/>
                  <a:pt x="262639" y="4825365"/>
                  <a:pt x="243346" y="4832894"/>
                </a:cubicBezTo>
                <a:cubicBezTo>
                  <a:pt x="239076" y="4835038"/>
                  <a:pt x="229421" y="4830431"/>
                  <a:pt x="229563" y="4837713"/>
                </a:cubicBezTo>
                <a:cubicBezTo>
                  <a:pt x="228367" y="4839680"/>
                  <a:pt x="225773" y="4834701"/>
                  <a:pt x="223768" y="4838829"/>
                </a:cubicBezTo>
                <a:cubicBezTo>
                  <a:pt x="219165" y="4832558"/>
                  <a:pt x="216849" y="4841504"/>
                  <a:pt x="212289" y="4841770"/>
                </a:cubicBezTo>
                <a:cubicBezTo>
                  <a:pt x="206196" y="4839874"/>
                  <a:pt x="188746" y="4858725"/>
                  <a:pt x="188917" y="4848928"/>
                </a:cubicBezTo>
                <a:cubicBezTo>
                  <a:pt x="208682" y="4815107"/>
                  <a:pt x="200908" y="4773012"/>
                  <a:pt x="235569" y="4744967"/>
                </a:cubicBezTo>
                <a:cubicBezTo>
                  <a:pt x="235728" y="4740503"/>
                  <a:pt x="240299" y="4737934"/>
                  <a:pt x="242815" y="4734568"/>
                </a:cubicBezTo>
                <a:cubicBezTo>
                  <a:pt x="241380" y="4728030"/>
                  <a:pt x="243807" y="4717507"/>
                  <a:pt x="248484" y="4728119"/>
                </a:cubicBezTo>
                <a:cubicBezTo>
                  <a:pt x="250964" y="4727056"/>
                  <a:pt x="248874" y="4723672"/>
                  <a:pt x="249990" y="4721723"/>
                </a:cubicBezTo>
                <a:cubicBezTo>
                  <a:pt x="260478" y="4719898"/>
                  <a:pt x="265811" y="4708117"/>
                  <a:pt x="273765" y="4701030"/>
                </a:cubicBezTo>
                <a:cubicBezTo>
                  <a:pt x="279736" y="4694936"/>
                  <a:pt x="290596" y="4690967"/>
                  <a:pt x="294246" y="4681648"/>
                </a:cubicBezTo>
                <a:cubicBezTo>
                  <a:pt x="295787" y="4678672"/>
                  <a:pt x="300269" y="4680780"/>
                  <a:pt x="302927" y="4679522"/>
                </a:cubicBezTo>
                <a:cubicBezTo>
                  <a:pt x="304645" y="4672276"/>
                  <a:pt x="313309" y="4670593"/>
                  <a:pt x="319173" y="4666997"/>
                </a:cubicBezTo>
                <a:cubicBezTo>
                  <a:pt x="321281" y="4665331"/>
                  <a:pt x="319669" y="4661345"/>
                  <a:pt x="322929" y="4662019"/>
                </a:cubicBezTo>
                <a:cubicBezTo>
                  <a:pt x="329590" y="4660761"/>
                  <a:pt x="334710" y="4654932"/>
                  <a:pt x="339582" y="4649918"/>
                </a:cubicBezTo>
                <a:cubicBezTo>
                  <a:pt x="347218" y="4640422"/>
                  <a:pt x="361214" y="4628056"/>
                  <a:pt x="364704" y="4620225"/>
                </a:cubicBezTo>
                <a:cubicBezTo>
                  <a:pt x="358557" y="4614662"/>
                  <a:pt x="370125" y="4618560"/>
                  <a:pt x="371366" y="4612466"/>
                </a:cubicBezTo>
                <a:cubicBezTo>
                  <a:pt x="375511" y="4602739"/>
                  <a:pt x="383856" y="4594288"/>
                  <a:pt x="385025" y="4583836"/>
                </a:cubicBezTo>
                <a:cubicBezTo>
                  <a:pt x="389295" y="4574871"/>
                  <a:pt x="396169" y="4568334"/>
                  <a:pt x="398897" y="4558359"/>
                </a:cubicBezTo>
                <a:cubicBezTo>
                  <a:pt x="403255" y="4544771"/>
                  <a:pt x="404566" y="4533840"/>
                  <a:pt x="406940" y="4518674"/>
                </a:cubicBezTo>
                <a:cubicBezTo>
                  <a:pt x="400545" y="4514972"/>
                  <a:pt x="410023" y="4509940"/>
                  <a:pt x="405239" y="4505369"/>
                </a:cubicBezTo>
                <a:cubicBezTo>
                  <a:pt x="403362" y="4503226"/>
                  <a:pt x="403291" y="4502960"/>
                  <a:pt x="405151" y="4500373"/>
                </a:cubicBezTo>
                <a:cubicBezTo>
                  <a:pt x="411582" y="4500727"/>
                  <a:pt x="405399" y="4496316"/>
                  <a:pt x="403521" y="4494084"/>
                </a:cubicBezTo>
                <a:cubicBezTo>
                  <a:pt x="404230" y="4488999"/>
                  <a:pt x="402086" y="4485261"/>
                  <a:pt x="398188" y="4481983"/>
                </a:cubicBezTo>
                <a:cubicBezTo>
                  <a:pt x="397568" y="4469086"/>
                  <a:pt x="371932" y="4462974"/>
                  <a:pt x="361675" y="4466304"/>
                </a:cubicBezTo>
                <a:cubicBezTo>
                  <a:pt x="360930" y="4471584"/>
                  <a:pt x="359035" y="4470627"/>
                  <a:pt x="358220" y="4466411"/>
                </a:cubicBezTo>
                <a:cubicBezTo>
                  <a:pt x="351541" y="4465649"/>
                  <a:pt x="343161" y="4465135"/>
                  <a:pt x="336978" y="4467668"/>
                </a:cubicBezTo>
                <a:cubicBezTo>
                  <a:pt x="338377" y="4468785"/>
                  <a:pt x="340929" y="4471708"/>
                  <a:pt x="338696" y="4473302"/>
                </a:cubicBezTo>
                <a:cubicBezTo>
                  <a:pt x="331769" y="4466836"/>
                  <a:pt x="324753" y="4477696"/>
                  <a:pt x="313964" y="4474861"/>
                </a:cubicBezTo>
                <a:cubicBezTo>
                  <a:pt x="302927" y="4484375"/>
                  <a:pt x="290242" y="4491196"/>
                  <a:pt x="279399" y="4500462"/>
                </a:cubicBezTo>
                <a:cubicBezTo>
                  <a:pt x="270364" y="4510277"/>
                  <a:pt x="263862" y="4519206"/>
                  <a:pt x="252559" y="4523759"/>
                </a:cubicBezTo>
                <a:cubicBezTo>
                  <a:pt x="246801" y="4531253"/>
                  <a:pt x="212071" y="4565446"/>
                  <a:pt x="221608" y="4569893"/>
                </a:cubicBezTo>
                <a:cubicBezTo>
                  <a:pt x="212709" y="4575580"/>
                  <a:pt x="192163" y="4607735"/>
                  <a:pt x="199177" y="4617036"/>
                </a:cubicBezTo>
                <a:cubicBezTo>
                  <a:pt x="191726" y="4625771"/>
                  <a:pt x="190492" y="4624548"/>
                  <a:pt x="194723" y="4629278"/>
                </a:cubicBezTo>
                <a:cubicBezTo>
                  <a:pt x="191552" y="4633229"/>
                  <a:pt x="192960" y="4638278"/>
                  <a:pt x="188338" y="4641999"/>
                </a:cubicBezTo>
                <a:cubicBezTo>
                  <a:pt x="192080" y="4644621"/>
                  <a:pt x="186586" y="4646109"/>
                  <a:pt x="190599" y="4648837"/>
                </a:cubicBezTo>
                <a:cubicBezTo>
                  <a:pt x="192601" y="4652753"/>
                  <a:pt x="187631" y="4652115"/>
                  <a:pt x="186122" y="4654046"/>
                </a:cubicBezTo>
                <a:cubicBezTo>
                  <a:pt x="185900" y="4658617"/>
                  <a:pt x="187369" y="4658192"/>
                  <a:pt x="189803" y="4654879"/>
                </a:cubicBezTo>
                <a:cubicBezTo>
                  <a:pt x="191407" y="4656278"/>
                  <a:pt x="191720" y="4657837"/>
                  <a:pt x="194085" y="4657341"/>
                </a:cubicBezTo>
                <a:cubicBezTo>
                  <a:pt x="191446" y="4657306"/>
                  <a:pt x="196513" y="4652841"/>
                  <a:pt x="195396" y="4656615"/>
                </a:cubicBezTo>
                <a:cubicBezTo>
                  <a:pt x="186675" y="4668733"/>
                  <a:pt x="188358" y="4654631"/>
                  <a:pt x="184292" y="4658599"/>
                </a:cubicBezTo>
                <a:cubicBezTo>
                  <a:pt x="185440" y="4663117"/>
                  <a:pt x="180784" y="4668042"/>
                  <a:pt x="184164" y="4671036"/>
                </a:cubicBezTo>
                <a:cubicBezTo>
                  <a:pt x="183592" y="4673428"/>
                  <a:pt x="180369" y="4671497"/>
                  <a:pt x="179643" y="4674331"/>
                </a:cubicBezTo>
                <a:cubicBezTo>
                  <a:pt x="178598" y="4682658"/>
                  <a:pt x="177519" y="4690949"/>
                  <a:pt x="171288" y="4697965"/>
                </a:cubicBezTo>
                <a:cubicBezTo>
                  <a:pt x="170285" y="4714637"/>
                  <a:pt x="164602" y="4727251"/>
                  <a:pt x="165271" y="4742505"/>
                </a:cubicBezTo>
                <a:cubicBezTo>
                  <a:pt x="161926" y="4746615"/>
                  <a:pt x="160754" y="4749768"/>
                  <a:pt x="163427" y="4754144"/>
                </a:cubicBezTo>
                <a:cubicBezTo>
                  <a:pt x="167541" y="4761461"/>
                  <a:pt x="150622" y="4772321"/>
                  <a:pt x="163728" y="4777176"/>
                </a:cubicBezTo>
                <a:cubicBezTo>
                  <a:pt x="149596" y="4785024"/>
                  <a:pt x="157855" y="4798825"/>
                  <a:pt x="159597" y="4809668"/>
                </a:cubicBezTo>
                <a:cubicBezTo>
                  <a:pt x="157673" y="4811918"/>
                  <a:pt x="157811" y="4812945"/>
                  <a:pt x="159616" y="4814628"/>
                </a:cubicBezTo>
                <a:cubicBezTo>
                  <a:pt x="166589" y="4820067"/>
                  <a:pt x="151289" y="4834896"/>
                  <a:pt x="156626" y="4842319"/>
                </a:cubicBezTo>
                <a:cubicBezTo>
                  <a:pt x="155540" y="4848680"/>
                  <a:pt x="147122" y="4858069"/>
                  <a:pt x="150459" y="4862569"/>
                </a:cubicBezTo>
                <a:cubicBezTo>
                  <a:pt x="152696" y="4869461"/>
                  <a:pt x="146309" y="4867264"/>
                  <a:pt x="146054" y="4871640"/>
                </a:cubicBezTo>
                <a:cubicBezTo>
                  <a:pt x="146449" y="4873855"/>
                  <a:pt x="145886" y="4875237"/>
                  <a:pt x="144058" y="4877398"/>
                </a:cubicBezTo>
                <a:cubicBezTo>
                  <a:pt x="143622" y="4893307"/>
                  <a:pt x="134430" y="4910599"/>
                  <a:pt x="140888" y="4925534"/>
                </a:cubicBezTo>
                <a:cubicBezTo>
                  <a:pt x="140578" y="4923673"/>
                  <a:pt x="144832" y="4926118"/>
                  <a:pt x="142367" y="4927128"/>
                </a:cubicBezTo>
                <a:cubicBezTo>
                  <a:pt x="141195" y="4927553"/>
                  <a:pt x="139938" y="4923036"/>
                  <a:pt x="138875" y="4925941"/>
                </a:cubicBezTo>
                <a:cubicBezTo>
                  <a:pt x="138466" y="4943888"/>
                  <a:pt x="133493" y="4966087"/>
                  <a:pt x="143000" y="4982333"/>
                </a:cubicBezTo>
                <a:cubicBezTo>
                  <a:pt x="139837" y="4983980"/>
                  <a:pt x="139813" y="4991209"/>
                  <a:pt x="143441" y="4990677"/>
                </a:cubicBezTo>
                <a:cubicBezTo>
                  <a:pt x="142437" y="4988374"/>
                  <a:pt x="147248" y="4987099"/>
                  <a:pt x="147950" y="4989083"/>
                </a:cubicBezTo>
                <a:cubicBezTo>
                  <a:pt x="133704" y="4994575"/>
                  <a:pt x="146809" y="5011229"/>
                  <a:pt x="144830" y="5023559"/>
                </a:cubicBezTo>
                <a:cubicBezTo>
                  <a:pt x="147525" y="5026624"/>
                  <a:pt x="146625" y="5020742"/>
                  <a:pt x="148040" y="5019927"/>
                </a:cubicBezTo>
                <a:cubicBezTo>
                  <a:pt x="151268" y="5026695"/>
                  <a:pt x="145351" y="5036669"/>
                  <a:pt x="148026" y="5045297"/>
                </a:cubicBezTo>
                <a:cubicBezTo>
                  <a:pt x="152482" y="5048522"/>
                  <a:pt x="149318" y="5054209"/>
                  <a:pt x="153281" y="5057965"/>
                </a:cubicBezTo>
                <a:cubicBezTo>
                  <a:pt x="156613" y="5062996"/>
                  <a:pt x="156875" y="5065441"/>
                  <a:pt x="150712" y="5068630"/>
                </a:cubicBezTo>
                <a:cubicBezTo>
                  <a:pt x="154971" y="5073360"/>
                  <a:pt x="162614" y="5066823"/>
                  <a:pt x="161356" y="5075221"/>
                </a:cubicBezTo>
                <a:cubicBezTo>
                  <a:pt x="161358" y="5075221"/>
                  <a:pt x="161360" y="5075221"/>
                  <a:pt x="161361" y="5075221"/>
                </a:cubicBezTo>
                <a:cubicBezTo>
                  <a:pt x="160904" y="5074778"/>
                  <a:pt x="159388" y="5075787"/>
                  <a:pt x="159253" y="5076780"/>
                </a:cubicBezTo>
                <a:cubicBezTo>
                  <a:pt x="159723" y="5077967"/>
                  <a:pt x="160963" y="5077010"/>
                  <a:pt x="161358" y="5076301"/>
                </a:cubicBezTo>
                <a:cubicBezTo>
                  <a:pt x="161551" y="5075734"/>
                  <a:pt x="161526" y="5075398"/>
                  <a:pt x="161383" y="5075238"/>
                </a:cubicBezTo>
                <a:cubicBezTo>
                  <a:pt x="167167" y="5076177"/>
                  <a:pt x="164724" y="5079561"/>
                  <a:pt x="164143" y="5083512"/>
                </a:cubicBezTo>
                <a:cubicBezTo>
                  <a:pt x="157747" y="5086842"/>
                  <a:pt x="152728" y="5085230"/>
                  <a:pt x="157611" y="5094018"/>
                </a:cubicBezTo>
                <a:cubicBezTo>
                  <a:pt x="164853" y="5097614"/>
                  <a:pt x="157832" y="5111380"/>
                  <a:pt x="166162" y="5114073"/>
                </a:cubicBezTo>
                <a:cubicBezTo>
                  <a:pt x="169089" y="5114835"/>
                  <a:pt x="167890" y="5118307"/>
                  <a:pt x="166017" y="5119671"/>
                </a:cubicBezTo>
                <a:cubicBezTo>
                  <a:pt x="166527" y="5125199"/>
                  <a:pt x="166412" y="5129787"/>
                  <a:pt x="170990" y="5134659"/>
                </a:cubicBezTo>
                <a:cubicBezTo>
                  <a:pt x="169993" y="5144102"/>
                  <a:pt x="164839" y="5166141"/>
                  <a:pt x="175302" y="5172892"/>
                </a:cubicBezTo>
                <a:cubicBezTo>
                  <a:pt x="168751" y="5181537"/>
                  <a:pt x="176158" y="5197323"/>
                  <a:pt x="181241" y="5204197"/>
                </a:cubicBezTo>
                <a:cubicBezTo>
                  <a:pt x="176397" y="5217271"/>
                  <a:pt x="182945" y="5234191"/>
                  <a:pt x="187381" y="5245813"/>
                </a:cubicBezTo>
                <a:cubicBezTo>
                  <a:pt x="188914" y="5259507"/>
                  <a:pt x="187458" y="5277401"/>
                  <a:pt x="193699" y="5285905"/>
                </a:cubicBezTo>
                <a:cubicBezTo>
                  <a:pt x="200013" y="5286986"/>
                  <a:pt x="192328" y="5294090"/>
                  <a:pt x="194252" y="5298696"/>
                </a:cubicBezTo>
                <a:cubicBezTo>
                  <a:pt x="200267" y="5303745"/>
                  <a:pt x="191842" y="5312285"/>
                  <a:pt x="197140" y="5318131"/>
                </a:cubicBezTo>
                <a:cubicBezTo>
                  <a:pt x="197278" y="5320629"/>
                  <a:pt x="193237" y="5322171"/>
                  <a:pt x="196847" y="5324881"/>
                </a:cubicBezTo>
                <a:cubicBezTo>
                  <a:pt x="198500" y="5335387"/>
                  <a:pt x="218676" y="5329683"/>
                  <a:pt x="201117" y="5339196"/>
                </a:cubicBezTo>
                <a:cubicBezTo>
                  <a:pt x="193752" y="5341198"/>
                  <a:pt x="205642" y="5346584"/>
                  <a:pt x="199028" y="5350127"/>
                </a:cubicBezTo>
                <a:cubicBezTo>
                  <a:pt x="207532" y="5356186"/>
                  <a:pt x="190625" y="5391921"/>
                  <a:pt x="204225" y="5387970"/>
                </a:cubicBezTo>
                <a:cubicBezTo>
                  <a:pt x="205268" y="5388501"/>
                  <a:pt x="205486" y="5389210"/>
                  <a:pt x="204641" y="5389635"/>
                </a:cubicBezTo>
                <a:cubicBezTo>
                  <a:pt x="194271" y="5392062"/>
                  <a:pt x="203831" y="5398387"/>
                  <a:pt x="199083" y="5404216"/>
                </a:cubicBezTo>
                <a:cubicBezTo>
                  <a:pt x="215361" y="5409052"/>
                  <a:pt x="213997" y="5407582"/>
                  <a:pt x="198915" y="5411125"/>
                </a:cubicBezTo>
                <a:cubicBezTo>
                  <a:pt x="203578" y="5414403"/>
                  <a:pt x="199329" y="5421171"/>
                  <a:pt x="197446" y="5425387"/>
                </a:cubicBezTo>
                <a:cubicBezTo>
                  <a:pt x="198382" y="5427850"/>
                  <a:pt x="200168" y="5428186"/>
                  <a:pt x="197294" y="5430737"/>
                </a:cubicBezTo>
                <a:cubicBezTo>
                  <a:pt x="200981" y="5461617"/>
                  <a:pt x="205516" y="5457135"/>
                  <a:pt x="216419" y="5432704"/>
                </a:cubicBezTo>
                <a:cubicBezTo>
                  <a:pt x="216130" y="5411143"/>
                  <a:pt x="216514" y="5391354"/>
                  <a:pt x="219126" y="5369297"/>
                </a:cubicBezTo>
                <a:cubicBezTo>
                  <a:pt x="223031" y="5366161"/>
                  <a:pt x="218424" y="5365487"/>
                  <a:pt x="218899" y="5361696"/>
                </a:cubicBezTo>
                <a:cubicBezTo>
                  <a:pt x="221399" y="5358613"/>
                  <a:pt x="219331" y="5355832"/>
                  <a:pt x="220593" y="5351562"/>
                </a:cubicBezTo>
                <a:cubicBezTo>
                  <a:pt x="217462" y="5349649"/>
                  <a:pt x="218375" y="5345893"/>
                  <a:pt x="218081" y="5342810"/>
                </a:cubicBezTo>
                <a:cubicBezTo>
                  <a:pt x="212034" y="5337690"/>
                  <a:pt x="213667" y="5336007"/>
                  <a:pt x="215120" y="5329381"/>
                </a:cubicBezTo>
                <a:cubicBezTo>
                  <a:pt x="228193" y="5321498"/>
                  <a:pt x="212959" y="5305854"/>
                  <a:pt x="218846" y="5300681"/>
                </a:cubicBezTo>
                <a:cubicBezTo>
                  <a:pt x="221305" y="5294923"/>
                  <a:pt x="207413" y="5287925"/>
                  <a:pt x="213515" y="5285108"/>
                </a:cubicBezTo>
                <a:cubicBezTo>
                  <a:pt x="216293" y="5280838"/>
                  <a:pt x="211458" y="5270350"/>
                  <a:pt x="212379" y="5261917"/>
                </a:cubicBezTo>
                <a:cubicBezTo>
                  <a:pt x="207206" y="5258622"/>
                  <a:pt x="208748" y="5257346"/>
                  <a:pt x="209554" y="5252456"/>
                </a:cubicBezTo>
                <a:cubicBezTo>
                  <a:pt x="207895" y="5248559"/>
                  <a:pt x="204729" y="5240356"/>
                  <a:pt x="208808" y="5235201"/>
                </a:cubicBezTo>
                <a:cubicBezTo>
                  <a:pt x="205552" y="5231941"/>
                  <a:pt x="205548" y="5231746"/>
                  <a:pt x="208494" y="5228273"/>
                </a:cubicBezTo>
                <a:cubicBezTo>
                  <a:pt x="209589" y="5223614"/>
                  <a:pt x="205954" y="5225687"/>
                  <a:pt x="203691" y="5223419"/>
                </a:cubicBezTo>
                <a:cubicBezTo>
                  <a:pt x="200136" y="5209937"/>
                  <a:pt x="203718" y="5200175"/>
                  <a:pt x="199131" y="5186693"/>
                </a:cubicBezTo>
                <a:cubicBezTo>
                  <a:pt x="188987" y="5174681"/>
                  <a:pt x="204203" y="5174823"/>
                  <a:pt x="189488" y="5165238"/>
                </a:cubicBezTo>
                <a:cubicBezTo>
                  <a:pt x="191525" y="5163378"/>
                  <a:pt x="196031" y="5164140"/>
                  <a:pt x="191687" y="5160579"/>
                </a:cubicBezTo>
                <a:cubicBezTo>
                  <a:pt x="197221" y="5148177"/>
                  <a:pt x="190314" y="5133933"/>
                  <a:pt x="185380" y="5124136"/>
                </a:cubicBezTo>
                <a:cubicBezTo>
                  <a:pt x="181330" y="5107730"/>
                  <a:pt x="185360" y="5085868"/>
                  <a:pt x="173653" y="5071376"/>
                </a:cubicBezTo>
                <a:cubicBezTo>
                  <a:pt x="180486" y="5067319"/>
                  <a:pt x="178422" y="5066415"/>
                  <a:pt x="172882" y="5061171"/>
                </a:cubicBezTo>
                <a:cubicBezTo>
                  <a:pt x="174594" y="5049531"/>
                  <a:pt x="167812" y="5054138"/>
                  <a:pt x="162655" y="5049478"/>
                </a:cubicBezTo>
                <a:cubicBezTo>
                  <a:pt x="164924" y="5046360"/>
                  <a:pt x="175644" y="5043703"/>
                  <a:pt x="170916" y="5038299"/>
                </a:cubicBezTo>
                <a:cubicBezTo>
                  <a:pt x="169665" y="5037148"/>
                  <a:pt x="169764" y="5037042"/>
                  <a:pt x="170854" y="5035766"/>
                </a:cubicBezTo>
                <a:cubicBezTo>
                  <a:pt x="175046" y="5031337"/>
                  <a:pt x="165491" y="5026465"/>
                  <a:pt x="171362" y="5022425"/>
                </a:cubicBezTo>
                <a:cubicBezTo>
                  <a:pt x="166770" y="5017589"/>
                  <a:pt x="168466" y="5009811"/>
                  <a:pt x="164651" y="5004461"/>
                </a:cubicBezTo>
                <a:cubicBezTo>
                  <a:pt x="161377" y="5005081"/>
                  <a:pt x="159441" y="5002087"/>
                  <a:pt x="162261" y="4999606"/>
                </a:cubicBezTo>
                <a:cubicBezTo>
                  <a:pt x="169114" y="5000758"/>
                  <a:pt x="167589" y="4995850"/>
                  <a:pt x="168109" y="4991475"/>
                </a:cubicBezTo>
                <a:cubicBezTo>
                  <a:pt x="156535" y="4978860"/>
                  <a:pt x="166557" y="4956484"/>
                  <a:pt x="158667" y="4942488"/>
                </a:cubicBezTo>
                <a:cubicBezTo>
                  <a:pt x="155734" y="4933382"/>
                  <a:pt x="163257" y="4925020"/>
                  <a:pt x="157793" y="4918199"/>
                </a:cubicBezTo>
                <a:cubicBezTo>
                  <a:pt x="158829" y="4904646"/>
                  <a:pt x="158775" y="4893042"/>
                  <a:pt x="161044" y="4879028"/>
                </a:cubicBezTo>
                <a:cubicBezTo>
                  <a:pt x="164090" y="4875431"/>
                  <a:pt x="164084" y="4875237"/>
                  <a:pt x="161007" y="4872172"/>
                </a:cubicBezTo>
                <a:cubicBezTo>
                  <a:pt x="165983" y="4868345"/>
                  <a:pt x="162585" y="4852524"/>
                  <a:pt x="169635" y="4854774"/>
                </a:cubicBezTo>
                <a:cubicBezTo>
                  <a:pt x="170081" y="4857396"/>
                  <a:pt x="170147" y="4859841"/>
                  <a:pt x="168001" y="4861329"/>
                </a:cubicBezTo>
                <a:cubicBezTo>
                  <a:pt x="166970" y="4863792"/>
                  <a:pt x="178282" y="4867760"/>
                  <a:pt x="174413" y="4872101"/>
                </a:cubicBezTo>
                <a:cubicBezTo>
                  <a:pt x="167644" y="4874209"/>
                  <a:pt x="168875" y="4877681"/>
                  <a:pt x="165959" y="4881951"/>
                </a:cubicBezTo>
                <a:cubicBezTo>
                  <a:pt x="166442" y="4885229"/>
                  <a:pt x="171895" y="4889977"/>
                  <a:pt x="164827" y="4890172"/>
                </a:cubicBezTo>
                <a:cubicBezTo>
                  <a:pt x="161450" y="4909447"/>
                  <a:pt x="185064" y="4890278"/>
                  <a:pt x="180950" y="4880357"/>
                </a:cubicBezTo>
                <a:cubicBezTo>
                  <a:pt x="187504" y="4879152"/>
                  <a:pt x="186235" y="4873376"/>
                  <a:pt x="191107" y="4869638"/>
                </a:cubicBezTo>
                <a:cubicBezTo>
                  <a:pt x="195388" y="4868611"/>
                  <a:pt x="194656" y="4868912"/>
                  <a:pt x="197912" y="4861878"/>
                </a:cubicBezTo>
                <a:cubicBezTo>
                  <a:pt x="207624" y="4862038"/>
                  <a:pt x="191207" y="4854898"/>
                  <a:pt x="199448" y="4854420"/>
                </a:cubicBezTo>
                <a:cubicBezTo>
                  <a:pt x="203881" y="4849229"/>
                  <a:pt x="206616" y="4855128"/>
                  <a:pt x="212170" y="4853888"/>
                </a:cubicBezTo>
                <a:cubicBezTo>
                  <a:pt x="213349" y="4852577"/>
                  <a:pt x="214780" y="4850894"/>
                  <a:pt x="216862" y="4851355"/>
                </a:cubicBezTo>
                <a:cubicBezTo>
                  <a:pt x="219055" y="4850309"/>
                  <a:pt x="217002" y="4847227"/>
                  <a:pt x="219677" y="4846429"/>
                </a:cubicBezTo>
                <a:cubicBezTo>
                  <a:pt x="222141" y="4846429"/>
                  <a:pt x="227687" y="4845225"/>
                  <a:pt x="223078" y="4849813"/>
                </a:cubicBezTo>
                <a:cubicBezTo>
                  <a:pt x="224301" y="4852364"/>
                  <a:pt x="231884" y="4850611"/>
                  <a:pt x="234700" y="4848237"/>
                </a:cubicBezTo>
                <a:cubicBezTo>
                  <a:pt x="239537" y="4845561"/>
                  <a:pt x="244817" y="4845579"/>
                  <a:pt x="248289" y="4840353"/>
                </a:cubicBezTo>
                <a:cubicBezTo>
                  <a:pt x="254437" y="4841310"/>
                  <a:pt x="262622" y="4841558"/>
                  <a:pt x="267281" y="4834861"/>
                </a:cubicBezTo>
                <a:cubicBezTo>
                  <a:pt x="280320" y="4831406"/>
                  <a:pt x="298019" y="4835020"/>
                  <a:pt x="313557" y="4832823"/>
                </a:cubicBezTo>
                <a:cubicBezTo>
                  <a:pt x="315647" y="4830166"/>
                  <a:pt x="314177" y="4826853"/>
                  <a:pt x="318446" y="4828199"/>
                </a:cubicBezTo>
                <a:cubicBezTo>
                  <a:pt x="332035" y="4835250"/>
                  <a:pt x="348812" y="4831247"/>
                  <a:pt x="364598" y="4830804"/>
                </a:cubicBezTo>
                <a:cubicBezTo>
                  <a:pt x="380986" y="4832788"/>
                  <a:pt x="401147" y="4833337"/>
                  <a:pt x="418438" y="4840920"/>
                </a:cubicBezTo>
                <a:cubicBezTo>
                  <a:pt x="444570" y="4838493"/>
                  <a:pt x="436456" y="4881650"/>
                  <a:pt x="419271" y="4894459"/>
                </a:cubicBezTo>
                <a:cubicBezTo>
                  <a:pt x="402866" y="4904026"/>
                  <a:pt x="386177" y="4888878"/>
                  <a:pt x="369576" y="4889162"/>
                </a:cubicBezTo>
                <a:cubicBezTo>
                  <a:pt x="366529" y="4885229"/>
                  <a:pt x="363358" y="4891004"/>
                  <a:pt x="358539" y="4889605"/>
                </a:cubicBezTo>
                <a:cubicBezTo>
                  <a:pt x="355031" y="4890172"/>
                  <a:pt x="355988" y="4885654"/>
                  <a:pt x="355244" y="4883298"/>
                </a:cubicBezTo>
                <a:cubicBezTo>
                  <a:pt x="350088" y="4882926"/>
                  <a:pt x="345057" y="4880569"/>
                  <a:pt x="339742" y="4880534"/>
                </a:cubicBezTo>
                <a:cubicBezTo>
                  <a:pt x="327783" y="4875325"/>
                  <a:pt x="317029" y="4874953"/>
                  <a:pt x="305372" y="4872136"/>
                </a:cubicBezTo>
                <a:cubicBezTo>
                  <a:pt x="291783" y="4867193"/>
                  <a:pt x="275130" y="4862569"/>
                  <a:pt x="261311" y="4869071"/>
                </a:cubicBezTo>
                <a:cubicBezTo>
                  <a:pt x="251620" y="4865510"/>
                  <a:pt x="256864" y="4872402"/>
                  <a:pt x="248360" y="4867158"/>
                </a:cubicBezTo>
                <a:cubicBezTo>
                  <a:pt x="239130" y="4870187"/>
                  <a:pt x="224621" y="4873040"/>
                  <a:pt x="220988" y="4882394"/>
                </a:cubicBezTo>
                <a:cubicBezTo>
                  <a:pt x="217383" y="4880038"/>
                  <a:pt x="213155" y="4883156"/>
                  <a:pt x="210108" y="4886965"/>
                </a:cubicBezTo>
                <a:cubicBezTo>
                  <a:pt x="209616" y="4890225"/>
                  <a:pt x="209518" y="4890331"/>
                  <a:pt x="206177" y="4890951"/>
                </a:cubicBezTo>
                <a:cubicBezTo>
                  <a:pt x="202802" y="4897400"/>
                  <a:pt x="194018" y="4897666"/>
                  <a:pt x="193127" y="4905107"/>
                </a:cubicBezTo>
                <a:cubicBezTo>
                  <a:pt x="190446" y="4906524"/>
                  <a:pt x="192502" y="4911290"/>
                  <a:pt x="188606" y="4910935"/>
                </a:cubicBezTo>
                <a:cubicBezTo>
                  <a:pt x="182974" y="4913894"/>
                  <a:pt x="186595" y="4922859"/>
                  <a:pt x="182364" y="4927057"/>
                </a:cubicBezTo>
                <a:cubicBezTo>
                  <a:pt x="180534" y="4933843"/>
                  <a:pt x="187956" y="4936553"/>
                  <a:pt x="183130" y="4941301"/>
                </a:cubicBezTo>
                <a:cubicBezTo>
                  <a:pt x="180856" y="4962986"/>
                  <a:pt x="179526" y="4987683"/>
                  <a:pt x="181012" y="5005471"/>
                </a:cubicBezTo>
                <a:cubicBezTo>
                  <a:pt x="183730" y="5007508"/>
                  <a:pt x="183441" y="5010042"/>
                  <a:pt x="180812" y="5012362"/>
                </a:cubicBezTo>
                <a:cubicBezTo>
                  <a:pt x="186003" y="5018847"/>
                  <a:pt x="185167" y="5026553"/>
                  <a:pt x="188418" y="5033480"/>
                </a:cubicBezTo>
                <a:cubicBezTo>
                  <a:pt x="191191" y="5041825"/>
                  <a:pt x="186662" y="5053305"/>
                  <a:pt x="191938" y="5060250"/>
                </a:cubicBezTo>
                <a:cubicBezTo>
                  <a:pt x="191786" y="5065051"/>
                  <a:pt x="200350" y="5066415"/>
                  <a:pt x="195283" y="5070295"/>
                </a:cubicBezTo>
                <a:cubicBezTo>
                  <a:pt x="196201" y="5072350"/>
                  <a:pt x="199282" y="5070153"/>
                  <a:pt x="199941" y="5072705"/>
                </a:cubicBezTo>
                <a:cubicBezTo>
                  <a:pt x="194755" y="5077843"/>
                  <a:pt x="202995" y="5097313"/>
                  <a:pt x="202561" y="5105090"/>
                </a:cubicBezTo>
                <a:cubicBezTo>
                  <a:pt x="205640" y="5105250"/>
                  <a:pt x="207236" y="5106065"/>
                  <a:pt x="204318" y="5108527"/>
                </a:cubicBezTo>
                <a:cubicBezTo>
                  <a:pt x="209575" y="5113329"/>
                  <a:pt x="206731" y="5114640"/>
                  <a:pt x="209352" y="5119990"/>
                </a:cubicBezTo>
                <a:cubicBezTo>
                  <a:pt x="211185" y="5123037"/>
                  <a:pt x="214027" y="5126829"/>
                  <a:pt x="210021" y="5130390"/>
                </a:cubicBezTo>
                <a:cubicBezTo>
                  <a:pt x="212199" y="5134181"/>
                  <a:pt x="215218" y="5136803"/>
                  <a:pt x="215055" y="5141852"/>
                </a:cubicBezTo>
                <a:cubicBezTo>
                  <a:pt x="215304" y="5139585"/>
                  <a:pt x="219397" y="5144014"/>
                  <a:pt x="215777" y="5143163"/>
                </a:cubicBezTo>
                <a:cubicBezTo>
                  <a:pt x="208358" y="5138238"/>
                  <a:pt x="216672" y="5155193"/>
                  <a:pt x="215620" y="5159250"/>
                </a:cubicBezTo>
                <a:cubicBezTo>
                  <a:pt x="224809" y="5183911"/>
                  <a:pt x="225989" y="5202903"/>
                  <a:pt x="228133" y="5227281"/>
                </a:cubicBezTo>
                <a:cubicBezTo>
                  <a:pt x="236401" y="5238443"/>
                  <a:pt x="225830" y="5259153"/>
                  <a:pt x="238687" y="5265212"/>
                </a:cubicBezTo>
                <a:cubicBezTo>
                  <a:pt x="239891" y="5266062"/>
                  <a:pt x="238226" y="5267320"/>
                  <a:pt x="237198" y="5267108"/>
                </a:cubicBezTo>
                <a:cubicBezTo>
                  <a:pt x="231724" y="5269748"/>
                  <a:pt x="235073" y="5284612"/>
                  <a:pt x="237712" y="5288492"/>
                </a:cubicBezTo>
                <a:cubicBezTo>
                  <a:pt x="241397" y="5297102"/>
                  <a:pt x="235710" y="5314056"/>
                  <a:pt x="239254" y="5322118"/>
                </a:cubicBezTo>
                <a:cubicBezTo>
                  <a:pt x="239785" y="5366497"/>
                  <a:pt x="244569" y="5405492"/>
                  <a:pt x="237446" y="5450491"/>
                </a:cubicBezTo>
                <a:cubicBezTo>
                  <a:pt x="234771" y="5471822"/>
                  <a:pt x="226416" y="5489928"/>
                  <a:pt x="222372" y="5510745"/>
                </a:cubicBezTo>
                <a:cubicBezTo>
                  <a:pt x="216086" y="5535282"/>
                  <a:pt x="204294" y="5559005"/>
                  <a:pt x="196125" y="5583294"/>
                </a:cubicBezTo>
                <a:cubicBezTo>
                  <a:pt x="188836" y="5591090"/>
                  <a:pt x="190436" y="5600834"/>
                  <a:pt x="186104" y="5607743"/>
                </a:cubicBezTo>
                <a:cubicBezTo>
                  <a:pt x="182586" y="5607991"/>
                  <a:pt x="182566" y="5608009"/>
                  <a:pt x="182410" y="5611959"/>
                </a:cubicBezTo>
                <a:cubicBezTo>
                  <a:pt x="178420" y="5613784"/>
                  <a:pt x="176993" y="5617877"/>
                  <a:pt x="177958" y="5621491"/>
                </a:cubicBezTo>
                <a:cubicBezTo>
                  <a:pt x="174007" y="5624520"/>
                  <a:pt x="172253" y="5628135"/>
                  <a:pt x="175473" y="5631802"/>
                </a:cubicBezTo>
                <a:cubicBezTo>
                  <a:pt x="160396" y="5641564"/>
                  <a:pt x="157363" y="5666154"/>
                  <a:pt x="148818" y="5678450"/>
                </a:cubicBezTo>
                <a:cubicBezTo>
                  <a:pt x="142421" y="5696042"/>
                  <a:pt x="132992" y="5713599"/>
                  <a:pt x="126031" y="5731050"/>
                </a:cubicBezTo>
                <a:cubicBezTo>
                  <a:pt x="121993" y="5737144"/>
                  <a:pt x="113803" y="5744798"/>
                  <a:pt x="116958" y="5750928"/>
                </a:cubicBezTo>
                <a:cubicBezTo>
                  <a:pt x="116501" y="5752381"/>
                  <a:pt x="114894" y="5751690"/>
                  <a:pt x="113791" y="5751938"/>
                </a:cubicBezTo>
                <a:cubicBezTo>
                  <a:pt x="106321" y="5768538"/>
                  <a:pt x="102925" y="5788522"/>
                  <a:pt x="90141" y="5800622"/>
                </a:cubicBezTo>
                <a:cubicBezTo>
                  <a:pt x="93496" y="5811589"/>
                  <a:pt x="74134" y="5821209"/>
                  <a:pt x="81623" y="5830032"/>
                </a:cubicBezTo>
                <a:cubicBezTo>
                  <a:pt x="81669" y="5833292"/>
                  <a:pt x="81646" y="5833309"/>
                  <a:pt x="77814" y="5833770"/>
                </a:cubicBezTo>
                <a:cubicBezTo>
                  <a:pt x="73868" y="5838677"/>
                  <a:pt x="68995" y="5845959"/>
                  <a:pt x="67921" y="5852302"/>
                </a:cubicBezTo>
                <a:cubicBezTo>
                  <a:pt x="61141" y="5859955"/>
                  <a:pt x="61651" y="5874040"/>
                  <a:pt x="56605" y="5880843"/>
                </a:cubicBezTo>
                <a:cubicBezTo>
                  <a:pt x="53875" y="5882721"/>
                  <a:pt x="52555" y="5886441"/>
                  <a:pt x="52391" y="5890303"/>
                </a:cubicBezTo>
                <a:cubicBezTo>
                  <a:pt x="47364" y="5893528"/>
                  <a:pt x="46239" y="5900668"/>
                  <a:pt x="44420" y="5905734"/>
                </a:cubicBezTo>
                <a:cubicBezTo>
                  <a:pt x="41169" y="5911900"/>
                  <a:pt x="37666" y="5917587"/>
                  <a:pt x="36573" y="5924426"/>
                </a:cubicBezTo>
                <a:cubicBezTo>
                  <a:pt x="27839" y="5934205"/>
                  <a:pt x="29497" y="5947386"/>
                  <a:pt x="20933" y="5957343"/>
                </a:cubicBezTo>
                <a:cubicBezTo>
                  <a:pt x="20099" y="5966839"/>
                  <a:pt x="9026" y="5978195"/>
                  <a:pt x="14708" y="5986096"/>
                </a:cubicBezTo>
                <a:cubicBezTo>
                  <a:pt x="8100" y="5990047"/>
                  <a:pt x="5788" y="5997511"/>
                  <a:pt x="4081" y="6005532"/>
                </a:cubicBezTo>
                <a:lnTo>
                  <a:pt x="369" y="6017611"/>
                </a:lnTo>
                <a:lnTo>
                  <a:pt x="369" y="5972339"/>
                </a:lnTo>
                <a:lnTo>
                  <a:pt x="1340" y="5970522"/>
                </a:lnTo>
                <a:cubicBezTo>
                  <a:pt x="5190" y="5962109"/>
                  <a:pt x="7647" y="5953481"/>
                  <a:pt x="5902" y="5945048"/>
                </a:cubicBezTo>
                <a:cubicBezTo>
                  <a:pt x="20519" y="5938988"/>
                  <a:pt x="11894" y="5905628"/>
                  <a:pt x="18494" y="5891490"/>
                </a:cubicBezTo>
                <a:cubicBezTo>
                  <a:pt x="33508" y="5860168"/>
                  <a:pt x="8236" y="5871152"/>
                  <a:pt x="19564" y="5859016"/>
                </a:cubicBezTo>
                <a:cubicBezTo>
                  <a:pt x="22498" y="5829146"/>
                  <a:pt x="16249" y="5801880"/>
                  <a:pt x="13460" y="5769176"/>
                </a:cubicBezTo>
                <a:lnTo>
                  <a:pt x="369" y="5733424"/>
                </a:lnTo>
                <a:lnTo>
                  <a:pt x="369" y="5127717"/>
                </a:lnTo>
                <a:lnTo>
                  <a:pt x="501" y="5127856"/>
                </a:lnTo>
                <a:cubicBezTo>
                  <a:pt x="4326" y="5126492"/>
                  <a:pt x="4907" y="5124783"/>
                  <a:pt x="3899" y="5123213"/>
                </a:cubicBezTo>
                <a:lnTo>
                  <a:pt x="369" y="5121021"/>
                </a:lnTo>
                <a:lnTo>
                  <a:pt x="369" y="5118279"/>
                </a:lnTo>
                <a:lnTo>
                  <a:pt x="7462" y="5115209"/>
                </a:lnTo>
                <a:cubicBezTo>
                  <a:pt x="10478" y="5114831"/>
                  <a:pt x="13325" y="5113630"/>
                  <a:pt x="16143" y="5106083"/>
                </a:cubicBezTo>
                <a:cubicBezTo>
                  <a:pt x="5054" y="5103726"/>
                  <a:pt x="21626" y="5101335"/>
                  <a:pt x="23638" y="5096835"/>
                </a:cubicBezTo>
                <a:cubicBezTo>
                  <a:pt x="32112" y="5079189"/>
                  <a:pt x="45892" y="5063439"/>
                  <a:pt x="55650" y="5046396"/>
                </a:cubicBezTo>
                <a:cubicBezTo>
                  <a:pt x="57863" y="5034791"/>
                  <a:pt x="76129" y="5025827"/>
                  <a:pt x="65294" y="5018350"/>
                </a:cubicBezTo>
                <a:cubicBezTo>
                  <a:pt x="67870" y="5017571"/>
                  <a:pt x="68628" y="5017979"/>
                  <a:pt x="69223" y="5020388"/>
                </a:cubicBezTo>
                <a:cubicBezTo>
                  <a:pt x="73231" y="5019006"/>
                  <a:pt x="77247" y="5013957"/>
                  <a:pt x="76047" y="5009297"/>
                </a:cubicBezTo>
                <a:cubicBezTo>
                  <a:pt x="84511" y="5000492"/>
                  <a:pt x="87065" y="4989313"/>
                  <a:pt x="91952" y="4979162"/>
                </a:cubicBezTo>
                <a:cubicBezTo>
                  <a:pt x="95683" y="4965166"/>
                  <a:pt x="106341" y="4954305"/>
                  <a:pt x="112237" y="4941231"/>
                </a:cubicBezTo>
                <a:cubicBezTo>
                  <a:pt x="112154" y="4939317"/>
                  <a:pt x="113360" y="4938378"/>
                  <a:pt x="114576" y="4936979"/>
                </a:cubicBezTo>
                <a:cubicBezTo>
                  <a:pt x="114850" y="4934374"/>
                  <a:pt x="112839" y="4931274"/>
                  <a:pt x="117175" y="4930831"/>
                </a:cubicBezTo>
                <a:cubicBezTo>
                  <a:pt x="121556" y="4925888"/>
                  <a:pt x="123540" y="4917012"/>
                  <a:pt x="123336" y="4909748"/>
                </a:cubicBezTo>
                <a:cubicBezTo>
                  <a:pt x="128710" y="4902431"/>
                  <a:pt x="142387" y="4875183"/>
                  <a:pt x="134072" y="4870666"/>
                </a:cubicBezTo>
                <a:cubicBezTo>
                  <a:pt x="135304" y="4867565"/>
                  <a:pt x="138310" y="4869975"/>
                  <a:pt x="140130" y="4868717"/>
                </a:cubicBezTo>
                <a:cubicBezTo>
                  <a:pt x="141365" y="4859345"/>
                  <a:pt x="142052" y="4850327"/>
                  <a:pt x="147487" y="4842107"/>
                </a:cubicBezTo>
                <a:cubicBezTo>
                  <a:pt x="147169" y="4829510"/>
                  <a:pt x="146929" y="4816967"/>
                  <a:pt x="148168" y="4804140"/>
                </a:cubicBezTo>
                <a:cubicBezTo>
                  <a:pt x="143562" y="4800792"/>
                  <a:pt x="152023" y="4796062"/>
                  <a:pt x="145461" y="4792199"/>
                </a:cubicBezTo>
                <a:cubicBezTo>
                  <a:pt x="148552" y="4777831"/>
                  <a:pt x="150313" y="4763729"/>
                  <a:pt x="146263" y="4750619"/>
                </a:cubicBezTo>
                <a:cubicBezTo>
                  <a:pt x="152434" y="4736428"/>
                  <a:pt x="143375" y="4742859"/>
                  <a:pt x="144552" y="4737261"/>
                </a:cubicBezTo>
                <a:cubicBezTo>
                  <a:pt x="155446" y="4737739"/>
                  <a:pt x="148779" y="4729997"/>
                  <a:pt x="143170" y="4729040"/>
                </a:cubicBezTo>
                <a:cubicBezTo>
                  <a:pt x="144497" y="4726347"/>
                  <a:pt x="153444" y="4725266"/>
                  <a:pt x="147525" y="4721209"/>
                </a:cubicBezTo>
                <a:cubicBezTo>
                  <a:pt x="150579" y="4717631"/>
                  <a:pt x="150577" y="4717400"/>
                  <a:pt x="147551" y="4714389"/>
                </a:cubicBezTo>
                <a:cubicBezTo>
                  <a:pt x="150728" y="4701828"/>
                  <a:pt x="149381" y="4681560"/>
                  <a:pt x="143092" y="4672755"/>
                </a:cubicBezTo>
                <a:cubicBezTo>
                  <a:pt x="153059" y="4658723"/>
                  <a:pt x="139997" y="4638420"/>
                  <a:pt x="143441" y="4621465"/>
                </a:cubicBezTo>
                <a:cubicBezTo>
                  <a:pt x="140514" y="4620562"/>
                  <a:pt x="141740" y="4617072"/>
                  <a:pt x="139644" y="4615672"/>
                </a:cubicBezTo>
                <a:cubicBezTo>
                  <a:pt x="135509" y="4616452"/>
                  <a:pt x="132117" y="4614113"/>
                  <a:pt x="128878" y="4612678"/>
                </a:cubicBezTo>
                <a:cubicBezTo>
                  <a:pt x="131404" y="4607062"/>
                  <a:pt x="138020" y="4616009"/>
                  <a:pt x="140693" y="4611934"/>
                </a:cubicBezTo>
                <a:cubicBezTo>
                  <a:pt x="137706" y="4595245"/>
                  <a:pt x="134654" y="4580204"/>
                  <a:pt x="130820" y="4563160"/>
                </a:cubicBezTo>
                <a:cubicBezTo>
                  <a:pt x="125124" y="4545727"/>
                  <a:pt x="126182" y="4529428"/>
                  <a:pt x="117676" y="4513288"/>
                </a:cubicBezTo>
                <a:cubicBezTo>
                  <a:pt x="113206" y="4503810"/>
                  <a:pt x="122245" y="4489176"/>
                  <a:pt x="111433" y="4482072"/>
                </a:cubicBezTo>
                <a:cubicBezTo>
                  <a:pt x="115961" y="4472381"/>
                  <a:pt x="108912" y="4468979"/>
                  <a:pt x="108054" y="4459838"/>
                </a:cubicBezTo>
                <a:cubicBezTo>
                  <a:pt x="109689" y="4457907"/>
                  <a:pt x="110664" y="4457287"/>
                  <a:pt x="110148" y="4454133"/>
                </a:cubicBezTo>
                <a:cubicBezTo>
                  <a:pt x="100282" y="4445652"/>
                  <a:pt x="104458" y="4428086"/>
                  <a:pt x="101021" y="4415848"/>
                </a:cubicBezTo>
                <a:cubicBezTo>
                  <a:pt x="95585" y="4385685"/>
                  <a:pt x="87278" y="4353836"/>
                  <a:pt x="87712" y="4323837"/>
                </a:cubicBezTo>
                <a:cubicBezTo>
                  <a:pt x="80953" y="4320090"/>
                  <a:pt x="83531" y="4314368"/>
                  <a:pt x="87450" y="4309494"/>
                </a:cubicBezTo>
                <a:cubicBezTo>
                  <a:pt x="85988" y="4302118"/>
                  <a:pt x="83743" y="4296152"/>
                  <a:pt x="81897" y="4290310"/>
                </a:cubicBezTo>
                <a:cubicBezTo>
                  <a:pt x="90602" y="4283807"/>
                  <a:pt x="78895" y="4274973"/>
                  <a:pt x="81180" y="4265630"/>
                </a:cubicBezTo>
                <a:cubicBezTo>
                  <a:pt x="86412" y="4259167"/>
                  <a:pt x="74418" y="4232792"/>
                  <a:pt x="80588" y="4228230"/>
                </a:cubicBezTo>
                <a:cubicBezTo>
                  <a:pt x="100232" y="4238933"/>
                  <a:pt x="105776" y="4214393"/>
                  <a:pt x="123703" y="4214347"/>
                </a:cubicBezTo>
                <a:cubicBezTo>
                  <a:pt x="129996" y="4211360"/>
                  <a:pt x="131140" y="4205905"/>
                  <a:pt x="136751" y="4202830"/>
                </a:cubicBezTo>
                <a:lnTo>
                  <a:pt x="136347" y="4201547"/>
                </a:lnTo>
                <a:lnTo>
                  <a:pt x="136694" y="4200846"/>
                </a:lnTo>
                <a:lnTo>
                  <a:pt x="136695" y="4200846"/>
                </a:lnTo>
                <a:lnTo>
                  <a:pt x="136695" y="4200844"/>
                </a:lnTo>
                <a:lnTo>
                  <a:pt x="136694" y="4200846"/>
                </a:lnTo>
                <a:lnTo>
                  <a:pt x="135966" y="4200651"/>
                </a:lnTo>
                <a:lnTo>
                  <a:pt x="136334" y="4201537"/>
                </a:lnTo>
                <a:lnTo>
                  <a:pt x="134496" y="4200245"/>
                </a:lnTo>
                <a:cubicBezTo>
                  <a:pt x="135033" y="4200454"/>
                  <a:pt x="135458" y="4200475"/>
                  <a:pt x="135968" y="4200640"/>
                </a:cubicBezTo>
                <a:cubicBezTo>
                  <a:pt x="135961" y="4200608"/>
                  <a:pt x="135947" y="4200605"/>
                  <a:pt x="135940" y="4200573"/>
                </a:cubicBezTo>
                <a:cubicBezTo>
                  <a:pt x="136530" y="4200128"/>
                  <a:pt x="136693" y="4200433"/>
                  <a:pt x="136696" y="4200835"/>
                </a:cubicBezTo>
                <a:cubicBezTo>
                  <a:pt x="150375" y="4204761"/>
                  <a:pt x="154882" y="4193196"/>
                  <a:pt x="163232" y="4194535"/>
                </a:cubicBezTo>
                <a:cubicBezTo>
                  <a:pt x="174399" y="4195931"/>
                  <a:pt x="187892" y="4191730"/>
                  <a:pt x="200954" y="4198833"/>
                </a:cubicBezTo>
                <a:cubicBezTo>
                  <a:pt x="220584" y="4199903"/>
                  <a:pt x="238917" y="4203859"/>
                  <a:pt x="257183" y="4201832"/>
                </a:cubicBezTo>
                <a:cubicBezTo>
                  <a:pt x="267653" y="4207450"/>
                  <a:pt x="268716" y="4220490"/>
                  <a:pt x="278779" y="4223788"/>
                </a:cubicBezTo>
                <a:cubicBezTo>
                  <a:pt x="276795" y="4242993"/>
                  <a:pt x="263401" y="4256295"/>
                  <a:pt x="256403" y="4273163"/>
                </a:cubicBezTo>
                <a:cubicBezTo>
                  <a:pt x="252063" y="4275822"/>
                  <a:pt x="256740" y="4282140"/>
                  <a:pt x="250610" y="4282591"/>
                </a:cubicBezTo>
                <a:cubicBezTo>
                  <a:pt x="246234" y="4289097"/>
                  <a:pt x="243736" y="4291315"/>
                  <a:pt x="237872" y="4296610"/>
                </a:cubicBezTo>
                <a:cubicBezTo>
                  <a:pt x="237677" y="4298533"/>
                  <a:pt x="238633" y="4302916"/>
                  <a:pt x="235321" y="4302485"/>
                </a:cubicBezTo>
                <a:cubicBezTo>
                  <a:pt x="232380" y="4302317"/>
                  <a:pt x="230059" y="4302822"/>
                  <a:pt x="230821" y="4306558"/>
                </a:cubicBezTo>
                <a:cubicBezTo>
                  <a:pt x="228595" y="4310282"/>
                  <a:pt x="221677" y="4311547"/>
                  <a:pt x="221278" y="4316642"/>
                </a:cubicBezTo>
                <a:cubicBezTo>
                  <a:pt x="210686" y="4324489"/>
                  <a:pt x="211770" y="4341042"/>
                  <a:pt x="201172" y="4346091"/>
                </a:cubicBezTo>
                <a:cubicBezTo>
                  <a:pt x="201002" y="4349570"/>
                  <a:pt x="201560" y="4353549"/>
                  <a:pt x="198794" y="4357171"/>
                </a:cubicBezTo>
                <a:cubicBezTo>
                  <a:pt x="196337" y="4360725"/>
                  <a:pt x="197809" y="4366502"/>
                  <a:pt x="202490" y="4362477"/>
                </a:cubicBezTo>
                <a:cubicBezTo>
                  <a:pt x="209844" y="4369886"/>
                  <a:pt x="186565" y="4364656"/>
                  <a:pt x="196736" y="4373218"/>
                </a:cubicBezTo>
                <a:cubicBezTo>
                  <a:pt x="193184" y="4376147"/>
                  <a:pt x="185401" y="4374832"/>
                  <a:pt x="192581" y="4381161"/>
                </a:cubicBezTo>
                <a:cubicBezTo>
                  <a:pt x="187449" y="4382190"/>
                  <a:pt x="187828" y="4384406"/>
                  <a:pt x="187220" y="4389075"/>
                </a:cubicBezTo>
                <a:cubicBezTo>
                  <a:pt x="184278" y="4392354"/>
                  <a:pt x="177714" y="4397279"/>
                  <a:pt x="183310" y="4400640"/>
                </a:cubicBezTo>
                <a:cubicBezTo>
                  <a:pt x="181973" y="4403880"/>
                  <a:pt x="173986" y="4407399"/>
                  <a:pt x="178564" y="4410301"/>
                </a:cubicBezTo>
                <a:cubicBezTo>
                  <a:pt x="175935" y="4415745"/>
                  <a:pt x="171740" y="4415272"/>
                  <a:pt x="179269" y="4417991"/>
                </a:cubicBezTo>
                <a:cubicBezTo>
                  <a:pt x="179347" y="4420016"/>
                  <a:pt x="179427" y="4422040"/>
                  <a:pt x="179540" y="4424600"/>
                </a:cubicBezTo>
                <a:cubicBezTo>
                  <a:pt x="163035" y="4422056"/>
                  <a:pt x="175162" y="4440943"/>
                  <a:pt x="163787" y="4444905"/>
                </a:cubicBezTo>
                <a:cubicBezTo>
                  <a:pt x="162853" y="4476633"/>
                  <a:pt x="165620" y="4508788"/>
                  <a:pt x="205314" y="4496281"/>
                </a:cubicBezTo>
                <a:cubicBezTo>
                  <a:pt x="237429" y="4487050"/>
                  <a:pt x="270860" y="4470556"/>
                  <a:pt x="287124" y="4440212"/>
                </a:cubicBezTo>
                <a:cubicBezTo>
                  <a:pt x="286663" y="4436202"/>
                  <a:pt x="291730" y="4435171"/>
                  <a:pt x="288027" y="4431959"/>
                </a:cubicBezTo>
                <a:cubicBezTo>
                  <a:pt x="281313" y="4432287"/>
                  <a:pt x="286610" y="4428255"/>
                  <a:pt x="290242" y="4429436"/>
                </a:cubicBezTo>
                <a:cubicBezTo>
                  <a:pt x="295007" y="4423030"/>
                  <a:pt x="292297" y="4414214"/>
                  <a:pt x="298055" y="4408196"/>
                </a:cubicBezTo>
                <a:cubicBezTo>
                  <a:pt x="301598" y="4400296"/>
                  <a:pt x="300322" y="4394267"/>
                  <a:pt x="292492" y="4389218"/>
                </a:cubicBezTo>
                <a:cubicBezTo>
                  <a:pt x="295114" y="4384468"/>
                  <a:pt x="299826" y="4393629"/>
                  <a:pt x="302112" y="4388460"/>
                </a:cubicBezTo>
                <a:cubicBezTo>
                  <a:pt x="299490" y="4383235"/>
                  <a:pt x="307763" y="4377204"/>
                  <a:pt x="301598" y="4375390"/>
                </a:cubicBezTo>
                <a:cubicBezTo>
                  <a:pt x="302448" y="4378670"/>
                  <a:pt x="295911" y="4378703"/>
                  <a:pt x="294618" y="4377116"/>
                </a:cubicBezTo>
                <a:cubicBezTo>
                  <a:pt x="309145" y="4372857"/>
                  <a:pt x="294706" y="4371930"/>
                  <a:pt x="306080" y="4366654"/>
                </a:cubicBezTo>
                <a:cubicBezTo>
                  <a:pt x="307444" y="4362921"/>
                  <a:pt x="296194" y="4358305"/>
                  <a:pt x="304628" y="4358216"/>
                </a:cubicBezTo>
                <a:cubicBezTo>
                  <a:pt x="308915" y="4350858"/>
                  <a:pt x="298002" y="4342650"/>
                  <a:pt x="304681" y="4335186"/>
                </a:cubicBezTo>
                <a:cubicBezTo>
                  <a:pt x="304167" y="4334024"/>
                  <a:pt x="303139" y="4333953"/>
                  <a:pt x="301952" y="4333902"/>
                </a:cubicBezTo>
                <a:cubicBezTo>
                  <a:pt x="296389" y="4332132"/>
                  <a:pt x="309464" y="4320393"/>
                  <a:pt x="301633" y="4310964"/>
                </a:cubicBezTo>
                <a:cubicBezTo>
                  <a:pt x="299206" y="4285908"/>
                  <a:pt x="314921" y="4284666"/>
                  <a:pt x="325604" y="4305020"/>
                </a:cubicBezTo>
                <a:cubicBezTo>
                  <a:pt x="331574" y="4308169"/>
                  <a:pt x="336854" y="4323796"/>
                  <a:pt x="341265" y="4315884"/>
                </a:cubicBezTo>
                <a:cubicBezTo>
                  <a:pt x="341885" y="4315013"/>
                  <a:pt x="343356" y="4316132"/>
                  <a:pt x="342523" y="4317059"/>
                </a:cubicBezTo>
                <a:cubicBezTo>
                  <a:pt x="337740" y="4319922"/>
                  <a:pt x="343515" y="4325697"/>
                  <a:pt x="346492" y="4320446"/>
                </a:cubicBezTo>
                <a:cubicBezTo>
                  <a:pt x="348600" y="4319566"/>
                  <a:pt x="348210" y="4323502"/>
                  <a:pt x="348246" y="4324826"/>
                </a:cubicBezTo>
                <a:cubicBezTo>
                  <a:pt x="350425" y="4325233"/>
                  <a:pt x="353702" y="4323543"/>
                  <a:pt x="355190" y="4325417"/>
                </a:cubicBezTo>
                <a:cubicBezTo>
                  <a:pt x="352037" y="4333193"/>
                  <a:pt x="371366" y="4337126"/>
                  <a:pt x="368478" y="4346939"/>
                </a:cubicBezTo>
                <a:cubicBezTo>
                  <a:pt x="385273" y="4368764"/>
                  <a:pt x="383661" y="4399689"/>
                  <a:pt x="406196" y="4418498"/>
                </a:cubicBezTo>
                <a:cubicBezTo>
                  <a:pt x="406497" y="4415988"/>
                  <a:pt x="408499" y="4419781"/>
                  <a:pt x="405647" y="4421414"/>
                </a:cubicBezTo>
                <a:cubicBezTo>
                  <a:pt x="422318" y="4444873"/>
                  <a:pt x="446466" y="4474543"/>
                  <a:pt x="474688" y="4478103"/>
                </a:cubicBezTo>
                <a:lnTo>
                  <a:pt x="474688" y="4478121"/>
                </a:lnTo>
                <a:cubicBezTo>
                  <a:pt x="479206" y="4473887"/>
                  <a:pt x="485336" y="4472416"/>
                  <a:pt x="490367" y="4468856"/>
                </a:cubicBezTo>
                <a:cubicBezTo>
                  <a:pt x="494070" y="4466074"/>
                  <a:pt x="493964" y="4460316"/>
                  <a:pt x="498393" y="4460050"/>
                </a:cubicBezTo>
                <a:cubicBezTo>
                  <a:pt x="499279" y="4457198"/>
                  <a:pt x="502751" y="4458438"/>
                  <a:pt x="504151" y="4456330"/>
                </a:cubicBezTo>
                <a:cubicBezTo>
                  <a:pt x="518501" y="4413130"/>
                  <a:pt x="487196" y="4369978"/>
                  <a:pt x="460781" y="4333987"/>
                </a:cubicBezTo>
                <a:cubicBezTo>
                  <a:pt x="456104" y="4333041"/>
                  <a:pt x="455661" y="4322269"/>
                  <a:pt x="451887" y="4327860"/>
                </a:cubicBezTo>
                <a:cubicBezTo>
                  <a:pt x="449300" y="4326826"/>
                  <a:pt x="450824" y="4324484"/>
                  <a:pt x="450292" y="4322778"/>
                </a:cubicBezTo>
                <a:cubicBezTo>
                  <a:pt x="448273" y="4320630"/>
                  <a:pt x="447919" y="4318294"/>
                  <a:pt x="446324" y="4315920"/>
                </a:cubicBezTo>
                <a:cubicBezTo>
                  <a:pt x="436545" y="4309453"/>
                  <a:pt x="431123" y="4299121"/>
                  <a:pt x="420175" y="4296502"/>
                </a:cubicBezTo>
                <a:cubicBezTo>
                  <a:pt x="426340" y="4290229"/>
                  <a:pt x="408978" y="4288480"/>
                  <a:pt x="407436" y="4283821"/>
                </a:cubicBezTo>
                <a:cubicBezTo>
                  <a:pt x="407365" y="4278793"/>
                  <a:pt x="399375" y="4282148"/>
                  <a:pt x="396629" y="4281507"/>
                </a:cubicBezTo>
                <a:cubicBezTo>
                  <a:pt x="390322" y="4270156"/>
                  <a:pt x="374962" y="4270388"/>
                  <a:pt x="363836" y="4265440"/>
                </a:cubicBezTo>
                <a:cubicBezTo>
                  <a:pt x="340468" y="4252323"/>
                  <a:pt x="318836" y="4260719"/>
                  <a:pt x="293608" y="4261213"/>
                </a:cubicBezTo>
                <a:cubicBezTo>
                  <a:pt x="289196" y="4255173"/>
                  <a:pt x="302803" y="4246218"/>
                  <a:pt x="296212" y="4235395"/>
                </a:cubicBezTo>
                <a:cubicBezTo>
                  <a:pt x="303777" y="4233037"/>
                  <a:pt x="303901" y="4233217"/>
                  <a:pt x="307568" y="4225631"/>
                </a:cubicBezTo>
                <a:cubicBezTo>
                  <a:pt x="307604" y="4220313"/>
                  <a:pt x="314301" y="4218819"/>
                  <a:pt x="312228" y="4212974"/>
                </a:cubicBezTo>
                <a:cubicBezTo>
                  <a:pt x="315204" y="4210133"/>
                  <a:pt x="317277" y="4208487"/>
                  <a:pt x="314850" y="4205147"/>
                </a:cubicBezTo>
                <a:cubicBezTo>
                  <a:pt x="320484" y="4203273"/>
                  <a:pt x="324222" y="4196978"/>
                  <a:pt x="328403" y="4192919"/>
                </a:cubicBezTo>
                <a:cubicBezTo>
                  <a:pt x="341938" y="4164964"/>
                  <a:pt x="374625" y="4152132"/>
                  <a:pt x="399145" y="4138574"/>
                </a:cubicBezTo>
                <a:cubicBezTo>
                  <a:pt x="399269" y="4132476"/>
                  <a:pt x="403468" y="4136623"/>
                  <a:pt x="406958" y="4137341"/>
                </a:cubicBezTo>
                <a:cubicBezTo>
                  <a:pt x="432434" y="4126766"/>
                  <a:pt x="482519" y="4141063"/>
                  <a:pt x="493078" y="4110778"/>
                </a:cubicBezTo>
                <a:cubicBezTo>
                  <a:pt x="509997" y="4093105"/>
                  <a:pt x="498411" y="4071836"/>
                  <a:pt x="490686" y="4052679"/>
                </a:cubicBezTo>
                <a:cubicBezTo>
                  <a:pt x="487391" y="4050640"/>
                  <a:pt x="484627" y="4050583"/>
                  <a:pt x="485584" y="4045360"/>
                </a:cubicBezTo>
                <a:cubicBezTo>
                  <a:pt x="475893" y="4041491"/>
                  <a:pt x="465493" y="4038391"/>
                  <a:pt x="455466" y="4036210"/>
                </a:cubicBezTo>
                <a:cubicBezTo>
                  <a:pt x="433940" y="4032851"/>
                  <a:pt x="416029" y="4039774"/>
                  <a:pt x="399358" y="4050020"/>
                </a:cubicBezTo>
                <a:cubicBezTo>
                  <a:pt x="395053" y="4054399"/>
                  <a:pt x="379462" y="4062597"/>
                  <a:pt x="384245" y="4068792"/>
                </a:cubicBezTo>
                <a:cubicBezTo>
                  <a:pt x="381907" y="4071988"/>
                  <a:pt x="378240" y="4069063"/>
                  <a:pt x="375547" y="4070819"/>
                </a:cubicBezTo>
                <a:cubicBezTo>
                  <a:pt x="373704" y="4073657"/>
                  <a:pt x="368974" y="4072532"/>
                  <a:pt x="369948" y="4076816"/>
                </a:cubicBezTo>
                <a:cubicBezTo>
                  <a:pt x="363092" y="4079739"/>
                  <a:pt x="357493" y="4084090"/>
                  <a:pt x="354234" y="4090670"/>
                </a:cubicBezTo>
                <a:cubicBezTo>
                  <a:pt x="340468" y="4089315"/>
                  <a:pt x="332159" y="4097610"/>
                  <a:pt x="324647" y="4106548"/>
                </a:cubicBezTo>
                <a:cubicBezTo>
                  <a:pt x="312281" y="4114389"/>
                  <a:pt x="309287" y="4127032"/>
                  <a:pt x="300624" y="4136790"/>
                </a:cubicBezTo>
                <a:cubicBezTo>
                  <a:pt x="295840" y="4126371"/>
                  <a:pt x="309517" y="4110421"/>
                  <a:pt x="307675" y="4096538"/>
                </a:cubicBezTo>
                <a:cubicBezTo>
                  <a:pt x="313539" y="4092341"/>
                  <a:pt x="301368" y="4090004"/>
                  <a:pt x="305691" y="4085770"/>
                </a:cubicBezTo>
                <a:cubicBezTo>
                  <a:pt x="308029" y="4086875"/>
                  <a:pt x="312423" y="4089386"/>
                  <a:pt x="312051" y="4084666"/>
                </a:cubicBezTo>
                <a:cubicBezTo>
                  <a:pt x="313645" y="4076768"/>
                  <a:pt x="319456" y="4069772"/>
                  <a:pt x="320874" y="4061635"/>
                </a:cubicBezTo>
                <a:cubicBezTo>
                  <a:pt x="325746" y="4059107"/>
                  <a:pt x="320360" y="4051869"/>
                  <a:pt x="325019" y="4050429"/>
                </a:cubicBezTo>
                <a:cubicBezTo>
                  <a:pt x="328775" y="4050170"/>
                  <a:pt x="327393" y="4047552"/>
                  <a:pt x="327499" y="4044878"/>
                </a:cubicBezTo>
                <a:cubicBezTo>
                  <a:pt x="329980" y="4040651"/>
                  <a:pt x="332425" y="4037119"/>
                  <a:pt x="331734" y="4032064"/>
                </a:cubicBezTo>
                <a:cubicBezTo>
                  <a:pt x="341070" y="4023856"/>
                  <a:pt x="339954" y="4011426"/>
                  <a:pt x="347661" y="4002141"/>
                </a:cubicBezTo>
                <a:cubicBezTo>
                  <a:pt x="348724" y="3997630"/>
                  <a:pt x="344578" y="3999553"/>
                  <a:pt x="342718" y="3997336"/>
                </a:cubicBezTo>
                <a:cubicBezTo>
                  <a:pt x="360612" y="3994728"/>
                  <a:pt x="345889" y="3990067"/>
                  <a:pt x="355864" y="3988322"/>
                </a:cubicBezTo>
                <a:cubicBezTo>
                  <a:pt x="360930" y="3985742"/>
                  <a:pt x="356413" y="3977154"/>
                  <a:pt x="361462" y="3975882"/>
                </a:cubicBezTo>
                <a:cubicBezTo>
                  <a:pt x="363287" y="3975742"/>
                  <a:pt x="363234" y="3975547"/>
                  <a:pt x="363623" y="3973738"/>
                </a:cubicBezTo>
                <a:cubicBezTo>
                  <a:pt x="380702" y="3964199"/>
                  <a:pt x="390234" y="3940154"/>
                  <a:pt x="407614" y="3929501"/>
                </a:cubicBezTo>
                <a:cubicBezTo>
                  <a:pt x="407224" y="3926938"/>
                  <a:pt x="403326" y="3925808"/>
                  <a:pt x="406976" y="3922890"/>
                </a:cubicBezTo>
                <a:cubicBezTo>
                  <a:pt x="415675" y="3924011"/>
                  <a:pt x="415001" y="3913472"/>
                  <a:pt x="421450" y="3909452"/>
                </a:cubicBezTo>
                <a:cubicBezTo>
                  <a:pt x="423594" y="3898278"/>
                  <a:pt x="438299" y="3896000"/>
                  <a:pt x="435606" y="3883949"/>
                </a:cubicBezTo>
                <a:cubicBezTo>
                  <a:pt x="440389" y="3879405"/>
                  <a:pt x="440602" y="3873648"/>
                  <a:pt x="447139" y="3871333"/>
                </a:cubicBezTo>
                <a:cubicBezTo>
                  <a:pt x="445757" y="3866479"/>
                  <a:pt x="448556" y="3863153"/>
                  <a:pt x="449247" y="3859022"/>
                </a:cubicBezTo>
                <a:cubicBezTo>
                  <a:pt x="464767" y="3832089"/>
                  <a:pt x="474228" y="3797822"/>
                  <a:pt x="462570" y="3769227"/>
                </a:cubicBezTo>
                <a:cubicBezTo>
                  <a:pt x="468753" y="3762857"/>
                  <a:pt x="452543" y="3747929"/>
                  <a:pt x="447121" y="3742541"/>
                </a:cubicBezTo>
                <a:cubicBezTo>
                  <a:pt x="446980" y="3737504"/>
                  <a:pt x="440779" y="3738790"/>
                  <a:pt x="438387" y="3734455"/>
                </a:cubicBezTo>
                <a:cubicBezTo>
                  <a:pt x="434153" y="3735235"/>
                  <a:pt x="435074" y="3731523"/>
                  <a:pt x="433090" y="3729558"/>
                </a:cubicBezTo>
                <a:cubicBezTo>
                  <a:pt x="413761" y="3722280"/>
                  <a:pt x="390606" y="3722679"/>
                  <a:pt x="376273" y="3740613"/>
                </a:cubicBezTo>
                <a:cubicBezTo>
                  <a:pt x="372712" y="3742210"/>
                  <a:pt x="366458" y="3740994"/>
                  <a:pt x="371543" y="3745512"/>
                </a:cubicBezTo>
                <a:cubicBezTo>
                  <a:pt x="365803" y="3747185"/>
                  <a:pt x="367486" y="3748706"/>
                  <a:pt x="366564" y="3753437"/>
                </a:cubicBezTo>
                <a:cubicBezTo>
                  <a:pt x="365909" y="3754620"/>
                  <a:pt x="364492" y="3753869"/>
                  <a:pt x="363216" y="3754423"/>
                </a:cubicBezTo>
                <a:cubicBezTo>
                  <a:pt x="361728" y="3757198"/>
                  <a:pt x="360930" y="3760713"/>
                  <a:pt x="359478" y="3763544"/>
                </a:cubicBezTo>
                <a:cubicBezTo>
                  <a:pt x="346438" y="3762607"/>
                  <a:pt x="352214" y="3779095"/>
                  <a:pt x="345287" y="3781693"/>
                </a:cubicBezTo>
                <a:cubicBezTo>
                  <a:pt x="341460" y="3793278"/>
                  <a:pt x="329165" y="3801427"/>
                  <a:pt x="328137" y="3813682"/>
                </a:cubicBezTo>
                <a:cubicBezTo>
                  <a:pt x="329059" y="3817000"/>
                  <a:pt x="325037" y="3815565"/>
                  <a:pt x="323496" y="3817854"/>
                </a:cubicBezTo>
                <a:cubicBezTo>
                  <a:pt x="324753" y="3822159"/>
                  <a:pt x="320271" y="3820719"/>
                  <a:pt x="318765" y="3823039"/>
                </a:cubicBezTo>
                <a:cubicBezTo>
                  <a:pt x="318889" y="3829510"/>
                  <a:pt x="310846" y="3837416"/>
                  <a:pt x="314425" y="3842455"/>
                </a:cubicBezTo>
                <a:cubicBezTo>
                  <a:pt x="314017" y="3844974"/>
                  <a:pt x="310757" y="3843013"/>
                  <a:pt x="309978" y="3845229"/>
                </a:cubicBezTo>
                <a:cubicBezTo>
                  <a:pt x="309818" y="3851351"/>
                  <a:pt x="308366" y="3857650"/>
                  <a:pt x="303316" y="3860363"/>
                </a:cubicBezTo>
                <a:cubicBezTo>
                  <a:pt x="300943" y="3866309"/>
                  <a:pt x="301120" y="3872197"/>
                  <a:pt x="296708" y="3877163"/>
                </a:cubicBezTo>
                <a:cubicBezTo>
                  <a:pt x="291358" y="3899435"/>
                  <a:pt x="287974" y="3919516"/>
                  <a:pt x="280090" y="3941754"/>
                </a:cubicBezTo>
                <a:cubicBezTo>
                  <a:pt x="283120" y="3942908"/>
                  <a:pt x="281490" y="3947287"/>
                  <a:pt x="284626" y="3948347"/>
                </a:cubicBezTo>
                <a:cubicBezTo>
                  <a:pt x="272915" y="3964414"/>
                  <a:pt x="271515" y="3993646"/>
                  <a:pt x="272631" y="4012523"/>
                </a:cubicBezTo>
                <a:cubicBezTo>
                  <a:pt x="261488" y="4040625"/>
                  <a:pt x="278230" y="4073919"/>
                  <a:pt x="267742" y="4103811"/>
                </a:cubicBezTo>
                <a:cubicBezTo>
                  <a:pt x="264960" y="4097399"/>
                  <a:pt x="262693" y="4098187"/>
                  <a:pt x="257643" y="4101474"/>
                </a:cubicBezTo>
                <a:cubicBezTo>
                  <a:pt x="253108" y="4096152"/>
                  <a:pt x="261931" y="4097957"/>
                  <a:pt x="263986" y="4095335"/>
                </a:cubicBezTo>
                <a:cubicBezTo>
                  <a:pt x="268468" y="4091482"/>
                  <a:pt x="260035" y="4090180"/>
                  <a:pt x="265758" y="4085825"/>
                </a:cubicBezTo>
                <a:cubicBezTo>
                  <a:pt x="261860" y="4081885"/>
                  <a:pt x="270364" y="4073033"/>
                  <a:pt x="260584" y="4071145"/>
                </a:cubicBezTo>
                <a:cubicBezTo>
                  <a:pt x="266448" y="4065800"/>
                  <a:pt x="258706" y="4055154"/>
                  <a:pt x="264039" y="4049586"/>
                </a:cubicBezTo>
                <a:cubicBezTo>
                  <a:pt x="264925" y="4046625"/>
                  <a:pt x="261665" y="4043153"/>
                  <a:pt x="260230" y="4040573"/>
                </a:cubicBezTo>
                <a:cubicBezTo>
                  <a:pt x="261116" y="4025172"/>
                  <a:pt x="257856" y="4002750"/>
                  <a:pt x="252559" y="3986614"/>
                </a:cubicBezTo>
                <a:cubicBezTo>
                  <a:pt x="240706" y="3920633"/>
                  <a:pt x="159501" y="3914889"/>
                  <a:pt x="147216" y="3981019"/>
                </a:cubicBezTo>
                <a:cubicBezTo>
                  <a:pt x="146196" y="3989431"/>
                  <a:pt x="148233" y="4006028"/>
                  <a:pt x="153674" y="4014647"/>
                </a:cubicBezTo>
                <a:cubicBezTo>
                  <a:pt x="152416" y="4019260"/>
                  <a:pt x="161902" y="4017971"/>
                  <a:pt x="157853" y="4022754"/>
                </a:cubicBezTo>
                <a:cubicBezTo>
                  <a:pt x="155343" y="4025197"/>
                  <a:pt x="160796" y="4026409"/>
                  <a:pt x="156941" y="4028841"/>
                </a:cubicBezTo>
                <a:cubicBezTo>
                  <a:pt x="161544" y="4032883"/>
                  <a:pt x="162159" y="4039374"/>
                  <a:pt x="168726" y="4040258"/>
                </a:cubicBezTo>
                <a:cubicBezTo>
                  <a:pt x="170317" y="4042228"/>
                  <a:pt x="168832" y="4044030"/>
                  <a:pt x="167229" y="4045548"/>
                </a:cubicBezTo>
                <a:cubicBezTo>
                  <a:pt x="168923" y="4047203"/>
                  <a:pt x="169578" y="4048020"/>
                  <a:pt x="169778" y="4050955"/>
                </a:cubicBezTo>
                <a:cubicBezTo>
                  <a:pt x="177138" y="4055678"/>
                  <a:pt x="176801" y="4064397"/>
                  <a:pt x="185007" y="4069387"/>
                </a:cubicBezTo>
                <a:cubicBezTo>
                  <a:pt x="184377" y="4077902"/>
                  <a:pt x="190962" y="4073576"/>
                  <a:pt x="195147" y="4083686"/>
                </a:cubicBezTo>
                <a:cubicBezTo>
                  <a:pt x="185551" y="4086595"/>
                  <a:pt x="176231" y="4068957"/>
                  <a:pt x="166738" y="4068882"/>
                </a:cubicBezTo>
                <a:cubicBezTo>
                  <a:pt x="154629" y="4060340"/>
                  <a:pt x="125158" y="4057567"/>
                  <a:pt x="118131" y="4073260"/>
                </a:cubicBezTo>
                <a:cubicBezTo>
                  <a:pt x="107241" y="4073724"/>
                  <a:pt x="107505" y="4071862"/>
                  <a:pt x="108389" y="4080891"/>
                </a:cubicBezTo>
                <a:cubicBezTo>
                  <a:pt x="102693" y="4077780"/>
                  <a:pt x="96191" y="4084151"/>
                  <a:pt x="95886" y="4090750"/>
                </a:cubicBezTo>
                <a:cubicBezTo>
                  <a:pt x="94738" y="4095989"/>
                  <a:pt x="104513" y="4091202"/>
                  <a:pt x="102645" y="4095268"/>
                </a:cubicBezTo>
                <a:cubicBezTo>
                  <a:pt x="73363" y="4104213"/>
                  <a:pt x="153812" y="4148440"/>
                  <a:pt x="163099" y="4154290"/>
                </a:cubicBezTo>
                <a:cubicBezTo>
                  <a:pt x="182545" y="4164560"/>
                  <a:pt x="206352" y="4163886"/>
                  <a:pt x="225499" y="4175045"/>
                </a:cubicBezTo>
                <a:cubicBezTo>
                  <a:pt x="210548" y="4181820"/>
                  <a:pt x="192870" y="4168699"/>
                  <a:pt x="180270" y="4172767"/>
                </a:cubicBezTo>
                <a:cubicBezTo>
                  <a:pt x="177666" y="4170970"/>
                  <a:pt x="171019" y="4166311"/>
                  <a:pt x="171869" y="4172209"/>
                </a:cubicBezTo>
                <a:cubicBezTo>
                  <a:pt x="168772" y="4180950"/>
                  <a:pt x="160229" y="4165103"/>
                  <a:pt x="157508" y="4173971"/>
                </a:cubicBezTo>
                <a:cubicBezTo>
                  <a:pt x="157377" y="4179453"/>
                  <a:pt x="149562" y="4170038"/>
                  <a:pt x="146644" y="4176831"/>
                </a:cubicBezTo>
                <a:cubicBezTo>
                  <a:pt x="136652" y="4178160"/>
                  <a:pt x="129053" y="4184525"/>
                  <a:pt x="119097" y="4186476"/>
                </a:cubicBezTo>
                <a:cubicBezTo>
                  <a:pt x="119235" y="4198884"/>
                  <a:pt x="98992" y="4197531"/>
                  <a:pt x="93314" y="4209367"/>
                </a:cubicBezTo>
                <a:cubicBezTo>
                  <a:pt x="94283" y="4218305"/>
                  <a:pt x="85737" y="4212301"/>
                  <a:pt x="79931" y="4220523"/>
                </a:cubicBezTo>
                <a:cubicBezTo>
                  <a:pt x="72844" y="4212078"/>
                  <a:pt x="81743" y="4210942"/>
                  <a:pt x="76469" y="4205611"/>
                </a:cubicBezTo>
                <a:cubicBezTo>
                  <a:pt x="77018" y="4203065"/>
                  <a:pt x="78514" y="4203283"/>
                  <a:pt x="78322" y="4200498"/>
                </a:cubicBezTo>
                <a:cubicBezTo>
                  <a:pt x="73376" y="4190294"/>
                  <a:pt x="78829" y="4177997"/>
                  <a:pt x="76738" y="4166035"/>
                </a:cubicBezTo>
                <a:cubicBezTo>
                  <a:pt x="73523" y="4162812"/>
                  <a:pt x="73517" y="4162622"/>
                  <a:pt x="76565" y="4159036"/>
                </a:cubicBezTo>
                <a:cubicBezTo>
                  <a:pt x="73050" y="4146346"/>
                  <a:pt x="86369" y="4133379"/>
                  <a:pt x="77746" y="4122255"/>
                </a:cubicBezTo>
                <a:cubicBezTo>
                  <a:pt x="81658" y="4084477"/>
                  <a:pt x="89443" y="4051125"/>
                  <a:pt x="97950" y="4016674"/>
                </a:cubicBezTo>
                <a:cubicBezTo>
                  <a:pt x="107804" y="3986217"/>
                  <a:pt x="126091" y="3958339"/>
                  <a:pt x="135800" y="3927558"/>
                </a:cubicBezTo>
                <a:cubicBezTo>
                  <a:pt x="163718" y="3843013"/>
                  <a:pt x="228023" y="3765167"/>
                  <a:pt x="269584" y="3681660"/>
                </a:cubicBezTo>
                <a:cubicBezTo>
                  <a:pt x="277876" y="3668080"/>
                  <a:pt x="281826" y="3652525"/>
                  <a:pt x="289693" y="3638744"/>
                </a:cubicBezTo>
                <a:cubicBezTo>
                  <a:pt x="291092" y="3629007"/>
                  <a:pt x="291836" y="3619163"/>
                  <a:pt x="297151" y="3610709"/>
                </a:cubicBezTo>
                <a:cubicBezTo>
                  <a:pt x="312051" y="3610339"/>
                  <a:pt x="328137" y="3610057"/>
                  <a:pt x="339511" y="3619465"/>
                </a:cubicBezTo>
                <a:cubicBezTo>
                  <a:pt x="340061" y="3623601"/>
                  <a:pt x="345163" y="3625437"/>
                  <a:pt x="348883" y="3625444"/>
                </a:cubicBezTo>
                <a:cubicBezTo>
                  <a:pt x="352799" y="3619939"/>
                  <a:pt x="351913" y="3628805"/>
                  <a:pt x="355988" y="3629942"/>
                </a:cubicBezTo>
                <a:cubicBezTo>
                  <a:pt x="363428" y="3632064"/>
                  <a:pt x="369789" y="3638745"/>
                  <a:pt x="377956" y="3639160"/>
                </a:cubicBezTo>
                <a:cubicBezTo>
                  <a:pt x="379373" y="3635902"/>
                  <a:pt x="385698" y="3638198"/>
                  <a:pt x="383431" y="3641224"/>
                </a:cubicBezTo>
                <a:cubicBezTo>
                  <a:pt x="381960" y="3640731"/>
                  <a:pt x="374856" y="3641801"/>
                  <a:pt x="378736" y="3643878"/>
                </a:cubicBezTo>
                <a:cubicBezTo>
                  <a:pt x="387027" y="3643396"/>
                  <a:pt x="388161" y="3644448"/>
                  <a:pt x="385007" y="3652045"/>
                </a:cubicBezTo>
                <a:cubicBezTo>
                  <a:pt x="386584" y="3654377"/>
                  <a:pt x="389295" y="3652694"/>
                  <a:pt x="391367" y="3653493"/>
                </a:cubicBezTo>
                <a:cubicBezTo>
                  <a:pt x="393387" y="3658641"/>
                  <a:pt x="398047" y="3661887"/>
                  <a:pt x="402316" y="3665901"/>
                </a:cubicBezTo>
                <a:cubicBezTo>
                  <a:pt x="406090" y="3673937"/>
                  <a:pt x="414611" y="3678599"/>
                  <a:pt x="416100" y="3688006"/>
                </a:cubicBezTo>
                <a:cubicBezTo>
                  <a:pt x="421167" y="3688979"/>
                  <a:pt x="422832" y="3696049"/>
                  <a:pt x="428306" y="3699341"/>
                </a:cubicBezTo>
                <a:cubicBezTo>
                  <a:pt x="426978" y="3707884"/>
                  <a:pt x="436881" y="3711163"/>
                  <a:pt x="438635" y="3718071"/>
                </a:cubicBezTo>
                <a:cubicBezTo>
                  <a:pt x="461560" y="3733527"/>
                  <a:pt x="480145" y="3771454"/>
                  <a:pt x="512300" y="3770189"/>
                </a:cubicBezTo>
                <a:cubicBezTo>
                  <a:pt x="516216" y="3774023"/>
                  <a:pt x="528139" y="3774149"/>
                  <a:pt x="525676" y="3766423"/>
                </a:cubicBezTo>
                <a:cubicBezTo>
                  <a:pt x="531540" y="3760594"/>
                  <a:pt x="539353" y="3759042"/>
                  <a:pt x="544385" y="3750813"/>
                </a:cubicBezTo>
                <a:cubicBezTo>
                  <a:pt x="546103" y="3734152"/>
                  <a:pt x="545288" y="3718920"/>
                  <a:pt x="537989" y="3702340"/>
                </a:cubicBezTo>
                <a:cubicBezTo>
                  <a:pt x="538485" y="3699256"/>
                  <a:pt x="534481" y="3698289"/>
                  <a:pt x="535084" y="3695288"/>
                </a:cubicBezTo>
                <a:cubicBezTo>
                  <a:pt x="532603" y="3692894"/>
                  <a:pt x="527926" y="3694306"/>
                  <a:pt x="532302" y="3690127"/>
                </a:cubicBezTo>
                <a:cubicBezTo>
                  <a:pt x="527909" y="3686543"/>
                  <a:pt x="526881" y="3679008"/>
                  <a:pt x="521779" y="3677256"/>
                </a:cubicBezTo>
                <a:cubicBezTo>
                  <a:pt x="518714" y="3677252"/>
                  <a:pt x="519883" y="3673494"/>
                  <a:pt x="519546" y="3671416"/>
                </a:cubicBezTo>
                <a:cubicBezTo>
                  <a:pt x="509324" y="3663189"/>
                  <a:pt x="504789" y="3652242"/>
                  <a:pt x="492192" y="3650183"/>
                </a:cubicBezTo>
                <a:cubicBezTo>
                  <a:pt x="492086" y="3648372"/>
                  <a:pt x="498003" y="3649405"/>
                  <a:pt x="500200" y="3648831"/>
                </a:cubicBezTo>
                <a:cubicBezTo>
                  <a:pt x="503796" y="3646179"/>
                  <a:pt x="497153" y="3646321"/>
                  <a:pt x="495417" y="3646647"/>
                </a:cubicBezTo>
                <a:cubicBezTo>
                  <a:pt x="493308" y="3644255"/>
                  <a:pt x="494283" y="3641527"/>
                  <a:pt x="490208" y="3641814"/>
                </a:cubicBezTo>
                <a:cubicBezTo>
                  <a:pt x="484237" y="3639461"/>
                  <a:pt x="491643" y="3634306"/>
                  <a:pt x="485371" y="3634874"/>
                </a:cubicBezTo>
                <a:cubicBezTo>
                  <a:pt x="483104" y="3633714"/>
                  <a:pt x="481668" y="3630112"/>
                  <a:pt x="479046" y="3630741"/>
                </a:cubicBezTo>
                <a:lnTo>
                  <a:pt x="479046" y="3630746"/>
                </a:lnTo>
                <a:lnTo>
                  <a:pt x="477735" y="3630546"/>
                </a:lnTo>
                <a:lnTo>
                  <a:pt x="477719" y="3630823"/>
                </a:lnTo>
                <a:lnTo>
                  <a:pt x="477718" y="3630823"/>
                </a:lnTo>
                <a:cubicBezTo>
                  <a:pt x="477647" y="3630727"/>
                  <a:pt x="477594" y="3630660"/>
                  <a:pt x="477735" y="3630541"/>
                </a:cubicBezTo>
                <a:cubicBezTo>
                  <a:pt x="477948" y="3628401"/>
                  <a:pt x="478285" y="3625366"/>
                  <a:pt x="472881" y="3630295"/>
                </a:cubicBezTo>
                <a:cubicBezTo>
                  <a:pt x="466981" y="3631669"/>
                  <a:pt x="467389" y="3623061"/>
                  <a:pt x="462606" y="3621195"/>
                </a:cubicBezTo>
                <a:cubicBezTo>
                  <a:pt x="459169" y="3621551"/>
                  <a:pt x="454722" y="3621286"/>
                  <a:pt x="458991" y="3617587"/>
                </a:cubicBezTo>
                <a:cubicBezTo>
                  <a:pt x="452525" y="3617036"/>
                  <a:pt x="449956" y="3617190"/>
                  <a:pt x="444180" y="3610174"/>
                </a:cubicBezTo>
                <a:cubicBezTo>
                  <a:pt x="444517" y="3603617"/>
                  <a:pt x="436810" y="3615227"/>
                  <a:pt x="436456" y="3606204"/>
                </a:cubicBezTo>
                <a:cubicBezTo>
                  <a:pt x="430911" y="3601936"/>
                  <a:pt x="433090" y="3612885"/>
                  <a:pt x="425932" y="3610401"/>
                </a:cubicBezTo>
                <a:cubicBezTo>
                  <a:pt x="422301" y="3606427"/>
                  <a:pt x="426482" y="3606340"/>
                  <a:pt x="429086" y="3604413"/>
                </a:cubicBezTo>
                <a:cubicBezTo>
                  <a:pt x="429316" y="3602295"/>
                  <a:pt x="424373" y="3603576"/>
                  <a:pt x="422956" y="3602951"/>
                </a:cubicBezTo>
                <a:cubicBezTo>
                  <a:pt x="420582" y="3595280"/>
                  <a:pt x="411245" y="3593797"/>
                  <a:pt x="405417" y="3589219"/>
                </a:cubicBezTo>
                <a:cubicBezTo>
                  <a:pt x="334551" y="3573547"/>
                  <a:pt x="321671" y="3603546"/>
                  <a:pt x="347590" y="3558500"/>
                </a:cubicBezTo>
                <a:cubicBezTo>
                  <a:pt x="358557" y="3538236"/>
                  <a:pt x="370497" y="3521014"/>
                  <a:pt x="385645" y="3504917"/>
                </a:cubicBezTo>
                <a:cubicBezTo>
                  <a:pt x="399287" y="3499279"/>
                  <a:pt x="408198" y="3488931"/>
                  <a:pt x="421344" y="3483804"/>
                </a:cubicBezTo>
                <a:cubicBezTo>
                  <a:pt x="428218" y="3473048"/>
                  <a:pt x="441611" y="3473339"/>
                  <a:pt x="449318" y="3463313"/>
                </a:cubicBezTo>
                <a:cubicBezTo>
                  <a:pt x="454810" y="3461816"/>
                  <a:pt x="463899" y="3457607"/>
                  <a:pt x="468239" y="3459745"/>
                </a:cubicBezTo>
                <a:cubicBezTo>
                  <a:pt x="473448" y="3456285"/>
                  <a:pt x="478409" y="3454015"/>
                  <a:pt x="485229" y="3454648"/>
                </a:cubicBezTo>
                <a:cubicBezTo>
                  <a:pt x="488011" y="3449528"/>
                  <a:pt x="490385" y="3456914"/>
                  <a:pt x="493769" y="3453231"/>
                </a:cubicBezTo>
                <a:cubicBezTo>
                  <a:pt x="500377" y="3449048"/>
                  <a:pt x="509147" y="3449143"/>
                  <a:pt x="514409" y="3446103"/>
                </a:cubicBezTo>
                <a:cubicBezTo>
                  <a:pt x="528972" y="3448715"/>
                  <a:pt x="526792" y="3436976"/>
                  <a:pt x="533348" y="3445028"/>
                </a:cubicBezTo>
                <a:cubicBezTo>
                  <a:pt x="535934" y="3445279"/>
                  <a:pt x="533914" y="3441570"/>
                  <a:pt x="535881" y="3440558"/>
                </a:cubicBezTo>
                <a:cubicBezTo>
                  <a:pt x="540292" y="3446385"/>
                  <a:pt x="545909" y="3435569"/>
                  <a:pt x="550727" y="3442138"/>
                </a:cubicBezTo>
                <a:cubicBezTo>
                  <a:pt x="567363" y="3432258"/>
                  <a:pt x="589668" y="3434242"/>
                  <a:pt x="607137" y="3442379"/>
                </a:cubicBezTo>
                <a:cubicBezTo>
                  <a:pt x="613568" y="3446677"/>
                  <a:pt x="619078" y="3457153"/>
                  <a:pt x="627936" y="3460053"/>
                </a:cubicBezTo>
                <a:cubicBezTo>
                  <a:pt x="627954" y="3468109"/>
                  <a:pt x="645245" y="3475079"/>
                  <a:pt x="640798" y="3481673"/>
                </a:cubicBezTo>
                <a:cubicBezTo>
                  <a:pt x="642694" y="3491504"/>
                  <a:pt x="638176" y="3499892"/>
                  <a:pt x="641896" y="3507711"/>
                </a:cubicBezTo>
                <a:cubicBezTo>
                  <a:pt x="636139" y="3512501"/>
                  <a:pt x="639806" y="3514269"/>
                  <a:pt x="639948" y="3520305"/>
                </a:cubicBezTo>
                <a:cubicBezTo>
                  <a:pt x="638034" y="3522215"/>
                  <a:pt x="637432" y="3523292"/>
                  <a:pt x="639735" y="3524775"/>
                </a:cubicBezTo>
                <a:cubicBezTo>
                  <a:pt x="638743" y="3527303"/>
                  <a:pt x="637786" y="3528428"/>
                  <a:pt x="640780" y="3530489"/>
                </a:cubicBezTo>
                <a:cubicBezTo>
                  <a:pt x="658072" y="3534044"/>
                  <a:pt x="639168" y="3532058"/>
                  <a:pt x="635908" y="3535223"/>
                </a:cubicBezTo>
                <a:cubicBezTo>
                  <a:pt x="639416" y="3540918"/>
                  <a:pt x="643438" y="3546391"/>
                  <a:pt x="636511" y="3552574"/>
                </a:cubicBezTo>
                <a:cubicBezTo>
                  <a:pt x="632808" y="3559361"/>
                  <a:pt x="635182" y="3568873"/>
                  <a:pt x="632773" y="3573836"/>
                </a:cubicBezTo>
                <a:cubicBezTo>
                  <a:pt x="634243" y="3583387"/>
                  <a:pt x="622922" y="3578949"/>
                  <a:pt x="630505" y="3586657"/>
                </a:cubicBezTo>
                <a:cubicBezTo>
                  <a:pt x="623525" y="3592342"/>
                  <a:pt x="608501" y="3605672"/>
                  <a:pt x="611725" y="3614389"/>
                </a:cubicBezTo>
                <a:cubicBezTo>
                  <a:pt x="612257" y="3615218"/>
                  <a:pt x="606304" y="3615218"/>
                  <a:pt x="607296" y="3618550"/>
                </a:cubicBezTo>
                <a:cubicBezTo>
                  <a:pt x="602690" y="3624501"/>
                  <a:pt x="609599" y="3621396"/>
                  <a:pt x="612345" y="3623704"/>
                </a:cubicBezTo>
                <a:cubicBezTo>
                  <a:pt x="607048" y="3625961"/>
                  <a:pt x="596649" y="3626549"/>
                  <a:pt x="598349" y="3635808"/>
                </a:cubicBezTo>
                <a:cubicBezTo>
                  <a:pt x="588605" y="3646580"/>
                  <a:pt x="582263" y="3657388"/>
                  <a:pt x="575353" y="3669182"/>
                </a:cubicBezTo>
                <a:cubicBezTo>
                  <a:pt x="572359" y="3678755"/>
                  <a:pt x="561747" y="3685559"/>
                  <a:pt x="559391" y="3695702"/>
                </a:cubicBezTo>
                <a:cubicBezTo>
                  <a:pt x="559302" y="3701276"/>
                  <a:pt x="558346" y="3706624"/>
                  <a:pt x="555245" y="3711030"/>
                </a:cubicBezTo>
                <a:cubicBezTo>
                  <a:pt x="558044" y="3723186"/>
                  <a:pt x="548141" y="3738805"/>
                  <a:pt x="557903" y="3751350"/>
                </a:cubicBezTo>
                <a:cubicBezTo>
                  <a:pt x="578188" y="3757529"/>
                  <a:pt x="598597" y="3775006"/>
                  <a:pt x="619981" y="3763574"/>
                </a:cubicBezTo>
                <a:cubicBezTo>
                  <a:pt x="624021" y="3761604"/>
                  <a:pt x="626837" y="3761083"/>
                  <a:pt x="629637" y="3756794"/>
                </a:cubicBezTo>
                <a:cubicBezTo>
                  <a:pt x="630026" y="3754654"/>
                  <a:pt x="631284" y="3753428"/>
                  <a:pt x="633393" y="3753116"/>
                </a:cubicBezTo>
                <a:cubicBezTo>
                  <a:pt x="639186" y="3749670"/>
                  <a:pt x="648576" y="3746453"/>
                  <a:pt x="644200" y="3739070"/>
                </a:cubicBezTo>
                <a:cubicBezTo>
                  <a:pt x="652013" y="3734948"/>
                  <a:pt x="655078" y="3724091"/>
                  <a:pt x="658550" y="3715840"/>
                </a:cubicBezTo>
                <a:cubicBezTo>
                  <a:pt x="660960" y="3713970"/>
                  <a:pt x="658798" y="3711227"/>
                  <a:pt x="660658" y="3708033"/>
                </a:cubicBezTo>
                <a:cubicBezTo>
                  <a:pt x="664024" y="3708853"/>
                  <a:pt x="668826" y="3704373"/>
                  <a:pt x="663794" y="3701662"/>
                </a:cubicBezTo>
                <a:cubicBezTo>
                  <a:pt x="671430" y="3695064"/>
                  <a:pt x="672085" y="3684693"/>
                  <a:pt x="672688" y="3674772"/>
                </a:cubicBezTo>
                <a:cubicBezTo>
                  <a:pt x="683566" y="3659132"/>
                  <a:pt x="684274" y="3636754"/>
                  <a:pt x="685001" y="3616384"/>
                </a:cubicBezTo>
                <a:cubicBezTo>
                  <a:pt x="690564" y="3606159"/>
                  <a:pt x="694213" y="3580341"/>
                  <a:pt x="686170" y="3576876"/>
                </a:cubicBezTo>
                <a:cubicBezTo>
                  <a:pt x="686843" y="3576056"/>
                  <a:pt x="687623" y="3575143"/>
                  <a:pt x="688331" y="3574296"/>
                </a:cubicBezTo>
                <a:cubicBezTo>
                  <a:pt x="687853" y="3562288"/>
                  <a:pt x="687233" y="3555520"/>
                  <a:pt x="686471" y="3553991"/>
                </a:cubicBezTo>
                <a:cubicBezTo>
                  <a:pt x="669003" y="3568108"/>
                  <a:pt x="684505" y="3603086"/>
                  <a:pt x="675770" y="3623343"/>
                </a:cubicBezTo>
                <a:cubicBezTo>
                  <a:pt x="672564" y="3642083"/>
                  <a:pt x="661615" y="3668118"/>
                  <a:pt x="659861" y="3688752"/>
                </a:cubicBezTo>
                <a:cubicBezTo>
                  <a:pt x="662607" y="3690612"/>
                  <a:pt x="659542" y="3691778"/>
                  <a:pt x="657700" y="3691399"/>
                </a:cubicBezTo>
                <a:cubicBezTo>
                  <a:pt x="655733" y="3692961"/>
                  <a:pt x="657558" y="3696537"/>
                  <a:pt x="654032" y="3696473"/>
                </a:cubicBezTo>
                <a:cubicBezTo>
                  <a:pt x="651959" y="3696618"/>
                  <a:pt x="649975" y="3702358"/>
                  <a:pt x="649727" y="3704959"/>
                </a:cubicBezTo>
                <a:cubicBezTo>
                  <a:pt x="644554" y="3707494"/>
                  <a:pt x="646627" y="3714671"/>
                  <a:pt x="643101" y="3716328"/>
                </a:cubicBezTo>
                <a:cubicBezTo>
                  <a:pt x="639009" y="3716856"/>
                  <a:pt x="639788" y="3723691"/>
                  <a:pt x="636989" y="3726369"/>
                </a:cubicBezTo>
                <a:cubicBezTo>
                  <a:pt x="630965" y="3725827"/>
                  <a:pt x="635767" y="3733192"/>
                  <a:pt x="630700" y="3735803"/>
                </a:cubicBezTo>
                <a:cubicBezTo>
                  <a:pt x="627227" y="3736556"/>
                  <a:pt x="626040" y="3737688"/>
                  <a:pt x="626837" y="3741880"/>
                </a:cubicBezTo>
                <a:cubicBezTo>
                  <a:pt x="626377" y="3740846"/>
                  <a:pt x="628343" y="3741209"/>
                  <a:pt x="628733" y="3741926"/>
                </a:cubicBezTo>
                <a:cubicBezTo>
                  <a:pt x="629637" y="3745443"/>
                  <a:pt x="623525" y="3739708"/>
                  <a:pt x="620796" y="3741583"/>
                </a:cubicBezTo>
                <a:cubicBezTo>
                  <a:pt x="613143" y="3747955"/>
                  <a:pt x="601042" y="3742314"/>
                  <a:pt x="593743" y="3744710"/>
                </a:cubicBezTo>
                <a:cubicBezTo>
                  <a:pt x="573546" y="3731566"/>
                  <a:pt x="571367" y="3739299"/>
                  <a:pt x="577107" y="3712850"/>
                </a:cubicBezTo>
                <a:cubicBezTo>
                  <a:pt x="579198" y="3711039"/>
                  <a:pt x="583255" y="3710637"/>
                  <a:pt x="584052" y="3707186"/>
                </a:cubicBezTo>
                <a:cubicBezTo>
                  <a:pt x="586780" y="3697362"/>
                  <a:pt x="592414" y="3689604"/>
                  <a:pt x="595426" y="3680264"/>
                </a:cubicBezTo>
                <a:cubicBezTo>
                  <a:pt x="602690" y="3675362"/>
                  <a:pt x="605135" y="3670451"/>
                  <a:pt x="593672" y="3671955"/>
                </a:cubicBezTo>
                <a:cubicBezTo>
                  <a:pt x="590873" y="3665026"/>
                  <a:pt x="604816" y="3668948"/>
                  <a:pt x="606641" y="3662987"/>
                </a:cubicBezTo>
                <a:cubicBezTo>
                  <a:pt x="605471" y="3660840"/>
                  <a:pt x="600493" y="3663068"/>
                  <a:pt x="602885" y="3659497"/>
                </a:cubicBezTo>
                <a:cubicBezTo>
                  <a:pt x="618050" y="3661791"/>
                  <a:pt x="605649" y="3650387"/>
                  <a:pt x="614702" y="3649212"/>
                </a:cubicBezTo>
                <a:cubicBezTo>
                  <a:pt x="617483" y="3644509"/>
                  <a:pt x="627351" y="3640133"/>
                  <a:pt x="623028" y="3635161"/>
                </a:cubicBezTo>
                <a:cubicBezTo>
                  <a:pt x="628166" y="3628514"/>
                  <a:pt x="634367" y="3621759"/>
                  <a:pt x="637698" y="3614879"/>
                </a:cubicBezTo>
                <a:cubicBezTo>
                  <a:pt x="644589" y="3626012"/>
                  <a:pt x="623028" y="3638829"/>
                  <a:pt x="637272" y="3644436"/>
                </a:cubicBezTo>
                <a:cubicBezTo>
                  <a:pt x="633835" y="3648661"/>
                  <a:pt x="629708" y="3642882"/>
                  <a:pt x="630062" y="3652773"/>
                </a:cubicBezTo>
                <a:cubicBezTo>
                  <a:pt x="625190" y="3654694"/>
                  <a:pt x="627847" y="3663612"/>
                  <a:pt x="622834" y="3663580"/>
                </a:cubicBezTo>
                <a:cubicBezTo>
                  <a:pt x="621593" y="3663820"/>
                  <a:pt x="621522" y="3664831"/>
                  <a:pt x="622621" y="3665988"/>
                </a:cubicBezTo>
                <a:cubicBezTo>
                  <a:pt x="640461" y="3663802"/>
                  <a:pt x="597853" y="3677566"/>
                  <a:pt x="616420" y="3697853"/>
                </a:cubicBezTo>
                <a:cubicBezTo>
                  <a:pt x="619804" y="3696179"/>
                  <a:pt x="627830" y="3695978"/>
                  <a:pt x="627280" y="3691539"/>
                </a:cubicBezTo>
                <a:cubicBezTo>
                  <a:pt x="630328" y="3688954"/>
                  <a:pt x="634899" y="3690586"/>
                  <a:pt x="636865" y="3685784"/>
                </a:cubicBezTo>
                <a:cubicBezTo>
                  <a:pt x="635926" y="3670256"/>
                  <a:pt x="638548" y="3686208"/>
                  <a:pt x="643473" y="3673548"/>
                </a:cubicBezTo>
                <a:cubicBezTo>
                  <a:pt x="642658" y="3669220"/>
                  <a:pt x="643278" y="3664370"/>
                  <a:pt x="648026" y="3661988"/>
                </a:cubicBezTo>
                <a:cubicBezTo>
                  <a:pt x="648009" y="3658441"/>
                  <a:pt x="646680" y="3655053"/>
                  <a:pt x="650932" y="3655053"/>
                </a:cubicBezTo>
                <a:cubicBezTo>
                  <a:pt x="653341" y="3650823"/>
                  <a:pt x="653501" y="3644498"/>
                  <a:pt x="654422" y="3639546"/>
                </a:cubicBezTo>
                <a:cubicBezTo>
                  <a:pt x="655698" y="3627921"/>
                  <a:pt x="667461" y="3608645"/>
                  <a:pt x="660339" y="3595427"/>
                </a:cubicBezTo>
                <a:cubicBezTo>
                  <a:pt x="671572" y="3572897"/>
                  <a:pt x="665761" y="3540888"/>
                  <a:pt x="666682" y="3517405"/>
                </a:cubicBezTo>
                <a:cubicBezTo>
                  <a:pt x="669162" y="3512813"/>
                  <a:pt x="668861" y="3520676"/>
                  <a:pt x="671625" y="3521572"/>
                </a:cubicBezTo>
                <a:cubicBezTo>
                  <a:pt x="668524" y="3537260"/>
                  <a:pt x="691822" y="3532260"/>
                  <a:pt x="676639" y="3521315"/>
                </a:cubicBezTo>
                <a:cubicBezTo>
                  <a:pt x="680908" y="3517231"/>
                  <a:pt x="675877" y="3518813"/>
                  <a:pt x="674176" y="3516280"/>
                </a:cubicBezTo>
                <a:cubicBezTo>
                  <a:pt x="678463" y="3512386"/>
                  <a:pt x="675416" y="3510070"/>
                  <a:pt x="671217" y="3510602"/>
                </a:cubicBezTo>
                <a:lnTo>
                  <a:pt x="671216" y="3510603"/>
                </a:lnTo>
                <a:lnTo>
                  <a:pt x="671076" y="3510202"/>
                </a:lnTo>
                <a:cubicBezTo>
                  <a:pt x="671093" y="3510391"/>
                  <a:pt x="671022" y="3510611"/>
                  <a:pt x="670580" y="3510620"/>
                </a:cubicBezTo>
                <a:lnTo>
                  <a:pt x="671212" y="3510605"/>
                </a:lnTo>
                <a:lnTo>
                  <a:pt x="667694" y="3512761"/>
                </a:lnTo>
                <a:cubicBezTo>
                  <a:pt x="666217" y="3511974"/>
                  <a:pt x="665318" y="3510080"/>
                  <a:pt x="667639" y="3508286"/>
                </a:cubicBezTo>
                <a:cubicBezTo>
                  <a:pt x="668436" y="3509105"/>
                  <a:pt x="669233" y="3509915"/>
                  <a:pt x="670580" y="3510616"/>
                </a:cubicBezTo>
                <a:cubicBezTo>
                  <a:pt x="671394" y="3493141"/>
                  <a:pt x="663652" y="3482539"/>
                  <a:pt x="657009" y="3465076"/>
                </a:cubicBezTo>
                <a:cubicBezTo>
                  <a:pt x="646237" y="3451983"/>
                  <a:pt x="625704" y="3442216"/>
                  <a:pt x="622090" y="3428674"/>
                </a:cubicBezTo>
                <a:cubicBezTo>
                  <a:pt x="621257" y="3427187"/>
                  <a:pt x="632064" y="3427770"/>
                  <a:pt x="633712" y="3423121"/>
                </a:cubicBezTo>
                <a:cubicBezTo>
                  <a:pt x="631107" y="3416552"/>
                  <a:pt x="608076" y="3434269"/>
                  <a:pt x="614241" y="3423839"/>
                </a:cubicBezTo>
                <a:cubicBezTo>
                  <a:pt x="600723" y="3420818"/>
                  <a:pt x="573511" y="3424843"/>
                  <a:pt x="558664" y="3426335"/>
                </a:cubicBezTo>
                <a:cubicBezTo>
                  <a:pt x="556042" y="3425054"/>
                  <a:pt x="551277" y="3429065"/>
                  <a:pt x="546971" y="3427788"/>
                </a:cubicBezTo>
                <a:cubicBezTo>
                  <a:pt x="543517" y="3426252"/>
                  <a:pt x="545519" y="3432951"/>
                  <a:pt x="542330" y="3432240"/>
                </a:cubicBezTo>
                <a:cubicBezTo>
                  <a:pt x="540133" y="3423694"/>
                  <a:pt x="523763" y="3438141"/>
                  <a:pt x="518873" y="3429292"/>
                </a:cubicBezTo>
                <a:cubicBezTo>
                  <a:pt x="497383" y="3432529"/>
                  <a:pt x="473909" y="3435321"/>
                  <a:pt x="455236" y="3440659"/>
                </a:cubicBezTo>
                <a:cubicBezTo>
                  <a:pt x="451692" y="3436747"/>
                  <a:pt x="449088" y="3446466"/>
                  <a:pt x="443702" y="3444087"/>
                </a:cubicBezTo>
                <a:cubicBezTo>
                  <a:pt x="441842" y="3445308"/>
                  <a:pt x="443401" y="3448252"/>
                  <a:pt x="441133" y="3448954"/>
                </a:cubicBezTo>
                <a:cubicBezTo>
                  <a:pt x="425171" y="3450449"/>
                  <a:pt x="414948" y="3465496"/>
                  <a:pt x="401182" y="3472538"/>
                </a:cubicBezTo>
                <a:cubicBezTo>
                  <a:pt x="393511" y="3478503"/>
                  <a:pt x="384742" y="3483055"/>
                  <a:pt x="377442" y="3490497"/>
                </a:cubicBezTo>
                <a:cubicBezTo>
                  <a:pt x="372889" y="3485895"/>
                  <a:pt x="383360" y="3482861"/>
                  <a:pt x="380507" y="3477017"/>
                </a:cubicBezTo>
                <a:cubicBezTo>
                  <a:pt x="374182" y="3473815"/>
                  <a:pt x="374484" y="3475752"/>
                  <a:pt x="380596" y="3471923"/>
                </a:cubicBezTo>
                <a:cubicBezTo>
                  <a:pt x="379143" y="3464553"/>
                  <a:pt x="393192" y="3445999"/>
                  <a:pt x="379710" y="3443400"/>
                </a:cubicBezTo>
                <a:cubicBezTo>
                  <a:pt x="379125" y="3438816"/>
                  <a:pt x="389932" y="3439713"/>
                  <a:pt x="383856" y="3435470"/>
                </a:cubicBezTo>
                <a:cubicBezTo>
                  <a:pt x="390145" y="3433399"/>
                  <a:pt x="387080" y="3427311"/>
                  <a:pt x="392572" y="3423371"/>
                </a:cubicBezTo>
                <a:cubicBezTo>
                  <a:pt x="384883" y="3415076"/>
                  <a:pt x="397409" y="3410155"/>
                  <a:pt x="392466" y="3405844"/>
                </a:cubicBezTo>
                <a:cubicBezTo>
                  <a:pt x="394486" y="3393292"/>
                  <a:pt x="415976" y="3370282"/>
                  <a:pt x="410200" y="3361395"/>
                </a:cubicBezTo>
                <a:cubicBezTo>
                  <a:pt x="412131" y="3358134"/>
                  <a:pt x="415497" y="3361450"/>
                  <a:pt x="416596" y="3360290"/>
                </a:cubicBezTo>
                <a:cubicBezTo>
                  <a:pt x="421875" y="3358001"/>
                  <a:pt x="423665" y="3354332"/>
                  <a:pt x="419519" y="3351044"/>
                </a:cubicBezTo>
                <a:cubicBezTo>
                  <a:pt x="433869" y="3345849"/>
                  <a:pt x="444092" y="3332585"/>
                  <a:pt x="458106" y="3326986"/>
                </a:cubicBezTo>
                <a:cubicBezTo>
                  <a:pt x="466698" y="3327906"/>
                  <a:pt x="492901" y="3316769"/>
                  <a:pt x="489109" y="3328949"/>
                </a:cubicBezTo>
                <a:cubicBezTo>
                  <a:pt x="493928" y="3330820"/>
                  <a:pt x="502751" y="3331091"/>
                  <a:pt x="507021" y="3327344"/>
                </a:cubicBezTo>
                <a:cubicBezTo>
                  <a:pt x="509661" y="3327621"/>
                  <a:pt x="507375" y="3331109"/>
                  <a:pt x="510812" y="3331710"/>
                </a:cubicBezTo>
                <a:cubicBezTo>
                  <a:pt x="516092" y="3335740"/>
                  <a:pt x="524613" y="3330810"/>
                  <a:pt x="527164" y="3338243"/>
                </a:cubicBezTo>
                <a:cubicBezTo>
                  <a:pt x="531115" y="3333389"/>
                  <a:pt x="531824" y="3342277"/>
                  <a:pt x="533950" y="3333586"/>
                </a:cubicBezTo>
                <a:cubicBezTo>
                  <a:pt x="538716" y="3331623"/>
                  <a:pt x="539566" y="3337809"/>
                  <a:pt x="541905" y="3340311"/>
                </a:cubicBezTo>
                <a:cubicBezTo>
                  <a:pt x="550426" y="3343404"/>
                  <a:pt x="561800" y="3338979"/>
                  <a:pt x="568444" y="3346264"/>
                </a:cubicBezTo>
                <a:cubicBezTo>
                  <a:pt x="582971" y="3345495"/>
                  <a:pt x="593477" y="3361542"/>
                  <a:pt x="607916" y="3354856"/>
                </a:cubicBezTo>
                <a:cubicBezTo>
                  <a:pt x="613904" y="3363124"/>
                  <a:pt x="622143" y="3361837"/>
                  <a:pt x="628946" y="3362462"/>
                </a:cubicBezTo>
                <a:cubicBezTo>
                  <a:pt x="634668" y="3372484"/>
                  <a:pt x="652881" y="3359349"/>
                  <a:pt x="663918" y="3362370"/>
                </a:cubicBezTo>
                <a:cubicBezTo>
                  <a:pt x="687552" y="3354047"/>
                  <a:pt x="710548" y="3343482"/>
                  <a:pt x="730922" y="3327954"/>
                </a:cubicBezTo>
                <a:cubicBezTo>
                  <a:pt x="754219" y="3296363"/>
                  <a:pt x="749737" y="3279464"/>
                  <a:pt x="711558" y="3272866"/>
                </a:cubicBezTo>
                <a:cubicBezTo>
                  <a:pt x="706650" y="3279191"/>
                  <a:pt x="709981" y="3266587"/>
                  <a:pt x="702044" y="3271502"/>
                </a:cubicBezTo>
                <a:cubicBezTo>
                  <a:pt x="689111" y="3262321"/>
                  <a:pt x="673839" y="3266908"/>
                  <a:pt x="660658" y="3260562"/>
                </a:cubicBezTo>
                <a:cubicBezTo>
                  <a:pt x="652845" y="3259642"/>
                  <a:pt x="644182" y="3262225"/>
                  <a:pt x="638247" y="3256205"/>
                </a:cubicBezTo>
                <a:cubicBezTo>
                  <a:pt x="613479" y="3257081"/>
                  <a:pt x="593601" y="3252637"/>
                  <a:pt x="572820" y="3265957"/>
                </a:cubicBezTo>
                <a:cubicBezTo>
                  <a:pt x="561871" y="3268277"/>
                  <a:pt x="554395" y="3277302"/>
                  <a:pt x="543251" y="3279338"/>
                </a:cubicBezTo>
                <a:cubicBezTo>
                  <a:pt x="540877" y="3279084"/>
                  <a:pt x="541001" y="3280594"/>
                  <a:pt x="540523" y="3282918"/>
                </a:cubicBezTo>
                <a:cubicBezTo>
                  <a:pt x="531416" y="3290997"/>
                  <a:pt x="517881" y="3290710"/>
                  <a:pt x="510050" y="3301942"/>
                </a:cubicBezTo>
                <a:cubicBezTo>
                  <a:pt x="510812" y="3305996"/>
                  <a:pt x="504983" y="3303946"/>
                  <a:pt x="505249" y="3307309"/>
                </a:cubicBezTo>
                <a:cubicBezTo>
                  <a:pt x="505019" y="3312138"/>
                  <a:pt x="494371" y="3311242"/>
                  <a:pt x="492298" y="3308584"/>
                </a:cubicBezTo>
                <a:cubicBezTo>
                  <a:pt x="486966" y="3310829"/>
                  <a:pt x="482377" y="3306274"/>
                  <a:pt x="475982" y="3311346"/>
                </a:cubicBezTo>
                <a:cubicBezTo>
                  <a:pt x="476495" y="3311686"/>
                  <a:pt x="476690" y="3312453"/>
                  <a:pt x="474777" y="3313440"/>
                </a:cubicBezTo>
                <a:cubicBezTo>
                  <a:pt x="475113" y="3312801"/>
                  <a:pt x="475131" y="3312376"/>
                  <a:pt x="475255" y="3311879"/>
                </a:cubicBezTo>
                <a:cubicBezTo>
                  <a:pt x="475202" y="3311927"/>
                  <a:pt x="475167" y="3311947"/>
                  <a:pt x="475113" y="3311995"/>
                </a:cubicBezTo>
                <a:cubicBezTo>
                  <a:pt x="474671" y="3311376"/>
                  <a:pt x="475025" y="3311224"/>
                  <a:pt x="475450" y="3311245"/>
                </a:cubicBezTo>
                <a:cubicBezTo>
                  <a:pt x="475751" y="3308855"/>
                  <a:pt x="473661" y="3307895"/>
                  <a:pt x="471092" y="3305250"/>
                </a:cubicBezTo>
                <a:cubicBezTo>
                  <a:pt x="465989" y="3301381"/>
                  <a:pt x="461755" y="3313881"/>
                  <a:pt x="452312" y="3308535"/>
                </a:cubicBezTo>
                <a:cubicBezTo>
                  <a:pt x="455448" y="3309582"/>
                  <a:pt x="455076" y="3305911"/>
                  <a:pt x="457485" y="3304928"/>
                </a:cubicBezTo>
                <a:cubicBezTo>
                  <a:pt x="458283" y="3299143"/>
                  <a:pt x="467442" y="3292482"/>
                  <a:pt x="463172" y="3288579"/>
                </a:cubicBezTo>
                <a:cubicBezTo>
                  <a:pt x="463970" y="3286502"/>
                  <a:pt x="467017" y="3288107"/>
                  <a:pt x="467743" y="3285932"/>
                </a:cubicBezTo>
                <a:cubicBezTo>
                  <a:pt x="462552" y="3282004"/>
                  <a:pt x="469533" y="3283143"/>
                  <a:pt x="470082" y="3280481"/>
                </a:cubicBezTo>
                <a:cubicBezTo>
                  <a:pt x="470436" y="3276202"/>
                  <a:pt x="468381" y="3271215"/>
                  <a:pt x="470826" y="3267517"/>
                </a:cubicBezTo>
                <a:cubicBezTo>
                  <a:pt x="483068" y="3279143"/>
                  <a:pt x="472916" y="3264066"/>
                  <a:pt x="475078" y="3260521"/>
                </a:cubicBezTo>
                <a:cubicBezTo>
                  <a:pt x="485300" y="3267501"/>
                  <a:pt x="482395" y="3250680"/>
                  <a:pt x="488206" y="3246316"/>
                </a:cubicBezTo>
                <a:cubicBezTo>
                  <a:pt x="486505" y="3242466"/>
                  <a:pt x="477647" y="3243235"/>
                  <a:pt x="481580" y="3238165"/>
                </a:cubicBezTo>
                <a:cubicBezTo>
                  <a:pt x="484840" y="3236459"/>
                  <a:pt x="486895" y="3242534"/>
                  <a:pt x="489995" y="3239105"/>
                </a:cubicBezTo>
                <a:cubicBezTo>
                  <a:pt x="490987" y="3236234"/>
                  <a:pt x="489853" y="3226169"/>
                  <a:pt x="486842" y="3232417"/>
                </a:cubicBezTo>
                <a:lnTo>
                  <a:pt x="484930" y="3230565"/>
                </a:lnTo>
                <a:lnTo>
                  <a:pt x="485159" y="3229769"/>
                </a:lnTo>
                <a:cubicBezTo>
                  <a:pt x="484893" y="3229655"/>
                  <a:pt x="484627" y="3229554"/>
                  <a:pt x="484379" y="3229448"/>
                </a:cubicBezTo>
                <a:lnTo>
                  <a:pt x="484924" y="3230563"/>
                </a:lnTo>
                <a:lnTo>
                  <a:pt x="484078" y="3230472"/>
                </a:lnTo>
                <a:cubicBezTo>
                  <a:pt x="482005" y="3228530"/>
                  <a:pt x="482962" y="3228839"/>
                  <a:pt x="484379" y="3229439"/>
                </a:cubicBezTo>
                <a:cubicBezTo>
                  <a:pt x="484379" y="3229429"/>
                  <a:pt x="484361" y="3229429"/>
                  <a:pt x="484361" y="3229418"/>
                </a:cubicBezTo>
                <a:cubicBezTo>
                  <a:pt x="484450" y="3228559"/>
                  <a:pt x="484964" y="3229129"/>
                  <a:pt x="485159" y="3229760"/>
                </a:cubicBezTo>
                <a:cubicBezTo>
                  <a:pt x="486222" y="3230212"/>
                  <a:pt x="487320" y="3230649"/>
                  <a:pt x="487568" y="3230375"/>
                </a:cubicBezTo>
                <a:cubicBezTo>
                  <a:pt x="486983" y="3228879"/>
                  <a:pt x="489216" y="3227825"/>
                  <a:pt x="489712" y="3227165"/>
                </a:cubicBezTo>
                <a:cubicBezTo>
                  <a:pt x="489322" y="3223143"/>
                  <a:pt x="490917" y="3222144"/>
                  <a:pt x="493592" y="3225315"/>
                </a:cubicBezTo>
                <a:cubicBezTo>
                  <a:pt x="496586" y="3221956"/>
                  <a:pt x="498924" y="3215431"/>
                  <a:pt x="498623" y="3211423"/>
                </a:cubicBezTo>
                <a:cubicBezTo>
                  <a:pt x="493202" y="3208463"/>
                  <a:pt x="499899" y="3205648"/>
                  <a:pt x="497312" y="3203191"/>
                </a:cubicBezTo>
                <a:cubicBezTo>
                  <a:pt x="487745" y="3201150"/>
                  <a:pt x="494478" y="3213665"/>
                  <a:pt x="485123" y="3203492"/>
                </a:cubicBezTo>
                <a:cubicBezTo>
                  <a:pt x="483157" y="3206440"/>
                  <a:pt x="485105" y="3209760"/>
                  <a:pt x="484060" y="3212623"/>
                </a:cubicBezTo>
                <a:cubicBezTo>
                  <a:pt x="481279" y="3215883"/>
                  <a:pt x="481279" y="3216097"/>
                  <a:pt x="484503" y="3219323"/>
                </a:cubicBezTo>
                <a:cubicBezTo>
                  <a:pt x="484964" y="3222487"/>
                  <a:pt x="484946" y="3222539"/>
                  <a:pt x="482023" y="3223256"/>
                </a:cubicBezTo>
                <a:cubicBezTo>
                  <a:pt x="478373" y="3225347"/>
                  <a:pt x="479100" y="3231620"/>
                  <a:pt x="475680" y="3234595"/>
                </a:cubicBezTo>
                <a:cubicBezTo>
                  <a:pt x="477735" y="3236051"/>
                  <a:pt x="479401" y="3238462"/>
                  <a:pt x="477062" y="3240505"/>
                </a:cubicBezTo>
                <a:cubicBezTo>
                  <a:pt x="472119" y="3239997"/>
                  <a:pt x="473430" y="3246151"/>
                  <a:pt x="469816" y="3247916"/>
                </a:cubicBezTo>
                <a:cubicBezTo>
                  <a:pt x="465245" y="3237755"/>
                  <a:pt x="479117" y="3222289"/>
                  <a:pt x="474068" y="3207320"/>
                </a:cubicBezTo>
                <a:cubicBezTo>
                  <a:pt x="470419" y="3203504"/>
                  <a:pt x="471978" y="3202854"/>
                  <a:pt x="473672" y="3202168"/>
                </a:cubicBezTo>
                <a:lnTo>
                  <a:pt x="474086" y="3196802"/>
                </a:lnTo>
                <a:lnTo>
                  <a:pt x="474086" y="3196798"/>
                </a:lnTo>
                <a:lnTo>
                  <a:pt x="474086" y="3196797"/>
                </a:lnTo>
                <a:lnTo>
                  <a:pt x="472873" y="3194494"/>
                </a:lnTo>
                <a:cubicBezTo>
                  <a:pt x="473905" y="3193128"/>
                  <a:pt x="475716" y="3191472"/>
                  <a:pt x="476336" y="3190445"/>
                </a:cubicBezTo>
                <a:cubicBezTo>
                  <a:pt x="478515" y="3182657"/>
                  <a:pt x="475592" y="3178570"/>
                  <a:pt x="475857" y="3170787"/>
                </a:cubicBezTo>
                <a:cubicBezTo>
                  <a:pt x="480393" y="3167086"/>
                  <a:pt x="475592" y="3165543"/>
                  <a:pt x="475025" y="3161780"/>
                </a:cubicBezTo>
                <a:cubicBezTo>
                  <a:pt x="472137" y="3156809"/>
                  <a:pt x="478019" y="3149368"/>
                  <a:pt x="469869" y="3144308"/>
                </a:cubicBezTo>
                <a:cubicBezTo>
                  <a:pt x="474936" y="3139980"/>
                  <a:pt x="468080" y="3138467"/>
                  <a:pt x="469125" y="3132891"/>
                </a:cubicBezTo>
                <a:cubicBezTo>
                  <a:pt x="469161" y="3129818"/>
                  <a:pt x="469373" y="3127059"/>
                  <a:pt x="466415" y="3125236"/>
                </a:cubicBezTo>
                <a:cubicBezTo>
                  <a:pt x="465901" y="3122628"/>
                  <a:pt x="467708" y="3119404"/>
                  <a:pt x="463350" y="3119294"/>
                </a:cubicBezTo>
                <a:cubicBezTo>
                  <a:pt x="458832" y="3110590"/>
                  <a:pt x="462783" y="3083859"/>
                  <a:pt x="452312" y="3075853"/>
                </a:cubicBezTo>
                <a:cubicBezTo>
                  <a:pt x="453783" y="3079944"/>
                  <a:pt x="439503" y="3079400"/>
                  <a:pt x="444163" y="3076239"/>
                </a:cubicBezTo>
                <a:cubicBezTo>
                  <a:pt x="469781" y="3079186"/>
                  <a:pt x="432523" y="3022684"/>
                  <a:pt x="461826" y="3008458"/>
                </a:cubicBezTo>
                <a:cubicBezTo>
                  <a:pt x="459930" y="3002227"/>
                  <a:pt x="477009" y="3006894"/>
                  <a:pt x="480109" y="3008947"/>
                </a:cubicBezTo>
                <a:cubicBezTo>
                  <a:pt x="485655" y="3008134"/>
                  <a:pt x="487993" y="3008575"/>
                  <a:pt x="490190" y="3013496"/>
                </a:cubicBezTo>
                <a:cubicBezTo>
                  <a:pt x="501369" y="3009935"/>
                  <a:pt x="506525" y="3020663"/>
                  <a:pt x="515560" y="3022202"/>
                </a:cubicBezTo>
                <a:cubicBezTo>
                  <a:pt x="517580" y="3022126"/>
                  <a:pt x="517562" y="3022131"/>
                  <a:pt x="518430" y="3024938"/>
                </a:cubicBezTo>
                <a:cubicBezTo>
                  <a:pt x="531399" y="3030419"/>
                  <a:pt x="528794" y="3047011"/>
                  <a:pt x="536678" y="3056943"/>
                </a:cubicBezTo>
                <a:cubicBezTo>
                  <a:pt x="536962" y="3062295"/>
                  <a:pt x="535580" y="3067464"/>
                  <a:pt x="541568" y="3068265"/>
                </a:cubicBezTo>
                <a:cubicBezTo>
                  <a:pt x="538857" y="3072482"/>
                  <a:pt x="533879" y="3077878"/>
                  <a:pt x="541284" y="3081680"/>
                </a:cubicBezTo>
                <a:cubicBezTo>
                  <a:pt x="545253" y="3077542"/>
                  <a:pt x="548743" y="3080351"/>
                  <a:pt x="543907" y="3084469"/>
                </a:cubicBezTo>
                <a:cubicBezTo>
                  <a:pt x="541019" y="3084132"/>
                  <a:pt x="539938" y="3085666"/>
                  <a:pt x="540310" y="3087984"/>
                </a:cubicBezTo>
                <a:cubicBezTo>
                  <a:pt x="543464" y="3092044"/>
                  <a:pt x="537847" y="3102256"/>
                  <a:pt x="536412" y="3108016"/>
                </a:cubicBezTo>
                <a:cubicBezTo>
                  <a:pt x="542932" y="3112083"/>
                  <a:pt x="534907" y="3119073"/>
                  <a:pt x="539123" y="3122331"/>
                </a:cubicBezTo>
                <a:cubicBezTo>
                  <a:pt x="537653" y="3130009"/>
                  <a:pt x="533914" y="3149173"/>
                  <a:pt x="540452" y="3156297"/>
                </a:cubicBezTo>
                <a:cubicBezTo>
                  <a:pt x="526562" y="3161693"/>
                  <a:pt x="539424" y="3169444"/>
                  <a:pt x="534021" y="3178053"/>
                </a:cubicBezTo>
                <a:cubicBezTo>
                  <a:pt x="531824" y="3184503"/>
                  <a:pt x="530088" y="3191930"/>
                  <a:pt x="527661" y="3198373"/>
                </a:cubicBezTo>
                <a:cubicBezTo>
                  <a:pt x="529468" y="3200136"/>
                  <a:pt x="532887" y="3198621"/>
                  <a:pt x="532657" y="3202069"/>
                </a:cubicBezTo>
                <a:cubicBezTo>
                  <a:pt x="538273" y="3208553"/>
                  <a:pt x="525853" y="3205961"/>
                  <a:pt x="523462" y="3213082"/>
                </a:cubicBezTo>
                <a:cubicBezTo>
                  <a:pt x="533489" y="3216419"/>
                  <a:pt x="522452" y="3218095"/>
                  <a:pt x="519263" y="3222688"/>
                </a:cubicBezTo>
                <a:cubicBezTo>
                  <a:pt x="522381" y="3225871"/>
                  <a:pt x="519298" y="3227467"/>
                  <a:pt x="516729" y="3230573"/>
                </a:cubicBezTo>
                <a:cubicBezTo>
                  <a:pt x="516251" y="3233907"/>
                  <a:pt x="519298" y="3234388"/>
                  <a:pt x="522558" y="3233877"/>
                </a:cubicBezTo>
                <a:cubicBezTo>
                  <a:pt x="528015" y="3237701"/>
                  <a:pt x="520716" y="3238811"/>
                  <a:pt x="517615" y="3239633"/>
                </a:cubicBezTo>
                <a:cubicBezTo>
                  <a:pt x="517101" y="3241290"/>
                  <a:pt x="517385" y="3244541"/>
                  <a:pt x="514852" y="3243914"/>
                </a:cubicBezTo>
                <a:cubicBezTo>
                  <a:pt x="517314" y="3252910"/>
                  <a:pt x="505249" y="3248788"/>
                  <a:pt x="505355" y="3255470"/>
                </a:cubicBezTo>
                <a:cubicBezTo>
                  <a:pt x="497135" y="3263758"/>
                  <a:pt x="489730" y="3272600"/>
                  <a:pt x="483245" y="3281705"/>
                </a:cubicBezTo>
                <a:cubicBezTo>
                  <a:pt x="478922" y="3283407"/>
                  <a:pt x="466291" y="3293791"/>
                  <a:pt x="470560" y="3297830"/>
                </a:cubicBezTo>
                <a:cubicBezTo>
                  <a:pt x="469763" y="3300054"/>
                  <a:pt x="467088" y="3298791"/>
                  <a:pt x="466184" y="3300544"/>
                </a:cubicBezTo>
                <a:cubicBezTo>
                  <a:pt x="466928" y="3302993"/>
                  <a:pt x="471180" y="3300296"/>
                  <a:pt x="471003" y="3304111"/>
                </a:cubicBezTo>
                <a:cubicBezTo>
                  <a:pt x="477948" y="3299432"/>
                  <a:pt x="485035" y="3297625"/>
                  <a:pt x="486487" y="3289192"/>
                </a:cubicBezTo>
                <a:cubicBezTo>
                  <a:pt x="488064" y="3296929"/>
                  <a:pt x="495983" y="3292563"/>
                  <a:pt x="494619" y="3286127"/>
                </a:cubicBezTo>
                <a:cubicBezTo>
                  <a:pt x="505958" y="3289495"/>
                  <a:pt x="504682" y="3276872"/>
                  <a:pt x="512407" y="3275710"/>
                </a:cubicBezTo>
                <a:cubicBezTo>
                  <a:pt x="519405" y="3267811"/>
                  <a:pt x="526385" y="3260720"/>
                  <a:pt x="529928" y="3251666"/>
                </a:cubicBezTo>
                <a:cubicBezTo>
                  <a:pt x="539814" y="3239974"/>
                  <a:pt x="544084" y="3224852"/>
                  <a:pt x="549824" y="3209799"/>
                </a:cubicBezTo>
                <a:cubicBezTo>
                  <a:pt x="548920" y="3190146"/>
                  <a:pt x="564670" y="3169800"/>
                  <a:pt x="557956" y="3151338"/>
                </a:cubicBezTo>
                <a:cubicBezTo>
                  <a:pt x="556131" y="3148294"/>
                  <a:pt x="560029" y="3146138"/>
                  <a:pt x="560046" y="3142995"/>
                </a:cubicBezTo>
                <a:cubicBezTo>
                  <a:pt x="563412" y="3140130"/>
                  <a:pt x="556113" y="3137213"/>
                  <a:pt x="561517" y="3133609"/>
                </a:cubicBezTo>
                <a:cubicBezTo>
                  <a:pt x="558966" y="3131336"/>
                  <a:pt x="548052" y="3134778"/>
                  <a:pt x="552676" y="3128127"/>
                </a:cubicBezTo>
                <a:cubicBezTo>
                  <a:pt x="555741" y="3126576"/>
                  <a:pt x="559532" y="3133432"/>
                  <a:pt x="561304" y="3128147"/>
                </a:cubicBezTo>
                <a:cubicBezTo>
                  <a:pt x="559001" y="3121000"/>
                  <a:pt x="565379" y="3111345"/>
                  <a:pt x="558824" y="3108258"/>
                </a:cubicBezTo>
                <a:cubicBezTo>
                  <a:pt x="553349" y="3107417"/>
                  <a:pt x="556503" y="3100394"/>
                  <a:pt x="548726" y="3100649"/>
                </a:cubicBezTo>
                <a:cubicBezTo>
                  <a:pt x="548123" y="3095875"/>
                  <a:pt x="555422" y="3101117"/>
                  <a:pt x="555529" y="3103450"/>
                </a:cubicBezTo>
                <a:cubicBezTo>
                  <a:pt x="562562" y="3104451"/>
                  <a:pt x="564794" y="3100488"/>
                  <a:pt x="557424" y="3098504"/>
                </a:cubicBezTo>
                <a:cubicBezTo>
                  <a:pt x="551330" y="3096259"/>
                  <a:pt x="561694" y="3096241"/>
                  <a:pt x="562385" y="3094666"/>
                </a:cubicBezTo>
                <a:cubicBezTo>
                  <a:pt x="560294" y="3092266"/>
                  <a:pt x="554076" y="3095387"/>
                  <a:pt x="555068" y="3089984"/>
                </a:cubicBezTo>
                <a:cubicBezTo>
                  <a:pt x="567576" y="3088097"/>
                  <a:pt x="560719" y="3077976"/>
                  <a:pt x="559338" y="3070140"/>
                </a:cubicBezTo>
                <a:cubicBezTo>
                  <a:pt x="563926" y="3066541"/>
                  <a:pt x="560117" y="3061113"/>
                  <a:pt x="556308" y="3058457"/>
                </a:cubicBezTo>
                <a:cubicBezTo>
                  <a:pt x="564405" y="3048189"/>
                  <a:pt x="549806" y="3039169"/>
                  <a:pt x="550036" y="3029105"/>
                </a:cubicBezTo>
                <a:cubicBezTo>
                  <a:pt x="546848" y="3028235"/>
                  <a:pt x="548548" y="3022672"/>
                  <a:pt x="545076" y="3023469"/>
                </a:cubicBezTo>
                <a:cubicBezTo>
                  <a:pt x="545182" y="3026980"/>
                  <a:pt x="545678" y="3028678"/>
                  <a:pt x="541515" y="3028330"/>
                </a:cubicBezTo>
                <a:lnTo>
                  <a:pt x="535836" y="3026807"/>
                </a:lnTo>
                <a:lnTo>
                  <a:pt x="538831" y="3023889"/>
                </a:lnTo>
                <a:cubicBezTo>
                  <a:pt x="541551" y="3023676"/>
                  <a:pt x="544509" y="3023966"/>
                  <a:pt x="545005" y="3022282"/>
                </a:cubicBezTo>
                <a:cubicBezTo>
                  <a:pt x="522966" y="2994150"/>
                  <a:pt x="488117" y="2987675"/>
                  <a:pt x="452631" y="2990663"/>
                </a:cubicBezTo>
                <a:cubicBezTo>
                  <a:pt x="441328" y="2998737"/>
                  <a:pt x="433037" y="3007907"/>
                  <a:pt x="432700" y="3022302"/>
                </a:cubicBezTo>
                <a:cubicBezTo>
                  <a:pt x="428838" y="3027391"/>
                  <a:pt x="425401" y="3037056"/>
                  <a:pt x="433763" y="3038884"/>
                </a:cubicBezTo>
                <a:cubicBezTo>
                  <a:pt x="431212" y="3041588"/>
                  <a:pt x="426340" y="3045618"/>
                  <a:pt x="431708" y="3048350"/>
                </a:cubicBezTo>
                <a:cubicBezTo>
                  <a:pt x="424568" y="3057582"/>
                  <a:pt x="438192" y="3072140"/>
                  <a:pt x="435907" y="3079678"/>
                </a:cubicBezTo>
                <a:cubicBezTo>
                  <a:pt x="434684" y="3085634"/>
                  <a:pt x="439893" y="3090018"/>
                  <a:pt x="438582" y="3096605"/>
                </a:cubicBezTo>
                <a:cubicBezTo>
                  <a:pt x="439893" y="3099721"/>
                  <a:pt x="440743" y="3095993"/>
                  <a:pt x="442427" y="3096130"/>
                </a:cubicBezTo>
                <a:cubicBezTo>
                  <a:pt x="445048" y="3101055"/>
                  <a:pt x="433639" y="3109341"/>
                  <a:pt x="447493" y="3107727"/>
                </a:cubicBezTo>
                <a:cubicBezTo>
                  <a:pt x="449637" y="3109594"/>
                  <a:pt x="449424" y="3112248"/>
                  <a:pt x="446218" y="3112638"/>
                </a:cubicBezTo>
                <a:cubicBezTo>
                  <a:pt x="440584" y="3115086"/>
                  <a:pt x="447228" y="3120385"/>
                  <a:pt x="449832" y="3115301"/>
                </a:cubicBezTo>
                <a:cubicBezTo>
                  <a:pt x="451639" y="3115508"/>
                  <a:pt x="455076" y="3119317"/>
                  <a:pt x="452915" y="3119578"/>
                </a:cubicBezTo>
                <a:cubicBezTo>
                  <a:pt x="437997" y="3115504"/>
                  <a:pt x="451728" y="3156665"/>
                  <a:pt x="455678" y="3164670"/>
                </a:cubicBezTo>
                <a:cubicBezTo>
                  <a:pt x="450239" y="3169446"/>
                  <a:pt x="456901" y="3173425"/>
                  <a:pt x="456405" y="3178581"/>
                </a:cubicBezTo>
                <a:cubicBezTo>
                  <a:pt x="457043" y="3182111"/>
                  <a:pt x="462995" y="3178940"/>
                  <a:pt x="463456" y="3181080"/>
                </a:cubicBezTo>
                <a:cubicBezTo>
                  <a:pt x="461064" y="3184765"/>
                  <a:pt x="453358" y="3180916"/>
                  <a:pt x="457468" y="3189643"/>
                </a:cubicBezTo>
                <a:cubicBezTo>
                  <a:pt x="460125" y="3192263"/>
                  <a:pt x="462411" y="3185639"/>
                  <a:pt x="464005" y="3188872"/>
                </a:cubicBezTo>
                <a:cubicBezTo>
                  <a:pt x="465493" y="3194479"/>
                  <a:pt x="458194" y="3190612"/>
                  <a:pt x="457007" y="3194235"/>
                </a:cubicBezTo>
                <a:cubicBezTo>
                  <a:pt x="456387" y="3198294"/>
                  <a:pt x="453960" y="3198019"/>
                  <a:pt x="457220" y="3202531"/>
                </a:cubicBezTo>
                <a:cubicBezTo>
                  <a:pt x="453942" y="3226217"/>
                  <a:pt x="447245" y="3254900"/>
                  <a:pt x="443472" y="3282133"/>
                </a:cubicBezTo>
                <a:cubicBezTo>
                  <a:pt x="455218" y="3282651"/>
                  <a:pt x="446873" y="3291298"/>
                  <a:pt x="440070" y="3290838"/>
                </a:cubicBezTo>
                <a:cubicBezTo>
                  <a:pt x="435092" y="3293219"/>
                  <a:pt x="438547" y="3298753"/>
                  <a:pt x="434862" y="3300608"/>
                </a:cubicBezTo>
                <a:cubicBezTo>
                  <a:pt x="430928" y="3300410"/>
                  <a:pt x="433001" y="3304844"/>
                  <a:pt x="430308" y="3306393"/>
                </a:cubicBezTo>
                <a:cubicBezTo>
                  <a:pt x="429671" y="3309833"/>
                  <a:pt x="441877" y="3306325"/>
                  <a:pt x="435942" y="3312726"/>
                </a:cubicBezTo>
                <a:cubicBezTo>
                  <a:pt x="431779" y="3313656"/>
                  <a:pt x="421326" y="3311249"/>
                  <a:pt x="427704" y="3316934"/>
                </a:cubicBezTo>
                <a:cubicBezTo>
                  <a:pt x="425241" y="3322963"/>
                  <a:pt x="422371" y="3330425"/>
                  <a:pt x="417676" y="3335434"/>
                </a:cubicBezTo>
                <a:cubicBezTo>
                  <a:pt x="414169" y="3335015"/>
                  <a:pt x="413566" y="3337382"/>
                  <a:pt x="414080" y="3340136"/>
                </a:cubicBezTo>
                <a:cubicBezTo>
                  <a:pt x="414806" y="3343309"/>
                  <a:pt x="410962" y="3342072"/>
                  <a:pt x="409421" y="3344283"/>
                </a:cubicBezTo>
                <a:cubicBezTo>
                  <a:pt x="408234" y="3351883"/>
                  <a:pt x="398932" y="3356109"/>
                  <a:pt x="397409" y="3362310"/>
                </a:cubicBezTo>
                <a:cubicBezTo>
                  <a:pt x="389171" y="3376828"/>
                  <a:pt x="386230" y="3337634"/>
                  <a:pt x="389188" y="3335678"/>
                </a:cubicBezTo>
                <a:cubicBezTo>
                  <a:pt x="392112" y="3328023"/>
                  <a:pt x="374909" y="3330827"/>
                  <a:pt x="386655" y="3325622"/>
                </a:cubicBezTo>
                <a:cubicBezTo>
                  <a:pt x="379568" y="3321344"/>
                  <a:pt x="382226" y="3316479"/>
                  <a:pt x="385999" y="3311128"/>
                </a:cubicBezTo>
                <a:cubicBezTo>
                  <a:pt x="383377" y="3308350"/>
                  <a:pt x="381110" y="3296558"/>
                  <a:pt x="382775" y="3295385"/>
                </a:cubicBezTo>
                <a:cubicBezTo>
                  <a:pt x="385663" y="3294700"/>
                  <a:pt x="385681" y="3294654"/>
                  <a:pt x="385149" y="3291412"/>
                </a:cubicBezTo>
                <a:cubicBezTo>
                  <a:pt x="380135" y="3288274"/>
                  <a:pt x="385238" y="3280695"/>
                  <a:pt x="380312" y="3277556"/>
                </a:cubicBezTo>
                <a:cubicBezTo>
                  <a:pt x="380436" y="3274620"/>
                  <a:pt x="383962" y="3276982"/>
                  <a:pt x="384618" y="3274691"/>
                </a:cubicBezTo>
                <a:cubicBezTo>
                  <a:pt x="379728" y="3270187"/>
                  <a:pt x="382775" y="3261572"/>
                  <a:pt x="381570" y="3255357"/>
                </a:cubicBezTo>
                <a:cubicBezTo>
                  <a:pt x="380507" y="3253350"/>
                  <a:pt x="369151" y="3252225"/>
                  <a:pt x="372801" y="3249567"/>
                </a:cubicBezTo>
                <a:cubicBezTo>
                  <a:pt x="382403" y="3250609"/>
                  <a:pt x="378558" y="3242107"/>
                  <a:pt x="373917" y="3238356"/>
                </a:cubicBezTo>
                <a:cubicBezTo>
                  <a:pt x="379303" y="3233465"/>
                  <a:pt x="371809" y="3223504"/>
                  <a:pt x="377690" y="3218754"/>
                </a:cubicBezTo>
                <a:cubicBezTo>
                  <a:pt x="378133" y="3213183"/>
                  <a:pt x="366653" y="3215783"/>
                  <a:pt x="372269" y="3208266"/>
                </a:cubicBezTo>
                <a:cubicBezTo>
                  <a:pt x="375051" y="3189994"/>
                  <a:pt x="358610" y="3190424"/>
                  <a:pt x="368070" y="3188633"/>
                </a:cubicBezTo>
                <a:cubicBezTo>
                  <a:pt x="369576" y="3187304"/>
                  <a:pt x="369045" y="3186110"/>
                  <a:pt x="368921" y="3184932"/>
                </a:cubicBezTo>
                <a:cubicBezTo>
                  <a:pt x="358734" y="3172353"/>
                  <a:pt x="355988" y="3150649"/>
                  <a:pt x="354606" y="3136670"/>
                </a:cubicBezTo>
                <a:cubicBezTo>
                  <a:pt x="354092" y="3134815"/>
                  <a:pt x="347962" y="3136856"/>
                  <a:pt x="351310" y="3133331"/>
                </a:cubicBezTo>
                <a:cubicBezTo>
                  <a:pt x="352622" y="3124611"/>
                  <a:pt x="351009" y="3112533"/>
                  <a:pt x="349007" y="3105454"/>
                </a:cubicBezTo>
                <a:cubicBezTo>
                  <a:pt x="347094" y="3100433"/>
                  <a:pt x="354269" y="3097278"/>
                  <a:pt x="348742" y="3093644"/>
                </a:cubicBezTo>
                <a:cubicBezTo>
                  <a:pt x="345181" y="3072360"/>
                  <a:pt x="346350" y="3050949"/>
                  <a:pt x="341372" y="3032896"/>
                </a:cubicBezTo>
                <a:cubicBezTo>
                  <a:pt x="339742" y="3021242"/>
                  <a:pt x="340982" y="3010256"/>
                  <a:pt x="335171" y="3001233"/>
                </a:cubicBezTo>
                <a:cubicBezTo>
                  <a:pt x="334019" y="2998721"/>
                  <a:pt x="336748" y="2997840"/>
                  <a:pt x="336978" y="2996028"/>
                </a:cubicBezTo>
                <a:cubicBezTo>
                  <a:pt x="332779" y="2993891"/>
                  <a:pt x="337102" y="2987283"/>
                  <a:pt x="330777" y="2987947"/>
                </a:cubicBezTo>
                <a:cubicBezTo>
                  <a:pt x="326950" y="2983866"/>
                  <a:pt x="333062" y="2972582"/>
                  <a:pt x="326224" y="2971234"/>
                </a:cubicBezTo>
                <a:cubicBezTo>
                  <a:pt x="322202" y="2969124"/>
                  <a:pt x="324948" y="2960483"/>
                  <a:pt x="316923" y="2961830"/>
                </a:cubicBezTo>
                <a:cubicBezTo>
                  <a:pt x="307391" y="2959803"/>
                  <a:pt x="323389" y="2949483"/>
                  <a:pt x="308844" y="2952403"/>
                </a:cubicBezTo>
                <a:cubicBezTo>
                  <a:pt x="309872" y="2954711"/>
                  <a:pt x="305035" y="2955971"/>
                  <a:pt x="304344" y="2953988"/>
                </a:cubicBezTo>
                <a:cubicBezTo>
                  <a:pt x="314177" y="2949409"/>
                  <a:pt x="304557" y="2934626"/>
                  <a:pt x="298161" y="2927268"/>
                </a:cubicBezTo>
                <a:cubicBezTo>
                  <a:pt x="296673" y="2921613"/>
                  <a:pt x="291588" y="2914922"/>
                  <a:pt x="284732" y="2916887"/>
                </a:cubicBezTo>
                <a:cubicBezTo>
                  <a:pt x="280480" y="2910893"/>
                  <a:pt x="281685" y="2906303"/>
                  <a:pt x="276724" y="2900501"/>
                </a:cubicBezTo>
                <a:cubicBezTo>
                  <a:pt x="274634" y="2901719"/>
                  <a:pt x="270594" y="2904969"/>
                  <a:pt x="268185" y="2901385"/>
                </a:cubicBezTo>
                <a:cubicBezTo>
                  <a:pt x="271002" y="2898213"/>
                  <a:pt x="270984" y="2898174"/>
                  <a:pt x="268805" y="2895490"/>
                </a:cubicBezTo>
                <a:cubicBezTo>
                  <a:pt x="265704" y="2894907"/>
                  <a:pt x="257661" y="2893159"/>
                  <a:pt x="262551" y="2889663"/>
                </a:cubicBezTo>
                <a:cubicBezTo>
                  <a:pt x="260885" y="2887642"/>
                  <a:pt x="256580" y="2889277"/>
                  <a:pt x="257519" y="2884979"/>
                </a:cubicBezTo>
                <a:cubicBezTo>
                  <a:pt x="252807" y="2882901"/>
                  <a:pt x="252328" y="2882977"/>
                  <a:pt x="252204" y="2877685"/>
                </a:cubicBezTo>
                <a:cubicBezTo>
                  <a:pt x="249210" y="2875141"/>
                  <a:pt x="241964" y="2879058"/>
                  <a:pt x="242602" y="2874312"/>
                </a:cubicBezTo>
                <a:cubicBezTo>
                  <a:pt x="229988" y="2858730"/>
                  <a:pt x="206372" y="2863813"/>
                  <a:pt x="192062" y="2859636"/>
                </a:cubicBezTo>
                <a:cubicBezTo>
                  <a:pt x="187676" y="2860208"/>
                  <a:pt x="182740" y="2858571"/>
                  <a:pt x="179981" y="2862302"/>
                </a:cubicBezTo>
                <a:cubicBezTo>
                  <a:pt x="178015" y="2860447"/>
                  <a:pt x="178615" y="2856046"/>
                  <a:pt x="174693" y="2858263"/>
                </a:cubicBezTo>
                <a:cubicBezTo>
                  <a:pt x="160249" y="2872085"/>
                  <a:pt x="204419" y="2872695"/>
                  <a:pt x="211215" y="2879611"/>
                </a:cubicBezTo>
                <a:cubicBezTo>
                  <a:pt x="212808" y="2881367"/>
                  <a:pt x="216608" y="2879737"/>
                  <a:pt x="216165" y="2883278"/>
                </a:cubicBezTo>
                <a:cubicBezTo>
                  <a:pt x="219076" y="2885628"/>
                  <a:pt x="225674" y="2887970"/>
                  <a:pt x="229864" y="2889857"/>
                </a:cubicBezTo>
                <a:cubicBezTo>
                  <a:pt x="231689" y="2891584"/>
                  <a:pt x="231086" y="2896305"/>
                  <a:pt x="235037" y="2894153"/>
                </a:cubicBezTo>
                <a:cubicBezTo>
                  <a:pt x="239342" y="2886551"/>
                  <a:pt x="243594" y="2902914"/>
                  <a:pt x="247722" y="2894645"/>
                </a:cubicBezTo>
                <a:cubicBezTo>
                  <a:pt x="240122" y="2886391"/>
                  <a:pt x="263366" y="2898256"/>
                  <a:pt x="255872" y="2898472"/>
                </a:cubicBezTo>
                <a:cubicBezTo>
                  <a:pt x="252984" y="2900331"/>
                  <a:pt x="249565" y="2900880"/>
                  <a:pt x="246482" y="2902122"/>
                </a:cubicBezTo>
                <a:cubicBezTo>
                  <a:pt x="246411" y="2906010"/>
                  <a:pt x="257183" y="2900706"/>
                  <a:pt x="251230" y="2907081"/>
                </a:cubicBezTo>
                <a:cubicBezTo>
                  <a:pt x="254171" y="2910464"/>
                  <a:pt x="259344" y="2902352"/>
                  <a:pt x="263011" y="2906871"/>
                </a:cubicBezTo>
                <a:cubicBezTo>
                  <a:pt x="260797" y="2908753"/>
                  <a:pt x="258299" y="2908035"/>
                  <a:pt x="256527" y="2912105"/>
                </a:cubicBezTo>
                <a:cubicBezTo>
                  <a:pt x="259344" y="2915094"/>
                  <a:pt x="259096" y="2919246"/>
                  <a:pt x="264730" y="2917601"/>
                </a:cubicBezTo>
                <a:cubicBezTo>
                  <a:pt x="267529" y="2922480"/>
                  <a:pt x="271710" y="2927198"/>
                  <a:pt x="271710" y="2933189"/>
                </a:cubicBezTo>
                <a:cubicBezTo>
                  <a:pt x="272295" y="2934102"/>
                  <a:pt x="272968" y="2934403"/>
                  <a:pt x="273818" y="2934300"/>
                </a:cubicBezTo>
                <a:cubicBezTo>
                  <a:pt x="277911" y="2933173"/>
                  <a:pt x="275590" y="2940765"/>
                  <a:pt x="280232" y="2938887"/>
                </a:cubicBezTo>
                <a:cubicBezTo>
                  <a:pt x="283492" y="2940384"/>
                  <a:pt x="279683" y="2947800"/>
                  <a:pt x="285618" y="2946110"/>
                </a:cubicBezTo>
                <a:cubicBezTo>
                  <a:pt x="288116" y="2948397"/>
                  <a:pt x="285635" y="2952394"/>
                  <a:pt x="289338" y="2954345"/>
                </a:cubicBezTo>
                <a:cubicBezTo>
                  <a:pt x="288523" y="2959249"/>
                  <a:pt x="292616" y="2956625"/>
                  <a:pt x="294529" y="2959057"/>
                </a:cubicBezTo>
                <a:cubicBezTo>
                  <a:pt x="290950" y="2968844"/>
                  <a:pt x="296726" y="2961904"/>
                  <a:pt x="301704" y="2968020"/>
                </a:cubicBezTo>
                <a:cubicBezTo>
                  <a:pt x="301811" y="2975711"/>
                  <a:pt x="305230" y="2980094"/>
                  <a:pt x="305212" y="2987591"/>
                </a:cubicBezTo>
                <a:cubicBezTo>
                  <a:pt x="307001" y="2991714"/>
                  <a:pt x="313645" y="2990357"/>
                  <a:pt x="312937" y="2994814"/>
                </a:cubicBezTo>
                <a:cubicBezTo>
                  <a:pt x="308277" y="2998204"/>
                  <a:pt x="318446" y="3002650"/>
                  <a:pt x="315931" y="3008708"/>
                </a:cubicBezTo>
                <a:cubicBezTo>
                  <a:pt x="318021" y="3012804"/>
                  <a:pt x="320360" y="3012212"/>
                  <a:pt x="316444" y="3016503"/>
                </a:cubicBezTo>
                <a:cubicBezTo>
                  <a:pt x="320289" y="3026022"/>
                  <a:pt x="318570" y="3032944"/>
                  <a:pt x="328864" y="3038450"/>
                </a:cubicBezTo>
                <a:cubicBezTo>
                  <a:pt x="326915" y="3040989"/>
                  <a:pt x="320395" y="3037492"/>
                  <a:pt x="319704" y="3041616"/>
                </a:cubicBezTo>
                <a:cubicBezTo>
                  <a:pt x="320838" y="3045376"/>
                  <a:pt x="317383" y="3053470"/>
                  <a:pt x="322787" y="3054129"/>
                </a:cubicBezTo>
                <a:cubicBezTo>
                  <a:pt x="327978" y="3054290"/>
                  <a:pt x="314602" y="3064637"/>
                  <a:pt x="323124" y="3067737"/>
                </a:cubicBezTo>
                <a:cubicBezTo>
                  <a:pt x="319421" y="3075465"/>
                  <a:pt x="322468" y="3076596"/>
                  <a:pt x="328456" y="3081880"/>
                </a:cubicBezTo>
                <a:cubicBezTo>
                  <a:pt x="323053" y="3097737"/>
                  <a:pt x="325391" y="3099519"/>
                  <a:pt x="338749" y="3101193"/>
                </a:cubicBezTo>
                <a:cubicBezTo>
                  <a:pt x="319102" y="3105479"/>
                  <a:pt x="330742" y="3100001"/>
                  <a:pt x="332159" y="3115728"/>
                </a:cubicBezTo>
                <a:cubicBezTo>
                  <a:pt x="323531" y="3127421"/>
                  <a:pt x="321883" y="3092379"/>
                  <a:pt x="309783" y="3099781"/>
                </a:cubicBezTo>
                <a:cubicBezTo>
                  <a:pt x="309996" y="3099832"/>
                  <a:pt x="309925" y="3107091"/>
                  <a:pt x="310049" y="3105874"/>
                </a:cubicBezTo>
                <a:cubicBezTo>
                  <a:pt x="311927" y="3105066"/>
                  <a:pt x="313291" y="3108528"/>
                  <a:pt x="310775" y="3107684"/>
                </a:cubicBezTo>
                <a:cubicBezTo>
                  <a:pt x="307161" y="3103804"/>
                  <a:pt x="302820" y="3106963"/>
                  <a:pt x="309163" y="3110696"/>
                </a:cubicBezTo>
                <a:cubicBezTo>
                  <a:pt x="317490" y="3108056"/>
                  <a:pt x="311342" y="3120198"/>
                  <a:pt x="321192" y="3119960"/>
                </a:cubicBezTo>
                <a:cubicBezTo>
                  <a:pt x="324753" y="3125901"/>
                  <a:pt x="335312" y="3134057"/>
                  <a:pt x="330954" y="3140407"/>
                </a:cubicBezTo>
                <a:cubicBezTo>
                  <a:pt x="332053" y="3142256"/>
                  <a:pt x="335490" y="3140517"/>
                  <a:pt x="335702" y="3142993"/>
                </a:cubicBezTo>
                <a:cubicBezTo>
                  <a:pt x="336039" y="3145947"/>
                  <a:pt x="338874" y="3147111"/>
                  <a:pt x="338927" y="3150165"/>
                </a:cubicBezTo>
                <a:cubicBezTo>
                  <a:pt x="344171" y="3156874"/>
                  <a:pt x="343497" y="3167086"/>
                  <a:pt x="349114" y="3173723"/>
                </a:cubicBezTo>
                <a:cubicBezTo>
                  <a:pt x="344011" y="3179884"/>
                  <a:pt x="347643" y="3180894"/>
                  <a:pt x="351736" y="3183616"/>
                </a:cubicBezTo>
                <a:cubicBezTo>
                  <a:pt x="348830" y="3187037"/>
                  <a:pt x="348830" y="3187233"/>
                  <a:pt x="352001" y="3190397"/>
                </a:cubicBezTo>
                <a:cubicBezTo>
                  <a:pt x="352001" y="3198094"/>
                  <a:pt x="354925" y="3201442"/>
                  <a:pt x="352923" y="3207496"/>
                </a:cubicBezTo>
                <a:cubicBezTo>
                  <a:pt x="355261" y="3210070"/>
                  <a:pt x="360204" y="3208247"/>
                  <a:pt x="355563" y="3212554"/>
                </a:cubicBezTo>
                <a:cubicBezTo>
                  <a:pt x="354818" y="3215750"/>
                  <a:pt x="353773" y="3224569"/>
                  <a:pt x="358503" y="3225724"/>
                </a:cubicBezTo>
                <a:cubicBezTo>
                  <a:pt x="358663" y="3223958"/>
                  <a:pt x="357618" y="3221655"/>
                  <a:pt x="359744" y="3221047"/>
                </a:cubicBezTo>
                <a:cubicBezTo>
                  <a:pt x="363677" y="3225324"/>
                  <a:pt x="353631" y="3228493"/>
                  <a:pt x="356501" y="3234391"/>
                </a:cubicBezTo>
                <a:cubicBezTo>
                  <a:pt x="360293" y="3237141"/>
                  <a:pt x="358415" y="3238957"/>
                  <a:pt x="357192" y="3242038"/>
                </a:cubicBezTo>
                <a:cubicBezTo>
                  <a:pt x="361285" y="3243414"/>
                  <a:pt x="363836" y="3244410"/>
                  <a:pt x="359478" y="3248860"/>
                </a:cubicBezTo>
                <a:cubicBezTo>
                  <a:pt x="358946" y="3259405"/>
                  <a:pt x="363871" y="3266277"/>
                  <a:pt x="360523" y="3275001"/>
                </a:cubicBezTo>
                <a:cubicBezTo>
                  <a:pt x="363428" y="3282190"/>
                  <a:pt x="358840" y="3293181"/>
                  <a:pt x="363570" y="3300123"/>
                </a:cubicBezTo>
                <a:cubicBezTo>
                  <a:pt x="359513" y="3328017"/>
                  <a:pt x="371826" y="3360835"/>
                  <a:pt x="372305" y="3392004"/>
                </a:cubicBezTo>
                <a:cubicBezTo>
                  <a:pt x="368974" y="3401787"/>
                  <a:pt x="374076" y="3419208"/>
                  <a:pt x="369204" y="3431069"/>
                </a:cubicBezTo>
                <a:cubicBezTo>
                  <a:pt x="372287" y="3434311"/>
                  <a:pt x="379586" y="3429103"/>
                  <a:pt x="378930" y="3435573"/>
                </a:cubicBezTo>
                <a:cubicBezTo>
                  <a:pt x="375990" y="3439768"/>
                  <a:pt x="374041" y="3433835"/>
                  <a:pt x="370497" y="3434850"/>
                </a:cubicBezTo>
                <a:cubicBezTo>
                  <a:pt x="369700" y="3437342"/>
                  <a:pt x="364492" y="3436630"/>
                  <a:pt x="364899" y="3439001"/>
                </a:cubicBezTo>
                <a:cubicBezTo>
                  <a:pt x="369877" y="3442696"/>
                  <a:pt x="362560" y="3447513"/>
                  <a:pt x="365112" y="3453185"/>
                </a:cubicBezTo>
                <a:cubicBezTo>
                  <a:pt x="371242" y="3459830"/>
                  <a:pt x="363057" y="3466063"/>
                  <a:pt x="363588" y="3474811"/>
                </a:cubicBezTo>
                <a:cubicBezTo>
                  <a:pt x="356431" y="3485946"/>
                  <a:pt x="358769" y="3499999"/>
                  <a:pt x="354907" y="3512395"/>
                </a:cubicBezTo>
                <a:cubicBezTo>
                  <a:pt x="337793" y="3531984"/>
                  <a:pt x="327624" y="3554477"/>
                  <a:pt x="311626" y="3574548"/>
                </a:cubicBezTo>
                <a:cubicBezTo>
                  <a:pt x="314956" y="3592016"/>
                  <a:pt x="310793" y="3583227"/>
                  <a:pt x="301350" y="3593276"/>
                </a:cubicBezTo>
                <a:cubicBezTo>
                  <a:pt x="299206" y="3590936"/>
                  <a:pt x="299224" y="3590755"/>
                  <a:pt x="301899" y="3587610"/>
                </a:cubicBezTo>
                <a:cubicBezTo>
                  <a:pt x="301757" y="3578534"/>
                  <a:pt x="304007" y="3573203"/>
                  <a:pt x="305939" y="3564944"/>
                </a:cubicBezTo>
                <a:cubicBezTo>
                  <a:pt x="302484" y="3562903"/>
                  <a:pt x="305460" y="3562006"/>
                  <a:pt x="305939" y="3559551"/>
                </a:cubicBezTo>
                <a:cubicBezTo>
                  <a:pt x="308773" y="3553084"/>
                  <a:pt x="306630" y="3550018"/>
                  <a:pt x="307692" y="3542837"/>
                </a:cubicBezTo>
                <a:cubicBezTo>
                  <a:pt x="298586" y="3540566"/>
                  <a:pt x="307356" y="3540413"/>
                  <a:pt x="309765" y="3535708"/>
                </a:cubicBezTo>
                <a:cubicBezTo>
                  <a:pt x="311307" y="3523044"/>
                  <a:pt x="310332" y="3515387"/>
                  <a:pt x="311342" y="3501290"/>
                </a:cubicBezTo>
                <a:cubicBezTo>
                  <a:pt x="310332" y="3496788"/>
                  <a:pt x="318659" y="3485895"/>
                  <a:pt x="309216" y="3485861"/>
                </a:cubicBezTo>
                <a:cubicBezTo>
                  <a:pt x="305744" y="3483283"/>
                  <a:pt x="311590" y="3483972"/>
                  <a:pt x="312511" y="3482202"/>
                </a:cubicBezTo>
                <a:cubicBezTo>
                  <a:pt x="307887" y="3475327"/>
                  <a:pt x="318960" y="3461153"/>
                  <a:pt x="312051" y="3453415"/>
                </a:cubicBezTo>
                <a:cubicBezTo>
                  <a:pt x="311342" y="3432874"/>
                  <a:pt x="309606" y="3409248"/>
                  <a:pt x="304698" y="3390346"/>
                </a:cubicBezTo>
                <a:cubicBezTo>
                  <a:pt x="304628" y="3387951"/>
                  <a:pt x="308631" y="3386204"/>
                  <a:pt x="304982" y="3383596"/>
                </a:cubicBezTo>
                <a:cubicBezTo>
                  <a:pt x="303370" y="3379984"/>
                  <a:pt x="302679" y="3375560"/>
                  <a:pt x="300234" y="3372186"/>
                </a:cubicBezTo>
                <a:cubicBezTo>
                  <a:pt x="299649" y="3371880"/>
                  <a:pt x="298923" y="3372222"/>
                  <a:pt x="298710" y="3373179"/>
                </a:cubicBezTo>
                <a:cubicBezTo>
                  <a:pt x="298958" y="3382021"/>
                  <a:pt x="289338" y="3364666"/>
                  <a:pt x="291500" y="3377980"/>
                </a:cubicBezTo>
                <a:cubicBezTo>
                  <a:pt x="287956" y="3384404"/>
                  <a:pt x="295078" y="3391207"/>
                  <a:pt x="292545" y="3400287"/>
                </a:cubicBezTo>
                <a:cubicBezTo>
                  <a:pt x="295822" y="3401390"/>
                  <a:pt x="294139" y="3405781"/>
                  <a:pt x="297222" y="3406964"/>
                </a:cubicBezTo>
                <a:cubicBezTo>
                  <a:pt x="297506" y="3409288"/>
                  <a:pt x="293572" y="3407876"/>
                  <a:pt x="292881" y="3409728"/>
                </a:cubicBezTo>
                <a:cubicBezTo>
                  <a:pt x="293998" y="3498470"/>
                  <a:pt x="291393" y="3591120"/>
                  <a:pt x="254525" y="3672072"/>
                </a:cubicBezTo>
                <a:cubicBezTo>
                  <a:pt x="243098" y="3697220"/>
                  <a:pt x="224163" y="3720011"/>
                  <a:pt x="211014" y="3744495"/>
                </a:cubicBezTo>
                <a:cubicBezTo>
                  <a:pt x="208430" y="3746114"/>
                  <a:pt x="209385" y="3749578"/>
                  <a:pt x="206997" y="3751399"/>
                </a:cubicBezTo>
                <a:cubicBezTo>
                  <a:pt x="207018" y="3754367"/>
                  <a:pt x="203939" y="3756007"/>
                  <a:pt x="204448" y="3759186"/>
                </a:cubicBezTo>
                <a:cubicBezTo>
                  <a:pt x="200417" y="3763656"/>
                  <a:pt x="193800" y="3769426"/>
                  <a:pt x="197260" y="3774562"/>
                </a:cubicBezTo>
                <a:cubicBezTo>
                  <a:pt x="184642" y="3784632"/>
                  <a:pt x="179304" y="3801280"/>
                  <a:pt x="167989" y="3813939"/>
                </a:cubicBezTo>
                <a:cubicBezTo>
                  <a:pt x="157653" y="3840455"/>
                  <a:pt x="136590" y="3862632"/>
                  <a:pt x="131778" y="3890690"/>
                </a:cubicBezTo>
                <a:cubicBezTo>
                  <a:pt x="127333" y="3899658"/>
                  <a:pt x="121717" y="3907166"/>
                  <a:pt x="123127" y="3917674"/>
                </a:cubicBezTo>
                <a:cubicBezTo>
                  <a:pt x="122881" y="3915658"/>
                  <a:pt x="127020" y="3918377"/>
                  <a:pt x="124605" y="3919261"/>
                </a:cubicBezTo>
                <a:cubicBezTo>
                  <a:pt x="120433" y="3913762"/>
                  <a:pt x="121589" y="3921086"/>
                  <a:pt x="118746" y="3923255"/>
                </a:cubicBezTo>
                <a:cubicBezTo>
                  <a:pt x="117421" y="3929025"/>
                  <a:pt x="113536" y="3934076"/>
                  <a:pt x="111805" y="3939823"/>
                </a:cubicBezTo>
                <a:cubicBezTo>
                  <a:pt x="108003" y="3949514"/>
                  <a:pt x="101485" y="3957591"/>
                  <a:pt x="98289" y="3967170"/>
                </a:cubicBezTo>
                <a:cubicBezTo>
                  <a:pt x="95504" y="3975447"/>
                  <a:pt x="92237" y="3983425"/>
                  <a:pt x="87032" y="3990613"/>
                </a:cubicBezTo>
                <a:cubicBezTo>
                  <a:pt x="86087" y="4003044"/>
                  <a:pt x="79793" y="4013030"/>
                  <a:pt x="76301" y="4024997"/>
                </a:cubicBezTo>
                <a:cubicBezTo>
                  <a:pt x="71179" y="4040120"/>
                  <a:pt x="69870" y="4056970"/>
                  <a:pt x="63548" y="4071785"/>
                </a:cubicBezTo>
                <a:cubicBezTo>
                  <a:pt x="59987" y="4109428"/>
                  <a:pt x="58634" y="4140604"/>
                  <a:pt x="55463" y="4178569"/>
                </a:cubicBezTo>
                <a:cubicBezTo>
                  <a:pt x="53393" y="4194243"/>
                  <a:pt x="55863" y="4208710"/>
                  <a:pt x="55000" y="4225518"/>
                </a:cubicBezTo>
                <a:cubicBezTo>
                  <a:pt x="60758" y="4229548"/>
                  <a:pt x="55068" y="4238288"/>
                  <a:pt x="60273" y="4242649"/>
                </a:cubicBezTo>
                <a:cubicBezTo>
                  <a:pt x="57682" y="4243798"/>
                  <a:pt x="58726" y="4247307"/>
                  <a:pt x="61915" y="4246037"/>
                </a:cubicBezTo>
                <a:cubicBezTo>
                  <a:pt x="64858" y="4249401"/>
                  <a:pt x="62693" y="4250739"/>
                  <a:pt x="59472" y="4251162"/>
                </a:cubicBezTo>
                <a:cubicBezTo>
                  <a:pt x="58985" y="4257096"/>
                  <a:pt x="55075" y="4265725"/>
                  <a:pt x="61568" y="4269267"/>
                </a:cubicBezTo>
                <a:cubicBezTo>
                  <a:pt x="57861" y="4271981"/>
                  <a:pt x="58753" y="4276242"/>
                  <a:pt x="61945" y="4279089"/>
                </a:cubicBezTo>
                <a:cubicBezTo>
                  <a:pt x="62549" y="4295751"/>
                  <a:pt x="59876" y="4310008"/>
                  <a:pt x="66243" y="4324549"/>
                </a:cubicBezTo>
                <a:cubicBezTo>
                  <a:pt x="61159" y="4337684"/>
                  <a:pt x="69250" y="4360353"/>
                  <a:pt x="72485" y="4371424"/>
                </a:cubicBezTo>
                <a:cubicBezTo>
                  <a:pt x="68224" y="4381005"/>
                  <a:pt x="70786" y="4396694"/>
                  <a:pt x="76563" y="4404966"/>
                </a:cubicBezTo>
                <a:cubicBezTo>
                  <a:pt x="71950" y="4411141"/>
                  <a:pt x="84753" y="4421616"/>
                  <a:pt x="77885" y="4429132"/>
                </a:cubicBezTo>
                <a:cubicBezTo>
                  <a:pt x="81478" y="4435375"/>
                  <a:pt x="88215" y="4441916"/>
                  <a:pt x="83361" y="4448419"/>
                </a:cubicBezTo>
                <a:cubicBezTo>
                  <a:pt x="88910" y="4452627"/>
                  <a:pt x="82128" y="4461220"/>
                  <a:pt x="91062" y="4462867"/>
                </a:cubicBezTo>
                <a:cubicBezTo>
                  <a:pt x="86860" y="4475659"/>
                  <a:pt x="91254" y="4491072"/>
                  <a:pt x="95208" y="4503491"/>
                </a:cubicBezTo>
                <a:cubicBezTo>
                  <a:pt x="96538" y="4507017"/>
                  <a:pt x="101554" y="4513306"/>
                  <a:pt x="98042" y="4516247"/>
                </a:cubicBezTo>
                <a:cubicBezTo>
                  <a:pt x="98223" y="4517310"/>
                  <a:pt x="97543" y="4518922"/>
                  <a:pt x="99024" y="4519365"/>
                </a:cubicBezTo>
                <a:cubicBezTo>
                  <a:pt x="105905" y="4514245"/>
                  <a:pt x="102356" y="4528897"/>
                  <a:pt x="103558" y="4533131"/>
                </a:cubicBezTo>
                <a:cubicBezTo>
                  <a:pt x="98126" y="4537578"/>
                  <a:pt x="103487" y="4543442"/>
                  <a:pt x="106390" y="4547535"/>
                </a:cubicBezTo>
                <a:cubicBezTo>
                  <a:pt x="99455" y="4555418"/>
                  <a:pt x="110949" y="4563603"/>
                  <a:pt x="109930" y="4572143"/>
                </a:cubicBezTo>
                <a:cubicBezTo>
                  <a:pt x="111799" y="4581727"/>
                  <a:pt x="114863" y="4590391"/>
                  <a:pt x="115779" y="4600347"/>
                </a:cubicBezTo>
                <a:cubicBezTo>
                  <a:pt x="120498" y="4605467"/>
                  <a:pt x="113027" y="4613032"/>
                  <a:pt x="123471" y="4614804"/>
                </a:cubicBezTo>
                <a:cubicBezTo>
                  <a:pt x="117206" y="4618702"/>
                  <a:pt x="116487" y="4635727"/>
                  <a:pt x="124761" y="4641078"/>
                </a:cubicBezTo>
                <a:cubicBezTo>
                  <a:pt x="132655" y="4640830"/>
                  <a:pt x="116037" y="4647172"/>
                  <a:pt x="127241" y="4648767"/>
                </a:cubicBezTo>
                <a:cubicBezTo>
                  <a:pt x="122226" y="4650963"/>
                  <a:pt x="120744" y="4659060"/>
                  <a:pt x="125716" y="4663755"/>
                </a:cubicBezTo>
                <a:cubicBezTo>
                  <a:pt x="125914" y="4668184"/>
                  <a:pt x="124812" y="4672436"/>
                  <a:pt x="130315" y="4672631"/>
                </a:cubicBezTo>
                <a:cubicBezTo>
                  <a:pt x="131472" y="4674261"/>
                  <a:pt x="131614" y="4678087"/>
                  <a:pt x="130170" y="4679133"/>
                </a:cubicBezTo>
                <a:cubicBezTo>
                  <a:pt x="120936" y="4686361"/>
                  <a:pt x="130147" y="4708914"/>
                  <a:pt x="127971" y="4721245"/>
                </a:cubicBezTo>
                <a:cubicBezTo>
                  <a:pt x="131011" y="4739741"/>
                  <a:pt x="118197" y="4777690"/>
                  <a:pt x="130462" y="4792323"/>
                </a:cubicBezTo>
                <a:cubicBezTo>
                  <a:pt x="121154" y="4798010"/>
                  <a:pt x="133564" y="4794290"/>
                  <a:pt x="123891" y="4802634"/>
                </a:cubicBezTo>
                <a:cubicBezTo>
                  <a:pt x="131100" y="4817109"/>
                  <a:pt x="119588" y="4835711"/>
                  <a:pt x="123531" y="4853764"/>
                </a:cubicBezTo>
                <a:cubicBezTo>
                  <a:pt x="127707" y="4857431"/>
                  <a:pt x="124127" y="4856670"/>
                  <a:pt x="121650" y="4858317"/>
                </a:cubicBezTo>
                <a:cubicBezTo>
                  <a:pt x="123866" y="4861365"/>
                  <a:pt x="122029" y="4865227"/>
                  <a:pt x="119184" y="4868646"/>
                </a:cubicBezTo>
                <a:cubicBezTo>
                  <a:pt x="116944" y="4878922"/>
                  <a:pt x="124731" y="4875538"/>
                  <a:pt x="123450" y="4879152"/>
                </a:cubicBezTo>
                <a:cubicBezTo>
                  <a:pt x="119834" y="4881526"/>
                  <a:pt x="119788" y="4874581"/>
                  <a:pt x="117531" y="4878054"/>
                </a:cubicBezTo>
                <a:cubicBezTo>
                  <a:pt x="110804" y="4903795"/>
                  <a:pt x="102826" y="4928864"/>
                  <a:pt x="90564" y="4952870"/>
                </a:cubicBezTo>
                <a:cubicBezTo>
                  <a:pt x="74432" y="4977372"/>
                  <a:pt x="65526" y="5005081"/>
                  <a:pt x="47496" y="5029228"/>
                </a:cubicBezTo>
                <a:cubicBezTo>
                  <a:pt x="44936" y="5035429"/>
                  <a:pt x="38604" y="5034827"/>
                  <a:pt x="38372" y="5039770"/>
                </a:cubicBezTo>
                <a:cubicBezTo>
                  <a:pt x="32250" y="5048752"/>
                  <a:pt x="24730" y="5057504"/>
                  <a:pt x="22485" y="5067903"/>
                </a:cubicBezTo>
                <a:cubicBezTo>
                  <a:pt x="19968" y="5071500"/>
                  <a:pt x="9912" y="5082657"/>
                  <a:pt x="2492" y="5092718"/>
                </a:cubicBezTo>
                <a:lnTo>
                  <a:pt x="369" y="5096269"/>
                </a:lnTo>
                <a:lnTo>
                  <a:pt x="369" y="5031941"/>
                </a:lnTo>
                <a:lnTo>
                  <a:pt x="8610" y="5018988"/>
                </a:lnTo>
                <a:cubicBezTo>
                  <a:pt x="15868" y="5009085"/>
                  <a:pt x="34118" y="4995124"/>
                  <a:pt x="28957" y="4984229"/>
                </a:cubicBezTo>
                <a:cubicBezTo>
                  <a:pt x="28029" y="4980951"/>
                  <a:pt x="30179" y="4980171"/>
                  <a:pt x="32465" y="4982492"/>
                </a:cubicBezTo>
                <a:cubicBezTo>
                  <a:pt x="53485" y="4962933"/>
                  <a:pt x="56478" y="4939494"/>
                  <a:pt x="74552" y="4919510"/>
                </a:cubicBezTo>
                <a:cubicBezTo>
                  <a:pt x="75543" y="4912441"/>
                  <a:pt x="72462" y="4909908"/>
                  <a:pt x="79252" y="4906187"/>
                </a:cubicBezTo>
                <a:cubicBezTo>
                  <a:pt x="80455" y="4899863"/>
                  <a:pt x="78790" y="4894920"/>
                  <a:pt x="83515" y="4889445"/>
                </a:cubicBezTo>
                <a:cubicBezTo>
                  <a:pt x="85712" y="4879010"/>
                  <a:pt x="77994" y="4882660"/>
                  <a:pt x="79251" y="4878939"/>
                </a:cubicBezTo>
                <a:cubicBezTo>
                  <a:pt x="83455" y="4877752"/>
                  <a:pt x="85940" y="4885211"/>
                  <a:pt x="85420" y="4876034"/>
                </a:cubicBezTo>
                <a:cubicBezTo>
                  <a:pt x="76180" y="4873376"/>
                  <a:pt x="83844" y="4864571"/>
                  <a:pt x="91323" y="4865741"/>
                </a:cubicBezTo>
                <a:cubicBezTo>
                  <a:pt x="95552" y="4855731"/>
                  <a:pt x="73760" y="4847670"/>
                  <a:pt x="72662" y="4860567"/>
                </a:cubicBezTo>
                <a:cubicBezTo>
                  <a:pt x="74313" y="4862605"/>
                  <a:pt x="80220" y="4865900"/>
                  <a:pt x="76893" y="4868664"/>
                </a:cubicBezTo>
                <a:cubicBezTo>
                  <a:pt x="69129" y="4863278"/>
                  <a:pt x="69668" y="4871233"/>
                  <a:pt x="72757" y="4875786"/>
                </a:cubicBezTo>
                <a:cubicBezTo>
                  <a:pt x="71519" y="4877327"/>
                  <a:pt x="68888" y="4876406"/>
                  <a:pt x="67237" y="4876743"/>
                </a:cubicBezTo>
                <a:cubicBezTo>
                  <a:pt x="66029" y="4885051"/>
                  <a:pt x="59463" y="4896266"/>
                  <a:pt x="62041" y="4902750"/>
                </a:cubicBezTo>
                <a:cubicBezTo>
                  <a:pt x="50856" y="4904699"/>
                  <a:pt x="58343" y="4906028"/>
                  <a:pt x="52935" y="4912406"/>
                </a:cubicBezTo>
                <a:cubicBezTo>
                  <a:pt x="54531" y="4921335"/>
                  <a:pt x="41812" y="4925675"/>
                  <a:pt x="41521" y="4934463"/>
                </a:cubicBezTo>
                <a:cubicBezTo>
                  <a:pt x="39993" y="4940522"/>
                  <a:pt x="34343" y="4946014"/>
                  <a:pt x="34908" y="4952356"/>
                </a:cubicBezTo>
                <a:cubicBezTo>
                  <a:pt x="32927" y="4955049"/>
                  <a:pt x="29295" y="4952197"/>
                  <a:pt x="27784" y="4955315"/>
                </a:cubicBezTo>
                <a:cubicBezTo>
                  <a:pt x="30713" y="4962614"/>
                  <a:pt x="15671" y="4966176"/>
                  <a:pt x="23408" y="4972199"/>
                </a:cubicBezTo>
                <a:cubicBezTo>
                  <a:pt x="21991" y="4973492"/>
                  <a:pt x="13069" y="4977053"/>
                  <a:pt x="18676" y="4978577"/>
                </a:cubicBezTo>
                <a:cubicBezTo>
                  <a:pt x="30029" y="4983254"/>
                  <a:pt x="1835" y="4983325"/>
                  <a:pt x="8378" y="4993423"/>
                </a:cubicBezTo>
                <a:cubicBezTo>
                  <a:pt x="9937" y="4995975"/>
                  <a:pt x="7650" y="4996072"/>
                  <a:pt x="4809" y="4996338"/>
                </a:cubicBezTo>
                <a:lnTo>
                  <a:pt x="369" y="4998864"/>
                </a:lnTo>
                <a:lnTo>
                  <a:pt x="369" y="3709819"/>
                </a:lnTo>
                <a:lnTo>
                  <a:pt x="10711" y="3704823"/>
                </a:lnTo>
                <a:cubicBezTo>
                  <a:pt x="14375" y="3701443"/>
                  <a:pt x="16832" y="3697116"/>
                  <a:pt x="14662" y="3693729"/>
                </a:cubicBezTo>
                <a:cubicBezTo>
                  <a:pt x="16711" y="3690864"/>
                  <a:pt x="19838" y="3692791"/>
                  <a:pt x="22806" y="3692033"/>
                </a:cubicBezTo>
                <a:cubicBezTo>
                  <a:pt x="24117" y="3690408"/>
                  <a:pt x="27021" y="3689097"/>
                  <a:pt x="29795" y="3689347"/>
                </a:cubicBezTo>
                <a:cubicBezTo>
                  <a:pt x="34575" y="3681481"/>
                  <a:pt x="42765" y="3670685"/>
                  <a:pt x="49926" y="3664248"/>
                </a:cubicBezTo>
                <a:cubicBezTo>
                  <a:pt x="49251" y="3662094"/>
                  <a:pt x="52128" y="3660825"/>
                  <a:pt x="52353" y="3664153"/>
                </a:cubicBezTo>
                <a:cubicBezTo>
                  <a:pt x="56085" y="3660848"/>
                  <a:pt x="64326" y="3658122"/>
                  <a:pt x="64107" y="3652695"/>
                </a:cubicBezTo>
                <a:cubicBezTo>
                  <a:pt x="81109" y="3645409"/>
                  <a:pt x="94402" y="3632892"/>
                  <a:pt x="109214" y="3621608"/>
                </a:cubicBezTo>
                <a:cubicBezTo>
                  <a:pt x="113603" y="3614403"/>
                  <a:pt x="121983" y="3614399"/>
                  <a:pt x="124825" y="3607715"/>
                </a:cubicBezTo>
                <a:cubicBezTo>
                  <a:pt x="132731" y="3608037"/>
                  <a:pt x="135695" y="3597376"/>
                  <a:pt x="143391" y="3597170"/>
                </a:cubicBezTo>
                <a:cubicBezTo>
                  <a:pt x="144056" y="3596382"/>
                  <a:pt x="143623" y="3595232"/>
                  <a:pt x="142095" y="3593724"/>
                </a:cubicBezTo>
                <a:cubicBezTo>
                  <a:pt x="144570" y="3590688"/>
                  <a:pt x="151116" y="3591033"/>
                  <a:pt x="151495" y="3586898"/>
                </a:cubicBezTo>
                <a:cubicBezTo>
                  <a:pt x="153748" y="3583867"/>
                  <a:pt x="159962" y="3580401"/>
                  <a:pt x="162830" y="3575322"/>
                </a:cubicBezTo>
                <a:cubicBezTo>
                  <a:pt x="161981" y="3574679"/>
                  <a:pt x="160716" y="3573719"/>
                  <a:pt x="158883" y="3572326"/>
                </a:cubicBezTo>
                <a:cubicBezTo>
                  <a:pt x="154351" y="3572952"/>
                  <a:pt x="153995" y="3564147"/>
                  <a:pt x="158963" y="3564928"/>
                </a:cubicBezTo>
                <a:cubicBezTo>
                  <a:pt x="160522" y="3565803"/>
                  <a:pt x="161028" y="3567927"/>
                  <a:pt x="163365" y="3567183"/>
                </a:cubicBezTo>
                <a:cubicBezTo>
                  <a:pt x="162442" y="3567327"/>
                  <a:pt x="162617" y="3565916"/>
                  <a:pt x="163413" y="3565284"/>
                </a:cubicBezTo>
                <a:cubicBezTo>
                  <a:pt x="167544" y="3564152"/>
                  <a:pt x="159958" y="3570461"/>
                  <a:pt x="166040" y="3569486"/>
                </a:cubicBezTo>
                <a:cubicBezTo>
                  <a:pt x="176693" y="3565064"/>
                  <a:pt x="180047" y="3550684"/>
                  <a:pt x="190500" y="3548538"/>
                </a:cubicBezTo>
                <a:cubicBezTo>
                  <a:pt x="194403" y="3540644"/>
                  <a:pt x="199365" y="3532308"/>
                  <a:pt x="207042" y="3525634"/>
                </a:cubicBezTo>
                <a:cubicBezTo>
                  <a:pt x="215026" y="3516121"/>
                  <a:pt x="214438" y="3505402"/>
                  <a:pt x="220430" y="3495888"/>
                </a:cubicBezTo>
                <a:cubicBezTo>
                  <a:pt x="221874" y="3491121"/>
                  <a:pt x="224657" y="3485652"/>
                  <a:pt x="222021" y="3480218"/>
                </a:cubicBezTo>
                <a:cubicBezTo>
                  <a:pt x="221101" y="3479683"/>
                  <a:pt x="216360" y="3479788"/>
                  <a:pt x="218437" y="3477794"/>
                </a:cubicBezTo>
                <a:cubicBezTo>
                  <a:pt x="230236" y="3477995"/>
                  <a:pt x="222056" y="3463269"/>
                  <a:pt x="226464" y="3458925"/>
                </a:cubicBezTo>
                <a:cubicBezTo>
                  <a:pt x="232681" y="3434274"/>
                  <a:pt x="237057" y="3400928"/>
                  <a:pt x="225775" y="3371193"/>
                </a:cubicBezTo>
                <a:cubicBezTo>
                  <a:pt x="231086" y="3368342"/>
                  <a:pt x="223798" y="3357926"/>
                  <a:pt x="230484" y="3357515"/>
                </a:cubicBezTo>
                <a:cubicBezTo>
                  <a:pt x="236986" y="3363215"/>
                  <a:pt x="241929" y="3357475"/>
                  <a:pt x="241521" y="3350620"/>
                </a:cubicBezTo>
                <a:cubicBezTo>
                  <a:pt x="237446" y="3340543"/>
                  <a:pt x="226833" y="3327431"/>
                  <a:pt x="230378" y="3316984"/>
                </a:cubicBezTo>
                <a:cubicBezTo>
                  <a:pt x="217657" y="3314204"/>
                  <a:pt x="228773" y="3299712"/>
                  <a:pt x="217744" y="3293024"/>
                </a:cubicBezTo>
                <a:cubicBezTo>
                  <a:pt x="219090" y="3288343"/>
                  <a:pt x="219615" y="3287069"/>
                  <a:pt x="214975" y="3283847"/>
                </a:cubicBezTo>
                <a:cubicBezTo>
                  <a:pt x="221199" y="3279161"/>
                  <a:pt x="219151" y="3274404"/>
                  <a:pt x="214713" y="3269544"/>
                </a:cubicBezTo>
                <a:cubicBezTo>
                  <a:pt x="213053" y="3267145"/>
                  <a:pt x="215471" y="3265402"/>
                  <a:pt x="217946" y="3265235"/>
                </a:cubicBezTo>
                <a:cubicBezTo>
                  <a:pt x="216601" y="3259320"/>
                  <a:pt x="215714" y="3248320"/>
                  <a:pt x="210953" y="3242461"/>
                </a:cubicBezTo>
                <a:cubicBezTo>
                  <a:pt x="210280" y="3239105"/>
                  <a:pt x="211231" y="3237185"/>
                  <a:pt x="212615" y="3234834"/>
                </a:cubicBezTo>
                <a:cubicBezTo>
                  <a:pt x="210144" y="3233695"/>
                  <a:pt x="210999" y="3230442"/>
                  <a:pt x="208960" y="3229080"/>
                </a:cubicBezTo>
                <a:cubicBezTo>
                  <a:pt x="206260" y="3221593"/>
                  <a:pt x="214690" y="3210573"/>
                  <a:pt x="204745" y="3204066"/>
                </a:cubicBezTo>
                <a:cubicBezTo>
                  <a:pt x="204340" y="3193159"/>
                  <a:pt x="206184" y="3184712"/>
                  <a:pt x="200928" y="3174809"/>
                </a:cubicBezTo>
                <a:cubicBezTo>
                  <a:pt x="208815" y="3171577"/>
                  <a:pt x="201409" y="3170358"/>
                  <a:pt x="202885" y="3163157"/>
                </a:cubicBezTo>
                <a:cubicBezTo>
                  <a:pt x="201002" y="3154258"/>
                  <a:pt x="206429" y="3146801"/>
                  <a:pt x="199664" y="3140706"/>
                </a:cubicBezTo>
                <a:cubicBezTo>
                  <a:pt x="200371" y="3138490"/>
                  <a:pt x="203525" y="3140276"/>
                  <a:pt x="204125" y="3137921"/>
                </a:cubicBezTo>
                <a:cubicBezTo>
                  <a:pt x="200121" y="3133014"/>
                  <a:pt x="198695" y="3125684"/>
                  <a:pt x="198715" y="3119267"/>
                </a:cubicBezTo>
                <a:cubicBezTo>
                  <a:pt x="188522" y="3106781"/>
                  <a:pt x="187293" y="3093082"/>
                  <a:pt x="181310" y="3079258"/>
                </a:cubicBezTo>
                <a:lnTo>
                  <a:pt x="181312" y="3079257"/>
                </a:lnTo>
                <a:lnTo>
                  <a:pt x="181298" y="3079257"/>
                </a:lnTo>
                <a:cubicBezTo>
                  <a:pt x="171624" y="3063760"/>
                  <a:pt x="164368" y="3047461"/>
                  <a:pt x="153665" y="3032680"/>
                </a:cubicBezTo>
                <a:cubicBezTo>
                  <a:pt x="142344" y="3020457"/>
                  <a:pt x="137299" y="2999527"/>
                  <a:pt x="121150" y="2993921"/>
                </a:cubicBezTo>
                <a:cubicBezTo>
                  <a:pt x="117640" y="2993812"/>
                  <a:pt x="117874" y="2988594"/>
                  <a:pt x="114503" y="2986856"/>
                </a:cubicBezTo>
                <a:cubicBezTo>
                  <a:pt x="108238" y="2984360"/>
                  <a:pt x="101974" y="2981566"/>
                  <a:pt x="95222" y="2980374"/>
                </a:cubicBezTo>
                <a:cubicBezTo>
                  <a:pt x="81189" y="2995325"/>
                  <a:pt x="97282" y="2990655"/>
                  <a:pt x="91872" y="2999957"/>
                </a:cubicBezTo>
                <a:cubicBezTo>
                  <a:pt x="123398" y="2994203"/>
                  <a:pt x="139597" y="3065328"/>
                  <a:pt x="161506" y="3084350"/>
                </a:cubicBezTo>
                <a:cubicBezTo>
                  <a:pt x="169814" y="3085753"/>
                  <a:pt x="161166" y="3092643"/>
                  <a:pt x="166492" y="3098339"/>
                </a:cubicBezTo>
                <a:cubicBezTo>
                  <a:pt x="171164" y="3101861"/>
                  <a:pt x="169777" y="3108260"/>
                  <a:pt x="173912" y="3112220"/>
                </a:cubicBezTo>
                <a:cubicBezTo>
                  <a:pt x="175825" y="3114477"/>
                  <a:pt x="179988" y="3112727"/>
                  <a:pt x="179126" y="3117056"/>
                </a:cubicBezTo>
                <a:cubicBezTo>
                  <a:pt x="177157" y="3119429"/>
                  <a:pt x="171857" y="3123654"/>
                  <a:pt x="177992" y="3123282"/>
                </a:cubicBezTo>
                <a:cubicBezTo>
                  <a:pt x="174858" y="3130238"/>
                  <a:pt x="179317" y="3136585"/>
                  <a:pt x="180267" y="3146257"/>
                </a:cubicBezTo>
                <a:cubicBezTo>
                  <a:pt x="174165" y="3152481"/>
                  <a:pt x="182244" y="3158256"/>
                  <a:pt x="181078" y="3165337"/>
                </a:cubicBezTo>
                <a:cubicBezTo>
                  <a:pt x="177138" y="3168305"/>
                  <a:pt x="181732" y="3169313"/>
                  <a:pt x="181262" y="3172975"/>
                </a:cubicBezTo>
                <a:cubicBezTo>
                  <a:pt x="177125" y="3176322"/>
                  <a:pt x="185447" y="3181291"/>
                  <a:pt x="179462" y="3185509"/>
                </a:cubicBezTo>
                <a:cubicBezTo>
                  <a:pt x="185642" y="3190814"/>
                  <a:pt x="185245" y="3199660"/>
                  <a:pt x="182644" y="3204743"/>
                </a:cubicBezTo>
                <a:cubicBezTo>
                  <a:pt x="183592" y="3215656"/>
                  <a:pt x="184138" y="3227409"/>
                  <a:pt x="191024" y="3235741"/>
                </a:cubicBezTo>
                <a:cubicBezTo>
                  <a:pt x="189011" y="3242930"/>
                  <a:pt x="189327" y="3254678"/>
                  <a:pt x="194447" y="3262835"/>
                </a:cubicBezTo>
                <a:cubicBezTo>
                  <a:pt x="190193" y="3269658"/>
                  <a:pt x="191471" y="3281930"/>
                  <a:pt x="197972" y="3287351"/>
                </a:cubicBezTo>
                <a:cubicBezTo>
                  <a:pt x="196006" y="3295276"/>
                  <a:pt x="197685" y="3317388"/>
                  <a:pt x="210181" y="3316920"/>
                </a:cubicBezTo>
                <a:cubicBezTo>
                  <a:pt x="212893" y="3319508"/>
                  <a:pt x="207529" y="3318819"/>
                  <a:pt x="206664" y="3320653"/>
                </a:cubicBezTo>
                <a:cubicBezTo>
                  <a:pt x="205706" y="3325923"/>
                  <a:pt x="208140" y="3325879"/>
                  <a:pt x="211715" y="3327808"/>
                </a:cubicBezTo>
                <a:cubicBezTo>
                  <a:pt x="199214" y="3344862"/>
                  <a:pt x="209683" y="3374328"/>
                  <a:pt x="204528" y="3391466"/>
                </a:cubicBezTo>
                <a:cubicBezTo>
                  <a:pt x="200024" y="3399185"/>
                  <a:pt x="199214" y="3407428"/>
                  <a:pt x="195921" y="3416109"/>
                </a:cubicBezTo>
                <a:cubicBezTo>
                  <a:pt x="198653" y="3430208"/>
                  <a:pt x="190322" y="3447567"/>
                  <a:pt x="193921" y="3456106"/>
                </a:cubicBezTo>
                <a:cubicBezTo>
                  <a:pt x="188407" y="3450757"/>
                  <a:pt x="186765" y="3456979"/>
                  <a:pt x="187830" y="3462457"/>
                </a:cubicBezTo>
                <a:cubicBezTo>
                  <a:pt x="185178" y="3467026"/>
                  <a:pt x="182192" y="3472396"/>
                  <a:pt x="181140" y="3477486"/>
                </a:cubicBezTo>
                <a:cubicBezTo>
                  <a:pt x="172925" y="3494436"/>
                  <a:pt x="157458" y="3507739"/>
                  <a:pt x="150081" y="3523865"/>
                </a:cubicBezTo>
                <a:cubicBezTo>
                  <a:pt x="143009" y="3522835"/>
                  <a:pt x="142438" y="3528605"/>
                  <a:pt x="148822" y="3529677"/>
                </a:cubicBezTo>
                <a:cubicBezTo>
                  <a:pt x="146270" y="3534925"/>
                  <a:pt x="139673" y="3526591"/>
                  <a:pt x="137106" y="3532827"/>
                </a:cubicBezTo>
                <a:cubicBezTo>
                  <a:pt x="137598" y="3541429"/>
                  <a:pt x="130600" y="3534948"/>
                  <a:pt x="127905" y="3540392"/>
                </a:cubicBezTo>
                <a:cubicBezTo>
                  <a:pt x="127718" y="3542593"/>
                  <a:pt x="126748" y="3543911"/>
                  <a:pt x="124998" y="3544348"/>
                </a:cubicBezTo>
                <a:cubicBezTo>
                  <a:pt x="103467" y="3561484"/>
                  <a:pt x="84888" y="3576699"/>
                  <a:pt x="63371" y="3595133"/>
                </a:cubicBezTo>
                <a:cubicBezTo>
                  <a:pt x="48541" y="3604788"/>
                  <a:pt x="32189" y="3607839"/>
                  <a:pt x="19245" y="3620384"/>
                </a:cubicBezTo>
                <a:cubicBezTo>
                  <a:pt x="19199" y="3624983"/>
                  <a:pt x="16244" y="3623752"/>
                  <a:pt x="12883" y="3624505"/>
                </a:cubicBezTo>
                <a:lnTo>
                  <a:pt x="369" y="3629266"/>
                </a:lnTo>
                <a:lnTo>
                  <a:pt x="369" y="3525791"/>
                </a:lnTo>
                <a:lnTo>
                  <a:pt x="2141" y="3527295"/>
                </a:lnTo>
                <a:cubicBezTo>
                  <a:pt x="18010" y="3534979"/>
                  <a:pt x="38727" y="3531051"/>
                  <a:pt x="43991" y="3512981"/>
                </a:cubicBezTo>
                <a:cubicBezTo>
                  <a:pt x="61736" y="3496804"/>
                  <a:pt x="69995" y="3477467"/>
                  <a:pt x="78237" y="3456722"/>
                </a:cubicBezTo>
                <a:cubicBezTo>
                  <a:pt x="79837" y="3447547"/>
                  <a:pt x="90299" y="3437720"/>
                  <a:pt x="87372" y="3429728"/>
                </a:cubicBezTo>
                <a:cubicBezTo>
                  <a:pt x="104183" y="3412584"/>
                  <a:pt x="112939" y="3387373"/>
                  <a:pt x="132808" y="3370232"/>
                </a:cubicBezTo>
                <a:cubicBezTo>
                  <a:pt x="142217" y="3357769"/>
                  <a:pt x="162883" y="3354459"/>
                  <a:pt x="173476" y="3340729"/>
                </a:cubicBezTo>
                <a:cubicBezTo>
                  <a:pt x="174601" y="3323303"/>
                  <a:pt x="182120" y="3302541"/>
                  <a:pt x="162453" y="3291941"/>
                </a:cubicBezTo>
                <a:cubicBezTo>
                  <a:pt x="152250" y="3299155"/>
                  <a:pt x="153008" y="3289534"/>
                  <a:pt x="143567" y="3290288"/>
                </a:cubicBezTo>
                <a:cubicBezTo>
                  <a:pt x="120728" y="3284293"/>
                  <a:pt x="97376" y="3291766"/>
                  <a:pt x="75780" y="3295256"/>
                </a:cubicBezTo>
                <a:cubicBezTo>
                  <a:pt x="67676" y="3305034"/>
                  <a:pt x="53902" y="3306930"/>
                  <a:pt x="45988" y="3315474"/>
                </a:cubicBezTo>
                <a:cubicBezTo>
                  <a:pt x="46246" y="3317946"/>
                  <a:pt x="44480" y="3318863"/>
                  <a:pt x="42294" y="3318720"/>
                </a:cubicBezTo>
                <a:cubicBezTo>
                  <a:pt x="37920" y="3323454"/>
                  <a:pt x="34951" y="3325971"/>
                  <a:pt x="33388" y="3326274"/>
                </a:cubicBezTo>
                <a:cubicBezTo>
                  <a:pt x="28941" y="3328099"/>
                  <a:pt x="27961" y="3335526"/>
                  <a:pt x="24675" y="3336360"/>
                </a:cubicBezTo>
                <a:cubicBezTo>
                  <a:pt x="14355" y="3337969"/>
                  <a:pt x="12311" y="3351547"/>
                  <a:pt x="7355" y="3359112"/>
                </a:cubicBezTo>
                <a:cubicBezTo>
                  <a:pt x="6264" y="3364855"/>
                  <a:pt x="-3872" y="3371552"/>
                  <a:pt x="1620" y="3377034"/>
                </a:cubicBezTo>
                <a:cubicBezTo>
                  <a:pt x="2765" y="3378384"/>
                  <a:pt x="2467" y="3379916"/>
                  <a:pt x="1098" y="3381082"/>
                </a:cubicBezTo>
                <a:lnTo>
                  <a:pt x="369" y="3381435"/>
                </a:lnTo>
                <a:lnTo>
                  <a:pt x="369" y="3273869"/>
                </a:lnTo>
                <a:lnTo>
                  <a:pt x="54476" y="3262096"/>
                </a:lnTo>
                <a:cubicBezTo>
                  <a:pt x="60416" y="3258179"/>
                  <a:pt x="71209" y="3258567"/>
                  <a:pt x="77180" y="3257141"/>
                </a:cubicBezTo>
                <a:cubicBezTo>
                  <a:pt x="73098" y="3264001"/>
                  <a:pt x="80012" y="3258528"/>
                  <a:pt x="81270" y="3263783"/>
                </a:cubicBezTo>
                <a:cubicBezTo>
                  <a:pt x="83542" y="3260874"/>
                  <a:pt x="83899" y="3260888"/>
                  <a:pt x="86447" y="3263171"/>
                </a:cubicBezTo>
                <a:cubicBezTo>
                  <a:pt x="93574" y="3262544"/>
                  <a:pt x="95828" y="3257734"/>
                  <a:pt x="103322" y="3260057"/>
                </a:cubicBezTo>
                <a:cubicBezTo>
                  <a:pt x="114178" y="3244681"/>
                  <a:pt x="95067" y="3241424"/>
                  <a:pt x="79354" y="3239396"/>
                </a:cubicBezTo>
                <a:lnTo>
                  <a:pt x="66016" y="3237376"/>
                </a:lnTo>
                <a:lnTo>
                  <a:pt x="66016" y="3237376"/>
                </a:lnTo>
                <a:lnTo>
                  <a:pt x="66016" y="3237376"/>
                </a:lnTo>
                <a:lnTo>
                  <a:pt x="66009" y="3237375"/>
                </a:lnTo>
                <a:lnTo>
                  <a:pt x="66009" y="3237376"/>
                </a:lnTo>
                <a:lnTo>
                  <a:pt x="66016" y="3237376"/>
                </a:lnTo>
                <a:lnTo>
                  <a:pt x="66016" y="3237376"/>
                </a:lnTo>
                <a:lnTo>
                  <a:pt x="40797" y="3238767"/>
                </a:lnTo>
                <a:cubicBezTo>
                  <a:pt x="32002" y="3238985"/>
                  <a:pt x="23163" y="3239468"/>
                  <a:pt x="15324" y="3241738"/>
                </a:cubicBezTo>
                <a:cubicBezTo>
                  <a:pt x="11350" y="3244628"/>
                  <a:pt x="5920" y="3246660"/>
                  <a:pt x="811" y="3247145"/>
                </a:cubicBezTo>
                <a:lnTo>
                  <a:pt x="369" y="3247875"/>
                </a:lnTo>
                <a:close/>
              </a:path>
            </a:pathLst>
          </a:custGeom>
        </p:spPr>
        <p:txBody>
          <a:bodyPr wrap="square">
            <a:noAutofit/>
          </a:bodyPr>
          <a:lstStyle>
            <a:lvl1pPr marL="0" indent="0">
              <a:buNone/>
              <a:defRPr sz="1800">
                <a:latin typeface="+mn-lt"/>
              </a:defRPr>
            </a:lvl1pPr>
          </a:lstStyle>
          <a:p>
            <a:endParaRPr lang="en-US" dirty="0"/>
          </a:p>
        </p:txBody>
      </p:sp>
      <p:sp>
        <p:nvSpPr>
          <p:cNvPr id="3" name="Date Placeholder 2">
            <a:extLst>
              <a:ext uri="{FF2B5EF4-FFF2-40B4-BE49-F238E27FC236}">
                <a16:creationId xmlns:a16="http://schemas.microsoft.com/office/drawing/2014/main" id="{70F15890-6EE9-3F16-C428-BBABB0834F3C}"/>
              </a:ext>
            </a:extLst>
          </p:cNvPr>
          <p:cNvSpPr>
            <a:spLocks noGrp="1"/>
          </p:cNvSpPr>
          <p:nvPr>
            <p:ph type="dt" sz="half" idx="10"/>
          </p:nvPr>
        </p:nvSpPr>
        <p:spPr/>
        <p:txBody>
          <a:bodyPr/>
          <a:lstStyle/>
          <a:p>
            <a:fld id="{7A18671D-F1B8-C947-8A30-204220EB19DA}" type="datetimeFigureOut">
              <a:rPr lang="en-US" smtClean="0"/>
              <a:t>2/15/2026</a:t>
            </a:fld>
            <a:endParaRPr lang="en-US"/>
          </a:p>
        </p:txBody>
      </p:sp>
      <p:sp>
        <p:nvSpPr>
          <p:cNvPr id="4" name="Footer Placeholder 3">
            <a:extLst>
              <a:ext uri="{FF2B5EF4-FFF2-40B4-BE49-F238E27FC236}">
                <a16:creationId xmlns:a16="http://schemas.microsoft.com/office/drawing/2014/main" id="{04D3D808-AA88-5918-D81F-DF9A7EE52A3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3F1F86BF-610D-1F63-00FB-5690F7626521}"/>
              </a:ext>
            </a:extLst>
          </p:cNvPr>
          <p:cNvSpPr>
            <a:spLocks noGrp="1"/>
          </p:cNvSpPr>
          <p:nvPr>
            <p:ph type="sldNum" sz="quarter" idx="12"/>
          </p:nvPr>
        </p:nvSpPr>
        <p:spPr/>
        <p:txBody>
          <a:bodyPr/>
          <a:lstStyle/>
          <a:p>
            <a:fld id="{2D4F35DF-E30C-984A-BBFB-A912A29C011F}" type="slidenum">
              <a:rPr lang="en-US" smtClean="0"/>
              <a:t>‹#›</a:t>
            </a:fld>
            <a:endParaRPr lang="en-US"/>
          </a:p>
        </p:txBody>
      </p:sp>
      <p:pic>
        <p:nvPicPr>
          <p:cNvPr id="13" name="Graphic 12">
            <a:extLst>
              <a:ext uri="{FF2B5EF4-FFF2-40B4-BE49-F238E27FC236}">
                <a16:creationId xmlns:a16="http://schemas.microsoft.com/office/drawing/2014/main" id="{11256C46-D096-D77F-3B40-89A4731C844F}"/>
              </a:ext>
            </a:extLst>
          </p:cNvPr>
          <p:cNvPicPr>
            <a:picLocks noChangeAspect="1"/>
          </p:cNvPicPr>
          <p:nvPr userDrawn="1"/>
        </p:nvPicPr>
        <p:blipFill>
          <a:blip r:embed="rId2">
            <a:extLst>
              <a:ext uri="{96DAC541-7B7A-43D3-8B79-37D633B846F1}">
                <asvg:svgBlip xmlns:asvg="http://schemas.microsoft.com/office/drawing/2016/SVG/main" r:embed="rId3"/>
              </a:ext>
            </a:extLst>
          </a:blip>
          <a:srcRect b="8615"/>
          <a:stretch>
            <a:fillRect/>
          </a:stretch>
        </p:blipFill>
        <p:spPr>
          <a:xfrm>
            <a:off x="4552939" y="2696901"/>
            <a:ext cx="2834640" cy="4144697"/>
          </a:xfrm>
          <a:custGeom>
            <a:avLst/>
            <a:gdLst>
              <a:gd name="connsiteX0" fmla="*/ 0 w 2834640"/>
              <a:gd name="connsiteY0" fmla="*/ 0 h 4144697"/>
              <a:gd name="connsiteX1" fmla="*/ 2834640 w 2834640"/>
              <a:gd name="connsiteY1" fmla="*/ 0 h 4144697"/>
              <a:gd name="connsiteX2" fmla="*/ 2834640 w 2834640"/>
              <a:gd name="connsiteY2" fmla="*/ 4144697 h 4144697"/>
              <a:gd name="connsiteX3" fmla="*/ 0 w 2834640"/>
              <a:gd name="connsiteY3" fmla="*/ 4144697 h 4144697"/>
            </a:gdLst>
            <a:ahLst/>
            <a:cxnLst>
              <a:cxn ang="0">
                <a:pos x="connsiteX0" y="connsiteY0"/>
              </a:cxn>
              <a:cxn ang="0">
                <a:pos x="connsiteX1" y="connsiteY1"/>
              </a:cxn>
              <a:cxn ang="0">
                <a:pos x="connsiteX2" y="connsiteY2"/>
              </a:cxn>
              <a:cxn ang="0">
                <a:pos x="connsiteX3" y="connsiteY3"/>
              </a:cxn>
            </a:cxnLst>
            <a:rect l="l" t="t" r="r" b="b"/>
            <a:pathLst>
              <a:path w="2834640" h="4144697">
                <a:moveTo>
                  <a:pt x="0" y="0"/>
                </a:moveTo>
                <a:lnTo>
                  <a:pt x="2834640" y="0"/>
                </a:lnTo>
                <a:lnTo>
                  <a:pt x="2834640" y="4144697"/>
                </a:lnTo>
                <a:lnTo>
                  <a:pt x="0" y="4144697"/>
                </a:lnTo>
                <a:close/>
              </a:path>
            </a:pathLst>
          </a:custGeom>
        </p:spPr>
      </p:pic>
    </p:spTree>
    <p:extLst>
      <p:ext uri="{BB962C8B-B14F-4D97-AF65-F5344CB8AC3E}">
        <p14:creationId xmlns:p14="http://schemas.microsoft.com/office/powerpoint/2010/main" val="12649602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wo images 3">
    <p:bg>
      <p:bgPr>
        <a:solidFill>
          <a:schemeClr val="tx1"/>
        </a:solidFill>
        <a:effectLst/>
      </p:bgPr>
    </p:bg>
    <p:spTree>
      <p:nvGrpSpPr>
        <p:cNvPr id="1" name=""/>
        <p:cNvGrpSpPr/>
        <p:nvPr/>
      </p:nvGrpSpPr>
      <p:grpSpPr>
        <a:xfrm>
          <a:off x="0" y="0"/>
          <a:ext cx="0" cy="0"/>
          <a:chOff x="0" y="0"/>
          <a:chExt cx="0" cy="0"/>
        </a:xfrm>
      </p:grpSpPr>
      <p:pic>
        <p:nvPicPr>
          <p:cNvPr id="6" name="Graphic 5">
            <a:extLst>
              <a:ext uri="{FF2B5EF4-FFF2-40B4-BE49-F238E27FC236}">
                <a16:creationId xmlns:a16="http://schemas.microsoft.com/office/drawing/2014/main" id="{451E3693-9DA2-F56B-1E8A-29C1326E6A97}"/>
              </a:ext>
            </a:extLst>
          </p:cNvPr>
          <p:cNvPicPr>
            <a:picLocks noChangeAspect="1"/>
          </p:cNvPicPr>
          <p:nvPr userDrawn="1"/>
        </p:nvPicPr>
        <p:blipFill>
          <a:blip r:embed="rId2">
            <a:extLst>
              <a:ext uri="{96DAC541-7B7A-43D3-8B79-37D633B846F1}">
                <asvg:svgBlip xmlns:asvg="http://schemas.microsoft.com/office/drawing/2016/SVG/main" r:embed="rId3"/>
              </a:ext>
            </a:extLst>
          </a:blip>
          <a:srcRect b="29681"/>
          <a:stretch>
            <a:fillRect/>
          </a:stretch>
        </p:blipFill>
        <p:spPr>
          <a:xfrm rot="19335403">
            <a:off x="-293301" y="-60587"/>
            <a:ext cx="3348885" cy="3206666"/>
          </a:xfrm>
          <a:custGeom>
            <a:avLst/>
            <a:gdLst>
              <a:gd name="connsiteX0" fmla="*/ 3348885 w 3348885"/>
              <a:gd name="connsiteY0" fmla="*/ 0 h 3206666"/>
              <a:gd name="connsiteX1" fmla="*/ 3348885 w 3348885"/>
              <a:gd name="connsiteY1" fmla="*/ 2976598 h 3206666"/>
              <a:gd name="connsiteX2" fmla="*/ 0 w 3348885"/>
              <a:gd name="connsiteY2" fmla="*/ 3206666 h 3206666"/>
              <a:gd name="connsiteX3" fmla="*/ 0 w 3348885"/>
              <a:gd name="connsiteY3" fmla="*/ 0 h 3206666"/>
            </a:gdLst>
            <a:ahLst/>
            <a:cxnLst>
              <a:cxn ang="0">
                <a:pos x="connsiteX0" y="connsiteY0"/>
              </a:cxn>
              <a:cxn ang="0">
                <a:pos x="connsiteX1" y="connsiteY1"/>
              </a:cxn>
              <a:cxn ang="0">
                <a:pos x="connsiteX2" y="connsiteY2"/>
              </a:cxn>
              <a:cxn ang="0">
                <a:pos x="connsiteX3" y="connsiteY3"/>
              </a:cxn>
            </a:cxnLst>
            <a:rect l="l" t="t" r="r" b="b"/>
            <a:pathLst>
              <a:path w="3348885" h="3206666">
                <a:moveTo>
                  <a:pt x="3348885" y="0"/>
                </a:moveTo>
                <a:lnTo>
                  <a:pt x="3348885" y="2976598"/>
                </a:lnTo>
                <a:lnTo>
                  <a:pt x="0" y="3206666"/>
                </a:lnTo>
                <a:lnTo>
                  <a:pt x="0" y="0"/>
                </a:lnTo>
                <a:close/>
              </a:path>
            </a:pathLst>
          </a:custGeom>
        </p:spPr>
      </p:pic>
      <p:pic>
        <p:nvPicPr>
          <p:cNvPr id="7" name="Graphic 6">
            <a:extLst>
              <a:ext uri="{FF2B5EF4-FFF2-40B4-BE49-F238E27FC236}">
                <a16:creationId xmlns:a16="http://schemas.microsoft.com/office/drawing/2014/main" id="{714C2C50-B1DC-2157-BB0A-BACDB5E838FF}"/>
              </a:ext>
            </a:extLst>
          </p:cNvPr>
          <p:cNvPicPr>
            <a:picLocks noChangeAspect="1"/>
          </p:cNvPicPr>
          <p:nvPr userDrawn="1"/>
        </p:nvPicPr>
        <p:blipFill>
          <a:blip r:embed="rId2">
            <a:extLst>
              <a:ext uri="{96DAC541-7B7A-43D3-8B79-37D633B846F1}">
                <asvg:svgBlip xmlns:asvg="http://schemas.microsoft.com/office/drawing/2016/SVG/main" r:embed="rId3"/>
              </a:ext>
            </a:extLst>
          </a:blip>
          <a:srcRect b="29681"/>
          <a:stretch>
            <a:fillRect/>
          </a:stretch>
        </p:blipFill>
        <p:spPr>
          <a:xfrm rot="13644103">
            <a:off x="-188370" y="3879324"/>
            <a:ext cx="3348885" cy="3206666"/>
          </a:xfrm>
          <a:custGeom>
            <a:avLst/>
            <a:gdLst>
              <a:gd name="connsiteX0" fmla="*/ 3348885 w 3348885"/>
              <a:gd name="connsiteY0" fmla="*/ 0 h 3206666"/>
              <a:gd name="connsiteX1" fmla="*/ 3348885 w 3348885"/>
              <a:gd name="connsiteY1" fmla="*/ 2976598 h 3206666"/>
              <a:gd name="connsiteX2" fmla="*/ 0 w 3348885"/>
              <a:gd name="connsiteY2" fmla="*/ 3206666 h 3206666"/>
              <a:gd name="connsiteX3" fmla="*/ 0 w 3348885"/>
              <a:gd name="connsiteY3" fmla="*/ 0 h 3206666"/>
            </a:gdLst>
            <a:ahLst/>
            <a:cxnLst>
              <a:cxn ang="0">
                <a:pos x="connsiteX0" y="connsiteY0"/>
              </a:cxn>
              <a:cxn ang="0">
                <a:pos x="connsiteX1" y="connsiteY1"/>
              </a:cxn>
              <a:cxn ang="0">
                <a:pos x="connsiteX2" y="connsiteY2"/>
              </a:cxn>
              <a:cxn ang="0">
                <a:pos x="connsiteX3" y="connsiteY3"/>
              </a:cxn>
            </a:cxnLst>
            <a:rect l="l" t="t" r="r" b="b"/>
            <a:pathLst>
              <a:path w="3348885" h="3206666">
                <a:moveTo>
                  <a:pt x="3348885" y="0"/>
                </a:moveTo>
                <a:lnTo>
                  <a:pt x="3348885" y="2976598"/>
                </a:lnTo>
                <a:lnTo>
                  <a:pt x="0" y="3206666"/>
                </a:lnTo>
                <a:lnTo>
                  <a:pt x="0" y="0"/>
                </a:lnTo>
                <a:close/>
              </a:path>
            </a:pathLst>
          </a:custGeom>
        </p:spPr>
      </p:pic>
      <p:sp>
        <p:nvSpPr>
          <p:cNvPr id="10" name="Rectangle 9">
            <a:extLst>
              <a:ext uri="{FF2B5EF4-FFF2-40B4-BE49-F238E27FC236}">
                <a16:creationId xmlns:a16="http://schemas.microsoft.com/office/drawing/2014/main" id="{BF90EE2C-49EA-7DD1-06ED-EB30C97F1D41}"/>
              </a:ext>
            </a:extLst>
          </p:cNvPr>
          <p:cNvSpPr/>
          <p:nvPr userDrawn="1"/>
        </p:nvSpPr>
        <p:spPr>
          <a:xfrm>
            <a:off x="8144801" y="0"/>
            <a:ext cx="3405808" cy="6857999"/>
          </a:xfrm>
          <a:prstGeom prst="rect">
            <a:avLst/>
          </a:prstGeom>
          <a:solidFill>
            <a:schemeClr val="bg2">
              <a:lumMod val="1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Graphic 15">
            <a:extLst>
              <a:ext uri="{FF2B5EF4-FFF2-40B4-BE49-F238E27FC236}">
                <a16:creationId xmlns:a16="http://schemas.microsoft.com/office/drawing/2014/main" id="{28336BBC-532E-EC99-457E-FFA538541805}"/>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flipH="1">
            <a:off x="4933271" y="881378"/>
            <a:ext cx="1379253" cy="2910072"/>
          </a:xfrm>
          <a:prstGeom prst="rect">
            <a:avLst/>
          </a:prstGeom>
        </p:spPr>
      </p:pic>
      <p:sp>
        <p:nvSpPr>
          <p:cNvPr id="20" name="Title 1">
            <a:extLst>
              <a:ext uri="{FF2B5EF4-FFF2-40B4-BE49-F238E27FC236}">
                <a16:creationId xmlns:a16="http://schemas.microsoft.com/office/drawing/2014/main" id="{F89E9BD1-C52C-C03D-0E9D-96FB0E0623C7}"/>
              </a:ext>
            </a:extLst>
          </p:cNvPr>
          <p:cNvSpPr>
            <a:spLocks noGrp="1"/>
          </p:cNvSpPr>
          <p:nvPr>
            <p:ph type="title"/>
          </p:nvPr>
        </p:nvSpPr>
        <p:spPr>
          <a:xfrm>
            <a:off x="8734669" y="2856263"/>
            <a:ext cx="2116154" cy="1145474"/>
          </a:xfrm>
        </p:spPr>
        <p:txBody>
          <a:bodyPr lIns="0" tIns="0" rIns="0" bIns="0" anchor="ctr"/>
          <a:lstStyle>
            <a:lvl1pPr algn="ctr">
              <a:defRPr sz="2800"/>
            </a:lvl1pPr>
          </a:lstStyle>
          <a:p>
            <a:r>
              <a:rPr lang="en-US" dirty="0"/>
              <a:t>Click to edit Master title style</a:t>
            </a:r>
          </a:p>
        </p:txBody>
      </p:sp>
      <p:sp>
        <p:nvSpPr>
          <p:cNvPr id="17" name="Picture Placeholder 16">
            <a:extLst>
              <a:ext uri="{FF2B5EF4-FFF2-40B4-BE49-F238E27FC236}">
                <a16:creationId xmlns:a16="http://schemas.microsoft.com/office/drawing/2014/main" id="{B02208A4-4E11-C570-DA3C-AD33CFEAE586}"/>
              </a:ext>
            </a:extLst>
          </p:cNvPr>
          <p:cNvSpPr>
            <a:spLocks noGrp="1"/>
          </p:cNvSpPr>
          <p:nvPr>
            <p:ph type="pic" sz="quarter" idx="13"/>
          </p:nvPr>
        </p:nvSpPr>
        <p:spPr>
          <a:xfrm>
            <a:off x="641391" y="641663"/>
            <a:ext cx="5026305" cy="5605149"/>
          </a:xfrm>
          <a:custGeom>
            <a:avLst/>
            <a:gdLst>
              <a:gd name="connsiteX0" fmla="*/ 5026305 w 5026305"/>
              <a:gd name="connsiteY0" fmla="*/ 2508272 h 5605149"/>
              <a:gd name="connsiteX1" fmla="*/ 5026305 w 5026305"/>
              <a:gd name="connsiteY1" fmla="*/ 2576380 h 5605149"/>
              <a:gd name="connsiteX2" fmla="*/ 5012452 w 5026305"/>
              <a:gd name="connsiteY2" fmla="*/ 2585224 h 5605149"/>
              <a:gd name="connsiteX3" fmla="*/ 4991086 w 5026305"/>
              <a:gd name="connsiteY3" fmla="*/ 2601852 h 5605149"/>
              <a:gd name="connsiteX4" fmla="*/ 4991085 w 5026305"/>
              <a:gd name="connsiteY4" fmla="*/ 2601852 h 5605149"/>
              <a:gd name="connsiteX5" fmla="*/ 5022272 w 5026305"/>
              <a:gd name="connsiteY5" fmla="*/ 2520247 h 5605149"/>
              <a:gd name="connsiteX6" fmla="*/ 5010364 w 5026305"/>
              <a:gd name="connsiteY6" fmla="*/ 2358091 h 5605149"/>
              <a:gd name="connsiteX7" fmla="*/ 5026305 w 5026305"/>
              <a:gd name="connsiteY7" fmla="*/ 2368103 h 5605149"/>
              <a:gd name="connsiteX8" fmla="*/ 5026305 w 5026305"/>
              <a:gd name="connsiteY8" fmla="*/ 2454304 h 5605149"/>
              <a:gd name="connsiteX9" fmla="*/ 5005199 w 5026305"/>
              <a:gd name="connsiteY9" fmla="*/ 2503630 h 5605149"/>
              <a:gd name="connsiteX10" fmla="*/ 4855933 w 5026305"/>
              <a:gd name="connsiteY10" fmla="*/ 2744332 h 5605149"/>
              <a:gd name="connsiteX11" fmla="*/ 4983970 w 5026305"/>
              <a:gd name="connsiteY11" fmla="*/ 2385700 h 5605149"/>
              <a:gd name="connsiteX12" fmla="*/ 5010364 w 5026305"/>
              <a:gd name="connsiteY12" fmla="*/ 2358091 h 5605149"/>
              <a:gd name="connsiteX13" fmla="*/ 5026305 w 5026305"/>
              <a:gd name="connsiteY13" fmla="*/ 2307433 h 5605149"/>
              <a:gd name="connsiteX14" fmla="*/ 5026305 w 5026305"/>
              <a:gd name="connsiteY14" fmla="*/ 2336080 h 5605149"/>
              <a:gd name="connsiteX15" fmla="*/ 5018399 w 5026305"/>
              <a:gd name="connsiteY15" fmla="*/ 2327839 h 5605149"/>
              <a:gd name="connsiteX16" fmla="*/ 5021758 w 5026305"/>
              <a:gd name="connsiteY16" fmla="*/ 2309763 h 5605149"/>
              <a:gd name="connsiteX17" fmla="*/ 5026305 w 5026305"/>
              <a:gd name="connsiteY17" fmla="*/ 2122452 h 5605149"/>
              <a:gd name="connsiteX18" fmla="*/ 5026305 w 5026305"/>
              <a:gd name="connsiteY18" fmla="*/ 2225097 h 5605149"/>
              <a:gd name="connsiteX19" fmla="*/ 5020618 w 5026305"/>
              <a:gd name="connsiteY19" fmla="*/ 2206411 h 5605149"/>
              <a:gd name="connsiteX20" fmla="*/ 5012250 w 5026305"/>
              <a:gd name="connsiteY20" fmla="*/ 2128272 h 5605149"/>
              <a:gd name="connsiteX21" fmla="*/ 4904241 w 5026305"/>
              <a:gd name="connsiteY21" fmla="*/ 1922248 h 5605149"/>
              <a:gd name="connsiteX22" fmla="*/ 4904242 w 5026305"/>
              <a:gd name="connsiteY22" fmla="*/ 1922248 h 5605149"/>
              <a:gd name="connsiteX23" fmla="*/ 4902304 w 5026305"/>
              <a:gd name="connsiteY23" fmla="*/ 2401376 h 5605149"/>
              <a:gd name="connsiteX24" fmla="*/ 4851006 w 5026305"/>
              <a:gd name="connsiteY24" fmla="*/ 2154588 h 5605149"/>
              <a:gd name="connsiteX25" fmla="*/ 4904241 w 5026305"/>
              <a:gd name="connsiteY25" fmla="*/ 1922248 h 5605149"/>
              <a:gd name="connsiteX26" fmla="*/ 4915372 w 5026305"/>
              <a:gd name="connsiteY26" fmla="*/ 1730240 h 5605149"/>
              <a:gd name="connsiteX27" fmla="*/ 4976980 w 5026305"/>
              <a:gd name="connsiteY27" fmla="*/ 1761626 h 5605149"/>
              <a:gd name="connsiteX28" fmla="*/ 4915372 w 5026305"/>
              <a:gd name="connsiteY28" fmla="*/ 1730240 h 5605149"/>
              <a:gd name="connsiteX29" fmla="*/ 4979851 w 5026305"/>
              <a:gd name="connsiteY29" fmla="*/ 1677620 h 5605149"/>
              <a:gd name="connsiteX30" fmla="*/ 4993390 w 5026305"/>
              <a:gd name="connsiteY30" fmla="*/ 1745052 h 5605149"/>
              <a:gd name="connsiteX31" fmla="*/ 4979851 w 5026305"/>
              <a:gd name="connsiteY31" fmla="*/ 1677620 h 5605149"/>
              <a:gd name="connsiteX32" fmla="*/ 4825905 w 5026305"/>
              <a:gd name="connsiteY32" fmla="*/ 1647144 h 5605149"/>
              <a:gd name="connsiteX33" fmla="*/ 4834114 w 5026305"/>
              <a:gd name="connsiteY33" fmla="*/ 1655681 h 5605149"/>
              <a:gd name="connsiteX34" fmla="*/ 4890809 w 5026305"/>
              <a:gd name="connsiteY34" fmla="*/ 1723181 h 5605149"/>
              <a:gd name="connsiteX35" fmla="*/ 4891328 w 5026305"/>
              <a:gd name="connsiteY35" fmla="*/ 1735947 h 5605149"/>
              <a:gd name="connsiteX36" fmla="*/ 4807052 w 5026305"/>
              <a:gd name="connsiteY36" fmla="*/ 1660148 h 5605149"/>
              <a:gd name="connsiteX37" fmla="*/ 4807053 w 5026305"/>
              <a:gd name="connsiteY37" fmla="*/ 1660148 h 5605149"/>
              <a:gd name="connsiteX38" fmla="*/ 4814319 w 5026305"/>
              <a:gd name="connsiteY38" fmla="*/ 1647780 h 5605149"/>
              <a:gd name="connsiteX39" fmla="*/ 4825905 w 5026305"/>
              <a:gd name="connsiteY39" fmla="*/ 1647144 h 5605149"/>
              <a:gd name="connsiteX40" fmla="*/ 4880772 w 5026305"/>
              <a:gd name="connsiteY40" fmla="*/ 1589810 h 5605149"/>
              <a:gd name="connsiteX41" fmla="*/ 4904761 w 5026305"/>
              <a:gd name="connsiteY41" fmla="*/ 1598116 h 5605149"/>
              <a:gd name="connsiteX42" fmla="*/ 4904763 w 5026305"/>
              <a:gd name="connsiteY42" fmla="*/ 1598116 h 5605149"/>
              <a:gd name="connsiteX43" fmla="*/ 4967336 w 5026305"/>
              <a:gd name="connsiteY43" fmla="*/ 1653021 h 5605149"/>
              <a:gd name="connsiteX44" fmla="*/ 4958162 w 5026305"/>
              <a:gd name="connsiteY44" fmla="*/ 1700662 h 5605149"/>
              <a:gd name="connsiteX45" fmla="*/ 4953244 w 5026305"/>
              <a:gd name="connsiteY45" fmla="*/ 1707721 h 5605149"/>
              <a:gd name="connsiteX46" fmla="*/ 4882782 w 5026305"/>
              <a:gd name="connsiteY46" fmla="*/ 1700389 h 5605149"/>
              <a:gd name="connsiteX47" fmla="*/ 4880772 w 5026305"/>
              <a:gd name="connsiteY47" fmla="*/ 1589810 h 5605149"/>
              <a:gd name="connsiteX48" fmla="*/ 4985705 w 5026305"/>
              <a:gd name="connsiteY48" fmla="*/ 1577336 h 5605149"/>
              <a:gd name="connsiteX49" fmla="*/ 4985706 w 5026305"/>
              <a:gd name="connsiteY49" fmla="*/ 1577336 h 5605149"/>
              <a:gd name="connsiteX50" fmla="*/ 4985706 w 5026305"/>
              <a:gd name="connsiteY50" fmla="*/ 1577338 h 5605149"/>
              <a:gd name="connsiteX51" fmla="*/ 4916701 w 5026305"/>
              <a:gd name="connsiteY51" fmla="*/ 1547773 h 5605149"/>
              <a:gd name="connsiteX52" fmla="*/ 4985706 w 5026305"/>
              <a:gd name="connsiteY52" fmla="*/ 1577348 h 5605149"/>
              <a:gd name="connsiteX53" fmla="*/ 4985706 w 5026305"/>
              <a:gd name="connsiteY53" fmla="*/ 1577338 h 5605149"/>
              <a:gd name="connsiteX54" fmla="*/ 4995588 w 5026305"/>
              <a:gd name="connsiteY54" fmla="*/ 1593108 h 5605149"/>
              <a:gd name="connsiteX55" fmla="*/ 4986704 w 5026305"/>
              <a:gd name="connsiteY55" fmla="*/ 1648326 h 5605149"/>
              <a:gd name="connsiteX56" fmla="*/ 4901300 w 5026305"/>
              <a:gd name="connsiteY56" fmla="*/ 1556625 h 5605149"/>
              <a:gd name="connsiteX57" fmla="*/ 4916701 w 5026305"/>
              <a:gd name="connsiteY57" fmla="*/ 1547773 h 5605149"/>
              <a:gd name="connsiteX58" fmla="*/ 4533763 w 5026305"/>
              <a:gd name="connsiteY58" fmla="*/ 1084067 h 5605149"/>
              <a:gd name="connsiteX59" fmla="*/ 4814442 w 5026305"/>
              <a:gd name="connsiteY59" fmla="*/ 1192850 h 5605149"/>
              <a:gd name="connsiteX60" fmla="*/ 4533763 w 5026305"/>
              <a:gd name="connsiteY60" fmla="*/ 1084067 h 5605149"/>
              <a:gd name="connsiteX61" fmla="*/ 4910114 w 5026305"/>
              <a:gd name="connsiteY61" fmla="*/ 1025578 h 5605149"/>
              <a:gd name="connsiteX62" fmla="*/ 4920652 w 5026305"/>
              <a:gd name="connsiteY62" fmla="*/ 1028348 h 5605149"/>
              <a:gd name="connsiteX63" fmla="*/ 4946427 w 5026305"/>
              <a:gd name="connsiteY63" fmla="*/ 1081973 h 5605149"/>
              <a:gd name="connsiteX64" fmla="*/ 4907631 w 5026305"/>
              <a:gd name="connsiteY64" fmla="*/ 1036270 h 5605149"/>
              <a:gd name="connsiteX65" fmla="*/ 4910114 w 5026305"/>
              <a:gd name="connsiteY65" fmla="*/ 1025578 h 5605149"/>
              <a:gd name="connsiteX66" fmla="*/ 4985698 w 5026305"/>
              <a:gd name="connsiteY66" fmla="*/ 1000031 h 5605149"/>
              <a:gd name="connsiteX67" fmla="*/ 4970794 w 5026305"/>
              <a:gd name="connsiteY67" fmla="*/ 1093774 h 5605149"/>
              <a:gd name="connsiteX68" fmla="*/ 4985698 w 5026305"/>
              <a:gd name="connsiteY68" fmla="*/ 1000031 h 5605149"/>
              <a:gd name="connsiteX69" fmla="*/ 4847938 w 5026305"/>
              <a:gd name="connsiteY69" fmla="*/ 867294 h 5605149"/>
              <a:gd name="connsiteX70" fmla="*/ 4847939 w 5026305"/>
              <a:gd name="connsiteY70" fmla="*/ 867294 h 5605149"/>
              <a:gd name="connsiteX71" fmla="*/ 4900381 w 5026305"/>
              <a:gd name="connsiteY71" fmla="*/ 919259 h 5605149"/>
              <a:gd name="connsiteX72" fmla="*/ 4901719 w 5026305"/>
              <a:gd name="connsiteY72" fmla="*/ 983593 h 5605149"/>
              <a:gd name="connsiteX73" fmla="*/ 4900148 w 5026305"/>
              <a:gd name="connsiteY73" fmla="*/ 999104 h 5605149"/>
              <a:gd name="connsiteX74" fmla="*/ 4847938 w 5026305"/>
              <a:gd name="connsiteY74" fmla="*/ 867294 h 5605149"/>
              <a:gd name="connsiteX75" fmla="*/ 4935142 w 5026305"/>
              <a:gd name="connsiteY75" fmla="*/ 856821 h 5605149"/>
              <a:gd name="connsiteX76" fmla="*/ 4943455 w 5026305"/>
              <a:gd name="connsiteY76" fmla="*/ 858198 h 5605149"/>
              <a:gd name="connsiteX77" fmla="*/ 4983855 w 5026305"/>
              <a:gd name="connsiteY77" fmla="*/ 970997 h 5605149"/>
              <a:gd name="connsiteX78" fmla="*/ 4950439 w 5026305"/>
              <a:gd name="connsiteY78" fmla="*/ 1025274 h 5605149"/>
              <a:gd name="connsiteX79" fmla="*/ 4930970 w 5026305"/>
              <a:gd name="connsiteY79" fmla="*/ 862756 h 5605149"/>
              <a:gd name="connsiteX80" fmla="*/ 4935142 w 5026305"/>
              <a:gd name="connsiteY80" fmla="*/ 856821 h 5605149"/>
              <a:gd name="connsiteX81" fmla="*/ 4895724 w 5026305"/>
              <a:gd name="connsiteY81" fmla="*/ 823167 h 5605149"/>
              <a:gd name="connsiteX82" fmla="*/ 4906982 w 5026305"/>
              <a:gd name="connsiteY82" fmla="*/ 828260 h 5605149"/>
              <a:gd name="connsiteX83" fmla="*/ 4906982 w 5026305"/>
              <a:gd name="connsiteY83" fmla="*/ 828261 h 5605149"/>
              <a:gd name="connsiteX84" fmla="*/ 4907991 w 5026305"/>
              <a:gd name="connsiteY84" fmla="*/ 876567 h 5605149"/>
              <a:gd name="connsiteX85" fmla="*/ 4874567 w 5026305"/>
              <a:gd name="connsiteY85" fmla="*/ 840803 h 5605149"/>
              <a:gd name="connsiteX86" fmla="*/ 4895724 w 5026305"/>
              <a:gd name="connsiteY86" fmla="*/ 823167 h 5605149"/>
              <a:gd name="connsiteX87" fmla="*/ 4616763 w 5026305"/>
              <a:gd name="connsiteY87" fmla="*/ 797509 h 5605149"/>
              <a:gd name="connsiteX88" fmla="*/ 4643989 w 5026305"/>
              <a:gd name="connsiteY88" fmla="*/ 813612 h 5605149"/>
              <a:gd name="connsiteX89" fmla="*/ 4549167 w 5026305"/>
              <a:gd name="connsiteY89" fmla="*/ 841670 h 5605149"/>
              <a:gd name="connsiteX90" fmla="*/ 4616763 w 5026305"/>
              <a:gd name="connsiteY90" fmla="*/ 797509 h 5605149"/>
              <a:gd name="connsiteX91" fmla="*/ 4737834 w 5026305"/>
              <a:gd name="connsiteY91" fmla="*/ 753796 h 5605149"/>
              <a:gd name="connsiteX92" fmla="*/ 4685688 w 5026305"/>
              <a:gd name="connsiteY92" fmla="*/ 797228 h 5605149"/>
              <a:gd name="connsiteX93" fmla="*/ 4737834 w 5026305"/>
              <a:gd name="connsiteY93" fmla="*/ 753796 h 5605149"/>
              <a:gd name="connsiteX94" fmla="*/ 4635084 w 5026305"/>
              <a:gd name="connsiteY94" fmla="*/ 723727 h 5605149"/>
              <a:gd name="connsiteX95" fmla="*/ 4662447 w 5026305"/>
              <a:gd name="connsiteY95" fmla="*/ 797548 h 5605149"/>
              <a:gd name="connsiteX96" fmla="*/ 4635084 w 5026305"/>
              <a:gd name="connsiteY96" fmla="*/ 723727 h 5605149"/>
              <a:gd name="connsiteX97" fmla="*/ 4462691 w 5026305"/>
              <a:gd name="connsiteY97" fmla="*/ 650151 h 5605149"/>
              <a:gd name="connsiteX98" fmla="*/ 4512159 w 5026305"/>
              <a:gd name="connsiteY98" fmla="*/ 667156 h 5605149"/>
              <a:gd name="connsiteX99" fmla="*/ 4528088 w 5026305"/>
              <a:gd name="connsiteY99" fmla="*/ 705034 h 5605149"/>
              <a:gd name="connsiteX100" fmla="*/ 4589217 w 5026305"/>
              <a:gd name="connsiteY100" fmla="*/ 783255 h 5605149"/>
              <a:gd name="connsiteX101" fmla="*/ 4431427 w 5026305"/>
              <a:gd name="connsiteY101" fmla="*/ 692087 h 5605149"/>
              <a:gd name="connsiteX102" fmla="*/ 4431427 w 5026305"/>
              <a:gd name="connsiteY102" fmla="*/ 692088 h 5605149"/>
              <a:gd name="connsiteX103" fmla="*/ 4462691 w 5026305"/>
              <a:gd name="connsiteY103" fmla="*/ 650151 h 5605149"/>
              <a:gd name="connsiteX104" fmla="*/ 4562972 w 5026305"/>
              <a:gd name="connsiteY104" fmla="*/ 589607 h 5605149"/>
              <a:gd name="connsiteX105" fmla="*/ 4626161 w 5026305"/>
              <a:gd name="connsiteY105" fmla="*/ 616043 h 5605149"/>
              <a:gd name="connsiteX106" fmla="*/ 4665524 w 5026305"/>
              <a:gd name="connsiteY106" fmla="*/ 748732 h 5605149"/>
              <a:gd name="connsiteX107" fmla="*/ 4626122 w 5026305"/>
              <a:gd name="connsiteY107" fmla="*/ 681371 h 5605149"/>
              <a:gd name="connsiteX108" fmla="*/ 4621430 w 5026305"/>
              <a:gd name="connsiteY108" fmla="*/ 779749 h 5605149"/>
              <a:gd name="connsiteX109" fmla="*/ 4558717 w 5026305"/>
              <a:gd name="connsiteY109" fmla="*/ 720349 h 5605149"/>
              <a:gd name="connsiteX110" fmla="*/ 4562972 w 5026305"/>
              <a:gd name="connsiteY110" fmla="*/ 589607 h 5605149"/>
              <a:gd name="connsiteX111" fmla="*/ 4706989 w 5026305"/>
              <a:gd name="connsiteY111" fmla="*/ 547505 h 5605149"/>
              <a:gd name="connsiteX112" fmla="*/ 4757424 w 5026305"/>
              <a:gd name="connsiteY112" fmla="*/ 627009 h 5605149"/>
              <a:gd name="connsiteX113" fmla="*/ 4757423 w 5026305"/>
              <a:gd name="connsiteY113" fmla="*/ 627009 h 5605149"/>
              <a:gd name="connsiteX114" fmla="*/ 4685273 w 5026305"/>
              <a:gd name="connsiteY114" fmla="*/ 748731 h 5605149"/>
              <a:gd name="connsiteX115" fmla="*/ 4676785 w 5026305"/>
              <a:gd name="connsiteY115" fmla="*/ 632558 h 5605149"/>
              <a:gd name="connsiteX116" fmla="*/ 4706989 w 5026305"/>
              <a:gd name="connsiteY116" fmla="*/ 547505 h 5605149"/>
              <a:gd name="connsiteX117" fmla="*/ 5026305 w 5026305"/>
              <a:gd name="connsiteY117" fmla="*/ 508387 h 5605149"/>
              <a:gd name="connsiteX118" fmla="*/ 5026305 w 5026305"/>
              <a:gd name="connsiteY118" fmla="*/ 603117 h 5605149"/>
              <a:gd name="connsiteX119" fmla="*/ 5018978 w 5026305"/>
              <a:gd name="connsiteY119" fmla="*/ 599843 h 5605149"/>
              <a:gd name="connsiteX120" fmla="*/ 5006915 w 5026305"/>
              <a:gd name="connsiteY120" fmla="*/ 532909 h 5605149"/>
              <a:gd name="connsiteX121" fmla="*/ 0 w 5026305"/>
              <a:gd name="connsiteY121" fmla="*/ 0 h 5605149"/>
              <a:gd name="connsiteX122" fmla="*/ 5026305 w 5026305"/>
              <a:gd name="connsiteY122" fmla="*/ 0 h 5605149"/>
              <a:gd name="connsiteX123" fmla="*/ 5026305 w 5026305"/>
              <a:gd name="connsiteY123" fmla="*/ 485453 h 5605149"/>
              <a:gd name="connsiteX124" fmla="*/ 5016729 w 5026305"/>
              <a:gd name="connsiteY124" fmla="*/ 491286 h 5605149"/>
              <a:gd name="connsiteX125" fmla="*/ 4974271 w 5026305"/>
              <a:gd name="connsiteY125" fmla="*/ 581377 h 5605149"/>
              <a:gd name="connsiteX126" fmla="*/ 5021040 w 5026305"/>
              <a:gd name="connsiteY126" fmla="*/ 625271 h 5605149"/>
              <a:gd name="connsiteX127" fmla="*/ 5026305 w 5026305"/>
              <a:gd name="connsiteY127" fmla="*/ 627017 h 5605149"/>
              <a:gd name="connsiteX128" fmla="*/ 5026305 w 5026305"/>
              <a:gd name="connsiteY128" fmla="*/ 1190063 h 5605149"/>
              <a:gd name="connsiteX129" fmla="*/ 5019979 w 5026305"/>
              <a:gd name="connsiteY129" fmla="*/ 1172057 h 5605149"/>
              <a:gd name="connsiteX130" fmla="*/ 4997970 w 5026305"/>
              <a:gd name="connsiteY130" fmla="*/ 1135277 h 5605149"/>
              <a:gd name="connsiteX131" fmla="*/ 5001985 w 5026305"/>
              <a:gd name="connsiteY131" fmla="*/ 990089 h 5605149"/>
              <a:gd name="connsiteX132" fmla="*/ 5011965 w 5026305"/>
              <a:gd name="connsiteY132" fmla="*/ 924081 h 5605149"/>
              <a:gd name="connsiteX133" fmla="*/ 4956671 w 5026305"/>
              <a:gd name="connsiteY133" fmla="*/ 824986 h 5605149"/>
              <a:gd name="connsiteX134" fmla="*/ 4874925 w 5026305"/>
              <a:gd name="connsiteY134" fmla="*/ 798940 h 5605149"/>
              <a:gd name="connsiteX135" fmla="*/ 4846360 w 5026305"/>
              <a:gd name="connsiteY135" fmla="*/ 838109 h 5605149"/>
              <a:gd name="connsiteX136" fmla="*/ 4817138 w 5026305"/>
              <a:gd name="connsiteY136" fmla="*/ 938731 h 5605149"/>
              <a:gd name="connsiteX137" fmla="*/ 4819824 w 5026305"/>
              <a:gd name="connsiteY137" fmla="*/ 946530 h 5605149"/>
              <a:gd name="connsiteX138" fmla="*/ 4829996 w 5026305"/>
              <a:gd name="connsiteY138" fmla="*/ 972308 h 5605149"/>
              <a:gd name="connsiteX139" fmla="*/ 4829993 w 5026305"/>
              <a:gd name="connsiteY139" fmla="*/ 972299 h 5605149"/>
              <a:gd name="connsiteX140" fmla="*/ 4830002 w 5026305"/>
              <a:gd name="connsiteY140" fmla="*/ 972318 h 5605149"/>
              <a:gd name="connsiteX141" fmla="*/ 4829996 w 5026305"/>
              <a:gd name="connsiteY141" fmla="*/ 972310 h 5605149"/>
              <a:gd name="connsiteX142" fmla="*/ 4830005 w 5026305"/>
              <a:gd name="connsiteY142" fmla="*/ 972325 h 5605149"/>
              <a:gd name="connsiteX143" fmla="*/ 4830002 w 5026305"/>
              <a:gd name="connsiteY143" fmla="*/ 972318 h 5605149"/>
              <a:gd name="connsiteX144" fmla="*/ 4847007 w 5026305"/>
              <a:gd name="connsiteY144" fmla="*/ 996132 h 5605149"/>
              <a:gd name="connsiteX145" fmla="*/ 4895190 w 5026305"/>
              <a:gd name="connsiteY145" fmla="*/ 1061121 h 5605149"/>
              <a:gd name="connsiteX146" fmla="*/ 4895160 w 5026305"/>
              <a:gd name="connsiteY146" fmla="*/ 1060972 h 5605149"/>
              <a:gd name="connsiteX147" fmla="*/ 4971791 w 5026305"/>
              <a:gd name="connsiteY147" fmla="*/ 1132610 h 5605149"/>
              <a:gd name="connsiteX148" fmla="*/ 4987197 w 5026305"/>
              <a:gd name="connsiteY148" fmla="*/ 1168182 h 5605149"/>
              <a:gd name="connsiteX149" fmla="*/ 4997499 w 5026305"/>
              <a:gd name="connsiteY149" fmla="*/ 1194072 h 5605149"/>
              <a:gd name="connsiteX150" fmla="*/ 5001474 w 5026305"/>
              <a:gd name="connsiteY150" fmla="*/ 1202147 h 5605149"/>
              <a:gd name="connsiteX151" fmla="*/ 5011584 w 5026305"/>
              <a:gd name="connsiteY151" fmla="*/ 1228128 h 5605149"/>
              <a:gd name="connsiteX152" fmla="*/ 5001632 w 5026305"/>
              <a:gd name="connsiteY152" fmla="*/ 1285810 h 5605149"/>
              <a:gd name="connsiteX153" fmla="*/ 4979470 w 5026305"/>
              <a:gd name="connsiteY153" fmla="*/ 1265257 h 5605149"/>
              <a:gd name="connsiteX154" fmla="*/ 4903951 w 5026305"/>
              <a:gd name="connsiteY154" fmla="*/ 1190609 h 5605149"/>
              <a:gd name="connsiteX155" fmla="*/ 4689499 w 5026305"/>
              <a:gd name="connsiteY155" fmla="*/ 826928 h 5605149"/>
              <a:gd name="connsiteX156" fmla="*/ 4704625 w 5026305"/>
              <a:gd name="connsiteY156" fmla="*/ 803648 h 5605149"/>
              <a:gd name="connsiteX157" fmla="*/ 4766071 w 5026305"/>
              <a:gd name="connsiteY157" fmla="*/ 732609 h 5605149"/>
              <a:gd name="connsiteX158" fmla="*/ 4773162 w 5026305"/>
              <a:gd name="connsiteY158" fmla="*/ 697868 h 5605149"/>
              <a:gd name="connsiteX159" fmla="*/ 4787383 w 5026305"/>
              <a:gd name="connsiteY159" fmla="*/ 587088 h 5605149"/>
              <a:gd name="connsiteX160" fmla="*/ 4738106 w 5026305"/>
              <a:gd name="connsiteY160" fmla="*/ 528028 h 5605149"/>
              <a:gd name="connsiteX161" fmla="*/ 4670723 w 5026305"/>
              <a:gd name="connsiteY161" fmla="*/ 552533 h 5605149"/>
              <a:gd name="connsiteX162" fmla="*/ 4654347 w 5026305"/>
              <a:gd name="connsiteY162" fmla="*/ 563743 h 5605149"/>
              <a:gd name="connsiteX163" fmla="*/ 4623806 w 5026305"/>
              <a:gd name="connsiteY163" fmla="*/ 575522 h 5605149"/>
              <a:gd name="connsiteX164" fmla="*/ 4513662 w 5026305"/>
              <a:gd name="connsiteY164" fmla="*/ 621123 h 5605149"/>
              <a:gd name="connsiteX165" fmla="*/ 4440065 w 5026305"/>
              <a:gd name="connsiteY165" fmla="*/ 643900 h 5605149"/>
              <a:gd name="connsiteX166" fmla="*/ 4413734 w 5026305"/>
              <a:gd name="connsiteY166" fmla="*/ 681522 h 5605149"/>
              <a:gd name="connsiteX167" fmla="*/ 4413836 w 5026305"/>
              <a:gd name="connsiteY167" fmla="*/ 681108 h 5605149"/>
              <a:gd name="connsiteX168" fmla="*/ 4407030 w 5026305"/>
              <a:gd name="connsiteY168" fmla="*/ 713957 h 5605149"/>
              <a:gd name="connsiteX169" fmla="*/ 4545147 w 5026305"/>
              <a:gd name="connsiteY169" fmla="*/ 818018 h 5605149"/>
              <a:gd name="connsiteX170" fmla="*/ 4516873 w 5026305"/>
              <a:gd name="connsiteY170" fmla="*/ 835211 h 5605149"/>
              <a:gd name="connsiteX171" fmla="*/ 4531875 w 5026305"/>
              <a:gd name="connsiteY171" fmla="*/ 855759 h 5605149"/>
              <a:gd name="connsiteX172" fmla="*/ 4636101 w 5026305"/>
              <a:gd name="connsiteY172" fmla="*/ 831925 h 5605149"/>
              <a:gd name="connsiteX173" fmla="*/ 4681461 w 5026305"/>
              <a:gd name="connsiteY173" fmla="*/ 892632 h 5605149"/>
              <a:gd name="connsiteX174" fmla="*/ 4782145 w 5026305"/>
              <a:gd name="connsiteY174" fmla="*/ 1093624 h 5605149"/>
              <a:gd name="connsiteX175" fmla="*/ 4788277 w 5026305"/>
              <a:gd name="connsiteY175" fmla="*/ 1159643 h 5605149"/>
              <a:gd name="connsiteX176" fmla="*/ 4760502 w 5026305"/>
              <a:gd name="connsiteY176" fmla="*/ 1148804 h 5605149"/>
              <a:gd name="connsiteX177" fmla="*/ 4511989 w 5026305"/>
              <a:gd name="connsiteY177" fmla="*/ 1098859 h 5605149"/>
              <a:gd name="connsiteX178" fmla="*/ 4639596 w 5026305"/>
              <a:gd name="connsiteY178" fmla="*/ 1199136 h 5605149"/>
              <a:gd name="connsiteX179" fmla="*/ 4940893 w 5026305"/>
              <a:gd name="connsiteY179" fmla="*/ 1264425 h 5605149"/>
              <a:gd name="connsiteX180" fmla="*/ 4997015 w 5026305"/>
              <a:gd name="connsiteY180" fmla="*/ 1311990 h 5605149"/>
              <a:gd name="connsiteX181" fmla="*/ 5026305 w 5026305"/>
              <a:gd name="connsiteY181" fmla="*/ 1347669 h 5605149"/>
              <a:gd name="connsiteX182" fmla="*/ 5026305 w 5026305"/>
              <a:gd name="connsiteY182" fmla="*/ 1795028 h 5605149"/>
              <a:gd name="connsiteX183" fmla="*/ 5023174 w 5026305"/>
              <a:gd name="connsiteY183" fmla="*/ 1789897 h 5605149"/>
              <a:gd name="connsiteX184" fmla="*/ 5016203 w 5026305"/>
              <a:gd name="connsiteY184" fmla="*/ 1750543 h 5605149"/>
              <a:gd name="connsiteX185" fmla="*/ 5014471 w 5026305"/>
              <a:gd name="connsiteY185" fmla="*/ 1715531 h 5605149"/>
              <a:gd name="connsiteX186" fmla="*/ 5021195 w 5026305"/>
              <a:gd name="connsiteY186" fmla="*/ 1624318 h 5605149"/>
              <a:gd name="connsiteX187" fmla="*/ 4890479 w 5026305"/>
              <a:gd name="connsiteY187" fmla="*/ 1533844 h 5605149"/>
              <a:gd name="connsiteX188" fmla="*/ 4873738 w 5026305"/>
              <a:gd name="connsiteY188" fmla="*/ 1552680 h 5605149"/>
              <a:gd name="connsiteX189" fmla="*/ 4863718 w 5026305"/>
              <a:gd name="connsiteY189" fmla="*/ 1564923 h 5605149"/>
              <a:gd name="connsiteX190" fmla="*/ 4828271 w 5026305"/>
              <a:gd name="connsiteY190" fmla="*/ 1605584 h 5605149"/>
              <a:gd name="connsiteX191" fmla="*/ 4787181 w 5026305"/>
              <a:gd name="connsiteY191" fmla="*/ 1627478 h 5605149"/>
              <a:gd name="connsiteX192" fmla="*/ 4901304 w 5026305"/>
              <a:gd name="connsiteY192" fmla="*/ 1760239 h 5605149"/>
              <a:gd name="connsiteX193" fmla="*/ 4975763 w 5026305"/>
              <a:gd name="connsiteY193" fmla="*/ 1780030 h 5605149"/>
              <a:gd name="connsiteX194" fmla="*/ 5009048 w 5026305"/>
              <a:gd name="connsiteY194" fmla="*/ 1809490 h 5605149"/>
              <a:gd name="connsiteX195" fmla="*/ 5026305 w 5026305"/>
              <a:gd name="connsiteY195" fmla="*/ 1836201 h 5605149"/>
              <a:gd name="connsiteX196" fmla="*/ 5026305 w 5026305"/>
              <a:gd name="connsiteY196" fmla="*/ 2098700 h 5605149"/>
              <a:gd name="connsiteX197" fmla="*/ 4992886 w 5026305"/>
              <a:gd name="connsiteY197" fmla="*/ 2120963 h 5605149"/>
              <a:gd name="connsiteX198" fmla="*/ 4984808 w 5026305"/>
              <a:gd name="connsiteY198" fmla="*/ 2186826 h 5605149"/>
              <a:gd name="connsiteX199" fmla="*/ 5006967 w 5026305"/>
              <a:gd name="connsiteY199" fmla="*/ 2294328 h 5605149"/>
              <a:gd name="connsiteX200" fmla="*/ 4979327 w 5026305"/>
              <a:gd name="connsiteY200" fmla="*/ 2347107 h 5605149"/>
              <a:gd name="connsiteX201" fmla="*/ 4948250 w 5026305"/>
              <a:gd name="connsiteY201" fmla="*/ 2405150 h 5605149"/>
              <a:gd name="connsiteX202" fmla="*/ 4943534 w 5026305"/>
              <a:gd name="connsiteY202" fmla="*/ 2411720 h 5605149"/>
              <a:gd name="connsiteX203" fmla="*/ 4931815 w 5026305"/>
              <a:gd name="connsiteY203" fmla="*/ 2430999 h 5605149"/>
              <a:gd name="connsiteX204" fmla="*/ 4922625 w 5026305"/>
              <a:gd name="connsiteY204" fmla="*/ 1974845 h 5605149"/>
              <a:gd name="connsiteX205" fmla="*/ 4936625 w 5026305"/>
              <a:gd name="connsiteY205" fmla="*/ 1883735 h 5605149"/>
              <a:gd name="connsiteX206" fmla="*/ 4887530 w 5026305"/>
              <a:gd name="connsiteY206" fmla="*/ 1911551 h 5605149"/>
              <a:gd name="connsiteX207" fmla="*/ 4821316 w 5026305"/>
              <a:gd name="connsiteY207" fmla="*/ 2113403 h 5605149"/>
              <a:gd name="connsiteX208" fmla="*/ 4852653 w 5026305"/>
              <a:gd name="connsiteY208" fmla="*/ 2233830 h 5605149"/>
              <a:gd name="connsiteX209" fmla="*/ 4863006 w 5026305"/>
              <a:gd name="connsiteY209" fmla="*/ 2346675 h 5605149"/>
              <a:gd name="connsiteX210" fmla="*/ 4845438 w 5026305"/>
              <a:gd name="connsiteY210" fmla="*/ 2701511 h 5605149"/>
              <a:gd name="connsiteX211" fmla="*/ 4676924 w 5026305"/>
              <a:gd name="connsiteY211" fmla="*/ 2954426 h 5605149"/>
              <a:gd name="connsiteX212" fmla="*/ 4600997 w 5026305"/>
              <a:gd name="connsiteY212" fmla="*/ 3018311 h 5605149"/>
              <a:gd name="connsiteX213" fmla="*/ 4592297 w 5026305"/>
              <a:gd name="connsiteY213" fmla="*/ 3032884 h 5605149"/>
              <a:gd name="connsiteX214" fmla="*/ 4759443 w 5026305"/>
              <a:gd name="connsiteY214" fmla="*/ 2911445 h 5605149"/>
              <a:gd name="connsiteX215" fmla="*/ 5023172 w 5026305"/>
              <a:gd name="connsiteY215" fmla="*/ 2610068 h 5605149"/>
              <a:gd name="connsiteX216" fmla="*/ 5026305 w 5026305"/>
              <a:gd name="connsiteY216" fmla="*/ 2607503 h 5605149"/>
              <a:gd name="connsiteX217" fmla="*/ 5026305 w 5026305"/>
              <a:gd name="connsiteY217" fmla="*/ 5605149 h 5605149"/>
              <a:gd name="connsiteX218" fmla="*/ 0 w 5026305"/>
              <a:gd name="connsiteY218" fmla="*/ 5605149 h 5605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Lst>
            <a:rect l="l" t="t" r="r" b="b"/>
            <a:pathLst>
              <a:path w="5026305" h="5605149">
                <a:moveTo>
                  <a:pt x="5026305" y="2508272"/>
                </a:moveTo>
                <a:lnTo>
                  <a:pt x="5026305" y="2576380"/>
                </a:lnTo>
                <a:lnTo>
                  <a:pt x="5012452" y="2585224"/>
                </a:lnTo>
                <a:cubicBezTo>
                  <a:pt x="5002824" y="2591308"/>
                  <a:pt x="4994672" y="2596947"/>
                  <a:pt x="4991086" y="2601852"/>
                </a:cubicBezTo>
                <a:lnTo>
                  <a:pt x="4991085" y="2601852"/>
                </a:lnTo>
                <a:cubicBezTo>
                  <a:pt x="5005578" y="2576168"/>
                  <a:pt x="5013729" y="2548138"/>
                  <a:pt x="5022272" y="2520247"/>
                </a:cubicBezTo>
                <a:close/>
                <a:moveTo>
                  <a:pt x="5010364" y="2358091"/>
                </a:moveTo>
                <a:lnTo>
                  <a:pt x="5026305" y="2368103"/>
                </a:lnTo>
                <a:lnTo>
                  <a:pt x="5026305" y="2454304"/>
                </a:lnTo>
                <a:lnTo>
                  <a:pt x="5005199" y="2503630"/>
                </a:lnTo>
                <a:cubicBezTo>
                  <a:pt x="4971232" y="2594035"/>
                  <a:pt x="4942534" y="2685156"/>
                  <a:pt x="4855933" y="2744332"/>
                </a:cubicBezTo>
                <a:cubicBezTo>
                  <a:pt x="4880927" y="2619210"/>
                  <a:pt x="4916130" y="2493998"/>
                  <a:pt x="4983970" y="2385700"/>
                </a:cubicBezTo>
                <a:cubicBezTo>
                  <a:pt x="4989531" y="2363147"/>
                  <a:pt x="4999527" y="2355696"/>
                  <a:pt x="5010364" y="2358091"/>
                </a:cubicBezTo>
                <a:close/>
                <a:moveTo>
                  <a:pt x="5026305" y="2307433"/>
                </a:moveTo>
                <a:lnTo>
                  <a:pt x="5026305" y="2336080"/>
                </a:lnTo>
                <a:lnTo>
                  <a:pt x="5018399" y="2327839"/>
                </a:lnTo>
                <a:cubicBezTo>
                  <a:pt x="5013616" y="2320664"/>
                  <a:pt x="5014700" y="2315017"/>
                  <a:pt x="5021758" y="2309763"/>
                </a:cubicBezTo>
                <a:close/>
                <a:moveTo>
                  <a:pt x="5026305" y="2122452"/>
                </a:moveTo>
                <a:lnTo>
                  <a:pt x="5026305" y="2225097"/>
                </a:lnTo>
                <a:lnTo>
                  <a:pt x="5020618" y="2206411"/>
                </a:lnTo>
                <a:cubicBezTo>
                  <a:pt x="5003984" y="2177663"/>
                  <a:pt x="4973598" y="2151334"/>
                  <a:pt x="5012250" y="2128272"/>
                </a:cubicBezTo>
                <a:close/>
                <a:moveTo>
                  <a:pt x="4904241" y="1922248"/>
                </a:moveTo>
                <a:lnTo>
                  <a:pt x="4904242" y="1922248"/>
                </a:lnTo>
                <a:cubicBezTo>
                  <a:pt x="4893122" y="2086122"/>
                  <a:pt x="4886074" y="2243652"/>
                  <a:pt x="4902304" y="2401376"/>
                </a:cubicBezTo>
                <a:cubicBezTo>
                  <a:pt x="4876598" y="2320325"/>
                  <a:pt x="4885869" y="2233455"/>
                  <a:pt x="4851006" y="2154588"/>
                </a:cubicBezTo>
                <a:cubicBezTo>
                  <a:pt x="4822001" y="2073810"/>
                  <a:pt x="4875572" y="1999672"/>
                  <a:pt x="4904241" y="1922248"/>
                </a:cubicBezTo>
                <a:close/>
                <a:moveTo>
                  <a:pt x="4915372" y="1730240"/>
                </a:moveTo>
                <a:cubicBezTo>
                  <a:pt x="4939791" y="1734151"/>
                  <a:pt x="4962991" y="1733173"/>
                  <a:pt x="4976980" y="1761626"/>
                </a:cubicBezTo>
                <a:cubicBezTo>
                  <a:pt x="4953352" y="1753805"/>
                  <a:pt x="4928449" y="1757568"/>
                  <a:pt x="4915372" y="1730240"/>
                </a:cubicBezTo>
                <a:close/>
                <a:moveTo>
                  <a:pt x="4979851" y="1677620"/>
                </a:moveTo>
                <a:cubicBezTo>
                  <a:pt x="4989445" y="1699071"/>
                  <a:pt x="4999673" y="1720328"/>
                  <a:pt x="4993390" y="1745052"/>
                </a:cubicBezTo>
                <a:cubicBezTo>
                  <a:pt x="4978706" y="1724920"/>
                  <a:pt x="4973338" y="1702606"/>
                  <a:pt x="4979851" y="1677620"/>
                </a:cubicBezTo>
                <a:close/>
                <a:moveTo>
                  <a:pt x="4825905" y="1647144"/>
                </a:moveTo>
                <a:cubicBezTo>
                  <a:pt x="4829642" y="1647388"/>
                  <a:pt x="4832816" y="1649162"/>
                  <a:pt x="4834114" y="1655681"/>
                </a:cubicBezTo>
                <a:cubicBezTo>
                  <a:pt x="4840669" y="1688601"/>
                  <a:pt x="4855507" y="1714508"/>
                  <a:pt x="4890809" y="1723181"/>
                </a:cubicBezTo>
                <a:cubicBezTo>
                  <a:pt x="4896351" y="1723931"/>
                  <a:pt x="4899195" y="1736936"/>
                  <a:pt x="4891328" y="1735947"/>
                </a:cubicBezTo>
                <a:cubicBezTo>
                  <a:pt x="4839003" y="1741039"/>
                  <a:pt x="4802443" y="1714701"/>
                  <a:pt x="4807052" y="1660148"/>
                </a:cubicBezTo>
                <a:lnTo>
                  <a:pt x="4807053" y="1660148"/>
                </a:lnTo>
                <a:cubicBezTo>
                  <a:pt x="4806983" y="1654237"/>
                  <a:pt x="4803824" y="1646598"/>
                  <a:pt x="4814319" y="1647780"/>
                </a:cubicBezTo>
                <a:cubicBezTo>
                  <a:pt x="4817869" y="1648184"/>
                  <a:pt x="4822169" y="1646900"/>
                  <a:pt x="4825905" y="1647144"/>
                </a:cubicBezTo>
                <a:close/>
                <a:moveTo>
                  <a:pt x="4880772" y="1589810"/>
                </a:moveTo>
                <a:cubicBezTo>
                  <a:pt x="4887587" y="1590476"/>
                  <a:pt x="4895559" y="1593088"/>
                  <a:pt x="4904761" y="1598116"/>
                </a:cubicBezTo>
                <a:cubicBezTo>
                  <a:pt x="4904761" y="1598116"/>
                  <a:pt x="4904763" y="1598116"/>
                  <a:pt x="4904763" y="1598116"/>
                </a:cubicBezTo>
                <a:cubicBezTo>
                  <a:pt x="4933784" y="1599480"/>
                  <a:pt x="4976280" y="1617509"/>
                  <a:pt x="4967336" y="1653021"/>
                </a:cubicBezTo>
                <a:cubicBezTo>
                  <a:pt x="4962235" y="1668697"/>
                  <a:pt x="4956727" y="1683872"/>
                  <a:pt x="4958162" y="1700662"/>
                </a:cubicBezTo>
                <a:cubicBezTo>
                  <a:pt x="4958467" y="1704243"/>
                  <a:pt x="4958020" y="1707710"/>
                  <a:pt x="4953244" y="1707721"/>
                </a:cubicBezTo>
                <a:cubicBezTo>
                  <a:pt x="4929586" y="1707778"/>
                  <a:pt x="4906093" y="1716986"/>
                  <a:pt x="4882782" y="1700389"/>
                </a:cubicBezTo>
                <a:cubicBezTo>
                  <a:pt x="4842073" y="1675831"/>
                  <a:pt x="4833068" y="1585147"/>
                  <a:pt x="4880772" y="1589810"/>
                </a:cubicBezTo>
                <a:close/>
                <a:moveTo>
                  <a:pt x="4985705" y="1577336"/>
                </a:moveTo>
                <a:lnTo>
                  <a:pt x="4985706" y="1577336"/>
                </a:lnTo>
                <a:lnTo>
                  <a:pt x="4985706" y="1577338"/>
                </a:lnTo>
                <a:close/>
                <a:moveTo>
                  <a:pt x="4916701" y="1547773"/>
                </a:moveTo>
                <a:cubicBezTo>
                  <a:pt x="4939003" y="1546176"/>
                  <a:pt x="4977006" y="1563766"/>
                  <a:pt x="4985706" y="1577348"/>
                </a:cubicBezTo>
                <a:lnTo>
                  <a:pt x="4985706" y="1577338"/>
                </a:lnTo>
                <a:lnTo>
                  <a:pt x="4995588" y="1593108"/>
                </a:lnTo>
                <a:cubicBezTo>
                  <a:pt x="5001657" y="1609394"/>
                  <a:pt x="4996888" y="1627370"/>
                  <a:pt x="4986704" y="1648326"/>
                </a:cubicBezTo>
                <a:cubicBezTo>
                  <a:pt x="4981987" y="1566503"/>
                  <a:pt x="4900461" y="1604027"/>
                  <a:pt x="4901300" y="1556625"/>
                </a:cubicBezTo>
                <a:cubicBezTo>
                  <a:pt x="4903578" y="1550970"/>
                  <a:pt x="4909267" y="1548306"/>
                  <a:pt x="4916701" y="1547773"/>
                </a:cubicBezTo>
                <a:close/>
                <a:moveTo>
                  <a:pt x="4533763" y="1084067"/>
                </a:moveTo>
                <a:cubicBezTo>
                  <a:pt x="4630413" y="1121526"/>
                  <a:pt x="4722427" y="1157189"/>
                  <a:pt x="4814442" y="1192850"/>
                </a:cubicBezTo>
                <a:cubicBezTo>
                  <a:pt x="4685173" y="1205235"/>
                  <a:pt x="4570888" y="1161648"/>
                  <a:pt x="4533763" y="1084067"/>
                </a:cubicBezTo>
                <a:close/>
                <a:moveTo>
                  <a:pt x="4910114" y="1025578"/>
                </a:moveTo>
                <a:cubicBezTo>
                  <a:pt x="4912959" y="1023876"/>
                  <a:pt x="4917147" y="1024419"/>
                  <a:pt x="4920652" y="1028348"/>
                </a:cubicBezTo>
                <a:cubicBezTo>
                  <a:pt x="4940493" y="1039772"/>
                  <a:pt x="4949016" y="1057206"/>
                  <a:pt x="4946427" y="1081973"/>
                </a:cubicBezTo>
                <a:cubicBezTo>
                  <a:pt x="4926878" y="1072109"/>
                  <a:pt x="4911216" y="1059426"/>
                  <a:pt x="4907631" y="1036270"/>
                </a:cubicBezTo>
                <a:cubicBezTo>
                  <a:pt x="4905766" y="1031224"/>
                  <a:pt x="4907269" y="1027279"/>
                  <a:pt x="4910114" y="1025578"/>
                </a:cubicBezTo>
                <a:close/>
                <a:moveTo>
                  <a:pt x="4985698" y="1000031"/>
                </a:moveTo>
                <a:cubicBezTo>
                  <a:pt x="4990013" y="1034583"/>
                  <a:pt x="4983393" y="1062743"/>
                  <a:pt x="4970794" y="1093774"/>
                </a:cubicBezTo>
                <a:cubicBezTo>
                  <a:pt x="4967364" y="1060318"/>
                  <a:pt x="4957541" y="1029671"/>
                  <a:pt x="4985698" y="1000031"/>
                </a:cubicBezTo>
                <a:close/>
                <a:moveTo>
                  <a:pt x="4847938" y="867294"/>
                </a:moveTo>
                <a:lnTo>
                  <a:pt x="4847939" y="867294"/>
                </a:lnTo>
                <a:cubicBezTo>
                  <a:pt x="4868748" y="860058"/>
                  <a:pt x="4906521" y="897957"/>
                  <a:pt x="4900381" y="919259"/>
                </a:cubicBezTo>
                <a:cubicBezTo>
                  <a:pt x="4894089" y="941089"/>
                  <a:pt x="4893806" y="962258"/>
                  <a:pt x="4901719" y="983593"/>
                </a:cubicBezTo>
                <a:cubicBezTo>
                  <a:pt x="4903620" y="988720"/>
                  <a:pt x="4908444" y="993452"/>
                  <a:pt x="4900148" y="999104"/>
                </a:cubicBezTo>
                <a:cubicBezTo>
                  <a:pt x="4866206" y="1008515"/>
                  <a:pt x="4799470" y="887018"/>
                  <a:pt x="4847938" y="867294"/>
                </a:cubicBezTo>
                <a:close/>
                <a:moveTo>
                  <a:pt x="4935142" y="856821"/>
                </a:moveTo>
                <a:cubicBezTo>
                  <a:pt x="4937304" y="856097"/>
                  <a:pt x="4940156" y="856591"/>
                  <a:pt x="4943455" y="858198"/>
                </a:cubicBezTo>
                <a:cubicBezTo>
                  <a:pt x="4985390" y="878629"/>
                  <a:pt x="5001816" y="927302"/>
                  <a:pt x="4983855" y="970997"/>
                </a:cubicBezTo>
                <a:cubicBezTo>
                  <a:pt x="4975415" y="991530"/>
                  <a:pt x="4952856" y="1001593"/>
                  <a:pt x="4950439" y="1025274"/>
                </a:cubicBezTo>
                <a:cubicBezTo>
                  <a:pt x="4891854" y="986971"/>
                  <a:pt x="4920926" y="914663"/>
                  <a:pt x="4930970" y="862756"/>
                </a:cubicBezTo>
                <a:cubicBezTo>
                  <a:pt x="4931508" y="859488"/>
                  <a:pt x="4932980" y="857545"/>
                  <a:pt x="4935142" y="856821"/>
                </a:cubicBezTo>
                <a:close/>
                <a:moveTo>
                  <a:pt x="4895724" y="823167"/>
                </a:moveTo>
                <a:cubicBezTo>
                  <a:pt x="4898844" y="823090"/>
                  <a:pt x="4902502" y="824501"/>
                  <a:pt x="4906982" y="828260"/>
                </a:cubicBezTo>
                <a:lnTo>
                  <a:pt x="4906982" y="828261"/>
                </a:lnTo>
                <a:cubicBezTo>
                  <a:pt x="4925128" y="843484"/>
                  <a:pt x="4912597" y="858713"/>
                  <a:pt x="4907991" y="876567"/>
                </a:cubicBezTo>
                <a:cubicBezTo>
                  <a:pt x="4899677" y="865463"/>
                  <a:pt x="4862788" y="852975"/>
                  <a:pt x="4874567" y="840803"/>
                </a:cubicBezTo>
                <a:cubicBezTo>
                  <a:pt x="4881858" y="837016"/>
                  <a:pt x="4886366" y="823397"/>
                  <a:pt x="4895724" y="823167"/>
                </a:cubicBezTo>
                <a:close/>
                <a:moveTo>
                  <a:pt x="4616763" y="797509"/>
                </a:moveTo>
                <a:cubicBezTo>
                  <a:pt x="4625129" y="798740"/>
                  <a:pt x="4634098" y="803585"/>
                  <a:pt x="4643989" y="813612"/>
                </a:cubicBezTo>
                <a:cubicBezTo>
                  <a:pt x="4602645" y="796011"/>
                  <a:pt x="4586728" y="844110"/>
                  <a:pt x="4549167" y="841670"/>
                </a:cubicBezTo>
                <a:cubicBezTo>
                  <a:pt x="4571999" y="822652"/>
                  <a:pt x="4591665" y="793816"/>
                  <a:pt x="4616763" y="797509"/>
                </a:cubicBezTo>
                <a:close/>
                <a:moveTo>
                  <a:pt x="4737834" y="753796"/>
                </a:moveTo>
                <a:cubicBezTo>
                  <a:pt x="4717687" y="765973"/>
                  <a:pt x="4701063" y="777963"/>
                  <a:pt x="4685688" y="797228"/>
                </a:cubicBezTo>
                <a:cubicBezTo>
                  <a:pt x="4685485" y="768276"/>
                  <a:pt x="4696334" y="759765"/>
                  <a:pt x="4737834" y="753796"/>
                </a:cubicBezTo>
                <a:close/>
                <a:moveTo>
                  <a:pt x="4635084" y="723727"/>
                </a:moveTo>
                <a:cubicBezTo>
                  <a:pt x="4645588" y="750494"/>
                  <a:pt x="4657662" y="771571"/>
                  <a:pt x="4662447" y="797548"/>
                </a:cubicBezTo>
                <a:cubicBezTo>
                  <a:pt x="4640748" y="777471"/>
                  <a:pt x="4630910" y="755751"/>
                  <a:pt x="4635084" y="723727"/>
                </a:cubicBezTo>
                <a:close/>
                <a:moveTo>
                  <a:pt x="4462691" y="650151"/>
                </a:moveTo>
                <a:cubicBezTo>
                  <a:pt x="4474919" y="646424"/>
                  <a:pt x="4490182" y="652520"/>
                  <a:pt x="4512159" y="667156"/>
                </a:cubicBezTo>
                <a:cubicBezTo>
                  <a:pt x="4526709" y="676851"/>
                  <a:pt x="4522888" y="692419"/>
                  <a:pt x="4528088" y="705034"/>
                </a:cubicBezTo>
                <a:cubicBezTo>
                  <a:pt x="4540004" y="737319"/>
                  <a:pt x="4565733" y="758609"/>
                  <a:pt x="4589217" y="783255"/>
                </a:cubicBezTo>
                <a:cubicBezTo>
                  <a:pt x="4533040" y="780948"/>
                  <a:pt x="4415114" y="770787"/>
                  <a:pt x="4431427" y="692087"/>
                </a:cubicBezTo>
                <a:lnTo>
                  <a:pt x="4431427" y="692088"/>
                </a:lnTo>
                <a:cubicBezTo>
                  <a:pt x="4441269" y="667429"/>
                  <a:pt x="4450463" y="653878"/>
                  <a:pt x="4462691" y="650151"/>
                </a:cubicBezTo>
                <a:close/>
                <a:moveTo>
                  <a:pt x="4562972" y="589607"/>
                </a:moveTo>
                <a:cubicBezTo>
                  <a:pt x="4577863" y="589392"/>
                  <a:pt x="4598585" y="597141"/>
                  <a:pt x="4626161" y="616043"/>
                </a:cubicBezTo>
                <a:cubicBezTo>
                  <a:pt x="4669207" y="649742"/>
                  <a:pt x="4675482" y="694757"/>
                  <a:pt x="4665524" y="748732"/>
                </a:cubicBezTo>
                <a:cubicBezTo>
                  <a:pt x="4650186" y="724082"/>
                  <a:pt x="4650161" y="695581"/>
                  <a:pt x="4626122" y="681371"/>
                </a:cubicBezTo>
                <a:cubicBezTo>
                  <a:pt x="4606491" y="707885"/>
                  <a:pt x="4616263" y="748007"/>
                  <a:pt x="4621430" y="779749"/>
                </a:cubicBezTo>
                <a:cubicBezTo>
                  <a:pt x="4600511" y="758997"/>
                  <a:pt x="4572497" y="746693"/>
                  <a:pt x="4558717" y="720349"/>
                </a:cubicBezTo>
                <a:cubicBezTo>
                  <a:pt x="4526097" y="662556"/>
                  <a:pt x="4518298" y="590250"/>
                  <a:pt x="4562972" y="589607"/>
                </a:cubicBezTo>
                <a:close/>
                <a:moveTo>
                  <a:pt x="4706989" y="547505"/>
                </a:moveTo>
                <a:cubicBezTo>
                  <a:pt x="4737586" y="537480"/>
                  <a:pt x="4757304" y="601796"/>
                  <a:pt x="4757424" y="627009"/>
                </a:cubicBezTo>
                <a:lnTo>
                  <a:pt x="4757423" y="627009"/>
                </a:lnTo>
                <a:cubicBezTo>
                  <a:pt x="4769273" y="686164"/>
                  <a:pt x="4743718" y="729813"/>
                  <a:pt x="4685273" y="748731"/>
                </a:cubicBezTo>
                <a:cubicBezTo>
                  <a:pt x="4685833" y="709547"/>
                  <a:pt x="4695932" y="669829"/>
                  <a:pt x="4676785" y="632558"/>
                </a:cubicBezTo>
                <a:cubicBezTo>
                  <a:pt x="4632920" y="580063"/>
                  <a:pt x="4671481" y="582206"/>
                  <a:pt x="4706989" y="547505"/>
                </a:cubicBezTo>
                <a:close/>
                <a:moveTo>
                  <a:pt x="5026305" y="508387"/>
                </a:moveTo>
                <a:lnTo>
                  <a:pt x="5026305" y="603117"/>
                </a:lnTo>
                <a:lnTo>
                  <a:pt x="5018978" y="599843"/>
                </a:lnTo>
                <a:cubicBezTo>
                  <a:pt x="4992465" y="586667"/>
                  <a:pt x="4993615" y="558512"/>
                  <a:pt x="5006915" y="532909"/>
                </a:cubicBezTo>
                <a:close/>
                <a:moveTo>
                  <a:pt x="0" y="0"/>
                </a:moveTo>
                <a:lnTo>
                  <a:pt x="5026305" y="0"/>
                </a:lnTo>
                <a:lnTo>
                  <a:pt x="5026305" y="485453"/>
                </a:lnTo>
                <a:lnTo>
                  <a:pt x="5016729" y="491286"/>
                </a:lnTo>
                <a:cubicBezTo>
                  <a:pt x="4990338" y="512736"/>
                  <a:pt x="4974386" y="543930"/>
                  <a:pt x="4974271" y="581377"/>
                </a:cubicBezTo>
                <a:cubicBezTo>
                  <a:pt x="4975632" y="610675"/>
                  <a:pt x="4997226" y="618579"/>
                  <a:pt x="5021040" y="625271"/>
                </a:cubicBezTo>
                <a:lnTo>
                  <a:pt x="5026305" y="627017"/>
                </a:lnTo>
                <a:lnTo>
                  <a:pt x="5026305" y="1190063"/>
                </a:lnTo>
                <a:lnTo>
                  <a:pt x="5019979" y="1172057"/>
                </a:lnTo>
                <a:cubicBezTo>
                  <a:pt x="5014640" y="1160729"/>
                  <a:pt x="5007474" y="1148512"/>
                  <a:pt x="4997970" y="1135277"/>
                </a:cubicBezTo>
                <a:cubicBezTo>
                  <a:pt x="4974744" y="1086429"/>
                  <a:pt x="5028034" y="1039695"/>
                  <a:pt x="5001985" y="990089"/>
                </a:cubicBezTo>
                <a:cubicBezTo>
                  <a:pt x="4998931" y="968715"/>
                  <a:pt x="5015704" y="946947"/>
                  <a:pt x="5011965" y="924081"/>
                </a:cubicBezTo>
                <a:cubicBezTo>
                  <a:pt x="5014842" y="885735"/>
                  <a:pt x="4986597" y="846331"/>
                  <a:pt x="4956671" y="824986"/>
                </a:cubicBezTo>
                <a:cubicBezTo>
                  <a:pt x="4920933" y="834888"/>
                  <a:pt x="4909653" y="781958"/>
                  <a:pt x="4874925" y="798940"/>
                </a:cubicBezTo>
                <a:cubicBezTo>
                  <a:pt x="4854089" y="806811"/>
                  <a:pt x="4864897" y="841355"/>
                  <a:pt x="4846360" y="838109"/>
                </a:cubicBezTo>
                <a:cubicBezTo>
                  <a:pt x="4806333" y="840825"/>
                  <a:pt x="4802086" y="907728"/>
                  <a:pt x="4817138" y="938731"/>
                </a:cubicBezTo>
                <a:cubicBezTo>
                  <a:pt x="4819480" y="940827"/>
                  <a:pt x="4821558" y="943016"/>
                  <a:pt x="4819824" y="946530"/>
                </a:cubicBezTo>
                <a:cubicBezTo>
                  <a:pt x="4816858" y="957659"/>
                  <a:pt x="4825720" y="964068"/>
                  <a:pt x="4829996" y="972308"/>
                </a:cubicBezTo>
                <a:cubicBezTo>
                  <a:pt x="4829995" y="972305"/>
                  <a:pt x="4829993" y="972299"/>
                  <a:pt x="4829993" y="972299"/>
                </a:cubicBezTo>
                <a:lnTo>
                  <a:pt x="4830002" y="972318"/>
                </a:lnTo>
                <a:lnTo>
                  <a:pt x="4829996" y="972310"/>
                </a:lnTo>
                <a:cubicBezTo>
                  <a:pt x="4829999" y="972315"/>
                  <a:pt x="4830003" y="972320"/>
                  <a:pt x="4830005" y="972325"/>
                </a:cubicBezTo>
                <a:lnTo>
                  <a:pt x="4830002" y="972318"/>
                </a:lnTo>
                <a:lnTo>
                  <a:pt x="4847007" y="996132"/>
                </a:lnTo>
                <a:cubicBezTo>
                  <a:pt x="4865387" y="1014153"/>
                  <a:pt x="4886266" y="1020032"/>
                  <a:pt x="4895190" y="1061121"/>
                </a:cubicBezTo>
                <a:lnTo>
                  <a:pt x="4895160" y="1060972"/>
                </a:lnTo>
                <a:cubicBezTo>
                  <a:pt x="4905223" y="1105105"/>
                  <a:pt x="4965953" y="1090630"/>
                  <a:pt x="4971791" y="1132610"/>
                </a:cubicBezTo>
                <a:cubicBezTo>
                  <a:pt x="4972833" y="1145309"/>
                  <a:pt x="4986708" y="1154136"/>
                  <a:pt x="4987197" y="1168182"/>
                </a:cubicBezTo>
                <a:cubicBezTo>
                  <a:pt x="4987149" y="1178213"/>
                  <a:pt x="4992069" y="1186245"/>
                  <a:pt x="4997499" y="1194072"/>
                </a:cubicBezTo>
                <a:cubicBezTo>
                  <a:pt x="4999656" y="1196350"/>
                  <a:pt x="5003149" y="1197963"/>
                  <a:pt x="5001474" y="1202147"/>
                </a:cubicBezTo>
                <a:cubicBezTo>
                  <a:pt x="5000742" y="1212422"/>
                  <a:pt x="5007562" y="1219726"/>
                  <a:pt x="5011584" y="1228128"/>
                </a:cubicBezTo>
                <a:cubicBezTo>
                  <a:pt x="5017488" y="1249741"/>
                  <a:pt x="4993684" y="1266608"/>
                  <a:pt x="5001632" y="1285810"/>
                </a:cubicBezTo>
                <a:cubicBezTo>
                  <a:pt x="4997212" y="1276142"/>
                  <a:pt x="4992477" y="1265878"/>
                  <a:pt x="4979470" y="1265257"/>
                </a:cubicBezTo>
                <a:cubicBezTo>
                  <a:pt x="4946388" y="1249895"/>
                  <a:pt x="4931612" y="1212561"/>
                  <a:pt x="4903951" y="1190609"/>
                </a:cubicBezTo>
                <a:cubicBezTo>
                  <a:pt x="4818827" y="1081895"/>
                  <a:pt x="4707540" y="974478"/>
                  <a:pt x="4689499" y="826928"/>
                </a:cubicBezTo>
                <a:cubicBezTo>
                  <a:pt x="4694973" y="819451"/>
                  <a:pt x="4701565" y="812710"/>
                  <a:pt x="4704625" y="803648"/>
                </a:cubicBezTo>
                <a:cubicBezTo>
                  <a:pt x="4723447" y="781995"/>
                  <a:pt x="4774201" y="766051"/>
                  <a:pt x="4766071" y="732609"/>
                </a:cubicBezTo>
                <a:cubicBezTo>
                  <a:pt x="4760722" y="717613"/>
                  <a:pt x="4768189" y="708084"/>
                  <a:pt x="4773162" y="697868"/>
                </a:cubicBezTo>
                <a:cubicBezTo>
                  <a:pt x="4790463" y="662326"/>
                  <a:pt x="4789025" y="624782"/>
                  <a:pt x="4787383" y="587088"/>
                </a:cubicBezTo>
                <a:cubicBezTo>
                  <a:pt x="4783537" y="559623"/>
                  <a:pt x="4750142" y="551946"/>
                  <a:pt x="4738106" y="528028"/>
                </a:cubicBezTo>
                <a:cubicBezTo>
                  <a:pt x="4719582" y="502816"/>
                  <a:pt x="4684804" y="539184"/>
                  <a:pt x="4670723" y="552533"/>
                </a:cubicBezTo>
                <a:cubicBezTo>
                  <a:pt x="4667334" y="559325"/>
                  <a:pt x="4658793" y="558511"/>
                  <a:pt x="4654347" y="563743"/>
                </a:cubicBezTo>
                <a:cubicBezTo>
                  <a:pt x="4646031" y="569845"/>
                  <a:pt x="4636029" y="583771"/>
                  <a:pt x="4623806" y="575522"/>
                </a:cubicBezTo>
                <a:cubicBezTo>
                  <a:pt x="4587396" y="533365"/>
                  <a:pt x="4514058" y="569718"/>
                  <a:pt x="4513662" y="621123"/>
                </a:cubicBezTo>
                <a:cubicBezTo>
                  <a:pt x="4508010" y="661487"/>
                  <a:pt x="4457497" y="600210"/>
                  <a:pt x="4440065" y="643900"/>
                </a:cubicBezTo>
                <a:cubicBezTo>
                  <a:pt x="4434728" y="658874"/>
                  <a:pt x="4418087" y="665847"/>
                  <a:pt x="4413734" y="681522"/>
                </a:cubicBezTo>
                <a:lnTo>
                  <a:pt x="4413836" y="681108"/>
                </a:lnTo>
                <a:cubicBezTo>
                  <a:pt x="4408150" y="691340"/>
                  <a:pt x="4401445" y="701360"/>
                  <a:pt x="4407030" y="713957"/>
                </a:cubicBezTo>
                <a:cubicBezTo>
                  <a:pt x="4381797" y="811402"/>
                  <a:pt x="4595429" y="782369"/>
                  <a:pt x="4545147" y="818018"/>
                </a:cubicBezTo>
                <a:cubicBezTo>
                  <a:pt x="4539945" y="832234"/>
                  <a:pt x="4518524" y="819774"/>
                  <a:pt x="4516873" y="835211"/>
                </a:cubicBezTo>
                <a:cubicBezTo>
                  <a:pt x="4516658" y="844308"/>
                  <a:pt x="4523035" y="851473"/>
                  <a:pt x="4531875" y="855759"/>
                </a:cubicBezTo>
                <a:cubicBezTo>
                  <a:pt x="4573565" y="880309"/>
                  <a:pt x="4596778" y="830090"/>
                  <a:pt x="4636101" y="831925"/>
                </a:cubicBezTo>
                <a:cubicBezTo>
                  <a:pt x="4671764" y="842460"/>
                  <a:pt x="4668211" y="865186"/>
                  <a:pt x="4681461" y="892632"/>
                </a:cubicBezTo>
                <a:cubicBezTo>
                  <a:pt x="4708543" y="964100"/>
                  <a:pt x="4723720" y="1039904"/>
                  <a:pt x="4782145" y="1093624"/>
                </a:cubicBezTo>
                <a:cubicBezTo>
                  <a:pt x="4811607" y="1135778"/>
                  <a:pt x="4936208" y="1238311"/>
                  <a:pt x="4788277" y="1159643"/>
                </a:cubicBezTo>
                <a:cubicBezTo>
                  <a:pt x="4778052" y="1158535"/>
                  <a:pt x="4773268" y="1143329"/>
                  <a:pt x="4760502" y="1148804"/>
                </a:cubicBezTo>
                <a:cubicBezTo>
                  <a:pt x="4729985" y="1145467"/>
                  <a:pt x="4449538" y="1002960"/>
                  <a:pt x="4511989" y="1098859"/>
                </a:cubicBezTo>
                <a:cubicBezTo>
                  <a:pt x="4549489" y="1138044"/>
                  <a:pt x="4586884" y="1181445"/>
                  <a:pt x="4639596" y="1199136"/>
                </a:cubicBezTo>
                <a:cubicBezTo>
                  <a:pt x="4737103" y="1247322"/>
                  <a:pt x="4853842" y="1189676"/>
                  <a:pt x="4940893" y="1264425"/>
                </a:cubicBezTo>
                <a:cubicBezTo>
                  <a:pt x="4960744" y="1278855"/>
                  <a:pt x="4979731" y="1294726"/>
                  <a:pt x="4997015" y="1311990"/>
                </a:cubicBezTo>
                <a:lnTo>
                  <a:pt x="5026305" y="1347669"/>
                </a:lnTo>
                <a:lnTo>
                  <a:pt x="5026305" y="1795028"/>
                </a:lnTo>
                <a:lnTo>
                  <a:pt x="5023174" y="1789897"/>
                </a:lnTo>
                <a:cubicBezTo>
                  <a:pt x="5014355" y="1777381"/>
                  <a:pt x="5006049" y="1767355"/>
                  <a:pt x="5016203" y="1750543"/>
                </a:cubicBezTo>
                <a:cubicBezTo>
                  <a:pt x="5022243" y="1740551"/>
                  <a:pt x="5018816" y="1725966"/>
                  <a:pt x="5014471" y="1715531"/>
                </a:cubicBezTo>
                <a:cubicBezTo>
                  <a:pt x="4997779" y="1682781"/>
                  <a:pt x="5026828" y="1656136"/>
                  <a:pt x="5021195" y="1624318"/>
                </a:cubicBezTo>
                <a:cubicBezTo>
                  <a:pt x="5025354" y="1557216"/>
                  <a:pt x="4949087" y="1515361"/>
                  <a:pt x="4890479" y="1533844"/>
                </a:cubicBezTo>
                <a:cubicBezTo>
                  <a:pt x="4883936" y="1539744"/>
                  <a:pt x="4872793" y="1541586"/>
                  <a:pt x="4873738" y="1552680"/>
                </a:cubicBezTo>
                <a:cubicBezTo>
                  <a:pt x="4874329" y="1560194"/>
                  <a:pt x="4870131" y="1563388"/>
                  <a:pt x="4863718" y="1564923"/>
                </a:cubicBezTo>
                <a:cubicBezTo>
                  <a:pt x="4827224" y="1544780"/>
                  <a:pt x="4827844" y="1577575"/>
                  <a:pt x="4828271" y="1605584"/>
                </a:cubicBezTo>
                <a:cubicBezTo>
                  <a:pt x="4826567" y="1630866"/>
                  <a:pt x="4789074" y="1591557"/>
                  <a:pt x="4787181" y="1627478"/>
                </a:cubicBezTo>
                <a:cubicBezTo>
                  <a:pt x="4775661" y="1701287"/>
                  <a:pt x="4820176" y="1775835"/>
                  <a:pt x="4901304" y="1760239"/>
                </a:cubicBezTo>
                <a:cubicBezTo>
                  <a:pt x="4925129" y="1770617"/>
                  <a:pt x="4949929" y="1777279"/>
                  <a:pt x="4975763" y="1780030"/>
                </a:cubicBezTo>
                <a:cubicBezTo>
                  <a:pt x="4988639" y="1787859"/>
                  <a:pt x="4999559" y="1797944"/>
                  <a:pt x="5009048" y="1809490"/>
                </a:cubicBezTo>
                <a:lnTo>
                  <a:pt x="5026305" y="1836201"/>
                </a:lnTo>
                <a:lnTo>
                  <a:pt x="5026305" y="2098700"/>
                </a:lnTo>
                <a:lnTo>
                  <a:pt x="4992886" y="2120963"/>
                </a:lnTo>
                <a:cubicBezTo>
                  <a:pt x="4962739" y="2156088"/>
                  <a:pt x="4968473" y="2153963"/>
                  <a:pt x="4984808" y="2186826"/>
                </a:cubicBezTo>
                <a:cubicBezTo>
                  <a:pt x="4998528" y="2215552"/>
                  <a:pt x="5040476" y="2268535"/>
                  <a:pt x="5006967" y="2294328"/>
                </a:cubicBezTo>
                <a:cubicBezTo>
                  <a:pt x="4989860" y="2307605"/>
                  <a:pt x="4989911" y="2330136"/>
                  <a:pt x="4979327" y="2347107"/>
                </a:cubicBezTo>
                <a:cubicBezTo>
                  <a:pt x="4969693" y="2366830"/>
                  <a:pt x="4949945" y="2382142"/>
                  <a:pt x="4948250" y="2405150"/>
                </a:cubicBezTo>
                <a:cubicBezTo>
                  <a:pt x="4946679" y="2407343"/>
                  <a:pt x="4945106" y="2409537"/>
                  <a:pt x="4943534" y="2411720"/>
                </a:cubicBezTo>
                <a:cubicBezTo>
                  <a:pt x="4942774" y="2419905"/>
                  <a:pt x="4931827" y="2421269"/>
                  <a:pt x="4931815" y="2430999"/>
                </a:cubicBezTo>
                <a:cubicBezTo>
                  <a:pt x="4911550" y="2280494"/>
                  <a:pt x="4919587" y="2126988"/>
                  <a:pt x="4922625" y="1974845"/>
                </a:cubicBezTo>
                <a:cubicBezTo>
                  <a:pt x="4931596" y="1945369"/>
                  <a:pt x="4928571" y="1913711"/>
                  <a:pt x="4936625" y="1883735"/>
                </a:cubicBezTo>
                <a:cubicBezTo>
                  <a:pt x="4936095" y="1839902"/>
                  <a:pt x="4892947" y="1895887"/>
                  <a:pt x="4887530" y="1911551"/>
                </a:cubicBezTo>
                <a:cubicBezTo>
                  <a:pt x="4845611" y="1970776"/>
                  <a:pt x="4828665" y="2042118"/>
                  <a:pt x="4821316" y="2113403"/>
                </a:cubicBezTo>
                <a:cubicBezTo>
                  <a:pt x="4818980" y="2157191"/>
                  <a:pt x="4846744" y="2192930"/>
                  <a:pt x="4852653" y="2233830"/>
                </a:cubicBezTo>
                <a:cubicBezTo>
                  <a:pt x="4856368" y="2271150"/>
                  <a:pt x="4862767" y="2308651"/>
                  <a:pt x="4863006" y="2346675"/>
                </a:cubicBezTo>
                <a:cubicBezTo>
                  <a:pt x="4897736" y="2465193"/>
                  <a:pt x="4883816" y="2585381"/>
                  <a:pt x="4845438" y="2701511"/>
                </a:cubicBezTo>
                <a:cubicBezTo>
                  <a:pt x="4828523" y="2805569"/>
                  <a:pt x="4760057" y="2892416"/>
                  <a:pt x="4676924" y="2954426"/>
                </a:cubicBezTo>
                <a:cubicBezTo>
                  <a:pt x="4648124" y="2970192"/>
                  <a:pt x="4630362" y="3001362"/>
                  <a:pt x="4600997" y="3018311"/>
                </a:cubicBezTo>
                <a:cubicBezTo>
                  <a:pt x="4596078" y="3022312"/>
                  <a:pt x="4587435" y="3023881"/>
                  <a:pt x="4592297" y="3032884"/>
                </a:cubicBezTo>
                <a:cubicBezTo>
                  <a:pt x="4622602" y="3057767"/>
                  <a:pt x="4722632" y="2931338"/>
                  <a:pt x="4759443" y="2911445"/>
                </a:cubicBezTo>
                <a:cubicBezTo>
                  <a:pt x="4781781" y="2885677"/>
                  <a:pt x="4918169" y="2702873"/>
                  <a:pt x="5023172" y="2610068"/>
                </a:cubicBezTo>
                <a:lnTo>
                  <a:pt x="5026305" y="2607503"/>
                </a:lnTo>
                <a:lnTo>
                  <a:pt x="5026305" y="5605149"/>
                </a:lnTo>
                <a:lnTo>
                  <a:pt x="0" y="5605149"/>
                </a:lnTo>
                <a:close/>
              </a:path>
            </a:pathLst>
          </a:custGeom>
        </p:spPr>
        <p:txBody>
          <a:bodyPr wrap="square">
            <a:noAutofit/>
          </a:bodyPr>
          <a:lstStyle>
            <a:lvl1pPr marL="0" indent="0">
              <a:buNone/>
              <a:defRPr sz="1800">
                <a:latin typeface="+mn-lt"/>
              </a:defRPr>
            </a:lvl1pPr>
          </a:lstStyle>
          <a:p>
            <a:endParaRPr lang="en-US" dirty="0"/>
          </a:p>
        </p:txBody>
      </p:sp>
      <p:sp>
        <p:nvSpPr>
          <p:cNvPr id="19" name="Picture Placeholder 18">
            <a:extLst>
              <a:ext uri="{FF2B5EF4-FFF2-40B4-BE49-F238E27FC236}">
                <a16:creationId xmlns:a16="http://schemas.microsoft.com/office/drawing/2014/main" id="{3CDB316E-D766-1AC8-7E07-A48775B1FAE0}"/>
              </a:ext>
            </a:extLst>
          </p:cNvPr>
          <p:cNvSpPr>
            <a:spLocks noGrp="1"/>
          </p:cNvSpPr>
          <p:nvPr>
            <p:ph type="pic" sz="quarter" idx="14"/>
          </p:nvPr>
        </p:nvSpPr>
        <p:spPr>
          <a:xfrm>
            <a:off x="3844638" y="2922564"/>
            <a:ext cx="3405807" cy="3935435"/>
          </a:xfrm>
          <a:custGeom>
            <a:avLst/>
            <a:gdLst>
              <a:gd name="connsiteX0" fmla="*/ 1968161 w 3405807"/>
              <a:gd name="connsiteY0" fmla="*/ 267524 h 3935435"/>
              <a:gd name="connsiteX1" fmla="*/ 1965645 w 3405807"/>
              <a:gd name="connsiteY1" fmla="*/ 308026 h 3935435"/>
              <a:gd name="connsiteX2" fmla="*/ 1968161 w 3405807"/>
              <a:gd name="connsiteY2" fmla="*/ 267524 h 3935435"/>
              <a:gd name="connsiteX3" fmla="*/ 1873242 w 3405807"/>
              <a:gd name="connsiteY3" fmla="*/ 238673 h 3935435"/>
              <a:gd name="connsiteX4" fmla="*/ 1938207 w 3405807"/>
              <a:gd name="connsiteY4" fmla="*/ 255338 h 3935435"/>
              <a:gd name="connsiteX5" fmla="*/ 1873242 w 3405807"/>
              <a:gd name="connsiteY5" fmla="*/ 238673 h 3935435"/>
              <a:gd name="connsiteX6" fmla="*/ 2020245 w 3405807"/>
              <a:gd name="connsiteY6" fmla="*/ 206731 h 3935435"/>
              <a:gd name="connsiteX7" fmla="*/ 2118602 w 3405807"/>
              <a:gd name="connsiteY7" fmla="*/ 232967 h 3935435"/>
              <a:gd name="connsiteX8" fmla="*/ 2135434 w 3405807"/>
              <a:gd name="connsiteY8" fmla="*/ 240629 h 3935435"/>
              <a:gd name="connsiteX9" fmla="*/ 2128666 w 3405807"/>
              <a:gd name="connsiteY9" fmla="*/ 252474 h 3935435"/>
              <a:gd name="connsiteX10" fmla="*/ 2005246 w 3405807"/>
              <a:gd name="connsiteY10" fmla="*/ 275822 h 3935435"/>
              <a:gd name="connsiteX11" fmla="*/ 2020245 w 3405807"/>
              <a:gd name="connsiteY11" fmla="*/ 206731 h 3935435"/>
              <a:gd name="connsiteX12" fmla="*/ 1852567 w 3405807"/>
              <a:gd name="connsiteY12" fmla="*/ 158567 h 3935435"/>
              <a:gd name="connsiteX13" fmla="*/ 1894237 w 3405807"/>
              <a:gd name="connsiteY13" fmla="*/ 221997 h 3935435"/>
              <a:gd name="connsiteX14" fmla="*/ 1845569 w 3405807"/>
              <a:gd name="connsiteY14" fmla="*/ 212062 h 3935435"/>
              <a:gd name="connsiteX15" fmla="*/ 1852193 w 3405807"/>
              <a:gd name="connsiteY15" fmla="*/ 245449 h 3935435"/>
              <a:gd name="connsiteX16" fmla="*/ 1787839 w 3405807"/>
              <a:gd name="connsiteY16" fmla="*/ 320951 h 3935435"/>
              <a:gd name="connsiteX17" fmla="*/ 1787838 w 3405807"/>
              <a:gd name="connsiteY17" fmla="*/ 320951 h 3935435"/>
              <a:gd name="connsiteX18" fmla="*/ 1852567 w 3405807"/>
              <a:gd name="connsiteY18" fmla="*/ 158567 h 3935435"/>
              <a:gd name="connsiteX19" fmla="*/ 2251379 w 3405807"/>
              <a:gd name="connsiteY19" fmla="*/ 148858 h 3935435"/>
              <a:gd name="connsiteX20" fmla="*/ 2300159 w 3405807"/>
              <a:gd name="connsiteY20" fmla="*/ 191817 h 3935435"/>
              <a:gd name="connsiteX21" fmla="*/ 2322281 w 3405807"/>
              <a:gd name="connsiteY21" fmla="*/ 305230 h 3935435"/>
              <a:gd name="connsiteX22" fmla="*/ 2299191 w 3405807"/>
              <a:gd name="connsiteY22" fmla="*/ 302229 h 3935435"/>
              <a:gd name="connsiteX23" fmla="*/ 2287219 w 3405807"/>
              <a:gd name="connsiteY23" fmla="*/ 302456 h 3935435"/>
              <a:gd name="connsiteX24" fmla="*/ 2213739 w 3405807"/>
              <a:gd name="connsiteY24" fmla="*/ 319042 h 3935435"/>
              <a:gd name="connsiteX25" fmla="*/ 2147247 w 3405807"/>
              <a:gd name="connsiteY25" fmla="*/ 314267 h 3935435"/>
              <a:gd name="connsiteX26" fmla="*/ 2142766 w 3405807"/>
              <a:gd name="connsiteY26" fmla="*/ 273265 h 3935435"/>
              <a:gd name="connsiteX27" fmla="*/ 2190355 w 3405807"/>
              <a:gd name="connsiteY27" fmla="*/ 249848 h 3935435"/>
              <a:gd name="connsiteX28" fmla="*/ 2190354 w 3405807"/>
              <a:gd name="connsiteY28" fmla="*/ 249848 h 3935435"/>
              <a:gd name="connsiteX29" fmla="*/ 2098934 w 3405807"/>
              <a:gd name="connsiteY29" fmla="*/ 219758 h 3935435"/>
              <a:gd name="connsiteX30" fmla="*/ 2171986 w 3405807"/>
              <a:gd name="connsiteY30" fmla="*/ 162329 h 3935435"/>
              <a:gd name="connsiteX31" fmla="*/ 2251379 w 3405807"/>
              <a:gd name="connsiteY31" fmla="*/ 148858 h 3935435"/>
              <a:gd name="connsiteX32" fmla="*/ 2008209 w 3405807"/>
              <a:gd name="connsiteY32" fmla="*/ 121236 h 3935435"/>
              <a:gd name="connsiteX33" fmla="*/ 2008210 w 3405807"/>
              <a:gd name="connsiteY33" fmla="*/ 121236 h 3935435"/>
              <a:gd name="connsiteX34" fmla="*/ 2058337 w 3405807"/>
              <a:gd name="connsiteY34" fmla="*/ 135434 h 3935435"/>
              <a:gd name="connsiteX35" fmla="*/ 2066387 w 3405807"/>
              <a:gd name="connsiteY35" fmla="*/ 197455 h 3935435"/>
              <a:gd name="connsiteX36" fmla="*/ 2032054 w 3405807"/>
              <a:gd name="connsiteY36" fmla="*/ 190294 h 3935435"/>
              <a:gd name="connsiteX37" fmla="*/ 2003291 w 3405807"/>
              <a:gd name="connsiteY37" fmla="*/ 160363 h 3935435"/>
              <a:gd name="connsiteX38" fmla="*/ 2008209 w 3405807"/>
              <a:gd name="connsiteY38" fmla="*/ 121236 h 3935435"/>
              <a:gd name="connsiteX39" fmla="*/ 1807117 w 3405807"/>
              <a:gd name="connsiteY39" fmla="*/ 77190 h 3935435"/>
              <a:gd name="connsiteX40" fmla="*/ 1838551 w 3405807"/>
              <a:gd name="connsiteY40" fmla="*/ 108664 h 3935435"/>
              <a:gd name="connsiteX41" fmla="*/ 1840015 w 3405807"/>
              <a:gd name="connsiteY41" fmla="*/ 133774 h 3935435"/>
              <a:gd name="connsiteX42" fmla="*/ 1652686 w 3405807"/>
              <a:gd name="connsiteY42" fmla="*/ 463431 h 3935435"/>
              <a:gd name="connsiteX43" fmla="*/ 1780723 w 3405807"/>
              <a:gd name="connsiteY43" fmla="*/ 104799 h 3935435"/>
              <a:gd name="connsiteX44" fmla="*/ 1807117 w 3405807"/>
              <a:gd name="connsiteY44" fmla="*/ 77190 h 3935435"/>
              <a:gd name="connsiteX45" fmla="*/ 1999643 w 3405807"/>
              <a:gd name="connsiteY45" fmla="*/ 0 h 3935435"/>
              <a:gd name="connsiteX46" fmla="*/ 2264724 w 3405807"/>
              <a:gd name="connsiteY46" fmla="*/ 0 h 3935435"/>
              <a:gd name="connsiteX47" fmla="*/ 2267396 w 3405807"/>
              <a:gd name="connsiteY47" fmla="*/ 13991 h 3935435"/>
              <a:gd name="connsiteX48" fmla="*/ 2276519 w 3405807"/>
              <a:gd name="connsiteY48" fmla="*/ 39265 h 3935435"/>
              <a:gd name="connsiteX49" fmla="*/ 2096185 w 3405807"/>
              <a:gd name="connsiteY49" fmla="*/ 188713 h 3935435"/>
              <a:gd name="connsiteX50" fmla="*/ 1995364 w 3405807"/>
              <a:gd name="connsiteY50" fmla="*/ 62966 h 3935435"/>
              <a:gd name="connsiteX51" fmla="*/ 1997226 w 3405807"/>
              <a:gd name="connsiteY51" fmla="*/ 12878 h 3935435"/>
              <a:gd name="connsiteX52" fmla="*/ 1964983 w 3405807"/>
              <a:gd name="connsiteY52" fmla="*/ 0 h 3935435"/>
              <a:gd name="connsiteX53" fmla="*/ 1981214 w 3405807"/>
              <a:gd name="connsiteY53" fmla="*/ 0 h 3935435"/>
              <a:gd name="connsiteX54" fmla="*/ 1981490 w 3405807"/>
              <a:gd name="connsiteY54" fmla="*/ 25852 h 3935435"/>
              <a:gd name="connsiteX55" fmla="*/ 1965142 w 3405807"/>
              <a:gd name="connsiteY55" fmla="*/ 288 h 3935435"/>
              <a:gd name="connsiteX56" fmla="*/ 1857443 w 3405807"/>
              <a:gd name="connsiteY56" fmla="*/ 0 h 3935435"/>
              <a:gd name="connsiteX57" fmla="*/ 1945392 w 3405807"/>
              <a:gd name="connsiteY57" fmla="*/ 0 h 3935435"/>
              <a:gd name="connsiteX58" fmla="*/ 1955686 w 3405807"/>
              <a:gd name="connsiteY58" fmla="*/ 13501 h 3935435"/>
              <a:gd name="connsiteX59" fmla="*/ 1994111 w 3405807"/>
              <a:gd name="connsiteY59" fmla="*/ 217939 h 3935435"/>
              <a:gd name="connsiteX60" fmla="*/ 1974182 w 3405807"/>
              <a:gd name="connsiteY60" fmla="*/ 246722 h 3935435"/>
              <a:gd name="connsiteX61" fmla="*/ 1826713 w 3405807"/>
              <a:gd name="connsiteY61" fmla="*/ 58988 h 3935435"/>
              <a:gd name="connsiteX62" fmla="*/ 1826712 w 3405807"/>
              <a:gd name="connsiteY62" fmla="*/ 58988 h 3935435"/>
              <a:gd name="connsiteX63" fmla="*/ 1833593 w 3405807"/>
              <a:gd name="connsiteY63" fmla="*/ 21134 h 3935435"/>
              <a:gd name="connsiteX64" fmla="*/ 1856213 w 3405807"/>
              <a:gd name="connsiteY64" fmla="*/ 1097 h 3935435"/>
              <a:gd name="connsiteX65" fmla="*/ 1717215 w 3405807"/>
              <a:gd name="connsiteY65" fmla="*/ 0 h 3935435"/>
              <a:gd name="connsiteX66" fmla="*/ 1810879 w 3405807"/>
              <a:gd name="connsiteY66" fmla="*/ 0 h 3935435"/>
              <a:gd name="connsiteX67" fmla="*/ 1803720 w 3405807"/>
              <a:gd name="connsiteY67" fmla="*/ 13427 h 3935435"/>
              <a:gd name="connsiteX68" fmla="*/ 1776080 w 3405807"/>
              <a:gd name="connsiteY68" fmla="*/ 66206 h 3935435"/>
              <a:gd name="connsiteX69" fmla="*/ 1745003 w 3405807"/>
              <a:gd name="connsiteY69" fmla="*/ 124249 h 3935435"/>
              <a:gd name="connsiteX70" fmla="*/ 1740287 w 3405807"/>
              <a:gd name="connsiteY70" fmla="*/ 130819 h 3935435"/>
              <a:gd name="connsiteX71" fmla="*/ 1728568 w 3405807"/>
              <a:gd name="connsiteY71" fmla="*/ 150098 h 3935435"/>
              <a:gd name="connsiteX72" fmla="*/ 1718156 w 3405807"/>
              <a:gd name="connsiteY72" fmla="*/ 36725 h 3935435"/>
              <a:gd name="connsiteX73" fmla="*/ 1677336 w 3405807"/>
              <a:gd name="connsiteY73" fmla="*/ 0 h 3935435"/>
              <a:gd name="connsiteX74" fmla="*/ 1690928 w 3405807"/>
              <a:gd name="connsiteY74" fmla="*/ 0 h 3935435"/>
              <a:gd name="connsiteX75" fmla="*/ 1690949 w 3405807"/>
              <a:gd name="connsiteY75" fmla="*/ 2116 h 3935435"/>
              <a:gd name="connsiteX76" fmla="*/ 1699057 w 3405807"/>
              <a:gd name="connsiteY76" fmla="*/ 120475 h 3935435"/>
              <a:gd name="connsiteX77" fmla="*/ 1685100 w 3405807"/>
              <a:gd name="connsiteY77" fmla="*/ 58812 h 3935435"/>
              <a:gd name="connsiteX78" fmla="*/ 0 w 3405807"/>
              <a:gd name="connsiteY78" fmla="*/ 0 h 3935435"/>
              <a:gd name="connsiteX79" fmla="*/ 1654838 w 3405807"/>
              <a:gd name="connsiteY79" fmla="*/ 0 h 3935435"/>
              <a:gd name="connsiteX80" fmla="*/ 1655886 w 3405807"/>
              <a:gd name="connsiteY80" fmla="*/ 9088 h 3935435"/>
              <a:gd name="connsiteX81" fmla="*/ 1659759 w 3405807"/>
              <a:gd name="connsiteY81" fmla="*/ 65774 h 3935435"/>
              <a:gd name="connsiteX82" fmla="*/ 1642191 w 3405807"/>
              <a:gd name="connsiteY82" fmla="*/ 420610 h 3935435"/>
              <a:gd name="connsiteX83" fmla="*/ 1473677 w 3405807"/>
              <a:gd name="connsiteY83" fmla="*/ 673525 h 3935435"/>
              <a:gd name="connsiteX84" fmla="*/ 1397750 w 3405807"/>
              <a:gd name="connsiteY84" fmla="*/ 737410 h 3935435"/>
              <a:gd name="connsiteX85" fmla="*/ 1389050 w 3405807"/>
              <a:gd name="connsiteY85" fmla="*/ 751983 h 3935435"/>
              <a:gd name="connsiteX86" fmla="*/ 1556196 w 3405807"/>
              <a:gd name="connsiteY86" fmla="*/ 630544 h 3935435"/>
              <a:gd name="connsiteX87" fmla="*/ 1943620 w 3405807"/>
              <a:gd name="connsiteY87" fmla="*/ 312676 h 3935435"/>
              <a:gd name="connsiteX88" fmla="*/ 1997127 w 3405807"/>
              <a:gd name="connsiteY88" fmla="*/ 360567 h 3935435"/>
              <a:gd name="connsiteX89" fmla="*/ 1989570 w 3405807"/>
              <a:gd name="connsiteY89" fmla="*/ 306287 h 3935435"/>
              <a:gd name="connsiteX90" fmla="*/ 2066090 w 3405807"/>
              <a:gd name="connsiteY90" fmla="*/ 324964 h 3935435"/>
              <a:gd name="connsiteX91" fmla="*/ 2156551 w 3405807"/>
              <a:gd name="connsiteY91" fmla="*/ 340310 h 3935435"/>
              <a:gd name="connsiteX92" fmla="*/ 2298660 w 3405807"/>
              <a:gd name="connsiteY92" fmla="*/ 337684 h 3935435"/>
              <a:gd name="connsiteX93" fmla="*/ 2345267 w 3405807"/>
              <a:gd name="connsiteY93" fmla="*/ 237582 h 3935435"/>
              <a:gd name="connsiteX94" fmla="*/ 2281489 w 3405807"/>
              <a:gd name="connsiteY94" fmla="*/ 131728 h 3935435"/>
              <a:gd name="connsiteX95" fmla="*/ 2288699 w 3405807"/>
              <a:gd name="connsiteY95" fmla="*/ 103730 h 3935435"/>
              <a:gd name="connsiteX96" fmla="*/ 2290132 w 3405807"/>
              <a:gd name="connsiteY96" fmla="*/ 8050 h 3935435"/>
              <a:gd name="connsiteX97" fmla="*/ 2290128 w 3405807"/>
              <a:gd name="connsiteY97" fmla="*/ 8039 h 3935435"/>
              <a:gd name="connsiteX98" fmla="*/ 2288157 w 3405807"/>
              <a:gd name="connsiteY98" fmla="*/ 0 h 3935435"/>
              <a:gd name="connsiteX99" fmla="*/ 3405807 w 3405807"/>
              <a:gd name="connsiteY99" fmla="*/ 0 h 3935435"/>
              <a:gd name="connsiteX100" fmla="*/ 3405807 w 3405807"/>
              <a:gd name="connsiteY100" fmla="*/ 3935435 h 3935435"/>
              <a:gd name="connsiteX101" fmla="*/ 0 w 3405807"/>
              <a:gd name="connsiteY101" fmla="*/ 3935435 h 3935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3405807" h="3935435">
                <a:moveTo>
                  <a:pt x="1968161" y="267524"/>
                </a:moveTo>
                <a:cubicBezTo>
                  <a:pt x="1962709" y="280540"/>
                  <a:pt x="1963947" y="293919"/>
                  <a:pt x="1965645" y="308026"/>
                </a:cubicBezTo>
                <a:cubicBezTo>
                  <a:pt x="1947887" y="280494"/>
                  <a:pt x="1948440" y="272310"/>
                  <a:pt x="1968161" y="267524"/>
                </a:cubicBezTo>
                <a:close/>
                <a:moveTo>
                  <a:pt x="1873242" y="238673"/>
                </a:moveTo>
                <a:cubicBezTo>
                  <a:pt x="1893214" y="247699"/>
                  <a:pt x="1918570" y="234399"/>
                  <a:pt x="1938207" y="255338"/>
                </a:cubicBezTo>
                <a:cubicBezTo>
                  <a:pt x="1912457" y="259760"/>
                  <a:pt x="1891721" y="253895"/>
                  <a:pt x="1873242" y="238673"/>
                </a:cubicBezTo>
                <a:close/>
                <a:moveTo>
                  <a:pt x="2020245" y="206731"/>
                </a:moveTo>
                <a:cubicBezTo>
                  <a:pt x="2057659" y="210698"/>
                  <a:pt x="2080371" y="256100"/>
                  <a:pt x="2118602" y="232967"/>
                </a:cubicBezTo>
                <a:cubicBezTo>
                  <a:pt x="2126177" y="227806"/>
                  <a:pt x="2131573" y="235729"/>
                  <a:pt x="2135434" y="240629"/>
                </a:cubicBezTo>
                <a:cubicBezTo>
                  <a:pt x="2141120" y="247858"/>
                  <a:pt x="2131426" y="249041"/>
                  <a:pt x="2128666" y="252474"/>
                </a:cubicBezTo>
                <a:cubicBezTo>
                  <a:pt x="2094190" y="305276"/>
                  <a:pt x="2054271" y="313460"/>
                  <a:pt x="2005246" y="275822"/>
                </a:cubicBezTo>
                <a:cubicBezTo>
                  <a:pt x="1977672" y="263511"/>
                  <a:pt x="2033986" y="249552"/>
                  <a:pt x="2020245" y="206731"/>
                </a:cubicBezTo>
                <a:close/>
                <a:moveTo>
                  <a:pt x="1852567" y="158567"/>
                </a:moveTo>
                <a:cubicBezTo>
                  <a:pt x="1863627" y="182484"/>
                  <a:pt x="1880388" y="200627"/>
                  <a:pt x="1894237" y="221997"/>
                </a:cubicBezTo>
                <a:cubicBezTo>
                  <a:pt x="1875848" y="225908"/>
                  <a:pt x="1860119" y="206390"/>
                  <a:pt x="1845569" y="212062"/>
                </a:cubicBezTo>
                <a:cubicBezTo>
                  <a:pt x="1840578" y="221111"/>
                  <a:pt x="1842304" y="239060"/>
                  <a:pt x="1852193" y="245449"/>
                </a:cubicBezTo>
                <a:cubicBezTo>
                  <a:pt x="1889593" y="269957"/>
                  <a:pt x="1802182" y="301331"/>
                  <a:pt x="1787839" y="320951"/>
                </a:cubicBezTo>
                <a:lnTo>
                  <a:pt x="1787838" y="320951"/>
                </a:lnTo>
                <a:cubicBezTo>
                  <a:pt x="1816824" y="269582"/>
                  <a:pt x="1820441" y="208834"/>
                  <a:pt x="1852567" y="158567"/>
                </a:cubicBezTo>
                <a:close/>
                <a:moveTo>
                  <a:pt x="2251379" y="148858"/>
                </a:moveTo>
                <a:cubicBezTo>
                  <a:pt x="2278789" y="149385"/>
                  <a:pt x="2301096" y="159318"/>
                  <a:pt x="2300159" y="191817"/>
                </a:cubicBezTo>
                <a:cubicBezTo>
                  <a:pt x="2291323" y="233615"/>
                  <a:pt x="2346551" y="264069"/>
                  <a:pt x="2322281" y="305230"/>
                </a:cubicBezTo>
                <a:cubicBezTo>
                  <a:pt x="2318446" y="313824"/>
                  <a:pt x="2307671" y="300808"/>
                  <a:pt x="2299191" y="302229"/>
                </a:cubicBezTo>
                <a:cubicBezTo>
                  <a:pt x="2295297" y="302877"/>
                  <a:pt x="2291216" y="302422"/>
                  <a:pt x="2287219" y="302456"/>
                </a:cubicBezTo>
                <a:cubicBezTo>
                  <a:pt x="2265001" y="315870"/>
                  <a:pt x="2235644" y="303195"/>
                  <a:pt x="2213739" y="319042"/>
                </a:cubicBezTo>
                <a:cubicBezTo>
                  <a:pt x="2196691" y="329090"/>
                  <a:pt x="2152672" y="316222"/>
                  <a:pt x="2147247" y="314267"/>
                </a:cubicBezTo>
                <a:cubicBezTo>
                  <a:pt x="2112053" y="310061"/>
                  <a:pt x="2121927" y="290088"/>
                  <a:pt x="2142766" y="273265"/>
                </a:cubicBezTo>
                <a:cubicBezTo>
                  <a:pt x="2156661" y="259635"/>
                  <a:pt x="2180804" y="267490"/>
                  <a:pt x="2190355" y="249848"/>
                </a:cubicBezTo>
                <a:lnTo>
                  <a:pt x="2190354" y="249848"/>
                </a:lnTo>
                <a:cubicBezTo>
                  <a:pt x="2164632" y="212744"/>
                  <a:pt x="2140703" y="204685"/>
                  <a:pt x="2098934" y="219758"/>
                </a:cubicBezTo>
                <a:cubicBezTo>
                  <a:pt x="2115594" y="189725"/>
                  <a:pt x="2135704" y="165706"/>
                  <a:pt x="2171986" y="162329"/>
                </a:cubicBezTo>
                <a:cubicBezTo>
                  <a:pt x="2191458" y="157208"/>
                  <a:pt x="2223970" y="148330"/>
                  <a:pt x="2251379" y="148858"/>
                </a:cubicBezTo>
                <a:close/>
                <a:moveTo>
                  <a:pt x="2008209" y="121236"/>
                </a:moveTo>
                <a:lnTo>
                  <a:pt x="2008210" y="121236"/>
                </a:lnTo>
                <a:cubicBezTo>
                  <a:pt x="2025348" y="120884"/>
                  <a:pt x="2042314" y="120361"/>
                  <a:pt x="2058337" y="135434"/>
                </a:cubicBezTo>
                <a:cubicBezTo>
                  <a:pt x="2071906" y="145108"/>
                  <a:pt x="2078333" y="180756"/>
                  <a:pt x="2066387" y="197455"/>
                </a:cubicBezTo>
                <a:cubicBezTo>
                  <a:pt x="2054836" y="212494"/>
                  <a:pt x="2044232" y="189589"/>
                  <a:pt x="2032054" y="190294"/>
                </a:cubicBezTo>
                <a:cubicBezTo>
                  <a:pt x="2008385" y="193977"/>
                  <a:pt x="2006420" y="176255"/>
                  <a:pt x="2003291" y="160363"/>
                </a:cubicBezTo>
                <a:cubicBezTo>
                  <a:pt x="2004160" y="148927"/>
                  <a:pt x="1991326" y="123396"/>
                  <a:pt x="2008209" y="121236"/>
                </a:cubicBezTo>
                <a:close/>
                <a:moveTo>
                  <a:pt x="1807117" y="77190"/>
                </a:moveTo>
                <a:cubicBezTo>
                  <a:pt x="1817953" y="79586"/>
                  <a:pt x="1829630" y="91829"/>
                  <a:pt x="1838551" y="108664"/>
                </a:cubicBezTo>
                <a:cubicBezTo>
                  <a:pt x="1842686" y="116109"/>
                  <a:pt x="1845483" y="124305"/>
                  <a:pt x="1840015" y="133774"/>
                </a:cubicBezTo>
                <a:cubicBezTo>
                  <a:pt x="1780683" y="248836"/>
                  <a:pt x="1768153" y="384530"/>
                  <a:pt x="1652686" y="463431"/>
                </a:cubicBezTo>
                <a:cubicBezTo>
                  <a:pt x="1677680" y="338309"/>
                  <a:pt x="1712883" y="213097"/>
                  <a:pt x="1780723" y="104799"/>
                </a:cubicBezTo>
                <a:cubicBezTo>
                  <a:pt x="1786284" y="82246"/>
                  <a:pt x="1796281" y="74795"/>
                  <a:pt x="1807117" y="77190"/>
                </a:cubicBezTo>
                <a:close/>
                <a:moveTo>
                  <a:pt x="1999643" y="0"/>
                </a:moveTo>
                <a:lnTo>
                  <a:pt x="2264724" y="0"/>
                </a:lnTo>
                <a:lnTo>
                  <a:pt x="2267396" y="13991"/>
                </a:lnTo>
                <a:cubicBezTo>
                  <a:pt x="2270398" y="22456"/>
                  <a:pt x="2274078" y="30717"/>
                  <a:pt x="2276519" y="39265"/>
                </a:cubicBezTo>
                <a:cubicBezTo>
                  <a:pt x="2293884" y="138265"/>
                  <a:pt x="2137211" y="117758"/>
                  <a:pt x="2096185" y="188713"/>
                </a:cubicBezTo>
                <a:cubicBezTo>
                  <a:pt x="2100310" y="66070"/>
                  <a:pt x="1981297" y="125078"/>
                  <a:pt x="1995364" y="62966"/>
                </a:cubicBezTo>
                <a:cubicBezTo>
                  <a:pt x="1995429" y="49573"/>
                  <a:pt x="1995630" y="31594"/>
                  <a:pt x="1997226" y="12878"/>
                </a:cubicBezTo>
                <a:close/>
                <a:moveTo>
                  <a:pt x="1964983" y="0"/>
                </a:moveTo>
                <a:lnTo>
                  <a:pt x="1981214" y="0"/>
                </a:lnTo>
                <a:lnTo>
                  <a:pt x="1981490" y="25852"/>
                </a:lnTo>
                <a:cubicBezTo>
                  <a:pt x="1975033" y="18051"/>
                  <a:pt x="1969901" y="9165"/>
                  <a:pt x="1965142" y="288"/>
                </a:cubicBezTo>
                <a:close/>
                <a:moveTo>
                  <a:pt x="1857443" y="0"/>
                </a:moveTo>
                <a:lnTo>
                  <a:pt x="1945392" y="0"/>
                </a:lnTo>
                <a:lnTo>
                  <a:pt x="1955686" y="13501"/>
                </a:lnTo>
                <a:cubicBezTo>
                  <a:pt x="1997930" y="84293"/>
                  <a:pt x="1959610" y="148175"/>
                  <a:pt x="1994111" y="217939"/>
                </a:cubicBezTo>
                <a:cubicBezTo>
                  <a:pt x="2001494" y="231796"/>
                  <a:pt x="1991231" y="251053"/>
                  <a:pt x="1974182" y="246722"/>
                </a:cubicBezTo>
                <a:cubicBezTo>
                  <a:pt x="1866787" y="224294"/>
                  <a:pt x="1883582" y="118485"/>
                  <a:pt x="1826713" y="58988"/>
                </a:cubicBezTo>
                <a:lnTo>
                  <a:pt x="1826712" y="58988"/>
                </a:lnTo>
                <a:cubicBezTo>
                  <a:pt x="1805468" y="41016"/>
                  <a:pt x="1807473" y="31422"/>
                  <a:pt x="1833593" y="21134"/>
                </a:cubicBezTo>
                <a:cubicBezTo>
                  <a:pt x="1840717" y="16229"/>
                  <a:pt x="1848304" y="8817"/>
                  <a:pt x="1856213" y="1097"/>
                </a:cubicBezTo>
                <a:close/>
                <a:moveTo>
                  <a:pt x="1717215" y="0"/>
                </a:moveTo>
                <a:lnTo>
                  <a:pt x="1810879" y="0"/>
                </a:lnTo>
                <a:lnTo>
                  <a:pt x="1803720" y="13427"/>
                </a:lnTo>
                <a:cubicBezTo>
                  <a:pt x="1786613" y="26704"/>
                  <a:pt x="1786664" y="49235"/>
                  <a:pt x="1776080" y="66206"/>
                </a:cubicBezTo>
                <a:cubicBezTo>
                  <a:pt x="1766446" y="85929"/>
                  <a:pt x="1746698" y="101241"/>
                  <a:pt x="1745003" y="124249"/>
                </a:cubicBezTo>
                <a:cubicBezTo>
                  <a:pt x="1743432" y="126442"/>
                  <a:pt x="1741859" y="128636"/>
                  <a:pt x="1740287" y="130819"/>
                </a:cubicBezTo>
                <a:cubicBezTo>
                  <a:pt x="1739527" y="139004"/>
                  <a:pt x="1728580" y="140368"/>
                  <a:pt x="1728568" y="150098"/>
                </a:cubicBezTo>
                <a:cubicBezTo>
                  <a:pt x="1723502" y="112472"/>
                  <a:pt x="1720205" y="74658"/>
                  <a:pt x="1718156" y="36725"/>
                </a:cubicBezTo>
                <a:close/>
                <a:moveTo>
                  <a:pt x="1677336" y="0"/>
                </a:moveTo>
                <a:lnTo>
                  <a:pt x="1690928" y="0"/>
                </a:lnTo>
                <a:lnTo>
                  <a:pt x="1690949" y="2116"/>
                </a:lnTo>
                <a:cubicBezTo>
                  <a:pt x="1692397" y="41625"/>
                  <a:pt x="1695000" y="81044"/>
                  <a:pt x="1699057" y="120475"/>
                </a:cubicBezTo>
                <a:cubicBezTo>
                  <a:pt x="1692631" y="100212"/>
                  <a:pt x="1688390" y="79586"/>
                  <a:pt x="1685100" y="58812"/>
                </a:cubicBezTo>
                <a:close/>
                <a:moveTo>
                  <a:pt x="0" y="0"/>
                </a:moveTo>
                <a:lnTo>
                  <a:pt x="1654838" y="0"/>
                </a:lnTo>
                <a:lnTo>
                  <a:pt x="1655886" y="9088"/>
                </a:lnTo>
                <a:cubicBezTo>
                  <a:pt x="1657980" y="27881"/>
                  <a:pt x="1659640" y="46762"/>
                  <a:pt x="1659759" y="65774"/>
                </a:cubicBezTo>
                <a:cubicBezTo>
                  <a:pt x="1694489" y="184292"/>
                  <a:pt x="1680569" y="304480"/>
                  <a:pt x="1642191" y="420610"/>
                </a:cubicBezTo>
                <a:cubicBezTo>
                  <a:pt x="1625276" y="524668"/>
                  <a:pt x="1556810" y="611515"/>
                  <a:pt x="1473677" y="673525"/>
                </a:cubicBezTo>
                <a:cubicBezTo>
                  <a:pt x="1444877" y="689291"/>
                  <a:pt x="1427115" y="720461"/>
                  <a:pt x="1397750" y="737410"/>
                </a:cubicBezTo>
                <a:cubicBezTo>
                  <a:pt x="1392831" y="741411"/>
                  <a:pt x="1384188" y="742980"/>
                  <a:pt x="1389050" y="751983"/>
                </a:cubicBezTo>
                <a:cubicBezTo>
                  <a:pt x="1419355" y="776866"/>
                  <a:pt x="1519385" y="650437"/>
                  <a:pt x="1556196" y="630544"/>
                </a:cubicBezTo>
                <a:cubicBezTo>
                  <a:pt x="1591936" y="589315"/>
                  <a:pt x="1919645" y="146074"/>
                  <a:pt x="1943620" y="312676"/>
                </a:cubicBezTo>
                <a:cubicBezTo>
                  <a:pt x="1952789" y="334626"/>
                  <a:pt x="1970009" y="374287"/>
                  <a:pt x="1997127" y="360567"/>
                </a:cubicBezTo>
                <a:cubicBezTo>
                  <a:pt x="2011526" y="349802"/>
                  <a:pt x="1989761" y="322565"/>
                  <a:pt x="1989570" y="306287"/>
                </a:cubicBezTo>
                <a:cubicBezTo>
                  <a:pt x="2016315" y="311300"/>
                  <a:pt x="2039253" y="330977"/>
                  <a:pt x="2066090" y="324964"/>
                </a:cubicBezTo>
                <a:cubicBezTo>
                  <a:pt x="2098877" y="315393"/>
                  <a:pt x="2126809" y="328113"/>
                  <a:pt x="2156551" y="340310"/>
                </a:cubicBezTo>
                <a:cubicBezTo>
                  <a:pt x="2203945" y="362374"/>
                  <a:pt x="2250142" y="312505"/>
                  <a:pt x="2298660" y="337684"/>
                </a:cubicBezTo>
                <a:cubicBezTo>
                  <a:pt x="2352440" y="364023"/>
                  <a:pt x="2358292" y="268684"/>
                  <a:pt x="2345267" y="237582"/>
                </a:cubicBezTo>
                <a:cubicBezTo>
                  <a:pt x="2329825" y="194102"/>
                  <a:pt x="2327656" y="152406"/>
                  <a:pt x="2281489" y="131728"/>
                </a:cubicBezTo>
                <a:cubicBezTo>
                  <a:pt x="2262400" y="116791"/>
                  <a:pt x="2282324" y="112029"/>
                  <a:pt x="2288699" y="103730"/>
                </a:cubicBezTo>
                <a:cubicBezTo>
                  <a:pt x="2314636" y="76505"/>
                  <a:pt x="2326842" y="31751"/>
                  <a:pt x="2290132" y="8050"/>
                </a:cubicBezTo>
                <a:lnTo>
                  <a:pt x="2290128" y="8039"/>
                </a:lnTo>
                <a:lnTo>
                  <a:pt x="2288157" y="0"/>
                </a:lnTo>
                <a:lnTo>
                  <a:pt x="3405807" y="0"/>
                </a:lnTo>
                <a:lnTo>
                  <a:pt x="3405807" y="3935435"/>
                </a:lnTo>
                <a:lnTo>
                  <a:pt x="0" y="3935435"/>
                </a:lnTo>
                <a:close/>
              </a:path>
            </a:pathLst>
          </a:custGeom>
        </p:spPr>
        <p:txBody>
          <a:bodyPr wrap="square">
            <a:noAutofit/>
          </a:bodyPr>
          <a:lstStyle>
            <a:lvl1pPr marL="0" indent="0">
              <a:buNone/>
              <a:defRPr sz="1800">
                <a:latin typeface="+mn-lt"/>
              </a:defRPr>
            </a:lvl1pPr>
          </a:lstStyle>
          <a:p>
            <a:endParaRPr lang="en-US" dirty="0"/>
          </a:p>
        </p:txBody>
      </p:sp>
      <p:sp>
        <p:nvSpPr>
          <p:cNvPr id="3" name="Date Placeholder 2">
            <a:extLst>
              <a:ext uri="{FF2B5EF4-FFF2-40B4-BE49-F238E27FC236}">
                <a16:creationId xmlns:a16="http://schemas.microsoft.com/office/drawing/2014/main" id="{44C3E4ED-D5CF-FC27-D866-4185FB384B14}"/>
              </a:ext>
            </a:extLst>
          </p:cNvPr>
          <p:cNvSpPr>
            <a:spLocks noGrp="1"/>
          </p:cNvSpPr>
          <p:nvPr>
            <p:ph type="dt" sz="half" idx="10"/>
          </p:nvPr>
        </p:nvSpPr>
        <p:spPr/>
        <p:txBody>
          <a:bodyPr/>
          <a:lstStyle/>
          <a:p>
            <a:fld id="{7A18671D-F1B8-C947-8A30-204220EB19DA}" type="datetimeFigureOut">
              <a:rPr lang="en-US" smtClean="0"/>
              <a:t>2/15/2026</a:t>
            </a:fld>
            <a:endParaRPr lang="en-US"/>
          </a:p>
        </p:txBody>
      </p:sp>
      <p:sp>
        <p:nvSpPr>
          <p:cNvPr id="4" name="Footer Placeholder 3">
            <a:extLst>
              <a:ext uri="{FF2B5EF4-FFF2-40B4-BE49-F238E27FC236}">
                <a16:creationId xmlns:a16="http://schemas.microsoft.com/office/drawing/2014/main" id="{8AFC9EED-4315-9B8C-E481-C999F7E1553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486B0D0-1751-F8F2-9DEC-26223D1E38EB}"/>
              </a:ext>
            </a:extLst>
          </p:cNvPr>
          <p:cNvSpPr>
            <a:spLocks noGrp="1"/>
          </p:cNvSpPr>
          <p:nvPr>
            <p:ph type="sldNum" sz="quarter" idx="12"/>
          </p:nvPr>
        </p:nvSpPr>
        <p:spPr/>
        <p:txBody>
          <a:bodyPr/>
          <a:lstStyle/>
          <a:p>
            <a:fld id="{2D4F35DF-E30C-984A-BBFB-A912A29C011F}" type="slidenum">
              <a:rPr lang="en-US" smtClean="0"/>
              <a:t>‹#›</a:t>
            </a:fld>
            <a:endParaRPr lang="en-US"/>
          </a:p>
        </p:txBody>
      </p:sp>
    </p:spTree>
    <p:extLst>
      <p:ext uri="{BB962C8B-B14F-4D97-AF65-F5344CB8AC3E}">
        <p14:creationId xmlns:p14="http://schemas.microsoft.com/office/powerpoint/2010/main" val="31226675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One image 4">
    <p:spTree>
      <p:nvGrpSpPr>
        <p:cNvPr id="1" name=""/>
        <p:cNvGrpSpPr/>
        <p:nvPr/>
      </p:nvGrpSpPr>
      <p:grpSpPr>
        <a:xfrm>
          <a:off x="0" y="0"/>
          <a:ext cx="0" cy="0"/>
          <a:chOff x="0" y="0"/>
          <a:chExt cx="0" cy="0"/>
        </a:xfrm>
      </p:grpSpPr>
      <p:sp>
        <p:nvSpPr>
          <p:cNvPr id="29" name="Picture Placeholder 28">
            <a:extLst>
              <a:ext uri="{FF2B5EF4-FFF2-40B4-BE49-F238E27FC236}">
                <a16:creationId xmlns:a16="http://schemas.microsoft.com/office/drawing/2014/main" id="{6816D294-D57D-10F6-3FE7-BFB3CCACB8D7}"/>
              </a:ext>
            </a:extLst>
          </p:cNvPr>
          <p:cNvSpPr>
            <a:spLocks noGrp="1"/>
          </p:cNvSpPr>
          <p:nvPr userDrawn="1">
            <p:ph type="pic" sz="quarter" idx="13"/>
          </p:nvPr>
        </p:nvSpPr>
        <p:spPr>
          <a:xfrm>
            <a:off x="633106" y="650496"/>
            <a:ext cx="10925787" cy="5557010"/>
          </a:xfrm>
          <a:custGeom>
            <a:avLst/>
            <a:gdLst>
              <a:gd name="connsiteX0" fmla="*/ 443977 w 10925787"/>
              <a:gd name="connsiteY0" fmla="*/ 5556677 h 5557010"/>
              <a:gd name="connsiteX1" fmla="*/ 443977 w 10925787"/>
              <a:gd name="connsiteY1" fmla="*/ 5556677 h 5557010"/>
              <a:gd name="connsiteX2" fmla="*/ 443977 w 10925787"/>
              <a:gd name="connsiteY2" fmla="*/ 5556677 h 5557010"/>
              <a:gd name="connsiteX3" fmla="*/ 443977 w 10925787"/>
              <a:gd name="connsiteY3" fmla="*/ 5556677 h 5557010"/>
              <a:gd name="connsiteX4" fmla="*/ 443980 w 10925787"/>
              <a:gd name="connsiteY4" fmla="*/ 5556668 h 5557010"/>
              <a:gd name="connsiteX5" fmla="*/ 443979 w 10925787"/>
              <a:gd name="connsiteY5" fmla="*/ 5556681 h 5557010"/>
              <a:gd name="connsiteX6" fmla="*/ 443977 w 10925787"/>
              <a:gd name="connsiteY6" fmla="*/ 5556677 h 5557010"/>
              <a:gd name="connsiteX7" fmla="*/ 1735617 w 10925787"/>
              <a:gd name="connsiteY7" fmla="*/ 5517938 h 5557010"/>
              <a:gd name="connsiteX8" fmla="*/ 1737517 w 10925787"/>
              <a:gd name="connsiteY8" fmla="*/ 5519494 h 5557010"/>
              <a:gd name="connsiteX9" fmla="*/ 1735982 w 10925787"/>
              <a:gd name="connsiteY9" fmla="*/ 5519701 h 5557010"/>
              <a:gd name="connsiteX10" fmla="*/ 1428058 w 10925787"/>
              <a:gd name="connsiteY10" fmla="*/ 5513917 h 5557010"/>
              <a:gd name="connsiteX11" fmla="*/ 1429249 w 10925787"/>
              <a:gd name="connsiteY11" fmla="*/ 5515905 h 5557010"/>
              <a:gd name="connsiteX12" fmla="*/ 1426674 w 10925787"/>
              <a:gd name="connsiteY12" fmla="*/ 5515130 h 5557010"/>
              <a:gd name="connsiteX13" fmla="*/ 1428058 w 10925787"/>
              <a:gd name="connsiteY13" fmla="*/ 5513917 h 5557010"/>
              <a:gd name="connsiteX14" fmla="*/ 1142275 w 10925787"/>
              <a:gd name="connsiteY14" fmla="*/ 5509140 h 5557010"/>
              <a:gd name="connsiteX15" fmla="*/ 1178569 w 10925787"/>
              <a:gd name="connsiteY15" fmla="*/ 5509916 h 5557010"/>
              <a:gd name="connsiteX16" fmla="*/ 1185182 w 10925787"/>
              <a:gd name="connsiteY16" fmla="*/ 5513141 h 5557010"/>
              <a:gd name="connsiteX17" fmla="*/ 1188509 w 10925787"/>
              <a:gd name="connsiteY17" fmla="*/ 5512632 h 5557010"/>
              <a:gd name="connsiteX18" fmla="*/ 1199988 w 10925787"/>
              <a:gd name="connsiteY18" fmla="*/ 5517494 h 5557010"/>
              <a:gd name="connsiteX19" fmla="*/ 1208608 w 10925787"/>
              <a:gd name="connsiteY19" fmla="*/ 5515433 h 5557010"/>
              <a:gd name="connsiteX20" fmla="*/ 1208599 w 10925787"/>
              <a:gd name="connsiteY20" fmla="*/ 5515433 h 5557010"/>
              <a:gd name="connsiteX21" fmla="*/ 1215482 w 10925787"/>
              <a:gd name="connsiteY21" fmla="*/ 5520076 h 5557010"/>
              <a:gd name="connsiteX22" fmla="*/ 1216761 w 10925787"/>
              <a:gd name="connsiteY22" fmla="*/ 5522101 h 5557010"/>
              <a:gd name="connsiteX23" fmla="*/ 1218932 w 10925787"/>
              <a:gd name="connsiteY23" fmla="*/ 5521083 h 5557010"/>
              <a:gd name="connsiteX24" fmla="*/ 1233242 w 10925787"/>
              <a:gd name="connsiteY24" fmla="*/ 5528818 h 5557010"/>
              <a:gd name="connsiteX25" fmla="*/ 1241435 w 10925787"/>
              <a:gd name="connsiteY25" fmla="*/ 5530855 h 5557010"/>
              <a:gd name="connsiteX26" fmla="*/ 1274599 w 10925787"/>
              <a:gd name="connsiteY26" fmla="*/ 5541961 h 5557010"/>
              <a:gd name="connsiteX27" fmla="*/ 1281253 w 10925787"/>
              <a:gd name="connsiteY27" fmla="*/ 5543744 h 5557010"/>
              <a:gd name="connsiteX28" fmla="*/ 1310359 w 10925787"/>
              <a:gd name="connsiteY28" fmla="*/ 5549976 h 5557010"/>
              <a:gd name="connsiteX29" fmla="*/ 1320792 w 10925787"/>
              <a:gd name="connsiteY29" fmla="*/ 5551043 h 5557010"/>
              <a:gd name="connsiteX30" fmla="*/ 1329277 w 10925787"/>
              <a:gd name="connsiteY30" fmla="*/ 5553298 h 5557010"/>
              <a:gd name="connsiteX31" fmla="*/ 1337265 w 10925787"/>
              <a:gd name="connsiteY31" fmla="*/ 5556991 h 5557010"/>
              <a:gd name="connsiteX32" fmla="*/ 1337403 w 10925787"/>
              <a:gd name="connsiteY32" fmla="*/ 5557010 h 5557010"/>
              <a:gd name="connsiteX33" fmla="*/ 1024650 w 10925787"/>
              <a:gd name="connsiteY33" fmla="*/ 5557010 h 5557010"/>
              <a:gd name="connsiteX34" fmla="*/ 1030245 w 10925787"/>
              <a:gd name="connsiteY34" fmla="*/ 5553831 h 5557010"/>
              <a:gd name="connsiteX35" fmla="*/ 1051466 w 10925787"/>
              <a:gd name="connsiteY35" fmla="*/ 5543186 h 5557010"/>
              <a:gd name="connsiteX36" fmla="*/ 1055889 w 10925787"/>
              <a:gd name="connsiteY36" fmla="*/ 5540797 h 5557010"/>
              <a:gd name="connsiteX37" fmla="*/ 1061519 w 10925787"/>
              <a:gd name="connsiteY37" fmla="*/ 5536942 h 5557010"/>
              <a:gd name="connsiteX38" fmla="*/ 1070831 w 10925787"/>
              <a:gd name="connsiteY38" fmla="*/ 5532310 h 5557010"/>
              <a:gd name="connsiteX39" fmla="*/ 1086490 w 10925787"/>
              <a:gd name="connsiteY39" fmla="*/ 5527727 h 5557010"/>
              <a:gd name="connsiteX40" fmla="*/ 1091519 w 10925787"/>
              <a:gd name="connsiteY40" fmla="*/ 5523605 h 5557010"/>
              <a:gd name="connsiteX41" fmla="*/ 1096149 w 10925787"/>
              <a:gd name="connsiteY41" fmla="*/ 5522356 h 5557010"/>
              <a:gd name="connsiteX42" fmla="*/ 1101363 w 10925787"/>
              <a:gd name="connsiteY42" fmla="*/ 5519446 h 5557010"/>
              <a:gd name="connsiteX43" fmla="*/ 1106232 w 10925787"/>
              <a:gd name="connsiteY43" fmla="*/ 5519761 h 5557010"/>
              <a:gd name="connsiteX44" fmla="*/ 1142275 w 10925787"/>
              <a:gd name="connsiteY44" fmla="*/ 5509140 h 5557010"/>
              <a:gd name="connsiteX45" fmla="*/ 2344690 w 10925787"/>
              <a:gd name="connsiteY45" fmla="*/ 5492214 h 5557010"/>
              <a:gd name="connsiteX46" fmla="*/ 2345226 w 10925787"/>
              <a:gd name="connsiteY46" fmla="*/ 5493390 h 5557010"/>
              <a:gd name="connsiteX47" fmla="*/ 2344690 w 10925787"/>
              <a:gd name="connsiteY47" fmla="*/ 5492214 h 5557010"/>
              <a:gd name="connsiteX48" fmla="*/ 1019625 w 10925787"/>
              <a:gd name="connsiteY48" fmla="*/ 5492032 h 5557010"/>
              <a:gd name="connsiteX49" fmla="*/ 1008805 w 10925787"/>
              <a:gd name="connsiteY49" fmla="*/ 5495342 h 5557010"/>
              <a:gd name="connsiteX50" fmla="*/ 1002461 w 10925787"/>
              <a:gd name="connsiteY50" fmla="*/ 5493220 h 5557010"/>
              <a:gd name="connsiteX51" fmla="*/ 988908 w 10925787"/>
              <a:gd name="connsiteY51" fmla="*/ 5495245 h 5557010"/>
              <a:gd name="connsiteX52" fmla="*/ 974439 w 10925787"/>
              <a:gd name="connsiteY52" fmla="*/ 5494954 h 5557010"/>
              <a:gd name="connsiteX53" fmla="*/ 967573 w 10925787"/>
              <a:gd name="connsiteY53" fmla="*/ 5497428 h 5557010"/>
              <a:gd name="connsiteX54" fmla="*/ 963454 w 10925787"/>
              <a:gd name="connsiteY54" fmla="*/ 5499028 h 5557010"/>
              <a:gd name="connsiteX55" fmla="*/ 963457 w 10925787"/>
              <a:gd name="connsiteY55" fmla="*/ 5499028 h 5557010"/>
              <a:gd name="connsiteX56" fmla="*/ 963458 w 10925787"/>
              <a:gd name="connsiteY56" fmla="*/ 5499028 h 5557010"/>
              <a:gd name="connsiteX57" fmla="*/ 961777 w 10925787"/>
              <a:gd name="connsiteY57" fmla="*/ 5498567 h 5557010"/>
              <a:gd name="connsiteX58" fmla="*/ 908649 w 10925787"/>
              <a:gd name="connsiteY58" fmla="*/ 5512692 h 5557010"/>
              <a:gd name="connsiteX59" fmla="*/ 893349 w 10925787"/>
              <a:gd name="connsiteY59" fmla="*/ 5519434 h 5557010"/>
              <a:gd name="connsiteX60" fmla="*/ 885548 w 10925787"/>
              <a:gd name="connsiteY60" fmla="*/ 5522514 h 5557010"/>
              <a:gd name="connsiteX61" fmla="*/ 844708 w 10925787"/>
              <a:gd name="connsiteY61" fmla="*/ 5538239 h 5557010"/>
              <a:gd name="connsiteX62" fmla="*/ 834390 w 10925787"/>
              <a:gd name="connsiteY62" fmla="*/ 5546896 h 5557010"/>
              <a:gd name="connsiteX63" fmla="*/ 845495 w 10925787"/>
              <a:gd name="connsiteY63" fmla="*/ 5556256 h 5557010"/>
              <a:gd name="connsiteX64" fmla="*/ 851087 w 10925787"/>
              <a:gd name="connsiteY64" fmla="*/ 5551734 h 5557010"/>
              <a:gd name="connsiteX65" fmla="*/ 866809 w 10925787"/>
              <a:gd name="connsiteY65" fmla="*/ 5547102 h 5557010"/>
              <a:gd name="connsiteX66" fmla="*/ 879371 w 10925787"/>
              <a:gd name="connsiteY66" fmla="*/ 5540967 h 5557010"/>
              <a:gd name="connsiteX67" fmla="*/ 881818 w 10925787"/>
              <a:gd name="connsiteY67" fmla="*/ 5539549 h 5557010"/>
              <a:gd name="connsiteX68" fmla="*/ 887412 w 10925787"/>
              <a:gd name="connsiteY68" fmla="*/ 5538724 h 5557010"/>
              <a:gd name="connsiteX69" fmla="*/ 910313 w 10925787"/>
              <a:gd name="connsiteY69" fmla="*/ 5531170 h 5557010"/>
              <a:gd name="connsiteX70" fmla="*/ 917310 w 10925787"/>
              <a:gd name="connsiteY70" fmla="*/ 5525933 h 5557010"/>
              <a:gd name="connsiteX71" fmla="*/ 922822 w 10925787"/>
              <a:gd name="connsiteY71" fmla="*/ 5523653 h 5557010"/>
              <a:gd name="connsiteX72" fmla="*/ 932369 w 10925787"/>
              <a:gd name="connsiteY72" fmla="*/ 5522865 h 5557010"/>
              <a:gd name="connsiteX73" fmla="*/ 936707 w 10925787"/>
              <a:gd name="connsiteY73" fmla="*/ 5520404 h 5557010"/>
              <a:gd name="connsiteX74" fmla="*/ 992446 w 10925787"/>
              <a:gd name="connsiteY74" fmla="*/ 5508982 h 5557010"/>
              <a:gd name="connsiteX75" fmla="*/ 1013040 w 10925787"/>
              <a:gd name="connsiteY75" fmla="*/ 5507224 h 5557010"/>
              <a:gd name="connsiteX76" fmla="*/ 1045080 w 10925787"/>
              <a:gd name="connsiteY76" fmla="*/ 5504496 h 5557010"/>
              <a:gd name="connsiteX77" fmla="*/ 1047814 w 10925787"/>
              <a:gd name="connsiteY77" fmla="*/ 5504096 h 5557010"/>
              <a:gd name="connsiteX78" fmla="*/ 1029176 w 10925787"/>
              <a:gd name="connsiteY78" fmla="*/ 5493669 h 5557010"/>
              <a:gd name="connsiteX79" fmla="*/ 1019625 w 10925787"/>
              <a:gd name="connsiteY79" fmla="*/ 5492032 h 5557010"/>
              <a:gd name="connsiteX80" fmla="*/ 1019625 w 10925787"/>
              <a:gd name="connsiteY80" fmla="*/ 5492032 h 5557010"/>
              <a:gd name="connsiteX81" fmla="*/ 1411730 w 10925787"/>
              <a:gd name="connsiteY81" fmla="*/ 5478865 h 5557010"/>
              <a:gd name="connsiteX82" fmla="*/ 1411930 w 10925787"/>
              <a:gd name="connsiteY82" fmla="*/ 5484200 h 5557010"/>
              <a:gd name="connsiteX83" fmla="*/ 1415188 w 10925787"/>
              <a:gd name="connsiteY83" fmla="*/ 5488698 h 5557010"/>
              <a:gd name="connsiteX84" fmla="*/ 1415689 w 10925787"/>
              <a:gd name="connsiteY84" fmla="*/ 5503126 h 5557010"/>
              <a:gd name="connsiteX85" fmla="*/ 1417768 w 10925787"/>
              <a:gd name="connsiteY85" fmla="*/ 5502108 h 5557010"/>
              <a:gd name="connsiteX86" fmla="*/ 1423667 w 10925787"/>
              <a:gd name="connsiteY86" fmla="*/ 5503672 h 5557010"/>
              <a:gd name="connsiteX87" fmla="*/ 1423512 w 10925787"/>
              <a:gd name="connsiteY87" fmla="*/ 5504411 h 5557010"/>
              <a:gd name="connsiteX88" fmla="*/ 1424901 w 10925787"/>
              <a:gd name="connsiteY88" fmla="*/ 5505090 h 5557010"/>
              <a:gd name="connsiteX89" fmla="*/ 1423684 w 10925787"/>
              <a:gd name="connsiteY89" fmla="*/ 5503672 h 5557010"/>
              <a:gd name="connsiteX90" fmla="*/ 1423687 w 10925787"/>
              <a:gd name="connsiteY90" fmla="*/ 5503672 h 5557010"/>
              <a:gd name="connsiteX91" fmla="*/ 1422346 w 10925787"/>
              <a:gd name="connsiteY91" fmla="*/ 5495148 h 5557010"/>
              <a:gd name="connsiteX92" fmla="*/ 1415212 w 10925787"/>
              <a:gd name="connsiteY92" fmla="*/ 5488698 h 5557010"/>
              <a:gd name="connsiteX93" fmla="*/ 1414282 w 10925787"/>
              <a:gd name="connsiteY93" fmla="*/ 5485691 h 5557010"/>
              <a:gd name="connsiteX94" fmla="*/ 1418056 w 10925787"/>
              <a:gd name="connsiteY94" fmla="*/ 5482454 h 5557010"/>
              <a:gd name="connsiteX95" fmla="*/ 1411730 w 10925787"/>
              <a:gd name="connsiteY95" fmla="*/ 5478865 h 5557010"/>
              <a:gd name="connsiteX96" fmla="*/ 1418017 w 10925787"/>
              <a:gd name="connsiteY96" fmla="*/ 5474936 h 5557010"/>
              <a:gd name="connsiteX97" fmla="*/ 1414775 w 10925787"/>
              <a:gd name="connsiteY97" fmla="*/ 5478392 h 5557010"/>
              <a:gd name="connsiteX98" fmla="*/ 1418017 w 10925787"/>
              <a:gd name="connsiteY98" fmla="*/ 5474936 h 5557010"/>
              <a:gd name="connsiteX99" fmla="*/ 2318459 w 10925787"/>
              <a:gd name="connsiteY99" fmla="*/ 5474415 h 5557010"/>
              <a:gd name="connsiteX100" fmla="*/ 2323793 w 10925787"/>
              <a:gd name="connsiteY100" fmla="*/ 5475615 h 5557010"/>
              <a:gd name="connsiteX101" fmla="*/ 2318459 w 10925787"/>
              <a:gd name="connsiteY101" fmla="*/ 5474415 h 5557010"/>
              <a:gd name="connsiteX102" fmla="*/ 2134928 w 10925787"/>
              <a:gd name="connsiteY102" fmla="*/ 5471349 h 5557010"/>
              <a:gd name="connsiteX103" fmla="*/ 2134928 w 10925787"/>
              <a:gd name="connsiteY103" fmla="*/ 5471349 h 5557010"/>
              <a:gd name="connsiteX104" fmla="*/ 2134928 w 10925787"/>
              <a:gd name="connsiteY104" fmla="*/ 5471349 h 5557010"/>
              <a:gd name="connsiteX105" fmla="*/ 2134928 w 10925787"/>
              <a:gd name="connsiteY105" fmla="*/ 5471349 h 5557010"/>
              <a:gd name="connsiteX106" fmla="*/ 2134929 w 10925787"/>
              <a:gd name="connsiteY106" fmla="*/ 5471349 h 5557010"/>
              <a:gd name="connsiteX107" fmla="*/ 2134929 w 10925787"/>
              <a:gd name="connsiteY107" fmla="*/ 5471349 h 5557010"/>
              <a:gd name="connsiteX108" fmla="*/ 2134929 w 10925787"/>
              <a:gd name="connsiteY108" fmla="*/ 5471349 h 5557010"/>
              <a:gd name="connsiteX109" fmla="*/ 2134929 w 10925787"/>
              <a:gd name="connsiteY109" fmla="*/ 5471349 h 5557010"/>
              <a:gd name="connsiteX110" fmla="*/ 2134928 w 10925787"/>
              <a:gd name="connsiteY110" fmla="*/ 5471348 h 5557010"/>
              <a:gd name="connsiteX111" fmla="*/ 2134929 w 10925787"/>
              <a:gd name="connsiteY111" fmla="*/ 5471349 h 5557010"/>
              <a:gd name="connsiteX112" fmla="*/ 2134928 w 10925787"/>
              <a:gd name="connsiteY112" fmla="*/ 5471349 h 5557010"/>
              <a:gd name="connsiteX113" fmla="*/ 2910338 w 10925787"/>
              <a:gd name="connsiteY113" fmla="*/ 5445958 h 5557010"/>
              <a:gd name="connsiteX114" fmla="*/ 2898160 w 10925787"/>
              <a:gd name="connsiteY114" fmla="*/ 5449972 h 5557010"/>
              <a:gd name="connsiteX115" fmla="*/ 2861821 w 10925787"/>
              <a:gd name="connsiteY115" fmla="*/ 5463430 h 5557010"/>
              <a:gd name="connsiteX116" fmla="*/ 2850861 w 10925787"/>
              <a:gd name="connsiteY116" fmla="*/ 5466740 h 5557010"/>
              <a:gd name="connsiteX117" fmla="*/ 2837222 w 10925787"/>
              <a:gd name="connsiteY117" fmla="*/ 5467310 h 5557010"/>
              <a:gd name="connsiteX118" fmla="*/ 2812026 w 10925787"/>
              <a:gd name="connsiteY118" fmla="*/ 5472778 h 5557010"/>
              <a:gd name="connsiteX119" fmla="*/ 2776150 w 10925787"/>
              <a:gd name="connsiteY119" fmla="*/ 5473530 h 5557010"/>
              <a:gd name="connsiteX120" fmla="*/ 2752185 w 10925787"/>
              <a:gd name="connsiteY120" fmla="*/ 5474197 h 5557010"/>
              <a:gd name="connsiteX121" fmla="*/ 2750833 w 10925787"/>
              <a:gd name="connsiteY121" fmla="*/ 5472293 h 5557010"/>
              <a:gd name="connsiteX122" fmla="*/ 2704253 w 10925787"/>
              <a:gd name="connsiteY122" fmla="*/ 5464703 h 5557010"/>
              <a:gd name="connsiteX123" fmla="*/ 2700660 w 10925787"/>
              <a:gd name="connsiteY123" fmla="*/ 5467322 h 5557010"/>
              <a:gd name="connsiteX124" fmla="*/ 2679276 w 10925787"/>
              <a:gd name="connsiteY124" fmla="*/ 5463273 h 5557010"/>
              <a:gd name="connsiteX125" fmla="*/ 2657806 w 10925787"/>
              <a:gd name="connsiteY125" fmla="*/ 5462581 h 5557010"/>
              <a:gd name="connsiteX126" fmla="*/ 2637725 w 10925787"/>
              <a:gd name="connsiteY126" fmla="*/ 5462606 h 5557010"/>
              <a:gd name="connsiteX127" fmla="*/ 2633366 w 10925787"/>
              <a:gd name="connsiteY127" fmla="*/ 5462412 h 5557010"/>
              <a:gd name="connsiteX128" fmla="*/ 2616913 w 10925787"/>
              <a:gd name="connsiteY128" fmla="*/ 5460302 h 5557010"/>
              <a:gd name="connsiteX129" fmla="*/ 2587577 w 10925787"/>
              <a:gd name="connsiteY129" fmla="*/ 5454155 h 5557010"/>
              <a:gd name="connsiteX130" fmla="*/ 2563294 w 10925787"/>
              <a:gd name="connsiteY130" fmla="*/ 5460484 h 5557010"/>
              <a:gd name="connsiteX131" fmla="*/ 2569335 w 10925787"/>
              <a:gd name="connsiteY131" fmla="*/ 5461733 h 5557010"/>
              <a:gd name="connsiteX132" fmla="*/ 2572562 w 10925787"/>
              <a:gd name="connsiteY132" fmla="*/ 5464024 h 5557010"/>
              <a:gd name="connsiteX133" fmla="*/ 2596588 w 10925787"/>
              <a:gd name="connsiteY133" fmla="*/ 5467431 h 5557010"/>
              <a:gd name="connsiteX134" fmla="*/ 2597916 w 10925787"/>
              <a:gd name="connsiteY134" fmla="*/ 5469541 h 5557010"/>
              <a:gd name="connsiteX135" fmla="*/ 2624890 w 10925787"/>
              <a:gd name="connsiteY135" fmla="*/ 5476889 h 5557010"/>
              <a:gd name="connsiteX136" fmla="*/ 2636641 w 10925787"/>
              <a:gd name="connsiteY136" fmla="*/ 5476549 h 5557010"/>
              <a:gd name="connsiteX137" fmla="*/ 2640818 w 10925787"/>
              <a:gd name="connsiteY137" fmla="*/ 5477701 h 5557010"/>
              <a:gd name="connsiteX138" fmla="*/ 2655675 w 10925787"/>
              <a:gd name="connsiteY138" fmla="*/ 5476658 h 5557010"/>
              <a:gd name="connsiteX139" fmla="*/ 2661569 w 10925787"/>
              <a:gd name="connsiteY139" fmla="*/ 5474645 h 5557010"/>
              <a:gd name="connsiteX140" fmla="*/ 2662032 w 10925787"/>
              <a:gd name="connsiteY140" fmla="*/ 5477167 h 5557010"/>
              <a:gd name="connsiteX141" fmla="*/ 2669071 w 10925787"/>
              <a:gd name="connsiteY141" fmla="*/ 5478355 h 5557010"/>
              <a:gd name="connsiteX142" fmla="*/ 2687910 w 10925787"/>
              <a:gd name="connsiteY142" fmla="*/ 5480017 h 5557010"/>
              <a:gd name="connsiteX143" fmla="*/ 2697932 w 10925787"/>
              <a:gd name="connsiteY143" fmla="*/ 5480914 h 5557010"/>
              <a:gd name="connsiteX144" fmla="*/ 2709599 w 10925787"/>
              <a:gd name="connsiteY144" fmla="*/ 5482369 h 5557010"/>
              <a:gd name="connsiteX145" fmla="*/ 2736134 w 10925787"/>
              <a:gd name="connsiteY145" fmla="*/ 5486200 h 5557010"/>
              <a:gd name="connsiteX146" fmla="*/ 2742832 w 10925787"/>
              <a:gd name="connsiteY146" fmla="*/ 5485279 h 5557010"/>
              <a:gd name="connsiteX147" fmla="*/ 2762402 w 10925787"/>
              <a:gd name="connsiteY147" fmla="*/ 5489741 h 5557010"/>
              <a:gd name="connsiteX148" fmla="*/ 2771888 w 10925787"/>
              <a:gd name="connsiteY148" fmla="*/ 5487219 h 5557010"/>
              <a:gd name="connsiteX149" fmla="*/ 2787293 w 10925787"/>
              <a:gd name="connsiteY149" fmla="*/ 5489510 h 5557010"/>
              <a:gd name="connsiteX150" fmla="*/ 2790338 w 10925787"/>
              <a:gd name="connsiteY150" fmla="*/ 5486709 h 5557010"/>
              <a:gd name="connsiteX151" fmla="*/ 2797425 w 10925787"/>
              <a:gd name="connsiteY151" fmla="*/ 5486952 h 5557010"/>
              <a:gd name="connsiteX152" fmla="*/ 2798777 w 10925787"/>
              <a:gd name="connsiteY152" fmla="*/ 5488904 h 5557010"/>
              <a:gd name="connsiteX153" fmla="*/ 2805134 w 10925787"/>
              <a:gd name="connsiteY153" fmla="*/ 5488965 h 5557010"/>
              <a:gd name="connsiteX154" fmla="*/ 2816179 w 10925787"/>
              <a:gd name="connsiteY154" fmla="*/ 5486612 h 5557010"/>
              <a:gd name="connsiteX155" fmla="*/ 2836845 w 10925787"/>
              <a:gd name="connsiteY155" fmla="*/ 5483084 h 5557010"/>
              <a:gd name="connsiteX156" fmla="*/ 2844383 w 10925787"/>
              <a:gd name="connsiteY156" fmla="*/ 5481884 h 5557010"/>
              <a:gd name="connsiteX157" fmla="*/ 2852664 w 10925787"/>
              <a:gd name="connsiteY157" fmla="*/ 5479798 h 5557010"/>
              <a:gd name="connsiteX158" fmla="*/ 2877616 w 10925787"/>
              <a:gd name="connsiteY158" fmla="*/ 5468183 h 5557010"/>
              <a:gd name="connsiteX159" fmla="*/ 2877640 w 10925787"/>
              <a:gd name="connsiteY159" fmla="*/ 5465770 h 5557010"/>
              <a:gd name="connsiteX160" fmla="*/ 2888844 w 10925787"/>
              <a:gd name="connsiteY160" fmla="*/ 5465079 h 5557010"/>
              <a:gd name="connsiteX161" fmla="*/ 2898196 w 10925787"/>
              <a:gd name="connsiteY161" fmla="*/ 5457028 h 5557010"/>
              <a:gd name="connsiteX162" fmla="*/ 2908158 w 10925787"/>
              <a:gd name="connsiteY162" fmla="*/ 5451875 h 5557010"/>
              <a:gd name="connsiteX163" fmla="*/ 2903433 w 10925787"/>
              <a:gd name="connsiteY163" fmla="*/ 5448408 h 5557010"/>
              <a:gd name="connsiteX164" fmla="*/ 2910338 w 10925787"/>
              <a:gd name="connsiteY164" fmla="*/ 5445958 h 5557010"/>
              <a:gd name="connsiteX165" fmla="*/ 2915247 w 10925787"/>
              <a:gd name="connsiteY165" fmla="*/ 5438957 h 5557010"/>
              <a:gd name="connsiteX166" fmla="*/ 2914308 w 10925787"/>
              <a:gd name="connsiteY166" fmla="*/ 5441375 h 5557010"/>
              <a:gd name="connsiteX167" fmla="*/ 2911909 w 10925787"/>
              <a:gd name="connsiteY167" fmla="*/ 5442733 h 5557010"/>
              <a:gd name="connsiteX168" fmla="*/ 2920226 w 10925787"/>
              <a:gd name="connsiteY168" fmla="*/ 5439654 h 5557010"/>
              <a:gd name="connsiteX169" fmla="*/ 2917182 w 10925787"/>
              <a:gd name="connsiteY169" fmla="*/ 5440539 h 5557010"/>
              <a:gd name="connsiteX170" fmla="*/ 2915247 w 10925787"/>
              <a:gd name="connsiteY170" fmla="*/ 5438957 h 5557010"/>
              <a:gd name="connsiteX171" fmla="*/ 1999364 w 10925787"/>
              <a:gd name="connsiteY171" fmla="*/ 5435798 h 5557010"/>
              <a:gd name="connsiteX172" fmla="*/ 1992167 w 10925787"/>
              <a:gd name="connsiteY172" fmla="*/ 5440903 h 5557010"/>
              <a:gd name="connsiteX173" fmla="*/ 1986675 w 10925787"/>
              <a:gd name="connsiteY173" fmla="*/ 5439848 h 5557010"/>
              <a:gd name="connsiteX174" fmla="*/ 1979124 w 10925787"/>
              <a:gd name="connsiteY174" fmla="*/ 5442624 h 5557010"/>
              <a:gd name="connsiteX175" fmla="*/ 1977846 w 10925787"/>
              <a:gd name="connsiteY175" fmla="*/ 5440672 h 5557010"/>
              <a:gd name="connsiteX176" fmla="*/ 1959068 w 10925787"/>
              <a:gd name="connsiteY176" fmla="*/ 5437326 h 5557010"/>
              <a:gd name="connsiteX177" fmla="*/ 1950409 w 10925787"/>
              <a:gd name="connsiteY177" fmla="*/ 5438344 h 5557010"/>
              <a:gd name="connsiteX178" fmla="*/ 1949691 w 10925787"/>
              <a:gd name="connsiteY178" fmla="*/ 5440757 h 5557010"/>
              <a:gd name="connsiteX179" fmla="*/ 1955499 w 10925787"/>
              <a:gd name="connsiteY179" fmla="*/ 5443303 h 5557010"/>
              <a:gd name="connsiteX180" fmla="*/ 1960468 w 10925787"/>
              <a:gd name="connsiteY180" fmla="*/ 5444782 h 5557010"/>
              <a:gd name="connsiteX181" fmla="*/ 1977091 w 10925787"/>
              <a:gd name="connsiteY181" fmla="*/ 5446662 h 5557010"/>
              <a:gd name="connsiteX182" fmla="*/ 1981511 w 10925787"/>
              <a:gd name="connsiteY182" fmla="*/ 5446928 h 5557010"/>
              <a:gd name="connsiteX183" fmla="*/ 1999364 w 10925787"/>
              <a:gd name="connsiteY183" fmla="*/ 5435798 h 5557010"/>
              <a:gd name="connsiteX184" fmla="*/ 2032147 w 10925787"/>
              <a:gd name="connsiteY184" fmla="*/ 5409050 h 5557010"/>
              <a:gd name="connsiteX185" fmla="*/ 2023610 w 10925787"/>
              <a:gd name="connsiteY185" fmla="*/ 5416253 h 5557010"/>
              <a:gd name="connsiteX186" fmla="*/ 2023622 w 10925787"/>
              <a:gd name="connsiteY186" fmla="*/ 5416253 h 5557010"/>
              <a:gd name="connsiteX187" fmla="*/ 2028055 w 10925787"/>
              <a:gd name="connsiteY187" fmla="*/ 5419321 h 5557010"/>
              <a:gd name="connsiteX188" fmla="*/ 2026131 w 10925787"/>
              <a:gd name="connsiteY188" fmla="*/ 5420606 h 5557010"/>
              <a:gd name="connsiteX189" fmla="*/ 2027945 w 10925787"/>
              <a:gd name="connsiteY189" fmla="*/ 5423928 h 5557010"/>
              <a:gd name="connsiteX190" fmla="*/ 2038674 w 10925787"/>
              <a:gd name="connsiteY190" fmla="*/ 5414095 h 5557010"/>
              <a:gd name="connsiteX191" fmla="*/ 2032147 w 10925787"/>
              <a:gd name="connsiteY191" fmla="*/ 5409050 h 5557010"/>
              <a:gd name="connsiteX192" fmla="*/ 2291132 w 10925787"/>
              <a:gd name="connsiteY192" fmla="*/ 5398187 h 5557010"/>
              <a:gd name="connsiteX193" fmla="*/ 2296905 w 10925787"/>
              <a:gd name="connsiteY193" fmla="*/ 5398963 h 5557010"/>
              <a:gd name="connsiteX194" fmla="*/ 2299389 w 10925787"/>
              <a:gd name="connsiteY194" fmla="*/ 5400503 h 5557010"/>
              <a:gd name="connsiteX195" fmla="*/ 2291132 w 10925787"/>
              <a:gd name="connsiteY195" fmla="*/ 5398187 h 5557010"/>
              <a:gd name="connsiteX196" fmla="*/ 1267372 w 10925787"/>
              <a:gd name="connsiteY196" fmla="*/ 5397302 h 5557010"/>
              <a:gd name="connsiteX197" fmla="*/ 1281981 w 10925787"/>
              <a:gd name="connsiteY197" fmla="*/ 5425104 h 5557010"/>
              <a:gd name="connsiteX198" fmla="*/ 1306265 w 10925787"/>
              <a:gd name="connsiteY198" fmla="*/ 5470268 h 5557010"/>
              <a:gd name="connsiteX199" fmla="*/ 1309940 w 10925787"/>
              <a:gd name="connsiteY199" fmla="*/ 5474257 h 5557010"/>
              <a:gd name="connsiteX200" fmla="*/ 1314052 w 10925787"/>
              <a:gd name="connsiteY200" fmla="*/ 5474936 h 5557010"/>
              <a:gd name="connsiteX201" fmla="*/ 1308828 w 10925787"/>
              <a:gd name="connsiteY201" fmla="*/ 5454712 h 5557010"/>
              <a:gd name="connsiteX202" fmla="*/ 1306658 w 10925787"/>
              <a:gd name="connsiteY202" fmla="*/ 5451027 h 5557010"/>
              <a:gd name="connsiteX203" fmla="*/ 1306659 w 10925787"/>
              <a:gd name="connsiteY203" fmla="*/ 5451027 h 5557010"/>
              <a:gd name="connsiteX204" fmla="*/ 1297303 w 10925787"/>
              <a:gd name="connsiteY204" fmla="*/ 5431360 h 5557010"/>
              <a:gd name="connsiteX205" fmla="*/ 1293647 w 10925787"/>
              <a:gd name="connsiteY205" fmla="*/ 5428063 h 5557010"/>
              <a:gd name="connsiteX206" fmla="*/ 1290900 w 10925787"/>
              <a:gd name="connsiteY206" fmla="*/ 5430912 h 5557010"/>
              <a:gd name="connsiteX207" fmla="*/ 1293456 w 10925787"/>
              <a:gd name="connsiteY207" fmla="*/ 5425298 h 5557010"/>
              <a:gd name="connsiteX208" fmla="*/ 1290174 w 10925787"/>
              <a:gd name="connsiteY208" fmla="*/ 5419854 h 5557010"/>
              <a:gd name="connsiteX209" fmla="*/ 1278113 w 10925787"/>
              <a:gd name="connsiteY209" fmla="*/ 5405705 h 5557010"/>
              <a:gd name="connsiteX210" fmla="*/ 1267372 w 10925787"/>
              <a:gd name="connsiteY210" fmla="*/ 5397302 h 5557010"/>
              <a:gd name="connsiteX211" fmla="*/ 2974649 w 10925787"/>
              <a:gd name="connsiteY211" fmla="*/ 5397036 h 5557010"/>
              <a:gd name="connsiteX212" fmla="*/ 2970752 w 10925787"/>
              <a:gd name="connsiteY212" fmla="*/ 5402031 h 5557010"/>
              <a:gd name="connsiteX213" fmla="*/ 2974186 w 10925787"/>
              <a:gd name="connsiteY213" fmla="*/ 5401716 h 5557010"/>
              <a:gd name="connsiteX214" fmla="*/ 2977742 w 10925787"/>
              <a:gd name="connsiteY214" fmla="*/ 5400006 h 5557010"/>
              <a:gd name="connsiteX215" fmla="*/ 2974649 w 10925787"/>
              <a:gd name="connsiteY215" fmla="*/ 5397036 h 5557010"/>
              <a:gd name="connsiteX216" fmla="*/ 2693828 w 10925787"/>
              <a:gd name="connsiteY216" fmla="*/ 5391495 h 5557010"/>
              <a:gd name="connsiteX217" fmla="*/ 2688348 w 10925787"/>
              <a:gd name="connsiteY217" fmla="*/ 5394586 h 5557010"/>
              <a:gd name="connsiteX218" fmla="*/ 2690589 w 10925787"/>
              <a:gd name="connsiteY218" fmla="*/ 5397581 h 5557010"/>
              <a:gd name="connsiteX219" fmla="*/ 2693828 w 10925787"/>
              <a:gd name="connsiteY219" fmla="*/ 5391495 h 5557010"/>
              <a:gd name="connsiteX220" fmla="*/ 2064033 w 10925787"/>
              <a:gd name="connsiteY220" fmla="*/ 5390623 h 5557010"/>
              <a:gd name="connsiteX221" fmla="*/ 2064162 w 10925787"/>
              <a:gd name="connsiteY221" fmla="*/ 5394089 h 5557010"/>
              <a:gd name="connsiteX222" fmla="*/ 2061264 w 10925787"/>
              <a:gd name="connsiteY222" fmla="*/ 5391495 h 5557010"/>
              <a:gd name="connsiteX223" fmla="*/ 2251932 w 10925787"/>
              <a:gd name="connsiteY223" fmla="*/ 5389336 h 5557010"/>
              <a:gd name="connsiteX224" fmla="*/ 2252419 w 10925787"/>
              <a:gd name="connsiteY224" fmla="*/ 5389458 h 5557010"/>
              <a:gd name="connsiteX225" fmla="*/ 2251883 w 10925787"/>
              <a:gd name="connsiteY225" fmla="*/ 5389482 h 5557010"/>
              <a:gd name="connsiteX226" fmla="*/ 2251932 w 10925787"/>
              <a:gd name="connsiteY226" fmla="*/ 5389336 h 5557010"/>
              <a:gd name="connsiteX227" fmla="*/ 2066829 w 10925787"/>
              <a:gd name="connsiteY227" fmla="*/ 5384984 h 5557010"/>
              <a:gd name="connsiteX228" fmla="*/ 2062323 w 10925787"/>
              <a:gd name="connsiteY228" fmla="*/ 5388160 h 5557010"/>
              <a:gd name="connsiteX229" fmla="*/ 2061264 w 10925787"/>
              <a:gd name="connsiteY229" fmla="*/ 5391495 h 5557010"/>
              <a:gd name="connsiteX230" fmla="*/ 2052666 w 10925787"/>
              <a:gd name="connsiteY230" fmla="*/ 5395641 h 5557010"/>
              <a:gd name="connsiteX231" fmla="*/ 2046029 w 10925787"/>
              <a:gd name="connsiteY231" fmla="*/ 5399897 h 5557010"/>
              <a:gd name="connsiteX232" fmla="*/ 2044836 w 10925787"/>
              <a:gd name="connsiteY232" fmla="*/ 5404977 h 5557010"/>
              <a:gd name="connsiteX233" fmla="*/ 2040233 w 10925787"/>
              <a:gd name="connsiteY233" fmla="*/ 5405438 h 5557010"/>
              <a:gd name="connsiteX234" fmla="*/ 2035690 w 10925787"/>
              <a:gd name="connsiteY234" fmla="*/ 5405293 h 5557010"/>
              <a:gd name="connsiteX235" fmla="*/ 2032889 w 10925787"/>
              <a:gd name="connsiteY235" fmla="*/ 5408881 h 5557010"/>
              <a:gd name="connsiteX236" fmla="*/ 2039149 w 10925787"/>
              <a:gd name="connsiteY236" fmla="*/ 5412422 h 5557010"/>
              <a:gd name="connsiteX237" fmla="*/ 2044081 w 10925787"/>
              <a:gd name="connsiteY237" fmla="*/ 5411755 h 5557010"/>
              <a:gd name="connsiteX238" fmla="*/ 2051436 w 10925787"/>
              <a:gd name="connsiteY238" fmla="*/ 5407281 h 5557010"/>
              <a:gd name="connsiteX239" fmla="*/ 2053336 w 10925787"/>
              <a:gd name="connsiteY239" fmla="*/ 5403716 h 5557010"/>
              <a:gd name="connsiteX240" fmla="*/ 2063492 w 10925787"/>
              <a:gd name="connsiteY240" fmla="*/ 5397533 h 5557010"/>
              <a:gd name="connsiteX241" fmla="*/ 2064162 w 10925787"/>
              <a:gd name="connsiteY241" fmla="*/ 5394089 h 5557010"/>
              <a:gd name="connsiteX242" fmla="*/ 2074562 w 10925787"/>
              <a:gd name="connsiteY242" fmla="*/ 5388961 h 5557010"/>
              <a:gd name="connsiteX243" fmla="*/ 2070519 w 10925787"/>
              <a:gd name="connsiteY243" fmla="*/ 5386584 h 5557010"/>
              <a:gd name="connsiteX244" fmla="*/ 2066829 w 10925787"/>
              <a:gd name="connsiteY244" fmla="*/ 5384984 h 5557010"/>
              <a:gd name="connsiteX245" fmla="*/ 1586682 w 10925787"/>
              <a:gd name="connsiteY245" fmla="*/ 5375805 h 5557010"/>
              <a:gd name="connsiteX246" fmla="*/ 1586694 w 10925787"/>
              <a:gd name="connsiteY246" fmla="*/ 5376218 h 5557010"/>
              <a:gd name="connsiteX247" fmla="*/ 1585891 w 10925787"/>
              <a:gd name="connsiteY247" fmla="*/ 5375854 h 5557010"/>
              <a:gd name="connsiteX248" fmla="*/ 1586682 w 10925787"/>
              <a:gd name="connsiteY248" fmla="*/ 5375805 h 5557010"/>
              <a:gd name="connsiteX249" fmla="*/ 1586682 w 10925787"/>
              <a:gd name="connsiteY249" fmla="*/ 5375696 h 5557010"/>
              <a:gd name="connsiteX250" fmla="*/ 1586816 w 10925787"/>
              <a:gd name="connsiteY250" fmla="*/ 5375745 h 5557010"/>
              <a:gd name="connsiteX251" fmla="*/ 1586682 w 10925787"/>
              <a:gd name="connsiteY251" fmla="*/ 5375805 h 5557010"/>
              <a:gd name="connsiteX252" fmla="*/ 1586682 w 10925787"/>
              <a:gd name="connsiteY252" fmla="*/ 5375696 h 5557010"/>
              <a:gd name="connsiteX253" fmla="*/ 2080498 w 10925787"/>
              <a:gd name="connsiteY253" fmla="*/ 5375245 h 5557010"/>
              <a:gd name="connsiteX254" fmla="*/ 2076839 w 10925787"/>
              <a:gd name="connsiteY254" fmla="*/ 5377770 h 5557010"/>
              <a:gd name="connsiteX255" fmla="*/ 2072212 w 10925787"/>
              <a:gd name="connsiteY255" fmla="*/ 5379031 h 5557010"/>
              <a:gd name="connsiteX256" fmla="*/ 2072565 w 10925787"/>
              <a:gd name="connsiteY256" fmla="*/ 5385190 h 5557010"/>
              <a:gd name="connsiteX257" fmla="*/ 2077607 w 10925787"/>
              <a:gd name="connsiteY257" fmla="*/ 5383383 h 5557010"/>
              <a:gd name="connsiteX258" fmla="*/ 2085352 w 10925787"/>
              <a:gd name="connsiteY258" fmla="*/ 5376521 h 5557010"/>
              <a:gd name="connsiteX259" fmla="*/ 2080498 w 10925787"/>
              <a:gd name="connsiteY259" fmla="*/ 5375245 h 5557010"/>
              <a:gd name="connsiteX260" fmla="*/ 2080498 w 10925787"/>
              <a:gd name="connsiteY260" fmla="*/ 5375245 h 5557010"/>
              <a:gd name="connsiteX261" fmla="*/ 1521862 w 10925787"/>
              <a:gd name="connsiteY261" fmla="*/ 5372180 h 5557010"/>
              <a:gd name="connsiteX262" fmla="*/ 1521863 w 10925787"/>
              <a:gd name="connsiteY262" fmla="*/ 5372180 h 5557010"/>
              <a:gd name="connsiteX263" fmla="*/ 1521862 w 10925787"/>
              <a:gd name="connsiteY263" fmla="*/ 5372180 h 5557010"/>
              <a:gd name="connsiteX264" fmla="*/ 1521860 w 10925787"/>
              <a:gd name="connsiteY264" fmla="*/ 5372180 h 5557010"/>
              <a:gd name="connsiteX265" fmla="*/ 906312 w 10925787"/>
              <a:gd name="connsiteY265" fmla="*/ 5369584 h 5557010"/>
              <a:gd name="connsiteX266" fmla="*/ 906202 w 10925787"/>
              <a:gd name="connsiteY266" fmla="*/ 5373235 h 5557010"/>
              <a:gd name="connsiteX267" fmla="*/ 902357 w 10925787"/>
              <a:gd name="connsiteY267" fmla="*/ 5372750 h 5557010"/>
              <a:gd name="connsiteX268" fmla="*/ 899014 w 10925787"/>
              <a:gd name="connsiteY268" fmla="*/ 5373053 h 5557010"/>
              <a:gd name="connsiteX269" fmla="*/ 901161 w 10925787"/>
              <a:gd name="connsiteY269" fmla="*/ 5371841 h 5557010"/>
              <a:gd name="connsiteX270" fmla="*/ 2088554 w 10925787"/>
              <a:gd name="connsiteY270" fmla="*/ 5368337 h 5557010"/>
              <a:gd name="connsiteX271" fmla="*/ 2090235 w 10925787"/>
              <a:gd name="connsiteY271" fmla="*/ 5371574 h 5557010"/>
              <a:gd name="connsiteX272" fmla="*/ 2088554 w 10925787"/>
              <a:gd name="connsiteY272" fmla="*/ 5368337 h 5557010"/>
              <a:gd name="connsiteX273" fmla="*/ 2096933 w 10925787"/>
              <a:gd name="connsiteY273" fmla="*/ 5358249 h 5557010"/>
              <a:gd name="connsiteX274" fmla="*/ 2095094 w 10925787"/>
              <a:gd name="connsiteY274" fmla="*/ 5361013 h 5557010"/>
              <a:gd name="connsiteX275" fmla="*/ 2091100 w 10925787"/>
              <a:gd name="connsiteY275" fmla="*/ 5362638 h 5557010"/>
              <a:gd name="connsiteX276" fmla="*/ 2092110 w 10925787"/>
              <a:gd name="connsiteY276" fmla="*/ 5364833 h 5557010"/>
              <a:gd name="connsiteX277" fmla="*/ 2089882 w 10925787"/>
              <a:gd name="connsiteY277" fmla="*/ 5366263 h 5557010"/>
              <a:gd name="connsiteX278" fmla="*/ 2095069 w 10925787"/>
              <a:gd name="connsiteY278" fmla="*/ 5361086 h 5557010"/>
              <a:gd name="connsiteX279" fmla="*/ 2095057 w 10925787"/>
              <a:gd name="connsiteY279" fmla="*/ 5361171 h 5557010"/>
              <a:gd name="connsiteX280" fmla="*/ 2098552 w 10925787"/>
              <a:gd name="connsiteY280" fmla="*/ 5361098 h 5557010"/>
              <a:gd name="connsiteX281" fmla="*/ 2096933 w 10925787"/>
              <a:gd name="connsiteY281" fmla="*/ 5358249 h 5557010"/>
              <a:gd name="connsiteX282" fmla="*/ 2119011 w 10925787"/>
              <a:gd name="connsiteY282" fmla="*/ 5349786 h 5557010"/>
              <a:gd name="connsiteX283" fmla="*/ 2118670 w 10925787"/>
              <a:gd name="connsiteY283" fmla="*/ 5354127 h 5557010"/>
              <a:gd name="connsiteX284" fmla="*/ 2124028 w 10925787"/>
              <a:gd name="connsiteY284" fmla="*/ 5360165 h 5557010"/>
              <a:gd name="connsiteX285" fmla="*/ 2125404 w 10925787"/>
              <a:gd name="connsiteY285" fmla="*/ 5362614 h 5557010"/>
              <a:gd name="connsiteX286" fmla="*/ 2142405 w 10925787"/>
              <a:gd name="connsiteY286" fmla="*/ 5373126 h 5557010"/>
              <a:gd name="connsiteX287" fmla="*/ 2150332 w 10925787"/>
              <a:gd name="connsiteY287" fmla="*/ 5373077 h 5557010"/>
              <a:gd name="connsiteX288" fmla="*/ 2185551 w 10925787"/>
              <a:gd name="connsiteY288" fmla="*/ 5391337 h 5557010"/>
              <a:gd name="connsiteX289" fmla="*/ 2191518 w 10925787"/>
              <a:gd name="connsiteY289" fmla="*/ 5395023 h 5557010"/>
              <a:gd name="connsiteX290" fmla="*/ 2200054 w 10925787"/>
              <a:gd name="connsiteY290" fmla="*/ 5397460 h 5557010"/>
              <a:gd name="connsiteX291" fmla="*/ 2237136 w 10925787"/>
              <a:gd name="connsiteY291" fmla="*/ 5407633 h 5557010"/>
              <a:gd name="connsiteX292" fmla="*/ 2242506 w 10925787"/>
              <a:gd name="connsiteY292" fmla="*/ 5410082 h 5557010"/>
              <a:gd name="connsiteX293" fmla="*/ 2248108 w 10925787"/>
              <a:gd name="connsiteY293" fmla="*/ 5412604 h 5557010"/>
              <a:gd name="connsiteX294" fmla="*/ 2266472 w 10925787"/>
              <a:gd name="connsiteY294" fmla="*/ 5424777 h 5557010"/>
              <a:gd name="connsiteX295" fmla="*/ 2271124 w 10925787"/>
              <a:gd name="connsiteY295" fmla="*/ 5424304 h 5557010"/>
              <a:gd name="connsiteX296" fmla="*/ 2269918 w 10925787"/>
              <a:gd name="connsiteY296" fmla="*/ 5418654 h 5557010"/>
              <a:gd name="connsiteX297" fmla="*/ 2254964 w 10925787"/>
              <a:gd name="connsiteY297" fmla="*/ 5407269 h 5557010"/>
              <a:gd name="connsiteX298" fmla="*/ 2251920 w 10925787"/>
              <a:gd name="connsiteY298" fmla="*/ 5409112 h 5557010"/>
              <a:gd name="connsiteX299" fmla="*/ 2248157 w 10925787"/>
              <a:gd name="connsiteY299" fmla="*/ 5405014 h 5557010"/>
              <a:gd name="connsiteX300" fmla="*/ 2240205 w 10925787"/>
              <a:gd name="connsiteY300" fmla="*/ 5400976 h 5557010"/>
              <a:gd name="connsiteX301" fmla="*/ 2215679 w 10925787"/>
              <a:gd name="connsiteY301" fmla="*/ 5392659 h 5557010"/>
              <a:gd name="connsiteX302" fmla="*/ 2210576 w 10925787"/>
              <a:gd name="connsiteY302" fmla="*/ 5388730 h 5557010"/>
              <a:gd name="connsiteX303" fmla="*/ 2204743 w 10925787"/>
              <a:gd name="connsiteY303" fmla="*/ 5387882 h 5557010"/>
              <a:gd name="connsiteX304" fmla="*/ 2193515 w 10925787"/>
              <a:gd name="connsiteY304" fmla="*/ 5381128 h 5557010"/>
              <a:gd name="connsiteX305" fmla="*/ 2176539 w 10925787"/>
              <a:gd name="connsiteY305" fmla="*/ 5371186 h 5557010"/>
              <a:gd name="connsiteX306" fmla="*/ 2154290 w 10925787"/>
              <a:gd name="connsiteY306" fmla="*/ 5359607 h 5557010"/>
              <a:gd name="connsiteX307" fmla="*/ 2148104 w 10925787"/>
              <a:gd name="connsiteY307" fmla="*/ 5356042 h 5557010"/>
              <a:gd name="connsiteX308" fmla="*/ 2119011 w 10925787"/>
              <a:gd name="connsiteY308" fmla="*/ 5349786 h 5557010"/>
              <a:gd name="connsiteX309" fmla="*/ 2101877 w 10925787"/>
              <a:gd name="connsiteY309" fmla="*/ 5349665 h 5557010"/>
              <a:gd name="connsiteX310" fmla="*/ 2106127 w 10925787"/>
              <a:gd name="connsiteY310" fmla="*/ 5354175 h 5557010"/>
              <a:gd name="connsiteX311" fmla="*/ 2101877 w 10925787"/>
              <a:gd name="connsiteY311" fmla="*/ 5349665 h 5557010"/>
              <a:gd name="connsiteX312" fmla="*/ 1309284 w 10925787"/>
              <a:gd name="connsiteY312" fmla="*/ 5345870 h 5557010"/>
              <a:gd name="connsiteX313" fmla="*/ 1311287 w 10925787"/>
              <a:gd name="connsiteY313" fmla="*/ 5359352 h 5557010"/>
              <a:gd name="connsiteX314" fmla="*/ 1322203 w 10925787"/>
              <a:gd name="connsiteY314" fmla="*/ 5366809 h 5557010"/>
              <a:gd name="connsiteX315" fmla="*/ 1330712 w 10925787"/>
              <a:gd name="connsiteY315" fmla="*/ 5373611 h 5557010"/>
              <a:gd name="connsiteX316" fmla="*/ 1352930 w 10925787"/>
              <a:gd name="connsiteY316" fmla="*/ 5392113 h 5557010"/>
              <a:gd name="connsiteX317" fmla="*/ 1356261 w 10925787"/>
              <a:gd name="connsiteY317" fmla="*/ 5396769 h 5557010"/>
              <a:gd name="connsiteX318" fmla="*/ 1368320 w 10925787"/>
              <a:gd name="connsiteY318" fmla="*/ 5407402 h 5557010"/>
              <a:gd name="connsiteX319" fmla="*/ 1374973 w 10925787"/>
              <a:gd name="connsiteY319" fmla="*/ 5414531 h 5557010"/>
              <a:gd name="connsiteX320" fmla="*/ 1375974 w 10925787"/>
              <a:gd name="connsiteY320" fmla="*/ 5418339 h 5557010"/>
              <a:gd name="connsiteX321" fmla="*/ 1380150 w 10925787"/>
              <a:gd name="connsiteY321" fmla="*/ 5423104 h 5557010"/>
              <a:gd name="connsiteX322" fmla="*/ 1383962 w 10925787"/>
              <a:gd name="connsiteY322" fmla="*/ 5424959 h 5557010"/>
              <a:gd name="connsiteX323" fmla="*/ 1386462 w 10925787"/>
              <a:gd name="connsiteY323" fmla="*/ 5429372 h 5557010"/>
              <a:gd name="connsiteX324" fmla="*/ 1397529 w 10925787"/>
              <a:gd name="connsiteY324" fmla="*/ 5448662 h 5557010"/>
              <a:gd name="connsiteX325" fmla="*/ 1402368 w 10925787"/>
              <a:gd name="connsiteY325" fmla="*/ 5469880 h 5557010"/>
              <a:gd name="connsiteX326" fmla="*/ 1402370 w 10925787"/>
              <a:gd name="connsiteY326" fmla="*/ 5469880 h 5557010"/>
              <a:gd name="connsiteX327" fmla="*/ 1413090 w 10925787"/>
              <a:gd name="connsiteY327" fmla="*/ 5476476 h 5557010"/>
              <a:gd name="connsiteX328" fmla="*/ 1418394 w 10925787"/>
              <a:gd name="connsiteY328" fmla="*/ 5470608 h 5557010"/>
              <a:gd name="connsiteX329" fmla="*/ 1418140 w 10925787"/>
              <a:gd name="connsiteY329" fmla="*/ 5457719 h 5557010"/>
              <a:gd name="connsiteX330" fmla="*/ 1409743 w 10925787"/>
              <a:gd name="connsiteY330" fmla="*/ 5440333 h 5557010"/>
              <a:gd name="connsiteX331" fmla="*/ 1407539 w 10925787"/>
              <a:gd name="connsiteY331" fmla="*/ 5431845 h 5557010"/>
              <a:gd name="connsiteX332" fmla="*/ 1396583 w 10925787"/>
              <a:gd name="connsiteY332" fmla="*/ 5419721 h 5557010"/>
              <a:gd name="connsiteX333" fmla="*/ 1393406 w 10925787"/>
              <a:gd name="connsiteY333" fmla="*/ 5412398 h 5557010"/>
              <a:gd name="connsiteX334" fmla="*/ 1389864 w 10925787"/>
              <a:gd name="connsiteY334" fmla="*/ 5407778 h 5557010"/>
              <a:gd name="connsiteX335" fmla="*/ 1369391 w 10925787"/>
              <a:gd name="connsiteY335" fmla="*/ 5385893 h 5557010"/>
              <a:gd name="connsiteX336" fmla="*/ 1353410 w 10925787"/>
              <a:gd name="connsiteY336" fmla="*/ 5371149 h 5557010"/>
              <a:gd name="connsiteX337" fmla="*/ 1343574 w 10925787"/>
              <a:gd name="connsiteY337" fmla="*/ 5366069 h 5557010"/>
              <a:gd name="connsiteX338" fmla="*/ 1316509 w 10925787"/>
              <a:gd name="connsiteY338" fmla="*/ 5346088 h 5557010"/>
              <a:gd name="connsiteX339" fmla="*/ 1309284 w 10925787"/>
              <a:gd name="connsiteY339" fmla="*/ 5345870 h 5557010"/>
              <a:gd name="connsiteX340" fmla="*/ 2538208 w 10925787"/>
              <a:gd name="connsiteY340" fmla="*/ 5345094 h 5557010"/>
              <a:gd name="connsiteX341" fmla="*/ 2531060 w 10925787"/>
              <a:gd name="connsiteY341" fmla="*/ 5346306 h 5557010"/>
              <a:gd name="connsiteX342" fmla="*/ 2521244 w 10925787"/>
              <a:gd name="connsiteY342" fmla="*/ 5345591 h 5557010"/>
              <a:gd name="connsiteX343" fmla="*/ 2525141 w 10925787"/>
              <a:gd name="connsiteY343" fmla="*/ 5353775 h 5557010"/>
              <a:gd name="connsiteX344" fmla="*/ 2562259 w 10925787"/>
              <a:gd name="connsiteY344" fmla="*/ 5356976 h 5557010"/>
              <a:gd name="connsiteX345" fmla="*/ 2563538 w 10925787"/>
              <a:gd name="connsiteY345" fmla="*/ 5359001 h 5557010"/>
              <a:gd name="connsiteX346" fmla="*/ 2574717 w 10925787"/>
              <a:gd name="connsiteY346" fmla="*/ 5358867 h 5557010"/>
              <a:gd name="connsiteX347" fmla="*/ 2575655 w 10925787"/>
              <a:gd name="connsiteY347" fmla="*/ 5360516 h 5557010"/>
              <a:gd name="connsiteX348" fmla="*/ 2596808 w 10925787"/>
              <a:gd name="connsiteY348" fmla="*/ 5362929 h 5557010"/>
              <a:gd name="connsiteX349" fmla="*/ 2638529 w 10925787"/>
              <a:gd name="connsiteY349" fmla="*/ 5374666 h 5557010"/>
              <a:gd name="connsiteX350" fmla="*/ 2650281 w 10925787"/>
              <a:gd name="connsiteY350" fmla="*/ 5379479 h 5557010"/>
              <a:gd name="connsiteX351" fmla="*/ 2655407 w 10925787"/>
              <a:gd name="connsiteY351" fmla="*/ 5381249 h 5557010"/>
              <a:gd name="connsiteX352" fmla="*/ 2668121 w 10925787"/>
              <a:gd name="connsiteY352" fmla="*/ 5386220 h 5557010"/>
              <a:gd name="connsiteX353" fmla="*/ 2687679 w 10925787"/>
              <a:gd name="connsiteY353" fmla="*/ 5390646 h 5557010"/>
              <a:gd name="connsiteX354" fmla="*/ 2672444 w 10925787"/>
              <a:gd name="connsiteY354" fmla="*/ 5385190 h 5557010"/>
              <a:gd name="connsiteX355" fmla="*/ 2669960 w 10925787"/>
              <a:gd name="connsiteY355" fmla="*/ 5381225 h 5557010"/>
              <a:gd name="connsiteX356" fmla="*/ 2643972 w 10925787"/>
              <a:gd name="connsiteY356" fmla="*/ 5368822 h 5557010"/>
              <a:gd name="connsiteX357" fmla="*/ 2630759 w 10925787"/>
              <a:gd name="connsiteY357" fmla="*/ 5365257 h 5557010"/>
              <a:gd name="connsiteX358" fmla="*/ 2622722 w 10925787"/>
              <a:gd name="connsiteY358" fmla="*/ 5361086 h 5557010"/>
              <a:gd name="connsiteX359" fmla="*/ 2612858 w 10925787"/>
              <a:gd name="connsiteY359" fmla="*/ 5360504 h 5557010"/>
              <a:gd name="connsiteX360" fmla="*/ 2611567 w 10925787"/>
              <a:gd name="connsiteY360" fmla="*/ 5361365 h 5557010"/>
              <a:gd name="connsiteX361" fmla="*/ 2612554 w 10925787"/>
              <a:gd name="connsiteY361" fmla="*/ 5359983 h 5557010"/>
              <a:gd name="connsiteX362" fmla="*/ 2581999 w 10925787"/>
              <a:gd name="connsiteY362" fmla="*/ 5351471 h 5557010"/>
              <a:gd name="connsiteX363" fmla="*/ 2580672 w 10925787"/>
              <a:gd name="connsiteY363" fmla="*/ 5349483 h 5557010"/>
              <a:gd name="connsiteX364" fmla="*/ 2570041 w 10925787"/>
              <a:gd name="connsiteY364" fmla="*/ 5348379 h 5557010"/>
              <a:gd name="connsiteX365" fmla="*/ 2557936 w 10925787"/>
              <a:gd name="connsiteY365" fmla="*/ 5346864 h 5557010"/>
              <a:gd name="connsiteX366" fmla="*/ 2550264 w 10925787"/>
              <a:gd name="connsiteY366" fmla="*/ 5348222 h 5557010"/>
              <a:gd name="connsiteX367" fmla="*/ 2538208 w 10925787"/>
              <a:gd name="connsiteY367" fmla="*/ 5345094 h 5557010"/>
              <a:gd name="connsiteX368" fmla="*/ 1206327 w 10925787"/>
              <a:gd name="connsiteY368" fmla="*/ 5343656 h 5557010"/>
              <a:gd name="connsiteX369" fmla="*/ 1210265 w 10925787"/>
              <a:gd name="connsiteY369" fmla="*/ 5343724 h 5557010"/>
              <a:gd name="connsiteX370" fmla="*/ 1207291 w 10925787"/>
              <a:gd name="connsiteY370" fmla="*/ 5348270 h 5557010"/>
              <a:gd name="connsiteX371" fmla="*/ 1465354 w 10925787"/>
              <a:gd name="connsiteY371" fmla="*/ 5338354 h 5557010"/>
              <a:gd name="connsiteX372" fmla="*/ 1465915 w 10925787"/>
              <a:gd name="connsiteY372" fmla="*/ 5342281 h 5557010"/>
              <a:gd name="connsiteX373" fmla="*/ 1469933 w 10925787"/>
              <a:gd name="connsiteY373" fmla="*/ 5345203 h 5557010"/>
              <a:gd name="connsiteX374" fmla="*/ 1476217 w 10925787"/>
              <a:gd name="connsiteY374" fmla="*/ 5345421 h 5557010"/>
              <a:gd name="connsiteX375" fmla="*/ 1491269 w 10925787"/>
              <a:gd name="connsiteY375" fmla="*/ 5352090 h 5557010"/>
              <a:gd name="connsiteX376" fmla="*/ 1488358 w 10925787"/>
              <a:gd name="connsiteY376" fmla="*/ 5346755 h 5557010"/>
              <a:gd name="connsiteX377" fmla="*/ 1474805 w 10925787"/>
              <a:gd name="connsiteY377" fmla="*/ 5342911 h 5557010"/>
              <a:gd name="connsiteX378" fmla="*/ 1474342 w 10925787"/>
              <a:gd name="connsiteY378" fmla="*/ 5341299 h 5557010"/>
              <a:gd name="connsiteX379" fmla="*/ 1468472 w 10925787"/>
              <a:gd name="connsiteY379" fmla="*/ 5339274 h 5557010"/>
              <a:gd name="connsiteX380" fmla="*/ 1465354 w 10925787"/>
              <a:gd name="connsiteY380" fmla="*/ 5338354 h 5557010"/>
              <a:gd name="connsiteX381" fmla="*/ 1465354 w 10925787"/>
              <a:gd name="connsiteY381" fmla="*/ 5338354 h 5557010"/>
              <a:gd name="connsiteX382" fmla="*/ 737106 w 10925787"/>
              <a:gd name="connsiteY382" fmla="*/ 5333672 h 5557010"/>
              <a:gd name="connsiteX383" fmla="*/ 738815 w 10925787"/>
              <a:gd name="connsiteY383" fmla="*/ 5336679 h 5557010"/>
              <a:gd name="connsiteX384" fmla="*/ 737106 w 10925787"/>
              <a:gd name="connsiteY384" fmla="*/ 5333672 h 5557010"/>
              <a:gd name="connsiteX385" fmla="*/ 2408173 w 10925787"/>
              <a:gd name="connsiteY385" fmla="*/ 5332363 h 5557010"/>
              <a:gd name="connsiteX386" fmla="*/ 2408173 w 10925787"/>
              <a:gd name="connsiteY386" fmla="*/ 5332364 h 5557010"/>
              <a:gd name="connsiteX387" fmla="*/ 2404983 w 10925787"/>
              <a:gd name="connsiteY387" fmla="*/ 5332569 h 5557010"/>
              <a:gd name="connsiteX388" fmla="*/ 2398212 w 10925787"/>
              <a:gd name="connsiteY388" fmla="*/ 5339953 h 5557010"/>
              <a:gd name="connsiteX389" fmla="*/ 2403229 w 10925787"/>
              <a:gd name="connsiteY389" fmla="*/ 5343518 h 5557010"/>
              <a:gd name="connsiteX390" fmla="*/ 2409403 w 10925787"/>
              <a:gd name="connsiteY390" fmla="*/ 5337237 h 5557010"/>
              <a:gd name="connsiteX391" fmla="*/ 2408271 w 10925787"/>
              <a:gd name="connsiteY391" fmla="*/ 5335079 h 5557010"/>
              <a:gd name="connsiteX392" fmla="*/ 2408173 w 10925787"/>
              <a:gd name="connsiteY392" fmla="*/ 5332364 h 5557010"/>
              <a:gd name="connsiteX393" fmla="*/ 2408185 w 10925787"/>
              <a:gd name="connsiteY393" fmla="*/ 5332363 h 5557010"/>
              <a:gd name="connsiteX394" fmla="*/ 1667007 w 10925787"/>
              <a:gd name="connsiteY394" fmla="*/ 5327755 h 5557010"/>
              <a:gd name="connsiteX395" fmla="*/ 1669272 w 10925787"/>
              <a:gd name="connsiteY395" fmla="*/ 5330932 h 5557010"/>
              <a:gd name="connsiteX396" fmla="*/ 1662842 w 10925787"/>
              <a:gd name="connsiteY396" fmla="*/ 5329768 h 5557010"/>
              <a:gd name="connsiteX397" fmla="*/ 1662355 w 10925787"/>
              <a:gd name="connsiteY397" fmla="*/ 5328944 h 5557010"/>
              <a:gd name="connsiteX398" fmla="*/ 1667007 w 10925787"/>
              <a:gd name="connsiteY398" fmla="*/ 5327755 h 5557010"/>
              <a:gd name="connsiteX399" fmla="*/ 1674228 w 10925787"/>
              <a:gd name="connsiteY399" fmla="*/ 5326591 h 5557010"/>
              <a:gd name="connsiteX400" fmla="*/ 1679526 w 10925787"/>
              <a:gd name="connsiteY400" fmla="*/ 5329235 h 5557010"/>
              <a:gd name="connsiteX401" fmla="*/ 1674228 w 10925787"/>
              <a:gd name="connsiteY401" fmla="*/ 5326591 h 5557010"/>
              <a:gd name="connsiteX402" fmla="*/ 733960 w 10925787"/>
              <a:gd name="connsiteY402" fmla="*/ 5325634 h 5557010"/>
              <a:gd name="connsiteX403" fmla="*/ 720770 w 10925787"/>
              <a:gd name="connsiteY403" fmla="*/ 5327428 h 5557010"/>
              <a:gd name="connsiteX404" fmla="*/ 717107 w 10925787"/>
              <a:gd name="connsiteY404" fmla="*/ 5329974 h 5557010"/>
              <a:gd name="connsiteX405" fmla="*/ 707685 w 10925787"/>
              <a:gd name="connsiteY405" fmla="*/ 5329247 h 5557010"/>
              <a:gd name="connsiteX406" fmla="*/ 692126 w 10925787"/>
              <a:gd name="connsiteY406" fmla="*/ 5333660 h 5557010"/>
              <a:gd name="connsiteX407" fmla="*/ 679768 w 10925787"/>
              <a:gd name="connsiteY407" fmla="*/ 5332157 h 5557010"/>
              <a:gd name="connsiteX408" fmla="*/ 668122 w 10925787"/>
              <a:gd name="connsiteY408" fmla="*/ 5332654 h 5557010"/>
              <a:gd name="connsiteX409" fmla="*/ 652941 w 10925787"/>
              <a:gd name="connsiteY409" fmla="*/ 5337334 h 5557010"/>
              <a:gd name="connsiteX410" fmla="*/ 647699 w 10925787"/>
              <a:gd name="connsiteY410" fmla="*/ 5339638 h 5557010"/>
              <a:gd name="connsiteX411" fmla="*/ 647233 w 10925787"/>
              <a:gd name="connsiteY411" fmla="*/ 5341311 h 5557010"/>
              <a:gd name="connsiteX412" fmla="*/ 664466 w 10925787"/>
              <a:gd name="connsiteY412" fmla="*/ 5342147 h 5557010"/>
              <a:gd name="connsiteX413" fmla="*/ 664270 w 10925787"/>
              <a:gd name="connsiteY413" fmla="*/ 5340098 h 5557010"/>
              <a:gd name="connsiteX414" fmla="*/ 665410 w 10925787"/>
              <a:gd name="connsiteY414" fmla="*/ 5340911 h 5557010"/>
              <a:gd name="connsiteX415" fmla="*/ 679503 w 10925787"/>
              <a:gd name="connsiteY415" fmla="*/ 5339674 h 5557010"/>
              <a:gd name="connsiteX416" fmla="*/ 690895 w 10925787"/>
              <a:gd name="connsiteY416" fmla="*/ 5339613 h 5557010"/>
              <a:gd name="connsiteX417" fmla="*/ 692627 w 10925787"/>
              <a:gd name="connsiteY417" fmla="*/ 5337734 h 5557010"/>
              <a:gd name="connsiteX418" fmla="*/ 697057 w 10925787"/>
              <a:gd name="connsiteY418" fmla="*/ 5342172 h 5557010"/>
              <a:gd name="connsiteX419" fmla="*/ 729279 w 10925787"/>
              <a:gd name="connsiteY419" fmla="*/ 5342317 h 5557010"/>
              <a:gd name="connsiteX420" fmla="*/ 731953 w 10925787"/>
              <a:gd name="connsiteY420" fmla="*/ 5339686 h 5557010"/>
              <a:gd name="connsiteX421" fmla="*/ 749050 w 10925787"/>
              <a:gd name="connsiteY421" fmla="*/ 5342523 h 5557010"/>
              <a:gd name="connsiteX422" fmla="*/ 750391 w 10925787"/>
              <a:gd name="connsiteY422" fmla="*/ 5344500 h 5557010"/>
              <a:gd name="connsiteX423" fmla="*/ 775810 w 10925787"/>
              <a:gd name="connsiteY423" fmla="*/ 5344548 h 5557010"/>
              <a:gd name="connsiteX424" fmla="*/ 788585 w 10925787"/>
              <a:gd name="connsiteY424" fmla="*/ 5347167 h 5557010"/>
              <a:gd name="connsiteX425" fmla="*/ 792679 w 10925787"/>
              <a:gd name="connsiteY425" fmla="*/ 5345457 h 5557010"/>
              <a:gd name="connsiteX426" fmla="*/ 792680 w 10925787"/>
              <a:gd name="connsiteY426" fmla="*/ 5345457 h 5557010"/>
              <a:gd name="connsiteX427" fmla="*/ 804396 w 10925787"/>
              <a:gd name="connsiteY427" fmla="*/ 5350525 h 5557010"/>
              <a:gd name="connsiteX428" fmla="*/ 838758 w 10925787"/>
              <a:gd name="connsiteY428" fmla="*/ 5358310 h 5557010"/>
              <a:gd name="connsiteX429" fmla="*/ 870400 w 10925787"/>
              <a:gd name="connsiteY429" fmla="*/ 5368700 h 5557010"/>
              <a:gd name="connsiteX430" fmla="*/ 879205 w 10925787"/>
              <a:gd name="connsiteY430" fmla="*/ 5369476 h 5557010"/>
              <a:gd name="connsiteX431" fmla="*/ 882450 w 10925787"/>
              <a:gd name="connsiteY431" fmla="*/ 5370386 h 5557010"/>
              <a:gd name="connsiteX432" fmla="*/ 883800 w 10925787"/>
              <a:gd name="connsiteY432" fmla="*/ 5372350 h 5557010"/>
              <a:gd name="connsiteX433" fmla="*/ 885936 w 10925787"/>
              <a:gd name="connsiteY433" fmla="*/ 5371283 h 5557010"/>
              <a:gd name="connsiteX434" fmla="*/ 895341 w 10925787"/>
              <a:gd name="connsiteY434" fmla="*/ 5377236 h 5557010"/>
              <a:gd name="connsiteX435" fmla="*/ 892593 w 10925787"/>
              <a:gd name="connsiteY435" fmla="*/ 5370325 h 5557010"/>
              <a:gd name="connsiteX436" fmla="*/ 899014 w 10925787"/>
              <a:gd name="connsiteY436" fmla="*/ 5373053 h 5557010"/>
              <a:gd name="connsiteX437" fmla="*/ 916470 w 10925787"/>
              <a:gd name="connsiteY437" fmla="*/ 5385020 h 5557010"/>
              <a:gd name="connsiteX438" fmla="*/ 939062 w 10925787"/>
              <a:gd name="connsiteY438" fmla="*/ 5389615 h 5557010"/>
              <a:gd name="connsiteX439" fmla="*/ 964460 w 10925787"/>
              <a:gd name="connsiteY439" fmla="*/ 5394683 h 5557010"/>
              <a:gd name="connsiteX440" fmla="*/ 966621 w 10925787"/>
              <a:gd name="connsiteY440" fmla="*/ 5393641 h 5557010"/>
              <a:gd name="connsiteX441" fmla="*/ 981820 w 10925787"/>
              <a:gd name="connsiteY441" fmla="*/ 5397884 h 5557010"/>
              <a:gd name="connsiteX442" fmla="*/ 1001939 w 10925787"/>
              <a:gd name="connsiteY442" fmla="*/ 5405123 h 5557010"/>
              <a:gd name="connsiteX443" fmla="*/ 1009810 w 10925787"/>
              <a:gd name="connsiteY443" fmla="*/ 5407342 h 5557010"/>
              <a:gd name="connsiteX444" fmla="*/ 1003719 w 10925787"/>
              <a:gd name="connsiteY444" fmla="*/ 5389385 h 5557010"/>
              <a:gd name="connsiteX445" fmla="*/ 964496 w 10925787"/>
              <a:gd name="connsiteY445" fmla="*/ 5380619 h 5557010"/>
              <a:gd name="connsiteX446" fmla="*/ 960254 w 10925787"/>
              <a:gd name="connsiteY446" fmla="*/ 5377369 h 5557010"/>
              <a:gd name="connsiteX447" fmla="*/ 952938 w 10925787"/>
              <a:gd name="connsiteY447" fmla="*/ 5378849 h 5557010"/>
              <a:gd name="connsiteX448" fmla="*/ 938177 w 10925787"/>
              <a:gd name="connsiteY448" fmla="*/ 5375769 h 5557010"/>
              <a:gd name="connsiteX449" fmla="*/ 939044 w 10925787"/>
              <a:gd name="connsiteY449" fmla="*/ 5377733 h 5557010"/>
              <a:gd name="connsiteX450" fmla="*/ 936048 w 10925787"/>
              <a:gd name="connsiteY450" fmla="*/ 5376836 h 5557010"/>
              <a:gd name="connsiteX451" fmla="*/ 927990 w 10925787"/>
              <a:gd name="connsiteY451" fmla="*/ 5373041 h 5557010"/>
              <a:gd name="connsiteX452" fmla="*/ 914339 w 10925787"/>
              <a:gd name="connsiteY452" fmla="*/ 5366275 h 5557010"/>
              <a:gd name="connsiteX453" fmla="*/ 912802 w 10925787"/>
              <a:gd name="connsiteY453" fmla="*/ 5364590 h 5557010"/>
              <a:gd name="connsiteX454" fmla="*/ 896334 w 10925787"/>
              <a:gd name="connsiteY454" fmla="*/ 5359813 h 5557010"/>
              <a:gd name="connsiteX455" fmla="*/ 886830 w 10925787"/>
              <a:gd name="connsiteY455" fmla="*/ 5358103 h 5557010"/>
              <a:gd name="connsiteX456" fmla="*/ 863971 w 10925787"/>
              <a:gd name="connsiteY456" fmla="*/ 5352538 h 5557010"/>
              <a:gd name="connsiteX457" fmla="*/ 847763 w 10925787"/>
              <a:gd name="connsiteY457" fmla="*/ 5346427 h 5557010"/>
              <a:gd name="connsiteX458" fmla="*/ 829964 w 10925787"/>
              <a:gd name="connsiteY458" fmla="*/ 5344887 h 5557010"/>
              <a:gd name="connsiteX459" fmla="*/ 775689 w 10925787"/>
              <a:gd name="connsiteY459" fmla="*/ 5331829 h 5557010"/>
              <a:gd name="connsiteX460" fmla="*/ 738198 w 10925787"/>
              <a:gd name="connsiteY460" fmla="*/ 5328641 h 5557010"/>
              <a:gd name="connsiteX461" fmla="*/ 733960 w 10925787"/>
              <a:gd name="connsiteY461" fmla="*/ 5325634 h 5557010"/>
              <a:gd name="connsiteX462" fmla="*/ 3069307 w 10925787"/>
              <a:gd name="connsiteY462" fmla="*/ 5323960 h 5557010"/>
              <a:gd name="connsiteX463" fmla="*/ 3068247 w 10925787"/>
              <a:gd name="connsiteY463" fmla="*/ 5327355 h 5557010"/>
              <a:gd name="connsiteX464" fmla="*/ 3069307 w 10925787"/>
              <a:gd name="connsiteY464" fmla="*/ 5323960 h 5557010"/>
              <a:gd name="connsiteX465" fmla="*/ 1014078 w 10925787"/>
              <a:gd name="connsiteY465" fmla="*/ 5322845 h 5557010"/>
              <a:gd name="connsiteX466" fmla="*/ 1014126 w 10925787"/>
              <a:gd name="connsiteY466" fmla="*/ 5323463 h 5557010"/>
              <a:gd name="connsiteX467" fmla="*/ 1016909 w 10925787"/>
              <a:gd name="connsiteY467" fmla="*/ 5324918 h 5557010"/>
              <a:gd name="connsiteX468" fmla="*/ 1014078 w 10925787"/>
              <a:gd name="connsiteY468" fmla="*/ 5322845 h 5557010"/>
              <a:gd name="connsiteX469" fmla="*/ 2410256 w 10925787"/>
              <a:gd name="connsiteY469" fmla="*/ 5321220 h 5557010"/>
              <a:gd name="connsiteX470" fmla="*/ 2411059 w 10925787"/>
              <a:gd name="connsiteY470" fmla="*/ 5325233 h 5557010"/>
              <a:gd name="connsiteX471" fmla="*/ 2411547 w 10925787"/>
              <a:gd name="connsiteY471" fmla="*/ 5327537 h 5557010"/>
              <a:gd name="connsiteX472" fmla="*/ 2410256 w 10925787"/>
              <a:gd name="connsiteY472" fmla="*/ 5321220 h 5557010"/>
              <a:gd name="connsiteX473" fmla="*/ 2132333 w 10925787"/>
              <a:gd name="connsiteY473" fmla="*/ 5318298 h 5557010"/>
              <a:gd name="connsiteX474" fmla="*/ 2130154 w 10925787"/>
              <a:gd name="connsiteY474" fmla="*/ 5321911 h 5557010"/>
              <a:gd name="connsiteX475" fmla="*/ 2132333 w 10925787"/>
              <a:gd name="connsiteY475" fmla="*/ 5318298 h 5557010"/>
              <a:gd name="connsiteX476" fmla="*/ 2410334 w 10925787"/>
              <a:gd name="connsiteY476" fmla="*/ 5311474 h 5557010"/>
              <a:gd name="connsiteX477" fmla="*/ 2410694 w 10925787"/>
              <a:gd name="connsiteY477" fmla="*/ 5313230 h 5557010"/>
              <a:gd name="connsiteX478" fmla="*/ 2412229 w 10925787"/>
              <a:gd name="connsiteY478" fmla="*/ 5313036 h 5557010"/>
              <a:gd name="connsiteX479" fmla="*/ 2410334 w 10925787"/>
              <a:gd name="connsiteY479" fmla="*/ 5311474 h 5557010"/>
              <a:gd name="connsiteX480" fmla="*/ 2410334 w 10925787"/>
              <a:gd name="connsiteY480" fmla="*/ 5311474 h 5557010"/>
              <a:gd name="connsiteX481" fmla="*/ 2410183 w 10925787"/>
              <a:gd name="connsiteY481" fmla="*/ 5306125 h 5557010"/>
              <a:gd name="connsiteX482" fmla="*/ 2411839 w 10925787"/>
              <a:gd name="connsiteY482" fmla="*/ 5309047 h 5557010"/>
              <a:gd name="connsiteX483" fmla="*/ 2410183 w 10925787"/>
              <a:gd name="connsiteY483" fmla="*/ 5306125 h 5557010"/>
              <a:gd name="connsiteX484" fmla="*/ 976524 w 10925787"/>
              <a:gd name="connsiteY484" fmla="*/ 5296976 h 5557010"/>
              <a:gd name="connsiteX485" fmla="*/ 965432 w 10925787"/>
              <a:gd name="connsiteY485" fmla="*/ 5297153 h 5557010"/>
              <a:gd name="connsiteX486" fmla="*/ 976614 w 10925787"/>
              <a:gd name="connsiteY486" fmla="*/ 5306271 h 5557010"/>
              <a:gd name="connsiteX487" fmla="*/ 980998 w 10925787"/>
              <a:gd name="connsiteY487" fmla="*/ 5309338 h 5557010"/>
              <a:gd name="connsiteX488" fmla="*/ 987575 w 10925787"/>
              <a:gd name="connsiteY488" fmla="*/ 5313206 h 5557010"/>
              <a:gd name="connsiteX489" fmla="*/ 1021072 w 10925787"/>
              <a:gd name="connsiteY489" fmla="*/ 5347252 h 5557010"/>
              <a:gd name="connsiteX490" fmla="*/ 1026578 w 10925787"/>
              <a:gd name="connsiteY490" fmla="*/ 5351932 h 5557010"/>
              <a:gd name="connsiteX491" fmla="*/ 1032090 w 10925787"/>
              <a:gd name="connsiteY491" fmla="*/ 5357546 h 5557010"/>
              <a:gd name="connsiteX492" fmla="*/ 1039245 w 10925787"/>
              <a:gd name="connsiteY492" fmla="*/ 5371756 h 5557010"/>
              <a:gd name="connsiteX493" fmla="*/ 1047017 w 10925787"/>
              <a:gd name="connsiteY493" fmla="*/ 5381031 h 5557010"/>
              <a:gd name="connsiteX494" fmla="*/ 1050576 w 10925787"/>
              <a:gd name="connsiteY494" fmla="*/ 5389167 h 5557010"/>
              <a:gd name="connsiteX495" fmla="*/ 1056458 w 10925787"/>
              <a:gd name="connsiteY495" fmla="*/ 5397096 h 5557010"/>
              <a:gd name="connsiteX496" fmla="*/ 1069325 w 10925787"/>
              <a:gd name="connsiteY496" fmla="*/ 5389858 h 5557010"/>
              <a:gd name="connsiteX497" fmla="*/ 1067268 w 10925787"/>
              <a:gd name="connsiteY497" fmla="*/ 5386245 h 5557010"/>
              <a:gd name="connsiteX498" fmla="*/ 1057964 w 10925787"/>
              <a:gd name="connsiteY498" fmla="*/ 5367306 h 5557010"/>
              <a:gd name="connsiteX499" fmla="*/ 1045711 w 10925787"/>
              <a:gd name="connsiteY499" fmla="*/ 5353241 h 5557010"/>
              <a:gd name="connsiteX500" fmla="*/ 1042854 w 10925787"/>
              <a:gd name="connsiteY500" fmla="*/ 5350489 h 5557010"/>
              <a:gd name="connsiteX501" fmla="*/ 1042662 w 10925787"/>
              <a:gd name="connsiteY501" fmla="*/ 5347955 h 5557010"/>
              <a:gd name="connsiteX502" fmla="*/ 1023046 w 10925787"/>
              <a:gd name="connsiteY502" fmla="*/ 5331635 h 5557010"/>
              <a:gd name="connsiteX503" fmla="*/ 1016909 w 10925787"/>
              <a:gd name="connsiteY503" fmla="*/ 5324930 h 5557010"/>
              <a:gd name="connsiteX504" fmla="*/ 1014632 w 10925787"/>
              <a:gd name="connsiteY504" fmla="*/ 5325646 h 5557010"/>
              <a:gd name="connsiteX505" fmla="*/ 1014125 w 10925787"/>
              <a:gd name="connsiteY505" fmla="*/ 5323463 h 5557010"/>
              <a:gd name="connsiteX506" fmla="*/ 1011487 w 10925787"/>
              <a:gd name="connsiteY506" fmla="*/ 5322845 h 5557010"/>
              <a:gd name="connsiteX507" fmla="*/ 1012871 w 10925787"/>
              <a:gd name="connsiteY507" fmla="*/ 5321645 h 5557010"/>
              <a:gd name="connsiteX508" fmla="*/ 1014076 w 10925787"/>
              <a:gd name="connsiteY508" fmla="*/ 5322845 h 5557010"/>
              <a:gd name="connsiteX509" fmla="*/ 1012891 w 10925787"/>
              <a:gd name="connsiteY509" fmla="*/ 5321620 h 5557010"/>
              <a:gd name="connsiteX510" fmla="*/ 993999 w 10925787"/>
              <a:gd name="connsiteY510" fmla="*/ 5307228 h 5557010"/>
              <a:gd name="connsiteX511" fmla="*/ 990988 w 10925787"/>
              <a:gd name="connsiteY511" fmla="*/ 5304743 h 5557010"/>
              <a:gd name="connsiteX512" fmla="*/ 986110 w 10925787"/>
              <a:gd name="connsiteY512" fmla="*/ 5303154 h 5557010"/>
              <a:gd name="connsiteX513" fmla="*/ 976524 w 10925787"/>
              <a:gd name="connsiteY513" fmla="*/ 5296976 h 5557010"/>
              <a:gd name="connsiteX514" fmla="*/ 1909802 w 10925787"/>
              <a:gd name="connsiteY514" fmla="*/ 5295698 h 5557010"/>
              <a:gd name="connsiteX515" fmla="*/ 1909803 w 10925787"/>
              <a:gd name="connsiteY515" fmla="*/ 5295698 h 5557010"/>
              <a:gd name="connsiteX516" fmla="*/ 1909802 w 10925787"/>
              <a:gd name="connsiteY516" fmla="*/ 5295698 h 5557010"/>
              <a:gd name="connsiteX517" fmla="*/ 1909802 w 10925787"/>
              <a:gd name="connsiteY517" fmla="*/ 5295698 h 5557010"/>
              <a:gd name="connsiteX518" fmla="*/ 1617626 w 10925787"/>
              <a:gd name="connsiteY518" fmla="*/ 5295019 h 5557010"/>
              <a:gd name="connsiteX519" fmla="*/ 1625335 w 10925787"/>
              <a:gd name="connsiteY519" fmla="*/ 5316140 h 5557010"/>
              <a:gd name="connsiteX520" fmla="*/ 1627088 w 10925787"/>
              <a:gd name="connsiteY520" fmla="*/ 5319220 h 5557010"/>
              <a:gd name="connsiteX521" fmla="*/ 1621535 w 10925787"/>
              <a:gd name="connsiteY521" fmla="*/ 5319632 h 5557010"/>
              <a:gd name="connsiteX522" fmla="*/ 1616627 w 10925787"/>
              <a:gd name="connsiteY522" fmla="*/ 5324094 h 5557010"/>
              <a:gd name="connsiteX523" fmla="*/ 1614082 w 10925787"/>
              <a:gd name="connsiteY523" fmla="*/ 5327016 h 5557010"/>
              <a:gd name="connsiteX524" fmla="*/ 1611050 w 10925787"/>
              <a:gd name="connsiteY524" fmla="*/ 5338219 h 5557010"/>
              <a:gd name="connsiteX525" fmla="*/ 1607957 w 10925787"/>
              <a:gd name="connsiteY525" fmla="*/ 5342887 h 5557010"/>
              <a:gd name="connsiteX526" fmla="*/ 1593538 w 10925787"/>
              <a:gd name="connsiteY526" fmla="*/ 5369404 h 5557010"/>
              <a:gd name="connsiteX527" fmla="*/ 1591639 w 10925787"/>
              <a:gd name="connsiteY527" fmla="*/ 5371695 h 5557010"/>
              <a:gd name="connsiteX528" fmla="*/ 1586682 w 10925787"/>
              <a:gd name="connsiteY528" fmla="*/ 5375696 h 5557010"/>
              <a:gd name="connsiteX529" fmla="*/ 1585891 w 10925787"/>
              <a:gd name="connsiteY529" fmla="*/ 5375854 h 5557010"/>
              <a:gd name="connsiteX530" fmla="*/ 1581933 w 10925787"/>
              <a:gd name="connsiteY530" fmla="*/ 5374362 h 5557010"/>
              <a:gd name="connsiteX531" fmla="*/ 1566016 w 10925787"/>
              <a:gd name="connsiteY531" fmla="*/ 5376230 h 5557010"/>
              <a:gd name="connsiteX532" fmla="*/ 1563106 w 10925787"/>
              <a:gd name="connsiteY532" fmla="*/ 5378158 h 5557010"/>
              <a:gd name="connsiteX533" fmla="*/ 1558685 w 10925787"/>
              <a:gd name="connsiteY533" fmla="*/ 5373429 h 5557010"/>
              <a:gd name="connsiteX534" fmla="*/ 1542063 w 10925787"/>
              <a:gd name="connsiteY534" fmla="*/ 5374156 h 5557010"/>
              <a:gd name="connsiteX535" fmla="*/ 1531208 w 10925787"/>
              <a:gd name="connsiteY535" fmla="*/ 5370027 h 5557010"/>
              <a:gd name="connsiteX536" fmla="*/ 1521862 w 10925787"/>
              <a:gd name="connsiteY536" fmla="*/ 5372180 h 5557010"/>
              <a:gd name="connsiteX537" fmla="*/ 1521860 w 10925787"/>
              <a:gd name="connsiteY537" fmla="*/ 5372180 h 5557010"/>
              <a:gd name="connsiteX538" fmla="*/ 1521713 w 10925787"/>
              <a:gd name="connsiteY538" fmla="*/ 5368916 h 5557010"/>
              <a:gd name="connsiteX539" fmla="*/ 1522724 w 10925787"/>
              <a:gd name="connsiteY539" fmla="*/ 5365342 h 5557010"/>
              <a:gd name="connsiteX540" fmla="*/ 1510096 w 10925787"/>
              <a:gd name="connsiteY540" fmla="*/ 5362590 h 5557010"/>
              <a:gd name="connsiteX541" fmla="*/ 1508622 w 10925787"/>
              <a:gd name="connsiteY541" fmla="*/ 5361244 h 5557010"/>
              <a:gd name="connsiteX542" fmla="*/ 1503727 w 10925787"/>
              <a:gd name="connsiteY542" fmla="*/ 5356442 h 5557010"/>
              <a:gd name="connsiteX543" fmla="*/ 1491050 w 10925787"/>
              <a:gd name="connsiteY543" fmla="*/ 5352841 h 5557010"/>
              <a:gd name="connsiteX544" fmla="*/ 1499974 w 10925787"/>
              <a:gd name="connsiteY544" fmla="*/ 5362499 h 5557010"/>
              <a:gd name="connsiteX545" fmla="*/ 1503304 w 10925787"/>
              <a:gd name="connsiteY545" fmla="*/ 5364555 h 5557010"/>
              <a:gd name="connsiteX546" fmla="*/ 1505118 w 10925787"/>
              <a:gd name="connsiteY546" fmla="*/ 5366289 h 5557010"/>
              <a:gd name="connsiteX547" fmla="*/ 1515361 w 10925787"/>
              <a:gd name="connsiteY547" fmla="*/ 5371997 h 5557010"/>
              <a:gd name="connsiteX548" fmla="*/ 1517738 w 10925787"/>
              <a:gd name="connsiteY548" fmla="*/ 5372064 h 5557010"/>
              <a:gd name="connsiteX549" fmla="*/ 1521860 w 10925787"/>
              <a:gd name="connsiteY549" fmla="*/ 5372180 h 5557010"/>
              <a:gd name="connsiteX550" fmla="*/ 1527815 w 10925787"/>
              <a:gd name="connsiteY550" fmla="*/ 5373926 h 5557010"/>
              <a:gd name="connsiteX551" fmla="*/ 1538982 w 10925787"/>
              <a:gd name="connsiteY551" fmla="*/ 5378764 h 5557010"/>
              <a:gd name="connsiteX552" fmla="*/ 1539834 w 10925787"/>
              <a:gd name="connsiteY552" fmla="*/ 5382486 h 5557010"/>
              <a:gd name="connsiteX553" fmla="*/ 1543512 w 10925787"/>
              <a:gd name="connsiteY553" fmla="*/ 5379055 h 5557010"/>
              <a:gd name="connsiteX554" fmla="*/ 1551622 w 10925787"/>
              <a:gd name="connsiteY554" fmla="*/ 5378703 h 5557010"/>
              <a:gd name="connsiteX555" fmla="*/ 1567185 w 10925787"/>
              <a:gd name="connsiteY555" fmla="*/ 5380983 h 5557010"/>
              <a:gd name="connsiteX556" fmla="*/ 1579887 w 10925787"/>
              <a:gd name="connsiteY556" fmla="*/ 5382813 h 5557010"/>
              <a:gd name="connsiteX557" fmla="*/ 1590348 w 10925787"/>
              <a:gd name="connsiteY557" fmla="*/ 5382292 h 5557010"/>
              <a:gd name="connsiteX558" fmla="*/ 1606228 w 10925787"/>
              <a:gd name="connsiteY558" fmla="*/ 5375733 h 5557010"/>
              <a:gd name="connsiteX559" fmla="*/ 1615008 w 10925787"/>
              <a:gd name="connsiteY559" fmla="*/ 5369828 h 5557010"/>
              <a:gd name="connsiteX560" fmla="*/ 1615872 w 10925787"/>
              <a:gd name="connsiteY560" fmla="*/ 5371113 h 5557010"/>
              <a:gd name="connsiteX561" fmla="*/ 1623788 w 10925787"/>
              <a:gd name="connsiteY561" fmla="*/ 5363450 h 5557010"/>
              <a:gd name="connsiteX562" fmla="*/ 1624129 w 10925787"/>
              <a:gd name="connsiteY562" fmla="*/ 5350562 h 5557010"/>
              <a:gd name="connsiteX563" fmla="*/ 1627563 w 10925787"/>
              <a:gd name="connsiteY563" fmla="*/ 5337382 h 5557010"/>
              <a:gd name="connsiteX564" fmla="*/ 1631314 w 10925787"/>
              <a:gd name="connsiteY564" fmla="*/ 5314079 h 5557010"/>
              <a:gd name="connsiteX565" fmla="*/ 1627441 w 10925787"/>
              <a:gd name="connsiteY565" fmla="*/ 5311545 h 5557010"/>
              <a:gd name="connsiteX566" fmla="*/ 1622388 w 10925787"/>
              <a:gd name="connsiteY566" fmla="*/ 5303615 h 5557010"/>
              <a:gd name="connsiteX567" fmla="*/ 1617626 w 10925787"/>
              <a:gd name="connsiteY567" fmla="*/ 5295019 h 5557010"/>
              <a:gd name="connsiteX568" fmla="*/ 2080517 w 10925787"/>
              <a:gd name="connsiteY568" fmla="*/ 5287053 h 5557010"/>
              <a:gd name="connsiteX569" fmla="*/ 2079360 w 10925787"/>
              <a:gd name="connsiteY569" fmla="*/ 5297347 h 5557010"/>
              <a:gd name="connsiteX570" fmla="*/ 2085218 w 10925787"/>
              <a:gd name="connsiteY570" fmla="*/ 5292594 h 5557010"/>
              <a:gd name="connsiteX571" fmla="*/ 2081467 w 10925787"/>
              <a:gd name="connsiteY571" fmla="*/ 5290521 h 5557010"/>
              <a:gd name="connsiteX572" fmla="*/ 2080517 w 10925787"/>
              <a:gd name="connsiteY572" fmla="*/ 5287053 h 5557010"/>
              <a:gd name="connsiteX573" fmla="*/ 2832436 w 10925787"/>
              <a:gd name="connsiteY573" fmla="*/ 5283791 h 5557010"/>
              <a:gd name="connsiteX574" fmla="*/ 2834129 w 10925787"/>
              <a:gd name="connsiteY574" fmla="*/ 5286786 h 5557010"/>
              <a:gd name="connsiteX575" fmla="*/ 2832436 w 10925787"/>
              <a:gd name="connsiteY575" fmla="*/ 5283791 h 5557010"/>
              <a:gd name="connsiteX576" fmla="*/ 1659968 w 10925787"/>
              <a:gd name="connsiteY576" fmla="*/ 5280670 h 5557010"/>
              <a:gd name="connsiteX577" fmla="*/ 1659493 w 10925787"/>
              <a:gd name="connsiteY577" fmla="*/ 5284167 h 5557010"/>
              <a:gd name="connsiteX578" fmla="*/ 1656242 w 10925787"/>
              <a:gd name="connsiteY578" fmla="*/ 5280700 h 5557010"/>
              <a:gd name="connsiteX579" fmla="*/ 1659968 w 10925787"/>
              <a:gd name="connsiteY579" fmla="*/ 5280670 h 5557010"/>
              <a:gd name="connsiteX580" fmla="*/ 2186890 w 10925787"/>
              <a:gd name="connsiteY580" fmla="*/ 5276958 h 5557010"/>
              <a:gd name="connsiteX581" fmla="*/ 2183882 w 10925787"/>
              <a:gd name="connsiteY581" fmla="*/ 5284337 h 5557010"/>
              <a:gd name="connsiteX582" fmla="*/ 2188132 w 10925787"/>
              <a:gd name="connsiteY582" fmla="*/ 5286835 h 5557010"/>
              <a:gd name="connsiteX583" fmla="*/ 2194063 w 10925787"/>
              <a:gd name="connsiteY583" fmla="*/ 5294861 h 5557010"/>
              <a:gd name="connsiteX584" fmla="*/ 2202015 w 10925787"/>
              <a:gd name="connsiteY584" fmla="*/ 5305907 h 5557010"/>
              <a:gd name="connsiteX585" fmla="*/ 2210552 w 10925787"/>
              <a:gd name="connsiteY585" fmla="*/ 5313836 h 5557010"/>
              <a:gd name="connsiteX586" fmla="*/ 2238086 w 10925787"/>
              <a:gd name="connsiteY586" fmla="*/ 5334872 h 5557010"/>
              <a:gd name="connsiteX587" fmla="*/ 2236003 w 10925787"/>
              <a:gd name="connsiteY587" fmla="*/ 5336206 h 5557010"/>
              <a:gd name="connsiteX588" fmla="*/ 2265474 w 10925787"/>
              <a:gd name="connsiteY588" fmla="*/ 5350501 h 5557010"/>
              <a:gd name="connsiteX589" fmla="*/ 2277530 w 10925787"/>
              <a:gd name="connsiteY589" fmla="*/ 5352235 h 5557010"/>
              <a:gd name="connsiteX590" fmla="*/ 2305807 w 10925787"/>
              <a:gd name="connsiteY590" fmla="*/ 5361644 h 5557010"/>
              <a:gd name="connsiteX591" fmla="*/ 2357282 w 10925787"/>
              <a:gd name="connsiteY591" fmla="*/ 5363790 h 5557010"/>
              <a:gd name="connsiteX592" fmla="*/ 2379714 w 10925787"/>
              <a:gd name="connsiteY592" fmla="*/ 5354781 h 5557010"/>
              <a:gd name="connsiteX593" fmla="*/ 2387812 w 10925787"/>
              <a:gd name="connsiteY593" fmla="*/ 5353799 h 5557010"/>
              <a:gd name="connsiteX594" fmla="*/ 2396300 w 10925787"/>
              <a:gd name="connsiteY594" fmla="*/ 5345300 h 5557010"/>
              <a:gd name="connsiteX595" fmla="*/ 2390905 w 10925787"/>
              <a:gd name="connsiteY595" fmla="*/ 5347470 h 5557010"/>
              <a:gd name="connsiteX596" fmla="*/ 2385401 w 10925787"/>
              <a:gd name="connsiteY596" fmla="*/ 5349240 h 5557010"/>
              <a:gd name="connsiteX597" fmla="*/ 2379239 w 10925787"/>
              <a:gd name="connsiteY597" fmla="*/ 5351350 h 5557010"/>
              <a:gd name="connsiteX598" fmla="*/ 2308449 w 10925787"/>
              <a:gd name="connsiteY598" fmla="*/ 5348925 h 5557010"/>
              <a:gd name="connsiteX599" fmla="*/ 2293897 w 10925787"/>
              <a:gd name="connsiteY599" fmla="*/ 5345724 h 5557010"/>
              <a:gd name="connsiteX600" fmla="*/ 2286943 w 10925787"/>
              <a:gd name="connsiteY600" fmla="*/ 5343578 h 5557010"/>
              <a:gd name="connsiteX601" fmla="*/ 2272549 w 10925787"/>
              <a:gd name="connsiteY601" fmla="*/ 5338110 h 5557010"/>
              <a:gd name="connsiteX602" fmla="*/ 2243480 w 10925787"/>
              <a:gd name="connsiteY602" fmla="*/ 5324421 h 5557010"/>
              <a:gd name="connsiteX603" fmla="*/ 2226346 w 10925787"/>
              <a:gd name="connsiteY603" fmla="*/ 5310866 h 5557010"/>
              <a:gd name="connsiteX604" fmla="*/ 2208701 w 10925787"/>
              <a:gd name="connsiteY604" fmla="*/ 5293030 h 5557010"/>
              <a:gd name="connsiteX605" fmla="*/ 2200688 w 10925787"/>
              <a:gd name="connsiteY605" fmla="*/ 5283985 h 5557010"/>
              <a:gd name="connsiteX606" fmla="*/ 2193332 w 10925787"/>
              <a:gd name="connsiteY606" fmla="*/ 5278299 h 5557010"/>
              <a:gd name="connsiteX607" fmla="*/ 2186890 w 10925787"/>
              <a:gd name="connsiteY607" fmla="*/ 5276958 h 5557010"/>
              <a:gd name="connsiteX608" fmla="*/ 2154059 w 10925787"/>
              <a:gd name="connsiteY608" fmla="*/ 5276565 h 5557010"/>
              <a:gd name="connsiteX609" fmla="*/ 2150040 w 10925787"/>
              <a:gd name="connsiteY609" fmla="*/ 5287041 h 5557010"/>
              <a:gd name="connsiteX610" fmla="*/ 2147215 w 10925787"/>
              <a:gd name="connsiteY610" fmla="*/ 5294473 h 5557010"/>
              <a:gd name="connsiteX611" fmla="*/ 2148749 w 10925787"/>
              <a:gd name="connsiteY611" fmla="*/ 5292218 h 5557010"/>
              <a:gd name="connsiteX612" fmla="*/ 2150832 w 10925787"/>
              <a:gd name="connsiteY612" fmla="*/ 5290921 h 5557010"/>
              <a:gd name="connsiteX613" fmla="*/ 2154059 w 10925787"/>
              <a:gd name="connsiteY613" fmla="*/ 5276565 h 5557010"/>
              <a:gd name="connsiteX614" fmla="*/ 1676963 w 10925787"/>
              <a:gd name="connsiteY614" fmla="*/ 5274924 h 5557010"/>
              <a:gd name="connsiteX615" fmla="*/ 1676579 w 10925787"/>
              <a:gd name="connsiteY615" fmla="*/ 5276104 h 5557010"/>
              <a:gd name="connsiteX616" fmla="*/ 1675921 w 10925787"/>
              <a:gd name="connsiteY616" fmla="*/ 5275450 h 5557010"/>
              <a:gd name="connsiteX617" fmla="*/ 1375235 w 10925787"/>
              <a:gd name="connsiteY617" fmla="*/ 5274856 h 5557010"/>
              <a:gd name="connsiteX618" fmla="*/ 1376029 w 10925787"/>
              <a:gd name="connsiteY618" fmla="*/ 5284834 h 5557010"/>
              <a:gd name="connsiteX619" fmla="*/ 1412536 w 10925787"/>
              <a:gd name="connsiteY619" fmla="*/ 5313206 h 5557010"/>
              <a:gd name="connsiteX620" fmla="*/ 1465525 w 10925787"/>
              <a:gd name="connsiteY620" fmla="*/ 5333987 h 5557010"/>
              <a:gd name="connsiteX621" fmla="*/ 1457013 w 10925787"/>
              <a:gd name="connsiteY621" fmla="*/ 5329077 h 5557010"/>
              <a:gd name="connsiteX622" fmla="*/ 1451387 w 10925787"/>
              <a:gd name="connsiteY622" fmla="*/ 5326507 h 5557010"/>
              <a:gd name="connsiteX623" fmla="*/ 1443667 w 10925787"/>
              <a:gd name="connsiteY623" fmla="*/ 5325209 h 5557010"/>
              <a:gd name="connsiteX624" fmla="*/ 1442304 w 10925787"/>
              <a:gd name="connsiteY624" fmla="*/ 5323124 h 5557010"/>
              <a:gd name="connsiteX625" fmla="*/ 1440106 w 10925787"/>
              <a:gd name="connsiteY625" fmla="*/ 5324239 h 5557010"/>
              <a:gd name="connsiteX626" fmla="*/ 1439723 w 10925787"/>
              <a:gd name="connsiteY626" fmla="*/ 5321063 h 5557010"/>
              <a:gd name="connsiteX627" fmla="*/ 1429670 w 10925787"/>
              <a:gd name="connsiteY627" fmla="*/ 5315837 h 5557010"/>
              <a:gd name="connsiteX628" fmla="*/ 1424932 w 10925787"/>
              <a:gd name="connsiteY628" fmla="*/ 5314600 h 5557010"/>
              <a:gd name="connsiteX629" fmla="*/ 1422771 w 10925787"/>
              <a:gd name="connsiteY629" fmla="*/ 5312018 h 5557010"/>
              <a:gd name="connsiteX630" fmla="*/ 1401521 w 10925787"/>
              <a:gd name="connsiteY630" fmla="*/ 5300984 h 5557010"/>
              <a:gd name="connsiteX631" fmla="*/ 1392469 w 10925787"/>
              <a:gd name="connsiteY631" fmla="*/ 5293079 h 5557010"/>
              <a:gd name="connsiteX632" fmla="*/ 1381820 w 10925787"/>
              <a:gd name="connsiteY632" fmla="*/ 5281463 h 5557010"/>
              <a:gd name="connsiteX633" fmla="*/ 1375235 w 10925787"/>
              <a:gd name="connsiteY633" fmla="*/ 5274856 h 5557010"/>
              <a:gd name="connsiteX634" fmla="*/ 1327257 w 10925787"/>
              <a:gd name="connsiteY634" fmla="*/ 5273655 h 5557010"/>
              <a:gd name="connsiteX635" fmla="*/ 1321253 w 10925787"/>
              <a:gd name="connsiteY635" fmla="*/ 5287077 h 5557010"/>
              <a:gd name="connsiteX636" fmla="*/ 1320059 w 10925787"/>
              <a:gd name="connsiteY636" fmla="*/ 5291830 h 5557010"/>
              <a:gd name="connsiteX637" fmla="*/ 1322599 w 10925787"/>
              <a:gd name="connsiteY637" fmla="*/ 5294534 h 5557010"/>
              <a:gd name="connsiteX638" fmla="*/ 1318466 w 10925787"/>
              <a:gd name="connsiteY638" fmla="*/ 5297056 h 5557010"/>
              <a:gd name="connsiteX639" fmla="*/ 1319475 w 10925787"/>
              <a:gd name="connsiteY639" fmla="*/ 5299214 h 5557010"/>
              <a:gd name="connsiteX640" fmla="*/ 1312449 w 10925787"/>
              <a:gd name="connsiteY640" fmla="*/ 5317280 h 5557010"/>
              <a:gd name="connsiteX641" fmla="*/ 1308097 w 10925787"/>
              <a:gd name="connsiteY641" fmla="*/ 5321148 h 5557010"/>
              <a:gd name="connsiteX642" fmla="*/ 1294159 w 10925787"/>
              <a:gd name="connsiteY642" fmla="*/ 5337455 h 5557010"/>
              <a:gd name="connsiteX643" fmla="*/ 1288811 w 10925787"/>
              <a:gd name="connsiteY643" fmla="*/ 5344694 h 5557010"/>
              <a:gd name="connsiteX644" fmla="*/ 1285308 w 10925787"/>
              <a:gd name="connsiteY644" fmla="*/ 5349446 h 5557010"/>
              <a:gd name="connsiteX645" fmla="*/ 1278312 w 10925787"/>
              <a:gd name="connsiteY645" fmla="*/ 5351726 h 5557010"/>
              <a:gd name="connsiteX646" fmla="*/ 1275221 w 10925787"/>
              <a:gd name="connsiteY646" fmla="*/ 5354478 h 5557010"/>
              <a:gd name="connsiteX647" fmla="*/ 1252160 w 10925787"/>
              <a:gd name="connsiteY647" fmla="*/ 5352562 h 5557010"/>
              <a:gd name="connsiteX648" fmla="*/ 1247834 w 10925787"/>
              <a:gd name="connsiteY648" fmla="*/ 5352259 h 5557010"/>
              <a:gd name="connsiteX649" fmla="*/ 1226812 w 10925787"/>
              <a:gd name="connsiteY649" fmla="*/ 5342947 h 5557010"/>
              <a:gd name="connsiteX650" fmla="*/ 1210714 w 10925787"/>
              <a:gd name="connsiteY650" fmla="*/ 5339407 h 5557010"/>
              <a:gd name="connsiteX651" fmla="*/ 1198470 w 10925787"/>
              <a:gd name="connsiteY651" fmla="*/ 5327889 h 5557010"/>
              <a:gd name="connsiteX652" fmla="*/ 1194844 w 10925787"/>
              <a:gd name="connsiteY652" fmla="*/ 5324179 h 5557010"/>
              <a:gd name="connsiteX653" fmla="*/ 1189134 w 10925787"/>
              <a:gd name="connsiteY653" fmla="*/ 5316249 h 5557010"/>
              <a:gd name="connsiteX654" fmla="*/ 1181287 w 10925787"/>
              <a:gd name="connsiteY654" fmla="*/ 5315025 h 5557010"/>
              <a:gd name="connsiteX655" fmla="*/ 1183987 w 10925787"/>
              <a:gd name="connsiteY655" fmla="*/ 5324749 h 5557010"/>
              <a:gd name="connsiteX656" fmla="*/ 1188957 w 10925787"/>
              <a:gd name="connsiteY656" fmla="*/ 5332957 h 5557010"/>
              <a:gd name="connsiteX657" fmla="*/ 1191502 w 10925787"/>
              <a:gd name="connsiteY657" fmla="*/ 5336521 h 5557010"/>
              <a:gd name="connsiteX658" fmla="*/ 1196189 w 10925787"/>
              <a:gd name="connsiteY658" fmla="*/ 5338971 h 5557010"/>
              <a:gd name="connsiteX659" fmla="*/ 1194228 w 10925787"/>
              <a:gd name="connsiteY659" fmla="*/ 5340268 h 5557010"/>
              <a:gd name="connsiteX660" fmla="*/ 1207844 w 10925787"/>
              <a:gd name="connsiteY660" fmla="*/ 5351617 h 5557010"/>
              <a:gd name="connsiteX661" fmla="*/ 1217110 w 10925787"/>
              <a:gd name="connsiteY661" fmla="*/ 5358188 h 5557010"/>
              <a:gd name="connsiteX662" fmla="*/ 1219300 w 10925787"/>
              <a:gd name="connsiteY662" fmla="*/ 5357085 h 5557010"/>
              <a:gd name="connsiteX663" fmla="*/ 1226910 w 10925787"/>
              <a:gd name="connsiteY663" fmla="*/ 5362638 h 5557010"/>
              <a:gd name="connsiteX664" fmla="*/ 1238468 w 10925787"/>
              <a:gd name="connsiteY664" fmla="*/ 5365839 h 5557010"/>
              <a:gd name="connsiteX665" fmla="*/ 1270178 w 10925787"/>
              <a:gd name="connsiteY665" fmla="*/ 5365026 h 5557010"/>
              <a:gd name="connsiteX666" fmla="*/ 1279852 w 10925787"/>
              <a:gd name="connsiteY666" fmla="*/ 5359619 h 5557010"/>
              <a:gd name="connsiteX667" fmla="*/ 1289778 w 10925787"/>
              <a:gd name="connsiteY667" fmla="*/ 5354029 h 5557010"/>
              <a:gd name="connsiteX668" fmla="*/ 1299474 w 10925787"/>
              <a:gd name="connsiteY668" fmla="*/ 5341529 h 5557010"/>
              <a:gd name="connsiteX669" fmla="*/ 1303167 w 10925787"/>
              <a:gd name="connsiteY669" fmla="*/ 5339444 h 5557010"/>
              <a:gd name="connsiteX670" fmla="*/ 1303164 w 10925787"/>
              <a:gd name="connsiteY670" fmla="*/ 5339444 h 5557010"/>
              <a:gd name="connsiteX671" fmla="*/ 1312643 w 10925787"/>
              <a:gd name="connsiteY671" fmla="*/ 5330593 h 5557010"/>
              <a:gd name="connsiteX672" fmla="*/ 1332563 w 10925787"/>
              <a:gd name="connsiteY672" fmla="*/ 5285028 h 5557010"/>
              <a:gd name="connsiteX673" fmla="*/ 1327257 w 10925787"/>
              <a:gd name="connsiteY673" fmla="*/ 5273655 h 5557010"/>
              <a:gd name="connsiteX674" fmla="*/ 2803660 w 10925787"/>
              <a:gd name="connsiteY674" fmla="*/ 5268733 h 5557010"/>
              <a:gd name="connsiteX675" fmla="*/ 2799909 w 10925787"/>
              <a:gd name="connsiteY675" fmla="*/ 5269654 h 5557010"/>
              <a:gd name="connsiteX676" fmla="*/ 2791641 w 10925787"/>
              <a:gd name="connsiteY676" fmla="*/ 5274322 h 5557010"/>
              <a:gd name="connsiteX677" fmla="*/ 2786489 w 10925787"/>
              <a:gd name="connsiteY677" fmla="*/ 5277220 h 5557010"/>
              <a:gd name="connsiteX678" fmla="*/ 2805755 w 10925787"/>
              <a:gd name="connsiteY678" fmla="*/ 5287538 h 5557010"/>
              <a:gd name="connsiteX679" fmla="*/ 2823766 w 10925787"/>
              <a:gd name="connsiteY679" fmla="*/ 5288605 h 5557010"/>
              <a:gd name="connsiteX680" fmla="*/ 2868081 w 10925787"/>
              <a:gd name="connsiteY680" fmla="*/ 5309860 h 5557010"/>
              <a:gd name="connsiteX681" fmla="*/ 2875802 w 10925787"/>
              <a:gd name="connsiteY681" fmla="*/ 5310381 h 5557010"/>
              <a:gd name="connsiteX682" fmla="*/ 2880466 w 10925787"/>
              <a:gd name="connsiteY682" fmla="*/ 5311799 h 5557010"/>
              <a:gd name="connsiteX683" fmla="*/ 2886591 w 10925787"/>
              <a:gd name="connsiteY683" fmla="*/ 5316710 h 5557010"/>
              <a:gd name="connsiteX684" fmla="*/ 2894714 w 10925787"/>
              <a:gd name="connsiteY684" fmla="*/ 5320844 h 5557010"/>
              <a:gd name="connsiteX685" fmla="*/ 2907427 w 10925787"/>
              <a:gd name="connsiteY685" fmla="*/ 5326058 h 5557010"/>
              <a:gd name="connsiteX686" fmla="*/ 2930711 w 10925787"/>
              <a:gd name="connsiteY686" fmla="*/ 5341614 h 5557010"/>
              <a:gd name="connsiteX687" fmla="*/ 2948053 w 10925787"/>
              <a:gd name="connsiteY687" fmla="*/ 5352878 h 5557010"/>
              <a:gd name="connsiteX688" fmla="*/ 2951462 w 10925787"/>
              <a:gd name="connsiteY688" fmla="*/ 5356212 h 5557010"/>
              <a:gd name="connsiteX689" fmla="*/ 2951474 w 10925787"/>
              <a:gd name="connsiteY689" fmla="*/ 5356212 h 5557010"/>
              <a:gd name="connsiteX690" fmla="*/ 2923283 w 10925787"/>
              <a:gd name="connsiteY690" fmla="*/ 5314370 h 5557010"/>
              <a:gd name="connsiteX691" fmla="*/ 2919045 w 10925787"/>
              <a:gd name="connsiteY691" fmla="*/ 5311569 h 5557010"/>
              <a:gd name="connsiteX692" fmla="*/ 2909315 w 10925787"/>
              <a:gd name="connsiteY692" fmla="*/ 5306913 h 5557010"/>
              <a:gd name="connsiteX693" fmla="*/ 2894543 w 10925787"/>
              <a:gd name="connsiteY693" fmla="*/ 5300863 h 5557010"/>
              <a:gd name="connsiteX694" fmla="*/ 2879625 w 10925787"/>
              <a:gd name="connsiteY694" fmla="*/ 5294704 h 5557010"/>
              <a:gd name="connsiteX695" fmla="*/ 2874973 w 10925787"/>
              <a:gd name="connsiteY695" fmla="*/ 5293649 h 5557010"/>
              <a:gd name="connsiteX696" fmla="*/ 2840023 w 10925787"/>
              <a:gd name="connsiteY696" fmla="*/ 5282191 h 5557010"/>
              <a:gd name="connsiteX697" fmla="*/ 2836102 w 10925787"/>
              <a:gd name="connsiteY697" fmla="*/ 5277838 h 5557010"/>
              <a:gd name="connsiteX698" fmla="*/ 2832229 w 10925787"/>
              <a:gd name="connsiteY698" fmla="*/ 5278275 h 5557010"/>
              <a:gd name="connsiteX699" fmla="*/ 2803660 w 10925787"/>
              <a:gd name="connsiteY699" fmla="*/ 5268733 h 5557010"/>
              <a:gd name="connsiteX700" fmla="*/ 802837 w 10925787"/>
              <a:gd name="connsiteY700" fmla="*/ 5259080 h 5557010"/>
              <a:gd name="connsiteX701" fmla="*/ 800150 w 10925787"/>
              <a:gd name="connsiteY701" fmla="*/ 5261494 h 5557010"/>
              <a:gd name="connsiteX702" fmla="*/ 795411 w 10925787"/>
              <a:gd name="connsiteY702" fmla="*/ 5259967 h 5557010"/>
              <a:gd name="connsiteX703" fmla="*/ 791372 w 10925787"/>
              <a:gd name="connsiteY703" fmla="*/ 5260379 h 5557010"/>
              <a:gd name="connsiteX704" fmla="*/ 788873 w 10925787"/>
              <a:gd name="connsiteY704" fmla="*/ 5261688 h 5557010"/>
              <a:gd name="connsiteX705" fmla="*/ 776614 w 10925787"/>
              <a:gd name="connsiteY705" fmla="*/ 5263543 h 5557010"/>
              <a:gd name="connsiteX706" fmla="*/ 768445 w 10925787"/>
              <a:gd name="connsiteY706" fmla="*/ 5268102 h 5557010"/>
              <a:gd name="connsiteX707" fmla="*/ 763072 w 10925787"/>
              <a:gd name="connsiteY707" fmla="*/ 5266890 h 5557010"/>
              <a:gd name="connsiteX708" fmla="*/ 761692 w 10925787"/>
              <a:gd name="connsiteY708" fmla="*/ 5264780 h 5557010"/>
              <a:gd name="connsiteX709" fmla="*/ 758726 w 10925787"/>
              <a:gd name="connsiteY709" fmla="*/ 5266684 h 5557010"/>
              <a:gd name="connsiteX710" fmla="*/ 759739 w 10925787"/>
              <a:gd name="connsiteY710" fmla="*/ 5268866 h 5557010"/>
              <a:gd name="connsiteX711" fmla="*/ 756133 w 10925787"/>
              <a:gd name="connsiteY711" fmla="*/ 5270382 h 5557010"/>
              <a:gd name="connsiteX712" fmla="*/ 750685 w 10925787"/>
              <a:gd name="connsiteY712" fmla="*/ 5265398 h 5557010"/>
              <a:gd name="connsiteX713" fmla="*/ 743662 w 10925787"/>
              <a:gd name="connsiteY713" fmla="*/ 5272152 h 5557010"/>
              <a:gd name="connsiteX714" fmla="*/ 723141 w 10925787"/>
              <a:gd name="connsiteY714" fmla="*/ 5275244 h 5557010"/>
              <a:gd name="connsiteX715" fmla="*/ 711891 w 10925787"/>
              <a:gd name="connsiteY715" fmla="*/ 5281609 h 5557010"/>
              <a:gd name="connsiteX716" fmla="*/ 692626 w 10925787"/>
              <a:gd name="connsiteY716" fmla="*/ 5285259 h 5557010"/>
              <a:gd name="connsiteX717" fmla="*/ 688405 w 10925787"/>
              <a:gd name="connsiteY717" fmla="*/ 5287781 h 5557010"/>
              <a:gd name="connsiteX718" fmla="*/ 683891 w 10925787"/>
              <a:gd name="connsiteY718" fmla="*/ 5290157 h 5557010"/>
              <a:gd name="connsiteX719" fmla="*/ 674986 w 10925787"/>
              <a:gd name="connsiteY719" fmla="*/ 5294886 h 5557010"/>
              <a:gd name="connsiteX720" fmla="*/ 658679 w 10925787"/>
              <a:gd name="connsiteY720" fmla="*/ 5300281 h 5557010"/>
              <a:gd name="connsiteX721" fmla="*/ 659792 w 10925787"/>
              <a:gd name="connsiteY721" fmla="*/ 5302488 h 5557010"/>
              <a:gd name="connsiteX722" fmla="*/ 656702 w 10925787"/>
              <a:gd name="connsiteY722" fmla="*/ 5304221 h 5557010"/>
              <a:gd name="connsiteX723" fmla="*/ 655381 w 10925787"/>
              <a:gd name="connsiteY723" fmla="*/ 5302184 h 5557010"/>
              <a:gd name="connsiteX724" fmla="*/ 650379 w 10925787"/>
              <a:gd name="connsiteY724" fmla="*/ 5304185 h 5557010"/>
              <a:gd name="connsiteX725" fmla="*/ 647419 w 10925787"/>
              <a:gd name="connsiteY725" fmla="*/ 5305507 h 5557010"/>
              <a:gd name="connsiteX726" fmla="*/ 640855 w 10925787"/>
              <a:gd name="connsiteY726" fmla="*/ 5308926 h 5557010"/>
              <a:gd name="connsiteX727" fmla="*/ 614719 w 10925787"/>
              <a:gd name="connsiteY727" fmla="*/ 5327634 h 5557010"/>
              <a:gd name="connsiteX728" fmla="*/ 611127 w 10925787"/>
              <a:gd name="connsiteY728" fmla="*/ 5331441 h 5557010"/>
              <a:gd name="connsiteX729" fmla="*/ 607997 w 10925787"/>
              <a:gd name="connsiteY729" fmla="*/ 5335879 h 5557010"/>
              <a:gd name="connsiteX730" fmla="*/ 592053 w 10925787"/>
              <a:gd name="connsiteY730" fmla="*/ 5352090 h 5557010"/>
              <a:gd name="connsiteX731" fmla="*/ 603192 w 10925787"/>
              <a:gd name="connsiteY731" fmla="*/ 5356430 h 5557010"/>
              <a:gd name="connsiteX732" fmla="*/ 604786 w 10925787"/>
              <a:gd name="connsiteY732" fmla="*/ 5354902 h 5557010"/>
              <a:gd name="connsiteX733" fmla="*/ 609557 w 10925787"/>
              <a:gd name="connsiteY733" fmla="*/ 5356042 h 5557010"/>
              <a:gd name="connsiteX734" fmla="*/ 626875 w 10925787"/>
              <a:gd name="connsiteY734" fmla="*/ 5349349 h 5557010"/>
              <a:gd name="connsiteX735" fmla="*/ 632265 w 10925787"/>
              <a:gd name="connsiteY735" fmla="*/ 5346245 h 5557010"/>
              <a:gd name="connsiteX736" fmla="*/ 637184 w 10925787"/>
              <a:gd name="connsiteY736" fmla="*/ 5345748 h 5557010"/>
              <a:gd name="connsiteX737" fmla="*/ 643631 w 10925787"/>
              <a:gd name="connsiteY737" fmla="*/ 5345433 h 5557010"/>
              <a:gd name="connsiteX738" fmla="*/ 642190 w 10925787"/>
              <a:gd name="connsiteY738" fmla="*/ 5339916 h 5557010"/>
              <a:gd name="connsiteX739" fmla="*/ 616109 w 10925787"/>
              <a:gd name="connsiteY739" fmla="*/ 5342487 h 5557010"/>
              <a:gd name="connsiteX740" fmla="*/ 627338 w 10925787"/>
              <a:gd name="connsiteY740" fmla="*/ 5336024 h 5557010"/>
              <a:gd name="connsiteX741" fmla="*/ 640032 w 10925787"/>
              <a:gd name="connsiteY741" fmla="*/ 5324930 h 5557010"/>
              <a:gd name="connsiteX742" fmla="*/ 650392 w 10925787"/>
              <a:gd name="connsiteY742" fmla="*/ 5323257 h 5557010"/>
              <a:gd name="connsiteX743" fmla="*/ 654990 w 10925787"/>
              <a:gd name="connsiteY743" fmla="*/ 5318250 h 5557010"/>
              <a:gd name="connsiteX744" fmla="*/ 658007 w 10925787"/>
              <a:gd name="connsiteY744" fmla="*/ 5316055 h 5557010"/>
              <a:gd name="connsiteX745" fmla="*/ 674064 w 10925787"/>
              <a:gd name="connsiteY745" fmla="*/ 5309968 h 5557010"/>
              <a:gd name="connsiteX746" fmla="*/ 673531 w 10925787"/>
              <a:gd name="connsiteY746" fmla="*/ 5306064 h 5557010"/>
              <a:gd name="connsiteX747" fmla="*/ 674394 w 10925787"/>
              <a:gd name="connsiteY747" fmla="*/ 5307350 h 5557010"/>
              <a:gd name="connsiteX748" fmla="*/ 694030 w 10925787"/>
              <a:gd name="connsiteY748" fmla="*/ 5302961 h 5557010"/>
              <a:gd name="connsiteX749" fmla="*/ 697894 w 10925787"/>
              <a:gd name="connsiteY749" fmla="*/ 5296571 h 5557010"/>
              <a:gd name="connsiteX750" fmla="*/ 698757 w 10925787"/>
              <a:gd name="connsiteY750" fmla="*/ 5297856 h 5557010"/>
              <a:gd name="connsiteX751" fmla="*/ 702183 w 10925787"/>
              <a:gd name="connsiteY751" fmla="*/ 5297019 h 5557010"/>
              <a:gd name="connsiteX752" fmla="*/ 703740 w 10925787"/>
              <a:gd name="connsiteY752" fmla="*/ 5294788 h 5557010"/>
              <a:gd name="connsiteX753" fmla="*/ 712745 w 10925787"/>
              <a:gd name="connsiteY753" fmla="*/ 5291006 h 5557010"/>
              <a:gd name="connsiteX754" fmla="*/ 714066 w 10925787"/>
              <a:gd name="connsiteY754" fmla="*/ 5293018 h 5557010"/>
              <a:gd name="connsiteX755" fmla="*/ 738291 w 10925787"/>
              <a:gd name="connsiteY755" fmla="*/ 5283476 h 5557010"/>
              <a:gd name="connsiteX756" fmla="*/ 749131 w 10925787"/>
              <a:gd name="connsiteY756" fmla="*/ 5283234 h 5557010"/>
              <a:gd name="connsiteX757" fmla="*/ 753704 w 10925787"/>
              <a:gd name="connsiteY757" fmla="*/ 5280700 h 5557010"/>
              <a:gd name="connsiteX758" fmla="*/ 773931 w 10925787"/>
              <a:gd name="connsiteY758" fmla="*/ 5276335 h 5557010"/>
              <a:gd name="connsiteX759" fmla="*/ 772781 w 10925787"/>
              <a:gd name="connsiteY759" fmla="*/ 5274031 h 5557010"/>
              <a:gd name="connsiteX760" fmla="*/ 792833 w 10925787"/>
              <a:gd name="connsiteY760" fmla="*/ 5267072 h 5557010"/>
              <a:gd name="connsiteX761" fmla="*/ 796915 w 10925787"/>
              <a:gd name="connsiteY761" fmla="*/ 5265289 h 5557010"/>
              <a:gd name="connsiteX762" fmla="*/ 798097 w 10925787"/>
              <a:gd name="connsiteY762" fmla="*/ 5264113 h 5557010"/>
              <a:gd name="connsiteX763" fmla="*/ 802092 w 10925787"/>
              <a:gd name="connsiteY763" fmla="*/ 5263349 h 5557010"/>
              <a:gd name="connsiteX764" fmla="*/ 804611 w 10925787"/>
              <a:gd name="connsiteY764" fmla="*/ 5263204 h 5557010"/>
              <a:gd name="connsiteX765" fmla="*/ 807593 w 10925787"/>
              <a:gd name="connsiteY765" fmla="*/ 5259457 h 5557010"/>
              <a:gd name="connsiteX766" fmla="*/ 802837 w 10925787"/>
              <a:gd name="connsiteY766" fmla="*/ 5259080 h 5557010"/>
              <a:gd name="connsiteX767" fmla="*/ 2591023 w 10925787"/>
              <a:gd name="connsiteY767" fmla="*/ 5250534 h 5557010"/>
              <a:gd name="connsiteX768" fmla="*/ 2592217 w 10925787"/>
              <a:gd name="connsiteY768" fmla="*/ 5253395 h 5557010"/>
              <a:gd name="connsiteX769" fmla="*/ 2592168 w 10925787"/>
              <a:gd name="connsiteY769" fmla="*/ 5252958 h 5557010"/>
              <a:gd name="connsiteX770" fmla="*/ 2591023 w 10925787"/>
              <a:gd name="connsiteY770" fmla="*/ 5250534 h 5557010"/>
              <a:gd name="connsiteX771" fmla="*/ 1092785 w 10925787"/>
              <a:gd name="connsiteY771" fmla="*/ 5242750 h 5557010"/>
              <a:gd name="connsiteX772" fmla="*/ 1092785 w 10925787"/>
              <a:gd name="connsiteY772" fmla="*/ 5242750 h 5557010"/>
              <a:gd name="connsiteX773" fmla="*/ 1092785 w 10925787"/>
              <a:gd name="connsiteY773" fmla="*/ 5242750 h 5557010"/>
              <a:gd name="connsiteX774" fmla="*/ 1092784 w 10925787"/>
              <a:gd name="connsiteY774" fmla="*/ 5242750 h 5557010"/>
              <a:gd name="connsiteX775" fmla="*/ 1092785 w 10925787"/>
              <a:gd name="connsiteY775" fmla="*/ 5242750 h 5557010"/>
              <a:gd name="connsiteX776" fmla="*/ 1092784 w 10925787"/>
              <a:gd name="connsiteY776" fmla="*/ 5242751 h 5557010"/>
              <a:gd name="connsiteX777" fmla="*/ 1605290 w 10925787"/>
              <a:gd name="connsiteY777" fmla="*/ 5238409 h 5557010"/>
              <a:gd name="connsiteX778" fmla="*/ 1602160 w 10925787"/>
              <a:gd name="connsiteY778" fmla="*/ 5240179 h 5557010"/>
              <a:gd name="connsiteX779" fmla="*/ 1604510 w 10925787"/>
              <a:gd name="connsiteY779" fmla="*/ 5246969 h 5557010"/>
              <a:gd name="connsiteX780" fmla="*/ 1605290 w 10925787"/>
              <a:gd name="connsiteY780" fmla="*/ 5238409 h 5557010"/>
              <a:gd name="connsiteX781" fmla="*/ 2388530 w 10925787"/>
              <a:gd name="connsiteY781" fmla="*/ 5236796 h 5557010"/>
              <a:gd name="connsiteX782" fmla="*/ 2386387 w 10925787"/>
              <a:gd name="connsiteY782" fmla="*/ 5238009 h 5557010"/>
              <a:gd name="connsiteX783" fmla="*/ 2388530 w 10925787"/>
              <a:gd name="connsiteY783" fmla="*/ 5236796 h 5557010"/>
              <a:gd name="connsiteX784" fmla="*/ 2389042 w 10925787"/>
              <a:gd name="connsiteY784" fmla="*/ 5233341 h 5557010"/>
              <a:gd name="connsiteX785" fmla="*/ 2389261 w 10925787"/>
              <a:gd name="connsiteY785" fmla="*/ 5233693 h 5557010"/>
              <a:gd name="connsiteX786" fmla="*/ 2389444 w 10925787"/>
              <a:gd name="connsiteY786" fmla="*/ 5233450 h 5557010"/>
              <a:gd name="connsiteX787" fmla="*/ 2389042 w 10925787"/>
              <a:gd name="connsiteY787" fmla="*/ 5233341 h 5557010"/>
              <a:gd name="connsiteX788" fmla="*/ 1352716 w 10925787"/>
              <a:gd name="connsiteY788" fmla="*/ 5230189 h 5557010"/>
              <a:gd name="connsiteX789" fmla="*/ 1351868 w 10925787"/>
              <a:gd name="connsiteY789" fmla="*/ 5238639 h 5557010"/>
              <a:gd name="connsiteX790" fmla="*/ 1351705 w 10925787"/>
              <a:gd name="connsiteY790" fmla="*/ 5242956 h 5557010"/>
              <a:gd name="connsiteX791" fmla="*/ 1355160 w 10925787"/>
              <a:gd name="connsiteY791" fmla="*/ 5249442 h 5557010"/>
              <a:gd name="connsiteX792" fmla="*/ 1358031 w 10925787"/>
              <a:gd name="connsiteY792" fmla="*/ 5252279 h 5557010"/>
              <a:gd name="connsiteX793" fmla="*/ 1363387 w 10925787"/>
              <a:gd name="connsiteY793" fmla="*/ 5260864 h 5557010"/>
              <a:gd name="connsiteX794" fmla="*/ 1362671 w 10925787"/>
              <a:gd name="connsiteY794" fmla="*/ 5261458 h 5557010"/>
              <a:gd name="connsiteX795" fmla="*/ 1362669 w 10925787"/>
              <a:gd name="connsiteY795" fmla="*/ 5261458 h 5557010"/>
              <a:gd name="connsiteX796" fmla="*/ 1370850 w 10925787"/>
              <a:gd name="connsiteY796" fmla="*/ 5274504 h 5557010"/>
              <a:gd name="connsiteX797" fmla="*/ 1372040 w 10925787"/>
              <a:gd name="connsiteY797" fmla="*/ 5266817 h 5557010"/>
              <a:gd name="connsiteX798" fmla="*/ 1367971 w 10925787"/>
              <a:gd name="connsiteY798" fmla="*/ 5261870 h 5557010"/>
              <a:gd name="connsiteX799" fmla="*/ 1366451 w 10925787"/>
              <a:gd name="connsiteY799" fmla="*/ 5258887 h 5557010"/>
              <a:gd name="connsiteX800" fmla="*/ 1364743 w 10925787"/>
              <a:gd name="connsiteY800" fmla="*/ 5254850 h 5557010"/>
              <a:gd name="connsiteX801" fmla="*/ 1358382 w 10925787"/>
              <a:gd name="connsiteY801" fmla="*/ 5249054 h 5557010"/>
              <a:gd name="connsiteX802" fmla="*/ 1359102 w 10925787"/>
              <a:gd name="connsiteY802" fmla="*/ 5248266 h 5557010"/>
              <a:gd name="connsiteX803" fmla="*/ 1355585 w 10925787"/>
              <a:gd name="connsiteY803" fmla="*/ 5242192 h 5557010"/>
              <a:gd name="connsiteX804" fmla="*/ 1355569 w 10925787"/>
              <a:gd name="connsiteY804" fmla="*/ 5237875 h 5557010"/>
              <a:gd name="connsiteX805" fmla="*/ 1352716 w 10925787"/>
              <a:gd name="connsiteY805" fmla="*/ 5230189 h 5557010"/>
              <a:gd name="connsiteX806" fmla="*/ 2385876 w 10925787"/>
              <a:gd name="connsiteY806" fmla="*/ 5228818 h 5557010"/>
              <a:gd name="connsiteX807" fmla="*/ 2389444 w 10925787"/>
              <a:gd name="connsiteY807" fmla="*/ 5233438 h 5557010"/>
              <a:gd name="connsiteX808" fmla="*/ 2391136 w 10925787"/>
              <a:gd name="connsiteY808" fmla="*/ 5233911 h 5557010"/>
              <a:gd name="connsiteX809" fmla="*/ 2388530 w 10925787"/>
              <a:gd name="connsiteY809" fmla="*/ 5236796 h 5557010"/>
              <a:gd name="connsiteX810" fmla="*/ 2389042 w 10925787"/>
              <a:gd name="connsiteY810" fmla="*/ 5233329 h 5557010"/>
              <a:gd name="connsiteX811" fmla="*/ 2384232 w 10925787"/>
              <a:gd name="connsiteY811" fmla="*/ 5235669 h 5557010"/>
              <a:gd name="connsiteX812" fmla="*/ 2380846 w 10925787"/>
              <a:gd name="connsiteY812" fmla="*/ 5231995 h 5557010"/>
              <a:gd name="connsiteX813" fmla="*/ 2385876 w 10925787"/>
              <a:gd name="connsiteY813" fmla="*/ 5228818 h 5557010"/>
              <a:gd name="connsiteX814" fmla="*/ 961744 w 10925787"/>
              <a:gd name="connsiteY814" fmla="*/ 5228097 h 5557010"/>
              <a:gd name="connsiteX815" fmla="*/ 959008 w 10925787"/>
              <a:gd name="connsiteY815" fmla="*/ 5229206 h 5557010"/>
              <a:gd name="connsiteX816" fmla="*/ 965300 w 10925787"/>
              <a:gd name="connsiteY816" fmla="*/ 5229061 h 5557010"/>
              <a:gd name="connsiteX817" fmla="*/ 961744 w 10925787"/>
              <a:gd name="connsiteY817" fmla="*/ 5228097 h 5557010"/>
              <a:gd name="connsiteX818" fmla="*/ 961744 w 10925787"/>
              <a:gd name="connsiteY818" fmla="*/ 5228097 h 5557010"/>
              <a:gd name="connsiteX819" fmla="*/ 1032544 w 10925787"/>
              <a:gd name="connsiteY819" fmla="*/ 5224213 h 5557010"/>
              <a:gd name="connsiteX820" fmla="*/ 986926 w 10925787"/>
              <a:gd name="connsiteY820" fmla="*/ 5224279 h 5557010"/>
              <a:gd name="connsiteX821" fmla="*/ 968216 w 10925787"/>
              <a:gd name="connsiteY821" fmla="*/ 5231692 h 5557010"/>
              <a:gd name="connsiteX822" fmla="*/ 979974 w 10925787"/>
              <a:gd name="connsiteY822" fmla="*/ 5229594 h 5557010"/>
              <a:gd name="connsiteX823" fmla="*/ 987242 w 10925787"/>
              <a:gd name="connsiteY823" fmla="*/ 5229497 h 5557010"/>
              <a:gd name="connsiteX824" fmla="*/ 987061 w 10925787"/>
              <a:gd name="connsiteY824" fmla="*/ 5227436 h 5557010"/>
              <a:gd name="connsiteX825" fmla="*/ 988138 w 10925787"/>
              <a:gd name="connsiteY825" fmla="*/ 5226830 h 5557010"/>
              <a:gd name="connsiteX826" fmla="*/ 987859 w 10925787"/>
              <a:gd name="connsiteY826" fmla="*/ 5228152 h 5557010"/>
              <a:gd name="connsiteX827" fmla="*/ 994900 w 10925787"/>
              <a:gd name="connsiteY827" fmla="*/ 5226430 h 5557010"/>
              <a:gd name="connsiteX828" fmla="*/ 1015607 w 10925787"/>
              <a:gd name="connsiteY828" fmla="*/ 5230334 h 5557010"/>
              <a:gd name="connsiteX829" fmla="*/ 1046858 w 10925787"/>
              <a:gd name="connsiteY829" fmla="*/ 5235390 h 5557010"/>
              <a:gd name="connsiteX830" fmla="*/ 1069960 w 10925787"/>
              <a:gd name="connsiteY830" fmla="*/ 5237973 h 5557010"/>
              <a:gd name="connsiteX831" fmla="*/ 1071495 w 10925787"/>
              <a:gd name="connsiteY831" fmla="*/ 5237099 h 5557010"/>
              <a:gd name="connsiteX832" fmla="*/ 1087601 w 10925787"/>
              <a:gd name="connsiteY832" fmla="*/ 5244896 h 5557010"/>
              <a:gd name="connsiteX833" fmla="*/ 1092784 w 10925787"/>
              <a:gd name="connsiteY833" fmla="*/ 5242752 h 5557010"/>
              <a:gd name="connsiteX834" fmla="*/ 1090452 w 10925787"/>
              <a:gd name="connsiteY834" fmla="*/ 5247333 h 5557010"/>
              <a:gd name="connsiteX835" fmla="*/ 1105288 w 10925787"/>
              <a:gd name="connsiteY835" fmla="*/ 5250546 h 5557010"/>
              <a:gd name="connsiteX836" fmla="*/ 1105289 w 10925787"/>
              <a:gd name="connsiteY836" fmla="*/ 5250534 h 5557010"/>
              <a:gd name="connsiteX837" fmla="*/ 1107979 w 10925787"/>
              <a:gd name="connsiteY837" fmla="*/ 5256002 h 5557010"/>
              <a:gd name="connsiteX838" fmla="*/ 1121072 w 10925787"/>
              <a:gd name="connsiteY838" fmla="*/ 5256754 h 5557010"/>
              <a:gd name="connsiteX839" fmla="*/ 1110260 w 10925787"/>
              <a:gd name="connsiteY839" fmla="*/ 5251382 h 5557010"/>
              <a:gd name="connsiteX840" fmla="*/ 1107164 w 10925787"/>
              <a:gd name="connsiteY840" fmla="*/ 5248448 h 5557010"/>
              <a:gd name="connsiteX841" fmla="*/ 1098891 w 10925787"/>
              <a:gd name="connsiteY841" fmla="*/ 5242277 h 5557010"/>
              <a:gd name="connsiteX842" fmla="*/ 1093617 w 10925787"/>
              <a:gd name="connsiteY842" fmla="*/ 5242980 h 5557010"/>
              <a:gd name="connsiteX843" fmla="*/ 1092785 w 10925787"/>
              <a:gd name="connsiteY843" fmla="*/ 5242750 h 5557010"/>
              <a:gd name="connsiteX844" fmla="*/ 1032544 w 10925787"/>
              <a:gd name="connsiteY844" fmla="*/ 5224213 h 5557010"/>
              <a:gd name="connsiteX845" fmla="*/ 2117956 w 10925787"/>
              <a:gd name="connsiteY845" fmla="*/ 5219713 h 5557010"/>
              <a:gd name="connsiteX846" fmla="*/ 2112264 w 10925787"/>
              <a:gd name="connsiteY846" fmla="*/ 5227958 h 5557010"/>
              <a:gd name="connsiteX847" fmla="*/ 2108185 w 10925787"/>
              <a:gd name="connsiteY847" fmla="*/ 5241598 h 5557010"/>
              <a:gd name="connsiteX848" fmla="*/ 2096653 w 10925787"/>
              <a:gd name="connsiteY848" fmla="*/ 5258002 h 5557010"/>
              <a:gd name="connsiteX849" fmla="*/ 2090101 w 10925787"/>
              <a:gd name="connsiteY849" fmla="*/ 5268866 h 5557010"/>
              <a:gd name="connsiteX850" fmla="*/ 2090905 w 10925787"/>
              <a:gd name="connsiteY850" fmla="*/ 5271061 h 5557010"/>
              <a:gd name="connsiteX851" fmla="*/ 2080359 w 10925787"/>
              <a:gd name="connsiteY851" fmla="*/ 5284143 h 5557010"/>
              <a:gd name="connsiteX852" fmla="*/ 2084596 w 10925787"/>
              <a:gd name="connsiteY852" fmla="*/ 5286592 h 5557010"/>
              <a:gd name="connsiteX853" fmla="*/ 2087057 w 10925787"/>
              <a:gd name="connsiteY853" fmla="*/ 5288617 h 5557010"/>
              <a:gd name="connsiteX854" fmla="*/ 2089273 w 10925787"/>
              <a:gd name="connsiteY854" fmla="*/ 5284871 h 5557010"/>
              <a:gd name="connsiteX855" fmla="*/ 2090917 w 10925787"/>
              <a:gd name="connsiteY855" fmla="*/ 5277705 h 5557010"/>
              <a:gd name="connsiteX856" fmla="*/ 2095642 w 10925787"/>
              <a:gd name="connsiteY856" fmla="*/ 5275729 h 5557010"/>
              <a:gd name="connsiteX857" fmla="*/ 2098090 w 10925787"/>
              <a:gd name="connsiteY857" fmla="*/ 5272346 h 5557010"/>
              <a:gd name="connsiteX858" fmla="*/ 2104702 w 10925787"/>
              <a:gd name="connsiteY858" fmla="*/ 5256256 h 5557010"/>
              <a:gd name="connsiteX859" fmla="*/ 2113202 w 10925787"/>
              <a:gd name="connsiteY859" fmla="*/ 5237281 h 5557010"/>
              <a:gd name="connsiteX860" fmla="*/ 2112179 w 10925787"/>
              <a:gd name="connsiteY860" fmla="*/ 5235123 h 5557010"/>
              <a:gd name="connsiteX861" fmla="*/ 2114213 w 10925787"/>
              <a:gd name="connsiteY861" fmla="*/ 5231292 h 5557010"/>
              <a:gd name="connsiteX862" fmla="*/ 2115674 w 10925787"/>
              <a:gd name="connsiteY862" fmla="*/ 5229000 h 5557010"/>
              <a:gd name="connsiteX863" fmla="*/ 2117956 w 10925787"/>
              <a:gd name="connsiteY863" fmla="*/ 5219713 h 5557010"/>
              <a:gd name="connsiteX864" fmla="*/ 1338161 w 10925787"/>
              <a:gd name="connsiteY864" fmla="*/ 5206921 h 5557010"/>
              <a:gd name="connsiteX865" fmla="*/ 1343154 w 10925787"/>
              <a:gd name="connsiteY865" fmla="*/ 5214620 h 5557010"/>
              <a:gd name="connsiteX866" fmla="*/ 1338161 w 10925787"/>
              <a:gd name="connsiteY866" fmla="*/ 5206921 h 5557010"/>
              <a:gd name="connsiteX867" fmla="*/ 1670551 w 10925787"/>
              <a:gd name="connsiteY867" fmla="*/ 5204496 h 5557010"/>
              <a:gd name="connsiteX868" fmla="*/ 1670599 w 10925787"/>
              <a:gd name="connsiteY868" fmla="*/ 5208643 h 5557010"/>
              <a:gd name="connsiteX869" fmla="*/ 1670551 w 10925787"/>
              <a:gd name="connsiteY869" fmla="*/ 5204496 h 5557010"/>
              <a:gd name="connsiteX870" fmla="*/ 2124764 w 10925787"/>
              <a:gd name="connsiteY870" fmla="*/ 5201512 h 5557010"/>
              <a:gd name="connsiteX871" fmla="*/ 2116161 w 10925787"/>
              <a:gd name="connsiteY871" fmla="*/ 5214693 h 5557010"/>
              <a:gd name="connsiteX872" fmla="*/ 2122530 w 10925787"/>
              <a:gd name="connsiteY872" fmla="*/ 5211201 h 5557010"/>
              <a:gd name="connsiteX873" fmla="*/ 2125502 w 10925787"/>
              <a:gd name="connsiteY873" fmla="*/ 5206436 h 5557010"/>
              <a:gd name="connsiteX874" fmla="*/ 2124764 w 10925787"/>
              <a:gd name="connsiteY874" fmla="*/ 5201512 h 5557010"/>
              <a:gd name="connsiteX875" fmla="*/ 2124764 w 10925787"/>
              <a:gd name="connsiteY875" fmla="*/ 5201513 h 5557010"/>
              <a:gd name="connsiteX876" fmla="*/ 2128619 w 10925787"/>
              <a:gd name="connsiteY876" fmla="*/ 5189219 h 5557010"/>
              <a:gd name="connsiteX877" fmla="*/ 2129606 w 10925787"/>
              <a:gd name="connsiteY877" fmla="*/ 5191329 h 5557010"/>
              <a:gd name="connsiteX878" fmla="*/ 2128948 w 10925787"/>
              <a:gd name="connsiteY878" fmla="*/ 5197294 h 5557010"/>
              <a:gd name="connsiteX879" fmla="*/ 2128619 w 10925787"/>
              <a:gd name="connsiteY879" fmla="*/ 5189219 h 5557010"/>
              <a:gd name="connsiteX880" fmla="*/ 2278078 w 10925787"/>
              <a:gd name="connsiteY880" fmla="*/ 5188237 h 5557010"/>
              <a:gd name="connsiteX881" fmla="*/ 2279734 w 10925787"/>
              <a:gd name="connsiteY881" fmla="*/ 5191159 h 5557010"/>
              <a:gd name="connsiteX882" fmla="*/ 2278078 w 10925787"/>
              <a:gd name="connsiteY882" fmla="*/ 5188237 h 5557010"/>
              <a:gd name="connsiteX883" fmla="*/ 3179467 w 10925787"/>
              <a:gd name="connsiteY883" fmla="*/ 5185715 h 5557010"/>
              <a:gd name="connsiteX884" fmla="*/ 3178846 w 10925787"/>
              <a:gd name="connsiteY884" fmla="*/ 5190274 h 5557010"/>
              <a:gd name="connsiteX885" fmla="*/ 3179467 w 10925787"/>
              <a:gd name="connsiteY885" fmla="*/ 5185715 h 5557010"/>
              <a:gd name="connsiteX886" fmla="*/ 2255123 w 10925787"/>
              <a:gd name="connsiteY886" fmla="*/ 5178299 h 5557010"/>
              <a:gd name="connsiteX887" fmla="*/ 2255378 w 10925787"/>
              <a:gd name="connsiteY887" fmla="*/ 5178380 h 5557010"/>
              <a:gd name="connsiteX888" fmla="*/ 2255147 w 10925787"/>
              <a:gd name="connsiteY888" fmla="*/ 5178671 h 5557010"/>
              <a:gd name="connsiteX889" fmla="*/ 2255244 w 10925787"/>
              <a:gd name="connsiteY889" fmla="*/ 5179920 h 5557010"/>
              <a:gd name="connsiteX890" fmla="*/ 2254538 w 10925787"/>
              <a:gd name="connsiteY890" fmla="*/ 5178440 h 5557010"/>
              <a:gd name="connsiteX891" fmla="*/ 2255147 w 10925787"/>
              <a:gd name="connsiteY891" fmla="*/ 5178683 h 5557010"/>
              <a:gd name="connsiteX892" fmla="*/ 2255122 w 10925787"/>
              <a:gd name="connsiteY892" fmla="*/ 5178295 h 5557010"/>
              <a:gd name="connsiteX893" fmla="*/ 2255123 w 10925787"/>
              <a:gd name="connsiteY893" fmla="*/ 5178299 h 5557010"/>
              <a:gd name="connsiteX894" fmla="*/ 2255118 w 10925787"/>
              <a:gd name="connsiteY894" fmla="*/ 5178298 h 5557010"/>
              <a:gd name="connsiteX895" fmla="*/ 2255116 w 10925787"/>
              <a:gd name="connsiteY895" fmla="*/ 5178297 h 5557010"/>
              <a:gd name="connsiteX896" fmla="*/ 3188284 w 10925787"/>
              <a:gd name="connsiteY896" fmla="*/ 5176986 h 5557010"/>
              <a:gd name="connsiteX897" fmla="*/ 3186092 w 10925787"/>
              <a:gd name="connsiteY897" fmla="*/ 5180514 h 5557010"/>
              <a:gd name="connsiteX898" fmla="*/ 3188284 w 10925787"/>
              <a:gd name="connsiteY898" fmla="*/ 5176986 h 5557010"/>
              <a:gd name="connsiteX899" fmla="*/ 1323917 w 10925787"/>
              <a:gd name="connsiteY899" fmla="*/ 5173450 h 5557010"/>
              <a:gd name="connsiteX900" fmla="*/ 1324426 w 10925787"/>
              <a:gd name="connsiteY900" fmla="*/ 5177907 h 5557010"/>
              <a:gd name="connsiteX901" fmla="*/ 1324122 w 10925787"/>
              <a:gd name="connsiteY901" fmla="*/ 5178998 h 5557010"/>
              <a:gd name="connsiteX902" fmla="*/ 1331216 w 10925787"/>
              <a:gd name="connsiteY902" fmla="*/ 5191487 h 5557010"/>
              <a:gd name="connsiteX903" fmla="*/ 1333895 w 10925787"/>
              <a:gd name="connsiteY903" fmla="*/ 5193669 h 5557010"/>
              <a:gd name="connsiteX904" fmla="*/ 1333962 w 10925787"/>
              <a:gd name="connsiteY904" fmla="*/ 5189425 h 5557010"/>
              <a:gd name="connsiteX905" fmla="*/ 1329848 w 10925787"/>
              <a:gd name="connsiteY905" fmla="*/ 5177931 h 5557010"/>
              <a:gd name="connsiteX906" fmla="*/ 1323917 w 10925787"/>
              <a:gd name="connsiteY906" fmla="*/ 5173450 h 5557010"/>
              <a:gd name="connsiteX907" fmla="*/ 1323917 w 10925787"/>
              <a:gd name="connsiteY907" fmla="*/ 5173450 h 5557010"/>
              <a:gd name="connsiteX908" fmla="*/ 1658300 w 10925787"/>
              <a:gd name="connsiteY908" fmla="*/ 5172293 h 5557010"/>
              <a:gd name="connsiteX909" fmla="*/ 1658319 w 10925787"/>
              <a:gd name="connsiteY909" fmla="*/ 5172303 h 5557010"/>
              <a:gd name="connsiteX910" fmla="*/ 1658312 w 10925787"/>
              <a:gd name="connsiteY910" fmla="*/ 5172305 h 5557010"/>
              <a:gd name="connsiteX911" fmla="*/ 1658307 w 10925787"/>
              <a:gd name="connsiteY911" fmla="*/ 5172303 h 5557010"/>
              <a:gd name="connsiteX912" fmla="*/ 2136231 w 10925787"/>
              <a:gd name="connsiteY912" fmla="*/ 5171381 h 5557010"/>
              <a:gd name="connsiteX913" fmla="*/ 2135549 w 10925787"/>
              <a:gd name="connsiteY913" fmla="*/ 5176780 h 5557010"/>
              <a:gd name="connsiteX914" fmla="*/ 2132260 w 10925787"/>
              <a:gd name="connsiteY914" fmla="*/ 5182187 h 5557010"/>
              <a:gd name="connsiteX915" fmla="*/ 2138703 w 10925787"/>
              <a:gd name="connsiteY915" fmla="*/ 5177313 h 5557010"/>
              <a:gd name="connsiteX916" fmla="*/ 2141954 w 10925787"/>
              <a:gd name="connsiteY916" fmla="*/ 5173203 h 5557010"/>
              <a:gd name="connsiteX917" fmla="*/ 2136231 w 10925787"/>
              <a:gd name="connsiteY917" fmla="*/ 5171381 h 5557010"/>
              <a:gd name="connsiteX918" fmla="*/ 2136231 w 10925787"/>
              <a:gd name="connsiteY918" fmla="*/ 5171381 h 5557010"/>
              <a:gd name="connsiteX919" fmla="*/ 1663912 w 10925787"/>
              <a:gd name="connsiteY919" fmla="*/ 5169012 h 5557010"/>
              <a:gd name="connsiteX920" fmla="*/ 1664961 w 10925787"/>
              <a:gd name="connsiteY920" fmla="*/ 5170438 h 5557010"/>
              <a:gd name="connsiteX921" fmla="*/ 1659749 w 10925787"/>
              <a:gd name="connsiteY921" fmla="*/ 5173045 h 5557010"/>
              <a:gd name="connsiteX922" fmla="*/ 1660516 w 10925787"/>
              <a:gd name="connsiteY922" fmla="*/ 5173433 h 5557010"/>
              <a:gd name="connsiteX923" fmla="*/ 1659481 w 10925787"/>
              <a:gd name="connsiteY923" fmla="*/ 5174027 h 5557010"/>
              <a:gd name="connsiteX924" fmla="*/ 1658763 w 10925787"/>
              <a:gd name="connsiteY924" fmla="*/ 5172972 h 5557010"/>
              <a:gd name="connsiteX925" fmla="*/ 1659749 w 10925787"/>
              <a:gd name="connsiteY925" fmla="*/ 5173033 h 5557010"/>
              <a:gd name="connsiteX926" fmla="*/ 1658320 w 10925787"/>
              <a:gd name="connsiteY926" fmla="*/ 5172303 h 5557010"/>
              <a:gd name="connsiteX927" fmla="*/ 1661685 w 10925787"/>
              <a:gd name="connsiteY927" fmla="*/ 5171069 h 5557010"/>
              <a:gd name="connsiteX928" fmla="*/ 2883851 w 10925787"/>
              <a:gd name="connsiteY928" fmla="*/ 5164534 h 5557010"/>
              <a:gd name="connsiteX929" fmla="*/ 2884003 w 10925787"/>
              <a:gd name="connsiteY929" fmla="*/ 5165492 h 5557010"/>
              <a:gd name="connsiteX930" fmla="*/ 2883581 w 10925787"/>
              <a:gd name="connsiteY930" fmla="*/ 5165285 h 5557010"/>
              <a:gd name="connsiteX931" fmla="*/ 2883016 w 10925787"/>
              <a:gd name="connsiteY931" fmla="*/ 5165007 h 5557010"/>
              <a:gd name="connsiteX932" fmla="*/ 2687898 w 10925787"/>
              <a:gd name="connsiteY932" fmla="*/ 5162727 h 5557010"/>
              <a:gd name="connsiteX933" fmla="*/ 2678095 w 10925787"/>
              <a:gd name="connsiteY933" fmla="*/ 5168886 h 5557010"/>
              <a:gd name="connsiteX934" fmla="*/ 2661082 w 10925787"/>
              <a:gd name="connsiteY934" fmla="*/ 5170111 h 5557010"/>
              <a:gd name="connsiteX935" fmla="*/ 2639905 w 10925787"/>
              <a:gd name="connsiteY935" fmla="*/ 5174633 h 5557010"/>
              <a:gd name="connsiteX936" fmla="*/ 2623684 w 10925787"/>
              <a:gd name="connsiteY936" fmla="*/ 5175652 h 5557010"/>
              <a:gd name="connsiteX937" fmla="*/ 2607999 w 10925787"/>
              <a:gd name="connsiteY937" fmla="*/ 5180283 h 5557010"/>
              <a:gd name="connsiteX938" fmla="*/ 2605113 w 10925787"/>
              <a:gd name="connsiteY938" fmla="*/ 5183133 h 5557010"/>
              <a:gd name="connsiteX939" fmla="*/ 2590073 w 10925787"/>
              <a:gd name="connsiteY939" fmla="*/ 5186164 h 5557010"/>
              <a:gd name="connsiteX940" fmla="*/ 2576909 w 10925787"/>
              <a:gd name="connsiteY940" fmla="*/ 5190662 h 5557010"/>
              <a:gd name="connsiteX941" fmla="*/ 2558496 w 10925787"/>
              <a:gd name="connsiteY941" fmla="*/ 5198386 h 5557010"/>
              <a:gd name="connsiteX942" fmla="*/ 2555428 w 10925787"/>
              <a:gd name="connsiteY942" fmla="*/ 5200010 h 5557010"/>
              <a:gd name="connsiteX943" fmla="*/ 2548328 w 10925787"/>
              <a:gd name="connsiteY943" fmla="*/ 5202593 h 5557010"/>
              <a:gd name="connsiteX944" fmla="*/ 2545612 w 10925787"/>
              <a:gd name="connsiteY944" fmla="*/ 5204533 h 5557010"/>
              <a:gd name="connsiteX945" fmla="*/ 2543286 w 10925787"/>
              <a:gd name="connsiteY945" fmla="*/ 5205357 h 5557010"/>
              <a:gd name="connsiteX946" fmla="*/ 2540169 w 10925787"/>
              <a:gd name="connsiteY946" fmla="*/ 5205818 h 5557010"/>
              <a:gd name="connsiteX947" fmla="*/ 2534957 w 10925787"/>
              <a:gd name="connsiteY947" fmla="*/ 5207237 h 5557010"/>
              <a:gd name="connsiteX948" fmla="*/ 2511526 w 10925787"/>
              <a:gd name="connsiteY948" fmla="*/ 5218064 h 5557010"/>
              <a:gd name="connsiteX949" fmla="*/ 2509809 w 10925787"/>
              <a:gd name="connsiteY949" fmla="*/ 5219786 h 5557010"/>
              <a:gd name="connsiteX950" fmla="*/ 2505827 w 10925787"/>
              <a:gd name="connsiteY950" fmla="*/ 5220465 h 5557010"/>
              <a:gd name="connsiteX951" fmla="*/ 2498107 w 10925787"/>
              <a:gd name="connsiteY951" fmla="*/ 5223762 h 5557010"/>
              <a:gd name="connsiteX952" fmla="*/ 2494417 w 10925787"/>
              <a:gd name="connsiteY952" fmla="*/ 5226866 h 5557010"/>
              <a:gd name="connsiteX953" fmla="*/ 2490361 w 10925787"/>
              <a:gd name="connsiteY953" fmla="*/ 5228600 h 5557010"/>
              <a:gd name="connsiteX954" fmla="*/ 2486330 w 10925787"/>
              <a:gd name="connsiteY954" fmla="*/ 5230382 h 5557010"/>
              <a:gd name="connsiteX955" fmla="*/ 2481605 w 10925787"/>
              <a:gd name="connsiteY955" fmla="*/ 5231619 h 5557010"/>
              <a:gd name="connsiteX956" fmla="*/ 2478111 w 10925787"/>
              <a:gd name="connsiteY956" fmla="*/ 5233292 h 5557010"/>
              <a:gd name="connsiteX957" fmla="*/ 2466858 w 10925787"/>
              <a:gd name="connsiteY957" fmla="*/ 5241440 h 5557010"/>
              <a:gd name="connsiteX958" fmla="*/ 2454656 w 10925787"/>
              <a:gd name="connsiteY958" fmla="*/ 5245405 h 5557010"/>
              <a:gd name="connsiteX959" fmla="*/ 2438849 w 10925787"/>
              <a:gd name="connsiteY959" fmla="*/ 5254316 h 5557010"/>
              <a:gd name="connsiteX960" fmla="*/ 2433016 w 10925787"/>
              <a:gd name="connsiteY960" fmla="*/ 5256402 h 5557010"/>
              <a:gd name="connsiteX961" fmla="*/ 2424954 w 10925787"/>
              <a:gd name="connsiteY961" fmla="*/ 5262282 h 5557010"/>
              <a:gd name="connsiteX962" fmla="*/ 2424808 w 10925787"/>
              <a:gd name="connsiteY962" fmla="*/ 5269278 h 5557010"/>
              <a:gd name="connsiteX963" fmla="*/ 2425868 w 10925787"/>
              <a:gd name="connsiteY963" fmla="*/ 5271461 h 5557010"/>
              <a:gd name="connsiteX964" fmla="*/ 2423822 w 10925787"/>
              <a:gd name="connsiteY964" fmla="*/ 5272758 h 5557010"/>
              <a:gd name="connsiteX965" fmla="*/ 2454875 w 10925787"/>
              <a:gd name="connsiteY965" fmla="*/ 5270673 h 5557010"/>
              <a:gd name="connsiteX966" fmla="*/ 2458516 w 10925787"/>
              <a:gd name="connsiteY966" fmla="*/ 5268636 h 5557010"/>
              <a:gd name="connsiteX967" fmla="*/ 2460648 w 10925787"/>
              <a:gd name="connsiteY967" fmla="*/ 5265253 h 5557010"/>
              <a:gd name="connsiteX968" fmla="*/ 2461731 w 10925787"/>
              <a:gd name="connsiteY968" fmla="*/ 5264634 h 5557010"/>
              <a:gd name="connsiteX969" fmla="*/ 2461840 w 10925787"/>
              <a:gd name="connsiteY969" fmla="*/ 5265944 h 5557010"/>
              <a:gd name="connsiteX970" fmla="*/ 2461841 w 10925787"/>
              <a:gd name="connsiteY970" fmla="*/ 5265956 h 5557010"/>
              <a:gd name="connsiteX971" fmla="*/ 2470451 w 10925787"/>
              <a:gd name="connsiteY971" fmla="*/ 5264671 h 5557010"/>
              <a:gd name="connsiteX972" fmla="*/ 2480802 w 10925787"/>
              <a:gd name="connsiteY972" fmla="*/ 5262961 h 5557010"/>
              <a:gd name="connsiteX973" fmla="*/ 2482616 w 10925787"/>
              <a:gd name="connsiteY973" fmla="*/ 5259300 h 5557010"/>
              <a:gd name="connsiteX974" fmla="*/ 2488608 w 10925787"/>
              <a:gd name="connsiteY974" fmla="*/ 5259918 h 5557010"/>
              <a:gd name="connsiteX975" fmla="*/ 2487780 w 10925787"/>
              <a:gd name="connsiteY975" fmla="*/ 5258051 h 5557010"/>
              <a:gd name="connsiteX976" fmla="*/ 2494368 w 10925787"/>
              <a:gd name="connsiteY976" fmla="*/ 5257093 h 5557010"/>
              <a:gd name="connsiteX977" fmla="*/ 2498971 w 10925787"/>
              <a:gd name="connsiteY977" fmla="*/ 5254704 h 5557010"/>
              <a:gd name="connsiteX978" fmla="*/ 2505133 w 10925787"/>
              <a:gd name="connsiteY978" fmla="*/ 5256414 h 5557010"/>
              <a:gd name="connsiteX979" fmla="*/ 2515058 w 10925787"/>
              <a:gd name="connsiteY979" fmla="*/ 5253747 h 5557010"/>
              <a:gd name="connsiteX980" fmla="*/ 2536187 w 10925787"/>
              <a:gd name="connsiteY980" fmla="*/ 5250279 h 5557010"/>
              <a:gd name="connsiteX981" fmla="*/ 2536077 w 10925787"/>
              <a:gd name="connsiteY981" fmla="*/ 5247539 h 5557010"/>
              <a:gd name="connsiteX982" fmla="*/ 2537611 w 10925787"/>
              <a:gd name="connsiteY982" fmla="*/ 5247369 h 5557010"/>
              <a:gd name="connsiteX983" fmla="*/ 2544163 w 10925787"/>
              <a:gd name="connsiteY983" fmla="*/ 5250049 h 5557010"/>
              <a:gd name="connsiteX984" fmla="*/ 2552760 w 10925787"/>
              <a:gd name="connsiteY984" fmla="*/ 5247951 h 5557010"/>
              <a:gd name="connsiteX985" fmla="*/ 2558715 w 10925787"/>
              <a:gd name="connsiteY985" fmla="*/ 5253068 h 5557010"/>
              <a:gd name="connsiteX986" fmla="*/ 2569639 w 10925787"/>
              <a:gd name="connsiteY986" fmla="*/ 5252801 h 5557010"/>
              <a:gd name="connsiteX987" fmla="*/ 2571283 w 10925787"/>
              <a:gd name="connsiteY987" fmla="*/ 5254511 h 5557010"/>
              <a:gd name="connsiteX988" fmla="*/ 2577640 w 10925787"/>
              <a:gd name="connsiteY988" fmla="*/ 5254911 h 5557010"/>
              <a:gd name="connsiteX989" fmla="*/ 2592168 w 10925787"/>
              <a:gd name="connsiteY989" fmla="*/ 5252958 h 5557010"/>
              <a:gd name="connsiteX990" fmla="*/ 2591803 w 10925787"/>
              <a:gd name="connsiteY990" fmla="*/ 5253225 h 5557010"/>
              <a:gd name="connsiteX991" fmla="*/ 2592046 w 10925787"/>
              <a:gd name="connsiteY991" fmla="*/ 5253383 h 5557010"/>
              <a:gd name="connsiteX992" fmla="*/ 2592217 w 10925787"/>
              <a:gd name="connsiteY992" fmla="*/ 5253395 h 5557010"/>
              <a:gd name="connsiteX993" fmla="*/ 2608791 w 10925787"/>
              <a:gd name="connsiteY993" fmla="*/ 5261579 h 5557010"/>
              <a:gd name="connsiteX994" fmla="*/ 2616999 w 10925787"/>
              <a:gd name="connsiteY994" fmla="*/ 5261167 h 5557010"/>
              <a:gd name="connsiteX995" fmla="*/ 2616999 w 10925787"/>
              <a:gd name="connsiteY995" fmla="*/ 5263568 h 5557010"/>
              <a:gd name="connsiteX996" fmla="*/ 2627240 w 10925787"/>
              <a:gd name="connsiteY996" fmla="*/ 5266659 h 5557010"/>
              <a:gd name="connsiteX997" fmla="*/ 2685937 w 10925787"/>
              <a:gd name="connsiteY997" fmla="*/ 5297165 h 5557010"/>
              <a:gd name="connsiteX998" fmla="*/ 2700806 w 10925787"/>
              <a:gd name="connsiteY998" fmla="*/ 5301578 h 5557010"/>
              <a:gd name="connsiteX999" fmla="*/ 2710902 w 10925787"/>
              <a:gd name="connsiteY999" fmla="*/ 5302475 h 5557010"/>
              <a:gd name="connsiteX1000" fmla="*/ 2740299 w 10925787"/>
              <a:gd name="connsiteY1000" fmla="*/ 5297977 h 5557010"/>
              <a:gd name="connsiteX1001" fmla="*/ 2740640 w 10925787"/>
              <a:gd name="connsiteY1001" fmla="*/ 5298074 h 5557010"/>
              <a:gd name="connsiteX1002" fmla="*/ 2738545 w 10925787"/>
              <a:gd name="connsiteY1002" fmla="*/ 5290593 h 5557010"/>
              <a:gd name="connsiteX1003" fmla="*/ 2690187 w 10925787"/>
              <a:gd name="connsiteY1003" fmla="*/ 5280663 h 5557010"/>
              <a:gd name="connsiteX1004" fmla="*/ 2688202 w 10925787"/>
              <a:gd name="connsiteY1004" fmla="*/ 5281779 h 5557010"/>
              <a:gd name="connsiteX1005" fmla="*/ 2671835 w 10925787"/>
              <a:gd name="connsiteY1005" fmla="*/ 5272734 h 5557010"/>
              <a:gd name="connsiteX1006" fmla="*/ 2646993 w 10925787"/>
              <a:gd name="connsiteY1006" fmla="*/ 5254195 h 5557010"/>
              <a:gd name="connsiteX1007" fmla="*/ 2597124 w 10925787"/>
              <a:gd name="connsiteY1007" fmla="*/ 5245599 h 5557010"/>
              <a:gd name="connsiteX1008" fmla="*/ 2581293 w 10925787"/>
              <a:gd name="connsiteY1008" fmla="*/ 5245696 h 5557010"/>
              <a:gd name="connsiteX1009" fmla="*/ 2574181 w 10925787"/>
              <a:gd name="connsiteY1009" fmla="*/ 5248133 h 5557010"/>
              <a:gd name="connsiteX1010" fmla="*/ 2555927 w 10925787"/>
              <a:gd name="connsiteY1010" fmla="*/ 5243404 h 5557010"/>
              <a:gd name="connsiteX1011" fmla="*/ 2538427 w 10925787"/>
              <a:gd name="connsiteY1011" fmla="*/ 5240070 h 5557010"/>
              <a:gd name="connsiteX1012" fmla="*/ 2534092 w 10925787"/>
              <a:gd name="connsiteY1012" fmla="*/ 5237487 h 5557010"/>
              <a:gd name="connsiteX1013" fmla="*/ 2513609 w 10925787"/>
              <a:gd name="connsiteY1013" fmla="*/ 5239027 h 5557010"/>
              <a:gd name="connsiteX1014" fmla="*/ 2508165 w 10925787"/>
              <a:gd name="connsiteY1014" fmla="*/ 5236457 h 5557010"/>
              <a:gd name="connsiteX1015" fmla="*/ 2511941 w 10925787"/>
              <a:gd name="connsiteY1015" fmla="*/ 5235414 h 5557010"/>
              <a:gd name="connsiteX1016" fmla="*/ 2522621 w 10925787"/>
              <a:gd name="connsiteY1016" fmla="*/ 5229716 h 5557010"/>
              <a:gd name="connsiteX1017" fmla="*/ 2519893 w 10925787"/>
              <a:gd name="connsiteY1017" fmla="*/ 5227012 h 5557010"/>
              <a:gd name="connsiteX1018" fmla="*/ 2547256 w 10925787"/>
              <a:gd name="connsiteY1018" fmla="*/ 5221204 h 5557010"/>
              <a:gd name="connsiteX1019" fmla="*/ 2553589 w 10925787"/>
              <a:gd name="connsiteY1019" fmla="*/ 5219300 h 5557010"/>
              <a:gd name="connsiteX1020" fmla="*/ 2552420 w 10925787"/>
              <a:gd name="connsiteY1020" fmla="*/ 5215760 h 5557010"/>
              <a:gd name="connsiteX1021" fmla="*/ 2562150 w 10925787"/>
              <a:gd name="connsiteY1021" fmla="*/ 5215894 h 5557010"/>
              <a:gd name="connsiteX1022" fmla="*/ 2564269 w 10925787"/>
              <a:gd name="connsiteY1022" fmla="*/ 5213347 h 5557010"/>
              <a:gd name="connsiteX1023" fmla="*/ 2579040 w 10925787"/>
              <a:gd name="connsiteY1023" fmla="*/ 5208207 h 5557010"/>
              <a:gd name="connsiteX1024" fmla="*/ 2584910 w 10925787"/>
              <a:gd name="connsiteY1024" fmla="*/ 5207261 h 5557010"/>
              <a:gd name="connsiteX1025" fmla="*/ 2589964 w 10925787"/>
              <a:gd name="connsiteY1025" fmla="*/ 5205891 h 5557010"/>
              <a:gd name="connsiteX1026" fmla="*/ 2613650 w 10925787"/>
              <a:gd name="connsiteY1026" fmla="*/ 5195379 h 5557010"/>
              <a:gd name="connsiteX1027" fmla="*/ 2627423 w 10925787"/>
              <a:gd name="connsiteY1027" fmla="*/ 5191365 h 5557010"/>
              <a:gd name="connsiteX1028" fmla="*/ 2632075 w 10925787"/>
              <a:gd name="connsiteY1028" fmla="*/ 5187728 h 5557010"/>
              <a:gd name="connsiteX1029" fmla="*/ 2655139 w 10925787"/>
              <a:gd name="connsiteY1029" fmla="*/ 5179059 h 5557010"/>
              <a:gd name="connsiteX1030" fmla="*/ 2659609 w 10925787"/>
              <a:gd name="connsiteY1030" fmla="*/ 5176561 h 5557010"/>
              <a:gd name="connsiteX1031" fmla="*/ 2677035 w 10925787"/>
              <a:gd name="connsiteY1031" fmla="*/ 5173748 h 5557010"/>
              <a:gd name="connsiteX1032" fmla="*/ 2685097 w 10925787"/>
              <a:gd name="connsiteY1032" fmla="*/ 5166510 h 5557010"/>
              <a:gd name="connsiteX1033" fmla="*/ 2687898 w 10925787"/>
              <a:gd name="connsiteY1033" fmla="*/ 5162727 h 5557010"/>
              <a:gd name="connsiteX1034" fmla="*/ 2015512 w 10925787"/>
              <a:gd name="connsiteY1034" fmla="*/ 5162533 h 5557010"/>
              <a:gd name="connsiteX1035" fmla="*/ 2007547 w 10925787"/>
              <a:gd name="connsiteY1035" fmla="*/ 5168523 h 5557010"/>
              <a:gd name="connsiteX1036" fmla="*/ 1997440 w 10925787"/>
              <a:gd name="connsiteY1036" fmla="*/ 5184054 h 5557010"/>
              <a:gd name="connsiteX1037" fmla="*/ 1991156 w 10925787"/>
              <a:gd name="connsiteY1037" fmla="*/ 5194627 h 5557010"/>
              <a:gd name="connsiteX1038" fmla="*/ 1988075 w 10925787"/>
              <a:gd name="connsiteY1038" fmla="*/ 5198967 h 5557010"/>
              <a:gd name="connsiteX1039" fmla="*/ 1978065 w 10925787"/>
              <a:gd name="connsiteY1039" fmla="*/ 5209322 h 5557010"/>
              <a:gd name="connsiteX1040" fmla="*/ 1976689 w 10925787"/>
              <a:gd name="connsiteY1040" fmla="*/ 5213844 h 5557010"/>
              <a:gd name="connsiteX1041" fmla="*/ 1972975 w 10925787"/>
              <a:gd name="connsiteY1041" fmla="*/ 5214839 h 5557010"/>
              <a:gd name="connsiteX1042" fmla="*/ 1968128 w 10925787"/>
              <a:gd name="connsiteY1042" fmla="*/ 5224478 h 5557010"/>
              <a:gd name="connsiteX1043" fmla="*/ 1964986 w 10925787"/>
              <a:gd name="connsiteY1043" fmla="*/ 5224890 h 5557010"/>
              <a:gd name="connsiteX1044" fmla="*/ 1957582 w 10925787"/>
              <a:gd name="connsiteY1044" fmla="*/ 5237572 h 5557010"/>
              <a:gd name="connsiteX1045" fmla="*/ 1947827 w 10925787"/>
              <a:gd name="connsiteY1045" fmla="*/ 5271243 h 5557010"/>
              <a:gd name="connsiteX1046" fmla="*/ 1940910 w 10925787"/>
              <a:gd name="connsiteY1046" fmla="*/ 5290569 h 5557010"/>
              <a:gd name="connsiteX1047" fmla="*/ 1938804 w 10925787"/>
              <a:gd name="connsiteY1047" fmla="*/ 5291891 h 5557010"/>
              <a:gd name="connsiteX1048" fmla="*/ 1930754 w 10925787"/>
              <a:gd name="connsiteY1048" fmla="*/ 5320371 h 5557010"/>
              <a:gd name="connsiteX1049" fmla="*/ 1925165 w 10925787"/>
              <a:gd name="connsiteY1049" fmla="*/ 5334460 h 5557010"/>
              <a:gd name="connsiteX1050" fmla="*/ 1929390 w 10925787"/>
              <a:gd name="connsiteY1050" fmla="*/ 5337686 h 5557010"/>
              <a:gd name="connsiteX1051" fmla="*/ 1924982 w 10925787"/>
              <a:gd name="connsiteY1051" fmla="*/ 5337758 h 5557010"/>
              <a:gd name="connsiteX1052" fmla="*/ 1923374 w 10925787"/>
              <a:gd name="connsiteY1052" fmla="*/ 5347058 h 5557010"/>
              <a:gd name="connsiteX1053" fmla="*/ 1922705 w 10925787"/>
              <a:gd name="connsiteY1053" fmla="*/ 5356127 h 5557010"/>
              <a:gd name="connsiteX1054" fmla="*/ 1919624 w 10925787"/>
              <a:gd name="connsiteY1054" fmla="*/ 5373599 h 5557010"/>
              <a:gd name="connsiteX1055" fmla="*/ 1920525 w 10925787"/>
              <a:gd name="connsiteY1055" fmla="*/ 5376933 h 5557010"/>
              <a:gd name="connsiteX1056" fmla="*/ 1921329 w 10925787"/>
              <a:gd name="connsiteY1056" fmla="*/ 5381674 h 5557010"/>
              <a:gd name="connsiteX1057" fmla="*/ 1922692 w 10925787"/>
              <a:gd name="connsiteY1057" fmla="*/ 5398187 h 5557010"/>
              <a:gd name="connsiteX1058" fmla="*/ 1924519 w 10925787"/>
              <a:gd name="connsiteY1058" fmla="*/ 5401691 h 5557010"/>
              <a:gd name="connsiteX1059" fmla="*/ 1929013 w 10925787"/>
              <a:gd name="connsiteY1059" fmla="*/ 5404347 h 5557010"/>
              <a:gd name="connsiteX1060" fmla="*/ 1930657 w 10925787"/>
              <a:gd name="connsiteY1060" fmla="*/ 5402273 h 5557010"/>
              <a:gd name="connsiteX1061" fmla="*/ 1934347 w 10925787"/>
              <a:gd name="connsiteY1061" fmla="*/ 5414301 h 5557010"/>
              <a:gd name="connsiteX1062" fmla="*/ 1934468 w 10925787"/>
              <a:gd name="connsiteY1062" fmla="*/ 5418884 h 5557010"/>
              <a:gd name="connsiteX1063" fmla="*/ 1937595 w 10925787"/>
              <a:gd name="connsiteY1063" fmla="*/ 5421312 h 5557010"/>
              <a:gd name="connsiteX1064" fmla="*/ 1937596 w 10925787"/>
              <a:gd name="connsiteY1064" fmla="*/ 5421312 h 5557010"/>
              <a:gd name="connsiteX1065" fmla="*/ 1944686 w 10925787"/>
              <a:gd name="connsiteY1065" fmla="*/ 5426814 h 5557010"/>
              <a:gd name="connsiteX1066" fmla="*/ 1942579 w 10925787"/>
              <a:gd name="connsiteY1066" fmla="*/ 5420751 h 5557010"/>
              <a:gd name="connsiteX1067" fmla="*/ 1939096 w 10925787"/>
              <a:gd name="connsiteY1067" fmla="*/ 5414531 h 5557010"/>
              <a:gd name="connsiteX1068" fmla="*/ 1933945 w 10925787"/>
              <a:gd name="connsiteY1068" fmla="*/ 5400261 h 5557010"/>
              <a:gd name="connsiteX1069" fmla="*/ 1935150 w 10925787"/>
              <a:gd name="connsiteY1069" fmla="*/ 5389470 h 5557010"/>
              <a:gd name="connsiteX1070" fmla="*/ 1935905 w 10925787"/>
              <a:gd name="connsiteY1070" fmla="*/ 5373987 h 5557010"/>
              <a:gd name="connsiteX1071" fmla="*/ 1937013 w 10925787"/>
              <a:gd name="connsiteY1071" fmla="*/ 5363244 h 5557010"/>
              <a:gd name="connsiteX1072" fmla="*/ 1938049 w 10925787"/>
              <a:gd name="connsiteY1072" fmla="*/ 5347785 h 5557010"/>
              <a:gd name="connsiteX1073" fmla="*/ 1942031 w 10925787"/>
              <a:gd name="connsiteY1073" fmla="*/ 5332448 h 5557010"/>
              <a:gd name="connsiteX1074" fmla="*/ 1960955 w 10925787"/>
              <a:gd name="connsiteY1074" fmla="*/ 5283440 h 5557010"/>
              <a:gd name="connsiteX1075" fmla="*/ 1961004 w 10925787"/>
              <a:gd name="connsiteY1075" fmla="*/ 5271061 h 5557010"/>
              <a:gd name="connsiteX1076" fmla="*/ 1967373 w 10925787"/>
              <a:gd name="connsiteY1076" fmla="*/ 5254595 h 5557010"/>
              <a:gd name="connsiteX1077" fmla="*/ 1978540 w 10925787"/>
              <a:gd name="connsiteY1077" fmla="*/ 5239767 h 5557010"/>
              <a:gd name="connsiteX1078" fmla="*/ 1977493 w 10925787"/>
              <a:gd name="connsiteY1078" fmla="*/ 5237645 h 5557010"/>
              <a:gd name="connsiteX1079" fmla="*/ 1983204 w 10925787"/>
              <a:gd name="connsiteY1079" fmla="*/ 5224526 h 5557010"/>
              <a:gd name="connsiteX1080" fmla="*/ 1987040 w 10925787"/>
              <a:gd name="connsiteY1080" fmla="*/ 5222611 h 5557010"/>
              <a:gd name="connsiteX1081" fmla="*/ 1993421 w 10925787"/>
              <a:gd name="connsiteY1081" fmla="*/ 5212729 h 5557010"/>
              <a:gd name="connsiteX1082" fmla="*/ 2003760 w 10925787"/>
              <a:gd name="connsiteY1082" fmla="*/ 5201999 h 5557010"/>
              <a:gd name="connsiteX1083" fmla="*/ 2022514 w 10925787"/>
              <a:gd name="connsiteY1083" fmla="*/ 5172742 h 5557010"/>
              <a:gd name="connsiteX1084" fmla="*/ 2022514 w 10925787"/>
              <a:gd name="connsiteY1084" fmla="*/ 5172730 h 5557010"/>
              <a:gd name="connsiteX1085" fmla="*/ 2015512 w 10925787"/>
              <a:gd name="connsiteY1085" fmla="*/ 5162533 h 5557010"/>
              <a:gd name="connsiteX1086" fmla="*/ 2710524 w 10925787"/>
              <a:gd name="connsiteY1086" fmla="*/ 5156446 h 5557010"/>
              <a:gd name="connsiteX1087" fmla="*/ 2698115 w 10925787"/>
              <a:gd name="connsiteY1087" fmla="*/ 5161806 h 5557010"/>
              <a:gd name="connsiteX1088" fmla="*/ 2691722 w 10925787"/>
              <a:gd name="connsiteY1088" fmla="*/ 5161975 h 5557010"/>
              <a:gd name="connsiteX1089" fmla="*/ 2707602 w 10925787"/>
              <a:gd name="connsiteY1089" fmla="*/ 5159417 h 5557010"/>
              <a:gd name="connsiteX1090" fmla="*/ 2707589 w 10925787"/>
              <a:gd name="connsiteY1090" fmla="*/ 5159417 h 5557010"/>
              <a:gd name="connsiteX1091" fmla="*/ 2710524 w 10925787"/>
              <a:gd name="connsiteY1091" fmla="*/ 5156446 h 5557010"/>
              <a:gd name="connsiteX1092" fmla="*/ 2140724 w 10925787"/>
              <a:gd name="connsiteY1092" fmla="*/ 5155549 h 5557010"/>
              <a:gd name="connsiteX1093" fmla="*/ 2137399 w 10925787"/>
              <a:gd name="connsiteY1093" fmla="*/ 5157416 h 5557010"/>
              <a:gd name="connsiteX1094" fmla="*/ 2143403 w 10925787"/>
              <a:gd name="connsiteY1094" fmla="*/ 5168098 h 5557010"/>
              <a:gd name="connsiteX1095" fmla="*/ 2142417 w 10925787"/>
              <a:gd name="connsiteY1095" fmla="*/ 5165904 h 5557010"/>
              <a:gd name="connsiteX1096" fmla="*/ 2143281 w 10925787"/>
              <a:gd name="connsiteY1096" fmla="*/ 5167189 h 5557010"/>
              <a:gd name="connsiteX1097" fmla="*/ 2146265 w 10925787"/>
              <a:gd name="connsiteY1097" fmla="*/ 5164424 h 5557010"/>
              <a:gd name="connsiteX1098" fmla="*/ 2146728 w 10925787"/>
              <a:gd name="connsiteY1098" fmla="*/ 5162751 h 5557010"/>
              <a:gd name="connsiteX1099" fmla="*/ 2147653 w 10925787"/>
              <a:gd name="connsiteY1099" fmla="*/ 5159405 h 5557010"/>
              <a:gd name="connsiteX1100" fmla="*/ 2142648 w 10925787"/>
              <a:gd name="connsiteY1100" fmla="*/ 5160072 h 5557010"/>
              <a:gd name="connsiteX1101" fmla="*/ 2140724 w 10925787"/>
              <a:gd name="connsiteY1101" fmla="*/ 5155549 h 5557010"/>
              <a:gd name="connsiteX1102" fmla="*/ 2717003 w 10925787"/>
              <a:gd name="connsiteY1102" fmla="*/ 5155476 h 5557010"/>
              <a:gd name="connsiteX1103" fmla="*/ 2718464 w 10925787"/>
              <a:gd name="connsiteY1103" fmla="*/ 5157647 h 5557010"/>
              <a:gd name="connsiteX1104" fmla="*/ 2716077 w 10925787"/>
              <a:gd name="connsiteY1104" fmla="*/ 5158774 h 5557010"/>
              <a:gd name="connsiteX1105" fmla="*/ 2717003 w 10925787"/>
              <a:gd name="connsiteY1105" fmla="*/ 5155476 h 5557010"/>
              <a:gd name="connsiteX1106" fmla="*/ 2806023 w 10925787"/>
              <a:gd name="connsiteY1106" fmla="*/ 5154591 h 5557010"/>
              <a:gd name="connsiteX1107" fmla="*/ 2806814 w 10925787"/>
              <a:gd name="connsiteY1107" fmla="*/ 5155040 h 5557010"/>
              <a:gd name="connsiteX1108" fmla="*/ 2805998 w 10925787"/>
              <a:gd name="connsiteY1108" fmla="*/ 5154700 h 5557010"/>
              <a:gd name="connsiteX1109" fmla="*/ 2806023 w 10925787"/>
              <a:gd name="connsiteY1109" fmla="*/ 5154591 h 5557010"/>
              <a:gd name="connsiteX1110" fmla="*/ 2748209 w 10925787"/>
              <a:gd name="connsiteY1110" fmla="*/ 5154139 h 5557010"/>
              <a:gd name="connsiteX1111" fmla="*/ 2748220 w 10925787"/>
              <a:gd name="connsiteY1111" fmla="*/ 5154149 h 5557010"/>
              <a:gd name="connsiteX1112" fmla="*/ 2748224 w 10925787"/>
              <a:gd name="connsiteY1112" fmla="*/ 5154153 h 5557010"/>
              <a:gd name="connsiteX1113" fmla="*/ 2748202 w 10925787"/>
              <a:gd name="connsiteY1113" fmla="*/ 5154155 h 5557010"/>
              <a:gd name="connsiteX1114" fmla="*/ 2806181 w 10925787"/>
              <a:gd name="connsiteY1114" fmla="*/ 5153961 h 5557010"/>
              <a:gd name="connsiteX1115" fmla="*/ 2807386 w 10925787"/>
              <a:gd name="connsiteY1115" fmla="*/ 5155379 h 5557010"/>
              <a:gd name="connsiteX1116" fmla="*/ 2806814 w 10925787"/>
              <a:gd name="connsiteY1116" fmla="*/ 5155040 h 5557010"/>
              <a:gd name="connsiteX1117" fmla="*/ 2806181 w 10925787"/>
              <a:gd name="connsiteY1117" fmla="*/ 5153961 h 5557010"/>
              <a:gd name="connsiteX1118" fmla="*/ 2850533 w 10925787"/>
              <a:gd name="connsiteY1118" fmla="*/ 5153658 h 5557010"/>
              <a:gd name="connsiteX1119" fmla="*/ 2838428 w 10925787"/>
              <a:gd name="connsiteY1119" fmla="*/ 5161987 h 5557010"/>
              <a:gd name="connsiteX1120" fmla="*/ 2840534 w 10925787"/>
              <a:gd name="connsiteY1120" fmla="*/ 5163454 h 5557010"/>
              <a:gd name="connsiteX1121" fmla="*/ 2852384 w 10925787"/>
              <a:gd name="connsiteY1121" fmla="*/ 5166668 h 5557010"/>
              <a:gd name="connsiteX1122" fmla="*/ 2860275 w 10925787"/>
              <a:gd name="connsiteY1122" fmla="*/ 5165649 h 5557010"/>
              <a:gd name="connsiteX1123" fmla="*/ 2864586 w 10925787"/>
              <a:gd name="connsiteY1123" fmla="*/ 5168207 h 5557010"/>
              <a:gd name="connsiteX1124" fmla="*/ 2877056 w 10925787"/>
              <a:gd name="connsiteY1124" fmla="*/ 5165528 h 5557010"/>
              <a:gd name="connsiteX1125" fmla="*/ 2879905 w 10925787"/>
              <a:gd name="connsiteY1125" fmla="*/ 5163479 h 5557010"/>
              <a:gd name="connsiteX1126" fmla="*/ 2883014 w 10925787"/>
              <a:gd name="connsiteY1126" fmla="*/ 5165007 h 5557010"/>
              <a:gd name="connsiteX1127" fmla="*/ 2880782 w 10925787"/>
              <a:gd name="connsiteY1127" fmla="*/ 5166267 h 5557010"/>
              <a:gd name="connsiteX1128" fmla="*/ 2884460 w 10925787"/>
              <a:gd name="connsiteY1128" fmla="*/ 5168389 h 5557010"/>
              <a:gd name="connsiteX1129" fmla="*/ 2884003 w 10925787"/>
              <a:gd name="connsiteY1129" fmla="*/ 5165492 h 5557010"/>
              <a:gd name="connsiteX1130" fmla="*/ 2888296 w 10925787"/>
              <a:gd name="connsiteY1130" fmla="*/ 5167601 h 5557010"/>
              <a:gd name="connsiteX1131" fmla="*/ 2904480 w 10925787"/>
              <a:gd name="connsiteY1131" fmla="*/ 5164909 h 5557010"/>
              <a:gd name="connsiteX1132" fmla="*/ 2909802 w 10925787"/>
              <a:gd name="connsiteY1132" fmla="*/ 5165091 h 5557010"/>
              <a:gd name="connsiteX1133" fmla="*/ 2909242 w 10925787"/>
              <a:gd name="connsiteY1133" fmla="*/ 5160811 h 5557010"/>
              <a:gd name="connsiteX1134" fmla="*/ 2905881 w 10925787"/>
              <a:gd name="connsiteY1134" fmla="*/ 5159890 h 5557010"/>
              <a:gd name="connsiteX1135" fmla="*/ 2896163 w 10925787"/>
              <a:gd name="connsiteY1135" fmla="*/ 5158908 h 5557010"/>
              <a:gd name="connsiteX1136" fmla="*/ 2881172 w 10925787"/>
              <a:gd name="connsiteY1136" fmla="*/ 5157647 h 5557010"/>
              <a:gd name="connsiteX1137" fmla="*/ 2878042 w 10925787"/>
              <a:gd name="connsiteY1137" fmla="*/ 5159405 h 5557010"/>
              <a:gd name="connsiteX1138" fmla="*/ 2870346 w 10925787"/>
              <a:gd name="connsiteY1138" fmla="*/ 5158023 h 5557010"/>
              <a:gd name="connsiteX1139" fmla="*/ 2872586 w 10925787"/>
              <a:gd name="connsiteY1139" fmla="*/ 5162375 h 5557010"/>
              <a:gd name="connsiteX1140" fmla="*/ 2866753 w 10925787"/>
              <a:gd name="connsiteY1140" fmla="*/ 5160011 h 5557010"/>
              <a:gd name="connsiteX1141" fmla="*/ 2850533 w 10925787"/>
              <a:gd name="connsiteY1141" fmla="*/ 5153658 h 5557010"/>
              <a:gd name="connsiteX1142" fmla="*/ 1899664 w 10925787"/>
              <a:gd name="connsiteY1142" fmla="*/ 5153039 h 5557010"/>
              <a:gd name="connsiteX1143" fmla="*/ 1904255 w 10925787"/>
              <a:gd name="connsiteY1143" fmla="*/ 5153658 h 5557010"/>
              <a:gd name="connsiteX1144" fmla="*/ 1899664 w 10925787"/>
              <a:gd name="connsiteY1144" fmla="*/ 5153039 h 5557010"/>
              <a:gd name="connsiteX1145" fmla="*/ 2728371 w 10925787"/>
              <a:gd name="connsiteY1145" fmla="*/ 5152828 h 5557010"/>
              <a:gd name="connsiteX1146" fmla="*/ 2724492 w 10925787"/>
              <a:gd name="connsiteY1146" fmla="*/ 5154810 h 5557010"/>
              <a:gd name="connsiteX1147" fmla="*/ 2734734 w 10925787"/>
              <a:gd name="connsiteY1147" fmla="*/ 5156628 h 5557010"/>
              <a:gd name="connsiteX1148" fmla="*/ 2728371 w 10925787"/>
              <a:gd name="connsiteY1148" fmla="*/ 5152828 h 5557010"/>
              <a:gd name="connsiteX1149" fmla="*/ 2180973 w 10925787"/>
              <a:gd name="connsiteY1149" fmla="*/ 5152401 h 5557010"/>
              <a:gd name="connsiteX1150" fmla="*/ 2181154 w 10925787"/>
              <a:gd name="connsiteY1150" fmla="*/ 5152457 h 5557010"/>
              <a:gd name="connsiteX1151" fmla="*/ 2180996 w 10925787"/>
              <a:gd name="connsiteY1151" fmla="*/ 5152639 h 5557010"/>
              <a:gd name="connsiteX1152" fmla="*/ 2180973 w 10925787"/>
              <a:gd name="connsiteY1152" fmla="*/ 5152401 h 5557010"/>
              <a:gd name="connsiteX1153" fmla="*/ 2180973 w 10925787"/>
              <a:gd name="connsiteY1153" fmla="*/ 5152401 h 5557010"/>
              <a:gd name="connsiteX1154" fmla="*/ 2180973 w 10925787"/>
              <a:gd name="connsiteY1154" fmla="*/ 5152401 h 5557010"/>
              <a:gd name="connsiteX1155" fmla="*/ 2180972 w 10925787"/>
              <a:gd name="connsiteY1155" fmla="*/ 5152397 h 5557010"/>
              <a:gd name="connsiteX1156" fmla="*/ 2180973 w 10925787"/>
              <a:gd name="connsiteY1156" fmla="*/ 5152401 h 5557010"/>
              <a:gd name="connsiteX1157" fmla="*/ 2180966 w 10925787"/>
              <a:gd name="connsiteY1157" fmla="*/ 5152399 h 5557010"/>
              <a:gd name="connsiteX1158" fmla="*/ 1922083 w 10925787"/>
              <a:gd name="connsiteY1158" fmla="*/ 5152130 h 5557010"/>
              <a:gd name="connsiteX1159" fmla="*/ 1923240 w 10925787"/>
              <a:gd name="connsiteY1159" fmla="*/ 5152166 h 5557010"/>
              <a:gd name="connsiteX1160" fmla="*/ 1921706 w 10925787"/>
              <a:gd name="connsiteY1160" fmla="*/ 5152845 h 5557010"/>
              <a:gd name="connsiteX1161" fmla="*/ 1922083 w 10925787"/>
              <a:gd name="connsiteY1161" fmla="*/ 5152130 h 5557010"/>
              <a:gd name="connsiteX1162" fmla="*/ 1921694 w 10925787"/>
              <a:gd name="connsiteY1162" fmla="*/ 5152033 h 5557010"/>
              <a:gd name="connsiteX1163" fmla="*/ 1922083 w 10925787"/>
              <a:gd name="connsiteY1163" fmla="*/ 5152130 h 5557010"/>
              <a:gd name="connsiteX1164" fmla="*/ 1921633 w 10925787"/>
              <a:gd name="connsiteY1164" fmla="*/ 5152203 h 5557010"/>
              <a:gd name="connsiteX1165" fmla="*/ 1921694 w 10925787"/>
              <a:gd name="connsiteY1165" fmla="*/ 5152033 h 5557010"/>
              <a:gd name="connsiteX1166" fmla="*/ 2804083 w 10925787"/>
              <a:gd name="connsiteY1166" fmla="*/ 5151659 h 5557010"/>
              <a:gd name="connsiteX1167" fmla="*/ 2806169 w 10925787"/>
              <a:gd name="connsiteY1167" fmla="*/ 5153961 h 5557010"/>
              <a:gd name="connsiteX1168" fmla="*/ 2806181 w 10925787"/>
              <a:gd name="connsiteY1168" fmla="*/ 5153961 h 5557010"/>
              <a:gd name="connsiteX1169" fmla="*/ 2806023 w 10925787"/>
              <a:gd name="connsiteY1169" fmla="*/ 5154591 h 5557010"/>
              <a:gd name="connsiteX1170" fmla="*/ 2183895 w 10925787"/>
              <a:gd name="connsiteY1170" fmla="*/ 5151369 h 5557010"/>
              <a:gd name="connsiteX1171" fmla="*/ 2183895 w 10925787"/>
              <a:gd name="connsiteY1171" fmla="*/ 5151369 h 5557010"/>
              <a:gd name="connsiteX1172" fmla="*/ 2183895 w 10925787"/>
              <a:gd name="connsiteY1172" fmla="*/ 5151369 h 5557010"/>
              <a:gd name="connsiteX1173" fmla="*/ 2180960 w 10925787"/>
              <a:gd name="connsiteY1173" fmla="*/ 5152397 h 5557010"/>
              <a:gd name="connsiteX1174" fmla="*/ 2180964 w 10925787"/>
              <a:gd name="connsiteY1174" fmla="*/ 5152399 h 5557010"/>
              <a:gd name="connsiteX1175" fmla="*/ 2180229 w 10925787"/>
              <a:gd name="connsiteY1175" fmla="*/ 5152542 h 5557010"/>
              <a:gd name="connsiteX1176" fmla="*/ 2180996 w 10925787"/>
              <a:gd name="connsiteY1176" fmla="*/ 5152639 h 5557010"/>
              <a:gd name="connsiteX1177" fmla="*/ 2181033 w 10925787"/>
              <a:gd name="connsiteY1177" fmla="*/ 5152930 h 5557010"/>
              <a:gd name="connsiteX1178" fmla="*/ 2180217 w 10925787"/>
              <a:gd name="connsiteY1178" fmla="*/ 5152542 h 5557010"/>
              <a:gd name="connsiteX1179" fmla="*/ 2176807 w 10925787"/>
              <a:gd name="connsiteY1179" fmla="*/ 5152203 h 5557010"/>
              <a:gd name="connsiteX1180" fmla="*/ 2176588 w 10925787"/>
              <a:gd name="connsiteY1180" fmla="*/ 5159199 h 5557010"/>
              <a:gd name="connsiteX1181" fmla="*/ 2174432 w 10925787"/>
              <a:gd name="connsiteY1181" fmla="*/ 5180696 h 5557010"/>
              <a:gd name="connsiteX1182" fmla="*/ 2172581 w 10925787"/>
              <a:gd name="connsiteY1182" fmla="*/ 5199549 h 5557010"/>
              <a:gd name="connsiteX1183" fmla="*/ 2170560 w 10925787"/>
              <a:gd name="connsiteY1183" fmla="*/ 5200859 h 5557010"/>
              <a:gd name="connsiteX1184" fmla="*/ 2176320 w 10925787"/>
              <a:gd name="connsiteY1184" fmla="*/ 5211129 h 5557010"/>
              <a:gd name="connsiteX1185" fmla="*/ 2170657 w 10925787"/>
              <a:gd name="connsiteY1185" fmla="*/ 5213517 h 5557010"/>
              <a:gd name="connsiteX1186" fmla="*/ 2163667 w 10925787"/>
              <a:gd name="connsiteY1186" fmla="*/ 5238664 h 5557010"/>
              <a:gd name="connsiteX1187" fmla="*/ 2162632 w 10925787"/>
              <a:gd name="connsiteY1187" fmla="*/ 5243416 h 5557010"/>
              <a:gd name="connsiteX1188" fmla="*/ 2161938 w 10925787"/>
              <a:gd name="connsiteY1188" fmla="*/ 5245635 h 5557010"/>
              <a:gd name="connsiteX1189" fmla="*/ 2161305 w 10925787"/>
              <a:gd name="connsiteY1189" fmla="*/ 5259530 h 5557010"/>
              <a:gd name="connsiteX1190" fmla="*/ 2159271 w 10925787"/>
              <a:gd name="connsiteY1190" fmla="*/ 5260840 h 5557010"/>
              <a:gd name="connsiteX1191" fmla="*/ 2156494 w 10925787"/>
              <a:gd name="connsiteY1191" fmla="*/ 5273522 h 5557010"/>
              <a:gd name="connsiteX1192" fmla="*/ 2171924 w 10925787"/>
              <a:gd name="connsiteY1192" fmla="*/ 5248036 h 5557010"/>
              <a:gd name="connsiteX1193" fmla="*/ 2176332 w 10925787"/>
              <a:gd name="connsiteY1193" fmla="*/ 5238591 h 5557010"/>
              <a:gd name="connsiteX1194" fmla="*/ 2178695 w 10925787"/>
              <a:gd name="connsiteY1194" fmla="*/ 5230116 h 5557010"/>
              <a:gd name="connsiteX1195" fmla="*/ 2178682 w 10925787"/>
              <a:gd name="connsiteY1195" fmla="*/ 5230116 h 5557010"/>
              <a:gd name="connsiteX1196" fmla="*/ 2182470 w 10925787"/>
              <a:gd name="connsiteY1196" fmla="*/ 5229134 h 5557010"/>
              <a:gd name="connsiteX1197" fmla="*/ 2183420 w 10925787"/>
              <a:gd name="connsiteY1197" fmla="*/ 5220925 h 5557010"/>
              <a:gd name="connsiteX1198" fmla="*/ 2183359 w 10925787"/>
              <a:gd name="connsiteY1198" fmla="*/ 5213541 h 5557010"/>
              <a:gd name="connsiteX1199" fmla="*/ 2185319 w 10925787"/>
              <a:gd name="connsiteY1199" fmla="*/ 5212195 h 5557010"/>
              <a:gd name="connsiteX1200" fmla="*/ 2185952 w 10925787"/>
              <a:gd name="connsiteY1200" fmla="*/ 5183206 h 5557010"/>
              <a:gd name="connsiteX1201" fmla="*/ 2187024 w 10925787"/>
              <a:gd name="connsiteY1201" fmla="*/ 5180259 h 5557010"/>
              <a:gd name="connsiteX1202" fmla="*/ 2185928 w 10925787"/>
              <a:gd name="connsiteY1202" fmla="*/ 5165358 h 5557010"/>
              <a:gd name="connsiteX1203" fmla="*/ 2187353 w 10925787"/>
              <a:gd name="connsiteY1203" fmla="*/ 5159853 h 5557010"/>
              <a:gd name="connsiteX1204" fmla="*/ 2184783 w 10925787"/>
              <a:gd name="connsiteY1204" fmla="*/ 5156071 h 5557010"/>
              <a:gd name="connsiteX1205" fmla="*/ 2183895 w 10925787"/>
              <a:gd name="connsiteY1205" fmla="*/ 5151369 h 5557010"/>
              <a:gd name="connsiteX1206" fmla="*/ 2763973 w 10925787"/>
              <a:gd name="connsiteY1206" fmla="*/ 5149499 h 5557010"/>
              <a:gd name="connsiteX1207" fmla="*/ 2771243 w 10925787"/>
              <a:gd name="connsiteY1207" fmla="*/ 5153149 h 5557010"/>
              <a:gd name="connsiteX1208" fmla="*/ 2763973 w 10925787"/>
              <a:gd name="connsiteY1208" fmla="*/ 5149499 h 5557010"/>
              <a:gd name="connsiteX1209" fmla="*/ 2778401 w 10925787"/>
              <a:gd name="connsiteY1209" fmla="*/ 5146989 h 5557010"/>
              <a:gd name="connsiteX1210" fmla="*/ 2763973 w 10925787"/>
              <a:gd name="connsiteY1210" fmla="*/ 5149499 h 5557010"/>
              <a:gd name="connsiteX1211" fmla="*/ 2756325 w 10925787"/>
              <a:gd name="connsiteY1211" fmla="*/ 5147389 h 5557010"/>
              <a:gd name="connsiteX1212" fmla="*/ 2752489 w 10925787"/>
              <a:gd name="connsiteY1212" fmla="*/ 5148092 h 5557010"/>
              <a:gd name="connsiteX1213" fmla="*/ 2748300 w 10925787"/>
              <a:gd name="connsiteY1213" fmla="*/ 5147753 h 5557010"/>
              <a:gd name="connsiteX1214" fmla="*/ 2749475 w 10925787"/>
              <a:gd name="connsiteY1214" fmla="*/ 5150922 h 5557010"/>
              <a:gd name="connsiteX1215" fmla="*/ 2749339 w 10925787"/>
              <a:gd name="connsiteY1215" fmla="*/ 5151267 h 5557010"/>
              <a:gd name="connsiteX1216" fmla="*/ 2748209 w 10925787"/>
              <a:gd name="connsiteY1216" fmla="*/ 5154138 h 5557010"/>
              <a:gd name="connsiteX1217" fmla="*/ 2746243 w 10925787"/>
              <a:gd name="connsiteY1217" fmla="*/ 5152275 h 5557010"/>
              <a:gd name="connsiteX1218" fmla="*/ 2745321 w 10925787"/>
              <a:gd name="connsiteY1218" fmla="*/ 5151401 h 5557010"/>
              <a:gd name="connsiteX1219" fmla="*/ 2742576 w 10925787"/>
              <a:gd name="connsiteY1219" fmla="*/ 5149608 h 5557010"/>
              <a:gd name="connsiteX1220" fmla="*/ 2741383 w 10925787"/>
              <a:gd name="connsiteY1220" fmla="*/ 5153124 h 5557010"/>
              <a:gd name="connsiteX1221" fmla="*/ 2748239 w 10925787"/>
              <a:gd name="connsiteY1221" fmla="*/ 5154167 h 5557010"/>
              <a:gd name="connsiteX1222" fmla="*/ 2748224 w 10925787"/>
              <a:gd name="connsiteY1222" fmla="*/ 5154153 h 5557010"/>
              <a:gd name="connsiteX1223" fmla="*/ 2752912 w 10925787"/>
              <a:gd name="connsiteY1223" fmla="*/ 5153661 h 5557010"/>
              <a:gd name="connsiteX1224" fmla="*/ 2757384 w 10925787"/>
              <a:gd name="connsiteY1224" fmla="*/ 5151621 h 5557010"/>
              <a:gd name="connsiteX1225" fmla="*/ 2771693 w 10925787"/>
              <a:gd name="connsiteY1225" fmla="*/ 5155210 h 5557010"/>
              <a:gd name="connsiteX1226" fmla="*/ 2776443 w 10925787"/>
              <a:gd name="connsiteY1226" fmla="*/ 5154422 h 5557010"/>
              <a:gd name="connsiteX1227" fmla="*/ 2780693 w 10925787"/>
              <a:gd name="connsiteY1227" fmla="*/ 5150675 h 5557010"/>
              <a:gd name="connsiteX1228" fmla="*/ 2779097 w 10925787"/>
              <a:gd name="connsiteY1228" fmla="*/ 5154907 h 5557010"/>
              <a:gd name="connsiteX1229" fmla="*/ 2790995 w 10925787"/>
              <a:gd name="connsiteY1229" fmla="*/ 5156167 h 5557010"/>
              <a:gd name="connsiteX1230" fmla="*/ 2788219 w 10925787"/>
              <a:gd name="connsiteY1230" fmla="*/ 5153415 h 5557010"/>
              <a:gd name="connsiteX1231" fmla="*/ 2796719 w 10925787"/>
              <a:gd name="connsiteY1231" fmla="*/ 5158508 h 5557010"/>
              <a:gd name="connsiteX1232" fmla="*/ 2804196 w 10925787"/>
              <a:gd name="connsiteY1232" fmla="*/ 5158593 h 5557010"/>
              <a:gd name="connsiteX1233" fmla="*/ 2808909 w 10925787"/>
              <a:gd name="connsiteY1233" fmla="*/ 5160011 h 5557010"/>
              <a:gd name="connsiteX1234" fmla="*/ 2813342 w 10925787"/>
              <a:gd name="connsiteY1234" fmla="*/ 5159223 h 5557010"/>
              <a:gd name="connsiteX1235" fmla="*/ 2816252 w 10925787"/>
              <a:gd name="connsiteY1235" fmla="*/ 5156750 h 5557010"/>
              <a:gd name="connsiteX1236" fmla="*/ 2821635 w 10925787"/>
              <a:gd name="connsiteY1236" fmla="*/ 5159987 h 5557010"/>
              <a:gd name="connsiteX1237" fmla="*/ 2824642 w 10925787"/>
              <a:gd name="connsiteY1237" fmla="*/ 5159065 h 5557010"/>
              <a:gd name="connsiteX1238" fmla="*/ 2824484 w 10925787"/>
              <a:gd name="connsiteY1238" fmla="*/ 5159805 h 5557010"/>
              <a:gd name="connsiteX1239" fmla="*/ 2825872 w 10925787"/>
              <a:gd name="connsiteY1239" fmla="*/ 5160484 h 5557010"/>
              <a:gd name="connsiteX1240" fmla="*/ 2824655 w 10925787"/>
              <a:gd name="connsiteY1240" fmla="*/ 5159065 h 5557010"/>
              <a:gd name="connsiteX1241" fmla="*/ 2833386 w 10925787"/>
              <a:gd name="connsiteY1241" fmla="*/ 5163212 h 5557010"/>
              <a:gd name="connsiteX1242" fmla="*/ 2834726 w 10925787"/>
              <a:gd name="connsiteY1242" fmla="*/ 5160363 h 5557010"/>
              <a:gd name="connsiteX1243" fmla="*/ 2842093 w 10925787"/>
              <a:gd name="connsiteY1243" fmla="*/ 5158423 h 5557010"/>
              <a:gd name="connsiteX1244" fmla="*/ 2818481 w 10925787"/>
              <a:gd name="connsiteY1244" fmla="*/ 5151924 h 5557010"/>
              <a:gd name="connsiteX1245" fmla="*/ 2796025 w 10925787"/>
              <a:gd name="connsiteY1245" fmla="*/ 5149099 h 5557010"/>
              <a:gd name="connsiteX1246" fmla="*/ 2778401 w 10925787"/>
              <a:gd name="connsiteY1246" fmla="*/ 5146989 h 5557010"/>
              <a:gd name="connsiteX1247" fmla="*/ 2778401 w 10925787"/>
              <a:gd name="connsiteY1247" fmla="*/ 5146989 h 5557010"/>
              <a:gd name="connsiteX1248" fmla="*/ 1874103 w 10925787"/>
              <a:gd name="connsiteY1248" fmla="*/ 5143291 h 5557010"/>
              <a:gd name="connsiteX1249" fmla="*/ 1879327 w 10925787"/>
              <a:gd name="connsiteY1249" fmla="*/ 5147317 h 5557010"/>
              <a:gd name="connsiteX1250" fmla="*/ 1875674 w 10925787"/>
              <a:gd name="connsiteY1250" fmla="*/ 5148202 h 5557010"/>
              <a:gd name="connsiteX1251" fmla="*/ 1874103 w 10925787"/>
              <a:gd name="connsiteY1251" fmla="*/ 5143291 h 5557010"/>
              <a:gd name="connsiteX1252" fmla="*/ 2496511 w 10925787"/>
              <a:gd name="connsiteY1252" fmla="*/ 5141764 h 5557010"/>
              <a:gd name="connsiteX1253" fmla="*/ 2496182 w 10925787"/>
              <a:gd name="connsiteY1253" fmla="*/ 5145777 h 5557010"/>
              <a:gd name="connsiteX1254" fmla="*/ 2499714 w 10925787"/>
              <a:gd name="connsiteY1254" fmla="*/ 5141970 h 5557010"/>
              <a:gd name="connsiteX1255" fmla="*/ 2496511 w 10925787"/>
              <a:gd name="connsiteY1255" fmla="*/ 5141764 h 5557010"/>
              <a:gd name="connsiteX1256" fmla="*/ 1980269 w 10925787"/>
              <a:gd name="connsiteY1256" fmla="*/ 5136562 h 5557010"/>
              <a:gd name="connsiteX1257" fmla="*/ 1971769 w 10925787"/>
              <a:gd name="connsiteY1257" fmla="*/ 5137847 h 5557010"/>
              <a:gd name="connsiteX1258" fmla="*/ 1967799 w 10925787"/>
              <a:gd name="connsiteY1258" fmla="*/ 5138599 h 5557010"/>
              <a:gd name="connsiteX1259" fmla="*/ 1960237 w 10925787"/>
              <a:gd name="connsiteY1259" fmla="*/ 5140272 h 5557010"/>
              <a:gd name="connsiteX1260" fmla="*/ 1955913 w 10925787"/>
              <a:gd name="connsiteY1260" fmla="*/ 5146056 h 5557010"/>
              <a:gd name="connsiteX1261" fmla="*/ 1947608 w 10925787"/>
              <a:gd name="connsiteY1261" fmla="*/ 5145522 h 5557010"/>
              <a:gd name="connsiteX1262" fmla="*/ 1943517 w 10925787"/>
              <a:gd name="connsiteY1262" fmla="*/ 5145267 h 5557010"/>
              <a:gd name="connsiteX1263" fmla="*/ 1944600 w 10925787"/>
              <a:gd name="connsiteY1263" fmla="*/ 5147486 h 5557010"/>
              <a:gd name="connsiteX1264" fmla="*/ 1936770 w 10925787"/>
              <a:gd name="connsiteY1264" fmla="*/ 5149778 h 5557010"/>
              <a:gd name="connsiteX1265" fmla="*/ 1937245 w 10925787"/>
              <a:gd name="connsiteY1265" fmla="*/ 5148105 h 5557010"/>
              <a:gd name="connsiteX1266" fmla="*/ 1935089 w 10925787"/>
              <a:gd name="connsiteY1266" fmla="*/ 5149305 h 5557010"/>
              <a:gd name="connsiteX1267" fmla="*/ 1936770 w 10925787"/>
              <a:gd name="connsiteY1267" fmla="*/ 5149778 h 5557010"/>
              <a:gd name="connsiteX1268" fmla="*/ 1934627 w 10925787"/>
              <a:gd name="connsiteY1268" fmla="*/ 5150990 h 5557010"/>
              <a:gd name="connsiteX1269" fmla="*/ 1939924 w 10925787"/>
              <a:gd name="connsiteY1269" fmla="*/ 5154349 h 5557010"/>
              <a:gd name="connsiteX1270" fmla="*/ 1948108 w 10925787"/>
              <a:gd name="connsiteY1270" fmla="*/ 5148444 h 5557010"/>
              <a:gd name="connsiteX1271" fmla="*/ 1955913 w 10925787"/>
              <a:gd name="connsiteY1271" fmla="*/ 5146056 h 5557010"/>
              <a:gd name="connsiteX1272" fmla="*/ 1970064 w 10925787"/>
              <a:gd name="connsiteY1272" fmla="*/ 5144431 h 5557010"/>
              <a:gd name="connsiteX1273" fmla="*/ 1980269 w 10925787"/>
              <a:gd name="connsiteY1273" fmla="*/ 5136562 h 5557010"/>
              <a:gd name="connsiteX1274" fmla="*/ 1260996 w 10925787"/>
              <a:gd name="connsiteY1274" fmla="*/ 5127440 h 5557010"/>
              <a:gd name="connsiteX1275" fmla="*/ 1255882 w 10925787"/>
              <a:gd name="connsiteY1275" fmla="*/ 5129374 h 5557010"/>
              <a:gd name="connsiteX1276" fmla="*/ 1253824 w 10925787"/>
              <a:gd name="connsiteY1276" fmla="*/ 5131672 h 5557010"/>
              <a:gd name="connsiteX1277" fmla="*/ 1253396 w 10925787"/>
              <a:gd name="connsiteY1277" fmla="*/ 5131924 h 5557010"/>
              <a:gd name="connsiteX1278" fmla="*/ 1246273 w 10925787"/>
              <a:gd name="connsiteY1278" fmla="*/ 5140102 h 5557010"/>
              <a:gd name="connsiteX1279" fmla="*/ 1241815 w 10925787"/>
              <a:gd name="connsiteY1279" fmla="*/ 5162290 h 5557010"/>
              <a:gd name="connsiteX1280" fmla="*/ 1239877 w 10925787"/>
              <a:gd name="connsiteY1280" fmla="*/ 5163576 h 5557010"/>
              <a:gd name="connsiteX1281" fmla="*/ 1238026 w 10925787"/>
              <a:gd name="connsiteY1281" fmla="*/ 5170123 h 5557010"/>
              <a:gd name="connsiteX1282" fmla="*/ 1236069 w 10925787"/>
              <a:gd name="connsiteY1282" fmla="*/ 5176888 h 5557010"/>
              <a:gd name="connsiteX1283" fmla="*/ 1237840 w 10925787"/>
              <a:gd name="connsiteY1283" fmla="*/ 5182842 h 5557010"/>
              <a:gd name="connsiteX1284" fmla="*/ 1235924 w 10925787"/>
              <a:gd name="connsiteY1284" fmla="*/ 5184212 h 5557010"/>
              <a:gd name="connsiteX1285" fmla="*/ 1250194 w 10925787"/>
              <a:gd name="connsiteY1285" fmla="*/ 5190068 h 5557010"/>
              <a:gd name="connsiteX1286" fmla="*/ 1250197 w 10925787"/>
              <a:gd name="connsiteY1286" fmla="*/ 5190068 h 5557010"/>
              <a:gd name="connsiteX1287" fmla="*/ 1247766 w 10925787"/>
              <a:gd name="connsiteY1287" fmla="*/ 5187473 h 5557010"/>
              <a:gd name="connsiteX1288" fmla="*/ 1253055 w 10925787"/>
              <a:gd name="connsiteY1288" fmla="*/ 5187049 h 5557010"/>
              <a:gd name="connsiteX1289" fmla="*/ 1251982 w 10925787"/>
              <a:gd name="connsiteY1289" fmla="*/ 5184867 h 5557010"/>
              <a:gd name="connsiteX1290" fmla="*/ 1253459 w 10925787"/>
              <a:gd name="connsiteY1290" fmla="*/ 5179520 h 5557010"/>
              <a:gd name="connsiteX1291" fmla="*/ 1253562 w 10925787"/>
              <a:gd name="connsiteY1291" fmla="*/ 5172851 h 5557010"/>
              <a:gd name="connsiteX1292" fmla="*/ 1255129 w 10925787"/>
              <a:gd name="connsiteY1292" fmla="*/ 5160520 h 5557010"/>
              <a:gd name="connsiteX1293" fmla="*/ 1257230 w 10925787"/>
              <a:gd name="connsiteY1293" fmla="*/ 5153658 h 5557010"/>
              <a:gd name="connsiteX1294" fmla="*/ 1261545 w 10925787"/>
              <a:gd name="connsiteY1294" fmla="*/ 5143800 h 5557010"/>
              <a:gd name="connsiteX1295" fmla="*/ 1266269 w 10925787"/>
              <a:gd name="connsiteY1295" fmla="*/ 5132949 h 5557010"/>
              <a:gd name="connsiteX1296" fmla="*/ 1260996 w 10925787"/>
              <a:gd name="connsiteY1296" fmla="*/ 5127440 h 5557010"/>
              <a:gd name="connsiteX1297" fmla="*/ 2016417 w 10925787"/>
              <a:gd name="connsiteY1297" fmla="*/ 5119657 h 5557010"/>
              <a:gd name="connsiteX1298" fmla="*/ 2010811 w 10925787"/>
              <a:gd name="connsiteY1298" fmla="*/ 5121576 h 5557010"/>
              <a:gd name="connsiteX1299" fmla="*/ 1998244 w 10925787"/>
              <a:gd name="connsiteY1299" fmla="*/ 5128523 h 5557010"/>
              <a:gd name="connsiteX1300" fmla="*/ 1992337 w 10925787"/>
              <a:gd name="connsiteY1300" fmla="*/ 5129057 h 5557010"/>
              <a:gd name="connsiteX1301" fmla="*/ 1984921 w 10925787"/>
              <a:gd name="connsiteY1301" fmla="*/ 5133240 h 5557010"/>
              <a:gd name="connsiteX1302" fmla="*/ 1981268 w 10925787"/>
              <a:gd name="connsiteY1302" fmla="*/ 5135301 h 5557010"/>
              <a:gd name="connsiteX1303" fmla="*/ 1981109 w 10925787"/>
              <a:gd name="connsiteY1303" fmla="*/ 5136804 h 5557010"/>
              <a:gd name="connsiteX1304" fmla="*/ 1990876 w 10925787"/>
              <a:gd name="connsiteY1304" fmla="*/ 5134198 h 5557010"/>
              <a:gd name="connsiteX1305" fmla="*/ 1998986 w 10925787"/>
              <a:gd name="connsiteY1305" fmla="*/ 5133398 h 5557010"/>
              <a:gd name="connsiteX1306" fmla="*/ 1998426 w 10925787"/>
              <a:gd name="connsiteY1306" fmla="*/ 5131324 h 5557010"/>
              <a:gd name="connsiteX1307" fmla="*/ 2014781 w 10925787"/>
              <a:gd name="connsiteY1307" fmla="*/ 5126305 h 5557010"/>
              <a:gd name="connsiteX1308" fmla="*/ 2018800 w 10925787"/>
              <a:gd name="connsiteY1308" fmla="*/ 5122582 h 5557010"/>
              <a:gd name="connsiteX1309" fmla="*/ 2021028 w 10925787"/>
              <a:gd name="connsiteY1309" fmla="*/ 5120157 h 5557010"/>
              <a:gd name="connsiteX1310" fmla="*/ 2016417 w 10925787"/>
              <a:gd name="connsiteY1310" fmla="*/ 5119657 h 5557010"/>
              <a:gd name="connsiteX1311" fmla="*/ 2890354 w 10925787"/>
              <a:gd name="connsiteY1311" fmla="*/ 5114168 h 5557010"/>
              <a:gd name="connsiteX1312" fmla="*/ 2890318 w 10925787"/>
              <a:gd name="connsiteY1312" fmla="*/ 5114677 h 5557010"/>
              <a:gd name="connsiteX1313" fmla="*/ 2890318 w 10925787"/>
              <a:gd name="connsiteY1313" fmla="*/ 5114665 h 5557010"/>
              <a:gd name="connsiteX1314" fmla="*/ 2890354 w 10925787"/>
              <a:gd name="connsiteY1314" fmla="*/ 5114168 h 5557010"/>
              <a:gd name="connsiteX1315" fmla="*/ 2125455 w 10925787"/>
              <a:gd name="connsiteY1315" fmla="*/ 5098501 h 5557010"/>
              <a:gd name="connsiteX1316" fmla="*/ 2125455 w 10925787"/>
              <a:gd name="connsiteY1316" fmla="*/ 5098502 h 5557010"/>
              <a:gd name="connsiteX1317" fmla="*/ 2125455 w 10925787"/>
              <a:gd name="connsiteY1317" fmla="*/ 5098501 h 5557010"/>
              <a:gd name="connsiteX1318" fmla="*/ 2122579 w 10925787"/>
              <a:gd name="connsiteY1318" fmla="*/ 5106529 h 5557010"/>
              <a:gd name="connsiteX1319" fmla="*/ 2123602 w 10925787"/>
              <a:gd name="connsiteY1319" fmla="*/ 5115914 h 5557010"/>
              <a:gd name="connsiteX1320" fmla="*/ 2125892 w 10925787"/>
              <a:gd name="connsiteY1320" fmla="*/ 5119915 h 5557010"/>
              <a:gd name="connsiteX1321" fmla="*/ 2121447 w 10925787"/>
              <a:gd name="connsiteY1321" fmla="*/ 5126923 h 5557010"/>
              <a:gd name="connsiteX1322" fmla="*/ 2130422 w 10925787"/>
              <a:gd name="connsiteY1322" fmla="*/ 5130330 h 5557010"/>
              <a:gd name="connsiteX1323" fmla="*/ 2128607 w 10925787"/>
              <a:gd name="connsiteY1323" fmla="*/ 5124340 h 5557010"/>
              <a:gd name="connsiteX1324" fmla="*/ 2133637 w 10925787"/>
              <a:gd name="connsiteY1324" fmla="*/ 5099157 h 5557010"/>
              <a:gd name="connsiteX1325" fmla="*/ 2125455 w 10925787"/>
              <a:gd name="connsiteY1325" fmla="*/ 5098501 h 5557010"/>
              <a:gd name="connsiteX1326" fmla="*/ 2753889 w 10925787"/>
              <a:gd name="connsiteY1326" fmla="*/ 5098042 h 5557010"/>
              <a:gd name="connsiteX1327" fmla="*/ 2750906 w 10925787"/>
              <a:gd name="connsiteY1327" fmla="*/ 5099727 h 5557010"/>
              <a:gd name="connsiteX1328" fmla="*/ 2753889 w 10925787"/>
              <a:gd name="connsiteY1328" fmla="*/ 5098042 h 5557010"/>
              <a:gd name="connsiteX1329" fmla="*/ 1797906 w 10925787"/>
              <a:gd name="connsiteY1329" fmla="*/ 5096041 h 5557010"/>
              <a:gd name="connsiteX1330" fmla="*/ 1802266 w 10925787"/>
              <a:gd name="connsiteY1330" fmla="*/ 5096272 h 5557010"/>
              <a:gd name="connsiteX1331" fmla="*/ 1807953 w 10925787"/>
              <a:gd name="connsiteY1331" fmla="*/ 5098794 h 5557010"/>
              <a:gd name="connsiteX1332" fmla="*/ 1802035 w 10925787"/>
              <a:gd name="connsiteY1332" fmla="*/ 5098357 h 5557010"/>
              <a:gd name="connsiteX1333" fmla="*/ 1797906 w 10925787"/>
              <a:gd name="connsiteY1333" fmla="*/ 5096041 h 5557010"/>
              <a:gd name="connsiteX1334" fmla="*/ 2133344 w 10925787"/>
              <a:gd name="connsiteY1334" fmla="*/ 5090549 h 5557010"/>
              <a:gd name="connsiteX1335" fmla="*/ 2126805 w 10925787"/>
              <a:gd name="connsiteY1335" fmla="*/ 5095653 h 5557010"/>
              <a:gd name="connsiteX1336" fmla="*/ 2134562 w 10925787"/>
              <a:gd name="connsiteY1336" fmla="*/ 5095363 h 5557010"/>
              <a:gd name="connsiteX1337" fmla="*/ 2133344 w 10925787"/>
              <a:gd name="connsiteY1337" fmla="*/ 5090549 h 5557010"/>
              <a:gd name="connsiteX1338" fmla="*/ 3024764 w 10925787"/>
              <a:gd name="connsiteY1338" fmla="*/ 5089992 h 5557010"/>
              <a:gd name="connsiteX1339" fmla="*/ 2999869 w 10925787"/>
              <a:gd name="connsiteY1339" fmla="*/ 5091992 h 5557010"/>
              <a:gd name="connsiteX1340" fmla="*/ 2998493 w 10925787"/>
              <a:gd name="connsiteY1340" fmla="*/ 5090088 h 5557010"/>
              <a:gd name="connsiteX1341" fmla="*/ 2962191 w 10925787"/>
              <a:gd name="connsiteY1341" fmla="*/ 5098066 h 5557010"/>
              <a:gd name="connsiteX1342" fmla="*/ 2955566 w 10925787"/>
              <a:gd name="connsiteY1342" fmla="*/ 5095811 h 5557010"/>
              <a:gd name="connsiteX1343" fmla="*/ 2950987 w 10925787"/>
              <a:gd name="connsiteY1343" fmla="*/ 5095678 h 5557010"/>
              <a:gd name="connsiteX1344" fmla="*/ 2944911 w 10925787"/>
              <a:gd name="connsiteY1344" fmla="*/ 5095217 h 5557010"/>
              <a:gd name="connsiteX1345" fmla="*/ 2940612 w 10925787"/>
              <a:gd name="connsiteY1345" fmla="*/ 5097290 h 5557010"/>
              <a:gd name="connsiteX1346" fmla="*/ 2917827 w 10925787"/>
              <a:gd name="connsiteY1346" fmla="*/ 5100006 h 5557010"/>
              <a:gd name="connsiteX1347" fmla="*/ 2910326 w 10925787"/>
              <a:gd name="connsiteY1347" fmla="*/ 5101643 h 5557010"/>
              <a:gd name="connsiteX1348" fmla="*/ 2900912 w 10925787"/>
              <a:gd name="connsiteY1348" fmla="*/ 5104444 h 5557010"/>
              <a:gd name="connsiteX1349" fmla="*/ 2899232 w 10925787"/>
              <a:gd name="connsiteY1349" fmla="*/ 5105899 h 5557010"/>
              <a:gd name="connsiteX1350" fmla="*/ 2893605 w 10925787"/>
              <a:gd name="connsiteY1350" fmla="*/ 5107099 h 5557010"/>
              <a:gd name="connsiteX1351" fmla="*/ 2895773 w 10925787"/>
              <a:gd name="connsiteY1351" fmla="*/ 5110906 h 5557010"/>
              <a:gd name="connsiteX1352" fmla="*/ 2890354 w 10925787"/>
              <a:gd name="connsiteY1352" fmla="*/ 5114168 h 5557010"/>
              <a:gd name="connsiteX1353" fmla="*/ 2889611 w 10925787"/>
              <a:gd name="connsiteY1353" fmla="*/ 5114265 h 5557010"/>
              <a:gd name="connsiteX1354" fmla="*/ 2890318 w 10925787"/>
              <a:gd name="connsiteY1354" fmla="*/ 5114677 h 5557010"/>
              <a:gd name="connsiteX1355" fmla="*/ 2890318 w 10925787"/>
              <a:gd name="connsiteY1355" fmla="*/ 5115732 h 5557010"/>
              <a:gd name="connsiteX1356" fmla="*/ 2889599 w 10925787"/>
              <a:gd name="connsiteY1356" fmla="*/ 5114265 h 5557010"/>
              <a:gd name="connsiteX1357" fmla="*/ 2874145 w 10925787"/>
              <a:gd name="connsiteY1357" fmla="*/ 5114968 h 5557010"/>
              <a:gd name="connsiteX1358" fmla="*/ 2864756 w 10925787"/>
              <a:gd name="connsiteY1358" fmla="*/ 5116071 h 5557010"/>
              <a:gd name="connsiteX1359" fmla="*/ 2862357 w 10925787"/>
              <a:gd name="connsiteY1359" fmla="*/ 5116011 h 5557010"/>
              <a:gd name="connsiteX1360" fmla="*/ 2861066 w 10925787"/>
              <a:gd name="connsiteY1360" fmla="*/ 5118666 h 5557010"/>
              <a:gd name="connsiteX1361" fmla="*/ 2855806 w 10925787"/>
              <a:gd name="connsiteY1361" fmla="*/ 5124037 h 5557010"/>
              <a:gd name="connsiteX1362" fmla="*/ 2851446 w 10925787"/>
              <a:gd name="connsiteY1362" fmla="*/ 5121406 h 5557010"/>
              <a:gd name="connsiteX1363" fmla="*/ 2846319 w 10925787"/>
              <a:gd name="connsiteY1363" fmla="*/ 5123504 h 5557010"/>
              <a:gd name="connsiteX1364" fmla="*/ 2845052 w 10925787"/>
              <a:gd name="connsiteY1364" fmla="*/ 5121624 h 5557010"/>
              <a:gd name="connsiteX1365" fmla="*/ 2839024 w 10925787"/>
              <a:gd name="connsiteY1365" fmla="*/ 5126983 h 5557010"/>
              <a:gd name="connsiteX1366" fmla="*/ 2838562 w 10925787"/>
              <a:gd name="connsiteY1366" fmla="*/ 5128657 h 5557010"/>
              <a:gd name="connsiteX1367" fmla="*/ 2820563 w 10925787"/>
              <a:gd name="connsiteY1367" fmla="*/ 5134962 h 5557010"/>
              <a:gd name="connsiteX1368" fmla="*/ 2850240 w 10925787"/>
              <a:gd name="connsiteY1368" fmla="*/ 5128354 h 5557010"/>
              <a:gd name="connsiteX1369" fmla="*/ 2851629 w 10925787"/>
              <a:gd name="connsiteY1369" fmla="*/ 5130366 h 5557010"/>
              <a:gd name="connsiteX1370" fmla="*/ 2858509 w 10925787"/>
              <a:gd name="connsiteY1370" fmla="*/ 5127990 h 5557010"/>
              <a:gd name="connsiteX1371" fmla="*/ 2860360 w 10925787"/>
              <a:gd name="connsiteY1371" fmla="*/ 5125880 h 5557010"/>
              <a:gd name="connsiteX1372" fmla="*/ 2873451 w 10925787"/>
              <a:gd name="connsiteY1372" fmla="*/ 5123831 h 5557010"/>
              <a:gd name="connsiteX1373" fmla="*/ 2887175 w 10925787"/>
              <a:gd name="connsiteY1373" fmla="*/ 5123055 h 5557010"/>
              <a:gd name="connsiteX1374" fmla="*/ 2894263 w 10925787"/>
              <a:gd name="connsiteY1374" fmla="*/ 5121976 h 5557010"/>
              <a:gd name="connsiteX1375" fmla="*/ 2910593 w 10925787"/>
              <a:gd name="connsiteY1375" fmla="*/ 5117066 h 5557010"/>
              <a:gd name="connsiteX1376" fmla="*/ 2912932 w 10925787"/>
              <a:gd name="connsiteY1376" fmla="*/ 5119903 h 5557010"/>
              <a:gd name="connsiteX1377" fmla="*/ 2926839 w 10925787"/>
              <a:gd name="connsiteY1377" fmla="*/ 5115210 h 5557010"/>
              <a:gd name="connsiteX1378" fmla="*/ 2938067 w 10925787"/>
              <a:gd name="connsiteY1378" fmla="*/ 5112907 h 5557010"/>
              <a:gd name="connsiteX1379" fmla="*/ 2947078 w 10925787"/>
              <a:gd name="connsiteY1379" fmla="*/ 5114810 h 5557010"/>
              <a:gd name="connsiteX1380" fmla="*/ 2957649 w 10925787"/>
              <a:gd name="connsiteY1380" fmla="*/ 5113222 h 5557010"/>
              <a:gd name="connsiteX1381" fmla="*/ 2978205 w 10925787"/>
              <a:gd name="connsiteY1381" fmla="*/ 5111343 h 5557010"/>
              <a:gd name="connsiteX1382" fmla="*/ 2989104 w 10925787"/>
              <a:gd name="connsiteY1382" fmla="*/ 5108081 h 5557010"/>
              <a:gd name="connsiteX1383" fmla="*/ 3001075 w 10925787"/>
              <a:gd name="connsiteY1383" fmla="*/ 5109233 h 5557010"/>
              <a:gd name="connsiteX1384" fmla="*/ 2994146 w 10925787"/>
              <a:gd name="connsiteY1384" fmla="*/ 5102953 h 5557010"/>
              <a:gd name="connsiteX1385" fmla="*/ 2996082 w 10925787"/>
              <a:gd name="connsiteY1385" fmla="*/ 5101934 h 5557010"/>
              <a:gd name="connsiteX1386" fmla="*/ 3000417 w 10925787"/>
              <a:gd name="connsiteY1386" fmla="*/ 5097702 h 5557010"/>
              <a:gd name="connsiteX1387" fmla="*/ 3001976 w 10925787"/>
              <a:gd name="connsiteY1387" fmla="*/ 5100709 h 5557010"/>
              <a:gd name="connsiteX1388" fmla="*/ 3003997 w 10925787"/>
              <a:gd name="connsiteY1388" fmla="*/ 5106857 h 5557010"/>
              <a:gd name="connsiteX1389" fmla="*/ 3022556 w 10925787"/>
              <a:gd name="connsiteY1389" fmla="*/ 5108991 h 5557010"/>
              <a:gd name="connsiteX1390" fmla="*/ 3029644 w 10925787"/>
              <a:gd name="connsiteY1390" fmla="*/ 5099667 h 5557010"/>
              <a:gd name="connsiteX1391" fmla="*/ 3036610 w 10925787"/>
              <a:gd name="connsiteY1391" fmla="*/ 5099655 h 5557010"/>
              <a:gd name="connsiteX1392" fmla="*/ 3041493 w 10925787"/>
              <a:gd name="connsiteY1392" fmla="*/ 5095484 h 5557010"/>
              <a:gd name="connsiteX1393" fmla="*/ 3037501 w 10925787"/>
              <a:gd name="connsiteY1393" fmla="*/ 5090369 h 5557010"/>
              <a:gd name="connsiteX1394" fmla="*/ 3035413 w 10925787"/>
              <a:gd name="connsiteY1394" fmla="*/ 5090307 h 5557010"/>
              <a:gd name="connsiteX1395" fmla="*/ 1973474 w 10925787"/>
              <a:gd name="connsiteY1395" fmla="*/ 5086063 h 5557010"/>
              <a:gd name="connsiteX1396" fmla="*/ 1964304 w 10925787"/>
              <a:gd name="connsiteY1396" fmla="*/ 5089664 h 5557010"/>
              <a:gd name="connsiteX1397" fmla="*/ 1973693 w 10925787"/>
              <a:gd name="connsiteY1397" fmla="*/ 5091519 h 5557010"/>
              <a:gd name="connsiteX1398" fmla="*/ 1992812 w 10925787"/>
              <a:gd name="connsiteY1398" fmla="*/ 5089555 h 5557010"/>
              <a:gd name="connsiteX1399" fmla="*/ 1996880 w 10925787"/>
              <a:gd name="connsiteY1399" fmla="*/ 5089822 h 5557010"/>
              <a:gd name="connsiteX1400" fmla="*/ 1987600 w 10925787"/>
              <a:gd name="connsiteY1400" fmla="*/ 5087991 h 5557010"/>
              <a:gd name="connsiteX1401" fmla="*/ 1986236 w 10925787"/>
              <a:gd name="connsiteY1401" fmla="*/ 5086063 h 5557010"/>
              <a:gd name="connsiteX1402" fmla="*/ 1978369 w 10925787"/>
              <a:gd name="connsiteY1402" fmla="*/ 5086124 h 5557010"/>
              <a:gd name="connsiteX1403" fmla="*/ 1974789 w 10925787"/>
              <a:gd name="connsiteY1403" fmla="*/ 5088173 h 5557010"/>
              <a:gd name="connsiteX1404" fmla="*/ 1973474 w 10925787"/>
              <a:gd name="connsiteY1404" fmla="*/ 5086063 h 5557010"/>
              <a:gd name="connsiteX1405" fmla="*/ 2763005 w 10925787"/>
              <a:gd name="connsiteY1405" fmla="*/ 5084097 h 5557010"/>
              <a:gd name="connsiteX1406" fmla="*/ 2757433 w 10925787"/>
              <a:gd name="connsiteY1406" fmla="*/ 5090016 h 5557010"/>
              <a:gd name="connsiteX1407" fmla="*/ 2760417 w 10925787"/>
              <a:gd name="connsiteY1407" fmla="*/ 5090816 h 5557010"/>
              <a:gd name="connsiteX1408" fmla="*/ 2760794 w 10925787"/>
              <a:gd name="connsiteY1408" fmla="*/ 5089518 h 5557010"/>
              <a:gd name="connsiteX1409" fmla="*/ 2763005 w 10925787"/>
              <a:gd name="connsiteY1409" fmla="*/ 5084097 h 5557010"/>
              <a:gd name="connsiteX1410" fmla="*/ 2763004 w 10925787"/>
              <a:gd name="connsiteY1410" fmla="*/ 5084098 h 5557010"/>
              <a:gd name="connsiteX1411" fmla="*/ 1289919 w 10925787"/>
              <a:gd name="connsiteY1411" fmla="*/ 5080920 h 5557010"/>
              <a:gd name="connsiteX1412" fmla="*/ 1289916 w 10925787"/>
              <a:gd name="connsiteY1412" fmla="*/ 5080922 h 5557010"/>
              <a:gd name="connsiteX1413" fmla="*/ 1289915 w 10925787"/>
              <a:gd name="connsiteY1413" fmla="*/ 5080922 h 5557010"/>
              <a:gd name="connsiteX1414" fmla="*/ 1289914 w 10925787"/>
              <a:gd name="connsiteY1414" fmla="*/ 5080922 h 5557010"/>
              <a:gd name="connsiteX1415" fmla="*/ 1291341 w 10925787"/>
              <a:gd name="connsiteY1415" fmla="*/ 5079710 h 5557010"/>
              <a:gd name="connsiteX1416" fmla="*/ 1290758 w 10925787"/>
              <a:gd name="connsiteY1416" fmla="*/ 5080437 h 5557010"/>
              <a:gd name="connsiteX1417" fmla="*/ 1290656 w 10925787"/>
              <a:gd name="connsiteY1417" fmla="*/ 5081092 h 5557010"/>
              <a:gd name="connsiteX1418" fmla="*/ 1290284 w 10925787"/>
              <a:gd name="connsiteY1418" fmla="*/ 5081019 h 5557010"/>
              <a:gd name="connsiteX1419" fmla="*/ 1289915 w 10925787"/>
              <a:gd name="connsiteY1419" fmla="*/ 5080922 h 5557010"/>
              <a:gd name="connsiteX1420" fmla="*/ 1290283 w 10925787"/>
              <a:gd name="connsiteY1420" fmla="*/ 5081019 h 5557010"/>
              <a:gd name="connsiteX1421" fmla="*/ 1290756 w 10925787"/>
              <a:gd name="connsiteY1421" fmla="*/ 5080437 h 5557010"/>
              <a:gd name="connsiteX1422" fmla="*/ 1289921 w 10925787"/>
              <a:gd name="connsiteY1422" fmla="*/ 5080918 h 5557010"/>
              <a:gd name="connsiteX1423" fmla="*/ 1211090 w 10925787"/>
              <a:gd name="connsiteY1423" fmla="*/ 5075417 h 5557010"/>
              <a:gd name="connsiteX1424" fmla="*/ 1201453 w 10925787"/>
              <a:gd name="connsiteY1424" fmla="*/ 5086330 h 5557010"/>
              <a:gd name="connsiteX1425" fmla="*/ 1199608 w 10925787"/>
              <a:gd name="connsiteY1425" fmla="*/ 5092792 h 5557010"/>
              <a:gd name="connsiteX1426" fmla="*/ 1197659 w 10925787"/>
              <a:gd name="connsiteY1426" fmla="*/ 5094150 h 5557010"/>
              <a:gd name="connsiteX1427" fmla="*/ 1199420 w 10925787"/>
              <a:gd name="connsiteY1427" fmla="*/ 5100091 h 5557010"/>
              <a:gd name="connsiteX1428" fmla="*/ 1197479 w 10925787"/>
              <a:gd name="connsiteY1428" fmla="*/ 5101376 h 5557010"/>
              <a:gd name="connsiteX1429" fmla="*/ 1199083 w 10925787"/>
              <a:gd name="connsiteY1429" fmla="*/ 5114325 h 5557010"/>
              <a:gd name="connsiteX1430" fmla="*/ 1195430 w 10925787"/>
              <a:gd name="connsiteY1430" fmla="*/ 5127844 h 5557010"/>
              <a:gd name="connsiteX1431" fmla="*/ 1195350 w 10925787"/>
              <a:gd name="connsiteY1431" fmla="*/ 5134877 h 5557010"/>
              <a:gd name="connsiteX1432" fmla="*/ 1196337 w 10925787"/>
              <a:gd name="connsiteY1432" fmla="*/ 5137047 h 5557010"/>
              <a:gd name="connsiteX1433" fmla="*/ 1194326 w 10925787"/>
              <a:gd name="connsiteY1433" fmla="*/ 5138320 h 5557010"/>
              <a:gd name="connsiteX1434" fmla="*/ 1195358 w 10925787"/>
              <a:gd name="connsiteY1434" fmla="*/ 5153221 h 5557010"/>
              <a:gd name="connsiteX1435" fmla="*/ 1181581 w 10925787"/>
              <a:gd name="connsiteY1435" fmla="*/ 5203332 h 5557010"/>
              <a:gd name="connsiteX1436" fmla="*/ 1186509 w 10925787"/>
              <a:gd name="connsiteY1436" fmla="*/ 5207418 h 5557010"/>
              <a:gd name="connsiteX1437" fmla="*/ 1182929 w 10925787"/>
              <a:gd name="connsiteY1437" fmla="*/ 5208207 h 5557010"/>
              <a:gd name="connsiteX1438" fmla="*/ 1174809 w 10925787"/>
              <a:gd name="connsiteY1438" fmla="*/ 5240870 h 5557010"/>
              <a:gd name="connsiteX1439" fmla="*/ 1175622 w 10925787"/>
              <a:gd name="connsiteY1439" fmla="*/ 5242156 h 5557010"/>
              <a:gd name="connsiteX1440" fmla="*/ 1174607 w 10925787"/>
              <a:gd name="connsiteY1440" fmla="*/ 5248254 h 5557010"/>
              <a:gd name="connsiteX1441" fmla="*/ 1177845 w 10925787"/>
              <a:gd name="connsiteY1441" fmla="*/ 5280700 h 5557010"/>
              <a:gd name="connsiteX1442" fmla="*/ 1179272 w 10925787"/>
              <a:gd name="connsiteY1442" fmla="*/ 5283125 h 5557010"/>
              <a:gd name="connsiteX1443" fmla="*/ 1179271 w 10925787"/>
              <a:gd name="connsiteY1443" fmla="*/ 5283112 h 5557010"/>
              <a:gd name="connsiteX1444" fmla="*/ 1182973 w 10925787"/>
              <a:gd name="connsiteY1444" fmla="*/ 5312418 h 5557010"/>
              <a:gd name="connsiteX1445" fmla="*/ 1185450 w 10925787"/>
              <a:gd name="connsiteY1445" fmla="*/ 5299978 h 5557010"/>
              <a:gd name="connsiteX1446" fmla="*/ 1182273 w 10925787"/>
              <a:gd name="connsiteY1446" fmla="*/ 5279342 h 5557010"/>
              <a:gd name="connsiteX1447" fmla="*/ 1179958 w 10925787"/>
              <a:gd name="connsiteY1447" fmla="*/ 5235317 h 5557010"/>
              <a:gd name="connsiteX1448" fmla="*/ 1187238 w 10925787"/>
              <a:gd name="connsiteY1448" fmla="*/ 5218464 h 5557010"/>
              <a:gd name="connsiteX1449" fmla="*/ 1188141 w 10925787"/>
              <a:gd name="connsiteY1449" fmla="*/ 5213735 h 5557010"/>
              <a:gd name="connsiteX1450" fmla="*/ 1201564 w 10925787"/>
              <a:gd name="connsiteY1450" fmla="*/ 5170935 h 5557010"/>
              <a:gd name="connsiteX1451" fmla="*/ 1207226 w 10925787"/>
              <a:gd name="connsiteY1451" fmla="*/ 5150893 h 5557010"/>
              <a:gd name="connsiteX1452" fmla="*/ 1206828 w 10925787"/>
              <a:gd name="connsiteY1452" fmla="*/ 5145425 h 5557010"/>
              <a:gd name="connsiteX1453" fmla="*/ 1212486 w 10925787"/>
              <a:gd name="connsiteY1453" fmla="*/ 5118460 h 5557010"/>
              <a:gd name="connsiteX1454" fmla="*/ 1213349 w 10925787"/>
              <a:gd name="connsiteY1454" fmla="*/ 5108809 h 5557010"/>
              <a:gd name="connsiteX1455" fmla="*/ 1213842 w 10925787"/>
              <a:gd name="connsiteY1455" fmla="*/ 5100394 h 5557010"/>
              <a:gd name="connsiteX1456" fmla="*/ 1213374 w 10925787"/>
              <a:gd name="connsiteY1456" fmla="*/ 5089591 h 5557010"/>
              <a:gd name="connsiteX1457" fmla="*/ 1212924 w 10925787"/>
              <a:gd name="connsiteY1457" fmla="*/ 5081395 h 5557010"/>
              <a:gd name="connsiteX1458" fmla="*/ 1211090 w 10925787"/>
              <a:gd name="connsiteY1458" fmla="*/ 5075417 h 5557010"/>
              <a:gd name="connsiteX1459" fmla="*/ 2180690 w 10925787"/>
              <a:gd name="connsiteY1459" fmla="*/ 5073390 h 5557010"/>
              <a:gd name="connsiteX1460" fmla="*/ 2181276 w 10925787"/>
              <a:gd name="connsiteY1460" fmla="*/ 5073853 h 5557010"/>
              <a:gd name="connsiteX1461" fmla="*/ 2180606 w 10925787"/>
              <a:gd name="connsiteY1461" fmla="*/ 5073756 h 5557010"/>
              <a:gd name="connsiteX1462" fmla="*/ 2180689 w 10925787"/>
              <a:gd name="connsiteY1462" fmla="*/ 5073348 h 5557010"/>
              <a:gd name="connsiteX1463" fmla="*/ 2180692 w 10925787"/>
              <a:gd name="connsiteY1463" fmla="*/ 5073381 h 5557010"/>
              <a:gd name="connsiteX1464" fmla="*/ 2180690 w 10925787"/>
              <a:gd name="connsiteY1464" fmla="*/ 5073390 h 5557010"/>
              <a:gd name="connsiteX1465" fmla="*/ 2180679 w 10925787"/>
              <a:gd name="connsiteY1465" fmla="*/ 5073381 h 5557010"/>
              <a:gd name="connsiteX1466" fmla="*/ 2180777 w 10925787"/>
              <a:gd name="connsiteY1466" fmla="*/ 5073017 h 5557010"/>
              <a:gd name="connsiteX1467" fmla="*/ 2181995 w 10925787"/>
              <a:gd name="connsiteY1467" fmla="*/ 5074435 h 5557010"/>
              <a:gd name="connsiteX1468" fmla="*/ 2181276 w 10925787"/>
              <a:gd name="connsiteY1468" fmla="*/ 5073853 h 5557010"/>
              <a:gd name="connsiteX1469" fmla="*/ 2180777 w 10925787"/>
              <a:gd name="connsiteY1469" fmla="*/ 5073017 h 5557010"/>
              <a:gd name="connsiteX1470" fmla="*/ 2180325 w 10925787"/>
              <a:gd name="connsiteY1470" fmla="*/ 5069910 h 5557010"/>
              <a:gd name="connsiteX1471" fmla="*/ 2180777 w 10925787"/>
              <a:gd name="connsiteY1471" fmla="*/ 5073017 h 5557010"/>
              <a:gd name="connsiteX1472" fmla="*/ 2180689 w 10925787"/>
              <a:gd name="connsiteY1472" fmla="*/ 5073345 h 5557010"/>
              <a:gd name="connsiteX1473" fmla="*/ 2272252 w 10925787"/>
              <a:gd name="connsiteY1473" fmla="*/ 5065860 h 5557010"/>
              <a:gd name="connsiteX1474" fmla="*/ 2271487 w 10925787"/>
              <a:gd name="connsiteY1474" fmla="*/ 5068940 h 5557010"/>
              <a:gd name="connsiteX1475" fmla="*/ 2269383 w 10925787"/>
              <a:gd name="connsiteY1475" fmla="*/ 5066857 h 5557010"/>
              <a:gd name="connsiteX1476" fmla="*/ 2269821 w 10925787"/>
              <a:gd name="connsiteY1476" fmla="*/ 5066979 h 5557010"/>
              <a:gd name="connsiteX1477" fmla="*/ 2140980 w 10925787"/>
              <a:gd name="connsiteY1477" fmla="*/ 5063729 h 5557010"/>
              <a:gd name="connsiteX1478" fmla="*/ 2137022 w 10925787"/>
              <a:gd name="connsiteY1478" fmla="*/ 5064505 h 5557010"/>
              <a:gd name="connsiteX1479" fmla="*/ 2136937 w 10925787"/>
              <a:gd name="connsiteY1479" fmla="*/ 5066009 h 5557010"/>
              <a:gd name="connsiteX1480" fmla="*/ 2135743 w 10925787"/>
              <a:gd name="connsiteY1480" fmla="*/ 5072180 h 5557010"/>
              <a:gd name="connsiteX1481" fmla="*/ 2142867 w 10925787"/>
              <a:gd name="connsiteY1481" fmla="*/ 5105086 h 5557010"/>
              <a:gd name="connsiteX1482" fmla="*/ 2143927 w 10925787"/>
              <a:gd name="connsiteY1482" fmla="*/ 5122679 h 5557010"/>
              <a:gd name="connsiteX1483" fmla="*/ 2142185 w 10925787"/>
              <a:gd name="connsiteY1483" fmla="*/ 5133555 h 5557010"/>
              <a:gd name="connsiteX1484" fmla="*/ 2139579 w 10925787"/>
              <a:gd name="connsiteY1484" fmla="*/ 5149948 h 5557010"/>
              <a:gd name="connsiteX1485" fmla="*/ 2141321 w 10925787"/>
              <a:gd name="connsiteY1485" fmla="*/ 5153961 h 5557010"/>
              <a:gd name="connsiteX1486" fmla="*/ 2147483 w 10925787"/>
              <a:gd name="connsiteY1486" fmla="*/ 5156022 h 5557010"/>
              <a:gd name="connsiteX1487" fmla="*/ 2152086 w 10925787"/>
              <a:gd name="connsiteY1487" fmla="*/ 5150990 h 5557010"/>
              <a:gd name="connsiteX1488" fmla="*/ 2150101 w 10925787"/>
              <a:gd name="connsiteY1488" fmla="*/ 5137593 h 5557010"/>
              <a:gd name="connsiteX1489" fmla="*/ 2155532 w 10925787"/>
              <a:gd name="connsiteY1489" fmla="*/ 5137083 h 5557010"/>
              <a:gd name="connsiteX1490" fmla="*/ 2155289 w 10925787"/>
              <a:gd name="connsiteY1490" fmla="*/ 5124183 h 5557010"/>
              <a:gd name="connsiteX1491" fmla="*/ 2154984 w 10925787"/>
              <a:gd name="connsiteY1491" fmla="*/ 5093689 h 5557010"/>
              <a:gd name="connsiteX1492" fmla="*/ 2140980 w 10925787"/>
              <a:gd name="connsiteY1492" fmla="*/ 5063729 h 5557010"/>
              <a:gd name="connsiteX1493" fmla="*/ 2124329 w 10925787"/>
              <a:gd name="connsiteY1493" fmla="*/ 5059572 h 5557010"/>
              <a:gd name="connsiteX1494" fmla="*/ 2115285 w 10925787"/>
              <a:gd name="connsiteY1494" fmla="*/ 5073926 h 5557010"/>
              <a:gd name="connsiteX1495" fmla="*/ 2102827 w 10925787"/>
              <a:gd name="connsiteY1495" fmla="*/ 5104929 h 5557010"/>
              <a:gd name="connsiteX1496" fmla="*/ 2101877 w 10925787"/>
              <a:gd name="connsiteY1496" fmla="*/ 5109609 h 5557010"/>
              <a:gd name="connsiteX1497" fmla="*/ 2102522 w 10925787"/>
              <a:gd name="connsiteY1497" fmla="*/ 5113634 h 5557010"/>
              <a:gd name="connsiteX1498" fmla="*/ 2100817 w 10925787"/>
              <a:gd name="connsiteY1498" fmla="*/ 5120570 h 5557010"/>
              <a:gd name="connsiteX1499" fmla="*/ 2104812 w 10925787"/>
              <a:gd name="connsiteY1499" fmla="*/ 5145074 h 5557010"/>
              <a:gd name="connsiteX1500" fmla="*/ 2107844 w 10925787"/>
              <a:gd name="connsiteY1500" fmla="*/ 5153743 h 5557010"/>
              <a:gd name="connsiteX1501" fmla="*/ 2122823 w 10925787"/>
              <a:gd name="connsiteY1501" fmla="*/ 5144346 h 5557010"/>
              <a:gd name="connsiteX1502" fmla="*/ 2116843 w 10925787"/>
              <a:gd name="connsiteY1502" fmla="*/ 5121018 h 5557010"/>
              <a:gd name="connsiteX1503" fmla="*/ 2118560 w 10925787"/>
              <a:gd name="connsiteY1503" fmla="*/ 5107281 h 5557010"/>
              <a:gd name="connsiteX1504" fmla="*/ 2116101 w 10925787"/>
              <a:gd name="connsiteY1504" fmla="*/ 5104504 h 5557010"/>
              <a:gd name="connsiteX1505" fmla="*/ 2117209 w 10925787"/>
              <a:gd name="connsiteY1505" fmla="*/ 5100503 h 5557010"/>
              <a:gd name="connsiteX1506" fmla="*/ 2121057 w 10925787"/>
              <a:gd name="connsiteY1506" fmla="*/ 5098903 h 5557010"/>
              <a:gd name="connsiteX1507" fmla="*/ 2122482 w 10925787"/>
              <a:gd name="connsiteY1507" fmla="*/ 5086390 h 5557010"/>
              <a:gd name="connsiteX1508" fmla="*/ 2119973 w 10925787"/>
              <a:gd name="connsiteY1508" fmla="*/ 5084414 h 5557010"/>
              <a:gd name="connsiteX1509" fmla="*/ 2122920 w 10925787"/>
              <a:gd name="connsiteY1509" fmla="*/ 5079576 h 5557010"/>
              <a:gd name="connsiteX1510" fmla="*/ 2128924 w 10925787"/>
              <a:gd name="connsiteY1510" fmla="*/ 5070374 h 5557010"/>
              <a:gd name="connsiteX1511" fmla="*/ 2127937 w 10925787"/>
              <a:gd name="connsiteY1511" fmla="*/ 5068215 h 5557010"/>
              <a:gd name="connsiteX1512" fmla="*/ 2129997 w 10925787"/>
              <a:gd name="connsiteY1512" fmla="*/ 5061529 h 5557010"/>
              <a:gd name="connsiteX1513" fmla="*/ 2129997 w 10925787"/>
              <a:gd name="connsiteY1513" fmla="*/ 5061529 h 5557010"/>
              <a:gd name="connsiteX1514" fmla="*/ 2129997 w 10925787"/>
              <a:gd name="connsiteY1514" fmla="*/ 5061529 h 5557010"/>
              <a:gd name="connsiteX1515" fmla="*/ 2126076 w 10925787"/>
              <a:gd name="connsiteY1515" fmla="*/ 5060175 h 5557010"/>
              <a:gd name="connsiteX1516" fmla="*/ 2124329 w 10925787"/>
              <a:gd name="connsiteY1516" fmla="*/ 5059572 h 5557010"/>
              <a:gd name="connsiteX1517" fmla="*/ 2124329 w 10925787"/>
              <a:gd name="connsiteY1517" fmla="*/ 5059572 h 5557010"/>
              <a:gd name="connsiteX1518" fmla="*/ 1276560 w 10925787"/>
              <a:gd name="connsiteY1518" fmla="*/ 5057397 h 5557010"/>
              <a:gd name="connsiteX1519" fmla="*/ 1276558 w 10925787"/>
              <a:gd name="connsiteY1519" fmla="*/ 5057400 h 5557010"/>
              <a:gd name="connsiteX1520" fmla="*/ 1276556 w 10925787"/>
              <a:gd name="connsiteY1520" fmla="*/ 5057402 h 5557010"/>
              <a:gd name="connsiteX1521" fmla="*/ 1276557 w 10925787"/>
              <a:gd name="connsiteY1521" fmla="*/ 5057400 h 5557010"/>
              <a:gd name="connsiteX1522" fmla="*/ 1281783 w 10925787"/>
              <a:gd name="connsiteY1522" fmla="*/ 5051643 h 5557010"/>
              <a:gd name="connsiteX1523" fmla="*/ 1276562 w 10925787"/>
              <a:gd name="connsiteY1523" fmla="*/ 5057395 h 5557010"/>
              <a:gd name="connsiteX1524" fmla="*/ 1279851 w 10925787"/>
              <a:gd name="connsiteY1524" fmla="*/ 5052332 h 5557010"/>
              <a:gd name="connsiteX1525" fmla="*/ 1281784 w 10925787"/>
              <a:gd name="connsiteY1525" fmla="*/ 5051641 h 5557010"/>
              <a:gd name="connsiteX1526" fmla="*/ 1281785 w 10925787"/>
              <a:gd name="connsiteY1526" fmla="*/ 5051641 h 5557010"/>
              <a:gd name="connsiteX1527" fmla="*/ 1281784 w 10925787"/>
              <a:gd name="connsiteY1527" fmla="*/ 5051642 h 5557010"/>
              <a:gd name="connsiteX1528" fmla="*/ 1427819 w 10925787"/>
              <a:gd name="connsiteY1528" fmla="*/ 5041761 h 5557010"/>
              <a:gd name="connsiteX1529" fmla="*/ 1431907 w 10925787"/>
              <a:gd name="connsiteY1529" fmla="*/ 5045312 h 5557010"/>
              <a:gd name="connsiteX1530" fmla="*/ 1429817 w 10925787"/>
              <a:gd name="connsiteY1530" fmla="*/ 5046621 h 5557010"/>
              <a:gd name="connsiteX1531" fmla="*/ 1437448 w 10925787"/>
              <a:gd name="connsiteY1531" fmla="*/ 5054939 h 5557010"/>
              <a:gd name="connsiteX1532" fmla="*/ 1441603 w 10925787"/>
              <a:gd name="connsiteY1532" fmla="*/ 5056030 h 5557010"/>
              <a:gd name="connsiteX1533" fmla="*/ 1449012 w 10925787"/>
              <a:gd name="connsiteY1533" fmla="*/ 5065390 h 5557010"/>
              <a:gd name="connsiteX1534" fmla="*/ 1455710 w 10925787"/>
              <a:gd name="connsiteY1534" fmla="*/ 5070580 h 5557010"/>
              <a:gd name="connsiteX1535" fmla="*/ 1457049 w 10925787"/>
              <a:gd name="connsiteY1535" fmla="*/ 5073053 h 5557010"/>
              <a:gd name="connsiteX1536" fmla="*/ 1465976 w 10925787"/>
              <a:gd name="connsiteY1536" fmla="*/ 5079115 h 5557010"/>
              <a:gd name="connsiteX1537" fmla="*/ 1473660 w 10925787"/>
              <a:gd name="connsiteY1537" fmla="*/ 5081516 h 5557010"/>
              <a:gd name="connsiteX1538" fmla="*/ 1474208 w 10925787"/>
              <a:gd name="connsiteY1538" fmla="*/ 5084790 h 5557010"/>
              <a:gd name="connsiteX1539" fmla="*/ 1490587 w 10925787"/>
              <a:gd name="connsiteY1539" fmla="*/ 5098648 h 5557010"/>
              <a:gd name="connsiteX1540" fmla="*/ 1509280 w 10925787"/>
              <a:gd name="connsiteY1540" fmla="*/ 5121697 h 5557010"/>
              <a:gd name="connsiteX1541" fmla="*/ 1518973 w 10925787"/>
              <a:gd name="connsiteY1541" fmla="*/ 5128790 h 5557010"/>
              <a:gd name="connsiteX1542" fmla="*/ 1527449 w 10925787"/>
              <a:gd name="connsiteY1542" fmla="*/ 5141109 h 5557010"/>
              <a:gd name="connsiteX1543" fmla="*/ 1529568 w 10925787"/>
              <a:gd name="connsiteY1543" fmla="*/ 5140090 h 5557010"/>
              <a:gd name="connsiteX1544" fmla="*/ 1537484 w 10925787"/>
              <a:gd name="connsiteY1544" fmla="*/ 5144116 h 5557010"/>
              <a:gd name="connsiteX1545" fmla="*/ 1542306 w 10925787"/>
              <a:gd name="connsiteY1545" fmla="*/ 5147438 h 5557010"/>
              <a:gd name="connsiteX1546" fmla="*/ 1557273 w 10925787"/>
              <a:gd name="connsiteY1546" fmla="*/ 5168777 h 5557010"/>
              <a:gd name="connsiteX1547" fmla="*/ 1559879 w 10925787"/>
              <a:gd name="connsiteY1547" fmla="*/ 5170899 h 5557010"/>
              <a:gd name="connsiteX1548" fmla="*/ 1562448 w 10925787"/>
              <a:gd name="connsiteY1548" fmla="*/ 5177871 h 5557010"/>
              <a:gd name="connsiteX1549" fmla="*/ 1565042 w 10925787"/>
              <a:gd name="connsiteY1549" fmla="*/ 5182248 h 5557010"/>
              <a:gd name="connsiteX1550" fmla="*/ 1566978 w 10925787"/>
              <a:gd name="connsiteY1550" fmla="*/ 5185909 h 5557010"/>
              <a:gd name="connsiteX1551" fmla="*/ 1590810 w 10925787"/>
              <a:gd name="connsiteY1551" fmla="*/ 5215384 h 5557010"/>
              <a:gd name="connsiteX1552" fmla="*/ 1591212 w 10925787"/>
              <a:gd name="connsiteY1552" fmla="*/ 5218597 h 5557010"/>
              <a:gd name="connsiteX1553" fmla="*/ 1595450 w 10925787"/>
              <a:gd name="connsiteY1553" fmla="*/ 5223617 h 5557010"/>
              <a:gd name="connsiteX1554" fmla="*/ 1597898 w 10925787"/>
              <a:gd name="connsiteY1554" fmla="*/ 5229158 h 5557010"/>
              <a:gd name="connsiteX1555" fmla="*/ 1601527 w 10925787"/>
              <a:gd name="connsiteY1555" fmla="*/ 5231983 h 5557010"/>
              <a:gd name="connsiteX1556" fmla="*/ 1597910 w 10925787"/>
              <a:gd name="connsiteY1556" fmla="*/ 5229158 h 5557010"/>
              <a:gd name="connsiteX1557" fmla="*/ 1597922 w 10925787"/>
              <a:gd name="connsiteY1557" fmla="*/ 5229158 h 5557010"/>
              <a:gd name="connsiteX1558" fmla="*/ 1601466 w 10925787"/>
              <a:gd name="connsiteY1558" fmla="*/ 5226709 h 5557010"/>
              <a:gd name="connsiteX1559" fmla="*/ 1599335 w 10925787"/>
              <a:gd name="connsiteY1559" fmla="*/ 5224841 h 5557010"/>
              <a:gd name="connsiteX1560" fmla="*/ 1598970 w 10925787"/>
              <a:gd name="connsiteY1560" fmla="*/ 5219749 h 5557010"/>
              <a:gd name="connsiteX1561" fmla="*/ 1583126 w 10925787"/>
              <a:gd name="connsiteY1561" fmla="*/ 5191329 h 5557010"/>
              <a:gd name="connsiteX1562" fmla="*/ 1582907 w 10925787"/>
              <a:gd name="connsiteY1562" fmla="*/ 5185667 h 5557010"/>
              <a:gd name="connsiteX1563" fmla="*/ 1580837 w 10925787"/>
              <a:gd name="connsiteY1563" fmla="*/ 5182854 h 5557010"/>
              <a:gd name="connsiteX1564" fmla="*/ 1575320 w 10925787"/>
              <a:gd name="connsiteY1564" fmla="*/ 5173142 h 5557010"/>
              <a:gd name="connsiteX1565" fmla="*/ 1571898 w 10925787"/>
              <a:gd name="connsiteY1565" fmla="*/ 5164703 h 5557010"/>
              <a:gd name="connsiteX1566" fmla="*/ 1569402 w 10925787"/>
              <a:gd name="connsiteY1566" fmla="*/ 5160326 h 5557010"/>
              <a:gd name="connsiteX1567" fmla="*/ 1567319 w 10925787"/>
              <a:gd name="connsiteY1567" fmla="*/ 5161029 h 5557010"/>
              <a:gd name="connsiteX1568" fmla="*/ 1566991 w 10925787"/>
              <a:gd name="connsiteY1568" fmla="*/ 5159187 h 5557010"/>
              <a:gd name="connsiteX1569" fmla="*/ 1564092 w 10925787"/>
              <a:gd name="connsiteY1569" fmla="*/ 5153136 h 5557010"/>
              <a:gd name="connsiteX1570" fmla="*/ 1561864 w 10925787"/>
              <a:gd name="connsiteY1570" fmla="*/ 5150857 h 5557010"/>
              <a:gd name="connsiteX1571" fmla="*/ 1561157 w 10925787"/>
              <a:gd name="connsiteY1571" fmla="*/ 5148711 h 5557010"/>
              <a:gd name="connsiteX1572" fmla="*/ 1552389 w 10925787"/>
              <a:gd name="connsiteY1572" fmla="*/ 5142588 h 5557010"/>
              <a:gd name="connsiteX1573" fmla="*/ 1549016 w 10925787"/>
              <a:gd name="connsiteY1573" fmla="*/ 5139254 h 5557010"/>
              <a:gd name="connsiteX1574" fmla="*/ 1547725 w 10925787"/>
              <a:gd name="connsiteY1574" fmla="*/ 5134598 h 5557010"/>
              <a:gd name="connsiteX1575" fmla="*/ 1534184 w 10925787"/>
              <a:gd name="connsiteY1575" fmla="*/ 5123201 h 5557010"/>
              <a:gd name="connsiteX1576" fmla="*/ 1528570 w 10925787"/>
              <a:gd name="connsiteY1576" fmla="*/ 5116302 h 5557010"/>
              <a:gd name="connsiteX1577" fmla="*/ 1523577 w 10925787"/>
              <a:gd name="connsiteY1577" fmla="*/ 5109512 h 5557010"/>
              <a:gd name="connsiteX1578" fmla="*/ 1506211 w 10925787"/>
              <a:gd name="connsiteY1578" fmla="*/ 5098806 h 5557010"/>
              <a:gd name="connsiteX1579" fmla="*/ 1502034 w 10925787"/>
              <a:gd name="connsiteY1579" fmla="*/ 5088973 h 5557010"/>
              <a:gd name="connsiteX1580" fmla="*/ 1495239 w 10925787"/>
              <a:gd name="connsiteY1580" fmla="*/ 5082001 h 5557010"/>
              <a:gd name="connsiteX1581" fmla="*/ 1468582 w 10925787"/>
              <a:gd name="connsiteY1581" fmla="*/ 5067076 h 5557010"/>
              <a:gd name="connsiteX1582" fmla="*/ 1454589 w 10925787"/>
              <a:gd name="connsiteY1582" fmla="*/ 5055303 h 5557010"/>
              <a:gd name="connsiteX1583" fmla="*/ 1441449 w 10925787"/>
              <a:gd name="connsiteY1583" fmla="*/ 5047155 h 5557010"/>
              <a:gd name="connsiteX1584" fmla="*/ 1438569 w 10925787"/>
              <a:gd name="connsiteY1584" fmla="*/ 5044584 h 5557010"/>
              <a:gd name="connsiteX1585" fmla="*/ 1427819 w 10925787"/>
              <a:gd name="connsiteY1585" fmla="*/ 5041761 h 5557010"/>
              <a:gd name="connsiteX1586" fmla="*/ 1461482 w 10925787"/>
              <a:gd name="connsiteY1586" fmla="*/ 5040026 h 5557010"/>
              <a:gd name="connsiteX1587" fmla="*/ 1466451 w 10925787"/>
              <a:gd name="connsiteY1587" fmla="*/ 5041396 h 5557010"/>
              <a:gd name="connsiteX1588" fmla="*/ 1461482 w 10925787"/>
              <a:gd name="connsiteY1588" fmla="*/ 5040026 h 5557010"/>
              <a:gd name="connsiteX1589" fmla="*/ 2150594 w 10925787"/>
              <a:gd name="connsiteY1589" fmla="*/ 5039924 h 5557010"/>
              <a:gd name="connsiteX1590" fmla="*/ 2145583 w 10925787"/>
              <a:gd name="connsiteY1590" fmla="*/ 5043457 h 5557010"/>
              <a:gd name="connsiteX1591" fmla="*/ 2145120 w 10925787"/>
              <a:gd name="connsiteY1591" fmla="*/ 5045130 h 5557010"/>
              <a:gd name="connsiteX1592" fmla="*/ 2158102 w 10925787"/>
              <a:gd name="connsiteY1592" fmla="*/ 5089409 h 5557010"/>
              <a:gd name="connsiteX1593" fmla="*/ 2160476 w 10925787"/>
              <a:gd name="connsiteY1593" fmla="*/ 5093932 h 5557010"/>
              <a:gd name="connsiteX1594" fmla="*/ 2170767 w 10925787"/>
              <a:gd name="connsiteY1594" fmla="*/ 5122364 h 5557010"/>
              <a:gd name="connsiteX1595" fmla="*/ 2172910 w 10925787"/>
              <a:gd name="connsiteY1595" fmla="*/ 5123334 h 5557010"/>
              <a:gd name="connsiteX1596" fmla="*/ 2177647 w 10925787"/>
              <a:gd name="connsiteY1596" fmla="*/ 5129263 h 5557010"/>
              <a:gd name="connsiteX1597" fmla="*/ 2182628 w 10925787"/>
              <a:gd name="connsiteY1597" fmla="*/ 5134901 h 5557010"/>
              <a:gd name="connsiteX1598" fmla="*/ 2199141 w 10925787"/>
              <a:gd name="connsiteY1598" fmla="*/ 5136986 h 5557010"/>
              <a:gd name="connsiteX1599" fmla="*/ 2178573 w 10925787"/>
              <a:gd name="connsiteY1599" fmla="*/ 5106990 h 5557010"/>
              <a:gd name="connsiteX1600" fmla="*/ 2172776 w 10925787"/>
              <a:gd name="connsiteY1600" fmla="*/ 5095120 h 5557010"/>
              <a:gd name="connsiteX1601" fmla="*/ 2170206 w 10925787"/>
              <a:gd name="connsiteY1601" fmla="*/ 5091495 h 5557010"/>
              <a:gd name="connsiteX1602" fmla="*/ 2168453 w 10925787"/>
              <a:gd name="connsiteY1602" fmla="*/ 5077964 h 5557010"/>
              <a:gd name="connsiteX1603" fmla="*/ 2159624 w 10925787"/>
              <a:gd name="connsiteY1603" fmla="*/ 5052757 h 5557010"/>
              <a:gd name="connsiteX1604" fmla="*/ 2157067 w 10925787"/>
              <a:gd name="connsiteY1604" fmla="*/ 5048440 h 5557010"/>
              <a:gd name="connsiteX1605" fmla="*/ 2155751 w 10925787"/>
              <a:gd name="connsiteY1605" fmla="*/ 5045530 h 5557010"/>
              <a:gd name="connsiteX1606" fmla="*/ 2150594 w 10925787"/>
              <a:gd name="connsiteY1606" fmla="*/ 5039924 h 5557010"/>
              <a:gd name="connsiteX1607" fmla="*/ 1241408 w 10925787"/>
              <a:gd name="connsiteY1607" fmla="*/ 5034254 h 5557010"/>
              <a:gd name="connsiteX1608" fmla="*/ 1235868 w 10925787"/>
              <a:gd name="connsiteY1608" fmla="*/ 5034448 h 5557010"/>
              <a:gd name="connsiteX1609" fmla="*/ 1231778 w 10925787"/>
              <a:gd name="connsiteY1609" fmla="*/ 5036243 h 5557010"/>
              <a:gd name="connsiteX1610" fmla="*/ 1226443 w 10925787"/>
              <a:gd name="connsiteY1610" fmla="*/ 5039953 h 5557010"/>
              <a:gd name="connsiteX1611" fmla="*/ 1209758 w 10925787"/>
              <a:gd name="connsiteY1611" fmla="*/ 5050574 h 5557010"/>
              <a:gd name="connsiteX1612" fmla="*/ 1210836 w 10925787"/>
              <a:gd name="connsiteY1612" fmla="*/ 5052744 h 5557010"/>
              <a:gd name="connsiteX1613" fmla="*/ 1211516 w 10925787"/>
              <a:gd name="connsiteY1613" fmla="*/ 5059013 h 5557010"/>
              <a:gd name="connsiteX1614" fmla="*/ 1227852 w 10925787"/>
              <a:gd name="connsiteY1614" fmla="*/ 5047543 h 5557010"/>
              <a:gd name="connsiteX1615" fmla="*/ 1230632 w 10925787"/>
              <a:gd name="connsiteY1615" fmla="*/ 5046815 h 5557010"/>
              <a:gd name="connsiteX1616" fmla="*/ 1237375 w 10925787"/>
              <a:gd name="connsiteY1616" fmla="*/ 5040705 h 5557010"/>
              <a:gd name="connsiteX1617" fmla="*/ 1238112 w 10925787"/>
              <a:gd name="connsiteY1617" fmla="*/ 5039565 h 5557010"/>
              <a:gd name="connsiteX1618" fmla="*/ 1238113 w 10925787"/>
              <a:gd name="connsiteY1618" fmla="*/ 5039565 h 5557010"/>
              <a:gd name="connsiteX1619" fmla="*/ 1238934 w 10925787"/>
              <a:gd name="connsiteY1619" fmla="*/ 5039795 h 5557010"/>
              <a:gd name="connsiteX1620" fmla="*/ 1242052 w 10925787"/>
              <a:gd name="connsiteY1620" fmla="*/ 5038037 h 5557010"/>
              <a:gd name="connsiteX1621" fmla="*/ 1241408 w 10925787"/>
              <a:gd name="connsiteY1621" fmla="*/ 5034254 h 5557010"/>
              <a:gd name="connsiteX1622" fmla="*/ 2677319 w 10925787"/>
              <a:gd name="connsiteY1622" fmla="*/ 5027012 h 5557010"/>
              <a:gd name="connsiteX1623" fmla="*/ 2670776 w 10925787"/>
              <a:gd name="connsiteY1623" fmla="*/ 5036497 h 5557010"/>
              <a:gd name="connsiteX1624" fmla="*/ 2666197 w 10925787"/>
              <a:gd name="connsiteY1624" fmla="*/ 5058540 h 5557010"/>
              <a:gd name="connsiteX1625" fmla="*/ 2651876 w 10925787"/>
              <a:gd name="connsiteY1625" fmla="*/ 5077891 h 5557010"/>
              <a:gd name="connsiteX1626" fmla="*/ 2652947 w 10925787"/>
              <a:gd name="connsiteY1626" fmla="*/ 5080073 h 5557010"/>
              <a:gd name="connsiteX1627" fmla="*/ 2642341 w 10925787"/>
              <a:gd name="connsiteY1627" fmla="*/ 5093144 h 5557010"/>
              <a:gd name="connsiteX1628" fmla="*/ 2644313 w 10925787"/>
              <a:gd name="connsiteY1628" fmla="*/ 5096260 h 5557010"/>
              <a:gd name="connsiteX1629" fmla="*/ 2639004 w 10925787"/>
              <a:gd name="connsiteY1629" fmla="*/ 5097800 h 5557010"/>
              <a:gd name="connsiteX1630" fmla="*/ 2614831 w 10925787"/>
              <a:gd name="connsiteY1630" fmla="*/ 5115489 h 5557010"/>
              <a:gd name="connsiteX1631" fmla="*/ 2592996 w 10925787"/>
              <a:gd name="connsiteY1631" fmla="*/ 5122376 h 5557010"/>
              <a:gd name="connsiteX1632" fmla="*/ 2582499 w 10925787"/>
              <a:gd name="connsiteY1632" fmla="*/ 5122704 h 5557010"/>
              <a:gd name="connsiteX1633" fmla="*/ 2554429 w 10925787"/>
              <a:gd name="connsiteY1633" fmla="*/ 5131433 h 5557010"/>
              <a:gd name="connsiteX1634" fmla="*/ 2574888 w 10925787"/>
              <a:gd name="connsiteY1634" fmla="*/ 5136889 h 5557010"/>
              <a:gd name="connsiteX1635" fmla="*/ 2582584 w 10925787"/>
              <a:gd name="connsiteY1635" fmla="*/ 5135689 h 5557010"/>
              <a:gd name="connsiteX1636" fmla="*/ 2598184 w 10925787"/>
              <a:gd name="connsiteY1636" fmla="*/ 5136101 h 5557010"/>
              <a:gd name="connsiteX1637" fmla="*/ 2612968 w 10925787"/>
              <a:gd name="connsiteY1637" fmla="*/ 5130900 h 5557010"/>
              <a:gd name="connsiteX1638" fmla="*/ 2615695 w 10925787"/>
              <a:gd name="connsiteY1638" fmla="*/ 5126523 h 5557010"/>
              <a:gd name="connsiteX1639" fmla="*/ 2632087 w 10925787"/>
              <a:gd name="connsiteY1639" fmla="*/ 5117272 h 5557010"/>
              <a:gd name="connsiteX1640" fmla="*/ 2644216 w 10925787"/>
              <a:gd name="connsiteY1640" fmla="*/ 5111743 h 5557010"/>
              <a:gd name="connsiteX1641" fmla="*/ 2655127 w 10925787"/>
              <a:gd name="connsiteY1641" fmla="*/ 5098636 h 5557010"/>
              <a:gd name="connsiteX1642" fmla="*/ 2661496 w 10925787"/>
              <a:gd name="connsiteY1642" fmla="*/ 5093604 h 5557010"/>
              <a:gd name="connsiteX1643" fmla="*/ 2669034 w 10925787"/>
              <a:gd name="connsiteY1643" fmla="*/ 5080704 h 5557010"/>
              <a:gd name="connsiteX1644" fmla="*/ 2676353 w 10925787"/>
              <a:gd name="connsiteY1644" fmla="*/ 5073878 h 5557010"/>
              <a:gd name="connsiteX1645" fmla="*/ 2675367 w 10925787"/>
              <a:gd name="connsiteY1645" fmla="*/ 5071719 h 5557010"/>
              <a:gd name="connsiteX1646" fmla="*/ 2677145 w 10925787"/>
              <a:gd name="connsiteY1646" fmla="*/ 5070192 h 5557010"/>
              <a:gd name="connsiteX1647" fmla="*/ 2675854 w 10925787"/>
              <a:gd name="connsiteY1647" fmla="*/ 5069222 h 5557010"/>
              <a:gd name="connsiteX1648" fmla="*/ 2676231 w 10925787"/>
              <a:gd name="connsiteY1648" fmla="*/ 5065790 h 5557010"/>
              <a:gd name="connsiteX1649" fmla="*/ 2678265 w 10925787"/>
              <a:gd name="connsiteY1649" fmla="*/ 5060916 h 5557010"/>
              <a:gd name="connsiteX1650" fmla="*/ 2680408 w 10925787"/>
              <a:gd name="connsiteY1650" fmla="*/ 5059704 h 5557010"/>
              <a:gd name="connsiteX1651" fmla="*/ 2678728 w 10925787"/>
              <a:gd name="connsiteY1651" fmla="*/ 5059243 h 5557010"/>
              <a:gd name="connsiteX1652" fmla="*/ 2680871 w 10925787"/>
              <a:gd name="connsiteY1652" fmla="*/ 5058031 h 5557010"/>
              <a:gd name="connsiteX1653" fmla="*/ 2683636 w 10925787"/>
              <a:gd name="connsiteY1653" fmla="*/ 5054260 h 5557010"/>
              <a:gd name="connsiteX1654" fmla="*/ 2684257 w 10925787"/>
              <a:gd name="connsiteY1654" fmla="*/ 5042778 h 5557010"/>
              <a:gd name="connsiteX1655" fmla="*/ 2684318 w 10925787"/>
              <a:gd name="connsiteY1655" fmla="*/ 5038449 h 5557010"/>
              <a:gd name="connsiteX1656" fmla="*/ 2677319 w 10925787"/>
              <a:gd name="connsiteY1656" fmla="*/ 5027012 h 5557010"/>
              <a:gd name="connsiteX1657" fmla="*/ 2308364 w 10925787"/>
              <a:gd name="connsiteY1657" fmla="*/ 5022093 h 5557010"/>
              <a:gd name="connsiteX1658" fmla="*/ 2305953 w 10925787"/>
              <a:gd name="connsiteY1658" fmla="*/ 5026495 h 5557010"/>
              <a:gd name="connsiteX1659" fmla="*/ 2302178 w 10925787"/>
              <a:gd name="connsiteY1659" fmla="*/ 5023670 h 5557010"/>
              <a:gd name="connsiteX1660" fmla="*/ 2300546 w 10925787"/>
              <a:gd name="connsiteY1660" fmla="*/ 5024591 h 5557010"/>
              <a:gd name="connsiteX1661" fmla="*/ 2301276 w 10925787"/>
              <a:gd name="connsiteY1661" fmla="*/ 5023803 h 5557010"/>
              <a:gd name="connsiteX1662" fmla="*/ 2302324 w 10925787"/>
              <a:gd name="connsiteY1662" fmla="*/ 5022227 h 5557010"/>
              <a:gd name="connsiteX1663" fmla="*/ 2308364 w 10925787"/>
              <a:gd name="connsiteY1663" fmla="*/ 5022093 h 5557010"/>
              <a:gd name="connsiteX1664" fmla="*/ 2135098 w 10925787"/>
              <a:gd name="connsiteY1664" fmla="*/ 5018820 h 5557010"/>
              <a:gd name="connsiteX1665" fmla="*/ 2129277 w 10925787"/>
              <a:gd name="connsiteY1665" fmla="*/ 5020917 h 5557010"/>
              <a:gd name="connsiteX1666" fmla="*/ 2124662 w 10925787"/>
              <a:gd name="connsiteY1666" fmla="*/ 5027949 h 5557010"/>
              <a:gd name="connsiteX1667" fmla="*/ 2114712 w 10925787"/>
              <a:gd name="connsiteY1667" fmla="*/ 5037734 h 5557010"/>
              <a:gd name="connsiteX1668" fmla="*/ 2097432 w 10925787"/>
              <a:gd name="connsiteY1668" fmla="*/ 5054345 h 5557010"/>
              <a:gd name="connsiteX1669" fmla="*/ 2090746 w 10925787"/>
              <a:gd name="connsiteY1669" fmla="*/ 5058261 h 5557010"/>
              <a:gd name="connsiteX1670" fmla="*/ 2080115 w 10925787"/>
              <a:gd name="connsiteY1670" fmla="*/ 5064360 h 5557010"/>
              <a:gd name="connsiteX1671" fmla="*/ 2077448 w 10925787"/>
              <a:gd name="connsiteY1671" fmla="*/ 5066082 h 5557010"/>
              <a:gd name="connsiteX1672" fmla="*/ 2057696 w 10925787"/>
              <a:gd name="connsiteY1672" fmla="*/ 5079552 h 5557010"/>
              <a:gd name="connsiteX1673" fmla="*/ 2058609 w 10925787"/>
              <a:gd name="connsiteY1673" fmla="*/ 5081892 h 5557010"/>
              <a:gd name="connsiteX1674" fmla="*/ 2081930 w 10925787"/>
              <a:gd name="connsiteY1674" fmla="*/ 5080013 h 5557010"/>
              <a:gd name="connsiteX1675" fmla="*/ 2097882 w 10925787"/>
              <a:gd name="connsiteY1675" fmla="*/ 5073526 h 5557010"/>
              <a:gd name="connsiteX1676" fmla="*/ 2102315 w 10925787"/>
              <a:gd name="connsiteY1676" fmla="*/ 5071150 h 5557010"/>
              <a:gd name="connsiteX1677" fmla="*/ 2116490 w 10925787"/>
              <a:gd name="connsiteY1677" fmla="*/ 5063426 h 5557010"/>
              <a:gd name="connsiteX1678" fmla="*/ 2115419 w 10925787"/>
              <a:gd name="connsiteY1678" fmla="*/ 5061220 h 5557010"/>
              <a:gd name="connsiteX1679" fmla="*/ 2117196 w 10925787"/>
              <a:gd name="connsiteY1679" fmla="*/ 5060019 h 5557010"/>
              <a:gd name="connsiteX1680" fmla="*/ 2124260 w 10925787"/>
              <a:gd name="connsiteY1680" fmla="*/ 5054733 h 5557010"/>
              <a:gd name="connsiteX1681" fmla="*/ 2136267 w 10925787"/>
              <a:gd name="connsiteY1681" fmla="*/ 5038292 h 5557010"/>
              <a:gd name="connsiteX1682" fmla="*/ 2143147 w 10925787"/>
              <a:gd name="connsiteY1682" fmla="*/ 5030047 h 5557010"/>
              <a:gd name="connsiteX1683" fmla="*/ 2144682 w 10925787"/>
              <a:gd name="connsiteY1683" fmla="*/ 5020735 h 5557010"/>
              <a:gd name="connsiteX1684" fmla="*/ 2135098 w 10925787"/>
              <a:gd name="connsiteY1684" fmla="*/ 5018820 h 5557010"/>
              <a:gd name="connsiteX1685" fmla="*/ 1410343 w 10925787"/>
              <a:gd name="connsiteY1685" fmla="*/ 5017266 h 5557010"/>
              <a:gd name="connsiteX1686" fmla="*/ 1410346 w 10925787"/>
              <a:gd name="connsiteY1686" fmla="*/ 5017267 h 5557010"/>
              <a:gd name="connsiteX1687" fmla="*/ 1410346 w 10925787"/>
              <a:gd name="connsiteY1687" fmla="*/ 5017267 h 5557010"/>
              <a:gd name="connsiteX1688" fmla="*/ 3163601 w 10925787"/>
              <a:gd name="connsiteY1688" fmla="*/ 5015719 h 5557010"/>
              <a:gd name="connsiteX1689" fmla="*/ 3158814 w 10925787"/>
              <a:gd name="connsiteY1689" fmla="*/ 5019668 h 5557010"/>
              <a:gd name="connsiteX1690" fmla="*/ 3173427 w 10925787"/>
              <a:gd name="connsiteY1690" fmla="*/ 5031029 h 5557010"/>
              <a:gd name="connsiteX1691" fmla="*/ 3184387 w 10925787"/>
              <a:gd name="connsiteY1691" fmla="*/ 5040401 h 5557010"/>
              <a:gd name="connsiteX1692" fmla="*/ 3199731 w 10925787"/>
              <a:gd name="connsiteY1692" fmla="*/ 5057243 h 5557010"/>
              <a:gd name="connsiteX1693" fmla="*/ 3204176 w 10925787"/>
              <a:gd name="connsiteY1693" fmla="*/ 5069319 h 5557010"/>
              <a:gd name="connsiteX1694" fmla="*/ 3206661 w 10925787"/>
              <a:gd name="connsiteY1694" fmla="*/ 5087033 h 5557010"/>
              <a:gd name="connsiteX1695" fmla="*/ 3204578 w 10925787"/>
              <a:gd name="connsiteY1695" fmla="*/ 5088330 h 5557010"/>
              <a:gd name="connsiteX1696" fmla="*/ 3204980 w 10925787"/>
              <a:gd name="connsiteY1696" fmla="*/ 5099364 h 5557010"/>
              <a:gd name="connsiteX1697" fmla="*/ 3204030 w 10925787"/>
              <a:gd name="connsiteY1697" fmla="*/ 5102395 h 5557010"/>
              <a:gd name="connsiteX1698" fmla="*/ 3200413 w 10925787"/>
              <a:gd name="connsiteY1698" fmla="*/ 5116023 h 5557010"/>
              <a:gd name="connsiteX1699" fmla="*/ 3198794 w 10925787"/>
              <a:gd name="connsiteY1699" fmla="*/ 5121164 h 5557010"/>
              <a:gd name="connsiteX1700" fmla="*/ 3198039 w 10925787"/>
              <a:gd name="connsiteY1700" fmla="*/ 5124280 h 5557010"/>
              <a:gd name="connsiteX1701" fmla="*/ 3196054 w 10925787"/>
              <a:gd name="connsiteY1701" fmla="*/ 5125613 h 5557010"/>
              <a:gd name="connsiteX1702" fmla="*/ 3197004 w 10925787"/>
              <a:gd name="connsiteY1702" fmla="*/ 5140539 h 5557010"/>
              <a:gd name="connsiteX1703" fmla="*/ 3183364 w 10925787"/>
              <a:gd name="connsiteY1703" fmla="*/ 5158302 h 5557010"/>
              <a:gd name="connsiteX1704" fmla="*/ 3181842 w 10925787"/>
              <a:gd name="connsiteY1704" fmla="*/ 5163394 h 5557010"/>
              <a:gd name="connsiteX1705" fmla="*/ 3178542 w 10925787"/>
              <a:gd name="connsiteY1705" fmla="*/ 5174852 h 5557010"/>
              <a:gd name="connsiteX1706" fmla="*/ 3171089 w 10925787"/>
              <a:gd name="connsiteY1706" fmla="*/ 5189086 h 5557010"/>
              <a:gd name="connsiteX1707" fmla="*/ 3171528 w 10925787"/>
              <a:gd name="connsiteY1707" fmla="*/ 5192990 h 5557010"/>
              <a:gd name="connsiteX1708" fmla="*/ 3150862 w 10925787"/>
              <a:gd name="connsiteY1708" fmla="*/ 5224490 h 5557010"/>
              <a:gd name="connsiteX1709" fmla="*/ 3137418 w 10925787"/>
              <a:gd name="connsiteY1709" fmla="*/ 5248873 h 5557010"/>
              <a:gd name="connsiteX1710" fmla="*/ 3133764 w 10925787"/>
              <a:gd name="connsiteY1710" fmla="*/ 5250946 h 5557010"/>
              <a:gd name="connsiteX1711" fmla="*/ 3128114 w 10925787"/>
              <a:gd name="connsiteY1711" fmla="*/ 5258184 h 5557010"/>
              <a:gd name="connsiteX1712" fmla="*/ 3124339 w 10925787"/>
              <a:gd name="connsiteY1712" fmla="*/ 5259191 h 5557010"/>
              <a:gd name="connsiteX1713" fmla="*/ 3117775 w 10925787"/>
              <a:gd name="connsiteY1713" fmla="*/ 5267193 h 5557010"/>
              <a:gd name="connsiteX1714" fmla="*/ 3115473 w 10925787"/>
              <a:gd name="connsiteY1714" fmla="*/ 5271024 h 5557010"/>
              <a:gd name="connsiteX1715" fmla="*/ 3107850 w 10925787"/>
              <a:gd name="connsiteY1715" fmla="*/ 5279633 h 5557010"/>
              <a:gd name="connsiteX1716" fmla="*/ 3108958 w 10925787"/>
              <a:gd name="connsiteY1716" fmla="*/ 5281852 h 5557010"/>
              <a:gd name="connsiteX1717" fmla="*/ 3097998 w 10925787"/>
              <a:gd name="connsiteY1717" fmla="*/ 5289442 h 5557010"/>
              <a:gd name="connsiteX1718" fmla="*/ 3089169 w 10925787"/>
              <a:gd name="connsiteY1718" fmla="*/ 5298935 h 5557010"/>
              <a:gd name="connsiteX1719" fmla="*/ 3086405 w 10925787"/>
              <a:gd name="connsiteY1719" fmla="*/ 5301603 h 5557010"/>
              <a:gd name="connsiteX1720" fmla="*/ 3073971 w 10925787"/>
              <a:gd name="connsiteY1720" fmla="*/ 5309993 h 5557010"/>
              <a:gd name="connsiteX1721" fmla="*/ 3071304 w 10925787"/>
              <a:gd name="connsiteY1721" fmla="*/ 5313145 h 5557010"/>
              <a:gd name="connsiteX1722" fmla="*/ 3033370 w 10925787"/>
              <a:gd name="connsiteY1722" fmla="*/ 5345676 h 5557010"/>
              <a:gd name="connsiteX1723" fmla="*/ 3030618 w 10925787"/>
              <a:gd name="connsiteY1723" fmla="*/ 5348913 h 5557010"/>
              <a:gd name="connsiteX1724" fmla="*/ 3027854 w 10925787"/>
              <a:gd name="connsiteY1724" fmla="*/ 5348731 h 5557010"/>
              <a:gd name="connsiteX1725" fmla="*/ 3022240 w 10925787"/>
              <a:gd name="connsiteY1725" fmla="*/ 5354272 h 5557010"/>
              <a:gd name="connsiteX1726" fmla="*/ 3014787 w 10925787"/>
              <a:gd name="connsiteY1726" fmla="*/ 5359861 h 5557010"/>
              <a:gd name="connsiteX1727" fmla="*/ 3003388 w 10925787"/>
              <a:gd name="connsiteY1727" fmla="*/ 5372301 h 5557010"/>
              <a:gd name="connsiteX1728" fmla="*/ 2997166 w 10925787"/>
              <a:gd name="connsiteY1728" fmla="*/ 5378703 h 5557010"/>
              <a:gd name="connsiteX1729" fmla="*/ 2994426 w 10925787"/>
              <a:gd name="connsiteY1729" fmla="*/ 5381637 h 5557010"/>
              <a:gd name="connsiteX1730" fmla="*/ 2991223 w 10925787"/>
              <a:gd name="connsiteY1730" fmla="*/ 5386245 h 5557010"/>
              <a:gd name="connsiteX1731" fmla="*/ 2987265 w 10925787"/>
              <a:gd name="connsiteY1731" fmla="*/ 5387093 h 5557010"/>
              <a:gd name="connsiteX1732" fmla="*/ 2975477 w 10925787"/>
              <a:gd name="connsiteY1732" fmla="*/ 5397242 h 5557010"/>
              <a:gd name="connsiteX1733" fmla="*/ 2978460 w 10925787"/>
              <a:gd name="connsiteY1733" fmla="*/ 5396357 h 5557010"/>
              <a:gd name="connsiteX1734" fmla="*/ 3006031 w 10925787"/>
              <a:gd name="connsiteY1734" fmla="*/ 5382280 h 5557010"/>
              <a:gd name="connsiteX1735" fmla="*/ 3009027 w 10925787"/>
              <a:gd name="connsiteY1735" fmla="*/ 5376266 h 5557010"/>
              <a:gd name="connsiteX1736" fmla="*/ 3012437 w 10925787"/>
              <a:gd name="connsiteY1736" fmla="*/ 5375017 h 5557010"/>
              <a:gd name="connsiteX1737" fmla="*/ 3018099 w 10925787"/>
              <a:gd name="connsiteY1737" fmla="*/ 5371271 h 5557010"/>
              <a:gd name="connsiteX1738" fmla="*/ 3020705 w 10925787"/>
              <a:gd name="connsiteY1738" fmla="*/ 5371222 h 5557010"/>
              <a:gd name="connsiteX1739" fmla="*/ 3034917 w 10925787"/>
              <a:gd name="connsiteY1739" fmla="*/ 5365560 h 5557010"/>
              <a:gd name="connsiteX1740" fmla="*/ 3038010 w 10925787"/>
              <a:gd name="connsiteY1740" fmla="*/ 5362408 h 5557010"/>
              <a:gd name="connsiteX1741" fmla="*/ 3051454 w 10925787"/>
              <a:gd name="connsiteY1741" fmla="*/ 5352162 h 5557010"/>
              <a:gd name="connsiteX1742" fmla="*/ 3063060 w 10925787"/>
              <a:gd name="connsiteY1742" fmla="*/ 5341565 h 5557010"/>
              <a:gd name="connsiteX1743" fmla="*/ 3068978 w 10925787"/>
              <a:gd name="connsiteY1743" fmla="*/ 5334266 h 5557010"/>
              <a:gd name="connsiteX1744" fmla="*/ 3093723 w 10925787"/>
              <a:gd name="connsiteY1744" fmla="*/ 5317243 h 5557010"/>
              <a:gd name="connsiteX1745" fmla="*/ 3096451 w 10925787"/>
              <a:gd name="connsiteY1745" fmla="*/ 5313873 h 5557010"/>
              <a:gd name="connsiteX1746" fmla="*/ 3099289 w 10925787"/>
              <a:gd name="connsiteY1746" fmla="*/ 5310732 h 5557010"/>
              <a:gd name="connsiteX1747" fmla="*/ 3104294 w 10925787"/>
              <a:gd name="connsiteY1747" fmla="*/ 5308344 h 5557010"/>
              <a:gd name="connsiteX1748" fmla="*/ 3117434 w 10925787"/>
              <a:gd name="connsiteY1748" fmla="*/ 5296874 h 5557010"/>
              <a:gd name="connsiteX1749" fmla="*/ 3115108 w 10925787"/>
              <a:gd name="connsiteY1749" fmla="*/ 5292497 h 5557010"/>
              <a:gd name="connsiteX1750" fmla="*/ 3133691 w 10925787"/>
              <a:gd name="connsiteY1750" fmla="*/ 5275232 h 5557010"/>
              <a:gd name="connsiteX1751" fmla="*/ 3139926 w 10925787"/>
              <a:gd name="connsiteY1751" fmla="*/ 5268636 h 5557010"/>
              <a:gd name="connsiteX1752" fmla="*/ 3142337 w 10925787"/>
              <a:gd name="connsiteY1752" fmla="*/ 5266271 h 5557010"/>
              <a:gd name="connsiteX1753" fmla="*/ 3143373 w 10925787"/>
              <a:gd name="connsiteY1753" fmla="*/ 5262549 h 5557010"/>
              <a:gd name="connsiteX1754" fmla="*/ 3172319 w 10925787"/>
              <a:gd name="connsiteY1754" fmla="*/ 5223423 h 5557010"/>
              <a:gd name="connsiteX1755" fmla="*/ 3182622 w 10925787"/>
              <a:gd name="connsiteY1755" fmla="*/ 5194421 h 5557010"/>
              <a:gd name="connsiteX1756" fmla="*/ 3183425 w 10925787"/>
              <a:gd name="connsiteY1756" fmla="*/ 5195136 h 5557010"/>
              <a:gd name="connsiteX1757" fmla="*/ 3186701 w 10925787"/>
              <a:gd name="connsiteY1757" fmla="*/ 5191632 h 5557010"/>
              <a:gd name="connsiteX1758" fmla="*/ 3192291 w 10925787"/>
              <a:gd name="connsiteY1758" fmla="*/ 5184030 h 5557010"/>
              <a:gd name="connsiteX1759" fmla="*/ 3189733 w 10925787"/>
              <a:gd name="connsiteY1759" fmla="*/ 5180441 h 5557010"/>
              <a:gd name="connsiteX1760" fmla="*/ 3203896 w 10925787"/>
              <a:gd name="connsiteY1760" fmla="*/ 5162024 h 5557010"/>
              <a:gd name="connsiteX1761" fmla="*/ 3211909 w 10925787"/>
              <a:gd name="connsiteY1761" fmla="*/ 5133555 h 5557010"/>
              <a:gd name="connsiteX1762" fmla="*/ 3214308 w 10925787"/>
              <a:gd name="connsiteY1762" fmla="*/ 5130754 h 5557010"/>
              <a:gd name="connsiteX1763" fmla="*/ 3214528 w 10925787"/>
              <a:gd name="connsiteY1763" fmla="*/ 5123904 h 5557010"/>
              <a:gd name="connsiteX1764" fmla="*/ 3218838 w 10925787"/>
              <a:gd name="connsiteY1764" fmla="*/ 5108542 h 5557010"/>
              <a:gd name="connsiteX1765" fmla="*/ 3221371 w 10925787"/>
              <a:gd name="connsiteY1765" fmla="*/ 5073065 h 5557010"/>
              <a:gd name="connsiteX1766" fmla="*/ 3219691 w 10925787"/>
              <a:gd name="connsiteY1766" fmla="*/ 5060225 h 5557010"/>
              <a:gd name="connsiteX1767" fmla="*/ 3201351 w 10925787"/>
              <a:gd name="connsiteY1767" fmla="*/ 5039686 h 5557010"/>
              <a:gd name="connsiteX1768" fmla="*/ 3193813 w 10925787"/>
              <a:gd name="connsiteY1768" fmla="*/ 5032157 h 5557010"/>
              <a:gd name="connsiteX1769" fmla="*/ 3187834 w 10925787"/>
              <a:gd name="connsiteY1769" fmla="*/ 5028604 h 5557010"/>
              <a:gd name="connsiteX1770" fmla="*/ 3168909 w 10925787"/>
              <a:gd name="connsiteY1770" fmla="*/ 5017971 h 5557010"/>
              <a:gd name="connsiteX1771" fmla="*/ 3163601 w 10925787"/>
              <a:gd name="connsiteY1771" fmla="*/ 5015719 h 5557010"/>
              <a:gd name="connsiteX1772" fmla="*/ 2187767 w 10925787"/>
              <a:gd name="connsiteY1772" fmla="*/ 5011921 h 5557010"/>
              <a:gd name="connsiteX1773" fmla="*/ 2165762 w 10925787"/>
              <a:gd name="connsiteY1773" fmla="*/ 5014806 h 5557010"/>
              <a:gd name="connsiteX1774" fmla="*/ 2156202 w 10925787"/>
              <a:gd name="connsiteY1774" fmla="*/ 5023560 h 5557010"/>
              <a:gd name="connsiteX1775" fmla="*/ 2181069 w 10925787"/>
              <a:gd name="connsiteY1775" fmla="*/ 5037322 h 5557010"/>
              <a:gd name="connsiteX1776" fmla="*/ 2186233 w 10925787"/>
              <a:gd name="connsiteY1776" fmla="*/ 5053751 h 5557010"/>
              <a:gd name="connsiteX1777" fmla="*/ 2188437 w 10925787"/>
              <a:gd name="connsiteY1777" fmla="*/ 5057994 h 5557010"/>
              <a:gd name="connsiteX1778" fmla="*/ 2184881 w 10925787"/>
              <a:gd name="connsiteY1778" fmla="*/ 5061523 h 5557010"/>
              <a:gd name="connsiteX1779" fmla="*/ 2181033 w 10925787"/>
              <a:gd name="connsiteY1779" fmla="*/ 5054818 h 5557010"/>
              <a:gd name="connsiteX1780" fmla="*/ 2173020 w 10925787"/>
              <a:gd name="connsiteY1780" fmla="*/ 5045615 h 5557010"/>
              <a:gd name="connsiteX1781" fmla="*/ 2173653 w 10925787"/>
              <a:gd name="connsiteY1781" fmla="*/ 5044015 h 5557010"/>
              <a:gd name="connsiteX1782" fmla="*/ 2169464 w 10925787"/>
              <a:gd name="connsiteY1782" fmla="*/ 5042196 h 5557010"/>
              <a:gd name="connsiteX1783" fmla="*/ 2169232 w 10925787"/>
              <a:gd name="connsiteY1783" fmla="*/ 5043796 h 5557010"/>
              <a:gd name="connsiteX1784" fmla="*/ 2171242 w 10925787"/>
              <a:gd name="connsiteY1784" fmla="*/ 5055072 h 5557010"/>
              <a:gd name="connsiteX1785" fmla="*/ 2176539 w 10925787"/>
              <a:gd name="connsiteY1785" fmla="*/ 5068519 h 5557010"/>
              <a:gd name="connsiteX1786" fmla="*/ 2178086 w 10925787"/>
              <a:gd name="connsiteY1786" fmla="*/ 5079491 h 5557010"/>
              <a:gd name="connsiteX1787" fmla="*/ 2179291 w 10925787"/>
              <a:gd name="connsiteY1787" fmla="*/ 5084171 h 5557010"/>
              <a:gd name="connsiteX1788" fmla="*/ 2180911 w 10925787"/>
              <a:gd name="connsiteY1788" fmla="*/ 5092016 h 5557010"/>
              <a:gd name="connsiteX1789" fmla="*/ 2185344 w 10925787"/>
              <a:gd name="connsiteY1789" fmla="*/ 5099485 h 5557010"/>
              <a:gd name="connsiteX1790" fmla="*/ 2189094 w 10925787"/>
              <a:gd name="connsiteY1790" fmla="*/ 5108130 h 5557010"/>
              <a:gd name="connsiteX1791" fmla="*/ 2189155 w 10925787"/>
              <a:gd name="connsiteY1791" fmla="*/ 5113137 h 5557010"/>
              <a:gd name="connsiteX1792" fmla="*/ 2194915 w 10925787"/>
              <a:gd name="connsiteY1792" fmla="*/ 5116593 h 5557010"/>
              <a:gd name="connsiteX1793" fmla="*/ 2212208 w 10925787"/>
              <a:gd name="connsiteY1793" fmla="*/ 5142091 h 5557010"/>
              <a:gd name="connsiteX1794" fmla="*/ 2219454 w 10925787"/>
              <a:gd name="connsiteY1794" fmla="*/ 5164812 h 5557010"/>
              <a:gd name="connsiteX1795" fmla="*/ 2220136 w 10925787"/>
              <a:gd name="connsiteY1795" fmla="*/ 5153003 h 5557010"/>
              <a:gd name="connsiteX1796" fmla="*/ 2225628 w 10925787"/>
              <a:gd name="connsiteY1796" fmla="*/ 5155658 h 5557010"/>
              <a:gd name="connsiteX1797" fmla="*/ 2229159 w 10925787"/>
              <a:gd name="connsiteY1797" fmla="*/ 5158993 h 5557010"/>
              <a:gd name="connsiteX1798" fmla="*/ 2237708 w 10925787"/>
              <a:gd name="connsiteY1798" fmla="*/ 5169832 h 5557010"/>
              <a:gd name="connsiteX1799" fmla="*/ 2248766 w 10925787"/>
              <a:gd name="connsiteY1799" fmla="*/ 5176452 h 5557010"/>
              <a:gd name="connsiteX1800" fmla="*/ 2255110 w 10925787"/>
              <a:gd name="connsiteY1800" fmla="*/ 5178295 h 5557010"/>
              <a:gd name="connsiteX1801" fmla="*/ 2255115 w 10925787"/>
              <a:gd name="connsiteY1801" fmla="*/ 5178297 h 5557010"/>
              <a:gd name="connsiteX1802" fmla="*/ 2254538 w 10925787"/>
              <a:gd name="connsiteY1802" fmla="*/ 5178440 h 5557010"/>
              <a:gd name="connsiteX1803" fmla="*/ 2251384 w 10925787"/>
              <a:gd name="connsiteY1803" fmla="*/ 5177895 h 5557010"/>
              <a:gd name="connsiteX1804" fmla="*/ 2253028 w 10925787"/>
              <a:gd name="connsiteY1804" fmla="*/ 5183885 h 5557010"/>
              <a:gd name="connsiteX1805" fmla="*/ 2256754 w 10925787"/>
              <a:gd name="connsiteY1805" fmla="*/ 5187752 h 5557010"/>
              <a:gd name="connsiteX1806" fmla="*/ 2263647 w 10925787"/>
              <a:gd name="connsiteY1806" fmla="*/ 5190711 h 5557010"/>
              <a:gd name="connsiteX1807" fmla="*/ 2276933 w 10925787"/>
              <a:gd name="connsiteY1807" fmla="*/ 5200604 h 5557010"/>
              <a:gd name="connsiteX1808" fmla="*/ 2278711 w 10925787"/>
              <a:gd name="connsiteY1808" fmla="*/ 5196349 h 5557010"/>
              <a:gd name="connsiteX1809" fmla="*/ 2275058 w 10925787"/>
              <a:gd name="connsiteY1809" fmla="*/ 5183787 h 5557010"/>
              <a:gd name="connsiteX1810" fmla="*/ 2273280 w 10925787"/>
              <a:gd name="connsiteY1810" fmla="*/ 5179786 h 5557010"/>
              <a:gd name="connsiteX1811" fmla="*/ 2269480 w 10925787"/>
              <a:gd name="connsiteY1811" fmla="*/ 5178089 h 5557010"/>
              <a:gd name="connsiteX1812" fmla="*/ 2259007 w 10925787"/>
              <a:gd name="connsiteY1812" fmla="*/ 5172136 h 5557010"/>
              <a:gd name="connsiteX1813" fmla="*/ 2255573 w 10925787"/>
              <a:gd name="connsiteY1813" fmla="*/ 5163733 h 5557010"/>
              <a:gd name="connsiteX1814" fmla="*/ 2243347 w 10925787"/>
              <a:gd name="connsiteY1814" fmla="*/ 5149790 h 5557010"/>
              <a:gd name="connsiteX1815" fmla="*/ 2237964 w 10925787"/>
              <a:gd name="connsiteY1815" fmla="*/ 5147535 h 5557010"/>
              <a:gd name="connsiteX1816" fmla="*/ 2231242 w 10925787"/>
              <a:gd name="connsiteY1816" fmla="*/ 5142661 h 5557010"/>
              <a:gd name="connsiteX1817" fmla="*/ 2227576 w 10925787"/>
              <a:gd name="connsiteY1817" fmla="*/ 5132537 h 5557010"/>
              <a:gd name="connsiteX1818" fmla="*/ 2224788 w 10925787"/>
              <a:gd name="connsiteY1818" fmla="*/ 5129360 h 5557010"/>
              <a:gd name="connsiteX1819" fmla="*/ 2221426 w 10925787"/>
              <a:gd name="connsiteY1819" fmla="*/ 5125856 h 5557010"/>
              <a:gd name="connsiteX1820" fmla="*/ 2216568 w 10925787"/>
              <a:gd name="connsiteY1820" fmla="*/ 5126620 h 5557010"/>
              <a:gd name="connsiteX1821" fmla="*/ 2215788 w 10925787"/>
              <a:gd name="connsiteY1821" fmla="*/ 5116168 h 5557010"/>
              <a:gd name="connsiteX1822" fmla="*/ 2209029 w 10925787"/>
              <a:gd name="connsiteY1822" fmla="*/ 5107717 h 5557010"/>
              <a:gd name="connsiteX1823" fmla="*/ 2199920 w 10925787"/>
              <a:gd name="connsiteY1823" fmla="*/ 5095314 h 5557010"/>
              <a:gd name="connsiteX1824" fmla="*/ 2195658 w 10925787"/>
              <a:gd name="connsiteY1824" fmla="*/ 5084935 h 5557010"/>
              <a:gd name="connsiteX1825" fmla="*/ 2190154 w 10925787"/>
              <a:gd name="connsiteY1825" fmla="*/ 5067051 h 5557010"/>
              <a:gd name="connsiteX1826" fmla="*/ 2200249 w 10925787"/>
              <a:gd name="connsiteY1826" fmla="*/ 5078412 h 5557010"/>
              <a:gd name="connsiteX1827" fmla="*/ 2205315 w 10925787"/>
              <a:gd name="connsiteY1827" fmla="*/ 5092234 h 5557010"/>
              <a:gd name="connsiteX1828" fmla="*/ 2209724 w 10925787"/>
              <a:gd name="connsiteY1828" fmla="*/ 5099036 h 5557010"/>
              <a:gd name="connsiteX1829" fmla="*/ 2210941 w 10925787"/>
              <a:gd name="connsiteY1829" fmla="*/ 5103001 h 5557010"/>
              <a:gd name="connsiteX1830" fmla="*/ 2213133 w 10925787"/>
              <a:gd name="connsiteY1830" fmla="*/ 5105390 h 5557010"/>
              <a:gd name="connsiteX1831" fmla="*/ 2231388 w 10925787"/>
              <a:gd name="connsiteY1831" fmla="*/ 5111537 h 5557010"/>
              <a:gd name="connsiteX1832" fmla="*/ 2222802 w 10925787"/>
              <a:gd name="connsiteY1832" fmla="*/ 5097569 h 5557010"/>
              <a:gd name="connsiteX1833" fmla="*/ 2218979 w 10925787"/>
              <a:gd name="connsiteY1833" fmla="*/ 5091640 h 5557010"/>
              <a:gd name="connsiteX1834" fmla="*/ 2222303 w 10925787"/>
              <a:gd name="connsiteY1834" fmla="*/ 5090028 h 5557010"/>
              <a:gd name="connsiteX1835" fmla="*/ 2227917 w 10925787"/>
              <a:gd name="connsiteY1835" fmla="*/ 5095059 h 5557010"/>
              <a:gd name="connsiteX1836" fmla="*/ 2236381 w 10925787"/>
              <a:gd name="connsiteY1836" fmla="*/ 5107269 h 5557010"/>
              <a:gd name="connsiteX1837" fmla="*/ 2240156 w 10925787"/>
              <a:gd name="connsiteY1837" fmla="*/ 5109282 h 5557010"/>
              <a:gd name="connsiteX1838" fmla="*/ 2257546 w 10925787"/>
              <a:gd name="connsiteY1838" fmla="*/ 5126668 h 5557010"/>
              <a:gd name="connsiteX1839" fmla="*/ 2266752 w 10925787"/>
              <a:gd name="connsiteY1839" fmla="*/ 5133385 h 5557010"/>
              <a:gd name="connsiteX1840" fmla="*/ 2273499 w 10925787"/>
              <a:gd name="connsiteY1840" fmla="*/ 5140139 h 5557010"/>
              <a:gd name="connsiteX1841" fmla="*/ 2277883 w 10925787"/>
              <a:gd name="connsiteY1841" fmla="*/ 5144916 h 5557010"/>
              <a:gd name="connsiteX1842" fmla="*/ 2279563 w 10925787"/>
              <a:gd name="connsiteY1842" fmla="*/ 5147183 h 5557010"/>
              <a:gd name="connsiteX1843" fmla="*/ 2308352 w 10925787"/>
              <a:gd name="connsiteY1843" fmla="*/ 5171348 h 5557010"/>
              <a:gd name="connsiteX1844" fmla="*/ 2316073 w 10925787"/>
              <a:gd name="connsiteY1844" fmla="*/ 5175312 h 5557010"/>
              <a:gd name="connsiteX1845" fmla="*/ 2321406 w 10925787"/>
              <a:gd name="connsiteY1845" fmla="*/ 5178828 h 5557010"/>
              <a:gd name="connsiteX1846" fmla="*/ 2328128 w 10925787"/>
              <a:gd name="connsiteY1846" fmla="*/ 5184006 h 5557010"/>
              <a:gd name="connsiteX1847" fmla="*/ 2333426 w 10925787"/>
              <a:gd name="connsiteY1847" fmla="*/ 5185291 h 5557010"/>
              <a:gd name="connsiteX1848" fmla="*/ 2337591 w 10925787"/>
              <a:gd name="connsiteY1848" fmla="*/ 5185897 h 5557010"/>
              <a:gd name="connsiteX1849" fmla="*/ 2348989 w 10925787"/>
              <a:gd name="connsiteY1849" fmla="*/ 5198313 h 5557010"/>
              <a:gd name="connsiteX1850" fmla="*/ 2353629 w 10925787"/>
              <a:gd name="connsiteY1850" fmla="*/ 5201501 h 5557010"/>
              <a:gd name="connsiteX1851" fmla="*/ 2359900 w 10925787"/>
              <a:gd name="connsiteY1851" fmla="*/ 5202787 h 5557010"/>
              <a:gd name="connsiteX1852" fmla="*/ 2357976 w 10925787"/>
              <a:gd name="connsiteY1852" fmla="*/ 5206654 h 5557010"/>
              <a:gd name="connsiteX1853" fmla="*/ 2368498 w 10925787"/>
              <a:gd name="connsiteY1853" fmla="*/ 5216839 h 5557010"/>
              <a:gd name="connsiteX1854" fmla="*/ 2370325 w 10925787"/>
              <a:gd name="connsiteY1854" fmla="*/ 5220913 h 5557010"/>
              <a:gd name="connsiteX1855" fmla="*/ 2383452 w 10925787"/>
              <a:gd name="connsiteY1855" fmla="*/ 5241598 h 5557010"/>
              <a:gd name="connsiteX1856" fmla="*/ 2388202 w 10925787"/>
              <a:gd name="connsiteY1856" fmla="*/ 5247442 h 5557010"/>
              <a:gd name="connsiteX1857" fmla="*/ 2394851 w 10925787"/>
              <a:gd name="connsiteY1857" fmla="*/ 5254171 h 5557010"/>
              <a:gd name="connsiteX1858" fmla="*/ 2401293 w 10925787"/>
              <a:gd name="connsiteY1858" fmla="*/ 5272807 h 5557010"/>
              <a:gd name="connsiteX1859" fmla="*/ 2404642 w 10925787"/>
              <a:gd name="connsiteY1859" fmla="*/ 5277305 h 5557010"/>
              <a:gd name="connsiteX1860" fmla="*/ 2404910 w 10925787"/>
              <a:gd name="connsiteY1860" fmla="*/ 5281754 h 5557010"/>
              <a:gd name="connsiteX1861" fmla="*/ 2406042 w 10925787"/>
              <a:gd name="connsiteY1861" fmla="*/ 5293831 h 5557010"/>
              <a:gd name="connsiteX1862" fmla="*/ 2411193 w 10925787"/>
              <a:gd name="connsiteY1862" fmla="*/ 5285683 h 5557010"/>
              <a:gd name="connsiteX1863" fmla="*/ 2408490 w 10925787"/>
              <a:gd name="connsiteY1863" fmla="*/ 5275547 h 5557010"/>
              <a:gd name="connsiteX1864" fmla="*/ 2408003 w 10925787"/>
              <a:gd name="connsiteY1864" fmla="*/ 5270673 h 5557010"/>
              <a:gd name="connsiteX1865" fmla="*/ 2407284 w 10925787"/>
              <a:gd name="connsiteY1865" fmla="*/ 5266708 h 5557010"/>
              <a:gd name="connsiteX1866" fmla="*/ 2406761 w 10925787"/>
              <a:gd name="connsiteY1866" fmla="*/ 5265192 h 5557010"/>
              <a:gd name="connsiteX1867" fmla="*/ 2404264 w 10925787"/>
              <a:gd name="connsiteY1867" fmla="*/ 5258415 h 5557010"/>
              <a:gd name="connsiteX1868" fmla="*/ 2400891 w 10925787"/>
              <a:gd name="connsiteY1868" fmla="*/ 5254874 h 5557010"/>
              <a:gd name="connsiteX1869" fmla="*/ 2399904 w 10925787"/>
              <a:gd name="connsiteY1869" fmla="*/ 5247478 h 5557010"/>
              <a:gd name="connsiteX1870" fmla="*/ 2394169 w 10925787"/>
              <a:gd name="connsiteY1870" fmla="*/ 5233014 h 5557010"/>
              <a:gd name="connsiteX1871" fmla="*/ 2391136 w 10925787"/>
              <a:gd name="connsiteY1871" fmla="*/ 5233911 h 5557010"/>
              <a:gd name="connsiteX1872" fmla="*/ 2388226 w 10925787"/>
              <a:gd name="connsiteY1872" fmla="*/ 5224854 h 5557010"/>
              <a:gd name="connsiteX1873" fmla="*/ 2387361 w 10925787"/>
              <a:gd name="connsiteY1873" fmla="*/ 5218525 h 5557010"/>
              <a:gd name="connsiteX1874" fmla="*/ 2385303 w 10925787"/>
              <a:gd name="connsiteY1874" fmla="*/ 5217458 h 5557010"/>
              <a:gd name="connsiteX1875" fmla="*/ 2385267 w 10925787"/>
              <a:gd name="connsiteY1875" fmla="*/ 5212450 h 5557010"/>
              <a:gd name="connsiteX1876" fmla="*/ 2376438 w 10925787"/>
              <a:gd name="connsiteY1876" fmla="*/ 5201841 h 5557010"/>
              <a:gd name="connsiteX1877" fmla="*/ 2369691 w 10925787"/>
              <a:gd name="connsiteY1877" fmla="*/ 5194857 h 5557010"/>
              <a:gd name="connsiteX1878" fmla="*/ 2367597 w 10925787"/>
              <a:gd name="connsiteY1878" fmla="*/ 5191208 h 5557010"/>
              <a:gd name="connsiteX1879" fmla="*/ 2359766 w 10925787"/>
              <a:gd name="connsiteY1879" fmla="*/ 5185570 h 5557010"/>
              <a:gd name="connsiteX1880" fmla="*/ 2348526 w 10925787"/>
              <a:gd name="connsiteY1880" fmla="*/ 5175240 h 5557010"/>
              <a:gd name="connsiteX1881" fmla="*/ 2345433 w 10925787"/>
              <a:gd name="connsiteY1881" fmla="*/ 5172609 h 5557010"/>
              <a:gd name="connsiteX1882" fmla="*/ 2340550 w 10925787"/>
              <a:gd name="connsiteY1882" fmla="*/ 5171020 h 5557010"/>
              <a:gd name="connsiteX1883" fmla="*/ 2337578 w 10925787"/>
              <a:gd name="connsiteY1883" fmla="*/ 5170196 h 5557010"/>
              <a:gd name="connsiteX1884" fmla="*/ 2333633 w 10925787"/>
              <a:gd name="connsiteY1884" fmla="*/ 5171105 h 5557010"/>
              <a:gd name="connsiteX1885" fmla="*/ 2335253 w 10925787"/>
              <a:gd name="connsiteY1885" fmla="*/ 5167322 h 5557010"/>
              <a:gd name="connsiteX1886" fmla="*/ 2328530 w 10925787"/>
              <a:gd name="connsiteY1886" fmla="*/ 5162654 h 5557010"/>
              <a:gd name="connsiteX1887" fmla="*/ 2323684 w 10925787"/>
              <a:gd name="connsiteY1887" fmla="*/ 5161284 h 5557010"/>
              <a:gd name="connsiteX1888" fmla="*/ 2318301 w 10925787"/>
              <a:gd name="connsiteY1888" fmla="*/ 5156083 h 5557010"/>
              <a:gd name="connsiteX1889" fmla="*/ 2311737 w 10925787"/>
              <a:gd name="connsiteY1889" fmla="*/ 5150675 h 5557010"/>
              <a:gd name="connsiteX1890" fmla="*/ 2289062 w 10925787"/>
              <a:gd name="connsiteY1890" fmla="*/ 5132718 h 5557010"/>
              <a:gd name="connsiteX1891" fmla="*/ 2296271 w 10925787"/>
              <a:gd name="connsiteY1891" fmla="*/ 5135544 h 5557010"/>
              <a:gd name="connsiteX1892" fmla="*/ 2316633 w 10925787"/>
              <a:gd name="connsiteY1892" fmla="*/ 5141133 h 5557010"/>
              <a:gd name="connsiteX1893" fmla="*/ 2320773 w 10925787"/>
              <a:gd name="connsiteY1893" fmla="*/ 5140551 h 5557010"/>
              <a:gd name="connsiteX1894" fmla="*/ 2325815 w 10925787"/>
              <a:gd name="connsiteY1894" fmla="*/ 5141618 h 5557010"/>
              <a:gd name="connsiteX1895" fmla="*/ 2335460 w 10925787"/>
              <a:gd name="connsiteY1895" fmla="*/ 5144564 h 5557010"/>
              <a:gd name="connsiteX1896" fmla="*/ 2359754 w 10925787"/>
              <a:gd name="connsiteY1896" fmla="*/ 5145292 h 5557010"/>
              <a:gd name="connsiteX1897" fmla="*/ 2368705 w 10925787"/>
              <a:gd name="connsiteY1897" fmla="*/ 5148408 h 5557010"/>
              <a:gd name="connsiteX1898" fmla="*/ 2385194 w 10925787"/>
              <a:gd name="connsiteY1898" fmla="*/ 5147462 h 5557010"/>
              <a:gd name="connsiteX1899" fmla="*/ 2399904 w 10925787"/>
              <a:gd name="connsiteY1899" fmla="*/ 5146443 h 5557010"/>
              <a:gd name="connsiteX1900" fmla="*/ 2402584 w 10925787"/>
              <a:gd name="connsiteY1900" fmla="*/ 5150530 h 5557010"/>
              <a:gd name="connsiteX1901" fmla="*/ 2408636 w 10925787"/>
              <a:gd name="connsiteY1901" fmla="*/ 5148687 h 5557010"/>
              <a:gd name="connsiteX1902" fmla="*/ 2421106 w 10925787"/>
              <a:gd name="connsiteY1902" fmla="*/ 5153828 h 5557010"/>
              <a:gd name="connsiteX1903" fmla="*/ 2421094 w 10925787"/>
              <a:gd name="connsiteY1903" fmla="*/ 5153815 h 5557010"/>
              <a:gd name="connsiteX1904" fmla="*/ 2423895 w 10925787"/>
              <a:gd name="connsiteY1904" fmla="*/ 5151269 h 5557010"/>
              <a:gd name="connsiteX1905" fmla="*/ 2440822 w 10925787"/>
              <a:gd name="connsiteY1905" fmla="*/ 5150263 h 5557010"/>
              <a:gd name="connsiteX1906" fmla="*/ 2451222 w 10925787"/>
              <a:gd name="connsiteY1906" fmla="*/ 5149572 h 5557010"/>
              <a:gd name="connsiteX1907" fmla="*/ 2460234 w 10925787"/>
              <a:gd name="connsiteY1907" fmla="*/ 5150251 h 5557010"/>
              <a:gd name="connsiteX1908" fmla="*/ 2464240 w 10925787"/>
              <a:gd name="connsiteY1908" fmla="*/ 5149584 h 5557010"/>
              <a:gd name="connsiteX1909" fmla="*/ 2476126 w 10925787"/>
              <a:gd name="connsiteY1909" fmla="*/ 5147268 h 5557010"/>
              <a:gd name="connsiteX1910" fmla="*/ 2483164 w 10925787"/>
              <a:gd name="connsiteY1910" fmla="*/ 5143970 h 5557010"/>
              <a:gd name="connsiteX1911" fmla="*/ 2461877 w 10925787"/>
              <a:gd name="connsiteY1911" fmla="*/ 5142564 h 5557010"/>
              <a:gd name="connsiteX1912" fmla="*/ 2457981 w 10925787"/>
              <a:gd name="connsiteY1912" fmla="*/ 5143303 h 5557010"/>
              <a:gd name="connsiteX1913" fmla="*/ 2453572 w 10925787"/>
              <a:gd name="connsiteY1913" fmla="*/ 5143000 h 5557010"/>
              <a:gd name="connsiteX1914" fmla="*/ 2445912 w 10925787"/>
              <a:gd name="connsiteY1914" fmla="*/ 5144479 h 5557010"/>
              <a:gd name="connsiteX1915" fmla="*/ 2443416 w 10925787"/>
              <a:gd name="connsiteY1915" fmla="*/ 5140260 h 5557010"/>
              <a:gd name="connsiteX1916" fmla="*/ 2440834 w 10925787"/>
              <a:gd name="connsiteY1916" fmla="*/ 5142903 h 5557010"/>
              <a:gd name="connsiteX1917" fmla="*/ 2434234 w 10925787"/>
              <a:gd name="connsiteY1917" fmla="*/ 5141194 h 5557010"/>
              <a:gd name="connsiteX1918" fmla="*/ 2425381 w 10925787"/>
              <a:gd name="connsiteY1918" fmla="*/ 5140539 h 5557010"/>
              <a:gd name="connsiteX1919" fmla="*/ 2411583 w 10925787"/>
              <a:gd name="connsiteY1919" fmla="*/ 5143958 h 5557010"/>
              <a:gd name="connsiteX1920" fmla="*/ 2415334 w 10925787"/>
              <a:gd name="connsiteY1920" fmla="*/ 5140612 h 5557010"/>
              <a:gd name="connsiteX1921" fmla="*/ 2414859 w 10925787"/>
              <a:gd name="connsiteY1921" fmla="*/ 5139690 h 5557010"/>
              <a:gd name="connsiteX1922" fmla="*/ 2402779 w 10925787"/>
              <a:gd name="connsiteY1922" fmla="*/ 5135895 h 5557010"/>
              <a:gd name="connsiteX1923" fmla="*/ 2397299 w 10925787"/>
              <a:gd name="connsiteY1923" fmla="*/ 5135216 h 5557010"/>
              <a:gd name="connsiteX1924" fmla="*/ 2393633 w 10925787"/>
              <a:gd name="connsiteY1924" fmla="*/ 5137253 h 5557010"/>
              <a:gd name="connsiteX1925" fmla="*/ 2392866 w 10925787"/>
              <a:gd name="connsiteY1925" fmla="*/ 5133482 h 5557010"/>
              <a:gd name="connsiteX1926" fmla="*/ 2381394 w 10925787"/>
              <a:gd name="connsiteY1926" fmla="*/ 5133870 h 5557010"/>
              <a:gd name="connsiteX1927" fmla="*/ 2329444 w 10925787"/>
              <a:gd name="connsiteY1927" fmla="*/ 5126838 h 5557010"/>
              <a:gd name="connsiteX1928" fmla="*/ 2325413 w 10925787"/>
              <a:gd name="connsiteY1928" fmla="*/ 5129117 h 5557010"/>
              <a:gd name="connsiteX1929" fmla="*/ 2317302 w 10925787"/>
              <a:gd name="connsiteY1929" fmla="*/ 5125286 h 5557010"/>
              <a:gd name="connsiteX1930" fmla="*/ 2315135 w 10925787"/>
              <a:gd name="connsiteY1930" fmla="*/ 5126256 h 5557010"/>
              <a:gd name="connsiteX1931" fmla="*/ 2301240 w 10925787"/>
              <a:gd name="connsiteY1931" fmla="*/ 5122970 h 5557010"/>
              <a:gd name="connsiteX1932" fmla="*/ 2298804 w 10925787"/>
              <a:gd name="connsiteY1932" fmla="*/ 5124898 h 5557010"/>
              <a:gd name="connsiteX1933" fmla="*/ 2298342 w 10925787"/>
              <a:gd name="connsiteY1933" fmla="*/ 5121734 h 5557010"/>
              <a:gd name="connsiteX1934" fmla="*/ 2258471 w 10925787"/>
              <a:gd name="connsiteY1934" fmla="*/ 5106287 h 5557010"/>
              <a:gd name="connsiteX1935" fmla="*/ 2252516 w 10925787"/>
              <a:gd name="connsiteY1935" fmla="*/ 5098430 h 5557010"/>
              <a:gd name="connsiteX1936" fmla="*/ 2242823 w 10925787"/>
              <a:gd name="connsiteY1936" fmla="*/ 5088718 h 5557010"/>
              <a:gd name="connsiteX1937" fmla="*/ 2240753 w 10925787"/>
              <a:gd name="connsiteY1937" fmla="*/ 5085093 h 5557010"/>
              <a:gd name="connsiteX1938" fmla="*/ 2234956 w 10925787"/>
              <a:gd name="connsiteY1938" fmla="*/ 5080764 h 5557010"/>
              <a:gd name="connsiteX1939" fmla="*/ 2233629 w 10925787"/>
              <a:gd name="connsiteY1939" fmla="*/ 5078303 h 5557010"/>
              <a:gd name="connsiteX1940" fmla="*/ 2223862 w 10925787"/>
              <a:gd name="connsiteY1940" fmla="*/ 5067767 h 5557010"/>
              <a:gd name="connsiteX1941" fmla="*/ 2226992 w 10925787"/>
              <a:gd name="connsiteY1941" fmla="*/ 5066082 h 5557010"/>
              <a:gd name="connsiteX1942" fmla="*/ 2238427 w 10925787"/>
              <a:gd name="connsiteY1942" fmla="*/ 5070992 h 5557010"/>
              <a:gd name="connsiteX1943" fmla="*/ 2243651 w 10925787"/>
              <a:gd name="connsiteY1943" fmla="*/ 5072702 h 5557010"/>
              <a:gd name="connsiteX1944" fmla="*/ 2263123 w 10925787"/>
              <a:gd name="connsiteY1944" fmla="*/ 5079516 h 5557010"/>
              <a:gd name="connsiteX1945" fmla="*/ 2287369 w 10925787"/>
              <a:gd name="connsiteY1945" fmla="*/ 5079043 h 5557010"/>
              <a:gd name="connsiteX1946" fmla="*/ 2290219 w 10925787"/>
              <a:gd name="connsiteY1946" fmla="*/ 5076981 h 5557010"/>
              <a:gd name="connsiteX1947" fmla="*/ 2288758 w 10925787"/>
              <a:gd name="connsiteY1947" fmla="*/ 5072217 h 5557010"/>
              <a:gd name="connsiteX1948" fmla="*/ 2282413 w 10925787"/>
              <a:gd name="connsiteY1948" fmla="*/ 5068567 h 5557010"/>
              <a:gd name="connsiteX1949" fmla="*/ 2274387 w 10925787"/>
              <a:gd name="connsiteY1949" fmla="*/ 5064877 h 5557010"/>
              <a:gd name="connsiteX1950" fmla="*/ 2274387 w 10925787"/>
              <a:gd name="connsiteY1950" fmla="*/ 5064877 h 5557010"/>
              <a:gd name="connsiteX1951" fmla="*/ 2274387 w 10925787"/>
              <a:gd name="connsiteY1951" fmla="*/ 5064877 h 5557010"/>
              <a:gd name="connsiteX1952" fmla="*/ 2272252 w 10925787"/>
              <a:gd name="connsiteY1952" fmla="*/ 5065860 h 5557010"/>
              <a:gd name="connsiteX1953" fmla="*/ 2272257 w 10925787"/>
              <a:gd name="connsiteY1953" fmla="*/ 5065839 h 5557010"/>
              <a:gd name="connsiteX1954" fmla="*/ 2269821 w 10925787"/>
              <a:gd name="connsiteY1954" fmla="*/ 5066979 h 5557010"/>
              <a:gd name="connsiteX1955" fmla="*/ 2269553 w 10925787"/>
              <a:gd name="connsiteY1955" fmla="*/ 5066615 h 5557010"/>
              <a:gd name="connsiteX1956" fmla="*/ 2269383 w 10925787"/>
              <a:gd name="connsiteY1956" fmla="*/ 5066857 h 5557010"/>
              <a:gd name="connsiteX1957" fmla="*/ 2249582 w 10925787"/>
              <a:gd name="connsiteY1957" fmla="*/ 5064578 h 5557010"/>
              <a:gd name="connsiteX1958" fmla="*/ 2248973 w 10925787"/>
              <a:gd name="connsiteY1958" fmla="*/ 5063511 h 5557010"/>
              <a:gd name="connsiteX1959" fmla="*/ 2250203 w 10925787"/>
              <a:gd name="connsiteY1959" fmla="*/ 5063353 h 5557010"/>
              <a:gd name="connsiteX1960" fmla="*/ 2235638 w 10925787"/>
              <a:gd name="connsiteY1960" fmla="*/ 5055703 h 5557010"/>
              <a:gd name="connsiteX1961" fmla="*/ 2220355 w 10925787"/>
              <a:gd name="connsiteY1961" fmla="*/ 5047895 h 5557010"/>
              <a:gd name="connsiteX1962" fmla="*/ 2214375 w 10925787"/>
              <a:gd name="connsiteY1962" fmla="*/ 5047991 h 5557010"/>
              <a:gd name="connsiteX1963" fmla="*/ 2221853 w 10925787"/>
              <a:gd name="connsiteY1963" fmla="*/ 5042063 h 5557010"/>
              <a:gd name="connsiteX1964" fmla="*/ 2220257 w 10925787"/>
              <a:gd name="connsiteY1964" fmla="*/ 5037055 h 5557010"/>
              <a:gd name="connsiteX1965" fmla="*/ 2210564 w 10925787"/>
              <a:gd name="connsiteY1965" fmla="*/ 5032945 h 5557010"/>
              <a:gd name="connsiteX1966" fmla="*/ 2188193 w 10925787"/>
              <a:gd name="connsiteY1966" fmla="*/ 5026955 h 5557010"/>
              <a:gd name="connsiteX1967" fmla="*/ 2192602 w 10925787"/>
              <a:gd name="connsiteY1967" fmla="*/ 5022821 h 5557010"/>
              <a:gd name="connsiteX1968" fmla="*/ 2196486 w 10925787"/>
              <a:gd name="connsiteY1968" fmla="*/ 5026701 h 5557010"/>
              <a:gd name="connsiteX1969" fmla="*/ 2217323 w 10925787"/>
              <a:gd name="connsiteY1969" fmla="*/ 5029150 h 5557010"/>
              <a:gd name="connsiteX1970" fmla="*/ 2224934 w 10925787"/>
              <a:gd name="connsiteY1970" fmla="*/ 5034703 h 5557010"/>
              <a:gd name="connsiteX1971" fmla="*/ 2233568 w 10925787"/>
              <a:gd name="connsiteY1971" fmla="*/ 5036922 h 5557010"/>
              <a:gd name="connsiteX1972" fmla="*/ 2238281 w 10925787"/>
              <a:gd name="connsiteY1972" fmla="*/ 5038280 h 5557010"/>
              <a:gd name="connsiteX1973" fmla="*/ 2275301 w 10925787"/>
              <a:gd name="connsiteY1973" fmla="*/ 5052041 h 5557010"/>
              <a:gd name="connsiteX1974" fmla="*/ 2284020 w 10925787"/>
              <a:gd name="connsiteY1974" fmla="*/ 5056479 h 5557010"/>
              <a:gd name="connsiteX1975" fmla="*/ 2295541 w 10925787"/>
              <a:gd name="connsiteY1975" fmla="*/ 5059874 h 5557010"/>
              <a:gd name="connsiteX1976" fmla="*/ 2307097 w 10925787"/>
              <a:gd name="connsiteY1976" fmla="*/ 5064772 h 5557010"/>
              <a:gd name="connsiteX1977" fmla="*/ 2313910 w 10925787"/>
              <a:gd name="connsiteY1977" fmla="*/ 5066103 h 5557010"/>
              <a:gd name="connsiteX1978" fmla="*/ 2313910 w 10925787"/>
              <a:gd name="connsiteY1978" fmla="*/ 5066103 h 5557010"/>
              <a:gd name="connsiteX1979" fmla="*/ 2319823 w 10925787"/>
              <a:gd name="connsiteY1979" fmla="*/ 5067258 h 5557010"/>
              <a:gd name="connsiteX1980" fmla="*/ 2302738 w 10925787"/>
              <a:gd name="connsiteY1980" fmla="*/ 5054381 h 5557010"/>
              <a:gd name="connsiteX1981" fmla="*/ 2294104 w 10925787"/>
              <a:gd name="connsiteY1981" fmla="*/ 5046779 h 5557010"/>
              <a:gd name="connsiteX1982" fmla="*/ 2275922 w 10925787"/>
              <a:gd name="connsiteY1982" fmla="*/ 5039759 h 5557010"/>
              <a:gd name="connsiteX1983" fmla="*/ 2187767 w 10925787"/>
              <a:gd name="connsiteY1983" fmla="*/ 5011921 h 5557010"/>
              <a:gd name="connsiteX1984" fmla="*/ 1275030 w 10925787"/>
              <a:gd name="connsiteY1984" fmla="*/ 5011049 h 5557010"/>
              <a:gd name="connsiteX1985" fmla="*/ 1275030 w 10925787"/>
              <a:gd name="connsiteY1985" fmla="*/ 5011049 h 5557010"/>
              <a:gd name="connsiteX1986" fmla="*/ 1275030 w 10925787"/>
              <a:gd name="connsiteY1986" fmla="*/ 5011049 h 5557010"/>
              <a:gd name="connsiteX1987" fmla="*/ 1275030 w 10925787"/>
              <a:gd name="connsiteY1987" fmla="*/ 5011049 h 5557010"/>
              <a:gd name="connsiteX1988" fmla="*/ 1275030 w 10925787"/>
              <a:gd name="connsiteY1988" fmla="*/ 5011048 h 5557010"/>
              <a:gd name="connsiteX1989" fmla="*/ 1275030 w 10925787"/>
              <a:gd name="connsiteY1989" fmla="*/ 5011049 h 5557010"/>
              <a:gd name="connsiteX1990" fmla="*/ 1272798 w 10925787"/>
              <a:gd name="connsiteY1990" fmla="*/ 5013109 h 5557010"/>
              <a:gd name="connsiteX1991" fmla="*/ 1252412 w 10925787"/>
              <a:gd name="connsiteY1991" fmla="*/ 5023682 h 5557010"/>
              <a:gd name="connsiteX1992" fmla="*/ 1255645 w 10925787"/>
              <a:gd name="connsiteY1992" fmla="*/ 5033587 h 5557010"/>
              <a:gd name="connsiteX1993" fmla="*/ 1255987 w 10925787"/>
              <a:gd name="connsiteY1993" fmla="*/ 5033684 h 5557010"/>
              <a:gd name="connsiteX1994" fmla="*/ 1261288 w 10925787"/>
              <a:gd name="connsiteY1994" fmla="*/ 5029247 h 5557010"/>
              <a:gd name="connsiteX1995" fmla="*/ 1262085 w 10925787"/>
              <a:gd name="connsiteY1995" fmla="*/ 5029962 h 5557010"/>
              <a:gd name="connsiteX1996" fmla="*/ 1266911 w 10925787"/>
              <a:gd name="connsiteY1996" fmla="*/ 5026955 h 5557010"/>
              <a:gd name="connsiteX1997" fmla="*/ 1265872 w 10925787"/>
              <a:gd name="connsiteY1997" fmla="*/ 5024797 h 5557010"/>
              <a:gd name="connsiteX1998" fmla="*/ 1277481 w 10925787"/>
              <a:gd name="connsiteY1998" fmla="*/ 5017341 h 5557010"/>
              <a:gd name="connsiteX1999" fmla="*/ 1276154 w 10925787"/>
              <a:gd name="connsiteY1999" fmla="*/ 5013934 h 5557010"/>
              <a:gd name="connsiteX2000" fmla="*/ 1275030 w 10925787"/>
              <a:gd name="connsiteY2000" fmla="*/ 5011049 h 5557010"/>
              <a:gd name="connsiteX2001" fmla="*/ 1275031 w 10925787"/>
              <a:gd name="connsiteY2001" fmla="*/ 5011048 h 5557010"/>
              <a:gd name="connsiteX2002" fmla="*/ 1258166 w 10925787"/>
              <a:gd name="connsiteY2002" fmla="*/ 5006465 h 5557010"/>
              <a:gd name="connsiteX2003" fmla="*/ 1259431 w 10925787"/>
              <a:gd name="connsiteY2003" fmla="*/ 5008441 h 5557010"/>
              <a:gd name="connsiteX2004" fmla="*/ 1259193 w 10925787"/>
              <a:gd name="connsiteY2004" fmla="*/ 5009326 h 5557010"/>
              <a:gd name="connsiteX2005" fmla="*/ 1258166 w 10925787"/>
              <a:gd name="connsiteY2005" fmla="*/ 5006465 h 5557010"/>
              <a:gd name="connsiteX2006" fmla="*/ 1758438 w 10925787"/>
              <a:gd name="connsiteY2006" fmla="*/ 5004222 h 5557010"/>
              <a:gd name="connsiteX2007" fmla="*/ 1759936 w 10925787"/>
              <a:gd name="connsiteY2007" fmla="*/ 5004270 h 5557010"/>
              <a:gd name="connsiteX2008" fmla="*/ 1758511 w 10925787"/>
              <a:gd name="connsiteY2008" fmla="*/ 5004985 h 5557010"/>
              <a:gd name="connsiteX2009" fmla="*/ 1758438 w 10925787"/>
              <a:gd name="connsiteY2009" fmla="*/ 5004222 h 5557010"/>
              <a:gd name="connsiteX2010" fmla="*/ 1758389 w 10925787"/>
              <a:gd name="connsiteY2010" fmla="*/ 5004137 h 5557010"/>
              <a:gd name="connsiteX2011" fmla="*/ 1758438 w 10925787"/>
              <a:gd name="connsiteY2011" fmla="*/ 5004222 h 5557010"/>
              <a:gd name="connsiteX2012" fmla="*/ 1758353 w 10925787"/>
              <a:gd name="connsiteY2012" fmla="*/ 5004234 h 5557010"/>
              <a:gd name="connsiteX2013" fmla="*/ 1758389 w 10925787"/>
              <a:gd name="connsiteY2013" fmla="*/ 5004137 h 5557010"/>
              <a:gd name="connsiteX2014" fmla="*/ 2392927 w 10925787"/>
              <a:gd name="connsiteY2014" fmla="*/ 5003761 h 5557010"/>
              <a:gd name="connsiteX2015" fmla="*/ 2389553 w 10925787"/>
              <a:gd name="connsiteY2015" fmla="*/ 5004525 h 5557010"/>
              <a:gd name="connsiteX2016" fmla="*/ 2384743 w 10925787"/>
              <a:gd name="connsiteY2016" fmla="*/ 5006816 h 5557010"/>
              <a:gd name="connsiteX2017" fmla="*/ 2381723 w 10925787"/>
              <a:gd name="connsiteY2017" fmla="*/ 5008514 h 5557010"/>
              <a:gd name="connsiteX2018" fmla="*/ 2392927 w 10925787"/>
              <a:gd name="connsiteY2018" fmla="*/ 5003761 h 5557010"/>
              <a:gd name="connsiteX2019" fmla="*/ 1395816 w 10925787"/>
              <a:gd name="connsiteY2019" fmla="*/ 5002886 h 5557010"/>
              <a:gd name="connsiteX2020" fmla="*/ 1395397 w 10925787"/>
              <a:gd name="connsiteY2020" fmla="*/ 5004961 h 5557010"/>
              <a:gd name="connsiteX2021" fmla="*/ 1397153 w 10925787"/>
              <a:gd name="connsiteY2021" fmla="*/ 5007395 h 5557010"/>
              <a:gd name="connsiteX2022" fmla="*/ 1397262 w 10925787"/>
              <a:gd name="connsiteY2022" fmla="*/ 5007765 h 5557010"/>
              <a:gd name="connsiteX2023" fmla="*/ 1404992 w 10925787"/>
              <a:gd name="connsiteY2023" fmla="*/ 5018262 h 5557010"/>
              <a:gd name="connsiteX2024" fmla="*/ 1423956 w 10925787"/>
              <a:gd name="connsiteY2024" fmla="*/ 5038607 h 5557010"/>
              <a:gd name="connsiteX2025" fmla="*/ 1419638 w 10925787"/>
              <a:gd name="connsiteY2025" fmla="*/ 5031053 h 5557010"/>
              <a:gd name="connsiteX2026" fmla="*/ 1411503 w 10925787"/>
              <a:gd name="connsiteY2026" fmla="*/ 5021366 h 5557010"/>
              <a:gd name="connsiteX2027" fmla="*/ 1410349 w 10925787"/>
              <a:gd name="connsiteY2027" fmla="*/ 5017268 h 5557010"/>
              <a:gd name="connsiteX2028" fmla="*/ 1410346 w 10925787"/>
              <a:gd name="connsiteY2028" fmla="*/ 5017267 h 5557010"/>
              <a:gd name="connsiteX2029" fmla="*/ 1409205 w 10925787"/>
              <a:gd name="connsiteY2029" fmla="*/ 5016552 h 5557010"/>
              <a:gd name="connsiteX2030" fmla="*/ 1408962 w 10925787"/>
              <a:gd name="connsiteY2030" fmla="*/ 5016504 h 5557010"/>
              <a:gd name="connsiteX2031" fmla="*/ 1410345 w 10925787"/>
              <a:gd name="connsiteY2031" fmla="*/ 5017267 h 5557010"/>
              <a:gd name="connsiteX2032" fmla="*/ 1407762 w 10925787"/>
              <a:gd name="connsiteY2032" fmla="*/ 5016649 h 5557010"/>
              <a:gd name="connsiteX2033" fmla="*/ 1408815 w 10925787"/>
              <a:gd name="connsiteY2033" fmla="*/ 5016431 h 5557010"/>
              <a:gd name="connsiteX2034" fmla="*/ 1409440 w 10925787"/>
              <a:gd name="connsiteY2034" fmla="*/ 5015716 h 5557010"/>
              <a:gd name="connsiteX2035" fmla="*/ 1407723 w 10925787"/>
              <a:gd name="connsiteY2035" fmla="*/ 5012709 h 5557010"/>
              <a:gd name="connsiteX2036" fmla="*/ 1405195 w 10925787"/>
              <a:gd name="connsiteY2036" fmla="*/ 5008283 h 5557010"/>
              <a:gd name="connsiteX2037" fmla="*/ 1395816 w 10925787"/>
              <a:gd name="connsiteY2037" fmla="*/ 5002886 h 5557010"/>
              <a:gd name="connsiteX2038" fmla="*/ 2456142 w 10925787"/>
              <a:gd name="connsiteY2038" fmla="*/ 4993965 h 5557010"/>
              <a:gd name="connsiteX2039" fmla="*/ 2453779 w 10925787"/>
              <a:gd name="connsiteY2039" fmla="*/ 4996159 h 5557010"/>
              <a:gd name="connsiteX2040" fmla="*/ 2459491 w 10925787"/>
              <a:gd name="connsiteY2040" fmla="*/ 4996062 h 5557010"/>
              <a:gd name="connsiteX2041" fmla="*/ 2456142 w 10925787"/>
              <a:gd name="connsiteY2041" fmla="*/ 4993965 h 5557010"/>
              <a:gd name="connsiteX2042" fmla="*/ 2450357 w 10925787"/>
              <a:gd name="connsiteY2042" fmla="*/ 4992509 h 5557010"/>
              <a:gd name="connsiteX2043" fmla="*/ 2442064 w 10925787"/>
              <a:gd name="connsiteY2043" fmla="*/ 4995637 h 5557010"/>
              <a:gd name="connsiteX2044" fmla="*/ 2429363 w 10925787"/>
              <a:gd name="connsiteY2044" fmla="*/ 4999323 h 5557010"/>
              <a:gd name="connsiteX2045" fmla="*/ 2411875 w 10925787"/>
              <a:gd name="connsiteY2045" fmla="*/ 5000002 h 5557010"/>
              <a:gd name="connsiteX2046" fmla="*/ 2405567 w 10925787"/>
              <a:gd name="connsiteY2046" fmla="*/ 5000730 h 5557010"/>
              <a:gd name="connsiteX2047" fmla="*/ 2403680 w 10925787"/>
              <a:gd name="connsiteY2047" fmla="*/ 4997662 h 5557010"/>
              <a:gd name="connsiteX2048" fmla="*/ 2400148 w 10925787"/>
              <a:gd name="connsiteY2048" fmla="*/ 5000257 h 5557010"/>
              <a:gd name="connsiteX2049" fmla="*/ 2395630 w 10925787"/>
              <a:gd name="connsiteY2049" fmla="*/ 5003543 h 5557010"/>
              <a:gd name="connsiteX2050" fmla="*/ 2397408 w 10925787"/>
              <a:gd name="connsiteY2050" fmla="*/ 5006671 h 5557010"/>
              <a:gd name="connsiteX2051" fmla="*/ 2410633 w 10925787"/>
              <a:gd name="connsiteY2051" fmla="*/ 5004913 h 5557010"/>
              <a:gd name="connsiteX2052" fmla="*/ 2414250 w 10925787"/>
              <a:gd name="connsiteY2052" fmla="*/ 5002354 h 5557010"/>
              <a:gd name="connsiteX2053" fmla="*/ 2429363 w 10925787"/>
              <a:gd name="connsiteY2053" fmla="*/ 4999323 h 5557010"/>
              <a:gd name="connsiteX2054" fmla="*/ 2435707 w 10925787"/>
              <a:gd name="connsiteY2054" fmla="*/ 4999347 h 5557010"/>
              <a:gd name="connsiteX2055" fmla="*/ 2439823 w 10925787"/>
              <a:gd name="connsiteY2055" fmla="*/ 4998681 h 5557010"/>
              <a:gd name="connsiteX2056" fmla="*/ 2450357 w 10925787"/>
              <a:gd name="connsiteY2056" fmla="*/ 4992509 h 5557010"/>
              <a:gd name="connsiteX2057" fmla="*/ 2822621 w 10925787"/>
              <a:gd name="connsiteY2057" fmla="*/ 4984483 h 5557010"/>
              <a:gd name="connsiteX2058" fmla="*/ 2823741 w 10925787"/>
              <a:gd name="connsiteY2058" fmla="*/ 4986738 h 5557010"/>
              <a:gd name="connsiteX2059" fmla="*/ 2823973 w 10925787"/>
              <a:gd name="connsiteY2059" fmla="*/ 4991927 h 5557010"/>
              <a:gd name="connsiteX2060" fmla="*/ 2815241 w 10925787"/>
              <a:gd name="connsiteY2060" fmla="*/ 5004597 h 5557010"/>
              <a:gd name="connsiteX2061" fmla="*/ 2812952 w 10925787"/>
              <a:gd name="connsiteY2061" fmla="*/ 5012454 h 5557010"/>
              <a:gd name="connsiteX2062" fmla="*/ 2808897 w 10925787"/>
              <a:gd name="connsiteY2062" fmla="*/ 5017728 h 5557010"/>
              <a:gd name="connsiteX2063" fmla="*/ 2806692 w 10925787"/>
              <a:gd name="connsiteY2063" fmla="*/ 5021378 h 5557010"/>
              <a:gd name="connsiteX2064" fmla="*/ 2795050 w 10925787"/>
              <a:gd name="connsiteY2064" fmla="*/ 5038304 h 5557010"/>
              <a:gd name="connsiteX2065" fmla="*/ 2793820 w 10925787"/>
              <a:gd name="connsiteY2065" fmla="*/ 5042390 h 5557010"/>
              <a:gd name="connsiteX2066" fmla="*/ 2789753 w 10925787"/>
              <a:gd name="connsiteY2066" fmla="*/ 5044124 h 5557010"/>
              <a:gd name="connsiteX2067" fmla="*/ 2780608 w 10925787"/>
              <a:gd name="connsiteY2067" fmla="*/ 5057328 h 5557010"/>
              <a:gd name="connsiteX2068" fmla="*/ 2767650 w 10925787"/>
              <a:gd name="connsiteY2068" fmla="*/ 5077394 h 5557010"/>
              <a:gd name="connsiteX2069" fmla="*/ 2768028 w 10925787"/>
              <a:gd name="connsiteY2069" fmla="*/ 5083020 h 5557010"/>
              <a:gd name="connsiteX2070" fmla="*/ 2773764 w 10925787"/>
              <a:gd name="connsiteY2070" fmla="*/ 5075466 h 5557010"/>
              <a:gd name="connsiteX2071" fmla="*/ 2779304 w 10925787"/>
              <a:gd name="connsiteY2071" fmla="*/ 5067997 h 5557010"/>
              <a:gd name="connsiteX2072" fmla="*/ 2781277 w 10925787"/>
              <a:gd name="connsiteY2072" fmla="*/ 5061256 h 5557010"/>
              <a:gd name="connsiteX2073" fmla="*/ 2796012 w 10925787"/>
              <a:gd name="connsiteY2073" fmla="*/ 5047203 h 5557010"/>
              <a:gd name="connsiteX2074" fmla="*/ 2799459 w 10925787"/>
              <a:gd name="connsiteY2074" fmla="*/ 5041711 h 5557010"/>
              <a:gd name="connsiteX2075" fmla="*/ 2801054 w 10925787"/>
              <a:gd name="connsiteY2075" fmla="*/ 5036400 h 5557010"/>
              <a:gd name="connsiteX2076" fmla="*/ 2803660 w 10925787"/>
              <a:gd name="connsiteY2076" fmla="*/ 5034266 h 5557010"/>
              <a:gd name="connsiteX2077" fmla="*/ 2807691 w 10925787"/>
              <a:gd name="connsiteY2077" fmla="*/ 5025367 h 5557010"/>
              <a:gd name="connsiteX2078" fmla="*/ 2821099 w 10925787"/>
              <a:gd name="connsiteY2078" fmla="*/ 5009387 h 5557010"/>
              <a:gd name="connsiteX2079" fmla="*/ 2826299 w 10925787"/>
              <a:gd name="connsiteY2079" fmla="*/ 4996037 h 5557010"/>
              <a:gd name="connsiteX2080" fmla="*/ 2822621 w 10925787"/>
              <a:gd name="connsiteY2080" fmla="*/ 4984483 h 5557010"/>
              <a:gd name="connsiteX2081" fmla="*/ 2494744 w 10925787"/>
              <a:gd name="connsiteY2081" fmla="*/ 4983775 h 5557010"/>
              <a:gd name="connsiteX2082" fmla="*/ 2483067 w 10925787"/>
              <a:gd name="connsiteY2082" fmla="*/ 4985331 h 5557010"/>
              <a:gd name="connsiteX2083" fmla="*/ 2474518 w 10925787"/>
              <a:gd name="connsiteY2083" fmla="*/ 4988375 h 5557010"/>
              <a:gd name="connsiteX2084" fmla="*/ 2470439 w 10925787"/>
              <a:gd name="connsiteY2084" fmla="*/ 4990884 h 5557010"/>
              <a:gd name="connsiteX2085" fmla="*/ 2470195 w 10925787"/>
              <a:gd name="connsiteY2085" fmla="*/ 4992533 h 5557010"/>
              <a:gd name="connsiteX2086" fmla="*/ 2471279 w 10925787"/>
              <a:gd name="connsiteY2086" fmla="*/ 4994680 h 5557010"/>
              <a:gd name="connsiteX2087" fmla="*/ 2475395 w 10925787"/>
              <a:gd name="connsiteY2087" fmla="*/ 4993807 h 5557010"/>
              <a:gd name="connsiteX2088" fmla="*/ 2491603 w 10925787"/>
              <a:gd name="connsiteY2088" fmla="*/ 4987659 h 5557010"/>
              <a:gd name="connsiteX2089" fmla="*/ 2497924 w 10925787"/>
              <a:gd name="connsiteY2089" fmla="*/ 4986617 h 5557010"/>
              <a:gd name="connsiteX2090" fmla="*/ 2504658 w 10925787"/>
              <a:gd name="connsiteY2090" fmla="*/ 4988520 h 5557010"/>
              <a:gd name="connsiteX2091" fmla="*/ 2503928 w 10925787"/>
              <a:gd name="connsiteY2091" fmla="*/ 4984628 h 5557010"/>
              <a:gd name="connsiteX2092" fmla="*/ 2494744 w 10925787"/>
              <a:gd name="connsiteY2092" fmla="*/ 4983775 h 5557010"/>
              <a:gd name="connsiteX2093" fmla="*/ 3028541 w 10925787"/>
              <a:gd name="connsiteY2093" fmla="*/ 4983034 h 5557010"/>
              <a:gd name="connsiteX2094" fmla="*/ 3030435 w 10925787"/>
              <a:gd name="connsiteY2094" fmla="*/ 4984592 h 5557010"/>
              <a:gd name="connsiteX2095" fmla="*/ 3028901 w 10925787"/>
              <a:gd name="connsiteY2095" fmla="*/ 4984786 h 5557010"/>
              <a:gd name="connsiteX2096" fmla="*/ 2548815 w 10925787"/>
              <a:gd name="connsiteY2096" fmla="*/ 4982143 h 5557010"/>
              <a:gd name="connsiteX2097" fmla="*/ 2532058 w 10925787"/>
              <a:gd name="connsiteY2097" fmla="*/ 4984458 h 5557010"/>
              <a:gd name="connsiteX2098" fmla="*/ 2507800 w 10925787"/>
              <a:gd name="connsiteY2098" fmla="*/ 4983998 h 5557010"/>
              <a:gd name="connsiteX2099" fmla="*/ 2546428 w 10925787"/>
              <a:gd name="connsiteY2099" fmla="*/ 4990533 h 5557010"/>
              <a:gd name="connsiteX2100" fmla="*/ 2558764 w 10925787"/>
              <a:gd name="connsiteY2100" fmla="*/ 4992061 h 5557010"/>
              <a:gd name="connsiteX2101" fmla="*/ 2573365 w 10925787"/>
              <a:gd name="connsiteY2101" fmla="*/ 4992303 h 5557010"/>
              <a:gd name="connsiteX2102" fmla="*/ 2574681 w 10925787"/>
              <a:gd name="connsiteY2102" fmla="*/ 4994340 h 5557010"/>
              <a:gd name="connsiteX2103" fmla="*/ 2590548 w 10925787"/>
              <a:gd name="connsiteY2103" fmla="*/ 4995395 h 5557010"/>
              <a:gd name="connsiteX2104" fmla="*/ 2597879 w 10925787"/>
              <a:gd name="connsiteY2104" fmla="*/ 4995455 h 5557010"/>
              <a:gd name="connsiteX2105" fmla="*/ 2605283 w 10925787"/>
              <a:gd name="connsiteY2105" fmla="*/ 4988460 h 5557010"/>
              <a:gd name="connsiteX2106" fmla="*/ 2603981 w 10925787"/>
              <a:gd name="connsiteY2106" fmla="*/ 4986398 h 5557010"/>
              <a:gd name="connsiteX2107" fmla="*/ 2582085 w 10925787"/>
              <a:gd name="connsiteY2107" fmla="*/ 4987393 h 5557010"/>
              <a:gd name="connsiteX2108" fmla="*/ 2548815 w 10925787"/>
              <a:gd name="connsiteY2108" fmla="*/ 4982143 h 5557010"/>
              <a:gd name="connsiteX2109" fmla="*/ 1273858 w 10925787"/>
              <a:gd name="connsiteY2109" fmla="*/ 4979505 h 5557010"/>
              <a:gd name="connsiteX2110" fmla="*/ 1273857 w 10925787"/>
              <a:gd name="connsiteY2110" fmla="*/ 4979506 h 5557010"/>
              <a:gd name="connsiteX2111" fmla="*/ 1262065 w 10925787"/>
              <a:gd name="connsiteY2111" fmla="*/ 4981220 h 5557010"/>
              <a:gd name="connsiteX2112" fmla="*/ 1260271 w 10925787"/>
              <a:gd name="connsiteY2112" fmla="*/ 4982613 h 5557010"/>
              <a:gd name="connsiteX2113" fmla="*/ 1256167 w 10925787"/>
              <a:gd name="connsiteY2113" fmla="*/ 4983552 h 5557010"/>
              <a:gd name="connsiteX2114" fmla="*/ 1247078 w 10925787"/>
              <a:gd name="connsiteY2114" fmla="*/ 4992861 h 5557010"/>
              <a:gd name="connsiteX2115" fmla="*/ 1231112 w 10925787"/>
              <a:gd name="connsiteY2115" fmla="*/ 4999250 h 5557010"/>
              <a:gd name="connsiteX2116" fmla="*/ 1234888 w 10925787"/>
              <a:gd name="connsiteY2116" fmla="*/ 5005204 h 5557010"/>
              <a:gd name="connsiteX2117" fmla="*/ 1232923 w 10925787"/>
              <a:gd name="connsiteY2117" fmla="*/ 5006549 h 5557010"/>
              <a:gd name="connsiteX2118" fmla="*/ 1223771 w 10925787"/>
              <a:gd name="connsiteY2118" fmla="*/ 5015788 h 5557010"/>
              <a:gd name="connsiteX2119" fmla="*/ 1219030 w 10925787"/>
              <a:gd name="connsiteY2119" fmla="*/ 5017134 h 5557010"/>
              <a:gd name="connsiteX2120" fmla="*/ 1207013 w 10925787"/>
              <a:gd name="connsiteY2120" fmla="*/ 5021342 h 5557010"/>
              <a:gd name="connsiteX2121" fmla="*/ 1200256 w 10925787"/>
              <a:gd name="connsiteY2121" fmla="*/ 5026482 h 5557010"/>
              <a:gd name="connsiteX2122" fmla="*/ 1200166 w 10925787"/>
              <a:gd name="connsiteY2122" fmla="*/ 5041869 h 5557010"/>
              <a:gd name="connsiteX2123" fmla="*/ 1209732 w 10925787"/>
              <a:gd name="connsiteY2123" fmla="*/ 5040717 h 5557010"/>
              <a:gd name="connsiteX2124" fmla="*/ 1223401 w 10925787"/>
              <a:gd name="connsiteY2124" fmla="*/ 5030011 h 5557010"/>
              <a:gd name="connsiteX2125" fmla="*/ 1224840 w 10925787"/>
              <a:gd name="connsiteY2125" fmla="*/ 5032205 h 5557010"/>
              <a:gd name="connsiteX2126" fmla="*/ 1241614 w 10925787"/>
              <a:gd name="connsiteY2126" fmla="*/ 5024118 h 5557010"/>
              <a:gd name="connsiteX2127" fmla="*/ 1253011 w 10925787"/>
              <a:gd name="connsiteY2127" fmla="*/ 5022057 h 5557010"/>
              <a:gd name="connsiteX2128" fmla="*/ 1255435 w 10925787"/>
              <a:gd name="connsiteY2128" fmla="*/ 5022033 h 5557010"/>
              <a:gd name="connsiteX2129" fmla="*/ 1259184 w 10925787"/>
              <a:gd name="connsiteY2129" fmla="*/ 5009338 h 5557010"/>
              <a:gd name="connsiteX2130" fmla="*/ 1249370 w 10925787"/>
              <a:gd name="connsiteY2130" fmla="*/ 5005774 h 5557010"/>
              <a:gd name="connsiteX2131" fmla="*/ 1256940 w 10925787"/>
              <a:gd name="connsiteY2131" fmla="*/ 5004173 h 5557010"/>
              <a:gd name="connsiteX2132" fmla="*/ 1255187 w 10925787"/>
              <a:gd name="connsiteY2132" fmla="*/ 5001045 h 5557010"/>
              <a:gd name="connsiteX2133" fmla="*/ 1262674 w 10925787"/>
              <a:gd name="connsiteY2133" fmla="*/ 4994304 h 5557010"/>
              <a:gd name="connsiteX2134" fmla="*/ 1277264 w 10925787"/>
              <a:gd name="connsiteY2134" fmla="*/ 4989866 h 5557010"/>
              <a:gd name="connsiteX2135" fmla="*/ 1280867 w 10925787"/>
              <a:gd name="connsiteY2135" fmla="*/ 4983719 h 5557010"/>
              <a:gd name="connsiteX2136" fmla="*/ 1273858 w 10925787"/>
              <a:gd name="connsiteY2136" fmla="*/ 4979505 h 5557010"/>
              <a:gd name="connsiteX2137" fmla="*/ 1140778 w 10925787"/>
              <a:gd name="connsiteY2137" fmla="*/ 4979366 h 5557010"/>
              <a:gd name="connsiteX2138" fmla="*/ 1144213 w 10925787"/>
              <a:gd name="connsiteY2138" fmla="*/ 4980251 h 5557010"/>
              <a:gd name="connsiteX2139" fmla="*/ 1145034 w 10925787"/>
              <a:gd name="connsiteY2139" fmla="*/ 4984034 h 5557010"/>
              <a:gd name="connsiteX2140" fmla="*/ 1142015 w 10925787"/>
              <a:gd name="connsiteY2140" fmla="*/ 4983228 h 5557010"/>
              <a:gd name="connsiteX2141" fmla="*/ 1140778 w 10925787"/>
              <a:gd name="connsiteY2141" fmla="*/ 4979366 h 5557010"/>
              <a:gd name="connsiteX2142" fmla="*/ 1140778 w 10925787"/>
              <a:gd name="connsiteY2142" fmla="*/ 4979366 h 5557010"/>
              <a:gd name="connsiteX2143" fmla="*/ 1140778 w 10925787"/>
              <a:gd name="connsiteY2143" fmla="*/ 4979366 h 5557010"/>
              <a:gd name="connsiteX2144" fmla="*/ 2793455 w 10925787"/>
              <a:gd name="connsiteY2144" fmla="*/ 4973001 h 5557010"/>
              <a:gd name="connsiteX2145" fmla="*/ 2794722 w 10925787"/>
              <a:gd name="connsiteY2145" fmla="*/ 4980736 h 5557010"/>
              <a:gd name="connsiteX2146" fmla="*/ 2789156 w 10925787"/>
              <a:gd name="connsiteY2146" fmla="*/ 4987902 h 5557010"/>
              <a:gd name="connsiteX2147" fmla="*/ 2790216 w 10925787"/>
              <a:gd name="connsiteY2147" fmla="*/ 4990060 h 5557010"/>
              <a:gd name="connsiteX2148" fmla="*/ 2788072 w 10925787"/>
              <a:gd name="connsiteY2148" fmla="*/ 4996886 h 5557010"/>
              <a:gd name="connsiteX2149" fmla="*/ 2782568 w 10925787"/>
              <a:gd name="connsiteY2149" fmla="*/ 4998632 h 5557010"/>
              <a:gd name="connsiteX2150" fmla="*/ 2784833 w 10925787"/>
              <a:gd name="connsiteY2150" fmla="*/ 5002997 h 5557010"/>
              <a:gd name="connsiteX2151" fmla="*/ 2781752 w 10925787"/>
              <a:gd name="connsiteY2151" fmla="*/ 5004743 h 5557010"/>
              <a:gd name="connsiteX2152" fmla="*/ 2780315 w 10925787"/>
              <a:gd name="connsiteY2152" fmla="*/ 5002464 h 5557010"/>
              <a:gd name="connsiteX2153" fmla="*/ 2777466 w 10925787"/>
              <a:gd name="connsiteY2153" fmla="*/ 5009896 h 5557010"/>
              <a:gd name="connsiteX2154" fmla="*/ 2757859 w 10925787"/>
              <a:gd name="connsiteY2154" fmla="*/ 5035176 h 5557010"/>
              <a:gd name="connsiteX2155" fmla="*/ 2762256 w 10925787"/>
              <a:gd name="connsiteY2155" fmla="*/ 5038304 h 5557010"/>
              <a:gd name="connsiteX2156" fmla="*/ 2754851 w 10925787"/>
              <a:gd name="connsiteY2156" fmla="*/ 5045203 h 5557010"/>
              <a:gd name="connsiteX2157" fmla="*/ 2743416 w 10925787"/>
              <a:gd name="connsiteY2157" fmla="*/ 5060904 h 5557010"/>
              <a:gd name="connsiteX2158" fmla="*/ 2740189 w 10925787"/>
              <a:gd name="connsiteY2158" fmla="*/ 5065863 h 5557010"/>
              <a:gd name="connsiteX2159" fmla="*/ 2735172 w 10925787"/>
              <a:gd name="connsiteY2159" fmla="*/ 5080061 h 5557010"/>
              <a:gd name="connsiteX2160" fmla="*/ 2746071 w 10925787"/>
              <a:gd name="connsiteY2160" fmla="*/ 5064457 h 5557010"/>
              <a:gd name="connsiteX2161" fmla="*/ 2743416 w 10925787"/>
              <a:gd name="connsiteY2161" fmla="*/ 5060904 h 5557010"/>
              <a:gd name="connsiteX2162" fmla="*/ 2751503 w 10925787"/>
              <a:gd name="connsiteY2162" fmla="*/ 5064045 h 5557010"/>
              <a:gd name="connsiteX2163" fmla="*/ 2765836 w 10925787"/>
              <a:gd name="connsiteY2163" fmla="*/ 5045785 h 5557010"/>
              <a:gd name="connsiteX2164" fmla="*/ 2764703 w 10925787"/>
              <a:gd name="connsiteY2164" fmla="*/ 5041141 h 5557010"/>
              <a:gd name="connsiteX2165" fmla="*/ 2765519 w 10925787"/>
              <a:gd name="connsiteY2165" fmla="*/ 5040001 h 5557010"/>
              <a:gd name="connsiteX2166" fmla="*/ 2769721 w 10925787"/>
              <a:gd name="connsiteY2166" fmla="*/ 5038134 h 5557010"/>
              <a:gd name="connsiteX2167" fmla="*/ 2772814 w 10925787"/>
              <a:gd name="connsiteY2167" fmla="*/ 5033636 h 5557010"/>
              <a:gd name="connsiteX2168" fmla="*/ 2781679 w 10925787"/>
              <a:gd name="connsiteY2168" fmla="*/ 5020323 h 5557010"/>
              <a:gd name="connsiteX2169" fmla="*/ 2786782 w 10925787"/>
              <a:gd name="connsiteY2169" fmla="*/ 5009035 h 5557010"/>
              <a:gd name="connsiteX2170" fmla="*/ 2790398 w 10925787"/>
              <a:gd name="connsiteY2170" fmla="*/ 5001785 h 5557010"/>
              <a:gd name="connsiteX2171" fmla="*/ 2793979 w 10925787"/>
              <a:gd name="connsiteY2171" fmla="*/ 4999250 h 5557010"/>
              <a:gd name="connsiteX2172" fmla="*/ 2791933 w 10925787"/>
              <a:gd name="connsiteY2172" fmla="*/ 4997189 h 5557010"/>
              <a:gd name="connsiteX2173" fmla="*/ 2792030 w 10925787"/>
              <a:gd name="connsiteY2173" fmla="*/ 4996850 h 5557010"/>
              <a:gd name="connsiteX2174" fmla="*/ 2796378 w 10925787"/>
              <a:gd name="connsiteY2174" fmla="*/ 4994279 h 5557010"/>
              <a:gd name="connsiteX2175" fmla="*/ 2801906 w 10925787"/>
              <a:gd name="connsiteY2175" fmla="*/ 4980688 h 5557010"/>
              <a:gd name="connsiteX2176" fmla="*/ 2793455 w 10925787"/>
              <a:gd name="connsiteY2176" fmla="*/ 4973001 h 5557010"/>
              <a:gd name="connsiteX2177" fmla="*/ 1627393 w 10925787"/>
              <a:gd name="connsiteY2177" fmla="*/ 4970600 h 5557010"/>
              <a:gd name="connsiteX2178" fmla="*/ 1618844 w 10925787"/>
              <a:gd name="connsiteY2178" fmla="*/ 4973558 h 5557010"/>
              <a:gd name="connsiteX2179" fmla="*/ 1615994 w 10925787"/>
              <a:gd name="connsiteY2179" fmla="*/ 4975571 h 5557010"/>
              <a:gd name="connsiteX2180" fmla="*/ 1611756 w 10925787"/>
              <a:gd name="connsiteY2180" fmla="*/ 4978336 h 5557010"/>
              <a:gd name="connsiteX2181" fmla="*/ 1595487 w 10925787"/>
              <a:gd name="connsiteY2181" fmla="*/ 4994146 h 5557010"/>
              <a:gd name="connsiteX2182" fmla="*/ 1586134 w 10925787"/>
              <a:gd name="connsiteY2182" fmla="*/ 4997056 h 5557010"/>
              <a:gd name="connsiteX2183" fmla="*/ 1582371 w 10925787"/>
              <a:gd name="connsiteY2183" fmla="*/ 4998887 h 5557010"/>
              <a:gd name="connsiteX2184" fmla="*/ 1579753 w 10925787"/>
              <a:gd name="connsiteY2184" fmla="*/ 5007277 h 5557010"/>
              <a:gd name="connsiteX2185" fmla="*/ 1571691 w 10925787"/>
              <a:gd name="connsiteY2185" fmla="*/ 5011666 h 5557010"/>
              <a:gd name="connsiteX2186" fmla="*/ 1566601 w 10925787"/>
              <a:gd name="connsiteY2186" fmla="*/ 5016807 h 5557010"/>
              <a:gd name="connsiteX2187" fmla="*/ 1568452 w 10925787"/>
              <a:gd name="connsiteY2187" fmla="*/ 5020699 h 5557010"/>
              <a:gd name="connsiteX2188" fmla="*/ 1563325 w 10925787"/>
              <a:gd name="connsiteY2188" fmla="*/ 5016540 h 5557010"/>
              <a:gd name="connsiteX2189" fmla="*/ 1561182 w 10925787"/>
              <a:gd name="connsiteY2189" fmla="*/ 5019147 h 5557010"/>
              <a:gd name="connsiteX2190" fmla="*/ 1550258 w 10925787"/>
              <a:gd name="connsiteY2190" fmla="*/ 5023488 h 5557010"/>
              <a:gd name="connsiteX2191" fmla="*/ 1536278 w 10925787"/>
              <a:gd name="connsiteY2191" fmla="*/ 5031854 h 5557010"/>
              <a:gd name="connsiteX2192" fmla="*/ 1525769 w 10925787"/>
              <a:gd name="connsiteY2192" fmla="*/ 5037661 h 5557010"/>
              <a:gd name="connsiteX2193" fmla="*/ 1512763 w 10925787"/>
              <a:gd name="connsiteY2193" fmla="*/ 5037904 h 5557010"/>
              <a:gd name="connsiteX2194" fmla="*/ 1506589 w 10925787"/>
              <a:gd name="connsiteY2194" fmla="*/ 5039941 h 5557010"/>
              <a:gd name="connsiteX2195" fmla="*/ 1500463 w 10925787"/>
              <a:gd name="connsiteY2195" fmla="*/ 5039795 h 5557010"/>
              <a:gd name="connsiteX2196" fmla="*/ 1495690 w 10925787"/>
              <a:gd name="connsiteY2196" fmla="*/ 5040620 h 5557010"/>
              <a:gd name="connsiteX2197" fmla="*/ 1480918 w 10925787"/>
              <a:gd name="connsiteY2197" fmla="*/ 5043614 h 5557010"/>
              <a:gd name="connsiteX2198" fmla="*/ 1471663 w 10925787"/>
              <a:gd name="connsiteY2198" fmla="*/ 5045542 h 5557010"/>
              <a:gd name="connsiteX2199" fmla="*/ 1469580 w 10925787"/>
              <a:gd name="connsiteY2199" fmla="*/ 5046840 h 5557010"/>
              <a:gd name="connsiteX2200" fmla="*/ 1483475 w 10925787"/>
              <a:gd name="connsiteY2200" fmla="*/ 5051508 h 5557010"/>
              <a:gd name="connsiteX2201" fmla="*/ 1485704 w 10925787"/>
              <a:gd name="connsiteY2201" fmla="*/ 5050404 h 5557010"/>
              <a:gd name="connsiteX2202" fmla="*/ 1489515 w 10925787"/>
              <a:gd name="connsiteY2202" fmla="*/ 5052466 h 5557010"/>
              <a:gd name="connsiteX2203" fmla="*/ 1493972 w 10925787"/>
              <a:gd name="connsiteY2203" fmla="*/ 5054175 h 5557010"/>
              <a:gd name="connsiteX2204" fmla="*/ 1509694 w 10925787"/>
              <a:gd name="connsiteY2204" fmla="*/ 5056612 h 5557010"/>
              <a:gd name="connsiteX2205" fmla="*/ 1521226 w 10925787"/>
              <a:gd name="connsiteY2205" fmla="*/ 5053011 h 5557010"/>
              <a:gd name="connsiteX2206" fmla="*/ 1522554 w 10925787"/>
              <a:gd name="connsiteY2206" fmla="*/ 5055012 h 5557010"/>
              <a:gd name="connsiteX2207" fmla="*/ 1525903 w 10925787"/>
              <a:gd name="connsiteY2207" fmla="*/ 5052417 h 5557010"/>
              <a:gd name="connsiteX2208" fmla="*/ 1529276 w 10925787"/>
              <a:gd name="connsiteY2208" fmla="*/ 5047228 h 5557010"/>
              <a:gd name="connsiteX2209" fmla="*/ 1528058 w 10925787"/>
              <a:gd name="connsiteY2209" fmla="*/ 5044851 h 5557010"/>
              <a:gd name="connsiteX2210" fmla="*/ 1537033 w 10925787"/>
              <a:gd name="connsiteY2210" fmla="*/ 5048270 h 5557010"/>
              <a:gd name="connsiteX2211" fmla="*/ 1550758 w 10925787"/>
              <a:gd name="connsiteY2211" fmla="*/ 5043360 h 5557010"/>
              <a:gd name="connsiteX2212" fmla="*/ 1564311 w 10925787"/>
              <a:gd name="connsiteY2212" fmla="*/ 5034218 h 5557010"/>
              <a:gd name="connsiteX2213" fmla="*/ 1570802 w 10925787"/>
              <a:gd name="connsiteY2213" fmla="*/ 5032387 h 5557010"/>
              <a:gd name="connsiteX2214" fmla="*/ 1573408 w 10925787"/>
              <a:gd name="connsiteY2214" fmla="*/ 5031308 h 5557010"/>
              <a:gd name="connsiteX2215" fmla="*/ 1574480 w 10925787"/>
              <a:gd name="connsiteY2215" fmla="*/ 5027319 h 5557010"/>
              <a:gd name="connsiteX2216" fmla="*/ 1576709 w 10925787"/>
              <a:gd name="connsiteY2216" fmla="*/ 5027368 h 5557010"/>
              <a:gd name="connsiteX2217" fmla="*/ 1582189 w 10925787"/>
              <a:gd name="connsiteY2217" fmla="*/ 5025658 h 5557010"/>
              <a:gd name="connsiteX2218" fmla="*/ 1585586 w 10925787"/>
              <a:gd name="connsiteY2218" fmla="*/ 5016613 h 5557010"/>
              <a:gd name="connsiteX2219" fmla="*/ 1593782 w 10925787"/>
              <a:gd name="connsiteY2219" fmla="*/ 5012066 h 5557010"/>
              <a:gd name="connsiteX2220" fmla="*/ 1597447 w 10925787"/>
              <a:gd name="connsiteY2220" fmla="*/ 5010017 h 5557010"/>
              <a:gd name="connsiteX2221" fmla="*/ 1601308 w 10925787"/>
              <a:gd name="connsiteY2221" fmla="*/ 5009132 h 5557010"/>
              <a:gd name="connsiteX2222" fmla="*/ 1604584 w 10925787"/>
              <a:gd name="connsiteY2222" fmla="*/ 5004585 h 5557010"/>
              <a:gd name="connsiteX2223" fmla="*/ 1621389 w 10925787"/>
              <a:gd name="connsiteY2223" fmla="*/ 4982300 h 5557010"/>
              <a:gd name="connsiteX2224" fmla="*/ 1627393 w 10925787"/>
              <a:gd name="connsiteY2224" fmla="*/ 4970600 h 5557010"/>
              <a:gd name="connsiteX2225" fmla="*/ 1630802 w 10925787"/>
              <a:gd name="connsiteY2225" fmla="*/ 4964404 h 5557010"/>
              <a:gd name="connsiteX2226" fmla="*/ 1627539 w 10925787"/>
              <a:gd name="connsiteY2226" fmla="*/ 4966950 h 5557010"/>
              <a:gd name="connsiteX2227" fmla="*/ 1622363 w 10925787"/>
              <a:gd name="connsiteY2227" fmla="*/ 4968963 h 5557010"/>
              <a:gd name="connsiteX2228" fmla="*/ 1627551 w 10925787"/>
              <a:gd name="connsiteY2228" fmla="*/ 4966950 h 5557010"/>
              <a:gd name="connsiteX2229" fmla="*/ 1630802 w 10925787"/>
              <a:gd name="connsiteY2229" fmla="*/ 4964404 h 5557010"/>
              <a:gd name="connsiteX2230" fmla="*/ 2580393 w 10925787"/>
              <a:gd name="connsiteY2230" fmla="*/ 4962029 h 5557010"/>
              <a:gd name="connsiteX2231" fmla="*/ 2581707 w 10925787"/>
              <a:gd name="connsiteY2231" fmla="*/ 4965726 h 5557010"/>
              <a:gd name="connsiteX2232" fmla="*/ 2575838 w 10925787"/>
              <a:gd name="connsiteY2232" fmla="*/ 4965495 h 5557010"/>
              <a:gd name="connsiteX2233" fmla="*/ 2575229 w 10925787"/>
              <a:gd name="connsiteY2233" fmla="*/ 4964416 h 5557010"/>
              <a:gd name="connsiteX2234" fmla="*/ 2576556 w 10925787"/>
              <a:gd name="connsiteY2234" fmla="*/ 4964695 h 5557010"/>
              <a:gd name="connsiteX2235" fmla="*/ 1203955 w 10925787"/>
              <a:gd name="connsiteY2235" fmla="*/ 4960828 h 5557010"/>
              <a:gd name="connsiteX2236" fmla="*/ 1204297 w 10925787"/>
              <a:gd name="connsiteY2236" fmla="*/ 4960985 h 5557010"/>
              <a:gd name="connsiteX2237" fmla="*/ 1203859 w 10925787"/>
              <a:gd name="connsiteY2237" fmla="*/ 4961094 h 5557010"/>
              <a:gd name="connsiteX2238" fmla="*/ 1203955 w 10925787"/>
              <a:gd name="connsiteY2238" fmla="*/ 4960828 h 5557010"/>
              <a:gd name="connsiteX2239" fmla="*/ 1314799 w 10925787"/>
              <a:gd name="connsiteY2239" fmla="*/ 4960318 h 5557010"/>
              <a:gd name="connsiteX2240" fmla="*/ 1306445 w 10925787"/>
              <a:gd name="connsiteY2240" fmla="*/ 4976080 h 5557010"/>
              <a:gd name="connsiteX2241" fmla="*/ 1308860 w 10925787"/>
              <a:gd name="connsiteY2241" fmla="*/ 4980724 h 5557010"/>
              <a:gd name="connsiteX2242" fmla="*/ 1318669 w 10925787"/>
              <a:gd name="connsiteY2242" fmla="*/ 5023027 h 5557010"/>
              <a:gd name="connsiteX2243" fmla="*/ 1320378 w 10925787"/>
              <a:gd name="connsiteY2243" fmla="*/ 5037104 h 5557010"/>
              <a:gd name="connsiteX2244" fmla="*/ 1321258 w 10925787"/>
              <a:gd name="connsiteY2244" fmla="*/ 5039892 h 5557010"/>
              <a:gd name="connsiteX2245" fmla="*/ 1318669 w 10925787"/>
              <a:gd name="connsiteY2245" fmla="*/ 5042923 h 5557010"/>
              <a:gd name="connsiteX2246" fmla="*/ 1311935 w 10925787"/>
              <a:gd name="connsiteY2246" fmla="*/ 5047349 h 5557010"/>
              <a:gd name="connsiteX2247" fmla="*/ 1299868 w 10925787"/>
              <a:gd name="connsiteY2247" fmla="*/ 5054793 h 5557010"/>
              <a:gd name="connsiteX2248" fmla="*/ 1299020 w 10925787"/>
              <a:gd name="connsiteY2248" fmla="*/ 5048307 h 5557010"/>
              <a:gd name="connsiteX2249" fmla="*/ 1303914 w 10925787"/>
              <a:gd name="connsiteY2249" fmla="*/ 5044075 h 5557010"/>
              <a:gd name="connsiteX2250" fmla="*/ 1302259 w 10925787"/>
              <a:gd name="connsiteY2250" fmla="*/ 5039201 h 5557010"/>
              <a:gd name="connsiteX2251" fmla="*/ 1299065 w 10925787"/>
              <a:gd name="connsiteY2251" fmla="*/ 5041153 h 5557010"/>
              <a:gd name="connsiteX2252" fmla="*/ 1286330 w 10925787"/>
              <a:gd name="connsiteY2252" fmla="*/ 5048319 h 5557010"/>
              <a:gd name="connsiteX2253" fmla="*/ 1287415 w 10925787"/>
              <a:gd name="connsiteY2253" fmla="*/ 5050574 h 5557010"/>
              <a:gd name="connsiteX2254" fmla="*/ 1281785 w 10925787"/>
              <a:gd name="connsiteY2254" fmla="*/ 5051641 h 5557010"/>
              <a:gd name="connsiteX2255" fmla="*/ 1287083 w 10925787"/>
              <a:gd name="connsiteY2255" fmla="*/ 5045263 h 5557010"/>
              <a:gd name="connsiteX2256" fmla="*/ 1289654 w 10925787"/>
              <a:gd name="connsiteY2256" fmla="*/ 5039444 h 5557010"/>
              <a:gd name="connsiteX2257" fmla="*/ 1303307 w 10925787"/>
              <a:gd name="connsiteY2257" fmla="*/ 5031757 h 5557010"/>
              <a:gd name="connsiteX2258" fmla="*/ 1302622 w 10925787"/>
              <a:gd name="connsiteY2258" fmla="*/ 5028835 h 5557010"/>
              <a:gd name="connsiteX2259" fmla="*/ 1301254 w 10925787"/>
              <a:gd name="connsiteY2259" fmla="*/ 5026361 h 5557010"/>
              <a:gd name="connsiteX2260" fmla="*/ 1285516 w 10925787"/>
              <a:gd name="connsiteY2260" fmla="*/ 5024846 h 5557010"/>
              <a:gd name="connsiteX2261" fmla="*/ 1280856 w 10925787"/>
              <a:gd name="connsiteY2261" fmla="*/ 5026119 h 5557010"/>
              <a:gd name="connsiteX2262" fmla="*/ 1277129 w 10925787"/>
              <a:gd name="connsiteY2262" fmla="*/ 5029732 h 5557010"/>
              <a:gd name="connsiteX2263" fmla="*/ 1271374 w 10925787"/>
              <a:gd name="connsiteY2263" fmla="*/ 5037007 h 5557010"/>
              <a:gd name="connsiteX2264" fmla="*/ 1265873 w 10925787"/>
              <a:gd name="connsiteY2264" fmla="*/ 5042960 h 5557010"/>
              <a:gd name="connsiteX2265" fmla="*/ 1262510 w 10925787"/>
              <a:gd name="connsiteY2265" fmla="*/ 5048961 h 5557010"/>
              <a:gd name="connsiteX2266" fmla="*/ 1257545 w 10925787"/>
              <a:gd name="connsiteY2266" fmla="*/ 5047834 h 5557010"/>
              <a:gd name="connsiteX2267" fmla="*/ 1240783 w 10925787"/>
              <a:gd name="connsiteY2267" fmla="*/ 5068385 h 5557010"/>
              <a:gd name="connsiteX2268" fmla="*/ 1232825 w 10925787"/>
              <a:gd name="connsiteY2268" fmla="*/ 5078267 h 5557010"/>
              <a:gd name="connsiteX2269" fmla="*/ 1228403 w 10925787"/>
              <a:gd name="connsiteY2269" fmla="*/ 5090901 h 5557010"/>
              <a:gd name="connsiteX2270" fmla="*/ 1237307 w 10925787"/>
              <a:gd name="connsiteY2270" fmla="*/ 5096817 h 5557010"/>
              <a:gd name="connsiteX2271" fmla="*/ 1242373 w 10925787"/>
              <a:gd name="connsiteY2271" fmla="*/ 5090064 h 5557010"/>
              <a:gd name="connsiteX2272" fmla="*/ 1245052 w 10925787"/>
              <a:gd name="connsiteY2272" fmla="*/ 5086039 h 5557010"/>
              <a:gd name="connsiteX2273" fmla="*/ 1248893 w 10925787"/>
              <a:gd name="connsiteY2273" fmla="*/ 5084923 h 5557010"/>
              <a:gd name="connsiteX2274" fmla="*/ 1259043 w 10925787"/>
              <a:gd name="connsiteY2274" fmla="*/ 5074763 h 5557010"/>
              <a:gd name="connsiteX2275" fmla="*/ 1262470 w 10925787"/>
              <a:gd name="connsiteY2275" fmla="*/ 5068979 h 5557010"/>
              <a:gd name="connsiteX2276" fmla="*/ 1269371 w 10925787"/>
              <a:gd name="connsiteY2276" fmla="*/ 5062602 h 5557010"/>
              <a:gd name="connsiteX2277" fmla="*/ 1271851 w 10925787"/>
              <a:gd name="connsiteY2277" fmla="*/ 5061280 h 5557010"/>
              <a:gd name="connsiteX2278" fmla="*/ 1276556 w 10925787"/>
              <a:gd name="connsiteY2278" fmla="*/ 5057402 h 5557010"/>
              <a:gd name="connsiteX2279" fmla="*/ 1266968 w 10925787"/>
              <a:gd name="connsiteY2279" fmla="*/ 5072326 h 5557010"/>
              <a:gd name="connsiteX2280" fmla="*/ 1264157 w 10925787"/>
              <a:gd name="connsiteY2280" fmla="*/ 5076339 h 5557010"/>
              <a:gd name="connsiteX2281" fmla="*/ 1260535 w 10925787"/>
              <a:gd name="connsiteY2281" fmla="*/ 5082656 h 5557010"/>
              <a:gd name="connsiteX2282" fmla="*/ 1261836 w 10925787"/>
              <a:gd name="connsiteY2282" fmla="*/ 5085214 h 5557010"/>
              <a:gd name="connsiteX2283" fmla="*/ 1259279 w 10925787"/>
              <a:gd name="connsiteY2283" fmla="*/ 5090513 h 5557010"/>
              <a:gd name="connsiteX2284" fmla="*/ 1263702 w 10925787"/>
              <a:gd name="connsiteY2284" fmla="*/ 5105838 h 5557010"/>
              <a:gd name="connsiteX2285" fmla="*/ 1267543 w 10925787"/>
              <a:gd name="connsiteY2285" fmla="*/ 5102746 h 5557010"/>
              <a:gd name="connsiteX2286" fmla="*/ 1272855 w 10925787"/>
              <a:gd name="connsiteY2286" fmla="*/ 5099691 h 5557010"/>
              <a:gd name="connsiteX2287" fmla="*/ 1274143 w 10925787"/>
              <a:gd name="connsiteY2287" fmla="*/ 5092149 h 5557010"/>
              <a:gd name="connsiteX2288" fmla="*/ 1284313 w 10925787"/>
              <a:gd name="connsiteY2288" fmla="*/ 5087772 h 5557010"/>
              <a:gd name="connsiteX2289" fmla="*/ 1288355 w 10925787"/>
              <a:gd name="connsiteY2289" fmla="*/ 5086754 h 5557010"/>
              <a:gd name="connsiteX2290" fmla="*/ 1273634 w 10925787"/>
              <a:gd name="connsiteY2290" fmla="*/ 5139351 h 5557010"/>
              <a:gd name="connsiteX2291" fmla="*/ 1286630 w 10925787"/>
              <a:gd name="connsiteY2291" fmla="*/ 5138162 h 5557010"/>
              <a:gd name="connsiteX2292" fmla="*/ 1294298 w 10925787"/>
              <a:gd name="connsiteY2292" fmla="*/ 5117284 h 5557010"/>
              <a:gd name="connsiteX2293" fmla="*/ 1297788 w 10925787"/>
              <a:gd name="connsiteY2293" fmla="*/ 5105462 h 5557010"/>
              <a:gd name="connsiteX2294" fmla="*/ 1304068 w 10925787"/>
              <a:gd name="connsiteY2294" fmla="*/ 5095071 h 5557010"/>
              <a:gd name="connsiteX2295" fmla="*/ 1304471 w 10925787"/>
              <a:gd name="connsiteY2295" fmla="*/ 5100261 h 5557010"/>
              <a:gd name="connsiteX2296" fmla="*/ 1306311 w 10925787"/>
              <a:gd name="connsiteY2296" fmla="*/ 5111913 h 5557010"/>
              <a:gd name="connsiteX2297" fmla="*/ 1304154 w 10925787"/>
              <a:gd name="connsiteY2297" fmla="*/ 5114495 h 5557010"/>
              <a:gd name="connsiteX2298" fmla="*/ 1313877 w 10925787"/>
              <a:gd name="connsiteY2298" fmla="*/ 5144031 h 5557010"/>
              <a:gd name="connsiteX2299" fmla="*/ 1318049 w 10925787"/>
              <a:gd name="connsiteY2299" fmla="*/ 5161793 h 5557010"/>
              <a:gd name="connsiteX2300" fmla="*/ 1323440 w 10925787"/>
              <a:gd name="connsiteY2300" fmla="*/ 5168607 h 5557010"/>
              <a:gd name="connsiteX2301" fmla="*/ 1325513 w 10925787"/>
              <a:gd name="connsiteY2301" fmla="*/ 5167298 h 5557010"/>
              <a:gd name="connsiteX2302" fmla="*/ 1323442 w 10925787"/>
              <a:gd name="connsiteY2302" fmla="*/ 5155804 h 5557010"/>
              <a:gd name="connsiteX2303" fmla="*/ 1321325 w 10925787"/>
              <a:gd name="connsiteY2303" fmla="*/ 5150032 h 5557010"/>
              <a:gd name="connsiteX2304" fmla="*/ 1317636 w 10925787"/>
              <a:gd name="connsiteY2304" fmla="*/ 5138453 h 5557010"/>
              <a:gd name="connsiteX2305" fmla="*/ 1321642 w 10925787"/>
              <a:gd name="connsiteY2305" fmla="*/ 5135944 h 5557010"/>
              <a:gd name="connsiteX2306" fmla="*/ 1320723 w 10925787"/>
              <a:gd name="connsiteY2306" fmla="*/ 5126389 h 5557010"/>
              <a:gd name="connsiteX2307" fmla="*/ 1322777 w 10925787"/>
              <a:gd name="connsiteY2307" fmla="*/ 5125092 h 5557010"/>
              <a:gd name="connsiteX2308" fmla="*/ 1320096 w 10925787"/>
              <a:gd name="connsiteY2308" fmla="*/ 5115489 h 5557010"/>
              <a:gd name="connsiteX2309" fmla="*/ 1319769 w 10925787"/>
              <a:gd name="connsiteY2309" fmla="*/ 5108991 h 5557010"/>
              <a:gd name="connsiteX2310" fmla="*/ 1316073 w 10925787"/>
              <a:gd name="connsiteY2310" fmla="*/ 5103583 h 5557010"/>
              <a:gd name="connsiteX2311" fmla="*/ 1322341 w 10925787"/>
              <a:gd name="connsiteY2311" fmla="*/ 5101425 h 5557010"/>
              <a:gd name="connsiteX2312" fmla="*/ 1326980 w 10925787"/>
              <a:gd name="connsiteY2312" fmla="*/ 5080473 h 5557010"/>
              <a:gd name="connsiteX2313" fmla="*/ 1319783 w 10925787"/>
              <a:gd name="connsiteY2313" fmla="*/ 5080207 h 5557010"/>
              <a:gd name="connsiteX2314" fmla="*/ 1314251 w 10925787"/>
              <a:gd name="connsiteY2314" fmla="*/ 5080619 h 5557010"/>
              <a:gd name="connsiteX2315" fmla="*/ 1314430 w 10925787"/>
              <a:gd name="connsiteY2315" fmla="*/ 5077612 h 5557010"/>
              <a:gd name="connsiteX2316" fmla="*/ 1321101 w 10925787"/>
              <a:gd name="connsiteY2316" fmla="*/ 5066421 h 5557010"/>
              <a:gd name="connsiteX2317" fmla="*/ 1327223 w 10925787"/>
              <a:gd name="connsiteY2317" fmla="*/ 5050962 h 5557010"/>
              <a:gd name="connsiteX2318" fmla="*/ 1328528 w 10925787"/>
              <a:gd name="connsiteY2318" fmla="*/ 5052878 h 5557010"/>
              <a:gd name="connsiteX2319" fmla="*/ 1369085 w 10925787"/>
              <a:gd name="connsiteY2319" fmla="*/ 5110130 h 5557010"/>
              <a:gd name="connsiteX2320" fmla="*/ 1384886 w 10925787"/>
              <a:gd name="connsiteY2320" fmla="*/ 5117163 h 5557010"/>
              <a:gd name="connsiteX2321" fmla="*/ 1389073 w 10925787"/>
              <a:gd name="connsiteY2321" fmla="*/ 5114592 h 5557010"/>
              <a:gd name="connsiteX2322" fmla="*/ 1383554 w 10925787"/>
              <a:gd name="connsiteY2322" fmla="*/ 5108615 h 5557010"/>
              <a:gd name="connsiteX2323" fmla="*/ 1384003 w 10925787"/>
              <a:gd name="connsiteY2323" fmla="*/ 5113295 h 5557010"/>
              <a:gd name="connsiteX2324" fmla="*/ 1379176 w 10925787"/>
              <a:gd name="connsiteY2324" fmla="*/ 5111707 h 5557010"/>
              <a:gd name="connsiteX2325" fmla="*/ 1383552 w 10925787"/>
              <a:gd name="connsiteY2325" fmla="*/ 5108615 h 5557010"/>
              <a:gd name="connsiteX2326" fmla="*/ 1365017 w 10925787"/>
              <a:gd name="connsiteY2326" fmla="*/ 5082244 h 5557010"/>
              <a:gd name="connsiteX2327" fmla="*/ 1358248 w 10925787"/>
              <a:gd name="connsiteY2327" fmla="*/ 5075272 h 5557010"/>
              <a:gd name="connsiteX2328" fmla="*/ 1354829 w 10925787"/>
              <a:gd name="connsiteY2328" fmla="*/ 5068919 h 5557010"/>
              <a:gd name="connsiteX2329" fmla="*/ 1348070 w 10925787"/>
              <a:gd name="connsiteY2329" fmla="*/ 5054866 h 5557010"/>
              <a:gd name="connsiteX2330" fmla="*/ 1346734 w 10925787"/>
              <a:gd name="connsiteY2330" fmla="*/ 5051580 h 5557010"/>
              <a:gd name="connsiteX2331" fmla="*/ 1335582 w 10925787"/>
              <a:gd name="connsiteY2331" fmla="*/ 5027452 h 5557010"/>
              <a:gd name="connsiteX2332" fmla="*/ 1330756 w 10925787"/>
              <a:gd name="connsiteY2332" fmla="*/ 5011945 h 5557010"/>
              <a:gd name="connsiteX2333" fmla="*/ 1325709 w 10925787"/>
              <a:gd name="connsiteY2333" fmla="*/ 4998002 h 5557010"/>
              <a:gd name="connsiteX2334" fmla="*/ 1324956 w 10925787"/>
              <a:gd name="connsiteY2334" fmla="*/ 4981536 h 5557010"/>
              <a:gd name="connsiteX2335" fmla="*/ 1320641 w 10925787"/>
              <a:gd name="connsiteY2335" fmla="*/ 4961313 h 5557010"/>
              <a:gd name="connsiteX2336" fmla="*/ 1314803 w 10925787"/>
              <a:gd name="connsiteY2336" fmla="*/ 4960318 h 5557010"/>
              <a:gd name="connsiteX2337" fmla="*/ 1633640 w 10925787"/>
              <a:gd name="connsiteY2337" fmla="*/ 4960015 h 5557010"/>
              <a:gd name="connsiteX2338" fmla="*/ 1628951 w 10925787"/>
              <a:gd name="connsiteY2338" fmla="*/ 4961931 h 5557010"/>
              <a:gd name="connsiteX2339" fmla="*/ 1633640 w 10925787"/>
              <a:gd name="connsiteY2339" fmla="*/ 4960015 h 5557010"/>
              <a:gd name="connsiteX2340" fmla="*/ 1214861 w 10925787"/>
              <a:gd name="connsiteY2340" fmla="*/ 4957976 h 5557010"/>
              <a:gd name="connsiteX2341" fmla="*/ 1216636 w 10925787"/>
              <a:gd name="connsiteY2341" fmla="*/ 4960646 h 5557010"/>
              <a:gd name="connsiteX2342" fmla="*/ 1213255 w 10925787"/>
              <a:gd name="connsiteY2342" fmla="*/ 4959760 h 5557010"/>
              <a:gd name="connsiteX2343" fmla="*/ 1341767 w 10925787"/>
              <a:gd name="connsiteY2343" fmla="*/ 4956560 h 5557010"/>
              <a:gd name="connsiteX2344" fmla="*/ 1337414 w 10925787"/>
              <a:gd name="connsiteY2344" fmla="*/ 4966065 h 5557010"/>
              <a:gd name="connsiteX2345" fmla="*/ 1347749 w 10925787"/>
              <a:gd name="connsiteY2345" fmla="*/ 4970042 h 5557010"/>
              <a:gd name="connsiteX2346" fmla="*/ 1343127 w 10925787"/>
              <a:gd name="connsiteY2346" fmla="*/ 4971315 h 5557010"/>
              <a:gd name="connsiteX2347" fmla="*/ 1353422 w 10925787"/>
              <a:gd name="connsiteY2347" fmla="*/ 4979584 h 5557010"/>
              <a:gd name="connsiteX2348" fmla="*/ 1356829 w 10925787"/>
              <a:gd name="connsiteY2348" fmla="*/ 4983755 h 5557010"/>
              <a:gd name="connsiteX2349" fmla="*/ 1358156 w 10925787"/>
              <a:gd name="connsiteY2349" fmla="*/ 4986216 h 5557010"/>
              <a:gd name="connsiteX2350" fmla="*/ 1361865 w 10925787"/>
              <a:gd name="connsiteY2350" fmla="*/ 4989029 h 5557010"/>
              <a:gd name="connsiteX2351" fmla="*/ 1369531 w 10925787"/>
              <a:gd name="connsiteY2351" fmla="*/ 4992849 h 5557010"/>
              <a:gd name="connsiteX2352" fmla="*/ 1390306 w 10925787"/>
              <a:gd name="connsiteY2352" fmla="*/ 4999493 h 5557010"/>
              <a:gd name="connsiteX2353" fmla="*/ 1395196 w 10925787"/>
              <a:gd name="connsiteY2353" fmla="*/ 5000111 h 5557010"/>
              <a:gd name="connsiteX2354" fmla="*/ 1413029 w 10925787"/>
              <a:gd name="connsiteY2354" fmla="*/ 4999578 h 5557010"/>
              <a:gd name="connsiteX2355" fmla="*/ 1420230 w 10925787"/>
              <a:gd name="connsiteY2355" fmla="*/ 4999663 h 5557010"/>
              <a:gd name="connsiteX2356" fmla="*/ 1459570 w 10925787"/>
              <a:gd name="connsiteY2356" fmla="*/ 4991721 h 5557010"/>
              <a:gd name="connsiteX2357" fmla="*/ 1458267 w 10925787"/>
              <a:gd name="connsiteY2357" fmla="*/ 4986944 h 5557010"/>
              <a:gd name="connsiteX2358" fmla="*/ 1437344 w 10925787"/>
              <a:gd name="connsiteY2358" fmla="*/ 4987332 h 5557010"/>
              <a:gd name="connsiteX2359" fmla="*/ 1435207 w 10925787"/>
              <a:gd name="connsiteY2359" fmla="*/ 4991236 h 5557010"/>
              <a:gd name="connsiteX2360" fmla="*/ 1409441 w 10925787"/>
              <a:gd name="connsiteY2360" fmla="*/ 4987477 h 5557010"/>
              <a:gd name="connsiteX2361" fmla="*/ 1406276 w 10925787"/>
              <a:gd name="connsiteY2361" fmla="*/ 4985174 h 5557010"/>
              <a:gd name="connsiteX2362" fmla="*/ 1380081 w 10925787"/>
              <a:gd name="connsiteY2362" fmla="*/ 4981439 h 5557010"/>
              <a:gd name="connsiteX2363" fmla="*/ 1365302 w 10925787"/>
              <a:gd name="connsiteY2363" fmla="*/ 4972891 h 5557010"/>
              <a:gd name="connsiteX2364" fmla="*/ 1341767 w 10925787"/>
              <a:gd name="connsiteY2364" fmla="*/ 4956560 h 5557010"/>
              <a:gd name="connsiteX2365" fmla="*/ 2579369 w 10925787"/>
              <a:gd name="connsiteY2365" fmla="*/ 4954559 h 5557010"/>
              <a:gd name="connsiteX2366" fmla="*/ 2580039 w 10925787"/>
              <a:gd name="connsiteY2366" fmla="*/ 4954971 h 5557010"/>
              <a:gd name="connsiteX2367" fmla="*/ 2580063 w 10925787"/>
              <a:gd name="connsiteY2367" fmla="*/ 4956062 h 5557010"/>
              <a:gd name="connsiteX2368" fmla="*/ 2579369 w 10925787"/>
              <a:gd name="connsiteY2368" fmla="*/ 4954559 h 5557010"/>
              <a:gd name="connsiteX2369" fmla="*/ 2580027 w 10925787"/>
              <a:gd name="connsiteY2369" fmla="*/ 4954462 h 5557010"/>
              <a:gd name="connsiteX2370" fmla="*/ 2580197 w 10925787"/>
              <a:gd name="connsiteY2370" fmla="*/ 4954523 h 5557010"/>
              <a:gd name="connsiteX2371" fmla="*/ 2580075 w 10925787"/>
              <a:gd name="connsiteY2371" fmla="*/ 4954996 h 5557010"/>
              <a:gd name="connsiteX2372" fmla="*/ 2580039 w 10925787"/>
              <a:gd name="connsiteY2372" fmla="*/ 4954971 h 5557010"/>
              <a:gd name="connsiteX2373" fmla="*/ 2580015 w 10925787"/>
              <a:gd name="connsiteY2373" fmla="*/ 4954464 h 5557010"/>
              <a:gd name="connsiteX2374" fmla="*/ 1927746 w 10925787"/>
              <a:gd name="connsiteY2374" fmla="*/ 4951055 h 5557010"/>
              <a:gd name="connsiteX2375" fmla="*/ 1924507 w 10925787"/>
              <a:gd name="connsiteY2375" fmla="*/ 4953504 h 5557010"/>
              <a:gd name="connsiteX2376" fmla="*/ 1925603 w 10925787"/>
              <a:gd name="connsiteY2376" fmla="*/ 4953807 h 5557010"/>
              <a:gd name="connsiteX2377" fmla="*/ 1927624 w 10925787"/>
              <a:gd name="connsiteY2377" fmla="*/ 4957942 h 5557010"/>
              <a:gd name="connsiteX2378" fmla="*/ 1931436 w 10925787"/>
              <a:gd name="connsiteY2378" fmla="*/ 4955723 h 5557010"/>
              <a:gd name="connsiteX2379" fmla="*/ 1927746 w 10925787"/>
              <a:gd name="connsiteY2379" fmla="*/ 4951055 h 5557010"/>
              <a:gd name="connsiteX2380" fmla="*/ 2185038 w 10925787"/>
              <a:gd name="connsiteY2380" fmla="*/ 4949794 h 5557010"/>
              <a:gd name="connsiteX2381" fmla="*/ 2185039 w 10925787"/>
              <a:gd name="connsiteY2381" fmla="*/ 4949794 h 5557010"/>
              <a:gd name="connsiteX2382" fmla="*/ 2185038 w 10925787"/>
              <a:gd name="connsiteY2382" fmla="*/ 4949794 h 5557010"/>
              <a:gd name="connsiteX2383" fmla="*/ 2185037 w 10925787"/>
              <a:gd name="connsiteY2383" fmla="*/ 4949794 h 5557010"/>
              <a:gd name="connsiteX2384" fmla="*/ 1272639 w 10925787"/>
              <a:gd name="connsiteY2384" fmla="*/ 4944617 h 5557010"/>
              <a:gd name="connsiteX2385" fmla="*/ 1259685 w 10925787"/>
              <a:gd name="connsiteY2385" fmla="*/ 4944823 h 5557010"/>
              <a:gd name="connsiteX2386" fmla="*/ 1252217 w 10925787"/>
              <a:gd name="connsiteY2386" fmla="*/ 4953286 h 5557010"/>
              <a:gd name="connsiteX2387" fmla="*/ 1244633 w 10925787"/>
              <a:gd name="connsiteY2387" fmla="*/ 4957566 h 5557010"/>
              <a:gd name="connsiteX2388" fmla="*/ 1240735 w 10925787"/>
              <a:gd name="connsiteY2388" fmla="*/ 4955626 h 5557010"/>
              <a:gd name="connsiteX2389" fmla="*/ 1232230 w 10925787"/>
              <a:gd name="connsiteY2389" fmla="*/ 4953274 h 5557010"/>
              <a:gd name="connsiteX2390" fmla="*/ 1229547 w 10925787"/>
              <a:gd name="connsiteY2390" fmla="*/ 4955881 h 5557010"/>
              <a:gd name="connsiteX2391" fmla="*/ 1226563 w 10925787"/>
              <a:gd name="connsiteY2391" fmla="*/ 4955044 h 5557010"/>
              <a:gd name="connsiteX2392" fmla="*/ 1213661 w 10925787"/>
              <a:gd name="connsiteY2392" fmla="*/ 4955274 h 5557010"/>
              <a:gd name="connsiteX2393" fmla="*/ 1209282 w 10925787"/>
              <a:gd name="connsiteY2393" fmla="*/ 4957772 h 5557010"/>
              <a:gd name="connsiteX2394" fmla="*/ 1203956 w 10925787"/>
              <a:gd name="connsiteY2394" fmla="*/ 4956487 h 5557010"/>
              <a:gd name="connsiteX2395" fmla="*/ 1187776 w 10925787"/>
              <a:gd name="connsiteY2395" fmla="*/ 4957142 h 5557010"/>
              <a:gd name="connsiteX2396" fmla="*/ 1192532 w 10925787"/>
              <a:gd name="connsiteY2396" fmla="*/ 4965568 h 5557010"/>
              <a:gd name="connsiteX2397" fmla="*/ 1200766 w 10925787"/>
              <a:gd name="connsiteY2397" fmla="*/ 4963919 h 5557010"/>
              <a:gd name="connsiteX2398" fmla="*/ 1200455 w 10925787"/>
              <a:gd name="connsiteY2398" fmla="*/ 4961300 h 5557010"/>
              <a:gd name="connsiteX2399" fmla="*/ 1203859 w 10925787"/>
              <a:gd name="connsiteY2399" fmla="*/ 4961094 h 5557010"/>
              <a:gd name="connsiteX2400" fmla="*/ 1203915 w 10925787"/>
              <a:gd name="connsiteY2400" fmla="*/ 4961773 h 5557010"/>
              <a:gd name="connsiteX2401" fmla="*/ 1204297 w 10925787"/>
              <a:gd name="connsiteY2401" fmla="*/ 4960985 h 5557010"/>
              <a:gd name="connsiteX2402" fmla="*/ 1204436 w 10925787"/>
              <a:gd name="connsiteY2402" fmla="*/ 4960949 h 5557010"/>
              <a:gd name="connsiteX2403" fmla="*/ 1203916 w 10925787"/>
              <a:gd name="connsiteY2403" fmla="*/ 4961773 h 5557010"/>
              <a:gd name="connsiteX2404" fmla="*/ 1203910 w 10925787"/>
              <a:gd name="connsiteY2404" fmla="*/ 4963107 h 5557010"/>
              <a:gd name="connsiteX2405" fmla="*/ 1211751 w 10925787"/>
              <a:gd name="connsiteY2405" fmla="*/ 4961979 h 5557010"/>
              <a:gd name="connsiteX2406" fmla="*/ 1219562 w 10925787"/>
              <a:gd name="connsiteY2406" fmla="*/ 4963180 h 5557010"/>
              <a:gd name="connsiteX2407" fmla="*/ 1221396 w 10925787"/>
              <a:gd name="connsiteY2407" fmla="*/ 4959700 h 5557010"/>
              <a:gd name="connsiteX2408" fmla="*/ 1220247 w 10925787"/>
              <a:gd name="connsiteY2408" fmla="*/ 4960718 h 5557010"/>
              <a:gd name="connsiteX2409" fmla="*/ 1221702 w 10925787"/>
              <a:gd name="connsiteY2409" fmla="*/ 4957542 h 5557010"/>
              <a:gd name="connsiteX2410" fmla="*/ 1226086 w 10925787"/>
              <a:gd name="connsiteY2410" fmla="*/ 4962331 h 5557010"/>
              <a:gd name="connsiteX2411" fmla="*/ 1231553 w 10925787"/>
              <a:gd name="connsiteY2411" fmla="*/ 4960209 h 5557010"/>
              <a:gd name="connsiteX2412" fmla="*/ 1233450 w 10925787"/>
              <a:gd name="connsiteY2412" fmla="*/ 4965520 h 5557010"/>
              <a:gd name="connsiteX2413" fmla="*/ 1181628 w 10925787"/>
              <a:gd name="connsiteY2413" fmla="*/ 4991685 h 5557010"/>
              <a:gd name="connsiteX2414" fmla="*/ 1164933 w 10925787"/>
              <a:gd name="connsiteY2414" fmla="*/ 4997201 h 5557010"/>
              <a:gd name="connsiteX2415" fmla="*/ 1164935 w 10925787"/>
              <a:gd name="connsiteY2415" fmla="*/ 4997201 h 5557010"/>
              <a:gd name="connsiteX2416" fmla="*/ 1175420 w 10925787"/>
              <a:gd name="connsiteY2416" fmla="*/ 5007871 h 5557010"/>
              <a:gd name="connsiteX2417" fmla="*/ 1184723 w 10925787"/>
              <a:gd name="connsiteY2417" fmla="*/ 5006828 h 5557010"/>
              <a:gd name="connsiteX2418" fmla="*/ 1193225 w 10925787"/>
              <a:gd name="connsiteY2418" fmla="*/ 5004525 h 5557010"/>
              <a:gd name="connsiteX2419" fmla="*/ 1195430 w 10925787"/>
              <a:gd name="connsiteY2419" fmla="*/ 5002221 h 5557010"/>
              <a:gd name="connsiteX2420" fmla="*/ 1199857 w 10925787"/>
              <a:gd name="connsiteY2420" fmla="*/ 5000899 h 5557010"/>
              <a:gd name="connsiteX2421" fmla="*/ 1208791 w 10925787"/>
              <a:gd name="connsiteY2421" fmla="*/ 4998911 h 5557010"/>
              <a:gd name="connsiteX2422" fmla="*/ 1260251 w 10925787"/>
              <a:gd name="connsiteY2422" fmla="*/ 4975377 h 5557010"/>
              <a:gd name="connsiteX2423" fmla="*/ 1274919 w 10925787"/>
              <a:gd name="connsiteY2423" fmla="*/ 4965023 h 5557010"/>
              <a:gd name="connsiteX2424" fmla="*/ 1281270 w 10925787"/>
              <a:gd name="connsiteY2424" fmla="*/ 4959518 h 5557010"/>
              <a:gd name="connsiteX2425" fmla="*/ 1272639 w 10925787"/>
              <a:gd name="connsiteY2425" fmla="*/ 4944617 h 5557010"/>
              <a:gd name="connsiteX2426" fmla="*/ 1916069 w 10925787"/>
              <a:gd name="connsiteY2426" fmla="*/ 4942077 h 5557010"/>
              <a:gd name="connsiteX2427" fmla="*/ 1912767 w 10925787"/>
              <a:gd name="connsiteY2427" fmla="*/ 4943974 h 5557010"/>
              <a:gd name="connsiteX2428" fmla="*/ 1912012 w 10925787"/>
              <a:gd name="connsiteY2428" fmla="*/ 4947648 h 5557010"/>
              <a:gd name="connsiteX2429" fmla="*/ 1916299 w 10925787"/>
              <a:gd name="connsiteY2429" fmla="*/ 4947697 h 5557010"/>
              <a:gd name="connsiteX2430" fmla="*/ 1919417 w 10925787"/>
              <a:gd name="connsiteY2430" fmla="*/ 4945781 h 5557010"/>
              <a:gd name="connsiteX2431" fmla="*/ 1916069 w 10925787"/>
              <a:gd name="connsiteY2431" fmla="*/ 4942077 h 5557010"/>
              <a:gd name="connsiteX2432" fmla="*/ 1916069 w 10925787"/>
              <a:gd name="connsiteY2432" fmla="*/ 4942077 h 5557010"/>
              <a:gd name="connsiteX2433" fmla="*/ 1898775 w 10925787"/>
              <a:gd name="connsiteY2433" fmla="*/ 4935523 h 5557010"/>
              <a:gd name="connsiteX2434" fmla="*/ 1899092 w 10925787"/>
              <a:gd name="connsiteY2434" fmla="*/ 4940034 h 5557010"/>
              <a:gd name="connsiteX2435" fmla="*/ 1898166 w 10925787"/>
              <a:gd name="connsiteY2435" fmla="*/ 4937997 h 5557010"/>
              <a:gd name="connsiteX2436" fmla="*/ 1898775 w 10925787"/>
              <a:gd name="connsiteY2436" fmla="*/ 4935523 h 5557010"/>
              <a:gd name="connsiteX2437" fmla="*/ 2519710 w 10925787"/>
              <a:gd name="connsiteY2437" fmla="*/ 4934165 h 5557010"/>
              <a:gd name="connsiteX2438" fmla="*/ 2510260 w 10925787"/>
              <a:gd name="connsiteY2438" fmla="*/ 4936117 h 5557010"/>
              <a:gd name="connsiteX2439" fmla="*/ 2512062 w 10925787"/>
              <a:gd name="connsiteY2439" fmla="*/ 4942871 h 5557010"/>
              <a:gd name="connsiteX2440" fmla="*/ 2505340 w 10925787"/>
              <a:gd name="connsiteY2440" fmla="*/ 4941004 h 5557010"/>
              <a:gd name="connsiteX2441" fmla="*/ 2495233 w 10925787"/>
              <a:gd name="connsiteY2441" fmla="*/ 4948800 h 5557010"/>
              <a:gd name="connsiteX2442" fmla="*/ 2491616 w 10925787"/>
              <a:gd name="connsiteY2442" fmla="*/ 4950861 h 5557010"/>
              <a:gd name="connsiteX2443" fmla="*/ 2478025 w 10925787"/>
              <a:gd name="connsiteY2443" fmla="*/ 4960488 h 5557010"/>
              <a:gd name="connsiteX2444" fmla="*/ 2473921 w 10925787"/>
              <a:gd name="connsiteY2444" fmla="*/ 4959433 h 5557010"/>
              <a:gd name="connsiteX2445" fmla="*/ 2466469 w 10925787"/>
              <a:gd name="connsiteY2445" fmla="*/ 4964538 h 5557010"/>
              <a:gd name="connsiteX2446" fmla="*/ 2458930 w 10925787"/>
              <a:gd name="connsiteY2446" fmla="*/ 4967823 h 5557010"/>
              <a:gd name="connsiteX2447" fmla="*/ 2453109 w 10925787"/>
              <a:gd name="connsiteY2447" fmla="*/ 4971631 h 5557010"/>
              <a:gd name="connsiteX2448" fmla="*/ 2448348 w 10925787"/>
              <a:gd name="connsiteY2448" fmla="*/ 4976638 h 5557010"/>
              <a:gd name="connsiteX2449" fmla="*/ 2443611 w 10925787"/>
              <a:gd name="connsiteY2449" fmla="*/ 4977863 h 5557010"/>
              <a:gd name="connsiteX2450" fmla="*/ 2440152 w 10925787"/>
              <a:gd name="connsiteY2450" fmla="*/ 4979681 h 5557010"/>
              <a:gd name="connsiteX2451" fmla="*/ 2435366 w 10925787"/>
              <a:gd name="connsiteY2451" fmla="*/ 4983792 h 5557010"/>
              <a:gd name="connsiteX2452" fmla="*/ 2429740 w 10925787"/>
              <a:gd name="connsiteY2452" fmla="*/ 4985004 h 5557010"/>
              <a:gd name="connsiteX2453" fmla="*/ 2432164 w 10925787"/>
              <a:gd name="connsiteY2453" fmla="*/ 4989284 h 5557010"/>
              <a:gd name="connsiteX2454" fmla="*/ 2428169 w 10925787"/>
              <a:gd name="connsiteY2454" fmla="*/ 4985174 h 5557010"/>
              <a:gd name="connsiteX2455" fmla="*/ 2424625 w 10925787"/>
              <a:gd name="connsiteY2455" fmla="*/ 4987199 h 5557010"/>
              <a:gd name="connsiteX2456" fmla="*/ 2421971 w 10925787"/>
              <a:gd name="connsiteY2456" fmla="*/ 4990072 h 5557010"/>
              <a:gd name="connsiteX2457" fmla="*/ 2422799 w 10925787"/>
              <a:gd name="connsiteY2457" fmla="*/ 4993855 h 5557010"/>
              <a:gd name="connsiteX2458" fmla="*/ 2432164 w 10925787"/>
              <a:gd name="connsiteY2458" fmla="*/ 4989284 h 5557010"/>
              <a:gd name="connsiteX2459" fmla="*/ 2436962 w 10925787"/>
              <a:gd name="connsiteY2459" fmla="*/ 4988726 h 5557010"/>
              <a:gd name="connsiteX2460" fmla="*/ 2445949 w 10925787"/>
              <a:gd name="connsiteY2460" fmla="*/ 4979863 h 5557010"/>
              <a:gd name="connsiteX2461" fmla="*/ 2463436 w 10925787"/>
              <a:gd name="connsiteY2461" fmla="*/ 4974492 h 5557010"/>
              <a:gd name="connsiteX2462" fmla="*/ 2471802 w 10925787"/>
              <a:gd name="connsiteY2462" fmla="*/ 4971400 h 5557010"/>
              <a:gd name="connsiteX2463" fmla="*/ 2477879 w 10925787"/>
              <a:gd name="connsiteY2463" fmla="*/ 4965908 h 5557010"/>
              <a:gd name="connsiteX2464" fmla="*/ 2495464 w 10925787"/>
              <a:gd name="connsiteY2464" fmla="*/ 4957081 h 5557010"/>
              <a:gd name="connsiteX2465" fmla="*/ 2500627 w 10925787"/>
              <a:gd name="connsiteY2465" fmla="*/ 4951419 h 5557010"/>
              <a:gd name="connsiteX2466" fmla="*/ 2505437 w 10925787"/>
              <a:gd name="connsiteY2466" fmla="*/ 4950061 h 5557010"/>
              <a:gd name="connsiteX2467" fmla="*/ 2505425 w 10925787"/>
              <a:gd name="connsiteY2467" fmla="*/ 4950061 h 5557010"/>
              <a:gd name="connsiteX2468" fmla="*/ 2510357 w 10925787"/>
              <a:gd name="connsiteY2468" fmla="*/ 4945999 h 5557010"/>
              <a:gd name="connsiteX2469" fmla="*/ 2512062 w 10925787"/>
              <a:gd name="connsiteY2469" fmla="*/ 4942871 h 5557010"/>
              <a:gd name="connsiteX2470" fmla="*/ 2519539 w 10925787"/>
              <a:gd name="connsiteY2470" fmla="*/ 4935948 h 5557010"/>
              <a:gd name="connsiteX2471" fmla="*/ 2519710 w 10925787"/>
              <a:gd name="connsiteY2471" fmla="*/ 4934165 h 5557010"/>
              <a:gd name="connsiteX2472" fmla="*/ 1893685 w 10925787"/>
              <a:gd name="connsiteY2472" fmla="*/ 4934165 h 5557010"/>
              <a:gd name="connsiteX2473" fmla="*/ 1891396 w 10925787"/>
              <a:gd name="connsiteY2473" fmla="*/ 4936190 h 5557010"/>
              <a:gd name="connsiteX2474" fmla="*/ 1893685 w 10925787"/>
              <a:gd name="connsiteY2474" fmla="*/ 4934165 h 5557010"/>
              <a:gd name="connsiteX2475" fmla="*/ 1805822 w 10925787"/>
              <a:gd name="connsiteY2475" fmla="*/ 4930783 h 5557010"/>
              <a:gd name="connsiteX2476" fmla="*/ 1808647 w 10925787"/>
              <a:gd name="connsiteY2476" fmla="*/ 4934541 h 5557010"/>
              <a:gd name="connsiteX2477" fmla="*/ 1806029 w 10925787"/>
              <a:gd name="connsiteY2477" fmla="*/ 4936978 h 5557010"/>
              <a:gd name="connsiteX2478" fmla="*/ 1805201 w 10925787"/>
              <a:gd name="connsiteY2478" fmla="*/ 4936748 h 5557010"/>
              <a:gd name="connsiteX2479" fmla="*/ 1803094 w 10925787"/>
              <a:gd name="connsiteY2479" fmla="*/ 4930868 h 5557010"/>
              <a:gd name="connsiteX2480" fmla="*/ 1783354 w 10925787"/>
              <a:gd name="connsiteY2480" fmla="*/ 4946933 h 5557010"/>
              <a:gd name="connsiteX2481" fmla="*/ 1779981 w 10925787"/>
              <a:gd name="connsiteY2481" fmla="*/ 4949552 h 5557010"/>
              <a:gd name="connsiteX2482" fmla="*/ 1774574 w 10925787"/>
              <a:gd name="connsiteY2482" fmla="*/ 4958924 h 5557010"/>
              <a:gd name="connsiteX2483" fmla="*/ 1770920 w 10925787"/>
              <a:gd name="connsiteY2483" fmla="*/ 4961713 h 5557010"/>
              <a:gd name="connsiteX2484" fmla="*/ 1770311 w 10925787"/>
              <a:gd name="connsiteY2484" fmla="*/ 4967666 h 5557010"/>
              <a:gd name="connsiteX2485" fmla="*/ 1766561 w 10925787"/>
              <a:gd name="connsiteY2485" fmla="*/ 4968514 h 5557010"/>
              <a:gd name="connsiteX2486" fmla="*/ 1762104 w 10925787"/>
              <a:gd name="connsiteY2486" fmla="*/ 4977972 h 5557010"/>
              <a:gd name="connsiteX2487" fmla="*/ 1757427 w 10925787"/>
              <a:gd name="connsiteY2487" fmla="*/ 5000330 h 5557010"/>
              <a:gd name="connsiteX2488" fmla="*/ 1755649 w 10925787"/>
              <a:gd name="connsiteY2488" fmla="*/ 5004161 h 5557010"/>
              <a:gd name="connsiteX2489" fmla="*/ 1758353 w 10925787"/>
              <a:gd name="connsiteY2489" fmla="*/ 5004234 h 5557010"/>
              <a:gd name="connsiteX2490" fmla="*/ 1758511 w 10925787"/>
              <a:gd name="connsiteY2490" fmla="*/ 5004985 h 5557010"/>
              <a:gd name="connsiteX2491" fmla="*/ 1755357 w 10925787"/>
              <a:gd name="connsiteY2491" fmla="*/ 5008623 h 5557010"/>
              <a:gd name="connsiteX2492" fmla="*/ 1756149 w 10925787"/>
              <a:gd name="connsiteY2492" fmla="*/ 5012491 h 5557010"/>
              <a:gd name="connsiteX2493" fmla="*/ 1754322 w 10925787"/>
              <a:gd name="connsiteY2493" fmla="*/ 5019014 h 5557010"/>
              <a:gd name="connsiteX2494" fmla="*/ 1760046 w 10925787"/>
              <a:gd name="connsiteY2494" fmla="*/ 5045033 h 5557010"/>
              <a:gd name="connsiteX2495" fmla="*/ 1760874 w 10925787"/>
              <a:gd name="connsiteY2495" fmla="*/ 5048283 h 5557010"/>
              <a:gd name="connsiteX2496" fmla="*/ 1759290 w 10925787"/>
              <a:gd name="connsiteY2496" fmla="*/ 5052902 h 5557010"/>
              <a:gd name="connsiteX2497" fmla="*/ 1765599 w 10925787"/>
              <a:gd name="connsiteY2497" fmla="*/ 5054211 h 5557010"/>
              <a:gd name="connsiteX2498" fmla="*/ 1762627 w 10925787"/>
              <a:gd name="connsiteY2498" fmla="*/ 5061341 h 5557010"/>
              <a:gd name="connsiteX2499" fmla="*/ 1763857 w 10925787"/>
              <a:gd name="connsiteY2499" fmla="*/ 5062323 h 5557010"/>
              <a:gd name="connsiteX2500" fmla="*/ 1763638 w 10925787"/>
              <a:gd name="connsiteY2500" fmla="*/ 5063147 h 5557010"/>
              <a:gd name="connsiteX2501" fmla="*/ 1767839 w 10925787"/>
              <a:gd name="connsiteY2501" fmla="*/ 5070580 h 5557010"/>
              <a:gd name="connsiteX2502" fmla="*/ 1769837 w 10925787"/>
              <a:gd name="connsiteY2502" fmla="*/ 5073841 h 5557010"/>
              <a:gd name="connsiteX2503" fmla="*/ 1777606 w 10925787"/>
              <a:gd name="connsiteY2503" fmla="*/ 5077806 h 5557010"/>
              <a:gd name="connsiteX2504" fmla="*/ 1780346 w 10925787"/>
              <a:gd name="connsiteY2504" fmla="*/ 5092052 h 5557010"/>
              <a:gd name="connsiteX2505" fmla="*/ 1803727 w 10925787"/>
              <a:gd name="connsiteY2505" fmla="*/ 5109391 h 5557010"/>
              <a:gd name="connsiteX2506" fmla="*/ 1804750 w 10925787"/>
              <a:gd name="connsiteY2506" fmla="*/ 5113040 h 5557010"/>
              <a:gd name="connsiteX2507" fmla="*/ 1815467 w 10925787"/>
              <a:gd name="connsiteY2507" fmla="*/ 5119854 h 5557010"/>
              <a:gd name="connsiteX2508" fmla="*/ 1821361 w 10925787"/>
              <a:gd name="connsiteY2508" fmla="*/ 5126862 h 5557010"/>
              <a:gd name="connsiteX2509" fmla="*/ 1840614 w 10925787"/>
              <a:gd name="connsiteY2509" fmla="*/ 5137617 h 5557010"/>
              <a:gd name="connsiteX2510" fmla="*/ 1842964 w 10925787"/>
              <a:gd name="connsiteY2510" fmla="*/ 5138247 h 5557010"/>
              <a:gd name="connsiteX2511" fmla="*/ 1858394 w 10925787"/>
              <a:gd name="connsiteY2511" fmla="*/ 5147886 h 5557010"/>
              <a:gd name="connsiteX2512" fmla="*/ 1862412 w 10925787"/>
              <a:gd name="connsiteY2512" fmla="*/ 5147292 h 5557010"/>
              <a:gd name="connsiteX2513" fmla="*/ 1868075 w 10925787"/>
              <a:gd name="connsiteY2513" fmla="*/ 5152421 h 5557010"/>
              <a:gd name="connsiteX2514" fmla="*/ 1873616 w 10925787"/>
              <a:gd name="connsiteY2514" fmla="*/ 5153949 h 5557010"/>
              <a:gd name="connsiteX2515" fmla="*/ 1887072 w 10925787"/>
              <a:gd name="connsiteY2515" fmla="*/ 5155949 h 5557010"/>
              <a:gd name="connsiteX2516" fmla="*/ 1914314 w 10925787"/>
              <a:gd name="connsiteY2516" fmla="*/ 5158908 h 5557010"/>
              <a:gd name="connsiteX2517" fmla="*/ 1917517 w 10925787"/>
              <a:gd name="connsiteY2517" fmla="*/ 5154288 h 5557010"/>
              <a:gd name="connsiteX2518" fmla="*/ 1921633 w 10925787"/>
              <a:gd name="connsiteY2518" fmla="*/ 5152203 h 5557010"/>
              <a:gd name="connsiteX2519" fmla="*/ 1921706 w 10925787"/>
              <a:gd name="connsiteY2519" fmla="*/ 5152845 h 5557010"/>
              <a:gd name="connsiteX2520" fmla="*/ 1921669 w 10925787"/>
              <a:gd name="connsiteY2520" fmla="*/ 5154325 h 5557010"/>
              <a:gd name="connsiteX2521" fmla="*/ 1929877 w 10925787"/>
              <a:gd name="connsiteY2521" fmla="*/ 5151500 h 5557010"/>
              <a:gd name="connsiteX2522" fmla="*/ 1906240 w 10925787"/>
              <a:gd name="connsiteY2522" fmla="*/ 5144940 h 5557010"/>
              <a:gd name="connsiteX2523" fmla="*/ 1879047 w 10925787"/>
              <a:gd name="connsiteY2523" fmla="*/ 5139266 h 5557010"/>
              <a:gd name="connsiteX2524" fmla="*/ 1836936 w 10925787"/>
              <a:gd name="connsiteY2524" fmla="*/ 5114968 h 5557010"/>
              <a:gd name="connsiteX2525" fmla="*/ 1799599 w 10925787"/>
              <a:gd name="connsiteY2525" fmla="*/ 5088415 h 5557010"/>
              <a:gd name="connsiteX2526" fmla="*/ 1795934 w 10925787"/>
              <a:gd name="connsiteY2526" fmla="*/ 5083602 h 5557010"/>
              <a:gd name="connsiteX2527" fmla="*/ 1786812 w 10925787"/>
              <a:gd name="connsiteY2527" fmla="*/ 5078340 h 5557010"/>
              <a:gd name="connsiteX2528" fmla="*/ 1789979 w 10925787"/>
              <a:gd name="connsiteY2528" fmla="*/ 5077927 h 5557010"/>
              <a:gd name="connsiteX2529" fmla="*/ 1785789 w 10925787"/>
              <a:gd name="connsiteY2529" fmla="*/ 5074738 h 5557010"/>
              <a:gd name="connsiteX2530" fmla="*/ 1790040 w 10925787"/>
              <a:gd name="connsiteY2530" fmla="*/ 5072229 h 5557010"/>
              <a:gd name="connsiteX2531" fmla="*/ 1787433 w 10925787"/>
              <a:gd name="connsiteY2531" fmla="*/ 5068640 h 5557010"/>
              <a:gd name="connsiteX2532" fmla="*/ 1787519 w 10925787"/>
              <a:gd name="connsiteY2532" fmla="*/ 5067852 h 5557010"/>
              <a:gd name="connsiteX2533" fmla="*/ 1786277 w 10925787"/>
              <a:gd name="connsiteY2533" fmla="*/ 5063123 h 5557010"/>
              <a:gd name="connsiteX2534" fmla="*/ 1776449 w 10925787"/>
              <a:gd name="connsiteY2534" fmla="*/ 5053302 h 5557010"/>
              <a:gd name="connsiteX2535" fmla="*/ 1773514 w 10925787"/>
              <a:gd name="connsiteY2535" fmla="*/ 5050610 h 5557010"/>
              <a:gd name="connsiteX2536" fmla="*/ 1773258 w 10925787"/>
              <a:gd name="connsiteY2536" fmla="*/ 5047822 h 5557010"/>
              <a:gd name="connsiteX2537" fmla="*/ 1770957 w 10925787"/>
              <a:gd name="connsiteY2537" fmla="*/ 5043554 h 5557010"/>
              <a:gd name="connsiteX2538" fmla="*/ 1772686 w 10925787"/>
              <a:gd name="connsiteY2538" fmla="*/ 5042438 h 5557010"/>
              <a:gd name="connsiteX2539" fmla="*/ 1766963 w 10925787"/>
              <a:gd name="connsiteY2539" fmla="*/ 5031829 h 5557010"/>
              <a:gd name="connsiteX2540" fmla="*/ 1766134 w 10925787"/>
              <a:gd name="connsiteY2540" fmla="*/ 5027768 h 5557010"/>
              <a:gd name="connsiteX2541" fmla="*/ 1764162 w 10925787"/>
              <a:gd name="connsiteY2541" fmla="*/ 5016589 h 5557010"/>
              <a:gd name="connsiteX2542" fmla="*/ 1767023 w 10925787"/>
              <a:gd name="connsiteY2542" fmla="*/ 5011860 h 5557010"/>
              <a:gd name="connsiteX2543" fmla="*/ 1763711 w 10925787"/>
              <a:gd name="connsiteY2543" fmla="*/ 5008077 h 5557010"/>
              <a:gd name="connsiteX2544" fmla="*/ 1765465 w 10925787"/>
              <a:gd name="connsiteY2544" fmla="*/ 5004270 h 5557010"/>
              <a:gd name="connsiteX2545" fmla="*/ 1770872 w 10925787"/>
              <a:gd name="connsiteY2545" fmla="*/ 4985659 h 5557010"/>
              <a:gd name="connsiteX2546" fmla="*/ 1768716 w 10925787"/>
              <a:gd name="connsiteY2546" fmla="*/ 4982700 h 5557010"/>
              <a:gd name="connsiteX2547" fmla="*/ 1779079 w 10925787"/>
              <a:gd name="connsiteY2547" fmla="*/ 4968381 h 5557010"/>
              <a:gd name="connsiteX2548" fmla="*/ 1802436 w 10925787"/>
              <a:gd name="connsiteY2548" fmla="*/ 4941076 h 5557010"/>
              <a:gd name="connsiteX2549" fmla="*/ 1802254 w 10925787"/>
              <a:gd name="connsiteY2549" fmla="*/ 4939027 h 5557010"/>
              <a:gd name="connsiteX2550" fmla="*/ 1803386 w 10925787"/>
              <a:gd name="connsiteY2550" fmla="*/ 4939840 h 5557010"/>
              <a:gd name="connsiteX2551" fmla="*/ 1806029 w 10925787"/>
              <a:gd name="connsiteY2551" fmla="*/ 4936978 h 5557010"/>
              <a:gd name="connsiteX2552" fmla="*/ 1813689 w 10925787"/>
              <a:gd name="connsiteY2552" fmla="*/ 4931995 h 5557010"/>
              <a:gd name="connsiteX2553" fmla="*/ 1811619 w 10925787"/>
              <a:gd name="connsiteY2553" fmla="*/ 4933001 h 5557010"/>
              <a:gd name="connsiteX2554" fmla="*/ 1805822 w 10925787"/>
              <a:gd name="connsiteY2554" fmla="*/ 4930783 h 5557010"/>
              <a:gd name="connsiteX2555" fmla="*/ 1887572 w 10925787"/>
              <a:gd name="connsiteY2555" fmla="*/ 4927133 h 5557010"/>
              <a:gd name="connsiteX2556" fmla="*/ 1883723 w 10925787"/>
              <a:gd name="connsiteY2556" fmla="*/ 4930358 h 5557010"/>
              <a:gd name="connsiteX2557" fmla="*/ 1876648 w 10925787"/>
              <a:gd name="connsiteY2557" fmla="*/ 4930346 h 5557010"/>
              <a:gd name="connsiteX2558" fmla="*/ 1888339 w 10925787"/>
              <a:gd name="connsiteY2558" fmla="*/ 4933547 h 5557010"/>
              <a:gd name="connsiteX2559" fmla="*/ 1887572 w 10925787"/>
              <a:gd name="connsiteY2559" fmla="*/ 4927133 h 5557010"/>
              <a:gd name="connsiteX2560" fmla="*/ 1820642 w 10925787"/>
              <a:gd name="connsiteY2560" fmla="*/ 4926527 h 5557010"/>
              <a:gd name="connsiteX2561" fmla="*/ 1815966 w 10925787"/>
              <a:gd name="connsiteY2561" fmla="*/ 4930771 h 5557010"/>
              <a:gd name="connsiteX2562" fmla="*/ 1820642 w 10925787"/>
              <a:gd name="connsiteY2562" fmla="*/ 4926527 h 5557010"/>
              <a:gd name="connsiteX2563" fmla="*/ 1838384 w 10925787"/>
              <a:gd name="connsiteY2563" fmla="*/ 4926085 h 5557010"/>
              <a:gd name="connsiteX2564" fmla="*/ 1832370 w 10925787"/>
              <a:gd name="connsiteY2564" fmla="*/ 4926951 h 5557010"/>
              <a:gd name="connsiteX2565" fmla="*/ 1825635 w 10925787"/>
              <a:gd name="connsiteY2565" fmla="*/ 4931583 h 5557010"/>
              <a:gd name="connsiteX2566" fmla="*/ 1820107 w 10925787"/>
              <a:gd name="connsiteY2566" fmla="*/ 4932601 h 5557010"/>
              <a:gd name="connsiteX2567" fmla="*/ 1825635 w 10925787"/>
              <a:gd name="connsiteY2567" fmla="*/ 4931583 h 5557010"/>
              <a:gd name="connsiteX2568" fmla="*/ 1831566 w 10925787"/>
              <a:gd name="connsiteY2568" fmla="*/ 4933147 h 5557010"/>
              <a:gd name="connsiteX2569" fmla="*/ 1838384 w 10925787"/>
              <a:gd name="connsiteY2569" fmla="*/ 4926085 h 5557010"/>
              <a:gd name="connsiteX2570" fmla="*/ 1838384 w 10925787"/>
              <a:gd name="connsiteY2570" fmla="*/ 4926085 h 5557010"/>
              <a:gd name="connsiteX2571" fmla="*/ 1862948 w 10925787"/>
              <a:gd name="connsiteY2571" fmla="*/ 4923969 h 5557010"/>
              <a:gd name="connsiteX2572" fmla="*/ 1852609 w 10925787"/>
              <a:gd name="connsiteY2572" fmla="*/ 4927848 h 5557010"/>
              <a:gd name="connsiteX2573" fmla="*/ 1868014 w 10925787"/>
              <a:gd name="connsiteY2573" fmla="*/ 4928867 h 5557010"/>
              <a:gd name="connsiteX2574" fmla="*/ 1862948 w 10925787"/>
              <a:gd name="connsiteY2574" fmla="*/ 4923969 h 5557010"/>
              <a:gd name="connsiteX2575" fmla="*/ 2365097 w 10925787"/>
              <a:gd name="connsiteY2575" fmla="*/ 4915142 h 5557010"/>
              <a:gd name="connsiteX2576" fmla="*/ 2355249 w 10925787"/>
              <a:gd name="connsiteY2576" fmla="*/ 4920355 h 5557010"/>
              <a:gd name="connsiteX2577" fmla="*/ 2350097 w 10925787"/>
              <a:gd name="connsiteY2577" fmla="*/ 4926563 h 5557010"/>
              <a:gd name="connsiteX2578" fmla="*/ 2350085 w 10925787"/>
              <a:gd name="connsiteY2578" fmla="*/ 4926563 h 5557010"/>
              <a:gd name="connsiteX2579" fmla="*/ 2347698 w 10925787"/>
              <a:gd name="connsiteY2579" fmla="*/ 4928115 h 5557010"/>
              <a:gd name="connsiteX2580" fmla="*/ 2345482 w 10925787"/>
              <a:gd name="connsiteY2580" fmla="*/ 4930067 h 5557010"/>
              <a:gd name="connsiteX2581" fmla="*/ 2326411 w 10925787"/>
              <a:gd name="connsiteY2581" fmla="*/ 4946472 h 5557010"/>
              <a:gd name="connsiteX2582" fmla="*/ 2322831 w 10925787"/>
              <a:gd name="connsiteY2582" fmla="*/ 4949952 h 5557010"/>
              <a:gd name="connsiteX2583" fmla="*/ 2309971 w 10925787"/>
              <a:gd name="connsiteY2583" fmla="*/ 4957130 h 5557010"/>
              <a:gd name="connsiteX2584" fmla="*/ 2303310 w 10925787"/>
              <a:gd name="connsiteY2584" fmla="*/ 4960888 h 5557010"/>
              <a:gd name="connsiteX2585" fmla="*/ 2289366 w 10925787"/>
              <a:gd name="connsiteY2585" fmla="*/ 4965993 h 5557010"/>
              <a:gd name="connsiteX2586" fmla="*/ 2270406 w 10925787"/>
              <a:gd name="connsiteY2586" fmla="*/ 4969860 h 5557010"/>
              <a:gd name="connsiteX2587" fmla="*/ 2263988 w 10925787"/>
              <a:gd name="connsiteY2587" fmla="*/ 4974722 h 5557010"/>
              <a:gd name="connsiteX2588" fmla="*/ 2255658 w 10925787"/>
              <a:gd name="connsiteY2588" fmla="*/ 4978348 h 5557010"/>
              <a:gd name="connsiteX2589" fmla="*/ 2227783 w 10925787"/>
              <a:gd name="connsiteY2589" fmla="*/ 4982337 h 5557010"/>
              <a:gd name="connsiteX2590" fmla="*/ 2213145 w 10925787"/>
              <a:gd name="connsiteY2590" fmla="*/ 4981015 h 5557010"/>
              <a:gd name="connsiteX2591" fmla="*/ 2202064 w 10925787"/>
              <a:gd name="connsiteY2591" fmla="*/ 4989975 h 5557010"/>
              <a:gd name="connsiteX2592" fmla="*/ 2210028 w 10925787"/>
              <a:gd name="connsiteY2592" fmla="*/ 5003506 h 5557010"/>
              <a:gd name="connsiteX2593" fmla="*/ 2224751 w 10925787"/>
              <a:gd name="connsiteY2593" fmla="*/ 5012272 h 5557010"/>
              <a:gd name="connsiteX2594" fmla="*/ 2228234 w 10925787"/>
              <a:gd name="connsiteY2594" fmla="*/ 5013133 h 5557010"/>
              <a:gd name="connsiteX2595" fmla="*/ 2231729 w 10925787"/>
              <a:gd name="connsiteY2595" fmla="*/ 5013982 h 5557010"/>
              <a:gd name="connsiteX2596" fmla="*/ 2257473 w 10925787"/>
              <a:gd name="connsiteY2596" fmla="*/ 5022202 h 5557010"/>
              <a:gd name="connsiteX2597" fmla="*/ 2266350 w 10925787"/>
              <a:gd name="connsiteY2597" fmla="*/ 5022833 h 5557010"/>
              <a:gd name="connsiteX2598" fmla="*/ 2280927 w 10925787"/>
              <a:gd name="connsiteY2598" fmla="*/ 5028568 h 5557010"/>
              <a:gd name="connsiteX2599" fmla="*/ 2299328 w 10925787"/>
              <a:gd name="connsiteY2599" fmla="*/ 5028119 h 5557010"/>
              <a:gd name="connsiteX2600" fmla="*/ 2305953 w 10925787"/>
              <a:gd name="connsiteY2600" fmla="*/ 5026495 h 5557010"/>
              <a:gd name="connsiteX2601" fmla="*/ 2317254 w 10925787"/>
              <a:gd name="connsiteY2601" fmla="*/ 5026337 h 5557010"/>
              <a:gd name="connsiteX2602" fmla="*/ 2322709 w 10925787"/>
              <a:gd name="connsiteY2602" fmla="*/ 5027646 h 5557010"/>
              <a:gd name="connsiteX2603" fmla="*/ 2324061 w 10925787"/>
              <a:gd name="connsiteY2603" fmla="*/ 5029586 h 5557010"/>
              <a:gd name="connsiteX2604" fmla="*/ 2380664 w 10925787"/>
              <a:gd name="connsiteY2604" fmla="*/ 5012103 h 5557010"/>
              <a:gd name="connsiteX2605" fmla="*/ 2378752 w 10925787"/>
              <a:gd name="connsiteY2605" fmla="*/ 5008732 h 5557010"/>
              <a:gd name="connsiteX2606" fmla="*/ 2372943 w 10925787"/>
              <a:gd name="connsiteY2606" fmla="*/ 5012563 h 5557010"/>
              <a:gd name="connsiteX2607" fmla="*/ 2346846 w 10925787"/>
              <a:gd name="connsiteY2607" fmla="*/ 5010745 h 5557010"/>
              <a:gd name="connsiteX2608" fmla="*/ 2284410 w 10925787"/>
              <a:gd name="connsiteY2608" fmla="*/ 5009750 h 5557010"/>
              <a:gd name="connsiteX2609" fmla="*/ 2278808 w 10925787"/>
              <a:gd name="connsiteY2609" fmla="*/ 5010114 h 5557010"/>
              <a:gd name="connsiteX2610" fmla="*/ 2273219 w 10925787"/>
              <a:gd name="connsiteY2610" fmla="*/ 5010369 h 5557010"/>
              <a:gd name="connsiteX2611" fmla="*/ 2268384 w 10925787"/>
              <a:gd name="connsiteY2611" fmla="*/ 5008987 h 5557010"/>
              <a:gd name="connsiteX2612" fmla="*/ 2248181 w 10925787"/>
              <a:gd name="connsiteY2612" fmla="*/ 5004707 h 5557010"/>
              <a:gd name="connsiteX2613" fmla="*/ 2248900 w 10925787"/>
              <a:gd name="connsiteY2613" fmla="*/ 5003906 h 5557010"/>
              <a:gd name="connsiteX2614" fmla="*/ 2240801 w 10925787"/>
              <a:gd name="connsiteY2614" fmla="*/ 5000281 h 5557010"/>
              <a:gd name="connsiteX2615" fmla="*/ 2243590 w 10925787"/>
              <a:gd name="connsiteY2615" fmla="*/ 4995225 h 5557010"/>
              <a:gd name="connsiteX2616" fmla="*/ 2243310 w 10925787"/>
              <a:gd name="connsiteY2616" fmla="*/ 4996559 h 5557010"/>
              <a:gd name="connsiteX2617" fmla="*/ 2247402 w 10925787"/>
              <a:gd name="connsiteY2617" fmla="*/ 4996268 h 5557010"/>
              <a:gd name="connsiteX2618" fmla="*/ 2283339 w 10925787"/>
              <a:gd name="connsiteY2618" fmla="*/ 4984204 h 5557010"/>
              <a:gd name="connsiteX2619" fmla="*/ 2283180 w 10925787"/>
              <a:gd name="connsiteY2619" fmla="*/ 4984931 h 5557010"/>
              <a:gd name="connsiteX2620" fmla="*/ 2284568 w 10925787"/>
              <a:gd name="connsiteY2620" fmla="*/ 4985622 h 5557010"/>
              <a:gd name="connsiteX2621" fmla="*/ 2283351 w 10925787"/>
              <a:gd name="connsiteY2621" fmla="*/ 4984204 h 5557010"/>
              <a:gd name="connsiteX2622" fmla="*/ 2283363 w 10925787"/>
              <a:gd name="connsiteY2622" fmla="*/ 4984204 h 5557010"/>
              <a:gd name="connsiteX2623" fmla="*/ 2289403 w 10925787"/>
              <a:gd name="connsiteY2623" fmla="*/ 4982118 h 5557010"/>
              <a:gd name="connsiteX2624" fmla="*/ 2298743 w 10925787"/>
              <a:gd name="connsiteY2624" fmla="*/ 4977657 h 5557010"/>
              <a:gd name="connsiteX2625" fmla="*/ 2301983 w 10925787"/>
              <a:gd name="connsiteY2625" fmla="*/ 4975826 h 5557010"/>
              <a:gd name="connsiteX2626" fmla="*/ 2331319 w 10925787"/>
              <a:gd name="connsiteY2626" fmla="*/ 4955068 h 5557010"/>
              <a:gd name="connsiteX2627" fmla="*/ 2341962 w 10925787"/>
              <a:gd name="connsiteY2627" fmla="*/ 4949442 h 5557010"/>
              <a:gd name="connsiteX2628" fmla="*/ 2362981 w 10925787"/>
              <a:gd name="connsiteY2628" fmla="*/ 4925945 h 5557010"/>
              <a:gd name="connsiteX2629" fmla="*/ 2371640 w 10925787"/>
              <a:gd name="connsiteY2629" fmla="*/ 4920659 h 5557010"/>
              <a:gd name="connsiteX2630" fmla="*/ 2365097 w 10925787"/>
              <a:gd name="connsiteY2630" fmla="*/ 4915142 h 5557010"/>
              <a:gd name="connsiteX2631" fmla="*/ 2849436 w 10925787"/>
              <a:gd name="connsiteY2631" fmla="*/ 4904618 h 5557010"/>
              <a:gd name="connsiteX2632" fmla="*/ 2853321 w 10925787"/>
              <a:gd name="connsiteY2632" fmla="*/ 4911007 h 5557010"/>
              <a:gd name="connsiteX2633" fmla="*/ 2869615 w 10925787"/>
              <a:gd name="connsiteY2633" fmla="*/ 4917615 h 5557010"/>
              <a:gd name="connsiteX2634" fmla="*/ 2919106 w 10925787"/>
              <a:gd name="connsiteY2634" fmla="*/ 4940070 h 5557010"/>
              <a:gd name="connsiteX2635" fmla="*/ 2929530 w 10925787"/>
              <a:gd name="connsiteY2635" fmla="*/ 4944059 h 5557010"/>
              <a:gd name="connsiteX2636" fmla="*/ 2931442 w 10925787"/>
              <a:gd name="connsiteY2636" fmla="*/ 4941828 h 5557010"/>
              <a:gd name="connsiteX2637" fmla="*/ 2938822 w 10925787"/>
              <a:gd name="connsiteY2637" fmla="*/ 4949079 h 5557010"/>
              <a:gd name="connsiteX2638" fmla="*/ 2950792 w 10925787"/>
              <a:gd name="connsiteY2638" fmla="*/ 4955929 h 5557010"/>
              <a:gd name="connsiteX2639" fmla="*/ 2960717 w 10925787"/>
              <a:gd name="connsiteY2639" fmla="*/ 4960512 h 5557010"/>
              <a:gd name="connsiteX2640" fmla="*/ 2968682 w 10925787"/>
              <a:gd name="connsiteY2640" fmla="*/ 4962937 h 5557010"/>
              <a:gd name="connsiteX2641" fmla="*/ 2992197 w 10925787"/>
              <a:gd name="connsiteY2641" fmla="*/ 4971133 h 5557010"/>
              <a:gd name="connsiteX2642" fmla="*/ 2994316 w 10925787"/>
              <a:gd name="connsiteY2642" fmla="*/ 4975025 h 5557010"/>
              <a:gd name="connsiteX2643" fmla="*/ 3007492 w 10925787"/>
              <a:gd name="connsiteY2643" fmla="*/ 4980676 h 5557010"/>
              <a:gd name="connsiteX2644" fmla="*/ 3036001 w 10925787"/>
              <a:gd name="connsiteY2644" fmla="*/ 4985186 h 5557010"/>
              <a:gd name="connsiteX2645" fmla="*/ 3039289 w 10925787"/>
              <a:gd name="connsiteY2645" fmla="*/ 4983828 h 5557010"/>
              <a:gd name="connsiteX2646" fmla="*/ 3039252 w 10925787"/>
              <a:gd name="connsiteY2646" fmla="*/ 4986823 h 5557010"/>
              <a:gd name="connsiteX2647" fmla="*/ 3049737 w 10925787"/>
              <a:gd name="connsiteY2647" fmla="*/ 4990521 h 5557010"/>
              <a:gd name="connsiteX2648" fmla="*/ 3054146 w 10925787"/>
              <a:gd name="connsiteY2648" fmla="*/ 4988156 h 5557010"/>
              <a:gd name="connsiteX2649" fmla="*/ 3060795 w 10925787"/>
              <a:gd name="connsiteY2649" fmla="*/ 4988193 h 5557010"/>
              <a:gd name="connsiteX2650" fmla="*/ 3071438 w 10925787"/>
              <a:gd name="connsiteY2650" fmla="*/ 4991139 h 5557010"/>
              <a:gd name="connsiteX2651" fmla="*/ 3098047 w 10925787"/>
              <a:gd name="connsiteY2651" fmla="*/ 4993176 h 5557010"/>
              <a:gd name="connsiteX2652" fmla="*/ 3107095 w 10925787"/>
              <a:gd name="connsiteY2652" fmla="*/ 4996522 h 5557010"/>
              <a:gd name="connsiteX2653" fmla="*/ 3117763 w 10925787"/>
              <a:gd name="connsiteY2653" fmla="*/ 5000293 h 5557010"/>
              <a:gd name="connsiteX2654" fmla="*/ 3125909 w 10925787"/>
              <a:gd name="connsiteY2654" fmla="*/ 5004391 h 5557010"/>
              <a:gd name="connsiteX2655" fmla="*/ 3121245 w 10925787"/>
              <a:gd name="connsiteY2655" fmla="*/ 4994134 h 5557010"/>
              <a:gd name="connsiteX2656" fmla="*/ 3109153 w 10925787"/>
              <a:gd name="connsiteY2656" fmla="*/ 4991066 h 5557010"/>
              <a:gd name="connsiteX2657" fmla="*/ 3102345 w 10925787"/>
              <a:gd name="connsiteY2657" fmla="*/ 4990763 h 5557010"/>
              <a:gd name="connsiteX2658" fmla="*/ 3096841 w 10925787"/>
              <a:gd name="connsiteY2658" fmla="*/ 4990945 h 5557010"/>
              <a:gd name="connsiteX2659" fmla="*/ 3096001 w 10925787"/>
              <a:gd name="connsiteY2659" fmla="*/ 4987235 h 5557010"/>
              <a:gd name="connsiteX2660" fmla="*/ 3088706 w 10925787"/>
              <a:gd name="connsiteY2660" fmla="*/ 4987005 h 5557010"/>
              <a:gd name="connsiteX2661" fmla="*/ 3081497 w 10925787"/>
              <a:gd name="connsiteY2661" fmla="*/ 4988302 h 5557010"/>
              <a:gd name="connsiteX2662" fmla="*/ 3080511 w 10925787"/>
              <a:gd name="connsiteY2662" fmla="*/ 4984713 h 5557010"/>
              <a:gd name="connsiteX2663" fmla="*/ 3070793 w 10925787"/>
              <a:gd name="connsiteY2663" fmla="*/ 4983743 h 5557010"/>
              <a:gd name="connsiteX2664" fmla="*/ 3066506 w 10925787"/>
              <a:gd name="connsiteY2664" fmla="*/ 4986192 h 5557010"/>
              <a:gd name="connsiteX2665" fmla="*/ 3067237 w 10925787"/>
              <a:gd name="connsiteY2665" fmla="*/ 4986338 h 5557010"/>
              <a:gd name="connsiteX2666" fmla="*/ 3067919 w 10925787"/>
              <a:gd name="connsiteY2666" fmla="*/ 4984956 h 5557010"/>
              <a:gd name="connsiteX2667" fmla="*/ 3066494 w 10925787"/>
              <a:gd name="connsiteY2667" fmla="*/ 4986168 h 5557010"/>
              <a:gd name="connsiteX2668" fmla="*/ 3055997 w 10925787"/>
              <a:gd name="connsiteY2668" fmla="*/ 4981549 h 5557010"/>
              <a:gd name="connsiteX2669" fmla="*/ 3026368 w 10925787"/>
              <a:gd name="connsiteY2669" fmla="*/ 4978663 h 5557010"/>
              <a:gd name="connsiteX2670" fmla="*/ 3017710 w 10925787"/>
              <a:gd name="connsiteY2670" fmla="*/ 4976286 h 5557010"/>
              <a:gd name="connsiteX2671" fmla="*/ 3010671 w 10925787"/>
              <a:gd name="connsiteY2671" fmla="*/ 4974286 h 5557010"/>
              <a:gd name="connsiteX2672" fmla="*/ 3006165 w 10925787"/>
              <a:gd name="connsiteY2672" fmla="*/ 4970964 h 5557010"/>
              <a:gd name="connsiteX2673" fmla="*/ 3003084 w 10925787"/>
              <a:gd name="connsiteY2673" fmla="*/ 4970382 h 5557010"/>
              <a:gd name="connsiteX2674" fmla="*/ 2989956 w 10925787"/>
              <a:gd name="connsiteY2674" fmla="*/ 4965120 h 5557010"/>
              <a:gd name="connsiteX2675" fmla="*/ 2974369 w 10925787"/>
              <a:gd name="connsiteY2675" fmla="*/ 4962392 h 5557010"/>
              <a:gd name="connsiteX2676" fmla="*/ 2967902 w 10925787"/>
              <a:gd name="connsiteY2676" fmla="*/ 4958487 h 5557010"/>
              <a:gd name="connsiteX2677" fmla="*/ 2948783 w 10925787"/>
              <a:gd name="connsiteY2677" fmla="*/ 4946387 h 5557010"/>
              <a:gd name="connsiteX2678" fmla="*/ 2940064 w 10925787"/>
              <a:gd name="connsiteY2678" fmla="*/ 4941901 h 5557010"/>
              <a:gd name="connsiteX2679" fmla="*/ 2935278 w 10925787"/>
              <a:gd name="connsiteY2679" fmla="*/ 4940786 h 5557010"/>
              <a:gd name="connsiteX2680" fmla="*/ 2933999 w 10925787"/>
              <a:gd name="connsiteY2680" fmla="*/ 4938761 h 5557010"/>
              <a:gd name="connsiteX2681" fmla="*/ 2918984 w 10925787"/>
              <a:gd name="connsiteY2681" fmla="*/ 4933086 h 5557010"/>
              <a:gd name="connsiteX2682" fmla="*/ 2889039 w 10925787"/>
              <a:gd name="connsiteY2682" fmla="*/ 4924393 h 5557010"/>
              <a:gd name="connsiteX2683" fmla="*/ 2887249 w 10925787"/>
              <a:gd name="connsiteY2683" fmla="*/ 4920404 h 5557010"/>
              <a:gd name="connsiteX2684" fmla="*/ 2877604 w 10925787"/>
              <a:gd name="connsiteY2684" fmla="*/ 4914233 h 5557010"/>
              <a:gd name="connsiteX2685" fmla="*/ 2854843 w 10925787"/>
              <a:gd name="connsiteY2685" fmla="*/ 4907758 h 5557010"/>
              <a:gd name="connsiteX2686" fmla="*/ 2850776 w 10925787"/>
              <a:gd name="connsiteY2686" fmla="*/ 4906594 h 5557010"/>
              <a:gd name="connsiteX2687" fmla="*/ 2849436 w 10925787"/>
              <a:gd name="connsiteY2687" fmla="*/ 4904630 h 5557010"/>
              <a:gd name="connsiteX2688" fmla="*/ 1138947 w 10925787"/>
              <a:gd name="connsiteY2688" fmla="*/ 4901340 h 5557010"/>
              <a:gd name="connsiteX2689" fmla="*/ 1122841 w 10925787"/>
              <a:gd name="connsiteY2689" fmla="*/ 4903248 h 5557010"/>
              <a:gd name="connsiteX2690" fmla="*/ 1117457 w 10925787"/>
              <a:gd name="connsiteY2690" fmla="*/ 4905685 h 5557010"/>
              <a:gd name="connsiteX2691" fmla="*/ 1106043 w 10925787"/>
              <a:gd name="connsiteY2691" fmla="*/ 4910595 h 5557010"/>
              <a:gd name="connsiteX2692" fmla="*/ 1135503 w 10925787"/>
              <a:gd name="connsiteY2692" fmla="*/ 4917458 h 5557010"/>
              <a:gd name="connsiteX2693" fmla="*/ 1171024 w 10925787"/>
              <a:gd name="connsiteY2693" fmla="*/ 4925133 h 5557010"/>
              <a:gd name="connsiteX2694" fmla="*/ 1186806 w 10925787"/>
              <a:gd name="connsiteY2694" fmla="*/ 4928079 h 5557010"/>
              <a:gd name="connsiteX2695" fmla="*/ 1212095 w 10925787"/>
              <a:gd name="connsiteY2695" fmla="*/ 4935135 h 5557010"/>
              <a:gd name="connsiteX2696" fmla="*/ 1234139 w 10925787"/>
              <a:gd name="connsiteY2696" fmla="*/ 4934020 h 5557010"/>
              <a:gd name="connsiteX2697" fmla="*/ 1231946 w 10925787"/>
              <a:gd name="connsiteY2697" fmla="*/ 4935014 h 5557010"/>
              <a:gd name="connsiteX2698" fmla="*/ 1222336 w 10925787"/>
              <a:gd name="connsiteY2698" fmla="*/ 4928855 h 5557010"/>
              <a:gd name="connsiteX2699" fmla="*/ 1210900 w 10925787"/>
              <a:gd name="connsiteY2699" fmla="*/ 4923908 h 5557010"/>
              <a:gd name="connsiteX2700" fmla="*/ 1204025 w 10925787"/>
              <a:gd name="connsiteY2700" fmla="*/ 4918379 h 5557010"/>
              <a:gd name="connsiteX2701" fmla="*/ 1193956 w 10925787"/>
              <a:gd name="connsiteY2701" fmla="*/ 4915493 h 5557010"/>
              <a:gd name="connsiteX2702" fmla="*/ 1187415 w 10925787"/>
              <a:gd name="connsiteY2702" fmla="*/ 4911650 h 5557010"/>
              <a:gd name="connsiteX2703" fmla="*/ 1182661 w 10925787"/>
              <a:gd name="connsiteY2703" fmla="*/ 4910583 h 5557010"/>
              <a:gd name="connsiteX2704" fmla="*/ 1181357 w 10925787"/>
              <a:gd name="connsiteY2704" fmla="*/ 4908510 h 5557010"/>
              <a:gd name="connsiteX2705" fmla="*/ 1153577 w 10925787"/>
              <a:gd name="connsiteY2705" fmla="*/ 4904278 h 5557010"/>
              <a:gd name="connsiteX2706" fmla="*/ 1138947 w 10925787"/>
              <a:gd name="connsiteY2706" fmla="*/ 4901340 h 5557010"/>
              <a:gd name="connsiteX2707" fmla="*/ 2294016 w 10925787"/>
              <a:gd name="connsiteY2707" fmla="*/ 4887543 h 5557010"/>
              <a:gd name="connsiteX2708" fmla="*/ 2294016 w 10925787"/>
              <a:gd name="connsiteY2708" fmla="*/ 4887543 h 5557010"/>
              <a:gd name="connsiteX2709" fmla="*/ 2294016 w 10925787"/>
              <a:gd name="connsiteY2709" fmla="*/ 4887543 h 5557010"/>
              <a:gd name="connsiteX2710" fmla="*/ 2294016 w 10925787"/>
              <a:gd name="connsiteY2710" fmla="*/ 4887543 h 5557010"/>
              <a:gd name="connsiteX2711" fmla="*/ 2294020 w 10925787"/>
              <a:gd name="connsiteY2711" fmla="*/ 4887542 h 5557010"/>
              <a:gd name="connsiteX2712" fmla="*/ 2294018 w 10925787"/>
              <a:gd name="connsiteY2712" fmla="*/ 4887546 h 5557010"/>
              <a:gd name="connsiteX2713" fmla="*/ 2294016 w 10925787"/>
              <a:gd name="connsiteY2713" fmla="*/ 4887543 h 5557010"/>
              <a:gd name="connsiteX2714" fmla="*/ 2788619 w 10925787"/>
              <a:gd name="connsiteY2714" fmla="*/ 4886831 h 5557010"/>
              <a:gd name="connsiteX2715" fmla="*/ 2786782 w 10925787"/>
              <a:gd name="connsiteY2715" fmla="*/ 4888977 h 5557010"/>
              <a:gd name="connsiteX2716" fmla="*/ 2780376 w 10925787"/>
              <a:gd name="connsiteY2716" fmla="*/ 4890007 h 5557010"/>
              <a:gd name="connsiteX2717" fmla="*/ 2784480 w 10925787"/>
              <a:gd name="connsiteY2717" fmla="*/ 4890480 h 5557010"/>
              <a:gd name="connsiteX2718" fmla="*/ 2786258 w 10925787"/>
              <a:gd name="connsiteY2718" fmla="*/ 4892141 h 5557010"/>
              <a:gd name="connsiteX2719" fmla="*/ 2812002 w 10925787"/>
              <a:gd name="connsiteY2719" fmla="*/ 4896058 h 5557010"/>
              <a:gd name="connsiteX2720" fmla="*/ 2820879 w 10925787"/>
              <a:gd name="connsiteY2720" fmla="*/ 4896640 h 5557010"/>
              <a:gd name="connsiteX2721" fmla="*/ 2820855 w 10925787"/>
              <a:gd name="connsiteY2721" fmla="*/ 4896640 h 5557010"/>
              <a:gd name="connsiteX2722" fmla="*/ 2821708 w 10925787"/>
              <a:gd name="connsiteY2722" fmla="*/ 4896870 h 5557010"/>
              <a:gd name="connsiteX2723" fmla="*/ 2824484 w 10925787"/>
              <a:gd name="connsiteY2723" fmla="*/ 4902993 h 5557010"/>
              <a:gd name="connsiteX2724" fmla="*/ 2839731 w 10925787"/>
              <a:gd name="connsiteY2724" fmla="*/ 4903648 h 5557010"/>
              <a:gd name="connsiteX2725" fmla="*/ 2825470 w 10925787"/>
              <a:gd name="connsiteY2725" fmla="*/ 4899671 h 5557010"/>
              <a:gd name="connsiteX2726" fmla="*/ 2821708 w 10925787"/>
              <a:gd name="connsiteY2726" fmla="*/ 4896870 h 5557010"/>
              <a:gd name="connsiteX2727" fmla="*/ 2820039 w 10925787"/>
              <a:gd name="connsiteY2727" fmla="*/ 4896385 h 5557010"/>
              <a:gd name="connsiteX2728" fmla="*/ 2807849 w 10925787"/>
              <a:gd name="connsiteY2728" fmla="*/ 4891317 h 5557010"/>
              <a:gd name="connsiteX2729" fmla="*/ 2801078 w 10925787"/>
              <a:gd name="connsiteY2729" fmla="*/ 4889498 h 5557010"/>
              <a:gd name="connsiteX2730" fmla="*/ 2790374 w 10925787"/>
              <a:gd name="connsiteY2730" fmla="*/ 4887849 h 5557010"/>
              <a:gd name="connsiteX2731" fmla="*/ 2788619 w 10925787"/>
              <a:gd name="connsiteY2731" fmla="*/ 4886831 h 5557010"/>
              <a:gd name="connsiteX2732" fmla="*/ 2788619 w 10925787"/>
              <a:gd name="connsiteY2732" fmla="*/ 4886831 h 5557010"/>
              <a:gd name="connsiteX2733" fmla="*/ 1712589 w 10925787"/>
              <a:gd name="connsiteY2733" fmla="*/ 4885776 h 5557010"/>
              <a:gd name="connsiteX2734" fmla="*/ 1716498 w 10925787"/>
              <a:gd name="connsiteY2734" fmla="*/ 4887922 h 5557010"/>
              <a:gd name="connsiteX2735" fmla="*/ 1709824 w 10925787"/>
              <a:gd name="connsiteY2735" fmla="*/ 4886043 h 5557010"/>
              <a:gd name="connsiteX2736" fmla="*/ 1712589 w 10925787"/>
              <a:gd name="connsiteY2736" fmla="*/ 4885776 h 5557010"/>
              <a:gd name="connsiteX2737" fmla="*/ 2723920 w 10925787"/>
              <a:gd name="connsiteY2737" fmla="*/ 4880744 h 5557010"/>
              <a:gd name="connsiteX2738" fmla="*/ 2701513 w 10925787"/>
              <a:gd name="connsiteY2738" fmla="*/ 4883497 h 5557010"/>
              <a:gd name="connsiteX2739" fmla="*/ 2698626 w 10925787"/>
              <a:gd name="connsiteY2739" fmla="*/ 4886309 h 5557010"/>
              <a:gd name="connsiteX2740" fmla="*/ 2692513 w 10925787"/>
              <a:gd name="connsiteY2740" fmla="*/ 4888189 h 5557010"/>
              <a:gd name="connsiteX2741" fmla="*/ 2687508 w 10925787"/>
              <a:gd name="connsiteY2741" fmla="*/ 4891329 h 5557010"/>
              <a:gd name="connsiteX2742" fmla="*/ 2676828 w 10925787"/>
              <a:gd name="connsiteY2742" fmla="*/ 4894518 h 5557010"/>
              <a:gd name="connsiteX2743" fmla="*/ 2658683 w 10925787"/>
              <a:gd name="connsiteY2743" fmla="*/ 4898677 h 5557010"/>
              <a:gd name="connsiteX2744" fmla="*/ 2656187 w 10925787"/>
              <a:gd name="connsiteY2744" fmla="*/ 4899950 h 5557010"/>
              <a:gd name="connsiteX2745" fmla="*/ 2651791 w 10925787"/>
              <a:gd name="connsiteY2745" fmla="*/ 4902472 h 5557010"/>
              <a:gd name="connsiteX2746" fmla="*/ 2648880 w 10925787"/>
              <a:gd name="connsiteY2746" fmla="*/ 4903151 h 5557010"/>
              <a:gd name="connsiteX2747" fmla="*/ 2643230 w 10925787"/>
              <a:gd name="connsiteY2747" fmla="*/ 4907831 h 5557010"/>
              <a:gd name="connsiteX2748" fmla="*/ 2633439 w 10925787"/>
              <a:gd name="connsiteY2748" fmla="*/ 4910789 h 5557010"/>
              <a:gd name="connsiteX2749" fmla="*/ 2631746 w 10925787"/>
              <a:gd name="connsiteY2749" fmla="*/ 4912899 h 5557010"/>
              <a:gd name="connsiteX2750" fmla="*/ 2625292 w 10925787"/>
              <a:gd name="connsiteY2750" fmla="*/ 4913663 h 5557010"/>
              <a:gd name="connsiteX2751" fmla="*/ 2620871 w 10925787"/>
              <a:gd name="connsiteY2751" fmla="*/ 4916160 h 5557010"/>
              <a:gd name="connsiteX2752" fmla="*/ 2618314 w 10925787"/>
              <a:gd name="connsiteY2752" fmla="*/ 4921798 h 5557010"/>
              <a:gd name="connsiteX2753" fmla="*/ 2618606 w 10925787"/>
              <a:gd name="connsiteY2753" fmla="*/ 4923059 h 5557010"/>
              <a:gd name="connsiteX2754" fmla="*/ 2603688 w 10925787"/>
              <a:gd name="connsiteY2754" fmla="*/ 4928430 h 5557010"/>
              <a:gd name="connsiteX2755" fmla="*/ 2583327 w 10925787"/>
              <a:gd name="connsiteY2755" fmla="*/ 4947151 h 5557010"/>
              <a:gd name="connsiteX2756" fmla="*/ 2580027 w 10925787"/>
              <a:gd name="connsiteY2756" fmla="*/ 4954462 h 5557010"/>
              <a:gd name="connsiteX2757" fmla="*/ 2580015 w 10925787"/>
              <a:gd name="connsiteY2757" fmla="*/ 4954462 h 5557010"/>
              <a:gd name="connsiteX2758" fmla="*/ 2580015 w 10925787"/>
              <a:gd name="connsiteY2758" fmla="*/ 4954464 h 5557010"/>
              <a:gd name="connsiteX2759" fmla="*/ 2579369 w 10925787"/>
              <a:gd name="connsiteY2759" fmla="*/ 4954559 h 5557010"/>
              <a:gd name="connsiteX2760" fmla="*/ 2574072 w 10925787"/>
              <a:gd name="connsiteY2760" fmla="*/ 4959433 h 5557010"/>
              <a:gd name="connsiteX2761" fmla="*/ 2563940 w 10925787"/>
              <a:gd name="connsiteY2761" fmla="*/ 4973098 h 5557010"/>
              <a:gd name="connsiteX2762" fmla="*/ 2570004 w 10925787"/>
              <a:gd name="connsiteY2762" fmla="*/ 4975268 h 5557010"/>
              <a:gd name="connsiteX2763" fmla="*/ 2571039 w 10925787"/>
              <a:gd name="connsiteY2763" fmla="*/ 4977196 h 5557010"/>
              <a:gd name="connsiteX2764" fmla="*/ 2575959 w 10925787"/>
              <a:gd name="connsiteY2764" fmla="*/ 4976723 h 5557010"/>
              <a:gd name="connsiteX2765" fmla="*/ 2582304 w 10925787"/>
              <a:gd name="connsiteY2765" fmla="*/ 4971740 h 5557010"/>
              <a:gd name="connsiteX2766" fmla="*/ 2581707 w 10925787"/>
              <a:gd name="connsiteY2766" fmla="*/ 4965726 h 5557010"/>
              <a:gd name="connsiteX2767" fmla="*/ 2585458 w 10925787"/>
              <a:gd name="connsiteY2767" fmla="*/ 4968418 h 5557010"/>
              <a:gd name="connsiteX2768" fmla="*/ 2595298 w 10925787"/>
              <a:gd name="connsiteY2768" fmla="*/ 4958778 h 5557010"/>
              <a:gd name="connsiteX2769" fmla="*/ 2599426 w 10925787"/>
              <a:gd name="connsiteY2769" fmla="*/ 4955044 h 5557010"/>
              <a:gd name="connsiteX2770" fmla="*/ 2629919 w 10925787"/>
              <a:gd name="connsiteY2770" fmla="*/ 4932286 h 5557010"/>
              <a:gd name="connsiteX2771" fmla="*/ 2635192 w 10925787"/>
              <a:gd name="connsiteY2771" fmla="*/ 4926430 h 5557010"/>
              <a:gd name="connsiteX2772" fmla="*/ 2639089 w 10925787"/>
              <a:gd name="connsiteY2772" fmla="*/ 4925787 h 5557010"/>
              <a:gd name="connsiteX2773" fmla="*/ 2642109 w 10925787"/>
              <a:gd name="connsiteY2773" fmla="*/ 4924320 h 5557010"/>
              <a:gd name="connsiteX2774" fmla="*/ 2656917 w 10925787"/>
              <a:gd name="connsiteY2774" fmla="*/ 4917276 h 5557010"/>
              <a:gd name="connsiteX2775" fmla="*/ 2670776 w 10925787"/>
              <a:gd name="connsiteY2775" fmla="*/ 4912474 h 5557010"/>
              <a:gd name="connsiteX2776" fmla="*/ 2680201 w 10925787"/>
              <a:gd name="connsiteY2776" fmla="*/ 4908425 h 5557010"/>
              <a:gd name="connsiteX2777" fmla="*/ 2687301 w 10925787"/>
              <a:gd name="connsiteY2777" fmla="*/ 4908376 h 5557010"/>
              <a:gd name="connsiteX2778" fmla="*/ 2695972 w 10925787"/>
              <a:gd name="connsiteY2778" fmla="*/ 4902132 h 5557010"/>
              <a:gd name="connsiteX2779" fmla="*/ 2700721 w 10925787"/>
              <a:gd name="connsiteY2779" fmla="*/ 4901271 h 5557010"/>
              <a:gd name="connsiteX2780" fmla="*/ 2708588 w 10925787"/>
              <a:gd name="connsiteY2780" fmla="*/ 4896252 h 5557010"/>
              <a:gd name="connsiteX2781" fmla="*/ 2709757 w 10925787"/>
              <a:gd name="connsiteY2781" fmla="*/ 4899962 h 5557010"/>
              <a:gd name="connsiteX2782" fmla="*/ 2717441 w 10925787"/>
              <a:gd name="connsiteY2782" fmla="*/ 4898689 h 5557010"/>
              <a:gd name="connsiteX2783" fmla="*/ 2728657 w 10925787"/>
              <a:gd name="connsiteY2783" fmla="*/ 4898192 h 5557010"/>
              <a:gd name="connsiteX2784" fmla="*/ 2736865 w 10925787"/>
              <a:gd name="connsiteY2784" fmla="*/ 4895973 h 5557010"/>
              <a:gd name="connsiteX2785" fmla="*/ 2744281 w 10925787"/>
              <a:gd name="connsiteY2785" fmla="*/ 4891802 h 5557010"/>
              <a:gd name="connsiteX2786" fmla="*/ 2745584 w 10925787"/>
              <a:gd name="connsiteY2786" fmla="*/ 4893693 h 5557010"/>
              <a:gd name="connsiteX2787" fmla="*/ 2746169 w 10925787"/>
              <a:gd name="connsiteY2787" fmla="*/ 4889765 h 5557010"/>
              <a:gd name="connsiteX2788" fmla="*/ 2749189 w 10925787"/>
              <a:gd name="connsiteY2788" fmla="*/ 4890201 h 5557010"/>
              <a:gd name="connsiteX2789" fmla="*/ 2753682 w 10925787"/>
              <a:gd name="connsiteY2789" fmla="*/ 4892481 h 5557010"/>
              <a:gd name="connsiteX2790" fmla="*/ 2763510 w 10925787"/>
              <a:gd name="connsiteY2790" fmla="*/ 4891402 h 5557010"/>
              <a:gd name="connsiteX2791" fmla="*/ 2766019 w 10925787"/>
              <a:gd name="connsiteY2791" fmla="*/ 4892275 h 5557010"/>
              <a:gd name="connsiteX2792" fmla="*/ 2778574 w 10925787"/>
              <a:gd name="connsiteY2792" fmla="*/ 4889474 h 5557010"/>
              <a:gd name="connsiteX2793" fmla="*/ 2758943 w 10925787"/>
              <a:gd name="connsiteY2793" fmla="*/ 4885012 h 5557010"/>
              <a:gd name="connsiteX2794" fmla="*/ 2756824 w 10925787"/>
              <a:gd name="connsiteY2794" fmla="*/ 4885994 h 5557010"/>
              <a:gd name="connsiteX2795" fmla="*/ 2755460 w 10925787"/>
              <a:gd name="connsiteY2795" fmla="*/ 4884091 h 5557010"/>
              <a:gd name="connsiteX2796" fmla="*/ 2747496 w 10925787"/>
              <a:gd name="connsiteY2796" fmla="*/ 4887134 h 5557010"/>
              <a:gd name="connsiteX2797" fmla="*/ 2746656 w 10925787"/>
              <a:gd name="connsiteY2797" fmla="*/ 4883412 h 5557010"/>
              <a:gd name="connsiteX2798" fmla="*/ 2744086 w 10925787"/>
              <a:gd name="connsiteY2798" fmla="*/ 4886018 h 5557010"/>
              <a:gd name="connsiteX2799" fmla="*/ 2731762 w 10925787"/>
              <a:gd name="connsiteY2799" fmla="*/ 4881945 h 5557010"/>
              <a:gd name="connsiteX2800" fmla="*/ 2730508 w 10925787"/>
              <a:gd name="connsiteY2800" fmla="*/ 4883969 h 5557010"/>
              <a:gd name="connsiteX2801" fmla="*/ 2725211 w 10925787"/>
              <a:gd name="connsiteY2801" fmla="*/ 4882757 h 5557010"/>
              <a:gd name="connsiteX2802" fmla="*/ 2723920 w 10925787"/>
              <a:gd name="connsiteY2802" fmla="*/ 4880744 h 5557010"/>
              <a:gd name="connsiteX2803" fmla="*/ 1281868 w 10925787"/>
              <a:gd name="connsiteY2803" fmla="*/ 4880658 h 5557010"/>
              <a:gd name="connsiteX2804" fmla="*/ 1278382 w 10925787"/>
              <a:gd name="connsiteY2804" fmla="*/ 4882187 h 5557010"/>
              <a:gd name="connsiteX2805" fmla="*/ 1281298 w 10925787"/>
              <a:gd name="connsiteY2805" fmla="*/ 4887340 h 5557010"/>
              <a:gd name="connsiteX2806" fmla="*/ 1291548 w 10925787"/>
              <a:gd name="connsiteY2806" fmla="*/ 4893039 h 5557010"/>
              <a:gd name="connsiteX2807" fmla="*/ 1290568 w 10925787"/>
              <a:gd name="connsiteY2807" fmla="*/ 4891887 h 5557010"/>
              <a:gd name="connsiteX2808" fmla="*/ 1286160 w 10925787"/>
              <a:gd name="connsiteY2808" fmla="*/ 4888419 h 5557010"/>
              <a:gd name="connsiteX2809" fmla="*/ 1283998 w 10925787"/>
              <a:gd name="connsiteY2809" fmla="*/ 4884576 h 5557010"/>
              <a:gd name="connsiteX2810" fmla="*/ 1283999 w 10925787"/>
              <a:gd name="connsiteY2810" fmla="*/ 4884576 h 5557010"/>
              <a:gd name="connsiteX2811" fmla="*/ 1281868 w 10925787"/>
              <a:gd name="connsiteY2811" fmla="*/ 4880658 h 5557010"/>
              <a:gd name="connsiteX2812" fmla="*/ 1281868 w 10925787"/>
              <a:gd name="connsiteY2812" fmla="*/ 4880658 h 5557010"/>
              <a:gd name="connsiteX2813" fmla="*/ 870808 w 10925787"/>
              <a:gd name="connsiteY2813" fmla="*/ 4876743 h 5557010"/>
              <a:gd name="connsiteX2814" fmla="*/ 875323 w 10925787"/>
              <a:gd name="connsiteY2814" fmla="*/ 4896009 h 5557010"/>
              <a:gd name="connsiteX2815" fmla="*/ 872061 w 10925787"/>
              <a:gd name="connsiteY2815" fmla="*/ 4902326 h 5557010"/>
              <a:gd name="connsiteX2816" fmla="*/ 877450 w 10925787"/>
              <a:gd name="connsiteY2816" fmla="*/ 4904642 h 5557010"/>
              <a:gd name="connsiteX2817" fmla="*/ 874879 w 10925787"/>
              <a:gd name="connsiteY2817" fmla="*/ 4907600 h 5557010"/>
              <a:gd name="connsiteX2818" fmla="*/ 879605 w 10925787"/>
              <a:gd name="connsiteY2818" fmla="*/ 4910110 h 5557010"/>
              <a:gd name="connsiteX2819" fmla="*/ 880888 w 10925787"/>
              <a:gd name="connsiteY2819" fmla="*/ 4915760 h 5557010"/>
              <a:gd name="connsiteX2820" fmla="*/ 885575 w 10925787"/>
              <a:gd name="connsiteY2820" fmla="*/ 4923932 h 5557010"/>
              <a:gd name="connsiteX2821" fmla="*/ 889252 w 10925787"/>
              <a:gd name="connsiteY2821" fmla="*/ 4930540 h 5557010"/>
              <a:gd name="connsiteX2822" fmla="*/ 898432 w 10925787"/>
              <a:gd name="connsiteY2822" fmla="*/ 4936518 h 5557010"/>
              <a:gd name="connsiteX2823" fmla="*/ 902090 w 10925787"/>
              <a:gd name="connsiteY2823" fmla="*/ 4938167 h 5557010"/>
              <a:gd name="connsiteX2824" fmla="*/ 913445 w 10925787"/>
              <a:gd name="connsiteY2824" fmla="*/ 4948097 h 5557010"/>
              <a:gd name="connsiteX2825" fmla="*/ 935253 w 10925787"/>
              <a:gd name="connsiteY2825" fmla="*/ 4954074 h 5557010"/>
              <a:gd name="connsiteX2826" fmla="*/ 935255 w 10925787"/>
              <a:gd name="connsiteY2826" fmla="*/ 4954074 h 5557010"/>
              <a:gd name="connsiteX2827" fmla="*/ 980193 w 10925787"/>
              <a:gd name="connsiteY2827" fmla="*/ 4961058 h 5557010"/>
              <a:gd name="connsiteX2828" fmla="*/ 984801 w 10925787"/>
              <a:gd name="connsiteY2828" fmla="*/ 4959942 h 5557010"/>
              <a:gd name="connsiteX2829" fmla="*/ 991491 w 10925787"/>
              <a:gd name="connsiteY2829" fmla="*/ 4960452 h 5557010"/>
              <a:gd name="connsiteX2830" fmla="*/ 996490 w 10925787"/>
              <a:gd name="connsiteY2830" fmla="*/ 4960136 h 5557010"/>
              <a:gd name="connsiteX2831" fmla="*/ 999608 w 10925787"/>
              <a:gd name="connsiteY2831" fmla="*/ 4959239 h 5557010"/>
              <a:gd name="connsiteX2832" fmla="*/ 1024840 w 10925787"/>
              <a:gd name="connsiteY2832" fmla="*/ 4957190 h 5557010"/>
              <a:gd name="connsiteX2833" fmla="*/ 1048096 w 10925787"/>
              <a:gd name="connsiteY2833" fmla="*/ 4958257 h 5557010"/>
              <a:gd name="connsiteX2834" fmla="*/ 1049382 w 10925787"/>
              <a:gd name="connsiteY2834" fmla="*/ 4960233 h 5557010"/>
              <a:gd name="connsiteX2835" fmla="*/ 1063953 w 10925787"/>
              <a:gd name="connsiteY2835" fmla="*/ 4959142 h 5557010"/>
              <a:gd name="connsiteX2836" fmla="*/ 1076696 w 10925787"/>
              <a:gd name="connsiteY2836" fmla="*/ 4966041 h 5557010"/>
              <a:gd name="connsiteX2837" fmla="*/ 1083081 w 10925787"/>
              <a:gd name="connsiteY2837" fmla="*/ 4965277 h 5557010"/>
              <a:gd name="connsiteX2838" fmla="*/ 1085945 w 10925787"/>
              <a:gd name="connsiteY2838" fmla="*/ 4963265 h 5557010"/>
              <a:gd name="connsiteX2839" fmla="*/ 1091408 w 10925787"/>
              <a:gd name="connsiteY2839" fmla="*/ 4964841 h 5557010"/>
              <a:gd name="connsiteX2840" fmla="*/ 1099940 w 10925787"/>
              <a:gd name="connsiteY2840" fmla="*/ 4967157 h 5557010"/>
              <a:gd name="connsiteX2841" fmla="*/ 1101070 w 10925787"/>
              <a:gd name="connsiteY2841" fmla="*/ 4971109 h 5557010"/>
              <a:gd name="connsiteX2842" fmla="*/ 1112077 w 10925787"/>
              <a:gd name="connsiteY2842" fmla="*/ 4975765 h 5557010"/>
              <a:gd name="connsiteX2843" fmla="*/ 1116025 w 10925787"/>
              <a:gd name="connsiteY2843" fmla="*/ 4975523 h 5557010"/>
              <a:gd name="connsiteX2844" fmla="*/ 1145142 w 10925787"/>
              <a:gd name="connsiteY2844" fmla="*/ 4986883 h 5557010"/>
              <a:gd name="connsiteX2845" fmla="*/ 1150394 w 10925787"/>
              <a:gd name="connsiteY2845" fmla="*/ 4988278 h 5557010"/>
              <a:gd name="connsiteX2846" fmla="*/ 1168672 w 10925787"/>
              <a:gd name="connsiteY2846" fmla="*/ 4988629 h 5557010"/>
              <a:gd name="connsiteX2847" fmla="*/ 1132296 w 10925787"/>
              <a:gd name="connsiteY2847" fmla="*/ 4974237 h 5557010"/>
              <a:gd name="connsiteX2848" fmla="*/ 1123791 w 10925787"/>
              <a:gd name="connsiteY2848" fmla="*/ 4969254 h 5557010"/>
              <a:gd name="connsiteX2849" fmla="*/ 1112666 w 10925787"/>
              <a:gd name="connsiteY2849" fmla="*/ 4966987 h 5557010"/>
              <a:gd name="connsiteX2850" fmla="*/ 1101238 w 10925787"/>
              <a:gd name="connsiteY2850" fmla="*/ 4961955 h 5557010"/>
              <a:gd name="connsiteX2851" fmla="*/ 1093035 w 10925787"/>
              <a:gd name="connsiteY2851" fmla="*/ 4959700 h 5557010"/>
              <a:gd name="connsiteX2852" fmla="*/ 1082836 w 10925787"/>
              <a:gd name="connsiteY2852" fmla="*/ 4956936 h 5557010"/>
              <a:gd name="connsiteX2853" fmla="*/ 1051365 w 10925787"/>
              <a:gd name="connsiteY2853" fmla="*/ 4952122 h 5557010"/>
              <a:gd name="connsiteX2854" fmla="*/ 1012135 w 10925787"/>
              <a:gd name="connsiteY2854" fmla="*/ 4951637 h 5557010"/>
              <a:gd name="connsiteX2855" fmla="*/ 972177 w 10925787"/>
              <a:gd name="connsiteY2855" fmla="*/ 4949806 h 5557010"/>
              <a:gd name="connsiteX2856" fmla="*/ 960613 w 10925787"/>
              <a:gd name="connsiteY2856" fmla="*/ 4946326 h 5557010"/>
              <a:gd name="connsiteX2857" fmla="*/ 955859 w 10925787"/>
              <a:gd name="connsiteY2857" fmla="*/ 4945247 h 5557010"/>
              <a:gd name="connsiteX2858" fmla="*/ 942533 w 10925787"/>
              <a:gd name="connsiteY2858" fmla="*/ 4944229 h 5557010"/>
              <a:gd name="connsiteX2859" fmla="*/ 931794 w 10925787"/>
              <a:gd name="connsiteY2859" fmla="*/ 4940422 h 5557010"/>
              <a:gd name="connsiteX2860" fmla="*/ 918661 w 10925787"/>
              <a:gd name="connsiteY2860" fmla="*/ 4929861 h 5557010"/>
              <a:gd name="connsiteX2861" fmla="*/ 911056 w 10925787"/>
              <a:gd name="connsiteY2861" fmla="*/ 4923920 h 5557010"/>
              <a:gd name="connsiteX2862" fmla="*/ 898855 w 10925787"/>
              <a:gd name="connsiteY2862" fmla="*/ 4914899 h 5557010"/>
              <a:gd name="connsiteX2863" fmla="*/ 892872 w 10925787"/>
              <a:gd name="connsiteY2863" fmla="*/ 4904375 h 5557010"/>
              <a:gd name="connsiteX2864" fmla="*/ 887529 w 10925787"/>
              <a:gd name="connsiteY2864" fmla="*/ 4895779 h 5557010"/>
              <a:gd name="connsiteX2865" fmla="*/ 886571 w 10925787"/>
              <a:gd name="connsiteY2865" fmla="*/ 4891620 h 5557010"/>
              <a:gd name="connsiteX2866" fmla="*/ 878546 w 10925787"/>
              <a:gd name="connsiteY2866" fmla="*/ 4881641 h 5557010"/>
              <a:gd name="connsiteX2867" fmla="*/ 880622 w 10925787"/>
              <a:gd name="connsiteY2867" fmla="*/ 4880296 h 5557010"/>
              <a:gd name="connsiteX2868" fmla="*/ 873011 w 10925787"/>
              <a:gd name="connsiteY2868" fmla="*/ 4879023 h 5557010"/>
              <a:gd name="connsiteX2869" fmla="*/ 870808 w 10925787"/>
              <a:gd name="connsiteY2869" fmla="*/ 4876743 h 5557010"/>
              <a:gd name="connsiteX2870" fmla="*/ 1407584 w 10925787"/>
              <a:gd name="connsiteY2870" fmla="*/ 4866486 h 5557010"/>
              <a:gd name="connsiteX2871" fmla="*/ 1412159 w 10925787"/>
              <a:gd name="connsiteY2871" fmla="*/ 4869553 h 5557010"/>
              <a:gd name="connsiteX2872" fmla="*/ 1407584 w 10925787"/>
              <a:gd name="connsiteY2872" fmla="*/ 4866486 h 5557010"/>
              <a:gd name="connsiteX2873" fmla="*/ 1210423 w 10925787"/>
              <a:gd name="connsiteY2873" fmla="*/ 4866059 h 5557010"/>
              <a:gd name="connsiteX2874" fmla="*/ 1210423 w 10925787"/>
              <a:gd name="connsiteY2874" fmla="*/ 4866060 h 5557010"/>
              <a:gd name="connsiteX2875" fmla="*/ 1210423 w 10925787"/>
              <a:gd name="connsiteY2875" fmla="*/ 4866061 h 5557010"/>
              <a:gd name="connsiteX2876" fmla="*/ 1210423 w 10925787"/>
              <a:gd name="connsiteY2876" fmla="*/ 4866060 h 5557010"/>
              <a:gd name="connsiteX2877" fmla="*/ 1481478 w 10925787"/>
              <a:gd name="connsiteY2877" fmla="*/ 4865346 h 5557010"/>
              <a:gd name="connsiteX2878" fmla="*/ 1476132 w 10925787"/>
              <a:gd name="connsiteY2878" fmla="*/ 4869190 h 5557010"/>
              <a:gd name="connsiteX2879" fmla="*/ 1472089 w 10925787"/>
              <a:gd name="connsiteY2879" fmla="*/ 4869129 h 5557010"/>
              <a:gd name="connsiteX2880" fmla="*/ 1466792 w 10925787"/>
              <a:gd name="connsiteY2880" fmla="*/ 4871954 h 5557010"/>
              <a:gd name="connsiteX2881" fmla="*/ 1449207 w 10925787"/>
              <a:gd name="connsiteY2881" fmla="*/ 4877980 h 5557010"/>
              <a:gd name="connsiteX2882" fmla="*/ 1441659 w 10925787"/>
              <a:gd name="connsiteY2882" fmla="*/ 4883060 h 5557010"/>
              <a:gd name="connsiteX2883" fmla="*/ 1437679 w 10925787"/>
              <a:gd name="connsiteY2883" fmla="*/ 4883727 h 5557010"/>
              <a:gd name="connsiteX2884" fmla="*/ 1422668 w 10925787"/>
              <a:gd name="connsiteY2884" fmla="*/ 4886916 h 5557010"/>
              <a:gd name="connsiteX2885" fmla="*/ 1408671 w 10925787"/>
              <a:gd name="connsiteY2885" fmla="*/ 4896276 h 5557010"/>
              <a:gd name="connsiteX2886" fmla="*/ 1409428 w 10925787"/>
              <a:gd name="connsiteY2886" fmla="*/ 4898470 h 5557010"/>
              <a:gd name="connsiteX2887" fmla="*/ 1404560 w 10925787"/>
              <a:gd name="connsiteY2887" fmla="*/ 4901732 h 5557010"/>
              <a:gd name="connsiteX2888" fmla="*/ 1401443 w 10925787"/>
              <a:gd name="connsiteY2888" fmla="*/ 4902617 h 5557010"/>
              <a:gd name="connsiteX2889" fmla="*/ 1393348 w 10925787"/>
              <a:gd name="connsiteY2889" fmla="*/ 4905818 h 5557010"/>
              <a:gd name="connsiteX2890" fmla="*/ 1379875 w 10925787"/>
              <a:gd name="connsiteY2890" fmla="*/ 4911019 h 5557010"/>
              <a:gd name="connsiteX2891" fmla="*/ 1380311 w 10925787"/>
              <a:gd name="connsiteY2891" fmla="*/ 4905127 h 5557010"/>
              <a:gd name="connsiteX2892" fmla="*/ 1386159 w 10925787"/>
              <a:gd name="connsiteY2892" fmla="*/ 4897367 h 5557010"/>
              <a:gd name="connsiteX2893" fmla="*/ 1386632 w 10925787"/>
              <a:gd name="connsiteY2893" fmla="*/ 4893148 h 5557010"/>
              <a:gd name="connsiteX2894" fmla="*/ 1389975 w 10925787"/>
              <a:gd name="connsiteY2894" fmla="*/ 4890311 h 5557010"/>
              <a:gd name="connsiteX2895" fmla="*/ 1400089 w 10925787"/>
              <a:gd name="connsiteY2895" fmla="*/ 4879508 h 5557010"/>
              <a:gd name="connsiteX2896" fmla="*/ 1398145 w 10925787"/>
              <a:gd name="connsiteY2896" fmla="*/ 4874246 h 5557010"/>
              <a:gd name="connsiteX2897" fmla="*/ 1396294 w 10925787"/>
              <a:gd name="connsiteY2897" fmla="*/ 4874864 h 5557010"/>
              <a:gd name="connsiteX2898" fmla="*/ 1394042 w 10925787"/>
              <a:gd name="connsiteY2898" fmla="*/ 4876270 h 5557010"/>
              <a:gd name="connsiteX2899" fmla="*/ 1389473 w 10925787"/>
              <a:gd name="connsiteY2899" fmla="*/ 4885740 h 5557010"/>
              <a:gd name="connsiteX2900" fmla="*/ 1382610 w 10925787"/>
              <a:gd name="connsiteY2900" fmla="*/ 4891099 h 5557010"/>
              <a:gd name="connsiteX2901" fmla="*/ 1375679 w 10925787"/>
              <a:gd name="connsiteY2901" fmla="*/ 4896749 h 5557010"/>
              <a:gd name="connsiteX2902" fmla="*/ 1372982 w 10925787"/>
              <a:gd name="connsiteY2902" fmla="*/ 4903611 h 5557010"/>
              <a:gd name="connsiteX2903" fmla="*/ 1375088 w 10925787"/>
              <a:gd name="connsiteY2903" fmla="*/ 4904933 h 5557010"/>
              <a:gd name="connsiteX2904" fmla="*/ 1371935 w 10925787"/>
              <a:gd name="connsiteY2904" fmla="*/ 4905612 h 5557010"/>
              <a:gd name="connsiteX2905" fmla="*/ 1369279 w 10925787"/>
              <a:gd name="connsiteY2905" fmla="*/ 4907540 h 5557010"/>
              <a:gd name="connsiteX2906" fmla="*/ 1369915 w 10925787"/>
              <a:gd name="connsiteY2906" fmla="*/ 4910159 h 5557010"/>
              <a:gd name="connsiteX2907" fmla="*/ 1367123 w 10925787"/>
              <a:gd name="connsiteY2907" fmla="*/ 4918719 h 5557010"/>
              <a:gd name="connsiteX2908" fmla="*/ 1360254 w 10925787"/>
              <a:gd name="connsiteY2908" fmla="*/ 4916500 h 5557010"/>
              <a:gd name="connsiteX2909" fmla="*/ 1342987 w 10925787"/>
              <a:gd name="connsiteY2909" fmla="*/ 4926163 h 5557010"/>
              <a:gd name="connsiteX2910" fmla="*/ 1348445 w 10925787"/>
              <a:gd name="connsiteY2910" fmla="*/ 4931534 h 5557010"/>
              <a:gd name="connsiteX2911" fmla="*/ 1357563 w 10925787"/>
              <a:gd name="connsiteY2911" fmla="*/ 4932056 h 5557010"/>
              <a:gd name="connsiteX2912" fmla="*/ 1380610 w 10925787"/>
              <a:gd name="connsiteY2912" fmla="*/ 4928940 h 5557010"/>
              <a:gd name="connsiteX2913" fmla="*/ 1396519 w 10925787"/>
              <a:gd name="connsiteY2913" fmla="*/ 4922817 h 5557010"/>
              <a:gd name="connsiteX2914" fmla="*/ 1415836 w 10925787"/>
              <a:gd name="connsiteY2914" fmla="*/ 4914754 h 5557010"/>
              <a:gd name="connsiteX2915" fmla="*/ 1422200 w 10925787"/>
              <a:gd name="connsiteY2915" fmla="*/ 4910898 h 5557010"/>
              <a:gd name="connsiteX2916" fmla="*/ 1442044 w 10925787"/>
              <a:gd name="connsiteY2916" fmla="*/ 4898713 h 5557010"/>
              <a:gd name="connsiteX2917" fmla="*/ 1451362 w 10925787"/>
              <a:gd name="connsiteY2917" fmla="*/ 4896143 h 5557010"/>
              <a:gd name="connsiteX2918" fmla="*/ 1451082 w 10925787"/>
              <a:gd name="connsiteY2918" fmla="*/ 4893548 h 5557010"/>
              <a:gd name="connsiteX2919" fmla="*/ 1457098 w 10925787"/>
              <a:gd name="connsiteY2919" fmla="*/ 4890262 h 5557010"/>
              <a:gd name="connsiteX2920" fmla="*/ 1460946 w 10925787"/>
              <a:gd name="connsiteY2920" fmla="*/ 4889353 h 5557010"/>
              <a:gd name="connsiteX2921" fmla="*/ 1460946 w 10925787"/>
              <a:gd name="connsiteY2921" fmla="*/ 4884333 h 5557010"/>
              <a:gd name="connsiteX2922" fmla="*/ 1461738 w 10925787"/>
              <a:gd name="connsiteY2922" fmla="*/ 4885061 h 5557010"/>
              <a:gd name="connsiteX2923" fmla="*/ 1466499 w 10925787"/>
              <a:gd name="connsiteY2923" fmla="*/ 4880962 h 5557010"/>
              <a:gd name="connsiteX2924" fmla="*/ 1475231 w 10925787"/>
              <a:gd name="connsiteY2924" fmla="*/ 4872827 h 5557010"/>
              <a:gd name="connsiteX2925" fmla="*/ 1480041 w 10925787"/>
              <a:gd name="connsiteY2925" fmla="*/ 4872887 h 5557010"/>
              <a:gd name="connsiteX2926" fmla="*/ 1481478 w 10925787"/>
              <a:gd name="connsiteY2926" fmla="*/ 4865346 h 5557010"/>
              <a:gd name="connsiteX2927" fmla="*/ 1210888 w 10925787"/>
              <a:gd name="connsiteY2927" fmla="*/ 4864388 h 5557010"/>
              <a:gd name="connsiteX2928" fmla="*/ 1210889 w 10925787"/>
              <a:gd name="connsiteY2928" fmla="*/ 4864388 h 5557010"/>
              <a:gd name="connsiteX2929" fmla="*/ 1210423 w 10925787"/>
              <a:gd name="connsiteY2929" fmla="*/ 4866061 h 5557010"/>
              <a:gd name="connsiteX2930" fmla="*/ 1210423 w 10925787"/>
              <a:gd name="connsiteY2930" fmla="*/ 4866060 h 5557010"/>
              <a:gd name="connsiteX2931" fmla="*/ 1211643 w 10925787"/>
              <a:gd name="connsiteY2931" fmla="*/ 4862823 h 5557010"/>
              <a:gd name="connsiteX2932" fmla="*/ 1211643 w 10925787"/>
              <a:gd name="connsiteY2932" fmla="*/ 4862824 h 5557010"/>
              <a:gd name="connsiteX2933" fmla="*/ 1211642 w 10925787"/>
              <a:gd name="connsiteY2933" fmla="*/ 4862824 h 5557010"/>
              <a:gd name="connsiteX2934" fmla="*/ 1211643 w 10925787"/>
              <a:gd name="connsiteY2934" fmla="*/ 4862824 h 5557010"/>
              <a:gd name="connsiteX2935" fmla="*/ 1211643 w 10925787"/>
              <a:gd name="connsiteY2935" fmla="*/ 4862822 h 5557010"/>
              <a:gd name="connsiteX2936" fmla="*/ 1211643 w 10925787"/>
              <a:gd name="connsiteY2936" fmla="*/ 4862823 h 5557010"/>
              <a:gd name="connsiteX2937" fmla="*/ 1211643 w 10925787"/>
              <a:gd name="connsiteY2937" fmla="*/ 4862823 h 5557010"/>
              <a:gd name="connsiteX2938" fmla="*/ 1211643 w 10925787"/>
              <a:gd name="connsiteY2938" fmla="*/ 4862823 h 5557010"/>
              <a:gd name="connsiteX2939" fmla="*/ 1211643 w 10925787"/>
              <a:gd name="connsiteY2939" fmla="*/ 4862823 h 5557010"/>
              <a:gd name="connsiteX2940" fmla="*/ 1212025 w 10925787"/>
              <a:gd name="connsiteY2940" fmla="*/ 4862012 h 5557010"/>
              <a:gd name="connsiteX2941" fmla="*/ 1213130 w 10925787"/>
              <a:gd name="connsiteY2941" fmla="*/ 4862121 h 5557010"/>
              <a:gd name="connsiteX2942" fmla="*/ 1211643 w 10925787"/>
              <a:gd name="connsiteY2942" fmla="*/ 4862823 h 5557010"/>
              <a:gd name="connsiteX2943" fmla="*/ 1414084 w 10925787"/>
              <a:gd name="connsiteY2943" fmla="*/ 4859492 h 5557010"/>
              <a:gd name="connsiteX2944" fmla="*/ 1412319 w 10925787"/>
              <a:gd name="connsiteY2944" fmla="*/ 4862642 h 5557010"/>
              <a:gd name="connsiteX2945" fmla="*/ 1407585 w 10925787"/>
              <a:gd name="connsiteY2945" fmla="*/ 4866486 h 5557010"/>
              <a:gd name="connsiteX2946" fmla="*/ 1412158 w 10925787"/>
              <a:gd name="connsiteY2946" fmla="*/ 4866213 h 5557010"/>
              <a:gd name="connsiteX2947" fmla="*/ 1413004 w 10925787"/>
              <a:gd name="connsiteY2947" fmla="*/ 4864566 h 5557010"/>
              <a:gd name="connsiteX2948" fmla="*/ 1413459 w 10925787"/>
              <a:gd name="connsiteY2948" fmla="*/ 4864405 h 5557010"/>
              <a:gd name="connsiteX2949" fmla="*/ 1413582 w 10925787"/>
              <a:gd name="connsiteY2949" fmla="*/ 4863440 h 5557010"/>
              <a:gd name="connsiteX2950" fmla="*/ 1414177 w 10925787"/>
              <a:gd name="connsiteY2950" fmla="*/ 4862282 h 5557010"/>
              <a:gd name="connsiteX2951" fmla="*/ 1414084 w 10925787"/>
              <a:gd name="connsiteY2951" fmla="*/ 4859496 h 5557010"/>
              <a:gd name="connsiteX2952" fmla="*/ 1414084 w 10925787"/>
              <a:gd name="connsiteY2952" fmla="*/ 4859492 h 5557010"/>
              <a:gd name="connsiteX2953" fmla="*/ 1414084 w 10925787"/>
              <a:gd name="connsiteY2953" fmla="*/ 4859493 h 5557010"/>
              <a:gd name="connsiteX2954" fmla="*/ 1209193 w 10925787"/>
              <a:gd name="connsiteY2954" fmla="*/ 4857707 h 5557010"/>
              <a:gd name="connsiteX2955" fmla="*/ 1205041 w 10925787"/>
              <a:gd name="connsiteY2955" fmla="*/ 4860217 h 5557010"/>
              <a:gd name="connsiteX2956" fmla="*/ 1207070 w 10925787"/>
              <a:gd name="connsiteY2956" fmla="*/ 4861539 h 5557010"/>
              <a:gd name="connsiteX2957" fmla="*/ 1209206 w 10925787"/>
              <a:gd name="connsiteY2957" fmla="*/ 4863927 h 5557010"/>
              <a:gd name="connsiteX2958" fmla="*/ 1211529 w 10925787"/>
              <a:gd name="connsiteY2958" fmla="*/ 4862157 h 5557010"/>
              <a:gd name="connsiteX2959" fmla="*/ 1211587 w 10925787"/>
              <a:gd name="connsiteY2959" fmla="*/ 4862000 h 5557010"/>
              <a:gd name="connsiteX2960" fmla="*/ 1212024 w 10925787"/>
              <a:gd name="connsiteY2960" fmla="*/ 4862012 h 5557010"/>
              <a:gd name="connsiteX2961" fmla="*/ 1212025 w 10925787"/>
              <a:gd name="connsiteY2961" fmla="*/ 4862012 h 5557010"/>
              <a:gd name="connsiteX2962" fmla="*/ 1211531 w 10925787"/>
              <a:gd name="connsiteY2962" fmla="*/ 4862157 h 5557010"/>
              <a:gd name="connsiteX2963" fmla="*/ 1211643 w 10925787"/>
              <a:gd name="connsiteY2963" fmla="*/ 4862823 h 5557010"/>
              <a:gd name="connsiteX2964" fmla="*/ 1211643 w 10925787"/>
              <a:gd name="connsiteY2964" fmla="*/ 4862824 h 5557010"/>
              <a:gd name="connsiteX2965" fmla="*/ 1211641 w 10925787"/>
              <a:gd name="connsiteY2965" fmla="*/ 4862824 h 5557010"/>
              <a:gd name="connsiteX2966" fmla="*/ 1210888 w 10925787"/>
              <a:gd name="connsiteY2966" fmla="*/ 4864388 h 5557010"/>
              <a:gd name="connsiteX2967" fmla="*/ 1209209 w 10925787"/>
              <a:gd name="connsiteY2967" fmla="*/ 4863927 h 5557010"/>
              <a:gd name="connsiteX2968" fmla="*/ 1210423 w 10925787"/>
              <a:gd name="connsiteY2968" fmla="*/ 4866060 h 5557010"/>
              <a:gd name="connsiteX2969" fmla="*/ 1210422 w 10925787"/>
              <a:gd name="connsiteY2969" fmla="*/ 4866061 h 5557010"/>
              <a:gd name="connsiteX2970" fmla="*/ 1212209 w 10925787"/>
              <a:gd name="connsiteY2970" fmla="*/ 4872960 h 5557010"/>
              <a:gd name="connsiteX2971" fmla="*/ 1213329 w 10925787"/>
              <a:gd name="connsiteY2971" fmla="*/ 4874076 h 5557010"/>
              <a:gd name="connsiteX2972" fmla="*/ 1219559 w 10925787"/>
              <a:gd name="connsiteY2972" fmla="*/ 4885243 h 5557010"/>
              <a:gd name="connsiteX2973" fmla="*/ 1222486 w 10925787"/>
              <a:gd name="connsiteY2973" fmla="*/ 4881120 h 5557010"/>
              <a:gd name="connsiteX2974" fmla="*/ 1225973 w 10925787"/>
              <a:gd name="connsiteY2974" fmla="*/ 4882005 h 5557010"/>
              <a:gd name="connsiteX2975" fmla="*/ 1224493 w 10925787"/>
              <a:gd name="connsiteY2975" fmla="*/ 4896894 h 5557010"/>
              <a:gd name="connsiteX2976" fmla="*/ 1231028 w 10925787"/>
              <a:gd name="connsiteY2976" fmla="*/ 4893621 h 5557010"/>
              <a:gd name="connsiteX2977" fmla="*/ 1227419 w 10925787"/>
              <a:gd name="connsiteY2977" fmla="*/ 4895997 h 5557010"/>
              <a:gd name="connsiteX2978" fmla="*/ 1240953 w 10925787"/>
              <a:gd name="connsiteY2978" fmla="*/ 4914172 h 5557010"/>
              <a:gd name="connsiteX2979" fmla="*/ 1241646 w 10925787"/>
              <a:gd name="connsiteY2979" fmla="*/ 4916282 h 5557010"/>
              <a:gd name="connsiteX2980" fmla="*/ 1244886 w 10925787"/>
              <a:gd name="connsiteY2980" fmla="*/ 4920610 h 5557010"/>
              <a:gd name="connsiteX2981" fmla="*/ 1265236 w 10925787"/>
              <a:gd name="connsiteY2981" fmla="*/ 4938906 h 5557010"/>
              <a:gd name="connsiteX2982" fmla="*/ 1278790 w 10925787"/>
              <a:gd name="connsiteY2982" fmla="*/ 4947648 h 5557010"/>
              <a:gd name="connsiteX2983" fmla="*/ 1290662 w 10925787"/>
              <a:gd name="connsiteY2983" fmla="*/ 4951407 h 5557010"/>
              <a:gd name="connsiteX2984" fmla="*/ 1300791 w 10925787"/>
              <a:gd name="connsiteY2984" fmla="*/ 4954110 h 5557010"/>
              <a:gd name="connsiteX2985" fmla="*/ 1305635 w 10925787"/>
              <a:gd name="connsiteY2985" fmla="*/ 4937742 h 5557010"/>
              <a:gd name="connsiteX2986" fmla="*/ 1300069 w 10925787"/>
              <a:gd name="connsiteY2986" fmla="*/ 4937633 h 5557010"/>
              <a:gd name="connsiteX2987" fmla="*/ 1300067 w 10925787"/>
              <a:gd name="connsiteY2987" fmla="*/ 4937633 h 5557010"/>
              <a:gd name="connsiteX2988" fmla="*/ 1282742 w 10925787"/>
              <a:gd name="connsiteY2988" fmla="*/ 4927461 h 5557010"/>
              <a:gd name="connsiteX2989" fmla="*/ 1276665 w 10925787"/>
              <a:gd name="connsiteY2989" fmla="*/ 4922235 h 5557010"/>
              <a:gd name="connsiteX2990" fmla="*/ 1267545 w 10925787"/>
              <a:gd name="connsiteY2990" fmla="*/ 4918028 h 5557010"/>
              <a:gd name="connsiteX2991" fmla="*/ 1240189 w 10925787"/>
              <a:gd name="connsiteY2991" fmla="*/ 4889329 h 5557010"/>
              <a:gd name="connsiteX2992" fmla="*/ 1225639 w 10925787"/>
              <a:gd name="connsiteY2992" fmla="*/ 4876646 h 5557010"/>
              <a:gd name="connsiteX2993" fmla="*/ 1225230 w 10925787"/>
              <a:gd name="connsiteY2993" fmla="*/ 4873397 h 5557010"/>
              <a:gd name="connsiteX2994" fmla="*/ 1222811 w 10925787"/>
              <a:gd name="connsiteY2994" fmla="*/ 4871214 h 5557010"/>
              <a:gd name="connsiteX2995" fmla="*/ 1221771 w 10925787"/>
              <a:gd name="connsiteY2995" fmla="*/ 4867395 h 5557010"/>
              <a:gd name="connsiteX2996" fmla="*/ 1217727 w 10925787"/>
              <a:gd name="connsiteY2996" fmla="*/ 4860763 h 5557010"/>
              <a:gd name="connsiteX2997" fmla="*/ 1209193 w 10925787"/>
              <a:gd name="connsiteY2997" fmla="*/ 4857707 h 5557010"/>
              <a:gd name="connsiteX2998" fmla="*/ 1661369 w 10925787"/>
              <a:gd name="connsiteY2998" fmla="*/ 4854094 h 5557010"/>
              <a:gd name="connsiteX2999" fmla="*/ 1661210 w 10925787"/>
              <a:gd name="connsiteY2999" fmla="*/ 4858399 h 5557010"/>
              <a:gd name="connsiteX3000" fmla="*/ 1659505 w 10925787"/>
              <a:gd name="connsiteY3000" fmla="*/ 4862181 h 5557010"/>
              <a:gd name="connsiteX3001" fmla="*/ 1665193 w 10925787"/>
              <a:gd name="connsiteY3001" fmla="*/ 4857526 h 5557010"/>
              <a:gd name="connsiteX3002" fmla="*/ 1663475 w 10925787"/>
              <a:gd name="connsiteY3002" fmla="*/ 4856083 h 5557010"/>
              <a:gd name="connsiteX3003" fmla="*/ 1661369 w 10925787"/>
              <a:gd name="connsiteY3003" fmla="*/ 4854094 h 5557010"/>
              <a:gd name="connsiteX3004" fmla="*/ 2320079 w 10925787"/>
              <a:gd name="connsiteY3004" fmla="*/ 4845801 h 5557010"/>
              <a:gd name="connsiteX3005" fmla="*/ 2314672 w 10925787"/>
              <a:gd name="connsiteY3005" fmla="*/ 4855986 h 5557010"/>
              <a:gd name="connsiteX3006" fmla="*/ 2311469 w 10925787"/>
              <a:gd name="connsiteY3006" fmla="*/ 4857429 h 5557010"/>
              <a:gd name="connsiteX3007" fmla="*/ 2300899 w 10925787"/>
              <a:gd name="connsiteY3007" fmla="*/ 4874840 h 5557010"/>
              <a:gd name="connsiteX3008" fmla="*/ 2291308 w 10925787"/>
              <a:gd name="connsiteY3008" fmla="*/ 4883990 h 5557010"/>
              <a:gd name="connsiteX3009" fmla="*/ 2294016 w 10925787"/>
              <a:gd name="connsiteY3009" fmla="*/ 4887543 h 5557010"/>
              <a:gd name="connsiteX3010" fmla="*/ 2294006 w 10925787"/>
              <a:gd name="connsiteY3010" fmla="*/ 4887546 h 5557010"/>
              <a:gd name="connsiteX3011" fmla="*/ 2294018 w 10925787"/>
              <a:gd name="connsiteY3011" fmla="*/ 4887546 h 5557010"/>
              <a:gd name="connsiteX3012" fmla="*/ 2294213 w 10925787"/>
              <a:gd name="connsiteY3012" fmla="*/ 4888043 h 5557010"/>
              <a:gd name="connsiteX3013" fmla="*/ 2294493 w 10925787"/>
              <a:gd name="connsiteY3013" fmla="*/ 4887389 h 5557010"/>
              <a:gd name="connsiteX3014" fmla="*/ 2294020 w 10925787"/>
              <a:gd name="connsiteY3014" fmla="*/ 4887542 h 5557010"/>
              <a:gd name="connsiteX3015" fmla="*/ 2294128 w 10925787"/>
              <a:gd name="connsiteY3015" fmla="*/ 4887231 h 5557010"/>
              <a:gd name="connsiteX3016" fmla="*/ 2294505 w 10925787"/>
              <a:gd name="connsiteY3016" fmla="*/ 4887389 h 5557010"/>
              <a:gd name="connsiteX3017" fmla="*/ 2294603 w 10925787"/>
              <a:gd name="connsiteY3017" fmla="*/ 4887352 h 5557010"/>
              <a:gd name="connsiteX3018" fmla="*/ 2294627 w 10925787"/>
              <a:gd name="connsiteY3018" fmla="*/ 4888140 h 5557010"/>
              <a:gd name="connsiteX3019" fmla="*/ 2294225 w 10925787"/>
              <a:gd name="connsiteY3019" fmla="*/ 4888043 h 5557010"/>
              <a:gd name="connsiteX3020" fmla="*/ 2293190 w 10925787"/>
              <a:gd name="connsiteY3020" fmla="*/ 4890456 h 5557010"/>
              <a:gd name="connsiteX3021" fmla="*/ 2292448 w 10925787"/>
              <a:gd name="connsiteY3021" fmla="*/ 4890893 h 5557010"/>
              <a:gd name="connsiteX3022" fmla="*/ 2277578 w 10925787"/>
              <a:gd name="connsiteY3022" fmla="*/ 4900677 h 5557010"/>
              <a:gd name="connsiteX3023" fmla="*/ 2262648 w 10925787"/>
              <a:gd name="connsiteY3023" fmla="*/ 4917130 h 5557010"/>
              <a:gd name="connsiteX3024" fmla="*/ 2256645 w 10925787"/>
              <a:gd name="connsiteY3024" fmla="*/ 4919580 h 5557010"/>
              <a:gd name="connsiteX3025" fmla="*/ 2251968 w 10925787"/>
              <a:gd name="connsiteY3025" fmla="*/ 4924975 h 5557010"/>
              <a:gd name="connsiteX3026" fmla="*/ 2248400 w 10925787"/>
              <a:gd name="connsiteY3026" fmla="*/ 4928843 h 5557010"/>
              <a:gd name="connsiteX3027" fmla="*/ 2250921 w 10925787"/>
              <a:gd name="connsiteY3027" fmla="*/ 4930855 h 5557010"/>
              <a:gd name="connsiteX3028" fmla="*/ 2244138 w 10925787"/>
              <a:gd name="connsiteY3028" fmla="*/ 4930092 h 5557010"/>
              <a:gd name="connsiteX3029" fmla="*/ 2240363 w 10925787"/>
              <a:gd name="connsiteY3029" fmla="*/ 4932698 h 5557010"/>
              <a:gd name="connsiteX3030" fmla="*/ 2226127 w 10925787"/>
              <a:gd name="connsiteY3030" fmla="*/ 4939537 h 5557010"/>
              <a:gd name="connsiteX3031" fmla="*/ 2220270 w 10925787"/>
              <a:gd name="connsiteY3031" fmla="*/ 4941622 h 5557010"/>
              <a:gd name="connsiteX3032" fmla="*/ 2196462 w 10925787"/>
              <a:gd name="connsiteY3032" fmla="*/ 4947600 h 5557010"/>
              <a:gd name="connsiteX3033" fmla="*/ 2191343 w 10925787"/>
              <a:gd name="connsiteY3033" fmla="*/ 4949770 h 5557010"/>
              <a:gd name="connsiteX3034" fmla="*/ 2185038 w 10925787"/>
              <a:gd name="connsiteY3034" fmla="*/ 4949794 h 5557010"/>
              <a:gd name="connsiteX3035" fmla="*/ 2183891 w 10925787"/>
              <a:gd name="connsiteY3035" fmla="*/ 4949746 h 5557010"/>
              <a:gd name="connsiteX3036" fmla="*/ 2178716 w 10925787"/>
              <a:gd name="connsiteY3036" fmla="*/ 4949527 h 5557010"/>
              <a:gd name="connsiteX3037" fmla="*/ 2174274 w 10925787"/>
              <a:gd name="connsiteY3037" fmla="*/ 4953480 h 5557010"/>
              <a:gd name="connsiteX3038" fmla="*/ 2203318 w 10925787"/>
              <a:gd name="connsiteY3038" fmla="*/ 4963665 h 5557010"/>
              <a:gd name="connsiteX3039" fmla="*/ 2211879 w 10925787"/>
              <a:gd name="connsiteY3039" fmla="*/ 4960221 h 5557010"/>
              <a:gd name="connsiteX3040" fmla="*/ 2215131 w 10925787"/>
              <a:gd name="connsiteY3040" fmla="*/ 4959833 h 5557010"/>
              <a:gd name="connsiteX3041" fmla="*/ 2237099 w 10925787"/>
              <a:gd name="connsiteY3041" fmla="*/ 4948873 h 5557010"/>
              <a:gd name="connsiteX3042" fmla="*/ 2247706 w 10925787"/>
              <a:gd name="connsiteY3042" fmla="*/ 4944302 h 5557010"/>
              <a:gd name="connsiteX3043" fmla="*/ 2259056 w 10925787"/>
              <a:gd name="connsiteY3043" fmla="*/ 4934214 h 5557010"/>
              <a:gd name="connsiteX3044" fmla="*/ 2264828 w 10925787"/>
              <a:gd name="connsiteY3044" fmla="*/ 4930370 h 5557010"/>
              <a:gd name="connsiteX3045" fmla="*/ 2282864 w 10925787"/>
              <a:gd name="connsiteY3045" fmla="*/ 4920271 h 5557010"/>
              <a:gd name="connsiteX3046" fmla="*/ 2289269 w 10925787"/>
              <a:gd name="connsiteY3046" fmla="*/ 4910995 h 5557010"/>
              <a:gd name="connsiteX3047" fmla="*/ 2289537 w 10925787"/>
              <a:gd name="connsiteY3047" fmla="*/ 4906643 h 5557010"/>
              <a:gd name="connsiteX3048" fmla="*/ 2290877 w 10925787"/>
              <a:gd name="connsiteY3048" fmla="*/ 4908716 h 5557010"/>
              <a:gd name="connsiteX3049" fmla="*/ 2297538 w 10925787"/>
              <a:gd name="connsiteY3049" fmla="*/ 4900689 h 5557010"/>
              <a:gd name="connsiteX3050" fmla="*/ 2296442 w 10925787"/>
              <a:gd name="connsiteY3050" fmla="*/ 4898531 h 5557010"/>
              <a:gd name="connsiteX3051" fmla="*/ 2299523 w 10925787"/>
              <a:gd name="connsiteY3051" fmla="*/ 4894130 h 5557010"/>
              <a:gd name="connsiteX3052" fmla="*/ 2315524 w 10925787"/>
              <a:gd name="connsiteY3052" fmla="*/ 4867516 h 5557010"/>
              <a:gd name="connsiteX3053" fmla="*/ 2313381 w 10925787"/>
              <a:gd name="connsiteY3053" fmla="*/ 4863588 h 5557010"/>
              <a:gd name="connsiteX3054" fmla="*/ 2319263 w 10925787"/>
              <a:gd name="connsiteY3054" fmla="*/ 4861842 h 5557010"/>
              <a:gd name="connsiteX3055" fmla="*/ 2320079 w 10925787"/>
              <a:gd name="connsiteY3055" fmla="*/ 4845801 h 5557010"/>
              <a:gd name="connsiteX3056" fmla="*/ 1667532 w 10925787"/>
              <a:gd name="connsiteY3056" fmla="*/ 4838181 h 5557010"/>
              <a:gd name="connsiteX3057" fmla="*/ 1670417 w 10925787"/>
              <a:gd name="connsiteY3057" fmla="*/ 4839096 h 5557010"/>
              <a:gd name="connsiteX3058" fmla="*/ 1666118 w 10925787"/>
              <a:gd name="connsiteY3058" fmla="*/ 4841521 h 5557010"/>
              <a:gd name="connsiteX3059" fmla="*/ 1667532 w 10925787"/>
              <a:gd name="connsiteY3059" fmla="*/ 4838181 h 5557010"/>
              <a:gd name="connsiteX3060" fmla="*/ 1204705 w 10925787"/>
              <a:gd name="connsiteY3060" fmla="*/ 4838081 h 5557010"/>
              <a:gd name="connsiteX3061" fmla="*/ 1199372 w 10925787"/>
              <a:gd name="connsiteY3061" fmla="*/ 4839569 h 5557010"/>
              <a:gd name="connsiteX3062" fmla="*/ 1199370 w 10925787"/>
              <a:gd name="connsiteY3062" fmla="*/ 4839569 h 5557010"/>
              <a:gd name="connsiteX3063" fmla="*/ 1198011 w 10925787"/>
              <a:gd name="connsiteY3063" fmla="*/ 4839205 h 5557010"/>
              <a:gd name="connsiteX3064" fmla="*/ 1199837 w 10925787"/>
              <a:gd name="connsiteY3064" fmla="*/ 4848663 h 5557010"/>
              <a:gd name="connsiteX3065" fmla="*/ 1202245 w 10925787"/>
              <a:gd name="connsiteY3065" fmla="*/ 4850227 h 5557010"/>
              <a:gd name="connsiteX3066" fmla="*/ 1206531 w 10925787"/>
              <a:gd name="connsiteY3066" fmla="*/ 4856107 h 5557010"/>
              <a:gd name="connsiteX3067" fmla="*/ 1212857 w 10925787"/>
              <a:gd name="connsiteY3067" fmla="*/ 4854179 h 5557010"/>
              <a:gd name="connsiteX3068" fmla="*/ 1205715 w 10925787"/>
              <a:gd name="connsiteY3068" fmla="*/ 4844031 h 5557010"/>
              <a:gd name="connsiteX3069" fmla="*/ 1204705 w 10925787"/>
              <a:gd name="connsiteY3069" fmla="*/ 4838081 h 5557010"/>
              <a:gd name="connsiteX3070" fmla="*/ 1204705 w 10925787"/>
              <a:gd name="connsiteY3070" fmla="*/ 4838081 h 5557010"/>
              <a:gd name="connsiteX3071" fmla="*/ 2060740 w 10925787"/>
              <a:gd name="connsiteY3071" fmla="*/ 4837969 h 5557010"/>
              <a:gd name="connsiteX3072" fmla="*/ 2056661 w 10925787"/>
              <a:gd name="connsiteY3072" fmla="*/ 4842976 h 5557010"/>
              <a:gd name="connsiteX3073" fmla="*/ 2052788 w 10925787"/>
              <a:gd name="connsiteY3073" fmla="*/ 4843861 h 5557010"/>
              <a:gd name="connsiteX3074" fmla="*/ 2049281 w 10925787"/>
              <a:gd name="connsiteY3074" fmla="*/ 4847244 h 5557010"/>
              <a:gd name="connsiteX3075" fmla="*/ 2042534 w 10925787"/>
              <a:gd name="connsiteY3075" fmla="*/ 4850930 h 5557010"/>
              <a:gd name="connsiteX3076" fmla="*/ 2040148 w 10925787"/>
              <a:gd name="connsiteY3076" fmla="*/ 4856604 h 5557010"/>
              <a:gd name="connsiteX3077" fmla="*/ 2030162 w 10925787"/>
              <a:gd name="connsiteY3077" fmla="*/ 4866474 h 5557010"/>
              <a:gd name="connsiteX3078" fmla="*/ 2025303 w 10925787"/>
              <a:gd name="connsiteY3078" fmla="*/ 4877701 h 5557010"/>
              <a:gd name="connsiteX3079" fmla="*/ 2026362 w 10925787"/>
              <a:gd name="connsiteY3079" fmla="*/ 4879835 h 5557010"/>
              <a:gd name="connsiteX3080" fmla="*/ 2023269 w 10925787"/>
              <a:gd name="connsiteY3080" fmla="*/ 4904157 h 5557010"/>
              <a:gd name="connsiteX3081" fmla="*/ 2027141 w 10925787"/>
              <a:gd name="connsiteY3081" fmla="*/ 4948848 h 5557010"/>
              <a:gd name="connsiteX3082" fmla="*/ 2028359 w 10925787"/>
              <a:gd name="connsiteY3082" fmla="*/ 4957590 h 5557010"/>
              <a:gd name="connsiteX3083" fmla="*/ 2030210 w 10925787"/>
              <a:gd name="connsiteY3083" fmla="*/ 4963725 h 5557010"/>
              <a:gd name="connsiteX3084" fmla="*/ 2023232 w 10925787"/>
              <a:gd name="connsiteY3084" fmla="*/ 4984665 h 5557010"/>
              <a:gd name="connsiteX3085" fmla="*/ 2015585 w 10925787"/>
              <a:gd name="connsiteY3085" fmla="*/ 4980494 h 5557010"/>
              <a:gd name="connsiteX3086" fmla="*/ 1999498 w 10925787"/>
              <a:gd name="connsiteY3086" fmla="*/ 4974589 h 5557010"/>
              <a:gd name="connsiteX3087" fmla="*/ 1988696 w 10925787"/>
              <a:gd name="connsiteY3087" fmla="*/ 4973061 h 5557010"/>
              <a:gd name="connsiteX3088" fmla="*/ 1972756 w 10925787"/>
              <a:gd name="connsiteY3088" fmla="*/ 4970454 h 5557010"/>
              <a:gd name="connsiteX3089" fmla="*/ 1950324 w 10925787"/>
              <a:gd name="connsiteY3089" fmla="*/ 4966029 h 5557010"/>
              <a:gd name="connsiteX3090" fmla="*/ 1933056 w 10925787"/>
              <a:gd name="connsiteY3090" fmla="*/ 4962088 h 5557010"/>
              <a:gd name="connsiteX3091" fmla="*/ 1955755 w 10925787"/>
              <a:gd name="connsiteY3091" fmla="*/ 4979803 h 5557010"/>
              <a:gd name="connsiteX3092" fmla="*/ 1967677 w 10925787"/>
              <a:gd name="connsiteY3092" fmla="*/ 4985695 h 5557010"/>
              <a:gd name="connsiteX3093" fmla="*/ 1983594 w 10925787"/>
              <a:gd name="connsiteY3093" fmla="*/ 4991430 h 5557010"/>
              <a:gd name="connsiteX3094" fmla="*/ 2028652 w 10925787"/>
              <a:gd name="connsiteY3094" fmla="*/ 4998584 h 5557010"/>
              <a:gd name="connsiteX3095" fmla="*/ 2054797 w 10925787"/>
              <a:gd name="connsiteY3095" fmla="*/ 5006477 h 5557010"/>
              <a:gd name="connsiteX3096" fmla="*/ 2073332 w 10925787"/>
              <a:gd name="connsiteY3096" fmla="*/ 5007289 h 5557010"/>
              <a:gd name="connsiteX3097" fmla="*/ 2079360 w 10925787"/>
              <a:gd name="connsiteY3097" fmla="*/ 5005349 h 5557010"/>
              <a:gd name="connsiteX3098" fmla="*/ 2083574 w 10925787"/>
              <a:gd name="connsiteY3098" fmla="*/ 5005664 h 5557010"/>
              <a:gd name="connsiteX3099" fmla="*/ 2087020 w 10925787"/>
              <a:gd name="connsiteY3099" fmla="*/ 5000972 h 5557010"/>
              <a:gd name="connsiteX3100" fmla="*/ 2088225 w 10925787"/>
              <a:gd name="connsiteY3100" fmla="*/ 5002354 h 5557010"/>
              <a:gd name="connsiteX3101" fmla="*/ 2098698 w 10925787"/>
              <a:gd name="connsiteY3101" fmla="*/ 5007010 h 5557010"/>
              <a:gd name="connsiteX3102" fmla="*/ 2104105 w 10925787"/>
              <a:gd name="connsiteY3102" fmla="*/ 5008283 h 5557010"/>
              <a:gd name="connsiteX3103" fmla="*/ 2108940 w 10925787"/>
              <a:gd name="connsiteY3103" fmla="*/ 5006077 h 5557010"/>
              <a:gd name="connsiteX3104" fmla="*/ 2121203 w 10925787"/>
              <a:gd name="connsiteY3104" fmla="*/ 5004355 h 5557010"/>
              <a:gd name="connsiteX3105" fmla="*/ 2122543 w 10925787"/>
              <a:gd name="connsiteY3105" fmla="*/ 5006343 h 5557010"/>
              <a:gd name="connsiteX3106" fmla="*/ 2146362 w 10925787"/>
              <a:gd name="connsiteY3106" fmla="*/ 5001384 h 5557010"/>
              <a:gd name="connsiteX3107" fmla="*/ 2153791 w 10925787"/>
              <a:gd name="connsiteY3107" fmla="*/ 4997020 h 5557010"/>
              <a:gd name="connsiteX3108" fmla="*/ 2155800 w 10925787"/>
              <a:gd name="connsiteY3108" fmla="*/ 4994680 h 5557010"/>
              <a:gd name="connsiteX3109" fmla="*/ 2158090 w 10925787"/>
              <a:gd name="connsiteY3109" fmla="*/ 4992352 h 5557010"/>
              <a:gd name="connsiteX3110" fmla="*/ 2166785 w 10925787"/>
              <a:gd name="connsiteY3110" fmla="*/ 4980348 h 5557010"/>
              <a:gd name="connsiteX3111" fmla="*/ 2162157 w 10925787"/>
              <a:gd name="connsiteY3111" fmla="*/ 4974092 h 5557010"/>
              <a:gd name="connsiteX3112" fmla="*/ 2158820 w 10925787"/>
              <a:gd name="connsiteY3112" fmla="*/ 4976529 h 5557010"/>
              <a:gd name="connsiteX3113" fmla="*/ 2157213 w 10925787"/>
              <a:gd name="connsiteY3113" fmla="*/ 4978093 h 5557010"/>
              <a:gd name="connsiteX3114" fmla="*/ 2150819 w 10925787"/>
              <a:gd name="connsiteY3114" fmla="*/ 4979184 h 5557010"/>
              <a:gd name="connsiteX3115" fmla="*/ 2142198 w 10925787"/>
              <a:gd name="connsiteY3115" fmla="*/ 4986665 h 5557010"/>
              <a:gd name="connsiteX3116" fmla="*/ 2135329 w 10925787"/>
              <a:gd name="connsiteY3116" fmla="*/ 4989248 h 5557010"/>
              <a:gd name="connsiteX3117" fmla="*/ 2114383 w 10925787"/>
              <a:gd name="connsiteY3117" fmla="*/ 4989793 h 5557010"/>
              <a:gd name="connsiteX3118" fmla="*/ 2108733 w 10925787"/>
              <a:gd name="connsiteY3118" fmla="*/ 4990133 h 5557010"/>
              <a:gd name="connsiteX3119" fmla="*/ 2106882 w 10925787"/>
              <a:gd name="connsiteY3119" fmla="*/ 4991175 h 5557010"/>
              <a:gd name="connsiteX3120" fmla="*/ 2105457 w 10925787"/>
              <a:gd name="connsiteY3120" fmla="*/ 4989163 h 5557010"/>
              <a:gd name="connsiteX3121" fmla="*/ 2097761 w 10925787"/>
              <a:gd name="connsiteY3121" fmla="*/ 4990666 h 5557010"/>
              <a:gd name="connsiteX3122" fmla="*/ 2093730 w 10925787"/>
              <a:gd name="connsiteY3122" fmla="*/ 4992946 h 5557010"/>
              <a:gd name="connsiteX3123" fmla="*/ 2078215 w 10925787"/>
              <a:gd name="connsiteY3123" fmla="*/ 4990606 h 5557010"/>
              <a:gd name="connsiteX3124" fmla="*/ 2063468 w 10925787"/>
              <a:gd name="connsiteY3124" fmla="*/ 4991636 h 5557010"/>
              <a:gd name="connsiteX3125" fmla="*/ 2060277 w 10925787"/>
              <a:gd name="connsiteY3125" fmla="*/ 4989320 h 5557010"/>
              <a:gd name="connsiteX3126" fmla="*/ 2052666 w 10925787"/>
              <a:gd name="connsiteY3126" fmla="*/ 4980942 h 5557010"/>
              <a:gd name="connsiteX3127" fmla="*/ 2049805 w 10925787"/>
              <a:gd name="connsiteY3127" fmla="*/ 4968430 h 5557010"/>
              <a:gd name="connsiteX3128" fmla="*/ 2045153 w 10925787"/>
              <a:gd name="connsiteY3128" fmla="*/ 4955565 h 5557010"/>
              <a:gd name="connsiteX3129" fmla="*/ 2043460 w 10925787"/>
              <a:gd name="connsiteY3129" fmla="*/ 4949261 h 5557010"/>
              <a:gd name="connsiteX3130" fmla="*/ 2040379 w 10925787"/>
              <a:gd name="connsiteY3130" fmla="*/ 4934141 h 5557010"/>
              <a:gd name="connsiteX3131" fmla="*/ 2042327 w 10925787"/>
              <a:gd name="connsiteY3131" fmla="*/ 4932856 h 5557010"/>
              <a:gd name="connsiteX3132" fmla="*/ 2040744 w 10925787"/>
              <a:gd name="connsiteY3132" fmla="*/ 4922405 h 5557010"/>
              <a:gd name="connsiteX3133" fmla="*/ 2035983 w 10925787"/>
              <a:gd name="connsiteY3133" fmla="*/ 4901296 h 5557010"/>
              <a:gd name="connsiteX3134" fmla="*/ 2025960 w 10925787"/>
              <a:gd name="connsiteY3134" fmla="*/ 4896385 h 5557010"/>
              <a:gd name="connsiteX3135" fmla="*/ 2034741 w 10925787"/>
              <a:gd name="connsiteY3135" fmla="*/ 4895645 h 5557010"/>
              <a:gd name="connsiteX3136" fmla="*/ 2030503 w 10925787"/>
              <a:gd name="connsiteY3136" fmla="*/ 4897003 h 5557010"/>
              <a:gd name="connsiteX3137" fmla="*/ 2034741 w 10925787"/>
              <a:gd name="connsiteY3137" fmla="*/ 4895645 h 5557010"/>
              <a:gd name="connsiteX3138" fmla="*/ 2037627 w 10925787"/>
              <a:gd name="connsiteY3138" fmla="*/ 4894482 h 5557010"/>
              <a:gd name="connsiteX3139" fmla="*/ 2038126 w 10925787"/>
              <a:gd name="connsiteY3139" fmla="*/ 4890032 h 5557010"/>
              <a:gd name="connsiteX3140" fmla="*/ 2037809 w 10925787"/>
              <a:gd name="connsiteY3140" fmla="*/ 4884915 h 5557010"/>
              <a:gd name="connsiteX3141" fmla="*/ 2039989 w 10925787"/>
              <a:gd name="connsiteY3141" fmla="*/ 4883436 h 5557010"/>
              <a:gd name="connsiteX3142" fmla="*/ 2037736 w 10925787"/>
              <a:gd name="connsiteY3142" fmla="*/ 4880417 h 5557010"/>
              <a:gd name="connsiteX3143" fmla="*/ 2037529 w 10925787"/>
              <a:gd name="connsiteY3143" fmla="*/ 4878380 h 5557010"/>
              <a:gd name="connsiteX3144" fmla="*/ 2048124 w 10925787"/>
              <a:gd name="connsiteY3144" fmla="*/ 4860642 h 5557010"/>
              <a:gd name="connsiteX3145" fmla="*/ 2049890 w 10925787"/>
              <a:gd name="connsiteY3145" fmla="*/ 4854446 h 5557010"/>
              <a:gd name="connsiteX3146" fmla="*/ 2057087 w 10925787"/>
              <a:gd name="connsiteY3146" fmla="*/ 4849438 h 5557010"/>
              <a:gd name="connsiteX3147" fmla="*/ 2062823 w 10925787"/>
              <a:gd name="connsiteY3147" fmla="*/ 4846783 h 5557010"/>
              <a:gd name="connsiteX3148" fmla="*/ 2068266 w 10925787"/>
              <a:gd name="connsiteY3148" fmla="*/ 4843631 h 5557010"/>
              <a:gd name="connsiteX3149" fmla="*/ 2105749 w 10925787"/>
              <a:gd name="connsiteY3149" fmla="*/ 4854785 h 5557010"/>
              <a:gd name="connsiteX3150" fmla="*/ 2111875 w 10925787"/>
              <a:gd name="connsiteY3150" fmla="*/ 4861078 h 5557010"/>
              <a:gd name="connsiteX3151" fmla="*/ 2122226 w 10925787"/>
              <a:gd name="connsiteY3151" fmla="*/ 4871129 h 5557010"/>
              <a:gd name="connsiteX3152" fmla="*/ 2125648 w 10925787"/>
              <a:gd name="connsiteY3152" fmla="*/ 4874670 h 5557010"/>
              <a:gd name="connsiteX3153" fmla="*/ 2138349 w 10925787"/>
              <a:gd name="connsiteY3153" fmla="*/ 4888322 h 5557010"/>
              <a:gd name="connsiteX3154" fmla="*/ 2175613 w 10925787"/>
              <a:gd name="connsiteY3154" fmla="*/ 4911116 h 5557010"/>
              <a:gd name="connsiteX3155" fmla="*/ 2181593 w 10925787"/>
              <a:gd name="connsiteY3155" fmla="*/ 4910983 h 5557010"/>
              <a:gd name="connsiteX3156" fmla="*/ 2184004 w 10925787"/>
              <a:gd name="connsiteY3156" fmla="*/ 4905660 h 5557010"/>
              <a:gd name="connsiteX3157" fmla="*/ 2171022 w 10925787"/>
              <a:gd name="connsiteY3157" fmla="*/ 4897391 h 5557010"/>
              <a:gd name="connsiteX3158" fmla="*/ 2151075 w 10925787"/>
              <a:gd name="connsiteY3158" fmla="*/ 4884454 h 5557010"/>
              <a:gd name="connsiteX3159" fmla="*/ 2142271 w 10925787"/>
              <a:gd name="connsiteY3159" fmla="*/ 4876670 h 5557010"/>
              <a:gd name="connsiteX3160" fmla="*/ 2115760 w 10925787"/>
              <a:gd name="connsiteY3160" fmla="*/ 4854907 h 5557010"/>
              <a:gd name="connsiteX3161" fmla="*/ 2104191 w 10925787"/>
              <a:gd name="connsiteY3161" fmla="*/ 4846322 h 5557010"/>
              <a:gd name="connsiteX3162" fmla="*/ 2060740 w 10925787"/>
              <a:gd name="connsiteY3162" fmla="*/ 4837969 h 5557010"/>
              <a:gd name="connsiteX3163" fmla="*/ 2333341 w 10925787"/>
              <a:gd name="connsiteY3163" fmla="*/ 4831167 h 5557010"/>
              <a:gd name="connsiteX3164" fmla="*/ 2334364 w 10925787"/>
              <a:gd name="connsiteY3164" fmla="*/ 4833349 h 5557010"/>
              <a:gd name="connsiteX3165" fmla="*/ 2326156 w 10925787"/>
              <a:gd name="connsiteY3165" fmla="*/ 4846480 h 5557010"/>
              <a:gd name="connsiteX3166" fmla="*/ 2336799 w 10925787"/>
              <a:gd name="connsiteY3166" fmla="*/ 4837532 h 5557010"/>
              <a:gd name="connsiteX3167" fmla="*/ 2338017 w 10925787"/>
              <a:gd name="connsiteY3167" fmla="*/ 4832197 h 5557010"/>
              <a:gd name="connsiteX3168" fmla="*/ 2333341 w 10925787"/>
              <a:gd name="connsiteY3168" fmla="*/ 4831167 h 5557010"/>
              <a:gd name="connsiteX3169" fmla="*/ 873500 w 10925787"/>
              <a:gd name="connsiteY3169" fmla="*/ 4821600 h 5557010"/>
              <a:gd name="connsiteX3170" fmla="*/ 872185 w 10925787"/>
              <a:gd name="connsiteY3170" fmla="*/ 4835798 h 5557010"/>
              <a:gd name="connsiteX3171" fmla="*/ 871436 w 10925787"/>
              <a:gd name="connsiteY3171" fmla="*/ 4841667 h 5557010"/>
              <a:gd name="connsiteX3172" fmla="*/ 869444 w 10925787"/>
              <a:gd name="connsiteY3172" fmla="*/ 4842988 h 5557010"/>
              <a:gd name="connsiteX3173" fmla="*/ 870529 w 10925787"/>
              <a:gd name="connsiteY3173" fmla="*/ 4845146 h 5557010"/>
              <a:gd name="connsiteX3174" fmla="*/ 866007 w 10925787"/>
              <a:gd name="connsiteY3174" fmla="*/ 4849463 h 5557010"/>
              <a:gd name="connsiteX3175" fmla="*/ 866430 w 10925787"/>
              <a:gd name="connsiteY3175" fmla="*/ 4853464 h 5557010"/>
              <a:gd name="connsiteX3176" fmla="*/ 866680 w 10925787"/>
              <a:gd name="connsiteY3176" fmla="*/ 4859065 h 5557010"/>
              <a:gd name="connsiteX3177" fmla="*/ 867157 w 10925787"/>
              <a:gd name="connsiteY3177" fmla="*/ 4864012 h 5557010"/>
              <a:gd name="connsiteX3178" fmla="*/ 870147 w 10925787"/>
              <a:gd name="connsiteY3178" fmla="*/ 4872172 h 5557010"/>
              <a:gd name="connsiteX3179" fmla="*/ 870806 w 10925787"/>
              <a:gd name="connsiteY3179" fmla="*/ 4876743 h 5557010"/>
              <a:gd name="connsiteX3180" fmla="*/ 873419 w 10925787"/>
              <a:gd name="connsiteY3180" fmla="*/ 4873857 h 5557010"/>
              <a:gd name="connsiteX3181" fmla="*/ 875566 w 10925787"/>
              <a:gd name="connsiteY3181" fmla="*/ 4872645 h 5557010"/>
              <a:gd name="connsiteX3182" fmla="*/ 879520 w 10925787"/>
              <a:gd name="connsiteY3182" fmla="*/ 4870972 h 5557010"/>
              <a:gd name="connsiteX3183" fmla="*/ 872574 w 10925787"/>
              <a:gd name="connsiteY3183" fmla="*/ 4850918 h 5557010"/>
              <a:gd name="connsiteX3184" fmla="*/ 876232 w 10925787"/>
              <a:gd name="connsiteY3184" fmla="*/ 4844758 h 5557010"/>
              <a:gd name="connsiteX3185" fmla="*/ 879548 w 10925787"/>
              <a:gd name="connsiteY3185" fmla="*/ 4838563 h 5557010"/>
              <a:gd name="connsiteX3186" fmla="*/ 873500 w 10925787"/>
              <a:gd name="connsiteY3186" fmla="*/ 4821600 h 5557010"/>
              <a:gd name="connsiteX3187" fmla="*/ 1477363 w 10925787"/>
              <a:gd name="connsiteY3187" fmla="*/ 4817419 h 5557010"/>
              <a:gd name="connsiteX3188" fmla="*/ 1477363 w 10925787"/>
              <a:gd name="connsiteY3188" fmla="*/ 4817419 h 5557010"/>
              <a:gd name="connsiteX3189" fmla="*/ 1477363 w 10925787"/>
              <a:gd name="connsiteY3189" fmla="*/ 4817419 h 5557010"/>
              <a:gd name="connsiteX3190" fmla="*/ 1477363 w 10925787"/>
              <a:gd name="connsiteY3190" fmla="*/ 4817419 h 5557010"/>
              <a:gd name="connsiteX3191" fmla="*/ 1477359 w 10925787"/>
              <a:gd name="connsiteY3191" fmla="*/ 4817418 h 5557010"/>
              <a:gd name="connsiteX3192" fmla="*/ 1477359 w 10925787"/>
              <a:gd name="connsiteY3192" fmla="*/ 4817418 h 5557010"/>
              <a:gd name="connsiteX3193" fmla="*/ 1477359 w 10925787"/>
              <a:gd name="connsiteY3193" fmla="*/ 4817418 h 5557010"/>
              <a:gd name="connsiteX3194" fmla="*/ 1477359 w 10925787"/>
              <a:gd name="connsiteY3194" fmla="*/ 4817418 h 5557010"/>
              <a:gd name="connsiteX3195" fmla="*/ 1477362 w 10925787"/>
              <a:gd name="connsiteY3195" fmla="*/ 4817417 h 5557010"/>
              <a:gd name="connsiteX3196" fmla="*/ 1477363 w 10925787"/>
              <a:gd name="connsiteY3196" fmla="*/ 4817419 h 5557010"/>
              <a:gd name="connsiteX3197" fmla="*/ 1477361 w 10925787"/>
              <a:gd name="connsiteY3197" fmla="*/ 4817419 h 5557010"/>
              <a:gd name="connsiteX3198" fmla="*/ 1477359 w 10925787"/>
              <a:gd name="connsiteY3198" fmla="*/ 4817418 h 5557010"/>
              <a:gd name="connsiteX3199" fmla="*/ 1566625 w 10925787"/>
              <a:gd name="connsiteY3199" fmla="*/ 4815974 h 5557010"/>
              <a:gd name="connsiteX3200" fmla="*/ 1566991 w 10925787"/>
              <a:gd name="connsiteY3200" fmla="*/ 4816011 h 5557010"/>
              <a:gd name="connsiteX3201" fmla="*/ 1566418 w 10925787"/>
              <a:gd name="connsiteY3201" fmla="*/ 4816811 h 5557010"/>
              <a:gd name="connsiteX3202" fmla="*/ 1566625 w 10925787"/>
              <a:gd name="connsiteY3202" fmla="*/ 4815974 h 5557010"/>
              <a:gd name="connsiteX3203" fmla="*/ 1566503 w 10925787"/>
              <a:gd name="connsiteY3203" fmla="*/ 4815890 h 5557010"/>
              <a:gd name="connsiteX3204" fmla="*/ 1566625 w 10925787"/>
              <a:gd name="connsiteY3204" fmla="*/ 4815974 h 5557010"/>
              <a:gd name="connsiteX3205" fmla="*/ 1566479 w 10925787"/>
              <a:gd name="connsiteY3205" fmla="*/ 4815962 h 5557010"/>
              <a:gd name="connsiteX3206" fmla="*/ 1566503 w 10925787"/>
              <a:gd name="connsiteY3206" fmla="*/ 4815890 h 5557010"/>
              <a:gd name="connsiteX3207" fmla="*/ 1740011 w 10925787"/>
              <a:gd name="connsiteY3207" fmla="*/ 4814494 h 5557010"/>
              <a:gd name="connsiteX3208" fmla="*/ 1744762 w 10925787"/>
              <a:gd name="connsiteY3208" fmla="*/ 4815490 h 5557010"/>
              <a:gd name="connsiteX3209" fmla="*/ 1740464 w 10925787"/>
              <a:gd name="connsiteY3209" fmla="*/ 4818181 h 5557010"/>
              <a:gd name="connsiteX3210" fmla="*/ 1740011 w 10925787"/>
              <a:gd name="connsiteY3210" fmla="*/ 4814494 h 5557010"/>
              <a:gd name="connsiteX3211" fmla="*/ 1371428 w 10925787"/>
              <a:gd name="connsiteY3211" fmla="*/ 4813326 h 5557010"/>
              <a:gd name="connsiteX3212" fmla="*/ 1374519 w 10925787"/>
              <a:gd name="connsiteY3212" fmla="*/ 4815247 h 5557010"/>
              <a:gd name="connsiteX3213" fmla="*/ 1369984 w 10925787"/>
              <a:gd name="connsiteY3213" fmla="*/ 4816532 h 5557010"/>
              <a:gd name="connsiteX3214" fmla="*/ 1371428 w 10925787"/>
              <a:gd name="connsiteY3214" fmla="*/ 4813326 h 5557010"/>
              <a:gd name="connsiteX3215" fmla="*/ 1585123 w 10925787"/>
              <a:gd name="connsiteY3215" fmla="*/ 4807402 h 5557010"/>
              <a:gd name="connsiteX3216" fmla="*/ 1566479 w 10925787"/>
              <a:gd name="connsiteY3216" fmla="*/ 4815962 h 5557010"/>
              <a:gd name="connsiteX3217" fmla="*/ 1566418 w 10925787"/>
              <a:gd name="connsiteY3217" fmla="*/ 4816811 h 5557010"/>
              <a:gd name="connsiteX3218" fmla="*/ 1563958 w 10925787"/>
              <a:gd name="connsiteY3218" fmla="*/ 4818618 h 5557010"/>
              <a:gd name="connsiteX3219" fmla="*/ 1556469 w 10925787"/>
              <a:gd name="connsiteY3219" fmla="*/ 4819321 h 5557010"/>
              <a:gd name="connsiteX3220" fmla="*/ 1550794 w 10925787"/>
              <a:gd name="connsiteY3220" fmla="*/ 4821843 h 5557010"/>
              <a:gd name="connsiteX3221" fmla="*/ 1539055 w 10925787"/>
              <a:gd name="connsiteY3221" fmla="*/ 4829833 h 5557010"/>
              <a:gd name="connsiteX3222" fmla="*/ 1534634 w 10925787"/>
              <a:gd name="connsiteY3222" fmla="*/ 4832319 h 5557010"/>
              <a:gd name="connsiteX3223" fmla="*/ 1520642 w 10925787"/>
              <a:gd name="connsiteY3223" fmla="*/ 4837459 h 5557010"/>
              <a:gd name="connsiteX3224" fmla="*/ 1509998 w 10925787"/>
              <a:gd name="connsiteY3224" fmla="*/ 4846238 h 5557010"/>
              <a:gd name="connsiteX3225" fmla="*/ 1507660 w 10925787"/>
              <a:gd name="connsiteY3225" fmla="*/ 4854203 h 5557010"/>
              <a:gd name="connsiteX3226" fmla="*/ 1517817 w 10925787"/>
              <a:gd name="connsiteY3226" fmla="*/ 4847365 h 5557010"/>
              <a:gd name="connsiteX3227" fmla="*/ 1520252 w 10925787"/>
              <a:gd name="connsiteY3227" fmla="*/ 4845352 h 5557010"/>
              <a:gd name="connsiteX3228" fmla="*/ 1521251 w 10925787"/>
              <a:gd name="connsiteY3228" fmla="*/ 4844116 h 5557010"/>
              <a:gd name="connsiteX3229" fmla="*/ 1530628 w 10925787"/>
              <a:gd name="connsiteY3229" fmla="*/ 4840224 h 5557010"/>
              <a:gd name="connsiteX3230" fmla="*/ 1537167 w 10925787"/>
              <a:gd name="connsiteY3230" fmla="*/ 4836477 h 5557010"/>
              <a:gd name="connsiteX3231" fmla="*/ 1541649 w 10925787"/>
              <a:gd name="connsiteY3231" fmla="*/ 4835071 h 5557010"/>
              <a:gd name="connsiteX3232" fmla="*/ 1545972 w 10925787"/>
              <a:gd name="connsiteY3232" fmla="*/ 4832609 h 5557010"/>
              <a:gd name="connsiteX3233" fmla="*/ 1548273 w 10925787"/>
              <a:gd name="connsiteY3233" fmla="*/ 4830281 h 5557010"/>
              <a:gd name="connsiteX3234" fmla="*/ 1551232 w 10925787"/>
              <a:gd name="connsiteY3234" fmla="*/ 4825820 h 5557010"/>
              <a:gd name="connsiteX3235" fmla="*/ 1552085 w 10925787"/>
              <a:gd name="connsiteY3235" fmla="*/ 4827105 h 5557010"/>
              <a:gd name="connsiteX3236" fmla="*/ 1557589 w 10925787"/>
              <a:gd name="connsiteY3236" fmla="*/ 4825056 h 5557010"/>
              <a:gd name="connsiteX3237" fmla="*/ 1565992 w 10925787"/>
              <a:gd name="connsiteY3237" fmla="*/ 4820303 h 5557010"/>
              <a:gd name="connsiteX3238" fmla="*/ 1574504 w 10925787"/>
              <a:gd name="connsiteY3238" fmla="*/ 4817090 h 5557010"/>
              <a:gd name="connsiteX3239" fmla="*/ 1585123 w 10925787"/>
              <a:gd name="connsiteY3239" fmla="*/ 4807402 h 5557010"/>
              <a:gd name="connsiteX3240" fmla="*/ 1995114 w 10925787"/>
              <a:gd name="connsiteY3240" fmla="*/ 4807233 h 5557010"/>
              <a:gd name="connsiteX3241" fmla="*/ 1988781 w 10925787"/>
              <a:gd name="connsiteY3241" fmla="*/ 4813586 h 5557010"/>
              <a:gd name="connsiteX3242" fmla="*/ 1991497 w 10925787"/>
              <a:gd name="connsiteY3242" fmla="*/ 4827529 h 5557010"/>
              <a:gd name="connsiteX3243" fmla="*/ 1999206 w 10925787"/>
              <a:gd name="connsiteY3243" fmla="*/ 4824644 h 5557010"/>
              <a:gd name="connsiteX3244" fmla="*/ 2015585 w 10925787"/>
              <a:gd name="connsiteY3244" fmla="*/ 4834464 h 5557010"/>
              <a:gd name="connsiteX3245" fmla="*/ 2020273 w 10925787"/>
              <a:gd name="connsiteY3245" fmla="*/ 4832549 h 5557010"/>
              <a:gd name="connsiteX3246" fmla="*/ 2021150 w 10925787"/>
              <a:gd name="connsiteY3246" fmla="*/ 4834052 h 5557010"/>
              <a:gd name="connsiteX3247" fmla="*/ 2015792 w 10925787"/>
              <a:gd name="connsiteY3247" fmla="*/ 4836029 h 5557010"/>
              <a:gd name="connsiteX3248" fmla="*/ 2018715 w 10925787"/>
              <a:gd name="connsiteY3248" fmla="*/ 4838902 h 5557010"/>
              <a:gd name="connsiteX3249" fmla="*/ 2034826 w 10925787"/>
              <a:gd name="connsiteY3249" fmla="*/ 4843388 h 5557010"/>
              <a:gd name="connsiteX3250" fmla="*/ 2025461 w 10925787"/>
              <a:gd name="connsiteY3250" fmla="*/ 4828148 h 5557010"/>
              <a:gd name="connsiteX3251" fmla="*/ 2019604 w 10925787"/>
              <a:gd name="connsiteY3251" fmla="*/ 4822825 h 5557010"/>
              <a:gd name="connsiteX3252" fmla="*/ 2010190 w 10925787"/>
              <a:gd name="connsiteY3252" fmla="*/ 4811416 h 5557010"/>
              <a:gd name="connsiteX3253" fmla="*/ 1999352 w 10925787"/>
              <a:gd name="connsiteY3253" fmla="*/ 4811864 h 5557010"/>
              <a:gd name="connsiteX3254" fmla="*/ 1995114 w 10925787"/>
              <a:gd name="connsiteY3254" fmla="*/ 4807233 h 5557010"/>
              <a:gd name="connsiteX3255" fmla="*/ 1784403 w 10925787"/>
              <a:gd name="connsiteY3255" fmla="*/ 4799857 h 5557010"/>
              <a:gd name="connsiteX3256" fmla="*/ 1788408 w 10925787"/>
              <a:gd name="connsiteY3256" fmla="*/ 4805183 h 5557010"/>
              <a:gd name="connsiteX3257" fmla="*/ 1784840 w 10925787"/>
              <a:gd name="connsiteY3257" fmla="*/ 4808494 h 5557010"/>
              <a:gd name="connsiteX3258" fmla="*/ 1778933 w 10925787"/>
              <a:gd name="connsiteY3258" fmla="*/ 4810506 h 5557010"/>
              <a:gd name="connsiteX3259" fmla="*/ 1777253 w 10925787"/>
              <a:gd name="connsiteY3259" fmla="*/ 4806444 h 5557010"/>
              <a:gd name="connsiteX3260" fmla="*/ 1777265 w 10925787"/>
              <a:gd name="connsiteY3260" fmla="*/ 4806444 h 5557010"/>
              <a:gd name="connsiteX3261" fmla="*/ 1783439 w 10925787"/>
              <a:gd name="connsiteY3261" fmla="*/ 4803668 h 5557010"/>
              <a:gd name="connsiteX3262" fmla="*/ 1784403 w 10925787"/>
              <a:gd name="connsiteY3262" fmla="*/ 4799857 h 5557010"/>
              <a:gd name="connsiteX3263" fmla="*/ 1155982 w 10925787"/>
              <a:gd name="connsiteY3263" fmla="*/ 4795132 h 5557010"/>
              <a:gd name="connsiteX3264" fmla="*/ 1155982 w 10925787"/>
              <a:gd name="connsiteY3264" fmla="*/ 4795132 h 5557010"/>
              <a:gd name="connsiteX3265" fmla="*/ 1155982 w 10925787"/>
              <a:gd name="connsiteY3265" fmla="*/ 4795132 h 5557010"/>
              <a:gd name="connsiteX3266" fmla="*/ 913599 w 10925787"/>
              <a:gd name="connsiteY3266" fmla="*/ 4792814 h 5557010"/>
              <a:gd name="connsiteX3267" fmla="*/ 913599 w 10925787"/>
              <a:gd name="connsiteY3267" fmla="*/ 4792814 h 5557010"/>
              <a:gd name="connsiteX3268" fmla="*/ 913599 w 10925787"/>
              <a:gd name="connsiteY3268" fmla="*/ 4792814 h 5557010"/>
              <a:gd name="connsiteX3269" fmla="*/ 896056 w 10925787"/>
              <a:gd name="connsiteY3269" fmla="*/ 4799456 h 5557010"/>
              <a:gd name="connsiteX3270" fmla="*/ 890758 w 10925787"/>
              <a:gd name="connsiteY3270" fmla="*/ 4802866 h 5557010"/>
              <a:gd name="connsiteX3271" fmla="*/ 887411 w 10925787"/>
              <a:gd name="connsiteY3271" fmla="*/ 4804339 h 5557010"/>
              <a:gd name="connsiteX3272" fmla="*/ 886090 w 10925787"/>
              <a:gd name="connsiteY3272" fmla="*/ 4805869 h 5557010"/>
              <a:gd name="connsiteX3273" fmla="*/ 880181 w 10925787"/>
              <a:gd name="connsiteY3273" fmla="*/ 4809673 h 5557010"/>
              <a:gd name="connsiteX3274" fmla="*/ 873967 w 10925787"/>
              <a:gd name="connsiteY3274" fmla="*/ 4819927 h 5557010"/>
              <a:gd name="connsiteX3275" fmla="*/ 873968 w 10925787"/>
              <a:gd name="connsiteY3275" fmla="*/ 4819927 h 5557010"/>
              <a:gd name="connsiteX3276" fmla="*/ 876738 w 10925787"/>
              <a:gd name="connsiteY3276" fmla="*/ 4820596 h 5557010"/>
              <a:gd name="connsiteX3277" fmla="*/ 882659 w 10925787"/>
              <a:gd name="connsiteY3277" fmla="*/ 4822025 h 5557010"/>
              <a:gd name="connsiteX3278" fmla="*/ 888328 w 10925787"/>
              <a:gd name="connsiteY3278" fmla="*/ 4813901 h 5557010"/>
              <a:gd name="connsiteX3279" fmla="*/ 908595 w 10925787"/>
              <a:gd name="connsiteY3279" fmla="*/ 4802455 h 5557010"/>
              <a:gd name="connsiteX3280" fmla="*/ 912463 w 10925787"/>
              <a:gd name="connsiteY3280" fmla="*/ 4801740 h 5557010"/>
              <a:gd name="connsiteX3281" fmla="*/ 915237 w 10925787"/>
              <a:gd name="connsiteY3281" fmla="*/ 4798891 h 5557010"/>
              <a:gd name="connsiteX3282" fmla="*/ 924812 w 10925787"/>
              <a:gd name="connsiteY3282" fmla="*/ 4793287 h 5557010"/>
              <a:gd name="connsiteX3283" fmla="*/ 913599 w 10925787"/>
              <a:gd name="connsiteY3283" fmla="*/ 4792814 h 5557010"/>
              <a:gd name="connsiteX3284" fmla="*/ 1769076 w 10925787"/>
              <a:gd name="connsiteY3284" fmla="*/ 4785254 h 5557010"/>
              <a:gd name="connsiteX3285" fmla="*/ 1773149 w 10925787"/>
              <a:gd name="connsiteY3285" fmla="*/ 4785474 h 5557010"/>
              <a:gd name="connsiteX3286" fmla="*/ 1772089 w 10925787"/>
              <a:gd name="connsiteY3286" fmla="*/ 4788865 h 5557010"/>
              <a:gd name="connsiteX3287" fmla="*/ 1142725 w 10925787"/>
              <a:gd name="connsiteY3287" fmla="*/ 4784259 h 5557010"/>
              <a:gd name="connsiteX3288" fmla="*/ 1145213 w 10925787"/>
              <a:gd name="connsiteY3288" fmla="*/ 4790749 h 5557010"/>
              <a:gd name="connsiteX3289" fmla="*/ 1151342 w 10925787"/>
              <a:gd name="connsiteY3289" fmla="*/ 4795617 h 5557010"/>
              <a:gd name="connsiteX3290" fmla="*/ 1151341 w 10925787"/>
              <a:gd name="connsiteY3290" fmla="*/ 4795617 h 5557010"/>
              <a:gd name="connsiteX3291" fmla="*/ 1151342 w 10925787"/>
              <a:gd name="connsiteY3291" fmla="*/ 4795617 h 5557010"/>
              <a:gd name="connsiteX3292" fmla="*/ 1153484 w 10925787"/>
              <a:gd name="connsiteY3292" fmla="*/ 4795393 h 5557010"/>
              <a:gd name="connsiteX3293" fmla="*/ 1155982 w 10925787"/>
              <a:gd name="connsiteY3293" fmla="*/ 4795132 h 5557010"/>
              <a:gd name="connsiteX3294" fmla="*/ 1158906 w 10925787"/>
              <a:gd name="connsiteY3294" fmla="*/ 4800863 h 5557010"/>
              <a:gd name="connsiteX3295" fmla="*/ 1158906 w 10925787"/>
              <a:gd name="connsiteY3295" fmla="*/ 4800863 h 5557010"/>
              <a:gd name="connsiteX3296" fmla="*/ 1158906 w 10925787"/>
              <a:gd name="connsiteY3296" fmla="*/ 4800863 h 5557010"/>
              <a:gd name="connsiteX3297" fmla="*/ 1164062 w 10925787"/>
              <a:gd name="connsiteY3297" fmla="*/ 4806384 h 5557010"/>
              <a:gd name="connsiteX3298" fmla="*/ 1174919 w 10925787"/>
              <a:gd name="connsiteY3298" fmla="*/ 4805135 h 5557010"/>
              <a:gd name="connsiteX3299" fmla="*/ 1169172 w 10925787"/>
              <a:gd name="connsiteY3299" fmla="*/ 4803910 h 5557010"/>
              <a:gd name="connsiteX3300" fmla="*/ 1165711 w 10925787"/>
              <a:gd name="connsiteY3300" fmla="*/ 4796155 h 5557010"/>
              <a:gd name="connsiteX3301" fmla="*/ 1155983 w 10925787"/>
              <a:gd name="connsiteY3301" fmla="*/ 4795132 h 5557010"/>
              <a:gd name="connsiteX3302" fmla="*/ 1149098 w 10925787"/>
              <a:gd name="connsiteY3302" fmla="*/ 4784327 h 5557010"/>
              <a:gd name="connsiteX3303" fmla="*/ 1146463 w 10925787"/>
              <a:gd name="connsiteY3303" fmla="*/ 4787073 h 5557010"/>
              <a:gd name="connsiteX3304" fmla="*/ 1142725 w 10925787"/>
              <a:gd name="connsiteY3304" fmla="*/ 4784259 h 5557010"/>
              <a:gd name="connsiteX3305" fmla="*/ 1771841 w 10925787"/>
              <a:gd name="connsiteY3305" fmla="*/ 4782110 h 5557010"/>
              <a:gd name="connsiteX3306" fmla="*/ 1773039 w 10925787"/>
              <a:gd name="connsiteY3306" fmla="*/ 4782627 h 5557010"/>
              <a:gd name="connsiteX3307" fmla="*/ 1773015 w 10925787"/>
              <a:gd name="connsiteY3307" fmla="*/ 4782628 h 5557010"/>
              <a:gd name="connsiteX3308" fmla="*/ 1775852 w 10925787"/>
              <a:gd name="connsiteY3308" fmla="*/ 4780830 h 5557010"/>
              <a:gd name="connsiteX3309" fmla="*/ 1773953 w 10925787"/>
              <a:gd name="connsiteY3309" fmla="*/ 4782119 h 5557010"/>
              <a:gd name="connsiteX3310" fmla="*/ 1773246 w 10925787"/>
              <a:gd name="connsiteY3310" fmla="*/ 4781888 h 5557010"/>
              <a:gd name="connsiteX3311" fmla="*/ 1775852 w 10925787"/>
              <a:gd name="connsiteY3311" fmla="*/ 4780830 h 5557010"/>
              <a:gd name="connsiteX3312" fmla="*/ 1630045 w 10925787"/>
              <a:gd name="connsiteY3312" fmla="*/ 4773490 h 5557010"/>
              <a:gd name="connsiteX3313" fmla="*/ 1618844 w 10925787"/>
              <a:gd name="connsiteY3313" fmla="*/ 4780636 h 5557010"/>
              <a:gd name="connsiteX3314" fmla="*/ 1598251 w 10925787"/>
              <a:gd name="connsiteY3314" fmla="*/ 4789372 h 5557010"/>
              <a:gd name="connsiteX3315" fmla="*/ 1592016 w 10925787"/>
              <a:gd name="connsiteY3315" fmla="*/ 4794865 h 5557010"/>
              <a:gd name="connsiteX3316" fmla="*/ 1589860 w 10925787"/>
              <a:gd name="connsiteY3316" fmla="*/ 4796914 h 5557010"/>
              <a:gd name="connsiteX3317" fmla="*/ 1587461 w 10925787"/>
              <a:gd name="connsiteY3317" fmla="*/ 4799036 h 5557010"/>
              <a:gd name="connsiteX3318" fmla="*/ 1583126 w 10925787"/>
              <a:gd name="connsiteY3318" fmla="*/ 4802128 h 5557010"/>
              <a:gd name="connsiteX3319" fmla="*/ 1583138 w 10925787"/>
              <a:gd name="connsiteY3319" fmla="*/ 4802128 h 5557010"/>
              <a:gd name="connsiteX3320" fmla="*/ 1585136 w 10925787"/>
              <a:gd name="connsiteY3320" fmla="*/ 4807402 h 5557010"/>
              <a:gd name="connsiteX3321" fmla="*/ 1592077 w 10925787"/>
              <a:gd name="connsiteY3321" fmla="*/ 4805705 h 5557010"/>
              <a:gd name="connsiteX3322" fmla="*/ 1597143 w 10925787"/>
              <a:gd name="connsiteY3322" fmla="*/ 4802759 h 5557010"/>
              <a:gd name="connsiteX3323" fmla="*/ 1587461 w 10925787"/>
              <a:gd name="connsiteY3323" fmla="*/ 4799036 h 5557010"/>
              <a:gd name="connsiteX3324" fmla="*/ 1596753 w 10925787"/>
              <a:gd name="connsiteY3324" fmla="*/ 4798248 h 5557010"/>
              <a:gd name="connsiteX3325" fmla="*/ 1600881 w 10925787"/>
              <a:gd name="connsiteY3325" fmla="*/ 4797424 h 5557010"/>
              <a:gd name="connsiteX3326" fmla="*/ 1607311 w 10925787"/>
              <a:gd name="connsiteY3326" fmla="*/ 4795666 h 5557010"/>
              <a:gd name="connsiteX3327" fmla="*/ 1610051 w 10925787"/>
              <a:gd name="connsiteY3327" fmla="*/ 4792673 h 5557010"/>
              <a:gd name="connsiteX3328" fmla="*/ 1614764 w 10925787"/>
              <a:gd name="connsiteY3328" fmla="*/ 4791380 h 5557010"/>
              <a:gd name="connsiteX3329" fmla="*/ 1621876 w 10925787"/>
              <a:gd name="connsiteY3329" fmla="*/ 4786011 h 5557010"/>
              <a:gd name="connsiteX3330" fmla="*/ 1651663 w 10925787"/>
              <a:gd name="connsiteY3330" fmla="*/ 4796551 h 5557010"/>
              <a:gd name="connsiteX3331" fmla="*/ 1660528 w 10925787"/>
              <a:gd name="connsiteY3331" fmla="*/ 4851621 h 5557010"/>
              <a:gd name="connsiteX3332" fmla="*/ 1662720 w 10925787"/>
              <a:gd name="connsiteY3332" fmla="*/ 4850542 h 5557010"/>
              <a:gd name="connsiteX3333" fmla="*/ 1673510 w 10925787"/>
              <a:gd name="connsiteY3333" fmla="*/ 4824631 h 5557010"/>
              <a:gd name="connsiteX3334" fmla="*/ 1673644 w 10925787"/>
              <a:gd name="connsiteY3334" fmla="*/ 4823128 h 5557010"/>
              <a:gd name="connsiteX3335" fmla="*/ 1673656 w 10925787"/>
              <a:gd name="connsiteY3335" fmla="*/ 4823128 h 5557010"/>
              <a:gd name="connsiteX3336" fmla="*/ 1673559 w 10925787"/>
              <a:gd name="connsiteY3336" fmla="*/ 4814713 h 5557010"/>
              <a:gd name="connsiteX3337" fmla="*/ 1671878 w 10925787"/>
              <a:gd name="connsiteY3337" fmla="*/ 4809209 h 5557010"/>
              <a:gd name="connsiteX3338" fmla="*/ 1669211 w 10925787"/>
              <a:gd name="connsiteY3338" fmla="*/ 4805402 h 5557010"/>
              <a:gd name="connsiteX3339" fmla="*/ 1663889 w 10925787"/>
              <a:gd name="connsiteY3339" fmla="*/ 4797654 h 5557010"/>
              <a:gd name="connsiteX3340" fmla="*/ 1657569 w 10925787"/>
              <a:gd name="connsiteY3340" fmla="*/ 4787774 h 5557010"/>
              <a:gd name="connsiteX3341" fmla="*/ 1655889 w 10925787"/>
              <a:gd name="connsiteY3341" fmla="*/ 4787309 h 5557010"/>
              <a:gd name="connsiteX3342" fmla="*/ 1654793 w 10925787"/>
              <a:gd name="connsiteY3342" fmla="*/ 4784359 h 5557010"/>
              <a:gd name="connsiteX3343" fmla="*/ 1646414 w 10925787"/>
              <a:gd name="connsiteY3343" fmla="*/ 4779194 h 5557010"/>
              <a:gd name="connsiteX3344" fmla="*/ 1630045 w 10925787"/>
              <a:gd name="connsiteY3344" fmla="*/ 4773490 h 5557010"/>
              <a:gd name="connsiteX3345" fmla="*/ 2372439 w 10925787"/>
              <a:gd name="connsiteY3345" fmla="*/ 4770546 h 5557010"/>
              <a:gd name="connsiteX3346" fmla="*/ 2365770 w 10925787"/>
              <a:gd name="connsiteY3346" fmla="*/ 4773417 h 5557010"/>
              <a:gd name="connsiteX3347" fmla="*/ 2362762 w 10925787"/>
              <a:gd name="connsiteY3347" fmla="*/ 4777211 h 5557010"/>
              <a:gd name="connsiteX3348" fmla="*/ 2356198 w 10925787"/>
              <a:gd name="connsiteY3348" fmla="*/ 4781677 h 5557010"/>
              <a:gd name="connsiteX3349" fmla="*/ 2352947 w 10925787"/>
              <a:gd name="connsiteY3349" fmla="*/ 4793326 h 5557010"/>
              <a:gd name="connsiteX3350" fmla="*/ 2356892 w 10925787"/>
              <a:gd name="connsiteY3350" fmla="*/ 4798127 h 5557010"/>
              <a:gd name="connsiteX3351" fmla="*/ 2355821 w 10925787"/>
              <a:gd name="connsiteY3351" fmla="*/ 4795993 h 5557010"/>
              <a:gd name="connsiteX3352" fmla="*/ 2363810 w 10925787"/>
              <a:gd name="connsiteY3352" fmla="*/ 4780244 h 5557010"/>
              <a:gd name="connsiteX3353" fmla="*/ 2366440 w 10925787"/>
              <a:gd name="connsiteY3353" fmla="*/ 4777251 h 5557010"/>
              <a:gd name="connsiteX3354" fmla="*/ 2372439 w 10925787"/>
              <a:gd name="connsiteY3354" fmla="*/ 4770546 h 5557010"/>
              <a:gd name="connsiteX3355" fmla="*/ 2366515 w 10925787"/>
              <a:gd name="connsiteY3355" fmla="*/ 4767332 h 5557010"/>
              <a:gd name="connsiteX3356" fmla="*/ 2366514 w 10925787"/>
              <a:gd name="connsiteY3356" fmla="*/ 4767333 h 5557010"/>
              <a:gd name="connsiteX3357" fmla="*/ 2366514 w 10925787"/>
              <a:gd name="connsiteY3357" fmla="*/ 4767333 h 5557010"/>
              <a:gd name="connsiteX3358" fmla="*/ 2366514 w 10925787"/>
              <a:gd name="connsiteY3358" fmla="*/ 4767333 h 5557010"/>
              <a:gd name="connsiteX3359" fmla="*/ 2375987 w 10925787"/>
              <a:gd name="connsiteY3359" fmla="*/ 4759235 h 5557010"/>
              <a:gd name="connsiteX3360" fmla="*/ 2368949 w 10925787"/>
              <a:gd name="connsiteY3360" fmla="*/ 4760973 h 5557010"/>
              <a:gd name="connsiteX3361" fmla="*/ 2366514 w 10925787"/>
              <a:gd name="connsiteY3361" fmla="*/ 4767333 h 5557010"/>
              <a:gd name="connsiteX3362" fmla="*/ 2366513 w 10925787"/>
              <a:gd name="connsiteY3362" fmla="*/ 4767333 h 5557010"/>
              <a:gd name="connsiteX3363" fmla="*/ 2366513 w 10925787"/>
              <a:gd name="connsiteY3363" fmla="*/ 4767334 h 5557010"/>
              <a:gd name="connsiteX3364" fmla="*/ 2366514 w 10925787"/>
              <a:gd name="connsiteY3364" fmla="*/ 4767333 h 5557010"/>
              <a:gd name="connsiteX3365" fmla="*/ 2370179 w 10925787"/>
              <a:gd name="connsiteY3365" fmla="*/ 4764872 h 5557010"/>
              <a:gd name="connsiteX3366" fmla="*/ 2374575 w 10925787"/>
              <a:gd name="connsiteY3366" fmla="*/ 4764351 h 5557010"/>
              <a:gd name="connsiteX3367" fmla="*/ 2375987 w 10925787"/>
              <a:gd name="connsiteY3367" fmla="*/ 4759235 h 5557010"/>
              <a:gd name="connsiteX3368" fmla="*/ 2348806 w 10925787"/>
              <a:gd name="connsiteY3368" fmla="*/ 4758998 h 5557010"/>
              <a:gd name="connsiteX3369" fmla="*/ 2335886 w 10925787"/>
              <a:gd name="connsiteY3369" fmla="*/ 4770479 h 5557010"/>
              <a:gd name="connsiteX3370" fmla="*/ 2301435 w 10925787"/>
              <a:gd name="connsiteY3370" fmla="*/ 4802637 h 5557010"/>
              <a:gd name="connsiteX3371" fmla="*/ 2302494 w 10925787"/>
              <a:gd name="connsiteY3371" fmla="*/ 4804796 h 5557010"/>
              <a:gd name="connsiteX3372" fmla="*/ 2279527 w 10925787"/>
              <a:gd name="connsiteY3372" fmla="*/ 4815514 h 5557010"/>
              <a:gd name="connsiteX3373" fmla="*/ 2272768 w 10925787"/>
              <a:gd name="connsiteY3373" fmla="*/ 4818727 h 5557010"/>
              <a:gd name="connsiteX3374" fmla="*/ 2265559 w 10925787"/>
              <a:gd name="connsiteY3374" fmla="*/ 4824195 h 5557010"/>
              <a:gd name="connsiteX3375" fmla="*/ 2245234 w 10925787"/>
              <a:gd name="connsiteY3375" fmla="*/ 4831324 h 5557010"/>
              <a:gd name="connsiteX3376" fmla="*/ 2234761 w 10925787"/>
              <a:gd name="connsiteY3376" fmla="*/ 4832015 h 5557010"/>
              <a:gd name="connsiteX3377" fmla="*/ 2228441 w 10925787"/>
              <a:gd name="connsiteY3377" fmla="*/ 4833786 h 5557010"/>
              <a:gd name="connsiteX3378" fmla="*/ 2215216 w 10925787"/>
              <a:gd name="connsiteY3378" fmla="*/ 4835459 h 5557010"/>
              <a:gd name="connsiteX3379" fmla="*/ 2207239 w 10925787"/>
              <a:gd name="connsiteY3379" fmla="*/ 4835168 h 5557010"/>
              <a:gd name="connsiteX3380" fmla="*/ 2204292 w 10925787"/>
              <a:gd name="connsiteY3380" fmla="*/ 4836089 h 5557010"/>
              <a:gd name="connsiteX3381" fmla="*/ 2200797 w 10925787"/>
              <a:gd name="connsiteY3381" fmla="*/ 4838793 h 5557010"/>
              <a:gd name="connsiteX3382" fmla="*/ 2194270 w 10925787"/>
              <a:gd name="connsiteY3382" fmla="*/ 4836235 h 5557010"/>
              <a:gd name="connsiteX3383" fmla="*/ 2200797 w 10925787"/>
              <a:gd name="connsiteY3383" fmla="*/ 4838793 h 5557010"/>
              <a:gd name="connsiteX3384" fmla="*/ 2211782 w 10925787"/>
              <a:gd name="connsiteY3384" fmla="*/ 4838466 h 5557010"/>
              <a:gd name="connsiteX3385" fmla="*/ 2217968 w 10925787"/>
              <a:gd name="connsiteY3385" fmla="*/ 4839981 h 5557010"/>
              <a:gd name="connsiteX3386" fmla="*/ 2236503 w 10925787"/>
              <a:gd name="connsiteY3386" fmla="*/ 4837811 h 5557010"/>
              <a:gd name="connsiteX3387" fmla="*/ 2257302 w 10925787"/>
              <a:gd name="connsiteY3387" fmla="*/ 4835895 h 5557010"/>
              <a:gd name="connsiteX3388" fmla="*/ 2283679 w 10925787"/>
              <a:gd name="connsiteY3388" fmla="*/ 4821988 h 5557010"/>
              <a:gd name="connsiteX3389" fmla="*/ 2291826 w 10925787"/>
              <a:gd name="connsiteY3389" fmla="*/ 4818060 h 5557010"/>
              <a:gd name="connsiteX3390" fmla="*/ 2297794 w 10925787"/>
              <a:gd name="connsiteY3390" fmla="*/ 4815429 h 5557010"/>
              <a:gd name="connsiteX3391" fmla="*/ 2303627 w 10925787"/>
              <a:gd name="connsiteY3391" fmla="*/ 4809027 h 5557010"/>
              <a:gd name="connsiteX3392" fmla="*/ 2304418 w 10925787"/>
              <a:gd name="connsiteY3392" fmla="*/ 4809742 h 5557010"/>
              <a:gd name="connsiteX3393" fmla="*/ 2310897 w 10925787"/>
              <a:gd name="connsiteY3393" fmla="*/ 4807123 h 5557010"/>
              <a:gd name="connsiteX3394" fmla="*/ 2315780 w 10925787"/>
              <a:gd name="connsiteY3394" fmla="*/ 4802904 h 5557010"/>
              <a:gd name="connsiteX3395" fmla="*/ 2317643 w 10925787"/>
              <a:gd name="connsiteY3395" fmla="*/ 4799097 h 5557010"/>
              <a:gd name="connsiteX3396" fmla="*/ 2319153 w 10925787"/>
              <a:gd name="connsiteY3396" fmla="*/ 4801316 h 5557010"/>
              <a:gd name="connsiteX3397" fmla="*/ 2324621 w 10925787"/>
              <a:gd name="connsiteY3397" fmla="*/ 4796539 h 5557010"/>
              <a:gd name="connsiteX3398" fmla="*/ 2326509 w 10925787"/>
              <a:gd name="connsiteY3398" fmla="*/ 4794465 h 5557010"/>
              <a:gd name="connsiteX3399" fmla="*/ 2329224 w 10925787"/>
              <a:gd name="connsiteY3399" fmla="*/ 4793980 h 5557010"/>
              <a:gd name="connsiteX3400" fmla="*/ 2331563 w 10925787"/>
              <a:gd name="connsiteY3400" fmla="*/ 4791762 h 5557010"/>
              <a:gd name="connsiteX3401" fmla="*/ 2332792 w 10925787"/>
              <a:gd name="connsiteY3401" fmla="*/ 4788067 h 5557010"/>
              <a:gd name="connsiteX3402" fmla="*/ 2348806 w 10925787"/>
              <a:gd name="connsiteY3402" fmla="*/ 4758998 h 5557010"/>
              <a:gd name="connsiteX3403" fmla="*/ 1026594 w 10925787"/>
              <a:gd name="connsiteY3403" fmla="*/ 4755839 h 5557010"/>
              <a:gd name="connsiteX3404" fmla="*/ 990608 w 10925787"/>
              <a:gd name="connsiteY3404" fmla="*/ 4760656 h 5557010"/>
              <a:gd name="connsiteX3405" fmla="*/ 981820 w 10925787"/>
              <a:gd name="connsiteY3405" fmla="*/ 4761384 h 5557010"/>
              <a:gd name="connsiteX3406" fmla="*/ 973881 w 10925787"/>
              <a:gd name="connsiteY3406" fmla="*/ 4762950 h 5557010"/>
              <a:gd name="connsiteX3407" fmla="*/ 973879 w 10925787"/>
              <a:gd name="connsiteY3407" fmla="*/ 4762950 h 5557010"/>
              <a:gd name="connsiteX3408" fmla="*/ 948018 w 10925787"/>
              <a:gd name="connsiteY3408" fmla="*/ 4784627 h 5557010"/>
              <a:gd name="connsiteX3409" fmla="*/ 954105 w 10925787"/>
              <a:gd name="connsiteY3409" fmla="*/ 4782600 h 5557010"/>
              <a:gd name="connsiteX3410" fmla="*/ 959320 w 10925787"/>
              <a:gd name="connsiteY3410" fmla="*/ 4779565 h 5557010"/>
              <a:gd name="connsiteX3411" fmla="*/ 963619 w 10925787"/>
              <a:gd name="connsiteY3411" fmla="*/ 4777573 h 5557010"/>
              <a:gd name="connsiteX3412" fmla="*/ 966806 w 10925787"/>
              <a:gd name="connsiteY3412" fmla="*/ 4776811 h 5557010"/>
              <a:gd name="connsiteX3413" fmla="*/ 970762 w 10925787"/>
              <a:gd name="connsiteY3413" fmla="*/ 4774582 h 5557010"/>
              <a:gd name="connsiteX3414" fmla="*/ 976575 w 10925787"/>
              <a:gd name="connsiteY3414" fmla="*/ 4772549 h 5557010"/>
              <a:gd name="connsiteX3415" fmla="*/ 997092 w 10925787"/>
              <a:gd name="connsiteY3415" fmla="*/ 4771043 h 5557010"/>
              <a:gd name="connsiteX3416" fmla="*/ 1002729 w 10925787"/>
              <a:gd name="connsiteY3416" fmla="*/ 4770689 h 5557010"/>
              <a:gd name="connsiteX3417" fmla="*/ 1041574 w 10925787"/>
              <a:gd name="connsiteY3417" fmla="*/ 4768962 h 5557010"/>
              <a:gd name="connsiteX3418" fmla="*/ 1050578 w 10925787"/>
              <a:gd name="connsiteY3418" fmla="*/ 4769633 h 5557010"/>
              <a:gd name="connsiteX3419" fmla="*/ 1061073 w 10925787"/>
              <a:gd name="connsiteY3419" fmla="*/ 4768899 h 5557010"/>
              <a:gd name="connsiteX3420" fmla="*/ 1103794 w 10925787"/>
              <a:gd name="connsiteY3420" fmla="*/ 4773481 h 5557010"/>
              <a:gd name="connsiteX3421" fmla="*/ 1113740 w 10925787"/>
              <a:gd name="connsiteY3421" fmla="*/ 4774502 h 5557010"/>
              <a:gd name="connsiteX3422" fmla="*/ 1130961 w 10925787"/>
              <a:gd name="connsiteY3422" fmla="*/ 4783147 h 5557010"/>
              <a:gd name="connsiteX3423" fmla="*/ 1141314 w 10925787"/>
              <a:gd name="connsiteY3423" fmla="*/ 4783872 h 5557010"/>
              <a:gd name="connsiteX3424" fmla="*/ 1142711 w 10925787"/>
              <a:gd name="connsiteY3424" fmla="*/ 4784244 h 5557010"/>
              <a:gd name="connsiteX3425" fmla="*/ 1142515 w 10925787"/>
              <a:gd name="connsiteY3425" fmla="*/ 4782700 h 5557010"/>
              <a:gd name="connsiteX3426" fmla="*/ 1128959 w 10925787"/>
              <a:gd name="connsiteY3426" fmla="*/ 4778623 h 5557010"/>
              <a:gd name="connsiteX3427" fmla="*/ 1112998 w 10925787"/>
              <a:gd name="connsiteY3427" fmla="*/ 4768721 h 5557010"/>
              <a:gd name="connsiteX3428" fmla="*/ 1104324 w 10925787"/>
              <a:gd name="connsiteY3428" fmla="*/ 4766282 h 5557010"/>
              <a:gd name="connsiteX3429" fmla="*/ 1026594 w 10925787"/>
              <a:gd name="connsiteY3429" fmla="*/ 4755839 h 5557010"/>
              <a:gd name="connsiteX3430" fmla="*/ 1540382 w 10925787"/>
              <a:gd name="connsiteY3430" fmla="*/ 4754323 h 5557010"/>
              <a:gd name="connsiteX3431" fmla="*/ 1540918 w 10925787"/>
              <a:gd name="connsiteY3431" fmla="*/ 4755502 h 5557010"/>
              <a:gd name="connsiteX3432" fmla="*/ 1540382 w 10925787"/>
              <a:gd name="connsiteY3432" fmla="*/ 4754323 h 5557010"/>
              <a:gd name="connsiteX3433" fmla="*/ 2384134 w 10925787"/>
              <a:gd name="connsiteY3433" fmla="*/ 4752473 h 5557010"/>
              <a:gd name="connsiteX3434" fmla="*/ 2374246 w 10925787"/>
              <a:gd name="connsiteY3434" fmla="*/ 4755516 h 5557010"/>
              <a:gd name="connsiteX3435" fmla="*/ 2376754 w 10925787"/>
              <a:gd name="connsiteY3435" fmla="*/ 4759448 h 5557010"/>
              <a:gd name="connsiteX3436" fmla="*/ 2384134 w 10925787"/>
              <a:gd name="connsiteY3436" fmla="*/ 4752473 h 5557010"/>
              <a:gd name="connsiteX3437" fmla="*/ 1884579 w 10925787"/>
              <a:gd name="connsiteY3437" fmla="*/ 4750129 h 5557010"/>
              <a:gd name="connsiteX3438" fmla="*/ 1886305 w 10925787"/>
              <a:gd name="connsiteY3438" fmla="*/ 4752846 h 5557010"/>
              <a:gd name="connsiteX3439" fmla="*/ 1882981 w 10925787"/>
              <a:gd name="connsiteY3439" fmla="*/ 4751758 h 5557010"/>
              <a:gd name="connsiteX3440" fmla="*/ 1884579 w 10925787"/>
              <a:gd name="connsiteY3440" fmla="*/ 4750129 h 5557010"/>
              <a:gd name="connsiteX3441" fmla="*/ 1408608 w 10925787"/>
              <a:gd name="connsiteY3441" fmla="*/ 4748078 h 5557010"/>
              <a:gd name="connsiteX3442" fmla="*/ 1405434 w 10925787"/>
              <a:gd name="connsiteY3442" fmla="*/ 4748783 h 5557010"/>
              <a:gd name="connsiteX3443" fmla="*/ 1403055 w 10925787"/>
              <a:gd name="connsiteY3443" fmla="*/ 4752627 h 5557010"/>
              <a:gd name="connsiteX3444" fmla="*/ 1400632 w 10925787"/>
              <a:gd name="connsiteY3444" fmla="*/ 4754939 h 5557010"/>
              <a:gd name="connsiteX3445" fmla="*/ 1372237 w 10925787"/>
              <a:gd name="connsiteY3445" fmla="*/ 4805026 h 5557010"/>
              <a:gd name="connsiteX3446" fmla="*/ 1368310 w 10925787"/>
              <a:gd name="connsiteY3446" fmla="*/ 4806105 h 5557010"/>
              <a:gd name="connsiteX3447" fmla="*/ 1369705 w 10925787"/>
              <a:gd name="connsiteY3447" fmla="*/ 4796587 h 5557010"/>
              <a:gd name="connsiteX3448" fmla="*/ 1369273 w 10925787"/>
              <a:gd name="connsiteY3448" fmla="*/ 4790005 h 5557010"/>
              <a:gd name="connsiteX3449" fmla="*/ 1371971 w 10925787"/>
              <a:gd name="connsiteY3449" fmla="*/ 4780058 h 5557010"/>
              <a:gd name="connsiteX3450" fmla="*/ 1376721 w 10925787"/>
              <a:gd name="connsiteY3450" fmla="*/ 4763238 h 5557010"/>
              <a:gd name="connsiteX3451" fmla="*/ 1378186 w 10925787"/>
              <a:gd name="connsiteY3451" fmla="*/ 4758564 h 5557010"/>
              <a:gd name="connsiteX3452" fmla="*/ 1366300 w 10925787"/>
              <a:gd name="connsiteY3452" fmla="*/ 4780389 h 5557010"/>
              <a:gd name="connsiteX3453" fmla="*/ 1362967 w 10925787"/>
              <a:gd name="connsiteY3453" fmla="*/ 4786541 h 5557010"/>
              <a:gd name="connsiteX3454" fmla="*/ 1366493 w 10925787"/>
              <a:gd name="connsiteY3454" fmla="*/ 4792980 h 5557010"/>
              <a:gd name="connsiteX3455" fmla="*/ 1360734 w 10925787"/>
              <a:gd name="connsiteY3455" fmla="*/ 4795205 h 5557010"/>
              <a:gd name="connsiteX3456" fmla="*/ 1362546 w 10925787"/>
              <a:gd name="connsiteY3456" fmla="*/ 4800746 h 5557010"/>
              <a:gd name="connsiteX3457" fmla="*/ 1358288 w 10925787"/>
              <a:gd name="connsiteY3457" fmla="*/ 4803292 h 5557010"/>
              <a:gd name="connsiteX3458" fmla="*/ 1359354 w 10925787"/>
              <a:gd name="connsiteY3458" fmla="*/ 4805462 h 5557010"/>
              <a:gd name="connsiteX3459" fmla="*/ 1360798 w 10925787"/>
              <a:gd name="connsiteY3459" fmla="*/ 4812834 h 5557010"/>
              <a:gd name="connsiteX3460" fmla="*/ 1353633 w 10925787"/>
              <a:gd name="connsiteY3460" fmla="*/ 4832828 h 5557010"/>
              <a:gd name="connsiteX3461" fmla="*/ 1350801 w 10925787"/>
              <a:gd name="connsiteY3461" fmla="*/ 4842588 h 5557010"/>
              <a:gd name="connsiteX3462" fmla="*/ 1340444 w 10925787"/>
              <a:gd name="connsiteY3462" fmla="*/ 4906412 h 5557010"/>
              <a:gd name="connsiteX3463" fmla="*/ 1340448 w 10925787"/>
              <a:gd name="connsiteY3463" fmla="*/ 4906412 h 5557010"/>
              <a:gd name="connsiteX3464" fmla="*/ 1354103 w 10925787"/>
              <a:gd name="connsiteY3464" fmla="*/ 4903042 h 5557010"/>
              <a:gd name="connsiteX3465" fmla="*/ 1356025 w 10925787"/>
              <a:gd name="connsiteY3465" fmla="*/ 4901683 h 5557010"/>
              <a:gd name="connsiteX3466" fmla="*/ 1356538 w 10925787"/>
              <a:gd name="connsiteY3466" fmla="*/ 4887619 h 5557010"/>
              <a:gd name="connsiteX3467" fmla="*/ 1357968 w 10925787"/>
              <a:gd name="connsiteY3467" fmla="*/ 4882490 h 5557010"/>
              <a:gd name="connsiteX3468" fmla="*/ 1359915 w 10925787"/>
              <a:gd name="connsiteY3468" fmla="*/ 4881217 h 5557010"/>
              <a:gd name="connsiteX3469" fmla="*/ 1359232 w 10925787"/>
              <a:gd name="connsiteY3469" fmla="*/ 4871154 h 5557010"/>
              <a:gd name="connsiteX3470" fmla="*/ 1365018 w 10925787"/>
              <a:gd name="connsiteY3470" fmla="*/ 4862630 h 5557010"/>
              <a:gd name="connsiteX3471" fmla="*/ 1367371 w 10925787"/>
              <a:gd name="connsiteY3471" fmla="*/ 4854531 h 5557010"/>
              <a:gd name="connsiteX3472" fmla="*/ 1386744 w 10925787"/>
              <a:gd name="connsiteY3472" fmla="*/ 4805668 h 5557010"/>
              <a:gd name="connsiteX3473" fmla="*/ 1404276 w 10925787"/>
              <a:gd name="connsiteY3473" fmla="*/ 4774426 h 5557010"/>
              <a:gd name="connsiteX3474" fmla="*/ 1410882 w 10925787"/>
              <a:gd name="connsiteY3474" fmla="*/ 4758104 h 5557010"/>
              <a:gd name="connsiteX3475" fmla="*/ 1413449 w 10925787"/>
              <a:gd name="connsiteY3475" fmla="*/ 4753257 h 5557010"/>
              <a:gd name="connsiteX3476" fmla="*/ 1408608 w 10925787"/>
              <a:gd name="connsiteY3476" fmla="*/ 4748078 h 5557010"/>
              <a:gd name="connsiteX3477" fmla="*/ 2398979 w 10925787"/>
              <a:gd name="connsiteY3477" fmla="*/ 4735063 h 5557010"/>
              <a:gd name="connsiteX3478" fmla="*/ 2393353 w 10925787"/>
              <a:gd name="connsiteY3478" fmla="*/ 4738041 h 5557010"/>
              <a:gd name="connsiteX3479" fmla="*/ 2386619 w 10925787"/>
              <a:gd name="connsiteY3479" fmla="*/ 4743698 h 5557010"/>
              <a:gd name="connsiteX3480" fmla="*/ 2384341 w 10925787"/>
              <a:gd name="connsiteY3480" fmla="*/ 4746605 h 5557010"/>
              <a:gd name="connsiteX3481" fmla="*/ 2384134 w 10925787"/>
              <a:gd name="connsiteY3481" fmla="*/ 4752474 h 5557010"/>
              <a:gd name="connsiteX3482" fmla="*/ 2388457 w 10925787"/>
              <a:gd name="connsiteY3482" fmla="*/ 4746346 h 5557010"/>
              <a:gd name="connsiteX3483" fmla="*/ 2388457 w 10925787"/>
              <a:gd name="connsiteY3483" fmla="*/ 4745111 h 5557010"/>
              <a:gd name="connsiteX3484" fmla="*/ 2391599 w 10925787"/>
              <a:gd name="connsiteY3484" fmla="*/ 4744731 h 5557010"/>
              <a:gd name="connsiteX3485" fmla="*/ 2395971 w 10925787"/>
              <a:gd name="connsiteY3485" fmla="*/ 4742358 h 5557010"/>
              <a:gd name="connsiteX3486" fmla="*/ 2398979 w 10925787"/>
              <a:gd name="connsiteY3486" fmla="*/ 4735063 h 5557010"/>
              <a:gd name="connsiteX3487" fmla="*/ 2403789 w 10925787"/>
              <a:gd name="connsiteY3487" fmla="*/ 4727220 h 5557010"/>
              <a:gd name="connsiteX3488" fmla="*/ 2401086 w 10925787"/>
              <a:gd name="connsiteY3488" fmla="*/ 4733698 h 5557010"/>
              <a:gd name="connsiteX3489" fmla="*/ 2404873 w 10925787"/>
              <a:gd name="connsiteY3489" fmla="*/ 4732975 h 5557010"/>
              <a:gd name="connsiteX3490" fmla="*/ 2404203 w 10925787"/>
              <a:gd name="connsiteY3490" fmla="*/ 4729173 h 5557010"/>
              <a:gd name="connsiteX3491" fmla="*/ 2403789 w 10925787"/>
              <a:gd name="connsiteY3491" fmla="*/ 4727220 h 5557010"/>
              <a:gd name="connsiteX3492" fmla="*/ 1242377 w 10925787"/>
              <a:gd name="connsiteY3492" fmla="*/ 4726463 h 5557010"/>
              <a:gd name="connsiteX3493" fmla="*/ 1248650 w 10925787"/>
              <a:gd name="connsiteY3493" fmla="*/ 4728125 h 5557010"/>
              <a:gd name="connsiteX3494" fmla="*/ 1245606 w 10925787"/>
              <a:gd name="connsiteY3494" fmla="*/ 4729840 h 5557010"/>
              <a:gd name="connsiteX3495" fmla="*/ 1242377 w 10925787"/>
              <a:gd name="connsiteY3495" fmla="*/ 4726463 h 5557010"/>
              <a:gd name="connsiteX3496" fmla="*/ 2410407 w 10925787"/>
              <a:gd name="connsiteY3496" fmla="*/ 4724615 h 5557010"/>
              <a:gd name="connsiteX3497" fmla="*/ 2408855 w 10925787"/>
              <a:gd name="connsiteY3497" fmla="*/ 4728672 h 5557010"/>
              <a:gd name="connsiteX3498" fmla="*/ 2412825 w 10925787"/>
              <a:gd name="connsiteY3498" fmla="*/ 4727171 h 5557010"/>
              <a:gd name="connsiteX3499" fmla="*/ 2410407 w 10925787"/>
              <a:gd name="connsiteY3499" fmla="*/ 4724615 h 5557010"/>
              <a:gd name="connsiteX3500" fmla="*/ 2410407 w 10925787"/>
              <a:gd name="connsiteY3500" fmla="*/ 4724615 h 5557010"/>
              <a:gd name="connsiteX3501" fmla="*/ 1163993 w 10925787"/>
              <a:gd name="connsiteY3501" fmla="*/ 4721000 h 5557010"/>
              <a:gd name="connsiteX3502" fmla="*/ 1163993 w 10925787"/>
              <a:gd name="connsiteY3502" fmla="*/ 4721000 h 5557010"/>
              <a:gd name="connsiteX3503" fmla="*/ 1163993 w 10925787"/>
              <a:gd name="connsiteY3503" fmla="*/ 4721000 h 5557010"/>
              <a:gd name="connsiteX3504" fmla="*/ 1163993 w 10925787"/>
              <a:gd name="connsiteY3504" fmla="*/ 4720998 h 5557010"/>
              <a:gd name="connsiteX3505" fmla="*/ 1163994 w 10925787"/>
              <a:gd name="connsiteY3505" fmla="*/ 4720998 h 5557010"/>
              <a:gd name="connsiteX3506" fmla="*/ 1163993 w 10925787"/>
              <a:gd name="connsiteY3506" fmla="*/ 4721000 h 5557010"/>
              <a:gd name="connsiteX3507" fmla="*/ 1164522 w 10925787"/>
              <a:gd name="connsiteY3507" fmla="*/ 4720982 h 5557010"/>
              <a:gd name="connsiteX3508" fmla="*/ 1164522 w 10925787"/>
              <a:gd name="connsiteY3508" fmla="*/ 4720983 h 5557010"/>
              <a:gd name="connsiteX3509" fmla="*/ 1164520 w 10925787"/>
              <a:gd name="connsiteY3509" fmla="*/ 4720982 h 5557010"/>
              <a:gd name="connsiteX3510" fmla="*/ 1164041 w 10925787"/>
              <a:gd name="connsiteY3510" fmla="*/ 4720864 h 5557010"/>
              <a:gd name="connsiteX3511" fmla="*/ 1164518 w 10925787"/>
              <a:gd name="connsiteY3511" fmla="*/ 4720982 h 5557010"/>
              <a:gd name="connsiteX3512" fmla="*/ 1164125 w 10925787"/>
              <a:gd name="connsiteY3512" fmla="*/ 4720994 h 5557010"/>
              <a:gd name="connsiteX3513" fmla="*/ 1163994 w 10925787"/>
              <a:gd name="connsiteY3513" fmla="*/ 4720998 h 5557010"/>
              <a:gd name="connsiteX3514" fmla="*/ 2372675 w 10925787"/>
              <a:gd name="connsiteY3514" fmla="*/ 4718662 h 5557010"/>
              <a:gd name="connsiteX3515" fmla="*/ 2372955 w 10925787"/>
              <a:gd name="connsiteY3515" fmla="*/ 4724623 h 5557010"/>
              <a:gd name="connsiteX3516" fmla="*/ 2372675 w 10925787"/>
              <a:gd name="connsiteY3516" fmla="*/ 4718662 h 5557010"/>
              <a:gd name="connsiteX3517" fmla="*/ 2587716 w 10925787"/>
              <a:gd name="connsiteY3517" fmla="*/ 4718451 h 5557010"/>
              <a:gd name="connsiteX3518" fmla="*/ 2581731 w 10925787"/>
              <a:gd name="connsiteY3518" fmla="*/ 4719556 h 5557010"/>
              <a:gd name="connsiteX3519" fmla="*/ 2592046 w 10925787"/>
              <a:gd name="connsiteY3519" fmla="*/ 4733814 h 5557010"/>
              <a:gd name="connsiteX3520" fmla="*/ 2592083 w 10925787"/>
              <a:gd name="connsiteY3520" fmla="*/ 4740518 h 5557010"/>
              <a:gd name="connsiteX3521" fmla="*/ 2593130 w 10925787"/>
              <a:gd name="connsiteY3521" fmla="*/ 4742659 h 5557010"/>
              <a:gd name="connsiteX3522" fmla="*/ 2591145 w 10925787"/>
              <a:gd name="connsiteY3522" fmla="*/ 4743940 h 5557010"/>
              <a:gd name="connsiteX3523" fmla="*/ 2596150 w 10925787"/>
              <a:gd name="connsiteY3523" fmla="*/ 4757887 h 5557010"/>
              <a:gd name="connsiteX3524" fmla="*/ 2594141 w 10925787"/>
              <a:gd name="connsiteY3524" fmla="*/ 4759191 h 5557010"/>
              <a:gd name="connsiteX3525" fmla="*/ 2594019 w 10925787"/>
              <a:gd name="connsiteY3525" fmla="*/ 4766830 h 5557010"/>
              <a:gd name="connsiteX3526" fmla="*/ 2596759 w 10925787"/>
              <a:gd name="connsiteY3526" fmla="*/ 4781531 h 5557010"/>
              <a:gd name="connsiteX3527" fmla="*/ 2594798 w 10925787"/>
              <a:gd name="connsiteY3527" fmla="*/ 4782809 h 5557010"/>
              <a:gd name="connsiteX3528" fmla="*/ 2590037 w 10925787"/>
              <a:gd name="connsiteY3528" fmla="*/ 4811973 h 5557010"/>
              <a:gd name="connsiteX3529" fmla="*/ 2587760 w 10925787"/>
              <a:gd name="connsiteY3529" fmla="*/ 4820509 h 5557010"/>
              <a:gd name="connsiteX3530" fmla="*/ 2584874 w 10925787"/>
              <a:gd name="connsiteY3530" fmla="*/ 4830536 h 5557010"/>
              <a:gd name="connsiteX3531" fmla="*/ 2581147 w 10925787"/>
              <a:gd name="connsiteY3531" fmla="*/ 4836938 h 5557010"/>
              <a:gd name="connsiteX3532" fmla="*/ 2579942 w 10925787"/>
              <a:gd name="connsiteY3532" fmla="*/ 4841582 h 5557010"/>
              <a:gd name="connsiteX3533" fmla="*/ 2574949 w 10925787"/>
              <a:gd name="connsiteY3533" fmla="*/ 4853052 h 5557010"/>
              <a:gd name="connsiteX3534" fmla="*/ 2570321 w 10925787"/>
              <a:gd name="connsiteY3534" fmla="*/ 4862788 h 5557010"/>
              <a:gd name="connsiteX3535" fmla="*/ 2566229 w 10925787"/>
              <a:gd name="connsiteY3535" fmla="*/ 4872184 h 5557010"/>
              <a:gd name="connsiteX3536" fmla="*/ 2567289 w 10925787"/>
              <a:gd name="connsiteY3536" fmla="*/ 4874330 h 5557010"/>
              <a:gd name="connsiteX3537" fmla="*/ 2566826 w 10925787"/>
              <a:gd name="connsiteY3537" fmla="*/ 4882745 h 5557010"/>
              <a:gd name="connsiteX3538" fmla="*/ 2568421 w 10925787"/>
              <a:gd name="connsiteY3538" fmla="*/ 4882175 h 5557010"/>
              <a:gd name="connsiteX3539" fmla="*/ 2566254 w 10925787"/>
              <a:gd name="connsiteY3539" fmla="*/ 4884818 h 5557010"/>
              <a:gd name="connsiteX3540" fmla="*/ 2575265 w 10925787"/>
              <a:gd name="connsiteY3540" fmla="*/ 4878780 h 5557010"/>
              <a:gd name="connsiteX3541" fmla="*/ 2585336 w 10925787"/>
              <a:gd name="connsiteY3541" fmla="*/ 4868498 h 5557010"/>
              <a:gd name="connsiteX3542" fmla="*/ 2591376 w 10925787"/>
              <a:gd name="connsiteY3542" fmla="*/ 4859393 h 5557010"/>
              <a:gd name="connsiteX3543" fmla="*/ 2605868 w 10925787"/>
              <a:gd name="connsiteY3543" fmla="*/ 4820533 h 5557010"/>
              <a:gd name="connsiteX3544" fmla="*/ 2608730 w 10925787"/>
              <a:gd name="connsiteY3544" fmla="*/ 4810118 h 5557010"/>
              <a:gd name="connsiteX3545" fmla="*/ 2607865 w 10925787"/>
              <a:gd name="connsiteY3545" fmla="*/ 4800770 h 5557010"/>
              <a:gd name="connsiteX3546" fmla="*/ 2610861 w 10925787"/>
              <a:gd name="connsiteY3546" fmla="*/ 4776557 h 5557010"/>
              <a:gd name="connsiteX3547" fmla="*/ 2610617 w 10925787"/>
              <a:gd name="connsiteY3547" fmla="*/ 4770854 h 5557010"/>
              <a:gd name="connsiteX3548" fmla="*/ 2606818 w 10925787"/>
              <a:gd name="connsiteY3548" fmla="*/ 4756726 h 5557010"/>
              <a:gd name="connsiteX3549" fmla="*/ 2604918 w 10925787"/>
              <a:gd name="connsiteY3549" fmla="*/ 4752550 h 5557010"/>
              <a:gd name="connsiteX3550" fmla="*/ 2602190 w 10925787"/>
              <a:gd name="connsiteY3550" fmla="*/ 4746126 h 5557010"/>
              <a:gd name="connsiteX3551" fmla="*/ 2601910 w 10925787"/>
              <a:gd name="connsiteY3551" fmla="*/ 4743339 h 5557010"/>
              <a:gd name="connsiteX3552" fmla="*/ 2599036 w 10925787"/>
              <a:gd name="connsiteY3552" fmla="*/ 4735998 h 5557010"/>
              <a:gd name="connsiteX3553" fmla="*/ 2592874 w 10925787"/>
              <a:gd name="connsiteY3553" fmla="*/ 4724641 h 5557010"/>
              <a:gd name="connsiteX3554" fmla="*/ 2588393 w 10925787"/>
              <a:gd name="connsiteY3554" fmla="*/ 4721380 h 5557010"/>
              <a:gd name="connsiteX3555" fmla="*/ 2587716 w 10925787"/>
              <a:gd name="connsiteY3555" fmla="*/ 4718451 h 5557010"/>
              <a:gd name="connsiteX3556" fmla="*/ 2587716 w 10925787"/>
              <a:gd name="connsiteY3556" fmla="*/ 4718451 h 5557010"/>
              <a:gd name="connsiteX3557" fmla="*/ 1385002 w 10925787"/>
              <a:gd name="connsiteY3557" fmla="*/ 4713428 h 5557010"/>
              <a:gd name="connsiteX3558" fmla="*/ 1388277 w 10925787"/>
              <a:gd name="connsiteY3558" fmla="*/ 4721446 h 5557010"/>
              <a:gd name="connsiteX3559" fmla="*/ 1385002 w 10925787"/>
              <a:gd name="connsiteY3559" fmla="*/ 4713428 h 5557010"/>
              <a:gd name="connsiteX3560" fmla="*/ 2432354 w 10925787"/>
              <a:gd name="connsiteY3560" fmla="*/ 4712241 h 5557010"/>
              <a:gd name="connsiteX3561" fmla="*/ 2423091 w 10925787"/>
              <a:gd name="connsiteY3561" fmla="*/ 4717117 h 5557010"/>
              <a:gd name="connsiteX3562" fmla="*/ 2424784 w 10925787"/>
              <a:gd name="connsiteY3562" fmla="*/ 4718606 h 5557010"/>
              <a:gd name="connsiteX3563" fmla="*/ 2432354 w 10925787"/>
              <a:gd name="connsiteY3563" fmla="*/ 4712241 h 5557010"/>
              <a:gd name="connsiteX3564" fmla="*/ 2432354 w 10925787"/>
              <a:gd name="connsiteY3564" fmla="*/ 4712241 h 5557010"/>
              <a:gd name="connsiteX3565" fmla="*/ 1170435 w 10925787"/>
              <a:gd name="connsiteY3565" fmla="*/ 4710800 h 5557010"/>
              <a:gd name="connsiteX3566" fmla="*/ 1170435 w 10925787"/>
              <a:gd name="connsiteY3566" fmla="*/ 4710801 h 5557010"/>
              <a:gd name="connsiteX3567" fmla="*/ 1170432 w 10925787"/>
              <a:gd name="connsiteY3567" fmla="*/ 4710801 h 5557010"/>
              <a:gd name="connsiteX3568" fmla="*/ 1170433 w 10925787"/>
              <a:gd name="connsiteY3568" fmla="*/ 4710801 h 5557010"/>
              <a:gd name="connsiteX3569" fmla="*/ 2375569 w 10925787"/>
              <a:gd name="connsiteY3569" fmla="*/ 4708792 h 5557010"/>
              <a:gd name="connsiteX3570" fmla="*/ 2375939 w 10925787"/>
              <a:gd name="connsiteY3570" fmla="*/ 4710549 h 5557010"/>
              <a:gd name="connsiteX3571" fmla="*/ 2377473 w 10925787"/>
              <a:gd name="connsiteY3571" fmla="*/ 4710351 h 5557010"/>
              <a:gd name="connsiteX3572" fmla="*/ 2375569 w 10925787"/>
              <a:gd name="connsiteY3572" fmla="*/ 4708792 h 5557010"/>
              <a:gd name="connsiteX3573" fmla="*/ 2443489 w 10925787"/>
              <a:gd name="connsiteY3573" fmla="*/ 4705788 h 5557010"/>
              <a:gd name="connsiteX3574" fmla="*/ 2439604 w 10925787"/>
              <a:gd name="connsiteY3574" fmla="*/ 4706704 h 5557010"/>
              <a:gd name="connsiteX3575" fmla="*/ 2437583 w 10925787"/>
              <a:gd name="connsiteY3575" fmla="*/ 4713177 h 5557010"/>
              <a:gd name="connsiteX3576" fmla="*/ 2448677 w 10925787"/>
              <a:gd name="connsiteY3576" fmla="*/ 4708297 h 5557010"/>
              <a:gd name="connsiteX3577" fmla="*/ 2443489 w 10925787"/>
              <a:gd name="connsiteY3577" fmla="*/ 4705788 h 5557010"/>
              <a:gd name="connsiteX3578" fmla="*/ 2148032 w 10925787"/>
              <a:gd name="connsiteY3578" fmla="*/ 4703436 h 5557010"/>
              <a:gd name="connsiteX3579" fmla="*/ 2148032 w 10925787"/>
              <a:gd name="connsiteY3579" fmla="*/ 4703436 h 5557010"/>
              <a:gd name="connsiteX3580" fmla="*/ 2148032 w 10925787"/>
              <a:gd name="connsiteY3580" fmla="*/ 4703436 h 5557010"/>
              <a:gd name="connsiteX3581" fmla="*/ 2148032 w 10925787"/>
              <a:gd name="connsiteY3581" fmla="*/ 4703436 h 5557010"/>
              <a:gd name="connsiteX3582" fmla="*/ 2148031 w 10925787"/>
              <a:gd name="connsiteY3582" fmla="*/ 4703435 h 5557010"/>
              <a:gd name="connsiteX3583" fmla="*/ 2148032 w 10925787"/>
              <a:gd name="connsiteY3583" fmla="*/ 4703436 h 5557010"/>
              <a:gd name="connsiteX3584" fmla="*/ 2148031 w 10925787"/>
              <a:gd name="connsiteY3584" fmla="*/ 4703436 h 5557010"/>
              <a:gd name="connsiteX3585" fmla="*/ 2145887 w 10925787"/>
              <a:gd name="connsiteY3585" fmla="*/ 4701095 h 5557010"/>
              <a:gd name="connsiteX3586" fmla="*/ 2148031 w 10925787"/>
              <a:gd name="connsiteY3586" fmla="*/ 4703436 h 5557010"/>
              <a:gd name="connsiteX3587" fmla="*/ 2144280 w 10925787"/>
              <a:gd name="connsiteY3587" fmla="*/ 4707635 h 5557010"/>
              <a:gd name="connsiteX3588" fmla="*/ 2145887 w 10925787"/>
              <a:gd name="connsiteY3588" fmla="*/ 4701095 h 5557010"/>
              <a:gd name="connsiteX3589" fmla="*/ 825867 w 10925787"/>
              <a:gd name="connsiteY3589" fmla="*/ 4700276 h 5557010"/>
              <a:gd name="connsiteX3590" fmla="*/ 816863 w 10925787"/>
              <a:gd name="connsiteY3590" fmla="*/ 4725757 h 5557010"/>
              <a:gd name="connsiteX3591" fmla="*/ 814996 w 10925787"/>
              <a:gd name="connsiteY3591" fmla="*/ 4732283 h 5557010"/>
              <a:gd name="connsiteX3592" fmla="*/ 814694 w 10925787"/>
              <a:gd name="connsiteY3592" fmla="*/ 4747641 h 5557010"/>
              <a:gd name="connsiteX3593" fmla="*/ 816671 w 10925787"/>
              <a:gd name="connsiteY3593" fmla="*/ 4752748 h 5557010"/>
              <a:gd name="connsiteX3594" fmla="*/ 818768 w 10925787"/>
              <a:gd name="connsiteY3594" fmla="*/ 4758522 h 5557010"/>
              <a:gd name="connsiteX3595" fmla="*/ 822164 w 10925787"/>
              <a:gd name="connsiteY3595" fmla="*/ 4765135 h 5557010"/>
              <a:gd name="connsiteX3596" fmla="*/ 822162 w 10925787"/>
              <a:gd name="connsiteY3596" fmla="*/ 4765132 h 5557010"/>
              <a:gd name="connsiteX3597" fmla="*/ 833538 w 10925787"/>
              <a:gd name="connsiteY3597" fmla="*/ 4787397 h 5557010"/>
              <a:gd name="connsiteX3598" fmla="*/ 859302 w 10925787"/>
              <a:gd name="connsiteY3598" fmla="*/ 4805329 h 5557010"/>
              <a:gd name="connsiteX3599" fmla="*/ 867723 w 10925787"/>
              <a:gd name="connsiteY3599" fmla="*/ 4800188 h 5557010"/>
              <a:gd name="connsiteX3600" fmla="*/ 865596 w 10925787"/>
              <a:gd name="connsiteY3600" fmla="*/ 4796333 h 5557010"/>
              <a:gd name="connsiteX3601" fmla="*/ 855951 w 10925787"/>
              <a:gd name="connsiteY3601" fmla="*/ 4789440 h 5557010"/>
              <a:gd name="connsiteX3602" fmla="*/ 844937 w 10925787"/>
              <a:gd name="connsiteY3602" fmla="*/ 4777429 h 5557010"/>
              <a:gd name="connsiteX3603" fmla="*/ 840022 w 10925787"/>
              <a:gd name="connsiteY3603" fmla="*/ 4769067 h 5557010"/>
              <a:gd name="connsiteX3604" fmla="*/ 838545 w 10925787"/>
              <a:gd name="connsiteY3604" fmla="*/ 4765620 h 5557010"/>
              <a:gd name="connsiteX3605" fmla="*/ 832008 w 10925787"/>
              <a:gd name="connsiteY3605" fmla="*/ 4752426 h 5557010"/>
              <a:gd name="connsiteX3606" fmla="*/ 828679 w 10925787"/>
              <a:gd name="connsiteY3606" fmla="*/ 4744313 h 5557010"/>
              <a:gd name="connsiteX3607" fmla="*/ 826950 w 10925787"/>
              <a:gd name="connsiteY3607" fmla="*/ 4735353 h 5557010"/>
              <a:gd name="connsiteX3608" fmla="*/ 829005 w 10925787"/>
              <a:gd name="connsiteY3608" fmla="*/ 4719853 h 5557010"/>
              <a:gd name="connsiteX3609" fmla="*/ 824009 w 10925787"/>
              <a:gd name="connsiteY3609" fmla="*/ 4713361 h 5557010"/>
              <a:gd name="connsiteX3610" fmla="*/ 825867 w 10925787"/>
              <a:gd name="connsiteY3610" fmla="*/ 4700276 h 5557010"/>
              <a:gd name="connsiteX3611" fmla="*/ 2142453 w 10925787"/>
              <a:gd name="connsiteY3611" fmla="*/ 4697551 h 5557010"/>
              <a:gd name="connsiteX3612" fmla="*/ 2142953 w 10925787"/>
              <a:gd name="connsiteY3612" fmla="*/ 4697620 h 5557010"/>
              <a:gd name="connsiteX3613" fmla="*/ 2142453 w 10925787"/>
              <a:gd name="connsiteY3613" fmla="*/ 4697551 h 5557010"/>
              <a:gd name="connsiteX3614" fmla="*/ 1242133 w 10925787"/>
              <a:gd name="connsiteY3614" fmla="*/ 4694578 h 5557010"/>
              <a:gd name="connsiteX3615" fmla="*/ 1237615 w 10925787"/>
              <a:gd name="connsiteY3615" fmla="*/ 4723078 h 5557010"/>
              <a:gd name="connsiteX3616" fmla="*/ 1242824 w 10925787"/>
              <a:gd name="connsiteY3616" fmla="*/ 4729944 h 5557010"/>
              <a:gd name="connsiteX3617" fmla="*/ 1249028 w 10925787"/>
              <a:gd name="connsiteY3617" fmla="*/ 4753153 h 5557010"/>
              <a:gd name="connsiteX3618" fmla="*/ 1248932 w 10925787"/>
              <a:gd name="connsiteY3618" fmla="*/ 4760600 h 5557010"/>
              <a:gd name="connsiteX3619" fmla="*/ 1248878 w 10925787"/>
              <a:gd name="connsiteY3619" fmla="*/ 4773538 h 5557010"/>
              <a:gd name="connsiteX3620" fmla="*/ 1251723 w 10925787"/>
              <a:gd name="connsiteY3620" fmla="*/ 4778333 h 5557010"/>
              <a:gd name="connsiteX3621" fmla="*/ 1250062 w 10925787"/>
              <a:gd name="connsiteY3621" fmla="*/ 4782406 h 5557010"/>
              <a:gd name="connsiteX3622" fmla="*/ 1250283 w 10925787"/>
              <a:gd name="connsiteY3622" fmla="*/ 4794938 h 5557010"/>
              <a:gd name="connsiteX3623" fmla="*/ 1251589 w 10925787"/>
              <a:gd name="connsiteY3623" fmla="*/ 4815295 h 5557010"/>
              <a:gd name="connsiteX3624" fmla="*/ 1249661 w 10925787"/>
              <a:gd name="connsiteY3624" fmla="*/ 4816653 h 5557010"/>
              <a:gd name="connsiteX3625" fmla="*/ 1252688 w 10925787"/>
              <a:gd name="connsiteY3625" fmla="*/ 4821976 h 5557010"/>
              <a:gd name="connsiteX3626" fmla="*/ 1256096 w 10925787"/>
              <a:gd name="connsiteY3626" fmla="*/ 4825492 h 5557010"/>
              <a:gd name="connsiteX3627" fmla="*/ 1259795 w 10925787"/>
              <a:gd name="connsiteY3627" fmla="*/ 4832100 h 5557010"/>
              <a:gd name="connsiteX3628" fmla="*/ 1260940 w 10925787"/>
              <a:gd name="connsiteY3628" fmla="*/ 4841133 h 5557010"/>
              <a:gd name="connsiteX3629" fmla="*/ 1266589 w 10925787"/>
              <a:gd name="connsiteY3629" fmla="*/ 4853949 h 5557010"/>
              <a:gd name="connsiteX3630" fmla="*/ 1269098 w 10925787"/>
              <a:gd name="connsiteY3630" fmla="*/ 4863333 h 5557010"/>
              <a:gd name="connsiteX3631" fmla="*/ 1271954 w 10925787"/>
              <a:gd name="connsiteY3631" fmla="*/ 4866086 h 5557010"/>
              <a:gd name="connsiteX3632" fmla="*/ 1276445 w 10925787"/>
              <a:gd name="connsiteY3632" fmla="*/ 4868814 h 5557010"/>
              <a:gd name="connsiteX3633" fmla="*/ 1268762 w 10925787"/>
              <a:gd name="connsiteY3633" fmla="*/ 4852251 h 5557010"/>
              <a:gd name="connsiteX3634" fmla="*/ 1267175 w 10925787"/>
              <a:gd name="connsiteY3634" fmla="*/ 4830548 h 5557010"/>
              <a:gd name="connsiteX3635" fmla="*/ 1263239 w 10925787"/>
              <a:gd name="connsiteY3635" fmla="*/ 4828087 h 5557010"/>
              <a:gd name="connsiteX3636" fmla="*/ 1260110 w 10925787"/>
              <a:gd name="connsiteY3636" fmla="*/ 4824680 h 5557010"/>
              <a:gd name="connsiteX3637" fmla="*/ 1263452 w 10925787"/>
              <a:gd name="connsiteY3637" fmla="*/ 4824898 h 5557010"/>
              <a:gd name="connsiteX3638" fmla="*/ 1266226 w 10925787"/>
              <a:gd name="connsiteY3638" fmla="*/ 4822643 h 5557010"/>
              <a:gd name="connsiteX3639" fmla="*/ 1265649 w 10925787"/>
              <a:gd name="connsiteY3639" fmla="*/ 4817369 h 5557010"/>
              <a:gd name="connsiteX3640" fmla="*/ 1266256 w 10925787"/>
              <a:gd name="connsiteY3640" fmla="*/ 4808506 h 5557010"/>
              <a:gd name="connsiteX3641" fmla="*/ 1263573 w 10925787"/>
              <a:gd name="connsiteY3641" fmla="*/ 4805850 h 5557010"/>
              <a:gd name="connsiteX3642" fmla="*/ 1265340 w 10925787"/>
              <a:gd name="connsiteY3642" fmla="*/ 4798964 h 5557010"/>
              <a:gd name="connsiteX3643" fmla="*/ 1265495 w 10925787"/>
              <a:gd name="connsiteY3643" fmla="*/ 4792142 h 5557010"/>
              <a:gd name="connsiteX3644" fmla="*/ 1267516 w 10925787"/>
              <a:gd name="connsiteY3644" fmla="*/ 4790829 h 5557010"/>
              <a:gd name="connsiteX3645" fmla="*/ 1262966 w 10925787"/>
              <a:gd name="connsiteY3645" fmla="*/ 4775211 h 5557010"/>
              <a:gd name="connsiteX3646" fmla="*/ 1265011 w 10925787"/>
              <a:gd name="connsiteY3646" fmla="*/ 4773899 h 5557010"/>
              <a:gd name="connsiteX3647" fmla="*/ 1261358 w 10925787"/>
              <a:gd name="connsiteY3647" fmla="*/ 4754946 h 5557010"/>
              <a:gd name="connsiteX3648" fmla="*/ 1258525 w 10925787"/>
              <a:gd name="connsiteY3648" fmla="*/ 4747389 h 5557010"/>
              <a:gd name="connsiteX3649" fmla="*/ 1261784 w 10925787"/>
              <a:gd name="connsiteY3649" fmla="*/ 4745886 h 5557010"/>
              <a:gd name="connsiteX3650" fmla="*/ 1257449 w 10925787"/>
              <a:gd name="connsiteY3650" fmla="*/ 4740109 h 5557010"/>
              <a:gd name="connsiteX3651" fmla="*/ 1258858 w 10925787"/>
              <a:gd name="connsiteY3651" fmla="*/ 4737520 h 5557010"/>
              <a:gd name="connsiteX3652" fmla="*/ 1258283 w 10925787"/>
              <a:gd name="connsiteY3652" fmla="*/ 4733281 h 5557010"/>
              <a:gd name="connsiteX3653" fmla="*/ 1259348 w 10925787"/>
              <a:gd name="connsiteY3653" fmla="*/ 4729155 h 5557010"/>
              <a:gd name="connsiteX3654" fmla="*/ 1258693 w 10925787"/>
              <a:gd name="connsiteY3654" fmla="*/ 4725402 h 5557010"/>
              <a:gd name="connsiteX3655" fmla="*/ 1256835 w 10925787"/>
              <a:gd name="connsiteY3655" fmla="*/ 4723838 h 5557010"/>
              <a:gd name="connsiteX3656" fmla="*/ 1254625 w 10925787"/>
              <a:gd name="connsiteY3656" fmla="*/ 4721467 h 5557010"/>
              <a:gd name="connsiteX3657" fmla="*/ 1255326 w 10925787"/>
              <a:gd name="connsiteY3657" fmla="*/ 4716869 h 5557010"/>
              <a:gd name="connsiteX3658" fmla="*/ 1254644 w 10925787"/>
              <a:gd name="connsiteY3658" fmla="*/ 4713708 h 5557010"/>
              <a:gd name="connsiteX3659" fmla="*/ 1252316 w 10925787"/>
              <a:gd name="connsiteY3659" fmla="*/ 4709212 h 5557010"/>
              <a:gd name="connsiteX3660" fmla="*/ 1252052 w 10925787"/>
              <a:gd name="connsiteY3660" fmla="*/ 4703750 h 5557010"/>
              <a:gd name="connsiteX3661" fmla="*/ 1252053 w 10925787"/>
              <a:gd name="connsiteY3661" fmla="*/ 4703748 h 5557010"/>
              <a:gd name="connsiteX3662" fmla="*/ 1242133 w 10925787"/>
              <a:gd name="connsiteY3662" fmla="*/ 4694578 h 5557010"/>
              <a:gd name="connsiteX3663" fmla="*/ 2519255 w 10925787"/>
              <a:gd name="connsiteY3663" fmla="*/ 4693168 h 5557010"/>
              <a:gd name="connsiteX3664" fmla="*/ 2510418 w 10925787"/>
              <a:gd name="connsiteY3664" fmla="*/ 4695449 h 5557010"/>
              <a:gd name="connsiteX3665" fmla="*/ 2514193 w 10925787"/>
              <a:gd name="connsiteY3665" fmla="*/ 4698216 h 5557010"/>
              <a:gd name="connsiteX3666" fmla="*/ 2516312 w 10925787"/>
              <a:gd name="connsiteY3666" fmla="*/ 4697210 h 5557010"/>
              <a:gd name="connsiteX3667" fmla="*/ 2517664 w 10925787"/>
              <a:gd name="connsiteY3667" fmla="*/ 4699129 h 5557010"/>
              <a:gd name="connsiteX3668" fmla="*/ 2547110 w 10925787"/>
              <a:gd name="connsiteY3668" fmla="*/ 4703920 h 5557010"/>
              <a:gd name="connsiteX3669" fmla="*/ 2548547 w 10925787"/>
              <a:gd name="connsiteY3669" fmla="*/ 4702419 h 5557010"/>
              <a:gd name="connsiteX3670" fmla="*/ 2546306 w 10925787"/>
              <a:gd name="connsiteY3670" fmla="*/ 4700013 h 5557010"/>
              <a:gd name="connsiteX3671" fmla="*/ 2533568 w 10925787"/>
              <a:gd name="connsiteY3671" fmla="*/ 4697227 h 5557010"/>
              <a:gd name="connsiteX3672" fmla="*/ 2534518 w 10925787"/>
              <a:gd name="connsiteY3672" fmla="*/ 4699307 h 5557010"/>
              <a:gd name="connsiteX3673" fmla="*/ 2531315 w 10925787"/>
              <a:gd name="connsiteY3673" fmla="*/ 4696114 h 5557010"/>
              <a:gd name="connsiteX3674" fmla="*/ 2531315 w 10925787"/>
              <a:gd name="connsiteY3674" fmla="*/ 4696115 h 5557010"/>
              <a:gd name="connsiteX3675" fmla="*/ 2519255 w 10925787"/>
              <a:gd name="connsiteY3675" fmla="*/ 4693168 h 5557010"/>
              <a:gd name="connsiteX3676" fmla="*/ 2494453 w 10925787"/>
              <a:gd name="connsiteY3676" fmla="*/ 4691071 h 5557010"/>
              <a:gd name="connsiteX3677" fmla="*/ 2485576 w 10925787"/>
              <a:gd name="connsiteY3677" fmla="*/ 4693853 h 5557010"/>
              <a:gd name="connsiteX3678" fmla="*/ 2483846 w 10925787"/>
              <a:gd name="connsiteY3678" fmla="*/ 4695268 h 5557010"/>
              <a:gd name="connsiteX3679" fmla="*/ 2474323 w 10925787"/>
              <a:gd name="connsiteY3679" fmla="*/ 4696721 h 5557010"/>
              <a:gd name="connsiteX3680" fmla="*/ 2455630 w 10925787"/>
              <a:gd name="connsiteY3680" fmla="*/ 4703735 h 5557010"/>
              <a:gd name="connsiteX3681" fmla="*/ 2468563 w 10925787"/>
              <a:gd name="connsiteY3681" fmla="*/ 4700034 h 5557010"/>
              <a:gd name="connsiteX3682" fmla="*/ 2482056 w 10925787"/>
              <a:gd name="connsiteY3682" fmla="*/ 4698424 h 5557010"/>
              <a:gd name="connsiteX3683" fmla="*/ 2487731 w 10925787"/>
              <a:gd name="connsiteY3683" fmla="*/ 4699004 h 5557010"/>
              <a:gd name="connsiteX3684" fmla="*/ 2496937 w 10925787"/>
              <a:gd name="connsiteY3684" fmla="*/ 4696696 h 5557010"/>
              <a:gd name="connsiteX3685" fmla="*/ 2508738 w 10925787"/>
              <a:gd name="connsiteY3685" fmla="*/ 4694985 h 5557010"/>
              <a:gd name="connsiteX3686" fmla="*/ 2495744 w 10925787"/>
              <a:gd name="connsiteY3686" fmla="*/ 4693125 h 5557010"/>
              <a:gd name="connsiteX3687" fmla="*/ 2494453 w 10925787"/>
              <a:gd name="connsiteY3687" fmla="*/ 4691071 h 5557010"/>
              <a:gd name="connsiteX3688" fmla="*/ 828016 w 10925787"/>
              <a:gd name="connsiteY3688" fmla="*/ 4688717 h 5557010"/>
              <a:gd name="connsiteX3689" fmla="*/ 827361 w 10925787"/>
              <a:gd name="connsiteY3689" fmla="*/ 4689100 h 5557010"/>
              <a:gd name="connsiteX3690" fmla="*/ 826011 w 10925787"/>
              <a:gd name="connsiteY3690" fmla="*/ 4694153 h 5557010"/>
              <a:gd name="connsiteX3691" fmla="*/ 828478 w 10925787"/>
              <a:gd name="connsiteY3691" fmla="*/ 4697385 h 5557010"/>
              <a:gd name="connsiteX3692" fmla="*/ 828810 w 10925787"/>
              <a:gd name="connsiteY3692" fmla="*/ 4696205 h 5557010"/>
              <a:gd name="connsiteX3693" fmla="*/ 833085 w 10925787"/>
              <a:gd name="connsiteY3693" fmla="*/ 4694278 h 5557010"/>
              <a:gd name="connsiteX3694" fmla="*/ 833449 w 10925787"/>
              <a:gd name="connsiteY3694" fmla="*/ 4691063 h 5557010"/>
              <a:gd name="connsiteX3695" fmla="*/ 833377 w 10925787"/>
              <a:gd name="connsiteY3695" fmla="*/ 4689803 h 5557010"/>
              <a:gd name="connsiteX3696" fmla="*/ 828016 w 10925787"/>
              <a:gd name="connsiteY3696" fmla="*/ 4688717 h 5557010"/>
              <a:gd name="connsiteX3697" fmla="*/ 1101468 w 10925787"/>
              <a:gd name="connsiteY3697" fmla="*/ 4682921 h 5557010"/>
              <a:gd name="connsiteX3698" fmla="*/ 1100042 w 10925787"/>
              <a:gd name="connsiteY3698" fmla="*/ 4684131 h 5557010"/>
              <a:gd name="connsiteX3699" fmla="*/ 1088191 w 10925787"/>
              <a:gd name="connsiteY3699" fmla="*/ 4683938 h 5557010"/>
              <a:gd name="connsiteX3700" fmla="*/ 1088191 w 10925787"/>
              <a:gd name="connsiteY3700" fmla="*/ 4683938 h 5557010"/>
              <a:gd name="connsiteX3701" fmla="*/ 1088191 w 10925787"/>
              <a:gd name="connsiteY3701" fmla="*/ 4683938 h 5557010"/>
              <a:gd name="connsiteX3702" fmla="*/ 1077000 w 10925787"/>
              <a:gd name="connsiteY3702" fmla="*/ 4689347 h 5557010"/>
              <a:gd name="connsiteX3703" fmla="*/ 1076999 w 10925787"/>
              <a:gd name="connsiteY3703" fmla="*/ 4689345 h 5557010"/>
              <a:gd name="connsiteX3704" fmla="*/ 1076999 w 10925787"/>
              <a:gd name="connsiteY3704" fmla="*/ 4689347 h 5557010"/>
              <a:gd name="connsiteX3705" fmla="*/ 1077000 w 10925787"/>
              <a:gd name="connsiteY3705" fmla="*/ 4689347 h 5557010"/>
              <a:gd name="connsiteX3706" fmla="*/ 1077894 w 10925787"/>
              <a:gd name="connsiteY3706" fmla="*/ 4691391 h 5557010"/>
              <a:gd name="connsiteX3707" fmla="*/ 1069863 w 10925787"/>
              <a:gd name="connsiteY3707" fmla="*/ 4694604 h 5557010"/>
              <a:gd name="connsiteX3708" fmla="*/ 1066826 w 10925787"/>
              <a:gd name="connsiteY3708" fmla="*/ 4696567 h 5557010"/>
              <a:gd name="connsiteX3709" fmla="*/ 1064013 w 10925787"/>
              <a:gd name="connsiteY3709" fmla="*/ 4699481 h 5557010"/>
              <a:gd name="connsiteX3710" fmla="*/ 1057032 w 10925787"/>
              <a:gd name="connsiteY3710" fmla="*/ 4702047 h 5557010"/>
              <a:gd name="connsiteX3711" fmla="*/ 1048821 w 10925787"/>
              <a:gd name="connsiteY3711" fmla="*/ 4711888 h 5557010"/>
              <a:gd name="connsiteX3712" fmla="*/ 1044778 w 10925787"/>
              <a:gd name="connsiteY3712" fmla="*/ 4713619 h 5557010"/>
              <a:gd name="connsiteX3713" fmla="*/ 1037162 w 10925787"/>
              <a:gd name="connsiteY3713" fmla="*/ 4721759 h 5557010"/>
              <a:gd name="connsiteX3714" fmla="*/ 1032138 w 10925787"/>
              <a:gd name="connsiteY3714" fmla="*/ 4727468 h 5557010"/>
              <a:gd name="connsiteX3715" fmla="*/ 1029536 w 10925787"/>
              <a:gd name="connsiteY3715" fmla="*/ 4735825 h 5557010"/>
              <a:gd name="connsiteX3716" fmla="*/ 1039863 w 10925787"/>
              <a:gd name="connsiteY3716" fmla="*/ 4735704 h 5557010"/>
              <a:gd name="connsiteX3717" fmla="*/ 1046902 w 10925787"/>
              <a:gd name="connsiteY3717" fmla="*/ 4734277 h 5557010"/>
              <a:gd name="connsiteX3718" fmla="*/ 1050739 w 10925787"/>
              <a:gd name="connsiteY3718" fmla="*/ 4730912 h 5557010"/>
              <a:gd name="connsiteX3719" fmla="*/ 1053375 w 10925787"/>
              <a:gd name="connsiteY3719" fmla="*/ 4727113 h 5557010"/>
              <a:gd name="connsiteX3720" fmla="*/ 1062369 w 10925787"/>
              <a:gd name="connsiteY3720" fmla="*/ 4721576 h 5557010"/>
              <a:gd name="connsiteX3721" fmla="*/ 1061334 w 10925787"/>
              <a:gd name="connsiteY3721" fmla="*/ 4719428 h 5557010"/>
              <a:gd name="connsiteX3722" fmla="*/ 1084865 w 10925787"/>
              <a:gd name="connsiteY3722" fmla="*/ 4696201 h 5557010"/>
              <a:gd name="connsiteX3723" fmla="*/ 1089833 w 10925787"/>
              <a:gd name="connsiteY3723" fmla="*/ 4692091 h 5557010"/>
              <a:gd name="connsiteX3724" fmla="*/ 1095036 w 10925787"/>
              <a:gd name="connsiteY3724" fmla="*/ 4689957 h 5557010"/>
              <a:gd name="connsiteX3725" fmla="*/ 1097526 w 10925787"/>
              <a:gd name="connsiteY3725" fmla="*/ 4686485 h 5557010"/>
              <a:gd name="connsiteX3726" fmla="*/ 1100042 w 10925787"/>
              <a:gd name="connsiteY3726" fmla="*/ 4684137 h 5557010"/>
              <a:gd name="connsiteX3727" fmla="*/ 1100785 w 10925787"/>
              <a:gd name="connsiteY3727" fmla="*/ 4684306 h 5557010"/>
              <a:gd name="connsiteX3728" fmla="*/ 1101468 w 10925787"/>
              <a:gd name="connsiteY3728" fmla="*/ 4682921 h 5557010"/>
              <a:gd name="connsiteX3729" fmla="*/ 2152467 w 10925787"/>
              <a:gd name="connsiteY3729" fmla="*/ 4675676 h 5557010"/>
              <a:gd name="connsiteX3730" fmla="*/ 2146545 w 10925787"/>
              <a:gd name="connsiteY3730" fmla="*/ 4682395 h 5557010"/>
              <a:gd name="connsiteX3731" fmla="*/ 2142441 w 10925787"/>
              <a:gd name="connsiteY3731" fmla="*/ 4697548 h 5557010"/>
              <a:gd name="connsiteX3732" fmla="*/ 2138313 w 10925787"/>
              <a:gd name="connsiteY3732" fmla="*/ 4744948 h 5557010"/>
              <a:gd name="connsiteX3733" fmla="*/ 2141296 w 10925787"/>
              <a:gd name="connsiteY3733" fmla="*/ 4752709 h 5557010"/>
              <a:gd name="connsiteX3734" fmla="*/ 2142599 w 10925787"/>
              <a:gd name="connsiteY3734" fmla="*/ 4756051 h 5557010"/>
              <a:gd name="connsiteX3735" fmla="*/ 2148189 w 10925787"/>
              <a:gd name="connsiteY3735" fmla="*/ 4763008 h 5557010"/>
              <a:gd name="connsiteX3736" fmla="*/ 2145084 w 10925787"/>
              <a:gd name="connsiteY3736" fmla="*/ 4765965 h 5557010"/>
              <a:gd name="connsiteX3737" fmla="*/ 2146265 w 10925787"/>
              <a:gd name="connsiteY3737" fmla="*/ 4767794 h 5557010"/>
              <a:gd name="connsiteX3738" fmla="*/ 2149724 w 10925787"/>
              <a:gd name="connsiteY3738" fmla="*/ 4775036 h 5557010"/>
              <a:gd name="connsiteX3739" fmla="*/ 2149724 w 10925787"/>
              <a:gd name="connsiteY3739" fmla="*/ 4775032 h 5557010"/>
              <a:gd name="connsiteX3740" fmla="*/ 2155191 w 10925787"/>
              <a:gd name="connsiteY3740" fmla="*/ 4799097 h 5557010"/>
              <a:gd name="connsiteX3741" fmla="*/ 2161244 w 10925787"/>
              <a:gd name="connsiteY3741" fmla="*/ 4804408 h 5557010"/>
              <a:gd name="connsiteX3742" fmla="*/ 2162802 w 10925787"/>
              <a:gd name="connsiteY3742" fmla="*/ 4806008 h 5557010"/>
              <a:gd name="connsiteX3743" fmla="*/ 2163911 w 10925787"/>
              <a:gd name="connsiteY3743" fmla="*/ 4812373 h 5557010"/>
              <a:gd name="connsiteX3744" fmla="*/ 2191359 w 10925787"/>
              <a:gd name="connsiteY3744" fmla="*/ 4833531 h 5557010"/>
              <a:gd name="connsiteX3745" fmla="*/ 2186671 w 10925787"/>
              <a:gd name="connsiteY3745" fmla="*/ 4824583 h 5557010"/>
              <a:gd name="connsiteX3746" fmla="*/ 2182616 w 10925787"/>
              <a:gd name="connsiteY3746" fmla="*/ 4813040 h 5557010"/>
              <a:gd name="connsiteX3747" fmla="*/ 2180204 w 10925787"/>
              <a:gd name="connsiteY3747" fmla="*/ 4807887 h 5557010"/>
              <a:gd name="connsiteX3748" fmla="*/ 2176344 w 10925787"/>
              <a:gd name="connsiteY3748" fmla="*/ 4803183 h 5557010"/>
              <a:gd name="connsiteX3749" fmla="*/ 2172350 w 10925787"/>
              <a:gd name="connsiteY3749" fmla="*/ 4794987 h 5557010"/>
              <a:gd name="connsiteX3750" fmla="*/ 2170487 w 10925787"/>
              <a:gd name="connsiteY3750" fmla="*/ 4788969 h 5557010"/>
              <a:gd name="connsiteX3751" fmla="*/ 2168246 w 10925787"/>
              <a:gd name="connsiteY3751" fmla="*/ 4786770 h 5557010"/>
              <a:gd name="connsiteX3752" fmla="*/ 2166578 w 10925787"/>
              <a:gd name="connsiteY3752" fmla="*/ 4779888 h 5557010"/>
              <a:gd name="connsiteX3753" fmla="*/ 2163387 w 10925787"/>
              <a:gd name="connsiteY3753" fmla="*/ 4771929 h 5557010"/>
              <a:gd name="connsiteX3754" fmla="*/ 2162522 w 10925787"/>
              <a:gd name="connsiteY3754" fmla="*/ 4768721 h 5557010"/>
              <a:gd name="connsiteX3755" fmla="*/ 2160769 w 10925787"/>
              <a:gd name="connsiteY3755" fmla="*/ 4761646 h 5557010"/>
              <a:gd name="connsiteX3756" fmla="*/ 2160756 w 10925787"/>
              <a:gd name="connsiteY3756" fmla="*/ 4754963 h 5557010"/>
              <a:gd name="connsiteX3757" fmla="*/ 2158029 w 10925787"/>
              <a:gd name="connsiteY3757" fmla="*/ 4752160 h 5557010"/>
              <a:gd name="connsiteX3758" fmla="*/ 2155788 w 10925787"/>
              <a:gd name="connsiteY3758" fmla="*/ 4734034 h 5557010"/>
              <a:gd name="connsiteX3759" fmla="*/ 2152792 w 10925787"/>
              <a:gd name="connsiteY3759" fmla="*/ 4718817 h 5557010"/>
              <a:gd name="connsiteX3760" fmla="*/ 2151721 w 10925787"/>
              <a:gd name="connsiteY3760" fmla="*/ 4709589 h 5557010"/>
              <a:gd name="connsiteX3761" fmla="*/ 2150929 w 10925787"/>
              <a:gd name="connsiteY3761" fmla="*/ 4707282 h 5557010"/>
              <a:gd name="connsiteX3762" fmla="*/ 2148032 w 10925787"/>
              <a:gd name="connsiteY3762" fmla="*/ 4703436 h 5557010"/>
              <a:gd name="connsiteX3763" fmla="*/ 2152378 w 10925787"/>
              <a:gd name="connsiteY3763" fmla="*/ 4699997 h 5557010"/>
              <a:gd name="connsiteX3764" fmla="*/ 2150369 w 10925787"/>
              <a:gd name="connsiteY3764" fmla="*/ 4688834 h 5557010"/>
              <a:gd name="connsiteX3765" fmla="*/ 2152467 w 10925787"/>
              <a:gd name="connsiteY3765" fmla="*/ 4675676 h 5557010"/>
              <a:gd name="connsiteX3766" fmla="*/ 837620 w 10925787"/>
              <a:gd name="connsiteY3766" fmla="*/ 4671075 h 5557010"/>
              <a:gd name="connsiteX3767" fmla="*/ 835736 w 10925787"/>
              <a:gd name="connsiteY3767" fmla="*/ 4673996 h 5557010"/>
              <a:gd name="connsiteX3768" fmla="*/ 834074 w 10925787"/>
              <a:gd name="connsiteY3768" fmla="*/ 4677306 h 5557010"/>
              <a:gd name="connsiteX3769" fmla="*/ 829090 w 10925787"/>
              <a:gd name="connsiteY3769" fmla="*/ 4682213 h 5557010"/>
              <a:gd name="connsiteX3770" fmla="*/ 829090 w 10925787"/>
              <a:gd name="connsiteY3770" fmla="*/ 4682214 h 5557010"/>
              <a:gd name="connsiteX3771" fmla="*/ 834699 w 10925787"/>
              <a:gd name="connsiteY3771" fmla="*/ 4681952 h 5557010"/>
              <a:gd name="connsiteX3772" fmla="*/ 836898 w 10925787"/>
              <a:gd name="connsiteY3772" fmla="*/ 4680462 h 5557010"/>
              <a:gd name="connsiteX3773" fmla="*/ 834083 w 10925787"/>
              <a:gd name="connsiteY3773" fmla="*/ 4677287 h 5557010"/>
              <a:gd name="connsiteX3774" fmla="*/ 838062 w 10925787"/>
              <a:gd name="connsiteY3774" fmla="*/ 4675987 h 5557010"/>
              <a:gd name="connsiteX3775" fmla="*/ 837620 w 10925787"/>
              <a:gd name="connsiteY3775" fmla="*/ 4671075 h 5557010"/>
              <a:gd name="connsiteX3776" fmla="*/ 838301 w 10925787"/>
              <a:gd name="connsiteY3776" fmla="*/ 4663501 h 5557010"/>
              <a:gd name="connsiteX3777" fmla="*/ 833925 w 10925787"/>
              <a:gd name="connsiteY3777" fmla="*/ 4665584 h 5557010"/>
              <a:gd name="connsiteX3778" fmla="*/ 837621 w 10925787"/>
              <a:gd name="connsiteY3778" fmla="*/ 4671076 h 5557010"/>
              <a:gd name="connsiteX3779" fmla="*/ 838301 w 10925787"/>
              <a:gd name="connsiteY3779" fmla="*/ 4663501 h 5557010"/>
              <a:gd name="connsiteX3780" fmla="*/ 1389736 w 10925787"/>
              <a:gd name="connsiteY3780" fmla="*/ 4657856 h 5557010"/>
              <a:gd name="connsiteX3781" fmla="*/ 1386436 w 10925787"/>
              <a:gd name="connsiteY3781" fmla="*/ 4663255 h 5557010"/>
              <a:gd name="connsiteX3782" fmla="*/ 1389736 w 10925787"/>
              <a:gd name="connsiteY3782" fmla="*/ 4657856 h 5557010"/>
              <a:gd name="connsiteX3783" fmla="*/ 1142892 w 10925787"/>
              <a:gd name="connsiteY3783" fmla="*/ 4656468 h 5557010"/>
              <a:gd name="connsiteX3784" fmla="*/ 1132709 w 10925787"/>
              <a:gd name="connsiteY3784" fmla="*/ 4664319 h 5557010"/>
              <a:gd name="connsiteX3785" fmla="*/ 1128415 w 10925787"/>
              <a:gd name="connsiteY3785" fmla="*/ 4666737 h 5557010"/>
              <a:gd name="connsiteX3786" fmla="*/ 1129629 w 10925787"/>
              <a:gd name="connsiteY3786" fmla="*/ 4668876 h 5557010"/>
              <a:gd name="connsiteX3787" fmla="*/ 1126832 w 10925787"/>
              <a:gd name="connsiteY3787" fmla="*/ 4666924 h 5557010"/>
              <a:gd name="connsiteX3788" fmla="*/ 1122458 w 10925787"/>
              <a:gd name="connsiteY3788" fmla="*/ 4669401 h 5557010"/>
              <a:gd name="connsiteX3789" fmla="*/ 1125808 w 10925787"/>
              <a:gd name="connsiteY3789" fmla="*/ 4671732 h 5557010"/>
              <a:gd name="connsiteX3790" fmla="*/ 1129629 w 10925787"/>
              <a:gd name="connsiteY3790" fmla="*/ 4668876 h 5557010"/>
              <a:gd name="connsiteX3791" fmla="*/ 1132709 w 10925787"/>
              <a:gd name="connsiteY3791" fmla="*/ 4664319 h 5557010"/>
              <a:gd name="connsiteX3792" fmla="*/ 1142892 w 10925787"/>
              <a:gd name="connsiteY3792" fmla="*/ 4656468 h 5557010"/>
              <a:gd name="connsiteX3793" fmla="*/ 846111 w 10925787"/>
              <a:gd name="connsiteY3793" fmla="*/ 4653595 h 5557010"/>
              <a:gd name="connsiteX3794" fmla="*/ 837376 w 10925787"/>
              <a:gd name="connsiteY3794" fmla="*/ 4659270 h 5557010"/>
              <a:gd name="connsiteX3795" fmla="*/ 838272 w 10925787"/>
              <a:gd name="connsiteY3795" fmla="*/ 4662244 h 5557010"/>
              <a:gd name="connsiteX3796" fmla="*/ 846111 w 10925787"/>
              <a:gd name="connsiteY3796" fmla="*/ 4653595 h 5557010"/>
              <a:gd name="connsiteX3797" fmla="*/ 1148295 w 10925787"/>
              <a:gd name="connsiteY3797" fmla="*/ 4650600 h 5557010"/>
              <a:gd name="connsiteX3798" fmla="*/ 1144962 w 10925787"/>
              <a:gd name="connsiteY3798" fmla="*/ 4653914 h 5557010"/>
              <a:gd name="connsiteX3799" fmla="*/ 1148295 w 10925787"/>
              <a:gd name="connsiteY3799" fmla="*/ 4650600 h 5557010"/>
              <a:gd name="connsiteX3800" fmla="*/ 2168687 w 10925787"/>
              <a:gd name="connsiteY3800" fmla="*/ 4649673 h 5557010"/>
              <a:gd name="connsiteX3801" fmla="*/ 2168684 w 10925787"/>
              <a:gd name="connsiteY3801" fmla="*/ 4649677 h 5557010"/>
              <a:gd name="connsiteX3802" fmla="*/ 2168684 w 10925787"/>
              <a:gd name="connsiteY3802" fmla="*/ 4649674 h 5557010"/>
              <a:gd name="connsiteX3803" fmla="*/ 2165101 w 10925787"/>
              <a:gd name="connsiteY3803" fmla="*/ 4648659 h 5557010"/>
              <a:gd name="connsiteX3804" fmla="*/ 2165101 w 10925787"/>
              <a:gd name="connsiteY3804" fmla="*/ 4648659 h 5557010"/>
              <a:gd name="connsiteX3805" fmla="*/ 2165101 w 10925787"/>
              <a:gd name="connsiteY3805" fmla="*/ 4648659 h 5557010"/>
              <a:gd name="connsiteX3806" fmla="*/ 2165101 w 10925787"/>
              <a:gd name="connsiteY3806" fmla="*/ 4648659 h 5557010"/>
              <a:gd name="connsiteX3807" fmla="*/ 849929 w 10925787"/>
              <a:gd name="connsiteY3807" fmla="*/ 4644131 h 5557010"/>
              <a:gd name="connsiteX3808" fmla="*/ 847997 w 10925787"/>
              <a:gd name="connsiteY3808" fmla="*/ 4646350 h 5557010"/>
              <a:gd name="connsiteX3809" fmla="*/ 845629 w 10925787"/>
              <a:gd name="connsiteY3809" fmla="*/ 4648974 h 5557010"/>
              <a:gd name="connsiteX3810" fmla="*/ 845628 w 10925787"/>
              <a:gd name="connsiteY3810" fmla="*/ 4648974 h 5557010"/>
              <a:gd name="connsiteX3811" fmla="*/ 845627 w 10925787"/>
              <a:gd name="connsiteY3811" fmla="*/ 4648976 h 5557010"/>
              <a:gd name="connsiteX3812" fmla="*/ 845629 w 10925787"/>
              <a:gd name="connsiteY3812" fmla="*/ 4648974 h 5557010"/>
              <a:gd name="connsiteX3813" fmla="*/ 850611 w 10925787"/>
              <a:gd name="connsiteY3813" fmla="*/ 4650322 h 5557010"/>
              <a:gd name="connsiteX3814" fmla="*/ 849442 w 10925787"/>
              <a:gd name="connsiteY3814" fmla="*/ 4648142 h 5557010"/>
              <a:gd name="connsiteX3815" fmla="*/ 849929 w 10925787"/>
              <a:gd name="connsiteY3815" fmla="*/ 4644131 h 5557010"/>
              <a:gd name="connsiteX3816" fmla="*/ 858317 w 10925787"/>
              <a:gd name="connsiteY3816" fmla="*/ 4636452 h 5557010"/>
              <a:gd name="connsiteX3817" fmla="*/ 858317 w 10925787"/>
              <a:gd name="connsiteY3817" fmla="*/ 4636452 h 5557010"/>
              <a:gd name="connsiteX3818" fmla="*/ 858317 w 10925787"/>
              <a:gd name="connsiteY3818" fmla="*/ 4636452 h 5557010"/>
              <a:gd name="connsiteX3819" fmla="*/ 853550 w 10925787"/>
              <a:gd name="connsiteY3819" fmla="*/ 4640233 h 5557010"/>
              <a:gd name="connsiteX3820" fmla="*/ 864495 w 10925787"/>
              <a:gd name="connsiteY3820" fmla="*/ 4638283 h 5557010"/>
              <a:gd name="connsiteX3821" fmla="*/ 864284 w 10925787"/>
              <a:gd name="connsiteY3821" fmla="*/ 4637016 h 5557010"/>
              <a:gd name="connsiteX3822" fmla="*/ 858317 w 10925787"/>
              <a:gd name="connsiteY3822" fmla="*/ 4636452 h 5557010"/>
              <a:gd name="connsiteX3823" fmla="*/ 1686358 w 10925787"/>
              <a:gd name="connsiteY3823" fmla="*/ 4630568 h 5557010"/>
              <a:gd name="connsiteX3824" fmla="*/ 1684689 w 10925787"/>
              <a:gd name="connsiteY3824" fmla="*/ 4632016 h 5557010"/>
              <a:gd name="connsiteX3825" fmla="*/ 1685274 w 10925787"/>
              <a:gd name="connsiteY3825" fmla="*/ 4635961 h 5557010"/>
              <a:gd name="connsiteX3826" fmla="*/ 1680829 w 10925787"/>
              <a:gd name="connsiteY3826" fmla="*/ 4642744 h 5557010"/>
              <a:gd name="connsiteX3827" fmla="*/ 1678698 w 10925787"/>
              <a:gd name="connsiteY3827" fmla="*/ 4646586 h 5557010"/>
              <a:gd name="connsiteX3828" fmla="*/ 1676737 w 10925787"/>
              <a:gd name="connsiteY3828" fmla="*/ 4647932 h 5557010"/>
              <a:gd name="connsiteX3829" fmla="*/ 1660431 w 10925787"/>
              <a:gd name="connsiteY3829" fmla="*/ 4660578 h 5557010"/>
              <a:gd name="connsiteX3830" fmla="*/ 1673266 w 10925787"/>
              <a:gd name="connsiteY3830" fmla="*/ 4662287 h 5557010"/>
              <a:gd name="connsiteX3831" fmla="*/ 1680987 w 10925787"/>
              <a:gd name="connsiteY3831" fmla="*/ 4652533 h 5557010"/>
              <a:gd name="connsiteX3832" fmla="*/ 1684093 w 10925787"/>
              <a:gd name="connsiteY3832" fmla="*/ 4640971 h 5557010"/>
              <a:gd name="connsiteX3833" fmla="*/ 1689049 w 10925787"/>
              <a:gd name="connsiteY3833" fmla="*/ 4632424 h 5557010"/>
              <a:gd name="connsiteX3834" fmla="*/ 1686358 w 10925787"/>
              <a:gd name="connsiteY3834" fmla="*/ 4630568 h 5557010"/>
              <a:gd name="connsiteX3835" fmla="*/ 1686358 w 10925787"/>
              <a:gd name="connsiteY3835" fmla="*/ 4630568 h 5557010"/>
              <a:gd name="connsiteX3836" fmla="*/ 758230 w 10925787"/>
              <a:gd name="connsiteY3836" fmla="*/ 4627572 h 5557010"/>
              <a:gd name="connsiteX3837" fmla="*/ 754898 w 10925787"/>
              <a:gd name="connsiteY3837" fmla="*/ 4630183 h 5557010"/>
              <a:gd name="connsiteX3838" fmla="*/ 758230 w 10925787"/>
              <a:gd name="connsiteY3838" fmla="*/ 4627572 h 5557010"/>
              <a:gd name="connsiteX3839" fmla="*/ 1686394 w 10925787"/>
              <a:gd name="connsiteY3839" fmla="*/ 4626928 h 5557010"/>
              <a:gd name="connsiteX3840" fmla="*/ 1691704 w 10925787"/>
              <a:gd name="connsiteY3840" fmla="*/ 4629564 h 5557010"/>
              <a:gd name="connsiteX3841" fmla="*/ 1686394 w 10925787"/>
              <a:gd name="connsiteY3841" fmla="*/ 4626928 h 5557010"/>
              <a:gd name="connsiteX3842" fmla="*/ 1691886 w 10925787"/>
              <a:gd name="connsiteY3842" fmla="*/ 4622405 h 5557010"/>
              <a:gd name="connsiteX3843" fmla="*/ 1688964 w 10925787"/>
              <a:gd name="connsiteY3843" fmla="*/ 4624055 h 5557010"/>
              <a:gd name="connsiteX3844" fmla="*/ 1691886 w 10925787"/>
              <a:gd name="connsiteY3844" fmla="*/ 4622405 h 5557010"/>
              <a:gd name="connsiteX3845" fmla="*/ 751726 w 10925787"/>
              <a:gd name="connsiteY3845" fmla="*/ 4622095 h 5557010"/>
              <a:gd name="connsiteX3846" fmla="*/ 747898 w 10925787"/>
              <a:gd name="connsiteY3846" fmla="*/ 4622840 h 5557010"/>
              <a:gd name="connsiteX3847" fmla="*/ 754898 w 10925787"/>
              <a:gd name="connsiteY3847" fmla="*/ 4630183 h 5557010"/>
              <a:gd name="connsiteX3848" fmla="*/ 765749 w 10925787"/>
              <a:gd name="connsiteY3848" fmla="*/ 4645515 h 5557010"/>
              <a:gd name="connsiteX3849" fmla="*/ 770432 w 10925787"/>
              <a:gd name="connsiteY3849" fmla="*/ 4648805 h 5557010"/>
              <a:gd name="connsiteX3850" fmla="*/ 772604 w 10925787"/>
              <a:gd name="connsiteY3850" fmla="*/ 4647775 h 5557010"/>
              <a:gd name="connsiteX3851" fmla="*/ 782725 w 10925787"/>
              <a:gd name="connsiteY3851" fmla="*/ 4650606 h 5557010"/>
              <a:gd name="connsiteX3852" fmla="*/ 784079 w 10925787"/>
              <a:gd name="connsiteY3852" fmla="*/ 4652554 h 5557010"/>
              <a:gd name="connsiteX3853" fmla="*/ 791706 w 10925787"/>
              <a:gd name="connsiteY3853" fmla="*/ 4653971 h 5557010"/>
              <a:gd name="connsiteX3854" fmla="*/ 791708 w 10925787"/>
              <a:gd name="connsiteY3854" fmla="*/ 4653971 h 5557010"/>
              <a:gd name="connsiteX3855" fmla="*/ 791892 w 10925787"/>
              <a:gd name="connsiteY3855" fmla="*/ 4656534 h 5557010"/>
              <a:gd name="connsiteX3856" fmla="*/ 801968 w 10925787"/>
              <a:gd name="connsiteY3856" fmla="*/ 4659387 h 5557010"/>
              <a:gd name="connsiteX3857" fmla="*/ 810282 w 10925787"/>
              <a:gd name="connsiteY3857" fmla="*/ 4656609 h 5557010"/>
              <a:gd name="connsiteX3858" fmla="*/ 812686 w 10925787"/>
              <a:gd name="connsiteY3858" fmla="*/ 4658726 h 5557010"/>
              <a:gd name="connsiteX3859" fmla="*/ 804386 w 10925787"/>
              <a:gd name="connsiteY3859" fmla="*/ 4643732 h 5557010"/>
              <a:gd name="connsiteX3860" fmla="*/ 803342 w 10925787"/>
              <a:gd name="connsiteY3860" fmla="*/ 4641893 h 5557010"/>
              <a:gd name="connsiteX3861" fmla="*/ 794806 w 10925787"/>
              <a:gd name="connsiteY3861" fmla="*/ 4639403 h 5557010"/>
              <a:gd name="connsiteX3862" fmla="*/ 788455 w 10925787"/>
              <a:gd name="connsiteY3862" fmla="*/ 4639609 h 5557010"/>
              <a:gd name="connsiteX3863" fmla="*/ 778473 w 10925787"/>
              <a:gd name="connsiteY3863" fmla="*/ 4633026 h 5557010"/>
              <a:gd name="connsiteX3864" fmla="*/ 771814 w 10925787"/>
              <a:gd name="connsiteY3864" fmla="*/ 4629443 h 5557010"/>
              <a:gd name="connsiteX3865" fmla="*/ 751726 w 10925787"/>
              <a:gd name="connsiteY3865" fmla="*/ 4622095 h 5557010"/>
              <a:gd name="connsiteX3866" fmla="*/ 2703534 w 10925787"/>
              <a:gd name="connsiteY3866" fmla="*/ 4619389 h 5557010"/>
              <a:gd name="connsiteX3867" fmla="*/ 2704301 w 10925787"/>
              <a:gd name="connsiteY3867" fmla="*/ 4619491 h 5557010"/>
              <a:gd name="connsiteX3868" fmla="*/ 2704240 w 10925787"/>
              <a:gd name="connsiteY3868" fmla="*/ 4620842 h 5557010"/>
              <a:gd name="connsiteX3869" fmla="*/ 2703534 w 10925787"/>
              <a:gd name="connsiteY3869" fmla="*/ 4619389 h 5557010"/>
              <a:gd name="connsiteX3870" fmla="*/ 2704265 w 10925787"/>
              <a:gd name="connsiteY3870" fmla="*/ 4619268 h 5557010"/>
              <a:gd name="connsiteX3871" fmla="*/ 2704374 w 10925787"/>
              <a:gd name="connsiteY3871" fmla="*/ 4619306 h 5557010"/>
              <a:gd name="connsiteX3872" fmla="*/ 2704301 w 10925787"/>
              <a:gd name="connsiteY3872" fmla="*/ 4619491 h 5557010"/>
              <a:gd name="connsiteX3873" fmla="*/ 2704265 w 10925787"/>
              <a:gd name="connsiteY3873" fmla="*/ 4619268 h 5557010"/>
              <a:gd name="connsiteX3874" fmla="*/ 2177586 w 10925787"/>
              <a:gd name="connsiteY3874" fmla="*/ 4616502 h 5557010"/>
              <a:gd name="connsiteX3875" fmla="*/ 2178244 w 10925787"/>
              <a:gd name="connsiteY3875" fmla="*/ 4616765 h 5557010"/>
              <a:gd name="connsiteX3876" fmla="*/ 2178390 w 10925787"/>
              <a:gd name="connsiteY3876" fmla="*/ 4617887 h 5557010"/>
              <a:gd name="connsiteX3877" fmla="*/ 2177586 w 10925787"/>
              <a:gd name="connsiteY3877" fmla="*/ 4616502 h 5557010"/>
              <a:gd name="connsiteX3878" fmla="*/ 2182701 w 10925787"/>
              <a:gd name="connsiteY3878" fmla="*/ 4613979 h 5557010"/>
              <a:gd name="connsiteX3879" fmla="*/ 2178183 w 10925787"/>
              <a:gd name="connsiteY3879" fmla="*/ 4616244 h 5557010"/>
              <a:gd name="connsiteX3880" fmla="*/ 2178390 w 10925787"/>
              <a:gd name="connsiteY3880" fmla="*/ 4616827 h 5557010"/>
              <a:gd name="connsiteX3881" fmla="*/ 2178244 w 10925787"/>
              <a:gd name="connsiteY3881" fmla="*/ 4616765 h 5557010"/>
              <a:gd name="connsiteX3882" fmla="*/ 2178183 w 10925787"/>
              <a:gd name="connsiteY3882" fmla="*/ 4616245 h 5557010"/>
              <a:gd name="connsiteX3883" fmla="*/ 2177586 w 10925787"/>
              <a:gd name="connsiteY3883" fmla="*/ 4616502 h 5557010"/>
              <a:gd name="connsiteX3884" fmla="*/ 2168818 w 10925787"/>
              <a:gd name="connsiteY3884" fmla="*/ 4628928 h 5557010"/>
              <a:gd name="connsiteX3885" fmla="*/ 2162815 w 10925787"/>
              <a:gd name="connsiteY3885" fmla="*/ 4645883 h 5557010"/>
              <a:gd name="connsiteX3886" fmla="*/ 2165101 w 10925787"/>
              <a:gd name="connsiteY3886" fmla="*/ 4648659 h 5557010"/>
              <a:gd name="connsiteX3887" fmla="*/ 2165092 w 10925787"/>
              <a:gd name="connsiteY3887" fmla="*/ 4648658 h 5557010"/>
              <a:gd name="connsiteX3888" fmla="*/ 2165104 w 10925787"/>
              <a:gd name="connsiteY3888" fmla="*/ 4648663 h 5557010"/>
              <a:gd name="connsiteX3889" fmla="*/ 2165101 w 10925787"/>
              <a:gd name="connsiteY3889" fmla="*/ 4648659 h 5557010"/>
              <a:gd name="connsiteX3890" fmla="*/ 2168672 w 10925787"/>
              <a:gd name="connsiteY3890" fmla="*/ 4648920 h 5557010"/>
              <a:gd name="connsiteX3891" fmla="*/ 2168684 w 10925787"/>
              <a:gd name="connsiteY3891" fmla="*/ 4648863 h 5557010"/>
              <a:gd name="connsiteX3892" fmla="*/ 2169159 w 10925787"/>
              <a:gd name="connsiteY3892" fmla="*/ 4648891 h 5557010"/>
              <a:gd name="connsiteX3893" fmla="*/ 2170231 w 10925787"/>
              <a:gd name="connsiteY3893" fmla="*/ 4648994 h 5557010"/>
              <a:gd name="connsiteX3894" fmla="*/ 2168688 w 10925787"/>
              <a:gd name="connsiteY3894" fmla="*/ 4649673 h 5557010"/>
              <a:gd name="connsiteX3895" fmla="*/ 2169171 w 10925787"/>
              <a:gd name="connsiteY3895" fmla="*/ 4648987 h 5557010"/>
              <a:gd name="connsiteX3896" fmla="*/ 2169159 w 10925787"/>
              <a:gd name="connsiteY3896" fmla="*/ 4648894 h 5557010"/>
              <a:gd name="connsiteX3897" fmla="*/ 2168672 w 10925787"/>
              <a:gd name="connsiteY3897" fmla="*/ 4648924 h 5557010"/>
              <a:gd name="connsiteX3898" fmla="*/ 2168684 w 10925787"/>
              <a:gd name="connsiteY3898" fmla="*/ 4649674 h 5557010"/>
              <a:gd name="connsiteX3899" fmla="*/ 2165092 w 10925787"/>
              <a:gd name="connsiteY3899" fmla="*/ 4648660 h 5557010"/>
              <a:gd name="connsiteX3900" fmla="*/ 2150357 w 10925787"/>
              <a:gd name="connsiteY3900" fmla="*/ 4669003 h 5557010"/>
              <a:gd name="connsiteX3901" fmla="*/ 2158699 w 10925787"/>
              <a:gd name="connsiteY3901" fmla="*/ 4672732 h 5557010"/>
              <a:gd name="connsiteX3902" fmla="*/ 2173227 w 10925787"/>
              <a:gd name="connsiteY3902" fmla="*/ 4651749 h 5557010"/>
              <a:gd name="connsiteX3903" fmla="*/ 2171948 w 10925787"/>
              <a:gd name="connsiteY3903" fmla="*/ 4644488 h 5557010"/>
              <a:gd name="connsiteX3904" fmla="*/ 2179523 w 10925787"/>
              <a:gd name="connsiteY3904" fmla="*/ 4635548 h 5557010"/>
              <a:gd name="connsiteX3905" fmla="*/ 2181873 w 10925787"/>
              <a:gd name="connsiteY3905" fmla="*/ 4627142 h 5557010"/>
              <a:gd name="connsiteX3906" fmla="*/ 2180850 w 10925787"/>
              <a:gd name="connsiteY3906" fmla="*/ 4624975 h 5557010"/>
              <a:gd name="connsiteX3907" fmla="*/ 2180168 w 10925787"/>
              <a:gd name="connsiteY3907" fmla="*/ 4621536 h 5557010"/>
              <a:gd name="connsiteX3908" fmla="*/ 2182701 w 10925787"/>
              <a:gd name="connsiteY3908" fmla="*/ 4613979 h 5557010"/>
              <a:gd name="connsiteX3909" fmla="*/ 739978 w 10925787"/>
              <a:gd name="connsiteY3909" fmla="*/ 4612636 h 5557010"/>
              <a:gd name="connsiteX3910" fmla="*/ 744143 w 10925787"/>
              <a:gd name="connsiteY3910" fmla="*/ 4619929 h 5557010"/>
              <a:gd name="connsiteX3911" fmla="*/ 747897 w 10925787"/>
              <a:gd name="connsiteY3911" fmla="*/ 4622840 h 5557010"/>
              <a:gd name="connsiteX3912" fmla="*/ 751725 w 10925787"/>
              <a:gd name="connsiteY3912" fmla="*/ 4622095 h 5557010"/>
              <a:gd name="connsiteX3913" fmla="*/ 754077 w 10925787"/>
              <a:gd name="connsiteY3913" fmla="*/ 4620012 h 5557010"/>
              <a:gd name="connsiteX3914" fmla="*/ 739978 w 10925787"/>
              <a:gd name="connsiteY3914" fmla="*/ 4612636 h 5557010"/>
              <a:gd name="connsiteX3915" fmla="*/ 2716954 w 10925787"/>
              <a:gd name="connsiteY3915" fmla="*/ 4610390 h 5557010"/>
              <a:gd name="connsiteX3916" fmla="*/ 2717597 w 10925787"/>
              <a:gd name="connsiteY3916" fmla="*/ 4610848 h 5557010"/>
              <a:gd name="connsiteX3917" fmla="*/ 2717600 w 10925787"/>
              <a:gd name="connsiteY3917" fmla="*/ 4610856 h 5557010"/>
              <a:gd name="connsiteX3918" fmla="*/ 2717600 w 10925787"/>
              <a:gd name="connsiteY3918" fmla="*/ 4611914 h 5557010"/>
              <a:gd name="connsiteX3919" fmla="*/ 2716954 w 10925787"/>
              <a:gd name="connsiteY3919" fmla="*/ 4610390 h 5557010"/>
              <a:gd name="connsiteX3920" fmla="*/ 2717368 w 10925787"/>
              <a:gd name="connsiteY3920" fmla="*/ 4610267 h 5557010"/>
              <a:gd name="connsiteX3921" fmla="*/ 2717600 w 10925787"/>
              <a:gd name="connsiteY3921" fmla="*/ 4610850 h 5557010"/>
              <a:gd name="connsiteX3922" fmla="*/ 2717597 w 10925787"/>
              <a:gd name="connsiteY3922" fmla="*/ 4610848 h 5557010"/>
              <a:gd name="connsiteX3923" fmla="*/ 2717368 w 10925787"/>
              <a:gd name="connsiteY3923" fmla="*/ 4610268 h 5557010"/>
              <a:gd name="connsiteX3924" fmla="*/ 2179380 w 10925787"/>
              <a:gd name="connsiteY3924" fmla="*/ 4609284 h 5557010"/>
              <a:gd name="connsiteX3925" fmla="*/ 2178171 w 10925787"/>
              <a:gd name="connsiteY3925" fmla="*/ 4610505 h 5557010"/>
              <a:gd name="connsiteX3926" fmla="*/ 2183018 w 10925787"/>
              <a:gd name="connsiteY3926" fmla="*/ 4610351 h 5557010"/>
              <a:gd name="connsiteX3927" fmla="*/ 2179380 w 10925787"/>
              <a:gd name="connsiteY3927" fmla="*/ 4609284 h 5557010"/>
              <a:gd name="connsiteX3928" fmla="*/ 2181642 w 10925787"/>
              <a:gd name="connsiteY3928" fmla="*/ 4601961 h 5557010"/>
              <a:gd name="connsiteX3929" fmla="*/ 2178439 w 10925787"/>
              <a:gd name="connsiteY3929" fmla="*/ 4607284 h 5557010"/>
              <a:gd name="connsiteX3930" fmla="*/ 2183480 w 10925787"/>
              <a:gd name="connsiteY3930" fmla="*/ 4608678 h 5557010"/>
              <a:gd name="connsiteX3931" fmla="*/ 2186488 w 10925787"/>
              <a:gd name="connsiteY3931" fmla="*/ 4605035 h 5557010"/>
              <a:gd name="connsiteX3932" fmla="*/ 2181642 w 10925787"/>
              <a:gd name="connsiteY3932" fmla="*/ 4601961 h 5557010"/>
              <a:gd name="connsiteX3933" fmla="*/ 1919152 w 10925787"/>
              <a:gd name="connsiteY3933" fmla="*/ 4597882 h 5557010"/>
              <a:gd name="connsiteX3934" fmla="*/ 1919161 w 10925787"/>
              <a:gd name="connsiteY3934" fmla="*/ 4597903 h 5557010"/>
              <a:gd name="connsiteX3935" fmla="*/ 1919154 w 10925787"/>
              <a:gd name="connsiteY3935" fmla="*/ 4597910 h 5557010"/>
              <a:gd name="connsiteX3936" fmla="*/ 1919149 w 10925787"/>
              <a:gd name="connsiteY3936" fmla="*/ 4597847 h 5557010"/>
              <a:gd name="connsiteX3937" fmla="*/ 1919152 w 10925787"/>
              <a:gd name="connsiteY3937" fmla="*/ 4597880 h 5557010"/>
              <a:gd name="connsiteX3938" fmla="*/ 1919138 w 10925787"/>
              <a:gd name="connsiteY3938" fmla="*/ 4597848 h 5557010"/>
              <a:gd name="connsiteX3939" fmla="*/ 1919137 w 10925787"/>
              <a:gd name="connsiteY3939" fmla="*/ 4597847 h 5557010"/>
              <a:gd name="connsiteX3940" fmla="*/ 1919138 w 10925787"/>
              <a:gd name="connsiteY3940" fmla="*/ 4597848 h 5557010"/>
              <a:gd name="connsiteX3941" fmla="*/ 1918686 w 10925787"/>
              <a:gd name="connsiteY3941" fmla="*/ 4597893 h 5557010"/>
              <a:gd name="connsiteX3942" fmla="*/ 1918679 w 10925787"/>
              <a:gd name="connsiteY3942" fmla="*/ 4597893 h 5557010"/>
              <a:gd name="connsiteX3943" fmla="*/ 1578742 w 10925787"/>
              <a:gd name="connsiteY3943" fmla="*/ 4596539 h 5557010"/>
              <a:gd name="connsiteX3944" fmla="*/ 1582006 w 10925787"/>
              <a:gd name="connsiteY3944" fmla="*/ 4603444 h 5557010"/>
              <a:gd name="connsiteX3945" fmla="*/ 1586353 w 10925787"/>
              <a:gd name="connsiteY3945" fmla="*/ 4621222 h 5557010"/>
              <a:gd name="connsiteX3946" fmla="*/ 1586110 w 10925787"/>
              <a:gd name="connsiteY3946" fmla="*/ 4633895 h 5557010"/>
              <a:gd name="connsiteX3947" fmla="*/ 1585513 w 10925787"/>
              <a:gd name="connsiteY3947" fmla="*/ 4637177 h 5557010"/>
              <a:gd name="connsiteX3948" fmla="*/ 1581848 w 10925787"/>
              <a:gd name="connsiteY3948" fmla="*/ 4663197 h 5557010"/>
              <a:gd name="connsiteX3949" fmla="*/ 1575454 w 10925787"/>
              <a:gd name="connsiteY3949" fmla="*/ 4686578 h 5557010"/>
              <a:gd name="connsiteX3950" fmla="*/ 1566455 w 10925787"/>
              <a:gd name="connsiteY3950" fmla="*/ 4718456 h 5557010"/>
              <a:gd name="connsiteX3951" fmla="*/ 1552085 w 10925787"/>
              <a:gd name="connsiteY3951" fmla="*/ 4737767 h 5557010"/>
              <a:gd name="connsiteX3952" fmla="*/ 1531163 w 10925787"/>
              <a:gd name="connsiteY3952" fmla="*/ 4761845 h 5557010"/>
              <a:gd name="connsiteX3953" fmla="*/ 1528679 w 10925787"/>
              <a:gd name="connsiteY3953" fmla="*/ 4763192 h 5557010"/>
              <a:gd name="connsiteX3954" fmla="*/ 1525269 w 10925787"/>
              <a:gd name="connsiteY3954" fmla="*/ 4768466 h 5557010"/>
              <a:gd name="connsiteX3955" fmla="*/ 1517646 w 10925787"/>
              <a:gd name="connsiteY3955" fmla="*/ 4776883 h 5557010"/>
              <a:gd name="connsiteX3956" fmla="*/ 1503776 w 10925787"/>
              <a:gd name="connsiteY3956" fmla="*/ 4787625 h 5557010"/>
              <a:gd name="connsiteX3957" fmla="*/ 1500195 w 10925787"/>
              <a:gd name="connsiteY3957" fmla="*/ 4791266 h 5557010"/>
              <a:gd name="connsiteX3958" fmla="*/ 1489771 w 10925787"/>
              <a:gd name="connsiteY3958" fmla="*/ 4799740 h 5557010"/>
              <a:gd name="connsiteX3959" fmla="*/ 1490161 w 10925787"/>
              <a:gd name="connsiteY3959" fmla="*/ 4803571 h 5557010"/>
              <a:gd name="connsiteX3960" fmla="*/ 1487506 w 10925787"/>
              <a:gd name="connsiteY3960" fmla="*/ 4802940 h 5557010"/>
              <a:gd name="connsiteX3961" fmla="*/ 1480820 w 10925787"/>
              <a:gd name="connsiteY3961" fmla="*/ 4810434 h 5557010"/>
              <a:gd name="connsiteX3962" fmla="*/ 1477691 w 10925787"/>
              <a:gd name="connsiteY3962" fmla="*/ 4817369 h 5557010"/>
              <a:gd name="connsiteX3963" fmla="*/ 1478129 w 10925787"/>
              <a:gd name="connsiteY3963" fmla="*/ 4817526 h 5557010"/>
              <a:gd name="connsiteX3964" fmla="*/ 1477715 w 10925787"/>
              <a:gd name="connsiteY3964" fmla="*/ 4817466 h 5557010"/>
              <a:gd name="connsiteX3965" fmla="*/ 1478007 w 10925787"/>
              <a:gd name="connsiteY3965" fmla="*/ 4819054 h 5557010"/>
              <a:gd name="connsiteX3966" fmla="*/ 1477363 w 10925787"/>
              <a:gd name="connsiteY3966" fmla="*/ 4817419 h 5557010"/>
              <a:gd name="connsiteX3967" fmla="*/ 1477703 w 10925787"/>
              <a:gd name="connsiteY3967" fmla="*/ 4817466 h 5557010"/>
              <a:gd name="connsiteX3968" fmla="*/ 1477678 w 10925787"/>
              <a:gd name="connsiteY3968" fmla="*/ 4817369 h 5557010"/>
              <a:gd name="connsiteX3969" fmla="*/ 1477350 w 10925787"/>
              <a:gd name="connsiteY3969" fmla="*/ 4817417 h 5557010"/>
              <a:gd name="connsiteX3970" fmla="*/ 1477359 w 10925787"/>
              <a:gd name="connsiteY3970" fmla="*/ 4817418 h 5557010"/>
              <a:gd name="connsiteX3971" fmla="*/ 1467413 w 10925787"/>
              <a:gd name="connsiteY3971" fmla="*/ 4820812 h 5557010"/>
              <a:gd name="connsiteX3972" fmla="*/ 1468472 w 10925787"/>
              <a:gd name="connsiteY3972" fmla="*/ 4823031 h 5557010"/>
              <a:gd name="connsiteX3973" fmla="*/ 1469154 w 10925787"/>
              <a:gd name="connsiteY3973" fmla="*/ 4826474 h 5557010"/>
              <a:gd name="connsiteX3974" fmla="*/ 1456172 w 10925787"/>
              <a:gd name="connsiteY3974" fmla="*/ 4828475 h 5557010"/>
              <a:gd name="connsiteX3975" fmla="*/ 1460082 w 10925787"/>
              <a:gd name="connsiteY3975" fmla="*/ 4833398 h 5557010"/>
              <a:gd name="connsiteX3976" fmla="*/ 1458291 w 10925787"/>
              <a:gd name="connsiteY3976" fmla="*/ 4837229 h 5557010"/>
              <a:gd name="connsiteX3977" fmla="*/ 1509182 w 10925787"/>
              <a:gd name="connsiteY3977" fmla="*/ 4807148 h 5557010"/>
              <a:gd name="connsiteX3978" fmla="*/ 1526231 w 10925787"/>
              <a:gd name="connsiteY3978" fmla="*/ 4791895 h 5557010"/>
              <a:gd name="connsiteX3979" fmla="*/ 1531918 w 10925787"/>
              <a:gd name="connsiteY3979" fmla="*/ 4783967 h 5557010"/>
              <a:gd name="connsiteX3980" fmla="*/ 1541843 w 10925787"/>
              <a:gd name="connsiteY3980" fmla="*/ 4774386 h 5557010"/>
              <a:gd name="connsiteX3981" fmla="*/ 1556347 w 10925787"/>
              <a:gd name="connsiteY3981" fmla="*/ 4755097 h 5557010"/>
              <a:gd name="connsiteX3982" fmla="*/ 1571606 w 10925787"/>
              <a:gd name="connsiteY3982" fmla="*/ 4732507 h 5557010"/>
              <a:gd name="connsiteX3983" fmla="*/ 1574310 w 10925787"/>
              <a:gd name="connsiteY3983" fmla="*/ 4729255 h 5557010"/>
              <a:gd name="connsiteX3984" fmla="*/ 1575710 w 10925787"/>
              <a:gd name="connsiteY3984" fmla="*/ 4724607 h 5557010"/>
              <a:gd name="connsiteX3985" fmla="*/ 1588168 w 10925787"/>
              <a:gd name="connsiteY3985" fmla="*/ 4704647 h 5557010"/>
              <a:gd name="connsiteX3986" fmla="*/ 1588156 w 10925787"/>
              <a:gd name="connsiteY3986" fmla="*/ 4699401 h 5557010"/>
              <a:gd name="connsiteX3987" fmla="*/ 1586999 w 10925787"/>
              <a:gd name="connsiteY3987" fmla="*/ 4697041 h 5557010"/>
              <a:gd name="connsiteX3988" fmla="*/ 1589860 w 10925787"/>
              <a:gd name="connsiteY3988" fmla="*/ 4689739 h 5557010"/>
              <a:gd name="connsiteX3989" fmla="*/ 1590713 w 10925787"/>
              <a:gd name="connsiteY3989" fmla="*/ 4683758 h 5557010"/>
              <a:gd name="connsiteX3990" fmla="*/ 1592734 w 10925787"/>
              <a:gd name="connsiteY3990" fmla="*/ 4664142 h 5557010"/>
              <a:gd name="connsiteX3991" fmla="*/ 1594793 w 10925787"/>
              <a:gd name="connsiteY3991" fmla="*/ 4656000 h 5557010"/>
              <a:gd name="connsiteX3992" fmla="*/ 1596242 w 10925787"/>
              <a:gd name="connsiteY3992" fmla="*/ 4650876 h 5557010"/>
              <a:gd name="connsiteX3993" fmla="*/ 1598105 w 10925787"/>
              <a:gd name="connsiteY3993" fmla="*/ 4643961 h 5557010"/>
              <a:gd name="connsiteX3994" fmla="*/ 1598385 w 10925787"/>
              <a:gd name="connsiteY3994" fmla="*/ 4620045 h 5557010"/>
              <a:gd name="connsiteX3995" fmla="*/ 1612986 w 10925787"/>
              <a:gd name="connsiteY3995" fmla="*/ 4631242 h 5557010"/>
              <a:gd name="connsiteX3996" fmla="*/ 1614021 w 10925787"/>
              <a:gd name="connsiteY3996" fmla="*/ 4634893 h 5557010"/>
              <a:gd name="connsiteX3997" fmla="*/ 1625992 w 10925787"/>
              <a:gd name="connsiteY3997" fmla="*/ 4650957 h 5557010"/>
              <a:gd name="connsiteX3998" fmla="*/ 1630279 w 10925787"/>
              <a:gd name="connsiteY3998" fmla="*/ 4648691 h 5557010"/>
              <a:gd name="connsiteX3999" fmla="*/ 1635393 w 10925787"/>
              <a:gd name="connsiteY3999" fmla="*/ 4652667 h 5557010"/>
              <a:gd name="connsiteX4000" fmla="*/ 1635406 w 10925787"/>
              <a:gd name="connsiteY4000" fmla="*/ 4652673 h 5557010"/>
              <a:gd name="connsiteX4001" fmla="*/ 1644320 w 10925787"/>
              <a:gd name="connsiteY4001" fmla="*/ 4663273 h 5557010"/>
              <a:gd name="connsiteX4002" fmla="*/ 1646487 w 10925787"/>
              <a:gd name="connsiteY4002" fmla="*/ 4662224 h 5557010"/>
              <a:gd name="connsiteX4003" fmla="*/ 1654330 w 10925787"/>
              <a:gd name="connsiteY4003" fmla="*/ 4667519 h 5557010"/>
              <a:gd name="connsiteX4004" fmla="*/ 1658604 w 10925787"/>
              <a:gd name="connsiteY4004" fmla="*/ 4663737 h 5557010"/>
              <a:gd name="connsiteX4005" fmla="*/ 1665753 w 10925787"/>
              <a:gd name="connsiteY4005" fmla="*/ 4666772 h 5557010"/>
              <a:gd name="connsiteX4006" fmla="*/ 1660443 w 10925787"/>
              <a:gd name="connsiteY4006" fmla="*/ 4660585 h 5557010"/>
              <a:gd name="connsiteX4007" fmla="*/ 1648192 w 10925787"/>
              <a:gd name="connsiteY4007" fmla="*/ 4655489 h 5557010"/>
              <a:gd name="connsiteX4008" fmla="*/ 1635941 w 10925787"/>
              <a:gd name="connsiteY4008" fmla="*/ 4648633 h 5557010"/>
              <a:gd name="connsiteX4009" fmla="*/ 1628087 w 10925787"/>
              <a:gd name="connsiteY4009" fmla="*/ 4644376 h 5557010"/>
              <a:gd name="connsiteX4010" fmla="*/ 1629146 w 10925787"/>
              <a:gd name="connsiteY4010" fmla="*/ 4641736 h 5557010"/>
              <a:gd name="connsiteX4011" fmla="*/ 1626698 w 10925787"/>
              <a:gd name="connsiteY4011" fmla="*/ 4638981 h 5557010"/>
              <a:gd name="connsiteX4012" fmla="*/ 1619465 w 10925787"/>
              <a:gd name="connsiteY4012" fmla="*/ 4629759 h 5557010"/>
              <a:gd name="connsiteX4013" fmla="*/ 1600516 w 10925787"/>
              <a:gd name="connsiteY4013" fmla="*/ 4616174 h 5557010"/>
              <a:gd name="connsiteX4014" fmla="*/ 1602976 w 10925787"/>
              <a:gd name="connsiteY4014" fmla="*/ 4614541 h 5557010"/>
              <a:gd name="connsiteX4015" fmla="*/ 1599225 w 10925787"/>
              <a:gd name="connsiteY4015" fmla="*/ 4611502 h 5557010"/>
              <a:gd name="connsiteX4016" fmla="*/ 1593587 w 10925787"/>
              <a:gd name="connsiteY4016" fmla="*/ 4611538 h 5557010"/>
              <a:gd name="connsiteX4017" fmla="*/ 1591432 w 10925787"/>
              <a:gd name="connsiteY4017" fmla="*/ 4612636 h 5557010"/>
              <a:gd name="connsiteX4018" fmla="*/ 1594805 w 10925787"/>
              <a:gd name="connsiteY4018" fmla="*/ 4608635 h 5557010"/>
              <a:gd name="connsiteX4019" fmla="*/ 1582091 w 10925787"/>
              <a:gd name="connsiteY4019" fmla="*/ 4600963 h 5557010"/>
              <a:gd name="connsiteX4020" fmla="*/ 1578742 w 10925787"/>
              <a:gd name="connsiteY4020" fmla="*/ 4596539 h 5557010"/>
              <a:gd name="connsiteX4021" fmla="*/ 2182485 w 10925787"/>
              <a:gd name="connsiteY4021" fmla="*/ 4596082 h 5557010"/>
              <a:gd name="connsiteX4022" fmla="*/ 2182485 w 10925787"/>
              <a:gd name="connsiteY4022" fmla="*/ 4596083 h 5557010"/>
              <a:gd name="connsiteX4023" fmla="*/ 2182485 w 10925787"/>
              <a:gd name="connsiteY4023" fmla="*/ 4596082 h 5557010"/>
              <a:gd name="connsiteX4024" fmla="*/ 2181715 w 10925787"/>
              <a:gd name="connsiteY4024" fmla="*/ 4599185 h 5557010"/>
              <a:gd name="connsiteX4025" fmla="*/ 2183700 w 10925787"/>
              <a:gd name="connsiteY4025" fmla="*/ 4597925 h 5557010"/>
              <a:gd name="connsiteX4026" fmla="*/ 2184588 w 10925787"/>
              <a:gd name="connsiteY4026" fmla="*/ 4598161 h 5557010"/>
              <a:gd name="connsiteX4027" fmla="*/ 2182485 w 10925787"/>
              <a:gd name="connsiteY4027" fmla="*/ 4596082 h 5557010"/>
              <a:gd name="connsiteX4028" fmla="*/ 2580027 w 10925787"/>
              <a:gd name="connsiteY4028" fmla="*/ 4595114 h 5557010"/>
              <a:gd name="connsiteX4029" fmla="*/ 2580027 w 10925787"/>
              <a:gd name="connsiteY4029" fmla="*/ 4595114 h 5557010"/>
              <a:gd name="connsiteX4030" fmla="*/ 2580027 w 10925787"/>
              <a:gd name="connsiteY4030" fmla="*/ 4595114 h 5557010"/>
              <a:gd name="connsiteX4031" fmla="*/ 2580027 w 10925787"/>
              <a:gd name="connsiteY4031" fmla="*/ 4595113 h 5557010"/>
              <a:gd name="connsiteX4032" fmla="*/ 2580028 w 10925787"/>
              <a:gd name="connsiteY4032" fmla="*/ 4595113 h 5557010"/>
              <a:gd name="connsiteX4033" fmla="*/ 2580027 w 10925787"/>
              <a:gd name="connsiteY4033" fmla="*/ 4595114 h 5557010"/>
              <a:gd name="connsiteX4034" fmla="*/ 2580563 w 10925787"/>
              <a:gd name="connsiteY4034" fmla="*/ 4594951 h 5557010"/>
              <a:gd name="connsiteX4035" fmla="*/ 2581634 w 10925787"/>
              <a:gd name="connsiteY4035" fmla="*/ 4595076 h 5557010"/>
              <a:gd name="connsiteX4036" fmla="*/ 2580039 w 10925787"/>
              <a:gd name="connsiteY4036" fmla="*/ 4595738 h 5557010"/>
              <a:gd name="connsiteX4037" fmla="*/ 2580575 w 10925787"/>
              <a:gd name="connsiteY4037" fmla="*/ 4595064 h 5557010"/>
              <a:gd name="connsiteX4038" fmla="*/ 2580563 w 10925787"/>
              <a:gd name="connsiteY4038" fmla="*/ 4594950 h 5557010"/>
              <a:gd name="connsiteX4039" fmla="*/ 2580563 w 10925787"/>
              <a:gd name="connsiteY4039" fmla="*/ 4594951 h 5557010"/>
              <a:gd name="connsiteX4040" fmla="*/ 2580560 w 10925787"/>
              <a:gd name="connsiteY4040" fmla="*/ 4594951 h 5557010"/>
              <a:gd name="connsiteX4041" fmla="*/ 2580088 w 10925787"/>
              <a:gd name="connsiteY4041" fmla="*/ 4594946 h 5557010"/>
              <a:gd name="connsiteX4042" fmla="*/ 2580560 w 10925787"/>
              <a:gd name="connsiteY4042" fmla="*/ 4594951 h 5557010"/>
              <a:gd name="connsiteX4043" fmla="*/ 2580028 w 10925787"/>
              <a:gd name="connsiteY4043" fmla="*/ 4595113 h 5557010"/>
              <a:gd name="connsiteX4044" fmla="*/ 1080901 w 10925787"/>
              <a:gd name="connsiteY4044" fmla="*/ 4594115 h 5557010"/>
              <a:gd name="connsiteX4045" fmla="*/ 1080902 w 10925787"/>
              <a:gd name="connsiteY4045" fmla="*/ 4594117 h 5557010"/>
              <a:gd name="connsiteX4046" fmla="*/ 1075155 w 10925787"/>
              <a:gd name="connsiteY4046" fmla="*/ 4594438 h 5557010"/>
              <a:gd name="connsiteX4047" fmla="*/ 1072396 w 10925787"/>
              <a:gd name="connsiteY4047" fmla="*/ 4597120 h 5557010"/>
              <a:gd name="connsiteX4048" fmla="*/ 1058378 w 10925787"/>
              <a:gd name="connsiteY4048" fmla="*/ 4595421 h 5557010"/>
              <a:gd name="connsiteX4049" fmla="*/ 1033905 w 10925787"/>
              <a:gd name="connsiteY4049" fmla="*/ 4600952 h 5557010"/>
              <a:gd name="connsiteX4050" fmla="*/ 992575 w 10925787"/>
              <a:gd name="connsiteY4050" fmla="*/ 4621495 h 5557010"/>
              <a:gd name="connsiteX4051" fmla="*/ 983575 w 10925787"/>
              <a:gd name="connsiteY4051" fmla="*/ 4624846 h 5557010"/>
              <a:gd name="connsiteX4052" fmla="*/ 977290 w 10925787"/>
              <a:gd name="connsiteY4052" fmla="*/ 4631226 h 5557010"/>
              <a:gd name="connsiteX4053" fmla="*/ 986830 w 10925787"/>
              <a:gd name="connsiteY4053" fmla="*/ 4635974 h 5557010"/>
              <a:gd name="connsiteX4054" fmla="*/ 1005604 w 10925787"/>
              <a:gd name="connsiteY4054" fmla="*/ 4626708 h 5557010"/>
              <a:gd name="connsiteX4055" fmla="*/ 1030516 w 10925787"/>
              <a:gd name="connsiteY4055" fmla="*/ 4615063 h 5557010"/>
              <a:gd name="connsiteX4056" fmla="*/ 1035092 w 10925787"/>
              <a:gd name="connsiteY4056" fmla="*/ 4615591 h 5557010"/>
              <a:gd name="connsiteX4057" fmla="*/ 1041330 w 10925787"/>
              <a:gd name="connsiteY4057" fmla="*/ 4612077 h 5557010"/>
              <a:gd name="connsiteX4058" fmla="*/ 1042635 w 10925787"/>
              <a:gd name="connsiteY4058" fmla="*/ 4614134 h 5557010"/>
              <a:gd name="connsiteX4059" fmla="*/ 1069707 w 10925787"/>
              <a:gd name="connsiteY4059" fmla="*/ 4604579 h 5557010"/>
              <a:gd name="connsiteX4060" fmla="*/ 1082542 w 10925787"/>
              <a:gd name="connsiteY4060" fmla="*/ 4597347 h 5557010"/>
              <a:gd name="connsiteX4061" fmla="*/ 1080902 w 10925787"/>
              <a:gd name="connsiteY4061" fmla="*/ 4594117 h 5557010"/>
              <a:gd name="connsiteX4062" fmla="*/ 1552816 w 10925787"/>
              <a:gd name="connsiteY4062" fmla="*/ 4592098 h 5557010"/>
              <a:gd name="connsiteX4063" fmla="*/ 1555884 w 10925787"/>
              <a:gd name="connsiteY4063" fmla="*/ 4597330 h 5557010"/>
              <a:gd name="connsiteX4064" fmla="*/ 1558052 w 10925787"/>
              <a:gd name="connsiteY4064" fmla="*/ 4596226 h 5557010"/>
              <a:gd name="connsiteX4065" fmla="*/ 1560098 w 10925787"/>
              <a:gd name="connsiteY4065" fmla="*/ 4594930 h 5557010"/>
              <a:gd name="connsiteX4066" fmla="*/ 1560110 w 10925787"/>
              <a:gd name="connsiteY4066" fmla="*/ 4594929 h 5557010"/>
              <a:gd name="connsiteX4067" fmla="*/ 1552816 w 10925787"/>
              <a:gd name="connsiteY4067" fmla="*/ 4592098 h 5557010"/>
              <a:gd name="connsiteX4068" fmla="*/ 2571673 w 10925787"/>
              <a:gd name="connsiteY4068" fmla="*/ 4589985 h 5557010"/>
              <a:gd name="connsiteX4069" fmla="*/ 2575204 w 10925787"/>
              <a:gd name="connsiteY4069" fmla="*/ 4592882 h 5557010"/>
              <a:gd name="connsiteX4070" fmla="*/ 2574352 w 10925787"/>
              <a:gd name="connsiteY4070" fmla="*/ 4595949 h 5557010"/>
              <a:gd name="connsiteX4071" fmla="*/ 2571673 w 10925787"/>
              <a:gd name="connsiteY4071" fmla="*/ 4589985 h 5557010"/>
              <a:gd name="connsiteX4072" fmla="*/ 1103348 w 10925787"/>
              <a:gd name="connsiteY4072" fmla="*/ 4589439 h 5557010"/>
              <a:gd name="connsiteX4073" fmla="*/ 1100300 w 10925787"/>
              <a:gd name="connsiteY4073" fmla="*/ 4592268 h 5557010"/>
              <a:gd name="connsiteX4074" fmla="*/ 1091398 w 10925787"/>
              <a:gd name="connsiteY4074" fmla="*/ 4591611 h 5557010"/>
              <a:gd name="connsiteX4075" fmla="*/ 1088353 w 10925787"/>
              <a:gd name="connsiteY4075" fmla="*/ 4596175 h 5557010"/>
              <a:gd name="connsiteX4076" fmla="*/ 1088351 w 10925787"/>
              <a:gd name="connsiteY4076" fmla="*/ 4596175 h 5557010"/>
              <a:gd name="connsiteX4077" fmla="*/ 1088352 w 10925787"/>
              <a:gd name="connsiteY4077" fmla="*/ 4596175 h 5557010"/>
              <a:gd name="connsiteX4078" fmla="*/ 1088353 w 10925787"/>
              <a:gd name="connsiteY4078" fmla="*/ 4596175 h 5557010"/>
              <a:gd name="connsiteX4079" fmla="*/ 1088354 w 10925787"/>
              <a:gd name="connsiteY4079" fmla="*/ 4596174 h 5557010"/>
              <a:gd name="connsiteX4080" fmla="*/ 1088353 w 10925787"/>
              <a:gd name="connsiteY4080" fmla="*/ 4596175 h 5557010"/>
              <a:gd name="connsiteX4081" fmla="*/ 1092481 w 10925787"/>
              <a:gd name="connsiteY4081" fmla="*/ 4594595 h 5557010"/>
              <a:gd name="connsiteX4082" fmla="*/ 1100301 w 10925787"/>
              <a:gd name="connsiteY4082" fmla="*/ 4592268 h 5557010"/>
              <a:gd name="connsiteX4083" fmla="*/ 1106629 w 10925787"/>
              <a:gd name="connsiteY4083" fmla="*/ 4591662 h 5557010"/>
              <a:gd name="connsiteX4084" fmla="*/ 1106629 w 10925787"/>
              <a:gd name="connsiteY4084" fmla="*/ 4591662 h 5557010"/>
              <a:gd name="connsiteX4085" fmla="*/ 1106629 w 10925787"/>
              <a:gd name="connsiteY4085" fmla="*/ 4591662 h 5557010"/>
              <a:gd name="connsiteX4086" fmla="*/ 1103348 w 10925787"/>
              <a:gd name="connsiteY4086" fmla="*/ 4589439 h 5557010"/>
              <a:gd name="connsiteX4087" fmla="*/ 2187735 w 10925787"/>
              <a:gd name="connsiteY4087" fmla="*/ 4588448 h 5557010"/>
              <a:gd name="connsiteX4088" fmla="*/ 2187736 w 10925787"/>
              <a:gd name="connsiteY4088" fmla="*/ 4588448 h 5557010"/>
              <a:gd name="connsiteX4089" fmla="*/ 2187735 w 10925787"/>
              <a:gd name="connsiteY4089" fmla="*/ 4588448 h 5557010"/>
              <a:gd name="connsiteX4090" fmla="*/ 2189825 w 10925787"/>
              <a:gd name="connsiteY4090" fmla="*/ 4592405 h 5557010"/>
              <a:gd name="connsiteX4091" fmla="*/ 2193673 w 10925787"/>
              <a:gd name="connsiteY4091" fmla="*/ 4589510 h 5557010"/>
              <a:gd name="connsiteX4092" fmla="*/ 2187735 w 10925787"/>
              <a:gd name="connsiteY4092" fmla="*/ 4588448 h 5557010"/>
              <a:gd name="connsiteX4093" fmla="*/ 1569748 w 10925787"/>
              <a:gd name="connsiteY4093" fmla="*/ 4581638 h 5557010"/>
              <a:gd name="connsiteX4094" fmla="*/ 1569748 w 10925787"/>
              <a:gd name="connsiteY4094" fmla="*/ 4581639 h 5557010"/>
              <a:gd name="connsiteX4095" fmla="*/ 1569748 w 10925787"/>
              <a:gd name="connsiteY4095" fmla="*/ 4581638 h 5557010"/>
              <a:gd name="connsiteX4096" fmla="*/ 1567257 w 10925787"/>
              <a:gd name="connsiteY4096" fmla="*/ 4584258 h 5557010"/>
              <a:gd name="connsiteX4097" fmla="*/ 1568188 w 10925787"/>
              <a:gd name="connsiteY4097" fmla="*/ 4586854 h 5557010"/>
              <a:gd name="connsiteX4098" fmla="*/ 1567890 w 10925787"/>
              <a:gd name="connsiteY4098" fmla="*/ 4587852 h 5557010"/>
              <a:gd name="connsiteX4099" fmla="*/ 1568811 w 10925787"/>
              <a:gd name="connsiteY4099" fmla="*/ 4588590 h 5557010"/>
              <a:gd name="connsiteX4100" fmla="*/ 1569933 w 10925787"/>
              <a:gd name="connsiteY4100" fmla="*/ 4591720 h 5557010"/>
              <a:gd name="connsiteX4101" fmla="*/ 1578730 w 10925787"/>
              <a:gd name="connsiteY4101" fmla="*/ 4596534 h 5557010"/>
              <a:gd name="connsiteX4102" fmla="*/ 1576453 w 10925787"/>
              <a:gd name="connsiteY4102" fmla="*/ 4591349 h 5557010"/>
              <a:gd name="connsiteX4103" fmla="*/ 1569748 w 10925787"/>
              <a:gd name="connsiteY4103" fmla="*/ 4581638 h 5557010"/>
              <a:gd name="connsiteX4104" fmla="*/ 1126406 w 10925787"/>
              <a:gd name="connsiteY4104" fmla="*/ 4579545 h 5557010"/>
              <a:gd name="connsiteX4105" fmla="*/ 1123215 w 10925787"/>
              <a:gd name="connsiteY4105" fmla="*/ 4581478 h 5557010"/>
              <a:gd name="connsiteX4106" fmla="*/ 1130444 w 10925787"/>
              <a:gd name="connsiteY4106" fmla="*/ 4581734 h 5557010"/>
              <a:gd name="connsiteX4107" fmla="*/ 1126406 w 10925787"/>
              <a:gd name="connsiteY4107" fmla="*/ 4579545 h 5557010"/>
              <a:gd name="connsiteX4108" fmla="*/ 1718641 w 10925787"/>
              <a:gd name="connsiteY4108" fmla="*/ 4576344 h 5557010"/>
              <a:gd name="connsiteX4109" fmla="*/ 1718203 w 10925787"/>
              <a:gd name="connsiteY4109" fmla="*/ 4586413 h 5557010"/>
              <a:gd name="connsiteX4110" fmla="*/ 1720480 w 10925787"/>
              <a:gd name="connsiteY4110" fmla="*/ 4582313 h 5557010"/>
              <a:gd name="connsiteX4111" fmla="*/ 1721296 w 10925787"/>
              <a:gd name="connsiteY4111" fmla="*/ 4578679 h 5557010"/>
              <a:gd name="connsiteX4112" fmla="*/ 1720955 w 10925787"/>
              <a:gd name="connsiteY4112" fmla="*/ 4576358 h 5557010"/>
              <a:gd name="connsiteX4113" fmla="*/ 1718641 w 10925787"/>
              <a:gd name="connsiteY4113" fmla="*/ 4576344 h 5557010"/>
              <a:gd name="connsiteX4114" fmla="*/ 1512312 w 10925787"/>
              <a:gd name="connsiteY4114" fmla="*/ 4572808 h 5557010"/>
              <a:gd name="connsiteX4115" fmla="*/ 1481904 w 10925787"/>
              <a:gd name="connsiteY4115" fmla="*/ 4576993 h 5557010"/>
              <a:gd name="connsiteX4116" fmla="*/ 1474086 w 10925787"/>
              <a:gd name="connsiteY4116" fmla="*/ 4585631 h 5557010"/>
              <a:gd name="connsiteX4117" fmla="*/ 1474561 w 10925787"/>
              <a:gd name="connsiteY4117" fmla="*/ 4586455 h 5557010"/>
              <a:gd name="connsiteX4118" fmla="*/ 1468618 w 10925787"/>
              <a:gd name="connsiteY4118" fmla="*/ 4585922 h 5557010"/>
              <a:gd name="connsiteX4119" fmla="*/ 1462736 w 10925787"/>
              <a:gd name="connsiteY4119" fmla="*/ 4592075 h 5557010"/>
              <a:gd name="connsiteX4120" fmla="*/ 1453311 w 10925787"/>
              <a:gd name="connsiteY4120" fmla="*/ 4593113 h 5557010"/>
              <a:gd name="connsiteX4121" fmla="*/ 1452385 w 10925787"/>
              <a:gd name="connsiteY4121" fmla="*/ 4597588 h 5557010"/>
              <a:gd name="connsiteX4122" fmla="*/ 1449182 w 10925787"/>
              <a:gd name="connsiteY4122" fmla="*/ 4598206 h 5557010"/>
              <a:gd name="connsiteX4123" fmla="*/ 1445992 w 10925787"/>
              <a:gd name="connsiteY4123" fmla="*/ 4598719 h 5557010"/>
              <a:gd name="connsiteX4124" fmla="*/ 1431734 w 10925787"/>
              <a:gd name="connsiteY4124" fmla="*/ 4617569 h 5557010"/>
              <a:gd name="connsiteX4125" fmla="*/ 1424772 w 10925787"/>
              <a:gd name="connsiteY4125" fmla="*/ 4623412 h 5557010"/>
              <a:gd name="connsiteX4126" fmla="*/ 1421741 w 10925787"/>
              <a:gd name="connsiteY4126" fmla="*/ 4630569 h 5557010"/>
              <a:gd name="connsiteX4127" fmla="*/ 1415876 w 10925787"/>
              <a:gd name="connsiteY4127" fmla="*/ 4635464 h 5557010"/>
              <a:gd name="connsiteX4128" fmla="*/ 1410584 w 10925787"/>
              <a:gd name="connsiteY4128" fmla="*/ 4640964 h 5557010"/>
              <a:gd name="connsiteX4129" fmla="*/ 1401204 w 10925787"/>
              <a:gd name="connsiteY4129" fmla="*/ 4649502 h 5557010"/>
              <a:gd name="connsiteX4130" fmla="*/ 1402149 w 10925787"/>
              <a:gd name="connsiteY4130" fmla="*/ 4655917 h 5557010"/>
              <a:gd name="connsiteX4131" fmla="*/ 1396692 w 10925787"/>
              <a:gd name="connsiteY4131" fmla="*/ 4658852 h 5557010"/>
              <a:gd name="connsiteX4132" fmla="*/ 1397785 w 10925787"/>
              <a:gd name="connsiteY4132" fmla="*/ 4661006 h 5557010"/>
              <a:gd name="connsiteX4133" fmla="*/ 1388299 w 10925787"/>
              <a:gd name="connsiteY4133" fmla="*/ 4676279 h 5557010"/>
              <a:gd name="connsiteX4134" fmla="*/ 1385411 w 10925787"/>
              <a:gd name="connsiteY4134" fmla="*/ 4686407 h 5557010"/>
              <a:gd name="connsiteX4135" fmla="*/ 1385410 w 10925787"/>
              <a:gd name="connsiteY4135" fmla="*/ 4686406 h 5557010"/>
              <a:gd name="connsiteX4136" fmla="*/ 1385112 w 10925787"/>
              <a:gd name="connsiteY4136" fmla="*/ 4703424 h 5557010"/>
              <a:gd name="connsiteX4137" fmla="*/ 1393192 w 10925787"/>
              <a:gd name="connsiteY4137" fmla="*/ 4710243 h 5557010"/>
              <a:gd name="connsiteX4138" fmla="*/ 1401459 w 10925787"/>
              <a:gd name="connsiteY4138" fmla="*/ 4699908 h 5557010"/>
              <a:gd name="connsiteX4139" fmla="*/ 1399223 w 10925787"/>
              <a:gd name="connsiteY4139" fmla="*/ 4695594 h 5557010"/>
              <a:gd name="connsiteX4140" fmla="*/ 1402034 w 10925787"/>
              <a:gd name="connsiteY4140" fmla="*/ 4688301 h 5557010"/>
              <a:gd name="connsiteX4141" fmla="*/ 1399985 w 10925787"/>
              <a:gd name="connsiteY4141" fmla="*/ 4687064 h 5557010"/>
              <a:gd name="connsiteX4142" fmla="*/ 1405145 w 10925787"/>
              <a:gd name="connsiteY4142" fmla="*/ 4673637 h 5557010"/>
              <a:gd name="connsiteX4143" fmla="*/ 1418180 w 10925787"/>
              <a:gd name="connsiteY4143" fmla="*/ 4659418 h 5557010"/>
              <a:gd name="connsiteX4144" fmla="*/ 1417083 w 10925787"/>
              <a:gd name="connsiteY4144" fmla="*/ 4657243 h 5557010"/>
              <a:gd name="connsiteX4145" fmla="*/ 1427855 w 10925787"/>
              <a:gd name="connsiteY4145" fmla="*/ 4644120 h 5557010"/>
              <a:gd name="connsiteX4146" fmla="*/ 1430703 w 10925787"/>
              <a:gd name="connsiteY4146" fmla="*/ 4641155 h 5557010"/>
              <a:gd name="connsiteX4147" fmla="*/ 1434951 w 10925787"/>
              <a:gd name="connsiteY4147" fmla="*/ 4638369 h 5557010"/>
              <a:gd name="connsiteX4148" fmla="*/ 1443019 w 10925787"/>
              <a:gd name="connsiteY4148" fmla="*/ 4628941 h 5557010"/>
              <a:gd name="connsiteX4149" fmla="*/ 1449121 w 10925787"/>
              <a:gd name="connsiteY4149" fmla="*/ 4620855 h 5557010"/>
              <a:gd name="connsiteX4150" fmla="*/ 1453091 w 10925787"/>
              <a:gd name="connsiteY4150" fmla="*/ 4615882 h 5557010"/>
              <a:gd name="connsiteX4151" fmla="*/ 1456148 w 10925787"/>
              <a:gd name="connsiteY4151" fmla="*/ 4614279 h 5557010"/>
              <a:gd name="connsiteX4152" fmla="*/ 1462663 w 10925787"/>
              <a:gd name="connsiteY4152" fmla="*/ 4610441 h 5557010"/>
              <a:gd name="connsiteX4153" fmla="*/ 1480358 w 10925787"/>
              <a:gd name="connsiteY4153" fmla="*/ 4598848 h 5557010"/>
              <a:gd name="connsiteX4154" fmla="*/ 1493266 w 10925787"/>
              <a:gd name="connsiteY4154" fmla="*/ 4591763 h 5557010"/>
              <a:gd name="connsiteX4155" fmla="*/ 1494837 w 10925787"/>
              <a:gd name="connsiteY4155" fmla="*/ 4591372 h 5557010"/>
              <a:gd name="connsiteX4156" fmla="*/ 1506954 w 10925787"/>
              <a:gd name="connsiteY4156" fmla="*/ 4585458 h 5557010"/>
              <a:gd name="connsiteX4157" fmla="*/ 1524210 w 10925787"/>
              <a:gd name="connsiteY4157" fmla="*/ 4581484 h 5557010"/>
              <a:gd name="connsiteX4158" fmla="*/ 1529386 w 10925787"/>
              <a:gd name="connsiteY4158" fmla="*/ 4578597 h 5557010"/>
              <a:gd name="connsiteX4159" fmla="*/ 1522067 w 10925787"/>
              <a:gd name="connsiteY4159" fmla="*/ 4575462 h 5557010"/>
              <a:gd name="connsiteX4160" fmla="*/ 1514248 w 10925787"/>
              <a:gd name="connsiteY4160" fmla="*/ 4574412 h 5557010"/>
              <a:gd name="connsiteX4161" fmla="*/ 1512312 w 10925787"/>
              <a:gd name="connsiteY4161" fmla="*/ 4572808 h 5557010"/>
              <a:gd name="connsiteX4162" fmla="*/ 2196218 w 10925787"/>
              <a:gd name="connsiteY4162" fmla="*/ 4572565 h 5557010"/>
              <a:gd name="connsiteX4163" fmla="*/ 2191177 w 10925787"/>
              <a:gd name="connsiteY4163" fmla="*/ 4581062 h 5557010"/>
              <a:gd name="connsiteX4164" fmla="*/ 2194319 w 10925787"/>
              <a:gd name="connsiteY4164" fmla="*/ 4582677 h 5557010"/>
              <a:gd name="connsiteX4165" fmla="*/ 2198252 w 10925787"/>
              <a:gd name="connsiteY4165" fmla="*/ 4578573 h 5557010"/>
              <a:gd name="connsiteX4166" fmla="*/ 2196218 w 10925787"/>
              <a:gd name="connsiteY4166" fmla="*/ 4572565 h 5557010"/>
              <a:gd name="connsiteX4167" fmla="*/ 2203190 w 10925787"/>
              <a:gd name="connsiteY4167" fmla="*/ 4563534 h 5557010"/>
              <a:gd name="connsiteX4168" fmla="*/ 2199117 w 10925787"/>
              <a:gd name="connsiteY4168" fmla="*/ 4566721 h 5557010"/>
              <a:gd name="connsiteX4169" fmla="*/ 2199153 w 10925787"/>
              <a:gd name="connsiteY4169" fmla="*/ 4572156 h 5557010"/>
              <a:gd name="connsiteX4170" fmla="*/ 2206862 w 10925787"/>
              <a:gd name="connsiteY4170" fmla="*/ 4563764 h 5557010"/>
              <a:gd name="connsiteX4171" fmla="*/ 2203190 w 10925787"/>
              <a:gd name="connsiteY4171" fmla="*/ 4563534 h 5557010"/>
              <a:gd name="connsiteX4172" fmla="*/ 727534 w 10925787"/>
              <a:gd name="connsiteY4172" fmla="*/ 4559525 h 5557010"/>
              <a:gd name="connsiteX4173" fmla="*/ 727534 w 10925787"/>
              <a:gd name="connsiteY4173" fmla="*/ 4559525 h 5557010"/>
              <a:gd name="connsiteX4174" fmla="*/ 727534 w 10925787"/>
              <a:gd name="connsiteY4174" fmla="*/ 4559525 h 5557010"/>
              <a:gd name="connsiteX4175" fmla="*/ 1547263 w 10925787"/>
              <a:gd name="connsiteY4175" fmla="*/ 4553585 h 5557010"/>
              <a:gd name="connsiteX4176" fmla="*/ 1549077 w 10925787"/>
              <a:gd name="connsiteY4176" fmla="*/ 4560426 h 5557010"/>
              <a:gd name="connsiteX4177" fmla="*/ 1549077 w 10925787"/>
              <a:gd name="connsiteY4177" fmla="*/ 4560425 h 5557010"/>
              <a:gd name="connsiteX4178" fmla="*/ 1553668 w 10925787"/>
              <a:gd name="connsiteY4178" fmla="*/ 4566157 h 5557010"/>
              <a:gd name="connsiteX4179" fmla="*/ 1557443 w 10925787"/>
              <a:gd name="connsiteY4179" fmla="*/ 4577716 h 5557010"/>
              <a:gd name="connsiteX4180" fmla="*/ 1562631 w 10925787"/>
              <a:gd name="connsiteY4180" fmla="*/ 4579670 h 5557010"/>
              <a:gd name="connsiteX4181" fmla="*/ 1564348 w 10925787"/>
              <a:gd name="connsiteY4181" fmla="*/ 4581321 h 5557010"/>
              <a:gd name="connsiteX4182" fmla="*/ 1564190 w 10925787"/>
              <a:gd name="connsiteY4182" fmla="*/ 4578091 h 5557010"/>
              <a:gd name="connsiteX4183" fmla="*/ 1562448 w 10925787"/>
              <a:gd name="connsiteY4183" fmla="*/ 4574087 h 5557010"/>
              <a:gd name="connsiteX4184" fmla="*/ 1556177 w 10925787"/>
              <a:gd name="connsiteY4184" fmla="*/ 4567125 h 5557010"/>
              <a:gd name="connsiteX4185" fmla="*/ 1554046 w 10925787"/>
              <a:gd name="connsiteY4185" fmla="*/ 4564324 h 5557010"/>
              <a:gd name="connsiteX4186" fmla="*/ 1547263 w 10925787"/>
              <a:gd name="connsiteY4186" fmla="*/ 4553585 h 5557010"/>
              <a:gd name="connsiteX4187" fmla="*/ 2312049 w 10925787"/>
              <a:gd name="connsiteY4187" fmla="*/ 4551501 h 5557010"/>
              <a:gd name="connsiteX4188" fmla="*/ 2309094 w 10925787"/>
              <a:gd name="connsiteY4188" fmla="*/ 4554093 h 5557010"/>
              <a:gd name="connsiteX4189" fmla="*/ 2315050 w 10925787"/>
              <a:gd name="connsiteY4189" fmla="*/ 4552193 h 5557010"/>
              <a:gd name="connsiteX4190" fmla="*/ 2312049 w 10925787"/>
              <a:gd name="connsiteY4190" fmla="*/ 4551501 h 5557010"/>
              <a:gd name="connsiteX4191" fmla="*/ 1158111 w 10925787"/>
              <a:gd name="connsiteY4191" fmla="*/ 4548760 h 5557010"/>
              <a:gd name="connsiteX4192" fmla="*/ 1152579 w 10925787"/>
              <a:gd name="connsiteY4192" fmla="*/ 4549430 h 5557010"/>
              <a:gd name="connsiteX4193" fmla="*/ 1146220 w 10925787"/>
              <a:gd name="connsiteY4193" fmla="*/ 4550881 h 5557010"/>
              <a:gd name="connsiteX4194" fmla="*/ 1152100 w 10925787"/>
              <a:gd name="connsiteY4194" fmla="*/ 4554182 h 5557010"/>
              <a:gd name="connsiteX4195" fmla="*/ 1156646 w 10925787"/>
              <a:gd name="connsiteY4195" fmla="*/ 4552770 h 5557010"/>
              <a:gd name="connsiteX4196" fmla="*/ 1159831 w 10925787"/>
              <a:gd name="connsiteY4196" fmla="*/ 4550976 h 5557010"/>
              <a:gd name="connsiteX4197" fmla="*/ 1160455 w 10925787"/>
              <a:gd name="connsiteY4197" fmla="*/ 4554858 h 5557010"/>
              <a:gd name="connsiteX4198" fmla="*/ 1160456 w 10925787"/>
              <a:gd name="connsiteY4198" fmla="*/ 4554858 h 5557010"/>
              <a:gd name="connsiteX4199" fmla="*/ 1167911 w 10925787"/>
              <a:gd name="connsiteY4199" fmla="*/ 4550619 h 5557010"/>
              <a:gd name="connsiteX4200" fmla="*/ 1158111 w 10925787"/>
              <a:gd name="connsiteY4200" fmla="*/ 4548760 h 5557010"/>
              <a:gd name="connsiteX4201" fmla="*/ 1080979 w 10925787"/>
              <a:gd name="connsiteY4201" fmla="*/ 4541870 h 5557010"/>
              <a:gd name="connsiteX4202" fmla="*/ 1057270 w 10925787"/>
              <a:gd name="connsiteY4202" fmla="*/ 4545348 h 5557010"/>
              <a:gd name="connsiteX4203" fmla="*/ 1043089 w 10925787"/>
              <a:gd name="connsiteY4203" fmla="*/ 4547621 h 5557010"/>
              <a:gd name="connsiteX4204" fmla="*/ 1009379 w 10925787"/>
              <a:gd name="connsiteY4204" fmla="*/ 4558019 h 5557010"/>
              <a:gd name="connsiteX4205" fmla="*/ 970640 w 10925787"/>
              <a:gd name="connsiteY4205" fmla="*/ 4560006 h 5557010"/>
              <a:gd name="connsiteX4206" fmla="*/ 955406 w 10925787"/>
              <a:gd name="connsiteY4206" fmla="*/ 4565938 h 5557010"/>
              <a:gd name="connsiteX4207" fmla="*/ 950726 w 10925787"/>
              <a:gd name="connsiteY4207" fmla="*/ 4567164 h 5557010"/>
              <a:gd name="connsiteX4208" fmla="*/ 947202 w 10925787"/>
              <a:gd name="connsiteY4208" fmla="*/ 4570552 h 5557010"/>
              <a:gd name="connsiteX4209" fmla="*/ 950436 w 10925787"/>
              <a:gd name="connsiteY4209" fmla="*/ 4575732 h 5557010"/>
              <a:gd name="connsiteX4210" fmla="*/ 943511 w 10925787"/>
              <a:gd name="connsiteY4210" fmla="*/ 4572455 h 5557010"/>
              <a:gd name="connsiteX4211" fmla="*/ 937820 w 10925787"/>
              <a:gd name="connsiteY4211" fmla="*/ 4574397 h 5557010"/>
              <a:gd name="connsiteX4212" fmla="*/ 928545 w 10925787"/>
              <a:gd name="connsiteY4212" fmla="*/ 4585367 h 5557010"/>
              <a:gd name="connsiteX4213" fmla="*/ 925081 w 10925787"/>
              <a:gd name="connsiteY4213" fmla="*/ 4590006 h 5557010"/>
              <a:gd name="connsiteX4214" fmla="*/ 917684 w 10925787"/>
              <a:gd name="connsiteY4214" fmla="*/ 4598471 h 5557010"/>
              <a:gd name="connsiteX4215" fmla="*/ 915838 w 10925787"/>
              <a:gd name="connsiteY4215" fmla="*/ 4600490 h 5557010"/>
              <a:gd name="connsiteX4216" fmla="*/ 913097 w 10925787"/>
              <a:gd name="connsiteY4216" fmla="*/ 4601052 h 5557010"/>
              <a:gd name="connsiteX4217" fmla="*/ 906222 w 10925787"/>
              <a:gd name="connsiteY4217" fmla="*/ 4606520 h 5557010"/>
              <a:gd name="connsiteX4218" fmla="*/ 901596 w 10925787"/>
              <a:gd name="connsiteY4218" fmla="*/ 4610351 h 5557010"/>
              <a:gd name="connsiteX4219" fmla="*/ 886807 w 10925787"/>
              <a:gd name="connsiteY4219" fmla="*/ 4617975 h 5557010"/>
              <a:gd name="connsiteX4220" fmla="*/ 889744 w 10925787"/>
              <a:gd name="connsiteY4220" fmla="*/ 4619849 h 5557010"/>
              <a:gd name="connsiteX4221" fmla="*/ 886883 w 10925787"/>
              <a:gd name="connsiteY4221" fmla="*/ 4621460 h 5557010"/>
              <a:gd name="connsiteX4222" fmla="*/ 886879 w 10925787"/>
              <a:gd name="connsiteY4222" fmla="*/ 4621460 h 5557010"/>
              <a:gd name="connsiteX4223" fmla="*/ 886803 w 10925787"/>
              <a:gd name="connsiteY4223" fmla="*/ 4617974 h 5557010"/>
              <a:gd name="connsiteX4224" fmla="*/ 882482 w 10925787"/>
              <a:gd name="connsiteY4224" fmla="*/ 4621144 h 5557010"/>
              <a:gd name="connsiteX4225" fmla="*/ 882114 w 10925787"/>
              <a:gd name="connsiteY4225" fmla="*/ 4621852 h 5557010"/>
              <a:gd name="connsiteX4226" fmla="*/ 873147 w 10925787"/>
              <a:gd name="connsiteY4226" fmla="*/ 4632190 h 5557010"/>
              <a:gd name="connsiteX4227" fmla="*/ 882080 w 10925787"/>
              <a:gd name="connsiteY4227" fmla="*/ 4628371 h 5557010"/>
              <a:gd name="connsiteX4228" fmla="*/ 880238 w 10925787"/>
              <a:gd name="connsiteY4228" fmla="*/ 4625251 h 5557010"/>
              <a:gd name="connsiteX4229" fmla="*/ 898206 w 10925787"/>
              <a:gd name="connsiteY4229" fmla="*/ 4617552 h 5557010"/>
              <a:gd name="connsiteX4230" fmla="*/ 906947 w 10925787"/>
              <a:gd name="connsiteY4230" fmla="*/ 4614390 h 5557010"/>
              <a:gd name="connsiteX4231" fmla="*/ 921388 w 10925787"/>
              <a:gd name="connsiteY4231" fmla="*/ 4604295 h 5557010"/>
              <a:gd name="connsiteX4232" fmla="*/ 923893 w 10925787"/>
              <a:gd name="connsiteY4232" fmla="*/ 4602948 h 5557010"/>
              <a:gd name="connsiteX4233" fmla="*/ 923159 w 10925787"/>
              <a:gd name="connsiteY4233" fmla="*/ 4598266 h 5557010"/>
              <a:gd name="connsiteX4234" fmla="*/ 926694 w 10925787"/>
              <a:gd name="connsiteY4234" fmla="*/ 4594828 h 5557010"/>
              <a:gd name="connsiteX4235" fmla="*/ 939828 w 10925787"/>
              <a:gd name="connsiteY4235" fmla="*/ 4586019 h 5557010"/>
              <a:gd name="connsiteX4236" fmla="*/ 943975 w 10925787"/>
              <a:gd name="connsiteY4236" fmla="*/ 4582679 h 5557010"/>
              <a:gd name="connsiteX4237" fmla="*/ 988885 w 10925787"/>
              <a:gd name="connsiteY4237" fmla="*/ 4569649 h 5557010"/>
              <a:gd name="connsiteX4238" fmla="*/ 987753 w 10925787"/>
              <a:gd name="connsiteY4238" fmla="*/ 4567390 h 5557010"/>
              <a:gd name="connsiteX4239" fmla="*/ 993870 w 10925787"/>
              <a:gd name="connsiteY4239" fmla="*/ 4568178 h 5557010"/>
              <a:gd name="connsiteX4240" fmla="*/ 1039891 w 10925787"/>
              <a:gd name="connsiteY4240" fmla="*/ 4562047 h 5557010"/>
              <a:gd name="connsiteX4241" fmla="*/ 1058612 w 10925787"/>
              <a:gd name="connsiteY4241" fmla="*/ 4557278 h 5557010"/>
              <a:gd name="connsiteX4242" fmla="*/ 1073738 w 10925787"/>
              <a:gd name="connsiteY4242" fmla="*/ 4554315 h 5557010"/>
              <a:gd name="connsiteX4243" fmla="*/ 1096027 w 10925787"/>
              <a:gd name="connsiteY4243" fmla="*/ 4553249 h 5557010"/>
              <a:gd name="connsiteX4244" fmla="*/ 1126375 w 10925787"/>
              <a:gd name="connsiteY4244" fmla="*/ 4554378 h 5557010"/>
              <a:gd name="connsiteX4245" fmla="*/ 1132750 w 10925787"/>
              <a:gd name="connsiteY4245" fmla="*/ 4553374 h 5557010"/>
              <a:gd name="connsiteX4246" fmla="*/ 1134836 w 10925787"/>
              <a:gd name="connsiteY4246" fmla="*/ 4551332 h 5557010"/>
              <a:gd name="connsiteX4247" fmla="*/ 1136977 w 10925787"/>
              <a:gd name="connsiteY4247" fmla="*/ 4553729 h 5557010"/>
              <a:gd name="connsiteX4248" fmla="*/ 1146220 w 10925787"/>
              <a:gd name="connsiteY4248" fmla="*/ 4550884 h 5557010"/>
              <a:gd name="connsiteX4249" fmla="*/ 1100673 w 10925787"/>
              <a:gd name="connsiteY4249" fmla="*/ 4542050 h 5557010"/>
              <a:gd name="connsiteX4250" fmla="*/ 1080979 w 10925787"/>
              <a:gd name="connsiteY4250" fmla="*/ 4541870 h 5557010"/>
              <a:gd name="connsiteX4251" fmla="*/ 2500116 w 10925787"/>
              <a:gd name="connsiteY4251" fmla="*/ 4537573 h 5557010"/>
              <a:gd name="connsiteX4252" fmla="*/ 2500116 w 10925787"/>
              <a:gd name="connsiteY4252" fmla="*/ 4537576 h 5557010"/>
              <a:gd name="connsiteX4253" fmla="*/ 2500737 w 10925787"/>
              <a:gd name="connsiteY4253" fmla="*/ 4544847 h 5557010"/>
              <a:gd name="connsiteX4254" fmla="*/ 2507459 w 10925787"/>
              <a:gd name="connsiteY4254" fmla="*/ 4546806 h 5557010"/>
              <a:gd name="connsiteX4255" fmla="*/ 2509834 w 10925787"/>
              <a:gd name="connsiteY4255" fmla="*/ 4548170 h 5557010"/>
              <a:gd name="connsiteX4256" fmla="*/ 2513511 w 10925787"/>
              <a:gd name="connsiteY4256" fmla="*/ 4550496 h 5557010"/>
              <a:gd name="connsiteX4257" fmla="*/ 2514425 w 10925787"/>
              <a:gd name="connsiteY4257" fmla="*/ 4554043 h 5557010"/>
              <a:gd name="connsiteX4258" fmla="*/ 2517408 w 10925787"/>
              <a:gd name="connsiteY4258" fmla="*/ 4556801 h 5557010"/>
              <a:gd name="connsiteX4259" fmla="*/ 2521658 w 10925787"/>
              <a:gd name="connsiteY4259" fmla="*/ 4559314 h 5557010"/>
              <a:gd name="connsiteX4260" fmla="*/ 2525908 w 10925787"/>
              <a:gd name="connsiteY4260" fmla="*/ 4564291 h 5557010"/>
              <a:gd name="connsiteX4261" fmla="*/ 2541496 w 10925787"/>
              <a:gd name="connsiteY4261" fmla="*/ 4574266 h 5557010"/>
              <a:gd name="connsiteX4262" fmla="*/ 2546294 w 10925787"/>
              <a:gd name="connsiteY4262" fmla="*/ 4577180 h 5557010"/>
              <a:gd name="connsiteX4263" fmla="*/ 2549229 w 10925787"/>
              <a:gd name="connsiteY4263" fmla="*/ 4580453 h 5557010"/>
              <a:gd name="connsiteX4264" fmla="*/ 2559032 w 10925787"/>
              <a:gd name="connsiteY4264" fmla="*/ 4585779 h 5557010"/>
              <a:gd name="connsiteX4265" fmla="*/ 2566911 w 10925787"/>
              <a:gd name="connsiteY4265" fmla="*/ 4592128 h 5557010"/>
              <a:gd name="connsiteX4266" fmla="*/ 2574352 w 10925787"/>
              <a:gd name="connsiteY4266" fmla="*/ 4595949 h 5557010"/>
              <a:gd name="connsiteX4267" fmla="*/ 2577713 w 10925787"/>
              <a:gd name="connsiteY4267" fmla="*/ 4596880 h 5557010"/>
              <a:gd name="connsiteX4268" fmla="*/ 2580027 w 10925787"/>
              <a:gd name="connsiteY4268" fmla="*/ 4595114 h 5557010"/>
              <a:gd name="connsiteX4269" fmla="*/ 2580039 w 10925787"/>
              <a:gd name="connsiteY4269" fmla="*/ 4595738 h 5557010"/>
              <a:gd name="connsiteX4270" fmla="*/ 2577920 w 10925787"/>
              <a:gd name="connsiteY4270" fmla="*/ 4598439 h 5557010"/>
              <a:gd name="connsiteX4271" fmla="*/ 2587687 w 10925787"/>
              <a:gd name="connsiteY4271" fmla="*/ 4603283 h 5557010"/>
              <a:gd name="connsiteX4272" fmla="*/ 2600266 w 10925787"/>
              <a:gd name="connsiteY4272" fmla="*/ 4610424 h 5557010"/>
              <a:gd name="connsiteX4273" fmla="*/ 2603299 w 10925787"/>
              <a:gd name="connsiteY4273" fmla="*/ 4611391 h 5557010"/>
              <a:gd name="connsiteX4274" fmla="*/ 2610240 w 10925787"/>
              <a:gd name="connsiteY4274" fmla="*/ 4613104 h 5557010"/>
              <a:gd name="connsiteX4275" fmla="*/ 2631064 w 10925787"/>
              <a:gd name="connsiteY4275" fmla="*/ 4627840 h 5557010"/>
              <a:gd name="connsiteX4276" fmla="*/ 2640209 w 10925787"/>
              <a:gd name="connsiteY4276" fmla="*/ 4630109 h 5557010"/>
              <a:gd name="connsiteX4277" fmla="*/ 2648709 w 10925787"/>
              <a:gd name="connsiteY4277" fmla="*/ 4631003 h 5557010"/>
              <a:gd name="connsiteX4278" fmla="*/ 2666160 w 10925787"/>
              <a:gd name="connsiteY4278" fmla="*/ 4635738 h 5557010"/>
              <a:gd name="connsiteX4279" fmla="*/ 2674819 w 10925787"/>
              <a:gd name="connsiteY4279" fmla="*/ 4634608 h 5557010"/>
              <a:gd name="connsiteX4280" fmla="*/ 2676122 w 10925787"/>
              <a:gd name="connsiteY4280" fmla="*/ 4636659 h 5557010"/>
              <a:gd name="connsiteX4281" fmla="*/ 2701281 w 10925787"/>
              <a:gd name="connsiteY4281" fmla="*/ 4631026 h 5557010"/>
              <a:gd name="connsiteX4282" fmla="*/ 2716503 w 10925787"/>
              <a:gd name="connsiteY4282" fmla="*/ 4625156 h 5557010"/>
              <a:gd name="connsiteX4283" fmla="*/ 2724955 w 10925787"/>
              <a:gd name="connsiteY4283" fmla="*/ 4620486 h 5557010"/>
              <a:gd name="connsiteX4284" fmla="*/ 2723847 w 10925787"/>
              <a:gd name="connsiteY4284" fmla="*/ 4618279 h 5557010"/>
              <a:gd name="connsiteX4285" fmla="*/ 2744415 w 10925787"/>
              <a:gd name="connsiteY4285" fmla="*/ 4602320 h 5557010"/>
              <a:gd name="connsiteX4286" fmla="*/ 2740421 w 10925787"/>
              <a:gd name="connsiteY4286" fmla="*/ 4600210 h 5557010"/>
              <a:gd name="connsiteX4287" fmla="*/ 2741712 w 10925787"/>
              <a:gd name="connsiteY4287" fmla="*/ 4599351 h 5557010"/>
              <a:gd name="connsiteX4288" fmla="*/ 2746108 w 10925787"/>
              <a:gd name="connsiteY4288" fmla="*/ 4595607 h 5557010"/>
              <a:gd name="connsiteX4289" fmla="*/ 2731908 w 10925787"/>
              <a:gd name="connsiteY4289" fmla="*/ 4603456 h 5557010"/>
              <a:gd name="connsiteX4290" fmla="*/ 2717246 w 10925787"/>
              <a:gd name="connsiteY4290" fmla="*/ 4609333 h 5557010"/>
              <a:gd name="connsiteX4291" fmla="*/ 2717368 w 10925787"/>
              <a:gd name="connsiteY4291" fmla="*/ 4610267 h 5557010"/>
              <a:gd name="connsiteX4292" fmla="*/ 2716954 w 10925787"/>
              <a:gd name="connsiteY4292" fmla="*/ 4610390 h 5557010"/>
              <a:gd name="connsiteX4293" fmla="*/ 2716162 w 10925787"/>
              <a:gd name="connsiteY4293" fmla="*/ 4609908 h 5557010"/>
              <a:gd name="connsiteX4294" fmla="*/ 2708210 w 10925787"/>
              <a:gd name="connsiteY4294" fmla="*/ 4615705 h 5557010"/>
              <a:gd name="connsiteX4295" fmla="*/ 2704350 w 10925787"/>
              <a:gd name="connsiteY4295" fmla="*/ 4616574 h 5557010"/>
              <a:gd name="connsiteX4296" fmla="*/ 2704265 w 10925787"/>
              <a:gd name="connsiteY4296" fmla="*/ 4619268 h 5557010"/>
              <a:gd name="connsiteX4297" fmla="*/ 2703534 w 10925787"/>
              <a:gd name="connsiteY4297" fmla="*/ 4619389 h 5557010"/>
              <a:gd name="connsiteX4298" fmla="*/ 2701135 w 10925787"/>
              <a:gd name="connsiteY4298" fmla="*/ 4618374 h 5557010"/>
              <a:gd name="connsiteX4299" fmla="*/ 2686095 w 10925787"/>
              <a:gd name="connsiteY4299" fmla="*/ 4626836 h 5557010"/>
              <a:gd name="connsiteX4300" fmla="*/ 2661582 w 10925787"/>
              <a:gd name="connsiteY4300" fmla="*/ 4623590 h 5557010"/>
              <a:gd name="connsiteX4301" fmla="*/ 2645093 w 10925787"/>
              <a:gd name="connsiteY4301" fmla="*/ 4616997 h 5557010"/>
              <a:gd name="connsiteX4302" fmla="*/ 2624610 w 10925787"/>
              <a:gd name="connsiteY4302" fmla="*/ 4606138 h 5557010"/>
              <a:gd name="connsiteX4303" fmla="*/ 2586444 w 10925787"/>
              <a:gd name="connsiteY4303" fmla="*/ 4588483 h 5557010"/>
              <a:gd name="connsiteX4304" fmla="*/ 2577372 w 10925787"/>
              <a:gd name="connsiteY4304" fmla="*/ 4580561 h 5557010"/>
              <a:gd name="connsiteX4305" fmla="*/ 2568738 w 10925787"/>
              <a:gd name="connsiteY4305" fmla="*/ 4577242 h 5557010"/>
              <a:gd name="connsiteX4306" fmla="*/ 2562649 w 10925787"/>
              <a:gd name="connsiteY4306" fmla="*/ 4569239 h 5557010"/>
              <a:gd name="connsiteX4307" fmla="*/ 2554794 w 10925787"/>
              <a:gd name="connsiteY4307" fmla="*/ 4563496 h 5557010"/>
              <a:gd name="connsiteX4308" fmla="*/ 2550849 w 10925787"/>
              <a:gd name="connsiteY4308" fmla="*/ 4560691 h 5557010"/>
              <a:gd name="connsiteX4309" fmla="*/ 2548632 w 10925787"/>
              <a:gd name="connsiteY4309" fmla="*/ 4561690 h 5557010"/>
              <a:gd name="connsiteX4310" fmla="*/ 2541070 w 10925787"/>
              <a:gd name="connsiteY4310" fmla="*/ 4556186 h 5557010"/>
              <a:gd name="connsiteX4311" fmla="*/ 2537112 w 10925787"/>
              <a:gd name="connsiteY4311" fmla="*/ 4554071 h 5557010"/>
              <a:gd name="connsiteX4312" fmla="*/ 2532789 w 10925787"/>
              <a:gd name="connsiteY4312" fmla="*/ 4553744 h 5557010"/>
              <a:gd name="connsiteX4313" fmla="*/ 2519661 w 10925787"/>
              <a:gd name="connsiteY4313" fmla="*/ 4548279 h 5557010"/>
              <a:gd name="connsiteX4314" fmla="*/ 2513609 w 10925787"/>
              <a:gd name="connsiteY4314" fmla="*/ 4544796 h 5557010"/>
              <a:gd name="connsiteX4315" fmla="*/ 2510577 w 10925787"/>
              <a:gd name="connsiteY4315" fmla="*/ 4542175 h 5557010"/>
              <a:gd name="connsiteX4316" fmla="*/ 2506996 w 10925787"/>
              <a:gd name="connsiteY4316" fmla="*/ 4540962 h 5557010"/>
              <a:gd name="connsiteX4317" fmla="*/ 2500116 w 10925787"/>
              <a:gd name="connsiteY4317" fmla="*/ 4537573 h 5557010"/>
              <a:gd name="connsiteX4318" fmla="*/ 2319595 w 10925787"/>
              <a:gd name="connsiteY4318" fmla="*/ 4537158 h 5557010"/>
              <a:gd name="connsiteX4319" fmla="*/ 2319596 w 10925787"/>
              <a:gd name="connsiteY4319" fmla="*/ 4537158 h 5557010"/>
              <a:gd name="connsiteX4320" fmla="*/ 2319595 w 10925787"/>
              <a:gd name="connsiteY4320" fmla="*/ 4537158 h 5557010"/>
              <a:gd name="connsiteX4321" fmla="*/ 2320006 w 10925787"/>
              <a:gd name="connsiteY4321" fmla="*/ 4540915 h 5557010"/>
              <a:gd name="connsiteX4322" fmla="*/ 2319397 w 10925787"/>
              <a:gd name="connsiteY4322" fmla="*/ 4541522 h 5557010"/>
              <a:gd name="connsiteX4323" fmla="*/ 2314380 w 10925787"/>
              <a:gd name="connsiteY4323" fmla="*/ 4548498 h 5557010"/>
              <a:gd name="connsiteX4324" fmla="*/ 2319775 w 10925787"/>
              <a:gd name="connsiteY4324" fmla="*/ 4541785 h 5557010"/>
              <a:gd name="connsiteX4325" fmla="*/ 2322527 w 10925787"/>
              <a:gd name="connsiteY4325" fmla="*/ 4537908 h 5557010"/>
              <a:gd name="connsiteX4326" fmla="*/ 2319595 w 10925787"/>
              <a:gd name="connsiteY4326" fmla="*/ 4537158 h 5557010"/>
              <a:gd name="connsiteX4327" fmla="*/ 770306 w 10925787"/>
              <a:gd name="connsiteY4327" fmla="*/ 4524489 h 5557010"/>
              <a:gd name="connsiteX4328" fmla="*/ 770636 w 10925787"/>
              <a:gd name="connsiteY4328" fmla="*/ 4524602 h 5557010"/>
              <a:gd name="connsiteX4329" fmla="*/ 770515 w 10925787"/>
              <a:gd name="connsiteY4329" fmla="*/ 4525080 h 5557010"/>
              <a:gd name="connsiteX4330" fmla="*/ 770369 w 10925787"/>
              <a:gd name="connsiteY4330" fmla="*/ 4525021 h 5557010"/>
              <a:gd name="connsiteX4331" fmla="*/ 770505 w 10925787"/>
              <a:gd name="connsiteY4331" fmla="*/ 4526140 h 5557010"/>
              <a:gd name="connsiteX4332" fmla="*/ 769756 w 10925787"/>
              <a:gd name="connsiteY4332" fmla="*/ 4524772 h 5557010"/>
              <a:gd name="connsiteX4333" fmla="*/ 770370 w 10925787"/>
              <a:gd name="connsiteY4333" fmla="*/ 4525021 h 5557010"/>
              <a:gd name="connsiteX4334" fmla="*/ 770304 w 10925787"/>
              <a:gd name="connsiteY4334" fmla="*/ 4524488 h 5557010"/>
              <a:gd name="connsiteX4335" fmla="*/ 770306 w 10925787"/>
              <a:gd name="connsiteY4335" fmla="*/ 4524488 h 5557010"/>
              <a:gd name="connsiteX4336" fmla="*/ 770306 w 10925787"/>
              <a:gd name="connsiteY4336" fmla="*/ 4524489 h 5557010"/>
              <a:gd name="connsiteX4337" fmla="*/ 2226855 w 10925787"/>
              <a:gd name="connsiteY4337" fmla="*/ 4524183 h 5557010"/>
              <a:gd name="connsiteX4338" fmla="*/ 2226855 w 10925787"/>
              <a:gd name="connsiteY4338" fmla="*/ 4524183 h 5557010"/>
              <a:gd name="connsiteX4339" fmla="*/ 2226855 w 10925787"/>
              <a:gd name="connsiteY4339" fmla="*/ 4524183 h 5557010"/>
              <a:gd name="connsiteX4340" fmla="*/ 2222863 w 10925787"/>
              <a:gd name="connsiteY4340" fmla="*/ 4525825 h 5557010"/>
              <a:gd name="connsiteX4341" fmla="*/ 2225750 w 10925787"/>
              <a:gd name="connsiteY4341" fmla="*/ 4528428 h 5557010"/>
              <a:gd name="connsiteX4342" fmla="*/ 2226855 w 10925787"/>
              <a:gd name="connsiteY4342" fmla="*/ 4524183 h 5557010"/>
              <a:gd name="connsiteX4343" fmla="*/ 774833 w 10925787"/>
              <a:gd name="connsiteY4343" fmla="*/ 4521916 h 5557010"/>
              <a:gd name="connsiteX4344" fmla="*/ 770304 w 10925787"/>
              <a:gd name="connsiteY4344" fmla="*/ 4524488 h 5557010"/>
              <a:gd name="connsiteX4345" fmla="*/ 769756 w 10925787"/>
              <a:gd name="connsiteY4345" fmla="*/ 4524772 h 5557010"/>
              <a:gd name="connsiteX4346" fmla="*/ 764475 w 10925787"/>
              <a:gd name="connsiteY4346" fmla="*/ 4531077 h 5557010"/>
              <a:gd name="connsiteX4347" fmla="*/ 757335 w 10925787"/>
              <a:gd name="connsiteY4347" fmla="*/ 4531664 h 5557010"/>
              <a:gd name="connsiteX4348" fmla="*/ 742278 w 10925787"/>
              <a:gd name="connsiteY4348" fmla="*/ 4539227 h 5557010"/>
              <a:gd name="connsiteX4349" fmla="*/ 743328 w 10925787"/>
              <a:gd name="connsiteY4349" fmla="*/ 4541458 h 5557010"/>
              <a:gd name="connsiteX4350" fmla="*/ 727532 w 10925787"/>
              <a:gd name="connsiteY4350" fmla="*/ 4559526 h 5557010"/>
              <a:gd name="connsiteX4351" fmla="*/ 727534 w 10925787"/>
              <a:gd name="connsiteY4351" fmla="*/ 4559525 h 5557010"/>
              <a:gd name="connsiteX4352" fmla="*/ 727534 w 10925787"/>
              <a:gd name="connsiteY4352" fmla="*/ 4559525 h 5557010"/>
              <a:gd name="connsiteX4353" fmla="*/ 725363 w 10925787"/>
              <a:gd name="connsiteY4353" fmla="*/ 4560591 h 5557010"/>
              <a:gd name="connsiteX4354" fmla="*/ 723236 w 10925787"/>
              <a:gd name="connsiteY4354" fmla="*/ 4562720 h 5557010"/>
              <a:gd name="connsiteX4355" fmla="*/ 722605 w 10925787"/>
              <a:gd name="connsiteY4355" fmla="*/ 4564218 h 5557010"/>
              <a:gd name="connsiteX4356" fmla="*/ 725688 w 10925787"/>
              <a:gd name="connsiteY4356" fmla="*/ 4565914 h 5557010"/>
              <a:gd name="connsiteX4357" fmla="*/ 725688 w 10925787"/>
              <a:gd name="connsiteY4357" fmla="*/ 4565914 h 5557010"/>
              <a:gd name="connsiteX4358" fmla="*/ 725688 w 10925787"/>
              <a:gd name="connsiteY4358" fmla="*/ 4565914 h 5557010"/>
              <a:gd name="connsiteX4359" fmla="*/ 727534 w 10925787"/>
              <a:gd name="connsiteY4359" fmla="*/ 4559525 h 5557010"/>
              <a:gd name="connsiteX4360" fmla="*/ 737698 w 10925787"/>
              <a:gd name="connsiteY4360" fmla="*/ 4552183 h 5557010"/>
              <a:gd name="connsiteX4361" fmla="*/ 745228 w 10925787"/>
              <a:gd name="connsiteY4361" fmla="*/ 4541799 h 5557010"/>
              <a:gd name="connsiteX4362" fmla="*/ 778777 w 10925787"/>
              <a:gd name="connsiteY4362" fmla="*/ 4525020 h 5557010"/>
              <a:gd name="connsiteX4363" fmla="*/ 774833 w 10925787"/>
              <a:gd name="connsiteY4363" fmla="*/ 4521916 h 5557010"/>
              <a:gd name="connsiteX4364" fmla="*/ 2743027 w 10925787"/>
              <a:gd name="connsiteY4364" fmla="*/ 4520062 h 5557010"/>
              <a:gd name="connsiteX4365" fmla="*/ 2740835 w 10925787"/>
              <a:gd name="connsiteY4365" fmla="*/ 4521194 h 5557010"/>
              <a:gd name="connsiteX4366" fmla="*/ 2739154 w 10925787"/>
              <a:gd name="connsiteY4366" fmla="*/ 4525665 h 5557010"/>
              <a:gd name="connsiteX4367" fmla="*/ 2741407 w 10925787"/>
              <a:gd name="connsiteY4367" fmla="*/ 4529418 h 5557010"/>
              <a:gd name="connsiteX4368" fmla="*/ 2747216 w 10925787"/>
              <a:gd name="connsiteY4368" fmla="*/ 4527446 h 5557010"/>
              <a:gd name="connsiteX4369" fmla="*/ 2746156 w 10925787"/>
              <a:gd name="connsiteY4369" fmla="*/ 4525235 h 5557010"/>
              <a:gd name="connsiteX4370" fmla="*/ 2743027 w 10925787"/>
              <a:gd name="connsiteY4370" fmla="*/ 4520062 h 5557010"/>
              <a:gd name="connsiteX4371" fmla="*/ 2330162 w 10925787"/>
              <a:gd name="connsiteY4371" fmla="*/ 4519730 h 5557010"/>
              <a:gd name="connsiteX4372" fmla="*/ 2323647 w 10925787"/>
              <a:gd name="connsiteY4372" fmla="*/ 4527374 h 5557010"/>
              <a:gd name="connsiteX4373" fmla="*/ 2329151 w 10925787"/>
              <a:gd name="connsiteY4373" fmla="*/ 4527592 h 5557010"/>
              <a:gd name="connsiteX4374" fmla="*/ 2330162 w 10925787"/>
              <a:gd name="connsiteY4374" fmla="*/ 4519730 h 5557010"/>
              <a:gd name="connsiteX4375" fmla="*/ 794967 w 10925787"/>
              <a:gd name="connsiteY4375" fmla="*/ 4515583 h 5557010"/>
              <a:gd name="connsiteX4376" fmla="*/ 794967 w 10925787"/>
              <a:gd name="connsiteY4376" fmla="*/ 4515583 h 5557010"/>
              <a:gd name="connsiteX4377" fmla="*/ 794967 w 10925787"/>
              <a:gd name="connsiteY4377" fmla="*/ 4515583 h 5557010"/>
              <a:gd name="connsiteX4378" fmla="*/ 794967 w 10925787"/>
              <a:gd name="connsiteY4378" fmla="*/ 4515583 h 5557010"/>
              <a:gd name="connsiteX4379" fmla="*/ 1534550 w 10925787"/>
              <a:gd name="connsiteY4379" fmla="*/ 4515152 h 5557010"/>
              <a:gd name="connsiteX4380" fmla="*/ 1534550 w 10925787"/>
              <a:gd name="connsiteY4380" fmla="*/ 4515152 h 5557010"/>
              <a:gd name="connsiteX4381" fmla="*/ 1534550 w 10925787"/>
              <a:gd name="connsiteY4381" fmla="*/ 4515152 h 5557010"/>
              <a:gd name="connsiteX4382" fmla="*/ 1534550 w 10925787"/>
              <a:gd name="connsiteY4382" fmla="*/ 4515152 h 5557010"/>
              <a:gd name="connsiteX4383" fmla="*/ 1534476 w 10925787"/>
              <a:gd name="connsiteY4383" fmla="*/ 4515149 h 5557010"/>
              <a:gd name="connsiteX4384" fmla="*/ 1534478 w 10925787"/>
              <a:gd name="connsiteY4384" fmla="*/ 4515149 h 5557010"/>
              <a:gd name="connsiteX4385" fmla="*/ 1534477 w 10925787"/>
              <a:gd name="connsiteY4385" fmla="*/ 4515152 h 5557010"/>
              <a:gd name="connsiteX4386" fmla="*/ 1534549 w 10925787"/>
              <a:gd name="connsiteY4386" fmla="*/ 4515148 h 5557010"/>
              <a:gd name="connsiteX4387" fmla="*/ 1534549 w 10925787"/>
              <a:gd name="connsiteY4387" fmla="*/ 4515148 h 5557010"/>
              <a:gd name="connsiteX4388" fmla="*/ 1534549 w 10925787"/>
              <a:gd name="connsiteY4388" fmla="*/ 4515148 h 5557010"/>
              <a:gd name="connsiteX4389" fmla="*/ 1534549 w 10925787"/>
              <a:gd name="connsiteY4389" fmla="*/ 4515148 h 5557010"/>
              <a:gd name="connsiteX4390" fmla="*/ 1534550 w 10925787"/>
              <a:gd name="connsiteY4390" fmla="*/ 4515152 h 5557010"/>
              <a:gd name="connsiteX4391" fmla="*/ 1534549 w 10925787"/>
              <a:gd name="connsiteY4391" fmla="*/ 4515152 h 5557010"/>
              <a:gd name="connsiteX4392" fmla="*/ 1534525 w 10925787"/>
              <a:gd name="connsiteY4392" fmla="*/ 4515025 h 5557010"/>
              <a:gd name="connsiteX4393" fmla="*/ 1534549 w 10925787"/>
              <a:gd name="connsiteY4393" fmla="*/ 4515148 h 5557010"/>
              <a:gd name="connsiteX4394" fmla="*/ 1534478 w 10925787"/>
              <a:gd name="connsiteY4394" fmla="*/ 4515149 h 5557010"/>
              <a:gd name="connsiteX4395" fmla="*/ 2331992 w 10925787"/>
              <a:gd name="connsiteY4395" fmla="*/ 4513050 h 5557010"/>
              <a:gd name="connsiteX4396" fmla="*/ 2331270 w 10925787"/>
              <a:gd name="connsiteY4396" fmla="*/ 4517667 h 5557010"/>
              <a:gd name="connsiteX4397" fmla="*/ 2336896 w 10925787"/>
              <a:gd name="connsiteY4397" fmla="*/ 4513277 h 5557010"/>
              <a:gd name="connsiteX4398" fmla="*/ 2331992 w 10925787"/>
              <a:gd name="connsiteY4398" fmla="*/ 4513050 h 5557010"/>
              <a:gd name="connsiteX4399" fmla="*/ 2460623 w 10925787"/>
              <a:gd name="connsiteY4399" fmla="*/ 4510434 h 5557010"/>
              <a:gd name="connsiteX4400" fmla="*/ 2460161 w 10925787"/>
              <a:gd name="connsiteY4400" fmla="*/ 4512107 h 5557010"/>
              <a:gd name="connsiteX4401" fmla="*/ 2456337 w 10925787"/>
              <a:gd name="connsiteY4401" fmla="*/ 4512851 h 5557010"/>
              <a:gd name="connsiteX4402" fmla="*/ 2456337 w 10925787"/>
              <a:gd name="connsiteY4402" fmla="*/ 4512854 h 5557010"/>
              <a:gd name="connsiteX4403" fmla="*/ 2475030 w 10925787"/>
              <a:gd name="connsiteY4403" fmla="*/ 4527090 h 5557010"/>
              <a:gd name="connsiteX4404" fmla="*/ 2478500 w 10925787"/>
              <a:gd name="connsiteY4404" fmla="*/ 4530615 h 5557010"/>
              <a:gd name="connsiteX4405" fmla="*/ 2481898 w 10925787"/>
              <a:gd name="connsiteY4405" fmla="*/ 4531561 h 5557010"/>
              <a:gd name="connsiteX4406" fmla="*/ 2497205 w 10925787"/>
              <a:gd name="connsiteY4406" fmla="*/ 4541338 h 5557010"/>
              <a:gd name="connsiteX4407" fmla="*/ 2496755 w 10925787"/>
              <a:gd name="connsiteY4407" fmla="*/ 4536646 h 5557010"/>
              <a:gd name="connsiteX4408" fmla="*/ 2491969 w 10925787"/>
              <a:gd name="connsiteY4408" fmla="*/ 4531635 h 5557010"/>
              <a:gd name="connsiteX4409" fmla="*/ 2476844 w 10925787"/>
              <a:gd name="connsiteY4409" fmla="*/ 4520429 h 5557010"/>
              <a:gd name="connsiteX4410" fmla="*/ 2473775 w 10925787"/>
              <a:gd name="connsiteY4410" fmla="*/ 4521677 h 5557010"/>
              <a:gd name="connsiteX4411" fmla="*/ 2473861 w 10925787"/>
              <a:gd name="connsiteY4411" fmla="*/ 4521336 h 5557010"/>
              <a:gd name="connsiteX4412" fmla="*/ 2474092 w 10925787"/>
              <a:gd name="connsiteY4412" fmla="*/ 4520495 h 5557010"/>
              <a:gd name="connsiteX4413" fmla="*/ 2467272 w 10925787"/>
              <a:gd name="connsiteY4413" fmla="*/ 4515839 h 5557010"/>
              <a:gd name="connsiteX4414" fmla="*/ 2460623 w 10925787"/>
              <a:gd name="connsiteY4414" fmla="*/ 4510434 h 5557010"/>
              <a:gd name="connsiteX4415" fmla="*/ 2231546 w 10925787"/>
              <a:gd name="connsiteY4415" fmla="*/ 4504982 h 5557010"/>
              <a:gd name="connsiteX4416" fmla="*/ 2229951 w 10925787"/>
              <a:gd name="connsiteY4416" fmla="*/ 4509733 h 5557010"/>
              <a:gd name="connsiteX4417" fmla="*/ 2233032 w 10925787"/>
              <a:gd name="connsiteY4417" fmla="*/ 4508808 h 5557010"/>
              <a:gd name="connsiteX4418" fmla="*/ 2231546 w 10925787"/>
              <a:gd name="connsiteY4418" fmla="*/ 4504982 h 5557010"/>
              <a:gd name="connsiteX4419" fmla="*/ 2335801 w 10925787"/>
              <a:gd name="connsiteY4419" fmla="*/ 4503716 h 5557010"/>
              <a:gd name="connsiteX4420" fmla="*/ 2333158 w 10925787"/>
              <a:gd name="connsiteY4420" fmla="*/ 4506742 h 5557010"/>
              <a:gd name="connsiteX4421" fmla="*/ 2337578 w 10925787"/>
              <a:gd name="connsiteY4421" fmla="*/ 4509556 h 5557010"/>
              <a:gd name="connsiteX4422" fmla="*/ 2338881 w 10925787"/>
              <a:gd name="connsiteY4422" fmla="*/ 4504922 h 5557010"/>
              <a:gd name="connsiteX4423" fmla="*/ 2335801 w 10925787"/>
              <a:gd name="connsiteY4423" fmla="*/ 4503716 h 5557010"/>
              <a:gd name="connsiteX4424" fmla="*/ 2335801 w 10925787"/>
              <a:gd name="connsiteY4424" fmla="*/ 4503716 h 5557010"/>
              <a:gd name="connsiteX4425" fmla="*/ 816505 w 10925787"/>
              <a:gd name="connsiteY4425" fmla="*/ 4500417 h 5557010"/>
              <a:gd name="connsiteX4426" fmla="*/ 814146 w 10925787"/>
              <a:gd name="connsiteY4426" fmla="*/ 4501572 h 5557010"/>
              <a:gd name="connsiteX4427" fmla="*/ 806283 w 10925787"/>
              <a:gd name="connsiteY4427" fmla="*/ 4507384 h 5557010"/>
              <a:gd name="connsiteX4428" fmla="*/ 794984 w 10925787"/>
              <a:gd name="connsiteY4428" fmla="*/ 4512326 h 5557010"/>
              <a:gd name="connsiteX4429" fmla="*/ 794901 w 10925787"/>
              <a:gd name="connsiteY4429" fmla="*/ 4515079 h 5557010"/>
              <a:gd name="connsiteX4430" fmla="*/ 794999 w 10925787"/>
              <a:gd name="connsiteY4430" fmla="*/ 4515111 h 5557010"/>
              <a:gd name="connsiteX4431" fmla="*/ 794967 w 10925787"/>
              <a:gd name="connsiteY4431" fmla="*/ 4515582 h 5557010"/>
              <a:gd name="connsiteX4432" fmla="*/ 794967 w 10925787"/>
              <a:gd name="connsiteY4432" fmla="*/ 4515583 h 5557010"/>
              <a:gd name="connsiteX4433" fmla="*/ 794901 w 10925787"/>
              <a:gd name="connsiteY4433" fmla="*/ 4515080 h 5557010"/>
              <a:gd name="connsiteX4434" fmla="*/ 794107 w 10925787"/>
              <a:gd name="connsiteY4434" fmla="*/ 4515312 h 5557010"/>
              <a:gd name="connsiteX4435" fmla="*/ 794879 w 10925787"/>
              <a:gd name="connsiteY4435" fmla="*/ 4515591 h 5557010"/>
              <a:gd name="connsiteX4436" fmla="*/ 794967 w 10925787"/>
              <a:gd name="connsiteY4436" fmla="*/ 4515583 h 5557010"/>
              <a:gd name="connsiteX4437" fmla="*/ 794867 w 10925787"/>
              <a:gd name="connsiteY4437" fmla="*/ 4516649 h 5557010"/>
              <a:gd name="connsiteX4438" fmla="*/ 794106 w 10925787"/>
              <a:gd name="connsiteY4438" fmla="*/ 4515311 h 5557010"/>
              <a:gd name="connsiteX4439" fmla="*/ 784043 w 10925787"/>
              <a:gd name="connsiteY4439" fmla="*/ 4519104 h 5557010"/>
              <a:gd name="connsiteX4440" fmla="*/ 778448 w 10925787"/>
              <a:gd name="connsiteY4440" fmla="*/ 4520333 h 5557010"/>
              <a:gd name="connsiteX4441" fmla="*/ 781118 w 10925787"/>
              <a:gd name="connsiteY4441" fmla="*/ 4522938 h 5557010"/>
              <a:gd name="connsiteX4442" fmla="*/ 778775 w 10925787"/>
              <a:gd name="connsiteY4442" fmla="*/ 4525018 h 5557010"/>
              <a:gd name="connsiteX4443" fmla="*/ 791898 w 10925787"/>
              <a:gd name="connsiteY4443" fmla="*/ 4521132 h 5557010"/>
              <a:gd name="connsiteX4444" fmla="*/ 791899 w 10925787"/>
              <a:gd name="connsiteY4444" fmla="*/ 4521134 h 5557010"/>
              <a:gd name="connsiteX4445" fmla="*/ 791639 w 10925787"/>
              <a:gd name="connsiteY4445" fmla="*/ 4518504 h 5557010"/>
              <a:gd name="connsiteX4446" fmla="*/ 792502 w 10925787"/>
              <a:gd name="connsiteY4446" fmla="*/ 4519790 h 5557010"/>
              <a:gd name="connsiteX4447" fmla="*/ 798514 w 10925787"/>
              <a:gd name="connsiteY4447" fmla="*/ 4518812 h 5557010"/>
              <a:gd name="connsiteX4448" fmla="*/ 807681 w 10925787"/>
              <a:gd name="connsiteY4448" fmla="*/ 4512352 h 5557010"/>
              <a:gd name="connsiteX4449" fmla="*/ 818563 w 10925787"/>
              <a:gd name="connsiteY4449" fmla="*/ 4504272 h 5557010"/>
              <a:gd name="connsiteX4450" fmla="*/ 816505 w 10925787"/>
              <a:gd name="connsiteY4450" fmla="*/ 4500417 h 5557010"/>
              <a:gd name="connsiteX4451" fmla="*/ 816505 w 10925787"/>
              <a:gd name="connsiteY4451" fmla="*/ 4500417 h 5557010"/>
              <a:gd name="connsiteX4452" fmla="*/ 2233344 w 10925787"/>
              <a:gd name="connsiteY4452" fmla="*/ 4498226 h 5557010"/>
              <a:gd name="connsiteX4453" fmla="*/ 2233344 w 10925787"/>
              <a:gd name="connsiteY4453" fmla="*/ 4498226 h 5557010"/>
              <a:gd name="connsiteX4454" fmla="*/ 2233344 w 10925787"/>
              <a:gd name="connsiteY4454" fmla="*/ 4498226 h 5557010"/>
              <a:gd name="connsiteX4455" fmla="*/ 2233714 w 10925787"/>
              <a:gd name="connsiteY4455" fmla="*/ 4499983 h 5557010"/>
              <a:gd name="connsiteX4456" fmla="*/ 2235248 w 10925787"/>
              <a:gd name="connsiteY4456" fmla="*/ 4499785 h 5557010"/>
              <a:gd name="connsiteX4457" fmla="*/ 2233344 w 10925787"/>
              <a:gd name="connsiteY4457" fmla="*/ 4498226 h 5557010"/>
              <a:gd name="connsiteX4458" fmla="*/ 2098188 w 10925787"/>
              <a:gd name="connsiteY4458" fmla="*/ 4495417 h 5557010"/>
              <a:gd name="connsiteX4459" fmla="*/ 2098199 w 10925787"/>
              <a:gd name="connsiteY4459" fmla="*/ 4495461 h 5557010"/>
              <a:gd name="connsiteX4460" fmla="*/ 2098199 w 10925787"/>
              <a:gd name="connsiteY4460" fmla="*/ 4495466 h 5557010"/>
              <a:gd name="connsiteX4461" fmla="*/ 2097302 w 10925787"/>
              <a:gd name="connsiteY4461" fmla="*/ 4495246 h 5557010"/>
              <a:gd name="connsiteX4462" fmla="*/ 2098175 w 10925787"/>
              <a:gd name="connsiteY4462" fmla="*/ 4495507 h 5557010"/>
              <a:gd name="connsiteX4463" fmla="*/ 2098199 w 10925787"/>
              <a:gd name="connsiteY4463" fmla="*/ 4495468 h 5557010"/>
              <a:gd name="connsiteX4464" fmla="*/ 2098163 w 10925787"/>
              <a:gd name="connsiteY4464" fmla="*/ 4496563 h 5557010"/>
              <a:gd name="connsiteX4465" fmla="*/ 2097301 w 10925787"/>
              <a:gd name="connsiteY4465" fmla="*/ 4495243 h 5557010"/>
              <a:gd name="connsiteX4466" fmla="*/ 2097302 w 10925787"/>
              <a:gd name="connsiteY4466" fmla="*/ 4495245 h 5557010"/>
              <a:gd name="connsiteX4467" fmla="*/ 2097298 w 10925787"/>
              <a:gd name="connsiteY4467" fmla="*/ 4495244 h 5557010"/>
              <a:gd name="connsiteX4468" fmla="*/ 2098077 w 10925787"/>
              <a:gd name="connsiteY4468" fmla="*/ 4494958 h 5557010"/>
              <a:gd name="connsiteX4469" fmla="*/ 2098184 w 10925787"/>
              <a:gd name="connsiteY4469" fmla="*/ 4495404 h 5557010"/>
              <a:gd name="connsiteX4470" fmla="*/ 2098138 w 10925787"/>
              <a:gd name="connsiteY4470" fmla="*/ 4495228 h 5557010"/>
              <a:gd name="connsiteX4471" fmla="*/ 2098068 w 10925787"/>
              <a:gd name="connsiteY4471" fmla="*/ 4494962 h 5557010"/>
              <a:gd name="connsiteX4472" fmla="*/ 1000857 w 10925787"/>
              <a:gd name="connsiteY4472" fmla="*/ 4494475 h 5557010"/>
              <a:gd name="connsiteX4473" fmla="*/ 1000858 w 10925787"/>
              <a:gd name="connsiteY4473" fmla="*/ 4494475 h 5557010"/>
              <a:gd name="connsiteX4474" fmla="*/ 1000859 w 10925787"/>
              <a:gd name="connsiteY4474" fmla="*/ 4494475 h 5557010"/>
              <a:gd name="connsiteX4475" fmla="*/ 1002072 w 10925787"/>
              <a:gd name="connsiteY4475" fmla="*/ 4496612 h 5557010"/>
              <a:gd name="connsiteX4476" fmla="*/ 1002071 w 10925787"/>
              <a:gd name="connsiteY4476" fmla="*/ 4496613 h 5557010"/>
              <a:gd name="connsiteX4477" fmla="*/ 1000857 w 10925787"/>
              <a:gd name="connsiteY4477" fmla="*/ 4494475 h 5557010"/>
              <a:gd name="connsiteX4478" fmla="*/ 1000858 w 10925787"/>
              <a:gd name="connsiteY4478" fmla="*/ 4494475 h 5557010"/>
              <a:gd name="connsiteX4479" fmla="*/ 1000859 w 10925787"/>
              <a:gd name="connsiteY4479" fmla="*/ 4494475 h 5557010"/>
              <a:gd name="connsiteX4480" fmla="*/ 1000858 w 10925787"/>
              <a:gd name="connsiteY4480" fmla="*/ 4494475 h 5557010"/>
              <a:gd name="connsiteX4481" fmla="*/ 1000858 w 10925787"/>
              <a:gd name="connsiteY4481" fmla="*/ 4494475 h 5557010"/>
              <a:gd name="connsiteX4482" fmla="*/ 2342053 w 10925787"/>
              <a:gd name="connsiteY4482" fmla="*/ 4493679 h 5557010"/>
              <a:gd name="connsiteX4483" fmla="*/ 2335947 w 10925787"/>
              <a:gd name="connsiteY4483" fmla="*/ 4496699 h 5557010"/>
              <a:gd name="connsiteX4484" fmla="*/ 2337773 w 10925787"/>
              <a:gd name="connsiteY4484" fmla="*/ 4499898 h 5557010"/>
              <a:gd name="connsiteX4485" fmla="*/ 2342053 w 10925787"/>
              <a:gd name="connsiteY4485" fmla="*/ 4493679 h 5557010"/>
              <a:gd name="connsiteX4486" fmla="*/ 2342052 w 10925787"/>
              <a:gd name="connsiteY4486" fmla="*/ 4493680 h 5557010"/>
              <a:gd name="connsiteX4487" fmla="*/ 834098 w 10925787"/>
              <a:gd name="connsiteY4487" fmla="*/ 4491745 h 5557010"/>
              <a:gd name="connsiteX4488" fmla="*/ 823489 w 10925787"/>
              <a:gd name="connsiteY4488" fmla="*/ 4495121 h 5557010"/>
              <a:gd name="connsiteX4489" fmla="*/ 824409 w 10925787"/>
              <a:gd name="connsiteY4489" fmla="*/ 4497201 h 5557010"/>
              <a:gd name="connsiteX4490" fmla="*/ 820451 w 10925787"/>
              <a:gd name="connsiteY4490" fmla="*/ 4499430 h 5557010"/>
              <a:gd name="connsiteX4491" fmla="*/ 831664 w 10925787"/>
              <a:gd name="connsiteY4491" fmla="*/ 4497349 h 5557010"/>
              <a:gd name="connsiteX4492" fmla="*/ 834098 w 10925787"/>
              <a:gd name="connsiteY4492" fmla="*/ 4491745 h 5557010"/>
              <a:gd name="connsiteX4493" fmla="*/ 2238890 w 10925787"/>
              <a:gd name="connsiteY4493" fmla="*/ 4488836 h 5557010"/>
              <a:gd name="connsiteX4494" fmla="*/ 2238890 w 10925787"/>
              <a:gd name="connsiteY4494" fmla="*/ 4488836 h 5557010"/>
              <a:gd name="connsiteX4495" fmla="*/ 2238890 w 10925787"/>
              <a:gd name="connsiteY4495" fmla="*/ 4488836 h 5557010"/>
              <a:gd name="connsiteX4496" fmla="*/ 2238890 w 10925787"/>
              <a:gd name="connsiteY4496" fmla="*/ 4488836 h 5557010"/>
              <a:gd name="connsiteX4497" fmla="*/ 2238889 w 10925787"/>
              <a:gd name="connsiteY4497" fmla="*/ 4488836 h 5557010"/>
              <a:gd name="connsiteX4498" fmla="*/ 2238890 w 10925787"/>
              <a:gd name="connsiteY4498" fmla="*/ 4488836 h 5557010"/>
              <a:gd name="connsiteX4499" fmla="*/ 2238889 w 10925787"/>
              <a:gd name="connsiteY4499" fmla="*/ 4488837 h 5557010"/>
              <a:gd name="connsiteX4500" fmla="*/ 2424160 w 10925787"/>
              <a:gd name="connsiteY4500" fmla="*/ 4488137 h 5557010"/>
              <a:gd name="connsiteX4501" fmla="*/ 2426063 w 10925787"/>
              <a:gd name="connsiteY4501" fmla="*/ 4490031 h 5557010"/>
              <a:gd name="connsiteX4502" fmla="*/ 2427901 w 10925787"/>
              <a:gd name="connsiteY4502" fmla="*/ 4491485 h 5557010"/>
              <a:gd name="connsiteX4503" fmla="*/ 2422860 w 10925787"/>
              <a:gd name="connsiteY4503" fmla="*/ 4490077 h 5557010"/>
              <a:gd name="connsiteX4504" fmla="*/ 2424160 w 10925787"/>
              <a:gd name="connsiteY4504" fmla="*/ 4488137 h 5557010"/>
              <a:gd name="connsiteX4505" fmla="*/ 2239340 w 10925787"/>
              <a:gd name="connsiteY4505" fmla="*/ 4488118 h 5557010"/>
              <a:gd name="connsiteX4506" fmla="*/ 2239377 w 10925787"/>
              <a:gd name="connsiteY4506" fmla="*/ 4488898 h 5557010"/>
              <a:gd name="connsiteX4507" fmla="*/ 2238890 w 10925787"/>
              <a:gd name="connsiteY4507" fmla="*/ 4488836 h 5557010"/>
              <a:gd name="connsiteX4508" fmla="*/ 2239340 w 10925787"/>
              <a:gd name="connsiteY4508" fmla="*/ 4488119 h 5557010"/>
              <a:gd name="connsiteX4509" fmla="*/ 2238829 w 10925787"/>
              <a:gd name="connsiteY4509" fmla="*/ 4488124 h 5557010"/>
              <a:gd name="connsiteX4510" fmla="*/ 2238829 w 10925787"/>
              <a:gd name="connsiteY4510" fmla="*/ 4488123 h 5557010"/>
              <a:gd name="connsiteX4511" fmla="*/ 2239340 w 10925787"/>
              <a:gd name="connsiteY4511" fmla="*/ 4488118 h 5557010"/>
              <a:gd name="connsiteX4512" fmla="*/ 2440035 w 10925787"/>
              <a:gd name="connsiteY4512" fmla="*/ 4487719 h 5557010"/>
              <a:gd name="connsiteX4513" fmla="*/ 2440036 w 10925787"/>
              <a:gd name="connsiteY4513" fmla="*/ 4487719 h 5557010"/>
              <a:gd name="connsiteX4514" fmla="*/ 2440035 w 10925787"/>
              <a:gd name="connsiteY4514" fmla="*/ 4487719 h 5557010"/>
              <a:gd name="connsiteX4515" fmla="*/ 2440712 w 10925787"/>
              <a:gd name="connsiteY4515" fmla="*/ 4494073 h 5557010"/>
              <a:gd name="connsiteX4516" fmla="*/ 2442892 w 10925787"/>
              <a:gd name="connsiteY4516" fmla="*/ 4492929 h 5557010"/>
              <a:gd name="connsiteX4517" fmla="*/ 2446156 w 10925787"/>
              <a:gd name="connsiteY4517" fmla="*/ 4497419 h 5557010"/>
              <a:gd name="connsiteX4518" fmla="*/ 2447983 w 10925787"/>
              <a:gd name="connsiteY4518" fmla="*/ 4501884 h 5557010"/>
              <a:gd name="connsiteX4519" fmla="*/ 2455119 w 10925787"/>
              <a:gd name="connsiteY4519" fmla="*/ 4510714 h 5557010"/>
              <a:gd name="connsiteX4520" fmla="*/ 2457457 w 10925787"/>
              <a:gd name="connsiteY4520" fmla="*/ 4508643 h 5557010"/>
              <a:gd name="connsiteX4521" fmla="*/ 2452354 w 10925787"/>
              <a:gd name="connsiteY4521" fmla="*/ 4504450 h 5557010"/>
              <a:gd name="connsiteX4522" fmla="*/ 2446156 w 10925787"/>
              <a:gd name="connsiteY4522" fmla="*/ 4497419 h 5557010"/>
              <a:gd name="connsiteX4523" fmla="*/ 2444297 w 10925787"/>
              <a:gd name="connsiteY4523" fmla="*/ 4489808 h 5557010"/>
              <a:gd name="connsiteX4524" fmla="*/ 2443102 w 10925787"/>
              <a:gd name="connsiteY4524" fmla="*/ 4489223 h 5557010"/>
              <a:gd name="connsiteX4525" fmla="*/ 2442658 w 10925787"/>
              <a:gd name="connsiteY4525" fmla="*/ 4488030 h 5557010"/>
              <a:gd name="connsiteX4526" fmla="*/ 2440035 w 10925787"/>
              <a:gd name="connsiteY4526" fmla="*/ 4487719 h 5557010"/>
              <a:gd name="connsiteX4527" fmla="*/ 2341037 w 10925787"/>
              <a:gd name="connsiteY4527" fmla="*/ 4484948 h 5557010"/>
              <a:gd name="connsiteX4528" fmla="*/ 2342644 w 10925787"/>
              <a:gd name="connsiteY4528" fmla="*/ 4490105 h 5557010"/>
              <a:gd name="connsiteX4529" fmla="*/ 2345969 w 10925787"/>
              <a:gd name="connsiteY4529" fmla="*/ 4486900 h 5557010"/>
              <a:gd name="connsiteX4530" fmla="*/ 2345969 w 10925787"/>
              <a:gd name="connsiteY4530" fmla="*/ 4486898 h 5557010"/>
              <a:gd name="connsiteX4531" fmla="*/ 2341037 w 10925787"/>
              <a:gd name="connsiteY4531" fmla="*/ 4484948 h 5557010"/>
              <a:gd name="connsiteX4532" fmla="*/ 2035706 w 10925787"/>
              <a:gd name="connsiteY4532" fmla="*/ 4484310 h 5557010"/>
              <a:gd name="connsiteX4533" fmla="*/ 2036798 w 10925787"/>
              <a:gd name="connsiteY4533" fmla="*/ 4488814 h 5557010"/>
              <a:gd name="connsiteX4534" fmla="*/ 2060326 w 10925787"/>
              <a:gd name="connsiteY4534" fmla="*/ 4495440 h 5557010"/>
              <a:gd name="connsiteX4535" fmla="*/ 2070592 w 10925787"/>
              <a:gd name="connsiteY4535" fmla="*/ 4499743 h 5557010"/>
              <a:gd name="connsiteX4536" fmla="*/ 2075268 w 10925787"/>
              <a:gd name="connsiteY4536" fmla="*/ 4497749 h 5557010"/>
              <a:gd name="connsiteX4537" fmla="*/ 2063663 w 10925787"/>
              <a:gd name="connsiteY4537" fmla="*/ 4496177 h 5557010"/>
              <a:gd name="connsiteX4538" fmla="*/ 2061861 w 10925787"/>
              <a:gd name="connsiteY4538" fmla="*/ 4492133 h 5557010"/>
              <a:gd name="connsiteX4539" fmla="*/ 2042985 w 10925787"/>
              <a:gd name="connsiteY4539" fmla="*/ 4485434 h 5557010"/>
              <a:gd name="connsiteX4540" fmla="*/ 2040001 w 10925787"/>
              <a:gd name="connsiteY4540" fmla="*/ 4484484 h 5557010"/>
              <a:gd name="connsiteX4541" fmla="*/ 2035706 w 10925787"/>
              <a:gd name="connsiteY4541" fmla="*/ 4484310 h 5557010"/>
              <a:gd name="connsiteX4542" fmla="*/ 845119 w 10925787"/>
              <a:gd name="connsiteY4542" fmla="*/ 4484127 h 5557010"/>
              <a:gd name="connsiteX4543" fmla="*/ 834436 w 10925787"/>
              <a:gd name="connsiteY4543" fmla="*/ 4488749 h 5557010"/>
              <a:gd name="connsiteX4544" fmla="*/ 845119 w 10925787"/>
              <a:gd name="connsiteY4544" fmla="*/ 4484127 h 5557010"/>
              <a:gd name="connsiteX4545" fmla="*/ 858314 w 10925787"/>
              <a:gd name="connsiteY4545" fmla="*/ 4480566 h 5557010"/>
              <a:gd name="connsiteX4546" fmla="*/ 853451 w 10925787"/>
              <a:gd name="connsiteY4546" fmla="*/ 4484372 h 5557010"/>
              <a:gd name="connsiteX4547" fmla="*/ 861152 w 10925787"/>
              <a:gd name="connsiteY4547" fmla="*/ 4483213 h 5557010"/>
              <a:gd name="connsiteX4548" fmla="*/ 864933 w 10925787"/>
              <a:gd name="connsiteY4548" fmla="*/ 4482139 h 5557010"/>
              <a:gd name="connsiteX4549" fmla="*/ 858314 w 10925787"/>
              <a:gd name="connsiteY4549" fmla="*/ 4480566 h 5557010"/>
              <a:gd name="connsiteX4550" fmla="*/ 2242397 w 10925787"/>
              <a:gd name="connsiteY4550" fmla="*/ 4479010 h 5557010"/>
              <a:gd name="connsiteX4551" fmla="*/ 2238829 w 10925787"/>
              <a:gd name="connsiteY4551" fmla="*/ 4488123 h 5557010"/>
              <a:gd name="connsiteX4552" fmla="*/ 2238829 w 10925787"/>
              <a:gd name="connsiteY4552" fmla="*/ 4488124 h 5557010"/>
              <a:gd name="connsiteX4553" fmla="*/ 2238889 w 10925787"/>
              <a:gd name="connsiteY4553" fmla="*/ 4488837 h 5557010"/>
              <a:gd name="connsiteX4554" fmla="*/ 2238816 w 10925787"/>
              <a:gd name="connsiteY4554" fmla="*/ 4490291 h 5557010"/>
              <a:gd name="connsiteX4555" fmla="*/ 2247024 w 10925787"/>
              <a:gd name="connsiteY4555" fmla="*/ 4484578 h 5557010"/>
              <a:gd name="connsiteX4556" fmla="*/ 2242397 w 10925787"/>
              <a:gd name="connsiteY4556" fmla="*/ 4479010 h 5557010"/>
              <a:gd name="connsiteX4557" fmla="*/ 1257295 w 10925787"/>
              <a:gd name="connsiteY4557" fmla="*/ 4477033 h 5557010"/>
              <a:gd name="connsiteX4558" fmla="*/ 1250675 w 10925787"/>
              <a:gd name="connsiteY4558" fmla="*/ 4481389 h 5557010"/>
              <a:gd name="connsiteX4559" fmla="*/ 1246727 w 10925787"/>
              <a:gd name="connsiteY4559" fmla="*/ 4482377 h 5557010"/>
              <a:gd name="connsiteX4560" fmla="*/ 1241101 w 10925787"/>
              <a:gd name="connsiteY4560" fmla="*/ 4489681 h 5557010"/>
              <a:gd name="connsiteX4561" fmla="*/ 1241099 w 10925787"/>
              <a:gd name="connsiteY4561" fmla="*/ 4489682 h 5557010"/>
              <a:gd name="connsiteX4562" fmla="*/ 1218281 w 10925787"/>
              <a:gd name="connsiteY4562" fmla="*/ 4506849 h 5557010"/>
              <a:gd name="connsiteX4563" fmla="*/ 1217962 w 10925787"/>
              <a:gd name="connsiteY4563" fmla="*/ 4511230 h 5557010"/>
              <a:gd name="connsiteX4564" fmla="*/ 1198279 w 10925787"/>
              <a:gd name="connsiteY4564" fmla="*/ 4526499 h 5557010"/>
              <a:gd name="connsiteX4565" fmla="*/ 1192044 w 10925787"/>
              <a:gd name="connsiteY4565" fmla="*/ 4536777 h 5557010"/>
              <a:gd name="connsiteX4566" fmla="*/ 1191031 w 10925787"/>
              <a:gd name="connsiteY4566" fmla="*/ 4544253 h 5557010"/>
              <a:gd name="connsiteX4567" fmla="*/ 1190523 w 10925787"/>
              <a:gd name="connsiteY4567" fmla="*/ 4548002 h 5557010"/>
              <a:gd name="connsiteX4568" fmla="*/ 1178807 w 10925787"/>
              <a:gd name="connsiteY4568" fmla="*/ 4569603 h 5557010"/>
              <a:gd name="connsiteX4569" fmla="*/ 1171940 w 10925787"/>
              <a:gd name="connsiteY4569" fmla="*/ 4582358 h 5557010"/>
              <a:gd name="connsiteX4570" fmla="*/ 1171864 w 10925787"/>
              <a:gd name="connsiteY4570" fmla="*/ 4587940 h 5557010"/>
              <a:gd name="connsiteX4571" fmla="*/ 1166455 w 10925787"/>
              <a:gd name="connsiteY4571" fmla="*/ 4595255 h 5557010"/>
              <a:gd name="connsiteX4572" fmla="*/ 1159960 w 10925787"/>
              <a:gd name="connsiteY4572" fmla="*/ 4631294 h 5557010"/>
              <a:gd name="connsiteX4573" fmla="*/ 1157957 w 10925787"/>
              <a:gd name="connsiteY4573" fmla="*/ 4632576 h 5557010"/>
              <a:gd name="connsiteX4574" fmla="*/ 1162856 w 10925787"/>
              <a:gd name="connsiteY4574" fmla="*/ 4643853 h 5557010"/>
              <a:gd name="connsiteX4575" fmla="*/ 1162915 w 10925787"/>
              <a:gd name="connsiteY4575" fmla="*/ 4645157 h 5557010"/>
              <a:gd name="connsiteX4576" fmla="*/ 1158536 w 10925787"/>
              <a:gd name="connsiteY4576" fmla="*/ 4656129 h 5557010"/>
              <a:gd name="connsiteX4577" fmla="*/ 1157952 w 10925787"/>
              <a:gd name="connsiteY4577" fmla="*/ 4665112 h 5557010"/>
              <a:gd name="connsiteX4578" fmla="*/ 1158728 w 10925787"/>
              <a:gd name="connsiteY4578" fmla="*/ 4674872 h 5557010"/>
              <a:gd name="connsiteX4579" fmla="*/ 1158765 w 10925787"/>
              <a:gd name="connsiteY4579" fmla="*/ 4681455 h 5557010"/>
              <a:gd name="connsiteX4580" fmla="*/ 1159041 w 10925787"/>
              <a:gd name="connsiteY4580" fmla="*/ 4693582 h 5557010"/>
              <a:gd name="connsiteX4581" fmla="*/ 1161777 w 10925787"/>
              <a:gd name="connsiteY4581" fmla="*/ 4709375 h 5557010"/>
              <a:gd name="connsiteX4582" fmla="*/ 1164486 w 10925787"/>
              <a:gd name="connsiteY4582" fmla="*/ 4711288 h 5557010"/>
              <a:gd name="connsiteX4583" fmla="*/ 1170432 w 10925787"/>
              <a:gd name="connsiteY4583" fmla="*/ 4710802 h 5557010"/>
              <a:gd name="connsiteX4584" fmla="*/ 1163516 w 10925787"/>
              <a:gd name="connsiteY4584" fmla="*/ 4715784 h 5557010"/>
              <a:gd name="connsiteX4585" fmla="*/ 1163516 w 10925787"/>
              <a:gd name="connsiteY4585" fmla="*/ 4715785 h 5557010"/>
              <a:gd name="connsiteX4586" fmla="*/ 1163993 w 10925787"/>
              <a:gd name="connsiteY4586" fmla="*/ 4721000 h 5557010"/>
              <a:gd name="connsiteX4587" fmla="*/ 1164089 w 10925787"/>
              <a:gd name="connsiteY4587" fmla="*/ 4721794 h 5557010"/>
              <a:gd name="connsiteX4588" fmla="*/ 1164522 w 10925787"/>
              <a:gd name="connsiteY4588" fmla="*/ 4720983 h 5557010"/>
              <a:gd name="connsiteX4589" fmla="*/ 1164089 w 10925787"/>
              <a:gd name="connsiteY4589" fmla="*/ 4721795 h 5557010"/>
              <a:gd name="connsiteX4590" fmla="*/ 1165539 w 10925787"/>
              <a:gd name="connsiteY4590" fmla="*/ 4727991 h 5557010"/>
              <a:gd name="connsiteX4591" fmla="*/ 1169878 w 10925787"/>
              <a:gd name="connsiteY4591" fmla="*/ 4732278 h 5557010"/>
              <a:gd name="connsiteX4592" fmla="*/ 1165869 w 10925787"/>
              <a:gd name="connsiteY4592" fmla="*/ 4734025 h 5557010"/>
              <a:gd name="connsiteX4593" fmla="*/ 1167015 w 10925787"/>
              <a:gd name="connsiteY4593" fmla="*/ 4742720 h 5557010"/>
              <a:gd name="connsiteX4594" fmla="*/ 1171345 w 10925787"/>
              <a:gd name="connsiteY4594" fmla="*/ 4746081 h 5557010"/>
              <a:gd name="connsiteX4595" fmla="*/ 1177598 w 10925787"/>
              <a:gd name="connsiteY4595" fmla="*/ 4752624 h 5557010"/>
              <a:gd name="connsiteX4596" fmla="*/ 1176509 w 10925787"/>
              <a:gd name="connsiteY4596" fmla="*/ 4757488 h 5557010"/>
              <a:gd name="connsiteX4597" fmla="*/ 1173443 w 10925787"/>
              <a:gd name="connsiteY4597" fmla="*/ 4764754 h 5557010"/>
              <a:gd name="connsiteX4598" fmla="*/ 1171372 w 10925787"/>
              <a:gd name="connsiteY4598" fmla="*/ 4766049 h 5557010"/>
              <a:gd name="connsiteX4599" fmla="*/ 1177089 w 10925787"/>
              <a:gd name="connsiteY4599" fmla="*/ 4791137 h 5557010"/>
              <a:gd name="connsiteX4600" fmla="*/ 1179625 w 10925787"/>
              <a:gd name="connsiteY4600" fmla="*/ 4794720 h 5557010"/>
              <a:gd name="connsiteX4601" fmla="*/ 1184119 w 10925787"/>
              <a:gd name="connsiteY4601" fmla="*/ 4808554 h 5557010"/>
              <a:gd name="connsiteX4602" fmla="*/ 1175751 w 10925787"/>
              <a:gd name="connsiteY4602" fmla="*/ 4808736 h 5557010"/>
              <a:gd name="connsiteX4603" fmla="*/ 1169901 w 10925787"/>
              <a:gd name="connsiteY4603" fmla="*/ 4810931 h 5557010"/>
              <a:gd name="connsiteX4604" fmla="*/ 1181421 w 10925787"/>
              <a:gd name="connsiteY4604" fmla="*/ 4811246 h 5557010"/>
              <a:gd name="connsiteX4605" fmla="*/ 1189242 w 10925787"/>
              <a:gd name="connsiteY4605" fmla="*/ 4829566 h 5557010"/>
              <a:gd name="connsiteX4606" fmla="*/ 1194567 w 10925787"/>
              <a:gd name="connsiteY4606" fmla="*/ 4831894 h 5557010"/>
              <a:gd name="connsiteX4607" fmla="*/ 1192500 w 10925787"/>
              <a:gd name="connsiteY4607" fmla="*/ 4833228 h 5557010"/>
              <a:gd name="connsiteX4608" fmla="*/ 1198002 w 10925787"/>
              <a:gd name="connsiteY4608" fmla="*/ 4839193 h 5557010"/>
              <a:gd name="connsiteX4609" fmla="*/ 1198903 w 10925787"/>
              <a:gd name="connsiteY4609" fmla="*/ 4829396 h 5557010"/>
              <a:gd name="connsiteX4610" fmla="*/ 1186960 w 10925787"/>
              <a:gd name="connsiteY4610" fmla="*/ 4808045 h 5557010"/>
              <a:gd name="connsiteX4611" fmla="*/ 1187823 w 10925787"/>
              <a:gd name="connsiteY4611" fmla="*/ 4809330 h 5557010"/>
              <a:gd name="connsiteX4612" fmla="*/ 1189466 w 10925787"/>
              <a:gd name="connsiteY4612" fmla="*/ 4805268 h 5557010"/>
              <a:gd name="connsiteX4613" fmla="*/ 1189096 w 10925787"/>
              <a:gd name="connsiteY4613" fmla="*/ 4793041 h 5557010"/>
              <a:gd name="connsiteX4614" fmla="*/ 1188633 w 10925787"/>
              <a:gd name="connsiteY4614" fmla="*/ 4791543 h 5557010"/>
              <a:gd name="connsiteX4615" fmla="*/ 1187815 w 10925787"/>
              <a:gd name="connsiteY4615" fmla="*/ 4791314 h 5557010"/>
              <a:gd name="connsiteX4616" fmla="*/ 1179662 w 10925787"/>
              <a:gd name="connsiteY4616" fmla="*/ 4748800 h 5557010"/>
              <a:gd name="connsiteX4617" fmla="*/ 1175928 w 10925787"/>
              <a:gd name="connsiteY4617" fmla="*/ 4737004 h 5557010"/>
              <a:gd name="connsiteX4618" fmla="*/ 1169878 w 10925787"/>
              <a:gd name="connsiteY4618" fmla="*/ 4732278 h 5557010"/>
              <a:gd name="connsiteX4619" fmla="*/ 1174403 w 10925787"/>
              <a:gd name="connsiteY4619" fmla="*/ 4728882 h 5557010"/>
              <a:gd name="connsiteX4620" fmla="*/ 1171291 w 10925787"/>
              <a:gd name="connsiteY4620" fmla="*/ 4711011 h 5557010"/>
              <a:gd name="connsiteX4621" fmla="*/ 1170435 w 10925787"/>
              <a:gd name="connsiteY4621" fmla="*/ 4710799 h 5557010"/>
              <a:gd name="connsiteX4622" fmla="*/ 1170435 w 10925787"/>
              <a:gd name="connsiteY4622" fmla="*/ 4710799 h 5557010"/>
              <a:gd name="connsiteX4623" fmla="*/ 1169547 w 10925787"/>
              <a:gd name="connsiteY4623" fmla="*/ 4707830 h 5557010"/>
              <a:gd name="connsiteX4624" fmla="*/ 1171535 w 10925787"/>
              <a:gd name="connsiteY4624" fmla="*/ 4706483 h 5557010"/>
              <a:gd name="connsiteX4625" fmla="*/ 1170718 w 10925787"/>
              <a:gd name="connsiteY4625" fmla="*/ 4696777 h 5557010"/>
              <a:gd name="connsiteX4626" fmla="*/ 1168210 w 10925787"/>
              <a:gd name="connsiteY4626" fmla="*/ 4693117 h 5557010"/>
              <a:gd name="connsiteX4627" fmla="*/ 1170648 w 10925787"/>
              <a:gd name="connsiteY4627" fmla="*/ 4664635 h 5557010"/>
              <a:gd name="connsiteX4628" fmla="*/ 1176638 w 10925787"/>
              <a:gd name="connsiteY4628" fmla="*/ 4623223 h 5557010"/>
              <a:gd name="connsiteX4629" fmla="*/ 1179713 w 10925787"/>
              <a:gd name="connsiteY4629" fmla="*/ 4611739 h 5557010"/>
              <a:gd name="connsiteX4630" fmla="*/ 1185295 w 10925787"/>
              <a:gd name="connsiteY4630" fmla="*/ 4598719 h 5557010"/>
              <a:gd name="connsiteX4631" fmla="*/ 1184237 w 10925787"/>
              <a:gd name="connsiteY4631" fmla="*/ 4596556 h 5557010"/>
              <a:gd name="connsiteX4632" fmla="*/ 1193035 w 10925787"/>
              <a:gd name="connsiteY4632" fmla="*/ 4577308 h 5557010"/>
              <a:gd name="connsiteX4633" fmla="*/ 1192065 w 10925787"/>
              <a:gd name="connsiteY4633" fmla="*/ 4575151 h 5557010"/>
              <a:gd name="connsiteX4634" fmla="*/ 1195511 w 10925787"/>
              <a:gd name="connsiteY4634" fmla="*/ 4568991 h 5557010"/>
              <a:gd name="connsiteX4635" fmla="*/ 1201953 w 10925787"/>
              <a:gd name="connsiteY4635" fmla="*/ 4552228 h 5557010"/>
              <a:gd name="connsiteX4636" fmla="*/ 1207160 w 10925787"/>
              <a:gd name="connsiteY4636" fmla="*/ 4546902 h 5557010"/>
              <a:gd name="connsiteX4637" fmla="*/ 1208519 w 10925787"/>
              <a:gd name="connsiteY4637" fmla="*/ 4542070 h 5557010"/>
              <a:gd name="connsiteX4638" fmla="*/ 1218188 w 10925787"/>
              <a:gd name="connsiteY4638" fmla="*/ 4526577 h 5557010"/>
              <a:gd name="connsiteX4639" fmla="*/ 1222257 w 10925787"/>
              <a:gd name="connsiteY4639" fmla="*/ 4521420 h 5557010"/>
              <a:gd name="connsiteX4640" fmla="*/ 1219909 w 10925787"/>
              <a:gd name="connsiteY4640" fmla="*/ 4517317 h 5557010"/>
              <a:gd name="connsiteX4641" fmla="*/ 1225176 w 10925787"/>
              <a:gd name="connsiteY4641" fmla="*/ 4514260 h 5557010"/>
              <a:gd name="connsiteX4642" fmla="*/ 1235610 w 10925787"/>
              <a:gd name="connsiteY4642" fmla="*/ 4502465 h 5557010"/>
              <a:gd name="connsiteX4643" fmla="*/ 1239272 w 10925787"/>
              <a:gd name="connsiteY4643" fmla="*/ 4496280 h 5557010"/>
              <a:gd name="connsiteX4644" fmla="*/ 1246624 w 10925787"/>
              <a:gd name="connsiteY4644" fmla="*/ 4489426 h 5557010"/>
              <a:gd name="connsiteX4645" fmla="*/ 1254509 w 10925787"/>
              <a:gd name="connsiteY4645" fmla="*/ 4483578 h 5557010"/>
              <a:gd name="connsiteX4646" fmla="*/ 1259233 w 10925787"/>
              <a:gd name="connsiteY4646" fmla="*/ 4482163 h 5557010"/>
              <a:gd name="connsiteX4647" fmla="*/ 1257295 w 10925787"/>
              <a:gd name="connsiteY4647" fmla="*/ 4477033 h 5557010"/>
              <a:gd name="connsiteX4648" fmla="*/ 887948 w 10925787"/>
              <a:gd name="connsiteY4648" fmla="*/ 4474158 h 5557010"/>
              <a:gd name="connsiteX4649" fmla="*/ 887949 w 10925787"/>
              <a:gd name="connsiteY4649" fmla="*/ 4474158 h 5557010"/>
              <a:gd name="connsiteX4650" fmla="*/ 882882 w 10925787"/>
              <a:gd name="connsiteY4650" fmla="*/ 4476162 h 5557010"/>
              <a:gd name="connsiteX4651" fmla="*/ 878737 w 10925787"/>
              <a:gd name="connsiteY4651" fmla="*/ 4475258 h 5557010"/>
              <a:gd name="connsiteX4652" fmla="*/ 862409 w 10925787"/>
              <a:gd name="connsiteY4652" fmla="*/ 4478621 h 5557010"/>
              <a:gd name="connsiteX4653" fmla="*/ 864933 w 10925787"/>
              <a:gd name="connsiteY4653" fmla="*/ 4482138 h 5557010"/>
              <a:gd name="connsiteX4654" fmla="*/ 871610 w 10925787"/>
              <a:gd name="connsiteY4654" fmla="*/ 4480295 h 5557010"/>
              <a:gd name="connsiteX4655" fmla="*/ 879849 w 10925787"/>
              <a:gd name="connsiteY4655" fmla="*/ 4479061 h 5557010"/>
              <a:gd name="connsiteX4656" fmla="*/ 886128 w 10925787"/>
              <a:gd name="connsiteY4656" fmla="*/ 4480836 h 5557010"/>
              <a:gd name="connsiteX4657" fmla="*/ 899126 w 10925787"/>
              <a:gd name="connsiteY4657" fmla="*/ 4479095 h 5557010"/>
              <a:gd name="connsiteX4658" fmla="*/ 905556 w 10925787"/>
              <a:gd name="connsiteY4658" fmla="*/ 4482445 h 5557010"/>
              <a:gd name="connsiteX4659" fmla="*/ 928036 w 10925787"/>
              <a:gd name="connsiteY4659" fmla="*/ 4485400 h 5557010"/>
              <a:gd name="connsiteX4660" fmla="*/ 937661 w 10925787"/>
              <a:gd name="connsiteY4660" fmla="*/ 4486009 h 5557010"/>
              <a:gd name="connsiteX4661" fmla="*/ 938001 w 10925787"/>
              <a:gd name="connsiteY4661" fmla="*/ 4486099 h 5557010"/>
              <a:gd name="connsiteX4662" fmla="*/ 941812 w 10925787"/>
              <a:gd name="connsiteY4662" fmla="*/ 4488876 h 5557010"/>
              <a:gd name="connsiteX4663" fmla="*/ 970391 w 10925787"/>
              <a:gd name="connsiteY4663" fmla="*/ 4491414 h 5557010"/>
              <a:gd name="connsiteX4664" fmla="*/ 974575 w 10925787"/>
              <a:gd name="connsiteY4664" fmla="*/ 4494342 h 5557010"/>
              <a:gd name="connsiteX4665" fmla="*/ 992835 w 10925787"/>
              <a:gd name="connsiteY4665" fmla="*/ 4494193 h 5557010"/>
              <a:gd name="connsiteX4666" fmla="*/ 1002073 w 10925787"/>
              <a:gd name="connsiteY4666" fmla="*/ 4496613 h 5557010"/>
              <a:gd name="connsiteX4667" fmla="*/ 1002072 w 10925787"/>
              <a:gd name="connsiteY4667" fmla="*/ 4496612 h 5557010"/>
              <a:gd name="connsiteX4668" fmla="*/ 1005137 w 10925787"/>
              <a:gd name="connsiteY4668" fmla="*/ 4492973 h 5557010"/>
              <a:gd name="connsiteX4669" fmla="*/ 1005137 w 10925787"/>
              <a:gd name="connsiteY4669" fmla="*/ 4492973 h 5557010"/>
              <a:gd name="connsiteX4670" fmla="*/ 1005137 w 10925787"/>
              <a:gd name="connsiteY4670" fmla="*/ 4492973 h 5557010"/>
              <a:gd name="connsiteX4671" fmla="*/ 996283 w 10925787"/>
              <a:gd name="connsiteY4671" fmla="*/ 4491406 h 5557010"/>
              <a:gd name="connsiteX4672" fmla="*/ 1000859 w 10925787"/>
              <a:gd name="connsiteY4672" fmla="*/ 4494474 h 5557010"/>
              <a:gd name="connsiteX4673" fmla="*/ 1000858 w 10925787"/>
              <a:gd name="connsiteY4673" fmla="*/ 4494475 h 5557010"/>
              <a:gd name="connsiteX4674" fmla="*/ 996283 w 10925787"/>
              <a:gd name="connsiteY4674" fmla="*/ 4491408 h 5557010"/>
              <a:gd name="connsiteX4675" fmla="*/ 978481 w 10925787"/>
              <a:gd name="connsiteY4675" fmla="*/ 4486475 h 5557010"/>
              <a:gd name="connsiteX4676" fmla="*/ 974718 w 10925787"/>
              <a:gd name="connsiteY4676" fmla="*/ 4487112 h 5557010"/>
              <a:gd name="connsiteX4677" fmla="*/ 957576 w 10925787"/>
              <a:gd name="connsiteY4677" fmla="*/ 4484247 h 5557010"/>
              <a:gd name="connsiteX4678" fmla="*/ 909259 w 10925787"/>
              <a:gd name="connsiteY4678" fmla="*/ 4476257 h 5557010"/>
              <a:gd name="connsiteX4679" fmla="*/ 897933 w 10925787"/>
              <a:gd name="connsiteY4679" fmla="*/ 4475535 h 5557010"/>
              <a:gd name="connsiteX4680" fmla="*/ 892975 w 10925787"/>
              <a:gd name="connsiteY4680" fmla="*/ 4477594 h 5557010"/>
              <a:gd name="connsiteX4681" fmla="*/ 890495 w 10925787"/>
              <a:gd name="connsiteY4681" fmla="*/ 4475898 h 5557010"/>
              <a:gd name="connsiteX4682" fmla="*/ 887949 w 10925787"/>
              <a:gd name="connsiteY4682" fmla="*/ 4474158 h 5557010"/>
              <a:gd name="connsiteX4683" fmla="*/ 2721850 w 10925787"/>
              <a:gd name="connsiteY4683" fmla="*/ 4472686 h 5557010"/>
              <a:gd name="connsiteX4684" fmla="*/ 2717855 w 10925787"/>
              <a:gd name="connsiteY4684" fmla="*/ 4473518 h 5557010"/>
              <a:gd name="connsiteX4685" fmla="*/ 2719852 w 10925787"/>
              <a:gd name="connsiteY4685" fmla="*/ 4477576 h 5557010"/>
              <a:gd name="connsiteX4686" fmla="*/ 2722398 w 10925787"/>
              <a:gd name="connsiteY4686" fmla="*/ 4483472 h 5557010"/>
              <a:gd name="connsiteX4687" fmla="*/ 2730788 w 10925787"/>
              <a:gd name="connsiteY4687" fmla="*/ 4485994 h 5557010"/>
              <a:gd name="connsiteX4688" fmla="*/ 2725515 w 10925787"/>
              <a:gd name="connsiteY4688" fmla="*/ 4488909 h 5557010"/>
              <a:gd name="connsiteX4689" fmla="*/ 2730301 w 10925787"/>
              <a:gd name="connsiteY4689" fmla="*/ 4502599 h 5557010"/>
              <a:gd name="connsiteX4690" fmla="*/ 2733211 w 10925787"/>
              <a:gd name="connsiteY4690" fmla="*/ 4506470 h 5557010"/>
              <a:gd name="connsiteX4691" fmla="*/ 2734892 w 10925787"/>
              <a:gd name="connsiteY4691" fmla="*/ 4506934 h 5557010"/>
              <a:gd name="connsiteX4692" fmla="*/ 2733735 w 10925787"/>
              <a:gd name="connsiteY4692" fmla="*/ 4511122 h 5557010"/>
              <a:gd name="connsiteX4693" fmla="*/ 2738484 w 10925787"/>
              <a:gd name="connsiteY4693" fmla="*/ 4519178 h 5557010"/>
              <a:gd name="connsiteX4694" fmla="*/ 2744975 w 10925787"/>
              <a:gd name="connsiteY4694" fmla="*/ 4516064 h 5557010"/>
              <a:gd name="connsiteX4695" fmla="*/ 2744220 w 10925787"/>
              <a:gd name="connsiteY4695" fmla="*/ 4512125 h 5557010"/>
              <a:gd name="connsiteX4696" fmla="*/ 2736426 w 10925787"/>
              <a:gd name="connsiteY4696" fmla="*/ 4498399 h 5557010"/>
              <a:gd name="connsiteX4697" fmla="*/ 2731896 w 10925787"/>
              <a:gd name="connsiteY4697" fmla="*/ 4495408 h 5557010"/>
              <a:gd name="connsiteX4698" fmla="*/ 2734539 w 10925787"/>
              <a:gd name="connsiteY4698" fmla="*/ 4495178 h 5557010"/>
              <a:gd name="connsiteX4699" fmla="*/ 2728316 w 10925787"/>
              <a:gd name="connsiteY4699" fmla="*/ 4491374 h 5557010"/>
              <a:gd name="connsiteX4700" fmla="*/ 2732737 w 10925787"/>
              <a:gd name="connsiteY4700" fmla="*/ 4482200 h 5557010"/>
              <a:gd name="connsiteX4701" fmla="*/ 2728206 w 10925787"/>
              <a:gd name="connsiteY4701" fmla="*/ 4476443 h 5557010"/>
              <a:gd name="connsiteX4702" fmla="*/ 2725564 w 10925787"/>
              <a:gd name="connsiteY4702" fmla="*/ 4479028 h 5557010"/>
              <a:gd name="connsiteX4703" fmla="*/ 2721850 w 10925787"/>
              <a:gd name="connsiteY4703" fmla="*/ 4472686 h 5557010"/>
              <a:gd name="connsiteX4704" fmla="*/ 2241970 w 10925787"/>
              <a:gd name="connsiteY4704" fmla="*/ 4470916 h 5557010"/>
              <a:gd name="connsiteX4705" fmla="*/ 2240680 w 10925787"/>
              <a:gd name="connsiteY4705" fmla="*/ 4476125 h 5557010"/>
              <a:gd name="connsiteX4706" fmla="*/ 2246561 w 10925787"/>
              <a:gd name="connsiteY4706" fmla="*/ 4476586 h 5557010"/>
              <a:gd name="connsiteX4707" fmla="*/ 2249362 w 10925787"/>
              <a:gd name="connsiteY4707" fmla="*/ 4476388 h 5557010"/>
              <a:gd name="connsiteX4708" fmla="*/ 2252163 w 10925787"/>
              <a:gd name="connsiteY4708" fmla="*/ 4472635 h 5557010"/>
              <a:gd name="connsiteX4709" fmla="*/ 2241970 w 10925787"/>
              <a:gd name="connsiteY4709" fmla="*/ 4470916 h 5557010"/>
              <a:gd name="connsiteX4710" fmla="*/ 2350764 w 10925787"/>
              <a:gd name="connsiteY4710" fmla="*/ 4468020 h 5557010"/>
              <a:gd name="connsiteX4711" fmla="*/ 2348989 w 10925787"/>
              <a:gd name="connsiteY4711" fmla="*/ 4469409 h 5557010"/>
              <a:gd name="connsiteX4712" fmla="*/ 2344155 w 10925787"/>
              <a:gd name="connsiteY4712" fmla="*/ 4473731 h 5557010"/>
              <a:gd name="connsiteX4713" fmla="*/ 2347690 w 10925787"/>
              <a:gd name="connsiteY4713" fmla="*/ 4475053 h 5557010"/>
              <a:gd name="connsiteX4714" fmla="*/ 2348686 w 10925787"/>
              <a:gd name="connsiteY4714" fmla="*/ 4473602 h 5557010"/>
              <a:gd name="connsiteX4715" fmla="*/ 2349081 w 10925787"/>
              <a:gd name="connsiteY4715" fmla="*/ 4473591 h 5557010"/>
              <a:gd name="connsiteX4716" fmla="*/ 2349386 w 10925787"/>
              <a:gd name="connsiteY4716" fmla="*/ 4472582 h 5557010"/>
              <a:gd name="connsiteX4717" fmla="*/ 2350112 w 10925787"/>
              <a:gd name="connsiteY4717" fmla="*/ 4471525 h 5557010"/>
              <a:gd name="connsiteX4718" fmla="*/ 2350762 w 10925787"/>
              <a:gd name="connsiteY4718" fmla="*/ 4468027 h 5557010"/>
              <a:gd name="connsiteX4719" fmla="*/ 2350764 w 10925787"/>
              <a:gd name="connsiteY4719" fmla="*/ 4468020 h 5557010"/>
              <a:gd name="connsiteX4720" fmla="*/ 2350763 w 10925787"/>
              <a:gd name="connsiteY4720" fmla="*/ 4468021 h 5557010"/>
              <a:gd name="connsiteX4721" fmla="*/ 1360767 w 10925787"/>
              <a:gd name="connsiteY4721" fmla="*/ 4466023 h 5557010"/>
              <a:gd name="connsiteX4722" fmla="*/ 1361134 w 10925787"/>
              <a:gd name="connsiteY4722" fmla="*/ 4478576 h 5557010"/>
              <a:gd name="connsiteX4723" fmla="*/ 1364653 w 10925787"/>
              <a:gd name="connsiteY4723" fmla="*/ 4481473 h 5557010"/>
              <a:gd name="connsiteX4724" fmla="*/ 1364653 w 10925787"/>
              <a:gd name="connsiteY4724" fmla="*/ 4481475 h 5557010"/>
              <a:gd name="connsiteX4725" fmla="*/ 1364522 w 10925787"/>
              <a:gd name="connsiteY4725" fmla="*/ 4494980 h 5557010"/>
              <a:gd name="connsiteX4726" fmla="*/ 1367457 w 10925787"/>
              <a:gd name="connsiteY4726" fmla="*/ 4500130 h 5557010"/>
              <a:gd name="connsiteX4727" fmla="*/ 1370668 w 10925787"/>
              <a:gd name="connsiteY4727" fmla="*/ 4518269 h 5557010"/>
              <a:gd name="connsiteX4728" fmla="*/ 1371803 w 10925787"/>
              <a:gd name="connsiteY4728" fmla="*/ 4540150 h 5557010"/>
              <a:gd name="connsiteX4729" fmla="*/ 1372764 w 10925787"/>
              <a:gd name="connsiteY4729" fmla="*/ 4562331 h 5557010"/>
              <a:gd name="connsiteX4730" fmla="*/ 1372820 w 10925787"/>
              <a:gd name="connsiteY4730" fmla="*/ 4582006 h 5557010"/>
              <a:gd name="connsiteX4731" fmla="*/ 1373486 w 10925787"/>
              <a:gd name="connsiteY4731" fmla="*/ 4592961 h 5557010"/>
              <a:gd name="connsiteX4732" fmla="*/ 1375727 w 10925787"/>
              <a:gd name="connsiteY4732" fmla="*/ 4610607 h 5557010"/>
              <a:gd name="connsiteX4733" fmla="*/ 1384071 w 10925787"/>
              <a:gd name="connsiteY4733" fmla="*/ 4619641 h 5557010"/>
              <a:gd name="connsiteX4734" fmla="*/ 1379696 w 10925787"/>
              <a:gd name="connsiteY4734" fmla="*/ 4628865 h 5557010"/>
              <a:gd name="connsiteX4735" fmla="*/ 1387691 w 10925787"/>
              <a:gd name="connsiteY4735" fmla="*/ 4635703 h 5557010"/>
              <a:gd name="connsiteX4736" fmla="*/ 1384237 w 10925787"/>
              <a:gd name="connsiteY4736" fmla="*/ 4639063 h 5557010"/>
              <a:gd name="connsiteX4737" fmla="*/ 1389109 w 10925787"/>
              <a:gd name="connsiteY4737" fmla="*/ 4643374 h 5557010"/>
              <a:gd name="connsiteX4738" fmla="*/ 1390417 w 10925787"/>
              <a:gd name="connsiteY4738" fmla="*/ 4645280 h 5557010"/>
              <a:gd name="connsiteX4739" fmla="*/ 1392594 w 10925787"/>
              <a:gd name="connsiteY4739" fmla="*/ 4635748 h 5557010"/>
              <a:gd name="connsiteX4740" fmla="*/ 1394709 w 10925787"/>
              <a:gd name="connsiteY4740" fmla="*/ 4633182 h 5557010"/>
              <a:gd name="connsiteX4741" fmla="*/ 1393975 w 10925787"/>
              <a:gd name="connsiteY4741" fmla="*/ 4629432 h 5557010"/>
              <a:gd name="connsiteX4742" fmla="*/ 1389701 w 10925787"/>
              <a:gd name="connsiteY4742" fmla="*/ 4625404 h 5557010"/>
              <a:gd name="connsiteX4743" fmla="*/ 1395331 w 10925787"/>
              <a:gd name="connsiteY4743" fmla="*/ 4624335 h 5557010"/>
              <a:gd name="connsiteX4744" fmla="*/ 1391948 w 10925787"/>
              <a:gd name="connsiteY4744" fmla="*/ 4600813 h 5557010"/>
              <a:gd name="connsiteX4745" fmla="*/ 1386605 w 10925787"/>
              <a:gd name="connsiteY4745" fmla="*/ 4602422 h 5557010"/>
              <a:gd name="connsiteX4746" fmla="*/ 1390272 w 10925787"/>
              <a:gd name="connsiteY4746" fmla="*/ 4597804 h 5557010"/>
              <a:gd name="connsiteX4747" fmla="*/ 1389081 w 10925787"/>
              <a:gd name="connsiteY4747" fmla="*/ 4595460 h 5557010"/>
              <a:gd name="connsiteX4748" fmla="*/ 1391440 w 10925787"/>
              <a:gd name="connsiteY4748" fmla="*/ 4592402 h 5557010"/>
              <a:gd name="connsiteX4749" fmla="*/ 1389853 w 10925787"/>
              <a:gd name="connsiteY4749" fmla="*/ 4586870 h 5557010"/>
              <a:gd name="connsiteX4750" fmla="*/ 1389571 w 10925787"/>
              <a:gd name="connsiteY4750" fmla="*/ 4574011 h 5557010"/>
              <a:gd name="connsiteX4751" fmla="*/ 1389216 w 10925787"/>
              <a:gd name="connsiteY4751" fmla="*/ 4560918 h 5557010"/>
              <a:gd name="connsiteX4752" fmla="*/ 1386188 w 10925787"/>
              <a:gd name="connsiteY4752" fmla="*/ 4533855 h 5557010"/>
              <a:gd name="connsiteX4753" fmla="*/ 1381330 w 10925787"/>
              <a:gd name="connsiteY4753" fmla="*/ 4502308 h 5557010"/>
              <a:gd name="connsiteX4754" fmla="*/ 1377138 w 10925787"/>
              <a:gd name="connsiteY4754" fmla="*/ 4495417 h 5557010"/>
              <a:gd name="connsiteX4755" fmla="*/ 1371431 w 10925787"/>
              <a:gd name="connsiteY4755" fmla="*/ 4492471 h 5557010"/>
              <a:gd name="connsiteX4756" fmla="*/ 1374121 w 10925787"/>
              <a:gd name="connsiteY4756" fmla="*/ 4486723 h 5557010"/>
              <a:gd name="connsiteX4757" fmla="*/ 1364653 w 10925787"/>
              <a:gd name="connsiteY4757" fmla="*/ 4481473 h 5557010"/>
              <a:gd name="connsiteX4758" fmla="*/ 1360767 w 10925787"/>
              <a:gd name="connsiteY4758" fmla="*/ 4466023 h 5557010"/>
              <a:gd name="connsiteX4759" fmla="*/ 1540407 w 10925787"/>
              <a:gd name="connsiteY4759" fmla="*/ 4463378 h 5557010"/>
              <a:gd name="connsiteX4760" fmla="*/ 1540601 w 10925787"/>
              <a:gd name="connsiteY4760" fmla="*/ 4463445 h 5557010"/>
              <a:gd name="connsiteX4761" fmla="*/ 1540455 w 10925787"/>
              <a:gd name="connsiteY4761" fmla="*/ 4463786 h 5557010"/>
              <a:gd name="connsiteX4762" fmla="*/ 1540467 w 10925787"/>
              <a:gd name="connsiteY4762" fmla="*/ 4464981 h 5557010"/>
              <a:gd name="connsiteX4763" fmla="*/ 1539773 w 10925787"/>
              <a:gd name="connsiteY4763" fmla="*/ 4463463 h 5557010"/>
              <a:gd name="connsiteX4764" fmla="*/ 1540455 w 10925787"/>
              <a:gd name="connsiteY4764" fmla="*/ 4463785 h 5557010"/>
              <a:gd name="connsiteX4765" fmla="*/ 1540406 w 10925787"/>
              <a:gd name="connsiteY4765" fmla="*/ 4463375 h 5557010"/>
              <a:gd name="connsiteX4766" fmla="*/ 1540407 w 10925787"/>
              <a:gd name="connsiteY4766" fmla="*/ 4463377 h 5557010"/>
              <a:gd name="connsiteX4767" fmla="*/ 1540406 w 10925787"/>
              <a:gd name="connsiteY4767" fmla="*/ 4463377 h 5557010"/>
              <a:gd name="connsiteX4768" fmla="*/ 1279236 w 10925787"/>
              <a:gd name="connsiteY4768" fmla="*/ 4463305 h 5557010"/>
              <a:gd name="connsiteX4769" fmla="*/ 1279236 w 10925787"/>
              <a:gd name="connsiteY4769" fmla="*/ 4463305 h 5557010"/>
              <a:gd name="connsiteX4770" fmla="*/ 1279235 w 10925787"/>
              <a:gd name="connsiteY4770" fmla="*/ 4463305 h 5557010"/>
              <a:gd name="connsiteX4771" fmla="*/ 1279236 w 10925787"/>
              <a:gd name="connsiteY4771" fmla="*/ 4463305 h 5557010"/>
              <a:gd name="connsiteX4772" fmla="*/ 1279236 w 10925787"/>
              <a:gd name="connsiteY4772" fmla="*/ 4463304 h 5557010"/>
              <a:gd name="connsiteX4773" fmla="*/ 1279236 w 10925787"/>
              <a:gd name="connsiteY4773" fmla="*/ 4463305 h 5557010"/>
              <a:gd name="connsiteX4774" fmla="*/ 1279235 w 10925787"/>
              <a:gd name="connsiteY4774" fmla="*/ 4463305 h 5557010"/>
              <a:gd name="connsiteX4775" fmla="*/ 1230593 w 10925787"/>
              <a:gd name="connsiteY4775" fmla="*/ 4462441 h 5557010"/>
              <a:gd name="connsiteX4776" fmla="*/ 1229660 w 10925787"/>
              <a:gd name="connsiteY4776" fmla="*/ 4465787 h 5557010"/>
              <a:gd name="connsiteX4777" fmla="*/ 1229660 w 10925787"/>
              <a:gd name="connsiteY4777" fmla="*/ 4465788 h 5557010"/>
              <a:gd name="connsiteX4778" fmla="*/ 1235070 w 10925787"/>
              <a:gd name="connsiteY4778" fmla="*/ 4469043 h 5557010"/>
              <a:gd name="connsiteX4779" fmla="*/ 1232380 w 10925787"/>
              <a:gd name="connsiteY4779" fmla="*/ 4464847 h 5557010"/>
              <a:gd name="connsiteX4780" fmla="*/ 1230593 w 10925787"/>
              <a:gd name="connsiteY4780" fmla="*/ 4462441 h 5557010"/>
              <a:gd name="connsiteX4781" fmla="*/ 1039471 w 10925787"/>
              <a:gd name="connsiteY4781" fmla="*/ 4461901 h 5557010"/>
              <a:gd name="connsiteX4782" fmla="*/ 1039667 w 10925787"/>
              <a:gd name="connsiteY4782" fmla="*/ 4461971 h 5557010"/>
              <a:gd name="connsiteX4783" fmla="*/ 1039483 w 10925787"/>
              <a:gd name="connsiteY4783" fmla="*/ 4461993 h 5557010"/>
              <a:gd name="connsiteX4784" fmla="*/ 1039471 w 10925787"/>
              <a:gd name="connsiteY4784" fmla="*/ 4461901 h 5557010"/>
              <a:gd name="connsiteX4785" fmla="*/ 1214743 w 10925787"/>
              <a:gd name="connsiteY4785" fmla="*/ 4461750 h 5557010"/>
              <a:gd name="connsiteX4786" fmla="*/ 1221722 w 10925787"/>
              <a:gd name="connsiteY4786" fmla="*/ 4461793 h 5557010"/>
              <a:gd name="connsiteX4787" fmla="*/ 1218796 w 10925787"/>
              <a:gd name="connsiteY4787" fmla="*/ 4462880 h 5557010"/>
              <a:gd name="connsiteX4788" fmla="*/ 1354193 w 10925787"/>
              <a:gd name="connsiteY4788" fmla="*/ 4460555 h 5557010"/>
              <a:gd name="connsiteX4789" fmla="*/ 1355098 w 10925787"/>
              <a:gd name="connsiteY4789" fmla="*/ 4467779 h 5557010"/>
              <a:gd name="connsiteX4790" fmla="*/ 1354193 w 10925787"/>
              <a:gd name="connsiteY4790" fmla="*/ 4460555 h 5557010"/>
              <a:gd name="connsiteX4791" fmla="*/ 2252383 w 10925787"/>
              <a:gd name="connsiteY4791" fmla="*/ 4459191 h 5557010"/>
              <a:gd name="connsiteX4792" fmla="*/ 2247712 w 10925787"/>
              <a:gd name="connsiteY4792" fmla="*/ 4463469 h 5557010"/>
              <a:gd name="connsiteX4793" fmla="*/ 2246864 w 10925787"/>
              <a:gd name="connsiteY4793" fmla="*/ 4465308 h 5557010"/>
              <a:gd name="connsiteX4794" fmla="*/ 2246089 w 10925787"/>
              <a:gd name="connsiteY4794" fmla="*/ 4466167 h 5557010"/>
              <a:gd name="connsiteX4795" fmla="*/ 2246376 w 10925787"/>
              <a:gd name="connsiteY4795" fmla="*/ 4466366 h 5557010"/>
              <a:gd name="connsiteX4796" fmla="*/ 2245480 w 10925787"/>
              <a:gd name="connsiteY4796" fmla="*/ 4468307 h 5557010"/>
              <a:gd name="connsiteX4797" fmla="*/ 2248924 w 10925787"/>
              <a:gd name="connsiteY4797" fmla="*/ 4468133 h 5557010"/>
              <a:gd name="connsiteX4798" fmla="*/ 2256413 w 10925787"/>
              <a:gd name="connsiteY4798" fmla="*/ 4464174 h 5557010"/>
              <a:gd name="connsiteX4799" fmla="*/ 2256255 w 10925787"/>
              <a:gd name="connsiteY4799" fmla="*/ 4461043 h 5557010"/>
              <a:gd name="connsiteX4800" fmla="*/ 2256255 w 10925787"/>
              <a:gd name="connsiteY4800" fmla="*/ 4461041 h 5557010"/>
              <a:gd name="connsiteX4801" fmla="*/ 2252383 w 10925787"/>
              <a:gd name="connsiteY4801" fmla="*/ 4459191 h 5557010"/>
              <a:gd name="connsiteX4802" fmla="*/ 1046147 w 10925787"/>
              <a:gd name="connsiteY4802" fmla="*/ 4458455 h 5557010"/>
              <a:gd name="connsiteX4803" fmla="*/ 1039471 w 10925787"/>
              <a:gd name="connsiteY4803" fmla="*/ 4461901 h 5557010"/>
              <a:gd name="connsiteX4804" fmla="*/ 1038740 w 10925787"/>
              <a:gd name="connsiteY4804" fmla="*/ 4462079 h 5557010"/>
              <a:gd name="connsiteX4805" fmla="*/ 1039483 w 10925787"/>
              <a:gd name="connsiteY4805" fmla="*/ 4461993 h 5557010"/>
              <a:gd name="connsiteX4806" fmla="*/ 1039545 w 10925787"/>
              <a:gd name="connsiteY4806" fmla="*/ 4462449 h 5557010"/>
              <a:gd name="connsiteX4807" fmla="*/ 1038739 w 10925787"/>
              <a:gd name="connsiteY4807" fmla="*/ 4462079 h 5557010"/>
              <a:gd name="connsiteX4808" fmla="*/ 1032590 w 10925787"/>
              <a:gd name="connsiteY4808" fmla="*/ 4461696 h 5557010"/>
              <a:gd name="connsiteX4809" fmla="*/ 1019886 w 10925787"/>
              <a:gd name="connsiteY4809" fmla="*/ 4460502 h 5557010"/>
              <a:gd name="connsiteX4810" fmla="*/ 1015427 w 10925787"/>
              <a:gd name="connsiteY4810" fmla="*/ 4461894 h 5557010"/>
              <a:gd name="connsiteX4811" fmla="*/ 1015426 w 10925787"/>
              <a:gd name="connsiteY4811" fmla="*/ 4461896 h 5557010"/>
              <a:gd name="connsiteX4812" fmla="*/ 1020548 w 10925787"/>
              <a:gd name="connsiteY4812" fmla="*/ 4468559 h 5557010"/>
              <a:gd name="connsiteX4813" fmla="*/ 1026050 w 10925787"/>
              <a:gd name="connsiteY4813" fmla="*/ 4467212 h 5557010"/>
              <a:gd name="connsiteX4814" fmla="*/ 1033987 w 10925787"/>
              <a:gd name="connsiteY4814" fmla="*/ 4469467 h 5557010"/>
              <a:gd name="connsiteX4815" fmla="*/ 1058081 w 10925787"/>
              <a:gd name="connsiteY4815" fmla="*/ 4474363 h 5557010"/>
              <a:gd name="connsiteX4816" fmla="*/ 1064799 w 10925787"/>
              <a:gd name="connsiteY4816" fmla="*/ 4476101 h 5557010"/>
              <a:gd name="connsiteX4817" fmla="*/ 1078590 w 10925787"/>
              <a:gd name="connsiteY4817" fmla="*/ 4478211 h 5557010"/>
              <a:gd name="connsiteX4818" fmla="*/ 1085420 w 10925787"/>
              <a:gd name="connsiteY4818" fmla="*/ 4480041 h 5557010"/>
              <a:gd name="connsiteX4819" fmla="*/ 1086724 w 10925787"/>
              <a:gd name="connsiteY4819" fmla="*/ 4482089 h 5557010"/>
              <a:gd name="connsiteX4820" fmla="*/ 1098735 w 10925787"/>
              <a:gd name="connsiteY4820" fmla="*/ 4483472 h 5557010"/>
              <a:gd name="connsiteX4821" fmla="*/ 1105628 w 10925787"/>
              <a:gd name="connsiteY4821" fmla="*/ 4485587 h 5557010"/>
              <a:gd name="connsiteX4822" fmla="*/ 1140891 w 10925787"/>
              <a:gd name="connsiteY4822" fmla="*/ 4495465 h 5557010"/>
              <a:gd name="connsiteX4823" fmla="*/ 1142255 w 10925787"/>
              <a:gd name="connsiteY4823" fmla="*/ 4497381 h 5557010"/>
              <a:gd name="connsiteX4824" fmla="*/ 1158695 w 10925787"/>
              <a:gd name="connsiteY4824" fmla="*/ 4502002 h 5557010"/>
              <a:gd name="connsiteX4825" fmla="*/ 1161461 w 10925787"/>
              <a:gd name="connsiteY4825" fmla="*/ 4499276 h 5557010"/>
              <a:gd name="connsiteX4826" fmla="*/ 1175917 w 10925787"/>
              <a:gd name="connsiteY4826" fmla="*/ 4504608 h 5557010"/>
              <a:gd name="connsiteX4827" fmla="*/ 1187337 w 10925787"/>
              <a:gd name="connsiteY4827" fmla="*/ 4504660 h 5557010"/>
              <a:gd name="connsiteX4828" fmla="*/ 1194475 w 10925787"/>
              <a:gd name="connsiteY4828" fmla="*/ 4504679 h 5557010"/>
              <a:gd name="connsiteX4829" fmla="*/ 1198464 w 10925787"/>
              <a:gd name="connsiteY4829" fmla="*/ 4499552 h 5557010"/>
              <a:gd name="connsiteX4830" fmla="*/ 1194224 w 10925787"/>
              <a:gd name="connsiteY4830" fmla="*/ 4499149 h 5557010"/>
              <a:gd name="connsiteX4831" fmla="*/ 1192454 w 10925787"/>
              <a:gd name="connsiteY4831" fmla="*/ 4491581 h 5557010"/>
              <a:gd name="connsiteX4832" fmla="*/ 1173653 w 10925787"/>
              <a:gd name="connsiteY4832" fmla="*/ 4488161 h 5557010"/>
              <a:gd name="connsiteX4833" fmla="*/ 1155660 w 10925787"/>
              <a:gd name="connsiteY4833" fmla="*/ 4481454 h 5557010"/>
              <a:gd name="connsiteX4834" fmla="*/ 1150543 w 10925787"/>
              <a:gd name="connsiteY4834" fmla="*/ 4480052 h 5557010"/>
              <a:gd name="connsiteX4835" fmla="*/ 1127621 w 10925787"/>
              <a:gd name="connsiteY4835" fmla="*/ 4471962 h 5557010"/>
              <a:gd name="connsiteX4836" fmla="*/ 1105177 w 10925787"/>
              <a:gd name="connsiteY4836" fmla="*/ 4467431 h 5557010"/>
              <a:gd name="connsiteX4837" fmla="*/ 1081601 w 10925787"/>
              <a:gd name="connsiteY4837" fmla="*/ 4462401 h 5557010"/>
              <a:gd name="connsiteX4838" fmla="*/ 1047437 w 10925787"/>
              <a:gd name="connsiteY4838" fmla="*/ 4460406 h 5557010"/>
              <a:gd name="connsiteX4839" fmla="*/ 1046147 w 10925787"/>
              <a:gd name="connsiteY4839" fmla="*/ 4458455 h 5557010"/>
              <a:gd name="connsiteX4840" fmla="*/ 1004596 w 10925787"/>
              <a:gd name="connsiteY4840" fmla="*/ 4457821 h 5557010"/>
              <a:gd name="connsiteX4841" fmla="*/ 1007620 w 10925787"/>
              <a:gd name="connsiteY4841" fmla="*/ 4460293 h 5557010"/>
              <a:gd name="connsiteX4842" fmla="*/ 1007621 w 10925787"/>
              <a:gd name="connsiteY4842" fmla="*/ 4460292 h 5557010"/>
              <a:gd name="connsiteX4843" fmla="*/ 1008485 w 10925787"/>
              <a:gd name="connsiteY4843" fmla="*/ 4460541 h 5557010"/>
              <a:gd name="connsiteX4844" fmla="*/ 1008330 w 10925787"/>
              <a:gd name="connsiteY4844" fmla="*/ 4461277 h 5557010"/>
              <a:gd name="connsiteX4845" fmla="*/ 1009720 w 10925787"/>
              <a:gd name="connsiteY4845" fmla="*/ 4461958 h 5557010"/>
              <a:gd name="connsiteX4846" fmla="*/ 1008489 w 10925787"/>
              <a:gd name="connsiteY4846" fmla="*/ 4460536 h 5557010"/>
              <a:gd name="connsiteX4847" fmla="*/ 1008494 w 10925787"/>
              <a:gd name="connsiteY4847" fmla="*/ 4460529 h 5557010"/>
              <a:gd name="connsiteX4848" fmla="*/ 1004596 w 10925787"/>
              <a:gd name="connsiteY4848" fmla="*/ 4457821 h 5557010"/>
              <a:gd name="connsiteX4849" fmla="*/ 992256 w 10925787"/>
              <a:gd name="connsiteY4849" fmla="*/ 4456403 h 5557010"/>
              <a:gd name="connsiteX4850" fmla="*/ 990656 w 10925787"/>
              <a:gd name="connsiteY4850" fmla="*/ 4458908 h 5557010"/>
              <a:gd name="connsiteX4851" fmla="*/ 991077 w 10925787"/>
              <a:gd name="connsiteY4851" fmla="*/ 4459240 h 5557010"/>
              <a:gd name="connsiteX4852" fmla="*/ 990412 w 10925787"/>
              <a:gd name="connsiteY4852" fmla="*/ 4460839 h 5557010"/>
              <a:gd name="connsiteX4853" fmla="*/ 996678 w 10925787"/>
              <a:gd name="connsiteY4853" fmla="*/ 4463669 h 5557010"/>
              <a:gd name="connsiteX4854" fmla="*/ 996896 w 10925787"/>
              <a:gd name="connsiteY4854" fmla="*/ 4459325 h 5557010"/>
              <a:gd name="connsiteX4855" fmla="*/ 992681 w 10925787"/>
              <a:gd name="connsiteY4855" fmla="*/ 4458865 h 5557010"/>
              <a:gd name="connsiteX4856" fmla="*/ 992256 w 10925787"/>
              <a:gd name="connsiteY4856" fmla="*/ 4456403 h 5557010"/>
              <a:gd name="connsiteX4857" fmla="*/ 992256 w 10925787"/>
              <a:gd name="connsiteY4857" fmla="*/ 4456403 h 5557010"/>
              <a:gd name="connsiteX4858" fmla="*/ 1286972 w 10925787"/>
              <a:gd name="connsiteY4858" fmla="*/ 4454918 h 5557010"/>
              <a:gd name="connsiteX4859" fmla="*/ 1286972 w 10925787"/>
              <a:gd name="connsiteY4859" fmla="*/ 4454918 h 5557010"/>
              <a:gd name="connsiteX4860" fmla="*/ 1286972 w 10925787"/>
              <a:gd name="connsiteY4860" fmla="*/ 4454918 h 5557010"/>
              <a:gd name="connsiteX4861" fmla="*/ 1286972 w 10925787"/>
              <a:gd name="connsiteY4861" fmla="*/ 4454918 h 5557010"/>
              <a:gd name="connsiteX4862" fmla="*/ 1286971 w 10925787"/>
              <a:gd name="connsiteY4862" fmla="*/ 4454916 h 5557010"/>
              <a:gd name="connsiteX4863" fmla="*/ 1286972 w 10925787"/>
              <a:gd name="connsiteY4863" fmla="*/ 4454918 h 5557010"/>
              <a:gd name="connsiteX4864" fmla="*/ 1286971 w 10925787"/>
              <a:gd name="connsiteY4864" fmla="*/ 4454917 h 5557010"/>
              <a:gd name="connsiteX4865" fmla="*/ 975095 w 10925787"/>
              <a:gd name="connsiteY4865" fmla="*/ 4451851 h 5557010"/>
              <a:gd name="connsiteX4866" fmla="*/ 973119 w 10925787"/>
              <a:gd name="connsiteY4866" fmla="*/ 4454267 h 5557010"/>
              <a:gd name="connsiteX4867" fmla="*/ 977034 w 10925787"/>
              <a:gd name="connsiteY4867" fmla="*/ 4456258 h 5557010"/>
              <a:gd name="connsiteX4868" fmla="*/ 977035 w 10925787"/>
              <a:gd name="connsiteY4868" fmla="*/ 4456259 h 5557010"/>
              <a:gd name="connsiteX4869" fmla="*/ 975898 w 10925787"/>
              <a:gd name="connsiteY4869" fmla="*/ 4454256 h 5557010"/>
              <a:gd name="connsiteX4870" fmla="*/ 975095 w 10925787"/>
              <a:gd name="connsiteY4870" fmla="*/ 4451851 h 5557010"/>
              <a:gd name="connsiteX4871" fmla="*/ 1291500 w 10925787"/>
              <a:gd name="connsiteY4871" fmla="*/ 4451514 h 5557010"/>
              <a:gd name="connsiteX4872" fmla="*/ 1287314 w 10925787"/>
              <a:gd name="connsiteY4872" fmla="*/ 4453818 h 5557010"/>
              <a:gd name="connsiteX4873" fmla="*/ 1287452 w 10925787"/>
              <a:gd name="connsiteY4873" fmla="*/ 4454741 h 5557010"/>
              <a:gd name="connsiteX4874" fmla="*/ 1287678 w 10925787"/>
              <a:gd name="connsiteY4874" fmla="*/ 4455328 h 5557010"/>
              <a:gd name="connsiteX4875" fmla="*/ 1287675 w 10925787"/>
              <a:gd name="connsiteY4875" fmla="*/ 4455327 h 5557010"/>
              <a:gd name="connsiteX4876" fmla="*/ 1287669 w 10925787"/>
              <a:gd name="connsiteY4876" fmla="*/ 4456388 h 5557010"/>
              <a:gd name="connsiteX4877" fmla="*/ 1286972 w 10925787"/>
              <a:gd name="connsiteY4877" fmla="*/ 4454918 h 5557010"/>
              <a:gd name="connsiteX4878" fmla="*/ 1287673 w 10925787"/>
              <a:gd name="connsiteY4878" fmla="*/ 4455327 h 5557010"/>
              <a:gd name="connsiteX4879" fmla="*/ 1287451 w 10925787"/>
              <a:gd name="connsiteY4879" fmla="*/ 4454743 h 5557010"/>
              <a:gd name="connsiteX4880" fmla="*/ 1286969 w 10925787"/>
              <a:gd name="connsiteY4880" fmla="*/ 4454916 h 5557010"/>
              <a:gd name="connsiteX4881" fmla="*/ 1286970 w 10925787"/>
              <a:gd name="connsiteY4881" fmla="*/ 4454917 h 5557010"/>
              <a:gd name="connsiteX4882" fmla="*/ 1282850 w 10925787"/>
              <a:gd name="connsiteY4882" fmla="*/ 4456800 h 5557010"/>
              <a:gd name="connsiteX4883" fmla="*/ 1279133 w 10925787"/>
              <a:gd name="connsiteY4883" fmla="*/ 4459791 h 5557010"/>
              <a:gd name="connsiteX4884" fmla="*/ 1263270 w 10925787"/>
              <a:gd name="connsiteY4884" fmla="*/ 4475078 h 5557010"/>
              <a:gd name="connsiteX4885" fmla="*/ 1257296 w 10925787"/>
              <a:gd name="connsiteY4885" fmla="*/ 4477031 h 5557010"/>
              <a:gd name="connsiteX4886" fmla="*/ 1263270 w 10925787"/>
              <a:gd name="connsiteY4886" fmla="*/ 4475078 h 5557010"/>
              <a:gd name="connsiteX4887" fmla="*/ 1273273 w 10925787"/>
              <a:gd name="connsiteY4887" fmla="*/ 4471539 h 5557010"/>
              <a:gd name="connsiteX4888" fmla="*/ 1276154 w 10925787"/>
              <a:gd name="connsiteY4888" fmla="*/ 4467322 h 5557010"/>
              <a:gd name="connsiteX4889" fmla="*/ 1276411 w 10925787"/>
              <a:gd name="connsiteY4889" fmla="*/ 4466988 h 5557010"/>
              <a:gd name="connsiteX4890" fmla="*/ 1279236 w 10925787"/>
              <a:gd name="connsiteY4890" fmla="*/ 4463305 h 5557010"/>
              <a:gd name="connsiteX4891" fmla="*/ 1284694 w 10925787"/>
              <a:gd name="connsiteY4891" fmla="*/ 4459846 h 5557010"/>
              <a:gd name="connsiteX4892" fmla="*/ 1291119 w 10925787"/>
              <a:gd name="connsiteY4892" fmla="*/ 4458704 h 5557010"/>
              <a:gd name="connsiteX4893" fmla="*/ 1294546 w 10925787"/>
              <a:gd name="connsiteY4893" fmla="*/ 4453935 h 5557010"/>
              <a:gd name="connsiteX4894" fmla="*/ 1291500 w 10925787"/>
              <a:gd name="connsiteY4894" fmla="*/ 4451514 h 5557010"/>
              <a:gd name="connsiteX4895" fmla="*/ 2351510 w 10925787"/>
              <a:gd name="connsiteY4895" fmla="*/ 4448428 h 5557010"/>
              <a:gd name="connsiteX4896" fmla="*/ 2350450 w 10925787"/>
              <a:gd name="connsiteY4896" fmla="*/ 4451844 h 5557010"/>
              <a:gd name="connsiteX4897" fmla="*/ 2354201 w 10925787"/>
              <a:gd name="connsiteY4897" fmla="*/ 4453973 h 5557010"/>
              <a:gd name="connsiteX4898" fmla="*/ 2351510 w 10925787"/>
              <a:gd name="connsiteY4898" fmla="*/ 4448428 h 5557010"/>
              <a:gd name="connsiteX4899" fmla="*/ 2585787 w 10925787"/>
              <a:gd name="connsiteY4899" fmla="*/ 4447687 h 5557010"/>
              <a:gd name="connsiteX4900" fmla="*/ 2577737 w 10925787"/>
              <a:gd name="connsiteY4900" fmla="*/ 4450823 h 5557010"/>
              <a:gd name="connsiteX4901" fmla="*/ 2577737 w 10925787"/>
              <a:gd name="connsiteY4901" fmla="*/ 4450822 h 5557010"/>
              <a:gd name="connsiteX4902" fmla="*/ 2573304 w 10925787"/>
              <a:gd name="connsiteY4902" fmla="*/ 4450408 h 5557010"/>
              <a:gd name="connsiteX4903" fmla="*/ 2579077 w 10925787"/>
              <a:gd name="connsiteY4903" fmla="*/ 4458319 h 5557010"/>
              <a:gd name="connsiteX4904" fmla="*/ 2590670 w 10925787"/>
              <a:gd name="connsiteY4904" fmla="*/ 4464704 h 5557010"/>
              <a:gd name="connsiteX4905" fmla="*/ 2589684 w 10925787"/>
              <a:gd name="connsiteY4905" fmla="*/ 4457780 h 5557010"/>
              <a:gd name="connsiteX4906" fmla="*/ 2588015 w 10925787"/>
              <a:gd name="connsiteY4906" fmla="*/ 4452090 h 5557010"/>
              <a:gd name="connsiteX4907" fmla="*/ 2582547 w 10925787"/>
              <a:gd name="connsiteY4907" fmla="*/ 4453729 h 5557010"/>
              <a:gd name="connsiteX4908" fmla="*/ 2580088 w 10925787"/>
              <a:gd name="connsiteY4908" fmla="*/ 4452321 h 5557010"/>
              <a:gd name="connsiteX4909" fmla="*/ 2585787 w 10925787"/>
              <a:gd name="connsiteY4909" fmla="*/ 4447687 h 5557010"/>
              <a:gd name="connsiteX4910" fmla="*/ 1331774 w 10925787"/>
              <a:gd name="connsiteY4910" fmla="*/ 4445670 h 5557010"/>
              <a:gd name="connsiteX4911" fmla="*/ 1334102 w 10925787"/>
              <a:gd name="connsiteY4911" fmla="*/ 4448588 h 5557010"/>
              <a:gd name="connsiteX4912" fmla="*/ 1331774 w 10925787"/>
              <a:gd name="connsiteY4912" fmla="*/ 4445670 h 5557010"/>
              <a:gd name="connsiteX4913" fmla="*/ 2583205 w 10925787"/>
              <a:gd name="connsiteY4913" fmla="*/ 4443509 h 5557010"/>
              <a:gd name="connsiteX4914" fmla="*/ 2580319 w 10925787"/>
              <a:gd name="connsiteY4914" fmla="*/ 4445134 h 5557010"/>
              <a:gd name="connsiteX4915" fmla="*/ 2583278 w 10925787"/>
              <a:gd name="connsiteY4915" fmla="*/ 4446995 h 5557010"/>
              <a:gd name="connsiteX4916" fmla="*/ 2583205 w 10925787"/>
              <a:gd name="connsiteY4916" fmla="*/ 4443509 h 5557010"/>
              <a:gd name="connsiteX4917" fmla="*/ 1318036 w 10925787"/>
              <a:gd name="connsiteY4917" fmla="*/ 4442138 h 5557010"/>
              <a:gd name="connsiteX4918" fmla="*/ 1326193 w 10925787"/>
              <a:gd name="connsiteY4918" fmla="*/ 4447399 h 5557010"/>
              <a:gd name="connsiteX4919" fmla="*/ 1318036 w 10925787"/>
              <a:gd name="connsiteY4919" fmla="*/ 4442138 h 5557010"/>
              <a:gd name="connsiteX4920" fmla="*/ 1282401 w 10925787"/>
              <a:gd name="connsiteY4920" fmla="*/ 4438902 h 5557010"/>
              <a:gd name="connsiteX4921" fmla="*/ 1282402 w 10925787"/>
              <a:gd name="connsiteY4921" fmla="*/ 4438908 h 5557010"/>
              <a:gd name="connsiteX4922" fmla="*/ 1282399 w 10925787"/>
              <a:gd name="connsiteY4922" fmla="*/ 4438905 h 5557010"/>
              <a:gd name="connsiteX4923" fmla="*/ 1282396 w 10925787"/>
              <a:gd name="connsiteY4923" fmla="*/ 4438904 h 5557010"/>
              <a:gd name="connsiteX4924" fmla="*/ 1282401 w 10925787"/>
              <a:gd name="connsiteY4924" fmla="*/ 4438902 h 5557010"/>
              <a:gd name="connsiteX4925" fmla="*/ 1282401 w 10925787"/>
              <a:gd name="connsiteY4925" fmla="*/ 4438902 h 5557010"/>
              <a:gd name="connsiteX4926" fmla="*/ 1282401 w 10925787"/>
              <a:gd name="connsiteY4926" fmla="*/ 4438902 h 5557010"/>
              <a:gd name="connsiteX4927" fmla="*/ 1282401 w 10925787"/>
              <a:gd name="connsiteY4927" fmla="*/ 4438902 h 5557010"/>
              <a:gd name="connsiteX4928" fmla="*/ 1275881 w 10925787"/>
              <a:gd name="connsiteY4928" fmla="*/ 4433858 h 5557010"/>
              <a:gd name="connsiteX4929" fmla="*/ 1278108 w 10925787"/>
              <a:gd name="connsiteY4929" fmla="*/ 4434915 h 5557010"/>
              <a:gd name="connsiteX4930" fmla="*/ 1279040 w 10925787"/>
              <a:gd name="connsiteY4930" fmla="*/ 4437977 h 5557010"/>
              <a:gd name="connsiteX4931" fmla="*/ 1275881 w 10925787"/>
              <a:gd name="connsiteY4931" fmla="*/ 4433858 h 5557010"/>
              <a:gd name="connsiteX4932" fmla="*/ 1246885 w 10925787"/>
              <a:gd name="connsiteY4932" fmla="*/ 4427560 h 5557010"/>
              <a:gd name="connsiteX4933" fmla="*/ 1250389 w 10925787"/>
              <a:gd name="connsiteY4933" fmla="*/ 4431365 h 5557010"/>
              <a:gd name="connsiteX4934" fmla="*/ 1246885 w 10925787"/>
              <a:gd name="connsiteY4934" fmla="*/ 4427560 h 5557010"/>
              <a:gd name="connsiteX4935" fmla="*/ 2361276 w 10925787"/>
              <a:gd name="connsiteY4935" fmla="*/ 4425288 h 5557010"/>
              <a:gd name="connsiteX4936" fmla="*/ 2361276 w 10925787"/>
              <a:gd name="connsiteY4936" fmla="*/ 4425288 h 5557010"/>
              <a:gd name="connsiteX4937" fmla="*/ 2361276 w 10925787"/>
              <a:gd name="connsiteY4937" fmla="*/ 4425288 h 5557010"/>
              <a:gd name="connsiteX4938" fmla="*/ 2361276 w 10925787"/>
              <a:gd name="connsiteY4938" fmla="*/ 4425286 h 5557010"/>
              <a:gd name="connsiteX4939" fmla="*/ 2361276 w 10925787"/>
              <a:gd name="connsiteY4939" fmla="*/ 4425288 h 5557010"/>
              <a:gd name="connsiteX4940" fmla="*/ 2361274 w 10925787"/>
              <a:gd name="connsiteY4940" fmla="*/ 4425288 h 5557010"/>
              <a:gd name="connsiteX4941" fmla="*/ 1932910 w 10925787"/>
              <a:gd name="connsiteY4941" fmla="*/ 4408161 h 5557010"/>
              <a:gd name="connsiteX4942" fmla="*/ 1933104 w 10925787"/>
              <a:gd name="connsiteY4942" fmla="*/ 4408541 h 5557010"/>
              <a:gd name="connsiteX4943" fmla="*/ 1933531 w 10925787"/>
              <a:gd name="connsiteY4943" fmla="*/ 4408651 h 5557010"/>
              <a:gd name="connsiteX4944" fmla="*/ 1932910 w 10925787"/>
              <a:gd name="connsiteY4944" fmla="*/ 4408161 h 5557010"/>
              <a:gd name="connsiteX4945" fmla="*/ 2415979 w 10925787"/>
              <a:gd name="connsiteY4945" fmla="*/ 4408065 h 5557010"/>
              <a:gd name="connsiteX4946" fmla="*/ 2415151 w 10925787"/>
              <a:gd name="connsiteY4946" fmla="*/ 4426592 h 5557010"/>
              <a:gd name="connsiteX4947" fmla="*/ 2414445 w 10925787"/>
              <a:gd name="connsiteY4947" fmla="*/ 4435860 h 5557010"/>
              <a:gd name="connsiteX4948" fmla="*/ 2417209 w 10925787"/>
              <a:gd name="connsiteY4948" fmla="*/ 4471389 h 5557010"/>
              <a:gd name="connsiteX4949" fmla="*/ 2419085 w 10925787"/>
              <a:gd name="connsiteY4949" fmla="*/ 4468441 h 5557010"/>
              <a:gd name="connsiteX4950" fmla="*/ 2420716 w 10925787"/>
              <a:gd name="connsiteY4950" fmla="*/ 4471315 h 5557010"/>
              <a:gd name="connsiteX4951" fmla="*/ 2417209 w 10925787"/>
              <a:gd name="connsiteY4951" fmla="*/ 4471390 h 5557010"/>
              <a:gd name="connsiteX4952" fmla="*/ 2418804 w 10925787"/>
              <a:gd name="connsiteY4952" fmla="*/ 4478200 h 5557010"/>
              <a:gd name="connsiteX4953" fmla="*/ 2416515 w 10925787"/>
              <a:gd name="connsiteY4953" fmla="*/ 4481280 h 5557010"/>
              <a:gd name="connsiteX4954" fmla="*/ 2419986 w 10925787"/>
              <a:gd name="connsiteY4954" fmla="*/ 4500166 h 5557010"/>
              <a:gd name="connsiteX4955" fmla="*/ 2421691 w 10925787"/>
              <a:gd name="connsiteY4955" fmla="*/ 4520499 h 5557010"/>
              <a:gd name="connsiteX4956" fmla="*/ 2423006 w 10925787"/>
              <a:gd name="connsiteY4956" fmla="*/ 4535191 h 5557010"/>
              <a:gd name="connsiteX4957" fmla="*/ 2426330 w 10925787"/>
              <a:gd name="connsiteY4957" fmla="*/ 4574198 h 5557010"/>
              <a:gd name="connsiteX4958" fmla="*/ 2424224 w 10925787"/>
              <a:gd name="connsiteY4958" fmla="*/ 4582294 h 5557010"/>
              <a:gd name="connsiteX4959" fmla="*/ 2422226 w 10925787"/>
              <a:gd name="connsiteY4959" fmla="*/ 4583611 h 5557010"/>
              <a:gd name="connsiteX4960" fmla="*/ 2424443 w 10925787"/>
              <a:gd name="connsiteY4960" fmla="*/ 4587887 h 5557010"/>
              <a:gd name="connsiteX4961" fmla="*/ 2421082 w 10925787"/>
              <a:gd name="connsiteY4961" fmla="*/ 4601713 h 5557010"/>
              <a:gd name="connsiteX4962" fmla="*/ 2423590 w 10925787"/>
              <a:gd name="connsiteY4962" fmla="*/ 4603691 h 5557010"/>
              <a:gd name="connsiteX4963" fmla="*/ 2421520 w 10925787"/>
              <a:gd name="connsiteY4963" fmla="*/ 4604010 h 5557010"/>
              <a:gd name="connsiteX4964" fmla="*/ 2417757 w 10925787"/>
              <a:gd name="connsiteY4964" fmla="*/ 4605754 h 5557010"/>
              <a:gd name="connsiteX4965" fmla="*/ 2418841 w 10925787"/>
              <a:gd name="connsiteY4965" fmla="*/ 4607979 h 5557010"/>
              <a:gd name="connsiteX4966" fmla="*/ 2410329 w 10925787"/>
              <a:gd name="connsiteY4966" fmla="*/ 4625940 h 5557010"/>
              <a:gd name="connsiteX4967" fmla="*/ 2404983 w 10925787"/>
              <a:gd name="connsiteY4967" fmla="*/ 4638391 h 5557010"/>
              <a:gd name="connsiteX4968" fmla="*/ 2398541 w 10925787"/>
              <a:gd name="connsiteY4968" fmla="*/ 4664481 h 5557010"/>
              <a:gd name="connsiteX4969" fmla="*/ 2389310 w 10925787"/>
              <a:gd name="connsiteY4969" fmla="*/ 4675515 h 5557010"/>
              <a:gd name="connsiteX4970" fmla="*/ 2391636 w 10925787"/>
              <a:gd name="connsiteY4970" fmla="*/ 4679818 h 5557010"/>
              <a:gd name="connsiteX4971" fmla="*/ 2387605 w 10925787"/>
              <a:gd name="connsiteY4971" fmla="*/ 4681555 h 5557010"/>
              <a:gd name="connsiteX4972" fmla="*/ 2381577 w 10925787"/>
              <a:gd name="connsiteY4972" fmla="*/ 4691117 h 5557010"/>
              <a:gd name="connsiteX4973" fmla="*/ 2385681 w 10925787"/>
              <a:gd name="connsiteY4973" fmla="*/ 4694996 h 5557010"/>
              <a:gd name="connsiteX4974" fmla="*/ 2381504 w 10925787"/>
              <a:gd name="connsiteY4974" fmla="*/ 4695864 h 5557010"/>
              <a:gd name="connsiteX4975" fmla="*/ 2381504 w 10925787"/>
              <a:gd name="connsiteY4975" fmla="*/ 4695861 h 5557010"/>
              <a:gd name="connsiteX4976" fmla="*/ 2381333 w 10925787"/>
              <a:gd name="connsiteY4976" fmla="*/ 4701083 h 5557010"/>
              <a:gd name="connsiteX4977" fmla="*/ 2376474 w 10925787"/>
              <a:gd name="connsiteY4977" fmla="*/ 4705293 h 5557010"/>
              <a:gd name="connsiteX4978" fmla="*/ 2378106 w 10925787"/>
              <a:gd name="connsiteY4978" fmla="*/ 4703184 h 5557010"/>
              <a:gd name="connsiteX4979" fmla="*/ 2386679 w 10925787"/>
              <a:gd name="connsiteY4979" fmla="*/ 4698158 h 5557010"/>
              <a:gd name="connsiteX4980" fmla="*/ 2388311 w 10925787"/>
              <a:gd name="connsiteY4980" fmla="*/ 4692965 h 5557010"/>
              <a:gd name="connsiteX4981" fmla="*/ 2401877 w 10925787"/>
              <a:gd name="connsiteY4981" fmla="*/ 4675308 h 5557010"/>
              <a:gd name="connsiteX4982" fmla="*/ 2409976 w 10925787"/>
              <a:gd name="connsiteY4982" fmla="*/ 4659571 h 5557010"/>
              <a:gd name="connsiteX4983" fmla="*/ 2408867 w 10925787"/>
              <a:gd name="connsiteY4983" fmla="*/ 4657394 h 5557010"/>
              <a:gd name="connsiteX4984" fmla="*/ 2418232 w 10925787"/>
              <a:gd name="connsiteY4984" fmla="*/ 4642254 h 5557010"/>
              <a:gd name="connsiteX4985" fmla="*/ 2422202 w 10925787"/>
              <a:gd name="connsiteY4985" fmla="*/ 4628698 h 5557010"/>
              <a:gd name="connsiteX4986" fmla="*/ 2424479 w 10925787"/>
              <a:gd name="connsiteY4986" fmla="*/ 4617683 h 5557010"/>
              <a:gd name="connsiteX4987" fmla="*/ 2422494 w 10925787"/>
              <a:gd name="connsiteY4987" fmla="*/ 4615861 h 5557010"/>
              <a:gd name="connsiteX4988" fmla="*/ 2427987 w 10925787"/>
              <a:gd name="connsiteY4988" fmla="*/ 4601454 h 5557010"/>
              <a:gd name="connsiteX4989" fmla="*/ 2428437 w 10925787"/>
              <a:gd name="connsiteY4989" fmla="*/ 4580423 h 5557010"/>
              <a:gd name="connsiteX4990" fmla="*/ 2429899 w 10925787"/>
              <a:gd name="connsiteY4990" fmla="*/ 4575012 h 5557010"/>
              <a:gd name="connsiteX4991" fmla="*/ 2428790 w 10925787"/>
              <a:gd name="connsiteY4991" fmla="*/ 4560111 h 5557010"/>
              <a:gd name="connsiteX4992" fmla="*/ 2432833 w 10925787"/>
              <a:gd name="connsiteY4992" fmla="*/ 4557836 h 5557010"/>
              <a:gd name="connsiteX4993" fmla="*/ 2432943 w 10925787"/>
              <a:gd name="connsiteY4993" fmla="*/ 4535224 h 5557010"/>
              <a:gd name="connsiteX4994" fmla="*/ 2429204 w 10925787"/>
              <a:gd name="connsiteY4994" fmla="*/ 4533095 h 5557010"/>
              <a:gd name="connsiteX4995" fmla="*/ 2429631 w 10925787"/>
              <a:gd name="connsiteY4995" fmla="*/ 4524456 h 5557010"/>
              <a:gd name="connsiteX4996" fmla="*/ 2433808 w 10925787"/>
              <a:gd name="connsiteY4996" fmla="*/ 4521917 h 5557010"/>
              <a:gd name="connsiteX4997" fmla="*/ 2431262 w 10925787"/>
              <a:gd name="connsiteY4997" fmla="*/ 4487404 h 5557010"/>
              <a:gd name="connsiteX4998" fmla="*/ 2436085 w 10925787"/>
              <a:gd name="connsiteY4998" fmla="*/ 4486809 h 5557010"/>
              <a:gd name="connsiteX4999" fmla="*/ 2435427 w 10925787"/>
              <a:gd name="connsiteY4999" fmla="*/ 4484716 h 5557010"/>
              <a:gd name="connsiteX5000" fmla="*/ 2438934 w 10925787"/>
              <a:gd name="connsiteY5000" fmla="*/ 4483778 h 5557010"/>
              <a:gd name="connsiteX5001" fmla="*/ 2438106 w 10925787"/>
              <a:gd name="connsiteY5001" fmla="*/ 4482615 h 5557010"/>
              <a:gd name="connsiteX5002" fmla="*/ 2432127 w 10925787"/>
              <a:gd name="connsiteY5002" fmla="*/ 4475922 h 5557010"/>
              <a:gd name="connsiteX5003" fmla="*/ 2430666 w 10925787"/>
              <a:gd name="connsiteY5003" fmla="*/ 4462220 h 5557010"/>
              <a:gd name="connsiteX5004" fmla="*/ 2427926 w 10925787"/>
              <a:gd name="connsiteY5004" fmla="*/ 4458893 h 5557010"/>
              <a:gd name="connsiteX5005" fmla="*/ 2429424 w 10925787"/>
              <a:gd name="connsiteY5005" fmla="*/ 4446803 h 5557010"/>
              <a:gd name="connsiteX5006" fmla="*/ 2426891 w 10925787"/>
              <a:gd name="connsiteY5006" fmla="*/ 4444710 h 5557010"/>
              <a:gd name="connsiteX5007" fmla="*/ 2426002 w 10925787"/>
              <a:gd name="connsiteY5007" fmla="*/ 4439986 h 5557010"/>
              <a:gd name="connsiteX5008" fmla="*/ 2424796 w 10925787"/>
              <a:gd name="connsiteY5008" fmla="*/ 4431092 h 5557010"/>
              <a:gd name="connsiteX5009" fmla="*/ 2423237 w 10925787"/>
              <a:gd name="connsiteY5009" fmla="*/ 4423773 h 5557010"/>
              <a:gd name="connsiteX5010" fmla="*/ 2420059 w 10925787"/>
              <a:gd name="connsiteY5010" fmla="*/ 4415413 h 5557010"/>
              <a:gd name="connsiteX5011" fmla="*/ 2419535 w 10925787"/>
              <a:gd name="connsiteY5011" fmla="*/ 4411005 h 5557010"/>
              <a:gd name="connsiteX5012" fmla="*/ 2415979 w 10925787"/>
              <a:gd name="connsiteY5012" fmla="*/ 4408065 h 5557010"/>
              <a:gd name="connsiteX5013" fmla="*/ 1081165 w 10925787"/>
              <a:gd name="connsiteY5013" fmla="*/ 4403401 h 5557010"/>
              <a:gd name="connsiteX5014" fmla="*/ 1081169 w 10925787"/>
              <a:gd name="connsiteY5014" fmla="*/ 4407614 h 5557010"/>
              <a:gd name="connsiteX5015" fmla="*/ 1081165 w 10925787"/>
              <a:gd name="connsiteY5015" fmla="*/ 4403401 h 5557010"/>
              <a:gd name="connsiteX5016" fmla="*/ 1619002 w 10925787"/>
              <a:gd name="connsiteY5016" fmla="*/ 4396941 h 5557010"/>
              <a:gd name="connsiteX5017" fmla="*/ 1617699 w 10925787"/>
              <a:gd name="connsiteY5017" fmla="*/ 4399328 h 5557010"/>
              <a:gd name="connsiteX5018" fmla="*/ 1619002 w 10925787"/>
              <a:gd name="connsiteY5018" fmla="*/ 4396941 h 5557010"/>
              <a:gd name="connsiteX5019" fmla="*/ 2281040 w 10925787"/>
              <a:gd name="connsiteY5019" fmla="*/ 4396545 h 5557010"/>
              <a:gd name="connsiteX5020" fmla="*/ 2283984 w 10925787"/>
              <a:gd name="connsiteY5020" fmla="*/ 4397563 h 5557010"/>
              <a:gd name="connsiteX5021" fmla="*/ 2281000 w 10925787"/>
              <a:gd name="connsiteY5021" fmla="*/ 4399243 h 5557010"/>
              <a:gd name="connsiteX5022" fmla="*/ 2281040 w 10925787"/>
              <a:gd name="connsiteY5022" fmla="*/ 4396545 h 5557010"/>
              <a:gd name="connsiteX5023" fmla="*/ 1065365 w 10925787"/>
              <a:gd name="connsiteY5023" fmla="*/ 4390152 h 5557010"/>
              <a:gd name="connsiteX5024" fmla="*/ 1053311 w 10925787"/>
              <a:gd name="connsiteY5024" fmla="*/ 4390829 h 5557010"/>
              <a:gd name="connsiteX5025" fmla="*/ 1075729 w 10925787"/>
              <a:gd name="connsiteY5025" fmla="*/ 4412423 h 5557010"/>
              <a:gd name="connsiteX5026" fmla="*/ 1086353 w 10925787"/>
              <a:gd name="connsiteY5026" fmla="*/ 4418965 h 5557010"/>
              <a:gd name="connsiteX5027" fmla="*/ 1110207 w 10925787"/>
              <a:gd name="connsiteY5027" fmla="*/ 4430964 h 5557010"/>
              <a:gd name="connsiteX5028" fmla="*/ 1140514 w 10925787"/>
              <a:gd name="connsiteY5028" fmla="*/ 4444714 h 5557010"/>
              <a:gd name="connsiteX5029" fmla="*/ 1149592 w 10925787"/>
              <a:gd name="connsiteY5029" fmla="*/ 4445791 h 5557010"/>
              <a:gd name="connsiteX5030" fmla="*/ 1159570 w 10925787"/>
              <a:gd name="connsiteY5030" fmla="*/ 4450037 h 5557010"/>
              <a:gd name="connsiteX5031" fmla="*/ 1172423 w 10925787"/>
              <a:gd name="connsiteY5031" fmla="*/ 4453621 h 5557010"/>
              <a:gd name="connsiteX5032" fmla="*/ 1180912 w 10925787"/>
              <a:gd name="connsiteY5032" fmla="*/ 4456041 h 5557010"/>
              <a:gd name="connsiteX5033" fmla="*/ 1181957 w 10925787"/>
              <a:gd name="connsiteY5033" fmla="*/ 4457881 h 5557010"/>
              <a:gd name="connsiteX5034" fmla="*/ 1199319 w 10925787"/>
              <a:gd name="connsiteY5034" fmla="*/ 4461077 h 5557010"/>
              <a:gd name="connsiteX5035" fmla="*/ 1226555 w 10925787"/>
              <a:gd name="connsiteY5035" fmla="*/ 4468526 h 5557010"/>
              <a:gd name="connsiteX5036" fmla="*/ 1229658 w 10925787"/>
              <a:gd name="connsiteY5036" fmla="*/ 4465789 h 5557010"/>
              <a:gd name="connsiteX5037" fmla="*/ 1228910 w 10925787"/>
              <a:gd name="connsiteY5037" fmla="*/ 4461977 h 5557010"/>
              <a:gd name="connsiteX5038" fmla="*/ 1225549 w 10925787"/>
              <a:gd name="connsiteY5038" fmla="*/ 4461049 h 5557010"/>
              <a:gd name="connsiteX5039" fmla="*/ 1215955 w 10925787"/>
              <a:gd name="connsiteY5039" fmla="*/ 4453077 h 5557010"/>
              <a:gd name="connsiteX5040" fmla="*/ 1201048 w 10925787"/>
              <a:gd name="connsiteY5040" fmla="*/ 4449135 h 5557010"/>
              <a:gd name="connsiteX5041" fmla="*/ 1179483 w 10925787"/>
              <a:gd name="connsiteY5041" fmla="*/ 4441190 h 5557010"/>
              <a:gd name="connsiteX5042" fmla="*/ 1177308 w 10925787"/>
              <a:gd name="connsiteY5042" fmla="*/ 4442205 h 5557010"/>
              <a:gd name="connsiteX5043" fmla="*/ 1158220 w 10925787"/>
              <a:gd name="connsiteY5043" fmla="*/ 4433537 h 5557010"/>
              <a:gd name="connsiteX5044" fmla="*/ 1151415 w 10925787"/>
              <a:gd name="connsiteY5044" fmla="*/ 4431580 h 5557010"/>
              <a:gd name="connsiteX5045" fmla="*/ 1140421 w 10925787"/>
              <a:gd name="connsiteY5045" fmla="*/ 4428583 h 5557010"/>
              <a:gd name="connsiteX5046" fmla="*/ 1129079 w 10925787"/>
              <a:gd name="connsiteY5046" fmla="*/ 4427108 h 5557010"/>
              <a:gd name="connsiteX5047" fmla="*/ 1121623 w 10925787"/>
              <a:gd name="connsiteY5047" fmla="*/ 4423972 h 5557010"/>
              <a:gd name="connsiteX5048" fmla="*/ 1117127 w 10925787"/>
              <a:gd name="connsiteY5048" fmla="*/ 4421348 h 5557010"/>
              <a:gd name="connsiteX5049" fmla="*/ 1114788 w 10925787"/>
              <a:gd name="connsiteY5049" fmla="*/ 4421134 h 5557010"/>
              <a:gd name="connsiteX5050" fmla="*/ 1114421 w 10925787"/>
              <a:gd name="connsiteY5050" fmla="*/ 4418519 h 5557010"/>
              <a:gd name="connsiteX5051" fmla="*/ 1114420 w 10925787"/>
              <a:gd name="connsiteY5051" fmla="*/ 4418520 h 5557010"/>
              <a:gd name="connsiteX5052" fmla="*/ 1109516 w 10925787"/>
              <a:gd name="connsiteY5052" fmla="*/ 4412728 h 5557010"/>
              <a:gd name="connsiteX5053" fmla="*/ 1077134 w 10925787"/>
              <a:gd name="connsiteY5053" fmla="*/ 4398014 h 5557010"/>
              <a:gd name="connsiteX5054" fmla="*/ 1065365 w 10925787"/>
              <a:gd name="connsiteY5054" fmla="*/ 4390152 h 5557010"/>
              <a:gd name="connsiteX5055" fmla="*/ 1618089 w 10925787"/>
              <a:gd name="connsiteY5055" fmla="*/ 4390121 h 5557010"/>
              <a:gd name="connsiteX5056" fmla="*/ 1622765 w 10925787"/>
              <a:gd name="connsiteY5056" fmla="*/ 4393237 h 5557010"/>
              <a:gd name="connsiteX5057" fmla="*/ 1621486 w 10925787"/>
              <a:gd name="connsiteY5057" fmla="*/ 4391179 h 5557010"/>
              <a:gd name="connsiteX5058" fmla="*/ 1618089 w 10925787"/>
              <a:gd name="connsiteY5058" fmla="*/ 4390121 h 5557010"/>
              <a:gd name="connsiteX5059" fmla="*/ 1752399 w 10925787"/>
              <a:gd name="connsiteY5059" fmla="*/ 4382617 h 5557010"/>
              <a:gd name="connsiteX5060" fmla="*/ 1752398 w 10925787"/>
              <a:gd name="connsiteY5060" fmla="*/ 4382618 h 5557010"/>
              <a:gd name="connsiteX5061" fmla="*/ 1752398 w 10925787"/>
              <a:gd name="connsiteY5061" fmla="*/ 4382617 h 5557010"/>
              <a:gd name="connsiteX5062" fmla="*/ 1752398 w 10925787"/>
              <a:gd name="connsiteY5062" fmla="*/ 4382616 h 5557010"/>
              <a:gd name="connsiteX5063" fmla="*/ 1752398 w 10925787"/>
              <a:gd name="connsiteY5063" fmla="*/ 4382617 h 5557010"/>
              <a:gd name="connsiteX5064" fmla="*/ 1752398 w 10925787"/>
              <a:gd name="connsiteY5064" fmla="*/ 4382617 h 5557010"/>
              <a:gd name="connsiteX5065" fmla="*/ 1752398 w 10925787"/>
              <a:gd name="connsiteY5065" fmla="*/ 4382617 h 5557010"/>
              <a:gd name="connsiteX5066" fmla="*/ 1752399 w 10925787"/>
              <a:gd name="connsiteY5066" fmla="*/ 4382616 h 5557010"/>
              <a:gd name="connsiteX5067" fmla="*/ 1752399 w 10925787"/>
              <a:gd name="connsiteY5067" fmla="*/ 4382616 h 5557010"/>
              <a:gd name="connsiteX5068" fmla="*/ 1752399 w 10925787"/>
              <a:gd name="connsiteY5068" fmla="*/ 4382616 h 5557010"/>
              <a:gd name="connsiteX5069" fmla="*/ 2227942 w 10925787"/>
              <a:gd name="connsiteY5069" fmla="*/ 4378355 h 5557010"/>
              <a:gd name="connsiteX5070" fmla="*/ 2229147 w 10925787"/>
              <a:gd name="connsiteY5070" fmla="*/ 4379734 h 5557010"/>
              <a:gd name="connsiteX5071" fmla="*/ 2222827 w 10925787"/>
              <a:gd name="connsiteY5071" fmla="*/ 4383367 h 5557010"/>
              <a:gd name="connsiteX5072" fmla="*/ 2227942 w 10925787"/>
              <a:gd name="connsiteY5072" fmla="*/ 4378355 h 5557010"/>
              <a:gd name="connsiteX5073" fmla="*/ 1889483 w 10925787"/>
              <a:gd name="connsiteY5073" fmla="*/ 4374593 h 5557010"/>
              <a:gd name="connsiteX5074" fmla="*/ 1889484 w 10925787"/>
              <a:gd name="connsiteY5074" fmla="*/ 4374593 h 5557010"/>
              <a:gd name="connsiteX5075" fmla="*/ 1889484 w 10925787"/>
              <a:gd name="connsiteY5075" fmla="*/ 4374593 h 5557010"/>
              <a:gd name="connsiteX5076" fmla="*/ 1889484 w 10925787"/>
              <a:gd name="connsiteY5076" fmla="*/ 4374594 h 5557010"/>
              <a:gd name="connsiteX5077" fmla="*/ 1889483 w 10925787"/>
              <a:gd name="connsiteY5077" fmla="*/ 4374594 h 5557010"/>
              <a:gd name="connsiteX5078" fmla="*/ 1889484 w 10925787"/>
              <a:gd name="connsiteY5078" fmla="*/ 4374593 h 5557010"/>
              <a:gd name="connsiteX5079" fmla="*/ 1889484 w 10925787"/>
              <a:gd name="connsiteY5079" fmla="*/ 4374593 h 5557010"/>
              <a:gd name="connsiteX5080" fmla="*/ 1889484 w 10925787"/>
              <a:gd name="connsiteY5080" fmla="*/ 4374593 h 5557010"/>
              <a:gd name="connsiteX5081" fmla="*/ 1889484 w 10925787"/>
              <a:gd name="connsiteY5081" fmla="*/ 4374593 h 5557010"/>
              <a:gd name="connsiteX5082" fmla="*/ 1870694 w 10925787"/>
              <a:gd name="connsiteY5082" fmla="*/ 4367189 h 5557010"/>
              <a:gd name="connsiteX5083" fmla="*/ 1870694 w 10925787"/>
              <a:gd name="connsiteY5083" fmla="*/ 4367189 h 5557010"/>
              <a:gd name="connsiteX5084" fmla="*/ 1870694 w 10925787"/>
              <a:gd name="connsiteY5084" fmla="*/ 4367189 h 5557010"/>
              <a:gd name="connsiteX5085" fmla="*/ 1870694 w 10925787"/>
              <a:gd name="connsiteY5085" fmla="*/ 4367189 h 5557010"/>
              <a:gd name="connsiteX5086" fmla="*/ 1870701 w 10925787"/>
              <a:gd name="connsiteY5086" fmla="*/ 4367184 h 5557010"/>
              <a:gd name="connsiteX5087" fmla="*/ 1870701 w 10925787"/>
              <a:gd name="connsiteY5087" fmla="*/ 4367184 h 5557010"/>
              <a:gd name="connsiteX5088" fmla="*/ 1870694 w 10925787"/>
              <a:gd name="connsiteY5088" fmla="*/ 4367189 h 5557010"/>
              <a:gd name="connsiteX5089" fmla="*/ 1870693 w 10925787"/>
              <a:gd name="connsiteY5089" fmla="*/ 4367187 h 5557010"/>
              <a:gd name="connsiteX5090" fmla="*/ 1873007 w 10925787"/>
              <a:gd name="connsiteY5090" fmla="*/ 4365451 h 5557010"/>
              <a:gd name="connsiteX5091" fmla="*/ 1873008 w 10925787"/>
              <a:gd name="connsiteY5091" fmla="*/ 4365451 h 5557010"/>
              <a:gd name="connsiteX5092" fmla="*/ 1873008 w 10925787"/>
              <a:gd name="connsiteY5092" fmla="*/ 4365453 h 5557010"/>
              <a:gd name="connsiteX5093" fmla="*/ 1873371 w 10925787"/>
              <a:gd name="connsiteY5093" fmla="*/ 4365364 h 5557010"/>
              <a:gd name="connsiteX5094" fmla="*/ 1873372 w 10925787"/>
              <a:gd name="connsiteY5094" fmla="*/ 4365364 h 5557010"/>
              <a:gd name="connsiteX5095" fmla="*/ 1873591 w 10925787"/>
              <a:gd name="connsiteY5095" fmla="*/ 4366153 h 5557010"/>
              <a:gd name="connsiteX5096" fmla="*/ 1873056 w 10925787"/>
              <a:gd name="connsiteY5096" fmla="*/ 4366036 h 5557010"/>
              <a:gd name="connsiteX5097" fmla="*/ 1870702 w 10925787"/>
              <a:gd name="connsiteY5097" fmla="*/ 4367183 h 5557010"/>
              <a:gd name="connsiteX5098" fmla="*/ 1873007 w 10925787"/>
              <a:gd name="connsiteY5098" fmla="*/ 4365454 h 5557010"/>
              <a:gd name="connsiteX5099" fmla="*/ 1873008 w 10925787"/>
              <a:gd name="connsiteY5099" fmla="*/ 4365454 h 5557010"/>
              <a:gd name="connsiteX5100" fmla="*/ 1873056 w 10925787"/>
              <a:gd name="connsiteY5100" fmla="*/ 4366034 h 5557010"/>
              <a:gd name="connsiteX5101" fmla="*/ 1873056 w 10925787"/>
              <a:gd name="connsiteY5101" fmla="*/ 4366035 h 5557010"/>
              <a:gd name="connsiteX5102" fmla="*/ 1873371 w 10925787"/>
              <a:gd name="connsiteY5102" fmla="*/ 4365364 h 5557010"/>
              <a:gd name="connsiteX5103" fmla="*/ 1873371 w 10925787"/>
              <a:gd name="connsiteY5103" fmla="*/ 4365364 h 5557010"/>
              <a:gd name="connsiteX5104" fmla="*/ 1873371 w 10925787"/>
              <a:gd name="connsiteY5104" fmla="*/ 4365364 h 5557010"/>
              <a:gd name="connsiteX5105" fmla="*/ 1873371 w 10925787"/>
              <a:gd name="connsiteY5105" fmla="*/ 4365364 h 5557010"/>
              <a:gd name="connsiteX5106" fmla="*/ 1873368 w 10925787"/>
              <a:gd name="connsiteY5106" fmla="*/ 4365362 h 5557010"/>
              <a:gd name="connsiteX5107" fmla="*/ 1873368 w 10925787"/>
              <a:gd name="connsiteY5107" fmla="*/ 4365362 h 5557010"/>
              <a:gd name="connsiteX5108" fmla="*/ 1873368 w 10925787"/>
              <a:gd name="connsiteY5108" fmla="*/ 4365362 h 5557010"/>
              <a:gd name="connsiteX5109" fmla="*/ 1873368 w 10925787"/>
              <a:gd name="connsiteY5109" fmla="*/ 4365362 h 5557010"/>
              <a:gd name="connsiteX5110" fmla="*/ 1873372 w 10925787"/>
              <a:gd name="connsiteY5110" fmla="*/ 4365361 h 5557010"/>
              <a:gd name="connsiteX5111" fmla="*/ 1873371 w 10925787"/>
              <a:gd name="connsiteY5111" fmla="*/ 4365364 h 5557010"/>
              <a:gd name="connsiteX5112" fmla="*/ 1873370 w 10925787"/>
              <a:gd name="connsiteY5112" fmla="*/ 4365363 h 5557010"/>
              <a:gd name="connsiteX5113" fmla="*/ 1873368 w 10925787"/>
              <a:gd name="connsiteY5113" fmla="*/ 4365362 h 5557010"/>
              <a:gd name="connsiteX5114" fmla="*/ 1873080 w 10925787"/>
              <a:gd name="connsiteY5114" fmla="*/ 4365254 h 5557010"/>
              <a:gd name="connsiteX5115" fmla="*/ 1873368 w 10925787"/>
              <a:gd name="connsiteY5115" fmla="*/ 4365362 h 5557010"/>
              <a:gd name="connsiteX5116" fmla="*/ 1873009 w 10925787"/>
              <a:gd name="connsiteY5116" fmla="*/ 4365451 h 5557010"/>
              <a:gd name="connsiteX5117" fmla="*/ 1619538 w 10925787"/>
              <a:gd name="connsiteY5117" fmla="*/ 4357256 h 5557010"/>
              <a:gd name="connsiteX5118" fmla="*/ 1614874 w 10925787"/>
              <a:gd name="connsiteY5118" fmla="*/ 4362005 h 5557010"/>
              <a:gd name="connsiteX5119" fmla="*/ 1615641 w 10925787"/>
              <a:gd name="connsiteY5119" fmla="*/ 4373157 h 5557010"/>
              <a:gd name="connsiteX5120" fmla="*/ 1616408 w 10925787"/>
              <a:gd name="connsiteY5120" fmla="*/ 4377156 h 5557010"/>
              <a:gd name="connsiteX5121" fmla="*/ 1618077 w 10925787"/>
              <a:gd name="connsiteY5121" fmla="*/ 4382627 h 5557010"/>
              <a:gd name="connsiteX5122" fmla="*/ 1618503 w 10925787"/>
              <a:gd name="connsiteY5122" fmla="*/ 4385804 h 5557010"/>
              <a:gd name="connsiteX5123" fmla="*/ 1619282 w 10925787"/>
              <a:gd name="connsiteY5123" fmla="*/ 4379707 h 5557010"/>
              <a:gd name="connsiteX5124" fmla="*/ 1621182 w 10925787"/>
              <a:gd name="connsiteY5124" fmla="*/ 4372901 h 5557010"/>
              <a:gd name="connsiteX5125" fmla="*/ 1617614 w 10925787"/>
              <a:gd name="connsiteY5125" fmla="*/ 4369309 h 5557010"/>
              <a:gd name="connsiteX5126" fmla="*/ 1621706 w 10925787"/>
              <a:gd name="connsiteY5126" fmla="*/ 4364207 h 5557010"/>
              <a:gd name="connsiteX5127" fmla="*/ 1619538 w 10925787"/>
              <a:gd name="connsiteY5127" fmla="*/ 4357258 h 5557010"/>
              <a:gd name="connsiteX5128" fmla="*/ 1445396 w 10925787"/>
              <a:gd name="connsiteY5128" fmla="*/ 4354150 h 5557010"/>
              <a:gd name="connsiteX5129" fmla="*/ 1445396 w 10925787"/>
              <a:gd name="connsiteY5129" fmla="*/ 4354151 h 5557010"/>
              <a:gd name="connsiteX5130" fmla="*/ 1445396 w 10925787"/>
              <a:gd name="connsiteY5130" fmla="*/ 4354152 h 5557010"/>
              <a:gd name="connsiteX5131" fmla="*/ 1445396 w 10925787"/>
              <a:gd name="connsiteY5131" fmla="*/ 4354151 h 5557010"/>
              <a:gd name="connsiteX5132" fmla="*/ 2396888 w 10925787"/>
              <a:gd name="connsiteY5132" fmla="*/ 4350372 h 5557010"/>
              <a:gd name="connsiteX5133" fmla="*/ 2400781 w 10925787"/>
              <a:gd name="connsiteY5133" fmla="*/ 4353919 h 5557010"/>
              <a:gd name="connsiteX5134" fmla="*/ 2394912 w 10925787"/>
              <a:gd name="connsiteY5134" fmla="*/ 4353463 h 5557010"/>
              <a:gd name="connsiteX5135" fmla="*/ 1443938 w 10925787"/>
              <a:gd name="connsiteY5135" fmla="*/ 4348933 h 5557010"/>
              <a:gd name="connsiteX5136" fmla="*/ 1443938 w 10925787"/>
              <a:gd name="connsiteY5136" fmla="*/ 4348933 h 5557010"/>
              <a:gd name="connsiteX5137" fmla="*/ 1443938 w 10925787"/>
              <a:gd name="connsiteY5137" fmla="*/ 4348933 h 5557010"/>
              <a:gd name="connsiteX5138" fmla="*/ 1445614 w 10925787"/>
              <a:gd name="connsiteY5138" fmla="*/ 4353319 h 5557010"/>
              <a:gd name="connsiteX5139" fmla="*/ 1445396 w 10925787"/>
              <a:gd name="connsiteY5139" fmla="*/ 4354151 h 5557010"/>
              <a:gd name="connsiteX5140" fmla="*/ 1445395 w 10925787"/>
              <a:gd name="connsiteY5140" fmla="*/ 4354152 h 5557010"/>
              <a:gd name="connsiteX5141" fmla="*/ 1445395 w 10925787"/>
              <a:gd name="connsiteY5141" fmla="*/ 4354153 h 5557010"/>
              <a:gd name="connsiteX5142" fmla="*/ 1445396 w 10925787"/>
              <a:gd name="connsiteY5142" fmla="*/ 4354151 h 5557010"/>
              <a:gd name="connsiteX5143" fmla="*/ 1447965 w 10925787"/>
              <a:gd name="connsiteY5143" fmla="*/ 4350032 h 5557010"/>
              <a:gd name="connsiteX5144" fmla="*/ 1443938 w 10925787"/>
              <a:gd name="connsiteY5144" fmla="*/ 4348933 h 5557010"/>
              <a:gd name="connsiteX5145" fmla="*/ 1402964 w 10925787"/>
              <a:gd name="connsiteY5145" fmla="*/ 4346307 h 5557010"/>
              <a:gd name="connsiteX5146" fmla="*/ 1378720 w 10925787"/>
              <a:gd name="connsiteY5146" fmla="*/ 4346557 h 5557010"/>
              <a:gd name="connsiteX5147" fmla="*/ 1378722 w 10925787"/>
              <a:gd name="connsiteY5147" fmla="*/ 4346558 h 5557010"/>
              <a:gd name="connsiteX5148" fmla="*/ 1383070 w 10925787"/>
              <a:gd name="connsiteY5148" fmla="*/ 4353281 h 5557010"/>
              <a:gd name="connsiteX5149" fmla="*/ 1394531 w 10925787"/>
              <a:gd name="connsiteY5149" fmla="*/ 4358114 h 5557010"/>
              <a:gd name="connsiteX5150" fmla="*/ 1397624 w 10925787"/>
              <a:gd name="connsiteY5150" fmla="*/ 4356372 h 5557010"/>
              <a:gd name="connsiteX5151" fmla="*/ 1397482 w 10925787"/>
              <a:gd name="connsiteY5151" fmla="*/ 4351641 h 5557010"/>
              <a:gd name="connsiteX5152" fmla="*/ 1399983 w 10925787"/>
              <a:gd name="connsiteY5152" fmla="*/ 4357737 h 5557010"/>
              <a:gd name="connsiteX5153" fmla="*/ 1416056 w 10925787"/>
              <a:gd name="connsiteY5153" fmla="*/ 4356173 h 5557010"/>
              <a:gd name="connsiteX5154" fmla="*/ 1420796 w 10925787"/>
              <a:gd name="connsiteY5154" fmla="*/ 4361486 h 5557010"/>
              <a:gd name="connsiteX5155" fmla="*/ 1439262 w 10925787"/>
              <a:gd name="connsiteY5155" fmla="*/ 4357121 h 5557010"/>
              <a:gd name="connsiteX5156" fmla="*/ 1447648 w 10925787"/>
              <a:gd name="connsiteY5156" fmla="*/ 4356972 h 5557010"/>
              <a:gd name="connsiteX5157" fmla="*/ 1445371 w 10925787"/>
              <a:gd name="connsiteY5157" fmla="*/ 4354168 h 5557010"/>
              <a:gd name="connsiteX5158" fmla="*/ 1434732 w 10925787"/>
              <a:gd name="connsiteY5158" fmla="*/ 4350898 h 5557010"/>
              <a:gd name="connsiteX5159" fmla="*/ 1424241 w 10925787"/>
              <a:gd name="connsiteY5159" fmla="*/ 4355302 h 5557010"/>
              <a:gd name="connsiteX5160" fmla="*/ 1416545 w 10925787"/>
              <a:gd name="connsiteY5160" fmla="*/ 4351358 h 5557010"/>
              <a:gd name="connsiteX5161" fmla="*/ 1411252 w 10925787"/>
              <a:gd name="connsiteY5161" fmla="*/ 4350068 h 5557010"/>
              <a:gd name="connsiteX5162" fmla="*/ 1409948 w 10925787"/>
              <a:gd name="connsiteY5162" fmla="*/ 4348053 h 5557010"/>
              <a:gd name="connsiteX5163" fmla="*/ 1402964 w 10925787"/>
              <a:gd name="connsiteY5163" fmla="*/ 4346307 h 5557010"/>
              <a:gd name="connsiteX5164" fmla="*/ 1460508 w 10925787"/>
              <a:gd name="connsiteY5164" fmla="*/ 4343930 h 5557010"/>
              <a:gd name="connsiteX5165" fmla="*/ 1452300 w 10925787"/>
              <a:gd name="connsiteY5165" fmla="*/ 4345330 h 5557010"/>
              <a:gd name="connsiteX5166" fmla="*/ 1449231 w 10925787"/>
              <a:gd name="connsiteY5166" fmla="*/ 4347055 h 5557010"/>
              <a:gd name="connsiteX5167" fmla="*/ 1451813 w 10925787"/>
              <a:gd name="connsiteY5167" fmla="*/ 4350540 h 5557010"/>
              <a:gd name="connsiteX5168" fmla="*/ 1457086 w 10925787"/>
              <a:gd name="connsiteY5168" fmla="*/ 4351033 h 5557010"/>
              <a:gd name="connsiteX5169" fmla="*/ 1460508 w 10925787"/>
              <a:gd name="connsiteY5169" fmla="*/ 4343930 h 5557010"/>
              <a:gd name="connsiteX5170" fmla="*/ 836059 w 10925787"/>
              <a:gd name="connsiteY5170" fmla="*/ 4342696 h 5557010"/>
              <a:gd name="connsiteX5171" fmla="*/ 836980 w 10925787"/>
              <a:gd name="connsiteY5171" fmla="*/ 4351832 h 5557010"/>
              <a:gd name="connsiteX5172" fmla="*/ 837828 w 10925787"/>
              <a:gd name="connsiteY5172" fmla="*/ 4352069 h 5557010"/>
              <a:gd name="connsiteX5173" fmla="*/ 837827 w 10925787"/>
              <a:gd name="connsiteY5173" fmla="*/ 4352069 h 5557010"/>
              <a:gd name="connsiteX5174" fmla="*/ 838761 w 10925787"/>
              <a:gd name="connsiteY5174" fmla="*/ 4355236 h 5557010"/>
              <a:gd name="connsiteX5175" fmla="*/ 841508 w 10925787"/>
              <a:gd name="connsiteY5175" fmla="*/ 4357486 h 5557010"/>
              <a:gd name="connsiteX5176" fmla="*/ 837832 w 10925787"/>
              <a:gd name="connsiteY5176" fmla="*/ 4352065 h 5557010"/>
              <a:gd name="connsiteX5177" fmla="*/ 836059 w 10925787"/>
              <a:gd name="connsiteY5177" fmla="*/ 4342696 h 5557010"/>
              <a:gd name="connsiteX5178" fmla="*/ 2270065 w 10925787"/>
              <a:gd name="connsiteY5178" fmla="*/ 4340577 h 5557010"/>
              <a:gd name="connsiteX5179" fmla="*/ 2265315 w 10925787"/>
              <a:gd name="connsiteY5179" fmla="*/ 4341067 h 5557010"/>
              <a:gd name="connsiteX5180" fmla="*/ 2252188 w 10925787"/>
              <a:gd name="connsiteY5180" fmla="*/ 4346336 h 5557010"/>
              <a:gd name="connsiteX5181" fmla="*/ 2245027 w 10925787"/>
              <a:gd name="connsiteY5181" fmla="*/ 4349221 h 5557010"/>
              <a:gd name="connsiteX5182" fmla="*/ 2241544 w 10925787"/>
              <a:gd name="connsiteY5182" fmla="*/ 4350921 h 5557010"/>
              <a:gd name="connsiteX5183" fmla="*/ 2224788 w 10925787"/>
              <a:gd name="connsiteY5183" fmla="*/ 4363231 h 5557010"/>
              <a:gd name="connsiteX5184" fmla="*/ 2225859 w 10925787"/>
              <a:gd name="connsiteY5184" fmla="*/ 4365397 h 5557010"/>
              <a:gd name="connsiteX5185" fmla="*/ 2217140 w 10925787"/>
              <a:gd name="connsiteY5185" fmla="*/ 4367500 h 5557010"/>
              <a:gd name="connsiteX5186" fmla="*/ 2209979 w 10925787"/>
              <a:gd name="connsiteY5186" fmla="*/ 4377166 h 5557010"/>
              <a:gd name="connsiteX5187" fmla="*/ 2196243 w 10925787"/>
              <a:gd name="connsiteY5187" fmla="*/ 4387719 h 5557010"/>
              <a:gd name="connsiteX5188" fmla="*/ 2197314 w 10925787"/>
              <a:gd name="connsiteY5188" fmla="*/ 4389830 h 5557010"/>
              <a:gd name="connsiteX5189" fmla="*/ 2190714 w 10925787"/>
              <a:gd name="connsiteY5189" fmla="*/ 4395634 h 5557010"/>
              <a:gd name="connsiteX5190" fmla="*/ 2191189 w 10925787"/>
              <a:gd name="connsiteY5190" fmla="*/ 4398914 h 5557010"/>
              <a:gd name="connsiteX5191" fmla="*/ 2185551 w 10925787"/>
              <a:gd name="connsiteY5191" fmla="*/ 4406424 h 5557010"/>
              <a:gd name="connsiteX5192" fmla="*/ 2186379 w 10925787"/>
              <a:gd name="connsiteY5192" fmla="*/ 4412922 h 5557010"/>
              <a:gd name="connsiteX5193" fmla="*/ 2191031 w 10925787"/>
              <a:gd name="connsiteY5193" fmla="*/ 4416055 h 5557010"/>
              <a:gd name="connsiteX5194" fmla="*/ 2198106 w 10925787"/>
              <a:gd name="connsiteY5194" fmla="*/ 4412904 h 5557010"/>
              <a:gd name="connsiteX5195" fmla="*/ 2203793 w 10925787"/>
              <a:gd name="connsiteY5195" fmla="*/ 4406106 h 5557010"/>
              <a:gd name="connsiteX5196" fmla="*/ 2206204 w 10925787"/>
              <a:gd name="connsiteY5196" fmla="*/ 4400444 h 5557010"/>
              <a:gd name="connsiteX5197" fmla="*/ 2205084 w 10925787"/>
              <a:gd name="connsiteY5197" fmla="*/ 4398363 h 5557010"/>
              <a:gd name="connsiteX5198" fmla="*/ 2214534 w 10925787"/>
              <a:gd name="connsiteY5198" fmla="*/ 4392939 h 5557010"/>
              <a:gd name="connsiteX5199" fmla="*/ 2222827 w 10925787"/>
              <a:gd name="connsiteY5199" fmla="*/ 4383367 h 5557010"/>
              <a:gd name="connsiteX5200" fmla="*/ 2229172 w 10925787"/>
              <a:gd name="connsiteY5200" fmla="*/ 4379754 h 5557010"/>
              <a:gd name="connsiteX5201" fmla="*/ 2247840 w 10925787"/>
              <a:gd name="connsiteY5201" fmla="*/ 4364661 h 5557010"/>
              <a:gd name="connsiteX5202" fmla="*/ 2266509 w 10925787"/>
              <a:gd name="connsiteY5202" fmla="*/ 4349623 h 5557010"/>
              <a:gd name="connsiteX5203" fmla="*/ 2270065 w 10925787"/>
              <a:gd name="connsiteY5203" fmla="*/ 4340577 h 5557010"/>
              <a:gd name="connsiteX5204" fmla="*/ 1360641 w 10925787"/>
              <a:gd name="connsiteY5204" fmla="*/ 4340508 h 5557010"/>
              <a:gd name="connsiteX5205" fmla="*/ 1364959 w 10925787"/>
              <a:gd name="connsiteY5205" fmla="*/ 4348246 h 5557010"/>
              <a:gd name="connsiteX5206" fmla="*/ 1377039 w 10925787"/>
              <a:gd name="connsiteY5206" fmla="*/ 4346093 h 5557010"/>
              <a:gd name="connsiteX5207" fmla="*/ 1366926 w 10925787"/>
              <a:gd name="connsiteY5207" fmla="*/ 4345100 h 5557010"/>
              <a:gd name="connsiteX5208" fmla="*/ 1360641 w 10925787"/>
              <a:gd name="connsiteY5208" fmla="*/ 4340508 h 5557010"/>
              <a:gd name="connsiteX5209" fmla="*/ 1346987 w 10925787"/>
              <a:gd name="connsiteY5209" fmla="*/ 4338096 h 5557010"/>
              <a:gd name="connsiteX5210" fmla="*/ 1339508 w 10925787"/>
              <a:gd name="connsiteY5210" fmla="*/ 4338395 h 5557010"/>
              <a:gd name="connsiteX5211" fmla="*/ 1340718 w 10925787"/>
              <a:gd name="connsiteY5211" fmla="*/ 4343244 h 5557010"/>
              <a:gd name="connsiteX5212" fmla="*/ 1351423 w 10925787"/>
              <a:gd name="connsiteY5212" fmla="*/ 4344293 h 5557010"/>
              <a:gd name="connsiteX5213" fmla="*/ 1358383 w 10925787"/>
              <a:gd name="connsiteY5213" fmla="*/ 4341586 h 5557010"/>
              <a:gd name="connsiteX5214" fmla="*/ 1356043 w 10925787"/>
              <a:gd name="connsiteY5214" fmla="*/ 4340253 h 5557010"/>
              <a:gd name="connsiteX5215" fmla="*/ 1354758 w 10925787"/>
              <a:gd name="connsiteY5215" fmla="*/ 4338195 h 5557010"/>
              <a:gd name="connsiteX5216" fmla="*/ 1346987 w 10925787"/>
              <a:gd name="connsiteY5216" fmla="*/ 4338096 h 5557010"/>
              <a:gd name="connsiteX5217" fmla="*/ 1255023 w 10925787"/>
              <a:gd name="connsiteY5217" fmla="*/ 4335800 h 5557010"/>
              <a:gd name="connsiteX5218" fmla="*/ 1255023 w 10925787"/>
              <a:gd name="connsiteY5218" fmla="*/ 4335800 h 5557010"/>
              <a:gd name="connsiteX5219" fmla="*/ 1255023 w 10925787"/>
              <a:gd name="connsiteY5219" fmla="*/ 4335800 h 5557010"/>
              <a:gd name="connsiteX5220" fmla="*/ 1255023 w 10925787"/>
              <a:gd name="connsiteY5220" fmla="*/ 4335800 h 5557010"/>
              <a:gd name="connsiteX5221" fmla="*/ 1255025 w 10925787"/>
              <a:gd name="connsiteY5221" fmla="*/ 4335799 h 5557010"/>
              <a:gd name="connsiteX5222" fmla="*/ 1255025 w 10925787"/>
              <a:gd name="connsiteY5222" fmla="*/ 4335799 h 5557010"/>
              <a:gd name="connsiteX5223" fmla="*/ 1255025 w 10925787"/>
              <a:gd name="connsiteY5223" fmla="*/ 4335800 h 5557010"/>
              <a:gd name="connsiteX5224" fmla="*/ 1255025 w 10925787"/>
              <a:gd name="connsiteY5224" fmla="*/ 4335799 h 5557010"/>
              <a:gd name="connsiteX5225" fmla="*/ 1255022 w 10925787"/>
              <a:gd name="connsiteY5225" fmla="*/ 4335796 h 5557010"/>
              <a:gd name="connsiteX5226" fmla="*/ 1255025 w 10925787"/>
              <a:gd name="connsiteY5226" fmla="*/ 4335799 h 5557010"/>
              <a:gd name="connsiteX5227" fmla="*/ 1255023 w 10925787"/>
              <a:gd name="connsiteY5227" fmla="*/ 4335800 h 5557010"/>
              <a:gd name="connsiteX5228" fmla="*/ 2533179 w 10925787"/>
              <a:gd name="connsiteY5228" fmla="*/ 4334128 h 5557010"/>
              <a:gd name="connsiteX5229" fmla="*/ 2534299 w 10925787"/>
              <a:gd name="connsiteY5229" fmla="*/ 4336998 h 5557010"/>
              <a:gd name="connsiteX5230" fmla="*/ 2531961 w 10925787"/>
              <a:gd name="connsiteY5230" fmla="*/ 4337297 h 5557010"/>
              <a:gd name="connsiteX5231" fmla="*/ 2529245 w 10925787"/>
              <a:gd name="connsiteY5231" fmla="*/ 4335618 h 5557010"/>
              <a:gd name="connsiteX5232" fmla="*/ 2529245 w 10925787"/>
              <a:gd name="connsiteY5232" fmla="*/ 4335617 h 5557010"/>
              <a:gd name="connsiteX5233" fmla="*/ 1324063 w 10925787"/>
              <a:gd name="connsiteY5233" fmla="*/ 4331704 h 5557010"/>
              <a:gd name="connsiteX5234" fmla="*/ 1323840 w 10925787"/>
              <a:gd name="connsiteY5234" fmla="*/ 4338550 h 5557010"/>
              <a:gd name="connsiteX5235" fmla="*/ 1333990 w 10925787"/>
              <a:gd name="connsiteY5235" fmla="*/ 4341376 h 5557010"/>
              <a:gd name="connsiteX5236" fmla="*/ 1324063 w 10925787"/>
              <a:gd name="connsiteY5236" fmla="*/ 4331704 h 5557010"/>
              <a:gd name="connsiteX5237" fmla="*/ 2393718 w 10925787"/>
              <a:gd name="connsiteY5237" fmla="*/ 4331398 h 5557010"/>
              <a:gd name="connsiteX5238" fmla="*/ 2391697 w 10925787"/>
              <a:gd name="connsiteY5238" fmla="*/ 4332745 h 5557010"/>
              <a:gd name="connsiteX5239" fmla="*/ 2393718 w 10925787"/>
              <a:gd name="connsiteY5239" fmla="*/ 4331398 h 5557010"/>
              <a:gd name="connsiteX5240" fmla="*/ 833428 w 10925787"/>
              <a:gd name="connsiteY5240" fmla="*/ 4331265 h 5557010"/>
              <a:gd name="connsiteX5241" fmla="*/ 830446 w 10925787"/>
              <a:gd name="connsiteY5241" fmla="*/ 4332946 h 5557010"/>
              <a:gd name="connsiteX5242" fmla="*/ 833428 w 10925787"/>
              <a:gd name="connsiteY5242" fmla="*/ 4331265 h 5557010"/>
              <a:gd name="connsiteX5243" fmla="*/ 2722861 w 10925787"/>
              <a:gd name="connsiteY5243" fmla="*/ 4329574 h 5557010"/>
              <a:gd name="connsiteX5244" fmla="*/ 2722861 w 10925787"/>
              <a:gd name="connsiteY5244" fmla="*/ 4329574 h 5557010"/>
              <a:gd name="connsiteX5245" fmla="*/ 2722861 w 10925787"/>
              <a:gd name="connsiteY5245" fmla="*/ 4329574 h 5557010"/>
              <a:gd name="connsiteX5246" fmla="*/ 2722861 w 10925787"/>
              <a:gd name="connsiteY5246" fmla="*/ 4329574 h 5557010"/>
              <a:gd name="connsiteX5247" fmla="*/ 2721034 w 10925787"/>
              <a:gd name="connsiteY5247" fmla="*/ 4329241 h 5557010"/>
              <a:gd name="connsiteX5248" fmla="*/ 2707614 w 10925787"/>
              <a:gd name="connsiteY5248" fmla="*/ 4335349 h 5557010"/>
              <a:gd name="connsiteX5249" fmla="*/ 2715334 w 10925787"/>
              <a:gd name="connsiteY5249" fmla="*/ 4332443 h 5557010"/>
              <a:gd name="connsiteX5250" fmla="*/ 2721034 w 10925787"/>
              <a:gd name="connsiteY5250" fmla="*/ 4329241 h 5557010"/>
              <a:gd name="connsiteX5251" fmla="*/ 2153974 w 10925787"/>
              <a:gd name="connsiteY5251" fmla="*/ 4326583 h 5557010"/>
              <a:gd name="connsiteX5252" fmla="*/ 2153975 w 10925787"/>
              <a:gd name="connsiteY5252" fmla="*/ 4326585 h 5557010"/>
              <a:gd name="connsiteX5253" fmla="*/ 2153974 w 10925787"/>
              <a:gd name="connsiteY5253" fmla="*/ 4326584 h 5557010"/>
              <a:gd name="connsiteX5254" fmla="*/ 2153974 w 10925787"/>
              <a:gd name="connsiteY5254" fmla="*/ 4326584 h 5557010"/>
              <a:gd name="connsiteX5255" fmla="*/ 2151940 w 10925787"/>
              <a:gd name="connsiteY5255" fmla="*/ 4325966 h 5557010"/>
              <a:gd name="connsiteX5256" fmla="*/ 2153973 w 10925787"/>
              <a:gd name="connsiteY5256" fmla="*/ 4326584 h 5557010"/>
              <a:gd name="connsiteX5257" fmla="*/ 2153499 w 10925787"/>
              <a:gd name="connsiteY5257" fmla="*/ 4326836 h 5557010"/>
              <a:gd name="connsiteX5258" fmla="*/ 2153499 w 10925787"/>
              <a:gd name="connsiteY5258" fmla="*/ 4326837 h 5557010"/>
              <a:gd name="connsiteX5259" fmla="*/ 2154120 w 10925787"/>
              <a:gd name="connsiteY5259" fmla="*/ 4327318 h 5557010"/>
              <a:gd name="connsiteX5260" fmla="*/ 2153975 w 10925787"/>
              <a:gd name="connsiteY5260" fmla="*/ 4326586 h 5557010"/>
              <a:gd name="connsiteX5261" fmla="*/ 2154765 w 10925787"/>
              <a:gd name="connsiteY5261" fmla="*/ 4327821 h 5557010"/>
              <a:gd name="connsiteX5262" fmla="*/ 2154765 w 10925787"/>
              <a:gd name="connsiteY5262" fmla="*/ 4327822 h 5557010"/>
              <a:gd name="connsiteX5263" fmla="*/ 2154120 w 10925787"/>
              <a:gd name="connsiteY5263" fmla="*/ 4327319 h 5557010"/>
              <a:gd name="connsiteX5264" fmla="*/ 2154144 w 10925787"/>
              <a:gd name="connsiteY5264" fmla="*/ 4328170 h 5557010"/>
              <a:gd name="connsiteX5265" fmla="*/ 2153499 w 10925787"/>
              <a:gd name="connsiteY5265" fmla="*/ 4326839 h 5557010"/>
              <a:gd name="connsiteX5266" fmla="*/ 2151940 w 10925787"/>
              <a:gd name="connsiteY5266" fmla="*/ 4325966 h 5557010"/>
              <a:gd name="connsiteX5267" fmla="*/ 1295256 w 10925787"/>
              <a:gd name="connsiteY5267" fmla="*/ 4325131 h 5557010"/>
              <a:gd name="connsiteX5268" fmla="*/ 1292500 w 10925787"/>
              <a:gd name="connsiteY5268" fmla="*/ 4328049 h 5557010"/>
              <a:gd name="connsiteX5269" fmla="*/ 1310067 w 10925787"/>
              <a:gd name="connsiteY5269" fmla="*/ 4329489 h 5557010"/>
              <a:gd name="connsiteX5270" fmla="*/ 1311411 w 10925787"/>
              <a:gd name="connsiteY5270" fmla="*/ 4331453 h 5557010"/>
              <a:gd name="connsiteX5271" fmla="*/ 1306793 w 10925787"/>
              <a:gd name="connsiteY5271" fmla="*/ 4328416 h 5557010"/>
              <a:gd name="connsiteX5272" fmla="*/ 1306793 w 10925787"/>
              <a:gd name="connsiteY5272" fmla="*/ 4328417 h 5557010"/>
              <a:gd name="connsiteX5273" fmla="*/ 1295256 w 10925787"/>
              <a:gd name="connsiteY5273" fmla="*/ 4325131 h 5557010"/>
              <a:gd name="connsiteX5274" fmla="*/ 2409147 w 10925787"/>
              <a:gd name="connsiteY5274" fmla="*/ 4324954 h 5557010"/>
              <a:gd name="connsiteX5275" fmla="*/ 2396958 w 10925787"/>
              <a:gd name="connsiteY5275" fmla="*/ 4332170 h 5557010"/>
              <a:gd name="connsiteX5276" fmla="*/ 2400562 w 10925787"/>
              <a:gd name="connsiteY5276" fmla="*/ 4329791 h 5557010"/>
              <a:gd name="connsiteX5277" fmla="*/ 2409147 w 10925787"/>
              <a:gd name="connsiteY5277" fmla="*/ 4324954 h 5557010"/>
              <a:gd name="connsiteX5278" fmla="*/ 827052 w 10925787"/>
              <a:gd name="connsiteY5278" fmla="*/ 4319337 h 5557010"/>
              <a:gd name="connsiteX5279" fmla="*/ 831151 w 10925787"/>
              <a:gd name="connsiteY5279" fmla="*/ 4324082 h 5557010"/>
              <a:gd name="connsiteX5280" fmla="*/ 827052 w 10925787"/>
              <a:gd name="connsiteY5280" fmla="*/ 4319337 h 5557010"/>
              <a:gd name="connsiteX5281" fmla="*/ 1510571 w 10925787"/>
              <a:gd name="connsiteY5281" fmla="*/ 4318213 h 5557010"/>
              <a:gd name="connsiteX5282" fmla="*/ 1479773 w 10925787"/>
              <a:gd name="connsiteY5282" fmla="*/ 4336621 h 5557010"/>
              <a:gd name="connsiteX5283" fmla="*/ 1476315 w 10925787"/>
              <a:gd name="connsiteY5283" fmla="*/ 4340267 h 5557010"/>
              <a:gd name="connsiteX5284" fmla="*/ 1467157 w 10925787"/>
              <a:gd name="connsiteY5284" fmla="*/ 4340982 h 5557010"/>
              <a:gd name="connsiteX5285" fmla="*/ 1470956 w 10925787"/>
              <a:gd name="connsiteY5285" fmla="*/ 4346816 h 5557010"/>
              <a:gd name="connsiteX5286" fmla="*/ 1465769 w 10925787"/>
              <a:gd name="connsiteY5286" fmla="*/ 4346427 h 5557010"/>
              <a:gd name="connsiteX5287" fmla="*/ 1470956 w 10925787"/>
              <a:gd name="connsiteY5287" fmla="*/ 4346816 h 5557010"/>
              <a:gd name="connsiteX5288" fmla="*/ 1470956 w 10925787"/>
              <a:gd name="connsiteY5288" fmla="*/ 4346818 h 5557010"/>
              <a:gd name="connsiteX5289" fmla="*/ 1475657 w 10925787"/>
              <a:gd name="connsiteY5289" fmla="*/ 4346291 h 5557010"/>
              <a:gd name="connsiteX5290" fmla="*/ 1479505 w 10925787"/>
              <a:gd name="connsiteY5290" fmla="*/ 4345400 h 5557010"/>
              <a:gd name="connsiteX5291" fmla="*/ 1484340 w 10925787"/>
              <a:gd name="connsiteY5291" fmla="*/ 4344199 h 5557010"/>
              <a:gd name="connsiteX5292" fmla="*/ 1488967 w 10925787"/>
              <a:gd name="connsiteY5292" fmla="*/ 4339171 h 5557010"/>
              <a:gd name="connsiteX5293" fmla="*/ 1488980 w 10925787"/>
              <a:gd name="connsiteY5293" fmla="*/ 4339168 h 5557010"/>
              <a:gd name="connsiteX5294" fmla="*/ 1488980 w 10925787"/>
              <a:gd name="connsiteY5294" fmla="*/ 4339168 h 5557010"/>
              <a:gd name="connsiteX5295" fmla="*/ 1491192 w 10925787"/>
              <a:gd name="connsiteY5295" fmla="*/ 4338607 h 5557010"/>
              <a:gd name="connsiteX5296" fmla="*/ 1492986 w 10925787"/>
              <a:gd name="connsiteY5296" fmla="*/ 4336681 h 5557010"/>
              <a:gd name="connsiteX5297" fmla="*/ 1510571 w 10925787"/>
              <a:gd name="connsiteY5297" fmla="*/ 4318213 h 5557010"/>
              <a:gd name="connsiteX5298" fmla="*/ 1074253 w 10925787"/>
              <a:gd name="connsiteY5298" fmla="*/ 4316614 h 5557010"/>
              <a:gd name="connsiteX5299" fmla="*/ 1074253 w 10925787"/>
              <a:gd name="connsiteY5299" fmla="*/ 4316614 h 5557010"/>
              <a:gd name="connsiteX5300" fmla="*/ 1074253 w 10925787"/>
              <a:gd name="connsiteY5300" fmla="*/ 4316614 h 5557010"/>
              <a:gd name="connsiteX5301" fmla="*/ 1074253 w 10925787"/>
              <a:gd name="connsiteY5301" fmla="*/ 4316614 h 5557010"/>
              <a:gd name="connsiteX5302" fmla="*/ 1074255 w 10925787"/>
              <a:gd name="connsiteY5302" fmla="*/ 4316611 h 5557010"/>
              <a:gd name="connsiteX5303" fmla="*/ 1074253 w 10925787"/>
              <a:gd name="connsiteY5303" fmla="*/ 4316615 h 5557010"/>
              <a:gd name="connsiteX5304" fmla="*/ 1074253 w 10925787"/>
              <a:gd name="connsiteY5304" fmla="*/ 4316614 h 5557010"/>
              <a:gd name="connsiteX5305" fmla="*/ 2408940 w 10925787"/>
              <a:gd name="connsiteY5305" fmla="*/ 4315853 h 5557010"/>
              <a:gd name="connsiteX5306" fmla="*/ 2410645 w 10925787"/>
              <a:gd name="connsiteY5306" fmla="*/ 4318849 h 5557010"/>
              <a:gd name="connsiteX5307" fmla="*/ 2408940 w 10925787"/>
              <a:gd name="connsiteY5307" fmla="*/ 4315853 h 5557010"/>
              <a:gd name="connsiteX5308" fmla="*/ 1074578 w 10925787"/>
              <a:gd name="connsiteY5308" fmla="*/ 4315764 h 5557010"/>
              <a:gd name="connsiteX5309" fmla="*/ 1074721 w 10925787"/>
              <a:gd name="connsiteY5309" fmla="*/ 4315799 h 5557010"/>
              <a:gd name="connsiteX5310" fmla="*/ 1074255 w 10925787"/>
              <a:gd name="connsiteY5310" fmla="*/ 4316610 h 5557010"/>
              <a:gd name="connsiteX5311" fmla="*/ 1074241 w 10925787"/>
              <a:gd name="connsiteY5311" fmla="*/ 4315678 h 5557010"/>
              <a:gd name="connsiteX5312" fmla="*/ 1074578 w 10925787"/>
              <a:gd name="connsiteY5312" fmla="*/ 4315763 h 5557010"/>
              <a:gd name="connsiteX5313" fmla="*/ 1074578 w 10925787"/>
              <a:gd name="connsiteY5313" fmla="*/ 4315764 h 5557010"/>
              <a:gd name="connsiteX5314" fmla="*/ 1074241 w 10925787"/>
              <a:gd name="connsiteY5314" fmla="*/ 4315679 h 5557010"/>
              <a:gd name="connsiteX5315" fmla="*/ 2487718 w 10925787"/>
              <a:gd name="connsiteY5315" fmla="*/ 4313281 h 5557010"/>
              <a:gd name="connsiteX5316" fmla="*/ 2483043 w 10925787"/>
              <a:gd name="connsiteY5316" fmla="*/ 4318703 h 5557010"/>
              <a:gd name="connsiteX5317" fmla="*/ 2484195 w 10925787"/>
              <a:gd name="connsiteY5317" fmla="*/ 4320855 h 5557010"/>
              <a:gd name="connsiteX5318" fmla="*/ 2483651 w 10925787"/>
              <a:gd name="connsiteY5318" fmla="*/ 4322025 h 5557010"/>
              <a:gd name="connsiteX5319" fmla="*/ 2485037 w 10925787"/>
              <a:gd name="connsiteY5319" fmla="*/ 4322428 h 5557010"/>
              <a:gd name="connsiteX5320" fmla="*/ 2486333 w 10925787"/>
              <a:gd name="connsiteY5320" fmla="*/ 4324846 h 5557010"/>
              <a:gd name="connsiteX5321" fmla="*/ 2498253 w 10925787"/>
              <a:gd name="connsiteY5321" fmla="*/ 4326264 h 5557010"/>
              <a:gd name="connsiteX5322" fmla="*/ 2504195 w 10925787"/>
              <a:gd name="connsiteY5322" fmla="*/ 4331354 h 5557010"/>
              <a:gd name="connsiteX5323" fmla="*/ 2513585 w 10925787"/>
              <a:gd name="connsiteY5323" fmla="*/ 4330485 h 5557010"/>
              <a:gd name="connsiteX5324" fmla="*/ 2513718 w 10925787"/>
              <a:gd name="connsiteY5324" fmla="*/ 4333006 h 5557010"/>
              <a:gd name="connsiteX5325" fmla="*/ 2519576 w 10925787"/>
              <a:gd name="connsiteY5325" fmla="*/ 4331325 h 5557010"/>
              <a:gd name="connsiteX5326" fmla="*/ 2539474 w 10925787"/>
              <a:gd name="connsiteY5326" fmla="*/ 4341178 h 5557010"/>
              <a:gd name="connsiteX5327" fmla="*/ 2541277 w 10925787"/>
              <a:gd name="connsiteY5327" fmla="*/ 4345254 h 5557010"/>
              <a:gd name="connsiteX5328" fmla="*/ 2549460 w 10925787"/>
              <a:gd name="connsiteY5328" fmla="*/ 4347515 h 5557010"/>
              <a:gd name="connsiteX5329" fmla="*/ 2581975 w 10925787"/>
              <a:gd name="connsiteY5329" fmla="*/ 4363609 h 5557010"/>
              <a:gd name="connsiteX5330" fmla="*/ 2586651 w 10925787"/>
              <a:gd name="connsiteY5330" fmla="*/ 4366815 h 5557010"/>
              <a:gd name="connsiteX5331" fmla="*/ 2625377 w 10925787"/>
              <a:gd name="connsiteY5331" fmla="*/ 4390201 h 5557010"/>
              <a:gd name="connsiteX5332" fmla="*/ 2627289 w 10925787"/>
              <a:gd name="connsiteY5332" fmla="*/ 4394267 h 5557010"/>
              <a:gd name="connsiteX5333" fmla="*/ 2634181 w 10925787"/>
              <a:gd name="connsiteY5333" fmla="*/ 4398168 h 5557010"/>
              <a:gd name="connsiteX5334" fmla="*/ 2645738 w 10925787"/>
              <a:gd name="connsiteY5334" fmla="*/ 4408536 h 5557010"/>
              <a:gd name="connsiteX5335" fmla="*/ 2650548 w 10925787"/>
              <a:gd name="connsiteY5335" fmla="*/ 4409822 h 5557010"/>
              <a:gd name="connsiteX5336" fmla="*/ 2668231 w 10925787"/>
              <a:gd name="connsiteY5336" fmla="*/ 4427204 h 5557010"/>
              <a:gd name="connsiteX5337" fmla="*/ 2672152 w 10925787"/>
              <a:gd name="connsiteY5337" fmla="*/ 4431891 h 5557010"/>
              <a:gd name="connsiteX5338" fmla="*/ 2682759 w 10925787"/>
              <a:gd name="connsiteY5338" fmla="*/ 4441310 h 5557010"/>
              <a:gd name="connsiteX5339" fmla="*/ 2697104 w 10925787"/>
              <a:gd name="connsiteY5339" fmla="*/ 4454312 h 5557010"/>
              <a:gd name="connsiteX5340" fmla="*/ 2699162 w 10925787"/>
              <a:gd name="connsiteY5340" fmla="*/ 4457365 h 5557010"/>
              <a:gd name="connsiteX5341" fmla="*/ 2703023 w 10925787"/>
              <a:gd name="connsiteY5341" fmla="*/ 4462074 h 5557010"/>
              <a:gd name="connsiteX5342" fmla="*/ 2708685 w 10925787"/>
              <a:gd name="connsiteY5342" fmla="*/ 4468993 h 5557010"/>
              <a:gd name="connsiteX5343" fmla="*/ 2712887 w 10925787"/>
              <a:gd name="connsiteY5343" fmla="*/ 4471906 h 5557010"/>
              <a:gd name="connsiteX5344" fmla="*/ 2716309 w 10925787"/>
              <a:gd name="connsiteY5344" fmla="*/ 4463265 h 5557010"/>
              <a:gd name="connsiteX5345" fmla="*/ 2703595 w 10925787"/>
              <a:gd name="connsiteY5345" fmla="*/ 4447576 h 5557010"/>
              <a:gd name="connsiteX5346" fmla="*/ 2700831 w 10925787"/>
              <a:gd name="connsiteY5346" fmla="*/ 4441635 h 5557010"/>
              <a:gd name="connsiteX5347" fmla="*/ 2699479 w 10925787"/>
              <a:gd name="connsiteY5347" fmla="*/ 4439156 h 5557010"/>
              <a:gd name="connsiteX5348" fmla="*/ 2697470 w 10925787"/>
              <a:gd name="connsiteY5348" fmla="*/ 4437126 h 5557010"/>
              <a:gd name="connsiteX5349" fmla="*/ 2695265 w 10925787"/>
              <a:gd name="connsiteY5349" fmla="*/ 4431098 h 5557010"/>
              <a:gd name="connsiteX5350" fmla="*/ 2675793 w 10925787"/>
              <a:gd name="connsiteY5350" fmla="*/ 4414062 h 5557010"/>
              <a:gd name="connsiteX5351" fmla="*/ 2673260 w 10925787"/>
              <a:gd name="connsiteY5351" fmla="*/ 4409665 h 5557010"/>
              <a:gd name="connsiteX5352" fmla="*/ 2661594 w 10925787"/>
              <a:gd name="connsiteY5352" fmla="*/ 4403692 h 5557010"/>
              <a:gd name="connsiteX5353" fmla="*/ 2661594 w 10925787"/>
              <a:gd name="connsiteY5353" fmla="*/ 4403689 h 5557010"/>
              <a:gd name="connsiteX5354" fmla="*/ 2660644 w 10925787"/>
              <a:gd name="connsiteY5354" fmla="*/ 4399888 h 5557010"/>
              <a:gd name="connsiteX5355" fmla="*/ 2651401 w 10925787"/>
              <a:gd name="connsiteY5355" fmla="*/ 4393616 h 5557010"/>
              <a:gd name="connsiteX5356" fmla="*/ 2640112 w 10925787"/>
              <a:gd name="connsiteY5356" fmla="*/ 4388609 h 5557010"/>
              <a:gd name="connsiteX5357" fmla="*/ 2641403 w 10925787"/>
              <a:gd name="connsiteY5357" fmla="*/ 4387748 h 5557010"/>
              <a:gd name="connsiteX5358" fmla="*/ 2638371 w 10925787"/>
              <a:gd name="connsiteY5358" fmla="*/ 4382896 h 5557010"/>
              <a:gd name="connsiteX5359" fmla="*/ 2606319 w 10925787"/>
              <a:gd name="connsiteY5359" fmla="*/ 4361405 h 5557010"/>
              <a:gd name="connsiteX5360" fmla="*/ 2605369 w 10925787"/>
              <a:gd name="connsiteY5360" fmla="*/ 4357543 h 5557010"/>
              <a:gd name="connsiteX5361" fmla="*/ 2597502 w 10925787"/>
              <a:gd name="connsiteY5361" fmla="*/ 4353515 h 5557010"/>
              <a:gd name="connsiteX5362" fmla="*/ 2592838 w 10925787"/>
              <a:gd name="connsiteY5362" fmla="*/ 4351990 h 5557010"/>
              <a:gd name="connsiteX5363" fmla="*/ 2586164 w 10925787"/>
              <a:gd name="connsiteY5363" fmla="*/ 4350438 h 5557010"/>
              <a:gd name="connsiteX5364" fmla="*/ 2584898 w 10925787"/>
              <a:gd name="connsiteY5364" fmla="*/ 4346482 h 5557010"/>
              <a:gd name="connsiteX5365" fmla="*/ 2577019 w 10925787"/>
              <a:gd name="connsiteY5365" fmla="*/ 4342574 h 5557010"/>
              <a:gd name="connsiteX5366" fmla="*/ 2565827 w 10925787"/>
              <a:gd name="connsiteY5366" fmla="*/ 4337605 h 5557010"/>
              <a:gd name="connsiteX5367" fmla="*/ 2559495 w 10925787"/>
              <a:gd name="connsiteY5367" fmla="*/ 4334002 h 5557010"/>
              <a:gd name="connsiteX5368" fmla="*/ 2555976 w 10925787"/>
              <a:gd name="connsiteY5368" fmla="*/ 4331710 h 5557010"/>
              <a:gd name="connsiteX5369" fmla="*/ 2553357 w 10925787"/>
              <a:gd name="connsiteY5369" fmla="*/ 4330664 h 5557010"/>
              <a:gd name="connsiteX5370" fmla="*/ 2551178 w 10925787"/>
              <a:gd name="connsiteY5370" fmla="*/ 4331678 h 5557010"/>
              <a:gd name="connsiteX5371" fmla="*/ 2540364 w 10925787"/>
              <a:gd name="connsiteY5371" fmla="*/ 4325410 h 5557010"/>
              <a:gd name="connsiteX5372" fmla="*/ 2533690 w 10925787"/>
              <a:gd name="connsiteY5372" fmla="*/ 4325954 h 5557010"/>
              <a:gd name="connsiteX5373" fmla="*/ 2505230 w 10925787"/>
              <a:gd name="connsiteY5373" fmla="*/ 4318105 h 5557010"/>
              <a:gd name="connsiteX5374" fmla="*/ 2506314 w 10925787"/>
              <a:gd name="connsiteY5374" fmla="*/ 4320316 h 5557010"/>
              <a:gd name="connsiteX5375" fmla="*/ 2501602 w 10925787"/>
              <a:gd name="connsiteY5375" fmla="*/ 4321561 h 5557010"/>
              <a:gd name="connsiteX5376" fmla="*/ 2503599 w 10925787"/>
              <a:gd name="connsiteY5376" fmla="*/ 4317391 h 5557010"/>
              <a:gd name="connsiteX5377" fmla="*/ 2499690 w 10925787"/>
              <a:gd name="connsiteY5377" fmla="*/ 4314024 h 5557010"/>
              <a:gd name="connsiteX5378" fmla="*/ 2487718 w 10925787"/>
              <a:gd name="connsiteY5378" fmla="*/ 4313281 h 5557010"/>
              <a:gd name="connsiteX5379" fmla="*/ 2243042 w 10925787"/>
              <a:gd name="connsiteY5379" fmla="*/ 4312481 h 5557010"/>
              <a:gd name="connsiteX5380" fmla="*/ 2244102 w 10925787"/>
              <a:gd name="connsiteY5380" fmla="*/ 4312492 h 5557010"/>
              <a:gd name="connsiteX5381" fmla="*/ 2242591 w 10925787"/>
              <a:gd name="connsiteY5381" fmla="*/ 4313152 h 5557010"/>
              <a:gd name="connsiteX5382" fmla="*/ 2243042 w 10925787"/>
              <a:gd name="connsiteY5382" fmla="*/ 4312481 h 5557010"/>
              <a:gd name="connsiteX5383" fmla="*/ 830296 w 10925787"/>
              <a:gd name="connsiteY5383" fmla="*/ 4310452 h 5557010"/>
              <a:gd name="connsiteX5384" fmla="*/ 828678 w 10925787"/>
              <a:gd name="connsiteY5384" fmla="*/ 4317088 h 5557010"/>
              <a:gd name="connsiteX5385" fmla="*/ 830296 w 10925787"/>
              <a:gd name="connsiteY5385" fmla="*/ 4310452 h 5557010"/>
              <a:gd name="connsiteX5386" fmla="*/ 2400698 w 10925787"/>
              <a:gd name="connsiteY5386" fmla="*/ 4309968 h 5557010"/>
              <a:gd name="connsiteX5387" fmla="*/ 2400562 w 10925787"/>
              <a:gd name="connsiteY5387" fmla="*/ 4310159 h 5557010"/>
              <a:gd name="connsiteX5388" fmla="*/ 2400647 w 10925787"/>
              <a:gd name="connsiteY5388" fmla="*/ 4309983 h 5557010"/>
              <a:gd name="connsiteX5389" fmla="*/ 2140261 w 10925787"/>
              <a:gd name="connsiteY5389" fmla="*/ 4306792 h 5557010"/>
              <a:gd name="connsiteX5390" fmla="*/ 2143732 w 10925787"/>
              <a:gd name="connsiteY5390" fmla="*/ 4310520 h 5557010"/>
              <a:gd name="connsiteX5391" fmla="*/ 2140261 w 10925787"/>
              <a:gd name="connsiteY5391" fmla="*/ 4306792 h 5557010"/>
              <a:gd name="connsiteX5392" fmla="*/ 1062895 w 10925787"/>
              <a:gd name="connsiteY5392" fmla="*/ 4304320 h 5557010"/>
              <a:gd name="connsiteX5393" fmla="*/ 1074240 w 10925787"/>
              <a:gd name="connsiteY5393" fmla="*/ 4315679 h 5557010"/>
              <a:gd name="connsiteX5394" fmla="*/ 1074241 w 10925787"/>
              <a:gd name="connsiteY5394" fmla="*/ 4315679 h 5557010"/>
              <a:gd name="connsiteX5395" fmla="*/ 1074253 w 10925787"/>
              <a:gd name="connsiteY5395" fmla="*/ 4316614 h 5557010"/>
              <a:gd name="connsiteX5396" fmla="*/ 1074252 w 10925787"/>
              <a:gd name="connsiteY5396" fmla="*/ 4316615 h 5557010"/>
              <a:gd name="connsiteX5397" fmla="*/ 1075547 w 10925787"/>
              <a:gd name="connsiteY5397" fmla="*/ 4320328 h 5557010"/>
              <a:gd name="connsiteX5398" fmla="*/ 1079682 w 10925787"/>
              <a:gd name="connsiteY5398" fmla="*/ 4325140 h 5557010"/>
              <a:gd name="connsiteX5399" fmla="*/ 1081856 w 10925787"/>
              <a:gd name="connsiteY5399" fmla="*/ 4324130 h 5557010"/>
              <a:gd name="connsiteX5400" fmla="*/ 1085582 w 10925787"/>
              <a:gd name="connsiteY5400" fmla="*/ 4324980 h 5557010"/>
              <a:gd name="connsiteX5401" fmla="*/ 1082316 w 10925787"/>
              <a:gd name="connsiteY5401" fmla="*/ 4322306 h 5557010"/>
              <a:gd name="connsiteX5402" fmla="*/ 1072721 w 10925787"/>
              <a:gd name="connsiteY5402" fmla="*/ 4310398 h 5557010"/>
              <a:gd name="connsiteX5403" fmla="*/ 1062895 w 10925787"/>
              <a:gd name="connsiteY5403" fmla="*/ 4304320 h 5557010"/>
              <a:gd name="connsiteX5404" fmla="*/ 1062895 w 10925787"/>
              <a:gd name="connsiteY5404" fmla="*/ 4304317 h 5557010"/>
              <a:gd name="connsiteX5405" fmla="*/ 1062895 w 10925787"/>
              <a:gd name="connsiteY5405" fmla="*/ 4304318 h 5557010"/>
              <a:gd name="connsiteX5406" fmla="*/ 1062896 w 10925787"/>
              <a:gd name="connsiteY5406" fmla="*/ 4304318 h 5557010"/>
              <a:gd name="connsiteX5407" fmla="*/ 1062895 w 10925787"/>
              <a:gd name="connsiteY5407" fmla="*/ 4304318 h 5557010"/>
              <a:gd name="connsiteX5408" fmla="*/ 2380275 w 10925787"/>
              <a:gd name="connsiteY5408" fmla="*/ 4302944 h 5557010"/>
              <a:gd name="connsiteX5409" fmla="*/ 2380275 w 10925787"/>
              <a:gd name="connsiteY5409" fmla="*/ 4302945 h 5557010"/>
              <a:gd name="connsiteX5410" fmla="*/ 2380936 w 10925787"/>
              <a:gd name="connsiteY5410" fmla="*/ 4306296 h 5557010"/>
              <a:gd name="connsiteX5411" fmla="*/ 2374197 w 10925787"/>
              <a:gd name="connsiteY5411" fmla="*/ 4314301 h 5557010"/>
              <a:gd name="connsiteX5412" fmla="*/ 2377802 w 10925787"/>
              <a:gd name="connsiteY5412" fmla="*/ 4316347 h 5557010"/>
              <a:gd name="connsiteX5413" fmla="*/ 2380968 w 10925787"/>
              <a:gd name="connsiteY5413" fmla="*/ 4321727 h 5557010"/>
              <a:gd name="connsiteX5414" fmla="*/ 2372492 w 10925787"/>
              <a:gd name="connsiteY5414" fmla="*/ 4316694 h 5557010"/>
              <a:gd name="connsiteX5415" fmla="*/ 2366245 w 10925787"/>
              <a:gd name="connsiteY5415" fmla="*/ 4323025 h 5557010"/>
              <a:gd name="connsiteX5416" fmla="*/ 2359669 w 10925787"/>
              <a:gd name="connsiteY5416" fmla="*/ 4321124 h 5557010"/>
              <a:gd name="connsiteX5417" fmla="*/ 2360351 w 10925787"/>
              <a:gd name="connsiteY5417" fmla="*/ 4318641 h 5557010"/>
              <a:gd name="connsiteX5418" fmla="*/ 2364723 w 10925787"/>
              <a:gd name="connsiteY5418" fmla="*/ 4312579 h 5557010"/>
              <a:gd name="connsiteX5419" fmla="*/ 2374270 w 10925787"/>
              <a:gd name="connsiteY5419" fmla="*/ 4307232 h 5557010"/>
              <a:gd name="connsiteX5420" fmla="*/ 2374270 w 10925787"/>
              <a:gd name="connsiteY5420" fmla="*/ 4307234 h 5557010"/>
              <a:gd name="connsiteX5421" fmla="*/ 1720455 w 10925787"/>
              <a:gd name="connsiteY5421" fmla="*/ 4302218 h 5557010"/>
              <a:gd name="connsiteX5422" fmla="*/ 1721405 w 10925787"/>
              <a:gd name="connsiteY5422" fmla="*/ 4305393 h 5557010"/>
              <a:gd name="connsiteX5423" fmla="*/ 1716120 w 10925787"/>
              <a:gd name="connsiteY5423" fmla="*/ 4318242 h 5557010"/>
              <a:gd name="connsiteX5424" fmla="*/ 1714781 w 10925787"/>
              <a:gd name="connsiteY5424" fmla="*/ 4323079 h 5557010"/>
              <a:gd name="connsiteX5425" fmla="*/ 1713283 w 10925787"/>
              <a:gd name="connsiteY5425" fmla="*/ 4328175 h 5557010"/>
              <a:gd name="connsiteX5426" fmla="*/ 1714367 w 10925787"/>
              <a:gd name="connsiteY5426" fmla="*/ 4330303 h 5557010"/>
              <a:gd name="connsiteX5427" fmla="*/ 1712333 w 10925787"/>
              <a:gd name="connsiteY5427" fmla="*/ 4331684 h 5557010"/>
              <a:gd name="connsiteX5428" fmla="*/ 1713745 w 10925787"/>
              <a:gd name="connsiteY5428" fmla="*/ 4339014 h 5557010"/>
              <a:gd name="connsiteX5429" fmla="*/ 1713794 w 10925787"/>
              <a:gd name="connsiteY5429" fmla="*/ 4357492 h 5557010"/>
              <a:gd name="connsiteX5430" fmla="*/ 1713319 w 10925787"/>
              <a:gd name="connsiteY5430" fmla="*/ 4373252 h 5557010"/>
              <a:gd name="connsiteX5431" fmla="*/ 1711054 w 10925787"/>
              <a:gd name="connsiteY5431" fmla="*/ 4386797 h 5557010"/>
              <a:gd name="connsiteX5432" fmla="*/ 1712296 w 10925787"/>
              <a:gd name="connsiteY5432" fmla="*/ 4396377 h 5557010"/>
              <a:gd name="connsiteX5433" fmla="*/ 1712783 w 10925787"/>
              <a:gd name="connsiteY5433" fmla="*/ 4426909 h 5557010"/>
              <a:gd name="connsiteX5434" fmla="*/ 1717253 w 10925787"/>
              <a:gd name="connsiteY5434" fmla="*/ 4442561 h 5557010"/>
              <a:gd name="connsiteX5435" fmla="*/ 1715450 w 10925787"/>
              <a:gd name="connsiteY5435" fmla="*/ 4444046 h 5557010"/>
              <a:gd name="connsiteX5436" fmla="*/ 1719786 w 10925787"/>
              <a:gd name="connsiteY5436" fmla="*/ 4459493 h 5557010"/>
              <a:gd name="connsiteX5437" fmla="*/ 1717898 w 10925787"/>
              <a:gd name="connsiteY5437" fmla="*/ 4461007 h 5557010"/>
              <a:gd name="connsiteX5438" fmla="*/ 1721637 w 10925787"/>
              <a:gd name="connsiteY5438" fmla="*/ 4471870 h 5557010"/>
              <a:gd name="connsiteX5439" fmla="*/ 1723415 w 10925787"/>
              <a:gd name="connsiteY5439" fmla="*/ 4486027 h 5557010"/>
              <a:gd name="connsiteX5440" fmla="*/ 1721284 w 10925787"/>
              <a:gd name="connsiteY5440" fmla="*/ 4487398 h 5557010"/>
              <a:gd name="connsiteX5441" fmla="*/ 1722258 w 10925787"/>
              <a:gd name="connsiteY5441" fmla="*/ 4491243 h 5557010"/>
              <a:gd name="connsiteX5442" fmla="*/ 1723500 w 10925787"/>
              <a:gd name="connsiteY5442" fmla="*/ 4495941 h 5557010"/>
              <a:gd name="connsiteX5443" fmla="*/ 1729443 w 10925787"/>
              <a:gd name="connsiteY5443" fmla="*/ 4497352 h 5557010"/>
              <a:gd name="connsiteX5444" fmla="*/ 1726508 w 10925787"/>
              <a:gd name="connsiteY5444" fmla="*/ 4500363 h 5557010"/>
              <a:gd name="connsiteX5445" fmla="*/ 1724645 w 10925787"/>
              <a:gd name="connsiteY5445" fmla="*/ 4515063 h 5557010"/>
              <a:gd name="connsiteX5446" fmla="*/ 1727409 w 10925787"/>
              <a:gd name="connsiteY5446" fmla="*/ 4530400 h 5557010"/>
              <a:gd name="connsiteX5447" fmla="*/ 1726496 w 10925787"/>
              <a:gd name="connsiteY5447" fmla="*/ 4543643 h 5557010"/>
              <a:gd name="connsiteX5448" fmla="*/ 1723402 w 10925787"/>
              <a:gd name="connsiteY5448" fmla="*/ 4545433 h 5557010"/>
              <a:gd name="connsiteX5449" fmla="*/ 1723573 w 10925787"/>
              <a:gd name="connsiteY5449" fmla="*/ 4550839 h 5557010"/>
              <a:gd name="connsiteX5450" fmla="*/ 1724876 w 10925787"/>
              <a:gd name="connsiteY5450" fmla="*/ 4558675 h 5557010"/>
              <a:gd name="connsiteX5451" fmla="*/ 1723573 w 10925787"/>
              <a:gd name="connsiteY5451" fmla="*/ 4563446 h 5557010"/>
              <a:gd name="connsiteX5452" fmla="*/ 1721637 w 10925787"/>
              <a:gd name="connsiteY5452" fmla="*/ 4564797 h 5557010"/>
              <a:gd name="connsiteX5453" fmla="*/ 1725546 w 10925787"/>
              <a:gd name="connsiteY5453" fmla="*/ 4569485 h 5557010"/>
              <a:gd name="connsiteX5454" fmla="*/ 1727786 w 10925787"/>
              <a:gd name="connsiteY5454" fmla="*/ 4566883 h 5557010"/>
              <a:gd name="connsiteX5455" fmla="*/ 1729845 w 10925787"/>
              <a:gd name="connsiteY5455" fmla="*/ 4554526 h 5557010"/>
              <a:gd name="connsiteX5456" fmla="*/ 1729601 w 10925787"/>
              <a:gd name="connsiteY5456" fmla="*/ 4543326 h 5557010"/>
              <a:gd name="connsiteX5457" fmla="*/ 1735349 w 10925787"/>
              <a:gd name="connsiteY5457" fmla="*/ 4521728 h 5557010"/>
              <a:gd name="connsiteX5458" fmla="*/ 1733741 w 10925787"/>
              <a:gd name="connsiteY5458" fmla="*/ 4508526 h 5557010"/>
              <a:gd name="connsiteX5459" fmla="*/ 1733802 w 10925787"/>
              <a:gd name="connsiteY5459" fmla="*/ 4481431 h 5557010"/>
              <a:gd name="connsiteX5460" fmla="*/ 1733632 w 10925787"/>
              <a:gd name="connsiteY5460" fmla="*/ 4469364 h 5557010"/>
              <a:gd name="connsiteX5461" fmla="*/ 1732962 w 10925787"/>
              <a:gd name="connsiteY5461" fmla="*/ 4465365 h 5557010"/>
              <a:gd name="connsiteX5462" fmla="*/ 1732962 w 10925787"/>
              <a:gd name="connsiteY5462" fmla="*/ 4465366 h 5557010"/>
              <a:gd name="connsiteX5463" fmla="*/ 1729979 w 10925787"/>
              <a:gd name="connsiteY5463" fmla="*/ 4458070 h 5557010"/>
              <a:gd name="connsiteX5464" fmla="*/ 1731988 w 10925787"/>
              <a:gd name="connsiteY5464" fmla="*/ 4455682 h 5557010"/>
              <a:gd name="connsiteX5465" fmla="*/ 1729297 w 10925787"/>
              <a:gd name="connsiteY5465" fmla="*/ 4446242 h 5557010"/>
              <a:gd name="connsiteX5466" fmla="*/ 1726958 w 10925787"/>
              <a:gd name="connsiteY5466" fmla="*/ 4429652 h 5557010"/>
              <a:gd name="connsiteX5467" fmla="*/ 1724462 w 10925787"/>
              <a:gd name="connsiteY5467" fmla="*/ 4425195 h 5557010"/>
              <a:gd name="connsiteX5468" fmla="*/ 1723963 w 10925787"/>
              <a:gd name="connsiteY5468" fmla="*/ 4399856 h 5557010"/>
              <a:gd name="connsiteX5469" fmla="*/ 1723816 w 10925787"/>
              <a:gd name="connsiteY5469" fmla="*/ 4388740 h 5557010"/>
              <a:gd name="connsiteX5470" fmla="*/ 1723159 w 10925787"/>
              <a:gd name="connsiteY5470" fmla="*/ 4370430 h 5557010"/>
              <a:gd name="connsiteX5471" fmla="*/ 1723816 w 10925787"/>
              <a:gd name="connsiteY5471" fmla="*/ 4351812 h 5557010"/>
              <a:gd name="connsiteX5472" fmla="*/ 1725071 w 10925787"/>
              <a:gd name="connsiteY5472" fmla="*/ 4344090 h 5557010"/>
              <a:gd name="connsiteX5473" fmla="*/ 1728809 w 10925787"/>
              <a:gd name="connsiteY5473" fmla="*/ 4317809 h 5557010"/>
              <a:gd name="connsiteX5474" fmla="*/ 1720455 w 10925787"/>
              <a:gd name="connsiteY5474" fmla="*/ 4302218 h 5557010"/>
              <a:gd name="connsiteX5475" fmla="*/ 2366208 w 10925787"/>
              <a:gd name="connsiteY5475" fmla="*/ 4300462 h 5557010"/>
              <a:gd name="connsiteX5476" fmla="*/ 2361471 w 10925787"/>
              <a:gd name="connsiteY5476" fmla="*/ 4304668 h 5557010"/>
              <a:gd name="connsiteX5477" fmla="*/ 2366208 w 10925787"/>
              <a:gd name="connsiteY5477" fmla="*/ 4300462 h 5557010"/>
              <a:gd name="connsiteX5478" fmla="*/ 1731549 w 10925787"/>
              <a:gd name="connsiteY5478" fmla="*/ 4297976 h 5557010"/>
              <a:gd name="connsiteX5479" fmla="*/ 1725680 w 10925787"/>
              <a:gd name="connsiteY5479" fmla="*/ 4300024 h 5557010"/>
              <a:gd name="connsiteX5480" fmla="*/ 1728456 w 10925787"/>
              <a:gd name="connsiteY5480" fmla="*/ 4302652 h 5557010"/>
              <a:gd name="connsiteX5481" fmla="*/ 1731549 w 10925787"/>
              <a:gd name="connsiteY5481" fmla="*/ 4297976 h 5557010"/>
              <a:gd name="connsiteX5482" fmla="*/ 2412265 w 10925787"/>
              <a:gd name="connsiteY5482" fmla="*/ 4294260 h 5557010"/>
              <a:gd name="connsiteX5483" fmla="*/ 2414530 w 10925787"/>
              <a:gd name="connsiteY5483" fmla="*/ 4295749 h 5557010"/>
              <a:gd name="connsiteX5484" fmla="*/ 2426416 w 10925787"/>
              <a:gd name="connsiteY5484" fmla="*/ 4295473 h 5557010"/>
              <a:gd name="connsiteX5485" fmla="*/ 2419730 w 10925787"/>
              <a:gd name="connsiteY5485" fmla="*/ 4299861 h 5557010"/>
              <a:gd name="connsiteX5486" fmla="*/ 2416844 w 10925787"/>
              <a:gd name="connsiteY5486" fmla="*/ 4301883 h 5557010"/>
              <a:gd name="connsiteX5487" fmla="*/ 2412764 w 10925787"/>
              <a:gd name="connsiteY5487" fmla="*/ 4304295 h 5557010"/>
              <a:gd name="connsiteX5488" fmla="*/ 2406678 w 10925787"/>
              <a:gd name="connsiteY5488" fmla="*/ 4308169 h 5557010"/>
              <a:gd name="connsiteX5489" fmla="*/ 2400698 w 10925787"/>
              <a:gd name="connsiteY5489" fmla="*/ 4309968 h 5557010"/>
              <a:gd name="connsiteX5490" fmla="*/ 2406437 w 10925787"/>
              <a:gd name="connsiteY5490" fmla="*/ 4301875 h 5557010"/>
              <a:gd name="connsiteX5491" fmla="*/ 2412265 w 10925787"/>
              <a:gd name="connsiteY5491" fmla="*/ 4294260 h 5557010"/>
              <a:gd name="connsiteX5492" fmla="*/ 1634456 w 10925787"/>
              <a:gd name="connsiteY5492" fmla="*/ 4293980 h 5557010"/>
              <a:gd name="connsiteX5493" fmla="*/ 1634894 w 10925787"/>
              <a:gd name="connsiteY5493" fmla="*/ 4294027 h 5557010"/>
              <a:gd name="connsiteX5494" fmla="*/ 1634858 w 10925787"/>
              <a:gd name="connsiteY5494" fmla="*/ 4294785 h 5557010"/>
              <a:gd name="connsiteX5495" fmla="*/ 1634456 w 10925787"/>
              <a:gd name="connsiteY5495" fmla="*/ 4293980 h 5557010"/>
              <a:gd name="connsiteX5496" fmla="*/ 1633566 w 10925787"/>
              <a:gd name="connsiteY5496" fmla="*/ 4292330 h 5557010"/>
              <a:gd name="connsiteX5497" fmla="*/ 1633566 w 10925787"/>
              <a:gd name="connsiteY5497" fmla="*/ 4292331 h 5557010"/>
              <a:gd name="connsiteX5498" fmla="*/ 1633566 w 10925787"/>
              <a:gd name="connsiteY5498" fmla="*/ 4292332 h 5557010"/>
              <a:gd name="connsiteX5499" fmla="*/ 1633566 w 10925787"/>
              <a:gd name="connsiteY5499" fmla="*/ 4292331 h 5557010"/>
              <a:gd name="connsiteX5500" fmla="*/ 1182425 w 10925787"/>
              <a:gd name="connsiteY5500" fmla="*/ 4291621 h 5557010"/>
              <a:gd name="connsiteX5501" fmla="*/ 1182425 w 10925787"/>
              <a:gd name="connsiteY5501" fmla="*/ 4291621 h 5557010"/>
              <a:gd name="connsiteX5502" fmla="*/ 1182425 w 10925787"/>
              <a:gd name="connsiteY5502" fmla="*/ 4291621 h 5557010"/>
              <a:gd name="connsiteX5503" fmla="*/ 1182425 w 10925787"/>
              <a:gd name="connsiteY5503" fmla="*/ 4291621 h 5557010"/>
              <a:gd name="connsiteX5504" fmla="*/ 1182418 w 10925787"/>
              <a:gd name="connsiteY5504" fmla="*/ 4291618 h 5557010"/>
              <a:gd name="connsiteX5505" fmla="*/ 1182418 w 10925787"/>
              <a:gd name="connsiteY5505" fmla="*/ 4291619 h 5557010"/>
              <a:gd name="connsiteX5506" fmla="*/ 1182418 w 10925787"/>
              <a:gd name="connsiteY5506" fmla="*/ 4291619 h 5557010"/>
              <a:gd name="connsiteX5507" fmla="*/ 1182418 w 10925787"/>
              <a:gd name="connsiteY5507" fmla="*/ 4291619 h 5557010"/>
              <a:gd name="connsiteX5508" fmla="*/ 1182425 w 10925787"/>
              <a:gd name="connsiteY5508" fmla="*/ 4291618 h 5557010"/>
              <a:gd name="connsiteX5509" fmla="*/ 1182425 w 10925787"/>
              <a:gd name="connsiteY5509" fmla="*/ 4291621 h 5557010"/>
              <a:gd name="connsiteX5510" fmla="*/ 1182419 w 10925787"/>
              <a:gd name="connsiteY5510" fmla="*/ 4291621 h 5557010"/>
              <a:gd name="connsiteX5511" fmla="*/ 1182418 w 10925787"/>
              <a:gd name="connsiteY5511" fmla="*/ 4291619 h 5557010"/>
              <a:gd name="connsiteX5512" fmla="*/ 1633713 w 10925787"/>
              <a:gd name="connsiteY5512" fmla="*/ 4291149 h 5557010"/>
              <a:gd name="connsiteX5513" fmla="*/ 1634894 w 10925787"/>
              <a:gd name="connsiteY5513" fmla="*/ 4294027 h 5557010"/>
              <a:gd name="connsiteX5514" fmla="*/ 1634651 w 10925787"/>
              <a:gd name="connsiteY5514" fmla="*/ 4293775 h 5557010"/>
              <a:gd name="connsiteX5515" fmla="*/ 1634651 w 10925787"/>
              <a:gd name="connsiteY5515" fmla="*/ 4293776 h 5557010"/>
              <a:gd name="connsiteX5516" fmla="*/ 1634297 w 10925787"/>
              <a:gd name="connsiteY5516" fmla="*/ 4293639 h 5557010"/>
              <a:gd name="connsiteX5517" fmla="*/ 1633566 w 10925787"/>
              <a:gd name="connsiteY5517" fmla="*/ 4292331 h 5557010"/>
              <a:gd name="connsiteX5518" fmla="*/ 1052251 w 10925787"/>
              <a:gd name="connsiteY5518" fmla="*/ 4290561 h 5557010"/>
              <a:gd name="connsiteX5519" fmla="*/ 1055176 w 10925787"/>
              <a:gd name="connsiteY5519" fmla="*/ 4299089 h 5557010"/>
              <a:gd name="connsiteX5520" fmla="*/ 1062895 w 10925787"/>
              <a:gd name="connsiteY5520" fmla="*/ 4304318 h 5557010"/>
              <a:gd name="connsiteX5521" fmla="*/ 1062896 w 10925787"/>
              <a:gd name="connsiteY5521" fmla="*/ 4304320 h 5557010"/>
              <a:gd name="connsiteX5522" fmla="*/ 1062896 w 10925787"/>
              <a:gd name="connsiteY5522" fmla="*/ 4304318 h 5557010"/>
              <a:gd name="connsiteX5523" fmla="*/ 1062895 w 10925787"/>
              <a:gd name="connsiteY5523" fmla="*/ 4304318 h 5557010"/>
              <a:gd name="connsiteX5524" fmla="*/ 1061940 w 10925787"/>
              <a:gd name="connsiteY5524" fmla="*/ 4301274 h 5557010"/>
              <a:gd name="connsiteX5525" fmla="*/ 1059493 w 10925787"/>
              <a:gd name="connsiteY5525" fmla="*/ 4297969 h 5557010"/>
              <a:gd name="connsiteX5526" fmla="*/ 1058130 w 10925787"/>
              <a:gd name="connsiteY5526" fmla="*/ 4295529 h 5557010"/>
              <a:gd name="connsiteX5527" fmla="*/ 1052251 w 10925787"/>
              <a:gd name="connsiteY5527" fmla="*/ 4290561 h 5557010"/>
              <a:gd name="connsiteX5528" fmla="*/ 2116162 w 10925787"/>
              <a:gd name="connsiteY5528" fmla="*/ 4289714 h 5557010"/>
              <a:gd name="connsiteX5529" fmla="*/ 2115638 w 10925787"/>
              <a:gd name="connsiteY5529" fmla="*/ 4293566 h 5557010"/>
              <a:gd name="connsiteX5530" fmla="*/ 2114457 w 10925787"/>
              <a:gd name="connsiteY5530" fmla="*/ 4291318 h 5557010"/>
              <a:gd name="connsiteX5531" fmla="*/ 2306830 w 10925787"/>
              <a:gd name="connsiteY5531" fmla="*/ 4289455 h 5557010"/>
              <a:gd name="connsiteX5532" fmla="*/ 2306830 w 10925787"/>
              <a:gd name="connsiteY5532" fmla="*/ 4289455 h 5557010"/>
              <a:gd name="connsiteX5533" fmla="*/ 2306830 w 10925787"/>
              <a:gd name="connsiteY5533" fmla="*/ 4289455 h 5557010"/>
              <a:gd name="connsiteX5534" fmla="*/ 2437144 w 10925787"/>
              <a:gd name="connsiteY5534" fmla="*/ 4289427 h 5557010"/>
              <a:gd name="connsiteX5535" fmla="*/ 2432785 w 10925787"/>
              <a:gd name="connsiteY5535" fmla="*/ 4291963 h 5557010"/>
              <a:gd name="connsiteX5536" fmla="*/ 2432858 w 10925787"/>
              <a:gd name="connsiteY5536" fmla="*/ 4291845 h 5557010"/>
              <a:gd name="connsiteX5537" fmla="*/ 2437144 w 10925787"/>
              <a:gd name="connsiteY5537" fmla="*/ 4289427 h 5557010"/>
              <a:gd name="connsiteX5538" fmla="*/ 2365843 w 10925787"/>
              <a:gd name="connsiteY5538" fmla="*/ 4286568 h 5557010"/>
              <a:gd name="connsiteX5539" fmla="*/ 2372358 w 10925787"/>
              <a:gd name="connsiteY5539" fmla="*/ 4291347 h 5557010"/>
              <a:gd name="connsiteX5540" fmla="*/ 2369582 w 10925787"/>
              <a:gd name="connsiteY5540" fmla="*/ 4288776 h 5557010"/>
              <a:gd name="connsiteX5541" fmla="*/ 2365843 w 10925787"/>
              <a:gd name="connsiteY5541" fmla="*/ 4286568 h 5557010"/>
              <a:gd name="connsiteX5542" fmla="*/ 825360 w 10925787"/>
              <a:gd name="connsiteY5542" fmla="*/ 4283989 h 5557010"/>
              <a:gd name="connsiteX5543" fmla="*/ 822339 w 10925787"/>
              <a:gd name="connsiteY5543" fmla="*/ 4291104 h 5557010"/>
              <a:gd name="connsiteX5544" fmla="*/ 823553 w 10925787"/>
              <a:gd name="connsiteY5544" fmla="*/ 4305621 h 5557010"/>
              <a:gd name="connsiteX5545" fmla="*/ 823553 w 10925787"/>
              <a:gd name="connsiteY5545" fmla="*/ 4305619 h 5557010"/>
              <a:gd name="connsiteX5546" fmla="*/ 827535 w 10925787"/>
              <a:gd name="connsiteY5546" fmla="*/ 4305019 h 5557010"/>
              <a:gd name="connsiteX5547" fmla="*/ 829478 w 10925787"/>
              <a:gd name="connsiteY5547" fmla="*/ 4303668 h 5557010"/>
              <a:gd name="connsiteX5548" fmla="*/ 827042 w 10925787"/>
              <a:gd name="connsiteY5548" fmla="*/ 4286852 h 5557010"/>
              <a:gd name="connsiteX5549" fmla="*/ 825360 w 10925787"/>
              <a:gd name="connsiteY5549" fmla="*/ 4283989 h 5557010"/>
              <a:gd name="connsiteX5550" fmla="*/ 825360 w 10925787"/>
              <a:gd name="connsiteY5550" fmla="*/ 4283989 h 5557010"/>
              <a:gd name="connsiteX5551" fmla="*/ 2433245 w 10925787"/>
              <a:gd name="connsiteY5551" fmla="*/ 4282827 h 5557010"/>
              <a:gd name="connsiteX5552" fmla="*/ 2442746 w 10925787"/>
              <a:gd name="connsiteY5552" fmla="*/ 4285569 h 5557010"/>
              <a:gd name="connsiteX5553" fmla="*/ 2435598 w 10925787"/>
              <a:gd name="connsiteY5553" fmla="*/ 4285393 h 5557010"/>
              <a:gd name="connsiteX5554" fmla="*/ 2433406 w 10925787"/>
              <a:gd name="connsiteY5554" fmla="*/ 4286535 h 5557010"/>
              <a:gd name="connsiteX5555" fmla="*/ 2433245 w 10925787"/>
              <a:gd name="connsiteY5555" fmla="*/ 4282827 h 5557010"/>
              <a:gd name="connsiteX5556" fmla="*/ 2458857 w 10925787"/>
              <a:gd name="connsiteY5556" fmla="*/ 4279237 h 5557010"/>
              <a:gd name="connsiteX5557" fmla="*/ 2453864 w 10925787"/>
              <a:gd name="connsiteY5557" fmla="*/ 4285007 h 5557010"/>
              <a:gd name="connsiteX5558" fmla="*/ 2448811 w 10925787"/>
              <a:gd name="connsiteY5558" fmla="*/ 4285454 h 5557010"/>
              <a:gd name="connsiteX5559" fmla="*/ 2447264 w 10925787"/>
              <a:gd name="connsiteY5559" fmla="*/ 4285845 h 5557010"/>
              <a:gd name="connsiteX5560" fmla="*/ 2452257 w 10925787"/>
              <a:gd name="connsiteY5560" fmla="*/ 4282744 h 5557010"/>
              <a:gd name="connsiteX5561" fmla="*/ 2458857 w 10925787"/>
              <a:gd name="connsiteY5561" fmla="*/ 4279237 h 5557010"/>
              <a:gd name="connsiteX5562" fmla="*/ 2436864 w 10925787"/>
              <a:gd name="connsiteY5562" fmla="*/ 4273143 h 5557010"/>
              <a:gd name="connsiteX5563" fmla="*/ 2436864 w 10925787"/>
              <a:gd name="connsiteY5563" fmla="*/ 4273143 h 5557010"/>
              <a:gd name="connsiteX5564" fmla="*/ 2436864 w 10925787"/>
              <a:gd name="connsiteY5564" fmla="*/ 4273143 h 5557010"/>
              <a:gd name="connsiteX5565" fmla="*/ 2366406 w 10925787"/>
              <a:gd name="connsiteY5565" fmla="*/ 4272400 h 5557010"/>
              <a:gd name="connsiteX5566" fmla="*/ 2366854 w 10925787"/>
              <a:gd name="connsiteY5566" fmla="*/ 4275402 h 5557010"/>
              <a:gd name="connsiteX5567" fmla="*/ 2364552 w 10925787"/>
              <a:gd name="connsiteY5567" fmla="*/ 4277426 h 5557010"/>
              <a:gd name="connsiteX5568" fmla="*/ 2366406 w 10925787"/>
              <a:gd name="connsiteY5568" fmla="*/ 4272400 h 5557010"/>
              <a:gd name="connsiteX5569" fmla="*/ 2301313 w 10925787"/>
              <a:gd name="connsiteY5569" fmla="*/ 4271699 h 5557010"/>
              <a:gd name="connsiteX5570" fmla="*/ 2301314 w 10925787"/>
              <a:gd name="connsiteY5570" fmla="*/ 4271700 h 5557010"/>
              <a:gd name="connsiteX5571" fmla="*/ 2301313 w 10925787"/>
              <a:gd name="connsiteY5571" fmla="*/ 4271701 h 5557010"/>
              <a:gd name="connsiteX5572" fmla="*/ 2301309 w 10925787"/>
              <a:gd name="connsiteY5572" fmla="*/ 4271700 h 5557010"/>
              <a:gd name="connsiteX5573" fmla="*/ 2301788 w 10925787"/>
              <a:gd name="connsiteY5573" fmla="*/ 4271115 h 5557010"/>
              <a:gd name="connsiteX5574" fmla="*/ 2301678 w 10925787"/>
              <a:gd name="connsiteY5574" fmla="*/ 4271778 h 5557010"/>
              <a:gd name="connsiteX5575" fmla="*/ 2301316 w 10925787"/>
              <a:gd name="connsiteY5575" fmla="*/ 4271700 h 5557010"/>
              <a:gd name="connsiteX5576" fmla="*/ 2302372 w 10925787"/>
              <a:gd name="connsiteY5576" fmla="*/ 4270394 h 5557010"/>
              <a:gd name="connsiteX5577" fmla="*/ 2301788 w 10925787"/>
              <a:gd name="connsiteY5577" fmla="*/ 4271113 h 5557010"/>
              <a:gd name="connsiteX5578" fmla="*/ 2301788 w 10925787"/>
              <a:gd name="connsiteY5578" fmla="*/ 4271111 h 5557010"/>
              <a:gd name="connsiteX5579" fmla="*/ 2301788 w 10925787"/>
              <a:gd name="connsiteY5579" fmla="*/ 4271113 h 5557010"/>
              <a:gd name="connsiteX5580" fmla="*/ 2300948 w 10925787"/>
              <a:gd name="connsiteY5580" fmla="*/ 4271602 h 5557010"/>
              <a:gd name="connsiteX5581" fmla="*/ 2301307 w 10925787"/>
              <a:gd name="connsiteY5581" fmla="*/ 4271700 h 5557010"/>
              <a:gd name="connsiteX5582" fmla="*/ 2297821 w 10925787"/>
              <a:gd name="connsiteY5582" fmla="*/ 4272062 h 5557010"/>
              <a:gd name="connsiteX5583" fmla="*/ 2300935 w 10925787"/>
              <a:gd name="connsiteY5583" fmla="*/ 4271602 h 5557010"/>
              <a:gd name="connsiteX5584" fmla="*/ 2300948 w 10925787"/>
              <a:gd name="connsiteY5584" fmla="*/ 4271601 h 5557010"/>
              <a:gd name="connsiteX5585" fmla="*/ 2302372 w 10925787"/>
              <a:gd name="connsiteY5585" fmla="*/ 4270394 h 5557010"/>
              <a:gd name="connsiteX5586" fmla="*/ 2427840 w 10925787"/>
              <a:gd name="connsiteY5586" fmla="*/ 4260148 h 5557010"/>
              <a:gd name="connsiteX5587" fmla="*/ 2429923 w 10925787"/>
              <a:gd name="connsiteY5587" fmla="*/ 4263161 h 5557010"/>
              <a:gd name="connsiteX5588" fmla="*/ 2427840 w 10925787"/>
              <a:gd name="connsiteY5588" fmla="*/ 4260148 h 5557010"/>
              <a:gd name="connsiteX5589" fmla="*/ 2212063 w 10925787"/>
              <a:gd name="connsiteY5589" fmla="*/ 4257351 h 5557010"/>
              <a:gd name="connsiteX5590" fmla="*/ 2217189 w 10925787"/>
              <a:gd name="connsiteY5590" fmla="*/ 4260088 h 5557010"/>
              <a:gd name="connsiteX5591" fmla="*/ 2211879 w 10925787"/>
              <a:gd name="connsiteY5591" fmla="*/ 4263209 h 5557010"/>
              <a:gd name="connsiteX5592" fmla="*/ 1712552 w 10925787"/>
              <a:gd name="connsiteY5592" fmla="*/ 4254999 h 5557010"/>
              <a:gd name="connsiteX5593" fmla="*/ 1712553 w 10925787"/>
              <a:gd name="connsiteY5593" fmla="*/ 4254999 h 5557010"/>
              <a:gd name="connsiteX5594" fmla="*/ 1712576 w 10925787"/>
              <a:gd name="connsiteY5594" fmla="*/ 4255517 h 5557010"/>
              <a:gd name="connsiteX5595" fmla="*/ 1197584 w 10925787"/>
              <a:gd name="connsiteY5595" fmla="*/ 4251745 h 5557010"/>
              <a:gd name="connsiteX5596" fmla="*/ 1199911 w 10925787"/>
              <a:gd name="connsiteY5596" fmla="*/ 4254663 h 5557010"/>
              <a:gd name="connsiteX5597" fmla="*/ 1197584 w 10925787"/>
              <a:gd name="connsiteY5597" fmla="*/ 4251745 h 5557010"/>
              <a:gd name="connsiteX5598" fmla="*/ 1019919 w 10925787"/>
              <a:gd name="connsiteY5598" fmla="*/ 4251716 h 5557010"/>
              <a:gd name="connsiteX5599" fmla="*/ 1036807 w 10925787"/>
              <a:gd name="connsiteY5599" fmla="*/ 4276992 h 5557010"/>
              <a:gd name="connsiteX5600" fmla="*/ 1042357 w 10925787"/>
              <a:gd name="connsiteY5600" fmla="*/ 4282450 h 5557010"/>
              <a:gd name="connsiteX5601" fmla="*/ 1052250 w 10925787"/>
              <a:gd name="connsiteY5601" fmla="*/ 4290561 h 5557010"/>
              <a:gd name="connsiteX5602" fmla="*/ 1044637 w 10925787"/>
              <a:gd name="connsiteY5602" fmla="*/ 4278914 h 5557010"/>
              <a:gd name="connsiteX5603" fmla="*/ 1037449 w 10925787"/>
              <a:gd name="connsiteY5603" fmla="*/ 4270247 h 5557010"/>
              <a:gd name="connsiteX5604" fmla="*/ 1029696 w 10925787"/>
              <a:gd name="connsiteY5604" fmla="*/ 4262022 h 5557010"/>
              <a:gd name="connsiteX5605" fmla="*/ 1028159 w 10925787"/>
              <a:gd name="connsiteY5605" fmla="*/ 4256769 h 5557010"/>
              <a:gd name="connsiteX5606" fmla="*/ 1023023 w 10925787"/>
              <a:gd name="connsiteY5606" fmla="*/ 4252814 h 5557010"/>
              <a:gd name="connsiteX5607" fmla="*/ 1019919 w 10925787"/>
              <a:gd name="connsiteY5607" fmla="*/ 4251716 h 5557010"/>
              <a:gd name="connsiteX5608" fmla="*/ 1717508 w 10925787"/>
              <a:gd name="connsiteY5608" fmla="*/ 4250998 h 5557010"/>
              <a:gd name="connsiteX5609" fmla="*/ 1712553 w 10925787"/>
              <a:gd name="connsiteY5609" fmla="*/ 4254999 h 5557010"/>
              <a:gd name="connsiteX5610" fmla="*/ 1712552 w 10925787"/>
              <a:gd name="connsiteY5610" fmla="*/ 4254993 h 5557010"/>
              <a:gd name="connsiteX5611" fmla="*/ 1712552 w 10925787"/>
              <a:gd name="connsiteY5611" fmla="*/ 4254994 h 5557010"/>
              <a:gd name="connsiteX5612" fmla="*/ 1711882 w 10925787"/>
              <a:gd name="connsiteY5612" fmla="*/ 4255542 h 5557010"/>
              <a:gd name="connsiteX5613" fmla="*/ 1712576 w 10925787"/>
              <a:gd name="connsiteY5613" fmla="*/ 4255517 h 5557010"/>
              <a:gd name="connsiteX5614" fmla="*/ 1712576 w 10925787"/>
              <a:gd name="connsiteY5614" fmla="*/ 4255523 h 5557010"/>
              <a:gd name="connsiteX5615" fmla="*/ 1712576 w 10925787"/>
              <a:gd name="connsiteY5615" fmla="*/ 4255524 h 5557010"/>
              <a:gd name="connsiteX5616" fmla="*/ 1712564 w 10925787"/>
              <a:gd name="connsiteY5616" fmla="*/ 4256584 h 5557010"/>
              <a:gd name="connsiteX5617" fmla="*/ 1711882 w 10925787"/>
              <a:gd name="connsiteY5617" fmla="*/ 4255548 h 5557010"/>
              <a:gd name="connsiteX5618" fmla="*/ 1712479 w 10925787"/>
              <a:gd name="connsiteY5618" fmla="*/ 4269299 h 5557010"/>
              <a:gd name="connsiteX5619" fmla="*/ 1730490 w 10925787"/>
              <a:gd name="connsiteY5619" fmla="*/ 4269077 h 5557010"/>
              <a:gd name="connsiteX5620" fmla="*/ 1734667 w 10925787"/>
              <a:gd name="connsiteY5620" fmla="*/ 4273668 h 5557010"/>
              <a:gd name="connsiteX5621" fmla="*/ 1736896 w 10925787"/>
              <a:gd name="connsiteY5621" fmla="*/ 4272572 h 5557010"/>
              <a:gd name="connsiteX5622" fmla="*/ 1759388 w 10925787"/>
              <a:gd name="connsiteY5622" fmla="*/ 4283845 h 5557010"/>
              <a:gd name="connsiteX5623" fmla="*/ 1768947 w 10925787"/>
              <a:gd name="connsiteY5623" fmla="*/ 4286722 h 5557010"/>
              <a:gd name="connsiteX5624" fmla="*/ 1783317 w 10925787"/>
              <a:gd name="connsiteY5624" fmla="*/ 4294383 h 5557010"/>
              <a:gd name="connsiteX5625" fmla="*/ 1795654 w 10925787"/>
              <a:gd name="connsiteY5625" fmla="*/ 4301518 h 5557010"/>
              <a:gd name="connsiteX5626" fmla="*/ 1805871 w 10925787"/>
              <a:gd name="connsiteY5626" fmla="*/ 4313352 h 5557010"/>
              <a:gd name="connsiteX5627" fmla="*/ 1809707 w 10925787"/>
              <a:gd name="connsiteY5627" fmla="*/ 4315992 h 5557010"/>
              <a:gd name="connsiteX5628" fmla="*/ 1811911 w 10925787"/>
              <a:gd name="connsiteY5628" fmla="*/ 4314998 h 5557010"/>
              <a:gd name="connsiteX5629" fmla="*/ 1816112 w 10925787"/>
              <a:gd name="connsiteY5629" fmla="*/ 4319574 h 5557010"/>
              <a:gd name="connsiteX5630" fmla="*/ 1818280 w 10925787"/>
              <a:gd name="connsiteY5630" fmla="*/ 4318549 h 5557010"/>
              <a:gd name="connsiteX5631" fmla="*/ 1829471 w 10925787"/>
              <a:gd name="connsiteY5631" fmla="*/ 4324801 h 5557010"/>
              <a:gd name="connsiteX5632" fmla="*/ 1833198 w 10925787"/>
              <a:gd name="connsiteY5632" fmla="*/ 4324843 h 5557010"/>
              <a:gd name="connsiteX5633" fmla="*/ 1830397 w 10925787"/>
              <a:gd name="connsiteY5633" fmla="*/ 4327172 h 5557010"/>
              <a:gd name="connsiteX5634" fmla="*/ 1834988 w 10925787"/>
              <a:gd name="connsiteY5634" fmla="*/ 4330156 h 5557010"/>
              <a:gd name="connsiteX5635" fmla="*/ 1841405 w 10925787"/>
              <a:gd name="connsiteY5635" fmla="*/ 4327035 h 5557010"/>
              <a:gd name="connsiteX5636" fmla="*/ 1838178 w 10925787"/>
              <a:gd name="connsiteY5636" fmla="*/ 4338460 h 5557010"/>
              <a:gd name="connsiteX5637" fmla="*/ 1844316 w 10925787"/>
              <a:gd name="connsiteY5637" fmla="*/ 4343674 h 5557010"/>
              <a:gd name="connsiteX5638" fmla="*/ 1849845 w 10925787"/>
              <a:gd name="connsiteY5638" fmla="*/ 4347069 h 5557010"/>
              <a:gd name="connsiteX5639" fmla="*/ 1850539 w 10925787"/>
              <a:gd name="connsiteY5639" fmla="*/ 4348404 h 5557010"/>
              <a:gd name="connsiteX5640" fmla="*/ 1850819 w 10925787"/>
              <a:gd name="connsiteY5640" fmla="*/ 4350848 h 5557010"/>
              <a:gd name="connsiteX5641" fmla="*/ 1860537 w 10925787"/>
              <a:gd name="connsiteY5641" fmla="*/ 4360432 h 5557010"/>
              <a:gd name="connsiteX5642" fmla="*/ 1865213 w 10925787"/>
              <a:gd name="connsiteY5642" fmla="*/ 4362046 h 5557010"/>
              <a:gd name="connsiteX5643" fmla="*/ 1870693 w 10925787"/>
              <a:gd name="connsiteY5643" fmla="*/ 4367189 h 5557010"/>
              <a:gd name="connsiteX5644" fmla="*/ 1870694 w 10925787"/>
              <a:gd name="connsiteY5644" fmla="*/ 4367189 h 5557010"/>
              <a:gd name="connsiteX5645" fmla="*/ 1871760 w 10925787"/>
              <a:gd name="connsiteY5645" fmla="*/ 4369123 h 5557010"/>
              <a:gd name="connsiteX5646" fmla="*/ 1874878 w 10925787"/>
              <a:gd name="connsiteY5646" fmla="*/ 4374783 h 5557010"/>
              <a:gd name="connsiteX5647" fmla="*/ 1882287 w 10925787"/>
              <a:gd name="connsiteY5647" fmla="*/ 4381322 h 5557010"/>
              <a:gd name="connsiteX5648" fmla="*/ 1891846 w 10925787"/>
              <a:gd name="connsiteY5648" fmla="*/ 4388394 h 5557010"/>
              <a:gd name="connsiteX5649" fmla="*/ 1899141 w 10925787"/>
              <a:gd name="connsiteY5649" fmla="*/ 4398572 h 5557010"/>
              <a:gd name="connsiteX5650" fmla="*/ 1902429 w 10925787"/>
              <a:gd name="connsiteY5650" fmla="*/ 4403000 h 5557010"/>
              <a:gd name="connsiteX5651" fmla="*/ 1917395 w 10925787"/>
              <a:gd name="connsiteY5651" fmla="*/ 4416172 h 5557010"/>
              <a:gd name="connsiteX5652" fmla="*/ 1920415 w 10925787"/>
              <a:gd name="connsiteY5652" fmla="*/ 4420583 h 5557010"/>
              <a:gd name="connsiteX5653" fmla="*/ 1923996 w 10925787"/>
              <a:gd name="connsiteY5653" fmla="*/ 4422323 h 5557010"/>
              <a:gd name="connsiteX5654" fmla="*/ 1923996 w 10925787"/>
              <a:gd name="connsiteY5654" fmla="*/ 4422327 h 5557010"/>
              <a:gd name="connsiteX5655" fmla="*/ 1927722 w 10925787"/>
              <a:gd name="connsiteY5655" fmla="*/ 4426451 h 5557010"/>
              <a:gd name="connsiteX5656" fmla="*/ 1937257 w 10925787"/>
              <a:gd name="connsiteY5656" fmla="*/ 4437646 h 5557010"/>
              <a:gd name="connsiteX5657" fmla="*/ 1943163 w 10925787"/>
              <a:gd name="connsiteY5657" fmla="*/ 4439509 h 5557010"/>
              <a:gd name="connsiteX5658" fmla="*/ 1953770 w 10925787"/>
              <a:gd name="connsiteY5658" fmla="*/ 4449655 h 5557010"/>
              <a:gd name="connsiteX5659" fmla="*/ 1962758 w 10925787"/>
              <a:gd name="connsiteY5659" fmla="*/ 4455710 h 5557010"/>
              <a:gd name="connsiteX5660" fmla="*/ 1983886 w 10925787"/>
              <a:gd name="connsiteY5660" fmla="*/ 4470490 h 5557010"/>
              <a:gd name="connsiteX5661" fmla="*/ 2001276 w 10925787"/>
              <a:gd name="connsiteY5661" fmla="*/ 4473649 h 5557010"/>
              <a:gd name="connsiteX5662" fmla="*/ 2005672 w 10925787"/>
              <a:gd name="connsiteY5662" fmla="*/ 4476716 h 5557010"/>
              <a:gd name="connsiteX5663" fmla="*/ 2014209 w 10925787"/>
              <a:gd name="connsiteY5663" fmla="*/ 4478997 h 5557010"/>
              <a:gd name="connsiteX5664" fmla="*/ 2025473 w 10925787"/>
              <a:gd name="connsiteY5664" fmla="*/ 4484042 h 5557010"/>
              <a:gd name="connsiteX5665" fmla="*/ 2029334 w 10925787"/>
              <a:gd name="connsiteY5665" fmla="*/ 4484940 h 5557010"/>
              <a:gd name="connsiteX5666" fmla="*/ 2029335 w 10925787"/>
              <a:gd name="connsiteY5666" fmla="*/ 4484937 h 5557010"/>
              <a:gd name="connsiteX5667" fmla="*/ 2029335 w 10925787"/>
              <a:gd name="connsiteY5667" fmla="*/ 4484937 h 5557010"/>
              <a:gd name="connsiteX5668" fmla="*/ 2029614 w 10925787"/>
              <a:gd name="connsiteY5668" fmla="*/ 4483614 h 5557010"/>
              <a:gd name="connsiteX5669" fmla="*/ 2029711 w 10925787"/>
              <a:gd name="connsiteY5669" fmla="*/ 4484948 h 5557010"/>
              <a:gd name="connsiteX5670" fmla="*/ 2029711 w 10925787"/>
              <a:gd name="connsiteY5670" fmla="*/ 4484951 h 5557010"/>
              <a:gd name="connsiteX5671" fmla="*/ 2031343 w 10925787"/>
              <a:gd name="connsiteY5671" fmla="*/ 4481921 h 5557010"/>
              <a:gd name="connsiteX5672" fmla="*/ 2009703 w 10925787"/>
              <a:gd name="connsiteY5672" fmla="*/ 4470508 h 5557010"/>
              <a:gd name="connsiteX5673" fmla="*/ 2009033 w 10925787"/>
              <a:gd name="connsiteY5673" fmla="*/ 4468384 h 5557010"/>
              <a:gd name="connsiteX5674" fmla="*/ 2003163 w 10925787"/>
              <a:gd name="connsiteY5674" fmla="*/ 4466803 h 5557010"/>
              <a:gd name="connsiteX5675" fmla="*/ 1992958 w 10925787"/>
              <a:gd name="connsiteY5675" fmla="*/ 4456862 h 5557010"/>
              <a:gd name="connsiteX5676" fmla="*/ 1972804 w 10925787"/>
              <a:gd name="connsiteY5676" fmla="*/ 4445904 h 5557010"/>
              <a:gd name="connsiteX5677" fmla="*/ 1954635 w 10925787"/>
              <a:gd name="connsiteY5677" fmla="*/ 4426450 h 5557010"/>
              <a:gd name="connsiteX5678" fmla="*/ 1950263 w 10925787"/>
              <a:gd name="connsiteY5678" fmla="*/ 4426121 h 5557010"/>
              <a:gd name="connsiteX5679" fmla="*/ 1944698 w 10925787"/>
              <a:gd name="connsiteY5679" fmla="*/ 4419850 h 5557010"/>
              <a:gd name="connsiteX5680" fmla="*/ 1933104 w 10925787"/>
              <a:gd name="connsiteY5680" fmla="*/ 4408544 h 5557010"/>
              <a:gd name="connsiteX5681" fmla="*/ 1921426 w 10925787"/>
              <a:gd name="connsiteY5681" fmla="*/ 4402785 h 5557010"/>
              <a:gd name="connsiteX5682" fmla="*/ 1917931 w 10925787"/>
              <a:gd name="connsiteY5682" fmla="*/ 4394911 h 5557010"/>
              <a:gd name="connsiteX5683" fmla="*/ 1914058 w 10925787"/>
              <a:gd name="connsiteY5683" fmla="*/ 4393454 h 5557010"/>
              <a:gd name="connsiteX5684" fmla="*/ 1903062 w 10925787"/>
              <a:gd name="connsiteY5684" fmla="*/ 4378040 h 5557010"/>
              <a:gd name="connsiteX5685" fmla="*/ 1900894 w 10925787"/>
              <a:gd name="connsiteY5685" fmla="*/ 4379056 h 5557010"/>
              <a:gd name="connsiteX5686" fmla="*/ 1891663 w 10925787"/>
              <a:gd name="connsiteY5686" fmla="*/ 4375080 h 5557010"/>
              <a:gd name="connsiteX5687" fmla="*/ 1889483 w 10925787"/>
              <a:gd name="connsiteY5687" fmla="*/ 4374598 h 5557010"/>
              <a:gd name="connsiteX5688" fmla="*/ 1889484 w 10925787"/>
              <a:gd name="connsiteY5688" fmla="*/ 4374595 h 5557010"/>
              <a:gd name="connsiteX5689" fmla="*/ 1891663 w 10925787"/>
              <a:gd name="connsiteY5689" fmla="*/ 4375077 h 5557010"/>
              <a:gd name="connsiteX5690" fmla="*/ 1891274 w 10925787"/>
              <a:gd name="connsiteY5690" fmla="*/ 4374578 h 5557010"/>
              <a:gd name="connsiteX5691" fmla="*/ 1891164 w 10925787"/>
              <a:gd name="connsiteY5691" fmla="*/ 4374450 h 5557010"/>
              <a:gd name="connsiteX5692" fmla="*/ 1889484 w 10925787"/>
              <a:gd name="connsiteY5692" fmla="*/ 4374593 h 5557010"/>
              <a:gd name="connsiteX5693" fmla="*/ 1889958 w 10925787"/>
              <a:gd name="connsiteY5693" fmla="*/ 4372568 h 5557010"/>
              <a:gd name="connsiteX5694" fmla="*/ 1891176 w 10925787"/>
              <a:gd name="connsiteY5694" fmla="*/ 4374455 h 5557010"/>
              <a:gd name="connsiteX5695" fmla="*/ 1894416 w 10925787"/>
              <a:gd name="connsiteY5695" fmla="*/ 4372787 h 5557010"/>
              <a:gd name="connsiteX5696" fmla="*/ 1883809 w 10925787"/>
              <a:gd name="connsiteY5696" fmla="*/ 4363299 h 5557010"/>
              <a:gd name="connsiteX5697" fmla="*/ 1882944 w 10925787"/>
              <a:gd name="connsiteY5697" fmla="*/ 4362332 h 5557010"/>
              <a:gd name="connsiteX5698" fmla="*/ 1879900 w 10925787"/>
              <a:gd name="connsiteY5698" fmla="*/ 4357210 h 5557010"/>
              <a:gd name="connsiteX5699" fmla="*/ 1859977 w 10925787"/>
              <a:gd name="connsiteY5699" fmla="*/ 4332116 h 5557010"/>
              <a:gd name="connsiteX5700" fmla="*/ 1843110 w 10925787"/>
              <a:gd name="connsiteY5700" fmla="*/ 4319981 h 5557010"/>
              <a:gd name="connsiteX5701" fmla="*/ 1840857 w 10925787"/>
              <a:gd name="connsiteY5701" fmla="*/ 4318349 h 5557010"/>
              <a:gd name="connsiteX5702" fmla="*/ 1837399 w 10925787"/>
              <a:gd name="connsiteY5702" fmla="*/ 4314903 h 5557010"/>
              <a:gd name="connsiteX5703" fmla="*/ 1831091 w 10925787"/>
              <a:gd name="connsiteY5703" fmla="*/ 4314804 h 5557010"/>
              <a:gd name="connsiteX5704" fmla="*/ 1829277 w 10925787"/>
              <a:gd name="connsiteY5704" fmla="*/ 4307997 h 5557010"/>
              <a:gd name="connsiteX5705" fmla="*/ 1820448 w 10925787"/>
              <a:gd name="connsiteY5705" fmla="*/ 4299211 h 5557010"/>
              <a:gd name="connsiteX5706" fmla="*/ 1812422 w 10925787"/>
              <a:gd name="connsiteY5706" fmla="*/ 4293479 h 5557010"/>
              <a:gd name="connsiteX5707" fmla="*/ 1801487 w 10925787"/>
              <a:gd name="connsiteY5707" fmla="*/ 4286464 h 5557010"/>
              <a:gd name="connsiteX5708" fmla="*/ 1770397 w 10925787"/>
              <a:gd name="connsiteY5708" fmla="*/ 4267314 h 5557010"/>
              <a:gd name="connsiteX5709" fmla="*/ 1759242 w 10925787"/>
              <a:gd name="connsiteY5709" fmla="*/ 4264470 h 5557010"/>
              <a:gd name="connsiteX5710" fmla="*/ 1751217 w 10925787"/>
              <a:gd name="connsiteY5710" fmla="*/ 4260306 h 5557010"/>
              <a:gd name="connsiteX5711" fmla="*/ 1739343 w 10925787"/>
              <a:gd name="connsiteY5711" fmla="*/ 4256964 h 5557010"/>
              <a:gd name="connsiteX5712" fmla="*/ 1725862 w 10925787"/>
              <a:gd name="connsiteY5712" fmla="*/ 4252981 h 5557010"/>
              <a:gd name="connsiteX5713" fmla="*/ 1717508 w 10925787"/>
              <a:gd name="connsiteY5713" fmla="*/ 4250998 h 5557010"/>
              <a:gd name="connsiteX5714" fmla="*/ 2285445 w 10925787"/>
              <a:gd name="connsiteY5714" fmla="*/ 4249296 h 5557010"/>
              <a:gd name="connsiteX5715" fmla="*/ 2288404 w 10925787"/>
              <a:gd name="connsiteY5715" fmla="*/ 4251155 h 5557010"/>
              <a:gd name="connsiteX5716" fmla="*/ 2285518 w 10925787"/>
              <a:gd name="connsiteY5716" fmla="*/ 4252780 h 5557010"/>
              <a:gd name="connsiteX5717" fmla="*/ 2285445 w 10925787"/>
              <a:gd name="connsiteY5717" fmla="*/ 4249294 h 5557010"/>
              <a:gd name="connsiteX5718" fmla="*/ 2285445 w 10925787"/>
              <a:gd name="connsiteY5718" fmla="*/ 4249295 h 5557010"/>
              <a:gd name="connsiteX5719" fmla="*/ 2285445 w 10925787"/>
              <a:gd name="connsiteY5719" fmla="*/ 4249295 h 5557010"/>
              <a:gd name="connsiteX5720" fmla="*/ 2285445 w 10925787"/>
              <a:gd name="connsiteY5720" fmla="*/ 4249295 h 5557010"/>
              <a:gd name="connsiteX5721" fmla="*/ 2047977 w 10925787"/>
              <a:gd name="connsiteY5721" fmla="*/ 4248433 h 5557010"/>
              <a:gd name="connsiteX5722" fmla="*/ 2050714 w 10925787"/>
              <a:gd name="connsiteY5722" fmla="*/ 4250323 h 5557010"/>
              <a:gd name="connsiteX5723" fmla="*/ 2047576 w 10925787"/>
              <a:gd name="connsiteY5723" fmla="*/ 4252041 h 5557010"/>
              <a:gd name="connsiteX5724" fmla="*/ 2047977 w 10925787"/>
              <a:gd name="connsiteY5724" fmla="*/ 4248433 h 5557010"/>
              <a:gd name="connsiteX5725" fmla="*/ 1596997 w 10925787"/>
              <a:gd name="connsiteY5725" fmla="*/ 4245493 h 5557010"/>
              <a:gd name="connsiteX5726" fmla="*/ 1591858 w 10925787"/>
              <a:gd name="connsiteY5726" fmla="*/ 4256854 h 5557010"/>
              <a:gd name="connsiteX5727" fmla="*/ 1587376 w 10925787"/>
              <a:gd name="connsiteY5727" fmla="*/ 4266738 h 5557010"/>
              <a:gd name="connsiteX5728" fmla="*/ 1580362 w 10925787"/>
              <a:gd name="connsiteY5728" fmla="*/ 4284495 h 5557010"/>
              <a:gd name="connsiteX5729" fmla="*/ 1562022 w 10925787"/>
              <a:gd name="connsiteY5729" fmla="*/ 4338677 h 5557010"/>
              <a:gd name="connsiteX5730" fmla="*/ 1560049 w 10925787"/>
              <a:gd name="connsiteY5730" fmla="*/ 4352742 h 5557010"/>
              <a:gd name="connsiteX5731" fmla="*/ 1559063 w 10925787"/>
              <a:gd name="connsiteY5731" fmla="*/ 4355753 h 5557010"/>
              <a:gd name="connsiteX5732" fmla="*/ 1559002 w 10925787"/>
              <a:gd name="connsiteY5732" fmla="*/ 4368454 h 5557010"/>
              <a:gd name="connsiteX5733" fmla="*/ 1555702 w 10925787"/>
              <a:gd name="connsiteY5733" fmla="*/ 4386942 h 5557010"/>
              <a:gd name="connsiteX5734" fmla="*/ 1551099 w 10925787"/>
              <a:gd name="connsiteY5734" fmla="*/ 4396961 h 5557010"/>
              <a:gd name="connsiteX5735" fmla="*/ 1550392 w 10925787"/>
              <a:gd name="connsiteY5735" fmla="*/ 4405777 h 5557010"/>
              <a:gd name="connsiteX5736" fmla="*/ 1547993 w 10925787"/>
              <a:gd name="connsiteY5736" fmla="*/ 4408891 h 5557010"/>
              <a:gd name="connsiteX5737" fmla="*/ 1547774 w 10925787"/>
              <a:gd name="connsiteY5737" fmla="*/ 4415386 h 5557010"/>
              <a:gd name="connsiteX5738" fmla="*/ 1546069 w 10925787"/>
              <a:gd name="connsiteY5738" fmla="*/ 4427970 h 5557010"/>
              <a:gd name="connsiteX5739" fmla="*/ 1543987 w 10925787"/>
              <a:gd name="connsiteY5739" fmla="*/ 4441750 h 5557010"/>
              <a:gd name="connsiteX5740" fmla="*/ 1542050 w 10925787"/>
              <a:gd name="connsiteY5740" fmla="*/ 4448525 h 5557010"/>
              <a:gd name="connsiteX5741" fmla="*/ 1540528 w 10925787"/>
              <a:gd name="connsiteY5741" fmla="*/ 4453172 h 5557010"/>
              <a:gd name="connsiteX5742" fmla="*/ 1539274 w 10925787"/>
              <a:gd name="connsiteY5742" fmla="*/ 4458506 h 5557010"/>
              <a:gd name="connsiteX5743" fmla="*/ 1540406 w 10925787"/>
              <a:gd name="connsiteY5743" fmla="*/ 4463375 h 5557010"/>
              <a:gd name="connsiteX5744" fmla="*/ 1539773 w 10925787"/>
              <a:gd name="connsiteY5744" fmla="*/ 4463463 h 5557010"/>
              <a:gd name="connsiteX5745" fmla="*/ 1538288 w 10925787"/>
              <a:gd name="connsiteY5745" fmla="*/ 4463406 h 5557010"/>
              <a:gd name="connsiteX5746" fmla="*/ 1535438 w 10925787"/>
              <a:gd name="connsiteY5746" fmla="*/ 4479111 h 5557010"/>
              <a:gd name="connsiteX5747" fmla="*/ 1536704 w 10925787"/>
              <a:gd name="connsiteY5747" fmla="*/ 4493822 h 5557010"/>
              <a:gd name="connsiteX5748" fmla="*/ 1536704 w 10925787"/>
              <a:gd name="connsiteY5748" fmla="*/ 4493826 h 5557010"/>
              <a:gd name="connsiteX5749" fmla="*/ 1534074 w 10925787"/>
              <a:gd name="connsiteY5749" fmla="*/ 4509546 h 5557010"/>
              <a:gd name="connsiteX5750" fmla="*/ 1534476 w 10925787"/>
              <a:gd name="connsiteY5750" fmla="*/ 4515154 h 5557010"/>
              <a:gd name="connsiteX5751" fmla="*/ 1534477 w 10925787"/>
              <a:gd name="connsiteY5751" fmla="*/ 4515153 h 5557010"/>
              <a:gd name="connsiteX5752" fmla="*/ 1534671 w 10925787"/>
              <a:gd name="connsiteY5752" fmla="*/ 4515941 h 5557010"/>
              <a:gd name="connsiteX5753" fmla="*/ 1534550 w 10925787"/>
              <a:gd name="connsiteY5753" fmla="*/ 4515152 h 5557010"/>
              <a:gd name="connsiteX5754" fmla="*/ 1534999 w 10925787"/>
              <a:gd name="connsiteY5754" fmla="*/ 4515145 h 5557010"/>
              <a:gd name="connsiteX5755" fmla="*/ 1534671 w 10925787"/>
              <a:gd name="connsiteY5755" fmla="*/ 4515945 h 5557010"/>
              <a:gd name="connsiteX5756" fmla="*/ 1532661 w 10925787"/>
              <a:gd name="connsiteY5756" fmla="*/ 4521571 h 5557010"/>
              <a:gd name="connsiteX5757" fmla="*/ 1535121 w 10925787"/>
              <a:gd name="connsiteY5757" fmla="*/ 4530973 h 5557010"/>
              <a:gd name="connsiteX5758" fmla="*/ 1540212 w 10925787"/>
              <a:gd name="connsiteY5758" fmla="*/ 4539905 h 5557010"/>
              <a:gd name="connsiteX5759" fmla="*/ 1543877 w 10925787"/>
              <a:gd name="connsiteY5759" fmla="*/ 4549044 h 5557010"/>
              <a:gd name="connsiteX5760" fmla="*/ 1547275 w 10925787"/>
              <a:gd name="connsiteY5760" fmla="*/ 4553589 h 5557010"/>
              <a:gd name="connsiteX5761" fmla="*/ 1541028 w 10925787"/>
              <a:gd name="connsiteY5761" fmla="*/ 4523946 h 5557010"/>
              <a:gd name="connsiteX5762" fmla="*/ 1536193 w 10925787"/>
              <a:gd name="connsiteY5762" fmla="*/ 4505350 h 5557010"/>
              <a:gd name="connsiteX5763" fmla="*/ 1538044 w 10925787"/>
              <a:gd name="connsiteY5763" fmla="*/ 4496034 h 5557010"/>
              <a:gd name="connsiteX5764" fmla="*/ 1539444 w 10925787"/>
              <a:gd name="connsiteY5764" fmla="*/ 4490386 h 5557010"/>
              <a:gd name="connsiteX5765" fmla="*/ 1539505 w 10925787"/>
              <a:gd name="connsiteY5765" fmla="*/ 4477532 h 5557010"/>
              <a:gd name="connsiteX5766" fmla="*/ 1549649 w 10925787"/>
              <a:gd name="connsiteY5766" fmla="*/ 4441487 h 5557010"/>
              <a:gd name="connsiteX5767" fmla="*/ 1550551 w 10925787"/>
              <a:gd name="connsiteY5767" fmla="*/ 4438333 h 5557010"/>
              <a:gd name="connsiteX5768" fmla="*/ 1554240 w 10925787"/>
              <a:gd name="connsiteY5768" fmla="*/ 4424824 h 5557010"/>
              <a:gd name="connsiteX5769" fmla="*/ 1569219 w 10925787"/>
              <a:gd name="connsiteY5769" fmla="*/ 4371198 h 5557010"/>
              <a:gd name="connsiteX5770" fmla="*/ 1570693 w 10925787"/>
              <a:gd name="connsiteY5770" fmla="*/ 4366536 h 5557010"/>
              <a:gd name="connsiteX5771" fmla="*/ 1573628 w 10925787"/>
              <a:gd name="connsiteY5771" fmla="*/ 4349234 h 5557010"/>
              <a:gd name="connsiteX5772" fmla="*/ 1580727 w 10925787"/>
              <a:gd name="connsiteY5772" fmla="*/ 4316827 h 5557010"/>
              <a:gd name="connsiteX5773" fmla="*/ 1608407 w 10925787"/>
              <a:gd name="connsiteY5773" fmla="*/ 4248310 h 5557010"/>
              <a:gd name="connsiteX5774" fmla="*/ 1596997 w 10925787"/>
              <a:gd name="connsiteY5774" fmla="*/ 4245493 h 5557010"/>
              <a:gd name="connsiteX5775" fmla="*/ 2110304 w 10925787"/>
              <a:gd name="connsiteY5775" fmla="*/ 4244201 h 5557010"/>
              <a:gd name="connsiteX5776" fmla="*/ 2090600 w 10925787"/>
              <a:gd name="connsiteY5776" fmla="*/ 4252495 h 5557010"/>
              <a:gd name="connsiteX5777" fmla="*/ 2096409 w 10925787"/>
              <a:gd name="connsiteY5777" fmla="*/ 4261865 h 5557010"/>
              <a:gd name="connsiteX5778" fmla="*/ 2104897 w 10925787"/>
              <a:gd name="connsiteY5778" fmla="*/ 4260672 h 5557010"/>
              <a:gd name="connsiteX5779" fmla="*/ 2125258 w 10925787"/>
              <a:gd name="connsiteY5779" fmla="*/ 4262611 h 5557010"/>
              <a:gd name="connsiteX5780" fmla="*/ 2134489 w 10925787"/>
              <a:gd name="connsiteY5780" fmla="*/ 4261572 h 5557010"/>
              <a:gd name="connsiteX5781" fmla="*/ 2144743 w 10925787"/>
              <a:gd name="connsiteY5781" fmla="*/ 4260105 h 5557010"/>
              <a:gd name="connsiteX5782" fmla="*/ 2148238 w 10925787"/>
              <a:gd name="connsiteY5782" fmla="*/ 4260902 h 5557010"/>
              <a:gd name="connsiteX5783" fmla="*/ 2155898 w 10925787"/>
              <a:gd name="connsiteY5783" fmla="*/ 4262153 h 5557010"/>
              <a:gd name="connsiteX5784" fmla="*/ 2165835 w 10925787"/>
              <a:gd name="connsiteY5784" fmla="*/ 4261950 h 5557010"/>
              <a:gd name="connsiteX5785" fmla="*/ 2176783 w 10925787"/>
              <a:gd name="connsiteY5785" fmla="*/ 4265935 h 5557010"/>
              <a:gd name="connsiteX5786" fmla="*/ 2181836 w 10925787"/>
              <a:gd name="connsiteY5786" fmla="*/ 4265718 h 5557010"/>
              <a:gd name="connsiteX5787" fmla="*/ 2185819 w 10925787"/>
              <a:gd name="connsiteY5787" fmla="*/ 4264952 h 5557010"/>
              <a:gd name="connsiteX5788" fmla="*/ 2189033 w 10925787"/>
              <a:gd name="connsiteY5788" fmla="*/ 4260542 h 5557010"/>
              <a:gd name="connsiteX5789" fmla="*/ 2194952 w 10925787"/>
              <a:gd name="connsiteY5789" fmla="*/ 4265636 h 5557010"/>
              <a:gd name="connsiteX5790" fmla="*/ 2226846 w 10925787"/>
              <a:gd name="connsiteY5790" fmla="*/ 4267543 h 5557010"/>
              <a:gd name="connsiteX5791" fmla="*/ 2261893 w 10925787"/>
              <a:gd name="connsiteY5791" fmla="*/ 4278783 h 5557010"/>
              <a:gd name="connsiteX5792" fmla="*/ 2264938 w 10925787"/>
              <a:gd name="connsiteY5792" fmla="*/ 4277066 h 5557010"/>
              <a:gd name="connsiteX5793" fmla="*/ 2260335 w 10925787"/>
              <a:gd name="connsiteY5793" fmla="*/ 4272988 h 5557010"/>
              <a:gd name="connsiteX5794" fmla="*/ 2265047 w 10925787"/>
              <a:gd name="connsiteY5794" fmla="*/ 4265728 h 5557010"/>
              <a:gd name="connsiteX5795" fmla="*/ 2233324 w 10925787"/>
              <a:gd name="connsiteY5795" fmla="*/ 4256622 h 5557010"/>
              <a:gd name="connsiteX5796" fmla="*/ 2223436 w 10925787"/>
              <a:gd name="connsiteY5796" fmla="*/ 4255288 h 5557010"/>
              <a:gd name="connsiteX5797" fmla="*/ 2218090 w 10925787"/>
              <a:gd name="connsiteY5797" fmla="*/ 4254018 h 5557010"/>
              <a:gd name="connsiteX5798" fmla="*/ 2200079 w 10925787"/>
              <a:gd name="connsiteY5798" fmla="*/ 4252403 h 5557010"/>
              <a:gd name="connsiteX5799" fmla="*/ 2200079 w 10925787"/>
              <a:gd name="connsiteY5799" fmla="*/ 4252401 h 5557010"/>
              <a:gd name="connsiteX5800" fmla="*/ 2165762 w 10925787"/>
              <a:gd name="connsiteY5800" fmla="*/ 4246913 h 5557010"/>
              <a:gd name="connsiteX5801" fmla="*/ 2145059 w 10925787"/>
              <a:gd name="connsiteY5801" fmla="*/ 4244777 h 5557010"/>
              <a:gd name="connsiteX5802" fmla="*/ 2142076 w 10925787"/>
              <a:gd name="connsiteY5802" fmla="*/ 4247416 h 5557010"/>
              <a:gd name="connsiteX5803" fmla="*/ 2134611 w 10925787"/>
              <a:gd name="connsiteY5803" fmla="*/ 4249340 h 5557010"/>
              <a:gd name="connsiteX5804" fmla="*/ 2128108 w 10925787"/>
              <a:gd name="connsiteY5804" fmla="*/ 4245390 h 5557010"/>
              <a:gd name="connsiteX5805" fmla="*/ 2110304 w 10925787"/>
              <a:gd name="connsiteY5805" fmla="*/ 4244201 h 5557010"/>
              <a:gd name="connsiteX5806" fmla="*/ 976518 w 10925787"/>
              <a:gd name="connsiteY5806" fmla="*/ 4239914 h 5557010"/>
              <a:gd name="connsiteX5807" fmla="*/ 976518 w 10925787"/>
              <a:gd name="connsiteY5807" fmla="*/ 4239914 h 5557010"/>
              <a:gd name="connsiteX5808" fmla="*/ 976518 w 10925787"/>
              <a:gd name="connsiteY5808" fmla="*/ 4239914 h 5557010"/>
              <a:gd name="connsiteX5809" fmla="*/ 979200 w 10925787"/>
              <a:gd name="connsiteY5809" fmla="*/ 4243187 h 5557010"/>
              <a:gd name="connsiteX5810" fmla="*/ 982689 w 10925787"/>
              <a:gd name="connsiteY5810" fmla="*/ 4241652 h 5557010"/>
              <a:gd name="connsiteX5811" fmla="*/ 976518 w 10925787"/>
              <a:gd name="connsiteY5811" fmla="*/ 4239914 h 5557010"/>
              <a:gd name="connsiteX5812" fmla="*/ 1015856 w 10925787"/>
              <a:gd name="connsiteY5812" fmla="*/ 4237362 h 5557010"/>
              <a:gd name="connsiteX5813" fmla="*/ 1013501 w 10925787"/>
              <a:gd name="connsiteY5813" fmla="*/ 4241028 h 5557010"/>
              <a:gd name="connsiteX5814" fmla="*/ 1021445 w 10925787"/>
              <a:gd name="connsiteY5814" fmla="*/ 4245089 h 5557010"/>
              <a:gd name="connsiteX5815" fmla="*/ 1017671 w 10925787"/>
              <a:gd name="connsiteY5815" fmla="*/ 4240778 h 5557010"/>
              <a:gd name="connsiteX5816" fmla="*/ 1017672 w 10925787"/>
              <a:gd name="connsiteY5816" fmla="*/ 4240778 h 5557010"/>
              <a:gd name="connsiteX5817" fmla="*/ 1015856 w 10925787"/>
              <a:gd name="connsiteY5817" fmla="*/ 4237362 h 5557010"/>
              <a:gd name="connsiteX5818" fmla="*/ 1015856 w 10925787"/>
              <a:gd name="connsiteY5818" fmla="*/ 4237363 h 5557010"/>
              <a:gd name="connsiteX5819" fmla="*/ 956660 w 10925787"/>
              <a:gd name="connsiteY5819" fmla="*/ 4235334 h 5557010"/>
              <a:gd name="connsiteX5820" fmla="*/ 959219 w 10925787"/>
              <a:gd name="connsiteY5820" fmla="*/ 4237873 h 5557010"/>
              <a:gd name="connsiteX5821" fmla="*/ 959218 w 10925787"/>
              <a:gd name="connsiteY5821" fmla="*/ 4237874 h 5557010"/>
              <a:gd name="connsiteX5822" fmla="*/ 965123 w 10925787"/>
              <a:gd name="connsiteY5822" fmla="*/ 4242979 h 5557010"/>
              <a:gd name="connsiteX5823" fmla="*/ 968681 w 10925787"/>
              <a:gd name="connsiteY5823" fmla="*/ 4239603 h 5557010"/>
              <a:gd name="connsiteX5824" fmla="*/ 956660 w 10925787"/>
              <a:gd name="connsiteY5824" fmla="*/ 4235334 h 5557010"/>
              <a:gd name="connsiteX5825" fmla="*/ 902322 w 10925787"/>
              <a:gd name="connsiteY5825" fmla="*/ 4233018 h 5557010"/>
              <a:gd name="connsiteX5826" fmla="*/ 890775 w 10925787"/>
              <a:gd name="connsiteY5826" fmla="*/ 4234059 h 5557010"/>
              <a:gd name="connsiteX5827" fmla="*/ 895936 w 10925787"/>
              <a:gd name="connsiteY5827" fmla="*/ 4238206 h 5557010"/>
              <a:gd name="connsiteX5828" fmla="*/ 902221 w 10925787"/>
              <a:gd name="connsiteY5828" fmla="*/ 4234667 h 5557010"/>
              <a:gd name="connsiteX5829" fmla="*/ 902322 w 10925787"/>
              <a:gd name="connsiteY5829" fmla="*/ 4233018 h 5557010"/>
              <a:gd name="connsiteX5830" fmla="*/ 902322 w 10925787"/>
              <a:gd name="connsiteY5830" fmla="*/ 4233018 h 5557010"/>
              <a:gd name="connsiteX5831" fmla="*/ 876793 w 10925787"/>
              <a:gd name="connsiteY5831" fmla="*/ 4232056 h 5557010"/>
              <a:gd name="connsiteX5832" fmla="*/ 877824 w 10925787"/>
              <a:gd name="connsiteY5832" fmla="*/ 4234197 h 5557010"/>
              <a:gd name="connsiteX5833" fmla="*/ 871010 w 10925787"/>
              <a:gd name="connsiteY5833" fmla="*/ 4232492 h 5557010"/>
              <a:gd name="connsiteX5834" fmla="*/ 838984 w 10925787"/>
              <a:gd name="connsiteY5834" fmla="*/ 4250503 h 5557010"/>
              <a:gd name="connsiteX5835" fmla="*/ 830314 w 10925787"/>
              <a:gd name="connsiteY5835" fmla="*/ 4262085 h 5557010"/>
              <a:gd name="connsiteX5836" fmla="*/ 826615 w 10925787"/>
              <a:gd name="connsiteY5836" fmla="*/ 4268739 h 5557010"/>
              <a:gd name="connsiteX5837" fmla="*/ 824582 w 10925787"/>
              <a:gd name="connsiteY5837" fmla="*/ 4270017 h 5557010"/>
              <a:gd name="connsiteX5838" fmla="*/ 826591 w 10925787"/>
              <a:gd name="connsiteY5838" fmla="*/ 4275054 h 5557010"/>
              <a:gd name="connsiteX5839" fmla="*/ 826213 w 10925787"/>
              <a:gd name="connsiteY5839" fmla="*/ 4280333 h 5557010"/>
              <a:gd name="connsiteX5840" fmla="*/ 826213 w 10925787"/>
              <a:gd name="connsiteY5840" fmla="*/ 4280335 h 5557010"/>
              <a:gd name="connsiteX5841" fmla="*/ 838425 w 10925787"/>
              <a:gd name="connsiteY5841" fmla="*/ 4259237 h 5557010"/>
              <a:gd name="connsiteX5842" fmla="*/ 844839 w 10925787"/>
              <a:gd name="connsiteY5842" fmla="*/ 4248985 h 5557010"/>
              <a:gd name="connsiteX5843" fmla="*/ 848512 w 10925787"/>
              <a:gd name="connsiteY5843" fmla="*/ 4247958 h 5557010"/>
              <a:gd name="connsiteX5844" fmla="*/ 851884 w 10925787"/>
              <a:gd name="connsiteY5844" fmla="*/ 4243424 h 5557010"/>
              <a:gd name="connsiteX5845" fmla="*/ 860376 w 10925787"/>
              <a:gd name="connsiteY5845" fmla="*/ 4241284 h 5557010"/>
              <a:gd name="connsiteX5846" fmla="*/ 877657 w 10925787"/>
              <a:gd name="connsiteY5846" fmla="*/ 4236886 h 5557010"/>
              <a:gd name="connsiteX5847" fmla="*/ 883550 w 10925787"/>
              <a:gd name="connsiteY5847" fmla="*/ 4236634 h 5557010"/>
              <a:gd name="connsiteX5848" fmla="*/ 876793 w 10925787"/>
              <a:gd name="connsiteY5848" fmla="*/ 4232056 h 5557010"/>
              <a:gd name="connsiteX5849" fmla="*/ 1678616 w 10925787"/>
              <a:gd name="connsiteY5849" fmla="*/ 4231840 h 5557010"/>
              <a:gd name="connsiteX5850" fmla="*/ 1671635 w 10925787"/>
              <a:gd name="connsiteY5850" fmla="*/ 4237305 h 5557010"/>
              <a:gd name="connsiteX5851" fmla="*/ 1664364 w 10925787"/>
              <a:gd name="connsiteY5851" fmla="*/ 4242754 h 5557010"/>
              <a:gd name="connsiteX5852" fmla="*/ 1650421 w 10925787"/>
              <a:gd name="connsiteY5852" fmla="*/ 4256391 h 5557010"/>
              <a:gd name="connsiteX5853" fmla="*/ 1644160 w 10925787"/>
              <a:gd name="connsiteY5853" fmla="*/ 4263864 h 5557010"/>
              <a:gd name="connsiteX5854" fmla="*/ 1642139 w 10925787"/>
              <a:gd name="connsiteY5854" fmla="*/ 4266690 h 5557010"/>
              <a:gd name="connsiteX5855" fmla="*/ 1639879 w 10925787"/>
              <a:gd name="connsiteY5855" fmla="*/ 4269498 h 5557010"/>
              <a:gd name="connsiteX5856" fmla="*/ 1639189 w 10925787"/>
              <a:gd name="connsiteY5856" fmla="*/ 4270813 h 5557010"/>
              <a:gd name="connsiteX5857" fmla="*/ 1635742 w 10925787"/>
              <a:gd name="connsiteY5857" fmla="*/ 4275630 h 5557010"/>
              <a:gd name="connsiteX5858" fmla="*/ 1630633 w 10925787"/>
              <a:gd name="connsiteY5858" fmla="*/ 4287088 h 5557010"/>
              <a:gd name="connsiteX5859" fmla="*/ 1633566 w 10925787"/>
              <a:gd name="connsiteY5859" fmla="*/ 4292331 h 5557010"/>
              <a:gd name="connsiteX5860" fmla="*/ 1633518 w 10925787"/>
              <a:gd name="connsiteY5860" fmla="*/ 4292710 h 5557010"/>
              <a:gd name="connsiteX5861" fmla="*/ 1634297 w 10925787"/>
              <a:gd name="connsiteY5861" fmla="*/ 4293639 h 5557010"/>
              <a:gd name="connsiteX5862" fmla="*/ 1634456 w 10925787"/>
              <a:gd name="connsiteY5862" fmla="*/ 4293980 h 5557010"/>
              <a:gd name="connsiteX5863" fmla="*/ 1631740 w 10925787"/>
              <a:gd name="connsiteY5863" fmla="*/ 4293644 h 5557010"/>
              <a:gd name="connsiteX5864" fmla="*/ 1622132 w 10925787"/>
              <a:gd name="connsiteY5864" fmla="*/ 4317550 h 5557010"/>
              <a:gd name="connsiteX5865" fmla="*/ 1621864 w 10925787"/>
              <a:gd name="connsiteY5865" fmla="*/ 4324617 h 5557010"/>
              <a:gd name="connsiteX5866" fmla="*/ 1618941 w 10925787"/>
              <a:gd name="connsiteY5866" fmla="*/ 4334225 h 5557010"/>
              <a:gd name="connsiteX5867" fmla="*/ 1617468 w 10925787"/>
              <a:gd name="connsiteY5867" fmla="*/ 4341614 h 5557010"/>
              <a:gd name="connsiteX5868" fmla="*/ 1615994 w 10925787"/>
              <a:gd name="connsiteY5868" fmla="*/ 4346262 h 5557010"/>
              <a:gd name="connsiteX5869" fmla="*/ 1618661 w 10925787"/>
              <a:gd name="connsiteY5869" fmla="*/ 4353709 h 5557010"/>
              <a:gd name="connsiteX5870" fmla="*/ 1622302 w 10925787"/>
              <a:gd name="connsiteY5870" fmla="*/ 4355210 h 5557010"/>
              <a:gd name="connsiteX5871" fmla="*/ 1621365 w 10925787"/>
              <a:gd name="connsiteY5871" fmla="*/ 4353194 h 5557010"/>
              <a:gd name="connsiteX5872" fmla="*/ 1623191 w 10925787"/>
              <a:gd name="connsiteY5872" fmla="*/ 4346036 h 5557010"/>
              <a:gd name="connsiteX5873" fmla="*/ 1621864 w 10925787"/>
              <a:gd name="connsiteY5873" fmla="*/ 4345757 h 5557010"/>
              <a:gd name="connsiteX5874" fmla="*/ 1623191 w 10925787"/>
              <a:gd name="connsiteY5874" fmla="*/ 4346034 h 5557010"/>
              <a:gd name="connsiteX5875" fmla="*/ 1627137 w 10925787"/>
              <a:gd name="connsiteY5875" fmla="*/ 4331356 h 5557010"/>
              <a:gd name="connsiteX5876" fmla="*/ 1626272 w 10925787"/>
              <a:gd name="connsiteY5876" fmla="*/ 4322253 h 5557010"/>
              <a:gd name="connsiteX5877" fmla="*/ 1633530 w 10925787"/>
              <a:gd name="connsiteY5877" fmla="*/ 4315120 h 5557010"/>
              <a:gd name="connsiteX5878" fmla="*/ 1632532 w 10925787"/>
              <a:gd name="connsiteY5878" fmla="*/ 4312956 h 5557010"/>
              <a:gd name="connsiteX5879" fmla="*/ 1650640 w 10925787"/>
              <a:gd name="connsiteY5879" fmla="*/ 4279979 h 5557010"/>
              <a:gd name="connsiteX5880" fmla="*/ 1682083 w 10925787"/>
              <a:gd name="connsiteY5880" fmla="*/ 4245157 h 5557010"/>
              <a:gd name="connsiteX5881" fmla="*/ 1681413 w 10925787"/>
              <a:gd name="connsiteY5881" fmla="*/ 4234511 h 5557010"/>
              <a:gd name="connsiteX5882" fmla="*/ 1681413 w 10925787"/>
              <a:gd name="connsiteY5882" fmla="*/ 4234512 h 5557010"/>
              <a:gd name="connsiteX5883" fmla="*/ 1678616 w 10925787"/>
              <a:gd name="connsiteY5883" fmla="*/ 4231840 h 5557010"/>
              <a:gd name="connsiteX5884" fmla="*/ 1678616 w 10925787"/>
              <a:gd name="connsiteY5884" fmla="*/ 4231840 h 5557010"/>
              <a:gd name="connsiteX5885" fmla="*/ 2442283 w 10925787"/>
              <a:gd name="connsiteY5885" fmla="*/ 4231780 h 5557010"/>
              <a:gd name="connsiteX5886" fmla="*/ 2426172 w 10925787"/>
              <a:gd name="connsiteY5886" fmla="*/ 4257059 h 5557010"/>
              <a:gd name="connsiteX5887" fmla="*/ 2422653 w 10925787"/>
              <a:gd name="connsiteY5887" fmla="*/ 4260194 h 5557010"/>
              <a:gd name="connsiteX5888" fmla="*/ 2422811 w 10925787"/>
              <a:gd name="connsiteY5888" fmla="*/ 4262928 h 5557010"/>
              <a:gd name="connsiteX5889" fmla="*/ 2417830 w 10925787"/>
              <a:gd name="connsiteY5889" fmla="*/ 4274430 h 5557010"/>
              <a:gd name="connsiteX5890" fmla="*/ 2417928 w 10925787"/>
              <a:gd name="connsiteY5890" fmla="*/ 4275137 h 5557010"/>
              <a:gd name="connsiteX5891" fmla="*/ 2418342 w 10925787"/>
              <a:gd name="connsiteY5891" fmla="*/ 4274414 h 5557010"/>
              <a:gd name="connsiteX5892" fmla="*/ 2418378 w 10925787"/>
              <a:gd name="connsiteY5892" fmla="*/ 4275194 h 5557010"/>
              <a:gd name="connsiteX5893" fmla="*/ 2417928 w 10925787"/>
              <a:gd name="connsiteY5893" fmla="*/ 4275138 h 5557010"/>
              <a:gd name="connsiteX5894" fmla="*/ 2415176 w 10925787"/>
              <a:gd name="connsiteY5894" fmla="*/ 4276951 h 5557010"/>
              <a:gd name="connsiteX5895" fmla="*/ 2391404 w 10925787"/>
              <a:gd name="connsiteY5895" fmla="*/ 4291203 h 5557010"/>
              <a:gd name="connsiteX5896" fmla="*/ 2392963 w 10925787"/>
              <a:gd name="connsiteY5896" fmla="*/ 4285216 h 5557010"/>
              <a:gd name="connsiteX5897" fmla="*/ 2392975 w 10925787"/>
              <a:gd name="connsiteY5897" fmla="*/ 4282653 h 5557010"/>
              <a:gd name="connsiteX5898" fmla="*/ 2398614 w 10925787"/>
              <a:gd name="connsiteY5898" fmla="*/ 4277972 h 5557010"/>
              <a:gd name="connsiteX5899" fmla="*/ 2395837 w 10925787"/>
              <a:gd name="connsiteY5899" fmla="*/ 4275302 h 5557010"/>
              <a:gd name="connsiteX5900" fmla="*/ 2400635 w 10925787"/>
              <a:gd name="connsiteY5900" fmla="*/ 4271044 h 5557010"/>
              <a:gd name="connsiteX5901" fmla="*/ 2412923 w 10925787"/>
              <a:gd name="connsiteY5901" fmla="*/ 4240338 h 5557010"/>
              <a:gd name="connsiteX5902" fmla="*/ 2410986 w 10925787"/>
              <a:gd name="connsiteY5902" fmla="*/ 4234296 h 5557010"/>
              <a:gd name="connsiteX5903" fmla="*/ 2403229 w 10925787"/>
              <a:gd name="connsiteY5903" fmla="*/ 4254206 h 5557010"/>
              <a:gd name="connsiteX5904" fmla="*/ 2398102 w 10925787"/>
              <a:gd name="connsiteY5904" fmla="*/ 4254191 h 5557010"/>
              <a:gd name="connsiteX5905" fmla="*/ 2392829 w 10925787"/>
              <a:gd name="connsiteY5905" fmla="*/ 4250190 h 5557010"/>
              <a:gd name="connsiteX5906" fmla="*/ 2392829 w 10925787"/>
              <a:gd name="connsiteY5906" fmla="*/ 4250192 h 5557010"/>
              <a:gd name="connsiteX5907" fmla="*/ 2391660 w 10925787"/>
              <a:gd name="connsiteY5907" fmla="*/ 4257836 h 5557010"/>
              <a:gd name="connsiteX5908" fmla="*/ 2387556 w 10925787"/>
              <a:gd name="connsiteY5908" fmla="*/ 4266733 h 5557010"/>
              <a:gd name="connsiteX5909" fmla="*/ 2385157 w 10925787"/>
              <a:gd name="connsiteY5909" fmla="*/ 4268184 h 5557010"/>
              <a:gd name="connsiteX5910" fmla="*/ 2374063 w 10925787"/>
              <a:gd name="connsiteY5910" fmla="*/ 4281923 h 5557010"/>
              <a:gd name="connsiteX5911" fmla="*/ 2368863 w 10925787"/>
              <a:gd name="connsiteY5911" fmla="*/ 4282068 h 5557010"/>
              <a:gd name="connsiteX5912" fmla="*/ 2369570 w 10925787"/>
              <a:gd name="connsiteY5912" fmla="*/ 4278952 h 5557010"/>
              <a:gd name="connsiteX5913" fmla="*/ 2371067 w 10925787"/>
              <a:gd name="connsiteY5913" fmla="*/ 4273992 h 5557010"/>
              <a:gd name="connsiteX5914" fmla="*/ 2374161 w 10925787"/>
              <a:gd name="connsiteY5914" fmla="*/ 4269572 h 5557010"/>
              <a:gd name="connsiteX5915" fmla="*/ 2375451 w 10925787"/>
              <a:gd name="connsiteY5915" fmla="*/ 4264288 h 5557010"/>
              <a:gd name="connsiteX5916" fmla="*/ 2377851 w 10925787"/>
              <a:gd name="connsiteY5916" fmla="*/ 4255873 h 5557010"/>
              <a:gd name="connsiteX5917" fmla="*/ 2379568 w 10925787"/>
              <a:gd name="connsiteY5917" fmla="*/ 4254667 h 5557010"/>
              <a:gd name="connsiteX5918" fmla="*/ 2378009 w 10925787"/>
              <a:gd name="connsiteY5918" fmla="*/ 4251136 h 5557010"/>
              <a:gd name="connsiteX5919" fmla="*/ 2366878 w 10925787"/>
              <a:gd name="connsiteY5919" fmla="*/ 4262031 h 5557010"/>
              <a:gd name="connsiteX5920" fmla="*/ 2363676 w 10925787"/>
              <a:gd name="connsiteY5920" fmla="*/ 4273619 h 5557010"/>
              <a:gd name="connsiteX5921" fmla="*/ 2352898 w 10925787"/>
              <a:gd name="connsiteY5921" fmla="*/ 4286991 h 5557010"/>
              <a:gd name="connsiteX5922" fmla="*/ 2346639 w 10925787"/>
              <a:gd name="connsiteY5922" fmla="*/ 4308614 h 5557010"/>
              <a:gd name="connsiteX5923" fmla="*/ 2353946 w 10925787"/>
              <a:gd name="connsiteY5923" fmla="*/ 4321295 h 5557010"/>
              <a:gd name="connsiteX5924" fmla="*/ 2352277 w 10925787"/>
              <a:gd name="connsiteY5924" fmla="*/ 4327664 h 5557010"/>
              <a:gd name="connsiteX5925" fmla="*/ 2354920 w 10925787"/>
              <a:gd name="connsiteY5925" fmla="*/ 4330759 h 5557010"/>
              <a:gd name="connsiteX5926" fmla="*/ 2352094 w 10925787"/>
              <a:gd name="connsiteY5926" fmla="*/ 4341306 h 5557010"/>
              <a:gd name="connsiteX5927" fmla="*/ 2352862 w 10925787"/>
              <a:gd name="connsiteY5927" fmla="*/ 4344321 h 5557010"/>
              <a:gd name="connsiteX5928" fmla="*/ 2352009 w 10925787"/>
              <a:gd name="connsiteY5928" fmla="*/ 4350425 h 5557010"/>
              <a:gd name="connsiteX5929" fmla="*/ 2356174 w 10925787"/>
              <a:gd name="connsiteY5929" fmla="*/ 4352656 h 5557010"/>
              <a:gd name="connsiteX5930" fmla="*/ 2351461 w 10925787"/>
              <a:gd name="connsiteY5930" fmla="*/ 4356755 h 5557010"/>
              <a:gd name="connsiteX5931" fmla="*/ 2352289 w 10925787"/>
              <a:gd name="connsiteY5931" fmla="*/ 4363282 h 5557010"/>
              <a:gd name="connsiteX5932" fmla="*/ 2356210 w 10925787"/>
              <a:gd name="connsiteY5932" fmla="*/ 4367971 h 5557010"/>
              <a:gd name="connsiteX5933" fmla="*/ 2354469 w 10925787"/>
              <a:gd name="connsiteY5933" fmla="*/ 4392129 h 5557010"/>
              <a:gd name="connsiteX5934" fmla="*/ 2357258 w 10925787"/>
              <a:gd name="connsiteY5934" fmla="*/ 4400743 h 5557010"/>
              <a:gd name="connsiteX5935" fmla="*/ 2359328 w 10925787"/>
              <a:gd name="connsiteY5935" fmla="*/ 4403118 h 5557010"/>
              <a:gd name="connsiteX5936" fmla="*/ 2355602 w 10925787"/>
              <a:gd name="connsiteY5936" fmla="*/ 4406527 h 5557010"/>
              <a:gd name="connsiteX5937" fmla="*/ 2359450 w 10925787"/>
              <a:gd name="connsiteY5937" fmla="*/ 4418499 h 5557010"/>
              <a:gd name="connsiteX5938" fmla="*/ 2357538 w 10925787"/>
              <a:gd name="connsiteY5938" fmla="*/ 4419793 h 5557010"/>
              <a:gd name="connsiteX5939" fmla="*/ 2357928 w 10925787"/>
              <a:gd name="connsiteY5939" fmla="*/ 4424998 h 5557010"/>
              <a:gd name="connsiteX5940" fmla="*/ 2357928 w 10925787"/>
              <a:gd name="connsiteY5940" fmla="*/ 4424998 h 5557010"/>
              <a:gd name="connsiteX5941" fmla="*/ 2357928 w 10925787"/>
              <a:gd name="connsiteY5941" fmla="*/ 4424998 h 5557010"/>
              <a:gd name="connsiteX5942" fmla="*/ 2361273 w 10925787"/>
              <a:gd name="connsiteY5942" fmla="*/ 4425288 h 5557010"/>
              <a:gd name="connsiteX5943" fmla="*/ 2359133 w 10925787"/>
              <a:gd name="connsiteY5943" fmla="*/ 4426496 h 5557010"/>
              <a:gd name="connsiteX5944" fmla="*/ 2359133 w 10925787"/>
              <a:gd name="connsiteY5944" fmla="*/ 4426495 h 5557010"/>
              <a:gd name="connsiteX5945" fmla="*/ 2356807 w 10925787"/>
              <a:gd name="connsiteY5945" fmla="*/ 4428573 h 5557010"/>
              <a:gd name="connsiteX5946" fmla="*/ 2357416 w 10925787"/>
              <a:gd name="connsiteY5946" fmla="*/ 4429762 h 5557010"/>
              <a:gd name="connsiteX5947" fmla="*/ 2356405 w 10925787"/>
              <a:gd name="connsiteY5947" fmla="*/ 4436066 h 5557010"/>
              <a:gd name="connsiteX5948" fmla="*/ 2357593 w 10925787"/>
              <a:gd name="connsiteY5948" fmla="*/ 4437650 h 5557010"/>
              <a:gd name="connsiteX5949" fmla="*/ 2357593 w 10925787"/>
              <a:gd name="connsiteY5949" fmla="*/ 4437650 h 5557010"/>
              <a:gd name="connsiteX5950" fmla="*/ 2357593 w 10925787"/>
              <a:gd name="connsiteY5950" fmla="*/ 4437650 h 5557010"/>
              <a:gd name="connsiteX5951" fmla="*/ 2360417 w 10925787"/>
              <a:gd name="connsiteY5951" fmla="*/ 4433811 h 5557010"/>
              <a:gd name="connsiteX5952" fmla="*/ 2361276 w 10925787"/>
              <a:gd name="connsiteY5952" fmla="*/ 4425288 h 5557010"/>
              <a:gd name="connsiteX5953" fmla="*/ 2371006 w 10925787"/>
              <a:gd name="connsiteY5953" fmla="*/ 4408743 h 5557010"/>
              <a:gd name="connsiteX5954" fmla="*/ 2370702 w 10925787"/>
              <a:gd name="connsiteY5954" fmla="*/ 4398190 h 5557010"/>
              <a:gd name="connsiteX5955" fmla="*/ 2367621 w 10925787"/>
              <a:gd name="connsiteY5955" fmla="*/ 4357422 h 5557010"/>
              <a:gd name="connsiteX5956" fmla="*/ 2362360 w 10925787"/>
              <a:gd name="connsiteY5956" fmla="*/ 4343584 h 5557010"/>
              <a:gd name="connsiteX5957" fmla="*/ 2366586 w 10925787"/>
              <a:gd name="connsiteY5957" fmla="*/ 4336052 h 5557010"/>
              <a:gd name="connsiteX5958" fmla="*/ 2383562 w 10925787"/>
              <a:gd name="connsiteY5958" fmla="*/ 4336032 h 5557010"/>
              <a:gd name="connsiteX5959" fmla="*/ 2386960 w 10925787"/>
              <a:gd name="connsiteY5959" fmla="*/ 4339542 h 5557010"/>
              <a:gd name="connsiteX5960" fmla="*/ 2387179 w 10925787"/>
              <a:gd name="connsiteY5960" fmla="*/ 4354874 h 5557010"/>
              <a:gd name="connsiteX5961" fmla="*/ 2389359 w 10925787"/>
              <a:gd name="connsiteY5961" fmla="*/ 4353777 h 5557010"/>
              <a:gd name="connsiteX5962" fmla="*/ 2445486 w 10925787"/>
              <a:gd name="connsiteY5962" fmla="*/ 4372737 h 5557010"/>
              <a:gd name="connsiteX5963" fmla="*/ 2447654 w 10925787"/>
              <a:gd name="connsiteY5963" fmla="*/ 4371764 h 5557010"/>
              <a:gd name="connsiteX5964" fmla="*/ 2477587 w 10925787"/>
              <a:gd name="connsiteY5964" fmla="*/ 4381811 h 5557010"/>
              <a:gd name="connsiteX5965" fmla="*/ 2483919 w 10925787"/>
              <a:gd name="connsiteY5965" fmla="*/ 4383727 h 5557010"/>
              <a:gd name="connsiteX5966" fmla="*/ 2486964 w 10925787"/>
              <a:gd name="connsiteY5966" fmla="*/ 4386100 h 5557010"/>
              <a:gd name="connsiteX5967" fmla="*/ 2520623 w 10925787"/>
              <a:gd name="connsiteY5967" fmla="*/ 4402763 h 5557010"/>
              <a:gd name="connsiteX5968" fmla="*/ 2533763 w 10925787"/>
              <a:gd name="connsiteY5968" fmla="*/ 4413500 h 5557010"/>
              <a:gd name="connsiteX5969" fmla="*/ 2545978 w 10925787"/>
              <a:gd name="connsiteY5969" fmla="*/ 4424042 h 5557010"/>
              <a:gd name="connsiteX5970" fmla="*/ 2558947 w 10925787"/>
              <a:gd name="connsiteY5970" fmla="*/ 4434866 h 5557010"/>
              <a:gd name="connsiteX5971" fmla="*/ 2571575 w 10925787"/>
              <a:gd name="connsiteY5971" fmla="*/ 4447196 h 5557010"/>
              <a:gd name="connsiteX5972" fmla="*/ 2574194 w 10925787"/>
              <a:gd name="connsiteY5972" fmla="*/ 4444731 h 5557010"/>
              <a:gd name="connsiteX5973" fmla="*/ 2577396 w 10925787"/>
              <a:gd name="connsiteY5973" fmla="*/ 4442600 h 5557010"/>
              <a:gd name="connsiteX5974" fmla="*/ 2577104 w 10925787"/>
              <a:gd name="connsiteY5974" fmla="*/ 4437271 h 5557010"/>
              <a:gd name="connsiteX5975" fmla="*/ 2574084 w 10925787"/>
              <a:gd name="connsiteY5975" fmla="*/ 4434564 h 5557010"/>
              <a:gd name="connsiteX5976" fmla="*/ 2571514 w 10925787"/>
              <a:gd name="connsiteY5976" fmla="*/ 4430185 h 5557010"/>
              <a:gd name="connsiteX5977" fmla="*/ 2561297 w 10925787"/>
              <a:gd name="connsiteY5977" fmla="*/ 4419505 h 5557010"/>
              <a:gd name="connsiteX5978" fmla="*/ 2552493 w 10925787"/>
              <a:gd name="connsiteY5978" fmla="*/ 4411483 h 5557010"/>
              <a:gd name="connsiteX5979" fmla="*/ 2525470 w 10925787"/>
              <a:gd name="connsiteY5979" fmla="*/ 4391348 h 5557010"/>
              <a:gd name="connsiteX5980" fmla="*/ 2523729 w 10925787"/>
              <a:gd name="connsiteY5980" fmla="*/ 4387254 h 5557010"/>
              <a:gd name="connsiteX5981" fmla="*/ 2512854 w 10925787"/>
              <a:gd name="connsiteY5981" fmla="*/ 4381608 h 5557010"/>
              <a:gd name="connsiteX5982" fmla="*/ 2505961 w 10925787"/>
              <a:gd name="connsiteY5982" fmla="*/ 4376956 h 5557010"/>
              <a:gd name="connsiteX5983" fmla="*/ 2491348 w 10925787"/>
              <a:gd name="connsiteY5983" fmla="*/ 4371172 h 5557010"/>
              <a:gd name="connsiteX5984" fmla="*/ 2487487 w 10925787"/>
              <a:gd name="connsiteY5984" fmla="*/ 4373240 h 5557010"/>
              <a:gd name="connsiteX5985" fmla="*/ 2488303 w 10925787"/>
              <a:gd name="connsiteY5985" fmla="*/ 4372106 h 5557010"/>
              <a:gd name="connsiteX5986" fmla="*/ 2453390 w 10925787"/>
              <a:gd name="connsiteY5986" fmla="*/ 4356932 h 5557010"/>
              <a:gd name="connsiteX5987" fmla="*/ 2438569 w 10925787"/>
              <a:gd name="connsiteY5987" fmla="*/ 4351117 h 5557010"/>
              <a:gd name="connsiteX5988" fmla="*/ 2431165 w 10925787"/>
              <a:gd name="connsiteY5988" fmla="*/ 4347512 h 5557010"/>
              <a:gd name="connsiteX5989" fmla="*/ 2407662 w 10925787"/>
              <a:gd name="connsiteY5989" fmla="*/ 4346179 h 5557010"/>
              <a:gd name="connsiteX5990" fmla="*/ 2413872 w 10925787"/>
              <a:gd name="connsiteY5990" fmla="*/ 4342484 h 5557010"/>
              <a:gd name="connsiteX5991" fmla="*/ 2431482 w 10925787"/>
              <a:gd name="connsiteY5991" fmla="*/ 4334193 h 5557010"/>
              <a:gd name="connsiteX5992" fmla="*/ 2435975 w 10925787"/>
              <a:gd name="connsiteY5992" fmla="*/ 4332375 h 5557010"/>
              <a:gd name="connsiteX5993" fmla="*/ 2463521 w 10925787"/>
              <a:gd name="connsiteY5993" fmla="*/ 4312191 h 5557010"/>
              <a:gd name="connsiteX5994" fmla="*/ 2467272 w 10925787"/>
              <a:gd name="connsiteY5994" fmla="*/ 4311228 h 5557010"/>
              <a:gd name="connsiteX5995" fmla="*/ 2462097 w 10925787"/>
              <a:gd name="connsiteY5995" fmla="*/ 4307236 h 5557010"/>
              <a:gd name="connsiteX5996" fmla="*/ 2428754 w 10925787"/>
              <a:gd name="connsiteY5996" fmla="*/ 4319558 h 5557010"/>
              <a:gd name="connsiteX5997" fmla="*/ 2409147 w 10925787"/>
              <a:gd name="connsiteY5997" fmla="*/ 4324954 h 5557010"/>
              <a:gd name="connsiteX5998" fmla="*/ 2422239 w 10925787"/>
              <a:gd name="connsiteY5998" fmla="*/ 4314050 h 5557010"/>
              <a:gd name="connsiteX5999" fmla="*/ 2433223 w 10925787"/>
              <a:gd name="connsiteY5999" fmla="*/ 4306456 h 5557010"/>
              <a:gd name="connsiteX6000" fmla="*/ 2454205 w 10925787"/>
              <a:gd name="connsiteY6000" fmla="*/ 4299572 h 5557010"/>
              <a:gd name="connsiteX6001" fmla="*/ 2454059 w 10925787"/>
              <a:gd name="connsiteY6001" fmla="*/ 4300300 h 5557010"/>
              <a:gd name="connsiteX6002" fmla="*/ 2455448 w 10925787"/>
              <a:gd name="connsiteY6002" fmla="*/ 4300980 h 5557010"/>
              <a:gd name="connsiteX6003" fmla="*/ 2454230 w 10925787"/>
              <a:gd name="connsiteY6003" fmla="*/ 4299561 h 5557010"/>
              <a:gd name="connsiteX6004" fmla="*/ 2456629 w 10925787"/>
              <a:gd name="connsiteY6004" fmla="*/ 4297433 h 5557010"/>
              <a:gd name="connsiteX6005" fmla="*/ 2458066 w 10925787"/>
              <a:gd name="connsiteY6005" fmla="*/ 4295326 h 5557010"/>
              <a:gd name="connsiteX6006" fmla="*/ 2492480 w 10925787"/>
              <a:gd name="connsiteY6006" fmla="*/ 4290008 h 5557010"/>
              <a:gd name="connsiteX6007" fmla="*/ 2500225 w 10925787"/>
              <a:gd name="connsiteY6007" fmla="*/ 4287059 h 5557010"/>
              <a:gd name="connsiteX6008" fmla="*/ 2501906 w 10925787"/>
              <a:gd name="connsiteY6008" fmla="*/ 4284965 h 5557010"/>
              <a:gd name="connsiteX6009" fmla="*/ 2504317 w 10925787"/>
              <a:gd name="connsiteY6009" fmla="*/ 4281893 h 5557010"/>
              <a:gd name="connsiteX6010" fmla="*/ 2496365 w 10925787"/>
              <a:gd name="connsiteY6010" fmla="*/ 4275217 h 5557010"/>
              <a:gd name="connsiteX6011" fmla="*/ 2494185 w 10925787"/>
              <a:gd name="connsiteY6011" fmla="*/ 4276315 h 5557010"/>
              <a:gd name="connsiteX6012" fmla="*/ 2474311 w 10925787"/>
              <a:gd name="connsiteY6012" fmla="*/ 4278081 h 5557010"/>
              <a:gd name="connsiteX6013" fmla="*/ 2464313 w 10925787"/>
              <a:gd name="connsiteY6013" fmla="*/ 4276412 h 5557010"/>
              <a:gd name="connsiteX6014" fmla="*/ 2466736 w 10925787"/>
              <a:gd name="connsiteY6014" fmla="*/ 4275950 h 5557010"/>
              <a:gd name="connsiteX6015" fmla="*/ 2469854 w 10925787"/>
              <a:gd name="connsiteY6015" fmla="*/ 4275037 h 5557010"/>
              <a:gd name="connsiteX6016" fmla="*/ 2474786 w 10925787"/>
              <a:gd name="connsiteY6016" fmla="*/ 4272775 h 5557010"/>
              <a:gd name="connsiteX6017" fmla="*/ 2479170 w 10925787"/>
              <a:gd name="connsiteY6017" fmla="*/ 4272209 h 5557010"/>
              <a:gd name="connsiteX6018" fmla="*/ 2481959 w 10925787"/>
              <a:gd name="connsiteY6018" fmla="*/ 4271337 h 5557010"/>
              <a:gd name="connsiteX6019" fmla="*/ 2486087 w 10925787"/>
              <a:gd name="connsiteY6019" fmla="*/ 4269614 h 5557010"/>
              <a:gd name="connsiteX6020" fmla="*/ 2488815 w 10925787"/>
              <a:gd name="connsiteY6020" fmla="*/ 4269362 h 5557010"/>
              <a:gd name="connsiteX6021" fmla="*/ 2498569 w 10925787"/>
              <a:gd name="connsiteY6021" fmla="*/ 4266722 h 5557010"/>
              <a:gd name="connsiteX6022" fmla="*/ 2508165 w 10925787"/>
              <a:gd name="connsiteY6022" fmla="*/ 4264288 h 5557010"/>
              <a:gd name="connsiteX6023" fmla="*/ 2512720 w 10925787"/>
              <a:gd name="connsiteY6023" fmla="*/ 4261722 h 5557010"/>
              <a:gd name="connsiteX6024" fmla="*/ 2534007 w 10925787"/>
              <a:gd name="connsiteY6024" fmla="*/ 4258521 h 5557010"/>
              <a:gd name="connsiteX6025" fmla="*/ 2549314 w 10925787"/>
              <a:gd name="connsiteY6025" fmla="*/ 4256544 h 5557010"/>
              <a:gd name="connsiteX6026" fmla="*/ 2552139 w 10925787"/>
              <a:gd name="connsiteY6026" fmla="*/ 4254501 h 5557010"/>
              <a:gd name="connsiteX6027" fmla="*/ 2554539 w 10925787"/>
              <a:gd name="connsiteY6027" fmla="*/ 4257791 h 5557010"/>
              <a:gd name="connsiteX6028" fmla="*/ 2568896 w 10925787"/>
              <a:gd name="connsiteY6028" fmla="*/ 4255440 h 5557010"/>
              <a:gd name="connsiteX6029" fmla="*/ 2600972 w 10925787"/>
              <a:gd name="connsiteY6029" fmla="*/ 4250067 h 5557010"/>
              <a:gd name="connsiteX6030" fmla="*/ 2615074 w 10925787"/>
              <a:gd name="connsiteY6030" fmla="*/ 4250273 h 5557010"/>
              <a:gd name="connsiteX6031" fmla="*/ 2616755 w 10925787"/>
              <a:gd name="connsiteY6031" fmla="*/ 4248813 h 5557010"/>
              <a:gd name="connsiteX6032" fmla="*/ 2625706 w 10925787"/>
              <a:gd name="connsiteY6032" fmla="*/ 4246084 h 5557010"/>
              <a:gd name="connsiteX6033" fmla="*/ 2627033 w 10925787"/>
              <a:gd name="connsiteY6033" fmla="*/ 4248094 h 5557010"/>
              <a:gd name="connsiteX6034" fmla="*/ 2630017 w 10925787"/>
              <a:gd name="connsiteY6034" fmla="*/ 4245390 h 5557010"/>
              <a:gd name="connsiteX6035" fmla="*/ 2642268 w 10925787"/>
              <a:gd name="connsiteY6035" fmla="*/ 4245149 h 5557010"/>
              <a:gd name="connsiteX6036" fmla="*/ 2645811 w 10925787"/>
              <a:gd name="connsiteY6036" fmla="*/ 4241758 h 5557010"/>
              <a:gd name="connsiteX6037" fmla="*/ 2640709 w 10925787"/>
              <a:gd name="connsiteY6037" fmla="*/ 4238857 h 5557010"/>
              <a:gd name="connsiteX6038" fmla="*/ 2628799 w 10925787"/>
              <a:gd name="connsiteY6038" fmla="*/ 4241450 h 5557010"/>
              <a:gd name="connsiteX6039" fmla="*/ 2627971 w 10925787"/>
              <a:gd name="connsiteY6039" fmla="*/ 4237727 h 5557010"/>
              <a:gd name="connsiteX6040" fmla="*/ 2613504 w 10925787"/>
              <a:gd name="connsiteY6040" fmla="*/ 4238747 h 5557010"/>
              <a:gd name="connsiteX6041" fmla="*/ 2598963 w 10925787"/>
              <a:gd name="connsiteY6041" fmla="*/ 4238661 h 5557010"/>
              <a:gd name="connsiteX6042" fmla="*/ 2598500 w 10925787"/>
              <a:gd name="connsiteY6042" fmla="*/ 4241535 h 5557010"/>
              <a:gd name="connsiteX6043" fmla="*/ 2593203 w 10925787"/>
              <a:gd name="connsiteY6043" fmla="*/ 4238999 h 5557010"/>
              <a:gd name="connsiteX6044" fmla="*/ 2578687 w 10925787"/>
              <a:gd name="connsiteY6044" fmla="*/ 4240047 h 5557010"/>
              <a:gd name="connsiteX6045" fmla="*/ 2566631 w 10925787"/>
              <a:gd name="connsiteY6045" fmla="*/ 4240497 h 5557010"/>
              <a:gd name="connsiteX6046" fmla="*/ 2564110 w 10925787"/>
              <a:gd name="connsiteY6046" fmla="*/ 4242369 h 5557010"/>
              <a:gd name="connsiteX6047" fmla="*/ 2556816 w 10925787"/>
              <a:gd name="connsiteY6047" fmla="*/ 4243193 h 5557010"/>
              <a:gd name="connsiteX6048" fmla="*/ 2548169 w 10925787"/>
              <a:gd name="connsiteY6048" fmla="*/ 4240829 h 5557010"/>
              <a:gd name="connsiteX6049" fmla="*/ 2538732 w 10925787"/>
              <a:gd name="connsiteY6049" fmla="*/ 4242785 h 5557010"/>
              <a:gd name="connsiteX6050" fmla="*/ 2522888 w 10925787"/>
              <a:gd name="connsiteY6050" fmla="*/ 4244670 h 5557010"/>
              <a:gd name="connsiteX6051" fmla="*/ 2510418 w 10925787"/>
              <a:gd name="connsiteY6051" fmla="*/ 4247371 h 5557010"/>
              <a:gd name="connsiteX6052" fmla="*/ 2499470 w 10925787"/>
              <a:gd name="connsiteY6052" fmla="*/ 4250771 h 5557010"/>
              <a:gd name="connsiteX6053" fmla="*/ 2491104 w 10925787"/>
              <a:gd name="connsiteY6053" fmla="*/ 4253868 h 5557010"/>
              <a:gd name="connsiteX6054" fmla="*/ 2482324 w 10925787"/>
              <a:gd name="connsiteY6054" fmla="*/ 4254856 h 5557010"/>
              <a:gd name="connsiteX6055" fmla="*/ 2476941 w 10925787"/>
              <a:gd name="connsiteY6055" fmla="*/ 4256433 h 5557010"/>
              <a:gd name="connsiteX6056" fmla="*/ 2459223 w 10925787"/>
              <a:gd name="connsiteY6056" fmla="*/ 4262336 h 5557010"/>
              <a:gd name="connsiteX6057" fmla="*/ 2452147 w 10925787"/>
              <a:gd name="connsiteY6057" fmla="*/ 4266542 h 5557010"/>
              <a:gd name="connsiteX6058" fmla="*/ 2442137 w 10925787"/>
              <a:gd name="connsiteY6058" fmla="*/ 4267595 h 5557010"/>
              <a:gd name="connsiteX6059" fmla="*/ 2438300 w 10925787"/>
              <a:gd name="connsiteY6059" fmla="*/ 4270167 h 5557010"/>
              <a:gd name="connsiteX6060" fmla="*/ 2436864 w 10925787"/>
              <a:gd name="connsiteY6060" fmla="*/ 4273143 h 5557010"/>
              <a:gd name="connsiteX6061" fmla="*/ 2436864 w 10925787"/>
              <a:gd name="connsiteY6061" fmla="*/ 4273141 h 5557010"/>
              <a:gd name="connsiteX6062" fmla="*/ 2436864 w 10925787"/>
              <a:gd name="connsiteY6062" fmla="*/ 4273140 h 5557010"/>
              <a:gd name="connsiteX6063" fmla="*/ 2436146 w 10925787"/>
              <a:gd name="connsiteY6063" fmla="*/ 4273084 h 5557010"/>
              <a:gd name="connsiteX6064" fmla="*/ 2436901 w 10925787"/>
              <a:gd name="connsiteY6064" fmla="*/ 4273570 h 5557010"/>
              <a:gd name="connsiteX6065" fmla="*/ 2436864 w 10925787"/>
              <a:gd name="connsiteY6065" fmla="*/ 4273143 h 5557010"/>
              <a:gd name="connsiteX6066" fmla="*/ 2437035 w 10925787"/>
              <a:gd name="connsiteY6066" fmla="*/ 4273205 h 5557010"/>
              <a:gd name="connsiteX6067" fmla="*/ 2436901 w 10925787"/>
              <a:gd name="connsiteY6067" fmla="*/ 4273573 h 5557010"/>
              <a:gd name="connsiteX6068" fmla="*/ 2436913 w 10925787"/>
              <a:gd name="connsiteY6068" fmla="*/ 4273683 h 5557010"/>
              <a:gd name="connsiteX6069" fmla="*/ 2436146 w 10925787"/>
              <a:gd name="connsiteY6069" fmla="*/ 4273086 h 5557010"/>
              <a:gd name="connsiteX6070" fmla="*/ 2435476 w 10925787"/>
              <a:gd name="connsiteY6070" fmla="*/ 4272768 h 5557010"/>
              <a:gd name="connsiteX6071" fmla="*/ 2428413 w 10925787"/>
              <a:gd name="connsiteY6071" fmla="*/ 4274419 h 5557010"/>
              <a:gd name="connsiteX6072" fmla="*/ 2422141 w 10925787"/>
              <a:gd name="connsiteY6072" fmla="*/ 4271719 h 5557010"/>
              <a:gd name="connsiteX6073" fmla="*/ 2427512 w 10925787"/>
              <a:gd name="connsiteY6073" fmla="*/ 4271324 h 5557010"/>
              <a:gd name="connsiteX6074" fmla="*/ 2426598 w 10925787"/>
              <a:gd name="connsiteY6074" fmla="*/ 4269264 h 5557010"/>
              <a:gd name="connsiteX6075" fmla="*/ 2440932 w 10925787"/>
              <a:gd name="connsiteY6075" fmla="*/ 4249938 h 5557010"/>
              <a:gd name="connsiteX6076" fmla="*/ 2444877 w 10925787"/>
              <a:gd name="connsiteY6076" fmla="*/ 4242018 h 5557010"/>
              <a:gd name="connsiteX6077" fmla="*/ 2442247 w 10925787"/>
              <a:gd name="connsiteY6077" fmla="*/ 4239306 h 5557010"/>
              <a:gd name="connsiteX6078" fmla="*/ 2446083 w 10925787"/>
              <a:gd name="connsiteY6078" fmla="*/ 4237821 h 5557010"/>
              <a:gd name="connsiteX6079" fmla="*/ 2445925 w 10925787"/>
              <a:gd name="connsiteY6079" fmla="*/ 4238562 h 5557010"/>
              <a:gd name="connsiteX6080" fmla="*/ 2447313 w 10925787"/>
              <a:gd name="connsiteY6080" fmla="*/ 4239243 h 5557010"/>
              <a:gd name="connsiteX6081" fmla="*/ 2446083 w 10925787"/>
              <a:gd name="connsiteY6081" fmla="*/ 4237822 h 5557010"/>
              <a:gd name="connsiteX6082" fmla="*/ 2446095 w 10925787"/>
              <a:gd name="connsiteY6082" fmla="*/ 4237822 h 5557010"/>
              <a:gd name="connsiteX6083" fmla="*/ 2442283 w 10925787"/>
              <a:gd name="connsiteY6083" fmla="*/ 4231780 h 5557010"/>
              <a:gd name="connsiteX6084" fmla="*/ 927346 w 10925787"/>
              <a:gd name="connsiteY6084" fmla="*/ 4230835 h 5557010"/>
              <a:gd name="connsiteX6085" fmla="*/ 932967 w 10925787"/>
              <a:gd name="connsiteY6085" fmla="*/ 4234282 h 5557010"/>
              <a:gd name="connsiteX6086" fmla="*/ 937184 w 10925787"/>
              <a:gd name="connsiteY6086" fmla="*/ 4238856 h 5557010"/>
              <a:gd name="connsiteX6087" fmla="*/ 949594 w 10925787"/>
              <a:gd name="connsiteY6087" fmla="*/ 4236206 h 5557010"/>
              <a:gd name="connsiteX6088" fmla="*/ 941919 w 10925787"/>
              <a:gd name="connsiteY6088" fmla="*/ 4234719 h 5557010"/>
              <a:gd name="connsiteX6089" fmla="*/ 938787 w 10925787"/>
              <a:gd name="connsiteY6089" fmla="*/ 4232462 h 5557010"/>
              <a:gd name="connsiteX6090" fmla="*/ 927346 w 10925787"/>
              <a:gd name="connsiteY6090" fmla="*/ 4230835 h 5557010"/>
              <a:gd name="connsiteX6091" fmla="*/ 912754 w 10925787"/>
              <a:gd name="connsiteY6091" fmla="*/ 4230431 h 5557010"/>
              <a:gd name="connsiteX6092" fmla="*/ 906014 w 10925787"/>
              <a:gd name="connsiteY6092" fmla="*/ 4231118 h 5557010"/>
              <a:gd name="connsiteX6093" fmla="*/ 909256 w 10925787"/>
              <a:gd name="connsiteY6093" fmla="*/ 4234496 h 5557010"/>
              <a:gd name="connsiteX6094" fmla="*/ 909256 w 10925787"/>
              <a:gd name="connsiteY6094" fmla="*/ 4234497 h 5557010"/>
              <a:gd name="connsiteX6095" fmla="*/ 918711 w 10925787"/>
              <a:gd name="connsiteY6095" fmla="*/ 4233817 h 5557010"/>
              <a:gd name="connsiteX6096" fmla="*/ 919636 w 10925787"/>
              <a:gd name="connsiteY6096" fmla="*/ 4230534 h 5557010"/>
              <a:gd name="connsiteX6097" fmla="*/ 912754 w 10925787"/>
              <a:gd name="connsiteY6097" fmla="*/ 4230431 h 5557010"/>
              <a:gd name="connsiteX6098" fmla="*/ 2363013 w 10925787"/>
              <a:gd name="connsiteY6098" fmla="*/ 4230293 h 5557010"/>
              <a:gd name="connsiteX6099" fmla="*/ 2364358 w 10925787"/>
              <a:gd name="connsiteY6099" fmla="*/ 4232397 h 5557010"/>
              <a:gd name="connsiteX6100" fmla="*/ 2358792 w 10925787"/>
              <a:gd name="connsiteY6100" fmla="*/ 4232571 h 5557010"/>
              <a:gd name="connsiteX6101" fmla="*/ 2363013 w 10925787"/>
              <a:gd name="connsiteY6101" fmla="*/ 4230293 h 5557010"/>
              <a:gd name="connsiteX6102" fmla="*/ 2414424 w 10925787"/>
              <a:gd name="connsiteY6102" fmla="*/ 4229696 h 5557010"/>
              <a:gd name="connsiteX6103" fmla="*/ 2414372 w 10925787"/>
              <a:gd name="connsiteY6103" fmla="*/ 4232411 h 5557010"/>
              <a:gd name="connsiteX6104" fmla="*/ 2417307 w 10925787"/>
              <a:gd name="connsiteY6104" fmla="*/ 4230759 h 5557010"/>
              <a:gd name="connsiteX6105" fmla="*/ 2414424 w 10925787"/>
              <a:gd name="connsiteY6105" fmla="*/ 4229696 h 5557010"/>
              <a:gd name="connsiteX6106" fmla="*/ 1538568 w 10925787"/>
              <a:gd name="connsiteY6106" fmla="*/ 4223366 h 5557010"/>
              <a:gd name="connsiteX6107" fmla="*/ 1510534 w 10925787"/>
              <a:gd name="connsiteY6107" fmla="*/ 4226165 h 5557010"/>
              <a:gd name="connsiteX6108" fmla="*/ 1423803 w 10925787"/>
              <a:gd name="connsiteY6108" fmla="*/ 4243231 h 5557010"/>
              <a:gd name="connsiteX6109" fmla="*/ 1425794 w 10925787"/>
              <a:gd name="connsiteY6109" fmla="*/ 4248636 h 5557010"/>
              <a:gd name="connsiteX6110" fmla="*/ 1425795 w 10925787"/>
              <a:gd name="connsiteY6110" fmla="*/ 4248636 h 5557010"/>
              <a:gd name="connsiteX6111" fmla="*/ 1423368 w 10925787"/>
              <a:gd name="connsiteY6111" fmla="*/ 4254377 h 5557010"/>
              <a:gd name="connsiteX6112" fmla="*/ 1445760 w 10925787"/>
              <a:gd name="connsiteY6112" fmla="*/ 4248789 h 5557010"/>
              <a:gd name="connsiteX6113" fmla="*/ 1463978 w 10925787"/>
              <a:gd name="connsiteY6113" fmla="*/ 4242130 h 5557010"/>
              <a:gd name="connsiteX6114" fmla="*/ 1463966 w 10925787"/>
              <a:gd name="connsiteY6114" fmla="*/ 4242119 h 5557010"/>
              <a:gd name="connsiteX6115" fmla="*/ 1480017 w 10925787"/>
              <a:gd name="connsiteY6115" fmla="*/ 4241166 h 5557010"/>
              <a:gd name="connsiteX6116" fmla="*/ 1504031 w 10925787"/>
              <a:gd name="connsiteY6116" fmla="*/ 4238787 h 5557010"/>
              <a:gd name="connsiteX6117" fmla="*/ 1532430 w 10925787"/>
              <a:gd name="connsiteY6117" fmla="*/ 4239454 h 5557010"/>
              <a:gd name="connsiteX6118" fmla="*/ 1573238 w 10925787"/>
              <a:gd name="connsiteY6118" fmla="*/ 4241792 h 5557010"/>
              <a:gd name="connsiteX6119" fmla="*/ 1557821 w 10925787"/>
              <a:gd name="connsiteY6119" fmla="*/ 4226602 h 5557010"/>
              <a:gd name="connsiteX6120" fmla="*/ 1548030 w 10925787"/>
              <a:gd name="connsiteY6120" fmla="*/ 4224430 h 5557010"/>
              <a:gd name="connsiteX6121" fmla="*/ 1543536 w 10925787"/>
              <a:gd name="connsiteY6121" fmla="*/ 4224475 h 5557010"/>
              <a:gd name="connsiteX6122" fmla="*/ 1538568 w 10925787"/>
              <a:gd name="connsiteY6122" fmla="*/ 4223366 h 5557010"/>
              <a:gd name="connsiteX6123" fmla="*/ 2451539 w 10925787"/>
              <a:gd name="connsiteY6123" fmla="*/ 4221294 h 5557010"/>
              <a:gd name="connsiteX6124" fmla="*/ 2448518 w 10925787"/>
              <a:gd name="connsiteY6124" fmla="*/ 4225862 h 5557010"/>
              <a:gd name="connsiteX6125" fmla="*/ 2451319 w 10925787"/>
              <a:gd name="connsiteY6125" fmla="*/ 4228518 h 5557010"/>
              <a:gd name="connsiteX6126" fmla="*/ 2451539 w 10925787"/>
              <a:gd name="connsiteY6126" fmla="*/ 4221294 h 5557010"/>
              <a:gd name="connsiteX6127" fmla="*/ 1661727 w 10925787"/>
              <a:gd name="connsiteY6127" fmla="*/ 4215566 h 5557010"/>
              <a:gd name="connsiteX6128" fmla="*/ 1660102 w 10925787"/>
              <a:gd name="connsiteY6128" fmla="*/ 4217036 h 5557010"/>
              <a:gd name="connsiteX6129" fmla="*/ 1664109 w 10925787"/>
              <a:gd name="connsiteY6129" fmla="*/ 4217547 h 5557010"/>
              <a:gd name="connsiteX6130" fmla="*/ 1661727 w 10925787"/>
              <a:gd name="connsiteY6130" fmla="*/ 4215566 h 5557010"/>
              <a:gd name="connsiteX6131" fmla="*/ 1661727 w 10925787"/>
              <a:gd name="connsiteY6131" fmla="*/ 4215566 h 5557010"/>
              <a:gd name="connsiteX6132" fmla="*/ 1624153 w 10925787"/>
              <a:gd name="connsiteY6132" fmla="*/ 4214317 h 5557010"/>
              <a:gd name="connsiteX6133" fmla="*/ 1624153 w 10925787"/>
              <a:gd name="connsiteY6133" fmla="*/ 4214318 h 5557010"/>
              <a:gd name="connsiteX6134" fmla="*/ 1624153 w 10925787"/>
              <a:gd name="connsiteY6134" fmla="*/ 4214318 h 5557010"/>
              <a:gd name="connsiteX6135" fmla="*/ 1002124 w 10925787"/>
              <a:gd name="connsiteY6135" fmla="*/ 4213599 h 5557010"/>
              <a:gd name="connsiteX6136" fmla="*/ 1002663 w 10925787"/>
              <a:gd name="connsiteY6136" fmla="*/ 4219442 h 5557010"/>
              <a:gd name="connsiteX6137" fmla="*/ 1007659 w 10925787"/>
              <a:gd name="connsiteY6137" fmla="*/ 4221830 h 5557010"/>
              <a:gd name="connsiteX6138" fmla="*/ 1002124 w 10925787"/>
              <a:gd name="connsiteY6138" fmla="*/ 4213599 h 5557010"/>
              <a:gd name="connsiteX6139" fmla="*/ 1800707 w 10925787"/>
              <a:gd name="connsiteY6139" fmla="*/ 4212592 h 5557010"/>
              <a:gd name="connsiteX6140" fmla="*/ 1797638 w 10925787"/>
              <a:gd name="connsiteY6140" fmla="*/ 4214321 h 5557010"/>
              <a:gd name="connsiteX6141" fmla="*/ 1801694 w 10925787"/>
              <a:gd name="connsiteY6141" fmla="*/ 4214715 h 5557010"/>
              <a:gd name="connsiteX6142" fmla="*/ 1801694 w 10925787"/>
              <a:gd name="connsiteY6142" fmla="*/ 4214716 h 5557010"/>
              <a:gd name="connsiteX6143" fmla="*/ 1800707 w 10925787"/>
              <a:gd name="connsiteY6143" fmla="*/ 4212592 h 5557010"/>
              <a:gd name="connsiteX6144" fmla="*/ 996014 w 10925787"/>
              <a:gd name="connsiteY6144" fmla="*/ 4206521 h 5557010"/>
              <a:gd name="connsiteX6145" fmla="*/ 998686 w 10925787"/>
              <a:gd name="connsiteY6145" fmla="*/ 4209056 h 5557010"/>
              <a:gd name="connsiteX6146" fmla="*/ 996014 w 10925787"/>
              <a:gd name="connsiteY6146" fmla="*/ 4206521 h 5557010"/>
              <a:gd name="connsiteX6147" fmla="*/ 1647644 w 10925787"/>
              <a:gd name="connsiteY6147" fmla="*/ 4206380 h 5557010"/>
              <a:gd name="connsiteX6148" fmla="*/ 1645343 w 10925787"/>
              <a:gd name="connsiteY6148" fmla="*/ 4208404 h 5557010"/>
              <a:gd name="connsiteX6149" fmla="*/ 1647644 w 10925787"/>
              <a:gd name="connsiteY6149" fmla="*/ 4206380 h 5557010"/>
              <a:gd name="connsiteX6150" fmla="*/ 1659470 w 10925787"/>
              <a:gd name="connsiteY6150" fmla="*/ 4204298 h 5557010"/>
              <a:gd name="connsiteX6151" fmla="*/ 1659470 w 10925787"/>
              <a:gd name="connsiteY6151" fmla="*/ 4204298 h 5557010"/>
              <a:gd name="connsiteX6152" fmla="*/ 1659470 w 10925787"/>
              <a:gd name="connsiteY6152" fmla="*/ 4204298 h 5557010"/>
              <a:gd name="connsiteX6153" fmla="*/ 1659470 w 10925787"/>
              <a:gd name="connsiteY6153" fmla="*/ 4204298 h 5557010"/>
              <a:gd name="connsiteX6154" fmla="*/ 1659469 w 10925787"/>
              <a:gd name="connsiteY6154" fmla="*/ 4204297 h 5557010"/>
              <a:gd name="connsiteX6155" fmla="*/ 1659470 w 10925787"/>
              <a:gd name="connsiteY6155" fmla="*/ 4204297 h 5557010"/>
              <a:gd name="connsiteX6156" fmla="*/ 1659470 w 10925787"/>
              <a:gd name="connsiteY6156" fmla="*/ 4204298 h 5557010"/>
              <a:gd name="connsiteX6157" fmla="*/ 1660894 w 10925787"/>
              <a:gd name="connsiteY6157" fmla="*/ 4203552 h 5557010"/>
              <a:gd name="connsiteX6158" fmla="*/ 1659472 w 10925787"/>
              <a:gd name="connsiteY6158" fmla="*/ 4204296 h 5557010"/>
              <a:gd name="connsiteX6159" fmla="*/ 1659834 w 10925787"/>
              <a:gd name="connsiteY6159" fmla="*/ 4203557 h 5557010"/>
              <a:gd name="connsiteX6160" fmla="*/ 1660894 w 10925787"/>
              <a:gd name="connsiteY6160" fmla="*/ 4203552 h 5557010"/>
              <a:gd name="connsiteX6161" fmla="*/ 1659834 w 10925787"/>
              <a:gd name="connsiteY6161" fmla="*/ 4203543 h 5557010"/>
              <a:gd name="connsiteX6162" fmla="*/ 1659834 w 10925787"/>
              <a:gd name="connsiteY6162" fmla="*/ 4203557 h 5557010"/>
              <a:gd name="connsiteX6163" fmla="*/ 1659311 w 10925787"/>
              <a:gd name="connsiteY6163" fmla="*/ 4203558 h 5557010"/>
              <a:gd name="connsiteX6164" fmla="*/ 1659834 w 10925787"/>
              <a:gd name="connsiteY6164" fmla="*/ 4203543 h 5557010"/>
              <a:gd name="connsiteX6165" fmla="*/ 1747770 w 10925787"/>
              <a:gd name="connsiteY6165" fmla="*/ 4203189 h 5557010"/>
              <a:gd name="connsiteX6166" fmla="*/ 1741414 w 10925787"/>
              <a:gd name="connsiteY6166" fmla="*/ 4205049 h 5557010"/>
              <a:gd name="connsiteX6167" fmla="*/ 1727348 w 10925787"/>
              <a:gd name="connsiteY6167" fmla="*/ 4206270 h 5557010"/>
              <a:gd name="connsiteX6168" fmla="*/ 1714781 w 10925787"/>
              <a:gd name="connsiteY6168" fmla="*/ 4211317 h 5557010"/>
              <a:gd name="connsiteX6169" fmla="*/ 1703090 w 10925787"/>
              <a:gd name="connsiteY6169" fmla="*/ 4215364 h 5557010"/>
              <a:gd name="connsiteX6170" fmla="*/ 1705891 w 10925787"/>
              <a:gd name="connsiteY6170" fmla="*/ 4217896 h 5557010"/>
              <a:gd name="connsiteX6171" fmla="*/ 1704052 w 10925787"/>
              <a:gd name="connsiteY6171" fmla="*/ 4221874 h 5557010"/>
              <a:gd name="connsiteX6172" fmla="*/ 1695296 w 10925787"/>
              <a:gd name="connsiteY6172" fmla="*/ 4223988 h 5557010"/>
              <a:gd name="connsiteX6173" fmla="*/ 1704283 w 10925787"/>
              <a:gd name="connsiteY6173" fmla="*/ 4232801 h 5557010"/>
              <a:gd name="connsiteX6174" fmla="*/ 1709227 w 10925787"/>
              <a:gd name="connsiteY6174" fmla="*/ 4228789 h 5557010"/>
              <a:gd name="connsiteX6175" fmla="*/ 1717265 w 10925787"/>
              <a:gd name="connsiteY6175" fmla="*/ 4227428 h 5557010"/>
              <a:gd name="connsiteX6176" fmla="*/ 1719530 w 10925787"/>
              <a:gd name="connsiteY6176" fmla="*/ 4226243 h 5557010"/>
              <a:gd name="connsiteX6177" fmla="*/ 1723609 w 10925787"/>
              <a:gd name="connsiteY6177" fmla="*/ 4225953 h 5557010"/>
              <a:gd name="connsiteX6178" fmla="*/ 1729881 w 10925787"/>
              <a:gd name="connsiteY6178" fmla="*/ 4222850 h 5557010"/>
              <a:gd name="connsiteX6179" fmla="*/ 1728797 w 10925787"/>
              <a:gd name="connsiteY6179" fmla="*/ 4220639 h 5557010"/>
              <a:gd name="connsiteX6180" fmla="*/ 1732706 w 10925787"/>
              <a:gd name="connsiteY6180" fmla="*/ 4222612 h 5557010"/>
              <a:gd name="connsiteX6181" fmla="*/ 1740427 w 10925787"/>
              <a:gd name="connsiteY6181" fmla="*/ 4221143 h 5557010"/>
              <a:gd name="connsiteX6182" fmla="*/ 1749707 w 10925787"/>
              <a:gd name="connsiteY6182" fmla="*/ 4220138 h 5557010"/>
              <a:gd name="connsiteX6183" fmla="*/ 1760691 w 10925787"/>
              <a:gd name="connsiteY6183" fmla="*/ 4219534 h 5557010"/>
              <a:gd name="connsiteX6184" fmla="*/ 1775913 w 10925787"/>
              <a:gd name="connsiteY6184" fmla="*/ 4216735 h 5557010"/>
              <a:gd name="connsiteX6185" fmla="*/ 1777691 w 10925787"/>
              <a:gd name="connsiteY6185" fmla="*/ 4214550 h 5557010"/>
              <a:gd name="connsiteX6186" fmla="*/ 1790880 w 10925787"/>
              <a:gd name="connsiteY6186" fmla="*/ 4213895 h 5557010"/>
              <a:gd name="connsiteX6187" fmla="*/ 1795325 w 10925787"/>
              <a:gd name="connsiteY6187" fmla="*/ 4215497 h 5557010"/>
              <a:gd name="connsiteX6188" fmla="*/ 1790563 w 10925787"/>
              <a:gd name="connsiteY6188" fmla="*/ 4209899 h 5557010"/>
              <a:gd name="connsiteX6189" fmla="*/ 1783561 w 10925787"/>
              <a:gd name="connsiteY6189" fmla="*/ 4212126 h 5557010"/>
              <a:gd name="connsiteX6190" fmla="*/ 1782282 w 10925787"/>
              <a:gd name="connsiteY6190" fmla="*/ 4210223 h 5557010"/>
              <a:gd name="connsiteX6191" fmla="*/ 1772491 w 10925787"/>
              <a:gd name="connsiteY6191" fmla="*/ 4207489 h 5557010"/>
              <a:gd name="connsiteX6192" fmla="*/ 1770385 w 10925787"/>
              <a:gd name="connsiteY6192" fmla="*/ 4211339 h 5557010"/>
              <a:gd name="connsiteX6193" fmla="*/ 1769459 w 10925787"/>
              <a:gd name="connsiteY6193" fmla="*/ 4207620 h 5557010"/>
              <a:gd name="connsiteX6194" fmla="*/ 1752191 w 10925787"/>
              <a:gd name="connsiteY6194" fmla="*/ 4204556 h 5557010"/>
              <a:gd name="connsiteX6195" fmla="*/ 1747770 w 10925787"/>
              <a:gd name="connsiteY6195" fmla="*/ 4203189 h 5557010"/>
              <a:gd name="connsiteX6196" fmla="*/ 1611890 w 10925787"/>
              <a:gd name="connsiteY6196" fmla="*/ 4200164 h 5557010"/>
              <a:gd name="connsiteX6197" fmla="*/ 1612633 w 10925787"/>
              <a:gd name="connsiteY6197" fmla="*/ 4201394 h 5557010"/>
              <a:gd name="connsiteX6198" fmla="*/ 1612134 w 10925787"/>
              <a:gd name="connsiteY6198" fmla="*/ 4201087 h 5557010"/>
              <a:gd name="connsiteX6199" fmla="*/ 1612012 w 10925787"/>
              <a:gd name="connsiteY6199" fmla="*/ 4201741 h 5557010"/>
              <a:gd name="connsiteX6200" fmla="*/ 1611306 w 10925787"/>
              <a:gd name="connsiteY6200" fmla="*/ 4200565 h 5557010"/>
              <a:gd name="connsiteX6201" fmla="*/ 1612134 w 10925787"/>
              <a:gd name="connsiteY6201" fmla="*/ 4201086 h 5557010"/>
              <a:gd name="connsiteX6202" fmla="*/ 1611890 w 10925787"/>
              <a:gd name="connsiteY6202" fmla="*/ 4200164 h 5557010"/>
              <a:gd name="connsiteX6203" fmla="*/ 1636136 w 10925787"/>
              <a:gd name="connsiteY6203" fmla="*/ 4199883 h 5557010"/>
              <a:gd name="connsiteX6204" fmla="*/ 1639607 w 10925787"/>
              <a:gd name="connsiteY6204" fmla="*/ 4203611 h 5557010"/>
              <a:gd name="connsiteX6205" fmla="*/ 1636136 w 10925787"/>
              <a:gd name="connsiteY6205" fmla="*/ 4199883 h 5557010"/>
              <a:gd name="connsiteX6206" fmla="*/ 993100 w 10925787"/>
              <a:gd name="connsiteY6206" fmla="*/ 4199150 h 5557010"/>
              <a:gd name="connsiteX6207" fmla="*/ 990574 w 10925787"/>
              <a:gd name="connsiteY6207" fmla="*/ 4199601 h 5557010"/>
              <a:gd name="connsiteX6208" fmla="*/ 996035 w 10925787"/>
              <a:gd name="connsiteY6208" fmla="*/ 4206520 h 5557010"/>
              <a:gd name="connsiteX6209" fmla="*/ 993100 w 10925787"/>
              <a:gd name="connsiteY6209" fmla="*/ 4199150 h 5557010"/>
              <a:gd name="connsiteX6210" fmla="*/ 993100 w 10925787"/>
              <a:gd name="connsiteY6210" fmla="*/ 4199150 h 5557010"/>
              <a:gd name="connsiteX6211" fmla="*/ 1610078 w 10925787"/>
              <a:gd name="connsiteY6211" fmla="*/ 4197784 h 5557010"/>
              <a:gd name="connsiteX6212" fmla="*/ 1611890 w 10925787"/>
              <a:gd name="connsiteY6212" fmla="*/ 4200164 h 5557010"/>
              <a:gd name="connsiteX6213" fmla="*/ 1611306 w 10925787"/>
              <a:gd name="connsiteY6213" fmla="*/ 4200565 h 5557010"/>
              <a:gd name="connsiteX6214" fmla="*/ 1608054 w 10925787"/>
              <a:gd name="connsiteY6214" fmla="*/ 4199043 h 5557010"/>
              <a:gd name="connsiteX6215" fmla="*/ 2213825 w 10925787"/>
              <a:gd name="connsiteY6215" fmla="*/ 4195431 h 5557010"/>
              <a:gd name="connsiteX6216" fmla="*/ 2211258 w 10925787"/>
              <a:gd name="connsiteY6216" fmla="*/ 4197227 h 5557010"/>
              <a:gd name="connsiteX6217" fmla="*/ 2216373 w 10925787"/>
              <a:gd name="connsiteY6217" fmla="*/ 4198550 h 5557010"/>
              <a:gd name="connsiteX6218" fmla="*/ 2213825 w 10925787"/>
              <a:gd name="connsiteY6218" fmla="*/ 4195431 h 5557010"/>
              <a:gd name="connsiteX6219" fmla="*/ 2213825 w 10925787"/>
              <a:gd name="connsiteY6219" fmla="*/ 4195431 h 5557010"/>
              <a:gd name="connsiteX6220" fmla="*/ 1662320 w 10925787"/>
              <a:gd name="connsiteY6220" fmla="*/ 4194231 h 5557010"/>
              <a:gd name="connsiteX6221" fmla="*/ 1662320 w 10925787"/>
              <a:gd name="connsiteY6221" fmla="*/ 4194231 h 5557010"/>
              <a:gd name="connsiteX6222" fmla="*/ 1662320 w 10925787"/>
              <a:gd name="connsiteY6222" fmla="*/ 4194231 h 5557010"/>
              <a:gd name="connsiteX6223" fmla="*/ 1662320 w 10925787"/>
              <a:gd name="connsiteY6223" fmla="*/ 4194231 h 5557010"/>
              <a:gd name="connsiteX6224" fmla="*/ 1662319 w 10925787"/>
              <a:gd name="connsiteY6224" fmla="*/ 4194228 h 5557010"/>
              <a:gd name="connsiteX6225" fmla="*/ 1662320 w 10925787"/>
              <a:gd name="connsiteY6225" fmla="*/ 4194231 h 5557010"/>
              <a:gd name="connsiteX6226" fmla="*/ 1662319 w 10925787"/>
              <a:gd name="connsiteY6226" fmla="*/ 4194230 h 5557010"/>
              <a:gd name="connsiteX6227" fmla="*/ 1662319 w 10925787"/>
              <a:gd name="connsiteY6227" fmla="*/ 4194229 h 5557010"/>
              <a:gd name="connsiteX6228" fmla="*/ 1177013 w 10925787"/>
              <a:gd name="connsiteY6228" fmla="*/ 4190086 h 5557010"/>
              <a:gd name="connsiteX6229" fmla="*/ 1174150 w 10925787"/>
              <a:gd name="connsiteY6229" fmla="*/ 4190861 h 5557010"/>
              <a:gd name="connsiteX6230" fmla="*/ 1178191 w 10925787"/>
              <a:gd name="connsiteY6230" fmla="*/ 4199188 h 5557010"/>
              <a:gd name="connsiteX6231" fmla="*/ 1178191 w 10925787"/>
              <a:gd name="connsiteY6231" fmla="*/ 4199189 h 5557010"/>
              <a:gd name="connsiteX6232" fmla="*/ 1178926 w 10925787"/>
              <a:gd name="connsiteY6232" fmla="*/ 4203114 h 5557010"/>
              <a:gd name="connsiteX6233" fmla="*/ 1186592 w 10925787"/>
              <a:gd name="connsiteY6233" fmla="*/ 4211170 h 5557010"/>
              <a:gd name="connsiteX6234" fmla="*/ 1185663 w 10925787"/>
              <a:gd name="connsiteY6234" fmla="*/ 4208507 h 5557010"/>
              <a:gd name="connsiteX6235" fmla="*/ 1177013 w 10925787"/>
              <a:gd name="connsiteY6235" fmla="*/ 4190086 h 5557010"/>
              <a:gd name="connsiteX6236" fmla="*/ 2758363 w 10925787"/>
              <a:gd name="connsiteY6236" fmla="*/ 4188961 h 5557010"/>
              <a:gd name="connsiteX6237" fmla="*/ 2758363 w 10925787"/>
              <a:gd name="connsiteY6237" fmla="*/ 4188961 h 5557010"/>
              <a:gd name="connsiteX6238" fmla="*/ 2758363 w 10925787"/>
              <a:gd name="connsiteY6238" fmla="*/ 4188961 h 5557010"/>
              <a:gd name="connsiteX6239" fmla="*/ 2758363 w 10925787"/>
              <a:gd name="connsiteY6239" fmla="*/ 4188961 h 5557010"/>
              <a:gd name="connsiteX6240" fmla="*/ 2758359 w 10925787"/>
              <a:gd name="connsiteY6240" fmla="*/ 4188940 h 5557010"/>
              <a:gd name="connsiteX6241" fmla="*/ 2758423 w 10925787"/>
              <a:gd name="connsiteY6241" fmla="*/ 4188977 h 5557010"/>
              <a:gd name="connsiteX6242" fmla="*/ 2758382 w 10925787"/>
              <a:gd name="connsiteY6242" fmla="*/ 4188966 h 5557010"/>
              <a:gd name="connsiteX6243" fmla="*/ 2758363 w 10925787"/>
              <a:gd name="connsiteY6243" fmla="*/ 4188961 h 5557010"/>
              <a:gd name="connsiteX6244" fmla="*/ 1659140 w 10925787"/>
              <a:gd name="connsiteY6244" fmla="*/ 4187992 h 5557010"/>
              <a:gd name="connsiteX6245" fmla="*/ 1662318 w 10925787"/>
              <a:gd name="connsiteY6245" fmla="*/ 4194229 h 5557010"/>
              <a:gd name="connsiteX6246" fmla="*/ 1661856 w 10925787"/>
              <a:gd name="connsiteY6246" fmla="*/ 4194354 h 5557010"/>
              <a:gd name="connsiteX6247" fmla="*/ 1662477 w 10925787"/>
              <a:gd name="connsiteY6247" fmla="*/ 4194644 h 5557010"/>
              <a:gd name="connsiteX6248" fmla="*/ 1662320 w 10925787"/>
              <a:gd name="connsiteY6248" fmla="*/ 4194231 h 5557010"/>
              <a:gd name="connsiteX6249" fmla="*/ 1662647 w 10925787"/>
              <a:gd name="connsiteY6249" fmla="*/ 4194339 h 5557010"/>
              <a:gd name="connsiteX6250" fmla="*/ 1662477 w 10925787"/>
              <a:gd name="connsiteY6250" fmla="*/ 4194646 h 5557010"/>
              <a:gd name="connsiteX6251" fmla="*/ 1661746 w 10925787"/>
              <a:gd name="connsiteY6251" fmla="*/ 4194846 h 5557010"/>
              <a:gd name="connsiteX6252" fmla="*/ 1661856 w 10925787"/>
              <a:gd name="connsiteY6252" fmla="*/ 4194355 h 5557010"/>
              <a:gd name="connsiteX6253" fmla="*/ 1658933 w 10925787"/>
              <a:gd name="connsiteY6253" fmla="*/ 4195001 h 5557010"/>
              <a:gd name="connsiteX6254" fmla="*/ 1654452 w 10925787"/>
              <a:gd name="connsiteY6254" fmla="*/ 4188436 h 5557010"/>
              <a:gd name="connsiteX6255" fmla="*/ 1659140 w 10925787"/>
              <a:gd name="connsiteY6255" fmla="*/ 4187992 h 5557010"/>
              <a:gd name="connsiteX6256" fmla="*/ 986791 w 10925787"/>
              <a:gd name="connsiteY6256" fmla="*/ 4187733 h 5557010"/>
              <a:gd name="connsiteX6257" fmla="*/ 987339 w 10925787"/>
              <a:gd name="connsiteY6257" fmla="*/ 4194887 h 5557010"/>
              <a:gd name="connsiteX6258" fmla="*/ 986791 w 10925787"/>
              <a:gd name="connsiteY6258" fmla="*/ 4187733 h 5557010"/>
              <a:gd name="connsiteX6259" fmla="*/ 2307694 w 10925787"/>
              <a:gd name="connsiteY6259" fmla="*/ 4185284 h 5557010"/>
              <a:gd name="connsiteX6260" fmla="*/ 2300996 w 10925787"/>
              <a:gd name="connsiteY6260" fmla="*/ 4186058 h 5557010"/>
              <a:gd name="connsiteX6261" fmla="*/ 2297599 w 10925787"/>
              <a:gd name="connsiteY6261" fmla="*/ 4192248 h 5557010"/>
              <a:gd name="connsiteX6262" fmla="*/ 2294006 w 10925787"/>
              <a:gd name="connsiteY6262" fmla="*/ 4205698 h 5557010"/>
              <a:gd name="connsiteX6263" fmla="*/ 2291047 w 10925787"/>
              <a:gd name="connsiteY6263" fmla="*/ 4210457 h 5557010"/>
              <a:gd name="connsiteX6264" fmla="*/ 2290158 w 10925787"/>
              <a:gd name="connsiteY6264" fmla="*/ 4213477 h 5557010"/>
              <a:gd name="connsiteX6265" fmla="*/ 2296466 w 10925787"/>
              <a:gd name="connsiteY6265" fmla="*/ 4216318 h 5557010"/>
              <a:gd name="connsiteX6266" fmla="*/ 2290852 w 10925787"/>
              <a:gd name="connsiteY6266" fmla="*/ 4222962 h 5557010"/>
              <a:gd name="connsiteX6267" fmla="*/ 2289330 w 10925787"/>
              <a:gd name="connsiteY6267" fmla="*/ 4235116 h 5557010"/>
              <a:gd name="connsiteX6268" fmla="*/ 2271380 w 10925787"/>
              <a:gd name="connsiteY6268" fmla="*/ 4223630 h 5557010"/>
              <a:gd name="connsiteX6269" fmla="*/ 2271380 w 10925787"/>
              <a:gd name="connsiteY6269" fmla="*/ 4223633 h 5557010"/>
              <a:gd name="connsiteX6270" fmla="*/ 2249070 w 10925787"/>
              <a:gd name="connsiteY6270" fmla="*/ 4213973 h 5557010"/>
              <a:gd name="connsiteX6271" fmla="*/ 2236880 w 10925787"/>
              <a:gd name="connsiteY6271" fmla="*/ 4209621 h 5557010"/>
              <a:gd name="connsiteX6272" fmla="*/ 2247134 w 10925787"/>
              <a:gd name="connsiteY6272" fmla="*/ 4215525 h 5557010"/>
              <a:gd name="connsiteX6273" fmla="*/ 2258313 w 10925787"/>
              <a:gd name="connsiteY6273" fmla="*/ 4220192 h 5557010"/>
              <a:gd name="connsiteX6274" fmla="*/ 2261747 w 10925787"/>
              <a:gd name="connsiteY6274" fmla="*/ 4224720 h 5557010"/>
              <a:gd name="connsiteX6275" fmla="*/ 2282401 w 10925787"/>
              <a:gd name="connsiteY6275" fmla="*/ 4237613 h 5557010"/>
              <a:gd name="connsiteX6276" fmla="*/ 2285445 w 10925787"/>
              <a:gd name="connsiteY6276" fmla="*/ 4249295 h 5557010"/>
              <a:gd name="connsiteX6277" fmla="*/ 2282876 w 10925787"/>
              <a:gd name="connsiteY6277" fmla="*/ 4251970 h 5557010"/>
              <a:gd name="connsiteX6278" fmla="*/ 2286773 w 10925787"/>
              <a:gd name="connsiteY6278" fmla="*/ 4257714 h 5557010"/>
              <a:gd name="connsiteX6279" fmla="*/ 2278808 w 10925787"/>
              <a:gd name="connsiteY6279" fmla="*/ 4261021 h 5557010"/>
              <a:gd name="connsiteX6280" fmla="*/ 2281244 w 10925787"/>
              <a:gd name="connsiteY6280" fmla="*/ 4273529 h 5557010"/>
              <a:gd name="connsiteX6281" fmla="*/ 2286176 w 10925787"/>
              <a:gd name="connsiteY6281" fmla="*/ 4281905 h 5557010"/>
              <a:gd name="connsiteX6282" fmla="*/ 2300850 w 10925787"/>
              <a:gd name="connsiteY6282" fmla="*/ 4277957 h 5557010"/>
              <a:gd name="connsiteX6283" fmla="*/ 2298061 w 10925787"/>
              <a:gd name="connsiteY6283" fmla="*/ 4288374 h 5557010"/>
              <a:gd name="connsiteX6284" fmla="*/ 2306830 w 10925787"/>
              <a:gd name="connsiteY6284" fmla="*/ 4289456 h 5557010"/>
              <a:gd name="connsiteX6285" fmla="*/ 2309435 w 10925787"/>
              <a:gd name="connsiteY6285" fmla="*/ 4292795 h 5557010"/>
              <a:gd name="connsiteX6286" fmla="*/ 2302165 w 10925787"/>
              <a:gd name="connsiteY6286" fmla="*/ 4300802 h 5557010"/>
              <a:gd name="connsiteX6287" fmla="*/ 2299681 w 10925787"/>
              <a:gd name="connsiteY6287" fmla="*/ 4302130 h 5557010"/>
              <a:gd name="connsiteX6288" fmla="*/ 2298488 w 10925787"/>
              <a:gd name="connsiteY6288" fmla="*/ 4313203 h 5557010"/>
              <a:gd name="connsiteX6289" fmla="*/ 2301496 w 10925787"/>
              <a:gd name="connsiteY6289" fmla="*/ 4321386 h 5557010"/>
              <a:gd name="connsiteX6290" fmla="*/ 2297380 w 10925787"/>
              <a:gd name="connsiteY6290" fmla="*/ 4328943 h 5557010"/>
              <a:gd name="connsiteX6291" fmla="*/ 2298220 w 10925787"/>
              <a:gd name="connsiteY6291" fmla="*/ 4332838 h 5557010"/>
              <a:gd name="connsiteX6292" fmla="*/ 2293117 w 10925787"/>
              <a:gd name="connsiteY6292" fmla="*/ 4338745 h 5557010"/>
              <a:gd name="connsiteX6293" fmla="*/ 2288502 w 10925787"/>
              <a:gd name="connsiteY6293" fmla="*/ 4361054 h 5557010"/>
              <a:gd name="connsiteX6294" fmla="*/ 2286785 w 10925787"/>
              <a:gd name="connsiteY6294" fmla="*/ 4367627 h 5557010"/>
              <a:gd name="connsiteX6295" fmla="*/ 2281195 w 10925787"/>
              <a:gd name="connsiteY6295" fmla="*/ 4375224 h 5557010"/>
              <a:gd name="connsiteX6296" fmla="*/ 2282218 w 10925787"/>
              <a:gd name="connsiteY6296" fmla="*/ 4377332 h 5557010"/>
              <a:gd name="connsiteX6297" fmla="*/ 2277055 w 10925787"/>
              <a:gd name="connsiteY6297" fmla="*/ 4392981 h 5557010"/>
              <a:gd name="connsiteX6298" fmla="*/ 2274583 w 10925787"/>
              <a:gd name="connsiteY6298" fmla="*/ 4398367 h 5557010"/>
              <a:gd name="connsiteX6299" fmla="*/ 2272257 w 10925787"/>
              <a:gd name="connsiteY6299" fmla="*/ 4406958 h 5557010"/>
              <a:gd name="connsiteX6300" fmla="*/ 2268055 w 10925787"/>
              <a:gd name="connsiteY6300" fmla="*/ 4414570 h 5557010"/>
              <a:gd name="connsiteX6301" fmla="*/ 2264792 w 10925787"/>
              <a:gd name="connsiteY6301" fmla="*/ 4421069 h 5557010"/>
              <a:gd name="connsiteX6302" fmla="*/ 2264536 w 10925787"/>
              <a:gd name="connsiteY6302" fmla="*/ 4433317 h 5557010"/>
              <a:gd name="connsiteX6303" fmla="*/ 2261297 w 10925787"/>
              <a:gd name="connsiteY6303" fmla="*/ 4434347 h 5557010"/>
              <a:gd name="connsiteX6304" fmla="*/ 2260761 w 10925787"/>
              <a:gd name="connsiteY6304" fmla="*/ 4438870 h 5557010"/>
              <a:gd name="connsiteX6305" fmla="*/ 2263002 w 10925787"/>
              <a:gd name="connsiteY6305" fmla="*/ 4440554 h 5557010"/>
              <a:gd name="connsiteX6306" fmla="*/ 2260091 w 10925787"/>
              <a:gd name="connsiteY6306" fmla="*/ 4440565 h 5557010"/>
              <a:gd name="connsiteX6307" fmla="*/ 2251603 w 10925787"/>
              <a:gd name="connsiteY6307" fmla="*/ 4455430 h 5557010"/>
              <a:gd name="connsiteX6308" fmla="*/ 2259811 w 10925787"/>
              <a:gd name="connsiteY6308" fmla="*/ 4455007 h 5557010"/>
              <a:gd name="connsiteX6309" fmla="*/ 2261102 w 10925787"/>
              <a:gd name="connsiteY6309" fmla="*/ 4456909 h 5557010"/>
              <a:gd name="connsiteX6310" fmla="*/ 2264146 w 10925787"/>
              <a:gd name="connsiteY6310" fmla="*/ 4449660 h 5557010"/>
              <a:gd name="connsiteX6311" fmla="*/ 2269030 w 10925787"/>
              <a:gd name="connsiteY6311" fmla="*/ 4438709 h 5557010"/>
              <a:gd name="connsiteX6312" fmla="*/ 2272719 w 10925787"/>
              <a:gd name="connsiteY6312" fmla="*/ 4437743 h 5557010"/>
              <a:gd name="connsiteX6313" fmla="*/ 2275179 w 10925787"/>
              <a:gd name="connsiteY6313" fmla="*/ 4429348 h 5557010"/>
              <a:gd name="connsiteX6314" fmla="*/ 2294505 w 10925787"/>
              <a:gd name="connsiteY6314" fmla="*/ 4386063 h 5557010"/>
              <a:gd name="connsiteX6315" fmla="*/ 2298220 w 10925787"/>
              <a:gd name="connsiteY6315" fmla="*/ 4379674 h 5557010"/>
              <a:gd name="connsiteX6316" fmla="*/ 2298987 w 10925787"/>
              <a:gd name="connsiteY6316" fmla="*/ 4376706 h 5557010"/>
              <a:gd name="connsiteX6317" fmla="*/ 2297002 w 10925787"/>
              <a:gd name="connsiteY6317" fmla="*/ 4370630 h 5557010"/>
              <a:gd name="connsiteX6318" fmla="*/ 2303200 w 10925787"/>
              <a:gd name="connsiteY6318" fmla="*/ 4361345 h 5557010"/>
              <a:gd name="connsiteX6319" fmla="*/ 2307304 w 10925787"/>
              <a:gd name="connsiteY6319" fmla="*/ 4346460 h 5557010"/>
              <a:gd name="connsiteX6320" fmla="*/ 2310093 w 10925787"/>
              <a:gd name="connsiteY6320" fmla="*/ 4336325 h 5557010"/>
              <a:gd name="connsiteX6321" fmla="*/ 2316499 w 10925787"/>
              <a:gd name="connsiteY6321" fmla="*/ 4318564 h 5557010"/>
              <a:gd name="connsiteX6322" fmla="*/ 2314575 w 10925787"/>
              <a:gd name="connsiteY6322" fmla="*/ 4314330 h 5557010"/>
              <a:gd name="connsiteX6323" fmla="*/ 2319153 w 10925787"/>
              <a:gd name="connsiteY6323" fmla="*/ 4310194 h 5557010"/>
              <a:gd name="connsiteX6324" fmla="*/ 2322210 w 10925787"/>
              <a:gd name="connsiteY6324" fmla="*/ 4310326 h 5557010"/>
              <a:gd name="connsiteX6325" fmla="*/ 2341293 w 10925787"/>
              <a:gd name="connsiteY6325" fmla="*/ 4276551 h 5557010"/>
              <a:gd name="connsiteX6326" fmla="*/ 2345141 w 10925787"/>
              <a:gd name="connsiteY6326" fmla="*/ 4276700 h 5557010"/>
              <a:gd name="connsiteX6327" fmla="*/ 2348916 w 10925787"/>
              <a:gd name="connsiteY6327" fmla="*/ 4275034 h 5557010"/>
              <a:gd name="connsiteX6328" fmla="*/ 2358098 w 10925787"/>
              <a:gd name="connsiteY6328" fmla="*/ 4248757 h 5557010"/>
              <a:gd name="connsiteX6329" fmla="*/ 2360071 w 10925787"/>
              <a:gd name="connsiteY6329" fmla="*/ 4247414 h 5557010"/>
              <a:gd name="connsiteX6330" fmla="*/ 2358975 w 10925787"/>
              <a:gd name="connsiteY6330" fmla="*/ 4245262 h 5557010"/>
              <a:gd name="connsiteX6331" fmla="*/ 2363615 w 10925787"/>
              <a:gd name="connsiteY6331" fmla="*/ 4241010 h 5557010"/>
              <a:gd name="connsiteX6332" fmla="*/ 2368413 w 10925787"/>
              <a:gd name="connsiteY6332" fmla="*/ 4237158 h 5557010"/>
              <a:gd name="connsiteX6333" fmla="*/ 2369789 w 10925787"/>
              <a:gd name="connsiteY6333" fmla="*/ 4232026 h 5557010"/>
              <a:gd name="connsiteX6334" fmla="*/ 2368766 w 10925787"/>
              <a:gd name="connsiteY6334" fmla="*/ 4229789 h 5557010"/>
              <a:gd name="connsiteX6335" fmla="*/ 2368912 w 10925787"/>
              <a:gd name="connsiteY6335" fmla="*/ 4222893 h 5557010"/>
              <a:gd name="connsiteX6336" fmla="*/ 2372651 w 10925787"/>
              <a:gd name="connsiteY6336" fmla="*/ 4224489 h 5557010"/>
              <a:gd name="connsiteX6337" fmla="*/ 2373308 w 10925787"/>
              <a:gd name="connsiteY6337" fmla="*/ 4220356 h 5557010"/>
              <a:gd name="connsiteX6338" fmla="*/ 2375147 w 10925787"/>
              <a:gd name="connsiteY6338" fmla="*/ 4213899 h 5557010"/>
              <a:gd name="connsiteX6339" fmla="*/ 2378654 w 10925787"/>
              <a:gd name="connsiteY6339" fmla="*/ 4208374 h 5557010"/>
              <a:gd name="connsiteX6340" fmla="*/ 2374100 w 10925787"/>
              <a:gd name="connsiteY6340" fmla="*/ 4209939 h 5557010"/>
              <a:gd name="connsiteX6341" fmla="*/ 2362604 w 10925787"/>
              <a:gd name="connsiteY6341" fmla="*/ 4214275 h 5557010"/>
              <a:gd name="connsiteX6342" fmla="*/ 2366659 w 10925787"/>
              <a:gd name="connsiteY6342" fmla="*/ 4214441 h 5557010"/>
              <a:gd name="connsiteX6343" fmla="*/ 2367110 w 10925787"/>
              <a:gd name="connsiteY6343" fmla="*/ 4219487 h 5557010"/>
              <a:gd name="connsiteX6344" fmla="*/ 2361788 w 10925787"/>
              <a:gd name="connsiteY6344" fmla="*/ 4216931 h 5557010"/>
              <a:gd name="connsiteX6345" fmla="*/ 2358744 w 10925787"/>
              <a:gd name="connsiteY6345" fmla="*/ 4222849 h 5557010"/>
              <a:gd name="connsiteX6346" fmla="*/ 2350146 w 10925787"/>
              <a:gd name="connsiteY6346" fmla="*/ 4232246 h 5557010"/>
              <a:gd name="connsiteX6347" fmla="*/ 2348721 w 10925787"/>
              <a:gd name="connsiteY6347" fmla="*/ 4236942 h 5557010"/>
              <a:gd name="connsiteX6348" fmla="*/ 2345470 w 10925787"/>
              <a:gd name="connsiteY6348" fmla="*/ 4244153 h 5557010"/>
              <a:gd name="connsiteX6349" fmla="*/ 2343132 w 10925787"/>
              <a:gd name="connsiteY6349" fmla="*/ 4247214 h 5557010"/>
              <a:gd name="connsiteX6350" fmla="*/ 2346748 w 10925787"/>
              <a:gd name="connsiteY6350" fmla="*/ 4249338 h 5557010"/>
              <a:gd name="connsiteX6351" fmla="*/ 2342657 w 10925787"/>
              <a:gd name="connsiteY6351" fmla="*/ 4248861 h 5557010"/>
              <a:gd name="connsiteX6352" fmla="*/ 2341743 w 10925787"/>
              <a:gd name="connsiteY6352" fmla="*/ 4254849 h 5557010"/>
              <a:gd name="connsiteX6353" fmla="*/ 2342535 w 10925787"/>
              <a:gd name="connsiteY6353" fmla="*/ 4258850 h 5557010"/>
              <a:gd name="connsiteX6354" fmla="*/ 2336531 w 10925787"/>
              <a:gd name="connsiteY6354" fmla="*/ 4260875 h 5557010"/>
              <a:gd name="connsiteX6355" fmla="*/ 2335253 w 10925787"/>
              <a:gd name="connsiteY6355" fmla="*/ 4271177 h 5557010"/>
              <a:gd name="connsiteX6356" fmla="*/ 2329858 w 10925787"/>
              <a:gd name="connsiteY6356" fmla="*/ 4278638 h 5557010"/>
              <a:gd name="connsiteX6357" fmla="*/ 2329419 w 10925787"/>
              <a:gd name="connsiteY6357" fmla="*/ 4273110 h 5557010"/>
              <a:gd name="connsiteX6358" fmla="*/ 2331210 w 10925787"/>
              <a:gd name="connsiteY6358" fmla="*/ 4266551 h 5557010"/>
              <a:gd name="connsiteX6359" fmla="*/ 2330126 w 10925787"/>
              <a:gd name="connsiteY6359" fmla="*/ 4259349 h 5557010"/>
              <a:gd name="connsiteX6360" fmla="*/ 2330856 w 10925787"/>
              <a:gd name="connsiteY6360" fmla="*/ 4258305 h 5557010"/>
              <a:gd name="connsiteX6361" fmla="*/ 2336032 w 10925787"/>
              <a:gd name="connsiteY6361" fmla="*/ 4249808 h 5557010"/>
              <a:gd name="connsiteX6362" fmla="*/ 2338808 w 10925787"/>
              <a:gd name="connsiteY6362" fmla="*/ 4239696 h 5557010"/>
              <a:gd name="connsiteX6363" fmla="*/ 2344167 w 10925787"/>
              <a:gd name="connsiteY6363" fmla="*/ 4239330 h 5557010"/>
              <a:gd name="connsiteX6364" fmla="*/ 2346992 w 10925787"/>
              <a:gd name="connsiteY6364" fmla="*/ 4229409 h 5557010"/>
              <a:gd name="connsiteX6365" fmla="*/ 2348733 w 10925787"/>
              <a:gd name="connsiteY6365" fmla="*/ 4223525 h 5557010"/>
              <a:gd name="connsiteX6366" fmla="*/ 2349659 w 10925787"/>
              <a:gd name="connsiteY6366" fmla="*/ 4220177 h 5557010"/>
              <a:gd name="connsiteX6367" fmla="*/ 2350292 w 10925787"/>
              <a:gd name="connsiteY6367" fmla="*/ 4223349 h 5557010"/>
              <a:gd name="connsiteX6368" fmla="*/ 2349659 w 10925787"/>
              <a:gd name="connsiteY6368" fmla="*/ 4220177 h 5557010"/>
              <a:gd name="connsiteX6369" fmla="*/ 2354213 w 10925787"/>
              <a:gd name="connsiteY6369" fmla="*/ 4216808 h 5557010"/>
              <a:gd name="connsiteX6370" fmla="*/ 2352630 w 10925787"/>
              <a:gd name="connsiteY6370" fmla="*/ 4213755 h 5557010"/>
              <a:gd name="connsiteX6371" fmla="*/ 2352058 w 10925787"/>
              <a:gd name="connsiteY6371" fmla="*/ 4211578 h 5557010"/>
              <a:gd name="connsiteX6372" fmla="*/ 2354006 w 10925787"/>
              <a:gd name="connsiteY6372" fmla="*/ 4210607 h 5557010"/>
              <a:gd name="connsiteX6373" fmla="*/ 2358914 w 10925787"/>
              <a:gd name="connsiteY6373" fmla="*/ 4200301 h 5557010"/>
              <a:gd name="connsiteX6374" fmla="*/ 2363603 w 10925787"/>
              <a:gd name="connsiteY6374" fmla="*/ 4196067 h 5557010"/>
              <a:gd name="connsiteX6375" fmla="*/ 2332208 w 10925787"/>
              <a:gd name="connsiteY6375" fmla="*/ 4230896 h 5557010"/>
              <a:gd name="connsiteX6376" fmla="*/ 2320286 w 10925787"/>
              <a:gd name="connsiteY6376" fmla="*/ 4254359 h 5557010"/>
              <a:gd name="connsiteX6377" fmla="*/ 2321394 w 10925787"/>
              <a:gd name="connsiteY6377" fmla="*/ 4256533 h 5557010"/>
              <a:gd name="connsiteX6378" fmla="*/ 2319884 w 10925787"/>
              <a:gd name="connsiteY6378" fmla="*/ 4261563 h 5557010"/>
              <a:gd name="connsiteX6379" fmla="*/ 2312711 w 10925787"/>
              <a:gd name="connsiteY6379" fmla="*/ 4276121 h 5557010"/>
              <a:gd name="connsiteX6380" fmla="*/ 2311593 w 10925787"/>
              <a:gd name="connsiteY6380" fmla="*/ 4283337 h 5557010"/>
              <a:gd name="connsiteX6381" fmla="*/ 2306830 w 10925787"/>
              <a:gd name="connsiteY6381" fmla="*/ 4289455 h 5557010"/>
              <a:gd name="connsiteX6382" fmla="*/ 2306903 w 10925787"/>
              <a:gd name="connsiteY6382" fmla="*/ 4282647 h 5557010"/>
              <a:gd name="connsiteX6383" fmla="*/ 2310142 w 10925787"/>
              <a:gd name="connsiteY6383" fmla="*/ 4264109 h 5557010"/>
              <a:gd name="connsiteX6384" fmla="*/ 2313856 w 10925787"/>
              <a:gd name="connsiteY6384" fmla="*/ 4250929 h 5557010"/>
              <a:gd name="connsiteX6385" fmla="*/ 2320664 w 10925787"/>
              <a:gd name="connsiteY6385" fmla="*/ 4232857 h 5557010"/>
              <a:gd name="connsiteX6386" fmla="*/ 2319701 w 10925787"/>
              <a:gd name="connsiteY6386" fmla="*/ 4230700 h 5557010"/>
              <a:gd name="connsiteX6387" fmla="*/ 2325279 w 10925787"/>
              <a:gd name="connsiteY6387" fmla="*/ 4217685 h 5557010"/>
              <a:gd name="connsiteX6388" fmla="*/ 2328092 w 10925787"/>
              <a:gd name="connsiteY6388" fmla="*/ 4208856 h 5557010"/>
              <a:gd name="connsiteX6389" fmla="*/ 2303663 w 10925787"/>
              <a:gd name="connsiteY6389" fmla="*/ 4255255 h 5557010"/>
              <a:gd name="connsiteX6390" fmla="*/ 2295041 w 10925787"/>
              <a:gd name="connsiteY6390" fmla="*/ 4254943 h 5557010"/>
              <a:gd name="connsiteX6391" fmla="*/ 2302738 w 10925787"/>
              <a:gd name="connsiteY6391" fmla="*/ 4238814 h 5557010"/>
              <a:gd name="connsiteX6392" fmla="*/ 2303578 w 10925787"/>
              <a:gd name="connsiteY6392" fmla="*/ 4229905 h 5557010"/>
              <a:gd name="connsiteX6393" fmla="*/ 2305953 w 10925787"/>
              <a:gd name="connsiteY6393" fmla="*/ 4226929 h 5557010"/>
              <a:gd name="connsiteX6394" fmla="*/ 2306099 w 10925787"/>
              <a:gd name="connsiteY6394" fmla="*/ 4217236 h 5557010"/>
              <a:gd name="connsiteX6395" fmla="*/ 2301715 w 10925787"/>
              <a:gd name="connsiteY6395" fmla="*/ 4216704 h 5557010"/>
              <a:gd name="connsiteX6396" fmla="*/ 2305466 w 10925787"/>
              <a:gd name="connsiteY6396" fmla="*/ 4215165 h 5557010"/>
              <a:gd name="connsiteX6397" fmla="*/ 2307548 w 10925787"/>
              <a:gd name="connsiteY6397" fmla="*/ 4209325 h 5557010"/>
              <a:gd name="connsiteX6398" fmla="*/ 2310873 w 10925787"/>
              <a:gd name="connsiteY6398" fmla="*/ 4203172 h 5557010"/>
              <a:gd name="connsiteX6399" fmla="*/ 2308632 w 10925787"/>
              <a:gd name="connsiteY6399" fmla="*/ 4198898 h 5557010"/>
              <a:gd name="connsiteX6400" fmla="*/ 2307694 w 10925787"/>
              <a:gd name="connsiteY6400" fmla="*/ 4185284 h 5557010"/>
              <a:gd name="connsiteX6401" fmla="*/ 1732521 w 10925787"/>
              <a:gd name="connsiteY6401" fmla="*/ 4184955 h 5557010"/>
              <a:gd name="connsiteX6402" fmla="*/ 1732521 w 10925787"/>
              <a:gd name="connsiteY6402" fmla="*/ 4184955 h 5557010"/>
              <a:gd name="connsiteX6403" fmla="*/ 1732521 w 10925787"/>
              <a:gd name="connsiteY6403" fmla="*/ 4184955 h 5557010"/>
              <a:gd name="connsiteX6404" fmla="*/ 1732521 w 10925787"/>
              <a:gd name="connsiteY6404" fmla="*/ 4184955 h 5557010"/>
              <a:gd name="connsiteX6405" fmla="*/ 1849796 w 10925787"/>
              <a:gd name="connsiteY6405" fmla="*/ 4184489 h 5557010"/>
              <a:gd name="connsiteX6406" fmla="*/ 1840626 w 10925787"/>
              <a:gd name="connsiteY6406" fmla="*/ 4187240 h 5557010"/>
              <a:gd name="connsiteX6407" fmla="*/ 1821556 w 10925787"/>
              <a:gd name="connsiteY6407" fmla="*/ 4189477 h 5557010"/>
              <a:gd name="connsiteX6408" fmla="*/ 1820070 w 10925787"/>
              <a:gd name="connsiteY6408" fmla="*/ 4187256 h 5557010"/>
              <a:gd name="connsiteX6409" fmla="*/ 1788834 w 10925787"/>
              <a:gd name="connsiteY6409" fmla="*/ 4194235 h 5557010"/>
              <a:gd name="connsiteX6410" fmla="*/ 1789723 w 10925787"/>
              <a:gd name="connsiteY6410" fmla="*/ 4196197 h 5557010"/>
              <a:gd name="connsiteX6411" fmla="*/ 1787239 w 10925787"/>
              <a:gd name="connsiteY6411" fmla="*/ 4203244 h 5557010"/>
              <a:gd name="connsiteX6412" fmla="*/ 1791927 w 10925787"/>
              <a:gd name="connsiteY6412" fmla="*/ 4204733 h 5557010"/>
              <a:gd name="connsiteX6413" fmla="*/ 1816977 w 10925787"/>
              <a:gd name="connsiteY6413" fmla="*/ 4202718 h 5557010"/>
              <a:gd name="connsiteX6414" fmla="*/ 1834562 w 10925787"/>
              <a:gd name="connsiteY6414" fmla="*/ 4202183 h 5557010"/>
              <a:gd name="connsiteX6415" fmla="*/ 1841491 w 10925787"/>
              <a:gd name="connsiteY6415" fmla="*/ 4202320 h 5557010"/>
              <a:gd name="connsiteX6416" fmla="*/ 1867795 w 10925787"/>
              <a:gd name="connsiteY6416" fmla="*/ 4205842 h 5557010"/>
              <a:gd name="connsiteX6417" fmla="*/ 1901016 w 10925787"/>
              <a:gd name="connsiteY6417" fmla="*/ 4204215 h 5557010"/>
              <a:gd name="connsiteX6418" fmla="*/ 1922364 w 10925787"/>
              <a:gd name="connsiteY6418" fmla="*/ 4206640 h 5557010"/>
              <a:gd name="connsiteX6419" fmla="*/ 1936660 w 10925787"/>
              <a:gd name="connsiteY6419" fmla="*/ 4205239 h 5557010"/>
              <a:gd name="connsiteX6420" fmla="*/ 1947888 w 10925787"/>
              <a:gd name="connsiteY6420" fmla="*/ 4209952 h 5557010"/>
              <a:gd name="connsiteX6421" fmla="*/ 1961406 w 10925787"/>
              <a:gd name="connsiteY6421" fmla="*/ 4213767 h 5557010"/>
              <a:gd name="connsiteX6422" fmla="*/ 1988331 w 10925787"/>
              <a:gd name="connsiteY6422" fmla="*/ 4222706 h 5557010"/>
              <a:gd name="connsiteX6423" fmla="*/ 1996685 w 10925787"/>
              <a:gd name="connsiteY6423" fmla="*/ 4223585 h 5557010"/>
              <a:gd name="connsiteX6424" fmla="*/ 2016961 w 10925787"/>
              <a:gd name="connsiteY6424" fmla="*/ 4236368 h 5557010"/>
              <a:gd name="connsiteX6425" fmla="*/ 2032622 w 10925787"/>
              <a:gd name="connsiteY6425" fmla="*/ 4244407 h 5557010"/>
              <a:gd name="connsiteX6426" fmla="*/ 2039867 w 10925787"/>
              <a:gd name="connsiteY6426" fmla="*/ 4249701 h 5557010"/>
              <a:gd name="connsiteX6427" fmla="*/ 2047576 w 10925787"/>
              <a:gd name="connsiteY6427" fmla="*/ 4252041 h 5557010"/>
              <a:gd name="connsiteX6428" fmla="*/ 2062896 w 10925787"/>
              <a:gd name="connsiteY6428" fmla="*/ 4265436 h 5557010"/>
              <a:gd name="connsiteX6429" fmla="*/ 2069752 w 10925787"/>
              <a:gd name="connsiteY6429" fmla="*/ 4269898 h 5557010"/>
              <a:gd name="connsiteX6430" fmla="*/ 2071201 w 10925787"/>
              <a:gd name="connsiteY6430" fmla="*/ 4273023 h 5557010"/>
              <a:gd name="connsiteX6431" fmla="*/ 2076571 w 10925787"/>
              <a:gd name="connsiteY6431" fmla="*/ 4274552 h 5557010"/>
              <a:gd name="connsiteX6432" fmla="*/ 2111546 w 10925787"/>
              <a:gd name="connsiteY6432" fmla="*/ 4298532 h 5557010"/>
              <a:gd name="connsiteX6433" fmla="*/ 2120144 w 10925787"/>
              <a:gd name="connsiteY6433" fmla="*/ 4300732 h 5557010"/>
              <a:gd name="connsiteX6434" fmla="*/ 2124333 w 10925787"/>
              <a:gd name="connsiteY6434" fmla="*/ 4301168 h 5557010"/>
              <a:gd name="connsiteX6435" fmla="*/ 2124604 w 10925787"/>
              <a:gd name="connsiteY6435" fmla="*/ 4306468 h 5557010"/>
              <a:gd name="connsiteX6436" fmla="*/ 2132821 w 10925787"/>
              <a:gd name="connsiteY6436" fmla="*/ 4309854 h 5557010"/>
              <a:gd name="connsiteX6437" fmla="*/ 2132275 w 10925787"/>
              <a:gd name="connsiteY6437" fmla="*/ 4314564 h 5557010"/>
              <a:gd name="connsiteX6438" fmla="*/ 2135792 w 10925787"/>
              <a:gd name="connsiteY6438" fmla="*/ 4317866 h 5557010"/>
              <a:gd name="connsiteX6439" fmla="*/ 2147312 w 10925787"/>
              <a:gd name="connsiteY6439" fmla="*/ 4326641 h 5557010"/>
              <a:gd name="connsiteX6440" fmla="*/ 2154254 w 10925787"/>
              <a:gd name="connsiteY6440" fmla="*/ 4341017 h 5557010"/>
              <a:gd name="connsiteX6441" fmla="*/ 2154181 w 10925787"/>
              <a:gd name="connsiteY6441" fmla="*/ 4343727 h 5557010"/>
              <a:gd name="connsiteX6442" fmla="*/ 2159307 w 10925787"/>
              <a:gd name="connsiteY6442" fmla="*/ 4357535 h 5557010"/>
              <a:gd name="connsiteX6443" fmla="*/ 2162181 w 10925787"/>
              <a:gd name="connsiteY6443" fmla="*/ 4360406 h 5557010"/>
              <a:gd name="connsiteX6444" fmla="*/ 2159636 w 10925787"/>
              <a:gd name="connsiteY6444" fmla="*/ 4375964 h 5557010"/>
              <a:gd name="connsiteX6445" fmla="*/ 2157030 w 10925787"/>
              <a:gd name="connsiteY6445" fmla="*/ 4385941 h 5557010"/>
              <a:gd name="connsiteX6446" fmla="*/ 2155398 w 10925787"/>
              <a:gd name="connsiteY6446" fmla="*/ 4390950 h 5557010"/>
              <a:gd name="connsiteX6447" fmla="*/ 2151124 w 10925787"/>
              <a:gd name="connsiteY6447" fmla="*/ 4403229 h 5557010"/>
              <a:gd name="connsiteX6448" fmla="*/ 2153194 w 10925787"/>
              <a:gd name="connsiteY6448" fmla="*/ 4411869 h 5557010"/>
              <a:gd name="connsiteX6449" fmla="*/ 2151160 w 10925787"/>
              <a:gd name="connsiteY6449" fmla="*/ 4413183 h 5557010"/>
              <a:gd name="connsiteX6450" fmla="*/ 2152183 w 10925787"/>
              <a:gd name="connsiteY6450" fmla="*/ 4415290 h 5557010"/>
              <a:gd name="connsiteX6451" fmla="*/ 2150478 w 10925787"/>
              <a:gd name="connsiteY6451" fmla="*/ 4431837 h 5557010"/>
              <a:gd name="connsiteX6452" fmla="*/ 2153620 w 10925787"/>
              <a:gd name="connsiteY6452" fmla="*/ 4432567 h 5557010"/>
              <a:gd name="connsiteX6453" fmla="*/ 2154071 w 10925787"/>
              <a:gd name="connsiteY6453" fmla="*/ 4438292 h 5557010"/>
              <a:gd name="connsiteX6454" fmla="*/ 2153097 w 10925787"/>
              <a:gd name="connsiteY6454" fmla="*/ 4443398 h 5557010"/>
              <a:gd name="connsiteX6455" fmla="*/ 2152841 w 10925787"/>
              <a:gd name="connsiteY6455" fmla="*/ 4446174 h 5557010"/>
              <a:gd name="connsiteX6456" fmla="*/ 2148810 w 10925787"/>
              <a:gd name="connsiteY6456" fmla="*/ 4454066 h 5557010"/>
              <a:gd name="connsiteX6457" fmla="*/ 2137180 w 10925787"/>
              <a:gd name="connsiteY6457" fmla="*/ 4470246 h 5557010"/>
              <a:gd name="connsiteX6458" fmla="*/ 2098564 w 10925787"/>
              <a:gd name="connsiteY6458" fmla="*/ 4493566 h 5557010"/>
              <a:gd name="connsiteX6459" fmla="*/ 2098077 w 10925787"/>
              <a:gd name="connsiteY6459" fmla="*/ 4494958 h 5557010"/>
              <a:gd name="connsiteX6460" fmla="*/ 2098065 w 10925787"/>
              <a:gd name="connsiteY6460" fmla="*/ 4494953 h 5557010"/>
              <a:gd name="connsiteX6461" fmla="*/ 2098067 w 10925787"/>
              <a:gd name="connsiteY6461" fmla="*/ 4494962 h 5557010"/>
              <a:gd name="connsiteX6462" fmla="*/ 2097301 w 10925787"/>
              <a:gd name="connsiteY6462" fmla="*/ 4495243 h 5557010"/>
              <a:gd name="connsiteX6463" fmla="*/ 2097298 w 10925787"/>
              <a:gd name="connsiteY6463" fmla="*/ 4495239 h 5557010"/>
              <a:gd name="connsiteX6464" fmla="*/ 2079884 w 10925787"/>
              <a:gd name="connsiteY6464" fmla="*/ 4497038 h 5557010"/>
              <a:gd name="connsiteX6465" fmla="*/ 2078556 w 10925787"/>
              <a:gd name="connsiteY6465" fmla="*/ 4495070 h 5557010"/>
              <a:gd name="connsiteX6466" fmla="*/ 2083915 w 10925787"/>
              <a:gd name="connsiteY6466" fmla="*/ 4501774 h 5557010"/>
              <a:gd name="connsiteX6467" fmla="*/ 2088262 w 10925787"/>
              <a:gd name="connsiteY6467" fmla="*/ 4502103 h 5557010"/>
              <a:gd name="connsiteX6468" fmla="*/ 2091721 w 10925787"/>
              <a:gd name="connsiteY6468" fmla="*/ 4502991 h 5557010"/>
              <a:gd name="connsiteX6469" fmla="*/ 2099819 w 10925787"/>
              <a:gd name="connsiteY6469" fmla="*/ 4502624 h 5557010"/>
              <a:gd name="connsiteX6470" fmla="*/ 2121252 w 10925787"/>
              <a:gd name="connsiteY6470" fmla="*/ 4493447 h 5557010"/>
              <a:gd name="connsiteX6471" fmla="*/ 2127937 w 10925787"/>
              <a:gd name="connsiteY6471" fmla="*/ 4489649 h 5557010"/>
              <a:gd name="connsiteX6472" fmla="*/ 2126951 w 10925787"/>
              <a:gd name="connsiteY6472" fmla="*/ 4487438 h 5557010"/>
              <a:gd name="connsiteX6473" fmla="*/ 2127816 w 10925787"/>
              <a:gd name="connsiteY6473" fmla="*/ 4488724 h 5557010"/>
              <a:gd name="connsiteX6474" fmla="*/ 2130702 w 10925787"/>
              <a:gd name="connsiteY6474" fmla="*/ 4489532 h 5557010"/>
              <a:gd name="connsiteX6475" fmla="*/ 2133454 w 10925787"/>
              <a:gd name="connsiteY6475" fmla="*/ 4486687 h 5557010"/>
              <a:gd name="connsiteX6476" fmla="*/ 2140809 w 10925787"/>
              <a:gd name="connsiteY6476" fmla="*/ 4482366 h 5557010"/>
              <a:gd name="connsiteX6477" fmla="*/ 2138240 w 10925787"/>
              <a:gd name="connsiteY6477" fmla="*/ 4478789 h 5557010"/>
              <a:gd name="connsiteX6478" fmla="*/ 2139896 w 10925787"/>
              <a:gd name="connsiteY6478" fmla="*/ 4475912 h 5557010"/>
              <a:gd name="connsiteX6479" fmla="*/ 2154375 w 10925787"/>
              <a:gd name="connsiteY6479" fmla="*/ 4466342 h 5557010"/>
              <a:gd name="connsiteX6480" fmla="*/ 2158041 w 10925787"/>
              <a:gd name="connsiteY6480" fmla="*/ 4465425 h 5557010"/>
              <a:gd name="connsiteX6481" fmla="*/ 2155605 w 10925787"/>
              <a:gd name="connsiteY6481" fmla="*/ 4462838 h 5557010"/>
              <a:gd name="connsiteX6482" fmla="*/ 2160598 w 10925787"/>
              <a:gd name="connsiteY6482" fmla="*/ 4457259 h 5557010"/>
              <a:gd name="connsiteX6483" fmla="*/ 2167101 w 10925787"/>
              <a:gd name="connsiteY6483" fmla="*/ 4446411 h 5557010"/>
              <a:gd name="connsiteX6484" fmla="*/ 2164544 w 10925787"/>
              <a:gd name="connsiteY6484" fmla="*/ 4443693 h 5557010"/>
              <a:gd name="connsiteX6485" fmla="*/ 2167832 w 10925787"/>
              <a:gd name="connsiteY6485" fmla="*/ 4443187 h 5557010"/>
              <a:gd name="connsiteX6486" fmla="*/ 2167564 w 10925787"/>
              <a:gd name="connsiteY6486" fmla="*/ 4434653 h 5557010"/>
              <a:gd name="connsiteX6487" fmla="*/ 2158004 w 10925787"/>
              <a:gd name="connsiteY6487" fmla="*/ 4427534 h 5557010"/>
              <a:gd name="connsiteX6488" fmla="*/ 2166383 w 10925787"/>
              <a:gd name="connsiteY6488" fmla="*/ 4428520 h 5557010"/>
              <a:gd name="connsiteX6489" fmla="*/ 2166200 w 10925787"/>
              <a:gd name="connsiteY6489" fmla="*/ 4404686 h 5557010"/>
              <a:gd name="connsiteX6490" fmla="*/ 2168197 w 10925787"/>
              <a:gd name="connsiteY6490" fmla="*/ 4403360 h 5557010"/>
              <a:gd name="connsiteX6491" fmla="*/ 2173032 w 10925787"/>
              <a:gd name="connsiteY6491" fmla="*/ 4379612 h 5557010"/>
              <a:gd name="connsiteX6492" fmla="*/ 2172496 w 10925787"/>
              <a:gd name="connsiteY6492" fmla="*/ 4366013 h 5557010"/>
              <a:gd name="connsiteX6493" fmla="*/ 2166931 w 10925787"/>
              <a:gd name="connsiteY6493" fmla="*/ 4363306 h 5557010"/>
              <a:gd name="connsiteX6494" fmla="*/ 2170669 w 10925787"/>
              <a:gd name="connsiteY6494" fmla="*/ 4362326 h 5557010"/>
              <a:gd name="connsiteX6495" fmla="*/ 2167101 w 10925787"/>
              <a:gd name="connsiteY6495" fmla="*/ 4356455 h 5557010"/>
              <a:gd name="connsiteX6496" fmla="*/ 2170791 w 10925787"/>
              <a:gd name="connsiteY6496" fmla="*/ 4356406 h 5557010"/>
              <a:gd name="connsiteX6497" fmla="*/ 2166979 w 10925787"/>
              <a:gd name="connsiteY6497" fmla="*/ 4343818 h 5557010"/>
              <a:gd name="connsiteX6498" fmla="*/ 2170535 w 10925787"/>
              <a:gd name="connsiteY6498" fmla="*/ 4341690 h 5557010"/>
              <a:gd name="connsiteX6499" fmla="*/ 2184174 w 10925787"/>
              <a:gd name="connsiteY6499" fmla="*/ 4336634 h 5557010"/>
              <a:gd name="connsiteX6500" fmla="*/ 2209590 w 10925787"/>
              <a:gd name="connsiteY6500" fmla="*/ 4326589 h 5557010"/>
              <a:gd name="connsiteX6501" fmla="*/ 2223265 w 10925787"/>
              <a:gd name="connsiteY6501" fmla="*/ 4322682 h 5557010"/>
              <a:gd name="connsiteX6502" fmla="*/ 2227016 w 10925787"/>
              <a:gd name="connsiteY6502" fmla="*/ 4319812 h 5557010"/>
              <a:gd name="connsiteX6503" fmla="*/ 2255256 w 10925787"/>
              <a:gd name="connsiteY6503" fmla="*/ 4314919 h 5557010"/>
              <a:gd name="connsiteX6504" fmla="*/ 2256608 w 10925787"/>
              <a:gd name="connsiteY6504" fmla="*/ 4316949 h 5557010"/>
              <a:gd name="connsiteX6505" fmla="*/ 2281146 w 10925787"/>
              <a:gd name="connsiteY6505" fmla="*/ 4305804 h 5557010"/>
              <a:gd name="connsiteX6506" fmla="*/ 2277164 w 10925787"/>
              <a:gd name="connsiteY6506" fmla="*/ 4306493 h 5557010"/>
              <a:gd name="connsiteX6507" fmla="*/ 2270491 w 10925787"/>
              <a:gd name="connsiteY6507" fmla="*/ 4304983 h 5557010"/>
              <a:gd name="connsiteX6508" fmla="*/ 2251932 w 10925787"/>
              <a:gd name="connsiteY6508" fmla="*/ 4311157 h 5557010"/>
              <a:gd name="connsiteX6509" fmla="*/ 2244552 w 10925787"/>
              <a:gd name="connsiteY6509" fmla="*/ 4308395 h 5557010"/>
              <a:gd name="connsiteX6510" fmla="*/ 2242494 w 10925787"/>
              <a:gd name="connsiteY6510" fmla="*/ 4312549 h 5557010"/>
              <a:gd name="connsiteX6511" fmla="*/ 2242591 w 10925787"/>
              <a:gd name="connsiteY6511" fmla="*/ 4313152 h 5557010"/>
              <a:gd name="connsiteX6512" fmla="*/ 2233190 w 10925787"/>
              <a:gd name="connsiteY6512" fmla="*/ 4313401 h 5557010"/>
              <a:gd name="connsiteX6513" fmla="*/ 2231315 w 10925787"/>
              <a:gd name="connsiteY6513" fmla="*/ 4317215 h 5557010"/>
              <a:gd name="connsiteX6514" fmla="*/ 2228745 w 10925787"/>
              <a:gd name="connsiteY6514" fmla="*/ 4312975 h 5557010"/>
              <a:gd name="connsiteX6515" fmla="*/ 2216835 w 10925787"/>
              <a:gd name="connsiteY6515" fmla="*/ 4316858 h 5557010"/>
              <a:gd name="connsiteX6516" fmla="*/ 2212086 w 10925787"/>
              <a:gd name="connsiteY6516" fmla="*/ 4317619 h 5557010"/>
              <a:gd name="connsiteX6517" fmla="*/ 2210199 w 10925787"/>
              <a:gd name="connsiteY6517" fmla="*/ 4319194 h 5557010"/>
              <a:gd name="connsiteX6518" fmla="*/ 2207044 w 10925787"/>
              <a:gd name="connsiteY6518" fmla="*/ 4319759 h 5557010"/>
              <a:gd name="connsiteX6519" fmla="*/ 2184065 w 10925787"/>
              <a:gd name="connsiteY6519" fmla="*/ 4329375 h 5557010"/>
              <a:gd name="connsiteX6520" fmla="*/ 2173227 w 10925787"/>
              <a:gd name="connsiteY6520" fmla="*/ 4333632 h 5557010"/>
              <a:gd name="connsiteX6521" fmla="*/ 2172119 w 10925787"/>
              <a:gd name="connsiteY6521" fmla="*/ 4335121 h 5557010"/>
              <a:gd name="connsiteX6522" fmla="*/ 2174067 w 10925787"/>
              <a:gd name="connsiteY6522" fmla="*/ 4336452 h 5557010"/>
              <a:gd name="connsiteX6523" fmla="*/ 2155812 w 10925787"/>
              <a:gd name="connsiteY6523" fmla="*/ 4331480 h 5557010"/>
              <a:gd name="connsiteX6524" fmla="*/ 2159807 w 10925787"/>
              <a:gd name="connsiteY6524" fmla="*/ 4329932 h 5557010"/>
              <a:gd name="connsiteX6525" fmla="*/ 2148469 w 10925787"/>
              <a:gd name="connsiteY6525" fmla="*/ 4318575 h 5557010"/>
              <a:gd name="connsiteX6526" fmla="*/ 2146813 w 10925787"/>
              <a:gd name="connsiteY6526" fmla="*/ 4318188 h 5557010"/>
              <a:gd name="connsiteX6527" fmla="*/ 2137083 w 10925787"/>
              <a:gd name="connsiteY6527" fmla="*/ 4311134 h 5557010"/>
              <a:gd name="connsiteX6528" fmla="*/ 2134915 w 10925787"/>
              <a:gd name="connsiteY6528" fmla="*/ 4312147 h 5557010"/>
              <a:gd name="connsiteX6529" fmla="*/ 2132821 w 10925787"/>
              <a:gd name="connsiteY6529" fmla="*/ 4309853 h 5557010"/>
              <a:gd name="connsiteX6530" fmla="*/ 2132821 w 10925787"/>
              <a:gd name="connsiteY6530" fmla="*/ 4309852 h 5557010"/>
              <a:gd name="connsiteX6531" fmla="*/ 2131676 w 10925787"/>
              <a:gd name="connsiteY6531" fmla="*/ 4304092 h 5557010"/>
              <a:gd name="connsiteX6532" fmla="*/ 2123103 w 10925787"/>
              <a:gd name="connsiteY6532" fmla="*/ 4292747 h 5557010"/>
              <a:gd name="connsiteX6533" fmla="*/ 2111777 w 10925787"/>
              <a:gd name="connsiteY6533" fmla="*/ 4281511 h 5557010"/>
              <a:gd name="connsiteX6534" fmla="*/ 2107917 w 10925787"/>
              <a:gd name="connsiteY6534" fmla="*/ 4279428 h 5557010"/>
              <a:gd name="connsiteX6535" fmla="*/ 2093389 w 10925787"/>
              <a:gd name="connsiteY6535" fmla="*/ 4269122 h 5557010"/>
              <a:gd name="connsiteX6536" fmla="*/ 2087763 w 10925787"/>
              <a:gd name="connsiteY6536" fmla="*/ 4268541 h 5557010"/>
              <a:gd name="connsiteX6537" fmla="*/ 2086533 w 10925787"/>
              <a:gd name="connsiteY6537" fmla="*/ 4264609 h 5557010"/>
              <a:gd name="connsiteX6538" fmla="*/ 2078167 w 10925787"/>
              <a:gd name="connsiteY6538" fmla="*/ 4259504 h 5557010"/>
              <a:gd name="connsiteX6539" fmla="*/ 2077424 w 10925787"/>
              <a:gd name="connsiteY6539" fmla="*/ 4265225 h 5557010"/>
              <a:gd name="connsiteX6540" fmla="*/ 2078568 w 10925787"/>
              <a:gd name="connsiteY6540" fmla="*/ 4264212 h 5557010"/>
              <a:gd name="connsiteX6541" fmla="*/ 2077119 w 10925787"/>
              <a:gd name="connsiteY6541" fmla="*/ 4267385 h 5557010"/>
              <a:gd name="connsiteX6542" fmla="*/ 2074379 w 10925787"/>
              <a:gd name="connsiteY6542" fmla="*/ 4263053 h 5557010"/>
              <a:gd name="connsiteX6543" fmla="*/ 2071639 w 10925787"/>
              <a:gd name="connsiteY6543" fmla="*/ 4265814 h 5557010"/>
              <a:gd name="connsiteX6544" fmla="*/ 2074672 w 10925787"/>
              <a:gd name="connsiteY6544" fmla="*/ 4258582 h 5557010"/>
              <a:gd name="connsiteX6545" fmla="*/ 2068899 w 10925787"/>
              <a:gd name="connsiteY6545" fmla="*/ 4252530 h 5557010"/>
              <a:gd name="connsiteX6546" fmla="*/ 2056904 w 10925787"/>
              <a:gd name="connsiteY6546" fmla="*/ 4242175 h 5557010"/>
              <a:gd name="connsiteX6547" fmla="*/ 2039246 w 10925787"/>
              <a:gd name="connsiteY6547" fmla="*/ 4231711 h 5557010"/>
              <a:gd name="connsiteX6548" fmla="*/ 2012431 w 10925787"/>
              <a:gd name="connsiteY6548" fmla="*/ 4213839 h 5557010"/>
              <a:gd name="connsiteX6549" fmla="*/ 1994383 w 10925787"/>
              <a:gd name="connsiteY6549" fmla="*/ 4209238 h 5557010"/>
              <a:gd name="connsiteX6550" fmla="*/ 1989609 w 10925787"/>
              <a:gd name="connsiteY6550" fmla="*/ 4203649 h 5557010"/>
              <a:gd name="connsiteX6551" fmla="*/ 1959542 w 10925787"/>
              <a:gd name="connsiteY6551" fmla="*/ 4200547 h 5557010"/>
              <a:gd name="connsiteX6552" fmla="*/ 1957265 w 10925787"/>
              <a:gd name="connsiteY6552" fmla="*/ 4196527 h 5557010"/>
              <a:gd name="connsiteX6553" fmla="*/ 1955098 w 10925787"/>
              <a:gd name="connsiteY6553" fmla="*/ 4197540 h 5557010"/>
              <a:gd name="connsiteX6554" fmla="*/ 1953819 w 10925787"/>
              <a:gd name="connsiteY6554" fmla="*/ 4195523 h 5557010"/>
              <a:gd name="connsiteX6555" fmla="*/ 1951371 w 10925787"/>
              <a:gd name="connsiteY6555" fmla="*/ 4196767 h 5557010"/>
              <a:gd name="connsiteX6556" fmla="*/ 1946354 w 10925787"/>
              <a:gd name="connsiteY6556" fmla="*/ 4195160 h 5557010"/>
              <a:gd name="connsiteX6557" fmla="*/ 1938244 w 10925787"/>
              <a:gd name="connsiteY6557" fmla="*/ 4193053 h 5557010"/>
              <a:gd name="connsiteX6558" fmla="*/ 1930584 w 10925787"/>
              <a:gd name="connsiteY6558" fmla="*/ 4194354 h 5557010"/>
              <a:gd name="connsiteX6559" fmla="*/ 1917785 w 10925787"/>
              <a:gd name="connsiteY6559" fmla="*/ 4192718 h 5557010"/>
              <a:gd name="connsiteX6560" fmla="*/ 1874992 w 10925787"/>
              <a:gd name="connsiteY6560" fmla="*/ 4186374 h 5557010"/>
              <a:gd name="connsiteX6561" fmla="*/ 1863338 w 10925787"/>
              <a:gd name="connsiteY6561" fmla="*/ 4188303 h 5557010"/>
              <a:gd name="connsiteX6562" fmla="*/ 1859453 w 10925787"/>
              <a:gd name="connsiteY6562" fmla="*/ 4186543 h 5557010"/>
              <a:gd name="connsiteX6563" fmla="*/ 1849796 w 10925787"/>
              <a:gd name="connsiteY6563" fmla="*/ 4184489 h 5557010"/>
              <a:gd name="connsiteX6564" fmla="*/ 2755209 w 10925787"/>
              <a:gd name="connsiteY6564" fmla="*/ 4183095 h 5557010"/>
              <a:gd name="connsiteX6565" fmla="*/ 2749274 w 10925787"/>
              <a:gd name="connsiteY6565" fmla="*/ 4183683 h 5557010"/>
              <a:gd name="connsiteX6566" fmla="*/ 2753040 w 10925787"/>
              <a:gd name="connsiteY6566" fmla="*/ 4187603 h 5557010"/>
              <a:gd name="connsiteX6567" fmla="*/ 2754293 w 10925787"/>
              <a:gd name="connsiteY6567" fmla="*/ 4187923 h 5557010"/>
              <a:gd name="connsiteX6568" fmla="*/ 2758363 w 10925787"/>
              <a:gd name="connsiteY6568" fmla="*/ 4188961 h 5557010"/>
              <a:gd name="connsiteX6569" fmla="*/ 2759418 w 10925787"/>
              <a:gd name="connsiteY6569" fmla="*/ 4194552 h 5557010"/>
              <a:gd name="connsiteX6570" fmla="*/ 2762475 w 10925787"/>
              <a:gd name="connsiteY6570" fmla="*/ 4197314 h 5557010"/>
              <a:gd name="connsiteX6571" fmla="*/ 2778915 w 10925787"/>
              <a:gd name="connsiteY6571" fmla="*/ 4216262 h 5557010"/>
              <a:gd name="connsiteX6572" fmla="*/ 2782739 w 10925787"/>
              <a:gd name="connsiteY6572" fmla="*/ 4220620 h 5557010"/>
              <a:gd name="connsiteX6573" fmla="*/ 2789047 w 10925787"/>
              <a:gd name="connsiteY6573" fmla="*/ 4229269 h 5557010"/>
              <a:gd name="connsiteX6574" fmla="*/ 2795160 w 10925787"/>
              <a:gd name="connsiteY6574" fmla="*/ 4238891 h 5557010"/>
              <a:gd name="connsiteX6575" fmla="*/ 2796134 w 10925787"/>
              <a:gd name="connsiteY6575" fmla="*/ 4240807 h 5557010"/>
              <a:gd name="connsiteX6576" fmla="*/ 2799861 w 10925787"/>
              <a:gd name="connsiteY6576" fmla="*/ 4243641 h 5557010"/>
              <a:gd name="connsiteX6577" fmla="*/ 2801164 w 10925787"/>
              <a:gd name="connsiteY6577" fmla="*/ 4249995 h 5557010"/>
              <a:gd name="connsiteX6578" fmla="*/ 2801833 w 10925787"/>
              <a:gd name="connsiteY6578" fmla="*/ 4253960 h 5557010"/>
              <a:gd name="connsiteX6579" fmla="*/ 2802662 w 10925787"/>
              <a:gd name="connsiteY6579" fmla="*/ 4255217 h 5557010"/>
              <a:gd name="connsiteX6580" fmla="*/ 2801517 w 10925787"/>
              <a:gd name="connsiteY6580" fmla="*/ 4261237 h 5557010"/>
              <a:gd name="connsiteX6581" fmla="*/ 2794174 w 10925787"/>
              <a:gd name="connsiteY6581" fmla="*/ 4280943 h 5557010"/>
              <a:gd name="connsiteX6582" fmla="*/ 2777100 w 10925787"/>
              <a:gd name="connsiteY6582" fmla="*/ 4293289 h 5557010"/>
              <a:gd name="connsiteX6583" fmla="*/ 2772375 w 10925787"/>
              <a:gd name="connsiteY6583" fmla="*/ 4297496 h 5557010"/>
              <a:gd name="connsiteX6584" fmla="*/ 2756252 w 10925787"/>
              <a:gd name="connsiteY6584" fmla="*/ 4309133 h 5557010"/>
              <a:gd name="connsiteX6585" fmla="*/ 2742394 w 10925787"/>
              <a:gd name="connsiteY6585" fmla="*/ 4317678 h 5557010"/>
              <a:gd name="connsiteX6586" fmla="*/ 2737596 w 10925787"/>
              <a:gd name="connsiteY6586" fmla="*/ 4319802 h 5557010"/>
              <a:gd name="connsiteX6587" fmla="*/ 2729973 w 10925787"/>
              <a:gd name="connsiteY6587" fmla="*/ 4323841 h 5557010"/>
              <a:gd name="connsiteX6588" fmla="*/ 2723397 w 10925787"/>
              <a:gd name="connsiteY6588" fmla="*/ 4329143 h 5557010"/>
              <a:gd name="connsiteX6589" fmla="*/ 2722861 w 10925787"/>
              <a:gd name="connsiteY6589" fmla="*/ 4329574 h 5557010"/>
              <a:gd name="connsiteX6590" fmla="*/ 2722860 w 10925787"/>
              <a:gd name="connsiteY6590" fmla="*/ 4329574 h 5557010"/>
              <a:gd name="connsiteX6591" fmla="*/ 2722860 w 10925787"/>
              <a:gd name="connsiteY6591" fmla="*/ 4329575 h 5557010"/>
              <a:gd name="connsiteX6592" fmla="*/ 2722861 w 10925787"/>
              <a:gd name="connsiteY6592" fmla="*/ 4329574 h 5557010"/>
              <a:gd name="connsiteX6593" fmla="*/ 2727109 w 10925787"/>
              <a:gd name="connsiteY6593" fmla="*/ 4330617 h 5557010"/>
              <a:gd name="connsiteX6594" fmla="*/ 2728717 w 10925787"/>
              <a:gd name="connsiteY6594" fmla="*/ 4331012 h 5557010"/>
              <a:gd name="connsiteX6595" fmla="*/ 2728723 w 10925787"/>
              <a:gd name="connsiteY6595" fmla="*/ 4331010 h 5557010"/>
              <a:gd name="connsiteX6596" fmla="*/ 2740157 w 10925787"/>
              <a:gd name="connsiteY6596" fmla="*/ 4327642 h 5557010"/>
              <a:gd name="connsiteX6597" fmla="*/ 2742345 w 10925787"/>
              <a:gd name="connsiteY6597" fmla="*/ 4326347 h 5557010"/>
              <a:gd name="connsiteX6598" fmla="*/ 2746187 w 10925787"/>
              <a:gd name="connsiteY6598" fmla="*/ 4325032 h 5557010"/>
              <a:gd name="connsiteX6599" fmla="*/ 2756934 w 10925787"/>
              <a:gd name="connsiteY6599" fmla="*/ 4317709 h 5557010"/>
              <a:gd name="connsiteX6600" fmla="*/ 2761269 w 10925787"/>
              <a:gd name="connsiteY6600" fmla="*/ 4314912 h 5557010"/>
              <a:gd name="connsiteX6601" fmla="*/ 2767565 w 10925787"/>
              <a:gd name="connsiteY6601" fmla="*/ 4311255 h 5557010"/>
              <a:gd name="connsiteX6602" fmla="*/ 2773837 w 10925787"/>
              <a:gd name="connsiteY6602" fmla="*/ 4307862 h 5557010"/>
              <a:gd name="connsiteX6603" fmla="*/ 2783908 w 10925787"/>
              <a:gd name="connsiteY6603" fmla="*/ 4299487 h 5557010"/>
              <a:gd name="connsiteX6604" fmla="*/ 2786611 w 10925787"/>
              <a:gd name="connsiteY6604" fmla="*/ 4295438 h 5557010"/>
              <a:gd name="connsiteX6605" fmla="*/ 2793126 w 10925787"/>
              <a:gd name="connsiteY6605" fmla="*/ 4291412 h 5557010"/>
              <a:gd name="connsiteX6606" fmla="*/ 2792006 w 10925787"/>
              <a:gd name="connsiteY6606" fmla="*/ 4289213 h 5557010"/>
              <a:gd name="connsiteX6607" fmla="*/ 2804476 w 10925787"/>
              <a:gd name="connsiteY6607" fmla="*/ 4263884 h 5557010"/>
              <a:gd name="connsiteX6608" fmla="*/ 2805937 w 10925787"/>
              <a:gd name="connsiteY6608" fmla="*/ 4258822 h 5557010"/>
              <a:gd name="connsiteX6609" fmla="*/ 2807374 w 10925787"/>
              <a:gd name="connsiteY6609" fmla="*/ 4254070 h 5557010"/>
              <a:gd name="connsiteX6610" fmla="*/ 2804403 w 10925787"/>
              <a:gd name="connsiteY6610" fmla="*/ 4238048 h 5557010"/>
              <a:gd name="connsiteX6611" fmla="*/ 2798899 w 10925787"/>
              <a:gd name="connsiteY6611" fmla="*/ 4229173 h 5557010"/>
              <a:gd name="connsiteX6612" fmla="*/ 2789570 w 10925787"/>
              <a:gd name="connsiteY6612" fmla="*/ 4220222 h 5557010"/>
              <a:gd name="connsiteX6613" fmla="*/ 2773971 w 10925787"/>
              <a:gd name="connsiteY6613" fmla="*/ 4197737 h 5557010"/>
              <a:gd name="connsiteX6614" fmla="*/ 2758425 w 10925787"/>
              <a:gd name="connsiteY6614" fmla="*/ 4188978 h 5557010"/>
              <a:gd name="connsiteX6615" fmla="*/ 2759162 w 10925787"/>
              <a:gd name="connsiteY6615" fmla="*/ 4189165 h 5557010"/>
              <a:gd name="connsiteX6616" fmla="*/ 2755209 w 10925787"/>
              <a:gd name="connsiteY6616" fmla="*/ 4183095 h 5557010"/>
              <a:gd name="connsiteX6617" fmla="*/ 1542866 w 10925787"/>
              <a:gd name="connsiteY6617" fmla="*/ 4182779 h 5557010"/>
              <a:gd name="connsiteX6618" fmla="*/ 1544547 w 10925787"/>
              <a:gd name="connsiteY6618" fmla="*/ 4185750 h 5557010"/>
              <a:gd name="connsiteX6619" fmla="*/ 1542866 w 10925787"/>
              <a:gd name="connsiteY6619" fmla="*/ 4182779 h 5557010"/>
              <a:gd name="connsiteX6620" fmla="*/ 983986 w 10925787"/>
              <a:gd name="connsiteY6620" fmla="*/ 4181558 h 5557010"/>
              <a:gd name="connsiteX6621" fmla="*/ 981057 w 10925787"/>
              <a:gd name="connsiteY6621" fmla="*/ 4183207 h 5557010"/>
              <a:gd name="connsiteX6622" fmla="*/ 983986 w 10925787"/>
              <a:gd name="connsiteY6622" fmla="*/ 4181558 h 5557010"/>
              <a:gd name="connsiteX6623" fmla="*/ 2744356 w 10925787"/>
              <a:gd name="connsiteY6623" fmla="*/ 4179601 h 5557010"/>
              <a:gd name="connsiteX6624" fmla="*/ 2744356 w 10925787"/>
              <a:gd name="connsiteY6624" fmla="*/ 4179602 h 5557010"/>
              <a:gd name="connsiteX6625" fmla="*/ 2744356 w 10925787"/>
              <a:gd name="connsiteY6625" fmla="*/ 4179601 h 5557010"/>
              <a:gd name="connsiteX6626" fmla="*/ 2743136 w 10925787"/>
              <a:gd name="connsiteY6626" fmla="*/ 4180822 h 5557010"/>
              <a:gd name="connsiteX6627" fmla="*/ 2747995 w 10925787"/>
              <a:gd name="connsiteY6627" fmla="*/ 4180668 h 5557010"/>
              <a:gd name="connsiteX6628" fmla="*/ 2744356 w 10925787"/>
              <a:gd name="connsiteY6628" fmla="*/ 4179601 h 5557010"/>
              <a:gd name="connsiteX6629" fmla="*/ 1680987 w 10925787"/>
              <a:gd name="connsiteY6629" fmla="*/ 4179561 h 5557010"/>
              <a:gd name="connsiteX6630" fmla="*/ 1680988 w 10925787"/>
              <a:gd name="connsiteY6630" fmla="*/ 4179562 h 5557010"/>
              <a:gd name="connsiteX6631" fmla="*/ 1680987 w 10925787"/>
              <a:gd name="connsiteY6631" fmla="*/ 4179562 h 5557010"/>
              <a:gd name="connsiteX6632" fmla="*/ 1724864 w 10925787"/>
              <a:gd name="connsiteY6632" fmla="*/ 4179113 h 5557010"/>
              <a:gd name="connsiteX6633" fmla="*/ 1726179 w 10925787"/>
              <a:gd name="connsiteY6633" fmla="*/ 4181223 h 5557010"/>
              <a:gd name="connsiteX6634" fmla="*/ 1732426 w 10925787"/>
              <a:gd name="connsiteY6634" fmla="*/ 4184791 h 5557010"/>
              <a:gd name="connsiteX6635" fmla="*/ 1732521 w 10925787"/>
              <a:gd name="connsiteY6635" fmla="*/ 4184955 h 5557010"/>
              <a:gd name="connsiteX6636" fmla="*/ 1732567 w 10925787"/>
              <a:gd name="connsiteY6636" fmla="*/ 4185255 h 5557010"/>
              <a:gd name="connsiteX6637" fmla="*/ 1732641 w 10925787"/>
              <a:gd name="connsiteY6637" fmla="*/ 4185745 h 5557010"/>
              <a:gd name="connsiteX6638" fmla="*/ 1731708 w 10925787"/>
              <a:gd name="connsiteY6638" fmla="*/ 4186321 h 5557010"/>
              <a:gd name="connsiteX6639" fmla="*/ 1724511 w 10925787"/>
              <a:gd name="connsiteY6639" fmla="*/ 4182554 h 5557010"/>
              <a:gd name="connsiteX6640" fmla="*/ 1724511 w 10925787"/>
              <a:gd name="connsiteY6640" fmla="*/ 4182555 h 5557010"/>
              <a:gd name="connsiteX6641" fmla="*/ 1724864 w 10925787"/>
              <a:gd name="connsiteY6641" fmla="*/ 4179113 h 5557010"/>
              <a:gd name="connsiteX6642" fmla="*/ 1597220 w 10925787"/>
              <a:gd name="connsiteY6642" fmla="*/ 4176412 h 5557010"/>
              <a:gd name="connsiteX6643" fmla="*/ 1594598 w 10925787"/>
              <a:gd name="connsiteY6643" fmla="*/ 4179081 h 5557010"/>
              <a:gd name="connsiteX6644" fmla="*/ 1599335 w 10925787"/>
              <a:gd name="connsiteY6644" fmla="*/ 4182360 h 5557010"/>
              <a:gd name="connsiteX6645" fmla="*/ 1602172 w 10925787"/>
              <a:gd name="connsiteY6645" fmla="*/ 4181191 h 5557010"/>
              <a:gd name="connsiteX6646" fmla="*/ 1602172 w 10925787"/>
              <a:gd name="connsiteY6646" fmla="*/ 4181193 h 5557010"/>
              <a:gd name="connsiteX6647" fmla="*/ 1604876 w 10925787"/>
              <a:gd name="connsiteY6647" fmla="*/ 4184712 h 5557010"/>
              <a:gd name="connsiteX6648" fmla="*/ 1607397 w 10925787"/>
              <a:gd name="connsiteY6648" fmla="*/ 4186656 h 5557010"/>
              <a:gd name="connsiteX6649" fmla="*/ 1614728 w 10925787"/>
              <a:gd name="connsiteY6649" fmla="*/ 4187082 h 5557010"/>
              <a:gd name="connsiteX6650" fmla="*/ 1612219 w 10925787"/>
              <a:gd name="connsiteY6650" fmla="*/ 4185136 h 5557010"/>
              <a:gd name="connsiteX6651" fmla="*/ 1611695 w 10925787"/>
              <a:gd name="connsiteY6651" fmla="*/ 4182177 h 5557010"/>
              <a:gd name="connsiteX6652" fmla="*/ 1607397 w 10925787"/>
              <a:gd name="connsiteY6652" fmla="*/ 4179262 h 5557010"/>
              <a:gd name="connsiteX6653" fmla="*/ 1602635 w 10925787"/>
              <a:gd name="connsiteY6653" fmla="*/ 4179518 h 5557010"/>
              <a:gd name="connsiteX6654" fmla="*/ 1597220 w 10925787"/>
              <a:gd name="connsiteY6654" fmla="*/ 4176412 h 5557010"/>
              <a:gd name="connsiteX6655" fmla="*/ 1597220 w 10925787"/>
              <a:gd name="connsiteY6655" fmla="*/ 4176412 h 5557010"/>
              <a:gd name="connsiteX6656" fmla="*/ 1981816 w 10925787"/>
              <a:gd name="connsiteY6656" fmla="*/ 4175809 h 5557010"/>
              <a:gd name="connsiteX6657" fmla="*/ 1979003 w 10925787"/>
              <a:gd name="connsiteY6657" fmla="*/ 4178451 h 5557010"/>
              <a:gd name="connsiteX6658" fmla="*/ 1974643 w 10925787"/>
              <a:gd name="connsiteY6658" fmla="*/ 4178124 h 5557010"/>
              <a:gd name="connsiteX6659" fmla="*/ 1981816 w 10925787"/>
              <a:gd name="connsiteY6659" fmla="*/ 4175809 h 5557010"/>
              <a:gd name="connsiteX6660" fmla="*/ 1991168 w 10925787"/>
              <a:gd name="connsiteY6660" fmla="*/ 4175170 h 5557010"/>
              <a:gd name="connsiteX6661" fmla="*/ 1992191 w 10925787"/>
              <a:gd name="connsiteY6661" fmla="*/ 4178031 h 5557010"/>
              <a:gd name="connsiteX6662" fmla="*/ 1990925 w 10925787"/>
              <a:gd name="connsiteY6662" fmla="*/ 4176051 h 5557010"/>
              <a:gd name="connsiteX6663" fmla="*/ 1991168 w 10925787"/>
              <a:gd name="connsiteY6663" fmla="*/ 4175170 h 5557010"/>
              <a:gd name="connsiteX6664" fmla="*/ 1695052 w 10925787"/>
              <a:gd name="connsiteY6664" fmla="*/ 4174744 h 5557010"/>
              <a:gd name="connsiteX6665" fmla="*/ 1697378 w 10925787"/>
              <a:gd name="connsiteY6665" fmla="*/ 4177663 h 5557010"/>
              <a:gd name="connsiteX6666" fmla="*/ 1695052 w 10925787"/>
              <a:gd name="connsiteY6666" fmla="*/ 4174744 h 5557010"/>
              <a:gd name="connsiteX6667" fmla="*/ 1531273 w 10925787"/>
              <a:gd name="connsiteY6667" fmla="*/ 4172443 h 5557010"/>
              <a:gd name="connsiteX6668" fmla="*/ 1525537 w 10925787"/>
              <a:gd name="connsiteY6668" fmla="*/ 4177119 h 5557010"/>
              <a:gd name="connsiteX6669" fmla="*/ 1526609 w 10925787"/>
              <a:gd name="connsiteY6669" fmla="*/ 4179270 h 5557010"/>
              <a:gd name="connsiteX6670" fmla="*/ 1541088 w 10925787"/>
              <a:gd name="connsiteY6670" fmla="*/ 4197128 h 5557010"/>
              <a:gd name="connsiteX6671" fmla="*/ 1565152 w 10925787"/>
              <a:gd name="connsiteY6671" fmla="*/ 4207046 h 5557010"/>
              <a:gd name="connsiteX6672" fmla="*/ 1571228 w 10925787"/>
              <a:gd name="connsiteY6672" fmla="*/ 4212001 h 5557010"/>
              <a:gd name="connsiteX6673" fmla="*/ 1571448 w 10925787"/>
              <a:gd name="connsiteY6673" fmla="*/ 4207693 h 5557010"/>
              <a:gd name="connsiteX6674" fmla="*/ 1572312 w 10925787"/>
              <a:gd name="connsiteY6674" fmla="*/ 4208981 h 5557010"/>
              <a:gd name="connsiteX6675" fmla="*/ 1573518 w 10925787"/>
              <a:gd name="connsiteY6675" fmla="*/ 4209322 h 5557010"/>
              <a:gd name="connsiteX6676" fmla="*/ 1587912 w 10925787"/>
              <a:gd name="connsiteY6676" fmla="*/ 4222201 h 5557010"/>
              <a:gd name="connsiteX6677" fmla="*/ 1590080 w 10925787"/>
              <a:gd name="connsiteY6677" fmla="*/ 4221226 h 5557010"/>
              <a:gd name="connsiteX6678" fmla="*/ 1623045 w 10925787"/>
              <a:gd name="connsiteY6678" fmla="*/ 4233638 h 5557010"/>
              <a:gd name="connsiteX6679" fmla="*/ 1631643 w 10925787"/>
              <a:gd name="connsiteY6679" fmla="*/ 4234483 h 5557010"/>
              <a:gd name="connsiteX6680" fmla="*/ 1650031 w 10925787"/>
              <a:gd name="connsiteY6680" fmla="*/ 4236784 h 5557010"/>
              <a:gd name="connsiteX6681" fmla="*/ 1656193 w 10925787"/>
              <a:gd name="connsiteY6681" fmla="*/ 4227600 h 5557010"/>
              <a:gd name="connsiteX6682" fmla="*/ 1659712 w 10925787"/>
              <a:gd name="connsiteY6682" fmla="*/ 4224101 h 5557010"/>
              <a:gd name="connsiteX6683" fmla="*/ 1649325 w 10925787"/>
              <a:gd name="connsiteY6683" fmla="*/ 4219744 h 5557010"/>
              <a:gd name="connsiteX6684" fmla="*/ 1645684 w 10925787"/>
              <a:gd name="connsiteY6684" fmla="*/ 4216654 h 5557010"/>
              <a:gd name="connsiteX6685" fmla="*/ 1622789 w 10925787"/>
              <a:gd name="connsiteY6685" fmla="*/ 4201363 h 5557010"/>
              <a:gd name="connsiteX6686" fmla="*/ 1617906 w 10925787"/>
              <a:gd name="connsiteY6686" fmla="*/ 4198208 h 5557010"/>
              <a:gd name="connsiteX6687" fmla="*/ 1608395 w 10925787"/>
              <a:gd name="connsiteY6687" fmla="*/ 4193400 h 5557010"/>
              <a:gd name="connsiteX6688" fmla="*/ 1598154 w 10925787"/>
              <a:gd name="connsiteY6688" fmla="*/ 4189095 h 5557010"/>
              <a:gd name="connsiteX6689" fmla="*/ 1600796 w 10925787"/>
              <a:gd name="connsiteY6689" fmla="*/ 4192749 h 5557010"/>
              <a:gd name="connsiteX6690" fmla="*/ 1601442 w 10925787"/>
              <a:gd name="connsiteY6690" fmla="*/ 4196352 h 5557010"/>
              <a:gd name="connsiteX6691" fmla="*/ 1599603 w 10925787"/>
              <a:gd name="connsiteY6691" fmla="*/ 4197625 h 5557010"/>
              <a:gd name="connsiteX6692" fmla="*/ 1611732 w 10925787"/>
              <a:gd name="connsiteY6692" fmla="*/ 4205340 h 5557010"/>
              <a:gd name="connsiteX6693" fmla="*/ 1617372 w 10925787"/>
              <a:gd name="connsiteY6693" fmla="*/ 4210398 h 5557010"/>
              <a:gd name="connsiteX6694" fmla="*/ 1618229 w 10925787"/>
              <a:gd name="connsiteY6694" fmla="*/ 4210894 h 5557010"/>
              <a:gd name="connsiteX6695" fmla="*/ 1624152 w 10925787"/>
              <a:gd name="connsiteY6695" fmla="*/ 4214318 h 5557010"/>
              <a:gd name="connsiteX6696" fmla="*/ 1623630 w 10925787"/>
              <a:gd name="connsiteY6696" fmla="*/ 4214499 h 5557010"/>
              <a:gd name="connsiteX6697" fmla="*/ 1624214 w 10925787"/>
              <a:gd name="connsiteY6697" fmla="*/ 4214828 h 5557010"/>
              <a:gd name="connsiteX6698" fmla="*/ 1624153 w 10925787"/>
              <a:gd name="connsiteY6698" fmla="*/ 4214318 h 5557010"/>
              <a:gd name="connsiteX6699" fmla="*/ 1624470 w 10925787"/>
              <a:gd name="connsiteY6699" fmla="*/ 4214427 h 5557010"/>
              <a:gd name="connsiteX6700" fmla="*/ 1624348 w 10925787"/>
              <a:gd name="connsiteY6700" fmla="*/ 4214908 h 5557010"/>
              <a:gd name="connsiteX6701" fmla="*/ 1624214 w 10925787"/>
              <a:gd name="connsiteY6701" fmla="*/ 4214829 h 5557010"/>
              <a:gd name="connsiteX6702" fmla="*/ 1624348 w 10925787"/>
              <a:gd name="connsiteY6702" fmla="*/ 4215965 h 5557010"/>
              <a:gd name="connsiteX6703" fmla="*/ 1623630 w 10925787"/>
              <a:gd name="connsiteY6703" fmla="*/ 4214500 h 5557010"/>
              <a:gd name="connsiteX6704" fmla="*/ 1617395 w 10925787"/>
              <a:gd name="connsiteY6704" fmla="*/ 4214158 h 5557010"/>
              <a:gd name="connsiteX6705" fmla="*/ 1607129 w 10925787"/>
              <a:gd name="connsiteY6705" fmla="*/ 4211137 h 5557010"/>
              <a:gd name="connsiteX6706" fmla="*/ 1598288 w 10925787"/>
              <a:gd name="connsiteY6706" fmla="*/ 4205538 h 5557010"/>
              <a:gd name="connsiteX6707" fmla="*/ 1591432 w 10925787"/>
              <a:gd name="connsiteY6707" fmla="*/ 4203501 h 5557010"/>
              <a:gd name="connsiteX6708" fmla="*/ 1589288 w 10925787"/>
              <a:gd name="connsiteY6708" fmla="*/ 4204576 h 5557010"/>
              <a:gd name="connsiteX6709" fmla="*/ 1576648 w 10925787"/>
              <a:gd name="connsiteY6709" fmla="*/ 4197357 h 5557010"/>
              <a:gd name="connsiteX6710" fmla="*/ 1562594 w 10925787"/>
              <a:gd name="connsiteY6710" fmla="*/ 4190039 h 5557010"/>
              <a:gd name="connsiteX6711" fmla="*/ 1556810 w 10925787"/>
              <a:gd name="connsiteY6711" fmla="*/ 4185147 h 5557010"/>
              <a:gd name="connsiteX6712" fmla="*/ 1554435 w 10925787"/>
              <a:gd name="connsiteY6712" fmla="*/ 4185702 h 5557010"/>
              <a:gd name="connsiteX6713" fmla="*/ 1551220 w 10925787"/>
              <a:gd name="connsiteY6713" fmla="*/ 4183324 h 5557010"/>
              <a:gd name="connsiteX6714" fmla="*/ 1531273 w 10925787"/>
              <a:gd name="connsiteY6714" fmla="*/ 4172443 h 5557010"/>
              <a:gd name="connsiteX6715" fmla="*/ 1997610 w 10925787"/>
              <a:gd name="connsiteY6715" fmla="*/ 4171532 h 5557010"/>
              <a:gd name="connsiteX6716" fmla="*/ 1996039 w 10925787"/>
              <a:gd name="connsiteY6716" fmla="*/ 4172834 h 5557010"/>
              <a:gd name="connsiteX6717" fmla="*/ 1991643 w 10925787"/>
              <a:gd name="connsiteY6717" fmla="*/ 4173485 h 5557010"/>
              <a:gd name="connsiteX6718" fmla="*/ 1991181 w 10925787"/>
              <a:gd name="connsiteY6718" fmla="*/ 4175158 h 5557010"/>
              <a:gd name="connsiteX6719" fmla="*/ 1999291 w 10925787"/>
              <a:gd name="connsiteY6719" fmla="*/ 4171996 h 5557010"/>
              <a:gd name="connsiteX6720" fmla="*/ 1997610 w 10925787"/>
              <a:gd name="connsiteY6720" fmla="*/ 4171532 h 5557010"/>
              <a:gd name="connsiteX6721" fmla="*/ 2733431 w 10925787"/>
              <a:gd name="connsiteY6721" fmla="*/ 4171301 h 5557010"/>
              <a:gd name="connsiteX6722" fmla="*/ 2728754 w 10925787"/>
              <a:gd name="connsiteY6722" fmla="*/ 4171746 h 5557010"/>
              <a:gd name="connsiteX6723" fmla="*/ 2742954 w 10925787"/>
              <a:gd name="connsiteY6723" fmla="*/ 4179275 h 5557010"/>
              <a:gd name="connsiteX6724" fmla="*/ 2740214 w 10925787"/>
              <a:gd name="connsiteY6724" fmla="*/ 4173377 h 5557010"/>
              <a:gd name="connsiteX6725" fmla="*/ 2733431 w 10925787"/>
              <a:gd name="connsiteY6725" fmla="*/ 4171301 h 5557010"/>
              <a:gd name="connsiteX6726" fmla="*/ 1585204 w 10925787"/>
              <a:gd name="connsiteY6726" fmla="*/ 4169523 h 5557010"/>
              <a:gd name="connsiteX6727" fmla="*/ 1585204 w 10925787"/>
              <a:gd name="connsiteY6727" fmla="*/ 4169523 h 5557010"/>
              <a:gd name="connsiteX6728" fmla="*/ 1585204 w 10925787"/>
              <a:gd name="connsiteY6728" fmla="*/ 4169523 h 5557010"/>
              <a:gd name="connsiteX6729" fmla="*/ 1585708 w 10925787"/>
              <a:gd name="connsiteY6729" fmla="*/ 4172886 h 5557010"/>
              <a:gd name="connsiteX6730" fmla="*/ 1590591 w 10925787"/>
              <a:gd name="connsiteY6730" fmla="*/ 4170781 h 5557010"/>
              <a:gd name="connsiteX6731" fmla="*/ 1585204 w 10925787"/>
              <a:gd name="connsiteY6731" fmla="*/ 4169523 h 5557010"/>
              <a:gd name="connsiteX6732" fmla="*/ 1622420 w 10925787"/>
              <a:gd name="connsiteY6732" fmla="*/ 4167220 h 5557010"/>
              <a:gd name="connsiteX6733" fmla="*/ 1617979 w 10925787"/>
              <a:gd name="connsiteY6733" fmla="*/ 4167597 h 5557010"/>
              <a:gd name="connsiteX6734" fmla="*/ 1623179 w 10925787"/>
              <a:gd name="connsiteY6734" fmla="*/ 4170774 h 5557010"/>
              <a:gd name="connsiteX6735" fmla="*/ 1622420 w 10925787"/>
              <a:gd name="connsiteY6735" fmla="*/ 4167220 h 5557010"/>
              <a:gd name="connsiteX6736" fmla="*/ 1622420 w 10925787"/>
              <a:gd name="connsiteY6736" fmla="*/ 4167220 h 5557010"/>
              <a:gd name="connsiteX6737" fmla="*/ 1158095 w 10925787"/>
              <a:gd name="connsiteY6737" fmla="*/ 4165782 h 5557010"/>
              <a:gd name="connsiteX6738" fmla="*/ 1159210 w 10925787"/>
              <a:gd name="connsiteY6738" fmla="*/ 4165817 h 5557010"/>
              <a:gd name="connsiteX6739" fmla="*/ 1157660 w 10925787"/>
              <a:gd name="connsiteY6739" fmla="*/ 4166432 h 5557010"/>
              <a:gd name="connsiteX6740" fmla="*/ 1158146 w 10925787"/>
              <a:gd name="connsiteY6740" fmla="*/ 4165808 h 5557010"/>
              <a:gd name="connsiteX6741" fmla="*/ 1158095 w 10925787"/>
              <a:gd name="connsiteY6741" fmla="*/ 4165782 h 5557010"/>
              <a:gd name="connsiteX6742" fmla="*/ 2715846 w 10925787"/>
              <a:gd name="connsiteY6742" fmla="*/ 4164613 h 5557010"/>
              <a:gd name="connsiteX6743" fmla="*/ 2720936 w 10925787"/>
              <a:gd name="connsiteY6743" fmla="*/ 4167355 h 5557010"/>
              <a:gd name="connsiteX6744" fmla="*/ 2715846 w 10925787"/>
              <a:gd name="connsiteY6744" fmla="*/ 4164613 h 5557010"/>
              <a:gd name="connsiteX6745" fmla="*/ 2010495 w 10925787"/>
              <a:gd name="connsiteY6745" fmla="*/ 4164276 h 5557010"/>
              <a:gd name="connsiteX6746" fmla="*/ 2004406 w 10925787"/>
              <a:gd name="connsiteY6746" fmla="*/ 4167329 h 5557010"/>
              <a:gd name="connsiteX6747" fmla="*/ 2006159 w 10925787"/>
              <a:gd name="connsiteY6747" fmla="*/ 4170248 h 5557010"/>
              <a:gd name="connsiteX6748" fmla="*/ 2009252 w 10925787"/>
              <a:gd name="connsiteY6748" fmla="*/ 4168503 h 5557010"/>
              <a:gd name="connsiteX6749" fmla="*/ 2008168 w 10925787"/>
              <a:gd name="connsiteY6749" fmla="*/ 4166363 h 5557010"/>
              <a:gd name="connsiteX6750" fmla="*/ 2010495 w 10925787"/>
              <a:gd name="connsiteY6750" fmla="*/ 4164276 h 5557010"/>
              <a:gd name="connsiteX6751" fmla="*/ 1575710 w 10925787"/>
              <a:gd name="connsiteY6751" fmla="*/ 4163274 h 5557010"/>
              <a:gd name="connsiteX6752" fmla="*/ 1572288 w 10925787"/>
              <a:gd name="connsiteY6752" fmla="*/ 4164738 h 5557010"/>
              <a:gd name="connsiteX6753" fmla="*/ 1581604 w 10925787"/>
              <a:gd name="connsiteY6753" fmla="*/ 4169244 h 5557010"/>
              <a:gd name="connsiteX6754" fmla="*/ 1579047 w 10925787"/>
              <a:gd name="connsiteY6754" fmla="*/ 4163949 h 5557010"/>
              <a:gd name="connsiteX6755" fmla="*/ 1576709 w 10925787"/>
              <a:gd name="connsiteY6755" fmla="*/ 4165045 h 5557010"/>
              <a:gd name="connsiteX6756" fmla="*/ 1576709 w 10925787"/>
              <a:gd name="connsiteY6756" fmla="*/ 4165044 h 5557010"/>
              <a:gd name="connsiteX6757" fmla="*/ 1575710 w 10925787"/>
              <a:gd name="connsiteY6757" fmla="*/ 4163274 h 5557010"/>
              <a:gd name="connsiteX6758" fmla="*/ 2702012 w 10925787"/>
              <a:gd name="connsiteY6758" fmla="*/ 4160772 h 5557010"/>
              <a:gd name="connsiteX6759" fmla="*/ 2706542 w 10925787"/>
              <a:gd name="connsiteY6759" fmla="*/ 4163800 h 5557010"/>
              <a:gd name="connsiteX6760" fmla="*/ 2702012 w 10925787"/>
              <a:gd name="connsiteY6760" fmla="*/ 4160772 h 5557010"/>
              <a:gd name="connsiteX6761" fmla="*/ 2685267 w 10925787"/>
              <a:gd name="connsiteY6761" fmla="*/ 4158854 h 5557010"/>
              <a:gd name="connsiteX6762" fmla="*/ 2692720 w 10925787"/>
              <a:gd name="connsiteY6762" fmla="*/ 4160292 h 5557010"/>
              <a:gd name="connsiteX6763" fmla="*/ 2695850 w 10925787"/>
              <a:gd name="connsiteY6763" fmla="*/ 4159944 h 5557010"/>
              <a:gd name="connsiteX6764" fmla="*/ 2689554 w 10925787"/>
              <a:gd name="connsiteY6764" fmla="*/ 4159059 h 5557010"/>
              <a:gd name="connsiteX6765" fmla="*/ 2685267 w 10925787"/>
              <a:gd name="connsiteY6765" fmla="*/ 4158854 h 5557010"/>
              <a:gd name="connsiteX6766" fmla="*/ 1611354 w 10925787"/>
              <a:gd name="connsiteY6766" fmla="*/ 4158497 h 5557010"/>
              <a:gd name="connsiteX6767" fmla="*/ 1608103 w 10925787"/>
              <a:gd name="connsiteY6767" fmla="*/ 4158802 h 5557010"/>
              <a:gd name="connsiteX6768" fmla="*/ 1611354 w 10925787"/>
              <a:gd name="connsiteY6768" fmla="*/ 4161240 h 5557010"/>
              <a:gd name="connsiteX6769" fmla="*/ 1611354 w 10925787"/>
              <a:gd name="connsiteY6769" fmla="*/ 4161239 h 5557010"/>
              <a:gd name="connsiteX6770" fmla="*/ 1611354 w 10925787"/>
              <a:gd name="connsiteY6770" fmla="*/ 4158497 h 5557010"/>
              <a:gd name="connsiteX6771" fmla="*/ 2658795 w 10925787"/>
              <a:gd name="connsiteY6771" fmla="*/ 4153804 h 5557010"/>
              <a:gd name="connsiteX6772" fmla="*/ 2660071 w 10925787"/>
              <a:gd name="connsiteY6772" fmla="*/ 4156039 h 5557010"/>
              <a:gd name="connsiteX6773" fmla="*/ 2664906 w 10925787"/>
              <a:gd name="connsiteY6773" fmla="*/ 4154093 h 5557010"/>
              <a:gd name="connsiteX6774" fmla="*/ 2658795 w 10925787"/>
              <a:gd name="connsiteY6774" fmla="*/ 4153804 h 5557010"/>
              <a:gd name="connsiteX6775" fmla="*/ 2024304 w 10925787"/>
              <a:gd name="connsiteY6775" fmla="*/ 4153673 h 5557010"/>
              <a:gd name="connsiteX6776" fmla="*/ 2016060 w 10925787"/>
              <a:gd name="connsiteY6776" fmla="*/ 4157689 h 5557010"/>
              <a:gd name="connsiteX6777" fmla="*/ 2010495 w 10925787"/>
              <a:gd name="connsiteY6777" fmla="*/ 4164275 h 5557010"/>
              <a:gd name="connsiteX6778" fmla="*/ 2018982 w 10925787"/>
              <a:gd name="connsiteY6778" fmla="*/ 4166382 h 5557010"/>
              <a:gd name="connsiteX6779" fmla="*/ 2031806 w 10925787"/>
              <a:gd name="connsiteY6779" fmla="*/ 4173759 h 5557010"/>
              <a:gd name="connsiteX6780" fmla="*/ 2059072 w 10925787"/>
              <a:gd name="connsiteY6780" fmla="*/ 4171487 h 5557010"/>
              <a:gd name="connsiteX6781" fmla="*/ 2069411 w 10925787"/>
              <a:gd name="connsiteY6781" fmla="*/ 4171305 h 5557010"/>
              <a:gd name="connsiteX6782" fmla="*/ 2124442 w 10925787"/>
              <a:gd name="connsiteY6782" fmla="*/ 4177689 h 5557010"/>
              <a:gd name="connsiteX6783" fmla="*/ 2127901 w 10925787"/>
              <a:gd name="connsiteY6783" fmla="*/ 4175333 h 5557010"/>
              <a:gd name="connsiteX6784" fmla="*/ 2143574 w 10925787"/>
              <a:gd name="connsiteY6784" fmla="*/ 4175646 h 5557010"/>
              <a:gd name="connsiteX6785" fmla="*/ 2144731 w 10925787"/>
              <a:gd name="connsiteY6785" fmla="*/ 4179630 h 5557010"/>
              <a:gd name="connsiteX6786" fmla="*/ 2161950 w 10925787"/>
              <a:gd name="connsiteY6786" fmla="*/ 4182614 h 5557010"/>
              <a:gd name="connsiteX6787" fmla="*/ 2165201 w 10925787"/>
              <a:gd name="connsiteY6787" fmla="*/ 4183491 h 5557010"/>
              <a:gd name="connsiteX6788" fmla="*/ 2175406 w 10925787"/>
              <a:gd name="connsiteY6788" fmla="*/ 4186432 h 5557010"/>
              <a:gd name="connsiteX6789" fmla="*/ 2178354 w 10925787"/>
              <a:gd name="connsiteY6789" fmla="*/ 4184642 h 5557010"/>
              <a:gd name="connsiteX6790" fmla="*/ 2151233 w 10925787"/>
              <a:gd name="connsiteY6790" fmla="*/ 4176017 h 5557010"/>
              <a:gd name="connsiteX6791" fmla="*/ 2144414 w 10925787"/>
              <a:gd name="connsiteY6791" fmla="*/ 4174180 h 5557010"/>
              <a:gd name="connsiteX6792" fmla="*/ 2137643 w 10925787"/>
              <a:gd name="connsiteY6792" fmla="*/ 4172258 h 5557010"/>
              <a:gd name="connsiteX6793" fmla="*/ 2136279 w 10925787"/>
              <a:gd name="connsiteY6793" fmla="*/ 4170330 h 5557010"/>
              <a:gd name="connsiteX6794" fmla="*/ 2088980 w 10925787"/>
              <a:gd name="connsiteY6794" fmla="*/ 4158872 h 5557010"/>
              <a:gd name="connsiteX6795" fmla="*/ 2087678 w 10925787"/>
              <a:gd name="connsiteY6795" fmla="*/ 4156808 h 5557010"/>
              <a:gd name="connsiteX6796" fmla="*/ 2056648 w 10925787"/>
              <a:gd name="connsiteY6796" fmla="*/ 4154537 h 5557010"/>
              <a:gd name="connsiteX6797" fmla="*/ 2052070 w 10925787"/>
              <a:gd name="connsiteY6797" fmla="*/ 4155948 h 5557010"/>
              <a:gd name="connsiteX6798" fmla="*/ 2043911 w 10925787"/>
              <a:gd name="connsiteY6798" fmla="*/ 4155491 h 5557010"/>
              <a:gd name="connsiteX6799" fmla="*/ 2041475 w 10925787"/>
              <a:gd name="connsiteY6799" fmla="*/ 4156934 h 5557010"/>
              <a:gd name="connsiteX6800" fmla="*/ 2035240 w 10925787"/>
              <a:gd name="connsiteY6800" fmla="*/ 4159206 h 5557010"/>
              <a:gd name="connsiteX6801" fmla="*/ 2031294 w 10925787"/>
              <a:gd name="connsiteY6801" fmla="*/ 4157519 h 5557010"/>
              <a:gd name="connsiteX6802" fmla="*/ 2024304 w 10925787"/>
              <a:gd name="connsiteY6802" fmla="*/ 4153673 h 5557010"/>
              <a:gd name="connsiteX6803" fmla="*/ 969510 w 10925787"/>
              <a:gd name="connsiteY6803" fmla="*/ 4152319 h 5557010"/>
              <a:gd name="connsiteX6804" fmla="*/ 974182 w 10925787"/>
              <a:gd name="connsiteY6804" fmla="*/ 4168031 h 5557010"/>
              <a:gd name="connsiteX6805" fmla="*/ 974116 w 10925787"/>
              <a:gd name="connsiteY6805" fmla="*/ 4161716 h 5557010"/>
              <a:gd name="connsiteX6806" fmla="*/ 972750 w 10925787"/>
              <a:gd name="connsiteY6806" fmla="*/ 4155050 h 5557010"/>
              <a:gd name="connsiteX6807" fmla="*/ 969510 w 10925787"/>
              <a:gd name="connsiteY6807" fmla="*/ 4152319 h 5557010"/>
              <a:gd name="connsiteX6808" fmla="*/ 2603481 w 10925787"/>
              <a:gd name="connsiteY6808" fmla="*/ 4151927 h 5557010"/>
              <a:gd name="connsiteX6809" fmla="*/ 2603202 w 10925787"/>
              <a:gd name="connsiteY6809" fmla="*/ 4153253 h 5557010"/>
              <a:gd name="connsiteX6810" fmla="*/ 2603201 w 10925787"/>
              <a:gd name="connsiteY6810" fmla="*/ 4153253 h 5557010"/>
              <a:gd name="connsiteX6811" fmla="*/ 2603481 w 10925787"/>
              <a:gd name="connsiteY6811" fmla="*/ 4151927 h 5557010"/>
              <a:gd name="connsiteX6812" fmla="*/ 2614149 w 10925787"/>
              <a:gd name="connsiteY6812" fmla="*/ 4151281 h 5557010"/>
              <a:gd name="connsiteX6813" fmla="*/ 2614149 w 10925787"/>
              <a:gd name="connsiteY6813" fmla="*/ 4151282 h 5557010"/>
              <a:gd name="connsiteX6814" fmla="*/ 2613978 w 10925787"/>
              <a:gd name="connsiteY6814" fmla="*/ 4151375 h 5557010"/>
              <a:gd name="connsiteX6815" fmla="*/ 2613848 w 10925787"/>
              <a:gd name="connsiteY6815" fmla="*/ 4151321 h 5557010"/>
              <a:gd name="connsiteX6816" fmla="*/ 2613223 w 10925787"/>
              <a:gd name="connsiteY6816" fmla="*/ 4151062 h 5557010"/>
              <a:gd name="connsiteX6817" fmla="*/ 2613847 w 10925787"/>
              <a:gd name="connsiteY6817" fmla="*/ 4151321 h 5557010"/>
              <a:gd name="connsiteX6818" fmla="*/ 2613199 w 10925787"/>
              <a:gd name="connsiteY6818" fmla="*/ 4151406 h 5557010"/>
              <a:gd name="connsiteX6819" fmla="*/ 2613223 w 10925787"/>
              <a:gd name="connsiteY6819" fmla="*/ 4151062 h 5557010"/>
              <a:gd name="connsiteX6820" fmla="*/ 2645353 w 10925787"/>
              <a:gd name="connsiteY6820" fmla="*/ 4150295 h 5557010"/>
              <a:gd name="connsiteX6821" fmla="*/ 2643059 w 10925787"/>
              <a:gd name="connsiteY6821" fmla="*/ 4151661 h 5557010"/>
              <a:gd name="connsiteX6822" fmla="*/ 2648734 w 10925787"/>
              <a:gd name="connsiteY6822" fmla="*/ 4152597 h 5557010"/>
              <a:gd name="connsiteX6823" fmla="*/ 2645353 w 10925787"/>
              <a:gd name="connsiteY6823" fmla="*/ 4150295 h 5557010"/>
              <a:gd name="connsiteX6824" fmla="*/ 1604717 w 10925787"/>
              <a:gd name="connsiteY6824" fmla="*/ 4149501 h 5557010"/>
              <a:gd name="connsiteX6825" fmla="*/ 1607238 w 10925787"/>
              <a:gd name="connsiteY6825" fmla="*/ 4156467 h 5557010"/>
              <a:gd name="connsiteX6826" fmla="*/ 1604717 w 10925787"/>
              <a:gd name="connsiteY6826" fmla="*/ 4149501 h 5557010"/>
              <a:gd name="connsiteX6827" fmla="*/ 2592095 w 10925787"/>
              <a:gd name="connsiteY6827" fmla="*/ 4149243 h 5557010"/>
              <a:gd name="connsiteX6828" fmla="*/ 2584825 w 10925787"/>
              <a:gd name="connsiteY6828" fmla="*/ 4150539 h 5557010"/>
              <a:gd name="connsiteX6829" fmla="*/ 2581999 w 10925787"/>
              <a:gd name="connsiteY6829" fmla="*/ 4149340 h 5557010"/>
              <a:gd name="connsiteX6830" fmla="*/ 2574279 w 10925787"/>
              <a:gd name="connsiteY6830" fmla="*/ 4150613 h 5557010"/>
              <a:gd name="connsiteX6831" fmla="*/ 2568324 w 10925787"/>
              <a:gd name="connsiteY6831" fmla="*/ 4150002 h 5557010"/>
              <a:gd name="connsiteX6832" fmla="*/ 2560311 w 10925787"/>
              <a:gd name="connsiteY6832" fmla="*/ 4150440 h 5557010"/>
              <a:gd name="connsiteX6833" fmla="*/ 2550751 w 10925787"/>
              <a:gd name="connsiteY6833" fmla="*/ 4151394 h 5557010"/>
              <a:gd name="connsiteX6834" fmla="*/ 2545649 w 10925787"/>
              <a:gd name="connsiteY6834" fmla="*/ 4151839 h 5557010"/>
              <a:gd name="connsiteX6835" fmla="*/ 2537417 w 10925787"/>
              <a:gd name="connsiteY6835" fmla="*/ 4153226 h 5557010"/>
              <a:gd name="connsiteX6836" fmla="*/ 2524569 w 10925787"/>
              <a:gd name="connsiteY6836" fmla="*/ 4156782 h 5557010"/>
              <a:gd name="connsiteX6837" fmla="*/ 2482848 w 10925787"/>
              <a:gd name="connsiteY6837" fmla="*/ 4167037 h 5557010"/>
              <a:gd name="connsiteX6838" fmla="*/ 2445474 w 10925787"/>
              <a:gd name="connsiteY6838" fmla="*/ 4179964 h 5557010"/>
              <a:gd name="connsiteX6839" fmla="*/ 2435732 w 10925787"/>
              <a:gd name="connsiteY6839" fmla="*/ 4184118 h 5557010"/>
              <a:gd name="connsiteX6840" fmla="*/ 2432504 w 10925787"/>
              <a:gd name="connsiteY6840" fmla="*/ 4185508 h 5557010"/>
              <a:gd name="connsiteX6841" fmla="*/ 2423152 w 10925787"/>
              <a:gd name="connsiteY6841" fmla="*/ 4190270 h 5557010"/>
              <a:gd name="connsiteX6842" fmla="*/ 2423152 w 10925787"/>
              <a:gd name="connsiteY6842" fmla="*/ 4190273 h 5557010"/>
              <a:gd name="connsiteX6843" fmla="*/ 2410268 w 10925787"/>
              <a:gd name="connsiteY6843" fmla="*/ 4200940 h 5557010"/>
              <a:gd name="connsiteX6844" fmla="*/ 2433040 w 10925787"/>
              <a:gd name="connsiteY6844" fmla="*/ 4197909 h 5557010"/>
              <a:gd name="connsiteX6845" fmla="*/ 2445279 w 10925787"/>
              <a:gd name="connsiteY6845" fmla="*/ 4192506 h 5557010"/>
              <a:gd name="connsiteX6846" fmla="*/ 2451709 w 10925787"/>
              <a:gd name="connsiteY6846" fmla="*/ 4192500 h 5557010"/>
              <a:gd name="connsiteX6847" fmla="*/ 2454522 w 10925787"/>
              <a:gd name="connsiteY6847" fmla="*/ 4190044 h 5557010"/>
              <a:gd name="connsiteX6848" fmla="*/ 2466286 w 10925787"/>
              <a:gd name="connsiteY6848" fmla="*/ 4187545 h 5557010"/>
              <a:gd name="connsiteX6849" fmla="*/ 2486586 w 10925787"/>
              <a:gd name="connsiteY6849" fmla="*/ 4180520 h 5557010"/>
              <a:gd name="connsiteX6850" fmla="*/ 2524277 w 10925787"/>
              <a:gd name="connsiteY6850" fmla="*/ 4169247 h 5557010"/>
              <a:gd name="connsiteX6851" fmla="*/ 2545393 w 10925787"/>
              <a:gd name="connsiteY6851" fmla="*/ 4164332 h 5557010"/>
              <a:gd name="connsiteX6852" fmla="*/ 2567142 w 10925787"/>
              <a:gd name="connsiteY6852" fmla="*/ 4157733 h 5557010"/>
              <a:gd name="connsiteX6853" fmla="*/ 2580246 w 10925787"/>
              <a:gd name="connsiteY6853" fmla="*/ 4155962 h 5557010"/>
              <a:gd name="connsiteX6854" fmla="*/ 2596905 w 10925787"/>
              <a:gd name="connsiteY6854" fmla="*/ 4155165 h 5557010"/>
              <a:gd name="connsiteX6855" fmla="*/ 2603201 w 10925787"/>
              <a:gd name="connsiteY6855" fmla="*/ 4153254 h 5557010"/>
              <a:gd name="connsiteX6856" fmla="*/ 2603202 w 10925787"/>
              <a:gd name="connsiteY6856" fmla="*/ 4153254 h 5557010"/>
              <a:gd name="connsiteX6857" fmla="*/ 2605702 w 10925787"/>
              <a:gd name="connsiteY6857" fmla="*/ 4155203 h 5557010"/>
              <a:gd name="connsiteX6858" fmla="*/ 2606200 w 10925787"/>
              <a:gd name="connsiteY6858" fmla="*/ 4155591 h 5557010"/>
              <a:gd name="connsiteX6859" fmla="*/ 2609765 w 10925787"/>
              <a:gd name="connsiteY6859" fmla="*/ 4154936 h 5557010"/>
              <a:gd name="connsiteX6860" fmla="*/ 2614015 w 10925787"/>
              <a:gd name="connsiteY6860" fmla="*/ 4154339 h 5557010"/>
              <a:gd name="connsiteX6861" fmla="*/ 2618813 w 10925787"/>
              <a:gd name="connsiteY6861" fmla="*/ 4154116 h 5557010"/>
              <a:gd name="connsiteX6862" fmla="*/ 2625133 w 10925787"/>
              <a:gd name="connsiteY6862" fmla="*/ 4153918 h 5557010"/>
              <a:gd name="connsiteX6863" fmla="*/ 2623916 w 10925787"/>
              <a:gd name="connsiteY6863" fmla="*/ 4151779 h 5557010"/>
              <a:gd name="connsiteX6864" fmla="*/ 2615963 w 10925787"/>
              <a:gd name="connsiteY6864" fmla="*/ 4149613 h 5557010"/>
              <a:gd name="connsiteX6865" fmla="*/ 2614161 w 10925787"/>
              <a:gd name="connsiteY6865" fmla="*/ 4151028 h 5557010"/>
              <a:gd name="connsiteX6866" fmla="*/ 2613223 w 10925787"/>
              <a:gd name="connsiteY6866" fmla="*/ 4151062 h 5557010"/>
              <a:gd name="connsiteX6867" fmla="*/ 2592095 w 10925787"/>
              <a:gd name="connsiteY6867" fmla="*/ 4149243 h 5557010"/>
              <a:gd name="connsiteX6868" fmla="*/ 2625676 w 10925787"/>
              <a:gd name="connsiteY6868" fmla="*/ 4148878 h 5557010"/>
              <a:gd name="connsiteX6869" fmla="*/ 2623916 w 10925787"/>
              <a:gd name="connsiteY6869" fmla="*/ 4151778 h 5557010"/>
              <a:gd name="connsiteX6870" fmla="*/ 2625133 w 10925787"/>
              <a:gd name="connsiteY6870" fmla="*/ 4153917 h 5557010"/>
              <a:gd name="connsiteX6871" fmla="*/ 2625133 w 10925787"/>
              <a:gd name="connsiteY6871" fmla="*/ 4153916 h 5557010"/>
              <a:gd name="connsiteX6872" fmla="*/ 2636191 w 10925787"/>
              <a:gd name="connsiteY6872" fmla="*/ 4149832 h 5557010"/>
              <a:gd name="connsiteX6873" fmla="*/ 2634084 w 10925787"/>
              <a:gd name="connsiteY6873" fmla="*/ 4150891 h 5557010"/>
              <a:gd name="connsiteX6874" fmla="*/ 2632769 w 10925787"/>
              <a:gd name="connsiteY6874" fmla="*/ 4148910 h 5557010"/>
              <a:gd name="connsiteX6875" fmla="*/ 2628385 w 10925787"/>
              <a:gd name="connsiteY6875" fmla="*/ 4150916 h 5557010"/>
              <a:gd name="connsiteX6876" fmla="*/ 2625676 w 10925787"/>
              <a:gd name="connsiteY6876" fmla="*/ 4148878 h 5557010"/>
              <a:gd name="connsiteX6877" fmla="*/ 2032902 w 10925787"/>
              <a:gd name="connsiteY6877" fmla="*/ 4148837 h 5557010"/>
              <a:gd name="connsiteX6878" fmla="*/ 2026460 w 10925787"/>
              <a:gd name="connsiteY6878" fmla="*/ 4152465 h 5557010"/>
              <a:gd name="connsiteX6879" fmla="*/ 2032902 w 10925787"/>
              <a:gd name="connsiteY6879" fmla="*/ 4148837 h 5557010"/>
              <a:gd name="connsiteX6880" fmla="*/ 966053 w 10925787"/>
              <a:gd name="connsiteY6880" fmla="*/ 4138746 h 5557010"/>
              <a:gd name="connsiteX6881" fmla="*/ 969977 w 10925787"/>
              <a:gd name="connsiteY6881" fmla="*/ 4150646 h 5557010"/>
              <a:gd name="connsiteX6882" fmla="*/ 966053 w 10925787"/>
              <a:gd name="connsiteY6882" fmla="*/ 4138746 h 5557010"/>
              <a:gd name="connsiteX6883" fmla="*/ 1135862 w 10925787"/>
              <a:gd name="connsiteY6883" fmla="*/ 4133407 h 5557010"/>
              <a:gd name="connsiteX6884" fmla="*/ 1139691 w 10925787"/>
              <a:gd name="connsiteY6884" fmla="*/ 4138977 h 5557010"/>
              <a:gd name="connsiteX6885" fmla="*/ 1139691 w 10925787"/>
              <a:gd name="connsiteY6885" fmla="*/ 4138978 h 5557010"/>
              <a:gd name="connsiteX6886" fmla="*/ 1139873 w 10925787"/>
              <a:gd name="connsiteY6886" fmla="*/ 4141725 h 5557010"/>
              <a:gd name="connsiteX6887" fmla="*/ 1156195 w 10925787"/>
              <a:gd name="connsiteY6887" fmla="*/ 4165440 h 5557010"/>
              <a:gd name="connsiteX6888" fmla="*/ 1157594 w 10925787"/>
              <a:gd name="connsiteY6888" fmla="*/ 4165914 h 5557010"/>
              <a:gd name="connsiteX6889" fmla="*/ 1157660 w 10925787"/>
              <a:gd name="connsiteY6889" fmla="*/ 4166432 h 5557010"/>
              <a:gd name="connsiteX6890" fmla="*/ 1158516 w 10925787"/>
              <a:gd name="connsiteY6890" fmla="*/ 4169114 h 5557010"/>
              <a:gd name="connsiteX6891" fmla="*/ 1159898 w 10925787"/>
              <a:gd name="connsiteY6891" fmla="*/ 4172544 h 5557010"/>
              <a:gd name="connsiteX6892" fmla="*/ 1161579 w 10925787"/>
              <a:gd name="connsiteY6892" fmla="*/ 4176550 h 5557010"/>
              <a:gd name="connsiteX6893" fmla="*/ 1162995 w 10925787"/>
              <a:gd name="connsiteY6893" fmla="*/ 4178973 h 5557010"/>
              <a:gd name="connsiteX6894" fmla="*/ 1165395 w 10925787"/>
              <a:gd name="connsiteY6894" fmla="*/ 4183301 h 5557010"/>
              <a:gd name="connsiteX6895" fmla="*/ 1174149 w 10925787"/>
              <a:gd name="connsiteY6895" fmla="*/ 4190861 h 5557010"/>
              <a:gd name="connsiteX6896" fmla="*/ 1174040 w 10925787"/>
              <a:gd name="connsiteY6896" fmla="*/ 4184432 h 5557010"/>
              <a:gd name="connsiteX6897" fmla="*/ 1156465 w 10925787"/>
              <a:gd name="connsiteY6897" fmla="*/ 4155200 h 5557010"/>
              <a:gd name="connsiteX6898" fmla="*/ 1153607 w 10925787"/>
              <a:gd name="connsiteY6898" fmla="*/ 4153432 h 5557010"/>
              <a:gd name="connsiteX6899" fmla="*/ 1135862 w 10925787"/>
              <a:gd name="connsiteY6899" fmla="*/ 4133407 h 5557010"/>
              <a:gd name="connsiteX6900" fmla="*/ 2055832 w 10925787"/>
              <a:gd name="connsiteY6900" fmla="*/ 4128157 h 5557010"/>
              <a:gd name="connsiteX6901" fmla="*/ 2050961 w 10925787"/>
              <a:gd name="connsiteY6901" fmla="*/ 4132316 h 5557010"/>
              <a:gd name="connsiteX6902" fmla="*/ 2050973 w 10925787"/>
              <a:gd name="connsiteY6902" fmla="*/ 4132315 h 5557010"/>
              <a:gd name="connsiteX6903" fmla="*/ 2046224 w 10925787"/>
              <a:gd name="connsiteY6903" fmla="*/ 4133574 h 5557010"/>
              <a:gd name="connsiteX6904" fmla="*/ 2040781 w 10925787"/>
              <a:gd name="connsiteY6904" fmla="*/ 4139457 h 5557010"/>
              <a:gd name="connsiteX6905" fmla="*/ 2037895 w 10925787"/>
              <a:gd name="connsiteY6905" fmla="*/ 4143908 h 5557010"/>
              <a:gd name="connsiteX6906" fmla="*/ 2042961 w 10925787"/>
              <a:gd name="connsiteY6906" fmla="*/ 4145284 h 5557010"/>
              <a:gd name="connsiteX6907" fmla="*/ 2044568 w 10925787"/>
              <a:gd name="connsiteY6907" fmla="*/ 4144865 h 5557010"/>
              <a:gd name="connsiteX6908" fmla="*/ 2051241 w 10925787"/>
              <a:gd name="connsiteY6908" fmla="*/ 4140622 h 5557010"/>
              <a:gd name="connsiteX6909" fmla="*/ 2059303 w 10925787"/>
              <a:gd name="connsiteY6909" fmla="*/ 4129196 h 5557010"/>
              <a:gd name="connsiteX6910" fmla="*/ 2057123 w 10925787"/>
              <a:gd name="connsiteY6910" fmla="*/ 4130198 h 5557010"/>
              <a:gd name="connsiteX6911" fmla="*/ 2055832 w 10925787"/>
              <a:gd name="connsiteY6911" fmla="*/ 4128157 h 5557010"/>
              <a:gd name="connsiteX6912" fmla="*/ 1670490 w 10925787"/>
              <a:gd name="connsiteY6912" fmla="*/ 4128095 h 5557010"/>
              <a:gd name="connsiteX6913" fmla="*/ 1677309 w 10925787"/>
              <a:gd name="connsiteY6913" fmla="*/ 4138870 h 5557010"/>
              <a:gd name="connsiteX6914" fmla="*/ 1670490 w 10925787"/>
              <a:gd name="connsiteY6914" fmla="*/ 4128095 h 5557010"/>
              <a:gd name="connsiteX6915" fmla="*/ 1353423 w 10925787"/>
              <a:gd name="connsiteY6915" fmla="*/ 4126848 h 5557010"/>
              <a:gd name="connsiteX6916" fmla="*/ 1353423 w 10925787"/>
              <a:gd name="connsiteY6916" fmla="*/ 4126848 h 5557010"/>
              <a:gd name="connsiteX6917" fmla="*/ 1353423 w 10925787"/>
              <a:gd name="connsiteY6917" fmla="*/ 4126848 h 5557010"/>
              <a:gd name="connsiteX6918" fmla="*/ 1353099 w 10925787"/>
              <a:gd name="connsiteY6918" fmla="*/ 4126759 h 5557010"/>
              <a:gd name="connsiteX6919" fmla="*/ 1353423 w 10925787"/>
              <a:gd name="connsiteY6919" fmla="*/ 4126848 h 5557010"/>
              <a:gd name="connsiteX6920" fmla="*/ 1353422 w 10925787"/>
              <a:gd name="connsiteY6920" fmla="*/ 4126849 h 5557010"/>
              <a:gd name="connsiteX6921" fmla="*/ 1353422 w 10925787"/>
              <a:gd name="connsiteY6921" fmla="*/ 4126850 h 5557010"/>
              <a:gd name="connsiteX6922" fmla="*/ 1353095 w 10925787"/>
              <a:gd name="connsiteY6922" fmla="*/ 4126761 h 5557010"/>
              <a:gd name="connsiteX6923" fmla="*/ 1353099 w 10925787"/>
              <a:gd name="connsiteY6923" fmla="*/ 4126759 h 5557010"/>
              <a:gd name="connsiteX6924" fmla="*/ 1353099 w 10925787"/>
              <a:gd name="connsiteY6924" fmla="*/ 4126759 h 5557010"/>
              <a:gd name="connsiteX6925" fmla="*/ 1353099 w 10925787"/>
              <a:gd name="connsiteY6925" fmla="*/ 4126759 h 5557010"/>
              <a:gd name="connsiteX6926" fmla="*/ 1352904 w 10925787"/>
              <a:gd name="connsiteY6926" fmla="*/ 4126706 h 5557010"/>
              <a:gd name="connsiteX6927" fmla="*/ 1353098 w 10925787"/>
              <a:gd name="connsiteY6927" fmla="*/ 4126759 h 5557010"/>
              <a:gd name="connsiteX6928" fmla="*/ 1353096 w 10925787"/>
              <a:gd name="connsiteY6928" fmla="*/ 4126760 h 5557010"/>
              <a:gd name="connsiteX6929" fmla="*/ 1353095 w 10925787"/>
              <a:gd name="connsiteY6929" fmla="*/ 4126760 h 5557010"/>
              <a:gd name="connsiteX6930" fmla="*/ 1351368 w 10925787"/>
              <a:gd name="connsiteY6930" fmla="*/ 4126272 h 5557010"/>
              <a:gd name="connsiteX6931" fmla="*/ 1352739 w 10925787"/>
              <a:gd name="connsiteY6931" fmla="*/ 4126660 h 5557010"/>
              <a:gd name="connsiteX6932" fmla="*/ 1351414 w 10925787"/>
              <a:gd name="connsiteY6932" fmla="*/ 4126296 h 5557010"/>
              <a:gd name="connsiteX6933" fmla="*/ 1351368 w 10925787"/>
              <a:gd name="connsiteY6933" fmla="*/ 4126272 h 5557010"/>
              <a:gd name="connsiteX6934" fmla="*/ 1354522 w 10925787"/>
              <a:gd name="connsiteY6934" fmla="*/ 4125550 h 5557010"/>
              <a:gd name="connsiteX6935" fmla="*/ 1353887 w 10925787"/>
              <a:gd name="connsiteY6935" fmla="*/ 4126301 h 5557010"/>
              <a:gd name="connsiteX6936" fmla="*/ 1353839 w 10925787"/>
              <a:gd name="connsiteY6936" fmla="*/ 4126935 h 5557010"/>
              <a:gd name="connsiteX6937" fmla="*/ 1353423 w 10925787"/>
              <a:gd name="connsiteY6937" fmla="*/ 4126848 h 5557010"/>
              <a:gd name="connsiteX6938" fmla="*/ 1353885 w 10925787"/>
              <a:gd name="connsiteY6938" fmla="*/ 4126302 h 5557010"/>
              <a:gd name="connsiteX6939" fmla="*/ 1353099 w 10925787"/>
              <a:gd name="connsiteY6939" fmla="*/ 4126759 h 5557010"/>
              <a:gd name="connsiteX6940" fmla="*/ 1353098 w 10925787"/>
              <a:gd name="connsiteY6940" fmla="*/ 4126759 h 5557010"/>
              <a:gd name="connsiteX6941" fmla="*/ 1351218 w 10925787"/>
              <a:gd name="connsiteY6941" fmla="*/ 4124848 h 5557010"/>
              <a:gd name="connsiteX6942" fmla="*/ 1351181 w 10925787"/>
              <a:gd name="connsiteY6942" fmla="*/ 4126177 h 5557010"/>
              <a:gd name="connsiteX6943" fmla="*/ 1350246 w 10925787"/>
              <a:gd name="connsiteY6943" fmla="*/ 4125467 h 5557010"/>
              <a:gd name="connsiteX6944" fmla="*/ 1571923 w 10925787"/>
              <a:gd name="connsiteY6944" fmla="*/ 4121666 h 5557010"/>
              <a:gd name="connsiteX6945" fmla="*/ 1584721 w 10925787"/>
              <a:gd name="connsiteY6945" fmla="*/ 4136740 h 5557010"/>
              <a:gd name="connsiteX6946" fmla="*/ 1589422 w 10925787"/>
              <a:gd name="connsiteY6946" fmla="*/ 4138292 h 5557010"/>
              <a:gd name="connsiteX6947" fmla="*/ 1593197 w 10925787"/>
              <a:gd name="connsiteY6947" fmla="*/ 4140387 h 5557010"/>
              <a:gd name="connsiteX6948" fmla="*/ 1589422 w 10925787"/>
              <a:gd name="connsiteY6948" fmla="*/ 4132664 h 5557010"/>
              <a:gd name="connsiteX6949" fmla="*/ 1582408 w 10925787"/>
              <a:gd name="connsiteY6949" fmla="*/ 4125365 h 5557010"/>
              <a:gd name="connsiteX6950" fmla="*/ 1578815 w 10925787"/>
              <a:gd name="connsiteY6950" fmla="*/ 4122237 h 5557010"/>
              <a:gd name="connsiteX6951" fmla="*/ 1571923 w 10925787"/>
              <a:gd name="connsiteY6951" fmla="*/ 4121666 h 5557010"/>
              <a:gd name="connsiteX6952" fmla="*/ 962888 w 10925787"/>
              <a:gd name="connsiteY6952" fmla="*/ 4118434 h 5557010"/>
              <a:gd name="connsiteX6953" fmla="*/ 958793 w 10925787"/>
              <a:gd name="connsiteY6953" fmla="*/ 4119552 h 5557010"/>
              <a:gd name="connsiteX6954" fmla="*/ 960980 w 10925787"/>
              <a:gd name="connsiteY6954" fmla="*/ 4130986 h 5557010"/>
              <a:gd name="connsiteX6955" fmla="*/ 965269 w 10925787"/>
              <a:gd name="connsiteY6955" fmla="*/ 4138486 h 5557010"/>
              <a:gd name="connsiteX6956" fmla="*/ 965270 w 10925787"/>
              <a:gd name="connsiteY6956" fmla="*/ 4138486 h 5557010"/>
              <a:gd name="connsiteX6957" fmla="*/ 968392 w 10925787"/>
              <a:gd name="connsiteY6957" fmla="*/ 4136647 h 5557010"/>
              <a:gd name="connsiteX6958" fmla="*/ 965830 w 10925787"/>
              <a:gd name="connsiteY6958" fmla="*/ 4133059 h 5557010"/>
              <a:gd name="connsiteX6959" fmla="*/ 965598 w 10925787"/>
              <a:gd name="connsiteY6959" fmla="*/ 4125338 h 5557010"/>
              <a:gd name="connsiteX6960" fmla="*/ 965199 w 10925787"/>
              <a:gd name="connsiteY6960" fmla="*/ 4124321 h 5557010"/>
              <a:gd name="connsiteX6961" fmla="*/ 965061 w 10925787"/>
              <a:gd name="connsiteY6961" fmla="*/ 4122419 h 5557010"/>
              <a:gd name="connsiteX6962" fmla="*/ 962888 w 10925787"/>
              <a:gd name="connsiteY6962" fmla="*/ 4118434 h 5557010"/>
              <a:gd name="connsiteX6963" fmla="*/ 1119750 w 10925787"/>
              <a:gd name="connsiteY6963" fmla="*/ 4114693 h 5557010"/>
              <a:gd name="connsiteX6964" fmla="*/ 1119751 w 10925787"/>
              <a:gd name="connsiteY6964" fmla="*/ 4114693 h 5557010"/>
              <a:gd name="connsiteX6965" fmla="*/ 1119750 w 10925787"/>
              <a:gd name="connsiteY6965" fmla="*/ 4114693 h 5557010"/>
              <a:gd name="connsiteX6966" fmla="*/ 1119751 w 10925787"/>
              <a:gd name="connsiteY6966" fmla="*/ 4114694 h 5557010"/>
              <a:gd name="connsiteX6967" fmla="*/ 1119920 w 10925787"/>
              <a:gd name="connsiteY6967" fmla="*/ 4117758 h 5557010"/>
              <a:gd name="connsiteX6968" fmla="*/ 1120697 w 10925787"/>
              <a:gd name="connsiteY6968" fmla="*/ 4118597 h 5557010"/>
              <a:gd name="connsiteX6969" fmla="*/ 1121124 w 10925787"/>
              <a:gd name="connsiteY6969" fmla="*/ 4120360 h 5557010"/>
              <a:gd name="connsiteX6970" fmla="*/ 1127178 w 10925787"/>
              <a:gd name="connsiteY6970" fmla="*/ 4125601 h 5557010"/>
              <a:gd name="connsiteX6971" fmla="*/ 1123701 w 10925787"/>
              <a:gd name="connsiteY6971" fmla="*/ 4118282 h 5557010"/>
              <a:gd name="connsiteX6972" fmla="*/ 1119750 w 10925787"/>
              <a:gd name="connsiteY6972" fmla="*/ 4114693 h 5557010"/>
              <a:gd name="connsiteX6973" fmla="*/ 1368517 w 10925787"/>
              <a:gd name="connsiteY6973" fmla="*/ 4113089 h 5557010"/>
              <a:gd name="connsiteX6974" fmla="*/ 1368448 w 10925787"/>
              <a:gd name="connsiteY6974" fmla="*/ 4113521 h 5557010"/>
              <a:gd name="connsiteX6975" fmla="*/ 1368447 w 10925787"/>
              <a:gd name="connsiteY6975" fmla="*/ 4113523 h 5557010"/>
              <a:gd name="connsiteX6976" fmla="*/ 1368514 w 10925787"/>
              <a:gd name="connsiteY6976" fmla="*/ 4113090 h 5557010"/>
              <a:gd name="connsiteX6977" fmla="*/ 1115650 w 10925787"/>
              <a:gd name="connsiteY6977" fmla="*/ 4111537 h 5557010"/>
              <a:gd name="connsiteX6978" fmla="*/ 1111456 w 10925787"/>
              <a:gd name="connsiteY6978" fmla="*/ 4114045 h 5557010"/>
              <a:gd name="connsiteX6979" fmla="*/ 1117371 w 10925787"/>
              <a:gd name="connsiteY6979" fmla="*/ 4114569 h 5557010"/>
              <a:gd name="connsiteX6980" fmla="*/ 1117372 w 10925787"/>
              <a:gd name="connsiteY6980" fmla="*/ 4114568 h 5557010"/>
              <a:gd name="connsiteX6981" fmla="*/ 1115650 w 10925787"/>
              <a:gd name="connsiteY6981" fmla="*/ 4111537 h 5557010"/>
              <a:gd name="connsiteX6982" fmla="*/ 1752516 w 10925787"/>
              <a:gd name="connsiteY6982" fmla="*/ 4108182 h 5557010"/>
              <a:gd name="connsiteX6983" fmla="*/ 1750328 w 10925787"/>
              <a:gd name="connsiteY6983" fmla="*/ 4110555 h 5557010"/>
              <a:gd name="connsiteX6984" fmla="*/ 1750401 w 10925787"/>
              <a:gd name="connsiteY6984" fmla="*/ 4110404 h 5557010"/>
              <a:gd name="connsiteX6985" fmla="*/ 1103556 w 10925787"/>
              <a:gd name="connsiteY6985" fmla="*/ 4106455 h 5557010"/>
              <a:gd name="connsiteX6986" fmla="*/ 1103556 w 10925787"/>
              <a:gd name="connsiteY6986" fmla="*/ 4106455 h 5557010"/>
              <a:gd name="connsiteX6987" fmla="*/ 1103556 w 10925787"/>
              <a:gd name="connsiteY6987" fmla="*/ 4106455 h 5557010"/>
              <a:gd name="connsiteX6988" fmla="*/ 1103556 w 10925787"/>
              <a:gd name="connsiteY6988" fmla="*/ 4106455 h 5557010"/>
              <a:gd name="connsiteX6989" fmla="*/ 1103559 w 10925787"/>
              <a:gd name="connsiteY6989" fmla="*/ 4106454 h 5557010"/>
              <a:gd name="connsiteX6990" fmla="*/ 1103559 w 10925787"/>
              <a:gd name="connsiteY6990" fmla="*/ 4106454 h 5557010"/>
              <a:gd name="connsiteX6991" fmla="*/ 1103559 w 10925787"/>
              <a:gd name="connsiteY6991" fmla="*/ 4106454 h 5557010"/>
              <a:gd name="connsiteX6992" fmla="*/ 1103554 w 10925787"/>
              <a:gd name="connsiteY6992" fmla="*/ 4106453 h 5557010"/>
              <a:gd name="connsiteX6993" fmla="*/ 1103559 w 10925787"/>
              <a:gd name="connsiteY6993" fmla="*/ 4106454 h 5557010"/>
              <a:gd name="connsiteX6994" fmla="*/ 1103556 w 10925787"/>
              <a:gd name="connsiteY6994" fmla="*/ 4106455 h 5557010"/>
              <a:gd name="connsiteX6995" fmla="*/ 1653160 w 10925787"/>
              <a:gd name="connsiteY6995" fmla="*/ 4105466 h 5557010"/>
              <a:gd name="connsiteX6996" fmla="*/ 1651298 w 10925787"/>
              <a:gd name="connsiteY6996" fmla="*/ 4108929 h 5557010"/>
              <a:gd name="connsiteX6997" fmla="*/ 1665400 w 10925787"/>
              <a:gd name="connsiteY6997" fmla="*/ 4129120 h 5557010"/>
              <a:gd name="connsiteX6998" fmla="*/ 1669991 w 10925787"/>
              <a:gd name="connsiteY6998" fmla="*/ 4125251 h 5557010"/>
              <a:gd name="connsiteX6999" fmla="*/ 1664096 w 10925787"/>
              <a:gd name="connsiteY6999" fmla="*/ 4124292 h 5557010"/>
              <a:gd name="connsiteX7000" fmla="*/ 1662733 w 10925787"/>
              <a:gd name="connsiteY7000" fmla="*/ 4116828 h 5557010"/>
              <a:gd name="connsiteX7001" fmla="*/ 1662733 w 10925787"/>
              <a:gd name="connsiteY7001" fmla="*/ 4116827 h 5557010"/>
              <a:gd name="connsiteX7002" fmla="*/ 1658413 w 10925787"/>
              <a:gd name="connsiteY7002" fmla="*/ 4110325 h 5557010"/>
              <a:gd name="connsiteX7003" fmla="*/ 1657836 w 10925787"/>
              <a:gd name="connsiteY7003" fmla="*/ 4109791 h 5557010"/>
              <a:gd name="connsiteX7004" fmla="*/ 1656550 w 10925787"/>
              <a:gd name="connsiteY7004" fmla="*/ 4107944 h 5557010"/>
              <a:gd name="connsiteX7005" fmla="*/ 1653160 w 10925787"/>
              <a:gd name="connsiteY7005" fmla="*/ 4105466 h 5557010"/>
              <a:gd name="connsiteX7006" fmla="*/ 1753457 w 10925787"/>
              <a:gd name="connsiteY7006" fmla="*/ 4102431 h 5557010"/>
              <a:gd name="connsiteX7007" fmla="*/ 1755442 w 10925787"/>
              <a:gd name="connsiteY7007" fmla="*/ 4105409 h 5557010"/>
              <a:gd name="connsiteX7008" fmla="*/ 1750352 w 10925787"/>
              <a:gd name="connsiteY7008" fmla="*/ 4104040 h 5557010"/>
              <a:gd name="connsiteX7009" fmla="*/ 1753457 w 10925787"/>
              <a:gd name="connsiteY7009" fmla="*/ 4102431 h 5557010"/>
              <a:gd name="connsiteX7010" fmla="*/ 1747161 w 10925787"/>
              <a:gd name="connsiteY7010" fmla="*/ 4095935 h 5557010"/>
              <a:gd name="connsiteX7011" fmla="*/ 1754395 w 10925787"/>
              <a:gd name="connsiteY7011" fmla="*/ 4096230 h 5557010"/>
              <a:gd name="connsiteX7012" fmla="*/ 1750888 w 10925787"/>
              <a:gd name="connsiteY7012" fmla="*/ 4097956 h 5557010"/>
              <a:gd name="connsiteX7013" fmla="*/ 1747161 w 10925787"/>
              <a:gd name="connsiteY7013" fmla="*/ 4095935 h 5557010"/>
              <a:gd name="connsiteX7014" fmla="*/ 962122 w 10925787"/>
              <a:gd name="connsiteY7014" fmla="*/ 4094396 h 5557010"/>
              <a:gd name="connsiteX7015" fmla="*/ 959489 w 10925787"/>
              <a:gd name="connsiteY7015" fmla="*/ 4103482 h 5557010"/>
              <a:gd name="connsiteX7016" fmla="*/ 958951 w 10925787"/>
              <a:gd name="connsiteY7016" fmla="*/ 4114980 h 5557010"/>
              <a:gd name="connsiteX7017" fmla="*/ 963823 w 10925787"/>
              <a:gd name="connsiteY7017" fmla="*/ 4113736 h 5557010"/>
              <a:gd name="connsiteX7018" fmla="*/ 963825 w 10925787"/>
              <a:gd name="connsiteY7018" fmla="*/ 4113735 h 5557010"/>
              <a:gd name="connsiteX7019" fmla="*/ 963099 w 10925787"/>
              <a:gd name="connsiteY7019" fmla="*/ 4104851 h 5557010"/>
              <a:gd name="connsiteX7020" fmla="*/ 964750 w 10925787"/>
              <a:gd name="connsiteY7020" fmla="*/ 4097956 h 5557010"/>
              <a:gd name="connsiteX7021" fmla="*/ 962122 w 10925787"/>
              <a:gd name="connsiteY7021" fmla="*/ 4094396 h 5557010"/>
              <a:gd name="connsiteX7022" fmla="*/ 1482428 w 10925787"/>
              <a:gd name="connsiteY7022" fmla="*/ 4090836 h 5557010"/>
              <a:gd name="connsiteX7023" fmla="*/ 1462345 w 10925787"/>
              <a:gd name="connsiteY7023" fmla="*/ 4090999 h 5557010"/>
              <a:gd name="connsiteX7024" fmla="*/ 1453287 w 10925787"/>
              <a:gd name="connsiteY7024" fmla="*/ 4092441 h 5557010"/>
              <a:gd name="connsiteX7025" fmla="*/ 1452199 w 10925787"/>
              <a:gd name="connsiteY7025" fmla="*/ 4092501 h 5557010"/>
              <a:gd name="connsiteX7026" fmla="*/ 1422598 w 10925787"/>
              <a:gd name="connsiteY7026" fmla="*/ 4097325 h 5557010"/>
              <a:gd name="connsiteX7027" fmla="*/ 1408510 w 10925787"/>
              <a:gd name="connsiteY7027" fmla="*/ 4099085 h 5557010"/>
              <a:gd name="connsiteX7028" fmla="*/ 1394645 w 10925787"/>
              <a:gd name="connsiteY7028" fmla="*/ 4102278 h 5557010"/>
              <a:gd name="connsiteX7029" fmla="*/ 1390305 w 10925787"/>
              <a:gd name="connsiteY7029" fmla="*/ 4103681 h 5557010"/>
              <a:gd name="connsiteX7030" fmla="*/ 1378535 w 10925787"/>
              <a:gd name="connsiteY7030" fmla="*/ 4106605 h 5557010"/>
              <a:gd name="connsiteX7031" fmla="*/ 1368517 w 10925787"/>
              <a:gd name="connsiteY7031" fmla="*/ 4113088 h 5557010"/>
              <a:gd name="connsiteX7032" fmla="*/ 1368517 w 10925787"/>
              <a:gd name="connsiteY7032" fmla="*/ 4113086 h 5557010"/>
              <a:gd name="connsiteX7033" fmla="*/ 1367731 w 10925787"/>
              <a:gd name="connsiteY7033" fmla="*/ 4113026 h 5557010"/>
              <a:gd name="connsiteX7034" fmla="*/ 1368447 w 10925787"/>
              <a:gd name="connsiteY7034" fmla="*/ 4113523 h 5557010"/>
              <a:gd name="connsiteX7035" fmla="*/ 1368446 w 10925787"/>
              <a:gd name="connsiteY7035" fmla="*/ 4113525 h 5557010"/>
              <a:gd name="connsiteX7036" fmla="*/ 1367663 w 10925787"/>
              <a:gd name="connsiteY7036" fmla="*/ 4113554 h 5557010"/>
              <a:gd name="connsiteX7037" fmla="*/ 1367730 w 10925787"/>
              <a:gd name="connsiteY7037" fmla="*/ 4113028 h 5557010"/>
              <a:gd name="connsiteX7038" fmla="*/ 1361445 w 10925787"/>
              <a:gd name="connsiteY7038" fmla="*/ 4113053 h 5557010"/>
              <a:gd name="connsiteX7039" fmla="*/ 1353509 w 10925787"/>
              <a:gd name="connsiteY7039" fmla="*/ 4115957 h 5557010"/>
              <a:gd name="connsiteX7040" fmla="*/ 1331174 w 10925787"/>
              <a:gd name="connsiteY7040" fmla="*/ 4127541 h 5557010"/>
              <a:gd name="connsiteX7041" fmla="*/ 1298763 w 10925787"/>
              <a:gd name="connsiteY7041" fmla="*/ 4146439 h 5557010"/>
              <a:gd name="connsiteX7042" fmla="*/ 1286907 w 10925787"/>
              <a:gd name="connsiteY7042" fmla="*/ 4156783 h 5557010"/>
              <a:gd name="connsiteX7043" fmla="*/ 1281792 w 10925787"/>
              <a:gd name="connsiteY7043" fmla="*/ 4161874 h 5557010"/>
              <a:gd name="connsiteX7044" fmla="*/ 1278600 w 10925787"/>
              <a:gd name="connsiteY7044" fmla="*/ 4162402 h 5557010"/>
              <a:gd name="connsiteX7045" fmla="*/ 1274315 w 10925787"/>
              <a:gd name="connsiteY7045" fmla="*/ 4166141 h 5557010"/>
              <a:gd name="connsiteX7046" fmla="*/ 1257320 w 10925787"/>
              <a:gd name="connsiteY7046" fmla="*/ 4181430 h 5557010"/>
              <a:gd name="connsiteX7047" fmla="*/ 1253172 w 10925787"/>
              <a:gd name="connsiteY7047" fmla="*/ 4186570 h 5557010"/>
              <a:gd name="connsiteX7048" fmla="*/ 1251037 w 10925787"/>
              <a:gd name="connsiteY7048" fmla="*/ 4190297 h 5557010"/>
              <a:gd name="connsiteX7049" fmla="*/ 1247970 w 10925787"/>
              <a:gd name="connsiteY7049" fmla="*/ 4192245 h 5557010"/>
              <a:gd name="connsiteX7050" fmla="*/ 1242396 w 10925787"/>
              <a:gd name="connsiteY7050" fmla="*/ 4198284 h 5557010"/>
              <a:gd name="connsiteX7051" fmla="*/ 1213080 w 10925787"/>
              <a:gd name="connsiteY7051" fmla="*/ 4223280 h 5557010"/>
              <a:gd name="connsiteX7052" fmla="*/ 1201187 w 10925787"/>
              <a:gd name="connsiteY7052" fmla="*/ 4237102 h 5557010"/>
              <a:gd name="connsiteX7053" fmla="*/ 1198233 w 10925787"/>
              <a:gd name="connsiteY7053" fmla="*/ 4247012 h 5557010"/>
              <a:gd name="connsiteX7054" fmla="*/ 1193607 w 10925787"/>
              <a:gd name="connsiteY7054" fmla="*/ 4251252 h 5557010"/>
              <a:gd name="connsiteX7055" fmla="*/ 1194639 w 10925787"/>
              <a:gd name="connsiteY7055" fmla="*/ 4253401 h 5557010"/>
              <a:gd name="connsiteX7056" fmla="*/ 1188532 w 10925787"/>
              <a:gd name="connsiteY7056" fmla="*/ 4262418 h 5557010"/>
              <a:gd name="connsiteX7057" fmla="*/ 1188525 w 10925787"/>
              <a:gd name="connsiteY7057" fmla="*/ 4262420 h 5557010"/>
              <a:gd name="connsiteX7058" fmla="*/ 1185095 w 10925787"/>
              <a:gd name="connsiteY7058" fmla="*/ 4274259 h 5557010"/>
              <a:gd name="connsiteX7059" fmla="*/ 1183315 w 10925787"/>
              <a:gd name="connsiteY7059" fmla="*/ 4278119 h 5557010"/>
              <a:gd name="connsiteX7060" fmla="*/ 1182939 w 10925787"/>
              <a:gd name="connsiteY7060" fmla="*/ 4280019 h 5557010"/>
              <a:gd name="connsiteX7061" fmla="*/ 1182285 w 10925787"/>
              <a:gd name="connsiteY7061" fmla="*/ 4291626 h 5557010"/>
              <a:gd name="connsiteX7062" fmla="*/ 1182334 w 10925787"/>
              <a:gd name="connsiteY7062" fmla="*/ 4291484 h 5557010"/>
              <a:gd name="connsiteX7063" fmla="*/ 1182418 w 10925787"/>
              <a:gd name="connsiteY7063" fmla="*/ 4291619 h 5557010"/>
              <a:gd name="connsiteX7064" fmla="*/ 1182291 w 10925787"/>
              <a:gd name="connsiteY7064" fmla="*/ 4291623 h 5557010"/>
              <a:gd name="connsiteX7065" fmla="*/ 1182413 w 10925787"/>
              <a:gd name="connsiteY7065" fmla="*/ 4292285 h 5557010"/>
              <a:gd name="connsiteX7066" fmla="*/ 1182425 w 10925787"/>
              <a:gd name="connsiteY7066" fmla="*/ 4291621 h 5557010"/>
              <a:gd name="connsiteX7067" fmla="*/ 1182813 w 10925787"/>
              <a:gd name="connsiteY7067" fmla="*/ 4291606 h 5557010"/>
              <a:gd name="connsiteX7068" fmla="*/ 1182843 w 10925787"/>
              <a:gd name="connsiteY7068" fmla="*/ 4292385 h 5557010"/>
              <a:gd name="connsiteX7069" fmla="*/ 1182407 w 10925787"/>
              <a:gd name="connsiteY7069" fmla="*/ 4292290 h 5557010"/>
              <a:gd name="connsiteX7070" fmla="*/ 1182542 w 10925787"/>
              <a:gd name="connsiteY7070" fmla="*/ 4296900 h 5557010"/>
              <a:gd name="connsiteX7071" fmla="*/ 1181807 w 10925787"/>
              <a:gd name="connsiteY7071" fmla="*/ 4312734 h 5557010"/>
              <a:gd name="connsiteX7072" fmla="*/ 1255018 w 10925787"/>
              <a:gd name="connsiteY7072" fmla="*/ 4335801 h 5557010"/>
              <a:gd name="connsiteX7073" fmla="*/ 1255023 w 10925787"/>
              <a:gd name="connsiteY7073" fmla="*/ 4335800 h 5557010"/>
              <a:gd name="connsiteX7074" fmla="*/ 1255908 w 10925787"/>
              <a:gd name="connsiteY7074" fmla="*/ 4338771 h 5557010"/>
              <a:gd name="connsiteX7075" fmla="*/ 1253495 w 10925787"/>
              <a:gd name="connsiteY7075" fmla="*/ 4344339 h 5557010"/>
              <a:gd name="connsiteX7076" fmla="*/ 1253497 w 10925787"/>
              <a:gd name="connsiteY7076" fmla="*/ 4344341 h 5557010"/>
              <a:gd name="connsiteX7077" fmla="*/ 1256487 w 10925787"/>
              <a:gd name="connsiteY7077" fmla="*/ 4342884 h 5557010"/>
              <a:gd name="connsiteX7078" fmla="*/ 1256705 w 10925787"/>
              <a:gd name="connsiteY7078" fmla="*/ 4349150 h 5557010"/>
              <a:gd name="connsiteX7079" fmla="*/ 1259441 w 10925787"/>
              <a:gd name="connsiteY7079" fmla="*/ 4352430 h 5557010"/>
              <a:gd name="connsiteX7080" fmla="*/ 1262426 w 10925787"/>
              <a:gd name="connsiteY7080" fmla="*/ 4357510 h 5557010"/>
              <a:gd name="connsiteX7081" fmla="*/ 1263139 w 10925787"/>
              <a:gd name="connsiteY7081" fmla="*/ 4357860 h 5557010"/>
              <a:gd name="connsiteX7082" fmla="*/ 1266504 w 10925787"/>
              <a:gd name="connsiteY7082" fmla="*/ 4362383 h 5557010"/>
              <a:gd name="connsiteX7083" fmla="*/ 1269054 w 10925787"/>
              <a:gd name="connsiteY7083" fmla="*/ 4366747 h 5557010"/>
              <a:gd name="connsiteX7084" fmla="*/ 1278402 w 10925787"/>
              <a:gd name="connsiteY7084" fmla="*/ 4380714 h 5557010"/>
              <a:gd name="connsiteX7085" fmla="*/ 1283474 w 10925787"/>
              <a:gd name="connsiteY7085" fmla="*/ 4389612 h 5557010"/>
              <a:gd name="connsiteX7086" fmla="*/ 1288553 w 10925787"/>
              <a:gd name="connsiteY7086" fmla="*/ 4400944 h 5557010"/>
              <a:gd name="connsiteX7087" fmla="*/ 1288709 w 10925787"/>
              <a:gd name="connsiteY7087" fmla="*/ 4403652 h 5557010"/>
              <a:gd name="connsiteX7088" fmla="*/ 1291508 w 10925787"/>
              <a:gd name="connsiteY7088" fmla="*/ 4406301 h 5557010"/>
              <a:gd name="connsiteX7089" fmla="*/ 1292321 w 10925787"/>
              <a:gd name="connsiteY7089" fmla="*/ 4410221 h 5557010"/>
              <a:gd name="connsiteX7090" fmla="*/ 1295708 w 10925787"/>
              <a:gd name="connsiteY7090" fmla="*/ 4423683 h 5557010"/>
              <a:gd name="connsiteX7091" fmla="*/ 1298349 w 10925787"/>
              <a:gd name="connsiteY7091" fmla="*/ 4427290 h 5557010"/>
              <a:gd name="connsiteX7092" fmla="*/ 1300197 w 10925787"/>
              <a:gd name="connsiteY7092" fmla="*/ 4433819 h 5557010"/>
              <a:gd name="connsiteX7093" fmla="*/ 1301224 w 10925787"/>
              <a:gd name="connsiteY7093" fmla="*/ 4435965 h 5557010"/>
              <a:gd name="connsiteX7094" fmla="*/ 1299210 w 10925787"/>
              <a:gd name="connsiteY7094" fmla="*/ 4437264 h 5557010"/>
              <a:gd name="connsiteX7095" fmla="*/ 1295741 w 10925787"/>
              <a:gd name="connsiteY7095" fmla="*/ 4446204 h 5557010"/>
              <a:gd name="connsiteX7096" fmla="*/ 1292958 w 10925787"/>
              <a:gd name="connsiteY7096" fmla="*/ 4439943 h 5557010"/>
              <a:gd name="connsiteX7097" fmla="*/ 1287601 w 10925787"/>
              <a:gd name="connsiteY7097" fmla="*/ 4436843 h 5557010"/>
              <a:gd name="connsiteX7098" fmla="*/ 1282401 w 10925787"/>
              <a:gd name="connsiteY7098" fmla="*/ 4438902 h 5557010"/>
              <a:gd name="connsiteX7099" fmla="*/ 1281408 w 10925787"/>
              <a:gd name="connsiteY7099" fmla="*/ 4432168 h 5557010"/>
              <a:gd name="connsiteX7100" fmla="*/ 1274817 w 10925787"/>
              <a:gd name="connsiteY7100" fmla="*/ 4429291 h 5557010"/>
              <a:gd name="connsiteX7101" fmla="*/ 1259893 w 10925787"/>
              <a:gd name="connsiteY7101" fmla="*/ 4422660 h 5557010"/>
              <a:gd name="connsiteX7102" fmla="*/ 1254951 w 10925787"/>
              <a:gd name="connsiteY7102" fmla="*/ 4420504 h 5557010"/>
              <a:gd name="connsiteX7103" fmla="*/ 1248821 w 10925787"/>
              <a:gd name="connsiteY7103" fmla="*/ 4413371 h 5557010"/>
              <a:gd name="connsiteX7104" fmla="*/ 1235210 w 10925787"/>
              <a:gd name="connsiteY7104" fmla="*/ 4404501 h 5557010"/>
              <a:gd name="connsiteX7105" fmla="*/ 1217046 w 10925787"/>
              <a:gd name="connsiteY7105" fmla="*/ 4389923 h 5557010"/>
              <a:gd name="connsiteX7106" fmla="*/ 1205041 w 10925787"/>
              <a:gd name="connsiteY7106" fmla="*/ 4374537 h 5557010"/>
              <a:gd name="connsiteX7107" fmla="*/ 1203363 w 10925787"/>
              <a:gd name="connsiteY7107" fmla="*/ 4375483 h 5557010"/>
              <a:gd name="connsiteX7108" fmla="*/ 1188672 w 10925787"/>
              <a:gd name="connsiteY7108" fmla="*/ 4360729 h 5557010"/>
              <a:gd name="connsiteX7109" fmla="*/ 1184446 w 10925787"/>
              <a:gd name="connsiteY7109" fmla="*/ 4352296 h 5557010"/>
              <a:gd name="connsiteX7110" fmla="*/ 1174519 w 10925787"/>
              <a:gd name="connsiteY7110" fmla="*/ 4342439 h 5557010"/>
              <a:gd name="connsiteX7111" fmla="*/ 1164856 w 10925787"/>
              <a:gd name="connsiteY7111" fmla="*/ 4339306 h 5557010"/>
              <a:gd name="connsiteX7112" fmla="*/ 1165576 w 10925787"/>
              <a:gd name="connsiteY7112" fmla="*/ 4338512 h 5557010"/>
              <a:gd name="connsiteX7113" fmla="*/ 1163859 w 10925787"/>
              <a:gd name="connsiteY7113" fmla="*/ 4333666 h 5557010"/>
              <a:gd name="connsiteX7114" fmla="*/ 1155374 w 10925787"/>
              <a:gd name="connsiteY7114" fmla="*/ 4326315 h 5557010"/>
              <a:gd name="connsiteX7115" fmla="*/ 1150381 w 10925787"/>
              <a:gd name="connsiteY7115" fmla="*/ 4337291 h 5557010"/>
              <a:gd name="connsiteX7116" fmla="*/ 1158801 w 10925787"/>
              <a:gd name="connsiteY7116" fmla="*/ 4347320 h 5557010"/>
              <a:gd name="connsiteX7117" fmla="*/ 1162588 w 10925787"/>
              <a:gd name="connsiteY7117" fmla="*/ 4355272 h 5557010"/>
              <a:gd name="connsiteX7118" fmla="*/ 1164314 w 10925787"/>
              <a:gd name="connsiteY7118" fmla="*/ 4359396 h 5557010"/>
              <a:gd name="connsiteX7119" fmla="*/ 1173177 w 10925787"/>
              <a:gd name="connsiteY7119" fmla="*/ 4365665 h 5557010"/>
              <a:gd name="connsiteX7120" fmla="*/ 1174250 w 10925787"/>
              <a:gd name="connsiteY7120" fmla="*/ 4369297 h 5557010"/>
              <a:gd name="connsiteX7121" fmla="*/ 1179766 w 10925787"/>
              <a:gd name="connsiteY7121" fmla="*/ 4376327 h 5557010"/>
              <a:gd name="connsiteX7122" fmla="*/ 1193926 w 10925787"/>
              <a:gd name="connsiteY7122" fmla="*/ 4389198 h 5557010"/>
              <a:gd name="connsiteX7123" fmla="*/ 1207495 w 10925787"/>
              <a:gd name="connsiteY7123" fmla="*/ 4400546 h 5557010"/>
              <a:gd name="connsiteX7124" fmla="*/ 1214059 w 10925787"/>
              <a:gd name="connsiteY7124" fmla="*/ 4410375 h 5557010"/>
              <a:gd name="connsiteX7125" fmla="*/ 1221717 w 10925787"/>
              <a:gd name="connsiteY7125" fmla="*/ 4413229 h 5557010"/>
              <a:gd name="connsiteX7126" fmla="*/ 1226871 w 10925787"/>
              <a:gd name="connsiteY7126" fmla="*/ 4413053 h 5557010"/>
              <a:gd name="connsiteX7127" fmla="*/ 1227365 w 10925787"/>
              <a:gd name="connsiteY7127" fmla="*/ 4415580 h 5557010"/>
              <a:gd name="connsiteX7128" fmla="*/ 1236519 w 10925787"/>
              <a:gd name="connsiteY7128" fmla="*/ 4424380 h 5557010"/>
              <a:gd name="connsiteX7129" fmla="*/ 1170444 w 10925787"/>
              <a:gd name="connsiteY7129" fmla="*/ 4387690 h 5557010"/>
              <a:gd name="connsiteX7130" fmla="*/ 1153119 w 10925787"/>
              <a:gd name="connsiteY7130" fmla="*/ 4376970 h 5557010"/>
              <a:gd name="connsiteX7131" fmla="*/ 1149699 w 10925787"/>
              <a:gd name="connsiteY7131" fmla="*/ 4376027 h 5557010"/>
              <a:gd name="connsiteX7132" fmla="*/ 1147476 w 10925787"/>
              <a:gd name="connsiteY7132" fmla="*/ 4374495 h 5557010"/>
              <a:gd name="connsiteX7133" fmla="*/ 1126542 w 10925787"/>
              <a:gd name="connsiteY7133" fmla="*/ 4359767 h 5557010"/>
              <a:gd name="connsiteX7134" fmla="*/ 1110265 w 10925787"/>
              <a:gd name="connsiteY7134" fmla="*/ 4349075 h 5557010"/>
              <a:gd name="connsiteX7135" fmla="*/ 1108204 w 10925787"/>
              <a:gd name="connsiteY7135" fmla="*/ 4345442 h 5557010"/>
              <a:gd name="connsiteX7136" fmla="*/ 1100696 w 10925787"/>
              <a:gd name="connsiteY7136" fmla="*/ 4340097 h 5557010"/>
              <a:gd name="connsiteX7137" fmla="*/ 1090440 w 10925787"/>
              <a:gd name="connsiteY7137" fmla="*/ 4329087 h 5557010"/>
              <a:gd name="connsiteX7138" fmla="*/ 1086531 w 10925787"/>
              <a:gd name="connsiteY7138" fmla="*/ 4329886 h 5557010"/>
              <a:gd name="connsiteX7139" fmla="*/ 1088306 w 10925787"/>
              <a:gd name="connsiteY7139" fmla="*/ 4332977 h 5557010"/>
              <a:gd name="connsiteX7140" fmla="*/ 1092246 w 10925787"/>
              <a:gd name="connsiteY7140" fmla="*/ 4335308 h 5557010"/>
              <a:gd name="connsiteX7141" fmla="*/ 1092545 w 10925787"/>
              <a:gd name="connsiteY7141" fmla="*/ 4335970 h 5557010"/>
              <a:gd name="connsiteX7142" fmla="*/ 1092834 w 10925787"/>
              <a:gd name="connsiteY7142" fmla="*/ 4335229 h 5557010"/>
              <a:gd name="connsiteX7143" fmla="*/ 1092836 w 10925787"/>
              <a:gd name="connsiteY7143" fmla="*/ 4335229 h 5557010"/>
              <a:gd name="connsiteX7144" fmla="*/ 1092866 w 10925787"/>
              <a:gd name="connsiteY7144" fmla="*/ 4336009 h 5557010"/>
              <a:gd name="connsiteX7145" fmla="*/ 1092544 w 10925787"/>
              <a:gd name="connsiteY7145" fmla="*/ 4335970 h 5557010"/>
              <a:gd name="connsiteX7146" fmla="*/ 1101149 w 10925787"/>
              <a:gd name="connsiteY7146" fmla="*/ 4345557 h 5557010"/>
              <a:gd name="connsiteX7147" fmla="*/ 1108451 w 10925787"/>
              <a:gd name="connsiteY7147" fmla="*/ 4352742 h 5557010"/>
              <a:gd name="connsiteX7148" fmla="*/ 1110716 w 10925787"/>
              <a:gd name="connsiteY7148" fmla="*/ 4353678 h 5557010"/>
              <a:gd name="connsiteX7149" fmla="*/ 1113318 w 10925787"/>
              <a:gd name="connsiteY7149" fmla="*/ 4356116 h 5557010"/>
              <a:gd name="connsiteX7150" fmla="*/ 1120187 w 10925787"/>
              <a:gd name="connsiteY7150" fmla="*/ 4361559 h 5557010"/>
              <a:gd name="connsiteX7151" fmla="*/ 1141958 w 10925787"/>
              <a:gd name="connsiteY7151" fmla="*/ 4377700 h 5557010"/>
              <a:gd name="connsiteX7152" fmla="*/ 1185908 w 10925787"/>
              <a:gd name="connsiteY7152" fmla="*/ 4412435 h 5557010"/>
              <a:gd name="connsiteX7153" fmla="*/ 1225542 w 10925787"/>
              <a:gd name="connsiteY7153" fmla="*/ 4432334 h 5557010"/>
              <a:gd name="connsiteX7154" fmla="*/ 1228679 w 10925787"/>
              <a:gd name="connsiteY7154" fmla="*/ 4436844 h 5557010"/>
              <a:gd name="connsiteX7155" fmla="*/ 1240357 w 10925787"/>
              <a:gd name="connsiteY7155" fmla="*/ 4443457 h 5557010"/>
              <a:gd name="connsiteX7156" fmla="*/ 1256410 w 10925787"/>
              <a:gd name="connsiteY7156" fmla="*/ 4434459 h 5557010"/>
              <a:gd name="connsiteX7157" fmla="*/ 1253574 w 10925787"/>
              <a:gd name="connsiteY7157" fmla="*/ 4431843 h 5557010"/>
              <a:gd name="connsiteX7158" fmla="*/ 1254412 w 10925787"/>
              <a:gd name="connsiteY7158" fmla="*/ 4431386 h 5557010"/>
              <a:gd name="connsiteX7159" fmla="*/ 1262126 w 10925787"/>
              <a:gd name="connsiteY7159" fmla="*/ 4436884 h 5557010"/>
              <a:gd name="connsiteX7160" fmla="*/ 1279040 w 10925787"/>
              <a:gd name="connsiteY7160" fmla="*/ 4437977 h 5557010"/>
              <a:gd name="connsiteX7161" fmla="*/ 1282396 w 10925787"/>
              <a:gd name="connsiteY7161" fmla="*/ 4438904 h 5557010"/>
              <a:gd name="connsiteX7162" fmla="*/ 1280059 w 10925787"/>
              <a:gd name="connsiteY7162" fmla="*/ 4442322 h 5557010"/>
              <a:gd name="connsiteX7163" fmla="*/ 1289739 w 10925787"/>
              <a:gd name="connsiteY7163" fmla="*/ 4445247 h 5557010"/>
              <a:gd name="connsiteX7164" fmla="*/ 1293338 w 10925787"/>
              <a:gd name="connsiteY7164" fmla="*/ 4447337 h 5557010"/>
              <a:gd name="connsiteX7165" fmla="*/ 1297587 w 10925787"/>
              <a:gd name="connsiteY7165" fmla="*/ 4451950 h 5557010"/>
              <a:gd name="connsiteX7166" fmla="*/ 1302681 w 10925787"/>
              <a:gd name="connsiteY7166" fmla="*/ 4450438 h 5557010"/>
              <a:gd name="connsiteX7167" fmla="*/ 1313641 w 10925787"/>
              <a:gd name="connsiteY7167" fmla="*/ 4442742 h 5557010"/>
              <a:gd name="connsiteX7168" fmla="*/ 1310048 w 10925787"/>
              <a:gd name="connsiteY7168" fmla="*/ 4436734 h 5557010"/>
              <a:gd name="connsiteX7169" fmla="*/ 1301033 w 10925787"/>
              <a:gd name="connsiteY7169" fmla="*/ 4411653 h 5557010"/>
              <a:gd name="connsiteX7170" fmla="*/ 1301915 w 10925787"/>
              <a:gd name="connsiteY7170" fmla="*/ 4407160 h 5557010"/>
              <a:gd name="connsiteX7171" fmla="*/ 1301441 w 10925787"/>
              <a:gd name="connsiteY7171" fmla="*/ 4406313 h 5557010"/>
              <a:gd name="connsiteX7172" fmla="*/ 1298538 w 10925787"/>
              <a:gd name="connsiteY7172" fmla="*/ 4403670 h 5557010"/>
              <a:gd name="connsiteX7173" fmla="*/ 1299273 w 10925787"/>
              <a:gd name="connsiteY7173" fmla="*/ 4397821 h 5557010"/>
              <a:gd name="connsiteX7174" fmla="*/ 1288857 w 10925787"/>
              <a:gd name="connsiteY7174" fmla="*/ 4376704 h 5557010"/>
              <a:gd name="connsiteX7175" fmla="*/ 1281550 w 10925787"/>
              <a:gd name="connsiteY7175" fmla="*/ 4366571 h 5557010"/>
              <a:gd name="connsiteX7176" fmla="*/ 1276941 w 10925787"/>
              <a:gd name="connsiteY7176" fmla="*/ 4358279 h 5557010"/>
              <a:gd name="connsiteX7177" fmla="*/ 1268287 w 10925787"/>
              <a:gd name="connsiteY7177" fmla="*/ 4348469 h 5557010"/>
              <a:gd name="connsiteX7178" fmla="*/ 1263018 w 10925787"/>
              <a:gd name="connsiteY7178" fmla="*/ 4346135 h 5557010"/>
              <a:gd name="connsiteX7179" fmla="*/ 1255025 w 10925787"/>
              <a:gd name="connsiteY7179" fmla="*/ 4335799 h 5557010"/>
              <a:gd name="connsiteX7180" fmla="*/ 1264194 w 10925787"/>
              <a:gd name="connsiteY7180" fmla="*/ 4332893 h 5557010"/>
              <a:gd name="connsiteX7181" fmla="*/ 1270317 w 10925787"/>
              <a:gd name="connsiteY7181" fmla="*/ 4331017 h 5557010"/>
              <a:gd name="connsiteX7182" fmla="*/ 1275960 w 10925787"/>
              <a:gd name="connsiteY7182" fmla="*/ 4328859 h 5557010"/>
              <a:gd name="connsiteX7183" fmla="*/ 1285397 w 10925787"/>
              <a:gd name="connsiteY7183" fmla="*/ 4327863 h 5557010"/>
              <a:gd name="connsiteX7184" fmla="*/ 1290397 w 10925787"/>
              <a:gd name="connsiteY7184" fmla="*/ 4325752 h 5557010"/>
              <a:gd name="connsiteX7185" fmla="*/ 1286535 w 10925787"/>
              <a:gd name="connsiteY7185" fmla="*/ 4322989 h 5557010"/>
              <a:gd name="connsiteX7186" fmla="*/ 1280264 w 10925787"/>
              <a:gd name="connsiteY7186" fmla="*/ 4324742 h 5557010"/>
              <a:gd name="connsiteX7187" fmla="*/ 1271300 w 10925787"/>
              <a:gd name="connsiteY7187" fmla="*/ 4325832 h 5557010"/>
              <a:gd name="connsiteX7188" fmla="*/ 1264787 w 10925787"/>
              <a:gd name="connsiteY7188" fmla="*/ 4327048 h 5557010"/>
              <a:gd name="connsiteX7189" fmla="*/ 1260256 w 10925787"/>
              <a:gd name="connsiteY7189" fmla="*/ 4326545 h 5557010"/>
              <a:gd name="connsiteX7190" fmla="*/ 1243338 w 10925787"/>
              <a:gd name="connsiteY7190" fmla="*/ 4328977 h 5557010"/>
              <a:gd name="connsiteX7191" fmla="*/ 1229837 w 10925787"/>
              <a:gd name="connsiteY7191" fmla="*/ 4332349 h 5557010"/>
              <a:gd name="connsiteX7192" fmla="*/ 1228501 w 10925787"/>
              <a:gd name="connsiteY7192" fmla="*/ 4330360 h 5557010"/>
              <a:gd name="connsiteX7193" fmla="*/ 1203919 w 10925787"/>
              <a:gd name="connsiteY7193" fmla="*/ 4324371 h 5557010"/>
              <a:gd name="connsiteX7194" fmla="*/ 1204355 w 10925787"/>
              <a:gd name="connsiteY7194" fmla="*/ 4322810 h 5557010"/>
              <a:gd name="connsiteX7195" fmla="*/ 1193892 w 10925787"/>
              <a:gd name="connsiteY7195" fmla="*/ 4301497 h 5557010"/>
              <a:gd name="connsiteX7196" fmla="*/ 1197576 w 10925787"/>
              <a:gd name="connsiteY7196" fmla="*/ 4288275 h 5557010"/>
              <a:gd name="connsiteX7197" fmla="*/ 1198758 w 10925787"/>
              <a:gd name="connsiteY7197" fmla="*/ 4283503 h 5557010"/>
              <a:gd name="connsiteX7198" fmla="*/ 1198369 w 10925787"/>
              <a:gd name="connsiteY7198" fmla="*/ 4279698 h 5557010"/>
              <a:gd name="connsiteX7199" fmla="*/ 1195697 w 10925787"/>
              <a:gd name="connsiteY7199" fmla="*/ 4273427 h 5557010"/>
              <a:gd name="connsiteX7200" fmla="*/ 1205188 w 10925787"/>
              <a:gd name="connsiteY7200" fmla="*/ 4261671 h 5557010"/>
              <a:gd name="connsiteX7201" fmla="*/ 1211328 w 10925787"/>
              <a:gd name="connsiteY7201" fmla="*/ 4252472 h 5557010"/>
              <a:gd name="connsiteX7202" fmla="*/ 1219251 w 10925787"/>
              <a:gd name="connsiteY7202" fmla="*/ 4243281 h 5557010"/>
              <a:gd name="connsiteX7203" fmla="*/ 1221708 w 10925787"/>
              <a:gd name="connsiteY7203" fmla="*/ 4241870 h 5557010"/>
              <a:gd name="connsiteX7204" fmla="*/ 1229625 w 10925787"/>
              <a:gd name="connsiteY7204" fmla="*/ 4232291 h 5557010"/>
              <a:gd name="connsiteX7205" fmla="*/ 1241665 w 10925787"/>
              <a:gd name="connsiteY7205" fmla="*/ 4221209 h 5557010"/>
              <a:gd name="connsiteX7206" fmla="*/ 1248960 w 10925787"/>
              <a:gd name="connsiteY7206" fmla="*/ 4214267 h 5557010"/>
              <a:gd name="connsiteX7207" fmla="*/ 1247888 w 10925787"/>
              <a:gd name="connsiteY7207" fmla="*/ 4212119 h 5557010"/>
              <a:gd name="connsiteX7208" fmla="*/ 1254139 w 10925787"/>
              <a:gd name="connsiteY7208" fmla="*/ 4209020 h 5557010"/>
              <a:gd name="connsiteX7209" fmla="*/ 1260550 w 10925787"/>
              <a:gd name="connsiteY7209" fmla="*/ 4204946 h 5557010"/>
              <a:gd name="connsiteX7210" fmla="*/ 1267597 w 10925787"/>
              <a:gd name="connsiteY7210" fmla="*/ 4196693 h 5557010"/>
              <a:gd name="connsiteX7211" fmla="*/ 1282782 w 10925787"/>
              <a:gd name="connsiteY7211" fmla="*/ 4184000 h 5557010"/>
              <a:gd name="connsiteX7212" fmla="*/ 1281609 w 10925787"/>
              <a:gd name="connsiteY7212" fmla="*/ 4181609 h 5557010"/>
              <a:gd name="connsiteX7213" fmla="*/ 1295861 w 10925787"/>
              <a:gd name="connsiteY7213" fmla="*/ 4169578 h 5557010"/>
              <a:gd name="connsiteX7214" fmla="*/ 1294776 w 10925787"/>
              <a:gd name="connsiteY7214" fmla="*/ 4167367 h 5557010"/>
              <a:gd name="connsiteX7215" fmla="*/ 1330065 w 10925787"/>
              <a:gd name="connsiteY7215" fmla="*/ 4147548 h 5557010"/>
              <a:gd name="connsiteX7216" fmla="*/ 1336081 w 10925787"/>
              <a:gd name="connsiteY7216" fmla="*/ 4145481 h 5557010"/>
              <a:gd name="connsiteX7217" fmla="*/ 1357196 w 10925787"/>
              <a:gd name="connsiteY7217" fmla="*/ 4131505 h 5557010"/>
              <a:gd name="connsiteX7218" fmla="*/ 1384665 w 10925787"/>
              <a:gd name="connsiteY7218" fmla="*/ 4123769 h 5557010"/>
              <a:gd name="connsiteX7219" fmla="*/ 1411111 w 10925787"/>
              <a:gd name="connsiteY7219" fmla="*/ 4117388 h 5557010"/>
              <a:gd name="connsiteX7220" fmla="*/ 1445870 w 10925787"/>
              <a:gd name="connsiteY7220" fmla="*/ 4109223 h 5557010"/>
              <a:gd name="connsiteX7221" fmla="*/ 1449000 w 10925787"/>
              <a:gd name="connsiteY7221" fmla="*/ 4107348 h 5557010"/>
              <a:gd name="connsiteX7222" fmla="*/ 1459972 w 10925787"/>
              <a:gd name="connsiteY7222" fmla="*/ 4105863 h 5557010"/>
              <a:gd name="connsiteX7223" fmla="*/ 1505042 w 10925787"/>
              <a:gd name="connsiteY7223" fmla="*/ 4111184 h 5557010"/>
              <a:gd name="connsiteX7224" fmla="*/ 1516623 w 10925787"/>
              <a:gd name="connsiteY7224" fmla="*/ 4115778 h 5557010"/>
              <a:gd name="connsiteX7225" fmla="*/ 1518608 w 10925787"/>
              <a:gd name="connsiteY7225" fmla="*/ 4113285 h 5557010"/>
              <a:gd name="connsiteX7226" fmla="*/ 1519607 w 10925787"/>
              <a:gd name="connsiteY7226" fmla="*/ 4116822 h 5557010"/>
              <a:gd name="connsiteX7227" fmla="*/ 1533611 w 10925787"/>
              <a:gd name="connsiteY7227" fmla="*/ 4119081 h 5557010"/>
              <a:gd name="connsiteX7228" fmla="*/ 1535888 w 10925787"/>
              <a:gd name="connsiteY7228" fmla="*/ 4123102 h 5557010"/>
              <a:gd name="connsiteX7229" fmla="*/ 1538068 w 10925787"/>
              <a:gd name="connsiteY7229" fmla="*/ 4122117 h 5557010"/>
              <a:gd name="connsiteX7230" fmla="*/ 1551452 w 10925787"/>
              <a:gd name="connsiteY7230" fmla="*/ 4134709 h 5557010"/>
              <a:gd name="connsiteX7231" fmla="*/ 1554569 w 10925787"/>
              <a:gd name="connsiteY7231" fmla="*/ 4133924 h 5557010"/>
              <a:gd name="connsiteX7232" fmla="*/ 1554776 w 10925787"/>
              <a:gd name="connsiteY7232" fmla="*/ 4135682 h 5557010"/>
              <a:gd name="connsiteX7233" fmla="*/ 1567733 w 10925787"/>
              <a:gd name="connsiteY7233" fmla="*/ 4142031 h 5557010"/>
              <a:gd name="connsiteX7234" fmla="*/ 1554058 w 10925787"/>
              <a:gd name="connsiteY7234" fmla="*/ 4122935 h 5557010"/>
              <a:gd name="connsiteX7235" fmla="*/ 1549796 w 10925787"/>
              <a:gd name="connsiteY7235" fmla="*/ 4122541 h 5557010"/>
              <a:gd name="connsiteX7236" fmla="*/ 1551829 w 10925787"/>
              <a:gd name="connsiteY7236" fmla="*/ 4121234 h 5557010"/>
              <a:gd name="connsiteX7237" fmla="*/ 1503715 w 10925787"/>
              <a:gd name="connsiteY7237" fmla="*/ 4096375 h 5557010"/>
              <a:gd name="connsiteX7238" fmla="*/ 1501535 w 10925787"/>
              <a:gd name="connsiteY7238" fmla="*/ 4097438 h 5557010"/>
              <a:gd name="connsiteX7239" fmla="*/ 1482428 w 10925787"/>
              <a:gd name="connsiteY7239" fmla="*/ 4090836 h 5557010"/>
              <a:gd name="connsiteX7240" fmla="*/ 964391 w 10925787"/>
              <a:gd name="connsiteY7240" fmla="*/ 4084161 h 5557010"/>
              <a:gd name="connsiteX7241" fmla="*/ 959199 w 10925787"/>
              <a:gd name="connsiteY7241" fmla="*/ 4085460 h 5557010"/>
              <a:gd name="connsiteX7242" fmla="*/ 959471 w 10925787"/>
              <a:gd name="connsiteY7242" fmla="*/ 4090922 h 5557010"/>
              <a:gd name="connsiteX7243" fmla="*/ 962284 w 10925787"/>
              <a:gd name="connsiteY7243" fmla="*/ 4093552 h 5557010"/>
              <a:gd name="connsiteX7244" fmla="*/ 962940 w 10925787"/>
              <a:gd name="connsiteY7244" fmla="*/ 4094606 h 5557010"/>
              <a:gd name="connsiteX7245" fmla="*/ 964274 w 10925787"/>
              <a:gd name="connsiteY7245" fmla="*/ 4086955 h 5557010"/>
              <a:gd name="connsiteX7246" fmla="*/ 964391 w 10925787"/>
              <a:gd name="connsiteY7246" fmla="*/ 4084161 h 5557010"/>
              <a:gd name="connsiteX7247" fmla="*/ 2149334 w 10925787"/>
              <a:gd name="connsiteY7247" fmla="*/ 4084012 h 5557010"/>
              <a:gd name="connsiteX7248" fmla="*/ 2151404 w 10925787"/>
              <a:gd name="connsiteY7248" fmla="*/ 4087025 h 5557010"/>
              <a:gd name="connsiteX7249" fmla="*/ 2149334 w 10925787"/>
              <a:gd name="connsiteY7249" fmla="*/ 4084012 h 5557010"/>
              <a:gd name="connsiteX7250" fmla="*/ 1744503 w 10925787"/>
              <a:gd name="connsiteY7250" fmla="*/ 4082156 h 5557010"/>
              <a:gd name="connsiteX7251" fmla="*/ 1746796 w 10925787"/>
              <a:gd name="connsiteY7251" fmla="*/ 4083513 h 5557010"/>
              <a:gd name="connsiteX7252" fmla="*/ 1743861 w 10925787"/>
              <a:gd name="connsiteY7252" fmla="*/ 4085162 h 5557010"/>
              <a:gd name="connsiteX7253" fmla="*/ 1962928 w 10925787"/>
              <a:gd name="connsiteY7253" fmla="*/ 4081160 h 5557010"/>
              <a:gd name="connsiteX7254" fmla="*/ 1963756 w 10925787"/>
              <a:gd name="connsiteY7254" fmla="*/ 4081418 h 5557010"/>
              <a:gd name="connsiteX7255" fmla="*/ 1963756 w 10925787"/>
              <a:gd name="connsiteY7255" fmla="*/ 4081595 h 5557010"/>
              <a:gd name="connsiteX7256" fmla="*/ 1962928 w 10925787"/>
              <a:gd name="connsiteY7256" fmla="*/ 4081160 h 5557010"/>
              <a:gd name="connsiteX7257" fmla="*/ 2336495 w 10925787"/>
              <a:gd name="connsiteY7257" fmla="*/ 4075942 h 5557010"/>
              <a:gd name="connsiteX7258" fmla="*/ 2334217 w 10925787"/>
              <a:gd name="connsiteY7258" fmla="*/ 4077030 h 5557010"/>
              <a:gd name="connsiteX7259" fmla="*/ 2328908 w 10925787"/>
              <a:gd name="connsiteY7259" fmla="*/ 4080210 h 5557010"/>
              <a:gd name="connsiteX7260" fmla="*/ 2334023 w 10925787"/>
              <a:gd name="connsiteY7260" fmla="*/ 4091462 h 5557010"/>
              <a:gd name="connsiteX7261" fmla="*/ 2335849 w 10925787"/>
              <a:gd name="connsiteY7261" fmla="*/ 4094362 h 5557010"/>
              <a:gd name="connsiteX7262" fmla="*/ 2344398 w 10925787"/>
              <a:gd name="connsiteY7262" fmla="*/ 4110569 h 5557010"/>
              <a:gd name="connsiteX7263" fmla="*/ 2364662 w 10925787"/>
              <a:gd name="connsiteY7263" fmla="*/ 4153036 h 5557010"/>
              <a:gd name="connsiteX7264" fmla="*/ 2362653 w 10925787"/>
              <a:gd name="connsiteY7264" fmla="*/ 4154349 h 5557010"/>
              <a:gd name="connsiteX7265" fmla="*/ 2377424 w 10925787"/>
              <a:gd name="connsiteY7265" fmla="*/ 4185482 h 5557010"/>
              <a:gd name="connsiteX7266" fmla="*/ 2371189 w 10925787"/>
              <a:gd name="connsiteY7266" fmla="*/ 4200296 h 5557010"/>
              <a:gd name="connsiteX7267" fmla="*/ 2367305 w 10925787"/>
              <a:gd name="connsiteY7267" fmla="*/ 4208831 h 5557010"/>
              <a:gd name="connsiteX7268" fmla="*/ 2373990 w 10925787"/>
              <a:gd name="connsiteY7268" fmla="*/ 4204594 h 5557010"/>
              <a:gd name="connsiteX7269" fmla="*/ 2380006 w 10925787"/>
              <a:gd name="connsiteY7269" fmla="*/ 4206597 h 5557010"/>
              <a:gd name="connsiteX7270" fmla="*/ 2380298 w 10925787"/>
              <a:gd name="connsiteY7270" fmla="*/ 4202239 h 5557010"/>
              <a:gd name="connsiteX7271" fmla="*/ 2383550 w 10925787"/>
              <a:gd name="connsiteY7271" fmla="*/ 4201752 h 5557010"/>
              <a:gd name="connsiteX7272" fmla="*/ 2387739 w 10925787"/>
              <a:gd name="connsiteY7272" fmla="*/ 4193951 h 5557010"/>
              <a:gd name="connsiteX7273" fmla="*/ 2386521 w 10925787"/>
              <a:gd name="connsiteY7273" fmla="*/ 4188982 h 5557010"/>
              <a:gd name="connsiteX7274" fmla="*/ 2390016 w 10925787"/>
              <a:gd name="connsiteY7274" fmla="*/ 4182742 h 5557010"/>
              <a:gd name="connsiteX7275" fmla="*/ 2385681 w 10925787"/>
              <a:gd name="connsiteY7275" fmla="*/ 4184946 h 5557010"/>
              <a:gd name="connsiteX7276" fmla="*/ 2380517 w 10925787"/>
              <a:gd name="connsiteY7276" fmla="*/ 4180944 h 5557010"/>
              <a:gd name="connsiteX7277" fmla="*/ 2378593 w 10925787"/>
              <a:gd name="connsiteY7277" fmla="*/ 4169875 h 5557010"/>
              <a:gd name="connsiteX7278" fmla="*/ 2375257 w 10925787"/>
              <a:gd name="connsiteY7278" fmla="*/ 4147634 h 5557010"/>
              <a:gd name="connsiteX7279" fmla="*/ 2336495 w 10925787"/>
              <a:gd name="connsiteY7279" fmla="*/ 4075942 h 5557010"/>
              <a:gd name="connsiteX7280" fmla="*/ 1595000 w 10925787"/>
              <a:gd name="connsiteY7280" fmla="*/ 4069765 h 5557010"/>
              <a:gd name="connsiteX7281" fmla="*/ 1595779 w 10925787"/>
              <a:gd name="connsiteY7281" fmla="*/ 4069802 h 5557010"/>
              <a:gd name="connsiteX7282" fmla="*/ 1598860 w 10925787"/>
              <a:gd name="connsiteY7282" fmla="*/ 4072072 h 5557010"/>
              <a:gd name="connsiteX7283" fmla="*/ 1595000 w 10925787"/>
              <a:gd name="connsiteY7283" fmla="*/ 4069765 h 5557010"/>
              <a:gd name="connsiteX7284" fmla="*/ 969303 w 10925787"/>
              <a:gd name="connsiteY7284" fmla="*/ 4062130 h 5557010"/>
              <a:gd name="connsiteX7285" fmla="*/ 966695 w 10925787"/>
              <a:gd name="connsiteY7285" fmla="*/ 4063270 h 5557010"/>
              <a:gd name="connsiteX7286" fmla="*/ 963067 w 10925787"/>
              <a:gd name="connsiteY7286" fmla="*/ 4070544 h 5557010"/>
              <a:gd name="connsiteX7287" fmla="*/ 968919 w 10925787"/>
              <a:gd name="connsiteY7287" fmla="*/ 4070133 h 5557010"/>
              <a:gd name="connsiteX7288" fmla="*/ 971455 w 10925787"/>
              <a:gd name="connsiteY7288" fmla="*/ 4064566 h 5557010"/>
              <a:gd name="connsiteX7289" fmla="*/ 969303 w 10925787"/>
              <a:gd name="connsiteY7289" fmla="*/ 4062130 h 5557010"/>
              <a:gd name="connsiteX7290" fmla="*/ 985992 w 10925787"/>
              <a:gd name="connsiteY7290" fmla="*/ 4054037 h 5557010"/>
              <a:gd name="connsiteX7291" fmla="*/ 985992 w 10925787"/>
              <a:gd name="connsiteY7291" fmla="*/ 4054037 h 5557010"/>
              <a:gd name="connsiteX7292" fmla="*/ 985992 w 10925787"/>
              <a:gd name="connsiteY7292" fmla="*/ 4054037 h 5557010"/>
              <a:gd name="connsiteX7293" fmla="*/ 985992 w 10925787"/>
              <a:gd name="connsiteY7293" fmla="*/ 4054037 h 5557010"/>
              <a:gd name="connsiteX7294" fmla="*/ 985648 w 10925787"/>
              <a:gd name="connsiteY7294" fmla="*/ 4054020 h 5557010"/>
              <a:gd name="connsiteX7295" fmla="*/ 985648 w 10925787"/>
              <a:gd name="connsiteY7295" fmla="*/ 4054020 h 5557010"/>
              <a:gd name="connsiteX7296" fmla="*/ 985648 w 10925787"/>
              <a:gd name="connsiteY7296" fmla="*/ 4054020 h 5557010"/>
              <a:gd name="connsiteX7297" fmla="*/ 985648 w 10925787"/>
              <a:gd name="connsiteY7297" fmla="*/ 4054020 h 5557010"/>
              <a:gd name="connsiteX7298" fmla="*/ 985644 w 10925787"/>
              <a:gd name="connsiteY7298" fmla="*/ 4054019 h 5557010"/>
              <a:gd name="connsiteX7299" fmla="*/ 985992 w 10925787"/>
              <a:gd name="connsiteY7299" fmla="*/ 4054035 h 5557010"/>
              <a:gd name="connsiteX7300" fmla="*/ 985992 w 10925787"/>
              <a:gd name="connsiteY7300" fmla="*/ 4054037 h 5557010"/>
              <a:gd name="connsiteX7301" fmla="*/ 985731 w 10925787"/>
              <a:gd name="connsiteY7301" fmla="*/ 4054024 h 5557010"/>
              <a:gd name="connsiteX7302" fmla="*/ 985648 w 10925787"/>
              <a:gd name="connsiteY7302" fmla="*/ 4054020 h 5557010"/>
              <a:gd name="connsiteX7303" fmla="*/ 974168 w 10925787"/>
              <a:gd name="connsiteY7303" fmla="*/ 4052665 h 5557010"/>
              <a:gd name="connsiteX7304" fmla="*/ 973691 w 10925787"/>
              <a:gd name="connsiteY7304" fmla="*/ 4052798 h 5557010"/>
              <a:gd name="connsiteX7305" fmla="*/ 974218 w 10925787"/>
              <a:gd name="connsiteY7305" fmla="*/ 4053059 h 5557010"/>
              <a:gd name="connsiteX7306" fmla="*/ 974168 w 10925787"/>
              <a:gd name="connsiteY7306" fmla="*/ 4052665 h 5557010"/>
              <a:gd name="connsiteX7307" fmla="*/ 1003230 w 10925787"/>
              <a:gd name="connsiteY7307" fmla="*/ 4044466 h 5557010"/>
              <a:gd name="connsiteX7308" fmla="*/ 997082 w 10925787"/>
              <a:gd name="connsiteY7308" fmla="*/ 4049922 h 5557010"/>
              <a:gd name="connsiteX7309" fmla="*/ 996256 w 10925787"/>
              <a:gd name="connsiteY7309" fmla="*/ 4046357 h 5557010"/>
              <a:gd name="connsiteX7310" fmla="*/ 989543 w 10925787"/>
              <a:gd name="connsiteY7310" fmla="*/ 4048065 h 5557010"/>
              <a:gd name="connsiteX7311" fmla="*/ 983715 w 10925787"/>
              <a:gd name="connsiteY7311" fmla="*/ 4046307 h 5557010"/>
              <a:gd name="connsiteX7312" fmla="*/ 974170 w 10925787"/>
              <a:gd name="connsiteY7312" fmla="*/ 4052667 h 5557010"/>
              <a:gd name="connsiteX7313" fmla="*/ 974512 w 10925787"/>
              <a:gd name="connsiteY7313" fmla="*/ 4052785 h 5557010"/>
              <a:gd name="connsiteX7314" fmla="*/ 974220 w 10925787"/>
              <a:gd name="connsiteY7314" fmla="*/ 4053061 h 5557010"/>
              <a:gd name="connsiteX7315" fmla="*/ 974380 w 10925787"/>
              <a:gd name="connsiteY7315" fmla="*/ 4054322 h 5557010"/>
              <a:gd name="connsiteX7316" fmla="*/ 973691 w 10925787"/>
              <a:gd name="connsiteY7316" fmla="*/ 4052799 h 5557010"/>
              <a:gd name="connsiteX7317" fmla="*/ 972237 w 10925787"/>
              <a:gd name="connsiteY7317" fmla="*/ 4052733 h 5557010"/>
              <a:gd name="connsiteX7318" fmla="*/ 971746 w 10925787"/>
              <a:gd name="connsiteY7318" fmla="*/ 4058591 h 5557010"/>
              <a:gd name="connsiteX7319" fmla="*/ 969404 w 10925787"/>
              <a:gd name="connsiteY7319" fmla="*/ 4058553 h 5557010"/>
              <a:gd name="connsiteX7320" fmla="*/ 969305 w 10925787"/>
              <a:gd name="connsiteY7320" fmla="*/ 4062130 h 5557010"/>
              <a:gd name="connsiteX7321" fmla="*/ 969307 w 10925787"/>
              <a:gd name="connsiteY7321" fmla="*/ 4062130 h 5557010"/>
              <a:gd name="connsiteX7322" fmla="*/ 973338 w 10925787"/>
              <a:gd name="connsiteY7322" fmla="*/ 4060561 h 5557010"/>
              <a:gd name="connsiteX7323" fmla="*/ 977192 w 10925787"/>
              <a:gd name="connsiteY7323" fmla="*/ 4059777 h 5557010"/>
              <a:gd name="connsiteX7324" fmla="*/ 985647 w 10925787"/>
              <a:gd name="connsiteY7324" fmla="*/ 4054020 h 5557010"/>
              <a:gd name="connsiteX7325" fmla="*/ 985648 w 10925787"/>
              <a:gd name="connsiteY7325" fmla="*/ 4054020 h 5557010"/>
              <a:gd name="connsiteX7326" fmla="*/ 985986 w 10925787"/>
              <a:gd name="connsiteY7326" fmla="*/ 4054109 h 5557010"/>
              <a:gd name="connsiteX7327" fmla="*/ 985992 w 10925787"/>
              <a:gd name="connsiteY7327" fmla="*/ 4054037 h 5557010"/>
              <a:gd name="connsiteX7328" fmla="*/ 985995 w 10925787"/>
              <a:gd name="connsiteY7328" fmla="*/ 4054037 h 5557010"/>
              <a:gd name="connsiteX7329" fmla="*/ 989002 w 10925787"/>
              <a:gd name="connsiteY7329" fmla="*/ 4053246 h 5557010"/>
              <a:gd name="connsiteX7330" fmla="*/ 1001729 w 10925787"/>
              <a:gd name="connsiteY7330" fmla="*/ 4054459 h 5557010"/>
              <a:gd name="connsiteX7331" fmla="*/ 1007152 w 10925787"/>
              <a:gd name="connsiteY7331" fmla="*/ 4052823 h 5557010"/>
              <a:gd name="connsiteX7332" fmla="*/ 1031664 w 10925787"/>
              <a:gd name="connsiteY7332" fmla="*/ 4063433 h 5557010"/>
              <a:gd name="connsiteX7333" fmla="*/ 1035974 w 10925787"/>
              <a:gd name="connsiteY7333" fmla="*/ 4068230 h 5557010"/>
              <a:gd name="connsiteX7334" fmla="*/ 1051034 w 10925787"/>
              <a:gd name="connsiteY7334" fmla="*/ 4077446 h 5557010"/>
              <a:gd name="connsiteX7335" fmla="*/ 1057199 w 10925787"/>
              <a:gd name="connsiteY7335" fmla="*/ 4079269 h 5557010"/>
              <a:gd name="connsiteX7336" fmla="*/ 1100519 w 10925787"/>
              <a:gd name="connsiteY7336" fmla="*/ 4107367 h 5557010"/>
              <a:gd name="connsiteX7337" fmla="*/ 1103556 w 10925787"/>
              <a:gd name="connsiteY7337" fmla="*/ 4106455 h 5557010"/>
              <a:gd name="connsiteX7338" fmla="*/ 1108475 w 10925787"/>
              <a:gd name="connsiteY7338" fmla="*/ 4111333 h 5557010"/>
              <a:gd name="connsiteX7339" fmla="*/ 1109898 w 10925787"/>
              <a:gd name="connsiteY7339" fmla="*/ 4108226 h 5557010"/>
              <a:gd name="connsiteX7340" fmla="*/ 1103559 w 10925787"/>
              <a:gd name="connsiteY7340" fmla="*/ 4106454 h 5557010"/>
              <a:gd name="connsiteX7341" fmla="*/ 1076730 w 10925787"/>
              <a:gd name="connsiteY7341" fmla="*/ 4082907 h 5557010"/>
              <a:gd name="connsiteX7342" fmla="*/ 1062399 w 10925787"/>
              <a:gd name="connsiteY7342" fmla="*/ 4075132 h 5557010"/>
              <a:gd name="connsiteX7343" fmla="*/ 1045818 w 10925787"/>
              <a:gd name="connsiteY7343" fmla="*/ 4060904 h 5557010"/>
              <a:gd name="connsiteX7344" fmla="*/ 1038985 w 10925787"/>
              <a:gd name="connsiteY7344" fmla="*/ 4058776 h 5557010"/>
              <a:gd name="connsiteX7345" fmla="*/ 1035560 w 10925787"/>
              <a:gd name="connsiteY7345" fmla="*/ 4055317 h 5557010"/>
              <a:gd name="connsiteX7346" fmla="*/ 1032881 w 10925787"/>
              <a:gd name="connsiteY7346" fmla="*/ 4058072 h 5557010"/>
              <a:gd name="connsiteX7347" fmla="*/ 1026037 w 10925787"/>
              <a:gd name="connsiteY7347" fmla="*/ 4053414 h 5557010"/>
              <a:gd name="connsiteX7348" fmla="*/ 1018768 w 10925787"/>
              <a:gd name="connsiteY7348" fmla="*/ 4050500 h 5557010"/>
              <a:gd name="connsiteX7349" fmla="*/ 1003230 w 10925787"/>
              <a:gd name="connsiteY7349" fmla="*/ 4044466 h 5557010"/>
              <a:gd name="connsiteX7350" fmla="*/ 1745858 w 10925787"/>
              <a:gd name="connsiteY7350" fmla="*/ 4035823 h 5557010"/>
              <a:gd name="connsiteX7351" fmla="*/ 1741487 w 10925787"/>
              <a:gd name="connsiteY7351" fmla="*/ 4044377 h 5557010"/>
              <a:gd name="connsiteX7352" fmla="*/ 1742242 w 10925787"/>
              <a:gd name="connsiteY7352" fmla="*/ 4049874 h 5557010"/>
              <a:gd name="connsiteX7353" fmla="*/ 1740731 w 10925787"/>
              <a:gd name="connsiteY7353" fmla="*/ 4054525 h 5557010"/>
              <a:gd name="connsiteX7354" fmla="*/ 1739282 w 10925787"/>
              <a:gd name="connsiteY7354" fmla="*/ 4059615 h 5557010"/>
              <a:gd name="connsiteX7355" fmla="*/ 1739538 w 10925787"/>
              <a:gd name="connsiteY7355" fmla="*/ 4072555 h 5557010"/>
              <a:gd name="connsiteX7356" fmla="*/ 1741414 w 10925787"/>
              <a:gd name="connsiteY7356" fmla="*/ 4090839 h 5557010"/>
              <a:gd name="connsiteX7357" fmla="*/ 1744421 w 10925787"/>
              <a:gd name="connsiteY7357" fmla="*/ 4099410 h 5557010"/>
              <a:gd name="connsiteX7358" fmla="*/ 1746930 w 10925787"/>
              <a:gd name="connsiteY7358" fmla="*/ 4103076 h 5557010"/>
              <a:gd name="connsiteX7359" fmla="*/ 1743070 w 10925787"/>
              <a:gd name="connsiteY7359" fmla="*/ 4131158 h 5557010"/>
              <a:gd name="connsiteX7360" fmla="*/ 1745262 w 10925787"/>
              <a:gd name="connsiteY7360" fmla="*/ 4141795 h 5557010"/>
              <a:gd name="connsiteX7361" fmla="*/ 1747929 w 10925787"/>
              <a:gd name="connsiteY7361" fmla="*/ 4144921 h 5557010"/>
              <a:gd name="connsiteX7362" fmla="*/ 1744994 w 10925787"/>
              <a:gd name="connsiteY7362" fmla="*/ 4149619 h 5557010"/>
              <a:gd name="connsiteX7363" fmla="*/ 1747332 w 10925787"/>
              <a:gd name="connsiteY7363" fmla="*/ 4179860 h 5557010"/>
              <a:gd name="connsiteX7364" fmla="*/ 1748745 w 10925787"/>
              <a:gd name="connsiteY7364" fmla="*/ 4188386 h 5557010"/>
              <a:gd name="connsiteX7365" fmla="*/ 1770652 w 10925787"/>
              <a:gd name="connsiteY7365" fmla="*/ 4195278 h 5557010"/>
              <a:gd name="connsiteX7366" fmla="*/ 1773539 w 10925787"/>
              <a:gd name="connsiteY7366" fmla="*/ 4189821 h 5557010"/>
              <a:gd name="connsiteX7367" fmla="*/ 1777241 w 10925787"/>
              <a:gd name="connsiteY7367" fmla="*/ 4188875 h 5557010"/>
              <a:gd name="connsiteX7368" fmla="*/ 1780005 w 10925787"/>
              <a:gd name="connsiteY7368" fmla="*/ 4185978 h 5557010"/>
              <a:gd name="connsiteX7369" fmla="*/ 1785887 w 10925787"/>
              <a:gd name="connsiteY7369" fmla="*/ 4171583 h 5557010"/>
              <a:gd name="connsiteX7370" fmla="*/ 1791416 w 10925787"/>
              <a:gd name="connsiteY7370" fmla="*/ 4164680 h 5557010"/>
              <a:gd name="connsiteX7371" fmla="*/ 1796007 w 10925787"/>
              <a:gd name="connsiteY7371" fmla="*/ 4154423 h 5557010"/>
              <a:gd name="connsiteX7372" fmla="*/ 1799794 w 10925787"/>
              <a:gd name="connsiteY7372" fmla="*/ 4152878 h 5557010"/>
              <a:gd name="connsiteX7373" fmla="*/ 1802936 w 10925787"/>
              <a:gd name="connsiteY7373" fmla="*/ 4149199 h 5557010"/>
              <a:gd name="connsiteX7374" fmla="*/ 1808952 w 10925787"/>
              <a:gd name="connsiteY7374" fmla="*/ 4145841 h 5557010"/>
              <a:gd name="connsiteX7375" fmla="*/ 1818097 w 10925787"/>
              <a:gd name="connsiteY7375" fmla="*/ 4133740 h 5557010"/>
              <a:gd name="connsiteX7376" fmla="*/ 1826354 w 10925787"/>
              <a:gd name="connsiteY7376" fmla="*/ 4129637 h 5557010"/>
              <a:gd name="connsiteX7377" fmla="*/ 1829654 w 10925787"/>
              <a:gd name="connsiteY7377" fmla="*/ 4125737 h 5557010"/>
              <a:gd name="connsiteX7378" fmla="*/ 1839956 w 10925787"/>
              <a:gd name="connsiteY7378" fmla="*/ 4119677 h 5557010"/>
              <a:gd name="connsiteX7379" fmla="*/ 1844572 w 10925787"/>
              <a:gd name="connsiteY7379" fmla="*/ 4120154 h 5557010"/>
              <a:gd name="connsiteX7380" fmla="*/ 1851391 w 10925787"/>
              <a:gd name="connsiteY7380" fmla="*/ 4115060 h 5557010"/>
              <a:gd name="connsiteX7381" fmla="*/ 1854801 w 10925787"/>
              <a:gd name="connsiteY7381" fmla="*/ 4112983 h 5557010"/>
              <a:gd name="connsiteX7382" fmla="*/ 1859477 w 10925787"/>
              <a:gd name="connsiteY7382" fmla="*/ 4111726 h 5557010"/>
              <a:gd name="connsiteX7383" fmla="*/ 1862351 w 10925787"/>
              <a:gd name="connsiteY7383" fmla="*/ 4108866 h 5557010"/>
              <a:gd name="connsiteX7384" fmla="*/ 1885148 w 10925787"/>
              <a:gd name="connsiteY7384" fmla="*/ 4104359 h 5557010"/>
              <a:gd name="connsiteX7385" fmla="*/ 1906313 w 10925787"/>
              <a:gd name="connsiteY7385" fmla="*/ 4096487 h 5557010"/>
              <a:gd name="connsiteX7386" fmla="*/ 1907896 w 10925787"/>
              <a:gd name="connsiteY7386" fmla="*/ 4094607 h 5557010"/>
              <a:gd name="connsiteX7387" fmla="*/ 1927685 w 10925787"/>
              <a:gd name="connsiteY7387" fmla="*/ 4094510 h 5557010"/>
              <a:gd name="connsiteX7388" fmla="*/ 1941251 w 10925787"/>
              <a:gd name="connsiteY7388" fmla="*/ 4091149 h 5557010"/>
              <a:gd name="connsiteX7389" fmla="*/ 1942761 w 10925787"/>
              <a:gd name="connsiteY7389" fmla="*/ 4093535 h 5557010"/>
              <a:gd name="connsiteX7390" fmla="*/ 1952650 w 10925787"/>
              <a:gd name="connsiteY7390" fmla="*/ 4088910 h 5557010"/>
              <a:gd name="connsiteX7391" fmla="*/ 1960992 w 10925787"/>
              <a:gd name="connsiteY7391" fmla="*/ 4089460 h 5557010"/>
              <a:gd name="connsiteX7392" fmla="*/ 1966045 w 10925787"/>
              <a:gd name="connsiteY7392" fmla="*/ 4089837 h 5557010"/>
              <a:gd name="connsiteX7393" fmla="*/ 1977444 w 10925787"/>
              <a:gd name="connsiteY7393" fmla="*/ 4081497 h 5557010"/>
              <a:gd name="connsiteX7394" fmla="*/ 1971903 w 10925787"/>
              <a:gd name="connsiteY7394" fmla="*/ 4078094 h 5557010"/>
              <a:gd name="connsiteX7395" fmla="*/ 1969139 w 10925787"/>
              <a:gd name="connsiteY7395" fmla="*/ 4080738 h 5557010"/>
              <a:gd name="connsiteX7396" fmla="*/ 1963756 w 10925787"/>
              <a:gd name="connsiteY7396" fmla="*/ 4081071 h 5557010"/>
              <a:gd name="connsiteX7397" fmla="*/ 1963878 w 10925787"/>
              <a:gd name="connsiteY7397" fmla="*/ 4081116 h 5557010"/>
              <a:gd name="connsiteX7398" fmla="*/ 1963756 w 10925787"/>
              <a:gd name="connsiteY7398" fmla="*/ 4081418 h 5557010"/>
              <a:gd name="connsiteX7399" fmla="*/ 1963744 w 10925787"/>
              <a:gd name="connsiteY7399" fmla="*/ 4081071 h 5557010"/>
              <a:gd name="connsiteX7400" fmla="*/ 1962928 w 10925787"/>
              <a:gd name="connsiteY7400" fmla="*/ 4081160 h 5557010"/>
              <a:gd name="connsiteX7401" fmla="*/ 1960663 w 10925787"/>
              <a:gd name="connsiteY7401" fmla="*/ 4080197 h 5557010"/>
              <a:gd name="connsiteX7402" fmla="*/ 1952833 w 10925787"/>
              <a:gd name="connsiteY7402" fmla="*/ 4081836 h 5557010"/>
              <a:gd name="connsiteX7403" fmla="*/ 1937683 w 10925787"/>
              <a:gd name="connsiteY7403" fmla="*/ 4084643 h 5557010"/>
              <a:gd name="connsiteX7404" fmla="*/ 1937683 w 10925787"/>
              <a:gd name="connsiteY7404" fmla="*/ 4084642 h 5557010"/>
              <a:gd name="connsiteX7405" fmla="*/ 1911805 w 10925787"/>
              <a:gd name="connsiteY7405" fmla="*/ 4084706 h 5557010"/>
              <a:gd name="connsiteX7406" fmla="*/ 1893734 w 10925787"/>
              <a:gd name="connsiteY7406" fmla="*/ 4085056 h 5557010"/>
              <a:gd name="connsiteX7407" fmla="*/ 1891371 w 10925787"/>
              <a:gd name="connsiteY7407" fmla="*/ 4085341 h 5557010"/>
              <a:gd name="connsiteX7408" fmla="*/ 1887559 w 10925787"/>
              <a:gd name="connsiteY7408" fmla="*/ 4086179 h 5557010"/>
              <a:gd name="connsiteX7409" fmla="*/ 1890896 w 10925787"/>
              <a:gd name="connsiteY7409" fmla="*/ 4089735 h 5557010"/>
              <a:gd name="connsiteX7410" fmla="*/ 1893977 w 10925787"/>
              <a:gd name="connsiteY7410" fmla="*/ 4088800 h 5557010"/>
              <a:gd name="connsiteX7411" fmla="*/ 1885842 w 10925787"/>
              <a:gd name="connsiteY7411" fmla="*/ 4090149 h 5557010"/>
              <a:gd name="connsiteX7412" fmla="*/ 1884819 w 10925787"/>
              <a:gd name="connsiteY7412" fmla="*/ 4086416 h 5557010"/>
              <a:gd name="connsiteX7413" fmla="*/ 1877781 w 10925787"/>
              <a:gd name="connsiteY7413" fmla="*/ 4091359 h 5557010"/>
              <a:gd name="connsiteX7414" fmla="*/ 1876624 w 10925787"/>
              <a:gd name="connsiteY7414" fmla="*/ 4089724 h 5557010"/>
              <a:gd name="connsiteX7415" fmla="*/ 1872313 w 10925787"/>
              <a:gd name="connsiteY7415" fmla="*/ 4094630 h 5557010"/>
              <a:gd name="connsiteX7416" fmla="*/ 1862960 w 10925787"/>
              <a:gd name="connsiteY7416" fmla="*/ 4092867 h 5557010"/>
              <a:gd name="connsiteX7417" fmla="*/ 1853084 w 10925787"/>
              <a:gd name="connsiteY7417" fmla="*/ 4097341 h 5557010"/>
              <a:gd name="connsiteX7418" fmla="*/ 1825513 w 10925787"/>
              <a:gd name="connsiteY7418" fmla="*/ 4111058 h 5557010"/>
              <a:gd name="connsiteX7419" fmla="*/ 1815150 w 10925787"/>
              <a:gd name="connsiteY7419" fmla="*/ 4119288 h 5557010"/>
              <a:gd name="connsiteX7420" fmla="*/ 1810717 w 10925787"/>
              <a:gd name="connsiteY7420" fmla="*/ 4121669 h 5557010"/>
              <a:gd name="connsiteX7421" fmla="*/ 1806650 w 10925787"/>
              <a:gd name="connsiteY7421" fmla="*/ 4125966 h 5557010"/>
              <a:gd name="connsiteX7422" fmla="*/ 1787616 w 10925787"/>
              <a:gd name="connsiteY7422" fmla="*/ 4146589 h 5557010"/>
              <a:gd name="connsiteX7423" fmla="*/ 1774160 w 10925787"/>
              <a:gd name="connsiteY7423" fmla="*/ 4161531 h 5557010"/>
              <a:gd name="connsiteX7424" fmla="*/ 1768217 w 10925787"/>
              <a:gd name="connsiteY7424" fmla="*/ 4172973 h 5557010"/>
              <a:gd name="connsiteX7425" fmla="*/ 1761507 w 10925787"/>
              <a:gd name="connsiteY7425" fmla="*/ 4148676 h 5557010"/>
              <a:gd name="connsiteX7426" fmla="*/ 1763614 w 10925787"/>
              <a:gd name="connsiteY7426" fmla="*/ 4147318 h 5557010"/>
              <a:gd name="connsiteX7427" fmla="*/ 1761105 w 10925787"/>
              <a:gd name="connsiteY7427" fmla="*/ 4137937 h 5557010"/>
              <a:gd name="connsiteX7428" fmla="*/ 1762956 w 10925787"/>
              <a:gd name="connsiteY7428" fmla="*/ 4136493 h 5557010"/>
              <a:gd name="connsiteX7429" fmla="*/ 1763212 w 10925787"/>
              <a:gd name="connsiteY7429" fmla="*/ 4106757 h 5557010"/>
              <a:gd name="connsiteX7430" fmla="*/ 1760813 w 10925787"/>
              <a:gd name="connsiteY7430" fmla="*/ 4099114 h 5557010"/>
              <a:gd name="connsiteX7431" fmla="*/ 1759461 w 10925787"/>
              <a:gd name="connsiteY7431" fmla="*/ 4090811 h 5557010"/>
              <a:gd name="connsiteX7432" fmla="*/ 1759157 w 10925787"/>
              <a:gd name="connsiteY7432" fmla="*/ 4085014 h 5557010"/>
              <a:gd name="connsiteX7433" fmla="*/ 1757245 w 10925787"/>
              <a:gd name="connsiteY7433" fmla="*/ 4066142 h 5557010"/>
              <a:gd name="connsiteX7434" fmla="*/ 1756514 w 10925787"/>
              <a:gd name="connsiteY7434" fmla="*/ 4057507 h 5557010"/>
              <a:gd name="connsiteX7435" fmla="*/ 1760131 w 10925787"/>
              <a:gd name="connsiteY7435" fmla="*/ 4041454 h 5557010"/>
              <a:gd name="connsiteX7436" fmla="*/ 1753701 w 10925787"/>
              <a:gd name="connsiteY7436" fmla="*/ 4035875 h 5557010"/>
              <a:gd name="connsiteX7437" fmla="*/ 1745858 w 10925787"/>
              <a:gd name="connsiteY7437" fmla="*/ 4035823 h 5557010"/>
              <a:gd name="connsiteX7438" fmla="*/ 2406834 w 10925787"/>
              <a:gd name="connsiteY7438" fmla="*/ 3989018 h 5557010"/>
              <a:gd name="connsiteX7439" fmla="*/ 2404970 w 10925787"/>
              <a:gd name="connsiteY7439" fmla="*/ 3991966 h 5557010"/>
              <a:gd name="connsiteX7440" fmla="*/ 2403339 w 10925787"/>
              <a:gd name="connsiteY7440" fmla="*/ 3989094 h 5557010"/>
              <a:gd name="connsiteX7441" fmla="*/ 2406834 w 10925787"/>
              <a:gd name="connsiteY7441" fmla="*/ 3989018 h 5557010"/>
              <a:gd name="connsiteX7442" fmla="*/ 1674277 w 10925787"/>
              <a:gd name="connsiteY7442" fmla="*/ 3985029 h 5557010"/>
              <a:gd name="connsiteX7443" fmla="*/ 1671087 w 10925787"/>
              <a:gd name="connsiteY7443" fmla="*/ 3992284 h 5557010"/>
              <a:gd name="connsiteX7444" fmla="*/ 1671683 w 10925787"/>
              <a:gd name="connsiteY7444" fmla="*/ 4002970 h 5557010"/>
              <a:gd name="connsiteX7445" fmla="*/ 1671294 w 10925787"/>
              <a:gd name="connsiteY7445" fmla="*/ 4037134 h 5557010"/>
              <a:gd name="connsiteX7446" fmla="*/ 1674058 w 10925787"/>
              <a:gd name="connsiteY7446" fmla="*/ 4059549 h 5557010"/>
              <a:gd name="connsiteX7447" fmla="*/ 1677297 w 10925787"/>
              <a:gd name="connsiteY7447" fmla="*/ 4073973 h 5557010"/>
              <a:gd name="connsiteX7448" fmla="*/ 1680670 w 10925787"/>
              <a:gd name="connsiteY7448" fmla="*/ 4078681 h 5557010"/>
              <a:gd name="connsiteX7449" fmla="*/ 1677590 w 10925787"/>
              <a:gd name="connsiteY7449" fmla="*/ 4079460 h 5557010"/>
              <a:gd name="connsiteX7450" fmla="*/ 1677797 w 10925787"/>
              <a:gd name="connsiteY7450" fmla="*/ 4085199 h 5557010"/>
              <a:gd name="connsiteX7451" fmla="*/ 1679830 w 10925787"/>
              <a:gd name="connsiteY7451" fmla="*/ 4097128 h 5557010"/>
              <a:gd name="connsiteX7452" fmla="*/ 1681036 w 10925787"/>
              <a:gd name="connsiteY7452" fmla="*/ 4106097 h 5557010"/>
              <a:gd name="connsiteX7453" fmla="*/ 1682948 w 10925787"/>
              <a:gd name="connsiteY7453" fmla="*/ 4117609 h 5557010"/>
              <a:gd name="connsiteX7454" fmla="*/ 1685822 w 10925787"/>
              <a:gd name="connsiteY7454" fmla="*/ 4127597 h 5557010"/>
              <a:gd name="connsiteX7455" fmla="*/ 1688123 w 10925787"/>
              <a:gd name="connsiteY7455" fmla="*/ 4139176 h 5557010"/>
              <a:gd name="connsiteX7456" fmla="*/ 1692593 w 10925787"/>
              <a:gd name="connsiteY7456" fmla="*/ 4159190 h 5557010"/>
              <a:gd name="connsiteX7457" fmla="*/ 1692069 w 10925787"/>
              <a:gd name="connsiteY7457" fmla="*/ 4156165 h 5557010"/>
              <a:gd name="connsiteX7458" fmla="*/ 1680695 w 10925787"/>
              <a:gd name="connsiteY7458" fmla="*/ 4143415 h 5557010"/>
              <a:gd name="connsiteX7459" fmla="*/ 1677309 w 10925787"/>
              <a:gd name="connsiteY7459" fmla="*/ 4138873 h 5557010"/>
              <a:gd name="connsiteX7460" fmla="*/ 1677772 w 10925787"/>
              <a:gd name="connsiteY7460" fmla="*/ 4143555 h 5557010"/>
              <a:gd name="connsiteX7461" fmla="*/ 1670429 w 10925787"/>
              <a:gd name="connsiteY7461" fmla="*/ 4162182 h 5557010"/>
              <a:gd name="connsiteX7462" fmla="*/ 1677870 w 10925787"/>
              <a:gd name="connsiteY7462" fmla="*/ 4175716 h 5557010"/>
              <a:gd name="connsiteX7463" fmla="*/ 1680987 w 10925787"/>
              <a:gd name="connsiteY7463" fmla="*/ 4179561 h 5557010"/>
              <a:gd name="connsiteX7464" fmla="*/ 1680390 w 10925787"/>
              <a:gd name="connsiteY7464" fmla="*/ 4179810 h 5557010"/>
              <a:gd name="connsiteX7465" fmla="*/ 1681097 w 10925787"/>
              <a:gd name="connsiteY7465" fmla="*/ 4180120 h 5557010"/>
              <a:gd name="connsiteX7466" fmla="*/ 1680988 w 10925787"/>
              <a:gd name="connsiteY7466" fmla="*/ 4179563 h 5557010"/>
              <a:gd name="connsiteX7467" fmla="*/ 1681219 w 10925787"/>
              <a:gd name="connsiteY7467" fmla="*/ 4179642 h 5557010"/>
              <a:gd name="connsiteX7468" fmla="*/ 1681109 w 10925787"/>
              <a:gd name="connsiteY7468" fmla="*/ 4180121 h 5557010"/>
              <a:gd name="connsiteX7469" fmla="*/ 1680317 w 10925787"/>
              <a:gd name="connsiteY7469" fmla="*/ 4180150 h 5557010"/>
              <a:gd name="connsiteX7470" fmla="*/ 1680390 w 10925787"/>
              <a:gd name="connsiteY7470" fmla="*/ 4179812 h 5557010"/>
              <a:gd name="connsiteX7471" fmla="*/ 1673352 w 10925787"/>
              <a:gd name="connsiteY7471" fmla="*/ 4175720 h 5557010"/>
              <a:gd name="connsiteX7472" fmla="*/ 1669406 w 10925787"/>
              <a:gd name="connsiteY7472" fmla="*/ 4173873 h 5557010"/>
              <a:gd name="connsiteX7473" fmla="*/ 1666496 w 10925787"/>
              <a:gd name="connsiteY7473" fmla="*/ 4171019 h 5557010"/>
              <a:gd name="connsiteX7474" fmla="*/ 1663134 w 10925787"/>
              <a:gd name="connsiteY7474" fmla="*/ 4167442 h 5557010"/>
              <a:gd name="connsiteX7475" fmla="*/ 1627648 w 10925787"/>
              <a:gd name="connsiteY7475" fmla="*/ 4144911 h 5557010"/>
              <a:gd name="connsiteX7476" fmla="*/ 1630827 w 10925787"/>
              <a:gd name="connsiteY7476" fmla="*/ 4143184 h 5557010"/>
              <a:gd name="connsiteX7477" fmla="*/ 1624701 w 10925787"/>
              <a:gd name="connsiteY7477" fmla="*/ 4139618 h 5557010"/>
              <a:gd name="connsiteX7478" fmla="*/ 1626698 w 10925787"/>
              <a:gd name="connsiteY7478" fmla="*/ 4138316 h 5557010"/>
              <a:gd name="connsiteX7479" fmla="*/ 1622692 w 10925787"/>
              <a:gd name="connsiteY7479" fmla="*/ 4136205 h 5557010"/>
              <a:gd name="connsiteX7480" fmla="*/ 1623983 w 10925787"/>
              <a:gd name="connsiteY7480" fmla="*/ 4135346 h 5557010"/>
              <a:gd name="connsiteX7481" fmla="*/ 1623898 w 10925787"/>
              <a:gd name="connsiteY7481" fmla="*/ 4133405 h 5557010"/>
              <a:gd name="connsiteX7482" fmla="*/ 1593453 w 10925787"/>
              <a:gd name="connsiteY7482" fmla="*/ 4104661 h 5557010"/>
              <a:gd name="connsiteX7483" fmla="*/ 1572799 w 10925787"/>
              <a:gd name="connsiteY7483" fmla="*/ 4081164 h 5557010"/>
              <a:gd name="connsiteX7484" fmla="*/ 1564165 w 10925787"/>
              <a:gd name="connsiteY7484" fmla="*/ 4077721 h 5557010"/>
              <a:gd name="connsiteX7485" fmla="*/ 1566284 w 10925787"/>
              <a:gd name="connsiteY7485" fmla="*/ 4082536 h 5557010"/>
              <a:gd name="connsiteX7486" fmla="*/ 1579631 w 10925787"/>
              <a:gd name="connsiteY7486" fmla="*/ 4097428 h 5557010"/>
              <a:gd name="connsiteX7487" fmla="*/ 1598689 w 10925787"/>
              <a:gd name="connsiteY7487" fmla="*/ 4121824 h 5557010"/>
              <a:gd name="connsiteX7488" fmla="*/ 1599980 w 10925787"/>
              <a:gd name="connsiteY7488" fmla="*/ 4124706 h 5557010"/>
              <a:gd name="connsiteX7489" fmla="*/ 1612207 w 10925787"/>
              <a:gd name="connsiteY7489" fmla="*/ 4138498 h 5557010"/>
              <a:gd name="connsiteX7490" fmla="*/ 1613900 w 10925787"/>
              <a:gd name="connsiteY7490" fmla="*/ 4141210 h 5557010"/>
              <a:gd name="connsiteX7491" fmla="*/ 1616981 w 10925787"/>
              <a:gd name="connsiteY7491" fmla="*/ 4145627 h 5557010"/>
              <a:gd name="connsiteX7492" fmla="*/ 1620597 w 10925787"/>
              <a:gd name="connsiteY7492" fmla="*/ 4147537 h 5557010"/>
              <a:gd name="connsiteX7493" fmla="*/ 1622059 w 10925787"/>
              <a:gd name="connsiteY7493" fmla="*/ 4150670 h 5557010"/>
              <a:gd name="connsiteX7494" fmla="*/ 1625578 w 10925787"/>
              <a:gd name="connsiteY7494" fmla="*/ 4153413 h 5557010"/>
              <a:gd name="connsiteX7495" fmla="*/ 1629889 w 10925787"/>
              <a:gd name="connsiteY7495" fmla="*/ 4159676 h 5557010"/>
              <a:gd name="connsiteX7496" fmla="*/ 1635259 w 10925787"/>
              <a:gd name="connsiteY7496" fmla="*/ 4165793 h 5557010"/>
              <a:gd name="connsiteX7497" fmla="*/ 1639449 w 10925787"/>
              <a:gd name="connsiteY7497" fmla="*/ 4170872 h 5557010"/>
              <a:gd name="connsiteX7498" fmla="*/ 1651736 w 10925787"/>
              <a:gd name="connsiteY7498" fmla="*/ 4184877 h 5557010"/>
              <a:gd name="connsiteX7499" fmla="*/ 1654452 w 10925787"/>
              <a:gd name="connsiteY7499" fmla="*/ 4188436 h 5557010"/>
              <a:gd name="connsiteX7500" fmla="*/ 1649775 w 10925787"/>
              <a:gd name="connsiteY7500" fmla="*/ 4188863 h 5557010"/>
              <a:gd name="connsiteX7501" fmla="*/ 1638304 w 10925787"/>
              <a:gd name="connsiteY7501" fmla="*/ 4178725 h 5557010"/>
              <a:gd name="connsiteX7502" fmla="*/ 1629122 w 10925787"/>
              <a:gd name="connsiteY7502" fmla="*/ 4172330 h 5557010"/>
              <a:gd name="connsiteX7503" fmla="*/ 1639242 w 10925787"/>
              <a:gd name="connsiteY7503" fmla="*/ 4193188 h 5557010"/>
              <a:gd name="connsiteX7504" fmla="*/ 1649069 w 10925787"/>
              <a:gd name="connsiteY7504" fmla="*/ 4197672 h 5557010"/>
              <a:gd name="connsiteX7505" fmla="*/ 1659311 w 10925787"/>
              <a:gd name="connsiteY7505" fmla="*/ 4203558 h 5557010"/>
              <a:gd name="connsiteX7506" fmla="*/ 1659469 w 10925787"/>
              <a:gd name="connsiteY7506" fmla="*/ 4204299 h 5557010"/>
              <a:gd name="connsiteX7507" fmla="*/ 1659470 w 10925787"/>
              <a:gd name="connsiteY7507" fmla="*/ 4204298 h 5557010"/>
              <a:gd name="connsiteX7508" fmla="*/ 1661841 w 10925787"/>
              <a:gd name="connsiteY7508" fmla="*/ 4206027 h 5557010"/>
              <a:gd name="connsiteX7509" fmla="*/ 1663983 w 10925787"/>
              <a:gd name="connsiteY7509" fmla="*/ 4207588 h 5557010"/>
              <a:gd name="connsiteX7510" fmla="*/ 1663983 w 10925787"/>
              <a:gd name="connsiteY7510" fmla="*/ 4207588 h 5557010"/>
              <a:gd name="connsiteX7511" fmla="*/ 1663983 w 10925787"/>
              <a:gd name="connsiteY7511" fmla="*/ 4207588 h 5557010"/>
              <a:gd name="connsiteX7512" fmla="*/ 1670660 w 10925787"/>
              <a:gd name="connsiteY7512" fmla="*/ 4208183 h 5557010"/>
              <a:gd name="connsiteX7513" fmla="*/ 1669272 w 10925787"/>
              <a:gd name="connsiteY7513" fmla="*/ 4200482 h 5557010"/>
              <a:gd name="connsiteX7514" fmla="*/ 1683800 w 10925787"/>
              <a:gd name="connsiteY7514" fmla="*/ 4199183 h 5557010"/>
              <a:gd name="connsiteX7515" fmla="*/ 1687831 w 10925787"/>
              <a:gd name="connsiteY7515" fmla="*/ 4196070 h 5557010"/>
              <a:gd name="connsiteX7516" fmla="*/ 1695126 w 10925787"/>
              <a:gd name="connsiteY7516" fmla="*/ 4197876 h 5557010"/>
              <a:gd name="connsiteX7517" fmla="*/ 1695138 w 10925787"/>
              <a:gd name="connsiteY7517" fmla="*/ 4197875 h 5557010"/>
              <a:gd name="connsiteX7518" fmla="*/ 1699631 w 10925787"/>
              <a:gd name="connsiteY7518" fmla="*/ 4188636 h 5557010"/>
              <a:gd name="connsiteX7519" fmla="*/ 1697695 w 10925787"/>
              <a:gd name="connsiteY7519" fmla="*/ 4183455 h 5557010"/>
              <a:gd name="connsiteX7520" fmla="*/ 1706183 w 10925787"/>
              <a:gd name="connsiteY7520" fmla="*/ 4183985 h 5557010"/>
              <a:gd name="connsiteX7521" fmla="*/ 1703017 w 10925787"/>
              <a:gd name="connsiteY7521" fmla="*/ 4182032 h 5557010"/>
              <a:gd name="connsiteX7522" fmla="*/ 1701787 w 10925787"/>
              <a:gd name="connsiteY7522" fmla="*/ 4174477 h 5557010"/>
              <a:gd name="connsiteX7523" fmla="*/ 1699851 w 10925787"/>
              <a:gd name="connsiteY7523" fmla="*/ 4170381 h 5557010"/>
              <a:gd name="connsiteX7524" fmla="*/ 1708753 w 10925787"/>
              <a:gd name="connsiteY7524" fmla="*/ 4182534 h 5557010"/>
              <a:gd name="connsiteX7525" fmla="*/ 1717642 w 10925787"/>
              <a:gd name="connsiteY7525" fmla="*/ 4193020 h 5557010"/>
              <a:gd name="connsiteX7526" fmla="*/ 1724559 w 10925787"/>
              <a:gd name="connsiteY7526" fmla="*/ 4186325 h 5557010"/>
              <a:gd name="connsiteX7527" fmla="*/ 1731562 w 10925787"/>
              <a:gd name="connsiteY7527" fmla="*/ 4195096 h 5557010"/>
              <a:gd name="connsiteX7528" fmla="*/ 1734521 w 10925787"/>
              <a:gd name="connsiteY7528" fmla="*/ 4195968 h 5557010"/>
              <a:gd name="connsiteX7529" fmla="*/ 1734825 w 10925787"/>
              <a:gd name="connsiteY7529" fmla="*/ 4192664 h 5557010"/>
              <a:gd name="connsiteX7530" fmla="*/ 1733547 w 10925787"/>
              <a:gd name="connsiteY7530" fmla="*/ 4191699 h 5557010"/>
              <a:gd name="connsiteX7531" fmla="*/ 1732641 w 10925787"/>
              <a:gd name="connsiteY7531" fmla="*/ 4185745 h 5557010"/>
              <a:gd name="connsiteX7532" fmla="*/ 1732889 w 10925787"/>
              <a:gd name="connsiteY7532" fmla="*/ 4185591 h 5557010"/>
              <a:gd name="connsiteX7533" fmla="*/ 1732521 w 10925787"/>
              <a:gd name="connsiteY7533" fmla="*/ 4184955 h 5557010"/>
              <a:gd name="connsiteX7534" fmla="*/ 1730965 w 10925787"/>
              <a:gd name="connsiteY7534" fmla="*/ 4174729 h 5557010"/>
              <a:gd name="connsiteX7535" fmla="*/ 1730173 w 10925787"/>
              <a:gd name="connsiteY7535" fmla="*/ 4170021 h 5557010"/>
              <a:gd name="connsiteX7536" fmla="*/ 1728383 w 10925787"/>
              <a:gd name="connsiteY7536" fmla="*/ 4163458 h 5557010"/>
              <a:gd name="connsiteX7537" fmla="*/ 1725473 w 10925787"/>
              <a:gd name="connsiteY7537" fmla="*/ 4154431 h 5557010"/>
              <a:gd name="connsiteX7538" fmla="*/ 1725570 w 10925787"/>
              <a:gd name="connsiteY7538" fmla="*/ 4150380 h 5557010"/>
              <a:gd name="connsiteX7539" fmla="*/ 1717094 w 10925787"/>
              <a:gd name="connsiteY7539" fmla="*/ 4139934 h 5557010"/>
              <a:gd name="connsiteX7540" fmla="*/ 1715925 w 10925787"/>
              <a:gd name="connsiteY7540" fmla="*/ 4150075 h 5557010"/>
              <a:gd name="connsiteX7541" fmla="*/ 1718410 w 10925787"/>
              <a:gd name="connsiteY7541" fmla="*/ 4160250 h 5557010"/>
              <a:gd name="connsiteX7542" fmla="*/ 1720297 w 10925787"/>
              <a:gd name="connsiteY7542" fmla="*/ 4177433 h 5557010"/>
              <a:gd name="connsiteX7543" fmla="*/ 1711785 w 10925787"/>
              <a:gd name="connsiteY7543" fmla="*/ 4159230 h 5557010"/>
              <a:gd name="connsiteX7544" fmla="*/ 1708241 w 10925787"/>
              <a:gd name="connsiteY7544" fmla="*/ 4152171 h 5557010"/>
              <a:gd name="connsiteX7545" fmla="*/ 1705258 w 10925787"/>
              <a:gd name="connsiteY7545" fmla="*/ 4142427 h 5557010"/>
              <a:gd name="connsiteX7546" fmla="*/ 1701385 w 10925787"/>
              <a:gd name="connsiteY7546" fmla="*/ 4130223 h 5557010"/>
              <a:gd name="connsiteX7547" fmla="*/ 1699010 w 10925787"/>
              <a:gd name="connsiteY7547" fmla="*/ 4118455 h 5557010"/>
              <a:gd name="connsiteX7548" fmla="*/ 1695722 w 10925787"/>
              <a:gd name="connsiteY7548" fmla="*/ 4105155 h 5557010"/>
              <a:gd name="connsiteX7549" fmla="*/ 1685724 w 10925787"/>
              <a:gd name="connsiteY7549" fmla="*/ 4079876 h 5557010"/>
              <a:gd name="connsiteX7550" fmla="*/ 1686126 w 10925787"/>
              <a:gd name="connsiteY7550" fmla="*/ 4078240 h 5557010"/>
              <a:gd name="connsiteX7551" fmla="*/ 1686151 w 10925787"/>
              <a:gd name="connsiteY7551" fmla="*/ 4068340 h 5557010"/>
              <a:gd name="connsiteX7552" fmla="*/ 1687100 w 10925787"/>
              <a:gd name="connsiteY7552" fmla="*/ 4058062 h 5557010"/>
              <a:gd name="connsiteX7553" fmla="*/ 1685590 w 10925787"/>
              <a:gd name="connsiteY7553" fmla="*/ 4056430 h 5557010"/>
              <a:gd name="connsiteX7554" fmla="*/ 1686954 w 10925787"/>
              <a:gd name="connsiteY7554" fmla="*/ 4052311 h 5557010"/>
              <a:gd name="connsiteX7555" fmla="*/ 1686930 w 10925787"/>
              <a:gd name="connsiteY7555" fmla="*/ 4044765 h 5557010"/>
              <a:gd name="connsiteX7556" fmla="*/ 1683678 w 10925787"/>
              <a:gd name="connsiteY7556" fmla="*/ 4031406 h 5557010"/>
              <a:gd name="connsiteX7557" fmla="*/ 1682473 w 10925787"/>
              <a:gd name="connsiteY7557" fmla="*/ 3990350 h 5557010"/>
              <a:gd name="connsiteX7558" fmla="*/ 1674277 w 10925787"/>
              <a:gd name="connsiteY7558" fmla="*/ 3985029 h 5557010"/>
              <a:gd name="connsiteX7559" fmla="*/ 2233763 w 10925787"/>
              <a:gd name="connsiteY7559" fmla="*/ 3983133 h 5557010"/>
              <a:gd name="connsiteX7560" fmla="*/ 2233763 w 10925787"/>
              <a:gd name="connsiteY7560" fmla="*/ 3983134 h 5557010"/>
              <a:gd name="connsiteX7561" fmla="*/ 2233714 w 10925787"/>
              <a:gd name="connsiteY7561" fmla="*/ 3983165 h 5557010"/>
              <a:gd name="connsiteX7562" fmla="*/ 2233679 w 10925787"/>
              <a:gd name="connsiteY7562" fmla="*/ 3983140 h 5557010"/>
              <a:gd name="connsiteX7563" fmla="*/ 2233799 w 10925787"/>
              <a:gd name="connsiteY7563" fmla="*/ 3979943 h 5557010"/>
              <a:gd name="connsiteX7564" fmla="*/ 2233726 w 10925787"/>
              <a:gd name="connsiteY7564" fmla="*/ 3982670 h 5557010"/>
              <a:gd name="connsiteX7565" fmla="*/ 2233763 w 10925787"/>
              <a:gd name="connsiteY7565" fmla="*/ 3983133 h 5557010"/>
              <a:gd name="connsiteX7566" fmla="*/ 2233714 w 10925787"/>
              <a:gd name="connsiteY7566" fmla="*/ 3982671 h 5557010"/>
              <a:gd name="connsiteX7567" fmla="*/ 2232995 w 10925787"/>
              <a:gd name="connsiteY7567" fmla="*/ 3982657 h 5557010"/>
              <a:gd name="connsiteX7568" fmla="*/ 2233677 w 10925787"/>
              <a:gd name="connsiteY7568" fmla="*/ 3983140 h 5557010"/>
              <a:gd name="connsiteX7569" fmla="*/ 2232934 w 10925787"/>
              <a:gd name="connsiteY7569" fmla="*/ 3983194 h 5557010"/>
              <a:gd name="connsiteX7570" fmla="*/ 2232995 w 10925787"/>
              <a:gd name="connsiteY7570" fmla="*/ 3982655 h 5557010"/>
              <a:gd name="connsiteX7571" fmla="*/ 2232289 w 10925787"/>
              <a:gd name="connsiteY7571" fmla="*/ 3982204 h 5557010"/>
              <a:gd name="connsiteX7572" fmla="*/ 2232947 w 10925787"/>
              <a:gd name="connsiteY7572" fmla="*/ 3987658 h 5557010"/>
              <a:gd name="connsiteX7573" fmla="*/ 2235382 w 10925787"/>
              <a:gd name="connsiteY7573" fmla="*/ 3990294 h 5557010"/>
              <a:gd name="connsiteX7574" fmla="*/ 2239182 w 10925787"/>
              <a:gd name="connsiteY7574" fmla="*/ 3992442 h 5557010"/>
              <a:gd name="connsiteX7575" fmla="*/ 2238548 w 10925787"/>
              <a:gd name="connsiteY7575" fmla="*/ 4001811 h 5557010"/>
              <a:gd name="connsiteX7576" fmla="*/ 2241167 w 10925787"/>
              <a:gd name="connsiteY7576" fmla="*/ 4005385 h 5557010"/>
              <a:gd name="connsiteX7577" fmla="*/ 2235163 w 10925787"/>
              <a:gd name="connsiteY7577" fmla="*/ 4014579 h 5557010"/>
              <a:gd name="connsiteX7578" fmla="*/ 2234956 w 10925787"/>
              <a:gd name="connsiteY7578" fmla="*/ 4020826 h 5557010"/>
              <a:gd name="connsiteX7579" fmla="*/ 2232569 w 10925787"/>
              <a:gd name="connsiteY7579" fmla="*/ 4023156 h 5557010"/>
              <a:gd name="connsiteX7580" fmla="*/ 2226760 w 10925787"/>
              <a:gd name="connsiteY7580" fmla="*/ 4031176 h 5557010"/>
              <a:gd name="connsiteX7581" fmla="*/ 2222425 w 10925787"/>
              <a:gd name="connsiteY7581" fmla="*/ 4034324 h 5557010"/>
              <a:gd name="connsiteX7582" fmla="*/ 2216458 w 10925787"/>
              <a:gd name="connsiteY7582" fmla="*/ 4042093 h 5557010"/>
              <a:gd name="connsiteX7583" fmla="*/ 2210101 w 10925787"/>
              <a:gd name="connsiteY7583" fmla="*/ 4045090 h 5557010"/>
              <a:gd name="connsiteX7584" fmla="*/ 2201565 w 10925787"/>
              <a:gd name="connsiteY7584" fmla="*/ 4050227 h 5557010"/>
              <a:gd name="connsiteX7585" fmla="*/ 2197631 w 10925787"/>
              <a:gd name="connsiteY7585" fmla="*/ 4051212 h 5557010"/>
              <a:gd name="connsiteX7586" fmla="*/ 2188717 w 10925787"/>
              <a:gd name="connsiteY7586" fmla="*/ 4057242 h 5557010"/>
              <a:gd name="connsiteX7587" fmla="*/ 2186561 w 10925787"/>
              <a:gd name="connsiteY7587" fmla="*/ 4057966 h 5557010"/>
              <a:gd name="connsiteX7588" fmla="*/ 2182214 w 10925787"/>
              <a:gd name="connsiteY7588" fmla="*/ 4061248 h 5557010"/>
              <a:gd name="connsiteX7589" fmla="*/ 2177806 w 10925787"/>
              <a:gd name="connsiteY7589" fmla="*/ 4063639 h 5557010"/>
              <a:gd name="connsiteX7590" fmla="*/ 2169646 w 10925787"/>
              <a:gd name="connsiteY7590" fmla="*/ 4067303 h 5557010"/>
              <a:gd name="connsiteX7591" fmla="*/ 2153060 w 10925787"/>
              <a:gd name="connsiteY7591" fmla="*/ 4075313 h 5557010"/>
              <a:gd name="connsiteX7592" fmla="*/ 2148615 w 10925787"/>
              <a:gd name="connsiteY7592" fmla="*/ 4077873 h 5557010"/>
              <a:gd name="connsiteX7593" fmla="*/ 2145291 w 10925787"/>
              <a:gd name="connsiteY7593" fmla="*/ 4079226 h 5557010"/>
              <a:gd name="connsiteX7594" fmla="*/ 2138447 w 10925787"/>
              <a:gd name="connsiteY7594" fmla="*/ 4081808 h 5557010"/>
              <a:gd name="connsiteX7595" fmla="*/ 2135366 w 10925787"/>
              <a:gd name="connsiteY7595" fmla="*/ 4083427 h 5557010"/>
              <a:gd name="connsiteX7596" fmla="*/ 2098954 w 10925787"/>
              <a:gd name="connsiteY7596" fmla="*/ 4096810 h 5557010"/>
              <a:gd name="connsiteX7597" fmla="*/ 2058524 w 10925787"/>
              <a:gd name="connsiteY7597" fmla="*/ 4125218 h 5557010"/>
              <a:gd name="connsiteX7598" fmla="*/ 2061337 w 10925787"/>
              <a:gd name="connsiteY7598" fmla="*/ 4127856 h 5557010"/>
              <a:gd name="connsiteX7599" fmla="*/ 2064601 w 10925787"/>
              <a:gd name="connsiteY7599" fmla="*/ 4123466 h 5557010"/>
              <a:gd name="connsiteX7600" fmla="*/ 2067718 w 10925787"/>
              <a:gd name="connsiteY7600" fmla="*/ 4127816 h 5557010"/>
              <a:gd name="connsiteX7601" fmla="*/ 2063809 w 10925787"/>
              <a:gd name="connsiteY7601" fmla="*/ 4128796 h 5557010"/>
              <a:gd name="connsiteX7602" fmla="*/ 2067718 w 10925787"/>
              <a:gd name="connsiteY7602" fmla="*/ 4127816 h 5557010"/>
              <a:gd name="connsiteX7603" fmla="*/ 2068997 w 10925787"/>
              <a:gd name="connsiteY7603" fmla="*/ 4123163 h 5557010"/>
              <a:gd name="connsiteX7604" fmla="*/ 2074148 w 10925787"/>
              <a:gd name="connsiteY7604" fmla="*/ 4124189 h 5557010"/>
              <a:gd name="connsiteX7605" fmla="*/ 2074148 w 10925787"/>
              <a:gd name="connsiteY7605" fmla="*/ 4124185 h 5557010"/>
              <a:gd name="connsiteX7606" fmla="*/ 2137570 w 10925787"/>
              <a:gd name="connsiteY7606" fmla="*/ 4099052 h 5557010"/>
              <a:gd name="connsiteX7607" fmla="*/ 2147763 w 10925787"/>
              <a:gd name="connsiteY7607" fmla="*/ 4097540 h 5557010"/>
              <a:gd name="connsiteX7608" fmla="*/ 2159015 w 10925787"/>
              <a:gd name="connsiteY7608" fmla="*/ 4089960 h 5557010"/>
              <a:gd name="connsiteX7609" fmla="*/ 2168246 w 10925787"/>
              <a:gd name="connsiteY7609" fmla="*/ 4085967 h 5557010"/>
              <a:gd name="connsiteX7610" fmla="*/ 2175808 w 10925787"/>
              <a:gd name="connsiteY7610" fmla="*/ 4084091 h 5557010"/>
              <a:gd name="connsiteX7611" fmla="*/ 2178378 w 10925787"/>
              <a:gd name="connsiteY7611" fmla="*/ 4082640 h 5557010"/>
              <a:gd name="connsiteX7612" fmla="*/ 2191567 w 10925787"/>
              <a:gd name="connsiteY7612" fmla="*/ 4075495 h 5557010"/>
              <a:gd name="connsiteX7613" fmla="*/ 2193259 w 10925787"/>
              <a:gd name="connsiteY7613" fmla="*/ 4073479 h 5557010"/>
              <a:gd name="connsiteX7614" fmla="*/ 2201102 w 10925787"/>
              <a:gd name="connsiteY7614" fmla="*/ 4066066 h 5557010"/>
              <a:gd name="connsiteX7615" fmla="*/ 2207105 w 10925787"/>
              <a:gd name="connsiteY7615" fmla="*/ 4062780 h 5557010"/>
              <a:gd name="connsiteX7616" fmla="*/ 2212025 w 10925787"/>
              <a:gd name="connsiteY7616" fmla="*/ 4058523 h 5557010"/>
              <a:gd name="connsiteX7617" fmla="*/ 2221317 w 10925787"/>
              <a:gd name="connsiteY7617" fmla="*/ 4057315 h 5557010"/>
              <a:gd name="connsiteX7618" fmla="*/ 2225737 w 10925787"/>
              <a:gd name="connsiteY7618" fmla="*/ 4060527 h 5557010"/>
              <a:gd name="connsiteX7619" fmla="*/ 2222218 w 10925787"/>
              <a:gd name="connsiteY7619" fmla="*/ 4061118 h 5557010"/>
              <a:gd name="connsiteX7620" fmla="*/ 2229232 w 10925787"/>
              <a:gd name="connsiteY7620" fmla="*/ 4074329 h 5557010"/>
              <a:gd name="connsiteX7621" fmla="*/ 2231437 w 10925787"/>
              <a:gd name="connsiteY7621" fmla="*/ 4077630 h 5557010"/>
              <a:gd name="connsiteX7622" fmla="*/ 2233190 w 10925787"/>
              <a:gd name="connsiteY7622" fmla="*/ 4079062 h 5557010"/>
              <a:gd name="connsiteX7623" fmla="*/ 2231437 w 10925787"/>
              <a:gd name="connsiteY7623" fmla="*/ 4080456 h 5557010"/>
              <a:gd name="connsiteX7624" fmla="*/ 2247207 w 10925787"/>
              <a:gd name="connsiteY7624" fmla="*/ 4107531 h 5557010"/>
              <a:gd name="connsiteX7625" fmla="*/ 2255013 w 10925787"/>
              <a:gd name="connsiteY7625" fmla="*/ 4132065 h 5557010"/>
              <a:gd name="connsiteX7626" fmla="*/ 2272853 w 10925787"/>
              <a:gd name="connsiteY7626" fmla="*/ 4203475 h 5557010"/>
              <a:gd name="connsiteX7627" fmla="*/ 2282693 w 10925787"/>
              <a:gd name="connsiteY7627" fmla="*/ 4200732 h 5557010"/>
              <a:gd name="connsiteX7628" fmla="*/ 2281512 w 10925787"/>
              <a:gd name="connsiteY7628" fmla="*/ 4191626 h 5557010"/>
              <a:gd name="connsiteX7629" fmla="*/ 2280781 w 10925787"/>
              <a:gd name="connsiteY7629" fmla="*/ 4182108 h 5557010"/>
              <a:gd name="connsiteX7630" fmla="*/ 2279368 w 10925787"/>
              <a:gd name="connsiteY7630" fmla="*/ 4160004 h 5557010"/>
              <a:gd name="connsiteX7631" fmla="*/ 2267775 w 10925787"/>
              <a:gd name="connsiteY7631" fmla="*/ 4124304 h 5557010"/>
              <a:gd name="connsiteX7632" fmla="*/ 2259726 w 10925787"/>
              <a:gd name="connsiteY7632" fmla="*/ 4112378 h 5557010"/>
              <a:gd name="connsiteX7633" fmla="*/ 2257034 w 10925787"/>
              <a:gd name="connsiteY7633" fmla="*/ 4108025 h 5557010"/>
              <a:gd name="connsiteX7634" fmla="*/ 2248863 w 10925787"/>
              <a:gd name="connsiteY7634" fmla="*/ 4098318 h 5557010"/>
              <a:gd name="connsiteX7635" fmla="*/ 2237940 w 10925787"/>
              <a:gd name="connsiteY7635" fmla="*/ 4082013 h 5557010"/>
              <a:gd name="connsiteX7636" fmla="*/ 2234481 w 10925787"/>
              <a:gd name="connsiteY7636" fmla="*/ 4074603 h 5557010"/>
              <a:gd name="connsiteX7637" fmla="*/ 2229476 w 10925787"/>
              <a:gd name="connsiteY7637" fmla="*/ 4067079 h 5557010"/>
              <a:gd name="connsiteX7638" fmla="*/ 2227515 w 10925787"/>
              <a:gd name="connsiteY7638" fmla="*/ 4061352 h 5557010"/>
              <a:gd name="connsiteX7639" fmla="*/ 2223643 w 10925787"/>
              <a:gd name="connsiteY7639" fmla="*/ 4055387 h 5557010"/>
              <a:gd name="connsiteX7640" fmla="*/ 2224081 w 10925787"/>
              <a:gd name="connsiteY7640" fmla="*/ 4047682 h 5557010"/>
              <a:gd name="connsiteX7641" fmla="*/ 2228648 w 10925787"/>
              <a:gd name="connsiteY7641" fmla="*/ 4043527 h 5557010"/>
              <a:gd name="connsiteX7642" fmla="*/ 2246294 w 10925787"/>
              <a:gd name="connsiteY7642" fmla="*/ 4004424 h 5557010"/>
              <a:gd name="connsiteX7643" fmla="*/ 2245551 w 10925787"/>
              <a:gd name="connsiteY7643" fmla="*/ 3995811 h 5557010"/>
              <a:gd name="connsiteX7644" fmla="*/ 2236868 w 10925787"/>
              <a:gd name="connsiteY7644" fmla="*/ 3982604 h 5557010"/>
              <a:gd name="connsiteX7645" fmla="*/ 2238695 w 10925787"/>
              <a:gd name="connsiteY7645" fmla="*/ 3981366 h 5557010"/>
              <a:gd name="connsiteX7646" fmla="*/ 2233799 w 10925787"/>
              <a:gd name="connsiteY7646" fmla="*/ 3979943 h 5557010"/>
              <a:gd name="connsiteX7647" fmla="*/ 1885540 w 10925787"/>
              <a:gd name="connsiteY7647" fmla="*/ 3976050 h 5557010"/>
              <a:gd name="connsiteX7648" fmla="*/ 1888582 w 10925787"/>
              <a:gd name="connsiteY7648" fmla="*/ 3978252 h 5557010"/>
              <a:gd name="connsiteX7649" fmla="*/ 1882615 w 10925787"/>
              <a:gd name="connsiteY7649" fmla="*/ 3980213 h 5557010"/>
              <a:gd name="connsiteX7650" fmla="*/ 2400343 w 10925787"/>
              <a:gd name="connsiteY7650" fmla="*/ 3971365 h 5557010"/>
              <a:gd name="connsiteX7651" fmla="*/ 2400660 w 10925787"/>
              <a:gd name="connsiteY7651" fmla="*/ 3984384 h 5557010"/>
              <a:gd name="connsiteX7652" fmla="*/ 2400660 w 10925787"/>
              <a:gd name="connsiteY7652" fmla="*/ 3984381 h 5557010"/>
              <a:gd name="connsiteX7653" fmla="*/ 2404252 w 10925787"/>
              <a:gd name="connsiteY7653" fmla="*/ 4005670 h 5557010"/>
              <a:gd name="connsiteX7654" fmla="*/ 2404605 w 10925787"/>
              <a:gd name="connsiteY7654" fmla="*/ 4011285 h 5557010"/>
              <a:gd name="connsiteX7655" fmla="*/ 2406152 w 10925787"/>
              <a:gd name="connsiteY7655" fmla="*/ 4019046 h 5557010"/>
              <a:gd name="connsiteX7656" fmla="*/ 2410377 w 10925787"/>
              <a:gd name="connsiteY7656" fmla="*/ 4021555 h 5557010"/>
              <a:gd name="connsiteX7657" fmla="*/ 2408721 w 10925787"/>
              <a:gd name="connsiteY7657" fmla="*/ 4028524 h 5557010"/>
              <a:gd name="connsiteX7658" fmla="*/ 2415809 w 10925787"/>
              <a:gd name="connsiteY7658" fmla="*/ 4085921 h 5557010"/>
              <a:gd name="connsiteX7659" fmla="*/ 2414250 w 10925787"/>
              <a:gd name="connsiteY7659" fmla="*/ 4108184 h 5557010"/>
              <a:gd name="connsiteX7660" fmla="*/ 2413349 w 10925787"/>
              <a:gd name="connsiteY7660" fmla="*/ 4111630 h 5557010"/>
              <a:gd name="connsiteX7661" fmla="*/ 2410158 w 10925787"/>
              <a:gd name="connsiteY7661" fmla="*/ 4133349 h 5557010"/>
              <a:gd name="connsiteX7662" fmla="*/ 2408794 w 10925787"/>
              <a:gd name="connsiteY7662" fmla="*/ 4176742 h 5557010"/>
              <a:gd name="connsiteX7663" fmla="*/ 2410889 w 10925787"/>
              <a:gd name="connsiteY7663" fmla="*/ 4179553 h 5557010"/>
              <a:gd name="connsiteX7664" fmla="*/ 2416905 w 10925787"/>
              <a:gd name="connsiteY7664" fmla="*/ 4180195 h 5557010"/>
              <a:gd name="connsiteX7665" fmla="*/ 2420997 w 10925787"/>
              <a:gd name="connsiteY7665" fmla="*/ 4174945 h 5557010"/>
              <a:gd name="connsiteX7666" fmla="*/ 2420887 w 10925787"/>
              <a:gd name="connsiteY7666" fmla="*/ 4172416 h 5557010"/>
              <a:gd name="connsiteX7667" fmla="*/ 2423712 w 10925787"/>
              <a:gd name="connsiteY7667" fmla="*/ 4162231 h 5557010"/>
              <a:gd name="connsiteX7668" fmla="*/ 2424881 w 10925787"/>
              <a:gd name="connsiteY7668" fmla="*/ 4157204 h 5557010"/>
              <a:gd name="connsiteX7669" fmla="*/ 2424625 w 10925787"/>
              <a:gd name="connsiteY7669" fmla="*/ 4146285 h 5557010"/>
              <a:gd name="connsiteX7670" fmla="*/ 2429277 w 10925787"/>
              <a:gd name="connsiteY7670" fmla="*/ 4142037 h 5557010"/>
              <a:gd name="connsiteX7671" fmla="*/ 2426148 w 10925787"/>
              <a:gd name="connsiteY7671" fmla="*/ 4134058 h 5557010"/>
              <a:gd name="connsiteX7672" fmla="*/ 2426635 w 10925787"/>
              <a:gd name="connsiteY7672" fmla="*/ 4127939 h 5557010"/>
              <a:gd name="connsiteX7673" fmla="*/ 2429363 w 10925787"/>
              <a:gd name="connsiteY7673" fmla="*/ 4122266 h 5557010"/>
              <a:gd name="connsiteX7674" fmla="*/ 2427682 w 10925787"/>
              <a:gd name="connsiteY7674" fmla="*/ 4109268 h 5557010"/>
              <a:gd name="connsiteX7675" fmla="*/ 2428145 w 10925787"/>
              <a:gd name="connsiteY7675" fmla="*/ 4101890 h 5557010"/>
              <a:gd name="connsiteX7676" fmla="*/ 2429265 w 10925787"/>
              <a:gd name="connsiteY7676" fmla="*/ 4097128 h 5557010"/>
              <a:gd name="connsiteX7677" fmla="*/ 2427767 w 10925787"/>
              <a:gd name="connsiteY7677" fmla="*/ 4082433 h 5557010"/>
              <a:gd name="connsiteX7678" fmla="*/ 2429484 w 10925787"/>
              <a:gd name="connsiteY7678" fmla="*/ 4075734 h 5557010"/>
              <a:gd name="connsiteX7679" fmla="*/ 2429107 w 10925787"/>
              <a:gd name="connsiteY7679" fmla="*/ 4071906 h 5557010"/>
              <a:gd name="connsiteX7680" fmla="*/ 2426623 w 10925787"/>
              <a:gd name="connsiteY7680" fmla="*/ 4067517 h 5557010"/>
              <a:gd name="connsiteX7681" fmla="*/ 2428717 w 10925787"/>
              <a:gd name="connsiteY7681" fmla="*/ 4066201 h 5557010"/>
              <a:gd name="connsiteX7682" fmla="*/ 2423152 w 10925787"/>
              <a:gd name="connsiteY7682" fmla="*/ 4053934 h 5557010"/>
              <a:gd name="connsiteX7683" fmla="*/ 2423079 w 10925787"/>
              <a:gd name="connsiteY7683" fmla="*/ 4048299 h 5557010"/>
              <a:gd name="connsiteX7684" fmla="*/ 2423469 w 10925787"/>
              <a:gd name="connsiteY7684" fmla="*/ 4045890 h 5557010"/>
              <a:gd name="connsiteX7685" fmla="*/ 2417830 w 10925787"/>
              <a:gd name="connsiteY7685" fmla="*/ 4022091 h 5557010"/>
              <a:gd name="connsiteX7686" fmla="*/ 2414993 w 10925787"/>
              <a:gd name="connsiteY7686" fmla="*/ 4005189 h 5557010"/>
              <a:gd name="connsiteX7687" fmla="*/ 2409781 w 10925787"/>
              <a:gd name="connsiteY7687" fmla="*/ 3997826 h 5557010"/>
              <a:gd name="connsiteX7688" fmla="*/ 2407905 w 10925787"/>
              <a:gd name="connsiteY7688" fmla="*/ 3991646 h 5557010"/>
              <a:gd name="connsiteX7689" fmla="*/ 2406834 w 10925787"/>
              <a:gd name="connsiteY7689" fmla="*/ 3989018 h 5557010"/>
              <a:gd name="connsiteX7690" fmla="*/ 2403741 w 10925787"/>
              <a:gd name="connsiteY7690" fmla="*/ 3980644 h 5557010"/>
              <a:gd name="connsiteX7691" fmla="*/ 2400343 w 10925787"/>
              <a:gd name="connsiteY7691" fmla="*/ 3971365 h 5557010"/>
              <a:gd name="connsiteX7692" fmla="*/ 2223852 w 10925787"/>
              <a:gd name="connsiteY7692" fmla="*/ 3971053 h 5557010"/>
              <a:gd name="connsiteX7693" fmla="*/ 2223850 w 10925787"/>
              <a:gd name="connsiteY7693" fmla="*/ 3971056 h 5557010"/>
              <a:gd name="connsiteX7694" fmla="*/ 2223850 w 10925787"/>
              <a:gd name="connsiteY7694" fmla="*/ 3971055 h 5557010"/>
              <a:gd name="connsiteX7695" fmla="*/ 2224386 w 10925787"/>
              <a:gd name="connsiteY7695" fmla="*/ 3970228 h 5557010"/>
              <a:gd name="connsiteX7696" fmla="*/ 2223855 w 10925787"/>
              <a:gd name="connsiteY7696" fmla="*/ 3971049 h 5557010"/>
              <a:gd name="connsiteX7697" fmla="*/ 2224264 w 10925787"/>
              <a:gd name="connsiteY7697" fmla="*/ 3970253 h 5557010"/>
              <a:gd name="connsiteX7698" fmla="*/ 2224264 w 10925787"/>
              <a:gd name="connsiteY7698" fmla="*/ 3970252 h 5557010"/>
              <a:gd name="connsiteX7699" fmla="*/ 2224386 w 10925787"/>
              <a:gd name="connsiteY7699" fmla="*/ 3970228 h 5557010"/>
              <a:gd name="connsiteX7700" fmla="*/ 2223899 w 10925787"/>
              <a:gd name="connsiteY7700" fmla="*/ 3970109 h 5557010"/>
              <a:gd name="connsiteX7701" fmla="*/ 2224264 w 10925787"/>
              <a:gd name="connsiteY7701" fmla="*/ 3970252 h 5557010"/>
              <a:gd name="connsiteX7702" fmla="*/ 2223825 w 10925787"/>
              <a:gd name="connsiteY7702" fmla="*/ 3970334 h 5557010"/>
              <a:gd name="connsiteX7703" fmla="*/ 2223899 w 10925787"/>
              <a:gd name="connsiteY7703" fmla="*/ 3970109 h 5557010"/>
              <a:gd name="connsiteX7704" fmla="*/ 1906036 w 10925787"/>
              <a:gd name="connsiteY7704" fmla="*/ 3963404 h 5557010"/>
              <a:gd name="connsiteX7705" fmla="*/ 1898532 w 10925787"/>
              <a:gd name="connsiteY7705" fmla="*/ 3968409 h 5557010"/>
              <a:gd name="connsiteX7706" fmla="*/ 1888801 w 10925787"/>
              <a:gd name="connsiteY7706" fmla="*/ 3971324 h 5557010"/>
              <a:gd name="connsiteX7707" fmla="*/ 1883991 w 10925787"/>
              <a:gd name="connsiteY7707" fmla="*/ 3975195 h 5557010"/>
              <a:gd name="connsiteX7708" fmla="*/ 1855300 w 10925787"/>
              <a:gd name="connsiteY7708" fmla="*/ 3993749 h 5557010"/>
              <a:gd name="connsiteX7709" fmla="*/ 1845875 w 10925787"/>
              <a:gd name="connsiteY7709" fmla="*/ 4002308 h 5557010"/>
              <a:gd name="connsiteX7710" fmla="*/ 1826195 w 10925787"/>
              <a:gd name="connsiteY7710" fmla="*/ 4020508 h 5557010"/>
              <a:gd name="connsiteX7711" fmla="*/ 1823078 w 10925787"/>
              <a:gd name="connsiteY7711" fmla="*/ 4026480 h 5557010"/>
              <a:gd name="connsiteX7712" fmla="*/ 1819875 w 10925787"/>
              <a:gd name="connsiteY7712" fmla="*/ 4030080 h 5557010"/>
              <a:gd name="connsiteX7713" fmla="*/ 1820618 w 10925787"/>
              <a:gd name="connsiteY7713" fmla="*/ 4033211 h 5557010"/>
              <a:gd name="connsiteX7714" fmla="*/ 1812093 w 10925787"/>
              <a:gd name="connsiteY7714" fmla="*/ 4038106 h 5557010"/>
              <a:gd name="connsiteX7715" fmla="*/ 1808306 w 10925787"/>
              <a:gd name="connsiteY7715" fmla="*/ 4048859 h 5557010"/>
              <a:gd name="connsiteX7716" fmla="*/ 1810291 w 10925787"/>
              <a:gd name="connsiteY7716" fmla="*/ 4050101 h 5557010"/>
              <a:gd name="connsiteX7717" fmla="*/ 1807661 w 10925787"/>
              <a:gd name="connsiteY7717" fmla="*/ 4050655 h 5557010"/>
              <a:gd name="connsiteX7718" fmla="*/ 1805445 w 10925787"/>
              <a:gd name="connsiteY7718" fmla="*/ 4056013 h 5557010"/>
              <a:gd name="connsiteX7719" fmla="*/ 1805445 w 10925787"/>
              <a:gd name="connsiteY7719" fmla="*/ 4056014 h 5557010"/>
              <a:gd name="connsiteX7720" fmla="*/ 1797626 w 10925787"/>
              <a:gd name="connsiteY7720" fmla="*/ 4064232 h 5557010"/>
              <a:gd name="connsiteX7721" fmla="*/ 1795958 w 10925787"/>
              <a:gd name="connsiteY7721" fmla="*/ 4064893 h 5557010"/>
              <a:gd name="connsiteX7722" fmla="*/ 1787080 w 10925787"/>
              <a:gd name="connsiteY7722" fmla="*/ 4076370 h 5557010"/>
              <a:gd name="connsiteX7723" fmla="*/ 1788164 w 10925787"/>
              <a:gd name="connsiteY7723" fmla="*/ 4078507 h 5557010"/>
              <a:gd name="connsiteX7724" fmla="*/ 1779615 w 10925787"/>
              <a:gd name="connsiteY7724" fmla="*/ 4090426 h 5557010"/>
              <a:gd name="connsiteX7725" fmla="*/ 1777180 w 10925787"/>
              <a:gd name="connsiteY7725" fmla="*/ 4098874 h 5557010"/>
              <a:gd name="connsiteX7726" fmla="*/ 1778264 w 10925787"/>
              <a:gd name="connsiteY7726" fmla="*/ 4101008 h 5557010"/>
              <a:gd name="connsiteX7727" fmla="*/ 1769008 w 10925787"/>
              <a:gd name="connsiteY7727" fmla="*/ 4121799 h 5557010"/>
              <a:gd name="connsiteX7728" fmla="*/ 1777728 w 10925787"/>
              <a:gd name="connsiteY7728" fmla="*/ 4132351 h 5557010"/>
              <a:gd name="connsiteX7729" fmla="*/ 1782270 w 10925787"/>
              <a:gd name="connsiteY7729" fmla="*/ 4125616 h 5557010"/>
              <a:gd name="connsiteX7730" fmla="*/ 1801353 w 10925787"/>
              <a:gd name="connsiteY7730" fmla="*/ 4089470 h 5557010"/>
              <a:gd name="connsiteX7731" fmla="*/ 1800415 w 10925787"/>
              <a:gd name="connsiteY7731" fmla="*/ 4087318 h 5557010"/>
              <a:gd name="connsiteX7732" fmla="*/ 1820874 w 10925787"/>
              <a:gd name="connsiteY7732" fmla="*/ 4058776 h 5557010"/>
              <a:gd name="connsiteX7733" fmla="*/ 1828789 w 10925787"/>
              <a:gd name="connsiteY7733" fmla="*/ 4048600 h 5557010"/>
              <a:gd name="connsiteX7734" fmla="*/ 1828887 w 10925787"/>
              <a:gd name="connsiteY7734" fmla="*/ 4043232 h 5557010"/>
              <a:gd name="connsiteX7735" fmla="*/ 1831030 w 10925787"/>
              <a:gd name="connsiteY7735" fmla="*/ 4042518 h 5557010"/>
              <a:gd name="connsiteX7736" fmla="*/ 1839433 w 10925787"/>
              <a:gd name="connsiteY7736" fmla="*/ 4031347 h 5557010"/>
              <a:gd name="connsiteX7737" fmla="*/ 1841113 w 10925787"/>
              <a:gd name="connsiteY7737" fmla="*/ 4021899 h 5557010"/>
              <a:gd name="connsiteX7738" fmla="*/ 1849297 w 10925787"/>
              <a:gd name="connsiteY7738" fmla="*/ 4021545 h 5557010"/>
              <a:gd name="connsiteX7739" fmla="*/ 1848018 w 10925787"/>
              <a:gd name="connsiteY7739" fmla="*/ 4018980 h 5557010"/>
              <a:gd name="connsiteX7740" fmla="*/ 1862388 w 10925787"/>
              <a:gd name="connsiteY7740" fmla="*/ 4001499 h 5557010"/>
              <a:gd name="connsiteX7741" fmla="*/ 1863253 w 10925787"/>
              <a:gd name="connsiteY7741" fmla="*/ 4002788 h 5557010"/>
              <a:gd name="connsiteX7742" fmla="*/ 1880691 w 10925787"/>
              <a:gd name="connsiteY7742" fmla="*/ 3989340 h 5557010"/>
              <a:gd name="connsiteX7743" fmla="*/ 1901820 w 10925787"/>
              <a:gd name="connsiteY7743" fmla="*/ 3976257 h 5557010"/>
              <a:gd name="connsiteX7744" fmla="*/ 1909845 w 10925787"/>
              <a:gd name="connsiteY7744" fmla="*/ 3970585 h 5557010"/>
              <a:gd name="connsiteX7745" fmla="*/ 1913656 w 10925787"/>
              <a:gd name="connsiteY7745" fmla="*/ 3969937 h 5557010"/>
              <a:gd name="connsiteX7746" fmla="*/ 1915788 w 10925787"/>
              <a:gd name="connsiteY7746" fmla="*/ 3965043 h 5557010"/>
              <a:gd name="connsiteX7747" fmla="*/ 1906036 w 10925787"/>
              <a:gd name="connsiteY7747" fmla="*/ 3963404 h 5557010"/>
              <a:gd name="connsiteX7748" fmla="*/ 2203866 w 10925787"/>
              <a:gd name="connsiteY7748" fmla="*/ 3954710 h 5557010"/>
              <a:gd name="connsiteX7749" fmla="*/ 2201784 w 10925787"/>
              <a:gd name="connsiteY7749" fmla="*/ 3958473 h 5557010"/>
              <a:gd name="connsiteX7750" fmla="*/ 2197741 w 10925787"/>
              <a:gd name="connsiteY7750" fmla="*/ 3963631 h 5557010"/>
              <a:gd name="connsiteX7751" fmla="*/ 2215508 w 10925787"/>
              <a:gd name="connsiteY7751" fmla="*/ 3963464 h 5557010"/>
              <a:gd name="connsiteX7752" fmla="*/ 2219880 w 10925787"/>
              <a:gd name="connsiteY7752" fmla="*/ 3967894 h 5557010"/>
              <a:gd name="connsiteX7753" fmla="*/ 2223825 w 10925787"/>
              <a:gd name="connsiteY7753" fmla="*/ 3970334 h 5557010"/>
              <a:gd name="connsiteX7754" fmla="*/ 2223850 w 10925787"/>
              <a:gd name="connsiteY7754" fmla="*/ 3971055 h 5557010"/>
              <a:gd name="connsiteX7755" fmla="*/ 2222121 w 10925787"/>
              <a:gd name="connsiteY7755" fmla="*/ 3972164 h 5557010"/>
              <a:gd name="connsiteX7756" fmla="*/ 2222997 w 10925787"/>
              <a:gd name="connsiteY7756" fmla="*/ 3975874 h 5557010"/>
              <a:gd name="connsiteX7757" fmla="*/ 2233020 w 10925787"/>
              <a:gd name="connsiteY7757" fmla="*/ 3975925 h 5557010"/>
              <a:gd name="connsiteX7758" fmla="*/ 2227467 w 10925787"/>
              <a:gd name="connsiteY7758" fmla="*/ 3970209 h 5557010"/>
              <a:gd name="connsiteX7759" fmla="*/ 2223594 w 10925787"/>
              <a:gd name="connsiteY7759" fmla="*/ 3966956 h 5557010"/>
              <a:gd name="connsiteX7760" fmla="*/ 2219027 w 10925787"/>
              <a:gd name="connsiteY7760" fmla="*/ 3963908 h 5557010"/>
              <a:gd name="connsiteX7761" fmla="*/ 2207921 w 10925787"/>
              <a:gd name="connsiteY7761" fmla="*/ 3961814 h 5557010"/>
              <a:gd name="connsiteX7762" fmla="*/ 2205608 w 10925787"/>
              <a:gd name="connsiteY7762" fmla="*/ 3957704 h 5557010"/>
              <a:gd name="connsiteX7763" fmla="*/ 2205608 w 10925787"/>
              <a:gd name="connsiteY7763" fmla="*/ 3957703 h 5557010"/>
              <a:gd name="connsiteX7764" fmla="*/ 2203866 w 10925787"/>
              <a:gd name="connsiteY7764" fmla="*/ 3954710 h 5557010"/>
              <a:gd name="connsiteX7765" fmla="*/ 1927125 w 10925787"/>
              <a:gd name="connsiteY7765" fmla="*/ 3953802 h 5557010"/>
              <a:gd name="connsiteX7766" fmla="*/ 1918016 w 10925787"/>
              <a:gd name="connsiteY7766" fmla="*/ 3962785 h 5557010"/>
              <a:gd name="connsiteX7767" fmla="*/ 1915800 w 10925787"/>
              <a:gd name="connsiteY7767" fmla="*/ 3965044 h 5557010"/>
              <a:gd name="connsiteX7768" fmla="*/ 1919575 w 10925787"/>
              <a:gd name="connsiteY7768" fmla="*/ 3967849 h 5557010"/>
              <a:gd name="connsiteX7769" fmla="*/ 1919940 w 10925787"/>
              <a:gd name="connsiteY7769" fmla="*/ 3963620 h 5557010"/>
              <a:gd name="connsiteX7770" fmla="*/ 1923837 w 10925787"/>
              <a:gd name="connsiteY7770" fmla="*/ 3965166 h 5557010"/>
              <a:gd name="connsiteX7771" fmla="*/ 1932447 w 10925787"/>
              <a:gd name="connsiteY7771" fmla="*/ 3962008 h 5557010"/>
              <a:gd name="connsiteX7772" fmla="*/ 1926869 w 10925787"/>
              <a:gd name="connsiteY7772" fmla="*/ 3957908 h 5557010"/>
              <a:gd name="connsiteX7773" fmla="*/ 1927125 w 10925787"/>
              <a:gd name="connsiteY7773" fmla="*/ 3953802 h 5557010"/>
              <a:gd name="connsiteX7774" fmla="*/ 1936607 w 10925787"/>
              <a:gd name="connsiteY7774" fmla="*/ 3953487 h 5557010"/>
              <a:gd name="connsiteX7775" fmla="*/ 1929792 w 10925787"/>
              <a:gd name="connsiteY7775" fmla="*/ 3953515 h 5557010"/>
              <a:gd name="connsiteX7776" fmla="*/ 1932946 w 10925787"/>
              <a:gd name="connsiteY7776" fmla="*/ 3959079 h 5557010"/>
              <a:gd name="connsiteX7777" fmla="*/ 1936928 w 10925787"/>
              <a:gd name="connsiteY7777" fmla="*/ 3956363 h 5557010"/>
              <a:gd name="connsiteX7778" fmla="*/ 1936607 w 10925787"/>
              <a:gd name="connsiteY7778" fmla="*/ 3953487 h 5557010"/>
              <a:gd name="connsiteX7779" fmla="*/ 1954245 w 10925787"/>
              <a:gd name="connsiteY7779" fmla="*/ 3948645 h 5557010"/>
              <a:gd name="connsiteX7780" fmla="*/ 1946597 w 10925787"/>
              <a:gd name="connsiteY7780" fmla="*/ 3955411 h 5557010"/>
              <a:gd name="connsiteX7781" fmla="*/ 1956376 w 10925787"/>
              <a:gd name="connsiteY7781" fmla="*/ 3955592 h 5557010"/>
              <a:gd name="connsiteX7782" fmla="*/ 1954245 w 10925787"/>
              <a:gd name="connsiteY7782" fmla="*/ 3948645 h 5557010"/>
              <a:gd name="connsiteX7783" fmla="*/ 1977365 w 10925787"/>
              <a:gd name="connsiteY7783" fmla="*/ 3945171 h 5557010"/>
              <a:gd name="connsiteX7784" fmla="*/ 1975751 w 10925787"/>
              <a:gd name="connsiteY7784" fmla="*/ 3948911 h 5557010"/>
              <a:gd name="connsiteX7785" fmla="*/ 1982486 w 10925787"/>
              <a:gd name="connsiteY7785" fmla="*/ 3946505 h 5557010"/>
              <a:gd name="connsiteX7786" fmla="*/ 1977365 w 10925787"/>
              <a:gd name="connsiteY7786" fmla="*/ 3945171 h 5557010"/>
              <a:gd name="connsiteX7787" fmla="*/ 1799672 w 10925787"/>
              <a:gd name="connsiteY7787" fmla="*/ 3943980 h 5557010"/>
              <a:gd name="connsiteX7788" fmla="*/ 1798491 w 10925787"/>
              <a:gd name="connsiteY7788" fmla="*/ 3950004 h 5557010"/>
              <a:gd name="connsiteX7789" fmla="*/ 1794192 w 10925787"/>
              <a:gd name="connsiteY7789" fmla="*/ 3953811 h 5557010"/>
              <a:gd name="connsiteX7790" fmla="*/ 1789516 w 10925787"/>
              <a:gd name="connsiteY7790" fmla="*/ 4002640 h 5557010"/>
              <a:gd name="connsiteX7791" fmla="*/ 1792061 w 10925787"/>
              <a:gd name="connsiteY7791" fmla="*/ 4005416 h 5557010"/>
              <a:gd name="connsiteX7792" fmla="*/ 1782964 w 10925787"/>
              <a:gd name="connsiteY7792" fmla="*/ 4032518 h 5557010"/>
              <a:gd name="connsiteX7793" fmla="*/ 1782672 w 10925787"/>
              <a:gd name="connsiteY7793" fmla="*/ 4043643 h 5557010"/>
              <a:gd name="connsiteX7794" fmla="*/ 1781844 w 10925787"/>
              <a:gd name="connsiteY7794" fmla="*/ 4049770 h 5557010"/>
              <a:gd name="connsiteX7795" fmla="*/ 1787860 w 10925787"/>
              <a:gd name="connsiteY7795" fmla="*/ 4053321 h 5557010"/>
              <a:gd name="connsiteX7796" fmla="*/ 1784840 w 10925787"/>
              <a:gd name="connsiteY7796" fmla="*/ 4055031 h 5557010"/>
              <a:gd name="connsiteX7797" fmla="*/ 1784011 w 10925787"/>
              <a:gd name="connsiteY7797" fmla="*/ 4054813 h 5557010"/>
              <a:gd name="connsiteX7798" fmla="*/ 1788152 w 10925787"/>
              <a:gd name="connsiteY7798" fmla="*/ 4057363 h 5557010"/>
              <a:gd name="connsiteX7799" fmla="*/ 1791343 w 10925787"/>
              <a:gd name="connsiteY7799" fmla="*/ 4054027 h 5557010"/>
              <a:gd name="connsiteX7800" fmla="*/ 1790088 w 10925787"/>
              <a:gd name="connsiteY7800" fmla="*/ 4046687 h 5557010"/>
              <a:gd name="connsiteX7801" fmla="*/ 1793815 w 10925787"/>
              <a:gd name="connsiteY7801" fmla="*/ 4046659 h 5557010"/>
              <a:gd name="connsiteX7802" fmla="*/ 1791330 w 10925787"/>
              <a:gd name="connsiteY7802" fmla="*/ 4038784 h 5557010"/>
              <a:gd name="connsiteX7803" fmla="*/ 1794996 w 10925787"/>
              <a:gd name="connsiteY7803" fmla="*/ 4037980 h 5557010"/>
              <a:gd name="connsiteX7804" fmla="*/ 1797358 w 10925787"/>
              <a:gd name="connsiteY7804" fmla="*/ 4026319 h 5557010"/>
              <a:gd name="connsiteX7805" fmla="*/ 1799891 w 10925787"/>
              <a:gd name="connsiteY7805" fmla="*/ 4003285 h 5557010"/>
              <a:gd name="connsiteX7806" fmla="*/ 1801937 w 10925787"/>
              <a:gd name="connsiteY7806" fmla="*/ 4000378 h 5557010"/>
              <a:gd name="connsiteX7807" fmla="*/ 1801621 w 10925787"/>
              <a:gd name="connsiteY7807" fmla="*/ 3997985 h 5557010"/>
              <a:gd name="connsiteX7808" fmla="*/ 1800963 w 10925787"/>
              <a:gd name="connsiteY7808" fmla="*/ 3995151 h 5557010"/>
              <a:gd name="connsiteX7809" fmla="*/ 1803830 w 10925787"/>
              <a:gd name="connsiteY7809" fmla="*/ 3979244 h 5557010"/>
              <a:gd name="connsiteX7810" fmla="*/ 1804312 w 10925787"/>
              <a:gd name="connsiteY7810" fmla="*/ 3962014 h 5557010"/>
              <a:gd name="connsiteX7811" fmla="*/ 1804312 w 10925787"/>
              <a:gd name="connsiteY7811" fmla="*/ 3962012 h 5557010"/>
              <a:gd name="connsiteX7812" fmla="*/ 1804312 w 10925787"/>
              <a:gd name="connsiteY7812" fmla="*/ 3962014 h 5557010"/>
              <a:gd name="connsiteX7813" fmla="*/ 1970161 w 10925787"/>
              <a:gd name="connsiteY7813" fmla="*/ 3942285 h 5557010"/>
              <a:gd name="connsiteX7814" fmla="*/ 1961515 w 10925787"/>
              <a:gd name="connsiteY7814" fmla="*/ 3944225 h 5557010"/>
              <a:gd name="connsiteX7815" fmla="*/ 1962526 w 10925787"/>
              <a:gd name="connsiteY7815" fmla="*/ 3946391 h 5557010"/>
              <a:gd name="connsiteX7816" fmla="*/ 1959762 w 10925787"/>
              <a:gd name="connsiteY7816" fmla="*/ 3950156 h 5557010"/>
              <a:gd name="connsiteX7817" fmla="*/ 1961442 w 10925787"/>
              <a:gd name="connsiteY7817" fmla="*/ 3950621 h 5557010"/>
              <a:gd name="connsiteX7818" fmla="*/ 1963123 w 10925787"/>
              <a:gd name="connsiteY7818" fmla="*/ 3951085 h 5557010"/>
              <a:gd name="connsiteX7819" fmla="*/ 1966618 w 10925787"/>
              <a:gd name="connsiteY7819" fmla="*/ 3948446 h 5557010"/>
              <a:gd name="connsiteX7820" fmla="*/ 1971221 w 10925787"/>
              <a:gd name="connsiteY7820" fmla="*/ 3947923 h 5557010"/>
              <a:gd name="connsiteX7821" fmla="*/ 1971063 w 10925787"/>
              <a:gd name="connsiteY7821" fmla="*/ 3948661 h 5557010"/>
              <a:gd name="connsiteX7822" fmla="*/ 1972451 w 10925787"/>
              <a:gd name="connsiteY7822" fmla="*/ 3949343 h 5557010"/>
              <a:gd name="connsiteX7823" fmla="*/ 1971233 w 10925787"/>
              <a:gd name="connsiteY7823" fmla="*/ 3947922 h 5557010"/>
              <a:gd name="connsiteX7824" fmla="*/ 1970161 w 10925787"/>
              <a:gd name="connsiteY7824" fmla="*/ 3942285 h 5557010"/>
              <a:gd name="connsiteX7825" fmla="*/ 1989196 w 10925787"/>
              <a:gd name="connsiteY7825" fmla="*/ 3940688 h 5557010"/>
              <a:gd name="connsiteX7826" fmla="*/ 1984738 w 10925787"/>
              <a:gd name="connsiteY7826" fmla="*/ 3945290 h 5557010"/>
              <a:gd name="connsiteX7827" fmla="*/ 1990145 w 10925787"/>
              <a:gd name="connsiteY7827" fmla="*/ 3945036 h 5557010"/>
              <a:gd name="connsiteX7828" fmla="*/ 1989196 w 10925787"/>
              <a:gd name="connsiteY7828" fmla="*/ 3940688 h 5557010"/>
              <a:gd name="connsiteX7829" fmla="*/ 1989196 w 10925787"/>
              <a:gd name="connsiteY7829" fmla="*/ 3940689 h 5557010"/>
              <a:gd name="connsiteX7830" fmla="*/ 2021795 w 10925787"/>
              <a:gd name="connsiteY7830" fmla="*/ 3935318 h 5557010"/>
              <a:gd name="connsiteX7831" fmla="*/ 2022538 w 10925787"/>
              <a:gd name="connsiteY7831" fmla="*/ 3935606 h 5557010"/>
              <a:gd name="connsiteX7832" fmla="*/ 2021759 w 10925787"/>
              <a:gd name="connsiteY7832" fmla="*/ 3935635 h 5557010"/>
              <a:gd name="connsiteX7833" fmla="*/ 2021795 w 10925787"/>
              <a:gd name="connsiteY7833" fmla="*/ 3935318 h 5557010"/>
              <a:gd name="connsiteX7834" fmla="*/ 2063736 w 10925787"/>
              <a:gd name="connsiteY7834" fmla="*/ 3934921 h 5557010"/>
              <a:gd name="connsiteX7835" fmla="*/ 2057866 w 10925787"/>
              <a:gd name="connsiteY7835" fmla="*/ 3935817 h 5557010"/>
              <a:gd name="connsiteX7836" fmla="*/ 2054030 w 10925787"/>
              <a:gd name="connsiteY7836" fmla="*/ 3938710 h 5557010"/>
              <a:gd name="connsiteX7837" fmla="*/ 2066598 w 10925787"/>
              <a:gd name="connsiteY7837" fmla="*/ 3940121 h 5557010"/>
              <a:gd name="connsiteX7838" fmla="*/ 2078459 w 10925787"/>
              <a:gd name="connsiteY7838" fmla="*/ 3943236 h 5557010"/>
              <a:gd name="connsiteX7839" fmla="*/ 2084012 w 10925787"/>
              <a:gd name="connsiteY7839" fmla="*/ 3939437 h 5557010"/>
              <a:gd name="connsiteX7840" fmla="*/ 2081138 w 10925787"/>
              <a:gd name="connsiteY7840" fmla="*/ 3936091 h 5557010"/>
              <a:gd name="connsiteX7841" fmla="*/ 2068899 w 10925787"/>
              <a:gd name="connsiteY7841" fmla="*/ 3935175 h 5557010"/>
              <a:gd name="connsiteX7842" fmla="*/ 2067012 w 10925787"/>
              <a:gd name="connsiteY7842" fmla="*/ 3935595 h 5557010"/>
              <a:gd name="connsiteX7843" fmla="*/ 2063736 w 10925787"/>
              <a:gd name="connsiteY7843" fmla="*/ 3934921 h 5557010"/>
              <a:gd name="connsiteX7844" fmla="*/ 2088359 w 10925787"/>
              <a:gd name="connsiteY7844" fmla="*/ 3933523 h 5557010"/>
              <a:gd name="connsiteX7845" fmla="*/ 2084012 w 10925787"/>
              <a:gd name="connsiteY7845" fmla="*/ 3939436 h 5557010"/>
              <a:gd name="connsiteX7846" fmla="*/ 2088713 w 10925787"/>
              <a:gd name="connsiteY7846" fmla="*/ 3938997 h 5557010"/>
              <a:gd name="connsiteX7847" fmla="*/ 2088713 w 10925787"/>
              <a:gd name="connsiteY7847" fmla="*/ 3938998 h 5557010"/>
              <a:gd name="connsiteX7848" fmla="*/ 2090990 w 10925787"/>
              <a:gd name="connsiteY7848" fmla="*/ 3941381 h 5557010"/>
              <a:gd name="connsiteX7849" fmla="*/ 2093145 w 10925787"/>
              <a:gd name="connsiteY7849" fmla="*/ 3943455 h 5557010"/>
              <a:gd name="connsiteX7850" fmla="*/ 2097420 w 10925787"/>
              <a:gd name="connsiteY7850" fmla="*/ 3941502 h 5557010"/>
              <a:gd name="connsiteX7851" fmla="*/ 2101986 w 10925787"/>
              <a:gd name="connsiteY7851" fmla="*/ 3944318 h 5557010"/>
              <a:gd name="connsiteX7852" fmla="*/ 2108465 w 10925787"/>
              <a:gd name="connsiteY7852" fmla="*/ 3942593 h 5557010"/>
              <a:gd name="connsiteX7853" fmla="*/ 2148457 w 10925787"/>
              <a:gd name="connsiteY7853" fmla="*/ 3950057 h 5557010"/>
              <a:gd name="connsiteX7854" fmla="*/ 2148457 w 10925787"/>
              <a:gd name="connsiteY7854" fmla="*/ 3950058 h 5557010"/>
              <a:gd name="connsiteX7855" fmla="*/ 2162145 w 10925787"/>
              <a:gd name="connsiteY7855" fmla="*/ 3953773 h 5557010"/>
              <a:gd name="connsiteX7856" fmla="*/ 2165348 w 10925787"/>
              <a:gd name="connsiteY7856" fmla="*/ 3949402 h 5557010"/>
              <a:gd name="connsiteX7857" fmla="*/ 2165737 w 10925787"/>
              <a:gd name="connsiteY7857" fmla="*/ 3954820 h 5557010"/>
              <a:gd name="connsiteX7858" fmla="*/ 2181800 w 10925787"/>
              <a:gd name="connsiteY7858" fmla="*/ 3955775 h 5557010"/>
              <a:gd name="connsiteX7859" fmla="*/ 2189423 w 10925787"/>
              <a:gd name="connsiteY7859" fmla="*/ 3961175 h 5557010"/>
              <a:gd name="connsiteX7860" fmla="*/ 2187828 w 10925787"/>
              <a:gd name="connsiteY7860" fmla="*/ 3958866 h 5557010"/>
              <a:gd name="connsiteX7861" fmla="*/ 2181922 w 10925787"/>
              <a:gd name="connsiteY7861" fmla="*/ 3953423 h 5557010"/>
              <a:gd name="connsiteX7862" fmla="*/ 2192395 w 10925787"/>
              <a:gd name="connsiteY7862" fmla="*/ 3953174 h 5557010"/>
              <a:gd name="connsiteX7863" fmla="*/ 2195756 w 10925787"/>
              <a:gd name="connsiteY7863" fmla="*/ 3954103 h 5557010"/>
              <a:gd name="connsiteX7864" fmla="*/ 2192395 w 10925787"/>
              <a:gd name="connsiteY7864" fmla="*/ 3953174 h 5557010"/>
              <a:gd name="connsiteX7865" fmla="*/ 2183310 w 10925787"/>
              <a:gd name="connsiteY7865" fmla="*/ 3950669 h 5557010"/>
              <a:gd name="connsiteX7866" fmla="*/ 2147312 w 10925787"/>
              <a:gd name="connsiteY7866" fmla="*/ 3942391 h 5557010"/>
              <a:gd name="connsiteX7867" fmla="*/ 2137862 w 10925787"/>
              <a:gd name="connsiteY7867" fmla="*/ 3938095 h 5557010"/>
              <a:gd name="connsiteX7868" fmla="*/ 2108465 w 10925787"/>
              <a:gd name="connsiteY7868" fmla="*/ 3942593 h 5557010"/>
              <a:gd name="connsiteX7869" fmla="*/ 2107929 w 10925787"/>
              <a:gd name="connsiteY7869" fmla="*/ 3937895 h 5557010"/>
              <a:gd name="connsiteX7870" fmla="*/ 2088359 w 10925787"/>
              <a:gd name="connsiteY7870" fmla="*/ 3933523 h 5557010"/>
              <a:gd name="connsiteX7871" fmla="*/ 2014043 w 10925787"/>
              <a:gd name="connsiteY7871" fmla="*/ 3933228 h 5557010"/>
              <a:gd name="connsiteX7872" fmla="*/ 2012492 w 10925787"/>
              <a:gd name="connsiteY7872" fmla="*/ 3936686 h 5557010"/>
              <a:gd name="connsiteX7873" fmla="*/ 2013454 w 10925787"/>
              <a:gd name="connsiteY7873" fmla="*/ 3938768 h 5557010"/>
              <a:gd name="connsiteX7874" fmla="*/ 2001897 w 10925787"/>
              <a:gd name="connsiteY7874" fmla="*/ 3935598 h 5557010"/>
              <a:gd name="connsiteX7875" fmla="*/ 2000704 w 10925787"/>
              <a:gd name="connsiteY7875" fmla="*/ 3937683 h 5557010"/>
              <a:gd name="connsiteX7876" fmla="*/ 1995138 w 10925787"/>
              <a:gd name="connsiteY7876" fmla="*/ 3940109 h 5557010"/>
              <a:gd name="connsiteX7877" fmla="*/ 2003407 w 10925787"/>
              <a:gd name="connsiteY7877" fmla="*/ 3938796 h 5557010"/>
              <a:gd name="connsiteX7878" fmla="*/ 2003407 w 10925787"/>
              <a:gd name="connsiteY7878" fmla="*/ 3938794 h 5557010"/>
              <a:gd name="connsiteX7879" fmla="*/ 2013722 w 10925787"/>
              <a:gd name="connsiteY7879" fmla="*/ 3941615 h 5557010"/>
              <a:gd name="connsiteX7880" fmla="*/ 2021065 w 10925787"/>
              <a:gd name="connsiteY7880" fmla="*/ 3941727 h 5557010"/>
              <a:gd name="connsiteX7881" fmla="*/ 2022648 w 10925787"/>
              <a:gd name="connsiteY7881" fmla="*/ 3935216 h 5557010"/>
              <a:gd name="connsiteX7882" fmla="*/ 2021795 w 10925787"/>
              <a:gd name="connsiteY7882" fmla="*/ 3935318 h 5557010"/>
              <a:gd name="connsiteX7883" fmla="*/ 2014043 w 10925787"/>
              <a:gd name="connsiteY7883" fmla="*/ 3933228 h 5557010"/>
              <a:gd name="connsiteX7884" fmla="*/ 2050596 w 10925787"/>
              <a:gd name="connsiteY7884" fmla="*/ 3932214 h 5557010"/>
              <a:gd name="connsiteX7885" fmla="*/ 2034911 w 10925787"/>
              <a:gd name="connsiteY7885" fmla="*/ 3940285 h 5557010"/>
              <a:gd name="connsiteX7886" fmla="*/ 2032938 w 10925787"/>
              <a:gd name="connsiteY7886" fmla="*/ 3934334 h 5557010"/>
              <a:gd name="connsiteX7887" fmla="*/ 2028968 w 10925787"/>
              <a:gd name="connsiteY7887" fmla="*/ 3935039 h 5557010"/>
              <a:gd name="connsiteX7888" fmla="*/ 2028968 w 10925787"/>
              <a:gd name="connsiteY7888" fmla="*/ 3935041 h 5557010"/>
              <a:gd name="connsiteX7889" fmla="*/ 2030137 w 10925787"/>
              <a:gd name="connsiteY7889" fmla="*/ 3940611 h 5557010"/>
              <a:gd name="connsiteX7890" fmla="*/ 2034911 w 10925787"/>
              <a:gd name="connsiteY7890" fmla="*/ 3940285 h 5557010"/>
              <a:gd name="connsiteX7891" fmla="*/ 2040050 w 10925787"/>
              <a:gd name="connsiteY7891" fmla="*/ 3939893 h 5557010"/>
              <a:gd name="connsiteX7892" fmla="*/ 2040391 w 10925787"/>
              <a:gd name="connsiteY7892" fmla="*/ 3939983 h 5557010"/>
              <a:gd name="connsiteX7893" fmla="*/ 2047040 w 10925787"/>
              <a:gd name="connsiteY7893" fmla="*/ 3938234 h 5557010"/>
              <a:gd name="connsiteX7894" fmla="*/ 2051558 w 10925787"/>
              <a:gd name="connsiteY7894" fmla="*/ 3938711 h 5557010"/>
              <a:gd name="connsiteX7895" fmla="*/ 2050596 w 10925787"/>
              <a:gd name="connsiteY7895" fmla="*/ 3932214 h 5557010"/>
              <a:gd name="connsiteX7896" fmla="*/ 1798722 w 10925787"/>
              <a:gd name="connsiteY7896" fmla="*/ 3927272 h 5557010"/>
              <a:gd name="connsiteX7897" fmla="*/ 1795763 w 10925787"/>
              <a:gd name="connsiteY7897" fmla="*/ 3932054 h 5557010"/>
              <a:gd name="connsiteX7898" fmla="*/ 1798722 w 10925787"/>
              <a:gd name="connsiteY7898" fmla="*/ 3927272 h 5557010"/>
              <a:gd name="connsiteX7899" fmla="*/ 1564689 w 10925787"/>
              <a:gd name="connsiteY7899" fmla="*/ 3886933 h 5557010"/>
              <a:gd name="connsiteX7900" fmla="*/ 1561340 w 10925787"/>
              <a:gd name="connsiteY7900" fmla="*/ 3886935 h 5557010"/>
              <a:gd name="connsiteX7901" fmla="*/ 1558904 w 10925787"/>
              <a:gd name="connsiteY7901" fmla="*/ 3888314 h 5557010"/>
              <a:gd name="connsiteX7902" fmla="*/ 1557589 w 10925787"/>
              <a:gd name="connsiteY7902" fmla="*/ 3899313 h 5557010"/>
              <a:gd name="connsiteX7903" fmla="*/ 1555519 w 10925787"/>
              <a:gd name="connsiteY7903" fmla="*/ 3900608 h 5557010"/>
              <a:gd name="connsiteX7904" fmla="*/ 1556615 w 10925787"/>
              <a:gd name="connsiteY7904" fmla="*/ 3902776 h 5557010"/>
              <a:gd name="connsiteX7905" fmla="*/ 1553023 w 10925787"/>
              <a:gd name="connsiteY7905" fmla="*/ 3908723 h 5557010"/>
              <a:gd name="connsiteX7906" fmla="*/ 1552462 w 10925787"/>
              <a:gd name="connsiteY7906" fmla="*/ 3917732 h 5557010"/>
              <a:gd name="connsiteX7907" fmla="*/ 1544060 w 10925787"/>
              <a:gd name="connsiteY7907" fmla="*/ 3935334 h 5557010"/>
              <a:gd name="connsiteX7908" fmla="*/ 1543280 w 10925787"/>
              <a:gd name="connsiteY7908" fmla="*/ 3950895 h 5557010"/>
              <a:gd name="connsiteX7909" fmla="*/ 1543280 w 10925787"/>
              <a:gd name="connsiteY7909" fmla="*/ 3950898 h 5557010"/>
              <a:gd name="connsiteX7910" fmla="*/ 1543280 w 10925787"/>
              <a:gd name="connsiteY7910" fmla="*/ 3950895 h 5557010"/>
              <a:gd name="connsiteX7911" fmla="*/ 1550599 w 10925787"/>
              <a:gd name="connsiteY7911" fmla="*/ 3956858 h 5557010"/>
              <a:gd name="connsiteX7912" fmla="*/ 1551208 w 10925787"/>
              <a:gd name="connsiteY7912" fmla="*/ 3960850 h 5557010"/>
              <a:gd name="connsiteX7913" fmla="*/ 1546812 w 10925787"/>
              <a:gd name="connsiteY7913" fmla="*/ 3964511 h 5557010"/>
              <a:gd name="connsiteX7914" fmla="*/ 1551720 w 10925787"/>
              <a:gd name="connsiteY7914" fmla="*/ 3983719 h 5557010"/>
              <a:gd name="connsiteX7915" fmla="*/ 1553047 w 10925787"/>
              <a:gd name="connsiteY7915" fmla="*/ 3996036 h 5557010"/>
              <a:gd name="connsiteX7916" fmla="*/ 1558527 w 10925787"/>
              <a:gd name="connsiteY7916" fmla="*/ 4005756 h 5557010"/>
              <a:gd name="connsiteX7917" fmla="*/ 1563556 w 10925787"/>
              <a:gd name="connsiteY7917" fmla="*/ 4014467 h 5557010"/>
              <a:gd name="connsiteX7918" fmla="*/ 1568074 w 10925787"/>
              <a:gd name="connsiteY7918" fmla="*/ 4024307 h 5557010"/>
              <a:gd name="connsiteX7919" fmla="*/ 1574553 w 10925787"/>
              <a:gd name="connsiteY7919" fmla="*/ 4036534 h 5557010"/>
              <a:gd name="connsiteX7920" fmla="*/ 1579229 w 10925787"/>
              <a:gd name="connsiteY7920" fmla="*/ 4044704 h 5557010"/>
              <a:gd name="connsiteX7921" fmla="*/ 1582420 w 10925787"/>
              <a:gd name="connsiteY7921" fmla="*/ 4049541 h 5557010"/>
              <a:gd name="connsiteX7922" fmla="*/ 1583796 w 10925787"/>
              <a:gd name="connsiteY7922" fmla="*/ 4052765 h 5557010"/>
              <a:gd name="connsiteX7923" fmla="*/ 1591346 w 10925787"/>
              <a:gd name="connsiteY7923" fmla="*/ 4065941 h 5557010"/>
              <a:gd name="connsiteX7924" fmla="*/ 1594866 w 10925787"/>
              <a:gd name="connsiteY7924" fmla="*/ 4071011 h 5557010"/>
              <a:gd name="connsiteX7925" fmla="*/ 1596364 w 10925787"/>
              <a:gd name="connsiteY7925" fmla="*/ 4074862 h 5557010"/>
              <a:gd name="connsiteX7926" fmla="*/ 1598361 w 10925787"/>
              <a:gd name="connsiteY7926" fmla="*/ 4081023 h 5557010"/>
              <a:gd name="connsiteX7927" fmla="*/ 1603743 w 10925787"/>
              <a:gd name="connsiteY7927" fmla="*/ 4087885 h 5557010"/>
              <a:gd name="connsiteX7928" fmla="*/ 1610916 w 10925787"/>
              <a:gd name="connsiteY7928" fmla="*/ 4090899 h 5557010"/>
              <a:gd name="connsiteX7929" fmla="*/ 1610916 w 10925787"/>
              <a:gd name="connsiteY7929" fmla="*/ 4097725 h 5557010"/>
              <a:gd name="connsiteX7930" fmla="*/ 1617102 w 10925787"/>
              <a:gd name="connsiteY7930" fmla="*/ 4111406 h 5557010"/>
              <a:gd name="connsiteX7931" fmla="*/ 1621876 w 10925787"/>
              <a:gd name="connsiteY7931" fmla="*/ 4119835 h 5557010"/>
              <a:gd name="connsiteX7932" fmla="*/ 1624044 w 10925787"/>
              <a:gd name="connsiteY7932" fmla="*/ 4118834 h 5557010"/>
              <a:gd name="connsiteX7933" fmla="*/ 1626516 w 10925787"/>
              <a:gd name="connsiteY7933" fmla="*/ 4122848 h 5557010"/>
              <a:gd name="connsiteX7934" fmla="*/ 1629378 w 10925787"/>
              <a:gd name="connsiteY7934" fmla="*/ 4113099 h 5557010"/>
              <a:gd name="connsiteX7935" fmla="*/ 1627368 w 10925787"/>
              <a:gd name="connsiteY7935" fmla="*/ 4111265 h 5557010"/>
              <a:gd name="connsiteX7936" fmla="*/ 1626772 w 10925787"/>
              <a:gd name="connsiteY7936" fmla="*/ 4105993 h 5557010"/>
              <a:gd name="connsiteX7937" fmla="*/ 1626370 w 10925787"/>
              <a:gd name="connsiteY7937" fmla="*/ 4095274 h 5557010"/>
              <a:gd name="connsiteX7938" fmla="*/ 1619976 w 10925787"/>
              <a:gd name="connsiteY7938" fmla="*/ 4091537 h 5557010"/>
              <a:gd name="connsiteX7939" fmla="*/ 1622071 w 10925787"/>
              <a:gd name="connsiteY7939" fmla="*/ 4090226 h 5557010"/>
              <a:gd name="connsiteX7940" fmla="*/ 1620975 w 10925787"/>
              <a:gd name="connsiteY7940" fmla="*/ 4089049 h 5557010"/>
              <a:gd name="connsiteX7941" fmla="*/ 1617870 w 10925787"/>
              <a:gd name="connsiteY7941" fmla="*/ 4082819 h 5557010"/>
              <a:gd name="connsiteX7942" fmla="*/ 1615641 w 10925787"/>
              <a:gd name="connsiteY7942" fmla="*/ 4083900 h 5557010"/>
              <a:gd name="connsiteX7943" fmla="*/ 1614630 w 10925787"/>
              <a:gd name="connsiteY7943" fmla="*/ 4078131 h 5557010"/>
              <a:gd name="connsiteX7944" fmla="*/ 1612304 w 10925787"/>
              <a:gd name="connsiteY7944" fmla="*/ 4075525 h 5557010"/>
              <a:gd name="connsiteX7945" fmla="*/ 1610405 w 10925787"/>
              <a:gd name="connsiteY7945" fmla="*/ 4072169 h 5557010"/>
              <a:gd name="connsiteX7946" fmla="*/ 1608079 w 10925787"/>
              <a:gd name="connsiteY7946" fmla="*/ 4069921 h 5557010"/>
              <a:gd name="connsiteX7947" fmla="*/ 1609698 w 10925787"/>
              <a:gd name="connsiteY7947" fmla="*/ 4068459 h 5557010"/>
              <a:gd name="connsiteX7948" fmla="*/ 1597350 w 10925787"/>
              <a:gd name="connsiteY7948" fmla="*/ 4049194 h 5557010"/>
              <a:gd name="connsiteX7949" fmla="*/ 1594050 w 10925787"/>
              <a:gd name="connsiteY7949" fmla="*/ 4040877 h 5557010"/>
              <a:gd name="connsiteX7950" fmla="*/ 1584575 w 10925787"/>
              <a:gd name="connsiteY7950" fmla="*/ 4023578 h 5557010"/>
              <a:gd name="connsiteX7951" fmla="*/ 1578413 w 10925787"/>
              <a:gd name="connsiteY7951" fmla="*/ 4013150 h 5557010"/>
              <a:gd name="connsiteX7952" fmla="*/ 1570705 w 10925787"/>
              <a:gd name="connsiteY7952" fmla="*/ 3997257 h 5557010"/>
              <a:gd name="connsiteX7953" fmla="*/ 1563800 w 10925787"/>
              <a:gd name="connsiteY7953" fmla="*/ 3974666 h 5557010"/>
              <a:gd name="connsiteX7954" fmla="*/ 1561425 w 10925787"/>
              <a:gd name="connsiteY7954" fmla="*/ 3956072 h 5557010"/>
              <a:gd name="connsiteX7955" fmla="*/ 1559416 w 10925787"/>
              <a:gd name="connsiteY7955" fmla="*/ 3954860 h 5557010"/>
              <a:gd name="connsiteX7956" fmla="*/ 1557114 w 10925787"/>
              <a:gd name="connsiteY7956" fmla="*/ 3933406 h 5557010"/>
              <a:gd name="connsiteX7957" fmla="*/ 1557127 w 10925787"/>
              <a:gd name="connsiteY7957" fmla="*/ 3916344 h 5557010"/>
              <a:gd name="connsiteX7958" fmla="*/ 1555617 w 10925787"/>
              <a:gd name="connsiteY7958" fmla="*/ 3914374 h 5557010"/>
              <a:gd name="connsiteX7959" fmla="*/ 1559988 w 10925787"/>
              <a:gd name="connsiteY7959" fmla="*/ 3903547 h 5557010"/>
              <a:gd name="connsiteX7960" fmla="*/ 1561157 w 10925787"/>
              <a:gd name="connsiteY7960" fmla="*/ 3898775 h 5557010"/>
              <a:gd name="connsiteX7961" fmla="*/ 1561645 w 10925787"/>
              <a:gd name="connsiteY7961" fmla="*/ 3896486 h 5557010"/>
              <a:gd name="connsiteX7962" fmla="*/ 1564689 w 10925787"/>
              <a:gd name="connsiteY7962" fmla="*/ 3886933 h 5557010"/>
              <a:gd name="connsiteX7963" fmla="*/ 1567542 w 10925787"/>
              <a:gd name="connsiteY7963" fmla="*/ 3872768 h 5557010"/>
              <a:gd name="connsiteX7964" fmla="*/ 1564275 w 10925787"/>
              <a:gd name="connsiteY7964" fmla="*/ 3873346 h 5557010"/>
              <a:gd name="connsiteX7965" fmla="*/ 1562643 w 10925787"/>
              <a:gd name="connsiteY7965" fmla="*/ 3874861 h 5557010"/>
              <a:gd name="connsiteX7966" fmla="*/ 1565529 w 10925787"/>
              <a:gd name="connsiteY7966" fmla="*/ 3880842 h 5557010"/>
              <a:gd name="connsiteX7967" fmla="*/ 1570059 w 10925787"/>
              <a:gd name="connsiteY7967" fmla="*/ 3874000 h 5557010"/>
              <a:gd name="connsiteX7968" fmla="*/ 1567542 w 10925787"/>
              <a:gd name="connsiteY7968" fmla="*/ 3872768 h 5557010"/>
              <a:gd name="connsiteX7969" fmla="*/ 2351315 w 10925787"/>
              <a:gd name="connsiteY7969" fmla="*/ 3870017 h 5557010"/>
              <a:gd name="connsiteX7970" fmla="*/ 2351315 w 10925787"/>
              <a:gd name="connsiteY7970" fmla="*/ 3874231 h 5557010"/>
              <a:gd name="connsiteX7971" fmla="*/ 2351315 w 10925787"/>
              <a:gd name="connsiteY7971" fmla="*/ 3870017 h 5557010"/>
              <a:gd name="connsiteX7972" fmla="*/ 2336653 w 10925787"/>
              <a:gd name="connsiteY7972" fmla="*/ 3854287 h 5557010"/>
              <a:gd name="connsiteX7973" fmla="*/ 2333414 w 10925787"/>
              <a:gd name="connsiteY7973" fmla="*/ 3856109 h 5557010"/>
              <a:gd name="connsiteX7974" fmla="*/ 2338358 w 10925787"/>
              <a:gd name="connsiteY7974" fmla="*/ 3857152 h 5557010"/>
              <a:gd name="connsiteX7975" fmla="*/ 2336653 w 10925787"/>
              <a:gd name="connsiteY7975" fmla="*/ 3854287 h 5557010"/>
              <a:gd name="connsiteX7976" fmla="*/ 1574249 w 10925787"/>
              <a:gd name="connsiteY7976" fmla="*/ 3852610 h 5557010"/>
              <a:gd name="connsiteX7977" fmla="*/ 1567624 w 10925787"/>
              <a:gd name="connsiteY7977" fmla="*/ 3864588 h 5557010"/>
              <a:gd name="connsiteX7978" fmla="*/ 1564421 w 10925787"/>
              <a:gd name="connsiteY7978" fmla="*/ 3868510 h 5557010"/>
              <a:gd name="connsiteX7979" fmla="*/ 1566771 w 10925787"/>
              <a:gd name="connsiteY7979" fmla="*/ 3870249 h 5557010"/>
              <a:gd name="connsiteX7980" fmla="*/ 1566771 w 10925787"/>
              <a:gd name="connsiteY7980" fmla="*/ 3870248 h 5557010"/>
              <a:gd name="connsiteX7981" fmla="*/ 1571533 w 10925787"/>
              <a:gd name="connsiteY7981" fmla="*/ 3868959 h 5557010"/>
              <a:gd name="connsiteX7982" fmla="*/ 1572227 w 10925787"/>
              <a:gd name="connsiteY7982" fmla="*/ 3860216 h 5557010"/>
              <a:gd name="connsiteX7983" fmla="*/ 1573591 w 10925787"/>
              <a:gd name="connsiteY7983" fmla="*/ 3855082 h 5557010"/>
              <a:gd name="connsiteX7984" fmla="*/ 1574249 w 10925787"/>
              <a:gd name="connsiteY7984" fmla="*/ 3852610 h 5557010"/>
              <a:gd name="connsiteX7985" fmla="*/ 2333426 w 10925787"/>
              <a:gd name="connsiteY7985" fmla="*/ 3849751 h 5557010"/>
              <a:gd name="connsiteX7986" fmla="*/ 2333426 w 10925787"/>
              <a:gd name="connsiteY7986" fmla="*/ 3849751 h 5557010"/>
              <a:gd name="connsiteX7987" fmla="*/ 2333426 w 10925787"/>
              <a:gd name="connsiteY7987" fmla="*/ 3849751 h 5557010"/>
              <a:gd name="connsiteX7988" fmla="*/ 2331746 w 10925787"/>
              <a:gd name="connsiteY7988" fmla="*/ 3849287 h 5557010"/>
              <a:gd name="connsiteX7989" fmla="*/ 2333426 w 10925787"/>
              <a:gd name="connsiteY7989" fmla="*/ 3849751 h 5557010"/>
              <a:gd name="connsiteX7990" fmla="*/ 2333426 w 10925787"/>
              <a:gd name="connsiteY7990" fmla="*/ 3849752 h 5557010"/>
              <a:gd name="connsiteX7991" fmla="*/ 2331745 w 10925787"/>
              <a:gd name="connsiteY7991" fmla="*/ 3849288 h 5557010"/>
              <a:gd name="connsiteX7992" fmla="*/ 1594805 w 10925787"/>
              <a:gd name="connsiteY7992" fmla="*/ 3811418 h 5557010"/>
              <a:gd name="connsiteX7993" fmla="*/ 1594342 w 10925787"/>
              <a:gd name="connsiteY7993" fmla="*/ 3813091 h 5557010"/>
              <a:gd name="connsiteX7994" fmla="*/ 1596485 w 10925787"/>
              <a:gd name="connsiteY7994" fmla="*/ 3811882 h 5557010"/>
              <a:gd name="connsiteX7995" fmla="*/ 1594805 w 10925787"/>
              <a:gd name="connsiteY7995" fmla="*/ 3811418 h 5557010"/>
              <a:gd name="connsiteX7996" fmla="*/ 2272147 w 10925787"/>
              <a:gd name="connsiteY7996" fmla="*/ 3806030 h 5557010"/>
              <a:gd name="connsiteX7997" fmla="*/ 2242798 w 10925787"/>
              <a:gd name="connsiteY7997" fmla="*/ 3819309 h 5557010"/>
              <a:gd name="connsiteX7998" fmla="*/ 2223570 w 10925787"/>
              <a:gd name="connsiteY7998" fmla="*/ 3828469 h 5557010"/>
              <a:gd name="connsiteX7999" fmla="*/ 2203537 w 10925787"/>
              <a:gd name="connsiteY7999" fmla="*/ 3861450 h 5557010"/>
              <a:gd name="connsiteX8000" fmla="*/ 2197056 w 10925787"/>
              <a:gd name="connsiteY8000" fmla="*/ 3882273 h 5557010"/>
              <a:gd name="connsiteX8001" fmla="*/ 2196085 w 10925787"/>
              <a:gd name="connsiteY8001" fmla="*/ 3897345 h 5557010"/>
              <a:gd name="connsiteX8002" fmla="*/ 2195743 w 10925787"/>
              <a:gd name="connsiteY8002" fmla="*/ 3902656 h 5557010"/>
              <a:gd name="connsiteX8003" fmla="*/ 2195743 w 10925787"/>
              <a:gd name="connsiteY8003" fmla="*/ 3902658 h 5557010"/>
              <a:gd name="connsiteX8004" fmla="*/ 2195743 w 10925787"/>
              <a:gd name="connsiteY8004" fmla="*/ 3902656 h 5557010"/>
              <a:gd name="connsiteX8005" fmla="*/ 2199616 w 10925787"/>
              <a:gd name="connsiteY8005" fmla="*/ 3907424 h 5557010"/>
              <a:gd name="connsiteX8006" fmla="*/ 2197595 w 10925787"/>
              <a:gd name="connsiteY8006" fmla="*/ 3921148 h 5557010"/>
              <a:gd name="connsiteX8007" fmla="*/ 2204950 w 10925787"/>
              <a:gd name="connsiteY8007" fmla="*/ 3939119 h 5557010"/>
              <a:gd name="connsiteX8008" fmla="*/ 2206131 w 10925787"/>
              <a:gd name="connsiteY8008" fmla="*/ 3946115 h 5557010"/>
              <a:gd name="connsiteX8009" fmla="*/ 2209504 w 10925787"/>
              <a:gd name="connsiteY8009" fmla="*/ 3937142 h 5557010"/>
              <a:gd name="connsiteX8010" fmla="*/ 2207398 w 10925787"/>
              <a:gd name="connsiteY8010" fmla="*/ 3931316 h 5557010"/>
              <a:gd name="connsiteX8011" fmla="*/ 2203635 w 10925787"/>
              <a:gd name="connsiteY8011" fmla="*/ 3913682 h 5557010"/>
              <a:gd name="connsiteX8012" fmla="*/ 2201431 w 10925787"/>
              <a:gd name="connsiteY8012" fmla="*/ 3908005 h 5557010"/>
              <a:gd name="connsiteX8013" fmla="*/ 2205437 w 10925787"/>
              <a:gd name="connsiteY8013" fmla="*/ 3879892 h 5557010"/>
              <a:gd name="connsiteX8014" fmla="*/ 2207130 w 10925787"/>
              <a:gd name="connsiteY8014" fmla="*/ 3868030 h 5557010"/>
              <a:gd name="connsiteX8015" fmla="*/ 2215179 w 10925787"/>
              <a:gd name="connsiteY8015" fmla="*/ 3857339 h 5557010"/>
              <a:gd name="connsiteX8016" fmla="*/ 2212634 w 10925787"/>
              <a:gd name="connsiteY8016" fmla="*/ 3855262 h 5557010"/>
              <a:gd name="connsiteX8017" fmla="*/ 2228441 w 10925787"/>
              <a:gd name="connsiteY8017" fmla="*/ 3843357 h 5557010"/>
              <a:gd name="connsiteX8018" fmla="*/ 2244491 w 10925787"/>
              <a:gd name="connsiteY8018" fmla="*/ 3831411 h 5557010"/>
              <a:gd name="connsiteX8019" fmla="*/ 2255244 w 10925787"/>
              <a:gd name="connsiteY8019" fmla="*/ 3828103 h 5557010"/>
              <a:gd name="connsiteX8020" fmla="*/ 2262344 w 10925787"/>
              <a:gd name="connsiteY8020" fmla="*/ 3826483 h 5557010"/>
              <a:gd name="connsiteX8021" fmla="*/ 2269492 w 10925787"/>
              <a:gd name="connsiteY8021" fmla="*/ 3823201 h 5557010"/>
              <a:gd name="connsiteX8022" fmla="*/ 2304479 w 10925787"/>
              <a:gd name="connsiteY8022" fmla="*/ 3829958 h 5557010"/>
              <a:gd name="connsiteX8023" fmla="*/ 2324792 w 10925787"/>
              <a:gd name="connsiteY8023" fmla="*/ 3845757 h 5557010"/>
              <a:gd name="connsiteX8024" fmla="*/ 2332354 w 10925787"/>
              <a:gd name="connsiteY8024" fmla="*/ 3853061 h 5557010"/>
              <a:gd name="connsiteX8025" fmla="*/ 2333426 w 10925787"/>
              <a:gd name="connsiteY8025" fmla="*/ 3849751 h 5557010"/>
              <a:gd name="connsiteX8026" fmla="*/ 2332220 w 10925787"/>
              <a:gd name="connsiteY8026" fmla="*/ 3847615 h 5557010"/>
              <a:gd name="connsiteX8027" fmla="*/ 2331746 w 10925787"/>
              <a:gd name="connsiteY8027" fmla="*/ 3849287 h 5557010"/>
              <a:gd name="connsiteX8028" fmla="*/ 2331745 w 10925787"/>
              <a:gd name="connsiteY8028" fmla="*/ 3849287 h 5557010"/>
              <a:gd name="connsiteX8029" fmla="*/ 2332220 w 10925787"/>
              <a:gd name="connsiteY8029" fmla="*/ 3847614 h 5557010"/>
              <a:gd name="connsiteX8030" fmla="*/ 2329054 w 10925787"/>
              <a:gd name="connsiteY8030" fmla="*/ 3838308 h 5557010"/>
              <a:gd name="connsiteX8031" fmla="*/ 2318861 w 10925787"/>
              <a:gd name="connsiteY8031" fmla="*/ 3818594 h 5557010"/>
              <a:gd name="connsiteX8032" fmla="*/ 2272147 w 10925787"/>
              <a:gd name="connsiteY8032" fmla="*/ 3806030 h 5557010"/>
              <a:gd name="connsiteX8033" fmla="*/ 1764099 w 10925787"/>
              <a:gd name="connsiteY8033" fmla="*/ 3789738 h 5557010"/>
              <a:gd name="connsiteX8034" fmla="*/ 1764099 w 10925787"/>
              <a:gd name="connsiteY8034" fmla="*/ 3789738 h 5557010"/>
              <a:gd name="connsiteX8035" fmla="*/ 1764099 w 10925787"/>
              <a:gd name="connsiteY8035" fmla="*/ 3789738 h 5557010"/>
              <a:gd name="connsiteX8036" fmla="*/ 1764099 w 10925787"/>
              <a:gd name="connsiteY8036" fmla="*/ 3789738 h 5557010"/>
              <a:gd name="connsiteX8037" fmla="*/ 1764104 w 10925787"/>
              <a:gd name="connsiteY8037" fmla="*/ 3789736 h 5557010"/>
              <a:gd name="connsiteX8038" fmla="*/ 1764101 w 10925787"/>
              <a:gd name="connsiteY8038" fmla="*/ 3789746 h 5557010"/>
              <a:gd name="connsiteX8039" fmla="*/ 1764099 w 10925787"/>
              <a:gd name="connsiteY8039" fmla="*/ 3789738 h 5557010"/>
              <a:gd name="connsiteX8040" fmla="*/ 1764101 w 10925787"/>
              <a:gd name="connsiteY8040" fmla="*/ 3789738 h 5557010"/>
              <a:gd name="connsiteX8041" fmla="*/ 1676459 w 10925787"/>
              <a:gd name="connsiteY8041" fmla="*/ 3702176 h 5557010"/>
              <a:gd name="connsiteX8042" fmla="*/ 1669016 w 10925787"/>
              <a:gd name="connsiteY8042" fmla="*/ 3703935 h 5557010"/>
              <a:gd name="connsiteX8043" fmla="*/ 1659518 w 10925787"/>
              <a:gd name="connsiteY8043" fmla="*/ 3706532 h 5557010"/>
              <a:gd name="connsiteX8044" fmla="*/ 1655499 w 10925787"/>
              <a:gd name="connsiteY8044" fmla="*/ 3710237 h 5557010"/>
              <a:gd name="connsiteX8045" fmla="*/ 1638791 w 10925787"/>
              <a:gd name="connsiteY8045" fmla="*/ 3731639 h 5557010"/>
              <a:gd name="connsiteX8046" fmla="*/ 1637926 w 10925787"/>
              <a:gd name="connsiteY8046" fmla="*/ 3733235 h 5557010"/>
              <a:gd name="connsiteX8047" fmla="*/ 1618296 w 10925787"/>
              <a:gd name="connsiteY8047" fmla="*/ 3759378 h 5557010"/>
              <a:gd name="connsiteX8048" fmla="*/ 1603670 w 10925787"/>
              <a:gd name="connsiteY8048" fmla="*/ 3779615 h 5557010"/>
              <a:gd name="connsiteX8049" fmla="*/ 1604730 w 10925787"/>
              <a:gd name="connsiteY8049" fmla="*/ 3782222 h 5557010"/>
              <a:gd name="connsiteX8050" fmla="*/ 1602002 w 10925787"/>
              <a:gd name="connsiteY8050" fmla="*/ 3785414 h 5557010"/>
              <a:gd name="connsiteX8051" fmla="*/ 1589885 w 10925787"/>
              <a:gd name="connsiteY8051" fmla="*/ 3809245 h 5557010"/>
              <a:gd name="connsiteX8052" fmla="*/ 1588460 w 10925787"/>
              <a:gd name="connsiteY8052" fmla="*/ 3813963 h 5557010"/>
              <a:gd name="connsiteX8053" fmla="*/ 1583504 w 10925787"/>
              <a:gd name="connsiteY8053" fmla="*/ 3824466 h 5557010"/>
              <a:gd name="connsiteX8054" fmla="*/ 1583699 w 10925787"/>
              <a:gd name="connsiteY8054" fmla="*/ 3826388 h 5557010"/>
              <a:gd name="connsiteX8055" fmla="*/ 1581214 w 10925787"/>
              <a:gd name="connsiteY8055" fmla="*/ 3827712 h 5557010"/>
              <a:gd name="connsiteX8056" fmla="*/ 1580508 w 10925787"/>
              <a:gd name="connsiteY8056" fmla="*/ 3835642 h 5557010"/>
              <a:gd name="connsiteX8057" fmla="*/ 1577403 w 10925787"/>
              <a:gd name="connsiteY8057" fmla="*/ 3836071 h 5557010"/>
              <a:gd name="connsiteX8058" fmla="*/ 1577403 w 10925787"/>
              <a:gd name="connsiteY8058" fmla="*/ 3836067 h 5557010"/>
              <a:gd name="connsiteX8059" fmla="*/ 1577123 w 10925787"/>
              <a:gd name="connsiteY8059" fmla="*/ 3848895 h 5557010"/>
              <a:gd name="connsiteX8060" fmla="*/ 1585355 w 10925787"/>
              <a:gd name="connsiteY8060" fmla="*/ 3838606 h 5557010"/>
              <a:gd name="connsiteX8061" fmla="*/ 1584259 w 10925787"/>
              <a:gd name="connsiteY8061" fmla="*/ 3836431 h 5557010"/>
              <a:gd name="connsiteX8062" fmla="*/ 1585878 w 10925787"/>
              <a:gd name="connsiteY8062" fmla="*/ 3831337 h 5557010"/>
              <a:gd name="connsiteX8063" fmla="*/ 1588545 w 10925787"/>
              <a:gd name="connsiteY8063" fmla="*/ 3821600 h 5557010"/>
              <a:gd name="connsiteX8064" fmla="*/ 1594342 w 10925787"/>
              <a:gd name="connsiteY8064" fmla="*/ 3813087 h 5557010"/>
              <a:gd name="connsiteX8065" fmla="*/ 1594805 w 10925787"/>
              <a:gd name="connsiteY8065" fmla="*/ 3811414 h 5557010"/>
              <a:gd name="connsiteX8066" fmla="*/ 1596485 w 10925787"/>
              <a:gd name="connsiteY8066" fmla="*/ 3811879 h 5557010"/>
              <a:gd name="connsiteX8067" fmla="*/ 1601393 w 10925787"/>
              <a:gd name="connsiteY8067" fmla="*/ 3794327 h 5557010"/>
              <a:gd name="connsiteX8068" fmla="*/ 1606958 w 10925787"/>
              <a:gd name="connsiteY8068" fmla="*/ 3793867 h 5557010"/>
              <a:gd name="connsiteX8069" fmla="*/ 1613437 w 10925787"/>
              <a:gd name="connsiteY8069" fmla="*/ 3783093 h 5557010"/>
              <a:gd name="connsiteX8070" fmla="*/ 1612170 w 10925787"/>
              <a:gd name="connsiteY8070" fmla="*/ 3780852 h 5557010"/>
              <a:gd name="connsiteX8071" fmla="*/ 1616993 w 10925787"/>
              <a:gd name="connsiteY8071" fmla="*/ 3777042 h 5557010"/>
              <a:gd name="connsiteX8072" fmla="*/ 1615385 w 10925787"/>
              <a:gd name="connsiteY8072" fmla="*/ 3771528 h 5557010"/>
              <a:gd name="connsiteX8073" fmla="*/ 1616530 w 10925787"/>
              <a:gd name="connsiteY8073" fmla="*/ 3772338 h 5557010"/>
              <a:gd name="connsiteX8074" fmla="*/ 1633116 w 10925787"/>
              <a:gd name="connsiteY8074" fmla="*/ 3752090 h 5557010"/>
              <a:gd name="connsiteX8075" fmla="*/ 1635259 w 10925787"/>
              <a:gd name="connsiteY8075" fmla="*/ 3749826 h 5557010"/>
              <a:gd name="connsiteX8076" fmla="*/ 1642116 w 10925787"/>
              <a:gd name="connsiteY8076" fmla="*/ 3738875 h 5557010"/>
              <a:gd name="connsiteX8077" fmla="*/ 1645708 w 10925787"/>
              <a:gd name="connsiteY8077" fmla="*/ 3732665 h 5557010"/>
              <a:gd name="connsiteX8078" fmla="*/ 1652321 w 10925787"/>
              <a:gd name="connsiteY8078" fmla="*/ 3721896 h 5557010"/>
              <a:gd name="connsiteX8079" fmla="*/ 1656278 w 10925787"/>
              <a:gd name="connsiteY8079" fmla="*/ 3720894 h 5557010"/>
              <a:gd name="connsiteX8080" fmla="*/ 1677650 w 10925787"/>
              <a:gd name="connsiteY8080" fmla="*/ 3711810 h 5557010"/>
              <a:gd name="connsiteX8081" fmla="*/ 1697123 w 10925787"/>
              <a:gd name="connsiteY8081" fmla="*/ 3725885 h 5557010"/>
              <a:gd name="connsiteX8082" fmla="*/ 1718751 w 10925787"/>
              <a:gd name="connsiteY8082" fmla="*/ 3733914 h 5557010"/>
              <a:gd name="connsiteX8083" fmla="*/ 1722587 w 10925787"/>
              <a:gd name="connsiteY8083" fmla="*/ 3735740 h 5557010"/>
              <a:gd name="connsiteX8084" fmla="*/ 1748270 w 10925787"/>
              <a:gd name="connsiteY8084" fmla="*/ 3767310 h 5557010"/>
              <a:gd name="connsiteX8085" fmla="*/ 1751874 w 10925787"/>
              <a:gd name="connsiteY8085" fmla="*/ 3764931 h 5557010"/>
              <a:gd name="connsiteX8086" fmla="*/ 1748452 w 10925787"/>
              <a:gd name="connsiteY8086" fmla="*/ 3768845 h 5557010"/>
              <a:gd name="connsiteX8087" fmla="*/ 1752118 w 10925787"/>
              <a:gd name="connsiteY8087" fmla="*/ 3775317 h 5557010"/>
              <a:gd name="connsiteX8088" fmla="*/ 1763930 w 10925787"/>
              <a:gd name="connsiteY8088" fmla="*/ 3789092 h 5557010"/>
              <a:gd name="connsiteX8089" fmla="*/ 1764003 w 10925787"/>
              <a:gd name="connsiteY8089" fmla="*/ 3788895 h 5557010"/>
              <a:gd name="connsiteX8090" fmla="*/ 1764271 w 10925787"/>
              <a:gd name="connsiteY8090" fmla="*/ 3789078 h 5557010"/>
              <a:gd name="connsiteX8091" fmla="*/ 1765550 w 10925787"/>
              <a:gd name="connsiteY8091" fmla="*/ 3789026 h 5557010"/>
              <a:gd name="connsiteX8092" fmla="*/ 1764104 w 10925787"/>
              <a:gd name="connsiteY8092" fmla="*/ 3789736 h 5557010"/>
              <a:gd name="connsiteX8093" fmla="*/ 1764271 w 10925787"/>
              <a:gd name="connsiteY8093" fmla="*/ 3789082 h 5557010"/>
              <a:gd name="connsiteX8094" fmla="*/ 1763942 w 10925787"/>
              <a:gd name="connsiteY8094" fmla="*/ 3789095 h 5557010"/>
              <a:gd name="connsiteX8095" fmla="*/ 1764099 w 10925787"/>
              <a:gd name="connsiteY8095" fmla="*/ 3789738 h 5557010"/>
              <a:gd name="connsiteX8096" fmla="*/ 1764089 w 10925787"/>
              <a:gd name="connsiteY8096" fmla="*/ 3789743 h 5557010"/>
              <a:gd name="connsiteX8097" fmla="*/ 1762932 w 10925787"/>
              <a:gd name="connsiteY8097" fmla="*/ 3792642 h 5557010"/>
              <a:gd name="connsiteX8098" fmla="*/ 1766658 w 10925787"/>
              <a:gd name="connsiteY8098" fmla="*/ 3805129 h 5557010"/>
              <a:gd name="connsiteX8099" fmla="*/ 1780054 w 10925787"/>
              <a:gd name="connsiteY8099" fmla="*/ 3829521 h 5557010"/>
              <a:gd name="connsiteX8100" fmla="*/ 1801572 w 10925787"/>
              <a:gd name="connsiteY8100" fmla="*/ 3899984 h 5557010"/>
              <a:gd name="connsiteX8101" fmla="*/ 1794484 w 10925787"/>
              <a:gd name="connsiteY8101" fmla="*/ 3855543 h 5557010"/>
              <a:gd name="connsiteX8102" fmla="*/ 1795288 w 10925787"/>
              <a:gd name="connsiteY8102" fmla="*/ 3851560 h 5557010"/>
              <a:gd name="connsiteX8103" fmla="*/ 1795020 w 10925787"/>
              <a:gd name="connsiteY8103" fmla="*/ 3845912 h 5557010"/>
              <a:gd name="connsiteX8104" fmla="*/ 1777119 w 10925787"/>
              <a:gd name="connsiteY8104" fmla="*/ 3806887 h 5557010"/>
              <a:gd name="connsiteX8105" fmla="*/ 1779165 w 10925787"/>
              <a:gd name="connsiteY8105" fmla="*/ 3805565 h 5557010"/>
              <a:gd name="connsiteX8106" fmla="*/ 1760009 w 10925787"/>
              <a:gd name="connsiteY8106" fmla="*/ 3766952 h 5557010"/>
              <a:gd name="connsiteX8107" fmla="*/ 1752970 w 10925787"/>
              <a:gd name="connsiteY8107" fmla="*/ 3757791 h 5557010"/>
              <a:gd name="connsiteX8108" fmla="*/ 1751631 w 10925787"/>
              <a:gd name="connsiteY8108" fmla="*/ 3755324 h 5557010"/>
              <a:gd name="connsiteX8109" fmla="*/ 1740196 w 10925787"/>
              <a:gd name="connsiteY8109" fmla="*/ 3744343 h 5557010"/>
              <a:gd name="connsiteX8110" fmla="*/ 1737529 w 10925787"/>
              <a:gd name="connsiteY8110" fmla="*/ 3740753 h 5557010"/>
              <a:gd name="connsiteX8111" fmla="*/ 1735592 w 10925787"/>
              <a:gd name="connsiteY8111" fmla="*/ 3738560 h 5557010"/>
              <a:gd name="connsiteX8112" fmla="*/ 1724754 w 10925787"/>
              <a:gd name="connsiteY8112" fmla="*/ 3730077 h 5557010"/>
              <a:gd name="connsiteX8113" fmla="*/ 1721600 w 10925787"/>
              <a:gd name="connsiteY8113" fmla="*/ 3726571 h 5557010"/>
              <a:gd name="connsiteX8114" fmla="*/ 1718945 w 10925787"/>
              <a:gd name="connsiteY8114" fmla="*/ 3726681 h 5557010"/>
              <a:gd name="connsiteX8115" fmla="*/ 1709179 w 10925787"/>
              <a:gd name="connsiteY8115" fmla="*/ 3719434 h 5557010"/>
              <a:gd name="connsiteX8116" fmla="*/ 1702262 w 10925787"/>
              <a:gd name="connsiteY8116" fmla="*/ 3715091 h 5557010"/>
              <a:gd name="connsiteX8117" fmla="*/ 1693360 w 10925787"/>
              <a:gd name="connsiteY8117" fmla="*/ 3711738 h 5557010"/>
              <a:gd name="connsiteX8118" fmla="*/ 1689974 w 10925787"/>
              <a:gd name="connsiteY8118" fmla="*/ 3706142 h 5557010"/>
              <a:gd name="connsiteX8119" fmla="*/ 1684093 w 10925787"/>
              <a:gd name="connsiteY8119" fmla="*/ 3702927 h 5557010"/>
              <a:gd name="connsiteX8120" fmla="*/ 1676459 w 10925787"/>
              <a:gd name="connsiteY8120" fmla="*/ 3702176 h 5557010"/>
              <a:gd name="connsiteX8121" fmla="*/ 10925787 w 10925787"/>
              <a:gd name="connsiteY8121" fmla="*/ 2476977 h 5557010"/>
              <a:gd name="connsiteX8122" fmla="*/ 10925787 w 10925787"/>
              <a:gd name="connsiteY8122" fmla="*/ 2477840 h 5557010"/>
              <a:gd name="connsiteX8123" fmla="*/ 10925469 w 10925787"/>
              <a:gd name="connsiteY8123" fmla="*/ 2477088 h 5557010"/>
              <a:gd name="connsiteX8124" fmla="*/ 10885823 w 10925787"/>
              <a:gd name="connsiteY8124" fmla="*/ 2475319 h 5557010"/>
              <a:gd name="connsiteX8125" fmla="*/ 10920809 w 10925787"/>
              <a:gd name="connsiteY8125" fmla="*/ 2505253 h 5557010"/>
              <a:gd name="connsiteX8126" fmla="*/ 10925787 w 10925787"/>
              <a:gd name="connsiteY8126" fmla="*/ 2510950 h 5557010"/>
              <a:gd name="connsiteX8127" fmla="*/ 10925787 w 10925787"/>
              <a:gd name="connsiteY8127" fmla="*/ 2639419 h 5557010"/>
              <a:gd name="connsiteX8128" fmla="*/ 10908072 w 10925787"/>
              <a:gd name="connsiteY8128" fmla="*/ 2640216 h 5557010"/>
              <a:gd name="connsiteX8129" fmla="*/ 10880776 w 10925787"/>
              <a:gd name="connsiteY8129" fmla="*/ 2601472 h 5557010"/>
              <a:gd name="connsiteX8130" fmla="*/ 10889187 w 10925787"/>
              <a:gd name="connsiteY8130" fmla="*/ 2565203 h 5557010"/>
              <a:gd name="connsiteX8131" fmla="*/ 10885823 w 10925787"/>
              <a:gd name="connsiteY8131" fmla="*/ 2475319 h 5557010"/>
              <a:gd name="connsiteX8132" fmla="*/ 10811469 w 10925787"/>
              <a:gd name="connsiteY8132" fmla="*/ 2460162 h 5557010"/>
              <a:gd name="connsiteX8133" fmla="*/ 10804642 w 10925787"/>
              <a:gd name="connsiteY8133" fmla="*/ 2530539 h 5557010"/>
              <a:gd name="connsiteX8134" fmla="*/ 10860310 w 10925787"/>
              <a:gd name="connsiteY8134" fmla="*/ 2460794 h 5557010"/>
              <a:gd name="connsiteX8135" fmla="*/ 10874827 w 10925787"/>
              <a:gd name="connsiteY8135" fmla="*/ 2537700 h 5557010"/>
              <a:gd name="connsiteX8136" fmla="*/ 10769937 w 10925787"/>
              <a:gd name="connsiteY8136" fmla="*/ 2578487 h 5557010"/>
              <a:gd name="connsiteX8137" fmla="*/ 10811469 w 10925787"/>
              <a:gd name="connsiteY8137" fmla="*/ 2460162 h 5557010"/>
              <a:gd name="connsiteX8138" fmla="*/ 10759445 w 10925787"/>
              <a:gd name="connsiteY8138" fmla="*/ 2443440 h 5557010"/>
              <a:gd name="connsiteX8139" fmla="*/ 10796967 w 10925787"/>
              <a:gd name="connsiteY8139" fmla="*/ 2449680 h 5557010"/>
              <a:gd name="connsiteX8140" fmla="*/ 10741532 w 10925787"/>
              <a:gd name="connsiteY8140" fmla="*/ 2539488 h 5557010"/>
              <a:gd name="connsiteX8141" fmla="*/ 10674206 w 10925787"/>
              <a:gd name="connsiteY8141" fmla="*/ 2585905 h 5557010"/>
              <a:gd name="connsiteX8142" fmla="*/ 10679376 w 10925787"/>
              <a:gd name="connsiteY8142" fmla="*/ 2500756 h 5557010"/>
              <a:gd name="connsiteX8143" fmla="*/ 10679377 w 10925787"/>
              <a:gd name="connsiteY8143" fmla="*/ 2500757 h 5557010"/>
              <a:gd name="connsiteX8144" fmla="*/ 10759445 w 10925787"/>
              <a:gd name="connsiteY8144" fmla="*/ 2443440 h 5557010"/>
              <a:gd name="connsiteX8145" fmla="*/ 10839642 w 10925787"/>
              <a:gd name="connsiteY8145" fmla="*/ 2425952 h 5557010"/>
              <a:gd name="connsiteX8146" fmla="*/ 10820546 w 10925787"/>
              <a:gd name="connsiteY8146" fmla="*/ 2494681 h 5557010"/>
              <a:gd name="connsiteX8147" fmla="*/ 10839642 w 10925787"/>
              <a:gd name="connsiteY8147" fmla="*/ 2425952 h 5557010"/>
              <a:gd name="connsiteX8148" fmla="*/ 10861721 w 10925787"/>
              <a:gd name="connsiteY8148" fmla="*/ 2423955 h 5557010"/>
              <a:gd name="connsiteX8149" fmla="*/ 10924900 w 10925787"/>
              <a:gd name="connsiteY8149" fmla="*/ 2444778 h 5557010"/>
              <a:gd name="connsiteX8150" fmla="*/ 10925787 w 10925787"/>
              <a:gd name="connsiteY8150" fmla="*/ 2445148 h 5557010"/>
              <a:gd name="connsiteX8151" fmla="*/ 10925787 w 10925787"/>
              <a:gd name="connsiteY8151" fmla="*/ 2456307 h 5557010"/>
              <a:gd name="connsiteX8152" fmla="*/ 10919016 w 10925787"/>
              <a:gd name="connsiteY8152" fmla="*/ 2457175 h 5557010"/>
              <a:gd name="connsiteX8153" fmla="*/ 10861721 w 10925787"/>
              <a:gd name="connsiteY8153" fmla="*/ 2423955 h 5557010"/>
              <a:gd name="connsiteX8154" fmla="*/ 10822406 w 10925787"/>
              <a:gd name="connsiteY8154" fmla="*/ 2413850 h 5557010"/>
              <a:gd name="connsiteX8155" fmla="*/ 10761063 w 10925787"/>
              <a:gd name="connsiteY8155" fmla="*/ 2418060 h 5557010"/>
              <a:gd name="connsiteX8156" fmla="*/ 10822406 w 10925787"/>
              <a:gd name="connsiteY8156" fmla="*/ 2413850 h 5557010"/>
              <a:gd name="connsiteX8157" fmla="*/ 10293068 w 10925787"/>
              <a:gd name="connsiteY8157" fmla="*/ 2263247 h 5557010"/>
              <a:gd name="connsiteX8158" fmla="*/ 10307227 w 10925787"/>
              <a:gd name="connsiteY8158" fmla="*/ 2274090 h 5557010"/>
              <a:gd name="connsiteX8159" fmla="*/ 10264647 w 10925787"/>
              <a:gd name="connsiteY8159" fmla="*/ 2320186 h 5557010"/>
              <a:gd name="connsiteX8160" fmla="*/ 10289733 w 10925787"/>
              <a:gd name="connsiteY8160" fmla="*/ 2310758 h 5557010"/>
              <a:gd name="connsiteX8161" fmla="*/ 10298692 w 10925787"/>
              <a:gd name="connsiteY8161" fmla="*/ 2315104 h 5557010"/>
              <a:gd name="connsiteX8162" fmla="*/ 10326076 w 10925787"/>
              <a:gd name="connsiteY8162" fmla="*/ 2279357 h 5557010"/>
              <a:gd name="connsiteX8163" fmla="*/ 10340058 w 10925787"/>
              <a:gd name="connsiteY8163" fmla="*/ 2317923 h 5557010"/>
              <a:gd name="connsiteX8164" fmla="*/ 10236665 w 10925787"/>
              <a:gd name="connsiteY8164" fmla="*/ 2444964 h 5557010"/>
              <a:gd name="connsiteX8165" fmla="*/ 10236664 w 10925787"/>
              <a:gd name="connsiteY8165" fmla="*/ 2444963 h 5557010"/>
              <a:gd name="connsiteX8166" fmla="*/ 10236662 w 10925787"/>
              <a:gd name="connsiteY8166" fmla="*/ 2444966 h 5557010"/>
              <a:gd name="connsiteX8167" fmla="*/ 10144335 w 10925787"/>
              <a:gd name="connsiteY8167" fmla="*/ 2399659 h 5557010"/>
              <a:gd name="connsiteX8168" fmla="*/ 10185521 w 10925787"/>
              <a:gd name="connsiteY8168" fmla="*/ 2345404 h 5557010"/>
              <a:gd name="connsiteX8169" fmla="*/ 10185523 w 10925787"/>
              <a:gd name="connsiteY8169" fmla="*/ 2345404 h 5557010"/>
              <a:gd name="connsiteX8170" fmla="*/ 10277323 w 10925787"/>
              <a:gd name="connsiteY8170" fmla="*/ 2273071 h 5557010"/>
              <a:gd name="connsiteX8171" fmla="*/ 10293068 w 10925787"/>
              <a:gd name="connsiteY8171" fmla="*/ 2263247 h 5557010"/>
              <a:gd name="connsiteX8172" fmla="*/ 10420640 w 10925787"/>
              <a:gd name="connsiteY8172" fmla="*/ 2243787 h 5557010"/>
              <a:gd name="connsiteX8173" fmla="*/ 10425117 w 10925787"/>
              <a:gd name="connsiteY8173" fmla="*/ 2250568 h 5557010"/>
              <a:gd name="connsiteX8174" fmla="*/ 10438852 w 10925787"/>
              <a:gd name="connsiteY8174" fmla="*/ 2283771 h 5557010"/>
              <a:gd name="connsiteX8175" fmla="*/ 10472906 w 10925787"/>
              <a:gd name="connsiteY8175" fmla="*/ 2381863 h 5557010"/>
              <a:gd name="connsiteX8176" fmla="*/ 10374156 w 10925787"/>
              <a:gd name="connsiteY8176" fmla="*/ 2443033 h 5557010"/>
              <a:gd name="connsiteX8177" fmla="*/ 10374157 w 10925787"/>
              <a:gd name="connsiteY8177" fmla="*/ 2443033 h 5557010"/>
              <a:gd name="connsiteX8178" fmla="*/ 10357131 w 10925787"/>
              <a:gd name="connsiteY8178" fmla="*/ 2319530 h 5557010"/>
              <a:gd name="connsiteX8179" fmla="*/ 10366280 w 10925787"/>
              <a:gd name="connsiteY8179" fmla="*/ 2313731 h 5557010"/>
              <a:gd name="connsiteX8180" fmla="*/ 10397985 w 10925787"/>
              <a:gd name="connsiteY8180" fmla="*/ 2303509 h 5557010"/>
              <a:gd name="connsiteX8181" fmla="*/ 10407102 w 10925787"/>
              <a:gd name="connsiteY8181" fmla="*/ 2354396 h 5557010"/>
              <a:gd name="connsiteX8182" fmla="*/ 10409441 w 10925787"/>
              <a:gd name="connsiteY8182" fmla="*/ 2353614 h 5557010"/>
              <a:gd name="connsiteX8183" fmla="*/ 10411673 w 10925787"/>
              <a:gd name="connsiteY8183" fmla="*/ 2262230 h 5557010"/>
              <a:gd name="connsiteX8184" fmla="*/ 10413186 w 10925787"/>
              <a:gd name="connsiteY8184" fmla="*/ 2244686 h 5557010"/>
              <a:gd name="connsiteX8185" fmla="*/ 10420640 w 10925787"/>
              <a:gd name="connsiteY8185" fmla="*/ 2243787 h 5557010"/>
              <a:gd name="connsiteX8186" fmla="*/ 10701293 w 10925787"/>
              <a:gd name="connsiteY8186" fmla="*/ 2237590 h 5557010"/>
              <a:gd name="connsiteX8187" fmla="*/ 10706851 w 10925787"/>
              <a:gd name="connsiteY8187" fmla="*/ 2281593 h 5557010"/>
              <a:gd name="connsiteX8188" fmla="*/ 10676390 w 10925787"/>
              <a:gd name="connsiteY8188" fmla="*/ 2273595 h 5557010"/>
              <a:gd name="connsiteX8189" fmla="*/ 10676391 w 10925787"/>
              <a:gd name="connsiteY8189" fmla="*/ 2273594 h 5557010"/>
              <a:gd name="connsiteX8190" fmla="*/ 10701293 w 10925787"/>
              <a:gd name="connsiteY8190" fmla="*/ 2237590 h 5557010"/>
              <a:gd name="connsiteX8191" fmla="*/ 10140762 w 10925787"/>
              <a:gd name="connsiteY8191" fmla="*/ 2211762 h 5557010"/>
              <a:gd name="connsiteX8192" fmla="*/ 10178811 w 10925787"/>
              <a:gd name="connsiteY8192" fmla="*/ 2214392 h 5557010"/>
              <a:gd name="connsiteX8193" fmla="*/ 10280807 w 10925787"/>
              <a:gd name="connsiteY8193" fmla="*/ 2216562 h 5557010"/>
              <a:gd name="connsiteX8194" fmla="*/ 10183359 w 10925787"/>
              <a:gd name="connsiteY8194" fmla="*/ 2250887 h 5557010"/>
              <a:gd name="connsiteX8195" fmla="*/ 10179865 w 10925787"/>
              <a:gd name="connsiteY8195" fmla="*/ 2267660 h 5557010"/>
              <a:gd name="connsiteX8196" fmla="*/ 10239285 w 10925787"/>
              <a:gd name="connsiteY8196" fmla="*/ 2254840 h 5557010"/>
              <a:gd name="connsiteX8197" fmla="*/ 10237530 w 10925787"/>
              <a:gd name="connsiteY8197" fmla="*/ 2268606 h 5557010"/>
              <a:gd name="connsiteX8198" fmla="*/ 10251448 w 10925787"/>
              <a:gd name="connsiteY8198" fmla="*/ 2268223 h 5557010"/>
              <a:gd name="connsiteX8199" fmla="*/ 10100979 w 10925787"/>
              <a:gd name="connsiteY8199" fmla="*/ 2325093 h 5557010"/>
              <a:gd name="connsiteX8200" fmla="*/ 10100980 w 10925787"/>
              <a:gd name="connsiteY8200" fmla="*/ 2325089 h 5557010"/>
              <a:gd name="connsiteX8201" fmla="*/ 10100978 w 10925787"/>
              <a:gd name="connsiteY8201" fmla="*/ 2325091 h 5557010"/>
              <a:gd name="connsiteX8202" fmla="*/ 10127939 w 10925787"/>
              <a:gd name="connsiteY8202" fmla="*/ 2214531 h 5557010"/>
              <a:gd name="connsiteX8203" fmla="*/ 10127939 w 10925787"/>
              <a:gd name="connsiteY8203" fmla="*/ 2214530 h 5557010"/>
              <a:gd name="connsiteX8204" fmla="*/ 10127938 w 10925787"/>
              <a:gd name="connsiteY8204" fmla="*/ 2214530 h 5557010"/>
              <a:gd name="connsiteX8205" fmla="*/ 10140762 w 10925787"/>
              <a:gd name="connsiteY8205" fmla="*/ 2211762 h 5557010"/>
              <a:gd name="connsiteX8206" fmla="*/ 10308565 w 10925787"/>
              <a:gd name="connsiteY8206" fmla="*/ 2206658 h 5557010"/>
              <a:gd name="connsiteX8207" fmla="*/ 10317469 w 10925787"/>
              <a:gd name="connsiteY8207" fmla="*/ 2215265 h 5557010"/>
              <a:gd name="connsiteX8208" fmla="*/ 10376702 w 10925787"/>
              <a:gd name="connsiteY8208" fmla="*/ 2300144 h 5557010"/>
              <a:gd name="connsiteX8209" fmla="*/ 10298678 w 10925787"/>
              <a:gd name="connsiteY8209" fmla="*/ 2215052 h 5557010"/>
              <a:gd name="connsiteX8210" fmla="*/ 10298679 w 10925787"/>
              <a:gd name="connsiteY8210" fmla="*/ 2215053 h 5557010"/>
              <a:gd name="connsiteX8211" fmla="*/ 10308565 w 10925787"/>
              <a:gd name="connsiteY8211" fmla="*/ 2206658 h 5557010"/>
              <a:gd name="connsiteX8212" fmla="*/ 10385471 w 10925787"/>
              <a:gd name="connsiteY8212" fmla="*/ 2187840 h 5557010"/>
              <a:gd name="connsiteX8213" fmla="*/ 10396080 w 10925787"/>
              <a:gd name="connsiteY8213" fmla="*/ 2239407 h 5557010"/>
              <a:gd name="connsiteX8214" fmla="*/ 10386859 w 10925787"/>
              <a:gd name="connsiteY8214" fmla="*/ 2274498 h 5557010"/>
              <a:gd name="connsiteX8215" fmla="*/ 10358013 w 10925787"/>
              <a:gd name="connsiteY8215" fmla="*/ 2194183 h 5557010"/>
              <a:gd name="connsiteX8216" fmla="*/ 10385471 w 10925787"/>
              <a:gd name="connsiteY8216" fmla="*/ 2187840 h 5557010"/>
              <a:gd name="connsiteX8217" fmla="*/ 10462574 w 10925787"/>
              <a:gd name="connsiteY8217" fmla="*/ 2185370 h 5557010"/>
              <a:gd name="connsiteX8218" fmla="*/ 10486007 w 10925787"/>
              <a:gd name="connsiteY8218" fmla="*/ 2193111 h 5557010"/>
              <a:gd name="connsiteX8219" fmla="*/ 10446127 w 10925787"/>
              <a:gd name="connsiteY8219" fmla="*/ 2211338 h 5557010"/>
              <a:gd name="connsiteX8220" fmla="*/ 10462574 w 10925787"/>
              <a:gd name="connsiteY8220" fmla="*/ 2185370 h 5557010"/>
              <a:gd name="connsiteX8221" fmla="*/ 10212845 w 10925787"/>
              <a:gd name="connsiteY8221" fmla="*/ 2163898 h 5557010"/>
              <a:gd name="connsiteX8222" fmla="*/ 10274736 w 10925787"/>
              <a:gd name="connsiteY8222" fmla="*/ 2175060 h 5557010"/>
              <a:gd name="connsiteX8223" fmla="*/ 10330108 w 10925787"/>
              <a:gd name="connsiteY8223" fmla="*/ 2179994 h 5557010"/>
              <a:gd name="connsiteX8224" fmla="*/ 10316489 w 10925787"/>
              <a:gd name="connsiteY8224" fmla="*/ 2187393 h 5557010"/>
              <a:gd name="connsiteX8225" fmla="*/ 10218560 w 10925787"/>
              <a:gd name="connsiteY8225" fmla="*/ 2189170 h 5557010"/>
              <a:gd name="connsiteX8226" fmla="*/ 10197450 w 10925787"/>
              <a:gd name="connsiteY8226" fmla="*/ 2173135 h 5557010"/>
              <a:gd name="connsiteX8227" fmla="*/ 10212845 w 10925787"/>
              <a:gd name="connsiteY8227" fmla="*/ 2163898 h 5557010"/>
              <a:gd name="connsiteX8228" fmla="*/ 10434886 w 10925787"/>
              <a:gd name="connsiteY8228" fmla="*/ 2153619 h 5557010"/>
              <a:gd name="connsiteX8229" fmla="*/ 10416162 w 10925787"/>
              <a:gd name="connsiteY8229" fmla="*/ 2190450 h 5557010"/>
              <a:gd name="connsiteX8230" fmla="*/ 10400234 w 10925787"/>
              <a:gd name="connsiteY8230" fmla="*/ 2169862 h 5557010"/>
              <a:gd name="connsiteX8231" fmla="*/ 10434886 w 10925787"/>
              <a:gd name="connsiteY8231" fmla="*/ 2153619 h 5557010"/>
              <a:gd name="connsiteX8232" fmla="*/ 10772097 w 10925787"/>
              <a:gd name="connsiteY8232" fmla="*/ 2151779 h 5557010"/>
              <a:gd name="connsiteX8233" fmla="*/ 10740464 w 10925787"/>
              <a:gd name="connsiteY8233" fmla="*/ 2276277 h 5557010"/>
              <a:gd name="connsiteX8234" fmla="*/ 10740464 w 10925787"/>
              <a:gd name="connsiteY8234" fmla="*/ 2276276 h 5557010"/>
              <a:gd name="connsiteX8235" fmla="*/ 10729542 w 10925787"/>
              <a:gd name="connsiteY8235" fmla="*/ 2210282 h 5557010"/>
              <a:gd name="connsiteX8236" fmla="*/ 10762711 w 10925787"/>
              <a:gd name="connsiteY8236" fmla="*/ 2162334 h 5557010"/>
              <a:gd name="connsiteX8237" fmla="*/ 10772097 w 10925787"/>
              <a:gd name="connsiteY8237" fmla="*/ 2151779 h 5557010"/>
              <a:gd name="connsiteX8238" fmla="*/ 10397282 w 10925787"/>
              <a:gd name="connsiteY8238" fmla="*/ 2108274 h 5557010"/>
              <a:gd name="connsiteX8239" fmla="*/ 10379341 w 10925787"/>
              <a:gd name="connsiteY8239" fmla="*/ 2164005 h 5557010"/>
              <a:gd name="connsiteX8240" fmla="*/ 10397282 w 10925787"/>
              <a:gd name="connsiteY8240" fmla="*/ 2108274 h 5557010"/>
              <a:gd name="connsiteX8241" fmla="*/ 10749063 w 10925787"/>
              <a:gd name="connsiteY8241" fmla="*/ 2105867 h 5557010"/>
              <a:gd name="connsiteX8242" fmla="*/ 10677088 w 10925787"/>
              <a:gd name="connsiteY8242" fmla="*/ 2235532 h 5557010"/>
              <a:gd name="connsiteX8243" fmla="*/ 10665502 w 10925787"/>
              <a:gd name="connsiteY8243" fmla="*/ 2232253 h 5557010"/>
              <a:gd name="connsiteX8244" fmla="*/ 10695714 w 10925787"/>
              <a:gd name="connsiteY8244" fmla="*/ 2127983 h 5557010"/>
              <a:gd name="connsiteX8245" fmla="*/ 10749063 w 10925787"/>
              <a:gd name="connsiteY8245" fmla="*/ 2105867 h 5557010"/>
              <a:gd name="connsiteX8246" fmla="*/ 10227701 w 10925787"/>
              <a:gd name="connsiteY8246" fmla="*/ 2080450 h 5557010"/>
              <a:gd name="connsiteX8247" fmla="*/ 10255586 w 10925787"/>
              <a:gd name="connsiteY8247" fmla="*/ 2085806 h 5557010"/>
              <a:gd name="connsiteX8248" fmla="*/ 10255586 w 10925787"/>
              <a:gd name="connsiteY8248" fmla="*/ 2085804 h 5557010"/>
              <a:gd name="connsiteX8249" fmla="*/ 10330892 w 10925787"/>
              <a:gd name="connsiteY8249" fmla="*/ 2161563 h 5557010"/>
              <a:gd name="connsiteX8250" fmla="*/ 10301836 w 10925787"/>
              <a:gd name="connsiteY8250" fmla="*/ 2131896 h 5557010"/>
              <a:gd name="connsiteX8251" fmla="*/ 10285735 w 10925787"/>
              <a:gd name="connsiteY8251" fmla="*/ 2139042 h 5557010"/>
              <a:gd name="connsiteX8252" fmla="*/ 10257483 w 10925787"/>
              <a:gd name="connsiteY8252" fmla="*/ 2128654 h 5557010"/>
              <a:gd name="connsiteX8253" fmla="*/ 10262361 w 10925787"/>
              <a:gd name="connsiteY8253" fmla="*/ 2142730 h 5557010"/>
              <a:gd name="connsiteX8254" fmla="*/ 10279282 w 10925787"/>
              <a:gd name="connsiteY8254" fmla="*/ 2157882 h 5557010"/>
              <a:gd name="connsiteX8255" fmla="*/ 10181345 w 10925787"/>
              <a:gd name="connsiteY8255" fmla="*/ 2180149 h 5557010"/>
              <a:gd name="connsiteX8256" fmla="*/ 10165566 w 10925787"/>
              <a:gd name="connsiteY8256" fmla="*/ 2197931 h 5557010"/>
              <a:gd name="connsiteX8257" fmla="*/ 10182512 w 10925787"/>
              <a:gd name="connsiteY8257" fmla="*/ 2132372 h 5557010"/>
              <a:gd name="connsiteX8258" fmla="*/ 10227701 w 10925787"/>
              <a:gd name="connsiteY8258" fmla="*/ 2080450 h 5557010"/>
              <a:gd name="connsiteX8259" fmla="*/ 10782106 w 10925787"/>
              <a:gd name="connsiteY8259" fmla="*/ 2066366 h 5557010"/>
              <a:gd name="connsiteX8260" fmla="*/ 10786331 w 10925787"/>
              <a:gd name="connsiteY8260" fmla="*/ 2120517 h 5557010"/>
              <a:gd name="connsiteX8261" fmla="*/ 10772566 w 10925787"/>
              <a:gd name="connsiteY8261" fmla="*/ 2119422 h 5557010"/>
              <a:gd name="connsiteX8262" fmla="*/ 10782106 w 10925787"/>
              <a:gd name="connsiteY8262" fmla="*/ 2066366 h 5557010"/>
              <a:gd name="connsiteX8263" fmla="*/ 10770478 w 10925787"/>
              <a:gd name="connsiteY8263" fmla="*/ 2044765 h 5557010"/>
              <a:gd name="connsiteX8264" fmla="*/ 10709773 w 10925787"/>
              <a:gd name="connsiteY8264" fmla="*/ 2105685 h 5557010"/>
              <a:gd name="connsiteX8265" fmla="*/ 10770478 w 10925787"/>
              <a:gd name="connsiteY8265" fmla="*/ 2044765 h 5557010"/>
              <a:gd name="connsiteX8266" fmla="*/ 10901592 w 10925787"/>
              <a:gd name="connsiteY8266" fmla="*/ 2036054 h 5557010"/>
              <a:gd name="connsiteX8267" fmla="*/ 10906585 w 10925787"/>
              <a:gd name="connsiteY8267" fmla="*/ 2037320 h 5557010"/>
              <a:gd name="connsiteX8268" fmla="*/ 10918981 w 10925787"/>
              <a:gd name="connsiteY8268" fmla="*/ 2054467 h 5557010"/>
              <a:gd name="connsiteX8269" fmla="*/ 10925787 w 10925787"/>
              <a:gd name="connsiteY8269" fmla="*/ 2067369 h 5557010"/>
              <a:gd name="connsiteX8270" fmla="*/ 10925787 w 10925787"/>
              <a:gd name="connsiteY8270" fmla="*/ 2426906 h 5557010"/>
              <a:gd name="connsiteX8271" fmla="*/ 10925695 w 10925787"/>
              <a:gd name="connsiteY8271" fmla="*/ 2426883 h 5557010"/>
              <a:gd name="connsiteX8272" fmla="*/ 10877234 w 10925787"/>
              <a:gd name="connsiteY8272" fmla="*/ 2414696 h 5557010"/>
              <a:gd name="connsiteX8273" fmla="*/ 10876153 w 10925787"/>
              <a:gd name="connsiteY8273" fmla="*/ 2346042 h 5557010"/>
              <a:gd name="connsiteX8274" fmla="*/ 10908917 w 10925787"/>
              <a:gd name="connsiteY8274" fmla="*/ 2145016 h 5557010"/>
              <a:gd name="connsiteX8275" fmla="*/ 10901592 w 10925787"/>
              <a:gd name="connsiteY8275" fmla="*/ 2036054 h 5557010"/>
              <a:gd name="connsiteX8276" fmla="*/ 10628348 w 10925787"/>
              <a:gd name="connsiteY8276" fmla="*/ 1827862 h 5557010"/>
              <a:gd name="connsiteX8277" fmla="*/ 10664502 w 10925787"/>
              <a:gd name="connsiteY8277" fmla="*/ 1828152 h 5557010"/>
              <a:gd name="connsiteX8278" fmla="*/ 10433716 w 10925787"/>
              <a:gd name="connsiteY8278" fmla="*/ 1939780 h 5557010"/>
              <a:gd name="connsiteX8279" fmla="*/ 10363806 w 10925787"/>
              <a:gd name="connsiteY8279" fmla="*/ 1956521 h 5557010"/>
              <a:gd name="connsiteX8280" fmla="*/ 10596661 w 10925787"/>
              <a:gd name="connsiteY8280" fmla="*/ 1835832 h 5557010"/>
              <a:gd name="connsiteX8281" fmla="*/ 10596661 w 10925787"/>
              <a:gd name="connsiteY8281" fmla="*/ 1835834 h 5557010"/>
              <a:gd name="connsiteX8282" fmla="*/ 10628348 w 10925787"/>
              <a:gd name="connsiteY8282" fmla="*/ 1827862 h 5557010"/>
              <a:gd name="connsiteX8283" fmla="*/ 10836503 w 10925787"/>
              <a:gd name="connsiteY8283" fmla="*/ 1796524 h 5557010"/>
              <a:gd name="connsiteX8284" fmla="*/ 10836362 w 10925787"/>
              <a:gd name="connsiteY8284" fmla="*/ 1796809 h 5557010"/>
              <a:gd name="connsiteX8285" fmla="*/ 10836357 w 10925787"/>
              <a:gd name="connsiteY8285" fmla="*/ 1796776 h 5557010"/>
              <a:gd name="connsiteX8286" fmla="*/ 10836503 w 10925787"/>
              <a:gd name="connsiteY8286" fmla="*/ 1796524 h 5557010"/>
              <a:gd name="connsiteX8287" fmla="*/ 10925787 w 10925787"/>
              <a:gd name="connsiteY8287" fmla="*/ 1649344 h 5557010"/>
              <a:gd name="connsiteX8288" fmla="*/ 10925787 w 10925787"/>
              <a:gd name="connsiteY8288" fmla="*/ 2006953 h 5557010"/>
              <a:gd name="connsiteX8289" fmla="*/ 10915927 w 10925787"/>
              <a:gd name="connsiteY8289" fmla="*/ 1998210 h 5557010"/>
              <a:gd name="connsiteX8290" fmla="*/ 10883020 w 10925787"/>
              <a:gd name="connsiteY8290" fmla="*/ 1935335 h 5557010"/>
              <a:gd name="connsiteX8291" fmla="*/ 10904934 w 10925787"/>
              <a:gd name="connsiteY8291" fmla="*/ 1683831 h 5557010"/>
              <a:gd name="connsiteX8292" fmla="*/ 10690086 w 10925787"/>
              <a:gd name="connsiteY8292" fmla="*/ 1647847 h 5557010"/>
              <a:gd name="connsiteX8293" fmla="*/ 10671147 w 10925787"/>
              <a:gd name="connsiteY8293" fmla="*/ 1694598 h 5557010"/>
              <a:gd name="connsiteX8294" fmla="*/ 10670957 w 10925787"/>
              <a:gd name="connsiteY8294" fmla="*/ 1663406 h 5557010"/>
              <a:gd name="connsiteX8295" fmla="*/ 10690086 w 10925787"/>
              <a:gd name="connsiteY8295" fmla="*/ 1647847 h 5557010"/>
              <a:gd name="connsiteX8296" fmla="*/ 10740063 w 10925787"/>
              <a:gd name="connsiteY8296" fmla="*/ 1572481 h 5557010"/>
              <a:gd name="connsiteX8297" fmla="*/ 10746585 w 10925787"/>
              <a:gd name="connsiteY8297" fmla="*/ 1684930 h 5557010"/>
              <a:gd name="connsiteX8298" fmla="*/ 10706686 w 10925787"/>
              <a:gd name="connsiteY8298" fmla="*/ 1648118 h 5557010"/>
              <a:gd name="connsiteX8299" fmla="*/ 10706687 w 10925787"/>
              <a:gd name="connsiteY8299" fmla="*/ 1648119 h 5557010"/>
              <a:gd name="connsiteX8300" fmla="*/ 10740063 w 10925787"/>
              <a:gd name="connsiteY8300" fmla="*/ 1572481 h 5557010"/>
              <a:gd name="connsiteX8301" fmla="*/ 10767499 w 10925787"/>
              <a:gd name="connsiteY8301" fmla="*/ 1564965 h 5557010"/>
              <a:gd name="connsiteX8302" fmla="*/ 10802728 w 10925787"/>
              <a:gd name="connsiteY8302" fmla="*/ 1580534 h 5557010"/>
              <a:gd name="connsiteX8303" fmla="*/ 10767499 w 10925787"/>
              <a:gd name="connsiteY8303" fmla="*/ 1564965 h 5557010"/>
              <a:gd name="connsiteX8304" fmla="*/ 10646475 w 10925787"/>
              <a:gd name="connsiteY8304" fmla="*/ 1561076 h 5557010"/>
              <a:gd name="connsiteX8305" fmla="*/ 10699442 w 10925787"/>
              <a:gd name="connsiteY8305" fmla="*/ 1572701 h 5557010"/>
              <a:gd name="connsiteX8306" fmla="*/ 10684850 w 10925787"/>
              <a:gd name="connsiteY8306" fmla="*/ 1629433 h 5557010"/>
              <a:gd name="connsiteX8307" fmla="*/ 10615701 w 10925787"/>
              <a:gd name="connsiteY8307" fmla="*/ 1642462 h 5557010"/>
              <a:gd name="connsiteX8308" fmla="*/ 10608446 w 10925787"/>
              <a:gd name="connsiteY8308" fmla="*/ 1593948 h 5557010"/>
              <a:gd name="connsiteX8309" fmla="*/ 10608454 w 10925787"/>
              <a:gd name="connsiteY8309" fmla="*/ 1593941 h 5557010"/>
              <a:gd name="connsiteX8310" fmla="*/ 10608452 w 10925787"/>
              <a:gd name="connsiteY8310" fmla="*/ 1593939 h 5557010"/>
              <a:gd name="connsiteX8311" fmla="*/ 10608451 w 10925787"/>
              <a:gd name="connsiteY8311" fmla="*/ 1593939 h 5557010"/>
              <a:gd name="connsiteX8312" fmla="*/ 10646475 w 10925787"/>
              <a:gd name="connsiteY8312" fmla="*/ 1561076 h 5557010"/>
              <a:gd name="connsiteX8313" fmla="*/ 10593280 w 10925787"/>
              <a:gd name="connsiteY8313" fmla="*/ 1522384 h 5557010"/>
              <a:gd name="connsiteX8314" fmla="*/ 10618449 w 10925787"/>
              <a:gd name="connsiteY8314" fmla="*/ 1540939 h 5557010"/>
              <a:gd name="connsiteX8315" fmla="*/ 10588263 w 10925787"/>
              <a:gd name="connsiteY8315" fmla="*/ 1580361 h 5557010"/>
              <a:gd name="connsiteX8316" fmla="*/ 10570903 w 10925787"/>
              <a:gd name="connsiteY8316" fmla="*/ 1540524 h 5557010"/>
              <a:gd name="connsiteX8317" fmla="*/ 10593280 w 10925787"/>
              <a:gd name="connsiteY8317" fmla="*/ 1522384 h 5557010"/>
              <a:gd name="connsiteX8318" fmla="*/ 10729977 w 10925787"/>
              <a:gd name="connsiteY8318" fmla="*/ 1497247 h 5557010"/>
              <a:gd name="connsiteX8319" fmla="*/ 10748803 w 10925787"/>
              <a:gd name="connsiteY8319" fmla="*/ 1525993 h 5557010"/>
              <a:gd name="connsiteX8320" fmla="*/ 10729977 w 10925787"/>
              <a:gd name="connsiteY8320" fmla="*/ 1497247 h 5557010"/>
              <a:gd name="connsiteX8321" fmla="*/ 10613009 w 10925787"/>
              <a:gd name="connsiteY8321" fmla="*/ 1481441 h 5557010"/>
              <a:gd name="connsiteX8322" fmla="*/ 10635697 w 10925787"/>
              <a:gd name="connsiteY8322" fmla="*/ 1491007 h 5557010"/>
              <a:gd name="connsiteX8323" fmla="*/ 10699505 w 10925787"/>
              <a:gd name="connsiteY8323" fmla="*/ 1540390 h 5557010"/>
              <a:gd name="connsiteX8324" fmla="*/ 10605028 w 10925787"/>
              <a:gd name="connsiteY8324" fmla="*/ 1507839 h 5557010"/>
              <a:gd name="connsiteX8325" fmla="*/ 10592677 w 10925787"/>
              <a:gd name="connsiteY8325" fmla="*/ 1492898 h 5557010"/>
              <a:gd name="connsiteX8326" fmla="*/ 10613009 w 10925787"/>
              <a:gd name="connsiteY8326" fmla="*/ 1481441 h 5557010"/>
              <a:gd name="connsiteX8327" fmla="*/ 303312 w 10925787"/>
              <a:gd name="connsiteY8327" fmla="*/ 554036 h 5557010"/>
              <a:gd name="connsiteX8328" fmla="*/ 310327 w 10925787"/>
              <a:gd name="connsiteY8328" fmla="*/ 555476 h 5557010"/>
              <a:gd name="connsiteX8329" fmla="*/ 380557 w 10925787"/>
              <a:gd name="connsiteY8329" fmla="*/ 612797 h 5557010"/>
              <a:gd name="connsiteX8330" fmla="*/ 341509 w 10925787"/>
              <a:gd name="connsiteY8330" fmla="*/ 611548 h 5557010"/>
              <a:gd name="connsiteX8331" fmla="*/ 341510 w 10925787"/>
              <a:gd name="connsiteY8331" fmla="*/ 611547 h 5557010"/>
              <a:gd name="connsiteX8332" fmla="*/ 297680 w 10925787"/>
              <a:gd name="connsiteY8332" fmla="*/ 559219 h 5557010"/>
              <a:gd name="connsiteX8333" fmla="*/ 303312 w 10925787"/>
              <a:gd name="connsiteY8333" fmla="*/ 554036 h 5557010"/>
              <a:gd name="connsiteX8334" fmla="*/ 516119 w 10925787"/>
              <a:gd name="connsiteY8334" fmla="*/ 521917 h 5557010"/>
              <a:gd name="connsiteX8335" fmla="*/ 497579 w 10925787"/>
              <a:gd name="connsiteY8335" fmla="*/ 580259 h 5557010"/>
              <a:gd name="connsiteX8336" fmla="*/ 516119 w 10925787"/>
              <a:gd name="connsiteY8336" fmla="*/ 521917 h 5557010"/>
              <a:gd name="connsiteX8337" fmla="*/ 391374 w 10925787"/>
              <a:gd name="connsiteY8337" fmla="*/ 483517 h 5557010"/>
              <a:gd name="connsiteX8338" fmla="*/ 422137 w 10925787"/>
              <a:gd name="connsiteY8338" fmla="*/ 488023 h 5557010"/>
              <a:gd name="connsiteX8339" fmla="*/ 464924 w 10925787"/>
              <a:gd name="connsiteY8339" fmla="*/ 575642 h 5557010"/>
              <a:gd name="connsiteX8340" fmla="*/ 342566 w 10925787"/>
              <a:gd name="connsiteY8340" fmla="*/ 558279 h 5557010"/>
              <a:gd name="connsiteX8341" fmla="*/ 306918 w 10925787"/>
              <a:gd name="connsiteY8341" fmla="*/ 513149 h 5557010"/>
              <a:gd name="connsiteX8342" fmla="*/ 391374 w 10925787"/>
              <a:gd name="connsiteY8342" fmla="*/ 483517 h 5557010"/>
              <a:gd name="connsiteX8343" fmla="*/ 886456 w 10925787"/>
              <a:gd name="connsiteY8343" fmla="*/ 466914 h 5557010"/>
              <a:gd name="connsiteX8344" fmla="*/ 886533 w 10925787"/>
              <a:gd name="connsiteY8344" fmla="*/ 466935 h 5557010"/>
              <a:gd name="connsiteX8345" fmla="*/ 886569 w 10925787"/>
              <a:gd name="connsiteY8345" fmla="*/ 466957 h 5557010"/>
              <a:gd name="connsiteX8346" fmla="*/ 455875 w 10925787"/>
              <a:gd name="connsiteY8346" fmla="*/ 443685 h 5557010"/>
              <a:gd name="connsiteX8347" fmla="*/ 484237 w 10925787"/>
              <a:gd name="connsiteY8347" fmla="*/ 478983 h 5557010"/>
              <a:gd name="connsiteX8348" fmla="*/ 455875 w 10925787"/>
              <a:gd name="connsiteY8348" fmla="*/ 443685 h 5557010"/>
              <a:gd name="connsiteX8349" fmla="*/ 387243 w 10925787"/>
              <a:gd name="connsiteY8349" fmla="*/ 439528 h 5557010"/>
              <a:gd name="connsiteX8350" fmla="*/ 422966 w 10925787"/>
              <a:gd name="connsiteY8350" fmla="*/ 446226 h 5557010"/>
              <a:gd name="connsiteX8351" fmla="*/ 455271 w 10925787"/>
              <a:gd name="connsiteY8351" fmla="*/ 476879 h 5557010"/>
              <a:gd name="connsiteX8352" fmla="*/ 317151 w 10925787"/>
              <a:gd name="connsiteY8352" fmla="*/ 489526 h 5557010"/>
              <a:gd name="connsiteX8353" fmla="*/ 293230 w 10925787"/>
              <a:gd name="connsiteY8353" fmla="*/ 493140 h 5557010"/>
              <a:gd name="connsiteX8354" fmla="*/ 387243 w 10925787"/>
              <a:gd name="connsiteY8354" fmla="*/ 439528 h 5557010"/>
              <a:gd name="connsiteX8355" fmla="*/ 1592599 w 10925787"/>
              <a:gd name="connsiteY8355" fmla="*/ 330642 h 5557010"/>
              <a:gd name="connsiteX8356" fmla="*/ 1605065 w 10925787"/>
              <a:gd name="connsiteY8356" fmla="*/ 345878 h 5557010"/>
              <a:gd name="connsiteX8357" fmla="*/ 1650888 w 10925787"/>
              <a:gd name="connsiteY8357" fmla="*/ 385439 h 5557010"/>
              <a:gd name="connsiteX8358" fmla="*/ 1629628 w 10925787"/>
              <a:gd name="connsiteY8358" fmla="*/ 385823 h 5557010"/>
              <a:gd name="connsiteX8359" fmla="*/ 1578183 w 10925787"/>
              <a:gd name="connsiteY8359" fmla="*/ 332874 h 5557010"/>
              <a:gd name="connsiteX8360" fmla="*/ 1592599 w 10925787"/>
              <a:gd name="connsiteY8360" fmla="*/ 330642 h 5557010"/>
              <a:gd name="connsiteX8361" fmla="*/ 758470 w 10925787"/>
              <a:gd name="connsiteY8361" fmla="*/ 329404 h 5557010"/>
              <a:gd name="connsiteX8362" fmla="*/ 789307 w 10925787"/>
              <a:gd name="connsiteY8362" fmla="*/ 331924 h 5557010"/>
              <a:gd name="connsiteX8363" fmla="*/ 758470 w 10925787"/>
              <a:gd name="connsiteY8363" fmla="*/ 329404 h 5557010"/>
              <a:gd name="connsiteX8364" fmla="*/ 1542738 w 10925787"/>
              <a:gd name="connsiteY8364" fmla="*/ 328912 h 5557010"/>
              <a:gd name="connsiteX8365" fmla="*/ 1544685 w 10925787"/>
              <a:gd name="connsiteY8365" fmla="*/ 329571 h 5557010"/>
              <a:gd name="connsiteX8366" fmla="*/ 1523329 w 10925787"/>
              <a:gd name="connsiteY8366" fmla="*/ 391665 h 5557010"/>
              <a:gd name="connsiteX8367" fmla="*/ 1535447 w 10925787"/>
              <a:gd name="connsiteY8367" fmla="*/ 335627 h 5557010"/>
              <a:gd name="connsiteX8368" fmla="*/ 1542738 w 10925787"/>
              <a:gd name="connsiteY8368" fmla="*/ 328912 h 5557010"/>
              <a:gd name="connsiteX8369" fmla="*/ 1491144 w 10925787"/>
              <a:gd name="connsiteY8369" fmla="*/ 306294 h 5557010"/>
              <a:gd name="connsiteX8370" fmla="*/ 1492818 w 10925787"/>
              <a:gd name="connsiteY8370" fmla="*/ 306762 h 5557010"/>
              <a:gd name="connsiteX8371" fmla="*/ 1498391 w 10925787"/>
              <a:gd name="connsiteY8371" fmla="*/ 325460 h 5557010"/>
              <a:gd name="connsiteX8372" fmla="*/ 1452480 w 10925787"/>
              <a:gd name="connsiteY8372" fmla="*/ 354439 h 5557010"/>
              <a:gd name="connsiteX8373" fmla="*/ 1491144 w 10925787"/>
              <a:gd name="connsiteY8373" fmla="*/ 306294 h 5557010"/>
              <a:gd name="connsiteX8374" fmla="*/ 615137 w 10925787"/>
              <a:gd name="connsiteY8374" fmla="*/ 279920 h 5557010"/>
              <a:gd name="connsiteX8375" fmla="*/ 638985 w 10925787"/>
              <a:gd name="connsiteY8375" fmla="*/ 282029 h 5557010"/>
              <a:gd name="connsiteX8376" fmla="*/ 690029 w 10925787"/>
              <a:gd name="connsiteY8376" fmla="*/ 321136 h 5557010"/>
              <a:gd name="connsiteX8377" fmla="*/ 627180 w 10925787"/>
              <a:gd name="connsiteY8377" fmla="*/ 372537 h 5557010"/>
              <a:gd name="connsiteX8378" fmla="*/ 600963 w 10925787"/>
              <a:gd name="connsiteY8378" fmla="*/ 363462 h 5557010"/>
              <a:gd name="connsiteX8379" fmla="*/ 600963 w 10925787"/>
              <a:gd name="connsiteY8379" fmla="*/ 363461 h 5557010"/>
              <a:gd name="connsiteX8380" fmla="*/ 565400 w 10925787"/>
              <a:gd name="connsiteY8380" fmla="*/ 307861 h 5557010"/>
              <a:gd name="connsiteX8381" fmla="*/ 615137 w 10925787"/>
              <a:gd name="connsiteY8381" fmla="*/ 279920 h 5557010"/>
              <a:gd name="connsiteX8382" fmla="*/ 761953 w 10925787"/>
              <a:gd name="connsiteY8382" fmla="*/ 277334 h 5557010"/>
              <a:gd name="connsiteX8383" fmla="*/ 764081 w 10925787"/>
              <a:gd name="connsiteY8383" fmla="*/ 284874 h 5557010"/>
              <a:gd name="connsiteX8384" fmla="*/ 697526 w 10925787"/>
              <a:gd name="connsiteY8384" fmla="*/ 306696 h 5557010"/>
              <a:gd name="connsiteX8385" fmla="*/ 753850 w 10925787"/>
              <a:gd name="connsiteY8385" fmla="*/ 280919 h 5557010"/>
              <a:gd name="connsiteX8386" fmla="*/ 753849 w 10925787"/>
              <a:gd name="connsiteY8386" fmla="*/ 280918 h 5557010"/>
              <a:gd name="connsiteX8387" fmla="*/ 761953 w 10925787"/>
              <a:gd name="connsiteY8387" fmla="*/ 277334 h 5557010"/>
              <a:gd name="connsiteX8388" fmla="*/ 767469 w 10925787"/>
              <a:gd name="connsiteY8388" fmla="*/ 237494 h 5557010"/>
              <a:gd name="connsiteX8389" fmla="*/ 776409 w 10925787"/>
              <a:gd name="connsiteY8389" fmla="*/ 239432 h 5557010"/>
              <a:gd name="connsiteX8390" fmla="*/ 776704 w 10925787"/>
              <a:gd name="connsiteY8390" fmla="*/ 254041 h 5557010"/>
              <a:gd name="connsiteX8391" fmla="*/ 767882 w 10925787"/>
              <a:gd name="connsiteY8391" fmla="*/ 260954 h 5557010"/>
              <a:gd name="connsiteX8392" fmla="*/ 702244 w 10925787"/>
              <a:gd name="connsiteY8392" fmla="*/ 287977 h 5557010"/>
              <a:gd name="connsiteX8393" fmla="*/ 736594 w 10925787"/>
              <a:gd name="connsiteY8393" fmla="*/ 250279 h 5557010"/>
              <a:gd name="connsiteX8394" fmla="*/ 767469 w 10925787"/>
              <a:gd name="connsiteY8394" fmla="*/ 237494 h 5557010"/>
              <a:gd name="connsiteX8395" fmla="*/ 856528 w 10925787"/>
              <a:gd name="connsiteY8395" fmla="*/ 216926 h 5557010"/>
              <a:gd name="connsiteX8396" fmla="*/ 842366 w 10925787"/>
              <a:gd name="connsiteY8396" fmla="*/ 242778 h 5557010"/>
              <a:gd name="connsiteX8397" fmla="*/ 777695 w 10925787"/>
              <a:gd name="connsiteY8397" fmla="*/ 304225 h 5557010"/>
              <a:gd name="connsiteX8398" fmla="*/ 843337 w 10925787"/>
              <a:gd name="connsiteY8398" fmla="*/ 218343 h 5557010"/>
              <a:gd name="connsiteX8399" fmla="*/ 856528 w 10925787"/>
              <a:gd name="connsiteY8399" fmla="*/ 216926 h 5557010"/>
              <a:gd name="connsiteX8400" fmla="*/ 1713627 w 10925787"/>
              <a:gd name="connsiteY8400" fmla="*/ 210643 h 5557010"/>
              <a:gd name="connsiteX8401" fmla="*/ 1713930 w 10925787"/>
              <a:gd name="connsiteY8401" fmla="*/ 210664 h 5557010"/>
              <a:gd name="connsiteX8402" fmla="*/ 1714836 w 10925787"/>
              <a:gd name="connsiteY8402" fmla="*/ 210878 h 5557010"/>
              <a:gd name="connsiteX8403" fmla="*/ 1716493 w 10925787"/>
              <a:gd name="connsiteY8403" fmla="*/ 211675 h 5557010"/>
              <a:gd name="connsiteX8404" fmla="*/ 1740480 w 10925787"/>
              <a:gd name="connsiteY8404" fmla="*/ 222794 h 5557010"/>
              <a:gd name="connsiteX8405" fmla="*/ 1775682 w 10925787"/>
              <a:gd name="connsiteY8405" fmla="*/ 263199 h 5557010"/>
              <a:gd name="connsiteX8406" fmla="*/ 1651932 w 10925787"/>
              <a:gd name="connsiteY8406" fmla="*/ 303863 h 5557010"/>
              <a:gd name="connsiteX8407" fmla="*/ 1646058 w 10925787"/>
              <a:gd name="connsiteY8407" fmla="*/ 303668 h 5557010"/>
              <a:gd name="connsiteX8408" fmla="*/ 1640179 w 10925787"/>
              <a:gd name="connsiteY8408" fmla="*/ 297124 h 5557010"/>
              <a:gd name="connsiteX8409" fmla="*/ 1713627 w 10925787"/>
              <a:gd name="connsiteY8409" fmla="*/ 210643 h 5557010"/>
              <a:gd name="connsiteX8410" fmla="*/ 1888875 w 10925787"/>
              <a:gd name="connsiteY8410" fmla="*/ 164875 h 5557010"/>
              <a:gd name="connsiteX8411" fmla="*/ 1941195 w 10925787"/>
              <a:gd name="connsiteY8411" fmla="*/ 166237 h 5557010"/>
              <a:gd name="connsiteX8412" fmla="*/ 1946229 w 10925787"/>
              <a:gd name="connsiteY8412" fmla="*/ 167071 h 5557010"/>
              <a:gd name="connsiteX8413" fmla="*/ 1955124 w 10925787"/>
              <a:gd name="connsiteY8413" fmla="*/ 166388 h 5557010"/>
              <a:gd name="connsiteX8414" fmla="*/ 1964724 w 10925787"/>
              <a:gd name="connsiteY8414" fmla="*/ 165168 h 5557010"/>
              <a:gd name="connsiteX8415" fmla="*/ 1988064 w 10925787"/>
              <a:gd name="connsiteY8415" fmla="*/ 190574 h 5557010"/>
              <a:gd name="connsiteX8416" fmla="*/ 1957885 w 10925787"/>
              <a:gd name="connsiteY8416" fmla="*/ 219962 h 5557010"/>
              <a:gd name="connsiteX8417" fmla="*/ 1866096 w 10925787"/>
              <a:gd name="connsiteY8417" fmla="*/ 238696 h 5557010"/>
              <a:gd name="connsiteX8418" fmla="*/ 1836745 w 10925787"/>
              <a:gd name="connsiteY8418" fmla="*/ 241021 h 5557010"/>
              <a:gd name="connsiteX8419" fmla="*/ 1748773 w 10925787"/>
              <a:gd name="connsiteY8419" fmla="*/ 206442 h 5557010"/>
              <a:gd name="connsiteX8420" fmla="*/ 1723787 w 10925787"/>
              <a:gd name="connsiteY8420" fmla="*/ 194665 h 5557010"/>
              <a:gd name="connsiteX8421" fmla="*/ 1888875 w 10925787"/>
              <a:gd name="connsiteY8421" fmla="*/ 164875 h 5557010"/>
              <a:gd name="connsiteX8422" fmla="*/ 626346 w 10925787"/>
              <a:gd name="connsiteY8422" fmla="*/ 156140 h 5557010"/>
              <a:gd name="connsiteX8423" fmla="*/ 640348 w 10925787"/>
              <a:gd name="connsiteY8423" fmla="*/ 164058 h 5557010"/>
              <a:gd name="connsiteX8424" fmla="*/ 666789 w 10925787"/>
              <a:gd name="connsiteY8424" fmla="*/ 193752 h 5557010"/>
              <a:gd name="connsiteX8425" fmla="*/ 675294 w 10925787"/>
              <a:gd name="connsiteY8425" fmla="*/ 281757 h 5557010"/>
              <a:gd name="connsiteX8426" fmla="*/ 613105 w 10925787"/>
              <a:gd name="connsiteY8426" fmla="*/ 248845 h 5557010"/>
              <a:gd name="connsiteX8427" fmla="*/ 585548 w 10925787"/>
              <a:gd name="connsiteY8427" fmla="*/ 233203 h 5557010"/>
              <a:gd name="connsiteX8428" fmla="*/ 609773 w 10925787"/>
              <a:gd name="connsiteY8428" fmla="*/ 156534 h 5557010"/>
              <a:gd name="connsiteX8429" fmla="*/ 626346 w 10925787"/>
              <a:gd name="connsiteY8429" fmla="*/ 156140 h 5557010"/>
              <a:gd name="connsiteX8430" fmla="*/ 1565557 w 10925787"/>
              <a:gd name="connsiteY8430" fmla="*/ 144073 h 5557010"/>
              <a:gd name="connsiteX8431" fmla="*/ 1632317 w 10925787"/>
              <a:gd name="connsiteY8431" fmla="*/ 179201 h 5557010"/>
              <a:gd name="connsiteX8432" fmla="*/ 1697602 w 10925787"/>
              <a:gd name="connsiteY8432" fmla="*/ 169918 h 5557010"/>
              <a:gd name="connsiteX8433" fmla="*/ 1697782 w 10925787"/>
              <a:gd name="connsiteY8433" fmla="*/ 170107 h 5557010"/>
              <a:gd name="connsiteX8434" fmla="*/ 1651191 w 10925787"/>
              <a:gd name="connsiteY8434" fmla="*/ 219948 h 5557010"/>
              <a:gd name="connsiteX8435" fmla="*/ 1618234 w 10925787"/>
              <a:gd name="connsiteY8435" fmla="*/ 278911 h 5557010"/>
              <a:gd name="connsiteX8436" fmla="*/ 1582353 w 10925787"/>
              <a:gd name="connsiteY8436" fmla="*/ 308301 h 5557010"/>
              <a:gd name="connsiteX8437" fmla="*/ 1555178 w 10925787"/>
              <a:gd name="connsiteY8437" fmla="*/ 307329 h 5557010"/>
              <a:gd name="connsiteX8438" fmla="*/ 1487658 w 10925787"/>
              <a:gd name="connsiteY8438" fmla="*/ 251650 h 5557010"/>
              <a:gd name="connsiteX8439" fmla="*/ 1480279 w 10925787"/>
              <a:gd name="connsiteY8439" fmla="*/ 238721 h 5557010"/>
              <a:gd name="connsiteX8440" fmla="*/ 1565515 w 10925787"/>
              <a:gd name="connsiteY8440" fmla="*/ 144079 h 5557010"/>
              <a:gd name="connsiteX8441" fmla="*/ 801791 w 10925787"/>
              <a:gd name="connsiteY8441" fmla="*/ 129167 h 5557010"/>
              <a:gd name="connsiteX8442" fmla="*/ 818499 w 10925787"/>
              <a:gd name="connsiteY8442" fmla="*/ 134023 h 5557010"/>
              <a:gd name="connsiteX8443" fmla="*/ 860496 w 10925787"/>
              <a:gd name="connsiteY8443" fmla="*/ 160196 h 5557010"/>
              <a:gd name="connsiteX8444" fmla="*/ 794118 w 10925787"/>
              <a:gd name="connsiteY8444" fmla="*/ 236948 h 5557010"/>
              <a:gd name="connsiteX8445" fmla="*/ 801791 w 10925787"/>
              <a:gd name="connsiteY8445" fmla="*/ 129167 h 5557010"/>
              <a:gd name="connsiteX8446" fmla="*/ 702619 w 10925787"/>
              <a:gd name="connsiteY8446" fmla="*/ 101868 h 5557010"/>
              <a:gd name="connsiteX8447" fmla="*/ 758651 w 10925787"/>
              <a:gd name="connsiteY8447" fmla="*/ 155596 h 5557010"/>
              <a:gd name="connsiteX8448" fmla="*/ 758650 w 10925787"/>
              <a:gd name="connsiteY8448" fmla="*/ 155596 h 5557010"/>
              <a:gd name="connsiteX8449" fmla="*/ 758996 w 10925787"/>
              <a:gd name="connsiteY8449" fmla="*/ 202833 h 5557010"/>
              <a:gd name="connsiteX8450" fmla="*/ 703575 w 10925787"/>
              <a:gd name="connsiteY8450" fmla="*/ 246478 h 5557010"/>
              <a:gd name="connsiteX8451" fmla="*/ 668517 w 10925787"/>
              <a:gd name="connsiteY8451" fmla="*/ 149775 h 5557010"/>
              <a:gd name="connsiteX8452" fmla="*/ 702619 w 10925787"/>
              <a:gd name="connsiteY8452" fmla="*/ 101868 h 5557010"/>
              <a:gd name="connsiteX8453" fmla="*/ 1518124 w 10925787"/>
              <a:gd name="connsiteY8453" fmla="*/ 99602 h 5557010"/>
              <a:gd name="connsiteX8454" fmla="*/ 1520059 w 10925787"/>
              <a:gd name="connsiteY8454" fmla="*/ 99904 h 5557010"/>
              <a:gd name="connsiteX8455" fmla="*/ 1437772 w 10925787"/>
              <a:gd name="connsiteY8455" fmla="*/ 176707 h 5557010"/>
              <a:gd name="connsiteX8456" fmla="*/ 1518124 w 10925787"/>
              <a:gd name="connsiteY8456" fmla="*/ 99602 h 5557010"/>
              <a:gd name="connsiteX8457" fmla="*/ 1583756 w 10925787"/>
              <a:gd name="connsiteY8457" fmla="*/ 95086 h 5557010"/>
              <a:gd name="connsiteX8458" fmla="*/ 1598751 w 10925787"/>
              <a:gd name="connsiteY8458" fmla="*/ 99475 h 5557010"/>
              <a:gd name="connsiteX8459" fmla="*/ 1626970 w 10925787"/>
              <a:gd name="connsiteY8459" fmla="*/ 108580 h 5557010"/>
              <a:gd name="connsiteX8460" fmla="*/ 1649532 w 10925787"/>
              <a:gd name="connsiteY8460" fmla="*/ 115780 h 5557010"/>
              <a:gd name="connsiteX8461" fmla="*/ 1669510 w 10925787"/>
              <a:gd name="connsiteY8461" fmla="*/ 121994 h 5557010"/>
              <a:gd name="connsiteX8462" fmla="*/ 1690835 w 10925787"/>
              <a:gd name="connsiteY8462" fmla="*/ 120065 h 5557010"/>
              <a:gd name="connsiteX8463" fmla="*/ 1708859 w 10925787"/>
              <a:gd name="connsiteY8463" fmla="*/ 121065 h 5557010"/>
              <a:gd name="connsiteX8464" fmla="*/ 1733450 w 10925787"/>
              <a:gd name="connsiteY8464" fmla="*/ 127067 h 5557010"/>
              <a:gd name="connsiteX8465" fmla="*/ 1651484 w 10925787"/>
              <a:gd name="connsiteY8465" fmla="*/ 161842 h 5557010"/>
              <a:gd name="connsiteX8466" fmla="*/ 1635559 w 10925787"/>
              <a:gd name="connsiteY8466" fmla="*/ 160552 h 5557010"/>
              <a:gd name="connsiteX8467" fmla="*/ 1601456 w 10925787"/>
              <a:gd name="connsiteY8467" fmla="*/ 146284 h 5557010"/>
              <a:gd name="connsiteX8468" fmla="*/ 1568441 w 10925787"/>
              <a:gd name="connsiteY8468" fmla="*/ 126040 h 5557010"/>
              <a:gd name="connsiteX8469" fmla="*/ 1568204 w 10925787"/>
              <a:gd name="connsiteY8469" fmla="*/ 125985 h 5557010"/>
              <a:gd name="connsiteX8470" fmla="*/ 1568203 w 10925787"/>
              <a:gd name="connsiteY8470" fmla="*/ 125989 h 5557010"/>
              <a:gd name="connsiteX8471" fmla="*/ 1568144 w 10925787"/>
              <a:gd name="connsiteY8471" fmla="*/ 125980 h 5557010"/>
              <a:gd name="connsiteX8472" fmla="*/ 1566555 w 10925787"/>
              <a:gd name="connsiteY8472" fmla="*/ 125656 h 5557010"/>
              <a:gd name="connsiteX8473" fmla="*/ 1521798 w 10925787"/>
              <a:gd name="connsiteY8473" fmla="*/ 156349 h 5557010"/>
              <a:gd name="connsiteX8474" fmla="*/ 1455521 w 10925787"/>
              <a:gd name="connsiteY8474" fmla="*/ 210203 h 5557010"/>
              <a:gd name="connsiteX8475" fmla="*/ 1455497 w 10925787"/>
              <a:gd name="connsiteY8475" fmla="*/ 210203 h 5557010"/>
              <a:gd name="connsiteX8476" fmla="*/ 1451602 w 10925787"/>
              <a:gd name="connsiteY8476" fmla="*/ 191909 h 5557010"/>
              <a:gd name="connsiteX8477" fmla="*/ 1467719 w 10925787"/>
              <a:gd name="connsiteY8477" fmla="*/ 174292 h 5557010"/>
              <a:gd name="connsiteX8478" fmla="*/ 1541383 w 10925787"/>
              <a:gd name="connsiteY8478" fmla="*/ 111296 h 5557010"/>
              <a:gd name="connsiteX8479" fmla="*/ 1583756 w 10925787"/>
              <a:gd name="connsiteY8479" fmla="*/ 95086 h 5557010"/>
              <a:gd name="connsiteX8480" fmla="*/ 685061 w 10925787"/>
              <a:gd name="connsiteY8480" fmla="*/ 80136 h 5557010"/>
              <a:gd name="connsiteX8481" fmla="*/ 640796 w 10925787"/>
              <a:gd name="connsiteY8481" fmla="*/ 138582 h 5557010"/>
              <a:gd name="connsiteX8482" fmla="*/ 586708 w 10925787"/>
              <a:gd name="connsiteY8482" fmla="*/ 262454 h 5557010"/>
              <a:gd name="connsiteX8483" fmla="*/ 546610 w 10925787"/>
              <a:gd name="connsiteY8483" fmla="*/ 314549 h 5557010"/>
              <a:gd name="connsiteX8484" fmla="*/ 566486 w 10925787"/>
              <a:gd name="connsiteY8484" fmla="*/ 345130 h 5557010"/>
              <a:gd name="connsiteX8485" fmla="*/ 668184 w 10925787"/>
              <a:gd name="connsiteY8485" fmla="*/ 384601 h 5557010"/>
              <a:gd name="connsiteX8486" fmla="*/ 709002 w 10925787"/>
              <a:gd name="connsiteY8486" fmla="*/ 336073 h 5557010"/>
              <a:gd name="connsiteX8487" fmla="*/ 701652 w 10925787"/>
              <a:gd name="connsiteY8487" fmla="*/ 374992 h 5557010"/>
              <a:gd name="connsiteX8488" fmla="*/ 754535 w 10925787"/>
              <a:gd name="connsiteY8488" fmla="*/ 366771 h 5557010"/>
              <a:gd name="connsiteX8489" fmla="*/ 808015 w 10925787"/>
              <a:gd name="connsiteY8489" fmla="*/ 430989 h 5557010"/>
              <a:gd name="connsiteX8490" fmla="*/ 860241 w 10925787"/>
              <a:gd name="connsiteY8490" fmla="*/ 480936 h 5557010"/>
              <a:gd name="connsiteX8491" fmla="*/ 614537 w 10925787"/>
              <a:gd name="connsiteY8491" fmla="*/ 489578 h 5557010"/>
              <a:gd name="connsiteX8492" fmla="*/ 499045 w 10925787"/>
              <a:gd name="connsiteY8492" fmla="*/ 472172 h 5557010"/>
              <a:gd name="connsiteX8493" fmla="*/ 431129 w 10925787"/>
              <a:gd name="connsiteY8493" fmla="*/ 419201 h 5557010"/>
              <a:gd name="connsiteX8494" fmla="*/ 311646 w 10925787"/>
              <a:gd name="connsiteY8494" fmla="*/ 440698 h 5557010"/>
              <a:gd name="connsiteX8495" fmla="*/ 277335 w 10925787"/>
              <a:gd name="connsiteY8495" fmla="*/ 538406 h 5557010"/>
              <a:gd name="connsiteX8496" fmla="*/ 348214 w 10925787"/>
              <a:gd name="connsiteY8496" fmla="*/ 636983 h 5557010"/>
              <a:gd name="connsiteX8497" fmla="*/ 361059 w 10925787"/>
              <a:gd name="connsiteY8497" fmla="*/ 639815 h 5557010"/>
              <a:gd name="connsiteX8498" fmla="*/ 474291 w 10925787"/>
              <a:gd name="connsiteY8498" fmla="*/ 599421 h 5557010"/>
              <a:gd name="connsiteX8499" fmla="*/ 492153 w 10925787"/>
              <a:gd name="connsiteY8499" fmla="*/ 611144 h 5557010"/>
              <a:gd name="connsiteX8500" fmla="*/ 520601 w 10925787"/>
              <a:gd name="connsiteY8500" fmla="*/ 589074 h 5557010"/>
              <a:gd name="connsiteX8501" fmla="*/ 537733 w 10925787"/>
              <a:gd name="connsiteY8501" fmla="*/ 533705 h 5557010"/>
              <a:gd name="connsiteX8502" fmla="*/ 544008 w 10925787"/>
              <a:gd name="connsiteY8502" fmla="*/ 512246 h 5557010"/>
              <a:gd name="connsiteX8503" fmla="*/ 592925 w 10925787"/>
              <a:gd name="connsiteY8503" fmla="*/ 511280 h 5557010"/>
              <a:gd name="connsiteX8504" fmla="*/ 982868 w 10925787"/>
              <a:gd name="connsiteY8504" fmla="*/ 493825 h 5557010"/>
              <a:gd name="connsiteX8505" fmla="*/ 1756526 w 10925787"/>
              <a:gd name="connsiteY8505" fmla="*/ 584735 h 5557010"/>
              <a:gd name="connsiteX8506" fmla="*/ 2097716 w 10925787"/>
              <a:gd name="connsiteY8506" fmla="*/ 494489 h 5557010"/>
              <a:gd name="connsiteX8507" fmla="*/ 2141378 w 10925787"/>
              <a:gd name="connsiteY8507" fmla="*/ 462383 h 5557010"/>
              <a:gd name="connsiteX8508" fmla="*/ 2165909 w 10925787"/>
              <a:gd name="connsiteY8508" fmla="*/ 421325 h 5557010"/>
              <a:gd name="connsiteX8509" fmla="*/ 2069520 w 10925787"/>
              <a:gd name="connsiteY8509" fmla="*/ 486569 h 5557010"/>
              <a:gd name="connsiteX8510" fmla="*/ 2069763 w 10925787"/>
              <a:gd name="connsiteY8510" fmla="*/ 486545 h 5557010"/>
              <a:gd name="connsiteX8511" fmla="*/ 1148587 w 10925787"/>
              <a:gd name="connsiteY8511" fmla="*/ 476065 h 5557010"/>
              <a:gd name="connsiteX8512" fmla="*/ 946889 w 10925787"/>
              <a:gd name="connsiteY8512" fmla="*/ 481932 h 5557010"/>
              <a:gd name="connsiteX8513" fmla="*/ 886533 w 10925787"/>
              <a:gd name="connsiteY8513" fmla="*/ 466935 h 5557010"/>
              <a:gd name="connsiteX8514" fmla="*/ 828850 w 10925787"/>
              <a:gd name="connsiteY8514" fmla="*/ 425184 h 5557010"/>
              <a:gd name="connsiteX8515" fmla="*/ 798002 w 10925787"/>
              <a:gd name="connsiteY8515" fmla="*/ 347935 h 5557010"/>
              <a:gd name="connsiteX8516" fmla="*/ 816869 w 10925787"/>
              <a:gd name="connsiteY8516" fmla="*/ 311860 h 5557010"/>
              <a:gd name="connsiteX8517" fmla="*/ 829029 w 10925787"/>
              <a:gd name="connsiteY8517" fmla="*/ 294991 h 5557010"/>
              <a:gd name="connsiteX8518" fmla="*/ 842191 w 10925787"/>
              <a:gd name="connsiteY8518" fmla="*/ 267474 h 5557010"/>
              <a:gd name="connsiteX8519" fmla="*/ 871185 w 10925787"/>
              <a:gd name="connsiteY8519" fmla="*/ 207803 h 5557010"/>
              <a:gd name="connsiteX8520" fmla="*/ 870101 w 10925787"/>
              <a:gd name="connsiteY8520" fmla="*/ 196221 h 5557010"/>
              <a:gd name="connsiteX8521" fmla="*/ 843729 w 10925787"/>
              <a:gd name="connsiteY8521" fmla="*/ 127732 h 5557010"/>
              <a:gd name="connsiteX8522" fmla="*/ 787334 w 10925787"/>
              <a:gd name="connsiteY8522" fmla="*/ 109769 h 5557010"/>
              <a:gd name="connsiteX8523" fmla="*/ 728301 w 10925787"/>
              <a:gd name="connsiteY8523" fmla="*/ 88044 h 5557010"/>
              <a:gd name="connsiteX8524" fmla="*/ 700122 w 10925787"/>
              <a:gd name="connsiteY8524" fmla="*/ 85070 h 5557010"/>
              <a:gd name="connsiteX8525" fmla="*/ 700121 w 10925787"/>
              <a:gd name="connsiteY8525" fmla="*/ 85070 h 5557010"/>
              <a:gd name="connsiteX8526" fmla="*/ 685061 w 10925787"/>
              <a:gd name="connsiteY8526" fmla="*/ 80136 h 5557010"/>
              <a:gd name="connsiteX8527" fmla="*/ 1263660 w 10925787"/>
              <a:gd name="connsiteY8527" fmla="*/ 29215 h 5557010"/>
              <a:gd name="connsiteX8528" fmla="*/ 1270536 w 10925787"/>
              <a:gd name="connsiteY8528" fmla="*/ 31619 h 5557010"/>
              <a:gd name="connsiteX8529" fmla="*/ 1360377 w 10925787"/>
              <a:gd name="connsiteY8529" fmla="*/ 95635 h 5557010"/>
              <a:gd name="connsiteX8530" fmla="*/ 1425321 w 10925787"/>
              <a:gd name="connsiteY8530" fmla="*/ 206897 h 5557010"/>
              <a:gd name="connsiteX8531" fmla="*/ 1456125 w 10925787"/>
              <a:gd name="connsiteY8531" fmla="*/ 252774 h 5557010"/>
              <a:gd name="connsiteX8532" fmla="*/ 1448858 w 10925787"/>
              <a:gd name="connsiteY8532" fmla="*/ 251794 h 5557010"/>
              <a:gd name="connsiteX8533" fmla="*/ 1448858 w 10925787"/>
              <a:gd name="connsiteY8533" fmla="*/ 251791 h 5557010"/>
              <a:gd name="connsiteX8534" fmla="*/ 1374043 w 10925787"/>
              <a:gd name="connsiteY8534" fmla="*/ 202837 h 5557010"/>
              <a:gd name="connsiteX8535" fmla="*/ 1371579 w 10925787"/>
              <a:gd name="connsiteY8535" fmla="*/ 194878 h 5557010"/>
              <a:gd name="connsiteX8536" fmla="*/ 1365694 w 10925787"/>
              <a:gd name="connsiteY8536" fmla="*/ 178037 h 5557010"/>
              <a:gd name="connsiteX8537" fmla="*/ 1365692 w 10925787"/>
              <a:gd name="connsiteY8537" fmla="*/ 178033 h 5557010"/>
              <a:gd name="connsiteX8538" fmla="*/ 1327659 w 10925787"/>
              <a:gd name="connsiteY8538" fmla="*/ 141566 h 5557010"/>
              <a:gd name="connsiteX8539" fmla="*/ 1289860 w 10925787"/>
              <a:gd name="connsiteY8539" fmla="*/ 126749 h 5557010"/>
              <a:gd name="connsiteX8540" fmla="*/ 1260606 w 10925787"/>
              <a:gd name="connsiteY8540" fmla="*/ 115910 h 5557010"/>
              <a:gd name="connsiteX8541" fmla="*/ 1255649 w 10925787"/>
              <a:gd name="connsiteY8541" fmla="*/ 34398 h 5557010"/>
              <a:gd name="connsiteX8542" fmla="*/ 1256391 w 10925787"/>
              <a:gd name="connsiteY8542" fmla="*/ 33008 h 5557010"/>
              <a:gd name="connsiteX8543" fmla="*/ 1258980 w 10925787"/>
              <a:gd name="connsiteY8543" fmla="*/ 30153 h 5557010"/>
              <a:gd name="connsiteX8544" fmla="*/ 1263660 w 10925787"/>
              <a:gd name="connsiteY8544" fmla="*/ 29215 h 5557010"/>
              <a:gd name="connsiteX8545" fmla="*/ 1786132 w 10925787"/>
              <a:gd name="connsiteY8545" fmla="*/ 0 h 5557010"/>
              <a:gd name="connsiteX8546" fmla="*/ 2030677 w 10925787"/>
              <a:gd name="connsiteY8546" fmla="*/ 0 h 5557010"/>
              <a:gd name="connsiteX8547" fmla="*/ 2035439 w 10925787"/>
              <a:gd name="connsiteY8547" fmla="*/ 4784 h 5557010"/>
              <a:gd name="connsiteX8548" fmla="*/ 2038408 w 10925787"/>
              <a:gd name="connsiteY8548" fmla="*/ 38447 h 5557010"/>
              <a:gd name="connsiteX8549" fmla="*/ 1907273 w 10925787"/>
              <a:gd name="connsiteY8549" fmla="*/ 144879 h 5557010"/>
              <a:gd name="connsiteX8550" fmla="*/ 1716681 w 10925787"/>
              <a:gd name="connsiteY8550" fmla="*/ 173303 h 5557010"/>
              <a:gd name="connsiteX8551" fmla="*/ 1716505 w 10925787"/>
              <a:gd name="connsiteY8551" fmla="*/ 173057 h 5557010"/>
              <a:gd name="connsiteX8552" fmla="*/ 1751115 w 10925787"/>
              <a:gd name="connsiteY8552" fmla="*/ 135879 h 5557010"/>
              <a:gd name="connsiteX8553" fmla="*/ 1750634 w 10925787"/>
              <a:gd name="connsiteY8553" fmla="*/ 112217 h 5557010"/>
              <a:gd name="connsiteX8554" fmla="*/ 1726195 w 10925787"/>
              <a:gd name="connsiteY8554" fmla="*/ 98927 h 5557010"/>
              <a:gd name="connsiteX8555" fmla="*/ 1766979 w 10925787"/>
              <a:gd name="connsiteY8555" fmla="*/ 36608 h 5557010"/>
              <a:gd name="connsiteX8556" fmla="*/ 1539126 w 10925787"/>
              <a:gd name="connsiteY8556" fmla="*/ 0 h 5557010"/>
              <a:gd name="connsiteX8557" fmla="*/ 1759819 w 10925787"/>
              <a:gd name="connsiteY8557" fmla="*/ 0 h 5557010"/>
              <a:gd name="connsiteX8558" fmla="*/ 1703452 w 10925787"/>
              <a:gd name="connsiteY8558" fmla="*/ 86870 h 5557010"/>
              <a:gd name="connsiteX8559" fmla="*/ 1661305 w 10925787"/>
              <a:gd name="connsiteY8559" fmla="*/ 99515 h 5557010"/>
              <a:gd name="connsiteX8560" fmla="*/ 1655363 w 10925787"/>
              <a:gd name="connsiteY8560" fmla="*/ 98371 h 5557010"/>
              <a:gd name="connsiteX8561" fmla="*/ 1639407 w 10925787"/>
              <a:gd name="connsiteY8561" fmla="*/ 92837 h 5557010"/>
              <a:gd name="connsiteX8562" fmla="*/ 1638088 w 10925787"/>
              <a:gd name="connsiteY8562" fmla="*/ 92516 h 5557010"/>
              <a:gd name="connsiteX8563" fmla="*/ 1628044 w 10925787"/>
              <a:gd name="connsiteY8563" fmla="*/ 89268 h 5557010"/>
              <a:gd name="connsiteX8564" fmla="*/ 1605779 w 10925787"/>
              <a:gd name="connsiteY8564" fmla="*/ 79755 h 5557010"/>
              <a:gd name="connsiteX8565" fmla="*/ 1594177 w 10925787"/>
              <a:gd name="connsiteY8565" fmla="*/ 74537 h 5557010"/>
              <a:gd name="connsiteX8566" fmla="*/ 1546697 w 10925787"/>
              <a:gd name="connsiteY8566" fmla="*/ 78733 h 5557010"/>
              <a:gd name="connsiteX8567" fmla="*/ 1536205 w 10925787"/>
              <a:gd name="connsiteY8567" fmla="*/ 60096 h 5557010"/>
              <a:gd name="connsiteX8568" fmla="*/ 1330593 w 10925787"/>
              <a:gd name="connsiteY8568" fmla="*/ 0 h 5557010"/>
              <a:gd name="connsiteX8569" fmla="*/ 1515177 w 10925787"/>
              <a:gd name="connsiteY8569" fmla="*/ 0 h 5557010"/>
              <a:gd name="connsiteX8570" fmla="*/ 1512775 w 10925787"/>
              <a:gd name="connsiteY8570" fmla="*/ 54933 h 5557010"/>
              <a:gd name="connsiteX8571" fmla="*/ 1498422 w 10925787"/>
              <a:gd name="connsiteY8571" fmla="*/ 74125 h 5557010"/>
              <a:gd name="connsiteX8572" fmla="*/ 1414267 w 10925787"/>
              <a:gd name="connsiteY8572" fmla="*/ 123762 h 5557010"/>
              <a:gd name="connsiteX8573" fmla="*/ 1386136 w 10925787"/>
              <a:gd name="connsiteY8573" fmla="*/ 89917 h 5557010"/>
              <a:gd name="connsiteX8574" fmla="*/ 1386137 w 10925787"/>
              <a:gd name="connsiteY8574" fmla="*/ 89918 h 5557010"/>
              <a:gd name="connsiteX8575" fmla="*/ 1242826 w 10925787"/>
              <a:gd name="connsiteY8575" fmla="*/ 0 h 5557010"/>
              <a:gd name="connsiteX8576" fmla="*/ 1308318 w 10925787"/>
              <a:gd name="connsiteY8576" fmla="*/ 0 h 5557010"/>
              <a:gd name="connsiteX8577" fmla="*/ 1333412 w 10925787"/>
              <a:gd name="connsiteY8577" fmla="*/ 42647 h 5557010"/>
              <a:gd name="connsiteX8578" fmla="*/ 1277453 w 10925787"/>
              <a:gd name="connsiteY8578" fmla="*/ 14677 h 5557010"/>
              <a:gd name="connsiteX8579" fmla="*/ 1276404 w 10925787"/>
              <a:gd name="connsiteY8579" fmla="*/ 14240 h 5557010"/>
              <a:gd name="connsiteX8580" fmla="*/ 1249861 w 10925787"/>
              <a:gd name="connsiteY8580" fmla="*/ 2482 h 5557010"/>
              <a:gd name="connsiteX8581" fmla="*/ 1124250 w 10925787"/>
              <a:gd name="connsiteY8581" fmla="*/ 0 h 5557010"/>
              <a:gd name="connsiteX8582" fmla="*/ 1178972 w 10925787"/>
              <a:gd name="connsiteY8582" fmla="*/ 0 h 5557010"/>
              <a:gd name="connsiteX8583" fmla="*/ 1211429 w 10925787"/>
              <a:gd name="connsiteY8583" fmla="*/ 8718 h 5557010"/>
              <a:gd name="connsiteX8584" fmla="*/ 1243108 w 10925787"/>
              <a:gd name="connsiteY8584" fmla="*/ 19490 h 5557010"/>
              <a:gd name="connsiteX8585" fmla="*/ 1241729 w 10925787"/>
              <a:gd name="connsiteY8585" fmla="*/ 21079 h 5557010"/>
              <a:gd name="connsiteX8586" fmla="*/ 1215202 w 10925787"/>
              <a:gd name="connsiteY8586" fmla="*/ 99262 h 5557010"/>
              <a:gd name="connsiteX8587" fmla="*/ 1251821 w 10925787"/>
              <a:gd name="connsiteY8587" fmla="*/ 132013 h 5557010"/>
              <a:gd name="connsiteX8588" fmla="*/ 1289566 w 10925787"/>
              <a:gd name="connsiteY8588" fmla="*/ 146801 h 5557010"/>
              <a:gd name="connsiteX8589" fmla="*/ 1320899 w 10925787"/>
              <a:gd name="connsiteY8589" fmla="*/ 158642 h 5557010"/>
              <a:gd name="connsiteX8590" fmla="*/ 1347853 w 10925787"/>
              <a:gd name="connsiteY8590" fmla="*/ 184362 h 5557010"/>
              <a:gd name="connsiteX8591" fmla="*/ 1355883 w 10925787"/>
              <a:gd name="connsiteY8591" fmla="*/ 208040 h 5557010"/>
              <a:gd name="connsiteX8592" fmla="*/ 1368767 w 10925787"/>
              <a:gd name="connsiteY8592" fmla="*/ 242185 h 5557010"/>
              <a:gd name="connsiteX8593" fmla="*/ 1368766 w 10925787"/>
              <a:gd name="connsiteY8593" fmla="*/ 242185 h 5557010"/>
              <a:gd name="connsiteX8594" fmla="*/ 1250707 w 10925787"/>
              <a:gd name="connsiteY8594" fmla="*/ 307766 h 5557010"/>
              <a:gd name="connsiteX8595" fmla="*/ 1190982 w 10925787"/>
              <a:gd name="connsiteY8595" fmla="*/ 317929 h 5557010"/>
              <a:gd name="connsiteX8596" fmla="*/ 1120079 w 10925787"/>
              <a:gd name="connsiteY8596" fmla="*/ 267916 h 5557010"/>
              <a:gd name="connsiteX8597" fmla="*/ 1090939 w 10925787"/>
              <a:gd name="connsiteY8597" fmla="*/ 223717 h 5557010"/>
              <a:gd name="connsiteX8598" fmla="*/ 1101969 w 10925787"/>
              <a:gd name="connsiteY8598" fmla="*/ 192146 h 5557010"/>
              <a:gd name="connsiteX8599" fmla="*/ 1108881 w 10925787"/>
              <a:gd name="connsiteY8599" fmla="*/ 185453 h 5557010"/>
              <a:gd name="connsiteX8600" fmla="*/ 1137966 w 10925787"/>
              <a:gd name="connsiteY8600" fmla="*/ 115141 h 5557010"/>
              <a:gd name="connsiteX8601" fmla="*/ 1115431 w 10925787"/>
              <a:gd name="connsiteY8601" fmla="*/ 19462 h 5557010"/>
              <a:gd name="connsiteX8602" fmla="*/ 0 w 10925787"/>
              <a:gd name="connsiteY8602" fmla="*/ 0 h 5557010"/>
              <a:gd name="connsiteX8603" fmla="*/ 1104203 w 10925787"/>
              <a:gd name="connsiteY8603" fmla="*/ 0 h 5557010"/>
              <a:gd name="connsiteX8604" fmla="*/ 1097278 w 10925787"/>
              <a:gd name="connsiteY8604" fmla="*/ 13795 h 5557010"/>
              <a:gd name="connsiteX8605" fmla="*/ 1107844 w 10925787"/>
              <a:gd name="connsiteY8605" fmla="*/ 82219 h 5557010"/>
              <a:gd name="connsiteX8606" fmla="*/ 1118953 w 10925787"/>
              <a:gd name="connsiteY8606" fmla="*/ 115084 h 5557010"/>
              <a:gd name="connsiteX8607" fmla="*/ 1119089 w 10925787"/>
              <a:gd name="connsiteY8607" fmla="*/ 117121 h 5557010"/>
              <a:gd name="connsiteX8608" fmla="*/ 1101261 w 10925787"/>
              <a:gd name="connsiteY8608" fmla="*/ 163027 h 5557010"/>
              <a:gd name="connsiteX8609" fmla="*/ 1092324 w 10925787"/>
              <a:gd name="connsiteY8609" fmla="*/ 176261 h 5557010"/>
              <a:gd name="connsiteX8610" fmla="*/ 1071942 w 10925787"/>
              <a:gd name="connsiteY8610" fmla="*/ 224263 h 5557010"/>
              <a:gd name="connsiteX8611" fmla="*/ 1093014 w 10925787"/>
              <a:gd name="connsiteY8611" fmla="*/ 263468 h 5557010"/>
              <a:gd name="connsiteX8612" fmla="*/ 1102654 w 10925787"/>
              <a:gd name="connsiteY8612" fmla="*/ 275032 h 5557010"/>
              <a:gd name="connsiteX8613" fmla="*/ 1188313 w 10925787"/>
              <a:gd name="connsiteY8613" fmla="*/ 335992 h 5557010"/>
              <a:gd name="connsiteX8614" fmla="*/ 1260411 w 10925787"/>
              <a:gd name="connsiteY8614" fmla="*/ 323595 h 5557010"/>
              <a:gd name="connsiteX8615" fmla="*/ 1299249 w 10925787"/>
              <a:gd name="connsiteY8615" fmla="*/ 298451 h 5557010"/>
              <a:gd name="connsiteX8616" fmla="*/ 1373271 w 10925787"/>
              <a:gd name="connsiteY8616" fmla="*/ 259989 h 5557010"/>
              <a:gd name="connsiteX8617" fmla="*/ 1411809 w 10925787"/>
              <a:gd name="connsiteY8617" fmla="*/ 261876 h 5557010"/>
              <a:gd name="connsiteX8618" fmla="*/ 1446185 w 10925787"/>
              <a:gd name="connsiteY8618" fmla="*/ 269858 h 5557010"/>
              <a:gd name="connsiteX8619" fmla="*/ 1453925 w 10925787"/>
              <a:gd name="connsiteY8619" fmla="*/ 270904 h 5557010"/>
              <a:gd name="connsiteX8620" fmla="*/ 1471996 w 10925787"/>
              <a:gd name="connsiteY8620" fmla="*/ 262923 h 5557010"/>
              <a:gd name="connsiteX8621" fmla="*/ 1486754 w 10925787"/>
              <a:gd name="connsiteY8621" fmla="*/ 288086 h 5557010"/>
              <a:gd name="connsiteX8622" fmla="*/ 1461427 w 10925787"/>
              <a:gd name="connsiteY8622" fmla="*/ 313563 h 5557010"/>
              <a:gd name="connsiteX8623" fmla="*/ 1443465 w 10925787"/>
              <a:gd name="connsiteY8623" fmla="*/ 338242 h 5557010"/>
              <a:gd name="connsiteX8624" fmla="*/ 1433433 w 10925787"/>
              <a:gd name="connsiteY8624" fmla="*/ 352192 h 5557010"/>
              <a:gd name="connsiteX8625" fmla="*/ 1449820 w 10925787"/>
              <a:gd name="connsiteY8625" fmla="*/ 372508 h 5557010"/>
              <a:gd name="connsiteX8626" fmla="*/ 1457671 w 10925787"/>
              <a:gd name="connsiteY8626" fmla="*/ 372080 h 5557010"/>
              <a:gd name="connsiteX8627" fmla="*/ 1500462 w 10925787"/>
              <a:gd name="connsiteY8627" fmla="*/ 347740 h 5557010"/>
              <a:gd name="connsiteX8628" fmla="*/ 1507691 w 10925787"/>
              <a:gd name="connsiteY8628" fmla="*/ 341747 h 5557010"/>
              <a:gd name="connsiteX8629" fmla="*/ 1510566 w 10925787"/>
              <a:gd name="connsiteY8629" fmla="*/ 340510 h 5557010"/>
              <a:gd name="connsiteX8630" fmla="*/ 1504554 w 10925787"/>
              <a:gd name="connsiteY8630" fmla="*/ 381398 h 5557010"/>
              <a:gd name="connsiteX8631" fmla="*/ 1504343 w 10925787"/>
              <a:gd name="connsiteY8631" fmla="*/ 390302 h 5557010"/>
              <a:gd name="connsiteX8632" fmla="*/ 1511088 w 10925787"/>
              <a:gd name="connsiteY8632" fmla="*/ 405551 h 5557010"/>
              <a:gd name="connsiteX8633" fmla="*/ 1520664 w 10925787"/>
              <a:gd name="connsiteY8633" fmla="*/ 409730 h 5557010"/>
              <a:gd name="connsiteX8634" fmla="*/ 1539003 w 10925787"/>
              <a:gd name="connsiteY8634" fmla="*/ 402177 h 5557010"/>
              <a:gd name="connsiteX8635" fmla="*/ 1541766 w 10925787"/>
              <a:gd name="connsiteY8635" fmla="*/ 398371 h 5557010"/>
              <a:gd name="connsiteX8636" fmla="*/ 1563342 w 10925787"/>
              <a:gd name="connsiteY8636" fmla="*/ 364008 h 5557010"/>
              <a:gd name="connsiteX8637" fmla="*/ 1566592 w 10925787"/>
              <a:gd name="connsiteY8637" fmla="*/ 355378 h 5557010"/>
              <a:gd name="connsiteX8638" fmla="*/ 1626954 w 10925787"/>
              <a:gd name="connsiteY8638" fmla="*/ 403890 h 5557010"/>
              <a:gd name="connsiteX8639" fmla="*/ 1653432 w 10925787"/>
              <a:gd name="connsiteY8639" fmla="*/ 403600 h 5557010"/>
              <a:gd name="connsiteX8640" fmla="*/ 1666766 w 10925787"/>
              <a:gd name="connsiteY8640" fmla="*/ 395736 h 5557010"/>
              <a:gd name="connsiteX8641" fmla="*/ 1661643 w 10925787"/>
              <a:gd name="connsiteY8641" fmla="*/ 370497 h 5557010"/>
              <a:gd name="connsiteX8642" fmla="*/ 1646651 w 10925787"/>
              <a:gd name="connsiteY8642" fmla="*/ 361569 h 5557010"/>
              <a:gd name="connsiteX8643" fmla="*/ 1623498 w 10925787"/>
              <a:gd name="connsiteY8643" fmla="*/ 341626 h 5557010"/>
              <a:gd name="connsiteX8644" fmla="*/ 1611143 w 10925787"/>
              <a:gd name="connsiteY8644" fmla="*/ 319795 h 5557010"/>
              <a:gd name="connsiteX8645" fmla="*/ 1624589 w 10925787"/>
              <a:gd name="connsiteY8645" fmla="*/ 309763 h 5557010"/>
              <a:gd name="connsiteX8646" fmla="*/ 1643386 w 10925787"/>
              <a:gd name="connsiteY8646" fmla="*/ 321732 h 5557010"/>
              <a:gd name="connsiteX8647" fmla="*/ 1651361 w 10925787"/>
              <a:gd name="connsiteY8647" fmla="*/ 322147 h 5557010"/>
              <a:gd name="connsiteX8648" fmla="*/ 1652202 w 10925787"/>
              <a:gd name="connsiteY8648" fmla="*/ 322140 h 5557010"/>
              <a:gd name="connsiteX8649" fmla="*/ 1787856 w 10925787"/>
              <a:gd name="connsiteY8649" fmla="*/ 277449 h 5557010"/>
              <a:gd name="connsiteX8650" fmla="*/ 1798373 w 10925787"/>
              <a:gd name="connsiteY8650" fmla="*/ 251197 h 5557010"/>
              <a:gd name="connsiteX8651" fmla="*/ 1797790 w 10925787"/>
              <a:gd name="connsiteY8651" fmla="*/ 249048 h 5557010"/>
              <a:gd name="connsiteX8652" fmla="*/ 1834076 w 10925787"/>
              <a:gd name="connsiteY8652" fmla="*/ 259085 h 5557010"/>
              <a:gd name="connsiteX8653" fmla="*/ 1873528 w 10925787"/>
              <a:gd name="connsiteY8653" fmla="*/ 255606 h 5557010"/>
              <a:gd name="connsiteX8654" fmla="*/ 1944431 w 10925787"/>
              <a:gd name="connsiteY8654" fmla="*/ 240402 h 5557010"/>
              <a:gd name="connsiteX8655" fmla="*/ 1960151 w 10925787"/>
              <a:gd name="connsiteY8655" fmla="*/ 238154 h 5557010"/>
              <a:gd name="connsiteX8656" fmla="*/ 2009279 w 10925787"/>
              <a:gd name="connsiteY8656" fmla="*/ 206000 h 5557010"/>
              <a:gd name="connsiteX8657" fmla="*/ 2000705 w 10925787"/>
              <a:gd name="connsiteY8657" fmla="*/ 177050 h 5557010"/>
              <a:gd name="connsiteX8658" fmla="*/ 2000709 w 10925787"/>
              <a:gd name="connsiteY8658" fmla="*/ 177046 h 5557010"/>
              <a:gd name="connsiteX8659" fmla="*/ 1996871 w 10925787"/>
              <a:gd name="connsiteY8659" fmla="*/ 171068 h 5557010"/>
              <a:gd name="connsiteX8660" fmla="*/ 1977894 w 10925787"/>
              <a:gd name="connsiteY8660" fmla="*/ 150493 h 5557010"/>
              <a:gd name="connsiteX8661" fmla="*/ 2006677 w 10925787"/>
              <a:gd name="connsiteY8661" fmla="*/ 133269 h 5557010"/>
              <a:gd name="connsiteX8662" fmla="*/ 2057222 w 10925787"/>
              <a:gd name="connsiteY8662" fmla="*/ 41300 h 5557010"/>
              <a:gd name="connsiteX8663" fmla="*/ 2052397 w 10925787"/>
              <a:gd name="connsiteY8663" fmla="*/ 0 h 5557010"/>
              <a:gd name="connsiteX8664" fmla="*/ 10925787 w 10925787"/>
              <a:gd name="connsiteY8664" fmla="*/ 0 h 5557010"/>
              <a:gd name="connsiteX8665" fmla="*/ 10925787 w 10925787"/>
              <a:gd name="connsiteY8665" fmla="*/ 1404293 h 5557010"/>
              <a:gd name="connsiteX8666" fmla="*/ 10891814 w 10925787"/>
              <a:gd name="connsiteY8666" fmla="*/ 1430739 h 5557010"/>
              <a:gd name="connsiteX8667" fmla="*/ 10779898 w 10925787"/>
              <a:gd name="connsiteY8667" fmla="*/ 1514171 h 5557010"/>
              <a:gd name="connsiteX8668" fmla="*/ 10758337 w 10925787"/>
              <a:gd name="connsiteY8668" fmla="*/ 1510340 h 5557010"/>
              <a:gd name="connsiteX8669" fmla="*/ 10738152 w 10925787"/>
              <a:gd name="connsiteY8669" fmla="*/ 1462869 h 5557010"/>
              <a:gd name="connsiteX8670" fmla="*/ 10713933 w 10925787"/>
              <a:gd name="connsiteY8670" fmla="*/ 1525999 h 5557010"/>
              <a:gd name="connsiteX8671" fmla="*/ 10577825 w 10925787"/>
              <a:gd name="connsiteY8671" fmla="*/ 1470342 h 5557010"/>
              <a:gd name="connsiteX8672" fmla="*/ 10568023 w 10925787"/>
              <a:gd name="connsiteY8672" fmla="*/ 1489030 h 5557010"/>
              <a:gd name="connsiteX8673" fmla="*/ 10552414 w 10925787"/>
              <a:gd name="connsiteY8673" fmla="*/ 1519100 h 5557010"/>
              <a:gd name="connsiteX8674" fmla="*/ 10538297 w 10925787"/>
              <a:gd name="connsiteY8674" fmla="*/ 1541888 h 5557010"/>
              <a:gd name="connsiteX8675" fmla="*/ 10574348 w 10925787"/>
              <a:gd name="connsiteY8675" fmla="*/ 1593894 h 5557010"/>
              <a:gd name="connsiteX8676" fmla="*/ 10574304 w 10925787"/>
              <a:gd name="connsiteY8676" fmla="*/ 1593839 h 5557010"/>
              <a:gd name="connsiteX8677" fmla="*/ 10574595 w 10925787"/>
              <a:gd name="connsiteY8677" fmla="*/ 1594041 h 5557010"/>
              <a:gd name="connsiteX8678" fmla="*/ 10574348 w 10925787"/>
              <a:gd name="connsiteY8678" fmla="*/ 1593893 h 5557010"/>
              <a:gd name="connsiteX8679" fmla="*/ 10575273 w 10925787"/>
              <a:gd name="connsiteY8679" fmla="*/ 1617100 h 5557010"/>
              <a:gd name="connsiteX8680" fmla="*/ 10617900 w 10925787"/>
              <a:gd name="connsiteY8680" fmla="*/ 1664186 h 5557010"/>
              <a:gd name="connsiteX8681" fmla="*/ 10634905 w 10925787"/>
              <a:gd name="connsiteY8681" fmla="*/ 1686363 h 5557010"/>
              <a:gd name="connsiteX8682" fmla="*/ 10720287 w 10925787"/>
              <a:gd name="connsiteY8682" fmla="*/ 1710937 h 5557010"/>
              <a:gd name="connsiteX8683" fmla="*/ 10771631 w 10925787"/>
              <a:gd name="connsiteY8683" fmla="*/ 1599814 h 5557010"/>
              <a:gd name="connsiteX8684" fmla="*/ 10835211 w 10925787"/>
              <a:gd name="connsiteY8684" fmla="*/ 1604156 h 5557010"/>
              <a:gd name="connsiteX8685" fmla="*/ 10794606 w 10925787"/>
              <a:gd name="connsiteY8685" fmla="*/ 1551798 h 5557010"/>
              <a:gd name="connsiteX8686" fmla="*/ 10791375 w 10925787"/>
              <a:gd name="connsiteY8686" fmla="*/ 1533348 h 5557010"/>
              <a:gd name="connsiteX8687" fmla="*/ 10885627 w 10925787"/>
              <a:gd name="connsiteY8687" fmla="*/ 1465249 h 5557010"/>
              <a:gd name="connsiteX8688" fmla="*/ 10925787 w 10925787"/>
              <a:gd name="connsiteY8688" fmla="*/ 1431777 h 5557010"/>
              <a:gd name="connsiteX8689" fmla="*/ 10925787 w 10925787"/>
              <a:gd name="connsiteY8689" fmla="*/ 1594971 h 5557010"/>
              <a:gd name="connsiteX8690" fmla="*/ 10885908 w 10925787"/>
              <a:gd name="connsiteY8690" fmla="*/ 1660333 h 5557010"/>
              <a:gd name="connsiteX8691" fmla="*/ 10782222 w 10925787"/>
              <a:gd name="connsiteY8691" fmla="*/ 1786062 h 5557010"/>
              <a:gd name="connsiteX8692" fmla="*/ 10746416 w 10925787"/>
              <a:gd name="connsiteY8692" fmla="*/ 1802281 h 5557010"/>
              <a:gd name="connsiteX8693" fmla="*/ 10598631 w 10925787"/>
              <a:gd name="connsiteY8693" fmla="*/ 1815168 h 5557010"/>
              <a:gd name="connsiteX8694" fmla="*/ 10342173 w 10925787"/>
              <a:gd name="connsiteY8694" fmla="*/ 1945300 h 5557010"/>
              <a:gd name="connsiteX8695" fmla="*/ 10309554 w 10925787"/>
              <a:gd name="connsiteY8695" fmla="*/ 1979762 h 5557010"/>
              <a:gd name="connsiteX8696" fmla="*/ 10389585 w 10925787"/>
              <a:gd name="connsiteY8696" fmla="*/ 1979316 h 5557010"/>
              <a:gd name="connsiteX8697" fmla="*/ 10497862 w 10925787"/>
              <a:gd name="connsiteY8697" fmla="*/ 1925947 h 5557010"/>
              <a:gd name="connsiteX8698" fmla="*/ 10670900 w 10925787"/>
              <a:gd name="connsiteY8698" fmla="*/ 1847130 h 5557010"/>
              <a:gd name="connsiteX8699" fmla="*/ 10709601 w 10925787"/>
              <a:gd name="connsiteY8699" fmla="*/ 1840465 h 5557010"/>
              <a:gd name="connsiteX8700" fmla="*/ 10698829 w 10925787"/>
              <a:gd name="connsiteY8700" fmla="*/ 1851091 h 5557010"/>
              <a:gd name="connsiteX8701" fmla="*/ 10580748 w 10925787"/>
              <a:gd name="connsiteY8701" fmla="*/ 1956642 h 5557010"/>
              <a:gd name="connsiteX8702" fmla="*/ 10452311 w 10925787"/>
              <a:gd name="connsiteY8702" fmla="*/ 2105964 h 5557010"/>
              <a:gd name="connsiteX8703" fmla="*/ 10423174 w 10925787"/>
              <a:gd name="connsiteY8703" fmla="*/ 2126640 h 5557010"/>
              <a:gd name="connsiteX8704" fmla="*/ 10356844 w 10925787"/>
              <a:gd name="connsiteY8704" fmla="*/ 2080649 h 5557010"/>
              <a:gd name="connsiteX8705" fmla="*/ 10364283 w 10925787"/>
              <a:gd name="connsiteY8705" fmla="*/ 2096880 h 5557010"/>
              <a:gd name="connsiteX8706" fmla="*/ 10360041 w 10925787"/>
              <a:gd name="connsiteY8706" fmla="*/ 2158876 h 5557010"/>
              <a:gd name="connsiteX8707" fmla="*/ 10252424 w 10925787"/>
              <a:gd name="connsiteY8707" fmla="*/ 2054181 h 5557010"/>
              <a:gd name="connsiteX8708" fmla="*/ 10150297 w 10925787"/>
              <a:gd name="connsiteY8708" fmla="*/ 2124622 h 5557010"/>
              <a:gd name="connsiteX8709" fmla="*/ 10100561 w 10925787"/>
              <a:gd name="connsiteY8709" fmla="*/ 2175448 h 5557010"/>
              <a:gd name="connsiteX8710" fmla="*/ 10089953 w 10925787"/>
              <a:gd name="connsiteY8710" fmla="*/ 2209437 h 5557010"/>
              <a:gd name="connsiteX8711" fmla="*/ 10101881 w 10925787"/>
              <a:gd name="connsiteY8711" fmla="*/ 2357351 h 5557010"/>
              <a:gd name="connsiteX8712" fmla="*/ 10115351 w 10925787"/>
              <a:gd name="connsiteY8712" fmla="*/ 2383484 h 5557010"/>
              <a:gd name="connsiteX8713" fmla="*/ 10196713 w 10925787"/>
              <a:gd name="connsiteY8713" fmla="*/ 2455337 h 5557010"/>
              <a:gd name="connsiteX8714" fmla="*/ 10306603 w 10925787"/>
              <a:gd name="connsiteY8714" fmla="*/ 2419202 h 5557010"/>
              <a:gd name="connsiteX8715" fmla="*/ 10311670 w 10925787"/>
              <a:gd name="connsiteY8715" fmla="*/ 2419674 h 5557010"/>
              <a:gd name="connsiteX8716" fmla="*/ 10318245 w 10925787"/>
              <a:gd name="connsiteY8716" fmla="*/ 2433691 h 5557010"/>
              <a:gd name="connsiteX8717" fmla="*/ 10385554 w 10925787"/>
              <a:gd name="connsiteY8717" fmla="*/ 2460286 h 5557010"/>
              <a:gd name="connsiteX8718" fmla="*/ 10495931 w 10925787"/>
              <a:gd name="connsiteY8718" fmla="*/ 2419154 h 5557010"/>
              <a:gd name="connsiteX8719" fmla="*/ 10460207 w 10925787"/>
              <a:gd name="connsiteY8719" fmla="*/ 2303305 h 5557010"/>
              <a:gd name="connsiteX8720" fmla="*/ 10433357 w 10925787"/>
              <a:gd name="connsiteY8720" fmla="*/ 2231587 h 5557010"/>
              <a:gd name="connsiteX8721" fmla="*/ 10506329 w 10925787"/>
              <a:gd name="connsiteY8721" fmla="*/ 2219790 h 5557010"/>
              <a:gd name="connsiteX8722" fmla="*/ 10448478 w 10925787"/>
              <a:gd name="connsiteY8722" fmla="*/ 2172299 h 5557010"/>
              <a:gd name="connsiteX8723" fmla="*/ 10466849 w 10925787"/>
              <a:gd name="connsiteY8723" fmla="*/ 2136794 h 5557010"/>
              <a:gd name="connsiteX8724" fmla="*/ 10473078 w 10925787"/>
              <a:gd name="connsiteY8724" fmla="*/ 2131195 h 5557010"/>
              <a:gd name="connsiteX8725" fmla="*/ 10503101 w 10925787"/>
              <a:gd name="connsiteY8725" fmla="*/ 2097857 h 5557010"/>
              <a:gd name="connsiteX8726" fmla="*/ 10563018 w 10925787"/>
              <a:gd name="connsiteY8726" fmla="*/ 2029630 h 5557010"/>
              <a:gd name="connsiteX8727" fmla="*/ 10723771 w 10925787"/>
              <a:gd name="connsiteY8727" fmla="*/ 1861193 h 5557010"/>
              <a:gd name="connsiteX8728" fmla="*/ 10836995 w 10925787"/>
              <a:gd name="connsiteY8728" fmla="*/ 1767321 h 5557010"/>
              <a:gd name="connsiteX8729" fmla="*/ 10836357 w 10925787"/>
              <a:gd name="connsiteY8729" fmla="*/ 1796776 h 5557010"/>
              <a:gd name="connsiteX8730" fmla="*/ 10841786 w 10925787"/>
              <a:gd name="connsiteY8730" fmla="*/ 1840861 h 5557010"/>
              <a:gd name="connsiteX8731" fmla="*/ 10772555 w 10925787"/>
              <a:gd name="connsiteY8731" fmla="*/ 1999865 h 5557010"/>
              <a:gd name="connsiteX8732" fmla="*/ 10692538 w 10925787"/>
              <a:gd name="connsiteY8732" fmla="*/ 2104340 h 5557010"/>
              <a:gd name="connsiteX8733" fmla="*/ 10650170 w 10925787"/>
              <a:gd name="connsiteY8733" fmla="*/ 2147510 h 5557010"/>
              <a:gd name="connsiteX8734" fmla="*/ 10638169 w 10925787"/>
              <a:gd name="connsiteY8734" fmla="*/ 2249623 h 5557010"/>
              <a:gd name="connsiteX8735" fmla="*/ 10684365 w 10925787"/>
              <a:gd name="connsiteY8735" fmla="*/ 2312141 h 5557010"/>
              <a:gd name="connsiteX8736" fmla="*/ 10726131 w 10925787"/>
              <a:gd name="connsiteY8736" fmla="*/ 2298544 h 5557010"/>
              <a:gd name="connsiteX8737" fmla="*/ 10801002 w 10925787"/>
              <a:gd name="connsiteY8737" fmla="*/ 2240172 h 5557010"/>
              <a:gd name="connsiteX8738" fmla="*/ 10803169 w 10925787"/>
              <a:gd name="connsiteY8738" fmla="*/ 2233020 h 5557010"/>
              <a:gd name="connsiteX8739" fmla="*/ 10809384 w 10925787"/>
              <a:gd name="connsiteY8739" fmla="*/ 2208692 h 5557010"/>
              <a:gd name="connsiteX8740" fmla="*/ 10809381 w 10925787"/>
              <a:gd name="connsiteY8740" fmla="*/ 2208701 h 5557010"/>
              <a:gd name="connsiteX8741" fmla="*/ 10809384 w 10925787"/>
              <a:gd name="connsiteY8741" fmla="*/ 2208685 h 5557010"/>
              <a:gd name="connsiteX8742" fmla="*/ 10809384 w 10925787"/>
              <a:gd name="connsiteY8742" fmla="*/ 2208691 h 5557010"/>
              <a:gd name="connsiteX8743" fmla="*/ 10809386 w 10925787"/>
              <a:gd name="connsiteY8743" fmla="*/ 2208675 h 5557010"/>
              <a:gd name="connsiteX8744" fmla="*/ 10809384 w 10925787"/>
              <a:gd name="connsiteY8744" fmla="*/ 2208685 h 5557010"/>
              <a:gd name="connsiteX8745" fmla="*/ 10809539 w 10925787"/>
              <a:gd name="connsiteY8745" fmla="*/ 2182169 h 5557010"/>
              <a:gd name="connsiteX8746" fmla="*/ 10808659 w 10925787"/>
              <a:gd name="connsiteY8746" fmla="*/ 2108874 h 5557010"/>
              <a:gd name="connsiteX8747" fmla="*/ 10808601 w 10925787"/>
              <a:gd name="connsiteY8747" fmla="*/ 2108999 h 5557010"/>
              <a:gd name="connsiteX8748" fmla="*/ 10790361 w 10925787"/>
              <a:gd name="connsiteY8748" fmla="*/ 2015720 h 5557010"/>
              <a:gd name="connsiteX8749" fmla="*/ 10797932 w 10925787"/>
              <a:gd name="connsiteY8749" fmla="*/ 1981423 h 5557010"/>
              <a:gd name="connsiteX8750" fmla="*/ 10804110 w 10925787"/>
              <a:gd name="connsiteY8750" fmla="*/ 1956945 h 5557010"/>
              <a:gd name="connsiteX8751" fmla="*/ 10805479 w 10925787"/>
              <a:gd name="connsiteY8751" fmla="*/ 1948905 h 5557010"/>
              <a:gd name="connsiteX8752" fmla="*/ 10811846 w 10925787"/>
              <a:gd name="connsiteY8752" fmla="*/ 1924461 h 5557010"/>
              <a:gd name="connsiteX8753" fmla="*/ 10849772 w 10925787"/>
              <a:gd name="connsiteY8753" fmla="*/ 1887391 h 5557010"/>
              <a:gd name="connsiteX8754" fmla="*/ 10855136 w 10925787"/>
              <a:gd name="connsiteY8754" fmla="*/ 1914246 h 5557010"/>
              <a:gd name="connsiteX8755" fmla="*/ 10870961 w 10925787"/>
              <a:gd name="connsiteY8755" fmla="*/ 2009145 h 5557010"/>
              <a:gd name="connsiteX8756" fmla="*/ 10835373 w 10925787"/>
              <a:gd name="connsiteY8756" fmla="*/ 2390019 h 5557010"/>
              <a:gd name="connsiteX8757" fmla="*/ 10811910 w 10925787"/>
              <a:gd name="connsiteY8757" fmla="*/ 2399084 h 5557010"/>
              <a:gd name="connsiteX8758" fmla="*/ 10729082 w 10925787"/>
              <a:gd name="connsiteY8758" fmla="*/ 2418627 h 5557010"/>
              <a:gd name="connsiteX8759" fmla="*/ 10705435 w 10925787"/>
              <a:gd name="connsiteY8759" fmla="*/ 2440373 h 5557010"/>
              <a:gd name="connsiteX8760" fmla="*/ 10636187 w 10925787"/>
              <a:gd name="connsiteY8760" fmla="*/ 2514166 h 5557010"/>
              <a:gd name="connsiteX8761" fmla="*/ 10641019 w 10925787"/>
              <a:gd name="connsiteY8761" fmla="*/ 2583688 h 5557010"/>
              <a:gd name="connsiteX8762" fmla="*/ 10703503 w 10925787"/>
              <a:gd name="connsiteY8762" fmla="*/ 2601465 h 5557010"/>
              <a:gd name="connsiteX8763" fmla="*/ 10721478 w 10925787"/>
              <a:gd name="connsiteY8763" fmla="*/ 2601925 h 5557010"/>
              <a:gd name="connsiteX8764" fmla="*/ 10750156 w 10925787"/>
              <a:gd name="connsiteY8764" fmla="*/ 2609489 h 5557010"/>
              <a:gd name="connsiteX8765" fmla="*/ 10855236 w 10925787"/>
              <a:gd name="connsiteY8765" fmla="*/ 2634473 h 5557010"/>
              <a:gd name="connsiteX8766" fmla="*/ 10921368 w 10925787"/>
              <a:gd name="connsiteY8766" fmla="*/ 2656817 h 5557010"/>
              <a:gd name="connsiteX8767" fmla="*/ 10925787 w 10925787"/>
              <a:gd name="connsiteY8767" fmla="*/ 2655380 h 5557010"/>
              <a:gd name="connsiteX8768" fmla="*/ 10925787 w 10925787"/>
              <a:gd name="connsiteY8768" fmla="*/ 5557010 h 5557010"/>
              <a:gd name="connsiteX8769" fmla="*/ 2654634 w 10925787"/>
              <a:gd name="connsiteY8769" fmla="*/ 5557010 h 5557010"/>
              <a:gd name="connsiteX8770" fmla="*/ 2654214 w 10925787"/>
              <a:gd name="connsiteY8770" fmla="*/ 5556438 h 5557010"/>
              <a:gd name="connsiteX8771" fmla="*/ 2646932 w 10925787"/>
              <a:gd name="connsiteY8771" fmla="*/ 5546096 h 5557010"/>
              <a:gd name="connsiteX8772" fmla="*/ 2636629 w 10925787"/>
              <a:gd name="connsiteY8772" fmla="*/ 5537997 h 5557010"/>
              <a:gd name="connsiteX8773" fmla="*/ 2615756 w 10925787"/>
              <a:gd name="connsiteY8773" fmla="*/ 5524284 h 5557010"/>
              <a:gd name="connsiteX8774" fmla="*/ 2589367 w 10925787"/>
              <a:gd name="connsiteY8774" fmla="*/ 5496955 h 5557010"/>
              <a:gd name="connsiteX8775" fmla="*/ 2589367 w 10925787"/>
              <a:gd name="connsiteY8775" fmla="*/ 5496967 h 5557010"/>
              <a:gd name="connsiteX8776" fmla="*/ 2583010 w 10925787"/>
              <a:gd name="connsiteY8776" fmla="*/ 5490759 h 5557010"/>
              <a:gd name="connsiteX8777" fmla="*/ 2545283 w 10925787"/>
              <a:gd name="connsiteY8777" fmla="*/ 5463879 h 5557010"/>
              <a:gd name="connsiteX8778" fmla="*/ 2543189 w 10925787"/>
              <a:gd name="connsiteY8778" fmla="*/ 5458047 h 5557010"/>
              <a:gd name="connsiteX8779" fmla="*/ 2535553 w 10925787"/>
              <a:gd name="connsiteY8779" fmla="*/ 5454082 h 5557010"/>
              <a:gd name="connsiteX8780" fmla="*/ 2491433 w 10925787"/>
              <a:gd name="connsiteY8780" fmla="*/ 5429142 h 5557010"/>
              <a:gd name="connsiteX8781" fmla="*/ 2440980 w 10925787"/>
              <a:gd name="connsiteY8781" fmla="*/ 5422437 h 5557010"/>
              <a:gd name="connsiteX8782" fmla="*/ 2425734 w 10925787"/>
              <a:gd name="connsiteY8782" fmla="*/ 5418302 h 5557010"/>
              <a:gd name="connsiteX8783" fmla="*/ 2402084 w 10925787"/>
              <a:gd name="connsiteY8783" fmla="*/ 5411900 h 5557010"/>
              <a:gd name="connsiteX8784" fmla="*/ 2391721 w 10925787"/>
              <a:gd name="connsiteY8784" fmla="*/ 5410676 h 5557010"/>
              <a:gd name="connsiteX8785" fmla="*/ 2383245 w 10925787"/>
              <a:gd name="connsiteY8785" fmla="*/ 5408299 h 5557010"/>
              <a:gd name="connsiteX8786" fmla="*/ 2376182 w 10925787"/>
              <a:gd name="connsiteY8786" fmla="*/ 5408154 h 5557010"/>
              <a:gd name="connsiteX8787" fmla="*/ 2374843 w 10925787"/>
              <a:gd name="connsiteY8787" fmla="*/ 5406165 h 5557010"/>
              <a:gd name="connsiteX8788" fmla="*/ 2372699 w 10925787"/>
              <a:gd name="connsiteY8788" fmla="*/ 5407232 h 5557010"/>
              <a:gd name="connsiteX8789" fmla="*/ 2371421 w 10925787"/>
              <a:gd name="connsiteY8789" fmla="*/ 5405232 h 5557010"/>
              <a:gd name="connsiteX8790" fmla="*/ 2347783 w 10925787"/>
              <a:gd name="connsiteY8790" fmla="*/ 5402467 h 5557010"/>
              <a:gd name="connsiteX8791" fmla="*/ 2334790 w 10925787"/>
              <a:gd name="connsiteY8791" fmla="*/ 5400297 h 5557010"/>
              <a:gd name="connsiteX8792" fmla="*/ 2333438 w 10925787"/>
              <a:gd name="connsiteY8792" fmla="*/ 5398357 h 5557010"/>
              <a:gd name="connsiteX8793" fmla="*/ 2311883 w 10925787"/>
              <a:gd name="connsiteY8793" fmla="*/ 5397690 h 5557010"/>
              <a:gd name="connsiteX8794" fmla="*/ 2306135 w 10925787"/>
              <a:gd name="connsiteY8794" fmla="*/ 5396090 h 5557010"/>
              <a:gd name="connsiteX8795" fmla="*/ 2308218 w 10925787"/>
              <a:gd name="connsiteY8795" fmla="*/ 5401025 h 5557010"/>
              <a:gd name="connsiteX8796" fmla="*/ 2305502 w 10925787"/>
              <a:gd name="connsiteY8796" fmla="*/ 5401110 h 5557010"/>
              <a:gd name="connsiteX8797" fmla="*/ 2302299 w 10925787"/>
              <a:gd name="connsiteY8797" fmla="*/ 5396842 h 5557010"/>
              <a:gd name="connsiteX8798" fmla="*/ 2295589 w 10925787"/>
              <a:gd name="connsiteY8798" fmla="*/ 5391446 h 5557010"/>
              <a:gd name="connsiteX8799" fmla="*/ 2284824 w 10925787"/>
              <a:gd name="connsiteY8799" fmla="*/ 5390476 h 5557010"/>
              <a:gd name="connsiteX8800" fmla="*/ 2281975 w 10925787"/>
              <a:gd name="connsiteY8800" fmla="*/ 5391992 h 5557010"/>
              <a:gd name="connsiteX8801" fmla="*/ 2267398 w 10925787"/>
              <a:gd name="connsiteY8801" fmla="*/ 5386378 h 5557010"/>
              <a:gd name="connsiteX8802" fmla="*/ 2264451 w 10925787"/>
              <a:gd name="connsiteY8802" fmla="*/ 5386451 h 5557010"/>
              <a:gd name="connsiteX8803" fmla="*/ 2262344 w 10925787"/>
              <a:gd name="connsiteY8803" fmla="*/ 5387469 h 5557010"/>
              <a:gd name="connsiteX8804" fmla="*/ 2260992 w 10925787"/>
              <a:gd name="connsiteY8804" fmla="*/ 5385541 h 5557010"/>
              <a:gd name="connsiteX8805" fmla="*/ 2252772 w 10925787"/>
              <a:gd name="connsiteY8805" fmla="*/ 5383056 h 5557010"/>
              <a:gd name="connsiteX8806" fmla="*/ 2251506 w 10925787"/>
              <a:gd name="connsiteY8806" fmla="*/ 5381031 h 5557010"/>
              <a:gd name="connsiteX8807" fmla="*/ 2217286 w 10925787"/>
              <a:gd name="connsiteY8807" fmla="*/ 5373332 h 5557010"/>
              <a:gd name="connsiteX8808" fmla="*/ 2244418 w 10925787"/>
              <a:gd name="connsiteY8808" fmla="*/ 5393410 h 5557010"/>
              <a:gd name="connsiteX8809" fmla="*/ 2251883 w 10925787"/>
              <a:gd name="connsiteY8809" fmla="*/ 5389482 h 5557010"/>
              <a:gd name="connsiteX8810" fmla="*/ 2251847 w 10925787"/>
              <a:gd name="connsiteY8810" fmla="*/ 5390246 h 5557010"/>
              <a:gd name="connsiteX8811" fmla="*/ 2251457 w 10925787"/>
              <a:gd name="connsiteY8811" fmla="*/ 5390876 h 5557010"/>
              <a:gd name="connsiteX8812" fmla="*/ 2259945 w 10925787"/>
              <a:gd name="connsiteY8812" fmla="*/ 5395969 h 5557010"/>
              <a:gd name="connsiteX8813" fmla="*/ 2281828 w 10925787"/>
              <a:gd name="connsiteY8813" fmla="*/ 5402055 h 5557010"/>
              <a:gd name="connsiteX8814" fmla="*/ 2291412 w 10925787"/>
              <a:gd name="connsiteY8814" fmla="*/ 5406335 h 5557010"/>
              <a:gd name="connsiteX8815" fmla="*/ 2296990 w 10925787"/>
              <a:gd name="connsiteY8815" fmla="*/ 5406238 h 5557010"/>
              <a:gd name="connsiteX8816" fmla="*/ 2321078 w 10925787"/>
              <a:gd name="connsiteY8816" fmla="*/ 5410942 h 5557010"/>
              <a:gd name="connsiteX8817" fmla="*/ 2330272 w 10925787"/>
              <a:gd name="connsiteY8817" fmla="*/ 5410009 h 5557010"/>
              <a:gd name="connsiteX8818" fmla="*/ 2335362 w 10925787"/>
              <a:gd name="connsiteY8818" fmla="*/ 5411525 h 5557010"/>
              <a:gd name="connsiteX8819" fmla="*/ 2338967 w 10925787"/>
              <a:gd name="connsiteY8819" fmla="*/ 5412786 h 5557010"/>
              <a:gd name="connsiteX8820" fmla="*/ 2342352 w 10925787"/>
              <a:gd name="connsiteY8820" fmla="*/ 5418666 h 5557010"/>
              <a:gd name="connsiteX8821" fmla="*/ 2352545 w 10925787"/>
              <a:gd name="connsiteY8821" fmla="*/ 5421455 h 5557010"/>
              <a:gd name="connsiteX8822" fmla="*/ 2367999 w 10925787"/>
              <a:gd name="connsiteY8822" fmla="*/ 5423928 h 5557010"/>
              <a:gd name="connsiteX8823" fmla="*/ 2390089 w 10925787"/>
              <a:gd name="connsiteY8823" fmla="*/ 5423055 h 5557010"/>
              <a:gd name="connsiteX8824" fmla="*/ 2408502 w 10925787"/>
              <a:gd name="connsiteY8824" fmla="*/ 5428087 h 5557010"/>
              <a:gd name="connsiteX8825" fmla="*/ 2436730 w 10925787"/>
              <a:gd name="connsiteY8825" fmla="*/ 5437459 h 5557010"/>
              <a:gd name="connsiteX8826" fmla="*/ 2447983 w 10925787"/>
              <a:gd name="connsiteY8826" fmla="*/ 5435459 h 5557010"/>
              <a:gd name="connsiteX8827" fmla="*/ 2465848 w 10925787"/>
              <a:gd name="connsiteY8827" fmla="*/ 5436610 h 5557010"/>
              <a:gd name="connsiteX8828" fmla="*/ 2476247 w 10925787"/>
              <a:gd name="connsiteY8828" fmla="*/ 5437423 h 5557010"/>
              <a:gd name="connsiteX8829" fmla="*/ 2515533 w 10925787"/>
              <a:gd name="connsiteY8829" fmla="*/ 5449293 h 5557010"/>
              <a:gd name="connsiteX8830" fmla="*/ 2514072 w 10925787"/>
              <a:gd name="connsiteY8830" fmla="*/ 5450008 h 5557010"/>
              <a:gd name="connsiteX8831" fmla="*/ 2521853 w 10925787"/>
              <a:gd name="connsiteY8831" fmla="*/ 5455646 h 5557010"/>
              <a:gd name="connsiteX8832" fmla="*/ 2552797 w 10925787"/>
              <a:gd name="connsiteY8832" fmla="*/ 5482223 h 5557010"/>
              <a:gd name="connsiteX8833" fmla="*/ 2557096 w 10925787"/>
              <a:gd name="connsiteY8833" fmla="*/ 5485012 h 5557010"/>
              <a:gd name="connsiteX8834" fmla="*/ 2563781 w 10925787"/>
              <a:gd name="connsiteY8834" fmla="*/ 5489013 h 5557010"/>
              <a:gd name="connsiteX8835" fmla="*/ 2568470 w 10925787"/>
              <a:gd name="connsiteY8835" fmla="*/ 5493851 h 5557010"/>
              <a:gd name="connsiteX8836" fmla="*/ 2575265 w 10925787"/>
              <a:gd name="connsiteY8836" fmla="*/ 5501114 h 5557010"/>
              <a:gd name="connsiteX8837" fmla="*/ 2587394 w 10925787"/>
              <a:gd name="connsiteY8837" fmla="*/ 5513323 h 5557010"/>
              <a:gd name="connsiteX8838" fmla="*/ 2621285 w 10925787"/>
              <a:gd name="connsiteY8838" fmla="*/ 5547999 h 5557010"/>
              <a:gd name="connsiteX8839" fmla="*/ 2623502 w 10925787"/>
              <a:gd name="connsiteY8839" fmla="*/ 5546993 h 5557010"/>
              <a:gd name="connsiteX8840" fmla="*/ 2633387 w 10925787"/>
              <a:gd name="connsiteY8840" fmla="*/ 5557010 h 5557010"/>
              <a:gd name="connsiteX8841" fmla="*/ 2428329 w 10925787"/>
              <a:gd name="connsiteY8841" fmla="*/ 5557010 h 5557010"/>
              <a:gd name="connsiteX8842" fmla="*/ 2421350 w 10925787"/>
              <a:gd name="connsiteY8842" fmla="*/ 5554826 h 5557010"/>
              <a:gd name="connsiteX8843" fmla="*/ 2423439 w 10925787"/>
              <a:gd name="connsiteY8843" fmla="*/ 5557010 h 5557010"/>
              <a:gd name="connsiteX8844" fmla="*/ 2411398 w 10925787"/>
              <a:gd name="connsiteY8844" fmla="*/ 5557010 h 5557010"/>
              <a:gd name="connsiteX8845" fmla="*/ 2411218 w 10925787"/>
              <a:gd name="connsiteY8845" fmla="*/ 5554923 h 5557010"/>
              <a:gd name="connsiteX8846" fmla="*/ 2410268 w 10925787"/>
              <a:gd name="connsiteY8846" fmla="*/ 5551019 h 5557010"/>
              <a:gd name="connsiteX8847" fmla="*/ 2405311 w 10925787"/>
              <a:gd name="connsiteY8847" fmla="*/ 5547054 h 5557010"/>
              <a:gd name="connsiteX8848" fmla="*/ 2413945 w 10925787"/>
              <a:gd name="connsiteY8848" fmla="*/ 5550267 h 5557010"/>
              <a:gd name="connsiteX8849" fmla="*/ 2413057 w 10925787"/>
              <a:gd name="connsiteY8849" fmla="*/ 5548181 h 5557010"/>
              <a:gd name="connsiteX8850" fmla="*/ 2393511 w 10925787"/>
              <a:gd name="connsiteY8850" fmla="*/ 5532007 h 5557010"/>
              <a:gd name="connsiteX8851" fmla="*/ 2383635 w 10925787"/>
              <a:gd name="connsiteY8851" fmla="*/ 5523641 h 5557010"/>
              <a:gd name="connsiteX8852" fmla="*/ 2378837 w 10925787"/>
              <a:gd name="connsiteY8852" fmla="*/ 5520743 h 5557010"/>
              <a:gd name="connsiteX8853" fmla="*/ 2372772 w 10925787"/>
              <a:gd name="connsiteY8853" fmla="*/ 5515457 h 5557010"/>
              <a:gd name="connsiteX8854" fmla="*/ 2358890 w 10925787"/>
              <a:gd name="connsiteY8854" fmla="*/ 5502605 h 5557010"/>
              <a:gd name="connsiteX8855" fmla="*/ 2335167 w 10925787"/>
              <a:gd name="connsiteY8855" fmla="*/ 5483472 h 5557010"/>
              <a:gd name="connsiteX8856" fmla="*/ 2330637 w 10925787"/>
              <a:gd name="connsiteY8856" fmla="*/ 5478574 h 5557010"/>
              <a:gd name="connsiteX8857" fmla="*/ 2321078 w 10925787"/>
              <a:gd name="connsiteY8857" fmla="*/ 5468716 h 5557010"/>
              <a:gd name="connsiteX8858" fmla="*/ 2311896 w 10925787"/>
              <a:gd name="connsiteY8858" fmla="*/ 5462387 h 5557010"/>
              <a:gd name="connsiteX8859" fmla="*/ 2305478 w 10925787"/>
              <a:gd name="connsiteY8859" fmla="*/ 5455379 h 5557010"/>
              <a:gd name="connsiteX8860" fmla="*/ 2299011 w 10925787"/>
              <a:gd name="connsiteY8860" fmla="*/ 5450263 h 5557010"/>
              <a:gd name="connsiteX8861" fmla="*/ 2295918 w 10925787"/>
              <a:gd name="connsiteY8861" fmla="*/ 5449099 h 5557010"/>
              <a:gd name="connsiteX8862" fmla="*/ 2275545 w 10925787"/>
              <a:gd name="connsiteY8862" fmla="*/ 5428305 h 5557010"/>
              <a:gd name="connsiteX8863" fmla="*/ 2274607 w 10925787"/>
              <a:gd name="connsiteY8863" fmla="*/ 5423431 h 5557010"/>
              <a:gd name="connsiteX8864" fmla="*/ 2271124 w 10925787"/>
              <a:gd name="connsiteY8864" fmla="*/ 5424267 h 5557010"/>
              <a:gd name="connsiteX8865" fmla="*/ 2274242 w 10925787"/>
              <a:gd name="connsiteY8865" fmla="*/ 5426098 h 5557010"/>
              <a:gd name="connsiteX8866" fmla="*/ 2268469 w 10925787"/>
              <a:gd name="connsiteY8866" fmla="*/ 5427869 h 5557010"/>
              <a:gd name="connsiteX8867" fmla="*/ 2287966 w 10925787"/>
              <a:gd name="connsiteY8867" fmla="*/ 5447680 h 5557010"/>
              <a:gd name="connsiteX8868" fmla="*/ 2288904 w 10925787"/>
              <a:gd name="connsiteY8868" fmla="*/ 5451851 h 5557010"/>
              <a:gd name="connsiteX8869" fmla="*/ 2293617 w 10925787"/>
              <a:gd name="connsiteY8869" fmla="*/ 5454664 h 5557010"/>
              <a:gd name="connsiteX8870" fmla="*/ 2294481 w 10925787"/>
              <a:gd name="connsiteY8870" fmla="*/ 5455949 h 5557010"/>
              <a:gd name="connsiteX8871" fmla="*/ 2297404 w 10925787"/>
              <a:gd name="connsiteY8871" fmla="*/ 5460375 h 5557010"/>
              <a:gd name="connsiteX8872" fmla="*/ 2298524 w 10925787"/>
              <a:gd name="connsiteY8872" fmla="*/ 5462254 h 5557010"/>
              <a:gd name="connsiteX8873" fmla="*/ 2314307 w 10925787"/>
              <a:gd name="connsiteY8873" fmla="*/ 5474112 h 5557010"/>
              <a:gd name="connsiteX8874" fmla="*/ 2320189 w 10925787"/>
              <a:gd name="connsiteY8874" fmla="*/ 5482041 h 5557010"/>
              <a:gd name="connsiteX8875" fmla="*/ 2336568 w 10925787"/>
              <a:gd name="connsiteY8875" fmla="*/ 5498373 h 5557010"/>
              <a:gd name="connsiteX8876" fmla="*/ 2341341 w 10925787"/>
              <a:gd name="connsiteY8876" fmla="*/ 5499719 h 5557010"/>
              <a:gd name="connsiteX8877" fmla="*/ 2350073 w 10925787"/>
              <a:gd name="connsiteY8877" fmla="*/ 5509176 h 5557010"/>
              <a:gd name="connsiteX8878" fmla="*/ 2354116 w 10925787"/>
              <a:gd name="connsiteY8878" fmla="*/ 5509540 h 5557010"/>
              <a:gd name="connsiteX8879" fmla="*/ 2361386 w 10925787"/>
              <a:gd name="connsiteY8879" fmla="*/ 5519409 h 5557010"/>
              <a:gd name="connsiteX8880" fmla="*/ 2363578 w 10925787"/>
              <a:gd name="connsiteY8880" fmla="*/ 5518427 h 5557010"/>
              <a:gd name="connsiteX8881" fmla="*/ 2373515 w 10925787"/>
              <a:gd name="connsiteY8881" fmla="*/ 5528406 h 5557010"/>
              <a:gd name="connsiteX8882" fmla="*/ 2376048 w 10925787"/>
              <a:gd name="connsiteY8882" fmla="*/ 5525532 h 5557010"/>
              <a:gd name="connsiteX8883" fmla="*/ 2377875 w 10925787"/>
              <a:gd name="connsiteY8883" fmla="*/ 5529509 h 5557010"/>
              <a:gd name="connsiteX8884" fmla="*/ 2384865 w 10925787"/>
              <a:gd name="connsiteY8884" fmla="*/ 5533523 h 5557010"/>
              <a:gd name="connsiteX8885" fmla="*/ 2388713 w 10925787"/>
              <a:gd name="connsiteY8885" fmla="*/ 5537791 h 5557010"/>
              <a:gd name="connsiteX8886" fmla="*/ 2396032 w 10925787"/>
              <a:gd name="connsiteY8886" fmla="*/ 5545029 h 5557010"/>
              <a:gd name="connsiteX8887" fmla="*/ 2398857 w 10925787"/>
              <a:gd name="connsiteY8887" fmla="*/ 5543780 h 5557010"/>
              <a:gd name="connsiteX8888" fmla="*/ 2400842 w 10925787"/>
              <a:gd name="connsiteY8888" fmla="*/ 5548448 h 5557010"/>
              <a:gd name="connsiteX8889" fmla="*/ 2404569 w 10925787"/>
              <a:gd name="connsiteY8889" fmla="*/ 5553322 h 5557010"/>
              <a:gd name="connsiteX8890" fmla="*/ 2406254 w 10925787"/>
              <a:gd name="connsiteY8890" fmla="*/ 5557010 h 5557010"/>
              <a:gd name="connsiteX8891" fmla="*/ 2324042 w 10925787"/>
              <a:gd name="connsiteY8891" fmla="*/ 5557010 h 5557010"/>
              <a:gd name="connsiteX8892" fmla="*/ 2323793 w 10925787"/>
              <a:gd name="connsiteY8892" fmla="*/ 5553116 h 5557010"/>
              <a:gd name="connsiteX8893" fmla="*/ 2331672 w 10925787"/>
              <a:gd name="connsiteY8893" fmla="*/ 5537087 h 5557010"/>
              <a:gd name="connsiteX8894" fmla="*/ 2323269 w 10925787"/>
              <a:gd name="connsiteY8894" fmla="*/ 5537791 h 5557010"/>
              <a:gd name="connsiteX8895" fmla="*/ 2317412 w 10925787"/>
              <a:gd name="connsiteY8895" fmla="*/ 5546969 h 5557010"/>
              <a:gd name="connsiteX8896" fmla="*/ 2316706 w 10925787"/>
              <a:gd name="connsiteY8896" fmla="*/ 5550170 h 5557010"/>
              <a:gd name="connsiteX8897" fmla="*/ 2312115 w 10925787"/>
              <a:gd name="connsiteY8897" fmla="*/ 5550061 h 5557010"/>
              <a:gd name="connsiteX8898" fmla="*/ 2306152 w 10925787"/>
              <a:gd name="connsiteY8898" fmla="*/ 5557010 h 5557010"/>
              <a:gd name="connsiteX8899" fmla="*/ 2182095 w 10925787"/>
              <a:gd name="connsiteY8899" fmla="*/ 5557010 h 5557010"/>
              <a:gd name="connsiteX8900" fmla="*/ 2168056 w 10925787"/>
              <a:gd name="connsiteY8900" fmla="*/ 5518428 h 5557010"/>
              <a:gd name="connsiteX8901" fmla="*/ 2168056 w 10925787"/>
              <a:gd name="connsiteY8901" fmla="*/ 5518428 h 5557010"/>
              <a:gd name="connsiteX8902" fmla="*/ 2168056 w 10925787"/>
              <a:gd name="connsiteY8902" fmla="*/ 5518428 h 5557010"/>
              <a:gd name="connsiteX8903" fmla="*/ 2142685 w 10925787"/>
              <a:gd name="connsiteY8903" fmla="*/ 5482502 h 5557010"/>
              <a:gd name="connsiteX8904" fmla="*/ 2139989 w 10925787"/>
              <a:gd name="connsiteY8904" fmla="*/ 5475893 h 5557010"/>
              <a:gd name="connsiteX8905" fmla="*/ 2137448 w 10925787"/>
              <a:gd name="connsiteY8905" fmla="*/ 5473611 h 5557010"/>
              <a:gd name="connsiteX8906" fmla="*/ 2134929 w 10925787"/>
              <a:gd name="connsiteY8906" fmla="*/ 5471349 h 5557010"/>
              <a:gd name="connsiteX8907" fmla="*/ 2134940 w 10925787"/>
              <a:gd name="connsiteY8907" fmla="*/ 5471348 h 5557010"/>
              <a:gd name="connsiteX8908" fmla="*/ 2127060 w 10925787"/>
              <a:gd name="connsiteY8908" fmla="*/ 5463697 h 5557010"/>
              <a:gd name="connsiteX8909" fmla="*/ 2125307 w 10925787"/>
              <a:gd name="connsiteY8909" fmla="*/ 5460629 h 5557010"/>
              <a:gd name="connsiteX8910" fmla="*/ 2127401 w 10925787"/>
              <a:gd name="connsiteY8910" fmla="*/ 5459320 h 5557010"/>
              <a:gd name="connsiteX8911" fmla="*/ 2120716 w 10925787"/>
              <a:gd name="connsiteY8911" fmla="*/ 5447607 h 5557010"/>
              <a:gd name="connsiteX8912" fmla="*/ 2119072 w 10925787"/>
              <a:gd name="connsiteY8912" fmla="*/ 5448517 h 5557010"/>
              <a:gd name="connsiteX8913" fmla="*/ 2118463 w 10925787"/>
              <a:gd name="connsiteY8913" fmla="*/ 5447450 h 5557010"/>
              <a:gd name="connsiteX8914" fmla="*/ 2119790 w 10925787"/>
              <a:gd name="connsiteY8914" fmla="*/ 5447729 h 5557010"/>
              <a:gd name="connsiteX8915" fmla="*/ 2120107 w 10925787"/>
              <a:gd name="connsiteY8915" fmla="*/ 5446540 h 5557010"/>
              <a:gd name="connsiteX8916" fmla="*/ 2109719 w 10925787"/>
              <a:gd name="connsiteY8916" fmla="*/ 5425456 h 5557010"/>
              <a:gd name="connsiteX8917" fmla="*/ 2102060 w 10925787"/>
              <a:gd name="connsiteY8917" fmla="*/ 5404723 h 5557010"/>
              <a:gd name="connsiteX8918" fmla="*/ 2099989 w 10925787"/>
              <a:gd name="connsiteY8918" fmla="*/ 5401922 h 5557010"/>
              <a:gd name="connsiteX8919" fmla="*/ 2095812 w 10925787"/>
              <a:gd name="connsiteY8919" fmla="*/ 5397436 h 5557010"/>
              <a:gd name="connsiteX8920" fmla="*/ 2094278 w 10925787"/>
              <a:gd name="connsiteY8920" fmla="*/ 5393507 h 5557010"/>
              <a:gd name="connsiteX8921" fmla="*/ 2089735 w 10925787"/>
              <a:gd name="connsiteY8921" fmla="*/ 5399945 h 5557010"/>
              <a:gd name="connsiteX8922" fmla="*/ 2091380 w 10925787"/>
              <a:gd name="connsiteY8922" fmla="*/ 5406747 h 5557010"/>
              <a:gd name="connsiteX8923" fmla="*/ 2094059 w 10925787"/>
              <a:gd name="connsiteY8923" fmla="*/ 5413077 h 5557010"/>
              <a:gd name="connsiteX8924" fmla="*/ 2098735 w 10925787"/>
              <a:gd name="connsiteY8924" fmla="*/ 5418811 h 5557010"/>
              <a:gd name="connsiteX8925" fmla="*/ 2100696 w 10925787"/>
              <a:gd name="connsiteY8925" fmla="*/ 5422400 h 5557010"/>
              <a:gd name="connsiteX8926" fmla="*/ 2101974 w 10925787"/>
              <a:gd name="connsiteY8926" fmla="*/ 5427311 h 5557010"/>
              <a:gd name="connsiteX8927" fmla="*/ 2105896 w 10925787"/>
              <a:gd name="connsiteY8927" fmla="*/ 5433203 h 5557010"/>
              <a:gd name="connsiteX8928" fmla="*/ 2110523 w 10925787"/>
              <a:gd name="connsiteY8928" fmla="*/ 5442079 h 5557010"/>
              <a:gd name="connsiteX8929" fmla="*/ 2127280 w 10925787"/>
              <a:gd name="connsiteY8929" fmla="*/ 5466595 h 5557010"/>
              <a:gd name="connsiteX8930" fmla="*/ 2127231 w 10925787"/>
              <a:gd name="connsiteY8930" fmla="*/ 5466619 h 5557010"/>
              <a:gd name="connsiteX8931" fmla="*/ 2127146 w 10925787"/>
              <a:gd name="connsiteY8931" fmla="*/ 5467540 h 5557010"/>
              <a:gd name="connsiteX8932" fmla="*/ 2130349 w 10925787"/>
              <a:gd name="connsiteY8932" fmla="*/ 5471784 h 5557010"/>
              <a:gd name="connsiteX8933" fmla="*/ 2134928 w 10925787"/>
              <a:gd name="connsiteY8933" fmla="*/ 5471349 h 5557010"/>
              <a:gd name="connsiteX8934" fmla="*/ 2134611 w 10925787"/>
              <a:gd name="connsiteY8934" fmla="*/ 5482102 h 5557010"/>
              <a:gd name="connsiteX8935" fmla="*/ 2137375 w 10925787"/>
              <a:gd name="connsiteY8935" fmla="*/ 5481884 h 5557010"/>
              <a:gd name="connsiteX8936" fmla="*/ 2146094 w 10925787"/>
              <a:gd name="connsiteY8936" fmla="*/ 5497949 h 5557010"/>
              <a:gd name="connsiteX8937" fmla="*/ 2153961 w 10925787"/>
              <a:gd name="connsiteY8937" fmla="*/ 5519967 h 5557010"/>
              <a:gd name="connsiteX8938" fmla="*/ 2159307 w 10925787"/>
              <a:gd name="connsiteY8938" fmla="*/ 5533341 h 5557010"/>
              <a:gd name="connsiteX8939" fmla="*/ 2163947 w 10925787"/>
              <a:gd name="connsiteY8939" fmla="*/ 5543659 h 5557010"/>
              <a:gd name="connsiteX8940" fmla="*/ 2168566 w 10925787"/>
              <a:gd name="connsiteY8940" fmla="*/ 5557010 h 5557010"/>
              <a:gd name="connsiteX8941" fmla="*/ 1769543 w 10925787"/>
              <a:gd name="connsiteY8941" fmla="*/ 5557010 h 5557010"/>
              <a:gd name="connsiteX8942" fmla="*/ 1768083 w 10925787"/>
              <a:gd name="connsiteY8942" fmla="*/ 5554583 h 5557010"/>
              <a:gd name="connsiteX8943" fmla="*/ 1769788 w 10925787"/>
              <a:gd name="connsiteY8943" fmla="*/ 5548084 h 5557010"/>
              <a:gd name="connsiteX8944" fmla="*/ 1771761 w 10925787"/>
              <a:gd name="connsiteY8944" fmla="*/ 5546739 h 5557010"/>
              <a:gd name="connsiteX8945" fmla="*/ 1773210 w 10925787"/>
              <a:gd name="connsiteY8945" fmla="*/ 5541646 h 5557010"/>
              <a:gd name="connsiteX8946" fmla="*/ 1771225 w 10925787"/>
              <a:gd name="connsiteY8946" fmla="*/ 5523205 h 5557010"/>
              <a:gd name="connsiteX8947" fmla="*/ 1773332 w 10925787"/>
              <a:gd name="connsiteY8947" fmla="*/ 5521883 h 5557010"/>
              <a:gd name="connsiteX8948" fmla="*/ 1771821 w 10925787"/>
              <a:gd name="connsiteY8948" fmla="*/ 5501768 h 5557010"/>
              <a:gd name="connsiteX8949" fmla="*/ 1781564 w 10925787"/>
              <a:gd name="connsiteY8949" fmla="*/ 5479010 h 5557010"/>
              <a:gd name="connsiteX8950" fmla="*/ 1786277 w 10925787"/>
              <a:gd name="connsiteY8950" fmla="*/ 5462569 h 5557010"/>
              <a:gd name="connsiteX8951" fmla="*/ 1792171 w 10925787"/>
              <a:gd name="connsiteY8951" fmla="*/ 5435083 h 5557010"/>
              <a:gd name="connsiteX8952" fmla="*/ 1796506 w 10925787"/>
              <a:gd name="connsiteY8952" fmla="*/ 5431239 h 5557010"/>
              <a:gd name="connsiteX8953" fmla="*/ 1796640 w 10925787"/>
              <a:gd name="connsiteY8953" fmla="*/ 5428232 h 5557010"/>
              <a:gd name="connsiteX8954" fmla="*/ 1798466 w 10925787"/>
              <a:gd name="connsiteY8954" fmla="*/ 5418860 h 5557010"/>
              <a:gd name="connsiteX8955" fmla="*/ 1805335 w 10925787"/>
              <a:gd name="connsiteY8955" fmla="*/ 5400903 h 5557010"/>
              <a:gd name="connsiteX8956" fmla="*/ 1811935 w 10925787"/>
              <a:gd name="connsiteY8956" fmla="*/ 5390185 h 5557010"/>
              <a:gd name="connsiteX8957" fmla="*/ 1832893 w 10925787"/>
              <a:gd name="connsiteY8957" fmla="*/ 5365972 h 5557010"/>
              <a:gd name="connsiteX8958" fmla="*/ 1833868 w 10925787"/>
              <a:gd name="connsiteY8958" fmla="*/ 5363656 h 5557010"/>
              <a:gd name="connsiteX8959" fmla="*/ 1844547 w 10925787"/>
              <a:gd name="connsiteY8959" fmla="*/ 5357485 h 5557010"/>
              <a:gd name="connsiteX8960" fmla="*/ 1852049 w 10925787"/>
              <a:gd name="connsiteY8960" fmla="*/ 5343639 h 5557010"/>
              <a:gd name="connsiteX8961" fmla="*/ 1874663 w 10925787"/>
              <a:gd name="connsiteY8961" fmla="*/ 5323754 h 5557010"/>
              <a:gd name="connsiteX8962" fmla="*/ 1882250 w 10925787"/>
              <a:gd name="connsiteY8962" fmla="*/ 5319474 h 5557010"/>
              <a:gd name="connsiteX8963" fmla="*/ 1885441 w 10925787"/>
              <a:gd name="connsiteY8963" fmla="*/ 5315849 h 5557010"/>
              <a:gd name="connsiteX8964" fmla="*/ 1893429 w 10925787"/>
              <a:gd name="connsiteY8964" fmla="*/ 5311933 h 5557010"/>
              <a:gd name="connsiteX8965" fmla="*/ 1896583 w 10925787"/>
              <a:gd name="connsiteY8965" fmla="*/ 5309944 h 5557010"/>
              <a:gd name="connsiteX8966" fmla="*/ 1897801 w 10925787"/>
              <a:gd name="connsiteY8966" fmla="*/ 5308902 h 5557010"/>
              <a:gd name="connsiteX8967" fmla="*/ 1900772 w 10925787"/>
              <a:gd name="connsiteY8967" fmla="*/ 5305046 h 5557010"/>
              <a:gd name="connsiteX8968" fmla="*/ 1904596 w 10925787"/>
              <a:gd name="connsiteY8968" fmla="*/ 5304040 h 5557010"/>
              <a:gd name="connsiteX8969" fmla="*/ 1907659 w 10925787"/>
              <a:gd name="connsiteY8969" fmla="*/ 5299668 h 5557010"/>
              <a:gd name="connsiteX8970" fmla="*/ 1909802 w 10925787"/>
              <a:gd name="connsiteY8970" fmla="*/ 5295698 h 5557010"/>
              <a:gd name="connsiteX8971" fmla="*/ 1909833 w 10925787"/>
              <a:gd name="connsiteY8971" fmla="*/ 5295698 h 5557010"/>
              <a:gd name="connsiteX8972" fmla="*/ 1909808 w 10925787"/>
              <a:gd name="connsiteY8972" fmla="*/ 5295686 h 5557010"/>
              <a:gd name="connsiteX8973" fmla="*/ 1909802 w 10925787"/>
              <a:gd name="connsiteY8973" fmla="*/ 5295698 h 5557010"/>
              <a:gd name="connsiteX8974" fmla="*/ 1906527 w 10925787"/>
              <a:gd name="connsiteY8974" fmla="*/ 5295657 h 5557010"/>
              <a:gd name="connsiteX8975" fmla="*/ 1905646 w 10925787"/>
              <a:gd name="connsiteY8975" fmla="*/ 5295646 h 5557010"/>
              <a:gd name="connsiteX8976" fmla="*/ 1905646 w 10925787"/>
              <a:gd name="connsiteY8976" fmla="*/ 5295646 h 5557010"/>
              <a:gd name="connsiteX8977" fmla="*/ 1905646 w 10925787"/>
              <a:gd name="connsiteY8977" fmla="*/ 5295646 h 5557010"/>
              <a:gd name="connsiteX8978" fmla="*/ 1902197 w 10925787"/>
              <a:gd name="connsiteY8978" fmla="*/ 5297032 h 5557010"/>
              <a:gd name="connsiteX8979" fmla="*/ 1890714 w 10925787"/>
              <a:gd name="connsiteY8979" fmla="*/ 5306234 h 5557010"/>
              <a:gd name="connsiteX8980" fmla="*/ 1882031 w 10925787"/>
              <a:gd name="connsiteY8980" fmla="*/ 5312551 h 5557010"/>
              <a:gd name="connsiteX8981" fmla="*/ 1877769 w 10925787"/>
              <a:gd name="connsiteY8981" fmla="*/ 5316237 h 5557010"/>
              <a:gd name="connsiteX8982" fmla="*/ 1873823 w 10925787"/>
              <a:gd name="connsiteY8982" fmla="*/ 5317231 h 5557010"/>
              <a:gd name="connsiteX8983" fmla="*/ 1870169 w 10925787"/>
              <a:gd name="connsiteY8983" fmla="*/ 5320650 h 5557010"/>
              <a:gd name="connsiteX8984" fmla="*/ 1848225 w 10925787"/>
              <a:gd name="connsiteY8984" fmla="*/ 5329004 h 5557010"/>
              <a:gd name="connsiteX8985" fmla="*/ 1832723 w 10925787"/>
              <a:gd name="connsiteY8985" fmla="*/ 5344548 h 5557010"/>
              <a:gd name="connsiteX8986" fmla="*/ 1817939 w 10925787"/>
              <a:gd name="connsiteY8986" fmla="*/ 5355933 h 5557010"/>
              <a:gd name="connsiteX8987" fmla="*/ 1806869 w 10925787"/>
              <a:gd name="connsiteY8987" fmla="*/ 5369076 h 5557010"/>
              <a:gd name="connsiteX8988" fmla="*/ 1803983 w 10925787"/>
              <a:gd name="connsiteY8988" fmla="*/ 5373744 h 5557010"/>
              <a:gd name="connsiteX8989" fmla="*/ 1803484 w 10925787"/>
              <a:gd name="connsiteY8989" fmla="*/ 5377927 h 5557010"/>
              <a:gd name="connsiteX8990" fmla="*/ 1801584 w 10925787"/>
              <a:gd name="connsiteY8990" fmla="*/ 5379200 h 5557010"/>
              <a:gd name="connsiteX8991" fmla="*/ 1805274 w 10925787"/>
              <a:gd name="connsiteY8991" fmla="*/ 5380995 h 5557010"/>
              <a:gd name="connsiteX8992" fmla="*/ 1801073 w 10925787"/>
              <a:gd name="connsiteY8992" fmla="*/ 5383529 h 5557010"/>
              <a:gd name="connsiteX8993" fmla="*/ 1789869 w 10925787"/>
              <a:gd name="connsiteY8993" fmla="*/ 5403886 h 5557010"/>
              <a:gd name="connsiteX8994" fmla="*/ 1787945 w 10925787"/>
              <a:gd name="connsiteY8994" fmla="*/ 5410361 h 5557010"/>
              <a:gd name="connsiteX8995" fmla="*/ 1776595 w 10925787"/>
              <a:gd name="connsiteY8995" fmla="*/ 5432706 h 5557010"/>
              <a:gd name="connsiteX8996" fmla="*/ 1777606 w 10925787"/>
              <a:gd name="connsiteY8996" fmla="*/ 5434877 h 5557010"/>
              <a:gd name="connsiteX8997" fmla="*/ 1772991 w 10925787"/>
              <a:gd name="connsiteY8997" fmla="*/ 5451402 h 5557010"/>
              <a:gd name="connsiteX8998" fmla="*/ 1770701 w 10925787"/>
              <a:gd name="connsiteY8998" fmla="*/ 5459890 h 5557010"/>
              <a:gd name="connsiteX8999" fmla="*/ 1768680 w 10925787"/>
              <a:gd name="connsiteY8999" fmla="*/ 5461163 h 5557010"/>
              <a:gd name="connsiteX9000" fmla="*/ 1769678 w 10925787"/>
              <a:gd name="connsiteY9000" fmla="*/ 5463333 h 5557010"/>
              <a:gd name="connsiteX9001" fmla="*/ 1766938 w 10925787"/>
              <a:gd name="connsiteY9001" fmla="*/ 5470571 h 5557010"/>
              <a:gd name="connsiteX9002" fmla="*/ 1769008 w 10925787"/>
              <a:gd name="connsiteY9002" fmla="*/ 5471869 h 5557010"/>
              <a:gd name="connsiteX9003" fmla="*/ 1764503 w 10925787"/>
              <a:gd name="connsiteY9003" fmla="*/ 5481666 h 5557010"/>
              <a:gd name="connsiteX9004" fmla="*/ 1761373 w 10925787"/>
              <a:gd name="connsiteY9004" fmla="*/ 5490698 h 5557010"/>
              <a:gd name="connsiteX9005" fmla="*/ 1766792 w 10925787"/>
              <a:gd name="connsiteY9005" fmla="*/ 5492869 h 5557010"/>
              <a:gd name="connsiteX9006" fmla="*/ 1759778 w 10925787"/>
              <a:gd name="connsiteY9006" fmla="*/ 5492905 h 5557010"/>
              <a:gd name="connsiteX9007" fmla="*/ 1756417 w 10925787"/>
              <a:gd name="connsiteY9007" fmla="*/ 5531995 h 5557010"/>
              <a:gd name="connsiteX9008" fmla="*/ 1749804 w 10925787"/>
              <a:gd name="connsiteY9008" fmla="*/ 5534796 h 5557010"/>
              <a:gd name="connsiteX9009" fmla="*/ 1747746 w 10925787"/>
              <a:gd name="connsiteY9009" fmla="*/ 5526599 h 5557010"/>
              <a:gd name="connsiteX9010" fmla="*/ 1739903 w 10925787"/>
              <a:gd name="connsiteY9010" fmla="*/ 5525338 h 5557010"/>
              <a:gd name="connsiteX9011" fmla="*/ 1746248 w 10925787"/>
              <a:gd name="connsiteY9011" fmla="*/ 5521628 h 5557010"/>
              <a:gd name="connsiteX9012" fmla="*/ 1740390 w 10925787"/>
              <a:gd name="connsiteY9012" fmla="*/ 5513675 h 5557010"/>
              <a:gd name="connsiteX9013" fmla="*/ 1741803 w 10925787"/>
              <a:gd name="connsiteY9013" fmla="*/ 5512292 h 5557010"/>
              <a:gd name="connsiteX9014" fmla="*/ 1740342 w 10925787"/>
              <a:gd name="connsiteY9014" fmla="*/ 5501174 h 5557010"/>
              <a:gd name="connsiteX9015" fmla="*/ 1737480 w 10925787"/>
              <a:gd name="connsiteY9015" fmla="*/ 5493718 h 5557010"/>
              <a:gd name="connsiteX9016" fmla="*/ 1736250 w 10925787"/>
              <a:gd name="connsiteY9016" fmla="*/ 5492735 h 5557010"/>
              <a:gd name="connsiteX9017" fmla="*/ 1729723 w 10925787"/>
              <a:gd name="connsiteY9017" fmla="*/ 5477495 h 5557010"/>
              <a:gd name="connsiteX9018" fmla="*/ 1728724 w 10925787"/>
              <a:gd name="connsiteY9018" fmla="*/ 5474852 h 5557010"/>
              <a:gd name="connsiteX9019" fmla="*/ 1725607 w 10925787"/>
              <a:gd name="connsiteY9019" fmla="*/ 5462763 h 5557010"/>
              <a:gd name="connsiteX9020" fmla="*/ 1724011 w 10925787"/>
              <a:gd name="connsiteY9020" fmla="*/ 5457453 h 5557010"/>
              <a:gd name="connsiteX9021" fmla="*/ 1723220 w 10925787"/>
              <a:gd name="connsiteY9021" fmla="*/ 5455125 h 5557010"/>
              <a:gd name="connsiteX9022" fmla="*/ 1722806 w 10925787"/>
              <a:gd name="connsiteY9022" fmla="*/ 5450202 h 5557010"/>
              <a:gd name="connsiteX9023" fmla="*/ 1716863 w 10925787"/>
              <a:gd name="connsiteY9023" fmla="*/ 5439872 h 5557010"/>
              <a:gd name="connsiteX9024" fmla="*/ 1714793 w 10925787"/>
              <a:gd name="connsiteY9024" fmla="*/ 5433640 h 5557010"/>
              <a:gd name="connsiteX9025" fmla="*/ 1711553 w 10925787"/>
              <a:gd name="connsiteY9025" fmla="*/ 5422825 h 5557010"/>
              <a:gd name="connsiteX9026" fmla="*/ 1709008 w 10925787"/>
              <a:gd name="connsiteY9026" fmla="*/ 5421733 h 5557010"/>
              <a:gd name="connsiteX9027" fmla="*/ 1709313 w 10925787"/>
              <a:gd name="connsiteY9027" fmla="*/ 5414095 h 5557010"/>
              <a:gd name="connsiteX9028" fmla="*/ 1704515 w 10925787"/>
              <a:gd name="connsiteY9028" fmla="*/ 5406141 h 5557010"/>
              <a:gd name="connsiteX9029" fmla="*/ 1703200 w 10925787"/>
              <a:gd name="connsiteY9029" fmla="*/ 5398309 h 5557010"/>
              <a:gd name="connsiteX9030" fmla="*/ 1701397 w 10925787"/>
              <a:gd name="connsiteY9030" fmla="*/ 5384002 h 5557010"/>
              <a:gd name="connsiteX9031" fmla="*/ 1695893 w 10925787"/>
              <a:gd name="connsiteY9031" fmla="*/ 5358079 h 5557010"/>
              <a:gd name="connsiteX9032" fmla="*/ 1693360 w 10925787"/>
              <a:gd name="connsiteY9032" fmla="*/ 5354381 h 5557010"/>
              <a:gd name="connsiteX9033" fmla="*/ 1687514 w 10925787"/>
              <a:gd name="connsiteY9033" fmla="*/ 5330059 h 5557010"/>
              <a:gd name="connsiteX9034" fmla="*/ 1682181 w 10925787"/>
              <a:gd name="connsiteY9034" fmla="*/ 5303918 h 5557010"/>
              <a:gd name="connsiteX9035" fmla="*/ 1685688 w 10925787"/>
              <a:gd name="connsiteY9035" fmla="*/ 5290327 h 5557010"/>
              <a:gd name="connsiteX9036" fmla="*/ 1682229 w 10925787"/>
              <a:gd name="connsiteY9036" fmla="*/ 5274274 h 5557010"/>
              <a:gd name="connsiteX9037" fmla="*/ 1680135 w 10925787"/>
              <a:gd name="connsiteY9037" fmla="*/ 5275232 h 5557010"/>
              <a:gd name="connsiteX9038" fmla="*/ 1683398 w 10925787"/>
              <a:gd name="connsiteY9038" fmla="*/ 5266514 h 5557010"/>
              <a:gd name="connsiteX9039" fmla="*/ 1682497 w 10925787"/>
              <a:gd name="connsiteY9039" fmla="*/ 5257930 h 5557010"/>
              <a:gd name="connsiteX9040" fmla="*/ 1681097 w 10925787"/>
              <a:gd name="connsiteY9040" fmla="*/ 5255493 h 5557010"/>
              <a:gd name="connsiteX9041" fmla="*/ 1682741 w 10925787"/>
              <a:gd name="connsiteY9041" fmla="*/ 5230334 h 5557010"/>
              <a:gd name="connsiteX9042" fmla="*/ 1679294 w 10925787"/>
              <a:gd name="connsiteY9042" fmla="*/ 5223593 h 5557010"/>
              <a:gd name="connsiteX9043" fmla="*/ 1679830 w 10925787"/>
              <a:gd name="connsiteY9043" fmla="*/ 5214851 h 5557010"/>
              <a:gd name="connsiteX9044" fmla="*/ 1677821 w 10925787"/>
              <a:gd name="connsiteY9044" fmla="*/ 5208885 h 5557010"/>
              <a:gd name="connsiteX9045" fmla="*/ 1681474 w 10925787"/>
              <a:gd name="connsiteY9045" fmla="*/ 5182987 h 5557010"/>
              <a:gd name="connsiteX9046" fmla="*/ 1683496 w 10925787"/>
              <a:gd name="connsiteY9046" fmla="*/ 5181629 h 5557010"/>
              <a:gd name="connsiteX9047" fmla="*/ 1683532 w 10925787"/>
              <a:gd name="connsiteY9047" fmla="*/ 5136538 h 5557010"/>
              <a:gd name="connsiteX9048" fmla="*/ 1685018 w 10925787"/>
              <a:gd name="connsiteY9048" fmla="*/ 5125795 h 5557010"/>
              <a:gd name="connsiteX9049" fmla="*/ 1687587 w 10925787"/>
              <a:gd name="connsiteY9049" fmla="*/ 5121503 h 5557010"/>
              <a:gd name="connsiteX9050" fmla="*/ 1689037 w 10925787"/>
              <a:gd name="connsiteY9050" fmla="*/ 5091082 h 5557010"/>
              <a:gd name="connsiteX9051" fmla="*/ 1690340 w 10925787"/>
              <a:gd name="connsiteY9051" fmla="*/ 5086233 h 5557010"/>
              <a:gd name="connsiteX9052" fmla="*/ 1690522 w 10925787"/>
              <a:gd name="connsiteY9052" fmla="*/ 5079019 h 5557010"/>
              <a:gd name="connsiteX9053" fmla="*/ 1694505 w 10925787"/>
              <a:gd name="connsiteY9053" fmla="*/ 5057982 h 5557010"/>
              <a:gd name="connsiteX9054" fmla="*/ 1695199 w 10925787"/>
              <a:gd name="connsiteY9054" fmla="*/ 5049895 h 5557010"/>
              <a:gd name="connsiteX9055" fmla="*/ 1706147 w 10925787"/>
              <a:gd name="connsiteY9055" fmla="*/ 4984083 h 5557010"/>
              <a:gd name="connsiteX9056" fmla="*/ 1705538 w 10925787"/>
              <a:gd name="connsiteY9056" fmla="*/ 4980627 h 5557010"/>
              <a:gd name="connsiteX9057" fmla="*/ 1713672 w 10925787"/>
              <a:gd name="connsiteY9057" fmla="*/ 4962998 h 5557010"/>
              <a:gd name="connsiteX9058" fmla="*/ 1719201 w 10925787"/>
              <a:gd name="connsiteY9058" fmla="*/ 4934578 h 5557010"/>
              <a:gd name="connsiteX9059" fmla="*/ 1720163 w 10925787"/>
              <a:gd name="connsiteY9059" fmla="*/ 4933074 h 5557010"/>
              <a:gd name="connsiteX9060" fmla="*/ 1725120 w 10925787"/>
              <a:gd name="connsiteY9060" fmla="*/ 4922599 h 5557010"/>
              <a:gd name="connsiteX9061" fmla="*/ 1731988 w 10925787"/>
              <a:gd name="connsiteY9061" fmla="*/ 4910183 h 5557010"/>
              <a:gd name="connsiteX9062" fmla="*/ 1730977 w 10925787"/>
              <a:gd name="connsiteY9062" fmla="*/ 4908013 h 5557010"/>
              <a:gd name="connsiteX9063" fmla="*/ 1736055 w 10925787"/>
              <a:gd name="connsiteY9063" fmla="*/ 4889801 h 5557010"/>
              <a:gd name="connsiteX9064" fmla="*/ 1749792 w 10925787"/>
              <a:gd name="connsiteY9064" fmla="*/ 4859211 h 5557010"/>
              <a:gd name="connsiteX9065" fmla="*/ 1753311 w 10925787"/>
              <a:gd name="connsiteY9065" fmla="*/ 4853112 h 5557010"/>
              <a:gd name="connsiteX9066" fmla="*/ 1766159 w 10925787"/>
              <a:gd name="connsiteY9066" fmla="*/ 4839836 h 5557010"/>
              <a:gd name="connsiteX9067" fmla="*/ 1769045 w 10925787"/>
              <a:gd name="connsiteY9067" fmla="*/ 4835968 h 5557010"/>
              <a:gd name="connsiteX9068" fmla="*/ 1777606 w 10925787"/>
              <a:gd name="connsiteY9068" fmla="*/ 4831070 h 5557010"/>
              <a:gd name="connsiteX9069" fmla="*/ 1791477 w 10925787"/>
              <a:gd name="connsiteY9069" fmla="*/ 4820315 h 5557010"/>
              <a:gd name="connsiteX9070" fmla="*/ 1793754 w 10925787"/>
              <a:gd name="connsiteY9070" fmla="*/ 4818254 h 5557010"/>
              <a:gd name="connsiteX9071" fmla="*/ 1807137 w 10925787"/>
              <a:gd name="connsiteY9071" fmla="*/ 4809682 h 5557010"/>
              <a:gd name="connsiteX9072" fmla="*/ 1810218 w 10925787"/>
              <a:gd name="connsiteY9072" fmla="*/ 4808348 h 5557010"/>
              <a:gd name="connsiteX9073" fmla="*/ 1828777 w 10925787"/>
              <a:gd name="connsiteY9073" fmla="*/ 4796539 h 5557010"/>
              <a:gd name="connsiteX9074" fmla="*/ 1831773 w 10925787"/>
              <a:gd name="connsiteY9074" fmla="*/ 4792784 h 5557010"/>
              <a:gd name="connsiteX9075" fmla="*/ 1838483 w 10925787"/>
              <a:gd name="connsiteY9075" fmla="*/ 4788614 h 5557010"/>
              <a:gd name="connsiteX9076" fmla="*/ 1846471 w 10925787"/>
              <a:gd name="connsiteY9076" fmla="*/ 4785108 h 5557010"/>
              <a:gd name="connsiteX9077" fmla="*/ 1851623 w 10925787"/>
              <a:gd name="connsiteY9077" fmla="*/ 4781915 h 5557010"/>
              <a:gd name="connsiteX9078" fmla="*/ 1856262 w 10925787"/>
              <a:gd name="connsiteY9078" fmla="*/ 4779592 h 5557010"/>
              <a:gd name="connsiteX9079" fmla="*/ 1894208 w 10925787"/>
              <a:gd name="connsiteY9079" fmla="*/ 4766662 h 5557010"/>
              <a:gd name="connsiteX9080" fmla="*/ 1936746 w 10925787"/>
              <a:gd name="connsiteY9080" fmla="*/ 4762483 h 5557010"/>
              <a:gd name="connsiteX9081" fmla="*/ 1977127 w 10925787"/>
              <a:gd name="connsiteY9081" fmla="*/ 4755345 h 5557010"/>
              <a:gd name="connsiteX9082" fmla="*/ 1983606 w 10925787"/>
              <a:gd name="connsiteY9082" fmla="*/ 4756844 h 5557010"/>
              <a:gd name="connsiteX9083" fmla="*/ 2074355 w 10925787"/>
              <a:gd name="connsiteY9083" fmla="*/ 4746152 h 5557010"/>
              <a:gd name="connsiteX9084" fmla="*/ 2080005 w 10925787"/>
              <a:gd name="connsiteY9084" fmla="*/ 4739710 h 5557010"/>
              <a:gd name="connsiteX9085" fmla="*/ 2090649 w 10925787"/>
              <a:gd name="connsiteY9085" fmla="*/ 4733652 h 5557010"/>
              <a:gd name="connsiteX9086" fmla="*/ 2091501 w 10925787"/>
              <a:gd name="connsiteY9086" fmla="*/ 4729238 h 5557010"/>
              <a:gd name="connsiteX9087" fmla="*/ 2087945 w 10925787"/>
              <a:gd name="connsiteY9087" fmla="*/ 4726476 h 5557010"/>
              <a:gd name="connsiteX9088" fmla="*/ 2078191 w 10925787"/>
              <a:gd name="connsiteY9088" fmla="*/ 4733533 h 5557010"/>
              <a:gd name="connsiteX9089" fmla="*/ 2072796 w 10925787"/>
              <a:gd name="connsiteY9089" fmla="*/ 4735238 h 5557010"/>
              <a:gd name="connsiteX9090" fmla="*/ 2066439 w 10925787"/>
              <a:gd name="connsiteY9090" fmla="*/ 4733237 h 5557010"/>
              <a:gd name="connsiteX9091" fmla="*/ 2028018 w 10925787"/>
              <a:gd name="connsiteY9091" fmla="*/ 4737962 h 5557010"/>
              <a:gd name="connsiteX9092" fmla="*/ 2013040 w 10925787"/>
              <a:gd name="connsiteY9092" fmla="*/ 4743722 h 5557010"/>
              <a:gd name="connsiteX9093" fmla="*/ 1973109 w 10925787"/>
              <a:gd name="connsiteY9093" fmla="*/ 4743507 h 5557010"/>
              <a:gd name="connsiteX9094" fmla="*/ 1965668 w 10925787"/>
              <a:gd name="connsiteY9094" fmla="*/ 4744709 h 5557010"/>
              <a:gd name="connsiteX9095" fmla="*/ 1964328 w 10925787"/>
              <a:gd name="connsiteY9095" fmla="*/ 4744547 h 5557010"/>
              <a:gd name="connsiteX9096" fmla="*/ 1944296 w 10925787"/>
              <a:gd name="connsiteY9096" fmla="*/ 4749758 h 5557010"/>
              <a:gd name="connsiteX9097" fmla="*/ 1933470 w 10925787"/>
              <a:gd name="connsiteY9097" fmla="*/ 4745929 h 5557010"/>
              <a:gd name="connsiteX9098" fmla="*/ 1929756 w 10925787"/>
              <a:gd name="connsiteY9098" fmla="*/ 4749278 h 5557010"/>
              <a:gd name="connsiteX9099" fmla="*/ 1921268 w 10925787"/>
              <a:gd name="connsiteY9099" fmla="*/ 4748601 h 5557010"/>
              <a:gd name="connsiteX9100" fmla="*/ 1920220 w 10925787"/>
              <a:gd name="connsiteY9100" fmla="*/ 4745125 h 5557010"/>
              <a:gd name="connsiteX9101" fmla="*/ 1902002 w 10925787"/>
              <a:gd name="connsiteY9101" fmla="*/ 4747219 h 5557010"/>
              <a:gd name="connsiteX9102" fmla="*/ 1873762 w 10925787"/>
              <a:gd name="connsiteY9102" fmla="*/ 4748470 h 5557010"/>
              <a:gd name="connsiteX9103" fmla="*/ 1845631 w 10925787"/>
              <a:gd name="connsiteY9103" fmla="*/ 4755944 h 5557010"/>
              <a:gd name="connsiteX9104" fmla="*/ 1832016 w 10925787"/>
              <a:gd name="connsiteY9104" fmla="*/ 4759668 h 5557010"/>
              <a:gd name="connsiteX9105" fmla="*/ 1829374 w 10925787"/>
              <a:gd name="connsiteY9105" fmla="*/ 4761372 h 5557010"/>
              <a:gd name="connsiteX9106" fmla="*/ 1827036 w 10925787"/>
              <a:gd name="connsiteY9106" fmla="*/ 4762173 h 5557010"/>
              <a:gd name="connsiteX9107" fmla="*/ 1823833 w 10925787"/>
              <a:gd name="connsiteY9107" fmla="*/ 4762690 h 5557010"/>
              <a:gd name="connsiteX9108" fmla="*/ 1819437 w 10925787"/>
              <a:gd name="connsiteY9108" fmla="*/ 4774616 h 5557010"/>
              <a:gd name="connsiteX9109" fmla="*/ 1813689 w 10925787"/>
              <a:gd name="connsiteY9109" fmla="*/ 4769611 h 5557010"/>
              <a:gd name="connsiteX9110" fmla="*/ 1810437 w 10925787"/>
              <a:gd name="connsiteY9110" fmla="*/ 4771932 h 5557010"/>
              <a:gd name="connsiteX9111" fmla="*/ 1802449 w 10925787"/>
              <a:gd name="connsiteY9111" fmla="*/ 4774626 h 5557010"/>
              <a:gd name="connsiteX9112" fmla="*/ 1792853 w 10925787"/>
              <a:gd name="connsiteY9112" fmla="*/ 4782758 h 5557010"/>
              <a:gd name="connsiteX9113" fmla="*/ 1785522 w 10925787"/>
              <a:gd name="connsiteY9113" fmla="*/ 4790720 h 5557010"/>
              <a:gd name="connsiteX9114" fmla="*/ 1781454 w 10925787"/>
              <a:gd name="connsiteY9114" fmla="*/ 4794841 h 5557010"/>
              <a:gd name="connsiteX9115" fmla="*/ 1780224 w 10925787"/>
              <a:gd name="connsiteY9115" fmla="*/ 4790319 h 5557010"/>
              <a:gd name="connsiteX9116" fmla="*/ 1785582 w 10925787"/>
              <a:gd name="connsiteY9116" fmla="*/ 4781691 h 5557010"/>
              <a:gd name="connsiteX9117" fmla="*/ 1785923 w 10925787"/>
              <a:gd name="connsiteY9117" fmla="*/ 4781781 h 5557010"/>
              <a:gd name="connsiteX9118" fmla="*/ 1789260 w 10925787"/>
              <a:gd name="connsiteY9118" fmla="*/ 4777853 h 5557010"/>
              <a:gd name="connsiteX9119" fmla="*/ 1794740 w 10925787"/>
              <a:gd name="connsiteY9119" fmla="*/ 4776145 h 5557010"/>
              <a:gd name="connsiteX9120" fmla="*/ 1820752 w 10925787"/>
              <a:gd name="connsiteY9120" fmla="*/ 4741928 h 5557010"/>
              <a:gd name="connsiteX9121" fmla="*/ 1824442 w 10925787"/>
              <a:gd name="connsiteY9121" fmla="*/ 4741056 h 5557010"/>
              <a:gd name="connsiteX9122" fmla="*/ 1828034 w 10925787"/>
              <a:gd name="connsiteY9122" fmla="*/ 4734811 h 5557010"/>
              <a:gd name="connsiteX9123" fmla="*/ 1844231 w 10925787"/>
              <a:gd name="connsiteY9123" fmla="*/ 4715812 h 5557010"/>
              <a:gd name="connsiteX9124" fmla="*/ 1848274 w 10925787"/>
              <a:gd name="connsiteY9124" fmla="*/ 4714038 h 5557010"/>
              <a:gd name="connsiteX9125" fmla="*/ 1857432 w 10925787"/>
              <a:gd name="connsiteY9125" fmla="*/ 4694302 h 5557010"/>
              <a:gd name="connsiteX9126" fmla="*/ 1881629 w 10925787"/>
              <a:gd name="connsiteY9126" fmla="*/ 4662310 h 5557010"/>
              <a:gd name="connsiteX9127" fmla="*/ 1895938 w 10925787"/>
              <a:gd name="connsiteY9127" fmla="*/ 4647408 h 5557010"/>
              <a:gd name="connsiteX9128" fmla="*/ 1903744 w 10925787"/>
              <a:gd name="connsiteY9128" fmla="*/ 4638558 h 5557010"/>
              <a:gd name="connsiteX9129" fmla="*/ 1905315 w 10925787"/>
              <a:gd name="connsiteY9129" fmla="*/ 4633930 h 5557010"/>
              <a:gd name="connsiteX9130" fmla="*/ 1913206 w 10925787"/>
              <a:gd name="connsiteY9130" fmla="*/ 4630412 h 5557010"/>
              <a:gd name="connsiteX9131" fmla="*/ 1921499 w 10925787"/>
              <a:gd name="connsiteY9131" fmla="*/ 4620517 h 5557010"/>
              <a:gd name="connsiteX9132" fmla="*/ 1926735 w 10925787"/>
              <a:gd name="connsiteY9132" fmla="*/ 4615239 h 5557010"/>
              <a:gd name="connsiteX9133" fmla="*/ 1932313 w 10925787"/>
              <a:gd name="connsiteY9133" fmla="*/ 4609783 h 5557010"/>
              <a:gd name="connsiteX9134" fmla="*/ 1944150 w 10925787"/>
              <a:gd name="connsiteY9134" fmla="*/ 4603096 h 5557010"/>
              <a:gd name="connsiteX9135" fmla="*/ 1963525 w 10925787"/>
              <a:gd name="connsiteY9135" fmla="*/ 4586574 h 5557010"/>
              <a:gd name="connsiteX9136" fmla="*/ 1967397 w 10925787"/>
              <a:gd name="connsiteY9136" fmla="*/ 4588570 h 5557010"/>
              <a:gd name="connsiteX9137" fmla="*/ 1977054 w 10925787"/>
              <a:gd name="connsiteY9137" fmla="*/ 4583198 h 5557010"/>
              <a:gd name="connsiteX9138" fmla="*/ 1998706 w 10925787"/>
              <a:gd name="connsiteY9138" fmla="*/ 4565344 h 5557010"/>
              <a:gd name="connsiteX9139" fmla="*/ 2005051 w 10925787"/>
              <a:gd name="connsiteY9139" fmla="*/ 4563150 h 5557010"/>
              <a:gd name="connsiteX9140" fmla="*/ 2008546 w 10925787"/>
              <a:gd name="connsiteY9140" fmla="*/ 4561170 h 5557010"/>
              <a:gd name="connsiteX9141" fmla="*/ 2029577 w 10925787"/>
              <a:gd name="connsiteY9141" fmla="*/ 4543754 h 5557010"/>
              <a:gd name="connsiteX9142" fmla="*/ 2028579 w 10925787"/>
              <a:gd name="connsiteY9142" fmla="*/ 4541544 h 5557010"/>
              <a:gd name="connsiteX9143" fmla="*/ 2030941 w 10925787"/>
              <a:gd name="connsiteY9143" fmla="*/ 4540035 h 5557010"/>
              <a:gd name="connsiteX9144" fmla="*/ 2028043 w 10925787"/>
              <a:gd name="connsiteY9144" fmla="*/ 4533295 h 5557010"/>
              <a:gd name="connsiteX9145" fmla="*/ 2013880 w 10925787"/>
              <a:gd name="connsiteY9145" fmla="*/ 4531366 h 5557010"/>
              <a:gd name="connsiteX9146" fmla="*/ 1993920 w 10925787"/>
              <a:gd name="connsiteY9146" fmla="*/ 4545431 h 5557010"/>
              <a:gd name="connsiteX9147" fmla="*/ 1989549 w 10925787"/>
              <a:gd name="connsiteY9147" fmla="*/ 4547947 h 5557010"/>
              <a:gd name="connsiteX9148" fmla="*/ 1983460 w 10925787"/>
              <a:gd name="connsiteY9148" fmla="*/ 4551323 h 5557010"/>
              <a:gd name="connsiteX9149" fmla="*/ 1976750 w 10925787"/>
              <a:gd name="connsiteY9149" fmla="*/ 4555109 h 5557010"/>
              <a:gd name="connsiteX9150" fmla="*/ 1965826 w 10925787"/>
              <a:gd name="connsiteY9150" fmla="*/ 4561014 h 5557010"/>
              <a:gd name="connsiteX9151" fmla="*/ 1962161 w 10925787"/>
              <a:gd name="connsiteY9151" fmla="*/ 4560529 h 5557010"/>
              <a:gd name="connsiteX9152" fmla="*/ 1956401 w 10925787"/>
              <a:gd name="connsiteY9152" fmla="*/ 4566198 h 5557010"/>
              <a:gd name="connsiteX9153" fmla="*/ 1948168 w 10925787"/>
              <a:gd name="connsiteY9153" fmla="*/ 4569839 h 5557010"/>
              <a:gd name="connsiteX9154" fmla="*/ 1941422 w 10925787"/>
              <a:gd name="connsiteY9154" fmla="*/ 4580423 h 5557010"/>
              <a:gd name="connsiteX9155" fmla="*/ 1937976 w 10925787"/>
              <a:gd name="connsiteY9155" fmla="*/ 4582163 h 5557010"/>
              <a:gd name="connsiteX9156" fmla="*/ 1926735 w 10925787"/>
              <a:gd name="connsiteY9156" fmla="*/ 4588910 h 5557010"/>
              <a:gd name="connsiteX9157" fmla="*/ 1923265 w 10925787"/>
              <a:gd name="connsiteY9157" fmla="*/ 4590988 h 5557010"/>
              <a:gd name="connsiteX9158" fmla="*/ 1915483 w 10925787"/>
              <a:gd name="connsiteY9158" fmla="*/ 4597026 h 5557010"/>
              <a:gd name="connsiteX9159" fmla="*/ 1915946 w 10925787"/>
              <a:gd name="connsiteY9159" fmla="*/ 4597811 h 5557010"/>
              <a:gd name="connsiteX9160" fmla="*/ 1918675 w 10925787"/>
              <a:gd name="connsiteY9160" fmla="*/ 4597893 h 5557010"/>
              <a:gd name="connsiteX9161" fmla="*/ 1918674 w 10925787"/>
              <a:gd name="connsiteY9161" fmla="*/ 4597893 h 5557010"/>
              <a:gd name="connsiteX9162" fmla="*/ 1918442 w 10925787"/>
              <a:gd name="connsiteY9162" fmla="*/ 4598564 h 5557010"/>
              <a:gd name="connsiteX9163" fmla="*/ 1919154 w 10925787"/>
              <a:gd name="connsiteY9163" fmla="*/ 4597911 h 5557010"/>
              <a:gd name="connsiteX9164" fmla="*/ 1919210 w 10925787"/>
              <a:gd name="connsiteY9164" fmla="*/ 4598682 h 5557010"/>
              <a:gd name="connsiteX9165" fmla="*/ 1918467 w 10925787"/>
              <a:gd name="connsiteY9165" fmla="*/ 4598563 h 5557010"/>
              <a:gd name="connsiteX9166" fmla="*/ 1904925 w 10925787"/>
              <a:gd name="connsiteY9166" fmla="*/ 4608142 h 5557010"/>
              <a:gd name="connsiteX9167" fmla="*/ 1900103 w 10925787"/>
              <a:gd name="connsiteY9167" fmla="*/ 4613252 h 5557010"/>
              <a:gd name="connsiteX9168" fmla="*/ 1897984 w 10925787"/>
              <a:gd name="connsiteY9168" fmla="*/ 4613871 h 5557010"/>
              <a:gd name="connsiteX9169" fmla="*/ 1887961 w 10925787"/>
              <a:gd name="connsiteY9169" fmla="*/ 4623389 h 5557010"/>
              <a:gd name="connsiteX9170" fmla="*/ 1881312 w 10925787"/>
              <a:gd name="connsiteY9170" fmla="*/ 4631431 h 5557010"/>
              <a:gd name="connsiteX9171" fmla="*/ 1883955 w 10925787"/>
              <a:gd name="connsiteY9171" fmla="*/ 4631279 h 5557010"/>
              <a:gd name="connsiteX9172" fmla="*/ 1879230 w 10925787"/>
              <a:gd name="connsiteY9172" fmla="*/ 4633034 h 5557010"/>
              <a:gd name="connsiteX9173" fmla="*/ 1870425 w 10925787"/>
              <a:gd name="connsiteY9173" fmla="*/ 4641845 h 5557010"/>
              <a:gd name="connsiteX9174" fmla="*/ 1870839 w 10925787"/>
              <a:gd name="connsiteY9174" fmla="*/ 4645707 h 5557010"/>
              <a:gd name="connsiteX9175" fmla="*/ 1863033 w 10925787"/>
              <a:gd name="connsiteY9175" fmla="*/ 4655313 h 5557010"/>
              <a:gd name="connsiteX9176" fmla="*/ 1859879 w 10925787"/>
              <a:gd name="connsiteY9176" fmla="*/ 4658915 h 5557010"/>
              <a:gd name="connsiteX9177" fmla="*/ 1856055 w 10925787"/>
              <a:gd name="connsiteY9177" fmla="*/ 4665406 h 5557010"/>
              <a:gd name="connsiteX9178" fmla="*/ 1834379 w 10925787"/>
              <a:gd name="connsiteY9178" fmla="*/ 4697370 h 5557010"/>
              <a:gd name="connsiteX9179" fmla="*/ 1821738 w 10925787"/>
              <a:gd name="connsiteY9179" fmla="*/ 4712984 h 5557010"/>
              <a:gd name="connsiteX9180" fmla="*/ 1808623 w 10925787"/>
              <a:gd name="connsiteY9180" fmla="*/ 4726001 h 5557010"/>
              <a:gd name="connsiteX9181" fmla="*/ 1787981 w 10925787"/>
              <a:gd name="connsiteY9181" fmla="*/ 4748906 h 5557010"/>
              <a:gd name="connsiteX9182" fmla="*/ 1782477 w 10925787"/>
              <a:gd name="connsiteY9182" fmla="*/ 4754823 h 5557010"/>
              <a:gd name="connsiteX9183" fmla="*/ 1777399 w 10925787"/>
              <a:gd name="connsiteY9183" fmla="*/ 4757784 h 5557010"/>
              <a:gd name="connsiteX9184" fmla="*/ 1771675 w 10925787"/>
              <a:gd name="connsiteY9184" fmla="*/ 4767961 h 5557010"/>
              <a:gd name="connsiteX9185" fmla="*/ 1763979 w 10925787"/>
              <a:gd name="connsiteY9185" fmla="*/ 4776046 h 5557010"/>
              <a:gd name="connsiteX9186" fmla="*/ 1746346 w 10925787"/>
              <a:gd name="connsiteY9186" fmla="*/ 4797751 h 5557010"/>
              <a:gd name="connsiteX9187" fmla="*/ 1751351 w 10925787"/>
              <a:gd name="connsiteY9187" fmla="*/ 4769530 h 5557010"/>
              <a:gd name="connsiteX9188" fmla="*/ 1753457 w 10925787"/>
              <a:gd name="connsiteY9188" fmla="*/ 4748800 h 5557010"/>
              <a:gd name="connsiteX9189" fmla="*/ 1754919 w 10925787"/>
              <a:gd name="connsiteY9189" fmla="*/ 4743446 h 5557010"/>
              <a:gd name="connsiteX9190" fmla="*/ 1754261 w 10925787"/>
              <a:gd name="connsiteY9190" fmla="*/ 4729793 h 5557010"/>
              <a:gd name="connsiteX9191" fmla="*/ 1748172 w 10925787"/>
              <a:gd name="connsiteY9191" fmla="*/ 4728843 h 5557010"/>
              <a:gd name="connsiteX9192" fmla="*/ 1754005 w 10925787"/>
              <a:gd name="connsiteY9192" fmla="*/ 4726130 h 5557010"/>
              <a:gd name="connsiteX9193" fmla="*/ 1758986 w 10925787"/>
              <a:gd name="connsiteY9193" fmla="*/ 4713109 h 5557010"/>
              <a:gd name="connsiteX9194" fmla="*/ 1754395 w 10925787"/>
              <a:gd name="connsiteY9194" fmla="*/ 4710080 h 5557010"/>
              <a:gd name="connsiteX9195" fmla="*/ 1769447 w 10925787"/>
              <a:gd name="connsiteY9195" fmla="*/ 4671799 h 5557010"/>
              <a:gd name="connsiteX9196" fmla="*/ 1771992 w 10925787"/>
              <a:gd name="connsiteY9196" fmla="*/ 4648670 h 5557010"/>
              <a:gd name="connsiteX9197" fmla="*/ 1771663 w 10925787"/>
              <a:gd name="connsiteY9197" fmla="*/ 4613170 h 5557010"/>
              <a:gd name="connsiteX9198" fmla="*/ 1769873 w 10925787"/>
              <a:gd name="connsiteY9198" fmla="*/ 4592365 h 5557010"/>
              <a:gd name="connsiteX9199" fmla="*/ 1770518 w 10925787"/>
              <a:gd name="connsiteY9199" fmla="*/ 4578122 h 5557010"/>
              <a:gd name="connsiteX9200" fmla="*/ 1771602 w 10925787"/>
              <a:gd name="connsiteY9200" fmla="*/ 4573203 h 5557010"/>
              <a:gd name="connsiteX9201" fmla="*/ 1773295 w 10925787"/>
              <a:gd name="connsiteY9201" fmla="*/ 4528617 h 5557010"/>
              <a:gd name="connsiteX9202" fmla="*/ 1775183 w 10925787"/>
              <a:gd name="connsiteY9202" fmla="*/ 4521586 h 5557010"/>
              <a:gd name="connsiteX9203" fmla="*/ 1774951 w 10925787"/>
              <a:gd name="connsiteY9203" fmla="*/ 4519182 h 5557010"/>
              <a:gd name="connsiteX9204" fmla="*/ 1773051 w 10925787"/>
              <a:gd name="connsiteY9204" fmla="*/ 4516321 h 5557010"/>
              <a:gd name="connsiteX9205" fmla="*/ 1774549 w 10925787"/>
              <a:gd name="connsiteY9205" fmla="*/ 4510851 h 5557010"/>
              <a:gd name="connsiteX9206" fmla="*/ 1776766 w 10925787"/>
              <a:gd name="connsiteY9206" fmla="*/ 4496999 h 5557010"/>
              <a:gd name="connsiteX9207" fmla="*/ 1778178 w 10925787"/>
              <a:gd name="connsiteY9207" fmla="*/ 4492405 h 5557010"/>
              <a:gd name="connsiteX9208" fmla="*/ 1778885 w 10925787"/>
              <a:gd name="connsiteY9208" fmla="*/ 4478823 h 5557010"/>
              <a:gd name="connsiteX9209" fmla="*/ 1772954 w 10925787"/>
              <a:gd name="connsiteY9209" fmla="*/ 4475157 h 5557010"/>
              <a:gd name="connsiteX9210" fmla="*/ 1778629 w 10925787"/>
              <a:gd name="connsiteY9210" fmla="*/ 4473384 h 5557010"/>
              <a:gd name="connsiteX9211" fmla="*/ 1782307 w 10925787"/>
              <a:gd name="connsiteY9211" fmla="*/ 4475526 h 5557010"/>
              <a:gd name="connsiteX9212" fmla="*/ 1781040 w 10925787"/>
              <a:gd name="connsiteY9212" fmla="*/ 4457775 h 5557010"/>
              <a:gd name="connsiteX9213" fmla="*/ 1777399 w 10925787"/>
              <a:gd name="connsiteY9213" fmla="*/ 4455721 h 5557010"/>
              <a:gd name="connsiteX9214" fmla="*/ 1777752 w 10925787"/>
              <a:gd name="connsiteY9214" fmla="*/ 4455520 h 5557010"/>
              <a:gd name="connsiteX9215" fmla="*/ 1782246 w 10925787"/>
              <a:gd name="connsiteY9215" fmla="*/ 4455825 h 5557010"/>
              <a:gd name="connsiteX9216" fmla="*/ 1784365 w 10925787"/>
              <a:gd name="connsiteY9216" fmla="*/ 4443422 h 5557010"/>
              <a:gd name="connsiteX9217" fmla="*/ 1780675 w 10925787"/>
              <a:gd name="connsiteY9217" fmla="*/ 4423980 h 5557010"/>
              <a:gd name="connsiteX9218" fmla="*/ 1778812 w 10925787"/>
              <a:gd name="connsiteY9218" fmla="*/ 4398545 h 5557010"/>
              <a:gd name="connsiteX9219" fmla="*/ 1780821 w 10925787"/>
              <a:gd name="connsiteY9219" fmla="*/ 4397160 h 5557010"/>
              <a:gd name="connsiteX9220" fmla="*/ 1780541 w 10925787"/>
              <a:gd name="connsiteY9220" fmla="*/ 4391949 h 5557010"/>
              <a:gd name="connsiteX9221" fmla="*/ 1777046 w 10925787"/>
              <a:gd name="connsiteY9221" fmla="*/ 4375608 h 5557010"/>
              <a:gd name="connsiteX9222" fmla="*/ 1773831 w 10925787"/>
              <a:gd name="connsiteY9222" fmla="*/ 4370245 h 5557010"/>
              <a:gd name="connsiteX9223" fmla="*/ 1775304 w 10925787"/>
              <a:gd name="connsiteY9223" fmla="*/ 4365142 h 5557010"/>
              <a:gd name="connsiteX9224" fmla="*/ 1774257 w 10925787"/>
              <a:gd name="connsiteY9224" fmla="*/ 4363020 h 5557010"/>
              <a:gd name="connsiteX9225" fmla="*/ 1776205 w 10925787"/>
              <a:gd name="connsiteY9225" fmla="*/ 4361669 h 5557010"/>
              <a:gd name="connsiteX9226" fmla="*/ 1772686 w 10925787"/>
              <a:gd name="connsiteY9226" fmla="*/ 4355478 h 5557010"/>
              <a:gd name="connsiteX9227" fmla="*/ 1774756 w 10925787"/>
              <a:gd name="connsiteY9227" fmla="*/ 4354141 h 5557010"/>
              <a:gd name="connsiteX9228" fmla="*/ 1763078 w 10925787"/>
              <a:gd name="connsiteY9228" fmla="*/ 4318488 h 5557010"/>
              <a:gd name="connsiteX9229" fmla="*/ 1761568 w 10925787"/>
              <a:gd name="connsiteY9229" fmla="*/ 4313392 h 5557010"/>
              <a:gd name="connsiteX9230" fmla="*/ 1762859 w 10925787"/>
              <a:gd name="connsiteY9230" fmla="*/ 4312532 h 5557010"/>
              <a:gd name="connsiteX9231" fmla="*/ 1763675 w 10925787"/>
              <a:gd name="connsiteY9231" fmla="*/ 4309635 h 5557010"/>
              <a:gd name="connsiteX9232" fmla="*/ 1759838 w 10925787"/>
              <a:gd name="connsiteY9232" fmla="*/ 4305433 h 5557010"/>
              <a:gd name="connsiteX9233" fmla="*/ 1757732 w 10925787"/>
              <a:gd name="connsiteY9233" fmla="*/ 4299205 h 5557010"/>
              <a:gd name="connsiteX9234" fmla="*/ 1756441 w 10925787"/>
              <a:gd name="connsiteY9234" fmla="*/ 4295939 h 5557010"/>
              <a:gd name="connsiteX9235" fmla="*/ 1755247 w 10925787"/>
              <a:gd name="connsiteY9235" fmla="*/ 4294843 h 5557010"/>
              <a:gd name="connsiteX9236" fmla="*/ 1751241 w 10925787"/>
              <a:gd name="connsiteY9236" fmla="*/ 4291238 h 5557010"/>
              <a:gd name="connsiteX9237" fmla="*/ 1740939 w 10925787"/>
              <a:gd name="connsiteY9237" fmla="*/ 4288585 h 5557010"/>
              <a:gd name="connsiteX9238" fmla="*/ 1736993 w 10925787"/>
              <a:gd name="connsiteY9238" fmla="*/ 4295045 h 5557010"/>
              <a:gd name="connsiteX9239" fmla="*/ 1733571 w 10925787"/>
              <a:gd name="connsiteY9239" fmla="*/ 4307243 h 5557010"/>
              <a:gd name="connsiteX9240" fmla="*/ 1743545 w 10925787"/>
              <a:gd name="connsiteY9240" fmla="*/ 4334105 h 5557010"/>
              <a:gd name="connsiteX9241" fmla="*/ 1746187 w 10925787"/>
              <a:gd name="connsiteY9241" fmla="*/ 4339254 h 5557010"/>
              <a:gd name="connsiteX9242" fmla="*/ 1744397 w 10925787"/>
              <a:gd name="connsiteY9242" fmla="*/ 4345945 h 5557010"/>
              <a:gd name="connsiteX9243" fmla="*/ 1750644 w 10925787"/>
              <a:gd name="connsiteY9243" fmla="*/ 4369070 h 5557010"/>
              <a:gd name="connsiteX9244" fmla="*/ 1748611 w 10925787"/>
              <a:gd name="connsiteY9244" fmla="*/ 4370378 h 5557010"/>
              <a:gd name="connsiteX9245" fmla="*/ 1751631 w 10925787"/>
              <a:gd name="connsiteY9245" fmla="*/ 4378260 h 5557010"/>
              <a:gd name="connsiteX9246" fmla="*/ 1752398 w 10925787"/>
              <a:gd name="connsiteY9246" fmla="*/ 4382617 h 5557010"/>
              <a:gd name="connsiteX9247" fmla="*/ 1752386 w 10925787"/>
              <a:gd name="connsiteY9247" fmla="*/ 4382617 h 5557010"/>
              <a:gd name="connsiteX9248" fmla="*/ 1752386 w 10925787"/>
              <a:gd name="connsiteY9248" fmla="*/ 4382618 h 5557010"/>
              <a:gd name="connsiteX9249" fmla="*/ 1752556 w 10925787"/>
              <a:gd name="connsiteY9249" fmla="*/ 4383229 h 5557010"/>
              <a:gd name="connsiteX9250" fmla="*/ 1752897 w 10925787"/>
              <a:gd name="connsiteY9250" fmla="*/ 4382585 h 5557010"/>
              <a:gd name="connsiteX9251" fmla="*/ 1752399 w 10925787"/>
              <a:gd name="connsiteY9251" fmla="*/ 4382616 h 5557010"/>
              <a:gd name="connsiteX9252" fmla="*/ 1752471 w 10925787"/>
              <a:gd name="connsiteY9252" fmla="*/ 4382386 h 5557010"/>
              <a:gd name="connsiteX9253" fmla="*/ 1752958 w 10925787"/>
              <a:gd name="connsiteY9253" fmla="*/ 4382505 h 5557010"/>
              <a:gd name="connsiteX9254" fmla="*/ 1752909 w 10925787"/>
              <a:gd name="connsiteY9254" fmla="*/ 4382586 h 5557010"/>
              <a:gd name="connsiteX9255" fmla="*/ 1754018 w 10925787"/>
              <a:gd name="connsiteY9255" fmla="*/ 4382517 h 5557010"/>
              <a:gd name="connsiteX9256" fmla="*/ 1752568 w 10925787"/>
              <a:gd name="connsiteY9256" fmla="*/ 4383230 h 5557010"/>
              <a:gd name="connsiteX9257" fmla="*/ 1750681 w 10925787"/>
              <a:gd name="connsiteY9257" fmla="*/ 4389100 h 5557010"/>
              <a:gd name="connsiteX9258" fmla="*/ 1754054 w 10925787"/>
              <a:gd name="connsiteY9258" fmla="*/ 4422481 h 5557010"/>
              <a:gd name="connsiteX9259" fmla="*/ 1756843 w 10925787"/>
              <a:gd name="connsiteY9259" fmla="*/ 4449871 h 5557010"/>
              <a:gd name="connsiteX9260" fmla="*/ 1753847 w 10925787"/>
              <a:gd name="connsiteY9260" fmla="*/ 4452080 h 5557010"/>
              <a:gd name="connsiteX9261" fmla="*/ 1750766 w 10925787"/>
              <a:gd name="connsiteY9261" fmla="*/ 4466587 h 5557010"/>
              <a:gd name="connsiteX9262" fmla="*/ 1750620 w 10925787"/>
              <a:gd name="connsiteY9262" fmla="*/ 4473600 h 5557010"/>
              <a:gd name="connsiteX9263" fmla="*/ 1750803 w 10925787"/>
              <a:gd name="connsiteY9263" fmla="*/ 4479013 h 5557010"/>
              <a:gd name="connsiteX9264" fmla="*/ 1754018 w 10925787"/>
              <a:gd name="connsiteY9264" fmla="*/ 4492878 h 5557010"/>
              <a:gd name="connsiteX9265" fmla="*/ 1748647 w 10925787"/>
              <a:gd name="connsiteY9265" fmla="*/ 4512809 h 5557010"/>
              <a:gd name="connsiteX9266" fmla="*/ 1747709 w 10925787"/>
              <a:gd name="connsiteY9266" fmla="*/ 4528897 h 5557010"/>
              <a:gd name="connsiteX9267" fmla="*/ 1747989 w 10925787"/>
              <a:gd name="connsiteY9267" fmla="*/ 4560841 h 5557010"/>
              <a:gd name="connsiteX9268" fmla="*/ 1746942 w 10925787"/>
              <a:gd name="connsiteY9268" fmla="*/ 4597333 h 5557010"/>
              <a:gd name="connsiteX9269" fmla="*/ 1748964 w 10925787"/>
              <a:gd name="connsiteY9269" fmla="*/ 4615618 h 5557010"/>
              <a:gd name="connsiteX9270" fmla="*/ 1746906 w 10925787"/>
              <a:gd name="connsiteY9270" fmla="*/ 4616908 h 5557010"/>
              <a:gd name="connsiteX9271" fmla="*/ 1750681 w 10925787"/>
              <a:gd name="connsiteY9271" fmla="*/ 4648842 h 5557010"/>
              <a:gd name="connsiteX9272" fmla="*/ 1749682 w 10925787"/>
              <a:gd name="connsiteY9272" fmla="*/ 4664284 h 5557010"/>
              <a:gd name="connsiteX9273" fmla="*/ 1749914 w 10925787"/>
              <a:gd name="connsiteY9273" fmla="*/ 4677174 h 5557010"/>
              <a:gd name="connsiteX9274" fmla="*/ 1749512 w 10925787"/>
              <a:gd name="connsiteY9274" fmla="*/ 4684471 h 5557010"/>
              <a:gd name="connsiteX9275" fmla="*/ 1746833 w 10925787"/>
              <a:gd name="connsiteY9275" fmla="*/ 4691647 h 5557010"/>
              <a:gd name="connsiteX9276" fmla="*/ 1745249 w 10925787"/>
              <a:gd name="connsiteY9276" fmla="*/ 4694205 h 5557010"/>
              <a:gd name="connsiteX9277" fmla="*/ 1744616 w 10925787"/>
              <a:gd name="connsiteY9277" fmla="*/ 4707853 h 5557010"/>
              <a:gd name="connsiteX9278" fmla="*/ 1741389 w 10925787"/>
              <a:gd name="connsiteY9278" fmla="*/ 4727109 h 5557010"/>
              <a:gd name="connsiteX9279" fmla="*/ 1739380 w 10925787"/>
              <a:gd name="connsiteY9279" fmla="*/ 4728410 h 5557010"/>
              <a:gd name="connsiteX9280" fmla="*/ 1737650 w 10925787"/>
              <a:gd name="connsiteY9280" fmla="*/ 4735371 h 5557010"/>
              <a:gd name="connsiteX9281" fmla="*/ 1735885 w 10925787"/>
              <a:gd name="connsiteY9281" fmla="*/ 4759833 h 5557010"/>
              <a:gd name="connsiteX9282" fmla="*/ 1732426 w 10925787"/>
              <a:gd name="connsiteY9282" fmla="*/ 4772415 h 5557010"/>
              <a:gd name="connsiteX9283" fmla="*/ 1730880 w 10925787"/>
              <a:gd name="connsiteY9283" fmla="*/ 4772647 h 5557010"/>
              <a:gd name="connsiteX9284" fmla="*/ 1731062 w 10925787"/>
              <a:gd name="connsiteY9284" fmla="*/ 4783782 h 5557010"/>
              <a:gd name="connsiteX9285" fmla="*/ 1721430 w 10925787"/>
              <a:gd name="connsiteY9285" fmla="*/ 4824486 h 5557010"/>
              <a:gd name="connsiteX9286" fmla="*/ 1695308 w 10925787"/>
              <a:gd name="connsiteY9286" fmla="*/ 4912208 h 5557010"/>
              <a:gd name="connsiteX9287" fmla="*/ 1697086 w 10925787"/>
              <a:gd name="connsiteY9287" fmla="*/ 4918512 h 5557010"/>
              <a:gd name="connsiteX9288" fmla="*/ 1692532 w 10925787"/>
              <a:gd name="connsiteY9288" fmla="*/ 4928236 h 5557010"/>
              <a:gd name="connsiteX9289" fmla="*/ 1690644 w 10925787"/>
              <a:gd name="connsiteY9289" fmla="*/ 4934602 h 5557010"/>
              <a:gd name="connsiteX9290" fmla="*/ 1689633 w 10925787"/>
              <a:gd name="connsiteY9290" fmla="*/ 4945284 h 5557010"/>
              <a:gd name="connsiteX9291" fmla="*/ 1687575 w 10925787"/>
              <a:gd name="connsiteY9291" fmla="*/ 4946593 h 5557010"/>
              <a:gd name="connsiteX9292" fmla="*/ 1686065 w 10925787"/>
              <a:gd name="connsiteY9292" fmla="*/ 4968563 h 5557010"/>
              <a:gd name="connsiteX9293" fmla="*/ 1683082 w 10925787"/>
              <a:gd name="connsiteY9293" fmla="*/ 4970236 h 5557010"/>
              <a:gd name="connsiteX9294" fmla="*/ 1679270 w 10925787"/>
              <a:gd name="connsiteY9294" fmla="*/ 4989357 h 5557010"/>
              <a:gd name="connsiteX9295" fmla="*/ 1679708 w 10925787"/>
              <a:gd name="connsiteY9295" fmla="*/ 5000378 h 5557010"/>
              <a:gd name="connsiteX9296" fmla="*/ 1677419 w 10925787"/>
              <a:gd name="connsiteY9296" fmla="*/ 5008526 h 5557010"/>
              <a:gd name="connsiteX9297" fmla="*/ 1673924 w 10925787"/>
              <a:gd name="connsiteY9297" fmla="*/ 5027562 h 5557010"/>
              <a:gd name="connsiteX9298" fmla="*/ 1672499 w 10925787"/>
              <a:gd name="connsiteY9298" fmla="*/ 5032981 h 5557010"/>
              <a:gd name="connsiteX9299" fmla="*/ 1669077 w 10925787"/>
              <a:gd name="connsiteY9299" fmla="*/ 5046318 h 5557010"/>
              <a:gd name="connsiteX9300" fmla="*/ 1667640 w 10925787"/>
              <a:gd name="connsiteY9300" fmla="*/ 5050914 h 5557010"/>
              <a:gd name="connsiteX9301" fmla="*/ 1665083 w 10925787"/>
              <a:gd name="connsiteY9301" fmla="*/ 5066603 h 5557010"/>
              <a:gd name="connsiteX9302" fmla="*/ 1664511 w 10925787"/>
              <a:gd name="connsiteY9302" fmla="*/ 5080704 h 5557010"/>
              <a:gd name="connsiteX9303" fmla="*/ 1663536 w 10925787"/>
              <a:gd name="connsiteY9303" fmla="*/ 5084208 h 5557010"/>
              <a:gd name="connsiteX9304" fmla="*/ 1661113 w 10925787"/>
              <a:gd name="connsiteY9304" fmla="*/ 5087033 h 5557010"/>
              <a:gd name="connsiteX9305" fmla="*/ 1660114 w 10925787"/>
              <a:gd name="connsiteY9305" fmla="*/ 5115708 h 5557010"/>
              <a:gd name="connsiteX9306" fmla="*/ 1656668 w 10925787"/>
              <a:gd name="connsiteY9306" fmla="*/ 5141848 h 5557010"/>
              <a:gd name="connsiteX9307" fmla="*/ 1659371 w 10925787"/>
              <a:gd name="connsiteY9307" fmla="*/ 5161490 h 5557010"/>
              <a:gd name="connsiteX9308" fmla="*/ 1657277 w 10925787"/>
              <a:gd name="connsiteY9308" fmla="*/ 5165479 h 5557010"/>
              <a:gd name="connsiteX9309" fmla="*/ 1654780 w 10925787"/>
              <a:gd name="connsiteY9309" fmla="*/ 5168353 h 5557010"/>
              <a:gd name="connsiteX9310" fmla="*/ 1656558 w 10925787"/>
              <a:gd name="connsiteY9310" fmla="*/ 5171445 h 5557010"/>
              <a:gd name="connsiteX9311" fmla="*/ 1658307 w 10925787"/>
              <a:gd name="connsiteY9311" fmla="*/ 5172303 h 5557010"/>
              <a:gd name="connsiteX9312" fmla="*/ 1658763 w 10925787"/>
              <a:gd name="connsiteY9312" fmla="*/ 5172972 h 5557010"/>
              <a:gd name="connsiteX9313" fmla="*/ 1652929 w 10925787"/>
              <a:gd name="connsiteY9313" fmla="*/ 5174997 h 5557010"/>
              <a:gd name="connsiteX9314" fmla="*/ 1653283 w 10925787"/>
              <a:gd name="connsiteY9314" fmla="*/ 5183072 h 5557010"/>
              <a:gd name="connsiteX9315" fmla="*/ 1653356 w 10925787"/>
              <a:gd name="connsiteY9315" fmla="*/ 5186103 h 5557010"/>
              <a:gd name="connsiteX9316" fmla="*/ 1653526 w 10925787"/>
              <a:gd name="connsiteY9316" fmla="*/ 5243647 h 5557010"/>
              <a:gd name="connsiteX9317" fmla="*/ 1651529 w 10925787"/>
              <a:gd name="connsiteY9317" fmla="*/ 5244981 h 5557010"/>
              <a:gd name="connsiteX9318" fmla="*/ 1654659 w 10925787"/>
              <a:gd name="connsiteY9318" fmla="*/ 5265592 h 5557010"/>
              <a:gd name="connsiteX9319" fmla="*/ 1654330 w 10925787"/>
              <a:gd name="connsiteY9319" fmla="*/ 5279815 h 5557010"/>
              <a:gd name="connsiteX9320" fmla="*/ 1652272 w 10925787"/>
              <a:gd name="connsiteY9320" fmla="*/ 5281136 h 5557010"/>
              <a:gd name="connsiteX9321" fmla="*/ 1657021 w 10925787"/>
              <a:gd name="connsiteY9321" fmla="*/ 5309472 h 5557010"/>
              <a:gd name="connsiteX9322" fmla="*/ 1664170 w 10925787"/>
              <a:gd name="connsiteY9322" fmla="*/ 5319644 h 5557010"/>
              <a:gd name="connsiteX9323" fmla="*/ 1661356 w 10925787"/>
              <a:gd name="connsiteY9323" fmla="*/ 5326567 h 5557010"/>
              <a:gd name="connsiteX9324" fmla="*/ 1662550 w 10925787"/>
              <a:gd name="connsiteY9324" fmla="*/ 5334994 h 5557010"/>
              <a:gd name="connsiteX9325" fmla="*/ 1662526 w 10925787"/>
              <a:gd name="connsiteY9325" fmla="*/ 5341505 h 5557010"/>
              <a:gd name="connsiteX9326" fmla="*/ 1665619 w 10925787"/>
              <a:gd name="connsiteY9326" fmla="*/ 5356515 h 5557010"/>
              <a:gd name="connsiteX9327" fmla="*/ 1676140 w 10925787"/>
              <a:gd name="connsiteY9327" fmla="*/ 5363596 h 5557010"/>
              <a:gd name="connsiteX9328" fmla="*/ 1667141 w 10925787"/>
              <a:gd name="connsiteY9328" fmla="*/ 5364032 h 5557010"/>
              <a:gd name="connsiteX9329" fmla="*/ 1671135 w 10925787"/>
              <a:gd name="connsiteY9329" fmla="*/ 5382001 h 5557010"/>
              <a:gd name="connsiteX9330" fmla="*/ 1672329 w 10925787"/>
              <a:gd name="connsiteY9330" fmla="*/ 5390913 h 5557010"/>
              <a:gd name="connsiteX9331" fmla="*/ 1678686 w 10925787"/>
              <a:gd name="connsiteY9331" fmla="*/ 5413489 h 5557010"/>
              <a:gd name="connsiteX9332" fmla="*/ 1680110 w 10925787"/>
              <a:gd name="connsiteY9332" fmla="*/ 5415926 h 5557010"/>
              <a:gd name="connsiteX9333" fmla="*/ 1681560 w 10925787"/>
              <a:gd name="connsiteY9333" fmla="*/ 5422716 h 5557010"/>
              <a:gd name="connsiteX9334" fmla="*/ 1683484 w 10925787"/>
              <a:gd name="connsiteY9334" fmla="*/ 5429190 h 5557010"/>
              <a:gd name="connsiteX9335" fmla="*/ 1683569 w 10925787"/>
              <a:gd name="connsiteY9335" fmla="*/ 5436162 h 5557010"/>
              <a:gd name="connsiteX9336" fmla="*/ 1696222 w 10925787"/>
              <a:gd name="connsiteY9336" fmla="*/ 5465976 h 5557010"/>
              <a:gd name="connsiteX9337" fmla="*/ 1707681 w 10925787"/>
              <a:gd name="connsiteY9337" fmla="*/ 5498458 h 5557010"/>
              <a:gd name="connsiteX9338" fmla="*/ 1720943 w 10925787"/>
              <a:gd name="connsiteY9338" fmla="*/ 5531680 h 5557010"/>
              <a:gd name="connsiteX9339" fmla="*/ 1722051 w 10925787"/>
              <a:gd name="connsiteY9339" fmla="*/ 5533886 h 5557010"/>
              <a:gd name="connsiteX9340" fmla="*/ 1722574 w 10925787"/>
              <a:gd name="connsiteY9340" fmla="*/ 5541658 h 5557010"/>
              <a:gd name="connsiteX9341" fmla="*/ 1725339 w 10925787"/>
              <a:gd name="connsiteY9341" fmla="*/ 5544932 h 5557010"/>
              <a:gd name="connsiteX9342" fmla="*/ 1730831 w 10925787"/>
              <a:gd name="connsiteY9342" fmla="*/ 5554316 h 5557010"/>
              <a:gd name="connsiteX9343" fmla="*/ 1733035 w 10925787"/>
              <a:gd name="connsiteY9343" fmla="*/ 5555783 h 5557010"/>
              <a:gd name="connsiteX9344" fmla="*/ 1732680 w 10925787"/>
              <a:gd name="connsiteY9344" fmla="*/ 5557010 h 5557010"/>
              <a:gd name="connsiteX9345" fmla="*/ 1454011 w 10925787"/>
              <a:gd name="connsiteY9345" fmla="*/ 5557010 h 5557010"/>
              <a:gd name="connsiteX9346" fmla="*/ 1444068 w 10925787"/>
              <a:gd name="connsiteY9346" fmla="*/ 5543732 h 5557010"/>
              <a:gd name="connsiteX9347" fmla="*/ 1442412 w 10925787"/>
              <a:gd name="connsiteY9347" fmla="*/ 5540385 h 5557010"/>
              <a:gd name="connsiteX9348" fmla="*/ 1437870 w 10925787"/>
              <a:gd name="connsiteY9348" fmla="*/ 5534662 h 5557010"/>
              <a:gd name="connsiteX9349" fmla="*/ 1433144 w 10925787"/>
              <a:gd name="connsiteY9349" fmla="*/ 5521568 h 5557010"/>
              <a:gd name="connsiteX9350" fmla="*/ 1429250 w 10925787"/>
              <a:gd name="connsiteY9350" fmla="*/ 5515905 h 5557010"/>
              <a:gd name="connsiteX9351" fmla="*/ 1429249 w 10925787"/>
              <a:gd name="connsiteY9351" fmla="*/ 5515905 h 5557010"/>
              <a:gd name="connsiteX9352" fmla="*/ 1429406 w 10925787"/>
              <a:gd name="connsiteY9352" fmla="*/ 5514863 h 5557010"/>
              <a:gd name="connsiteX9353" fmla="*/ 1428308 w 10925787"/>
              <a:gd name="connsiteY9353" fmla="*/ 5513056 h 5557010"/>
              <a:gd name="connsiteX9354" fmla="*/ 1417274 w 10925787"/>
              <a:gd name="connsiteY9354" fmla="*/ 5508594 h 5557010"/>
              <a:gd name="connsiteX9355" fmla="*/ 1426896 w 10925787"/>
              <a:gd name="connsiteY9355" fmla="*/ 5523726 h 5557010"/>
              <a:gd name="connsiteX9356" fmla="*/ 1423715 w 10925787"/>
              <a:gd name="connsiteY9356" fmla="*/ 5524114 h 5557010"/>
              <a:gd name="connsiteX9357" fmla="*/ 1432679 w 10925787"/>
              <a:gd name="connsiteY9357" fmla="*/ 5536202 h 5557010"/>
              <a:gd name="connsiteX9358" fmla="*/ 1435792 w 10925787"/>
              <a:gd name="connsiteY9358" fmla="*/ 5544047 h 5557010"/>
              <a:gd name="connsiteX9359" fmla="*/ 1443274 w 10925787"/>
              <a:gd name="connsiteY9359" fmla="*/ 5556656 h 5557010"/>
              <a:gd name="connsiteX9360" fmla="*/ 1443275 w 10925787"/>
              <a:gd name="connsiteY9360" fmla="*/ 5556656 h 5557010"/>
              <a:gd name="connsiteX9361" fmla="*/ 1443462 w 10925787"/>
              <a:gd name="connsiteY9361" fmla="*/ 5557010 h 5557010"/>
              <a:gd name="connsiteX9362" fmla="*/ 1367188 w 10925787"/>
              <a:gd name="connsiteY9362" fmla="*/ 5557010 h 5557010"/>
              <a:gd name="connsiteX9363" fmla="*/ 1364739 w 10925787"/>
              <a:gd name="connsiteY9363" fmla="*/ 5555808 h 5557010"/>
              <a:gd name="connsiteX9364" fmla="*/ 1352991 w 10925787"/>
              <a:gd name="connsiteY9364" fmla="*/ 5552643 h 5557010"/>
              <a:gd name="connsiteX9365" fmla="*/ 1261706 w 10925787"/>
              <a:gd name="connsiteY9365" fmla="*/ 5527400 h 5557010"/>
              <a:gd name="connsiteX9366" fmla="*/ 1262180 w 10925787"/>
              <a:gd name="connsiteY9366" fmla="*/ 5527497 h 5557010"/>
              <a:gd name="connsiteX9367" fmla="*/ 1262863 w 10925787"/>
              <a:gd name="connsiteY9367" fmla="*/ 5526115 h 5557010"/>
              <a:gd name="connsiteX9368" fmla="*/ 1261437 w 10925787"/>
              <a:gd name="connsiteY9368" fmla="*/ 5527327 h 5557010"/>
              <a:gd name="connsiteX9369" fmla="*/ 1250057 w 10925787"/>
              <a:gd name="connsiteY9369" fmla="*/ 5520998 h 5557010"/>
              <a:gd name="connsiteX9370" fmla="*/ 1248682 w 10925787"/>
              <a:gd name="connsiteY9370" fmla="*/ 5521131 h 5557010"/>
              <a:gd name="connsiteX9371" fmla="*/ 1241361 w 10925787"/>
              <a:gd name="connsiteY9371" fmla="*/ 5518209 h 5557010"/>
              <a:gd name="connsiteX9372" fmla="*/ 1239217 w 10925787"/>
              <a:gd name="connsiteY9372" fmla="*/ 5519288 h 5557010"/>
              <a:gd name="connsiteX9373" fmla="*/ 1206392 w 10925787"/>
              <a:gd name="connsiteY9373" fmla="*/ 5506472 h 5557010"/>
              <a:gd name="connsiteX9374" fmla="*/ 1193191 w 10925787"/>
              <a:gd name="connsiteY9374" fmla="*/ 5502969 h 5557010"/>
              <a:gd name="connsiteX9375" fmla="*/ 1186377 w 10925787"/>
              <a:gd name="connsiteY9375" fmla="*/ 5501089 h 5557010"/>
              <a:gd name="connsiteX9376" fmla="*/ 1185053 w 10925787"/>
              <a:gd name="connsiteY9376" fmla="*/ 5499101 h 5557010"/>
              <a:gd name="connsiteX9377" fmla="*/ 1163071 w 10925787"/>
              <a:gd name="connsiteY9377" fmla="*/ 5494651 h 5557010"/>
              <a:gd name="connsiteX9378" fmla="*/ 1136768 w 10925787"/>
              <a:gd name="connsiteY9378" fmla="*/ 5492941 h 5557010"/>
              <a:gd name="connsiteX9379" fmla="*/ 1128442 w 10925787"/>
              <a:gd name="connsiteY9379" fmla="*/ 5494287 h 5557010"/>
              <a:gd name="connsiteX9380" fmla="*/ 1113193 w 10925787"/>
              <a:gd name="connsiteY9380" fmla="*/ 5497234 h 5557010"/>
              <a:gd name="connsiteX9381" fmla="*/ 1082854 w 10925787"/>
              <a:gd name="connsiteY9381" fmla="*/ 5508619 h 5557010"/>
              <a:gd name="connsiteX9382" fmla="*/ 1072988 w 10925787"/>
              <a:gd name="connsiteY9382" fmla="*/ 5511407 h 5557010"/>
              <a:gd name="connsiteX9383" fmla="*/ 1048174 w 10925787"/>
              <a:gd name="connsiteY9383" fmla="*/ 5525375 h 5557010"/>
              <a:gd name="connsiteX9384" fmla="*/ 1042016 w 10925787"/>
              <a:gd name="connsiteY9384" fmla="*/ 5528867 h 5557010"/>
              <a:gd name="connsiteX9385" fmla="*/ 1039004 w 10925787"/>
              <a:gd name="connsiteY9385" fmla="*/ 5530734 h 5557010"/>
              <a:gd name="connsiteX9386" fmla="*/ 1026222 w 10925787"/>
              <a:gd name="connsiteY9386" fmla="*/ 5537742 h 5557010"/>
              <a:gd name="connsiteX9387" fmla="*/ 1022567 w 10925787"/>
              <a:gd name="connsiteY9387" fmla="*/ 5539815 h 5557010"/>
              <a:gd name="connsiteX9388" fmla="*/ 998569 w 10925787"/>
              <a:gd name="connsiteY9388" fmla="*/ 5553334 h 5557010"/>
              <a:gd name="connsiteX9389" fmla="*/ 991780 w 10925787"/>
              <a:gd name="connsiteY9389" fmla="*/ 5557010 h 5557010"/>
              <a:gd name="connsiteX9390" fmla="*/ 452399 w 10925787"/>
              <a:gd name="connsiteY9390" fmla="*/ 5557010 h 5557010"/>
              <a:gd name="connsiteX9391" fmla="*/ 453507 w 10925787"/>
              <a:gd name="connsiteY9391" fmla="*/ 5555541 h 5557010"/>
              <a:gd name="connsiteX9392" fmla="*/ 457809 w 10925787"/>
              <a:gd name="connsiteY9392" fmla="*/ 5540385 h 5557010"/>
              <a:gd name="connsiteX9393" fmla="*/ 461247 w 10925787"/>
              <a:gd name="connsiteY9393" fmla="*/ 5534250 h 5557010"/>
              <a:gd name="connsiteX9394" fmla="*/ 462717 w 10925787"/>
              <a:gd name="connsiteY9394" fmla="*/ 5529146 h 5557010"/>
              <a:gd name="connsiteX9395" fmla="*/ 465158 w 10925787"/>
              <a:gd name="connsiteY9395" fmla="*/ 5520913 h 5557010"/>
              <a:gd name="connsiteX9396" fmla="*/ 467156 w 10925787"/>
              <a:gd name="connsiteY9396" fmla="*/ 5519591 h 5557010"/>
              <a:gd name="connsiteX9397" fmla="*/ 473874 w 10925787"/>
              <a:gd name="connsiteY9397" fmla="*/ 5501368 h 5557010"/>
              <a:gd name="connsiteX9398" fmla="*/ 477069 w 10925787"/>
              <a:gd name="connsiteY9398" fmla="*/ 5497124 h 5557010"/>
              <a:gd name="connsiteX9399" fmla="*/ 477611 w 10925787"/>
              <a:gd name="connsiteY9399" fmla="*/ 5482769 h 5557010"/>
              <a:gd name="connsiteX9400" fmla="*/ 479571 w 10925787"/>
              <a:gd name="connsiteY9400" fmla="*/ 5481423 h 5557010"/>
              <a:gd name="connsiteX9401" fmla="*/ 482952 w 10925787"/>
              <a:gd name="connsiteY9401" fmla="*/ 5469844 h 5557010"/>
              <a:gd name="connsiteX9402" fmla="*/ 493918 w 10925787"/>
              <a:gd name="connsiteY9402" fmla="*/ 5450942 h 5557010"/>
              <a:gd name="connsiteX9403" fmla="*/ 511716 w 10925787"/>
              <a:gd name="connsiteY9403" fmla="*/ 5431045 h 5557010"/>
              <a:gd name="connsiteX9404" fmla="*/ 510714 w 10925787"/>
              <a:gd name="connsiteY9404" fmla="*/ 5428875 h 5557010"/>
              <a:gd name="connsiteX9405" fmla="*/ 540359 w 10925787"/>
              <a:gd name="connsiteY9405" fmla="*/ 5399630 h 5557010"/>
              <a:gd name="connsiteX9406" fmla="*/ 566744 w 10925787"/>
              <a:gd name="connsiteY9406" fmla="*/ 5383347 h 5557010"/>
              <a:gd name="connsiteX9407" fmla="*/ 572042 w 10925787"/>
              <a:gd name="connsiteY9407" fmla="*/ 5381540 h 5557010"/>
              <a:gd name="connsiteX9408" fmla="*/ 599547 w 10925787"/>
              <a:gd name="connsiteY9408" fmla="*/ 5363111 h 5557010"/>
              <a:gd name="connsiteX9409" fmla="*/ 592255 w 10925787"/>
              <a:gd name="connsiteY9409" fmla="*/ 5360334 h 5557010"/>
              <a:gd name="connsiteX9410" fmla="*/ 577914 w 10925787"/>
              <a:gd name="connsiteY9410" fmla="*/ 5362699 h 5557010"/>
              <a:gd name="connsiteX9411" fmla="*/ 562016 w 10925787"/>
              <a:gd name="connsiteY9411" fmla="*/ 5370349 h 5557010"/>
              <a:gd name="connsiteX9412" fmla="*/ 551373 w 10925787"/>
              <a:gd name="connsiteY9412" fmla="*/ 5376133 h 5557010"/>
              <a:gd name="connsiteX9413" fmla="*/ 546505 w 10925787"/>
              <a:gd name="connsiteY9413" fmla="*/ 5376654 h 5557010"/>
              <a:gd name="connsiteX9414" fmla="*/ 520669 w 10925787"/>
              <a:gd name="connsiteY9414" fmla="*/ 5393544 h 5557010"/>
              <a:gd name="connsiteX9415" fmla="*/ 517930 w 10925787"/>
              <a:gd name="connsiteY9415" fmla="*/ 5396502 h 5557010"/>
              <a:gd name="connsiteX9416" fmla="*/ 514910 w 10925787"/>
              <a:gd name="connsiteY9416" fmla="*/ 5398527 h 5557010"/>
              <a:gd name="connsiteX9417" fmla="*/ 510376 w 10925787"/>
              <a:gd name="connsiteY9417" fmla="*/ 5403571 h 5557010"/>
              <a:gd name="connsiteX9418" fmla="*/ 506284 w 10925787"/>
              <a:gd name="connsiteY9418" fmla="*/ 5411197 h 5557010"/>
              <a:gd name="connsiteX9419" fmla="*/ 502638 w 10925787"/>
              <a:gd name="connsiteY9419" fmla="*/ 5412240 h 5557010"/>
              <a:gd name="connsiteX9420" fmla="*/ 488265 w 10925787"/>
              <a:gd name="connsiteY9420" fmla="*/ 5431555 h 5557010"/>
              <a:gd name="connsiteX9421" fmla="*/ 489260 w 10925787"/>
              <a:gd name="connsiteY9421" fmla="*/ 5433713 h 5557010"/>
              <a:gd name="connsiteX9422" fmla="*/ 477474 w 10925787"/>
              <a:gd name="connsiteY9422" fmla="*/ 5444685 h 5557010"/>
              <a:gd name="connsiteX9423" fmla="*/ 467533 w 10925787"/>
              <a:gd name="connsiteY9423" fmla="*/ 5460229 h 5557010"/>
              <a:gd name="connsiteX9424" fmla="*/ 461412 w 10925787"/>
              <a:gd name="connsiteY9424" fmla="*/ 5483399 h 5557010"/>
              <a:gd name="connsiteX9425" fmla="*/ 461580 w 10925787"/>
              <a:gd name="connsiteY9425" fmla="*/ 5487158 h 5557010"/>
              <a:gd name="connsiteX9426" fmla="*/ 455823 w 10925787"/>
              <a:gd name="connsiteY9426" fmla="*/ 5502108 h 5557010"/>
              <a:gd name="connsiteX9427" fmla="*/ 461056 w 10925787"/>
              <a:gd name="connsiteY9427" fmla="*/ 5508934 h 5557010"/>
              <a:gd name="connsiteX9428" fmla="*/ 457982 w 10925787"/>
              <a:gd name="connsiteY9428" fmla="*/ 5510704 h 5557010"/>
              <a:gd name="connsiteX9429" fmla="*/ 456617 w 10925787"/>
              <a:gd name="connsiteY9429" fmla="*/ 5508558 h 5557010"/>
              <a:gd name="connsiteX9430" fmla="*/ 448635 w 10925787"/>
              <a:gd name="connsiteY9430" fmla="*/ 5521689 h 5557010"/>
              <a:gd name="connsiteX9431" fmla="*/ 447349 w 10925787"/>
              <a:gd name="connsiteY9431" fmla="*/ 5526975 h 5557010"/>
              <a:gd name="connsiteX9432" fmla="*/ 445874 w 10925787"/>
              <a:gd name="connsiteY9432" fmla="*/ 5531631 h 5557010"/>
              <a:gd name="connsiteX9433" fmla="*/ 442384 w 10925787"/>
              <a:gd name="connsiteY9433" fmla="*/ 5553165 h 5557010"/>
              <a:gd name="connsiteX9434" fmla="*/ 443977 w 10925787"/>
              <a:gd name="connsiteY9434" fmla="*/ 5556677 h 5557010"/>
              <a:gd name="connsiteX9435" fmla="*/ 443871 w 10925787"/>
              <a:gd name="connsiteY9435" fmla="*/ 5557010 h 5557010"/>
              <a:gd name="connsiteX9436" fmla="*/ 0 w 10925787"/>
              <a:gd name="connsiteY9436" fmla="*/ 5557010 h 55570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 ang="0">
                <a:pos x="connsiteX2796" y="connsiteY2796"/>
              </a:cxn>
              <a:cxn ang="0">
                <a:pos x="connsiteX2797" y="connsiteY2797"/>
              </a:cxn>
              <a:cxn ang="0">
                <a:pos x="connsiteX2798" y="connsiteY2798"/>
              </a:cxn>
              <a:cxn ang="0">
                <a:pos x="connsiteX2799" y="connsiteY2799"/>
              </a:cxn>
              <a:cxn ang="0">
                <a:pos x="connsiteX2800" y="connsiteY2800"/>
              </a:cxn>
              <a:cxn ang="0">
                <a:pos x="connsiteX2801" y="connsiteY2801"/>
              </a:cxn>
              <a:cxn ang="0">
                <a:pos x="connsiteX2802" y="connsiteY2802"/>
              </a:cxn>
              <a:cxn ang="0">
                <a:pos x="connsiteX2803" y="connsiteY2803"/>
              </a:cxn>
              <a:cxn ang="0">
                <a:pos x="connsiteX2804" y="connsiteY2804"/>
              </a:cxn>
              <a:cxn ang="0">
                <a:pos x="connsiteX2805" y="connsiteY2805"/>
              </a:cxn>
              <a:cxn ang="0">
                <a:pos x="connsiteX2806" y="connsiteY2806"/>
              </a:cxn>
              <a:cxn ang="0">
                <a:pos x="connsiteX2807" y="connsiteY2807"/>
              </a:cxn>
              <a:cxn ang="0">
                <a:pos x="connsiteX2808" y="connsiteY2808"/>
              </a:cxn>
              <a:cxn ang="0">
                <a:pos x="connsiteX2809" y="connsiteY2809"/>
              </a:cxn>
              <a:cxn ang="0">
                <a:pos x="connsiteX2810" y="connsiteY2810"/>
              </a:cxn>
              <a:cxn ang="0">
                <a:pos x="connsiteX2811" y="connsiteY2811"/>
              </a:cxn>
              <a:cxn ang="0">
                <a:pos x="connsiteX2812" y="connsiteY2812"/>
              </a:cxn>
              <a:cxn ang="0">
                <a:pos x="connsiteX2813" y="connsiteY2813"/>
              </a:cxn>
              <a:cxn ang="0">
                <a:pos x="connsiteX2814" y="connsiteY2814"/>
              </a:cxn>
              <a:cxn ang="0">
                <a:pos x="connsiteX2815" y="connsiteY2815"/>
              </a:cxn>
              <a:cxn ang="0">
                <a:pos x="connsiteX2816" y="connsiteY2816"/>
              </a:cxn>
              <a:cxn ang="0">
                <a:pos x="connsiteX2817" y="connsiteY2817"/>
              </a:cxn>
              <a:cxn ang="0">
                <a:pos x="connsiteX2818" y="connsiteY2818"/>
              </a:cxn>
              <a:cxn ang="0">
                <a:pos x="connsiteX2819" y="connsiteY2819"/>
              </a:cxn>
              <a:cxn ang="0">
                <a:pos x="connsiteX2820" y="connsiteY2820"/>
              </a:cxn>
              <a:cxn ang="0">
                <a:pos x="connsiteX2821" y="connsiteY2821"/>
              </a:cxn>
              <a:cxn ang="0">
                <a:pos x="connsiteX2822" y="connsiteY2822"/>
              </a:cxn>
              <a:cxn ang="0">
                <a:pos x="connsiteX2823" y="connsiteY2823"/>
              </a:cxn>
              <a:cxn ang="0">
                <a:pos x="connsiteX2824" y="connsiteY2824"/>
              </a:cxn>
              <a:cxn ang="0">
                <a:pos x="connsiteX2825" y="connsiteY2825"/>
              </a:cxn>
              <a:cxn ang="0">
                <a:pos x="connsiteX2826" y="connsiteY2826"/>
              </a:cxn>
              <a:cxn ang="0">
                <a:pos x="connsiteX2827" y="connsiteY2827"/>
              </a:cxn>
              <a:cxn ang="0">
                <a:pos x="connsiteX2828" y="connsiteY2828"/>
              </a:cxn>
              <a:cxn ang="0">
                <a:pos x="connsiteX2829" y="connsiteY2829"/>
              </a:cxn>
              <a:cxn ang="0">
                <a:pos x="connsiteX2830" y="connsiteY2830"/>
              </a:cxn>
              <a:cxn ang="0">
                <a:pos x="connsiteX2831" y="connsiteY2831"/>
              </a:cxn>
              <a:cxn ang="0">
                <a:pos x="connsiteX2832" y="connsiteY2832"/>
              </a:cxn>
              <a:cxn ang="0">
                <a:pos x="connsiteX2833" y="connsiteY2833"/>
              </a:cxn>
              <a:cxn ang="0">
                <a:pos x="connsiteX2834" y="connsiteY2834"/>
              </a:cxn>
              <a:cxn ang="0">
                <a:pos x="connsiteX2835" y="connsiteY2835"/>
              </a:cxn>
              <a:cxn ang="0">
                <a:pos x="connsiteX2836" y="connsiteY2836"/>
              </a:cxn>
              <a:cxn ang="0">
                <a:pos x="connsiteX2837" y="connsiteY2837"/>
              </a:cxn>
              <a:cxn ang="0">
                <a:pos x="connsiteX2838" y="connsiteY2838"/>
              </a:cxn>
              <a:cxn ang="0">
                <a:pos x="connsiteX2839" y="connsiteY2839"/>
              </a:cxn>
              <a:cxn ang="0">
                <a:pos x="connsiteX2840" y="connsiteY2840"/>
              </a:cxn>
              <a:cxn ang="0">
                <a:pos x="connsiteX2841" y="connsiteY2841"/>
              </a:cxn>
              <a:cxn ang="0">
                <a:pos x="connsiteX2842" y="connsiteY2842"/>
              </a:cxn>
              <a:cxn ang="0">
                <a:pos x="connsiteX2843" y="connsiteY2843"/>
              </a:cxn>
              <a:cxn ang="0">
                <a:pos x="connsiteX2844" y="connsiteY2844"/>
              </a:cxn>
              <a:cxn ang="0">
                <a:pos x="connsiteX2845" y="connsiteY2845"/>
              </a:cxn>
              <a:cxn ang="0">
                <a:pos x="connsiteX2846" y="connsiteY2846"/>
              </a:cxn>
              <a:cxn ang="0">
                <a:pos x="connsiteX2847" y="connsiteY2847"/>
              </a:cxn>
              <a:cxn ang="0">
                <a:pos x="connsiteX2848" y="connsiteY2848"/>
              </a:cxn>
              <a:cxn ang="0">
                <a:pos x="connsiteX2849" y="connsiteY2849"/>
              </a:cxn>
              <a:cxn ang="0">
                <a:pos x="connsiteX2850" y="connsiteY2850"/>
              </a:cxn>
              <a:cxn ang="0">
                <a:pos x="connsiteX2851" y="connsiteY2851"/>
              </a:cxn>
              <a:cxn ang="0">
                <a:pos x="connsiteX2852" y="connsiteY2852"/>
              </a:cxn>
              <a:cxn ang="0">
                <a:pos x="connsiteX2853" y="connsiteY2853"/>
              </a:cxn>
              <a:cxn ang="0">
                <a:pos x="connsiteX2854" y="connsiteY2854"/>
              </a:cxn>
              <a:cxn ang="0">
                <a:pos x="connsiteX2855" y="connsiteY2855"/>
              </a:cxn>
              <a:cxn ang="0">
                <a:pos x="connsiteX2856" y="connsiteY2856"/>
              </a:cxn>
              <a:cxn ang="0">
                <a:pos x="connsiteX2857" y="connsiteY2857"/>
              </a:cxn>
              <a:cxn ang="0">
                <a:pos x="connsiteX2858" y="connsiteY2858"/>
              </a:cxn>
              <a:cxn ang="0">
                <a:pos x="connsiteX2859" y="connsiteY2859"/>
              </a:cxn>
              <a:cxn ang="0">
                <a:pos x="connsiteX2860" y="connsiteY2860"/>
              </a:cxn>
              <a:cxn ang="0">
                <a:pos x="connsiteX2861" y="connsiteY2861"/>
              </a:cxn>
              <a:cxn ang="0">
                <a:pos x="connsiteX2862" y="connsiteY2862"/>
              </a:cxn>
              <a:cxn ang="0">
                <a:pos x="connsiteX2863" y="connsiteY2863"/>
              </a:cxn>
              <a:cxn ang="0">
                <a:pos x="connsiteX2864" y="connsiteY2864"/>
              </a:cxn>
              <a:cxn ang="0">
                <a:pos x="connsiteX2865" y="connsiteY2865"/>
              </a:cxn>
              <a:cxn ang="0">
                <a:pos x="connsiteX2866" y="connsiteY2866"/>
              </a:cxn>
              <a:cxn ang="0">
                <a:pos x="connsiteX2867" y="connsiteY2867"/>
              </a:cxn>
              <a:cxn ang="0">
                <a:pos x="connsiteX2868" y="connsiteY2868"/>
              </a:cxn>
              <a:cxn ang="0">
                <a:pos x="connsiteX2869" y="connsiteY2869"/>
              </a:cxn>
              <a:cxn ang="0">
                <a:pos x="connsiteX2870" y="connsiteY2870"/>
              </a:cxn>
              <a:cxn ang="0">
                <a:pos x="connsiteX2871" y="connsiteY2871"/>
              </a:cxn>
              <a:cxn ang="0">
                <a:pos x="connsiteX2872" y="connsiteY2872"/>
              </a:cxn>
              <a:cxn ang="0">
                <a:pos x="connsiteX2873" y="connsiteY2873"/>
              </a:cxn>
              <a:cxn ang="0">
                <a:pos x="connsiteX2874" y="connsiteY2874"/>
              </a:cxn>
              <a:cxn ang="0">
                <a:pos x="connsiteX2875" y="connsiteY2875"/>
              </a:cxn>
              <a:cxn ang="0">
                <a:pos x="connsiteX2876" y="connsiteY2876"/>
              </a:cxn>
              <a:cxn ang="0">
                <a:pos x="connsiteX2877" y="connsiteY2877"/>
              </a:cxn>
              <a:cxn ang="0">
                <a:pos x="connsiteX2878" y="connsiteY2878"/>
              </a:cxn>
              <a:cxn ang="0">
                <a:pos x="connsiteX2879" y="connsiteY2879"/>
              </a:cxn>
              <a:cxn ang="0">
                <a:pos x="connsiteX2880" y="connsiteY2880"/>
              </a:cxn>
              <a:cxn ang="0">
                <a:pos x="connsiteX2881" y="connsiteY2881"/>
              </a:cxn>
              <a:cxn ang="0">
                <a:pos x="connsiteX2882" y="connsiteY2882"/>
              </a:cxn>
              <a:cxn ang="0">
                <a:pos x="connsiteX2883" y="connsiteY2883"/>
              </a:cxn>
              <a:cxn ang="0">
                <a:pos x="connsiteX2884" y="connsiteY2884"/>
              </a:cxn>
              <a:cxn ang="0">
                <a:pos x="connsiteX2885" y="connsiteY2885"/>
              </a:cxn>
              <a:cxn ang="0">
                <a:pos x="connsiteX2886" y="connsiteY2886"/>
              </a:cxn>
              <a:cxn ang="0">
                <a:pos x="connsiteX2887" y="connsiteY2887"/>
              </a:cxn>
              <a:cxn ang="0">
                <a:pos x="connsiteX2888" y="connsiteY2888"/>
              </a:cxn>
              <a:cxn ang="0">
                <a:pos x="connsiteX2889" y="connsiteY2889"/>
              </a:cxn>
              <a:cxn ang="0">
                <a:pos x="connsiteX2890" y="connsiteY2890"/>
              </a:cxn>
              <a:cxn ang="0">
                <a:pos x="connsiteX2891" y="connsiteY2891"/>
              </a:cxn>
              <a:cxn ang="0">
                <a:pos x="connsiteX2892" y="connsiteY2892"/>
              </a:cxn>
              <a:cxn ang="0">
                <a:pos x="connsiteX2893" y="connsiteY2893"/>
              </a:cxn>
              <a:cxn ang="0">
                <a:pos x="connsiteX2894" y="connsiteY2894"/>
              </a:cxn>
              <a:cxn ang="0">
                <a:pos x="connsiteX2895" y="connsiteY2895"/>
              </a:cxn>
              <a:cxn ang="0">
                <a:pos x="connsiteX2896" y="connsiteY2896"/>
              </a:cxn>
              <a:cxn ang="0">
                <a:pos x="connsiteX2897" y="connsiteY2897"/>
              </a:cxn>
              <a:cxn ang="0">
                <a:pos x="connsiteX2898" y="connsiteY2898"/>
              </a:cxn>
              <a:cxn ang="0">
                <a:pos x="connsiteX2899" y="connsiteY2899"/>
              </a:cxn>
              <a:cxn ang="0">
                <a:pos x="connsiteX2900" y="connsiteY2900"/>
              </a:cxn>
              <a:cxn ang="0">
                <a:pos x="connsiteX2901" y="connsiteY2901"/>
              </a:cxn>
              <a:cxn ang="0">
                <a:pos x="connsiteX2902" y="connsiteY2902"/>
              </a:cxn>
              <a:cxn ang="0">
                <a:pos x="connsiteX2903" y="connsiteY2903"/>
              </a:cxn>
              <a:cxn ang="0">
                <a:pos x="connsiteX2904" y="connsiteY2904"/>
              </a:cxn>
              <a:cxn ang="0">
                <a:pos x="connsiteX2905" y="connsiteY2905"/>
              </a:cxn>
              <a:cxn ang="0">
                <a:pos x="connsiteX2906" y="connsiteY2906"/>
              </a:cxn>
              <a:cxn ang="0">
                <a:pos x="connsiteX2907" y="connsiteY2907"/>
              </a:cxn>
              <a:cxn ang="0">
                <a:pos x="connsiteX2908" y="connsiteY2908"/>
              </a:cxn>
              <a:cxn ang="0">
                <a:pos x="connsiteX2909" y="connsiteY2909"/>
              </a:cxn>
              <a:cxn ang="0">
                <a:pos x="connsiteX2910" y="connsiteY2910"/>
              </a:cxn>
              <a:cxn ang="0">
                <a:pos x="connsiteX2911" y="connsiteY2911"/>
              </a:cxn>
              <a:cxn ang="0">
                <a:pos x="connsiteX2912" y="connsiteY2912"/>
              </a:cxn>
              <a:cxn ang="0">
                <a:pos x="connsiteX2913" y="connsiteY2913"/>
              </a:cxn>
              <a:cxn ang="0">
                <a:pos x="connsiteX2914" y="connsiteY2914"/>
              </a:cxn>
              <a:cxn ang="0">
                <a:pos x="connsiteX2915" y="connsiteY2915"/>
              </a:cxn>
              <a:cxn ang="0">
                <a:pos x="connsiteX2916" y="connsiteY2916"/>
              </a:cxn>
              <a:cxn ang="0">
                <a:pos x="connsiteX2917" y="connsiteY2917"/>
              </a:cxn>
              <a:cxn ang="0">
                <a:pos x="connsiteX2918" y="connsiteY2918"/>
              </a:cxn>
              <a:cxn ang="0">
                <a:pos x="connsiteX2919" y="connsiteY2919"/>
              </a:cxn>
              <a:cxn ang="0">
                <a:pos x="connsiteX2920" y="connsiteY2920"/>
              </a:cxn>
              <a:cxn ang="0">
                <a:pos x="connsiteX2921" y="connsiteY2921"/>
              </a:cxn>
              <a:cxn ang="0">
                <a:pos x="connsiteX2922" y="connsiteY2922"/>
              </a:cxn>
              <a:cxn ang="0">
                <a:pos x="connsiteX2923" y="connsiteY2923"/>
              </a:cxn>
              <a:cxn ang="0">
                <a:pos x="connsiteX2924" y="connsiteY2924"/>
              </a:cxn>
              <a:cxn ang="0">
                <a:pos x="connsiteX2925" y="connsiteY2925"/>
              </a:cxn>
              <a:cxn ang="0">
                <a:pos x="connsiteX2926" y="connsiteY2926"/>
              </a:cxn>
              <a:cxn ang="0">
                <a:pos x="connsiteX2927" y="connsiteY2927"/>
              </a:cxn>
              <a:cxn ang="0">
                <a:pos x="connsiteX2928" y="connsiteY2928"/>
              </a:cxn>
              <a:cxn ang="0">
                <a:pos x="connsiteX2929" y="connsiteY2929"/>
              </a:cxn>
              <a:cxn ang="0">
                <a:pos x="connsiteX2930" y="connsiteY2930"/>
              </a:cxn>
              <a:cxn ang="0">
                <a:pos x="connsiteX2931" y="connsiteY2931"/>
              </a:cxn>
              <a:cxn ang="0">
                <a:pos x="connsiteX2932" y="connsiteY2932"/>
              </a:cxn>
              <a:cxn ang="0">
                <a:pos x="connsiteX2933" y="connsiteY2933"/>
              </a:cxn>
              <a:cxn ang="0">
                <a:pos x="connsiteX2934" y="connsiteY2934"/>
              </a:cxn>
              <a:cxn ang="0">
                <a:pos x="connsiteX2935" y="connsiteY2935"/>
              </a:cxn>
              <a:cxn ang="0">
                <a:pos x="connsiteX2936" y="connsiteY2936"/>
              </a:cxn>
              <a:cxn ang="0">
                <a:pos x="connsiteX2937" y="connsiteY2937"/>
              </a:cxn>
              <a:cxn ang="0">
                <a:pos x="connsiteX2938" y="connsiteY2938"/>
              </a:cxn>
              <a:cxn ang="0">
                <a:pos x="connsiteX2939" y="connsiteY2939"/>
              </a:cxn>
              <a:cxn ang="0">
                <a:pos x="connsiteX2940" y="connsiteY2940"/>
              </a:cxn>
              <a:cxn ang="0">
                <a:pos x="connsiteX2941" y="connsiteY2941"/>
              </a:cxn>
              <a:cxn ang="0">
                <a:pos x="connsiteX2942" y="connsiteY2942"/>
              </a:cxn>
              <a:cxn ang="0">
                <a:pos x="connsiteX2943" y="connsiteY2943"/>
              </a:cxn>
              <a:cxn ang="0">
                <a:pos x="connsiteX2944" y="connsiteY2944"/>
              </a:cxn>
              <a:cxn ang="0">
                <a:pos x="connsiteX2945" y="connsiteY2945"/>
              </a:cxn>
              <a:cxn ang="0">
                <a:pos x="connsiteX2946" y="connsiteY2946"/>
              </a:cxn>
              <a:cxn ang="0">
                <a:pos x="connsiteX2947" y="connsiteY2947"/>
              </a:cxn>
              <a:cxn ang="0">
                <a:pos x="connsiteX2948" y="connsiteY2948"/>
              </a:cxn>
              <a:cxn ang="0">
                <a:pos x="connsiteX2949" y="connsiteY2949"/>
              </a:cxn>
              <a:cxn ang="0">
                <a:pos x="connsiteX2950" y="connsiteY2950"/>
              </a:cxn>
              <a:cxn ang="0">
                <a:pos x="connsiteX2951" y="connsiteY2951"/>
              </a:cxn>
              <a:cxn ang="0">
                <a:pos x="connsiteX2952" y="connsiteY2952"/>
              </a:cxn>
              <a:cxn ang="0">
                <a:pos x="connsiteX2953" y="connsiteY2953"/>
              </a:cxn>
              <a:cxn ang="0">
                <a:pos x="connsiteX2954" y="connsiteY2954"/>
              </a:cxn>
              <a:cxn ang="0">
                <a:pos x="connsiteX2955" y="connsiteY2955"/>
              </a:cxn>
              <a:cxn ang="0">
                <a:pos x="connsiteX2956" y="connsiteY2956"/>
              </a:cxn>
              <a:cxn ang="0">
                <a:pos x="connsiteX2957" y="connsiteY2957"/>
              </a:cxn>
              <a:cxn ang="0">
                <a:pos x="connsiteX2958" y="connsiteY2958"/>
              </a:cxn>
              <a:cxn ang="0">
                <a:pos x="connsiteX2959" y="connsiteY2959"/>
              </a:cxn>
              <a:cxn ang="0">
                <a:pos x="connsiteX2960" y="connsiteY2960"/>
              </a:cxn>
              <a:cxn ang="0">
                <a:pos x="connsiteX2961" y="connsiteY2961"/>
              </a:cxn>
              <a:cxn ang="0">
                <a:pos x="connsiteX2962" y="connsiteY2962"/>
              </a:cxn>
              <a:cxn ang="0">
                <a:pos x="connsiteX2963" y="connsiteY2963"/>
              </a:cxn>
              <a:cxn ang="0">
                <a:pos x="connsiteX2964" y="connsiteY2964"/>
              </a:cxn>
              <a:cxn ang="0">
                <a:pos x="connsiteX2965" y="connsiteY2965"/>
              </a:cxn>
              <a:cxn ang="0">
                <a:pos x="connsiteX2966" y="connsiteY2966"/>
              </a:cxn>
              <a:cxn ang="0">
                <a:pos x="connsiteX2967" y="connsiteY2967"/>
              </a:cxn>
              <a:cxn ang="0">
                <a:pos x="connsiteX2968" y="connsiteY2968"/>
              </a:cxn>
              <a:cxn ang="0">
                <a:pos x="connsiteX2969" y="connsiteY2969"/>
              </a:cxn>
              <a:cxn ang="0">
                <a:pos x="connsiteX2970" y="connsiteY2970"/>
              </a:cxn>
              <a:cxn ang="0">
                <a:pos x="connsiteX2971" y="connsiteY2971"/>
              </a:cxn>
              <a:cxn ang="0">
                <a:pos x="connsiteX2972" y="connsiteY2972"/>
              </a:cxn>
              <a:cxn ang="0">
                <a:pos x="connsiteX2973" y="connsiteY2973"/>
              </a:cxn>
              <a:cxn ang="0">
                <a:pos x="connsiteX2974" y="connsiteY2974"/>
              </a:cxn>
              <a:cxn ang="0">
                <a:pos x="connsiteX2975" y="connsiteY2975"/>
              </a:cxn>
              <a:cxn ang="0">
                <a:pos x="connsiteX2976" y="connsiteY2976"/>
              </a:cxn>
              <a:cxn ang="0">
                <a:pos x="connsiteX2977" y="connsiteY2977"/>
              </a:cxn>
              <a:cxn ang="0">
                <a:pos x="connsiteX2978" y="connsiteY2978"/>
              </a:cxn>
              <a:cxn ang="0">
                <a:pos x="connsiteX2979" y="connsiteY2979"/>
              </a:cxn>
              <a:cxn ang="0">
                <a:pos x="connsiteX2980" y="connsiteY2980"/>
              </a:cxn>
              <a:cxn ang="0">
                <a:pos x="connsiteX2981" y="connsiteY2981"/>
              </a:cxn>
              <a:cxn ang="0">
                <a:pos x="connsiteX2982" y="connsiteY2982"/>
              </a:cxn>
              <a:cxn ang="0">
                <a:pos x="connsiteX2983" y="connsiteY2983"/>
              </a:cxn>
              <a:cxn ang="0">
                <a:pos x="connsiteX2984" y="connsiteY2984"/>
              </a:cxn>
              <a:cxn ang="0">
                <a:pos x="connsiteX2985" y="connsiteY2985"/>
              </a:cxn>
              <a:cxn ang="0">
                <a:pos x="connsiteX2986" y="connsiteY2986"/>
              </a:cxn>
              <a:cxn ang="0">
                <a:pos x="connsiteX2987" y="connsiteY2987"/>
              </a:cxn>
              <a:cxn ang="0">
                <a:pos x="connsiteX2988" y="connsiteY2988"/>
              </a:cxn>
              <a:cxn ang="0">
                <a:pos x="connsiteX2989" y="connsiteY2989"/>
              </a:cxn>
              <a:cxn ang="0">
                <a:pos x="connsiteX2990" y="connsiteY2990"/>
              </a:cxn>
              <a:cxn ang="0">
                <a:pos x="connsiteX2991" y="connsiteY2991"/>
              </a:cxn>
              <a:cxn ang="0">
                <a:pos x="connsiteX2992" y="connsiteY2992"/>
              </a:cxn>
              <a:cxn ang="0">
                <a:pos x="connsiteX2993" y="connsiteY2993"/>
              </a:cxn>
              <a:cxn ang="0">
                <a:pos x="connsiteX2994" y="connsiteY2994"/>
              </a:cxn>
              <a:cxn ang="0">
                <a:pos x="connsiteX2995" y="connsiteY2995"/>
              </a:cxn>
              <a:cxn ang="0">
                <a:pos x="connsiteX2996" y="connsiteY2996"/>
              </a:cxn>
              <a:cxn ang="0">
                <a:pos x="connsiteX2997" y="connsiteY2997"/>
              </a:cxn>
              <a:cxn ang="0">
                <a:pos x="connsiteX2998" y="connsiteY2998"/>
              </a:cxn>
              <a:cxn ang="0">
                <a:pos x="connsiteX2999" y="connsiteY2999"/>
              </a:cxn>
              <a:cxn ang="0">
                <a:pos x="connsiteX3000" y="connsiteY3000"/>
              </a:cxn>
              <a:cxn ang="0">
                <a:pos x="connsiteX3001" y="connsiteY3001"/>
              </a:cxn>
              <a:cxn ang="0">
                <a:pos x="connsiteX3002" y="connsiteY3002"/>
              </a:cxn>
              <a:cxn ang="0">
                <a:pos x="connsiteX3003" y="connsiteY3003"/>
              </a:cxn>
              <a:cxn ang="0">
                <a:pos x="connsiteX3004" y="connsiteY3004"/>
              </a:cxn>
              <a:cxn ang="0">
                <a:pos x="connsiteX3005" y="connsiteY3005"/>
              </a:cxn>
              <a:cxn ang="0">
                <a:pos x="connsiteX3006" y="connsiteY3006"/>
              </a:cxn>
              <a:cxn ang="0">
                <a:pos x="connsiteX3007" y="connsiteY3007"/>
              </a:cxn>
              <a:cxn ang="0">
                <a:pos x="connsiteX3008" y="connsiteY3008"/>
              </a:cxn>
              <a:cxn ang="0">
                <a:pos x="connsiteX3009" y="connsiteY3009"/>
              </a:cxn>
              <a:cxn ang="0">
                <a:pos x="connsiteX3010" y="connsiteY3010"/>
              </a:cxn>
              <a:cxn ang="0">
                <a:pos x="connsiteX3011" y="connsiteY3011"/>
              </a:cxn>
              <a:cxn ang="0">
                <a:pos x="connsiteX3012" y="connsiteY3012"/>
              </a:cxn>
              <a:cxn ang="0">
                <a:pos x="connsiteX3013" y="connsiteY3013"/>
              </a:cxn>
              <a:cxn ang="0">
                <a:pos x="connsiteX3014" y="connsiteY3014"/>
              </a:cxn>
              <a:cxn ang="0">
                <a:pos x="connsiteX3015" y="connsiteY3015"/>
              </a:cxn>
              <a:cxn ang="0">
                <a:pos x="connsiteX3016" y="connsiteY3016"/>
              </a:cxn>
              <a:cxn ang="0">
                <a:pos x="connsiteX3017" y="connsiteY3017"/>
              </a:cxn>
              <a:cxn ang="0">
                <a:pos x="connsiteX3018" y="connsiteY3018"/>
              </a:cxn>
              <a:cxn ang="0">
                <a:pos x="connsiteX3019" y="connsiteY3019"/>
              </a:cxn>
              <a:cxn ang="0">
                <a:pos x="connsiteX3020" y="connsiteY3020"/>
              </a:cxn>
              <a:cxn ang="0">
                <a:pos x="connsiteX3021" y="connsiteY3021"/>
              </a:cxn>
              <a:cxn ang="0">
                <a:pos x="connsiteX3022" y="connsiteY3022"/>
              </a:cxn>
              <a:cxn ang="0">
                <a:pos x="connsiteX3023" y="connsiteY3023"/>
              </a:cxn>
              <a:cxn ang="0">
                <a:pos x="connsiteX3024" y="connsiteY3024"/>
              </a:cxn>
              <a:cxn ang="0">
                <a:pos x="connsiteX3025" y="connsiteY3025"/>
              </a:cxn>
              <a:cxn ang="0">
                <a:pos x="connsiteX3026" y="connsiteY3026"/>
              </a:cxn>
              <a:cxn ang="0">
                <a:pos x="connsiteX3027" y="connsiteY3027"/>
              </a:cxn>
              <a:cxn ang="0">
                <a:pos x="connsiteX3028" y="connsiteY3028"/>
              </a:cxn>
              <a:cxn ang="0">
                <a:pos x="connsiteX3029" y="connsiteY3029"/>
              </a:cxn>
              <a:cxn ang="0">
                <a:pos x="connsiteX3030" y="connsiteY3030"/>
              </a:cxn>
              <a:cxn ang="0">
                <a:pos x="connsiteX3031" y="connsiteY3031"/>
              </a:cxn>
              <a:cxn ang="0">
                <a:pos x="connsiteX3032" y="connsiteY3032"/>
              </a:cxn>
              <a:cxn ang="0">
                <a:pos x="connsiteX3033" y="connsiteY3033"/>
              </a:cxn>
              <a:cxn ang="0">
                <a:pos x="connsiteX3034" y="connsiteY3034"/>
              </a:cxn>
              <a:cxn ang="0">
                <a:pos x="connsiteX3035" y="connsiteY3035"/>
              </a:cxn>
              <a:cxn ang="0">
                <a:pos x="connsiteX3036" y="connsiteY3036"/>
              </a:cxn>
              <a:cxn ang="0">
                <a:pos x="connsiteX3037" y="connsiteY3037"/>
              </a:cxn>
              <a:cxn ang="0">
                <a:pos x="connsiteX3038" y="connsiteY3038"/>
              </a:cxn>
              <a:cxn ang="0">
                <a:pos x="connsiteX3039" y="connsiteY3039"/>
              </a:cxn>
              <a:cxn ang="0">
                <a:pos x="connsiteX3040" y="connsiteY3040"/>
              </a:cxn>
              <a:cxn ang="0">
                <a:pos x="connsiteX3041" y="connsiteY3041"/>
              </a:cxn>
              <a:cxn ang="0">
                <a:pos x="connsiteX3042" y="connsiteY3042"/>
              </a:cxn>
              <a:cxn ang="0">
                <a:pos x="connsiteX3043" y="connsiteY3043"/>
              </a:cxn>
              <a:cxn ang="0">
                <a:pos x="connsiteX3044" y="connsiteY3044"/>
              </a:cxn>
              <a:cxn ang="0">
                <a:pos x="connsiteX3045" y="connsiteY3045"/>
              </a:cxn>
              <a:cxn ang="0">
                <a:pos x="connsiteX3046" y="connsiteY3046"/>
              </a:cxn>
              <a:cxn ang="0">
                <a:pos x="connsiteX3047" y="connsiteY3047"/>
              </a:cxn>
              <a:cxn ang="0">
                <a:pos x="connsiteX3048" y="connsiteY3048"/>
              </a:cxn>
              <a:cxn ang="0">
                <a:pos x="connsiteX3049" y="connsiteY3049"/>
              </a:cxn>
              <a:cxn ang="0">
                <a:pos x="connsiteX3050" y="connsiteY3050"/>
              </a:cxn>
              <a:cxn ang="0">
                <a:pos x="connsiteX3051" y="connsiteY3051"/>
              </a:cxn>
              <a:cxn ang="0">
                <a:pos x="connsiteX3052" y="connsiteY3052"/>
              </a:cxn>
              <a:cxn ang="0">
                <a:pos x="connsiteX3053" y="connsiteY3053"/>
              </a:cxn>
              <a:cxn ang="0">
                <a:pos x="connsiteX3054" y="connsiteY3054"/>
              </a:cxn>
              <a:cxn ang="0">
                <a:pos x="connsiteX3055" y="connsiteY3055"/>
              </a:cxn>
              <a:cxn ang="0">
                <a:pos x="connsiteX3056" y="connsiteY3056"/>
              </a:cxn>
              <a:cxn ang="0">
                <a:pos x="connsiteX3057" y="connsiteY3057"/>
              </a:cxn>
              <a:cxn ang="0">
                <a:pos x="connsiteX3058" y="connsiteY3058"/>
              </a:cxn>
              <a:cxn ang="0">
                <a:pos x="connsiteX3059" y="connsiteY3059"/>
              </a:cxn>
              <a:cxn ang="0">
                <a:pos x="connsiteX3060" y="connsiteY3060"/>
              </a:cxn>
              <a:cxn ang="0">
                <a:pos x="connsiteX3061" y="connsiteY3061"/>
              </a:cxn>
              <a:cxn ang="0">
                <a:pos x="connsiteX3062" y="connsiteY3062"/>
              </a:cxn>
              <a:cxn ang="0">
                <a:pos x="connsiteX3063" y="connsiteY3063"/>
              </a:cxn>
              <a:cxn ang="0">
                <a:pos x="connsiteX3064" y="connsiteY3064"/>
              </a:cxn>
              <a:cxn ang="0">
                <a:pos x="connsiteX3065" y="connsiteY3065"/>
              </a:cxn>
              <a:cxn ang="0">
                <a:pos x="connsiteX3066" y="connsiteY3066"/>
              </a:cxn>
              <a:cxn ang="0">
                <a:pos x="connsiteX3067" y="connsiteY3067"/>
              </a:cxn>
              <a:cxn ang="0">
                <a:pos x="connsiteX3068" y="connsiteY3068"/>
              </a:cxn>
              <a:cxn ang="0">
                <a:pos x="connsiteX3069" y="connsiteY3069"/>
              </a:cxn>
              <a:cxn ang="0">
                <a:pos x="connsiteX3070" y="connsiteY3070"/>
              </a:cxn>
              <a:cxn ang="0">
                <a:pos x="connsiteX3071" y="connsiteY3071"/>
              </a:cxn>
              <a:cxn ang="0">
                <a:pos x="connsiteX3072" y="connsiteY3072"/>
              </a:cxn>
              <a:cxn ang="0">
                <a:pos x="connsiteX3073" y="connsiteY3073"/>
              </a:cxn>
              <a:cxn ang="0">
                <a:pos x="connsiteX3074" y="connsiteY3074"/>
              </a:cxn>
              <a:cxn ang="0">
                <a:pos x="connsiteX3075" y="connsiteY3075"/>
              </a:cxn>
              <a:cxn ang="0">
                <a:pos x="connsiteX3076" y="connsiteY3076"/>
              </a:cxn>
              <a:cxn ang="0">
                <a:pos x="connsiteX3077" y="connsiteY3077"/>
              </a:cxn>
              <a:cxn ang="0">
                <a:pos x="connsiteX3078" y="connsiteY3078"/>
              </a:cxn>
              <a:cxn ang="0">
                <a:pos x="connsiteX3079" y="connsiteY3079"/>
              </a:cxn>
              <a:cxn ang="0">
                <a:pos x="connsiteX3080" y="connsiteY3080"/>
              </a:cxn>
              <a:cxn ang="0">
                <a:pos x="connsiteX3081" y="connsiteY3081"/>
              </a:cxn>
              <a:cxn ang="0">
                <a:pos x="connsiteX3082" y="connsiteY3082"/>
              </a:cxn>
              <a:cxn ang="0">
                <a:pos x="connsiteX3083" y="connsiteY3083"/>
              </a:cxn>
              <a:cxn ang="0">
                <a:pos x="connsiteX3084" y="connsiteY3084"/>
              </a:cxn>
              <a:cxn ang="0">
                <a:pos x="connsiteX3085" y="connsiteY3085"/>
              </a:cxn>
              <a:cxn ang="0">
                <a:pos x="connsiteX3086" y="connsiteY3086"/>
              </a:cxn>
              <a:cxn ang="0">
                <a:pos x="connsiteX3087" y="connsiteY3087"/>
              </a:cxn>
              <a:cxn ang="0">
                <a:pos x="connsiteX3088" y="connsiteY3088"/>
              </a:cxn>
              <a:cxn ang="0">
                <a:pos x="connsiteX3089" y="connsiteY3089"/>
              </a:cxn>
              <a:cxn ang="0">
                <a:pos x="connsiteX3090" y="connsiteY3090"/>
              </a:cxn>
              <a:cxn ang="0">
                <a:pos x="connsiteX3091" y="connsiteY3091"/>
              </a:cxn>
              <a:cxn ang="0">
                <a:pos x="connsiteX3092" y="connsiteY3092"/>
              </a:cxn>
              <a:cxn ang="0">
                <a:pos x="connsiteX3093" y="connsiteY3093"/>
              </a:cxn>
              <a:cxn ang="0">
                <a:pos x="connsiteX3094" y="connsiteY3094"/>
              </a:cxn>
              <a:cxn ang="0">
                <a:pos x="connsiteX3095" y="connsiteY3095"/>
              </a:cxn>
              <a:cxn ang="0">
                <a:pos x="connsiteX3096" y="connsiteY3096"/>
              </a:cxn>
              <a:cxn ang="0">
                <a:pos x="connsiteX3097" y="connsiteY3097"/>
              </a:cxn>
              <a:cxn ang="0">
                <a:pos x="connsiteX3098" y="connsiteY3098"/>
              </a:cxn>
              <a:cxn ang="0">
                <a:pos x="connsiteX3099" y="connsiteY3099"/>
              </a:cxn>
              <a:cxn ang="0">
                <a:pos x="connsiteX3100" y="connsiteY3100"/>
              </a:cxn>
              <a:cxn ang="0">
                <a:pos x="connsiteX3101" y="connsiteY3101"/>
              </a:cxn>
              <a:cxn ang="0">
                <a:pos x="connsiteX3102" y="connsiteY3102"/>
              </a:cxn>
              <a:cxn ang="0">
                <a:pos x="connsiteX3103" y="connsiteY3103"/>
              </a:cxn>
              <a:cxn ang="0">
                <a:pos x="connsiteX3104" y="connsiteY3104"/>
              </a:cxn>
              <a:cxn ang="0">
                <a:pos x="connsiteX3105" y="connsiteY3105"/>
              </a:cxn>
              <a:cxn ang="0">
                <a:pos x="connsiteX3106" y="connsiteY3106"/>
              </a:cxn>
              <a:cxn ang="0">
                <a:pos x="connsiteX3107" y="connsiteY3107"/>
              </a:cxn>
              <a:cxn ang="0">
                <a:pos x="connsiteX3108" y="connsiteY3108"/>
              </a:cxn>
              <a:cxn ang="0">
                <a:pos x="connsiteX3109" y="connsiteY3109"/>
              </a:cxn>
              <a:cxn ang="0">
                <a:pos x="connsiteX3110" y="connsiteY3110"/>
              </a:cxn>
              <a:cxn ang="0">
                <a:pos x="connsiteX3111" y="connsiteY3111"/>
              </a:cxn>
              <a:cxn ang="0">
                <a:pos x="connsiteX3112" y="connsiteY3112"/>
              </a:cxn>
              <a:cxn ang="0">
                <a:pos x="connsiteX3113" y="connsiteY3113"/>
              </a:cxn>
              <a:cxn ang="0">
                <a:pos x="connsiteX3114" y="connsiteY3114"/>
              </a:cxn>
              <a:cxn ang="0">
                <a:pos x="connsiteX3115" y="connsiteY3115"/>
              </a:cxn>
              <a:cxn ang="0">
                <a:pos x="connsiteX3116" y="connsiteY3116"/>
              </a:cxn>
              <a:cxn ang="0">
                <a:pos x="connsiteX3117" y="connsiteY3117"/>
              </a:cxn>
              <a:cxn ang="0">
                <a:pos x="connsiteX3118" y="connsiteY3118"/>
              </a:cxn>
              <a:cxn ang="0">
                <a:pos x="connsiteX3119" y="connsiteY3119"/>
              </a:cxn>
              <a:cxn ang="0">
                <a:pos x="connsiteX3120" y="connsiteY3120"/>
              </a:cxn>
              <a:cxn ang="0">
                <a:pos x="connsiteX3121" y="connsiteY3121"/>
              </a:cxn>
              <a:cxn ang="0">
                <a:pos x="connsiteX3122" y="connsiteY3122"/>
              </a:cxn>
              <a:cxn ang="0">
                <a:pos x="connsiteX3123" y="connsiteY3123"/>
              </a:cxn>
              <a:cxn ang="0">
                <a:pos x="connsiteX3124" y="connsiteY3124"/>
              </a:cxn>
              <a:cxn ang="0">
                <a:pos x="connsiteX3125" y="connsiteY3125"/>
              </a:cxn>
              <a:cxn ang="0">
                <a:pos x="connsiteX3126" y="connsiteY3126"/>
              </a:cxn>
              <a:cxn ang="0">
                <a:pos x="connsiteX3127" y="connsiteY3127"/>
              </a:cxn>
              <a:cxn ang="0">
                <a:pos x="connsiteX3128" y="connsiteY3128"/>
              </a:cxn>
              <a:cxn ang="0">
                <a:pos x="connsiteX3129" y="connsiteY3129"/>
              </a:cxn>
              <a:cxn ang="0">
                <a:pos x="connsiteX3130" y="connsiteY3130"/>
              </a:cxn>
              <a:cxn ang="0">
                <a:pos x="connsiteX3131" y="connsiteY3131"/>
              </a:cxn>
              <a:cxn ang="0">
                <a:pos x="connsiteX3132" y="connsiteY3132"/>
              </a:cxn>
              <a:cxn ang="0">
                <a:pos x="connsiteX3133" y="connsiteY3133"/>
              </a:cxn>
              <a:cxn ang="0">
                <a:pos x="connsiteX3134" y="connsiteY3134"/>
              </a:cxn>
              <a:cxn ang="0">
                <a:pos x="connsiteX3135" y="connsiteY3135"/>
              </a:cxn>
              <a:cxn ang="0">
                <a:pos x="connsiteX3136" y="connsiteY3136"/>
              </a:cxn>
              <a:cxn ang="0">
                <a:pos x="connsiteX3137" y="connsiteY3137"/>
              </a:cxn>
              <a:cxn ang="0">
                <a:pos x="connsiteX3138" y="connsiteY3138"/>
              </a:cxn>
              <a:cxn ang="0">
                <a:pos x="connsiteX3139" y="connsiteY3139"/>
              </a:cxn>
              <a:cxn ang="0">
                <a:pos x="connsiteX3140" y="connsiteY3140"/>
              </a:cxn>
              <a:cxn ang="0">
                <a:pos x="connsiteX3141" y="connsiteY3141"/>
              </a:cxn>
              <a:cxn ang="0">
                <a:pos x="connsiteX3142" y="connsiteY3142"/>
              </a:cxn>
              <a:cxn ang="0">
                <a:pos x="connsiteX3143" y="connsiteY3143"/>
              </a:cxn>
              <a:cxn ang="0">
                <a:pos x="connsiteX3144" y="connsiteY3144"/>
              </a:cxn>
              <a:cxn ang="0">
                <a:pos x="connsiteX3145" y="connsiteY3145"/>
              </a:cxn>
              <a:cxn ang="0">
                <a:pos x="connsiteX3146" y="connsiteY3146"/>
              </a:cxn>
              <a:cxn ang="0">
                <a:pos x="connsiteX3147" y="connsiteY3147"/>
              </a:cxn>
              <a:cxn ang="0">
                <a:pos x="connsiteX3148" y="connsiteY3148"/>
              </a:cxn>
              <a:cxn ang="0">
                <a:pos x="connsiteX3149" y="connsiteY3149"/>
              </a:cxn>
              <a:cxn ang="0">
                <a:pos x="connsiteX3150" y="connsiteY3150"/>
              </a:cxn>
              <a:cxn ang="0">
                <a:pos x="connsiteX3151" y="connsiteY3151"/>
              </a:cxn>
              <a:cxn ang="0">
                <a:pos x="connsiteX3152" y="connsiteY3152"/>
              </a:cxn>
              <a:cxn ang="0">
                <a:pos x="connsiteX3153" y="connsiteY3153"/>
              </a:cxn>
              <a:cxn ang="0">
                <a:pos x="connsiteX3154" y="connsiteY3154"/>
              </a:cxn>
              <a:cxn ang="0">
                <a:pos x="connsiteX3155" y="connsiteY3155"/>
              </a:cxn>
              <a:cxn ang="0">
                <a:pos x="connsiteX3156" y="connsiteY3156"/>
              </a:cxn>
              <a:cxn ang="0">
                <a:pos x="connsiteX3157" y="connsiteY3157"/>
              </a:cxn>
              <a:cxn ang="0">
                <a:pos x="connsiteX3158" y="connsiteY3158"/>
              </a:cxn>
              <a:cxn ang="0">
                <a:pos x="connsiteX3159" y="connsiteY3159"/>
              </a:cxn>
              <a:cxn ang="0">
                <a:pos x="connsiteX3160" y="connsiteY3160"/>
              </a:cxn>
              <a:cxn ang="0">
                <a:pos x="connsiteX3161" y="connsiteY3161"/>
              </a:cxn>
              <a:cxn ang="0">
                <a:pos x="connsiteX3162" y="connsiteY3162"/>
              </a:cxn>
              <a:cxn ang="0">
                <a:pos x="connsiteX3163" y="connsiteY3163"/>
              </a:cxn>
              <a:cxn ang="0">
                <a:pos x="connsiteX3164" y="connsiteY3164"/>
              </a:cxn>
              <a:cxn ang="0">
                <a:pos x="connsiteX3165" y="connsiteY3165"/>
              </a:cxn>
              <a:cxn ang="0">
                <a:pos x="connsiteX3166" y="connsiteY3166"/>
              </a:cxn>
              <a:cxn ang="0">
                <a:pos x="connsiteX3167" y="connsiteY3167"/>
              </a:cxn>
              <a:cxn ang="0">
                <a:pos x="connsiteX3168" y="connsiteY3168"/>
              </a:cxn>
              <a:cxn ang="0">
                <a:pos x="connsiteX3169" y="connsiteY3169"/>
              </a:cxn>
              <a:cxn ang="0">
                <a:pos x="connsiteX3170" y="connsiteY3170"/>
              </a:cxn>
              <a:cxn ang="0">
                <a:pos x="connsiteX3171" y="connsiteY3171"/>
              </a:cxn>
              <a:cxn ang="0">
                <a:pos x="connsiteX3172" y="connsiteY3172"/>
              </a:cxn>
              <a:cxn ang="0">
                <a:pos x="connsiteX3173" y="connsiteY3173"/>
              </a:cxn>
              <a:cxn ang="0">
                <a:pos x="connsiteX3174" y="connsiteY3174"/>
              </a:cxn>
              <a:cxn ang="0">
                <a:pos x="connsiteX3175" y="connsiteY3175"/>
              </a:cxn>
              <a:cxn ang="0">
                <a:pos x="connsiteX3176" y="connsiteY3176"/>
              </a:cxn>
              <a:cxn ang="0">
                <a:pos x="connsiteX3177" y="connsiteY3177"/>
              </a:cxn>
              <a:cxn ang="0">
                <a:pos x="connsiteX3178" y="connsiteY3178"/>
              </a:cxn>
              <a:cxn ang="0">
                <a:pos x="connsiteX3179" y="connsiteY3179"/>
              </a:cxn>
              <a:cxn ang="0">
                <a:pos x="connsiteX3180" y="connsiteY3180"/>
              </a:cxn>
              <a:cxn ang="0">
                <a:pos x="connsiteX3181" y="connsiteY3181"/>
              </a:cxn>
              <a:cxn ang="0">
                <a:pos x="connsiteX3182" y="connsiteY3182"/>
              </a:cxn>
              <a:cxn ang="0">
                <a:pos x="connsiteX3183" y="connsiteY3183"/>
              </a:cxn>
              <a:cxn ang="0">
                <a:pos x="connsiteX3184" y="connsiteY3184"/>
              </a:cxn>
              <a:cxn ang="0">
                <a:pos x="connsiteX3185" y="connsiteY3185"/>
              </a:cxn>
              <a:cxn ang="0">
                <a:pos x="connsiteX3186" y="connsiteY3186"/>
              </a:cxn>
              <a:cxn ang="0">
                <a:pos x="connsiteX3187" y="connsiteY3187"/>
              </a:cxn>
              <a:cxn ang="0">
                <a:pos x="connsiteX3188" y="connsiteY3188"/>
              </a:cxn>
              <a:cxn ang="0">
                <a:pos x="connsiteX3189" y="connsiteY3189"/>
              </a:cxn>
              <a:cxn ang="0">
                <a:pos x="connsiteX3190" y="connsiteY3190"/>
              </a:cxn>
              <a:cxn ang="0">
                <a:pos x="connsiteX3191" y="connsiteY3191"/>
              </a:cxn>
              <a:cxn ang="0">
                <a:pos x="connsiteX3192" y="connsiteY3192"/>
              </a:cxn>
              <a:cxn ang="0">
                <a:pos x="connsiteX3193" y="connsiteY3193"/>
              </a:cxn>
              <a:cxn ang="0">
                <a:pos x="connsiteX3194" y="connsiteY3194"/>
              </a:cxn>
              <a:cxn ang="0">
                <a:pos x="connsiteX3195" y="connsiteY3195"/>
              </a:cxn>
              <a:cxn ang="0">
                <a:pos x="connsiteX3196" y="connsiteY3196"/>
              </a:cxn>
              <a:cxn ang="0">
                <a:pos x="connsiteX3197" y="connsiteY3197"/>
              </a:cxn>
              <a:cxn ang="0">
                <a:pos x="connsiteX3198" y="connsiteY3198"/>
              </a:cxn>
              <a:cxn ang="0">
                <a:pos x="connsiteX3199" y="connsiteY3199"/>
              </a:cxn>
              <a:cxn ang="0">
                <a:pos x="connsiteX3200" y="connsiteY3200"/>
              </a:cxn>
              <a:cxn ang="0">
                <a:pos x="connsiteX3201" y="connsiteY3201"/>
              </a:cxn>
              <a:cxn ang="0">
                <a:pos x="connsiteX3202" y="connsiteY3202"/>
              </a:cxn>
              <a:cxn ang="0">
                <a:pos x="connsiteX3203" y="connsiteY3203"/>
              </a:cxn>
              <a:cxn ang="0">
                <a:pos x="connsiteX3204" y="connsiteY3204"/>
              </a:cxn>
              <a:cxn ang="0">
                <a:pos x="connsiteX3205" y="connsiteY3205"/>
              </a:cxn>
              <a:cxn ang="0">
                <a:pos x="connsiteX3206" y="connsiteY3206"/>
              </a:cxn>
              <a:cxn ang="0">
                <a:pos x="connsiteX3207" y="connsiteY3207"/>
              </a:cxn>
              <a:cxn ang="0">
                <a:pos x="connsiteX3208" y="connsiteY3208"/>
              </a:cxn>
              <a:cxn ang="0">
                <a:pos x="connsiteX3209" y="connsiteY3209"/>
              </a:cxn>
              <a:cxn ang="0">
                <a:pos x="connsiteX3210" y="connsiteY3210"/>
              </a:cxn>
              <a:cxn ang="0">
                <a:pos x="connsiteX3211" y="connsiteY3211"/>
              </a:cxn>
              <a:cxn ang="0">
                <a:pos x="connsiteX3212" y="connsiteY3212"/>
              </a:cxn>
              <a:cxn ang="0">
                <a:pos x="connsiteX3213" y="connsiteY3213"/>
              </a:cxn>
              <a:cxn ang="0">
                <a:pos x="connsiteX3214" y="connsiteY3214"/>
              </a:cxn>
              <a:cxn ang="0">
                <a:pos x="connsiteX3215" y="connsiteY3215"/>
              </a:cxn>
              <a:cxn ang="0">
                <a:pos x="connsiteX3216" y="connsiteY3216"/>
              </a:cxn>
              <a:cxn ang="0">
                <a:pos x="connsiteX3217" y="connsiteY3217"/>
              </a:cxn>
              <a:cxn ang="0">
                <a:pos x="connsiteX3218" y="connsiteY3218"/>
              </a:cxn>
              <a:cxn ang="0">
                <a:pos x="connsiteX3219" y="connsiteY3219"/>
              </a:cxn>
              <a:cxn ang="0">
                <a:pos x="connsiteX3220" y="connsiteY3220"/>
              </a:cxn>
              <a:cxn ang="0">
                <a:pos x="connsiteX3221" y="connsiteY3221"/>
              </a:cxn>
              <a:cxn ang="0">
                <a:pos x="connsiteX3222" y="connsiteY3222"/>
              </a:cxn>
              <a:cxn ang="0">
                <a:pos x="connsiteX3223" y="connsiteY3223"/>
              </a:cxn>
              <a:cxn ang="0">
                <a:pos x="connsiteX3224" y="connsiteY3224"/>
              </a:cxn>
              <a:cxn ang="0">
                <a:pos x="connsiteX3225" y="connsiteY3225"/>
              </a:cxn>
              <a:cxn ang="0">
                <a:pos x="connsiteX3226" y="connsiteY3226"/>
              </a:cxn>
              <a:cxn ang="0">
                <a:pos x="connsiteX3227" y="connsiteY3227"/>
              </a:cxn>
              <a:cxn ang="0">
                <a:pos x="connsiteX3228" y="connsiteY3228"/>
              </a:cxn>
              <a:cxn ang="0">
                <a:pos x="connsiteX3229" y="connsiteY3229"/>
              </a:cxn>
              <a:cxn ang="0">
                <a:pos x="connsiteX3230" y="connsiteY3230"/>
              </a:cxn>
              <a:cxn ang="0">
                <a:pos x="connsiteX3231" y="connsiteY3231"/>
              </a:cxn>
              <a:cxn ang="0">
                <a:pos x="connsiteX3232" y="connsiteY3232"/>
              </a:cxn>
              <a:cxn ang="0">
                <a:pos x="connsiteX3233" y="connsiteY3233"/>
              </a:cxn>
              <a:cxn ang="0">
                <a:pos x="connsiteX3234" y="connsiteY3234"/>
              </a:cxn>
              <a:cxn ang="0">
                <a:pos x="connsiteX3235" y="connsiteY3235"/>
              </a:cxn>
              <a:cxn ang="0">
                <a:pos x="connsiteX3236" y="connsiteY3236"/>
              </a:cxn>
              <a:cxn ang="0">
                <a:pos x="connsiteX3237" y="connsiteY3237"/>
              </a:cxn>
              <a:cxn ang="0">
                <a:pos x="connsiteX3238" y="connsiteY3238"/>
              </a:cxn>
              <a:cxn ang="0">
                <a:pos x="connsiteX3239" y="connsiteY3239"/>
              </a:cxn>
              <a:cxn ang="0">
                <a:pos x="connsiteX3240" y="connsiteY3240"/>
              </a:cxn>
              <a:cxn ang="0">
                <a:pos x="connsiteX3241" y="connsiteY3241"/>
              </a:cxn>
              <a:cxn ang="0">
                <a:pos x="connsiteX3242" y="connsiteY3242"/>
              </a:cxn>
              <a:cxn ang="0">
                <a:pos x="connsiteX3243" y="connsiteY3243"/>
              </a:cxn>
              <a:cxn ang="0">
                <a:pos x="connsiteX3244" y="connsiteY3244"/>
              </a:cxn>
              <a:cxn ang="0">
                <a:pos x="connsiteX3245" y="connsiteY3245"/>
              </a:cxn>
              <a:cxn ang="0">
                <a:pos x="connsiteX3246" y="connsiteY3246"/>
              </a:cxn>
              <a:cxn ang="0">
                <a:pos x="connsiteX3247" y="connsiteY3247"/>
              </a:cxn>
              <a:cxn ang="0">
                <a:pos x="connsiteX3248" y="connsiteY3248"/>
              </a:cxn>
              <a:cxn ang="0">
                <a:pos x="connsiteX3249" y="connsiteY3249"/>
              </a:cxn>
              <a:cxn ang="0">
                <a:pos x="connsiteX3250" y="connsiteY3250"/>
              </a:cxn>
              <a:cxn ang="0">
                <a:pos x="connsiteX3251" y="connsiteY3251"/>
              </a:cxn>
              <a:cxn ang="0">
                <a:pos x="connsiteX3252" y="connsiteY3252"/>
              </a:cxn>
              <a:cxn ang="0">
                <a:pos x="connsiteX3253" y="connsiteY3253"/>
              </a:cxn>
              <a:cxn ang="0">
                <a:pos x="connsiteX3254" y="connsiteY3254"/>
              </a:cxn>
              <a:cxn ang="0">
                <a:pos x="connsiteX3255" y="connsiteY3255"/>
              </a:cxn>
              <a:cxn ang="0">
                <a:pos x="connsiteX3256" y="connsiteY3256"/>
              </a:cxn>
              <a:cxn ang="0">
                <a:pos x="connsiteX3257" y="connsiteY3257"/>
              </a:cxn>
              <a:cxn ang="0">
                <a:pos x="connsiteX3258" y="connsiteY3258"/>
              </a:cxn>
              <a:cxn ang="0">
                <a:pos x="connsiteX3259" y="connsiteY3259"/>
              </a:cxn>
              <a:cxn ang="0">
                <a:pos x="connsiteX3260" y="connsiteY3260"/>
              </a:cxn>
              <a:cxn ang="0">
                <a:pos x="connsiteX3261" y="connsiteY3261"/>
              </a:cxn>
              <a:cxn ang="0">
                <a:pos x="connsiteX3262" y="connsiteY3262"/>
              </a:cxn>
              <a:cxn ang="0">
                <a:pos x="connsiteX3263" y="connsiteY3263"/>
              </a:cxn>
              <a:cxn ang="0">
                <a:pos x="connsiteX3264" y="connsiteY3264"/>
              </a:cxn>
              <a:cxn ang="0">
                <a:pos x="connsiteX3265" y="connsiteY3265"/>
              </a:cxn>
              <a:cxn ang="0">
                <a:pos x="connsiteX3266" y="connsiteY3266"/>
              </a:cxn>
              <a:cxn ang="0">
                <a:pos x="connsiteX3267" y="connsiteY3267"/>
              </a:cxn>
              <a:cxn ang="0">
                <a:pos x="connsiteX3268" y="connsiteY3268"/>
              </a:cxn>
              <a:cxn ang="0">
                <a:pos x="connsiteX3269" y="connsiteY3269"/>
              </a:cxn>
              <a:cxn ang="0">
                <a:pos x="connsiteX3270" y="connsiteY3270"/>
              </a:cxn>
              <a:cxn ang="0">
                <a:pos x="connsiteX3271" y="connsiteY3271"/>
              </a:cxn>
              <a:cxn ang="0">
                <a:pos x="connsiteX3272" y="connsiteY3272"/>
              </a:cxn>
              <a:cxn ang="0">
                <a:pos x="connsiteX3273" y="connsiteY3273"/>
              </a:cxn>
              <a:cxn ang="0">
                <a:pos x="connsiteX3274" y="connsiteY3274"/>
              </a:cxn>
              <a:cxn ang="0">
                <a:pos x="connsiteX3275" y="connsiteY3275"/>
              </a:cxn>
              <a:cxn ang="0">
                <a:pos x="connsiteX3276" y="connsiteY3276"/>
              </a:cxn>
              <a:cxn ang="0">
                <a:pos x="connsiteX3277" y="connsiteY3277"/>
              </a:cxn>
              <a:cxn ang="0">
                <a:pos x="connsiteX3278" y="connsiteY3278"/>
              </a:cxn>
              <a:cxn ang="0">
                <a:pos x="connsiteX3279" y="connsiteY3279"/>
              </a:cxn>
              <a:cxn ang="0">
                <a:pos x="connsiteX3280" y="connsiteY3280"/>
              </a:cxn>
              <a:cxn ang="0">
                <a:pos x="connsiteX3281" y="connsiteY3281"/>
              </a:cxn>
              <a:cxn ang="0">
                <a:pos x="connsiteX3282" y="connsiteY3282"/>
              </a:cxn>
              <a:cxn ang="0">
                <a:pos x="connsiteX3283" y="connsiteY3283"/>
              </a:cxn>
              <a:cxn ang="0">
                <a:pos x="connsiteX3284" y="connsiteY3284"/>
              </a:cxn>
              <a:cxn ang="0">
                <a:pos x="connsiteX3285" y="connsiteY3285"/>
              </a:cxn>
              <a:cxn ang="0">
                <a:pos x="connsiteX3286" y="connsiteY3286"/>
              </a:cxn>
              <a:cxn ang="0">
                <a:pos x="connsiteX3287" y="connsiteY3287"/>
              </a:cxn>
              <a:cxn ang="0">
                <a:pos x="connsiteX3288" y="connsiteY3288"/>
              </a:cxn>
              <a:cxn ang="0">
                <a:pos x="connsiteX3289" y="connsiteY3289"/>
              </a:cxn>
              <a:cxn ang="0">
                <a:pos x="connsiteX3290" y="connsiteY3290"/>
              </a:cxn>
              <a:cxn ang="0">
                <a:pos x="connsiteX3291" y="connsiteY3291"/>
              </a:cxn>
              <a:cxn ang="0">
                <a:pos x="connsiteX3292" y="connsiteY3292"/>
              </a:cxn>
              <a:cxn ang="0">
                <a:pos x="connsiteX3293" y="connsiteY3293"/>
              </a:cxn>
              <a:cxn ang="0">
                <a:pos x="connsiteX3294" y="connsiteY3294"/>
              </a:cxn>
              <a:cxn ang="0">
                <a:pos x="connsiteX3295" y="connsiteY3295"/>
              </a:cxn>
              <a:cxn ang="0">
                <a:pos x="connsiteX3296" y="connsiteY3296"/>
              </a:cxn>
              <a:cxn ang="0">
                <a:pos x="connsiteX3297" y="connsiteY3297"/>
              </a:cxn>
              <a:cxn ang="0">
                <a:pos x="connsiteX3298" y="connsiteY3298"/>
              </a:cxn>
              <a:cxn ang="0">
                <a:pos x="connsiteX3299" y="connsiteY3299"/>
              </a:cxn>
              <a:cxn ang="0">
                <a:pos x="connsiteX3300" y="connsiteY3300"/>
              </a:cxn>
              <a:cxn ang="0">
                <a:pos x="connsiteX3301" y="connsiteY3301"/>
              </a:cxn>
              <a:cxn ang="0">
                <a:pos x="connsiteX3302" y="connsiteY3302"/>
              </a:cxn>
              <a:cxn ang="0">
                <a:pos x="connsiteX3303" y="connsiteY3303"/>
              </a:cxn>
              <a:cxn ang="0">
                <a:pos x="connsiteX3304" y="connsiteY3304"/>
              </a:cxn>
              <a:cxn ang="0">
                <a:pos x="connsiteX3305" y="connsiteY3305"/>
              </a:cxn>
              <a:cxn ang="0">
                <a:pos x="connsiteX3306" y="connsiteY3306"/>
              </a:cxn>
              <a:cxn ang="0">
                <a:pos x="connsiteX3307" y="connsiteY3307"/>
              </a:cxn>
              <a:cxn ang="0">
                <a:pos x="connsiteX3308" y="connsiteY3308"/>
              </a:cxn>
              <a:cxn ang="0">
                <a:pos x="connsiteX3309" y="connsiteY3309"/>
              </a:cxn>
              <a:cxn ang="0">
                <a:pos x="connsiteX3310" y="connsiteY3310"/>
              </a:cxn>
              <a:cxn ang="0">
                <a:pos x="connsiteX3311" y="connsiteY3311"/>
              </a:cxn>
              <a:cxn ang="0">
                <a:pos x="connsiteX3312" y="connsiteY3312"/>
              </a:cxn>
              <a:cxn ang="0">
                <a:pos x="connsiteX3313" y="connsiteY3313"/>
              </a:cxn>
              <a:cxn ang="0">
                <a:pos x="connsiteX3314" y="connsiteY3314"/>
              </a:cxn>
              <a:cxn ang="0">
                <a:pos x="connsiteX3315" y="connsiteY3315"/>
              </a:cxn>
              <a:cxn ang="0">
                <a:pos x="connsiteX3316" y="connsiteY3316"/>
              </a:cxn>
              <a:cxn ang="0">
                <a:pos x="connsiteX3317" y="connsiteY3317"/>
              </a:cxn>
              <a:cxn ang="0">
                <a:pos x="connsiteX3318" y="connsiteY3318"/>
              </a:cxn>
              <a:cxn ang="0">
                <a:pos x="connsiteX3319" y="connsiteY3319"/>
              </a:cxn>
              <a:cxn ang="0">
                <a:pos x="connsiteX3320" y="connsiteY3320"/>
              </a:cxn>
              <a:cxn ang="0">
                <a:pos x="connsiteX3321" y="connsiteY3321"/>
              </a:cxn>
              <a:cxn ang="0">
                <a:pos x="connsiteX3322" y="connsiteY3322"/>
              </a:cxn>
              <a:cxn ang="0">
                <a:pos x="connsiteX3323" y="connsiteY3323"/>
              </a:cxn>
              <a:cxn ang="0">
                <a:pos x="connsiteX3324" y="connsiteY3324"/>
              </a:cxn>
              <a:cxn ang="0">
                <a:pos x="connsiteX3325" y="connsiteY3325"/>
              </a:cxn>
              <a:cxn ang="0">
                <a:pos x="connsiteX3326" y="connsiteY3326"/>
              </a:cxn>
              <a:cxn ang="0">
                <a:pos x="connsiteX3327" y="connsiteY3327"/>
              </a:cxn>
              <a:cxn ang="0">
                <a:pos x="connsiteX3328" y="connsiteY3328"/>
              </a:cxn>
              <a:cxn ang="0">
                <a:pos x="connsiteX3329" y="connsiteY3329"/>
              </a:cxn>
              <a:cxn ang="0">
                <a:pos x="connsiteX3330" y="connsiteY3330"/>
              </a:cxn>
              <a:cxn ang="0">
                <a:pos x="connsiteX3331" y="connsiteY3331"/>
              </a:cxn>
              <a:cxn ang="0">
                <a:pos x="connsiteX3332" y="connsiteY3332"/>
              </a:cxn>
              <a:cxn ang="0">
                <a:pos x="connsiteX3333" y="connsiteY3333"/>
              </a:cxn>
              <a:cxn ang="0">
                <a:pos x="connsiteX3334" y="connsiteY3334"/>
              </a:cxn>
              <a:cxn ang="0">
                <a:pos x="connsiteX3335" y="connsiteY3335"/>
              </a:cxn>
              <a:cxn ang="0">
                <a:pos x="connsiteX3336" y="connsiteY3336"/>
              </a:cxn>
              <a:cxn ang="0">
                <a:pos x="connsiteX3337" y="connsiteY3337"/>
              </a:cxn>
              <a:cxn ang="0">
                <a:pos x="connsiteX3338" y="connsiteY3338"/>
              </a:cxn>
              <a:cxn ang="0">
                <a:pos x="connsiteX3339" y="connsiteY3339"/>
              </a:cxn>
              <a:cxn ang="0">
                <a:pos x="connsiteX3340" y="connsiteY3340"/>
              </a:cxn>
              <a:cxn ang="0">
                <a:pos x="connsiteX3341" y="connsiteY3341"/>
              </a:cxn>
              <a:cxn ang="0">
                <a:pos x="connsiteX3342" y="connsiteY3342"/>
              </a:cxn>
              <a:cxn ang="0">
                <a:pos x="connsiteX3343" y="connsiteY3343"/>
              </a:cxn>
              <a:cxn ang="0">
                <a:pos x="connsiteX3344" y="connsiteY3344"/>
              </a:cxn>
              <a:cxn ang="0">
                <a:pos x="connsiteX3345" y="connsiteY3345"/>
              </a:cxn>
              <a:cxn ang="0">
                <a:pos x="connsiteX3346" y="connsiteY3346"/>
              </a:cxn>
              <a:cxn ang="0">
                <a:pos x="connsiteX3347" y="connsiteY3347"/>
              </a:cxn>
              <a:cxn ang="0">
                <a:pos x="connsiteX3348" y="connsiteY3348"/>
              </a:cxn>
              <a:cxn ang="0">
                <a:pos x="connsiteX3349" y="connsiteY3349"/>
              </a:cxn>
              <a:cxn ang="0">
                <a:pos x="connsiteX3350" y="connsiteY3350"/>
              </a:cxn>
              <a:cxn ang="0">
                <a:pos x="connsiteX3351" y="connsiteY3351"/>
              </a:cxn>
              <a:cxn ang="0">
                <a:pos x="connsiteX3352" y="connsiteY3352"/>
              </a:cxn>
              <a:cxn ang="0">
                <a:pos x="connsiteX3353" y="connsiteY3353"/>
              </a:cxn>
              <a:cxn ang="0">
                <a:pos x="connsiteX3354" y="connsiteY3354"/>
              </a:cxn>
              <a:cxn ang="0">
                <a:pos x="connsiteX3355" y="connsiteY3355"/>
              </a:cxn>
              <a:cxn ang="0">
                <a:pos x="connsiteX3356" y="connsiteY3356"/>
              </a:cxn>
              <a:cxn ang="0">
                <a:pos x="connsiteX3357" y="connsiteY3357"/>
              </a:cxn>
              <a:cxn ang="0">
                <a:pos x="connsiteX3358" y="connsiteY3358"/>
              </a:cxn>
              <a:cxn ang="0">
                <a:pos x="connsiteX3359" y="connsiteY3359"/>
              </a:cxn>
              <a:cxn ang="0">
                <a:pos x="connsiteX3360" y="connsiteY3360"/>
              </a:cxn>
              <a:cxn ang="0">
                <a:pos x="connsiteX3361" y="connsiteY3361"/>
              </a:cxn>
              <a:cxn ang="0">
                <a:pos x="connsiteX3362" y="connsiteY3362"/>
              </a:cxn>
              <a:cxn ang="0">
                <a:pos x="connsiteX3363" y="connsiteY3363"/>
              </a:cxn>
              <a:cxn ang="0">
                <a:pos x="connsiteX3364" y="connsiteY3364"/>
              </a:cxn>
              <a:cxn ang="0">
                <a:pos x="connsiteX3365" y="connsiteY3365"/>
              </a:cxn>
              <a:cxn ang="0">
                <a:pos x="connsiteX3366" y="connsiteY3366"/>
              </a:cxn>
              <a:cxn ang="0">
                <a:pos x="connsiteX3367" y="connsiteY3367"/>
              </a:cxn>
              <a:cxn ang="0">
                <a:pos x="connsiteX3368" y="connsiteY3368"/>
              </a:cxn>
              <a:cxn ang="0">
                <a:pos x="connsiteX3369" y="connsiteY3369"/>
              </a:cxn>
              <a:cxn ang="0">
                <a:pos x="connsiteX3370" y="connsiteY3370"/>
              </a:cxn>
              <a:cxn ang="0">
                <a:pos x="connsiteX3371" y="connsiteY3371"/>
              </a:cxn>
              <a:cxn ang="0">
                <a:pos x="connsiteX3372" y="connsiteY3372"/>
              </a:cxn>
              <a:cxn ang="0">
                <a:pos x="connsiteX3373" y="connsiteY3373"/>
              </a:cxn>
              <a:cxn ang="0">
                <a:pos x="connsiteX3374" y="connsiteY3374"/>
              </a:cxn>
              <a:cxn ang="0">
                <a:pos x="connsiteX3375" y="connsiteY3375"/>
              </a:cxn>
              <a:cxn ang="0">
                <a:pos x="connsiteX3376" y="connsiteY3376"/>
              </a:cxn>
              <a:cxn ang="0">
                <a:pos x="connsiteX3377" y="connsiteY3377"/>
              </a:cxn>
              <a:cxn ang="0">
                <a:pos x="connsiteX3378" y="connsiteY3378"/>
              </a:cxn>
              <a:cxn ang="0">
                <a:pos x="connsiteX3379" y="connsiteY3379"/>
              </a:cxn>
              <a:cxn ang="0">
                <a:pos x="connsiteX3380" y="connsiteY3380"/>
              </a:cxn>
              <a:cxn ang="0">
                <a:pos x="connsiteX3381" y="connsiteY3381"/>
              </a:cxn>
              <a:cxn ang="0">
                <a:pos x="connsiteX3382" y="connsiteY3382"/>
              </a:cxn>
              <a:cxn ang="0">
                <a:pos x="connsiteX3383" y="connsiteY3383"/>
              </a:cxn>
              <a:cxn ang="0">
                <a:pos x="connsiteX3384" y="connsiteY3384"/>
              </a:cxn>
              <a:cxn ang="0">
                <a:pos x="connsiteX3385" y="connsiteY3385"/>
              </a:cxn>
              <a:cxn ang="0">
                <a:pos x="connsiteX3386" y="connsiteY3386"/>
              </a:cxn>
              <a:cxn ang="0">
                <a:pos x="connsiteX3387" y="connsiteY3387"/>
              </a:cxn>
              <a:cxn ang="0">
                <a:pos x="connsiteX3388" y="connsiteY3388"/>
              </a:cxn>
              <a:cxn ang="0">
                <a:pos x="connsiteX3389" y="connsiteY3389"/>
              </a:cxn>
              <a:cxn ang="0">
                <a:pos x="connsiteX3390" y="connsiteY3390"/>
              </a:cxn>
              <a:cxn ang="0">
                <a:pos x="connsiteX3391" y="connsiteY3391"/>
              </a:cxn>
              <a:cxn ang="0">
                <a:pos x="connsiteX3392" y="connsiteY3392"/>
              </a:cxn>
              <a:cxn ang="0">
                <a:pos x="connsiteX3393" y="connsiteY3393"/>
              </a:cxn>
              <a:cxn ang="0">
                <a:pos x="connsiteX3394" y="connsiteY3394"/>
              </a:cxn>
              <a:cxn ang="0">
                <a:pos x="connsiteX3395" y="connsiteY3395"/>
              </a:cxn>
              <a:cxn ang="0">
                <a:pos x="connsiteX3396" y="connsiteY3396"/>
              </a:cxn>
              <a:cxn ang="0">
                <a:pos x="connsiteX3397" y="connsiteY3397"/>
              </a:cxn>
              <a:cxn ang="0">
                <a:pos x="connsiteX3398" y="connsiteY3398"/>
              </a:cxn>
              <a:cxn ang="0">
                <a:pos x="connsiteX3399" y="connsiteY3399"/>
              </a:cxn>
              <a:cxn ang="0">
                <a:pos x="connsiteX3400" y="connsiteY3400"/>
              </a:cxn>
              <a:cxn ang="0">
                <a:pos x="connsiteX3401" y="connsiteY3401"/>
              </a:cxn>
              <a:cxn ang="0">
                <a:pos x="connsiteX3402" y="connsiteY3402"/>
              </a:cxn>
              <a:cxn ang="0">
                <a:pos x="connsiteX3403" y="connsiteY3403"/>
              </a:cxn>
              <a:cxn ang="0">
                <a:pos x="connsiteX3404" y="connsiteY3404"/>
              </a:cxn>
              <a:cxn ang="0">
                <a:pos x="connsiteX3405" y="connsiteY3405"/>
              </a:cxn>
              <a:cxn ang="0">
                <a:pos x="connsiteX3406" y="connsiteY3406"/>
              </a:cxn>
              <a:cxn ang="0">
                <a:pos x="connsiteX3407" y="connsiteY3407"/>
              </a:cxn>
              <a:cxn ang="0">
                <a:pos x="connsiteX3408" y="connsiteY3408"/>
              </a:cxn>
              <a:cxn ang="0">
                <a:pos x="connsiteX3409" y="connsiteY3409"/>
              </a:cxn>
              <a:cxn ang="0">
                <a:pos x="connsiteX3410" y="connsiteY3410"/>
              </a:cxn>
              <a:cxn ang="0">
                <a:pos x="connsiteX3411" y="connsiteY3411"/>
              </a:cxn>
              <a:cxn ang="0">
                <a:pos x="connsiteX3412" y="connsiteY3412"/>
              </a:cxn>
              <a:cxn ang="0">
                <a:pos x="connsiteX3413" y="connsiteY3413"/>
              </a:cxn>
              <a:cxn ang="0">
                <a:pos x="connsiteX3414" y="connsiteY3414"/>
              </a:cxn>
              <a:cxn ang="0">
                <a:pos x="connsiteX3415" y="connsiteY3415"/>
              </a:cxn>
              <a:cxn ang="0">
                <a:pos x="connsiteX3416" y="connsiteY3416"/>
              </a:cxn>
              <a:cxn ang="0">
                <a:pos x="connsiteX3417" y="connsiteY3417"/>
              </a:cxn>
              <a:cxn ang="0">
                <a:pos x="connsiteX3418" y="connsiteY3418"/>
              </a:cxn>
              <a:cxn ang="0">
                <a:pos x="connsiteX3419" y="connsiteY3419"/>
              </a:cxn>
              <a:cxn ang="0">
                <a:pos x="connsiteX3420" y="connsiteY3420"/>
              </a:cxn>
              <a:cxn ang="0">
                <a:pos x="connsiteX3421" y="connsiteY3421"/>
              </a:cxn>
              <a:cxn ang="0">
                <a:pos x="connsiteX3422" y="connsiteY3422"/>
              </a:cxn>
              <a:cxn ang="0">
                <a:pos x="connsiteX3423" y="connsiteY3423"/>
              </a:cxn>
              <a:cxn ang="0">
                <a:pos x="connsiteX3424" y="connsiteY3424"/>
              </a:cxn>
              <a:cxn ang="0">
                <a:pos x="connsiteX3425" y="connsiteY3425"/>
              </a:cxn>
              <a:cxn ang="0">
                <a:pos x="connsiteX3426" y="connsiteY3426"/>
              </a:cxn>
              <a:cxn ang="0">
                <a:pos x="connsiteX3427" y="connsiteY3427"/>
              </a:cxn>
              <a:cxn ang="0">
                <a:pos x="connsiteX3428" y="connsiteY3428"/>
              </a:cxn>
              <a:cxn ang="0">
                <a:pos x="connsiteX3429" y="connsiteY3429"/>
              </a:cxn>
              <a:cxn ang="0">
                <a:pos x="connsiteX3430" y="connsiteY3430"/>
              </a:cxn>
              <a:cxn ang="0">
                <a:pos x="connsiteX3431" y="connsiteY3431"/>
              </a:cxn>
              <a:cxn ang="0">
                <a:pos x="connsiteX3432" y="connsiteY3432"/>
              </a:cxn>
              <a:cxn ang="0">
                <a:pos x="connsiteX3433" y="connsiteY3433"/>
              </a:cxn>
              <a:cxn ang="0">
                <a:pos x="connsiteX3434" y="connsiteY3434"/>
              </a:cxn>
              <a:cxn ang="0">
                <a:pos x="connsiteX3435" y="connsiteY3435"/>
              </a:cxn>
              <a:cxn ang="0">
                <a:pos x="connsiteX3436" y="connsiteY3436"/>
              </a:cxn>
              <a:cxn ang="0">
                <a:pos x="connsiteX3437" y="connsiteY3437"/>
              </a:cxn>
              <a:cxn ang="0">
                <a:pos x="connsiteX3438" y="connsiteY3438"/>
              </a:cxn>
              <a:cxn ang="0">
                <a:pos x="connsiteX3439" y="connsiteY3439"/>
              </a:cxn>
              <a:cxn ang="0">
                <a:pos x="connsiteX3440" y="connsiteY3440"/>
              </a:cxn>
              <a:cxn ang="0">
                <a:pos x="connsiteX3441" y="connsiteY3441"/>
              </a:cxn>
              <a:cxn ang="0">
                <a:pos x="connsiteX3442" y="connsiteY3442"/>
              </a:cxn>
              <a:cxn ang="0">
                <a:pos x="connsiteX3443" y="connsiteY3443"/>
              </a:cxn>
              <a:cxn ang="0">
                <a:pos x="connsiteX3444" y="connsiteY3444"/>
              </a:cxn>
              <a:cxn ang="0">
                <a:pos x="connsiteX3445" y="connsiteY3445"/>
              </a:cxn>
              <a:cxn ang="0">
                <a:pos x="connsiteX3446" y="connsiteY3446"/>
              </a:cxn>
              <a:cxn ang="0">
                <a:pos x="connsiteX3447" y="connsiteY3447"/>
              </a:cxn>
              <a:cxn ang="0">
                <a:pos x="connsiteX3448" y="connsiteY3448"/>
              </a:cxn>
              <a:cxn ang="0">
                <a:pos x="connsiteX3449" y="connsiteY3449"/>
              </a:cxn>
              <a:cxn ang="0">
                <a:pos x="connsiteX3450" y="connsiteY3450"/>
              </a:cxn>
              <a:cxn ang="0">
                <a:pos x="connsiteX3451" y="connsiteY3451"/>
              </a:cxn>
              <a:cxn ang="0">
                <a:pos x="connsiteX3452" y="connsiteY3452"/>
              </a:cxn>
              <a:cxn ang="0">
                <a:pos x="connsiteX3453" y="connsiteY3453"/>
              </a:cxn>
              <a:cxn ang="0">
                <a:pos x="connsiteX3454" y="connsiteY3454"/>
              </a:cxn>
              <a:cxn ang="0">
                <a:pos x="connsiteX3455" y="connsiteY3455"/>
              </a:cxn>
              <a:cxn ang="0">
                <a:pos x="connsiteX3456" y="connsiteY3456"/>
              </a:cxn>
              <a:cxn ang="0">
                <a:pos x="connsiteX3457" y="connsiteY3457"/>
              </a:cxn>
              <a:cxn ang="0">
                <a:pos x="connsiteX3458" y="connsiteY3458"/>
              </a:cxn>
              <a:cxn ang="0">
                <a:pos x="connsiteX3459" y="connsiteY3459"/>
              </a:cxn>
              <a:cxn ang="0">
                <a:pos x="connsiteX3460" y="connsiteY3460"/>
              </a:cxn>
              <a:cxn ang="0">
                <a:pos x="connsiteX3461" y="connsiteY3461"/>
              </a:cxn>
              <a:cxn ang="0">
                <a:pos x="connsiteX3462" y="connsiteY3462"/>
              </a:cxn>
              <a:cxn ang="0">
                <a:pos x="connsiteX3463" y="connsiteY3463"/>
              </a:cxn>
              <a:cxn ang="0">
                <a:pos x="connsiteX3464" y="connsiteY3464"/>
              </a:cxn>
              <a:cxn ang="0">
                <a:pos x="connsiteX3465" y="connsiteY3465"/>
              </a:cxn>
              <a:cxn ang="0">
                <a:pos x="connsiteX3466" y="connsiteY3466"/>
              </a:cxn>
              <a:cxn ang="0">
                <a:pos x="connsiteX3467" y="connsiteY3467"/>
              </a:cxn>
              <a:cxn ang="0">
                <a:pos x="connsiteX3468" y="connsiteY3468"/>
              </a:cxn>
              <a:cxn ang="0">
                <a:pos x="connsiteX3469" y="connsiteY3469"/>
              </a:cxn>
              <a:cxn ang="0">
                <a:pos x="connsiteX3470" y="connsiteY3470"/>
              </a:cxn>
              <a:cxn ang="0">
                <a:pos x="connsiteX3471" y="connsiteY3471"/>
              </a:cxn>
              <a:cxn ang="0">
                <a:pos x="connsiteX3472" y="connsiteY3472"/>
              </a:cxn>
              <a:cxn ang="0">
                <a:pos x="connsiteX3473" y="connsiteY3473"/>
              </a:cxn>
              <a:cxn ang="0">
                <a:pos x="connsiteX3474" y="connsiteY3474"/>
              </a:cxn>
              <a:cxn ang="0">
                <a:pos x="connsiteX3475" y="connsiteY3475"/>
              </a:cxn>
              <a:cxn ang="0">
                <a:pos x="connsiteX3476" y="connsiteY3476"/>
              </a:cxn>
              <a:cxn ang="0">
                <a:pos x="connsiteX3477" y="connsiteY3477"/>
              </a:cxn>
              <a:cxn ang="0">
                <a:pos x="connsiteX3478" y="connsiteY3478"/>
              </a:cxn>
              <a:cxn ang="0">
                <a:pos x="connsiteX3479" y="connsiteY3479"/>
              </a:cxn>
              <a:cxn ang="0">
                <a:pos x="connsiteX3480" y="connsiteY3480"/>
              </a:cxn>
              <a:cxn ang="0">
                <a:pos x="connsiteX3481" y="connsiteY3481"/>
              </a:cxn>
              <a:cxn ang="0">
                <a:pos x="connsiteX3482" y="connsiteY3482"/>
              </a:cxn>
              <a:cxn ang="0">
                <a:pos x="connsiteX3483" y="connsiteY3483"/>
              </a:cxn>
              <a:cxn ang="0">
                <a:pos x="connsiteX3484" y="connsiteY3484"/>
              </a:cxn>
              <a:cxn ang="0">
                <a:pos x="connsiteX3485" y="connsiteY3485"/>
              </a:cxn>
              <a:cxn ang="0">
                <a:pos x="connsiteX3486" y="connsiteY3486"/>
              </a:cxn>
              <a:cxn ang="0">
                <a:pos x="connsiteX3487" y="connsiteY3487"/>
              </a:cxn>
              <a:cxn ang="0">
                <a:pos x="connsiteX3488" y="connsiteY3488"/>
              </a:cxn>
              <a:cxn ang="0">
                <a:pos x="connsiteX3489" y="connsiteY3489"/>
              </a:cxn>
              <a:cxn ang="0">
                <a:pos x="connsiteX3490" y="connsiteY3490"/>
              </a:cxn>
              <a:cxn ang="0">
                <a:pos x="connsiteX3491" y="connsiteY3491"/>
              </a:cxn>
              <a:cxn ang="0">
                <a:pos x="connsiteX3492" y="connsiteY3492"/>
              </a:cxn>
              <a:cxn ang="0">
                <a:pos x="connsiteX3493" y="connsiteY3493"/>
              </a:cxn>
              <a:cxn ang="0">
                <a:pos x="connsiteX3494" y="connsiteY3494"/>
              </a:cxn>
              <a:cxn ang="0">
                <a:pos x="connsiteX3495" y="connsiteY3495"/>
              </a:cxn>
              <a:cxn ang="0">
                <a:pos x="connsiteX3496" y="connsiteY3496"/>
              </a:cxn>
              <a:cxn ang="0">
                <a:pos x="connsiteX3497" y="connsiteY3497"/>
              </a:cxn>
              <a:cxn ang="0">
                <a:pos x="connsiteX3498" y="connsiteY3498"/>
              </a:cxn>
              <a:cxn ang="0">
                <a:pos x="connsiteX3499" y="connsiteY3499"/>
              </a:cxn>
              <a:cxn ang="0">
                <a:pos x="connsiteX3500" y="connsiteY3500"/>
              </a:cxn>
              <a:cxn ang="0">
                <a:pos x="connsiteX3501" y="connsiteY3501"/>
              </a:cxn>
              <a:cxn ang="0">
                <a:pos x="connsiteX3502" y="connsiteY3502"/>
              </a:cxn>
              <a:cxn ang="0">
                <a:pos x="connsiteX3503" y="connsiteY3503"/>
              </a:cxn>
              <a:cxn ang="0">
                <a:pos x="connsiteX3504" y="connsiteY3504"/>
              </a:cxn>
              <a:cxn ang="0">
                <a:pos x="connsiteX3505" y="connsiteY3505"/>
              </a:cxn>
              <a:cxn ang="0">
                <a:pos x="connsiteX3506" y="connsiteY3506"/>
              </a:cxn>
              <a:cxn ang="0">
                <a:pos x="connsiteX3507" y="connsiteY3507"/>
              </a:cxn>
              <a:cxn ang="0">
                <a:pos x="connsiteX3508" y="connsiteY3508"/>
              </a:cxn>
              <a:cxn ang="0">
                <a:pos x="connsiteX3509" y="connsiteY3509"/>
              </a:cxn>
              <a:cxn ang="0">
                <a:pos x="connsiteX3510" y="connsiteY3510"/>
              </a:cxn>
              <a:cxn ang="0">
                <a:pos x="connsiteX3511" y="connsiteY3511"/>
              </a:cxn>
              <a:cxn ang="0">
                <a:pos x="connsiteX3512" y="connsiteY3512"/>
              </a:cxn>
              <a:cxn ang="0">
                <a:pos x="connsiteX3513" y="connsiteY3513"/>
              </a:cxn>
              <a:cxn ang="0">
                <a:pos x="connsiteX3514" y="connsiteY3514"/>
              </a:cxn>
              <a:cxn ang="0">
                <a:pos x="connsiteX3515" y="connsiteY3515"/>
              </a:cxn>
              <a:cxn ang="0">
                <a:pos x="connsiteX3516" y="connsiteY3516"/>
              </a:cxn>
              <a:cxn ang="0">
                <a:pos x="connsiteX3517" y="connsiteY3517"/>
              </a:cxn>
              <a:cxn ang="0">
                <a:pos x="connsiteX3518" y="connsiteY3518"/>
              </a:cxn>
              <a:cxn ang="0">
                <a:pos x="connsiteX3519" y="connsiteY3519"/>
              </a:cxn>
              <a:cxn ang="0">
                <a:pos x="connsiteX3520" y="connsiteY3520"/>
              </a:cxn>
              <a:cxn ang="0">
                <a:pos x="connsiteX3521" y="connsiteY3521"/>
              </a:cxn>
              <a:cxn ang="0">
                <a:pos x="connsiteX3522" y="connsiteY3522"/>
              </a:cxn>
              <a:cxn ang="0">
                <a:pos x="connsiteX3523" y="connsiteY3523"/>
              </a:cxn>
              <a:cxn ang="0">
                <a:pos x="connsiteX3524" y="connsiteY3524"/>
              </a:cxn>
              <a:cxn ang="0">
                <a:pos x="connsiteX3525" y="connsiteY3525"/>
              </a:cxn>
              <a:cxn ang="0">
                <a:pos x="connsiteX3526" y="connsiteY3526"/>
              </a:cxn>
              <a:cxn ang="0">
                <a:pos x="connsiteX3527" y="connsiteY3527"/>
              </a:cxn>
              <a:cxn ang="0">
                <a:pos x="connsiteX3528" y="connsiteY3528"/>
              </a:cxn>
              <a:cxn ang="0">
                <a:pos x="connsiteX3529" y="connsiteY3529"/>
              </a:cxn>
              <a:cxn ang="0">
                <a:pos x="connsiteX3530" y="connsiteY3530"/>
              </a:cxn>
              <a:cxn ang="0">
                <a:pos x="connsiteX3531" y="connsiteY3531"/>
              </a:cxn>
              <a:cxn ang="0">
                <a:pos x="connsiteX3532" y="connsiteY3532"/>
              </a:cxn>
              <a:cxn ang="0">
                <a:pos x="connsiteX3533" y="connsiteY3533"/>
              </a:cxn>
              <a:cxn ang="0">
                <a:pos x="connsiteX3534" y="connsiteY3534"/>
              </a:cxn>
              <a:cxn ang="0">
                <a:pos x="connsiteX3535" y="connsiteY3535"/>
              </a:cxn>
              <a:cxn ang="0">
                <a:pos x="connsiteX3536" y="connsiteY3536"/>
              </a:cxn>
              <a:cxn ang="0">
                <a:pos x="connsiteX3537" y="connsiteY3537"/>
              </a:cxn>
              <a:cxn ang="0">
                <a:pos x="connsiteX3538" y="connsiteY3538"/>
              </a:cxn>
              <a:cxn ang="0">
                <a:pos x="connsiteX3539" y="connsiteY3539"/>
              </a:cxn>
              <a:cxn ang="0">
                <a:pos x="connsiteX3540" y="connsiteY3540"/>
              </a:cxn>
              <a:cxn ang="0">
                <a:pos x="connsiteX3541" y="connsiteY3541"/>
              </a:cxn>
              <a:cxn ang="0">
                <a:pos x="connsiteX3542" y="connsiteY3542"/>
              </a:cxn>
              <a:cxn ang="0">
                <a:pos x="connsiteX3543" y="connsiteY3543"/>
              </a:cxn>
              <a:cxn ang="0">
                <a:pos x="connsiteX3544" y="connsiteY3544"/>
              </a:cxn>
              <a:cxn ang="0">
                <a:pos x="connsiteX3545" y="connsiteY3545"/>
              </a:cxn>
              <a:cxn ang="0">
                <a:pos x="connsiteX3546" y="connsiteY3546"/>
              </a:cxn>
              <a:cxn ang="0">
                <a:pos x="connsiteX3547" y="connsiteY3547"/>
              </a:cxn>
              <a:cxn ang="0">
                <a:pos x="connsiteX3548" y="connsiteY3548"/>
              </a:cxn>
              <a:cxn ang="0">
                <a:pos x="connsiteX3549" y="connsiteY3549"/>
              </a:cxn>
              <a:cxn ang="0">
                <a:pos x="connsiteX3550" y="connsiteY3550"/>
              </a:cxn>
              <a:cxn ang="0">
                <a:pos x="connsiteX3551" y="connsiteY3551"/>
              </a:cxn>
              <a:cxn ang="0">
                <a:pos x="connsiteX3552" y="connsiteY3552"/>
              </a:cxn>
              <a:cxn ang="0">
                <a:pos x="connsiteX3553" y="connsiteY3553"/>
              </a:cxn>
              <a:cxn ang="0">
                <a:pos x="connsiteX3554" y="connsiteY3554"/>
              </a:cxn>
              <a:cxn ang="0">
                <a:pos x="connsiteX3555" y="connsiteY3555"/>
              </a:cxn>
              <a:cxn ang="0">
                <a:pos x="connsiteX3556" y="connsiteY3556"/>
              </a:cxn>
              <a:cxn ang="0">
                <a:pos x="connsiteX3557" y="connsiteY3557"/>
              </a:cxn>
              <a:cxn ang="0">
                <a:pos x="connsiteX3558" y="connsiteY3558"/>
              </a:cxn>
              <a:cxn ang="0">
                <a:pos x="connsiteX3559" y="connsiteY3559"/>
              </a:cxn>
              <a:cxn ang="0">
                <a:pos x="connsiteX3560" y="connsiteY3560"/>
              </a:cxn>
              <a:cxn ang="0">
                <a:pos x="connsiteX3561" y="connsiteY3561"/>
              </a:cxn>
              <a:cxn ang="0">
                <a:pos x="connsiteX3562" y="connsiteY3562"/>
              </a:cxn>
              <a:cxn ang="0">
                <a:pos x="connsiteX3563" y="connsiteY3563"/>
              </a:cxn>
              <a:cxn ang="0">
                <a:pos x="connsiteX3564" y="connsiteY3564"/>
              </a:cxn>
              <a:cxn ang="0">
                <a:pos x="connsiteX3565" y="connsiteY3565"/>
              </a:cxn>
              <a:cxn ang="0">
                <a:pos x="connsiteX3566" y="connsiteY3566"/>
              </a:cxn>
              <a:cxn ang="0">
                <a:pos x="connsiteX3567" y="connsiteY3567"/>
              </a:cxn>
              <a:cxn ang="0">
                <a:pos x="connsiteX3568" y="connsiteY3568"/>
              </a:cxn>
              <a:cxn ang="0">
                <a:pos x="connsiteX3569" y="connsiteY3569"/>
              </a:cxn>
              <a:cxn ang="0">
                <a:pos x="connsiteX3570" y="connsiteY3570"/>
              </a:cxn>
              <a:cxn ang="0">
                <a:pos x="connsiteX3571" y="connsiteY3571"/>
              </a:cxn>
              <a:cxn ang="0">
                <a:pos x="connsiteX3572" y="connsiteY3572"/>
              </a:cxn>
              <a:cxn ang="0">
                <a:pos x="connsiteX3573" y="connsiteY3573"/>
              </a:cxn>
              <a:cxn ang="0">
                <a:pos x="connsiteX3574" y="connsiteY3574"/>
              </a:cxn>
              <a:cxn ang="0">
                <a:pos x="connsiteX3575" y="connsiteY3575"/>
              </a:cxn>
              <a:cxn ang="0">
                <a:pos x="connsiteX3576" y="connsiteY3576"/>
              </a:cxn>
              <a:cxn ang="0">
                <a:pos x="connsiteX3577" y="connsiteY3577"/>
              </a:cxn>
              <a:cxn ang="0">
                <a:pos x="connsiteX3578" y="connsiteY3578"/>
              </a:cxn>
              <a:cxn ang="0">
                <a:pos x="connsiteX3579" y="connsiteY3579"/>
              </a:cxn>
              <a:cxn ang="0">
                <a:pos x="connsiteX3580" y="connsiteY3580"/>
              </a:cxn>
              <a:cxn ang="0">
                <a:pos x="connsiteX3581" y="connsiteY3581"/>
              </a:cxn>
              <a:cxn ang="0">
                <a:pos x="connsiteX3582" y="connsiteY3582"/>
              </a:cxn>
              <a:cxn ang="0">
                <a:pos x="connsiteX3583" y="connsiteY3583"/>
              </a:cxn>
              <a:cxn ang="0">
                <a:pos x="connsiteX3584" y="connsiteY3584"/>
              </a:cxn>
              <a:cxn ang="0">
                <a:pos x="connsiteX3585" y="connsiteY3585"/>
              </a:cxn>
              <a:cxn ang="0">
                <a:pos x="connsiteX3586" y="connsiteY3586"/>
              </a:cxn>
              <a:cxn ang="0">
                <a:pos x="connsiteX3587" y="connsiteY3587"/>
              </a:cxn>
              <a:cxn ang="0">
                <a:pos x="connsiteX3588" y="connsiteY3588"/>
              </a:cxn>
              <a:cxn ang="0">
                <a:pos x="connsiteX3589" y="connsiteY3589"/>
              </a:cxn>
              <a:cxn ang="0">
                <a:pos x="connsiteX3590" y="connsiteY3590"/>
              </a:cxn>
              <a:cxn ang="0">
                <a:pos x="connsiteX3591" y="connsiteY3591"/>
              </a:cxn>
              <a:cxn ang="0">
                <a:pos x="connsiteX3592" y="connsiteY3592"/>
              </a:cxn>
              <a:cxn ang="0">
                <a:pos x="connsiteX3593" y="connsiteY3593"/>
              </a:cxn>
              <a:cxn ang="0">
                <a:pos x="connsiteX3594" y="connsiteY3594"/>
              </a:cxn>
              <a:cxn ang="0">
                <a:pos x="connsiteX3595" y="connsiteY3595"/>
              </a:cxn>
              <a:cxn ang="0">
                <a:pos x="connsiteX3596" y="connsiteY3596"/>
              </a:cxn>
              <a:cxn ang="0">
                <a:pos x="connsiteX3597" y="connsiteY3597"/>
              </a:cxn>
              <a:cxn ang="0">
                <a:pos x="connsiteX3598" y="connsiteY3598"/>
              </a:cxn>
              <a:cxn ang="0">
                <a:pos x="connsiteX3599" y="connsiteY3599"/>
              </a:cxn>
              <a:cxn ang="0">
                <a:pos x="connsiteX3600" y="connsiteY3600"/>
              </a:cxn>
              <a:cxn ang="0">
                <a:pos x="connsiteX3601" y="connsiteY3601"/>
              </a:cxn>
              <a:cxn ang="0">
                <a:pos x="connsiteX3602" y="connsiteY3602"/>
              </a:cxn>
              <a:cxn ang="0">
                <a:pos x="connsiteX3603" y="connsiteY3603"/>
              </a:cxn>
              <a:cxn ang="0">
                <a:pos x="connsiteX3604" y="connsiteY3604"/>
              </a:cxn>
              <a:cxn ang="0">
                <a:pos x="connsiteX3605" y="connsiteY3605"/>
              </a:cxn>
              <a:cxn ang="0">
                <a:pos x="connsiteX3606" y="connsiteY3606"/>
              </a:cxn>
              <a:cxn ang="0">
                <a:pos x="connsiteX3607" y="connsiteY3607"/>
              </a:cxn>
              <a:cxn ang="0">
                <a:pos x="connsiteX3608" y="connsiteY3608"/>
              </a:cxn>
              <a:cxn ang="0">
                <a:pos x="connsiteX3609" y="connsiteY3609"/>
              </a:cxn>
              <a:cxn ang="0">
                <a:pos x="connsiteX3610" y="connsiteY3610"/>
              </a:cxn>
              <a:cxn ang="0">
                <a:pos x="connsiteX3611" y="connsiteY3611"/>
              </a:cxn>
              <a:cxn ang="0">
                <a:pos x="connsiteX3612" y="connsiteY3612"/>
              </a:cxn>
              <a:cxn ang="0">
                <a:pos x="connsiteX3613" y="connsiteY3613"/>
              </a:cxn>
              <a:cxn ang="0">
                <a:pos x="connsiteX3614" y="connsiteY3614"/>
              </a:cxn>
              <a:cxn ang="0">
                <a:pos x="connsiteX3615" y="connsiteY3615"/>
              </a:cxn>
              <a:cxn ang="0">
                <a:pos x="connsiteX3616" y="connsiteY3616"/>
              </a:cxn>
              <a:cxn ang="0">
                <a:pos x="connsiteX3617" y="connsiteY3617"/>
              </a:cxn>
              <a:cxn ang="0">
                <a:pos x="connsiteX3618" y="connsiteY3618"/>
              </a:cxn>
              <a:cxn ang="0">
                <a:pos x="connsiteX3619" y="connsiteY3619"/>
              </a:cxn>
              <a:cxn ang="0">
                <a:pos x="connsiteX3620" y="connsiteY3620"/>
              </a:cxn>
              <a:cxn ang="0">
                <a:pos x="connsiteX3621" y="connsiteY3621"/>
              </a:cxn>
              <a:cxn ang="0">
                <a:pos x="connsiteX3622" y="connsiteY3622"/>
              </a:cxn>
              <a:cxn ang="0">
                <a:pos x="connsiteX3623" y="connsiteY3623"/>
              </a:cxn>
              <a:cxn ang="0">
                <a:pos x="connsiteX3624" y="connsiteY3624"/>
              </a:cxn>
              <a:cxn ang="0">
                <a:pos x="connsiteX3625" y="connsiteY3625"/>
              </a:cxn>
              <a:cxn ang="0">
                <a:pos x="connsiteX3626" y="connsiteY3626"/>
              </a:cxn>
              <a:cxn ang="0">
                <a:pos x="connsiteX3627" y="connsiteY3627"/>
              </a:cxn>
              <a:cxn ang="0">
                <a:pos x="connsiteX3628" y="connsiteY3628"/>
              </a:cxn>
              <a:cxn ang="0">
                <a:pos x="connsiteX3629" y="connsiteY3629"/>
              </a:cxn>
              <a:cxn ang="0">
                <a:pos x="connsiteX3630" y="connsiteY3630"/>
              </a:cxn>
              <a:cxn ang="0">
                <a:pos x="connsiteX3631" y="connsiteY3631"/>
              </a:cxn>
              <a:cxn ang="0">
                <a:pos x="connsiteX3632" y="connsiteY3632"/>
              </a:cxn>
              <a:cxn ang="0">
                <a:pos x="connsiteX3633" y="connsiteY3633"/>
              </a:cxn>
              <a:cxn ang="0">
                <a:pos x="connsiteX3634" y="connsiteY3634"/>
              </a:cxn>
              <a:cxn ang="0">
                <a:pos x="connsiteX3635" y="connsiteY3635"/>
              </a:cxn>
              <a:cxn ang="0">
                <a:pos x="connsiteX3636" y="connsiteY3636"/>
              </a:cxn>
              <a:cxn ang="0">
                <a:pos x="connsiteX3637" y="connsiteY3637"/>
              </a:cxn>
              <a:cxn ang="0">
                <a:pos x="connsiteX3638" y="connsiteY3638"/>
              </a:cxn>
              <a:cxn ang="0">
                <a:pos x="connsiteX3639" y="connsiteY3639"/>
              </a:cxn>
              <a:cxn ang="0">
                <a:pos x="connsiteX3640" y="connsiteY3640"/>
              </a:cxn>
              <a:cxn ang="0">
                <a:pos x="connsiteX3641" y="connsiteY3641"/>
              </a:cxn>
              <a:cxn ang="0">
                <a:pos x="connsiteX3642" y="connsiteY3642"/>
              </a:cxn>
              <a:cxn ang="0">
                <a:pos x="connsiteX3643" y="connsiteY3643"/>
              </a:cxn>
              <a:cxn ang="0">
                <a:pos x="connsiteX3644" y="connsiteY3644"/>
              </a:cxn>
              <a:cxn ang="0">
                <a:pos x="connsiteX3645" y="connsiteY3645"/>
              </a:cxn>
              <a:cxn ang="0">
                <a:pos x="connsiteX3646" y="connsiteY3646"/>
              </a:cxn>
              <a:cxn ang="0">
                <a:pos x="connsiteX3647" y="connsiteY3647"/>
              </a:cxn>
              <a:cxn ang="0">
                <a:pos x="connsiteX3648" y="connsiteY3648"/>
              </a:cxn>
              <a:cxn ang="0">
                <a:pos x="connsiteX3649" y="connsiteY3649"/>
              </a:cxn>
              <a:cxn ang="0">
                <a:pos x="connsiteX3650" y="connsiteY3650"/>
              </a:cxn>
              <a:cxn ang="0">
                <a:pos x="connsiteX3651" y="connsiteY3651"/>
              </a:cxn>
              <a:cxn ang="0">
                <a:pos x="connsiteX3652" y="connsiteY3652"/>
              </a:cxn>
              <a:cxn ang="0">
                <a:pos x="connsiteX3653" y="connsiteY3653"/>
              </a:cxn>
              <a:cxn ang="0">
                <a:pos x="connsiteX3654" y="connsiteY3654"/>
              </a:cxn>
              <a:cxn ang="0">
                <a:pos x="connsiteX3655" y="connsiteY3655"/>
              </a:cxn>
              <a:cxn ang="0">
                <a:pos x="connsiteX3656" y="connsiteY3656"/>
              </a:cxn>
              <a:cxn ang="0">
                <a:pos x="connsiteX3657" y="connsiteY3657"/>
              </a:cxn>
              <a:cxn ang="0">
                <a:pos x="connsiteX3658" y="connsiteY3658"/>
              </a:cxn>
              <a:cxn ang="0">
                <a:pos x="connsiteX3659" y="connsiteY3659"/>
              </a:cxn>
              <a:cxn ang="0">
                <a:pos x="connsiteX3660" y="connsiteY3660"/>
              </a:cxn>
              <a:cxn ang="0">
                <a:pos x="connsiteX3661" y="connsiteY3661"/>
              </a:cxn>
              <a:cxn ang="0">
                <a:pos x="connsiteX3662" y="connsiteY3662"/>
              </a:cxn>
              <a:cxn ang="0">
                <a:pos x="connsiteX3663" y="connsiteY3663"/>
              </a:cxn>
              <a:cxn ang="0">
                <a:pos x="connsiteX3664" y="connsiteY3664"/>
              </a:cxn>
              <a:cxn ang="0">
                <a:pos x="connsiteX3665" y="connsiteY3665"/>
              </a:cxn>
              <a:cxn ang="0">
                <a:pos x="connsiteX3666" y="connsiteY3666"/>
              </a:cxn>
              <a:cxn ang="0">
                <a:pos x="connsiteX3667" y="connsiteY3667"/>
              </a:cxn>
              <a:cxn ang="0">
                <a:pos x="connsiteX3668" y="connsiteY3668"/>
              </a:cxn>
              <a:cxn ang="0">
                <a:pos x="connsiteX3669" y="connsiteY3669"/>
              </a:cxn>
              <a:cxn ang="0">
                <a:pos x="connsiteX3670" y="connsiteY3670"/>
              </a:cxn>
              <a:cxn ang="0">
                <a:pos x="connsiteX3671" y="connsiteY3671"/>
              </a:cxn>
              <a:cxn ang="0">
                <a:pos x="connsiteX3672" y="connsiteY3672"/>
              </a:cxn>
              <a:cxn ang="0">
                <a:pos x="connsiteX3673" y="connsiteY3673"/>
              </a:cxn>
              <a:cxn ang="0">
                <a:pos x="connsiteX3674" y="connsiteY3674"/>
              </a:cxn>
              <a:cxn ang="0">
                <a:pos x="connsiteX3675" y="connsiteY3675"/>
              </a:cxn>
              <a:cxn ang="0">
                <a:pos x="connsiteX3676" y="connsiteY3676"/>
              </a:cxn>
              <a:cxn ang="0">
                <a:pos x="connsiteX3677" y="connsiteY3677"/>
              </a:cxn>
              <a:cxn ang="0">
                <a:pos x="connsiteX3678" y="connsiteY3678"/>
              </a:cxn>
              <a:cxn ang="0">
                <a:pos x="connsiteX3679" y="connsiteY3679"/>
              </a:cxn>
              <a:cxn ang="0">
                <a:pos x="connsiteX3680" y="connsiteY3680"/>
              </a:cxn>
              <a:cxn ang="0">
                <a:pos x="connsiteX3681" y="connsiteY3681"/>
              </a:cxn>
              <a:cxn ang="0">
                <a:pos x="connsiteX3682" y="connsiteY3682"/>
              </a:cxn>
              <a:cxn ang="0">
                <a:pos x="connsiteX3683" y="connsiteY3683"/>
              </a:cxn>
              <a:cxn ang="0">
                <a:pos x="connsiteX3684" y="connsiteY3684"/>
              </a:cxn>
              <a:cxn ang="0">
                <a:pos x="connsiteX3685" y="connsiteY3685"/>
              </a:cxn>
              <a:cxn ang="0">
                <a:pos x="connsiteX3686" y="connsiteY3686"/>
              </a:cxn>
              <a:cxn ang="0">
                <a:pos x="connsiteX3687" y="connsiteY3687"/>
              </a:cxn>
              <a:cxn ang="0">
                <a:pos x="connsiteX3688" y="connsiteY3688"/>
              </a:cxn>
              <a:cxn ang="0">
                <a:pos x="connsiteX3689" y="connsiteY3689"/>
              </a:cxn>
              <a:cxn ang="0">
                <a:pos x="connsiteX3690" y="connsiteY3690"/>
              </a:cxn>
              <a:cxn ang="0">
                <a:pos x="connsiteX3691" y="connsiteY3691"/>
              </a:cxn>
              <a:cxn ang="0">
                <a:pos x="connsiteX3692" y="connsiteY3692"/>
              </a:cxn>
              <a:cxn ang="0">
                <a:pos x="connsiteX3693" y="connsiteY3693"/>
              </a:cxn>
              <a:cxn ang="0">
                <a:pos x="connsiteX3694" y="connsiteY3694"/>
              </a:cxn>
              <a:cxn ang="0">
                <a:pos x="connsiteX3695" y="connsiteY3695"/>
              </a:cxn>
              <a:cxn ang="0">
                <a:pos x="connsiteX3696" y="connsiteY3696"/>
              </a:cxn>
              <a:cxn ang="0">
                <a:pos x="connsiteX3697" y="connsiteY3697"/>
              </a:cxn>
              <a:cxn ang="0">
                <a:pos x="connsiteX3698" y="connsiteY3698"/>
              </a:cxn>
              <a:cxn ang="0">
                <a:pos x="connsiteX3699" y="connsiteY3699"/>
              </a:cxn>
              <a:cxn ang="0">
                <a:pos x="connsiteX3700" y="connsiteY3700"/>
              </a:cxn>
              <a:cxn ang="0">
                <a:pos x="connsiteX3701" y="connsiteY3701"/>
              </a:cxn>
              <a:cxn ang="0">
                <a:pos x="connsiteX3702" y="connsiteY3702"/>
              </a:cxn>
              <a:cxn ang="0">
                <a:pos x="connsiteX3703" y="connsiteY3703"/>
              </a:cxn>
              <a:cxn ang="0">
                <a:pos x="connsiteX3704" y="connsiteY3704"/>
              </a:cxn>
              <a:cxn ang="0">
                <a:pos x="connsiteX3705" y="connsiteY3705"/>
              </a:cxn>
              <a:cxn ang="0">
                <a:pos x="connsiteX3706" y="connsiteY3706"/>
              </a:cxn>
              <a:cxn ang="0">
                <a:pos x="connsiteX3707" y="connsiteY3707"/>
              </a:cxn>
              <a:cxn ang="0">
                <a:pos x="connsiteX3708" y="connsiteY3708"/>
              </a:cxn>
              <a:cxn ang="0">
                <a:pos x="connsiteX3709" y="connsiteY3709"/>
              </a:cxn>
              <a:cxn ang="0">
                <a:pos x="connsiteX3710" y="connsiteY3710"/>
              </a:cxn>
              <a:cxn ang="0">
                <a:pos x="connsiteX3711" y="connsiteY3711"/>
              </a:cxn>
              <a:cxn ang="0">
                <a:pos x="connsiteX3712" y="connsiteY3712"/>
              </a:cxn>
              <a:cxn ang="0">
                <a:pos x="connsiteX3713" y="connsiteY3713"/>
              </a:cxn>
              <a:cxn ang="0">
                <a:pos x="connsiteX3714" y="connsiteY3714"/>
              </a:cxn>
              <a:cxn ang="0">
                <a:pos x="connsiteX3715" y="connsiteY3715"/>
              </a:cxn>
              <a:cxn ang="0">
                <a:pos x="connsiteX3716" y="connsiteY3716"/>
              </a:cxn>
              <a:cxn ang="0">
                <a:pos x="connsiteX3717" y="connsiteY3717"/>
              </a:cxn>
              <a:cxn ang="0">
                <a:pos x="connsiteX3718" y="connsiteY3718"/>
              </a:cxn>
              <a:cxn ang="0">
                <a:pos x="connsiteX3719" y="connsiteY3719"/>
              </a:cxn>
              <a:cxn ang="0">
                <a:pos x="connsiteX3720" y="connsiteY3720"/>
              </a:cxn>
              <a:cxn ang="0">
                <a:pos x="connsiteX3721" y="connsiteY3721"/>
              </a:cxn>
              <a:cxn ang="0">
                <a:pos x="connsiteX3722" y="connsiteY3722"/>
              </a:cxn>
              <a:cxn ang="0">
                <a:pos x="connsiteX3723" y="connsiteY3723"/>
              </a:cxn>
              <a:cxn ang="0">
                <a:pos x="connsiteX3724" y="connsiteY3724"/>
              </a:cxn>
              <a:cxn ang="0">
                <a:pos x="connsiteX3725" y="connsiteY3725"/>
              </a:cxn>
              <a:cxn ang="0">
                <a:pos x="connsiteX3726" y="connsiteY3726"/>
              </a:cxn>
              <a:cxn ang="0">
                <a:pos x="connsiteX3727" y="connsiteY3727"/>
              </a:cxn>
              <a:cxn ang="0">
                <a:pos x="connsiteX3728" y="connsiteY3728"/>
              </a:cxn>
              <a:cxn ang="0">
                <a:pos x="connsiteX3729" y="connsiteY3729"/>
              </a:cxn>
              <a:cxn ang="0">
                <a:pos x="connsiteX3730" y="connsiteY3730"/>
              </a:cxn>
              <a:cxn ang="0">
                <a:pos x="connsiteX3731" y="connsiteY3731"/>
              </a:cxn>
              <a:cxn ang="0">
                <a:pos x="connsiteX3732" y="connsiteY3732"/>
              </a:cxn>
              <a:cxn ang="0">
                <a:pos x="connsiteX3733" y="connsiteY3733"/>
              </a:cxn>
              <a:cxn ang="0">
                <a:pos x="connsiteX3734" y="connsiteY3734"/>
              </a:cxn>
              <a:cxn ang="0">
                <a:pos x="connsiteX3735" y="connsiteY3735"/>
              </a:cxn>
              <a:cxn ang="0">
                <a:pos x="connsiteX3736" y="connsiteY3736"/>
              </a:cxn>
              <a:cxn ang="0">
                <a:pos x="connsiteX3737" y="connsiteY3737"/>
              </a:cxn>
              <a:cxn ang="0">
                <a:pos x="connsiteX3738" y="connsiteY3738"/>
              </a:cxn>
              <a:cxn ang="0">
                <a:pos x="connsiteX3739" y="connsiteY3739"/>
              </a:cxn>
              <a:cxn ang="0">
                <a:pos x="connsiteX3740" y="connsiteY3740"/>
              </a:cxn>
              <a:cxn ang="0">
                <a:pos x="connsiteX3741" y="connsiteY3741"/>
              </a:cxn>
              <a:cxn ang="0">
                <a:pos x="connsiteX3742" y="connsiteY3742"/>
              </a:cxn>
              <a:cxn ang="0">
                <a:pos x="connsiteX3743" y="connsiteY3743"/>
              </a:cxn>
              <a:cxn ang="0">
                <a:pos x="connsiteX3744" y="connsiteY3744"/>
              </a:cxn>
              <a:cxn ang="0">
                <a:pos x="connsiteX3745" y="connsiteY3745"/>
              </a:cxn>
              <a:cxn ang="0">
                <a:pos x="connsiteX3746" y="connsiteY3746"/>
              </a:cxn>
              <a:cxn ang="0">
                <a:pos x="connsiteX3747" y="connsiteY3747"/>
              </a:cxn>
              <a:cxn ang="0">
                <a:pos x="connsiteX3748" y="connsiteY3748"/>
              </a:cxn>
              <a:cxn ang="0">
                <a:pos x="connsiteX3749" y="connsiteY3749"/>
              </a:cxn>
              <a:cxn ang="0">
                <a:pos x="connsiteX3750" y="connsiteY3750"/>
              </a:cxn>
              <a:cxn ang="0">
                <a:pos x="connsiteX3751" y="connsiteY3751"/>
              </a:cxn>
              <a:cxn ang="0">
                <a:pos x="connsiteX3752" y="connsiteY3752"/>
              </a:cxn>
              <a:cxn ang="0">
                <a:pos x="connsiteX3753" y="connsiteY3753"/>
              </a:cxn>
              <a:cxn ang="0">
                <a:pos x="connsiteX3754" y="connsiteY3754"/>
              </a:cxn>
              <a:cxn ang="0">
                <a:pos x="connsiteX3755" y="connsiteY3755"/>
              </a:cxn>
              <a:cxn ang="0">
                <a:pos x="connsiteX3756" y="connsiteY3756"/>
              </a:cxn>
              <a:cxn ang="0">
                <a:pos x="connsiteX3757" y="connsiteY3757"/>
              </a:cxn>
              <a:cxn ang="0">
                <a:pos x="connsiteX3758" y="connsiteY3758"/>
              </a:cxn>
              <a:cxn ang="0">
                <a:pos x="connsiteX3759" y="connsiteY3759"/>
              </a:cxn>
              <a:cxn ang="0">
                <a:pos x="connsiteX3760" y="connsiteY3760"/>
              </a:cxn>
              <a:cxn ang="0">
                <a:pos x="connsiteX3761" y="connsiteY3761"/>
              </a:cxn>
              <a:cxn ang="0">
                <a:pos x="connsiteX3762" y="connsiteY3762"/>
              </a:cxn>
              <a:cxn ang="0">
                <a:pos x="connsiteX3763" y="connsiteY3763"/>
              </a:cxn>
              <a:cxn ang="0">
                <a:pos x="connsiteX3764" y="connsiteY3764"/>
              </a:cxn>
              <a:cxn ang="0">
                <a:pos x="connsiteX3765" y="connsiteY3765"/>
              </a:cxn>
              <a:cxn ang="0">
                <a:pos x="connsiteX3766" y="connsiteY3766"/>
              </a:cxn>
              <a:cxn ang="0">
                <a:pos x="connsiteX3767" y="connsiteY3767"/>
              </a:cxn>
              <a:cxn ang="0">
                <a:pos x="connsiteX3768" y="connsiteY3768"/>
              </a:cxn>
              <a:cxn ang="0">
                <a:pos x="connsiteX3769" y="connsiteY3769"/>
              </a:cxn>
              <a:cxn ang="0">
                <a:pos x="connsiteX3770" y="connsiteY3770"/>
              </a:cxn>
              <a:cxn ang="0">
                <a:pos x="connsiteX3771" y="connsiteY3771"/>
              </a:cxn>
              <a:cxn ang="0">
                <a:pos x="connsiteX3772" y="connsiteY3772"/>
              </a:cxn>
              <a:cxn ang="0">
                <a:pos x="connsiteX3773" y="connsiteY3773"/>
              </a:cxn>
              <a:cxn ang="0">
                <a:pos x="connsiteX3774" y="connsiteY3774"/>
              </a:cxn>
              <a:cxn ang="0">
                <a:pos x="connsiteX3775" y="connsiteY3775"/>
              </a:cxn>
              <a:cxn ang="0">
                <a:pos x="connsiteX3776" y="connsiteY3776"/>
              </a:cxn>
              <a:cxn ang="0">
                <a:pos x="connsiteX3777" y="connsiteY3777"/>
              </a:cxn>
              <a:cxn ang="0">
                <a:pos x="connsiteX3778" y="connsiteY3778"/>
              </a:cxn>
              <a:cxn ang="0">
                <a:pos x="connsiteX3779" y="connsiteY3779"/>
              </a:cxn>
              <a:cxn ang="0">
                <a:pos x="connsiteX3780" y="connsiteY3780"/>
              </a:cxn>
              <a:cxn ang="0">
                <a:pos x="connsiteX3781" y="connsiteY3781"/>
              </a:cxn>
              <a:cxn ang="0">
                <a:pos x="connsiteX3782" y="connsiteY3782"/>
              </a:cxn>
              <a:cxn ang="0">
                <a:pos x="connsiteX3783" y="connsiteY3783"/>
              </a:cxn>
              <a:cxn ang="0">
                <a:pos x="connsiteX3784" y="connsiteY3784"/>
              </a:cxn>
              <a:cxn ang="0">
                <a:pos x="connsiteX3785" y="connsiteY3785"/>
              </a:cxn>
              <a:cxn ang="0">
                <a:pos x="connsiteX3786" y="connsiteY3786"/>
              </a:cxn>
              <a:cxn ang="0">
                <a:pos x="connsiteX3787" y="connsiteY3787"/>
              </a:cxn>
              <a:cxn ang="0">
                <a:pos x="connsiteX3788" y="connsiteY3788"/>
              </a:cxn>
              <a:cxn ang="0">
                <a:pos x="connsiteX3789" y="connsiteY3789"/>
              </a:cxn>
              <a:cxn ang="0">
                <a:pos x="connsiteX3790" y="connsiteY3790"/>
              </a:cxn>
              <a:cxn ang="0">
                <a:pos x="connsiteX3791" y="connsiteY3791"/>
              </a:cxn>
              <a:cxn ang="0">
                <a:pos x="connsiteX3792" y="connsiteY3792"/>
              </a:cxn>
              <a:cxn ang="0">
                <a:pos x="connsiteX3793" y="connsiteY3793"/>
              </a:cxn>
              <a:cxn ang="0">
                <a:pos x="connsiteX3794" y="connsiteY3794"/>
              </a:cxn>
              <a:cxn ang="0">
                <a:pos x="connsiteX3795" y="connsiteY3795"/>
              </a:cxn>
              <a:cxn ang="0">
                <a:pos x="connsiteX3796" y="connsiteY3796"/>
              </a:cxn>
              <a:cxn ang="0">
                <a:pos x="connsiteX3797" y="connsiteY3797"/>
              </a:cxn>
              <a:cxn ang="0">
                <a:pos x="connsiteX3798" y="connsiteY3798"/>
              </a:cxn>
              <a:cxn ang="0">
                <a:pos x="connsiteX3799" y="connsiteY3799"/>
              </a:cxn>
              <a:cxn ang="0">
                <a:pos x="connsiteX3800" y="connsiteY3800"/>
              </a:cxn>
              <a:cxn ang="0">
                <a:pos x="connsiteX3801" y="connsiteY3801"/>
              </a:cxn>
              <a:cxn ang="0">
                <a:pos x="connsiteX3802" y="connsiteY3802"/>
              </a:cxn>
              <a:cxn ang="0">
                <a:pos x="connsiteX3803" y="connsiteY3803"/>
              </a:cxn>
              <a:cxn ang="0">
                <a:pos x="connsiteX3804" y="connsiteY3804"/>
              </a:cxn>
              <a:cxn ang="0">
                <a:pos x="connsiteX3805" y="connsiteY3805"/>
              </a:cxn>
              <a:cxn ang="0">
                <a:pos x="connsiteX3806" y="connsiteY3806"/>
              </a:cxn>
              <a:cxn ang="0">
                <a:pos x="connsiteX3807" y="connsiteY3807"/>
              </a:cxn>
              <a:cxn ang="0">
                <a:pos x="connsiteX3808" y="connsiteY3808"/>
              </a:cxn>
              <a:cxn ang="0">
                <a:pos x="connsiteX3809" y="connsiteY3809"/>
              </a:cxn>
              <a:cxn ang="0">
                <a:pos x="connsiteX3810" y="connsiteY3810"/>
              </a:cxn>
              <a:cxn ang="0">
                <a:pos x="connsiteX3811" y="connsiteY3811"/>
              </a:cxn>
              <a:cxn ang="0">
                <a:pos x="connsiteX3812" y="connsiteY3812"/>
              </a:cxn>
              <a:cxn ang="0">
                <a:pos x="connsiteX3813" y="connsiteY3813"/>
              </a:cxn>
              <a:cxn ang="0">
                <a:pos x="connsiteX3814" y="connsiteY3814"/>
              </a:cxn>
              <a:cxn ang="0">
                <a:pos x="connsiteX3815" y="connsiteY3815"/>
              </a:cxn>
              <a:cxn ang="0">
                <a:pos x="connsiteX3816" y="connsiteY3816"/>
              </a:cxn>
              <a:cxn ang="0">
                <a:pos x="connsiteX3817" y="connsiteY3817"/>
              </a:cxn>
              <a:cxn ang="0">
                <a:pos x="connsiteX3818" y="connsiteY3818"/>
              </a:cxn>
              <a:cxn ang="0">
                <a:pos x="connsiteX3819" y="connsiteY3819"/>
              </a:cxn>
              <a:cxn ang="0">
                <a:pos x="connsiteX3820" y="connsiteY3820"/>
              </a:cxn>
              <a:cxn ang="0">
                <a:pos x="connsiteX3821" y="connsiteY3821"/>
              </a:cxn>
              <a:cxn ang="0">
                <a:pos x="connsiteX3822" y="connsiteY3822"/>
              </a:cxn>
              <a:cxn ang="0">
                <a:pos x="connsiteX3823" y="connsiteY3823"/>
              </a:cxn>
              <a:cxn ang="0">
                <a:pos x="connsiteX3824" y="connsiteY3824"/>
              </a:cxn>
              <a:cxn ang="0">
                <a:pos x="connsiteX3825" y="connsiteY3825"/>
              </a:cxn>
              <a:cxn ang="0">
                <a:pos x="connsiteX3826" y="connsiteY3826"/>
              </a:cxn>
              <a:cxn ang="0">
                <a:pos x="connsiteX3827" y="connsiteY3827"/>
              </a:cxn>
              <a:cxn ang="0">
                <a:pos x="connsiteX3828" y="connsiteY3828"/>
              </a:cxn>
              <a:cxn ang="0">
                <a:pos x="connsiteX3829" y="connsiteY3829"/>
              </a:cxn>
              <a:cxn ang="0">
                <a:pos x="connsiteX3830" y="connsiteY3830"/>
              </a:cxn>
              <a:cxn ang="0">
                <a:pos x="connsiteX3831" y="connsiteY3831"/>
              </a:cxn>
              <a:cxn ang="0">
                <a:pos x="connsiteX3832" y="connsiteY3832"/>
              </a:cxn>
              <a:cxn ang="0">
                <a:pos x="connsiteX3833" y="connsiteY3833"/>
              </a:cxn>
              <a:cxn ang="0">
                <a:pos x="connsiteX3834" y="connsiteY3834"/>
              </a:cxn>
              <a:cxn ang="0">
                <a:pos x="connsiteX3835" y="connsiteY3835"/>
              </a:cxn>
              <a:cxn ang="0">
                <a:pos x="connsiteX3836" y="connsiteY3836"/>
              </a:cxn>
              <a:cxn ang="0">
                <a:pos x="connsiteX3837" y="connsiteY3837"/>
              </a:cxn>
              <a:cxn ang="0">
                <a:pos x="connsiteX3838" y="connsiteY3838"/>
              </a:cxn>
              <a:cxn ang="0">
                <a:pos x="connsiteX3839" y="connsiteY3839"/>
              </a:cxn>
              <a:cxn ang="0">
                <a:pos x="connsiteX3840" y="connsiteY3840"/>
              </a:cxn>
              <a:cxn ang="0">
                <a:pos x="connsiteX3841" y="connsiteY3841"/>
              </a:cxn>
              <a:cxn ang="0">
                <a:pos x="connsiteX3842" y="connsiteY3842"/>
              </a:cxn>
              <a:cxn ang="0">
                <a:pos x="connsiteX3843" y="connsiteY3843"/>
              </a:cxn>
              <a:cxn ang="0">
                <a:pos x="connsiteX3844" y="connsiteY3844"/>
              </a:cxn>
              <a:cxn ang="0">
                <a:pos x="connsiteX3845" y="connsiteY3845"/>
              </a:cxn>
              <a:cxn ang="0">
                <a:pos x="connsiteX3846" y="connsiteY3846"/>
              </a:cxn>
              <a:cxn ang="0">
                <a:pos x="connsiteX3847" y="connsiteY3847"/>
              </a:cxn>
              <a:cxn ang="0">
                <a:pos x="connsiteX3848" y="connsiteY3848"/>
              </a:cxn>
              <a:cxn ang="0">
                <a:pos x="connsiteX3849" y="connsiteY3849"/>
              </a:cxn>
              <a:cxn ang="0">
                <a:pos x="connsiteX3850" y="connsiteY3850"/>
              </a:cxn>
              <a:cxn ang="0">
                <a:pos x="connsiteX3851" y="connsiteY3851"/>
              </a:cxn>
              <a:cxn ang="0">
                <a:pos x="connsiteX3852" y="connsiteY3852"/>
              </a:cxn>
              <a:cxn ang="0">
                <a:pos x="connsiteX3853" y="connsiteY3853"/>
              </a:cxn>
              <a:cxn ang="0">
                <a:pos x="connsiteX3854" y="connsiteY3854"/>
              </a:cxn>
              <a:cxn ang="0">
                <a:pos x="connsiteX3855" y="connsiteY3855"/>
              </a:cxn>
              <a:cxn ang="0">
                <a:pos x="connsiteX3856" y="connsiteY3856"/>
              </a:cxn>
              <a:cxn ang="0">
                <a:pos x="connsiteX3857" y="connsiteY3857"/>
              </a:cxn>
              <a:cxn ang="0">
                <a:pos x="connsiteX3858" y="connsiteY3858"/>
              </a:cxn>
              <a:cxn ang="0">
                <a:pos x="connsiteX3859" y="connsiteY3859"/>
              </a:cxn>
              <a:cxn ang="0">
                <a:pos x="connsiteX3860" y="connsiteY3860"/>
              </a:cxn>
              <a:cxn ang="0">
                <a:pos x="connsiteX3861" y="connsiteY3861"/>
              </a:cxn>
              <a:cxn ang="0">
                <a:pos x="connsiteX3862" y="connsiteY3862"/>
              </a:cxn>
              <a:cxn ang="0">
                <a:pos x="connsiteX3863" y="connsiteY3863"/>
              </a:cxn>
              <a:cxn ang="0">
                <a:pos x="connsiteX3864" y="connsiteY3864"/>
              </a:cxn>
              <a:cxn ang="0">
                <a:pos x="connsiteX3865" y="connsiteY3865"/>
              </a:cxn>
              <a:cxn ang="0">
                <a:pos x="connsiteX3866" y="connsiteY3866"/>
              </a:cxn>
              <a:cxn ang="0">
                <a:pos x="connsiteX3867" y="connsiteY3867"/>
              </a:cxn>
              <a:cxn ang="0">
                <a:pos x="connsiteX3868" y="connsiteY3868"/>
              </a:cxn>
              <a:cxn ang="0">
                <a:pos x="connsiteX3869" y="connsiteY3869"/>
              </a:cxn>
              <a:cxn ang="0">
                <a:pos x="connsiteX3870" y="connsiteY3870"/>
              </a:cxn>
              <a:cxn ang="0">
                <a:pos x="connsiteX3871" y="connsiteY3871"/>
              </a:cxn>
              <a:cxn ang="0">
                <a:pos x="connsiteX3872" y="connsiteY3872"/>
              </a:cxn>
              <a:cxn ang="0">
                <a:pos x="connsiteX3873" y="connsiteY3873"/>
              </a:cxn>
              <a:cxn ang="0">
                <a:pos x="connsiteX3874" y="connsiteY3874"/>
              </a:cxn>
              <a:cxn ang="0">
                <a:pos x="connsiteX3875" y="connsiteY3875"/>
              </a:cxn>
              <a:cxn ang="0">
                <a:pos x="connsiteX3876" y="connsiteY3876"/>
              </a:cxn>
              <a:cxn ang="0">
                <a:pos x="connsiteX3877" y="connsiteY3877"/>
              </a:cxn>
              <a:cxn ang="0">
                <a:pos x="connsiteX3878" y="connsiteY3878"/>
              </a:cxn>
              <a:cxn ang="0">
                <a:pos x="connsiteX3879" y="connsiteY3879"/>
              </a:cxn>
              <a:cxn ang="0">
                <a:pos x="connsiteX3880" y="connsiteY3880"/>
              </a:cxn>
              <a:cxn ang="0">
                <a:pos x="connsiteX3881" y="connsiteY3881"/>
              </a:cxn>
              <a:cxn ang="0">
                <a:pos x="connsiteX3882" y="connsiteY3882"/>
              </a:cxn>
              <a:cxn ang="0">
                <a:pos x="connsiteX3883" y="connsiteY3883"/>
              </a:cxn>
              <a:cxn ang="0">
                <a:pos x="connsiteX3884" y="connsiteY3884"/>
              </a:cxn>
              <a:cxn ang="0">
                <a:pos x="connsiteX3885" y="connsiteY3885"/>
              </a:cxn>
              <a:cxn ang="0">
                <a:pos x="connsiteX3886" y="connsiteY3886"/>
              </a:cxn>
              <a:cxn ang="0">
                <a:pos x="connsiteX3887" y="connsiteY3887"/>
              </a:cxn>
              <a:cxn ang="0">
                <a:pos x="connsiteX3888" y="connsiteY3888"/>
              </a:cxn>
              <a:cxn ang="0">
                <a:pos x="connsiteX3889" y="connsiteY3889"/>
              </a:cxn>
              <a:cxn ang="0">
                <a:pos x="connsiteX3890" y="connsiteY3890"/>
              </a:cxn>
              <a:cxn ang="0">
                <a:pos x="connsiteX3891" y="connsiteY3891"/>
              </a:cxn>
              <a:cxn ang="0">
                <a:pos x="connsiteX3892" y="connsiteY3892"/>
              </a:cxn>
              <a:cxn ang="0">
                <a:pos x="connsiteX3893" y="connsiteY3893"/>
              </a:cxn>
              <a:cxn ang="0">
                <a:pos x="connsiteX3894" y="connsiteY3894"/>
              </a:cxn>
              <a:cxn ang="0">
                <a:pos x="connsiteX3895" y="connsiteY3895"/>
              </a:cxn>
              <a:cxn ang="0">
                <a:pos x="connsiteX3896" y="connsiteY3896"/>
              </a:cxn>
              <a:cxn ang="0">
                <a:pos x="connsiteX3897" y="connsiteY3897"/>
              </a:cxn>
              <a:cxn ang="0">
                <a:pos x="connsiteX3898" y="connsiteY3898"/>
              </a:cxn>
              <a:cxn ang="0">
                <a:pos x="connsiteX3899" y="connsiteY3899"/>
              </a:cxn>
              <a:cxn ang="0">
                <a:pos x="connsiteX3900" y="connsiteY3900"/>
              </a:cxn>
              <a:cxn ang="0">
                <a:pos x="connsiteX3901" y="connsiteY3901"/>
              </a:cxn>
              <a:cxn ang="0">
                <a:pos x="connsiteX3902" y="connsiteY3902"/>
              </a:cxn>
              <a:cxn ang="0">
                <a:pos x="connsiteX3903" y="connsiteY3903"/>
              </a:cxn>
              <a:cxn ang="0">
                <a:pos x="connsiteX3904" y="connsiteY3904"/>
              </a:cxn>
              <a:cxn ang="0">
                <a:pos x="connsiteX3905" y="connsiteY3905"/>
              </a:cxn>
              <a:cxn ang="0">
                <a:pos x="connsiteX3906" y="connsiteY3906"/>
              </a:cxn>
              <a:cxn ang="0">
                <a:pos x="connsiteX3907" y="connsiteY3907"/>
              </a:cxn>
              <a:cxn ang="0">
                <a:pos x="connsiteX3908" y="connsiteY3908"/>
              </a:cxn>
              <a:cxn ang="0">
                <a:pos x="connsiteX3909" y="connsiteY3909"/>
              </a:cxn>
              <a:cxn ang="0">
                <a:pos x="connsiteX3910" y="connsiteY3910"/>
              </a:cxn>
              <a:cxn ang="0">
                <a:pos x="connsiteX3911" y="connsiteY3911"/>
              </a:cxn>
              <a:cxn ang="0">
                <a:pos x="connsiteX3912" y="connsiteY3912"/>
              </a:cxn>
              <a:cxn ang="0">
                <a:pos x="connsiteX3913" y="connsiteY3913"/>
              </a:cxn>
              <a:cxn ang="0">
                <a:pos x="connsiteX3914" y="connsiteY3914"/>
              </a:cxn>
              <a:cxn ang="0">
                <a:pos x="connsiteX3915" y="connsiteY3915"/>
              </a:cxn>
              <a:cxn ang="0">
                <a:pos x="connsiteX3916" y="connsiteY3916"/>
              </a:cxn>
              <a:cxn ang="0">
                <a:pos x="connsiteX3917" y="connsiteY3917"/>
              </a:cxn>
              <a:cxn ang="0">
                <a:pos x="connsiteX3918" y="connsiteY3918"/>
              </a:cxn>
              <a:cxn ang="0">
                <a:pos x="connsiteX3919" y="connsiteY3919"/>
              </a:cxn>
              <a:cxn ang="0">
                <a:pos x="connsiteX3920" y="connsiteY3920"/>
              </a:cxn>
              <a:cxn ang="0">
                <a:pos x="connsiteX3921" y="connsiteY3921"/>
              </a:cxn>
              <a:cxn ang="0">
                <a:pos x="connsiteX3922" y="connsiteY3922"/>
              </a:cxn>
              <a:cxn ang="0">
                <a:pos x="connsiteX3923" y="connsiteY3923"/>
              </a:cxn>
              <a:cxn ang="0">
                <a:pos x="connsiteX3924" y="connsiteY3924"/>
              </a:cxn>
              <a:cxn ang="0">
                <a:pos x="connsiteX3925" y="connsiteY3925"/>
              </a:cxn>
              <a:cxn ang="0">
                <a:pos x="connsiteX3926" y="connsiteY3926"/>
              </a:cxn>
              <a:cxn ang="0">
                <a:pos x="connsiteX3927" y="connsiteY3927"/>
              </a:cxn>
              <a:cxn ang="0">
                <a:pos x="connsiteX3928" y="connsiteY3928"/>
              </a:cxn>
              <a:cxn ang="0">
                <a:pos x="connsiteX3929" y="connsiteY3929"/>
              </a:cxn>
              <a:cxn ang="0">
                <a:pos x="connsiteX3930" y="connsiteY3930"/>
              </a:cxn>
              <a:cxn ang="0">
                <a:pos x="connsiteX3931" y="connsiteY3931"/>
              </a:cxn>
              <a:cxn ang="0">
                <a:pos x="connsiteX3932" y="connsiteY3932"/>
              </a:cxn>
              <a:cxn ang="0">
                <a:pos x="connsiteX3933" y="connsiteY3933"/>
              </a:cxn>
              <a:cxn ang="0">
                <a:pos x="connsiteX3934" y="connsiteY3934"/>
              </a:cxn>
              <a:cxn ang="0">
                <a:pos x="connsiteX3935" y="connsiteY3935"/>
              </a:cxn>
              <a:cxn ang="0">
                <a:pos x="connsiteX3936" y="connsiteY3936"/>
              </a:cxn>
              <a:cxn ang="0">
                <a:pos x="connsiteX3937" y="connsiteY3937"/>
              </a:cxn>
              <a:cxn ang="0">
                <a:pos x="connsiteX3938" y="connsiteY3938"/>
              </a:cxn>
              <a:cxn ang="0">
                <a:pos x="connsiteX3939" y="connsiteY3939"/>
              </a:cxn>
              <a:cxn ang="0">
                <a:pos x="connsiteX3940" y="connsiteY3940"/>
              </a:cxn>
              <a:cxn ang="0">
                <a:pos x="connsiteX3941" y="connsiteY3941"/>
              </a:cxn>
              <a:cxn ang="0">
                <a:pos x="connsiteX3942" y="connsiteY3942"/>
              </a:cxn>
              <a:cxn ang="0">
                <a:pos x="connsiteX3943" y="connsiteY3943"/>
              </a:cxn>
              <a:cxn ang="0">
                <a:pos x="connsiteX3944" y="connsiteY3944"/>
              </a:cxn>
              <a:cxn ang="0">
                <a:pos x="connsiteX3945" y="connsiteY3945"/>
              </a:cxn>
              <a:cxn ang="0">
                <a:pos x="connsiteX3946" y="connsiteY3946"/>
              </a:cxn>
              <a:cxn ang="0">
                <a:pos x="connsiteX3947" y="connsiteY3947"/>
              </a:cxn>
              <a:cxn ang="0">
                <a:pos x="connsiteX3948" y="connsiteY3948"/>
              </a:cxn>
              <a:cxn ang="0">
                <a:pos x="connsiteX3949" y="connsiteY3949"/>
              </a:cxn>
              <a:cxn ang="0">
                <a:pos x="connsiteX3950" y="connsiteY3950"/>
              </a:cxn>
              <a:cxn ang="0">
                <a:pos x="connsiteX3951" y="connsiteY3951"/>
              </a:cxn>
              <a:cxn ang="0">
                <a:pos x="connsiteX3952" y="connsiteY3952"/>
              </a:cxn>
              <a:cxn ang="0">
                <a:pos x="connsiteX3953" y="connsiteY3953"/>
              </a:cxn>
              <a:cxn ang="0">
                <a:pos x="connsiteX3954" y="connsiteY3954"/>
              </a:cxn>
              <a:cxn ang="0">
                <a:pos x="connsiteX3955" y="connsiteY3955"/>
              </a:cxn>
              <a:cxn ang="0">
                <a:pos x="connsiteX3956" y="connsiteY3956"/>
              </a:cxn>
              <a:cxn ang="0">
                <a:pos x="connsiteX3957" y="connsiteY3957"/>
              </a:cxn>
              <a:cxn ang="0">
                <a:pos x="connsiteX3958" y="connsiteY3958"/>
              </a:cxn>
              <a:cxn ang="0">
                <a:pos x="connsiteX3959" y="connsiteY3959"/>
              </a:cxn>
              <a:cxn ang="0">
                <a:pos x="connsiteX3960" y="connsiteY3960"/>
              </a:cxn>
              <a:cxn ang="0">
                <a:pos x="connsiteX3961" y="connsiteY3961"/>
              </a:cxn>
              <a:cxn ang="0">
                <a:pos x="connsiteX3962" y="connsiteY3962"/>
              </a:cxn>
              <a:cxn ang="0">
                <a:pos x="connsiteX3963" y="connsiteY3963"/>
              </a:cxn>
              <a:cxn ang="0">
                <a:pos x="connsiteX3964" y="connsiteY3964"/>
              </a:cxn>
              <a:cxn ang="0">
                <a:pos x="connsiteX3965" y="connsiteY3965"/>
              </a:cxn>
              <a:cxn ang="0">
                <a:pos x="connsiteX3966" y="connsiteY3966"/>
              </a:cxn>
              <a:cxn ang="0">
                <a:pos x="connsiteX3967" y="connsiteY3967"/>
              </a:cxn>
              <a:cxn ang="0">
                <a:pos x="connsiteX3968" y="connsiteY3968"/>
              </a:cxn>
              <a:cxn ang="0">
                <a:pos x="connsiteX3969" y="connsiteY3969"/>
              </a:cxn>
              <a:cxn ang="0">
                <a:pos x="connsiteX3970" y="connsiteY3970"/>
              </a:cxn>
              <a:cxn ang="0">
                <a:pos x="connsiteX3971" y="connsiteY3971"/>
              </a:cxn>
              <a:cxn ang="0">
                <a:pos x="connsiteX3972" y="connsiteY3972"/>
              </a:cxn>
              <a:cxn ang="0">
                <a:pos x="connsiteX3973" y="connsiteY3973"/>
              </a:cxn>
              <a:cxn ang="0">
                <a:pos x="connsiteX3974" y="connsiteY3974"/>
              </a:cxn>
              <a:cxn ang="0">
                <a:pos x="connsiteX3975" y="connsiteY3975"/>
              </a:cxn>
              <a:cxn ang="0">
                <a:pos x="connsiteX3976" y="connsiteY3976"/>
              </a:cxn>
              <a:cxn ang="0">
                <a:pos x="connsiteX3977" y="connsiteY3977"/>
              </a:cxn>
              <a:cxn ang="0">
                <a:pos x="connsiteX3978" y="connsiteY3978"/>
              </a:cxn>
              <a:cxn ang="0">
                <a:pos x="connsiteX3979" y="connsiteY3979"/>
              </a:cxn>
              <a:cxn ang="0">
                <a:pos x="connsiteX3980" y="connsiteY3980"/>
              </a:cxn>
              <a:cxn ang="0">
                <a:pos x="connsiteX3981" y="connsiteY3981"/>
              </a:cxn>
              <a:cxn ang="0">
                <a:pos x="connsiteX3982" y="connsiteY3982"/>
              </a:cxn>
              <a:cxn ang="0">
                <a:pos x="connsiteX3983" y="connsiteY3983"/>
              </a:cxn>
              <a:cxn ang="0">
                <a:pos x="connsiteX3984" y="connsiteY3984"/>
              </a:cxn>
              <a:cxn ang="0">
                <a:pos x="connsiteX3985" y="connsiteY3985"/>
              </a:cxn>
              <a:cxn ang="0">
                <a:pos x="connsiteX3986" y="connsiteY3986"/>
              </a:cxn>
              <a:cxn ang="0">
                <a:pos x="connsiteX3987" y="connsiteY3987"/>
              </a:cxn>
              <a:cxn ang="0">
                <a:pos x="connsiteX3988" y="connsiteY3988"/>
              </a:cxn>
              <a:cxn ang="0">
                <a:pos x="connsiteX3989" y="connsiteY3989"/>
              </a:cxn>
              <a:cxn ang="0">
                <a:pos x="connsiteX3990" y="connsiteY3990"/>
              </a:cxn>
              <a:cxn ang="0">
                <a:pos x="connsiteX3991" y="connsiteY3991"/>
              </a:cxn>
              <a:cxn ang="0">
                <a:pos x="connsiteX3992" y="connsiteY3992"/>
              </a:cxn>
              <a:cxn ang="0">
                <a:pos x="connsiteX3993" y="connsiteY3993"/>
              </a:cxn>
              <a:cxn ang="0">
                <a:pos x="connsiteX3994" y="connsiteY3994"/>
              </a:cxn>
              <a:cxn ang="0">
                <a:pos x="connsiteX3995" y="connsiteY3995"/>
              </a:cxn>
              <a:cxn ang="0">
                <a:pos x="connsiteX3996" y="connsiteY3996"/>
              </a:cxn>
              <a:cxn ang="0">
                <a:pos x="connsiteX3997" y="connsiteY3997"/>
              </a:cxn>
              <a:cxn ang="0">
                <a:pos x="connsiteX3998" y="connsiteY3998"/>
              </a:cxn>
              <a:cxn ang="0">
                <a:pos x="connsiteX3999" y="connsiteY3999"/>
              </a:cxn>
              <a:cxn ang="0">
                <a:pos x="connsiteX4000" y="connsiteY4000"/>
              </a:cxn>
              <a:cxn ang="0">
                <a:pos x="connsiteX4001" y="connsiteY4001"/>
              </a:cxn>
              <a:cxn ang="0">
                <a:pos x="connsiteX4002" y="connsiteY4002"/>
              </a:cxn>
              <a:cxn ang="0">
                <a:pos x="connsiteX4003" y="connsiteY4003"/>
              </a:cxn>
              <a:cxn ang="0">
                <a:pos x="connsiteX4004" y="connsiteY4004"/>
              </a:cxn>
              <a:cxn ang="0">
                <a:pos x="connsiteX4005" y="connsiteY4005"/>
              </a:cxn>
              <a:cxn ang="0">
                <a:pos x="connsiteX4006" y="connsiteY4006"/>
              </a:cxn>
              <a:cxn ang="0">
                <a:pos x="connsiteX4007" y="connsiteY4007"/>
              </a:cxn>
              <a:cxn ang="0">
                <a:pos x="connsiteX4008" y="connsiteY4008"/>
              </a:cxn>
              <a:cxn ang="0">
                <a:pos x="connsiteX4009" y="connsiteY4009"/>
              </a:cxn>
              <a:cxn ang="0">
                <a:pos x="connsiteX4010" y="connsiteY4010"/>
              </a:cxn>
              <a:cxn ang="0">
                <a:pos x="connsiteX4011" y="connsiteY4011"/>
              </a:cxn>
              <a:cxn ang="0">
                <a:pos x="connsiteX4012" y="connsiteY4012"/>
              </a:cxn>
              <a:cxn ang="0">
                <a:pos x="connsiteX4013" y="connsiteY4013"/>
              </a:cxn>
              <a:cxn ang="0">
                <a:pos x="connsiteX4014" y="connsiteY4014"/>
              </a:cxn>
              <a:cxn ang="0">
                <a:pos x="connsiteX4015" y="connsiteY4015"/>
              </a:cxn>
              <a:cxn ang="0">
                <a:pos x="connsiteX4016" y="connsiteY4016"/>
              </a:cxn>
              <a:cxn ang="0">
                <a:pos x="connsiteX4017" y="connsiteY4017"/>
              </a:cxn>
              <a:cxn ang="0">
                <a:pos x="connsiteX4018" y="connsiteY4018"/>
              </a:cxn>
              <a:cxn ang="0">
                <a:pos x="connsiteX4019" y="connsiteY4019"/>
              </a:cxn>
              <a:cxn ang="0">
                <a:pos x="connsiteX4020" y="connsiteY4020"/>
              </a:cxn>
              <a:cxn ang="0">
                <a:pos x="connsiteX4021" y="connsiteY4021"/>
              </a:cxn>
              <a:cxn ang="0">
                <a:pos x="connsiteX4022" y="connsiteY4022"/>
              </a:cxn>
              <a:cxn ang="0">
                <a:pos x="connsiteX4023" y="connsiteY4023"/>
              </a:cxn>
              <a:cxn ang="0">
                <a:pos x="connsiteX4024" y="connsiteY4024"/>
              </a:cxn>
              <a:cxn ang="0">
                <a:pos x="connsiteX4025" y="connsiteY4025"/>
              </a:cxn>
              <a:cxn ang="0">
                <a:pos x="connsiteX4026" y="connsiteY4026"/>
              </a:cxn>
              <a:cxn ang="0">
                <a:pos x="connsiteX4027" y="connsiteY4027"/>
              </a:cxn>
              <a:cxn ang="0">
                <a:pos x="connsiteX4028" y="connsiteY4028"/>
              </a:cxn>
              <a:cxn ang="0">
                <a:pos x="connsiteX4029" y="connsiteY4029"/>
              </a:cxn>
              <a:cxn ang="0">
                <a:pos x="connsiteX4030" y="connsiteY4030"/>
              </a:cxn>
              <a:cxn ang="0">
                <a:pos x="connsiteX4031" y="connsiteY4031"/>
              </a:cxn>
              <a:cxn ang="0">
                <a:pos x="connsiteX4032" y="connsiteY4032"/>
              </a:cxn>
              <a:cxn ang="0">
                <a:pos x="connsiteX4033" y="connsiteY4033"/>
              </a:cxn>
              <a:cxn ang="0">
                <a:pos x="connsiteX4034" y="connsiteY4034"/>
              </a:cxn>
              <a:cxn ang="0">
                <a:pos x="connsiteX4035" y="connsiteY4035"/>
              </a:cxn>
              <a:cxn ang="0">
                <a:pos x="connsiteX4036" y="connsiteY4036"/>
              </a:cxn>
              <a:cxn ang="0">
                <a:pos x="connsiteX4037" y="connsiteY4037"/>
              </a:cxn>
              <a:cxn ang="0">
                <a:pos x="connsiteX4038" y="connsiteY4038"/>
              </a:cxn>
              <a:cxn ang="0">
                <a:pos x="connsiteX4039" y="connsiteY4039"/>
              </a:cxn>
              <a:cxn ang="0">
                <a:pos x="connsiteX4040" y="connsiteY4040"/>
              </a:cxn>
              <a:cxn ang="0">
                <a:pos x="connsiteX4041" y="connsiteY4041"/>
              </a:cxn>
              <a:cxn ang="0">
                <a:pos x="connsiteX4042" y="connsiteY4042"/>
              </a:cxn>
              <a:cxn ang="0">
                <a:pos x="connsiteX4043" y="connsiteY4043"/>
              </a:cxn>
              <a:cxn ang="0">
                <a:pos x="connsiteX4044" y="connsiteY4044"/>
              </a:cxn>
              <a:cxn ang="0">
                <a:pos x="connsiteX4045" y="connsiteY4045"/>
              </a:cxn>
              <a:cxn ang="0">
                <a:pos x="connsiteX4046" y="connsiteY4046"/>
              </a:cxn>
              <a:cxn ang="0">
                <a:pos x="connsiteX4047" y="connsiteY4047"/>
              </a:cxn>
              <a:cxn ang="0">
                <a:pos x="connsiteX4048" y="connsiteY4048"/>
              </a:cxn>
              <a:cxn ang="0">
                <a:pos x="connsiteX4049" y="connsiteY4049"/>
              </a:cxn>
              <a:cxn ang="0">
                <a:pos x="connsiteX4050" y="connsiteY4050"/>
              </a:cxn>
              <a:cxn ang="0">
                <a:pos x="connsiteX4051" y="connsiteY4051"/>
              </a:cxn>
              <a:cxn ang="0">
                <a:pos x="connsiteX4052" y="connsiteY4052"/>
              </a:cxn>
              <a:cxn ang="0">
                <a:pos x="connsiteX4053" y="connsiteY4053"/>
              </a:cxn>
              <a:cxn ang="0">
                <a:pos x="connsiteX4054" y="connsiteY4054"/>
              </a:cxn>
              <a:cxn ang="0">
                <a:pos x="connsiteX4055" y="connsiteY4055"/>
              </a:cxn>
              <a:cxn ang="0">
                <a:pos x="connsiteX4056" y="connsiteY4056"/>
              </a:cxn>
              <a:cxn ang="0">
                <a:pos x="connsiteX4057" y="connsiteY4057"/>
              </a:cxn>
              <a:cxn ang="0">
                <a:pos x="connsiteX4058" y="connsiteY4058"/>
              </a:cxn>
              <a:cxn ang="0">
                <a:pos x="connsiteX4059" y="connsiteY4059"/>
              </a:cxn>
              <a:cxn ang="0">
                <a:pos x="connsiteX4060" y="connsiteY4060"/>
              </a:cxn>
              <a:cxn ang="0">
                <a:pos x="connsiteX4061" y="connsiteY4061"/>
              </a:cxn>
              <a:cxn ang="0">
                <a:pos x="connsiteX4062" y="connsiteY4062"/>
              </a:cxn>
              <a:cxn ang="0">
                <a:pos x="connsiteX4063" y="connsiteY4063"/>
              </a:cxn>
              <a:cxn ang="0">
                <a:pos x="connsiteX4064" y="connsiteY4064"/>
              </a:cxn>
              <a:cxn ang="0">
                <a:pos x="connsiteX4065" y="connsiteY4065"/>
              </a:cxn>
              <a:cxn ang="0">
                <a:pos x="connsiteX4066" y="connsiteY4066"/>
              </a:cxn>
              <a:cxn ang="0">
                <a:pos x="connsiteX4067" y="connsiteY4067"/>
              </a:cxn>
              <a:cxn ang="0">
                <a:pos x="connsiteX4068" y="connsiteY4068"/>
              </a:cxn>
              <a:cxn ang="0">
                <a:pos x="connsiteX4069" y="connsiteY4069"/>
              </a:cxn>
              <a:cxn ang="0">
                <a:pos x="connsiteX4070" y="connsiteY4070"/>
              </a:cxn>
              <a:cxn ang="0">
                <a:pos x="connsiteX4071" y="connsiteY4071"/>
              </a:cxn>
              <a:cxn ang="0">
                <a:pos x="connsiteX4072" y="connsiteY4072"/>
              </a:cxn>
              <a:cxn ang="0">
                <a:pos x="connsiteX4073" y="connsiteY4073"/>
              </a:cxn>
              <a:cxn ang="0">
                <a:pos x="connsiteX4074" y="connsiteY4074"/>
              </a:cxn>
              <a:cxn ang="0">
                <a:pos x="connsiteX4075" y="connsiteY4075"/>
              </a:cxn>
              <a:cxn ang="0">
                <a:pos x="connsiteX4076" y="connsiteY4076"/>
              </a:cxn>
              <a:cxn ang="0">
                <a:pos x="connsiteX4077" y="connsiteY4077"/>
              </a:cxn>
              <a:cxn ang="0">
                <a:pos x="connsiteX4078" y="connsiteY4078"/>
              </a:cxn>
              <a:cxn ang="0">
                <a:pos x="connsiteX4079" y="connsiteY4079"/>
              </a:cxn>
              <a:cxn ang="0">
                <a:pos x="connsiteX4080" y="connsiteY4080"/>
              </a:cxn>
              <a:cxn ang="0">
                <a:pos x="connsiteX4081" y="connsiteY4081"/>
              </a:cxn>
              <a:cxn ang="0">
                <a:pos x="connsiteX4082" y="connsiteY4082"/>
              </a:cxn>
              <a:cxn ang="0">
                <a:pos x="connsiteX4083" y="connsiteY4083"/>
              </a:cxn>
              <a:cxn ang="0">
                <a:pos x="connsiteX4084" y="connsiteY4084"/>
              </a:cxn>
              <a:cxn ang="0">
                <a:pos x="connsiteX4085" y="connsiteY4085"/>
              </a:cxn>
              <a:cxn ang="0">
                <a:pos x="connsiteX4086" y="connsiteY4086"/>
              </a:cxn>
              <a:cxn ang="0">
                <a:pos x="connsiteX4087" y="connsiteY4087"/>
              </a:cxn>
              <a:cxn ang="0">
                <a:pos x="connsiteX4088" y="connsiteY4088"/>
              </a:cxn>
              <a:cxn ang="0">
                <a:pos x="connsiteX4089" y="connsiteY4089"/>
              </a:cxn>
              <a:cxn ang="0">
                <a:pos x="connsiteX4090" y="connsiteY4090"/>
              </a:cxn>
              <a:cxn ang="0">
                <a:pos x="connsiteX4091" y="connsiteY4091"/>
              </a:cxn>
              <a:cxn ang="0">
                <a:pos x="connsiteX4092" y="connsiteY4092"/>
              </a:cxn>
              <a:cxn ang="0">
                <a:pos x="connsiteX4093" y="connsiteY4093"/>
              </a:cxn>
              <a:cxn ang="0">
                <a:pos x="connsiteX4094" y="connsiteY4094"/>
              </a:cxn>
              <a:cxn ang="0">
                <a:pos x="connsiteX4095" y="connsiteY4095"/>
              </a:cxn>
              <a:cxn ang="0">
                <a:pos x="connsiteX4096" y="connsiteY4096"/>
              </a:cxn>
              <a:cxn ang="0">
                <a:pos x="connsiteX4097" y="connsiteY4097"/>
              </a:cxn>
              <a:cxn ang="0">
                <a:pos x="connsiteX4098" y="connsiteY4098"/>
              </a:cxn>
              <a:cxn ang="0">
                <a:pos x="connsiteX4099" y="connsiteY4099"/>
              </a:cxn>
              <a:cxn ang="0">
                <a:pos x="connsiteX4100" y="connsiteY4100"/>
              </a:cxn>
              <a:cxn ang="0">
                <a:pos x="connsiteX4101" y="connsiteY4101"/>
              </a:cxn>
              <a:cxn ang="0">
                <a:pos x="connsiteX4102" y="connsiteY4102"/>
              </a:cxn>
              <a:cxn ang="0">
                <a:pos x="connsiteX4103" y="connsiteY4103"/>
              </a:cxn>
              <a:cxn ang="0">
                <a:pos x="connsiteX4104" y="connsiteY4104"/>
              </a:cxn>
              <a:cxn ang="0">
                <a:pos x="connsiteX4105" y="connsiteY4105"/>
              </a:cxn>
              <a:cxn ang="0">
                <a:pos x="connsiteX4106" y="connsiteY4106"/>
              </a:cxn>
              <a:cxn ang="0">
                <a:pos x="connsiteX4107" y="connsiteY4107"/>
              </a:cxn>
              <a:cxn ang="0">
                <a:pos x="connsiteX4108" y="connsiteY4108"/>
              </a:cxn>
              <a:cxn ang="0">
                <a:pos x="connsiteX4109" y="connsiteY4109"/>
              </a:cxn>
              <a:cxn ang="0">
                <a:pos x="connsiteX4110" y="connsiteY4110"/>
              </a:cxn>
              <a:cxn ang="0">
                <a:pos x="connsiteX4111" y="connsiteY4111"/>
              </a:cxn>
              <a:cxn ang="0">
                <a:pos x="connsiteX4112" y="connsiteY4112"/>
              </a:cxn>
              <a:cxn ang="0">
                <a:pos x="connsiteX4113" y="connsiteY4113"/>
              </a:cxn>
              <a:cxn ang="0">
                <a:pos x="connsiteX4114" y="connsiteY4114"/>
              </a:cxn>
              <a:cxn ang="0">
                <a:pos x="connsiteX4115" y="connsiteY4115"/>
              </a:cxn>
              <a:cxn ang="0">
                <a:pos x="connsiteX4116" y="connsiteY4116"/>
              </a:cxn>
              <a:cxn ang="0">
                <a:pos x="connsiteX4117" y="connsiteY4117"/>
              </a:cxn>
              <a:cxn ang="0">
                <a:pos x="connsiteX4118" y="connsiteY4118"/>
              </a:cxn>
              <a:cxn ang="0">
                <a:pos x="connsiteX4119" y="connsiteY4119"/>
              </a:cxn>
              <a:cxn ang="0">
                <a:pos x="connsiteX4120" y="connsiteY4120"/>
              </a:cxn>
              <a:cxn ang="0">
                <a:pos x="connsiteX4121" y="connsiteY4121"/>
              </a:cxn>
              <a:cxn ang="0">
                <a:pos x="connsiteX4122" y="connsiteY4122"/>
              </a:cxn>
              <a:cxn ang="0">
                <a:pos x="connsiteX4123" y="connsiteY4123"/>
              </a:cxn>
              <a:cxn ang="0">
                <a:pos x="connsiteX4124" y="connsiteY4124"/>
              </a:cxn>
              <a:cxn ang="0">
                <a:pos x="connsiteX4125" y="connsiteY4125"/>
              </a:cxn>
              <a:cxn ang="0">
                <a:pos x="connsiteX4126" y="connsiteY4126"/>
              </a:cxn>
              <a:cxn ang="0">
                <a:pos x="connsiteX4127" y="connsiteY4127"/>
              </a:cxn>
              <a:cxn ang="0">
                <a:pos x="connsiteX4128" y="connsiteY4128"/>
              </a:cxn>
              <a:cxn ang="0">
                <a:pos x="connsiteX4129" y="connsiteY4129"/>
              </a:cxn>
              <a:cxn ang="0">
                <a:pos x="connsiteX4130" y="connsiteY4130"/>
              </a:cxn>
              <a:cxn ang="0">
                <a:pos x="connsiteX4131" y="connsiteY4131"/>
              </a:cxn>
              <a:cxn ang="0">
                <a:pos x="connsiteX4132" y="connsiteY4132"/>
              </a:cxn>
              <a:cxn ang="0">
                <a:pos x="connsiteX4133" y="connsiteY4133"/>
              </a:cxn>
              <a:cxn ang="0">
                <a:pos x="connsiteX4134" y="connsiteY4134"/>
              </a:cxn>
              <a:cxn ang="0">
                <a:pos x="connsiteX4135" y="connsiteY4135"/>
              </a:cxn>
              <a:cxn ang="0">
                <a:pos x="connsiteX4136" y="connsiteY4136"/>
              </a:cxn>
              <a:cxn ang="0">
                <a:pos x="connsiteX4137" y="connsiteY4137"/>
              </a:cxn>
              <a:cxn ang="0">
                <a:pos x="connsiteX4138" y="connsiteY4138"/>
              </a:cxn>
              <a:cxn ang="0">
                <a:pos x="connsiteX4139" y="connsiteY4139"/>
              </a:cxn>
              <a:cxn ang="0">
                <a:pos x="connsiteX4140" y="connsiteY4140"/>
              </a:cxn>
              <a:cxn ang="0">
                <a:pos x="connsiteX4141" y="connsiteY4141"/>
              </a:cxn>
              <a:cxn ang="0">
                <a:pos x="connsiteX4142" y="connsiteY4142"/>
              </a:cxn>
              <a:cxn ang="0">
                <a:pos x="connsiteX4143" y="connsiteY4143"/>
              </a:cxn>
              <a:cxn ang="0">
                <a:pos x="connsiteX4144" y="connsiteY4144"/>
              </a:cxn>
              <a:cxn ang="0">
                <a:pos x="connsiteX4145" y="connsiteY4145"/>
              </a:cxn>
              <a:cxn ang="0">
                <a:pos x="connsiteX4146" y="connsiteY4146"/>
              </a:cxn>
              <a:cxn ang="0">
                <a:pos x="connsiteX4147" y="connsiteY4147"/>
              </a:cxn>
              <a:cxn ang="0">
                <a:pos x="connsiteX4148" y="connsiteY4148"/>
              </a:cxn>
              <a:cxn ang="0">
                <a:pos x="connsiteX4149" y="connsiteY4149"/>
              </a:cxn>
              <a:cxn ang="0">
                <a:pos x="connsiteX4150" y="connsiteY4150"/>
              </a:cxn>
              <a:cxn ang="0">
                <a:pos x="connsiteX4151" y="connsiteY4151"/>
              </a:cxn>
              <a:cxn ang="0">
                <a:pos x="connsiteX4152" y="connsiteY4152"/>
              </a:cxn>
              <a:cxn ang="0">
                <a:pos x="connsiteX4153" y="connsiteY4153"/>
              </a:cxn>
              <a:cxn ang="0">
                <a:pos x="connsiteX4154" y="connsiteY4154"/>
              </a:cxn>
              <a:cxn ang="0">
                <a:pos x="connsiteX4155" y="connsiteY4155"/>
              </a:cxn>
              <a:cxn ang="0">
                <a:pos x="connsiteX4156" y="connsiteY4156"/>
              </a:cxn>
              <a:cxn ang="0">
                <a:pos x="connsiteX4157" y="connsiteY4157"/>
              </a:cxn>
              <a:cxn ang="0">
                <a:pos x="connsiteX4158" y="connsiteY4158"/>
              </a:cxn>
              <a:cxn ang="0">
                <a:pos x="connsiteX4159" y="connsiteY4159"/>
              </a:cxn>
              <a:cxn ang="0">
                <a:pos x="connsiteX4160" y="connsiteY4160"/>
              </a:cxn>
              <a:cxn ang="0">
                <a:pos x="connsiteX4161" y="connsiteY4161"/>
              </a:cxn>
              <a:cxn ang="0">
                <a:pos x="connsiteX4162" y="connsiteY4162"/>
              </a:cxn>
              <a:cxn ang="0">
                <a:pos x="connsiteX4163" y="connsiteY4163"/>
              </a:cxn>
              <a:cxn ang="0">
                <a:pos x="connsiteX4164" y="connsiteY4164"/>
              </a:cxn>
              <a:cxn ang="0">
                <a:pos x="connsiteX4165" y="connsiteY4165"/>
              </a:cxn>
              <a:cxn ang="0">
                <a:pos x="connsiteX4166" y="connsiteY4166"/>
              </a:cxn>
              <a:cxn ang="0">
                <a:pos x="connsiteX4167" y="connsiteY4167"/>
              </a:cxn>
              <a:cxn ang="0">
                <a:pos x="connsiteX4168" y="connsiteY4168"/>
              </a:cxn>
              <a:cxn ang="0">
                <a:pos x="connsiteX4169" y="connsiteY4169"/>
              </a:cxn>
              <a:cxn ang="0">
                <a:pos x="connsiteX4170" y="connsiteY4170"/>
              </a:cxn>
              <a:cxn ang="0">
                <a:pos x="connsiteX4171" y="connsiteY4171"/>
              </a:cxn>
              <a:cxn ang="0">
                <a:pos x="connsiteX4172" y="connsiteY4172"/>
              </a:cxn>
              <a:cxn ang="0">
                <a:pos x="connsiteX4173" y="connsiteY4173"/>
              </a:cxn>
              <a:cxn ang="0">
                <a:pos x="connsiteX4174" y="connsiteY4174"/>
              </a:cxn>
              <a:cxn ang="0">
                <a:pos x="connsiteX4175" y="connsiteY4175"/>
              </a:cxn>
              <a:cxn ang="0">
                <a:pos x="connsiteX4176" y="connsiteY4176"/>
              </a:cxn>
              <a:cxn ang="0">
                <a:pos x="connsiteX4177" y="connsiteY4177"/>
              </a:cxn>
              <a:cxn ang="0">
                <a:pos x="connsiteX4178" y="connsiteY4178"/>
              </a:cxn>
              <a:cxn ang="0">
                <a:pos x="connsiteX4179" y="connsiteY4179"/>
              </a:cxn>
              <a:cxn ang="0">
                <a:pos x="connsiteX4180" y="connsiteY4180"/>
              </a:cxn>
              <a:cxn ang="0">
                <a:pos x="connsiteX4181" y="connsiteY4181"/>
              </a:cxn>
              <a:cxn ang="0">
                <a:pos x="connsiteX4182" y="connsiteY4182"/>
              </a:cxn>
              <a:cxn ang="0">
                <a:pos x="connsiteX4183" y="connsiteY4183"/>
              </a:cxn>
              <a:cxn ang="0">
                <a:pos x="connsiteX4184" y="connsiteY4184"/>
              </a:cxn>
              <a:cxn ang="0">
                <a:pos x="connsiteX4185" y="connsiteY4185"/>
              </a:cxn>
              <a:cxn ang="0">
                <a:pos x="connsiteX4186" y="connsiteY4186"/>
              </a:cxn>
              <a:cxn ang="0">
                <a:pos x="connsiteX4187" y="connsiteY4187"/>
              </a:cxn>
              <a:cxn ang="0">
                <a:pos x="connsiteX4188" y="connsiteY4188"/>
              </a:cxn>
              <a:cxn ang="0">
                <a:pos x="connsiteX4189" y="connsiteY4189"/>
              </a:cxn>
              <a:cxn ang="0">
                <a:pos x="connsiteX4190" y="connsiteY4190"/>
              </a:cxn>
              <a:cxn ang="0">
                <a:pos x="connsiteX4191" y="connsiteY4191"/>
              </a:cxn>
              <a:cxn ang="0">
                <a:pos x="connsiteX4192" y="connsiteY4192"/>
              </a:cxn>
              <a:cxn ang="0">
                <a:pos x="connsiteX4193" y="connsiteY4193"/>
              </a:cxn>
              <a:cxn ang="0">
                <a:pos x="connsiteX4194" y="connsiteY4194"/>
              </a:cxn>
              <a:cxn ang="0">
                <a:pos x="connsiteX4195" y="connsiteY4195"/>
              </a:cxn>
              <a:cxn ang="0">
                <a:pos x="connsiteX4196" y="connsiteY4196"/>
              </a:cxn>
              <a:cxn ang="0">
                <a:pos x="connsiteX4197" y="connsiteY4197"/>
              </a:cxn>
              <a:cxn ang="0">
                <a:pos x="connsiteX4198" y="connsiteY4198"/>
              </a:cxn>
              <a:cxn ang="0">
                <a:pos x="connsiteX4199" y="connsiteY4199"/>
              </a:cxn>
              <a:cxn ang="0">
                <a:pos x="connsiteX4200" y="connsiteY4200"/>
              </a:cxn>
              <a:cxn ang="0">
                <a:pos x="connsiteX4201" y="connsiteY4201"/>
              </a:cxn>
              <a:cxn ang="0">
                <a:pos x="connsiteX4202" y="connsiteY4202"/>
              </a:cxn>
              <a:cxn ang="0">
                <a:pos x="connsiteX4203" y="connsiteY4203"/>
              </a:cxn>
              <a:cxn ang="0">
                <a:pos x="connsiteX4204" y="connsiteY4204"/>
              </a:cxn>
              <a:cxn ang="0">
                <a:pos x="connsiteX4205" y="connsiteY4205"/>
              </a:cxn>
              <a:cxn ang="0">
                <a:pos x="connsiteX4206" y="connsiteY4206"/>
              </a:cxn>
              <a:cxn ang="0">
                <a:pos x="connsiteX4207" y="connsiteY4207"/>
              </a:cxn>
              <a:cxn ang="0">
                <a:pos x="connsiteX4208" y="connsiteY4208"/>
              </a:cxn>
              <a:cxn ang="0">
                <a:pos x="connsiteX4209" y="connsiteY4209"/>
              </a:cxn>
              <a:cxn ang="0">
                <a:pos x="connsiteX4210" y="connsiteY4210"/>
              </a:cxn>
              <a:cxn ang="0">
                <a:pos x="connsiteX4211" y="connsiteY4211"/>
              </a:cxn>
              <a:cxn ang="0">
                <a:pos x="connsiteX4212" y="connsiteY4212"/>
              </a:cxn>
              <a:cxn ang="0">
                <a:pos x="connsiteX4213" y="connsiteY4213"/>
              </a:cxn>
              <a:cxn ang="0">
                <a:pos x="connsiteX4214" y="connsiteY4214"/>
              </a:cxn>
              <a:cxn ang="0">
                <a:pos x="connsiteX4215" y="connsiteY4215"/>
              </a:cxn>
              <a:cxn ang="0">
                <a:pos x="connsiteX4216" y="connsiteY4216"/>
              </a:cxn>
              <a:cxn ang="0">
                <a:pos x="connsiteX4217" y="connsiteY4217"/>
              </a:cxn>
              <a:cxn ang="0">
                <a:pos x="connsiteX4218" y="connsiteY4218"/>
              </a:cxn>
              <a:cxn ang="0">
                <a:pos x="connsiteX4219" y="connsiteY4219"/>
              </a:cxn>
              <a:cxn ang="0">
                <a:pos x="connsiteX4220" y="connsiteY4220"/>
              </a:cxn>
              <a:cxn ang="0">
                <a:pos x="connsiteX4221" y="connsiteY4221"/>
              </a:cxn>
              <a:cxn ang="0">
                <a:pos x="connsiteX4222" y="connsiteY4222"/>
              </a:cxn>
              <a:cxn ang="0">
                <a:pos x="connsiteX4223" y="connsiteY4223"/>
              </a:cxn>
              <a:cxn ang="0">
                <a:pos x="connsiteX4224" y="connsiteY4224"/>
              </a:cxn>
              <a:cxn ang="0">
                <a:pos x="connsiteX4225" y="connsiteY4225"/>
              </a:cxn>
              <a:cxn ang="0">
                <a:pos x="connsiteX4226" y="connsiteY4226"/>
              </a:cxn>
              <a:cxn ang="0">
                <a:pos x="connsiteX4227" y="connsiteY4227"/>
              </a:cxn>
              <a:cxn ang="0">
                <a:pos x="connsiteX4228" y="connsiteY4228"/>
              </a:cxn>
              <a:cxn ang="0">
                <a:pos x="connsiteX4229" y="connsiteY4229"/>
              </a:cxn>
              <a:cxn ang="0">
                <a:pos x="connsiteX4230" y="connsiteY4230"/>
              </a:cxn>
              <a:cxn ang="0">
                <a:pos x="connsiteX4231" y="connsiteY4231"/>
              </a:cxn>
              <a:cxn ang="0">
                <a:pos x="connsiteX4232" y="connsiteY4232"/>
              </a:cxn>
              <a:cxn ang="0">
                <a:pos x="connsiteX4233" y="connsiteY4233"/>
              </a:cxn>
              <a:cxn ang="0">
                <a:pos x="connsiteX4234" y="connsiteY4234"/>
              </a:cxn>
              <a:cxn ang="0">
                <a:pos x="connsiteX4235" y="connsiteY4235"/>
              </a:cxn>
              <a:cxn ang="0">
                <a:pos x="connsiteX4236" y="connsiteY4236"/>
              </a:cxn>
              <a:cxn ang="0">
                <a:pos x="connsiteX4237" y="connsiteY4237"/>
              </a:cxn>
              <a:cxn ang="0">
                <a:pos x="connsiteX4238" y="connsiteY4238"/>
              </a:cxn>
              <a:cxn ang="0">
                <a:pos x="connsiteX4239" y="connsiteY4239"/>
              </a:cxn>
              <a:cxn ang="0">
                <a:pos x="connsiteX4240" y="connsiteY4240"/>
              </a:cxn>
              <a:cxn ang="0">
                <a:pos x="connsiteX4241" y="connsiteY4241"/>
              </a:cxn>
              <a:cxn ang="0">
                <a:pos x="connsiteX4242" y="connsiteY4242"/>
              </a:cxn>
              <a:cxn ang="0">
                <a:pos x="connsiteX4243" y="connsiteY4243"/>
              </a:cxn>
              <a:cxn ang="0">
                <a:pos x="connsiteX4244" y="connsiteY4244"/>
              </a:cxn>
              <a:cxn ang="0">
                <a:pos x="connsiteX4245" y="connsiteY4245"/>
              </a:cxn>
              <a:cxn ang="0">
                <a:pos x="connsiteX4246" y="connsiteY4246"/>
              </a:cxn>
              <a:cxn ang="0">
                <a:pos x="connsiteX4247" y="connsiteY4247"/>
              </a:cxn>
              <a:cxn ang="0">
                <a:pos x="connsiteX4248" y="connsiteY4248"/>
              </a:cxn>
              <a:cxn ang="0">
                <a:pos x="connsiteX4249" y="connsiteY4249"/>
              </a:cxn>
              <a:cxn ang="0">
                <a:pos x="connsiteX4250" y="connsiteY4250"/>
              </a:cxn>
              <a:cxn ang="0">
                <a:pos x="connsiteX4251" y="connsiteY4251"/>
              </a:cxn>
              <a:cxn ang="0">
                <a:pos x="connsiteX4252" y="connsiteY4252"/>
              </a:cxn>
              <a:cxn ang="0">
                <a:pos x="connsiteX4253" y="connsiteY4253"/>
              </a:cxn>
              <a:cxn ang="0">
                <a:pos x="connsiteX4254" y="connsiteY4254"/>
              </a:cxn>
              <a:cxn ang="0">
                <a:pos x="connsiteX4255" y="connsiteY4255"/>
              </a:cxn>
              <a:cxn ang="0">
                <a:pos x="connsiteX4256" y="connsiteY4256"/>
              </a:cxn>
              <a:cxn ang="0">
                <a:pos x="connsiteX4257" y="connsiteY4257"/>
              </a:cxn>
              <a:cxn ang="0">
                <a:pos x="connsiteX4258" y="connsiteY4258"/>
              </a:cxn>
              <a:cxn ang="0">
                <a:pos x="connsiteX4259" y="connsiteY4259"/>
              </a:cxn>
              <a:cxn ang="0">
                <a:pos x="connsiteX4260" y="connsiteY4260"/>
              </a:cxn>
              <a:cxn ang="0">
                <a:pos x="connsiteX4261" y="connsiteY4261"/>
              </a:cxn>
              <a:cxn ang="0">
                <a:pos x="connsiteX4262" y="connsiteY4262"/>
              </a:cxn>
              <a:cxn ang="0">
                <a:pos x="connsiteX4263" y="connsiteY4263"/>
              </a:cxn>
              <a:cxn ang="0">
                <a:pos x="connsiteX4264" y="connsiteY4264"/>
              </a:cxn>
              <a:cxn ang="0">
                <a:pos x="connsiteX4265" y="connsiteY4265"/>
              </a:cxn>
              <a:cxn ang="0">
                <a:pos x="connsiteX4266" y="connsiteY4266"/>
              </a:cxn>
              <a:cxn ang="0">
                <a:pos x="connsiteX4267" y="connsiteY4267"/>
              </a:cxn>
              <a:cxn ang="0">
                <a:pos x="connsiteX4268" y="connsiteY4268"/>
              </a:cxn>
              <a:cxn ang="0">
                <a:pos x="connsiteX4269" y="connsiteY4269"/>
              </a:cxn>
              <a:cxn ang="0">
                <a:pos x="connsiteX4270" y="connsiteY4270"/>
              </a:cxn>
              <a:cxn ang="0">
                <a:pos x="connsiteX4271" y="connsiteY4271"/>
              </a:cxn>
              <a:cxn ang="0">
                <a:pos x="connsiteX4272" y="connsiteY4272"/>
              </a:cxn>
              <a:cxn ang="0">
                <a:pos x="connsiteX4273" y="connsiteY4273"/>
              </a:cxn>
              <a:cxn ang="0">
                <a:pos x="connsiteX4274" y="connsiteY4274"/>
              </a:cxn>
              <a:cxn ang="0">
                <a:pos x="connsiteX4275" y="connsiteY4275"/>
              </a:cxn>
              <a:cxn ang="0">
                <a:pos x="connsiteX4276" y="connsiteY4276"/>
              </a:cxn>
              <a:cxn ang="0">
                <a:pos x="connsiteX4277" y="connsiteY4277"/>
              </a:cxn>
              <a:cxn ang="0">
                <a:pos x="connsiteX4278" y="connsiteY4278"/>
              </a:cxn>
              <a:cxn ang="0">
                <a:pos x="connsiteX4279" y="connsiteY4279"/>
              </a:cxn>
              <a:cxn ang="0">
                <a:pos x="connsiteX4280" y="connsiteY4280"/>
              </a:cxn>
              <a:cxn ang="0">
                <a:pos x="connsiteX4281" y="connsiteY4281"/>
              </a:cxn>
              <a:cxn ang="0">
                <a:pos x="connsiteX4282" y="connsiteY4282"/>
              </a:cxn>
              <a:cxn ang="0">
                <a:pos x="connsiteX4283" y="connsiteY4283"/>
              </a:cxn>
              <a:cxn ang="0">
                <a:pos x="connsiteX4284" y="connsiteY4284"/>
              </a:cxn>
              <a:cxn ang="0">
                <a:pos x="connsiteX4285" y="connsiteY4285"/>
              </a:cxn>
              <a:cxn ang="0">
                <a:pos x="connsiteX4286" y="connsiteY4286"/>
              </a:cxn>
              <a:cxn ang="0">
                <a:pos x="connsiteX4287" y="connsiteY4287"/>
              </a:cxn>
              <a:cxn ang="0">
                <a:pos x="connsiteX4288" y="connsiteY4288"/>
              </a:cxn>
              <a:cxn ang="0">
                <a:pos x="connsiteX4289" y="connsiteY4289"/>
              </a:cxn>
              <a:cxn ang="0">
                <a:pos x="connsiteX4290" y="connsiteY4290"/>
              </a:cxn>
              <a:cxn ang="0">
                <a:pos x="connsiteX4291" y="connsiteY4291"/>
              </a:cxn>
              <a:cxn ang="0">
                <a:pos x="connsiteX4292" y="connsiteY4292"/>
              </a:cxn>
              <a:cxn ang="0">
                <a:pos x="connsiteX4293" y="connsiteY4293"/>
              </a:cxn>
              <a:cxn ang="0">
                <a:pos x="connsiteX4294" y="connsiteY4294"/>
              </a:cxn>
              <a:cxn ang="0">
                <a:pos x="connsiteX4295" y="connsiteY4295"/>
              </a:cxn>
              <a:cxn ang="0">
                <a:pos x="connsiteX4296" y="connsiteY4296"/>
              </a:cxn>
              <a:cxn ang="0">
                <a:pos x="connsiteX4297" y="connsiteY4297"/>
              </a:cxn>
              <a:cxn ang="0">
                <a:pos x="connsiteX4298" y="connsiteY4298"/>
              </a:cxn>
              <a:cxn ang="0">
                <a:pos x="connsiteX4299" y="connsiteY4299"/>
              </a:cxn>
              <a:cxn ang="0">
                <a:pos x="connsiteX4300" y="connsiteY4300"/>
              </a:cxn>
              <a:cxn ang="0">
                <a:pos x="connsiteX4301" y="connsiteY4301"/>
              </a:cxn>
              <a:cxn ang="0">
                <a:pos x="connsiteX4302" y="connsiteY4302"/>
              </a:cxn>
              <a:cxn ang="0">
                <a:pos x="connsiteX4303" y="connsiteY4303"/>
              </a:cxn>
              <a:cxn ang="0">
                <a:pos x="connsiteX4304" y="connsiteY4304"/>
              </a:cxn>
              <a:cxn ang="0">
                <a:pos x="connsiteX4305" y="connsiteY4305"/>
              </a:cxn>
              <a:cxn ang="0">
                <a:pos x="connsiteX4306" y="connsiteY4306"/>
              </a:cxn>
              <a:cxn ang="0">
                <a:pos x="connsiteX4307" y="connsiteY4307"/>
              </a:cxn>
              <a:cxn ang="0">
                <a:pos x="connsiteX4308" y="connsiteY4308"/>
              </a:cxn>
              <a:cxn ang="0">
                <a:pos x="connsiteX4309" y="connsiteY4309"/>
              </a:cxn>
              <a:cxn ang="0">
                <a:pos x="connsiteX4310" y="connsiteY4310"/>
              </a:cxn>
              <a:cxn ang="0">
                <a:pos x="connsiteX4311" y="connsiteY4311"/>
              </a:cxn>
              <a:cxn ang="0">
                <a:pos x="connsiteX4312" y="connsiteY4312"/>
              </a:cxn>
              <a:cxn ang="0">
                <a:pos x="connsiteX4313" y="connsiteY4313"/>
              </a:cxn>
              <a:cxn ang="0">
                <a:pos x="connsiteX4314" y="connsiteY4314"/>
              </a:cxn>
              <a:cxn ang="0">
                <a:pos x="connsiteX4315" y="connsiteY4315"/>
              </a:cxn>
              <a:cxn ang="0">
                <a:pos x="connsiteX4316" y="connsiteY4316"/>
              </a:cxn>
              <a:cxn ang="0">
                <a:pos x="connsiteX4317" y="connsiteY4317"/>
              </a:cxn>
              <a:cxn ang="0">
                <a:pos x="connsiteX4318" y="connsiteY4318"/>
              </a:cxn>
              <a:cxn ang="0">
                <a:pos x="connsiteX4319" y="connsiteY4319"/>
              </a:cxn>
              <a:cxn ang="0">
                <a:pos x="connsiteX4320" y="connsiteY4320"/>
              </a:cxn>
              <a:cxn ang="0">
                <a:pos x="connsiteX4321" y="connsiteY4321"/>
              </a:cxn>
              <a:cxn ang="0">
                <a:pos x="connsiteX4322" y="connsiteY4322"/>
              </a:cxn>
              <a:cxn ang="0">
                <a:pos x="connsiteX4323" y="connsiteY4323"/>
              </a:cxn>
              <a:cxn ang="0">
                <a:pos x="connsiteX4324" y="connsiteY4324"/>
              </a:cxn>
              <a:cxn ang="0">
                <a:pos x="connsiteX4325" y="connsiteY4325"/>
              </a:cxn>
              <a:cxn ang="0">
                <a:pos x="connsiteX4326" y="connsiteY4326"/>
              </a:cxn>
              <a:cxn ang="0">
                <a:pos x="connsiteX4327" y="connsiteY4327"/>
              </a:cxn>
              <a:cxn ang="0">
                <a:pos x="connsiteX4328" y="connsiteY4328"/>
              </a:cxn>
              <a:cxn ang="0">
                <a:pos x="connsiteX4329" y="connsiteY4329"/>
              </a:cxn>
              <a:cxn ang="0">
                <a:pos x="connsiteX4330" y="connsiteY4330"/>
              </a:cxn>
              <a:cxn ang="0">
                <a:pos x="connsiteX4331" y="connsiteY4331"/>
              </a:cxn>
              <a:cxn ang="0">
                <a:pos x="connsiteX4332" y="connsiteY4332"/>
              </a:cxn>
              <a:cxn ang="0">
                <a:pos x="connsiteX4333" y="connsiteY4333"/>
              </a:cxn>
              <a:cxn ang="0">
                <a:pos x="connsiteX4334" y="connsiteY4334"/>
              </a:cxn>
              <a:cxn ang="0">
                <a:pos x="connsiteX4335" y="connsiteY4335"/>
              </a:cxn>
              <a:cxn ang="0">
                <a:pos x="connsiteX4336" y="connsiteY4336"/>
              </a:cxn>
              <a:cxn ang="0">
                <a:pos x="connsiteX4337" y="connsiteY4337"/>
              </a:cxn>
              <a:cxn ang="0">
                <a:pos x="connsiteX4338" y="connsiteY4338"/>
              </a:cxn>
              <a:cxn ang="0">
                <a:pos x="connsiteX4339" y="connsiteY4339"/>
              </a:cxn>
              <a:cxn ang="0">
                <a:pos x="connsiteX4340" y="connsiteY4340"/>
              </a:cxn>
              <a:cxn ang="0">
                <a:pos x="connsiteX4341" y="connsiteY4341"/>
              </a:cxn>
              <a:cxn ang="0">
                <a:pos x="connsiteX4342" y="connsiteY4342"/>
              </a:cxn>
              <a:cxn ang="0">
                <a:pos x="connsiteX4343" y="connsiteY4343"/>
              </a:cxn>
              <a:cxn ang="0">
                <a:pos x="connsiteX4344" y="connsiteY4344"/>
              </a:cxn>
              <a:cxn ang="0">
                <a:pos x="connsiteX4345" y="connsiteY4345"/>
              </a:cxn>
              <a:cxn ang="0">
                <a:pos x="connsiteX4346" y="connsiteY4346"/>
              </a:cxn>
              <a:cxn ang="0">
                <a:pos x="connsiteX4347" y="connsiteY4347"/>
              </a:cxn>
              <a:cxn ang="0">
                <a:pos x="connsiteX4348" y="connsiteY4348"/>
              </a:cxn>
              <a:cxn ang="0">
                <a:pos x="connsiteX4349" y="connsiteY4349"/>
              </a:cxn>
              <a:cxn ang="0">
                <a:pos x="connsiteX4350" y="connsiteY4350"/>
              </a:cxn>
              <a:cxn ang="0">
                <a:pos x="connsiteX4351" y="connsiteY4351"/>
              </a:cxn>
              <a:cxn ang="0">
                <a:pos x="connsiteX4352" y="connsiteY4352"/>
              </a:cxn>
              <a:cxn ang="0">
                <a:pos x="connsiteX4353" y="connsiteY4353"/>
              </a:cxn>
              <a:cxn ang="0">
                <a:pos x="connsiteX4354" y="connsiteY4354"/>
              </a:cxn>
              <a:cxn ang="0">
                <a:pos x="connsiteX4355" y="connsiteY4355"/>
              </a:cxn>
              <a:cxn ang="0">
                <a:pos x="connsiteX4356" y="connsiteY4356"/>
              </a:cxn>
              <a:cxn ang="0">
                <a:pos x="connsiteX4357" y="connsiteY4357"/>
              </a:cxn>
              <a:cxn ang="0">
                <a:pos x="connsiteX4358" y="connsiteY4358"/>
              </a:cxn>
              <a:cxn ang="0">
                <a:pos x="connsiteX4359" y="connsiteY4359"/>
              </a:cxn>
              <a:cxn ang="0">
                <a:pos x="connsiteX4360" y="connsiteY4360"/>
              </a:cxn>
              <a:cxn ang="0">
                <a:pos x="connsiteX4361" y="connsiteY4361"/>
              </a:cxn>
              <a:cxn ang="0">
                <a:pos x="connsiteX4362" y="connsiteY4362"/>
              </a:cxn>
              <a:cxn ang="0">
                <a:pos x="connsiteX4363" y="connsiteY4363"/>
              </a:cxn>
              <a:cxn ang="0">
                <a:pos x="connsiteX4364" y="connsiteY4364"/>
              </a:cxn>
              <a:cxn ang="0">
                <a:pos x="connsiteX4365" y="connsiteY4365"/>
              </a:cxn>
              <a:cxn ang="0">
                <a:pos x="connsiteX4366" y="connsiteY4366"/>
              </a:cxn>
              <a:cxn ang="0">
                <a:pos x="connsiteX4367" y="connsiteY4367"/>
              </a:cxn>
              <a:cxn ang="0">
                <a:pos x="connsiteX4368" y="connsiteY4368"/>
              </a:cxn>
              <a:cxn ang="0">
                <a:pos x="connsiteX4369" y="connsiteY4369"/>
              </a:cxn>
              <a:cxn ang="0">
                <a:pos x="connsiteX4370" y="connsiteY4370"/>
              </a:cxn>
              <a:cxn ang="0">
                <a:pos x="connsiteX4371" y="connsiteY4371"/>
              </a:cxn>
              <a:cxn ang="0">
                <a:pos x="connsiteX4372" y="connsiteY4372"/>
              </a:cxn>
              <a:cxn ang="0">
                <a:pos x="connsiteX4373" y="connsiteY4373"/>
              </a:cxn>
              <a:cxn ang="0">
                <a:pos x="connsiteX4374" y="connsiteY4374"/>
              </a:cxn>
              <a:cxn ang="0">
                <a:pos x="connsiteX4375" y="connsiteY4375"/>
              </a:cxn>
              <a:cxn ang="0">
                <a:pos x="connsiteX4376" y="connsiteY4376"/>
              </a:cxn>
              <a:cxn ang="0">
                <a:pos x="connsiteX4377" y="connsiteY4377"/>
              </a:cxn>
              <a:cxn ang="0">
                <a:pos x="connsiteX4378" y="connsiteY4378"/>
              </a:cxn>
              <a:cxn ang="0">
                <a:pos x="connsiteX4379" y="connsiteY4379"/>
              </a:cxn>
              <a:cxn ang="0">
                <a:pos x="connsiteX4380" y="connsiteY4380"/>
              </a:cxn>
              <a:cxn ang="0">
                <a:pos x="connsiteX4381" y="connsiteY4381"/>
              </a:cxn>
              <a:cxn ang="0">
                <a:pos x="connsiteX4382" y="connsiteY4382"/>
              </a:cxn>
              <a:cxn ang="0">
                <a:pos x="connsiteX4383" y="connsiteY4383"/>
              </a:cxn>
              <a:cxn ang="0">
                <a:pos x="connsiteX4384" y="connsiteY4384"/>
              </a:cxn>
              <a:cxn ang="0">
                <a:pos x="connsiteX4385" y="connsiteY4385"/>
              </a:cxn>
              <a:cxn ang="0">
                <a:pos x="connsiteX4386" y="connsiteY4386"/>
              </a:cxn>
              <a:cxn ang="0">
                <a:pos x="connsiteX4387" y="connsiteY4387"/>
              </a:cxn>
              <a:cxn ang="0">
                <a:pos x="connsiteX4388" y="connsiteY4388"/>
              </a:cxn>
              <a:cxn ang="0">
                <a:pos x="connsiteX4389" y="connsiteY4389"/>
              </a:cxn>
              <a:cxn ang="0">
                <a:pos x="connsiteX4390" y="connsiteY4390"/>
              </a:cxn>
              <a:cxn ang="0">
                <a:pos x="connsiteX4391" y="connsiteY4391"/>
              </a:cxn>
              <a:cxn ang="0">
                <a:pos x="connsiteX4392" y="connsiteY4392"/>
              </a:cxn>
              <a:cxn ang="0">
                <a:pos x="connsiteX4393" y="connsiteY4393"/>
              </a:cxn>
              <a:cxn ang="0">
                <a:pos x="connsiteX4394" y="connsiteY4394"/>
              </a:cxn>
              <a:cxn ang="0">
                <a:pos x="connsiteX4395" y="connsiteY4395"/>
              </a:cxn>
              <a:cxn ang="0">
                <a:pos x="connsiteX4396" y="connsiteY4396"/>
              </a:cxn>
              <a:cxn ang="0">
                <a:pos x="connsiteX4397" y="connsiteY4397"/>
              </a:cxn>
              <a:cxn ang="0">
                <a:pos x="connsiteX4398" y="connsiteY4398"/>
              </a:cxn>
              <a:cxn ang="0">
                <a:pos x="connsiteX4399" y="connsiteY4399"/>
              </a:cxn>
              <a:cxn ang="0">
                <a:pos x="connsiteX4400" y="connsiteY4400"/>
              </a:cxn>
              <a:cxn ang="0">
                <a:pos x="connsiteX4401" y="connsiteY4401"/>
              </a:cxn>
              <a:cxn ang="0">
                <a:pos x="connsiteX4402" y="connsiteY4402"/>
              </a:cxn>
              <a:cxn ang="0">
                <a:pos x="connsiteX4403" y="connsiteY4403"/>
              </a:cxn>
              <a:cxn ang="0">
                <a:pos x="connsiteX4404" y="connsiteY4404"/>
              </a:cxn>
              <a:cxn ang="0">
                <a:pos x="connsiteX4405" y="connsiteY4405"/>
              </a:cxn>
              <a:cxn ang="0">
                <a:pos x="connsiteX4406" y="connsiteY4406"/>
              </a:cxn>
              <a:cxn ang="0">
                <a:pos x="connsiteX4407" y="connsiteY4407"/>
              </a:cxn>
              <a:cxn ang="0">
                <a:pos x="connsiteX4408" y="connsiteY4408"/>
              </a:cxn>
              <a:cxn ang="0">
                <a:pos x="connsiteX4409" y="connsiteY4409"/>
              </a:cxn>
              <a:cxn ang="0">
                <a:pos x="connsiteX4410" y="connsiteY4410"/>
              </a:cxn>
              <a:cxn ang="0">
                <a:pos x="connsiteX4411" y="connsiteY4411"/>
              </a:cxn>
              <a:cxn ang="0">
                <a:pos x="connsiteX4412" y="connsiteY4412"/>
              </a:cxn>
              <a:cxn ang="0">
                <a:pos x="connsiteX4413" y="connsiteY4413"/>
              </a:cxn>
              <a:cxn ang="0">
                <a:pos x="connsiteX4414" y="connsiteY4414"/>
              </a:cxn>
              <a:cxn ang="0">
                <a:pos x="connsiteX4415" y="connsiteY4415"/>
              </a:cxn>
              <a:cxn ang="0">
                <a:pos x="connsiteX4416" y="connsiteY4416"/>
              </a:cxn>
              <a:cxn ang="0">
                <a:pos x="connsiteX4417" y="connsiteY4417"/>
              </a:cxn>
              <a:cxn ang="0">
                <a:pos x="connsiteX4418" y="connsiteY4418"/>
              </a:cxn>
              <a:cxn ang="0">
                <a:pos x="connsiteX4419" y="connsiteY4419"/>
              </a:cxn>
              <a:cxn ang="0">
                <a:pos x="connsiteX4420" y="connsiteY4420"/>
              </a:cxn>
              <a:cxn ang="0">
                <a:pos x="connsiteX4421" y="connsiteY4421"/>
              </a:cxn>
              <a:cxn ang="0">
                <a:pos x="connsiteX4422" y="connsiteY4422"/>
              </a:cxn>
              <a:cxn ang="0">
                <a:pos x="connsiteX4423" y="connsiteY4423"/>
              </a:cxn>
              <a:cxn ang="0">
                <a:pos x="connsiteX4424" y="connsiteY4424"/>
              </a:cxn>
              <a:cxn ang="0">
                <a:pos x="connsiteX4425" y="connsiteY4425"/>
              </a:cxn>
              <a:cxn ang="0">
                <a:pos x="connsiteX4426" y="connsiteY4426"/>
              </a:cxn>
              <a:cxn ang="0">
                <a:pos x="connsiteX4427" y="connsiteY4427"/>
              </a:cxn>
              <a:cxn ang="0">
                <a:pos x="connsiteX4428" y="connsiteY4428"/>
              </a:cxn>
              <a:cxn ang="0">
                <a:pos x="connsiteX4429" y="connsiteY4429"/>
              </a:cxn>
              <a:cxn ang="0">
                <a:pos x="connsiteX4430" y="connsiteY4430"/>
              </a:cxn>
              <a:cxn ang="0">
                <a:pos x="connsiteX4431" y="connsiteY4431"/>
              </a:cxn>
              <a:cxn ang="0">
                <a:pos x="connsiteX4432" y="connsiteY4432"/>
              </a:cxn>
              <a:cxn ang="0">
                <a:pos x="connsiteX4433" y="connsiteY4433"/>
              </a:cxn>
              <a:cxn ang="0">
                <a:pos x="connsiteX4434" y="connsiteY4434"/>
              </a:cxn>
              <a:cxn ang="0">
                <a:pos x="connsiteX4435" y="connsiteY4435"/>
              </a:cxn>
              <a:cxn ang="0">
                <a:pos x="connsiteX4436" y="connsiteY4436"/>
              </a:cxn>
              <a:cxn ang="0">
                <a:pos x="connsiteX4437" y="connsiteY4437"/>
              </a:cxn>
              <a:cxn ang="0">
                <a:pos x="connsiteX4438" y="connsiteY4438"/>
              </a:cxn>
              <a:cxn ang="0">
                <a:pos x="connsiteX4439" y="connsiteY4439"/>
              </a:cxn>
              <a:cxn ang="0">
                <a:pos x="connsiteX4440" y="connsiteY4440"/>
              </a:cxn>
              <a:cxn ang="0">
                <a:pos x="connsiteX4441" y="connsiteY4441"/>
              </a:cxn>
              <a:cxn ang="0">
                <a:pos x="connsiteX4442" y="connsiteY4442"/>
              </a:cxn>
              <a:cxn ang="0">
                <a:pos x="connsiteX4443" y="connsiteY4443"/>
              </a:cxn>
              <a:cxn ang="0">
                <a:pos x="connsiteX4444" y="connsiteY4444"/>
              </a:cxn>
              <a:cxn ang="0">
                <a:pos x="connsiteX4445" y="connsiteY4445"/>
              </a:cxn>
              <a:cxn ang="0">
                <a:pos x="connsiteX4446" y="connsiteY4446"/>
              </a:cxn>
              <a:cxn ang="0">
                <a:pos x="connsiteX4447" y="connsiteY4447"/>
              </a:cxn>
              <a:cxn ang="0">
                <a:pos x="connsiteX4448" y="connsiteY4448"/>
              </a:cxn>
              <a:cxn ang="0">
                <a:pos x="connsiteX4449" y="connsiteY4449"/>
              </a:cxn>
              <a:cxn ang="0">
                <a:pos x="connsiteX4450" y="connsiteY4450"/>
              </a:cxn>
              <a:cxn ang="0">
                <a:pos x="connsiteX4451" y="connsiteY4451"/>
              </a:cxn>
              <a:cxn ang="0">
                <a:pos x="connsiteX4452" y="connsiteY4452"/>
              </a:cxn>
              <a:cxn ang="0">
                <a:pos x="connsiteX4453" y="connsiteY4453"/>
              </a:cxn>
              <a:cxn ang="0">
                <a:pos x="connsiteX4454" y="connsiteY4454"/>
              </a:cxn>
              <a:cxn ang="0">
                <a:pos x="connsiteX4455" y="connsiteY4455"/>
              </a:cxn>
              <a:cxn ang="0">
                <a:pos x="connsiteX4456" y="connsiteY4456"/>
              </a:cxn>
              <a:cxn ang="0">
                <a:pos x="connsiteX4457" y="connsiteY4457"/>
              </a:cxn>
              <a:cxn ang="0">
                <a:pos x="connsiteX4458" y="connsiteY4458"/>
              </a:cxn>
              <a:cxn ang="0">
                <a:pos x="connsiteX4459" y="connsiteY4459"/>
              </a:cxn>
              <a:cxn ang="0">
                <a:pos x="connsiteX4460" y="connsiteY4460"/>
              </a:cxn>
              <a:cxn ang="0">
                <a:pos x="connsiteX4461" y="connsiteY4461"/>
              </a:cxn>
              <a:cxn ang="0">
                <a:pos x="connsiteX4462" y="connsiteY4462"/>
              </a:cxn>
              <a:cxn ang="0">
                <a:pos x="connsiteX4463" y="connsiteY4463"/>
              </a:cxn>
              <a:cxn ang="0">
                <a:pos x="connsiteX4464" y="connsiteY4464"/>
              </a:cxn>
              <a:cxn ang="0">
                <a:pos x="connsiteX4465" y="connsiteY4465"/>
              </a:cxn>
              <a:cxn ang="0">
                <a:pos x="connsiteX4466" y="connsiteY4466"/>
              </a:cxn>
              <a:cxn ang="0">
                <a:pos x="connsiteX4467" y="connsiteY4467"/>
              </a:cxn>
              <a:cxn ang="0">
                <a:pos x="connsiteX4468" y="connsiteY4468"/>
              </a:cxn>
              <a:cxn ang="0">
                <a:pos x="connsiteX4469" y="connsiteY4469"/>
              </a:cxn>
              <a:cxn ang="0">
                <a:pos x="connsiteX4470" y="connsiteY4470"/>
              </a:cxn>
              <a:cxn ang="0">
                <a:pos x="connsiteX4471" y="connsiteY4471"/>
              </a:cxn>
              <a:cxn ang="0">
                <a:pos x="connsiteX4472" y="connsiteY4472"/>
              </a:cxn>
              <a:cxn ang="0">
                <a:pos x="connsiteX4473" y="connsiteY4473"/>
              </a:cxn>
              <a:cxn ang="0">
                <a:pos x="connsiteX4474" y="connsiteY4474"/>
              </a:cxn>
              <a:cxn ang="0">
                <a:pos x="connsiteX4475" y="connsiteY4475"/>
              </a:cxn>
              <a:cxn ang="0">
                <a:pos x="connsiteX4476" y="connsiteY4476"/>
              </a:cxn>
              <a:cxn ang="0">
                <a:pos x="connsiteX4477" y="connsiteY4477"/>
              </a:cxn>
              <a:cxn ang="0">
                <a:pos x="connsiteX4478" y="connsiteY4478"/>
              </a:cxn>
              <a:cxn ang="0">
                <a:pos x="connsiteX4479" y="connsiteY4479"/>
              </a:cxn>
              <a:cxn ang="0">
                <a:pos x="connsiteX4480" y="connsiteY4480"/>
              </a:cxn>
              <a:cxn ang="0">
                <a:pos x="connsiteX4481" y="connsiteY4481"/>
              </a:cxn>
              <a:cxn ang="0">
                <a:pos x="connsiteX4482" y="connsiteY4482"/>
              </a:cxn>
              <a:cxn ang="0">
                <a:pos x="connsiteX4483" y="connsiteY4483"/>
              </a:cxn>
              <a:cxn ang="0">
                <a:pos x="connsiteX4484" y="connsiteY4484"/>
              </a:cxn>
              <a:cxn ang="0">
                <a:pos x="connsiteX4485" y="connsiteY4485"/>
              </a:cxn>
              <a:cxn ang="0">
                <a:pos x="connsiteX4486" y="connsiteY4486"/>
              </a:cxn>
              <a:cxn ang="0">
                <a:pos x="connsiteX4487" y="connsiteY4487"/>
              </a:cxn>
              <a:cxn ang="0">
                <a:pos x="connsiteX4488" y="connsiteY4488"/>
              </a:cxn>
              <a:cxn ang="0">
                <a:pos x="connsiteX4489" y="connsiteY4489"/>
              </a:cxn>
              <a:cxn ang="0">
                <a:pos x="connsiteX4490" y="connsiteY4490"/>
              </a:cxn>
              <a:cxn ang="0">
                <a:pos x="connsiteX4491" y="connsiteY4491"/>
              </a:cxn>
              <a:cxn ang="0">
                <a:pos x="connsiteX4492" y="connsiteY4492"/>
              </a:cxn>
              <a:cxn ang="0">
                <a:pos x="connsiteX4493" y="connsiteY4493"/>
              </a:cxn>
              <a:cxn ang="0">
                <a:pos x="connsiteX4494" y="connsiteY4494"/>
              </a:cxn>
              <a:cxn ang="0">
                <a:pos x="connsiteX4495" y="connsiteY4495"/>
              </a:cxn>
              <a:cxn ang="0">
                <a:pos x="connsiteX4496" y="connsiteY4496"/>
              </a:cxn>
              <a:cxn ang="0">
                <a:pos x="connsiteX4497" y="connsiteY4497"/>
              </a:cxn>
              <a:cxn ang="0">
                <a:pos x="connsiteX4498" y="connsiteY4498"/>
              </a:cxn>
              <a:cxn ang="0">
                <a:pos x="connsiteX4499" y="connsiteY4499"/>
              </a:cxn>
              <a:cxn ang="0">
                <a:pos x="connsiteX4500" y="connsiteY4500"/>
              </a:cxn>
              <a:cxn ang="0">
                <a:pos x="connsiteX4501" y="connsiteY4501"/>
              </a:cxn>
              <a:cxn ang="0">
                <a:pos x="connsiteX4502" y="connsiteY4502"/>
              </a:cxn>
              <a:cxn ang="0">
                <a:pos x="connsiteX4503" y="connsiteY4503"/>
              </a:cxn>
              <a:cxn ang="0">
                <a:pos x="connsiteX4504" y="connsiteY4504"/>
              </a:cxn>
              <a:cxn ang="0">
                <a:pos x="connsiteX4505" y="connsiteY4505"/>
              </a:cxn>
              <a:cxn ang="0">
                <a:pos x="connsiteX4506" y="connsiteY4506"/>
              </a:cxn>
              <a:cxn ang="0">
                <a:pos x="connsiteX4507" y="connsiteY4507"/>
              </a:cxn>
              <a:cxn ang="0">
                <a:pos x="connsiteX4508" y="connsiteY4508"/>
              </a:cxn>
              <a:cxn ang="0">
                <a:pos x="connsiteX4509" y="connsiteY4509"/>
              </a:cxn>
              <a:cxn ang="0">
                <a:pos x="connsiteX4510" y="connsiteY4510"/>
              </a:cxn>
              <a:cxn ang="0">
                <a:pos x="connsiteX4511" y="connsiteY4511"/>
              </a:cxn>
              <a:cxn ang="0">
                <a:pos x="connsiteX4512" y="connsiteY4512"/>
              </a:cxn>
              <a:cxn ang="0">
                <a:pos x="connsiteX4513" y="connsiteY4513"/>
              </a:cxn>
              <a:cxn ang="0">
                <a:pos x="connsiteX4514" y="connsiteY4514"/>
              </a:cxn>
              <a:cxn ang="0">
                <a:pos x="connsiteX4515" y="connsiteY4515"/>
              </a:cxn>
              <a:cxn ang="0">
                <a:pos x="connsiteX4516" y="connsiteY4516"/>
              </a:cxn>
              <a:cxn ang="0">
                <a:pos x="connsiteX4517" y="connsiteY4517"/>
              </a:cxn>
              <a:cxn ang="0">
                <a:pos x="connsiteX4518" y="connsiteY4518"/>
              </a:cxn>
              <a:cxn ang="0">
                <a:pos x="connsiteX4519" y="connsiteY4519"/>
              </a:cxn>
              <a:cxn ang="0">
                <a:pos x="connsiteX4520" y="connsiteY4520"/>
              </a:cxn>
              <a:cxn ang="0">
                <a:pos x="connsiteX4521" y="connsiteY4521"/>
              </a:cxn>
              <a:cxn ang="0">
                <a:pos x="connsiteX4522" y="connsiteY4522"/>
              </a:cxn>
              <a:cxn ang="0">
                <a:pos x="connsiteX4523" y="connsiteY4523"/>
              </a:cxn>
              <a:cxn ang="0">
                <a:pos x="connsiteX4524" y="connsiteY4524"/>
              </a:cxn>
              <a:cxn ang="0">
                <a:pos x="connsiteX4525" y="connsiteY4525"/>
              </a:cxn>
              <a:cxn ang="0">
                <a:pos x="connsiteX4526" y="connsiteY4526"/>
              </a:cxn>
              <a:cxn ang="0">
                <a:pos x="connsiteX4527" y="connsiteY4527"/>
              </a:cxn>
              <a:cxn ang="0">
                <a:pos x="connsiteX4528" y="connsiteY4528"/>
              </a:cxn>
              <a:cxn ang="0">
                <a:pos x="connsiteX4529" y="connsiteY4529"/>
              </a:cxn>
              <a:cxn ang="0">
                <a:pos x="connsiteX4530" y="connsiteY4530"/>
              </a:cxn>
              <a:cxn ang="0">
                <a:pos x="connsiteX4531" y="connsiteY4531"/>
              </a:cxn>
              <a:cxn ang="0">
                <a:pos x="connsiteX4532" y="connsiteY4532"/>
              </a:cxn>
              <a:cxn ang="0">
                <a:pos x="connsiteX4533" y="connsiteY4533"/>
              </a:cxn>
              <a:cxn ang="0">
                <a:pos x="connsiteX4534" y="connsiteY4534"/>
              </a:cxn>
              <a:cxn ang="0">
                <a:pos x="connsiteX4535" y="connsiteY4535"/>
              </a:cxn>
              <a:cxn ang="0">
                <a:pos x="connsiteX4536" y="connsiteY4536"/>
              </a:cxn>
              <a:cxn ang="0">
                <a:pos x="connsiteX4537" y="connsiteY4537"/>
              </a:cxn>
              <a:cxn ang="0">
                <a:pos x="connsiteX4538" y="connsiteY4538"/>
              </a:cxn>
              <a:cxn ang="0">
                <a:pos x="connsiteX4539" y="connsiteY4539"/>
              </a:cxn>
              <a:cxn ang="0">
                <a:pos x="connsiteX4540" y="connsiteY4540"/>
              </a:cxn>
              <a:cxn ang="0">
                <a:pos x="connsiteX4541" y="connsiteY4541"/>
              </a:cxn>
              <a:cxn ang="0">
                <a:pos x="connsiteX4542" y="connsiteY4542"/>
              </a:cxn>
              <a:cxn ang="0">
                <a:pos x="connsiteX4543" y="connsiteY4543"/>
              </a:cxn>
              <a:cxn ang="0">
                <a:pos x="connsiteX4544" y="connsiteY4544"/>
              </a:cxn>
              <a:cxn ang="0">
                <a:pos x="connsiteX4545" y="connsiteY4545"/>
              </a:cxn>
              <a:cxn ang="0">
                <a:pos x="connsiteX4546" y="connsiteY4546"/>
              </a:cxn>
              <a:cxn ang="0">
                <a:pos x="connsiteX4547" y="connsiteY4547"/>
              </a:cxn>
              <a:cxn ang="0">
                <a:pos x="connsiteX4548" y="connsiteY4548"/>
              </a:cxn>
              <a:cxn ang="0">
                <a:pos x="connsiteX4549" y="connsiteY4549"/>
              </a:cxn>
              <a:cxn ang="0">
                <a:pos x="connsiteX4550" y="connsiteY4550"/>
              </a:cxn>
              <a:cxn ang="0">
                <a:pos x="connsiteX4551" y="connsiteY4551"/>
              </a:cxn>
              <a:cxn ang="0">
                <a:pos x="connsiteX4552" y="connsiteY4552"/>
              </a:cxn>
              <a:cxn ang="0">
                <a:pos x="connsiteX4553" y="connsiteY4553"/>
              </a:cxn>
              <a:cxn ang="0">
                <a:pos x="connsiteX4554" y="connsiteY4554"/>
              </a:cxn>
              <a:cxn ang="0">
                <a:pos x="connsiteX4555" y="connsiteY4555"/>
              </a:cxn>
              <a:cxn ang="0">
                <a:pos x="connsiteX4556" y="connsiteY4556"/>
              </a:cxn>
              <a:cxn ang="0">
                <a:pos x="connsiteX4557" y="connsiteY4557"/>
              </a:cxn>
              <a:cxn ang="0">
                <a:pos x="connsiteX4558" y="connsiteY4558"/>
              </a:cxn>
              <a:cxn ang="0">
                <a:pos x="connsiteX4559" y="connsiteY4559"/>
              </a:cxn>
              <a:cxn ang="0">
                <a:pos x="connsiteX4560" y="connsiteY4560"/>
              </a:cxn>
              <a:cxn ang="0">
                <a:pos x="connsiteX4561" y="connsiteY4561"/>
              </a:cxn>
              <a:cxn ang="0">
                <a:pos x="connsiteX4562" y="connsiteY4562"/>
              </a:cxn>
              <a:cxn ang="0">
                <a:pos x="connsiteX4563" y="connsiteY4563"/>
              </a:cxn>
              <a:cxn ang="0">
                <a:pos x="connsiteX4564" y="connsiteY4564"/>
              </a:cxn>
              <a:cxn ang="0">
                <a:pos x="connsiteX4565" y="connsiteY4565"/>
              </a:cxn>
              <a:cxn ang="0">
                <a:pos x="connsiteX4566" y="connsiteY4566"/>
              </a:cxn>
              <a:cxn ang="0">
                <a:pos x="connsiteX4567" y="connsiteY4567"/>
              </a:cxn>
              <a:cxn ang="0">
                <a:pos x="connsiteX4568" y="connsiteY4568"/>
              </a:cxn>
              <a:cxn ang="0">
                <a:pos x="connsiteX4569" y="connsiteY4569"/>
              </a:cxn>
              <a:cxn ang="0">
                <a:pos x="connsiteX4570" y="connsiteY4570"/>
              </a:cxn>
              <a:cxn ang="0">
                <a:pos x="connsiteX4571" y="connsiteY4571"/>
              </a:cxn>
              <a:cxn ang="0">
                <a:pos x="connsiteX4572" y="connsiteY4572"/>
              </a:cxn>
              <a:cxn ang="0">
                <a:pos x="connsiteX4573" y="connsiteY4573"/>
              </a:cxn>
              <a:cxn ang="0">
                <a:pos x="connsiteX4574" y="connsiteY4574"/>
              </a:cxn>
              <a:cxn ang="0">
                <a:pos x="connsiteX4575" y="connsiteY4575"/>
              </a:cxn>
              <a:cxn ang="0">
                <a:pos x="connsiteX4576" y="connsiteY4576"/>
              </a:cxn>
              <a:cxn ang="0">
                <a:pos x="connsiteX4577" y="connsiteY4577"/>
              </a:cxn>
              <a:cxn ang="0">
                <a:pos x="connsiteX4578" y="connsiteY4578"/>
              </a:cxn>
              <a:cxn ang="0">
                <a:pos x="connsiteX4579" y="connsiteY4579"/>
              </a:cxn>
              <a:cxn ang="0">
                <a:pos x="connsiteX4580" y="connsiteY4580"/>
              </a:cxn>
              <a:cxn ang="0">
                <a:pos x="connsiteX4581" y="connsiteY4581"/>
              </a:cxn>
              <a:cxn ang="0">
                <a:pos x="connsiteX4582" y="connsiteY4582"/>
              </a:cxn>
              <a:cxn ang="0">
                <a:pos x="connsiteX4583" y="connsiteY4583"/>
              </a:cxn>
              <a:cxn ang="0">
                <a:pos x="connsiteX4584" y="connsiteY4584"/>
              </a:cxn>
              <a:cxn ang="0">
                <a:pos x="connsiteX4585" y="connsiteY4585"/>
              </a:cxn>
              <a:cxn ang="0">
                <a:pos x="connsiteX4586" y="connsiteY4586"/>
              </a:cxn>
              <a:cxn ang="0">
                <a:pos x="connsiteX4587" y="connsiteY4587"/>
              </a:cxn>
              <a:cxn ang="0">
                <a:pos x="connsiteX4588" y="connsiteY4588"/>
              </a:cxn>
              <a:cxn ang="0">
                <a:pos x="connsiteX4589" y="connsiteY4589"/>
              </a:cxn>
              <a:cxn ang="0">
                <a:pos x="connsiteX4590" y="connsiteY4590"/>
              </a:cxn>
              <a:cxn ang="0">
                <a:pos x="connsiteX4591" y="connsiteY4591"/>
              </a:cxn>
              <a:cxn ang="0">
                <a:pos x="connsiteX4592" y="connsiteY4592"/>
              </a:cxn>
              <a:cxn ang="0">
                <a:pos x="connsiteX4593" y="connsiteY4593"/>
              </a:cxn>
              <a:cxn ang="0">
                <a:pos x="connsiteX4594" y="connsiteY4594"/>
              </a:cxn>
              <a:cxn ang="0">
                <a:pos x="connsiteX4595" y="connsiteY4595"/>
              </a:cxn>
              <a:cxn ang="0">
                <a:pos x="connsiteX4596" y="connsiteY4596"/>
              </a:cxn>
              <a:cxn ang="0">
                <a:pos x="connsiteX4597" y="connsiteY4597"/>
              </a:cxn>
              <a:cxn ang="0">
                <a:pos x="connsiteX4598" y="connsiteY4598"/>
              </a:cxn>
              <a:cxn ang="0">
                <a:pos x="connsiteX4599" y="connsiteY4599"/>
              </a:cxn>
              <a:cxn ang="0">
                <a:pos x="connsiteX4600" y="connsiteY4600"/>
              </a:cxn>
              <a:cxn ang="0">
                <a:pos x="connsiteX4601" y="connsiteY4601"/>
              </a:cxn>
              <a:cxn ang="0">
                <a:pos x="connsiteX4602" y="connsiteY4602"/>
              </a:cxn>
              <a:cxn ang="0">
                <a:pos x="connsiteX4603" y="connsiteY4603"/>
              </a:cxn>
              <a:cxn ang="0">
                <a:pos x="connsiteX4604" y="connsiteY4604"/>
              </a:cxn>
              <a:cxn ang="0">
                <a:pos x="connsiteX4605" y="connsiteY4605"/>
              </a:cxn>
              <a:cxn ang="0">
                <a:pos x="connsiteX4606" y="connsiteY4606"/>
              </a:cxn>
              <a:cxn ang="0">
                <a:pos x="connsiteX4607" y="connsiteY4607"/>
              </a:cxn>
              <a:cxn ang="0">
                <a:pos x="connsiteX4608" y="connsiteY4608"/>
              </a:cxn>
              <a:cxn ang="0">
                <a:pos x="connsiteX4609" y="connsiteY4609"/>
              </a:cxn>
              <a:cxn ang="0">
                <a:pos x="connsiteX4610" y="connsiteY4610"/>
              </a:cxn>
              <a:cxn ang="0">
                <a:pos x="connsiteX4611" y="connsiteY4611"/>
              </a:cxn>
              <a:cxn ang="0">
                <a:pos x="connsiteX4612" y="connsiteY4612"/>
              </a:cxn>
              <a:cxn ang="0">
                <a:pos x="connsiteX4613" y="connsiteY4613"/>
              </a:cxn>
              <a:cxn ang="0">
                <a:pos x="connsiteX4614" y="connsiteY4614"/>
              </a:cxn>
              <a:cxn ang="0">
                <a:pos x="connsiteX4615" y="connsiteY4615"/>
              </a:cxn>
              <a:cxn ang="0">
                <a:pos x="connsiteX4616" y="connsiteY4616"/>
              </a:cxn>
              <a:cxn ang="0">
                <a:pos x="connsiteX4617" y="connsiteY4617"/>
              </a:cxn>
              <a:cxn ang="0">
                <a:pos x="connsiteX4618" y="connsiteY4618"/>
              </a:cxn>
              <a:cxn ang="0">
                <a:pos x="connsiteX4619" y="connsiteY4619"/>
              </a:cxn>
              <a:cxn ang="0">
                <a:pos x="connsiteX4620" y="connsiteY4620"/>
              </a:cxn>
              <a:cxn ang="0">
                <a:pos x="connsiteX4621" y="connsiteY4621"/>
              </a:cxn>
              <a:cxn ang="0">
                <a:pos x="connsiteX4622" y="connsiteY4622"/>
              </a:cxn>
              <a:cxn ang="0">
                <a:pos x="connsiteX4623" y="connsiteY4623"/>
              </a:cxn>
              <a:cxn ang="0">
                <a:pos x="connsiteX4624" y="connsiteY4624"/>
              </a:cxn>
              <a:cxn ang="0">
                <a:pos x="connsiteX4625" y="connsiteY4625"/>
              </a:cxn>
              <a:cxn ang="0">
                <a:pos x="connsiteX4626" y="connsiteY4626"/>
              </a:cxn>
              <a:cxn ang="0">
                <a:pos x="connsiteX4627" y="connsiteY4627"/>
              </a:cxn>
              <a:cxn ang="0">
                <a:pos x="connsiteX4628" y="connsiteY4628"/>
              </a:cxn>
              <a:cxn ang="0">
                <a:pos x="connsiteX4629" y="connsiteY4629"/>
              </a:cxn>
              <a:cxn ang="0">
                <a:pos x="connsiteX4630" y="connsiteY4630"/>
              </a:cxn>
              <a:cxn ang="0">
                <a:pos x="connsiteX4631" y="connsiteY4631"/>
              </a:cxn>
              <a:cxn ang="0">
                <a:pos x="connsiteX4632" y="connsiteY4632"/>
              </a:cxn>
              <a:cxn ang="0">
                <a:pos x="connsiteX4633" y="connsiteY4633"/>
              </a:cxn>
              <a:cxn ang="0">
                <a:pos x="connsiteX4634" y="connsiteY4634"/>
              </a:cxn>
              <a:cxn ang="0">
                <a:pos x="connsiteX4635" y="connsiteY4635"/>
              </a:cxn>
              <a:cxn ang="0">
                <a:pos x="connsiteX4636" y="connsiteY4636"/>
              </a:cxn>
              <a:cxn ang="0">
                <a:pos x="connsiteX4637" y="connsiteY4637"/>
              </a:cxn>
              <a:cxn ang="0">
                <a:pos x="connsiteX4638" y="connsiteY4638"/>
              </a:cxn>
              <a:cxn ang="0">
                <a:pos x="connsiteX4639" y="connsiteY4639"/>
              </a:cxn>
              <a:cxn ang="0">
                <a:pos x="connsiteX4640" y="connsiteY4640"/>
              </a:cxn>
              <a:cxn ang="0">
                <a:pos x="connsiteX4641" y="connsiteY4641"/>
              </a:cxn>
              <a:cxn ang="0">
                <a:pos x="connsiteX4642" y="connsiteY4642"/>
              </a:cxn>
              <a:cxn ang="0">
                <a:pos x="connsiteX4643" y="connsiteY4643"/>
              </a:cxn>
              <a:cxn ang="0">
                <a:pos x="connsiteX4644" y="connsiteY4644"/>
              </a:cxn>
              <a:cxn ang="0">
                <a:pos x="connsiteX4645" y="connsiteY4645"/>
              </a:cxn>
              <a:cxn ang="0">
                <a:pos x="connsiteX4646" y="connsiteY4646"/>
              </a:cxn>
              <a:cxn ang="0">
                <a:pos x="connsiteX4647" y="connsiteY4647"/>
              </a:cxn>
              <a:cxn ang="0">
                <a:pos x="connsiteX4648" y="connsiteY4648"/>
              </a:cxn>
              <a:cxn ang="0">
                <a:pos x="connsiteX4649" y="connsiteY4649"/>
              </a:cxn>
              <a:cxn ang="0">
                <a:pos x="connsiteX4650" y="connsiteY4650"/>
              </a:cxn>
              <a:cxn ang="0">
                <a:pos x="connsiteX4651" y="connsiteY4651"/>
              </a:cxn>
              <a:cxn ang="0">
                <a:pos x="connsiteX4652" y="connsiteY4652"/>
              </a:cxn>
              <a:cxn ang="0">
                <a:pos x="connsiteX4653" y="connsiteY4653"/>
              </a:cxn>
              <a:cxn ang="0">
                <a:pos x="connsiteX4654" y="connsiteY4654"/>
              </a:cxn>
              <a:cxn ang="0">
                <a:pos x="connsiteX4655" y="connsiteY4655"/>
              </a:cxn>
              <a:cxn ang="0">
                <a:pos x="connsiteX4656" y="connsiteY4656"/>
              </a:cxn>
              <a:cxn ang="0">
                <a:pos x="connsiteX4657" y="connsiteY4657"/>
              </a:cxn>
              <a:cxn ang="0">
                <a:pos x="connsiteX4658" y="connsiteY4658"/>
              </a:cxn>
              <a:cxn ang="0">
                <a:pos x="connsiteX4659" y="connsiteY4659"/>
              </a:cxn>
              <a:cxn ang="0">
                <a:pos x="connsiteX4660" y="connsiteY4660"/>
              </a:cxn>
              <a:cxn ang="0">
                <a:pos x="connsiteX4661" y="connsiteY4661"/>
              </a:cxn>
              <a:cxn ang="0">
                <a:pos x="connsiteX4662" y="connsiteY4662"/>
              </a:cxn>
              <a:cxn ang="0">
                <a:pos x="connsiteX4663" y="connsiteY4663"/>
              </a:cxn>
              <a:cxn ang="0">
                <a:pos x="connsiteX4664" y="connsiteY4664"/>
              </a:cxn>
              <a:cxn ang="0">
                <a:pos x="connsiteX4665" y="connsiteY4665"/>
              </a:cxn>
              <a:cxn ang="0">
                <a:pos x="connsiteX4666" y="connsiteY4666"/>
              </a:cxn>
              <a:cxn ang="0">
                <a:pos x="connsiteX4667" y="connsiteY4667"/>
              </a:cxn>
              <a:cxn ang="0">
                <a:pos x="connsiteX4668" y="connsiteY4668"/>
              </a:cxn>
              <a:cxn ang="0">
                <a:pos x="connsiteX4669" y="connsiteY4669"/>
              </a:cxn>
              <a:cxn ang="0">
                <a:pos x="connsiteX4670" y="connsiteY4670"/>
              </a:cxn>
              <a:cxn ang="0">
                <a:pos x="connsiteX4671" y="connsiteY4671"/>
              </a:cxn>
              <a:cxn ang="0">
                <a:pos x="connsiteX4672" y="connsiteY4672"/>
              </a:cxn>
              <a:cxn ang="0">
                <a:pos x="connsiteX4673" y="connsiteY4673"/>
              </a:cxn>
              <a:cxn ang="0">
                <a:pos x="connsiteX4674" y="connsiteY4674"/>
              </a:cxn>
              <a:cxn ang="0">
                <a:pos x="connsiteX4675" y="connsiteY4675"/>
              </a:cxn>
              <a:cxn ang="0">
                <a:pos x="connsiteX4676" y="connsiteY4676"/>
              </a:cxn>
              <a:cxn ang="0">
                <a:pos x="connsiteX4677" y="connsiteY4677"/>
              </a:cxn>
              <a:cxn ang="0">
                <a:pos x="connsiteX4678" y="connsiteY4678"/>
              </a:cxn>
              <a:cxn ang="0">
                <a:pos x="connsiteX4679" y="connsiteY4679"/>
              </a:cxn>
              <a:cxn ang="0">
                <a:pos x="connsiteX4680" y="connsiteY4680"/>
              </a:cxn>
              <a:cxn ang="0">
                <a:pos x="connsiteX4681" y="connsiteY4681"/>
              </a:cxn>
              <a:cxn ang="0">
                <a:pos x="connsiteX4682" y="connsiteY4682"/>
              </a:cxn>
              <a:cxn ang="0">
                <a:pos x="connsiteX4683" y="connsiteY4683"/>
              </a:cxn>
              <a:cxn ang="0">
                <a:pos x="connsiteX4684" y="connsiteY4684"/>
              </a:cxn>
              <a:cxn ang="0">
                <a:pos x="connsiteX4685" y="connsiteY4685"/>
              </a:cxn>
              <a:cxn ang="0">
                <a:pos x="connsiteX4686" y="connsiteY4686"/>
              </a:cxn>
              <a:cxn ang="0">
                <a:pos x="connsiteX4687" y="connsiteY4687"/>
              </a:cxn>
              <a:cxn ang="0">
                <a:pos x="connsiteX4688" y="connsiteY4688"/>
              </a:cxn>
              <a:cxn ang="0">
                <a:pos x="connsiteX4689" y="connsiteY4689"/>
              </a:cxn>
              <a:cxn ang="0">
                <a:pos x="connsiteX4690" y="connsiteY4690"/>
              </a:cxn>
              <a:cxn ang="0">
                <a:pos x="connsiteX4691" y="connsiteY4691"/>
              </a:cxn>
              <a:cxn ang="0">
                <a:pos x="connsiteX4692" y="connsiteY4692"/>
              </a:cxn>
              <a:cxn ang="0">
                <a:pos x="connsiteX4693" y="connsiteY4693"/>
              </a:cxn>
              <a:cxn ang="0">
                <a:pos x="connsiteX4694" y="connsiteY4694"/>
              </a:cxn>
              <a:cxn ang="0">
                <a:pos x="connsiteX4695" y="connsiteY4695"/>
              </a:cxn>
              <a:cxn ang="0">
                <a:pos x="connsiteX4696" y="connsiteY4696"/>
              </a:cxn>
              <a:cxn ang="0">
                <a:pos x="connsiteX4697" y="connsiteY4697"/>
              </a:cxn>
              <a:cxn ang="0">
                <a:pos x="connsiteX4698" y="connsiteY4698"/>
              </a:cxn>
              <a:cxn ang="0">
                <a:pos x="connsiteX4699" y="connsiteY4699"/>
              </a:cxn>
              <a:cxn ang="0">
                <a:pos x="connsiteX4700" y="connsiteY4700"/>
              </a:cxn>
              <a:cxn ang="0">
                <a:pos x="connsiteX4701" y="connsiteY4701"/>
              </a:cxn>
              <a:cxn ang="0">
                <a:pos x="connsiteX4702" y="connsiteY4702"/>
              </a:cxn>
              <a:cxn ang="0">
                <a:pos x="connsiteX4703" y="connsiteY4703"/>
              </a:cxn>
              <a:cxn ang="0">
                <a:pos x="connsiteX4704" y="connsiteY4704"/>
              </a:cxn>
              <a:cxn ang="0">
                <a:pos x="connsiteX4705" y="connsiteY4705"/>
              </a:cxn>
              <a:cxn ang="0">
                <a:pos x="connsiteX4706" y="connsiteY4706"/>
              </a:cxn>
              <a:cxn ang="0">
                <a:pos x="connsiteX4707" y="connsiteY4707"/>
              </a:cxn>
              <a:cxn ang="0">
                <a:pos x="connsiteX4708" y="connsiteY4708"/>
              </a:cxn>
              <a:cxn ang="0">
                <a:pos x="connsiteX4709" y="connsiteY4709"/>
              </a:cxn>
              <a:cxn ang="0">
                <a:pos x="connsiteX4710" y="connsiteY4710"/>
              </a:cxn>
              <a:cxn ang="0">
                <a:pos x="connsiteX4711" y="connsiteY4711"/>
              </a:cxn>
              <a:cxn ang="0">
                <a:pos x="connsiteX4712" y="connsiteY4712"/>
              </a:cxn>
              <a:cxn ang="0">
                <a:pos x="connsiteX4713" y="connsiteY4713"/>
              </a:cxn>
              <a:cxn ang="0">
                <a:pos x="connsiteX4714" y="connsiteY4714"/>
              </a:cxn>
              <a:cxn ang="0">
                <a:pos x="connsiteX4715" y="connsiteY4715"/>
              </a:cxn>
              <a:cxn ang="0">
                <a:pos x="connsiteX4716" y="connsiteY4716"/>
              </a:cxn>
              <a:cxn ang="0">
                <a:pos x="connsiteX4717" y="connsiteY4717"/>
              </a:cxn>
              <a:cxn ang="0">
                <a:pos x="connsiteX4718" y="connsiteY4718"/>
              </a:cxn>
              <a:cxn ang="0">
                <a:pos x="connsiteX4719" y="connsiteY4719"/>
              </a:cxn>
              <a:cxn ang="0">
                <a:pos x="connsiteX4720" y="connsiteY4720"/>
              </a:cxn>
              <a:cxn ang="0">
                <a:pos x="connsiteX4721" y="connsiteY4721"/>
              </a:cxn>
              <a:cxn ang="0">
                <a:pos x="connsiteX4722" y="connsiteY4722"/>
              </a:cxn>
              <a:cxn ang="0">
                <a:pos x="connsiteX4723" y="connsiteY4723"/>
              </a:cxn>
              <a:cxn ang="0">
                <a:pos x="connsiteX4724" y="connsiteY4724"/>
              </a:cxn>
              <a:cxn ang="0">
                <a:pos x="connsiteX4725" y="connsiteY4725"/>
              </a:cxn>
              <a:cxn ang="0">
                <a:pos x="connsiteX4726" y="connsiteY4726"/>
              </a:cxn>
              <a:cxn ang="0">
                <a:pos x="connsiteX4727" y="connsiteY4727"/>
              </a:cxn>
              <a:cxn ang="0">
                <a:pos x="connsiteX4728" y="connsiteY4728"/>
              </a:cxn>
              <a:cxn ang="0">
                <a:pos x="connsiteX4729" y="connsiteY4729"/>
              </a:cxn>
              <a:cxn ang="0">
                <a:pos x="connsiteX4730" y="connsiteY4730"/>
              </a:cxn>
              <a:cxn ang="0">
                <a:pos x="connsiteX4731" y="connsiteY4731"/>
              </a:cxn>
              <a:cxn ang="0">
                <a:pos x="connsiteX4732" y="connsiteY4732"/>
              </a:cxn>
              <a:cxn ang="0">
                <a:pos x="connsiteX4733" y="connsiteY4733"/>
              </a:cxn>
              <a:cxn ang="0">
                <a:pos x="connsiteX4734" y="connsiteY4734"/>
              </a:cxn>
              <a:cxn ang="0">
                <a:pos x="connsiteX4735" y="connsiteY4735"/>
              </a:cxn>
              <a:cxn ang="0">
                <a:pos x="connsiteX4736" y="connsiteY4736"/>
              </a:cxn>
              <a:cxn ang="0">
                <a:pos x="connsiteX4737" y="connsiteY4737"/>
              </a:cxn>
              <a:cxn ang="0">
                <a:pos x="connsiteX4738" y="connsiteY4738"/>
              </a:cxn>
              <a:cxn ang="0">
                <a:pos x="connsiteX4739" y="connsiteY4739"/>
              </a:cxn>
              <a:cxn ang="0">
                <a:pos x="connsiteX4740" y="connsiteY4740"/>
              </a:cxn>
              <a:cxn ang="0">
                <a:pos x="connsiteX4741" y="connsiteY4741"/>
              </a:cxn>
              <a:cxn ang="0">
                <a:pos x="connsiteX4742" y="connsiteY4742"/>
              </a:cxn>
              <a:cxn ang="0">
                <a:pos x="connsiteX4743" y="connsiteY4743"/>
              </a:cxn>
              <a:cxn ang="0">
                <a:pos x="connsiteX4744" y="connsiteY4744"/>
              </a:cxn>
              <a:cxn ang="0">
                <a:pos x="connsiteX4745" y="connsiteY4745"/>
              </a:cxn>
              <a:cxn ang="0">
                <a:pos x="connsiteX4746" y="connsiteY4746"/>
              </a:cxn>
              <a:cxn ang="0">
                <a:pos x="connsiteX4747" y="connsiteY4747"/>
              </a:cxn>
              <a:cxn ang="0">
                <a:pos x="connsiteX4748" y="connsiteY4748"/>
              </a:cxn>
              <a:cxn ang="0">
                <a:pos x="connsiteX4749" y="connsiteY4749"/>
              </a:cxn>
              <a:cxn ang="0">
                <a:pos x="connsiteX4750" y="connsiteY4750"/>
              </a:cxn>
              <a:cxn ang="0">
                <a:pos x="connsiteX4751" y="connsiteY4751"/>
              </a:cxn>
              <a:cxn ang="0">
                <a:pos x="connsiteX4752" y="connsiteY4752"/>
              </a:cxn>
              <a:cxn ang="0">
                <a:pos x="connsiteX4753" y="connsiteY4753"/>
              </a:cxn>
              <a:cxn ang="0">
                <a:pos x="connsiteX4754" y="connsiteY4754"/>
              </a:cxn>
              <a:cxn ang="0">
                <a:pos x="connsiteX4755" y="connsiteY4755"/>
              </a:cxn>
              <a:cxn ang="0">
                <a:pos x="connsiteX4756" y="connsiteY4756"/>
              </a:cxn>
              <a:cxn ang="0">
                <a:pos x="connsiteX4757" y="connsiteY4757"/>
              </a:cxn>
              <a:cxn ang="0">
                <a:pos x="connsiteX4758" y="connsiteY4758"/>
              </a:cxn>
              <a:cxn ang="0">
                <a:pos x="connsiteX4759" y="connsiteY4759"/>
              </a:cxn>
              <a:cxn ang="0">
                <a:pos x="connsiteX4760" y="connsiteY4760"/>
              </a:cxn>
              <a:cxn ang="0">
                <a:pos x="connsiteX4761" y="connsiteY4761"/>
              </a:cxn>
              <a:cxn ang="0">
                <a:pos x="connsiteX4762" y="connsiteY4762"/>
              </a:cxn>
              <a:cxn ang="0">
                <a:pos x="connsiteX4763" y="connsiteY4763"/>
              </a:cxn>
              <a:cxn ang="0">
                <a:pos x="connsiteX4764" y="connsiteY4764"/>
              </a:cxn>
              <a:cxn ang="0">
                <a:pos x="connsiteX4765" y="connsiteY4765"/>
              </a:cxn>
              <a:cxn ang="0">
                <a:pos x="connsiteX4766" y="connsiteY4766"/>
              </a:cxn>
              <a:cxn ang="0">
                <a:pos x="connsiteX4767" y="connsiteY4767"/>
              </a:cxn>
              <a:cxn ang="0">
                <a:pos x="connsiteX4768" y="connsiteY4768"/>
              </a:cxn>
              <a:cxn ang="0">
                <a:pos x="connsiteX4769" y="connsiteY4769"/>
              </a:cxn>
              <a:cxn ang="0">
                <a:pos x="connsiteX4770" y="connsiteY4770"/>
              </a:cxn>
              <a:cxn ang="0">
                <a:pos x="connsiteX4771" y="connsiteY4771"/>
              </a:cxn>
              <a:cxn ang="0">
                <a:pos x="connsiteX4772" y="connsiteY4772"/>
              </a:cxn>
              <a:cxn ang="0">
                <a:pos x="connsiteX4773" y="connsiteY4773"/>
              </a:cxn>
              <a:cxn ang="0">
                <a:pos x="connsiteX4774" y="connsiteY4774"/>
              </a:cxn>
              <a:cxn ang="0">
                <a:pos x="connsiteX4775" y="connsiteY4775"/>
              </a:cxn>
              <a:cxn ang="0">
                <a:pos x="connsiteX4776" y="connsiteY4776"/>
              </a:cxn>
              <a:cxn ang="0">
                <a:pos x="connsiteX4777" y="connsiteY4777"/>
              </a:cxn>
              <a:cxn ang="0">
                <a:pos x="connsiteX4778" y="connsiteY4778"/>
              </a:cxn>
              <a:cxn ang="0">
                <a:pos x="connsiteX4779" y="connsiteY4779"/>
              </a:cxn>
              <a:cxn ang="0">
                <a:pos x="connsiteX4780" y="connsiteY4780"/>
              </a:cxn>
              <a:cxn ang="0">
                <a:pos x="connsiteX4781" y="connsiteY4781"/>
              </a:cxn>
              <a:cxn ang="0">
                <a:pos x="connsiteX4782" y="connsiteY4782"/>
              </a:cxn>
              <a:cxn ang="0">
                <a:pos x="connsiteX4783" y="connsiteY4783"/>
              </a:cxn>
              <a:cxn ang="0">
                <a:pos x="connsiteX4784" y="connsiteY4784"/>
              </a:cxn>
              <a:cxn ang="0">
                <a:pos x="connsiteX4785" y="connsiteY4785"/>
              </a:cxn>
              <a:cxn ang="0">
                <a:pos x="connsiteX4786" y="connsiteY4786"/>
              </a:cxn>
              <a:cxn ang="0">
                <a:pos x="connsiteX4787" y="connsiteY4787"/>
              </a:cxn>
              <a:cxn ang="0">
                <a:pos x="connsiteX4788" y="connsiteY4788"/>
              </a:cxn>
              <a:cxn ang="0">
                <a:pos x="connsiteX4789" y="connsiteY4789"/>
              </a:cxn>
              <a:cxn ang="0">
                <a:pos x="connsiteX4790" y="connsiteY4790"/>
              </a:cxn>
              <a:cxn ang="0">
                <a:pos x="connsiteX4791" y="connsiteY4791"/>
              </a:cxn>
              <a:cxn ang="0">
                <a:pos x="connsiteX4792" y="connsiteY4792"/>
              </a:cxn>
              <a:cxn ang="0">
                <a:pos x="connsiteX4793" y="connsiteY4793"/>
              </a:cxn>
              <a:cxn ang="0">
                <a:pos x="connsiteX4794" y="connsiteY4794"/>
              </a:cxn>
              <a:cxn ang="0">
                <a:pos x="connsiteX4795" y="connsiteY4795"/>
              </a:cxn>
              <a:cxn ang="0">
                <a:pos x="connsiteX4796" y="connsiteY4796"/>
              </a:cxn>
              <a:cxn ang="0">
                <a:pos x="connsiteX4797" y="connsiteY4797"/>
              </a:cxn>
              <a:cxn ang="0">
                <a:pos x="connsiteX4798" y="connsiteY4798"/>
              </a:cxn>
              <a:cxn ang="0">
                <a:pos x="connsiteX4799" y="connsiteY4799"/>
              </a:cxn>
              <a:cxn ang="0">
                <a:pos x="connsiteX4800" y="connsiteY4800"/>
              </a:cxn>
              <a:cxn ang="0">
                <a:pos x="connsiteX4801" y="connsiteY4801"/>
              </a:cxn>
              <a:cxn ang="0">
                <a:pos x="connsiteX4802" y="connsiteY4802"/>
              </a:cxn>
              <a:cxn ang="0">
                <a:pos x="connsiteX4803" y="connsiteY4803"/>
              </a:cxn>
              <a:cxn ang="0">
                <a:pos x="connsiteX4804" y="connsiteY4804"/>
              </a:cxn>
              <a:cxn ang="0">
                <a:pos x="connsiteX4805" y="connsiteY4805"/>
              </a:cxn>
              <a:cxn ang="0">
                <a:pos x="connsiteX4806" y="connsiteY4806"/>
              </a:cxn>
              <a:cxn ang="0">
                <a:pos x="connsiteX4807" y="connsiteY4807"/>
              </a:cxn>
              <a:cxn ang="0">
                <a:pos x="connsiteX4808" y="connsiteY4808"/>
              </a:cxn>
              <a:cxn ang="0">
                <a:pos x="connsiteX4809" y="connsiteY4809"/>
              </a:cxn>
              <a:cxn ang="0">
                <a:pos x="connsiteX4810" y="connsiteY4810"/>
              </a:cxn>
              <a:cxn ang="0">
                <a:pos x="connsiteX4811" y="connsiteY4811"/>
              </a:cxn>
              <a:cxn ang="0">
                <a:pos x="connsiteX4812" y="connsiteY4812"/>
              </a:cxn>
              <a:cxn ang="0">
                <a:pos x="connsiteX4813" y="connsiteY4813"/>
              </a:cxn>
              <a:cxn ang="0">
                <a:pos x="connsiteX4814" y="connsiteY4814"/>
              </a:cxn>
              <a:cxn ang="0">
                <a:pos x="connsiteX4815" y="connsiteY4815"/>
              </a:cxn>
              <a:cxn ang="0">
                <a:pos x="connsiteX4816" y="connsiteY4816"/>
              </a:cxn>
              <a:cxn ang="0">
                <a:pos x="connsiteX4817" y="connsiteY4817"/>
              </a:cxn>
              <a:cxn ang="0">
                <a:pos x="connsiteX4818" y="connsiteY4818"/>
              </a:cxn>
              <a:cxn ang="0">
                <a:pos x="connsiteX4819" y="connsiteY4819"/>
              </a:cxn>
              <a:cxn ang="0">
                <a:pos x="connsiteX4820" y="connsiteY4820"/>
              </a:cxn>
              <a:cxn ang="0">
                <a:pos x="connsiteX4821" y="connsiteY4821"/>
              </a:cxn>
              <a:cxn ang="0">
                <a:pos x="connsiteX4822" y="connsiteY4822"/>
              </a:cxn>
              <a:cxn ang="0">
                <a:pos x="connsiteX4823" y="connsiteY4823"/>
              </a:cxn>
              <a:cxn ang="0">
                <a:pos x="connsiteX4824" y="connsiteY4824"/>
              </a:cxn>
              <a:cxn ang="0">
                <a:pos x="connsiteX4825" y="connsiteY4825"/>
              </a:cxn>
              <a:cxn ang="0">
                <a:pos x="connsiteX4826" y="connsiteY4826"/>
              </a:cxn>
              <a:cxn ang="0">
                <a:pos x="connsiteX4827" y="connsiteY4827"/>
              </a:cxn>
              <a:cxn ang="0">
                <a:pos x="connsiteX4828" y="connsiteY4828"/>
              </a:cxn>
              <a:cxn ang="0">
                <a:pos x="connsiteX4829" y="connsiteY4829"/>
              </a:cxn>
              <a:cxn ang="0">
                <a:pos x="connsiteX4830" y="connsiteY4830"/>
              </a:cxn>
              <a:cxn ang="0">
                <a:pos x="connsiteX4831" y="connsiteY4831"/>
              </a:cxn>
              <a:cxn ang="0">
                <a:pos x="connsiteX4832" y="connsiteY4832"/>
              </a:cxn>
              <a:cxn ang="0">
                <a:pos x="connsiteX4833" y="connsiteY4833"/>
              </a:cxn>
              <a:cxn ang="0">
                <a:pos x="connsiteX4834" y="connsiteY4834"/>
              </a:cxn>
              <a:cxn ang="0">
                <a:pos x="connsiteX4835" y="connsiteY4835"/>
              </a:cxn>
              <a:cxn ang="0">
                <a:pos x="connsiteX4836" y="connsiteY4836"/>
              </a:cxn>
              <a:cxn ang="0">
                <a:pos x="connsiteX4837" y="connsiteY4837"/>
              </a:cxn>
              <a:cxn ang="0">
                <a:pos x="connsiteX4838" y="connsiteY4838"/>
              </a:cxn>
              <a:cxn ang="0">
                <a:pos x="connsiteX4839" y="connsiteY4839"/>
              </a:cxn>
              <a:cxn ang="0">
                <a:pos x="connsiteX4840" y="connsiteY4840"/>
              </a:cxn>
              <a:cxn ang="0">
                <a:pos x="connsiteX4841" y="connsiteY4841"/>
              </a:cxn>
              <a:cxn ang="0">
                <a:pos x="connsiteX4842" y="connsiteY4842"/>
              </a:cxn>
              <a:cxn ang="0">
                <a:pos x="connsiteX4843" y="connsiteY4843"/>
              </a:cxn>
              <a:cxn ang="0">
                <a:pos x="connsiteX4844" y="connsiteY4844"/>
              </a:cxn>
              <a:cxn ang="0">
                <a:pos x="connsiteX4845" y="connsiteY4845"/>
              </a:cxn>
              <a:cxn ang="0">
                <a:pos x="connsiteX4846" y="connsiteY4846"/>
              </a:cxn>
              <a:cxn ang="0">
                <a:pos x="connsiteX4847" y="connsiteY4847"/>
              </a:cxn>
              <a:cxn ang="0">
                <a:pos x="connsiteX4848" y="connsiteY4848"/>
              </a:cxn>
              <a:cxn ang="0">
                <a:pos x="connsiteX4849" y="connsiteY4849"/>
              </a:cxn>
              <a:cxn ang="0">
                <a:pos x="connsiteX4850" y="connsiteY4850"/>
              </a:cxn>
              <a:cxn ang="0">
                <a:pos x="connsiteX4851" y="connsiteY4851"/>
              </a:cxn>
              <a:cxn ang="0">
                <a:pos x="connsiteX4852" y="connsiteY4852"/>
              </a:cxn>
              <a:cxn ang="0">
                <a:pos x="connsiteX4853" y="connsiteY4853"/>
              </a:cxn>
              <a:cxn ang="0">
                <a:pos x="connsiteX4854" y="connsiteY4854"/>
              </a:cxn>
              <a:cxn ang="0">
                <a:pos x="connsiteX4855" y="connsiteY4855"/>
              </a:cxn>
              <a:cxn ang="0">
                <a:pos x="connsiteX4856" y="connsiteY4856"/>
              </a:cxn>
              <a:cxn ang="0">
                <a:pos x="connsiteX4857" y="connsiteY4857"/>
              </a:cxn>
              <a:cxn ang="0">
                <a:pos x="connsiteX4858" y="connsiteY4858"/>
              </a:cxn>
              <a:cxn ang="0">
                <a:pos x="connsiteX4859" y="connsiteY4859"/>
              </a:cxn>
              <a:cxn ang="0">
                <a:pos x="connsiteX4860" y="connsiteY4860"/>
              </a:cxn>
              <a:cxn ang="0">
                <a:pos x="connsiteX4861" y="connsiteY4861"/>
              </a:cxn>
              <a:cxn ang="0">
                <a:pos x="connsiteX4862" y="connsiteY4862"/>
              </a:cxn>
              <a:cxn ang="0">
                <a:pos x="connsiteX4863" y="connsiteY4863"/>
              </a:cxn>
              <a:cxn ang="0">
                <a:pos x="connsiteX4864" y="connsiteY4864"/>
              </a:cxn>
              <a:cxn ang="0">
                <a:pos x="connsiteX4865" y="connsiteY4865"/>
              </a:cxn>
              <a:cxn ang="0">
                <a:pos x="connsiteX4866" y="connsiteY4866"/>
              </a:cxn>
              <a:cxn ang="0">
                <a:pos x="connsiteX4867" y="connsiteY4867"/>
              </a:cxn>
              <a:cxn ang="0">
                <a:pos x="connsiteX4868" y="connsiteY4868"/>
              </a:cxn>
              <a:cxn ang="0">
                <a:pos x="connsiteX4869" y="connsiteY4869"/>
              </a:cxn>
              <a:cxn ang="0">
                <a:pos x="connsiteX4870" y="connsiteY4870"/>
              </a:cxn>
              <a:cxn ang="0">
                <a:pos x="connsiteX4871" y="connsiteY4871"/>
              </a:cxn>
              <a:cxn ang="0">
                <a:pos x="connsiteX4872" y="connsiteY4872"/>
              </a:cxn>
              <a:cxn ang="0">
                <a:pos x="connsiteX4873" y="connsiteY4873"/>
              </a:cxn>
              <a:cxn ang="0">
                <a:pos x="connsiteX4874" y="connsiteY4874"/>
              </a:cxn>
              <a:cxn ang="0">
                <a:pos x="connsiteX4875" y="connsiteY4875"/>
              </a:cxn>
              <a:cxn ang="0">
                <a:pos x="connsiteX4876" y="connsiteY4876"/>
              </a:cxn>
              <a:cxn ang="0">
                <a:pos x="connsiteX4877" y="connsiteY4877"/>
              </a:cxn>
              <a:cxn ang="0">
                <a:pos x="connsiteX4878" y="connsiteY4878"/>
              </a:cxn>
              <a:cxn ang="0">
                <a:pos x="connsiteX4879" y="connsiteY4879"/>
              </a:cxn>
              <a:cxn ang="0">
                <a:pos x="connsiteX4880" y="connsiteY4880"/>
              </a:cxn>
              <a:cxn ang="0">
                <a:pos x="connsiteX4881" y="connsiteY4881"/>
              </a:cxn>
              <a:cxn ang="0">
                <a:pos x="connsiteX4882" y="connsiteY4882"/>
              </a:cxn>
              <a:cxn ang="0">
                <a:pos x="connsiteX4883" y="connsiteY4883"/>
              </a:cxn>
              <a:cxn ang="0">
                <a:pos x="connsiteX4884" y="connsiteY4884"/>
              </a:cxn>
              <a:cxn ang="0">
                <a:pos x="connsiteX4885" y="connsiteY4885"/>
              </a:cxn>
              <a:cxn ang="0">
                <a:pos x="connsiteX4886" y="connsiteY4886"/>
              </a:cxn>
              <a:cxn ang="0">
                <a:pos x="connsiteX4887" y="connsiteY4887"/>
              </a:cxn>
              <a:cxn ang="0">
                <a:pos x="connsiteX4888" y="connsiteY4888"/>
              </a:cxn>
              <a:cxn ang="0">
                <a:pos x="connsiteX4889" y="connsiteY4889"/>
              </a:cxn>
              <a:cxn ang="0">
                <a:pos x="connsiteX4890" y="connsiteY4890"/>
              </a:cxn>
              <a:cxn ang="0">
                <a:pos x="connsiteX4891" y="connsiteY4891"/>
              </a:cxn>
              <a:cxn ang="0">
                <a:pos x="connsiteX4892" y="connsiteY4892"/>
              </a:cxn>
              <a:cxn ang="0">
                <a:pos x="connsiteX4893" y="connsiteY4893"/>
              </a:cxn>
              <a:cxn ang="0">
                <a:pos x="connsiteX4894" y="connsiteY4894"/>
              </a:cxn>
              <a:cxn ang="0">
                <a:pos x="connsiteX4895" y="connsiteY4895"/>
              </a:cxn>
              <a:cxn ang="0">
                <a:pos x="connsiteX4896" y="connsiteY4896"/>
              </a:cxn>
              <a:cxn ang="0">
                <a:pos x="connsiteX4897" y="connsiteY4897"/>
              </a:cxn>
              <a:cxn ang="0">
                <a:pos x="connsiteX4898" y="connsiteY4898"/>
              </a:cxn>
              <a:cxn ang="0">
                <a:pos x="connsiteX4899" y="connsiteY4899"/>
              </a:cxn>
              <a:cxn ang="0">
                <a:pos x="connsiteX4900" y="connsiteY4900"/>
              </a:cxn>
              <a:cxn ang="0">
                <a:pos x="connsiteX4901" y="connsiteY4901"/>
              </a:cxn>
              <a:cxn ang="0">
                <a:pos x="connsiteX4902" y="connsiteY4902"/>
              </a:cxn>
              <a:cxn ang="0">
                <a:pos x="connsiteX4903" y="connsiteY4903"/>
              </a:cxn>
              <a:cxn ang="0">
                <a:pos x="connsiteX4904" y="connsiteY4904"/>
              </a:cxn>
              <a:cxn ang="0">
                <a:pos x="connsiteX4905" y="connsiteY4905"/>
              </a:cxn>
              <a:cxn ang="0">
                <a:pos x="connsiteX4906" y="connsiteY4906"/>
              </a:cxn>
              <a:cxn ang="0">
                <a:pos x="connsiteX4907" y="connsiteY4907"/>
              </a:cxn>
              <a:cxn ang="0">
                <a:pos x="connsiteX4908" y="connsiteY4908"/>
              </a:cxn>
              <a:cxn ang="0">
                <a:pos x="connsiteX4909" y="connsiteY4909"/>
              </a:cxn>
              <a:cxn ang="0">
                <a:pos x="connsiteX4910" y="connsiteY4910"/>
              </a:cxn>
              <a:cxn ang="0">
                <a:pos x="connsiteX4911" y="connsiteY4911"/>
              </a:cxn>
              <a:cxn ang="0">
                <a:pos x="connsiteX4912" y="connsiteY4912"/>
              </a:cxn>
              <a:cxn ang="0">
                <a:pos x="connsiteX4913" y="connsiteY4913"/>
              </a:cxn>
              <a:cxn ang="0">
                <a:pos x="connsiteX4914" y="connsiteY4914"/>
              </a:cxn>
              <a:cxn ang="0">
                <a:pos x="connsiteX4915" y="connsiteY4915"/>
              </a:cxn>
              <a:cxn ang="0">
                <a:pos x="connsiteX4916" y="connsiteY4916"/>
              </a:cxn>
              <a:cxn ang="0">
                <a:pos x="connsiteX4917" y="connsiteY4917"/>
              </a:cxn>
              <a:cxn ang="0">
                <a:pos x="connsiteX4918" y="connsiteY4918"/>
              </a:cxn>
              <a:cxn ang="0">
                <a:pos x="connsiteX4919" y="connsiteY4919"/>
              </a:cxn>
              <a:cxn ang="0">
                <a:pos x="connsiteX4920" y="connsiteY4920"/>
              </a:cxn>
              <a:cxn ang="0">
                <a:pos x="connsiteX4921" y="connsiteY4921"/>
              </a:cxn>
              <a:cxn ang="0">
                <a:pos x="connsiteX4922" y="connsiteY4922"/>
              </a:cxn>
              <a:cxn ang="0">
                <a:pos x="connsiteX4923" y="connsiteY4923"/>
              </a:cxn>
              <a:cxn ang="0">
                <a:pos x="connsiteX4924" y="connsiteY4924"/>
              </a:cxn>
              <a:cxn ang="0">
                <a:pos x="connsiteX4925" y="connsiteY4925"/>
              </a:cxn>
              <a:cxn ang="0">
                <a:pos x="connsiteX4926" y="connsiteY4926"/>
              </a:cxn>
              <a:cxn ang="0">
                <a:pos x="connsiteX4927" y="connsiteY4927"/>
              </a:cxn>
              <a:cxn ang="0">
                <a:pos x="connsiteX4928" y="connsiteY4928"/>
              </a:cxn>
              <a:cxn ang="0">
                <a:pos x="connsiteX4929" y="connsiteY4929"/>
              </a:cxn>
              <a:cxn ang="0">
                <a:pos x="connsiteX4930" y="connsiteY4930"/>
              </a:cxn>
              <a:cxn ang="0">
                <a:pos x="connsiteX4931" y="connsiteY4931"/>
              </a:cxn>
              <a:cxn ang="0">
                <a:pos x="connsiteX4932" y="connsiteY4932"/>
              </a:cxn>
              <a:cxn ang="0">
                <a:pos x="connsiteX4933" y="connsiteY4933"/>
              </a:cxn>
              <a:cxn ang="0">
                <a:pos x="connsiteX4934" y="connsiteY4934"/>
              </a:cxn>
              <a:cxn ang="0">
                <a:pos x="connsiteX4935" y="connsiteY4935"/>
              </a:cxn>
              <a:cxn ang="0">
                <a:pos x="connsiteX4936" y="connsiteY4936"/>
              </a:cxn>
              <a:cxn ang="0">
                <a:pos x="connsiteX4937" y="connsiteY4937"/>
              </a:cxn>
              <a:cxn ang="0">
                <a:pos x="connsiteX4938" y="connsiteY4938"/>
              </a:cxn>
              <a:cxn ang="0">
                <a:pos x="connsiteX4939" y="connsiteY4939"/>
              </a:cxn>
              <a:cxn ang="0">
                <a:pos x="connsiteX4940" y="connsiteY4940"/>
              </a:cxn>
              <a:cxn ang="0">
                <a:pos x="connsiteX4941" y="connsiteY4941"/>
              </a:cxn>
              <a:cxn ang="0">
                <a:pos x="connsiteX4942" y="connsiteY4942"/>
              </a:cxn>
              <a:cxn ang="0">
                <a:pos x="connsiteX4943" y="connsiteY4943"/>
              </a:cxn>
              <a:cxn ang="0">
                <a:pos x="connsiteX4944" y="connsiteY4944"/>
              </a:cxn>
              <a:cxn ang="0">
                <a:pos x="connsiteX4945" y="connsiteY4945"/>
              </a:cxn>
              <a:cxn ang="0">
                <a:pos x="connsiteX4946" y="connsiteY4946"/>
              </a:cxn>
              <a:cxn ang="0">
                <a:pos x="connsiteX4947" y="connsiteY4947"/>
              </a:cxn>
              <a:cxn ang="0">
                <a:pos x="connsiteX4948" y="connsiteY4948"/>
              </a:cxn>
              <a:cxn ang="0">
                <a:pos x="connsiteX4949" y="connsiteY4949"/>
              </a:cxn>
              <a:cxn ang="0">
                <a:pos x="connsiteX4950" y="connsiteY4950"/>
              </a:cxn>
              <a:cxn ang="0">
                <a:pos x="connsiteX4951" y="connsiteY4951"/>
              </a:cxn>
              <a:cxn ang="0">
                <a:pos x="connsiteX4952" y="connsiteY4952"/>
              </a:cxn>
              <a:cxn ang="0">
                <a:pos x="connsiteX4953" y="connsiteY4953"/>
              </a:cxn>
              <a:cxn ang="0">
                <a:pos x="connsiteX4954" y="connsiteY4954"/>
              </a:cxn>
              <a:cxn ang="0">
                <a:pos x="connsiteX4955" y="connsiteY4955"/>
              </a:cxn>
              <a:cxn ang="0">
                <a:pos x="connsiteX4956" y="connsiteY4956"/>
              </a:cxn>
              <a:cxn ang="0">
                <a:pos x="connsiteX4957" y="connsiteY4957"/>
              </a:cxn>
              <a:cxn ang="0">
                <a:pos x="connsiteX4958" y="connsiteY4958"/>
              </a:cxn>
              <a:cxn ang="0">
                <a:pos x="connsiteX4959" y="connsiteY4959"/>
              </a:cxn>
              <a:cxn ang="0">
                <a:pos x="connsiteX4960" y="connsiteY4960"/>
              </a:cxn>
              <a:cxn ang="0">
                <a:pos x="connsiteX4961" y="connsiteY4961"/>
              </a:cxn>
              <a:cxn ang="0">
                <a:pos x="connsiteX4962" y="connsiteY4962"/>
              </a:cxn>
              <a:cxn ang="0">
                <a:pos x="connsiteX4963" y="connsiteY4963"/>
              </a:cxn>
              <a:cxn ang="0">
                <a:pos x="connsiteX4964" y="connsiteY4964"/>
              </a:cxn>
              <a:cxn ang="0">
                <a:pos x="connsiteX4965" y="connsiteY4965"/>
              </a:cxn>
              <a:cxn ang="0">
                <a:pos x="connsiteX4966" y="connsiteY4966"/>
              </a:cxn>
              <a:cxn ang="0">
                <a:pos x="connsiteX4967" y="connsiteY4967"/>
              </a:cxn>
              <a:cxn ang="0">
                <a:pos x="connsiteX4968" y="connsiteY4968"/>
              </a:cxn>
              <a:cxn ang="0">
                <a:pos x="connsiteX4969" y="connsiteY4969"/>
              </a:cxn>
              <a:cxn ang="0">
                <a:pos x="connsiteX4970" y="connsiteY4970"/>
              </a:cxn>
              <a:cxn ang="0">
                <a:pos x="connsiteX4971" y="connsiteY4971"/>
              </a:cxn>
              <a:cxn ang="0">
                <a:pos x="connsiteX4972" y="connsiteY4972"/>
              </a:cxn>
              <a:cxn ang="0">
                <a:pos x="connsiteX4973" y="connsiteY4973"/>
              </a:cxn>
              <a:cxn ang="0">
                <a:pos x="connsiteX4974" y="connsiteY4974"/>
              </a:cxn>
              <a:cxn ang="0">
                <a:pos x="connsiteX4975" y="connsiteY4975"/>
              </a:cxn>
              <a:cxn ang="0">
                <a:pos x="connsiteX4976" y="connsiteY4976"/>
              </a:cxn>
              <a:cxn ang="0">
                <a:pos x="connsiteX4977" y="connsiteY4977"/>
              </a:cxn>
              <a:cxn ang="0">
                <a:pos x="connsiteX4978" y="connsiteY4978"/>
              </a:cxn>
              <a:cxn ang="0">
                <a:pos x="connsiteX4979" y="connsiteY4979"/>
              </a:cxn>
              <a:cxn ang="0">
                <a:pos x="connsiteX4980" y="connsiteY4980"/>
              </a:cxn>
              <a:cxn ang="0">
                <a:pos x="connsiteX4981" y="connsiteY4981"/>
              </a:cxn>
              <a:cxn ang="0">
                <a:pos x="connsiteX4982" y="connsiteY4982"/>
              </a:cxn>
              <a:cxn ang="0">
                <a:pos x="connsiteX4983" y="connsiteY4983"/>
              </a:cxn>
              <a:cxn ang="0">
                <a:pos x="connsiteX4984" y="connsiteY4984"/>
              </a:cxn>
              <a:cxn ang="0">
                <a:pos x="connsiteX4985" y="connsiteY4985"/>
              </a:cxn>
              <a:cxn ang="0">
                <a:pos x="connsiteX4986" y="connsiteY4986"/>
              </a:cxn>
              <a:cxn ang="0">
                <a:pos x="connsiteX4987" y="connsiteY4987"/>
              </a:cxn>
              <a:cxn ang="0">
                <a:pos x="connsiteX4988" y="connsiteY4988"/>
              </a:cxn>
              <a:cxn ang="0">
                <a:pos x="connsiteX4989" y="connsiteY4989"/>
              </a:cxn>
              <a:cxn ang="0">
                <a:pos x="connsiteX4990" y="connsiteY4990"/>
              </a:cxn>
              <a:cxn ang="0">
                <a:pos x="connsiteX4991" y="connsiteY4991"/>
              </a:cxn>
              <a:cxn ang="0">
                <a:pos x="connsiteX4992" y="connsiteY4992"/>
              </a:cxn>
              <a:cxn ang="0">
                <a:pos x="connsiteX4993" y="connsiteY4993"/>
              </a:cxn>
              <a:cxn ang="0">
                <a:pos x="connsiteX4994" y="connsiteY4994"/>
              </a:cxn>
              <a:cxn ang="0">
                <a:pos x="connsiteX4995" y="connsiteY4995"/>
              </a:cxn>
              <a:cxn ang="0">
                <a:pos x="connsiteX4996" y="connsiteY4996"/>
              </a:cxn>
              <a:cxn ang="0">
                <a:pos x="connsiteX4997" y="connsiteY4997"/>
              </a:cxn>
              <a:cxn ang="0">
                <a:pos x="connsiteX4998" y="connsiteY4998"/>
              </a:cxn>
              <a:cxn ang="0">
                <a:pos x="connsiteX4999" y="connsiteY4999"/>
              </a:cxn>
              <a:cxn ang="0">
                <a:pos x="connsiteX5000" y="connsiteY5000"/>
              </a:cxn>
              <a:cxn ang="0">
                <a:pos x="connsiteX5001" y="connsiteY5001"/>
              </a:cxn>
              <a:cxn ang="0">
                <a:pos x="connsiteX5002" y="connsiteY5002"/>
              </a:cxn>
              <a:cxn ang="0">
                <a:pos x="connsiteX5003" y="connsiteY5003"/>
              </a:cxn>
              <a:cxn ang="0">
                <a:pos x="connsiteX5004" y="connsiteY5004"/>
              </a:cxn>
              <a:cxn ang="0">
                <a:pos x="connsiteX5005" y="connsiteY5005"/>
              </a:cxn>
              <a:cxn ang="0">
                <a:pos x="connsiteX5006" y="connsiteY5006"/>
              </a:cxn>
              <a:cxn ang="0">
                <a:pos x="connsiteX5007" y="connsiteY5007"/>
              </a:cxn>
              <a:cxn ang="0">
                <a:pos x="connsiteX5008" y="connsiteY5008"/>
              </a:cxn>
              <a:cxn ang="0">
                <a:pos x="connsiteX5009" y="connsiteY5009"/>
              </a:cxn>
              <a:cxn ang="0">
                <a:pos x="connsiteX5010" y="connsiteY5010"/>
              </a:cxn>
              <a:cxn ang="0">
                <a:pos x="connsiteX5011" y="connsiteY5011"/>
              </a:cxn>
              <a:cxn ang="0">
                <a:pos x="connsiteX5012" y="connsiteY5012"/>
              </a:cxn>
              <a:cxn ang="0">
                <a:pos x="connsiteX5013" y="connsiteY5013"/>
              </a:cxn>
              <a:cxn ang="0">
                <a:pos x="connsiteX5014" y="connsiteY5014"/>
              </a:cxn>
              <a:cxn ang="0">
                <a:pos x="connsiteX5015" y="connsiteY5015"/>
              </a:cxn>
              <a:cxn ang="0">
                <a:pos x="connsiteX5016" y="connsiteY5016"/>
              </a:cxn>
              <a:cxn ang="0">
                <a:pos x="connsiteX5017" y="connsiteY5017"/>
              </a:cxn>
              <a:cxn ang="0">
                <a:pos x="connsiteX5018" y="connsiteY5018"/>
              </a:cxn>
              <a:cxn ang="0">
                <a:pos x="connsiteX5019" y="connsiteY5019"/>
              </a:cxn>
              <a:cxn ang="0">
                <a:pos x="connsiteX5020" y="connsiteY5020"/>
              </a:cxn>
              <a:cxn ang="0">
                <a:pos x="connsiteX5021" y="connsiteY5021"/>
              </a:cxn>
              <a:cxn ang="0">
                <a:pos x="connsiteX5022" y="connsiteY5022"/>
              </a:cxn>
              <a:cxn ang="0">
                <a:pos x="connsiteX5023" y="connsiteY5023"/>
              </a:cxn>
              <a:cxn ang="0">
                <a:pos x="connsiteX5024" y="connsiteY5024"/>
              </a:cxn>
              <a:cxn ang="0">
                <a:pos x="connsiteX5025" y="connsiteY5025"/>
              </a:cxn>
              <a:cxn ang="0">
                <a:pos x="connsiteX5026" y="connsiteY5026"/>
              </a:cxn>
              <a:cxn ang="0">
                <a:pos x="connsiteX5027" y="connsiteY5027"/>
              </a:cxn>
              <a:cxn ang="0">
                <a:pos x="connsiteX5028" y="connsiteY5028"/>
              </a:cxn>
              <a:cxn ang="0">
                <a:pos x="connsiteX5029" y="connsiteY5029"/>
              </a:cxn>
              <a:cxn ang="0">
                <a:pos x="connsiteX5030" y="connsiteY5030"/>
              </a:cxn>
              <a:cxn ang="0">
                <a:pos x="connsiteX5031" y="connsiteY5031"/>
              </a:cxn>
              <a:cxn ang="0">
                <a:pos x="connsiteX5032" y="connsiteY5032"/>
              </a:cxn>
              <a:cxn ang="0">
                <a:pos x="connsiteX5033" y="connsiteY5033"/>
              </a:cxn>
              <a:cxn ang="0">
                <a:pos x="connsiteX5034" y="connsiteY5034"/>
              </a:cxn>
              <a:cxn ang="0">
                <a:pos x="connsiteX5035" y="connsiteY5035"/>
              </a:cxn>
              <a:cxn ang="0">
                <a:pos x="connsiteX5036" y="connsiteY5036"/>
              </a:cxn>
              <a:cxn ang="0">
                <a:pos x="connsiteX5037" y="connsiteY5037"/>
              </a:cxn>
              <a:cxn ang="0">
                <a:pos x="connsiteX5038" y="connsiteY5038"/>
              </a:cxn>
              <a:cxn ang="0">
                <a:pos x="connsiteX5039" y="connsiteY5039"/>
              </a:cxn>
              <a:cxn ang="0">
                <a:pos x="connsiteX5040" y="connsiteY5040"/>
              </a:cxn>
              <a:cxn ang="0">
                <a:pos x="connsiteX5041" y="connsiteY5041"/>
              </a:cxn>
              <a:cxn ang="0">
                <a:pos x="connsiteX5042" y="connsiteY5042"/>
              </a:cxn>
              <a:cxn ang="0">
                <a:pos x="connsiteX5043" y="connsiteY5043"/>
              </a:cxn>
              <a:cxn ang="0">
                <a:pos x="connsiteX5044" y="connsiteY5044"/>
              </a:cxn>
              <a:cxn ang="0">
                <a:pos x="connsiteX5045" y="connsiteY5045"/>
              </a:cxn>
              <a:cxn ang="0">
                <a:pos x="connsiteX5046" y="connsiteY5046"/>
              </a:cxn>
              <a:cxn ang="0">
                <a:pos x="connsiteX5047" y="connsiteY5047"/>
              </a:cxn>
              <a:cxn ang="0">
                <a:pos x="connsiteX5048" y="connsiteY5048"/>
              </a:cxn>
              <a:cxn ang="0">
                <a:pos x="connsiteX5049" y="connsiteY5049"/>
              </a:cxn>
              <a:cxn ang="0">
                <a:pos x="connsiteX5050" y="connsiteY5050"/>
              </a:cxn>
              <a:cxn ang="0">
                <a:pos x="connsiteX5051" y="connsiteY5051"/>
              </a:cxn>
              <a:cxn ang="0">
                <a:pos x="connsiteX5052" y="connsiteY5052"/>
              </a:cxn>
              <a:cxn ang="0">
                <a:pos x="connsiteX5053" y="connsiteY5053"/>
              </a:cxn>
              <a:cxn ang="0">
                <a:pos x="connsiteX5054" y="connsiteY5054"/>
              </a:cxn>
              <a:cxn ang="0">
                <a:pos x="connsiteX5055" y="connsiteY5055"/>
              </a:cxn>
              <a:cxn ang="0">
                <a:pos x="connsiteX5056" y="connsiteY5056"/>
              </a:cxn>
              <a:cxn ang="0">
                <a:pos x="connsiteX5057" y="connsiteY5057"/>
              </a:cxn>
              <a:cxn ang="0">
                <a:pos x="connsiteX5058" y="connsiteY5058"/>
              </a:cxn>
              <a:cxn ang="0">
                <a:pos x="connsiteX5059" y="connsiteY5059"/>
              </a:cxn>
              <a:cxn ang="0">
                <a:pos x="connsiteX5060" y="connsiteY5060"/>
              </a:cxn>
              <a:cxn ang="0">
                <a:pos x="connsiteX5061" y="connsiteY5061"/>
              </a:cxn>
              <a:cxn ang="0">
                <a:pos x="connsiteX5062" y="connsiteY5062"/>
              </a:cxn>
              <a:cxn ang="0">
                <a:pos x="connsiteX5063" y="connsiteY5063"/>
              </a:cxn>
              <a:cxn ang="0">
                <a:pos x="connsiteX5064" y="connsiteY5064"/>
              </a:cxn>
              <a:cxn ang="0">
                <a:pos x="connsiteX5065" y="connsiteY5065"/>
              </a:cxn>
              <a:cxn ang="0">
                <a:pos x="connsiteX5066" y="connsiteY5066"/>
              </a:cxn>
              <a:cxn ang="0">
                <a:pos x="connsiteX5067" y="connsiteY5067"/>
              </a:cxn>
              <a:cxn ang="0">
                <a:pos x="connsiteX5068" y="connsiteY5068"/>
              </a:cxn>
              <a:cxn ang="0">
                <a:pos x="connsiteX5069" y="connsiteY5069"/>
              </a:cxn>
              <a:cxn ang="0">
                <a:pos x="connsiteX5070" y="connsiteY5070"/>
              </a:cxn>
              <a:cxn ang="0">
                <a:pos x="connsiteX5071" y="connsiteY5071"/>
              </a:cxn>
              <a:cxn ang="0">
                <a:pos x="connsiteX5072" y="connsiteY5072"/>
              </a:cxn>
              <a:cxn ang="0">
                <a:pos x="connsiteX5073" y="connsiteY5073"/>
              </a:cxn>
              <a:cxn ang="0">
                <a:pos x="connsiteX5074" y="connsiteY5074"/>
              </a:cxn>
              <a:cxn ang="0">
                <a:pos x="connsiteX5075" y="connsiteY5075"/>
              </a:cxn>
              <a:cxn ang="0">
                <a:pos x="connsiteX5076" y="connsiteY5076"/>
              </a:cxn>
              <a:cxn ang="0">
                <a:pos x="connsiteX5077" y="connsiteY5077"/>
              </a:cxn>
              <a:cxn ang="0">
                <a:pos x="connsiteX5078" y="connsiteY5078"/>
              </a:cxn>
              <a:cxn ang="0">
                <a:pos x="connsiteX5079" y="connsiteY5079"/>
              </a:cxn>
              <a:cxn ang="0">
                <a:pos x="connsiteX5080" y="connsiteY5080"/>
              </a:cxn>
              <a:cxn ang="0">
                <a:pos x="connsiteX5081" y="connsiteY5081"/>
              </a:cxn>
              <a:cxn ang="0">
                <a:pos x="connsiteX5082" y="connsiteY5082"/>
              </a:cxn>
              <a:cxn ang="0">
                <a:pos x="connsiteX5083" y="connsiteY5083"/>
              </a:cxn>
              <a:cxn ang="0">
                <a:pos x="connsiteX5084" y="connsiteY5084"/>
              </a:cxn>
              <a:cxn ang="0">
                <a:pos x="connsiteX5085" y="connsiteY5085"/>
              </a:cxn>
              <a:cxn ang="0">
                <a:pos x="connsiteX5086" y="connsiteY5086"/>
              </a:cxn>
              <a:cxn ang="0">
                <a:pos x="connsiteX5087" y="connsiteY5087"/>
              </a:cxn>
              <a:cxn ang="0">
                <a:pos x="connsiteX5088" y="connsiteY5088"/>
              </a:cxn>
              <a:cxn ang="0">
                <a:pos x="connsiteX5089" y="connsiteY5089"/>
              </a:cxn>
              <a:cxn ang="0">
                <a:pos x="connsiteX5090" y="connsiteY5090"/>
              </a:cxn>
              <a:cxn ang="0">
                <a:pos x="connsiteX5091" y="connsiteY5091"/>
              </a:cxn>
              <a:cxn ang="0">
                <a:pos x="connsiteX5092" y="connsiteY5092"/>
              </a:cxn>
              <a:cxn ang="0">
                <a:pos x="connsiteX5093" y="connsiteY5093"/>
              </a:cxn>
              <a:cxn ang="0">
                <a:pos x="connsiteX5094" y="connsiteY5094"/>
              </a:cxn>
              <a:cxn ang="0">
                <a:pos x="connsiteX5095" y="connsiteY5095"/>
              </a:cxn>
              <a:cxn ang="0">
                <a:pos x="connsiteX5096" y="connsiteY5096"/>
              </a:cxn>
              <a:cxn ang="0">
                <a:pos x="connsiteX5097" y="connsiteY5097"/>
              </a:cxn>
              <a:cxn ang="0">
                <a:pos x="connsiteX5098" y="connsiteY5098"/>
              </a:cxn>
              <a:cxn ang="0">
                <a:pos x="connsiteX5099" y="connsiteY5099"/>
              </a:cxn>
              <a:cxn ang="0">
                <a:pos x="connsiteX5100" y="connsiteY5100"/>
              </a:cxn>
              <a:cxn ang="0">
                <a:pos x="connsiteX5101" y="connsiteY5101"/>
              </a:cxn>
              <a:cxn ang="0">
                <a:pos x="connsiteX5102" y="connsiteY5102"/>
              </a:cxn>
              <a:cxn ang="0">
                <a:pos x="connsiteX5103" y="connsiteY5103"/>
              </a:cxn>
              <a:cxn ang="0">
                <a:pos x="connsiteX5104" y="connsiteY5104"/>
              </a:cxn>
              <a:cxn ang="0">
                <a:pos x="connsiteX5105" y="connsiteY5105"/>
              </a:cxn>
              <a:cxn ang="0">
                <a:pos x="connsiteX5106" y="connsiteY5106"/>
              </a:cxn>
              <a:cxn ang="0">
                <a:pos x="connsiteX5107" y="connsiteY5107"/>
              </a:cxn>
              <a:cxn ang="0">
                <a:pos x="connsiteX5108" y="connsiteY5108"/>
              </a:cxn>
              <a:cxn ang="0">
                <a:pos x="connsiteX5109" y="connsiteY5109"/>
              </a:cxn>
              <a:cxn ang="0">
                <a:pos x="connsiteX5110" y="connsiteY5110"/>
              </a:cxn>
              <a:cxn ang="0">
                <a:pos x="connsiteX5111" y="connsiteY5111"/>
              </a:cxn>
              <a:cxn ang="0">
                <a:pos x="connsiteX5112" y="connsiteY5112"/>
              </a:cxn>
              <a:cxn ang="0">
                <a:pos x="connsiteX5113" y="connsiteY5113"/>
              </a:cxn>
              <a:cxn ang="0">
                <a:pos x="connsiteX5114" y="connsiteY5114"/>
              </a:cxn>
              <a:cxn ang="0">
                <a:pos x="connsiteX5115" y="connsiteY5115"/>
              </a:cxn>
              <a:cxn ang="0">
                <a:pos x="connsiteX5116" y="connsiteY5116"/>
              </a:cxn>
              <a:cxn ang="0">
                <a:pos x="connsiteX5117" y="connsiteY5117"/>
              </a:cxn>
              <a:cxn ang="0">
                <a:pos x="connsiteX5118" y="connsiteY5118"/>
              </a:cxn>
              <a:cxn ang="0">
                <a:pos x="connsiteX5119" y="connsiteY5119"/>
              </a:cxn>
              <a:cxn ang="0">
                <a:pos x="connsiteX5120" y="connsiteY5120"/>
              </a:cxn>
              <a:cxn ang="0">
                <a:pos x="connsiteX5121" y="connsiteY5121"/>
              </a:cxn>
              <a:cxn ang="0">
                <a:pos x="connsiteX5122" y="connsiteY5122"/>
              </a:cxn>
              <a:cxn ang="0">
                <a:pos x="connsiteX5123" y="connsiteY5123"/>
              </a:cxn>
              <a:cxn ang="0">
                <a:pos x="connsiteX5124" y="connsiteY5124"/>
              </a:cxn>
              <a:cxn ang="0">
                <a:pos x="connsiteX5125" y="connsiteY5125"/>
              </a:cxn>
              <a:cxn ang="0">
                <a:pos x="connsiteX5126" y="connsiteY5126"/>
              </a:cxn>
              <a:cxn ang="0">
                <a:pos x="connsiteX5127" y="connsiteY5127"/>
              </a:cxn>
              <a:cxn ang="0">
                <a:pos x="connsiteX5128" y="connsiteY5128"/>
              </a:cxn>
              <a:cxn ang="0">
                <a:pos x="connsiteX5129" y="connsiteY5129"/>
              </a:cxn>
              <a:cxn ang="0">
                <a:pos x="connsiteX5130" y="connsiteY5130"/>
              </a:cxn>
              <a:cxn ang="0">
                <a:pos x="connsiteX5131" y="connsiteY5131"/>
              </a:cxn>
              <a:cxn ang="0">
                <a:pos x="connsiteX5132" y="connsiteY5132"/>
              </a:cxn>
              <a:cxn ang="0">
                <a:pos x="connsiteX5133" y="connsiteY5133"/>
              </a:cxn>
              <a:cxn ang="0">
                <a:pos x="connsiteX5134" y="connsiteY5134"/>
              </a:cxn>
              <a:cxn ang="0">
                <a:pos x="connsiteX5135" y="connsiteY5135"/>
              </a:cxn>
              <a:cxn ang="0">
                <a:pos x="connsiteX5136" y="connsiteY5136"/>
              </a:cxn>
              <a:cxn ang="0">
                <a:pos x="connsiteX5137" y="connsiteY5137"/>
              </a:cxn>
              <a:cxn ang="0">
                <a:pos x="connsiteX5138" y="connsiteY5138"/>
              </a:cxn>
              <a:cxn ang="0">
                <a:pos x="connsiteX5139" y="connsiteY5139"/>
              </a:cxn>
              <a:cxn ang="0">
                <a:pos x="connsiteX5140" y="connsiteY5140"/>
              </a:cxn>
              <a:cxn ang="0">
                <a:pos x="connsiteX5141" y="connsiteY5141"/>
              </a:cxn>
              <a:cxn ang="0">
                <a:pos x="connsiteX5142" y="connsiteY5142"/>
              </a:cxn>
              <a:cxn ang="0">
                <a:pos x="connsiteX5143" y="connsiteY5143"/>
              </a:cxn>
              <a:cxn ang="0">
                <a:pos x="connsiteX5144" y="connsiteY5144"/>
              </a:cxn>
              <a:cxn ang="0">
                <a:pos x="connsiteX5145" y="connsiteY5145"/>
              </a:cxn>
              <a:cxn ang="0">
                <a:pos x="connsiteX5146" y="connsiteY5146"/>
              </a:cxn>
              <a:cxn ang="0">
                <a:pos x="connsiteX5147" y="connsiteY5147"/>
              </a:cxn>
              <a:cxn ang="0">
                <a:pos x="connsiteX5148" y="connsiteY5148"/>
              </a:cxn>
              <a:cxn ang="0">
                <a:pos x="connsiteX5149" y="connsiteY5149"/>
              </a:cxn>
              <a:cxn ang="0">
                <a:pos x="connsiteX5150" y="connsiteY5150"/>
              </a:cxn>
              <a:cxn ang="0">
                <a:pos x="connsiteX5151" y="connsiteY5151"/>
              </a:cxn>
              <a:cxn ang="0">
                <a:pos x="connsiteX5152" y="connsiteY5152"/>
              </a:cxn>
              <a:cxn ang="0">
                <a:pos x="connsiteX5153" y="connsiteY5153"/>
              </a:cxn>
              <a:cxn ang="0">
                <a:pos x="connsiteX5154" y="connsiteY5154"/>
              </a:cxn>
              <a:cxn ang="0">
                <a:pos x="connsiteX5155" y="connsiteY5155"/>
              </a:cxn>
              <a:cxn ang="0">
                <a:pos x="connsiteX5156" y="connsiteY5156"/>
              </a:cxn>
              <a:cxn ang="0">
                <a:pos x="connsiteX5157" y="connsiteY5157"/>
              </a:cxn>
              <a:cxn ang="0">
                <a:pos x="connsiteX5158" y="connsiteY5158"/>
              </a:cxn>
              <a:cxn ang="0">
                <a:pos x="connsiteX5159" y="connsiteY5159"/>
              </a:cxn>
              <a:cxn ang="0">
                <a:pos x="connsiteX5160" y="connsiteY5160"/>
              </a:cxn>
              <a:cxn ang="0">
                <a:pos x="connsiteX5161" y="connsiteY5161"/>
              </a:cxn>
              <a:cxn ang="0">
                <a:pos x="connsiteX5162" y="connsiteY5162"/>
              </a:cxn>
              <a:cxn ang="0">
                <a:pos x="connsiteX5163" y="connsiteY5163"/>
              </a:cxn>
              <a:cxn ang="0">
                <a:pos x="connsiteX5164" y="connsiteY5164"/>
              </a:cxn>
              <a:cxn ang="0">
                <a:pos x="connsiteX5165" y="connsiteY5165"/>
              </a:cxn>
              <a:cxn ang="0">
                <a:pos x="connsiteX5166" y="connsiteY5166"/>
              </a:cxn>
              <a:cxn ang="0">
                <a:pos x="connsiteX5167" y="connsiteY5167"/>
              </a:cxn>
              <a:cxn ang="0">
                <a:pos x="connsiteX5168" y="connsiteY5168"/>
              </a:cxn>
              <a:cxn ang="0">
                <a:pos x="connsiteX5169" y="connsiteY5169"/>
              </a:cxn>
              <a:cxn ang="0">
                <a:pos x="connsiteX5170" y="connsiteY5170"/>
              </a:cxn>
              <a:cxn ang="0">
                <a:pos x="connsiteX5171" y="connsiteY5171"/>
              </a:cxn>
              <a:cxn ang="0">
                <a:pos x="connsiteX5172" y="connsiteY5172"/>
              </a:cxn>
              <a:cxn ang="0">
                <a:pos x="connsiteX5173" y="connsiteY5173"/>
              </a:cxn>
              <a:cxn ang="0">
                <a:pos x="connsiteX5174" y="connsiteY5174"/>
              </a:cxn>
              <a:cxn ang="0">
                <a:pos x="connsiteX5175" y="connsiteY5175"/>
              </a:cxn>
              <a:cxn ang="0">
                <a:pos x="connsiteX5176" y="connsiteY5176"/>
              </a:cxn>
              <a:cxn ang="0">
                <a:pos x="connsiteX5177" y="connsiteY5177"/>
              </a:cxn>
              <a:cxn ang="0">
                <a:pos x="connsiteX5178" y="connsiteY5178"/>
              </a:cxn>
              <a:cxn ang="0">
                <a:pos x="connsiteX5179" y="connsiteY5179"/>
              </a:cxn>
              <a:cxn ang="0">
                <a:pos x="connsiteX5180" y="connsiteY5180"/>
              </a:cxn>
              <a:cxn ang="0">
                <a:pos x="connsiteX5181" y="connsiteY5181"/>
              </a:cxn>
              <a:cxn ang="0">
                <a:pos x="connsiteX5182" y="connsiteY5182"/>
              </a:cxn>
              <a:cxn ang="0">
                <a:pos x="connsiteX5183" y="connsiteY5183"/>
              </a:cxn>
              <a:cxn ang="0">
                <a:pos x="connsiteX5184" y="connsiteY5184"/>
              </a:cxn>
              <a:cxn ang="0">
                <a:pos x="connsiteX5185" y="connsiteY5185"/>
              </a:cxn>
              <a:cxn ang="0">
                <a:pos x="connsiteX5186" y="connsiteY5186"/>
              </a:cxn>
              <a:cxn ang="0">
                <a:pos x="connsiteX5187" y="connsiteY5187"/>
              </a:cxn>
              <a:cxn ang="0">
                <a:pos x="connsiteX5188" y="connsiteY5188"/>
              </a:cxn>
              <a:cxn ang="0">
                <a:pos x="connsiteX5189" y="connsiteY5189"/>
              </a:cxn>
              <a:cxn ang="0">
                <a:pos x="connsiteX5190" y="connsiteY5190"/>
              </a:cxn>
              <a:cxn ang="0">
                <a:pos x="connsiteX5191" y="connsiteY5191"/>
              </a:cxn>
              <a:cxn ang="0">
                <a:pos x="connsiteX5192" y="connsiteY5192"/>
              </a:cxn>
              <a:cxn ang="0">
                <a:pos x="connsiteX5193" y="connsiteY5193"/>
              </a:cxn>
              <a:cxn ang="0">
                <a:pos x="connsiteX5194" y="connsiteY5194"/>
              </a:cxn>
              <a:cxn ang="0">
                <a:pos x="connsiteX5195" y="connsiteY5195"/>
              </a:cxn>
              <a:cxn ang="0">
                <a:pos x="connsiteX5196" y="connsiteY5196"/>
              </a:cxn>
              <a:cxn ang="0">
                <a:pos x="connsiteX5197" y="connsiteY5197"/>
              </a:cxn>
              <a:cxn ang="0">
                <a:pos x="connsiteX5198" y="connsiteY5198"/>
              </a:cxn>
              <a:cxn ang="0">
                <a:pos x="connsiteX5199" y="connsiteY5199"/>
              </a:cxn>
              <a:cxn ang="0">
                <a:pos x="connsiteX5200" y="connsiteY5200"/>
              </a:cxn>
              <a:cxn ang="0">
                <a:pos x="connsiteX5201" y="connsiteY5201"/>
              </a:cxn>
              <a:cxn ang="0">
                <a:pos x="connsiteX5202" y="connsiteY5202"/>
              </a:cxn>
              <a:cxn ang="0">
                <a:pos x="connsiteX5203" y="connsiteY5203"/>
              </a:cxn>
              <a:cxn ang="0">
                <a:pos x="connsiteX5204" y="connsiteY5204"/>
              </a:cxn>
              <a:cxn ang="0">
                <a:pos x="connsiteX5205" y="connsiteY5205"/>
              </a:cxn>
              <a:cxn ang="0">
                <a:pos x="connsiteX5206" y="connsiteY5206"/>
              </a:cxn>
              <a:cxn ang="0">
                <a:pos x="connsiteX5207" y="connsiteY5207"/>
              </a:cxn>
              <a:cxn ang="0">
                <a:pos x="connsiteX5208" y="connsiteY5208"/>
              </a:cxn>
              <a:cxn ang="0">
                <a:pos x="connsiteX5209" y="connsiteY5209"/>
              </a:cxn>
              <a:cxn ang="0">
                <a:pos x="connsiteX5210" y="connsiteY5210"/>
              </a:cxn>
              <a:cxn ang="0">
                <a:pos x="connsiteX5211" y="connsiteY5211"/>
              </a:cxn>
              <a:cxn ang="0">
                <a:pos x="connsiteX5212" y="connsiteY5212"/>
              </a:cxn>
              <a:cxn ang="0">
                <a:pos x="connsiteX5213" y="connsiteY5213"/>
              </a:cxn>
              <a:cxn ang="0">
                <a:pos x="connsiteX5214" y="connsiteY5214"/>
              </a:cxn>
              <a:cxn ang="0">
                <a:pos x="connsiteX5215" y="connsiteY5215"/>
              </a:cxn>
              <a:cxn ang="0">
                <a:pos x="connsiteX5216" y="connsiteY5216"/>
              </a:cxn>
              <a:cxn ang="0">
                <a:pos x="connsiteX5217" y="connsiteY5217"/>
              </a:cxn>
              <a:cxn ang="0">
                <a:pos x="connsiteX5218" y="connsiteY5218"/>
              </a:cxn>
              <a:cxn ang="0">
                <a:pos x="connsiteX5219" y="connsiteY5219"/>
              </a:cxn>
              <a:cxn ang="0">
                <a:pos x="connsiteX5220" y="connsiteY5220"/>
              </a:cxn>
              <a:cxn ang="0">
                <a:pos x="connsiteX5221" y="connsiteY5221"/>
              </a:cxn>
              <a:cxn ang="0">
                <a:pos x="connsiteX5222" y="connsiteY5222"/>
              </a:cxn>
              <a:cxn ang="0">
                <a:pos x="connsiteX5223" y="connsiteY5223"/>
              </a:cxn>
              <a:cxn ang="0">
                <a:pos x="connsiteX5224" y="connsiteY5224"/>
              </a:cxn>
              <a:cxn ang="0">
                <a:pos x="connsiteX5225" y="connsiteY5225"/>
              </a:cxn>
              <a:cxn ang="0">
                <a:pos x="connsiteX5226" y="connsiteY5226"/>
              </a:cxn>
              <a:cxn ang="0">
                <a:pos x="connsiteX5227" y="connsiteY5227"/>
              </a:cxn>
              <a:cxn ang="0">
                <a:pos x="connsiteX5228" y="connsiteY5228"/>
              </a:cxn>
              <a:cxn ang="0">
                <a:pos x="connsiteX5229" y="connsiteY5229"/>
              </a:cxn>
              <a:cxn ang="0">
                <a:pos x="connsiteX5230" y="connsiteY5230"/>
              </a:cxn>
              <a:cxn ang="0">
                <a:pos x="connsiteX5231" y="connsiteY5231"/>
              </a:cxn>
              <a:cxn ang="0">
                <a:pos x="connsiteX5232" y="connsiteY5232"/>
              </a:cxn>
              <a:cxn ang="0">
                <a:pos x="connsiteX5233" y="connsiteY5233"/>
              </a:cxn>
              <a:cxn ang="0">
                <a:pos x="connsiteX5234" y="connsiteY5234"/>
              </a:cxn>
              <a:cxn ang="0">
                <a:pos x="connsiteX5235" y="connsiteY5235"/>
              </a:cxn>
              <a:cxn ang="0">
                <a:pos x="connsiteX5236" y="connsiteY5236"/>
              </a:cxn>
              <a:cxn ang="0">
                <a:pos x="connsiteX5237" y="connsiteY5237"/>
              </a:cxn>
              <a:cxn ang="0">
                <a:pos x="connsiteX5238" y="connsiteY5238"/>
              </a:cxn>
              <a:cxn ang="0">
                <a:pos x="connsiteX5239" y="connsiteY5239"/>
              </a:cxn>
              <a:cxn ang="0">
                <a:pos x="connsiteX5240" y="connsiteY5240"/>
              </a:cxn>
              <a:cxn ang="0">
                <a:pos x="connsiteX5241" y="connsiteY5241"/>
              </a:cxn>
              <a:cxn ang="0">
                <a:pos x="connsiteX5242" y="connsiteY5242"/>
              </a:cxn>
              <a:cxn ang="0">
                <a:pos x="connsiteX5243" y="connsiteY5243"/>
              </a:cxn>
              <a:cxn ang="0">
                <a:pos x="connsiteX5244" y="connsiteY5244"/>
              </a:cxn>
              <a:cxn ang="0">
                <a:pos x="connsiteX5245" y="connsiteY5245"/>
              </a:cxn>
              <a:cxn ang="0">
                <a:pos x="connsiteX5246" y="connsiteY5246"/>
              </a:cxn>
              <a:cxn ang="0">
                <a:pos x="connsiteX5247" y="connsiteY5247"/>
              </a:cxn>
              <a:cxn ang="0">
                <a:pos x="connsiteX5248" y="connsiteY5248"/>
              </a:cxn>
              <a:cxn ang="0">
                <a:pos x="connsiteX5249" y="connsiteY5249"/>
              </a:cxn>
              <a:cxn ang="0">
                <a:pos x="connsiteX5250" y="connsiteY5250"/>
              </a:cxn>
              <a:cxn ang="0">
                <a:pos x="connsiteX5251" y="connsiteY5251"/>
              </a:cxn>
              <a:cxn ang="0">
                <a:pos x="connsiteX5252" y="connsiteY5252"/>
              </a:cxn>
              <a:cxn ang="0">
                <a:pos x="connsiteX5253" y="connsiteY5253"/>
              </a:cxn>
              <a:cxn ang="0">
                <a:pos x="connsiteX5254" y="connsiteY5254"/>
              </a:cxn>
              <a:cxn ang="0">
                <a:pos x="connsiteX5255" y="connsiteY5255"/>
              </a:cxn>
              <a:cxn ang="0">
                <a:pos x="connsiteX5256" y="connsiteY5256"/>
              </a:cxn>
              <a:cxn ang="0">
                <a:pos x="connsiteX5257" y="connsiteY5257"/>
              </a:cxn>
              <a:cxn ang="0">
                <a:pos x="connsiteX5258" y="connsiteY5258"/>
              </a:cxn>
              <a:cxn ang="0">
                <a:pos x="connsiteX5259" y="connsiteY5259"/>
              </a:cxn>
              <a:cxn ang="0">
                <a:pos x="connsiteX5260" y="connsiteY5260"/>
              </a:cxn>
              <a:cxn ang="0">
                <a:pos x="connsiteX5261" y="connsiteY5261"/>
              </a:cxn>
              <a:cxn ang="0">
                <a:pos x="connsiteX5262" y="connsiteY5262"/>
              </a:cxn>
              <a:cxn ang="0">
                <a:pos x="connsiteX5263" y="connsiteY5263"/>
              </a:cxn>
              <a:cxn ang="0">
                <a:pos x="connsiteX5264" y="connsiteY5264"/>
              </a:cxn>
              <a:cxn ang="0">
                <a:pos x="connsiteX5265" y="connsiteY5265"/>
              </a:cxn>
              <a:cxn ang="0">
                <a:pos x="connsiteX5266" y="connsiteY5266"/>
              </a:cxn>
              <a:cxn ang="0">
                <a:pos x="connsiteX5267" y="connsiteY5267"/>
              </a:cxn>
              <a:cxn ang="0">
                <a:pos x="connsiteX5268" y="connsiteY5268"/>
              </a:cxn>
              <a:cxn ang="0">
                <a:pos x="connsiteX5269" y="connsiteY5269"/>
              </a:cxn>
              <a:cxn ang="0">
                <a:pos x="connsiteX5270" y="connsiteY5270"/>
              </a:cxn>
              <a:cxn ang="0">
                <a:pos x="connsiteX5271" y="connsiteY5271"/>
              </a:cxn>
              <a:cxn ang="0">
                <a:pos x="connsiteX5272" y="connsiteY5272"/>
              </a:cxn>
              <a:cxn ang="0">
                <a:pos x="connsiteX5273" y="connsiteY5273"/>
              </a:cxn>
              <a:cxn ang="0">
                <a:pos x="connsiteX5274" y="connsiteY5274"/>
              </a:cxn>
              <a:cxn ang="0">
                <a:pos x="connsiteX5275" y="connsiteY5275"/>
              </a:cxn>
              <a:cxn ang="0">
                <a:pos x="connsiteX5276" y="connsiteY5276"/>
              </a:cxn>
              <a:cxn ang="0">
                <a:pos x="connsiteX5277" y="connsiteY5277"/>
              </a:cxn>
              <a:cxn ang="0">
                <a:pos x="connsiteX5278" y="connsiteY5278"/>
              </a:cxn>
              <a:cxn ang="0">
                <a:pos x="connsiteX5279" y="connsiteY5279"/>
              </a:cxn>
              <a:cxn ang="0">
                <a:pos x="connsiteX5280" y="connsiteY5280"/>
              </a:cxn>
              <a:cxn ang="0">
                <a:pos x="connsiteX5281" y="connsiteY5281"/>
              </a:cxn>
              <a:cxn ang="0">
                <a:pos x="connsiteX5282" y="connsiteY5282"/>
              </a:cxn>
              <a:cxn ang="0">
                <a:pos x="connsiteX5283" y="connsiteY5283"/>
              </a:cxn>
              <a:cxn ang="0">
                <a:pos x="connsiteX5284" y="connsiteY5284"/>
              </a:cxn>
              <a:cxn ang="0">
                <a:pos x="connsiteX5285" y="connsiteY5285"/>
              </a:cxn>
              <a:cxn ang="0">
                <a:pos x="connsiteX5286" y="connsiteY5286"/>
              </a:cxn>
              <a:cxn ang="0">
                <a:pos x="connsiteX5287" y="connsiteY5287"/>
              </a:cxn>
              <a:cxn ang="0">
                <a:pos x="connsiteX5288" y="connsiteY5288"/>
              </a:cxn>
              <a:cxn ang="0">
                <a:pos x="connsiteX5289" y="connsiteY5289"/>
              </a:cxn>
              <a:cxn ang="0">
                <a:pos x="connsiteX5290" y="connsiteY5290"/>
              </a:cxn>
              <a:cxn ang="0">
                <a:pos x="connsiteX5291" y="connsiteY5291"/>
              </a:cxn>
              <a:cxn ang="0">
                <a:pos x="connsiteX5292" y="connsiteY5292"/>
              </a:cxn>
              <a:cxn ang="0">
                <a:pos x="connsiteX5293" y="connsiteY5293"/>
              </a:cxn>
              <a:cxn ang="0">
                <a:pos x="connsiteX5294" y="connsiteY5294"/>
              </a:cxn>
              <a:cxn ang="0">
                <a:pos x="connsiteX5295" y="connsiteY5295"/>
              </a:cxn>
              <a:cxn ang="0">
                <a:pos x="connsiteX5296" y="connsiteY5296"/>
              </a:cxn>
              <a:cxn ang="0">
                <a:pos x="connsiteX5297" y="connsiteY5297"/>
              </a:cxn>
              <a:cxn ang="0">
                <a:pos x="connsiteX5298" y="connsiteY5298"/>
              </a:cxn>
              <a:cxn ang="0">
                <a:pos x="connsiteX5299" y="connsiteY5299"/>
              </a:cxn>
              <a:cxn ang="0">
                <a:pos x="connsiteX5300" y="connsiteY5300"/>
              </a:cxn>
              <a:cxn ang="0">
                <a:pos x="connsiteX5301" y="connsiteY5301"/>
              </a:cxn>
              <a:cxn ang="0">
                <a:pos x="connsiteX5302" y="connsiteY5302"/>
              </a:cxn>
              <a:cxn ang="0">
                <a:pos x="connsiteX5303" y="connsiteY5303"/>
              </a:cxn>
              <a:cxn ang="0">
                <a:pos x="connsiteX5304" y="connsiteY5304"/>
              </a:cxn>
              <a:cxn ang="0">
                <a:pos x="connsiteX5305" y="connsiteY5305"/>
              </a:cxn>
              <a:cxn ang="0">
                <a:pos x="connsiteX5306" y="connsiteY5306"/>
              </a:cxn>
              <a:cxn ang="0">
                <a:pos x="connsiteX5307" y="connsiteY5307"/>
              </a:cxn>
              <a:cxn ang="0">
                <a:pos x="connsiteX5308" y="connsiteY5308"/>
              </a:cxn>
              <a:cxn ang="0">
                <a:pos x="connsiteX5309" y="connsiteY5309"/>
              </a:cxn>
              <a:cxn ang="0">
                <a:pos x="connsiteX5310" y="connsiteY5310"/>
              </a:cxn>
              <a:cxn ang="0">
                <a:pos x="connsiteX5311" y="connsiteY5311"/>
              </a:cxn>
              <a:cxn ang="0">
                <a:pos x="connsiteX5312" y="connsiteY5312"/>
              </a:cxn>
              <a:cxn ang="0">
                <a:pos x="connsiteX5313" y="connsiteY5313"/>
              </a:cxn>
              <a:cxn ang="0">
                <a:pos x="connsiteX5314" y="connsiteY5314"/>
              </a:cxn>
              <a:cxn ang="0">
                <a:pos x="connsiteX5315" y="connsiteY5315"/>
              </a:cxn>
              <a:cxn ang="0">
                <a:pos x="connsiteX5316" y="connsiteY5316"/>
              </a:cxn>
              <a:cxn ang="0">
                <a:pos x="connsiteX5317" y="connsiteY5317"/>
              </a:cxn>
              <a:cxn ang="0">
                <a:pos x="connsiteX5318" y="connsiteY5318"/>
              </a:cxn>
              <a:cxn ang="0">
                <a:pos x="connsiteX5319" y="connsiteY5319"/>
              </a:cxn>
              <a:cxn ang="0">
                <a:pos x="connsiteX5320" y="connsiteY5320"/>
              </a:cxn>
              <a:cxn ang="0">
                <a:pos x="connsiteX5321" y="connsiteY5321"/>
              </a:cxn>
              <a:cxn ang="0">
                <a:pos x="connsiteX5322" y="connsiteY5322"/>
              </a:cxn>
              <a:cxn ang="0">
                <a:pos x="connsiteX5323" y="connsiteY5323"/>
              </a:cxn>
              <a:cxn ang="0">
                <a:pos x="connsiteX5324" y="connsiteY5324"/>
              </a:cxn>
              <a:cxn ang="0">
                <a:pos x="connsiteX5325" y="connsiteY5325"/>
              </a:cxn>
              <a:cxn ang="0">
                <a:pos x="connsiteX5326" y="connsiteY5326"/>
              </a:cxn>
              <a:cxn ang="0">
                <a:pos x="connsiteX5327" y="connsiteY5327"/>
              </a:cxn>
              <a:cxn ang="0">
                <a:pos x="connsiteX5328" y="connsiteY5328"/>
              </a:cxn>
              <a:cxn ang="0">
                <a:pos x="connsiteX5329" y="connsiteY5329"/>
              </a:cxn>
              <a:cxn ang="0">
                <a:pos x="connsiteX5330" y="connsiteY5330"/>
              </a:cxn>
              <a:cxn ang="0">
                <a:pos x="connsiteX5331" y="connsiteY5331"/>
              </a:cxn>
              <a:cxn ang="0">
                <a:pos x="connsiteX5332" y="connsiteY5332"/>
              </a:cxn>
              <a:cxn ang="0">
                <a:pos x="connsiteX5333" y="connsiteY5333"/>
              </a:cxn>
              <a:cxn ang="0">
                <a:pos x="connsiteX5334" y="connsiteY5334"/>
              </a:cxn>
              <a:cxn ang="0">
                <a:pos x="connsiteX5335" y="connsiteY5335"/>
              </a:cxn>
              <a:cxn ang="0">
                <a:pos x="connsiteX5336" y="connsiteY5336"/>
              </a:cxn>
              <a:cxn ang="0">
                <a:pos x="connsiteX5337" y="connsiteY5337"/>
              </a:cxn>
              <a:cxn ang="0">
                <a:pos x="connsiteX5338" y="connsiteY5338"/>
              </a:cxn>
              <a:cxn ang="0">
                <a:pos x="connsiteX5339" y="connsiteY5339"/>
              </a:cxn>
              <a:cxn ang="0">
                <a:pos x="connsiteX5340" y="connsiteY5340"/>
              </a:cxn>
              <a:cxn ang="0">
                <a:pos x="connsiteX5341" y="connsiteY5341"/>
              </a:cxn>
              <a:cxn ang="0">
                <a:pos x="connsiteX5342" y="connsiteY5342"/>
              </a:cxn>
              <a:cxn ang="0">
                <a:pos x="connsiteX5343" y="connsiteY5343"/>
              </a:cxn>
              <a:cxn ang="0">
                <a:pos x="connsiteX5344" y="connsiteY5344"/>
              </a:cxn>
              <a:cxn ang="0">
                <a:pos x="connsiteX5345" y="connsiteY5345"/>
              </a:cxn>
              <a:cxn ang="0">
                <a:pos x="connsiteX5346" y="connsiteY5346"/>
              </a:cxn>
              <a:cxn ang="0">
                <a:pos x="connsiteX5347" y="connsiteY5347"/>
              </a:cxn>
              <a:cxn ang="0">
                <a:pos x="connsiteX5348" y="connsiteY5348"/>
              </a:cxn>
              <a:cxn ang="0">
                <a:pos x="connsiteX5349" y="connsiteY5349"/>
              </a:cxn>
              <a:cxn ang="0">
                <a:pos x="connsiteX5350" y="connsiteY5350"/>
              </a:cxn>
              <a:cxn ang="0">
                <a:pos x="connsiteX5351" y="connsiteY5351"/>
              </a:cxn>
              <a:cxn ang="0">
                <a:pos x="connsiteX5352" y="connsiteY5352"/>
              </a:cxn>
              <a:cxn ang="0">
                <a:pos x="connsiteX5353" y="connsiteY5353"/>
              </a:cxn>
              <a:cxn ang="0">
                <a:pos x="connsiteX5354" y="connsiteY5354"/>
              </a:cxn>
              <a:cxn ang="0">
                <a:pos x="connsiteX5355" y="connsiteY5355"/>
              </a:cxn>
              <a:cxn ang="0">
                <a:pos x="connsiteX5356" y="connsiteY5356"/>
              </a:cxn>
              <a:cxn ang="0">
                <a:pos x="connsiteX5357" y="connsiteY5357"/>
              </a:cxn>
              <a:cxn ang="0">
                <a:pos x="connsiteX5358" y="connsiteY5358"/>
              </a:cxn>
              <a:cxn ang="0">
                <a:pos x="connsiteX5359" y="connsiteY5359"/>
              </a:cxn>
              <a:cxn ang="0">
                <a:pos x="connsiteX5360" y="connsiteY5360"/>
              </a:cxn>
              <a:cxn ang="0">
                <a:pos x="connsiteX5361" y="connsiteY5361"/>
              </a:cxn>
              <a:cxn ang="0">
                <a:pos x="connsiteX5362" y="connsiteY5362"/>
              </a:cxn>
              <a:cxn ang="0">
                <a:pos x="connsiteX5363" y="connsiteY5363"/>
              </a:cxn>
              <a:cxn ang="0">
                <a:pos x="connsiteX5364" y="connsiteY5364"/>
              </a:cxn>
              <a:cxn ang="0">
                <a:pos x="connsiteX5365" y="connsiteY5365"/>
              </a:cxn>
              <a:cxn ang="0">
                <a:pos x="connsiteX5366" y="connsiteY5366"/>
              </a:cxn>
              <a:cxn ang="0">
                <a:pos x="connsiteX5367" y="connsiteY5367"/>
              </a:cxn>
              <a:cxn ang="0">
                <a:pos x="connsiteX5368" y="connsiteY5368"/>
              </a:cxn>
              <a:cxn ang="0">
                <a:pos x="connsiteX5369" y="connsiteY5369"/>
              </a:cxn>
              <a:cxn ang="0">
                <a:pos x="connsiteX5370" y="connsiteY5370"/>
              </a:cxn>
              <a:cxn ang="0">
                <a:pos x="connsiteX5371" y="connsiteY5371"/>
              </a:cxn>
              <a:cxn ang="0">
                <a:pos x="connsiteX5372" y="connsiteY5372"/>
              </a:cxn>
              <a:cxn ang="0">
                <a:pos x="connsiteX5373" y="connsiteY5373"/>
              </a:cxn>
              <a:cxn ang="0">
                <a:pos x="connsiteX5374" y="connsiteY5374"/>
              </a:cxn>
              <a:cxn ang="0">
                <a:pos x="connsiteX5375" y="connsiteY5375"/>
              </a:cxn>
              <a:cxn ang="0">
                <a:pos x="connsiteX5376" y="connsiteY5376"/>
              </a:cxn>
              <a:cxn ang="0">
                <a:pos x="connsiteX5377" y="connsiteY5377"/>
              </a:cxn>
              <a:cxn ang="0">
                <a:pos x="connsiteX5378" y="connsiteY5378"/>
              </a:cxn>
              <a:cxn ang="0">
                <a:pos x="connsiteX5379" y="connsiteY5379"/>
              </a:cxn>
              <a:cxn ang="0">
                <a:pos x="connsiteX5380" y="connsiteY5380"/>
              </a:cxn>
              <a:cxn ang="0">
                <a:pos x="connsiteX5381" y="connsiteY5381"/>
              </a:cxn>
              <a:cxn ang="0">
                <a:pos x="connsiteX5382" y="connsiteY5382"/>
              </a:cxn>
              <a:cxn ang="0">
                <a:pos x="connsiteX5383" y="connsiteY5383"/>
              </a:cxn>
              <a:cxn ang="0">
                <a:pos x="connsiteX5384" y="connsiteY5384"/>
              </a:cxn>
              <a:cxn ang="0">
                <a:pos x="connsiteX5385" y="connsiteY5385"/>
              </a:cxn>
              <a:cxn ang="0">
                <a:pos x="connsiteX5386" y="connsiteY5386"/>
              </a:cxn>
              <a:cxn ang="0">
                <a:pos x="connsiteX5387" y="connsiteY5387"/>
              </a:cxn>
              <a:cxn ang="0">
                <a:pos x="connsiteX5388" y="connsiteY5388"/>
              </a:cxn>
              <a:cxn ang="0">
                <a:pos x="connsiteX5389" y="connsiteY5389"/>
              </a:cxn>
              <a:cxn ang="0">
                <a:pos x="connsiteX5390" y="connsiteY5390"/>
              </a:cxn>
              <a:cxn ang="0">
                <a:pos x="connsiteX5391" y="connsiteY5391"/>
              </a:cxn>
              <a:cxn ang="0">
                <a:pos x="connsiteX5392" y="connsiteY5392"/>
              </a:cxn>
              <a:cxn ang="0">
                <a:pos x="connsiteX5393" y="connsiteY5393"/>
              </a:cxn>
              <a:cxn ang="0">
                <a:pos x="connsiteX5394" y="connsiteY5394"/>
              </a:cxn>
              <a:cxn ang="0">
                <a:pos x="connsiteX5395" y="connsiteY5395"/>
              </a:cxn>
              <a:cxn ang="0">
                <a:pos x="connsiteX5396" y="connsiteY5396"/>
              </a:cxn>
              <a:cxn ang="0">
                <a:pos x="connsiteX5397" y="connsiteY5397"/>
              </a:cxn>
              <a:cxn ang="0">
                <a:pos x="connsiteX5398" y="connsiteY5398"/>
              </a:cxn>
              <a:cxn ang="0">
                <a:pos x="connsiteX5399" y="connsiteY5399"/>
              </a:cxn>
              <a:cxn ang="0">
                <a:pos x="connsiteX5400" y="connsiteY5400"/>
              </a:cxn>
              <a:cxn ang="0">
                <a:pos x="connsiteX5401" y="connsiteY5401"/>
              </a:cxn>
              <a:cxn ang="0">
                <a:pos x="connsiteX5402" y="connsiteY5402"/>
              </a:cxn>
              <a:cxn ang="0">
                <a:pos x="connsiteX5403" y="connsiteY5403"/>
              </a:cxn>
              <a:cxn ang="0">
                <a:pos x="connsiteX5404" y="connsiteY5404"/>
              </a:cxn>
              <a:cxn ang="0">
                <a:pos x="connsiteX5405" y="connsiteY5405"/>
              </a:cxn>
              <a:cxn ang="0">
                <a:pos x="connsiteX5406" y="connsiteY5406"/>
              </a:cxn>
              <a:cxn ang="0">
                <a:pos x="connsiteX5407" y="connsiteY5407"/>
              </a:cxn>
              <a:cxn ang="0">
                <a:pos x="connsiteX5408" y="connsiteY5408"/>
              </a:cxn>
              <a:cxn ang="0">
                <a:pos x="connsiteX5409" y="connsiteY5409"/>
              </a:cxn>
              <a:cxn ang="0">
                <a:pos x="connsiteX5410" y="connsiteY5410"/>
              </a:cxn>
              <a:cxn ang="0">
                <a:pos x="connsiteX5411" y="connsiteY5411"/>
              </a:cxn>
              <a:cxn ang="0">
                <a:pos x="connsiteX5412" y="connsiteY5412"/>
              </a:cxn>
              <a:cxn ang="0">
                <a:pos x="connsiteX5413" y="connsiteY5413"/>
              </a:cxn>
              <a:cxn ang="0">
                <a:pos x="connsiteX5414" y="connsiteY5414"/>
              </a:cxn>
              <a:cxn ang="0">
                <a:pos x="connsiteX5415" y="connsiteY5415"/>
              </a:cxn>
              <a:cxn ang="0">
                <a:pos x="connsiteX5416" y="connsiteY5416"/>
              </a:cxn>
              <a:cxn ang="0">
                <a:pos x="connsiteX5417" y="connsiteY5417"/>
              </a:cxn>
              <a:cxn ang="0">
                <a:pos x="connsiteX5418" y="connsiteY5418"/>
              </a:cxn>
              <a:cxn ang="0">
                <a:pos x="connsiteX5419" y="connsiteY5419"/>
              </a:cxn>
              <a:cxn ang="0">
                <a:pos x="connsiteX5420" y="connsiteY5420"/>
              </a:cxn>
              <a:cxn ang="0">
                <a:pos x="connsiteX5421" y="connsiteY5421"/>
              </a:cxn>
              <a:cxn ang="0">
                <a:pos x="connsiteX5422" y="connsiteY5422"/>
              </a:cxn>
              <a:cxn ang="0">
                <a:pos x="connsiteX5423" y="connsiteY5423"/>
              </a:cxn>
              <a:cxn ang="0">
                <a:pos x="connsiteX5424" y="connsiteY5424"/>
              </a:cxn>
              <a:cxn ang="0">
                <a:pos x="connsiteX5425" y="connsiteY5425"/>
              </a:cxn>
              <a:cxn ang="0">
                <a:pos x="connsiteX5426" y="connsiteY5426"/>
              </a:cxn>
              <a:cxn ang="0">
                <a:pos x="connsiteX5427" y="connsiteY5427"/>
              </a:cxn>
              <a:cxn ang="0">
                <a:pos x="connsiteX5428" y="connsiteY5428"/>
              </a:cxn>
              <a:cxn ang="0">
                <a:pos x="connsiteX5429" y="connsiteY5429"/>
              </a:cxn>
              <a:cxn ang="0">
                <a:pos x="connsiteX5430" y="connsiteY5430"/>
              </a:cxn>
              <a:cxn ang="0">
                <a:pos x="connsiteX5431" y="connsiteY5431"/>
              </a:cxn>
              <a:cxn ang="0">
                <a:pos x="connsiteX5432" y="connsiteY5432"/>
              </a:cxn>
              <a:cxn ang="0">
                <a:pos x="connsiteX5433" y="connsiteY5433"/>
              </a:cxn>
              <a:cxn ang="0">
                <a:pos x="connsiteX5434" y="connsiteY5434"/>
              </a:cxn>
              <a:cxn ang="0">
                <a:pos x="connsiteX5435" y="connsiteY5435"/>
              </a:cxn>
              <a:cxn ang="0">
                <a:pos x="connsiteX5436" y="connsiteY5436"/>
              </a:cxn>
              <a:cxn ang="0">
                <a:pos x="connsiteX5437" y="connsiteY5437"/>
              </a:cxn>
              <a:cxn ang="0">
                <a:pos x="connsiteX5438" y="connsiteY5438"/>
              </a:cxn>
              <a:cxn ang="0">
                <a:pos x="connsiteX5439" y="connsiteY5439"/>
              </a:cxn>
              <a:cxn ang="0">
                <a:pos x="connsiteX5440" y="connsiteY5440"/>
              </a:cxn>
              <a:cxn ang="0">
                <a:pos x="connsiteX5441" y="connsiteY5441"/>
              </a:cxn>
              <a:cxn ang="0">
                <a:pos x="connsiteX5442" y="connsiteY5442"/>
              </a:cxn>
              <a:cxn ang="0">
                <a:pos x="connsiteX5443" y="connsiteY5443"/>
              </a:cxn>
              <a:cxn ang="0">
                <a:pos x="connsiteX5444" y="connsiteY5444"/>
              </a:cxn>
              <a:cxn ang="0">
                <a:pos x="connsiteX5445" y="connsiteY5445"/>
              </a:cxn>
              <a:cxn ang="0">
                <a:pos x="connsiteX5446" y="connsiteY5446"/>
              </a:cxn>
              <a:cxn ang="0">
                <a:pos x="connsiteX5447" y="connsiteY5447"/>
              </a:cxn>
              <a:cxn ang="0">
                <a:pos x="connsiteX5448" y="connsiteY5448"/>
              </a:cxn>
              <a:cxn ang="0">
                <a:pos x="connsiteX5449" y="connsiteY5449"/>
              </a:cxn>
              <a:cxn ang="0">
                <a:pos x="connsiteX5450" y="connsiteY5450"/>
              </a:cxn>
              <a:cxn ang="0">
                <a:pos x="connsiteX5451" y="connsiteY5451"/>
              </a:cxn>
              <a:cxn ang="0">
                <a:pos x="connsiteX5452" y="connsiteY5452"/>
              </a:cxn>
              <a:cxn ang="0">
                <a:pos x="connsiteX5453" y="connsiteY5453"/>
              </a:cxn>
              <a:cxn ang="0">
                <a:pos x="connsiteX5454" y="connsiteY5454"/>
              </a:cxn>
              <a:cxn ang="0">
                <a:pos x="connsiteX5455" y="connsiteY5455"/>
              </a:cxn>
              <a:cxn ang="0">
                <a:pos x="connsiteX5456" y="connsiteY5456"/>
              </a:cxn>
              <a:cxn ang="0">
                <a:pos x="connsiteX5457" y="connsiteY5457"/>
              </a:cxn>
              <a:cxn ang="0">
                <a:pos x="connsiteX5458" y="connsiteY5458"/>
              </a:cxn>
              <a:cxn ang="0">
                <a:pos x="connsiteX5459" y="connsiteY5459"/>
              </a:cxn>
              <a:cxn ang="0">
                <a:pos x="connsiteX5460" y="connsiteY5460"/>
              </a:cxn>
              <a:cxn ang="0">
                <a:pos x="connsiteX5461" y="connsiteY5461"/>
              </a:cxn>
              <a:cxn ang="0">
                <a:pos x="connsiteX5462" y="connsiteY5462"/>
              </a:cxn>
              <a:cxn ang="0">
                <a:pos x="connsiteX5463" y="connsiteY5463"/>
              </a:cxn>
              <a:cxn ang="0">
                <a:pos x="connsiteX5464" y="connsiteY5464"/>
              </a:cxn>
              <a:cxn ang="0">
                <a:pos x="connsiteX5465" y="connsiteY5465"/>
              </a:cxn>
              <a:cxn ang="0">
                <a:pos x="connsiteX5466" y="connsiteY5466"/>
              </a:cxn>
              <a:cxn ang="0">
                <a:pos x="connsiteX5467" y="connsiteY5467"/>
              </a:cxn>
              <a:cxn ang="0">
                <a:pos x="connsiteX5468" y="connsiteY5468"/>
              </a:cxn>
              <a:cxn ang="0">
                <a:pos x="connsiteX5469" y="connsiteY5469"/>
              </a:cxn>
              <a:cxn ang="0">
                <a:pos x="connsiteX5470" y="connsiteY5470"/>
              </a:cxn>
              <a:cxn ang="0">
                <a:pos x="connsiteX5471" y="connsiteY5471"/>
              </a:cxn>
              <a:cxn ang="0">
                <a:pos x="connsiteX5472" y="connsiteY5472"/>
              </a:cxn>
              <a:cxn ang="0">
                <a:pos x="connsiteX5473" y="connsiteY5473"/>
              </a:cxn>
              <a:cxn ang="0">
                <a:pos x="connsiteX5474" y="connsiteY5474"/>
              </a:cxn>
              <a:cxn ang="0">
                <a:pos x="connsiteX5475" y="connsiteY5475"/>
              </a:cxn>
              <a:cxn ang="0">
                <a:pos x="connsiteX5476" y="connsiteY5476"/>
              </a:cxn>
              <a:cxn ang="0">
                <a:pos x="connsiteX5477" y="connsiteY5477"/>
              </a:cxn>
              <a:cxn ang="0">
                <a:pos x="connsiteX5478" y="connsiteY5478"/>
              </a:cxn>
              <a:cxn ang="0">
                <a:pos x="connsiteX5479" y="connsiteY5479"/>
              </a:cxn>
              <a:cxn ang="0">
                <a:pos x="connsiteX5480" y="connsiteY5480"/>
              </a:cxn>
              <a:cxn ang="0">
                <a:pos x="connsiteX5481" y="connsiteY5481"/>
              </a:cxn>
              <a:cxn ang="0">
                <a:pos x="connsiteX5482" y="connsiteY5482"/>
              </a:cxn>
              <a:cxn ang="0">
                <a:pos x="connsiteX5483" y="connsiteY5483"/>
              </a:cxn>
              <a:cxn ang="0">
                <a:pos x="connsiteX5484" y="connsiteY5484"/>
              </a:cxn>
              <a:cxn ang="0">
                <a:pos x="connsiteX5485" y="connsiteY5485"/>
              </a:cxn>
              <a:cxn ang="0">
                <a:pos x="connsiteX5486" y="connsiteY5486"/>
              </a:cxn>
              <a:cxn ang="0">
                <a:pos x="connsiteX5487" y="connsiteY5487"/>
              </a:cxn>
              <a:cxn ang="0">
                <a:pos x="connsiteX5488" y="connsiteY5488"/>
              </a:cxn>
              <a:cxn ang="0">
                <a:pos x="connsiteX5489" y="connsiteY5489"/>
              </a:cxn>
              <a:cxn ang="0">
                <a:pos x="connsiteX5490" y="connsiteY5490"/>
              </a:cxn>
              <a:cxn ang="0">
                <a:pos x="connsiteX5491" y="connsiteY5491"/>
              </a:cxn>
              <a:cxn ang="0">
                <a:pos x="connsiteX5492" y="connsiteY5492"/>
              </a:cxn>
              <a:cxn ang="0">
                <a:pos x="connsiteX5493" y="connsiteY5493"/>
              </a:cxn>
              <a:cxn ang="0">
                <a:pos x="connsiteX5494" y="connsiteY5494"/>
              </a:cxn>
              <a:cxn ang="0">
                <a:pos x="connsiteX5495" y="connsiteY5495"/>
              </a:cxn>
              <a:cxn ang="0">
                <a:pos x="connsiteX5496" y="connsiteY5496"/>
              </a:cxn>
              <a:cxn ang="0">
                <a:pos x="connsiteX5497" y="connsiteY5497"/>
              </a:cxn>
              <a:cxn ang="0">
                <a:pos x="connsiteX5498" y="connsiteY5498"/>
              </a:cxn>
              <a:cxn ang="0">
                <a:pos x="connsiteX5499" y="connsiteY5499"/>
              </a:cxn>
              <a:cxn ang="0">
                <a:pos x="connsiteX5500" y="connsiteY5500"/>
              </a:cxn>
              <a:cxn ang="0">
                <a:pos x="connsiteX5501" y="connsiteY5501"/>
              </a:cxn>
              <a:cxn ang="0">
                <a:pos x="connsiteX5502" y="connsiteY5502"/>
              </a:cxn>
              <a:cxn ang="0">
                <a:pos x="connsiteX5503" y="connsiteY5503"/>
              </a:cxn>
              <a:cxn ang="0">
                <a:pos x="connsiteX5504" y="connsiteY5504"/>
              </a:cxn>
              <a:cxn ang="0">
                <a:pos x="connsiteX5505" y="connsiteY5505"/>
              </a:cxn>
              <a:cxn ang="0">
                <a:pos x="connsiteX5506" y="connsiteY5506"/>
              </a:cxn>
              <a:cxn ang="0">
                <a:pos x="connsiteX5507" y="connsiteY5507"/>
              </a:cxn>
              <a:cxn ang="0">
                <a:pos x="connsiteX5508" y="connsiteY5508"/>
              </a:cxn>
              <a:cxn ang="0">
                <a:pos x="connsiteX5509" y="connsiteY5509"/>
              </a:cxn>
              <a:cxn ang="0">
                <a:pos x="connsiteX5510" y="connsiteY5510"/>
              </a:cxn>
              <a:cxn ang="0">
                <a:pos x="connsiteX5511" y="connsiteY5511"/>
              </a:cxn>
              <a:cxn ang="0">
                <a:pos x="connsiteX5512" y="connsiteY5512"/>
              </a:cxn>
              <a:cxn ang="0">
                <a:pos x="connsiteX5513" y="connsiteY5513"/>
              </a:cxn>
              <a:cxn ang="0">
                <a:pos x="connsiteX5514" y="connsiteY5514"/>
              </a:cxn>
              <a:cxn ang="0">
                <a:pos x="connsiteX5515" y="connsiteY5515"/>
              </a:cxn>
              <a:cxn ang="0">
                <a:pos x="connsiteX5516" y="connsiteY5516"/>
              </a:cxn>
              <a:cxn ang="0">
                <a:pos x="connsiteX5517" y="connsiteY5517"/>
              </a:cxn>
              <a:cxn ang="0">
                <a:pos x="connsiteX5518" y="connsiteY5518"/>
              </a:cxn>
              <a:cxn ang="0">
                <a:pos x="connsiteX5519" y="connsiteY5519"/>
              </a:cxn>
              <a:cxn ang="0">
                <a:pos x="connsiteX5520" y="connsiteY5520"/>
              </a:cxn>
              <a:cxn ang="0">
                <a:pos x="connsiteX5521" y="connsiteY5521"/>
              </a:cxn>
              <a:cxn ang="0">
                <a:pos x="connsiteX5522" y="connsiteY5522"/>
              </a:cxn>
              <a:cxn ang="0">
                <a:pos x="connsiteX5523" y="connsiteY5523"/>
              </a:cxn>
              <a:cxn ang="0">
                <a:pos x="connsiteX5524" y="connsiteY5524"/>
              </a:cxn>
              <a:cxn ang="0">
                <a:pos x="connsiteX5525" y="connsiteY5525"/>
              </a:cxn>
              <a:cxn ang="0">
                <a:pos x="connsiteX5526" y="connsiteY5526"/>
              </a:cxn>
              <a:cxn ang="0">
                <a:pos x="connsiteX5527" y="connsiteY5527"/>
              </a:cxn>
              <a:cxn ang="0">
                <a:pos x="connsiteX5528" y="connsiteY5528"/>
              </a:cxn>
              <a:cxn ang="0">
                <a:pos x="connsiteX5529" y="connsiteY5529"/>
              </a:cxn>
              <a:cxn ang="0">
                <a:pos x="connsiteX5530" y="connsiteY5530"/>
              </a:cxn>
              <a:cxn ang="0">
                <a:pos x="connsiteX5531" y="connsiteY5531"/>
              </a:cxn>
              <a:cxn ang="0">
                <a:pos x="connsiteX5532" y="connsiteY5532"/>
              </a:cxn>
              <a:cxn ang="0">
                <a:pos x="connsiteX5533" y="connsiteY5533"/>
              </a:cxn>
              <a:cxn ang="0">
                <a:pos x="connsiteX5534" y="connsiteY5534"/>
              </a:cxn>
              <a:cxn ang="0">
                <a:pos x="connsiteX5535" y="connsiteY5535"/>
              </a:cxn>
              <a:cxn ang="0">
                <a:pos x="connsiteX5536" y="connsiteY5536"/>
              </a:cxn>
              <a:cxn ang="0">
                <a:pos x="connsiteX5537" y="connsiteY5537"/>
              </a:cxn>
              <a:cxn ang="0">
                <a:pos x="connsiteX5538" y="connsiteY5538"/>
              </a:cxn>
              <a:cxn ang="0">
                <a:pos x="connsiteX5539" y="connsiteY5539"/>
              </a:cxn>
              <a:cxn ang="0">
                <a:pos x="connsiteX5540" y="connsiteY5540"/>
              </a:cxn>
              <a:cxn ang="0">
                <a:pos x="connsiteX5541" y="connsiteY5541"/>
              </a:cxn>
              <a:cxn ang="0">
                <a:pos x="connsiteX5542" y="connsiteY5542"/>
              </a:cxn>
              <a:cxn ang="0">
                <a:pos x="connsiteX5543" y="connsiteY5543"/>
              </a:cxn>
              <a:cxn ang="0">
                <a:pos x="connsiteX5544" y="connsiteY5544"/>
              </a:cxn>
              <a:cxn ang="0">
                <a:pos x="connsiteX5545" y="connsiteY5545"/>
              </a:cxn>
              <a:cxn ang="0">
                <a:pos x="connsiteX5546" y="connsiteY5546"/>
              </a:cxn>
              <a:cxn ang="0">
                <a:pos x="connsiteX5547" y="connsiteY5547"/>
              </a:cxn>
              <a:cxn ang="0">
                <a:pos x="connsiteX5548" y="connsiteY5548"/>
              </a:cxn>
              <a:cxn ang="0">
                <a:pos x="connsiteX5549" y="connsiteY5549"/>
              </a:cxn>
              <a:cxn ang="0">
                <a:pos x="connsiteX5550" y="connsiteY5550"/>
              </a:cxn>
              <a:cxn ang="0">
                <a:pos x="connsiteX5551" y="connsiteY5551"/>
              </a:cxn>
              <a:cxn ang="0">
                <a:pos x="connsiteX5552" y="connsiteY5552"/>
              </a:cxn>
              <a:cxn ang="0">
                <a:pos x="connsiteX5553" y="connsiteY5553"/>
              </a:cxn>
              <a:cxn ang="0">
                <a:pos x="connsiteX5554" y="connsiteY5554"/>
              </a:cxn>
              <a:cxn ang="0">
                <a:pos x="connsiteX5555" y="connsiteY5555"/>
              </a:cxn>
              <a:cxn ang="0">
                <a:pos x="connsiteX5556" y="connsiteY5556"/>
              </a:cxn>
              <a:cxn ang="0">
                <a:pos x="connsiteX5557" y="connsiteY5557"/>
              </a:cxn>
              <a:cxn ang="0">
                <a:pos x="connsiteX5558" y="connsiteY5558"/>
              </a:cxn>
              <a:cxn ang="0">
                <a:pos x="connsiteX5559" y="connsiteY5559"/>
              </a:cxn>
              <a:cxn ang="0">
                <a:pos x="connsiteX5560" y="connsiteY5560"/>
              </a:cxn>
              <a:cxn ang="0">
                <a:pos x="connsiteX5561" y="connsiteY5561"/>
              </a:cxn>
              <a:cxn ang="0">
                <a:pos x="connsiteX5562" y="connsiteY5562"/>
              </a:cxn>
              <a:cxn ang="0">
                <a:pos x="connsiteX5563" y="connsiteY5563"/>
              </a:cxn>
              <a:cxn ang="0">
                <a:pos x="connsiteX5564" y="connsiteY5564"/>
              </a:cxn>
              <a:cxn ang="0">
                <a:pos x="connsiteX5565" y="connsiteY5565"/>
              </a:cxn>
              <a:cxn ang="0">
                <a:pos x="connsiteX5566" y="connsiteY5566"/>
              </a:cxn>
              <a:cxn ang="0">
                <a:pos x="connsiteX5567" y="connsiteY5567"/>
              </a:cxn>
              <a:cxn ang="0">
                <a:pos x="connsiteX5568" y="connsiteY5568"/>
              </a:cxn>
              <a:cxn ang="0">
                <a:pos x="connsiteX5569" y="connsiteY5569"/>
              </a:cxn>
              <a:cxn ang="0">
                <a:pos x="connsiteX5570" y="connsiteY5570"/>
              </a:cxn>
              <a:cxn ang="0">
                <a:pos x="connsiteX5571" y="connsiteY5571"/>
              </a:cxn>
              <a:cxn ang="0">
                <a:pos x="connsiteX5572" y="connsiteY5572"/>
              </a:cxn>
              <a:cxn ang="0">
                <a:pos x="connsiteX5573" y="connsiteY5573"/>
              </a:cxn>
              <a:cxn ang="0">
                <a:pos x="connsiteX5574" y="connsiteY5574"/>
              </a:cxn>
              <a:cxn ang="0">
                <a:pos x="connsiteX5575" y="connsiteY5575"/>
              </a:cxn>
              <a:cxn ang="0">
                <a:pos x="connsiteX5576" y="connsiteY5576"/>
              </a:cxn>
              <a:cxn ang="0">
                <a:pos x="connsiteX5577" y="connsiteY5577"/>
              </a:cxn>
              <a:cxn ang="0">
                <a:pos x="connsiteX5578" y="connsiteY5578"/>
              </a:cxn>
              <a:cxn ang="0">
                <a:pos x="connsiteX5579" y="connsiteY5579"/>
              </a:cxn>
              <a:cxn ang="0">
                <a:pos x="connsiteX5580" y="connsiteY5580"/>
              </a:cxn>
              <a:cxn ang="0">
                <a:pos x="connsiteX5581" y="connsiteY5581"/>
              </a:cxn>
              <a:cxn ang="0">
                <a:pos x="connsiteX5582" y="connsiteY5582"/>
              </a:cxn>
              <a:cxn ang="0">
                <a:pos x="connsiteX5583" y="connsiteY5583"/>
              </a:cxn>
              <a:cxn ang="0">
                <a:pos x="connsiteX5584" y="connsiteY5584"/>
              </a:cxn>
              <a:cxn ang="0">
                <a:pos x="connsiteX5585" y="connsiteY5585"/>
              </a:cxn>
              <a:cxn ang="0">
                <a:pos x="connsiteX5586" y="connsiteY5586"/>
              </a:cxn>
              <a:cxn ang="0">
                <a:pos x="connsiteX5587" y="connsiteY5587"/>
              </a:cxn>
              <a:cxn ang="0">
                <a:pos x="connsiteX5588" y="connsiteY5588"/>
              </a:cxn>
              <a:cxn ang="0">
                <a:pos x="connsiteX5589" y="connsiteY5589"/>
              </a:cxn>
              <a:cxn ang="0">
                <a:pos x="connsiteX5590" y="connsiteY5590"/>
              </a:cxn>
              <a:cxn ang="0">
                <a:pos x="connsiteX5591" y="connsiteY5591"/>
              </a:cxn>
              <a:cxn ang="0">
                <a:pos x="connsiteX5592" y="connsiteY5592"/>
              </a:cxn>
              <a:cxn ang="0">
                <a:pos x="connsiteX5593" y="connsiteY5593"/>
              </a:cxn>
              <a:cxn ang="0">
                <a:pos x="connsiteX5594" y="connsiteY5594"/>
              </a:cxn>
              <a:cxn ang="0">
                <a:pos x="connsiteX5595" y="connsiteY5595"/>
              </a:cxn>
              <a:cxn ang="0">
                <a:pos x="connsiteX5596" y="connsiteY5596"/>
              </a:cxn>
              <a:cxn ang="0">
                <a:pos x="connsiteX5597" y="connsiteY5597"/>
              </a:cxn>
              <a:cxn ang="0">
                <a:pos x="connsiteX5598" y="connsiteY5598"/>
              </a:cxn>
              <a:cxn ang="0">
                <a:pos x="connsiteX5599" y="connsiteY5599"/>
              </a:cxn>
              <a:cxn ang="0">
                <a:pos x="connsiteX5600" y="connsiteY5600"/>
              </a:cxn>
              <a:cxn ang="0">
                <a:pos x="connsiteX5601" y="connsiteY5601"/>
              </a:cxn>
              <a:cxn ang="0">
                <a:pos x="connsiteX5602" y="connsiteY5602"/>
              </a:cxn>
              <a:cxn ang="0">
                <a:pos x="connsiteX5603" y="connsiteY5603"/>
              </a:cxn>
              <a:cxn ang="0">
                <a:pos x="connsiteX5604" y="connsiteY5604"/>
              </a:cxn>
              <a:cxn ang="0">
                <a:pos x="connsiteX5605" y="connsiteY5605"/>
              </a:cxn>
              <a:cxn ang="0">
                <a:pos x="connsiteX5606" y="connsiteY5606"/>
              </a:cxn>
              <a:cxn ang="0">
                <a:pos x="connsiteX5607" y="connsiteY5607"/>
              </a:cxn>
              <a:cxn ang="0">
                <a:pos x="connsiteX5608" y="connsiteY5608"/>
              </a:cxn>
              <a:cxn ang="0">
                <a:pos x="connsiteX5609" y="connsiteY5609"/>
              </a:cxn>
              <a:cxn ang="0">
                <a:pos x="connsiteX5610" y="connsiteY5610"/>
              </a:cxn>
              <a:cxn ang="0">
                <a:pos x="connsiteX5611" y="connsiteY5611"/>
              </a:cxn>
              <a:cxn ang="0">
                <a:pos x="connsiteX5612" y="connsiteY5612"/>
              </a:cxn>
              <a:cxn ang="0">
                <a:pos x="connsiteX5613" y="connsiteY5613"/>
              </a:cxn>
              <a:cxn ang="0">
                <a:pos x="connsiteX5614" y="connsiteY5614"/>
              </a:cxn>
              <a:cxn ang="0">
                <a:pos x="connsiteX5615" y="connsiteY5615"/>
              </a:cxn>
              <a:cxn ang="0">
                <a:pos x="connsiteX5616" y="connsiteY5616"/>
              </a:cxn>
              <a:cxn ang="0">
                <a:pos x="connsiteX5617" y="connsiteY5617"/>
              </a:cxn>
              <a:cxn ang="0">
                <a:pos x="connsiteX5618" y="connsiteY5618"/>
              </a:cxn>
              <a:cxn ang="0">
                <a:pos x="connsiteX5619" y="connsiteY5619"/>
              </a:cxn>
              <a:cxn ang="0">
                <a:pos x="connsiteX5620" y="connsiteY5620"/>
              </a:cxn>
              <a:cxn ang="0">
                <a:pos x="connsiteX5621" y="connsiteY5621"/>
              </a:cxn>
              <a:cxn ang="0">
                <a:pos x="connsiteX5622" y="connsiteY5622"/>
              </a:cxn>
              <a:cxn ang="0">
                <a:pos x="connsiteX5623" y="connsiteY5623"/>
              </a:cxn>
              <a:cxn ang="0">
                <a:pos x="connsiteX5624" y="connsiteY5624"/>
              </a:cxn>
              <a:cxn ang="0">
                <a:pos x="connsiteX5625" y="connsiteY5625"/>
              </a:cxn>
              <a:cxn ang="0">
                <a:pos x="connsiteX5626" y="connsiteY5626"/>
              </a:cxn>
              <a:cxn ang="0">
                <a:pos x="connsiteX5627" y="connsiteY5627"/>
              </a:cxn>
              <a:cxn ang="0">
                <a:pos x="connsiteX5628" y="connsiteY5628"/>
              </a:cxn>
              <a:cxn ang="0">
                <a:pos x="connsiteX5629" y="connsiteY5629"/>
              </a:cxn>
              <a:cxn ang="0">
                <a:pos x="connsiteX5630" y="connsiteY5630"/>
              </a:cxn>
              <a:cxn ang="0">
                <a:pos x="connsiteX5631" y="connsiteY5631"/>
              </a:cxn>
              <a:cxn ang="0">
                <a:pos x="connsiteX5632" y="connsiteY5632"/>
              </a:cxn>
              <a:cxn ang="0">
                <a:pos x="connsiteX5633" y="connsiteY5633"/>
              </a:cxn>
              <a:cxn ang="0">
                <a:pos x="connsiteX5634" y="connsiteY5634"/>
              </a:cxn>
              <a:cxn ang="0">
                <a:pos x="connsiteX5635" y="connsiteY5635"/>
              </a:cxn>
              <a:cxn ang="0">
                <a:pos x="connsiteX5636" y="connsiteY5636"/>
              </a:cxn>
              <a:cxn ang="0">
                <a:pos x="connsiteX5637" y="connsiteY5637"/>
              </a:cxn>
              <a:cxn ang="0">
                <a:pos x="connsiteX5638" y="connsiteY5638"/>
              </a:cxn>
              <a:cxn ang="0">
                <a:pos x="connsiteX5639" y="connsiteY5639"/>
              </a:cxn>
              <a:cxn ang="0">
                <a:pos x="connsiteX5640" y="connsiteY5640"/>
              </a:cxn>
              <a:cxn ang="0">
                <a:pos x="connsiteX5641" y="connsiteY5641"/>
              </a:cxn>
              <a:cxn ang="0">
                <a:pos x="connsiteX5642" y="connsiteY5642"/>
              </a:cxn>
              <a:cxn ang="0">
                <a:pos x="connsiteX5643" y="connsiteY5643"/>
              </a:cxn>
              <a:cxn ang="0">
                <a:pos x="connsiteX5644" y="connsiteY5644"/>
              </a:cxn>
              <a:cxn ang="0">
                <a:pos x="connsiteX5645" y="connsiteY5645"/>
              </a:cxn>
              <a:cxn ang="0">
                <a:pos x="connsiteX5646" y="connsiteY5646"/>
              </a:cxn>
              <a:cxn ang="0">
                <a:pos x="connsiteX5647" y="connsiteY5647"/>
              </a:cxn>
              <a:cxn ang="0">
                <a:pos x="connsiteX5648" y="connsiteY5648"/>
              </a:cxn>
              <a:cxn ang="0">
                <a:pos x="connsiteX5649" y="connsiteY5649"/>
              </a:cxn>
              <a:cxn ang="0">
                <a:pos x="connsiteX5650" y="connsiteY5650"/>
              </a:cxn>
              <a:cxn ang="0">
                <a:pos x="connsiteX5651" y="connsiteY5651"/>
              </a:cxn>
              <a:cxn ang="0">
                <a:pos x="connsiteX5652" y="connsiteY5652"/>
              </a:cxn>
              <a:cxn ang="0">
                <a:pos x="connsiteX5653" y="connsiteY5653"/>
              </a:cxn>
              <a:cxn ang="0">
                <a:pos x="connsiteX5654" y="connsiteY5654"/>
              </a:cxn>
              <a:cxn ang="0">
                <a:pos x="connsiteX5655" y="connsiteY5655"/>
              </a:cxn>
              <a:cxn ang="0">
                <a:pos x="connsiteX5656" y="connsiteY5656"/>
              </a:cxn>
              <a:cxn ang="0">
                <a:pos x="connsiteX5657" y="connsiteY5657"/>
              </a:cxn>
              <a:cxn ang="0">
                <a:pos x="connsiteX5658" y="connsiteY5658"/>
              </a:cxn>
              <a:cxn ang="0">
                <a:pos x="connsiteX5659" y="connsiteY5659"/>
              </a:cxn>
              <a:cxn ang="0">
                <a:pos x="connsiteX5660" y="connsiteY5660"/>
              </a:cxn>
              <a:cxn ang="0">
                <a:pos x="connsiteX5661" y="connsiteY5661"/>
              </a:cxn>
              <a:cxn ang="0">
                <a:pos x="connsiteX5662" y="connsiteY5662"/>
              </a:cxn>
              <a:cxn ang="0">
                <a:pos x="connsiteX5663" y="connsiteY5663"/>
              </a:cxn>
              <a:cxn ang="0">
                <a:pos x="connsiteX5664" y="connsiteY5664"/>
              </a:cxn>
              <a:cxn ang="0">
                <a:pos x="connsiteX5665" y="connsiteY5665"/>
              </a:cxn>
              <a:cxn ang="0">
                <a:pos x="connsiteX5666" y="connsiteY5666"/>
              </a:cxn>
              <a:cxn ang="0">
                <a:pos x="connsiteX5667" y="connsiteY5667"/>
              </a:cxn>
              <a:cxn ang="0">
                <a:pos x="connsiteX5668" y="connsiteY5668"/>
              </a:cxn>
              <a:cxn ang="0">
                <a:pos x="connsiteX5669" y="connsiteY5669"/>
              </a:cxn>
              <a:cxn ang="0">
                <a:pos x="connsiteX5670" y="connsiteY5670"/>
              </a:cxn>
              <a:cxn ang="0">
                <a:pos x="connsiteX5671" y="connsiteY5671"/>
              </a:cxn>
              <a:cxn ang="0">
                <a:pos x="connsiteX5672" y="connsiteY5672"/>
              </a:cxn>
              <a:cxn ang="0">
                <a:pos x="connsiteX5673" y="connsiteY5673"/>
              </a:cxn>
              <a:cxn ang="0">
                <a:pos x="connsiteX5674" y="connsiteY5674"/>
              </a:cxn>
              <a:cxn ang="0">
                <a:pos x="connsiteX5675" y="connsiteY5675"/>
              </a:cxn>
              <a:cxn ang="0">
                <a:pos x="connsiteX5676" y="connsiteY5676"/>
              </a:cxn>
              <a:cxn ang="0">
                <a:pos x="connsiteX5677" y="connsiteY5677"/>
              </a:cxn>
              <a:cxn ang="0">
                <a:pos x="connsiteX5678" y="connsiteY5678"/>
              </a:cxn>
              <a:cxn ang="0">
                <a:pos x="connsiteX5679" y="connsiteY5679"/>
              </a:cxn>
              <a:cxn ang="0">
                <a:pos x="connsiteX5680" y="connsiteY5680"/>
              </a:cxn>
              <a:cxn ang="0">
                <a:pos x="connsiteX5681" y="connsiteY5681"/>
              </a:cxn>
              <a:cxn ang="0">
                <a:pos x="connsiteX5682" y="connsiteY5682"/>
              </a:cxn>
              <a:cxn ang="0">
                <a:pos x="connsiteX5683" y="connsiteY5683"/>
              </a:cxn>
              <a:cxn ang="0">
                <a:pos x="connsiteX5684" y="connsiteY5684"/>
              </a:cxn>
              <a:cxn ang="0">
                <a:pos x="connsiteX5685" y="connsiteY5685"/>
              </a:cxn>
              <a:cxn ang="0">
                <a:pos x="connsiteX5686" y="connsiteY5686"/>
              </a:cxn>
              <a:cxn ang="0">
                <a:pos x="connsiteX5687" y="connsiteY5687"/>
              </a:cxn>
              <a:cxn ang="0">
                <a:pos x="connsiteX5688" y="connsiteY5688"/>
              </a:cxn>
              <a:cxn ang="0">
                <a:pos x="connsiteX5689" y="connsiteY5689"/>
              </a:cxn>
              <a:cxn ang="0">
                <a:pos x="connsiteX5690" y="connsiteY5690"/>
              </a:cxn>
              <a:cxn ang="0">
                <a:pos x="connsiteX5691" y="connsiteY5691"/>
              </a:cxn>
              <a:cxn ang="0">
                <a:pos x="connsiteX5692" y="connsiteY5692"/>
              </a:cxn>
              <a:cxn ang="0">
                <a:pos x="connsiteX5693" y="connsiteY5693"/>
              </a:cxn>
              <a:cxn ang="0">
                <a:pos x="connsiteX5694" y="connsiteY5694"/>
              </a:cxn>
              <a:cxn ang="0">
                <a:pos x="connsiteX5695" y="connsiteY5695"/>
              </a:cxn>
              <a:cxn ang="0">
                <a:pos x="connsiteX5696" y="connsiteY5696"/>
              </a:cxn>
              <a:cxn ang="0">
                <a:pos x="connsiteX5697" y="connsiteY5697"/>
              </a:cxn>
              <a:cxn ang="0">
                <a:pos x="connsiteX5698" y="connsiteY5698"/>
              </a:cxn>
              <a:cxn ang="0">
                <a:pos x="connsiteX5699" y="connsiteY5699"/>
              </a:cxn>
              <a:cxn ang="0">
                <a:pos x="connsiteX5700" y="connsiteY5700"/>
              </a:cxn>
              <a:cxn ang="0">
                <a:pos x="connsiteX5701" y="connsiteY5701"/>
              </a:cxn>
              <a:cxn ang="0">
                <a:pos x="connsiteX5702" y="connsiteY5702"/>
              </a:cxn>
              <a:cxn ang="0">
                <a:pos x="connsiteX5703" y="connsiteY5703"/>
              </a:cxn>
              <a:cxn ang="0">
                <a:pos x="connsiteX5704" y="connsiteY5704"/>
              </a:cxn>
              <a:cxn ang="0">
                <a:pos x="connsiteX5705" y="connsiteY5705"/>
              </a:cxn>
              <a:cxn ang="0">
                <a:pos x="connsiteX5706" y="connsiteY5706"/>
              </a:cxn>
              <a:cxn ang="0">
                <a:pos x="connsiteX5707" y="connsiteY5707"/>
              </a:cxn>
              <a:cxn ang="0">
                <a:pos x="connsiteX5708" y="connsiteY5708"/>
              </a:cxn>
              <a:cxn ang="0">
                <a:pos x="connsiteX5709" y="connsiteY5709"/>
              </a:cxn>
              <a:cxn ang="0">
                <a:pos x="connsiteX5710" y="connsiteY5710"/>
              </a:cxn>
              <a:cxn ang="0">
                <a:pos x="connsiteX5711" y="connsiteY5711"/>
              </a:cxn>
              <a:cxn ang="0">
                <a:pos x="connsiteX5712" y="connsiteY5712"/>
              </a:cxn>
              <a:cxn ang="0">
                <a:pos x="connsiteX5713" y="connsiteY5713"/>
              </a:cxn>
              <a:cxn ang="0">
                <a:pos x="connsiteX5714" y="connsiteY5714"/>
              </a:cxn>
              <a:cxn ang="0">
                <a:pos x="connsiteX5715" y="connsiteY5715"/>
              </a:cxn>
              <a:cxn ang="0">
                <a:pos x="connsiteX5716" y="connsiteY5716"/>
              </a:cxn>
              <a:cxn ang="0">
                <a:pos x="connsiteX5717" y="connsiteY5717"/>
              </a:cxn>
              <a:cxn ang="0">
                <a:pos x="connsiteX5718" y="connsiteY5718"/>
              </a:cxn>
              <a:cxn ang="0">
                <a:pos x="connsiteX5719" y="connsiteY5719"/>
              </a:cxn>
              <a:cxn ang="0">
                <a:pos x="connsiteX5720" y="connsiteY5720"/>
              </a:cxn>
              <a:cxn ang="0">
                <a:pos x="connsiteX5721" y="connsiteY5721"/>
              </a:cxn>
              <a:cxn ang="0">
                <a:pos x="connsiteX5722" y="connsiteY5722"/>
              </a:cxn>
              <a:cxn ang="0">
                <a:pos x="connsiteX5723" y="connsiteY5723"/>
              </a:cxn>
              <a:cxn ang="0">
                <a:pos x="connsiteX5724" y="connsiteY5724"/>
              </a:cxn>
              <a:cxn ang="0">
                <a:pos x="connsiteX5725" y="connsiteY5725"/>
              </a:cxn>
              <a:cxn ang="0">
                <a:pos x="connsiteX5726" y="connsiteY5726"/>
              </a:cxn>
              <a:cxn ang="0">
                <a:pos x="connsiteX5727" y="connsiteY5727"/>
              </a:cxn>
              <a:cxn ang="0">
                <a:pos x="connsiteX5728" y="connsiteY5728"/>
              </a:cxn>
              <a:cxn ang="0">
                <a:pos x="connsiteX5729" y="connsiteY5729"/>
              </a:cxn>
              <a:cxn ang="0">
                <a:pos x="connsiteX5730" y="connsiteY5730"/>
              </a:cxn>
              <a:cxn ang="0">
                <a:pos x="connsiteX5731" y="connsiteY5731"/>
              </a:cxn>
              <a:cxn ang="0">
                <a:pos x="connsiteX5732" y="connsiteY5732"/>
              </a:cxn>
              <a:cxn ang="0">
                <a:pos x="connsiteX5733" y="connsiteY5733"/>
              </a:cxn>
              <a:cxn ang="0">
                <a:pos x="connsiteX5734" y="connsiteY5734"/>
              </a:cxn>
              <a:cxn ang="0">
                <a:pos x="connsiteX5735" y="connsiteY5735"/>
              </a:cxn>
              <a:cxn ang="0">
                <a:pos x="connsiteX5736" y="connsiteY5736"/>
              </a:cxn>
              <a:cxn ang="0">
                <a:pos x="connsiteX5737" y="connsiteY5737"/>
              </a:cxn>
              <a:cxn ang="0">
                <a:pos x="connsiteX5738" y="connsiteY5738"/>
              </a:cxn>
              <a:cxn ang="0">
                <a:pos x="connsiteX5739" y="connsiteY5739"/>
              </a:cxn>
              <a:cxn ang="0">
                <a:pos x="connsiteX5740" y="connsiteY5740"/>
              </a:cxn>
              <a:cxn ang="0">
                <a:pos x="connsiteX5741" y="connsiteY5741"/>
              </a:cxn>
              <a:cxn ang="0">
                <a:pos x="connsiteX5742" y="connsiteY5742"/>
              </a:cxn>
              <a:cxn ang="0">
                <a:pos x="connsiteX5743" y="connsiteY5743"/>
              </a:cxn>
              <a:cxn ang="0">
                <a:pos x="connsiteX5744" y="connsiteY5744"/>
              </a:cxn>
              <a:cxn ang="0">
                <a:pos x="connsiteX5745" y="connsiteY5745"/>
              </a:cxn>
              <a:cxn ang="0">
                <a:pos x="connsiteX5746" y="connsiteY5746"/>
              </a:cxn>
              <a:cxn ang="0">
                <a:pos x="connsiteX5747" y="connsiteY5747"/>
              </a:cxn>
              <a:cxn ang="0">
                <a:pos x="connsiteX5748" y="connsiteY5748"/>
              </a:cxn>
              <a:cxn ang="0">
                <a:pos x="connsiteX5749" y="connsiteY5749"/>
              </a:cxn>
              <a:cxn ang="0">
                <a:pos x="connsiteX5750" y="connsiteY5750"/>
              </a:cxn>
              <a:cxn ang="0">
                <a:pos x="connsiteX5751" y="connsiteY5751"/>
              </a:cxn>
              <a:cxn ang="0">
                <a:pos x="connsiteX5752" y="connsiteY5752"/>
              </a:cxn>
              <a:cxn ang="0">
                <a:pos x="connsiteX5753" y="connsiteY5753"/>
              </a:cxn>
              <a:cxn ang="0">
                <a:pos x="connsiteX5754" y="connsiteY5754"/>
              </a:cxn>
              <a:cxn ang="0">
                <a:pos x="connsiteX5755" y="connsiteY5755"/>
              </a:cxn>
              <a:cxn ang="0">
                <a:pos x="connsiteX5756" y="connsiteY5756"/>
              </a:cxn>
              <a:cxn ang="0">
                <a:pos x="connsiteX5757" y="connsiteY5757"/>
              </a:cxn>
              <a:cxn ang="0">
                <a:pos x="connsiteX5758" y="connsiteY5758"/>
              </a:cxn>
              <a:cxn ang="0">
                <a:pos x="connsiteX5759" y="connsiteY5759"/>
              </a:cxn>
              <a:cxn ang="0">
                <a:pos x="connsiteX5760" y="connsiteY5760"/>
              </a:cxn>
              <a:cxn ang="0">
                <a:pos x="connsiteX5761" y="connsiteY5761"/>
              </a:cxn>
              <a:cxn ang="0">
                <a:pos x="connsiteX5762" y="connsiteY5762"/>
              </a:cxn>
              <a:cxn ang="0">
                <a:pos x="connsiteX5763" y="connsiteY5763"/>
              </a:cxn>
              <a:cxn ang="0">
                <a:pos x="connsiteX5764" y="connsiteY5764"/>
              </a:cxn>
              <a:cxn ang="0">
                <a:pos x="connsiteX5765" y="connsiteY5765"/>
              </a:cxn>
              <a:cxn ang="0">
                <a:pos x="connsiteX5766" y="connsiteY5766"/>
              </a:cxn>
              <a:cxn ang="0">
                <a:pos x="connsiteX5767" y="connsiteY5767"/>
              </a:cxn>
              <a:cxn ang="0">
                <a:pos x="connsiteX5768" y="connsiteY5768"/>
              </a:cxn>
              <a:cxn ang="0">
                <a:pos x="connsiteX5769" y="connsiteY5769"/>
              </a:cxn>
              <a:cxn ang="0">
                <a:pos x="connsiteX5770" y="connsiteY5770"/>
              </a:cxn>
              <a:cxn ang="0">
                <a:pos x="connsiteX5771" y="connsiteY5771"/>
              </a:cxn>
              <a:cxn ang="0">
                <a:pos x="connsiteX5772" y="connsiteY5772"/>
              </a:cxn>
              <a:cxn ang="0">
                <a:pos x="connsiteX5773" y="connsiteY5773"/>
              </a:cxn>
              <a:cxn ang="0">
                <a:pos x="connsiteX5774" y="connsiteY5774"/>
              </a:cxn>
              <a:cxn ang="0">
                <a:pos x="connsiteX5775" y="connsiteY5775"/>
              </a:cxn>
              <a:cxn ang="0">
                <a:pos x="connsiteX5776" y="connsiteY5776"/>
              </a:cxn>
              <a:cxn ang="0">
                <a:pos x="connsiteX5777" y="connsiteY5777"/>
              </a:cxn>
              <a:cxn ang="0">
                <a:pos x="connsiteX5778" y="connsiteY5778"/>
              </a:cxn>
              <a:cxn ang="0">
                <a:pos x="connsiteX5779" y="connsiteY5779"/>
              </a:cxn>
              <a:cxn ang="0">
                <a:pos x="connsiteX5780" y="connsiteY5780"/>
              </a:cxn>
              <a:cxn ang="0">
                <a:pos x="connsiteX5781" y="connsiteY5781"/>
              </a:cxn>
              <a:cxn ang="0">
                <a:pos x="connsiteX5782" y="connsiteY5782"/>
              </a:cxn>
              <a:cxn ang="0">
                <a:pos x="connsiteX5783" y="connsiteY5783"/>
              </a:cxn>
              <a:cxn ang="0">
                <a:pos x="connsiteX5784" y="connsiteY5784"/>
              </a:cxn>
              <a:cxn ang="0">
                <a:pos x="connsiteX5785" y="connsiteY5785"/>
              </a:cxn>
              <a:cxn ang="0">
                <a:pos x="connsiteX5786" y="connsiteY5786"/>
              </a:cxn>
              <a:cxn ang="0">
                <a:pos x="connsiteX5787" y="connsiteY5787"/>
              </a:cxn>
              <a:cxn ang="0">
                <a:pos x="connsiteX5788" y="connsiteY5788"/>
              </a:cxn>
              <a:cxn ang="0">
                <a:pos x="connsiteX5789" y="connsiteY5789"/>
              </a:cxn>
              <a:cxn ang="0">
                <a:pos x="connsiteX5790" y="connsiteY5790"/>
              </a:cxn>
              <a:cxn ang="0">
                <a:pos x="connsiteX5791" y="connsiteY5791"/>
              </a:cxn>
              <a:cxn ang="0">
                <a:pos x="connsiteX5792" y="connsiteY5792"/>
              </a:cxn>
              <a:cxn ang="0">
                <a:pos x="connsiteX5793" y="connsiteY5793"/>
              </a:cxn>
              <a:cxn ang="0">
                <a:pos x="connsiteX5794" y="connsiteY5794"/>
              </a:cxn>
              <a:cxn ang="0">
                <a:pos x="connsiteX5795" y="connsiteY5795"/>
              </a:cxn>
              <a:cxn ang="0">
                <a:pos x="connsiteX5796" y="connsiteY5796"/>
              </a:cxn>
              <a:cxn ang="0">
                <a:pos x="connsiteX5797" y="connsiteY5797"/>
              </a:cxn>
              <a:cxn ang="0">
                <a:pos x="connsiteX5798" y="connsiteY5798"/>
              </a:cxn>
              <a:cxn ang="0">
                <a:pos x="connsiteX5799" y="connsiteY5799"/>
              </a:cxn>
              <a:cxn ang="0">
                <a:pos x="connsiteX5800" y="connsiteY5800"/>
              </a:cxn>
              <a:cxn ang="0">
                <a:pos x="connsiteX5801" y="connsiteY5801"/>
              </a:cxn>
              <a:cxn ang="0">
                <a:pos x="connsiteX5802" y="connsiteY5802"/>
              </a:cxn>
              <a:cxn ang="0">
                <a:pos x="connsiteX5803" y="connsiteY5803"/>
              </a:cxn>
              <a:cxn ang="0">
                <a:pos x="connsiteX5804" y="connsiteY5804"/>
              </a:cxn>
              <a:cxn ang="0">
                <a:pos x="connsiteX5805" y="connsiteY5805"/>
              </a:cxn>
              <a:cxn ang="0">
                <a:pos x="connsiteX5806" y="connsiteY5806"/>
              </a:cxn>
              <a:cxn ang="0">
                <a:pos x="connsiteX5807" y="connsiteY5807"/>
              </a:cxn>
              <a:cxn ang="0">
                <a:pos x="connsiteX5808" y="connsiteY5808"/>
              </a:cxn>
              <a:cxn ang="0">
                <a:pos x="connsiteX5809" y="connsiteY5809"/>
              </a:cxn>
              <a:cxn ang="0">
                <a:pos x="connsiteX5810" y="connsiteY5810"/>
              </a:cxn>
              <a:cxn ang="0">
                <a:pos x="connsiteX5811" y="connsiteY5811"/>
              </a:cxn>
              <a:cxn ang="0">
                <a:pos x="connsiteX5812" y="connsiteY5812"/>
              </a:cxn>
              <a:cxn ang="0">
                <a:pos x="connsiteX5813" y="connsiteY5813"/>
              </a:cxn>
              <a:cxn ang="0">
                <a:pos x="connsiteX5814" y="connsiteY5814"/>
              </a:cxn>
              <a:cxn ang="0">
                <a:pos x="connsiteX5815" y="connsiteY5815"/>
              </a:cxn>
              <a:cxn ang="0">
                <a:pos x="connsiteX5816" y="connsiteY5816"/>
              </a:cxn>
              <a:cxn ang="0">
                <a:pos x="connsiteX5817" y="connsiteY5817"/>
              </a:cxn>
              <a:cxn ang="0">
                <a:pos x="connsiteX5818" y="connsiteY5818"/>
              </a:cxn>
              <a:cxn ang="0">
                <a:pos x="connsiteX5819" y="connsiteY5819"/>
              </a:cxn>
              <a:cxn ang="0">
                <a:pos x="connsiteX5820" y="connsiteY5820"/>
              </a:cxn>
              <a:cxn ang="0">
                <a:pos x="connsiteX5821" y="connsiteY5821"/>
              </a:cxn>
              <a:cxn ang="0">
                <a:pos x="connsiteX5822" y="connsiteY5822"/>
              </a:cxn>
              <a:cxn ang="0">
                <a:pos x="connsiteX5823" y="connsiteY5823"/>
              </a:cxn>
              <a:cxn ang="0">
                <a:pos x="connsiteX5824" y="connsiteY5824"/>
              </a:cxn>
              <a:cxn ang="0">
                <a:pos x="connsiteX5825" y="connsiteY5825"/>
              </a:cxn>
              <a:cxn ang="0">
                <a:pos x="connsiteX5826" y="connsiteY5826"/>
              </a:cxn>
              <a:cxn ang="0">
                <a:pos x="connsiteX5827" y="connsiteY5827"/>
              </a:cxn>
              <a:cxn ang="0">
                <a:pos x="connsiteX5828" y="connsiteY5828"/>
              </a:cxn>
              <a:cxn ang="0">
                <a:pos x="connsiteX5829" y="connsiteY5829"/>
              </a:cxn>
              <a:cxn ang="0">
                <a:pos x="connsiteX5830" y="connsiteY5830"/>
              </a:cxn>
              <a:cxn ang="0">
                <a:pos x="connsiteX5831" y="connsiteY5831"/>
              </a:cxn>
              <a:cxn ang="0">
                <a:pos x="connsiteX5832" y="connsiteY5832"/>
              </a:cxn>
              <a:cxn ang="0">
                <a:pos x="connsiteX5833" y="connsiteY5833"/>
              </a:cxn>
              <a:cxn ang="0">
                <a:pos x="connsiteX5834" y="connsiteY5834"/>
              </a:cxn>
              <a:cxn ang="0">
                <a:pos x="connsiteX5835" y="connsiteY5835"/>
              </a:cxn>
              <a:cxn ang="0">
                <a:pos x="connsiteX5836" y="connsiteY5836"/>
              </a:cxn>
              <a:cxn ang="0">
                <a:pos x="connsiteX5837" y="connsiteY5837"/>
              </a:cxn>
              <a:cxn ang="0">
                <a:pos x="connsiteX5838" y="connsiteY5838"/>
              </a:cxn>
              <a:cxn ang="0">
                <a:pos x="connsiteX5839" y="connsiteY5839"/>
              </a:cxn>
              <a:cxn ang="0">
                <a:pos x="connsiteX5840" y="connsiteY5840"/>
              </a:cxn>
              <a:cxn ang="0">
                <a:pos x="connsiteX5841" y="connsiteY5841"/>
              </a:cxn>
              <a:cxn ang="0">
                <a:pos x="connsiteX5842" y="connsiteY5842"/>
              </a:cxn>
              <a:cxn ang="0">
                <a:pos x="connsiteX5843" y="connsiteY5843"/>
              </a:cxn>
              <a:cxn ang="0">
                <a:pos x="connsiteX5844" y="connsiteY5844"/>
              </a:cxn>
              <a:cxn ang="0">
                <a:pos x="connsiteX5845" y="connsiteY5845"/>
              </a:cxn>
              <a:cxn ang="0">
                <a:pos x="connsiteX5846" y="connsiteY5846"/>
              </a:cxn>
              <a:cxn ang="0">
                <a:pos x="connsiteX5847" y="connsiteY5847"/>
              </a:cxn>
              <a:cxn ang="0">
                <a:pos x="connsiteX5848" y="connsiteY5848"/>
              </a:cxn>
              <a:cxn ang="0">
                <a:pos x="connsiteX5849" y="connsiteY5849"/>
              </a:cxn>
              <a:cxn ang="0">
                <a:pos x="connsiteX5850" y="connsiteY5850"/>
              </a:cxn>
              <a:cxn ang="0">
                <a:pos x="connsiteX5851" y="connsiteY5851"/>
              </a:cxn>
              <a:cxn ang="0">
                <a:pos x="connsiteX5852" y="connsiteY5852"/>
              </a:cxn>
              <a:cxn ang="0">
                <a:pos x="connsiteX5853" y="connsiteY5853"/>
              </a:cxn>
              <a:cxn ang="0">
                <a:pos x="connsiteX5854" y="connsiteY5854"/>
              </a:cxn>
              <a:cxn ang="0">
                <a:pos x="connsiteX5855" y="connsiteY5855"/>
              </a:cxn>
              <a:cxn ang="0">
                <a:pos x="connsiteX5856" y="connsiteY5856"/>
              </a:cxn>
              <a:cxn ang="0">
                <a:pos x="connsiteX5857" y="connsiteY5857"/>
              </a:cxn>
              <a:cxn ang="0">
                <a:pos x="connsiteX5858" y="connsiteY5858"/>
              </a:cxn>
              <a:cxn ang="0">
                <a:pos x="connsiteX5859" y="connsiteY5859"/>
              </a:cxn>
              <a:cxn ang="0">
                <a:pos x="connsiteX5860" y="connsiteY5860"/>
              </a:cxn>
              <a:cxn ang="0">
                <a:pos x="connsiteX5861" y="connsiteY5861"/>
              </a:cxn>
              <a:cxn ang="0">
                <a:pos x="connsiteX5862" y="connsiteY5862"/>
              </a:cxn>
              <a:cxn ang="0">
                <a:pos x="connsiteX5863" y="connsiteY5863"/>
              </a:cxn>
              <a:cxn ang="0">
                <a:pos x="connsiteX5864" y="connsiteY5864"/>
              </a:cxn>
              <a:cxn ang="0">
                <a:pos x="connsiteX5865" y="connsiteY5865"/>
              </a:cxn>
              <a:cxn ang="0">
                <a:pos x="connsiteX5866" y="connsiteY5866"/>
              </a:cxn>
              <a:cxn ang="0">
                <a:pos x="connsiteX5867" y="connsiteY5867"/>
              </a:cxn>
              <a:cxn ang="0">
                <a:pos x="connsiteX5868" y="connsiteY5868"/>
              </a:cxn>
              <a:cxn ang="0">
                <a:pos x="connsiteX5869" y="connsiteY5869"/>
              </a:cxn>
              <a:cxn ang="0">
                <a:pos x="connsiteX5870" y="connsiteY5870"/>
              </a:cxn>
              <a:cxn ang="0">
                <a:pos x="connsiteX5871" y="connsiteY5871"/>
              </a:cxn>
              <a:cxn ang="0">
                <a:pos x="connsiteX5872" y="connsiteY5872"/>
              </a:cxn>
              <a:cxn ang="0">
                <a:pos x="connsiteX5873" y="connsiteY5873"/>
              </a:cxn>
              <a:cxn ang="0">
                <a:pos x="connsiteX5874" y="connsiteY5874"/>
              </a:cxn>
              <a:cxn ang="0">
                <a:pos x="connsiteX5875" y="connsiteY5875"/>
              </a:cxn>
              <a:cxn ang="0">
                <a:pos x="connsiteX5876" y="connsiteY5876"/>
              </a:cxn>
              <a:cxn ang="0">
                <a:pos x="connsiteX5877" y="connsiteY5877"/>
              </a:cxn>
              <a:cxn ang="0">
                <a:pos x="connsiteX5878" y="connsiteY5878"/>
              </a:cxn>
              <a:cxn ang="0">
                <a:pos x="connsiteX5879" y="connsiteY5879"/>
              </a:cxn>
              <a:cxn ang="0">
                <a:pos x="connsiteX5880" y="connsiteY5880"/>
              </a:cxn>
              <a:cxn ang="0">
                <a:pos x="connsiteX5881" y="connsiteY5881"/>
              </a:cxn>
              <a:cxn ang="0">
                <a:pos x="connsiteX5882" y="connsiteY5882"/>
              </a:cxn>
              <a:cxn ang="0">
                <a:pos x="connsiteX5883" y="connsiteY5883"/>
              </a:cxn>
              <a:cxn ang="0">
                <a:pos x="connsiteX5884" y="connsiteY5884"/>
              </a:cxn>
              <a:cxn ang="0">
                <a:pos x="connsiteX5885" y="connsiteY5885"/>
              </a:cxn>
              <a:cxn ang="0">
                <a:pos x="connsiteX5886" y="connsiteY5886"/>
              </a:cxn>
              <a:cxn ang="0">
                <a:pos x="connsiteX5887" y="connsiteY5887"/>
              </a:cxn>
              <a:cxn ang="0">
                <a:pos x="connsiteX5888" y="connsiteY5888"/>
              </a:cxn>
              <a:cxn ang="0">
                <a:pos x="connsiteX5889" y="connsiteY5889"/>
              </a:cxn>
              <a:cxn ang="0">
                <a:pos x="connsiteX5890" y="connsiteY5890"/>
              </a:cxn>
              <a:cxn ang="0">
                <a:pos x="connsiteX5891" y="connsiteY5891"/>
              </a:cxn>
              <a:cxn ang="0">
                <a:pos x="connsiteX5892" y="connsiteY5892"/>
              </a:cxn>
              <a:cxn ang="0">
                <a:pos x="connsiteX5893" y="connsiteY5893"/>
              </a:cxn>
              <a:cxn ang="0">
                <a:pos x="connsiteX5894" y="connsiteY5894"/>
              </a:cxn>
              <a:cxn ang="0">
                <a:pos x="connsiteX5895" y="connsiteY5895"/>
              </a:cxn>
              <a:cxn ang="0">
                <a:pos x="connsiteX5896" y="connsiteY5896"/>
              </a:cxn>
              <a:cxn ang="0">
                <a:pos x="connsiteX5897" y="connsiteY5897"/>
              </a:cxn>
              <a:cxn ang="0">
                <a:pos x="connsiteX5898" y="connsiteY5898"/>
              </a:cxn>
              <a:cxn ang="0">
                <a:pos x="connsiteX5899" y="connsiteY5899"/>
              </a:cxn>
              <a:cxn ang="0">
                <a:pos x="connsiteX5900" y="connsiteY5900"/>
              </a:cxn>
              <a:cxn ang="0">
                <a:pos x="connsiteX5901" y="connsiteY5901"/>
              </a:cxn>
              <a:cxn ang="0">
                <a:pos x="connsiteX5902" y="connsiteY5902"/>
              </a:cxn>
              <a:cxn ang="0">
                <a:pos x="connsiteX5903" y="connsiteY5903"/>
              </a:cxn>
              <a:cxn ang="0">
                <a:pos x="connsiteX5904" y="connsiteY5904"/>
              </a:cxn>
              <a:cxn ang="0">
                <a:pos x="connsiteX5905" y="connsiteY5905"/>
              </a:cxn>
              <a:cxn ang="0">
                <a:pos x="connsiteX5906" y="connsiteY5906"/>
              </a:cxn>
              <a:cxn ang="0">
                <a:pos x="connsiteX5907" y="connsiteY5907"/>
              </a:cxn>
              <a:cxn ang="0">
                <a:pos x="connsiteX5908" y="connsiteY5908"/>
              </a:cxn>
              <a:cxn ang="0">
                <a:pos x="connsiteX5909" y="connsiteY5909"/>
              </a:cxn>
              <a:cxn ang="0">
                <a:pos x="connsiteX5910" y="connsiteY5910"/>
              </a:cxn>
              <a:cxn ang="0">
                <a:pos x="connsiteX5911" y="connsiteY5911"/>
              </a:cxn>
              <a:cxn ang="0">
                <a:pos x="connsiteX5912" y="connsiteY5912"/>
              </a:cxn>
              <a:cxn ang="0">
                <a:pos x="connsiteX5913" y="connsiteY5913"/>
              </a:cxn>
              <a:cxn ang="0">
                <a:pos x="connsiteX5914" y="connsiteY5914"/>
              </a:cxn>
              <a:cxn ang="0">
                <a:pos x="connsiteX5915" y="connsiteY5915"/>
              </a:cxn>
              <a:cxn ang="0">
                <a:pos x="connsiteX5916" y="connsiteY5916"/>
              </a:cxn>
              <a:cxn ang="0">
                <a:pos x="connsiteX5917" y="connsiteY5917"/>
              </a:cxn>
              <a:cxn ang="0">
                <a:pos x="connsiteX5918" y="connsiteY5918"/>
              </a:cxn>
              <a:cxn ang="0">
                <a:pos x="connsiteX5919" y="connsiteY5919"/>
              </a:cxn>
              <a:cxn ang="0">
                <a:pos x="connsiteX5920" y="connsiteY5920"/>
              </a:cxn>
              <a:cxn ang="0">
                <a:pos x="connsiteX5921" y="connsiteY5921"/>
              </a:cxn>
              <a:cxn ang="0">
                <a:pos x="connsiteX5922" y="connsiteY5922"/>
              </a:cxn>
              <a:cxn ang="0">
                <a:pos x="connsiteX5923" y="connsiteY5923"/>
              </a:cxn>
              <a:cxn ang="0">
                <a:pos x="connsiteX5924" y="connsiteY5924"/>
              </a:cxn>
              <a:cxn ang="0">
                <a:pos x="connsiteX5925" y="connsiteY5925"/>
              </a:cxn>
              <a:cxn ang="0">
                <a:pos x="connsiteX5926" y="connsiteY5926"/>
              </a:cxn>
              <a:cxn ang="0">
                <a:pos x="connsiteX5927" y="connsiteY5927"/>
              </a:cxn>
              <a:cxn ang="0">
                <a:pos x="connsiteX5928" y="connsiteY5928"/>
              </a:cxn>
              <a:cxn ang="0">
                <a:pos x="connsiteX5929" y="connsiteY5929"/>
              </a:cxn>
              <a:cxn ang="0">
                <a:pos x="connsiteX5930" y="connsiteY5930"/>
              </a:cxn>
              <a:cxn ang="0">
                <a:pos x="connsiteX5931" y="connsiteY5931"/>
              </a:cxn>
              <a:cxn ang="0">
                <a:pos x="connsiteX5932" y="connsiteY5932"/>
              </a:cxn>
              <a:cxn ang="0">
                <a:pos x="connsiteX5933" y="connsiteY5933"/>
              </a:cxn>
              <a:cxn ang="0">
                <a:pos x="connsiteX5934" y="connsiteY5934"/>
              </a:cxn>
              <a:cxn ang="0">
                <a:pos x="connsiteX5935" y="connsiteY5935"/>
              </a:cxn>
              <a:cxn ang="0">
                <a:pos x="connsiteX5936" y="connsiteY5936"/>
              </a:cxn>
              <a:cxn ang="0">
                <a:pos x="connsiteX5937" y="connsiteY5937"/>
              </a:cxn>
              <a:cxn ang="0">
                <a:pos x="connsiteX5938" y="connsiteY5938"/>
              </a:cxn>
              <a:cxn ang="0">
                <a:pos x="connsiteX5939" y="connsiteY5939"/>
              </a:cxn>
              <a:cxn ang="0">
                <a:pos x="connsiteX5940" y="connsiteY5940"/>
              </a:cxn>
              <a:cxn ang="0">
                <a:pos x="connsiteX5941" y="connsiteY5941"/>
              </a:cxn>
              <a:cxn ang="0">
                <a:pos x="connsiteX5942" y="connsiteY5942"/>
              </a:cxn>
              <a:cxn ang="0">
                <a:pos x="connsiteX5943" y="connsiteY5943"/>
              </a:cxn>
              <a:cxn ang="0">
                <a:pos x="connsiteX5944" y="connsiteY5944"/>
              </a:cxn>
              <a:cxn ang="0">
                <a:pos x="connsiteX5945" y="connsiteY5945"/>
              </a:cxn>
              <a:cxn ang="0">
                <a:pos x="connsiteX5946" y="connsiteY5946"/>
              </a:cxn>
              <a:cxn ang="0">
                <a:pos x="connsiteX5947" y="connsiteY5947"/>
              </a:cxn>
              <a:cxn ang="0">
                <a:pos x="connsiteX5948" y="connsiteY5948"/>
              </a:cxn>
              <a:cxn ang="0">
                <a:pos x="connsiteX5949" y="connsiteY5949"/>
              </a:cxn>
              <a:cxn ang="0">
                <a:pos x="connsiteX5950" y="connsiteY5950"/>
              </a:cxn>
              <a:cxn ang="0">
                <a:pos x="connsiteX5951" y="connsiteY5951"/>
              </a:cxn>
              <a:cxn ang="0">
                <a:pos x="connsiteX5952" y="connsiteY5952"/>
              </a:cxn>
              <a:cxn ang="0">
                <a:pos x="connsiteX5953" y="connsiteY5953"/>
              </a:cxn>
              <a:cxn ang="0">
                <a:pos x="connsiteX5954" y="connsiteY5954"/>
              </a:cxn>
              <a:cxn ang="0">
                <a:pos x="connsiteX5955" y="connsiteY5955"/>
              </a:cxn>
              <a:cxn ang="0">
                <a:pos x="connsiteX5956" y="connsiteY5956"/>
              </a:cxn>
              <a:cxn ang="0">
                <a:pos x="connsiteX5957" y="connsiteY5957"/>
              </a:cxn>
              <a:cxn ang="0">
                <a:pos x="connsiteX5958" y="connsiteY5958"/>
              </a:cxn>
              <a:cxn ang="0">
                <a:pos x="connsiteX5959" y="connsiteY5959"/>
              </a:cxn>
              <a:cxn ang="0">
                <a:pos x="connsiteX5960" y="connsiteY5960"/>
              </a:cxn>
              <a:cxn ang="0">
                <a:pos x="connsiteX5961" y="connsiteY5961"/>
              </a:cxn>
              <a:cxn ang="0">
                <a:pos x="connsiteX5962" y="connsiteY5962"/>
              </a:cxn>
              <a:cxn ang="0">
                <a:pos x="connsiteX5963" y="connsiteY5963"/>
              </a:cxn>
              <a:cxn ang="0">
                <a:pos x="connsiteX5964" y="connsiteY5964"/>
              </a:cxn>
              <a:cxn ang="0">
                <a:pos x="connsiteX5965" y="connsiteY5965"/>
              </a:cxn>
              <a:cxn ang="0">
                <a:pos x="connsiteX5966" y="connsiteY5966"/>
              </a:cxn>
              <a:cxn ang="0">
                <a:pos x="connsiteX5967" y="connsiteY5967"/>
              </a:cxn>
              <a:cxn ang="0">
                <a:pos x="connsiteX5968" y="connsiteY5968"/>
              </a:cxn>
              <a:cxn ang="0">
                <a:pos x="connsiteX5969" y="connsiteY5969"/>
              </a:cxn>
              <a:cxn ang="0">
                <a:pos x="connsiteX5970" y="connsiteY5970"/>
              </a:cxn>
              <a:cxn ang="0">
                <a:pos x="connsiteX5971" y="connsiteY5971"/>
              </a:cxn>
              <a:cxn ang="0">
                <a:pos x="connsiteX5972" y="connsiteY5972"/>
              </a:cxn>
              <a:cxn ang="0">
                <a:pos x="connsiteX5973" y="connsiteY5973"/>
              </a:cxn>
              <a:cxn ang="0">
                <a:pos x="connsiteX5974" y="connsiteY5974"/>
              </a:cxn>
              <a:cxn ang="0">
                <a:pos x="connsiteX5975" y="connsiteY5975"/>
              </a:cxn>
              <a:cxn ang="0">
                <a:pos x="connsiteX5976" y="connsiteY5976"/>
              </a:cxn>
              <a:cxn ang="0">
                <a:pos x="connsiteX5977" y="connsiteY5977"/>
              </a:cxn>
              <a:cxn ang="0">
                <a:pos x="connsiteX5978" y="connsiteY5978"/>
              </a:cxn>
              <a:cxn ang="0">
                <a:pos x="connsiteX5979" y="connsiteY5979"/>
              </a:cxn>
              <a:cxn ang="0">
                <a:pos x="connsiteX5980" y="connsiteY5980"/>
              </a:cxn>
              <a:cxn ang="0">
                <a:pos x="connsiteX5981" y="connsiteY5981"/>
              </a:cxn>
              <a:cxn ang="0">
                <a:pos x="connsiteX5982" y="connsiteY5982"/>
              </a:cxn>
              <a:cxn ang="0">
                <a:pos x="connsiteX5983" y="connsiteY5983"/>
              </a:cxn>
              <a:cxn ang="0">
                <a:pos x="connsiteX5984" y="connsiteY5984"/>
              </a:cxn>
              <a:cxn ang="0">
                <a:pos x="connsiteX5985" y="connsiteY5985"/>
              </a:cxn>
              <a:cxn ang="0">
                <a:pos x="connsiteX5986" y="connsiteY5986"/>
              </a:cxn>
              <a:cxn ang="0">
                <a:pos x="connsiteX5987" y="connsiteY5987"/>
              </a:cxn>
              <a:cxn ang="0">
                <a:pos x="connsiteX5988" y="connsiteY5988"/>
              </a:cxn>
              <a:cxn ang="0">
                <a:pos x="connsiteX5989" y="connsiteY5989"/>
              </a:cxn>
              <a:cxn ang="0">
                <a:pos x="connsiteX5990" y="connsiteY5990"/>
              </a:cxn>
              <a:cxn ang="0">
                <a:pos x="connsiteX5991" y="connsiteY5991"/>
              </a:cxn>
              <a:cxn ang="0">
                <a:pos x="connsiteX5992" y="connsiteY5992"/>
              </a:cxn>
              <a:cxn ang="0">
                <a:pos x="connsiteX5993" y="connsiteY5993"/>
              </a:cxn>
              <a:cxn ang="0">
                <a:pos x="connsiteX5994" y="connsiteY5994"/>
              </a:cxn>
              <a:cxn ang="0">
                <a:pos x="connsiteX5995" y="connsiteY5995"/>
              </a:cxn>
              <a:cxn ang="0">
                <a:pos x="connsiteX5996" y="connsiteY5996"/>
              </a:cxn>
              <a:cxn ang="0">
                <a:pos x="connsiteX5997" y="connsiteY5997"/>
              </a:cxn>
              <a:cxn ang="0">
                <a:pos x="connsiteX5998" y="connsiteY5998"/>
              </a:cxn>
              <a:cxn ang="0">
                <a:pos x="connsiteX5999" y="connsiteY5999"/>
              </a:cxn>
              <a:cxn ang="0">
                <a:pos x="connsiteX6000" y="connsiteY6000"/>
              </a:cxn>
              <a:cxn ang="0">
                <a:pos x="connsiteX6001" y="connsiteY6001"/>
              </a:cxn>
              <a:cxn ang="0">
                <a:pos x="connsiteX6002" y="connsiteY6002"/>
              </a:cxn>
              <a:cxn ang="0">
                <a:pos x="connsiteX6003" y="connsiteY6003"/>
              </a:cxn>
              <a:cxn ang="0">
                <a:pos x="connsiteX6004" y="connsiteY6004"/>
              </a:cxn>
              <a:cxn ang="0">
                <a:pos x="connsiteX6005" y="connsiteY6005"/>
              </a:cxn>
              <a:cxn ang="0">
                <a:pos x="connsiteX6006" y="connsiteY6006"/>
              </a:cxn>
              <a:cxn ang="0">
                <a:pos x="connsiteX6007" y="connsiteY6007"/>
              </a:cxn>
              <a:cxn ang="0">
                <a:pos x="connsiteX6008" y="connsiteY6008"/>
              </a:cxn>
              <a:cxn ang="0">
                <a:pos x="connsiteX6009" y="connsiteY6009"/>
              </a:cxn>
              <a:cxn ang="0">
                <a:pos x="connsiteX6010" y="connsiteY6010"/>
              </a:cxn>
              <a:cxn ang="0">
                <a:pos x="connsiteX6011" y="connsiteY6011"/>
              </a:cxn>
              <a:cxn ang="0">
                <a:pos x="connsiteX6012" y="connsiteY6012"/>
              </a:cxn>
              <a:cxn ang="0">
                <a:pos x="connsiteX6013" y="connsiteY6013"/>
              </a:cxn>
              <a:cxn ang="0">
                <a:pos x="connsiteX6014" y="connsiteY6014"/>
              </a:cxn>
              <a:cxn ang="0">
                <a:pos x="connsiteX6015" y="connsiteY6015"/>
              </a:cxn>
              <a:cxn ang="0">
                <a:pos x="connsiteX6016" y="connsiteY6016"/>
              </a:cxn>
              <a:cxn ang="0">
                <a:pos x="connsiteX6017" y="connsiteY6017"/>
              </a:cxn>
              <a:cxn ang="0">
                <a:pos x="connsiteX6018" y="connsiteY6018"/>
              </a:cxn>
              <a:cxn ang="0">
                <a:pos x="connsiteX6019" y="connsiteY6019"/>
              </a:cxn>
              <a:cxn ang="0">
                <a:pos x="connsiteX6020" y="connsiteY6020"/>
              </a:cxn>
              <a:cxn ang="0">
                <a:pos x="connsiteX6021" y="connsiteY6021"/>
              </a:cxn>
              <a:cxn ang="0">
                <a:pos x="connsiteX6022" y="connsiteY6022"/>
              </a:cxn>
              <a:cxn ang="0">
                <a:pos x="connsiteX6023" y="connsiteY6023"/>
              </a:cxn>
              <a:cxn ang="0">
                <a:pos x="connsiteX6024" y="connsiteY6024"/>
              </a:cxn>
              <a:cxn ang="0">
                <a:pos x="connsiteX6025" y="connsiteY6025"/>
              </a:cxn>
              <a:cxn ang="0">
                <a:pos x="connsiteX6026" y="connsiteY6026"/>
              </a:cxn>
              <a:cxn ang="0">
                <a:pos x="connsiteX6027" y="connsiteY6027"/>
              </a:cxn>
              <a:cxn ang="0">
                <a:pos x="connsiteX6028" y="connsiteY6028"/>
              </a:cxn>
              <a:cxn ang="0">
                <a:pos x="connsiteX6029" y="connsiteY6029"/>
              </a:cxn>
              <a:cxn ang="0">
                <a:pos x="connsiteX6030" y="connsiteY6030"/>
              </a:cxn>
              <a:cxn ang="0">
                <a:pos x="connsiteX6031" y="connsiteY6031"/>
              </a:cxn>
              <a:cxn ang="0">
                <a:pos x="connsiteX6032" y="connsiteY6032"/>
              </a:cxn>
              <a:cxn ang="0">
                <a:pos x="connsiteX6033" y="connsiteY6033"/>
              </a:cxn>
              <a:cxn ang="0">
                <a:pos x="connsiteX6034" y="connsiteY6034"/>
              </a:cxn>
              <a:cxn ang="0">
                <a:pos x="connsiteX6035" y="connsiteY6035"/>
              </a:cxn>
              <a:cxn ang="0">
                <a:pos x="connsiteX6036" y="connsiteY6036"/>
              </a:cxn>
              <a:cxn ang="0">
                <a:pos x="connsiteX6037" y="connsiteY6037"/>
              </a:cxn>
              <a:cxn ang="0">
                <a:pos x="connsiteX6038" y="connsiteY6038"/>
              </a:cxn>
              <a:cxn ang="0">
                <a:pos x="connsiteX6039" y="connsiteY6039"/>
              </a:cxn>
              <a:cxn ang="0">
                <a:pos x="connsiteX6040" y="connsiteY6040"/>
              </a:cxn>
              <a:cxn ang="0">
                <a:pos x="connsiteX6041" y="connsiteY6041"/>
              </a:cxn>
              <a:cxn ang="0">
                <a:pos x="connsiteX6042" y="connsiteY6042"/>
              </a:cxn>
              <a:cxn ang="0">
                <a:pos x="connsiteX6043" y="connsiteY6043"/>
              </a:cxn>
              <a:cxn ang="0">
                <a:pos x="connsiteX6044" y="connsiteY6044"/>
              </a:cxn>
              <a:cxn ang="0">
                <a:pos x="connsiteX6045" y="connsiteY6045"/>
              </a:cxn>
              <a:cxn ang="0">
                <a:pos x="connsiteX6046" y="connsiteY6046"/>
              </a:cxn>
              <a:cxn ang="0">
                <a:pos x="connsiteX6047" y="connsiteY6047"/>
              </a:cxn>
              <a:cxn ang="0">
                <a:pos x="connsiteX6048" y="connsiteY6048"/>
              </a:cxn>
              <a:cxn ang="0">
                <a:pos x="connsiteX6049" y="connsiteY6049"/>
              </a:cxn>
              <a:cxn ang="0">
                <a:pos x="connsiteX6050" y="connsiteY6050"/>
              </a:cxn>
              <a:cxn ang="0">
                <a:pos x="connsiteX6051" y="connsiteY6051"/>
              </a:cxn>
              <a:cxn ang="0">
                <a:pos x="connsiteX6052" y="connsiteY6052"/>
              </a:cxn>
              <a:cxn ang="0">
                <a:pos x="connsiteX6053" y="connsiteY6053"/>
              </a:cxn>
              <a:cxn ang="0">
                <a:pos x="connsiteX6054" y="connsiteY6054"/>
              </a:cxn>
              <a:cxn ang="0">
                <a:pos x="connsiteX6055" y="connsiteY6055"/>
              </a:cxn>
              <a:cxn ang="0">
                <a:pos x="connsiteX6056" y="connsiteY6056"/>
              </a:cxn>
              <a:cxn ang="0">
                <a:pos x="connsiteX6057" y="connsiteY6057"/>
              </a:cxn>
              <a:cxn ang="0">
                <a:pos x="connsiteX6058" y="connsiteY6058"/>
              </a:cxn>
              <a:cxn ang="0">
                <a:pos x="connsiteX6059" y="connsiteY6059"/>
              </a:cxn>
              <a:cxn ang="0">
                <a:pos x="connsiteX6060" y="connsiteY6060"/>
              </a:cxn>
              <a:cxn ang="0">
                <a:pos x="connsiteX6061" y="connsiteY6061"/>
              </a:cxn>
              <a:cxn ang="0">
                <a:pos x="connsiteX6062" y="connsiteY6062"/>
              </a:cxn>
              <a:cxn ang="0">
                <a:pos x="connsiteX6063" y="connsiteY6063"/>
              </a:cxn>
              <a:cxn ang="0">
                <a:pos x="connsiteX6064" y="connsiteY6064"/>
              </a:cxn>
              <a:cxn ang="0">
                <a:pos x="connsiteX6065" y="connsiteY6065"/>
              </a:cxn>
              <a:cxn ang="0">
                <a:pos x="connsiteX6066" y="connsiteY6066"/>
              </a:cxn>
              <a:cxn ang="0">
                <a:pos x="connsiteX6067" y="connsiteY6067"/>
              </a:cxn>
              <a:cxn ang="0">
                <a:pos x="connsiteX6068" y="connsiteY6068"/>
              </a:cxn>
              <a:cxn ang="0">
                <a:pos x="connsiteX6069" y="connsiteY6069"/>
              </a:cxn>
              <a:cxn ang="0">
                <a:pos x="connsiteX6070" y="connsiteY6070"/>
              </a:cxn>
              <a:cxn ang="0">
                <a:pos x="connsiteX6071" y="connsiteY6071"/>
              </a:cxn>
              <a:cxn ang="0">
                <a:pos x="connsiteX6072" y="connsiteY6072"/>
              </a:cxn>
              <a:cxn ang="0">
                <a:pos x="connsiteX6073" y="connsiteY6073"/>
              </a:cxn>
              <a:cxn ang="0">
                <a:pos x="connsiteX6074" y="connsiteY6074"/>
              </a:cxn>
              <a:cxn ang="0">
                <a:pos x="connsiteX6075" y="connsiteY6075"/>
              </a:cxn>
              <a:cxn ang="0">
                <a:pos x="connsiteX6076" y="connsiteY6076"/>
              </a:cxn>
              <a:cxn ang="0">
                <a:pos x="connsiteX6077" y="connsiteY6077"/>
              </a:cxn>
              <a:cxn ang="0">
                <a:pos x="connsiteX6078" y="connsiteY6078"/>
              </a:cxn>
              <a:cxn ang="0">
                <a:pos x="connsiteX6079" y="connsiteY6079"/>
              </a:cxn>
              <a:cxn ang="0">
                <a:pos x="connsiteX6080" y="connsiteY6080"/>
              </a:cxn>
              <a:cxn ang="0">
                <a:pos x="connsiteX6081" y="connsiteY6081"/>
              </a:cxn>
              <a:cxn ang="0">
                <a:pos x="connsiteX6082" y="connsiteY6082"/>
              </a:cxn>
              <a:cxn ang="0">
                <a:pos x="connsiteX6083" y="connsiteY6083"/>
              </a:cxn>
              <a:cxn ang="0">
                <a:pos x="connsiteX6084" y="connsiteY6084"/>
              </a:cxn>
              <a:cxn ang="0">
                <a:pos x="connsiteX6085" y="connsiteY6085"/>
              </a:cxn>
              <a:cxn ang="0">
                <a:pos x="connsiteX6086" y="connsiteY6086"/>
              </a:cxn>
              <a:cxn ang="0">
                <a:pos x="connsiteX6087" y="connsiteY6087"/>
              </a:cxn>
              <a:cxn ang="0">
                <a:pos x="connsiteX6088" y="connsiteY6088"/>
              </a:cxn>
              <a:cxn ang="0">
                <a:pos x="connsiteX6089" y="connsiteY6089"/>
              </a:cxn>
              <a:cxn ang="0">
                <a:pos x="connsiteX6090" y="connsiteY6090"/>
              </a:cxn>
              <a:cxn ang="0">
                <a:pos x="connsiteX6091" y="connsiteY6091"/>
              </a:cxn>
              <a:cxn ang="0">
                <a:pos x="connsiteX6092" y="connsiteY6092"/>
              </a:cxn>
              <a:cxn ang="0">
                <a:pos x="connsiteX6093" y="connsiteY6093"/>
              </a:cxn>
              <a:cxn ang="0">
                <a:pos x="connsiteX6094" y="connsiteY6094"/>
              </a:cxn>
              <a:cxn ang="0">
                <a:pos x="connsiteX6095" y="connsiteY6095"/>
              </a:cxn>
              <a:cxn ang="0">
                <a:pos x="connsiteX6096" y="connsiteY6096"/>
              </a:cxn>
              <a:cxn ang="0">
                <a:pos x="connsiteX6097" y="connsiteY6097"/>
              </a:cxn>
              <a:cxn ang="0">
                <a:pos x="connsiteX6098" y="connsiteY6098"/>
              </a:cxn>
              <a:cxn ang="0">
                <a:pos x="connsiteX6099" y="connsiteY6099"/>
              </a:cxn>
              <a:cxn ang="0">
                <a:pos x="connsiteX6100" y="connsiteY6100"/>
              </a:cxn>
              <a:cxn ang="0">
                <a:pos x="connsiteX6101" y="connsiteY6101"/>
              </a:cxn>
              <a:cxn ang="0">
                <a:pos x="connsiteX6102" y="connsiteY6102"/>
              </a:cxn>
              <a:cxn ang="0">
                <a:pos x="connsiteX6103" y="connsiteY6103"/>
              </a:cxn>
              <a:cxn ang="0">
                <a:pos x="connsiteX6104" y="connsiteY6104"/>
              </a:cxn>
              <a:cxn ang="0">
                <a:pos x="connsiteX6105" y="connsiteY6105"/>
              </a:cxn>
              <a:cxn ang="0">
                <a:pos x="connsiteX6106" y="connsiteY6106"/>
              </a:cxn>
              <a:cxn ang="0">
                <a:pos x="connsiteX6107" y="connsiteY6107"/>
              </a:cxn>
              <a:cxn ang="0">
                <a:pos x="connsiteX6108" y="connsiteY6108"/>
              </a:cxn>
              <a:cxn ang="0">
                <a:pos x="connsiteX6109" y="connsiteY6109"/>
              </a:cxn>
              <a:cxn ang="0">
                <a:pos x="connsiteX6110" y="connsiteY6110"/>
              </a:cxn>
              <a:cxn ang="0">
                <a:pos x="connsiteX6111" y="connsiteY6111"/>
              </a:cxn>
              <a:cxn ang="0">
                <a:pos x="connsiteX6112" y="connsiteY6112"/>
              </a:cxn>
              <a:cxn ang="0">
                <a:pos x="connsiteX6113" y="connsiteY6113"/>
              </a:cxn>
              <a:cxn ang="0">
                <a:pos x="connsiteX6114" y="connsiteY6114"/>
              </a:cxn>
              <a:cxn ang="0">
                <a:pos x="connsiteX6115" y="connsiteY6115"/>
              </a:cxn>
              <a:cxn ang="0">
                <a:pos x="connsiteX6116" y="connsiteY6116"/>
              </a:cxn>
              <a:cxn ang="0">
                <a:pos x="connsiteX6117" y="connsiteY6117"/>
              </a:cxn>
              <a:cxn ang="0">
                <a:pos x="connsiteX6118" y="connsiteY6118"/>
              </a:cxn>
              <a:cxn ang="0">
                <a:pos x="connsiteX6119" y="connsiteY6119"/>
              </a:cxn>
              <a:cxn ang="0">
                <a:pos x="connsiteX6120" y="connsiteY6120"/>
              </a:cxn>
              <a:cxn ang="0">
                <a:pos x="connsiteX6121" y="connsiteY6121"/>
              </a:cxn>
              <a:cxn ang="0">
                <a:pos x="connsiteX6122" y="connsiteY6122"/>
              </a:cxn>
              <a:cxn ang="0">
                <a:pos x="connsiteX6123" y="connsiteY6123"/>
              </a:cxn>
              <a:cxn ang="0">
                <a:pos x="connsiteX6124" y="connsiteY6124"/>
              </a:cxn>
              <a:cxn ang="0">
                <a:pos x="connsiteX6125" y="connsiteY6125"/>
              </a:cxn>
              <a:cxn ang="0">
                <a:pos x="connsiteX6126" y="connsiteY6126"/>
              </a:cxn>
              <a:cxn ang="0">
                <a:pos x="connsiteX6127" y="connsiteY6127"/>
              </a:cxn>
              <a:cxn ang="0">
                <a:pos x="connsiteX6128" y="connsiteY6128"/>
              </a:cxn>
              <a:cxn ang="0">
                <a:pos x="connsiteX6129" y="connsiteY6129"/>
              </a:cxn>
              <a:cxn ang="0">
                <a:pos x="connsiteX6130" y="connsiteY6130"/>
              </a:cxn>
              <a:cxn ang="0">
                <a:pos x="connsiteX6131" y="connsiteY6131"/>
              </a:cxn>
              <a:cxn ang="0">
                <a:pos x="connsiteX6132" y="connsiteY6132"/>
              </a:cxn>
              <a:cxn ang="0">
                <a:pos x="connsiteX6133" y="connsiteY6133"/>
              </a:cxn>
              <a:cxn ang="0">
                <a:pos x="connsiteX6134" y="connsiteY6134"/>
              </a:cxn>
              <a:cxn ang="0">
                <a:pos x="connsiteX6135" y="connsiteY6135"/>
              </a:cxn>
              <a:cxn ang="0">
                <a:pos x="connsiteX6136" y="connsiteY6136"/>
              </a:cxn>
              <a:cxn ang="0">
                <a:pos x="connsiteX6137" y="connsiteY6137"/>
              </a:cxn>
              <a:cxn ang="0">
                <a:pos x="connsiteX6138" y="connsiteY6138"/>
              </a:cxn>
              <a:cxn ang="0">
                <a:pos x="connsiteX6139" y="connsiteY6139"/>
              </a:cxn>
              <a:cxn ang="0">
                <a:pos x="connsiteX6140" y="connsiteY6140"/>
              </a:cxn>
              <a:cxn ang="0">
                <a:pos x="connsiteX6141" y="connsiteY6141"/>
              </a:cxn>
              <a:cxn ang="0">
                <a:pos x="connsiteX6142" y="connsiteY6142"/>
              </a:cxn>
              <a:cxn ang="0">
                <a:pos x="connsiteX6143" y="connsiteY6143"/>
              </a:cxn>
              <a:cxn ang="0">
                <a:pos x="connsiteX6144" y="connsiteY6144"/>
              </a:cxn>
              <a:cxn ang="0">
                <a:pos x="connsiteX6145" y="connsiteY6145"/>
              </a:cxn>
              <a:cxn ang="0">
                <a:pos x="connsiteX6146" y="connsiteY6146"/>
              </a:cxn>
              <a:cxn ang="0">
                <a:pos x="connsiteX6147" y="connsiteY6147"/>
              </a:cxn>
              <a:cxn ang="0">
                <a:pos x="connsiteX6148" y="connsiteY6148"/>
              </a:cxn>
              <a:cxn ang="0">
                <a:pos x="connsiteX6149" y="connsiteY6149"/>
              </a:cxn>
              <a:cxn ang="0">
                <a:pos x="connsiteX6150" y="connsiteY6150"/>
              </a:cxn>
              <a:cxn ang="0">
                <a:pos x="connsiteX6151" y="connsiteY6151"/>
              </a:cxn>
              <a:cxn ang="0">
                <a:pos x="connsiteX6152" y="connsiteY6152"/>
              </a:cxn>
              <a:cxn ang="0">
                <a:pos x="connsiteX6153" y="connsiteY6153"/>
              </a:cxn>
              <a:cxn ang="0">
                <a:pos x="connsiteX6154" y="connsiteY6154"/>
              </a:cxn>
              <a:cxn ang="0">
                <a:pos x="connsiteX6155" y="connsiteY6155"/>
              </a:cxn>
              <a:cxn ang="0">
                <a:pos x="connsiteX6156" y="connsiteY6156"/>
              </a:cxn>
              <a:cxn ang="0">
                <a:pos x="connsiteX6157" y="connsiteY6157"/>
              </a:cxn>
              <a:cxn ang="0">
                <a:pos x="connsiteX6158" y="connsiteY6158"/>
              </a:cxn>
              <a:cxn ang="0">
                <a:pos x="connsiteX6159" y="connsiteY6159"/>
              </a:cxn>
              <a:cxn ang="0">
                <a:pos x="connsiteX6160" y="connsiteY6160"/>
              </a:cxn>
              <a:cxn ang="0">
                <a:pos x="connsiteX6161" y="connsiteY6161"/>
              </a:cxn>
              <a:cxn ang="0">
                <a:pos x="connsiteX6162" y="connsiteY6162"/>
              </a:cxn>
              <a:cxn ang="0">
                <a:pos x="connsiteX6163" y="connsiteY6163"/>
              </a:cxn>
              <a:cxn ang="0">
                <a:pos x="connsiteX6164" y="connsiteY6164"/>
              </a:cxn>
              <a:cxn ang="0">
                <a:pos x="connsiteX6165" y="connsiteY6165"/>
              </a:cxn>
              <a:cxn ang="0">
                <a:pos x="connsiteX6166" y="connsiteY6166"/>
              </a:cxn>
              <a:cxn ang="0">
                <a:pos x="connsiteX6167" y="connsiteY6167"/>
              </a:cxn>
              <a:cxn ang="0">
                <a:pos x="connsiteX6168" y="connsiteY6168"/>
              </a:cxn>
              <a:cxn ang="0">
                <a:pos x="connsiteX6169" y="connsiteY6169"/>
              </a:cxn>
              <a:cxn ang="0">
                <a:pos x="connsiteX6170" y="connsiteY6170"/>
              </a:cxn>
              <a:cxn ang="0">
                <a:pos x="connsiteX6171" y="connsiteY6171"/>
              </a:cxn>
              <a:cxn ang="0">
                <a:pos x="connsiteX6172" y="connsiteY6172"/>
              </a:cxn>
              <a:cxn ang="0">
                <a:pos x="connsiteX6173" y="connsiteY6173"/>
              </a:cxn>
              <a:cxn ang="0">
                <a:pos x="connsiteX6174" y="connsiteY6174"/>
              </a:cxn>
              <a:cxn ang="0">
                <a:pos x="connsiteX6175" y="connsiteY6175"/>
              </a:cxn>
              <a:cxn ang="0">
                <a:pos x="connsiteX6176" y="connsiteY6176"/>
              </a:cxn>
              <a:cxn ang="0">
                <a:pos x="connsiteX6177" y="connsiteY6177"/>
              </a:cxn>
              <a:cxn ang="0">
                <a:pos x="connsiteX6178" y="connsiteY6178"/>
              </a:cxn>
              <a:cxn ang="0">
                <a:pos x="connsiteX6179" y="connsiteY6179"/>
              </a:cxn>
              <a:cxn ang="0">
                <a:pos x="connsiteX6180" y="connsiteY6180"/>
              </a:cxn>
              <a:cxn ang="0">
                <a:pos x="connsiteX6181" y="connsiteY6181"/>
              </a:cxn>
              <a:cxn ang="0">
                <a:pos x="connsiteX6182" y="connsiteY6182"/>
              </a:cxn>
              <a:cxn ang="0">
                <a:pos x="connsiteX6183" y="connsiteY6183"/>
              </a:cxn>
              <a:cxn ang="0">
                <a:pos x="connsiteX6184" y="connsiteY6184"/>
              </a:cxn>
              <a:cxn ang="0">
                <a:pos x="connsiteX6185" y="connsiteY6185"/>
              </a:cxn>
              <a:cxn ang="0">
                <a:pos x="connsiteX6186" y="connsiteY6186"/>
              </a:cxn>
              <a:cxn ang="0">
                <a:pos x="connsiteX6187" y="connsiteY6187"/>
              </a:cxn>
              <a:cxn ang="0">
                <a:pos x="connsiteX6188" y="connsiteY6188"/>
              </a:cxn>
              <a:cxn ang="0">
                <a:pos x="connsiteX6189" y="connsiteY6189"/>
              </a:cxn>
              <a:cxn ang="0">
                <a:pos x="connsiteX6190" y="connsiteY6190"/>
              </a:cxn>
              <a:cxn ang="0">
                <a:pos x="connsiteX6191" y="connsiteY6191"/>
              </a:cxn>
              <a:cxn ang="0">
                <a:pos x="connsiteX6192" y="connsiteY6192"/>
              </a:cxn>
              <a:cxn ang="0">
                <a:pos x="connsiteX6193" y="connsiteY6193"/>
              </a:cxn>
              <a:cxn ang="0">
                <a:pos x="connsiteX6194" y="connsiteY6194"/>
              </a:cxn>
              <a:cxn ang="0">
                <a:pos x="connsiteX6195" y="connsiteY6195"/>
              </a:cxn>
              <a:cxn ang="0">
                <a:pos x="connsiteX6196" y="connsiteY6196"/>
              </a:cxn>
              <a:cxn ang="0">
                <a:pos x="connsiteX6197" y="connsiteY6197"/>
              </a:cxn>
              <a:cxn ang="0">
                <a:pos x="connsiteX6198" y="connsiteY6198"/>
              </a:cxn>
              <a:cxn ang="0">
                <a:pos x="connsiteX6199" y="connsiteY6199"/>
              </a:cxn>
              <a:cxn ang="0">
                <a:pos x="connsiteX6200" y="connsiteY6200"/>
              </a:cxn>
              <a:cxn ang="0">
                <a:pos x="connsiteX6201" y="connsiteY6201"/>
              </a:cxn>
              <a:cxn ang="0">
                <a:pos x="connsiteX6202" y="connsiteY6202"/>
              </a:cxn>
              <a:cxn ang="0">
                <a:pos x="connsiteX6203" y="connsiteY6203"/>
              </a:cxn>
              <a:cxn ang="0">
                <a:pos x="connsiteX6204" y="connsiteY6204"/>
              </a:cxn>
              <a:cxn ang="0">
                <a:pos x="connsiteX6205" y="connsiteY6205"/>
              </a:cxn>
              <a:cxn ang="0">
                <a:pos x="connsiteX6206" y="connsiteY6206"/>
              </a:cxn>
              <a:cxn ang="0">
                <a:pos x="connsiteX6207" y="connsiteY6207"/>
              </a:cxn>
              <a:cxn ang="0">
                <a:pos x="connsiteX6208" y="connsiteY6208"/>
              </a:cxn>
              <a:cxn ang="0">
                <a:pos x="connsiteX6209" y="connsiteY6209"/>
              </a:cxn>
              <a:cxn ang="0">
                <a:pos x="connsiteX6210" y="connsiteY6210"/>
              </a:cxn>
              <a:cxn ang="0">
                <a:pos x="connsiteX6211" y="connsiteY6211"/>
              </a:cxn>
              <a:cxn ang="0">
                <a:pos x="connsiteX6212" y="connsiteY6212"/>
              </a:cxn>
              <a:cxn ang="0">
                <a:pos x="connsiteX6213" y="connsiteY6213"/>
              </a:cxn>
              <a:cxn ang="0">
                <a:pos x="connsiteX6214" y="connsiteY6214"/>
              </a:cxn>
              <a:cxn ang="0">
                <a:pos x="connsiteX6215" y="connsiteY6215"/>
              </a:cxn>
              <a:cxn ang="0">
                <a:pos x="connsiteX6216" y="connsiteY6216"/>
              </a:cxn>
              <a:cxn ang="0">
                <a:pos x="connsiteX6217" y="connsiteY6217"/>
              </a:cxn>
              <a:cxn ang="0">
                <a:pos x="connsiteX6218" y="connsiteY6218"/>
              </a:cxn>
              <a:cxn ang="0">
                <a:pos x="connsiteX6219" y="connsiteY6219"/>
              </a:cxn>
              <a:cxn ang="0">
                <a:pos x="connsiteX6220" y="connsiteY6220"/>
              </a:cxn>
              <a:cxn ang="0">
                <a:pos x="connsiteX6221" y="connsiteY6221"/>
              </a:cxn>
              <a:cxn ang="0">
                <a:pos x="connsiteX6222" y="connsiteY6222"/>
              </a:cxn>
              <a:cxn ang="0">
                <a:pos x="connsiteX6223" y="connsiteY6223"/>
              </a:cxn>
              <a:cxn ang="0">
                <a:pos x="connsiteX6224" y="connsiteY6224"/>
              </a:cxn>
              <a:cxn ang="0">
                <a:pos x="connsiteX6225" y="connsiteY6225"/>
              </a:cxn>
              <a:cxn ang="0">
                <a:pos x="connsiteX6226" y="connsiteY6226"/>
              </a:cxn>
              <a:cxn ang="0">
                <a:pos x="connsiteX6227" y="connsiteY6227"/>
              </a:cxn>
              <a:cxn ang="0">
                <a:pos x="connsiteX6228" y="connsiteY6228"/>
              </a:cxn>
              <a:cxn ang="0">
                <a:pos x="connsiteX6229" y="connsiteY6229"/>
              </a:cxn>
              <a:cxn ang="0">
                <a:pos x="connsiteX6230" y="connsiteY6230"/>
              </a:cxn>
              <a:cxn ang="0">
                <a:pos x="connsiteX6231" y="connsiteY6231"/>
              </a:cxn>
              <a:cxn ang="0">
                <a:pos x="connsiteX6232" y="connsiteY6232"/>
              </a:cxn>
              <a:cxn ang="0">
                <a:pos x="connsiteX6233" y="connsiteY6233"/>
              </a:cxn>
              <a:cxn ang="0">
                <a:pos x="connsiteX6234" y="connsiteY6234"/>
              </a:cxn>
              <a:cxn ang="0">
                <a:pos x="connsiteX6235" y="connsiteY6235"/>
              </a:cxn>
              <a:cxn ang="0">
                <a:pos x="connsiteX6236" y="connsiteY6236"/>
              </a:cxn>
              <a:cxn ang="0">
                <a:pos x="connsiteX6237" y="connsiteY6237"/>
              </a:cxn>
              <a:cxn ang="0">
                <a:pos x="connsiteX6238" y="connsiteY6238"/>
              </a:cxn>
              <a:cxn ang="0">
                <a:pos x="connsiteX6239" y="connsiteY6239"/>
              </a:cxn>
              <a:cxn ang="0">
                <a:pos x="connsiteX6240" y="connsiteY6240"/>
              </a:cxn>
              <a:cxn ang="0">
                <a:pos x="connsiteX6241" y="connsiteY6241"/>
              </a:cxn>
              <a:cxn ang="0">
                <a:pos x="connsiteX6242" y="connsiteY6242"/>
              </a:cxn>
              <a:cxn ang="0">
                <a:pos x="connsiteX6243" y="connsiteY6243"/>
              </a:cxn>
              <a:cxn ang="0">
                <a:pos x="connsiteX6244" y="connsiteY6244"/>
              </a:cxn>
              <a:cxn ang="0">
                <a:pos x="connsiteX6245" y="connsiteY6245"/>
              </a:cxn>
              <a:cxn ang="0">
                <a:pos x="connsiteX6246" y="connsiteY6246"/>
              </a:cxn>
              <a:cxn ang="0">
                <a:pos x="connsiteX6247" y="connsiteY6247"/>
              </a:cxn>
              <a:cxn ang="0">
                <a:pos x="connsiteX6248" y="connsiteY6248"/>
              </a:cxn>
              <a:cxn ang="0">
                <a:pos x="connsiteX6249" y="connsiteY6249"/>
              </a:cxn>
              <a:cxn ang="0">
                <a:pos x="connsiteX6250" y="connsiteY6250"/>
              </a:cxn>
              <a:cxn ang="0">
                <a:pos x="connsiteX6251" y="connsiteY6251"/>
              </a:cxn>
              <a:cxn ang="0">
                <a:pos x="connsiteX6252" y="connsiteY6252"/>
              </a:cxn>
              <a:cxn ang="0">
                <a:pos x="connsiteX6253" y="connsiteY6253"/>
              </a:cxn>
              <a:cxn ang="0">
                <a:pos x="connsiteX6254" y="connsiteY6254"/>
              </a:cxn>
              <a:cxn ang="0">
                <a:pos x="connsiteX6255" y="connsiteY6255"/>
              </a:cxn>
              <a:cxn ang="0">
                <a:pos x="connsiteX6256" y="connsiteY6256"/>
              </a:cxn>
              <a:cxn ang="0">
                <a:pos x="connsiteX6257" y="connsiteY6257"/>
              </a:cxn>
              <a:cxn ang="0">
                <a:pos x="connsiteX6258" y="connsiteY6258"/>
              </a:cxn>
              <a:cxn ang="0">
                <a:pos x="connsiteX6259" y="connsiteY6259"/>
              </a:cxn>
              <a:cxn ang="0">
                <a:pos x="connsiteX6260" y="connsiteY6260"/>
              </a:cxn>
              <a:cxn ang="0">
                <a:pos x="connsiteX6261" y="connsiteY6261"/>
              </a:cxn>
              <a:cxn ang="0">
                <a:pos x="connsiteX6262" y="connsiteY6262"/>
              </a:cxn>
              <a:cxn ang="0">
                <a:pos x="connsiteX6263" y="connsiteY6263"/>
              </a:cxn>
              <a:cxn ang="0">
                <a:pos x="connsiteX6264" y="connsiteY6264"/>
              </a:cxn>
              <a:cxn ang="0">
                <a:pos x="connsiteX6265" y="connsiteY6265"/>
              </a:cxn>
              <a:cxn ang="0">
                <a:pos x="connsiteX6266" y="connsiteY6266"/>
              </a:cxn>
              <a:cxn ang="0">
                <a:pos x="connsiteX6267" y="connsiteY6267"/>
              </a:cxn>
              <a:cxn ang="0">
                <a:pos x="connsiteX6268" y="connsiteY6268"/>
              </a:cxn>
              <a:cxn ang="0">
                <a:pos x="connsiteX6269" y="connsiteY6269"/>
              </a:cxn>
              <a:cxn ang="0">
                <a:pos x="connsiteX6270" y="connsiteY6270"/>
              </a:cxn>
              <a:cxn ang="0">
                <a:pos x="connsiteX6271" y="connsiteY6271"/>
              </a:cxn>
              <a:cxn ang="0">
                <a:pos x="connsiteX6272" y="connsiteY6272"/>
              </a:cxn>
              <a:cxn ang="0">
                <a:pos x="connsiteX6273" y="connsiteY6273"/>
              </a:cxn>
              <a:cxn ang="0">
                <a:pos x="connsiteX6274" y="connsiteY6274"/>
              </a:cxn>
              <a:cxn ang="0">
                <a:pos x="connsiteX6275" y="connsiteY6275"/>
              </a:cxn>
              <a:cxn ang="0">
                <a:pos x="connsiteX6276" y="connsiteY6276"/>
              </a:cxn>
              <a:cxn ang="0">
                <a:pos x="connsiteX6277" y="connsiteY6277"/>
              </a:cxn>
              <a:cxn ang="0">
                <a:pos x="connsiteX6278" y="connsiteY6278"/>
              </a:cxn>
              <a:cxn ang="0">
                <a:pos x="connsiteX6279" y="connsiteY6279"/>
              </a:cxn>
              <a:cxn ang="0">
                <a:pos x="connsiteX6280" y="connsiteY6280"/>
              </a:cxn>
              <a:cxn ang="0">
                <a:pos x="connsiteX6281" y="connsiteY6281"/>
              </a:cxn>
              <a:cxn ang="0">
                <a:pos x="connsiteX6282" y="connsiteY6282"/>
              </a:cxn>
              <a:cxn ang="0">
                <a:pos x="connsiteX6283" y="connsiteY6283"/>
              </a:cxn>
              <a:cxn ang="0">
                <a:pos x="connsiteX6284" y="connsiteY6284"/>
              </a:cxn>
              <a:cxn ang="0">
                <a:pos x="connsiteX6285" y="connsiteY6285"/>
              </a:cxn>
              <a:cxn ang="0">
                <a:pos x="connsiteX6286" y="connsiteY6286"/>
              </a:cxn>
              <a:cxn ang="0">
                <a:pos x="connsiteX6287" y="connsiteY6287"/>
              </a:cxn>
              <a:cxn ang="0">
                <a:pos x="connsiteX6288" y="connsiteY6288"/>
              </a:cxn>
              <a:cxn ang="0">
                <a:pos x="connsiteX6289" y="connsiteY6289"/>
              </a:cxn>
              <a:cxn ang="0">
                <a:pos x="connsiteX6290" y="connsiteY6290"/>
              </a:cxn>
              <a:cxn ang="0">
                <a:pos x="connsiteX6291" y="connsiteY6291"/>
              </a:cxn>
              <a:cxn ang="0">
                <a:pos x="connsiteX6292" y="connsiteY6292"/>
              </a:cxn>
              <a:cxn ang="0">
                <a:pos x="connsiteX6293" y="connsiteY6293"/>
              </a:cxn>
              <a:cxn ang="0">
                <a:pos x="connsiteX6294" y="connsiteY6294"/>
              </a:cxn>
              <a:cxn ang="0">
                <a:pos x="connsiteX6295" y="connsiteY6295"/>
              </a:cxn>
              <a:cxn ang="0">
                <a:pos x="connsiteX6296" y="connsiteY6296"/>
              </a:cxn>
              <a:cxn ang="0">
                <a:pos x="connsiteX6297" y="connsiteY6297"/>
              </a:cxn>
              <a:cxn ang="0">
                <a:pos x="connsiteX6298" y="connsiteY6298"/>
              </a:cxn>
              <a:cxn ang="0">
                <a:pos x="connsiteX6299" y="connsiteY6299"/>
              </a:cxn>
              <a:cxn ang="0">
                <a:pos x="connsiteX6300" y="connsiteY6300"/>
              </a:cxn>
              <a:cxn ang="0">
                <a:pos x="connsiteX6301" y="connsiteY6301"/>
              </a:cxn>
              <a:cxn ang="0">
                <a:pos x="connsiteX6302" y="connsiteY6302"/>
              </a:cxn>
              <a:cxn ang="0">
                <a:pos x="connsiteX6303" y="connsiteY6303"/>
              </a:cxn>
              <a:cxn ang="0">
                <a:pos x="connsiteX6304" y="connsiteY6304"/>
              </a:cxn>
              <a:cxn ang="0">
                <a:pos x="connsiteX6305" y="connsiteY6305"/>
              </a:cxn>
              <a:cxn ang="0">
                <a:pos x="connsiteX6306" y="connsiteY6306"/>
              </a:cxn>
              <a:cxn ang="0">
                <a:pos x="connsiteX6307" y="connsiteY6307"/>
              </a:cxn>
              <a:cxn ang="0">
                <a:pos x="connsiteX6308" y="connsiteY6308"/>
              </a:cxn>
              <a:cxn ang="0">
                <a:pos x="connsiteX6309" y="connsiteY6309"/>
              </a:cxn>
              <a:cxn ang="0">
                <a:pos x="connsiteX6310" y="connsiteY6310"/>
              </a:cxn>
              <a:cxn ang="0">
                <a:pos x="connsiteX6311" y="connsiteY6311"/>
              </a:cxn>
              <a:cxn ang="0">
                <a:pos x="connsiteX6312" y="connsiteY6312"/>
              </a:cxn>
              <a:cxn ang="0">
                <a:pos x="connsiteX6313" y="connsiteY6313"/>
              </a:cxn>
              <a:cxn ang="0">
                <a:pos x="connsiteX6314" y="connsiteY6314"/>
              </a:cxn>
              <a:cxn ang="0">
                <a:pos x="connsiteX6315" y="connsiteY6315"/>
              </a:cxn>
              <a:cxn ang="0">
                <a:pos x="connsiteX6316" y="connsiteY6316"/>
              </a:cxn>
              <a:cxn ang="0">
                <a:pos x="connsiteX6317" y="connsiteY6317"/>
              </a:cxn>
              <a:cxn ang="0">
                <a:pos x="connsiteX6318" y="connsiteY6318"/>
              </a:cxn>
              <a:cxn ang="0">
                <a:pos x="connsiteX6319" y="connsiteY6319"/>
              </a:cxn>
              <a:cxn ang="0">
                <a:pos x="connsiteX6320" y="connsiteY6320"/>
              </a:cxn>
              <a:cxn ang="0">
                <a:pos x="connsiteX6321" y="connsiteY6321"/>
              </a:cxn>
              <a:cxn ang="0">
                <a:pos x="connsiteX6322" y="connsiteY6322"/>
              </a:cxn>
              <a:cxn ang="0">
                <a:pos x="connsiteX6323" y="connsiteY6323"/>
              </a:cxn>
              <a:cxn ang="0">
                <a:pos x="connsiteX6324" y="connsiteY6324"/>
              </a:cxn>
              <a:cxn ang="0">
                <a:pos x="connsiteX6325" y="connsiteY6325"/>
              </a:cxn>
              <a:cxn ang="0">
                <a:pos x="connsiteX6326" y="connsiteY6326"/>
              </a:cxn>
              <a:cxn ang="0">
                <a:pos x="connsiteX6327" y="connsiteY6327"/>
              </a:cxn>
              <a:cxn ang="0">
                <a:pos x="connsiteX6328" y="connsiteY6328"/>
              </a:cxn>
              <a:cxn ang="0">
                <a:pos x="connsiteX6329" y="connsiteY6329"/>
              </a:cxn>
              <a:cxn ang="0">
                <a:pos x="connsiteX6330" y="connsiteY6330"/>
              </a:cxn>
              <a:cxn ang="0">
                <a:pos x="connsiteX6331" y="connsiteY6331"/>
              </a:cxn>
              <a:cxn ang="0">
                <a:pos x="connsiteX6332" y="connsiteY6332"/>
              </a:cxn>
              <a:cxn ang="0">
                <a:pos x="connsiteX6333" y="connsiteY6333"/>
              </a:cxn>
              <a:cxn ang="0">
                <a:pos x="connsiteX6334" y="connsiteY6334"/>
              </a:cxn>
              <a:cxn ang="0">
                <a:pos x="connsiteX6335" y="connsiteY6335"/>
              </a:cxn>
              <a:cxn ang="0">
                <a:pos x="connsiteX6336" y="connsiteY6336"/>
              </a:cxn>
              <a:cxn ang="0">
                <a:pos x="connsiteX6337" y="connsiteY6337"/>
              </a:cxn>
              <a:cxn ang="0">
                <a:pos x="connsiteX6338" y="connsiteY6338"/>
              </a:cxn>
              <a:cxn ang="0">
                <a:pos x="connsiteX6339" y="connsiteY6339"/>
              </a:cxn>
              <a:cxn ang="0">
                <a:pos x="connsiteX6340" y="connsiteY6340"/>
              </a:cxn>
              <a:cxn ang="0">
                <a:pos x="connsiteX6341" y="connsiteY6341"/>
              </a:cxn>
              <a:cxn ang="0">
                <a:pos x="connsiteX6342" y="connsiteY6342"/>
              </a:cxn>
              <a:cxn ang="0">
                <a:pos x="connsiteX6343" y="connsiteY6343"/>
              </a:cxn>
              <a:cxn ang="0">
                <a:pos x="connsiteX6344" y="connsiteY6344"/>
              </a:cxn>
              <a:cxn ang="0">
                <a:pos x="connsiteX6345" y="connsiteY6345"/>
              </a:cxn>
              <a:cxn ang="0">
                <a:pos x="connsiteX6346" y="connsiteY6346"/>
              </a:cxn>
              <a:cxn ang="0">
                <a:pos x="connsiteX6347" y="connsiteY6347"/>
              </a:cxn>
              <a:cxn ang="0">
                <a:pos x="connsiteX6348" y="connsiteY6348"/>
              </a:cxn>
              <a:cxn ang="0">
                <a:pos x="connsiteX6349" y="connsiteY6349"/>
              </a:cxn>
              <a:cxn ang="0">
                <a:pos x="connsiteX6350" y="connsiteY6350"/>
              </a:cxn>
              <a:cxn ang="0">
                <a:pos x="connsiteX6351" y="connsiteY6351"/>
              </a:cxn>
              <a:cxn ang="0">
                <a:pos x="connsiteX6352" y="connsiteY6352"/>
              </a:cxn>
              <a:cxn ang="0">
                <a:pos x="connsiteX6353" y="connsiteY6353"/>
              </a:cxn>
              <a:cxn ang="0">
                <a:pos x="connsiteX6354" y="connsiteY6354"/>
              </a:cxn>
              <a:cxn ang="0">
                <a:pos x="connsiteX6355" y="connsiteY6355"/>
              </a:cxn>
              <a:cxn ang="0">
                <a:pos x="connsiteX6356" y="connsiteY6356"/>
              </a:cxn>
              <a:cxn ang="0">
                <a:pos x="connsiteX6357" y="connsiteY6357"/>
              </a:cxn>
              <a:cxn ang="0">
                <a:pos x="connsiteX6358" y="connsiteY6358"/>
              </a:cxn>
              <a:cxn ang="0">
                <a:pos x="connsiteX6359" y="connsiteY6359"/>
              </a:cxn>
              <a:cxn ang="0">
                <a:pos x="connsiteX6360" y="connsiteY6360"/>
              </a:cxn>
              <a:cxn ang="0">
                <a:pos x="connsiteX6361" y="connsiteY6361"/>
              </a:cxn>
              <a:cxn ang="0">
                <a:pos x="connsiteX6362" y="connsiteY6362"/>
              </a:cxn>
              <a:cxn ang="0">
                <a:pos x="connsiteX6363" y="connsiteY6363"/>
              </a:cxn>
              <a:cxn ang="0">
                <a:pos x="connsiteX6364" y="connsiteY6364"/>
              </a:cxn>
              <a:cxn ang="0">
                <a:pos x="connsiteX6365" y="connsiteY6365"/>
              </a:cxn>
              <a:cxn ang="0">
                <a:pos x="connsiteX6366" y="connsiteY6366"/>
              </a:cxn>
              <a:cxn ang="0">
                <a:pos x="connsiteX6367" y="connsiteY6367"/>
              </a:cxn>
              <a:cxn ang="0">
                <a:pos x="connsiteX6368" y="connsiteY6368"/>
              </a:cxn>
              <a:cxn ang="0">
                <a:pos x="connsiteX6369" y="connsiteY6369"/>
              </a:cxn>
              <a:cxn ang="0">
                <a:pos x="connsiteX6370" y="connsiteY6370"/>
              </a:cxn>
              <a:cxn ang="0">
                <a:pos x="connsiteX6371" y="connsiteY6371"/>
              </a:cxn>
              <a:cxn ang="0">
                <a:pos x="connsiteX6372" y="connsiteY6372"/>
              </a:cxn>
              <a:cxn ang="0">
                <a:pos x="connsiteX6373" y="connsiteY6373"/>
              </a:cxn>
              <a:cxn ang="0">
                <a:pos x="connsiteX6374" y="connsiteY6374"/>
              </a:cxn>
              <a:cxn ang="0">
                <a:pos x="connsiteX6375" y="connsiteY6375"/>
              </a:cxn>
              <a:cxn ang="0">
                <a:pos x="connsiteX6376" y="connsiteY6376"/>
              </a:cxn>
              <a:cxn ang="0">
                <a:pos x="connsiteX6377" y="connsiteY6377"/>
              </a:cxn>
              <a:cxn ang="0">
                <a:pos x="connsiteX6378" y="connsiteY6378"/>
              </a:cxn>
              <a:cxn ang="0">
                <a:pos x="connsiteX6379" y="connsiteY6379"/>
              </a:cxn>
              <a:cxn ang="0">
                <a:pos x="connsiteX6380" y="connsiteY6380"/>
              </a:cxn>
              <a:cxn ang="0">
                <a:pos x="connsiteX6381" y="connsiteY6381"/>
              </a:cxn>
              <a:cxn ang="0">
                <a:pos x="connsiteX6382" y="connsiteY6382"/>
              </a:cxn>
              <a:cxn ang="0">
                <a:pos x="connsiteX6383" y="connsiteY6383"/>
              </a:cxn>
              <a:cxn ang="0">
                <a:pos x="connsiteX6384" y="connsiteY6384"/>
              </a:cxn>
              <a:cxn ang="0">
                <a:pos x="connsiteX6385" y="connsiteY6385"/>
              </a:cxn>
              <a:cxn ang="0">
                <a:pos x="connsiteX6386" y="connsiteY6386"/>
              </a:cxn>
              <a:cxn ang="0">
                <a:pos x="connsiteX6387" y="connsiteY6387"/>
              </a:cxn>
              <a:cxn ang="0">
                <a:pos x="connsiteX6388" y="connsiteY6388"/>
              </a:cxn>
              <a:cxn ang="0">
                <a:pos x="connsiteX6389" y="connsiteY6389"/>
              </a:cxn>
              <a:cxn ang="0">
                <a:pos x="connsiteX6390" y="connsiteY6390"/>
              </a:cxn>
              <a:cxn ang="0">
                <a:pos x="connsiteX6391" y="connsiteY6391"/>
              </a:cxn>
              <a:cxn ang="0">
                <a:pos x="connsiteX6392" y="connsiteY6392"/>
              </a:cxn>
              <a:cxn ang="0">
                <a:pos x="connsiteX6393" y="connsiteY6393"/>
              </a:cxn>
              <a:cxn ang="0">
                <a:pos x="connsiteX6394" y="connsiteY6394"/>
              </a:cxn>
              <a:cxn ang="0">
                <a:pos x="connsiteX6395" y="connsiteY6395"/>
              </a:cxn>
              <a:cxn ang="0">
                <a:pos x="connsiteX6396" y="connsiteY6396"/>
              </a:cxn>
              <a:cxn ang="0">
                <a:pos x="connsiteX6397" y="connsiteY6397"/>
              </a:cxn>
              <a:cxn ang="0">
                <a:pos x="connsiteX6398" y="connsiteY6398"/>
              </a:cxn>
              <a:cxn ang="0">
                <a:pos x="connsiteX6399" y="connsiteY6399"/>
              </a:cxn>
              <a:cxn ang="0">
                <a:pos x="connsiteX6400" y="connsiteY6400"/>
              </a:cxn>
              <a:cxn ang="0">
                <a:pos x="connsiteX6401" y="connsiteY6401"/>
              </a:cxn>
              <a:cxn ang="0">
                <a:pos x="connsiteX6402" y="connsiteY6402"/>
              </a:cxn>
              <a:cxn ang="0">
                <a:pos x="connsiteX6403" y="connsiteY6403"/>
              </a:cxn>
              <a:cxn ang="0">
                <a:pos x="connsiteX6404" y="connsiteY6404"/>
              </a:cxn>
              <a:cxn ang="0">
                <a:pos x="connsiteX6405" y="connsiteY6405"/>
              </a:cxn>
              <a:cxn ang="0">
                <a:pos x="connsiteX6406" y="connsiteY6406"/>
              </a:cxn>
              <a:cxn ang="0">
                <a:pos x="connsiteX6407" y="connsiteY6407"/>
              </a:cxn>
              <a:cxn ang="0">
                <a:pos x="connsiteX6408" y="connsiteY6408"/>
              </a:cxn>
              <a:cxn ang="0">
                <a:pos x="connsiteX6409" y="connsiteY6409"/>
              </a:cxn>
              <a:cxn ang="0">
                <a:pos x="connsiteX6410" y="connsiteY6410"/>
              </a:cxn>
              <a:cxn ang="0">
                <a:pos x="connsiteX6411" y="connsiteY6411"/>
              </a:cxn>
              <a:cxn ang="0">
                <a:pos x="connsiteX6412" y="connsiteY6412"/>
              </a:cxn>
              <a:cxn ang="0">
                <a:pos x="connsiteX6413" y="connsiteY6413"/>
              </a:cxn>
              <a:cxn ang="0">
                <a:pos x="connsiteX6414" y="connsiteY6414"/>
              </a:cxn>
              <a:cxn ang="0">
                <a:pos x="connsiteX6415" y="connsiteY6415"/>
              </a:cxn>
              <a:cxn ang="0">
                <a:pos x="connsiteX6416" y="connsiteY6416"/>
              </a:cxn>
              <a:cxn ang="0">
                <a:pos x="connsiteX6417" y="connsiteY6417"/>
              </a:cxn>
              <a:cxn ang="0">
                <a:pos x="connsiteX6418" y="connsiteY6418"/>
              </a:cxn>
              <a:cxn ang="0">
                <a:pos x="connsiteX6419" y="connsiteY6419"/>
              </a:cxn>
              <a:cxn ang="0">
                <a:pos x="connsiteX6420" y="connsiteY6420"/>
              </a:cxn>
              <a:cxn ang="0">
                <a:pos x="connsiteX6421" y="connsiteY6421"/>
              </a:cxn>
              <a:cxn ang="0">
                <a:pos x="connsiteX6422" y="connsiteY6422"/>
              </a:cxn>
              <a:cxn ang="0">
                <a:pos x="connsiteX6423" y="connsiteY6423"/>
              </a:cxn>
              <a:cxn ang="0">
                <a:pos x="connsiteX6424" y="connsiteY6424"/>
              </a:cxn>
              <a:cxn ang="0">
                <a:pos x="connsiteX6425" y="connsiteY6425"/>
              </a:cxn>
              <a:cxn ang="0">
                <a:pos x="connsiteX6426" y="connsiteY6426"/>
              </a:cxn>
              <a:cxn ang="0">
                <a:pos x="connsiteX6427" y="connsiteY6427"/>
              </a:cxn>
              <a:cxn ang="0">
                <a:pos x="connsiteX6428" y="connsiteY6428"/>
              </a:cxn>
              <a:cxn ang="0">
                <a:pos x="connsiteX6429" y="connsiteY6429"/>
              </a:cxn>
              <a:cxn ang="0">
                <a:pos x="connsiteX6430" y="connsiteY6430"/>
              </a:cxn>
              <a:cxn ang="0">
                <a:pos x="connsiteX6431" y="connsiteY6431"/>
              </a:cxn>
              <a:cxn ang="0">
                <a:pos x="connsiteX6432" y="connsiteY6432"/>
              </a:cxn>
              <a:cxn ang="0">
                <a:pos x="connsiteX6433" y="connsiteY6433"/>
              </a:cxn>
              <a:cxn ang="0">
                <a:pos x="connsiteX6434" y="connsiteY6434"/>
              </a:cxn>
              <a:cxn ang="0">
                <a:pos x="connsiteX6435" y="connsiteY6435"/>
              </a:cxn>
              <a:cxn ang="0">
                <a:pos x="connsiteX6436" y="connsiteY6436"/>
              </a:cxn>
              <a:cxn ang="0">
                <a:pos x="connsiteX6437" y="connsiteY6437"/>
              </a:cxn>
              <a:cxn ang="0">
                <a:pos x="connsiteX6438" y="connsiteY6438"/>
              </a:cxn>
              <a:cxn ang="0">
                <a:pos x="connsiteX6439" y="connsiteY6439"/>
              </a:cxn>
              <a:cxn ang="0">
                <a:pos x="connsiteX6440" y="connsiteY6440"/>
              </a:cxn>
              <a:cxn ang="0">
                <a:pos x="connsiteX6441" y="connsiteY6441"/>
              </a:cxn>
              <a:cxn ang="0">
                <a:pos x="connsiteX6442" y="connsiteY6442"/>
              </a:cxn>
              <a:cxn ang="0">
                <a:pos x="connsiteX6443" y="connsiteY6443"/>
              </a:cxn>
              <a:cxn ang="0">
                <a:pos x="connsiteX6444" y="connsiteY6444"/>
              </a:cxn>
              <a:cxn ang="0">
                <a:pos x="connsiteX6445" y="connsiteY6445"/>
              </a:cxn>
              <a:cxn ang="0">
                <a:pos x="connsiteX6446" y="connsiteY6446"/>
              </a:cxn>
              <a:cxn ang="0">
                <a:pos x="connsiteX6447" y="connsiteY6447"/>
              </a:cxn>
              <a:cxn ang="0">
                <a:pos x="connsiteX6448" y="connsiteY6448"/>
              </a:cxn>
              <a:cxn ang="0">
                <a:pos x="connsiteX6449" y="connsiteY6449"/>
              </a:cxn>
              <a:cxn ang="0">
                <a:pos x="connsiteX6450" y="connsiteY6450"/>
              </a:cxn>
              <a:cxn ang="0">
                <a:pos x="connsiteX6451" y="connsiteY6451"/>
              </a:cxn>
              <a:cxn ang="0">
                <a:pos x="connsiteX6452" y="connsiteY6452"/>
              </a:cxn>
              <a:cxn ang="0">
                <a:pos x="connsiteX6453" y="connsiteY6453"/>
              </a:cxn>
              <a:cxn ang="0">
                <a:pos x="connsiteX6454" y="connsiteY6454"/>
              </a:cxn>
              <a:cxn ang="0">
                <a:pos x="connsiteX6455" y="connsiteY6455"/>
              </a:cxn>
              <a:cxn ang="0">
                <a:pos x="connsiteX6456" y="connsiteY6456"/>
              </a:cxn>
              <a:cxn ang="0">
                <a:pos x="connsiteX6457" y="connsiteY6457"/>
              </a:cxn>
              <a:cxn ang="0">
                <a:pos x="connsiteX6458" y="connsiteY6458"/>
              </a:cxn>
              <a:cxn ang="0">
                <a:pos x="connsiteX6459" y="connsiteY6459"/>
              </a:cxn>
              <a:cxn ang="0">
                <a:pos x="connsiteX6460" y="connsiteY6460"/>
              </a:cxn>
              <a:cxn ang="0">
                <a:pos x="connsiteX6461" y="connsiteY6461"/>
              </a:cxn>
              <a:cxn ang="0">
                <a:pos x="connsiteX6462" y="connsiteY6462"/>
              </a:cxn>
              <a:cxn ang="0">
                <a:pos x="connsiteX6463" y="connsiteY6463"/>
              </a:cxn>
              <a:cxn ang="0">
                <a:pos x="connsiteX6464" y="connsiteY6464"/>
              </a:cxn>
              <a:cxn ang="0">
                <a:pos x="connsiteX6465" y="connsiteY6465"/>
              </a:cxn>
              <a:cxn ang="0">
                <a:pos x="connsiteX6466" y="connsiteY6466"/>
              </a:cxn>
              <a:cxn ang="0">
                <a:pos x="connsiteX6467" y="connsiteY6467"/>
              </a:cxn>
              <a:cxn ang="0">
                <a:pos x="connsiteX6468" y="connsiteY6468"/>
              </a:cxn>
              <a:cxn ang="0">
                <a:pos x="connsiteX6469" y="connsiteY6469"/>
              </a:cxn>
              <a:cxn ang="0">
                <a:pos x="connsiteX6470" y="connsiteY6470"/>
              </a:cxn>
              <a:cxn ang="0">
                <a:pos x="connsiteX6471" y="connsiteY6471"/>
              </a:cxn>
              <a:cxn ang="0">
                <a:pos x="connsiteX6472" y="connsiteY6472"/>
              </a:cxn>
              <a:cxn ang="0">
                <a:pos x="connsiteX6473" y="connsiteY6473"/>
              </a:cxn>
              <a:cxn ang="0">
                <a:pos x="connsiteX6474" y="connsiteY6474"/>
              </a:cxn>
              <a:cxn ang="0">
                <a:pos x="connsiteX6475" y="connsiteY6475"/>
              </a:cxn>
              <a:cxn ang="0">
                <a:pos x="connsiteX6476" y="connsiteY6476"/>
              </a:cxn>
              <a:cxn ang="0">
                <a:pos x="connsiteX6477" y="connsiteY6477"/>
              </a:cxn>
              <a:cxn ang="0">
                <a:pos x="connsiteX6478" y="connsiteY6478"/>
              </a:cxn>
              <a:cxn ang="0">
                <a:pos x="connsiteX6479" y="connsiteY6479"/>
              </a:cxn>
              <a:cxn ang="0">
                <a:pos x="connsiteX6480" y="connsiteY6480"/>
              </a:cxn>
              <a:cxn ang="0">
                <a:pos x="connsiteX6481" y="connsiteY6481"/>
              </a:cxn>
              <a:cxn ang="0">
                <a:pos x="connsiteX6482" y="connsiteY6482"/>
              </a:cxn>
              <a:cxn ang="0">
                <a:pos x="connsiteX6483" y="connsiteY6483"/>
              </a:cxn>
              <a:cxn ang="0">
                <a:pos x="connsiteX6484" y="connsiteY6484"/>
              </a:cxn>
              <a:cxn ang="0">
                <a:pos x="connsiteX6485" y="connsiteY6485"/>
              </a:cxn>
              <a:cxn ang="0">
                <a:pos x="connsiteX6486" y="connsiteY6486"/>
              </a:cxn>
              <a:cxn ang="0">
                <a:pos x="connsiteX6487" y="connsiteY6487"/>
              </a:cxn>
              <a:cxn ang="0">
                <a:pos x="connsiteX6488" y="connsiteY6488"/>
              </a:cxn>
              <a:cxn ang="0">
                <a:pos x="connsiteX6489" y="connsiteY6489"/>
              </a:cxn>
              <a:cxn ang="0">
                <a:pos x="connsiteX6490" y="connsiteY6490"/>
              </a:cxn>
              <a:cxn ang="0">
                <a:pos x="connsiteX6491" y="connsiteY6491"/>
              </a:cxn>
              <a:cxn ang="0">
                <a:pos x="connsiteX6492" y="connsiteY6492"/>
              </a:cxn>
              <a:cxn ang="0">
                <a:pos x="connsiteX6493" y="connsiteY6493"/>
              </a:cxn>
              <a:cxn ang="0">
                <a:pos x="connsiteX6494" y="connsiteY6494"/>
              </a:cxn>
              <a:cxn ang="0">
                <a:pos x="connsiteX6495" y="connsiteY6495"/>
              </a:cxn>
              <a:cxn ang="0">
                <a:pos x="connsiteX6496" y="connsiteY6496"/>
              </a:cxn>
              <a:cxn ang="0">
                <a:pos x="connsiteX6497" y="connsiteY6497"/>
              </a:cxn>
              <a:cxn ang="0">
                <a:pos x="connsiteX6498" y="connsiteY6498"/>
              </a:cxn>
              <a:cxn ang="0">
                <a:pos x="connsiteX6499" y="connsiteY6499"/>
              </a:cxn>
              <a:cxn ang="0">
                <a:pos x="connsiteX6500" y="connsiteY6500"/>
              </a:cxn>
              <a:cxn ang="0">
                <a:pos x="connsiteX6501" y="connsiteY6501"/>
              </a:cxn>
              <a:cxn ang="0">
                <a:pos x="connsiteX6502" y="connsiteY6502"/>
              </a:cxn>
              <a:cxn ang="0">
                <a:pos x="connsiteX6503" y="connsiteY6503"/>
              </a:cxn>
              <a:cxn ang="0">
                <a:pos x="connsiteX6504" y="connsiteY6504"/>
              </a:cxn>
              <a:cxn ang="0">
                <a:pos x="connsiteX6505" y="connsiteY6505"/>
              </a:cxn>
              <a:cxn ang="0">
                <a:pos x="connsiteX6506" y="connsiteY6506"/>
              </a:cxn>
              <a:cxn ang="0">
                <a:pos x="connsiteX6507" y="connsiteY6507"/>
              </a:cxn>
              <a:cxn ang="0">
                <a:pos x="connsiteX6508" y="connsiteY6508"/>
              </a:cxn>
              <a:cxn ang="0">
                <a:pos x="connsiteX6509" y="connsiteY6509"/>
              </a:cxn>
              <a:cxn ang="0">
                <a:pos x="connsiteX6510" y="connsiteY6510"/>
              </a:cxn>
              <a:cxn ang="0">
                <a:pos x="connsiteX6511" y="connsiteY6511"/>
              </a:cxn>
              <a:cxn ang="0">
                <a:pos x="connsiteX6512" y="connsiteY6512"/>
              </a:cxn>
              <a:cxn ang="0">
                <a:pos x="connsiteX6513" y="connsiteY6513"/>
              </a:cxn>
              <a:cxn ang="0">
                <a:pos x="connsiteX6514" y="connsiteY6514"/>
              </a:cxn>
              <a:cxn ang="0">
                <a:pos x="connsiteX6515" y="connsiteY6515"/>
              </a:cxn>
              <a:cxn ang="0">
                <a:pos x="connsiteX6516" y="connsiteY6516"/>
              </a:cxn>
              <a:cxn ang="0">
                <a:pos x="connsiteX6517" y="connsiteY6517"/>
              </a:cxn>
              <a:cxn ang="0">
                <a:pos x="connsiteX6518" y="connsiteY6518"/>
              </a:cxn>
              <a:cxn ang="0">
                <a:pos x="connsiteX6519" y="connsiteY6519"/>
              </a:cxn>
              <a:cxn ang="0">
                <a:pos x="connsiteX6520" y="connsiteY6520"/>
              </a:cxn>
              <a:cxn ang="0">
                <a:pos x="connsiteX6521" y="connsiteY6521"/>
              </a:cxn>
              <a:cxn ang="0">
                <a:pos x="connsiteX6522" y="connsiteY6522"/>
              </a:cxn>
              <a:cxn ang="0">
                <a:pos x="connsiteX6523" y="connsiteY6523"/>
              </a:cxn>
              <a:cxn ang="0">
                <a:pos x="connsiteX6524" y="connsiteY6524"/>
              </a:cxn>
              <a:cxn ang="0">
                <a:pos x="connsiteX6525" y="connsiteY6525"/>
              </a:cxn>
              <a:cxn ang="0">
                <a:pos x="connsiteX6526" y="connsiteY6526"/>
              </a:cxn>
              <a:cxn ang="0">
                <a:pos x="connsiteX6527" y="connsiteY6527"/>
              </a:cxn>
              <a:cxn ang="0">
                <a:pos x="connsiteX6528" y="connsiteY6528"/>
              </a:cxn>
              <a:cxn ang="0">
                <a:pos x="connsiteX6529" y="connsiteY6529"/>
              </a:cxn>
              <a:cxn ang="0">
                <a:pos x="connsiteX6530" y="connsiteY6530"/>
              </a:cxn>
              <a:cxn ang="0">
                <a:pos x="connsiteX6531" y="connsiteY6531"/>
              </a:cxn>
              <a:cxn ang="0">
                <a:pos x="connsiteX6532" y="connsiteY6532"/>
              </a:cxn>
              <a:cxn ang="0">
                <a:pos x="connsiteX6533" y="connsiteY6533"/>
              </a:cxn>
              <a:cxn ang="0">
                <a:pos x="connsiteX6534" y="connsiteY6534"/>
              </a:cxn>
              <a:cxn ang="0">
                <a:pos x="connsiteX6535" y="connsiteY6535"/>
              </a:cxn>
              <a:cxn ang="0">
                <a:pos x="connsiteX6536" y="connsiteY6536"/>
              </a:cxn>
              <a:cxn ang="0">
                <a:pos x="connsiteX6537" y="connsiteY6537"/>
              </a:cxn>
              <a:cxn ang="0">
                <a:pos x="connsiteX6538" y="connsiteY6538"/>
              </a:cxn>
              <a:cxn ang="0">
                <a:pos x="connsiteX6539" y="connsiteY6539"/>
              </a:cxn>
              <a:cxn ang="0">
                <a:pos x="connsiteX6540" y="connsiteY6540"/>
              </a:cxn>
              <a:cxn ang="0">
                <a:pos x="connsiteX6541" y="connsiteY6541"/>
              </a:cxn>
              <a:cxn ang="0">
                <a:pos x="connsiteX6542" y="connsiteY6542"/>
              </a:cxn>
              <a:cxn ang="0">
                <a:pos x="connsiteX6543" y="connsiteY6543"/>
              </a:cxn>
              <a:cxn ang="0">
                <a:pos x="connsiteX6544" y="connsiteY6544"/>
              </a:cxn>
              <a:cxn ang="0">
                <a:pos x="connsiteX6545" y="connsiteY6545"/>
              </a:cxn>
              <a:cxn ang="0">
                <a:pos x="connsiteX6546" y="connsiteY6546"/>
              </a:cxn>
              <a:cxn ang="0">
                <a:pos x="connsiteX6547" y="connsiteY6547"/>
              </a:cxn>
              <a:cxn ang="0">
                <a:pos x="connsiteX6548" y="connsiteY6548"/>
              </a:cxn>
              <a:cxn ang="0">
                <a:pos x="connsiteX6549" y="connsiteY6549"/>
              </a:cxn>
              <a:cxn ang="0">
                <a:pos x="connsiteX6550" y="connsiteY6550"/>
              </a:cxn>
              <a:cxn ang="0">
                <a:pos x="connsiteX6551" y="connsiteY6551"/>
              </a:cxn>
              <a:cxn ang="0">
                <a:pos x="connsiteX6552" y="connsiteY6552"/>
              </a:cxn>
              <a:cxn ang="0">
                <a:pos x="connsiteX6553" y="connsiteY6553"/>
              </a:cxn>
              <a:cxn ang="0">
                <a:pos x="connsiteX6554" y="connsiteY6554"/>
              </a:cxn>
              <a:cxn ang="0">
                <a:pos x="connsiteX6555" y="connsiteY6555"/>
              </a:cxn>
              <a:cxn ang="0">
                <a:pos x="connsiteX6556" y="connsiteY6556"/>
              </a:cxn>
              <a:cxn ang="0">
                <a:pos x="connsiteX6557" y="connsiteY6557"/>
              </a:cxn>
              <a:cxn ang="0">
                <a:pos x="connsiteX6558" y="connsiteY6558"/>
              </a:cxn>
              <a:cxn ang="0">
                <a:pos x="connsiteX6559" y="connsiteY6559"/>
              </a:cxn>
              <a:cxn ang="0">
                <a:pos x="connsiteX6560" y="connsiteY6560"/>
              </a:cxn>
              <a:cxn ang="0">
                <a:pos x="connsiteX6561" y="connsiteY6561"/>
              </a:cxn>
              <a:cxn ang="0">
                <a:pos x="connsiteX6562" y="connsiteY6562"/>
              </a:cxn>
              <a:cxn ang="0">
                <a:pos x="connsiteX6563" y="connsiteY6563"/>
              </a:cxn>
              <a:cxn ang="0">
                <a:pos x="connsiteX6564" y="connsiteY6564"/>
              </a:cxn>
              <a:cxn ang="0">
                <a:pos x="connsiteX6565" y="connsiteY6565"/>
              </a:cxn>
              <a:cxn ang="0">
                <a:pos x="connsiteX6566" y="connsiteY6566"/>
              </a:cxn>
              <a:cxn ang="0">
                <a:pos x="connsiteX6567" y="connsiteY6567"/>
              </a:cxn>
              <a:cxn ang="0">
                <a:pos x="connsiteX6568" y="connsiteY6568"/>
              </a:cxn>
              <a:cxn ang="0">
                <a:pos x="connsiteX6569" y="connsiteY6569"/>
              </a:cxn>
              <a:cxn ang="0">
                <a:pos x="connsiteX6570" y="connsiteY6570"/>
              </a:cxn>
              <a:cxn ang="0">
                <a:pos x="connsiteX6571" y="connsiteY6571"/>
              </a:cxn>
              <a:cxn ang="0">
                <a:pos x="connsiteX6572" y="connsiteY6572"/>
              </a:cxn>
              <a:cxn ang="0">
                <a:pos x="connsiteX6573" y="connsiteY6573"/>
              </a:cxn>
              <a:cxn ang="0">
                <a:pos x="connsiteX6574" y="connsiteY6574"/>
              </a:cxn>
              <a:cxn ang="0">
                <a:pos x="connsiteX6575" y="connsiteY6575"/>
              </a:cxn>
              <a:cxn ang="0">
                <a:pos x="connsiteX6576" y="connsiteY6576"/>
              </a:cxn>
              <a:cxn ang="0">
                <a:pos x="connsiteX6577" y="connsiteY6577"/>
              </a:cxn>
              <a:cxn ang="0">
                <a:pos x="connsiteX6578" y="connsiteY6578"/>
              </a:cxn>
              <a:cxn ang="0">
                <a:pos x="connsiteX6579" y="connsiteY6579"/>
              </a:cxn>
              <a:cxn ang="0">
                <a:pos x="connsiteX6580" y="connsiteY6580"/>
              </a:cxn>
              <a:cxn ang="0">
                <a:pos x="connsiteX6581" y="connsiteY6581"/>
              </a:cxn>
              <a:cxn ang="0">
                <a:pos x="connsiteX6582" y="connsiteY6582"/>
              </a:cxn>
              <a:cxn ang="0">
                <a:pos x="connsiteX6583" y="connsiteY6583"/>
              </a:cxn>
              <a:cxn ang="0">
                <a:pos x="connsiteX6584" y="connsiteY6584"/>
              </a:cxn>
              <a:cxn ang="0">
                <a:pos x="connsiteX6585" y="connsiteY6585"/>
              </a:cxn>
              <a:cxn ang="0">
                <a:pos x="connsiteX6586" y="connsiteY6586"/>
              </a:cxn>
              <a:cxn ang="0">
                <a:pos x="connsiteX6587" y="connsiteY6587"/>
              </a:cxn>
              <a:cxn ang="0">
                <a:pos x="connsiteX6588" y="connsiteY6588"/>
              </a:cxn>
              <a:cxn ang="0">
                <a:pos x="connsiteX6589" y="connsiteY6589"/>
              </a:cxn>
              <a:cxn ang="0">
                <a:pos x="connsiteX6590" y="connsiteY6590"/>
              </a:cxn>
              <a:cxn ang="0">
                <a:pos x="connsiteX6591" y="connsiteY6591"/>
              </a:cxn>
              <a:cxn ang="0">
                <a:pos x="connsiteX6592" y="connsiteY6592"/>
              </a:cxn>
              <a:cxn ang="0">
                <a:pos x="connsiteX6593" y="connsiteY6593"/>
              </a:cxn>
              <a:cxn ang="0">
                <a:pos x="connsiteX6594" y="connsiteY6594"/>
              </a:cxn>
              <a:cxn ang="0">
                <a:pos x="connsiteX6595" y="connsiteY6595"/>
              </a:cxn>
              <a:cxn ang="0">
                <a:pos x="connsiteX6596" y="connsiteY6596"/>
              </a:cxn>
              <a:cxn ang="0">
                <a:pos x="connsiteX6597" y="connsiteY6597"/>
              </a:cxn>
              <a:cxn ang="0">
                <a:pos x="connsiteX6598" y="connsiteY6598"/>
              </a:cxn>
              <a:cxn ang="0">
                <a:pos x="connsiteX6599" y="connsiteY6599"/>
              </a:cxn>
              <a:cxn ang="0">
                <a:pos x="connsiteX6600" y="connsiteY6600"/>
              </a:cxn>
              <a:cxn ang="0">
                <a:pos x="connsiteX6601" y="connsiteY6601"/>
              </a:cxn>
              <a:cxn ang="0">
                <a:pos x="connsiteX6602" y="connsiteY6602"/>
              </a:cxn>
              <a:cxn ang="0">
                <a:pos x="connsiteX6603" y="connsiteY6603"/>
              </a:cxn>
              <a:cxn ang="0">
                <a:pos x="connsiteX6604" y="connsiteY6604"/>
              </a:cxn>
              <a:cxn ang="0">
                <a:pos x="connsiteX6605" y="connsiteY6605"/>
              </a:cxn>
              <a:cxn ang="0">
                <a:pos x="connsiteX6606" y="connsiteY6606"/>
              </a:cxn>
              <a:cxn ang="0">
                <a:pos x="connsiteX6607" y="connsiteY6607"/>
              </a:cxn>
              <a:cxn ang="0">
                <a:pos x="connsiteX6608" y="connsiteY6608"/>
              </a:cxn>
              <a:cxn ang="0">
                <a:pos x="connsiteX6609" y="connsiteY6609"/>
              </a:cxn>
              <a:cxn ang="0">
                <a:pos x="connsiteX6610" y="connsiteY6610"/>
              </a:cxn>
              <a:cxn ang="0">
                <a:pos x="connsiteX6611" y="connsiteY6611"/>
              </a:cxn>
              <a:cxn ang="0">
                <a:pos x="connsiteX6612" y="connsiteY6612"/>
              </a:cxn>
              <a:cxn ang="0">
                <a:pos x="connsiteX6613" y="connsiteY6613"/>
              </a:cxn>
              <a:cxn ang="0">
                <a:pos x="connsiteX6614" y="connsiteY6614"/>
              </a:cxn>
              <a:cxn ang="0">
                <a:pos x="connsiteX6615" y="connsiteY6615"/>
              </a:cxn>
              <a:cxn ang="0">
                <a:pos x="connsiteX6616" y="connsiteY6616"/>
              </a:cxn>
              <a:cxn ang="0">
                <a:pos x="connsiteX6617" y="connsiteY6617"/>
              </a:cxn>
              <a:cxn ang="0">
                <a:pos x="connsiteX6618" y="connsiteY6618"/>
              </a:cxn>
              <a:cxn ang="0">
                <a:pos x="connsiteX6619" y="connsiteY6619"/>
              </a:cxn>
              <a:cxn ang="0">
                <a:pos x="connsiteX6620" y="connsiteY6620"/>
              </a:cxn>
              <a:cxn ang="0">
                <a:pos x="connsiteX6621" y="connsiteY6621"/>
              </a:cxn>
              <a:cxn ang="0">
                <a:pos x="connsiteX6622" y="connsiteY6622"/>
              </a:cxn>
              <a:cxn ang="0">
                <a:pos x="connsiteX6623" y="connsiteY6623"/>
              </a:cxn>
              <a:cxn ang="0">
                <a:pos x="connsiteX6624" y="connsiteY6624"/>
              </a:cxn>
              <a:cxn ang="0">
                <a:pos x="connsiteX6625" y="connsiteY6625"/>
              </a:cxn>
              <a:cxn ang="0">
                <a:pos x="connsiteX6626" y="connsiteY6626"/>
              </a:cxn>
              <a:cxn ang="0">
                <a:pos x="connsiteX6627" y="connsiteY6627"/>
              </a:cxn>
              <a:cxn ang="0">
                <a:pos x="connsiteX6628" y="connsiteY6628"/>
              </a:cxn>
              <a:cxn ang="0">
                <a:pos x="connsiteX6629" y="connsiteY6629"/>
              </a:cxn>
              <a:cxn ang="0">
                <a:pos x="connsiteX6630" y="connsiteY6630"/>
              </a:cxn>
              <a:cxn ang="0">
                <a:pos x="connsiteX6631" y="connsiteY6631"/>
              </a:cxn>
              <a:cxn ang="0">
                <a:pos x="connsiteX6632" y="connsiteY6632"/>
              </a:cxn>
              <a:cxn ang="0">
                <a:pos x="connsiteX6633" y="connsiteY6633"/>
              </a:cxn>
              <a:cxn ang="0">
                <a:pos x="connsiteX6634" y="connsiteY6634"/>
              </a:cxn>
              <a:cxn ang="0">
                <a:pos x="connsiteX6635" y="connsiteY6635"/>
              </a:cxn>
              <a:cxn ang="0">
                <a:pos x="connsiteX6636" y="connsiteY6636"/>
              </a:cxn>
              <a:cxn ang="0">
                <a:pos x="connsiteX6637" y="connsiteY6637"/>
              </a:cxn>
              <a:cxn ang="0">
                <a:pos x="connsiteX6638" y="connsiteY6638"/>
              </a:cxn>
              <a:cxn ang="0">
                <a:pos x="connsiteX6639" y="connsiteY6639"/>
              </a:cxn>
              <a:cxn ang="0">
                <a:pos x="connsiteX6640" y="connsiteY6640"/>
              </a:cxn>
              <a:cxn ang="0">
                <a:pos x="connsiteX6641" y="connsiteY6641"/>
              </a:cxn>
              <a:cxn ang="0">
                <a:pos x="connsiteX6642" y="connsiteY6642"/>
              </a:cxn>
              <a:cxn ang="0">
                <a:pos x="connsiteX6643" y="connsiteY6643"/>
              </a:cxn>
              <a:cxn ang="0">
                <a:pos x="connsiteX6644" y="connsiteY6644"/>
              </a:cxn>
              <a:cxn ang="0">
                <a:pos x="connsiteX6645" y="connsiteY6645"/>
              </a:cxn>
              <a:cxn ang="0">
                <a:pos x="connsiteX6646" y="connsiteY6646"/>
              </a:cxn>
              <a:cxn ang="0">
                <a:pos x="connsiteX6647" y="connsiteY6647"/>
              </a:cxn>
              <a:cxn ang="0">
                <a:pos x="connsiteX6648" y="connsiteY6648"/>
              </a:cxn>
              <a:cxn ang="0">
                <a:pos x="connsiteX6649" y="connsiteY6649"/>
              </a:cxn>
              <a:cxn ang="0">
                <a:pos x="connsiteX6650" y="connsiteY6650"/>
              </a:cxn>
              <a:cxn ang="0">
                <a:pos x="connsiteX6651" y="connsiteY6651"/>
              </a:cxn>
              <a:cxn ang="0">
                <a:pos x="connsiteX6652" y="connsiteY6652"/>
              </a:cxn>
              <a:cxn ang="0">
                <a:pos x="connsiteX6653" y="connsiteY6653"/>
              </a:cxn>
              <a:cxn ang="0">
                <a:pos x="connsiteX6654" y="connsiteY6654"/>
              </a:cxn>
              <a:cxn ang="0">
                <a:pos x="connsiteX6655" y="connsiteY6655"/>
              </a:cxn>
              <a:cxn ang="0">
                <a:pos x="connsiteX6656" y="connsiteY6656"/>
              </a:cxn>
              <a:cxn ang="0">
                <a:pos x="connsiteX6657" y="connsiteY6657"/>
              </a:cxn>
              <a:cxn ang="0">
                <a:pos x="connsiteX6658" y="connsiteY6658"/>
              </a:cxn>
              <a:cxn ang="0">
                <a:pos x="connsiteX6659" y="connsiteY6659"/>
              </a:cxn>
              <a:cxn ang="0">
                <a:pos x="connsiteX6660" y="connsiteY6660"/>
              </a:cxn>
              <a:cxn ang="0">
                <a:pos x="connsiteX6661" y="connsiteY6661"/>
              </a:cxn>
              <a:cxn ang="0">
                <a:pos x="connsiteX6662" y="connsiteY6662"/>
              </a:cxn>
              <a:cxn ang="0">
                <a:pos x="connsiteX6663" y="connsiteY6663"/>
              </a:cxn>
              <a:cxn ang="0">
                <a:pos x="connsiteX6664" y="connsiteY6664"/>
              </a:cxn>
              <a:cxn ang="0">
                <a:pos x="connsiteX6665" y="connsiteY6665"/>
              </a:cxn>
              <a:cxn ang="0">
                <a:pos x="connsiteX6666" y="connsiteY6666"/>
              </a:cxn>
              <a:cxn ang="0">
                <a:pos x="connsiteX6667" y="connsiteY6667"/>
              </a:cxn>
              <a:cxn ang="0">
                <a:pos x="connsiteX6668" y="connsiteY6668"/>
              </a:cxn>
              <a:cxn ang="0">
                <a:pos x="connsiteX6669" y="connsiteY6669"/>
              </a:cxn>
              <a:cxn ang="0">
                <a:pos x="connsiteX6670" y="connsiteY6670"/>
              </a:cxn>
              <a:cxn ang="0">
                <a:pos x="connsiteX6671" y="connsiteY6671"/>
              </a:cxn>
              <a:cxn ang="0">
                <a:pos x="connsiteX6672" y="connsiteY6672"/>
              </a:cxn>
              <a:cxn ang="0">
                <a:pos x="connsiteX6673" y="connsiteY6673"/>
              </a:cxn>
              <a:cxn ang="0">
                <a:pos x="connsiteX6674" y="connsiteY6674"/>
              </a:cxn>
              <a:cxn ang="0">
                <a:pos x="connsiteX6675" y="connsiteY6675"/>
              </a:cxn>
              <a:cxn ang="0">
                <a:pos x="connsiteX6676" y="connsiteY6676"/>
              </a:cxn>
              <a:cxn ang="0">
                <a:pos x="connsiteX6677" y="connsiteY6677"/>
              </a:cxn>
              <a:cxn ang="0">
                <a:pos x="connsiteX6678" y="connsiteY6678"/>
              </a:cxn>
              <a:cxn ang="0">
                <a:pos x="connsiteX6679" y="connsiteY6679"/>
              </a:cxn>
              <a:cxn ang="0">
                <a:pos x="connsiteX6680" y="connsiteY6680"/>
              </a:cxn>
              <a:cxn ang="0">
                <a:pos x="connsiteX6681" y="connsiteY6681"/>
              </a:cxn>
              <a:cxn ang="0">
                <a:pos x="connsiteX6682" y="connsiteY6682"/>
              </a:cxn>
              <a:cxn ang="0">
                <a:pos x="connsiteX6683" y="connsiteY6683"/>
              </a:cxn>
              <a:cxn ang="0">
                <a:pos x="connsiteX6684" y="connsiteY6684"/>
              </a:cxn>
              <a:cxn ang="0">
                <a:pos x="connsiteX6685" y="connsiteY6685"/>
              </a:cxn>
              <a:cxn ang="0">
                <a:pos x="connsiteX6686" y="connsiteY6686"/>
              </a:cxn>
              <a:cxn ang="0">
                <a:pos x="connsiteX6687" y="connsiteY6687"/>
              </a:cxn>
              <a:cxn ang="0">
                <a:pos x="connsiteX6688" y="connsiteY6688"/>
              </a:cxn>
              <a:cxn ang="0">
                <a:pos x="connsiteX6689" y="connsiteY6689"/>
              </a:cxn>
              <a:cxn ang="0">
                <a:pos x="connsiteX6690" y="connsiteY6690"/>
              </a:cxn>
              <a:cxn ang="0">
                <a:pos x="connsiteX6691" y="connsiteY6691"/>
              </a:cxn>
              <a:cxn ang="0">
                <a:pos x="connsiteX6692" y="connsiteY6692"/>
              </a:cxn>
              <a:cxn ang="0">
                <a:pos x="connsiteX6693" y="connsiteY6693"/>
              </a:cxn>
              <a:cxn ang="0">
                <a:pos x="connsiteX6694" y="connsiteY6694"/>
              </a:cxn>
              <a:cxn ang="0">
                <a:pos x="connsiteX6695" y="connsiteY6695"/>
              </a:cxn>
              <a:cxn ang="0">
                <a:pos x="connsiteX6696" y="connsiteY6696"/>
              </a:cxn>
              <a:cxn ang="0">
                <a:pos x="connsiteX6697" y="connsiteY6697"/>
              </a:cxn>
              <a:cxn ang="0">
                <a:pos x="connsiteX6698" y="connsiteY6698"/>
              </a:cxn>
              <a:cxn ang="0">
                <a:pos x="connsiteX6699" y="connsiteY6699"/>
              </a:cxn>
              <a:cxn ang="0">
                <a:pos x="connsiteX6700" y="connsiteY6700"/>
              </a:cxn>
              <a:cxn ang="0">
                <a:pos x="connsiteX6701" y="connsiteY6701"/>
              </a:cxn>
              <a:cxn ang="0">
                <a:pos x="connsiteX6702" y="connsiteY6702"/>
              </a:cxn>
              <a:cxn ang="0">
                <a:pos x="connsiteX6703" y="connsiteY6703"/>
              </a:cxn>
              <a:cxn ang="0">
                <a:pos x="connsiteX6704" y="connsiteY6704"/>
              </a:cxn>
              <a:cxn ang="0">
                <a:pos x="connsiteX6705" y="connsiteY6705"/>
              </a:cxn>
              <a:cxn ang="0">
                <a:pos x="connsiteX6706" y="connsiteY6706"/>
              </a:cxn>
              <a:cxn ang="0">
                <a:pos x="connsiteX6707" y="connsiteY6707"/>
              </a:cxn>
              <a:cxn ang="0">
                <a:pos x="connsiteX6708" y="connsiteY6708"/>
              </a:cxn>
              <a:cxn ang="0">
                <a:pos x="connsiteX6709" y="connsiteY6709"/>
              </a:cxn>
              <a:cxn ang="0">
                <a:pos x="connsiteX6710" y="connsiteY6710"/>
              </a:cxn>
              <a:cxn ang="0">
                <a:pos x="connsiteX6711" y="connsiteY6711"/>
              </a:cxn>
              <a:cxn ang="0">
                <a:pos x="connsiteX6712" y="connsiteY6712"/>
              </a:cxn>
              <a:cxn ang="0">
                <a:pos x="connsiteX6713" y="connsiteY6713"/>
              </a:cxn>
              <a:cxn ang="0">
                <a:pos x="connsiteX6714" y="connsiteY6714"/>
              </a:cxn>
              <a:cxn ang="0">
                <a:pos x="connsiteX6715" y="connsiteY6715"/>
              </a:cxn>
              <a:cxn ang="0">
                <a:pos x="connsiteX6716" y="connsiteY6716"/>
              </a:cxn>
              <a:cxn ang="0">
                <a:pos x="connsiteX6717" y="connsiteY6717"/>
              </a:cxn>
              <a:cxn ang="0">
                <a:pos x="connsiteX6718" y="connsiteY6718"/>
              </a:cxn>
              <a:cxn ang="0">
                <a:pos x="connsiteX6719" y="connsiteY6719"/>
              </a:cxn>
              <a:cxn ang="0">
                <a:pos x="connsiteX6720" y="connsiteY6720"/>
              </a:cxn>
              <a:cxn ang="0">
                <a:pos x="connsiteX6721" y="connsiteY6721"/>
              </a:cxn>
              <a:cxn ang="0">
                <a:pos x="connsiteX6722" y="connsiteY6722"/>
              </a:cxn>
              <a:cxn ang="0">
                <a:pos x="connsiteX6723" y="connsiteY6723"/>
              </a:cxn>
              <a:cxn ang="0">
                <a:pos x="connsiteX6724" y="connsiteY6724"/>
              </a:cxn>
              <a:cxn ang="0">
                <a:pos x="connsiteX6725" y="connsiteY6725"/>
              </a:cxn>
              <a:cxn ang="0">
                <a:pos x="connsiteX6726" y="connsiteY6726"/>
              </a:cxn>
              <a:cxn ang="0">
                <a:pos x="connsiteX6727" y="connsiteY6727"/>
              </a:cxn>
              <a:cxn ang="0">
                <a:pos x="connsiteX6728" y="connsiteY6728"/>
              </a:cxn>
              <a:cxn ang="0">
                <a:pos x="connsiteX6729" y="connsiteY6729"/>
              </a:cxn>
              <a:cxn ang="0">
                <a:pos x="connsiteX6730" y="connsiteY6730"/>
              </a:cxn>
              <a:cxn ang="0">
                <a:pos x="connsiteX6731" y="connsiteY6731"/>
              </a:cxn>
              <a:cxn ang="0">
                <a:pos x="connsiteX6732" y="connsiteY6732"/>
              </a:cxn>
              <a:cxn ang="0">
                <a:pos x="connsiteX6733" y="connsiteY6733"/>
              </a:cxn>
              <a:cxn ang="0">
                <a:pos x="connsiteX6734" y="connsiteY6734"/>
              </a:cxn>
              <a:cxn ang="0">
                <a:pos x="connsiteX6735" y="connsiteY6735"/>
              </a:cxn>
              <a:cxn ang="0">
                <a:pos x="connsiteX6736" y="connsiteY6736"/>
              </a:cxn>
              <a:cxn ang="0">
                <a:pos x="connsiteX6737" y="connsiteY6737"/>
              </a:cxn>
              <a:cxn ang="0">
                <a:pos x="connsiteX6738" y="connsiteY6738"/>
              </a:cxn>
              <a:cxn ang="0">
                <a:pos x="connsiteX6739" y="connsiteY6739"/>
              </a:cxn>
              <a:cxn ang="0">
                <a:pos x="connsiteX6740" y="connsiteY6740"/>
              </a:cxn>
              <a:cxn ang="0">
                <a:pos x="connsiteX6741" y="connsiteY6741"/>
              </a:cxn>
              <a:cxn ang="0">
                <a:pos x="connsiteX6742" y="connsiteY6742"/>
              </a:cxn>
              <a:cxn ang="0">
                <a:pos x="connsiteX6743" y="connsiteY6743"/>
              </a:cxn>
              <a:cxn ang="0">
                <a:pos x="connsiteX6744" y="connsiteY6744"/>
              </a:cxn>
              <a:cxn ang="0">
                <a:pos x="connsiteX6745" y="connsiteY6745"/>
              </a:cxn>
              <a:cxn ang="0">
                <a:pos x="connsiteX6746" y="connsiteY6746"/>
              </a:cxn>
              <a:cxn ang="0">
                <a:pos x="connsiteX6747" y="connsiteY6747"/>
              </a:cxn>
              <a:cxn ang="0">
                <a:pos x="connsiteX6748" y="connsiteY6748"/>
              </a:cxn>
              <a:cxn ang="0">
                <a:pos x="connsiteX6749" y="connsiteY6749"/>
              </a:cxn>
              <a:cxn ang="0">
                <a:pos x="connsiteX6750" y="connsiteY6750"/>
              </a:cxn>
              <a:cxn ang="0">
                <a:pos x="connsiteX6751" y="connsiteY6751"/>
              </a:cxn>
              <a:cxn ang="0">
                <a:pos x="connsiteX6752" y="connsiteY6752"/>
              </a:cxn>
              <a:cxn ang="0">
                <a:pos x="connsiteX6753" y="connsiteY6753"/>
              </a:cxn>
              <a:cxn ang="0">
                <a:pos x="connsiteX6754" y="connsiteY6754"/>
              </a:cxn>
              <a:cxn ang="0">
                <a:pos x="connsiteX6755" y="connsiteY6755"/>
              </a:cxn>
              <a:cxn ang="0">
                <a:pos x="connsiteX6756" y="connsiteY6756"/>
              </a:cxn>
              <a:cxn ang="0">
                <a:pos x="connsiteX6757" y="connsiteY6757"/>
              </a:cxn>
              <a:cxn ang="0">
                <a:pos x="connsiteX6758" y="connsiteY6758"/>
              </a:cxn>
              <a:cxn ang="0">
                <a:pos x="connsiteX6759" y="connsiteY6759"/>
              </a:cxn>
              <a:cxn ang="0">
                <a:pos x="connsiteX6760" y="connsiteY6760"/>
              </a:cxn>
              <a:cxn ang="0">
                <a:pos x="connsiteX6761" y="connsiteY6761"/>
              </a:cxn>
              <a:cxn ang="0">
                <a:pos x="connsiteX6762" y="connsiteY6762"/>
              </a:cxn>
              <a:cxn ang="0">
                <a:pos x="connsiteX6763" y="connsiteY6763"/>
              </a:cxn>
              <a:cxn ang="0">
                <a:pos x="connsiteX6764" y="connsiteY6764"/>
              </a:cxn>
              <a:cxn ang="0">
                <a:pos x="connsiteX6765" y="connsiteY6765"/>
              </a:cxn>
              <a:cxn ang="0">
                <a:pos x="connsiteX6766" y="connsiteY6766"/>
              </a:cxn>
              <a:cxn ang="0">
                <a:pos x="connsiteX6767" y="connsiteY6767"/>
              </a:cxn>
              <a:cxn ang="0">
                <a:pos x="connsiteX6768" y="connsiteY6768"/>
              </a:cxn>
              <a:cxn ang="0">
                <a:pos x="connsiteX6769" y="connsiteY6769"/>
              </a:cxn>
              <a:cxn ang="0">
                <a:pos x="connsiteX6770" y="connsiteY6770"/>
              </a:cxn>
              <a:cxn ang="0">
                <a:pos x="connsiteX6771" y="connsiteY6771"/>
              </a:cxn>
              <a:cxn ang="0">
                <a:pos x="connsiteX6772" y="connsiteY6772"/>
              </a:cxn>
              <a:cxn ang="0">
                <a:pos x="connsiteX6773" y="connsiteY6773"/>
              </a:cxn>
              <a:cxn ang="0">
                <a:pos x="connsiteX6774" y="connsiteY6774"/>
              </a:cxn>
              <a:cxn ang="0">
                <a:pos x="connsiteX6775" y="connsiteY6775"/>
              </a:cxn>
              <a:cxn ang="0">
                <a:pos x="connsiteX6776" y="connsiteY6776"/>
              </a:cxn>
              <a:cxn ang="0">
                <a:pos x="connsiteX6777" y="connsiteY6777"/>
              </a:cxn>
              <a:cxn ang="0">
                <a:pos x="connsiteX6778" y="connsiteY6778"/>
              </a:cxn>
              <a:cxn ang="0">
                <a:pos x="connsiteX6779" y="connsiteY6779"/>
              </a:cxn>
              <a:cxn ang="0">
                <a:pos x="connsiteX6780" y="connsiteY6780"/>
              </a:cxn>
              <a:cxn ang="0">
                <a:pos x="connsiteX6781" y="connsiteY6781"/>
              </a:cxn>
              <a:cxn ang="0">
                <a:pos x="connsiteX6782" y="connsiteY6782"/>
              </a:cxn>
              <a:cxn ang="0">
                <a:pos x="connsiteX6783" y="connsiteY6783"/>
              </a:cxn>
              <a:cxn ang="0">
                <a:pos x="connsiteX6784" y="connsiteY6784"/>
              </a:cxn>
              <a:cxn ang="0">
                <a:pos x="connsiteX6785" y="connsiteY6785"/>
              </a:cxn>
              <a:cxn ang="0">
                <a:pos x="connsiteX6786" y="connsiteY6786"/>
              </a:cxn>
              <a:cxn ang="0">
                <a:pos x="connsiteX6787" y="connsiteY6787"/>
              </a:cxn>
              <a:cxn ang="0">
                <a:pos x="connsiteX6788" y="connsiteY6788"/>
              </a:cxn>
              <a:cxn ang="0">
                <a:pos x="connsiteX6789" y="connsiteY6789"/>
              </a:cxn>
              <a:cxn ang="0">
                <a:pos x="connsiteX6790" y="connsiteY6790"/>
              </a:cxn>
              <a:cxn ang="0">
                <a:pos x="connsiteX6791" y="connsiteY6791"/>
              </a:cxn>
              <a:cxn ang="0">
                <a:pos x="connsiteX6792" y="connsiteY6792"/>
              </a:cxn>
              <a:cxn ang="0">
                <a:pos x="connsiteX6793" y="connsiteY6793"/>
              </a:cxn>
              <a:cxn ang="0">
                <a:pos x="connsiteX6794" y="connsiteY6794"/>
              </a:cxn>
              <a:cxn ang="0">
                <a:pos x="connsiteX6795" y="connsiteY6795"/>
              </a:cxn>
              <a:cxn ang="0">
                <a:pos x="connsiteX6796" y="connsiteY6796"/>
              </a:cxn>
              <a:cxn ang="0">
                <a:pos x="connsiteX6797" y="connsiteY6797"/>
              </a:cxn>
              <a:cxn ang="0">
                <a:pos x="connsiteX6798" y="connsiteY6798"/>
              </a:cxn>
              <a:cxn ang="0">
                <a:pos x="connsiteX6799" y="connsiteY6799"/>
              </a:cxn>
              <a:cxn ang="0">
                <a:pos x="connsiteX6800" y="connsiteY6800"/>
              </a:cxn>
              <a:cxn ang="0">
                <a:pos x="connsiteX6801" y="connsiteY6801"/>
              </a:cxn>
              <a:cxn ang="0">
                <a:pos x="connsiteX6802" y="connsiteY6802"/>
              </a:cxn>
              <a:cxn ang="0">
                <a:pos x="connsiteX6803" y="connsiteY6803"/>
              </a:cxn>
              <a:cxn ang="0">
                <a:pos x="connsiteX6804" y="connsiteY6804"/>
              </a:cxn>
              <a:cxn ang="0">
                <a:pos x="connsiteX6805" y="connsiteY6805"/>
              </a:cxn>
              <a:cxn ang="0">
                <a:pos x="connsiteX6806" y="connsiteY6806"/>
              </a:cxn>
              <a:cxn ang="0">
                <a:pos x="connsiteX6807" y="connsiteY6807"/>
              </a:cxn>
              <a:cxn ang="0">
                <a:pos x="connsiteX6808" y="connsiteY6808"/>
              </a:cxn>
              <a:cxn ang="0">
                <a:pos x="connsiteX6809" y="connsiteY6809"/>
              </a:cxn>
              <a:cxn ang="0">
                <a:pos x="connsiteX6810" y="connsiteY6810"/>
              </a:cxn>
              <a:cxn ang="0">
                <a:pos x="connsiteX6811" y="connsiteY6811"/>
              </a:cxn>
              <a:cxn ang="0">
                <a:pos x="connsiteX6812" y="connsiteY6812"/>
              </a:cxn>
              <a:cxn ang="0">
                <a:pos x="connsiteX6813" y="connsiteY6813"/>
              </a:cxn>
              <a:cxn ang="0">
                <a:pos x="connsiteX6814" y="connsiteY6814"/>
              </a:cxn>
              <a:cxn ang="0">
                <a:pos x="connsiteX6815" y="connsiteY6815"/>
              </a:cxn>
              <a:cxn ang="0">
                <a:pos x="connsiteX6816" y="connsiteY6816"/>
              </a:cxn>
              <a:cxn ang="0">
                <a:pos x="connsiteX6817" y="connsiteY6817"/>
              </a:cxn>
              <a:cxn ang="0">
                <a:pos x="connsiteX6818" y="connsiteY6818"/>
              </a:cxn>
              <a:cxn ang="0">
                <a:pos x="connsiteX6819" y="connsiteY6819"/>
              </a:cxn>
              <a:cxn ang="0">
                <a:pos x="connsiteX6820" y="connsiteY6820"/>
              </a:cxn>
              <a:cxn ang="0">
                <a:pos x="connsiteX6821" y="connsiteY6821"/>
              </a:cxn>
              <a:cxn ang="0">
                <a:pos x="connsiteX6822" y="connsiteY6822"/>
              </a:cxn>
              <a:cxn ang="0">
                <a:pos x="connsiteX6823" y="connsiteY6823"/>
              </a:cxn>
              <a:cxn ang="0">
                <a:pos x="connsiteX6824" y="connsiteY6824"/>
              </a:cxn>
              <a:cxn ang="0">
                <a:pos x="connsiteX6825" y="connsiteY6825"/>
              </a:cxn>
              <a:cxn ang="0">
                <a:pos x="connsiteX6826" y="connsiteY6826"/>
              </a:cxn>
              <a:cxn ang="0">
                <a:pos x="connsiteX6827" y="connsiteY6827"/>
              </a:cxn>
              <a:cxn ang="0">
                <a:pos x="connsiteX6828" y="connsiteY6828"/>
              </a:cxn>
              <a:cxn ang="0">
                <a:pos x="connsiteX6829" y="connsiteY6829"/>
              </a:cxn>
              <a:cxn ang="0">
                <a:pos x="connsiteX6830" y="connsiteY6830"/>
              </a:cxn>
              <a:cxn ang="0">
                <a:pos x="connsiteX6831" y="connsiteY6831"/>
              </a:cxn>
              <a:cxn ang="0">
                <a:pos x="connsiteX6832" y="connsiteY6832"/>
              </a:cxn>
              <a:cxn ang="0">
                <a:pos x="connsiteX6833" y="connsiteY6833"/>
              </a:cxn>
              <a:cxn ang="0">
                <a:pos x="connsiteX6834" y="connsiteY6834"/>
              </a:cxn>
              <a:cxn ang="0">
                <a:pos x="connsiteX6835" y="connsiteY6835"/>
              </a:cxn>
              <a:cxn ang="0">
                <a:pos x="connsiteX6836" y="connsiteY6836"/>
              </a:cxn>
              <a:cxn ang="0">
                <a:pos x="connsiteX6837" y="connsiteY6837"/>
              </a:cxn>
              <a:cxn ang="0">
                <a:pos x="connsiteX6838" y="connsiteY6838"/>
              </a:cxn>
              <a:cxn ang="0">
                <a:pos x="connsiteX6839" y="connsiteY6839"/>
              </a:cxn>
              <a:cxn ang="0">
                <a:pos x="connsiteX6840" y="connsiteY6840"/>
              </a:cxn>
              <a:cxn ang="0">
                <a:pos x="connsiteX6841" y="connsiteY6841"/>
              </a:cxn>
              <a:cxn ang="0">
                <a:pos x="connsiteX6842" y="connsiteY6842"/>
              </a:cxn>
              <a:cxn ang="0">
                <a:pos x="connsiteX6843" y="connsiteY6843"/>
              </a:cxn>
              <a:cxn ang="0">
                <a:pos x="connsiteX6844" y="connsiteY6844"/>
              </a:cxn>
              <a:cxn ang="0">
                <a:pos x="connsiteX6845" y="connsiteY6845"/>
              </a:cxn>
              <a:cxn ang="0">
                <a:pos x="connsiteX6846" y="connsiteY6846"/>
              </a:cxn>
              <a:cxn ang="0">
                <a:pos x="connsiteX6847" y="connsiteY6847"/>
              </a:cxn>
              <a:cxn ang="0">
                <a:pos x="connsiteX6848" y="connsiteY6848"/>
              </a:cxn>
              <a:cxn ang="0">
                <a:pos x="connsiteX6849" y="connsiteY6849"/>
              </a:cxn>
              <a:cxn ang="0">
                <a:pos x="connsiteX6850" y="connsiteY6850"/>
              </a:cxn>
              <a:cxn ang="0">
                <a:pos x="connsiteX6851" y="connsiteY6851"/>
              </a:cxn>
              <a:cxn ang="0">
                <a:pos x="connsiteX6852" y="connsiteY6852"/>
              </a:cxn>
              <a:cxn ang="0">
                <a:pos x="connsiteX6853" y="connsiteY6853"/>
              </a:cxn>
              <a:cxn ang="0">
                <a:pos x="connsiteX6854" y="connsiteY6854"/>
              </a:cxn>
              <a:cxn ang="0">
                <a:pos x="connsiteX6855" y="connsiteY6855"/>
              </a:cxn>
              <a:cxn ang="0">
                <a:pos x="connsiteX6856" y="connsiteY6856"/>
              </a:cxn>
              <a:cxn ang="0">
                <a:pos x="connsiteX6857" y="connsiteY6857"/>
              </a:cxn>
              <a:cxn ang="0">
                <a:pos x="connsiteX6858" y="connsiteY6858"/>
              </a:cxn>
              <a:cxn ang="0">
                <a:pos x="connsiteX6859" y="connsiteY6859"/>
              </a:cxn>
              <a:cxn ang="0">
                <a:pos x="connsiteX6860" y="connsiteY6860"/>
              </a:cxn>
              <a:cxn ang="0">
                <a:pos x="connsiteX6861" y="connsiteY6861"/>
              </a:cxn>
              <a:cxn ang="0">
                <a:pos x="connsiteX6862" y="connsiteY6862"/>
              </a:cxn>
              <a:cxn ang="0">
                <a:pos x="connsiteX6863" y="connsiteY6863"/>
              </a:cxn>
              <a:cxn ang="0">
                <a:pos x="connsiteX6864" y="connsiteY6864"/>
              </a:cxn>
              <a:cxn ang="0">
                <a:pos x="connsiteX6865" y="connsiteY6865"/>
              </a:cxn>
              <a:cxn ang="0">
                <a:pos x="connsiteX6866" y="connsiteY6866"/>
              </a:cxn>
              <a:cxn ang="0">
                <a:pos x="connsiteX6867" y="connsiteY6867"/>
              </a:cxn>
              <a:cxn ang="0">
                <a:pos x="connsiteX6868" y="connsiteY6868"/>
              </a:cxn>
              <a:cxn ang="0">
                <a:pos x="connsiteX6869" y="connsiteY6869"/>
              </a:cxn>
              <a:cxn ang="0">
                <a:pos x="connsiteX6870" y="connsiteY6870"/>
              </a:cxn>
              <a:cxn ang="0">
                <a:pos x="connsiteX6871" y="connsiteY6871"/>
              </a:cxn>
              <a:cxn ang="0">
                <a:pos x="connsiteX6872" y="connsiteY6872"/>
              </a:cxn>
              <a:cxn ang="0">
                <a:pos x="connsiteX6873" y="connsiteY6873"/>
              </a:cxn>
              <a:cxn ang="0">
                <a:pos x="connsiteX6874" y="connsiteY6874"/>
              </a:cxn>
              <a:cxn ang="0">
                <a:pos x="connsiteX6875" y="connsiteY6875"/>
              </a:cxn>
              <a:cxn ang="0">
                <a:pos x="connsiteX6876" y="connsiteY6876"/>
              </a:cxn>
              <a:cxn ang="0">
                <a:pos x="connsiteX6877" y="connsiteY6877"/>
              </a:cxn>
              <a:cxn ang="0">
                <a:pos x="connsiteX6878" y="connsiteY6878"/>
              </a:cxn>
              <a:cxn ang="0">
                <a:pos x="connsiteX6879" y="connsiteY6879"/>
              </a:cxn>
              <a:cxn ang="0">
                <a:pos x="connsiteX6880" y="connsiteY6880"/>
              </a:cxn>
              <a:cxn ang="0">
                <a:pos x="connsiteX6881" y="connsiteY6881"/>
              </a:cxn>
              <a:cxn ang="0">
                <a:pos x="connsiteX6882" y="connsiteY6882"/>
              </a:cxn>
              <a:cxn ang="0">
                <a:pos x="connsiteX6883" y="connsiteY6883"/>
              </a:cxn>
              <a:cxn ang="0">
                <a:pos x="connsiteX6884" y="connsiteY6884"/>
              </a:cxn>
              <a:cxn ang="0">
                <a:pos x="connsiteX6885" y="connsiteY6885"/>
              </a:cxn>
              <a:cxn ang="0">
                <a:pos x="connsiteX6886" y="connsiteY6886"/>
              </a:cxn>
              <a:cxn ang="0">
                <a:pos x="connsiteX6887" y="connsiteY6887"/>
              </a:cxn>
              <a:cxn ang="0">
                <a:pos x="connsiteX6888" y="connsiteY6888"/>
              </a:cxn>
              <a:cxn ang="0">
                <a:pos x="connsiteX6889" y="connsiteY6889"/>
              </a:cxn>
              <a:cxn ang="0">
                <a:pos x="connsiteX6890" y="connsiteY6890"/>
              </a:cxn>
              <a:cxn ang="0">
                <a:pos x="connsiteX6891" y="connsiteY6891"/>
              </a:cxn>
              <a:cxn ang="0">
                <a:pos x="connsiteX6892" y="connsiteY6892"/>
              </a:cxn>
              <a:cxn ang="0">
                <a:pos x="connsiteX6893" y="connsiteY6893"/>
              </a:cxn>
              <a:cxn ang="0">
                <a:pos x="connsiteX6894" y="connsiteY6894"/>
              </a:cxn>
              <a:cxn ang="0">
                <a:pos x="connsiteX6895" y="connsiteY6895"/>
              </a:cxn>
              <a:cxn ang="0">
                <a:pos x="connsiteX6896" y="connsiteY6896"/>
              </a:cxn>
              <a:cxn ang="0">
                <a:pos x="connsiteX6897" y="connsiteY6897"/>
              </a:cxn>
              <a:cxn ang="0">
                <a:pos x="connsiteX6898" y="connsiteY6898"/>
              </a:cxn>
              <a:cxn ang="0">
                <a:pos x="connsiteX6899" y="connsiteY6899"/>
              </a:cxn>
              <a:cxn ang="0">
                <a:pos x="connsiteX6900" y="connsiteY6900"/>
              </a:cxn>
              <a:cxn ang="0">
                <a:pos x="connsiteX6901" y="connsiteY6901"/>
              </a:cxn>
              <a:cxn ang="0">
                <a:pos x="connsiteX6902" y="connsiteY6902"/>
              </a:cxn>
              <a:cxn ang="0">
                <a:pos x="connsiteX6903" y="connsiteY6903"/>
              </a:cxn>
              <a:cxn ang="0">
                <a:pos x="connsiteX6904" y="connsiteY6904"/>
              </a:cxn>
              <a:cxn ang="0">
                <a:pos x="connsiteX6905" y="connsiteY6905"/>
              </a:cxn>
              <a:cxn ang="0">
                <a:pos x="connsiteX6906" y="connsiteY6906"/>
              </a:cxn>
              <a:cxn ang="0">
                <a:pos x="connsiteX6907" y="connsiteY6907"/>
              </a:cxn>
              <a:cxn ang="0">
                <a:pos x="connsiteX6908" y="connsiteY6908"/>
              </a:cxn>
              <a:cxn ang="0">
                <a:pos x="connsiteX6909" y="connsiteY6909"/>
              </a:cxn>
              <a:cxn ang="0">
                <a:pos x="connsiteX6910" y="connsiteY6910"/>
              </a:cxn>
              <a:cxn ang="0">
                <a:pos x="connsiteX6911" y="connsiteY6911"/>
              </a:cxn>
              <a:cxn ang="0">
                <a:pos x="connsiteX6912" y="connsiteY6912"/>
              </a:cxn>
              <a:cxn ang="0">
                <a:pos x="connsiteX6913" y="connsiteY6913"/>
              </a:cxn>
              <a:cxn ang="0">
                <a:pos x="connsiteX6914" y="connsiteY6914"/>
              </a:cxn>
              <a:cxn ang="0">
                <a:pos x="connsiteX6915" y="connsiteY6915"/>
              </a:cxn>
              <a:cxn ang="0">
                <a:pos x="connsiteX6916" y="connsiteY6916"/>
              </a:cxn>
              <a:cxn ang="0">
                <a:pos x="connsiteX6917" y="connsiteY6917"/>
              </a:cxn>
              <a:cxn ang="0">
                <a:pos x="connsiteX6918" y="connsiteY6918"/>
              </a:cxn>
              <a:cxn ang="0">
                <a:pos x="connsiteX6919" y="connsiteY6919"/>
              </a:cxn>
              <a:cxn ang="0">
                <a:pos x="connsiteX6920" y="connsiteY6920"/>
              </a:cxn>
              <a:cxn ang="0">
                <a:pos x="connsiteX6921" y="connsiteY6921"/>
              </a:cxn>
              <a:cxn ang="0">
                <a:pos x="connsiteX6922" y="connsiteY6922"/>
              </a:cxn>
              <a:cxn ang="0">
                <a:pos x="connsiteX6923" y="connsiteY6923"/>
              </a:cxn>
              <a:cxn ang="0">
                <a:pos x="connsiteX6924" y="connsiteY6924"/>
              </a:cxn>
              <a:cxn ang="0">
                <a:pos x="connsiteX6925" y="connsiteY6925"/>
              </a:cxn>
              <a:cxn ang="0">
                <a:pos x="connsiteX6926" y="connsiteY6926"/>
              </a:cxn>
              <a:cxn ang="0">
                <a:pos x="connsiteX6927" y="connsiteY6927"/>
              </a:cxn>
              <a:cxn ang="0">
                <a:pos x="connsiteX6928" y="connsiteY6928"/>
              </a:cxn>
              <a:cxn ang="0">
                <a:pos x="connsiteX6929" y="connsiteY6929"/>
              </a:cxn>
              <a:cxn ang="0">
                <a:pos x="connsiteX6930" y="connsiteY6930"/>
              </a:cxn>
              <a:cxn ang="0">
                <a:pos x="connsiteX6931" y="connsiteY6931"/>
              </a:cxn>
              <a:cxn ang="0">
                <a:pos x="connsiteX6932" y="connsiteY6932"/>
              </a:cxn>
              <a:cxn ang="0">
                <a:pos x="connsiteX6933" y="connsiteY6933"/>
              </a:cxn>
              <a:cxn ang="0">
                <a:pos x="connsiteX6934" y="connsiteY6934"/>
              </a:cxn>
              <a:cxn ang="0">
                <a:pos x="connsiteX6935" y="connsiteY6935"/>
              </a:cxn>
              <a:cxn ang="0">
                <a:pos x="connsiteX6936" y="connsiteY6936"/>
              </a:cxn>
              <a:cxn ang="0">
                <a:pos x="connsiteX6937" y="connsiteY6937"/>
              </a:cxn>
              <a:cxn ang="0">
                <a:pos x="connsiteX6938" y="connsiteY6938"/>
              </a:cxn>
              <a:cxn ang="0">
                <a:pos x="connsiteX6939" y="connsiteY6939"/>
              </a:cxn>
              <a:cxn ang="0">
                <a:pos x="connsiteX6940" y="connsiteY6940"/>
              </a:cxn>
              <a:cxn ang="0">
                <a:pos x="connsiteX6941" y="connsiteY6941"/>
              </a:cxn>
              <a:cxn ang="0">
                <a:pos x="connsiteX6942" y="connsiteY6942"/>
              </a:cxn>
              <a:cxn ang="0">
                <a:pos x="connsiteX6943" y="connsiteY6943"/>
              </a:cxn>
              <a:cxn ang="0">
                <a:pos x="connsiteX6944" y="connsiteY6944"/>
              </a:cxn>
              <a:cxn ang="0">
                <a:pos x="connsiteX6945" y="connsiteY6945"/>
              </a:cxn>
              <a:cxn ang="0">
                <a:pos x="connsiteX6946" y="connsiteY6946"/>
              </a:cxn>
              <a:cxn ang="0">
                <a:pos x="connsiteX6947" y="connsiteY6947"/>
              </a:cxn>
              <a:cxn ang="0">
                <a:pos x="connsiteX6948" y="connsiteY6948"/>
              </a:cxn>
              <a:cxn ang="0">
                <a:pos x="connsiteX6949" y="connsiteY6949"/>
              </a:cxn>
              <a:cxn ang="0">
                <a:pos x="connsiteX6950" y="connsiteY6950"/>
              </a:cxn>
              <a:cxn ang="0">
                <a:pos x="connsiteX6951" y="connsiteY6951"/>
              </a:cxn>
              <a:cxn ang="0">
                <a:pos x="connsiteX6952" y="connsiteY6952"/>
              </a:cxn>
              <a:cxn ang="0">
                <a:pos x="connsiteX6953" y="connsiteY6953"/>
              </a:cxn>
              <a:cxn ang="0">
                <a:pos x="connsiteX6954" y="connsiteY6954"/>
              </a:cxn>
              <a:cxn ang="0">
                <a:pos x="connsiteX6955" y="connsiteY6955"/>
              </a:cxn>
              <a:cxn ang="0">
                <a:pos x="connsiteX6956" y="connsiteY6956"/>
              </a:cxn>
              <a:cxn ang="0">
                <a:pos x="connsiteX6957" y="connsiteY6957"/>
              </a:cxn>
              <a:cxn ang="0">
                <a:pos x="connsiteX6958" y="connsiteY6958"/>
              </a:cxn>
              <a:cxn ang="0">
                <a:pos x="connsiteX6959" y="connsiteY6959"/>
              </a:cxn>
              <a:cxn ang="0">
                <a:pos x="connsiteX6960" y="connsiteY6960"/>
              </a:cxn>
              <a:cxn ang="0">
                <a:pos x="connsiteX6961" y="connsiteY6961"/>
              </a:cxn>
              <a:cxn ang="0">
                <a:pos x="connsiteX6962" y="connsiteY6962"/>
              </a:cxn>
              <a:cxn ang="0">
                <a:pos x="connsiteX6963" y="connsiteY6963"/>
              </a:cxn>
              <a:cxn ang="0">
                <a:pos x="connsiteX6964" y="connsiteY6964"/>
              </a:cxn>
              <a:cxn ang="0">
                <a:pos x="connsiteX6965" y="connsiteY6965"/>
              </a:cxn>
              <a:cxn ang="0">
                <a:pos x="connsiteX6966" y="connsiteY6966"/>
              </a:cxn>
              <a:cxn ang="0">
                <a:pos x="connsiteX6967" y="connsiteY6967"/>
              </a:cxn>
              <a:cxn ang="0">
                <a:pos x="connsiteX6968" y="connsiteY6968"/>
              </a:cxn>
              <a:cxn ang="0">
                <a:pos x="connsiteX6969" y="connsiteY6969"/>
              </a:cxn>
              <a:cxn ang="0">
                <a:pos x="connsiteX6970" y="connsiteY6970"/>
              </a:cxn>
              <a:cxn ang="0">
                <a:pos x="connsiteX6971" y="connsiteY6971"/>
              </a:cxn>
              <a:cxn ang="0">
                <a:pos x="connsiteX6972" y="connsiteY6972"/>
              </a:cxn>
              <a:cxn ang="0">
                <a:pos x="connsiteX6973" y="connsiteY6973"/>
              </a:cxn>
              <a:cxn ang="0">
                <a:pos x="connsiteX6974" y="connsiteY6974"/>
              </a:cxn>
              <a:cxn ang="0">
                <a:pos x="connsiteX6975" y="connsiteY6975"/>
              </a:cxn>
              <a:cxn ang="0">
                <a:pos x="connsiteX6976" y="connsiteY6976"/>
              </a:cxn>
              <a:cxn ang="0">
                <a:pos x="connsiteX6977" y="connsiteY6977"/>
              </a:cxn>
              <a:cxn ang="0">
                <a:pos x="connsiteX6978" y="connsiteY6978"/>
              </a:cxn>
              <a:cxn ang="0">
                <a:pos x="connsiteX6979" y="connsiteY6979"/>
              </a:cxn>
              <a:cxn ang="0">
                <a:pos x="connsiteX6980" y="connsiteY6980"/>
              </a:cxn>
              <a:cxn ang="0">
                <a:pos x="connsiteX6981" y="connsiteY6981"/>
              </a:cxn>
              <a:cxn ang="0">
                <a:pos x="connsiteX6982" y="connsiteY6982"/>
              </a:cxn>
              <a:cxn ang="0">
                <a:pos x="connsiteX6983" y="connsiteY6983"/>
              </a:cxn>
              <a:cxn ang="0">
                <a:pos x="connsiteX6984" y="connsiteY6984"/>
              </a:cxn>
              <a:cxn ang="0">
                <a:pos x="connsiteX6985" y="connsiteY6985"/>
              </a:cxn>
              <a:cxn ang="0">
                <a:pos x="connsiteX6986" y="connsiteY6986"/>
              </a:cxn>
              <a:cxn ang="0">
                <a:pos x="connsiteX6987" y="connsiteY6987"/>
              </a:cxn>
              <a:cxn ang="0">
                <a:pos x="connsiteX6988" y="connsiteY6988"/>
              </a:cxn>
              <a:cxn ang="0">
                <a:pos x="connsiteX6989" y="connsiteY6989"/>
              </a:cxn>
              <a:cxn ang="0">
                <a:pos x="connsiteX6990" y="connsiteY6990"/>
              </a:cxn>
              <a:cxn ang="0">
                <a:pos x="connsiteX6991" y="connsiteY6991"/>
              </a:cxn>
              <a:cxn ang="0">
                <a:pos x="connsiteX6992" y="connsiteY6992"/>
              </a:cxn>
              <a:cxn ang="0">
                <a:pos x="connsiteX6993" y="connsiteY6993"/>
              </a:cxn>
              <a:cxn ang="0">
                <a:pos x="connsiteX6994" y="connsiteY6994"/>
              </a:cxn>
              <a:cxn ang="0">
                <a:pos x="connsiteX6995" y="connsiteY6995"/>
              </a:cxn>
              <a:cxn ang="0">
                <a:pos x="connsiteX6996" y="connsiteY6996"/>
              </a:cxn>
              <a:cxn ang="0">
                <a:pos x="connsiteX6997" y="connsiteY6997"/>
              </a:cxn>
              <a:cxn ang="0">
                <a:pos x="connsiteX6998" y="connsiteY6998"/>
              </a:cxn>
              <a:cxn ang="0">
                <a:pos x="connsiteX6999" y="connsiteY6999"/>
              </a:cxn>
              <a:cxn ang="0">
                <a:pos x="connsiteX7000" y="connsiteY7000"/>
              </a:cxn>
              <a:cxn ang="0">
                <a:pos x="connsiteX7001" y="connsiteY7001"/>
              </a:cxn>
              <a:cxn ang="0">
                <a:pos x="connsiteX7002" y="connsiteY7002"/>
              </a:cxn>
              <a:cxn ang="0">
                <a:pos x="connsiteX7003" y="connsiteY7003"/>
              </a:cxn>
              <a:cxn ang="0">
                <a:pos x="connsiteX7004" y="connsiteY7004"/>
              </a:cxn>
              <a:cxn ang="0">
                <a:pos x="connsiteX7005" y="connsiteY7005"/>
              </a:cxn>
              <a:cxn ang="0">
                <a:pos x="connsiteX7006" y="connsiteY7006"/>
              </a:cxn>
              <a:cxn ang="0">
                <a:pos x="connsiteX7007" y="connsiteY7007"/>
              </a:cxn>
              <a:cxn ang="0">
                <a:pos x="connsiteX7008" y="connsiteY7008"/>
              </a:cxn>
              <a:cxn ang="0">
                <a:pos x="connsiteX7009" y="connsiteY7009"/>
              </a:cxn>
              <a:cxn ang="0">
                <a:pos x="connsiteX7010" y="connsiteY7010"/>
              </a:cxn>
              <a:cxn ang="0">
                <a:pos x="connsiteX7011" y="connsiteY7011"/>
              </a:cxn>
              <a:cxn ang="0">
                <a:pos x="connsiteX7012" y="connsiteY7012"/>
              </a:cxn>
              <a:cxn ang="0">
                <a:pos x="connsiteX7013" y="connsiteY7013"/>
              </a:cxn>
              <a:cxn ang="0">
                <a:pos x="connsiteX7014" y="connsiteY7014"/>
              </a:cxn>
              <a:cxn ang="0">
                <a:pos x="connsiteX7015" y="connsiteY7015"/>
              </a:cxn>
              <a:cxn ang="0">
                <a:pos x="connsiteX7016" y="connsiteY7016"/>
              </a:cxn>
              <a:cxn ang="0">
                <a:pos x="connsiteX7017" y="connsiteY7017"/>
              </a:cxn>
              <a:cxn ang="0">
                <a:pos x="connsiteX7018" y="connsiteY7018"/>
              </a:cxn>
              <a:cxn ang="0">
                <a:pos x="connsiteX7019" y="connsiteY7019"/>
              </a:cxn>
              <a:cxn ang="0">
                <a:pos x="connsiteX7020" y="connsiteY7020"/>
              </a:cxn>
              <a:cxn ang="0">
                <a:pos x="connsiteX7021" y="connsiteY7021"/>
              </a:cxn>
              <a:cxn ang="0">
                <a:pos x="connsiteX7022" y="connsiteY7022"/>
              </a:cxn>
              <a:cxn ang="0">
                <a:pos x="connsiteX7023" y="connsiteY7023"/>
              </a:cxn>
              <a:cxn ang="0">
                <a:pos x="connsiteX7024" y="connsiteY7024"/>
              </a:cxn>
              <a:cxn ang="0">
                <a:pos x="connsiteX7025" y="connsiteY7025"/>
              </a:cxn>
              <a:cxn ang="0">
                <a:pos x="connsiteX7026" y="connsiteY7026"/>
              </a:cxn>
              <a:cxn ang="0">
                <a:pos x="connsiteX7027" y="connsiteY7027"/>
              </a:cxn>
              <a:cxn ang="0">
                <a:pos x="connsiteX7028" y="connsiteY7028"/>
              </a:cxn>
              <a:cxn ang="0">
                <a:pos x="connsiteX7029" y="connsiteY7029"/>
              </a:cxn>
              <a:cxn ang="0">
                <a:pos x="connsiteX7030" y="connsiteY7030"/>
              </a:cxn>
              <a:cxn ang="0">
                <a:pos x="connsiteX7031" y="connsiteY7031"/>
              </a:cxn>
              <a:cxn ang="0">
                <a:pos x="connsiteX7032" y="connsiteY7032"/>
              </a:cxn>
              <a:cxn ang="0">
                <a:pos x="connsiteX7033" y="connsiteY7033"/>
              </a:cxn>
              <a:cxn ang="0">
                <a:pos x="connsiteX7034" y="connsiteY7034"/>
              </a:cxn>
              <a:cxn ang="0">
                <a:pos x="connsiteX7035" y="connsiteY7035"/>
              </a:cxn>
              <a:cxn ang="0">
                <a:pos x="connsiteX7036" y="connsiteY7036"/>
              </a:cxn>
              <a:cxn ang="0">
                <a:pos x="connsiteX7037" y="connsiteY7037"/>
              </a:cxn>
              <a:cxn ang="0">
                <a:pos x="connsiteX7038" y="connsiteY7038"/>
              </a:cxn>
              <a:cxn ang="0">
                <a:pos x="connsiteX7039" y="connsiteY7039"/>
              </a:cxn>
              <a:cxn ang="0">
                <a:pos x="connsiteX7040" y="connsiteY7040"/>
              </a:cxn>
              <a:cxn ang="0">
                <a:pos x="connsiteX7041" y="connsiteY7041"/>
              </a:cxn>
              <a:cxn ang="0">
                <a:pos x="connsiteX7042" y="connsiteY7042"/>
              </a:cxn>
              <a:cxn ang="0">
                <a:pos x="connsiteX7043" y="connsiteY7043"/>
              </a:cxn>
              <a:cxn ang="0">
                <a:pos x="connsiteX7044" y="connsiteY7044"/>
              </a:cxn>
              <a:cxn ang="0">
                <a:pos x="connsiteX7045" y="connsiteY7045"/>
              </a:cxn>
              <a:cxn ang="0">
                <a:pos x="connsiteX7046" y="connsiteY7046"/>
              </a:cxn>
              <a:cxn ang="0">
                <a:pos x="connsiteX7047" y="connsiteY7047"/>
              </a:cxn>
              <a:cxn ang="0">
                <a:pos x="connsiteX7048" y="connsiteY7048"/>
              </a:cxn>
              <a:cxn ang="0">
                <a:pos x="connsiteX7049" y="connsiteY7049"/>
              </a:cxn>
              <a:cxn ang="0">
                <a:pos x="connsiteX7050" y="connsiteY7050"/>
              </a:cxn>
              <a:cxn ang="0">
                <a:pos x="connsiteX7051" y="connsiteY7051"/>
              </a:cxn>
              <a:cxn ang="0">
                <a:pos x="connsiteX7052" y="connsiteY7052"/>
              </a:cxn>
              <a:cxn ang="0">
                <a:pos x="connsiteX7053" y="connsiteY7053"/>
              </a:cxn>
              <a:cxn ang="0">
                <a:pos x="connsiteX7054" y="connsiteY7054"/>
              </a:cxn>
              <a:cxn ang="0">
                <a:pos x="connsiteX7055" y="connsiteY7055"/>
              </a:cxn>
              <a:cxn ang="0">
                <a:pos x="connsiteX7056" y="connsiteY7056"/>
              </a:cxn>
              <a:cxn ang="0">
                <a:pos x="connsiteX7057" y="connsiteY7057"/>
              </a:cxn>
              <a:cxn ang="0">
                <a:pos x="connsiteX7058" y="connsiteY7058"/>
              </a:cxn>
              <a:cxn ang="0">
                <a:pos x="connsiteX7059" y="connsiteY7059"/>
              </a:cxn>
              <a:cxn ang="0">
                <a:pos x="connsiteX7060" y="connsiteY7060"/>
              </a:cxn>
              <a:cxn ang="0">
                <a:pos x="connsiteX7061" y="connsiteY7061"/>
              </a:cxn>
              <a:cxn ang="0">
                <a:pos x="connsiteX7062" y="connsiteY7062"/>
              </a:cxn>
              <a:cxn ang="0">
                <a:pos x="connsiteX7063" y="connsiteY7063"/>
              </a:cxn>
              <a:cxn ang="0">
                <a:pos x="connsiteX7064" y="connsiteY7064"/>
              </a:cxn>
              <a:cxn ang="0">
                <a:pos x="connsiteX7065" y="connsiteY7065"/>
              </a:cxn>
              <a:cxn ang="0">
                <a:pos x="connsiteX7066" y="connsiteY7066"/>
              </a:cxn>
              <a:cxn ang="0">
                <a:pos x="connsiteX7067" y="connsiteY7067"/>
              </a:cxn>
              <a:cxn ang="0">
                <a:pos x="connsiteX7068" y="connsiteY7068"/>
              </a:cxn>
              <a:cxn ang="0">
                <a:pos x="connsiteX7069" y="connsiteY7069"/>
              </a:cxn>
              <a:cxn ang="0">
                <a:pos x="connsiteX7070" y="connsiteY7070"/>
              </a:cxn>
              <a:cxn ang="0">
                <a:pos x="connsiteX7071" y="connsiteY7071"/>
              </a:cxn>
              <a:cxn ang="0">
                <a:pos x="connsiteX7072" y="connsiteY7072"/>
              </a:cxn>
              <a:cxn ang="0">
                <a:pos x="connsiteX7073" y="connsiteY7073"/>
              </a:cxn>
              <a:cxn ang="0">
                <a:pos x="connsiteX7074" y="connsiteY7074"/>
              </a:cxn>
              <a:cxn ang="0">
                <a:pos x="connsiteX7075" y="connsiteY7075"/>
              </a:cxn>
              <a:cxn ang="0">
                <a:pos x="connsiteX7076" y="connsiteY7076"/>
              </a:cxn>
              <a:cxn ang="0">
                <a:pos x="connsiteX7077" y="connsiteY7077"/>
              </a:cxn>
              <a:cxn ang="0">
                <a:pos x="connsiteX7078" y="connsiteY7078"/>
              </a:cxn>
              <a:cxn ang="0">
                <a:pos x="connsiteX7079" y="connsiteY7079"/>
              </a:cxn>
              <a:cxn ang="0">
                <a:pos x="connsiteX7080" y="connsiteY7080"/>
              </a:cxn>
              <a:cxn ang="0">
                <a:pos x="connsiteX7081" y="connsiteY7081"/>
              </a:cxn>
              <a:cxn ang="0">
                <a:pos x="connsiteX7082" y="connsiteY7082"/>
              </a:cxn>
              <a:cxn ang="0">
                <a:pos x="connsiteX7083" y="connsiteY7083"/>
              </a:cxn>
              <a:cxn ang="0">
                <a:pos x="connsiteX7084" y="connsiteY7084"/>
              </a:cxn>
              <a:cxn ang="0">
                <a:pos x="connsiteX7085" y="connsiteY7085"/>
              </a:cxn>
              <a:cxn ang="0">
                <a:pos x="connsiteX7086" y="connsiteY7086"/>
              </a:cxn>
              <a:cxn ang="0">
                <a:pos x="connsiteX7087" y="connsiteY7087"/>
              </a:cxn>
              <a:cxn ang="0">
                <a:pos x="connsiteX7088" y="connsiteY7088"/>
              </a:cxn>
              <a:cxn ang="0">
                <a:pos x="connsiteX7089" y="connsiteY7089"/>
              </a:cxn>
              <a:cxn ang="0">
                <a:pos x="connsiteX7090" y="connsiteY7090"/>
              </a:cxn>
              <a:cxn ang="0">
                <a:pos x="connsiteX7091" y="connsiteY7091"/>
              </a:cxn>
              <a:cxn ang="0">
                <a:pos x="connsiteX7092" y="connsiteY7092"/>
              </a:cxn>
              <a:cxn ang="0">
                <a:pos x="connsiteX7093" y="connsiteY7093"/>
              </a:cxn>
              <a:cxn ang="0">
                <a:pos x="connsiteX7094" y="connsiteY7094"/>
              </a:cxn>
              <a:cxn ang="0">
                <a:pos x="connsiteX7095" y="connsiteY7095"/>
              </a:cxn>
              <a:cxn ang="0">
                <a:pos x="connsiteX7096" y="connsiteY7096"/>
              </a:cxn>
              <a:cxn ang="0">
                <a:pos x="connsiteX7097" y="connsiteY7097"/>
              </a:cxn>
              <a:cxn ang="0">
                <a:pos x="connsiteX7098" y="connsiteY7098"/>
              </a:cxn>
              <a:cxn ang="0">
                <a:pos x="connsiteX7099" y="connsiteY7099"/>
              </a:cxn>
              <a:cxn ang="0">
                <a:pos x="connsiteX7100" y="connsiteY7100"/>
              </a:cxn>
              <a:cxn ang="0">
                <a:pos x="connsiteX7101" y="connsiteY7101"/>
              </a:cxn>
              <a:cxn ang="0">
                <a:pos x="connsiteX7102" y="connsiteY7102"/>
              </a:cxn>
              <a:cxn ang="0">
                <a:pos x="connsiteX7103" y="connsiteY7103"/>
              </a:cxn>
              <a:cxn ang="0">
                <a:pos x="connsiteX7104" y="connsiteY7104"/>
              </a:cxn>
              <a:cxn ang="0">
                <a:pos x="connsiteX7105" y="connsiteY7105"/>
              </a:cxn>
              <a:cxn ang="0">
                <a:pos x="connsiteX7106" y="connsiteY7106"/>
              </a:cxn>
              <a:cxn ang="0">
                <a:pos x="connsiteX7107" y="connsiteY7107"/>
              </a:cxn>
              <a:cxn ang="0">
                <a:pos x="connsiteX7108" y="connsiteY7108"/>
              </a:cxn>
              <a:cxn ang="0">
                <a:pos x="connsiteX7109" y="connsiteY7109"/>
              </a:cxn>
              <a:cxn ang="0">
                <a:pos x="connsiteX7110" y="connsiteY7110"/>
              </a:cxn>
              <a:cxn ang="0">
                <a:pos x="connsiteX7111" y="connsiteY7111"/>
              </a:cxn>
              <a:cxn ang="0">
                <a:pos x="connsiteX7112" y="connsiteY7112"/>
              </a:cxn>
              <a:cxn ang="0">
                <a:pos x="connsiteX7113" y="connsiteY7113"/>
              </a:cxn>
              <a:cxn ang="0">
                <a:pos x="connsiteX7114" y="connsiteY7114"/>
              </a:cxn>
              <a:cxn ang="0">
                <a:pos x="connsiteX7115" y="connsiteY7115"/>
              </a:cxn>
              <a:cxn ang="0">
                <a:pos x="connsiteX7116" y="connsiteY7116"/>
              </a:cxn>
              <a:cxn ang="0">
                <a:pos x="connsiteX7117" y="connsiteY7117"/>
              </a:cxn>
              <a:cxn ang="0">
                <a:pos x="connsiteX7118" y="connsiteY7118"/>
              </a:cxn>
              <a:cxn ang="0">
                <a:pos x="connsiteX7119" y="connsiteY7119"/>
              </a:cxn>
              <a:cxn ang="0">
                <a:pos x="connsiteX7120" y="connsiteY7120"/>
              </a:cxn>
              <a:cxn ang="0">
                <a:pos x="connsiteX7121" y="connsiteY7121"/>
              </a:cxn>
              <a:cxn ang="0">
                <a:pos x="connsiteX7122" y="connsiteY7122"/>
              </a:cxn>
              <a:cxn ang="0">
                <a:pos x="connsiteX7123" y="connsiteY7123"/>
              </a:cxn>
              <a:cxn ang="0">
                <a:pos x="connsiteX7124" y="connsiteY7124"/>
              </a:cxn>
              <a:cxn ang="0">
                <a:pos x="connsiteX7125" y="connsiteY7125"/>
              </a:cxn>
              <a:cxn ang="0">
                <a:pos x="connsiteX7126" y="connsiteY7126"/>
              </a:cxn>
              <a:cxn ang="0">
                <a:pos x="connsiteX7127" y="connsiteY7127"/>
              </a:cxn>
              <a:cxn ang="0">
                <a:pos x="connsiteX7128" y="connsiteY7128"/>
              </a:cxn>
              <a:cxn ang="0">
                <a:pos x="connsiteX7129" y="connsiteY7129"/>
              </a:cxn>
              <a:cxn ang="0">
                <a:pos x="connsiteX7130" y="connsiteY7130"/>
              </a:cxn>
              <a:cxn ang="0">
                <a:pos x="connsiteX7131" y="connsiteY7131"/>
              </a:cxn>
              <a:cxn ang="0">
                <a:pos x="connsiteX7132" y="connsiteY7132"/>
              </a:cxn>
              <a:cxn ang="0">
                <a:pos x="connsiteX7133" y="connsiteY7133"/>
              </a:cxn>
              <a:cxn ang="0">
                <a:pos x="connsiteX7134" y="connsiteY7134"/>
              </a:cxn>
              <a:cxn ang="0">
                <a:pos x="connsiteX7135" y="connsiteY7135"/>
              </a:cxn>
              <a:cxn ang="0">
                <a:pos x="connsiteX7136" y="connsiteY7136"/>
              </a:cxn>
              <a:cxn ang="0">
                <a:pos x="connsiteX7137" y="connsiteY7137"/>
              </a:cxn>
              <a:cxn ang="0">
                <a:pos x="connsiteX7138" y="connsiteY7138"/>
              </a:cxn>
              <a:cxn ang="0">
                <a:pos x="connsiteX7139" y="connsiteY7139"/>
              </a:cxn>
              <a:cxn ang="0">
                <a:pos x="connsiteX7140" y="connsiteY7140"/>
              </a:cxn>
              <a:cxn ang="0">
                <a:pos x="connsiteX7141" y="connsiteY7141"/>
              </a:cxn>
              <a:cxn ang="0">
                <a:pos x="connsiteX7142" y="connsiteY7142"/>
              </a:cxn>
              <a:cxn ang="0">
                <a:pos x="connsiteX7143" y="connsiteY7143"/>
              </a:cxn>
              <a:cxn ang="0">
                <a:pos x="connsiteX7144" y="connsiteY7144"/>
              </a:cxn>
              <a:cxn ang="0">
                <a:pos x="connsiteX7145" y="connsiteY7145"/>
              </a:cxn>
              <a:cxn ang="0">
                <a:pos x="connsiteX7146" y="connsiteY7146"/>
              </a:cxn>
              <a:cxn ang="0">
                <a:pos x="connsiteX7147" y="connsiteY7147"/>
              </a:cxn>
              <a:cxn ang="0">
                <a:pos x="connsiteX7148" y="connsiteY7148"/>
              </a:cxn>
              <a:cxn ang="0">
                <a:pos x="connsiteX7149" y="connsiteY7149"/>
              </a:cxn>
              <a:cxn ang="0">
                <a:pos x="connsiteX7150" y="connsiteY7150"/>
              </a:cxn>
              <a:cxn ang="0">
                <a:pos x="connsiteX7151" y="connsiteY7151"/>
              </a:cxn>
              <a:cxn ang="0">
                <a:pos x="connsiteX7152" y="connsiteY7152"/>
              </a:cxn>
              <a:cxn ang="0">
                <a:pos x="connsiteX7153" y="connsiteY7153"/>
              </a:cxn>
              <a:cxn ang="0">
                <a:pos x="connsiteX7154" y="connsiteY7154"/>
              </a:cxn>
              <a:cxn ang="0">
                <a:pos x="connsiteX7155" y="connsiteY7155"/>
              </a:cxn>
              <a:cxn ang="0">
                <a:pos x="connsiteX7156" y="connsiteY7156"/>
              </a:cxn>
              <a:cxn ang="0">
                <a:pos x="connsiteX7157" y="connsiteY7157"/>
              </a:cxn>
              <a:cxn ang="0">
                <a:pos x="connsiteX7158" y="connsiteY7158"/>
              </a:cxn>
              <a:cxn ang="0">
                <a:pos x="connsiteX7159" y="connsiteY7159"/>
              </a:cxn>
              <a:cxn ang="0">
                <a:pos x="connsiteX7160" y="connsiteY7160"/>
              </a:cxn>
              <a:cxn ang="0">
                <a:pos x="connsiteX7161" y="connsiteY7161"/>
              </a:cxn>
              <a:cxn ang="0">
                <a:pos x="connsiteX7162" y="connsiteY7162"/>
              </a:cxn>
              <a:cxn ang="0">
                <a:pos x="connsiteX7163" y="connsiteY7163"/>
              </a:cxn>
              <a:cxn ang="0">
                <a:pos x="connsiteX7164" y="connsiteY7164"/>
              </a:cxn>
              <a:cxn ang="0">
                <a:pos x="connsiteX7165" y="connsiteY7165"/>
              </a:cxn>
              <a:cxn ang="0">
                <a:pos x="connsiteX7166" y="connsiteY7166"/>
              </a:cxn>
              <a:cxn ang="0">
                <a:pos x="connsiteX7167" y="connsiteY7167"/>
              </a:cxn>
              <a:cxn ang="0">
                <a:pos x="connsiteX7168" y="connsiteY7168"/>
              </a:cxn>
              <a:cxn ang="0">
                <a:pos x="connsiteX7169" y="connsiteY7169"/>
              </a:cxn>
              <a:cxn ang="0">
                <a:pos x="connsiteX7170" y="connsiteY7170"/>
              </a:cxn>
              <a:cxn ang="0">
                <a:pos x="connsiteX7171" y="connsiteY7171"/>
              </a:cxn>
              <a:cxn ang="0">
                <a:pos x="connsiteX7172" y="connsiteY7172"/>
              </a:cxn>
              <a:cxn ang="0">
                <a:pos x="connsiteX7173" y="connsiteY7173"/>
              </a:cxn>
              <a:cxn ang="0">
                <a:pos x="connsiteX7174" y="connsiteY7174"/>
              </a:cxn>
              <a:cxn ang="0">
                <a:pos x="connsiteX7175" y="connsiteY7175"/>
              </a:cxn>
              <a:cxn ang="0">
                <a:pos x="connsiteX7176" y="connsiteY7176"/>
              </a:cxn>
              <a:cxn ang="0">
                <a:pos x="connsiteX7177" y="connsiteY7177"/>
              </a:cxn>
              <a:cxn ang="0">
                <a:pos x="connsiteX7178" y="connsiteY7178"/>
              </a:cxn>
              <a:cxn ang="0">
                <a:pos x="connsiteX7179" y="connsiteY7179"/>
              </a:cxn>
              <a:cxn ang="0">
                <a:pos x="connsiteX7180" y="connsiteY7180"/>
              </a:cxn>
              <a:cxn ang="0">
                <a:pos x="connsiteX7181" y="connsiteY7181"/>
              </a:cxn>
              <a:cxn ang="0">
                <a:pos x="connsiteX7182" y="connsiteY7182"/>
              </a:cxn>
              <a:cxn ang="0">
                <a:pos x="connsiteX7183" y="connsiteY7183"/>
              </a:cxn>
              <a:cxn ang="0">
                <a:pos x="connsiteX7184" y="connsiteY7184"/>
              </a:cxn>
              <a:cxn ang="0">
                <a:pos x="connsiteX7185" y="connsiteY7185"/>
              </a:cxn>
              <a:cxn ang="0">
                <a:pos x="connsiteX7186" y="connsiteY7186"/>
              </a:cxn>
              <a:cxn ang="0">
                <a:pos x="connsiteX7187" y="connsiteY7187"/>
              </a:cxn>
              <a:cxn ang="0">
                <a:pos x="connsiteX7188" y="connsiteY7188"/>
              </a:cxn>
              <a:cxn ang="0">
                <a:pos x="connsiteX7189" y="connsiteY7189"/>
              </a:cxn>
              <a:cxn ang="0">
                <a:pos x="connsiteX7190" y="connsiteY7190"/>
              </a:cxn>
              <a:cxn ang="0">
                <a:pos x="connsiteX7191" y="connsiteY7191"/>
              </a:cxn>
              <a:cxn ang="0">
                <a:pos x="connsiteX7192" y="connsiteY7192"/>
              </a:cxn>
              <a:cxn ang="0">
                <a:pos x="connsiteX7193" y="connsiteY7193"/>
              </a:cxn>
              <a:cxn ang="0">
                <a:pos x="connsiteX7194" y="connsiteY7194"/>
              </a:cxn>
              <a:cxn ang="0">
                <a:pos x="connsiteX7195" y="connsiteY7195"/>
              </a:cxn>
              <a:cxn ang="0">
                <a:pos x="connsiteX7196" y="connsiteY7196"/>
              </a:cxn>
              <a:cxn ang="0">
                <a:pos x="connsiteX7197" y="connsiteY7197"/>
              </a:cxn>
              <a:cxn ang="0">
                <a:pos x="connsiteX7198" y="connsiteY7198"/>
              </a:cxn>
              <a:cxn ang="0">
                <a:pos x="connsiteX7199" y="connsiteY7199"/>
              </a:cxn>
              <a:cxn ang="0">
                <a:pos x="connsiteX7200" y="connsiteY7200"/>
              </a:cxn>
              <a:cxn ang="0">
                <a:pos x="connsiteX7201" y="connsiteY7201"/>
              </a:cxn>
              <a:cxn ang="0">
                <a:pos x="connsiteX7202" y="connsiteY7202"/>
              </a:cxn>
              <a:cxn ang="0">
                <a:pos x="connsiteX7203" y="connsiteY7203"/>
              </a:cxn>
              <a:cxn ang="0">
                <a:pos x="connsiteX7204" y="connsiteY7204"/>
              </a:cxn>
              <a:cxn ang="0">
                <a:pos x="connsiteX7205" y="connsiteY7205"/>
              </a:cxn>
              <a:cxn ang="0">
                <a:pos x="connsiteX7206" y="connsiteY7206"/>
              </a:cxn>
              <a:cxn ang="0">
                <a:pos x="connsiteX7207" y="connsiteY7207"/>
              </a:cxn>
              <a:cxn ang="0">
                <a:pos x="connsiteX7208" y="connsiteY7208"/>
              </a:cxn>
              <a:cxn ang="0">
                <a:pos x="connsiteX7209" y="connsiteY7209"/>
              </a:cxn>
              <a:cxn ang="0">
                <a:pos x="connsiteX7210" y="connsiteY7210"/>
              </a:cxn>
              <a:cxn ang="0">
                <a:pos x="connsiteX7211" y="connsiteY7211"/>
              </a:cxn>
              <a:cxn ang="0">
                <a:pos x="connsiteX7212" y="connsiteY7212"/>
              </a:cxn>
              <a:cxn ang="0">
                <a:pos x="connsiteX7213" y="connsiteY7213"/>
              </a:cxn>
              <a:cxn ang="0">
                <a:pos x="connsiteX7214" y="connsiteY7214"/>
              </a:cxn>
              <a:cxn ang="0">
                <a:pos x="connsiteX7215" y="connsiteY7215"/>
              </a:cxn>
              <a:cxn ang="0">
                <a:pos x="connsiteX7216" y="connsiteY7216"/>
              </a:cxn>
              <a:cxn ang="0">
                <a:pos x="connsiteX7217" y="connsiteY7217"/>
              </a:cxn>
              <a:cxn ang="0">
                <a:pos x="connsiteX7218" y="connsiteY7218"/>
              </a:cxn>
              <a:cxn ang="0">
                <a:pos x="connsiteX7219" y="connsiteY7219"/>
              </a:cxn>
              <a:cxn ang="0">
                <a:pos x="connsiteX7220" y="connsiteY7220"/>
              </a:cxn>
              <a:cxn ang="0">
                <a:pos x="connsiteX7221" y="connsiteY7221"/>
              </a:cxn>
              <a:cxn ang="0">
                <a:pos x="connsiteX7222" y="connsiteY7222"/>
              </a:cxn>
              <a:cxn ang="0">
                <a:pos x="connsiteX7223" y="connsiteY7223"/>
              </a:cxn>
              <a:cxn ang="0">
                <a:pos x="connsiteX7224" y="connsiteY7224"/>
              </a:cxn>
              <a:cxn ang="0">
                <a:pos x="connsiteX7225" y="connsiteY7225"/>
              </a:cxn>
              <a:cxn ang="0">
                <a:pos x="connsiteX7226" y="connsiteY7226"/>
              </a:cxn>
              <a:cxn ang="0">
                <a:pos x="connsiteX7227" y="connsiteY7227"/>
              </a:cxn>
              <a:cxn ang="0">
                <a:pos x="connsiteX7228" y="connsiteY7228"/>
              </a:cxn>
              <a:cxn ang="0">
                <a:pos x="connsiteX7229" y="connsiteY7229"/>
              </a:cxn>
              <a:cxn ang="0">
                <a:pos x="connsiteX7230" y="connsiteY7230"/>
              </a:cxn>
              <a:cxn ang="0">
                <a:pos x="connsiteX7231" y="connsiteY7231"/>
              </a:cxn>
              <a:cxn ang="0">
                <a:pos x="connsiteX7232" y="connsiteY7232"/>
              </a:cxn>
              <a:cxn ang="0">
                <a:pos x="connsiteX7233" y="connsiteY7233"/>
              </a:cxn>
              <a:cxn ang="0">
                <a:pos x="connsiteX7234" y="connsiteY7234"/>
              </a:cxn>
              <a:cxn ang="0">
                <a:pos x="connsiteX7235" y="connsiteY7235"/>
              </a:cxn>
              <a:cxn ang="0">
                <a:pos x="connsiteX7236" y="connsiteY7236"/>
              </a:cxn>
              <a:cxn ang="0">
                <a:pos x="connsiteX7237" y="connsiteY7237"/>
              </a:cxn>
              <a:cxn ang="0">
                <a:pos x="connsiteX7238" y="connsiteY7238"/>
              </a:cxn>
              <a:cxn ang="0">
                <a:pos x="connsiteX7239" y="connsiteY7239"/>
              </a:cxn>
              <a:cxn ang="0">
                <a:pos x="connsiteX7240" y="connsiteY7240"/>
              </a:cxn>
              <a:cxn ang="0">
                <a:pos x="connsiteX7241" y="connsiteY7241"/>
              </a:cxn>
              <a:cxn ang="0">
                <a:pos x="connsiteX7242" y="connsiteY7242"/>
              </a:cxn>
              <a:cxn ang="0">
                <a:pos x="connsiteX7243" y="connsiteY7243"/>
              </a:cxn>
              <a:cxn ang="0">
                <a:pos x="connsiteX7244" y="connsiteY7244"/>
              </a:cxn>
              <a:cxn ang="0">
                <a:pos x="connsiteX7245" y="connsiteY7245"/>
              </a:cxn>
              <a:cxn ang="0">
                <a:pos x="connsiteX7246" y="connsiteY7246"/>
              </a:cxn>
              <a:cxn ang="0">
                <a:pos x="connsiteX7247" y="connsiteY7247"/>
              </a:cxn>
              <a:cxn ang="0">
                <a:pos x="connsiteX7248" y="connsiteY7248"/>
              </a:cxn>
              <a:cxn ang="0">
                <a:pos x="connsiteX7249" y="connsiteY7249"/>
              </a:cxn>
              <a:cxn ang="0">
                <a:pos x="connsiteX7250" y="connsiteY7250"/>
              </a:cxn>
              <a:cxn ang="0">
                <a:pos x="connsiteX7251" y="connsiteY7251"/>
              </a:cxn>
              <a:cxn ang="0">
                <a:pos x="connsiteX7252" y="connsiteY7252"/>
              </a:cxn>
              <a:cxn ang="0">
                <a:pos x="connsiteX7253" y="connsiteY7253"/>
              </a:cxn>
              <a:cxn ang="0">
                <a:pos x="connsiteX7254" y="connsiteY7254"/>
              </a:cxn>
              <a:cxn ang="0">
                <a:pos x="connsiteX7255" y="connsiteY7255"/>
              </a:cxn>
              <a:cxn ang="0">
                <a:pos x="connsiteX7256" y="connsiteY7256"/>
              </a:cxn>
              <a:cxn ang="0">
                <a:pos x="connsiteX7257" y="connsiteY7257"/>
              </a:cxn>
              <a:cxn ang="0">
                <a:pos x="connsiteX7258" y="connsiteY7258"/>
              </a:cxn>
              <a:cxn ang="0">
                <a:pos x="connsiteX7259" y="connsiteY7259"/>
              </a:cxn>
              <a:cxn ang="0">
                <a:pos x="connsiteX7260" y="connsiteY7260"/>
              </a:cxn>
              <a:cxn ang="0">
                <a:pos x="connsiteX7261" y="connsiteY7261"/>
              </a:cxn>
              <a:cxn ang="0">
                <a:pos x="connsiteX7262" y="connsiteY7262"/>
              </a:cxn>
              <a:cxn ang="0">
                <a:pos x="connsiteX7263" y="connsiteY7263"/>
              </a:cxn>
              <a:cxn ang="0">
                <a:pos x="connsiteX7264" y="connsiteY7264"/>
              </a:cxn>
              <a:cxn ang="0">
                <a:pos x="connsiteX7265" y="connsiteY7265"/>
              </a:cxn>
              <a:cxn ang="0">
                <a:pos x="connsiteX7266" y="connsiteY7266"/>
              </a:cxn>
              <a:cxn ang="0">
                <a:pos x="connsiteX7267" y="connsiteY7267"/>
              </a:cxn>
              <a:cxn ang="0">
                <a:pos x="connsiteX7268" y="connsiteY7268"/>
              </a:cxn>
              <a:cxn ang="0">
                <a:pos x="connsiteX7269" y="connsiteY7269"/>
              </a:cxn>
              <a:cxn ang="0">
                <a:pos x="connsiteX7270" y="connsiteY7270"/>
              </a:cxn>
              <a:cxn ang="0">
                <a:pos x="connsiteX7271" y="connsiteY7271"/>
              </a:cxn>
              <a:cxn ang="0">
                <a:pos x="connsiteX7272" y="connsiteY7272"/>
              </a:cxn>
              <a:cxn ang="0">
                <a:pos x="connsiteX7273" y="connsiteY7273"/>
              </a:cxn>
              <a:cxn ang="0">
                <a:pos x="connsiteX7274" y="connsiteY7274"/>
              </a:cxn>
              <a:cxn ang="0">
                <a:pos x="connsiteX7275" y="connsiteY7275"/>
              </a:cxn>
              <a:cxn ang="0">
                <a:pos x="connsiteX7276" y="connsiteY7276"/>
              </a:cxn>
              <a:cxn ang="0">
                <a:pos x="connsiteX7277" y="connsiteY7277"/>
              </a:cxn>
              <a:cxn ang="0">
                <a:pos x="connsiteX7278" y="connsiteY7278"/>
              </a:cxn>
              <a:cxn ang="0">
                <a:pos x="connsiteX7279" y="connsiteY7279"/>
              </a:cxn>
              <a:cxn ang="0">
                <a:pos x="connsiteX7280" y="connsiteY7280"/>
              </a:cxn>
              <a:cxn ang="0">
                <a:pos x="connsiteX7281" y="connsiteY7281"/>
              </a:cxn>
              <a:cxn ang="0">
                <a:pos x="connsiteX7282" y="connsiteY7282"/>
              </a:cxn>
              <a:cxn ang="0">
                <a:pos x="connsiteX7283" y="connsiteY7283"/>
              </a:cxn>
              <a:cxn ang="0">
                <a:pos x="connsiteX7284" y="connsiteY7284"/>
              </a:cxn>
              <a:cxn ang="0">
                <a:pos x="connsiteX7285" y="connsiteY7285"/>
              </a:cxn>
              <a:cxn ang="0">
                <a:pos x="connsiteX7286" y="connsiteY7286"/>
              </a:cxn>
              <a:cxn ang="0">
                <a:pos x="connsiteX7287" y="connsiteY7287"/>
              </a:cxn>
              <a:cxn ang="0">
                <a:pos x="connsiteX7288" y="connsiteY7288"/>
              </a:cxn>
              <a:cxn ang="0">
                <a:pos x="connsiteX7289" y="connsiteY7289"/>
              </a:cxn>
              <a:cxn ang="0">
                <a:pos x="connsiteX7290" y="connsiteY7290"/>
              </a:cxn>
              <a:cxn ang="0">
                <a:pos x="connsiteX7291" y="connsiteY7291"/>
              </a:cxn>
              <a:cxn ang="0">
                <a:pos x="connsiteX7292" y="connsiteY7292"/>
              </a:cxn>
              <a:cxn ang="0">
                <a:pos x="connsiteX7293" y="connsiteY7293"/>
              </a:cxn>
              <a:cxn ang="0">
                <a:pos x="connsiteX7294" y="connsiteY7294"/>
              </a:cxn>
              <a:cxn ang="0">
                <a:pos x="connsiteX7295" y="connsiteY7295"/>
              </a:cxn>
              <a:cxn ang="0">
                <a:pos x="connsiteX7296" y="connsiteY7296"/>
              </a:cxn>
              <a:cxn ang="0">
                <a:pos x="connsiteX7297" y="connsiteY7297"/>
              </a:cxn>
              <a:cxn ang="0">
                <a:pos x="connsiteX7298" y="connsiteY7298"/>
              </a:cxn>
              <a:cxn ang="0">
                <a:pos x="connsiteX7299" y="connsiteY7299"/>
              </a:cxn>
              <a:cxn ang="0">
                <a:pos x="connsiteX7300" y="connsiteY7300"/>
              </a:cxn>
              <a:cxn ang="0">
                <a:pos x="connsiteX7301" y="connsiteY7301"/>
              </a:cxn>
              <a:cxn ang="0">
                <a:pos x="connsiteX7302" y="connsiteY7302"/>
              </a:cxn>
              <a:cxn ang="0">
                <a:pos x="connsiteX7303" y="connsiteY7303"/>
              </a:cxn>
              <a:cxn ang="0">
                <a:pos x="connsiteX7304" y="connsiteY7304"/>
              </a:cxn>
              <a:cxn ang="0">
                <a:pos x="connsiteX7305" y="connsiteY7305"/>
              </a:cxn>
              <a:cxn ang="0">
                <a:pos x="connsiteX7306" y="connsiteY7306"/>
              </a:cxn>
              <a:cxn ang="0">
                <a:pos x="connsiteX7307" y="connsiteY7307"/>
              </a:cxn>
              <a:cxn ang="0">
                <a:pos x="connsiteX7308" y="connsiteY7308"/>
              </a:cxn>
              <a:cxn ang="0">
                <a:pos x="connsiteX7309" y="connsiteY7309"/>
              </a:cxn>
              <a:cxn ang="0">
                <a:pos x="connsiteX7310" y="connsiteY7310"/>
              </a:cxn>
              <a:cxn ang="0">
                <a:pos x="connsiteX7311" y="connsiteY7311"/>
              </a:cxn>
              <a:cxn ang="0">
                <a:pos x="connsiteX7312" y="connsiteY7312"/>
              </a:cxn>
              <a:cxn ang="0">
                <a:pos x="connsiteX7313" y="connsiteY7313"/>
              </a:cxn>
              <a:cxn ang="0">
                <a:pos x="connsiteX7314" y="connsiteY7314"/>
              </a:cxn>
              <a:cxn ang="0">
                <a:pos x="connsiteX7315" y="connsiteY7315"/>
              </a:cxn>
              <a:cxn ang="0">
                <a:pos x="connsiteX7316" y="connsiteY7316"/>
              </a:cxn>
              <a:cxn ang="0">
                <a:pos x="connsiteX7317" y="connsiteY7317"/>
              </a:cxn>
              <a:cxn ang="0">
                <a:pos x="connsiteX7318" y="connsiteY7318"/>
              </a:cxn>
              <a:cxn ang="0">
                <a:pos x="connsiteX7319" y="connsiteY7319"/>
              </a:cxn>
              <a:cxn ang="0">
                <a:pos x="connsiteX7320" y="connsiteY7320"/>
              </a:cxn>
              <a:cxn ang="0">
                <a:pos x="connsiteX7321" y="connsiteY7321"/>
              </a:cxn>
              <a:cxn ang="0">
                <a:pos x="connsiteX7322" y="connsiteY7322"/>
              </a:cxn>
              <a:cxn ang="0">
                <a:pos x="connsiteX7323" y="connsiteY7323"/>
              </a:cxn>
              <a:cxn ang="0">
                <a:pos x="connsiteX7324" y="connsiteY7324"/>
              </a:cxn>
              <a:cxn ang="0">
                <a:pos x="connsiteX7325" y="connsiteY7325"/>
              </a:cxn>
              <a:cxn ang="0">
                <a:pos x="connsiteX7326" y="connsiteY7326"/>
              </a:cxn>
              <a:cxn ang="0">
                <a:pos x="connsiteX7327" y="connsiteY7327"/>
              </a:cxn>
              <a:cxn ang="0">
                <a:pos x="connsiteX7328" y="connsiteY7328"/>
              </a:cxn>
              <a:cxn ang="0">
                <a:pos x="connsiteX7329" y="connsiteY7329"/>
              </a:cxn>
              <a:cxn ang="0">
                <a:pos x="connsiteX7330" y="connsiteY7330"/>
              </a:cxn>
              <a:cxn ang="0">
                <a:pos x="connsiteX7331" y="connsiteY7331"/>
              </a:cxn>
              <a:cxn ang="0">
                <a:pos x="connsiteX7332" y="connsiteY7332"/>
              </a:cxn>
              <a:cxn ang="0">
                <a:pos x="connsiteX7333" y="connsiteY7333"/>
              </a:cxn>
              <a:cxn ang="0">
                <a:pos x="connsiteX7334" y="connsiteY7334"/>
              </a:cxn>
              <a:cxn ang="0">
                <a:pos x="connsiteX7335" y="connsiteY7335"/>
              </a:cxn>
              <a:cxn ang="0">
                <a:pos x="connsiteX7336" y="connsiteY7336"/>
              </a:cxn>
              <a:cxn ang="0">
                <a:pos x="connsiteX7337" y="connsiteY7337"/>
              </a:cxn>
              <a:cxn ang="0">
                <a:pos x="connsiteX7338" y="connsiteY7338"/>
              </a:cxn>
              <a:cxn ang="0">
                <a:pos x="connsiteX7339" y="connsiteY7339"/>
              </a:cxn>
              <a:cxn ang="0">
                <a:pos x="connsiteX7340" y="connsiteY7340"/>
              </a:cxn>
              <a:cxn ang="0">
                <a:pos x="connsiteX7341" y="connsiteY7341"/>
              </a:cxn>
              <a:cxn ang="0">
                <a:pos x="connsiteX7342" y="connsiteY7342"/>
              </a:cxn>
              <a:cxn ang="0">
                <a:pos x="connsiteX7343" y="connsiteY7343"/>
              </a:cxn>
              <a:cxn ang="0">
                <a:pos x="connsiteX7344" y="connsiteY7344"/>
              </a:cxn>
              <a:cxn ang="0">
                <a:pos x="connsiteX7345" y="connsiteY7345"/>
              </a:cxn>
              <a:cxn ang="0">
                <a:pos x="connsiteX7346" y="connsiteY7346"/>
              </a:cxn>
              <a:cxn ang="0">
                <a:pos x="connsiteX7347" y="connsiteY7347"/>
              </a:cxn>
              <a:cxn ang="0">
                <a:pos x="connsiteX7348" y="connsiteY7348"/>
              </a:cxn>
              <a:cxn ang="0">
                <a:pos x="connsiteX7349" y="connsiteY7349"/>
              </a:cxn>
              <a:cxn ang="0">
                <a:pos x="connsiteX7350" y="connsiteY7350"/>
              </a:cxn>
              <a:cxn ang="0">
                <a:pos x="connsiteX7351" y="connsiteY7351"/>
              </a:cxn>
              <a:cxn ang="0">
                <a:pos x="connsiteX7352" y="connsiteY7352"/>
              </a:cxn>
              <a:cxn ang="0">
                <a:pos x="connsiteX7353" y="connsiteY7353"/>
              </a:cxn>
              <a:cxn ang="0">
                <a:pos x="connsiteX7354" y="connsiteY7354"/>
              </a:cxn>
              <a:cxn ang="0">
                <a:pos x="connsiteX7355" y="connsiteY7355"/>
              </a:cxn>
              <a:cxn ang="0">
                <a:pos x="connsiteX7356" y="connsiteY7356"/>
              </a:cxn>
              <a:cxn ang="0">
                <a:pos x="connsiteX7357" y="connsiteY7357"/>
              </a:cxn>
              <a:cxn ang="0">
                <a:pos x="connsiteX7358" y="connsiteY7358"/>
              </a:cxn>
              <a:cxn ang="0">
                <a:pos x="connsiteX7359" y="connsiteY7359"/>
              </a:cxn>
              <a:cxn ang="0">
                <a:pos x="connsiteX7360" y="connsiteY7360"/>
              </a:cxn>
              <a:cxn ang="0">
                <a:pos x="connsiteX7361" y="connsiteY7361"/>
              </a:cxn>
              <a:cxn ang="0">
                <a:pos x="connsiteX7362" y="connsiteY7362"/>
              </a:cxn>
              <a:cxn ang="0">
                <a:pos x="connsiteX7363" y="connsiteY7363"/>
              </a:cxn>
              <a:cxn ang="0">
                <a:pos x="connsiteX7364" y="connsiteY7364"/>
              </a:cxn>
              <a:cxn ang="0">
                <a:pos x="connsiteX7365" y="connsiteY7365"/>
              </a:cxn>
              <a:cxn ang="0">
                <a:pos x="connsiteX7366" y="connsiteY7366"/>
              </a:cxn>
              <a:cxn ang="0">
                <a:pos x="connsiteX7367" y="connsiteY7367"/>
              </a:cxn>
              <a:cxn ang="0">
                <a:pos x="connsiteX7368" y="connsiteY7368"/>
              </a:cxn>
              <a:cxn ang="0">
                <a:pos x="connsiteX7369" y="connsiteY7369"/>
              </a:cxn>
              <a:cxn ang="0">
                <a:pos x="connsiteX7370" y="connsiteY7370"/>
              </a:cxn>
              <a:cxn ang="0">
                <a:pos x="connsiteX7371" y="connsiteY7371"/>
              </a:cxn>
              <a:cxn ang="0">
                <a:pos x="connsiteX7372" y="connsiteY7372"/>
              </a:cxn>
              <a:cxn ang="0">
                <a:pos x="connsiteX7373" y="connsiteY7373"/>
              </a:cxn>
              <a:cxn ang="0">
                <a:pos x="connsiteX7374" y="connsiteY7374"/>
              </a:cxn>
              <a:cxn ang="0">
                <a:pos x="connsiteX7375" y="connsiteY7375"/>
              </a:cxn>
              <a:cxn ang="0">
                <a:pos x="connsiteX7376" y="connsiteY7376"/>
              </a:cxn>
              <a:cxn ang="0">
                <a:pos x="connsiteX7377" y="connsiteY7377"/>
              </a:cxn>
              <a:cxn ang="0">
                <a:pos x="connsiteX7378" y="connsiteY7378"/>
              </a:cxn>
              <a:cxn ang="0">
                <a:pos x="connsiteX7379" y="connsiteY7379"/>
              </a:cxn>
              <a:cxn ang="0">
                <a:pos x="connsiteX7380" y="connsiteY7380"/>
              </a:cxn>
              <a:cxn ang="0">
                <a:pos x="connsiteX7381" y="connsiteY7381"/>
              </a:cxn>
              <a:cxn ang="0">
                <a:pos x="connsiteX7382" y="connsiteY7382"/>
              </a:cxn>
              <a:cxn ang="0">
                <a:pos x="connsiteX7383" y="connsiteY7383"/>
              </a:cxn>
              <a:cxn ang="0">
                <a:pos x="connsiteX7384" y="connsiteY7384"/>
              </a:cxn>
              <a:cxn ang="0">
                <a:pos x="connsiteX7385" y="connsiteY7385"/>
              </a:cxn>
              <a:cxn ang="0">
                <a:pos x="connsiteX7386" y="connsiteY7386"/>
              </a:cxn>
              <a:cxn ang="0">
                <a:pos x="connsiteX7387" y="connsiteY7387"/>
              </a:cxn>
              <a:cxn ang="0">
                <a:pos x="connsiteX7388" y="connsiteY7388"/>
              </a:cxn>
              <a:cxn ang="0">
                <a:pos x="connsiteX7389" y="connsiteY7389"/>
              </a:cxn>
              <a:cxn ang="0">
                <a:pos x="connsiteX7390" y="connsiteY7390"/>
              </a:cxn>
              <a:cxn ang="0">
                <a:pos x="connsiteX7391" y="connsiteY7391"/>
              </a:cxn>
              <a:cxn ang="0">
                <a:pos x="connsiteX7392" y="connsiteY7392"/>
              </a:cxn>
              <a:cxn ang="0">
                <a:pos x="connsiteX7393" y="connsiteY7393"/>
              </a:cxn>
              <a:cxn ang="0">
                <a:pos x="connsiteX7394" y="connsiteY7394"/>
              </a:cxn>
              <a:cxn ang="0">
                <a:pos x="connsiteX7395" y="connsiteY7395"/>
              </a:cxn>
              <a:cxn ang="0">
                <a:pos x="connsiteX7396" y="connsiteY7396"/>
              </a:cxn>
              <a:cxn ang="0">
                <a:pos x="connsiteX7397" y="connsiteY7397"/>
              </a:cxn>
              <a:cxn ang="0">
                <a:pos x="connsiteX7398" y="connsiteY7398"/>
              </a:cxn>
              <a:cxn ang="0">
                <a:pos x="connsiteX7399" y="connsiteY7399"/>
              </a:cxn>
              <a:cxn ang="0">
                <a:pos x="connsiteX7400" y="connsiteY7400"/>
              </a:cxn>
              <a:cxn ang="0">
                <a:pos x="connsiteX7401" y="connsiteY7401"/>
              </a:cxn>
              <a:cxn ang="0">
                <a:pos x="connsiteX7402" y="connsiteY7402"/>
              </a:cxn>
              <a:cxn ang="0">
                <a:pos x="connsiteX7403" y="connsiteY7403"/>
              </a:cxn>
              <a:cxn ang="0">
                <a:pos x="connsiteX7404" y="connsiteY7404"/>
              </a:cxn>
              <a:cxn ang="0">
                <a:pos x="connsiteX7405" y="connsiteY7405"/>
              </a:cxn>
              <a:cxn ang="0">
                <a:pos x="connsiteX7406" y="connsiteY7406"/>
              </a:cxn>
              <a:cxn ang="0">
                <a:pos x="connsiteX7407" y="connsiteY7407"/>
              </a:cxn>
              <a:cxn ang="0">
                <a:pos x="connsiteX7408" y="connsiteY7408"/>
              </a:cxn>
              <a:cxn ang="0">
                <a:pos x="connsiteX7409" y="connsiteY7409"/>
              </a:cxn>
              <a:cxn ang="0">
                <a:pos x="connsiteX7410" y="connsiteY7410"/>
              </a:cxn>
              <a:cxn ang="0">
                <a:pos x="connsiteX7411" y="connsiteY7411"/>
              </a:cxn>
              <a:cxn ang="0">
                <a:pos x="connsiteX7412" y="connsiteY7412"/>
              </a:cxn>
              <a:cxn ang="0">
                <a:pos x="connsiteX7413" y="connsiteY7413"/>
              </a:cxn>
              <a:cxn ang="0">
                <a:pos x="connsiteX7414" y="connsiteY7414"/>
              </a:cxn>
              <a:cxn ang="0">
                <a:pos x="connsiteX7415" y="connsiteY7415"/>
              </a:cxn>
              <a:cxn ang="0">
                <a:pos x="connsiteX7416" y="connsiteY7416"/>
              </a:cxn>
              <a:cxn ang="0">
                <a:pos x="connsiteX7417" y="connsiteY7417"/>
              </a:cxn>
              <a:cxn ang="0">
                <a:pos x="connsiteX7418" y="connsiteY7418"/>
              </a:cxn>
              <a:cxn ang="0">
                <a:pos x="connsiteX7419" y="connsiteY7419"/>
              </a:cxn>
              <a:cxn ang="0">
                <a:pos x="connsiteX7420" y="connsiteY7420"/>
              </a:cxn>
              <a:cxn ang="0">
                <a:pos x="connsiteX7421" y="connsiteY7421"/>
              </a:cxn>
              <a:cxn ang="0">
                <a:pos x="connsiteX7422" y="connsiteY7422"/>
              </a:cxn>
              <a:cxn ang="0">
                <a:pos x="connsiteX7423" y="connsiteY7423"/>
              </a:cxn>
              <a:cxn ang="0">
                <a:pos x="connsiteX7424" y="connsiteY7424"/>
              </a:cxn>
              <a:cxn ang="0">
                <a:pos x="connsiteX7425" y="connsiteY7425"/>
              </a:cxn>
              <a:cxn ang="0">
                <a:pos x="connsiteX7426" y="connsiteY7426"/>
              </a:cxn>
              <a:cxn ang="0">
                <a:pos x="connsiteX7427" y="connsiteY7427"/>
              </a:cxn>
              <a:cxn ang="0">
                <a:pos x="connsiteX7428" y="connsiteY7428"/>
              </a:cxn>
              <a:cxn ang="0">
                <a:pos x="connsiteX7429" y="connsiteY7429"/>
              </a:cxn>
              <a:cxn ang="0">
                <a:pos x="connsiteX7430" y="connsiteY7430"/>
              </a:cxn>
              <a:cxn ang="0">
                <a:pos x="connsiteX7431" y="connsiteY7431"/>
              </a:cxn>
              <a:cxn ang="0">
                <a:pos x="connsiteX7432" y="connsiteY7432"/>
              </a:cxn>
              <a:cxn ang="0">
                <a:pos x="connsiteX7433" y="connsiteY7433"/>
              </a:cxn>
              <a:cxn ang="0">
                <a:pos x="connsiteX7434" y="connsiteY7434"/>
              </a:cxn>
              <a:cxn ang="0">
                <a:pos x="connsiteX7435" y="connsiteY7435"/>
              </a:cxn>
              <a:cxn ang="0">
                <a:pos x="connsiteX7436" y="connsiteY7436"/>
              </a:cxn>
              <a:cxn ang="0">
                <a:pos x="connsiteX7437" y="connsiteY7437"/>
              </a:cxn>
              <a:cxn ang="0">
                <a:pos x="connsiteX7438" y="connsiteY7438"/>
              </a:cxn>
              <a:cxn ang="0">
                <a:pos x="connsiteX7439" y="connsiteY7439"/>
              </a:cxn>
              <a:cxn ang="0">
                <a:pos x="connsiteX7440" y="connsiteY7440"/>
              </a:cxn>
              <a:cxn ang="0">
                <a:pos x="connsiteX7441" y="connsiteY7441"/>
              </a:cxn>
              <a:cxn ang="0">
                <a:pos x="connsiteX7442" y="connsiteY7442"/>
              </a:cxn>
              <a:cxn ang="0">
                <a:pos x="connsiteX7443" y="connsiteY7443"/>
              </a:cxn>
              <a:cxn ang="0">
                <a:pos x="connsiteX7444" y="connsiteY7444"/>
              </a:cxn>
              <a:cxn ang="0">
                <a:pos x="connsiteX7445" y="connsiteY7445"/>
              </a:cxn>
              <a:cxn ang="0">
                <a:pos x="connsiteX7446" y="connsiteY7446"/>
              </a:cxn>
              <a:cxn ang="0">
                <a:pos x="connsiteX7447" y="connsiteY7447"/>
              </a:cxn>
              <a:cxn ang="0">
                <a:pos x="connsiteX7448" y="connsiteY7448"/>
              </a:cxn>
              <a:cxn ang="0">
                <a:pos x="connsiteX7449" y="connsiteY7449"/>
              </a:cxn>
              <a:cxn ang="0">
                <a:pos x="connsiteX7450" y="connsiteY7450"/>
              </a:cxn>
              <a:cxn ang="0">
                <a:pos x="connsiteX7451" y="connsiteY7451"/>
              </a:cxn>
              <a:cxn ang="0">
                <a:pos x="connsiteX7452" y="connsiteY7452"/>
              </a:cxn>
              <a:cxn ang="0">
                <a:pos x="connsiteX7453" y="connsiteY7453"/>
              </a:cxn>
              <a:cxn ang="0">
                <a:pos x="connsiteX7454" y="connsiteY7454"/>
              </a:cxn>
              <a:cxn ang="0">
                <a:pos x="connsiteX7455" y="connsiteY7455"/>
              </a:cxn>
              <a:cxn ang="0">
                <a:pos x="connsiteX7456" y="connsiteY7456"/>
              </a:cxn>
              <a:cxn ang="0">
                <a:pos x="connsiteX7457" y="connsiteY7457"/>
              </a:cxn>
              <a:cxn ang="0">
                <a:pos x="connsiteX7458" y="connsiteY7458"/>
              </a:cxn>
              <a:cxn ang="0">
                <a:pos x="connsiteX7459" y="connsiteY7459"/>
              </a:cxn>
              <a:cxn ang="0">
                <a:pos x="connsiteX7460" y="connsiteY7460"/>
              </a:cxn>
              <a:cxn ang="0">
                <a:pos x="connsiteX7461" y="connsiteY7461"/>
              </a:cxn>
              <a:cxn ang="0">
                <a:pos x="connsiteX7462" y="connsiteY7462"/>
              </a:cxn>
              <a:cxn ang="0">
                <a:pos x="connsiteX7463" y="connsiteY7463"/>
              </a:cxn>
              <a:cxn ang="0">
                <a:pos x="connsiteX7464" y="connsiteY7464"/>
              </a:cxn>
              <a:cxn ang="0">
                <a:pos x="connsiteX7465" y="connsiteY7465"/>
              </a:cxn>
              <a:cxn ang="0">
                <a:pos x="connsiteX7466" y="connsiteY7466"/>
              </a:cxn>
              <a:cxn ang="0">
                <a:pos x="connsiteX7467" y="connsiteY7467"/>
              </a:cxn>
              <a:cxn ang="0">
                <a:pos x="connsiteX7468" y="connsiteY7468"/>
              </a:cxn>
              <a:cxn ang="0">
                <a:pos x="connsiteX7469" y="connsiteY7469"/>
              </a:cxn>
              <a:cxn ang="0">
                <a:pos x="connsiteX7470" y="connsiteY7470"/>
              </a:cxn>
              <a:cxn ang="0">
                <a:pos x="connsiteX7471" y="connsiteY7471"/>
              </a:cxn>
              <a:cxn ang="0">
                <a:pos x="connsiteX7472" y="connsiteY7472"/>
              </a:cxn>
              <a:cxn ang="0">
                <a:pos x="connsiteX7473" y="connsiteY7473"/>
              </a:cxn>
              <a:cxn ang="0">
                <a:pos x="connsiteX7474" y="connsiteY7474"/>
              </a:cxn>
              <a:cxn ang="0">
                <a:pos x="connsiteX7475" y="connsiteY7475"/>
              </a:cxn>
              <a:cxn ang="0">
                <a:pos x="connsiteX7476" y="connsiteY7476"/>
              </a:cxn>
              <a:cxn ang="0">
                <a:pos x="connsiteX7477" y="connsiteY7477"/>
              </a:cxn>
              <a:cxn ang="0">
                <a:pos x="connsiteX7478" y="connsiteY7478"/>
              </a:cxn>
              <a:cxn ang="0">
                <a:pos x="connsiteX7479" y="connsiteY7479"/>
              </a:cxn>
              <a:cxn ang="0">
                <a:pos x="connsiteX7480" y="connsiteY7480"/>
              </a:cxn>
              <a:cxn ang="0">
                <a:pos x="connsiteX7481" y="connsiteY7481"/>
              </a:cxn>
              <a:cxn ang="0">
                <a:pos x="connsiteX7482" y="connsiteY7482"/>
              </a:cxn>
              <a:cxn ang="0">
                <a:pos x="connsiteX7483" y="connsiteY7483"/>
              </a:cxn>
              <a:cxn ang="0">
                <a:pos x="connsiteX7484" y="connsiteY7484"/>
              </a:cxn>
              <a:cxn ang="0">
                <a:pos x="connsiteX7485" y="connsiteY7485"/>
              </a:cxn>
              <a:cxn ang="0">
                <a:pos x="connsiteX7486" y="connsiteY7486"/>
              </a:cxn>
              <a:cxn ang="0">
                <a:pos x="connsiteX7487" y="connsiteY7487"/>
              </a:cxn>
              <a:cxn ang="0">
                <a:pos x="connsiteX7488" y="connsiteY7488"/>
              </a:cxn>
              <a:cxn ang="0">
                <a:pos x="connsiteX7489" y="connsiteY7489"/>
              </a:cxn>
              <a:cxn ang="0">
                <a:pos x="connsiteX7490" y="connsiteY7490"/>
              </a:cxn>
              <a:cxn ang="0">
                <a:pos x="connsiteX7491" y="connsiteY7491"/>
              </a:cxn>
              <a:cxn ang="0">
                <a:pos x="connsiteX7492" y="connsiteY7492"/>
              </a:cxn>
              <a:cxn ang="0">
                <a:pos x="connsiteX7493" y="connsiteY7493"/>
              </a:cxn>
              <a:cxn ang="0">
                <a:pos x="connsiteX7494" y="connsiteY7494"/>
              </a:cxn>
              <a:cxn ang="0">
                <a:pos x="connsiteX7495" y="connsiteY7495"/>
              </a:cxn>
              <a:cxn ang="0">
                <a:pos x="connsiteX7496" y="connsiteY7496"/>
              </a:cxn>
              <a:cxn ang="0">
                <a:pos x="connsiteX7497" y="connsiteY7497"/>
              </a:cxn>
              <a:cxn ang="0">
                <a:pos x="connsiteX7498" y="connsiteY7498"/>
              </a:cxn>
              <a:cxn ang="0">
                <a:pos x="connsiteX7499" y="connsiteY7499"/>
              </a:cxn>
              <a:cxn ang="0">
                <a:pos x="connsiteX7500" y="connsiteY7500"/>
              </a:cxn>
              <a:cxn ang="0">
                <a:pos x="connsiteX7501" y="connsiteY7501"/>
              </a:cxn>
              <a:cxn ang="0">
                <a:pos x="connsiteX7502" y="connsiteY7502"/>
              </a:cxn>
              <a:cxn ang="0">
                <a:pos x="connsiteX7503" y="connsiteY7503"/>
              </a:cxn>
              <a:cxn ang="0">
                <a:pos x="connsiteX7504" y="connsiteY7504"/>
              </a:cxn>
              <a:cxn ang="0">
                <a:pos x="connsiteX7505" y="connsiteY7505"/>
              </a:cxn>
              <a:cxn ang="0">
                <a:pos x="connsiteX7506" y="connsiteY7506"/>
              </a:cxn>
              <a:cxn ang="0">
                <a:pos x="connsiteX7507" y="connsiteY7507"/>
              </a:cxn>
              <a:cxn ang="0">
                <a:pos x="connsiteX7508" y="connsiteY7508"/>
              </a:cxn>
              <a:cxn ang="0">
                <a:pos x="connsiteX7509" y="connsiteY7509"/>
              </a:cxn>
              <a:cxn ang="0">
                <a:pos x="connsiteX7510" y="connsiteY7510"/>
              </a:cxn>
              <a:cxn ang="0">
                <a:pos x="connsiteX7511" y="connsiteY7511"/>
              </a:cxn>
              <a:cxn ang="0">
                <a:pos x="connsiteX7512" y="connsiteY7512"/>
              </a:cxn>
              <a:cxn ang="0">
                <a:pos x="connsiteX7513" y="connsiteY7513"/>
              </a:cxn>
              <a:cxn ang="0">
                <a:pos x="connsiteX7514" y="connsiteY7514"/>
              </a:cxn>
              <a:cxn ang="0">
                <a:pos x="connsiteX7515" y="connsiteY7515"/>
              </a:cxn>
              <a:cxn ang="0">
                <a:pos x="connsiteX7516" y="connsiteY7516"/>
              </a:cxn>
              <a:cxn ang="0">
                <a:pos x="connsiteX7517" y="connsiteY7517"/>
              </a:cxn>
              <a:cxn ang="0">
                <a:pos x="connsiteX7518" y="connsiteY7518"/>
              </a:cxn>
              <a:cxn ang="0">
                <a:pos x="connsiteX7519" y="connsiteY7519"/>
              </a:cxn>
              <a:cxn ang="0">
                <a:pos x="connsiteX7520" y="connsiteY7520"/>
              </a:cxn>
              <a:cxn ang="0">
                <a:pos x="connsiteX7521" y="connsiteY7521"/>
              </a:cxn>
              <a:cxn ang="0">
                <a:pos x="connsiteX7522" y="connsiteY7522"/>
              </a:cxn>
              <a:cxn ang="0">
                <a:pos x="connsiteX7523" y="connsiteY7523"/>
              </a:cxn>
              <a:cxn ang="0">
                <a:pos x="connsiteX7524" y="connsiteY7524"/>
              </a:cxn>
              <a:cxn ang="0">
                <a:pos x="connsiteX7525" y="connsiteY7525"/>
              </a:cxn>
              <a:cxn ang="0">
                <a:pos x="connsiteX7526" y="connsiteY7526"/>
              </a:cxn>
              <a:cxn ang="0">
                <a:pos x="connsiteX7527" y="connsiteY7527"/>
              </a:cxn>
              <a:cxn ang="0">
                <a:pos x="connsiteX7528" y="connsiteY7528"/>
              </a:cxn>
              <a:cxn ang="0">
                <a:pos x="connsiteX7529" y="connsiteY7529"/>
              </a:cxn>
              <a:cxn ang="0">
                <a:pos x="connsiteX7530" y="connsiteY7530"/>
              </a:cxn>
              <a:cxn ang="0">
                <a:pos x="connsiteX7531" y="connsiteY7531"/>
              </a:cxn>
              <a:cxn ang="0">
                <a:pos x="connsiteX7532" y="connsiteY7532"/>
              </a:cxn>
              <a:cxn ang="0">
                <a:pos x="connsiteX7533" y="connsiteY7533"/>
              </a:cxn>
              <a:cxn ang="0">
                <a:pos x="connsiteX7534" y="connsiteY7534"/>
              </a:cxn>
              <a:cxn ang="0">
                <a:pos x="connsiteX7535" y="connsiteY7535"/>
              </a:cxn>
              <a:cxn ang="0">
                <a:pos x="connsiteX7536" y="connsiteY7536"/>
              </a:cxn>
              <a:cxn ang="0">
                <a:pos x="connsiteX7537" y="connsiteY7537"/>
              </a:cxn>
              <a:cxn ang="0">
                <a:pos x="connsiteX7538" y="connsiteY7538"/>
              </a:cxn>
              <a:cxn ang="0">
                <a:pos x="connsiteX7539" y="connsiteY7539"/>
              </a:cxn>
              <a:cxn ang="0">
                <a:pos x="connsiteX7540" y="connsiteY7540"/>
              </a:cxn>
              <a:cxn ang="0">
                <a:pos x="connsiteX7541" y="connsiteY7541"/>
              </a:cxn>
              <a:cxn ang="0">
                <a:pos x="connsiteX7542" y="connsiteY7542"/>
              </a:cxn>
              <a:cxn ang="0">
                <a:pos x="connsiteX7543" y="connsiteY7543"/>
              </a:cxn>
              <a:cxn ang="0">
                <a:pos x="connsiteX7544" y="connsiteY7544"/>
              </a:cxn>
              <a:cxn ang="0">
                <a:pos x="connsiteX7545" y="connsiteY7545"/>
              </a:cxn>
              <a:cxn ang="0">
                <a:pos x="connsiteX7546" y="connsiteY7546"/>
              </a:cxn>
              <a:cxn ang="0">
                <a:pos x="connsiteX7547" y="connsiteY7547"/>
              </a:cxn>
              <a:cxn ang="0">
                <a:pos x="connsiteX7548" y="connsiteY7548"/>
              </a:cxn>
              <a:cxn ang="0">
                <a:pos x="connsiteX7549" y="connsiteY7549"/>
              </a:cxn>
              <a:cxn ang="0">
                <a:pos x="connsiteX7550" y="connsiteY7550"/>
              </a:cxn>
              <a:cxn ang="0">
                <a:pos x="connsiteX7551" y="connsiteY7551"/>
              </a:cxn>
              <a:cxn ang="0">
                <a:pos x="connsiteX7552" y="connsiteY7552"/>
              </a:cxn>
              <a:cxn ang="0">
                <a:pos x="connsiteX7553" y="connsiteY7553"/>
              </a:cxn>
              <a:cxn ang="0">
                <a:pos x="connsiteX7554" y="connsiteY7554"/>
              </a:cxn>
              <a:cxn ang="0">
                <a:pos x="connsiteX7555" y="connsiteY7555"/>
              </a:cxn>
              <a:cxn ang="0">
                <a:pos x="connsiteX7556" y="connsiteY7556"/>
              </a:cxn>
              <a:cxn ang="0">
                <a:pos x="connsiteX7557" y="connsiteY7557"/>
              </a:cxn>
              <a:cxn ang="0">
                <a:pos x="connsiteX7558" y="connsiteY7558"/>
              </a:cxn>
              <a:cxn ang="0">
                <a:pos x="connsiteX7559" y="connsiteY7559"/>
              </a:cxn>
              <a:cxn ang="0">
                <a:pos x="connsiteX7560" y="connsiteY7560"/>
              </a:cxn>
              <a:cxn ang="0">
                <a:pos x="connsiteX7561" y="connsiteY7561"/>
              </a:cxn>
              <a:cxn ang="0">
                <a:pos x="connsiteX7562" y="connsiteY7562"/>
              </a:cxn>
              <a:cxn ang="0">
                <a:pos x="connsiteX7563" y="connsiteY7563"/>
              </a:cxn>
              <a:cxn ang="0">
                <a:pos x="connsiteX7564" y="connsiteY7564"/>
              </a:cxn>
              <a:cxn ang="0">
                <a:pos x="connsiteX7565" y="connsiteY7565"/>
              </a:cxn>
              <a:cxn ang="0">
                <a:pos x="connsiteX7566" y="connsiteY7566"/>
              </a:cxn>
              <a:cxn ang="0">
                <a:pos x="connsiteX7567" y="connsiteY7567"/>
              </a:cxn>
              <a:cxn ang="0">
                <a:pos x="connsiteX7568" y="connsiteY7568"/>
              </a:cxn>
              <a:cxn ang="0">
                <a:pos x="connsiteX7569" y="connsiteY7569"/>
              </a:cxn>
              <a:cxn ang="0">
                <a:pos x="connsiteX7570" y="connsiteY7570"/>
              </a:cxn>
              <a:cxn ang="0">
                <a:pos x="connsiteX7571" y="connsiteY7571"/>
              </a:cxn>
              <a:cxn ang="0">
                <a:pos x="connsiteX7572" y="connsiteY7572"/>
              </a:cxn>
              <a:cxn ang="0">
                <a:pos x="connsiteX7573" y="connsiteY7573"/>
              </a:cxn>
              <a:cxn ang="0">
                <a:pos x="connsiteX7574" y="connsiteY7574"/>
              </a:cxn>
              <a:cxn ang="0">
                <a:pos x="connsiteX7575" y="connsiteY7575"/>
              </a:cxn>
              <a:cxn ang="0">
                <a:pos x="connsiteX7576" y="connsiteY7576"/>
              </a:cxn>
              <a:cxn ang="0">
                <a:pos x="connsiteX7577" y="connsiteY7577"/>
              </a:cxn>
              <a:cxn ang="0">
                <a:pos x="connsiteX7578" y="connsiteY7578"/>
              </a:cxn>
              <a:cxn ang="0">
                <a:pos x="connsiteX7579" y="connsiteY7579"/>
              </a:cxn>
              <a:cxn ang="0">
                <a:pos x="connsiteX7580" y="connsiteY7580"/>
              </a:cxn>
              <a:cxn ang="0">
                <a:pos x="connsiteX7581" y="connsiteY7581"/>
              </a:cxn>
              <a:cxn ang="0">
                <a:pos x="connsiteX7582" y="connsiteY7582"/>
              </a:cxn>
              <a:cxn ang="0">
                <a:pos x="connsiteX7583" y="connsiteY7583"/>
              </a:cxn>
              <a:cxn ang="0">
                <a:pos x="connsiteX7584" y="connsiteY7584"/>
              </a:cxn>
              <a:cxn ang="0">
                <a:pos x="connsiteX7585" y="connsiteY7585"/>
              </a:cxn>
              <a:cxn ang="0">
                <a:pos x="connsiteX7586" y="connsiteY7586"/>
              </a:cxn>
              <a:cxn ang="0">
                <a:pos x="connsiteX7587" y="connsiteY7587"/>
              </a:cxn>
              <a:cxn ang="0">
                <a:pos x="connsiteX7588" y="connsiteY7588"/>
              </a:cxn>
              <a:cxn ang="0">
                <a:pos x="connsiteX7589" y="connsiteY7589"/>
              </a:cxn>
              <a:cxn ang="0">
                <a:pos x="connsiteX7590" y="connsiteY7590"/>
              </a:cxn>
              <a:cxn ang="0">
                <a:pos x="connsiteX7591" y="connsiteY7591"/>
              </a:cxn>
              <a:cxn ang="0">
                <a:pos x="connsiteX7592" y="connsiteY7592"/>
              </a:cxn>
              <a:cxn ang="0">
                <a:pos x="connsiteX7593" y="connsiteY7593"/>
              </a:cxn>
              <a:cxn ang="0">
                <a:pos x="connsiteX7594" y="connsiteY7594"/>
              </a:cxn>
              <a:cxn ang="0">
                <a:pos x="connsiteX7595" y="connsiteY7595"/>
              </a:cxn>
              <a:cxn ang="0">
                <a:pos x="connsiteX7596" y="connsiteY7596"/>
              </a:cxn>
              <a:cxn ang="0">
                <a:pos x="connsiteX7597" y="connsiteY7597"/>
              </a:cxn>
              <a:cxn ang="0">
                <a:pos x="connsiteX7598" y="connsiteY7598"/>
              </a:cxn>
              <a:cxn ang="0">
                <a:pos x="connsiteX7599" y="connsiteY7599"/>
              </a:cxn>
              <a:cxn ang="0">
                <a:pos x="connsiteX7600" y="connsiteY7600"/>
              </a:cxn>
              <a:cxn ang="0">
                <a:pos x="connsiteX7601" y="connsiteY7601"/>
              </a:cxn>
              <a:cxn ang="0">
                <a:pos x="connsiteX7602" y="connsiteY7602"/>
              </a:cxn>
              <a:cxn ang="0">
                <a:pos x="connsiteX7603" y="connsiteY7603"/>
              </a:cxn>
              <a:cxn ang="0">
                <a:pos x="connsiteX7604" y="connsiteY7604"/>
              </a:cxn>
              <a:cxn ang="0">
                <a:pos x="connsiteX7605" y="connsiteY7605"/>
              </a:cxn>
              <a:cxn ang="0">
                <a:pos x="connsiteX7606" y="connsiteY7606"/>
              </a:cxn>
              <a:cxn ang="0">
                <a:pos x="connsiteX7607" y="connsiteY7607"/>
              </a:cxn>
              <a:cxn ang="0">
                <a:pos x="connsiteX7608" y="connsiteY7608"/>
              </a:cxn>
              <a:cxn ang="0">
                <a:pos x="connsiteX7609" y="connsiteY7609"/>
              </a:cxn>
              <a:cxn ang="0">
                <a:pos x="connsiteX7610" y="connsiteY7610"/>
              </a:cxn>
              <a:cxn ang="0">
                <a:pos x="connsiteX7611" y="connsiteY7611"/>
              </a:cxn>
              <a:cxn ang="0">
                <a:pos x="connsiteX7612" y="connsiteY7612"/>
              </a:cxn>
              <a:cxn ang="0">
                <a:pos x="connsiteX7613" y="connsiteY7613"/>
              </a:cxn>
              <a:cxn ang="0">
                <a:pos x="connsiteX7614" y="connsiteY7614"/>
              </a:cxn>
              <a:cxn ang="0">
                <a:pos x="connsiteX7615" y="connsiteY7615"/>
              </a:cxn>
              <a:cxn ang="0">
                <a:pos x="connsiteX7616" y="connsiteY7616"/>
              </a:cxn>
              <a:cxn ang="0">
                <a:pos x="connsiteX7617" y="connsiteY7617"/>
              </a:cxn>
              <a:cxn ang="0">
                <a:pos x="connsiteX7618" y="connsiteY7618"/>
              </a:cxn>
              <a:cxn ang="0">
                <a:pos x="connsiteX7619" y="connsiteY7619"/>
              </a:cxn>
              <a:cxn ang="0">
                <a:pos x="connsiteX7620" y="connsiteY7620"/>
              </a:cxn>
              <a:cxn ang="0">
                <a:pos x="connsiteX7621" y="connsiteY7621"/>
              </a:cxn>
              <a:cxn ang="0">
                <a:pos x="connsiteX7622" y="connsiteY7622"/>
              </a:cxn>
              <a:cxn ang="0">
                <a:pos x="connsiteX7623" y="connsiteY7623"/>
              </a:cxn>
              <a:cxn ang="0">
                <a:pos x="connsiteX7624" y="connsiteY7624"/>
              </a:cxn>
              <a:cxn ang="0">
                <a:pos x="connsiteX7625" y="connsiteY7625"/>
              </a:cxn>
              <a:cxn ang="0">
                <a:pos x="connsiteX7626" y="connsiteY7626"/>
              </a:cxn>
              <a:cxn ang="0">
                <a:pos x="connsiteX7627" y="connsiteY7627"/>
              </a:cxn>
              <a:cxn ang="0">
                <a:pos x="connsiteX7628" y="connsiteY7628"/>
              </a:cxn>
              <a:cxn ang="0">
                <a:pos x="connsiteX7629" y="connsiteY7629"/>
              </a:cxn>
              <a:cxn ang="0">
                <a:pos x="connsiteX7630" y="connsiteY7630"/>
              </a:cxn>
              <a:cxn ang="0">
                <a:pos x="connsiteX7631" y="connsiteY7631"/>
              </a:cxn>
              <a:cxn ang="0">
                <a:pos x="connsiteX7632" y="connsiteY7632"/>
              </a:cxn>
              <a:cxn ang="0">
                <a:pos x="connsiteX7633" y="connsiteY7633"/>
              </a:cxn>
              <a:cxn ang="0">
                <a:pos x="connsiteX7634" y="connsiteY7634"/>
              </a:cxn>
              <a:cxn ang="0">
                <a:pos x="connsiteX7635" y="connsiteY7635"/>
              </a:cxn>
              <a:cxn ang="0">
                <a:pos x="connsiteX7636" y="connsiteY7636"/>
              </a:cxn>
              <a:cxn ang="0">
                <a:pos x="connsiteX7637" y="connsiteY7637"/>
              </a:cxn>
              <a:cxn ang="0">
                <a:pos x="connsiteX7638" y="connsiteY7638"/>
              </a:cxn>
              <a:cxn ang="0">
                <a:pos x="connsiteX7639" y="connsiteY7639"/>
              </a:cxn>
              <a:cxn ang="0">
                <a:pos x="connsiteX7640" y="connsiteY7640"/>
              </a:cxn>
              <a:cxn ang="0">
                <a:pos x="connsiteX7641" y="connsiteY7641"/>
              </a:cxn>
              <a:cxn ang="0">
                <a:pos x="connsiteX7642" y="connsiteY7642"/>
              </a:cxn>
              <a:cxn ang="0">
                <a:pos x="connsiteX7643" y="connsiteY7643"/>
              </a:cxn>
              <a:cxn ang="0">
                <a:pos x="connsiteX7644" y="connsiteY7644"/>
              </a:cxn>
              <a:cxn ang="0">
                <a:pos x="connsiteX7645" y="connsiteY7645"/>
              </a:cxn>
              <a:cxn ang="0">
                <a:pos x="connsiteX7646" y="connsiteY7646"/>
              </a:cxn>
              <a:cxn ang="0">
                <a:pos x="connsiteX7647" y="connsiteY7647"/>
              </a:cxn>
              <a:cxn ang="0">
                <a:pos x="connsiteX7648" y="connsiteY7648"/>
              </a:cxn>
              <a:cxn ang="0">
                <a:pos x="connsiteX7649" y="connsiteY7649"/>
              </a:cxn>
              <a:cxn ang="0">
                <a:pos x="connsiteX7650" y="connsiteY7650"/>
              </a:cxn>
              <a:cxn ang="0">
                <a:pos x="connsiteX7651" y="connsiteY7651"/>
              </a:cxn>
              <a:cxn ang="0">
                <a:pos x="connsiteX7652" y="connsiteY7652"/>
              </a:cxn>
              <a:cxn ang="0">
                <a:pos x="connsiteX7653" y="connsiteY7653"/>
              </a:cxn>
              <a:cxn ang="0">
                <a:pos x="connsiteX7654" y="connsiteY7654"/>
              </a:cxn>
              <a:cxn ang="0">
                <a:pos x="connsiteX7655" y="connsiteY7655"/>
              </a:cxn>
              <a:cxn ang="0">
                <a:pos x="connsiteX7656" y="connsiteY7656"/>
              </a:cxn>
              <a:cxn ang="0">
                <a:pos x="connsiteX7657" y="connsiteY7657"/>
              </a:cxn>
              <a:cxn ang="0">
                <a:pos x="connsiteX7658" y="connsiteY7658"/>
              </a:cxn>
              <a:cxn ang="0">
                <a:pos x="connsiteX7659" y="connsiteY7659"/>
              </a:cxn>
              <a:cxn ang="0">
                <a:pos x="connsiteX7660" y="connsiteY7660"/>
              </a:cxn>
              <a:cxn ang="0">
                <a:pos x="connsiteX7661" y="connsiteY7661"/>
              </a:cxn>
              <a:cxn ang="0">
                <a:pos x="connsiteX7662" y="connsiteY7662"/>
              </a:cxn>
              <a:cxn ang="0">
                <a:pos x="connsiteX7663" y="connsiteY7663"/>
              </a:cxn>
              <a:cxn ang="0">
                <a:pos x="connsiteX7664" y="connsiteY7664"/>
              </a:cxn>
              <a:cxn ang="0">
                <a:pos x="connsiteX7665" y="connsiteY7665"/>
              </a:cxn>
              <a:cxn ang="0">
                <a:pos x="connsiteX7666" y="connsiteY7666"/>
              </a:cxn>
              <a:cxn ang="0">
                <a:pos x="connsiteX7667" y="connsiteY7667"/>
              </a:cxn>
              <a:cxn ang="0">
                <a:pos x="connsiteX7668" y="connsiteY7668"/>
              </a:cxn>
              <a:cxn ang="0">
                <a:pos x="connsiteX7669" y="connsiteY7669"/>
              </a:cxn>
              <a:cxn ang="0">
                <a:pos x="connsiteX7670" y="connsiteY7670"/>
              </a:cxn>
              <a:cxn ang="0">
                <a:pos x="connsiteX7671" y="connsiteY7671"/>
              </a:cxn>
              <a:cxn ang="0">
                <a:pos x="connsiteX7672" y="connsiteY7672"/>
              </a:cxn>
              <a:cxn ang="0">
                <a:pos x="connsiteX7673" y="connsiteY7673"/>
              </a:cxn>
              <a:cxn ang="0">
                <a:pos x="connsiteX7674" y="connsiteY7674"/>
              </a:cxn>
              <a:cxn ang="0">
                <a:pos x="connsiteX7675" y="connsiteY7675"/>
              </a:cxn>
              <a:cxn ang="0">
                <a:pos x="connsiteX7676" y="connsiteY7676"/>
              </a:cxn>
              <a:cxn ang="0">
                <a:pos x="connsiteX7677" y="connsiteY7677"/>
              </a:cxn>
              <a:cxn ang="0">
                <a:pos x="connsiteX7678" y="connsiteY7678"/>
              </a:cxn>
              <a:cxn ang="0">
                <a:pos x="connsiteX7679" y="connsiteY7679"/>
              </a:cxn>
              <a:cxn ang="0">
                <a:pos x="connsiteX7680" y="connsiteY7680"/>
              </a:cxn>
              <a:cxn ang="0">
                <a:pos x="connsiteX7681" y="connsiteY7681"/>
              </a:cxn>
              <a:cxn ang="0">
                <a:pos x="connsiteX7682" y="connsiteY7682"/>
              </a:cxn>
              <a:cxn ang="0">
                <a:pos x="connsiteX7683" y="connsiteY7683"/>
              </a:cxn>
              <a:cxn ang="0">
                <a:pos x="connsiteX7684" y="connsiteY7684"/>
              </a:cxn>
              <a:cxn ang="0">
                <a:pos x="connsiteX7685" y="connsiteY7685"/>
              </a:cxn>
              <a:cxn ang="0">
                <a:pos x="connsiteX7686" y="connsiteY7686"/>
              </a:cxn>
              <a:cxn ang="0">
                <a:pos x="connsiteX7687" y="connsiteY7687"/>
              </a:cxn>
              <a:cxn ang="0">
                <a:pos x="connsiteX7688" y="connsiteY7688"/>
              </a:cxn>
              <a:cxn ang="0">
                <a:pos x="connsiteX7689" y="connsiteY7689"/>
              </a:cxn>
              <a:cxn ang="0">
                <a:pos x="connsiteX7690" y="connsiteY7690"/>
              </a:cxn>
              <a:cxn ang="0">
                <a:pos x="connsiteX7691" y="connsiteY7691"/>
              </a:cxn>
              <a:cxn ang="0">
                <a:pos x="connsiteX7692" y="connsiteY7692"/>
              </a:cxn>
              <a:cxn ang="0">
                <a:pos x="connsiteX7693" y="connsiteY7693"/>
              </a:cxn>
              <a:cxn ang="0">
                <a:pos x="connsiteX7694" y="connsiteY7694"/>
              </a:cxn>
              <a:cxn ang="0">
                <a:pos x="connsiteX7695" y="connsiteY7695"/>
              </a:cxn>
              <a:cxn ang="0">
                <a:pos x="connsiteX7696" y="connsiteY7696"/>
              </a:cxn>
              <a:cxn ang="0">
                <a:pos x="connsiteX7697" y="connsiteY7697"/>
              </a:cxn>
              <a:cxn ang="0">
                <a:pos x="connsiteX7698" y="connsiteY7698"/>
              </a:cxn>
              <a:cxn ang="0">
                <a:pos x="connsiteX7699" y="connsiteY7699"/>
              </a:cxn>
              <a:cxn ang="0">
                <a:pos x="connsiteX7700" y="connsiteY7700"/>
              </a:cxn>
              <a:cxn ang="0">
                <a:pos x="connsiteX7701" y="connsiteY7701"/>
              </a:cxn>
              <a:cxn ang="0">
                <a:pos x="connsiteX7702" y="connsiteY7702"/>
              </a:cxn>
              <a:cxn ang="0">
                <a:pos x="connsiteX7703" y="connsiteY7703"/>
              </a:cxn>
              <a:cxn ang="0">
                <a:pos x="connsiteX7704" y="connsiteY7704"/>
              </a:cxn>
              <a:cxn ang="0">
                <a:pos x="connsiteX7705" y="connsiteY7705"/>
              </a:cxn>
              <a:cxn ang="0">
                <a:pos x="connsiteX7706" y="connsiteY7706"/>
              </a:cxn>
              <a:cxn ang="0">
                <a:pos x="connsiteX7707" y="connsiteY7707"/>
              </a:cxn>
              <a:cxn ang="0">
                <a:pos x="connsiteX7708" y="connsiteY7708"/>
              </a:cxn>
              <a:cxn ang="0">
                <a:pos x="connsiteX7709" y="connsiteY7709"/>
              </a:cxn>
              <a:cxn ang="0">
                <a:pos x="connsiteX7710" y="connsiteY7710"/>
              </a:cxn>
              <a:cxn ang="0">
                <a:pos x="connsiteX7711" y="connsiteY7711"/>
              </a:cxn>
              <a:cxn ang="0">
                <a:pos x="connsiteX7712" y="connsiteY7712"/>
              </a:cxn>
              <a:cxn ang="0">
                <a:pos x="connsiteX7713" y="connsiteY7713"/>
              </a:cxn>
              <a:cxn ang="0">
                <a:pos x="connsiteX7714" y="connsiteY7714"/>
              </a:cxn>
              <a:cxn ang="0">
                <a:pos x="connsiteX7715" y="connsiteY7715"/>
              </a:cxn>
              <a:cxn ang="0">
                <a:pos x="connsiteX7716" y="connsiteY7716"/>
              </a:cxn>
              <a:cxn ang="0">
                <a:pos x="connsiteX7717" y="connsiteY7717"/>
              </a:cxn>
              <a:cxn ang="0">
                <a:pos x="connsiteX7718" y="connsiteY7718"/>
              </a:cxn>
              <a:cxn ang="0">
                <a:pos x="connsiteX7719" y="connsiteY7719"/>
              </a:cxn>
              <a:cxn ang="0">
                <a:pos x="connsiteX7720" y="connsiteY7720"/>
              </a:cxn>
              <a:cxn ang="0">
                <a:pos x="connsiteX7721" y="connsiteY7721"/>
              </a:cxn>
              <a:cxn ang="0">
                <a:pos x="connsiteX7722" y="connsiteY7722"/>
              </a:cxn>
              <a:cxn ang="0">
                <a:pos x="connsiteX7723" y="connsiteY7723"/>
              </a:cxn>
              <a:cxn ang="0">
                <a:pos x="connsiteX7724" y="connsiteY7724"/>
              </a:cxn>
              <a:cxn ang="0">
                <a:pos x="connsiteX7725" y="connsiteY7725"/>
              </a:cxn>
              <a:cxn ang="0">
                <a:pos x="connsiteX7726" y="connsiteY7726"/>
              </a:cxn>
              <a:cxn ang="0">
                <a:pos x="connsiteX7727" y="connsiteY7727"/>
              </a:cxn>
              <a:cxn ang="0">
                <a:pos x="connsiteX7728" y="connsiteY7728"/>
              </a:cxn>
              <a:cxn ang="0">
                <a:pos x="connsiteX7729" y="connsiteY7729"/>
              </a:cxn>
              <a:cxn ang="0">
                <a:pos x="connsiteX7730" y="connsiteY7730"/>
              </a:cxn>
              <a:cxn ang="0">
                <a:pos x="connsiteX7731" y="connsiteY7731"/>
              </a:cxn>
              <a:cxn ang="0">
                <a:pos x="connsiteX7732" y="connsiteY7732"/>
              </a:cxn>
              <a:cxn ang="0">
                <a:pos x="connsiteX7733" y="connsiteY7733"/>
              </a:cxn>
              <a:cxn ang="0">
                <a:pos x="connsiteX7734" y="connsiteY7734"/>
              </a:cxn>
              <a:cxn ang="0">
                <a:pos x="connsiteX7735" y="connsiteY7735"/>
              </a:cxn>
              <a:cxn ang="0">
                <a:pos x="connsiteX7736" y="connsiteY7736"/>
              </a:cxn>
              <a:cxn ang="0">
                <a:pos x="connsiteX7737" y="connsiteY7737"/>
              </a:cxn>
              <a:cxn ang="0">
                <a:pos x="connsiteX7738" y="connsiteY7738"/>
              </a:cxn>
              <a:cxn ang="0">
                <a:pos x="connsiteX7739" y="connsiteY7739"/>
              </a:cxn>
              <a:cxn ang="0">
                <a:pos x="connsiteX7740" y="connsiteY7740"/>
              </a:cxn>
              <a:cxn ang="0">
                <a:pos x="connsiteX7741" y="connsiteY7741"/>
              </a:cxn>
              <a:cxn ang="0">
                <a:pos x="connsiteX7742" y="connsiteY7742"/>
              </a:cxn>
              <a:cxn ang="0">
                <a:pos x="connsiteX7743" y="connsiteY7743"/>
              </a:cxn>
              <a:cxn ang="0">
                <a:pos x="connsiteX7744" y="connsiteY7744"/>
              </a:cxn>
              <a:cxn ang="0">
                <a:pos x="connsiteX7745" y="connsiteY7745"/>
              </a:cxn>
              <a:cxn ang="0">
                <a:pos x="connsiteX7746" y="connsiteY7746"/>
              </a:cxn>
              <a:cxn ang="0">
                <a:pos x="connsiteX7747" y="connsiteY7747"/>
              </a:cxn>
              <a:cxn ang="0">
                <a:pos x="connsiteX7748" y="connsiteY7748"/>
              </a:cxn>
              <a:cxn ang="0">
                <a:pos x="connsiteX7749" y="connsiteY7749"/>
              </a:cxn>
              <a:cxn ang="0">
                <a:pos x="connsiteX7750" y="connsiteY7750"/>
              </a:cxn>
              <a:cxn ang="0">
                <a:pos x="connsiteX7751" y="connsiteY7751"/>
              </a:cxn>
              <a:cxn ang="0">
                <a:pos x="connsiteX7752" y="connsiteY7752"/>
              </a:cxn>
              <a:cxn ang="0">
                <a:pos x="connsiteX7753" y="connsiteY7753"/>
              </a:cxn>
              <a:cxn ang="0">
                <a:pos x="connsiteX7754" y="connsiteY7754"/>
              </a:cxn>
              <a:cxn ang="0">
                <a:pos x="connsiteX7755" y="connsiteY7755"/>
              </a:cxn>
              <a:cxn ang="0">
                <a:pos x="connsiteX7756" y="connsiteY7756"/>
              </a:cxn>
              <a:cxn ang="0">
                <a:pos x="connsiteX7757" y="connsiteY7757"/>
              </a:cxn>
              <a:cxn ang="0">
                <a:pos x="connsiteX7758" y="connsiteY7758"/>
              </a:cxn>
              <a:cxn ang="0">
                <a:pos x="connsiteX7759" y="connsiteY7759"/>
              </a:cxn>
              <a:cxn ang="0">
                <a:pos x="connsiteX7760" y="connsiteY7760"/>
              </a:cxn>
              <a:cxn ang="0">
                <a:pos x="connsiteX7761" y="connsiteY7761"/>
              </a:cxn>
              <a:cxn ang="0">
                <a:pos x="connsiteX7762" y="connsiteY7762"/>
              </a:cxn>
              <a:cxn ang="0">
                <a:pos x="connsiteX7763" y="connsiteY7763"/>
              </a:cxn>
              <a:cxn ang="0">
                <a:pos x="connsiteX7764" y="connsiteY7764"/>
              </a:cxn>
              <a:cxn ang="0">
                <a:pos x="connsiteX7765" y="connsiteY7765"/>
              </a:cxn>
              <a:cxn ang="0">
                <a:pos x="connsiteX7766" y="connsiteY7766"/>
              </a:cxn>
              <a:cxn ang="0">
                <a:pos x="connsiteX7767" y="connsiteY7767"/>
              </a:cxn>
              <a:cxn ang="0">
                <a:pos x="connsiteX7768" y="connsiteY7768"/>
              </a:cxn>
              <a:cxn ang="0">
                <a:pos x="connsiteX7769" y="connsiteY7769"/>
              </a:cxn>
              <a:cxn ang="0">
                <a:pos x="connsiteX7770" y="connsiteY7770"/>
              </a:cxn>
              <a:cxn ang="0">
                <a:pos x="connsiteX7771" y="connsiteY7771"/>
              </a:cxn>
              <a:cxn ang="0">
                <a:pos x="connsiteX7772" y="connsiteY7772"/>
              </a:cxn>
              <a:cxn ang="0">
                <a:pos x="connsiteX7773" y="connsiteY7773"/>
              </a:cxn>
              <a:cxn ang="0">
                <a:pos x="connsiteX7774" y="connsiteY7774"/>
              </a:cxn>
              <a:cxn ang="0">
                <a:pos x="connsiteX7775" y="connsiteY7775"/>
              </a:cxn>
              <a:cxn ang="0">
                <a:pos x="connsiteX7776" y="connsiteY7776"/>
              </a:cxn>
              <a:cxn ang="0">
                <a:pos x="connsiteX7777" y="connsiteY7777"/>
              </a:cxn>
              <a:cxn ang="0">
                <a:pos x="connsiteX7778" y="connsiteY7778"/>
              </a:cxn>
              <a:cxn ang="0">
                <a:pos x="connsiteX7779" y="connsiteY7779"/>
              </a:cxn>
              <a:cxn ang="0">
                <a:pos x="connsiteX7780" y="connsiteY7780"/>
              </a:cxn>
              <a:cxn ang="0">
                <a:pos x="connsiteX7781" y="connsiteY7781"/>
              </a:cxn>
              <a:cxn ang="0">
                <a:pos x="connsiteX7782" y="connsiteY7782"/>
              </a:cxn>
              <a:cxn ang="0">
                <a:pos x="connsiteX7783" y="connsiteY7783"/>
              </a:cxn>
              <a:cxn ang="0">
                <a:pos x="connsiteX7784" y="connsiteY7784"/>
              </a:cxn>
              <a:cxn ang="0">
                <a:pos x="connsiteX7785" y="connsiteY7785"/>
              </a:cxn>
              <a:cxn ang="0">
                <a:pos x="connsiteX7786" y="connsiteY7786"/>
              </a:cxn>
              <a:cxn ang="0">
                <a:pos x="connsiteX7787" y="connsiteY7787"/>
              </a:cxn>
              <a:cxn ang="0">
                <a:pos x="connsiteX7788" y="connsiteY7788"/>
              </a:cxn>
              <a:cxn ang="0">
                <a:pos x="connsiteX7789" y="connsiteY7789"/>
              </a:cxn>
              <a:cxn ang="0">
                <a:pos x="connsiteX7790" y="connsiteY7790"/>
              </a:cxn>
              <a:cxn ang="0">
                <a:pos x="connsiteX7791" y="connsiteY7791"/>
              </a:cxn>
              <a:cxn ang="0">
                <a:pos x="connsiteX7792" y="connsiteY7792"/>
              </a:cxn>
              <a:cxn ang="0">
                <a:pos x="connsiteX7793" y="connsiteY7793"/>
              </a:cxn>
              <a:cxn ang="0">
                <a:pos x="connsiteX7794" y="connsiteY7794"/>
              </a:cxn>
              <a:cxn ang="0">
                <a:pos x="connsiteX7795" y="connsiteY7795"/>
              </a:cxn>
              <a:cxn ang="0">
                <a:pos x="connsiteX7796" y="connsiteY7796"/>
              </a:cxn>
              <a:cxn ang="0">
                <a:pos x="connsiteX7797" y="connsiteY7797"/>
              </a:cxn>
              <a:cxn ang="0">
                <a:pos x="connsiteX7798" y="connsiteY7798"/>
              </a:cxn>
              <a:cxn ang="0">
                <a:pos x="connsiteX7799" y="connsiteY7799"/>
              </a:cxn>
              <a:cxn ang="0">
                <a:pos x="connsiteX7800" y="connsiteY7800"/>
              </a:cxn>
              <a:cxn ang="0">
                <a:pos x="connsiteX7801" y="connsiteY7801"/>
              </a:cxn>
              <a:cxn ang="0">
                <a:pos x="connsiteX7802" y="connsiteY7802"/>
              </a:cxn>
              <a:cxn ang="0">
                <a:pos x="connsiteX7803" y="connsiteY7803"/>
              </a:cxn>
              <a:cxn ang="0">
                <a:pos x="connsiteX7804" y="connsiteY7804"/>
              </a:cxn>
              <a:cxn ang="0">
                <a:pos x="connsiteX7805" y="connsiteY7805"/>
              </a:cxn>
              <a:cxn ang="0">
                <a:pos x="connsiteX7806" y="connsiteY7806"/>
              </a:cxn>
              <a:cxn ang="0">
                <a:pos x="connsiteX7807" y="connsiteY7807"/>
              </a:cxn>
              <a:cxn ang="0">
                <a:pos x="connsiteX7808" y="connsiteY7808"/>
              </a:cxn>
              <a:cxn ang="0">
                <a:pos x="connsiteX7809" y="connsiteY7809"/>
              </a:cxn>
              <a:cxn ang="0">
                <a:pos x="connsiteX7810" y="connsiteY7810"/>
              </a:cxn>
              <a:cxn ang="0">
                <a:pos x="connsiteX7811" y="connsiteY7811"/>
              </a:cxn>
              <a:cxn ang="0">
                <a:pos x="connsiteX7812" y="connsiteY7812"/>
              </a:cxn>
              <a:cxn ang="0">
                <a:pos x="connsiteX7813" y="connsiteY7813"/>
              </a:cxn>
              <a:cxn ang="0">
                <a:pos x="connsiteX7814" y="connsiteY7814"/>
              </a:cxn>
              <a:cxn ang="0">
                <a:pos x="connsiteX7815" y="connsiteY7815"/>
              </a:cxn>
              <a:cxn ang="0">
                <a:pos x="connsiteX7816" y="connsiteY7816"/>
              </a:cxn>
              <a:cxn ang="0">
                <a:pos x="connsiteX7817" y="connsiteY7817"/>
              </a:cxn>
              <a:cxn ang="0">
                <a:pos x="connsiteX7818" y="connsiteY7818"/>
              </a:cxn>
              <a:cxn ang="0">
                <a:pos x="connsiteX7819" y="connsiteY7819"/>
              </a:cxn>
              <a:cxn ang="0">
                <a:pos x="connsiteX7820" y="connsiteY7820"/>
              </a:cxn>
              <a:cxn ang="0">
                <a:pos x="connsiteX7821" y="connsiteY7821"/>
              </a:cxn>
              <a:cxn ang="0">
                <a:pos x="connsiteX7822" y="connsiteY7822"/>
              </a:cxn>
              <a:cxn ang="0">
                <a:pos x="connsiteX7823" y="connsiteY7823"/>
              </a:cxn>
              <a:cxn ang="0">
                <a:pos x="connsiteX7824" y="connsiteY7824"/>
              </a:cxn>
              <a:cxn ang="0">
                <a:pos x="connsiteX7825" y="connsiteY7825"/>
              </a:cxn>
              <a:cxn ang="0">
                <a:pos x="connsiteX7826" y="connsiteY7826"/>
              </a:cxn>
              <a:cxn ang="0">
                <a:pos x="connsiteX7827" y="connsiteY7827"/>
              </a:cxn>
              <a:cxn ang="0">
                <a:pos x="connsiteX7828" y="connsiteY7828"/>
              </a:cxn>
              <a:cxn ang="0">
                <a:pos x="connsiteX7829" y="connsiteY7829"/>
              </a:cxn>
              <a:cxn ang="0">
                <a:pos x="connsiteX7830" y="connsiteY7830"/>
              </a:cxn>
              <a:cxn ang="0">
                <a:pos x="connsiteX7831" y="connsiteY7831"/>
              </a:cxn>
              <a:cxn ang="0">
                <a:pos x="connsiteX7832" y="connsiteY7832"/>
              </a:cxn>
              <a:cxn ang="0">
                <a:pos x="connsiteX7833" y="connsiteY7833"/>
              </a:cxn>
              <a:cxn ang="0">
                <a:pos x="connsiteX7834" y="connsiteY7834"/>
              </a:cxn>
              <a:cxn ang="0">
                <a:pos x="connsiteX7835" y="connsiteY7835"/>
              </a:cxn>
              <a:cxn ang="0">
                <a:pos x="connsiteX7836" y="connsiteY7836"/>
              </a:cxn>
              <a:cxn ang="0">
                <a:pos x="connsiteX7837" y="connsiteY7837"/>
              </a:cxn>
              <a:cxn ang="0">
                <a:pos x="connsiteX7838" y="connsiteY7838"/>
              </a:cxn>
              <a:cxn ang="0">
                <a:pos x="connsiteX7839" y="connsiteY7839"/>
              </a:cxn>
              <a:cxn ang="0">
                <a:pos x="connsiteX7840" y="connsiteY7840"/>
              </a:cxn>
              <a:cxn ang="0">
                <a:pos x="connsiteX7841" y="connsiteY7841"/>
              </a:cxn>
              <a:cxn ang="0">
                <a:pos x="connsiteX7842" y="connsiteY7842"/>
              </a:cxn>
              <a:cxn ang="0">
                <a:pos x="connsiteX7843" y="connsiteY7843"/>
              </a:cxn>
              <a:cxn ang="0">
                <a:pos x="connsiteX7844" y="connsiteY7844"/>
              </a:cxn>
              <a:cxn ang="0">
                <a:pos x="connsiteX7845" y="connsiteY7845"/>
              </a:cxn>
              <a:cxn ang="0">
                <a:pos x="connsiteX7846" y="connsiteY7846"/>
              </a:cxn>
              <a:cxn ang="0">
                <a:pos x="connsiteX7847" y="connsiteY7847"/>
              </a:cxn>
              <a:cxn ang="0">
                <a:pos x="connsiteX7848" y="connsiteY7848"/>
              </a:cxn>
              <a:cxn ang="0">
                <a:pos x="connsiteX7849" y="connsiteY7849"/>
              </a:cxn>
              <a:cxn ang="0">
                <a:pos x="connsiteX7850" y="connsiteY7850"/>
              </a:cxn>
              <a:cxn ang="0">
                <a:pos x="connsiteX7851" y="connsiteY7851"/>
              </a:cxn>
              <a:cxn ang="0">
                <a:pos x="connsiteX7852" y="connsiteY7852"/>
              </a:cxn>
              <a:cxn ang="0">
                <a:pos x="connsiteX7853" y="connsiteY7853"/>
              </a:cxn>
              <a:cxn ang="0">
                <a:pos x="connsiteX7854" y="connsiteY7854"/>
              </a:cxn>
              <a:cxn ang="0">
                <a:pos x="connsiteX7855" y="connsiteY7855"/>
              </a:cxn>
              <a:cxn ang="0">
                <a:pos x="connsiteX7856" y="connsiteY7856"/>
              </a:cxn>
              <a:cxn ang="0">
                <a:pos x="connsiteX7857" y="connsiteY7857"/>
              </a:cxn>
              <a:cxn ang="0">
                <a:pos x="connsiteX7858" y="connsiteY7858"/>
              </a:cxn>
              <a:cxn ang="0">
                <a:pos x="connsiteX7859" y="connsiteY7859"/>
              </a:cxn>
              <a:cxn ang="0">
                <a:pos x="connsiteX7860" y="connsiteY7860"/>
              </a:cxn>
              <a:cxn ang="0">
                <a:pos x="connsiteX7861" y="connsiteY7861"/>
              </a:cxn>
              <a:cxn ang="0">
                <a:pos x="connsiteX7862" y="connsiteY7862"/>
              </a:cxn>
              <a:cxn ang="0">
                <a:pos x="connsiteX7863" y="connsiteY7863"/>
              </a:cxn>
              <a:cxn ang="0">
                <a:pos x="connsiteX7864" y="connsiteY7864"/>
              </a:cxn>
              <a:cxn ang="0">
                <a:pos x="connsiteX7865" y="connsiteY7865"/>
              </a:cxn>
              <a:cxn ang="0">
                <a:pos x="connsiteX7866" y="connsiteY7866"/>
              </a:cxn>
              <a:cxn ang="0">
                <a:pos x="connsiteX7867" y="connsiteY7867"/>
              </a:cxn>
              <a:cxn ang="0">
                <a:pos x="connsiteX7868" y="connsiteY7868"/>
              </a:cxn>
              <a:cxn ang="0">
                <a:pos x="connsiteX7869" y="connsiteY7869"/>
              </a:cxn>
              <a:cxn ang="0">
                <a:pos x="connsiteX7870" y="connsiteY7870"/>
              </a:cxn>
              <a:cxn ang="0">
                <a:pos x="connsiteX7871" y="connsiteY7871"/>
              </a:cxn>
              <a:cxn ang="0">
                <a:pos x="connsiteX7872" y="connsiteY7872"/>
              </a:cxn>
              <a:cxn ang="0">
                <a:pos x="connsiteX7873" y="connsiteY7873"/>
              </a:cxn>
              <a:cxn ang="0">
                <a:pos x="connsiteX7874" y="connsiteY7874"/>
              </a:cxn>
              <a:cxn ang="0">
                <a:pos x="connsiteX7875" y="connsiteY7875"/>
              </a:cxn>
              <a:cxn ang="0">
                <a:pos x="connsiteX7876" y="connsiteY7876"/>
              </a:cxn>
              <a:cxn ang="0">
                <a:pos x="connsiteX7877" y="connsiteY7877"/>
              </a:cxn>
              <a:cxn ang="0">
                <a:pos x="connsiteX7878" y="connsiteY7878"/>
              </a:cxn>
              <a:cxn ang="0">
                <a:pos x="connsiteX7879" y="connsiteY7879"/>
              </a:cxn>
              <a:cxn ang="0">
                <a:pos x="connsiteX7880" y="connsiteY7880"/>
              </a:cxn>
              <a:cxn ang="0">
                <a:pos x="connsiteX7881" y="connsiteY7881"/>
              </a:cxn>
              <a:cxn ang="0">
                <a:pos x="connsiteX7882" y="connsiteY7882"/>
              </a:cxn>
              <a:cxn ang="0">
                <a:pos x="connsiteX7883" y="connsiteY7883"/>
              </a:cxn>
              <a:cxn ang="0">
                <a:pos x="connsiteX7884" y="connsiteY7884"/>
              </a:cxn>
              <a:cxn ang="0">
                <a:pos x="connsiteX7885" y="connsiteY7885"/>
              </a:cxn>
              <a:cxn ang="0">
                <a:pos x="connsiteX7886" y="connsiteY7886"/>
              </a:cxn>
              <a:cxn ang="0">
                <a:pos x="connsiteX7887" y="connsiteY7887"/>
              </a:cxn>
              <a:cxn ang="0">
                <a:pos x="connsiteX7888" y="connsiteY7888"/>
              </a:cxn>
              <a:cxn ang="0">
                <a:pos x="connsiteX7889" y="connsiteY7889"/>
              </a:cxn>
              <a:cxn ang="0">
                <a:pos x="connsiteX7890" y="connsiteY7890"/>
              </a:cxn>
              <a:cxn ang="0">
                <a:pos x="connsiteX7891" y="connsiteY7891"/>
              </a:cxn>
              <a:cxn ang="0">
                <a:pos x="connsiteX7892" y="connsiteY7892"/>
              </a:cxn>
              <a:cxn ang="0">
                <a:pos x="connsiteX7893" y="connsiteY7893"/>
              </a:cxn>
              <a:cxn ang="0">
                <a:pos x="connsiteX7894" y="connsiteY7894"/>
              </a:cxn>
              <a:cxn ang="0">
                <a:pos x="connsiteX7895" y="connsiteY7895"/>
              </a:cxn>
              <a:cxn ang="0">
                <a:pos x="connsiteX7896" y="connsiteY7896"/>
              </a:cxn>
              <a:cxn ang="0">
                <a:pos x="connsiteX7897" y="connsiteY7897"/>
              </a:cxn>
              <a:cxn ang="0">
                <a:pos x="connsiteX7898" y="connsiteY7898"/>
              </a:cxn>
              <a:cxn ang="0">
                <a:pos x="connsiteX7899" y="connsiteY7899"/>
              </a:cxn>
              <a:cxn ang="0">
                <a:pos x="connsiteX7900" y="connsiteY7900"/>
              </a:cxn>
              <a:cxn ang="0">
                <a:pos x="connsiteX7901" y="connsiteY7901"/>
              </a:cxn>
              <a:cxn ang="0">
                <a:pos x="connsiteX7902" y="connsiteY7902"/>
              </a:cxn>
              <a:cxn ang="0">
                <a:pos x="connsiteX7903" y="connsiteY7903"/>
              </a:cxn>
              <a:cxn ang="0">
                <a:pos x="connsiteX7904" y="connsiteY7904"/>
              </a:cxn>
              <a:cxn ang="0">
                <a:pos x="connsiteX7905" y="connsiteY7905"/>
              </a:cxn>
              <a:cxn ang="0">
                <a:pos x="connsiteX7906" y="connsiteY7906"/>
              </a:cxn>
              <a:cxn ang="0">
                <a:pos x="connsiteX7907" y="connsiteY7907"/>
              </a:cxn>
              <a:cxn ang="0">
                <a:pos x="connsiteX7908" y="connsiteY7908"/>
              </a:cxn>
              <a:cxn ang="0">
                <a:pos x="connsiteX7909" y="connsiteY7909"/>
              </a:cxn>
              <a:cxn ang="0">
                <a:pos x="connsiteX7910" y="connsiteY7910"/>
              </a:cxn>
              <a:cxn ang="0">
                <a:pos x="connsiteX7911" y="connsiteY7911"/>
              </a:cxn>
              <a:cxn ang="0">
                <a:pos x="connsiteX7912" y="connsiteY7912"/>
              </a:cxn>
              <a:cxn ang="0">
                <a:pos x="connsiteX7913" y="connsiteY7913"/>
              </a:cxn>
              <a:cxn ang="0">
                <a:pos x="connsiteX7914" y="connsiteY7914"/>
              </a:cxn>
              <a:cxn ang="0">
                <a:pos x="connsiteX7915" y="connsiteY7915"/>
              </a:cxn>
              <a:cxn ang="0">
                <a:pos x="connsiteX7916" y="connsiteY7916"/>
              </a:cxn>
              <a:cxn ang="0">
                <a:pos x="connsiteX7917" y="connsiteY7917"/>
              </a:cxn>
              <a:cxn ang="0">
                <a:pos x="connsiteX7918" y="connsiteY7918"/>
              </a:cxn>
              <a:cxn ang="0">
                <a:pos x="connsiteX7919" y="connsiteY7919"/>
              </a:cxn>
              <a:cxn ang="0">
                <a:pos x="connsiteX7920" y="connsiteY7920"/>
              </a:cxn>
              <a:cxn ang="0">
                <a:pos x="connsiteX7921" y="connsiteY7921"/>
              </a:cxn>
              <a:cxn ang="0">
                <a:pos x="connsiteX7922" y="connsiteY7922"/>
              </a:cxn>
              <a:cxn ang="0">
                <a:pos x="connsiteX7923" y="connsiteY7923"/>
              </a:cxn>
              <a:cxn ang="0">
                <a:pos x="connsiteX7924" y="connsiteY7924"/>
              </a:cxn>
              <a:cxn ang="0">
                <a:pos x="connsiteX7925" y="connsiteY7925"/>
              </a:cxn>
              <a:cxn ang="0">
                <a:pos x="connsiteX7926" y="connsiteY7926"/>
              </a:cxn>
              <a:cxn ang="0">
                <a:pos x="connsiteX7927" y="connsiteY7927"/>
              </a:cxn>
              <a:cxn ang="0">
                <a:pos x="connsiteX7928" y="connsiteY7928"/>
              </a:cxn>
              <a:cxn ang="0">
                <a:pos x="connsiteX7929" y="connsiteY7929"/>
              </a:cxn>
              <a:cxn ang="0">
                <a:pos x="connsiteX7930" y="connsiteY7930"/>
              </a:cxn>
              <a:cxn ang="0">
                <a:pos x="connsiteX7931" y="connsiteY7931"/>
              </a:cxn>
              <a:cxn ang="0">
                <a:pos x="connsiteX7932" y="connsiteY7932"/>
              </a:cxn>
              <a:cxn ang="0">
                <a:pos x="connsiteX7933" y="connsiteY7933"/>
              </a:cxn>
              <a:cxn ang="0">
                <a:pos x="connsiteX7934" y="connsiteY7934"/>
              </a:cxn>
              <a:cxn ang="0">
                <a:pos x="connsiteX7935" y="connsiteY7935"/>
              </a:cxn>
              <a:cxn ang="0">
                <a:pos x="connsiteX7936" y="connsiteY7936"/>
              </a:cxn>
              <a:cxn ang="0">
                <a:pos x="connsiteX7937" y="connsiteY7937"/>
              </a:cxn>
              <a:cxn ang="0">
                <a:pos x="connsiteX7938" y="connsiteY7938"/>
              </a:cxn>
              <a:cxn ang="0">
                <a:pos x="connsiteX7939" y="connsiteY7939"/>
              </a:cxn>
              <a:cxn ang="0">
                <a:pos x="connsiteX7940" y="connsiteY7940"/>
              </a:cxn>
              <a:cxn ang="0">
                <a:pos x="connsiteX7941" y="connsiteY7941"/>
              </a:cxn>
              <a:cxn ang="0">
                <a:pos x="connsiteX7942" y="connsiteY7942"/>
              </a:cxn>
              <a:cxn ang="0">
                <a:pos x="connsiteX7943" y="connsiteY7943"/>
              </a:cxn>
              <a:cxn ang="0">
                <a:pos x="connsiteX7944" y="connsiteY7944"/>
              </a:cxn>
              <a:cxn ang="0">
                <a:pos x="connsiteX7945" y="connsiteY7945"/>
              </a:cxn>
              <a:cxn ang="0">
                <a:pos x="connsiteX7946" y="connsiteY7946"/>
              </a:cxn>
              <a:cxn ang="0">
                <a:pos x="connsiteX7947" y="connsiteY7947"/>
              </a:cxn>
              <a:cxn ang="0">
                <a:pos x="connsiteX7948" y="connsiteY7948"/>
              </a:cxn>
              <a:cxn ang="0">
                <a:pos x="connsiteX7949" y="connsiteY7949"/>
              </a:cxn>
              <a:cxn ang="0">
                <a:pos x="connsiteX7950" y="connsiteY7950"/>
              </a:cxn>
              <a:cxn ang="0">
                <a:pos x="connsiteX7951" y="connsiteY7951"/>
              </a:cxn>
              <a:cxn ang="0">
                <a:pos x="connsiteX7952" y="connsiteY7952"/>
              </a:cxn>
              <a:cxn ang="0">
                <a:pos x="connsiteX7953" y="connsiteY7953"/>
              </a:cxn>
              <a:cxn ang="0">
                <a:pos x="connsiteX7954" y="connsiteY7954"/>
              </a:cxn>
              <a:cxn ang="0">
                <a:pos x="connsiteX7955" y="connsiteY7955"/>
              </a:cxn>
              <a:cxn ang="0">
                <a:pos x="connsiteX7956" y="connsiteY7956"/>
              </a:cxn>
              <a:cxn ang="0">
                <a:pos x="connsiteX7957" y="connsiteY7957"/>
              </a:cxn>
              <a:cxn ang="0">
                <a:pos x="connsiteX7958" y="connsiteY7958"/>
              </a:cxn>
              <a:cxn ang="0">
                <a:pos x="connsiteX7959" y="connsiteY7959"/>
              </a:cxn>
              <a:cxn ang="0">
                <a:pos x="connsiteX7960" y="connsiteY7960"/>
              </a:cxn>
              <a:cxn ang="0">
                <a:pos x="connsiteX7961" y="connsiteY7961"/>
              </a:cxn>
              <a:cxn ang="0">
                <a:pos x="connsiteX7962" y="connsiteY7962"/>
              </a:cxn>
              <a:cxn ang="0">
                <a:pos x="connsiteX7963" y="connsiteY7963"/>
              </a:cxn>
              <a:cxn ang="0">
                <a:pos x="connsiteX7964" y="connsiteY7964"/>
              </a:cxn>
              <a:cxn ang="0">
                <a:pos x="connsiteX7965" y="connsiteY7965"/>
              </a:cxn>
              <a:cxn ang="0">
                <a:pos x="connsiteX7966" y="connsiteY7966"/>
              </a:cxn>
              <a:cxn ang="0">
                <a:pos x="connsiteX7967" y="connsiteY7967"/>
              </a:cxn>
              <a:cxn ang="0">
                <a:pos x="connsiteX7968" y="connsiteY7968"/>
              </a:cxn>
              <a:cxn ang="0">
                <a:pos x="connsiteX7969" y="connsiteY7969"/>
              </a:cxn>
              <a:cxn ang="0">
                <a:pos x="connsiteX7970" y="connsiteY7970"/>
              </a:cxn>
              <a:cxn ang="0">
                <a:pos x="connsiteX7971" y="connsiteY7971"/>
              </a:cxn>
              <a:cxn ang="0">
                <a:pos x="connsiteX7972" y="connsiteY7972"/>
              </a:cxn>
              <a:cxn ang="0">
                <a:pos x="connsiteX7973" y="connsiteY7973"/>
              </a:cxn>
              <a:cxn ang="0">
                <a:pos x="connsiteX7974" y="connsiteY7974"/>
              </a:cxn>
              <a:cxn ang="0">
                <a:pos x="connsiteX7975" y="connsiteY7975"/>
              </a:cxn>
              <a:cxn ang="0">
                <a:pos x="connsiteX7976" y="connsiteY7976"/>
              </a:cxn>
              <a:cxn ang="0">
                <a:pos x="connsiteX7977" y="connsiteY7977"/>
              </a:cxn>
              <a:cxn ang="0">
                <a:pos x="connsiteX7978" y="connsiteY7978"/>
              </a:cxn>
              <a:cxn ang="0">
                <a:pos x="connsiteX7979" y="connsiteY7979"/>
              </a:cxn>
              <a:cxn ang="0">
                <a:pos x="connsiteX7980" y="connsiteY7980"/>
              </a:cxn>
              <a:cxn ang="0">
                <a:pos x="connsiteX7981" y="connsiteY7981"/>
              </a:cxn>
              <a:cxn ang="0">
                <a:pos x="connsiteX7982" y="connsiteY7982"/>
              </a:cxn>
              <a:cxn ang="0">
                <a:pos x="connsiteX7983" y="connsiteY7983"/>
              </a:cxn>
              <a:cxn ang="0">
                <a:pos x="connsiteX7984" y="connsiteY7984"/>
              </a:cxn>
              <a:cxn ang="0">
                <a:pos x="connsiteX7985" y="connsiteY7985"/>
              </a:cxn>
              <a:cxn ang="0">
                <a:pos x="connsiteX7986" y="connsiteY7986"/>
              </a:cxn>
              <a:cxn ang="0">
                <a:pos x="connsiteX7987" y="connsiteY7987"/>
              </a:cxn>
              <a:cxn ang="0">
                <a:pos x="connsiteX7988" y="connsiteY7988"/>
              </a:cxn>
              <a:cxn ang="0">
                <a:pos x="connsiteX7989" y="connsiteY7989"/>
              </a:cxn>
              <a:cxn ang="0">
                <a:pos x="connsiteX7990" y="connsiteY7990"/>
              </a:cxn>
              <a:cxn ang="0">
                <a:pos x="connsiteX7991" y="connsiteY7991"/>
              </a:cxn>
              <a:cxn ang="0">
                <a:pos x="connsiteX7992" y="connsiteY7992"/>
              </a:cxn>
              <a:cxn ang="0">
                <a:pos x="connsiteX7993" y="connsiteY7993"/>
              </a:cxn>
              <a:cxn ang="0">
                <a:pos x="connsiteX7994" y="connsiteY7994"/>
              </a:cxn>
              <a:cxn ang="0">
                <a:pos x="connsiteX7995" y="connsiteY7995"/>
              </a:cxn>
              <a:cxn ang="0">
                <a:pos x="connsiteX7996" y="connsiteY7996"/>
              </a:cxn>
              <a:cxn ang="0">
                <a:pos x="connsiteX7997" y="connsiteY7997"/>
              </a:cxn>
              <a:cxn ang="0">
                <a:pos x="connsiteX7998" y="connsiteY7998"/>
              </a:cxn>
              <a:cxn ang="0">
                <a:pos x="connsiteX7999" y="connsiteY7999"/>
              </a:cxn>
              <a:cxn ang="0">
                <a:pos x="connsiteX8000" y="connsiteY8000"/>
              </a:cxn>
              <a:cxn ang="0">
                <a:pos x="connsiteX8001" y="connsiteY8001"/>
              </a:cxn>
              <a:cxn ang="0">
                <a:pos x="connsiteX8002" y="connsiteY8002"/>
              </a:cxn>
              <a:cxn ang="0">
                <a:pos x="connsiteX8003" y="connsiteY8003"/>
              </a:cxn>
              <a:cxn ang="0">
                <a:pos x="connsiteX8004" y="connsiteY8004"/>
              </a:cxn>
              <a:cxn ang="0">
                <a:pos x="connsiteX8005" y="connsiteY8005"/>
              </a:cxn>
              <a:cxn ang="0">
                <a:pos x="connsiteX8006" y="connsiteY8006"/>
              </a:cxn>
              <a:cxn ang="0">
                <a:pos x="connsiteX8007" y="connsiteY8007"/>
              </a:cxn>
              <a:cxn ang="0">
                <a:pos x="connsiteX8008" y="connsiteY8008"/>
              </a:cxn>
              <a:cxn ang="0">
                <a:pos x="connsiteX8009" y="connsiteY8009"/>
              </a:cxn>
              <a:cxn ang="0">
                <a:pos x="connsiteX8010" y="connsiteY8010"/>
              </a:cxn>
              <a:cxn ang="0">
                <a:pos x="connsiteX8011" y="connsiteY8011"/>
              </a:cxn>
              <a:cxn ang="0">
                <a:pos x="connsiteX8012" y="connsiteY8012"/>
              </a:cxn>
              <a:cxn ang="0">
                <a:pos x="connsiteX8013" y="connsiteY8013"/>
              </a:cxn>
              <a:cxn ang="0">
                <a:pos x="connsiteX8014" y="connsiteY8014"/>
              </a:cxn>
              <a:cxn ang="0">
                <a:pos x="connsiteX8015" y="connsiteY8015"/>
              </a:cxn>
              <a:cxn ang="0">
                <a:pos x="connsiteX8016" y="connsiteY8016"/>
              </a:cxn>
              <a:cxn ang="0">
                <a:pos x="connsiteX8017" y="connsiteY8017"/>
              </a:cxn>
              <a:cxn ang="0">
                <a:pos x="connsiteX8018" y="connsiteY8018"/>
              </a:cxn>
              <a:cxn ang="0">
                <a:pos x="connsiteX8019" y="connsiteY8019"/>
              </a:cxn>
              <a:cxn ang="0">
                <a:pos x="connsiteX8020" y="connsiteY8020"/>
              </a:cxn>
              <a:cxn ang="0">
                <a:pos x="connsiteX8021" y="connsiteY8021"/>
              </a:cxn>
              <a:cxn ang="0">
                <a:pos x="connsiteX8022" y="connsiteY8022"/>
              </a:cxn>
              <a:cxn ang="0">
                <a:pos x="connsiteX8023" y="connsiteY8023"/>
              </a:cxn>
              <a:cxn ang="0">
                <a:pos x="connsiteX8024" y="connsiteY8024"/>
              </a:cxn>
              <a:cxn ang="0">
                <a:pos x="connsiteX8025" y="connsiteY8025"/>
              </a:cxn>
              <a:cxn ang="0">
                <a:pos x="connsiteX8026" y="connsiteY8026"/>
              </a:cxn>
              <a:cxn ang="0">
                <a:pos x="connsiteX8027" y="connsiteY8027"/>
              </a:cxn>
              <a:cxn ang="0">
                <a:pos x="connsiteX8028" y="connsiteY8028"/>
              </a:cxn>
              <a:cxn ang="0">
                <a:pos x="connsiteX8029" y="connsiteY8029"/>
              </a:cxn>
              <a:cxn ang="0">
                <a:pos x="connsiteX8030" y="connsiteY8030"/>
              </a:cxn>
              <a:cxn ang="0">
                <a:pos x="connsiteX8031" y="connsiteY8031"/>
              </a:cxn>
              <a:cxn ang="0">
                <a:pos x="connsiteX8032" y="connsiteY8032"/>
              </a:cxn>
              <a:cxn ang="0">
                <a:pos x="connsiteX8033" y="connsiteY8033"/>
              </a:cxn>
              <a:cxn ang="0">
                <a:pos x="connsiteX8034" y="connsiteY8034"/>
              </a:cxn>
              <a:cxn ang="0">
                <a:pos x="connsiteX8035" y="connsiteY8035"/>
              </a:cxn>
              <a:cxn ang="0">
                <a:pos x="connsiteX8036" y="connsiteY8036"/>
              </a:cxn>
              <a:cxn ang="0">
                <a:pos x="connsiteX8037" y="connsiteY8037"/>
              </a:cxn>
              <a:cxn ang="0">
                <a:pos x="connsiteX8038" y="connsiteY8038"/>
              </a:cxn>
              <a:cxn ang="0">
                <a:pos x="connsiteX8039" y="connsiteY8039"/>
              </a:cxn>
              <a:cxn ang="0">
                <a:pos x="connsiteX8040" y="connsiteY8040"/>
              </a:cxn>
              <a:cxn ang="0">
                <a:pos x="connsiteX8041" y="connsiteY8041"/>
              </a:cxn>
              <a:cxn ang="0">
                <a:pos x="connsiteX8042" y="connsiteY8042"/>
              </a:cxn>
              <a:cxn ang="0">
                <a:pos x="connsiteX8043" y="connsiteY8043"/>
              </a:cxn>
              <a:cxn ang="0">
                <a:pos x="connsiteX8044" y="connsiteY8044"/>
              </a:cxn>
              <a:cxn ang="0">
                <a:pos x="connsiteX8045" y="connsiteY8045"/>
              </a:cxn>
              <a:cxn ang="0">
                <a:pos x="connsiteX8046" y="connsiteY8046"/>
              </a:cxn>
              <a:cxn ang="0">
                <a:pos x="connsiteX8047" y="connsiteY8047"/>
              </a:cxn>
              <a:cxn ang="0">
                <a:pos x="connsiteX8048" y="connsiteY8048"/>
              </a:cxn>
              <a:cxn ang="0">
                <a:pos x="connsiteX8049" y="connsiteY8049"/>
              </a:cxn>
              <a:cxn ang="0">
                <a:pos x="connsiteX8050" y="connsiteY8050"/>
              </a:cxn>
              <a:cxn ang="0">
                <a:pos x="connsiteX8051" y="connsiteY8051"/>
              </a:cxn>
              <a:cxn ang="0">
                <a:pos x="connsiteX8052" y="connsiteY8052"/>
              </a:cxn>
              <a:cxn ang="0">
                <a:pos x="connsiteX8053" y="connsiteY8053"/>
              </a:cxn>
              <a:cxn ang="0">
                <a:pos x="connsiteX8054" y="connsiteY8054"/>
              </a:cxn>
              <a:cxn ang="0">
                <a:pos x="connsiteX8055" y="connsiteY8055"/>
              </a:cxn>
              <a:cxn ang="0">
                <a:pos x="connsiteX8056" y="connsiteY8056"/>
              </a:cxn>
              <a:cxn ang="0">
                <a:pos x="connsiteX8057" y="connsiteY8057"/>
              </a:cxn>
              <a:cxn ang="0">
                <a:pos x="connsiteX8058" y="connsiteY8058"/>
              </a:cxn>
              <a:cxn ang="0">
                <a:pos x="connsiteX8059" y="connsiteY8059"/>
              </a:cxn>
              <a:cxn ang="0">
                <a:pos x="connsiteX8060" y="connsiteY8060"/>
              </a:cxn>
              <a:cxn ang="0">
                <a:pos x="connsiteX8061" y="connsiteY8061"/>
              </a:cxn>
              <a:cxn ang="0">
                <a:pos x="connsiteX8062" y="connsiteY8062"/>
              </a:cxn>
              <a:cxn ang="0">
                <a:pos x="connsiteX8063" y="connsiteY8063"/>
              </a:cxn>
              <a:cxn ang="0">
                <a:pos x="connsiteX8064" y="connsiteY8064"/>
              </a:cxn>
              <a:cxn ang="0">
                <a:pos x="connsiteX8065" y="connsiteY8065"/>
              </a:cxn>
              <a:cxn ang="0">
                <a:pos x="connsiteX8066" y="connsiteY8066"/>
              </a:cxn>
              <a:cxn ang="0">
                <a:pos x="connsiteX8067" y="connsiteY8067"/>
              </a:cxn>
              <a:cxn ang="0">
                <a:pos x="connsiteX8068" y="connsiteY8068"/>
              </a:cxn>
              <a:cxn ang="0">
                <a:pos x="connsiteX8069" y="connsiteY8069"/>
              </a:cxn>
              <a:cxn ang="0">
                <a:pos x="connsiteX8070" y="connsiteY8070"/>
              </a:cxn>
              <a:cxn ang="0">
                <a:pos x="connsiteX8071" y="connsiteY8071"/>
              </a:cxn>
              <a:cxn ang="0">
                <a:pos x="connsiteX8072" y="connsiteY8072"/>
              </a:cxn>
              <a:cxn ang="0">
                <a:pos x="connsiteX8073" y="connsiteY8073"/>
              </a:cxn>
              <a:cxn ang="0">
                <a:pos x="connsiteX8074" y="connsiteY8074"/>
              </a:cxn>
              <a:cxn ang="0">
                <a:pos x="connsiteX8075" y="connsiteY8075"/>
              </a:cxn>
              <a:cxn ang="0">
                <a:pos x="connsiteX8076" y="connsiteY8076"/>
              </a:cxn>
              <a:cxn ang="0">
                <a:pos x="connsiteX8077" y="connsiteY8077"/>
              </a:cxn>
              <a:cxn ang="0">
                <a:pos x="connsiteX8078" y="connsiteY8078"/>
              </a:cxn>
              <a:cxn ang="0">
                <a:pos x="connsiteX8079" y="connsiteY8079"/>
              </a:cxn>
              <a:cxn ang="0">
                <a:pos x="connsiteX8080" y="connsiteY8080"/>
              </a:cxn>
              <a:cxn ang="0">
                <a:pos x="connsiteX8081" y="connsiteY8081"/>
              </a:cxn>
              <a:cxn ang="0">
                <a:pos x="connsiteX8082" y="connsiteY8082"/>
              </a:cxn>
              <a:cxn ang="0">
                <a:pos x="connsiteX8083" y="connsiteY8083"/>
              </a:cxn>
              <a:cxn ang="0">
                <a:pos x="connsiteX8084" y="connsiteY8084"/>
              </a:cxn>
              <a:cxn ang="0">
                <a:pos x="connsiteX8085" y="connsiteY8085"/>
              </a:cxn>
              <a:cxn ang="0">
                <a:pos x="connsiteX8086" y="connsiteY8086"/>
              </a:cxn>
              <a:cxn ang="0">
                <a:pos x="connsiteX8087" y="connsiteY8087"/>
              </a:cxn>
              <a:cxn ang="0">
                <a:pos x="connsiteX8088" y="connsiteY8088"/>
              </a:cxn>
              <a:cxn ang="0">
                <a:pos x="connsiteX8089" y="connsiteY8089"/>
              </a:cxn>
              <a:cxn ang="0">
                <a:pos x="connsiteX8090" y="connsiteY8090"/>
              </a:cxn>
              <a:cxn ang="0">
                <a:pos x="connsiteX8091" y="connsiteY8091"/>
              </a:cxn>
              <a:cxn ang="0">
                <a:pos x="connsiteX8092" y="connsiteY8092"/>
              </a:cxn>
              <a:cxn ang="0">
                <a:pos x="connsiteX8093" y="connsiteY8093"/>
              </a:cxn>
              <a:cxn ang="0">
                <a:pos x="connsiteX8094" y="connsiteY8094"/>
              </a:cxn>
              <a:cxn ang="0">
                <a:pos x="connsiteX8095" y="connsiteY8095"/>
              </a:cxn>
              <a:cxn ang="0">
                <a:pos x="connsiteX8096" y="connsiteY8096"/>
              </a:cxn>
              <a:cxn ang="0">
                <a:pos x="connsiteX8097" y="connsiteY8097"/>
              </a:cxn>
              <a:cxn ang="0">
                <a:pos x="connsiteX8098" y="connsiteY8098"/>
              </a:cxn>
              <a:cxn ang="0">
                <a:pos x="connsiteX8099" y="connsiteY8099"/>
              </a:cxn>
              <a:cxn ang="0">
                <a:pos x="connsiteX8100" y="connsiteY8100"/>
              </a:cxn>
              <a:cxn ang="0">
                <a:pos x="connsiteX8101" y="connsiteY8101"/>
              </a:cxn>
              <a:cxn ang="0">
                <a:pos x="connsiteX8102" y="connsiteY8102"/>
              </a:cxn>
              <a:cxn ang="0">
                <a:pos x="connsiteX8103" y="connsiteY8103"/>
              </a:cxn>
              <a:cxn ang="0">
                <a:pos x="connsiteX8104" y="connsiteY8104"/>
              </a:cxn>
              <a:cxn ang="0">
                <a:pos x="connsiteX8105" y="connsiteY8105"/>
              </a:cxn>
              <a:cxn ang="0">
                <a:pos x="connsiteX8106" y="connsiteY8106"/>
              </a:cxn>
              <a:cxn ang="0">
                <a:pos x="connsiteX8107" y="connsiteY8107"/>
              </a:cxn>
              <a:cxn ang="0">
                <a:pos x="connsiteX8108" y="connsiteY8108"/>
              </a:cxn>
              <a:cxn ang="0">
                <a:pos x="connsiteX8109" y="connsiteY8109"/>
              </a:cxn>
              <a:cxn ang="0">
                <a:pos x="connsiteX8110" y="connsiteY8110"/>
              </a:cxn>
              <a:cxn ang="0">
                <a:pos x="connsiteX8111" y="connsiteY8111"/>
              </a:cxn>
              <a:cxn ang="0">
                <a:pos x="connsiteX8112" y="connsiteY8112"/>
              </a:cxn>
              <a:cxn ang="0">
                <a:pos x="connsiteX8113" y="connsiteY8113"/>
              </a:cxn>
              <a:cxn ang="0">
                <a:pos x="connsiteX8114" y="connsiteY8114"/>
              </a:cxn>
              <a:cxn ang="0">
                <a:pos x="connsiteX8115" y="connsiteY8115"/>
              </a:cxn>
              <a:cxn ang="0">
                <a:pos x="connsiteX8116" y="connsiteY8116"/>
              </a:cxn>
              <a:cxn ang="0">
                <a:pos x="connsiteX8117" y="connsiteY8117"/>
              </a:cxn>
              <a:cxn ang="0">
                <a:pos x="connsiteX8118" y="connsiteY8118"/>
              </a:cxn>
              <a:cxn ang="0">
                <a:pos x="connsiteX8119" y="connsiteY8119"/>
              </a:cxn>
              <a:cxn ang="0">
                <a:pos x="connsiteX8120" y="connsiteY8120"/>
              </a:cxn>
              <a:cxn ang="0">
                <a:pos x="connsiteX8121" y="connsiteY8121"/>
              </a:cxn>
              <a:cxn ang="0">
                <a:pos x="connsiteX8122" y="connsiteY8122"/>
              </a:cxn>
              <a:cxn ang="0">
                <a:pos x="connsiteX8123" y="connsiteY8123"/>
              </a:cxn>
              <a:cxn ang="0">
                <a:pos x="connsiteX8124" y="connsiteY8124"/>
              </a:cxn>
              <a:cxn ang="0">
                <a:pos x="connsiteX8125" y="connsiteY8125"/>
              </a:cxn>
              <a:cxn ang="0">
                <a:pos x="connsiteX8126" y="connsiteY8126"/>
              </a:cxn>
              <a:cxn ang="0">
                <a:pos x="connsiteX8127" y="connsiteY8127"/>
              </a:cxn>
              <a:cxn ang="0">
                <a:pos x="connsiteX8128" y="connsiteY8128"/>
              </a:cxn>
              <a:cxn ang="0">
                <a:pos x="connsiteX8129" y="connsiteY8129"/>
              </a:cxn>
              <a:cxn ang="0">
                <a:pos x="connsiteX8130" y="connsiteY8130"/>
              </a:cxn>
              <a:cxn ang="0">
                <a:pos x="connsiteX8131" y="connsiteY8131"/>
              </a:cxn>
              <a:cxn ang="0">
                <a:pos x="connsiteX8132" y="connsiteY8132"/>
              </a:cxn>
              <a:cxn ang="0">
                <a:pos x="connsiteX8133" y="connsiteY8133"/>
              </a:cxn>
              <a:cxn ang="0">
                <a:pos x="connsiteX8134" y="connsiteY8134"/>
              </a:cxn>
              <a:cxn ang="0">
                <a:pos x="connsiteX8135" y="connsiteY8135"/>
              </a:cxn>
              <a:cxn ang="0">
                <a:pos x="connsiteX8136" y="connsiteY8136"/>
              </a:cxn>
              <a:cxn ang="0">
                <a:pos x="connsiteX8137" y="connsiteY8137"/>
              </a:cxn>
              <a:cxn ang="0">
                <a:pos x="connsiteX8138" y="connsiteY8138"/>
              </a:cxn>
              <a:cxn ang="0">
                <a:pos x="connsiteX8139" y="connsiteY8139"/>
              </a:cxn>
              <a:cxn ang="0">
                <a:pos x="connsiteX8140" y="connsiteY8140"/>
              </a:cxn>
              <a:cxn ang="0">
                <a:pos x="connsiteX8141" y="connsiteY8141"/>
              </a:cxn>
              <a:cxn ang="0">
                <a:pos x="connsiteX8142" y="connsiteY8142"/>
              </a:cxn>
              <a:cxn ang="0">
                <a:pos x="connsiteX8143" y="connsiteY8143"/>
              </a:cxn>
              <a:cxn ang="0">
                <a:pos x="connsiteX8144" y="connsiteY8144"/>
              </a:cxn>
              <a:cxn ang="0">
                <a:pos x="connsiteX8145" y="connsiteY8145"/>
              </a:cxn>
              <a:cxn ang="0">
                <a:pos x="connsiteX8146" y="connsiteY8146"/>
              </a:cxn>
              <a:cxn ang="0">
                <a:pos x="connsiteX8147" y="connsiteY8147"/>
              </a:cxn>
              <a:cxn ang="0">
                <a:pos x="connsiteX8148" y="connsiteY8148"/>
              </a:cxn>
              <a:cxn ang="0">
                <a:pos x="connsiteX8149" y="connsiteY8149"/>
              </a:cxn>
              <a:cxn ang="0">
                <a:pos x="connsiteX8150" y="connsiteY8150"/>
              </a:cxn>
              <a:cxn ang="0">
                <a:pos x="connsiteX8151" y="connsiteY8151"/>
              </a:cxn>
              <a:cxn ang="0">
                <a:pos x="connsiteX8152" y="connsiteY8152"/>
              </a:cxn>
              <a:cxn ang="0">
                <a:pos x="connsiteX8153" y="connsiteY8153"/>
              </a:cxn>
              <a:cxn ang="0">
                <a:pos x="connsiteX8154" y="connsiteY8154"/>
              </a:cxn>
              <a:cxn ang="0">
                <a:pos x="connsiteX8155" y="connsiteY8155"/>
              </a:cxn>
              <a:cxn ang="0">
                <a:pos x="connsiteX8156" y="connsiteY8156"/>
              </a:cxn>
              <a:cxn ang="0">
                <a:pos x="connsiteX8157" y="connsiteY8157"/>
              </a:cxn>
              <a:cxn ang="0">
                <a:pos x="connsiteX8158" y="connsiteY8158"/>
              </a:cxn>
              <a:cxn ang="0">
                <a:pos x="connsiteX8159" y="connsiteY8159"/>
              </a:cxn>
              <a:cxn ang="0">
                <a:pos x="connsiteX8160" y="connsiteY8160"/>
              </a:cxn>
              <a:cxn ang="0">
                <a:pos x="connsiteX8161" y="connsiteY8161"/>
              </a:cxn>
              <a:cxn ang="0">
                <a:pos x="connsiteX8162" y="connsiteY8162"/>
              </a:cxn>
              <a:cxn ang="0">
                <a:pos x="connsiteX8163" y="connsiteY8163"/>
              </a:cxn>
              <a:cxn ang="0">
                <a:pos x="connsiteX8164" y="connsiteY8164"/>
              </a:cxn>
              <a:cxn ang="0">
                <a:pos x="connsiteX8165" y="connsiteY8165"/>
              </a:cxn>
              <a:cxn ang="0">
                <a:pos x="connsiteX8166" y="connsiteY8166"/>
              </a:cxn>
              <a:cxn ang="0">
                <a:pos x="connsiteX8167" y="connsiteY8167"/>
              </a:cxn>
              <a:cxn ang="0">
                <a:pos x="connsiteX8168" y="connsiteY8168"/>
              </a:cxn>
              <a:cxn ang="0">
                <a:pos x="connsiteX8169" y="connsiteY8169"/>
              </a:cxn>
              <a:cxn ang="0">
                <a:pos x="connsiteX8170" y="connsiteY8170"/>
              </a:cxn>
              <a:cxn ang="0">
                <a:pos x="connsiteX8171" y="connsiteY8171"/>
              </a:cxn>
              <a:cxn ang="0">
                <a:pos x="connsiteX8172" y="connsiteY8172"/>
              </a:cxn>
              <a:cxn ang="0">
                <a:pos x="connsiteX8173" y="connsiteY8173"/>
              </a:cxn>
              <a:cxn ang="0">
                <a:pos x="connsiteX8174" y="connsiteY8174"/>
              </a:cxn>
              <a:cxn ang="0">
                <a:pos x="connsiteX8175" y="connsiteY8175"/>
              </a:cxn>
              <a:cxn ang="0">
                <a:pos x="connsiteX8176" y="connsiteY8176"/>
              </a:cxn>
              <a:cxn ang="0">
                <a:pos x="connsiteX8177" y="connsiteY8177"/>
              </a:cxn>
              <a:cxn ang="0">
                <a:pos x="connsiteX8178" y="connsiteY8178"/>
              </a:cxn>
              <a:cxn ang="0">
                <a:pos x="connsiteX8179" y="connsiteY8179"/>
              </a:cxn>
              <a:cxn ang="0">
                <a:pos x="connsiteX8180" y="connsiteY8180"/>
              </a:cxn>
              <a:cxn ang="0">
                <a:pos x="connsiteX8181" y="connsiteY8181"/>
              </a:cxn>
              <a:cxn ang="0">
                <a:pos x="connsiteX8182" y="connsiteY8182"/>
              </a:cxn>
              <a:cxn ang="0">
                <a:pos x="connsiteX8183" y="connsiteY8183"/>
              </a:cxn>
              <a:cxn ang="0">
                <a:pos x="connsiteX8184" y="connsiteY8184"/>
              </a:cxn>
              <a:cxn ang="0">
                <a:pos x="connsiteX8185" y="connsiteY8185"/>
              </a:cxn>
              <a:cxn ang="0">
                <a:pos x="connsiteX8186" y="connsiteY8186"/>
              </a:cxn>
              <a:cxn ang="0">
                <a:pos x="connsiteX8187" y="connsiteY8187"/>
              </a:cxn>
              <a:cxn ang="0">
                <a:pos x="connsiteX8188" y="connsiteY8188"/>
              </a:cxn>
              <a:cxn ang="0">
                <a:pos x="connsiteX8189" y="connsiteY8189"/>
              </a:cxn>
              <a:cxn ang="0">
                <a:pos x="connsiteX8190" y="connsiteY8190"/>
              </a:cxn>
              <a:cxn ang="0">
                <a:pos x="connsiteX8191" y="connsiteY8191"/>
              </a:cxn>
              <a:cxn ang="0">
                <a:pos x="connsiteX8192" y="connsiteY8192"/>
              </a:cxn>
              <a:cxn ang="0">
                <a:pos x="connsiteX8193" y="connsiteY8193"/>
              </a:cxn>
              <a:cxn ang="0">
                <a:pos x="connsiteX8194" y="connsiteY8194"/>
              </a:cxn>
              <a:cxn ang="0">
                <a:pos x="connsiteX8195" y="connsiteY8195"/>
              </a:cxn>
              <a:cxn ang="0">
                <a:pos x="connsiteX8196" y="connsiteY8196"/>
              </a:cxn>
              <a:cxn ang="0">
                <a:pos x="connsiteX8197" y="connsiteY8197"/>
              </a:cxn>
              <a:cxn ang="0">
                <a:pos x="connsiteX8198" y="connsiteY8198"/>
              </a:cxn>
              <a:cxn ang="0">
                <a:pos x="connsiteX8199" y="connsiteY8199"/>
              </a:cxn>
              <a:cxn ang="0">
                <a:pos x="connsiteX8200" y="connsiteY8200"/>
              </a:cxn>
              <a:cxn ang="0">
                <a:pos x="connsiteX8201" y="connsiteY8201"/>
              </a:cxn>
              <a:cxn ang="0">
                <a:pos x="connsiteX8202" y="connsiteY8202"/>
              </a:cxn>
              <a:cxn ang="0">
                <a:pos x="connsiteX8203" y="connsiteY8203"/>
              </a:cxn>
              <a:cxn ang="0">
                <a:pos x="connsiteX8204" y="connsiteY8204"/>
              </a:cxn>
              <a:cxn ang="0">
                <a:pos x="connsiteX8205" y="connsiteY8205"/>
              </a:cxn>
              <a:cxn ang="0">
                <a:pos x="connsiteX8206" y="connsiteY8206"/>
              </a:cxn>
              <a:cxn ang="0">
                <a:pos x="connsiteX8207" y="connsiteY8207"/>
              </a:cxn>
              <a:cxn ang="0">
                <a:pos x="connsiteX8208" y="connsiteY8208"/>
              </a:cxn>
              <a:cxn ang="0">
                <a:pos x="connsiteX8209" y="connsiteY8209"/>
              </a:cxn>
              <a:cxn ang="0">
                <a:pos x="connsiteX8210" y="connsiteY8210"/>
              </a:cxn>
              <a:cxn ang="0">
                <a:pos x="connsiteX8211" y="connsiteY8211"/>
              </a:cxn>
              <a:cxn ang="0">
                <a:pos x="connsiteX8212" y="connsiteY8212"/>
              </a:cxn>
              <a:cxn ang="0">
                <a:pos x="connsiteX8213" y="connsiteY8213"/>
              </a:cxn>
              <a:cxn ang="0">
                <a:pos x="connsiteX8214" y="connsiteY8214"/>
              </a:cxn>
              <a:cxn ang="0">
                <a:pos x="connsiteX8215" y="connsiteY8215"/>
              </a:cxn>
              <a:cxn ang="0">
                <a:pos x="connsiteX8216" y="connsiteY8216"/>
              </a:cxn>
              <a:cxn ang="0">
                <a:pos x="connsiteX8217" y="connsiteY8217"/>
              </a:cxn>
              <a:cxn ang="0">
                <a:pos x="connsiteX8218" y="connsiteY8218"/>
              </a:cxn>
              <a:cxn ang="0">
                <a:pos x="connsiteX8219" y="connsiteY8219"/>
              </a:cxn>
              <a:cxn ang="0">
                <a:pos x="connsiteX8220" y="connsiteY8220"/>
              </a:cxn>
              <a:cxn ang="0">
                <a:pos x="connsiteX8221" y="connsiteY8221"/>
              </a:cxn>
              <a:cxn ang="0">
                <a:pos x="connsiteX8222" y="connsiteY8222"/>
              </a:cxn>
              <a:cxn ang="0">
                <a:pos x="connsiteX8223" y="connsiteY8223"/>
              </a:cxn>
              <a:cxn ang="0">
                <a:pos x="connsiteX8224" y="connsiteY8224"/>
              </a:cxn>
              <a:cxn ang="0">
                <a:pos x="connsiteX8225" y="connsiteY8225"/>
              </a:cxn>
              <a:cxn ang="0">
                <a:pos x="connsiteX8226" y="connsiteY8226"/>
              </a:cxn>
              <a:cxn ang="0">
                <a:pos x="connsiteX8227" y="connsiteY8227"/>
              </a:cxn>
              <a:cxn ang="0">
                <a:pos x="connsiteX8228" y="connsiteY8228"/>
              </a:cxn>
              <a:cxn ang="0">
                <a:pos x="connsiteX8229" y="connsiteY8229"/>
              </a:cxn>
              <a:cxn ang="0">
                <a:pos x="connsiteX8230" y="connsiteY8230"/>
              </a:cxn>
              <a:cxn ang="0">
                <a:pos x="connsiteX8231" y="connsiteY8231"/>
              </a:cxn>
              <a:cxn ang="0">
                <a:pos x="connsiteX8232" y="connsiteY8232"/>
              </a:cxn>
              <a:cxn ang="0">
                <a:pos x="connsiteX8233" y="connsiteY8233"/>
              </a:cxn>
              <a:cxn ang="0">
                <a:pos x="connsiteX8234" y="connsiteY8234"/>
              </a:cxn>
              <a:cxn ang="0">
                <a:pos x="connsiteX8235" y="connsiteY8235"/>
              </a:cxn>
              <a:cxn ang="0">
                <a:pos x="connsiteX8236" y="connsiteY8236"/>
              </a:cxn>
              <a:cxn ang="0">
                <a:pos x="connsiteX8237" y="connsiteY8237"/>
              </a:cxn>
              <a:cxn ang="0">
                <a:pos x="connsiteX8238" y="connsiteY8238"/>
              </a:cxn>
              <a:cxn ang="0">
                <a:pos x="connsiteX8239" y="connsiteY8239"/>
              </a:cxn>
              <a:cxn ang="0">
                <a:pos x="connsiteX8240" y="connsiteY8240"/>
              </a:cxn>
              <a:cxn ang="0">
                <a:pos x="connsiteX8241" y="connsiteY8241"/>
              </a:cxn>
              <a:cxn ang="0">
                <a:pos x="connsiteX8242" y="connsiteY8242"/>
              </a:cxn>
              <a:cxn ang="0">
                <a:pos x="connsiteX8243" y="connsiteY8243"/>
              </a:cxn>
              <a:cxn ang="0">
                <a:pos x="connsiteX8244" y="connsiteY8244"/>
              </a:cxn>
              <a:cxn ang="0">
                <a:pos x="connsiteX8245" y="connsiteY8245"/>
              </a:cxn>
              <a:cxn ang="0">
                <a:pos x="connsiteX8246" y="connsiteY8246"/>
              </a:cxn>
              <a:cxn ang="0">
                <a:pos x="connsiteX8247" y="connsiteY8247"/>
              </a:cxn>
              <a:cxn ang="0">
                <a:pos x="connsiteX8248" y="connsiteY8248"/>
              </a:cxn>
              <a:cxn ang="0">
                <a:pos x="connsiteX8249" y="connsiteY8249"/>
              </a:cxn>
              <a:cxn ang="0">
                <a:pos x="connsiteX8250" y="connsiteY8250"/>
              </a:cxn>
              <a:cxn ang="0">
                <a:pos x="connsiteX8251" y="connsiteY8251"/>
              </a:cxn>
              <a:cxn ang="0">
                <a:pos x="connsiteX8252" y="connsiteY8252"/>
              </a:cxn>
              <a:cxn ang="0">
                <a:pos x="connsiteX8253" y="connsiteY8253"/>
              </a:cxn>
              <a:cxn ang="0">
                <a:pos x="connsiteX8254" y="connsiteY8254"/>
              </a:cxn>
              <a:cxn ang="0">
                <a:pos x="connsiteX8255" y="connsiteY8255"/>
              </a:cxn>
              <a:cxn ang="0">
                <a:pos x="connsiteX8256" y="connsiteY8256"/>
              </a:cxn>
              <a:cxn ang="0">
                <a:pos x="connsiteX8257" y="connsiteY8257"/>
              </a:cxn>
              <a:cxn ang="0">
                <a:pos x="connsiteX8258" y="connsiteY8258"/>
              </a:cxn>
              <a:cxn ang="0">
                <a:pos x="connsiteX8259" y="connsiteY8259"/>
              </a:cxn>
              <a:cxn ang="0">
                <a:pos x="connsiteX8260" y="connsiteY8260"/>
              </a:cxn>
              <a:cxn ang="0">
                <a:pos x="connsiteX8261" y="connsiteY8261"/>
              </a:cxn>
              <a:cxn ang="0">
                <a:pos x="connsiteX8262" y="connsiteY8262"/>
              </a:cxn>
              <a:cxn ang="0">
                <a:pos x="connsiteX8263" y="connsiteY8263"/>
              </a:cxn>
              <a:cxn ang="0">
                <a:pos x="connsiteX8264" y="connsiteY8264"/>
              </a:cxn>
              <a:cxn ang="0">
                <a:pos x="connsiteX8265" y="connsiteY8265"/>
              </a:cxn>
              <a:cxn ang="0">
                <a:pos x="connsiteX8266" y="connsiteY8266"/>
              </a:cxn>
              <a:cxn ang="0">
                <a:pos x="connsiteX8267" y="connsiteY8267"/>
              </a:cxn>
              <a:cxn ang="0">
                <a:pos x="connsiteX8268" y="connsiteY8268"/>
              </a:cxn>
              <a:cxn ang="0">
                <a:pos x="connsiteX8269" y="connsiteY8269"/>
              </a:cxn>
              <a:cxn ang="0">
                <a:pos x="connsiteX8270" y="connsiteY8270"/>
              </a:cxn>
              <a:cxn ang="0">
                <a:pos x="connsiteX8271" y="connsiteY8271"/>
              </a:cxn>
              <a:cxn ang="0">
                <a:pos x="connsiteX8272" y="connsiteY8272"/>
              </a:cxn>
              <a:cxn ang="0">
                <a:pos x="connsiteX8273" y="connsiteY8273"/>
              </a:cxn>
              <a:cxn ang="0">
                <a:pos x="connsiteX8274" y="connsiteY8274"/>
              </a:cxn>
              <a:cxn ang="0">
                <a:pos x="connsiteX8275" y="connsiteY8275"/>
              </a:cxn>
              <a:cxn ang="0">
                <a:pos x="connsiteX8276" y="connsiteY8276"/>
              </a:cxn>
              <a:cxn ang="0">
                <a:pos x="connsiteX8277" y="connsiteY8277"/>
              </a:cxn>
              <a:cxn ang="0">
                <a:pos x="connsiteX8278" y="connsiteY8278"/>
              </a:cxn>
              <a:cxn ang="0">
                <a:pos x="connsiteX8279" y="connsiteY8279"/>
              </a:cxn>
              <a:cxn ang="0">
                <a:pos x="connsiteX8280" y="connsiteY8280"/>
              </a:cxn>
              <a:cxn ang="0">
                <a:pos x="connsiteX8281" y="connsiteY8281"/>
              </a:cxn>
              <a:cxn ang="0">
                <a:pos x="connsiteX8282" y="connsiteY8282"/>
              </a:cxn>
              <a:cxn ang="0">
                <a:pos x="connsiteX8283" y="connsiteY8283"/>
              </a:cxn>
              <a:cxn ang="0">
                <a:pos x="connsiteX8284" y="connsiteY8284"/>
              </a:cxn>
              <a:cxn ang="0">
                <a:pos x="connsiteX8285" y="connsiteY8285"/>
              </a:cxn>
              <a:cxn ang="0">
                <a:pos x="connsiteX8286" y="connsiteY8286"/>
              </a:cxn>
              <a:cxn ang="0">
                <a:pos x="connsiteX8287" y="connsiteY8287"/>
              </a:cxn>
              <a:cxn ang="0">
                <a:pos x="connsiteX8288" y="connsiteY8288"/>
              </a:cxn>
              <a:cxn ang="0">
                <a:pos x="connsiteX8289" y="connsiteY8289"/>
              </a:cxn>
              <a:cxn ang="0">
                <a:pos x="connsiteX8290" y="connsiteY8290"/>
              </a:cxn>
              <a:cxn ang="0">
                <a:pos x="connsiteX8291" y="connsiteY8291"/>
              </a:cxn>
              <a:cxn ang="0">
                <a:pos x="connsiteX8292" y="connsiteY8292"/>
              </a:cxn>
              <a:cxn ang="0">
                <a:pos x="connsiteX8293" y="connsiteY8293"/>
              </a:cxn>
              <a:cxn ang="0">
                <a:pos x="connsiteX8294" y="connsiteY8294"/>
              </a:cxn>
              <a:cxn ang="0">
                <a:pos x="connsiteX8295" y="connsiteY8295"/>
              </a:cxn>
              <a:cxn ang="0">
                <a:pos x="connsiteX8296" y="connsiteY8296"/>
              </a:cxn>
              <a:cxn ang="0">
                <a:pos x="connsiteX8297" y="connsiteY8297"/>
              </a:cxn>
              <a:cxn ang="0">
                <a:pos x="connsiteX8298" y="connsiteY8298"/>
              </a:cxn>
              <a:cxn ang="0">
                <a:pos x="connsiteX8299" y="connsiteY8299"/>
              </a:cxn>
              <a:cxn ang="0">
                <a:pos x="connsiteX8300" y="connsiteY8300"/>
              </a:cxn>
              <a:cxn ang="0">
                <a:pos x="connsiteX8301" y="connsiteY8301"/>
              </a:cxn>
              <a:cxn ang="0">
                <a:pos x="connsiteX8302" y="connsiteY8302"/>
              </a:cxn>
              <a:cxn ang="0">
                <a:pos x="connsiteX8303" y="connsiteY8303"/>
              </a:cxn>
              <a:cxn ang="0">
                <a:pos x="connsiteX8304" y="connsiteY8304"/>
              </a:cxn>
              <a:cxn ang="0">
                <a:pos x="connsiteX8305" y="connsiteY8305"/>
              </a:cxn>
              <a:cxn ang="0">
                <a:pos x="connsiteX8306" y="connsiteY8306"/>
              </a:cxn>
              <a:cxn ang="0">
                <a:pos x="connsiteX8307" y="connsiteY8307"/>
              </a:cxn>
              <a:cxn ang="0">
                <a:pos x="connsiteX8308" y="connsiteY8308"/>
              </a:cxn>
              <a:cxn ang="0">
                <a:pos x="connsiteX8309" y="connsiteY8309"/>
              </a:cxn>
              <a:cxn ang="0">
                <a:pos x="connsiteX8310" y="connsiteY8310"/>
              </a:cxn>
              <a:cxn ang="0">
                <a:pos x="connsiteX8311" y="connsiteY8311"/>
              </a:cxn>
              <a:cxn ang="0">
                <a:pos x="connsiteX8312" y="connsiteY8312"/>
              </a:cxn>
              <a:cxn ang="0">
                <a:pos x="connsiteX8313" y="connsiteY8313"/>
              </a:cxn>
              <a:cxn ang="0">
                <a:pos x="connsiteX8314" y="connsiteY8314"/>
              </a:cxn>
              <a:cxn ang="0">
                <a:pos x="connsiteX8315" y="connsiteY8315"/>
              </a:cxn>
              <a:cxn ang="0">
                <a:pos x="connsiteX8316" y="connsiteY8316"/>
              </a:cxn>
              <a:cxn ang="0">
                <a:pos x="connsiteX8317" y="connsiteY8317"/>
              </a:cxn>
              <a:cxn ang="0">
                <a:pos x="connsiteX8318" y="connsiteY8318"/>
              </a:cxn>
              <a:cxn ang="0">
                <a:pos x="connsiteX8319" y="connsiteY8319"/>
              </a:cxn>
              <a:cxn ang="0">
                <a:pos x="connsiteX8320" y="connsiteY8320"/>
              </a:cxn>
              <a:cxn ang="0">
                <a:pos x="connsiteX8321" y="connsiteY8321"/>
              </a:cxn>
              <a:cxn ang="0">
                <a:pos x="connsiteX8322" y="connsiteY8322"/>
              </a:cxn>
              <a:cxn ang="0">
                <a:pos x="connsiteX8323" y="connsiteY8323"/>
              </a:cxn>
              <a:cxn ang="0">
                <a:pos x="connsiteX8324" y="connsiteY8324"/>
              </a:cxn>
              <a:cxn ang="0">
                <a:pos x="connsiteX8325" y="connsiteY8325"/>
              </a:cxn>
              <a:cxn ang="0">
                <a:pos x="connsiteX8326" y="connsiteY8326"/>
              </a:cxn>
              <a:cxn ang="0">
                <a:pos x="connsiteX8327" y="connsiteY8327"/>
              </a:cxn>
              <a:cxn ang="0">
                <a:pos x="connsiteX8328" y="connsiteY8328"/>
              </a:cxn>
              <a:cxn ang="0">
                <a:pos x="connsiteX8329" y="connsiteY8329"/>
              </a:cxn>
              <a:cxn ang="0">
                <a:pos x="connsiteX8330" y="connsiteY8330"/>
              </a:cxn>
              <a:cxn ang="0">
                <a:pos x="connsiteX8331" y="connsiteY8331"/>
              </a:cxn>
              <a:cxn ang="0">
                <a:pos x="connsiteX8332" y="connsiteY8332"/>
              </a:cxn>
              <a:cxn ang="0">
                <a:pos x="connsiteX8333" y="connsiteY8333"/>
              </a:cxn>
              <a:cxn ang="0">
                <a:pos x="connsiteX8334" y="connsiteY8334"/>
              </a:cxn>
              <a:cxn ang="0">
                <a:pos x="connsiteX8335" y="connsiteY8335"/>
              </a:cxn>
              <a:cxn ang="0">
                <a:pos x="connsiteX8336" y="connsiteY8336"/>
              </a:cxn>
              <a:cxn ang="0">
                <a:pos x="connsiteX8337" y="connsiteY8337"/>
              </a:cxn>
              <a:cxn ang="0">
                <a:pos x="connsiteX8338" y="connsiteY8338"/>
              </a:cxn>
              <a:cxn ang="0">
                <a:pos x="connsiteX8339" y="connsiteY8339"/>
              </a:cxn>
              <a:cxn ang="0">
                <a:pos x="connsiteX8340" y="connsiteY8340"/>
              </a:cxn>
              <a:cxn ang="0">
                <a:pos x="connsiteX8341" y="connsiteY8341"/>
              </a:cxn>
              <a:cxn ang="0">
                <a:pos x="connsiteX8342" y="connsiteY8342"/>
              </a:cxn>
              <a:cxn ang="0">
                <a:pos x="connsiteX8343" y="connsiteY8343"/>
              </a:cxn>
              <a:cxn ang="0">
                <a:pos x="connsiteX8344" y="connsiteY8344"/>
              </a:cxn>
              <a:cxn ang="0">
                <a:pos x="connsiteX8345" y="connsiteY8345"/>
              </a:cxn>
              <a:cxn ang="0">
                <a:pos x="connsiteX8346" y="connsiteY8346"/>
              </a:cxn>
              <a:cxn ang="0">
                <a:pos x="connsiteX8347" y="connsiteY8347"/>
              </a:cxn>
              <a:cxn ang="0">
                <a:pos x="connsiteX8348" y="connsiteY8348"/>
              </a:cxn>
              <a:cxn ang="0">
                <a:pos x="connsiteX8349" y="connsiteY8349"/>
              </a:cxn>
              <a:cxn ang="0">
                <a:pos x="connsiteX8350" y="connsiteY8350"/>
              </a:cxn>
              <a:cxn ang="0">
                <a:pos x="connsiteX8351" y="connsiteY8351"/>
              </a:cxn>
              <a:cxn ang="0">
                <a:pos x="connsiteX8352" y="connsiteY8352"/>
              </a:cxn>
              <a:cxn ang="0">
                <a:pos x="connsiteX8353" y="connsiteY8353"/>
              </a:cxn>
              <a:cxn ang="0">
                <a:pos x="connsiteX8354" y="connsiteY8354"/>
              </a:cxn>
              <a:cxn ang="0">
                <a:pos x="connsiteX8355" y="connsiteY8355"/>
              </a:cxn>
              <a:cxn ang="0">
                <a:pos x="connsiteX8356" y="connsiteY8356"/>
              </a:cxn>
              <a:cxn ang="0">
                <a:pos x="connsiteX8357" y="connsiteY8357"/>
              </a:cxn>
              <a:cxn ang="0">
                <a:pos x="connsiteX8358" y="connsiteY8358"/>
              </a:cxn>
              <a:cxn ang="0">
                <a:pos x="connsiteX8359" y="connsiteY8359"/>
              </a:cxn>
              <a:cxn ang="0">
                <a:pos x="connsiteX8360" y="connsiteY8360"/>
              </a:cxn>
              <a:cxn ang="0">
                <a:pos x="connsiteX8361" y="connsiteY8361"/>
              </a:cxn>
              <a:cxn ang="0">
                <a:pos x="connsiteX8362" y="connsiteY8362"/>
              </a:cxn>
              <a:cxn ang="0">
                <a:pos x="connsiteX8363" y="connsiteY8363"/>
              </a:cxn>
              <a:cxn ang="0">
                <a:pos x="connsiteX8364" y="connsiteY8364"/>
              </a:cxn>
              <a:cxn ang="0">
                <a:pos x="connsiteX8365" y="connsiteY8365"/>
              </a:cxn>
              <a:cxn ang="0">
                <a:pos x="connsiteX8366" y="connsiteY8366"/>
              </a:cxn>
              <a:cxn ang="0">
                <a:pos x="connsiteX8367" y="connsiteY8367"/>
              </a:cxn>
              <a:cxn ang="0">
                <a:pos x="connsiteX8368" y="connsiteY8368"/>
              </a:cxn>
              <a:cxn ang="0">
                <a:pos x="connsiteX8369" y="connsiteY8369"/>
              </a:cxn>
              <a:cxn ang="0">
                <a:pos x="connsiteX8370" y="connsiteY8370"/>
              </a:cxn>
              <a:cxn ang="0">
                <a:pos x="connsiteX8371" y="connsiteY8371"/>
              </a:cxn>
              <a:cxn ang="0">
                <a:pos x="connsiteX8372" y="connsiteY8372"/>
              </a:cxn>
              <a:cxn ang="0">
                <a:pos x="connsiteX8373" y="connsiteY8373"/>
              </a:cxn>
              <a:cxn ang="0">
                <a:pos x="connsiteX8374" y="connsiteY8374"/>
              </a:cxn>
              <a:cxn ang="0">
                <a:pos x="connsiteX8375" y="connsiteY8375"/>
              </a:cxn>
              <a:cxn ang="0">
                <a:pos x="connsiteX8376" y="connsiteY8376"/>
              </a:cxn>
              <a:cxn ang="0">
                <a:pos x="connsiteX8377" y="connsiteY8377"/>
              </a:cxn>
              <a:cxn ang="0">
                <a:pos x="connsiteX8378" y="connsiteY8378"/>
              </a:cxn>
              <a:cxn ang="0">
                <a:pos x="connsiteX8379" y="connsiteY8379"/>
              </a:cxn>
              <a:cxn ang="0">
                <a:pos x="connsiteX8380" y="connsiteY8380"/>
              </a:cxn>
              <a:cxn ang="0">
                <a:pos x="connsiteX8381" y="connsiteY8381"/>
              </a:cxn>
              <a:cxn ang="0">
                <a:pos x="connsiteX8382" y="connsiteY8382"/>
              </a:cxn>
              <a:cxn ang="0">
                <a:pos x="connsiteX8383" y="connsiteY8383"/>
              </a:cxn>
              <a:cxn ang="0">
                <a:pos x="connsiteX8384" y="connsiteY8384"/>
              </a:cxn>
              <a:cxn ang="0">
                <a:pos x="connsiteX8385" y="connsiteY8385"/>
              </a:cxn>
              <a:cxn ang="0">
                <a:pos x="connsiteX8386" y="connsiteY8386"/>
              </a:cxn>
              <a:cxn ang="0">
                <a:pos x="connsiteX8387" y="connsiteY8387"/>
              </a:cxn>
              <a:cxn ang="0">
                <a:pos x="connsiteX8388" y="connsiteY8388"/>
              </a:cxn>
              <a:cxn ang="0">
                <a:pos x="connsiteX8389" y="connsiteY8389"/>
              </a:cxn>
              <a:cxn ang="0">
                <a:pos x="connsiteX8390" y="connsiteY8390"/>
              </a:cxn>
              <a:cxn ang="0">
                <a:pos x="connsiteX8391" y="connsiteY8391"/>
              </a:cxn>
              <a:cxn ang="0">
                <a:pos x="connsiteX8392" y="connsiteY8392"/>
              </a:cxn>
              <a:cxn ang="0">
                <a:pos x="connsiteX8393" y="connsiteY8393"/>
              </a:cxn>
              <a:cxn ang="0">
                <a:pos x="connsiteX8394" y="connsiteY8394"/>
              </a:cxn>
              <a:cxn ang="0">
                <a:pos x="connsiteX8395" y="connsiteY8395"/>
              </a:cxn>
              <a:cxn ang="0">
                <a:pos x="connsiteX8396" y="connsiteY8396"/>
              </a:cxn>
              <a:cxn ang="0">
                <a:pos x="connsiteX8397" y="connsiteY8397"/>
              </a:cxn>
              <a:cxn ang="0">
                <a:pos x="connsiteX8398" y="connsiteY8398"/>
              </a:cxn>
              <a:cxn ang="0">
                <a:pos x="connsiteX8399" y="connsiteY8399"/>
              </a:cxn>
              <a:cxn ang="0">
                <a:pos x="connsiteX8400" y="connsiteY8400"/>
              </a:cxn>
              <a:cxn ang="0">
                <a:pos x="connsiteX8401" y="connsiteY8401"/>
              </a:cxn>
              <a:cxn ang="0">
                <a:pos x="connsiteX8402" y="connsiteY8402"/>
              </a:cxn>
              <a:cxn ang="0">
                <a:pos x="connsiteX8403" y="connsiteY8403"/>
              </a:cxn>
              <a:cxn ang="0">
                <a:pos x="connsiteX8404" y="connsiteY8404"/>
              </a:cxn>
              <a:cxn ang="0">
                <a:pos x="connsiteX8405" y="connsiteY8405"/>
              </a:cxn>
              <a:cxn ang="0">
                <a:pos x="connsiteX8406" y="connsiteY8406"/>
              </a:cxn>
              <a:cxn ang="0">
                <a:pos x="connsiteX8407" y="connsiteY8407"/>
              </a:cxn>
              <a:cxn ang="0">
                <a:pos x="connsiteX8408" y="connsiteY8408"/>
              </a:cxn>
              <a:cxn ang="0">
                <a:pos x="connsiteX8409" y="connsiteY8409"/>
              </a:cxn>
              <a:cxn ang="0">
                <a:pos x="connsiteX8410" y="connsiteY8410"/>
              </a:cxn>
              <a:cxn ang="0">
                <a:pos x="connsiteX8411" y="connsiteY8411"/>
              </a:cxn>
              <a:cxn ang="0">
                <a:pos x="connsiteX8412" y="connsiteY8412"/>
              </a:cxn>
              <a:cxn ang="0">
                <a:pos x="connsiteX8413" y="connsiteY8413"/>
              </a:cxn>
              <a:cxn ang="0">
                <a:pos x="connsiteX8414" y="connsiteY8414"/>
              </a:cxn>
              <a:cxn ang="0">
                <a:pos x="connsiteX8415" y="connsiteY8415"/>
              </a:cxn>
              <a:cxn ang="0">
                <a:pos x="connsiteX8416" y="connsiteY8416"/>
              </a:cxn>
              <a:cxn ang="0">
                <a:pos x="connsiteX8417" y="connsiteY8417"/>
              </a:cxn>
              <a:cxn ang="0">
                <a:pos x="connsiteX8418" y="connsiteY8418"/>
              </a:cxn>
              <a:cxn ang="0">
                <a:pos x="connsiteX8419" y="connsiteY8419"/>
              </a:cxn>
              <a:cxn ang="0">
                <a:pos x="connsiteX8420" y="connsiteY8420"/>
              </a:cxn>
              <a:cxn ang="0">
                <a:pos x="connsiteX8421" y="connsiteY8421"/>
              </a:cxn>
              <a:cxn ang="0">
                <a:pos x="connsiteX8422" y="connsiteY8422"/>
              </a:cxn>
              <a:cxn ang="0">
                <a:pos x="connsiteX8423" y="connsiteY8423"/>
              </a:cxn>
              <a:cxn ang="0">
                <a:pos x="connsiteX8424" y="connsiteY8424"/>
              </a:cxn>
              <a:cxn ang="0">
                <a:pos x="connsiteX8425" y="connsiteY8425"/>
              </a:cxn>
              <a:cxn ang="0">
                <a:pos x="connsiteX8426" y="connsiteY8426"/>
              </a:cxn>
              <a:cxn ang="0">
                <a:pos x="connsiteX8427" y="connsiteY8427"/>
              </a:cxn>
              <a:cxn ang="0">
                <a:pos x="connsiteX8428" y="connsiteY8428"/>
              </a:cxn>
              <a:cxn ang="0">
                <a:pos x="connsiteX8429" y="connsiteY8429"/>
              </a:cxn>
              <a:cxn ang="0">
                <a:pos x="connsiteX8430" y="connsiteY8430"/>
              </a:cxn>
              <a:cxn ang="0">
                <a:pos x="connsiteX8431" y="connsiteY8431"/>
              </a:cxn>
              <a:cxn ang="0">
                <a:pos x="connsiteX8432" y="connsiteY8432"/>
              </a:cxn>
              <a:cxn ang="0">
                <a:pos x="connsiteX8433" y="connsiteY8433"/>
              </a:cxn>
              <a:cxn ang="0">
                <a:pos x="connsiteX8434" y="connsiteY8434"/>
              </a:cxn>
              <a:cxn ang="0">
                <a:pos x="connsiteX8435" y="connsiteY8435"/>
              </a:cxn>
              <a:cxn ang="0">
                <a:pos x="connsiteX8436" y="connsiteY8436"/>
              </a:cxn>
              <a:cxn ang="0">
                <a:pos x="connsiteX8437" y="connsiteY8437"/>
              </a:cxn>
              <a:cxn ang="0">
                <a:pos x="connsiteX8438" y="connsiteY8438"/>
              </a:cxn>
              <a:cxn ang="0">
                <a:pos x="connsiteX8439" y="connsiteY8439"/>
              </a:cxn>
              <a:cxn ang="0">
                <a:pos x="connsiteX8440" y="connsiteY8440"/>
              </a:cxn>
              <a:cxn ang="0">
                <a:pos x="connsiteX8441" y="connsiteY8441"/>
              </a:cxn>
              <a:cxn ang="0">
                <a:pos x="connsiteX8442" y="connsiteY8442"/>
              </a:cxn>
              <a:cxn ang="0">
                <a:pos x="connsiteX8443" y="connsiteY8443"/>
              </a:cxn>
              <a:cxn ang="0">
                <a:pos x="connsiteX8444" y="connsiteY8444"/>
              </a:cxn>
              <a:cxn ang="0">
                <a:pos x="connsiteX8445" y="connsiteY8445"/>
              </a:cxn>
              <a:cxn ang="0">
                <a:pos x="connsiteX8446" y="connsiteY8446"/>
              </a:cxn>
              <a:cxn ang="0">
                <a:pos x="connsiteX8447" y="connsiteY8447"/>
              </a:cxn>
              <a:cxn ang="0">
                <a:pos x="connsiteX8448" y="connsiteY8448"/>
              </a:cxn>
              <a:cxn ang="0">
                <a:pos x="connsiteX8449" y="connsiteY8449"/>
              </a:cxn>
              <a:cxn ang="0">
                <a:pos x="connsiteX8450" y="connsiteY8450"/>
              </a:cxn>
              <a:cxn ang="0">
                <a:pos x="connsiteX8451" y="connsiteY8451"/>
              </a:cxn>
              <a:cxn ang="0">
                <a:pos x="connsiteX8452" y="connsiteY8452"/>
              </a:cxn>
              <a:cxn ang="0">
                <a:pos x="connsiteX8453" y="connsiteY8453"/>
              </a:cxn>
              <a:cxn ang="0">
                <a:pos x="connsiteX8454" y="connsiteY8454"/>
              </a:cxn>
              <a:cxn ang="0">
                <a:pos x="connsiteX8455" y="connsiteY8455"/>
              </a:cxn>
              <a:cxn ang="0">
                <a:pos x="connsiteX8456" y="connsiteY8456"/>
              </a:cxn>
              <a:cxn ang="0">
                <a:pos x="connsiteX8457" y="connsiteY8457"/>
              </a:cxn>
              <a:cxn ang="0">
                <a:pos x="connsiteX8458" y="connsiteY8458"/>
              </a:cxn>
              <a:cxn ang="0">
                <a:pos x="connsiteX8459" y="connsiteY8459"/>
              </a:cxn>
              <a:cxn ang="0">
                <a:pos x="connsiteX8460" y="connsiteY8460"/>
              </a:cxn>
              <a:cxn ang="0">
                <a:pos x="connsiteX8461" y="connsiteY8461"/>
              </a:cxn>
              <a:cxn ang="0">
                <a:pos x="connsiteX8462" y="connsiteY8462"/>
              </a:cxn>
              <a:cxn ang="0">
                <a:pos x="connsiteX8463" y="connsiteY8463"/>
              </a:cxn>
              <a:cxn ang="0">
                <a:pos x="connsiteX8464" y="connsiteY8464"/>
              </a:cxn>
              <a:cxn ang="0">
                <a:pos x="connsiteX8465" y="connsiteY8465"/>
              </a:cxn>
              <a:cxn ang="0">
                <a:pos x="connsiteX8466" y="connsiteY8466"/>
              </a:cxn>
              <a:cxn ang="0">
                <a:pos x="connsiteX8467" y="connsiteY8467"/>
              </a:cxn>
              <a:cxn ang="0">
                <a:pos x="connsiteX8468" y="connsiteY8468"/>
              </a:cxn>
              <a:cxn ang="0">
                <a:pos x="connsiteX8469" y="connsiteY8469"/>
              </a:cxn>
              <a:cxn ang="0">
                <a:pos x="connsiteX8470" y="connsiteY8470"/>
              </a:cxn>
              <a:cxn ang="0">
                <a:pos x="connsiteX8471" y="connsiteY8471"/>
              </a:cxn>
              <a:cxn ang="0">
                <a:pos x="connsiteX8472" y="connsiteY8472"/>
              </a:cxn>
              <a:cxn ang="0">
                <a:pos x="connsiteX8473" y="connsiteY8473"/>
              </a:cxn>
              <a:cxn ang="0">
                <a:pos x="connsiteX8474" y="connsiteY8474"/>
              </a:cxn>
              <a:cxn ang="0">
                <a:pos x="connsiteX8475" y="connsiteY8475"/>
              </a:cxn>
              <a:cxn ang="0">
                <a:pos x="connsiteX8476" y="connsiteY8476"/>
              </a:cxn>
              <a:cxn ang="0">
                <a:pos x="connsiteX8477" y="connsiteY8477"/>
              </a:cxn>
              <a:cxn ang="0">
                <a:pos x="connsiteX8478" y="connsiteY8478"/>
              </a:cxn>
              <a:cxn ang="0">
                <a:pos x="connsiteX8479" y="connsiteY8479"/>
              </a:cxn>
              <a:cxn ang="0">
                <a:pos x="connsiteX8480" y="connsiteY8480"/>
              </a:cxn>
              <a:cxn ang="0">
                <a:pos x="connsiteX8481" y="connsiteY8481"/>
              </a:cxn>
              <a:cxn ang="0">
                <a:pos x="connsiteX8482" y="connsiteY8482"/>
              </a:cxn>
              <a:cxn ang="0">
                <a:pos x="connsiteX8483" y="connsiteY8483"/>
              </a:cxn>
              <a:cxn ang="0">
                <a:pos x="connsiteX8484" y="connsiteY8484"/>
              </a:cxn>
              <a:cxn ang="0">
                <a:pos x="connsiteX8485" y="connsiteY8485"/>
              </a:cxn>
              <a:cxn ang="0">
                <a:pos x="connsiteX8486" y="connsiteY8486"/>
              </a:cxn>
              <a:cxn ang="0">
                <a:pos x="connsiteX8487" y="connsiteY8487"/>
              </a:cxn>
              <a:cxn ang="0">
                <a:pos x="connsiteX8488" y="connsiteY8488"/>
              </a:cxn>
              <a:cxn ang="0">
                <a:pos x="connsiteX8489" y="connsiteY8489"/>
              </a:cxn>
              <a:cxn ang="0">
                <a:pos x="connsiteX8490" y="connsiteY8490"/>
              </a:cxn>
              <a:cxn ang="0">
                <a:pos x="connsiteX8491" y="connsiteY8491"/>
              </a:cxn>
              <a:cxn ang="0">
                <a:pos x="connsiteX8492" y="connsiteY8492"/>
              </a:cxn>
              <a:cxn ang="0">
                <a:pos x="connsiteX8493" y="connsiteY8493"/>
              </a:cxn>
              <a:cxn ang="0">
                <a:pos x="connsiteX8494" y="connsiteY8494"/>
              </a:cxn>
              <a:cxn ang="0">
                <a:pos x="connsiteX8495" y="connsiteY8495"/>
              </a:cxn>
              <a:cxn ang="0">
                <a:pos x="connsiteX8496" y="connsiteY8496"/>
              </a:cxn>
              <a:cxn ang="0">
                <a:pos x="connsiteX8497" y="connsiteY8497"/>
              </a:cxn>
              <a:cxn ang="0">
                <a:pos x="connsiteX8498" y="connsiteY8498"/>
              </a:cxn>
              <a:cxn ang="0">
                <a:pos x="connsiteX8499" y="connsiteY8499"/>
              </a:cxn>
              <a:cxn ang="0">
                <a:pos x="connsiteX8500" y="connsiteY8500"/>
              </a:cxn>
              <a:cxn ang="0">
                <a:pos x="connsiteX8501" y="connsiteY8501"/>
              </a:cxn>
              <a:cxn ang="0">
                <a:pos x="connsiteX8502" y="connsiteY8502"/>
              </a:cxn>
              <a:cxn ang="0">
                <a:pos x="connsiteX8503" y="connsiteY8503"/>
              </a:cxn>
              <a:cxn ang="0">
                <a:pos x="connsiteX8504" y="connsiteY8504"/>
              </a:cxn>
              <a:cxn ang="0">
                <a:pos x="connsiteX8505" y="connsiteY8505"/>
              </a:cxn>
              <a:cxn ang="0">
                <a:pos x="connsiteX8506" y="connsiteY8506"/>
              </a:cxn>
              <a:cxn ang="0">
                <a:pos x="connsiteX8507" y="connsiteY8507"/>
              </a:cxn>
              <a:cxn ang="0">
                <a:pos x="connsiteX8508" y="connsiteY8508"/>
              </a:cxn>
              <a:cxn ang="0">
                <a:pos x="connsiteX8509" y="connsiteY8509"/>
              </a:cxn>
              <a:cxn ang="0">
                <a:pos x="connsiteX8510" y="connsiteY8510"/>
              </a:cxn>
              <a:cxn ang="0">
                <a:pos x="connsiteX8511" y="connsiteY8511"/>
              </a:cxn>
              <a:cxn ang="0">
                <a:pos x="connsiteX8512" y="connsiteY8512"/>
              </a:cxn>
              <a:cxn ang="0">
                <a:pos x="connsiteX8513" y="connsiteY8513"/>
              </a:cxn>
              <a:cxn ang="0">
                <a:pos x="connsiteX8514" y="connsiteY8514"/>
              </a:cxn>
              <a:cxn ang="0">
                <a:pos x="connsiteX8515" y="connsiteY8515"/>
              </a:cxn>
              <a:cxn ang="0">
                <a:pos x="connsiteX8516" y="connsiteY8516"/>
              </a:cxn>
              <a:cxn ang="0">
                <a:pos x="connsiteX8517" y="connsiteY8517"/>
              </a:cxn>
              <a:cxn ang="0">
                <a:pos x="connsiteX8518" y="connsiteY8518"/>
              </a:cxn>
              <a:cxn ang="0">
                <a:pos x="connsiteX8519" y="connsiteY8519"/>
              </a:cxn>
              <a:cxn ang="0">
                <a:pos x="connsiteX8520" y="connsiteY8520"/>
              </a:cxn>
              <a:cxn ang="0">
                <a:pos x="connsiteX8521" y="connsiteY8521"/>
              </a:cxn>
              <a:cxn ang="0">
                <a:pos x="connsiteX8522" y="connsiteY8522"/>
              </a:cxn>
              <a:cxn ang="0">
                <a:pos x="connsiteX8523" y="connsiteY8523"/>
              </a:cxn>
              <a:cxn ang="0">
                <a:pos x="connsiteX8524" y="connsiteY8524"/>
              </a:cxn>
              <a:cxn ang="0">
                <a:pos x="connsiteX8525" y="connsiteY8525"/>
              </a:cxn>
              <a:cxn ang="0">
                <a:pos x="connsiteX8526" y="connsiteY8526"/>
              </a:cxn>
              <a:cxn ang="0">
                <a:pos x="connsiteX8527" y="connsiteY8527"/>
              </a:cxn>
              <a:cxn ang="0">
                <a:pos x="connsiteX8528" y="connsiteY8528"/>
              </a:cxn>
              <a:cxn ang="0">
                <a:pos x="connsiteX8529" y="connsiteY8529"/>
              </a:cxn>
              <a:cxn ang="0">
                <a:pos x="connsiteX8530" y="connsiteY8530"/>
              </a:cxn>
              <a:cxn ang="0">
                <a:pos x="connsiteX8531" y="connsiteY8531"/>
              </a:cxn>
              <a:cxn ang="0">
                <a:pos x="connsiteX8532" y="connsiteY8532"/>
              </a:cxn>
              <a:cxn ang="0">
                <a:pos x="connsiteX8533" y="connsiteY8533"/>
              </a:cxn>
              <a:cxn ang="0">
                <a:pos x="connsiteX8534" y="connsiteY8534"/>
              </a:cxn>
              <a:cxn ang="0">
                <a:pos x="connsiteX8535" y="connsiteY8535"/>
              </a:cxn>
              <a:cxn ang="0">
                <a:pos x="connsiteX8536" y="connsiteY8536"/>
              </a:cxn>
              <a:cxn ang="0">
                <a:pos x="connsiteX8537" y="connsiteY8537"/>
              </a:cxn>
              <a:cxn ang="0">
                <a:pos x="connsiteX8538" y="connsiteY8538"/>
              </a:cxn>
              <a:cxn ang="0">
                <a:pos x="connsiteX8539" y="connsiteY8539"/>
              </a:cxn>
              <a:cxn ang="0">
                <a:pos x="connsiteX8540" y="connsiteY8540"/>
              </a:cxn>
              <a:cxn ang="0">
                <a:pos x="connsiteX8541" y="connsiteY8541"/>
              </a:cxn>
              <a:cxn ang="0">
                <a:pos x="connsiteX8542" y="connsiteY8542"/>
              </a:cxn>
              <a:cxn ang="0">
                <a:pos x="connsiteX8543" y="connsiteY8543"/>
              </a:cxn>
              <a:cxn ang="0">
                <a:pos x="connsiteX8544" y="connsiteY8544"/>
              </a:cxn>
              <a:cxn ang="0">
                <a:pos x="connsiteX8545" y="connsiteY8545"/>
              </a:cxn>
              <a:cxn ang="0">
                <a:pos x="connsiteX8546" y="connsiteY8546"/>
              </a:cxn>
              <a:cxn ang="0">
                <a:pos x="connsiteX8547" y="connsiteY8547"/>
              </a:cxn>
              <a:cxn ang="0">
                <a:pos x="connsiteX8548" y="connsiteY8548"/>
              </a:cxn>
              <a:cxn ang="0">
                <a:pos x="connsiteX8549" y="connsiteY8549"/>
              </a:cxn>
              <a:cxn ang="0">
                <a:pos x="connsiteX8550" y="connsiteY8550"/>
              </a:cxn>
              <a:cxn ang="0">
                <a:pos x="connsiteX8551" y="connsiteY8551"/>
              </a:cxn>
              <a:cxn ang="0">
                <a:pos x="connsiteX8552" y="connsiteY8552"/>
              </a:cxn>
              <a:cxn ang="0">
                <a:pos x="connsiteX8553" y="connsiteY8553"/>
              </a:cxn>
              <a:cxn ang="0">
                <a:pos x="connsiteX8554" y="connsiteY8554"/>
              </a:cxn>
              <a:cxn ang="0">
                <a:pos x="connsiteX8555" y="connsiteY8555"/>
              </a:cxn>
              <a:cxn ang="0">
                <a:pos x="connsiteX8556" y="connsiteY8556"/>
              </a:cxn>
              <a:cxn ang="0">
                <a:pos x="connsiteX8557" y="connsiteY8557"/>
              </a:cxn>
              <a:cxn ang="0">
                <a:pos x="connsiteX8558" y="connsiteY8558"/>
              </a:cxn>
              <a:cxn ang="0">
                <a:pos x="connsiteX8559" y="connsiteY8559"/>
              </a:cxn>
              <a:cxn ang="0">
                <a:pos x="connsiteX8560" y="connsiteY8560"/>
              </a:cxn>
              <a:cxn ang="0">
                <a:pos x="connsiteX8561" y="connsiteY8561"/>
              </a:cxn>
              <a:cxn ang="0">
                <a:pos x="connsiteX8562" y="connsiteY8562"/>
              </a:cxn>
              <a:cxn ang="0">
                <a:pos x="connsiteX8563" y="connsiteY8563"/>
              </a:cxn>
              <a:cxn ang="0">
                <a:pos x="connsiteX8564" y="connsiteY8564"/>
              </a:cxn>
              <a:cxn ang="0">
                <a:pos x="connsiteX8565" y="connsiteY8565"/>
              </a:cxn>
              <a:cxn ang="0">
                <a:pos x="connsiteX8566" y="connsiteY8566"/>
              </a:cxn>
              <a:cxn ang="0">
                <a:pos x="connsiteX8567" y="connsiteY8567"/>
              </a:cxn>
              <a:cxn ang="0">
                <a:pos x="connsiteX8568" y="connsiteY8568"/>
              </a:cxn>
              <a:cxn ang="0">
                <a:pos x="connsiteX8569" y="connsiteY8569"/>
              </a:cxn>
              <a:cxn ang="0">
                <a:pos x="connsiteX8570" y="connsiteY8570"/>
              </a:cxn>
              <a:cxn ang="0">
                <a:pos x="connsiteX8571" y="connsiteY8571"/>
              </a:cxn>
              <a:cxn ang="0">
                <a:pos x="connsiteX8572" y="connsiteY8572"/>
              </a:cxn>
              <a:cxn ang="0">
                <a:pos x="connsiteX8573" y="connsiteY8573"/>
              </a:cxn>
              <a:cxn ang="0">
                <a:pos x="connsiteX8574" y="connsiteY8574"/>
              </a:cxn>
              <a:cxn ang="0">
                <a:pos x="connsiteX8575" y="connsiteY8575"/>
              </a:cxn>
              <a:cxn ang="0">
                <a:pos x="connsiteX8576" y="connsiteY8576"/>
              </a:cxn>
              <a:cxn ang="0">
                <a:pos x="connsiteX8577" y="connsiteY8577"/>
              </a:cxn>
              <a:cxn ang="0">
                <a:pos x="connsiteX8578" y="connsiteY8578"/>
              </a:cxn>
              <a:cxn ang="0">
                <a:pos x="connsiteX8579" y="connsiteY8579"/>
              </a:cxn>
              <a:cxn ang="0">
                <a:pos x="connsiteX8580" y="connsiteY8580"/>
              </a:cxn>
              <a:cxn ang="0">
                <a:pos x="connsiteX8581" y="connsiteY8581"/>
              </a:cxn>
              <a:cxn ang="0">
                <a:pos x="connsiteX8582" y="connsiteY8582"/>
              </a:cxn>
              <a:cxn ang="0">
                <a:pos x="connsiteX8583" y="connsiteY8583"/>
              </a:cxn>
              <a:cxn ang="0">
                <a:pos x="connsiteX8584" y="connsiteY8584"/>
              </a:cxn>
              <a:cxn ang="0">
                <a:pos x="connsiteX8585" y="connsiteY8585"/>
              </a:cxn>
              <a:cxn ang="0">
                <a:pos x="connsiteX8586" y="connsiteY8586"/>
              </a:cxn>
              <a:cxn ang="0">
                <a:pos x="connsiteX8587" y="connsiteY8587"/>
              </a:cxn>
              <a:cxn ang="0">
                <a:pos x="connsiteX8588" y="connsiteY8588"/>
              </a:cxn>
              <a:cxn ang="0">
                <a:pos x="connsiteX8589" y="connsiteY8589"/>
              </a:cxn>
              <a:cxn ang="0">
                <a:pos x="connsiteX8590" y="connsiteY8590"/>
              </a:cxn>
              <a:cxn ang="0">
                <a:pos x="connsiteX8591" y="connsiteY8591"/>
              </a:cxn>
              <a:cxn ang="0">
                <a:pos x="connsiteX8592" y="connsiteY8592"/>
              </a:cxn>
              <a:cxn ang="0">
                <a:pos x="connsiteX8593" y="connsiteY8593"/>
              </a:cxn>
              <a:cxn ang="0">
                <a:pos x="connsiteX8594" y="connsiteY8594"/>
              </a:cxn>
              <a:cxn ang="0">
                <a:pos x="connsiteX8595" y="connsiteY8595"/>
              </a:cxn>
              <a:cxn ang="0">
                <a:pos x="connsiteX8596" y="connsiteY8596"/>
              </a:cxn>
              <a:cxn ang="0">
                <a:pos x="connsiteX8597" y="connsiteY8597"/>
              </a:cxn>
              <a:cxn ang="0">
                <a:pos x="connsiteX8598" y="connsiteY8598"/>
              </a:cxn>
              <a:cxn ang="0">
                <a:pos x="connsiteX8599" y="connsiteY8599"/>
              </a:cxn>
              <a:cxn ang="0">
                <a:pos x="connsiteX8600" y="connsiteY8600"/>
              </a:cxn>
              <a:cxn ang="0">
                <a:pos x="connsiteX8601" y="connsiteY8601"/>
              </a:cxn>
              <a:cxn ang="0">
                <a:pos x="connsiteX8602" y="connsiteY8602"/>
              </a:cxn>
              <a:cxn ang="0">
                <a:pos x="connsiteX8603" y="connsiteY8603"/>
              </a:cxn>
              <a:cxn ang="0">
                <a:pos x="connsiteX8604" y="connsiteY8604"/>
              </a:cxn>
              <a:cxn ang="0">
                <a:pos x="connsiteX8605" y="connsiteY8605"/>
              </a:cxn>
              <a:cxn ang="0">
                <a:pos x="connsiteX8606" y="connsiteY8606"/>
              </a:cxn>
              <a:cxn ang="0">
                <a:pos x="connsiteX8607" y="connsiteY8607"/>
              </a:cxn>
              <a:cxn ang="0">
                <a:pos x="connsiteX8608" y="connsiteY8608"/>
              </a:cxn>
              <a:cxn ang="0">
                <a:pos x="connsiteX8609" y="connsiteY8609"/>
              </a:cxn>
              <a:cxn ang="0">
                <a:pos x="connsiteX8610" y="connsiteY8610"/>
              </a:cxn>
              <a:cxn ang="0">
                <a:pos x="connsiteX8611" y="connsiteY8611"/>
              </a:cxn>
              <a:cxn ang="0">
                <a:pos x="connsiteX8612" y="connsiteY8612"/>
              </a:cxn>
              <a:cxn ang="0">
                <a:pos x="connsiteX8613" y="connsiteY8613"/>
              </a:cxn>
              <a:cxn ang="0">
                <a:pos x="connsiteX8614" y="connsiteY8614"/>
              </a:cxn>
              <a:cxn ang="0">
                <a:pos x="connsiteX8615" y="connsiteY8615"/>
              </a:cxn>
              <a:cxn ang="0">
                <a:pos x="connsiteX8616" y="connsiteY8616"/>
              </a:cxn>
              <a:cxn ang="0">
                <a:pos x="connsiteX8617" y="connsiteY8617"/>
              </a:cxn>
              <a:cxn ang="0">
                <a:pos x="connsiteX8618" y="connsiteY8618"/>
              </a:cxn>
              <a:cxn ang="0">
                <a:pos x="connsiteX8619" y="connsiteY8619"/>
              </a:cxn>
              <a:cxn ang="0">
                <a:pos x="connsiteX8620" y="connsiteY8620"/>
              </a:cxn>
              <a:cxn ang="0">
                <a:pos x="connsiteX8621" y="connsiteY8621"/>
              </a:cxn>
              <a:cxn ang="0">
                <a:pos x="connsiteX8622" y="connsiteY8622"/>
              </a:cxn>
              <a:cxn ang="0">
                <a:pos x="connsiteX8623" y="connsiteY8623"/>
              </a:cxn>
              <a:cxn ang="0">
                <a:pos x="connsiteX8624" y="connsiteY8624"/>
              </a:cxn>
              <a:cxn ang="0">
                <a:pos x="connsiteX8625" y="connsiteY8625"/>
              </a:cxn>
              <a:cxn ang="0">
                <a:pos x="connsiteX8626" y="connsiteY8626"/>
              </a:cxn>
              <a:cxn ang="0">
                <a:pos x="connsiteX8627" y="connsiteY8627"/>
              </a:cxn>
              <a:cxn ang="0">
                <a:pos x="connsiteX8628" y="connsiteY8628"/>
              </a:cxn>
              <a:cxn ang="0">
                <a:pos x="connsiteX8629" y="connsiteY8629"/>
              </a:cxn>
              <a:cxn ang="0">
                <a:pos x="connsiteX8630" y="connsiteY8630"/>
              </a:cxn>
              <a:cxn ang="0">
                <a:pos x="connsiteX8631" y="connsiteY8631"/>
              </a:cxn>
              <a:cxn ang="0">
                <a:pos x="connsiteX8632" y="connsiteY8632"/>
              </a:cxn>
              <a:cxn ang="0">
                <a:pos x="connsiteX8633" y="connsiteY8633"/>
              </a:cxn>
              <a:cxn ang="0">
                <a:pos x="connsiteX8634" y="connsiteY8634"/>
              </a:cxn>
              <a:cxn ang="0">
                <a:pos x="connsiteX8635" y="connsiteY8635"/>
              </a:cxn>
              <a:cxn ang="0">
                <a:pos x="connsiteX8636" y="connsiteY8636"/>
              </a:cxn>
              <a:cxn ang="0">
                <a:pos x="connsiteX8637" y="connsiteY8637"/>
              </a:cxn>
              <a:cxn ang="0">
                <a:pos x="connsiteX8638" y="connsiteY8638"/>
              </a:cxn>
              <a:cxn ang="0">
                <a:pos x="connsiteX8639" y="connsiteY8639"/>
              </a:cxn>
              <a:cxn ang="0">
                <a:pos x="connsiteX8640" y="connsiteY8640"/>
              </a:cxn>
              <a:cxn ang="0">
                <a:pos x="connsiteX8641" y="connsiteY8641"/>
              </a:cxn>
              <a:cxn ang="0">
                <a:pos x="connsiteX8642" y="connsiteY8642"/>
              </a:cxn>
              <a:cxn ang="0">
                <a:pos x="connsiteX8643" y="connsiteY8643"/>
              </a:cxn>
              <a:cxn ang="0">
                <a:pos x="connsiteX8644" y="connsiteY8644"/>
              </a:cxn>
              <a:cxn ang="0">
                <a:pos x="connsiteX8645" y="connsiteY8645"/>
              </a:cxn>
              <a:cxn ang="0">
                <a:pos x="connsiteX8646" y="connsiteY8646"/>
              </a:cxn>
              <a:cxn ang="0">
                <a:pos x="connsiteX8647" y="connsiteY8647"/>
              </a:cxn>
              <a:cxn ang="0">
                <a:pos x="connsiteX8648" y="connsiteY8648"/>
              </a:cxn>
              <a:cxn ang="0">
                <a:pos x="connsiteX8649" y="connsiteY8649"/>
              </a:cxn>
              <a:cxn ang="0">
                <a:pos x="connsiteX8650" y="connsiteY8650"/>
              </a:cxn>
              <a:cxn ang="0">
                <a:pos x="connsiteX8651" y="connsiteY8651"/>
              </a:cxn>
              <a:cxn ang="0">
                <a:pos x="connsiteX8652" y="connsiteY8652"/>
              </a:cxn>
              <a:cxn ang="0">
                <a:pos x="connsiteX8653" y="connsiteY8653"/>
              </a:cxn>
              <a:cxn ang="0">
                <a:pos x="connsiteX8654" y="connsiteY8654"/>
              </a:cxn>
              <a:cxn ang="0">
                <a:pos x="connsiteX8655" y="connsiteY8655"/>
              </a:cxn>
              <a:cxn ang="0">
                <a:pos x="connsiteX8656" y="connsiteY8656"/>
              </a:cxn>
              <a:cxn ang="0">
                <a:pos x="connsiteX8657" y="connsiteY8657"/>
              </a:cxn>
              <a:cxn ang="0">
                <a:pos x="connsiteX8658" y="connsiteY8658"/>
              </a:cxn>
              <a:cxn ang="0">
                <a:pos x="connsiteX8659" y="connsiteY8659"/>
              </a:cxn>
              <a:cxn ang="0">
                <a:pos x="connsiteX8660" y="connsiteY8660"/>
              </a:cxn>
              <a:cxn ang="0">
                <a:pos x="connsiteX8661" y="connsiteY8661"/>
              </a:cxn>
              <a:cxn ang="0">
                <a:pos x="connsiteX8662" y="connsiteY8662"/>
              </a:cxn>
              <a:cxn ang="0">
                <a:pos x="connsiteX8663" y="connsiteY8663"/>
              </a:cxn>
              <a:cxn ang="0">
                <a:pos x="connsiteX8664" y="connsiteY8664"/>
              </a:cxn>
              <a:cxn ang="0">
                <a:pos x="connsiteX8665" y="connsiteY8665"/>
              </a:cxn>
              <a:cxn ang="0">
                <a:pos x="connsiteX8666" y="connsiteY8666"/>
              </a:cxn>
              <a:cxn ang="0">
                <a:pos x="connsiteX8667" y="connsiteY8667"/>
              </a:cxn>
              <a:cxn ang="0">
                <a:pos x="connsiteX8668" y="connsiteY8668"/>
              </a:cxn>
              <a:cxn ang="0">
                <a:pos x="connsiteX8669" y="connsiteY8669"/>
              </a:cxn>
              <a:cxn ang="0">
                <a:pos x="connsiteX8670" y="connsiteY8670"/>
              </a:cxn>
              <a:cxn ang="0">
                <a:pos x="connsiteX8671" y="connsiteY8671"/>
              </a:cxn>
              <a:cxn ang="0">
                <a:pos x="connsiteX8672" y="connsiteY8672"/>
              </a:cxn>
              <a:cxn ang="0">
                <a:pos x="connsiteX8673" y="connsiteY8673"/>
              </a:cxn>
              <a:cxn ang="0">
                <a:pos x="connsiteX8674" y="connsiteY8674"/>
              </a:cxn>
              <a:cxn ang="0">
                <a:pos x="connsiteX8675" y="connsiteY8675"/>
              </a:cxn>
              <a:cxn ang="0">
                <a:pos x="connsiteX8676" y="connsiteY8676"/>
              </a:cxn>
              <a:cxn ang="0">
                <a:pos x="connsiteX8677" y="connsiteY8677"/>
              </a:cxn>
              <a:cxn ang="0">
                <a:pos x="connsiteX8678" y="connsiteY8678"/>
              </a:cxn>
              <a:cxn ang="0">
                <a:pos x="connsiteX8679" y="connsiteY8679"/>
              </a:cxn>
              <a:cxn ang="0">
                <a:pos x="connsiteX8680" y="connsiteY8680"/>
              </a:cxn>
              <a:cxn ang="0">
                <a:pos x="connsiteX8681" y="connsiteY8681"/>
              </a:cxn>
              <a:cxn ang="0">
                <a:pos x="connsiteX8682" y="connsiteY8682"/>
              </a:cxn>
              <a:cxn ang="0">
                <a:pos x="connsiteX8683" y="connsiteY8683"/>
              </a:cxn>
              <a:cxn ang="0">
                <a:pos x="connsiteX8684" y="connsiteY8684"/>
              </a:cxn>
              <a:cxn ang="0">
                <a:pos x="connsiteX8685" y="connsiteY8685"/>
              </a:cxn>
              <a:cxn ang="0">
                <a:pos x="connsiteX8686" y="connsiteY8686"/>
              </a:cxn>
              <a:cxn ang="0">
                <a:pos x="connsiteX8687" y="connsiteY8687"/>
              </a:cxn>
              <a:cxn ang="0">
                <a:pos x="connsiteX8688" y="connsiteY8688"/>
              </a:cxn>
              <a:cxn ang="0">
                <a:pos x="connsiteX8689" y="connsiteY8689"/>
              </a:cxn>
              <a:cxn ang="0">
                <a:pos x="connsiteX8690" y="connsiteY8690"/>
              </a:cxn>
              <a:cxn ang="0">
                <a:pos x="connsiteX8691" y="connsiteY8691"/>
              </a:cxn>
              <a:cxn ang="0">
                <a:pos x="connsiteX8692" y="connsiteY8692"/>
              </a:cxn>
              <a:cxn ang="0">
                <a:pos x="connsiteX8693" y="connsiteY8693"/>
              </a:cxn>
              <a:cxn ang="0">
                <a:pos x="connsiteX8694" y="connsiteY8694"/>
              </a:cxn>
              <a:cxn ang="0">
                <a:pos x="connsiteX8695" y="connsiteY8695"/>
              </a:cxn>
              <a:cxn ang="0">
                <a:pos x="connsiteX8696" y="connsiteY8696"/>
              </a:cxn>
              <a:cxn ang="0">
                <a:pos x="connsiteX8697" y="connsiteY8697"/>
              </a:cxn>
              <a:cxn ang="0">
                <a:pos x="connsiteX8698" y="connsiteY8698"/>
              </a:cxn>
              <a:cxn ang="0">
                <a:pos x="connsiteX8699" y="connsiteY8699"/>
              </a:cxn>
              <a:cxn ang="0">
                <a:pos x="connsiteX8700" y="connsiteY8700"/>
              </a:cxn>
              <a:cxn ang="0">
                <a:pos x="connsiteX8701" y="connsiteY8701"/>
              </a:cxn>
              <a:cxn ang="0">
                <a:pos x="connsiteX8702" y="connsiteY8702"/>
              </a:cxn>
              <a:cxn ang="0">
                <a:pos x="connsiteX8703" y="connsiteY8703"/>
              </a:cxn>
              <a:cxn ang="0">
                <a:pos x="connsiteX8704" y="connsiteY8704"/>
              </a:cxn>
              <a:cxn ang="0">
                <a:pos x="connsiteX8705" y="connsiteY8705"/>
              </a:cxn>
              <a:cxn ang="0">
                <a:pos x="connsiteX8706" y="connsiteY8706"/>
              </a:cxn>
              <a:cxn ang="0">
                <a:pos x="connsiteX8707" y="connsiteY8707"/>
              </a:cxn>
              <a:cxn ang="0">
                <a:pos x="connsiteX8708" y="connsiteY8708"/>
              </a:cxn>
              <a:cxn ang="0">
                <a:pos x="connsiteX8709" y="connsiteY8709"/>
              </a:cxn>
              <a:cxn ang="0">
                <a:pos x="connsiteX8710" y="connsiteY8710"/>
              </a:cxn>
              <a:cxn ang="0">
                <a:pos x="connsiteX8711" y="connsiteY8711"/>
              </a:cxn>
              <a:cxn ang="0">
                <a:pos x="connsiteX8712" y="connsiteY8712"/>
              </a:cxn>
              <a:cxn ang="0">
                <a:pos x="connsiteX8713" y="connsiteY8713"/>
              </a:cxn>
              <a:cxn ang="0">
                <a:pos x="connsiteX8714" y="connsiteY8714"/>
              </a:cxn>
              <a:cxn ang="0">
                <a:pos x="connsiteX8715" y="connsiteY8715"/>
              </a:cxn>
              <a:cxn ang="0">
                <a:pos x="connsiteX8716" y="connsiteY8716"/>
              </a:cxn>
              <a:cxn ang="0">
                <a:pos x="connsiteX8717" y="connsiteY8717"/>
              </a:cxn>
              <a:cxn ang="0">
                <a:pos x="connsiteX8718" y="connsiteY8718"/>
              </a:cxn>
              <a:cxn ang="0">
                <a:pos x="connsiteX8719" y="connsiteY8719"/>
              </a:cxn>
              <a:cxn ang="0">
                <a:pos x="connsiteX8720" y="connsiteY8720"/>
              </a:cxn>
              <a:cxn ang="0">
                <a:pos x="connsiteX8721" y="connsiteY8721"/>
              </a:cxn>
              <a:cxn ang="0">
                <a:pos x="connsiteX8722" y="connsiteY8722"/>
              </a:cxn>
              <a:cxn ang="0">
                <a:pos x="connsiteX8723" y="connsiteY8723"/>
              </a:cxn>
              <a:cxn ang="0">
                <a:pos x="connsiteX8724" y="connsiteY8724"/>
              </a:cxn>
              <a:cxn ang="0">
                <a:pos x="connsiteX8725" y="connsiteY8725"/>
              </a:cxn>
              <a:cxn ang="0">
                <a:pos x="connsiteX8726" y="connsiteY8726"/>
              </a:cxn>
              <a:cxn ang="0">
                <a:pos x="connsiteX8727" y="connsiteY8727"/>
              </a:cxn>
              <a:cxn ang="0">
                <a:pos x="connsiteX8728" y="connsiteY8728"/>
              </a:cxn>
              <a:cxn ang="0">
                <a:pos x="connsiteX8729" y="connsiteY8729"/>
              </a:cxn>
              <a:cxn ang="0">
                <a:pos x="connsiteX8730" y="connsiteY8730"/>
              </a:cxn>
              <a:cxn ang="0">
                <a:pos x="connsiteX8731" y="connsiteY8731"/>
              </a:cxn>
              <a:cxn ang="0">
                <a:pos x="connsiteX8732" y="connsiteY8732"/>
              </a:cxn>
              <a:cxn ang="0">
                <a:pos x="connsiteX8733" y="connsiteY8733"/>
              </a:cxn>
              <a:cxn ang="0">
                <a:pos x="connsiteX8734" y="connsiteY8734"/>
              </a:cxn>
              <a:cxn ang="0">
                <a:pos x="connsiteX8735" y="connsiteY8735"/>
              </a:cxn>
              <a:cxn ang="0">
                <a:pos x="connsiteX8736" y="connsiteY8736"/>
              </a:cxn>
              <a:cxn ang="0">
                <a:pos x="connsiteX8737" y="connsiteY8737"/>
              </a:cxn>
              <a:cxn ang="0">
                <a:pos x="connsiteX8738" y="connsiteY8738"/>
              </a:cxn>
              <a:cxn ang="0">
                <a:pos x="connsiteX8739" y="connsiteY8739"/>
              </a:cxn>
              <a:cxn ang="0">
                <a:pos x="connsiteX8740" y="connsiteY8740"/>
              </a:cxn>
              <a:cxn ang="0">
                <a:pos x="connsiteX8741" y="connsiteY8741"/>
              </a:cxn>
              <a:cxn ang="0">
                <a:pos x="connsiteX8742" y="connsiteY8742"/>
              </a:cxn>
              <a:cxn ang="0">
                <a:pos x="connsiteX8743" y="connsiteY8743"/>
              </a:cxn>
              <a:cxn ang="0">
                <a:pos x="connsiteX8744" y="connsiteY8744"/>
              </a:cxn>
              <a:cxn ang="0">
                <a:pos x="connsiteX8745" y="connsiteY8745"/>
              </a:cxn>
              <a:cxn ang="0">
                <a:pos x="connsiteX8746" y="connsiteY8746"/>
              </a:cxn>
              <a:cxn ang="0">
                <a:pos x="connsiteX8747" y="connsiteY8747"/>
              </a:cxn>
              <a:cxn ang="0">
                <a:pos x="connsiteX8748" y="connsiteY8748"/>
              </a:cxn>
              <a:cxn ang="0">
                <a:pos x="connsiteX8749" y="connsiteY8749"/>
              </a:cxn>
              <a:cxn ang="0">
                <a:pos x="connsiteX8750" y="connsiteY8750"/>
              </a:cxn>
              <a:cxn ang="0">
                <a:pos x="connsiteX8751" y="connsiteY8751"/>
              </a:cxn>
              <a:cxn ang="0">
                <a:pos x="connsiteX8752" y="connsiteY8752"/>
              </a:cxn>
              <a:cxn ang="0">
                <a:pos x="connsiteX8753" y="connsiteY8753"/>
              </a:cxn>
              <a:cxn ang="0">
                <a:pos x="connsiteX8754" y="connsiteY8754"/>
              </a:cxn>
              <a:cxn ang="0">
                <a:pos x="connsiteX8755" y="connsiteY8755"/>
              </a:cxn>
              <a:cxn ang="0">
                <a:pos x="connsiteX8756" y="connsiteY8756"/>
              </a:cxn>
              <a:cxn ang="0">
                <a:pos x="connsiteX8757" y="connsiteY8757"/>
              </a:cxn>
              <a:cxn ang="0">
                <a:pos x="connsiteX8758" y="connsiteY8758"/>
              </a:cxn>
              <a:cxn ang="0">
                <a:pos x="connsiteX8759" y="connsiteY8759"/>
              </a:cxn>
              <a:cxn ang="0">
                <a:pos x="connsiteX8760" y="connsiteY8760"/>
              </a:cxn>
              <a:cxn ang="0">
                <a:pos x="connsiteX8761" y="connsiteY8761"/>
              </a:cxn>
              <a:cxn ang="0">
                <a:pos x="connsiteX8762" y="connsiteY8762"/>
              </a:cxn>
              <a:cxn ang="0">
                <a:pos x="connsiteX8763" y="connsiteY8763"/>
              </a:cxn>
              <a:cxn ang="0">
                <a:pos x="connsiteX8764" y="connsiteY8764"/>
              </a:cxn>
              <a:cxn ang="0">
                <a:pos x="connsiteX8765" y="connsiteY8765"/>
              </a:cxn>
              <a:cxn ang="0">
                <a:pos x="connsiteX8766" y="connsiteY8766"/>
              </a:cxn>
              <a:cxn ang="0">
                <a:pos x="connsiteX8767" y="connsiteY8767"/>
              </a:cxn>
              <a:cxn ang="0">
                <a:pos x="connsiteX8768" y="connsiteY8768"/>
              </a:cxn>
              <a:cxn ang="0">
                <a:pos x="connsiteX8769" y="connsiteY8769"/>
              </a:cxn>
              <a:cxn ang="0">
                <a:pos x="connsiteX8770" y="connsiteY8770"/>
              </a:cxn>
              <a:cxn ang="0">
                <a:pos x="connsiteX8771" y="connsiteY8771"/>
              </a:cxn>
              <a:cxn ang="0">
                <a:pos x="connsiteX8772" y="connsiteY8772"/>
              </a:cxn>
              <a:cxn ang="0">
                <a:pos x="connsiteX8773" y="connsiteY8773"/>
              </a:cxn>
              <a:cxn ang="0">
                <a:pos x="connsiteX8774" y="connsiteY8774"/>
              </a:cxn>
              <a:cxn ang="0">
                <a:pos x="connsiteX8775" y="connsiteY8775"/>
              </a:cxn>
              <a:cxn ang="0">
                <a:pos x="connsiteX8776" y="connsiteY8776"/>
              </a:cxn>
              <a:cxn ang="0">
                <a:pos x="connsiteX8777" y="connsiteY8777"/>
              </a:cxn>
              <a:cxn ang="0">
                <a:pos x="connsiteX8778" y="connsiteY8778"/>
              </a:cxn>
              <a:cxn ang="0">
                <a:pos x="connsiteX8779" y="connsiteY8779"/>
              </a:cxn>
              <a:cxn ang="0">
                <a:pos x="connsiteX8780" y="connsiteY8780"/>
              </a:cxn>
              <a:cxn ang="0">
                <a:pos x="connsiteX8781" y="connsiteY8781"/>
              </a:cxn>
              <a:cxn ang="0">
                <a:pos x="connsiteX8782" y="connsiteY8782"/>
              </a:cxn>
              <a:cxn ang="0">
                <a:pos x="connsiteX8783" y="connsiteY8783"/>
              </a:cxn>
              <a:cxn ang="0">
                <a:pos x="connsiteX8784" y="connsiteY8784"/>
              </a:cxn>
              <a:cxn ang="0">
                <a:pos x="connsiteX8785" y="connsiteY8785"/>
              </a:cxn>
              <a:cxn ang="0">
                <a:pos x="connsiteX8786" y="connsiteY8786"/>
              </a:cxn>
              <a:cxn ang="0">
                <a:pos x="connsiteX8787" y="connsiteY8787"/>
              </a:cxn>
              <a:cxn ang="0">
                <a:pos x="connsiteX8788" y="connsiteY8788"/>
              </a:cxn>
              <a:cxn ang="0">
                <a:pos x="connsiteX8789" y="connsiteY8789"/>
              </a:cxn>
              <a:cxn ang="0">
                <a:pos x="connsiteX8790" y="connsiteY8790"/>
              </a:cxn>
              <a:cxn ang="0">
                <a:pos x="connsiteX8791" y="connsiteY8791"/>
              </a:cxn>
              <a:cxn ang="0">
                <a:pos x="connsiteX8792" y="connsiteY8792"/>
              </a:cxn>
              <a:cxn ang="0">
                <a:pos x="connsiteX8793" y="connsiteY8793"/>
              </a:cxn>
              <a:cxn ang="0">
                <a:pos x="connsiteX8794" y="connsiteY8794"/>
              </a:cxn>
              <a:cxn ang="0">
                <a:pos x="connsiteX8795" y="connsiteY8795"/>
              </a:cxn>
              <a:cxn ang="0">
                <a:pos x="connsiteX8796" y="connsiteY8796"/>
              </a:cxn>
              <a:cxn ang="0">
                <a:pos x="connsiteX8797" y="connsiteY8797"/>
              </a:cxn>
              <a:cxn ang="0">
                <a:pos x="connsiteX8798" y="connsiteY8798"/>
              </a:cxn>
              <a:cxn ang="0">
                <a:pos x="connsiteX8799" y="connsiteY8799"/>
              </a:cxn>
              <a:cxn ang="0">
                <a:pos x="connsiteX8800" y="connsiteY8800"/>
              </a:cxn>
              <a:cxn ang="0">
                <a:pos x="connsiteX8801" y="connsiteY8801"/>
              </a:cxn>
              <a:cxn ang="0">
                <a:pos x="connsiteX8802" y="connsiteY8802"/>
              </a:cxn>
              <a:cxn ang="0">
                <a:pos x="connsiteX8803" y="connsiteY8803"/>
              </a:cxn>
              <a:cxn ang="0">
                <a:pos x="connsiteX8804" y="connsiteY8804"/>
              </a:cxn>
              <a:cxn ang="0">
                <a:pos x="connsiteX8805" y="connsiteY8805"/>
              </a:cxn>
              <a:cxn ang="0">
                <a:pos x="connsiteX8806" y="connsiteY8806"/>
              </a:cxn>
              <a:cxn ang="0">
                <a:pos x="connsiteX8807" y="connsiteY8807"/>
              </a:cxn>
              <a:cxn ang="0">
                <a:pos x="connsiteX8808" y="connsiteY8808"/>
              </a:cxn>
              <a:cxn ang="0">
                <a:pos x="connsiteX8809" y="connsiteY8809"/>
              </a:cxn>
              <a:cxn ang="0">
                <a:pos x="connsiteX8810" y="connsiteY8810"/>
              </a:cxn>
              <a:cxn ang="0">
                <a:pos x="connsiteX8811" y="connsiteY8811"/>
              </a:cxn>
              <a:cxn ang="0">
                <a:pos x="connsiteX8812" y="connsiteY8812"/>
              </a:cxn>
              <a:cxn ang="0">
                <a:pos x="connsiteX8813" y="connsiteY8813"/>
              </a:cxn>
              <a:cxn ang="0">
                <a:pos x="connsiteX8814" y="connsiteY8814"/>
              </a:cxn>
              <a:cxn ang="0">
                <a:pos x="connsiteX8815" y="connsiteY8815"/>
              </a:cxn>
              <a:cxn ang="0">
                <a:pos x="connsiteX8816" y="connsiteY8816"/>
              </a:cxn>
              <a:cxn ang="0">
                <a:pos x="connsiteX8817" y="connsiteY8817"/>
              </a:cxn>
              <a:cxn ang="0">
                <a:pos x="connsiteX8818" y="connsiteY8818"/>
              </a:cxn>
              <a:cxn ang="0">
                <a:pos x="connsiteX8819" y="connsiteY8819"/>
              </a:cxn>
              <a:cxn ang="0">
                <a:pos x="connsiteX8820" y="connsiteY8820"/>
              </a:cxn>
              <a:cxn ang="0">
                <a:pos x="connsiteX8821" y="connsiteY8821"/>
              </a:cxn>
              <a:cxn ang="0">
                <a:pos x="connsiteX8822" y="connsiteY8822"/>
              </a:cxn>
              <a:cxn ang="0">
                <a:pos x="connsiteX8823" y="connsiteY8823"/>
              </a:cxn>
              <a:cxn ang="0">
                <a:pos x="connsiteX8824" y="connsiteY8824"/>
              </a:cxn>
              <a:cxn ang="0">
                <a:pos x="connsiteX8825" y="connsiteY8825"/>
              </a:cxn>
              <a:cxn ang="0">
                <a:pos x="connsiteX8826" y="connsiteY8826"/>
              </a:cxn>
              <a:cxn ang="0">
                <a:pos x="connsiteX8827" y="connsiteY8827"/>
              </a:cxn>
              <a:cxn ang="0">
                <a:pos x="connsiteX8828" y="connsiteY8828"/>
              </a:cxn>
              <a:cxn ang="0">
                <a:pos x="connsiteX8829" y="connsiteY8829"/>
              </a:cxn>
              <a:cxn ang="0">
                <a:pos x="connsiteX8830" y="connsiteY8830"/>
              </a:cxn>
              <a:cxn ang="0">
                <a:pos x="connsiteX8831" y="connsiteY8831"/>
              </a:cxn>
              <a:cxn ang="0">
                <a:pos x="connsiteX8832" y="connsiteY8832"/>
              </a:cxn>
              <a:cxn ang="0">
                <a:pos x="connsiteX8833" y="connsiteY8833"/>
              </a:cxn>
              <a:cxn ang="0">
                <a:pos x="connsiteX8834" y="connsiteY8834"/>
              </a:cxn>
              <a:cxn ang="0">
                <a:pos x="connsiteX8835" y="connsiteY8835"/>
              </a:cxn>
              <a:cxn ang="0">
                <a:pos x="connsiteX8836" y="connsiteY8836"/>
              </a:cxn>
              <a:cxn ang="0">
                <a:pos x="connsiteX8837" y="connsiteY8837"/>
              </a:cxn>
              <a:cxn ang="0">
                <a:pos x="connsiteX8838" y="connsiteY8838"/>
              </a:cxn>
              <a:cxn ang="0">
                <a:pos x="connsiteX8839" y="connsiteY8839"/>
              </a:cxn>
              <a:cxn ang="0">
                <a:pos x="connsiteX8840" y="connsiteY8840"/>
              </a:cxn>
              <a:cxn ang="0">
                <a:pos x="connsiteX8841" y="connsiteY8841"/>
              </a:cxn>
              <a:cxn ang="0">
                <a:pos x="connsiteX8842" y="connsiteY8842"/>
              </a:cxn>
              <a:cxn ang="0">
                <a:pos x="connsiteX8843" y="connsiteY8843"/>
              </a:cxn>
              <a:cxn ang="0">
                <a:pos x="connsiteX8844" y="connsiteY8844"/>
              </a:cxn>
              <a:cxn ang="0">
                <a:pos x="connsiteX8845" y="connsiteY8845"/>
              </a:cxn>
              <a:cxn ang="0">
                <a:pos x="connsiteX8846" y="connsiteY8846"/>
              </a:cxn>
              <a:cxn ang="0">
                <a:pos x="connsiteX8847" y="connsiteY8847"/>
              </a:cxn>
              <a:cxn ang="0">
                <a:pos x="connsiteX8848" y="connsiteY8848"/>
              </a:cxn>
              <a:cxn ang="0">
                <a:pos x="connsiteX8849" y="connsiteY8849"/>
              </a:cxn>
              <a:cxn ang="0">
                <a:pos x="connsiteX8850" y="connsiteY8850"/>
              </a:cxn>
              <a:cxn ang="0">
                <a:pos x="connsiteX8851" y="connsiteY8851"/>
              </a:cxn>
              <a:cxn ang="0">
                <a:pos x="connsiteX8852" y="connsiteY8852"/>
              </a:cxn>
              <a:cxn ang="0">
                <a:pos x="connsiteX8853" y="connsiteY8853"/>
              </a:cxn>
              <a:cxn ang="0">
                <a:pos x="connsiteX8854" y="connsiteY8854"/>
              </a:cxn>
              <a:cxn ang="0">
                <a:pos x="connsiteX8855" y="connsiteY8855"/>
              </a:cxn>
              <a:cxn ang="0">
                <a:pos x="connsiteX8856" y="connsiteY8856"/>
              </a:cxn>
              <a:cxn ang="0">
                <a:pos x="connsiteX8857" y="connsiteY8857"/>
              </a:cxn>
              <a:cxn ang="0">
                <a:pos x="connsiteX8858" y="connsiteY8858"/>
              </a:cxn>
              <a:cxn ang="0">
                <a:pos x="connsiteX8859" y="connsiteY8859"/>
              </a:cxn>
              <a:cxn ang="0">
                <a:pos x="connsiteX8860" y="connsiteY8860"/>
              </a:cxn>
              <a:cxn ang="0">
                <a:pos x="connsiteX8861" y="connsiteY8861"/>
              </a:cxn>
              <a:cxn ang="0">
                <a:pos x="connsiteX8862" y="connsiteY8862"/>
              </a:cxn>
              <a:cxn ang="0">
                <a:pos x="connsiteX8863" y="connsiteY8863"/>
              </a:cxn>
              <a:cxn ang="0">
                <a:pos x="connsiteX8864" y="connsiteY8864"/>
              </a:cxn>
              <a:cxn ang="0">
                <a:pos x="connsiteX8865" y="connsiteY8865"/>
              </a:cxn>
              <a:cxn ang="0">
                <a:pos x="connsiteX8866" y="connsiteY8866"/>
              </a:cxn>
              <a:cxn ang="0">
                <a:pos x="connsiteX8867" y="connsiteY8867"/>
              </a:cxn>
              <a:cxn ang="0">
                <a:pos x="connsiteX8868" y="connsiteY8868"/>
              </a:cxn>
              <a:cxn ang="0">
                <a:pos x="connsiteX8869" y="connsiteY8869"/>
              </a:cxn>
              <a:cxn ang="0">
                <a:pos x="connsiteX8870" y="connsiteY8870"/>
              </a:cxn>
              <a:cxn ang="0">
                <a:pos x="connsiteX8871" y="connsiteY8871"/>
              </a:cxn>
              <a:cxn ang="0">
                <a:pos x="connsiteX8872" y="connsiteY8872"/>
              </a:cxn>
              <a:cxn ang="0">
                <a:pos x="connsiteX8873" y="connsiteY8873"/>
              </a:cxn>
              <a:cxn ang="0">
                <a:pos x="connsiteX8874" y="connsiteY8874"/>
              </a:cxn>
              <a:cxn ang="0">
                <a:pos x="connsiteX8875" y="connsiteY8875"/>
              </a:cxn>
              <a:cxn ang="0">
                <a:pos x="connsiteX8876" y="connsiteY8876"/>
              </a:cxn>
              <a:cxn ang="0">
                <a:pos x="connsiteX8877" y="connsiteY8877"/>
              </a:cxn>
              <a:cxn ang="0">
                <a:pos x="connsiteX8878" y="connsiteY8878"/>
              </a:cxn>
              <a:cxn ang="0">
                <a:pos x="connsiteX8879" y="connsiteY8879"/>
              </a:cxn>
              <a:cxn ang="0">
                <a:pos x="connsiteX8880" y="connsiteY8880"/>
              </a:cxn>
              <a:cxn ang="0">
                <a:pos x="connsiteX8881" y="connsiteY8881"/>
              </a:cxn>
              <a:cxn ang="0">
                <a:pos x="connsiteX8882" y="connsiteY8882"/>
              </a:cxn>
              <a:cxn ang="0">
                <a:pos x="connsiteX8883" y="connsiteY8883"/>
              </a:cxn>
              <a:cxn ang="0">
                <a:pos x="connsiteX8884" y="connsiteY8884"/>
              </a:cxn>
              <a:cxn ang="0">
                <a:pos x="connsiteX8885" y="connsiteY8885"/>
              </a:cxn>
              <a:cxn ang="0">
                <a:pos x="connsiteX8886" y="connsiteY8886"/>
              </a:cxn>
              <a:cxn ang="0">
                <a:pos x="connsiteX8887" y="connsiteY8887"/>
              </a:cxn>
              <a:cxn ang="0">
                <a:pos x="connsiteX8888" y="connsiteY8888"/>
              </a:cxn>
              <a:cxn ang="0">
                <a:pos x="connsiteX8889" y="connsiteY8889"/>
              </a:cxn>
              <a:cxn ang="0">
                <a:pos x="connsiteX8890" y="connsiteY8890"/>
              </a:cxn>
              <a:cxn ang="0">
                <a:pos x="connsiteX8891" y="connsiteY8891"/>
              </a:cxn>
              <a:cxn ang="0">
                <a:pos x="connsiteX8892" y="connsiteY8892"/>
              </a:cxn>
              <a:cxn ang="0">
                <a:pos x="connsiteX8893" y="connsiteY8893"/>
              </a:cxn>
              <a:cxn ang="0">
                <a:pos x="connsiteX8894" y="connsiteY8894"/>
              </a:cxn>
              <a:cxn ang="0">
                <a:pos x="connsiteX8895" y="connsiteY8895"/>
              </a:cxn>
              <a:cxn ang="0">
                <a:pos x="connsiteX8896" y="connsiteY8896"/>
              </a:cxn>
              <a:cxn ang="0">
                <a:pos x="connsiteX8897" y="connsiteY8897"/>
              </a:cxn>
              <a:cxn ang="0">
                <a:pos x="connsiteX8898" y="connsiteY8898"/>
              </a:cxn>
              <a:cxn ang="0">
                <a:pos x="connsiteX8899" y="connsiteY8899"/>
              </a:cxn>
              <a:cxn ang="0">
                <a:pos x="connsiteX8900" y="connsiteY8900"/>
              </a:cxn>
              <a:cxn ang="0">
                <a:pos x="connsiteX8901" y="connsiteY8901"/>
              </a:cxn>
              <a:cxn ang="0">
                <a:pos x="connsiteX8902" y="connsiteY8902"/>
              </a:cxn>
              <a:cxn ang="0">
                <a:pos x="connsiteX8903" y="connsiteY8903"/>
              </a:cxn>
              <a:cxn ang="0">
                <a:pos x="connsiteX8904" y="connsiteY8904"/>
              </a:cxn>
              <a:cxn ang="0">
                <a:pos x="connsiteX8905" y="connsiteY8905"/>
              </a:cxn>
              <a:cxn ang="0">
                <a:pos x="connsiteX8906" y="connsiteY8906"/>
              </a:cxn>
              <a:cxn ang="0">
                <a:pos x="connsiteX8907" y="connsiteY8907"/>
              </a:cxn>
              <a:cxn ang="0">
                <a:pos x="connsiteX8908" y="connsiteY8908"/>
              </a:cxn>
              <a:cxn ang="0">
                <a:pos x="connsiteX8909" y="connsiteY8909"/>
              </a:cxn>
              <a:cxn ang="0">
                <a:pos x="connsiteX8910" y="connsiteY8910"/>
              </a:cxn>
              <a:cxn ang="0">
                <a:pos x="connsiteX8911" y="connsiteY8911"/>
              </a:cxn>
              <a:cxn ang="0">
                <a:pos x="connsiteX8912" y="connsiteY8912"/>
              </a:cxn>
              <a:cxn ang="0">
                <a:pos x="connsiteX8913" y="connsiteY8913"/>
              </a:cxn>
              <a:cxn ang="0">
                <a:pos x="connsiteX8914" y="connsiteY8914"/>
              </a:cxn>
              <a:cxn ang="0">
                <a:pos x="connsiteX8915" y="connsiteY8915"/>
              </a:cxn>
              <a:cxn ang="0">
                <a:pos x="connsiteX8916" y="connsiteY8916"/>
              </a:cxn>
              <a:cxn ang="0">
                <a:pos x="connsiteX8917" y="connsiteY8917"/>
              </a:cxn>
              <a:cxn ang="0">
                <a:pos x="connsiteX8918" y="connsiteY8918"/>
              </a:cxn>
              <a:cxn ang="0">
                <a:pos x="connsiteX8919" y="connsiteY8919"/>
              </a:cxn>
              <a:cxn ang="0">
                <a:pos x="connsiteX8920" y="connsiteY8920"/>
              </a:cxn>
              <a:cxn ang="0">
                <a:pos x="connsiteX8921" y="connsiteY8921"/>
              </a:cxn>
              <a:cxn ang="0">
                <a:pos x="connsiteX8922" y="connsiteY8922"/>
              </a:cxn>
              <a:cxn ang="0">
                <a:pos x="connsiteX8923" y="connsiteY8923"/>
              </a:cxn>
              <a:cxn ang="0">
                <a:pos x="connsiteX8924" y="connsiteY8924"/>
              </a:cxn>
              <a:cxn ang="0">
                <a:pos x="connsiteX8925" y="connsiteY8925"/>
              </a:cxn>
              <a:cxn ang="0">
                <a:pos x="connsiteX8926" y="connsiteY8926"/>
              </a:cxn>
              <a:cxn ang="0">
                <a:pos x="connsiteX8927" y="connsiteY8927"/>
              </a:cxn>
              <a:cxn ang="0">
                <a:pos x="connsiteX8928" y="connsiteY8928"/>
              </a:cxn>
              <a:cxn ang="0">
                <a:pos x="connsiteX8929" y="connsiteY8929"/>
              </a:cxn>
              <a:cxn ang="0">
                <a:pos x="connsiteX8930" y="connsiteY8930"/>
              </a:cxn>
              <a:cxn ang="0">
                <a:pos x="connsiteX8931" y="connsiteY8931"/>
              </a:cxn>
              <a:cxn ang="0">
                <a:pos x="connsiteX8932" y="connsiteY8932"/>
              </a:cxn>
              <a:cxn ang="0">
                <a:pos x="connsiteX8933" y="connsiteY8933"/>
              </a:cxn>
              <a:cxn ang="0">
                <a:pos x="connsiteX8934" y="connsiteY8934"/>
              </a:cxn>
              <a:cxn ang="0">
                <a:pos x="connsiteX8935" y="connsiteY8935"/>
              </a:cxn>
              <a:cxn ang="0">
                <a:pos x="connsiteX8936" y="connsiteY8936"/>
              </a:cxn>
              <a:cxn ang="0">
                <a:pos x="connsiteX8937" y="connsiteY8937"/>
              </a:cxn>
              <a:cxn ang="0">
                <a:pos x="connsiteX8938" y="connsiteY8938"/>
              </a:cxn>
              <a:cxn ang="0">
                <a:pos x="connsiteX8939" y="connsiteY8939"/>
              </a:cxn>
              <a:cxn ang="0">
                <a:pos x="connsiteX8940" y="connsiteY8940"/>
              </a:cxn>
              <a:cxn ang="0">
                <a:pos x="connsiteX8941" y="connsiteY8941"/>
              </a:cxn>
              <a:cxn ang="0">
                <a:pos x="connsiteX8942" y="connsiteY8942"/>
              </a:cxn>
              <a:cxn ang="0">
                <a:pos x="connsiteX8943" y="connsiteY8943"/>
              </a:cxn>
              <a:cxn ang="0">
                <a:pos x="connsiteX8944" y="connsiteY8944"/>
              </a:cxn>
              <a:cxn ang="0">
                <a:pos x="connsiteX8945" y="connsiteY8945"/>
              </a:cxn>
              <a:cxn ang="0">
                <a:pos x="connsiteX8946" y="connsiteY8946"/>
              </a:cxn>
              <a:cxn ang="0">
                <a:pos x="connsiteX8947" y="connsiteY8947"/>
              </a:cxn>
              <a:cxn ang="0">
                <a:pos x="connsiteX8948" y="connsiteY8948"/>
              </a:cxn>
              <a:cxn ang="0">
                <a:pos x="connsiteX8949" y="connsiteY8949"/>
              </a:cxn>
              <a:cxn ang="0">
                <a:pos x="connsiteX8950" y="connsiteY8950"/>
              </a:cxn>
              <a:cxn ang="0">
                <a:pos x="connsiteX8951" y="connsiteY8951"/>
              </a:cxn>
              <a:cxn ang="0">
                <a:pos x="connsiteX8952" y="connsiteY8952"/>
              </a:cxn>
              <a:cxn ang="0">
                <a:pos x="connsiteX8953" y="connsiteY8953"/>
              </a:cxn>
              <a:cxn ang="0">
                <a:pos x="connsiteX8954" y="connsiteY8954"/>
              </a:cxn>
              <a:cxn ang="0">
                <a:pos x="connsiteX8955" y="connsiteY8955"/>
              </a:cxn>
              <a:cxn ang="0">
                <a:pos x="connsiteX8956" y="connsiteY8956"/>
              </a:cxn>
              <a:cxn ang="0">
                <a:pos x="connsiteX8957" y="connsiteY8957"/>
              </a:cxn>
              <a:cxn ang="0">
                <a:pos x="connsiteX8958" y="connsiteY8958"/>
              </a:cxn>
              <a:cxn ang="0">
                <a:pos x="connsiteX8959" y="connsiteY8959"/>
              </a:cxn>
              <a:cxn ang="0">
                <a:pos x="connsiteX8960" y="connsiteY8960"/>
              </a:cxn>
              <a:cxn ang="0">
                <a:pos x="connsiteX8961" y="connsiteY8961"/>
              </a:cxn>
              <a:cxn ang="0">
                <a:pos x="connsiteX8962" y="connsiteY8962"/>
              </a:cxn>
              <a:cxn ang="0">
                <a:pos x="connsiteX8963" y="connsiteY8963"/>
              </a:cxn>
              <a:cxn ang="0">
                <a:pos x="connsiteX8964" y="connsiteY8964"/>
              </a:cxn>
              <a:cxn ang="0">
                <a:pos x="connsiteX8965" y="connsiteY8965"/>
              </a:cxn>
              <a:cxn ang="0">
                <a:pos x="connsiteX8966" y="connsiteY8966"/>
              </a:cxn>
              <a:cxn ang="0">
                <a:pos x="connsiteX8967" y="connsiteY8967"/>
              </a:cxn>
              <a:cxn ang="0">
                <a:pos x="connsiteX8968" y="connsiteY8968"/>
              </a:cxn>
              <a:cxn ang="0">
                <a:pos x="connsiteX8969" y="connsiteY8969"/>
              </a:cxn>
              <a:cxn ang="0">
                <a:pos x="connsiteX8970" y="connsiteY8970"/>
              </a:cxn>
              <a:cxn ang="0">
                <a:pos x="connsiteX8971" y="connsiteY8971"/>
              </a:cxn>
              <a:cxn ang="0">
                <a:pos x="connsiteX8972" y="connsiteY8972"/>
              </a:cxn>
              <a:cxn ang="0">
                <a:pos x="connsiteX8973" y="connsiteY8973"/>
              </a:cxn>
              <a:cxn ang="0">
                <a:pos x="connsiteX8974" y="connsiteY8974"/>
              </a:cxn>
              <a:cxn ang="0">
                <a:pos x="connsiteX8975" y="connsiteY8975"/>
              </a:cxn>
              <a:cxn ang="0">
                <a:pos x="connsiteX8976" y="connsiteY8976"/>
              </a:cxn>
              <a:cxn ang="0">
                <a:pos x="connsiteX8977" y="connsiteY8977"/>
              </a:cxn>
              <a:cxn ang="0">
                <a:pos x="connsiteX8978" y="connsiteY8978"/>
              </a:cxn>
              <a:cxn ang="0">
                <a:pos x="connsiteX8979" y="connsiteY8979"/>
              </a:cxn>
              <a:cxn ang="0">
                <a:pos x="connsiteX8980" y="connsiteY8980"/>
              </a:cxn>
              <a:cxn ang="0">
                <a:pos x="connsiteX8981" y="connsiteY8981"/>
              </a:cxn>
              <a:cxn ang="0">
                <a:pos x="connsiteX8982" y="connsiteY8982"/>
              </a:cxn>
              <a:cxn ang="0">
                <a:pos x="connsiteX8983" y="connsiteY8983"/>
              </a:cxn>
              <a:cxn ang="0">
                <a:pos x="connsiteX8984" y="connsiteY8984"/>
              </a:cxn>
              <a:cxn ang="0">
                <a:pos x="connsiteX8985" y="connsiteY8985"/>
              </a:cxn>
              <a:cxn ang="0">
                <a:pos x="connsiteX8986" y="connsiteY8986"/>
              </a:cxn>
              <a:cxn ang="0">
                <a:pos x="connsiteX8987" y="connsiteY8987"/>
              </a:cxn>
              <a:cxn ang="0">
                <a:pos x="connsiteX8988" y="connsiteY8988"/>
              </a:cxn>
              <a:cxn ang="0">
                <a:pos x="connsiteX8989" y="connsiteY8989"/>
              </a:cxn>
              <a:cxn ang="0">
                <a:pos x="connsiteX8990" y="connsiteY8990"/>
              </a:cxn>
              <a:cxn ang="0">
                <a:pos x="connsiteX8991" y="connsiteY8991"/>
              </a:cxn>
              <a:cxn ang="0">
                <a:pos x="connsiteX8992" y="connsiteY8992"/>
              </a:cxn>
              <a:cxn ang="0">
                <a:pos x="connsiteX8993" y="connsiteY8993"/>
              </a:cxn>
              <a:cxn ang="0">
                <a:pos x="connsiteX8994" y="connsiteY8994"/>
              </a:cxn>
              <a:cxn ang="0">
                <a:pos x="connsiteX8995" y="connsiteY8995"/>
              </a:cxn>
              <a:cxn ang="0">
                <a:pos x="connsiteX8996" y="connsiteY8996"/>
              </a:cxn>
              <a:cxn ang="0">
                <a:pos x="connsiteX8997" y="connsiteY8997"/>
              </a:cxn>
              <a:cxn ang="0">
                <a:pos x="connsiteX8998" y="connsiteY8998"/>
              </a:cxn>
              <a:cxn ang="0">
                <a:pos x="connsiteX8999" y="connsiteY8999"/>
              </a:cxn>
              <a:cxn ang="0">
                <a:pos x="connsiteX9000" y="connsiteY9000"/>
              </a:cxn>
              <a:cxn ang="0">
                <a:pos x="connsiteX9001" y="connsiteY9001"/>
              </a:cxn>
              <a:cxn ang="0">
                <a:pos x="connsiteX9002" y="connsiteY9002"/>
              </a:cxn>
              <a:cxn ang="0">
                <a:pos x="connsiteX9003" y="connsiteY9003"/>
              </a:cxn>
              <a:cxn ang="0">
                <a:pos x="connsiteX9004" y="connsiteY9004"/>
              </a:cxn>
              <a:cxn ang="0">
                <a:pos x="connsiteX9005" y="connsiteY9005"/>
              </a:cxn>
              <a:cxn ang="0">
                <a:pos x="connsiteX9006" y="connsiteY9006"/>
              </a:cxn>
              <a:cxn ang="0">
                <a:pos x="connsiteX9007" y="connsiteY9007"/>
              </a:cxn>
              <a:cxn ang="0">
                <a:pos x="connsiteX9008" y="connsiteY9008"/>
              </a:cxn>
              <a:cxn ang="0">
                <a:pos x="connsiteX9009" y="connsiteY9009"/>
              </a:cxn>
              <a:cxn ang="0">
                <a:pos x="connsiteX9010" y="connsiteY9010"/>
              </a:cxn>
              <a:cxn ang="0">
                <a:pos x="connsiteX9011" y="connsiteY9011"/>
              </a:cxn>
              <a:cxn ang="0">
                <a:pos x="connsiteX9012" y="connsiteY9012"/>
              </a:cxn>
              <a:cxn ang="0">
                <a:pos x="connsiteX9013" y="connsiteY9013"/>
              </a:cxn>
              <a:cxn ang="0">
                <a:pos x="connsiteX9014" y="connsiteY9014"/>
              </a:cxn>
              <a:cxn ang="0">
                <a:pos x="connsiteX9015" y="connsiteY9015"/>
              </a:cxn>
              <a:cxn ang="0">
                <a:pos x="connsiteX9016" y="connsiteY9016"/>
              </a:cxn>
              <a:cxn ang="0">
                <a:pos x="connsiteX9017" y="connsiteY9017"/>
              </a:cxn>
              <a:cxn ang="0">
                <a:pos x="connsiteX9018" y="connsiteY9018"/>
              </a:cxn>
              <a:cxn ang="0">
                <a:pos x="connsiteX9019" y="connsiteY9019"/>
              </a:cxn>
              <a:cxn ang="0">
                <a:pos x="connsiteX9020" y="connsiteY9020"/>
              </a:cxn>
              <a:cxn ang="0">
                <a:pos x="connsiteX9021" y="connsiteY9021"/>
              </a:cxn>
              <a:cxn ang="0">
                <a:pos x="connsiteX9022" y="connsiteY9022"/>
              </a:cxn>
              <a:cxn ang="0">
                <a:pos x="connsiteX9023" y="connsiteY9023"/>
              </a:cxn>
              <a:cxn ang="0">
                <a:pos x="connsiteX9024" y="connsiteY9024"/>
              </a:cxn>
              <a:cxn ang="0">
                <a:pos x="connsiteX9025" y="connsiteY9025"/>
              </a:cxn>
              <a:cxn ang="0">
                <a:pos x="connsiteX9026" y="connsiteY9026"/>
              </a:cxn>
              <a:cxn ang="0">
                <a:pos x="connsiteX9027" y="connsiteY9027"/>
              </a:cxn>
              <a:cxn ang="0">
                <a:pos x="connsiteX9028" y="connsiteY9028"/>
              </a:cxn>
              <a:cxn ang="0">
                <a:pos x="connsiteX9029" y="connsiteY9029"/>
              </a:cxn>
              <a:cxn ang="0">
                <a:pos x="connsiteX9030" y="connsiteY9030"/>
              </a:cxn>
              <a:cxn ang="0">
                <a:pos x="connsiteX9031" y="connsiteY9031"/>
              </a:cxn>
              <a:cxn ang="0">
                <a:pos x="connsiteX9032" y="connsiteY9032"/>
              </a:cxn>
              <a:cxn ang="0">
                <a:pos x="connsiteX9033" y="connsiteY9033"/>
              </a:cxn>
              <a:cxn ang="0">
                <a:pos x="connsiteX9034" y="connsiteY9034"/>
              </a:cxn>
              <a:cxn ang="0">
                <a:pos x="connsiteX9035" y="connsiteY9035"/>
              </a:cxn>
              <a:cxn ang="0">
                <a:pos x="connsiteX9036" y="connsiteY9036"/>
              </a:cxn>
              <a:cxn ang="0">
                <a:pos x="connsiteX9037" y="connsiteY9037"/>
              </a:cxn>
              <a:cxn ang="0">
                <a:pos x="connsiteX9038" y="connsiteY9038"/>
              </a:cxn>
              <a:cxn ang="0">
                <a:pos x="connsiteX9039" y="connsiteY9039"/>
              </a:cxn>
              <a:cxn ang="0">
                <a:pos x="connsiteX9040" y="connsiteY9040"/>
              </a:cxn>
              <a:cxn ang="0">
                <a:pos x="connsiteX9041" y="connsiteY9041"/>
              </a:cxn>
              <a:cxn ang="0">
                <a:pos x="connsiteX9042" y="connsiteY9042"/>
              </a:cxn>
              <a:cxn ang="0">
                <a:pos x="connsiteX9043" y="connsiteY9043"/>
              </a:cxn>
              <a:cxn ang="0">
                <a:pos x="connsiteX9044" y="connsiteY9044"/>
              </a:cxn>
              <a:cxn ang="0">
                <a:pos x="connsiteX9045" y="connsiteY9045"/>
              </a:cxn>
              <a:cxn ang="0">
                <a:pos x="connsiteX9046" y="connsiteY9046"/>
              </a:cxn>
              <a:cxn ang="0">
                <a:pos x="connsiteX9047" y="connsiteY9047"/>
              </a:cxn>
              <a:cxn ang="0">
                <a:pos x="connsiteX9048" y="connsiteY9048"/>
              </a:cxn>
              <a:cxn ang="0">
                <a:pos x="connsiteX9049" y="connsiteY9049"/>
              </a:cxn>
              <a:cxn ang="0">
                <a:pos x="connsiteX9050" y="connsiteY9050"/>
              </a:cxn>
              <a:cxn ang="0">
                <a:pos x="connsiteX9051" y="connsiteY9051"/>
              </a:cxn>
              <a:cxn ang="0">
                <a:pos x="connsiteX9052" y="connsiteY9052"/>
              </a:cxn>
              <a:cxn ang="0">
                <a:pos x="connsiteX9053" y="connsiteY9053"/>
              </a:cxn>
              <a:cxn ang="0">
                <a:pos x="connsiteX9054" y="connsiteY9054"/>
              </a:cxn>
              <a:cxn ang="0">
                <a:pos x="connsiteX9055" y="connsiteY9055"/>
              </a:cxn>
              <a:cxn ang="0">
                <a:pos x="connsiteX9056" y="connsiteY9056"/>
              </a:cxn>
              <a:cxn ang="0">
                <a:pos x="connsiteX9057" y="connsiteY9057"/>
              </a:cxn>
              <a:cxn ang="0">
                <a:pos x="connsiteX9058" y="connsiteY9058"/>
              </a:cxn>
              <a:cxn ang="0">
                <a:pos x="connsiteX9059" y="connsiteY9059"/>
              </a:cxn>
              <a:cxn ang="0">
                <a:pos x="connsiteX9060" y="connsiteY9060"/>
              </a:cxn>
              <a:cxn ang="0">
                <a:pos x="connsiteX9061" y="connsiteY9061"/>
              </a:cxn>
              <a:cxn ang="0">
                <a:pos x="connsiteX9062" y="connsiteY9062"/>
              </a:cxn>
              <a:cxn ang="0">
                <a:pos x="connsiteX9063" y="connsiteY9063"/>
              </a:cxn>
              <a:cxn ang="0">
                <a:pos x="connsiteX9064" y="connsiteY9064"/>
              </a:cxn>
              <a:cxn ang="0">
                <a:pos x="connsiteX9065" y="connsiteY9065"/>
              </a:cxn>
              <a:cxn ang="0">
                <a:pos x="connsiteX9066" y="connsiteY9066"/>
              </a:cxn>
              <a:cxn ang="0">
                <a:pos x="connsiteX9067" y="connsiteY9067"/>
              </a:cxn>
              <a:cxn ang="0">
                <a:pos x="connsiteX9068" y="connsiteY9068"/>
              </a:cxn>
              <a:cxn ang="0">
                <a:pos x="connsiteX9069" y="connsiteY9069"/>
              </a:cxn>
              <a:cxn ang="0">
                <a:pos x="connsiteX9070" y="connsiteY9070"/>
              </a:cxn>
              <a:cxn ang="0">
                <a:pos x="connsiteX9071" y="connsiteY9071"/>
              </a:cxn>
              <a:cxn ang="0">
                <a:pos x="connsiteX9072" y="connsiteY9072"/>
              </a:cxn>
              <a:cxn ang="0">
                <a:pos x="connsiteX9073" y="connsiteY9073"/>
              </a:cxn>
              <a:cxn ang="0">
                <a:pos x="connsiteX9074" y="connsiteY9074"/>
              </a:cxn>
              <a:cxn ang="0">
                <a:pos x="connsiteX9075" y="connsiteY9075"/>
              </a:cxn>
              <a:cxn ang="0">
                <a:pos x="connsiteX9076" y="connsiteY9076"/>
              </a:cxn>
              <a:cxn ang="0">
                <a:pos x="connsiteX9077" y="connsiteY9077"/>
              </a:cxn>
              <a:cxn ang="0">
                <a:pos x="connsiteX9078" y="connsiteY9078"/>
              </a:cxn>
              <a:cxn ang="0">
                <a:pos x="connsiteX9079" y="connsiteY9079"/>
              </a:cxn>
              <a:cxn ang="0">
                <a:pos x="connsiteX9080" y="connsiteY9080"/>
              </a:cxn>
              <a:cxn ang="0">
                <a:pos x="connsiteX9081" y="connsiteY9081"/>
              </a:cxn>
              <a:cxn ang="0">
                <a:pos x="connsiteX9082" y="connsiteY9082"/>
              </a:cxn>
              <a:cxn ang="0">
                <a:pos x="connsiteX9083" y="connsiteY9083"/>
              </a:cxn>
              <a:cxn ang="0">
                <a:pos x="connsiteX9084" y="connsiteY9084"/>
              </a:cxn>
              <a:cxn ang="0">
                <a:pos x="connsiteX9085" y="connsiteY9085"/>
              </a:cxn>
              <a:cxn ang="0">
                <a:pos x="connsiteX9086" y="connsiteY9086"/>
              </a:cxn>
              <a:cxn ang="0">
                <a:pos x="connsiteX9087" y="connsiteY9087"/>
              </a:cxn>
              <a:cxn ang="0">
                <a:pos x="connsiteX9088" y="connsiteY9088"/>
              </a:cxn>
              <a:cxn ang="0">
                <a:pos x="connsiteX9089" y="connsiteY9089"/>
              </a:cxn>
              <a:cxn ang="0">
                <a:pos x="connsiteX9090" y="connsiteY9090"/>
              </a:cxn>
              <a:cxn ang="0">
                <a:pos x="connsiteX9091" y="connsiteY9091"/>
              </a:cxn>
              <a:cxn ang="0">
                <a:pos x="connsiteX9092" y="connsiteY9092"/>
              </a:cxn>
              <a:cxn ang="0">
                <a:pos x="connsiteX9093" y="connsiteY9093"/>
              </a:cxn>
              <a:cxn ang="0">
                <a:pos x="connsiteX9094" y="connsiteY9094"/>
              </a:cxn>
              <a:cxn ang="0">
                <a:pos x="connsiteX9095" y="connsiteY9095"/>
              </a:cxn>
              <a:cxn ang="0">
                <a:pos x="connsiteX9096" y="connsiteY9096"/>
              </a:cxn>
              <a:cxn ang="0">
                <a:pos x="connsiteX9097" y="connsiteY9097"/>
              </a:cxn>
              <a:cxn ang="0">
                <a:pos x="connsiteX9098" y="connsiteY9098"/>
              </a:cxn>
              <a:cxn ang="0">
                <a:pos x="connsiteX9099" y="connsiteY9099"/>
              </a:cxn>
              <a:cxn ang="0">
                <a:pos x="connsiteX9100" y="connsiteY9100"/>
              </a:cxn>
              <a:cxn ang="0">
                <a:pos x="connsiteX9101" y="connsiteY9101"/>
              </a:cxn>
              <a:cxn ang="0">
                <a:pos x="connsiteX9102" y="connsiteY9102"/>
              </a:cxn>
              <a:cxn ang="0">
                <a:pos x="connsiteX9103" y="connsiteY9103"/>
              </a:cxn>
              <a:cxn ang="0">
                <a:pos x="connsiteX9104" y="connsiteY9104"/>
              </a:cxn>
              <a:cxn ang="0">
                <a:pos x="connsiteX9105" y="connsiteY9105"/>
              </a:cxn>
              <a:cxn ang="0">
                <a:pos x="connsiteX9106" y="connsiteY9106"/>
              </a:cxn>
              <a:cxn ang="0">
                <a:pos x="connsiteX9107" y="connsiteY9107"/>
              </a:cxn>
              <a:cxn ang="0">
                <a:pos x="connsiteX9108" y="connsiteY9108"/>
              </a:cxn>
              <a:cxn ang="0">
                <a:pos x="connsiteX9109" y="connsiteY9109"/>
              </a:cxn>
              <a:cxn ang="0">
                <a:pos x="connsiteX9110" y="connsiteY9110"/>
              </a:cxn>
              <a:cxn ang="0">
                <a:pos x="connsiteX9111" y="connsiteY9111"/>
              </a:cxn>
              <a:cxn ang="0">
                <a:pos x="connsiteX9112" y="connsiteY9112"/>
              </a:cxn>
              <a:cxn ang="0">
                <a:pos x="connsiteX9113" y="connsiteY9113"/>
              </a:cxn>
              <a:cxn ang="0">
                <a:pos x="connsiteX9114" y="connsiteY9114"/>
              </a:cxn>
              <a:cxn ang="0">
                <a:pos x="connsiteX9115" y="connsiteY9115"/>
              </a:cxn>
              <a:cxn ang="0">
                <a:pos x="connsiteX9116" y="connsiteY9116"/>
              </a:cxn>
              <a:cxn ang="0">
                <a:pos x="connsiteX9117" y="connsiteY9117"/>
              </a:cxn>
              <a:cxn ang="0">
                <a:pos x="connsiteX9118" y="connsiteY9118"/>
              </a:cxn>
              <a:cxn ang="0">
                <a:pos x="connsiteX9119" y="connsiteY9119"/>
              </a:cxn>
              <a:cxn ang="0">
                <a:pos x="connsiteX9120" y="connsiteY9120"/>
              </a:cxn>
              <a:cxn ang="0">
                <a:pos x="connsiteX9121" y="connsiteY9121"/>
              </a:cxn>
              <a:cxn ang="0">
                <a:pos x="connsiteX9122" y="connsiteY9122"/>
              </a:cxn>
              <a:cxn ang="0">
                <a:pos x="connsiteX9123" y="connsiteY9123"/>
              </a:cxn>
              <a:cxn ang="0">
                <a:pos x="connsiteX9124" y="connsiteY9124"/>
              </a:cxn>
              <a:cxn ang="0">
                <a:pos x="connsiteX9125" y="connsiteY9125"/>
              </a:cxn>
              <a:cxn ang="0">
                <a:pos x="connsiteX9126" y="connsiteY9126"/>
              </a:cxn>
              <a:cxn ang="0">
                <a:pos x="connsiteX9127" y="connsiteY9127"/>
              </a:cxn>
              <a:cxn ang="0">
                <a:pos x="connsiteX9128" y="connsiteY9128"/>
              </a:cxn>
              <a:cxn ang="0">
                <a:pos x="connsiteX9129" y="connsiteY9129"/>
              </a:cxn>
              <a:cxn ang="0">
                <a:pos x="connsiteX9130" y="connsiteY9130"/>
              </a:cxn>
              <a:cxn ang="0">
                <a:pos x="connsiteX9131" y="connsiteY9131"/>
              </a:cxn>
              <a:cxn ang="0">
                <a:pos x="connsiteX9132" y="connsiteY9132"/>
              </a:cxn>
              <a:cxn ang="0">
                <a:pos x="connsiteX9133" y="connsiteY9133"/>
              </a:cxn>
              <a:cxn ang="0">
                <a:pos x="connsiteX9134" y="connsiteY9134"/>
              </a:cxn>
              <a:cxn ang="0">
                <a:pos x="connsiteX9135" y="connsiteY9135"/>
              </a:cxn>
              <a:cxn ang="0">
                <a:pos x="connsiteX9136" y="connsiteY9136"/>
              </a:cxn>
              <a:cxn ang="0">
                <a:pos x="connsiteX9137" y="connsiteY9137"/>
              </a:cxn>
              <a:cxn ang="0">
                <a:pos x="connsiteX9138" y="connsiteY9138"/>
              </a:cxn>
              <a:cxn ang="0">
                <a:pos x="connsiteX9139" y="connsiteY9139"/>
              </a:cxn>
              <a:cxn ang="0">
                <a:pos x="connsiteX9140" y="connsiteY9140"/>
              </a:cxn>
              <a:cxn ang="0">
                <a:pos x="connsiteX9141" y="connsiteY9141"/>
              </a:cxn>
              <a:cxn ang="0">
                <a:pos x="connsiteX9142" y="connsiteY9142"/>
              </a:cxn>
              <a:cxn ang="0">
                <a:pos x="connsiteX9143" y="connsiteY9143"/>
              </a:cxn>
              <a:cxn ang="0">
                <a:pos x="connsiteX9144" y="connsiteY9144"/>
              </a:cxn>
              <a:cxn ang="0">
                <a:pos x="connsiteX9145" y="connsiteY9145"/>
              </a:cxn>
              <a:cxn ang="0">
                <a:pos x="connsiteX9146" y="connsiteY9146"/>
              </a:cxn>
              <a:cxn ang="0">
                <a:pos x="connsiteX9147" y="connsiteY9147"/>
              </a:cxn>
              <a:cxn ang="0">
                <a:pos x="connsiteX9148" y="connsiteY9148"/>
              </a:cxn>
              <a:cxn ang="0">
                <a:pos x="connsiteX9149" y="connsiteY9149"/>
              </a:cxn>
              <a:cxn ang="0">
                <a:pos x="connsiteX9150" y="connsiteY9150"/>
              </a:cxn>
              <a:cxn ang="0">
                <a:pos x="connsiteX9151" y="connsiteY9151"/>
              </a:cxn>
              <a:cxn ang="0">
                <a:pos x="connsiteX9152" y="connsiteY9152"/>
              </a:cxn>
              <a:cxn ang="0">
                <a:pos x="connsiteX9153" y="connsiteY9153"/>
              </a:cxn>
              <a:cxn ang="0">
                <a:pos x="connsiteX9154" y="connsiteY9154"/>
              </a:cxn>
              <a:cxn ang="0">
                <a:pos x="connsiteX9155" y="connsiteY9155"/>
              </a:cxn>
              <a:cxn ang="0">
                <a:pos x="connsiteX9156" y="connsiteY9156"/>
              </a:cxn>
              <a:cxn ang="0">
                <a:pos x="connsiteX9157" y="connsiteY9157"/>
              </a:cxn>
              <a:cxn ang="0">
                <a:pos x="connsiteX9158" y="connsiteY9158"/>
              </a:cxn>
              <a:cxn ang="0">
                <a:pos x="connsiteX9159" y="connsiteY9159"/>
              </a:cxn>
              <a:cxn ang="0">
                <a:pos x="connsiteX9160" y="connsiteY9160"/>
              </a:cxn>
              <a:cxn ang="0">
                <a:pos x="connsiteX9161" y="connsiteY9161"/>
              </a:cxn>
              <a:cxn ang="0">
                <a:pos x="connsiteX9162" y="connsiteY9162"/>
              </a:cxn>
              <a:cxn ang="0">
                <a:pos x="connsiteX9163" y="connsiteY9163"/>
              </a:cxn>
              <a:cxn ang="0">
                <a:pos x="connsiteX9164" y="connsiteY9164"/>
              </a:cxn>
              <a:cxn ang="0">
                <a:pos x="connsiteX9165" y="connsiteY9165"/>
              </a:cxn>
              <a:cxn ang="0">
                <a:pos x="connsiteX9166" y="connsiteY9166"/>
              </a:cxn>
              <a:cxn ang="0">
                <a:pos x="connsiteX9167" y="connsiteY9167"/>
              </a:cxn>
              <a:cxn ang="0">
                <a:pos x="connsiteX9168" y="connsiteY9168"/>
              </a:cxn>
              <a:cxn ang="0">
                <a:pos x="connsiteX9169" y="connsiteY9169"/>
              </a:cxn>
              <a:cxn ang="0">
                <a:pos x="connsiteX9170" y="connsiteY9170"/>
              </a:cxn>
              <a:cxn ang="0">
                <a:pos x="connsiteX9171" y="connsiteY9171"/>
              </a:cxn>
              <a:cxn ang="0">
                <a:pos x="connsiteX9172" y="connsiteY9172"/>
              </a:cxn>
              <a:cxn ang="0">
                <a:pos x="connsiteX9173" y="connsiteY9173"/>
              </a:cxn>
              <a:cxn ang="0">
                <a:pos x="connsiteX9174" y="connsiteY9174"/>
              </a:cxn>
              <a:cxn ang="0">
                <a:pos x="connsiteX9175" y="connsiteY9175"/>
              </a:cxn>
              <a:cxn ang="0">
                <a:pos x="connsiteX9176" y="connsiteY9176"/>
              </a:cxn>
              <a:cxn ang="0">
                <a:pos x="connsiteX9177" y="connsiteY9177"/>
              </a:cxn>
              <a:cxn ang="0">
                <a:pos x="connsiteX9178" y="connsiteY9178"/>
              </a:cxn>
              <a:cxn ang="0">
                <a:pos x="connsiteX9179" y="connsiteY9179"/>
              </a:cxn>
              <a:cxn ang="0">
                <a:pos x="connsiteX9180" y="connsiteY9180"/>
              </a:cxn>
              <a:cxn ang="0">
                <a:pos x="connsiteX9181" y="connsiteY9181"/>
              </a:cxn>
              <a:cxn ang="0">
                <a:pos x="connsiteX9182" y="connsiteY9182"/>
              </a:cxn>
              <a:cxn ang="0">
                <a:pos x="connsiteX9183" y="connsiteY9183"/>
              </a:cxn>
              <a:cxn ang="0">
                <a:pos x="connsiteX9184" y="connsiteY9184"/>
              </a:cxn>
              <a:cxn ang="0">
                <a:pos x="connsiteX9185" y="connsiteY9185"/>
              </a:cxn>
              <a:cxn ang="0">
                <a:pos x="connsiteX9186" y="connsiteY9186"/>
              </a:cxn>
              <a:cxn ang="0">
                <a:pos x="connsiteX9187" y="connsiteY9187"/>
              </a:cxn>
              <a:cxn ang="0">
                <a:pos x="connsiteX9188" y="connsiteY9188"/>
              </a:cxn>
              <a:cxn ang="0">
                <a:pos x="connsiteX9189" y="connsiteY9189"/>
              </a:cxn>
              <a:cxn ang="0">
                <a:pos x="connsiteX9190" y="connsiteY9190"/>
              </a:cxn>
              <a:cxn ang="0">
                <a:pos x="connsiteX9191" y="connsiteY9191"/>
              </a:cxn>
              <a:cxn ang="0">
                <a:pos x="connsiteX9192" y="connsiteY9192"/>
              </a:cxn>
              <a:cxn ang="0">
                <a:pos x="connsiteX9193" y="connsiteY9193"/>
              </a:cxn>
              <a:cxn ang="0">
                <a:pos x="connsiteX9194" y="connsiteY9194"/>
              </a:cxn>
              <a:cxn ang="0">
                <a:pos x="connsiteX9195" y="connsiteY9195"/>
              </a:cxn>
              <a:cxn ang="0">
                <a:pos x="connsiteX9196" y="connsiteY9196"/>
              </a:cxn>
              <a:cxn ang="0">
                <a:pos x="connsiteX9197" y="connsiteY9197"/>
              </a:cxn>
              <a:cxn ang="0">
                <a:pos x="connsiteX9198" y="connsiteY9198"/>
              </a:cxn>
              <a:cxn ang="0">
                <a:pos x="connsiteX9199" y="connsiteY9199"/>
              </a:cxn>
              <a:cxn ang="0">
                <a:pos x="connsiteX9200" y="connsiteY9200"/>
              </a:cxn>
              <a:cxn ang="0">
                <a:pos x="connsiteX9201" y="connsiteY9201"/>
              </a:cxn>
              <a:cxn ang="0">
                <a:pos x="connsiteX9202" y="connsiteY9202"/>
              </a:cxn>
              <a:cxn ang="0">
                <a:pos x="connsiteX9203" y="connsiteY9203"/>
              </a:cxn>
              <a:cxn ang="0">
                <a:pos x="connsiteX9204" y="connsiteY9204"/>
              </a:cxn>
              <a:cxn ang="0">
                <a:pos x="connsiteX9205" y="connsiteY9205"/>
              </a:cxn>
              <a:cxn ang="0">
                <a:pos x="connsiteX9206" y="connsiteY9206"/>
              </a:cxn>
              <a:cxn ang="0">
                <a:pos x="connsiteX9207" y="connsiteY9207"/>
              </a:cxn>
              <a:cxn ang="0">
                <a:pos x="connsiteX9208" y="connsiteY9208"/>
              </a:cxn>
              <a:cxn ang="0">
                <a:pos x="connsiteX9209" y="connsiteY9209"/>
              </a:cxn>
              <a:cxn ang="0">
                <a:pos x="connsiteX9210" y="connsiteY9210"/>
              </a:cxn>
              <a:cxn ang="0">
                <a:pos x="connsiteX9211" y="connsiteY9211"/>
              </a:cxn>
              <a:cxn ang="0">
                <a:pos x="connsiteX9212" y="connsiteY9212"/>
              </a:cxn>
              <a:cxn ang="0">
                <a:pos x="connsiteX9213" y="connsiteY9213"/>
              </a:cxn>
              <a:cxn ang="0">
                <a:pos x="connsiteX9214" y="connsiteY9214"/>
              </a:cxn>
              <a:cxn ang="0">
                <a:pos x="connsiteX9215" y="connsiteY9215"/>
              </a:cxn>
              <a:cxn ang="0">
                <a:pos x="connsiteX9216" y="connsiteY9216"/>
              </a:cxn>
              <a:cxn ang="0">
                <a:pos x="connsiteX9217" y="connsiteY9217"/>
              </a:cxn>
              <a:cxn ang="0">
                <a:pos x="connsiteX9218" y="connsiteY9218"/>
              </a:cxn>
              <a:cxn ang="0">
                <a:pos x="connsiteX9219" y="connsiteY9219"/>
              </a:cxn>
              <a:cxn ang="0">
                <a:pos x="connsiteX9220" y="connsiteY9220"/>
              </a:cxn>
              <a:cxn ang="0">
                <a:pos x="connsiteX9221" y="connsiteY9221"/>
              </a:cxn>
              <a:cxn ang="0">
                <a:pos x="connsiteX9222" y="connsiteY9222"/>
              </a:cxn>
              <a:cxn ang="0">
                <a:pos x="connsiteX9223" y="connsiteY9223"/>
              </a:cxn>
              <a:cxn ang="0">
                <a:pos x="connsiteX9224" y="connsiteY9224"/>
              </a:cxn>
              <a:cxn ang="0">
                <a:pos x="connsiteX9225" y="connsiteY9225"/>
              </a:cxn>
              <a:cxn ang="0">
                <a:pos x="connsiteX9226" y="connsiteY9226"/>
              </a:cxn>
              <a:cxn ang="0">
                <a:pos x="connsiteX9227" y="connsiteY9227"/>
              </a:cxn>
              <a:cxn ang="0">
                <a:pos x="connsiteX9228" y="connsiteY9228"/>
              </a:cxn>
              <a:cxn ang="0">
                <a:pos x="connsiteX9229" y="connsiteY9229"/>
              </a:cxn>
              <a:cxn ang="0">
                <a:pos x="connsiteX9230" y="connsiteY9230"/>
              </a:cxn>
              <a:cxn ang="0">
                <a:pos x="connsiteX9231" y="connsiteY9231"/>
              </a:cxn>
              <a:cxn ang="0">
                <a:pos x="connsiteX9232" y="connsiteY9232"/>
              </a:cxn>
              <a:cxn ang="0">
                <a:pos x="connsiteX9233" y="connsiteY9233"/>
              </a:cxn>
              <a:cxn ang="0">
                <a:pos x="connsiteX9234" y="connsiteY9234"/>
              </a:cxn>
              <a:cxn ang="0">
                <a:pos x="connsiteX9235" y="connsiteY9235"/>
              </a:cxn>
              <a:cxn ang="0">
                <a:pos x="connsiteX9236" y="connsiteY9236"/>
              </a:cxn>
              <a:cxn ang="0">
                <a:pos x="connsiteX9237" y="connsiteY9237"/>
              </a:cxn>
              <a:cxn ang="0">
                <a:pos x="connsiteX9238" y="connsiteY9238"/>
              </a:cxn>
              <a:cxn ang="0">
                <a:pos x="connsiteX9239" y="connsiteY9239"/>
              </a:cxn>
              <a:cxn ang="0">
                <a:pos x="connsiteX9240" y="connsiteY9240"/>
              </a:cxn>
              <a:cxn ang="0">
                <a:pos x="connsiteX9241" y="connsiteY9241"/>
              </a:cxn>
              <a:cxn ang="0">
                <a:pos x="connsiteX9242" y="connsiteY9242"/>
              </a:cxn>
              <a:cxn ang="0">
                <a:pos x="connsiteX9243" y="connsiteY9243"/>
              </a:cxn>
              <a:cxn ang="0">
                <a:pos x="connsiteX9244" y="connsiteY9244"/>
              </a:cxn>
              <a:cxn ang="0">
                <a:pos x="connsiteX9245" y="connsiteY9245"/>
              </a:cxn>
              <a:cxn ang="0">
                <a:pos x="connsiteX9246" y="connsiteY9246"/>
              </a:cxn>
              <a:cxn ang="0">
                <a:pos x="connsiteX9247" y="connsiteY9247"/>
              </a:cxn>
              <a:cxn ang="0">
                <a:pos x="connsiteX9248" y="connsiteY9248"/>
              </a:cxn>
              <a:cxn ang="0">
                <a:pos x="connsiteX9249" y="connsiteY9249"/>
              </a:cxn>
              <a:cxn ang="0">
                <a:pos x="connsiteX9250" y="connsiteY9250"/>
              </a:cxn>
              <a:cxn ang="0">
                <a:pos x="connsiteX9251" y="connsiteY9251"/>
              </a:cxn>
              <a:cxn ang="0">
                <a:pos x="connsiteX9252" y="connsiteY9252"/>
              </a:cxn>
              <a:cxn ang="0">
                <a:pos x="connsiteX9253" y="connsiteY9253"/>
              </a:cxn>
              <a:cxn ang="0">
                <a:pos x="connsiteX9254" y="connsiteY9254"/>
              </a:cxn>
              <a:cxn ang="0">
                <a:pos x="connsiteX9255" y="connsiteY9255"/>
              </a:cxn>
              <a:cxn ang="0">
                <a:pos x="connsiteX9256" y="connsiteY9256"/>
              </a:cxn>
              <a:cxn ang="0">
                <a:pos x="connsiteX9257" y="connsiteY9257"/>
              </a:cxn>
              <a:cxn ang="0">
                <a:pos x="connsiteX9258" y="connsiteY9258"/>
              </a:cxn>
              <a:cxn ang="0">
                <a:pos x="connsiteX9259" y="connsiteY9259"/>
              </a:cxn>
              <a:cxn ang="0">
                <a:pos x="connsiteX9260" y="connsiteY9260"/>
              </a:cxn>
              <a:cxn ang="0">
                <a:pos x="connsiteX9261" y="connsiteY9261"/>
              </a:cxn>
              <a:cxn ang="0">
                <a:pos x="connsiteX9262" y="connsiteY9262"/>
              </a:cxn>
              <a:cxn ang="0">
                <a:pos x="connsiteX9263" y="connsiteY9263"/>
              </a:cxn>
              <a:cxn ang="0">
                <a:pos x="connsiteX9264" y="connsiteY9264"/>
              </a:cxn>
              <a:cxn ang="0">
                <a:pos x="connsiteX9265" y="connsiteY9265"/>
              </a:cxn>
              <a:cxn ang="0">
                <a:pos x="connsiteX9266" y="connsiteY9266"/>
              </a:cxn>
              <a:cxn ang="0">
                <a:pos x="connsiteX9267" y="connsiteY9267"/>
              </a:cxn>
              <a:cxn ang="0">
                <a:pos x="connsiteX9268" y="connsiteY9268"/>
              </a:cxn>
              <a:cxn ang="0">
                <a:pos x="connsiteX9269" y="connsiteY9269"/>
              </a:cxn>
              <a:cxn ang="0">
                <a:pos x="connsiteX9270" y="connsiteY9270"/>
              </a:cxn>
              <a:cxn ang="0">
                <a:pos x="connsiteX9271" y="connsiteY9271"/>
              </a:cxn>
              <a:cxn ang="0">
                <a:pos x="connsiteX9272" y="connsiteY9272"/>
              </a:cxn>
              <a:cxn ang="0">
                <a:pos x="connsiteX9273" y="connsiteY9273"/>
              </a:cxn>
              <a:cxn ang="0">
                <a:pos x="connsiteX9274" y="connsiteY9274"/>
              </a:cxn>
              <a:cxn ang="0">
                <a:pos x="connsiteX9275" y="connsiteY9275"/>
              </a:cxn>
              <a:cxn ang="0">
                <a:pos x="connsiteX9276" y="connsiteY9276"/>
              </a:cxn>
              <a:cxn ang="0">
                <a:pos x="connsiteX9277" y="connsiteY9277"/>
              </a:cxn>
              <a:cxn ang="0">
                <a:pos x="connsiteX9278" y="connsiteY9278"/>
              </a:cxn>
              <a:cxn ang="0">
                <a:pos x="connsiteX9279" y="connsiteY9279"/>
              </a:cxn>
              <a:cxn ang="0">
                <a:pos x="connsiteX9280" y="connsiteY9280"/>
              </a:cxn>
              <a:cxn ang="0">
                <a:pos x="connsiteX9281" y="connsiteY9281"/>
              </a:cxn>
              <a:cxn ang="0">
                <a:pos x="connsiteX9282" y="connsiteY9282"/>
              </a:cxn>
              <a:cxn ang="0">
                <a:pos x="connsiteX9283" y="connsiteY9283"/>
              </a:cxn>
              <a:cxn ang="0">
                <a:pos x="connsiteX9284" y="connsiteY9284"/>
              </a:cxn>
              <a:cxn ang="0">
                <a:pos x="connsiteX9285" y="connsiteY9285"/>
              </a:cxn>
              <a:cxn ang="0">
                <a:pos x="connsiteX9286" y="connsiteY9286"/>
              </a:cxn>
              <a:cxn ang="0">
                <a:pos x="connsiteX9287" y="connsiteY9287"/>
              </a:cxn>
              <a:cxn ang="0">
                <a:pos x="connsiteX9288" y="connsiteY9288"/>
              </a:cxn>
              <a:cxn ang="0">
                <a:pos x="connsiteX9289" y="connsiteY9289"/>
              </a:cxn>
              <a:cxn ang="0">
                <a:pos x="connsiteX9290" y="connsiteY9290"/>
              </a:cxn>
              <a:cxn ang="0">
                <a:pos x="connsiteX9291" y="connsiteY9291"/>
              </a:cxn>
              <a:cxn ang="0">
                <a:pos x="connsiteX9292" y="connsiteY9292"/>
              </a:cxn>
              <a:cxn ang="0">
                <a:pos x="connsiteX9293" y="connsiteY9293"/>
              </a:cxn>
              <a:cxn ang="0">
                <a:pos x="connsiteX9294" y="connsiteY9294"/>
              </a:cxn>
              <a:cxn ang="0">
                <a:pos x="connsiteX9295" y="connsiteY9295"/>
              </a:cxn>
              <a:cxn ang="0">
                <a:pos x="connsiteX9296" y="connsiteY9296"/>
              </a:cxn>
              <a:cxn ang="0">
                <a:pos x="connsiteX9297" y="connsiteY9297"/>
              </a:cxn>
              <a:cxn ang="0">
                <a:pos x="connsiteX9298" y="connsiteY9298"/>
              </a:cxn>
              <a:cxn ang="0">
                <a:pos x="connsiteX9299" y="connsiteY9299"/>
              </a:cxn>
              <a:cxn ang="0">
                <a:pos x="connsiteX9300" y="connsiteY9300"/>
              </a:cxn>
              <a:cxn ang="0">
                <a:pos x="connsiteX9301" y="connsiteY9301"/>
              </a:cxn>
              <a:cxn ang="0">
                <a:pos x="connsiteX9302" y="connsiteY9302"/>
              </a:cxn>
              <a:cxn ang="0">
                <a:pos x="connsiteX9303" y="connsiteY9303"/>
              </a:cxn>
              <a:cxn ang="0">
                <a:pos x="connsiteX9304" y="connsiteY9304"/>
              </a:cxn>
              <a:cxn ang="0">
                <a:pos x="connsiteX9305" y="connsiteY9305"/>
              </a:cxn>
              <a:cxn ang="0">
                <a:pos x="connsiteX9306" y="connsiteY9306"/>
              </a:cxn>
              <a:cxn ang="0">
                <a:pos x="connsiteX9307" y="connsiteY9307"/>
              </a:cxn>
              <a:cxn ang="0">
                <a:pos x="connsiteX9308" y="connsiteY9308"/>
              </a:cxn>
              <a:cxn ang="0">
                <a:pos x="connsiteX9309" y="connsiteY9309"/>
              </a:cxn>
              <a:cxn ang="0">
                <a:pos x="connsiteX9310" y="connsiteY9310"/>
              </a:cxn>
              <a:cxn ang="0">
                <a:pos x="connsiteX9311" y="connsiteY9311"/>
              </a:cxn>
              <a:cxn ang="0">
                <a:pos x="connsiteX9312" y="connsiteY9312"/>
              </a:cxn>
              <a:cxn ang="0">
                <a:pos x="connsiteX9313" y="connsiteY9313"/>
              </a:cxn>
              <a:cxn ang="0">
                <a:pos x="connsiteX9314" y="connsiteY9314"/>
              </a:cxn>
              <a:cxn ang="0">
                <a:pos x="connsiteX9315" y="connsiteY9315"/>
              </a:cxn>
              <a:cxn ang="0">
                <a:pos x="connsiteX9316" y="connsiteY9316"/>
              </a:cxn>
              <a:cxn ang="0">
                <a:pos x="connsiteX9317" y="connsiteY9317"/>
              </a:cxn>
              <a:cxn ang="0">
                <a:pos x="connsiteX9318" y="connsiteY9318"/>
              </a:cxn>
              <a:cxn ang="0">
                <a:pos x="connsiteX9319" y="connsiteY9319"/>
              </a:cxn>
              <a:cxn ang="0">
                <a:pos x="connsiteX9320" y="connsiteY9320"/>
              </a:cxn>
              <a:cxn ang="0">
                <a:pos x="connsiteX9321" y="connsiteY9321"/>
              </a:cxn>
              <a:cxn ang="0">
                <a:pos x="connsiteX9322" y="connsiteY9322"/>
              </a:cxn>
              <a:cxn ang="0">
                <a:pos x="connsiteX9323" y="connsiteY9323"/>
              </a:cxn>
              <a:cxn ang="0">
                <a:pos x="connsiteX9324" y="connsiteY9324"/>
              </a:cxn>
              <a:cxn ang="0">
                <a:pos x="connsiteX9325" y="connsiteY9325"/>
              </a:cxn>
              <a:cxn ang="0">
                <a:pos x="connsiteX9326" y="connsiteY9326"/>
              </a:cxn>
              <a:cxn ang="0">
                <a:pos x="connsiteX9327" y="connsiteY9327"/>
              </a:cxn>
              <a:cxn ang="0">
                <a:pos x="connsiteX9328" y="connsiteY9328"/>
              </a:cxn>
              <a:cxn ang="0">
                <a:pos x="connsiteX9329" y="connsiteY9329"/>
              </a:cxn>
              <a:cxn ang="0">
                <a:pos x="connsiteX9330" y="connsiteY9330"/>
              </a:cxn>
              <a:cxn ang="0">
                <a:pos x="connsiteX9331" y="connsiteY9331"/>
              </a:cxn>
              <a:cxn ang="0">
                <a:pos x="connsiteX9332" y="connsiteY9332"/>
              </a:cxn>
              <a:cxn ang="0">
                <a:pos x="connsiteX9333" y="connsiteY9333"/>
              </a:cxn>
              <a:cxn ang="0">
                <a:pos x="connsiteX9334" y="connsiteY9334"/>
              </a:cxn>
              <a:cxn ang="0">
                <a:pos x="connsiteX9335" y="connsiteY9335"/>
              </a:cxn>
              <a:cxn ang="0">
                <a:pos x="connsiteX9336" y="connsiteY9336"/>
              </a:cxn>
              <a:cxn ang="0">
                <a:pos x="connsiteX9337" y="connsiteY9337"/>
              </a:cxn>
              <a:cxn ang="0">
                <a:pos x="connsiteX9338" y="connsiteY9338"/>
              </a:cxn>
              <a:cxn ang="0">
                <a:pos x="connsiteX9339" y="connsiteY9339"/>
              </a:cxn>
              <a:cxn ang="0">
                <a:pos x="connsiteX9340" y="connsiteY9340"/>
              </a:cxn>
              <a:cxn ang="0">
                <a:pos x="connsiteX9341" y="connsiteY9341"/>
              </a:cxn>
              <a:cxn ang="0">
                <a:pos x="connsiteX9342" y="connsiteY9342"/>
              </a:cxn>
              <a:cxn ang="0">
                <a:pos x="connsiteX9343" y="connsiteY9343"/>
              </a:cxn>
              <a:cxn ang="0">
                <a:pos x="connsiteX9344" y="connsiteY9344"/>
              </a:cxn>
              <a:cxn ang="0">
                <a:pos x="connsiteX9345" y="connsiteY9345"/>
              </a:cxn>
              <a:cxn ang="0">
                <a:pos x="connsiteX9346" y="connsiteY9346"/>
              </a:cxn>
              <a:cxn ang="0">
                <a:pos x="connsiteX9347" y="connsiteY9347"/>
              </a:cxn>
              <a:cxn ang="0">
                <a:pos x="connsiteX9348" y="connsiteY9348"/>
              </a:cxn>
              <a:cxn ang="0">
                <a:pos x="connsiteX9349" y="connsiteY9349"/>
              </a:cxn>
              <a:cxn ang="0">
                <a:pos x="connsiteX9350" y="connsiteY9350"/>
              </a:cxn>
              <a:cxn ang="0">
                <a:pos x="connsiteX9351" y="connsiteY9351"/>
              </a:cxn>
              <a:cxn ang="0">
                <a:pos x="connsiteX9352" y="connsiteY9352"/>
              </a:cxn>
              <a:cxn ang="0">
                <a:pos x="connsiteX9353" y="connsiteY9353"/>
              </a:cxn>
              <a:cxn ang="0">
                <a:pos x="connsiteX9354" y="connsiteY9354"/>
              </a:cxn>
              <a:cxn ang="0">
                <a:pos x="connsiteX9355" y="connsiteY9355"/>
              </a:cxn>
              <a:cxn ang="0">
                <a:pos x="connsiteX9356" y="connsiteY9356"/>
              </a:cxn>
              <a:cxn ang="0">
                <a:pos x="connsiteX9357" y="connsiteY9357"/>
              </a:cxn>
              <a:cxn ang="0">
                <a:pos x="connsiteX9358" y="connsiteY9358"/>
              </a:cxn>
              <a:cxn ang="0">
                <a:pos x="connsiteX9359" y="connsiteY9359"/>
              </a:cxn>
              <a:cxn ang="0">
                <a:pos x="connsiteX9360" y="connsiteY9360"/>
              </a:cxn>
              <a:cxn ang="0">
                <a:pos x="connsiteX9361" y="connsiteY9361"/>
              </a:cxn>
              <a:cxn ang="0">
                <a:pos x="connsiteX9362" y="connsiteY9362"/>
              </a:cxn>
              <a:cxn ang="0">
                <a:pos x="connsiteX9363" y="connsiteY9363"/>
              </a:cxn>
              <a:cxn ang="0">
                <a:pos x="connsiteX9364" y="connsiteY9364"/>
              </a:cxn>
              <a:cxn ang="0">
                <a:pos x="connsiteX9365" y="connsiteY9365"/>
              </a:cxn>
              <a:cxn ang="0">
                <a:pos x="connsiteX9366" y="connsiteY9366"/>
              </a:cxn>
              <a:cxn ang="0">
                <a:pos x="connsiteX9367" y="connsiteY9367"/>
              </a:cxn>
              <a:cxn ang="0">
                <a:pos x="connsiteX9368" y="connsiteY9368"/>
              </a:cxn>
              <a:cxn ang="0">
                <a:pos x="connsiteX9369" y="connsiteY9369"/>
              </a:cxn>
              <a:cxn ang="0">
                <a:pos x="connsiteX9370" y="connsiteY9370"/>
              </a:cxn>
              <a:cxn ang="0">
                <a:pos x="connsiteX9371" y="connsiteY9371"/>
              </a:cxn>
              <a:cxn ang="0">
                <a:pos x="connsiteX9372" y="connsiteY9372"/>
              </a:cxn>
              <a:cxn ang="0">
                <a:pos x="connsiteX9373" y="connsiteY9373"/>
              </a:cxn>
              <a:cxn ang="0">
                <a:pos x="connsiteX9374" y="connsiteY9374"/>
              </a:cxn>
              <a:cxn ang="0">
                <a:pos x="connsiteX9375" y="connsiteY9375"/>
              </a:cxn>
              <a:cxn ang="0">
                <a:pos x="connsiteX9376" y="connsiteY9376"/>
              </a:cxn>
              <a:cxn ang="0">
                <a:pos x="connsiteX9377" y="connsiteY9377"/>
              </a:cxn>
              <a:cxn ang="0">
                <a:pos x="connsiteX9378" y="connsiteY9378"/>
              </a:cxn>
              <a:cxn ang="0">
                <a:pos x="connsiteX9379" y="connsiteY9379"/>
              </a:cxn>
              <a:cxn ang="0">
                <a:pos x="connsiteX9380" y="connsiteY9380"/>
              </a:cxn>
              <a:cxn ang="0">
                <a:pos x="connsiteX9381" y="connsiteY9381"/>
              </a:cxn>
              <a:cxn ang="0">
                <a:pos x="connsiteX9382" y="connsiteY9382"/>
              </a:cxn>
              <a:cxn ang="0">
                <a:pos x="connsiteX9383" y="connsiteY9383"/>
              </a:cxn>
              <a:cxn ang="0">
                <a:pos x="connsiteX9384" y="connsiteY9384"/>
              </a:cxn>
              <a:cxn ang="0">
                <a:pos x="connsiteX9385" y="connsiteY9385"/>
              </a:cxn>
              <a:cxn ang="0">
                <a:pos x="connsiteX9386" y="connsiteY9386"/>
              </a:cxn>
              <a:cxn ang="0">
                <a:pos x="connsiteX9387" y="connsiteY9387"/>
              </a:cxn>
              <a:cxn ang="0">
                <a:pos x="connsiteX9388" y="connsiteY9388"/>
              </a:cxn>
              <a:cxn ang="0">
                <a:pos x="connsiteX9389" y="connsiteY9389"/>
              </a:cxn>
              <a:cxn ang="0">
                <a:pos x="connsiteX9390" y="connsiteY9390"/>
              </a:cxn>
              <a:cxn ang="0">
                <a:pos x="connsiteX9391" y="connsiteY9391"/>
              </a:cxn>
              <a:cxn ang="0">
                <a:pos x="connsiteX9392" y="connsiteY9392"/>
              </a:cxn>
              <a:cxn ang="0">
                <a:pos x="connsiteX9393" y="connsiteY9393"/>
              </a:cxn>
              <a:cxn ang="0">
                <a:pos x="connsiteX9394" y="connsiteY9394"/>
              </a:cxn>
              <a:cxn ang="0">
                <a:pos x="connsiteX9395" y="connsiteY9395"/>
              </a:cxn>
              <a:cxn ang="0">
                <a:pos x="connsiteX9396" y="connsiteY9396"/>
              </a:cxn>
              <a:cxn ang="0">
                <a:pos x="connsiteX9397" y="connsiteY9397"/>
              </a:cxn>
              <a:cxn ang="0">
                <a:pos x="connsiteX9398" y="connsiteY9398"/>
              </a:cxn>
              <a:cxn ang="0">
                <a:pos x="connsiteX9399" y="connsiteY9399"/>
              </a:cxn>
              <a:cxn ang="0">
                <a:pos x="connsiteX9400" y="connsiteY9400"/>
              </a:cxn>
              <a:cxn ang="0">
                <a:pos x="connsiteX9401" y="connsiteY9401"/>
              </a:cxn>
              <a:cxn ang="0">
                <a:pos x="connsiteX9402" y="connsiteY9402"/>
              </a:cxn>
              <a:cxn ang="0">
                <a:pos x="connsiteX9403" y="connsiteY9403"/>
              </a:cxn>
              <a:cxn ang="0">
                <a:pos x="connsiteX9404" y="connsiteY9404"/>
              </a:cxn>
              <a:cxn ang="0">
                <a:pos x="connsiteX9405" y="connsiteY9405"/>
              </a:cxn>
              <a:cxn ang="0">
                <a:pos x="connsiteX9406" y="connsiteY9406"/>
              </a:cxn>
              <a:cxn ang="0">
                <a:pos x="connsiteX9407" y="connsiteY9407"/>
              </a:cxn>
              <a:cxn ang="0">
                <a:pos x="connsiteX9408" y="connsiteY9408"/>
              </a:cxn>
              <a:cxn ang="0">
                <a:pos x="connsiteX9409" y="connsiteY9409"/>
              </a:cxn>
              <a:cxn ang="0">
                <a:pos x="connsiteX9410" y="connsiteY9410"/>
              </a:cxn>
              <a:cxn ang="0">
                <a:pos x="connsiteX9411" y="connsiteY9411"/>
              </a:cxn>
              <a:cxn ang="0">
                <a:pos x="connsiteX9412" y="connsiteY9412"/>
              </a:cxn>
              <a:cxn ang="0">
                <a:pos x="connsiteX9413" y="connsiteY9413"/>
              </a:cxn>
              <a:cxn ang="0">
                <a:pos x="connsiteX9414" y="connsiteY9414"/>
              </a:cxn>
              <a:cxn ang="0">
                <a:pos x="connsiteX9415" y="connsiteY9415"/>
              </a:cxn>
              <a:cxn ang="0">
                <a:pos x="connsiteX9416" y="connsiteY9416"/>
              </a:cxn>
              <a:cxn ang="0">
                <a:pos x="connsiteX9417" y="connsiteY9417"/>
              </a:cxn>
              <a:cxn ang="0">
                <a:pos x="connsiteX9418" y="connsiteY9418"/>
              </a:cxn>
              <a:cxn ang="0">
                <a:pos x="connsiteX9419" y="connsiteY9419"/>
              </a:cxn>
              <a:cxn ang="0">
                <a:pos x="connsiteX9420" y="connsiteY9420"/>
              </a:cxn>
              <a:cxn ang="0">
                <a:pos x="connsiteX9421" y="connsiteY9421"/>
              </a:cxn>
              <a:cxn ang="0">
                <a:pos x="connsiteX9422" y="connsiteY9422"/>
              </a:cxn>
              <a:cxn ang="0">
                <a:pos x="connsiteX9423" y="connsiteY9423"/>
              </a:cxn>
              <a:cxn ang="0">
                <a:pos x="connsiteX9424" y="connsiteY9424"/>
              </a:cxn>
              <a:cxn ang="0">
                <a:pos x="connsiteX9425" y="connsiteY9425"/>
              </a:cxn>
              <a:cxn ang="0">
                <a:pos x="connsiteX9426" y="connsiteY9426"/>
              </a:cxn>
              <a:cxn ang="0">
                <a:pos x="connsiteX9427" y="connsiteY9427"/>
              </a:cxn>
              <a:cxn ang="0">
                <a:pos x="connsiteX9428" y="connsiteY9428"/>
              </a:cxn>
              <a:cxn ang="0">
                <a:pos x="connsiteX9429" y="connsiteY9429"/>
              </a:cxn>
              <a:cxn ang="0">
                <a:pos x="connsiteX9430" y="connsiteY9430"/>
              </a:cxn>
              <a:cxn ang="0">
                <a:pos x="connsiteX9431" y="connsiteY9431"/>
              </a:cxn>
              <a:cxn ang="0">
                <a:pos x="connsiteX9432" y="connsiteY9432"/>
              </a:cxn>
              <a:cxn ang="0">
                <a:pos x="connsiteX9433" y="connsiteY9433"/>
              </a:cxn>
              <a:cxn ang="0">
                <a:pos x="connsiteX9434" y="connsiteY9434"/>
              </a:cxn>
              <a:cxn ang="0">
                <a:pos x="connsiteX9435" y="connsiteY9435"/>
              </a:cxn>
              <a:cxn ang="0">
                <a:pos x="connsiteX9436" y="connsiteY9436"/>
              </a:cxn>
            </a:cxnLst>
            <a:rect l="l" t="t" r="r" b="b"/>
            <a:pathLst>
              <a:path w="10925787" h="5557010">
                <a:moveTo>
                  <a:pt x="443977" y="5556677"/>
                </a:moveTo>
                <a:lnTo>
                  <a:pt x="443977" y="5556677"/>
                </a:lnTo>
                <a:lnTo>
                  <a:pt x="443977" y="5556677"/>
                </a:lnTo>
                <a:lnTo>
                  <a:pt x="443977" y="5556677"/>
                </a:lnTo>
                <a:close/>
                <a:moveTo>
                  <a:pt x="443980" y="5556668"/>
                </a:moveTo>
                <a:lnTo>
                  <a:pt x="443979" y="5556681"/>
                </a:lnTo>
                <a:lnTo>
                  <a:pt x="443977" y="5556677"/>
                </a:lnTo>
                <a:close/>
                <a:moveTo>
                  <a:pt x="1735617" y="5517938"/>
                </a:moveTo>
                <a:lnTo>
                  <a:pt x="1737517" y="5519494"/>
                </a:lnTo>
                <a:cubicBezTo>
                  <a:pt x="1737103" y="5519979"/>
                  <a:pt x="1736530" y="5519955"/>
                  <a:pt x="1735982" y="5519701"/>
                </a:cubicBezTo>
                <a:close/>
                <a:moveTo>
                  <a:pt x="1428058" y="5513917"/>
                </a:moveTo>
                <a:lnTo>
                  <a:pt x="1429249" y="5515905"/>
                </a:lnTo>
                <a:lnTo>
                  <a:pt x="1426674" y="5515130"/>
                </a:lnTo>
                <a:cubicBezTo>
                  <a:pt x="1425523" y="5514220"/>
                  <a:pt x="1427337" y="5513262"/>
                  <a:pt x="1428058" y="5513917"/>
                </a:cubicBezTo>
                <a:close/>
                <a:moveTo>
                  <a:pt x="1142275" y="5509140"/>
                </a:moveTo>
                <a:cubicBezTo>
                  <a:pt x="1154563" y="5510195"/>
                  <a:pt x="1166847" y="5513844"/>
                  <a:pt x="1178569" y="5509916"/>
                </a:cubicBezTo>
                <a:cubicBezTo>
                  <a:pt x="1181654" y="5510559"/>
                  <a:pt x="1183405" y="5511165"/>
                  <a:pt x="1185182" y="5513141"/>
                </a:cubicBezTo>
                <a:cubicBezTo>
                  <a:pt x="1186133" y="5512511"/>
                  <a:pt x="1187110" y="5511892"/>
                  <a:pt x="1188509" y="5512632"/>
                </a:cubicBezTo>
                <a:cubicBezTo>
                  <a:pt x="1190487" y="5518500"/>
                  <a:pt x="1198224" y="5512499"/>
                  <a:pt x="1199988" y="5517494"/>
                </a:cubicBezTo>
                <a:cubicBezTo>
                  <a:pt x="1204106" y="5516063"/>
                  <a:pt x="1205247" y="5507406"/>
                  <a:pt x="1208608" y="5515433"/>
                </a:cubicBezTo>
                <a:lnTo>
                  <a:pt x="1208599" y="5515433"/>
                </a:lnTo>
                <a:cubicBezTo>
                  <a:pt x="1205877" y="5520028"/>
                  <a:pt x="1211945" y="5522271"/>
                  <a:pt x="1215482" y="5520076"/>
                </a:cubicBezTo>
                <a:cubicBezTo>
                  <a:pt x="1215908" y="5520743"/>
                  <a:pt x="1216347" y="5521446"/>
                  <a:pt x="1216761" y="5522101"/>
                </a:cubicBezTo>
                <a:cubicBezTo>
                  <a:pt x="1217513" y="5521750"/>
                  <a:pt x="1218226" y="5521410"/>
                  <a:pt x="1218932" y="5521083"/>
                </a:cubicBezTo>
                <a:cubicBezTo>
                  <a:pt x="1220896" y="5527533"/>
                  <a:pt x="1228332" y="5526115"/>
                  <a:pt x="1233242" y="5528818"/>
                </a:cubicBezTo>
                <a:cubicBezTo>
                  <a:pt x="1234416" y="5531498"/>
                  <a:pt x="1238917" y="5532589"/>
                  <a:pt x="1241435" y="5530855"/>
                </a:cubicBezTo>
                <a:cubicBezTo>
                  <a:pt x="1250109" y="5536433"/>
                  <a:pt x="1263874" y="5542689"/>
                  <a:pt x="1274599" y="5541961"/>
                </a:cubicBezTo>
                <a:cubicBezTo>
                  <a:pt x="1276105" y="5544701"/>
                  <a:pt x="1278678" y="5545368"/>
                  <a:pt x="1281253" y="5543744"/>
                </a:cubicBezTo>
                <a:cubicBezTo>
                  <a:pt x="1288153" y="5547127"/>
                  <a:pt x="1301740" y="5550073"/>
                  <a:pt x="1310359" y="5549976"/>
                </a:cubicBezTo>
                <a:cubicBezTo>
                  <a:pt x="1312533" y="5554062"/>
                  <a:pt x="1317537" y="5553650"/>
                  <a:pt x="1320792" y="5551043"/>
                </a:cubicBezTo>
                <a:cubicBezTo>
                  <a:pt x="1322402" y="5555311"/>
                  <a:pt x="1326284" y="5552752"/>
                  <a:pt x="1329277" y="5553298"/>
                </a:cubicBezTo>
                <a:cubicBezTo>
                  <a:pt x="1331169" y="5556408"/>
                  <a:pt x="1334132" y="5556905"/>
                  <a:pt x="1337265" y="5556991"/>
                </a:cubicBezTo>
                <a:lnTo>
                  <a:pt x="1337403" y="5557010"/>
                </a:lnTo>
                <a:lnTo>
                  <a:pt x="1024650" y="5557010"/>
                </a:lnTo>
                <a:lnTo>
                  <a:pt x="1030245" y="5553831"/>
                </a:lnTo>
                <a:cubicBezTo>
                  <a:pt x="1036738" y="5552643"/>
                  <a:pt x="1043756" y="5543247"/>
                  <a:pt x="1051466" y="5543186"/>
                </a:cubicBezTo>
                <a:cubicBezTo>
                  <a:pt x="1053400" y="5542531"/>
                  <a:pt x="1053123" y="5539161"/>
                  <a:pt x="1055889" y="5540797"/>
                </a:cubicBezTo>
                <a:cubicBezTo>
                  <a:pt x="1058563" y="5540325"/>
                  <a:pt x="1059375" y="5536457"/>
                  <a:pt x="1061519" y="5536942"/>
                </a:cubicBezTo>
                <a:cubicBezTo>
                  <a:pt x="1067128" y="5535923"/>
                  <a:pt x="1067856" y="5531292"/>
                  <a:pt x="1070831" y="5532310"/>
                </a:cubicBezTo>
                <a:cubicBezTo>
                  <a:pt x="1076283" y="5531886"/>
                  <a:pt x="1080812" y="5525739"/>
                  <a:pt x="1086490" y="5527727"/>
                </a:cubicBezTo>
                <a:cubicBezTo>
                  <a:pt x="1089045" y="5527048"/>
                  <a:pt x="1089719" y="5525023"/>
                  <a:pt x="1091519" y="5523605"/>
                </a:cubicBezTo>
                <a:cubicBezTo>
                  <a:pt x="1093237" y="5524550"/>
                  <a:pt x="1094650" y="5523120"/>
                  <a:pt x="1096149" y="5522356"/>
                </a:cubicBezTo>
                <a:cubicBezTo>
                  <a:pt x="1096569" y="5519070"/>
                  <a:pt x="1099432" y="5520986"/>
                  <a:pt x="1101363" y="5519446"/>
                </a:cubicBezTo>
                <a:cubicBezTo>
                  <a:pt x="1102949" y="5518997"/>
                  <a:pt x="1103873" y="5520404"/>
                  <a:pt x="1106232" y="5519761"/>
                </a:cubicBezTo>
                <a:cubicBezTo>
                  <a:pt x="1117085" y="5512026"/>
                  <a:pt x="1130518" y="5514135"/>
                  <a:pt x="1142275" y="5509140"/>
                </a:cubicBezTo>
                <a:close/>
                <a:moveTo>
                  <a:pt x="2344690" y="5492214"/>
                </a:moveTo>
                <a:cubicBezTo>
                  <a:pt x="2345920" y="5490638"/>
                  <a:pt x="2346846" y="5494336"/>
                  <a:pt x="2345226" y="5493390"/>
                </a:cubicBezTo>
                <a:cubicBezTo>
                  <a:pt x="2344788" y="5493026"/>
                  <a:pt x="2344751" y="5492905"/>
                  <a:pt x="2344690" y="5492214"/>
                </a:cubicBezTo>
                <a:close/>
                <a:moveTo>
                  <a:pt x="1019625" y="5492032"/>
                </a:moveTo>
                <a:cubicBezTo>
                  <a:pt x="1015374" y="5492478"/>
                  <a:pt x="1010911" y="5493748"/>
                  <a:pt x="1008805" y="5495342"/>
                </a:cubicBezTo>
                <a:cubicBezTo>
                  <a:pt x="1006076" y="5494724"/>
                  <a:pt x="1005660" y="5490735"/>
                  <a:pt x="1002461" y="5493220"/>
                </a:cubicBezTo>
                <a:cubicBezTo>
                  <a:pt x="997869" y="5494263"/>
                  <a:pt x="993211" y="5493766"/>
                  <a:pt x="988908" y="5495245"/>
                </a:cubicBezTo>
                <a:cubicBezTo>
                  <a:pt x="984348" y="5495645"/>
                  <a:pt x="979536" y="5497937"/>
                  <a:pt x="974439" y="5494954"/>
                </a:cubicBezTo>
                <a:cubicBezTo>
                  <a:pt x="972242" y="5496494"/>
                  <a:pt x="969625" y="5495379"/>
                  <a:pt x="967573" y="5497428"/>
                </a:cubicBezTo>
                <a:cubicBezTo>
                  <a:pt x="973697" y="5502253"/>
                  <a:pt x="966860" y="5500034"/>
                  <a:pt x="963454" y="5499028"/>
                </a:cubicBezTo>
                <a:lnTo>
                  <a:pt x="963457" y="5499028"/>
                </a:lnTo>
                <a:lnTo>
                  <a:pt x="963458" y="5499028"/>
                </a:lnTo>
                <a:cubicBezTo>
                  <a:pt x="964289" y="5497646"/>
                  <a:pt x="962479" y="5496288"/>
                  <a:pt x="961777" y="5498567"/>
                </a:cubicBezTo>
                <a:cubicBezTo>
                  <a:pt x="943908" y="5502423"/>
                  <a:pt x="926631" y="5508243"/>
                  <a:pt x="908649" y="5512692"/>
                </a:cubicBezTo>
                <a:cubicBezTo>
                  <a:pt x="903514" y="5514354"/>
                  <a:pt x="899449" y="5521980"/>
                  <a:pt x="893349" y="5519434"/>
                </a:cubicBezTo>
                <a:cubicBezTo>
                  <a:pt x="889791" y="5520937"/>
                  <a:pt x="889787" y="5524817"/>
                  <a:pt x="885548" y="5522514"/>
                </a:cubicBezTo>
                <a:cubicBezTo>
                  <a:pt x="870371" y="5525981"/>
                  <a:pt x="859653" y="5534577"/>
                  <a:pt x="844708" y="5538239"/>
                </a:cubicBezTo>
                <a:cubicBezTo>
                  <a:pt x="839087" y="5537463"/>
                  <a:pt x="840413" y="5546545"/>
                  <a:pt x="834390" y="5546896"/>
                </a:cubicBezTo>
                <a:cubicBezTo>
                  <a:pt x="831588" y="5555068"/>
                  <a:pt x="839524" y="5558075"/>
                  <a:pt x="845495" y="5556256"/>
                </a:cubicBezTo>
                <a:cubicBezTo>
                  <a:pt x="848250" y="5555080"/>
                  <a:pt x="850995" y="5555868"/>
                  <a:pt x="851087" y="5551734"/>
                </a:cubicBezTo>
                <a:cubicBezTo>
                  <a:pt x="856165" y="5549297"/>
                  <a:pt x="861469" y="5548982"/>
                  <a:pt x="866809" y="5547102"/>
                </a:cubicBezTo>
                <a:cubicBezTo>
                  <a:pt x="868235" y="5542167"/>
                  <a:pt x="876500" y="5543841"/>
                  <a:pt x="879371" y="5540967"/>
                </a:cubicBezTo>
                <a:cubicBezTo>
                  <a:pt x="879672" y="5539597"/>
                  <a:pt x="880444" y="5539064"/>
                  <a:pt x="881818" y="5539549"/>
                </a:cubicBezTo>
                <a:cubicBezTo>
                  <a:pt x="883860" y="5539415"/>
                  <a:pt x="884592" y="5538275"/>
                  <a:pt x="887412" y="5538724"/>
                </a:cubicBezTo>
                <a:cubicBezTo>
                  <a:pt x="893966" y="5533911"/>
                  <a:pt x="902804" y="5532929"/>
                  <a:pt x="910313" y="5531170"/>
                </a:cubicBezTo>
                <a:cubicBezTo>
                  <a:pt x="913139" y="5529716"/>
                  <a:pt x="913265" y="5527582"/>
                  <a:pt x="917310" y="5525933"/>
                </a:cubicBezTo>
                <a:cubicBezTo>
                  <a:pt x="921011" y="5527303"/>
                  <a:pt x="919315" y="5522477"/>
                  <a:pt x="922822" y="5523653"/>
                </a:cubicBezTo>
                <a:cubicBezTo>
                  <a:pt x="930560" y="5519579"/>
                  <a:pt x="924165" y="5519604"/>
                  <a:pt x="932369" y="5522865"/>
                </a:cubicBezTo>
                <a:cubicBezTo>
                  <a:pt x="934067" y="5522089"/>
                  <a:pt x="934057" y="5518912"/>
                  <a:pt x="936707" y="5520404"/>
                </a:cubicBezTo>
                <a:cubicBezTo>
                  <a:pt x="954891" y="5514305"/>
                  <a:pt x="973462" y="5510910"/>
                  <a:pt x="992446" y="5508982"/>
                </a:cubicBezTo>
                <a:cubicBezTo>
                  <a:pt x="999554" y="5511395"/>
                  <a:pt x="1006226" y="5507928"/>
                  <a:pt x="1013040" y="5507224"/>
                </a:cubicBezTo>
                <a:cubicBezTo>
                  <a:pt x="1023767" y="5507867"/>
                  <a:pt x="1035166" y="5508910"/>
                  <a:pt x="1045080" y="5504496"/>
                </a:cubicBezTo>
                <a:cubicBezTo>
                  <a:pt x="1045785" y="5502435"/>
                  <a:pt x="1046663" y="5501502"/>
                  <a:pt x="1047814" y="5504096"/>
                </a:cubicBezTo>
                <a:cubicBezTo>
                  <a:pt x="1058190" y="5493536"/>
                  <a:pt x="1036426" y="5492384"/>
                  <a:pt x="1029176" y="5493669"/>
                </a:cubicBezTo>
                <a:cubicBezTo>
                  <a:pt x="1027916" y="5491966"/>
                  <a:pt x="1023876" y="5491587"/>
                  <a:pt x="1019625" y="5492032"/>
                </a:cubicBezTo>
                <a:lnTo>
                  <a:pt x="1019625" y="5492032"/>
                </a:lnTo>
                <a:close/>
                <a:moveTo>
                  <a:pt x="1411730" y="5478865"/>
                </a:moveTo>
                <a:cubicBezTo>
                  <a:pt x="1407646" y="5479325"/>
                  <a:pt x="1408661" y="5483739"/>
                  <a:pt x="1411930" y="5484200"/>
                </a:cubicBezTo>
                <a:cubicBezTo>
                  <a:pt x="1412509" y="5486576"/>
                  <a:pt x="1411948" y="5488540"/>
                  <a:pt x="1415188" y="5488698"/>
                </a:cubicBezTo>
                <a:cubicBezTo>
                  <a:pt x="1409603" y="5492699"/>
                  <a:pt x="1412242" y="5498131"/>
                  <a:pt x="1415689" y="5503126"/>
                </a:cubicBezTo>
                <a:cubicBezTo>
                  <a:pt x="1416311" y="5502811"/>
                  <a:pt x="1417020" y="5502472"/>
                  <a:pt x="1417768" y="5502108"/>
                </a:cubicBezTo>
                <a:cubicBezTo>
                  <a:pt x="1418979" y="5505672"/>
                  <a:pt x="1421173" y="5503987"/>
                  <a:pt x="1423667" y="5503672"/>
                </a:cubicBezTo>
                <a:cubicBezTo>
                  <a:pt x="1423541" y="5503769"/>
                  <a:pt x="1423468" y="5503987"/>
                  <a:pt x="1423512" y="5504411"/>
                </a:cubicBezTo>
                <a:cubicBezTo>
                  <a:pt x="1423670" y="5504969"/>
                  <a:pt x="1424377" y="5505842"/>
                  <a:pt x="1424901" y="5505090"/>
                </a:cubicBezTo>
                <a:cubicBezTo>
                  <a:pt x="1424970" y="5504387"/>
                  <a:pt x="1424080" y="5503429"/>
                  <a:pt x="1423684" y="5503672"/>
                </a:cubicBezTo>
                <a:cubicBezTo>
                  <a:pt x="1423684" y="5503672"/>
                  <a:pt x="1423686" y="5503672"/>
                  <a:pt x="1423687" y="5503672"/>
                </a:cubicBezTo>
                <a:cubicBezTo>
                  <a:pt x="1425965" y="5500556"/>
                  <a:pt x="1421014" y="5498131"/>
                  <a:pt x="1422346" y="5495148"/>
                </a:cubicBezTo>
                <a:cubicBezTo>
                  <a:pt x="1420549" y="5490674"/>
                  <a:pt x="1421434" y="5486127"/>
                  <a:pt x="1415212" y="5488698"/>
                </a:cubicBezTo>
                <a:cubicBezTo>
                  <a:pt x="1415755" y="5487425"/>
                  <a:pt x="1414474" y="5486721"/>
                  <a:pt x="1414282" y="5485691"/>
                </a:cubicBezTo>
                <a:cubicBezTo>
                  <a:pt x="1415238" y="5484673"/>
                  <a:pt x="1419124" y="5484127"/>
                  <a:pt x="1418056" y="5482454"/>
                </a:cubicBezTo>
                <a:cubicBezTo>
                  <a:pt x="1415777" y="5481241"/>
                  <a:pt x="1412656" y="5481726"/>
                  <a:pt x="1411730" y="5478865"/>
                </a:cubicBezTo>
                <a:close/>
                <a:moveTo>
                  <a:pt x="1418017" y="5474936"/>
                </a:moveTo>
                <a:cubicBezTo>
                  <a:pt x="1416698" y="5475906"/>
                  <a:pt x="1416540" y="5477907"/>
                  <a:pt x="1414775" y="5478392"/>
                </a:cubicBezTo>
                <a:cubicBezTo>
                  <a:pt x="1415095" y="5482320"/>
                  <a:pt x="1422274" y="5478222"/>
                  <a:pt x="1418017" y="5474936"/>
                </a:cubicBezTo>
                <a:close/>
                <a:moveTo>
                  <a:pt x="2318459" y="5474415"/>
                </a:moveTo>
                <a:cubicBezTo>
                  <a:pt x="2321260" y="5472718"/>
                  <a:pt x="2322393" y="5472560"/>
                  <a:pt x="2323793" y="5475615"/>
                </a:cubicBezTo>
                <a:cubicBezTo>
                  <a:pt x="2323196" y="5480308"/>
                  <a:pt x="2320664" y="5475482"/>
                  <a:pt x="2318459" y="5474415"/>
                </a:cubicBezTo>
                <a:close/>
                <a:moveTo>
                  <a:pt x="2134928" y="5471349"/>
                </a:moveTo>
                <a:lnTo>
                  <a:pt x="2134928" y="5471349"/>
                </a:lnTo>
                <a:lnTo>
                  <a:pt x="2134928" y="5471349"/>
                </a:lnTo>
                <a:lnTo>
                  <a:pt x="2134928" y="5471349"/>
                </a:lnTo>
                <a:close/>
                <a:moveTo>
                  <a:pt x="2134929" y="5471349"/>
                </a:moveTo>
                <a:lnTo>
                  <a:pt x="2134929" y="5471349"/>
                </a:lnTo>
                <a:lnTo>
                  <a:pt x="2134929" y="5471349"/>
                </a:lnTo>
                <a:lnTo>
                  <a:pt x="2134929" y="5471349"/>
                </a:lnTo>
                <a:close/>
                <a:moveTo>
                  <a:pt x="2134928" y="5471348"/>
                </a:moveTo>
                <a:lnTo>
                  <a:pt x="2134929" y="5471349"/>
                </a:lnTo>
                <a:lnTo>
                  <a:pt x="2134928" y="5471349"/>
                </a:lnTo>
                <a:close/>
                <a:moveTo>
                  <a:pt x="2910338" y="5445958"/>
                </a:moveTo>
                <a:cubicBezTo>
                  <a:pt x="2900011" y="5441460"/>
                  <a:pt x="2904371" y="5450529"/>
                  <a:pt x="2898160" y="5449972"/>
                </a:cubicBezTo>
                <a:cubicBezTo>
                  <a:pt x="2885373" y="5455695"/>
                  <a:pt x="2875168" y="5462230"/>
                  <a:pt x="2861821" y="5463430"/>
                </a:cubicBezTo>
                <a:cubicBezTo>
                  <a:pt x="2858265" y="5465152"/>
                  <a:pt x="2854088" y="5464194"/>
                  <a:pt x="2850861" y="5466740"/>
                </a:cubicBezTo>
                <a:cubicBezTo>
                  <a:pt x="2845832" y="5465176"/>
                  <a:pt x="2842227" y="5468559"/>
                  <a:pt x="2837222" y="5467310"/>
                </a:cubicBezTo>
                <a:cubicBezTo>
                  <a:pt x="2829112" y="5471966"/>
                  <a:pt x="2820064" y="5468595"/>
                  <a:pt x="2812026" y="5472778"/>
                </a:cubicBezTo>
                <a:cubicBezTo>
                  <a:pt x="2799934" y="5473760"/>
                  <a:pt x="2787902" y="5471905"/>
                  <a:pt x="2776150" y="5473530"/>
                </a:cubicBezTo>
                <a:cubicBezTo>
                  <a:pt x="2767967" y="5474015"/>
                  <a:pt x="2759686" y="5470123"/>
                  <a:pt x="2752185" y="5474197"/>
                </a:cubicBezTo>
                <a:cubicBezTo>
                  <a:pt x="2751685" y="5473481"/>
                  <a:pt x="2751247" y="5472875"/>
                  <a:pt x="2750833" y="5472293"/>
                </a:cubicBezTo>
                <a:cubicBezTo>
                  <a:pt x="2737778" y="5475033"/>
                  <a:pt x="2718489" y="5467310"/>
                  <a:pt x="2704253" y="5464703"/>
                </a:cubicBezTo>
                <a:cubicBezTo>
                  <a:pt x="2702560" y="5464909"/>
                  <a:pt x="2702840" y="5468377"/>
                  <a:pt x="2700660" y="5467322"/>
                </a:cubicBezTo>
                <a:cubicBezTo>
                  <a:pt x="2693414" y="5464861"/>
                  <a:pt x="2686497" y="5466449"/>
                  <a:pt x="2679276" y="5463273"/>
                </a:cubicBezTo>
                <a:cubicBezTo>
                  <a:pt x="2672164" y="5464970"/>
                  <a:pt x="2665284" y="5465491"/>
                  <a:pt x="2657806" y="5462581"/>
                </a:cubicBezTo>
                <a:cubicBezTo>
                  <a:pt x="2651584" y="5468292"/>
                  <a:pt x="2644666" y="5464412"/>
                  <a:pt x="2637725" y="5462606"/>
                </a:cubicBezTo>
                <a:cubicBezTo>
                  <a:pt x="2635606" y="5465152"/>
                  <a:pt x="2634802" y="5460678"/>
                  <a:pt x="2633366" y="5462412"/>
                </a:cubicBezTo>
                <a:cubicBezTo>
                  <a:pt x="2630735" y="5467104"/>
                  <a:pt x="2621772" y="5460363"/>
                  <a:pt x="2616913" y="5460302"/>
                </a:cubicBezTo>
                <a:cubicBezTo>
                  <a:pt x="2607147" y="5461587"/>
                  <a:pt x="2596357" y="5457453"/>
                  <a:pt x="2587577" y="5454155"/>
                </a:cubicBezTo>
                <a:cubicBezTo>
                  <a:pt x="2580416" y="5458617"/>
                  <a:pt x="2564573" y="5448505"/>
                  <a:pt x="2563294" y="5460484"/>
                </a:cubicBezTo>
                <a:cubicBezTo>
                  <a:pt x="2563343" y="5462969"/>
                  <a:pt x="2567995" y="5463030"/>
                  <a:pt x="2569335" y="5461733"/>
                </a:cubicBezTo>
                <a:cubicBezTo>
                  <a:pt x="2571356" y="5461478"/>
                  <a:pt x="2571283" y="5463636"/>
                  <a:pt x="2572562" y="5464024"/>
                </a:cubicBezTo>
                <a:cubicBezTo>
                  <a:pt x="2579686" y="5461126"/>
                  <a:pt x="2589367" y="5470729"/>
                  <a:pt x="2596588" y="5467431"/>
                </a:cubicBezTo>
                <a:cubicBezTo>
                  <a:pt x="2597027" y="5468122"/>
                  <a:pt x="2597465" y="5468814"/>
                  <a:pt x="2597916" y="5469541"/>
                </a:cubicBezTo>
                <a:cubicBezTo>
                  <a:pt x="2607792" y="5472427"/>
                  <a:pt x="2616049" y="5472960"/>
                  <a:pt x="2624890" y="5476889"/>
                </a:cubicBezTo>
                <a:cubicBezTo>
                  <a:pt x="2628397" y="5473506"/>
                  <a:pt x="2634096" y="5480683"/>
                  <a:pt x="2636641" y="5476549"/>
                </a:cubicBezTo>
                <a:cubicBezTo>
                  <a:pt x="2637153" y="5474233"/>
                  <a:pt x="2640149" y="5475712"/>
                  <a:pt x="2640818" y="5477701"/>
                </a:cubicBezTo>
                <a:cubicBezTo>
                  <a:pt x="2645373" y="5475664"/>
                  <a:pt x="2651096" y="5478937"/>
                  <a:pt x="2655675" y="5476658"/>
                </a:cubicBezTo>
                <a:cubicBezTo>
                  <a:pt x="2657502" y="5480865"/>
                  <a:pt x="2659925" y="5475712"/>
                  <a:pt x="2661569" y="5474645"/>
                </a:cubicBezTo>
                <a:cubicBezTo>
                  <a:pt x="2663847" y="5474282"/>
                  <a:pt x="2664346" y="5476537"/>
                  <a:pt x="2662032" y="5477167"/>
                </a:cubicBezTo>
                <a:cubicBezTo>
                  <a:pt x="2662653" y="5480574"/>
                  <a:pt x="2667013" y="5478101"/>
                  <a:pt x="2669071" y="5478355"/>
                </a:cubicBezTo>
                <a:cubicBezTo>
                  <a:pt x="2675184" y="5475894"/>
                  <a:pt x="2681760" y="5482478"/>
                  <a:pt x="2687910" y="5480017"/>
                </a:cubicBezTo>
                <a:cubicBezTo>
                  <a:pt x="2691381" y="5480502"/>
                  <a:pt x="2696142" y="5476088"/>
                  <a:pt x="2697932" y="5480914"/>
                </a:cubicBezTo>
                <a:cubicBezTo>
                  <a:pt x="2702036" y="5480720"/>
                  <a:pt x="2705373" y="5480659"/>
                  <a:pt x="2709599" y="5482369"/>
                </a:cubicBezTo>
                <a:cubicBezTo>
                  <a:pt x="2718208" y="5480950"/>
                  <a:pt x="2727025" y="5483642"/>
                  <a:pt x="2736134" y="5486200"/>
                </a:cubicBezTo>
                <a:cubicBezTo>
                  <a:pt x="2738204" y="5483945"/>
                  <a:pt x="2748361" y="5480720"/>
                  <a:pt x="2742832" y="5485279"/>
                </a:cubicBezTo>
                <a:cubicBezTo>
                  <a:pt x="2749457" y="5490589"/>
                  <a:pt x="2755850" y="5484236"/>
                  <a:pt x="2762402" y="5489741"/>
                </a:cubicBezTo>
                <a:cubicBezTo>
                  <a:pt x="2765483" y="5486552"/>
                  <a:pt x="2768698" y="5489013"/>
                  <a:pt x="2771888" y="5487219"/>
                </a:cubicBezTo>
                <a:cubicBezTo>
                  <a:pt x="2777185" y="5488819"/>
                  <a:pt x="2782215" y="5489219"/>
                  <a:pt x="2787293" y="5489510"/>
                </a:cubicBezTo>
                <a:cubicBezTo>
                  <a:pt x="2789363" y="5489425"/>
                  <a:pt x="2788791" y="5487025"/>
                  <a:pt x="2790338" y="5486709"/>
                </a:cubicBezTo>
                <a:cubicBezTo>
                  <a:pt x="2794697" y="5479568"/>
                  <a:pt x="2793029" y="5490238"/>
                  <a:pt x="2797425" y="5486952"/>
                </a:cubicBezTo>
                <a:cubicBezTo>
                  <a:pt x="2797863" y="5487570"/>
                  <a:pt x="2798302" y="5488201"/>
                  <a:pt x="2798777" y="5488904"/>
                </a:cubicBezTo>
                <a:cubicBezTo>
                  <a:pt x="2801017" y="5487340"/>
                  <a:pt x="2802065" y="5488128"/>
                  <a:pt x="2805134" y="5488965"/>
                </a:cubicBezTo>
                <a:cubicBezTo>
                  <a:pt x="2807837" y="5485643"/>
                  <a:pt x="2812489" y="5486515"/>
                  <a:pt x="2816179" y="5486612"/>
                </a:cubicBezTo>
                <a:cubicBezTo>
                  <a:pt x="2823559" y="5486588"/>
                  <a:pt x="2829453" y="5483230"/>
                  <a:pt x="2836845" y="5483084"/>
                </a:cubicBezTo>
                <a:cubicBezTo>
                  <a:pt x="2839426" y="5481411"/>
                  <a:pt x="2841107" y="5480393"/>
                  <a:pt x="2844383" y="5481884"/>
                </a:cubicBezTo>
                <a:cubicBezTo>
                  <a:pt x="2846940" y="5478586"/>
                  <a:pt x="2849875" y="5480174"/>
                  <a:pt x="2852664" y="5479798"/>
                </a:cubicBezTo>
                <a:cubicBezTo>
                  <a:pt x="2859264" y="5474015"/>
                  <a:pt x="2870090" y="5474488"/>
                  <a:pt x="2877616" y="5468183"/>
                </a:cubicBezTo>
                <a:cubicBezTo>
                  <a:pt x="2877336" y="5467468"/>
                  <a:pt x="2875875" y="5466122"/>
                  <a:pt x="2877640" y="5465770"/>
                </a:cubicBezTo>
                <a:cubicBezTo>
                  <a:pt x="2881890" y="5468474"/>
                  <a:pt x="2884959" y="5464764"/>
                  <a:pt x="2888844" y="5465079"/>
                </a:cubicBezTo>
                <a:cubicBezTo>
                  <a:pt x="2892315" y="5462739"/>
                  <a:pt x="2895274" y="5459805"/>
                  <a:pt x="2898196" y="5457028"/>
                </a:cubicBezTo>
                <a:cubicBezTo>
                  <a:pt x="2902824" y="5458641"/>
                  <a:pt x="2903214" y="5452336"/>
                  <a:pt x="2908158" y="5451875"/>
                </a:cubicBezTo>
                <a:cubicBezTo>
                  <a:pt x="2906891" y="5449426"/>
                  <a:pt x="2904371" y="5450772"/>
                  <a:pt x="2903433" y="5448408"/>
                </a:cubicBezTo>
                <a:cubicBezTo>
                  <a:pt x="2905637" y="5447232"/>
                  <a:pt x="2912371" y="5451706"/>
                  <a:pt x="2910338" y="5445958"/>
                </a:cubicBezTo>
                <a:close/>
                <a:moveTo>
                  <a:pt x="2915247" y="5438957"/>
                </a:moveTo>
                <a:cubicBezTo>
                  <a:pt x="2914814" y="5439393"/>
                  <a:pt x="2914546" y="5440496"/>
                  <a:pt x="2914308" y="5441375"/>
                </a:cubicBezTo>
                <a:cubicBezTo>
                  <a:pt x="2913857" y="5442879"/>
                  <a:pt x="2913796" y="5442927"/>
                  <a:pt x="2911909" y="5442733"/>
                </a:cubicBezTo>
                <a:cubicBezTo>
                  <a:pt x="2905881" y="5445013"/>
                  <a:pt x="2920579" y="5446080"/>
                  <a:pt x="2920226" y="5439654"/>
                </a:cubicBezTo>
                <a:cubicBezTo>
                  <a:pt x="2918935" y="5439035"/>
                  <a:pt x="2918241" y="5440405"/>
                  <a:pt x="2917182" y="5440539"/>
                </a:cubicBezTo>
                <a:cubicBezTo>
                  <a:pt x="2916281" y="5438751"/>
                  <a:pt x="2915681" y="5438520"/>
                  <a:pt x="2915247" y="5438957"/>
                </a:cubicBezTo>
                <a:close/>
                <a:moveTo>
                  <a:pt x="1999364" y="5435798"/>
                </a:moveTo>
                <a:cubicBezTo>
                  <a:pt x="1995747" y="5437156"/>
                  <a:pt x="1994347" y="5438587"/>
                  <a:pt x="1992167" y="5440903"/>
                </a:cubicBezTo>
                <a:cubicBezTo>
                  <a:pt x="1990596" y="5440708"/>
                  <a:pt x="1988428" y="5439290"/>
                  <a:pt x="1986675" y="5439848"/>
                </a:cubicBezTo>
                <a:cubicBezTo>
                  <a:pt x="1985177" y="5444188"/>
                  <a:pt x="1981877" y="5440308"/>
                  <a:pt x="1979124" y="5442624"/>
                </a:cubicBezTo>
                <a:cubicBezTo>
                  <a:pt x="1978686" y="5441945"/>
                  <a:pt x="1978248" y="5441278"/>
                  <a:pt x="1977846" y="5440672"/>
                </a:cubicBezTo>
                <a:cubicBezTo>
                  <a:pt x="1972341" y="5442273"/>
                  <a:pt x="1963135" y="5442357"/>
                  <a:pt x="1959068" y="5437326"/>
                </a:cubicBezTo>
                <a:cubicBezTo>
                  <a:pt x="1956218" y="5437908"/>
                  <a:pt x="1953344" y="5439496"/>
                  <a:pt x="1950409" y="5438344"/>
                </a:cubicBezTo>
                <a:cubicBezTo>
                  <a:pt x="1948290" y="5437532"/>
                  <a:pt x="1948838" y="5439678"/>
                  <a:pt x="1949691" y="5440757"/>
                </a:cubicBezTo>
                <a:cubicBezTo>
                  <a:pt x="1948509" y="5444758"/>
                  <a:pt x="1953234" y="5445086"/>
                  <a:pt x="1955499" y="5443303"/>
                </a:cubicBezTo>
                <a:cubicBezTo>
                  <a:pt x="1956047" y="5445825"/>
                  <a:pt x="1958325" y="5446444"/>
                  <a:pt x="1960468" y="5444782"/>
                </a:cubicBezTo>
                <a:cubicBezTo>
                  <a:pt x="1964828" y="5448238"/>
                  <a:pt x="1971733" y="5449353"/>
                  <a:pt x="1977091" y="5446662"/>
                </a:cubicBezTo>
                <a:cubicBezTo>
                  <a:pt x="1974509" y="5441109"/>
                  <a:pt x="1979502" y="5446031"/>
                  <a:pt x="1981511" y="5446928"/>
                </a:cubicBezTo>
                <a:cubicBezTo>
                  <a:pt x="1985883" y="5445073"/>
                  <a:pt x="2007535" y="5439508"/>
                  <a:pt x="1999364" y="5435798"/>
                </a:cubicBezTo>
                <a:close/>
                <a:moveTo>
                  <a:pt x="2032147" y="5409050"/>
                </a:moveTo>
                <a:cubicBezTo>
                  <a:pt x="2031717" y="5408533"/>
                  <a:pt x="2030953" y="5410058"/>
                  <a:pt x="2023610" y="5416253"/>
                </a:cubicBezTo>
                <a:lnTo>
                  <a:pt x="2023622" y="5416253"/>
                </a:lnTo>
                <a:cubicBezTo>
                  <a:pt x="2024548" y="5418229"/>
                  <a:pt x="2027300" y="5417247"/>
                  <a:pt x="2028055" y="5419321"/>
                </a:cubicBezTo>
                <a:cubicBezTo>
                  <a:pt x="2027397" y="5419757"/>
                  <a:pt x="2026740" y="5420194"/>
                  <a:pt x="2026131" y="5420606"/>
                </a:cubicBezTo>
                <a:cubicBezTo>
                  <a:pt x="2026740" y="5421709"/>
                  <a:pt x="2027288" y="5422716"/>
                  <a:pt x="2027945" y="5423928"/>
                </a:cubicBezTo>
                <a:cubicBezTo>
                  <a:pt x="2030478" y="5418411"/>
                  <a:pt x="2037663" y="5420606"/>
                  <a:pt x="2038674" y="5414095"/>
                </a:cubicBezTo>
                <a:cubicBezTo>
                  <a:pt x="2032671" y="5412125"/>
                  <a:pt x="2032576" y="5409567"/>
                  <a:pt x="2032147" y="5409050"/>
                </a:cubicBezTo>
                <a:close/>
                <a:moveTo>
                  <a:pt x="2291132" y="5398187"/>
                </a:moveTo>
                <a:cubicBezTo>
                  <a:pt x="2293422" y="5396829"/>
                  <a:pt x="2295309" y="5399279"/>
                  <a:pt x="2296905" y="5398963"/>
                </a:cubicBezTo>
                <a:cubicBezTo>
                  <a:pt x="2299096" y="5397424"/>
                  <a:pt x="2300850" y="5398369"/>
                  <a:pt x="2299389" y="5400503"/>
                </a:cubicBezTo>
                <a:cubicBezTo>
                  <a:pt x="2295845" y="5404092"/>
                  <a:pt x="2293470" y="5400709"/>
                  <a:pt x="2291132" y="5398187"/>
                </a:cubicBezTo>
                <a:close/>
                <a:moveTo>
                  <a:pt x="1267372" y="5397302"/>
                </a:moveTo>
                <a:cubicBezTo>
                  <a:pt x="1259254" y="5398248"/>
                  <a:pt x="1278899" y="5421394"/>
                  <a:pt x="1281981" y="5425104"/>
                </a:cubicBezTo>
                <a:cubicBezTo>
                  <a:pt x="1291850" y="5439884"/>
                  <a:pt x="1296748" y="5456895"/>
                  <a:pt x="1306265" y="5470268"/>
                </a:cubicBezTo>
                <a:cubicBezTo>
                  <a:pt x="1304868" y="5472912"/>
                  <a:pt x="1307937" y="5473445"/>
                  <a:pt x="1309940" y="5474257"/>
                </a:cubicBezTo>
                <a:cubicBezTo>
                  <a:pt x="1310574" y="5476234"/>
                  <a:pt x="1313262" y="5477810"/>
                  <a:pt x="1314052" y="5474936"/>
                </a:cubicBezTo>
                <a:cubicBezTo>
                  <a:pt x="1315437" y="5467977"/>
                  <a:pt x="1310255" y="5461454"/>
                  <a:pt x="1308828" y="5454712"/>
                </a:cubicBezTo>
                <a:cubicBezTo>
                  <a:pt x="1309935" y="5452312"/>
                  <a:pt x="1308094" y="5452215"/>
                  <a:pt x="1306658" y="5451027"/>
                </a:cubicBezTo>
                <a:lnTo>
                  <a:pt x="1306659" y="5451027"/>
                </a:lnTo>
                <a:cubicBezTo>
                  <a:pt x="1306659" y="5443061"/>
                  <a:pt x="1300384" y="5438187"/>
                  <a:pt x="1297303" y="5431360"/>
                </a:cubicBezTo>
                <a:cubicBezTo>
                  <a:pt x="1297928" y="5428778"/>
                  <a:pt x="1295698" y="5428572"/>
                  <a:pt x="1293647" y="5428063"/>
                </a:cubicBezTo>
                <a:cubicBezTo>
                  <a:pt x="1292035" y="5428341"/>
                  <a:pt x="1292613" y="5430718"/>
                  <a:pt x="1290900" y="5430912"/>
                </a:cubicBezTo>
                <a:cubicBezTo>
                  <a:pt x="1286716" y="5430475"/>
                  <a:pt x="1291690" y="5426511"/>
                  <a:pt x="1293456" y="5425298"/>
                </a:cubicBezTo>
                <a:cubicBezTo>
                  <a:pt x="1291148" y="5422897"/>
                  <a:pt x="1294327" y="5420715"/>
                  <a:pt x="1290174" y="5419854"/>
                </a:cubicBezTo>
                <a:cubicBezTo>
                  <a:pt x="1287239" y="5414471"/>
                  <a:pt x="1282760" y="5409766"/>
                  <a:pt x="1278113" y="5405705"/>
                </a:cubicBezTo>
                <a:cubicBezTo>
                  <a:pt x="1276172" y="5401388"/>
                  <a:pt x="1271810" y="5395787"/>
                  <a:pt x="1267372" y="5397302"/>
                </a:cubicBezTo>
                <a:close/>
                <a:moveTo>
                  <a:pt x="2974649" y="5397036"/>
                </a:moveTo>
                <a:cubicBezTo>
                  <a:pt x="2972664" y="5398018"/>
                  <a:pt x="2973309" y="5401510"/>
                  <a:pt x="2970752" y="5402031"/>
                </a:cubicBezTo>
                <a:cubicBezTo>
                  <a:pt x="2971397" y="5406056"/>
                  <a:pt x="2973882" y="5405571"/>
                  <a:pt x="2974186" y="5401716"/>
                </a:cubicBezTo>
                <a:cubicBezTo>
                  <a:pt x="2975014" y="5400018"/>
                  <a:pt x="2978826" y="5402310"/>
                  <a:pt x="2977742" y="5400006"/>
                </a:cubicBezTo>
                <a:cubicBezTo>
                  <a:pt x="2974186" y="5398794"/>
                  <a:pt x="2976244" y="5397278"/>
                  <a:pt x="2974649" y="5397036"/>
                </a:cubicBezTo>
                <a:close/>
                <a:moveTo>
                  <a:pt x="2693828" y="5391495"/>
                </a:moveTo>
                <a:cubicBezTo>
                  <a:pt x="2692075" y="5392489"/>
                  <a:pt x="2690333" y="5393471"/>
                  <a:pt x="2688348" y="5394586"/>
                </a:cubicBezTo>
                <a:cubicBezTo>
                  <a:pt x="2689018" y="5395471"/>
                  <a:pt x="2689676" y="5396357"/>
                  <a:pt x="2690589" y="5397581"/>
                </a:cubicBezTo>
                <a:cubicBezTo>
                  <a:pt x="2695180" y="5395896"/>
                  <a:pt x="2705507" y="5393798"/>
                  <a:pt x="2693828" y="5391495"/>
                </a:cubicBezTo>
                <a:close/>
                <a:moveTo>
                  <a:pt x="2064033" y="5390623"/>
                </a:moveTo>
                <a:lnTo>
                  <a:pt x="2064162" y="5394089"/>
                </a:lnTo>
                <a:cubicBezTo>
                  <a:pt x="2062384" y="5394065"/>
                  <a:pt x="2062981" y="5391458"/>
                  <a:pt x="2061264" y="5391495"/>
                </a:cubicBezTo>
                <a:close/>
                <a:moveTo>
                  <a:pt x="2251932" y="5389336"/>
                </a:moveTo>
                <a:cubicBezTo>
                  <a:pt x="2252200" y="5389045"/>
                  <a:pt x="2252711" y="5388948"/>
                  <a:pt x="2252419" y="5389458"/>
                </a:cubicBezTo>
                <a:cubicBezTo>
                  <a:pt x="2252175" y="5389433"/>
                  <a:pt x="2252102" y="5389494"/>
                  <a:pt x="2251883" y="5389482"/>
                </a:cubicBezTo>
                <a:cubicBezTo>
                  <a:pt x="2251907" y="5389433"/>
                  <a:pt x="2251895" y="5389409"/>
                  <a:pt x="2251932" y="5389336"/>
                </a:cubicBezTo>
                <a:close/>
                <a:moveTo>
                  <a:pt x="2066829" y="5384984"/>
                </a:moveTo>
                <a:cubicBezTo>
                  <a:pt x="2069703" y="5389106"/>
                  <a:pt x="2065453" y="5389882"/>
                  <a:pt x="2062323" y="5388160"/>
                </a:cubicBezTo>
                <a:cubicBezTo>
                  <a:pt x="2060107" y="5387033"/>
                  <a:pt x="2058780" y="5391373"/>
                  <a:pt x="2061264" y="5391495"/>
                </a:cubicBezTo>
                <a:cubicBezTo>
                  <a:pt x="2059644" y="5394550"/>
                  <a:pt x="2054103" y="5389943"/>
                  <a:pt x="2052666" y="5395641"/>
                </a:cubicBezTo>
                <a:cubicBezTo>
                  <a:pt x="2049549" y="5396138"/>
                  <a:pt x="2048745" y="5400346"/>
                  <a:pt x="2046029" y="5399897"/>
                </a:cubicBezTo>
                <a:cubicBezTo>
                  <a:pt x="2042327" y="5399521"/>
                  <a:pt x="2045238" y="5403401"/>
                  <a:pt x="2044836" y="5404977"/>
                </a:cubicBezTo>
                <a:cubicBezTo>
                  <a:pt x="2043155" y="5404262"/>
                  <a:pt x="2041779" y="5404298"/>
                  <a:pt x="2040233" y="5405438"/>
                </a:cubicBezTo>
                <a:cubicBezTo>
                  <a:pt x="2038747" y="5405571"/>
                  <a:pt x="2037286" y="5403728"/>
                  <a:pt x="2035690" y="5405293"/>
                </a:cubicBezTo>
                <a:cubicBezTo>
                  <a:pt x="2035885" y="5407402"/>
                  <a:pt x="2033279" y="5407245"/>
                  <a:pt x="2032889" y="5408881"/>
                </a:cubicBezTo>
                <a:cubicBezTo>
                  <a:pt x="2035703" y="5409087"/>
                  <a:pt x="2037359" y="5410651"/>
                  <a:pt x="2039149" y="5412422"/>
                </a:cubicBezTo>
                <a:cubicBezTo>
                  <a:pt x="2039295" y="5409997"/>
                  <a:pt x="2042668" y="5411852"/>
                  <a:pt x="2044081" y="5411755"/>
                </a:cubicBezTo>
                <a:cubicBezTo>
                  <a:pt x="2046541" y="5410142"/>
                  <a:pt x="2049439" y="5409221"/>
                  <a:pt x="2051436" y="5407281"/>
                </a:cubicBezTo>
                <a:cubicBezTo>
                  <a:pt x="2052021" y="5406056"/>
                  <a:pt x="2051619" y="5404335"/>
                  <a:pt x="2053336" y="5403716"/>
                </a:cubicBezTo>
                <a:cubicBezTo>
                  <a:pt x="2059096" y="5405717"/>
                  <a:pt x="2060387" y="5396854"/>
                  <a:pt x="2063492" y="5397533"/>
                </a:cubicBezTo>
                <a:cubicBezTo>
                  <a:pt x="2066671" y="5397787"/>
                  <a:pt x="2063298" y="5395496"/>
                  <a:pt x="2064162" y="5394089"/>
                </a:cubicBezTo>
                <a:cubicBezTo>
                  <a:pt x="2070056" y="5397363"/>
                  <a:pt x="2070361" y="5391155"/>
                  <a:pt x="2074562" y="5388961"/>
                </a:cubicBezTo>
                <a:cubicBezTo>
                  <a:pt x="2073917" y="5387069"/>
                  <a:pt x="2071883" y="5387627"/>
                  <a:pt x="2070519" y="5386584"/>
                </a:cubicBezTo>
                <a:cubicBezTo>
                  <a:pt x="2068985" y="5384111"/>
                  <a:pt x="2068814" y="5384038"/>
                  <a:pt x="2066829" y="5384984"/>
                </a:cubicBezTo>
                <a:close/>
                <a:moveTo>
                  <a:pt x="1586682" y="5375805"/>
                </a:moveTo>
                <a:cubicBezTo>
                  <a:pt x="1586731" y="5375963"/>
                  <a:pt x="1586609" y="5376048"/>
                  <a:pt x="1586694" y="5376218"/>
                </a:cubicBezTo>
                <a:cubicBezTo>
                  <a:pt x="1587425" y="5378412"/>
                  <a:pt x="1585976" y="5376654"/>
                  <a:pt x="1585891" y="5375854"/>
                </a:cubicBezTo>
                <a:cubicBezTo>
                  <a:pt x="1586353" y="5376024"/>
                  <a:pt x="1586621" y="5375999"/>
                  <a:pt x="1586682" y="5375805"/>
                </a:cubicBezTo>
                <a:close/>
                <a:moveTo>
                  <a:pt x="1586682" y="5375696"/>
                </a:moveTo>
                <a:cubicBezTo>
                  <a:pt x="1586731" y="5375720"/>
                  <a:pt x="1586755" y="5375708"/>
                  <a:pt x="1586816" y="5375745"/>
                </a:cubicBezTo>
                <a:cubicBezTo>
                  <a:pt x="1586840" y="5375818"/>
                  <a:pt x="1586694" y="5375769"/>
                  <a:pt x="1586682" y="5375805"/>
                </a:cubicBezTo>
                <a:cubicBezTo>
                  <a:pt x="1586670" y="5375769"/>
                  <a:pt x="1586694" y="5375733"/>
                  <a:pt x="1586682" y="5375696"/>
                </a:cubicBezTo>
                <a:close/>
                <a:moveTo>
                  <a:pt x="2080498" y="5375245"/>
                </a:moveTo>
                <a:cubicBezTo>
                  <a:pt x="2079196" y="5375218"/>
                  <a:pt x="2078094" y="5375824"/>
                  <a:pt x="2076839" y="5377770"/>
                </a:cubicBezTo>
                <a:cubicBezTo>
                  <a:pt x="2075122" y="5376860"/>
                  <a:pt x="2073649" y="5378061"/>
                  <a:pt x="2072212" y="5379031"/>
                </a:cubicBezTo>
                <a:cubicBezTo>
                  <a:pt x="2070884" y="5380813"/>
                  <a:pt x="2072894" y="5382995"/>
                  <a:pt x="2072565" y="5385190"/>
                </a:cubicBezTo>
                <a:cubicBezTo>
                  <a:pt x="2073636" y="5387045"/>
                  <a:pt x="2078288" y="5385032"/>
                  <a:pt x="2077607" y="5383383"/>
                </a:cubicBezTo>
                <a:cubicBezTo>
                  <a:pt x="2083427" y="5385990"/>
                  <a:pt x="2081260" y="5379128"/>
                  <a:pt x="2085352" y="5376521"/>
                </a:cubicBezTo>
                <a:cubicBezTo>
                  <a:pt x="2083300" y="5375933"/>
                  <a:pt x="2081799" y="5375273"/>
                  <a:pt x="2080498" y="5375245"/>
                </a:cubicBezTo>
                <a:lnTo>
                  <a:pt x="2080498" y="5375245"/>
                </a:lnTo>
                <a:close/>
                <a:moveTo>
                  <a:pt x="1521862" y="5372180"/>
                </a:moveTo>
                <a:lnTo>
                  <a:pt x="1521863" y="5372180"/>
                </a:lnTo>
                <a:lnTo>
                  <a:pt x="1521862" y="5372180"/>
                </a:lnTo>
                <a:lnTo>
                  <a:pt x="1521860" y="5372180"/>
                </a:lnTo>
                <a:close/>
                <a:moveTo>
                  <a:pt x="906312" y="5369584"/>
                </a:moveTo>
                <a:lnTo>
                  <a:pt x="906202" y="5373235"/>
                </a:lnTo>
                <a:cubicBezTo>
                  <a:pt x="906107" y="5377491"/>
                  <a:pt x="901199" y="5376824"/>
                  <a:pt x="902357" y="5372750"/>
                </a:cubicBezTo>
                <a:cubicBezTo>
                  <a:pt x="901388" y="5370325"/>
                  <a:pt x="900748" y="5373878"/>
                  <a:pt x="899014" y="5373053"/>
                </a:cubicBezTo>
                <a:cubicBezTo>
                  <a:pt x="899606" y="5371780"/>
                  <a:pt x="899759" y="5371695"/>
                  <a:pt x="901161" y="5371841"/>
                </a:cubicBezTo>
                <a:close/>
                <a:moveTo>
                  <a:pt x="2088554" y="5368337"/>
                </a:moveTo>
                <a:cubicBezTo>
                  <a:pt x="2080237" y="5372229"/>
                  <a:pt x="2083890" y="5373696"/>
                  <a:pt x="2090235" y="5371574"/>
                </a:cubicBezTo>
                <a:cubicBezTo>
                  <a:pt x="2089772" y="5370701"/>
                  <a:pt x="2089285" y="5369755"/>
                  <a:pt x="2088554" y="5368337"/>
                </a:cubicBezTo>
                <a:close/>
                <a:moveTo>
                  <a:pt x="2096933" y="5358249"/>
                </a:moveTo>
                <a:cubicBezTo>
                  <a:pt x="2095423" y="5358503"/>
                  <a:pt x="2095410" y="5359825"/>
                  <a:pt x="2095094" y="5361013"/>
                </a:cubicBezTo>
                <a:cubicBezTo>
                  <a:pt x="2093486" y="5360868"/>
                  <a:pt x="2092512" y="5362129"/>
                  <a:pt x="2091100" y="5362638"/>
                </a:cubicBezTo>
                <a:cubicBezTo>
                  <a:pt x="2091441" y="5363365"/>
                  <a:pt x="2091757" y="5364057"/>
                  <a:pt x="2092110" y="5364833"/>
                </a:cubicBezTo>
                <a:cubicBezTo>
                  <a:pt x="2091489" y="5365233"/>
                  <a:pt x="2090819" y="5365669"/>
                  <a:pt x="2089882" y="5366263"/>
                </a:cubicBezTo>
                <a:cubicBezTo>
                  <a:pt x="2093340" y="5372920"/>
                  <a:pt x="2093852" y="5364505"/>
                  <a:pt x="2095069" y="5361086"/>
                </a:cubicBezTo>
                <a:cubicBezTo>
                  <a:pt x="2095069" y="5361122"/>
                  <a:pt x="2095057" y="5361147"/>
                  <a:pt x="2095057" y="5361171"/>
                </a:cubicBezTo>
                <a:cubicBezTo>
                  <a:pt x="2096299" y="5361498"/>
                  <a:pt x="2097493" y="5362286"/>
                  <a:pt x="2098552" y="5361098"/>
                </a:cubicBezTo>
                <a:cubicBezTo>
                  <a:pt x="2098004" y="5360140"/>
                  <a:pt x="2097468" y="5359195"/>
                  <a:pt x="2096933" y="5358249"/>
                </a:cubicBezTo>
                <a:close/>
                <a:moveTo>
                  <a:pt x="2119011" y="5349786"/>
                </a:moveTo>
                <a:cubicBezTo>
                  <a:pt x="2117842" y="5350841"/>
                  <a:pt x="2117720" y="5352284"/>
                  <a:pt x="2118670" y="5354127"/>
                </a:cubicBezTo>
                <a:cubicBezTo>
                  <a:pt x="2116466" y="5359910"/>
                  <a:pt x="2119547" y="5359995"/>
                  <a:pt x="2124028" y="5360165"/>
                </a:cubicBezTo>
                <a:cubicBezTo>
                  <a:pt x="2125502" y="5360589"/>
                  <a:pt x="2125538" y="5360589"/>
                  <a:pt x="2125404" y="5362614"/>
                </a:cubicBezTo>
                <a:cubicBezTo>
                  <a:pt x="2127377" y="5370883"/>
                  <a:pt x="2145985" y="5364190"/>
                  <a:pt x="2142405" y="5373126"/>
                </a:cubicBezTo>
                <a:cubicBezTo>
                  <a:pt x="2142490" y="5375999"/>
                  <a:pt x="2148786" y="5373805"/>
                  <a:pt x="2150332" y="5373077"/>
                </a:cubicBezTo>
                <a:cubicBezTo>
                  <a:pt x="2159429" y="5382134"/>
                  <a:pt x="2172216" y="5388512"/>
                  <a:pt x="2185551" y="5391337"/>
                </a:cubicBezTo>
                <a:cubicBezTo>
                  <a:pt x="2187414" y="5389409"/>
                  <a:pt x="2190202" y="5393374"/>
                  <a:pt x="2191518" y="5395023"/>
                </a:cubicBezTo>
                <a:cubicBezTo>
                  <a:pt x="2194720" y="5396963"/>
                  <a:pt x="2198496" y="5392828"/>
                  <a:pt x="2200054" y="5397460"/>
                </a:cubicBezTo>
                <a:cubicBezTo>
                  <a:pt x="2212719" y="5399436"/>
                  <a:pt x="2226261" y="5407172"/>
                  <a:pt x="2237136" y="5407633"/>
                </a:cubicBezTo>
                <a:cubicBezTo>
                  <a:pt x="2238987" y="5408554"/>
                  <a:pt x="2241447" y="5407802"/>
                  <a:pt x="2242506" y="5410082"/>
                </a:cubicBezTo>
                <a:cubicBezTo>
                  <a:pt x="2240887" y="5413161"/>
                  <a:pt x="2245806" y="5414325"/>
                  <a:pt x="2248108" y="5412604"/>
                </a:cubicBezTo>
                <a:cubicBezTo>
                  <a:pt x="2253077" y="5417987"/>
                  <a:pt x="2261954" y="5418836"/>
                  <a:pt x="2266472" y="5424777"/>
                </a:cubicBezTo>
                <a:cubicBezTo>
                  <a:pt x="2268189" y="5425250"/>
                  <a:pt x="2270673" y="5426426"/>
                  <a:pt x="2271124" y="5424304"/>
                </a:cubicBezTo>
                <a:cubicBezTo>
                  <a:pt x="2267775" y="5423201"/>
                  <a:pt x="2271879" y="5420375"/>
                  <a:pt x="2269918" y="5418654"/>
                </a:cubicBezTo>
                <a:cubicBezTo>
                  <a:pt x="2261820" y="5422691"/>
                  <a:pt x="2261698" y="5408130"/>
                  <a:pt x="2254964" y="5407269"/>
                </a:cubicBezTo>
                <a:cubicBezTo>
                  <a:pt x="2253612" y="5407414"/>
                  <a:pt x="2253235" y="5411719"/>
                  <a:pt x="2251920" y="5409112"/>
                </a:cubicBezTo>
                <a:cubicBezTo>
                  <a:pt x="2252577" y="5405486"/>
                  <a:pt x="2250483" y="5406359"/>
                  <a:pt x="2248157" y="5405014"/>
                </a:cubicBezTo>
                <a:cubicBezTo>
                  <a:pt x="2247146" y="5401813"/>
                  <a:pt x="2242494" y="5402843"/>
                  <a:pt x="2240205" y="5400976"/>
                </a:cubicBezTo>
                <a:cubicBezTo>
                  <a:pt x="2233531" y="5397678"/>
                  <a:pt x="2222778" y="5391822"/>
                  <a:pt x="2215679" y="5392659"/>
                </a:cubicBezTo>
                <a:cubicBezTo>
                  <a:pt x="2214997" y="5389846"/>
                  <a:pt x="2211806" y="5390585"/>
                  <a:pt x="2210576" y="5388730"/>
                </a:cubicBezTo>
                <a:cubicBezTo>
                  <a:pt x="2209102" y="5385457"/>
                  <a:pt x="2207093" y="5388730"/>
                  <a:pt x="2204743" y="5387882"/>
                </a:cubicBezTo>
                <a:cubicBezTo>
                  <a:pt x="2202210" y="5384644"/>
                  <a:pt x="2197741" y="5378497"/>
                  <a:pt x="2193515" y="5381128"/>
                </a:cubicBezTo>
                <a:cubicBezTo>
                  <a:pt x="2187134" y="5378752"/>
                  <a:pt x="2181191" y="5375781"/>
                  <a:pt x="2176539" y="5371186"/>
                </a:cubicBezTo>
                <a:cubicBezTo>
                  <a:pt x="2169184" y="5367282"/>
                  <a:pt x="2159819" y="5365778"/>
                  <a:pt x="2154290" y="5359607"/>
                </a:cubicBezTo>
                <a:cubicBezTo>
                  <a:pt x="2150892" y="5362202"/>
                  <a:pt x="2149590" y="5358904"/>
                  <a:pt x="2148104" y="5356042"/>
                </a:cubicBezTo>
                <a:cubicBezTo>
                  <a:pt x="2138362" y="5352429"/>
                  <a:pt x="2129557" y="5346852"/>
                  <a:pt x="2119011" y="5349786"/>
                </a:cubicBezTo>
                <a:close/>
                <a:moveTo>
                  <a:pt x="2101877" y="5349665"/>
                </a:moveTo>
                <a:cubicBezTo>
                  <a:pt x="2099867" y="5352938"/>
                  <a:pt x="2102607" y="5355994"/>
                  <a:pt x="2106127" y="5354175"/>
                </a:cubicBezTo>
                <a:cubicBezTo>
                  <a:pt x="2104824" y="5353023"/>
                  <a:pt x="2103959" y="5347979"/>
                  <a:pt x="2101877" y="5349665"/>
                </a:cubicBezTo>
                <a:close/>
                <a:moveTo>
                  <a:pt x="1309284" y="5345870"/>
                </a:moveTo>
                <a:cubicBezTo>
                  <a:pt x="1305685" y="5349689"/>
                  <a:pt x="1306994" y="5357303"/>
                  <a:pt x="1311287" y="5359352"/>
                </a:cubicBezTo>
                <a:cubicBezTo>
                  <a:pt x="1312145" y="5365305"/>
                  <a:pt x="1320376" y="5363062"/>
                  <a:pt x="1322203" y="5366809"/>
                </a:cubicBezTo>
                <a:cubicBezTo>
                  <a:pt x="1316431" y="5368894"/>
                  <a:pt x="1328760" y="5370337"/>
                  <a:pt x="1330712" y="5373611"/>
                </a:cubicBezTo>
                <a:cubicBezTo>
                  <a:pt x="1336117" y="5382001"/>
                  <a:pt x="1346291" y="5385081"/>
                  <a:pt x="1352930" y="5392113"/>
                </a:cubicBezTo>
                <a:cubicBezTo>
                  <a:pt x="1356046" y="5392768"/>
                  <a:pt x="1353115" y="5396138"/>
                  <a:pt x="1356261" y="5396769"/>
                </a:cubicBezTo>
                <a:cubicBezTo>
                  <a:pt x="1360666" y="5399739"/>
                  <a:pt x="1364348" y="5403898"/>
                  <a:pt x="1368320" y="5407402"/>
                </a:cubicBezTo>
                <a:cubicBezTo>
                  <a:pt x="1369667" y="5410603"/>
                  <a:pt x="1372102" y="5412919"/>
                  <a:pt x="1374973" y="5414531"/>
                </a:cubicBezTo>
                <a:cubicBezTo>
                  <a:pt x="1376454" y="5415586"/>
                  <a:pt x="1374865" y="5417090"/>
                  <a:pt x="1375974" y="5418339"/>
                </a:cubicBezTo>
                <a:cubicBezTo>
                  <a:pt x="1378377" y="5418545"/>
                  <a:pt x="1378902" y="5421540"/>
                  <a:pt x="1380150" y="5423104"/>
                </a:cubicBezTo>
                <a:cubicBezTo>
                  <a:pt x="1381488" y="5423795"/>
                  <a:pt x="1383236" y="5423346"/>
                  <a:pt x="1383962" y="5424959"/>
                </a:cubicBezTo>
                <a:cubicBezTo>
                  <a:pt x="1383071" y="5427735"/>
                  <a:pt x="1385160" y="5427529"/>
                  <a:pt x="1386462" y="5429372"/>
                </a:cubicBezTo>
                <a:cubicBezTo>
                  <a:pt x="1384645" y="5435471"/>
                  <a:pt x="1393575" y="5444710"/>
                  <a:pt x="1397529" y="5448662"/>
                </a:cubicBezTo>
                <a:cubicBezTo>
                  <a:pt x="1398833" y="5456083"/>
                  <a:pt x="1401990" y="5462897"/>
                  <a:pt x="1402368" y="5469880"/>
                </a:cubicBezTo>
                <a:lnTo>
                  <a:pt x="1402370" y="5469880"/>
                </a:lnTo>
                <a:cubicBezTo>
                  <a:pt x="1405555" y="5479325"/>
                  <a:pt x="1403220" y="5476816"/>
                  <a:pt x="1413090" y="5476476"/>
                </a:cubicBezTo>
                <a:cubicBezTo>
                  <a:pt x="1413242" y="5473263"/>
                  <a:pt x="1415832" y="5471978"/>
                  <a:pt x="1418394" y="5470608"/>
                </a:cubicBezTo>
                <a:cubicBezTo>
                  <a:pt x="1418701" y="5466110"/>
                  <a:pt x="1416239" y="5462448"/>
                  <a:pt x="1418140" y="5457719"/>
                </a:cubicBezTo>
                <a:cubicBezTo>
                  <a:pt x="1413246" y="5452603"/>
                  <a:pt x="1416263" y="5443497"/>
                  <a:pt x="1409743" y="5440333"/>
                </a:cubicBezTo>
                <a:cubicBezTo>
                  <a:pt x="1409647" y="5437265"/>
                  <a:pt x="1406987" y="5434743"/>
                  <a:pt x="1407539" y="5431845"/>
                </a:cubicBezTo>
                <a:cubicBezTo>
                  <a:pt x="1403673" y="5427723"/>
                  <a:pt x="1401160" y="5422873"/>
                  <a:pt x="1396583" y="5419721"/>
                </a:cubicBezTo>
                <a:cubicBezTo>
                  <a:pt x="1397065" y="5416908"/>
                  <a:pt x="1394590" y="5415259"/>
                  <a:pt x="1393406" y="5412398"/>
                </a:cubicBezTo>
                <a:cubicBezTo>
                  <a:pt x="1389926" y="5412058"/>
                  <a:pt x="1394059" y="5408578"/>
                  <a:pt x="1389864" y="5407778"/>
                </a:cubicBezTo>
                <a:cubicBezTo>
                  <a:pt x="1384105" y="5399254"/>
                  <a:pt x="1376185" y="5393301"/>
                  <a:pt x="1369391" y="5385893"/>
                </a:cubicBezTo>
                <a:cubicBezTo>
                  <a:pt x="1364169" y="5380570"/>
                  <a:pt x="1358629" y="5375999"/>
                  <a:pt x="1353410" y="5371149"/>
                </a:cubicBezTo>
                <a:cubicBezTo>
                  <a:pt x="1349843" y="5369840"/>
                  <a:pt x="1347764" y="5362783"/>
                  <a:pt x="1343574" y="5366069"/>
                </a:cubicBezTo>
                <a:cubicBezTo>
                  <a:pt x="1335882" y="5357873"/>
                  <a:pt x="1327494" y="5350065"/>
                  <a:pt x="1316509" y="5346088"/>
                </a:cubicBezTo>
                <a:cubicBezTo>
                  <a:pt x="1314307" y="5347979"/>
                  <a:pt x="1311781" y="5346452"/>
                  <a:pt x="1309284" y="5345870"/>
                </a:cubicBezTo>
                <a:close/>
                <a:moveTo>
                  <a:pt x="2538208" y="5345094"/>
                </a:moveTo>
                <a:cubicBezTo>
                  <a:pt x="2535760" y="5346973"/>
                  <a:pt x="2533069" y="5344524"/>
                  <a:pt x="2531060" y="5346306"/>
                </a:cubicBezTo>
                <a:cubicBezTo>
                  <a:pt x="2527565" y="5344887"/>
                  <a:pt x="2524569" y="5346270"/>
                  <a:pt x="2521244" y="5345591"/>
                </a:cubicBezTo>
                <a:cubicBezTo>
                  <a:pt x="2515448" y="5345542"/>
                  <a:pt x="2521999" y="5354539"/>
                  <a:pt x="2525141" y="5353775"/>
                </a:cubicBezTo>
                <a:cubicBezTo>
                  <a:pt x="2537356" y="5351508"/>
                  <a:pt x="2550264" y="5358443"/>
                  <a:pt x="2562259" y="5356976"/>
                </a:cubicBezTo>
                <a:cubicBezTo>
                  <a:pt x="2562685" y="5357655"/>
                  <a:pt x="2563124" y="5358346"/>
                  <a:pt x="2563538" y="5359001"/>
                </a:cubicBezTo>
                <a:cubicBezTo>
                  <a:pt x="2567142" y="5356418"/>
                  <a:pt x="2571100" y="5360734"/>
                  <a:pt x="2574717" y="5358867"/>
                </a:cubicBezTo>
                <a:cubicBezTo>
                  <a:pt x="2575010" y="5359377"/>
                  <a:pt x="2575290" y="5359874"/>
                  <a:pt x="2575655" y="5360516"/>
                </a:cubicBezTo>
                <a:cubicBezTo>
                  <a:pt x="2582109" y="5357437"/>
                  <a:pt x="2590329" y="5366312"/>
                  <a:pt x="2596808" y="5362929"/>
                </a:cubicBezTo>
                <a:cubicBezTo>
                  <a:pt x="2607817" y="5367645"/>
                  <a:pt x="2624877" y="5374447"/>
                  <a:pt x="2638529" y="5374666"/>
                </a:cubicBezTo>
                <a:cubicBezTo>
                  <a:pt x="2648612" y="5386596"/>
                  <a:pt x="2647005" y="5373368"/>
                  <a:pt x="2650281" y="5379479"/>
                </a:cubicBezTo>
                <a:cubicBezTo>
                  <a:pt x="2653374" y="5380207"/>
                  <a:pt x="2651803" y="5382401"/>
                  <a:pt x="2655407" y="5381249"/>
                </a:cubicBezTo>
                <a:cubicBezTo>
                  <a:pt x="2657368" y="5387978"/>
                  <a:pt x="2663396" y="5384911"/>
                  <a:pt x="2668121" y="5386220"/>
                </a:cubicBezTo>
                <a:cubicBezTo>
                  <a:pt x="2672042" y="5391822"/>
                  <a:pt x="2682905" y="5396878"/>
                  <a:pt x="2687679" y="5390646"/>
                </a:cubicBezTo>
                <a:cubicBezTo>
                  <a:pt x="2684573" y="5386548"/>
                  <a:pt x="2677413" y="5380922"/>
                  <a:pt x="2672444" y="5385190"/>
                </a:cubicBezTo>
                <a:cubicBezTo>
                  <a:pt x="2670350" y="5385287"/>
                  <a:pt x="2672919" y="5381407"/>
                  <a:pt x="2669960" y="5381225"/>
                </a:cubicBezTo>
                <a:cubicBezTo>
                  <a:pt x="2662958" y="5373962"/>
                  <a:pt x="2650853" y="5373623"/>
                  <a:pt x="2643972" y="5368822"/>
                </a:cubicBezTo>
                <a:cubicBezTo>
                  <a:pt x="2639540" y="5366615"/>
                  <a:pt x="2633390" y="5367512"/>
                  <a:pt x="2630759" y="5365257"/>
                </a:cubicBezTo>
                <a:cubicBezTo>
                  <a:pt x="2628080" y="5363644"/>
                  <a:pt x="2623903" y="5364517"/>
                  <a:pt x="2622722" y="5361086"/>
                </a:cubicBezTo>
                <a:cubicBezTo>
                  <a:pt x="2619726" y="5363329"/>
                  <a:pt x="2616304" y="5360528"/>
                  <a:pt x="2612858" y="5360504"/>
                </a:cubicBezTo>
                <a:cubicBezTo>
                  <a:pt x="2612517" y="5361244"/>
                  <a:pt x="2612103" y="5361450"/>
                  <a:pt x="2611567" y="5361365"/>
                </a:cubicBezTo>
                <a:cubicBezTo>
                  <a:pt x="2610459" y="5360553"/>
                  <a:pt x="2611847" y="5359886"/>
                  <a:pt x="2612554" y="5359983"/>
                </a:cubicBezTo>
                <a:cubicBezTo>
                  <a:pt x="2611129" y="5356066"/>
                  <a:pt x="2585032" y="5349822"/>
                  <a:pt x="2581999" y="5351471"/>
                </a:cubicBezTo>
                <a:cubicBezTo>
                  <a:pt x="2581573" y="5350829"/>
                  <a:pt x="2581123" y="5350174"/>
                  <a:pt x="2580672" y="5349483"/>
                </a:cubicBezTo>
                <a:cubicBezTo>
                  <a:pt x="2577457" y="5350804"/>
                  <a:pt x="2571807" y="5352514"/>
                  <a:pt x="2570041" y="5348379"/>
                </a:cubicBezTo>
                <a:cubicBezTo>
                  <a:pt x="2565511" y="5345748"/>
                  <a:pt x="2561054" y="5353035"/>
                  <a:pt x="2557936" y="5346864"/>
                </a:cubicBezTo>
                <a:cubicBezTo>
                  <a:pt x="2554782" y="5350319"/>
                  <a:pt x="2554989" y="5349592"/>
                  <a:pt x="2550264" y="5348222"/>
                </a:cubicBezTo>
                <a:cubicBezTo>
                  <a:pt x="2546075" y="5351047"/>
                  <a:pt x="2543371" y="5344233"/>
                  <a:pt x="2538208" y="5345094"/>
                </a:cubicBezTo>
                <a:close/>
                <a:moveTo>
                  <a:pt x="1206327" y="5343656"/>
                </a:moveTo>
                <a:lnTo>
                  <a:pt x="1210265" y="5343724"/>
                </a:lnTo>
                <a:cubicBezTo>
                  <a:pt x="1213915" y="5348779"/>
                  <a:pt x="1210327" y="5346306"/>
                  <a:pt x="1207291" y="5348270"/>
                </a:cubicBezTo>
                <a:close/>
                <a:moveTo>
                  <a:pt x="1465354" y="5338354"/>
                </a:moveTo>
                <a:cubicBezTo>
                  <a:pt x="1464555" y="5339283"/>
                  <a:pt x="1464369" y="5341020"/>
                  <a:pt x="1465915" y="5342281"/>
                </a:cubicBezTo>
                <a:cubicBezTo>
                  <a:pt x="1470335" y="5339128"/>
                  <a:pt x="1466901" y="5345033"/>
                  <a:pt x="1469933" y="5345203"/>
                </a:cubicBezTo>
                <a:cubicBezTo>
                  <a:pt x="1472418" y="5346839"/>
                  <a:pt x="1474086" y="5343469"/>
                  <a:pt x="1476217" y="5345421"/>
                </a:cubicBezTo>
                <a:cubicBezTo>
                  <a:pt x="1479079" y="5349968"/>
                  <a:pt x="1485351" y="5356030"/>
                  <a:pt x="1491269" y="5352090"/>
                </a:cubicBezTo>
                <a:cubicBezTo>
                  <a:pt x="1493169" y="5349398"/>
                  <a:pt x="1489053" y="5349422"/>
                  <a:pt x="1488358" y="5346755"/>
                </a:cubicBezTo>
                <a:cubicBezTo>
                  <a:pt x="1474464" y="5349944"/>
                  <a:pt x="1485229" y="5344160"/>
                  <a:pt x="1474805" y="5342911"/>
                </a:cubicBezTo>
                <a:cubicBezTo>
                  <a:pt x="1474330" y="5342378"/>
                  <a:pt x="1474305" y="5341869"/>
                  <a:pt x="1474342" y="5341299"/>
                </a:cubicBezTo>
                <a:cubicBezTo>
                  <a:pt x="1475097" y="5337637"/>
                  <a:pt x="1470189" y="5338146"/>
                  <a:pt x="1468472" y="5339274"/>
                </a:cubicBezTo>
                <a:cubicBezTo>
                  <a:pt x="1467565" y="5337304"/>
                  <a:pt x="1466153" y="5337425"/>
                  <a:pt x="1465354" y="5338354"/>
                </a:cubicBezTo>
                <a:lnTo>
                  <a:pt x="1465354" y="5338354"/>
                </a:lnTo>
                <a:close/>
                <a:moveTo>
                  <a:pt x="737106" y="5333672"/>
                </a:moveTo>
                <a:cubicBezTo>
                  <a:pt x="737685" y="5334691"/>
                  <a:pt x="738240" y="5335661"/>
                  <a:pt x="738815" y="5336679"/>
                </a:cubicBezTo>
                <a:cubicBezTo>
                  <a:pt x="735314" y="5339965"/>
                  <a:pt x="731245" y="5331999"/>
                  <a:pt x="737106" y="5333672"/>
                </a:cubicBezTo>
                <a:close/>
                <a:moveTo>
                  <a:pt x="2408173" y="5332363"/>
                </a:moveTo>
                <a:lnTo>
                  <a:pt x="2408173" y="5332364"/>
                </a:lnTo>
                <a:lnTo>
                  <a:pt x="2404983" y="5332569"/>
                </a:lnTo>
                <a:cubicBezTo>
                  <a:pt x="2403132" y="5335479"/>
                  <a:pt x="2397834" y="5336473"/>
                  <a:pt x="2398212" y="5339953"/>
                </a:cubicBezTo>
                <a:cubicBezTo>
                  <a:pt x="2399734" y="5341420"/>
                  <a:pt x="2402559" y="5341008"/>
                  <a:pt x="2403229" y="5343518"/>
                </a:cubicBezTo>
                <a:cubicBezTo>
                  <a:pt x="2404690" y="5340838"/>
                  <a:pt x="2409013" y="5340304"/>
                  <a:pt x="2409403" y="5337237"/>
                </a:cubicBezTo>
                <a:cubicBezTo>
                  <a:pt x="2409013" y="5336497"/>
                  <a:pt x="2408636" y="5335770"/>
                  <a:pt x="2408271" y="5335079"/>
                </a:cubicBezTo>
                <a:lnTo>
                  <a:pt x="2408173" y="5332364"/>
                </a:lnTo>
                <a:lnTo>
                  <a:pt x="2408185" y="5332363"/>
                </a:lnTo>
                <a:close/>
                <a:moveTo>
                  <a:pt x="1667007" y="5327755"/>
                </a:moveTo>
                <a:cubicBezTo>
                  <a:pt x="1667933" y="5329053"/>
                  <a:pt x="1668566" y="5329938"/>
                  <a:pt x="1669272" y="5330932"/>
                </a:cubicBezTo>
                <a:cubicBezTo>
                  <a:pt x="1666751" y="5331599"/>
                  <a:pt x="1664803" y="5330520"/>
                  <a:pt x="1662842" y="5329768"/>
                </a:cubicBezTo>
                <a:cubicBezTo>
                  <a:pt x="1663390" y="5330738"/>
                  <a:pt x="1661466" y="5329550"/>
                  <a:pt x="1662355" y="5328944"/>
                </a:cubicBezTo>
                <a:cubicBezTo>
                  <a:pt x="1663816" y="5327937"/>
                  <a:pt x="1665801" y="5329623"/>
                  <a:pt x="1667007" y="5327755"/>
                </a:cubicBezTo>
                <a:close/>
                <a:moveTo>
                  <a:pt x="1674228" y="5326591"/>
                </a:moveTo>
                <a:cubicBezTo>
                  <a:pt x="1675288" y="5325694"/>
                  <a:pt x="1682643" y="5327646"/>
                  <a:pt x="1679526" y="5329235"/>
                </a:cubicBezTo>
                <a:cubicBezTo>
                  <a:pt x="1678101" y="5328410"/>
                  <a:pt x="1673753" y="5328750"/>
                  <a:pt x="1674228" y="5326591"/>
                </a:cubicBezTo>
                <a:close/>
                <a:moveTo>
                  <a:pt x="733960" y="5325634"/>
                </a:moveTo>
                <a:cubicBezTo>
                  <a:pt x="728008" y="5330459"/>
                  <a:pt x="728387" y="5329780"/>
                  <a:pt x="720770" y="5327428"/>
                </a:cubicBezTo>
                <a:cubicBezTo>
                  <a:pt x="718940" y="5328119"/>
                  <a:pt x="719244" y="5331126"/>
                  <a:pt x="717107" y="5329974"/>
                </a:cubicBezTo>
                <a:cubicBezTo>
                  <a:pt x="713534" y="5327865"/>
                  <a:pt x="709609" y="5334982"/>
                  <a:pt x="707685" y="5329247"/>
                </a:cubicBezTo>
                <a:cubicBezTo>
                  <a:pt x="702756" y="5331635"/>
                  <a:pt x="696772" y="5330932"/>
                  <a:pt x="692126" y="5333660"/>
                </a:cubicBezTo>
                <a:cubicBezTo>
                  <a:pt x="688057" y="5333745"/>
                  <a:pt x="683552" y="5329720"/>
                  <a:pt x="679768" y="5332157"/>
                </a:cubicBezTo>
                <a:cubicBezTo>
                  <a:pt x="673367" y="5332751"/>
                  <a:pt x="678917" y="5336594"/>
                  <a:pt x="668122" y="5332654"/>
                </a:cubicBezTo>
                <a:cubicBezTo>
                  <a:pt x="663756" y="5337007"/>
                  <a:pt x="657790" y="5333236"/>
                  <a:pt x="652941" y="5337334"/>
                </a:cubicBezTo>
                <a:cubicBezTo>
                  <a:pt x="649829" y="5335673"/>
                  <a:pt x="650285" y="5340486"/>
                  <a:pt x="647699" y="5339638"/>
                </a:cubicBezTo>
                <a:cubicBezTo>
                  <a:pt x="647544" y="5340195"/>
                  <a:pt x="647389" y="5340753"/>
                  <a:pt x="647233" y="5341311"/>
                </a:cubicBezTo>
                <a:cubicBezTo>
                  <a:pt x="651980" y="5348561"/>
                  <a:pt x="658020" y="5338716"/>
                  <a:pt x="664466" y="5342147"/>
                </a:cubicBezTo>
                <a:cubicBezTo>
                  <a:pt x="665961" y="5342160"/>
                  <a:pt x="664814" y="5340511"/>
                  <a:pt x="664270" y="5340098"/>
                </a:cubicBezTo>
                <a:cubicBezTo>
                  <a:pt x="663912" y="5338158"/>
                  <a:pt x="666524" y="5339759"/>
                  <a:pt x="665410" y="5340911"/>
                </a:cubicBezTo>
                <a:cubicBezTo>
                  <a:pt x="668397" y="5341638"/>
                  <a:pt x="675244" y="5340802"/>
                  <a:pt x="679503" y="5339674"/>
                </a:cubicBezTo>
                <a:cubicBezTo>
                  <a:pt x="681447" y="5343808"/>
                  <a:pt x="688301" y="5342111"/>
                  <a:pt x="690895" y="5339613"/>
                </a:cubicBezTo>
                <a:cubicBezTo>
                  <a:pt x="689225" y="5337710"/>
                  <a:pt x="690911" y="5336606"/>
                  <a:pt x="692627" y="5337734"/>
                </a:cubicBezTo>
                <a:cubicBezTo>
                  <a:pt x="693623" y="5339734"/>
                  <a:pt x="695630" y="5340559"/>
                  <a:pt x="697057" y="5342172"/>
                </a:cubicBezTo>
                <a:cubicBezTo>
                  <a:pt x="707676" y="5341044"/>
                  <a:pt x="718490" y="5340074"/>
                  <a:pt x="729279" y="5342317"/>
                </a:cubicBezTo>
                <a:cubicBezTo>
                  <a:pt x="730979" y="5342135"/>
                  <a:pt x="730113" y="5339528"/>
                  <a:pt x="731953" y="5339686"/>
                </a:cubicBezTo>
                <a:cubicBezTo>
                  <a:pt x="735572" y="5344487"/>
                  <a:pt x="744114" y="5343348"/>
                  <a:pt x="749050" y="5342523"/>
                </a:cubicBezTo>
                <a:cubicBezTo>
                  <a:pt x="749482" y="5343154"/>
                  <a:pt x="749919" y="5343796"/>
                  <a:pt x="750391" y="5344500"/>
                </a:cubicBezTo>
                <a:cubicBezTo>
                  <a:pt x="757082" y="5341420"/>
                  <a:pt x="771379" y="5350416"/>
                  <a:pt x="775810" y="5344548"/>
                </a:cubicBezTo>
                <a:cubicBezTo>
                  <a:pt x="777576" y="5347325"/>
                  <a:pt x="787446" y="5351411"/>
                  <a:pt x="788585" y="5347167"/>
                </a:cubicBezTo>
                <a:cubicBezTo>
                  <a:pt x="789615" y="5345870"/>
                  <a:pt x="792652" y="5347858"/>
                  <a:pt x="792679" y="5345457"/>
                </a:cubicBezTo>
                <a:lnTo>
                  <a:pt x="792680" y="5345457"/>
                </a:lnTo>
                <a:cubicBezTo>
                  <a:pt x="797217" y="5351701"/>
                  <a:pt x="797357" y="5347676"/>
                  <a:pt x="804396" y="5350525"/>
                </a:cubicBezTo>
                <a:cubicBezTo>
                  <a:pt x="815657" y="5352247"/>
                  <a:pt x="827860" y="5359728"/>
                  <a:pt x="838758" y="5358310"/>
                </a:cubicBezTo>
                <a:cubicBezTo>
                  <a:pt x="846449" y="5366821"/>
                  <a:pt x="862818" y="5360007"/>
                  <a:pt x="870400" y="5368700"/>
                </a:cubicBezTo>
                <a:cubicBezTo>
                  <a:pt x="873571" y="5370289"/>
                  <a:pt x="876309" y="5367888"/>
                  <a:pt x="879205" y="5369476"/>
                </a:cubicBezTo>
                <a:cubicBezTo>
                  <a:pt x="880084" y="5371271"/>
                  <a:pt x="880746" y="5371695"/>
                  <a:pt x="882450" y="5370386"/>
                </a:cubicBezTo>
                <a:cubicBezTo>
                  <a:pt x="882881" y="5371016"/>
                  <a:pt x="883321" y="5371659"/>
                  <a:pt x="883800" y="5372350"/>
                </a:cubicBezTo>
                <a:cubicBezTo>
                  <a:pt x="884484" y="5372010"/>
                  <a:pt x="885217" y="5371647"/>
                  <a:pt x="885936" y="5371283"/>
                </a:cubicBezTo>
                <a:cubicBezTo>
                  <a:pt x="887334" y="5375623"/>
                  <a:pt x="893672" y="5373138"/>
                  <a:pt x="895341" y="5377236"/>
                </a:cubicBezTo>
                <a:cubicBezTo>
                  <a:pt x="899048" y="5374641"/>
                  <a:pt x="892888" y="5373283"/>
                  <a:pt x="892593" y="5370325"/>
                </a:cubicBezTo>
                <a:cubicBezTo>
                  <a:pt x="895799" y="5368664"/>
                  <a:pt x="896995" y="5371974"/>
                  <a:pt x="899014" y="5373053"/>
                </a:cubicBezTo>
                <a:cubicBezTo>
                  <a:pt x="895981" y="5383153"/>
                  <a:pt x="913414" y="5378352"/>
                  <a:pt x="916470" y="5385020"/>
                </a:cubicBezTo>
                <a:cubicBezTo>
                  <a:pt x="921300" y="5384159"/>
                  <a:pt x="936321" y="5386293"/>
                  <a:pt x="939062" y="5389615"/>
                </a:cubicBezTo>
                <a:cubicBezTo>
                  <a:pt x="947074" y="5392258"/>
                  <a:pt x="958504" y="5390040"/>
                  <a:pt x="964460" y="5394683"/>
                </a:cubicBezTo>
                <a:cubicBezTo>
                  <a:pt x="965171" y="5394344"/>
                  <a:pt x="965912" y="5393980"/>
                  <a:pt x="966621" y="5393641"/>
                </a:cubicBezTo>
                <a:cubicBezTo>
                  <a:pt x="969613" y="5397290"/>
                  <a:pt x="977656" y="5399266"/>
                  <a:pt x="981820" y="5397884"/>
                </a:cubicBezTo>
                <a:cubicBezTo>
                  <a:pt x="986206" y="5403013"/>
                  <a:pt x="995672" y="5402346"/>
                  <a:pt x="1001939" y="5405123"/>
                </a:cubicBezTo>
                <a:cubicBezTo>
                  <a:pt x="1004341" y="5406711"/>
                  <a:pt x="1006451" y="5409912"/>
                  <a:pt x="1009810" y="5407342"/>
                </a:cubicBezTo>
                <a:cubicBezTo>
                  <a:pt x="1027516" y="5419478"/>
                  <a:pt x="1009993" y="5392392"/>
                  <a:pt x="1003719" y="5389385"/>
                </a:cubicBezTo>
                <a:cubicBezTo>
                  <a:pt x="990448" y="5386281"/>
                  <a:pt x="977543" y="5380413"/>
                  <a:pt x="964496" y="5380619"/>
                </a:cubicBezTo>
                <a:cubicBezTo>
                  <a:pt x="960596" y="5383177"/>
                  <a:pt x="960923" y="5379940"/>
                  <a:pt x="960254" y="5377369"/>
                </a:cubicBezTo>
                <a:cubicBezTo>
                  <a:pt x="957727" y="5376024"/>
                  <a:pt x="954994" y="5376642"/>
                  <a:pt x="952938" y="5378849"/>
                </a:cubicBezTo>
                <a:cubicBezTo>
                  <a:pt x="946782" y="5378376"/>
                  <a:pt x="944029" y="5371065"/>
                  <a:pt x="938177" y="5375769"/>
                </a:cubicBezTo>
                <a:cubicBezTo>
                  <a:pt x="938543" y="5376606"/>
                  <a:pt x="938848" y="5377297"/>
                  <a:pt x="939044" y="5377733"/>
                </a:cubicBezTo>
                <a:cubicBezTo>
                  <a:pt x="936785" y="5380740"/>
                  <a:pt x="931341" y="5379212"/>
                  <a:pt x="936048" y="5376836"/>
                </a:cubicBezTo>
                <a:cubicBezTo>
                  <a:pt x="938804" y="5371635"/>
                  <a:pt x="931302" y="5369925"/>
                  <a:pt x="927990" y="5373041"/>
                </a:cubicBezTo>
                <a:cubicBezTo>
                  <a:pt x="925452" y="5379940"/>
                  <a:pt x="921600" y="5365451"/>
                  <a:pt x="914339" y="5366275"/>
                </a:cubicBezTo>
                <a:cubicBezTo>
                  <a:pt x="913744" y="5365705"/>
                  <a:pt x="913844" y="5364626"/>
                  <a:pt x="912802" y="5364590"/>
                </a:cubicBezTo>
                <a:cubicBezTo>
                  <a:pt x="907321" y="5369149"/>
                  <a:pt x="900104" y="5363693"/>
                  <a:pt x="896334" y="5359813"/>
                </a:cubicBezTo>
                <a:cubicBezTo>
                  <a:pt x="891879" y="5363329"/>
                  <a:pt x="890187" y="5355860"/>
                  <a:pt x="886830" y="5358103"/>
                </a:cubicBezTo>
                <a:cubicBezTo>
                  <a:pt x="880633" y="5357109"/>
                  <a:pt x="871410" y="5349762"/>
                  <a:pt x="863971" y="5352538"/>
                </a:cubicBezTo>
                <a:cubicBezTo>
                  <a:pt x="854079" y="5345542"/>
                  <a:pt x="850325" y="5350671"/>
                  <a:pt x="847763" y="5346427"/>
                </a:cubicBezTo>
                <a:cubicBezTo>
                  <a:pt x="841933" y="5344827"/>
                  <a:pt x="835546" y="5343566"/>
                  <a:pt x="829964" y="5344887"/>
                </a:cubicBezTo>
                <a:cubicBezTo>
                  <a:pt x="827532" y="5332169"/>
                  <a:pt x="782703" y="5338619"/>
                  <a:pt x="775689" y="5331829"/>
                </a:cubicBezTo>
                <a:cubicBezTo>
                  <a:pt x="763722" y="5335030"/>
                  <a:pt x="750101" y="5324882"/>
                  <a:pt x="738198" y="5328641"/>
                </a:cubicBezTo>
                <a:cubicBezTo>
                  <a:pt x="736097" y="5328107"/>
                  <a:pt x="734760" y="5327780"/>
                  <a:pt x="733960" y="5325634"/>
                </a:cubicBezTo>
                <a:close/>
                <a:moveTo>
                  <a:pt x="3069307" y="5323960"/>
                </a:moveTo>
                <a:cubicBezTo>
                  <a:pt x="3071085" y="5327234"/>
                  <a:pt x="3075798" y="5329174"/>
                  <a:pt x="3068247" y="5327355"/>
                </a:cubicBezTo>
                <a:cubicBezTo>
                  <a:pt x="3067371" y="5325912"/>
                  <a:pt x="3067651" y="5324785"/>
                  <a:pt x="3069307" y="5323960"/>
                </a:cubicBezTo>
                <a:close/>
                <a:moveTo>
                  <a:pt x="1014078" y="5322845"/>
                </a:moveTo>
                <a:cubicBezTo>
                  <a:pt x="1014090" y="5323051"/>
                  <a:pt x="1014149" y="5323233"/>
                  <a:pt x="1014126" y="5323463"/>
                </a:cubicBezTo>
                <a:cubicBezTo>
                  <a:pt x="1014761" y="5323791"/>
                  <a:pt x="1015634" y="5324251"/>
                  <a:pt x="1016909" y="5324918"/>
                </a:cubicBezTo>
                <a:cubicBezTo>
                  <a:pt x="1015463" y="5323948"/>
                  <a:pt x="1014665" y="5323330"/>
                  <a:pt x="1014078" y="5322845"/>
                </a:cubicBezTo>
                <a:close/>
                <a:moveTo>
                  <a:pt x="2410256" y="5321220"/>
                </a:moveTo>
                <a:cubicBezTo>
                  <a:pt x="2409476" y="5322772"/>
                  <a:pt x="2410219" y="5323742"/>
                  <a:pt x="2411059" y="5325233"/>
                </a:cubicBezTo>
                <a:cubicBezTo>
                  <a:pt x="2405567" y="5324676"/>
                  <a:pt x="2407090" y="5327816"/>
                  <a:pt x="2411547" y="5327537"/>
                </a:cubicBezTo>
                <a:cubicBezTo>
                  <a:pt x="2413446" y="5325949"/>
                  <a:pt x="2414835" y="5319123"/>
                  <a:pt x="2410256" y="5321220"/>
                </a:cubicBezTo>
                <a:close/>
                <a:moveTo>
                  <a:pt x="2132333" y="5318298"/>
                </a:moveTo>
                <a:cubicBezTo>
                  <a:pt x="2131091" y="5315412"/>
                  <a:pt x="2129094" y="5320893"/>
                  <a:pt x="2130154" y="5321911"/>
                </a:cubicBezTo>
                <a:cubicBezTo>
                  <a:pt x="2131871" y="5322627"/>
                  <a:pt x="2131822" y="5319389"/>
                  <a:pt x="2132333" y="5318298"/>
                </a:cubicBezTo>
                <a:close/>
                <a:moveTo>
                  <a:pt x="2410334" y="5311474"/>
                </a:moveTo>
                <a:cubicBezTo>
                  <a:pt x="2409312" y="5311627"/>
                  <a:pt x="2408667" y="5312333"/>
                  <a:pt x="2410694" y="5313230"/>
                </a:cubicBezTo>
                <a:cubicBezTo>
                  <a:pt x="2411242" y="5313485"/>
                  <a:pt x="2411815" y="5313521"/>
                  <a:pt x="2412229" y="5313036"/>
                </a:cubicBezTo>
                <a:cubicBezTo>
                  <a:pt x="2412753" y="5311721"/>
                  <a:pt x="2411355" y="5311321"/>
                  <a:pt x="2410334" y="5311474"/>
                </a:cubicBezTo>
                <a:lnTo>
                  <a:pt x="2410334" y="5311474"/>
                </a:lnTo>
                <a:close/>
                <a:moveTo>
                  <a:pt x="2410183" y="5306125"/>
                </a:moveTo>
                <a:cubicBezTo>
                  <a:pt x="2406834" y="5306331"/>
                  <a:pt x="2409342" y="5311217"/>
                  <a:pt x="2411839" y="5309047"/>
                </a:cubicBezTo>
                <a:cubicBezTo>
                  <a:pt x="2411291" y="5308065"/>
                  <a:pt x="2410743" y="5307107"/>
                  <a:pt x="2410183" y="5306125"/>
                </a:cubicBezTo>
                <a:close/>
                <a:moveTo>
                  <a:pt x="976524" y="5296976"/>
                </a:moveTo>
                <a:cubicBezTo>
                  <a:pt x="972718" y="5295680"/>
                  <a:pt x="968661" y="5295444"/>
                  <a:pt x="965432" y="5297153"/>
                </a:cubicBezTo>
                <a:cubicBezTo>
                  <a:pt x="964682" y="5302888"/>
                  <a:pt x="973019" y="5303809"/>
                  <a:pt x="976614" y="5306271"/>
                </a:cubicBezTo>
                <a:cubicBezTo>
                  <a:pt x="977083" y="5308380"/>
                  <a:pt x="979393" y="5308756"/>
                  <a:pt x="980998" y="5309338"/>
                </a:cubicBezTo>
                <a:cubicBezTo>
                  <a:pt x="982448" y="5312478"/>
                  <a:pt x="985394" y="5311533"/>
                  <a:pt x="987575" y="5313206"/>
                </a:cubicBezTo>
                <a:cubicBezTo>
                  <a:pt x="998209" y="5325149"/>
                  <a:pt x="1012274" y="5332751"/>
                  <a:pt x="1021072" y="5347252"/>
                </a:cubicBezTo>
                <a:cubicBezTo>
                  <a:pt x="1025333" y="5344621"/>
                  <a:pt x="1027870" y="5347725"/>
                  <a:pt x="1026578" y="5351932"/>
                </a:cubicBezTo>
                <a:cubicBezTo>
                  <a:pt x="1033592" y="5354551"/>
                  <a:pt x="1028568" y="5355727"/>
                  <a:pt x="1032090" y="5357546"/>
                </a:cubicBezTo>
                <a:cubicBezTo>
                  <a:pt x="1036382" y="5362711"/>
                  <a:pt x="1035441" y="5366700"/>
                  <a:pt x="1039245" y="5371756"/>
                </a:cubicBezTo>
                <a:cubicBezTo>
                  <a:pt x="1043258" y="5373199"/>
                  <a:pt x="1045689" y="5376921"/>
                  <a:pt x="1047017" y="5381031"/>
                </a:cubicBezTo>
                <a:cubicBezTo>
                  <a:pt x="1046108" y="5386087"/>
                  <a:pt x="1052885" y="5381286"/>
                  <a:pt x="1050576" y="5389167"/>
                </a:cubicBezTo>
                <a:cubicBezTo>
                  <a:pt x="1056101" y="5392004"/>
                  <a:pt x="1052132" y="5395108"/>
                  <a:pt x="1056458" y="5397096"/>
                </a:cubicBezTo>
                <a:cubicBezTo>
                  <a:pt x="1065114" y="5411816"/>
                  <a:pt x="1075177" y="5403716"/>
                  <a:pt x="1069325" y="5389858"/>
                </a:cubicBezTo>
                <a:cubicBezTo>
                  <a:pt x="1068050" y="5388924"/>
                  <a:pt x="1066012" y="5388415"/>
                  <a:pt x="1067268" y="5386245"/>
                </a:cubicBezTo>
                <a:cubicBezTo>
                  <a:pt x="1066650" y="5378667"/>
                  <a:pt x="1057994" y="5374459"/>
                  <a:pt x="1057964" y="5367306"/>
                </a:cubicBezTo>
                <a:cubicBezTo>
                  <a:pt x="1055838" y="5360722"/>
                  <a:pt x="1044367" y="5361413"/>
                  <a:pt x="1045711" y="5353241"/>
                </a:cubicBezTo>
                <a:cubicBezTo>
                  <a:pt x="1045423" y="5351629"/>
                  <a:pt x="1043025" y="5352211"/>
                  <a:pt x="1042854" y="5350489"/>
                </a:cubicBezTo>
                <a:cubicBezTo>
                  <a:pt x="1043027" y="5349689"/>
                  <a:pt x="1043539" y="5348864"/>
                  <a:pt x="1042662" y="5347955"/>
                </a:cubicBezTo>
                <a:cubicBezTo>
                  <a:pt x="1034841" y="5344694"/>
                  <a:pt x="1032526" y="5332920"/>
                  <a:pt x="1023046" y="5331635"/>
                </a:cubicBezTo>
                <a:cubicBezTo>
                  <a:pt x="1019275" y="5329707"/>
                  <a:pt x="1024765" y="5329235"/>
                  <a:pt x="1016909" y="5324930"/>
                </a:cubicBezTo>
                <a:cubicBezTo>
                  <a:pt x="1019063" y="5326931"/>
                  <a:pt x="1016822" y="5326361"/>
                  <a:pt x="1014632" y="5325646"/>
                </a:cubicBezTo>
                <a:cubicBezTo>
                  <a:pt x="1013877" y="5325149"/>
                  <a:pt x="1014043" y="5324276"/>
                  <a:pt x="1014125" y="5323463"/>
                </a:cubicBezTo>
                <a:cubicBezTo>
                  <a:pt x="1012188" y="5322481"/>
                  <a:pt x="1012591" y="5322821"/>
                  <a:pt x="1011487" y="5322845"/>
                </a:cubicBezTo>
                <a:cubicBezTo>
                  <a:pt x="1010335" y="5321936"/>
                  <a:pt x="1012152" y="5320990"/>
                  <a:pt x="1012871" y="5321645"/>
                </a:cubicBezTo>
                <a:cubicBezTo>
                  <a:pt x="1012921" y="5321681"/>
                  <a:pt x="1012997" y="5321960"/>
                  <a:pt x="1014076" y="5322845"/>
                </a:cubicBezTo>
                <a:cubicBezTo>
                  <a:pt x="1014043" y="5322263"/>
                  <a:pt x="1013860" y="5321754"/>
                  <a:pt x="1012891" y="5321620"/>
                </a:cubicBezTo>
                <a:cubicBezTo>
                  <a:pt x="1009987" y="5313885"/>
                  <a:pt x="998835" y="5313206"/>
                  <a:pt x="993999" y="5307228"/>
                </a:cubicBezTo>
                <a:cubicBezTo>
                  <a:pt x="992025" y="5307653"/>
                  <a:pt x="992160" y="5305470"/>
                  <a:pt x="990988" y="5304743"/>
                </a:cubicBezTo>
                <a:cubicBezTo>
                  <a:pt x="989381" y="5304221"/>
                  <a:pt x="987646" y="5304015"/>
                  <a:pt x="986110" y="5303154"/>
                </a:cubicBezTo>
                <a:cubicBezTo>
                  <a:pt x="983885" y="5300627"/>
                  <a:pt x="980330" y="5298272"/>
                  <a:pt x="976524" y="5296976"/>
                </a:cubicBezTo>
                <a:close/>
                <a:moveTo>
                  <a:pt x="1909802" y="5295698"/>
                </a:moveTo>
                <a:lnTo>
                  <a:pt x="1909803" y="5295698"/>
                </a:lnTo>
                <a:lnTo>
                  <a:pt x="1909802" y="5295698"/>
                </a:lnTo>
                <a:lnTo>
                  <a:pt x="1909802" y="5295698"/>
                </a:lnTo>
                <a:close/>
                <a:moveTo>
                  <a:pt x="1617626" y="5295019"/>
                </a:moveTo>
                <a:cubicBezTo>
                  <a:pt x="1623910" y="5299408"/>
                  <a:pt x="1615300" y="5320493"/>
                  <a:pt x="1625335" y="5316140"/>
                </a:cubicBezTo>
                <a:cubicBezTo>
                  <a:pt x="1625943" y="5317207"/>
                  <a:pt x="1626516" y="5318213"/>
                  <a:pt x="1627088" y="5319220"/>
                </a:cubicBezTo>
                <a:cubicBezTo>
                  <a:pt x="1625201" y="5320505"/>
                  <a:pt x="1623398" y="5318213"/>
                  <a:pt x="1621535" y="5319632"/>
                </a:cubicBezTo>
                <a:cubicBezTo>
                  <a:pt x="1621145" y="5322360"/>
                  <a:pt x="1618052" y="5322226"/>
                  <a:pt x="1616627" y="5324094"/>
                </a:cubicBezTo>
                <a:cubicBezTo>
                  <a:pt x="1616944" y="5325912"/>
                  <a:pt x="1614606" y="5325646"/>
                  <a:pt x="1614082" y="5327016"/>
                </a:cubicBezTo>
                <a:cubicBezTo>
                  <a:pt x="1611732" y="5330908"/>
                  <a:pt x="1616092" y="5335842"/>
                  <a:pt x="1611050" y="5338219"/>
                </a:cubicBezTo>
                <a:cubicBezTo>
                  <a:pt x="1613680" y="5342584"/>
                  <a:pt x="1610928" y="5341881"/>
                  <a:pt x="1607957" y="5342887"/>
                </a:cubicBezTo>
                <a:cubicBezTo>
                  <a:pt x="1613023" y="5354563"/>
                  <a:pt x="1604340" y="5365111"/>
                  <a:pt x="1593538" y="5369404"/>
                </a:cubicBezTo>
                <a:cubicBezTo>
                  <a:pt x="1594598" y="5371671"/>
                  <a:pt x="1594147" y="5372568"/>
                  <a:pt x="1591639" y="5371695"/>
                </a:cubicBezTo>
                <a:cubicBezTo>
                  <a:pt x="1590250" y="5373138"/>
                  <a:pt x="1586195" y="5373526"/>
                  <a:pt x="1586682" y="5375696"/>
                </a:cubicBezTo>
                <a:cubicBezTo>
                  <a:pt x="1586049" y="5375393"/>
                  <a:pt x="1585854" y="5375539"/>
                  <a:pt x="1585891" y="5375854"/>
                </a:cubicBezTo>
                <a:cubicBezTo>
                  <a:pt x="1584612" y="5375405"/>
                  <a:pt x="1582408" y="5374144"/>
                  <a:pt x="1581933" y="5374362"/>
                </a:cubicBezTo>
                <a:cubicBezTo>
                  <a:pt x="1576964" y="5377272"/>
                  <a:pt x="1570766" y="5372859"/>
                  <a:pt x="1566016" y="5376230"/>
                </a:cubicBezTo>
                <a:cubicBezTo>
                  <a:pt x="1574541" y="5381358"/>
                  <a:pt x="1568452" y="5379443"/>
                  <a:pt x="1563106" y="5378158"/>
                </a:cubicBezTo>
                <a:cubicBezTo>
                  <a:pt x="1561340" y="5375915"/>
                  <a:pt x="1563897" y="5373926"/>
                  <a:pt x="1558685" y="5373429"/>
                </a:cubicBezTo>
                <a:cubicBezTo>
                  <a:pt x="1553510" y="5375648"/>
                  <a:pt x="1547250" y="5370240"/>
                  <a:pt x="1542063" y="5374156"/>
                </a:cubicBezTo>
                <a:cubicBezTo>
                  <a:pt x="1538239" y="5373993"/>
                  <a:pt x="1534598" y="5371486"/>
                  <a:pt x="1531208" y="5370027"/>
                </a:cubicBezTo>
                <a:lnTo>
                  <a:pt x="1521862" y="5372180"/>
                </a:lnTo>
                <a:lnTo>
                  <a:pt x="1521860" y="5372180"/>
                </a:lnTo>
                <a:lnTo>
                  <a:pt x="1521713" y="5368916"/>
                </a:lnTo>
                <a:cubicBezTo>
                  <a:pt x="1522847" y="5367891"/>
                  <a:pt x="1524174" y="5366815"/>
                  <a:pt x="1522724" y="5365342"/>
                </a:cubicBezTo>
                <a:cubicBezTo>
                  <a:pt x="1518681" y="5368458"/>
                  <a:pt x="1514979" y="5359922"/>
                  <a:pt x="1510096" y="5362590"/>
                </a:cubicBezTo>
                <a:cubicBezTo>
                  <a:pt x="1508927" y="5363717"/>
                  <a:pt x="1507940" y="5362262"/>
                  <a:pt x="1508622" y="5361244"/>
                </a:cubicBezTo>
                <a:cubicBezTo>
                  <a:pt x="1509499" y="5358382"/>
                  <a:pt x="1503995" y="5359304"/>
                  <a:pt x="1503727" y="5356442"/>
                </a:cubicBezTo>
                <a:cubicBezTo>
                  <a:pt x="1495458" y="5359934"/>
                  <a:pt x="1504884" y="5350841"/>
                  <a:pt x="1491050" y="5352841"/>
                </a:cubicBezTo>
                <a:cubicBezTo>
                  <a:pt x="1491297" y="5354724"/>
                  <a:pt x="1495097" y="5358625"/>
                  <a:pt x="1499974" y="5362499"/>
                </a:cubicBezTo>
                <a:lnTo>
                  <a:pt x="1503304" y="5364555"/>
                </a:lnTo>
                <a:lnTo>
                  <a:pt x="1505118" y="5366289"/>
                </a:lnTo>
                <a:cubicBezTo>
                  <a:pt x="1508665" y="5368709"/>
                  <a:pt x="1512324" y="5370814"/>
                  <a:pt x="1515361" y="5371997"/>
                </a:cubicBezTo>
                <a:lnTo>
                  <a:pt x="1517738" y="5372064"/>
                </a:lnTo>
                <a:lnTo>
                  <a:pt x="1521860" y="5372180"/>
                </a:lnTo>
                <a:cubicBezTo>
                  <a:pt x="1523930" y="5373490"/>
                  <a:pt x="1524855" y="5376290"/>
                  <a:pt x="1527815" y="5373926"/>
                </a:cubicBezTo>
                <a:cubicBezTo>
                  <a:pt x="1530031" y="5378012"/>
                  <a:pt x="1535243" y="5385093"/>
                  <a:pt x="1538982" y="5378764"/>
                </a:cubicBezTo>
                <a:cubicBezTo>
                  <a:pt x="1539980" y="5379976"/>
                  <a:pt x="1538799" y="5381371"/>
                  <a:pt x="1539834" y="5382486"/>
                </a:cubicBezTo>
                <a:cubicBezTo>
                  <a:pt x="1541843" y="5380704"/>
                  <a:pt x="1546179" y="5382874"/>
                  <a:pt x="1543512" y="5379055"/>
                </a:cubicBezTo>
                <a:cubicBezTo>
                  <a:pt x="1546398" y="5377394"/>
                  <a:pt x="1548943" y="5381346"/>
                  <a:pt x="1551622" y="5378703"/>
                </a:cubicBezTo>
                <a:cubicBezTo>
                  <a:pt x="1554277" y="5381940"/>
                  <a:pt x="1564945" y="5386463"/>
                  <a:pt x="1567185" y="5380983"/>
                </a:cubicBezTo>
                <a:cubicBezTo>
                  <a:pt x="1569743" y="5385711"/>
                  <a:pt x="1575941" y="5385335"/>
                  <a:pt x="1579887" y="5382813"/>
                </a:cubicBezTo>
                <a:cubicBezTo>
                  <a:pt x="1583674" y="5384086"/>
                  <a:pt x="1587072" y="5385178"/>
                  <a:pt x="1590348" y="5382292"/>
                </a:cubicBezTo>
                <a:cubicBezTo>
                  <a:pt x="1595816" y="5381092"/>
                  <a:pt x="1605302" y="5382353"/>
                  <a:pt x="1606228" y="5375733"/>
                </a:cubicBezTo>
                <a:cubicBezTo>
                  <a:pt x="1611403" y="5378473"/>
                  <a:pt x="1618162" y="5375720"/>
                  <a:pt x="1615008" y="5369828"/>
                </a:cubicBezTo>
                <a:cubicBezTo>
                  <a:pt x="1616152" y="5368288"/>
                  <a:pt x="1617066" y="5371635"/>
                  <a:pt x="1615872" y="5371113"/>
                </a:cubicBezTo>
                <a:cubicBezTo>
                  <a:pt x="1621365" y="5372556"/>
                  <a:pt x="1619891" y="5364893"/>
                  <a:pt x="1623788" y="5363450"/>
                </a:cubicBezTo>
                <a:cubicBezTo>
                  <a:pt x="1618527" y="5357255"/>
                  <a:pt x="1626491" y="5356588"/>
                  <a:pt x="1624129" y="5350562"/>
                </a:cubicBezTo>
                <a:cubicBezTo>
                  <a:pt x="1629097" y="5347785"/>
                  <a:pt x="1629365" y="5342232"/>
                  <a:pt x="1627563" y="5337382"/>
                </a:cubicBezTo>
                <a:cubicBezTo>
                  <a:pt x="1633092" y="5331926"/>
                  <a:pt x="1633579" y="5320602"/>
                  <a:pt x="1631314" y="5314079"/>
                </a:cubicBezTo>
                <a:cubicBezTo>
                  <a:pt x="1629755" y="5313436"/>
                  <a:pt x="1627088" y="5313739"/>
                  <a:pt x="1627441" y="5311545"/>
                </a:cubicBezTo>
                <a:cubicBezTo>
                  <a:pt x="1627149" y="5308538"/>
                  <a:pt x="1623423" y="5306659"/>
                  <a:pt x="1622388" y="5303615"/>
                </a:cubicBezTo>
                <a:cubicBezTo>
                  <a:pt x="1628537" y="5301712"/>
                  <a:pt x="1620877" y="5293370"/>
                  <a:pt x="1617626" y="5295019"/>
                </a:cubicBezTo>
                <a:close/>
                <a:moveTo>
                  <a:pt x="2080517" y="5287053"/>
                </a:moveTo>
                <a:cubicBezTo>
                  <a:pt x="2076973" y="5289066"/>
                  <a:pt x="2078727" y="5294425"/>
                  <a:pt x="2079360" y="5297347"/>
                </a:cubicBezTo>
                <a:cubicBezTo>
                  <a:pt x="2081442" y="5295795"/>
                  <a:pt x="2084718" y="5295480"/>
                  <a:pt x="2085218" y="5292594"/>
                </a:cubicBezTo>
                <a:cubicBezTo>
                  <a:pt x="2084158" y="5291260"/>
                  <a:pt x="2083659" y="5288484"/>
                  <a:pt x="2081467" y="5290521"/>
                </a:cubicBezTo>
                <a:cubicBezTo>
                  <a:pt x="2079713" y="5289769"/>
                  <a:pt x="2081893" y="5287902"/>
                  <a:pt x="2080517" y="5287053"/>
                </a:cubicBezTo>
                <a:close/>
                <a:moveTo>
                  <a:pt x="2832436" y="5283791"/>
                </a:moveTo>
                <a:cubicBezTo>
                  <a:pt x="2832997" y="5284786"/>
                  <a:pt x="2833557" y="5285768"/>
                  <a:pt x="2834129" y="5286786"/>
                </a:cubicBezTo>
                <a:cubicBezTo>
                  <a:pt x="2829136" y="5290024"/>
                  <a:pt x="2824034" y="5280554"/>
                  <a:pt x="2832436" y="5283791"/>
                </a:cubicBezTo>
                <a:close/>
                <a:moveTo>
                  <a:pt x="1659968" y="5280670"/>
                </a:moveTo>
                <a:cubicBezTo>
                  <a:pt x="1661162" y="5281606"/>
                  <a:pt x="1661655" y="5283131"/>
                  <a:pt x="1659493" y="5284167"/>
                </a:cubicBezTo>
                <a:cubicBezTo>
                  <a:pt x="1659104" y="5281839"/>
                  <a:pt x="1657155" y="5282094"/>
                  <a:pt x="1656242" y="5280700"/>
                </a:cubicBezTo>
                <a:cubicBezTo>
                  <a:pt x="1656882" y="5279385"/>
                  <a:pt x="1658775" y="5279733"/>
                  <a:pt x="1659968" y="5280670"/>
                </a:cubicBezTo>
                <a:close/>
                <a:moveTo>
                  <a:pt x="2186890" y="5276958"/>
                </a:moveTo>
                <a:cubicBezTo>
                  <a:pt x="2184792" y="5278484"/>
                  <a:pt x="2183267" y="5281464"/>
                  <a:pt x="2183882" y="5284337"/>
                </a:cubicBezTo>
                <a:cubicBezTo>
                  <a:pt x="2184808" y="5285974"/>
                  <a:pt x="2187426" y="5284713"/>
                  <a:pt x="2188132" y="5286835"/>
                </a:cubicBezTo>
                <a:cubicBezTo>
                  <a:pt x="2186147" y="5290024"/>
                  <a:pt x="2189764" y="5298280"/>
                  <a:pt x="2194063" y="5294861"/>
                </a:cubicBezTo>
                <a:cubicBezTo>
                  <a:pt x="2197680" y="5298753"/>
                  <a:pt x="2195305" y="5305204"/>
                  <a:pt x="2202015" y="5305907"/>
                </a:cubicBezTo>
                <a:cubicBezTo>
                  <a:pt x="2203367" y="5310078"/>
                  <a:pt x="2206521" y="5312757"/>
                  <a:pt x="2210552" y="5313836"/>
                </a:cubicBezTo>
                <a:cubicBezTo>
                  <a:pt x="2215849" y="5326010"/>
                  <a:pt x="2227053" y="5330071"/>
                  <a:pt x="2238086" y="5334872"/>
                </a:cubicBezTo>
                <a:cubicBezTo>
                  <a:pt x="2237391" y="5335321"/>
                  <a:pt x="2236697" y="5335770"/>
                  <a:pt x="2236003" y="5336206"/>
                </a:cubicBezTo>
                <a:cubicBezTo>
                  <a:pt x="2243261" y="5344827"/>
                  <a:pt x="2256949" y="5344051"/>
                  <a:pt x="2265474" y="5350501"/>
                </a:cubicBezTo>
                <a:cubicBezTo>
                  <a:pt x="2270430" y="5346864"/>
                  <a:pt x="2272975" y="5356127"/>
                  <a:pt x="2277530" y="5352235"/>
                </a:cubicBezTo>
                <a:cubicBezTo>
                  <a:pt x="2284057" y="5359486"/>
                  <a:pt x="2299523" y="5356770"/>
                  <a:pt x="2305807" y="5361644"/>
                </a:cubicBezTo>
                <a:cubicBezTo>
                  <a:pt x="2322965" y="5361559"/>
                  <a:pt x="2340550" y="5365887"/>
                  <a:pt x="2357282" y="5363790"/>
                </a:cubicBezTo>
                <a:cubicBezTo>
                  <a:pt x="2360680" y="5363620"/>
                  <a:pt x="2390418" y="5359801"/>
                  <a:pt x="2379714" y="5354781"/>
                </a:cubicBezTo>
                <a:cubicBezTo>
                  <a:pt x="2378045" y="5353314"/>
                  <a:pt x="2386740" y="5353836"/>
                  <a:pt x="2387812" y="5353799"/>
                </a:cubicBezTo>
                <a:cubicBezTo>
                  <a:pt x="2390735" y="5351217"/>
                  <a:pt x="2395935" y="5349204"/>
                  <a:pt x="2396300" y="5345300"/>
                </a:cubicBezTo>
                <a:cubicBezTo>
                  <a:pt x="2393207" y="5343542"/>
                  <a:pt x="2393085" y="5346282"/>
                  <a:pt x="2390905" y="5347470"/>
                </a:cubicBezTo>
                <a:cubicBezTo>
                  <a:pt x="2386192" y="5345494"/>
                  <a:pt x="2387861" y="5347713"/>
                  <a:pt x="2385401" y="5349240"/>
                </a:cubicBezTo>
                <a:cubicBezTo>
                  <a:pt x="2383099" y="5345373"/>
                  <a:pt x="2381138" y="5349846"/>
                  <a:pt x="2379239" y="5351350"/>
                </a:cubicBezTo>
                <a:cubicBezTo>
                  <a:pt x="2355687" y="5353120"/>
                  <a:pt x="2332512" y="5353326"/>
                  <a:pt x="2308449" y="5348925"/>
                </a:cubicBezTo>
                <a:cubicBezTo>
                  <a:pt x="2311847" y="5357000"/>
                  <a:pt x="2296722" y="5341687"/>
                  <a:pt x="2293897" y="5345724"/>
                </a:cubicBezTo>
                <a:cubicBezTo>
                  <a:pt x="2292387" y="5342353"/>
                  <a:pt x="2289306" y="5343190"/>
                  <a:pt x="2286943" y="5343578"/>
                </a:cubicBezTo>
                <a:cubicBezTo>
                  <a:pt x="2282985" y="5339334"/>
                  <a:pt x="2277956" y="5338668"/>
                  <a:pt x="2272549" y="5338110"/>
                </a:cubicBezTo>
                <a:cubicBezTo>
                  <a:pt x="2264451" y="5331502"/>
                  <a:pt x="2253320" y="5328859"/>
                  <a:pt x="2243480" y="5324421"/>
                </a:cubicBezTo>
                <a:cubicBezTo>
                  <a:pt x="2238159" y="5319511"/>
                  <a:pt x="2231887" y="5316055"/>
                  <a:pt x="2226346" y="5310866"/>
                </a:cubicBezTo>
                <a:cubicBezTo>
                  <a:pt x="2220038" y="5305264"/>
                  <a:pt x="2216446" y="5296850"/>
                  <a:pt x="2208701" y="5293030"/>
                </a:cubicBezTo>
                <a:cubicBezTo>
                  <a:pt x="2208469" y="5288169"/>
                  <a:pt x="2205754" y="5284373"/>
                  <a:pt x="2200688" y="5283985"/>
                </a:cubicBezTo>
                <a:cubicBezTo>
                  <a:pt x="2198788" y="5281330"/>
                  <a:pt x="2197448" y="5274928"/>
                  <a:pt x="2193332" y="5278299"/>
                </a:cubicBezTo>
                <a:cubicBezTo>
                  <a:pt x="2191658" y="5275359"/>
                  <a:pt x="2188988" y="5275432"/>
                  <a:pt x="2186890" y="5276958"/>
                </a:cubicBezTo>
                <a:close/>
                <a:moveTo>
                  <a:pt x="2154059" y="5276565"/>
                </a:moveTo>
                <a:cubicBezTo>
                  <a:pt x="2151112" y="5278311"/>
                  <a:pt x="2151635" y="5284119"/>
                  <a:pt x="2150040" y="5287041"/>
                </a:cubicBezTo>
                <a:cubicBezTo>
                  <a:pt x="2147483" y="5288568"/>
                  <a:pt x="2145875" y="5291697"/>
                  <a:pt x="2147215" y="5294473"/>
                </a:cubicBezTo>
                <a:cubicBezTo>
                  <a:pt x="2149407" y="5295419"/>
                  <a:pt x="2150162" y="5294194"/>
                  <a:pt x="2148749" y="5292218"/>
                </a:cubicBezTo>
                <a:cubicBezTo>
                  <a:pt x="2149407" y="5291806"/>
                  <a:pt x="2150101" y="5291369"/>
                  <a:pt x="2150832" y="5290921"/>
                </a:cubicBezTo>
                <a:cubicBezTo>
                  <a:pt x="2150917" y="5286107"/>
                  <a:pt x="2163022" y="5277826"/>
                  <a:pt x="2154059" y="5276565"/>
                </a:cubicBezTo>
                <a:close/>
                <a:moveTo>
                  <a:pt x="1676963" y="5274924"/>
                </a:moveTo>
                <a:lnTo>
                  <a:pt x="1676579" y="5276104"/>
                </a:lnTo>
                <a:cubicBezTo>
                  <a:pt x="1676396" y="5275886"/>
                  <a:pt x="1676250" y="5275680"/>
                  <a:pt x="1675921" y="5275450"/>
                </a:cubicBezTo>
                <a:close/>
                <a:moveTo>
                  <a:pt x="1375235" y="5274856"/>
                </a:moveTo>
                <a:cubicBezTo>
                  <a:pt x="1366944" y="5277741"/>
                  <a:pt x="1375678" y="5281852"/>
                  <a:pt x="1376029" y="5284834"/>
                </a:cubicBezTo>
                <a:cubicBezTo>
                  <a:pt x="1377418" y="5288605"/>
                  <a:pt x="1409643" y="5319001"/>
                  <a:pt x="1412536" y="5313206"/>
                </a:cubicBezTo>
                <a:cubicBezTo>
                  <a:pt x="1426801" y="5318626"/>
                  <a:pt x="1452129" y="5346937"/>
                  <a:pt x="1465525" y="5333987"/>
                </a:cubicBezTo>
                <a:cubicBezTo>
                  <a:pt x="1463150" y="5331211"/>
                  <a:pt x="1458328" y="5332872"/>
                  <a:pt x="1457013" y="5329077"/>
                </a:cubicBezTo>
                <a:cubicBezTo>
                  <a:pt x="1453542" y="5332363"/>
                  <a:pt x="1454114" y="5325294"/>
                  <a:pt x="1451387" y="5326507"/>
                </a:cubicBezTo>
                <a:cubicBezTo>
                  <a:pt x="1447928" y="5328701"/>
                  <a:pt x="1447465" y="5321705"/>
                  <a:pt x="1443667" y="5325209"/>
                </a:cubicBezTo>
                <a:cubicBezTo>
                  <a:pt x="1443045" y="5324627"/>
                  <a:pt x="1442751" y="5323875"/>
                  <a:pt x="1442304" y="5323124"/>
                </a:cubicBezTo>
                <a:cubicBezTo>
                  <a:pt x="1441585" y="5323524"/>
                  <a:pt x="1440916" y="5324033"/>
                  <a:pt x="1440106" y="5324239"/>
                </a:cubicBezTo>
                <a:cubicBezTo>
                  <a:pt x="1439114" y="5323281"/>
                  <a:pt x="1440316" y="5322178"/>
                  <a:pt x="1439723" y="5321063"/>
                </a:cubicBezTo>
                <a:cubicBezTo>
                  <a:pt x="1436742" y="5318153"/>
                  <a:pt x="1433538" y="5316989"/>
                  <a:pt x="1429670" y="5315837"/>
                </a:cubicBezTo>
                <a:cubicBezTo>
                  <a:pt x="1428008" y="5313145"/>
                  <a:pt x="1427854" y="5313109"/>
                  <a:pt x="1424932" y="5314600"/>
                </a:cubicBezTo>
                <a:cubicBezTo>
                  <a:pt x="1422352" y="5314236"/>
                  <a:pt x="1422648" y="5314091"/>
                  <a:pt x="1422771" y="5312018"/>
                </a:cubicBezTo>
                <a:cubicBezTo>
                  <a:pt x="1417279" y="5307592"/>
                  <a:pt x="1408513" y="5304209"/>
                  <a:pt x="1401521" y="5300984"/>
                </a:cubicBezTo>
                <a:cubicBezTo>
                  <a:pt x="1398657" y="5297686"/>
                  <a:pt x="1396290" y="5295128"/>
                  <a:pt x="1392469" y="5293079"/>
                </a:cubicBezTo>
                <a:cubicBezTo>
                  <a:pt x="1391129" y="5286811"/>
                  <a:pt x="1383912" y="5287150"/>
                  <a:pt x="1381820" y="5281463"/>
                </a:cubicBezTo>
                <a:cubicBezTo>
                  <a:pt x="1378742" y="5281463"/>
                  <a:pt x="1377098" y="5272103"/>
                  <a:pt x="1375235" y="5274856"/>
                </a:cubicBezTo>
                <a:close/>
                <a:moveTo>
                  <a:pt x="1327257" y="5273655"/>
                </a:moveTo>
                <a:cubicBezTo>
                  <a:pt x="1324072" y="5277208"/>
                  <a:pt x="1325889" y="5284737"/>
                  <a:pt x="1321253" y="5287077"/>
                </a:cubicBezTo>
                <a:cubicBezTo>
                  <a:pt x="1322782" y="5290048"/>
                  <a:pt x="1322749" y="5290169"/>
                  <a:pt x="1320059" y="5291830"/>
                </a:cubicBezTo>
                <a:cubicBezTo>
                  <a:pt x="1319679" y="5293879"/>
                  <a:pt x="1322517" y="5292824"/>
                  <a:pt x="1322599" y="5294534"/>
                </a:cubicBezTo>
                <a:cubicBezTo>
                  <a:pt x="1321235" y="5295370"/>
                  <a:pt x="1319830" y="5296219"/>
                  <a:pt x="1318466" y="5297056"/>
                </a:cubicBezTo>
                <a:cubicBezTo>
                  <a:pt x="1318818" y="5297808"/>
                  <a:pt x="1319149" y="5298511"/>
                  <a:pt x="1319475" y="5299214"/>
                </a:cubicBezTo>
                <a:cubicBezTo>
                  <a:pt x="1314231" y="5303021"/>
                  <a:pt x="1315723" y="5311848"/>
                  <a:pt x="1312449" y="5317280"/>
                </a:cubicBezTo>
                <a:cubicBezTo>
                  <a:pt x="1310262" y="5318007"/>
                  <a:pt x="1310376" y="5320505"/>
                  <a:pt x="1308097" y="5321148"/>
                </a:cubicBezTo>
                <a:cubicBezTo>
                  <a:pt x="1306049" y="5328228"/>
                  <a:pt x="1296494" y="5330289"/>
                  <a:pt x="1294159" y="5337455"/>
                </a:cubicBezTo>
                <a:cubicBezTo>
                  <a:pt x="1291767" y="5339262"/>
                  <a:pt x="1290555" y="5342269"/>
                  <a:pt x="1288811" y="5344694"/>
                </a:cubicBezTo>
                <a:cubicBezTo>
                  <a:pt x="1286125" y="5346330"/>
                  <a:pt x="1284315" y="5346245"/>
                  <a:pt x="1285308" y="5349446"/>
                </a:cubicBezTo>
                <a:cubicBezTo>
                  <a:pt x="1282804" y="5349543"/>
                  <a:pt x="1280836" y="5350574"/>
                  <a:pt x="1278312" y="5351726"/>
                </a:cubicBezTo>
                <a:cubicBezTo>
                  <a:pt x="1276162" y="5350707"/>
                  <a:pt x="1275540" y="5352744"/>
                  <a:pt x="1275221" y="5354478"/>
                </a:cubicBezTo>
                <a:cubicBezTo>
                  <a:pt x="1267629" y="5351580"/>
                  <a:pt x="1258832" y="5356406"/>
                  <a:pt x="1252160" y="5352562"/>
                </a:cubicBezTo>
                <a:cubicBezTo>
                  <a:pt x="1250560" y="5350307"/>
                  <a:pt x="1249760" y="5351217"/>
                  <a:pt x="1247834" y="5352259"/>
                </a:cubicBezTo>
                <a:cubicBezTo>
                  <a:pt x="1241534" y="5348513"/>
                  <a:pt x="1232149" y="5347834"/>
                  <a:pt x="1226812" y="5342947"/>
                </a:cubicBezTo>
                <a:cubicBezTo>
                  <a:pt x="1221465" y="5340304"/>
                  <a:pt x="1214735" y="5341250"/>
                  <a:pt x="1210714" y="5339407"/>
                </a:cubicBezTo>
                <a:cubicBezTo>
                  <a:pt x="1212505" y="5335976"/>
                  <a:pt x="1200301" y="5333163"/>
                  <a:pt x="1198470" y="5327889"/>
                </a:cubicBezTo>
                <a:cubicBezTo>
                  <a:pt x="1194013" y="5331029"/>
                  <a:pt x="1185888" y="5324761"/>
                  <a:pt x="1194844" y="5324179"/>
                </a:cubicBezTo>
                <a:cubicBezTo>
                  <a:pt x="1188883" y="5320020"/>
                  <a:pt x="1193067" y="5317231"/>
                  <a:pt x="1189134" y="5316249"/>
                </a:cubicBezTo>
                <a:cubicBezTo>
                  <a:pt x="1187827" y="5312321"/>
                  <a:pt x="1184149" y="5314467"/>
                  <a:pt x="1181287" y="5315025"/>
                </a:cubicBezTo>
                <a:cubicBezTo>
                  <a:pt x="1183529" y="5318977"/>
                  <a:pt x="1186701" y="5319511"/>
                  <a:pt x="1183987" y="5324749"/>
                </a:cubicBezTo>
                <a:cubicBezTo>
                  <a:pt x="1184813" y="5328434"/>
                  <a:pt x="1189215" y="5329829"/>
                  <a:pt x="1188957" y="5332957"/>
                </a:cubicBezTo>
                <a:cubicBezTo>
                  <a:pt x="1188637" y="5335079"/>
                  <a:pt x="1192397" y="5334218"/>
                  <a:pt x="1191502" y="5336521"/>
                </a:cubicBezTo>
                <a:cubicBezTo>
                  <a:pt x="1190943" y="5340583"/>
                  <a:pt x="1195361" y="5335539"/>
                  <a:pt x="1196189" y="5338971"/>
                </a:cubicBezTo>
                <a:cubicBezTo>
                  <a:pt x="1195526" y="5339407"/>
                  <a:pt x="1194862" y="5339844"/>
                  <a:pt x="1194228" y="5340268"/>
                </a:cubicBezTo>
                <a:cubicBezTo>
                  <a:pt x="1196863" y="5346039"/>
                  <a:pt x="1203943" y="5347567"/>
                  <a:pt x="1207844" y="5351617"/>
                </a:cubicBezTo>
                <a:cubicBezTo>
                  <a:pt x="1212123" y="5353472"/>
                  <a:pt x="1214902" y="5354381"/>
                  <a:pt x="1217110" y="5358188"/>
                </a:cubicBezTo>
                <a:cubicBezTo>
                  <a:pt x="1217851" y="5357812"/>
                  <a:pt x="1218587" y="5357449"/>
                  <a:pt x="1219300" y="5357085"/>
                </a:cubicBezTo>
                <a:cubicBezTo>
                  <a:pt x="1220459" y="5360856"/>
                  <a:pt x="1225623" y="5359098"/>
                  <a:pt x="1226910" y="5362638"/>
                </a:cubicBezTo>
                <a:cubicBezTo>
                  <a:pt x="1230136" y="5360819"/>
                  <a:pt x="1236662" y="5362626"/>
                  <a:pt x="1238468" y="5365839"/>
                </a:cubicBezTo>
                <a:cubicBezTo>
                  <a:pt x="1248302" y="5366542"/>
                  <a:pt x="1260550" y="5374120"/>
                  <a:pt x="1270178" y="5365026"/>
                </a:cubicBezTo>
                <a:cubicBezTo>
                  <a:pt x="1272384" y="5360237"/>
                  <a:pt x="1276550" y="5362577"/>
                  <a:pt x="1279852" y="5359619"/>
                </a:cubicBezTo>
                <a:cubicBezTo>
                  <a:pt x="1283696" y="5360007"/>
                  <a:pt x="1285446" y="5355206"/>
                  <a:pt x="1289778" y="5354029"/>
                </a:cubicBezTo>
                <a:cubicBezTo>
                  <a:pt x="1292384" y="5349458"/>
                  <a:pt x="1297258" y="5346330"/>
                  <a:pt x="1299474" y="5341529"/>
                </a:cubicBezTo>
                <a:cubicBezTo>
                  <a:pt x="1301469" y="5342099"/>
                  <a:pt x="1302554" y="5341371"/>
                  <a:pt x="1303167" y="5339444"/>
                </a:cubicBezTo>
                <a:lnTo>
                  <a:pt x="1303164" y="5339444"/>
                </a:lnTo>
                <a:cubicBezTo>
                  <a:pt x="1306753" y="5336861"/>
                  <a:pt x="1311126" y="5334824"/>
                  <a:pt x="1312643" y="5330593"/>
                </a:cubicBezTo>
                <a:cubicBezTo>
                  <a:pt x="1321874" y="5327489"/>
                  <a:pt x="1328615" y="5295940"/>
                  <a:pt x="1332563" y="5285028"/>
                </a:cubicBezTo>
                <a:cubicBezTo>
                  <a:pt x="1330510" y="5281270"/>
                  <a:pt x="1334368" y="5273098"/>
                  <a:pt x="1327257" y="5273655"/>
                </a:cubicBezTo>
                <a:close/>
                <a:moveTo>
                  <a:pt x="2803660" y="5268733"/>
                </a:moveTo>
                <a:cubicBezTo>
                  <a:pt x="2802735" y="5270309"/>
                  <a:pt x="2801212" y="5269606"/>
                  <a:pt x="2799909" y="5269654"/>
                </a:cubicBezTo>
                <a:cubicBezTo>
                  <a:pt x="2796317" y="5270321"/>
                  <a:pt x="2794892" y="5275438"/>
                  <a:pt x="2791641" y="5274322"/>
                </a:cubicBezTo>
                <a:cubicBezTo>
                  <a:pt x="2789863" y="5275316"/>
                  <a:pt x="2788097" y="5276323"/>
                  <a:pt x="2786489" y="5277220"/>
                </a:cubicBezTo>
                <a:cubicBezTo>
                  <a:pt x="2789485" y="5286726"/>
                  <a:pt x="2797035" y="5289393"/>
                  <a:pt x="2805755" y="5287538"/>
                </a:cubicBezTo>
                <a:cubicBezTo>
                  <a:pt x="2812245" y="5289199"/>
                  <a:pt x="2817677" y="5290727"/>
                  <a:pt x="2823766" y="5288605"/>
                </a:cubicBezTo>
                <a:cubicBezTo>
                  <a:pt x="2833922" y="5303470"/>
                  <a:pt x="2858302" y="5295928"/>
                  <a:pt x="2868081" y="5309860"/>
                </a:cubicBezTo>
                <a:cubicBezTo>
                  <a:pt x="2871320" y="5311848"/>
                  <a:pt x="2873256" y="5309156"/>
                  <a:pt x="2875802" y="5310381"/>
                </a:cubicBezTo>
                <a:cubicBezTo>
                  <a:pt x="2877616" y="5313121"/>
                  <a:pt x="2877725" y="5313182"/>
                  <a:pt x="2880466" y="5311799"/>
                </a:cubicBezTo>
                <a:cubicBezTo>
                  <a:pt x="2881976" y="5314055"/>
                  <a:pt x="2885398" y="5313861"/>
                  <a:pt x="2886591" y="5316710"/>
                </a:cubicBezTo>
                <a:cubicBezTo>
                  <a:pt x="2889952" y="5313933"/>
                  <a:pt x="2892668" y="5318698"/>
                  <a:pt x="2894714" y="5320844"/>
                </a:cubicBezTo>
                <a:cubicBezTo>
                  <a:pt x="2898915" y="5322748"/>
                  <a:pt x="2905101" y="5321863"/>
                  <a:pt x="2907427" y="5326058"/>
                </a:cubicBezTo>
                <a:cubicBezTo>
                  <a:pt x="2916987" y="5328835"/>
                  <a:pt x="2923222" y="5336400"/>
                  <a:pt x="2930711" y="5341614"/>
                </a:cubicBezTo>
                <a:cubicBezTo>
                  <a:pt x="2935716" y="5344403"/>
                  <a:pt x="2941696" y="5360152"/>
                  <a:pt x="2948053" y="5352878"/>
                </a:cubicBezTo>
                <a:cubicBezTo>
                  <a:pt x="2949733" y="5350974"/>
                  <a:pt x="2950512" y="5355254"/>
                  <a:pt x="2951462" y="5356212"/>
                </a:cubicBezTo>
                <a:lnTo>
                  <a:pt x="2951474" y="5356212"/>
                </a:lnTo>
                <a:cubicBezTo>
                  <a:pt x="2965028" y="5345470"/>
                  <a:pt x="2932051" y="5319692"/>
                  <a:pt x="2923283" y="5314370"/>
                </a:cubicBezTo>
                <a:cubicBezTo>
                  <a:pt x="2921188" y="5313739"/>
                  <a:pt x="2919654" y="5313473"/>
                  <a:pt x="2919045" y="5311569"/>
                </a:cubicBezTo>
                <a:cubicBezTo>
                  <a:pt x="2915879" y="5309653"/>
                  <a:pt x="2910776" y="5310708"/>
                  <a:pt x="2909315" y="5306913"/>
                </a:cubicBezTo>
                <a:cubicBezTo>
                  <a:pt x="2903701" y="5304149"/>
                  <a:pt x="2900157" y="5303652"/>
                  <a:pt x="2894543" y="5300863"/>
                </a:cubicBezTo>
                <a:cubicBezTo>
                  <a:pt x="2891986" y="5296195"/>
                  <a:pt x="2884034" y="5297638"/>
                  <a:pt x="2879625" y="5294704"/>
                </a:cubicBezTo>
                <a:cubicBezTo>
                  <a:pt x="2879163" y="5292412"/>
                  <a:pt x="2876837" y="5292315"/>
                  <a:pt x="2874973" y="5293649"/>
                </a:cubicBezTo>
                <a:cubicBezTo>
                  <a:pt x="2865170" y="5288860"/>
                  <a:pt x="2850727" y="5282094"/>
                  <a:pt x="2840023" y="5282191"/>
                </a:cubicBezTo>
                <a:cubicBezTo>
                  <a:pt x="2839414" y="5279875"/>
                  <a:pt x="2836833" y="5280069"/>
                  <a:pt x="2836102" y="5277838"/>
                </a:cubicBezTo>
                <a:cubicBezTo>
                  <a:pt x="2835030" y="5276820"/>
                  <a:pt x="2833325" y="5277462"/>
                  <a:pt x="2832229" y="5278275"/>
                </a:cubicBezTo>
                <a:cubicBezTo>
                  <a:pt x="2824594" y="5272406"/>
                  <a:pt x="2812306" y="5274928"/>
                  <a:pt x="2803660" y="5268733"/>
                </a:cubicBezTo>
                <a:close/>
                <a:moveTo>
                  <a:pt x="802837" y="5259080"/>
                </a:moveTo>
                <a:cubicBezTo>
                  <a:pt x="801906" y="5259763"/>
                  <a:pt x="801320" y="5260912"/>
                  <a:pt x="800150" y="5261494"/>
                </a:cubicBezTo>
                <a:cubicBezTo>
                  <a:pt x="796401" y="5262767"/>
                  <a:pt x="796756" y="5260270"/>
                  <a:pt x="795411" y="5259967"/>
                </a:cubicBezTo>
                <a:cubicBezTo>
                  <a:pt x="794128" y="5260997"/>
                  <a:pt x="792835" y="5260973"/>
                  <a:pt x="791372" y="5260379"/>
                </a:cubicBezTo>
                <a:cubicBezTo>
                  <a:pt x="789761" y="5259991"/>
                  <a:pt x="789740" y="5260027"/>
                  <a:pt x="788873" y="5261688"/>
                </a:cubicBezTo>
                <a:cubicBezTo>
                  <a:pt x="786078" y="5263446"/>
                  <a:pt x="780511" y="5265568"/>
                  <a:pt x="776614" y="5263543"/>
                </a:cubicBezTo>
                <a:cubicBezTo>
                  <a:pt x="770982" y="5266199"/>
                  <a:pt x="771477" y="5260730"/>
                  <a:pt x="768445" y="5268102"/>
                </a:cubicBezTo>
                <a:cubicBezTo>
                  <a:pt x="766567" y="5266926"/>
                  <a:pt x="765858" y="5264598"/>
                  <a:pt x="763072" y="5266890"/>
                </a:cubicBezTo>
                <a:cubicBezTo>
                  <a:pt x="762637" y="5266223"/>
                  <a:pt x="762199" y="5265556"/>
                  <a:pt x="761692" y="5264780"/>
                </a:cubicBezTo>
                <a:cubicBezTo>
                  <a:pt x="760772" y="5265374"/>
                  <a:pt x="759812" y="5265992"/>
                  <a:pt x="758726" y="5266684"/>
                </a:cubicBezTo>
                <a:cubicBezTo>
                  <a:pt x="758986" y="5267241"/>
                  <a:pt x="759314" y="5267957"/>
                  <a:pt x="759739" y="5268866"/>
                </a:cubicBezTo>
                <a:cubicBezTo>
                  <a:pt x="758766" y="5269278"/>
                  <a:pt x="757732" y="5269703"/>
                  <a:pt x="756133" y="5270382"/>
                </a:cubicBezTo>
                <a:cubicBezTo>
                  <a:pt x="757221" y="5263943"/>
                  <a:pt x="752464" y="5270661"/>
                  <a:pt x="750685" y="5265398"/>
                </a:cubicBezTo>
                <a:cubicBezTo>
                  <a:pt x="747329" y="5266853"/>
                  <a:pt x="746012" y="5269812"/>
                  <a:pt x="743662" y="5272152"/>
                </a:cubicBezTo>
                <a:cubicBezTo>
                  <a:pt x="737189" y="5270648"/>
                  <a:pt x="727368" y="5270491"/>
                  <a:pt x="723141" y="5275244"/>
                </a:cubicBezTo>
                <a:cubicBezTo>
                  <a:pt x="700714" y="5274989"/>
                  <a:pt x="723506" y="5276395"/>
                  <a:pt x="711891" y="5281609"/>
                </a:cubicBezTo>
                <a:cubicBezTo>
                  <a:pt x="706835" y="5274710"/>
                  <a:pt x="698167" y="5282240"/>
                  <a:pt x="692626" y="5285259"/>
                </a:cubicBezTo>
                <a:cubicBezTo>
                  <a:pt x="690098" y="5284410"/>
                  <a:pt x="690182" y="5286568"/>
                  <a:pt x="688405" y="5287781"/>
                </a:cubicBezTo>
                <a:cubicBezTo>
                  <a:pt x="685515" y="5286229"/>
                  <a:pt x="685906" y="5289745"/>
                  <a:pt x="683891" y="5290157"/>
                </a:cubicBezTo>
                <a:cubicBezTo>
                  <a:pt x="679939" y="5289041"/>
                  <a:pt x="677640" y="5293891"/>
                  <a:pt x="674986" y="5294886"/>
                </a:cubicBezTo>
                <a:cubicBezTo>
                  <a:pt x="669370" y="5295540"/>
                  <a:pt x="663835" y="5297407"/>
                  <a:pt x="658679" y="5300281"/>
                </a:cubicBezTo>
                <a:cubicBezTo>
                  <a:pt x="659059" y="5301033"/>
                  <a:pt x="659427" y="5301760"/>
                  <a:pt x="659792" y="5302488"/>
                </a:cubicBezTo>
                <a:cubicBezTo>
                  <a:pt x="658723" y="5303094"/>
                  <a:pt x="657712" y="5303652"/>
                  <a:pt x="656702" y="5304221"/>
                </a:cubicBezTo>
                <a:cubicBezTo>
                  <a:pt x="656256" y="5303542"/>
                  <a:pt x="655810" y="5302851"/>
                  <a:pt x="655381" y="5302184"/>
                </a:cubicBezTo>
                <a:cubicBezTo>
                  <a:pt x="653772" y="5303858"/>
                  <a:pt x="650573" y="5302100"/>
                  <a:pt x="650379" y="5304185"/>
                </a:cubicBezTo>
                <a:cubicBezTo>
                  <a:pt x="650147" y="5305676"/>
                  <a:pt x="648378" y="5305810"/>
                  <a:pt x="647419" y="5305507"/>
                </a:cubicBezTo>
                <a:cubicBezTo>
                  <a:pt x="643430" y="5306064"/>
                  <a:pt x="644566" y="5310078"/>
                  <a:pt x="640855" y="5308926"/>
                </a:cubicBezTo>
                <a:cubicBezTo>
                  <a:pt x="630905" y="5313594"/>
                  <a:pt x="626064" y="5325985"/>
                  <a:pt x="614719" y="5327634"/>
                </a:cubicBezTo>
                <a:cubicBezTo>
                  <a:pt x="617753" y="5331053"/>
                  <a:pt x="613561" y="5336946"/>
                  <a:pt x="611127" y="5331441"/>
                </a:cubicBezTo>
                <a:cubicBezTo>
                  <a:pt x="609026" y="5332205"/>
                  <a:pt x="610047" y="5334970"/>
                  <a:pt x="607997" y="5335879"/>
                </a:cubicBezTo>
                <a:cubicBezTo>
                  <a:pt x="598725" y="5335164"/>
                  <a:pt x="597588" y="5347591"/>
                  <a:pt x="592053" y="5352090"/>
                </a:cubicBezTo>
                <a:cubicBezTo>
                  <a:pt x="592724" y="5356079"/>
                  <a:pt x="600946" y="5358710"/>
                  <a:pt x="603192" y="5356430"/>
                </a:cubicBezTo>
                <a:cubicBezTo>
                  <a:pt x="603329" y="5355460"/>
                  <a:pt x="604081" y="5354587"/>
                  <a:pt x="604786" y="5354902"/>
                </a:cubicBezTo>
                <a:cubicBezTo>
                  <a:pt x="607083" y="5355569"/>
                  <a:pt x="608585" y="5352841"/>
                  <a:pt x="609557" y="5356042"/>
                </a:cubicBezTo>
                <a:cubicBezTo>
                  <a:pt x="614898" y="5352635"/>
                  <a:pt x="621265" y="5351701"/>
                  <a:pt x="626875" y="5349349"/>
                </a:cubicBezTo>
                <a:cubicBezTo>
                  <a:pt x="627545" y="5345566"/>
                  <a:pt x="629934" y="5348282"/>
                  <a:pt x="632265" y="5346245"/>
                </a:cubicBezTo>
                <a:cubicBezTo>
                  <a:pt x="634360" y="5351083"/>
                  <a:pt x="634629" y="5344415"/>
                  <a:pt x="637184" y="5345748"/>
                </a:cubicBezTo>
                <a:cubicBezTo>
                  <a:pt x="639522" y="5347022"/>
                  <a:pt x="641280" y="5344924"/>
                  <a:pt x="643631" y="5345433"/>
                </a:cubicBezTo>
                <a:cubicBezTo>
                  <a:pt x="646896" y="5343784"/>
                  <a:pt x="639305" y="5344063"/>
                  <a:pt x="642190" y="5339916"/>
                </a:cubicBezTo>
                <a:cubicBezTo>
                  <a:pt x="637259" y="5336534"/>
                  <a:pt x="614030" y="5352259"/>
                  <a:pt x="616109" y="5342487"/>
                </a:cubicBezTo>
                <a:cubicBezTo>
                  <a:pt x="619320" y="5339856"/>
                  <a:pt x="625800" y="5340862"/>
                  <a:pt x="627338" y="5336024"/>
                </a:cubicBezTo>
                <a:cubicBezTo>
                  <a:pt x="633505" y="5334060"/>
                  <a:pt x="636295" y="5329283"/>
                  <a:pt x="640032" y="5324930"/>
                </a:cubicBezTo>
                <a:cubicBezTo>
                  <a:pt x="643812" y="5326797"/>
                  <a:pt x="646774" y="5323427"/>
                  <a:pt x="650392" y="5323257"/>
                </a:cubicBezTo>
                <a:cubicBezTo>
                  <a:pt x="650813" y="5320444"/>
                  <a:pt x="651651" y="5319244"/>
                  <a:pt x="654990" y="5318250"/>
                </a:cubicBezTo>
                <a:cubicBezTo>
                  <a:pt x="655794" y="5318322"/>
                  <a:pt x="657533" y="5318626"/>
                  <a:pt x="658007" y="5316055"/>
                </a:cubicBezTo>
                <a:cubicBezTo>
                  <a:pt x="662540" y="5310199"/>
                  <a:pt x="668308" y="5313412"/>
                  <a:pt x="674064" y="5309968"/>
                </a:cubicBezTo>
                <a:cubicBezTo>
                  <a:pt x="674963" y="5308417"/>
                  <a:pt x="673899" y="5307241"/>
                  <a:pt x="673531" y="5306064"/>
                </a:cubicBezTo>
                <a:cubicBezTo>
                  <a:pt x="674666" y="5304512"/>
                  <a:pt x="675591" y="5307871"/>
                  <a:pt x="674394" y="5307350"/>
                </a:cubicBezTo>
                <a:cubicBezTo>
                  <a:pt x="681108" y="5309144"/>
                  <a:pt x="687775" y="5305798"/>
                  <a:pt x="694030" y="5302961"/>
                </a:cubicBezTo>
                <a:cubicBezTo>
                  <a:pt x="694278" y="5299457"/>
                  <a:pt x="700968" y="5300208"/>
                  <a:pt x="697894" y="5296571"/>
                </a:cubicBezTo>
                <a:cubicBezTo>
                  <a:pt x="699039" y="5295019"/>
                  <a:pt x="699941" y="5298377"/>
                  <a:pt x="698757" y="5297856"/>
                </a:cubicBezTo>
                <a:cubicBezTo>
                  <a:pt x="700286" y="5298632"/>
                  <a:pt x="700927" y="5297541"/>
                  <a:pt x="702183" y="5297019"/>
                </a:cubicBezTo>
                <a:cubicBezTo>
                  <a:pt x="704477" y="5297965"/>
                  <a:pt x="705096" y="5296728"/>
                  <a:pt x="703740" y="5294788"/>
                </a:cubicBezTo>
                <a:cubicBezTo>
                  <a:pt x="711281" y="5294764"/>
                  <a:pt x="706859" y="5294376"/>
                  <a:pt x="712745" y="5291006"/>
                </a:cubicBezTo>
                <a:cubicBezTo>
                  <a:pt x="713178" y="5291673"/>
                  <a:pt x="713617" y="5292327"/>
                  <a:pt x="714066" y="5293018"/>
                </a:cubicBezTo>
                <a:cubicBezTo>
                  <a:pt x="722047" y="5288884"/>
                  <a:pt x="730887" y="5288181"/>
                  <a:pt x="738291" y="5283476"/>
                </a:cubicBezTo>
                <a:cubicBezTo>
                  <a:pt x="742456" y="5285016"/>
                  <a:pt x="745418" y="5284822"/>
                  <a:pt x="749131" y="5283234"/>
                </a:cubicBezTo>
                <a:cubicBezTo>
                  <a:pt x="752694" y="5283864"/>
                  <a:pt x="751432" y="5282300"/>
                  <a:pt x="753704" y="5280700"/>
                </a:cubicBezTo>
                <a:cubicBezTo>
                  <a:pt x="760270" y="5280918"/>
                  <a:pt x="767389" y="5277972"/>
                  <a:pt x="773931" y="5276335"/>
                </a:cubicBezTo>
                <a:cubicBezTo>
                  <a:pt x="773536" y="5275547"/>
                  <a:pt x="773175" y="5274819"/>
                  <a:pt x="772781" y="5274031"/>
                </a:cubicBezTo>
                <a:cubicBezTo>
                  <a:pt x="779076" y="5273558"/>
                  <a:pt x="789461" y="5273219"/>
                  <a:pt x="792833" y="5267072"/>
                </a:cubicBezTo>
                <a:cubicBezTo>
                  <a:pt x="794251" y="5265774"/>
                  <a:pt x="796539" y="5268017"/>
                  <a:pt x="796915" y="5265289"/>
                </a:cubicBezTo>
                <a:cubicBezTo>
                  <a:pt x="797032" y="5264707"/>
                  <a:pt x="797395" y="5264319"/>
                  <a:pt x="798097" y="5264113"/>
                </a:cubicBezTo>
                <a:cubicBezTo>
                  <a:pt x="799960" y="5268066"/>
                  <a:pt x="799995" y="5264416"/>
                  <a:pt x="802092" y="5263349"/>
                </a:cubicBezTo>
                <a:cubicBezTo>
                  <a:pt x="802909" y="5263507"/>
                  <a:pt x="803725" y="5264053"/>
                  <a:pt x="804611" y="5263204"/>
                </a:cubicBezTo>
                <a:cubicBezTo>
                  <a:pt x="801633" y="5258815"/>
                  <a:pt x="807344" y="5262258"/>
                  <a:pt x="807593" y="5259457"/>
                </a:cubicBezTo>
                <a:cubicBezTo>
                  <a:pt x="805044" y="5258178"/>
                  <a:pt x="803768" y="5258397"/>
                  <a:pt x="802837" y="5259080"/>
                </a:cubicBezTo>
                <a:close/>
                <a:moveTo>
                  <a:pt x="2591023" y="5250534"/>
                </a:moveTo>
                <a:cubicBezTo>
                  <a:pt x="2594226" y="5247939"/>
                  <a:pt x="2595639" y="5253989"/>
                  <a:pt x="2592217" y="5253395"/>
                </a:cubicBezTo>
                <a:cubicBezTo>
                  <a:pt x="2592229" y="5253225"/>
                  <a:pt x="2592144" y="5253140"/>
                  <a:pt x="2592168" y="5252958"/>
                </a:cubicBezTo>
                <a:cubicBezTo>
                  <a:pt x="2591900" y="5251904"/>
                  <a:pt x="2591462" y="5251213"/>
                  <a:pt x="2591023" y="5250534"/>
                </a:cubicBezTo>
                <a:close/>
                <a:moveTo>
                  <a:pt x="1092785" y="5242750"/>
                </a:moveTo>
                <a:lnTo>
                  <a:pt x="1092785" y="5242750"/>
                </a:lnTo>
                <a:lnTo>
                  <a:pt x="1092785" y="5242750"/>
                </a:lnTo>
                <a:close/>
                <a:moveTo>
                  <a:pt x="1092784" y="5242750"/>
                </a:moveTo>
                <a:lnTo>
                  <a:pt x="1092785" y="5242750"/>
                </a:lnTo>
                <a:lnTo>
                  <a:pt x="1092784" y="5242751"/>
                </a:lnTo>
                <a:close/>
                <a:moveTo>
                  <a:pt x="1605290" y="5238409"/>
                </a:moveTo>
                <a:cubicBezTo>
                  <a:pt x="1604279" y="5238979"/>
                  <a:pt x="1603268" y="5239549"/>
                  <a:pt x="1602160" y="5240179"/>
                </a:cubicBezTo>
                <a:cubicBezTo>
                  <a:pt x="1603731" y="5242349"/>
                  <a:pt x="1604218" y="5244690"/>
                  <a:pt x="1604510" y="5246969"/>
                </a:cubicBezTo>
                <a:cubicBezTo>
                  <a:pt x="1608030" y="5246181"/>
                  <a:pt x="1605558" y="5240664"/>
                  <a:pt x="1605290" y="5238409"/>
                </a:cubicBezTo>
                <a:close/>
                <a:moveTo>
                  <a:pt x="2388530" y="5236796"/>
                </a:moveTo>
                <a:cubicBezTo>
                  <a:pt x="2387130" y="5236651"/>
                  <a:pt x="2386972" y="5236736"/>
                  <a:pt x="2386387" y="5238009"/>
                </a:cubicBezTo>
                <a:cubicBezTo>
                  <a:pt x="2379409" y="5235826"/>
                  <a:pt x="2384366" y="5242434"/>
                  <a:pt x="2388530" y="5236796"/>
                </a:cubicBezTo>
                <a:close/>
                <a:moveTo>
                  <a:pt x="2389042" y="5233341"/>
                </a:moveTo>
                <a:cubicBezTo>
                  <a:pt x="2389334" y="5233414"/>
                  <a:pt x="2389310" y="5233571"/>
                  <a:pt x="2389261" y="5233693"/>
                </a:cubicBezTo>
                <a:cubicBezTo>
                  <a:pt x="2389298" y="5233632"/>
                  <a:pt x="2389322" y="5233583"/>
                  <a:pt x="2389444" y="5233450"/>
                </a:cubicBezTo>
                <a:cubicBezTo>
                  <a:pt x="2389285" y="5233402"/>
                  <a:pt x="2389225" y="5233389"/>
                  <a:pt x="2389042" y="5233341"/>
                </a:cubicBezTo>
                <a:close/>
                <a:moveTo>
                  <a:pt x="1352716" y="5230189"/>
                </a:moveTo>
                <a:cubicBezTo>
                  <a:pt x="1344541" y="5226127"/>
                  <a:pt x="1347607" y="5235960"/>
                  <a:pt x="1351868" y="5238639"/>
                </a:cubicBezTo>
                <a:cubicBezTo>
                  <a:pt x="1354550" y="5239149"/>
                  <a:pt x="1354943" y="5241646"/>
                  <a:pt x="1351705" y="5242956"/>
                </a:cubicBezTo>
                <a:cubicBezTo>
                  <a:pt x="1351599" y="5246181"/>
                  <a:pt x="1356767" y="5246569"/>
                  <a:pt x="1355160" y="5249442"/>
                </a:cubicBezTo>
                <a:cubicBezTo>
                  <a:pt x="1355441" y="5251067"/>
                  <a:pt x="1357824" y="5250485"/>
                  <a:pt x="1358031" y="5252279"/>
                </a:cubicBezTo>
                <a:cubicBezTo>
                  <a:pt x="1355804" y="5255808"/>
                  <a:pt x="1360254" y="5261300"/>
                  <a:pt x="1363387" y="5260864"/>
                </a:cubicBezTo>
                <a:cubicBezTo>
                  <a:pt x="1366119" y="5259979"/>
                  <a:pt x="1362727" y="5262440"/>
                  <a:pt x="1362671" y="5261458"/>
                </a:cubicBezTo>
                <a:lnTo>
                  <a:pt x="1362669" y="5261458"/>
                </a:lnTo>
                <a:cubicBezTo>
                  <a:pt x="1360579" y="5266756"/>
                  <a:pt x="1368211" y="5269363"/>
                  <a:pt x="1370850" y="5274504"/>
                </a:cubicBezTo>
                <a:cubicBezTo>
                  <a:pt x="1374245" y="5272528"/>
                  <a:pt x="1371171" y="5269436"/>
                  <a:pt x="1372040" y="5266817"/>
                </a:cubicBezTo>
                <a:cubicBezTo>
                  <a:pt x="1371427" y="5264307"/>
                  <a:pt x="1369258" y="5263762"/>
                  <a:pt x="1367971" y="5261870"/>
                </a:cubicBezTo>
                <a:cubicBezTo>
                  <a:pt x="1368793" y="5260294"/>
                  <a:pt x="1368028" y="5259336"/>
                  <a:pt x="1366451" y="5258887"/>
                </a:cubicBezTo>
                <a:cubicBezTo>
                  <a:pt x="1364572" y="5258015"/>
                  <a:pt x="1367108" y="5255274"/>
                  <a:pt x="1364743" y="5254850"/>
                </a:cubicBezTo>
                <a:cubicBezTo>
                  <a:pt x="1361955" y="5253735"/>
                  <a:pt x="1363572" y="5245284"/>
                  <a:pt x="1358382" y="5249054"/>
                </a:cubicBezTo>
                <a:cubicBezTo>
                  <a:pt x="1355688" y="5249212"/>
                  <a:pt x="1359336" y="5246423"/>
                  <a:pt x="1359102" y="5248266"/>
                </a:cubicBezTo>
                <a:cubicBezTo>
                  <a:pt x="1360669" y="5245526"/>
                  <a:pt x="1355654" y="5243647"/>
                  <a:pt x="1355585" y="5242192"/>
                </a:cubicBezTo>
                <a:cubicBezTo>
                  <a:pt x="1362792" y="5241246"/>
                  <a:pt x="1356753" y="5241173"/>
                  <a:pt x="1355569" y="5237875"/>
                </a:cubicBezTo>
                <a:cubicBezTo>
                  <a:pt x="1351452" y="5236966"/>
                  <a:pt x="1352884" y="5233086"/>
                  <a:pt x="1352716" y="5230189"/>
                </a:cubicBezTo>
                <a:close/>
                <a:moveTo>
                  <a:pt x="2385876" y="5228818"/>
                </a:moveTo>
                <a:cubicBezTo>
                  <a:pt x="2386168" y="5230952"/>
                  <a:pt x="2390552" y="5231316"/>
                  <a:pt x="2389444" y="5233438"/>
                </a:cubicBezTo>
                <a:cubicBezTo>
                  <a:pt x="2390113" y="5233632"/>
                  <a:pt x="2390686" y="5233790"/>
                  <a:pt x="2391136" y="5233911"/>
                </a:cubicBezTo>
                <a:cubicBezTo>
                  <a:pt x="2390844" y="5235244"/>
                  <a:pt x="2390479" y="5237633"/>
                  <a:pt x="2388530" y="5236796"/>
                </a:cubicBezTo>
                <a:cubicBezTo>
                  <a:pt x="2388835" y="5235681"/>
                  <a:pt x="2389152" y="5234565"/>
                  <a:pt x="2389042" y="5233329"/>
                </a:cubicBezTo>
                <a:cubicBezTo>
                  <a:pt x="2387191" y="5234020"/>
                  <a:pt x="2385754" y="5234820"/>
                  <a:pt x="2384232" y="5235669"/>
                </a:cubicBezTo>
                <a:cubicBezTo>
                  <a:pt x="2384086" y="5233353"/>
                  <a:pt x="2381479" y="5233668"/>
                  <a:pt x="2380846" y="5231995"/>
                </a:cubicBezTo>
                <a:cubicBezTo>
                  <a:pt x="2381236" y="5228782"/>
                  <a:pt x="2382624" y="5227218"/>
                  <a:pt x="2385876" y="5228818"/>
                </a:cubicBezTo>
                <a:close/>
                <a:moveTo>
                  <a:pt x="961744" y="5228097"/>
                </a:moveTo>
                <a:cubicBezTo>
                  <a:pt x="960444" y="5227740"/>
                  <a:pt x="959281" y="5227727"/>
                  <a:pt x="959008" y="5229206"/>
                </a:cubicBezTo>
                <a:cubicBezTo>
                  <a:pt x="960617" y="5229376"/>
                  <a:pt x="966868" y="5232456"/>
                  <a:pt x="965300" y="5229061"/>
                </a:cubicBezTo>
                <a:cubicBezTo>
                  <a:pt x="964480" y="5229158"/>
                  <a:pt x="963043" y="5228455"/>
                  <a:pt x="961744" y="5228097"/>
                </a:cubicBezTo>
                <a:lnTo>
                  <a:pt x="961744" y="5228097"/>
                </a:lnTo>
                <a:close/>
                <a:moveTo>
                  <a:pt x="1032544" y="5224213"/>
                </a:moveTo>
                <a:cubicBezTo>
                  <a:pt x="1015957" y="5223104"/>
                  <a:pt x="999199" y="5223080"/>
                  <a:pt x="986926" y="5224279"/>
                </a:cubicBezTo>
                <a:cubicBezTo>
                  <a:pt x="974653" y="5225479"/>
                  <a:pt x="966864" y="5227903"/>
                  <a:pt x="968216" y="5231692"/>
                </a:cubicBezTo>
                <a:cubicBezTo>
                  <a:pt x="971973" y="5227921"/>
                  <a:pt x="976123" y="5231668"/>
                  <a:pt x="979974" y="5229594"/>
                </a:cubicBezTo>
                <a:cubicBezTo>
                  <a:pt x="982694" y="5229861"/>
                  <a:pt x="984719" y="5228479"/>
                  <a:pt x="987242" y="5229497"/>
                </a:cubicBezTo>
                <a:cubicBezTo>
                  <a:pt x="988805" y="5229449"/>
                  <a:pt x="987552" y="5227861"/>
                  <a:pt x="987061" y="5227436"/>
                </a:cubicBezTo>
                <a:cubicBezTo>
                  <a:pt x="986629" y="5226660"/>
                  <a:pt x="987843" y="5226115"/>
                  <a:pt x="988138" y="5226830"/>
                </a:cubicBezTo>
                <a:cubicBezTo>
                  <a:pt x="988609" y="5227230"/>
                  <a:pt x="988454" y="5228636"/>
                  <a:pt x="987859" y="5228152"/>
                </a:cubicBezTo>
                <a:cubicBezTo>
                  <a:pt x="990690" y="5229643"/>
                  <a:pt x="992612" y="5228406"/>
                  <a:pt x="994900" y="5226430"/>
                </a:cubicBezTo>
                <a:cubicBezTo>
                  <a:pt x="1003199" y="5231607"/>
                  <a:pt x="1013123" y="5225023"/>
                  <a:pt x="1015607" y="5230334"/>
                </a:cubicBezTo>
                <a:cubicBezTo>
                  <a:pt x="1026467" y="5230297"/>
                  <a:pt x="1036957" y="5231728"/>
                  <a:pt x="1046858" y="5235390"/>
                </a:cubicBezTo>
                <a:cubicBezTo>
                  <a:pt x="1054380" y="5233159"/>
                  <a:pt x="1062092" y="5236542"/>
                  <a:pt x="1069960" y="5237973"/>
                </a:cubicBezTo>
                <a:cubicBezTo>
                  <a:pt x="1070478" y="5237669"/>
                  <a:pt x="1070982" y="5237390"/>
                  <a:pt x="1071495" y="5237099"/>
                </a:cubicBezTo>
                <a:cubicBezTo>
                  <a:pt x="1075150" y="5242192"/>
                  <a:pt x="1081308" y="5243259"/>
                  <a:pt x="1087601" y="5244896"/>
                </a:cubicBezTo>
                <a:lnTo>
                  <a:pt x="1092784" y="5242752"/>
                </a:lnTo>
                <a:lnTo>
                  <a:pt x="1090452" y="5247333"/>
                </a:lnTo>
                <a:cubicBezTo>
                  <a:pt x="1094926" y="5247648"/>
                  <a:pt x="1102329" y="5256838"/>
                  <a:pt x="1105288" y="5250546"/>
                </a:cubicBezTo>
                <a:lnTo>
                  <a:pt x="1105289" y="5250534"/>
                </a:lnTo>
                <a:cubicBezTo>
                  <a:pt x="1106826" y="5248727"/>
                  <a:pt x="1106843" y="5255335"/>
                  <a:pt x="1107979" y="5256002"/>
                </a:cubicBezTo>
                <a:cubicBezTo>
                  <a:pt x="1115189" y="5251940"/>
                  <a:pt x="1111735" y="5265253"/>
                  <a:pt x="1121072" y="5256754"/>
                </a:cubicBezTo>
                <a:cubicBezTo>
                  <a:pt x="1120283" y="5250437"/>
                  <a:pt x="1110886" y="5254244"/>
                  <a:pt x="1110260" y="5251382"/>
                </a:cubicBezTo>
                <a:cubicBezTo>
                  <a:pt x="1111109" y="5248957"/>
                  <a:pt x="1108352" y="5248982"/>
                  <a:pt x="1107164" y="5248448"/>
                </a:cubicBezTo>
                <a:cubicBezTo>
                  <a:pt x="1104695" y="5244471"/>
                  <a:pt x="1102929" y="5243659"/>
                  <a:pt x="1098891" y="5242277"/>
                </a:cubicBezTo>
                <a:cubicBezTo>
                  <a:pt x="1098005" y="5239258"/>
                  <a:pt x="1095414" y="5242313"/>
                  <a:pt x="1093617" y="5242980"/>
                </a:cubicBezTo>
                <a:lnTo>
                  <a:pt x="1092785" y="5242750"/>
                </a:lnTo>
                <a:cubicBezTo>
                  <a:pt x="1098214" y="5232984"/>
                  <a:pt x="1065720" y="5226430"/>
                  <a:pt x="1032544" y="5224213"/>
                </a:cubicBezTo>
                <a:close/>
                <a:moveTo>
                  <a:pt x="2117956" y="5219713"/>
                </a:moveTo>
                <a:cubicBezTo>
                  <a:pt x="2116098" y="5218607"/>
                  <a:pt x="2112910" y="5220423"/>
                  <a:pt x="2112264" y="5227958"/>
                </a:cubicBezTo>
                <a:cubicBezTo>
                  <a:pt x="2107077" y="5230880"/>
                  <a:pt x="2109257" y="5237572"/>
                  <a:pt x="2108185" y="5241598"/>
                </a:cubicBezTo>
                <a:cubicBezTo>
                  <a:pt x="2101134" y="5244302"/>
                  <a:pt x="2102145" y="5253977"/>
                  <a:pt x="2096653" y="5258002"/>
                </a:cubicBezTo>
                <a:cubicBezTo>
                  <a:pt x="2095617" y="5262307"/>
                  <a:pt x="2093194" y="5266090"/>
                  <a:pt x="2090101" y="5268866"/>
                </a:cubicBezTo>
                <a:cubicBezTo>
                  <a:pt x="2090430" y="5269618"/>
                  <a:pt x="2091294" y="5270357"/>
                  <a:pt x="2090905" y="5271061"/>
                </a:cubicBezTo>
                <a:cubicBezTo>
                  <a:pt x="2085680" y="5274067"/>
                  <a:pt x="2085851" y="5281282"/>
                  <a:pt x="2080359" y="5284143"/>
                </a:cubicBezTo>
                <a:cubicBezTo>
                  <a:pt x="2081272" y="5285913"/>
                  <a:pt x="2083281" y="5285283"/>
                  <a:pt x="2084596" y="5286592"/>
                </a:cubicBezTo>
                <a:cubicBezTo>
                  <a:pt x="2085023" y="5287659"/>
                  <a:pt x="2085668" y="5288556"/>
                  <a:pt x="2087057" y="5288617"/>
                </a:cubicBezTo>
                <a:cubicBezTo>
                  <a:pt x="2088822" y="5287914"/>
                  <a:pt x="2091233" y="5286980"/>
                  <a:pt x="2089273" y="5284871"/>
                </a:cubicBezTo>
                <a:cubicBezTo>
                  <a:pt x="2092013" y="5283549"/>
                  <a:pt x="2092963" y="5280433"/>
                  <a:pt x="2090917" y="5277705"/>
                </a:cubicBezTo>
                <a:cubicBezTo>
                  <a:pt x="2092463" y="5277050"/>
                  <a:pt x="2094046" y="5276395"/>
                  <a:pt x="2095642" y="5275729"/>
                </a:cubicBezTo>
                <a:cubicBezTo>
                  <a:pt x="2095191" y="5273413"/>
                  <a:pt x="2097444" y="5273595"/>
                  <a:pt x="2098090" y="5272346"/>
                </a:cubicBezTo>
                <a:cubicBezTo>
                  <a:pt x="2100160" y="5266853"/>
                  <a:pt x="2103168" y="5262282"/>
                  <a:pt x="2104702" y="5256256"/>
                </a:cubicBezTo>
                <a:cubicBezTo>
                  <a:pt x="2109987" y="5252122"/>
                  <a:pt x="2109025" y="5240652"/>
                  <a:pt x="2113202" y="5237281"/>
                </a:cubicBezTo>
                <a:cubicBezTo>
                  <a:pt x="2112849" y="5236542"/>
                  <a:pt x="2112508" y="5235826"/>
                  <a:pt x="2112179" y="5235123"/>
                </a:cubicBezTo>
                <a:cubicBezTo>
                  <a:pt x="2115431" y="5234638"/>
                  <a:pt x="2112045" y="5231643"/>
                  <a:pt x="2114213" y="5231292"/>
                </a:cubicBezTo>
                <a:cubicBezTo>
                  <a:pt x="2116515" y="5232128"/>
                  <a:pt x="2117038" y="5230904"/>
                  <a:pt x="2115674" y="5229000"/>
                </a:cubicBezTo>
                <a:cubicBezTo>
                  <a:pt x="2120345" y="5224848"/>
                  <a:pt x="2119815" y="5220819"/>
                  <a:pt x="2117956" y="5219713"/>
                </a:cubicBezTo>
                <a:close/>
                <a:moveTo>
                  <a:pt x="1338161" y="5206921"/>
                </a:moveTo>
                <a:cubicBezTo>
                  <a:pt x="1339975" y="5209346"/>
                  <a:pt x="1340711" y="5213250"/>
                  <a:pt x="1343154" y="5214620"/>
                </a:cubicBezTo>
                <a:cubicBezTo>
                  <a:pt x="1345251" y="5211153"/>
                  <a:pt x="1342672" y="5202593"/>
                  <a:pt x="1338161" y="5206921"/>
                </a:cubicBezTo>
                <a:close/>
                <a:moveTo>
                  <a:pt x="1670551" y="5204496"/>
                </a:moveTo>
                <a:cubicBezTo>
                  <a:pt x="1672451" y="5204618"/>
                  <a:pt x="1670721" y="5207479"/>
                  <a:pt x="1670599" y="5208643"/>
                </a:cubicBezTo>
                <a:cubicBezTo>
                  <a:pt x="1667993" y="5210595"/>
                  <a:pt x="1669162" y="5204824"/>
                  <a:pt x="1670551" y="5204496"/>
                </a:cubicBezTo>
                <a:close/>
                <a:moveTo>
                  <a:pt x="2124764" y="5201512"/>
                </a:moveTo>
                <a:cubicBezTo>
                  <a:pt x="2122790" y="5201353"/>
                  <a:pt x="2117815" y="5213057"/>
                  <a:pt x="2116161" y="5214693"/>
                </a:cubicBezTo>
                <a:cubicBezTo>
                  <a:pt x="2118390" y="5222368"/>
                  <a:pt x="2126086" y="5216694"/>
                  <a:pt x="2122530" y="5211201"/>
                </a:cubicBezTo>
                <a:cubicBezTo>
                  <a:pt x="2123444" y="5206630"/>
                  <a:pt x="2119133" y="5207394"/>
                  <a:pt x="2125502" y="5206436"/>
                </a:cubicBezTo>
                <a:cubicBezTo>
                  <a:pt x="2125746" y="5202935"/>
                  <a:pt x="2125422" y="5201564"/>
                  <a:pt x="2124764" y="5201512"/>
                </a:cubicBezTo>
                <a:lnTo>
                  <a:pt x="2124764" y="5201513"/>
                </a:lnTo>
                <a:close/>
                <a:moveTo>
                  <a:pt x="2128619" y="5189219"/>
                </a:moveTo>
                <a:cubicBezTo>
                  <a:pt x="2128924" y="5189874"/>
                  <a:pt x="2129253" y="5190565"/>
                  <a:pt x="2129606" y="5191329"/>
                </a:cubicBezTo>
                <a:cubicBezTo>
                  <a:pt x="2126500" y="5192554"/>
                  <a:pt x="2126878" y="5194869"/>
                  <a:pt x="2128948" y="5197294"/>
                </a:cubicBezTo>
                <a:cubicBezTo>
                  <a:pt x="2130909" y="5195815"/>
                  <a:pt x="2135609" y="5182878"/>
                  <a:pt x="2128619" y="5189219"/>
                </a:cubicBezTo>
                <a:close/>
                <a:moveTo>
                  <a:pt x="2278078" y="5188237"/>
                </a:moveTo>
                <a:cubicBezTo>
                  <a:pt x="2278626" y="5189207"/>
                  <a:pt x="2279186" y="5190177"/>
                  <a:pt x="2279734" y="5191159"/>
                </a:cubicBezTo>
                <a:cubicBezTo>
                  <a:pt x="2277834" y="5193899"/>
                  <a:pt x="2274924" y="5189244"/>
                  <a:pt x="2278078" y="5188237"/>
                </a:cubicBezTo>
                <a:close/>
                <a:moveTo>
                  <a:pt x="3179467" y="5185715"/>
                </a:moveTo>
                <a:cubicBezTo>
                  <a:pt x="3184217" y="5184272"/>
                  <a:pt x="3182171" y="5189753"/>
                  <a:pt x="3178846" y="5190274"/>
                </a:cubicBezTo>
                <a:cubicBezTo>
                  <a:pt x="3177677" y="5188565"/>
                  <a:pt x="3178932" y="5187170"/>
                  <a:pt x="3179467" y="5185715"/>
                </a:cubicBezTo>
                <a:close/>
                <a:moveTo>
                  <a:pt x="2255123" y="5178299"/>
                </a:moveTo>
                <a:lnTo>
                  <a:pt x="2255378" y="5178380"/>
                </a:lnTo>
                <a:cubicBezTo>
                  <a:pt x="2255500" y="5178707"/>
                  <a:pt x="2255342" y="5178707"/>
                  <a:pt x="2255147" y="5178671"/>
                </a:cubicBezTo>
                <a:cubicBezTo>
                  <a:pt x="2255196" y="5179083"/>
                  <a:pt x="2255390" y="5179459"/>
                  <a:pt x="2255244" y="5179920"/>
                </a:cubicBezTo>
                <a:cubicBezTo>
                  <a:pt x="2254733" y="5179677"/>
                  <a:pt x="2254453" y="5178877"/>
                  <a:pt x="2254538" y="5178440"/>
                </a:cubicBezTo>
                <a:cubicBezTo>
                  <a:pt x="2254794" y="5178586"/>
                  <a:pt x="2255001" y="5178647"/>
                  <a:pt x="2255147" y="5178683"/>
                </a:cubicBezTo>
                <a:close/>
                <a:moveTo>
                  <a:pt x="2255122" y="5178295"/>
                </a:moveTo>
                <a:lnTo>
                  <a:pt x="2255123" y="5178299"/>
                </a:lnTo>
                <a:lnTo>
                  <a:pt x="2255118" y="5178298"/>
                </a:lnTo>
                <a:lnTo>
                  <a:pt x="2255116" y="5178297"/>
                </a:lnTo>
                <a:close/>
                <a:moveTo>
                  <a:pt x="3188284" y="5176986"/>
                </a:moveTo>
                <a:cubicBezTo>
                  <a:pt x="3189271" y="5178004"/>
                  <a:pt x="3187359" y="5183545"/>
                  <a:pt x="3186092" y="5180514"/>
                </a:cubicBezTo>
                <a:cubicBezTo>
                  <a:pt x="3186592" y="5179459"/>
                  <a:pt x="3186592" y="5176113"/>
                  <a:pt x="3188284" y="5176986"/>
                </a:cubicBezTo>
                <a:close/>
                <a:moveTo>
                  <a:pt x="1323917" y="5173450"/>
                </a:moveTo>
                <a:cubicBezTo>
                  <a:pt x="1321604" y="5173551"/>
                  <a:pt x="1320365" y="5175143"/>
                  <a:pt x="1324426" y="5177907"/>
                </a:cubicBezTo>
                <a:cubicBezTo>
                  <a:pt x="1324271" y="5178453"/>
                  <a:pt x="1324116" y="5179010"/>
                  <a:pt x="1324122" y="5178998"/>
                </a:cubicBezTo>
                <a:cubicBezTo>
                  <a:pt x="1326591" y="5183339"/>
                  <a:pt x="1328852" y="5187328"/>
                  <a:pt x="1331216" y="5191487"/>
                </a:cubicBezTo>
                <a:cubicBezTo>
                  <a:pt x="1332714" y="5191353"/>
                  <a:pt x="1332665" y="5193633"/>
                  <a:pt x="1333895" y="5193669"/>
                </a:cubicBezTo>
                <a:cubicBezTo>
                  <a:pt x="1336113" y="5192966"/>
                  <a:pt x="1334156" y="5190553"/>
                  <a:pt x="1333962" y="5189425"/>
                </a:cubicBezTo>
                <a:cubicBezTo>
                  <a:pt x="1334459" y="5185485"/>
                  <a:pt x="1326814" y="5183218"/>
                  <a:pt x="1329848" y="5177931"/>
                </a:cubicBezTo>
                <a:cubicBezTo>
                  <a:pt x="1329615" y="5174737"/>
                  <a:pt x="1326229" y="5173348"/>
                  <a:pt x="1323917" y="5173450"/>
                </a:cubicBezTo>
                <a:lnTo>
                  <a:pt x="1323917" y="5173450"/>
                </a:lnTo>
                <a:close/>
                <a:moveTo>
                  <a:pt x="1658300" y="5172293"/>
                </a:moveTo>
                <a:lnTo>
                  <a:pt x="1658319" y="5172303"/>
                </a:lnTo>
                <a:lnTo>
                  <a:pt x="1658312" y="5172305"/>
                </a:lnTo>
                <a:lnTo>
                  <a:pt x="1658307" y="5172303"/>
                </a:lnTo>
                <a:close/>
                <a:moveTo>
                  <a:pt x="2136231" y="5171381"/>
                </a:moveTo>
                <a:cubicBezTo>
                  <a:pt x="2134529" y="5172154"/>
                  <a:pt x="2133667" y="5174131"/>
                  <a:pt x="2135549" y="5176780"/>
                </a:cubicBezTo>
                <a:cubicBezTo>
                  <a:pt x="2133052" y="5177604"/>
                  <a:pt x="2132869" y="5179944"/>
                  <a:pt x="2132260" y="5182187"/>
                </a:cubicBezTo>
                <a:cubicBezTo>
                  <a:pt x="2137083" y="5184345"/>
                  <a:pt x="2135536" y="5179580"/>
                  <a:pt x="2138703" y="5177313"/>
                </a:cubicBezTo>
                <a:cubicBezTo>
                  <a:pt x="2136584" y="5175009"/>
                  <a:pt x="2140444" y="5174367"/>
                  <a:pt x="2141954" y="5173203"/>
                </a:cubicBezTo>
                <a:cubicBezTo>
                  <a:pt x="2140475" y="5171039"/>
                  <a:pt x="2137933" y="5170608"/>
                  <a:pt x="2136231" y="5171381"/>
                </a:cubicBezTo>
                <a:lnTo>
                  <a:pt x="2136231" y="5171381"/>
                </a:lnTo>
                <a:close/>
                <a:moveTo>
                  <a:pt x="1663912" y="5169012"/>
                </a:moveTo>
                <a:lnTo>
                  <a:pt x="1664961" y="5170438"/>
                </a:lnTo>
                <a:cubicBezTo>
                  <a:pt x="1664815" y="5173154"/>
                  <a:pt x="1662379" y="5173251"/>
                  <a:pt x="1659749" y="5173045"/>
                </a:cubicBezTo>
                <a:cubicBezTo>
                  <a:pt x="1660017" y="5173178"/>
                  <a:pt x="1660200" y="5173263"/>
                  <a:pt x="1660516" y="5173433"/>
                </a:cubicBezTo>
                <a:cubicBezTo>
                  <a:pt x="1661783" y="5174658"/>
                  <a:pt x="1660675" y="5174354"/>
                  <a:pt x="1659481" y="5174027"/>
                </a:cubicBezTo>
                <a:cubicBezTo>
                  <a:pt x="1659140" y="5173566"/>
                  <a:pt x="1659006" y="5173324"/>
                  <a:pt x="1658763" y="5172972"/>
                </a:cubicBezTo>
                <a:cubicBezTo>
                  <a:pt x="1659091" y="5172996"/>
                  <a:pt x="1659408" y="5173009"/>
                  <a:pt x="1659749" y="5173033"/>
                </a:cubicBezTo>
                <a:lnTo>
                  <a:pt x="1658320" y="5172303"/>
                </a:lnTo>
                <a:lnTo>
                  <a:pt x="1661685" y="5171069"/>
                </a:lnTo>
                <a:close/>
                <a:moveTo>
                  <a:pt x="2883851" y="5164534"/>
                </a:moveTo>
                <a:lnTo>
                  <a:pt x="2884003" y="5165492"/>
                </a:lnTo>
                <a:lnTo>
                  <a:pt x="2883581" y="5165285"/>
                </a:lnTo>
                <a:lnTo>
                  <a:pt x="2883016" y="5165007"/>
                </a:lnTo>
                <a:close/>
                <a:moveTo>
                  <a:pt x="2687898" y="5162727"/>
                </a:moveTo>
                <a:cubicBezTo>
                  <a:pt x="2683928" y="5162982"/>
                  <a:pt x="2680335" y="5166304"/>
                  <a:pt x="2678095" y="5168886"/>
                </a:cubicBezTo>
                <a:cubicBezTo>
                  <a:pt x="2674368" y="5163103"/>
                  <a:pt x="2666781" y="5171190"/>
                  <a:pt x="2661082" y="5170111"/>
                </a:cubicBezTo>
                <a:cubicBezTo>
                  <a:pt x="2654250" y="5172718"/>
                  <a:pt x="2646493" y="5171626"/>
                  <a:pt x="2639905" y="5174633"/>
                </a:cubicBezTo>
                <a:cubicBezTo>
                  <a:pt x="2634060" y="5172839"/>
                  <a:pt x="2629395" y="5177737"/>
                  <a:pt x="2623684" y="5175652"/>
                </a:cubicBezTo>
                <a:cubicBezTo>
                  <a:pt x="2618119" y="5176149"/>
                  <a:pt x="2613613" y="5182296"/>
                  <a:pt x="2607999" y="5180283"/>
                </a:cubicBezTo>
                <a:cubicBezTo>
                  <a:pt x="2606294" y="5180526"/>
                  <a:pt x="2606879" y="5182915"/>
                  <a:pt x="2605113" y="5183133"/>
                </a:cubicBezTo>
                <a:cubicBezTo>
                  <a:pt x="2599974" y="5180902"/>
                  <a:pt x="2595188" y="5186782"/>
                  <a:pt x="2590073" y="5186164"/>
                </a:cubicBezTo>
                <a:cubicBezTo>
                  <a:pt x="2585653" y="5187219"/>
                  <a:pt x="2581500" y="5189753"/>
                  <a:pt x="2576909" y="5190662"/>
                </a:cubicBezTo>
                <a:cubicBezTo>
                  <a:pt x="2570577" y="5192069"/>
                  <a:pt x="2564610" y="5196082"/>
                  <a:pt x="2558496" y="5198386"/>
                </a:cubicBezTo>
                <a:cubicBezTo>
                  <a:pt x="2557729" y="5200556"/>
                  <a:pt x="2557717" y="5200568"/>
                  <a:pt x="2555428" y="5200010"/>
                </a:cubicBezTo>
                <a:cubicBezTo>
                  <a:pt x="2553065" y="5201744"/>
                  <a:pt x="2550873" y="5201962"/>
                  <a:pt x="2548328" y="5202593"/>
                </a:cubicBezTo>
                <a:cubicBezTo>
                  <a:pt x="2548035" y="5203842"/>
                  <a:pt x="2547621" y="5205200"/>
                  <a:pt x="2545612" y="5204533"/>
                </a:cubicBezTo>
                <a:cubicBezTo>
                  <a:pt x="2544699" y="5204230"/>
                  <a:pt x="2544066" y="5205090"/>
                  <a:pt x="2543286" y="5205357"/>
                </a:cubicBezTo>
                <a:cubicBezTo>
                  <a:pt x="2542275" y="5205684"/>
                  <a:pt x="2541070" y="5204714"/>
                  <a:pt x="2540169" y="5205818"/>
                </a:cubicBezTo>
                <a:cubicBezTo>
                  <a:pt x="2540010" y="5208849"/>
                  <a:pt x="2536844" y="5207443"/>
                  <a:pt x="2534957" y="5207237"/>
                </a:cubicBezTo>
                <a:cubicBezTo>
                  <a:pt x="2526432" y="5209419"/>
                  <a:pt x="2520185" y="5213711"/>
                  <a:pt x="2511526" y="5218064"/>
                </a:cubicBezTo>
                <a:cubicBezTo>
                  <a:pt x="2511733" y="5218330"/>
                  <a:pt x="2510236" y="5220089"/>
                  <a:pt x="2509809" y="5219786"/>
                </a:cubicBezTo>
                <a:cubicBezTo>
                  <a:pt x="2508226" y="5218973"/>
                  <a:pt x="2507057" y="5220756"/>
                  <a:pt x="2505827" y="5220465"/>
                </a:cubicBezTo>
                <a:cubicBezTo>
                  <a:pt x="2502758" y="5220149"/>
                  <a:pt x="2500712" y="5222659"/>
                  <a:pt x="2498107" y="5223762"/>
                </a:cubicBezTo>
                <a:cubicBezTo>
                  <a:pt x="2495756" y="5222683"/>
                  <a:pt x="2494855" y="5224623"/>
                  <a:pt x="2494417" y="5226866"/>
                </a:cubicBezTo>
                <a:cubicBezTo>
                  <a:pt x="2493613" y="5228794"/>
                  <a:pt x="2490861" y="5226430"/>
                  <a:pt x="2490361" y="5228600"/>
                </a:cubicBezTo>
                <a:cubicBezTo>
                  <a:pt x="2490008" y="5231292"/>
                  <a:pt x="2487804" y="5229279"/>
                  <a:pt x="2486330" y="5230382"/>
                </a:cubicBezTo>
                <a:cubicBezTo>
                  <a:pt x="2484942" y="5231462"/>
                  <a:pt x="2482933" y="5230189"/>
                  <a:pt x="2481605" y="5231619"/>
                </a:cubicBezTo>
                <a:cubicBezTo>
                  <a:pt x="2479755" y="5231377"/>
                  <a:pt x="2478244" y="5231534"/>
                  <a:pt x="2478111" y="5233292"/>
                </a:cubicBezTo>
                <a:cubicBezTo>
                  <a:pt x="2473678" y="5236881"/>
                  <a:pt x="2468868" y="5236008"/>
                  <a:pt x="2466858" y="5241440"/>
                </a:cubicBezTo>
                <a:cubicBezTo>
                  <a:pt x="2463850" y="5243659"/>
                  <a:pt x="2456726" y="5241658"/>
                  <a:pt x="2454656" y="5245405"/>
                </a:cubicBezTo>
                <a:cubicBezTo>
                  <a:pt x="2449066" y="5249030"/>
                  <a:pt x="2444829" y="5251334"/>
                  <a:pt x="2438849" y="5254316"/>
                </a:cubicBezTo>
                <a:cubicBezTo>
                  <a:pt x="2436767" y="5252995"/>
                  <a:pt x="2434818" y="5255068"/>
                  <a:pt x="2433016" y="5256402"/>
                </a:cubicBezTo>
                <a:cubicBezTo>
                  <a:pt x="2428961" y="5254753"/>
                  <a:pt x="2428340" y="5261082"/>
                  <a:pt x="2424954" y="5262282"/>
                </a:cubicBezTo>
                <a:cubicBezTo>
                  <a:pt x="2426513" y="5264792"/>
                  <a:pt x="2428851" y="5268054"/>
                  <a:pt x="2424808" y="5269278"/>
                </a:cubicBezTo>
                <a:cubicBezTo>
                  <a:pt x="2425161" y="5270006"/>
                  <a:pt x="2425515" y="5270733"/>
                  <a:pt x="2425868" y="5271461"/>
                </a:cubicBezTo>
                <a:cubicBezTo>
                  <a:pt x="2425210" y="5271885"/>
                  <a:pt x="2424516" y="5272322"/>
                  <a:pt x="2423822" y="5272758"/>
                </a:cubicBezTo>
                <a:cubicBezTo>
                  <a:pt x="2432237" y="5283197"/>
                  <a:pt x="2444451" y="5268672"/>
                  <a:pt x="2454875" y="5270673"/>
                </a:cubicBezTo>
                <a:cubicBezTo>
                  <a:pt x="2455618" y="5268599"/>
                  <a:pt x="2456568" y="5267981"/>
                  <a:pt x="2458516" y="5268636"/>
                </a:cubicBezTo>
                <a:cubicBezTo>
                  <a:pt x="2460014" y="5267629"/>
                  <a:pt x="2463071" y="5267011"/>
                  <a:pt x="2460648" y="5265253"/>
                </a:cubicBezTo>
                <a:cubicBezTo>
                  <a:pt x="2460221" y="5264465"/>
                  <a:pt x="2461427" y="5263919"/>
                  <a:pt x="2461731" y="5264634"/>
                </a:cubicBezTo>
                <a:lnTo>
                  <a:pt x="2461840" y="5265944"/>
                </a:lnTo>
                <a:lnTo>
                  <a:pt x="2461841" y="5265956"/>
                </a:lnTo>
                <a:cubicBezTo>
                  <a:pt x="2464776" y="5266235"/>
                  <a:pt x="2467370" y="5263980"/>
                  <a:pt x="2470451" y="5264671"/>
                </a:cubicBezTo>
                <a:cubicBezTo>
                  <a:pt x="2473605" y="5262852"/>
                  <a:pt x="2477234" y="5264816"/>
                  <a:pt x="2480802" y="5262961"/>
                </a:cubicBezTo>
                <a:cubicBezTo>
                  <a:pt x="2481398" y="5261858"/>
                  <a:pt x="2480936" y="5260136"/>
                  <a:pt x="2482616" y="5259300"/>
                </a:cubicBezTo>
                <a:cubicBezTo>
                  <a:pt x="2483944" y="5262343"/>
                  <a:pt x="2486197" y="5262137"/>
                  <a:pt x="2488608" y="5259918"/>
                </a:cubicBezTo>
                <a:cubicBezTo>
                  <a:pt x="2488401" y="5259433"/>
                  <a:pt x="2488084" y="5258754"/>
                  <a:pt x="2487780" y="5258051"/>
                </a:cubicBezTo>
                <a:cubicBezTo>
                  <a:pt x="2489716" y="5256657"/>
                  <a:pt x="2492602" y="5258985"/>
                  <a:pt x="2494368" y="5257093"/>
                </a:cubicBezTo>
                <a:cubicBezTo>
                  <a:pt x="2496852" y="5258063"/>
                  <a:pt x="2499592" y="5258245"/>
                  <a:pt x="2498971" y="5254704"/>
                </a:cubicBezTo>
                <a:cubicBezTo>
                  <a:pt x="2501273" y="5255347"/>
                  <a:pt x="2503209" y="5255880"/>
                  <a:pt x="2505133" y="5256414"/>
                </a:cubicBezTo>
                <a:cubicBezTo>
                  <a:pt x="2508506" y="5250922"/>
                  <a:pt x="2510710" y="5256681"/>
                  <a:pt x="2515058" y="5253747"/>
                </a:cubicBezTo>
                <a:cubicBezTo>
                  <a:pt x="2521902" y="5255044"/>
                  <a:pt x="2528977" y="5251103"/>
                  <a:pt x="2536187" y="5250279"/>
                </a:cubicBezTo>
                <a:cubicBezTo>
                  <a:pt x="2538695" y="5249685"/>
                  <a:pt x="2535151" y="5248242"/>
                  <a:pt x="2536077" y="5247539"/>
                </a:cubicBezTo>
                <a:cubicBezTo>
                  <a:pt x="2536515" y="5247054"/>
                  <a:pt x="2537051" y="5247018"/>
                  <a:pt x="2537611" y="5247369"/>
                </a:cubicBezTo>
                <a:cubicBezTo>
                  <a:pt x="2538269" y="5244447"/>
                  <a:pt x="2546112" y="5247054"/>
                  <a:pt x="2544163" y="5250049"/>
                </a:cubicBezTo>
                <a:cubicBezTo>
                  <a:pt x="2547378" y="5254704"/>
                  <a:pt x="2548474" y="5245696"/>
                  <a:pt x="2552760" y="5247951"/>
                </a:cubicBezTo>
                <a:cubicBezTo>
                  <a:pt x="2557205" y="5244374"/>
                  <a:pt x="2553942" y="5253541"/>
                  <a:pt x="2558715" y="5253068"/>
                </a:cubicBezTo>
                <a:cubicBezTo>
                  <a:pt x="2562174" y="5250291"/>
                  <a:pt x="2566314" y="5255274"/>
                  <a:pt x="2569639" y="5252801"/>
                </a:cubicBezTo>
                <a:cubicBezTo>
                  <a:pt x="2570345" y="5253431"/>
                  <a:pt x="2570199" y="5254547"/>
                  <a:pt x="2571283" y="5254511"/>
                </a:cubicBezTo>
                <a:cubicBezTo>
                  <a:pt x="2573122" y="5252849"/>
                  <a:pt x="2575521" y="5254535"/>
                  <a:pt x="2577640" y="5254911"/>
                </a:cubicBezTo>
                <a:cubicBezTo>
                  <a:pt x="2582669" y="5253383"/>
                  <a:pt x="2586676" y="5251273"/>
                  <a:pt x="2592168" y="5252958"/>
                </a:cubicBezTo>
                <a:cubicBezTo>
                  <a:pt x="2592083" y="5253262"/>
                  <a:pt x="2591924" y="5253262"/>
                  <a:pt x="2591803" y="5253225"/>
                </a:cubicBezTo>
                <a:cubicBezTo>
                  <a:pt x="2591863" y="5253262"/>
                  <a:pt x="2591900" y="5253274"/>
                  <a:pt x="2592046" y="5253383"/>
                </a:cubicBezTo>
                <a:cubicBezTo>
                  <a:pt x="2592119" y="5253407"/>
                  <a:pt x="2592156" y="5253383"/>
                  <a:pt x="2592217" y="5253395"/>
                </a:cubicBezTo>
                <a:cubicBezTo>
                  <a:pt x="2591949" y="5261167"/>
                  <a:pt x="2605734" y="5254426"/>
                  <a:pt x="2608791" y="5261579"/>
                </a:cubicBezTo>
                <a:cubicBezTo>
                  <a:pt x="2611190" y="5260876"/>
                  <a:pt x="2615367" y="5258463"/>
                  <a:pt x="2616999" y="5261167"/>
                </a:cubicBezTo>
                <a:cubicBezTo>
                  <a:pt x="2616913" y="5261991"/>
                  <a:pt x="2616097" y="5262937"/>
                  <a:pt x="2616999" y="5263568"/>
                </a:cubicBezTo>
                <a:cubicBezTo>
                  <a:pt x="2619970" y="5262877"/>
                  <a:pt x="2625340" y="5263058"/>
                  <a:pt x="2627240" y="5266659"/>
                </a:cubicBezTo>
                <a:cubicBezTo>
                  <a:pt x="2648369" y="5269472"/>
                  <a:pt x="2665028" y="5290909"/>
                  <a:pt x="2685937" y="5297165"/>
                </a:cubicBezTo>
                <a:cubicBezTo>
                  <a:pt x="2691064" y="5293964"/>
                  <a:pt x="2695655" y="5305070"/>
                  <a:pt x="2700806" y="5301578"/>
                </a:cubicBezTo>
                <a:cubicBezTo>
                  <a:pt x="2702438" y="5304743"/>
                  <a:pt x="2709940" y="5307277"/>
                  <a:pt x="2710902" y="5302475"/>
                </a:cubicBezTo>
                <a:cubicBezTo>
                  <a:pt x="2721094" y="5307422"/>
                  <a:pt x="2733078" y="5303324"/>
                  <a:pt x="2740299" y="5297977"/>
                </a:cubicBezTo>
                <a:cubicBezTo>
                  <a:pt x="2737596" y="5296280"/>
                  <a:pt x="2741931" y="5295637"/>
                  <a:pt x="2740640" y="5298074"/>
                </a:cubicBezTo>
                <a:cubicBezTo>
                  <a:pt x="2746607" y="5297638"/>
                  <a:pt x="2739459" y="5293782"/>
                  <a:pt x="2738545" y="5290593"/>
                </a:cubicBezTo>
                <a:cubicBezTo>
                  <a:pt x="2722483" y="5296340"/>
                  <a:pt x="2704435" y="5288338"/>
                  <a:pt x="2690187" y="5280663"/>
                </a:cubicBezTo>
                <a:cubicBezTo>
                  <a:pt x="2689505" y="5281051"/>
                  <a:pt x="2688994" y="5281330"/>
                  <a:pt x="2688202" y="5281779"/>
                </a:cubicBezTo>
                <a:cubicBezTo>
                  <a:pt x="2686205" y="5274165"/>
                  <a:pt x="2676231" y="5277256"/>
                  <a:pt x="2671835" y="5272734"/>
                </a:cubicBezTo>
                <a:cubicBezTo>
                  <a:pt x="2671835" y="5265156"/>
                  <a:pt x="2650780" y="5260209"/>
                  <a:pt x="2646993" y="5254195"/>
                </a:cubicBezTo>
                <a:cubicBezTo>
                  <a:pt x="2629943" y="5249042"/>
                  <a:pt x="2614466" y="5243053"/>
                  <a:pt x="2597124" y="5245599"/>
                </a:cubicBezTo>
                <a:cubicBezTo>
                  <a:pt x="2594506" y="5245199"/>
                  <a:pt x="2577116" y="5240967"/>
                  <a:pt x="2581293" y="5245696"/>
                </a:cubicBezTo>
                <a:cubicBezTo>
                  <a:pt x="2579686" y="5247721"/>
                  <a:pt x="2576349" y="5247781"/>
                  <a:pt x="2574181" y="5248133"/>
                </a:cubicBezTo>
                <a:cubicBezTo>
                  <a:pt x="2575107" y="5242750"/>
                  <a:pt x="2559787" y="5239621"/>
                  <a:pt x="2555927" y="5243404"/>
                </a:cubicBezTo>
                <a:cubicBezTo>
                  <a:pt x="2552286" y="5237803"/>
                  <a:pt x="2543518" y="5239791"/>
                  <a:pt x="2538427" y="5240070"/>
                </a:cubicBezTo>
                <a:cubicBezTo>
                  <a:pt x="2537806" y="5238094"/>
                  <a:pt x="2536150" y="5238069"/>
                  <a:pt x="2534092" y="5237487"/>
                </a:cubicBezTo>
                <a:cubicBezTo>
                  <a:pt x="2527370" y="5237694"/>
                  <a:pt x="2520441" y="5240179"/>
                  <a:pt x="2513609" y="5239027"/>
                </a:cubicBezTo>
                <a:cubicBezTo>
                  <a:pt x="2510662" y="5241295"/>
                  <a:pt x="2509213" y="5239051"/>
                  <a:pt x="2508165" y="5236457"/>
                </a:cubicBezTo>
                <a:cubicBezTo>
                  <a:pt x="2509322" y="5235147"/>
                  <a:pt x="2511198" y="5237281"/>
                  <a:pt x="2511941" y="5235414"/>
                </a:cubicBezTo>
                <a:cubicBezTo>
                  <a:pt x="2513974" y="5232577"/>
                  <a:pt x="2519466" y="5232516"/>
                  <a:pt x="2522621" y="5229716"/>
                </a:cubicBezTo>
                <a:cubicBezTo>
                  <a:pt x="2522085" y="5228176"/>
                  <a:pt x="2520282" y="5228685"/>
                  <a:pt x="2519893" y="5227012"/>
                </a:cubicBezTo>
                <a:cubicBezTo>
                  <a:pt x="2529635" y="5228733"/>
                  <a:pt x="2537928" y="5222501"/>
                  <a:pt x="2547256" y="5221204"/>
                </a:cubicBezTo>
                <a:cubicBezTo>
                  <a:pt x="2550045" y="5219604"/>
                  <a:pt x="2549399" y="5217336"/>
                  <a:pt x="2553589" y="5219300"/>
                </a:cubicBezTo>
                <a:cubicBezTo>
                  <a:pt x="2556986" y="5217979"/>
                  <a:pt x="2549935" y="5217082"/>
                  <a:pt x="2552420" y="5215760"/>
                </a:cubicBezTo>
                <a:cubicBezTo>
                  <a:pt x="2555866" y="5216366"/>
                  <a:pt x="2558752" y="5216548"/>
                  <a:pt x="2562150" y="5215894"/>
                </a:cubicBezTo>
                <a:cubicBezTo>
                  <a:pt x="2563514" y="5215578"/>
                  <a:pt x="2562551" y="5213541"/>
                  <a:pt x="2564269" y="5213347"/>
                </a:cubicBezTo>
                <a:cubicBezTo>
                  <a:pt x="2570613" y="5215966"/>
                  <a:pt x="2573779" y="5210522"/>
                  <a:pt x="2579040" y="5208207"/>
                </a:cubicBezTo>
                <a:cubicBezTo>
                  <a:pt x="2581147" y="5209298"/>
                  <a:pt x="2583193" y="5208655"/>
                  <a:pt x="2584910" y="5207261"/>
                </a:cubicBezTo>
                <a:cubicBezTo>
                  <a:pt x="2581378" y="5202253"/>
                  <a:pt x="2588563" y="5201805"/>
                  <a:pt x="2589964" y="5205891"/>
                </a:cubicBezTo>
                <a:cubicBezTo>
                  <a:pt x="2597076" y="5200010"/>
                  <a:pt x="2608645" y="5203696"/>
                  <a:pt x="2613650" y="5195379"/>
                </a:cubicBezTo>
                <a:cubicBezTo>
                  <a:pt x="2617875" y="5191571"/>
                  <a:pt x="2623782" y="5195621"/>
                  <a:pt x="2627423" y="5191365"/>
                </a:cubicBezTo>
                <a:cubicBezTo>
                  <a:pt x="2628032" y="5188213"/>
                  <a:pt x="2631929" y="5191681"/>
                  <a:pt x="2632075" y="5187728"/>
                </a:cubicBezTo>
                <a:cubicBezTo>
                  <a:pt x="2639552" y="5185024"/>
                  <a:pt x="2648003" y="5183496"/>
                  <a:pt x="2655139" y="5179059"/>
                </a:cubicBezTo>
                <a:cubicBezTo>
                  <a:pt x="2657977" y="5180223"/>
                  <a:pt x="2657831" y="5177774"/>
                  <a:pt x="2659609" y="5176561"/>
                </a:cubicBezTo>
                <a:cubicBezTo>
                  <a:pt x="2665953" y="5179350"/>
                  <a:pt x="2670678" y="5172026"/>
                  <a:pt x="2677035" y="5173748"/>
                </a:cubicBezTo>
                <a:cubicBezTo>
                  <a:pt x="2679690" y="5167928"/>
                  <a:pt x="2688020" y="5170511"/>
                  <a:pt x="2685097" y="5166510"/>
                </a:cubicBezTo>
                <a:cubicBezTo>
                  <a:pt x="2686814" y="5165770"/>
                  <a:pt x="2687654" y="5164606"/>
                  <a:pt x="2687898" y="5162727"/>
                </a:cubicBezTo>
                <a:close/>
                <a:moveTo>
                  <a:pt x="2015512" y="5162533"/>
                </a:moveTo>
                <a:cubicBezTo>
                  <a:pt x="2007255" y="5164449"/>
                  <a:pt x="2012942" y="5165152"/>
                  <a:pt x="2007547" y="5168523"/>
                </a:cubicBezTo>
                <a:cubicBezTo>
                  <a:pt x="2005697" y="5175070"/>
                  <a:pt x="1998390" y="5176488"/>
                  <a:pt x="1997440" y="5184054"/>
                </a:cubicBezTo>
                <a:cubicBezTo>
                  <a:pt x="1994956" y="5187037"/>
                  <a:pt x="1987588" y="5189607"/>
                  <a:pt x="1991156" y="5194627"/>
                </a:cubicBezTo>
                <a:cubicBezTo>
                  <a:pt x="1989354" y="5195912"/>
                  <a:pt x="1985774" y="5196433"/>
                  <a:pt x="1988075" y="5198967"/>
                </a:cubicBezTo>
                <a:cubicBezTo>
                  <a:pt x="1983399" y="5201441"/>
                  <a:pt x="1980135" y="5204714"/>
                  <a:pt x="1978065" y="5209322"/>
                </a:cubicBezTo>
                <a:cubicBezTo>
                  <a:pt x="1977773" y="5211420"/>
                  <a:pt x="1974460" y="5211516"/>
                  <a:pt x="1976689" y="5213844"/>
                </a:cubicBezTo>
                <a:cubicBezTo>
                  <a:pt x="1975776" y="5215372"/>
                  <a:pt x="1974022" y="5213517"/>
                  <a:pt x="1972975" y="5214839"/>
                </a:cubicBezTo>
                <a:cubicBezTo>
                  <a:pt x="1973084" y="5219688"/>
                  <a:pt x="1965193" y="5219373"/>
                  <a:pt x="1968128" y="5224478"/>
                </a:cubicBezTo>
                <a:cubicBezTo>
                  <a:pt x="1967397" y="5225836"/>
                  <a:pt x="1965887" y="5223653"/>
                  <a:pt x="1964986" y="5224890"/>
                </a:cubicBezTo>
                <a:cubicBezTo>
                  <a:pt x="1963147" y="5229667"/>
                  <a:pt x="1961722" y="5234602"/>
                  <a:pt x="1957582" y="5237572"/>
                </a:cubicBezTo>
                <a:cubicBezTo>
                  <a:pt x="1955365" y="5249624"/>
                  <a:pt x="1947706" y="5259603"/>
                  <a:pt x="1947827" y="5271243"/>
                </a:cubicBezTo>
                <a:cubicBezTo>
                  <a:pt x="1943212" y="5269303"/>
                  <a:pt x="1938938" y="5287671"/>
                  <a:pt x="1940910" y="5290569"/>
                </a:cubicBezTo>
                <a:cubicBezTo>
                  <a:pt x="1940216" y="5290994"/>
                  <a:pt x="1939522" y="5291442"/>
                  <a:pt x="1938804" y="5291891"/>
                </a:cubicBezTo>
                <a:cubicBezTo>
                  <a:pt x="1938122" y="5302197"/>
                  <a:pt x="1928538" y="5310720"/>
                  <a:pt x="1930754" y="5320371"/>
                </a:cubicBezTo>
                <a:cubicBezTo>
                  <a:pt x="1926358" y="5323015"/>
                  <a:pt x="1927149" y="5329986"/>
                  <a:pt x="1925165" y="5334460"/>
                </a:cubicBezTo>
                <a:cubicBezTo>
                  <a:pt x="1924860" y="5337067"/>
                  <a:pt x="1928830" y="5335806"/>
                  <a:pt x="1929390" y="5337686"/>
                </a:cubicBezTo>
                <a:cubicBezTo>
                  <a:pt x="1928976" y="5339468"/>
                  <a:pt x="1926224" y="5337770"/>
                  <a:pt x="1924982" y="5337758"/>
                </a:cubicBezTo>
                <a:cubicBezTo>
                  <a:pt x="1923167" y="5339516"/>
                  <a:pt x="1921596" y="5344512"/>
                  <a:pt x="1923374" y="5347058"/>
                </a:cubicBezTo>
                <a:cubicBezTo>
                  <a:pt x="1919234" y="5348501"/>
                  <a:pt x="1921986" y="5353193"/>
                  <a:pt x="1922705" y="5356127"/>
                </a:cubicBezTo>
                <a:cubicBezTo>
                  <a:pt x="1920756" y="5362274"/>
                  <a:pt x="1919234" y="5367718"/>
                  <a:pt x="1919624" y="5373599"/>
                </a:cubicBezTo>
                <a:cubicBezTo>
                  <a:pt x="1919100" y="5374896"/>
                  <a:pt x="1919916" y="5375769"/>
                  <a:pt x="1920525" y="5376933"/>
                </a:cubicBezTo>
                <a:cubicBezTo>
                  <a:pt x="1920257" y="5378849"/>
                  <a:pt x="1918491" y="5380437"/>
                  <a:pt x="1921329" y="5381674"/>
                </a:cubicBezTo>
                <a:cubicBezTo>
                  <a:pt x="1923545" y="5386366"/>
                  <a:pt x="1917894" y="5393180"/>
                  <a:pt x="1922692" y="5398187"/>
                </a:cubicBezTo>
                <a:cubicBezTo>
                  <a:pt x="1929719" y="5394211"/>
                  <a:pt x="1927308" y="5397387"/>
                  <a:pt x="1924519" y="5401691"/>
                </a:cubicBezTo>
                <a:cubicBezTo>
                  <a:pt x="1925359" y="5403158"/>
                  <a:pt x="1926918" y="5406396"/>
                  <a:pt x="1929013" y="5404347"/>
                </a:cubicBezTo>
                <a:cubicBezTo>
                  <a:pt x="1927369" y="5402480"/>
                  <a:pt x="1928526" y="5401316"/>
                  <a:pt x="1930657" y="5402273"/>
                </a:cubicBezTo>
                <a:cubicBezTo>
                  <a:pt x="1931509" y="5405280"/>
                  <a:pt x="1928246" y="5416593"/>
                  <a:pt x="1934347" y="5414301"/>
                </a:cubicBezTo>
                <a:cubicBezTo>
                  <a:pt x="1939510" y="5414641"/>
                  <a:pt x="1933665" y="5416568"/>
                  <a:pt x="1934468" y="5418884"/>
                </a:cubicBezTo>
                <a:lnTo>
                  <a:pt x="1937595" y="5421312"/>
                </a:lnTo>
                <a:lnTo>
                  <a:pt x="1937596" y="5421312"/>
                </a:lnTo>
                <a:lnTo>
                  <a:pt x="1944686" y="5426814"/>
                </a:lnTo>
                <a:cubicBezTo>
                  <a:pt x="1944162" y="5424061"/>
                  <a:pt x="1938195" y="5422728"/>
                  <a:pt x="1942579" y="5420751"/>
                </a:cubicBezTo>
                <a:cubicBezTo>
                  <a:pt x="1940484" y="5416593"/>
                  <a:pt x="1943456" y="5417829"/>
                  <a:pt x="1939096" y="5414531"/>
                </a:cubicBezTo>
                <a:cubicBezTo>
                  <a:pt x="1941105" y="5408869"/>
                  <a:pt x="1936283" y="5404759"/>
                  <a:pt x="1933945" y="5400261"/>
                </a:cubicBezTo>
                <a:cubicBezTo>
                  <a:pt x="1935978" y="5396357"/>
                  <a:pt x="1933421" y="5393277"/>
                  <a:pt x="1935150" y="5389470"/>
                </a:cubicBezTo>
                <a:cubicBezTo>
                  <a:pt x="1936782" y="5384232"/>
                  <a:pt x="1937829" y="5378885"/>
                  <a:pt x="1935905" y="5373987"/>
                </a:cubicBezTo>
                <a:cubicBezTo>
                  <a:pt x="1939754" y="5372398"/>
                  <a:pt x="1937647" y="5366360"/>
                  <a:pt x="1937013" y="5363244"/>
                </a:cubicBezTo>
                <a:cubicBezTo>
                  <a:pt x="1937476" y="5358006"/>
                  <a:pt x="1943310" y="5350804"/>
                  <a:pt x="1938049" y="5347785"/>
                </a:cubicBezTo>
                <a:cubicBezTo>
                  <a:pt x="1940764" y="5344633"/>
                  <a:pt x="1944162" y="5336958"/>
                  <a:pt x="1942031" y="5332448"/>
                </a:cubicBezTo>
                <a:cubicBezTo>
                  <a:pt x="1951298" y="5318577"/>
                  <a:pt x="1952138" y="5297626"/>
                  <a:pt x="1960955" y="5283440"/>
                </a:cubicBezTo>
                <a:cubicBezTo>
                  <a:pt x="1957850" y="5279633"/>
                  <a:pt x="1964085" y="5274892"/>
                  <a:pt x="1961004" y="5271061"/>
                </a:cubicBezTo>
                <a:cubicBezTo>
                  <a:pt x="1965229" y="5266659"/>
                  <a:pt x="1968250" y="5260634"/>
                  <a:pt x="1967373" y="5254595"/>
                </a:cubicBezTo>
                <a:cubicBezTo>
                  <a:pt x="1974192" y="5251988"/>
                  <a:pt x="1972829" y="5243174"/>
                  <a:pt x="1978540" y="5239767"/>
                </a:cubicBezTo>
                <a:cubicBezTo>
                  <a:pt x="1978211" y="5239100"/>
                  <a:pt x="1977858" y="5238373"/>
                  <a:pt x="1977493" y="5237645"/>
                </a:cubicBezTo>
                <a:cubicBezTo>
                  <a:pt x="1980671" y="5234541"/>
                  <a:pt x="1984604" y="5228746"/>
                  <a:pt x="1983204" y="5224526"/>
                </a:cubicBezTo>
                <a:cubicBezTo>
                  <a:pt x="1984604" y="5223641"/>
                  <a:pt x="1986784" y="5225484"/>
                  <a:pt x="1987040" y="5222611"/>
                </a:cubicBezTo>
                <a:cubicBezTo>
                  <a:pt x="1988599" y="5218682"/>
                  <a:pt x="1991911" y="5216718"/>
                  <a:pt x="1993421" y="5212729"/>
                </a:cubicBezTo>
                <a:cubicBezTo>
                  <a:pt x="1998852" y="5211153"/>
                  <a:pt x="1999668" y="5205539"/>
                  <a:pt x="2003760" y="5201999"/>
                </a:cubicBezTo>
                <a:cubicBezTo>
                  <a:pt x="2011274" y="5193475"/>
                  <a:pt x="2014002" y="5180150"/>
                  <a:pt x="2022514" y="5172742"/>
                </a:cubicBezTo>
                <a:lnTo>
                  <a:pt x="2022514" y="5172730"/>
                </a:lnTo>
                <a:cubicBezTo>
                  <a:pt x="2026667" y="5165370"/>
                  <a:pt x="2022295" y="5163733"/>
                  <a:pt x="2015512" y="5162533"/>
                </a:cubicBezTo>
                <a:close/>
                <a:moveTo>
                  <a:pt x="2710524" y="5156446"/>
                </a:moveTo>
                <a:cubicBezTo>
                  <a:pt x="2705531" y="5157732"/>
                  <a:pt x="2702182" y="5158302"/>
                  <a:pt x="2698115" y="5161806"/>
                </a:cubicBezTo>
                <a:cubicBezTo>
                  <a:pt x="2695923" y="5161830"/>
                  <a:pt x="2692196" y="5159272"/>
                  <a:pt x="2691722" y="5161975"/>
                </a:cubicBezTo>
                <a:cubicBezTo>
                  <a:pt x="2697116" y="5165540"/>
                  <a:pt x="2704971" y="5166789"/>
                  <a:pt x="2707602" y="5159417"/>
                </a:cubicBezTo>
                <a:lnTo>
                  <a:pt x="2707589" y="5159417"/>
                </a:lnTo>
                <a:cubicBezTo>
                  <a:pt x="2709586" y="5160193"/>
                  <a:pt x="2712107" y="5158629"/>
                  <a:pt x="2710524" y="5156446"/>
                </a:cubicBezTo>
                <a:close/>
                <a:moveTo>
                  <a:pt x="2140724" y="5155549"/>
                </a:moveTo>
                <a:cubicBezTo>
                  <a:pt x="2139409" y="5156289"/>
                  <a:pt x="2138422" y="5156846"/>
                  <a:pt x="2137399" y="5157416"/>
                </a:cubicBezTo>
                <a:cubicBezTo>
                  <a:pt x="2139592" y="5161163"/>
                  <a:pt x="2134538" y="5174148"/>
                  <a:pt x="2143403" y="5168098"/>
                </a:cubicBezTo>
                <a:cubicBezTo>
                  <a:pt x="2144049" y="5167347"/>
                  <a:pt x="2141966" y="5166655"/>
                  <a:pt x="2142417" y="5165904"/>
                </a:cubicBezTo>
                <a:cubicBezTo>
                  <a:pt x="2143549" y="5164352"/>
                  <a:pt x="2144475" y="5167710"/>
                  <a:pt x="2143281" y="5167189"/>
                </a:cubicBezTo>
                <a:cubicBezTo>
                  <a:pt x="2145668" y="5168207"/>
                  <a:pt x="2145887" y="5165976"/>
                  <a:pt x="2146265" y="5164424"/>
                </a:cubicBezTo>
                <a:cubicBezTo>
                  <a:pt x="2146411" y="5163867"/>
                  <a:pt x="2146569" y="5163309"/>
                  <a:pt x="2146728" y="5162751"/>
                </a:cubicBezTo>
                <a:cubicBezTo>
                  <a:pt x="2147032" y="5161636"/>
                  <a:pt x="2147349" y="5160520"/>
                  <a:pt x="2147653" y="5159405"/>
                </a:cubicBezTo>
                <a:cubicBezTo>
                  <a:pt x="2145668" y="5158568"/>
                  <a:pt x="2144597" y="5158774"/>
                  <a:pt x="2142648" y="5160072"/>
                </a:cubicBezTo>
                <a:cubicBezTo>
                  <a:pt x="2142003" y="5158568"/>
                  <a:pt x="2141369" y="5157053"/>
                  <a:pt x="2140724" y="5155549"/>
                </a:cubicBezTo>
                <a:close/>
                <a:moveTo>
                  <a:pt x="2717003" y="5155476"/>
                </a:moveTo>
                <a:cubicBezTo>
                  <a:pt x="2717466" y="5156180"/>
                  <a:pt x="2717928" y="5156859"/>
                  <a:pt x="2718464" y="5157647"/>
                </a:cubicBezTo>
                <a:cubicBezTo>
                  <a:pt x="2717600" y="5158059"/>
                  <a:pt x="2716844" y="5158411"/>
                  <a:pt x="2716077" y="5158774"/>
                </a:cubicBezTo>
                <a:cubicBezTo>
                  <a:pt x="2719572" y="5164133"/>
                  <a:pt x="2722775" y="5152676"/>
                  <a:pt x="2717003" y="5155476"/>
                </a:cubicBezTo>
                <a:close/>
                <a:moveTo>
                  <a:pt x="2806023" y="5154591"/>
                </a:moveTo>
                <a:cubicBezTo>
                  <a:pt x="2806278" y="5154737"/>
                  <a:pt x="2806510" y="5154882"/>
                  <a:pt x="2806814" y="5155040"/>
                </a:cubicBezTo>
                <a:cubicBezTo>
                  <a:pt x="2807265" y="5156083"/>
                  <a:pt x="2806254" y="5155610"/>
                  <a:pt x="2805998" y="5154700"/>
                </a:cubicBezTo>
                <a:cubicBezTo>
                  <a:pt x="2805998" y="5154640"/>
                  <a:pt x="2806023" y="5154640"/>
                  <a:pt x="2806023" y="5154591"/>
                </a:cubicBezTo>
                <a:close/>
                <a:moveTo>
                  <a:pt x="2748209" y="5154139"/>
                </a:moveTo>
                <a:lnTo>
                  <a:pt x="2748220" y="5154149"/>
                </a:lnTo>
                <a:lnTo>
                  <a:pt x="2748224" y="5154153"/>
                </a:lnTo>
                <a:lnTo>
                  <a:pt x="2748202" y="5154155"/>
                </a:lnTo>
                <a:close/>
                <a:moveTo>
                  <a:pt x="2806181" y="5153961"/>
                </a:moveTo>
                <a:cubicBezTo>
                  <a:pt x="2806571" y="5153731"/>
                  <a:pt x="2807460" y="5154676"/>
                  <a:pt x="2807386" y="5155379"/>
                </a:cubicBezTo>
                <a:cubicBezTo>
                  <a:pt x="2807143" y="5155258"/>
                  <a:pt x="2807033" y="5155161"/>
                  <a:pt x="2806814" y="5155040"/>
                </a:cubicBezTo>
                <a:cubicBezTo>
                  <a:pt x="2806692" y="5154773"/>
                  <a:pt x="2806546" y="5154470"/>
                  <a:pt x="2806181" y="5153961"/>
                </a:cubicBezTo>
                <a:close/>
                <a:moveTo>
                  <a:pt x="2850533" y="5153658"/>
                </a:moveTo>
                <a:cubicBezTo>
                  <a:pt x="2842093" y="5159405"/>
                  <a:pt x="2851653" y="5159296"/>
                  <a:pt x="2838428" y="5161987"/>
                </a:cubicBezTo>
                <a:cubicBezTo>
                  <a:pt x="2838757" y="5163212"/>
                  <a:pt x="2839731" y="5163176"/>
                  <a:pt x="2840534" y="5163454"/>
                </a:cubicBezTo>
                <a:cubicBezTo>
                  <a:pt x="2845065" y="5160096"/>
                  <a:pt x="2847780" y="5166837"/>
                  <a:pt x="2852384" y="5166668"/>
                </a:cubicBezTo>
                <a:cubicBezTo>
                  <a:pt x="2855014" y="5164897"/>
                  <a:pt x="2857730" y="5166558"/>
                  <a:pt x="2860275" y="5165649"/>
                </a:cubicBezTo>
                <a:cubicBezTo>
                  <a:pt x="2860896" y="5167637"/>
                  <a:pt x="2862601" y="5167637"/>
                  <a:pt x="2864586" y="5168207"/>
                </a:cubicBezTo>
                <a:cubicBezTo>
                  <a:pt x="2868519" y="5166425"/>
                  <a:pt x="2873268" y="5168656"/>
                  <a:pt x="2877056" y="5165528"/>
                </a:cubicBezTo>
                <a:cubicBezTo>
                  <a:pt x="2877482" y="5164182"/>
                  <a:pt x="2877872" y="5162788"/>
                  <a:pt x="2879905" y="5163479"/>
                </a:cubicBezTo>
                <a:lnTo>
                  <a:pt x="2883014" y="5165007"/>
                </a:lnTo>
                <a:lnTo>
                  <a:pt x="2880782" y="5166267"/>
                </a:lnTo>
                <a:cubicBezTo>
                  <a:pt x="2880965" y="5168159"/>
                  <a:pt x="2883084" y="5167819"/>
                  <a:pt x="2884460" y="5168389"/>
                </a:cubicBezTo>
                <a:lnTo>
                  <a:pt x="2884003" y="5165492"/>
                </a:lnTo>
                <a:lnTo>
                  <a:pt x="2888296" y="5167601"/>
                </a:lnTo>
                <a:cubicBezTo>
                  <a:pt x="2892997" y="5162800"/>
                  <a:pt x="2900717" y="5169529"/>
                  <a:pt x="2904480" y="5164909"/>
                </a:cubicBezTo>
                <a:cubicBezTo>
                  <a:pt x="2906161" y="5165116"/>
                  <a:pt x="2908682" y="5166934"/>
                  <a:pt x="2909802" y="5165091"/>
                </a:cubicBezTo>
                <a:cubicBezTo>
                  <a:pt x="2911154" y="5162460"/>
                  <a:pt x="2914271" y="5161757"/>
                  <a:pt x="2909242" y="5160811"/>
                </a:cubicBezTo>
                <a:cubicBezTo>
                  <a:pt x="2909291" y="5163236"/>
                  <a:pt x="2904578" y="5161939"/>
                  <a:pt x="2905881" y="5159890"/>
                </a:cubicBezTo>
                <a:cubicBezTo>
                  <a:pt x="2902617" y="5159393"/>
                  <a:pt x="2899098" y="5156725"/>
                  <a:pt x="2896163" y="5158908"/>
                </a:cubicBezTo>
                <a:cubicBezTo>
                  <a:pt x="2893338" y="5154858"/>
                  <a:pt x="2885105" y="5155695"/>
                  <a:pt x="2881172" y="5157647"/>
                </a:cubicBezTo>
                <a:cubicBezTo>
                  <a:pt x="2880344" y="5159938"/>
                  <a:pt x="2880332" y="5159951"/>
                  <a:pt x="2878042" y="5159405"/>
                </a:cubicBezTo>
                <a:cubicBezTo>
                  <a:pt x="2876751" y="5156010"/>
                  <a:pt x="2872903" y="5155852"/>
                  <a:pt x="2870346" y="5158023"/>
                </a:cubicBezTo>
                <a:cubicBezTo>
                  <a:pt x="2870772" y="5160108"/>
                  <a:pt x="2874279" y="5159490"/>
                  <a:pt x="2872586" y="5162375"/>
                </a:cubicBezTo>
                <a:cubicBezTo>
                  <a:pt x="2869627" y="5164546"/>
                  <a:pt x="2869700" y="5160023"/>
                  <a:pt x="2866753" y="5160011"/>
                </a:cubicBezTo>
                <a:cubicBezTo>
                  <a:pt x="2864902" y="5151305"/>
                  <a:pt x="2856293" y="5156871"/>
                  <a:pt x="2850533" y="5153658"/>
                </a:cubicBezTo>
                <a:close/>
                <a:moveTo>
                  <a:pt x="1899664" y="5153039"/>
                </a:moveTo>
                <a:cubicBezTo>
                  <a:pt x="1901393" y="5151863"/>
                  <a:pt x="1902782" y="5153124"/>
                  <a:pt x="1904255" y="5153658"/>
                </a:cubicBezTo>
                <a:cubicBezTo>
                  <a:pt x="1905692" y="5158277"/>
                  <a:pt x="1900212" y="5156398"/>
                  <a:pt x="1899664" y="5153039"/>
                </a:cubicBezTo>
                <a:close/>
                <a:moveTo>
                  <a:pt x="2728371" y="5152828"/>
                </a:moveTo>
                <a:cubicBezTo>
                  <a:pt x="2726304" y="5151782"/>
                  <a:pt x="2724651" y="5151700"/>
                  <a:pt x="2724492" y="5154810"/>
                </a:cubicBezTo>
                <a:cubicBezTo>
                  <a:pt x="2727817" y="5155185"/>
                  <a:pt x="2731641" y="5158047"/>
                  <a:pt x="2734734" y="5156628"/>
                </a:cubicBezTo>
                <a:cubicBezTo>
                  <a:pt x="2732920" y="5155883"/>
                  <a:pt x="2730439" y="5153873"/>
                  <a:pt x="2728371" y="5152828"/>
                </a:cubicBezTo>
                <a:close/>
                <a:moveTo>
                  <a:pt x="2180973" y="5152401"/>
                </a:moveTo>
                <a:lnTo>
                  <a:pt x="2181154" y="5152457"/>
                </a:lnTo>
                <a:cubicBezTo>
                  <a:pt x="2181215" y="5152651"/>
                  <a:pt x="2181045" y="5152579"/>
                  <a:pt x="2180996" y="5152639"/>
                </a:cubicBezTo>
                <a:close/>
                <a:moveTo>
                  <a:pt x="2180973" y="5152401"/>
                </a:moveTo>
                <a:lnTo>
                  <a:pt x="2180973" y="5152401"/>
                </a:lnTo>
                <a:lnTo>
                  <a:pt x="2180973" y="5152401"/>
                </a:lnTo>
                <a:close/>
                <a:moveTo>
                  <a:pt x="2180972" y="5152397"/>
                </a:moveTo>
                <a:lnTo>
                  <a:pt x="2180973" y="5152401"/>
                </a:lnTo>
                <a:lnTo>
                  <a:pt x="2180966" y="5152399"/>
                </a:lnTo>
                <a:close/>
                <a:moveTo>
                  <a:pt x="1922083" y="5152130"/>
                </a:moveTo>
                <a:cubicBezTo>
                  <a:pt x="1922473" y="5152069"/>
                  <a:pt x="1922863" y="5152033"/>
                  <a:pt x="1923240" y="5152166"/>
                </a:cubicBezTo>
                <a:cubicBezTo>
                  <a:pt x="1922985" y="5152688"/>
                  <a:pt x="1922132" y="5152979"/>
                  <a:pt x="1921706" y="5152845"/>
                </a:cubicBezTo>
                <a:cubicBezTo>
                  <a:pt x="1921876" y="5152554"/>
                  <a:pt x="1922023" y="5152300"/>
                  <a:pt x="1922083" y="5152130"/>
                </a:cubicBezTo>
                <a:close/>
                <a:moveTo>
                  <a:pt x="1921694" y="5152033"/>
                </a:moveTo>
                <a:cubicBezTo>
                  <a:pt x="1922108" y="5151815"/>
                  <a:pt x="1922157" y="5151912"/>
                  <a:pt x="1922083" y="5152130"/>
                </a:cubicBezTo>
                <a:cubicBezTo>
                  <a:pt x="1921937" y="5152142"/>
                  <a:pt x="1921791" y="5152154"/>
                  <a:pt x="1921633" y="5152203"/>
                </a:cubicBezTo>
                <a:cubicBezTo>
                  <a:pt x="1921669" y="5152130"/>
                  <a:pt x="1921633" y="5152106"/>
                  <a:pt x="1921694" y="5152033"/>
                </a:cubicBezTo>
                <a:close/>
                <a:moveTo>
                  <a:pt x="2804083" y="5151659"/>
                </a:moveTo>
                <a:lnTo>
                  <a:pt x="2806169" y="5153961"/>
                </a:lnTo>
                <a:cubicBezTo>
                  <a:pt x="2806181" y="5153961"/>
                  <a:pt x="2806181" y="5153961"/>
                  <a:pt x="2806181" y="5153961"/>
                </a:cubicBezTo>
                <a:cubicBezTo>
                  <a:pt x="2806059" y="5154034"/>
                  <a:pt x="2806010" y="5154264"/>
                  <a:pt x="2806023" y="5154591"/>
                </a:cubicBezTo>
                <a:close/>
                <a:moveTo>
                  <a:pt x="2183895" y="5151369"/>
                </a:moveTo>
                <a:lnTo>
                  <a:pt x="2183895" y="5151369"/>
                </a:lnTo>
                <a:lnTo>
                  <a:pt x="2183895" y="5151369"/>
                </a:lnTo>
                <a:cubicBezTo>
                  <a:pt x="2182479" y="5150618"/>
                  <a:pt x="2180723" y="5150821"/>
                  <a:pt x="2180960" y="5152397"/>
                </a:cubicBezTo>
                <a:lnTo>
                  <a:pt x="2180964" y="5152399"/>
                </a:lnTo>
                <a:lnTo>
                  <a:pt x="2180229" y="5152542"/>
                </a:lnTo>
                <a:cubicBezTo>
                  <a:pt x="2180643" y="5152748"/>
                  <a:pt x="2180886" y="5152748"/>
                  <a:pt x="2180996" y="5152639"/>
                </a:cubicBezTo>
                <a:cubicBezTo>
                  <a:pt x="2181020" y="5152748"/>
                  <a:pt x="2180984" y="5152809"/>
                  <a:pt x="2181033" y="5152930"/>
                </a:cubicBezTo>
                <a:cubicBezTo>
                  <a:pt x="2181763" y="5155173"/>
                  <a:pt x="2180265" y="5153330"/>
                  <a:pt x="2180217" y="5152542"/>
                </a:cubicBezTo>
                <a:cubicBezTo>
                  <a:pt x="2179133" y="5152033"/>
                  <a:pt x="2177465" y="5151087"/>
                  <a:pt x="2176807" y="5152203"/>
                </a:cubicBezTo>
                <a:cubicBezTo>
                  <a:pt x="2176369" y="5154312"/>
                  <a:pt x="2174651" y="5157101"/>
                  <a:pt x="2176588" y="5159199"/>
                </a:cubicBezTo>
                <a:cubicBezTo>
                  <a:pt x="2172740" y="5163770"/>
                  <a:pt x="2173689" y="5174427"/>
                  <a:pt x="2174432" y="5180696"/>
                </a:cubicBezTo>
                <a:cubicBezTo>
                  <a:pt x="2175163" y="5186843"/>
                  <a:pt x="2170754" y="5193621"/>
                  <a:pt x="2172581" y="5199549"/>
                </a:cubicBezTo>
                <a:cubicBezTo>
                  <a:pt x="2171911" y="5199986"/>
                  <a:pt x="2171242" y="5200423"/>
                  <a:pt x="2170560" y="5200859"/>
                </a:cubicBezTo>
                <a:cubicBezTo>
                  <a:pt x="2172045" y="5205478"/>
                  <a:pt x="2170133" y="5209516"/>
                  <a:pt x="2176320" y="5211129"/>
                </a:cubicBezTo>
                <a:cubicBezTo>
                  <a:pt x="2175760" y="5213529"/>
                  <a:pt x="2172301" y="5212608"/>
                  <a:pt x="2170657" y="5213517"/>
                </a:cubicBezTo>
                <a:cubicBezTo>
                  <a:pt x="2167065" y="5221313"/>
                  <a:pt x="2167576" y="5232807"/>
                  <a:pt x="2163667" y="5238664"/>
                </a:cubicBezTo>
                <a:cubicBezTo>
                  <a:pt x="2165116" y="5240604"/>
                  <a:pt x="2164824" y="5242568"/>
                  <a:pt x="2162632" y="5243416"/>
                </a:cubicBezTo>
                <a:cubicBezTo>
                  <a:pt x="2161865" y="5243889"/>
                  <a:pt x="2161706" y="5244799"/>
                  <a:pt x="2161938" y="5245635"/>
                </a:cubicBezTo>
                <a:cubicBezTo>
                  <a:pt x="2164800" y="5249745"/>
                  <a:pt x="2158102" y="5255493"/>
                  <a:pt x="2161305" y="5259530"/>
                </a:cubicBezTo>
                <a:cubicBezTo>
                  <a:pt x="2160623" y="5259967"/>
                  <a:pt x="2159953" y="5260403"/>
                  <a:pt x="2159271" y="5260840"/>
                </a:cubicBezTo>
                <a:cubicBezTo>
                  <a:pt x="2162157" y="5264816"/>
                  <a:pt x="2154083" y="5269327"/>
                  <a:pt x="2156494" y="5273522"/>
                </a:cubicBezTo>
                <a:cubicBezTo>
                  <a:pt x="2160939" y="5276323"/>
                  <a:pt x="2174335" y="5250728"/>
                  <a:pt x="2171924" y="5248036"/>
                </a:cubicBezTo>
                <a:cubicBezTo>
                  <a:pt x="2175784" y="5246666"/>
                  <a:pt x="2178889" y="5242434"/>
                  <a:pt x="2176332" y="5238591"/>
                </a:cubicBezTo>
                <a:cubicBezTo>
                  <a:pt x="2176198" y="5234966"/>
                  <a:pt x="2181763" y="5233741"/>
                  <a:pt x="2178695" y="5230116"/>
                </a:cubicBezTo>
                <a:lnTo>
                  <a:pt x="2178682" y="5230116"/>
                </a:lnTo>
                <a:cubicBezTo>
                  <a:pt x="2179778" y="5228843"/>
                  <a:pt x="2181824" y="5230880"/>
                  <a:pt x="2182470" y="5229134"/>
                </a:cubicBezTo>
                <a:cubicBezTo>
                  <a:pt x="2183188" y="5226539"/>
                  <a:pt x="2185003" y="5222938"/>
                  <a:pt x="2183420" y="5220925"/>
                </a:cubicBezTo>
                <a:cubicBezTo>
                  <a:pt x="2183322" y="5217651"/>
                  <a:pt x="2185417" y="5216027"/>
                  <a:pt x="2183359" y="5213541"/>
                </a:cubicBezTo>
                <a:cubicBezTo>
                  <a:pt x="2183980" y="5213117"/>
                  <a:pt x="2184625" y="5212681"/>
                  <a:pt x="2185319" y="5212195"/>
                </a:cubicBezTo>
                <a:cubicBezTo>
                  <a:pt x="2184430" y="5202811"/>
                  <a:pt x="2187036" y="5192784"/>
                  <a:pt x="2185952" y="5183206"/>
                </a:cubicBezTo>
                <a:cubicBezTo>
                  <a:pt x="2184844" y="5181799"/>
                  <a:pt x="2185283" y="5180938"/>
                  <a:pt x="2187024" y="5180259"/>
                </a:cubicBezTo>
                <a:cubicBezTo>
                  <a:pt x="2184942" y="5175652"/>
                  <a:pt x="2188303" y="5170002"/>
                  <a:pt x="2185928" y="5165358"/>
                </a:cubicBezTo>
                <a:cubicBezTo>
                  <a:pt x="2189106" y="5164109"/>
                  <a:pt x="2185940" y="5162351"/>
                  <a:pt x="2187353" y="5159853"/>
                </a:cubicBezTo>
                <a:cubicBezTo>
                  <a:pt x="2188485" y="5157441"/>
                  <a:pt x="2185453" y="5158107"/>
                  <a:pt x="2184783" y="5156071"/>
                </a:cubicBezTo>
                <a:cubicBezTo>
                  <a:pt x="2186385" y="5153828"/>
                  <a:pt x="2185310" y="5152121"/>
                  <a:pt x="2183895" y="5151369"/>
                </a:cubicBezTo>
                <a:close/>
                <a:moveTo>
                  <a:pt x="2763973" y="5149499"/>
                </a:moveTo>
                <a:cubicBezTo>
                  <a:pt x="2765702" y="5150469"/>
                  <a:pt x="2773447" y="5150724"/>
                  <a:pt x="2771243" y="5153149"/>
                </a:cubicBezTo>
                <a:cubicBezTo>
                  <a:pt x="2769197" y="5152348"/>
                  <a:pt x="2763217" y="5152530"/>
                  <a:pt x="2763973" y="5149499"/>
                </a:cubicBezTo>
                <a:close/>
                <a:moveTo>
                  <a:pt x="2778401" y="5146989"/>
                </a:moveTo>
                <a:cubicBezTo>
                  <a:pt x="2771423" y="5146483"/>
                  <a:pt x="2764978" y="5146747"/>
                  <a:pt x="2763973" y="5149499"/>
                </a:cubicBezTo>
                <a:cubicBezTo>
                  <a:pt x="2761902" y="5147426"/>
                  <a:pt x="2759394" y="5144940"/>
                  <a:pt x="2756325" y="5147389"/>
                </a:cubicBezTo>
                <a:cubicBezTo>
                  <a:pt x="2754839" y="5146747"/>
                  <a:pt x="2753658" y="5147474"/>
                  <a:pt x="2752489" y="5148092"/>
                </a:cubicBezTo>
                <a:cubicBezTo>
                  <a:pt x="2750991" y="5148008"/>
                  <a:pt x="2749749" y="5146735"/>
                  <a:pt x="2748300" y="5147753"/>
                </a:cubicBezTo>
                <a:lnTo>
                  <a:pt x="2749475" y="5150922"/>
                </a:lnTo>
                <a:lnTo>
                  <a:pt x="2749339" y="5151267"/>
                </a:lnTo>
                <a:lnTo>
                  <a:pt x="2748209" y="5154138"/>
                </a:lnTo>
                <a:lnTo>
                  <a:pt x="2746243" y="5152275"/>
                </a:lnTo>
                <a:lnTo>
                  <a:pt x="2745321" y="5151401"/>
                </a:lnTo>
                <a:cubicBezTo>
                  <a:pt x="2744918" y="5149945"/>
                  <a:pt x="2744543" y="5148650"/>
                  <a:pt x="2742576" y="5149608"/>
                </a:cubicBezTo>
                <a:cubicBezTo>
                  <a:pt x="2742430" y="5151281"/>
                  <a:pt x="2743952" y="5152057"/>
                  <a:pt x="2741383" y="5153124"/>
                </a:cubicBezTo>
                <a:cubicBezTo>
                  <a:pt x="2742223" y="5156968"/>
                  <a:pt x="2746351" y="5157732"/>
                  <a:pt x="2748239" y="5154167"/>
                </a:cubicBezTo>
                <a:lnTo>
                  <a:pt x="2748224" y="5154153"/>
                </a:lnTo>
                <a:lnTo>
                  <a:pt x="2752912" y="5153661"/>
                </a:lnTo>
                <a:cubicBezTo>
                  <a:pt x="2754380" y="5152770"/>
                  <a:pt x="2755807" y="5151621"/>
                  <a:pt x="2757384" y="5151621"/>
                </a:cubicBezTo>
                <a:cubicBezTo>
                  <a:pt x="2759540" y="5159478"/>
                  <a:pt x="2766652" y="5152203"/>
                  <a:pt x="2771693" y="5155210"/>
                </a:cubicBezTo>
                <a:cubicBezTo>
                  <a:pt x="2775042" y="5154652"/>
                  <a:pt x="2772996" y="5150518"/>
                  <a:pt x="2776443" y="5154422"/>
                </a:cubicBezTo>
                <a:cubicBezTo>
                  <a:pt x="2777819" y="5153197"/>
                  <a:pt x="2778379" y="5151305"/>
                  <a:pt x="2780693" y="5150675"/>
                </a:cubicBezTo>
                <a:cubicBezTo>
                  <a:pt x="2783006" y="5152421"/>
                  <a:pt x="2779353" y="5153682"/>
                  <a:pt x="2779097" y="5154907"/>
                </a:cubicBezTo>
                <a:cubicBezTo>
                  <a:pt x="2782337" y="5157829"/>
                  <a:pt x="2787196" y="5156046"/>
                  <a:pt x="2790995" y="5156167"/>
                </a:cubicBezTo>
                <a:cubicBezTo>
                  <a:pt x="2790849" y="5154470"/>
                  <a:pt x="2788474" y="5155076"/>
                  <a:pt x="2788219" y="5153415"/>
                </a:cubicBezTo>
                <a:cubicBezTo>
                  <a:pt x="2792895" y="5149257"/>
                  <a:pt x="2794624" y="5154858"/>
                  <a:pt x="2796719" y="5158508"/>
                </a:cubicBezTo>
                <a:cubicBezTo>
                  <a:pt x="2799434" y="5156531"/>
                  <a:pt x="2801675" y="5158617"/>
                  <a:pt x="2804196" y="5158593"/>
                </a:cubicBezTo>
                <a:cubicBezTo>
                  <a:pt x="2807021" y="5157150"/>
                  <a:pt x="2807143" y="5157186"/>
                  <a:pt x="2808909" y="5160011"/>
                </a:cubicBezTo>
                <a:cubicBezTo>
                  <a:pt x="2810297" y="5159138"/>
                  <a:pt x="2811819" y="5158956"/>
                  <a:pt x="2813342" y="5159223"/>
                </a:cubicBezTo>
                <a:cubicBezTo>
                  <a:pt x="2814084" y="5158059"/>
                  <a:pt x="2814596" y="5155804"/>
                  <a:pt x="2816252" y="5156750"/>
                </a:cubicBezTo>
                <a:cubicBezTo>
                  <a:pt x="2818127" y="5152870"/>
                  <a:pt x="2820672" y="5158023"/>
                  <a:pt x="2821635" y="5159987"/>
                </a:cubicBezTo>
                <a:cubicBezTo>
                  <a:pt x="2822633" y="5159599"/>
                  <a:pt x="2823559" y="5158495"/>
                  <a:pt x="2824642" y="5159065"/>
                </a:cubicBezTo>
                <a:cubicBezTo>
                  <a:pt x="2824509" y="5159162"/>
                  <a:pt x="2824448" y="5159380"/>
                  <a:pt x="2824484" y="5159805"/>
                </a:cubicBezTo>
                <a:cubicBezTo>
                  <a:pt x="2824642" y="5160375"/>
                  <a:pt x="2825349" y="5161236"/>
                  <a:pt x="2825872" y="5160484"/>
                </a:cubicBezTo>
                <a:cubicBezTo>
                  <a:pt x="2825945" y="5159781"/>
                  <a:pt x="2825044" y="5158823"/>
                  <a:pt x="2824655" y="5159065"/>
                </a:cubicBezTo>
                <a:cubicBezTo>
                  <a:pt x="2826676" y="5155392"/>
                  <a:pt x="2832631" y="5160047"/>
                  <a:pt x="2833386" y="5163212"/>
                </a:cubicBezTo>
                <a:cubicBezTo>
                  <a:pt x="2834543" y="5163091"/>
                  <a:pt x="2835420" y="5160254"/>
                  <a:pt x="2834726" y="5160363"/>
                </a:cubicBezTo>
                <a:cubicBezTo>
                  <a:pt x="2838245" y="5157416"/>
                  <a:pt x="2838769" y="5157150"/>
                  <a:pt x="2842093" y="5158423"/>
                </a:cubicBezTo>
                <a:cubicBezTo>
                  <a:pt x="2856098" y="5151596"/>
                  <a:pt x="2821476" y="5149717"/>
                  <a:pt x="2818481" y="5151924"/>
                </a:cubicBezTo>
                <a:cubicBezTo>
                  <a:pt x="2812416" y="5146904"/>
                  <a:pt x="2803319" y="5146892"/>
                  <a:pt x="2796025" y="5149099"/>
                </a:cubicBezTo>
                <a:cubicBezTo>
                  <a:pt x="2792889" y="5148772"/>
                  <a:pt x="2785379" y="5147496"/>
                  <a:pt x="2778401" y="5146989"/>
                </a:cubicBezTo>
                <a:lnTo>
                  <a:pt x="2778401" y="5146989"/>
                </a:lnTo>
                <a:close/>
                <a:moveTo>
                  <a:pt x="1874103" y="5143291"/>
                </a:moveTo>
                <a:cubicBezTo>
                  <a:pt x="1876222" y="5143849"/>
                  <a:pt x="1878061" y="5146056"/>
                  <a:pt x="1879327" y="5147317"/>
                </a:cubicBezTo>
                <a:cubicBezTo>
                  <a:pt x="1878901" y="5148759"/>
                  <a:pt x="1876612" y="5147050"/>
                  <a:pt x="1875674" y="5148202"/>
                </a:cubicBezTo>
                <a:cubicBezTo>
                  <a:pt x="1873470" y="5154676"/>
                  <a:pt x="1867515" y="5144213"/>
                  <a:pt x="1874103" y="5143291"/>
                </a:cubicBezTo>
                <a:close/>
                <a:moveTo>
                  <a:pt x="2496511" y="5141764"/>
                </a:moveTo>
                <a:cubicBezTo>
                  <a:pt x="2495902" y="5143825"/>
                  <a:pt x="2491969" y="5144952"/>
                  <a:pt x="2496182" y="5145777"/>
                </a:cubicBezTo>
                <a:cubicBezTo>
                  <a:pt x="2497339" y="5144673"/>
                  <a:pt x="2498849" y="5143073"/>
                  <a:pt x="2499714" y="5141970"/>
                </a:cubicBezTo>
                <a:cubicBezTo>
                  <a:pt x="2499410" y="5140575"/>
                  <a:pt x="2496974" y="5140575"/>
                  <a:pt x="2496511" y="5141764"/>
                </a:cubicBezTo>
                <a:close/>
                <a:moveTo>
                  <a:pt x="1980269" y="5136562"/>
                </a:moveTo>
                <a:cubicBezTo>
                  <a:pt x="1977432" y="5136647"/>
                  <a:pt x="1974692" y="5138514"/>
                  <a:pt x="1971769" y="5137847"/>
                </a:cubicBezTo>
                <a:cubicBezTo>
                  <a:pt x="1969431" y="5139290"/>
                  <a:pt x="1970247" y="5142430"/>
                  <a:pt x="1967799" y="5138599"/>
                </a:cubicBezTo>
                <a:cubicBezTo>
                  <a:pt x="1964621" y="5136562"/>
                  <a:pt x="1963062" y="5145377"/>
                  <a:pt x="1960237" y="5140272"/>
                </a:cubicBezTo>
                <a:cubicBezTo>
                  <a:pt x="1956949" y="5141157"/>
                  <a:pt x="1956510" y="5143267"/>
                  <a:pt x="1955913" y="5146056"/>
                </a:cubicBezTo>
                <a:cubicBezTo>
                  <a:pt x="1950519" y="5144879"/>
                  <a:pt x="1952918" y="5139933"/>
                  <a:pt x="1947608" y="5145522"/>
                </a:cubicBezTo>
                <a:cubicBezTo>
                  <a:pt x="1946244" y="5145461"/>
                  <a:pt x="1944953" y="5144249"/>
                  <a:pt x="1943517" y="5145267"/>
                </a:cubicBezTo>
                <a:cubicBezTo>
                  <a:pt x="1943882" y="5146007"/>
                  <a:pt x="1944235" y="5146747"/>
                  <a:pt x="1944600" y="5147486"/>
                </a:cubicBezTo>
                <a:cubicBezTo>
                  <a:pt x="1941994" y="5148711"/>
                  <a:pt x="1939717" y="5151342"/>
                  <a:pt x="1936770" y="5149778"/>
                </a:cubicBezTo>
                <a:cubicBezTo>
                  <a:pt x="1936928" y="5149220"/>
                  <a:pt x="1937087" y="5148662"/>
                  <a:pt x="1937245" y="5148105"/>
                </a:cubicBezTo>
                <a:cubicBezTo>
                  <a:pt x="1935832" y="5147947"/>
                  <a:pt x="1935686" y="5148032"/>
                  <a:pt x="1935089" y="5149305"/>
                </a:cubicBezTo>
                <a:cubicBezTo>
                  <a:pt x="1935650" y="5149463"/>
                  <a:pt x="1936210" y="5149620"/>
                  <a:pt x="1936770" y="5149778"/>
                </a:cubicBezTo>
                <a:cubicBezTo>
                  <a:pt x="1936185" y="5151051"/>
                  <a:pt x="1936027" y="5151136"/>
                  <a:pt x="1934627" y="5150990"/>
                </a:cubicBezTo>
                <a:cubicBezTo>
                  <a:pt x="1932349" y="5156665"/>
                  <a:pt x="1936770" y="5152336"/>
                  <a:pt x="1939924" y="5154349"/>
                </a:cubicBezTo>
                <a:cubicBezTo>
                  <a:pt x="1942311" y="5151305"/>
                  <a:pt x="1950774" y="5152033"/>
                  <a:pt x="1948108" y="5148444"/>
                </a:cubicBezTo>
                <a:cubicBezTo>
                  <a:pt x="1950921" y="5146795"/>
                  <a:pt x="1955682" y="5151681"/>
                  <a:pt x="1955913" y="5146056"/>
                </a:cubicBezTo>
                <a:cubicBezTo>
                  <a:pt x="1960882" y="5148820"/>
                  <a:pt x="1965096" y="5143340"/>
                  <a:pt x="1970064" y="5144431"/>
                </a:cubicBezTo>
                <a:cubicBezTo>
                  <a:pt x="1973876" y="5141036"/>
                  <a:pt x="1980050" y="5142551"/>
                  <a:pt x="1980269" y="5136562"/>
                </a:cubicBezTo>
                <a:close/>
                <a:moveTo>
                  <a:pt x="1260996" y="5127440"/>
                </a:moveTo>
                <a:cubicBezTo>
                  <a:pt x="1259263" y="5127059"/>
                  <a:pt x="1257556" y="5127918"/>
                  <a:pt x="1255882" y="5129374"/>
                </a:cubicBezTo>
                <a:lnTo>
                  <a:pt x="1253824" y="5131672"/>
                </a:lnTo>
                <a:lnTo>
                  <a:pt x="1253396" y="5131924"/>
                </a:lnTo>
                <a:cubicBezTo>
                  <a:pt x="1250935" y="5134760"/>
                  <a:pt x="1248554" y="5138211"/>
                  <a:pt x="1246273" y="5140102"/>
                </a:cubicBezTo>
                <a:cubicBezTo>
                  <a:pt x="1245335" y="5147305"/>
                  <a:pt x="1239630" y="5155464"/>
                  <a:pt x="1241815" y="5162290"/>
                </a:cubicBezTo>
                <a:cubicBezTo>
                  <a:pt x="1241121" y="5162751"/>
                  <a:pt x="1240466" y="5163188"/>
                  <a:pt x="1239877" y="5163576"/>
                </a:cubicBezTo>
                <a:cubicBezTo>
                  <a:pt x="1241530" y="5166013"/>
                  <a:pt x="1240640" y="5169189"/>
                  <a:pt x="1238026" y="5170123"/>
                </a:cubicBezTo>
                <a:cubicBezTo>
                  <a:pt x="1239562" y="5172366"/>
                  <a:pt x="1238926" y="5175761"/>
                  <a:pt x="1236069" y="5176888"/>
                </a:cubicBezTo>
                <a:cubicBezTo>
                  <a:pt x="1237571" y="5178707"/>
                  <a:pt x="1236481" y="5181035"/>
                  <a:pt x="1237840" y="5182842"/>
                </a:cubicBezTo>
                <a:cubicBezTo>
                  <a:pt x="1237126" y="5183351"/>
                  <a:pt x="1236516" y="5183787"/>
                  <a:pt x="1235924" y="5184212"/>
                </a:cubicBezTo>
                <a:cubicBezTo>
                  <a:pt x="1237193" y="5193172"/>
                  <a:pt x="1242849" y="5196397"/>
                  <a:pt x="1250194" y="5190068"/>
                </a:cubicBezTo>
                <a:lnTo>
                  <a:pt x="1250197" y="5190068"/>
                </a:lnTo>
                <a:cubicBezTo>
                  <a:pt x="1250780" y="5188140"/>
                  <a:pt x="1247733" y="5189086"/>
                  <a:pt x="1247766" y="5187473"/>
                </a:cubicBezTo>
                <a:cubicBezTo>
                  <a:pt x="1249039" y="5185788"/>
                  <a:pt x="1251398" y="5188286"/>
                  <a:pt x="1253055" y="5187049"/>
                </a:cubicBezTo>
                <a:cubicBezTo>
                  <a:pt x="1252692" y="5186309"/>
                  <a:pt x="1252329" y="5185582"/>
                  <a:pt x="1251982" y="5184867"/>
                </a:cubicBezTo>
                <a:cubicBezTo>
                  <a:pt x="1255103" y="5183751"/>
                  <a:pt x="1254298" y="5181617"/>
                  <a:pt x="1253459" y="5179520"/>
                </a:cubicBezTo>
                <a:cubicBezTo>
                  <a:pt x="1253700" y="5177155"/>
                  <a:pt x="1255498" y="5175021"/>
                  <a:pt x="1253562" y="5172851"/>
                </a:cubicBezTo>
                <a:cubicBezTo>
                  <a:pt x="1257852" y="5170535"/>
                  <a:pt x="1256835" y="5164218"/>
                  <a:pt x="1255129" y="5160520"/>
                </a:cubicBezTo>
                <a:cubicBezTo>
                  <a:pt x="1258307" y="5159235"/>
                  <a:pt x="1258122" y="5156083"/>
                  <a:pt x="1257230" y="5153658"/>
                </a:cubicBezTo>
                <a:cubicBezTo>
                  <a:pt x="1260740" y="5151997"/>
                  <a:pt x="1260065" y="5146965"/>
                  <a:pt x="1261545" y="5143800"/>
                </a:cubicBezTo>
                <a:cubicBezTo>
                  <a:pt x="1262076" y="5139181"/>
                  <a:pt x="1265820" y="5137823"/>
                  <a:pt x="1266269" y="5132949"/>
                </a:cubicBezTo>
                <a:cubicBezTo>
                  <a:pt x="1264489" y="5129442"/>
                  <a:pt x="1262729" y="5127821"/>
                  <a:pt x="1260996" y="5127440"/>
                </a:cubicBezTo>
                <a:close/>
                <a:moveTo>
                  <a:pt x="2016417" y="5119657"/>
                </a:moveTo>
                <a:cubicBezTo>
                  <a:pt x="2014541" y="5120861"/>
                  <a:pt x="2012498" y="5122467"/>
                  <a:pt x="2010811" y="5121576"/>
                </a:cubicBezTo>
                <a:cubicBezTo>
                  <a:pt x="2005843" y="5123613"/>
                  <a:pt x="1999985" y="5122194"/>
                  <a:pt x="1998244" y="5128523"/>
                </a:cubicBezTo>
                <a:cubicBezTo>
                  <a:pt x="1995930" y="5126147"/>
                  <a:pt x="1995150" y="5127541"/>
                  <a:pt x="1992337" y="5129057"/>
                </a:cubicBezTo>
                <a:cubicBezTo>
                  <a:pt x="1989098" y="5127832"/>
                  <a:pt x="1988319" y="5132731"/>
                  <a:pt x="1984921" y="5133240"/>
                </a:cubicBezTo>
                <a:cubicBezTo>
                  <a:pt x="1984714" y="5135531"/>
                  <a:pt x="1983107" y="5135531"/>
                  <a:pt x="1981268" y="5135301"/>
                </a:cubicBezTo>
                <a:cubicBezTo>
                  <a:pt x="1980281" y="5135398"/>
                  <a:pt x="1980281" y="5135568"/>
                  <a:pt x="1981109" y="5136804"/>
                </a:cubicBezTo>
                <a:cubicBezTo>
                  <a:pt x="1983362" y="5142273"/>
                  <a:pt x="1988757" y="5136380"/>
                  <a:pt x="1990876" y="5134198"/>
                </a:cubicBezTo>
                <a:cubicBezTo>
                  <a:pt x="1993165" y="5135277"/>
                  <a:pt x="1997209" y="5134416"/>
                  <a:pt x="1998986" y="5133398"/>
                </a:cubicBezTo>
                <a:cubicBezTo>
                  <a:pt x="1998852" y="5132670"/>
                  <a:pt x="1997708" y="5132124"/>
                  <a:pt x="1998426" y="5131324"/>
                </a:cubicBezTo>
                <a:cubicBezTo>
                  <a:pt x="2003821" y="5129699"/>
                  <a:pt x="2009873" y="5129930"/>
                  <a:pt x="2014781" y="5126305"/>
                </a:cubicBezTo>
                <a:cubicBezTo>
                  <a:pt x="2017460" y="5127711"/>
                  <a:pt x="2017959" y="5124607"/>
                  <a:pt x="2018800" y="5122582"/>
                </a:cubicBezTo>
                <a:cubicBezTo>
                  <a:pt x="2020005" y="5122097"/>
                  <a:pt x="2020943" y="5121479"/>
                  <a:pt x="2021028" y="5120157"/>
                </a:cubicBezTo>
                <a:cubicBezTo>
                  <a:pt x="2020005" y="5117654"/>
                  <a:pt x="2018294" y="5118454"/>
                  <a:pt x="2016417" y="5119657"/>
                </a:cubicBezTo>
                <a:close/>
                <a:moveTo>
                  <a:pt x="2890354" y="5114168"/>
                </a:moveTo>
                <a:cubicBezTo>
                  <a:pt x="2890622" y="5114289"/>
                  <a:pt x="2890768" y="5114471"/>
                  <a:pt x="2890318" y="5114677"/>
                </a:cubicBezTo>
                <a:cubicBezTo>
                  <a:pt x="2890318" y="5114677"/>
                  <a:pt x="2890318" y="5114677"/>
                  <a:pt x="2890318" y="5114665"/>
                </a:cubicBezTo>
                <a:cubicBezTo>
                  <a:pt x="2890232" y="5114410"/>
                  <a:pt x="2890378" y="5114362"/>
                  <a:pt x="2890354" y="5114168"/>
                </a:cubicBezTo>
                <a:close/>
                <a:moveTo>
                  <a:pt x="2125455" y="5098501"/>
                </a:moveTo>
                <a:lnTo>
                  <a:pt x="2125455" y="5098502"/>
                </a:lnTo>
                <a:lnTo>
                  <a:pt x="2125455" y="5098501"/>
                </a:lnTo>
                <a:cubicBezTo>
                  <a:pt x="2122394" y="5100388"/>
                  <a:pt x="2120217" y="5103723"/>
                  <a:pt x="2122579" y="5106529"/>
                </a:cubicBezTo>
                <a:cubicBezTo>
                  <a:pt x="2121459" y="5110858"/>
                  <a:pt x="2119449" y="5113125"/>
                  <a:pt x="2123602" y="5115914"/>
                </a:cubicBezTo>
                <a:cubicBezTo>
                  <a:pt x="2121970" y="5118605"/>
                  <a:pt x="2125392" y="5118242"/>
                  <a:pt x="2125892" y="5119915"/>
                </a:cubicBezTo>
                <a:cubicBezTo>
                  <a:pt x="2123505" y="5121673"/>
                  <a:pt x="2119498" y="5123322"/>
                  <a:pt x="2121447" y="5126923"/>
                </a:cubicBezTo>
                <a:cubicBezTo>
                  <a:pt x="2125331" y="5127711"/>
                  <a:pt x="2125210" y="5135180"/>
                  <a:pt x="2130422" y="5130330"/>
                </a:cubicBezTo>
                <a:cubicBezTo>
                  <a:pt x="2128826" y="5128402"/>
                  <a:pt x="2129995" y="5126232"/>
                  <a:pt x="2128607" y="5124340"/>
                </a:cubicBezTo>
                <a:cubicBezTo>
                  <a:pt x="2134051" y="5119090"/>
                  <a:pt x="2128912" y="5107560"/>
                  <a:pt x="2133637" y="5099157"/>
                </a:cubicBezTo>
                <a:cubicBezTo>
                  <a:pt x="2132462" y="5096175"/>
                  <a:pt x="2128516" y="5096614"/>
                  <a:pt x="2125455" y="5098501"/>
                </a:cubicBezTo>
                <a:close/>
                <a:moveTo>
                  <a:pt x="2753889" y="5098042"/>
                </a:moveTo>
                <a:cubicBezTo>
                  <a:pt x="2752903" y="5098600"/>
                  <a:pt x="2751917" y="5099145"/>
                  <a:pt x="2750906" y="5099727"/>
                </a:cubicBezTo>
                <a:cubicBezTo>
                  <a:pt x="2752258" y="5104529"/>
                  <a:pt x="2759844" y="5099509"/>
                  <a:pt x="2753889" y="5098042"/>
                </a:cubicBezTo>
                <a:close/>
                <a:moveTo>
                  <a:pt x="1797906" y="5096041"/>
                </a:moveTo>
                <a:cubicBezTo>
                  <a:pt x="1798418" y="5093325"/>
                  <a:pt x="1800914" y="5092986"/>
                  <a:pt x="1802266" y="5096272"/>
                </a:cubicBezTo>
                <a:cubicBezTo>
                  <a:pt x="1804482" y="5097327"/>
                  <a:pt x="1806820" y="5096696"/>
                  <a:pt x="1807953" y="5098794"/>
                </a:cubicBezTo>
                <a:cubicBezTo>
                  <a:pt x="1805396" y="5100334"/>
                  <a:pt x="1803740" y="5101898"/>
                  <a:pt x="1802035" y="5098357"/>
                </a:cubicBezTo>
                <a:cubicBezTo>
                  <a:pt x="1800878" y="5097193"/>
                  <a:pt x="1798564" y="5098078"/>
                  <a:pt x="1797906" y="5096041"/>
                </a:cubicBezTo>
                <a:close/>
                <a:moveTo>
                  <a:pt x="2133344" y="5090549"/>
                </a:moveTo>
                <a:cubicBezTo>
                  <a:pt x="2129216" y="5087760"/>
                  <a:pt x="2122043" y="5091907"/>
                  <a:pt x="2126805" y="5095653"/>
                </a:cubicBezTo>
                <a:cubicBezTo>
                  <a:pt x="2129265" y="5093313"/>
                  <a:pt x="2131859" y="5096890"/>
                  <a:pt x="2134562" y="5095363"/>
                </a:cubicBezTo>
                <a:cubicBezTo>
                  <a:pt x="2133308" y="5093726"/>
                  <a:pt x="2134160" y="5092162"/>
                  <a:pt x="2133344" y="5090549"/>
                </a:cubicBezTo>
                <a:close/>
                <a:moveTo>
                  <a:pt x="3024764" y="5089992"/>
                </a:moveTo>
                <a:cubicBezTo>
                  <a:pt x="3014848" y="5090683"/>
                  <a:pt x="3003571" y="5092623"/>
                  <a:pt x="2999869" y="5091992"/>
                </a:cubicBezTo>
                <a:cubicBezTo>
                  <a:pt x="2999358" y="5091276"/>
                  <a:pt x="2998919" y="5090670"/>
                  <a:pt x="2998493" y="5090088"/>
                </a:cubicBezTo>
                <a:cubicBezTo>
                  <a:pt x="2986924" y="5094514"/>
                  <a:pt x="2971203" y="5087409"/>
                  <a:pt x="2962191" y="5098066"/>
                </a:cubicBezTo>
                <a:cubicBezTo>
                  <a:pt x="2961180" y="5095205"/>
                  <a:pt x="2957624" y="5094283"/>
                  <a:pt x="2955566" y="5095811"/>
                </a:cubicBezTo>
                <a:cubicBezTo>
                  <a:pt x="2953691" y="5095957"/>
                  <a:pt x="2952412" y="5094574"/>
                  <a:pt x="2950987" y="5095678"/>
                </a:cubicBezTo>
                <a:cubicBezTo>
                  <a:pt x="2950598" y="5099376"/>
                  <a:pt x="2945885" y="5097630"/>
                  <a:pt x="2944911" y="5095217"/>
                </a:cubicBezTo>
                <a:cubicBezTo>
                  <a:pt x="2941842" y="5093216"/>
                  <a:pt x="2942658" y="5096223"/>
                  <a:pt x="2940612" y="5097290"/>
                </a:cubicBezTo>
                <a:cubicBezTo>
                  <a:pt x="2932562" y="5095969"/>
                  <a:pt x="2925913" y="5101873"/>
                  <a:pt x="2917827" y="5100006"/>
                </a:cubicBezTo>
                <a:cubicBezTo>
                  <a:pt x="2915562" y="5102310"/>
                  <a:pt x="2913029" y="5103049"/>
                  <a:pt x="2910326" y="5101643"/>
                </a:cubicBezTo>
                <a:cubicBezTo>
                  <a:pt x="2907269" y="5103122"/>
                  <a:pt x="2904444" y="5106153"/>
                  <a:pt x="2900912" y="5104444"/>
                </a:cubicBezTo>
                <a:cubicBezTo>
                  <a:pt x="2900169" y="5104286"/>
                  <a:pt x="2899609" y="5104735"/>
                  <a:pt x="2899232" y="5105899"/>
                </a:cubicBezTo>
                <a:cubicBezTo>
                  <a:pt x="2898501" y="5108797"/>
                  <a:pt x="2895176" y="5105147"/>
                  <a:pt x="2893605" y="5107099"/>
                </a:cubicBezTo>
                <a:cubicBezTo>
                  <a:pt x="2894348" y="5108384"/>
                  <a:pt x="2895067" y="5109645"/>
                  <a:pt x="2895773" y="5110906"/>
                </a:cubicBezTo>
                <a:cubicBezTo>
                  <a:pt x="2894568" y="5113186"/>
                  <a:pt x="2890001" y="5111622"/>
                  <a:pt x="2890354" y="5114168"/>
                </a:cubicBezTo>
                <a:cubicBezTo>
                  <a:pt x="2890086" y="5114034"/>
                  <a:pt x="2889770" y="5114047"/>
                  <a:pt x="2889611" y="5114265"/>
                </a:cubicBezTo>
                <a:cubicBezTo>
                  <a:pt x="2889867" y="5114435"/>
                  <a:pt x="2890050" y="5114495"/>
                  <a:pt x="2890318" y="5114677"/>
                </a:cubicBezTo>
                <a:cubicBezTo>
                  <a:pt x="2890939" y="5115453"/>
                  <a:pt x="2890366" y="5115780"/>
                  <a:pt x="2890318" y="5115732"/>
                </a:cubicBezTo>
                <a:cubicBezTo>
                  <a:pt x="2889453" y="5114859"/>
                  <a:pt x="2889429" y="5114483"/>
                  <a:pt x="2889599" y="5114265"/>
                </a:cubicBezTo>
                <a:cubicBezTo>
                  <a:pt x="2883388" y="5110373"/>
                  <a:pt x="2880673" y="5110106"/>
                  <a:pt x="2874145" y="5114968"/>
                </a:cubicBezTo>
                <a:cubicBezTo>
                  <a:pt x="2870626" y="5112337"/>
                  <a:pt x="2867995" y="5117575"/>
                  <a:pt x="2864756" y="5116071"/>
                </a:cubicBezTo>
                <a:cubicBezTo>
                  <a:pt x="2863952" y="5115938"/>
                  <a:pt x="2863027" y="5115186"/>
                  <a:pt x="2862357" y="5116011"/>
                </a:cubicBezTo>
                <a:cubicBezTo>
                  <a:pt x="2861968" y="5117247"/>
                  <a:pt x="2864038" y="5119272"/>
                  <a:pt x="2861066" y="5118666"/>
                </a:cubicBezTo>
                <a:cubicBezTo>
                  <a:pt x="2859325" y="5118508"/>
                  <a:pt x="2856877" y="5122328"/>
                  <a:pt x="2855806" y="5124037"/>
                </a:cubicBezTo>
                <a:cubicBezTo>
                  <a:pt x="2854076" y="5124086"/>
                  <a:pt x="2850399" y="5123625"/>
                  <a:pt x="2851446" y="5121406"/>
                </a:cubicBezTo>
                <a:cubicBezTo>
                  <a:pt x="2849680" y="5120897"/>
                  <a:pt x="2847963" y="5122946"/>
                  <a:pt x="2846319" y="5123504"/>
                </a:cubicBezTo>
                <a:cubicBezTo>
                  <a:pt x="2845832" y="5122788"/>
                  <a:pt x="2845406" y="5122146"/>
                  <a:pt x="2845052" y="5121624"/>
                </a:cubicBezTo>
                <a:cubicBezTo>
                  <a:pt x="2842459" y="5123201"/>
                  <a:pt x="2839183" y="5123661"/>
                  <a:pt x="2839024" y="5126983"/>
                </a:cubicBezTo>
                <a:cubicBezTo>
                  <a:pt x="2841314" y="5127687"/>
                  <a:pt x="2839950" y="5129493"/>
                  <a:pt x="2838562" y="5128657"/>
                </a:cubicBezTo>
                <a:cubicBezTo>
                  <a:pt x="2834019" y="5131688"/>
                  <a:pt x="2820965" y="5123431"/>
                  <a:pt x="2820563" y="5134962"/>
                </a:cubicBezTo>
                <a:cubicBezTo>
                  <a:pt x="2821647" y="5140563"/>
                  <a:pt x="2846392" y="5131215"/>
                  <a:pt x="2850240" y="5128354"/>
                </a:cubicBezTo>
                <a:cubicBezTo>
                  <a:pt x="2850715" y="5129033"/>
                  <a:pt x="2851154" y="5129663"/>
                  <a:pt x="2851629" y="5130366"/>
                </a:cubicBezTo>
                <a:cubicBezTo>
                  <a:pt x="2853845" y="5128911"/>
                  <a:pt x="2856354" y="5130027"/>
                  <a:pt x="2858509" y="5127990"/>
                </a:cubicBezTo>
                <a:cubicBezTo>
                  <a:pt x="2859081" y="5127287"/>
                  <a:pt x="2858777" y="5125759"/>
                  <a:pt x="2860360" y="5125880"/>
                </a:cubicBezTo>
                <a:cubicBezTo>
                  <a:pt x="2863270" y="5130936"/>
                  <a:pt x="2869445" y="5125626"/>
                  <a:pt x="2873451" y="5123831"/>
                </a:cubicBezTo>
                <a:cubicBezTo>
                  <a:pt x="2878091" y="5124813"/>
                  <a:pt x="2882779" y="5124098"/>
                  <a:pt x="2887175" y="5123055"/>
                </a:cubicBezTo>
                <a:cubicBezTo>
                  <a:pt x="2887687" y="5118848"/>
                  <a:pt x="2891706" y="5122716"/>
                  <a:pt x="2894263" y="5121976"/>
                </a:cubicBezTo>
                <a:cubicBezTo>
                  <a:pt x="2897015" y="5120885"/>
                  <a:pt x="2910204" y="5120497"/>
                  <a:pt x="2910593" y="5117066"/>
                </a:cubicBezTo>
                <a:cubicBezTo>
                  <a:pt x="2913577" y="5114823"/>
                  <a:pt x="2910642" y="5120824"/>
                  <a:pt x="2912932" y="5119903"/>
                </a:cubicBezTo>
                <a:cubicBezTo>
                  <a:pt x="2915903" y="5115611"/>
                  <a:pt x="2922138" y="5120072"/>
                  <a:pt x="2926839" y="5115210"/>
                </a:cubicBezTo>
                <a:cubicBezTo>
                  <a:pt x="2930650" y="5114847"/>
                  <a:pt x="2934377" y="5114410"/>
                  <a:pt x="2938067" y="5112907"/>
                </a:cubicBezTo>
                <a:cubicBezTo>
                  <a:pt x="2940892" y="5113295"/>
                  <a:pt x="2944289" y="5115465"/>
                  <a:pt x="2947078" y="5114810"/>
                </a:cubicBezTo>
                <a:cubicBezTo>
                  <a:pt x="2949404" y="5105305"/>
                  <a:pt x="2952656" y="5116884"/>
                  <a:pt x="2957649" y="5113222"/>
                </a:cubicBezTo>
                <a:cubicBezTo>
                  <a:pt x="2965223" y="5115101"/>
                  <a:pt x="2971288" y="5112107"/>
                  <a:pt x="2978205" y="5111343"/>
                </a:cubicBezTo>
                <a:cubicBezTo>
                  <a:pt x="2981383" y="5108869"/>
                  <a:pt x="2987898" y="5112749"/>
                  <a:pt x="2989104" y="5108081"/>
                </a:cubicBezTo>
                <a:cubicBezTo>
                  <a:pt x="2998006" y="5104250"/>
                  <a:pt x="2999358" y="5113028"/>
                  <a:pt x="3001075" y="5109233"/>
                </a:cubicBezTo>
                <a:cubicBezTo>
                  <a:pt x="2998858" y="5101279"/>
                  <a:pt x="2993914" y="5108348"/>
                  <a:pt x="2994146" y="5102953"/>
                </a:cubicBezTo>
                <a:cubicBezTo>
                  <a:pt x="2994523" y="5101910"/>
                  <a:pt x="2994779" y="5101704"/>
                  <a:pt x="2996082" y="5101934"/>
                </a:cubicBezTo>
                <a:cubicBezTo>
                  <a:pt x="2999479" y="5102516"/>
                  <a:pt x="2995570" y="5098030"/>
                  <a:pt x="3000417" y="5097702"/>
                </a:cubicBezTo>
                <a:cubicBezTo>
                  <a:pt x="3002158" y="5097836"/>
                  <a:pt x="3002706" y="5099242"/>
                  <a:pt x="3001976" y="5100709"/>
                </a:cubicBezTo>
                <a:cubicBezTo>
                  <a:pt x="3004144" y="5103195"/>
                  <a:pt x="3005666" y="5102795"/>
                  <a:pt x="3003997" y="5106857"/>
                </a:cubicBezTo>
                <a:cubicBezTo>
                  <a:pt x="3009818" y="5113586"/>
                  <a:pt x="3018696" y="5103777"/>
                  <a:pt x="3022556" y="5108991"/>
                </a:cubicBezTo>
                <a:cubicBezTo>
                  <a:pt x="3027598" y="5105123"/>
                  <a:pt x="3035769" y="5109997"/>
                  <a:pt x="3029644" y="5099667"/>
                </a:cubicBezTo>
                <a:cubicBezTo>
                  <a:pt x="3031568" y="5097557"/>
                  <a:pt x="3034551" y="5101110"/>
                  <a:pt x="3036610" y="5099655"/>
                </a:cubicBezTo>
                <a:cubicBezTo>
                  <a:pt x="3033663" y="5095738"/>
                  <a:pt x="3039642" y="5097884"/>
                  <a:pt x="3041493" y="5095484"/>
                </a:cubicBezTo>
                <a:cubicBezTo>
                  <a:pt x="3042364" y="5092671"/>
                  <a:pt x="3040661" y="5091125"/>
                  <a:pt x="3037501" y="5090369"/>
                </a:cubicBezTo>
                <a:lnTo>
                  <a:pt x="3035413" y="5090307"/>
                </a:lnTo>
                <a:close/>
                <a:moveTo>
                  <a:pt x="1973474" y="5086063"/>
                </a:moveTo>
                <a:cubicBezTo>
                  <a:pt x="1970222" y="5087772"/>
                  <a:pt x="1967142" y="5087991"/>
                  <a:pt x="1964304" y="5089664"/>
                </a:cubicBezTo>
                <a:cubicBezTo>
                  <a:pt x="1966825" y="5093665"/>
                  <a:pt x="1970271" y="5089506"/>
                  <a:pt x="1973693" y="5091519"/>
                </a:cubicBezTo>
                <a:cubicBezTo>
                  <a:pt x="1979806" y="5089118"/>
                  <a:pt x="1986261" y="5092246"/>
                  <a:pt x="1992812" y="5089555"/>
                </a:cubicBezTo>
                <a:cubicBezTo>
                  <a:pt x="1994164" y="5089664"/>
                  <a:pt x="1995443" y="5090925"/>
                  <a:pt x="1996880" y="5089822"/>
                </a:cubicBezTo>
                <a:cubicBezTo>
                  <a:pt x="1994968" y="5087675"/>
                  <a:pt x="1990011" y="5086196"/>
                  <a:pt x="1987600" y="5087991"/>
                </a:cubicBezTo>
                <a:cubicBezTo>
                  <a:pt x="1987174" y="5087384"/>
                  <a:pt x="1986736" y="5086766"/>
                  <a:pt x="1986236" y="5086063"/>
                </a:cubicBezTo>
                <a:cubicBezTo>
                  <a:pt x="1983837" y="5088342"/>
                  <a:pt x="1980939" y="5085275"/>
                  <a:pt x="1978369" y="5086124"/>
                </a:cubicBezTo>
                <a:cubicBezTo>
                  <a:pt x="1977517" y="5087542"/>
                  <a:pt x="1976933" y="5089361"/>
                  <a:pt x="1974789" y="5088173"/>
                </a:cubicBezTo>
                <a:cubicBezTo>
                  <a:pt x="1974338" y="5087457"/>
                  <a:pt x="1973912" y="5086766"/>
                  <a:pt x="1973474" y="5086063"/>
                </a:cubicBezTo>
                <a:close/>
                <a:moveTo>
                  <a:pt x="2763005" y="5084097"/>
                </a:moveTo>
                <a:cubicBezTo>
                  <a:pt x="2760469" y="5083189"/>
                  <a:pt x="2756636" y="5084172"/>
                  <a:pt x="2757433" y="5090016"/>
                </a:cubicBezTo>
                <a:cubicBezTo>
                  <a:pt x="2758748" y="5090367"/>
                  <a:pt x="2759564" y="5090707"/>
                  <a:pt x="2760417" y="5090816"/>
                </a:cubicBezTo>
                <a:cubicBezTo>
                  <a:pt x="2761574" y="5090961"/>
                  <a:pt x="2760331" y="5091119"/>
                  <a:pt x="2760794" y="5089518"/>
                </a:cubicBezTo>
                <a:cubicBezTo>
                  <a:pt x="2766780" y="5087803"/>
                  <a:pt x="2765541" y="5085005"/>
                  <a:pt x="2763005" y="5084097"/>
                </a:cubicBezTo>
                <a:lnTo>
                  <a:pt x="2763004" y="5084098"/>
                </a:lnTo>
                <a:close/>
                <a:moveTo>
                  <a:pt x="1289919" y="5080920"/>
                </a:moveTo>
                <a:lnTo>
                  <a:pt x="1289916" y="5080922"/>
                </a:lnTo>
                <a:cubicBezTo>
                  <a:pt x="1289916" y="5080922"/>
                  <a:pt x="1289916" y="5080922"/>
                  <a:pt x="1289915" y="5080922"/>
                </a:cubicBezTo>
                <a:lnTo>
                  <a:pt x="1289914" y="5080922"/>
                </a:lnTo>
                <a:close/>
                <a:moveTo>
                  <a:pt x="1291341" y="5079710"/>
                </a:moveTo>
                <a:cubicBezTo>
                  <a:pt x="1291145" y="5080037"/>
                  <a:pt x="1290954" y="5080182"/>
                  <a:pt x="1290758" y="5080437"/>
                </a:cubicBezTo>
                <a:cubicBezTo>
                  <a:pt x="1292063" y="5079758"/>
                  <a:pt x="1291628" y="5080825"/>
                  <a:pt x="1290656" y="5081092"/>
                </a:cubicBezTo>
                <a:cubicBezTo>
                  <a:pt x="1290445" y="5081116"/>
                  <a:pt x="1290406" y="5081043"/>
                  <a:pt x="1290284" y="5081019"/>
                </a:cubicBezTo>
                <a:cubicBezTo>
                  <a:pt x="1287021" y="5084341"/>
                  <a:pt x="1284346" y="5078703"/>
                  <a:pt x="1289915" y="5080922"/>
                </a:cubicBezTo>
                <a:cubicBezTo>
                  <a:pt x="1289957" y="5080995"/>
                  <a:pt x="1290152" y="5080995"/>
                  <a:pt x="1290283" y="5081019"/>
                </a:cubicBezTo>
                <a:cubicBezTo>
                  <a:pt x="1290440" y="5080861"/>
                  <a:pt x="1290598" y="5080631"/>
                  <a:pt x="1290756" y="5080437"/>
                </a:cubicBezTo>
                <a:lnTo>
                  <a:pt x="1289921" y="5080918"/>
                </a:lnTo>
                <a:close/>
                <a:moveTo>
                  <a:pt x="1211090" y="5075417"/>
                </a:moveTo>
                <a:cubicBezTo>
                  <a:pt x="1205117" y="5071901"/>
                  <a:pt x="1199840" y="5082401"/>
                  <a:pt x="1201453" y="5086330"/>
                </a:cubicBezTo>
                <a:cubicBezTo>
                  <a:pt x="1198469" y="5087300"/>
                  <a:pt x="1198031" y="5090634"/>
                  <a:pt x="1199608" y="5092792"/>
                </a:cubicBezTo>
                <a:cubicBezTo>
                  <a:pt x="1198992" y="5093216"/>
                  <a:pt x="1198363" y="5093653"/>
                  <a:pt x="1197659" y="5094150"/>
                </a:cubicBezTo>
                <a:cubicBezTo>
                  <a:pt x="1199116" y="5095981"/>
                  <a:pt x="1197903" y="5098248"/>
                  <a:pt x="1199420" y="5100091"/>
                </a:cubicBezTo>
                <a:cubicBezTo>
                  <a:pt x="1198730" y="5100552"/>
                  <a:pt x="1198072" y="5100988"/>
                  <a:pt x="1197479" y="5101376"/>
                </a:cubicBezTo>
                <a:cubicBezTo>
                  <a:pt x="1199502" y="5105717"/>
                  <a:pt x="1196963" y="5110264"/>
                  <a:pt x="1199083" y="5114325"/>
                </a:cubicBezTo>
                <a:cubicBezTo>
                  <a:pt x="1193863" y="5116956"/>
                  <a:pt x="1198489" y="5123273"/>
                  <a:pt x="1195430" y="5127844"/>
                </a:cubicBezTo>
                <a:cubicBezTo>
                  <a:pt x="1196885" y="5130306"/>
                  <a:pt x="1199382" y="5133591"/>
                  <a:pt x="1195350" y="5134877"/>
                </a:cubicBezTo>
                <a:cubicBezTo>
                  <a:pt x="1195667" y="5135568"/>
                  <a:pt x="1195985" y="5136271"/>
                  <a:pt x="1196337" y="5137047"/>
                </a:cubicBezTo>
                <a:cubicBezTo>
                  <a:pt x="1195699" y="5137447"/>
                  <a:pt x="1195011" y="5137884"/>
                  <a:pt x="1194326" y="5138320"/>
                </a:cubicBezTo>
                <a:cubicBezTo>
                  <a:pt x="1197433" y="5143497"/>
                  <a:pt x="1189831" y="5149584"/>
                  <a:pt x="1195358" y="5153221"/>
                </a:cubicBezTo>
                <a:cubicBezTo>
                  <a:pt x="1182741" y="5164970"/>
                  <a:pt x="1187766" y="5187679"/>
                  <a:pt x="1181581" y="5203332"/>
                </a:cubicBezTo>
                <a:cubicBezTo>
                  <a:pt x="1182561" y="5205430"/>
                  <a:pt x="1183786" y="5207006"/>
                  <a:pt x="1186509" y="5207418"/>
                </a:cubicBezTo>
                <a:cubicBezTo>
                  <a:pt x="1189288" y="5210692"/>
                  <a:pt x="1183712" y="5211929"/>
                  <a:pt x="1182929" y="5208207"/>
                </a:cubicBezTo>
                <a:cubicBezTo>
                  <a:pt x="1177477" y="5216888"/>
                  <a:pt x="1177442" y="5231110"/>
                  <a:pt x="1174809" y="5240870"/>
                </a:cubicBezTo>
                <a:cubicBezTo>
                  <a:pt x="1174721" y="5241234"/>
                  <a:pt x="1175219" y="5241974"/>
                  <a:pt x="1175622" y="5242156"/>
                </a:cubicBezTo>
                <a:cubicBezTo>
                  <a:pt x="1179065" y="5242847"/>
                  <a:pt x="1177011" y="5247430"/>
                  <a:pt x="1174607" y="5248254"/>
                </a:cubicBezTo>
                <a:cubicBezTo>
                  <a:pt x="1179247" y="5258694"/>
                  <a:pt x="1173186" y="5271121"/>
                  <a:pt x="1177845" y="5280700"/>
                </a:cubicBezTo>
                <a:cubicBezTo>
                  <a:pt x="1179712" y="5281670"/>
                  <a:pt x="1179678" y="5281706"/>
                  <a:pt x="1179272" y="5283125"/>
                </a:cubicBezTo>
                <a:lnTo>
                  <a:pt x="1179271" y="5283112"/>
                </a:lnTo>
                <a:cubicBezTo>
                  <a:pt x="1177563" y="5293115"/>
                  <a:pt x="1177258" y="5303700"/>
                  <a:pt x="1182973" y="5312418"/>
                </a:cubicBezTo>
                <a:cubicBezTo>
                  <a:pt x="1189375" y="5307604"/>
                  <a:pt x="1184893" y="5305798"/>
                  <a:pt x="1185450" y="5299978"/>
                </a:cubicBezTo>
                <a:cubicBezTo>
                  <a:pt x="1181688" y="5293358"/>
                  <a:pt x="1186945" y="5285731"/>
                  <a:pt x="1182273" y="5279342"/>
                </a:cubicBezTo>
                <a:cubicBezTo>
                  <a:pt x="1178046" y="5265035"/>
                  <a:pt x="1182293" y="5249636"/>
                  <a:pt x="1179958" y="5235317"/>
                </a:cubicBezTo>
                <a:cubicBezTo>
                  <a:pt x="1185518" y="5232165"/>
                  <a:pt x="1183209" y="5222635"/>
                  <a:pt x="1187238" y="5218464"/>
                </a:cubicBezTo>
                <a:cubicBezTo>
                  <a:pt x="1190216" y="5217154"/>
                  <a:pt x="1187586" y="5215481"/>
                  <a:pt x="1188141" y="5213735"/>
                </a:cubicBezTo>
                <a:cubicBezTo>
                  <a:pt x="1194770" y="5202217"/>
                  <a:pt x="1201781" y="5184951"/>
                  <a:pt x="1201564" y="5170935"/>
                </a:cubicBezTo>
                <a:cubicBezTo>
                  <a:pt x="1208038" y="5166207"/>
                  <a:pt x="1203947" y="5156871"/>
                  <a:pt x="1207226" y="5150893"/>
                </a:cubicBezTo>
                <a:cubicBezTo>
                  <a:pt x="1210490" y="5149669"/>
                  <a:pt x="1207739" y="5147486"/>
                  <a:pt x="1206828" y="5145425"/>
                </a:cubicBezTo>
                <a:cubicBezTo>
                  <a:pt x="1214084" y="5138635"/>
                  <a:pt x="1211605" y="5126717"/>
                  <a:pt x="1212486" y="5118460"/>
                </a:cubicBezTo>
                <a:cubicBezTo>
                  <a:pt x="1210515" y="5114835"/>
                  <a:pt x="1212698" y="5112301"/>
                  <a:pt x="1213349" y="5108809"/>
                </a:cubicBezTo>
                <a:cubicBezTo>
                  <a:pt x="1213922" y="5105571"/>
                  <a:pt x="1208647" y="5102286"/>
                  <a:pt x="1213842" y="5100394"/>
                </a:cubicBezTo>
                <a:cubicBezTo>
                  <a:pt x="1209176" y="5096151"/>
                  <a:pt x="1216629" y="5094126"/>
                  <a:pt x="1213374" y="5089591"/>
                </a:cubicBezTo>
                <a:cubicBezTo>
                  <a:pt x="1217806" y="5087930"/>
                  <a:pt x="1214817" y="5084208"/>
                  <a:pt x="1212924" y="5081395"/>
                </a:cubicBezTo>
                <a:cubicBezTo>
                  <a:pt x="1212398" y="5078873"/>
                  <a:pt x="1211968" y="5076860"/>
                  <a:pt x="1211090" y="5075417"/>
                </a:cubicBezTo>
                <a:close/>
                <a:moveTo>
                  <a:pt x="2180690" y="5073390"/>
                </a:moveTo>
                <a:lnTo>
                  <a:pt x="2181276" y="5073853"/>
                </a:lnTo>
                <a:cubicBezTo>
                  <a:pt x="2181958" y="5075163"/>
                  <a:pt x="2180874" y="5074726"/>
                  <a:pt x="2180606" y="5073756"/>
                </a:cubicBezTo>
                <a:close/>
                <a:moveTo>
                  <a:pt x="2180689" y="5073348"/>
                </a:moveTo>
                <a:lnTo>
                  <a:pt x="2180692" y="5073381"/>
                </a:lnTo>
                <a:lnTo>
                  <a:pt x="2180690" y="5073390"/>
                </a:lnTo>
                <a:lnTo>
                  <a:pt x="2180679" y="5073381"/>
                </a:lnTo>
                <a:close/>
                <a:moveTo>
                  <a:pt x="2180777" y="5073017"/>
                </a:moveTo>
                <a:cubicBezTo>
                  <a:pt x="2181179" y="5072786"/>
                  <a:pt x="2182068" y="5073732"/>
                  <a:pt x="2181995" y="5074435"/>
                </a:cubicBezTo>
                <a:cubicBezTo>
                  <a:pt x="2181678" y="5074241"/>
                  <a:pt x="2181520" y="5074047"/>
                  <a:pt x="2181276" y="5073853"/>
                </a:cubicBezTo>
                <a:cubicBezTo>
                  <a:pt x="2181142" y="5073611"/>
                  <a:pt x="2181069" y="5073405"/>
                  <a:pt x="2180777" y="5073017"/>
                </a:cubicBezTo>
                <a:close/>
                <a:moveTo>
                  <a:pt x="2180325" y="5069910"/>
                </a:moveTo>
                <a:lnTo>
                  <a:pt x="2180777" y="5073017"/>
                </a:lnTo>
                <a:lnTo>
                  <a:pt x="2180689" y="5073345"/>
                </a:lnTo>
                <a:close/>
                <a:moveTo>
                  <a:pt x="2272252" y="5065860"/>
                </a:moveTo>
                <a:lnTo>
                  <a:pt x="2271487" y="5068940"/>
                </a:lnTo>
                <a:lnTo>
                  <a:pt x="2269383" y="5066857"/>
                </a:lnTo>
                <a:cubicBezTo>
                  <a:pt x="2269529" y="5066894"/>
                  <a:pt x="2269675" y="5066954"/>
                  <a:pt x="2269821" y="5066979"/>
                </a:cubicBezTo>
                <a:close/>
                <a:moveTo>
                  <a:pt x="2140980" y="5063729"/>
                </a:moveTo>
                <a:cubicBezTo>
                  <a:pt x="2140103" y="5060468"/>
                  <a:pt x="2134928" y="5060941"/>
                  <a:pt x="2137022" y="5064505"/>
                </a:cubicBezTo>
                <a:cubicBezTo>
                  <a:pt x="2137375" y="5065160"/>
                  <a:pt x="2137570" y="5065524"/>
                  <a:pt x="2136937" y="5066009"/>
                </a:cubicBezTo>
                <a:cubicBezTo>
                  <a:pt x="2133369" y="5066809"/>
                  <a:pt x="2136803" y="5070022"/>
                  <a:pt x="2135743" y="5072180"/>
                </a:cubicBezTo>
                <a:cubicBezTo>
                  <a:pt x="2139543" y="5082801"/>
                  <a:pt x="2138471" y="5094538"/>
                  <a:pt x="2142867" y="5105086"/>
                </a:cubicBezTo>
                <a:cubicBezTo>
                  <a:pt x="2136109" y="5122910"/>
                  <a:pt x="2153365" y="5122122"/>
                  <a:pt x="2143927" y="5122679"/>
                </a:cubicBezTo>
                <a:cubicBezTo>
                  <a:pt x="2139385" y="5124159"/>
                  <a:pt x="2141321" y="5130172"/>
                  <a:pt x="2142185" y="5133555"/>
                </a:cubicBezTo>
                <a:cubicBezTo>
                  <a:pt x="2142039" y="5138368"/>
                  <a:pt x="2135975" y="5146347"/>
                  <a:pt x="2139579" y="5149948"/>
                </a:cubicBezTo>
                <a:cubicBezTo>
                  <a:pt x="2142027" y="5150408"/>
                  <a:pt x="2139470" y="5153221"/>
                  <a:pt x="2141321" y="5153961"/>
                </a:cubicBezTo>
                <a:cubicBezTo>
                  <a:pt x="2143756" y="5155173"/>
                  <a:pt x="2144524" y="5158350"/>
                  <a:pt x="2147483" y="5156022"/>
                </a:cubicBezTo>
                <a:cubicBezTo>
                  <a:pt x="2150539" y="5156895"/>
                  <a:pt x="2154716" y="5153767"/>
                  <a:pt x="2152086" y="5150990"/>
                </a:cubicBezTo>
                <a:cubicBezTo>
                  <a:pt x="2153389" y="5146165"/>
                  <a:pt x="2154193" y="5141933"/>
                  <a:pt x="2150101" y="5137593"/>
                </a:cubicBezTo>
                <a:cubicBezTo>
                  <a:pt x="2151855" y="5135944"/>
                  <a:pt x="2153827" y="5138914"/>
                  <a:pt x="2155532" y="5137083"/>
                </a:cubicBezTo>
                <a:cubicBezTo>
                  <a:pt x="2151623" y="5133046"/>
                  <a:pt x="2155143" y="5128681"/>
                  <a:pt x="2155289" y="5124183"/>
                </a:cubicBezTo>
                <a:cubicBezTo>
                  <a:pt x="2154375" y="5114325"/>
                  <a:pt x="2155045" y="5103753"/>
                  <a:pt x="2154984" y="5093689"/>
                </a:cubicBezTo>
                <a:cubicBezTo>
                  <a:pt x="2151148" y="5089179"/>
                  <a:pt x="2150503" y="5057376"/>
                  <a:pt x="2140980" y="5063729"/>
                </a:cubicBezTo>
                <a:close/>
                <a:moveTo>
                  <a:pt x="2124329" y="5059572"/>
                </a:moveTo>
                <a:cubicBezTo>
                  <a:pt x="2119389" y="5060071"/>
                  <a:pt x="2113544" y="5064402"/>
                  <a:pt x="2115285" y="5073926"/>
                </a:cubicBezTo>
                <a:cubicBezTo>
                  <a:pt x="2105603" y="5079746"/>
                  <a:pt x="2108100" y="5095435"/>
                  <a:pt x="2102827" y="5104929"/>
                </a:cubicBezTo>
                <a:cubicBezTo>
                  <a:pt x="2099758" y="5105778"/>
                  <a:pt x="2102888" y="5107524"/>
                  <a:pt x="2101877" y="5109609"/>
                </a:cubicBezTo>
                <a:cubicBezTo>
                  <a:pt x="2102620" y="5111694"/>
                  <a:pt x="2106553" y="5111840"/>
                  <a:pt x="2102522" y="5113634"/>
                </a:cubicBezTo>
                <a:cubicBezTo>
                  <a:pt x="2101706" y="5117078"/>
                  <a:pt x="2104873" y="5118048"/>
                  <a:pt x="2100817" y="5120570"/>
                </a:cubicBezTo>
                <a:cubicBezTo>
                  <a:pt x="2103923" y="5128499"/>
                  <a:pt x="2103302" y="5136780"/>
                  <a:pt x="2104812" y="5145074"/>
                </a:cubicBezTo>
                <a:cubicBezTo>
                  <a:pt x="2108197" y="5147753"/>
                  <a:pt x="2104739" y="5151875"/>
                  <a:pt x="2107844" y="5153743"/>
                </a:cubicBezTo>
                <a:cubicBezTo>
                  <a:pt x="2115394" y="5162873"/>
                  <a:pt x="2122360" y="5151888"/>
                  <a:pt x="2122823" y="5144346"/>
                </a:cubicBezTo>
                <a:cubicBezTo>
                  <a:pt x="2117099" y="5136804"/>
                  <a:pt x="2118207" y="5128972"/>
                  <a:pt x="2116843" y="5121018"/>
                </a:cubicBezTo>
                <a:cubicBezTo>
                  <a:pt x="2120984" y="5118702"/>
                  <a:pt x="2112484" y="5109694"/>
                  <a:pt x="2118560" y="5107281"/>
                </a:cubicBezTo>
                <a:cubicBezTo>
                  <a:pt x="2118658" y="5105450"/>
                  <a:pt x="2115857" y="5106469"/>
                  <a:pt x="2116101" y="5104504"/>
                </a:cubicBezTo>
                <a:cubicBezTo>
                  <a:pt x="2121666" y="5102795"/>
                  <a:pt x="2111071" y="5100819"/>
                  <a:pt x="2117209" y="5100503"/>
                </a:cubicBezTo>
                <a:cubicBezTo>
                  <a:pt x="2118633" y="5100806"/>
                  <a:pt x="2119778" y="5099412"/>
                  <a:pt x="2121057" y="5098903"/>
                </a:cubicBezTo>
                <a:cubicBezTo>
                  <a:pt x="2119888" y="5095108"/>
                  <a:pt x="2119705" y="5088839"/>
                  <a:pt x="2122482" y="5086390"/>
                </a:cubicBezTo>
                <a:cubicBezTo>
                  <a:pt x="2122372" y="5084814"/>
                  <a:pt x="2120119" y="5085966"/>
                  <a:pt x="2119973" y="5084414"/>
                </a:cubicBezTo>
                <a:cubicBezTo>
                  <a:pt x="2120911" y="5082632"/>
                  <a:pt x="2126111" y="5085287"/>
                  <a:pt x="2122920" y="5079576"/>
                </a:cubicBezTo>
                <a:cubicBezTo>
                  <a:pt x="2127158" y="5078158"/>
                  <a:pt x="2124747" y="5071816"/>
                  <a:pt x="2128924" y="5070374"/>
                </a:cubicBezTo>
                <a:cubicBezTo>
                  <a:pt x="2128571" y="5069598"/>
                  <a:pt x="2128254" y="5068906"/>
                  <a:pt x="2127937" y="5068215"/>
                </a:cubicBezTo>
                <a:cubicBezTo>
                  <a:pt x="2130620" y="5065312"/>
                  <a:pt x="2130953" y="5063027"/>
                  <a:pt x="2129997" y="5061529"/>
                </a:cubicBezTo>
                <a:lnTo>
                  <a:pt x="2129997" y="5061529"/>
                </a:lnTo>
                <a:lnTo>
                  <a:pt x="2129997" y="5061529"/>
                </a:lnTo>
                <a:lnTo>
                  <a:pt x="2126076" y="5060175"/>
                </a:lnTo>
                <a:lnTo>
                  <a:pt x="2124329" y="5059572"/>
                </a:lnTo>
                <a:lnTo>
                  <a:pt x="2124329" y="5059572"/>
                </a:lnTo>
                <a:close/>
                <a:moveTo>
                  <a:pt x="1276560" y="5057397"/>
                </a:moveTo>
                <a:lnTo>
                  <a:pt x="1276558" y="5057400"/>
                </a:lnTo>
                <a:lnTo>
                  <a:pt x="1276556" y="5057402"/>
                </a:lnTo>
                <a:lnTo>
                  <a:pt x="1276557" y="5057400"/>
                </a:lnTo>
                <a:close/>
                <a:moveTo>
                  <a:pt x="1281783" y="5051643"/>
                </a:moveTo>
                <a:lnTo>
                  <a:pt x="1276562" y="5057395"/>
                </a:lnTo>
                <a:lnTo>
                  <a:pt x="1279851" y="5052332"/>
                </a:lnTo>
                <a:close/>
                <a:moveTo>
                  <a:pt x="1281784" y="5051641"/>
                </a:moveTo>
                <a:lnTo>
                  <a:pt x="1281785" y="5051641"/>
                </a:lnTo>
                <a:lnTo>
                  <a:pt x="1281784" y="5051642"/>
                </a:lnTo>
                <a:close/>
                <a:moveTo>
                  <a:pt x="1427819" y="5041761"/>
                </a:moveTo>
                <a:cubicBezTo>
                  <a:pt x="1425057" y="5041290"/>
                  <a:pt x="1424768" y="5041881"/>
                  <a:pt x="1431907" y="5045312"/>
                </a:cubicBezTo>
                <a:cubicBezTo>
                  <a:pt x="1431212" y="5045748"/>
                  <a:pt x="1430515" y="5046185"/>
                  <a:pt x="1429817" y="5046621"/>
                </a:cubicBezTo>
                <a:cubicBezTo>
                  <a:pt x="1431320" y="5050647"/>
                  <a:pt x="1436157" y="5050392"/>
                  <a:pt x="1437448" y="5054939"/>
                </a:cubicBezTo>
                <a:cubicBezTo>
                  <a:pt x="1438970" y="5053581"/>
                  <a:pt x="1442604" y="5053787"/>
                  <a:pt x="1441603" y="5056030"/>
                </a:cubicBezTo>
                <a:cubicBezTo>
                  <a:pt x="1442401" y="5059765"/>
                  <a:pt x="1447039" y="5061923"/>
                  <a:pt x="1449012" y="5065390"/>
                </a:cubicBezTo>
                <a:cubicBezTo>
                  <a:pt x="1450960" y="5067051"/>
                  <a:pt x="1455028" y="5068288"/>
                  <a:pt x="1455710" y="5070580"/>
                </a:cubicBezTo>
                <a:cubicBezTo>
                  <a:pt x="1455576" y="5072665"/>
                  <a:pt x="1455624" y="5072653"/>
                  <a:pt x="1457049" y="5073053"/>
                </a:cubicBezTo>
                <a:cubicBezTo>
                  <a:pt x="1459059" y="5073405"/>
                  <a:pt x="1467169" y="5077564"/>
                  <a:pt x="1465976" y="5079115"/>
                </a:cubicBezTo>
                <a:cubicBezTo>
                  <a:pt x="1468228" y="5081092"/>
                  <a:pt x="1470396" y="5083371"/>
                  <a:pt x="1473660" y="5081516"/>
                </a:cubicBezTo>
                <a:cubicBezTo>
                  <a:pt x="1475036" y="5082353"/>
                  <a:pt x="1472820" y="5083723"/>
                  <a:pt x="1474208" y="5084790"/>
                </a:cubicBezTo>
                <a:cubicBezTo>
                  <a:pt x="1481539" y="5087081"/>
                  <a:pt x="1482854" y="5097108"/>
                  <a:pt x="1490587" y="5098648"/>
                </a:cubicBezTo>
                <a:cubicBezTo>
                  <a:pt x="1494508" y="5109718"/>
                  <a:pt x="1506138" y="5111549"/>
                  <a:pt x="1509280" y="5121697"/>
                </a:cubicBezTo>
                <a:cubicBezTo>
                  <a:pt x="1513859" y="5122510"/>
                  <a:pt x="1514760" y="5127250"/>
                  <a:pt x="1518973" y="5128790"/>
                </a:cubicBezTo>
                <a:cubicBezTo>
                  <a:pt x="1517817" y="5133300"/>
                  <a:pt x="1525342" y="5137302"/>
                  <a:pt x="1527449" y="5141109"/>
                </a:cubicBezTo>
                <a:cubicBezTo>
                  <a:pt x="1528180" y="5140757"/>
                  <a:pt x="1528898" y="5140406"/>
                  <a:pt x="1529568" y="5140090"/>
                </a:cubicBezTo>
                <a:cubicBezTo>
                  <a:pt x="1530956" y="5143437"/>
                  <a:pt x="1535048" y="5142673"/>
                  <a:pt x="1537484" y="5144116"/>
                </a:cubicBezTo>
                <a:cubicBezTo>
                  <a:pt x="1538580" y="5146662"/>
                  <a:pt x="1540662" y="5146189"/>
                  <a:pt x="1542306" y="5147438"/>
                </a:cubicBezTo>
                <a:cubicBezTo>
                  <a:pt x="1547116" y="5154458"/>
                  <a:pt x="1553364" y="5160484"/>
                  <a:pt x="1557273" y="5168777"/>
                </a:cubicBezTo>
                <a:cubicBezTo>
                  <a:pt x="1558527" y="5169783"/>
                  <a:pt x="1561243" y="5166304"/>
                  <a:pt x="1559879" y="5170899"/>
                </a:cubicBezTo>
                <a:cubicBezTo>
                  <a:pt x="1561632" y="5173106"/>
                  <a:pt x="1561864" y="5175385"/>
                  <a:pt x="1562448" y="5177871"/>
                </a:cubicBezTo>
                <a:cubicBezTo>
                  <a:pt x="1565688" y="5177919"/>
                  <a:pt x="1563629" y="5180672"/>
                  <a:pt x="1565042" y="5182248"/>
                </a:cubicBezTo>
                <a:cubicBezTo>
                  <a:pt x="1567575" y="5182357"/>
                  <a:pt x="1566698" y="5184188"/>
                  <a:pt x="1566978" y="5185909"/>
                </a:cubicBezTo>
                <a:cubicBezTo>
                  <a:pt x="1576684" y="5193778"/>
                  <a:pt x="1578925" y="5209843"/>
                  <a:pt x="1590810" y="5215384"/>
                </a:cubicBezTo>
                <a:cubicBezTo>
                  <a:pt x="1588070" y="5216621"/>
                  <a:pt x="1588984" y="5217651"/>
                  <a:pt x="1591212" y="5218597"/>
                </a:cubicBezTo>
                <a:cubicBezTo>
                  <a:pt x="1592186" y="5220962"/>
                  <a:pt x="1593550" y="5222332"/>
                  <a:pt x="1595450" y="5223617"/>
                </a:cubicBezTo>
                <a:cubicBezTo>
                  <a:pt x="1595426" y="5226309"/>
                  <a:pt x="1594013" y="5228976"/>
                  <a:pt x="1597898" y="5229158"/>
                </a:cubicBezTo>
                <a:cubicBezTo>
                  <a:pt x="1595000" y="5233135"/>
                  <a:pt x="1603366" y="5235184"/>
                  <a:pt x="1601527" y="5231983"/>
                </a:cubicBezTo>
                <a:cubicBezTo>
                  <a:pt x="1599554" y="5231837"/>
                  <a:pt x="1599177" y="5229631"/>
                  <a:pt x="1597910" y="5229158"/>
                </a:cubicBezTo>
                <a:cubicBezTo>
                  <a:pt x="1597922" y="5229158"/>
                  <a:pt x="1597922" y="5229158"/>
                  <a:pt x="1597922" y="5229158"/>
                </a:cubicBezTo>
                <a:cubicBezTo>
                  <a:pt x="1597472" y="5226575"/>
                  <a:pt x="1603159" y="5229231"/>
                  <a:pt x="1601466" y="5226709"/>
                </a:cubicBezTo>
                <a:cubicBezTo>
                  <a:pt x="1600748" y="5226090"/>
                  <a:pt x="1599213" y="5226418"/>
                  <a:pt x="1599335" y="5224841"/>
                </a:cubicBezTo>
                <a:cubicBezTo>
                  <a:pt x="1603573" y="5222756"/>
                  <a:pt x="1600723" y="5221374"/>
                  <a:pt x="1598970" y="5219749"/>
                </a:cubicBezTo>
                <a:cubicBezTo>
                  <a:pt x="1597971" y="5209079"/>
                  <a:pt x="1589775" y="5199149"/>
                  <a:pt x="1583126" y="5191329"/>
                </a:cubicBezTo>
                <a:cubicBezTo>
                  <a:pt x="1584186" y="5189219"/>
                  <a:pt x="1583504" y="5187679"/>
                  <a:pt x="1582907" y="5185667"/>
                </a:cubicBezTo>
                <a:cubicBezTo>
                  <a:pt x="1583674" y="5183642"/>
                  <a:pt x="1582103" y="5183339"/>
                  <a:pt x="1580837" y="5182854"/>
                </a:cubicBezTo>
                <a:cubicBezTo>
                  <a:pt x="1579716" y="5178768"/>
                  <a:pt x="1575174" y="5176986"/>
                  <a:pt x="1575320" y="5173142"/>
                </a:cubicBezTo>
                <a:cubicBezTo>
                  <a:pt x="1572885" y="5170487"/>
                  <a:pt x="1574102" y="5167431"/>
                  <a:pt x="1571898" y="5164703"/>
                </a:cubicBezTo>
                <a:cubicBezTo>
                  <a:pt x="1568586" y="5162727"/>
                  <a:pt x="1570206" y="5162873"/>
                  <a:pt x="1569402" y="5160326"/>
                </a:cubicBezTo>
                <a:cubicBezTo>
                  <a:pt x="1568647" y="5159805"/>
                  <a:pt x="1568014" y="5160787"/>
                  <a:pt x="1567319" y="5161029"/>
                </a:cubicBezTo>
                <a:cubicBezTo>
                  <a:pt x="1565980" y="5160278"/>
                  <a:pt x="1566978" y="5159126"/>
                  <a:pt x="1566991" y="5159187"/>
                </a:cubicBezTo>
                <a:cubicBezTo>
                  <a:pt x="1565712" y="5156507"/>
                  <a:pt x="1564835" y="5154688"/>
                  <a:pt x="1564092" y="5153136"/>
                </a:cubicBezTo>
                <a:cubicBezTo>
                  <a:pt x="1561669" y="5152300"/>
                  <a:pt x="1561547" y="5152251"/>
                  <a:pt x="1561864" y="5150857"/>
                </a:cubicBezTo>
                <a:cubicBezTo>
                  <a:pt x="1562095" y="5149899"/>
                  <a:pt x="1561925" y="5149220"/>
                  <a:pt x="1561157" y="5148711"/>
                </a:cubicBezTo>
                <a:cubicBezTo>
                  <a:pt x="1556810" y="5146698"/>
                  <a:pt x="1559172" y="5138757"/>
                  <a:pt x="1552389" y="5142588"/>
                </a:cubicBezTo>
                <a:cubicBezTo>
                  <a:pt x="1551890" y="5140648"/>
                  <a:pt x="1549856" y="5140587"/>
                  <a:pt x="1549016" y="5139254"/>
                </a:cubicBezTo>
                <a:cubicBezTo>
                  <a:pt x="1548870" y="5136962"/>
                  <a:pt x="1548566" y="5135398"/>
                  <a:pt x="1547725" y="5134598"/>
                </a:cubicBezTo>
                <a:cubicBezTo>
                  <a:pt x="1542939" y="5130742"/>
                  <a:pt x="1537715" y="5128160"/>
                  <a:pt x="1534184" y="5123201"/>
                </a:cubicBezTo>
                <a:cubicBezTo>
                  <a:pt x="1530920" y="5122752"/>
                  <a:pt x="1530908" y="5118060"/>
                  <a:pt x="1528570" y="5116302"/>
                </a:cubicBezTo>
                <a:cubicBezTo>
                  <a:pt x="1524210" y="5115792"/>
                  <a:pt x="1524247" y="5112543"/>
                  <a:pt x="1523577" y="5109512"/>
                </a:cubicBezTo>
                <a:cubicBezTo>
                  <a:pt x="1516404" y="5107863"/>
                  <a:pt x="1515016" y="5095653"/>
                  <a:pt x="1506211" y="5098806"/>
                </a:cubicBezTo>
                <a:cubicBezTo>
                  <a:pt x="1505687" y="5095447"/>
                  <a:pt x="1506114" y="5090076"/>
                  <a:pt x="1502034" y="5088973"/>
                </a:cubicBezTo>
                <a:cubicBezTo>
                  <a:pt x="1501109" y="5084766"/>
                  <a:pt x="1496968" y="5085141"/>
                  <a:pt x="1495239" y="5082001"/>
                </a:cubicBezTo>
                <a:cubicBezTo>
                  <a:pt x="1489698" y="5078764"/>
                  <a:pt x="1474403" y="5064105"/>
                  <a:pt x="1468582" y="5067076"/>
                </a:cubicBezTo>
                <a:cubicBezTo>
                  <a:pt x="1465695" y="5060383"/>
                  <a:pt x="1460447" y="5057849"/>
                  <a:pt x="1454589" y="5055303"/>
                </a:cubicBezTo>
                <a:cubicBezTo>
                  <a:pt x="1450632" y="5051483"/>
                  <a:pt x="1447441" y="5047979"/>
                  <a:pt x="1441449" y="5047155"/>
                </a:cubicBezTo>
                <a:cubicBezTo>
                  <a:pt x="1437923" y="5049568"/>
                  <a:pt x="1439583" y="5046500"/>
                  <a:pt x="1438569" y="5044584"/>
                </a:cubicBezTo>
                <a:cubicBezTo>
                  <a:pt x="1435816" y="5043766"/>
                  <a:pt x="1430581" y="5042232"/>
                  <a:pt x="1427819" y="5041761"/>
                </a:cubicBezTo>
                <a:close/>
                <a:moveTo>
                  <a:pt x="1461482" y="5040026"/>
                </a:moveTo>
                <a:cubicBezTo>
                  <a:pt x="1455722" y="5043627"/>
                  <a:pt x="1469836" y="5047264"/>
                  <a:pt x="1466451" y="5041396"/>
                </a:cubicBezTo>
                <a:cubicBezTo>
                  <a:pt x="1464794" y="5040935"/>
                  <a:pt x="1463138" y="5040474"/>
                  <a:pt x="1461482" y="5040026"/>
                </a:cubicBezTo>
                <a:close/>
                <a:moveTo>
                  <a:pt x="2150594" y="5039924"/>
                </a:moveTo>
                <a:cubicBezTo>
                  <a:pt x="2148424" y="5039116"/>
                  <a:pt x="2146277" y="5039832"/>
                  <a:pt x="2145583" y="5043457"/>
                </a:cubicBezTo>
                <a:cubicBezTo>
                  <a:pt x="2144195" y="5042632"/>
                  <a:pt x="2142831" y="5044427"/>
                  <a:pt x="2145120" y="5045130"/>
                </a:cubicBezTo>
                <a:cubicBezTo>
                  <a:pt x="2145473" y="5058770"/>
                  <a:pt x="2156421" y="5074714"/>
                  <a:pt x="2158102" y="5089409"/>
                </a:cubicBezTo>
                <a:cubicBezTo>
                  <a:pt x="2156738" y="5092792"/>
                  <a:pt x="2160610" y="5091774"/>
                  <a:pt x="2160476" y="5093932"/>
                </a:cubicBezTo>
                <a:cubicBezTo>
                  <a:pt x="2158565" y="5104044"/>
                  <a:pt x="2166200" y="5112992"/>
                  <a:pt x="2170767" y="5122364"/>
                </a:cubicBezTo>
                <a:cubicBezTo>
                  <a:pt x="2169659" y="5124025"/>
                  <a:pt x="2171510" y="5124583"/>
                  <a:pt x="2172910" y="5123334"/>
                </a:cubicBezTo>
                <a:cubicBezTo>
                  <a:pt x="2174676" y="5125832"/>
                  <a:pt x="2176758" y="5125577"/>
                  <a:pt x="2177647" y="5129263"/>
                </a:cubicBezTo>
                <a:cubicBezTo>
                  <a:pt x="2176990" y="5132173"/>
                  <a:pt x="2179827" y="5134755"/>
                  <a:pt x="2182628" y="5134901"/>
                </a:cubicBezTo>
                <a:cubicBezTo>
                  <a:pt x="2185453" y="5143740"/>
                  <a:pt x="2197935" y="5149717"/>
                  <a:pt x="2199141" y="5136986"/>
                </a:cubicBezTo>
                <a:cubicBezTo>
                  <a:pt x="2196474" y="5125250"/>
                  <a:pt x="2185672" y="5115380"/>
                  <a:pt x="2178573" y="5106990"/>
                </a:cubicBezTo>
                <a:cubicBezTo>
                  <a:pt x="2178049" y="5102249"/>
                  <a:pt x="2171838" y="5105693"/>
                  <a:pt x="2172776" y="5095120"/>
                </a:cubicBezTo>
                <a:cubicBezTo>
                  <a:pt x="2172082" y="5093325"/>
                  <a:pt x="2169013" y="5093532"/>
                  <a:pt x="2170206" y="5091495"/>
                </a:cubicBezTo>
                <a:cubicBezTo>
                  <a:pt x="2172642" y="5086560"/>
                  <a:pt x="2167881" y="5082983"/>
                  <a:pt x="2168453" y="5077964"/>
                </a:cubicBezTo>
                <a:cubicBezTo>
                  <a:pt x="2166066" y="5069767"/>
                  <a:pt x="2165847" y="5059959"/>
                  <a:pt x="2159624" y="5052757"/>
                </a:cubicBezTo>
                <a:cubicBezTo>
                  <a:pt x="2156543" y="5052550"/>
                  <a:pt x="2159563" y="5049010"/>
                  <a:pt x="2157067" y="5048440"/>
                </a:cubicBezTo>
                <a:cubicBezTo>
                  <a:pt x="2155228" y="5048089"/>
                  <a:pt x="2155605" y="5046791"/>
                  <a:pt x="2155751" y="5045530"/>
                </a:cubicBezTo>
                <a:cubicBezTo>
                  <a:pt x="2154960" y="5043063"/>
                  <a:pt x="2152765" y="5040732"/>
                  <a:pt x="2150594" y="5039924"/>
                </a:cubicBezTo>
                <a:close/>
                <a:moveTo>
                  <a:pt x="1241408" y="5034254"/>
                </a:moveTo>
                <a:cubicBezTo>
                  <a:pt x="1240282" y="5031890"/>
                  <a:pt x="1235901" y="5031478"/>
                  <a:pt x="1235868" y="5034448"/>
                </a:cubicBezTo>
                <a:cubicBezTo>
                  <a:pt x="1234336" y="5035637"/>
                  <a:pt x="1231862" y="5033878"/>
                  <a:pt x="1231778" y="5036243"/>
                </a:cubicBezTo>
                <a:cubicBezTo>
                  <a:pt x="1231567" y="5038813"/>
                  <a:pt x="1228626" y="5040850"/>
                  <a:pt x="1226443" y="5039953"/>
                </a:cubicBezTo>
                <a:cubicBezTo>
                  <a:pt x="1219820" y="5042851"/>
                  <a:pt x="1216340" y="5047640"/>
                  <a:pt x="1209758" y="5050574"/>
                </a:cubicBezTo>
                <a:cubicBezTo>
                  <a:pt x="1210117" y="5051302"/>
                  <a:pt x="1210478" y="5052029"/>
                  <a:pt x="1210836" y="5052744"/>
                </a:cubicBezTo>
                <a:cubicBezTo>
                  <a:pt x="1206006" y="5055436"/>
                  <a:pt x="1212465" y="5054030"/>
                  <a:pt x="1211516" y="5059013"/>
                </a:cubicBezTo>
                <a:cubicBezTo>
                  <a:pt x="1217576" y="5055679"/>
                  <a:pt x="1223652" y="5052744"/>
                  <a:pt x="1227852" y="5047543"/>
                </a:cubicBezTo>
                <a:cubicBezTo>
                  <a:pt x="1228777" y="5047882"/>
                  <a:pt x="1230207" y="5048246"/>
                  <a:pt x="1230632" y="5046815"/>
                </a:cubicBezTo>
                <a:cubicBezTo>
                  <a:pt x="1230813" y="5041953"/>
                  <a:pt x="1235525" y="5045373"/>
                  <a:pt x="1237375" y="5040705"/>
                </a:cubicBezTo>
                <a:cubicBezTo>
                  <a:pt x="1237628" y="5041226"/>
                  <a:pt x="1237784" y="5040365"/>
                  <a:pt x="1238112" y="5039565"/>
                </a:cubicBezTo>
                <a:lnTo>
                  <a:pt x="1238113" y="5039565"/>
                </a:lnTo>
                <a:cubicBezTo>
                  <a:pt x="1238550" y="5038498"/>
                  <a:pt x="1237811" y="5039492"/>
                  <a:pt x="1238934" y="5039795"/>
                </a:cubicBezTo>
                <a:cubicBezTo>
                  <a:pt x="1239946" y="5039225"/>
                  <a:pt x="1240956" y="5038656"/>
                  <a:pt x="1242052" y="5038037"/>
                </a:cubicBezTo>
                <a:cubicBezTo>
                  <a:pt x="1241415" y="5036813"/>
                  <a:pt x="1240660" y="5035685"/>
                  <a:pt x="1241408" y="5034254"/>
                </a:cubicBezTo>
                <a:close/>
                <a:moveTo>
                  <a:pt x="2677319" y="5027012"/>
                </a:moveTo>
                <a:cubicBezTo>
                  <a:pt x="2674469" y="5025792"/>
                  <a:pt x="2671696" y="5028059"/>
                  <a:pt x="2670776" y="5036497"/>
                </a:cubicBezTo>
                <a:cubicBezTo>
                  <a:pt x="2674478" y="5043966"/>
                  <a:pt x="2663457" y="5051932"/>
                  <a:pt x="2666197" y="5058540"/>
                </a:cubicBezTo>
                <a:cubicBezTo>
                  <a:pt x="2657770" y="5061959"/>
                  <a:pt x="2660279" y="5074472"/>
                  <a:pt x="2651876" y="5077891"/>
                </a:cubicBezTo>
                <a:cubicBezTo>
                  <a:pt x="2652241" y="5078630"/>
                  <a:pt x="2652594" y="5079358"/>
                  <a:pt x="2652947" y="5080073"/>
                </a:cubicBezTo>
                <a:cubicBezTo>
                  <a:pt x="2648369" y="5083553"/>
                  <a:pt x="2649124" y="5091216"/>
                  <a:pt x="2642341" y="5093144"/>
                </a:cubicBezTo>
                <a:cubicBezTo>
                  <a:pt x="2641890" y="5094938"/>
                  <a:pt x="2646603" y="5094865"/>
                  <a:pt x="2644313" y="5096260"/>
                </a:cubicBezTo>
                <a:cubicBezTo>
                  <a:pt x="2642414" y="5096636"/>
                  <a:pt x="2639199" y="5094174"/>
                  <a:pt x="2639004" y="5097800"/>
                </a:cubicBezTo>
                <a:cubicBezTo>
                  <a:pt x="2631770" y="5104856"/>
                  <a:pt x="2623355" y="5109379"/>
                  <a:pt x="2614831" y="5115489"/>
                </a:cubicBezTo>
                <a:cubicBezTo>
                  <a:pt x="2607329" y="5114398"/>
                  <a:pt x="2600936" y="5122607"/>
                  <a:pt x="2592996" y="5122376"/>
                </a:cubicBezTo>
                <a:cubicBezTo>
                  <a:pt x="2589550" y="5123855"/>
                  <a:pt x="2586201" y="5124159"/>
                  <a:pt x="2582499" y="5122704"/>
                </a:cubicBezTo>
                <a:cubicBezTo>
                  <a:pt x="2573268" y="5126305"/>
                  <a:pt x="2563818" y="5129372"/>
                  <a:pt x="2554429" y="5131433"/>
                </a:cubicBezTo>
                <a:cubicBezTo>
                  <a:pt x="2539633" y="5133979"/>
                  <a:pt x="2571137" y="5138623"/>
                  <a:pt x="2574888" y="5136889"/>
                </a:cubicBezTo>
                <a:cubicBezTo>
                  <a:pt x="2579674" y="5139702"/>
                  <a:pt x="2579052" y="5133325"/>
                  <a:pt x="2582584" y="5135689"/>
                </a:cubicBezTo>
                <a:cubicBezTo>
                  <a:pt x="2585178" y="5138793"/>
                  <a:pt x="2592679" y="5131979"/>
                  <a:pt x="2598184" y="5136101"/>
                </a:cubicBezTo>
                <a:cubicBezTo>
                  <a:pt x="2603286" y="5134549"/>
                  <a:pt x="2607926" y="5131215"/>
                  <a:pt x="2612968" y="5130900"/>
                </a:cubicBezTo>
                <a:cubicBezTo>
                  <a:pt x="2614599" y="5129639"/>
                  <a:pt x="2613552" y="5127165"/>
                  <a:pt x="2615695" y="5126523"/>
                </a:cubicBezTo>
                <a:cubicBezTo>
                  <a:pt x="2622320" y="5128426"/>
                  <a:pt x="2628153" y="5121443"/>
                  <a:pt x="2632087" y="5117272"/>
                </a:cubicBezTo>
                <a:cubicBezTo>
                  <a:pt x="2637433" y="5117563"/>
                  <a:pt x="2639442" y="5112458"/>
                  <a:pt x="2644216" y="5111743"/>
                </a:cubicBezTo>
                <a:cubicBezTo>
                  <a:pt x="2644995" y="5105571"/>
                  <a:pt x="2658939" y="5105220"/>
                  <a:pt x="2655127" y="5098636"/>
                </a:cubicBezTo>
                <a:cubicBezTo>
                  <a:pt x="2661107" y="5098491"/>
                  <a:pt x="2657733" y="5095605"/>
                  <a:pt x="2661496" y="5093604"/>
                </a:cubicBezTo>
                <a:cubicBezTo>
                  <a:pt x="2664589" y="5089227"/>
                  <a:pt x="2667950" y="5086378"/>
                  <a:pt x="2669034" y="5080704"/>
                </a:cubicBezTo>
                <a:cubicBezTo>
                  <a:pt x="2673930" y="5080207"/>
                  <a:pt x="2673041" y="5075575"/>
                  <a:pt x="2676353" y="5073878"/>
                </a:cubicBezTo>
                <a:cubicBezTo>
                  <a:pt x="2676000" y="5073102"/>
                  <a:pt x="2675683" y="5072411"/>
                  <a:pt x="2675367" y="5071719"/>
                </a:cubicBezTo>
                <a:cubicBezTo>
                  <a:pt x="2676024" y="5071210"/>
                  <a:pt x="2677388" y="5071028"/>
                  <a:pt x="2677145" y="5070192"/>
                </a:cubicBezTo>
                <a:cubicBezTo>
                  <a:pt x="2676974" y="5069561"/>
                  <a:pt x="2676475" y="5069416"/>
                  <a:pt x="2675854" y="5069222"/>
                </a:cubicBezTo>
                <a:cubicBezTo>
                  <a:pt x="2673662" y="5068906"/>
                  <a:pt x="2674624" y="5065645"/>
                  <a:pt x="2676231" y="5065790"/>
                </a:cubicBezTo>
                <a:cubicBezTo>
                  <a:pt x="2680615" y="5066991"/>
                  <a:pt x="2678192" y="5062941"/>
                  <a:pt x="2678265" y="5060916"/>
                </a:cubicBezTo>
                <a:cubicBezTo>
                  <a:pt x="2679666" y="5061062"/>
                  <a:pt x="2679812" y="5060977"/>
                  <a:pt x="2680408" y="5059704"/>
                </a:cubicBezTo>
                <a:cubicBezTo>
                  <a:pt x="2679848" y="5059546"/>
                  <a:pt x="2679288" y="5059401"/>
                  <a:pt x="2678728" y="5059243"/>
                </a:cubicBezTo>
                <a:cubicBezTo>
                  <a:pt x="2679312" y="5057970"/>
                  <a:pt x="2679471" y="5057885"/>
                  <a:pt x="2680871" y="5058031"/>
                </a:cubicBezTo>
                <a:cubicBezTo>
                  <a:pt x="2681115" y="5056176"/>
                  <a:pt x="2681955" y="5054975"/>
                  <a:pt x="2683636" y="5054260"/>
                </a:cubicBezTo>
                <a:cubicBezTo>
                  <a:pt x="2680993" y="5050598"/>
                  <a:pt x="2685596" y="5046270"/>
                  <a:pt x="2684257" y="5042778"/>
                </a:cubicBezTo>
                <a:cubicBezTo>
                  <a:pt x="2681565" y="5042257"/>
                  <a:pt x="2681078" y="5039759"/>
                  <a:pt x="2684318" y="5038449"/>
                </a:cubicBezTo>
                <a:cubicBezTo>
                  <a:pt x="2683094" y="5032939"/>
                  <a:pt x="2680169" y="5028232"/>
                  <a:pt x="2677319" y="5027012"/>
                </a:cubicBezTo>
                <a:close/>
                <a:moveTo>
                  <a:pt x="2308364" y="5022093"/>
                </a:moveTo>
                <a:cubicBezTo>
                  <a:pt x="2310166" y="5024276"/>
                  <a:pt x="2306391" y="5024906"/>
                  <a:pt x="2305953" y="5026495"/>
                </a:cubicBezTo>
                <a:cubicBezTo>
                  <a:pt x="2304260" y="5026191"/>
                  <a:pt x="2302762" y="5025743"/>
                  <a:pt x="2302178" y="5023670"/>
                </a:cubicBezTo>
                <a:cubicBezTo>
                  <a:pt x="2301678" y="5023051"/>
                  <a:pt x="2300875" y="5024579"/>
                  <a:pt x="2300546" y="5024591"/>
                </a:cubicBezTo>
                <a:cubicBezTo>
                  <a:pt x="2297867" y="5024749"/>
                  <a:pt x="2301483" y="5021960"/>
                  <a:pt x="2301276" y="5023803"/>
                </a:cubicBezTo>
                <a:cubicBezTo>
                  <a:pt x="2301374" y="5022760"/>
                  <a:pt x="2301691" y="5022190"/>
                  <a:pt x="2302324" y="5022227"/>
                </a:cubicBezTo>
                <a:cubicBezTo>
                  <a:pt x="2304564" y="5022809"/>
                  <a:pt x="2306489" y="5022469"/>
                  <a:pt x="2308364" y="5022093"/>
                </a:cubicBezTo>
                <a:close/>
                <a:moveTo>
                  <a:pt x="2135098" y="5018820"/>
                </a:moveTo>
                <a:cubicBezTo>
                  <a:pt x="2133296" y="5020129"/>
                  <a:pt x="2131347" y="5022251"/>
                  <a:pt x="2129277" y="5020917"/>
                </a:cubicBezTo>
                <a:cubicBezTo>
                  <a:pt x="2127194" y="5023197"/>
                  <a:pt x="2125258" y="5024312"/>
                  <a:pt x="2124662" y="5027949"/>
                </a:cubicBezTo>
                <a:cubicBezTo>
                  <a:pt x="2118914" y="5029113"/>
                  <a:pt x="2118609" y="5034824"/>
                  <a:pt x="2114712" y="5037734"/>
                </a:cubicBezTo>
                <a:cubicBezTo>
                  <a:pt x="2116490" y="5042960"/>
                  <a:pt x="2102522" y="5051459"/>
                  <a:pt x="2097432" y="5054345"/>
                </a:cubicBezTo>
                <a:cubicBezTo>
                  <a:pt x="2096884" y="5057873"/>
                  <a:pt x="2093157" y="5057134"/>
                  <a:pt x="2090746" y="5058261"/>
                </a:cubicBezTo>
                <a:cubicBezTo>
                  <a:pt x="2089127" y="5062747"/>
                  <a:pt x="2083549" y="5060504"/>
                  <a:pt x="2080115" y="5064360"/>
                </a:cubicBezTo>
                <a:cubicBezTo>
                  <a:pt x="2079482" y="5065706"/>
                  <a:pt x="2079129" y="5066724"/>
                  <a:pt x="2077448" y="5066082"/>
                </a:cubicBezTo>
                <a:cubicBezTo>
                  <a:pt x="2068205" y="5065366"/>
                  <a:pt x="2067353" y="5077285"/>
                  <a:pt x="2057696" y="5079552"/>
                </a:cubicBezTo>
                <a:cubicBezTo>
                  <a:pt x="2057269" y="5080825"/>
                  <a:pt x="2056405" y="5083238"/>
                  <a:pt x="2058609" y="5081892"/>
                </a:cubicBezTo>
                <a:cubicBezTo>
                  <a:pt x="2065952" y="5078752"/>
                  <a:pt x="2074221" y="5079722"/>
                  <a:pt x="2081930" y="5080013"/>
                </a:cubicBezTo>
                <a:cubicBezTo>
                  <a:pt x="2087446" y="5077479"/>
                  <a:pt x="2091112" y="5071065"/>
                  <a:pt x="2097882" y="5073526"/>
                </a:cubicBezTo>
                <a:cubicBezTo>
                  <a:pt x="2100062" y="5073684"/>
                  <a:pt x="2099027" y="5069864"/>
                  <a:pt x="2102315" y="5071150"/>
                </a:cubicBezTo>
                <a:cubicBezTo>
                  <a:pt x="2107247" y="5067609"/>
                  <a:pt x="2111083" y="5065657"/>
                  <a:pt x="2116490" y="5063426"/>
                </a:cubicBezTo>
                <a:cubicBezTo>
                  <a:pt x="2116088" y="5062590"/>
                  <a:pt x="2115735" y="5061874"/>
                  <a:pt x="2115419" y="5061220"/>
                </a:cubicBezTo>
                <a:cubicBezTo>
                  <a:pt x="2116210" y="5060686"/>
                  <a:pt x="2116904" y="5060213"/>
                  <a:pt x="2117196" y="5060019"/>
                </a:cubicBezTo>
                <a:cubicBezTo>
                  <a:pt x="2117988" y="5055048"/>
                  <a:pt x="2121020" y="5057182"/>
                  <a:pt x="2124260" y="5054733"/>
                </a:cubicBezTo>
                <a:cubicBezTo>
                  <a:pt x="2125271" y="5047106"/>
                  <a:pt x="2135305" y="5045676"/>
                  <a:pt x="2136267" y="5038292"/>
                </a:cubicBezTo>
                <a:cubicBezTo>
                  <a:pt x="2139811" y="5036158"/>
                  <a:pt x="2140627" y="5032436"/>
                  <a:pt x="2143147" y="5030047"/>
                </a:cubicBezTo>
                <a:cubicBezTo>
                  <a:pt x="2145693" y="5027840"/>
                  <a:pt x="2142307" y="5023985"/>
                  <a:pt x="2144682" y="5020735"/>
                </a:cubicBezTo>
                <a:cubicBezTo>
                  <a:pt x="2142599" y="5017789"/>
                  <a:pt x="2138934" y="5021329"/>
                  <a:pt x="2135098" y="5018820"/>
                </a:cubicBezTo>
                <a:close/>
                <a:moveTo>
                  <a:pt x="1410343" y="5017266"/>
                </a:moveTo>
                <a:lnTo>
                  <a:pt x="1410346" y="5017267"/>
                </a:lnTo>
                <a:lnTo>
                  <a:pt x="1410346" y="5017267"/>
                </a:lnTo>
                <a:close/>
                <a:moveTo>
                  <a:pt x="3163601" y="5015719"/>
                </a:moveTo>
                <a:cubicBezTo>
                  <a:pt x="3161789" y="5016522"/>
                  <a:pt x="3160062" y="5018359"/>
                  <a:pt x="3158814" y="5019668"/>
                </a:cubicBezTo>
                <a:cubicBezTo>
                  <a:pt x="3160775" y="5027671"/>
                  <a:pt x="3167996" y="5027574"/>
                  <a:pt x="3173427" y="5031029"/>
                </a:cubicBezTo>
                <a:cubicBezTo>
                  <a:pt x="3177288" y="5034133"/>
                  <a:pt x="3180283" y="5038098"/>
                  <a:pt x="3184387" y="5040401"/>
                </a:cubicBezTo>
                <a:cubicBezTo>
                  <a:pt x="3189246" y="5046391"/>
                  <a:pt x="3195664" y="5050574"/>
                  <a:pt x="3199731" y="5057243"/>
                </a:cubicBezTo>
                <a:cubicBezTo>
                  <a:pt x="3203604" y="5057594"/>
                  <a:pt x="3202459" y="5068458"/>
                  <a:pt x="3204176" y="5069319"/>
                </a:cubicBezTo>
                <a:cubicBezTo>
                  <a:pt x="3207890" y="5070871"/>
                  <a:pt x="3203153" y="5083262"/>
                  <a:pt x="3206661" y="5087033"/>
                </a:cubicBezTo>
                <a:cubicBezTo>
                  <a:pt x="3205954" y="5087469"/>
                  <a:pt x="3205260" y="5087906"/>
                  <a:pt x="3204578" y="5088330"/>
                </a:cubicBezTo>
                <a:cubicBezTo>
                  <a:pt x="3207549" y="5091749"/>
                  <a:pt x="3202276" y="5095957"/>
                  <a:pt x="3204980" y="5099364"/>
                </a:cubicBezTo>
                <a:cubicBezTo>
                  <a:pt x="3203129" y="5100200"/>
                  <a:pt x="3202958" y="5101013"/>
                  <a:pt x="3204030" y="5102395"/>
                </a:cubicBezTo>
                <a:cubicBezTo>
                  <a:pt x="3204420" y="5107705"/>
                  <a:pt x="3196894" y="5110700"/>
                  <a:pt x="3200413" y="5116023"/>
                </a:cubicBezTo>
                <a:cubicBezTo>
                  <a:pt x="3197466" y="5117053"/>
                  <a:pt x="3197832" y="5119054"/>
                  <a:pt x="3198794" y="5121164"/>
                </a:cubicBezTo>
                <a:cubicBezTo>
                  <a:pt x="3197077" y="5121843"/>
                  <a:pt x="3196809" y="5122728"/>
                  <a:pt x="3198039" y="5124280"/>
                </a:cubicBezTo>
                <a:cubicBezTo>
                  <a:pt x="3197393" y="5124704"/>
                  <a:pt x="3196748" y="5125141"/>
                  <a:pt x="3196054" y="5125613"/>
                </a:cubicBezTo>
                <a:cubicBezTo>
                  <a:pt x="3198587" y="5130524"/>
                  <a:pt x="3192717" y="5135568"/>
                  <a:pt x="3197004" y="5140539"/>
                </a:cubicBezTo>
                <a:cubicBezTo>
                  <a:pt x="3190306" y="5144661"/>
                  <a:pt x="3187639" y="5152506"/>
                  <a:pt x="3183364" y="5158302"/>
                </a:cubicBezTo>
                <a:cubicBezTo>
                  <a:pt x="3185362" y="5160969"/>
                  <a:pt x="3183742" y="5162181"/>
                  <a:pt x="3181842" y="5163394"/>
                </a:cubicBezTo>
                <a:cubicBezTo>
                  <a:pt x="3182025" y="5168498"/>
                  <a:pt x="3175960" y="5170753"/>
                  <a:pt x="3178542" y="5174852"/>
                </a:cubicBezTo>
                <a:cubicBezTo>
                  <a:pt x="3173208" y="5177301"/>
                  <a:pt x="3176423" y="5186661"/>
                  <a:pt x="3171089" y="5189086"/>
                </a:cubicBezTo>
                <a:cubicBezTo>
                  <a:pt x="3169884" y="5190626"/>
                  <a:pt x="3171601" y="5191693"/>
                  <a:pt x="3171528" y="5192990"/>
                </a:cubicBezTo>
                <a:cubicBezTo>
                  <a:pt x="3159995" y="5199683"/>
                  <a:pt x="3159630" y="5215821"/>
                  <a:pt x="3150862" y="5224490"/>
                </a:cubicBezTo>
                <a:cubicBezTo>
                  <a:pt x="3146941" y="5233996"/>
                  <a:pt x="3140584" y="5239803"/>
                  <a:pt x="3137418" y="5248873"/>
                </a:cubicBezTo>
                <a:cubicBezTo>
                  <a:pt x="3135323" y="5248994"/>
                  <a:pt x="3134519" y="5248497"/>
                  <a:pt x="3133764" y="5250946"/>
                </a:cubicBezTo>
                <a:cubicBezTo>
                  <a:pt x="3131097" y="5252837"/>
                  <a:pt x="3124935" y="5254062"/>
                  <a:pt x="3128114" y="5258184"/>
                </a:cubicBezTo>
                <a:cubicBezTo>
                  <a:pt x="3127164" y="5259639"/>
                  <a:pt x="3125410" y="5257784"/>
                  <a:pt x="3124339" y="5259191"/>
                </a:cubicBezTo>
                <a:cubicBezTo>
                  <a:pt x="3123608" y="5262428"/>
                  <a:pt x="3121501" y="5267896"/>
                  <a:pt x="3117775" y="5267193"/>
                </a:cubicBezTo>
                <a:cubicBezTo>
                  <a:pt x="3115997" y="5267241"/>
                  <a:pt x="3116216" y="5270078"/>
                  <a:pt x="3115473" y="5271024"/>
                </a:cubicBezTo>
                <a:cubicBezTo>
                  <a:pt x="3111795" y="5273655"/>
                  <a:pt x="3111990" y="5277753"/>
                  <a:pt x="3107850" y="5279633"/>
                </a:cubicBezTo>
                <a:cubicBezTo>
                  <a:pt x="3108227" y="5280385"/>
                  <a:pt x="3108593" y="5281124"/>
                  <a:pt x="3108958" y="5281852"/>
                </a:cubicBezTo>
                <a:cubicBezTo>
                  <a:pt x="3099679" y="5284568"/>
                  <a:pt x="3105085" y="5286059"/>
                  <a:pt x="3097998" y="5289442"/>
                </a:cubicBezTo>
                <a:cubicBezTo>
                  <a:pt x="3095246" y="5292497"/>
                  <a:pt x="3093504" y="5298850"/>
                  <a:pt x="3089169" y="5298935"/>
                </a:cubicBezTo>
                <a:cubicBezTo>
                  <a:pt x="3087257" y="5298632"/>
                  <a:pt x="3088012" y="5301287"/>
                  <a:pt x="3086405" y="5301603"/>
                </a:cubicBezTo>
                <a:cubicBezTo>
                  <a:pt x="3081607" y="5301057"/>
                  <a:pt x="3076614" y="5306610"/>
                  <a:pt x="3073971" y="5309993"/>
                </a:cubicBezTo>
                <a:cubicBezTo>
                  <a:pt x="3071816" y="5311169"/>
                  <a:pt x="3068990" y="5309011"/>
                  <a:pt x="3071304" y="5313145"/>
                </a:cubicBezTo>
                <a:cubicBezTo>
                  <a:pt x="3056545" y="5321960"/>
                  <a:pt x="3048045" y="5336279"/>
                  <a:pt x="3033370" y="5345676"/>
                </a:cubicBezTo>
                <a:cubicBezTo>
                  <a:pt x="3036001" y="5349810"/>
                  <a:pt x="3031799" y="5346815"/>
                  <a:pt x="3030618" y="5348913"/>
                </a:cubicBezTo>
                <a:cubicBezTo>
                  <a:pt x="3029924" y="5351374"/>
                  <a:pt x="3028670" y="5350598"/>
                  <a:pt x="3027854" y="5348731"/>
                </a:cubicBezTo>
                <a:cubicBezTo>
                  <a:pt x="3025662" y="5350259"/>
                  <a:pt x="3024797" y="5353472"/>
                  <a:pt x="3022240" y="5354272"/>
                </a:cubicBezTo>
                <a:cubicBezTo>
                  <a:pt x="3018623" y="5353775"/>
                  <a:pt x="3016821" y="5357473"/>
                  <a:pt x="3014787" y="5359861"/>
                </a:cubicBezTo>
                <a:cubicBezTo>
                  <a:pt x="3010062" y="5363244"/>
                  <a:pt x="3008247" y="5369476"/>
                  <a:pt x="3003388" y="5372301"/>
                </a:cubicBezTo>
                <a:cubicBezTo>
                  <a:pt x="3000965" y="5374096"/>
                  <a:pt x="2999906" y="5377176"/>
                  <a:pt x="2997166" y="5378703"/>
                </a:cubicBezTo>
                <a:cubicBezTo>
                  <a:pt x="2996557" y="5380025"/>
                  <a:pt x="2995899" y="5381128"/>
                  <a:pt x="2994426" y="5381637"/>
                </a:cubicBezTo>
                <a:cubicBezTo>
                  <a:pt x="2994267" y="5383941"/>
                  <a:pt x="2991296" y="5383880"/>
                  <a:pt x="2991223" y="5386245"/>
                </a:cubicBezTo>
                <a:cubicBezTo>
                  <a:pt x="2989969" y="5387275"/>
                  <a:pt x="2988544" y="5385990"/>
                  <a:pt x="2987265" y="5387093"/>
                </a:cubicBezTo>
                <a:cubicBezTo>
                  <a:pt x="2984148" y="5391325"/>
                  <a:pt x="2977011" y="5392149"/>
                  <a:pt x="2975477" y="5397242"/>
                </a:cubicBezTo>
                <a:cubicBezTo>
                  <a:pt x="2976549" y="5397848"/>
                  <a:pt x="2977511" y="5396720"/>
                  <a:pt x="2978460" y="5396357"/>
                </a:cubicBezTo>
                <a:cubicBezTo>
                  <a:pt x="2988471" y="5404383"/>
                  <a:pt x="2996569" y="5381164"/>
                  <a:pt x="3006031" y="5382280"/>
                </a:cubicBezTo>
                <a:cubicBezTo>
                  <a:pt x="3010452" y="5380619"/>
                  <a:pt x="3008759" y="5379006"/>
                  <a:pt x="3009027" y="5376266"/>
                </a:cubicBezTo>
                <a:cubicBezTo>
                  <a:pt x="3010208" y="5376108"/>
                  <a:pt x="3012485" y="5376909"/>
                  <a:pt x="3012437" y="5375017"/>
                </a:cubicBezTo>
                <a:cubicBezTo>
                  <a:pt x="3015469" y="5376266"/>
                  <a:pt x="3014190" y="5368688"/>
                  <a:pt x="3018099" y="5371271"/>
                </a:cubicBezTo>
                <a:cubicBezTo>
                  <a:pt x="3019524" y="5374302"/>
                  <a:pt x="3020364" y="5372920"/>
                  <a:pt x="3020705" y="5371222"/>
                </a:cubicBezTo>
                <a:cubicBezTo>
                  <a:pt x="3025881" y="5369307"/>
                  <a:pt x="3030009" y="5369307"/>
                  <a:pt x="3034917" y="5365560"/>
                </a:cubicBezTo>
                <a:cubicBezTo>
                  <a:pt x="3035185" y="5364723"/>
                  <a:pt x="3036061" y="5360734"/>
                  <a:pt x="3038010" y="5362408"/>
                </a:cubicBezTo>
                <a:cubicBezTo>
                  <a:pt x="3043648" y="5359207"/>
                  <a:pt x="3047850" y="5356939"/>
                  <a:pt x="3051454" y="5352162"/>
                </a:cubicBezTo>
                <a:cubicBezTo>
                  <a:pt x="3057141" y="5350562"/>
                  <a:pt x="3058432" y="5344487"/>
                  <a:pt x="3063060" y="5341565"/>
                </a:cubicBezTo>
                <a:cubicBezTo>
                  <a:pt x="3064277" y="5338219"/>
                  <a:pt x="3069015" y="5338316"/>
                  <a:pt x="3068978" y="5334266"/>
                </a:cubicBezTo>
                <a:cubicBezTo>
                  <a:pt x="3079549" y="5329186"/>
                  <a:pt x="3084541" y="5322311"/>
                  <a:pt x="3093723" y="5317243"/>
                </a:cubicBezTo>
                <a:cubicBezTo>
                  <a:pt x="3092713" y="5314891"/>
                  <a:pt x="3095830" y="5315473"/>
                  <a:pt x="3096451" y="5313873"/>
                </a:cubicBezTo>
                <a:cubicBezTo>
                  <a:pt x="3097097" y="5312163"/>
                  <a:pt x="3096610" y="5310235"/>
                  <a:pt x="3099289" y="5310732"/>
                </a:cubicBezTo>
                <a:cubicBezTo>
                  <a:pt x="3102017" y="5310914"/>
                  <a:pt x="3101042" y="5306962"/>
                  <a:pt x="3104294" y="5308344"/>
                </a:cubicBezTo>
                <a:cubicBezTo>
                  <a:pt x="3109153" y="5304876"/>
                  <a:pt x="3111978" y="5300220"/>
                  <a:pt x="3117434" y="5296874"/>
                </a:cubicBezTo>
                <a:cubicBezTo>
                  <a:pt x="3116642" y="5295395"/>
                  <a:pt x="3115875" y="5293952"/>
                  <a:pt x="3115108" y="5292497"/>
                </a:cubicBezTo>
                <a:cubicBezTo>
                  <a:pt x="3125021" y="5291054"/>
                  <a:pt x="3125471" y="5279063"/>
                  <a:pt x="3133691" y="5275232"/>
                </a:cubicBezTo>
                <a:cubicBezTo>
                  <a:pt x="3136431" y="5275632"/>
                  <a:pt x="3139366" y="5271533"/>
                  <a:pt x="3139926" y="5268636"/>
                </a:cubicBezTo>
                <a:cubicBezTo>
                  <a:pt x="3141022" y="5268029"/>
                  <a:pt x="3142045" y="5267605"/>
                  <a:pt x="3142337" y="5266271"/>
                </a:cubicBezTo>
                <a:cubicBezTo>
                  <a:pt x="3143458" y="5264792"/>
                  <a:pt x="3145236" y="5264695"/>
                  <a:pt x="3143373" y="5262549"/>
                </a:cubicBezTo>
                <a:cubicBezTo>
                  <a:pt x="3157000" y="5252522"/>
                  <a:pt x="3163161" y="5236663"/>
                  <a:pt x="3172319" y="5223423"/>
                </a:cubicBezTo>
                <a:cubicBezTo>
                  <a:pt x="3173927" y="5213299"/>
                  <a:pt x="3188917" y="5205018"/>
                  <a:pt x="3182622" y="5194421"/>
                </a:cubicBezTo>
                <a:cubicBezTo>
                  <a:pt x="3182488" y="5191705"/>
                  <a:pt x="3185252" y="5195415"/>
                  <a:pt x="3183425" y="5195136"/>
                </a:cubicBezTo>
                <a:cubicBezTo>
                  <a:pt x="3186482" y="5196543"/>
                  <a:pt x="3189258" y="5195294"/>
                  <a:pt x="3186701" y="5191632"/>
                </a:cubicBezTo>
                <a:cubicBezTo>
                  <a:pt x="3190391" y="5190395"/>
                  <a:pt x="3188516" y="5185230"/>
                  <a:pt x="3192291" y="5184030"/>
                </a:cubicBezTo>
                <a:cubicBezTo>
                  <a:pt x="3191658" y="5182393"/>
                  <a:pt x="3188650" y="5182866"/>
                  <a:pt x="3189733" y="5180441"/>
                </a:cubicBezTo>
                <a:cubicBezTo>
                  <a:pt x="3200279" y="5177337"/>
                  <a:pt x="3195116" y="5167347"/>
                  <a:pt x="3203896" y="5162024"/>
                </a:cubicBezTo>
                <a:cubicBezTo>
                  <a:pt x="3204420" y="5151706"/>
                  <a:pt x="3214028" y="5142915"/>
                  <a:pt x="3211909" y="5133555"/>
                </a:cubicBezTo>
                <a:cubicBezTo>
                  <a:pt x="3211751" y="5131494"/>
                  <a:pt x="3213833" y="5131530"/>
                  <a:pt x="3214308" y="5130754"/>
                </a:cubicBezTo>
                <a:cubicBezTo>
                  <a:pt x="3215830" y="5127735"/>
                  <a:pt x="3214320" y="5126535"/>
                  <a:pt x="3214528" y="5123904"/>
                </a:cubicBezTo>
                <a:cubicBezTo>
                  <a:pt x="3217840" y="5119309"/>
                  <a:pt x="3219752" y="5114410"/>
                  <a:pt x="3218838" y="5108542"/>
                </a:cubicBezTo>
                <a:cubicBezTo>
                  <a:pt x="3226973" y="5104747"/>
                  <a:pt x="3215904" y="5075017"/>
                  <a:pt x="3221371" y="5073065"/>
                </a:cubicBezTo>
                <a:cubicBezTo>
                  <a:pt x="3218729" y="5069076"/>
                  <a:pt x="3218863" y="5064614"/>
                  <a:pt x="3219691" y="5060225"/>
                </a:cubicBezTo>
                <a:cubicBezTo>
                  <a:pt x="3214199" y="5052490"/>
                  <a:pt x="3208512" y="5045554"/>
                  <a:pt x="3201351" y="5039686"/>
                </a:cubicBezTo>
                <a:cubicBezTo>
                  <a:pt x="3200158" y="5034594"/>
                  <a:pt x="3195628" y="5035758"/>
                  <a:pt x="3193813" y="5032157"/>
                </a:cubicBezTo>
                <a:cubicBezTo>
                  <a:pt x="3191341" y="5031841"/>
                  <a:pt x="3190903" y="5028459"/>
                  <a:pt x="3187834" y="5028604"/>
                </a:cubicBezTo>
                <a:cubicBezTo>
                  <a:pt x="3184010" y="5025088"/>
                  <a:pt x="3173622" y="5014952"/>
                  <a:pt x="3168909" y="5017971"/>
                </a:cubicBezTo>
                <a:cubicBezTo>
                  <a:pt x="3167314" y="5015146"/>
                  <a:pt x="3165415" y="5014916"/>
                  <a:pt x="3163601" y="5015719"/>
                </a:cubicBezTo>
                <a:close/>
                <a:moveTo>
                  <a:pt x="2187767" y="5011921"/>
                </a:moveTo>
                <a:cubicBezTo>
                  <a:pt x="2180570" y="5014600"/>
                  <a:pt x="2172861" y="5012976"/>
                  <a:pt x="2165762" y="5014806"/>
                </a:cubicBezTo>
                <a:cubicBezTo>
                  <a:pt x="2161950" y="5017110"/>
                  <a:pt x="2154692" y="5019317"/>
                  <a:pt x="2156202" y="5023560"/>
                </a:cubicBezTo>
                <a:cubicBezTo>
                  <a:pt x="2156957" y="5035018"/>
                  <a:pt x="2173263" y="5032993"/>
                  <a:pt x="2181069" y="5037322"/>
                </a:cubicBezTo>
                <a:cubicBezTo>
                  <a:pt x="2184576" y="5042002"/>
                  <a:pt x="2194343" y="5048161"/>
                  <a:pt x="2186233" y="5053751"/>
                </a:cubicBezTo>
                <a:cubicBezTo>
                  <a:pt x="2186975" y="5055181"/>
                  <a:pt x="2187731" y="5056636"/>
                  <a:pt x="2188437" y="5057994"/>
                </a:cubicBezTo>
                <a:cubicBezTo>
                  <a:pt x="2186476" y="5058770"/>
                  <a:pt x="2186427" y="5060528"/>
                  <a:pt x="2184881" y="5061523"/>
                </a:cubicBezTo>
                <a:cubicBezTo>
                  <a:pt x="2182470" y="5059073"/>
                  <a:pt x="2184649" y="5056079"/>
                  <a:pt x="2181033" y="5054818"/>
                </a:cubicBezTo>
                <a:cubicBezTo>
                  <a:pt x="2178634" y="5051447"/>
                  <a:pt x="2177879" y="5045930"/>
                  <a:pt x="2173020" y="5045615"/>
                </a:cubicBezTo>
                <a:cubicBezTo>
                  <a:pt x="2172533" y="5044572"/>
                  <a:pt x="2172776" y="5043918"/>
                  <a:pt x="2173653" y="5044015"/>
                </a:cubicBezTo>
                <a:cubicBezTo>
                  <a:pt x="2179523" y="5045154"/>
                  <a:pt x="2172825" y="5037104"/>
                  <a:pt x="2169464" y="5042196"/>
                </a:cubicBezTo>
                <a:cubicBezTo>
                  <a:pt x="2169366" y="5042754"/>
                  <a:pt x="2169001" y="5043602"/>
                  <a:pt x="2169232" y="5043796"/>
                </a:cubicBezTo>
                <a:cubicBezTo>
                  <a:pt x="2171546" y="5047446"/>
                  <a:pt x="2169281" y="5051277"/>
                  <a:pt x="2171242" y="5055072"/>
                </a:cubicBezTo>
                <a:cubicBezTo>
                  <a:pt x="2169354" y="5060043"/>
                  <a:pt x="2170803" y="5067342"/>
                  <a:pt x="2176539" y="5068519"/>
                </a:cubicBezTo>
                <a:cubicBezTo>
                  <a:pt x="2175553" y="5072132"/>
                  <a:pt x="2174067" y="5078206"/>
                  <a:pt x="2178086" y="5079491"/>
                </a:cubicBezTo>
                <a:cubicBezTo>
                  <a:pt x="2179194" y="5080910"/>
                  <a:pt x="2177623" y="5083007"/>
                  <a:pt x="2179291" y="5084171"/>
                </a:cubicBezTo>
                <a:cubicBezTo>
                  <a:pt x="2178573" y="5088391"/>
                  <a:pt x="2177051" y="5089215"/>
                  <a:pt x="2180911" y="5092016"/>
                </a:cubicBezTo>
                <a:cubicBezTo>
                  <a:pt x="2180144" y="5094587"/>
                  <a:pt x="2182567" y="5098927"/>
                  <a:pt x="2185344" y="5099485"/>
                </a:cubicBezTo>
                <a:cubicBezTo>
                  <a:pt x="2187316" y="5102249"/>
                  <a:pt x="2186123" y="5105571"/>
                  <a:pt x="2189094" y="5108130"/>
                </a:cubicBezTo>
                <a:cubicBezTo>
                  <a:pt x="2188729" y="5110300"/>
                  <a:pt x="2187158" y="5111997"/>
                  <a:pt x="2189155" y="5113137"/>
                </a:cubicBezTo>
                <a:cubicBezTo>
                  <a:pt x="2194720" y="5113052"/>
                  <a:pt x="2190044" y="5119600"/>
                  <a:pt x="2194915" y="5116593"/>
                </a:cubicBezTo>
                <a:cubicBezTo>
                  <a:pt x="2199263" y="5126693"/>
                  <a:pt x="2205279" y="5133616"/>
                  <a:pt x="2212208" y="5142091"/>
                </a:cubicBezTo>
                <a:cubicBezTo>
                  <a:pt x="2206484" y="5142927"/>
                  <a:pt x="2214765" y="5165103"/>
                  <a:pt x="2219454" y="5164812"/>
                </a:cubicBezTo>
                <a:cubicBezTo>
                  <a:pt x="2226042" y="5162642"/>
                  <a:pt x="2222157" y="5157380"/>
                  <a:pt x="2220136" y="5153003"/>
                </a:cubicBezTo>
                <a:cubicBezTo>
                  <a:pt x="2222522" y="5152300"/>
                  <a:pt x="2224751" y="5153561"/>
                  <a:pt x="2225628" y="5155658"/>
                </a:cubicBezTo>
                <a:cubicBezTo>
                  <a:pt x="2228831" y="5153173"/>
                  <a:pt x="2230913" y="5155828"/>
                  <a:pt x="2229159" y="5158993"/>
                </a:cubicBezTo>
                <a:cubicBezTo>
                  <a:pt x="2231498" y="5163491"/>
                  <a:pt x="2238804" y="5163442"/>
                  <a:pt x="2237708" y="5169832"/>
                </a:cubicBezTo>
                <a:cubicBezTo>
                  <a:pt x="2242713" y="5170329"/>
                  <a:pt x="2243919" y="5176003"/>
                  <a:pt x="2248766" y="5176452"/>
                </a:cubicBezTo>
                <a:cubicBezTo>
                  <a:pt x="2251067" y="5174597"/>
                  <a:pt x="2254489" y="5175906"/>
                  <a:pt x="2255110" y="5178295"/>
                </a:cubicBezTo>
                <a:lnTo>
                  <a:pt x="2255115" y="5178297"/>
                </a:lnTo>
                <a:lnTo>
                  <a:pt x="2254538" y="5178440"/>
                </a:lnTo>
                <a:cubicBezTo>
                  <a:pt x="2253479" y="5177871"/>
                  <a:pt x="2251822" y="5176792"/>
                  <a:pt x="2251384" y="5177895"/>
                </a:cubicBezTo>
                <a:cubicBezTo>
                  <a:pt x="2251104" y="5179811"/>
                  <a:pt x="2254428" y="5181714"/>
                  <a:pt x="2253028" y="5183885"/>
                </a:cubicBezTo>
                <a:cubicBezTo>
                  <a:pt x="2254087" y="5185703"/>
                  <a:pt x="2255634" y="5185473"/>
                  <a:pt x="2256754" y="5187752"/>
                </a:cubicBezTo>
                <a:cubicBezTo>
                  <a:pt x="2258569" y="5188674"/>
                  <a:pt x="2262661" y="5188274"/>
                  <a:pt x="2263647" y="5190711"/>
                </a:cubicBezTo>
                <a:cubicBezTo>
                  <a:pt x="2255329" y="5195075"/>
                  <a:pt x="2273949" y="5202617"/>
                  <a:pt x="2276933" y="5200604"/>
                </a:cubicBezTo>
                <a:cubicBezTo>
                  <a:pt x="2280270" y="5201320"/>
                  <a:pt x="2279636" y="5198240"/>
                  <a:pt x="2278711" y="5196349"/>
                </a:cubicBezTo>
                <a:cubicBezTo>
                  <a:pt x="2288003" y="5192954"/>
                  <a:pt x="2279454" y="5185837"/>
                  <a:pt x="2275058" y="5183787"/>
                </a:cubicBezTo>
                <a:cubicBezTo>
                  <a:pt x="2272634" y="5183666"/>
                  <a:pt x="2274388" y="5181302"/>
                  <a:pt x="2273280" y="5179786"/>
                </a:cubicBezTo>
                <a:cubicBezTo>
                  <a:pt x="2272111" y="5179010"/>
                  <a:pt x="2270381" y="5179495"/>
                  <a:pt x="2269480" y="5178089"/>
                </a:cubicBezTo>
                <a:cubicBezTo>
                  <a:pt x="2270540" y="5172803"/>
                  <a:pt x="2262539" y="5173966"/>
                  <a:pt x="2259007" y="5172136"/>
                </a:cubicBezTo>
                <a:cubicBezTo>
                  <a:pt x="2258277" y="5169056"/>
                  <a:pt x="2260286" y="5164885"/>
                  <a:pt x="2255573" y="5163733"/>
                </a:cubicBezTo>
                <a:cubicBezTo>
                  <a:pt x="2253929" y="5155343"/>
                  <a:pt x="2244954" y="5156046"/>
                  <a:pt x="2243347" y="5149790"/>
                </a:cubicBezTo>
                <a:cubicBezTo>
                  <a:pt x="2241569" y="5148990"/>
                  <a:pt x="2239243" y="5149499"/>
                  <a:pt x="2237964" y="5147535"/>
                </a:cubicBezTo>
                <a:cubicBezTo>
                  <a:pt x="2239340" y="5144091"/>
                  <a:pt x="2234311" y="5139727"/>
                  <a:pt x="2231242" y="5142661"/>
                </a:cubicBezTo>
                <a:cubicBezTo>
                  <a:pt x="2230816" y="5139278"/>
                  <a:pt x="2227674" y="5135956"/>
                  <a:pt x="2227576" y="5132537"/>
                </a:cubicBezTo>
                <a:cubicBezTo>
                  <a:pt x="2227601" y="5130269"/>
                  <a:pt x="2225189" y="5130924"/>
                  <a:pt x="2224788" y="5129360"/>
                </a:cubicBezTo>
                <a:cubicBezTo>
                  <a:pt x="2224349" y="5127602"/>
                  <a:pt x="2221524" y="5128014"/>
                  <a:pt x="2221426" y="5125856"/>
                </a:cubicBezTo>
                <a:cubicBezTo>
                  <a:pt x="2219709" y="5126887"/>
                  <a:pt x="2217785" y="5130815"/>
                  <a:pt x="2216568" y="5126620"/>
                </a:cubicBezTo>
                <a:cubicBezTo>
                  <a:pt x="2218211" y="5123019"/>
                  <a:pt x="2215143" y="5119794"/>
                  <a:pt x="2215788" y="5116168"/>
                </a:cubicBezTo>
                <a:cubicBezTo>
                  <a:pt x="2214059" y="5113489"/>
                  <a:pt x="2208420" y="5111318"/>
                  <a:pt x="2209029" y="5107717"/>
                </a:cubicBezTo>
                <a:cubicBezTo>
                  <a:pt x="2207544" y="5101025"/>
                  <a:pt x="2202441" y="5100588"/>
                  <a:pt x="2199920" y="5095314"/>
                </a:cubicBezTo>
                <a:cubicBezTo>
                  <a:pt x="2202088" y="5090925"/>
                  <a:pt x="2197022" y="5089276"/>
                  <a:pt x="2195658" y="5084935"/>
                </a:cubicBezTo>
                <a:cubicBezTo>
                  <a:pt x="2195695" y="5078849"/>
                  <a:pt x="2191408" y="5072362"/>
                  <a:pt x="2190154" y="5067051"/>
                </a:cubicBezTo>
                <a:cubicBezTo>
                  <a:pt x="2199251" y="5065512"/>
                  <a:pt x="2193271" y="5076109"/>
                  <a:pt x="2200249" y="5078412"/>
                </a:cubicBezTo>
                <a:cubicBezTo>
                  <a:pt x="2202344" y="5082450"/>
                  <a:pt x="2202734" y="5088173"/>
                  <a:pt x="2205315" y="5092234"/>
                </a:cubicBezTo>
                <a:cubicBezTo>
                  <a:pt x="2208798" y="5093156"/>
                  <a:pt x="2206192" y="5097957"/>
                  <a:pt x="2209724" y="5099036"/>
                </a:cubicBezTo>
                <a:cubicBezTo>
                  <a:pt x="2209005" y="5100819"/>
                  <a:pt x="2208786" y="5102637"/>
                  <a:pt x="2210941" y="5103001"/>
                </a:cubicBezTo>
                <a:cubicBezTo>
                  <a:pt x="2212013" y="5103438"/>
                  <a:pt x="2211891" y="5105038"/>
                  <a:pt x="2213133" y="5105390"/>
                </a:cubicBezTo>
                <a:cubicBezTo>
                  <a:pt x="2217006" y="5112482"/>
                  <a:pt x="2224666" y="5112034"/>
                  <a:pt x="2231388" y="5111537"/>
                </a:cubicBezTo>
                <a:cubicBezTo>
                  <a:pt x="2229683" y="5105353"/>
                  <a:pt x="2224946" y="5103947"/>
                  <a:pt x="2222802" y="5097569"/>
                </a:cubicBezTo>
                <a:cubicBezTo>
                  <a:pt x="2223740" y="5095823"/>
                  <a:pt x="2219795" y="5094453"/>
                  <a:pt x="2218979" y="5091640"/>
                </a:cubicBezTo>
                <a:cubicBezTo>
                  <a:pt x="2220002" y="5091143"/>
                  <a:pt x="2221025" y="5090646"/>
                  <a:pt x="2222303" y="5090028"/>
                </a:cubicBezTo>
                <a:cubicBezTo>
                  <a:pt x="2228648" y="5090161"/>
                  <a:pt x="2223460" y="5093859"/>
                  <a:pt x="2227917" y="5095059"/>
                </a:cubicBezTo>
                <a:cubicBezTo>
                  <a:pt x="2230085" y="5099218"/>
                  <a:pt x="2237270" y="5102116"/>
                  <a:pt x="2236381" y="5107269"/>
                </a:cubicBezTo>
                <a:cubicBezTo>
                  <a:pt x="2236965" y="5108845"/>
                  <a:pt x="2239279" y="5108772"/>
                  <a:pt x="2240156" y="5109282"/>
                </a:cubicBezTo>
                <a:cubicBezTo>
                  <a:pt x="2246464" y="5114932"/>
                  <a:pt x="2253393" y="5118666"/>
                  <a:pt x="2257546" y="5126668"/>
                </a:cubicBezTo>
                <a:cubicBezTo>
                  <a:pt x="2261759" y="5127517"/>
                  <a:pt x="2264743" y="5129675"/>
                  <a:pt x="2266752" y="5133385"/>
                </a:cubicBezTo>
                <a:cubicBezTo>
                  <a:pt x="2265510" y="5138551"/>
                  <a:pt x="2272354" y="5135980"/>
                  <a:pt x="2273499" y="5140139"/>
                </a:cubicBezTo>
                <a:cubicBezTo>
                  <a:pt x="2276141" y="5140321"/>
                  <a:pt x="2276105" y="5143497"/>
                  <a:pt x="2277883" y="5144916"/>
                </a:cubicBezTo>
                <a:cubicBezTo>
                  <a:pt x="2278881" y="5145292"/>
                  <a:pt x="2280440" y="5145874"/>
                  <a:pt x="2279563" y="5147183"/>
                </a:cubicBezTo>
                <a:cubicBezTo>
                  <a:pt x="2287576" y="5157319"/>
                  <a:pt x="2299815" y="5161393"/>
                  <a:pt x="2308352" y="5171348"/>
                </a:cubicBezTo>
                <a:cubicBezTo>
                  <a:pt x="2311372" y="5172572"/>
                  <a:pt x="2314879" y="5171990"/>
                  <a:pt x="2316073" y="5175312"/>
                </a:cubicBezTo>
                <a:cubicBezTo>
                  <a:pt x="2317936" y="5176319"/>
                  <a:pt x="2322186" y="5175470"/>
                  <a:pt x="2321406" y="5178828"/>
                </a:cubicBezTo>
                <a:cubicBezTo>
                  <a:pt x="2321406" y="5182272"/>
                  <a:pt x="2327507" y="5180235"/>
                  <a:pt x="2328128" y="5184006"/>
                </a:cubicBezTo>
                <a:cubicBezTo>
                  <a:pt x="2330540" y="5181969"/>
                  <a:pt x="2332086" y="5183448"/>
                  <a:pt x="2333426" y="5185291"/>
                </a:cubicBezTo>
                <a:cubicBezTo>
                  <a:pt x="2336081" y="5183860"/>
                  <a:pt x="2336129" y="5183885"/>
                  <a:pt x="2337591" y="5185897"/>
                </a:cubicBezTo>
                <a:cubicBezTo>
                  <a:pt x="2335728" y="5193414"/>
                  <a:pt x="2349622" y="5191911"/>
                  <a:pt x="2348989" y="5198313"/>
                </a:cubicBezTo>
                <a:cubicBezTo>
                  <a:pt x="2350036" y="5199901"/>
                  <a:pt x="2353215" y="5199089"/>
                  <a:pt x="2353629" y="5201501"/>
                </a:cubicBezTo>
                <a:cubicBezTo>
                  <a:pt x="2355334" y="5204060"/>
                  <a:pt x="2358768" y="5199186"/>
                  <a:pt x="2359900" y="5202787"/>
                </a:cubicBezTo>
                <a:cubicBezTo>
                  <a:pt x="2358354" y="5203563"/>
                  <a:pt x="2356624" y="5204933"/>
                  <a:pt x="2357976" y="5206654"/>
                </a:cubicBezTo>
                <a:cubicBezTo>
                  <a:pt x="2369107" y="5199004"/>
                  <a:pt x="2359255" y="5215093"/>
                  <a:pt x="2368498" y="5216839"/>
                </a:cubicBezTo>
                <a:cubicBezTo>
                  <a:pt x="2370921" y="5216948"/>
                  <a:pt x="2369107" y="5219373"/>
                  <a:pt x="2370325" y="5220913"/>
                </a:cubicBezTo>
                <a:cubicBezTo>
                  <a:pt x="2377035" y="5225108"/>
                  <a:pt x="2376706" y="5236808"/>
                  <a:pt x="2383452" y="5241598"/>
                </a:cubicBezTo>
                <a:cubicBezTo>
                  <a:pt x="2385315" y="5243538"/>
                  <a:pt x="2387167" y="5244641"/>
                  <a:pt x="2388202" y="5247442"/>
                </a:cubicBezTo>
                <a:cubicBezTo>
                  <a:pt x="2391319" y="5248157"/>
                  <a:pt x="2395447" y="5250812"/>
                  <a:pt x="2394851" y="5254171"/>
                </a:cubicBezTo>
                <a:cubicBezTo>
                  <a:pt x="2399588" y="5260415"/>
                  <a:pt x="2400221" y="5265932"/>
                  <a:pt x="2401293" y="5272807"/>
                </a:cubicBezTo>
                <a:cubicBezTo>
                  <a:pt x="2404946" y="5272782"/>
                  <a:pt x="2401561" y="5276917"/>
                  <a:pt x="2404642" y="5277305"/>
                </a:cubicBezTo>
                <a:cubicBezTo>
                  <a:pt x="2406736" y="5277814"/>
                  <a:pt x="2405177" y="5280336"/>
                  <a:pt x="2404910" y="5281754"/>
                </a:cubicBezTo>
                <a:cubicBezTo>
                  <a:pt x="2409294" y="5286495"/>
                  <a:pt x="2404812" y="5290133"/>
                  <a:pt x="2406042" y="5293831"/>
                </a:cubicBezTo>
                <a:cubicBezTo>
                  <a:pt x="2414165" y="5292048"/>
                  <a:pt x="2409391" y="5292121"/>
                  <a:pt x="2411193" y="5285683"/>
                </a:cubicBezTo>
                <a:cubicBezTo>
                  <a:pt x="2409306" y="5282337"/>
                  <a:pt x="2411790" y="5278929"/>
                  <a:pt x="2408490" y="5275547"/>
                </a:cubicBezTo>
                <a:cubicBezTo>
                  <a:pt x="2409537" y="5273692"/>
                  <a:pt x="2407406" y="5272576"/>
                  <a:pt x="2408003" y="5270673"/>
                </a:cubicBezTo>
                <a:cubicBezTo>
                  <a:pt x="2408332" y="5269315"/>
                  <a:pt x="2406481" y="5268284"/>
                  <a:pt x="2407284" y="5266708"/>
                </a:cubicBezTo>
                <a:cubicBezTo>
                  <a:pt x="2407455" y="5266368"/>
                  <a:pt x="2407016" y="5265677"/>
                  <a:pt x="2406761" y="5265192"/>
                </a:cubicBezTo>
                <a:cubicBezTo>
                  <a:pt x="2405190" y="5262440"/>
                  <a:pt x="2402145" y="5262198"/>
                  <a:pt x="2404264" y="5258415"/>
                </a:cubicBezTo>
                <a:cubicBezTo>
                  <a:pt x="2403692" y="5256729"/>
                  <a:pt x="2401402" y="5256838"/>
                  <a:pt x="2400891" y="5254874"/>
                </a:cubicBezTo>
                <a:cubicBezTo>
                  <a:pt x="2399417" y="5252474"/>
                  <a:pt x="2398455" y="5250570"/>
                  <a:pt x="2399904" y="5247478"/>
                </a:cubicBezTo>
                <a:cubicBezTo>
                  <a:pt x="2397262" y="5242640"/>
                  <a:pt x="2393730" y="5238530"/>
                  <a:pt x="2394169" y="5233014"/>
                </a:cubicBezTo>
                <a:cubicBezTo>
                  <a:pt x="2393170" y="5233389"/>
                  <a:pt x="2392233" y="5234505"/>
                  <a:pt x="2391136" y="5233911"/>
                </a:cubicBezTo>
                <a:cubicBezTo>
                  <a:pt x="2395070" y="5226297"/>
                  <a:pt x="2386619" y="5230164"/>
                  <a:pt x="2388226" y="5224854"/>
                </a:cubicBezTo>
                <a:cubicBezTo>
                  <a:pt x="2388530" y="5222829"/>
                  <a:pt x="2387690" y="5220586"/>
                  <a:pt x="2387361" y="5218525"/>
                </a:cubicBezTo>
                <a:cubicBezTo>
                  <a:pt x="2386643" y="5218112"/>
                  <a:pt x="2385583" y="5218318"/>
                  <a:pt x="2385303" y="5217458"/>
                </a:cubicBezTo>
                <a:cubicBezTo>
                  <a:pt x="2384634" y="5215675"/>
                  <a:pt x="2386813" y="5214087"/>
                  <a:pt x="2385267" y="5212450"/>
                </a:cubicBezTo>
                <a:cubicBezTo>
                  <a:pt x="2378557" y="5211723"/>
                  <a:pt x="2382052" y="5204933"/>
                  <a:pt x="2376438" y="5201841"/>
                </a:cubicBezTo>
                <a:cubicBezTo>
                  <a:pt x="2375196" y="5198495"/>
                  <a:pt x="2371822" y="5197125"/>
                  <a:pt x="2369691" y="5194857"/>
                </a:cubicBezTo>
                <a:cubicBezTo>
                  <a:pt x="2369606" y="5192784"/>
                  <a:pt x="2370093" y="5192032"/>
                  <a:pt x="2367597" y="5191208"/>
                </a:cubicBezTo>
                <a:cubicBezTo>
                  <a:pt x="2366318" y="5187425"/>
                  <a:pt x="2363481" y="5186237"/>
                  <a:pt x="2359766" y="5185570"/>
                </a:cubicBezTo>
                <a:cubicBezTo>
                  <a:pt x="2354457" y="5184248"/>
                  <a:pt x="2352216" y="5178550"/>
                  <a:pt x="2348526" y="5175240"/>
                </a:cubicBezTo>
                <a:cubicBezTo>
                  <a:pt x="2346553" y="5175397"/>
                  <a:pt x="2346566" y="5173360"/>
                  <a:pt x="2345433" y="5172609"/>
                </a:cubicBezTo>
                <a:cubicBezTo>
                  <a:pt x="2343814" y="5172075"/>
                  <a:pt x="2342072" y="5171881"/>
                  <a:pt x="2340550" y="5171020"/>
                </a:cubicBezTo>
                <a:cubicBezTo>
                  <a:pt x="2339880" y="5169056"/>
                  <a:pt x="2339003" y="5169492"/>
                  <a:pt x="2337578" y="5170196"/>
                </a:cubicBezTo>
                <a:cubicBezTo>
                  <a:pt x="2336105" y="5169978"/>
                  <a:pt x="2334790" y="5170074"/>
                  <a:pt x="2333633" y="5171105"/>
                </a:cubicBezTo>
                <a:cubicBezTo>
                  <a:pt x="2332659" y="5168947"/>
                  <a:pt x="2332671" y="5168838"/>
                  <a:pt x="2335253" y="5167322"/>
                </a:cubicBezTo>
                <a:cubicBezTo>
                  <a:pt x="2334899" y="5164461"/>
                  <a:pt x="2329139" y="5165988"/>
                  <a:pt x="2328530" y="5162654"/>
                </a:cubicBezTo>
                <a:cubicBezTo>
                  <a:pt x="2325583" y="5164158"/>
                  <a:pt x="2325462" y="5164133"/>
                  <a:pt x="2323684" y="5161284"/>
                </a:cubicBezTo>
                <a:cubicBezTo>
                  <a:pt x="2320761" y="5161211"/>
                  <a:pt x="2318983" y="5158920"/>
                  <a:pt x="2318301" y="5156083"/>
                </a:cubicBezTo>
                <a:cubicBezTo>
                  <a:pt x="2314100" y="5155719"/>
                  <a:pt x="2313759" y="5153258"/>
                  <a:pt x="2311737" y="5150675"/>
                </a:cubicBezTo>
                <a:cubicBezTo>
                  <a:pt x="2304284" y="5144152"/>
                  <a:pt x="2295090" y="5140478"/>
                  <a:pt x="2289062" y="5132718"/>
                </a:cubicBezTo>
                <a:cubicBezTo>
                  <a:pt x="2292508" y="5130766"/>
                  <a:pt x="2293373" y="5134780"/>
                  <a:pt x="2296271" y="5135544"/>
                </a:cubicBezTo>
                <a:cubicBezTo>
                  <a:pt x="2303298" y="5132767"/>
                  <a:pt x="2311555" y="5136041"/>
                  <a:pt x="2316633" y="5141133"/>
                </a:cubicBezTo>
                <a:cubicBezTo>
                  <a:pt x="2318386" y="5142358"/>
                  <a:pt x="2319409" y="5140430"/>
                  <a:pt x="2320773" y="5140551"/>
                </a:cubicBezTo>
                <a:cubicBezTo>
                  <a:pt x="2322454" y="5140903"/>
                  <a:pt x="2324025" y="5141739"/>
                  <a:pt x="2325815" y="5141618"/>
                </a:cubicBezTo>
                <a:cubicBezTo>
                  <a:pt x="2329212" y="5139060"/>
                  <a:pt x="2331185" y="5144928"/>
                  <a:pt x="2335460" y="5144564"/>
                </a:cubicBezTo>
                <a:cubicBezTo>
                  <a:pt x="2341926" y="5140927"/>
                  <a:pt x="2355346" y="5149875"/>
                  <a:pt x="2359754" y="5145292"/>
                </a:cubicBezTo>
                <a:cubicBezTo>
                  <a:pt x="2367317" y="5142054"/>
                  <a:pt x="2363944" y="5146492"/>
                  <a:pt x="2368705" y="5148408"/>
                </a:cubicBezTo>
                <a:cubicBezTo>
                  <a:pt x="2373710" y="5144819"/>
                  <a:pt x="2380481" y="5153803"/>
                  <a:pt x="2385194" y="5147462"/>
                </a:cubicBezTo>
                <a:cubicBezTo>
                  <a:pt x="2390917" y="5148723"/>
                  <a:pt x="2396897" y="5152676"/>
                  <a:pt x="2399904" y="5146443"/>
                </a:cubicBezTo>
                <a:cubicBezTo>
                  <a:pt x="2401244" y="5147511"/>
                  <a:pt x="2401658" y="5149184"/>
                  <a:pt x="2402584" y="5150530"/>
                </a:cubicBezTo>
                <a:cubicBezTo>
                  <a:pt x="2404459" y="5149002"/>
                  <a:pt x="2406846" y="5150093"/>
                  <a:pt x="2408636" y="5148687"/>
                </a:cubicBezTo>
                <a:cubicBezTo>
                  <a:pt x="2412375" y="5151403"/>
                  <a:pt x="2416162" y="5152942"/>
                  <a:pt x="2421106" y="5153828"/>
                </a:cubicBezTo>
                <a:lnTo>
                  <a:pt x="2421094" y="5153815"/>
                </a:lnTo>
                <a:cubicBezTo>
                  <a:pt x="2423103" y="5154119"/>
                  <a:pt x="2422360" y="5151803"/>
                  <a:pt x="2423895" y="5151269"/>
                </a:cubicBezTo>
                <a:cubicBezTo>
                  <a:pt x="2429728" y="5151366"/>
                  <a:pt x="2435415" y="5152761"/>
                  <a:pt x="2440822" y="5150263"/>
                </a:cubicBezTo>
                <a:cubicBezTo>
                  <a:pt x="2444366" y="5151960"/>
                  <a:pt x="2447763" y="5149353"/>
                  <a:pt x="2451222" y="5149572"/>
                </a:cubicBezTo>
                <a:cubicBezTo>
                  <a:pt x="2454583" y="5150178"/>
                  <a:pt x="2457104" y="5148529"/>
                  <a:pt x="2460234" y="5150251"/>
                </a:cubicBezTo>
                <a:cubicBezTo>
                  <a:pt x="2461585" y="5150227"/>
                  <a:pt x="2462632" y="5148444"/>
                  <a:pt x="2464240" y="5149584"/>
                </a:cubicBezTo>
                <a:cubicBezTo>
                  <a:pt x="2468125" y="5148784"/>
                  <a:pt x="2472192" y="5147850"/>
                  <a:pt x="2476126" y="5147268"/>
                </a:cubicBezTo>
                <a:cubicBezTo>
                  <a:pt x="2478646" y="5144867"/>
                  <a:pt x="2482969" y="5149244"/>
                  <a:pt x="2483164" y="5143970"/>
                </a:cubicBezTo>
                <a:cubicBezTo>
                  <a:pt x="2476016" y="5143255"/>
                  <a:pt x="2468892" y="5141800"/>
                  <a:pt x="2461877" y="5142564"/>
                </a:cubicBezTo>
                <a:cubicBezTo>
                  <a:pt x="2461573" y="5144904"/>
                  <a:pt x="2459125" y="5145607"/>
                  <a:pt x="2457981" y="5143303"/>
                </a:cubicBezTo>
                <a:cubicBezTo>
                  <a:pt x="2456665" y="5141194"/>
                  <a:pt x="2455484" y="5141909"/>
                  <a:pt x="2453572" y="5143000"/>
                </a:cubicBezTo>
                <a:cubicBezTo>
                  <a:pt x="2449663" y="5141800"/>
                  <a:pt x="2448445" y="5140818"/>
                  <a:pt x="2445912" y="5144479"/>
                </a:cubicBezTo>
                <a:cubicBezTo>
                  <a:pt x="2442722" y="5144455"/>
                  <a:pt x="2444658" y="5141848"/>
                  <a:pt x="2443416" y="5140260"/>
                </a:cubicBezTo>
                <a:cubicBezTo>
                  <a:pt x="2441821" y="5140442"/>
                  <a:pt x="2442636" y="5143012"/>
                  <a:pt x="2440834" y="5142903"/>
                </a:cubicBezTo>
                <a:cubicBezTo>
                  <a:pt x="2439458" y="5140296"/>
                  <a:pt x="2436353" y="5139508"/>
                  <a:pt x="2434234" y="5141194"/>
                </a:cubicBezTo>
                <a:cubicBezTo>
                  <a:pt x="2431336" y="5140975"/>
                  <a:pt x="2428023" y="5138272"/>
                  <a:pt x="2425381" y="5140539"/>
                </a:cubicBezTo>
                <a:cubicBezTo>
                  <a:pt x="2417964" y="5137156"/>
                  <a:pt x="2418159" y="5142855"/>
                  <a:pt x="2411583" y="5143958"/>
                </a:cubicBezTo>
                <a:cubicBezTo>
                  <a:pt x="2410317" y="5139945"/>
                  <a:pt x="2413130" y="5141254"/>
                  <a:pt x="2415334" y="5140612"/>
                </a:cubicBezTo>
                <a:cubicBezTo>
                  <a:pt x="2416381" y="5140151"/>
                  <a:pt x="2414408" y="5138793"/>
                  <a:pt x="2414859" y="5139690"/>
                </a:cubicBezTo>
                <a:cubicBezTo>
                  <a:pt x="2411145" y="5137944"/>
                  <a:pt x="2406444" y="5137823"/>
                  <a:pt x="2402779" y="5135895"/>
                </a:cubicBezTo>
                <a:cubicBezTo>
                  <a:pt x="2401536" y="5133046"/>
                  <a:pt x="2399393" y="5133628"/>
                  <a:pt x="2397299" y="5135216"/>
                </a:cubicBezTo>
                <a:cubicBezTo>
                  <a:pt x="2396336" y="5136550"/>
                  <a:pt x="2395837" y="5138478"/>
                  <a:pt x="2393633" y="5137253"/>
                </a:cubicBezTo>
                <a:cubicBezTo>
                  <a:pt x="2392415" y="5136174"/>
                  <a:pt x="2394169" y="5134428"/>
                  <a:pt x="2392866" y="5133482"/>
                </a:cubicBezTo>
                <a:cubicBezTo>
                  <a:pt x="2388652" y="5131700"/>
                  <a:pt x="2385413" y="5132694"/>
                  <a:pt x="2381394" y="5133870"/>
                </a:cubicBezTo>
                <a:cubicBezTo>
                  <a:pt x="2365125" y="5128899"/>
                  <a:pt x="2343302" y="5134149"/>
                  <a:pt x="2329444" y="5126838"/>
                </a:cubicBezTo>
                <a:cubicBezTo>
                  <a:pt x="2328031" y="5127650"/>
                  <a:pt x="2326765" y="5128354"/>
                  <a:pt x="2325413" y="5129117"/>
                </a:cubicBezTo>
                <a:cubicBezTo>
                  <a:pt x="2323866" y="5124207"/>
                  <a:pt x="2318837" y="5130172"/>
                  <a:pt x="2317302" y="5125286"/>
                </a:cubicBezTo>
                <a:cubicBezTo>
                  <a:pt x="2316523" y="5125638"/>
                  <a:pt x="2315817" y="5125953"/>
                  <a:pt x="2315135" y="5126256"/>
                </a:cubicBezTo>
                <a:cubicBezTo>
                  <a:pt x="2312443" y="5121673"/>
                  <a:pt x="2305587" y="5122328"/>
                  <a:pt x="2301240" y="5122970"/>
                </a:cubicBezTo>
                <a:cubicBezTo>
                  <a:pt x="2300339" y="5123443"/>
                  <a:pt x="2299961" y="5126741"/>
                  <a:pt x="2298804" y="5124898"/>
                </a:cubicBezTo>
                <a:cubicBezTo>
                  <a:pt x="2298415" y="5123880"/>
                  <a:pt x="2299425" y="5122679"/>
                  <a:pt x="2298342" y="5121734"/>
                </a:cubicBezTo>
                <a:cubicBezTo>
                  <a:pt x="2283655" y="5118533"/>
                  <a:pt x="2270393" y="5113258"/>
                  <a:pt x="2258471" y="5106287"/>
                </a:cubicBezTo>
                <a:cubicBezTo>
                  <a:pt x="2259787" y="5102492"/>
                  <a:pt x="2253759" y="5101679"/>
                  <a:pt x="2252516" y="5098430"/>
                </a:cubicBezTo>
                <a:cubicBezTo>
                  <a:pt x="2249119" y="5095714"/>
                  <a:pt x="2246135" y="5091798"/>
                  <a:pt x="2242823" y="5088718"/>
                </a:cubicBezTo>
                <a:cubicBezTo>
                  <a:pt x="2241410" y="5087772"/>
                  <a:pt x="2239571" y="5087312"/>
                  <a:pt x="2240753" y="5085093"/>
                </a:cubicBezTo>
                <a:cubicBezTo>
                  <a:pt x="2238804" y="5083553"/>
                  <a:pt x="2237732" y="5081383"/>
                  <a:pt x="2234956" y="5080764"/>
                </a:cubicBezTo>
                <a:cubicBezTo>
                  <a:pt x="2233556" y="5080340"/>
                  <a:pt x="2233531" y="5080328"/>
                  <a:pt x="2233629" y="5078303"/>
                </a:cubicBezTo>
                <a:cubicBezTo>
                  <a:pt x="2231303" y="5074678"/>
                  <a:pt x="2226894" y="5071501"/>
                  <a:pt x="2223862" y="5067767"/>
                </a:cubicBezTo>
                <a:cubicBezTo>
                  <a:pt x="2224873" y="5067221"/>
                  <a:pt x="2225884" y="5066676"/>
                  <a:pt x="2226992" y="5066082"/>
                </a:cubicBezTo>
                <a:cubicBezTo>
                  <a:pt x="2229756" y="5068567"/>
                  <a:pt x="2234372" y="5073684"/>
                  <a:pt x="2238427" y="5070992"/>
                </a:cubicBezTo>
                <a:cubicBezTo>
                  <a:pt x="2239608" y="5074326"/>
                  <a:pt x="2241495" y="5072835"/>
                  <a:pt x="2243651" y="5072702"/>
                </a:cubicBezTo>
                <a:cubicBezTo>
                  <a:pt x="2247804" y="5079346"/>
                  <a:pt x="2259239" y="5073114"/>
                  <a:pt x="2263123" y="5079516"/>
                </a:cubicBezTo>
                <a:cubicBezTo>
                  <a:pt x="2270905" y="5078558"/>
                  <a:pt x="2279283" y="5078824"/>
                  <a:pt x="2287369" y="5079043"/>
                </a:cubicBezTo>
                <a:cubicBezTo>
                  <a:pt x="2288879" y="5079588"/>
                  <a:pt x="2289232" y="5079200"/>
                  <a:pt x="2290219" y="5076981"/>
                </a:cubicBezTo>
                <a:cubicBezTo>
                  <a:pt x="2294286" y="5075442"/>
                  <a:pt x="2292228" y="5072338"/>
                  <a:pt x="2288758" y="5072217"/>
                </a:cubicBezTo>
                <a:cubicBezTo>
                  <a:pt x="2288344" y="5068082"/>
                  <a:pt x="2286468" y="5066409"/>
                  <a:pt x="2282413" y="5068567"/>
                </a:cubicBezTo>
                <a:cubicBezTo>
                  <a:pt x="2280313" y="5068501"/>
                  <a:pt x="2277061" y="5066206"/>
                  <a:pt x="2274387" y="5064877"/>
                </a:cubicBezTo>
                <a:lnTo>
                  <a:pt x="2274387" y="5064877"/>
                </a:lnTo>
                <a:lnTo>
                  <a:pt x="2274387" y="5064877"/>
                </a:lnTo>
                <a:lnTo>
                  <a:pt x="2272252" y="5065860"/>
                </a:lnTo>
                <a:lnTo>
                  <a:pt x="2272257" y="5065839"/>
                </a:lnTo>
                <a:cubicBezTo>
                  <a:pt x="2271562" y="5066275"/>
                  <a:pt x="2270880" y="5066712"/>
                  <a:pt x="2269821" y="5066979"/>
                </a:cubicBezTo>
                <a:cubicBezTo>
                  <a:pt x="2269517" y="5066906"/>
                  <a:pt x="2269504" y="5066748"/>
                  <a:pt x="2269553" y="5066615"/>
                </a:cubicBezTo>
                <a:cubicBezTo>
                  <a:pt x="2269517" y="5066676"/>
                  <a:pt x="2269492" y="5066724"/>
                  <a:pt x="2269383" y="5066857"/>
                </a:cubicBezTo>
                <a:cubicBezTo>
                  <a:pt x="2262417" y="5065221"/>
                  <a:pt x="2255524" y="5061462"/>
                  <a:pt x="2249582" y="5064578"/>
                </a:cubicBezTo>
                <a:cubicBezTo>
                  <a:pt x="2248802" y="5065014"/>
                  <a:pt x="2248254" y="5063802"/>
                  <a:pt x="2248973" y="5063511"/>
                </a:cubicBezTo>
                <a:cubicBezTo>
                  <a:pt x="2249241" y="5063196"/>
                  <a:pt x="2249886" y="5063184"/>
                  <a:pt x="2250203" y="5063353"/>
                </a:cubicBezTo>
                <a:cubicBezTo>
                  <a:pt x="2249545" y="5057934"/>
                  <a:pt x="2240400" y="5057534"/>
                  <a:pt x="2235638" y="5055703"/>
                </a:cubicBezTo>
                <a:cubicBezTo>
                  <a:pt x="2229525" y="5054563"/>
                  <a:pt x="2225701" y="5050028"/>
                  <a:pt x="2220355" y="5047895"/>
                </a:cubicBezTo>
                <a:cubicBezTo>
                  <a:pt x="2220014" y="5050550"/>
                  <a:pt x="2216080" y="5048101"/>
                  <a:pt x="2214375" y="5047991"/>
                </a:cubicBezTo>
                <a:cubicBezTo>
                  <a:pt x="2211319" y="5044197"/>
                  <a:pt x="2219624" y="5042535"/>
                  <a:pt x="2221853" y="5042063"/>
                </a:cubicBezTo>
                <a:cubicBezTo>
                  <a:pt x="2220477" y="5040814"/>
                  <a:pt x="2221707" y="5037770"/>
                  <a:pt x="2220257" y="5037055"/>
                </a:cubicBezTo>
                <a:cubicBezTo>
                  <a:pt x="2216239" y="5036303"/>
                  <a:pt x="2215094" y="5032230"/>
                  <a:pt x="2210564" y="5032945"/>
                </a:cubicBezTo>
                <a:cubicBezTo>
                  <a:pt x="2204390" y="5033781"/>
                  <a:pt x="2193284" y="5030629"/>
                  <a:pt x="2188193" y="5026955"/>
                </a:cubicBezTo>
                <a:cubicBezTo>
                  <a:pt x="2188522" y="5024894"/>
                  <a:pt x="2189983" y="5019220"/>
                  <a:pt x="2192602" y="5022821"/>
                </a:cubicBezTo>
                <a:cubicBezTo>
                  <a:pt x="2190507" y="5025258"/>
                  <a:pt x="2189886" y="5025270"/>
                  <a:pt x="2196486" y="5026701"/>
                </a:cubicBezTo>
                <a:cubicBezTo>
                  <a:pt x="2203099" y="5023670"/>
                  <a:pt x="2210929" y="5032339"/>
                  <a:pt x="2217323" y="5029150"/>
                </a:cubicBezTo>
                <a:cubicBezTo>
                  <a:pt x="2218613" y="5032678"/>
                  <a:pt x="2223777" y="5030920"/>
                  <a:pt x="2224934" y="5034703"/>
                </a:cubicBezTo>
                <a:cubicBezTo>
                  <a:pt x="2227832" y="5032666"/>
                  <a:pt x="2231826" y="5034436"/>
                  <a:pt x="2233568" y="5036922"/>
                </a:cubicBezTo>
                <a:cubicBezTo>
                  <a:pt x="2236430" y="5035467"/>
                  <a:pt x="2236551" y="5035503"/>
                  <a:pt x="2238281" y="5038280"/>
                </a:cubicBezTo>
                <a:cubicBezTo>
                  <a:pt x="2250495" y="5042535"/>
                  <a:pt x="2265973" y="5048768"/>
                  <a:pt x="2275301" y="5052041"/>
                </a:cubicBezTo>
                <a:cubicBezTo>
                  <a:pt x="2274546" y="5055873"/>
                  <a:pt x="2281731" y="5055109"/>
                  <a:pt x="2284020" y="5056479"/>
                </a:cubicBezTo>
                <a:cubicBezTo>
                  <a:pt x="2285762" y="5059849"/>
                  <a:pt x="2292265" y="5061559"/>
                  <a:pt x="2295541" y="5059874"/>
                </a:cubicBezTo>
                <a:cubicBezTo>
                  <a:pt x="2297976" y="5065403"/>
                  <a:pt x="2302275" y="5065039"/>
                  <a:pt x="2307097" y="5064772"/>
                </a:cubicBezTo>
                <a:lnTo>
                  <a:pt x="2313910" y="5066103"/>
                </a:lnTo>
                <a:lnTo>
                  <a:pt x="2313910" y="5066103"/>
                </a:lnTo>
                <a:lnTo>
                  <a:pt x="2319823" y="5067258"/>
                </a:lnTo>
                <a:cubicBezTo>
                  <a:pt x="2318654" y="5058819"/>
                  <a:pt x="2308961" y="5058346"/>
                  <a:pt x="2302738" y="5054381"/>
                </a:cubicBezTo>
                <a:cubicBezTo>
                  <a:pt x="2300156" y="5050404"/>
                  <a:pt x="2295334" y="5052005"/>
                  <a:pt x="2294104" y="5046779"/>
                </a:cubicBezTo>
                <a:cubicBezTo>
                  <a:pt x="2287357" y="5046052"/>
                  <a:pt x="2282425" y="5036910"/>
                  <a:pt x="2275922" y="5039759"/>
                </a:cubicBezTo>
                <a:cubicBezTo>
                  <a:pt x="2252675" y="5022263"/>
                  <a:pt x="2216580" y="5014697"/>
                  <a:pt x="2187767" y="5011921"/>
                </a:cubicBezTo>
                <a:close/>
                <a:moveTo>
                  <a:pt x="1275030" y="5011049"/>
                </a:moveTo>
                <a:lnTo>
                  <a:pt x="1275030" y="5011049"/>
                </a:lnTo>
                <a:lnTo>
                  <a:pt x="1275030" y="5011049"/>
                </a:lnTo>
                <a:lnTo>
                  <a:pt x="1275030" y="5011049"/>
                </a:lnTo>
                <a:close/>
                <a:moveTo>
                  <a:pt x="1275030" y="5011048"/>
                </a:moveTo>
                <a:lnTo>
                  <a:pt x="1275030" y="5011049"/>
                </a:lnTo>
                <a:lnTo>
                  <a:pt x="1272798" y="5013109"/>
                </a:lnTo>
                <a:cubicBezTo>
                  <a:pt x="1265878" y="5013558"/>
                  <a:pt x="1259625" y="5033418"/>
                  <a:pt x="1252412" y="5023682"/>
                </a:cubicBezTo>
                <a:cubicBezTo>
                  <a:pt x="1247463" y="5026070"/>
                  <a:pt x="1253217" y="5039092"/>
                  <a:pt x="1255645" y="5033587"/>
                </a:cubicBezTo>
                <a:cubicBezTo>
                  <a:pt x="1252928" y="5031890"/>
                  <a:pt x="1257294" y="5031247"/>
                  <a:pt x="1255987" y="5033684"/>
                </a:cubicBezTo>
                <a:cubicBezTo>
                  <a:pt x="1255855" y="5034291"/>
                  <a:pt x="1264749" y="5031090"/>
                  <a:pt x="1261288" y="5029247"/>
                </a:cubicBezTo>
                <a:cubicBezTo>
                  <a:pt x="1261133" y="5026555"/>
                  <a:pt x="1263931" y="5030193"/>
                  <a:pt x="1262085" y="5029962"/>
                </a:cubicBezTo>
                <a:cubicBezTo>
                  <a:pt x="1264906" y="5031429"/>
                  <a:pt x="1264239" y="5027161"/>
                  <a:pt x="1266911" y="5026955"/>
                </a:cubicBezTo>
                <a:cubicBezTo>
                  <a:pt x="1266532" y="5026167"/>
                  <a:pt x="1266186" y="5025452"/>
                  <a:pt x="1265872" y="5024797"/>
                </a:cubicBezTo>
                <a:cubicBezTo>
                  <a:pt x="1268358" y="5024058"/>
                  <a:pt x="1274091" y="5020602"/>
                  <a:pt x="1277481" y="5017341"/>
                </a:cubicBezTo>
                <a:lnTo>
                  <a:pt x="1276154" y="5013934"/>
                </a:lnTo>
                <a:lnTo>
                  <a:pt x="1275030" y="5011049"/>
                </a:lnTo>
                <a:lnTo>
                  <a:pt x="1275031" y="5011048"/>
                </a:lnTo>
                <a:close/>
                <a:moveTo>
                  <a:pt x="1258166" y="5006465"/>
                </a:moveTo>
                <a:cubicBezTo>
                  <a:pt x="1258606" y="5007156"/>
                  <a:pt x="1259040" y="5007835"/>
                  <a:pt x="1259431" y="5008441"/>
                </a:cubicBezTo>
                <a:cubicBezTo>
                  <a:pt x="1259104" y="5009678"/>
                  <a:pt x="1258274" y="5008611"/>
                  <a:pt x="1259193" y="5009326"/>
                </a:cubicBezTo>
                <a:cubicBezTo>
                  <a:pt x="1262859" y="5010199"/>
                  <a:pt x="1261436" y="5003821"/>
                  <a:pt x="1258166" y="5006465"/>
                </a:cubicBezTo>
                <a:close/>
                <a:moveTo>
                  <a:pt x="1758438" y="5004222"/>
                </a:moveTo>
                <a:cubicBezTo>
                  <a:pt x="1759120" y="5004125"/>
                  <a:pt x="1759729" y="5004064"/>
                  <a:pt x="1759936" y="5004270"/>
                </a:cubicBezTo>
                <a:cubicBezTo>
                  <a:pt x="1759705" y="5004743"/>
                  <a:pt x="1758962" y="5005034"/>
                  <a:pt x="1758511" y="5004985"/>
                </a:cubicBezTo>
                <a:cubicBezTo>
                  <a:pt x="1758718" y="5004488"/>
                  <a:pt x="1758706" y="5004209"/>
                  <a:pt x="1758438" y="5004222"/>
                </a:cubicBezTo>
                <a:close/>
                <a:moveTo>
                  <a:pt x="1758389" y="5004137"/>
                </a:moveTo>
                <a:cubicBezTo>
                  <a:pt x="1758450" y="5004112"/>
                  <a:pt x="1758402" y="5004222"/>
                  <a:pt x="1758438" y="5004222"/>
                </a:cubicBezTo>
                <a:cubicBezTo>
                  <a:pt x="1758414" y="5004222"/>
                  <a:pt x="1758389" y="5004222"/>
                  <a:pt x="1758353" y="5004234"/>
                </a:cubicBezTo>
                <a:cubicBezTo>
                  <a:pt x="1758377" y="5004185"/>
                  <a:pt x="1758353" y="5004185"/>
                  <a:pt x="1758389" y="5004137"/>
                </a:cubicBezTo>
                <a:close/>
                <a:moveTo>
                  <a:pt x="2392927" y="5003761"/>
                </a:moveTo>
                <a:cubicBezTo>
                  <a:pt x="2391965" y="5004246"/>
                  <a:pt x="2390564" y="5005082"/>
                  <a:pt x="2389553" y="5004525"/>
                </a:cubicBezTo>
                <a:cubicBezTo>
                  <a:pt x="2386984" y="5004852"/>
                  <a:pt x="2387751" y="5008502"/>
                  <a:pt x="2384743" y="5006816"/>
                </a:cubicBezTo>
                <a:cubicBezTo>
                  <a:pt x="2383745" y="5007386"/>
                  <a:pt x="2382734" y="5007944"/>
                  <a:pt x="2381723" y="5008514"/>
                </a:cubicBezTo>
                <a:cubicBezTo>
                  <a:pt x="2383818" y="5012794"/>
                  <a:pt x="2395728" y="5009023"/>
                  <a:pt x="2392927" y="5003761"/>
                </a:cubicBezTo>
                <a:close/>
                <a:moveTo>
                  <a:pt x="1395816" y="5002886"/>
                </a:moveTo>
                <a:cubicBezTo>
                  <a:pt x="1394412" y="5002517"/>
                  <a:pt x="1394500" y="5003393"/>
                  <a:pt x="1395397" y="5004961"/>
                </a:cubicBezTo>
                <a:lnTo>
                  <a:pt x="1397153" y="5007395"/>
                </a:lnTo>
                <a:lnTo>
                  <a:pt x="1397262" y="5007765"/>
                </a:lnTo>
                <a:cubicBezTo>
                  <a:pt x="1399562" y="5010949"/>
                  <a:pt x="1402910" y="5015070"/>
                  <a:pt x="1404992" y="5018262"/>
                </a:cubicBezTo>
                <a:cubicBezTo>
                  <a:pt x="1407434" y="5026737"/>
                  <a:pt x="1418548" y="5031757"/>
                  <a:pt x="1423956" y="5038607"/>
                </a:cubicBezTo>
                <a:cubicBezTo>
                  <a:pt x="1428146" y="5034945"/>
                  <a:pt x="1420809" y="5033891"/>
                  <a:pt x="1419638" y="5031053"/>
                </a:cubicBezTo>
                <a:cubicBezTo>
                  <a:pt x="1421634" y="5024821"/>
                  <a:pt x="1411829" y="5026919"/>
                  <a:pt x="1411503" y="5021366"/>
                </a:cubicBezTo>
                <a:cubicBezTo>
                  <a:pt x="1411636" y="5019947"/>
                  <a:pt x="1412901" y="5018662"/>
                  <a:pt x="1410349" y="5017268"/>
                </a:cubicBezTo>
                <a:lnTo>
                  <a:pt x="1410346" y="5017267"/>
                </a:lnTo>
                <a:lnTo>
                  <a:pt x="1409205" y="5016552"/>
                </a:lnTo>
                <a:cubicBezTo>
                  <a:pt x="1409063" y="5016516"/>
                  <a:pt x="1409039" y="5016516"/>
                  <a:pt x="1408962" y="5016504"/>
                </a:cubicBezTo>
                <a:lnTo>
                  <a:pt x="1410345" y="5017267"/>
                </a:lnTo>
                <a:lnTo>
                  <a:pt x="1407762" y="5016649"/>
                </a:lnTo>
                <a:cubicBezTo>
                  <a:pt x="1408403" y="5016273"/>
                  <a:pt x="1408622" y="5016298"/>
                  <a:pt x="1408815" y="5016431"/>
                </a:cubicBezTo>
                <a:cubicBezTo>
                  <a:pt x="1408982" y="5016395"/>
                  <a:pt x="1409295" y="5016261"/>
                  <a:pt x="1409440" y="5015716"/>
                </a:cubicBezTo>
                <a:cubicBezTo>
                  <a:pt x="1408871" y="5014722"/>
                  <a:pt x="1408300" y="5013715"/>
                  <a:pt x="1407723" y="5012709"/>
                </a:cubicBezTo>
                <a:cubicBezTo>
                  <a:pt x="1404573" y="5012139"/>
                  <a:pt x="1406257" y="5010235"/>
                  <a:pt x="1405195" y="5008283"/>
                </a:cubicBezTo>
                <a:cubicBezTo>
                  <a:pt x="1400119" y="5004870"/>
                  <a:pt x="1397221" y="5003255"/>
                  <a:pt x="1395816" y="5002886"/>
                </a:cubicBezTo>
                <a:close/>
                <a:moveTo>
                  <a:pt x="2456142" y="4993965"/>
                </a:moveTo>
                <a:cubicBezTo>
                  <a:pt x="2455040" y="4993777"/>
                  <a:pt x="2454102" y="4994304"/>
                  <a:pt x="2453779" y="4996159"/>
                </a:cubicBezTo>
                <a:cubicBezTo>
                  <a:pt x="2455119" y="4998693"/>
                  <a:pt x="2457566" y="4996983"/>
                  <a:pt x="2459491" y="4996062"/>
                </a:cubicBezTo>
                <a:cubicBezTo>
                  <a:pt x="2458511" y="4995056"/>
                  <a:pt x="2457244" y="4994153"/>
                  <a:pt x="2456142" y="4993965"/>
                </a:cubicBezTo>
                <a:close/>
                <a:moveTo>
                  <a:pt x="2450357" y="4992509"/>
                </a:moveTo>
                <a:cubicBezTo>
                  <a:pt x="2446193" y="4995177"/>
                  <a:pt x="2445547" y="4990484"/>
                  <a:pt x="2442064" y="4995637"/>
                </a:cubicBezTo>
                <a:cubicBezTo>
                  <a:pt x="2437948" y="4995807"/>
                  <a:pt x="2431969" y="4995201"/>
                  <a:pt x="2429363" y="4999323"/>
                </a:cubicBezTo>
                <a:cubicBezTo>
                  <a:pt x="2423286" y="4997880"/>
                  <a:pt x="2418049" y="5001481"/>
                  <a:pt x="2411875" y="5000002"/>
                </a:cubicBezTo>
                <a:cubicBezTo>
                  <a:pt x="2409902" y="5000899"/>
                  <a:pt x="2406663" y="5004040"/>
                  <a:pt x="2405567" y="5000730"/>
                </a:cubicBezTo>
                <a:cubicBezTo>
                  <a:pt x="2409245" y="4999299"/>
                  <a:pt x="2406054" y="4998038"/>
                  <a:pt x="2403680" y="4997662"/>
                </a:cubicBezTo>
                <a:cubicBezTo>
                  <a:pt x="2401853" y="4997856"/>
                  <a:pt x="2402340" y="5001469"/>
                  <a:pt x="2400148" y="5000257"/>
                </a:cubicBezTo>
                <a:cubicBezTo>
                  <a:pt x="2399673" y="5002027"/>
                  <a:pt x="2397018" y="5002403"/>
                  <a:pt x="2395630" y="5003543"/>
                </a:cubicBezTo>
                <a:cubicBezTo>
                  <a:pt x="2396276" y="5004682"/>
                  <a:pt x="2396848" y="5005664"/>
                  <a:pt x="2397408" y="5006671"/>
                </a:cubicBezTo>
                <a:cubicBezTo>
                  <a:pt x="2401707" y="5006246"/>
                  <a:pt x="2406322" y="5003809"/>
                  <a:pt x="2410633" y="5004913"/>
                </a:cubicBezTo>
                <a:cubicBezTo>
                  <a:pt x="2412460" y="5004234"/>
                  <a:pt x="2412168" y="5001178"/>
                  <a:pt x="2414250" y="5002354"/>
                </a:cubicBezTo>
                <a:cubicBezTo>
                  <a:pt x="2419389" y="5004428"/>
                  <a:pt x="2426014" y="5003567"/>
                  <a:pt x="2429363" y="4999323"/>
                </a:cubicBezTo>
                <a:cubicBezTo>
                  <a:pt x="2431603" y="4999942"/>
                  <a:pt x="2433722" y="5001021"/>
                  <a:pt x="2435707" y="4999347"/>
                </a:cubicBezTo>
                <a:cubicBezTo>
                  <a:pt x="2437814" y="5003737"/>
                  <a:pt x="2437595" y="4998668"/>
                  <a:pt x="2439823" y="4998681"/>
                </a:cubicBezTo>
                <a:cubicBezTo>
                  <a:pt x="2442636" y="4998596"/>
                  <a:pt x="2457981" y="4996389"/>
                  <a:pt x="2450357" y="4992509"/>
                </a:cubicBezTo>
                <a:close/>
                <a:moveTo>
                  <a:pt x="2822621" y="4984483"/>
                </a:moveTo>
                <a:cubicBezTo>
                  <a:pt x="2823011" y="4985283"/>
                  <a:pt x="2823376" y="4986010"/>
                  <a:pt x="2823741" y="4986738"/>
                </a:cubicBezTo>
                <a:cubicBezTo>
                  <a:pt x="2817555" y="4989914"/>
                  <a:pt x="2819881" y="4989308"/>
                  <a:pt x="2823973" y="4991927"/>
                </a:cubicBezTo>
                <a:cubicBezTo>
                  <a:pt x="2816094" y="4995928"/>
                  <a:pt x="2818225" y="4999893"/>
                  <a:pt x="2815241" y="5004597"/>
                </a:cubicBezTo>
                <a:cubicBezTo>
                  <a:pt x="2813658" y="5007144"/>
                  <a:pt x="2810212" y="5009241"/>
                  <a:pt x="2812952" y="5012454"/>
                </a:cubicBezTo>
                <a:cubicBezTo>
                  <a:pt x="2808215" y="5013327"/>
                  <a:pt x="2813683" y="5019365"/>
                  <a:pt x="2808897" y="5017728"/>
                </a:cubicBezTo>
                <a:cubicBezTo>
                  <a:pt x="2807350" y="5018589"/>
                  <a:pt x="2804720" y="5019293"/>
                  <a:pt x="2806692" y="5021378"/>
                </a:cubicBezTo>
                <a:cubicBezTo>
                  <a:pt x="2799398" y="5024700"/>
                  <a:pt x="2800068" y="5033490"/>
                  <a:pt x="2795050" y="5038304"/>
                </a:cubicBezTo>
                <a:cubicBezTo>
                  <a:pt x="2796512" y="5039638"/>
                  <a:pt x="2796353" y="5043408"/>
                  <a:pt x="2793820" y="5042390"/>
                </a:cubicBezTo>
                <a:cubicBezTo>
                  <a:pt x="2793760" y="5044912"/>
                  <a:pt x="2790715" y="5042560"/>
                  <a:pt x="2789753" y="5044124"/>
                </a:cubicBezTo>
                <a:cubicBezTo>
                  <a:pt x="2787378" y="5048828"/>
                  <a:pt x="2782337" y="5052332"/>
                  <a:pt x="2780608" y="5057328"/>
                </a:cubicBezTo>
                <a:cubicBezTo>
                  <a:pt x="2776759" y="5061098"/>
                  <a:pt x="2765032" y="5072326"/>
                  <a:pt x="2767650" y="5077394"/>
                </a:cubicBezTo>
                <a:cubicBezTo>
                  <a:pt x="2764655" y="5078158"/>
                  <a:pt x="2763242" y="5085275"/>
                  <a:pt x="2768028" y="5083020"/>
                </a:cubicBezTo>
                <a:cubicBezTo>
                  <a:pt x="2769538" y="5078424"/>
                  <a:pt x="2768332" y="5076024"/>
                  <a:pt x="2773764" y="5075466"/>
                </a:cubicBezTo>
                <a:cubicBezTo>
                  <a:pt x="2774178" y="5067694"/>
                  <a:pt x="2778769" y="5072386"/>
                  <a:pt x="2779304" y="5067997"/>
                </a:cubicBezTo>
                <a:cubicBezTo>
                  <a:pt x="2777526" y="5065451"/>
                  <a:pt x="2779000" y="5062299"/>
                  <a:pt x="2781277" y="5061256"/>
                </a:cubicBezTo>
                <a:cubicBezTo>
                  <a:pt x="2782739" y="5054842"/>
                  <a:pt x="2788182" y="5060480"/>
                  <a:pt x="2796012" y="5047203"/>
                </a:cubicBezTo>
                <a:cubicBezTo>
                  <a:pt x="2797096" y="5045009"/>
                  <a:pt x="2799410" y="5044487"/>
                  <a:pt x="2799459" y="5041711"/>
                </a:cubicBezTo>
                <a:cubicBezTo>
                  <a:pt x="2801517" y="5040147"/>
                  <a:pt x="2802990" y="5038546"/>
                  <a:pt x="2801054" y="5036400"/>
                </a:cubicBezTo>
                <a:cubicBezTo>
                  <a:pt x="2801431" y="5034218"/>
                  <a:pt x="2801456" y="5034230"/>
                  <a:pt x="2803660" y="5034266"/>
                </a:cubicBezTo>
                <a:cubicBezTo>
                  <a:pt x="2805755" y="5032860"/>
                  <a:pt x="2810005" y="5028192"/>
                  <a:pt x="2807691" y="5025367"/>
                </a:cubicBezTo>
                <a:cubicBezTo>
                  <a:pt x="2814279" y="5021426"/>
                  <a:pt x="2815862" y="5014273"/>
                  <a:pt x="2821099" y="5009387"/>
                </a:cubicBezTo>
                <a:cubicBezTo>
                  <a:pt x="2818067" y="5004173"/>
                  <a:pt x="2824289" y="4999796"/>
                  <a:pt x="2826299" y="4996037"/>
                </a:cubicBezTo>
                <a:cubicBezTo>
                  <a:pt x="2822974" y="4991151"/>
                  <a:pt x="2836589" y="4983779"/>
                  <a:pt x="2822621" y="4984483"/>
                </a:cubicBezTo>
                <a:close/>
                <a:moveTo>
                  <a:pt x="2494744" y="4983775"/>
                </a:moveTo>
                <a:cubicBezTo>
                  <a:pt x="2490423" y="4985104"/>
                  <a:pt x="2485685" y="4986835"/>
                  <a:pt x="2483067" y="4985331"/>
                </a:cubicBezTo>
                <a:cubicBezTo>
                  <a:pt x="2480181" y="4986568"/>
                  <a:pt x="2477234" y="4986932"/>
                  <a:pt x="2474518" y="4988375"/>
                </a:cubicBezTo>
                <a:cubicBezTo>
                  <a:pt x="2470378" y="4986071"/>
                  <a:pt x="2462097" y="4989223"/>
                  <a:pt x="2470439" y="4990884"/>
                </a:cubicBezTo>
                <a:cubicBezTo>
                  <a:pt x="2471449" y="4991309"/>
                  <a:pt x="2471072" y="4992509"/>
                  <a:pt x="2470195" y="4992533"/>
                </a:cubicBezTo>
                <a:cubicBezTo>
                  <a:pt x="2465531" y="4991321"/>
                  <a:pt x="2468527" y="4994849"/>
                  <a:pt x="2471279" y="4994680"/>
                </a:cubicBezTo>
                <a:cubicBezTo>
                  <a:pt x="2472777" y="4993867"/>
                  <a:pt x="2473836" y="4993394"/>
                  <a:pt x="2475395" y="4993807"/>
                </a:cubicBezTo>
                <a:cubicBezTo>
                  <a:pt x="2481191" y="4991297"/>
                  <a:pt x="2487731" y="4993249"/>
                  <a:pt x="2491603" y="4987659"/>
                </a:cubicBezTo>
                <a:cubicBezTo>
                  <a:pt x="2495768" y="4990557"/>
                  <a:pt x="2496621" y="4984252"/>
                  <a:pt x="2497924" y="4986617"/>
                </a:cubicBezTo>
                <a:cubicBezTo>
                  <a:pt x="2496304" y="4991515"/>
                  <a:pt x="2502235" y="4989260"/>
                  <a:pt x="2504658" y="4988520"/>
                </a:cubicBezTo>
                <a:cubicBezTo>
                  <a:pt x="2503635" y="4986617"/>
                  <a:pt x="2499970" y="4986835"/>
                  <a:pt x="2503928" y="4984628"/>
                </a:cubicBezTo>
                <a:cubicBezTo>
                  <a:pt x="2502972" y="4981518"/>
                  <a:pt x="2499066" y="4982446"/>
                  <a:pt x="2494744" y="4983775"/>
                </a:cubicBezTo>
                <a:close/>
                <a:moveTo>
                  <a:pt x="3028541" y="4983034"/>
                </a:moveTo>
                <a:lnTo>
                  <a:pt x="3030435" y="4984592"/>
                </a:lnTo>
                <a:cubicBezTo>
                  <a:pt x="3030021" y="4985077"/>
                  <a:pt x="3029449" y="4985040"/>
                  <a:pt x="3028901" y="4984786"/>
                </a:cubicBezTo>
                <a:close/>
                <a:moveTo>
                  <a:pt x="2548815" y="4982143"/>
                </a:moveTo>
                <a:cubicBezTo>
                  <a:pt x="2543384" y="4983416"/>
                  <a:pt x="2537368" y="4981464"/>
                  <a:pt x="2532058" y="4984458"/>
                </a:cubicBezTo>
                <a:cubicBezTo>
                  <a:pt x="2524094" y="4983707"/>
                  <a:pt x="2515228" y="4980882"/>
                  <a:pt x="2507800" y="4983998"/>
                </a:cubicBezTo>
                <a:cubicBezTo>
                  <a:pt x="2504378" y="4995080"/>
                  <a:pt x="2539840" y="4990666"/>
                  <a:pt x="2546428" y="4990533"/>
                </a:cubicBezTo>
                <a:cubicBezTo>
                  <a:pt x="2550544" y="4990230"/>
                  <a:pt x="2554977" y="4994449"/>
                  <a:pt x="2558764" y="4992061"/>
                </a:cubicBezTo>
                <a:cubicBezTo>
                  <a:pt x="2563842" y="4992570"/>
                  <a:pt x="2568835" y="4996462"/>
                  <a:pt x="2573365" y="4992303"/>
                </a:cubicBezTo>
                <a:cubicBezTo>
                  <a:pt x="2573804" y="4992982"/>
                  <a:pt x="2574254" y="4993673"/>
                  <a:pt x="2574681" y="4994340"/>
                </a:cubicBezTo>
                <a:cubicBezTo>
                  <a:pt x="2580502" y="4991224"/>
                  <a:pt x="2582328" y="5000305"/>
                  <a:pt x="2590548" y="4995395"/>
                </a:cubicBezTo>
                <a:cubicBezTo>
                  <a:pt x="2594811" y="4995868"/>
                  <a:pt x="2593154" y="5001591"/>
                  <a:pt x="2597879" y="4995455"/>
                </a:cubicBezTo>
                <a:cubicBezTo>
                  <a:pt x="2616694" y="5005992"/>
                  <a:pt x="2644934" y="4996583"/>
                  <a:pt x="2605283" y="4988460"/>
                </a:cubicBezTo>
                <a:cubicBezTo>
                  <a:pt x="2604833" y="4987744"/>
                  <a:pt x="2604395" y="4987053"/>
                  <a:pt x="2603981" y="4986398"/>
                </a:cubicBezTo>
                <a:cubicBezTo>
                  <a:pt x="2596942" y="4988884"/>
                  <a:pt x="2588697" y="4982179"/>
                  <a:pt x="2582085" y="4987393"/>
                </a:cubicBezTo>
                <a:cubicBezTo>
                  <a:pt x="2573463" y="4979536"/>
                  <a:pt x="2559824" y="4988217"/>
                  <a:pt x="2548815" y="4982143"/>
                </a:cubicBezTo>
                <a:close/>
                <a:moveTo>
                  <a:pt x="1273858" y="4979505"/>
                </a:moveTo>
                <a:lnTo>
                  <a:pt x="1273857" y="4979506"/>
                </a:lnTo>
                <a:lnTo>
                  <a:pt x="1262065" y="4981220"/>
                </a:lnTo>
                <a:lnTo>
                  <a:pt x="1260271" y="4982613"/>
                </a:lnTo>
                <a:lnTo>
                  <a:pt x="1256167" y="4983552"/>
                </a:lnTo>
                <a:cubicBezTo>
                  <a:pt x="1250628" y="4986227"/>
                  <a:pt x="1246523" y="4989778"/>
                  <a:pt x="1247078" y="4992861"/>
                </a:cubicBezTo>
                <a:cubicBezTo>
                  <a:pt x="1240662" y="4991891"/>
                  <a:pt x="1235027" y="4994825"/>
                  <a:pt x="1231112" y="4999250"/>
                </a:cubicBezTo>
                <a:cubicBezTo>
                  <a:pt x="1229246" y="5004355"/>
                  <a:pt x="1232222" y="5002597"/>
                  <a:pt x="1234888" y="5005204"/>
                </a:cubicBezTo>
                <a:cubicBezTo>
                  <a:pt x="1234259" y="5005640"/>
                  <a:pt x="1233625" y="5006077"/>
                  <a:pt x="1232923" y="5006549"/>
                </a:cubicBezTo>
                <a:cubicBezTo>
                  <a:pt x="1236761" y="5012709"/>
                  <a:pt x="1228005" y="5009035"/>
                  <a:pt x="1223771" y="5015788"/>
                </a:cubicBezTo>
                <a:cubicBezTo>
                  <a:pt x="1221827" y="5015219"/>
                  <a:pt x="1219291" y="5014006"/>
                  <a:pt x="1219030" y="5017134"/>
                </a:cubicBezTo>
                <a:cubicBezTo>
                  <a:pt x="1215421" y="5020105"/>
                  <a:pt x="1211084" y="5020796"/>
                  <a:pt x="1207013" y="5021342"/>
                </a:cubicBezTo>
                <a:cubicBezTo>
                  <a:pt x="1206687" y="5026022"/>
                  <a:pt x="1203149" y="5023803"/>
                  <a:pt x="1200256" y="5026482"/>
                </a:cubicBezTo>
                <a:cubicBezTo>
                  <a:pt x="1194584" y="5029926"/>
                  <a:pt x="1187626" y="5045979"/>
                  <a:pt x="1200166" y="5041869"/>
                </a:cubicBezTo>
                <a:cubicBezTo>
                  <a:pt x="1203402" y="5042911"/>
                  <a:pt x="1206264" y="5038122"/>
                  <a:pt x="1209732" y="5040717"/>
                </a:cubicBezTo>
                <a:cubicBezTo>
                  <a:pt x="1215454" y="5038013"/>
                  <a:pt x="1218353" y="5033284"/>
                  <a:pt x="1223401" y="5030011"/>
                </a:cubicBezTo>
                <a:cubicBezTo>
                  <a:pt x="1223966" y="5030872"/>
                  <a:pt x="1224404" y="5031538"/>
                  <a:pt x="1224840" y="5032205"/>
                </a:cubicBezTo>
                <a:cubicBezTo>
                  <a:pt x="1231208" y="5029671"/>
                  <a:pt x="1235160" y="5023524"/>
                  <a:pt x="1241614" y="5024118"/>
                </a:cubicBezTo>
                <a:cubicBezTo>
                  <a:pt x="1246932" y="5023063"/>
                  <a:pt x="1252278" y="5012551"/>
                  <a:pt x="1253011" y="5022057"/>
                </a:cubicBezTo>
                <a:cubicBezTo>
                  <a:pt x="1253817" y="5022202"/>
                  <a:pt x="1254632" y="5022784"/>
                  <a:pt x="1255435" y="5022033"/>
                </a:cubicBezTo>
                <a:cubicBezTo>
                  <a:pt x="1253308" y="5017680"/>
                  <a:pt x="1259394" y="5014625"/>
                  <a:pt x="1259184" y="5009338"/>
                </a:cubicBezTo>
                <a:cubicBezTo>
                  <a:pt x="1255209" y="5007168"/>
                  <a:pt x="1250969" y="5011436"/>
                  <a:pt x="1249370" y="5005774"/>
                </a:cubicBezTo>
                <a:cubicBezTo>
                  <a:pt x="1251947" y="5004779"/>
                  <a:pt x="1254548" y="5006780"/>
                  <a:pt x="1256940" y="5004173"/>
                </a:cubicBezTo>
                <a:cubicBezTo>
                  <a:pt x="1256304" y="5003033"/>
                  <a:pt x="1255738" y="5002027"/>
                  <a:pt x="1255187" y="5001045"/>
                </a:cubicBezTo>
                <a:cubicBezTo>
                  <a:pt x="1247323" y="5002888"/>
                  <a:pt x="1260142" y="4995274"/>
                  <a:pt x="1262674" y="4994304"/>
                </a:cubicBezTo>
                <a:cubicBezTo>
                  <a:pt x="1266289" y="5000342"/>
                  <a:pt x="1272854" y="4991539"/>
                  <a:pt x="1277264" y="4989866"/>
                </a:cubicBezTo>
                <a:cubicBezTo>
                  <a:pt x="1278197" y="4987174"/>
                  <a:pt x="1277892" y="4984810"/>
                  <a:pt x="1280867" y="4983719"/>
                </a:cubicBezTo>
                <a:cubicBezTo>
                  <a:pt x="1279966" y="4981061"/>
                  <a:pt x="1277310" y="4979789"/>
                  <a:pt x="1273858" y="4979505"/>
                </a:cubicBezTo>
                <a:close/>
                <a:moveTo>
                  <a:pt x="1140778" y="4979366"/>
                </a:moveTo>
                <a:lnTo>
                  <a:pt x="1144213" y="4980251"/>
                </a:lnTo>
                <a:cubicBezTo>
                  <a:pt x="1143464" y="4981682"/>
                  <a:pt x="1144072" y="4982773"/>
                  <a:pt x="1145034" y="4984034"/>
                </a:cubicBezTo>
                <a:cubicBezTo>
                  <a:pt x="1142875" y="4985156"/>
                  <a:pt x="1142297" y="4984446"/>
                  <a:pt x="1142015" y="4983228"/>
                </a:cubicBezTo>
                <a:close/>
                <a:moveTo>
                  <a:pt x="1140778" y="4979366"/>
                </a:moveTo>
                <a:lnTo>
                  <a:pt x="1140778" y="4979366"/>
                </a:lnTo>
                <a:lnTo>
                  <a:pt x="1140778" y="4979366"/>
                </a:lnTo>
                <a:close/>
                <a:moveTo>
                  <a:pt x="2793455" y="4973001"/>
                </a:moveTo>
                <a:cubicBezTo>
                  <a:pt x="2795367" y="4975389"/>
                  <a:pt x="2792944" y="4978542"/>
                  <a:pt x="2794722" y="4980736"/>
                </a:cubicBezTo>
                <a:cubicBezTo>
                  <a:pt x="2793991" y="4984022"/>
                  <a:pt x="2791677" y="4985998"/>
                  <a:pt x="2789156" y="4987902"/>
                </a:cubicBezTo>
                <a:cubicBezTo>
                  <a:pt x="2789510" y="4988617"/>
                  <a:pt x="2789875" y="4989345"/>
                  <a:pt x="2790216" y="4990060"/>
                </a:cubicBezTo>
                <a:cubicBezTo>
                  <a:pt x="2786964" y="4991369"/>
                  <a:pt x="2787354" y="4994546"/>
                  <a:pt x="2788072" y="4996886"/>
                </a:cubicBezTo>
                <a:cubicBezTo>
                  <a:pt x="2786246" y="4997444"/>
                  <a:pt x="2784431" y="4996923"/>
                  <a:pt x="2782568" y="4998632"/>
                </a:cubicBezTo>
                <a:cubicBezTo>
                  <a:pt x="2783323" y="5000087"/>
                  <a:pt x="2784078" y="5001542"/>
                  <a:pt x="2784833" y="5002997"/>
                </a:cubicBezTo>
                <a:cubicBezTo>
                  <a:pt x="2783822" y="5003579"/>
                  <a:pt x="2782812" y="5004137"/>
                  <a:pt x="2781752" y="5004743"/>
                </a:cubicBezTo>
                <a:cubicBezTo>
                  <a:pt x="2781314" y="5004052"/>
                  <a:pt x="2780875" y="5003349"/>
                  <a:pt x="2780315" y="5002464"/>
                </a:cubicBezTo>
                <a:cubicBezTo>
                  <a:pt x="2778951" y="5005192"/>
                  <a:pt x="2774689" y="5006574"/>
                  <a:pt x="2777466" y="5009896"/>
                </a:cubicBezTo>
                <a:cubicBezTo>
                  <a:pt x="2768965" y="5016710"/>
                  <a:pt x="2766737" y="5028556"/>
                  <a:pt x="2757859" y="5035176"/>
                </a:cubicBezTo>
                <a:cubicBezTo>
                  <a:pt x="2758833" y="5037176"/>
                  <a:pt x="2761610" y="5036097"/>
                  <a:pt x="2762256" y="5038304"/>
                </a:cubicBezTo>
                <a:cubicBezTo>
                  <a:pt x="2755570" y="5037625"/>
                  <a:pt x="2756922" y="5039626"/>
                  <a:pt x="2754851" y="5045203"/>
                </a:cubicBezTo>
                <a:cubicBezTo>
                  <a:pt x="2750577" y="5050513"/>
                  <a:pt x="2746802" y="5055327"/>
                  <a:pt x="2743416" y="5060904"/>
                </a:cubicBezTo>
                <a:cubicBezTo>
                  <a:pt x="2740774" y="5059813"/>
                  <a:pt x="2741054" y="5064396"/>
                  <a:pt x="2740189" y="5065863"/>
                </a:cubicBezTo>
                <a:cubicBezTo>
                  <a:pt x="2731823" y="5068967"/>
                  <a:pt x="2727817" y="5071889"/>
                  <a:pt x="2735172" y="5080061"/>
                </a:cubicBezTo>
                <a:cubicBezTo>
                  <a:pt x="2741432" y="5075951"/>
                  <a:pt x="2747813" y="5072156"/>
                  <a:pt x="2746071" y="5064457"/>
                </a:cubicBezTo>
                <a:cubicBezTo>
                  <a:pt x="2745523" y="5062590"/>
                  <a:pt x="2742613" y="5063269"/>
                  <a:pt x="2743416" y="5060904"/>
                </a:cubicBezTo>
                <a:cubicBezTo>
                  <a:pt x="2747253" y="5060419"/>
                  <a:pt x="2748312" y="5065742"/>
                  <a:pt x="2751503" y="5064045"/>
                </a:cubicBezTo>
                <a:cubicBezTo>
                  <a:pt x="2755485" y="5057364"/>
                  <a:pt x="2759004" y="5050404"/>
                  <a:pt x="2765836" y="5045785"/>
                </a:cubicBezTo>
                <a:cubicBezTo>
                  <a:pt x="2766128" y="5044209"/>
                  <a:pt x="2768101" y="5037964"/>
                  <a:pt x="2764703" y="5041141"/>
                </a:cubicBezTo>
                <a:cubicBezTo>
                  <a:pt x="2762743" y="5041481"/>
                  <a:pt x="2764362" y="5038910"/>
                  <a:pt x="2765519" y="5040001"/>
                </a:cubicBezTo>
                <a:cubicBezTo>
                  <a:pt x="2765105" y="5037880"/>
                  <a:pt x="2768247" y="5039626"/>
                  <a:pt x="2769721" y="5038134"/>
                </a:cubicBezTo>
                <a:cubicBezTo>
                  <a:pt x="2770037" y="5036097"/>
                  <a:pt x="2770804" y="5034436"/>
                  <a:pt x="2772814" y="5033636"/>
                </a:cubicBezTo>
                <a:cubicBezTo>
                  <a:pt x="2773666" y="5027258"/>
                  <a:pt x="2776784" y="5023718"/>
                  <a:pt x="2781679" y="5020323"/>
                </a:cubicBezTo>
                <a:cubicBezTo>
                  <a:pt x="2782592" y="5015764"/>
                  <a:pt x="2786136" y="5013691"/>
                  <a:pt x="2786782" y="5009035"/>
                </a:cubicBezTo>
                <a:cubicBezTo>
                  <a:pt x="2791750" y="5008283"/>
                  <a:pt x="2787524" y="5001591"/>
                  <a:pt x="2790398" y="5001785"/>
                </a:cubicBezTo>
                <a:cubicBezTo>
                  <a:pt x="2792883" y="5002888"/>
                  <a:pt x="2792274" y="4999857"/>
                  <a:pt x="2793979" y="4999250"/>
                </a:cubicBezTo>
                <a:cubicBezTo>
                  <a:pt x="2796633" y="4998147"/>
                  <a:pt x="2793370" y="4996656"/>
                  <a:pt x="2791933" y="4997189"/>
                </a:cubicBezTo>
                <a:cubicBezTo>
                  <a:pt x="2790228" y="4999905"/>
                  <a:pt x="2789583" y="4995552"/>
                  <a:pt x="2792030" y="4996850"/>
                </a:cubicBezTo>
                <a:cubicBezTo>
                  <a:pt x="2791507" y="4994922"/>
                  <a:pt x="2796463" y="4996292"/>
                  <a:pt x="2796378" y="4994279"/>
                </a:cubicBezTo>
                <a:cubicBezTo>
                  <a:pt x="2802065" y="4982179"/>
                  <a:pt x="2789595" y="4986956"/>
                  <a:pt x="2801906" y="4980688"/>
                </a:cubicBezTo>
                <a:cubicBezTo>
                  <a:pt x="2799508" y="4976856"/>
                  <a:pt x="2799873" y="4970612"/>
                  <a:pt x="2793455" y="4973001"/>
                </a:cubicBezTo>
                <a:close/>
                <a:moveTo>
                  <a:pt x="1627393" y="4970600"/>
                </a:moveTo>
                <a:cubicBezTo>
                  <a:pt x="1624409" y="4971667"/>
                  <a:pt x="1621766" y="4972249"/>
                  <a:pt x="1618844" y="4973558"/>
                </a:cubicBezTo>
                <a:cubicBezTo>
                  <a:pt x="1616774" y="4973376"/>
                  <a:pt x="1616737" y="4973376"/>
                  <a:pt x="1615994" y="4975571"/>
                </a:cubicBezTo>
                <a:cubicBezTo>
                  <a:pt x="1614691" y="4976456"/>
                  <a:pt x="1612633" y="4977074"/>
                  <a:pt x="1611756" y="4978336"/>
                </a:cubicBezTo>
                <a:cubicBezTo>
                  <a:pt x="1607129" y="4984749"/>
                  <a:pt x="1600857" y="4988763"/>
                  <a:pt x="1595487" y="4994146"/>
                </a:cubicBezTo>
                <a:cubicBezTo>
                  <a:pt x="1592040" y="4992764"/>
                  <a:pt x="1589800" y="4997662"/>
                  <a:pt x="1586134" y="4997056"/>
                </a:cubicBezTo>
                <a:cubicBezTo>
                  <a:pt x="1584746" y="4996777"/>
                  <a:pt x="1583601" y="4998087"/>
                  <a:pt x="1582371" y="4998887"/>
                </a:cubicBezTo>
                <a:cubicBezTo>
                  <a:pt x="1581787" y="5003688"/>
                  <a:pt x="1577926" y="5002136"/>
                  <a:pt x="1579753" y="5007277"/>
                </a:cubicBezTo>
                <a:cubicBezTo>
                  <a:pt x="1576148" y="5007071"/>
                  <a:pt x="1572032" y="5006586"/>
                  <a:pt x="1571691" y="5011666"/>
                </a:cubicBezTo>
                <a:cubicBezTo>
                  <a:pt x="1567600" y="5012818"/>
                  <a:pt x="1567575" y="5011945"/>
                  <a:pt x="1566601" y="5016807"/>
                </a:cubicBezTo>
                <a:cubicBezTo>
                  <a:pt x="1568866" y="5017025"/>
                  <a:pt x="1570985" y="5018868"/>
                  <a:pt x="1568452" y="5020699"/>
                </a:cubicBezTo>
                <a:cubicBezTo>
                  <a:pt x="1566187" y="5017995"/>
                  <a:pt x="1566747" y="5015194"/>
                  <a:pt x="1563325" y="5016540"/>
                </a:cubicBezTo>
                <a:cubicBezTo>
                  <a:pt x="1563922" y="5019111"/>
                  <a:pt x="1564482" y="5019620"/>
                  <a:pt x="1561182" y="5019147"/>
                </a:cubicBezTo>
                <a:cubicBezTo>
                  <a:pt x="1558016" y="5022324"/>
                  <a:pt x="1552329" y="5020105"/>
                  <a:pt x="1550258" y="5023488"/>
                </a:cubicBezTo>
                <a:cubicBezTo>
                  <a:pt x="1545716" y="5025803"/>
                  <a:pt x="1541113" y="5031769"/>
                  <a:pt x="1536278" y="5031854"/>
                </a:cubicBezTo>
                <a:cubicBezTo>
                  <a:pt x="1533611" y="5035115"/>
                  <a:pt x="1529580" y="5034848"/>
                  <a:pt x="1525769" y="5037661"/>
                </a:cubicBezTo>
                <a:cubicBezTo>
                  <a:pt x="1521555" y="5037964"/>
                  <a:pt x="1516806" y="5036194"/>
                  <a:pt x="1512763" y="5037904"/>
                </a:cubicBezTo>
                <a:cubicBezTo>
                  <a:pt x="1510534" y="5036946"/>
                  <a:pt x="1508647" y="5039128"/>
                  <a:pt x="1506589" y="5039941"/>
                </a:cubicBezTo>
                <a:cubicBezTo>
                  <a:pt x="1504677" y="5039820"/>
                  <a:pt x="1501206" y="5037249"/>
                  <a:pt x="1500463" y="5039795"/>
                </a:cubicBezTo>
                <a:cubicBezTo>
                  <a:pt x="1500122" y="5042535"/>
                  <a:pt x="1497139" y="5040559"/>
                  <a:pt x="1495690" y="5040620"/>
                </a:cubicBezTo>
                <a:cubicBezTo>
                  <a:pt x="1490624" y="5042184"/>
                  <a:pt x="1485363" y="5039274"/>
                  <a:pt x="1480918" y="5043614"/>
                </a:cubicBezTo>
                <a:cubicBezTo>
                  <a:pt x="1477715" y="5042341"/>
                  <a:pt x="1468752" y="5041287"/>
                  <a:pt x="1471663" y="5045542"/>
                </a:cubicBezTo>
                <a:cubicBezTo>
                  <a:pt x="1470993" y="5045955"/>
                  <a:pt x="1470299" y="5046391"/>
                  <a:pt x="1469580" y="5046840"/>
                </a:cubicBezTo>
                <a:cubicBezTo>
                  <a:pt x="1470530" y="5047652"/>
                  <a:pt x="1475158" y="5049216"/>
                  <a:pt x="1483475" y="5051508"/>
                </a:cubicBezTo>
                <a:cubicBezTo>
                  <a:pt x="1484169" y="5051168"/>
                  <a:pt x="1484936" y="5050792"/>
                  <a:pt x="1485704" y="5050404"/>
                </a:cubicBezTo>
                <a:cubicBezTo>
                  <a:pt x="1485959" y="5052562"/>
                  <a:pt x="1489588" y="5053144"/>
                  <a:pt x="1489515" y="5052466"/>
                </a:cubicBezTo>
                <a:cubicBezTo>
                  <a:pt x="1492974" y="5051350"/>
                  <a:pt x="1492718" y="5053739"/>
                  <a:pt x="1493972" y="5054175"/>
                </a:cubicBezTo>
                <a:cubicBezTo>
                  <a:pt x="1498831" y="5051750"/>
                  <a:pt x="1504458" y="5056891"/>
                  <a:pt x="1509694" y="5056612"/>
                </a:cubicBezTo>
                <a:cubicBezTo>
                  <a:pt x="1514078" y="5051690"/>
                  <a:pt x="1516197" y="5054721"/>
                  <a:pt x="1521226" y="5053011"/>
                </a:cubicBezTo>
                <a:cubicBezTo>
                  <a:pt x="1521677" y="5053678"/>
                  <a:pt x="1522115" y="5054357"/>
                  <a:pt x="1522554" y="5055012"/>
                </a:cubicBezTo>
                <a:cubicBezTo>
                  <a:pt x="1523711" y="5054102"/>
                  <a:pt x="1525696" y="5053933"/>
                  <a:pt x="1525903" y="5052417"/>
                </a:cubicBezTo>
                <a:cubicBezTo>
                  <a:pt x="1521312" y="5050004"/>
                  <a:pt x="1525050" y="5046427"/>
                  <a:pt x="1529276" y="5047228"/>
                </a:cubicBezTo>
                <a:cubicBezTo>
                  <a:pt x="1528813" y="5046318"/>
                  <a:pt x="1528436" y="5045591"/>
                  <a:pt x="1528058" y="5044851"/>
                </a:cubicBezTo>
                <a:cubicBezTo>
                  <a:pt x="1533441" y="5042244"/>
                  <a:pt x="1530080" y="5057267"/>
                  <a:pt x="1537033" y="5048270"/>
                </a:cubicBezTo>
                <a:cubicBezTo>
                  <a:pt x="1540553" y="5043154"/>
                  <a:pt x="1545387" y="5048768"/>
                  <a:pt x="1550758" y="5043360"/>
                </a:cubicBezTo>
                <a:cubicBezTo>
                  <a:pt x="1556883" y="5043966"/>
                  <a:pt x="1558929" y="5035903"/>
                  <a:pt x="1564311" y="5034218"/>
                </a:cubicBezTo>
                <a:cubicBezTo>
                  <a:pt x="1567003" y="5035382"/>
                  <a:pt x="1568318" y="5032824"/>
                  <a:pt x="1570802" y="5032387"/>
                </a:cubicBezTo>
                <a:cubicBezTo>
                  <a:pt x="1571850" y="5032581"/>
                  <a:pt x="1573494" y="5032872"/>
                  <a:pt x="1573408" y="5031308"/>
                </a:cubicBezTo>
                <a:cubicBezTo>
                  <a:pt x="1570400" y="5031454"/>
                  <a:pt x="1573408" y="5023670"/>
                  <a:pt x="1574480" y="5027319"/>
                </a:cubicBezTo>
                <a:cubicBezTo>
                  <a:pt x="1572471" y="5033527"/>
                  <a:pt x="1575101" y="5031805"/>
                  <a:pt x="1576709" y="5027368"/>
                </a:cubicBezTo>
                <a:cubicBezTo>
                  <a:pt x="1578681" y="5027089"/>
                  <a:pt x="1580386" y="5027161"/>
                  <a:pt x="1582189" y="5025658"/>
                </a:cubicBezTo>
                <a:cubicBezTo>
                  <a:pt x="1587060" y="5020748"/>
                  <a:pt x="1579631" y="5019620"/>
                  <a:pt x="1585586" y="5016613"/>
                </a:cubicBezTo>
                <a:cubicBezTo>
                  <a:pt x="1590226" y="5018905"/>
                  <a:pt x="1592126" y="5015643"/>
                  <a:pt x="1593782" y="5012066"/>
                </a:cubicBezTo>
                <a:cubicBezTo>
                  <a:pt x="1595487" y="5012006"/>
                  <a:pt x="1597350" y="5012515"/>
                  <a:pt x="1597447" y="5010017"/>
                </a:cubicBezTo>
                <a:cubicBezTo>
                  <a:pt x="1598519" y="5008793"/>
                  <a:pt x="1600273" y="5010526"/>
                  <a:pt x="1601308" y="5009132"/>
                </a:cubicBezTo>
                <a:cubicBezTo>
                  <a:pt x="1601527" y="5006901"/>
                  <a:pt x="1604328" y="5006937"/>
                  <a:pt x="1604584" y="5004585"/>
                </a:cubicBezTo>
                <a:cubicBezTo>
                  <a:pt x="1612682" y="4999748"/>
                  <a:pt x="1617821" y="4990751"/>
                  <a:pt x="1621389" y="4982300"/>
                </a:cubicBezTo>
                <a:cubicBezTo>
                  <a:pt x="1617431" y="4975607"/>
                  <a:pt x="1628549" y="4986968"/>
                  <a:pt x="1627393" y="4970600"/>
                </a:cubicBezTo>
                <a:close/>
                <a:moveTo>
                  <a:pt x="1630802" y="4964404"/>
                </a:moveTo>
                <a:cubicBezTo>
                  <a:pt x="1629779" y="4965350"/>
                  <a:pt x="1627989" y="4965301"/>
                  <a:pt x="1627539" y="4966950"/>
                </a:cubicBezTo>
                <a:cubicBezTo>
                  <a:pt x="1625408" y="4965980"/>
                  <a:pt x="1620439" y="4965083"/>
                  <a:pt x="1622363" y="4968963"/>
                </a:cubicBezTo>
                <a:cubicBezTo>
                  <a:pt x="1624202" y="4969872"/>
                  <a:pt x="1626735" y="4968830"/>
                  <a:pt x="1627551" y="4966950"/>
                </a:cubicBezTo>
                <a:cubicBezTo>
                  <a:pt x="1630851" y="4968430"/>
                  <a:pt x="1634480" y="4968199"/>
                  <a:pt x="1630802" y="4964404"/>
                </a:cubicBezTo>
                <a:close/>
                <a:moveTo>
                  <a:pt x="2580393" y="4962029"/>
                </a:moveTo>
                <a:lnTo>
                  <a:pt x="2581707" y="4965726"/>
                </a:lnTo>
                <a:cubicBezTo>
                  <a:pt x="2579868" y="4965423"/>
                  <a:pt x="2577165" y="4963883"/>
                  <a:pt x="2575838" y="4965495"/>
                </a:cubicBezTo>
                <a:cubicBezTo>
                  <a:pt x="2575058" y="4965920"/>
                  <a:pt x="2574510" y="4964720"/>
                  <a:pt x="2575229" y="4964416"/>
                </a:cubicBezTo>
                <a:cubicBezTo>
                  <a:pt x="2575631" y="4963956"/>
                  <a:pt x="2577043" y="4964113"/>
                  <a:pt x="2576556" y="4964695"/>
                </a:cubicBezTo>
                <a:close/>
                <a:moveTo>
                  <a:pt x="1203955" y="4960828"/>
                </a:moveTo>
                <a:cubicBezTo>
                  <a:pt x="1204391" y="4960585"/>
                  <a:pt x="1204403" y="4960730"/>
                  <a:pt x="1204297" y="4960985"/>
                </a:cubicBezTo>
                <a:cubicBezTo>
                  <a:pt x="1204132" y="4961070"/>
                  <a:pt x="1204006" y="4961058"/>
                  <a:pt x="1203859" y="4961094"/>
                </a:cubicBezTo>
                <a:cubicBezTo>
                  <a:pt x="1203897" y="4960997"/>
                  <a:pt x="1203888" y="4960949"/>
                  <a:pt x="1203955" y="4960828"/>
                </a:cubicBezTo>
                <a:close/>
                <a:moveTo>
                  <a:pt x="1314799" y="4960318"/>
                </a:moveTo>
                <a:cubicBezTo>
                  <a:pt x="1303649" y="4961931"/>
                  <a:pt x="1305713" y="4967254"/>
                  <a:pt x="1306445" y="4976080"/>
                </a:cubicBezTo>
                <a:cubicBezTo>
                  <a:pt x="1306942" y="4978299"/>
                  <a:pt x="1310360" y="4977838"/>
                  <a:pt x="1308860" y="4980724"/>
                </a:cubicBezTo>
                <a:cubicBezTo>
                  <a:pt x="1312184" y="4995552"/>
                  <a:pt x="1306826" y="5011072"/>
                  <a:pt x="1318669" y="5023027"/>
                </a:cubicBezTo>
                <a:cubicBezTo>
                  <a:pt x="1313754" y="5025391"/>
                  <a:pt x="1318486" y="5034048"/>
                  <a:pt x="1320378" y="5037104"/>
                </a:cubicBezTo>
                <a:cubicBezTo>
                  <a:pt x="1321742" y="5037540"/>
                  <a:pt x="1321715" y="5037673"/>
                  <a:pt x="1321258" y="5039892"/>
                </a:cubicBezTo>
                <a:cubicBezTo>
                  <a:pt x="1323655" y="5043433"/>
                  <a:pt x="1320742" y="5041832"/>
                  <a:pt x="1318669" y="5042923"/>
                </a:cubicBezTo>
                <a:cubicBezTo>
                  <a:pt x="1321981" y="5047567"/>
                  <a:pt x="1315365" y="5049349"/>
                  <a:pt x="1311935" y="5047349"/>
                </a:cubicBezTo>
                <a:cubicBezTo>
                  <a:pt x="1301821" y="5055145"/>
                  <a:pt x="1311841" y="5052902"/>
                  <a:pt x="1299868" y="5054793"/>
                </a:cubicBezTo>
                <a:cubicBezTo>
                  <a:pt x="1297760" y="5050077"/>
                  <a:pt x="1305238" y="5052781"/>
                  <a:pt x="1299020" y="5048307"/>
                </a:cubicBezTo>
                <a:cubicBezTo>
                  <a:pt x="1301245" y="5047628"/>
                  <a:pt x="1306500" y="5047822"/>
                  <a:pt x="1303914" y="5044075"/>
                </a:cubicBezTo>
                <a:cubicBezTo>
                  <a:pt x="1308137" y="5043202"/>
                  <a:pt x="1305550" y="5036522"/>
                  <a:pt x="1302259" y="5039201"/>
                </a:cubicBezTo>
                <a:cubicBezTo>
                  <a:pt x="1299778" y="5038365"/>
                  <a:pt x="1296896" y="5037928"/>
                  <a:pt x="1299065" y="5041153"/>
                </a:cubicBezTo>
                <a:cubicBezTo>
                  <a:pt x="1293988" y="5042899"/>
                  <a:pt x="1291723" y="5045676"/>
                  <a:pt x="1286330" y="5048319"/>
                </a:cubicBezTo>
                <a:cubicBezTo>
                  <a:pt x="1286730" y="5049155"/>
                  <a:pt x="1287076" y="5049871"/>
                  <a:pt x="1287415" y="5050574"/>
                </a:cubicBezTo>
                <a:lnTo>
                  <a:pt x="1281785" y="5051641"/>
                </a:lnTo>
                <a:lnTo>
                  <a:pt x="1287083" y="5045263"/>
                </a:lnTo>
                <a:cubicBezTo>
                  <a:pt x="1288153" y="5043008"/>
                  <a:pt x="1287541" y="5040632"/>
                  <a:pt x="1289654" y="5039444"/>
                </a:cubicBezTo>
                <a:cubicBezTo>
                  <a:pt x="1292263" y="5043614"/>
                  <a:pt x="1298867" y="5033042"/>
                  <a:pt x="1303307" y="5031757"/>
                </a:cubicBezTo>
                <a:cubicBezTo>
                  <a:pt x="1304014" y="5030944"/>
                  <a:pt x="1302044" y="5029829"/>
                  <a:pt x="1302622" y="5028835"/>
                </a:cubicBezTo>
                <a:cubicBezTo>
                  <a:pt x="1303075" y="5027501"/>
                  <a:pt x="1302674" y="5026676"/>
                  <a:pt x="1301254" y="5026361"/>
                </a:cubicBezTo>
                <a:cubicBezTo>
                  <a:pt x="1296995" y="5024033"/>
                  <a:pt x="1288171" y="5017813"/>
                  <a:pt x="1285516" y="5024846"/>
                </a:cubicBezTo>
                <a:cubicBezTo>
                  <a:pt x="1283993" y="5025597"/>
                  <a:pt x="1282606" y="5027077"/>
                  <a:pt x="1280856" y="5026119"/>
                </a:cubicBezTo>
                <a:cubicBezTo>
                  <a:pt x="1279130" y="5027101"/>
                  <a:pt x="1279236" y="5028774"/>
                  <a:pt x="1277129" y="5029732"/>
                </a:cubicBezTo>
                <a:cubicBezTo>
                  <a:pt x="1277218" y="5033830"/>
                  <a:pt x="1271305" y="5033490"/>
                  <a:pt x="1271374" y="5037007"/>
                </a:cubicBezTo>
                <a:cubicBezTo>
                  <a:pt x="1268868" y="5038583"/>
                  <a:pt x="1267578" y="5040559"/>
                  <a:pt x="1265873" y="5042960"/>
                </a:cubicBezTo>
                <a:cubicBezTo>
                  <a:pt x="1263242" y="5044257"/>
                  <a:pt x="1259966" y="5045736"/>
                  <a:pt x="1262510" y="5048961"/>
                </a:cubicBezTo>
                <a:cubicBezTo>
                  <a:pt x="1259749" y="5051520"/>
                  <a:pt x="1259655" y="5045870"/>
                  <a:pt x="1257545" y="5047834"/>
                </a:cubicBezTo>
                <a:cubicBezTo>
                  <a:pt x="1254233" y="5056539"/>
                  <a:pt x="1246452" y="5061717"/>
                  <a:pt x="1240783" y="5068385"/>
                </a:cubicBezTo>
                <a:cubicBezTo>
                  <a:pt x="1236636" y="5070252"/>
                  <a:pt x="1234369" y="5074314"/>
                  <a:pt x="1232825" y="5078267"/>
                </a:cubicBezTo>
                <a:cubicBezTo>
                  <a:pt x="1228087" y="5079976"/>
                  <a:pt x="1219635" y="5089688"/>
                  <a:pt x="1228403" y="5090901"/>
                </a:cubicBezTo>
                <a:cubicBezTo>
                  <a:pt x="1231902" y="5104529"/>
                  <a:pt x="1233662" y="5091398"/>
                  <a:pt x="1237307" y="5096817"/>
                </a:cubicBezTo>
                <a:cubicBezTo>
                  <a:pt x="1241168" y="5096466"/>
                  <a:pt x="1241054" y="5092768"/>
                  <a:pt x="1242373" y="5090064"/>
                </a:cubicBezTo>
                <a:cubicBezTo>
                  <a:pt x="1244265" y="5089470"/>
                  <a:pt x="1244660" y="5087748"/>
                  <a:pt x="1245052" y="5086039"/>
                </a:cubicBezTo>
                <a:cubicBezTo>
                  <a:pt x="1245490" y="5084414"/>
                  <a:pt x="1247826" y="5086160"/>
                  <a:pt x="1248893" y="5084923"/>
                </a:cubicBezTo>
                <a:cubicBezTo>
                  <a:pt x="1249849" y="5080110"/>
                  <a:pt x="1255706" y="5077867"/>
                  <a:pt x="1259043" y="5074763"/>
                </a:cubicBezTo>
                <a:cubicBezTo>
                  <a:pt x="1257750" y="5066360"/>
                  <a:pt x="1261067" y="5074447"/>
                  <a:pt x="1262470" y="5068979"/>
                </a:cubicBezTo>
                <a:cubicBezTo>
                  <a:pt x="1265489" y="5067730"/>
                  <a:pt x="1266426" y="5063269"/>
                  <a:pt x="1269371" y="5062602"/>
                </a:cubicBezTo>
                <a:cubicBezTo>
                  <a:pt x="1271414" y="5062687"/>
                  <a:pt x="1271426" y="5062662"/>
                  <a:pt x="1271851" y="5061280"/>
                </a:cubicBezTo>
                <a:lnTo>
                  <a:pt x="1276556" y="5057402"/>
                </a:lnTo>
                <a:lnTo>
                  <a:pt x="1266968" y="5072326"/>
                </a:lnTo>
                <a:cubicBezTo>
                  <a:pt x="1266453" y="5073914"/>
                  <a:pt x="1266426" y="5075842"/>
                  <a:pt x="1264157" y="5076339"/>
                </a:cubicBezTo>
                <a:cubicBezTo>
                  <a:pt x="1263053" y="5078521"/>
                  <a:pt x="1263446" y="5081734"/>
                  <a:pt x="1260535" y="5082656"/>
                </a:cubicBezTo>
                <a:cubicBezTo>
                  <a:pt x="1260905" y="5083383"/>
                  <a:pt x="1261276" y="5084111"/>
                  <a:pt x="1261836" y="5085214"/>
                </a:cubicBezTo>
                <a:cubicBezTo>
                  <a:pt x="1256172" y="5085226"/>
                  <a:pt x="1253599" y="5097945"/>
                  <a:pt x="1259279" y="5090513"/>
                </a:cubicBezTo>
                <a:cubicBezTo>
                  <a:pt x="1274712" y="5098515"/>
                  <a:pt x="1263129" y="5093980"/>
                  <a:pt x="1263702" y="5105838"/>
                </a:cubicBezTo>
                <a:cubicBezTo>
                  <a:pt x="1266487" y="5108045"/>
                  <a:pt x="1267066" y="5104638"/>
                  <a:pt x="1267543" y="5102746"/>
                </a:cubicBezTo>
                <a:cubicBezTo>
                  <a:pt x="1271659" y="5101376"/>
                  <a:pt x="1269641" y="5103935"/>
                  <a:pt x="1272855" y="5099691"/>
                </a:cubicBezTo>
                <a:cubicBezTo>
                  <a:pt x="1276257" y="5098078"/>
                  <a:pt x="1273443" y="5094502"/>
                  <a:pt x="1274143" y="5092149"/>
                </a:cubicBezTo>
                <a:cubicBezTo>
                  <a:pt x="1278395" y="5089385"/>
                  <a:pt x="1281126" y="5089688"/>
                  <a:pt x="1284313" y="5087772"/>
                </a:cubicBezTo>
                <a:cubicBezTo>
                  <a:pt x="1284382" y="5083286"/>
                  <a:pt x="1293476" y="5083371"/>
                  <a:pt x="1288355" y="5086754"/>
                </a:cubicBezTo>
                <a:cubicBezTo>
                  <a:pt x="1285245" y="5102940"/>
                  <a:pt x="1271743" y="5120521"/>
                  <a:pt x="1273634" y="5139351"/>
                </a:cubicBezTo>
                <a:cubicBezTo>
                  <a:pt x="1274341" y="5145522"/>
                  <a:pt x="1283865" y="5141085"/>
                  <a:pt x="1286630" y="5138162"/>
                </a:cubicBezTo>
                <a:cubicBezTo>
                  <a:pt x="1287863" y="5130766"/>
                  <a:pt x="1297789" y="5125626"/>
                  <a:pt x="1294298" y="5117284"/>
                </a:cubicBezTo>
                <a:cubicBezTo>
                  <a:pt x="1299227" y="5115114"/>
                  <a:pt x="1296879" y="5108809"/>
                  <a:pt x="1297788" y="5105462"/>
                </a:cubicBezTo>
                <a:cubicBezTo>
                  <a:pt x="1302474" y="5103935"/>
                  <a:pt x="1302879" y="5099545"/>
                  <a:pt x="1304068" y="5095071"/>
                </a:cubicBezTo>
                <a:cubicBezTo>
                  <a:pt x="1308045" y="5091798"/>
                  <a:pt x="1308289" y="5099461"/>
                  <a:pt x="1304471" y="5100261"/>
                </a:cubicBezTo>
                <a:cubicBezTo>
                  <a:pt x="1306186" y="5103935"/>
                  <a:pt x="1304679" y="5107972"/>
                  <a:pt x="1306311" y="5111913"/>
                </a:cubicBezTo>
                <a:cubicBezTo>
                  <a:pt x="1305269" y="5112398"/>
                  <a:pt x="1304237" y="5112919"/>
                  <a:pt x="1304154" y="5114495"/>
                </a:cubicBezTo>
                <a:cubicBezTo>
                  <a:pt x="1307268" y="5124377"/>
                  <a:pt x="1308096" y="5135046"/>
                  <a:pt x="1313877" y="5144031"/>
                </a:cubicBezTo>
                <a:cubicBezTo>
                  <a:pt x="1315349" y="5150142"/>
                  <a:pt x="1315293" y="5156083"/>
                  <a:pt x="1318049" y="5161793"/>
                </a:cubicBezTo>
                <a:cubicBezTo>
                  <a:pt x="1316087" y="5165152"/>
                  <a:pt x="1326133" y="5175991"/>
                  <a:pt x="1323440" y="5168607"/>
                </a:cubicBezTo>
                <a:cubicBezTo>
                  <a:pt x="1324117" y="5168183"/>
                  <a:pt x="1324810" y="5167747"/>
                  <a:pt x="1325513" y="5167298"/>
                </a:cubicBezTo>
                <a:cubicBezTo>
                  <a:pt x="1324419" y="5163248"/>
                  <a:pt x="1321724" y="5160169"/>
                  <a:pt x="1323442" y="5155804"/>
                </a:cubicBezTo>
                <a:cubicBezTo>
                  <a:pt x="1322135" y="5154034"/>
                  <a:pt x="1320010" y="5152057"/>
                  <a:pt x="1321325" y="5150032"/>
                </a:cubicBezTo>
                <a:cubicBezTo>
                  <a:pt x="1318992" y="5146128"/>
                  <a:pt x="1322487" y="5140733"/>
                  <a:pt x="1317636" y="5138453"/>
                </a:cubicBezTo>
                <a:cubicBezTo>
                  <a:pt x="1318177" y="5136416"/>
                  <a:pt x="1321945" y="5138635"/>
                  <a:pt x="1321642" y="5135944"/>
                </a:cubicBezTo>
                <a:cubicBezTo>
                  <a:pt x="1321553" y="5132949"/>
                  <a:pt x="1322125" y="5129263"/>
                  <a:pt x="1320723" y="5126389"/>
                </a:cubicBezTo>
                <a:cubicBezTo>
                  <a:pt x="1321407" y="5125965"/>
                  <a:pt x="1322095" y="5125529"/>
                  <a:pt x="1322777" y="5125092"/>
                </a:cubicBezTo>
                <a:cubicBezTo>
                  <a:pt x="1319511" y="5121928"/>
                  <a:pt x="1322209" y="5118799"/>
                  <a:pt x="1320096" y="5115489"/>
                </a:cubicBezTo>
                <a:cubicBezTo>
                  <a:pt x="1320642" y="5113368"/>
                  <a:pt x="1322661" y="5109039"/>
                  <a:pt x="1319769" y="5108991"/>
                </a:cubicBezTo>
                <a:cubicBezTo>
                  <a:pt x="1318304" y="5106845"/>
                  <a:pt x="1317188" y="5105208"/>
                  <a:pt x="1316073" y="5103583"/>
                </a:cubicBezTo>
                <a:cubicBezTo>
                  <a:pt x="1318205" y="5101595"/>
                  <a:pt x="1325193" y="5107196"/>
                  <a:pt x="1322341" y="5101425"/>
                </a:cubicBezTo>
                <a:cubicBezTo>
                  <a:pt x="1321812" y="5092707"/>
                  <a:pt x="1334488" y="5088100"/>
                  <a:pt x="1326980" y="5080473"/>
                </a:cubicBezTo>
                <a:cubicBezTo>
                  <a:pt x="1322570" y="5078133"/>
                  <a:pt x="1324471" y="5075054"/>
                  <a:pt x="1319783" y="5080207"/>
                </a:cubicBezTo>
                <a:cubicBezTo>
                  <a:pt x="1317798" y="5079431"/>
                  <a:pt x="1315973" y="5079128"/>
                  <a:pt x="1314251" y="5080619"/>
                </a:cubicBezTo>
                <a:cubicBezTo>
                  <a:pt x="1310481" y="5083238"/>
                  <a:pt x="1311686" y="5078133"/>
                  <a:pt x="1314430" y="5077612"/>
                </a:cubicBezTo>
                <a:cubicBezTo>
                  <a:pt x="1315212" y="5072629"/>
                  <a:pt x="1317450" y="5069501"/>
                  <a:pt x="1321101" y="5066421"/>
                </a:cubicBezTo>
                <a:cubicBezTo>
                  <a:pt x="1322190" y="5060456"/>
                  <a:pt x="1326487" y="5057340"/>
                  <a:pt x="1327223" y="5050962"/>
                </a:cubicBezTo>
                <a:cubicBezTo>
                  <a:pt x="1328991" y="5048840"/>
                  <a:pt x="1332306" y="5051787"/>
                  <a:pt x="1328528" y="5052878"/>
                </a:cubicBezTo>
                <a:cubicBezTo>
                  <a:pt x="1337964" y="5074508"/>
                  <a:pt x="1348063" y="5099642"/>
                  <a:pt x="1369085" y="5110130"/>
                </a:cubicBezTo>
                <a:cubicBezTo>
                  <a:pt x="1370064" y="5111464"/>
                  <a:pt x="1390167" y="5124474"/>
                  <a:pt x="1384886" y="5117163"/>
                </a:cubicBezTo>
                <a:cubicBezTo>
                  <a:pt x="1386269" y="5116314"/>
                  <a:pt x="1387672" y="5115453"/>
                  <a:pt x="1389073" y="5114592"/>
                </a:cubicBezTo>
                <a:cubicBezTo>
                  <a:pt x="1387479" y="5112216"/>
                  <a:pt x="1386888" y="5108784"/>
                  <a:pt x="1383554" y="5108615"/>
                </a:cubicBezTo>
                <a:cubicBezTo>
                  <a:pt x="1382791" y="5110349"/>
                  <a:pt x="1382903" y="5111779"/>
                  <a:pt x="1384003" y="5113295"/>
                </a:cubicBezTo>
                <a:cubicBezTo>
                  <a:pt x="1382582" y="5114071"/>
                  <a:pt x="1379680" y="5113513"/>
                  <a:pt x="1379176" y="5111707"/>
                </a:cubicBezTo>
                <a:cubicBezTo>
                  <a:pt x="1381530" y="5111634"/>
                  <a:pt x="1381265" y="5107487"/>
                  <a:pt x="1383552" y="5108615"/>
                </a:cubicBezTo>
                <a:cubicBezTo>
                  <a:pt x="1379254" y="5099400"/>
                  <a:pt x="1370067" y="5091810"/>
                  <a:pt x="1365017" y="5082244"/>
                </a:cubicBezTo>
                <a:cubicBezTo>
                  <a:pt x="1362447" y="5080316"/>
                  <a:pt x="1359607" y="5078449"/>
                  <a:pt x="1358248" y="5075272"/>
                </a:cubicBezTo>
                <a:cubicBezTo>
                  <a:pt x="1357703" y="5071780"/>
                  <a:pt x="1353165" y="5072592"/>
                  <a:pt x="1354829" y="5068919"/>
                </a:cubicBezTo>
                <a:cubicBezTo>
                  <a:pt x="1351570" y="5064566"/>
                  <a:pt x="1351813" y="5059461"/>
                  <a:pt x="1348070" y="5054866"/>
                </a:cubicBezTo>
                <a:cubicBezTo>
                  <a:pt x="1348057" y="5053120"/>
                  <a:pt x="1348652" y="5052065"/>
                  <a:pt x="1346734" y="5051580"/>
                </a:cubicBezTo>
                <a:cubicBezTo>
                  <a:pt x="1343362" y="5044366"/>
                  <a:pt x="1340005" y="5035224"/>
                  <a:pt x="1335582" y="5027452"/>
                </a:cubicBezTo>
                <a:cubicBezTo>
                  <a:pt x="1335977" y="5022348"/>
                  <a:pt x="1330546" y="5017134"/>
                  <a:pt x="1330756" y="5011945"/>
                </a:cubicBezTo>
                <a:cubicBezTo>
                  <a:pt x="1329088" y="5007301"/>
                  <a:pt x="1329206" y="5002306"/>
                  <a:pt x="1325709" y="4998002"/>
                </a:cubicBezTo>
                <a:cubicBezTo>
                  <a:pt x="1331761" y="4994631"/>
                  <a:pt x="1325344" y="4986871"/>
                  <a:pt x="1324956" y="4981536"/>
                </a:cubicBezTo>
                <a:cubicBezTo>
                  <a:pt x="1324757" y="4974880"/>
                  <a:pt x="1323535" y="4967678"/>
                  <a:pt x="1320641" y="4961313"/>
                </a:cubicBezTo>
                <a:cubicBezTo>
                  <a:pt x="1316897" y="4964235"/>
                  <a:pt x="1317233" y="4960937"/>
                  <a:pt x="1314803" y="4960318"/>
                </a:cubicBezTo>
                <a:close/>
                <a:moveTo>
                  <a:pt x="1633640" y="4960015"/>
                </a:moveTo>
                <a:cubicBezTo>
                  <a:pt x="1632361" y="4961688"/>
                  <a:pt x="1629146" y="4959457"/>
                  <a:pt x="1628951" y="4961931"/>
                </a:cubicBezTo>
                <a:cubicBezTo>
                  <a:pt x="1631497" y="4963640"/>
                  <a:pt x="1637098" y="4962307"/>
                  <a:pt x="1633640" y="4960015"/>
                </a:cubicBezTo>
                <a:close/>
                <a:moveTo>
                  <a:pt x="1214861" y="4957976"/>
                </a:moveTo>
                <a:lnTo>
                  <a:pt x="1216636" y="4960646"/>
                </a:lnTo>
                <a:cubicBezTo>
                  <a:pt x="1215171" y="4961543"/>
                  <a:pt x="1214099" y="4961082"/>
                  <a:pt x="1213255" y="4959760"/>
                </a:cubicBezTo>
                <a:close/>
                <a:moveTo>
                  <a:pt x="1341767" y="4956560"/>
                </a:moveTo>
                <a:cubicBezTo>
                  <a:pt x="1336423" y="4958403"/>
                  <a:pt x="1335258" y="4961215"/>
                  <a:pt x="1337414" y="4966065"/>
                </a:cubicBezTo>
                <a:cubicBezTo>
                  <a:pt x="1340171" y="4967532"/>
                  <a:pt x="1346504" y="4967023"/>
                  <a:pt x="1347749" y="4970042"/>
                </a:cubicBezTo>
                <a:cubicBezTo>
                  <a:pt x="1347645" y="4971655"/>
                  <a:pt x="1341220" y="4967581"/>
                  <a:pt x="1343127" y="4971315"/>
                </a:cubicBezTo>
                <a:cubicBezTo>
                  <a:pt x="1346822" y="4973534"/>
                  <a:pt x="1348300" y="4982991"/>
                  <a:pt x="1353422" y="4979584"/>
                </a:cubicBezTo>
                <a:cubicBezTo>
                  <a:pt x="1353857" y="4981791"/>
                  <a:pt x="1357040" y="4981597"/>
                  <a:pt x="1356829" y="4983755"/>
                </a:cubicBezTo>
                <a:cubicBezTo>
                  <a:pt x="1356699" y="4985816"/>
                  <a:pt x="1356741" y="4985816"/>
                  <a:pt x="1358156" y="4986216"/>
                </a:cubicBezTo>
                <a:cubicBezTo>
                  <a:pt x="1360126" y="4986374"/>
                  <a:pt x="1361150" y="4987720"/>
                  <a:pt x="1361865" y="4989029"/>
                </a:cubicBezTo>
                <a:cubicBezTo>
                  <a:pt x="1364724" y="4990230"/>
                  <a:pt x="1368347" y="4989660"/>
                  <a:pt x="1369531" y="4992849"/>
                </a:cubicBezTo>
                <a:cubicBezTo>
                  <a:pt x="1375609" y="4992861"/>
                  <a:pt x="1384662" y="4994461"/>
                  <a:pt x="1390306" y="4999493"/>
                </a:cubicBezTo>
                <a:cubicBezTo>
                  <a:pt x="1391575" y="5002051"/>
                  <a:pt x="1393211" y="5000657"/>
                  <a:pt x="1395196" y="5000111"/>
                </a:cubicBezTo>
                <a:cubicBezTo>
                  <a:pt x="1401430" y="5001093"/>
                  <a:pt x="1406951" y="4999347"/>
                  <a:pt x="1413029" y="4999578"/>
                </a:cubicBezTo>
                <a:cubicBezTo>
                  <a:pt x="1417189" y="4994158"/>
                  <a:pt x="1414735" y="4999323"/>
                  <a:pt x="1420230" y="4999663"/>
                </a:cubicBezTo>
                <a:cubicBezTo>
                  <a:pt x="1433609" y="4996377"/>
                  <a:pt x="1446747" y="4999869"/>
                  <a:pt x="1459570" y="4991721"/>
                </a:cubicBezTo>
                <a:cubicBezTo>
                  <a:pt x="1460496" y="4990448"/>
                  <a:pt x="1459144" y="4988326"/>
                  <a:pt x="1458267" y="4986944"/>
                </a:cubicBezTo>
                <a:cubicBezTo>
                  <a:pt x="1451557" y="4990909"/>
                  <a:pt x="1444129" y="4984410"/>
                  <a:pt x="1437344" y="4987332"/>
                </a:cubicBezTo>
                <a:cubicBezTo>
                  <a:pt x="1438924" y="4989248"/>
                  <a:pt x="1438597" y="4992812"/>
                  <a:pt x="1435207" y="4991236"/>
                </a:cubicBezTo>
                <a:cubicBezTo>
                  <a:pt x="1430855" y="4981464"/>
                  <a:pt x="1417378" y="4986641"/>
                  <a:pt x="1409441" y="4987477"/>
                </a:cubicBezTo>
                <a:cubicBezTo>
                  <a:pt x="1408202" y="4987126"/>
                  <a:pt x="1408271" y="4985040"/>
                  <a:pt x="1406276" y="4985174"/>
                </a:cubicBezTo>
                <a:cubicBezTo>
                  <a:pt x="1398293" y="4988302"/>
                  <a:pt x="1388101" y="4978117"/>
                  <a:pt x="1380081" y="4981439"/>
                </a:cubicBezTo>
                <a:cubicBezTo>
                  <a:pt x="1377364" y="4975329"/>
                  <a:pt x="1369631" y="4976480"/>
                  <a:pt x="1365302" y="4972891"/>
                </a:cubicBezTo>
                <a:cubicBezTo>
                  <a:pt x="1365532" y="4965459"/>
                  <a:pt x="1345583" y="4963628"/>
                  <a:pt x="1341767" y="4956560"/>
                </a:cubicBezTo>
                <a:close/>
                <a:moveTo>
                  <a:pt x="2579369" y="4954559"/>
                </a:moveTo>
                <a:cubicBezTo>
                  <a:pt x="2579588" y="4954705"/>
                  <a:pt x="2579783" y="4954777"/>
                  <a:pt x="2580039" y="4954971"/>
                </a:cubicBezTo>
                <a:cubicBezTo>
                  <a:pt x="2580063" y="4955347"/>
                  <a:pt x="2579954" y="4955590"/>
                  <a:pt x="2580063" y="4956062"/>
                </a:cubicBezTo>
                <a:cubicBezTo>
                  <a:pt x="2579552" y="4955808"/>
                  <a:pt x="2579260" y="4954996"/>
                  <a:pt x="2579369" y="4954559"/>
                </a:cubicBezTo>
                <a:close/>
                <a:moveTo>
                  <a:pt x="2580027" y="4954462"/>
                </a:moveTo>
                <a:cubicBezTo>
                  <a:pt x="2580100" y="4954498"/>
                  <a:pt x="2580112" y="4954462"/>
                  <a:pt x="2580197" y="4954523"/>
                </a:cubicBezTo>
                <a:cubicBezTo>
                  <a:pt x="2580489" y="4954777"/>
                  <a:pt x="2580587" y="4955287"/>
                  <a:pt x="2580075" y="4954996"/>
                </a:cubicBezTo>
                <a:cubicBezTo>
                  <a:pt x="2580063" y="4954983"/>
                  <a:pt x="2580051" y="4954983"/>
                  <a:pt x="2580039" y="4954971"/>
                </a:cubicBezTo>
                <a:lnTo>
                  <a:pt x="2580015" y="4954464"/>
                </a:lnTo>
                <a:close/>
                <a:moveTo>
                  <a:pt x="1927746" y="4951055"/>
                </a:moveTo>
                <a:cubicBezTo>
                  <a:pt x="1926675" y="4951892"/>
                  <a:pt x="1924641" y="4952037"/>
                  <a:pt x="1924507" y="4953504"/>
                </a:cubicBezTo>
                <a:cubicBezTo>
                  <a:pt x="1924434" y="4954656"/>
                  <a:pt x="1924203" y="4953407"/>
                  <a:pt x="1925603" y="4953807"/>
                </a:cubicBezTo>
                <a:cubicBezTo>
                  <a:pt x="1926248" y="4955117"/>
                  <a:pt x="1926991" y="4956632"/>
                  <a:pt x="1927624" y="4957942"/>
                </a:cubicBezTo>
                <a:cubicBezTo>
                  <a:pt x="1929451" y="4959518"/>
                  <a:pt x="1934566" y="4955784"/>
                  <a:pt x="1931436" y="4955723"/>
                </a:cubicBezTo>
                <a:cubicBezTo>
                  <a:pt x="1929195" y="4953795"/>
                  <a:pt x="1929074" y="4951977"/>
                  <a:pt x="1927746" y="4951055"/>
                </a:cubicBezTo>
                <a:close/>
                <a:moveTo>
                  <a:pt x="2185038" y="4949794"/>
                </a:moveTo>
                <a:lnTo>
                  <a:pt x="2185039" y="4949794"/>
                </a:lnTo>
                <a:lnTo>
                  <a:pt x="2185038" y="4949794"/>
                </a:lnTo>
                <a:lnTo>
                  <a:pt x="2185037" y="4949794"/>
                </a:lnTo>
                <a:close/>
                <a:moveTo>
                  <a:pt x="1272639" y="4944617"/>
                </a:moveTo>
                <a:cubicBezTo>
                  <a:pt x="1268548" y="4946945"/>
                  <a:pt x="1264239" y="4945890"/>
                  <a:pt x="1259685" y="4944823"/>
                </a:cubicBezTo>
                <a:cubicBezTo>
                  <a:pt x="1257824" y="4947733"/>
                  <a:pt x="1257327" y="4951928"/>
                  <a:pt x="1252217" y="4953286"/>
                </a:cubicBezTo>
                <a:cubicBezTo>
                  <a:pt x="1250196" y="4948133"/>
                  <a:pt x="1240417" y="4952522"/>
                  <a:pt x="1244633" y="4957566"/>
                </a:cubicBezTo>
                <a:cubicBezTo>
                  <a:pt x="1242343" y="4958306"/>
                  <a:pt x="1242313" y="4958318"/>
                  <a:pt x="1240735" y="4955626"/>
                </a:cubicBezTo>
                <a:cubicBezTo>
                  <a:pt x="1237699" y="4953650"/>
                  <a:pt x="1233753" y="4957748"/>
                  <a:pt x="1232230" y="4953274"/>
                </a:cubicBezTo>
                <a:cubicBezTo>
                  <a:pt x="1230531" y="4953589"/>
                  <a:pt x="1231437" y="4955978"/>
                  <a:pt x="1229547" y="4955881"/>
                </a:cubicBezTo>
                <a:cubicBezTo>
                  <a:pt x="1228805" y="4954644"/>
                  <a:pt x="1227812" y="4954365"/>
                  <a:pt x="1226563" y="4955044"/>
                </a:cubicBezTo>
                <a:cubicBezTo>
                  <a:pt x="1221864" y="4953128"/>
                  <a:pt x="1218041" y="4955541"/>
                  <a:pt x="1213661" y="4955274"/>
                </a:cubicBezTo>
                <a:cubicBezTo>
                  <a:pt x="1211856" y="4956087"/>
                  <a:pt x="1212033" y="4959215"/>
                  <a:pt x="1209282" y="4957772"/>
                </a:cubicBezTo>
                <a:cubicBezTo>
                  <a:pt x="1206309" y="4959894"/>
                  <a:pt x="1205730" y="4958390"/>
                  <a:pt x="1203956" y="4956487"/>
                </a:cubicBezTo>
                <a:cubicBezTo>
                  <a:pt x="1198892" y="4958075"/>
                  <a:pt x="1193084" y="4956535"/>
                  <a:pt x="1187776" y="4957142"/>
                </a:cubicBezTo>
                <a:cubicBezTo>
                  <a:pt x="1182923" y="4960791"/>
                  <a:pt x="1188524" y="4965605"/>
                  <a:pt x="1192532" y="4965568"/>
                </a:cubicBezTo>
                <a:cubicBezTo>
                  <a:pt x="1195458" y="4964404"/>
                  <a:pt x="1197917" y="4964210"/>
                  <a:pt x="1200766" y="4963919"/>
                </a:cubicBezTo>
                <a:cubicBezTo>
                  <a:pt x="1201996" y="4963313"/>
                  <a:pt x="1199753" y="4962004"/>
                  <a:pt x="1200455" y="4961300"/>
                </a:cubicBezTo>
                <a:cubicBezTo>
                  <a:pt x="1201649" y="4960245"/>
                  <a:pt x="1202317" y="4961507"/>
                  <a:pt x="1203859" y="4961094"/>
                </a:cubicBezTo>
                <a:cubicBezTo>
                  <a:pt x="1203689" y="4961519"/>
                  <a:pt x="1203717" y="4961749"/>
                  <a:pt x="1203915" y="4961773"/>
                </a:cubicBezTo>
                <a:cubicBezTo>
                  <a:pt x="1204086" y="4961458"/>
                  <a:pt x="1204213" y="4961191"/>
                  <a:pt x="1204297" y="4960985"/>
                </a:cubicBezTo>
                <a:cubicBezTo>
                  <a:pt x="1204351" y="4960961"/>
                  <a:pt x="1204381" y="4960973"/>
                  <a:pt x="1204436" y="4960949"/>
                </a:cubicBezTo>
                <a:cubicBezTo>
                  <a:pt x="1206774" y="4960185"/>
                  <a:pt x="1204620" y="4961882"/>
                  <a:pt x="1203916" y="4961773"/>
                </a:cubicBezTo>
                <a:cubicBezTo>
                  <a:pt x="1203589" y="4962392"/>
                  <a:pt x="1203299" y="4963058"/>
                  <a:pt x="1203910" y="4963107"/>
                </a:cubicBezTo>
                <a:cubicBezTo>
                  <a:pt x="1206690" y="4965314"/>
                  <a:pt x="1209115" y="4963568"/>
                  <a:pt x="1211751" y="4961979"/>
                </a:cubicBezTo>
                <a:cubicBezTo>
                  <a:pt x="1214157" y="4962282"/>
                  <a:pt x="1217089" y="4964404"/>
                  <a:pt x="1219562" y="4963180"/>
                </a:cubicBezTo>
                <a:cubicBezTo>
                  <a:pt x="1219790" y="4962355"/>
                  <a:pt x="1220019" y="4961531"/>
                  <a:pt x="1221396" y="4959700"/>
                </a:cubicBezTo>
                <a:cubicBezTo>
                  <a:pt x="1221791" y="4959385"/>
                  <a:pt x="1220404" y="4959348"/>
                  <a:pt x="1220247" y="4960718"/>
                </a:cubicBezTo>
                <a:cubicBezTo>
                  <a:pt x="1217666" y="4960294"/>
                  <a:pt x="1219199" y="4955905"/>
                  <a:pt x="1221702" y="4957542"/>
                </a:cubicBezTo>
                <a:cubicBezTo>
                  <a:pt x="1221635" y="4960318"/>
                  <a:pt x="1222010" y="4961543"/>
                  <a:pt x="1226086" y="4962331"/>
                </a:cubicBezTo>
                <a:cubicBezTo>
                  <a:pt x="1229172" y="4968321"/>
                  <a:pt x="1227823" y="4958500"/>
                  <a:pt x="1231553" y="4960209"/>
                </a:cubicBezTo>
                <a:cubicBezTo>
                  <a:pt x="1233259" y="4963155"/>
                  <a:pt x="1237723" y="4962937"/>
                  <a:pt x="1233450" y="4965520"/>
                </a:cubicBezTo>
                <a:cubicBezTo>
                  <a:pt x="1217864" y="4974359"/>
                  <a:pt x="1199192" y="4982312"/>
                  <a:pt x="1181628" y="4991685"/>
                </a:cubicBezTo>
                <a:cubicBezTo>
                  <a:pt x="1175565" y="4994134"/>
                  <a:pt x="1170404" y="4992376"/>
                  <a:pt x="1164933" y="4997201"/>
                </a:cubicBezTo>
                <a:lnTo>
                  <a:pt x="1164935" y="4997201"/>
                </a:lnTo>
                <a:cubicBezTo>
                  <a:pt x="1162510" y="5001275"/>
                  <a:pt x="1170169" y="5011424"/>
                  <a:pt x="1175420" y="5007871"/>
                </a:cubicBezTo>
                <a:cubicBezTo>
                  <a:pt x="1177393" y="5012891"/>
                  <a:pt x="1181453" y="5008271"/>
                  <a:pt x="1184723" y="5006828"/>
                </a:cubicBezTo>
                <a:cubicBezTo>
                  <a:pt x="1187714" y="5007132"/>
                  <a:pt x="1190554" y="5006598"/>
                  <a:pt x="1193225" y="5004525"/>
                </a:cubicBezTo>
                <a:cubicBezTo>
                  <a:pt x="1191520" y="5001881"/>
                  <a:pt x="1192905" y="4998996"/>
                  <a:pt x="1195430" y="5002221"/>
                </a:cubicBezTo>
                <a:cubicBezTo>
                  <a:pt x="1196767" y="5000802"/>
                  <a:pt x="1198420" y="5002076"/>
                  <a:pt x="1199857" y="5000899"/>
                </a:cubicBezTo>
                <a:cubicBezTo>
                  <a:pt x="1196746" y="4996486"/>
                  <a:pt x="1206373" y="5000123"/>
                  <a:pt x="1208791" y="4998911"/>
                </a:cubicBezTo>
                <a:cubicBezTo>
                  <a:pt x="1225683" y="4989114"/>
                  <a:pt x="1242686" y="4982046"/>
                  <a:pt x="1260251" y="4975377"/>
                </a:cubicBezTo>
                <a:cubicBezTo>
                  <a:pt x="1268531" y="4970903"/>
                  <a:pt x="1268762" y="4968660"/>
                  <a:pt x="1274919" y="4965023"/>
                </a:cubicBezTo>
                <a:cubicBezTo>
                  <a:pt x="1277411" y="4966077"/>
                  <a:pt x="1279208" y="4960427"/>
                  <a:pt x="1281270" y="4959518"/>
                </a:cubicBezTo>
                <a:cubicBezTo>
                  <a:pt x="1283861" y="4954026"/>
                  <a:pt x="1276077" y="4948739"/>
                  <a:pt x="1272639" y="4944617"/>
                </a:cubicBezTo>
                <a:close/>
                <a:moveTo>
                  <a:pt x="1916069" y="4942077"/>
                </a:moveTo>
                <a:cubicBezTo>
                  <a:pt x="1914567" y="4941377"/>
                  <a:pt x="1913072" y="4941610"/>
                  <a:pt x="1912767" y="4943974"/>
                </a:cubicBezTo>
                <a:cubicBezTo>
                  <a:pt x="1914472" y="4946193"/>
                  <a:pt x="1912646" y="4946157"/>
                  <a:pt x="1912012" y="4947648"/>
                </a:cubicBezTo>
                <a:cubicBezTo>
                  <a:pt x="1912743" y="4949830"/>
                  <a:pt x="1915167" y="4947891"/>
                  <a:pt x="1916299" y="4947697"/>
                </a:cubicBezTo>
                <a:cubicBezTo>
                  <a:pt x="1918674" y="4948012"/>
                  <a:pt x="1918674" y="4948109"/>
                  <a:pt x="1919417" y="4945781"/>
                </a:cubicBezTo>
                <a:cubicBezTo>
                  <a:pt x="1919082" y="4944411"/>
                  <a:pt x="1917572" y="4942777"/>
                  <a:pt x="1916069" y="4942077"/>
                </a:cubicBezTo>
                <a:lnTo>
                  <a:pt x="1916069" y="4942077"/>
                </a:lnTo>
                <a:close/>
                <a:moveTo>
                  <a:pt x="1898775" y="4935523"/>
                </a:moveTo>
                <a:cubicBezTo>
                  <a:pt x="1895195" y="4934493"/>
                  <a:pt x="1895305" y="4943295"/>
                  <a:pt x="1899092" y="4940034"/>
                </a:cubicBezTo>
                <a:cubicBezTo>
                  <a:pt x="1898763" y="4939318"/>
                  <a:pt x="1898471" y="4938652"/>
                  <a:pt x="1898166" y="4937997"/>
                </a:cubicBezTo>
                <a:cubicBezTo>
                  <a:pt x="1899749" y="4937451"/>
                  <a:pt x="1900906" y="4936045"/>
                  <a:pt x="1898775" y="4935523"/>
                </a:cubicBezTo>
                <a:close/>
                <a:moveTo>
                  <a:pt x="2519710" y="4934165"/>
                </a:moveTo>
                <a:cubicBezTo>
                  <a:pt x="2516592" y="4933305"/>
                  <a:pt x="2513195" y="4934481"/>
                  <a:pt x="2510260" y="4936117"/>
                </a:cubicBezTo>
                <a:cubicBezTo>
                  <a:pt x="2513438" y="4937876"/>
                  <a:pt x="2513304" y="4939864"/>
                  <a:pt x="2512062" y="4942871"/>
                </a:cubicBezTo>
                <a:cubicBezTo>
                  <a:pt x="2510065" y="4941198"/>
                  <a:pt x="2504731" y="4945514"/>
                  <a:pt x="2505340" y="4941004"/>
                </a:cubicBezTo>
                <a:cubicBezTo>
                  <a:pt x="2500676" y="4941307"/>
                  <a:pt x="2496962" y="4945247"/>
                  <a:pt x="2495233" y="4948800"/>
                </a:cubicBezTo>
                <a:cubicBezTo>
                  <a:pt x="2493077" y="4948376"/>
                  <a:pt x="2492030" y="4948848"/>
                  <a:pt x="2491616" y="4950861"/>
                </a:cubicBezTo>
                <a:cubicBezTo>
                  <a:pt x="2488876" y="4952934"/>
                  <a:pt x="2473629" y="4956172"/>
                  <a:pt x="2478025" y="4960488"/>
                </a:cubicBezTo>
                <a:cubicBezTo>
                  <a:pt x="2482251" y="4962889"/>
                  <a:pt x="2474068" y="4962707"/>
                  <a:pt x="2473921" y="4959433"/>
                </a:cubicBezTo>
                <a:cubicBezTo>
                  <a:pt x="2471985" y="4961955"/>
                  <a:pt x="2470560" y="4963022"/>
                  <a:pt x="2466469" y="4964538"/>
                </a:cubicBezTo>
                <a:cubicBezTo>
                  <a:pt x="2464630" y="4963301"/>
                  <a:pt x="2462511" y="4969763"/>
                  <a:pt x="2458930" y="4967823"/>
                </a:cubicBezTo>
                <a:cubicBezTo>
                  <a:pt x="2456227" y="4968260"/>
                  <a:pt x="2455728" y="4972358"/>
                  <a:pt x="2453109" y="4971631"/>
                </a:cubicBezTo>
                <a:cubicBezTo>
                  <a:pt x="2451259" y="4971837"/>
                  <a:pt x="2449176" y="4974831"/>
                  <a:pt x="2448348" y="4976638"/>
                </a:cubicBezTo>
                <a:cubicBezTo>
                  <a:pt x="2446972" y="4977802"/>
                  <a:pt x="2444853" y="4976141"/>
                  <a:pt x="2443611" y="4977863"/>
                </a:cubicBezTo>
                <a:cubicBezTo>
                  <a:pt x="2441553" y="4977244"/>
                  <a:pt x="2440530" y="4978129"/>
                  <a:pt x="2440152" y="4979681"/>
                </a:cubicBezTo>
                <a:cubicBezTo>
                  <a:pt x="2438070" y="4982446"/>
                  <a:pt x="2432821" y="4979815"/>
                  <a:pt x="2435366" y="4983792"/>
                </a:cubicBezTo>
                <a:cubicBezTo>
                  <a:pt x="2433844" y="4985574"/>
                  <a:pt x="2430081" y="4982046"/>
                  <a:pt x="2429740" y="4985004"/>
                </a:cubicBezTo>
                <a:cubicBezTo>
                  <a:pt x="2432468" y="4985283"/>
                  <a:pt x="2433333" y="4986798"/>
                  <a:pt x="2432164" y="4989284"/>
                </a:cubicBezTo>
                <a:cubicBezTo>
                  <a:pt x="2429765" y="4989139"/>
                  <a:pt x="2430434" y="4983416"/>
                  <a:pt x="2428169" y="4985174"/>
                </a:cubicBezTo>
                <a:cubicBezTo>
                  <a:pt x="2427402" y="4986665"/>
                  <a:pt x="2426720" y="4988338"/>
                  <a:pt x="2424625" y="4987199"/>
                </a:cubicBezTo>
                <a:cubicBezTo>
                  <a:pt x="2423176" y="4987805"/>
                  <a:pt x="2423408" y="4989563"/>
                  <a:pt x="2421971" y="4990072"/>
                </a:cubicBezTo>
                <a:cubicBezTo>
                  <a:pt x="2419937" y="4990800"/>
                  <a:pt x="2422360" y="4992618"/>
                  <a:pt x="2422799" y="4993855"/>
                </a:cubicBezTo>
                <a:cubicBezTo>
                  <a:pt x="2425515" y="4991175"/>
                  <a:pt x="2430337" y="4991430"/>
                  <a:pt x="2432164" y="4989284"/>
                </a:cubicBezTo>
                <a:cubicBezTo>
                  <a:pt x="2434782" y="4990436"/>
                  <a:pt x="2434709" y="4983840"/>
                  <a:pt x="2436962" y="4988726"/>
                </a:cubicBezTo>
                <a:cubicBezTo>
                  <a:pt x="2441346" y="4985901"/>
                  <a:pt x="2452281" y="4987611"/>
                  <a:pt x="2445949" y="4979863"/>
                </a:cubicBezTo>
                <a:cubicBezTo>
                  <a:pt x="2455143" y="4978178"/>
                  <a:pt x="2453073" y="4985671"/>
                  <a:pt x="2463436" y="4974492"/>
                </a:cubicBezTo>
                <a:cubicBezTo>
                  <a:pt x="2467650" y="4977159"/>
                  <a:pt x="2468624" y="4970952"/>
                  <a:pt x="2471802" y="4971400"/>
                </a:cubicBezTo>
                <a:cubicBezTo>
                  <a:pt x="2474932" y="4971146"/>
                  <a:pt x="2473361" y="4966284"/>
                  <a:pt x="2477879" y="4965908"/>
                </a:cubicBezTo>
                <a:cubicBezTo>
                  <a:pt x="2484382" y="4965993"/>
                  <a:pt x="2490495" y="4960985"/>
                  <a:pt x="2495464" y="4957081"/>
                </a:cubicBezTo>
                <a:cubicBezTo>
                  <a:pt x="2496316" y="4952862"/>
                  <a:pt x="2500311" y="4957505"/>
                  <a:pt x="2500627" y="4951419"/>
                </a:cubicBezTo>
                <a:cubicBezTo>
                  <a:pt x="2502369" y="4950570"/>
                  <a:pt x="2503599" y="4949115"/>
                  <a:pt x="2505437" y="4950061"/>
                </a:cubicBezTo>
                <a:lnTo>
                  <a:pt x="2505425" y="4950061"/>
                </a:lnTo>
                <a:cubicBezTo>
                  <a:pt x="2507252" y="4948715"/>
                  <a:pt x="2507873" y="4946617"/>
                  <a:pt x="2510357" y="4945999"/>
                </a:cubicBezTo>
                <a:cubicBezTo>
                  <a:pt x="2514303" y="4947260"/>
                  <a:pt x="2511685" y="4944787"/>
                  <a:pt x="2512062" y="4942871"/>
                </a:cubicBezTo>
                <a:cubicBezTo>
                  <a:pt x="2517640" y="4943962"/>
                  <a:pt x="2515277" y="4935681"/>
                  <a:pt x="2519539" y="4935948"/>
                </a:cubicBezTo>
                <a:cubicBezTo>
                  <a:pt x="2521281" y="4936493"/>
                  <a:pt x="2521951" y="4934735"/>
                  <a:pt x="2519710" y="4934165"/>
                </a:cubicBezTo>
                <a:close/>
                <a:moveTo>
                  <a:pt x="1893685" y="4934165"/>
                </a:moveTo>
                <a:cubicBezTo>
                  <a:pt x="1893539" y="4935535"/>
                  <a:pt x="1892151" y="4935499"/>
                  <a:pt x="1891396" y="4936190"/>
                </a:cubicBezTo>
                <a:cubicBezTo>
                  <a:pt x="1892918" y="4940046"/>
                  <a:pt x="1897253" y="4935293"/>
                  <a:pt x="1893685" y="4934165"/>
                </a:cubicBezTo>
                <a:close/>
                <a:moveTo>
                  <a:pt x="1805822" y="4930783"/>
                </a:moveTo>
                <a:cubicBezTo>
                  <a:pt x="1806784" y="4932056"/>
                  <a:pt x="1807770" y="4933365"/>
                  <a:pt x="1808647" y="4934541"/>
                </a:cubicBezTo>
                <a:cubicBezTo>
                  <a:pt x="1807673" y="4935657"/>
                  <a:pt x="1806175" y="4935572"/>
                  <a:pt x="1806029" y="4936978"/>
                </a:cubicBezTo>
                <a:cubicBezTo>
                  <a:pt x="1804982" y="4936493"/>
                  <a:pt x="1805652" y="4937815"/>
                  <a:pt x="1805201" y="4936748"/>
                </a:cubicBezTo>
                <a:cubicBezTo>
                  <a:pt x="1804531" y="4934760"/>
                  <a:pt x="1805030" y="4932504"/>
                  <a:pt x="1803094" y="4930868"/>
                </a:cubicBezTo>
                <a:cubicBezTo>
                  <a:pt x="1797833" y="4944714"/>
                  <a:pt x="1795227" y="4926309"/>
                  <a:pt x="1783354" y="4946933"/>
                </a:cubicBezTo>
                <a:cubicBezTo>
                  <a:pt x="1781235" y="4945829"/>
                  <a:pt x="1781552" y="4949054"/>
                  <a:pt x="1779981" y="4949552"/>
                </a:cubicBezTo>
                <a:cubicBezTo>
                  <a:pt x="1777070" y="4951892"/>
                  <a:pt x="1775231" y="4954971"/>
                  <a:pt x="1774574" y="4958924"/>
                </a:cubicBezTo>
                <a:cubicBezTo>
                  <a:pt x="1784060" y="4960743"/>
                  <a:pt x="1775146" y="4963058"/>
                  <a:pt x="1770920" y="4961713"/>
                </a:cubicBezTo>
                <a:cubicBezTo>
                  <a:pt x="1769094" y="4962670"/>
                  <a:pt x="1768911" y="4965968"/>
                  <a:pt x="1770311" y="4967666"/>
                </a:cubicBezTo>
                <a:cubicBezTo>
                  <a:pt x="1769288" y="4968890"/>
                  <a:pt x="1767559" y="4967132"/>
                  <a:pt x="1766561" y="4968514"/>
                </a:cubicBezTo>
                <a:cubicBezTo>
                  <a:pt x="1770872" y="4973085"/>
                  <a:pt x="1765148" y="4974856"/>
                  <a:pt x="1762104" y="4977972"/>
                </a:cubicBezTo>
                <a:cubicBezTo>
                  <a:pt x="1765927" y="4985780"/>
                  <a:pt x="1755126" y="4993588"/>
                  <a:pt x="1757427" y="5000330"/>
                </a:cubicBezTo>
                <a:cubicBezTo>
                  <a:pt x="1755747" y="5001372"/>
                  <a:pt x="1755150" y="5002645"/>
                  <a:pt x="1755649" y="5004161"/>
                </a:cubicBezTo>
                <a:cubicBezTo>
                  <a:pt x="1756015" y="5004622"/>
                  <a:pt x="1757269" y="5004391"/>
                  <a:pt x="1758353" y="5004234"/>
                </a:cubicBezTo>
                <a:cubicBezTo>
                  <a:pt x="1758024" y="5004743"/>
                  <a:pt x="1758170" y="5004961"/>
                  <a:pt x="1758511" y="5004985"/>
                </a:cubicBezTo>
                <a:cubicBezTo>
                  <a:pt x="1757963" y="5006307"/>
                  <a:pt x="1756258" y="5008647"/>
                  <a:pt x="1755357" y="5008623"/>
                </a:cubicBezTo>
                <a:cubicBezTo>
                  <a:pt x="1756429" y="5010611"/>
                  <a:pt x="1760155" y="5010332"/>
                  <a:pt x="1756149" y="5012491"/>
                </a:cubicBezTo>
                <a:cubicBezTo>
                  <a:pt x="1754212" y="5015388"/>
                  <a:pt x="1757647" y="5017825"/>
                  <a:pt x="1754322" y="5019014"/>
                </a:cubicBezTo>
                <a:cubicBezTo>
                  <a:pt x="1757111" y="5027246"/>
                  <a:pt x="1751083" y="5038898"/>
                  <a:pt x="1760046" y="5045033"/>
                </a:cubicBezTo>
                <a:cubicBezTo>
                  <a:pt x="1761689" y="5046064"/>
                  <a:pt x="1760374" y="5047313"/>
                  <a:pt x="1760874" y="5048283"/>
                </a:cubicBezTo>
                <a:cubicBezTo>
                  <a:pt x="1763041" y="5052381"/>
                  <a:pt x="1764101" y="5052259"/>
                  <a:pt x="1759290" y="5052902"/>
                </a:cubicBezTo>
                <a:cubicBezTo>
                  <a:pt x="1760740" y="5055957"/>
                  <a:pt x="1763675" y="5053933"/>
                  <a:pt x="1765599" y="5054211"/>
                </a:cubicBezTo>
                <a:cubicBezTo>
                  <a:pt x="1766378" y="5060771"/>
                  <a:pt x="1760630" y="5052041"/>
                  <a:pt x="1762627" y="5061341"/>
                </a:cubicBezTo>
                <a:cubicBezTo>
                  <a:pt x="1762627" y="5062008"/>
                  <a:pt x="1763175" y="5062335"/>
                  <a:pt x="1763857" y="5062323"/>
                </a:cubicBezTo>
                <a:cubicBezTo>
                  <a:pt x="1763723" y="5063463"/>
                  <a:pt x="1762944" y="5062214"/>
                  <a:pt x="1763638" y="5063147"/>
                </a:cubicBezTo>
                <a:cubicBezTo>
                  <a:pt x="1767511" y="5065609"/>
                  <a:pt x="1765428" y="5067233"/>
                  <a:pt x="1767839" y="5070580"/>
                </a:cubicBezTo>
                <a:cubicBezTo>
                  <a:pt x="1770007" y="5071077"/>
                  <a:pt x="1773672" y="5072120"/>
                  <a:pt x="1769837" y="5073841"/>
                </a:cubicBezTo>
                <a:cubicBezTo>
                  <a:pt x="1771834" y="5077503"/>
                  <a:pt x="1775913" y="5071234"/>
                  <a:pt x="1777606" y="5077806"/>
                </a:cubicBezTo>
                <a:cubicBezTo>
                  <a:pt x="1772491" y="5078715"/>
                  <a:pt x="1778933" y="5089070"/>
                  <a:pt x="1780346" y="5092052"/>
                </a:cubicBezTo>
                <a:cubicBezTo>
                  <a:pt x="1788822" y="5096927"/>
                  <a:pt x="1793522" y="5106420"/>
                  <a:pt x="1803727" y="5109391"/>
                </a:cubicBezTo>
                <a:cubicBezTo>
                  <a:pt x="1805311" y="5109524"/>
                  <a:pt x="1803666" y="5112410"/>
                  <a:pt x="1804750" y="5113040"/>
                </a:cubicBezTo>
                <a:cubicBezTo>
                  <a:pt x="1808659" y="5115235"/>
                  <a:pt x="1810474" y="5119527"/>
                  <a:pt x="1815467" y="5119854"/>
                </a:cubicBezTo>
                <a:cubicBezTo>
                  <a:pt x="1817086" y="5122910"/>
                  <a:pt x="1819339" y="5124595"/>
                  <a:pt x="1821361" y="5126862"/>
                </a:cubicBezTo>
                <a:cubicBezTo>
                  <a:pt x="1830080" y="5127941"/>
                  <a:pt x="1831298" y="5137314"/>
                  <a:pt x="1840614" y="5137617"/>
                </a:cubicBezTo>
                <a:cubicBezTo>
                  <a:pt x="1841064" y="5134707"/>
                  <a:pt x="1846009" y="5137374"/>
                  <a:pt x="1842964" y="5138247"/>
                </a:cubicBezTo>
                <a:cubicBezTo>
                  <a:pt x="1834744" y="5136623"/>
                  <a:pt x="1854691" y="5148226"/>
                  <a:pt x="1858394" y="5147886"/>
                </a:cubicBezTo>
                <a:cubicBezTo>
                  <a:pt x="1860245" y="5151827"/>
                  <a:pt x="1860330" y="5148578"/>
                  <a:pt x="1862412" y="5147292"/>
                </a:cubicBezTo>
                <a:cubicBezTo>
                  <a:pt x="1862546" y="5151730"/>
                  <a:pt x="1864604" y="5151524"/>
                  <a:pt x="1868075" y="5152421"/>
                </a:cubicBezTo>
                <a:cubicBezTo>
                  <a:pt x="1869414" y="5155707"/>
                  <a:pt x="1871375" y="5154785"/>
                  <a:pt x="1873616" y="5153949"/>
                </a:cubicBezTo>
                <a:cubicBezTo>
                  <a:pt x="1880813" y="5155295"/>
                  <a:pt x="1878390" y="5159878"/>
                  <a:pt x="1887072" y="5155949"/>
                </a:cubicBezTo>
                <a:cubicBezTo>
                  <a:pt x="1894001" y="5163212"/>
                  <a:pt x="1906070" y="5161381"/>
                  <a:pt x="1914314" y="5158908"/>
                </a:cubicBezTo>
                <a:cubicBezTo>
                  <a:pt x="1914192" y="5155016"/>
                  <a:pt x="1920574" y="5158762"/>
                  <a:pt x="1917517" y="5154288"/>
                </a:cubicBezTo>
                <a:cubicBezTo>
                  <a:pt x="1918783" y="5153731"/>
                  <a:pt x="1920257" y="5152591"/>
                  <a:pt x="1921633" y="5152203"/>
                </a:cubicBezTo>
                <a:cubicBezTo>
                  <a:pt x="1921414" y="5152579"/>
                  <a:pt x="1921475" y="5152773"/>
                  <a:pt x="1921706" y="5152845"/>
                </a:cubicBezTo>
                <a:cubicBezTo>
                  <a:pt x="1921329" y="5153500"/>
                  <a:pt x="1920951" y="5154264"/>
                  <a:pt x="1921669" y="5154325"/>
                </a:cubicBezTo>
                <a:cubicBezTo>
                  <a:pt x="1923764" y="5156665"/>
                  <a:pt x="1931059" y="5154094"/>
                  <a:pt x="1929877" y="5151500"/>
                </a:cubicBezTo>
                <a:cubicBezTo>
                  <a:pt x="1922339" y="5148068"/>
                  <a:pt x="1911781" y="5151718"/>
                  <a:pt x="1906240" y="5144940"/>
                </a:cubicBezTo>
                <a:cubicBezTo>
                  <a:pt x="1897460" y="5141048"/>
                  <a:pt x="1885818" y="5145061"/>
                  <a:pt x="1879047" y="5139266"/>
                </a:cubicBezTo>
                <a:cubicBezTo>
                  <a:pt x="1862278" y="5135192"/>
                  <a:pt x="1849236" y="5125201"/>
                  <a:pt x="1836936" y="5114968"/>
                </a:cubicBezTo>
                <a:cubicBezTo>
                  <a:pt x="1821434" y="5110252"/>
                  <a:pt x="1815881" y="5092149"/>
                  <a:pt x="1799599" y="5088415"/>
                </a:cubicBezTo>
                <a:cubicBezTo>
                  <a:pt x="1798771" y="5086584"/>
                  <a:pt x="1795081" y="5085942"/>
                  <a:pt x="1795934" y="5083602"/>
                </a:cubicBezTo>
                <a:cubicBezTo>
                  <a:pt x="1796494" y="5079552"/>
                  <a:pt x="1786983" y="5081904"/>
                  <a:pt x="1786812" y="5078340"/>
                </a:cubicBezTo>
                <a:cubicBezTo>
                  <a:pt x="1787653" y="5077188"/>
                  <a:pt x="1789090" y="5079031"/>
                  <a:pt x="1789979" y="5077927"/>
                </a:cubicBezTo>
                <a:cubicBezTo>
                  <a:pt x="1790709" y="5075587"/>
                  <a:pt x="1786435" y="5076885"/>
                  <a:pt x="1785789" y="5074738"/>
                </a:cubicBezTo>
                <a:cubicBezTo>
                  <a:pt x="1787202" y="5073902"/>
                  <a:pt x="1788615" y="5073065"/>
                  <a:pt x="1790040" y="5072229"/>
                </a:cubicBezTo>
                <a:cubicBezTo>
                  <a:pt x="1789211" y="5070640"/>
                  <a:pt x="1786532" y="5070931"/>
                  <a:pt x="1787433" y="5068640"/>
                </a:cubicBezTo>
                <a:cubicBezTo>
                  <a:pt x="1787519" y="5068397"/>
                  <a:pt x="1787628" y="5067937"/>
                  <a:pt x="1787519" y="5067852"/>
                </a:cubicBezTo>
                <a:cubicBezTo>
                  <a:pt x="1785789" y="5066603"/>
                  <a:pt x="1787409" y="5064517"/>
                  <a:pt x="1786277" y="5063123"/>
                </a:cubicBezTo>
                <a:cubicBezTo>
                  <a:pt x="1781186" y="5062480"/>
                  <a:pt x="1780139" y="5056309"/>
                  <a:pt x="1776449" y="5053302"/>
                </a:cubicBezTo>
                <a:cubicBezTo>
                  <a:pt x="1772954" y="5055485"/>
                  <a:pt x="1774403" y="5052575"/>
                  <a:pt x="1773514" y="5050610"/>
                </a:cubicBezTo>
                <a:cubicBezTo>
                  <a:pt x="1771079" y="5050307"/>
                  <a:pt x="1770799" y="5048707"/>
                  <a:pt x="1773258" y="5047822"/>
                </a:cubicBezTo>
                <a:cubicBezTo>
                  <a:pt x="1772503" y="5046403"/>
                  <a:pt x="1771712" y="5044960"/>
                  <a:pt x="1770957" y="5043554"/>
                </a:cubicBezTo>
                <a:cubicBezTo>
                  <a:pt x="1771639" y="5043105"/>
                  <a:pt x="1772321" y="5042669"/>
                  <a:pt x="1772686" y="5042438"/>
                </a:cubicBezTo>
                <a:cubicBezTo>
                  <a:pt x="1771517" y="5038425"/>
                  <a:pt x="1766719" y="5035394"/>
                  <a:pt x="1766963" y="5031829"/>
                </a:cubicBezTo>
                <a:cubicBezTo>
                  <a:pt x="1765964" y="5029635"/>
                  <a:pt x="1762189" y="5029647"/>
                  <a:pt x="1766134" y="5027768"/>
                </a:cubicBezTo>
                <a:cubicBezTo>
                  <a:pt x="1764186" y="5023560"/>
                  <a:pt x="1767791" y="5020311"/>
                  <a:pt x="1764162" y="5016589"/>
                </a:cubicBezTo>
                <a:cubicBezTo>
                  <a:pt x="1763577" y="5014237"/>
                  <a:pt x="1767048" y="5014261"/>
                  <a:pt x="1767023" y="5011860"/>
                </a:cubicBezTo>
                <a:cubicBezTo>
                  <a:pt x="1765233" y="5010223"/>
                  <a:pt x="1767437" y="5005252"/>
                  <a:pt x="1763711" y="5008077"/>
                </a:cubicBezTo>
                <a:cubicBezTo>
                  <a:pt x="1759205" y="5007641"/>
                  <a:pt x="1763334" y="5005216"/>
                  <a:pt x="1765465" y="5004270"/>
                </a:cubicBezTo>
                <a:cubicBezTo>
                  <a:pt x="1768765" y="4998511"/>
                  <a:pt x="1766573" y="4989308"/>
                  <a:pt x="1770872" y="4985659"/>
                </a:cubicBezTo>
                <a:cubicBezTo>
                  <a:pt x="1770056" y="4984919"/>
                  <a:pt x="1766524" y="4983476"/>
                  <a:pt x="1768716" y="4982700"/>
                </a:cubicBezTo>
                <a:cubicBezTo>
                  <a:pt x="1776242" y="4983537"/>
                  <a:pt x="1773904" y="4971109"/>
                  <a:pt x="1779079" y="4968381"/>
                </a:cubicBezTo>
                <a:cubicBezTo>
                  <a:pt x="1781783" y="4962986"/>
                  <a:pt x="1797005" y="4940579"/>
                  <a:pt x="1802436" y="4941076"/>
                </a:cubicBezTo>
                <a:cubicBezTo>
                  <a:pt x="1803983" y="4941125"/>
                  <a:pt x="1802717" y="4939464"/>
                  <a:pt x="1802254" y="4939027"/>
                </a:cubicBezTo>
                <a:cubicBezTo>
                  <a:pt x="1801925" y="4937063"/>
                  <a:pt x="1804446" y="4938700"/>
                  <a:pt x="1803386" y="4939840"/>
                </a:cubicBezTo>
                <a:cubicBezTo>
                  <a:pt x="1804227" y="4940640"/>
                  <a:pt x="1805956" y="4939088"/>
                  <a:pt x="1806029" y="4936978"/>
                </a:cubicBezTo>
                <a:cubicBezTo>
                  <a:pt x="1808489" y="4938542"/>
                  <a:pt x="1815771" y="4935439"/>
                  <a:pt x="1813689" y="4931995"/>
                </a:cubicBezTo>
                <a:cubicBezTo>
                  <a:pt x="1812982" y="4932335"/>
                  <a:pt x="1812276" y="4932686"/>
                  <a:pt x="1811619" y="4933001"/>
                </a:cubicBezTo>
                <a:cubicBezTo>
                  <a:pt x="1810523" y="4930831"/>
                  <a:pt x="1808440" y="4929485"/>
                  <a:pt x="1805822" y="4930783"/>
                </a:cubicBezTo>
                <a:close/>
                <a:moveTo>
                  <a:pt x="1887572" y="4927133"/>
                </a:moveTo>
                <a:cubicBezTo>
                  <a:pt x="1885928" y="4928867"/>
                  <a:pt x="1880996" y="4926685"/>
                  <a:pt x="1883723" y="4930358"/>
                </a:cubicBezTo>
                <a:cubicBezTo>
                  <a:pt x="1880460" y="4933668"/>
                  <a:pt x="1877488" y="4924829"/>
                  <a:pt x="1876648" y="4930346"/>
                </a:cubicBezTo>
                <a:cubicBezTo>
                  <a:pt x="1879230" y="4932517"/>
                  <a:pt x="1885087" y="4934384"/>
                  <a:pt x="1888339" y="4933547"/>
                </a:cubicBezTo>
                <a:cubicBezTo>
                  <a:pt x="1886317" y="4931146"/>
                  <a:pt x="1888826" y="4929231"/>
                  <a:pt x="1887572" y="4927133"/>
                </a:cubicBezTo>
                <a:close/>
                <a:moveTo>
                  <a:pt x="1820642" y="4926527"/>
                </a:moveTo>
                <a:cubicBezTo>
                  <a:pt x="1818804" y="4928467"/>
                  <a:pt x="1813713" y="4926466"/>
                  <a:pt x="1815966" y="4930771"/>
                </a:cubicBezTo>
                <a:cubicBezTo>
                  <a:pt x="1817805" y="4928831"/>
                  <a:pt x="1822895" y="4930831"/>
                  <a:pt x="1820642" y="4926527"/>
                </a:cubicBezTo>
                <a:close/>
                <a:moveTo>
                  <a:pt x="1838384" y="4926085"/>
                </a:moveTo>
                <a:cubicBezTo>
                  <a:pt x="1836791" y="4924696"/>
                  <a:pt x="1833058" y="4924630"/>
                  <a:pt x="1832370" y="4926951"/>
                </a:cubicBezTo>
                <a:cubicBezTo>
                  <a:pt x="1829423" y="4928067"/>
                  <a:pt x="1825842" y="4927557"/>
                  <a:pt x="1825635" y="4931583"/>
                </a:cubicBezTo>
                <a:cubicBezTo>
                  <a:pt x="1823516" y="4930516"/>
                  <a:pt x="1821945" y="4931328"/>
                  <a:pt x="1820107" y="4932601"/>
                </a:cubicBezTo>
                <a:cubicBezTo>
                  <a:pt x="1820594" y="4935572"/>
                  <a:pt x="1824905" y="4933438"/>
                  <a:pt x="1825635" y="4931583"/>
                </a:cubicBezTo>
                <a:cubicBezTo>
                  <a:pt x="1828205" y="4931413"/>
                  <a:pt x="1830324" y="4929546"/>
                  <a:pt x="1831566" y="4933147"/>
                </a:cubicBezTo>
                <a:cubicBezTo>
                  <a:pt x="1839433" y="4930183"/>
                  <a:pt x="1839978" y="4927473"/>
                  <a:pt x="1838384" y="4926085"/>
                </a:cubicBezTo>
                <a:lnTo>
                  <a:pt x="1838384" y="4926085"/>
                </a:lnTo>
                <a:close/>
                <a:moveTo>
                  <a:pt x="1862948" y="4923969"/>
                </a:moveTo>
                <a:cubicBezTo>
                  <a:pt x="1859477" y="4928418"/>
                  <a:pt x="1850868" y="4922126"/>
                  <a:pt x="1852609" y="4927848"/>
                </a:cubicBezTo>
                <a:cubicBezTo>
                  <a:pt x="1856969" y="4925339"/>
                  <a:pt x="1864823" y="4932565"/>
                  <a:pt x="1868014" y="4928867"/>
                </a:cubicBezTo>
                <a:cubicBezTo>
                  <a:pt x="1858028" y="4927266"/>
                  <a:pt x="1869256" y="4925036"/>
                  <a:pt x="1862948" y="4923969"/>
                </a:cubicBezTo>
                <a:close/>
                <a:moveTo>
                  <a:pt x="2365097" y="4915142"/>
                </a:moveTo>
                <a:cubicBezTo>
                  <a:pt x="2360911" y="4915482"/>
                  <a:pt x="2356174" y="4917609"/>
                  <a:pt x="2355249" y="4920355"/>
                </a:cubicBezTo>
                <a:cubicBezTo>
                  <a:pt x="2353117" y="4922077"/>
                  <a:pt x="2350852" y="4923908"/>
                  <a:pt x="2350097" y="4926563"/>
                </a:cubicBezTo>
                <a:lnTo>
                  <a:pt x="2350085" y="4926563"/>
                </a:lnTo>
                <a:cubicBezTo>
                  <a:pt x="2349988" y="4927788"/>
                  <a:pt x="2348953" y="4928479"/>
                  <a:pt x="2347698" y="4928115"/>
                </a:cubicBezTo>
                <a:cubicBezTo>
                  <a:pt x="2346066" y="4927727"/>
                  <a:pt x="2346541" y="4927509"/>
                  <a:pt x="2345482" y="4930067"/>
                </a:cubicBezTo>
                <a:cubicBezTo>
                  <a:pt x="2338760" y="4935038"/>
                  <a:pt x="2331855" y="4940446"/>
                  <a:pt x="2326411" y="4946472"/>
                </a:cubicBezTo>
                <a:cubicBezTo>
                  <a:pt x="2324329" y="4947163"/>
                  <a:pt x="2324366" y="4948873"/>
                  <a:pt x="2322831" y="4949952"/>
                </a:cubicBezTo>
                <a:cubicBezTo>
                  <a:pt x="2317643" y="4949079"/>
                  <a:pt x="2314319" y="4955165"/>
                  <a:pt x="2309971" y="4957130"/>
                </a:cubicBezTo>
                <a:cubicBezTo>
                  <a:pt x="2306805" y="4955953"/>
                  <a:pt x="2305344" y="4959300"/>
                  <a:pt x="2303310" y="4960888"/>
                </a:cubicBezTo>
                <a:cubicBezTo>
                  <a:pt x="2298756" y="4961118"/>
                  <a:pt x="2293897" y="4964271"/>
                  <a:pt x="2289366" y="4965993"/>
                </a:cubicBezTo>
                <a:cubicBezTo>
                  <a:pt x="2282523" y="4964429"/>
                  <a:pt x="2277566" y="4973340"/>
                  <a:pt x="2270406" y="4969860"/>
                </a:cubicBezTo>
                <a:cubicBezTo>
                  <a:pt x="2268518" y="4971049"/>
                  <a:pt x="2265559" y="4974189"/>
                  <a:pt x="2263988" y="4974722"/>
                </a:cubicBezTo>
                <a:cubicBezTo>
                  <a:pt x="2255731" y="4972358"/>
                  <a:pt x="2260749" y="4978784"/>
                  <a:pt x="2255658" y="4978348"/>
                </a:cubicBezTo>
                <a:cubicBezTo>
                  <a:pt x="2246367" y="4979803"/>
                  <a:pt x="2237294" y="4982264"/>
                  <a:pt x="2227783" y="4982337"/>
                </a:cubicBezTo>
                <a:cubicBezTo>
                  <a:pt x="2226054" y="4987477"/>
                  <a:pt x="2217274" y="4981003"/>
                  <a:pt x="2213145" y="4981015"/>
                </a:cubicBezTo>
                <a:cubicBezTo>
                  <a:pt x="2206046" y="4977341"/>
                  <a:pt x="2206290" y="4987502"/>
                  <a:pt x="2202064" y="4989975"/>
                </a:cubicBezTo>
                <a:cubicBezTo>
                  <a:pt x="2199860" y="4996122"/>
                  <a:pt x="2207300" y="4998863"/>
                  <a:pt x="2210028" y="5003506"/>
                </a:cubicBezTo>
                <a:cubicBezTo>
                  <a:pt x="2216738" y="5003434"/>
                  <a:pt x="2219113" y="5012745"/>
                  <a:pt x="2224751" y="5012272"/>
                </a:cubicBezTo>
                <a:cubicBezTo>
                  <a:pt x="2226687" y="5011363"/>
                  <a:pt x="2226919" y="5011424"/>
                  <a:pt x="2228234" y="5013133"/>
                </a:cubicBezTo>
                <a:cubicBezTo>
                  <a:pt x="2229549" y="5014818"/>
                  <a:pt x="2229793" y="5014879"/>
                  <a:pt x="2231729" y="5013982"/>
                </a:cubicBezTo>
                <a:cubicBezTo>
                  <a:pt x="2239304" y="5014855"/>
                  <a:pt x="2248279" y="5025367"/>
                  <a:pt x="2257473" y="5022202"/>
                </a:cubicBezTo>
                <a:cubicBezTo>
                  <a:pt x="2258873" y="5026313"/>
                  <a:pt x="2263221" y="5023682"/>
                  <a:pt x="2266350" y="5022833"/>
                </a:cubicBezTo>
                <a:cubicBezTo>
                  <a:pt x="2270929" y="5024809"/>
                  <a:pt x="2275191" y="5027780"/>
                  <a:pt x="2280927" y="5028568"/>
                </a:cubicBezTo>
                <a:cubicBezTo>
                  <a:pt x="2284958" y="5021523"/>
                  <a:pt x="2293665" y="5032205"/>
                  <a:pt x="2299328" y="5028119"/>
                </a:cubicBezTo>
                <a:cubicBezTo>
                  <a:pt x="2301362" y="5025779"/>
                  <a:pt x="2305344" y="5029501"/>
                  <a:pt x="2305953" y="5026495"/>
                </a:cubicBezTo>
                <a:cubicBezTo>
                  <a:pt x="2309509" y="5027319"/>
                  <a:pt x="2314307" y="5030096"/>
                  <a:pt x="2317254" y="5026337"/>
                </a:cubicBezTo>
                <a:cubicBezTo>
                  <a:pt x="2320700" y="5026058"/>
                  <a:pt x="2319884" y="5030120"/>
                  <a:pt x="2322709" y="5027646"/>
                </a:cubicBezTo>
                <a:cubicBezTo>
                  <a:pt x="2323135" y="5028253"/>
                  <a:pt x="2323574" y="5028883"/>
                  <a:pt x="2324061" y="5029586"/>
                </a:cubicBezTo>
                <a:cubicBezTo>
                  <a:pt x="2343034" y="5024506"/>
                  <a:pt x="2361824" y="5019038"/>
                  <a:pt x="2380664" y="5012103"/>
                </a:cubicBezTo>
                <a:cubicBezTo>
                  <a:pt x="2379933" y="5010817"/>
                  <a:pt x="2379361" y="5009811"/>
                  <a:pt x="2378752" y="5008732"/>
                </a:cubicBezTo>
                <a:cubicBezTo>
                  <a:pt x="2376158" y="5009193"/>
                  <a:pt x="2375330" y="5013364"/>
                  <a:pt x="2372943" y="5012563"/>
                </a:cubicBezTo>
                <a:cubicBezTo>
                  <a:pt x="2364126" y="5012782"/>
                  <a:pt x="2355906" y="5014552"/>
                  <a:pt x="2346846" y="5010745"/>
                </a:cubicBezTo>
                <a:cubicBezTo>
                  <a:pt x="2326375" y="5012660"/>
                  <a:pt x="2305490" y="5014697"/>
                  <a:pt x="2284410" y="5009750"/>
                </a:cubicBezTo>
                <a:cubicBezTo>
                  <a:pt x="2282145" y="5011884"/>
                  <a:pt x="2281305" y="5014479"/>
                  <a:pt x="2278808" y="5010114"/>
                </a:cubicBezTo>
                <a:cubicBezTo>
                  <a:pt x="2276982" y="5011411"/>
                  <a:pt x="2275106" y="5011108"/>
                  <a:pt x="2273219" y="5010369"/>
                </a:cubicBezTo>
                <a:cubicBezTo>
                  <a:pt x="2270296" y="5011872"/>
                  <a:pt x="2270162" y="5011836"/>
                  <a:pt x="2268384" y="5008987"/>
                </a:cubicBezTo>
                <a:cubicBezTo>
                  <a:pt x="2261893" y="5006622"/>
                  <a:pt x="2255208" y="5003494"/>
                  <a:pt x="2248181" y="5004707"/>
                </a:cubicBezTo>
                <a:cubicBezTo>
                  <a:pt x="2245478" y="5004864"/>
                  <a:pt x="2249143" y="5002076"/>
                  <a:pt x="2248900" y="5003906"/>
                </a:cubicBezTo>
                <a:cubicBezTo>
                  <a:pt x="2249314" y="4998026"/>
                  <a:pt x="2242470" y="5004985"/>
                  <a:pt x="2240801" y="5000281"/>
                </a:cubicBezTo>
                <a:cubicBezTo>
                  <a:pt x="2246050" y="4999444"/>
                  <a:pt x="2240607" y="4993904"/>
                  <a:pt x="2243590" y="4995225"/>
                </a:cubicBezTo>
                <a:cubicBezTo>
                  <a:pt x="2244053" y="4995637"/>
                  <a:pt x="2243919" y="4997032"/>
                  <a:pt x="2243310" y="4996559"/>
                </a:cubicBezTo>
                <a:cubicBezTo>
                  <a:pt x="2245015" y="4996898"/>
                  <a:pt x="2246622" y="4998123"/>
                  <a:pt x="2247402" y="4996268"/>
                </a:cubicBezTo>
                <a:cubicBezTo>
                  <a:pt x="2257497" y="4989466"/>
                  <a:pt x="2271977" y="4989866"/>
                  <a:pt x="2283339" y="4984204"/>
                </a:cubicBezTo>
                <a:cubicBezTo>
                  <a:pt x="2283217" y="4984301"/>
                  <a:pt x="2283144" y="4984519"/>
                  <a:pt x="2283180" y="4984931"/>
                </a:cubicBezTo>
                <a:cubicBezTo>
                  <a:pt x="2283339" y="4985501"/>
                  <a:pt x="2284045" y="4986362"/>
                  <a:pt x="2284568" y="4985622"/>
                </a:cubicBezTo>
                <a:cubicBezTo>
                  <a:pt x="2284641" y="4984907"/>
                  <a:pt x="2283753" y="4983961"/>
                  <a:pt x="2283351" y="4984204"/>
                </a:cubicBezTo>
                <a:cubicBezTo>
                  <a:pt x="2283351" y="4984204"/>
                  <a:pt x="2283363" y="4984204"/>
                  <a:pt x="2283363" y="4984204"/>
                </a:cubicBezTo>
                <a:cubicBezTo>
                  <a:pt x="2283801" y="4980809"/>
                  <a:pt x="2288733" y="4985695"/>
                  <a:pt x="2289403" y="4982118"/>
                </a:cubicBezTo>
                <a:cubicBezTo>
                  <a:pt x="2290730" y="4980530"/>
                  <a:pt x="2296284" y="4980069"/>
                  <a:pt x="2298743" y="4977657"/>
                </a:cubicBezTo>
                <a:cubicBezTo>
                  <a:pt x="2301228" y="4978154"/>
                  <a:pt x="2301252" y="4978141"/>
                  <a:pt x="2301983" y="4975826"/>
                </a:cubicBezTo>
                <a:cubicBezTo>
                  <a:pt x="2308059" y="4971873"/>
                  <a:pt x="2335447" y="4964344"/>
                  <a:pt x="2331319" y="4955068"/>
                </a:cubicBezTo>
                <a:cubicBezTo>
                  <a:pt x="2335155" y="4953807"/>
                  <a:pt x="2341281" y="4955117"/>
                  <a:pt x="2341962" y="4949442"/>
                </a:cubicBezTo>
                <a:cubicBezTo>
                  <a:pt x="2347284" y="4946520"/>
                  <a:pt x="2367085" y="4933923"/>
                  <a:pt x="2362981" y="4925945"/>
                </a:cubicBezTo>
                <a:cubicBezTo>
                  <a:pt x="2367037" y="4925981"/>
                  <a:pt x="2369119" y="4923302"/>
                  <a:pt x="2371640" y="4920659"/>
                </a:cubicBezTo>
                <a:cubicBezTo>
                  <a:pt x="2372919" y="4916252"/>
                  <a:pt x="2369284" y="4914803"/>
                  <a:pt x="2365097" y="4915142"/>
                </a:cubicBezTo>
                <a:close/>
                <a:moveTo>
                  <a:pt x="2849436" y="4904618"/>
                </a:moveTo>
                <a:cubicBezTo>
                  <a:pt x="2839219" y="4905321"/>
                  <a:pt x="2847220" y="4914560"/>
                  <a:pt x="2853321" y="4911007"/>
                </a:cubicBezTo>
                <a:cubicBezTo>
                  <a:pt x="2858302" y="4914002"/>
                  <a:pt x="2863709" y="4915724"/>
                  <a:pt x="2869615" y="4917615"/>
                </a:cubicBezTo>
                <a:cubicBezTo>
                  <a:pt x="2884704" y="4925460"/>
                  <a:pt x="2900596" y="4940543"/>
                  <a:pt x="2919106" y="4940070"/>
                </a:cubicBezTo>
                <a:cubicBezTo>
                  <a:pt x="2920701" y="4943235"/>
                  <a:pt x="2926352" y="4944314"/>
                  <a:pt x="2929530" y="4944059"/>
                </a:cubicBezTo>
                <a:cubicBezTo>
                  <a:pt x="2930236" y="4943429"/>
                  <a:pt x="2930273" y="4941428"/>
                  <a:pt x="2931442" y="4941828"/>
                </a:cubicBezTo>
                <a:cubicBezTo>
                  <a:pt x="2931552" y="4946108"/>
                  <a:pt x="2934121" y="4948582"/>
                  <a:pt x="2938822" y="4949079"/>
                </a:cubicBezTo>
                <a:cubicBezTo>
                  <a:pt x="2944630" y="4949297"/>
                  <a:pt x="2944850" y="4955844"/>
                  <a:pt x="2950792" y="4955929"/>
                </a:cubicBezTo>
                <a:cubicBezTo>
                  <a:pt x="2953082" y="4958415"/>
                  <a:pt x="2957320" y="4962913"/>
                  <a:pt x="2960717" y="4960512"/>
                </a:cubicBezTo>
                <a:cubicBezTo>
                  <a:pt x="2963396" y="4961858"/>
                  <a:pt x="2965564" y="4965617"/>
                  <a:pt x="2968682" y="4962937"/>
                </a:cubicBezTo>
                <a:cubicBezTo>
                  <a:pt x="2974259" y="4968248"/>
                  <a:pt x="2983173" y="4976614"/>
                  <a:pt x="2992197" y="4971133"/>
                </a:cubicBezTo>
                <a:cubicBezTo>
                  <a:pt x="2995254" y="4971218"/>
                  <a:pt x="2993342" y="4973486"/>
                  <a:pt x="2994316" y="4975025"/>
                </a:cubicBezTo>
                <a:cubicBezTo>
                  <a:pt x="3000137" y="4980215"/>
                  <a:pt x="3005434" y="4976650"/>
                  <a:pt x="3007492" y="4980676"/>
                </a:cubicBezTo>
                <a:cubicBezTo>
                  <a:pt x="3035087" y="4987065"/>
                  <a:pt x="3033480" y="4990715"/>
                  <a:pt x="3036001" y="4985186"/>
                </a:cubicBezTo>
                <a:cubicBezTo>
                  <a:pt x="3036135" y="4983476"/>
                  <a:pt x="3038059" y="4983598"/>
                  <a:pt x="3039289" y="4983828"/>
                </a:cubicBezTo>
                <a:cubicBezTo>
                  <a:pt x="3043648" y="4982470"/>
                  <a:pt x="3041213" y="4986022"/>
                  <a:pt x="3039252" y="4986823"/>
                </a:cubicBezTo>
                <a:cubicBezTo>
                  <a:pt x="3041663" y="4989248"/>
                  <a:pt x="3046437" y="4989126"/>
                  <a:pt x="3049737" y="4990521"/>
                </a:cubicBezTo>
                <a:cubicBezTo>
                  <a:pt x="3051588" y="4989963"/>
                  <a:pt x="3051722" y="4986568"/>
                  <a:pt x="3054146" y="4988156"/>
                </a:cubicBezTo>
                <a:cubicBezTo>
                  <a:pt x="3057348" y="4994376"/>
                  <a:pt x="3057872" y="4987162"/>
                  <a:pt x="3060795" y="4988193"/>
                </a:cubicBezTo>
                <a:cubicBezTo>
                  <a:pt x="3065313" y="4988363"/>
                  <a:pt x="3067139" y="4994570"/>
                  <a:pt x="3071438" y="4991139"/>
                </a:cubicBezTo>
                <a:cubicBezTo>
                  <a:pt x="3080389" y="4993843"/>
                  <a:pt x="3089681" y="4996729"/>
                  <a:pt x="3098047" y="4993176"/>
                </a:cubicBezTo>
                <a:cubicBezTo>
                  <a:pt x="3099971" y="4998499"/>
                  <a:pt x="3104927" y="4993103"/>
                  <a:pt x="3107095" y="4996522"/>
                </a:cubicBezTo>
                <a:cubicBezTo>
                  <a:pt x="3109823" y="5000633"/>
                  <a:pt x="3115741" y="4994667"/>
                  <a:pt x="3117763" y="5000293"/>
                </a:cubicBezTo>
                <a:cubicBezTo>
                  <a:pt x="3121026" y="4997517"/>
                  <a:pt x="3123912" y="5002136"/>
                  <a:pt x="3125909" y="5004391"/>
                </a:cubicBezTo>
                <a:cubicBezTo>
                  <a:pt x="3145089" y="5008320"/>
                  <a:pt x="3124558" y="4998474"/>
                  <a:pt x="3121245" y="4994134"/>
                </a:cubicBezTo>
                <a:cubicBezTo>
                  <a:pt x="3116727" y="4991927"/>
                  <a:pt x="3112039" y="4995286"/>
                  <a:pt x="3109153" y="4991066"/>
                </a:cubicBezTo>
                <a:cubicBezTo>
                  <a:pt x="3107521" y="4994401"/>
                  <a:pt x="3104148" y="4994291"/>
                  <a:pt x="3102345" y="4990763"/>
                </a:cubicBezTo>
                <a:cubicBezTo>
                  <a:pt x="3100616" y="4992145"/>
                  <a:pt x="3098826" y="4991636"/>
                  <a:pt x="3096841" y="4990945"/>
                </a:cubicBezTo>
                <a:cubicBezTo>
                  <a:pt x="3095599" y="4989927"/>
                  <a:pt x="3097413" y="4988181"/>
                  <a:pt x="3096001" y="4987235"/>
                </a:cubicBezTo>
                <a:cubicBezTo>
                  <a:pt x="3093699" y="4989042"/>
                  <a:pt x="3091203" y="4987623"/>
                  <a:pt x="3088706" y="4987005"/>
                </a:cubicBezTo>
                <a:cubicBezTo>
                  <a:pt x="3086356" y="4989442"/>
                  <a:pt x="3083738" y="4986047"/>
                  <a:pt x="3081497" y="4988302"/>
                </a:cubicBezTo>
                <a:cubicBezTo>
                  <a:pt x="3079634" y="4987526"/>
                  <a:pt x="3081887" y="4985671"/>
                  <a:pt x="3080511" y="4984713"/>
                </a:cubicBezTo>
                <a:cubicBezTo>
                  <a:pt x="3077576" y="4986908"/>
                  <a:pt x="3074056" y="4984240"/>
                  <a:pt x="3070793" y="4983743"/>
                </a:cubicBezTo>
                <a:cubicBezTo>
                  <a:pt x="3070878" y="4986653"/>
                  <a:pt x="3067298" y="4991272"/>
                  <a:pt x="3066506" y="4986192"/>
                </a:cubicBezTo>
                <a:cubicBezTo>
                  <a:pt x="3066591" y="4986313"/>
                  <a:pt x="3066823" y="4986386"/>
                  <a:pt x="3067237" y="4986338"/>
                </a:cubicBezTo>
                <a:cubicBezTo>
                  <a:pt x="3067809" y="4986180"/>
                  <a:pt x="3068674" y="4985477"/>
                  <a:pt x="3067919" y="4984956"/>
                </a:cubicBezTo>
                <a:cubicBezTo>
                  <a:pt x="3067212" y="4984883"/>
                  <a:pt x="3066250" y="4985780"/>
                  <a:pt x="3066494" y="4986168"/>
                </a:cubicBezTo>
                <a:cubicBezTo>
                  <a:pt x="3063011" y="4984652"/>
                  <a:pt x="3057726" y="4985283"/>
                  <a:pt x="3055997" y="4981549"/>
                </a:cubicBezTo>
                <a:cubicBezTo>
                  <a:pt x="3046279" y="4982106"/>
                  <a:pt x="3036354" y="4980736"/>
                  <a:pt x="3026368" y="4978663"/>
                </a:cubicBezTo>
                <a:cubicBezTo>
                  <a:pt x="3024407" y="4974237"/>
                  <a:pt x="3021168" y="4978141"/>
                  <a:pt x="3017710" y="4976286"/>
                </a:cubicBezTo>
                <a:cubicBezTo>
                  <a:pt x="3016540" y="4973110"/>
                  <a:pt x="3013192" y="4972976"/>
                  <a:pt x="3010671" y="4974286"/>
                </a:cubicBezTo>
                <a:cubicBezTo>
                  <a:pt x="3008588" y="4974104"/>
                  <a:pt x="3008357" y="4971437"/>
                  <a:pt x="3006165" y="4970964"/>
                </a:cubicBezTo>
                <a:cubicBezTo>
                  <a:pt x="3005532" y="4969291"/>
                  <a:pt x="3004570" y="4969254"/>
                  <a:pt x="3003084" y="4970382"/>
                </a:cubicBezTo>
                <a:cubicBezTo>
                  <a:pt x="3000673" y="4964162"/>
                  <a:pt x="2992185" y="4969897"/>
                  <a:pt x="2989956" y="4965120"/>
                </a:cubicBezTo>
                <a:cubicBezTo>
                  <a:pt x="2984330" y="4962683"/>
                  <a:pt x="2979386" y="4963362"/>
                  <a:pt x="2974369" y="4962392"/>
                </a:cubicBezTo>
                <a:cubicBezTo>
                  <a:pt x="2973394" y="4959154"/>
                  <a:pt x="2970033" y="4960330"/>
                  <a:pt x="2967902" y="4958487"/>
                </a:cubicBezTo>
                <a:cubicBezTo>
                  <a:pt x="2962690" y="4953068"/>
                  <a:pt x="2954848" y="4950910"/>
                  <a:pt x="2948783" y="4946387"/>
                </a:cubicBezTo>
                <a:cubicBezTo>
                  <a:pt x="2946713" y="4943344"/>
                  <a:pt x="2943267" y="4943441"/>
                  <a:pt x="2940064" y="4941901"/>
                </a:cubicBezTo>
                <a:cubicBezTo>
                  <a:pt x="2939236" y="4939561"/>
                  <a:pt x="2937239" y="4939428"/>
                  <a:pt x="2935278" y="4940786"/>
                </a:cubicBezTo>
                <a:cubicBezTo>
                  <a:pt x="2934876" y="4940131"/>
                  <a:pt x="2934438" y="4939440"/>
                  <a:pt x="2933999" y="4938761"/>
                </a:cubicBezTo>
                <a:cubicBezTo>
                  <a:pt x="2931186" y="4940749"/>
                  <a:pt x="2922114" y="4934832"/>
                  <a:pt x="2918984" y="4933086"/>
                </a:cubicBezTo>
                <a:cubicBezTo>
                  <a:pt x="2909010" y="4934663"/>
                  <a:pt x="2899597" y="4922077"/>
                  <a:pt x="2889039" y="4924393"/>
                </a:cubicBezTo>
                <a:cubicBezTo>
                  <a:pt x="2887931" y="4922841"/>
                  <a:pt x="2889782" y="4920549"/>
                  <a:pt x="2887249" y="4920404"/>
                </a:cubicBezTo>
                <a:cubicBezTo>
                  <a:pt x="2883327" y="4919204"/>
                  <a:pt x="2879808" y="4916997"/>
                  <a:pt x="2877604" y="4914233"/>
                </a:cubicBezTo>
                <a:cubicBezTo>
                  <a:pt x="2866753" y="4915784"/>
                  <a:pt x="2863039" y="4905806"/>
                  <a:pt x="2854843" y="4907758"/>
                </a:cubicBezTo>
                <a:cubicBezTo>
                  <a:pt x="2852725" y="4906073"/>
                  <a:pt x="2852980" y="4904957"/>
                  <a:pt x="2850776" y="4906594"/>
                </a:cubicBezTo>
                <a:cubicBezTo>
                  <a:pt x="2850350" y="4905964"/>
                  <a:pt x="2849899" y="4905321"/>
                  <a:pt x="2849436" y="4904630"/>
                </a:cubicBezTo>
                <a:close/>
                <a:moveTo>
                  <a:pt x="1138947" y="4901340"/>
                </a:moveTo>
                <a:cubicBezTo>
                  <a:pt x="1132937" y="4901529"/>
                  <a:pt x="1126682" y="4902527"/>
                  <a:pt x="1122841" y="4903248"/>
                </a:cubicBezTo>
                <a:cubicBezTo>
                  <a:pt x="1118843" y="4901538"/>
                  <a:pt x="1107785" y="4902314"/>
                  <a:pt x="1117457" y="4905685"/>
                </a:cubicBezTo>
                <a:cubicBezTo>
                  <a:pt x="1113069" y="4910728"/>
                  <a:pt x="1107466" y="4894288"/>
                  <a:pt x="1106043" y="4910595"/>
                </a:cubicBezTo>
                <a:cubicBezTo>
                  <a:pt x="1109519" y="4917336"/>
                  <a:pt x="1128497" y="4919798"/>
                  <a:pt x="1135503" y="4917458"/>
                </a:cubicBezTo>
                <a:cubicBezTo>
                  <a:pt x="1146907" y="4922586"/>
                  <a:pt x="1161447" y="4918137"/>
                  <a:pt x="1171024" y="4925133"/>
                </a:cubicBezTo>
                <a:cubicBezTo>
                  <a:pt x="1177042" y="4922029"/>
                  <a:pt x="1180895" y="4931765"/>
                  <a:pt x="1186806" y="4928079"/>
                </a:cubicBezTo>
                <a:cubicBezTo>
                  <a:pt x="1192567" y="4932783"/>
                  <a:pt x="1204859" y="4935996"/>
                  <a:pt x="1212095" y="4935135"/>
                </a:cubicBezTo>
                <a:cubicBezTo>
                  <a:pt x="1213969" y="4943307"/>
                  <a:pt x="1243241" y="4945635"/>
                  <a:pt x="1234139" y="4934020"/>
                </a:cubicBezTo>
                <a:cubicBezTo>
                  <a:pt x="1233437" y="4934335"/>
                  <a:pt x="1232729" y="4934663"/>
                  <a:pt x="1231946" y="4935014"/>
                </a:cubicBezTo>
                <a:cubicBezTo>
                  <a:pt x="1229810" y="4931534"/>
                  <a:pt x="1226616" y="4926248"/>
                  <a:pt x="1222336" y="4928855"/>
                </a:cubicBezTo>
                <a:cubicBezTo>
                  <a:pt x="1218503" y="4927485"/>
                  <a:pt x="1215762" y="4924235"/>
                  <a:pt x="1210900" y="4923908"/>
                </a:cubicBezTo>
                <a:cubicBezTo>
                  <a:pt x="1208124" y="4922671"/>
                  <a:pt x="1207030" y="4919191"/>
                  <a:pt x="1204025" y="4918379"/>
                </a:cubicBezTo>
                <a:cubicBezTo>
                  <a:pt x="1199714" y="4921762"/>
                  <a:pt x="1197812" y="4915700"/>
                  <a:pt x="1193956" y="4915493"/>
                </a:cubicBezTo>
                <a:cubicBezTo>
                  <a:pt x="1192627" y="4912390"/>
                  <a:pt x="1189700" y="4913190"/>
                  <a:pt x="1187415" y="4911650"/>
                </a:cubicBezTo>
                <a:cubicBezTo>
                  <a:pt x="1186732" y="4909407"/>
                  <a:pt x="1184634" y="4909164"/>
                  <a:pt x="1182661" y="4910583"/>
                </a:cubicBezTo>
                <a:cubicBezTo>
                  <a:pt x="1182248" y="4909928"/>
                  <a:pt x="1181810" y="4909225"/>
                  <a:pt x="1181357" y="4908510"/>
                </a:cubicBezTo>
                <a:cubicBezTo>
                  <a:pt x="1172091" y="4905951"/>
                  <a:pt x="1162442" y="4902799"/>
                  <a:pt x="1153577" y="4904278"/>
                </a:cubicBezTo>
                <a:cubicBezTo>
                  <a:pt x="1150720" y="4901769"/>
                  <a:pt x="1144956" y="4901150"/>
                  <a:pt x="1138947" y="4901340"/>
                </a:cubicBezTo>
                <a:close/>
                <a:moveTo>
                  <a:pt x="2294016" y="4887543"/>
                </a:moveTo>
                <a:lnTo>
                  <a:pt x="2294016" y="4887543"/>
                </a:lnTo>
                <a:lnTo>
                  <a:pt x="2294016" y="4887543"/>
                </a:lnTo>
                <a:lnTo>
                  <a:pt x="2294016" y="4887543"/>
                </a:lnTo>
                <a:close/>
                <a:moveTo>
                  <a:pt x="2294020" y="4887542"/>
                </a:moveTo>
                <a:lnTo>
                  <a:pt x="2294018" y="4887546"/>
                </a:lnTo>
                <a:lnTo>
                  <a:pt x="2294016" y="4887543"/>
                </a:lnTo>
                <a:close/>
                <a:moveTo>
                  <a:pt x="2788619" y="4886831"/>
                </a:moveTo>
                <a:cubicBezTo>
                  <a:pt x="2788125" y="4887498"/>
                  <a:pt x="2787616" y="4888692"/>
                  <a:pt x="2786782" y="4888977"/>
                </a:cubicBezTo>
                <a:cubicBezTo>
                  <a:pt x="2784370" y="4887946"/>
                  <a:pt x="2782592" y="4888031"/>
                  <a:pt x="2780376" y="4890007"/>
                </a:cubicBezTo>
                <a:cubicBezTo>
                  <a:pt x="2780486" y="4891875"/>
                  <a:pt x="2783555" y="4891341"/>
                  <a:pt x="2784480" y="4890480"/>
                </a:cubicBezTo>
                <a:cubicBezTo>
                  <a:pt x="2785418" y="4890929"/>
                  <a:pt x="2785162" y="4892129"/>
                  <a:pt x="2786258" y="4892141"/>
                </a:cubicBezTo>
                <a:cubicBezTo>
                  <a:pt x="2795099" y="4888795"/>
                  <a:pt x="2803112" y="4898834"/>
                  <a:pt x="2812002" y="4896058"/>
                </a:cubicBezTo>
                <a:cubicBezTo>
                  <a:pt x="2814206" y="4900071"/>
                  <a:pt x="2817214" y="4899101"/>
                  <a:pt x="2820879" y="4896640"/>
                </a:cubicBezTo>
                <a:cubicBezTo>
                  <a:pt x="2820867" y="4896640"/>
                  <a:pt x="2820867" y="4896640"/>
                  <a:pt x="2820855" y="4896640"/>
                </a:cubicBezTo>
                <a:cubicBezTo>
                  <a:pt x="2821147" y="4896712"/>
                  <a:pt x="2821427" y="4896785"/>
                  <a:pt x="2821708" y="4896870"/>
                </a:cubicBezTo>
                <a:cubicBezTo>
                  <a:pt x="2821294" y="4898968"/>
                  <a:pt x="2823729" y="4900980"/>
                  <a:pt x="2824484" y="4902993"/>
                </a:cubicBezTo>
                <a:cubicBezTo>
                  <a:pt x="2829988" y="4898725"/>
                  <a:pt x="2835554" y="4910983"/>
                  <a:pt x="2839731" y="4903648"/>
                </a:cubicBezTo>
                <a:cubicBezTo>
                  <a:pt x="2834190" y="4903648"/>
                  <a:pt x="2830938" y="4896288"/>
                  <a:pt x="2825470" y="4899671"/>
                </a:cubicBezTo>
                <a:cubicBezTo>
                  <a:pt x="2824764" y="4897937"/>
                  <a:pt x="2823559" y="4897100"/>
                  <a:pt x="2821708" y="4896870"/>
                </a:cubicBezTo>
                <a:cubicBezTo>
                  <a:pt x="2822536" y="4895500"/>
                  <a:pt x="2820745" y="4894142"/>
                  <a:pt x="2820039" y="4896385"/>
                </a:cubicBezTo>
                <a:cubicBezTo>
                  <a:pt x="2815314" y="4894724"/>
                  <a:pt x="2810102" y="4895282"/>
                  <a:pt x="2807849" y="4891317"/>
                </a:cubicBezTo>
                <a:cubicBezTo>
                  <a:pt x="2805414" y="4893160"/>
                  <a:pt x="2802065" y="4891790"/>
                  <a:pt x="2801078" y="4889498"/>
                </a:cubicBezTo>
                <a:cubicBezTo>
                  <a:pt x="2797023" y="4887874"/>
                  <a:pt x="2793918" y="4890674"/>
                  <a:pt x="2790374" y="4887849"/>
                </a:cubicBezTo>
                <a:cubicBezTo>
                  <a:pt x="2789595" y="4886025"/>
                  <a:pt x="2789114" y="4886164"/>
                  <a:pt x="2788619" y="4886831"/>
                </a:cubicBezTo>
                <a:lnTo>
                  <a:pt x="2788619" y="4886831"/>
                </a:lnTo>
                <a:close/>
                <a:moveTo>
                  <a:pt x="1712589" y="4885776"/>
                </a:moveTo>
                <a:cubicBezTo>
                  <a:pt x="1713733" y="4886382"/>
                  <a:pt x="1716047" y="4886322"/>
                  <a:pt x="1716498" y="4887922"/>
                </a:cubicBezTo>
                <a:cubicBezTo>
                  <a:pt x="1714233" y="4888480"/>
                  <a:pt x="1711407" y="4887692"/>
                  <a:pt x="1709824" y="4886043"/>
                </a:cubicBezTo>
                <a:cubicBezTo>
                  <a:pt x="1710043" y="4883630"/>
                  <a:pt x="1711651" y="4883424"/>
                  <a:pt x="1712589" y="4885776"/>
                </a:cubicBezTo>
                <a:close/>
                <a:moveTo>
                  <a:pt x="2723920" y="4880744"/>
                </a:moveTo>
                <a:cubicBezTo>
                  <a:pt x="2716223" y="4881217"/>
                  <a:pt x="2709489" y="4886831"/>
                  <a:pt x="2701513" y="4883497"/>
                </a:cubicBezTo>
                <a:cubicBezTo>
                  <a:pt x="2699917" y="4883691"/>
                  <a:pt x="2700514" y="4886055"/>
                  <a:pt x="2698626" y="4886309"/>
                </a:cubicBezTo>
                <a:cubicBezTo>
                  <a:pt x="2696386" y="4885182"/>
                  <a:pt x="2694717" y="4887934"/>
                  <a:pt x="2692513" y="4888189"/>
                </a:cubicBezTo>
                <a:cubicBezTo>
                  <a:pt x="2689518" y="4886661"/>
                  <a:pt x="2687800" y="4888043"/>
                  <a:pt x="2687508" y="4891329"/>
                </a:cubicBezTo>
                <a:cubicBezTo>
                  <a:pt x="2681212" y="4892517"/>
                  <a:pt x="2680749" y="4886358"/>
                  <a:pt x="2676828" y="4894518"/>
                </a:cubicBezTo>
                <a:cubicBezTo>
                  <a:pt x="2670666" y="4894433"/>
                  <a:pt x="2664809" y="4898640"/>
                  <a:pt x="2658683" y="4898677"/>
                </a:cubicBezTo>
                <a:cubicBezTo>
                  <a:pt x="2657064" y="4898276"/>
                  <a:pt x="2656869" y="4898337"/>
                  <a:pt x="2656187" y="4899950"/>
                </a:cubicBezTo>
                <a:cubicBezTo>
                  <a:pt x="2655359" y="4902411"/>
                  <a:pt x="2652229" y="4899501"/>
                  <a:pt x="2651791" y="4902472"/>
                </a:cubicBezTo>
                <a:cubicBezTo>
                  <a:pt x="2651243" y="4903708"/>
                  <a:pt x="2650110" y="4903660"/>
                  <a:pt x="2648880" y="4903151"/>
                </a:cubicBezTo>
                <a:cubicBezTo>
                  <a:pt x="2646432" y="4904121"/>
                  <a:pt x="2645495" y="4906473"/>
                  <a:pt x="2643230" y="4907831"/>
                </a:cubicBezTo>
                <a:cubicBezTo>
                  <a:pt x="2640088" y="4909080"/>
                  <a:pt x="2635899" y="4908037"/>
                  <a:pt x="2633439" y="4910789"/>
                </a:cubicBezTo>
                <a:cubicBezTo>
                  <a:pt x="2634961" y="4912656"/>
                  <a:pt x="2633828" y="4913820"/>
                  <a:pt x="2631746" y="4912899"/>
                </a:cubicBezTo>
                <a:cubicBezTo>
                  <a:pt x="2629493" y="4915009"/>
                  <a:pt x="2627581" y="4912571"/>
                  <a:pt x="2625292" y="4913663"/>
                </a:cubicBezTo>
                <a:cubicBezTo>
                  <a:pt x="2625121" y="4916560"/>
                  <a:pt x="2622698" y="4915360"/>
                  <a:pt x="2620871" y="4916160"/>
                </a:cubicBezTo>
                <a:cubicBezTo>
                  <a:pt x="2621261" y="4919058"/>
                  <a:pt x="2612846" y="4920065"/>
                  <a:pt x="2618314" y="4921798"/>
                </a:cubicBezTo>
                <a:cubicBezTo>
                  <a:pt x="2618910" y="4922162"/>
                  <a:pt x="2618971" y="4922744"/>
                  <a:pt x="2618606" y="4923059"/>
                </a:cubicBezTo>
                <a:cubicBezTo>
                  <a:pt x="2610763" y="4920198"/>
                  <a:pt x="2606172" y="4934335"/>
                  <a:pt x="2603688" y="4928430"/>
                </a:cubicBezTo>
                <a:cubicBezTo>
                  <a:pt x="2595322" y="4933777"/>
                  <a:pt x="2591291" y="4941610"/>
                  <a:pt x="2583327" y="4947151"/>
                </a:cubicBezTo>
                <a:cubicBezTo>
                  <a:pt x="2582828" y="4950837"/>
                  <a:pt x="2580100" y="4951455"/>
                  <a:pt x="2580027" y="4954462"/>
                </a:cubicBezTo>
                <a:lnTo>
                  <a:pt x="2580015" y="4954462"/>
                </a:lnTo>
                <a:lnTo>
                  <a:pt x="2580015" y="4954464"/>
                </a:lnTo>
                <a:lnTo>
                  <a:pt x="2579369" y="4954559"/>
                </a:lnTo>
                <a:cubicBezTo>
                  <a:pt x="2575387" y="4952037"/>
                  <a:pt x="2575704" y="4956729"/>
                  <a:pt x="2574072" y="4959433"/>
                </a:cubicBezTo>
                <a:cubicBezTo>
                  <a:pt x="2569810" y="4959154"/>
                  <a:pt x="2563294" y="4968660"/>
                  <a:pt x="2563940" y="4973098"/>
                </a:cubicBezTo>
                <a:cubicBezTo>
                  <a:pt x="2565864" y="4975304"/>
                  <a:pt x="2570102" y="4970248"/>
                  <a:pt x="2570004" y="4975268"/>
                </a:cubicBezTo>
                <a:cubicBezTo>
                  <a:pt x="2569895" y="4976577"/>
                  <a:pt x="2570029" y="4976808"/>
                  <a:pt x="2571039" y="4977196"/>
                </a:cubicBezTo>
                <a:cubicBezTo>
                  <a:pt x="2574060" y="4978493"/>
                  <a:pt x="2573731" y="4971764"/>
                  <a:pt x="2575959" y="4976723"/>
                </a:cubicBezTo>
                <a:cubicBezTo>
                  <a:pt x="2580136" y="4970794"/>
                  <a:pt x="2579199" y="4977341"/>
                  <a:pt x="2582304" y="4971740"/>
                </a:cubicBezTo>
                <a:cubicBezTo>
                  <a:pt x="2586359" y="4969848"/>
                  <a:pt x="2578858" y="4969509"/>
                  <a:pt x="2581707" y="4965726"/>
                </a:cubicBezTo>
                <a:cubicBezTo>
                  <a:pt x="2583522" y="4965956"/>
                  <a:pt x="2584800" y="4966805"/>
                  <a:pt x="2585458" y="4968418"/>
                </a:cubicBezTo>
                <a:cubicBezTo>
                  <a:pt x="2590621" y="4966708"/>
                  <a:pt x="2592740" y="4962501"/>
                  <a:pt x="2595298" y="4958778"/>
                </a:cubicBezTo>
                <a:cubicBezTo>
                  <a:pt x="2598781" y="4959930"/>
                  <a:pt x="2598208" y="4957020"/>
                  <a:pt x="2599426" y="4955044"/>
                </a:cubicBezTo>
                <a:cubicBezTo>
                  <a:pt x="2609984" y="4947818"/>
                  <a:pt x="2616170" y="4933353"/>
                  <a:pt x="2629919" y="4932286"/>
                </a:cubicBezTo>
                <a:cubicBezTo>
                  <a:pt x="2634559" y="4933729"/>
                  <a:pt x="2632306" y="4927885"/>
                  <a:pt x="2635192" y="4926430"/>
                </a:cubicBezTo>
                <a:cubicBezTo>
                  <a:pt x="2636678" y="4927412"/>
                  <a:pt x="2637908" y="4925945"/>
                  <a:pt x="2639089" y="4925787"/>
                </a:cubicBezTo>
                <a:cubicBezTo>
                  <a:pt x="2641318" y="4926200"/>
                  <a:pt x="2641379" y="4926575"/>
                  <a:pt x="2642109" y="4924320"/>
                </a:cubicBezTo>
                <a:cubicBezTo>
                  <a:pt x="2651023" y="4916379"/>
                  <a:pt x="2660388" y="4921677"/>
                  <a:pt x="2656917" y="4917276"/>
                </a:cubicBezTo>
                <a:cubicBezTo>
                  <a:pt x="2660656" y="4914111"/>
                  <a:pt x="2667658" y="4916536"/>
                  <a:pt x="2670776" y="4912474"/>
                </a:cubicBezTo>
                <a:cubicBezTo>
                  <a:pt x="2674795" y="4909734"/>
                  <a:pt x="2674429" y="4915154"/>
                  <a:pt x="2680201" y="4908425"/>
                </a:cubicBezTo>
                <a:cubicBezTo>
                  <a:pt x="2681675" y="4912499"/>
                  <a:pt x="2684500" y="4906691"/>
                  <a:pt x="2687301" y="4908376"/>
                </a:cubicBezTo>
                <a:cubicBezTo>
                  <a:pt x="2691113" y="4907152"/>
                  <a:pt x="2692586" y="4903781"/>
                  <a:pt x="2695972" y="4902132"/>
                </a:cubicBezTo>
                <a:cubicBezTo>
                  <a:pt x="2697713" y="4902326"/>
                  <a:pt x="2699053" y="4901647"/>
                  <a:pt x="2700721" y="4901271"/>
                </a:cubicBezTo>
                <a:cubicBezTo>
                  <a:pt x="2704947" y="4901962"/>
                  <a:pt x="2705665" y="4897379"/>
                  <a:pt x="2708588" y="4896252"/>
                </a:cubicBezTo>
                <a:cubicBezTo>
                  <a:pt x="2710122" y="4897331"/>
                  <a:pt x="2707906" y="4899174"/>
                  <a:pt x="2709757" y="4899962"/>
                </a:cubicBezTo>
                <a:cubicBezTo>
                  <a:pt x="2711876" y="4898095"/>
                  <a:pt x="2715371" y="4900507"/>
                  <a:pt x="2717441" y="4898689"/>
                </a:cubicBezTo>
                <a:cubicBezTo>
                  <a:pt x="2721545" y="4900604"/>
                  <a:pt x="2724541" y="4896870"/>
                  <a:pt x="2728657" y="4898192"/>
                </a:cubicBezTo>
                <a:cubicBezTo>
                  <a:pt x="2731166" y="4894918"/>
                  <a:pt x="2734076" y="4896725"/>
                  <a:pt x="2736865" y="4895973"/>
                </a:cubicBezTo>
                <a:cubicBezTo>
                  <a:pt x="2737011" y="4890214"/>
                  <a:pt x="2741176" y="4893899"/>
                  <a:pt x="2744281" y="4891802"/>
                </a:cubicBezTo>
                <a:cubicBezTo>
                  <a:pt x="2744707" y="4892420"/>
                  <a:pt x="2745146" y="4893063"/>
                  <a:pt x="2745584" y="4893693"/>
                </a:cubicBezTo>
                <a:cubicBezTo>
                  <a:pt x="2747545" y="4893075"/>
                  <a:pt x="2747143" y="4891074"/>
                  <a:pt x="2746169" y="4889765"/>
                </a:cubicBezTo>
                <a:cubicBezTo>
                  <a:pt x="2746071" y="4888334"/>
                  <a:pt x="2748969" y="4888831"/>
                  <a:pt x="2749189" y="4890201"/>
                </a:cubicBezTo>
                <a:cubicBezTo>
                  <a:pt x="2748032" y="4893815"/>
                  <a:pt x="2751235" y="4893863"/>
                  <a:pt x="2753682" y="4892481"/>
                </a:cubicBezTo>
                <a:cubicBezTo>
                  <a:pt x="2756398" y="4893414"/>
                  <a:pt x="2762146" y="4894251"/>
                  <a:pt x="2763510" y="4891402"/>
                </a:cubicBezTo>
                <a:cubicBezTo>
                  <a:pt x="2764119" y="4889171"/>
                  <a:pt x="2765373" y="4891002"/>
                  <a:pt x="2766019" y="4892275"/>
                </a:cubicBezTo>
                <a:cubicBezTo>
                  <a:pt x="2770110" y="4892348"/>
                  <a:pt x="2774653" y="4891256"/>
                  <a:pt x="2778574" y="4889474"/>
                </a:cubicBezTo>
                <a:cubicBezTo>
                  <a:pt x="2776138" y="4886722"/>
                  <a:pt x="2759978" y="4888989"/>
                  <a:pt x="2758943" y="4885012"/>
                </a:cubicBezTo>
                <a:cubicBezTo>
                  <a:pt x="2758188" y="4885364"/>
                  <a:pt x="2757470" y="4885691"/>
                  <a:pt x="2756824" y="4885994"/>
                </a:cubicBezTo>
                <a:cubicBezTo>
                  <a:pt x="2756313" y="4885291"/>
                  <a:pt x="2755874" y="4884685"/>
                  <a:pt x="2755460" y="4884091"/>
                </a:cubicBezTo>
                <a:cubicBezTo>
                  <a:pt x="2752745" y="4886382"/>
                  <a:pt x="2750297" y="4885630"/>
                  <a:pt x="2747496" y="4887134"/>
                </a:cubicBezTo>
                <a:cubicBezTo>
                  <a:pt x="2746254" y="4886128"/>
                  <a:pt x="2748044" y="4884406"/>
                  <a:pt x="2746656" y="4883412"/>
                </a:cubicBezTo>
                <a:cubicBezTo>
                  <a:pt x="2745048" y="4883557"/>
                  <a:pt x="2745949" y="4886213"/>
                  <a:pt x="2744086" y="4886018"/>
                </a:cubicBezTo>
                <a:cubicBezTo>
                  <a:pt x="2741712" y="4882672"/>
                  <a:pt x="2735513" y="4881472"/>
                  <a:pt x="2731762" y="4881945"/>
                </a:cubicBezTo>
                <a:cubicBezTo>
                  <a:pt x="2731446" y="4882708"/>
                  <a:pt x="2731616" y="4883945"/>
                  <a:pt x="2730508" y="4883969"/>
                </a:cubicBezTo>
                <a:cubicBezTo>
                  <a:pt x="2728925" y="4882393"/>
                  <a:pt x="2727707" y="4880720"/>
                  <a:pt x="2725211" y="4882757"/>
                </a:cubicBezTo>
                <a:cubicBezTo>
                  <a:pt x="2724772" y="4882090"/>
                  <a:pt x="2724334" y="4881399"/>
                  <a:pt x="2723920" y="4880744"/>
                </a:cubicBezTo>
                <a:close/>
                <a:moveTo>
                  <a:pt x="1281868" y="4880658"/>
                </a:moveTo>
                <a:cubicBezTo>
                  <a:pt x="1281363" y="4880105"/>
                  <a:pt x="1280633" y="4880460"/>
                  <a:pt x="1278382" y="4882187"/>
                </a:cubicBezTo>
                <a:cubicBezTo>
                  <a:pt x="1281701" y="4885364"/>
                  <a:pt x="1280561" y="4882551"/>
                  <a:pt x="1281298" y="4887340"/>
                </a:cubicBezTo>
                <a:cubicBezTo>
                  <a:pt x="1285750" y="4888540"/>
                  <a:pt x="1285549" y="4898446"/>
                  <a:pt x="1291548" y="4893039"/>
                </a:cubicBezTo>
                <a:cubicBezTo>
                  <a:pt x="1291223" y="4892639"/>
                  <a:pt x="1290923" y="4891911"/>
                  <a:pt x="1290568" y="4891887"/>
                </a:cubicBezTo>
                <a:cubicBezTo>
                  <a:pt x="1288625" y="4891220"/>
                  <a:pt x="1288149" y="4889086"/>
                  <a:pt x="1286160" y="4888419"/>
                </a:cubicBezTo>
                <a:cubicBezTo>
                  <a:pt x="1285348" y="4886503"/>
                  <a:pt x="1287490" y="4885497"/>
                  <a:pt x="1283998" y="4884576"/>
                </a:cubicBezTo>
                <a:lnTo>
                  <a:pt x="1283999" y="4884576"/>
                </a:lnTo>
                <a:cubicBezTo>
                  <a:pt x="1282651" y="4882672"/>
                  <a:pt x="1282372" y="4881211"/>
                  <a:pt x="1281868" y="4880658"/>
                </a:cubicBezTo>
                <a:lnTo>
                  <a:pt x="1281868" y="4880658"/>
                </a:lnTo>
                <a:close/>
                <a:moveTo>
                  <a:pt x="870808" y="4876743"/>
                </a:moveTo>
                <a:cubicBezTo>
                  <a:pt x="863982" y="4892639"/>
                  <a:pt x="880564" y="4891547"/>
                  <a:pt x="875323" y="4896009"/>
                </a:cubicBezTo>
                <a:cubicBezTo>
                  <a:pt x="872446" y="4894215"/>
                  <a:pt x="870463" y="4900398"/>
                  <a:pt x="872061" y="4902326"/>
                </a:cubicBezTo>
                <a:cubicBezTo>
                  <a:pt x="873813" y="4903126"/>
                  <a:pt x="876149" y="4902593"/>
                  <a:pt x="877450" y="4904642"/>
                </a:cubicBezTo>
                <a:cubicBezTo>
                  <a:pt x="876167" y="4905357"/>
                  <a:pt x="875008" y="4905976"/>
                  <a:pt x="874879" y="4907600"/>
                </a:cubicBezTo>
                <a:cubicBezTo>
                  <a:pt x="875889" y="4911032"/>
                  <a:pt x="880438" y="4905939"/>
                  <a:pt x="879605" y="4910110"/>
                </a:cubicBezTo>
                <a:cubicBezTo>
                  <a:pt x="881977" y="4914839"/>
                  <a:pt x="875707" y="4913299"/>
                  <a:pt x="880888" y="4915760"/>
                </a:cubicBezTo>
                <a:cubicBezTo>
                  <a:pt x="883754" y="4918803"/>
                  <a:pt x="885416" y="4919628"/>
                  <a:pt x="885575" y="4923932"/>
                </a:cubicBezTo>
                <a:cubicBezTo>
                  <a:pt x="888820" y="4924829"/>
                  <a:pt x="887248" y="4928358"/>
                  <a:pt x="889252" y="4930540"/>
                </a:cubicBezTo>
                <a:cubicBezTo>
                  <a:pt x="894066" y="4930771"/>
                  <a:pt x="893925" y="4936639"/>
                  <a:pt x="898432" y="4936518"/>
                </a:cubicBezTo>
                <a:cubicBezTo>
                  <a:pt x="900450" y="4935051"/>
                  <a:pt x="901479" y="4936178"/>
                  <a:pt x="902090" y="4938167"/>
                </a:cubicBezTo>
                <a:cubicBezTo>
                  <a:pt x="902921" y="4942580"/>
                  <a:pt x="909122" y="4946011"/>
                  <a:pt x="913445" y="4948097"/>
                </a:cubicBezTo>
                <a:cubicBezTo>
                  <a:pt x="918382" y="4954389"/>
                  <a:pt x="927961" y="4956099"/>
                  <a:pt x="935253" y="4954074"/>
                </a:cubicBezTo>
                <a:lnTo>
                  <a:pt x="935255" y="4954074"/>
                </a:lnTo>
                <a:cubicBezTo>
                  <a:pt x="948382" y="4963640"/>
                  <a:pt x="964998" y="4953735"/>
                  <a:pt x="980193" y="4961058"/>
                </a:cubicBezTo>
                <a:cubicBezTo>
                  <a:pt x="981549" y="4959676"/>
                  <a:pt x="983335" y="4960488"/>
                  <a:pt x="984801" y="4959942"/>
                </a:cubicBezTo>
                <a:cubicBezTo>
                  <a:pt x="982818" y="4954717"/>
                  <a:pt x="990358" y="4957893"/>
                  <a:pt x="991491" y="4960452"/>
                </a:cubicBezTo>
                <a:cubicBezTo>
                  <a:pt x="993140" y="4959045"/>
                  <a:pt x="994648" y="4959603"/>
                  <a:pt x="996490" y="4960136"/>
                </a:cubicBezTo>
                <a:cubicBezTo>
                  <a:pt x="997641" y="4960294"/>
                  <a:pt x="998403" y="4958778"/>
                  <a:pt x="999608" y="4959239"/>
                </a:cubicBezTo>
                <a:cubicBezTo>
                  <a:pt x="1007982" y="4956875"/>
                  <a:pt x="1016527" y="4958681"/>
                  <a:pt x="1024840" y="4957190"/>
                </a:cubicBezTo>
                <a:cubicBezTo>
                  <a:pt x="1032182" y="4956620"/>
                  <a:pt x="1041026" y="4961773"/>
                  <a:pt x="1048096" y="4958257"/>
                </a:cubicBezTo>
                <a:cubicBezTo>
                  <a:pt x="1048538" y="4958936"/>
                  <a:pt x="1048977" y="4959603"/>
                  <a:pt x="1049382" y="4960233"/>
                </a:cubicBezTo>
                <a:cubicBezTo>
                  <a:pt x="1054391" y="4957627"/>
                  <a:pt x="1059445" y="4963944"/>
                  <a:pt x="1063953" y="4959142"/>
                </a:cubicBezTo>
                <a:cubicBezTo>
                  <a:pt x="1067370" y="4962270"/>
                  <a:pt x="1073911" y="4962028"/>
                  <a:pt x="1076696" y="4966041"/>
                </a:cubicBezTo>
                <a:cubicBezTo>
                  <a:pt x="1078674" y="4963931"/>
                  <a:pt x="1081220" y="4966320"/>
                  <a:pt x="1083081" y="4965277"/>
                </a:cubicBezTo>
                <a:cubicBezTo>
                  <a:pt x="1083384" y="4963956"/>
                  <a:pt x="1084381" y="4962295"/>
                  <a:pt x="1085945" y="4963265"/>
                </a:cubicBezTo>
                <a:cubicBezTo>
                  <a:pt x="1087779" y="4965314"/>
                  <a:pt x="1088738" y="4966902"/>
                  <a:pt x="1091408" y="4964841"/>
                </a:cubicBezTo>
                <a:cubicBezTo>
                  <a:pt x="1094984" y="4964695"/>
                  <a:pt x="1096319" y="4970176"/>
                  <a:pt x="1099940" y="4967157"/>
                </a:cubicBezTo>
                <a:cubicBezTo>
                  <a:pt x="1101094" y="4968369"/>
                  <a:pt x="1099316" y="4969848"/>
                  <a:pt x="1101070" y="4971109"/>
                </a:cubicBezTo>
                <a:cubicBezTo>
                  <a:pt x="1104763" y="4971352"/>
                  <a:pt x="1110409" y="4974698"/>
                  <a:pt x="1112077" y="4975765"/>
                </a:cubicBezTo>
                <a:cubicBezTo>
                  <a:pt x="1114683" y="4976129"/>
                  <a:pt x="1115077" y="4974904"/>
                  <a:pt x="1116025" y="4975523"/>
                </a:cubicBezTo>
                <a:cubicBezTo>
                  <a:pt x="1123868" y="4983100"/>
                  <a:pt x="1134836" y="4984228"/>
                  <a:pt x="1145142" y="4986883"/>
                </a:cubicBezTo>
                <a:cubicBezTo>
                  <a:pt x="1146603" y="4989951"/>
                  <a:pt x="1148273" y="4989333"/>
                  <a:pt x="1150394" y="4988278"/>
                </a:cubicBezTo>
                <a:cubicBezTo>
                  <a:pt x="1158198" y="4990109"/>
                  <a:pt x="1161692" y="4994958"/>
                  <a:pt x="1168672" y="4988629"/>
                </a:cubicBezTo>
                <a:cubicBezTo>
                  <a:pt x="1157761" y="4983197"/>
                  <a:pt x="1145906" y="4972019"/>
                  <a:pt x="1132296" y="4974237"/>
                </a:cubicBezTo>
                <a:cubicBezTo>
                  <a:pt x="1132381" y="4966102"/>
                  <a:pt x="1126437" y="4972819"/>
                  <a:pt x="1123791" y="4969254"/>
                </a:cubicBezTo>
                <a:cubicBezTo>
                  <a:pt x="1124920" y="4964101"/>
                  <a:pt x="1115297" y="4964162"/>
                  <a:pt x="1112666" y="4966987"/>
                </a:cubicBezTo>
                <a:cubicBezTo>
                  <a:pt x="1107720" y="4966950"/>
                  <a:pt x="1106801" y="4958124"/>
                  <a:pt x="1101238" y="4961955"/>
                </a:cubicBezTo>
                <a:cubicBezTo>
                  <a:pt x="1100002" y="4959082"/>
                  <a:pt x="1095581" y="4957869"/>
                  <a:pt x="1093035" y="4959700"/>
                </a:cubicBezTo>
                <a:cubicBezTo>
                  <a:pt x="1091419" y="4956766"/>
                  <a:pt x="1085855" y="4955020"/>
                  <a:pt x="1082836" y="4956936"/>
                </a:cubicBezTo>
                <a:cubicBezTo>
                  <a:pt x="1074874" y="4951479"/>
                  <a:pt x="1061426" y="4955796"/>
                  <a:pt x="1051365" y="4952122"/>
                </a:cubicBezTo>
                <a:cubicBezTo>
                  <a:pt x="1038902" y="4954474"/>
                  <a:pt x="1024267" y="4947212"/>
                  <a:pt x="1012135" y="4951637"/>
                </a:cubicBezTo>
                <a:cubicBezTo>
                  <a:pt x="998526" y="4949649"/>
                  <a:pt x="985562" y="4950849"/>
                  <a:pt x="972177" y="4949806"/>
                </a:cubicBezTo>
                <a:cubicBezTo>
                  <a:pt x="968388" y="4948557"/>
                  <a:pt x="964142" y="4948072"/>
                  <a:pt x="960613" y="4946326"/>
                </a:cubicBezTo>
                <a:cubicBezTo>
                  <a:pt x="959764" y="4943877"/>
                  <a:pt x="957663" y="4943732"/>
                  <a:pt x="955859" y="4945247"/>
                </a:cubicBezTo>
                <a:cubicBezTo>
                  <a:pt x="952983" y="4939318"/>
                  <a:pt x="946846" y="4943756"/>
                  <a:pt x="942533" y="4944229"/>
                </a:cubicBezTo>
                <a:cubicBezTo>
                  <a:pt x="938148" y="4946751"/>
                  <a:pt x="936471" y="4936227"/>
                  <a:pt x="931794" y="4940422"/>
                </a:cubicBezTo>
                <a:cubicBezTo>
                  <a:pt x="928422" y="4935730"/>
                  <a:pt x="921794" y="4935002"/>
                  <a:pt x="918661" y="4929861"/>
                </a:cubicBezTo>
                <a:cubicBezTo>
                  <a:pt x="915161" y="4928758"/>
                  <a:pt x="912317" y="4927788"/>
                  <a:pt x="911056" y="4923920"/>
                </a:cubicBezTo>
                <a:cubicBezTo>
                  <a:pt x="904894" y="4923859"/>
                  <a:pt x="903790" y="4917058"/>
                  <a:pt x="898855" y="4914899"/>
                </a:cubicBezTo>
                <a:cubicBezTo>
                  <a:pt x="895922" y="4911917"/>
                  <a:pt x="895725" y="4905103"/>
                  <a:pt x="892872" y="4904375"/>
                </a:cubicBezTo>
                <a:cubicBezTo>
                  <a:pt x="890426" y="4901587"/>
                  <a:pt x="892444" y="4896518"/>
                  <a:pt x="887529" y="4895779"/>
                </a:cubicBezTo>
                <a:cubicBezTo>
                  <a:pt x="884967" y="4895427"/>
                  <a:pt x="886315" y="4892881"/>
                  <a:pt x="886571" y="4891620"/>
                </a:cubicBezTo>
                <a:cubicBezTo>
                  <a:pt x="884092" y="4886940"/>
                  <a:pt x="882834" y="4883969"/>
                  <a:pt x="878546" y="4881641"/>
                </a:cubicBezTo>
                <a:cubicBezTo>
                  <a:pt x="879239" y="4881193"/>
                  <a:pt x="879930" y="4880744"/>
                  <a:pt x="880622" y="4880296"/>
                </a:cubicBezTo>
                <a:cubicBezTo>
                  <a:pt x="879155" y="4878319"/>
                  <a:pt x="875108" y="4877386"/>
                  <a:pt x="873011" y="4879023"/>
                </a:cubicBezTo>
                <a:cubicBezTo>
                  <a:pt x="872074" y="4878453"/>
                  <a:pt x="872251" y="4876828"/>
                  <a:pt x="870808" y="4876743"/>
                </a:cubicBezTo>
                <a:close/>
                <a:moveTo>
                  <a:pt x="1407584" y="4866486"/>
                </a:moveTo>
                <a:cubicBezTo>
                  <a:pt x="1395417" y="4864328"/>
                  <a:pt x="1407620" y="4878259"/>
                  <a:pt x="1412159" y="4869553"/>
                </a:cubicBezTo>
                <a:cubicBezTo>
                  <a:pt x="1410595" y="4868874"/>
                  <a:pt x="1406661" y="4869105"/>
                  <a:pt x="1407584" y="4866486"/>
                </a:cubicBezTo>
                <a:close/>
                <a:moveTo>
                  <a:pt x="1210423" y="4866059"/>
                </a:moveTo>
                <a:lnTo>
                  <a:pt x="1210423" y="4866060"/>
                </a:lnTo>
                <a:lnTo>
                  <a:pt x="1210423" y="4866061"/>
                </a:lnTo>
                <a:lnTo>
                  <a:pt x="1210423" y="4866060"/>
                </a:lnTo>
                <a:close/>
                <a:moveTo>
                  <a:pt x="1481478" y="4865346"/>
                </a:moveTo>
                <a:cubicBezTo>
                  <a:pt x="1479274" y="4866292"/>
                  <a:pt x="1479116" y="4869068"/>
                  <a:pt x="1476132" y="4869190"/>
                </a:cubicBezTo>
                <a:cubicBezTo>
                  <a:pt x="1474683" y="4869056"/>
                  <a:pt x="1473380" y="4867735"/>
                  <a:pt x="1472089" y="4869129"/>
                </a:cubicBezTo>
                <a:cubicBezTo>
                  <a:pt x="1471443" y="4872221"/>
                  <a:pt x="1470238" y="4873627"/>
                  <a:pt x="1466792" y="4871954"/>
                </a:cubicBezTo>
                <a:cubicBezTo>
                  <a:pt x="1461141" y="4875519"/>
                  <a:pt x="1455077" y="4875907"/>
                  <a:pt x="1449207" y="4877980"/>
                </a:cubicBezTo>
                <a:cubicBezTo>
                  <a:pt x="1446406" y="4879168"/>
                  <a:pt x="1443924" y="4881302"/>
                  <a:pt x="1441659" y="4883060"/>
                </a:cubicBezTo>
                <a:cubicBezTo>
                  <a:pt x="1440072" y="4882248"/>
                  <a:pt x="1438920" y="4884042"/>
                  <a:pt x="1437679" y="4883727"/>
                </a:cubicBezTo>
                <a:cubicBezTo>
                  <a:pt x="1432052" y="4884091"/>
                  <a:pt x="1428500" y="4890614"/>
                  <a:pt x="1422668" y="4886916"/>
                </a:cubicBezTo>
                <a:cubicBezTo>
                  <a:pt x="1417400" y="4889547"/>
                  <a:pt x="1414706" y="4896240"/>
                  <a:pt x="1408671" y="4896276"/>
                </a:cubicBezTo>
                <a:cubicBezTo>
                  <a:pt x="1408148" y="4897016"/>
                  <a:pt x="1409131" y="4897658"/>
                  <a:pt x="1409428" y="4898470"/>
                </a:cubicBezTo>
                <a:cubicBezTo>
                  <a:pt x="1407158" y="4899065"/>
                  <a:pt x="1407277" y="4902738"/>
                  <a:pt x="1404560" y="4901732"/>
                </a:cubicBezTo>
                <a:cubicBezTo>
                  <a:pt x="1403402" y="4901477"/>
                  <a:pt x="1402627" y="4903029"/>
                  <a:pt x="1401443" y="4902617"/>
                </a:cubicBezTo>
                <a:cubicBezTo>
                  <a:pt x="1397910" y="4902168"/>
                  <a:pt x="1397812" y="4908231"/>
                  <a:pt x="1393348" y="4905818"/>
                </a:cubicBezTo>
                <a:cubicBezTo>
                  <a:pt x="1389343" y="4909662"/>
                  <a:pt x="1384142" y="4906836"/>
                  <a:pt x="1379875" y="4911019"/>
                </a:cubicBezTo>
                <a:cubicBezTo>
                  <a:pt x="1376178" y="4911104"/>
                  <a:pt x="1377718" y="4905854"/>
                  <a:pt x="1380311" y="4905127"/>
                </a:cubicBezTo>
                <a:cubicBezTo>
                  <a:pt x="1377384" y="4900423"/>
                  <a:pt x="1383510" y="4899865"/>
                  <a:pt x="1386159" y="4897367"/>
                </a:cubicBezTo>
                <a:cubicBezTo>
                  <a:pt x="1384689" y="4894675"/>
                  <a:pt x="1384713" y="4894651"/>
                  <a:pt x="1386632" y="4893148"/>
                </a:cubicBezTo>
                <a:cubicBezTo>
                  <a:pt x="1388785" y="4894397"/>
                  <a:pt x="1389741" y="4892093"/>
                  <a:pt x="1389975" y="4890311"/>
                </a:cubicBezTo>
                <a:cubicBezTo>
                  <a:pt x="1396510" y="4888068"/>
                  <a:pt x="1394186" y="4881969"/>
                  <a:pt x="1400089" y="4879508"/>
                </a:cubicBezTo>
                <a:cubicBezTo>
                  <a:pt x="1397995" y="4877495"/>
                  <a:pt x="1396685" y="4878186"/>
                  <a:pt x="1398145" y="4874246"/>
                </a:cubicBezTo>
                <a:cubicBezTo>
                  <a:pt x="1397164" y="4870438"/>
                  <a:pt x="1390055" y="4872087"/>
                  <a:pt x="1396294" y="4874864"/>
                </a:cubicBezTo>
                <a:cubicBezTo>
                  <a:pt x="1395417" y="4875409"/>
                  <a:pt x="1394719" y="4875846"/>
                  <a:pt x="1394042" y="4876270"/>
                </a:cubicBezTo>
                <a:cubicBezTo>
                  <a:pt x="1399345" y="4884273"/>
                  <a:pt x="1381790" y="4875907"/>
                  <a:pt x="1389473" y="4885740"/>
                </a:cubicBezTo>
                <a:cubicBezTo>
                  <a:pt x="1383627" y="4886394"/>
                  <a:pt x="1384175" y="4884297"/>
                  <a:pt x="1382610" y="4891099"/>
                </a:cubicBezTo>
                <a:cubicBezTo>
                  <a:pt x="1380140" y="4892917"/>
                  <a:pt x="1378024" y="4895318"/>
                  <a:pt x="1375679" y="4896749"/>
                </a:cubicBezTo>
                <a:cubicBezTo>
                  <a:pt x="1375843" y="4900119"/>
                  <a:pt x="1370637" y="4900798"/>
                  <a:pt x="1372982" y="4903611"/>
                </a:cubicBezTo>
                <a:cubicBezTo>
                  <a:pt x="1375787" y="4901599"/>
                  <a:pt x="1375652" y="4903733"/>
                  <a:pt x="1375088" y="4904933"/>
                </a:cubicBezTo>
                <a:cubicBezTo>
                  <a:pt x="1374068" y="4906533"/>
                  <a:pt x="1372801" y="4905030"/>
                  <a:pt x="1371935" y="4905612"/>
                </a:cubicBezTo>
                <a:cubicBezTo>
                  <a:pt x="1371106" y="4906303"/>
                  <a:pt x="1369351" y="4906558"/>
                  <a:pt x="1369279" y="4907540"/>
                </a:cubicBezTo>
                <a:cubicBezTo>
                  <a:pt x="1369714" y="4908631"/>
                  <a:pt x="1374585" y="4910025"/>
                  <a:pt x="1369915" y="4910159"/>
                </a:cubicBezTo>
                <a:cubicBezTo>
                  <a:pt x="1365885" y="4909734"/>
                  <a:pt x="1362384" y="4917470"/>
                  <a:pt x="1367123" y="4918719"/>
                </a:cubicBezTo>
                <a:cubicBezTo>
                  <a:pt x="1367170" y="4922380"/>
                  <a:pt x="1361796" y="4917045"/>
                  <a:pt x="1360254" y="4916500"/>
                </a:cubicBezTo>
                <a:cubicBezTo>
                  <a:pt x="1357655" y="4918403"/>
                  <a:pt x="1334258" y="4920634"/>
                  <a:pt x="1342987" y="4926163"/>
                </a:cubicBezTo>
                <a:cubicBezTo>
                  <a:pt x="1343362" y="4928952"/>
                  <a:pt x="1344620" y="4934541"/>
                  <a:pt x="1348445" y="4931534"/>
                </a:cubicBezTo>
                <a:cubicBezTo>
                  <a:pt x="1351606" y="4931425"/>
                  <a:pt x="1354732" y="4934372"/>
                  <a:pt x="1357563" y="4932056"/>
                </a:cubicBezTo>
                <a:cubicBezTo>
                  <a:pt x="1365544" y="4934760"/>
                  <a:pt x="1372823" y="4929461"/>
                  <a:pt x="1380610" y="4928940"/>
                </a:cubicBezTo>
                <a:cubicBezTo>
                  <a:pt x="1386910" y="4926757"/>
                  <a:pt x="1390186" y="4919713"/>
                  <a:pt x="1396519" y="4922817"/>
                </a:cubicBezTo>
                <a:cubicBezTo>
                  <a:pt x="1403203" y="4920501"/>
                  <a:pt x="1409542" y="4917882"/>
                  <a:pt x="1415836" y="4914754"/>
                </a:cubicBezTo>
                <a:cubicBezTo>
                  <a:pt x="1416776" y="4910983"/>
                  <a:pt x="1419616" y="4914014"/>
                  <a:pt x="1422200" y="4910898"/>
                </a:cubicBezTo>
                <a:cubicBezTo>
                  <a:pt x="1426006" y="4902496"/>
                  <a:pt x="1437480" y="4903999"/>
                  <a:pt x="1442044" y="4898713"/>
                </a:cubicBezTo>
                <a:cubicBezTo>
                  <a:pt x="1444628" y="4896579"/>
                  <a:pt x="1448135" y="4896458"/>
                  <a:pt x="1451362" y="4896143"/>
                </a:cubicBezTo>
                <a:cubicBezTo>
                  <a:pt x="1452458" y="4895354"/>
                  <a:pt x="1450278" y="4894482"/>
                  <a:pt x="1451082" y="4893548"/>
                </a:cubicBezTo>
                <a:cubicBezTo>
                  <a:pt x="1453311" y="4893063"/>
                  <a:pt x="1456379" y="4893354"/>
                  <a:pt x="1457098" y="4890262"/>
                </a:cubicBezTo>
                <a:cubicBezTo>
                  <a:pt x="1458109" y="4889025"/>
                  <a:pt x="1459655" y="4890250"/>
                  <a:pt x="1460946" y="4889353"/>
                </a:cubicBezTo>
                <a:cubicBezTo>
                  <a:pt x="1461299" y="4887728"/>
                  <a:pt x="1462408" y="4885461"/>
                  <a:pt x="1460946" y="4884333"/>
                </a:cubicBezTo>
                <a:cubicBezTo>
                  <a:pt x="1460861" y="4881629"/>
                  <a:pt x="1463479" y="4885327"/>
                  <a:pt x="1461738" y="4885061"/>
                </a:cubicBezTo>
                <a:cubicBezTo>
                  <a:pt x="1464332" y="4885873"/>
                  <a:pt x="1467193" y="4883339"/>
                  <a:pt x="1466499" y="4880962"/>
                </a:cubicBezTo>
                <a:cubicBezTo>
                  <a:pt x="1471176" y="4881751"/>
                  <a:pt x="1472990" y="4875616"/>
                  <a:pt x="1475231" y="4872827"/>
                </a:cubicBezTo>
                <a:cubicBezTo>
                  <a:pt x="1476948" y="4872657"/>
                  <a:pt x="1478421" y="4874112"/>
                  <a:pt x="1480041" y="4872887"/>
                </a:cubicBezTo>
                <a:cubicBezTo>
                  <a:pt x="1481795" y="4867553"/>
                  <a:pt x="1486264" y="4875882"/>
                  <a:pt x="1481478" y="4865346"/>
                </a:cubicBezTo>
                <a:close/>
                <a:moveTo>
                  <a:pt x="1210888" y="4864388"/>
                </a:moveTo>
                <a:lnTo>
                  <a:pt x="1210889" y="4864388"/>
                </a:lnTo>
                <a:cubicBezTo>
                  <a:pt x="1210733" y="4864946"/>
                  <a:pt x="1210579" y="4865504"/>
                  <a:pt x="1210423" y="4866061"/>
                </a:cubicBezTo>
                <a:lnTo>
                  <a:pt x="1210423" y="4866060"/>
                </a:lnTo>
                <a:close/>
                <a:moveTo>
                  <a:pt x="1211643" y="4862823"/>
                </a:moveTo>
                <a:lnTo>
                  <a:pt x="1211643" y="4862824"/>
                </a:lnTo>
                <a:lnTo>
                  <a:pt x="1211642" y="4862824"/>
                </a:lnTo>
                <a:lnTo>
                  <a:pt x="1211643" y="4862824"/>
                </a:lnTo>
                <a:close/>
                <a:moveTo>
                  <a:pt x="1211643" y="4862822"/>
                </a:moveTo>
                <a:lnTo>
                  <a:pt x="1211643" y="4862823"/>
                </a:lnTo>
                <a:lnTo>
                  <a:pt x="1211643" y="4862823"/>
                </a:lnTo>
                <a:lnTo>
                  <a:pt x="1211643" y="4862823"/>
                </a:lnTo>
                <a:lnTo>
                  <a:pt x="1211643" y="4862823"/>
                </a:lnTo>
                <a:close/>
                <a:moveTo>
                  <a:pt x="1212025" y="4862012"/>
                </a:moveTo>
                <a:lnTo>
                  <a:pt x="1213130" y="4862121"/>
                </a:lnTo>
                <a:lnTo>
                  <a:pt x="1211643" y="4862823"/>
                </a:lnTo>
                <a:close/>
                <a:moveTo>
                  <a:pt x="1414084" y="4859492"/>
                </a:moveTo>
                <a:cubicBezTo>
                  <a:pt x="1413749" y="4859285"/>
                  <a:pt x="1413137" y="4860069"/>
                  <a:pt x="1412319" y="4862642"/>
                </a:cubicBezTo>
                <a:cubicBezTo>
                  <a:pt x="1410161" y="4864618"/>
                  <a:pt x="1407695" y="4862521"/>
                  <a:pt x="1407585" y="4866486"/>
                </a:cubicBezTo>
                <a:cubicBezTo>
                  <a:pt x="1409584" y="4867538"/>
                  <a:pt x="1411084" y="4867180"/>
                  <a:pt x="1412158" y="4866213"/>
                </a:cubicBezTo>
                <a:lnTo>
                  <a:pt x="1413004" y="4864566"/>
                </a:lnTo>
                <a:lnTo>
                  <a:pt x="1413459" y="4864405"/>
                </a:lnTo>
                <a:lnTo>
                  <a:pt x="1413582" y="4863440"/>
                </a:lnTo>
                <a:lnTo>
                  <a:pt x="1414177" y="4862282"/>
                </a:lnTo>
                <a:lnTo>
                  <a:pt x="1414084" y="4859496"/>
                </a:lnTo>
                <a:lnTo>
                  <a:pt x="1414084" y="4859492"/>
                </a:lnTo>
                <a:lnTo>
                  <a:pt x="1414084" y="4859493"/>
                </a:lnTo>
                <a:close/>
                <a:moveTo>
                  <a:pt x="1209193" y="4857707"/>
                </a:moveTo>
                <a:cubicBezTo>
                  <a:pt x="1208974" y="4860787"/>
                  <a:pt x="1206392" y="4858774"/>
                  <a:pt x="1205041" y="4860217"/>
                </a:cubicBezTo>
                <a:cubicBezTo>
                  <a:pt x="1205016" y="4861309"/>
                  <a:pt x="1206269" y="4861236"/>
                  <a:pt x="1207070" y="4861539"/>
                </a:cubicBezTo>
                <a:cubicBezTo>
                  <a:pt x="1207721" y="4862363"/>
                  <a:pt x="1207948" y="4863879"/>
                  <a:pt x="1209206" y="4863927"/>
                </a:cubicBezTo>
                <a:cubicBezTo>
                  <a:pt x="1209219" y="4863261"/>
                  <a:pt x="1210414" y="4862497"/>
                  <a:pt x="1211529" y="4862157"/>
                </a:cubicBezTo>
                <a:cubicBezTo>
                  <a:pt x="1211568" y="4862097"/>
                  <a:pt x="1211527" y="4862072"/>
                  <a:pt x="1211587" y="4862000"/>
                </a:cubicBezTo>
                <a:cubicBezTo>
                  <a:pt x="1211941" y="4861793"/>
                  <a:pt x="1212051" y="4861830"/>
                  <a:pt x="1212024" y="4862012"/>
                </a:cubicBezTo>
                <a:lnTo>
                  <a:pt x="1212025" y="4862012"/>
                </a:lnTo>
                <a:lnTo>
                  <a:pt x="1211531" y="4862157"/>
                </a:lnTo>
                <a:lnTo>
                  <a:pt x="1211643" y="4862823"/>
                </a:lnTo>
                <a:lnTo>
                  <a:pt x="1211643" y="4862824"/>
                </a:lnTo>
                <a:lnTo>
                  <a:pt x="1211641" y="4862824"/>
                </a:lnTo>
                <a:lnTo>
                  <a:pt x="1210888" y="4864388"/>
                </a:lnTo>
                <a:lnTo>
                  <a:pt x="1209209" y="4863927"/>
                </a:lnTo>
                <a:lnTo>
                  <a:pt x="1210423" y="4866060"/>
                </a:lnTo>
                <a:lnTo>
                  <a:pt x="1210422" y="4866061"/>
                </a:lnTo>
                <a:cubicBezTo>
                  <a:pt x="1209804" y="4868462"/>
                  <a:pt x="1213617" y="4870414"/>
                  <a:pt x="1212209" y="4872960"/>
                </a:cubicBezTo>
                <a:cubicBezTo>
                  <a:pt x="1212427" y="4873506"/>
                  <a:pt x="1212762" y="4873882"/>
                  <a:pt x="1213329" y="4874076"/>
                </a:cubicBezTo>
                <a:cubicBezTo>
                  <a:pt x="1215949" y="4876743"/>
                  <a:pt x="1216213" y="4882272"/>
                  <a:pt x="1219559" y="4885243"/>
                </a:cubicBezTo>
                <a:cubicBezTo>
                  <a:pt x="1219990" y="4882939"/>
                  <a:pt x="1220496" y="4881969"/>
                  <a:pt x="1222486" y="4881120"/>
                </a:cubicBezTo>
                <a:cubicBezTo>
                  <a:pt x="1219757" y="4876452"/>
                  <a:pt x="1225236" y="4879059"/>
                  <a:pt x="1225973" y="4882005"/>
                </a:cubicBezTo>
                <a:cubicBezTo>
                  <a:pt x="1216031" y="4884915"/>
                  <a:pt x="1220235" y="4890250"/>
                  <a:pt x="1224493" y="4896894"/>
                </a:cubicBezTo>
                <a:cubicBezTo>
                  <a:pt x="1227483" y="4895670"/>
                  <a:pt x="1227422" y="4895294"/>
                  <a:pt x="1231028" y="4893621"/>
                </a:cubicBezTo>
                <a:cubicBezTo>
                  <a:pt x="1232247" y="4896482"/>
                  <a:pt x="1229474" y="4896979"/>
                  <a:pt x="1227419" y="4895997"/>
                </a:cubicBezTo>
                <a:cubicBezTo>
                  <a:pt x="1226246" y="4901017"/>
                  <a:pt x="1236525" y="4911589"/>
                  <a:pt x="1240953" y="4914172"/>
                </a:cubicBezTo>
                <a:cubicBezTo>
                  <a:pt x="1241661" y="4914414"/>
                  <a:pt x="1241894" y="4914984"/>
                  <a:pt x="1241646" y="4916282"/>
                </a:cubicBezTo>
                <a:cubicBezTo>
                  <a:pt x="1241011" y="4918610"/>
                  <a:pt x="1244694" y="4918258"/>
                  <a:pt x="1244886" y="4920610"/>
                </a:cubicBezTo>
                <a:cubicBezTo>
                  <a:pt x="1252483" y="4924902"/>
                  <a:pt x="1259699" y="4931619"/>
                  <a:pt x="1265236" y="4938906"/>
                </a:cubicBezTo>
                <a:cubicBezTo>
                  <a:pt x="1270175" y="4941076"/>
                  <a:pt x="1275083" y="4943598"/>
                  <a:pt x="1278790" y="4947648"/>
                </a:cubicBezTo>
                <a:cubicBezTo>
                  <a:pt x="1282371" y="4952231"/>
                  <a:pt x="1285761" y="4950412"/>
                  <a:pt x="1290662" y="4951407"/>
                </a:cubicBezTo>
                <a:cubicBezTo>
                  <a:pt x="1292391" y="4955905"/>
                  <a:pt x="1297195" y="4951589"/>
                  <a:pt x="1300791" y="4954110"/>
                </a:cubicBezTo>
                <a:cubicBezTo>
                  <a:pt x="1311435" y="4951285"/>
                  <a:pt x="1315492" y="4945866"/>
                  <a:pt x="1305635" y="4937742"/>
                </a:cubicBezTo>
                <a:cubicBezTo>
                  <a:pt x="1304058" y="4936542"/>
                  <a:pt x="1301748" y="4936227"/>
                  <a:pt x="1300069" y="4937633"/>
                </a:cubicBezTo>
                <a:lnTo>
                  <a:pt x="1300067" y="4937633"/>
                </a:lnTo>
                <a:cubicBezTo>
                  <a:pt x="1293975" y="4935147"/>
                  <a:pt x="1286638" y="4932965"/>
                  <a:pt x="1282742" y="4927461"/>
                </a:cubicBezTo>
                <a:cubicBezTo>
                  <a:pt x="1279151" y="4927364"/>
                  <a:pt x="1278641" y="4924454"/>
                  <a:pt x="1276665" y="4922235"/>
                </a:cubicBezTo>
                <a:cubicBezTo>
                  <a:pt x="1273593" y="4920889"/>
                  <a:pt x="1268988" y="4921532"/>
                  <a:pt x="1267545" y="4918028"/>
                </a:cubicBezTo>
                <a:cubicBezTo>
                  <a:pt x="1256481" y="4911456"/>
                  <a:pt x="1248404" y="4899174"/>
                  <a:pt x="1240189" y="4889329"/>
                </a:cubicBezTo>
                <a:cubicBezTo>
                  <a:pt x="1233115" y="4886322"/>
                  <a:pt x="1232002" y="4879762"/>
                  <a:pt x="1225639" y="4876646"/>
                </a:cubicBezTo>
                <a:cubicBezTo>
                  <a:pt x="1228686" y="4875288"/>
                  <a:pt x="1227147" y="4874488"/>
                  <a:pt x="1225230" y="4873397"/>
                </a:cubicBezTo>
                <a:cubicBezTo>
                  <a:pt x="1224666" y="4872366"/>
                  <a:pt x="1224066" y="4871590"/>
                  <a:pt x="1222811" y="4871214"/>
                </a:cubicBezTo>
                <a:cubicBezTo>
                  <a:pt x="1221063" y="4870572"/>
                  <a:pt x="1223171" y="4868535"/>
                  <a:pt x="1221771" y="4867395"/>
                </a:cubicBezTo>
                <a:cubicBezTo>
                  <a:pt x="1214293" y="4866292"/>
                  <a:pt x="1222447" y="4864485"/>
                  <a:pt x="1217727" y="4860763"/>
                </a:cubicBezTo>
                <a:cubicBezTo>
                  <a:pt x="1214718" y="4861078"/>
                  <a:pt x="1210049" y="4856689"/>
                  <a:pt x="1209193" y="4857707"/>
                </a:cubicBezTo>
                <a:close/>
                <a:moveTo>
                  <a:pt x="1661369" y="4854094"/>
                </a:moveTo>
                <a:cubicBezTo>
                  <a:pt x="1656473" y="4856434"/>
                  <a:pt x="1660029" y="4855755"/>
                  <a:pt x="1661210" y="4858399"/>
                </a:cubicBezTo>
                <a:cubicBezTo>
                  <a:pt x="1658616" y="4859914"/>
                  <a:pt x="1658629" y="4859951"/>
                  <a:pt x="1659505" y="4862181"/>
                </a:cubicBezTo>
                <a:cubicBezTo>
                  <a:pt x="1662319" y="4861321"/>
                  <a:pt x="1662708" y="4858762"/>
                  <a:pt x="1665193" y="4857526"/>
                </a:cubicBezTo>
                <a:cubicBezTo>
                  <a:pt x="1664986" y="4856640"/>
                  <a:pt x="1664304" y="4856337"/>
                  <a:pt x="1663475" y="4856083"/>
                </a:cubicBezTo>
                <a:cubicBezTo>
                  <a:pt x="1662331" y="4855901"/>
                  <a:pt x="1662526" y="4853876"/>
                  <a:pt x="1661369" y="4854094"/>
                </a:cubicBezTo>
                <a:close/>
                <a:moveTo>
                  <a:pt x="2320079" y="4845801"/>
                </a:moveTo>
                <a:cubicBezTo>
                  <a:pt x="2320883" y="4850178"/>
                  <a:pt x="2308595" y="4853488"/>
                  <a:pt x="2314672" y="4855986"/>
                </a:cubicBezTo>
                <a:cubicBezTo>
                  <a:pt x="2316121" y="4857841"/>
                  <a:pt x="2312480" y="4857150"/>
                  <a:pt x="2311469" y="4857429"/>
                </a:cubicBezTo>
                <a:cubicBezTo>
                  <a:pt x="2308352" y="4863394"/>
                  <a:pt x="2303882" y="4868680"/>
                  <a:pt x="2300899" y="4874840"/>
                </a:cubicBezTo>
                <a:cubicBezTo>
                  <a:pt x="2299554" y="4876156"/>
                  <a:pt x="2294406" y="4880539"/>
                  <a:pt x="2291308" y="4883990"/>
                </a:cubicBezTo>
                <a:lnTo>
                  <a:pt x="2294016" y="4887543"/>
                </a:lnTo>
                <a:lnTo>
                  <a:pt x="2294006" y="4887546"/>
                </a:lnTo>
                <a:lnTo>
                  <a:pt x="2294018" y="4887546"/>
                </a:lnTo>
                <a:cubicBezTo>
                  <a:pt x="2293909" y="4887813"/>
                  <a:pt x="2293970" y="4887971"/>
                  <a:pt x="2294213" y="4888043"/>
                </a:cubicBezTo>
                <a:cubicBezTo>
                  <a:pt x="2294323" y="4887813"/>
                  <a:pt x="2294469" y="4887546"/>
                  <a:pt x="2294493" y="4887389"/>
                </a:cubicBezTo>
                <a:lnTo>
                  <a:pt x="2294020" y="4887542"/>
                </a:lnTo>
                <a:lnTo>
                  <a:pt x="2294128" y="4887231"/>
                </a:lnTo>
                <a:cubicBezTo>
                  <a:pt x="2294469" y="4887037"/>
                  <a:pt x="2294554" y="4887134"/>
                  <a:pt x="2294505" y="4887389"/>
                </a:cubicBezTo>
                <a:cubicBezTo>
                  <a:pt x="2294542" y="4887376"/>
                  <a:pt x="2294566" y="4887364"/>
                  <a:pt x="2294603" y="4887352"/>
                </a:cubicBezTo>
                <a:cubicBezTo>
                  <a:pt x="2296381" y="4886443"/>
                  <a:pt x="2295407" y="4888055"/>
                  <a:pt x="2294627" y="4888140"/>
                </a:cubicBezTo>
                <a:cubicBezTo>
                  <a:pt x="2294420" y="4888177"/>
                  <a:pt x="2294347" y="4888080"/>
                  <a:pt x="2294225" y="4888043"/>
                </a:cubicBezTo>
                <a:cubicBezTo>
                  <a:pt x="2293787" y="4889001"/>
                  <a:pt x="2292959" y="4890371"/>
                  <a:pt x="2293190" y="4890456"/>
                </a:cubicBezTo>
                <a:cubicBezTo>
                  <a:pt x="2292886" y="4891572"/>
                  <a:pt x="2293458" y="4890298"/>
                  <a:pt x="2292448" y="4890893"/>
                </a:cubicBezTo>
                <a:cubicBezTo>
                  <a:pt x="2282206" y="4886843"/>
                  <a:pt x="2281146" y="4893584"/>
                  <a:pt x="2277578" y="4900677"/>
                </a:cubicBezTo>
                <a:cubicBezTo>
                  <a:pt x="2271027" y="4904872"/>
                  <a:pt x="2267678" y="4912402"/>
                  <a:pt x="2262648" y="4917130"/>
                </a:cubicBezTo>
                <a:cubicBezTo>
                  <a:pt x="2259640" y="4916536"/>
                  <a:pt x="2260152" y="4920258"/>
                  <a:pt x="2256645" y="4919580"/>
                </a:cubicBezTo>
                <a:cubicBezTo>
                  <a:pt x="2253101" y="4920222"/>
                  <a:pt x="2254136" y="4923847"/>
                  <a:pt x="2251968" y="4924975"/>
                </a:cubicBezTo>
                <a:cubicBezTo>
                  <a:pt x="2249411" y="4923763"/>
                  <a:pt x="2248218" y="4926430"/>
                  <a:pt x="2248400" y="4928843"/>
                </a:cubicBezTo>
                <a:cubicBezTo>
                  <a:pt x="2248632" y="4930273"/>
                  <a:pt x="2250629" y="4929328"/>
                  <a:pt x="2250921" y="4930855"/>
                </a:cubicBezTo>
                <a:cubicBezTo>
                  <a:pt x="2248668" y="4933535"/>
                  <a:pt x="2241605" y="4935960"/>
                  <a:pt x="2244138" y="4930092"/>
                </a:cubicBezTo>
                <a:cubicBezTo>
                  <a:pt x="2241824" y="4928903"/>
                  <a:pt x="2242555" y="4932565"/>
                  <a:pt x="2240363" y="4932698"/>
                </a:cubicBezTo>
                <a:cubicBezTo>
                  <a:pt x="2234031" y="4930201"/>
                  <a:pt x="2231461" y="4937851"/>
                  <a:pt x="2226127" y="4939537"/>
                </a:cubicBezTo>
                <a:cubicBezTo>
                  <a:pt x="2224032" y="4938215"/>
                  <a:pt x="2222096" y="4940288"/>
                  <a:pt x="2220270" y="4941622"/>
                </a:cubicBezTo>
                <a:cubicBezTo>
                  <a:pt x="2212037" y="4939161"/>
                  <a:pt x="2209346" y="4953310"/>
                  <a:pt x="2196462" y="4947600"/>
                </a:cubicBezTo>
                <a:cubicBezTo>
                  <a:pt x="2195403" y="4950540"/>
                  <a:pt x="2193473" y="4950334"/>
                  <a:pt x="2191343" y="4949770"/>
                </a:cubicBezTo>
                <a:lnTo>
                  <a:pt x="2185038" y="4949794"/>
                </a:lnTo>
                <a:lnTo>
                  <a:pt x="2183891" y="4949746"/>
                </a:lnTo>
                <a:lnTo>
                  <a:pt x="2178716" y="4949527"/>
                </a:lnTo>
                <a:cubicBezTo>
                  <a:pt x="2177106" y="4950431"/>
                  <a:pt x="2175809" y="4952037"/>
                  <a:pt x="2174274" y="4953480"/>
                </a:cubicBezTo>
                <a:cubicBezTo>
                  <a:pt x="2173349" y="4965677"/>
                  <a:pt x="2195366" y="4961131"/>
                  <a:pt x="2203318" y="4963665"/>
                </a:cubicBezTo>
                <a:cubicBezTo>
                  <a:pt x="2206107" y="4961252"/>
                  <a:pt x="2209054" y="4962331"/>
                  <a:pt x="2211879" y="4960221"/>
                </a:cubicBezTo>
                <a:cubicBezTo>
                  <a:pt x="2212963" y="4958148"/>
                  <a:pt x="2213803" y="4957032"/>
                  <a:pt x="2215131" y="4959833"/>
                </a:cubicBezTo>
                <a:cubicBezTo>
                  <a:pt x="2221512" y="4954377"/>
                  <a:pt x="2234323" y="4956875"/>
                  <a:pt x="2237099" y="4948873"/>
                </a:cubicBezTo>
                <a:cubicBezTo>
                  <a:pt x="2241069" y="4948521"/>
                  <a:pt x="2245697" y="4948970"/>
                  <a:pt x="2247706" y="4944302"/>
                </a:cubicBezTo>
                <a:cubicBezTo>
                  <a:pt x="2252797" y="4942313"/>
                  <a:pt x="2255536" y="4936566"/>
                  <a:pt x="2259056" y="4934214"/>
                </a:cubicBezTo>
                <a:cubicBezTo>
                  <a:pt x="2261589" y="4934905"/>
                  <a:pt x="2262283" y="4930819"/>
                  <a:pt x="2264828" y="4930370"/>
                </a:cubicBezTo>
                <a:cubicBezTo>
                  <a:pt x="2272890" y="4933171"/>
                  <a:pt x="2276251" y="4922744"/>
                  <a:pt x="2282864" y="4920271"/>
                </a:cubicBezTo>
                <a:cubicBezTo>
                  <a:pt x="2286005" y="4917591"/>
                  <a:pt x="2285689" y="4912984"/>
                  <a:pt x="2289269" y="4910995"/>
                </a:cubicBezTo>
                <a:cubicBezTo>
                  <a:pt x="2286834" y="4908558"/>
                  <a:pt x="2285104" y="4908776"/>
                  <a:pt x="2289537" y="4906643"/>
                </a:cubicBezTo>
                <a:cubicBezTo>
                  <a:pt x="2289975" y="4907334"/>
                  <a:pt x="2290426" y="4908025"/>
                  <a:pt x="2290877" y="4908716"/>
                </a:cubicBezTo>
                <a:cubicBezTo>
                  <a:pt x="2295480" y="4907746"/>
                  <a:pt x="2293604" y="4902193"/>
                  <a:pt x="2297538" y="4900689"/>
                </a:cubicBezTo>
                <a:cubicBezTo>
                  <a:pt x="2297173" y="4899986"/>
                  <a:pt x="2296807" y="4899246"/>
                  <a:pt x="2296442" y="4898531"/>
                </a:cubicBezTo>
                <a:cubicBezTo>
                  <a:pt x="2298135" y="4897282"/>
                  <a:pt x="2301812" y="4896664"/>
                  <a:pt x="2299523" y="4894130"/>
                </a:cubicBezTo>
                <a:cubicBezTo>
                  <a:pt x="2307536" y="4887292"/>
                  <a:pt x="2309375" y="4875531"/>
                  <a:pt x="2315524" y="4867516"/>
                </a:cubicBezTo>
                <a:cubicBezTo>
                  <a:pt x="2314660" y="4865940"/>
                  <a:pt x="2311871" y="4866486"/>
                  <a:pt x="2313381" y="4863588"/>
                </a:cubicBezTo>
                <a:cubicBezTo>
                  <a:pt x="2314928" y="4862339"/>
                  <a:pt x="2317168" y="4861648"/>
                  <a:pt x="2319263" y="4861842"/>
                </a:cubicBezTo>
                <a:cubicBezTo>
                  <a:pt x="2319251" y="4857804"/>
                  <a:pt x="2327532" y="4843643"/>
                  <a:pt x="2320079" y="4845801"/>
                </a:cubicBezTo>
                <a:close/>
                <a:moveTo>
                  <a:pt x="1667532" y="4838181"/>
                </a:moveTo>
                <a:cubicBezTo>
                  <a:pt x="1668289" y="4837490"/>
                  <a:pt x="1669291" y="4837508"/>
                  <a:pt x="1670417" y="4839096"/>
                </a:cubicBezTo>
                <a:cubicBezTo>
                  <a:pt x="1670137" y="4841582"/>
                  <a:pt x="1668310" y="4844807"/>
                  <a:pt x="1666118" y="4841521"/>
                </a:cubicBezTo>
                <a:cubicBezTo>
                  <a:pt x="1666264" y="4840272"/>
                  <a:pt x="1666776" y="4838872"/>
                  <a:pt x="1667532" y="4838181"/>
                </a:cubicBezTo>
                <a:close/>
                <a:moveTo>
                  <a:pt x="1204705" y="4838081"/>
                </a:moveTo>
                <a:cubicBezTo>
                  <a:pt x="1203767" y="4837105"/>
                  <a:pt x="1202109" y="4837369"/>
                  <a:pt x="1199372" y="4839569"/>
                </a:cubicBezTo>
                <a:lnTo>
                  <a:pt x="1199370" y="4839569"/>
                </a:lnTo>
                <a:cubicBezTo>
                  <a:pt x="1197715" y="4839120"/>
                  <a:pt x="1198662" y="4838247"/>
                  <a:pt x="1198011" y="4839205"/>
                </a:cubicBezTo>
                <a:cubicBezTo>
                  <a:pt x="1199000" y="4842382"/>
                  <a:pt x="1197508" y="4845728"/>
                  <a:pt x="1199837" y="4848663"/>
                </a:cubicBezTo>
                <a:cubicBezTo>
                  <a:pt x="1201852" y="4846553"/>
                  <a:pt x="1206503" y="4848456"/>
                  <a:pt x="1202245" y="4850227"/>
                </a:cubicBezTo>
                <a:cubicBezTo>
                  <a:pt x="1203550" y="4852251"/>
                  <a:pt x="1203953" y="4854919"/>
                  <a:pt x="1206531" y="4856107"/>
                </a:cubicBezTo>
                <a:cubicBezTo>
                  <a:pt x="1207894" y="4853718"/>
                  <a:pt x="1214289" y="4857441"/>
                  <a:pt x="1212857" y="4854179"/>
                </a:cubicBezTo>
                <a:cubicBezTo>
                  <a:pt x="1209089" y="4853355"/>
                  <a:pt x="1212153" y="4848153"/>
                  <a:pt x="1205715" y="4844031"/>
                </a:cubicBezTo>
                <a:cubicBezTo>
                  <a:pt x="1205860" y="4841273"/>
                  <a:pt x="1205642" y="4839057"/>
                  <a:pt x="1204705" y="4838081"/>
                </a:cubicBezTo>
                <a:lnTo>
                  <a:pt x="1204705" y="4838081"/>
                </a:lnTo>
                <a:close/>
                <a:moveTo>
                  <a:pt x="2060740" y="4837969"/>
                </a:moveTo>
                <a:cubicBezTo>
                  <a:pt x="2059303" y="4839618"/>
                  <a:pt x="2057489" y="4841024"/>
                  <a:pt x="2056661" y="4842976"/>
                </a:cubicBezTo>
                <a:cubicBezTo>
                  <a:pt x="2055625" y="4844370"/>
                  <a:pt x="2053860" y="4842637"/>
                  <a:pt x="2052788" y="4843861"/>
                </a:cubicBezTo>
                <a:cubicBezTo>
                  <a:pt x="2052691" y="4845874"/>
                  <a:pt x="2050779" y="4846322"/>
                  <a:pt x="2049281" y="4847244"/>
                </a:cubicBezTo>
                <a:cubicBezTo>
                  <a:pt x="2046054" y="4845959"/>
                  <a:pt x="2044617" y="4849378"/>
                  <a:pt x="2042534" y="4850930"/>
                </a:cubicBezTo>
                <a:cubicBezTo>
                  <a:pt x="2039441" y="4849390"/>
                  <a:pt x="2038370" y="4854385"/>
                  <a:pt x="2040148" y="4856604"/>
                </a:cubicBezTo>
                <a:cubicBezTo>
                  <a:pt x="2033876" y="4858205"/>
                  <a:pt x="2034120" y="4863382"/>
                  <a:pt x="2030162" y="4866474"/>
                </a:cubicBezTo>
                <a:cubicBezTo>
                  <a:pt x="2027994" y="4870911"/>
                  <a:pt x="2030758" y="4876101"/>
                  <a:pt x="2025303" y="4877701"/>
                </a:cubicBezTo>
                <a:cubicBezTo>
                  <a:pt x="2025668" y="4878441"/>
                  <a:pt x="2026033" y="4879156"/>
                  <a:pt x="2026362" y="4879835"/>
                </a:cubicBezTo>
                <a:cubicBezTo>
                  <a:pt x="2022173" y="4880817"/>
                  <a:pt x="2020980" y="4901017"/>
                  <a:pt x="2023269" y="4904157"/>
                </a:cubicBezTo>
                <a:cubicBezTo>
                  <a:pt x="2019348" y="4919276"/>
                  <a:pt x="2024840" y="4934553"/>
                  <a:pt x="2027141" y="4948848"/>
                </a:cubicBezTo>
                <a:cubicBezTo>
                  <a:pt x="2026630" y="4951783"/>
                  <a:pt x="2028846" y="4954595"/>
                  <a:pt x="2028359" y="4957590"/>
                </a:cubicBezTo>
                <a:cubicBezTo>
                  <a:pt x="2029918" y="4960100"/>
                  <a:pt x="2032159" y="4959736"/>
                  <a:pt x="2030210" y="4963725"/>
                </a:cubicBezTo>
                <a:cubicBezTo>
                  <a:pt x="2034960" y="4971667"/>
                  <a:pt x="2039186" y="4991260"/>
                  <a:pt x="2023232" y="4984665"/>
                </a:cubicBezTo>
                <a:cubicBezTo>
                  <a:pt x="2019908" y="4987126"/>
                  <a:pt x="2017752" y="4982809"/>
                  <a:pt x="2015585" y="4980494"/>
                </a:cubicBezTo>
                <a:cubicBezTo>
                  <a:pt x="2009557" y="4977608"/>
                  <a:pt x="2002895" y="4980870"/>
                  <a:pt x="1999498" y="4974589"/>
                </a:cubicBezTo>
                <a:cubicBezTo>
                  <a:pt x="1996149" y="4974795"/>
                  <a:pt x="1990730" y="4977899"/>
                  <a:pt x="1988696" y="4973061"/>
                </a:cubicBezTo>
                <a:cubicBezTo>
                  <a:pt x="1983740" y="4973583"/>
                  <a:pt x="1976482" y="4976153"/>
                  <a:pt x="1972756" y="4970454"/>
                </a:cubicBezTo>
                <a:cubicBezTo>
                  <a:pt x="1965083" y="4967205"/>
                  <a:pt x="1957911" y="4968284"/>
                  <a:pt x="1950324" y="4966029"/>
                </a:cubicBezTo>
                <a:cubicBezTo>
                  <a:pt x="1944284" y="4963155"/>
                  <a:pt x="1940411" y="4956560"/>
                  <a:pt x="1933056" y="4962088"/>
                </a:cubicBezTo>
                <a:cubicBezTo>
                  <a:pt x="1938621" y="4972152"/>
                  <a:pt x="1949143" y="4971570"/>
                  <a:pt x="1955755" y="4979803"/>
                </a:cubicBezTo>
                <a:cubicBezTo>
                  <a:pt x="1959713" y="4982179"/>
                  <a:pt x="1962891" y="4984058"/>
                  <a:pt x="1967677" y="4985695"/>
                </a:cubicBezTo>
                <a:cubicBezTo>
                  <a:pt x="1970892" y="4992315"/>
                  <a:pt x="1977688" y="4988932"/>
                  <a:pt x="1983594" y="4991430"/>
                </a:cubicBezTo>
                <a:cubicBezTo>
                  <a:pt x="1999315" y="4989987"/>
                  <a:pt x="2013161" y="5004185"/>
                  <a:pt x="2028652" y="4998584"/>
                </a:cubicBezTo>
                <a:cubicBezTo>
                  <a:pt x="2035106" y="5002597"/>
                  <a:pt x="2048696" y="5010199"/>
                  <a:pt x="2054797" y="5006477"/>
                </a:cubicBezTo>
                <a:cubicBezTo>
                  <a:pt x="2061970" y="5005677"/>
                  <a:pt x="2066987" y="5009120"/>
                  <a:pt x="2073332" y="5007289"/>
                </a:cubicBezTo>
                <a:cubicBezTo>
                  <a:pt x="2075487" y="5008344"/>
                  <a:pt x="2077497" y="5006040"/>
                  <a:pt x="2079360" y="5005349"/>
                </a:cubicBezTo>
                <a:cubicBezTo>
                  <a:pt x="2080870" y="5005446"/>
                  <a:pt x="2082185" y="5006780"/>
                  <a:pt x="2083574" y="5005664"/>
                </a:cubicBezTo>
                <a:cubicBezTo>
                  <a:pt x="2084122" y="5001227"/>
                  <a:pt x="2089894" y="5006125"/>
                  <a:pt x="2087020" y="5000972"/>
                </a:cubicBezTo>
                <a:cubicBezTo>
                  <a:pt x="2087933" y="4999820"/>
                  <a:pt x="2088883" y="5001627"/>
                  <a:pt x="2088225" y="5002354"/>
                </a:cubicBezTo>
                <a:cubicBezTo>
                  <a:pt x="2090978" y="5002245"/>
                  <a:pt x="2094741" y="5006756"/>
                  <a:pt x="2098698" y="5007010"/>
                </a:cubicBezTo>
                <a:cubicBezTo>
                  <a:pt x="2101767" y="5004864"/>
                  <a:pt x="2102254" y="5006343"/>
                  <a:pt x="2104105" y="5008283"/>
                </a:cubicBezTo>
                <a:cubicBezTo>
                  <a:pt x="2105518" y="5006574"/>
                  <a:pt x="2108550" y="5008829"/>
                  <a:pt x="2108940" y="5006077"/>
                </a:cubicBezTo>
                <a:cubicBezTo>
                  <a:pt x="2111777" y="5003300"/>
                  <a:pt x="2117550" y="5008829"/>
                  <a:pt x="2121203" y="5004355"/>
                </a:cubicBezTo>
                <a:cubicBezTo>
                  <a:pt x="2121666" y="5005046"/>
                  <a:pt x="2122116" y="5005701"/>
                  <a:pt x="2122543" y="5006343"/>
                </a:cubicBezTo>
                <a:cubicBezTo>
                  <a:pt x="2129971" y="4999796"/>
                  <a:pt x="2138630" y="5004064"/>
                  <a:pt x="2146362" y="5001384"/>
                </a:cubicBezTo>
                <a:cubicBezTo>
                  <a:pt x="2146947" y="4998753"/>
                  <a:pt x="2151051" y="4996874"/>
                  <a:pt x="2153791" y="4997020"/>
                </a:cubicBezTo>
                <a:cubicBezTo>
                  <a:pt x="2155228" y="4997007"/>
                  <a:pt x="2155082" y="4995468"/>
                  <a:pt x="2155800" y="4994680"/>
                </a:cubicBezTo>
                <a:cubicBezTo>
                  <a:pt x="2156787" y="4994110"/>
                  <a:pt x="2157651" y="4993612"/>
                  <a:pt x="2158090" y="4992352"/>
                </a:cubicBezTo>
                <a:cubicBezTo>
                  <a:pt x="2161219" y="4988750"/>
                  <a:pt x="2166127" y="4985513"/>
                  <a:pt x="2166785" y="4980348"/>
                </a:cubicBezTo>
                <a:cubicBezTo>
                  <a:pt x="2165360" y="4977826"/>
                  <a:pt x="2163156" y="4977196"/>
                  <a:pt x="2162157" y="4974092"/>
                </a:cubicBezTo>
                <a:cubicBezTo>
                  <a:pt x="2161183" y="4974916"/>
                  <a:pt x="2159527" y="4975268"/>
                  <a:pt x="2158820" y="4976529"/>
                </a:cubicBezTo>
                <a:cubicBezTo>
                  <a:pt x="2158674" y="4977487"/>
                  <a:pt x="2158029" y="4978299"/>
                  <a:pt x="2157213" y="4978093"/>
                </a:cubicBezTo>
                <a:cubicBezTo>
                  <a:pt x="2154911" y="4978129"/>
                  <a:pt x="2152987" y="4978614"/>
                  <a:pt x="2150819" y="4979184"/>
                </a:cubicBezTo>
                <a:cubicBezTo>
                  <a:pt x="2149419" y="4982725"/>
                  <a:pt x="2144365" y="4983476"/>
                  <a:pt x="2142198" y="4986665"/>
                </a:cubicBezTo>
                <a:cubicBezTo>
                  <a:pt x="2139738" y="4985610"/>
                  <a:pt x="2137582" y="4988447"/>
                  <a:pt x="2135329" y="4989248"/>
                </a:cubicBezTo>
                <a:cubicBezTo>
                  <a:pt x="2128290" y="4989648"/>
                  <a:pt x="2121483" y="4991066"/>
                  <a:pt x="2114383" y="4989793"/>
                </a:cubicBezTo>
                <a:cubicBezTo>
                  <a:pt x="2112301" y="4992218"/>
                  <a:pt x="2110840" y="4994231"/>
                  <a:pt x="2108733" y="4990133"/>
                </a:cubicBezTo>
                <a:cubicBezTo>
                  <a:pt x="2108063" y="4990509"/>
                  <a:pt x="2107564" y="4990788"/>
                  <a:pt x="2106882" y="4991175"/>
                </a:cubicBezTo>
                <a:cubicBezTo>
                  <a:pt x="2106456" y="4990569"/>
                  <a:pt x="2106030" y="4989951"/>
                  <a:pt x="2105457" y="4989163"/>
                </a:cubicBezTo>
                <a:cubicBezTo>
                  <a:pt x="2102254" y="4990205"/>
                  <a:pt x="2100269" y="4996171"/>
                  <a:pt x="2097761" y="4990666"/>
                </a:cubicBezTo>
                <a:cubicBezTo>
                  <a:pt x="2096421" y="4991418"/>
                  <a:pt x="2095155" y="4992133"/>
                  <a:pt x="2093730" y="4992946"/>
                </a:cubicBezTo>
                <a:cubicBezTo>
                  <a:pt x="2090344" y="4986932"/>
                  <a:pt x="2083476" y="4994570"/>
                  <a:pt x="2078215" y="4990606"/>
                </a:cubicBezTo>
                <a:cubicBezTo>
                  <a:pt x="2073259" y="4995177"/>
                  <a:pt x="2068376" y="4989357"/>
                  <a:pt x="2063468" y="4991636"/>
                </a:cubicBezTo>
                <a:cubicBezTo>
                  <a:pt x="2062226" y="4991163"/>
                  <a:pt x="2062275" y="4989066"/>
                  <a:pt x="2060277" y="4989320"/>
                </a:cubicBezTo>
                <a:cubicBezTo>
                  <a:pt x="2052593" y="4993152"/>
                  <a:pt x="2055077" y="4984786"/>
                  <a:pt x="2052666" y="4980942"/>
                </a:cubicBezTo>
                <a:cubicBezTo>
                  <a:pt x="2054152" y="4976577"/>
                  <a:pt x="2052398" y="4972225"/>
                  <a:pt x="2049805" y="4968430"/>
                </a:cubicBezTo>
                <a:cubicBezTo>
                  <a:pt x="2048952" y="4963883"/>
                  <a:pt x="2048477" y="4959348"/>
                  <a:pt x="2045153" y="4955565"/>
                </a:cubicBezTo>
                <a:cubicBezTo>
                  <a:pt x="2046541" y="4952959"/>
                  <a:pt x="2043837" y="4951455"/>
                  <a:pt x="2043460" y="4949261"/>
                </a:cubicBezTo>
                <a:cubicBezTo>
                  <a:pt x="2044118" y="4943889"/>
                  <a:pt x="2043009" y="4938955"/>
                  <a:pt x="2040379" y="4934141"/>
                </a:cubicBezTo>
                <a:cubicBezTo>
                  <a:pt x="2041073" y="4933680"/>
                  <a:pt x="2041731" y="4933244"/>
                  <a:pt x="2042327" y="4932856"/>
                </a:cubicBezTo>
                <a:cubicBezTo>
                  <a:pt x="2040659" y="4929219"/>
                  <a:pt x="2042364" y="4925969"/>
                  <a:pt x="2040744" y="4922405"/>
                </a:cubicBezTo>
                <a:cubicBezTo>
                  <a:pt x="2038065" y="4915881"/>
                  <a:pt x="2040342" y="4907782"/>
                  <a:pt x="2035983" y="4901296"/>
                </a:cubicBezTo>
                <a:cubicBezTo>
                  <a:pt x="2031611" y="4904872"/>
                  <a:pt x="2029662" y="4897779"/>
                  <a:pt x="2025960" y="4896385"/>
                </a:cubicBezTo>
                <a:cubicBezTo>
                  <a:pt x="2026460" y="4894433"/>
                  <a:pt x="2032463" y="4894651"/>
                  <a:pt x="2034741" y="4895645"/>
                </a:cubicBezTo>
                <a:cubicBezTo>
                  <a:pt x="2034607" y="4897682"/>
                  <a:pt x="2032061" y="4896688"/>
                  <a:pt x="2030503" y="4897003"/>
                </a:cubicBezTo>
                <a:cubicBezTo>
                  <a:pt x="2033498" y="4901829"/>
                  <a:pt x="2042218" y="4897731"/>
                  <a:pt x="2034741" y="4895645"/>
                </a:cubicBezTo>
                <a:cubicBezTo>
                  <a:pt x="2034972" y="4893487"/>
                  <a:pt x="2036445" y="4891341"/>
                  <a:pt x="2037627" y="4894482"/>
                </a:cubicBezTo>
                <a:cubicBezTo>
                  <a:pt x="2039965" y="4893912"/>
                  <a:pt x="2039003" y="4891402"/>
                  <a:pt x="2038126" y="4890032"/>
                </a:cubicBezTo>
                <a:cubicBezTo>
                  <a:pt x="2038552" y="4888189"/>
                  <a:pt x="2039514" y="4886528"/>
                  <a:pt x="2037809" y="4884915"/>
                </a:cubicBezTo>
                <a:cubicBezTo>
                  <a:pt x="2038479" y="4884454"/>
                  <a:pt x="2039125" y="4884018"/>
                  <a:pt x="2039989" y="4883436"/>
                </a:cubicBezTo>
                <a:cubicBezTo>
                  <a:pt x="2039356" y="4882587"/>
                  <a:pt x="2038686" y="4881690"/>
                  <a:pt x="2037736" y="4880417"/>
                </a:cubicBezTo>
                <a:cubicBezTo>
                  <a:pt x="2036409" y="4880356"/>
                  <a:pt x="2034996" y="4877665"/>
                  <a:pt x="2037529" y="4878380"/>
                </a:cubicBezTo>
                <a:cubicBezTo>
                  <a:pt x="2047211" y="4878113"/>
                  <a:pt x="2040598" y="4862303"/>
                  <a:pt x="2048124" y="4860642"/>
                </a:cubicBezTo>
                <a:cubicBezTo>
                  <a:pt x="2045567" y="4857562"/>
                  <a:pt x="2048416" y="4856810"/>
                  <a:pt x="2049890" y="4854446"/>
                </a:cubicBezTo>
                <a:cubicBezTo>
                  <a:pt x="2051692" y="4852785"/>
                  <a:pt x="2054091" y="4848723"/>
                  <a:pt x="2057087" y="4849438"/>
                </a:cubicBezTo>
                <a:cubicBezTo>
                  <a:pt x="2059376" y="4848371"/>
                  <a:pt x="2061203" y="4847523"/>
                  <a:pt x="2062823" y="4846783"/>
                </a:cubicBezTo>
                <a:cubicBezTo>
                  <a:pt x="2063492" y="4842952"/>
                  <a:pt x="2065928" y="4845728"/>
                  <a:pt x="2068266" y="4843631"/>
                </a:cubicBezTo>
                <a:cubicBezTo>
                  <a:pt x="2081089" y="4846141"/>
                  <a:pt x="2093352" y="4849572"/>
                  <a:pt x="2105749" y="4854785"/>
                </a:cubicBezTo>
                <a:cubicBezTo>
                  <a:pt x="2104702" y="4857804"/>
                  <a:pt x="2109342" y="4860351"/>
                  <a:pt x="2111875" y="4861078"/>
                </a:cubicBezTo>
                <a:cubicBezTo>
                  <a:pt x="2115309" y="4864764"/>
                  <a:pt x="2118767" y="4868074"/>
                  <a:pt x="2122226" y="4871129"/>
                </a:cubicBezTo>
                <a:cubicBezTo>
                  <a:pt x="2124162" y="4871711"/>
                  <a:pt x="2126890" y="4871930"/>
                  <a:pt x="2125648" y="4874670"/>
                </a:cubicBezTo>
                <a:cubicBezTo>
                  <a:pt x="2128802" y="4879811"/>
                  <a:pt x="2133564" y="4885230"/>
                  <a:pt x="2138349" y="4888322"/>
                </a:cubicBezTo>
                <a:cubicBezTo>
                  <a:pt x="2149419" y="4898180"/>
                  <a:pt x="2160464" y="4907491"/>
                  <a:pt x="2175613" y="4911116"/>
                </a:cubicBezTo>
                <a:cubicBezTo>
                  <a:pt x="2178183" y="4910474"/>
                  <a:pt x="2178950" y="4905782"/>
                  <a:pt x="2181593" y="4910983"/>
                </a:cubicBezTo>
                <a:cubicBezTo>
                  <a:pt x="2185892" y="4909383"/>
                  <a:pt x="2183444" y="4908776"/>
                  <a:pt x="2184004" y="4905660"/>
                </a:cubicBezTo>
                <a:cubicBezTo>
                  <a:pt x="2182823" y="4898980"/>
                  <a:pt x="2173470" y="4902617"/>
                  <a:pt x="2171022" y="4897391"/>
                </a:cubicBezTo>
                <a:cubicBezTo>
                  <a:pt x="2164325" y="4893524"/>
                  <a:pt x="2159770" y="4885909"/>
                  <a:pt x="2151075" y="4884454"/>
                </a:cubicBezTo>
                <a:cubicBezTo>
                  <a:pt x="2148262" y="4881290"/>
                  <a:pt x="2145839" y="4878623"/>
                  <a:pt x="2142271" y="4876670"/>
                </a:cubicBezTo>
                <a:cubicBezTo>
                  <a:pt x="2136705" y="4865492"/>
                  <a:pt x="2125307" y="4860896"/>
                  <a:pt x="2115760" y="4854907"/>
                </a:cubicBezTo>
                <a:cubicBezTo>
                  <a:pt x="2115443" y="4849135"/>
                  <a:pt x="2109549" y="4847595"/>
                  <a:pt x="2104191" y="4846322"/>
                </a:cubicBezTo>
                <a:cubicBezTo>
                  <a:pt x="2092001" y="4837823"/>
                  <a:pt x="2074209" y="4837556"/>
                  <a:pt x="2060740" y="4837969"/>
                </a:cubicBezTo>
                <a:close/>
                <a:moveTo>
                  <a:pt x="2333341" y="4831167"/>
                </a:moveTo>
                <a:cubicBezTo>
                  <a:pt x="2333669" y="4831870"/>
                  <a:pt x="2333998" y="4832573"/>
                  <a:pt x="2334364" y="4833349"/>
                </a:cubicBezTo>
                <a:cubicBezTo>
                  <a:pt x="2329846" y="4835956"/>
                  <a:pt x="2323525" y="4841557"/>
                  <a:pt x="2326156" y="4846480"/>
                </a:cubicBezTo>
                <a:cubicBezTo>
                  <a:pt x="2331356" y="4844552"/>
                  <a:pt x="2332939" y="4840503"/>
                  <a:pt x="2336799" y="4837532"/>
                </a:cubicBezTo>
                <a:cubicBezTo>
                  <a:pt x="2334498" y="4834780"/>
                  <a:pt x="2336836" y="4834064"/>
                  <a:pt x="2338017" y="4832197"/>
                </a:cubicBezTo>
                <a:cubicBezTo>
                  <a:pt x="2337225" y="4831033"/>
                  <a:pt x="2334546" y="4830366"/>
                  <a:pt x="2333341" y="4831167"/>
                </a:cubicBezTo>
                <a:close/>
                <a:moveTo>
                  <a:pt x="873500" y="4821600"/>
                </a:moveTo>
                <a:cubicBezTo>
                  <a:pt x="873487" y="4825626"/>
                  <a:pt x="862204" y="4839072"/>
                  <a:pt x="872185" y="4835798"/>
                </a:cubicBezTo>
                <a:cubicBezTo>
                  <a:pt x="874489" y="4838563"/>
                  <a:pt x="868711" y="4839023"/>
                  <a:pt x="871436" y="4841667"/>
                </a:cubicBezTo>
                <a:cubicBezTo>
                  <a:pt x="870781" y="4842103"/>
                  <a:pt x="870120" y="4842540"/>
                  <a:pt x="869444" y="4842988"/>
                </a:cubicBezTo>
                <a:cubicBezTo>
                  <a:pt x="869794" y="4843679"/>
                  <a:pt x="870161" y="4844419"/>
                  <a:pt x="870529" y="4845146"/>
                </a:cubicBezTo>
                <a:cubicBezTo>
                  <a:pt x="868970" y="4846310"/>
                  <a:pt x="865480" y="4847001"/>
                  <a:pt x="866007" y="4849463"/>
                </a:cubicBezTo>
                <a:cubicBezTo>
                  <a:pt x="866893" y="4850760"/>
                  <a:pt x="867095" y="4852045"/>
                  <a:pt x="866430" y="4853464"/>
                </a:cubicBezTo>
                <a:cubicBezTo>
                  <a:pt x="865785" y="4855525"/>
                  <a:pt x="867944" y="4856859"/>
                  <a:pt x="866680" y="4859065"/>
                </a:cubicBezTo>
                <a:cubicBezTo>
                  <a:pt x="865304" y="4861890"/>
                  <a:pt x="872063" y="4861806"/>
                  <a:pt x="867157" y="4864012"/>
                </a:cubicBezTo>
                <a:cubicBezTo>
                  <a:pt x="868333" y="4866607"/>
                  <a:pt x="868660" y="4869881"/>
                  <a:pt x="870147" y="4872172"/>
                </a:cubicBezTo>
                <a:cubicBezTo>
                  <a:pt x="870114" y="4873833"/>
                  <a:pt x="868445" y="4876585"/>
                  <a:pt x="870806" y="4876743"/>
                </a:cubicBezTo>
                <a:cubicBezTo>
                  <a:pt x="871106" y="4875409"/>
                  <a:pt x="871470" y="4873021"/>
                  <a:pt x="873419" y="4873857"/>
                </a:cubicBezTo>
                <a:cubicBezTo>
                  <a:pt x="872884" y="4878586"/>
                  <a:pt x="879911" y="4874633"/>
                  <a:pt x="875566" y="4872645"/>
                </a:cubicBezTo>
                <a:cubicBezTo>
                  <a:pt x="875634" y="4870123"/>
                  <a:pt x="878485" y="4872475"/>
                  <a:pt x="879520" y="4870972"/>
                </a:cubicBezTo>
                <a:cubicBezTo>
                  <a:pt x="877902" y="4863733"/>
                  <a:pt x="879773" y="4855901"/>
                  <a:pt x="872574" y="4850918"/>
                </a:cubicBezTo>
                <a:cubicBezTo>
                  <a:pt x="873179" y="4846989"/>
                  <a:pt x="879552" y="4851003"/>
                  <a:pt x="876232" y="4844758"/>
                </a:cubicBezTo>
                <a:cubicBezTo>
                  <a:pt x="881636" y="4841824"/>
                  <a:pt x="870422" y="4842673"/>
                  <a:pt x="879548" y="4838563"/>
                </a:cubicBezTo>
                <a:cubicBezTo>
                  <a:pt x="877984" y="4822679"/>
                  <a:pt x="886389" y="4829833"/>
                  <a:pt x="873500" y="4821600"/>
                </a:cubicBezTo>
                <a:close/>
                <a:moveTo>
                  <a:pt x="1477363" y="4817419"/>
                </a:moveTo>
                <a:lnTo>
                  <a:pt x="1477363" y="4817419"/>
                </a:lnTo>
                <a:lnTo>
                  <a:pt x="1477363" y="4817419"/>
                </a:lnTo>
                <a:lnTo>
                  <a:pt x="1477363" y="4817419"/>
                </a:lnTo>
                <a:close/>
                <a:moveTo>
                  <a:pt x="1477359" y="4817418"/>
                </a:moveTo>
                <a:lnTo>
                  <a:pt x="1477359" y="4817418"/>
                </a:lnTo>
                <a:lnTo>
                  <a:pt x="1477359" y="4817418"/>
                </a:lnTo>
                <a:lnTo>
                  <a:pt x="1477359" y="4817418"/>
                </a:lnTo>
                <a:close/>
                <a:moveTo>
                  <a:pt x="1477362" y="4817417"/>
                </a:moveTo>
                <a:lnTo>
                  <a:pt x="1477363" y="4817419"/>
                </a:lnTo>
                <a:lnTo>
                  <a:pt x="1477361" y="4817419"/>
                </a:lnTo>
                <a:lnTo>
                  <a:pt x="1477359" y="4817418"/>
                </a:lnTo>
                <a:close/>
                <a:moveTo>
                  <a:pt x="1566625" y="4815974"/>
                </a:moveTo>
                <a:cubicBezTo>
                  <a:pt x="1566759" y="4815987"/>
                  <a:pt x="1566844" y="4816011"/>
                  <a:pt x="1566991" y="4816011"/>
                </a:cubicBezTo>
                <a:cubicBezTo>
                  <a:pt x="1569402" y="4815223"/>
                  <a:pt x="1567039" y="4817041"/>
                  <a:pt x="1566418" y="4816811"/>
                </a:cubicBezTo>
                <a:cubicBezTo>
                  <a:pt x="1566881" y="4816338"/>
                  <a:pt x="1567015" y="4816023"/>
                  <a:pt x="1566625" y="4815974"/>
                </a:cubicBezTo>
                <a:close/>
                <a:moveTo>
                  <a:pt x="1566503" y="4815890"/>
                </a:moveTo>
                <a:cubicBezTo>
                  <a:pt x="1566637" y="4815865"/>
                  <a:pt x="1566552" y="4815974"/>
                  <a:pt x="1566625" y="4815974"/>
                </a:cubicBezTo>
                <a:cubicBezTo>
                  <a:pt x="1566577" y="4815974"/>
                  <a:pt x="1566540" y="4815974"/>
                  <a:pt x="1566479" y="4815962"/>
                </a:cubicBezTo>
                <a:cubicBezTo>
                  <a:pt x="1566491" y="4815938"/>
                  <a:pt x="1566491" y="4815926"/>
                  <a:pt x="1566503" y="4815890"/>
                </a:cubicBezTo>
                <a:close/>
                <a:moveTo>
                  <a:pt x="1740011" y="4814494"/>
                </a:moveTo>
                <a:cubicBezTo>
                  <a:pt x="1741052" y="4814277"/>
                  <a:pt x="1742960" y="4814841"/>
                  <a:pt x="1744762" y="4815490"/>
                </a:cubicBezTo>
                <a:cubicBezTo>
                  <a:pt x="1748501" y="4820388"/>
                  <a:pt x="1743910" y="4818727"/>
                  <a:pt x="1740464" y="4818181"/>
                </a:cubicBezTo>
                <a:cubicBezTo>
                  <a:pt x="1738796" y="4815708"/>
                  <a:pt x="1738969" y="4814710"/>
                  <a:pt x="1740011" y="4814494"/>
                </a:cubicBezTo>
                <a:close/>
                <a:moveTo>
                  <a:pt x="1371428" y="4813326"/>
                </a:moveTo>
                <a:cubicBezTo>
                  <a:pt x="1372901" y="4813156"/>
                  <a:pt x="1374650" y="4813841"/>
                  <a:pt x="1374519" y="4815247"/>
                </a:cubicBezTo>
                <a:cubicBezTo>
                  <a:pt x="1373044" y="4815987"/>
                  <a:pt x="1371465" y="4814762"/>
                  <a:pt x="1369984" y="4816532"/>
                </a:cubicBezTo>
                <a:cubicBezTo>
                  <a:pt x="1368755" y="4814520"/>
                  <a:pt x="1369954" y="4813495"/>
                  <a:pt x="1371428" y="4813326"/>
                </a:cubicBezTo>
                <a:close/>
                <a:moveTo>
                  <a:pt x="1585123" y="4807402"/>
                </a:moveTo>
                <a:cubicBezTo>
                  <a:pt x="1580715" y="4804189"/>
                  <a:pt x="1552560" y="4815211"/>
                  <a:pt x="1566479" y="4815962"/>
                </a:cubicBezTo>
                <a:cubicBezTo>
                  <a:pt x="1566211" y="4816496"/>
                  <a:pt x="1566236" y="4816750"/>
                  <a:pt x="1566418" y="4816811"/>
                </a:cubicBezTo>
                <a:cubicBezTo>
                  <a:pt x="1565566" y="4817672"/>
                  <a:pt x="1564031" y="4818787"/>
                  <a:pt x="1563958" y="4818618"/>
                </a:cubicBezTo>
                <a:cubicBezTo>
                  <a:pt x="1561511" y="4819078"/>
                  <a:pt x="1558990" y="4820267"/>
                  <a:pt x="1556469" y="4819321"/>
                </a:cubicBezTo>
                <a:cubicBezTo>
                  <a:pt x="1556164" y="4821673"/>
                  <a:pt x="1550989" y="4820400"/>
                  <a:pt x="1550794" y="4821843"/>
                </a:cubicBezTo>
                <a:cubicBezTo>
                  <a:pt x="1548517" y="4825808"/>
                  <a:pt x="1540894" y="4824547"/>
                  <a:pt x="1539055" y="4829833"/>
                </a:cubicBezTo>
                <a:cubicBezTo>
                  <a:pt x="1537106" y="4830985"/>
                  <a:pt x="1535267" y="4829312"/>
                  <a:pt x="1534634" y="4832319"/>
                </a:cubicBezTo>
                <a:cubicBezTo>
                  <a:pt x="1529994" y="4834101"/>
                  <a:pt x="1525562" y="4836150"/>
                  <a:pt x="1520642" y="4837459"/>
                </a:cubicBezTo>
                <a:cubicBezTo>
                  <a:pt x="1519996" y="4843146"/>
                  <a:pt x="1512751" y="4840551"/>
                  <a:pt x="1509998" y="4846238"/>
                </a:cubicBezTo>
                <a:cubicBezTo>
                  <a:pt x="1504031" y="4849099"/>
                  <a:pt x="1502619" y="4849632"/>
                  <a:pt x="1507660" y="4854203"/>
                </a:cubicBezTo>
                <a:cubicBezTo>
                  <a:pt x="1511253" y="4852482"/>
                  <a:pt x="1514772" y="4850008"/>
                  <a:pt x="1517817" y="4847365"/>
                </a:cubicBezTo>
                <a:cubicBezTo>
                  <a:pt x="1515661" y="4843437"/>
                  <a:pt x="1517439" y="4842261"/>
                  <a:pt x="1520252" y="4845352"/>
                </a:cubicBezTo>
                <a:cubicBezTo>
                  <a:pt x="1520240" y="4844661"/>
                  <a:pt x="1520557" y="4844176"/>
                  <a:pt x="1521251" y="4844116"/>
                </a:cubicBezTo>
                <a:cubicBezTo>
                  <a:pt x="1524782" y="4844722"/>
                  <a:pt x="1527425" y="4841606"/>
                  <a:pt x="1530628" y="4840224"/>
                </a:cubicBezTo>
                <a:cubicBezTo>
                  <a:pt x="1527741" y="4835180"/>
                  <a:pt x="1535097" y="4839787"/>
                  <a:pt x="1537167" y="4836477"/>
                </a:cubicBezTo>
                <a:cubicBezTo>
                  <a:pt x="1534086" y="4832355"/>
                  <a:pt x="1539797" y="4834537"/>
                  <a:pt x="1541649" y="4835071"/>
                </a:cubicBezTo>
                <a:cubicBezTo>
                  <a:pt x="1543889" y="4834962"/>
                  <a:pt x="1543451" y="4831227"/>
                  <a:pt x="1545972" y="4832609"/>
                </a:cubicBezTo>
                <a:cubicBezTo>
                  <a:pt x="1547993" y="4832561"/>
                  <a:pt x="1547360" y="4830706"/>
                  <a:pt x="1548273" y="4830281"/>
                </a:cubicBezTo>
                <a:cubicBezTo>
                  <a:pt x="1550818" y="4828451"/>
                  <a:pt x="1553449" y="4828936"/>
                  <a:pt x="1551232" y="4825820"/>
                </a:cubicBezTo>
                <a:cubicBezTo>
                  <a:pt x="1552365" y="4824268"/>
                  <a:pt x="1553291" y="4827626"/>
                  <a:pt x="1552085" y="4827105"/>
                </a:cubicBezTo>
                <a:cubicBezTo>
                  <a:pt x="1554180" y="4827966"/>
                  <a:pt x="1555836" y="4825650"/>
                  <a:pt x="1557589" y="4825056"/>
                </a:cubicBezTo>
                <a:cubicBezTo>
                  <a:pt x="1561084" y="4825808"/>
                  <a:pt x="1562083" y="4821188"/>
                  <a:pt x="1565992" y="4820303"/>
                </a:cubicBezTo>
                <a:cubicBezTo>
                  <a:pt x="1569682" y="4819006"/>
                  <a:pt x="1569999" y="4814568"/>
                  <a:pt x="1574504" y="4817090"/>
                </a:cubicBezTo>
                <a:cubicBezTo>
                  <a:pt x="1576830" y="4811319"/>
                  <a:pt x="1585160" y="4814823"/>
                  <a:pt x="1585123" y="4807402"/>
                </a:cubicBezTo>
                <a:close/>
                <a:moveTo>
                  <a:pt x="1995114" y="4807233"/>
                </a:moveTo>
                <a:cubicBezTo>
                  <a:pt x="1992130" y="4808724"/>
                  <a:pt x="1985177" y="4808397"/>
                  <a:pt x="1988781" y="4813586"/>
                </a:cubicBezTo>
                <a:cubicBezTo>
                  <a:pt x="1975958" y="4812216"/>
                  <a:pt x="1986626" y="4824777"/>
                  <a:pt x="1991497" y="4827529"/>
                </a:cubicBezTo>
                <a:cubicBezTo>
                  <a:pt x="1994079" y="4822886"/>
                  <a:pt x="1995431" y="4827056"/>
                  <a:pt x="1999206" y="4824644"/>
                </a:cubicBezTo>
                <a:cubicBezTo>
                  <a:pt x="2003870" y="4828790"/>
                  <a:pt x="2010275" y="4831130"/>
                  <a:pt x="2015585" y="4834464"/>
                </a:cubicBezTo>
                <a:cubicBezTo>
                  <a:pt x="2015780" y="4831991"/>
                  <a:pt x="2019007" y="4834222"/>
                  <a:pt x="2020273" y="4832549"/>
                </a:cubicBezTo>
                <a:cubicBezTo>
                  <a:pt x="2021126" y="4832185"/>
                  <a:pt x="2021455" y="4833410"/>
                  <a:pt x="2021150" y="4834052"/>
                </a:cubicBezTo>
                <a:cubicBezTo>
                  <a:pt x="2021174" y="4837520"/>
                  <a:pt x="2013624" y="4832488"/>
                  <a:pt x="2015792" y="4836029"/>
                </a:cubicBezTo>
                <a:cubicBezTo>
                  <a:pt x="2017010" y="4836720"/>
                  <a:pt x="2018337" y="4837241"/>
                  <a:pt x="2018715" y="4838902"/>
                </a:cubicBezTo>
                <a:cubicBezTo>
                  <a:pt x="2024621" y="4835738"/>
                  <a:pt x="2029455" y="4842333"/>
                  <a:pt x="2034826" y="4843388"/>
                </a:cubicBezTo>
                <a:cubicBezTo>
                  <a:pt x="2035995" y="4837762"/>
                  <a:pt x="2031757" y="4829469"/>
                  <a:pt x="2025461" y="4828148"/>
                </a:cubicBezTo>
                <a:cubicBezTo>
                  <a:pt x="2024182" y="4825686"/>
                  <a:pt x="2022904" y="4823031"/>
                  <a:pt x="2019604" y="4822825"/>
                </a:cubicBezTo>
                <a:cubicBezTo>
                  <a:pt x="2017204" y="4817927"/>
                  <a:pt x="2013271" y="4815017"/>
                  <a:pt x="2010190" y="4811416"/>
                </a:cubicBezTo>
                <a:cubicBezTo>
                  <a:pt x="2000521" y="4815683"/>
                  <a:pt x="2005307" y="4808384"/>
                  <a:pt x="1999352" y="4811864"/>
                </a:cubicBezTo>
                <a:cubicBezTo>
                  <a:pt x="1998475" y="4809658"/>
                  <a:pt x="1995930" y="4809500"/>
                  <a:pt x="1995114" y="4807233"/>
                </a:cubicBezTo>
                <a:close/>
                <a:moveTo>
                  <a:pt x="1784403" y="4799857"/>
                </a:moveTo>
                <a:cubicBezTo>
                  <a:pt x="1786009" y="4800519"/>
                  <a:pt x="1788122" y="4802704"/>
                  <a:pt x="1788408" y="4805183"/>
                </a:cubicBezTo>
                <a:cubicBezTo>
                  <a:pt x="1786118" y="4805281"/>
                  <a:pt x="1786569" y="4808045"/>
                  <a:pt x="1784840" y="4808494"/>
                </a:cubicBezTo>
                <a:cubicBezTo>
                  <a:pt x="1782757" y="4810615"/>
                  <a:pt x="1782526" y="4812192"/>
                  <a:pt x="1778933" y="4810506"/>
                </a:cubicBezTo>
                <a:cubicBezTo>
                  <a:pt x="1777509" y="4809330"/>
                  <a:pt x="1779737" y="4806554"/>
                  <a:pt x="1777253" y="4806444"/>
                </a:cubicBezTo>
                <a:cubicBezTo>
                  <a:pt x="1777253" y="4806444"/>
                  <a:pt x="1777265" y="4806444"/>
                  <a:pt x="1777265" y="4806444"/>
                </a:cubicBezTo>
                <a:cubicBezTo>
                  <a:pt x="1777423" y="4801910"/>
                  <a:pt x="1780809" y="4804638"/>
                  <a:pt x="1783439" y="4803668"/>
                </a:cubicBezTo>
                <a:cubicBezTo>
                  <a:pt x="1781698" y="4800055"/>
                  <a:pt x="1782797" y="4799194"/>
                  <a:pt x="1784403" y="4799857"/>
                </a:cubicBezTo>
                <a:close/>
                <a:moveTo>
                  <a:pt x="1155982" y="4795132"/>
                </a:moveTo>
                <a:lnTo>
                  <a:pt x="1155982" y="4795132"/>
                </a:lnTo>
                <a:lnTo>
                  <a:pt x="1155982" y="4795132"/>
                </a:lnTo>
                <a:close/>
                <a:moveTo>
                  <a:pt x="913599" y="4792814"/>
                </a:moveTo>
                <a:lnTo>
                  <a:pt x="913599" y="4792814"/>
                </a:lnTo>
                <a:lnTo>
                  <a:pt x="913599" y="4792814"/>
                </a:lnTo>
                <a:cubicBezTo>
                  <a:pt x="908362" y="4794039"/>
                  <a:pt x="902070" y="4796449"/>
                  <a:pt x="896056" y="4799456"/>
                </a:cubicBezTo>
                <a:lnTo>
                  <a:pt x="890758" y="4802866"/>
                </a:lnTo>
                <a:lnTo>
                  <a:pt x="887411" y="4804339"/>
                </a:lnTo>
                <a:lnTo>
                  <a:pt x="886090" y="4805869"/>
                </a:lnTo>
                <a:lnTo>
                  <a:pt x="880181" y="4809673"/>
                </a:lnTo>
                <a:cubicBezTo>
                  <a:pt x="876055" y="4813281"/>
                  <a:pt x="873539" y="4816896"/>
                  <a:pt x="873967" y="4819927"/>
                </a:cubicBezTo>
                <a:lnTo>
                  <a:pt x="873968" y="4819927"/>
                </a:lnTo>
                <a:lnTo>
                  <a:pt x="876738" y="4820596"/>
                </a:lnTo>
                <a:lnTo>
                  <a:pt x="882659" y="4822025"/>
                </a:lnTo>
                <a:cubicBezTo>
                  <a:pt x="884178" y="4820258"/>
                  <a:pt x="885193" y="4816787"/>
                  <a:pt x="888328" y="4813901"/>
                </a:cubicBezTo>
                <a:cubicBezTo>
                  <a:pt x="893328" y="4809148"/>
                  <a:pt x="902565" y="4805281"/>
                  <a:pt x="908595" y="4802455"/>
                </a:cubicBezTo>
                <a:cubicBezTo>
                  <a:pt x="909815" y="4801776"/>
                  <a:pt x="911018" y="4800976"/>
                  <a:pt x="912463" y="4801740"/>
                </a:cubicBezTo>
                <a:cubicBezTo>
                  <a:pt x="914112" y="4801461"/>
                  <a:pt x="913533" y="4799085"/>
                  <a:pt x="915237" y="4798891"/>
                </a:cubicBezTo>
                <a:cubicBezTo>
                  <a:pt x="919611" y="4799921"/>
                  <a:pt x="921848" y="4795132"/>
                  <a:pt x="924812" y="4793287"/>
                </a:cubicBezTo>
                <a:cubicBezTo>
                  <a:pt x="923018" y="4791551"/>
                  <a:pt x="918836" y="4791590"/>
                  <a:pt x="913599" y="4792814"/>
                </a:cubicBezTo>
                <a:close/>
                <a:moveTo>
                  <a:pt x="1769076" y="4785254"/>
                </a:moveTo>
                <a:lnTo>
                  <a:pt x="1773149" y="4785474"/>
                </a:lnTo>
                <a:cubicBezTo>
                  <a:pt x="1774026" y="4786919"/>
                  <a:pt x="1773746" y="4788039"/>
                  <a:pt x="1772089" y="4788865"/>
                </a:cubicBezTo>
                <a:close/>
                <a:moveTo>
                  <a:pt x="1142725" y="4784259"/>
                </a:moveTo>
                <a:cubicBezTo>
                  <a:pt x="1141429" y="4787395"/>
                  <a:pt x="1143018" y="4789207"/>
                  <a:pt x="1145213" y="4790749"/>
                </a:cubicBezTo>
                <a:lnTo>
                  <a:pt x="1151342" y="4795617"/>
                </a:lnTo>
                <a:lnTo>
                  <a:pt x="1151341" y="4795617"/>
                </a:lnTo>
                <a:lnTo>
                  <a:pt x="1151342" y="4795617"/>
                </a:lnTo>
                <a:lnTo>
                  <a:pt x="1153484" y="4795393"/>
                </a:lnTo>
                <a:lnTo>
                  <a:pt x="1155982" y="4795132"/>
                </a:lnTo>
                <a:lnTo>
                  <a:pt x="1158906" y="4800863"/>
                </a:lnTo>
                <a:lnTo>
                  <a:pt x="1158906" y="4800863"/>
                </a:lnTo>
                <a:lnTo>
                  <a:pt x="1158906" y="4800863"/>
                </a:lnTo>
                <a:cubicBezTo>
                  <a:pt x="1161126" y="4802347"/>
                  <a:pt x="1163719" y="4803796"/>
                  <a:pt x="1164062" y="4806384"/>
                </a:cubicBezTo>
                <a:cubicBezTo>
                  <a:pt x="1166534" y="4807051"/>
                  <a:pt x="1174904" y="4807924"/>
                  <a:pt x="1174919" y="4805135"/>
                </a:cubicBezTo>
                <a:cubicBezTo>
                  <a:pt x="1173759" y="4801061"/>
                  <a:pt x="1171057" y="4800273"/>
                  <a:pt x="1169172" y="4803910"/>
                </a:cubicBezTo>
                <a:cubicBezTo>
                  <a:pt x="1169131" y="4798586"/>
                  <a:pt x="1167944" y="4796810"/>
                  <a:pt x="1165711" y="4796155"/>
                </a:cubicBezTo>
                <a:lnTo>
                  <a:pt x="1155983" y="4795132"/>
                </a:lnTo>
                <a:cubicBezTo>
                  <a:pt x="1166054" y="4788281"/>
                  <a:pt x="1153689" y="4791828"/>
                  <a:pt x="1149098" y="4784327"/>
                </a:cubicBezTo>
                <a:cubicBezTo>
                  <a:pt x="1147409" y="4784427"/>
                  <a:pt x="1148079" y="4786810"/>
                  <a:pt x="1146463" y="4787073"/>
                </a:cubicBezTo>
                <a:cubicBezTo>
                  <a:pt x="1144404" y="4787332"/>
                  <a:pt x="1144329" y="4784780"/>
                  <a:pt x="1142725" y="4784259"/>
                </a:cubicBezTo>
                <a:close/>
                <a:moveTo>
                  <a:pt x="1771841" y="4782110"/>
                </a:moveTo>
                <a:lnTo>
                  <a:pt x="1773039" y="4782627"/>
                </a:lnTo>
                <a:cubicBezTo>
                  <a:pt x="1773027" y="4782629"/>
                  <a:pt x="1773015" y="4782626"/>
                  <a:pt x="1773015" y="4782628"/>
                </a:cubicBezTo>
                <a:close/>
                <a:moveTo>
                  <a:pt x="1775852" y="4780830"/>
                </a:moveTo>
                <a:cubicBezTo>
                  <a:pt x="1775073" y="4781416"/>
                  <a:pt x="1774488" y="4781785"/>
                  <a:pt x="1773953" y="4782119"/>
                </a:cubicBezTo>
                <a:cubicBezTo>
                  <a:pt x="1773039" y="4781954"/>
                  <a:pt x="1773478" y="4782964"/>
                  <a:pt x="1773246" y="4781888"/>
                </a:cubicBezTo>
                <a:cubicBezTo>
                  <a:pt x="1773149" y="4780554"/>
                  <a:pt x="1774878" y="4780349"/>
                  <a:pt x="1775852" y="4780830"/>
                </a:cubicBezTo>
                <a:close/>
                <a:moveTo>
                  <a:pt x="1630045" y="4773490"/>
                </a:moveTo>
                <a:cubicBezTo>
                  <a:pt x="1623862" y="4773229"/>
                  <a:pt x="1618540" y="4775109"/>
                  <a:pt x="1618844" y="4780636"/>
                </a:cubicBezTo>
                <a:cubicBezTo>
                  <a:pt x="1609649" y="4775830"/>
                  <a:pt x="1606106" y="4790179"/>
                  <a:pt x="1598251" y="4789372"/>
                </a:cubicBezTo>
                <a:cubicBezTo>
                  <a:pt x="1594671" y="4789920"/>
                  <a:pt x="1595292" y="4795447"/>
                  <a:pt x="1592016" y="4794865"/>
                </a:cubicBezTo>
                <a:cubicBezTo>
                  <a:pt x="1590567" y="4794465"/>
                  <a:pt x="1590189" y="4795738"/>
                  <a:pt x="1589860" y="4796914"/>
                </a:cubicBezTo>
                <a:cubicBezTo>
                  <a:pt x="1589045" y="4797545"/>
                  <a:pt x="1587498" y="4797787"/>
                  <a:pt x="1587461" y="4799036"/>
                </a:cubicBezTo>
                <a:cubicBezTo>
                  <a:pt x="1585184" y="4797909"/>
                  <a:pt x="1585440" y="4802055"/>
                  <a:pt x="1583126" y="4802128"/>
                </a:cubicBezTo>
                <a:lnTo>
                  <a:pt x="1583138" y="4802128"/>
                </a:lnTo>
                <a:cubicBezTo>
                  <a:pt x="1583321" y="4804104"/>
                  <a:pt x="1585744" y="4805559"/>
                  <a:pt x="1585136" y="4807402"/>
                </a:cubicBezTo>
                <a:cubicBezTo>
                  <a:pt x="1589313" y="4808991"/>
                  <a:pt x="1589398" y="4808603"/>
                  <a:pt x="1592077" y="4805705"/>
                </a:cubicBezTo>
                <a:cubicBezTo>
                  <a:pt x="1595060" y="4807414"/>
                  <a:pt x="1594646" y="4803025"/>
                  <a:pt x="1597143" y="4802759"/>
                </a:cubicBezTo>
                <a:cubicBezTo>
                  <a:pt x="1596169" y="4799461"/>
                  <a:pt x="1587047" y="4804311"/>
                  <a:pt x="1587461" y="4799036"/>
                </a:cubicBezTo>
                <a:cubicBezTo>
                  <a:pt x="1590287" y="4799206"/>
                  <a:pt x="1594768" y="4799824"/>
                  <a:pt x="1596753" y="4798248"/>
                </a:cubicBezTo>
                <a:cubicBezTo>
                  <a:pt x="1597411" y="4795544"/>
                  <a:pt x="1599664" y="4797145"/>
                  <a:pt x="1600881" y="4797424"/>
                </a:cubicBezTo>
                <a:cubicBezTo>
                  <a:pt x="1604340" y="4802164"/>
                  <a:pt x="1603341" y="4796090"/>
                  <a:pt x="1607311" y="4795666"/>
                </a:cubicBezTo>
                <a:cubicBezTo>
                  <a:pt x="1608882" y="4795169"/>
                  <a:pt x="1608505" y="4793090"/>
                  <a:pt x="1610051" y="4792673"/>
                </a:cubicBezTo>
                <a:cubicBezTo>
                  <a:pt x="1611841" y="4793641"/>
                  <a:pt x="1613169" y="4792245"/>
                  <a:pt x="1614764" y="4791380"/>
                </a:cubicBezTo>
                <a:cubicBezTo>
                  <a:pt x="1615678" y="4787563"/>
                  <a:pt x="1621523" y="4790455"/>
                  <a:pt x="1621876" y="4786011"/>
                </a:cubicBezTo>
                <a:cubicBezTo>
                  <a:pt x="1632544" y="4783495"/>
                  <a:pt x="1649495" y="4782238"/>
                  <a:pt x="1651663" y="4796551"/>
                </a:cubicBezTo>
                <a:cubicBezTo>
                  <a:pt x="1664949" y="4813574"/>
                  <a:pt x="1660005" y="4832828"/>
                  <a:pt x="1660528" y="4851621"/>
                </a:cubicBezTo>
                <a:cubicBezTo>
                  <a:pt x="1661259" y="4851257"/>
                  <a:pt x="1662002" y="4850893"/>
                  <a:pt x="1662720" y="4850542"/>
                </a:cubicBezTo>
                <a:cubicBezTo>
                  <a:pt x="1671683" y="4859247"/>
                  <a:pt x="1677529" y="4830766"/>
                  <a:pt x="1673510" y="4824631"/>
                </a:cubicBezTo>
                <a:cubicBezTo>
                  <a:pt x="1673072" y="4824001"/>
                  <a:pt x="1672962" y="4823613"/>
                  <a:pt x="1673644" y="4823128"/>
                </a:cubicBezTo>
                <a:lnTo>
                  <a:pt x="1673656" y="4823128"/>
                </a:lnTo>
                <a:cubicBezTo>
                  <a:pt x="1678284" y="4821685"/>
                  <a:pt x="1671963" y="4817442"/>
                  <a:pt x="1673559" y="4814713"/>
                </a:cubicBezTo>
                <a:cubicBezTo>
                  <a:pt x="1672000" y="4813040"/>
                  <a:pt x="1673254" y="4810906"/>
                  <a:pt x="1671878" y="4809209"/>
                </a:cubicBezTo>
                <a:cubicBezTo>
                  <a:pt x="1671866" y="4807039"/>
                  <a:pt x="1672268" y="4805741"/>
                  <a:pt x="1669211" y="4805402"/>
                </a:cubicBezTo>
                <a:cubicBezTo>
                  <a:pt x="1671147" y="4800734"/>
                  <a:pt x="1666349" y="4799885"/>
                  <a:pt x="1663889" y="4797654"/>
                </a:cubicBezTo>
                <a:cubicBezTo>
                  <a:pt x="1664230" y="4794308"/>
                  <a:pt x="1661149" y="4788506"/>
                  <a:pt x="1657569" y="4787774"/>
                </a:cubicBezTo>
                <a:cubicBezTo>
                  <a:pt x="1656863" y="4790052"/>
                  <a:pt x="1655061" y="4788688"/>
                  <a:pt x="1655889" y="4787309"/>
                </a:cubicBezTo>
                <a:cubicBezTo>
                  <a:pt x="1652089" y="4786495"/>
                  <a:pt x="1648363" y="4784950"/>
                  <a:pt x="1654793" y="4784359"/>
                </a:cubicBezTo>
                <a:cubicBezTo>
                  <a:pt x="1653161" y="4781532"/>
                  <a:pt x="1649958" y="4776452"/>
                  <a:pt x="1646414" y="4779194"/>
                </a:cubicBezTo>
                <a:cubicBezTo>
                  <a:pt x="1643273" y="4776155"/>
                  <a:pt x="1636228" y="4773752"/>
                  <a:pt x="1630045" y="4773490"/>
                </a:cubicBezTo>
                <a:close/>
                <a:moveTo>
                  <a:pt x="2372439" y="4770546"/>
                </a:moveTo>
                <a:cubicBezTo>
                  <a:pt x="2372158" y="4768891"/>
                  <a:pt x="2369765" y="4768831"/>
                  <a:pt x="2365770" y="4773417"/>
                </a:cubicBezTo>
                <a:cubicBezTo>
                  <a:pt x="2364820" y="4775074"/>
                  <a:pt x="2364942" y="4778247"/>
                  <a:pt x="2362762" y="4777211"/>
                </a:cubicBezTo>
                <a:cubicBezTo>
                  <a:pt x="2362713" y="4781378"/>
                  <a:pt x="2358342" y="4779351"/>
                  <a:pt x="2356198" y="4781677"/>
                </a:cubicBezTo>
                <a:cubicBezTo>
                  <a:pt x="2353227" y="4786269"/>
                  <a:pt x="2357258" y="4790902"/>
                  <a:pt x="2352947" y="4793326"/>
                </a:cubicBezTo>
                <a:cubicBezTo>
                  <a:pt x="2354347" y="4795120"/>
                  <a:pt x="2352935" y="4800334"/>
                  <a:pt x="2356892" y="4798127"/>
                </a:cubicBezTo>
                <a:cubicBezTo>
                  <a:pt x="2356527" y="4797399"/>
                  <a:pt x="2356162" y="4796672"/>
                  <a:pt x="2355821" y="4795993"/>
                </a:cubicBezTo>
                <a:cubicBezTo>
                  <a:pt x="2359352" y="4791612"/>
                  <a:pt x="2366805" y="4787039"/>
                  <a:pt x="2363810" y="4780244"/>
                </a:cubicBezTo>
                <a:cubicBezTo>
                  <a:pt x="2365794" y="4779065"/>
                  <a:pt x="2368815" y="4780858"/>
                  <a:pt x="2366440" y="4777251"/>
                </a:cubicBezTo>
                <a:cubicBezTo>
                  <a:pt x="2370891" y="4775454"/>
                  <a:pt x="2372721" y="4772202"/>
                  <a:pt x="2372439" y="4770546"/>
                </a:cubicBezTo>
                <a:close/>
                <a:moveTo>
                  <a:pt x="2366515" y="4767332"/>
                </a:moveTo>
                <a:lnTo>
                  <a:pt x="2366514" y="4767333"/>
                </a:lnTo>
                <a:lnTo>
                  <a:pt x="2366514" y="4767333"/>
                </a:lnTo>
                <a:lnTo>
                  <a:pt x="2366514" y="4767333"/>
                </a:lnTo>
                <a:close/>
                <a:moveTo>
                  <a:pt x="2375987" y="4759235"/>
                </a:moveTo>
                <a:cubicBezTo>
                  <a:pt x="2373954" y="4758690"/>
                  <a:pt x="2371068" y="4759446"/>
                  <a:pt x="2368949" y="4760973"/>
                </a:cubicBezTo>
                <a:lnTo>
                  <a:pt x="2366514" y="4767333"/>
                </a:lnTo>
                <a:lnTo>
                  <a:pt x="2366513" y="4767333"/>
                </a:lnTo>
                <a:lnTo>
                  <a:pt x="2366513" y="4767334"/>
                </a:lnTo>
                <a:lnTo>
                  <a:pt x="2366514" y="4767333"/>
                </a:lnTo>
                <a:lnTo>
                  <a:pt x="2370179" y="4764872"/>
                </a:lnTo>
                <a:cubicBezTo>
                  <a:pt x="2371317" y="4765062"/>
                  <a:pt x="2372578" y="4765575"/>
                  <a:pt x="2374575" y="4764351"/>
                </a:cubicBezTo>
                <a:cubicBezTo>
                  <a:pt x="2376852" y="4769079"/>
                  <a:pt x="2378873" y="4761895"/>
                  <a:pt x="2375987" y="4759235"/>
                </a:cubicBezTo>
                <a:close/>
                <a:moveTo>
                  <a:pt x="2348806" y="4758998"/>
                </a:moveTo>
                <a:cubicBezTo>
                  <a:pt x="2333694" y="4761803"/>
                  <a:pt x="2344824" y="4766399"/>
                  <a:pt x="2335886" y="4770479"/>
                </a:cubicBezTo>
                <a:cubicBezTo>
                  <a:pt x="2326485" y="4783140"/>
                  <a:pt x="2314818" y="4793471"/>
                  <a:pt x="2301435" y="4802637"/>
                </a:cubicBezTo>
                <a:cubicBezTo>
                  <a:pt x="2301800" y="4803353"/>
                  <a:pt x="2302141" y="4804080"/>
                  <a:pt x="2302494" y="4804796"/>
                </a:cubicBezTo>
                <a:cubicBezTo>
                  <a:pt x="2294408" y="4805741"/>
                  <a:pt x="2285871" y="4811440"/>
                  <a:pt x="2279527" y="4815514"/>
                </a:cubicBezTo>
                <a:cubicBezTo>
                  <a:pt x="2276080" y="4813453"/>
                  <a:pt x="2275873" y="4817866"/>
                  <a:pt x="2272768" y="4818727"/>
                </a:cubicBezTo>
                <a:cubicBezTo>
                  <a:pt x="2268104" y="4817635"/>
                  <a:pt x="2267775" y="4821746"/>
                  <a:pt x="2265559" y="4824195"/>
                </a:cubicBezTo>
                <a:cubicBezTo>
                  <a:pt x="2262454" y="4818787"/>
                  <a:pt x="2251749" y="4830985"/>
                  <a:pt x="2245234" y="4831324"/>
                </a:cubicBezTo>
                <a:cubicBezTo>
                  <a:pt x="2241520" y="4829627"/>
                  <a:pt x="2238512" y="4832124"/>
                  <a:pt x="2234761" y="4832015"/>
                </a:cubicBezTo>
                <a:cubicBezTo>
                  <a:pt x="2232764" y="4832852"/>
                  <a:pt x="2230329" y="4832549"/>
                  <a:pt x="2228441" y="4833786"/>
                </a:cubicBezTo>
                <a:cubicBezTo>
                  <a:pt x="2224191" y="4834149"/>
                  <a:pt x="2219368" y="4834610"/>
                  <a:pt x="2215216" y="4835459"/>
                </a:cubicBezTo>
                <a:cubicBezTo>
                  <a:pt x="2212731" y="4835507"/>
                  <a:pt x="2208019" y="4832282"/>
                  <a:pt x="2207239" y="4835168"/>
                </a:cubicBezTo>
                <a:cubicBezTo>
                  <a:pt x="2205985" y="4834598"/>
                  <a:pt x="2205303" y="4835798"/>
                  <a:pt x="2204292" y="4836089"/>
                </a:cubicBezTo>
                <a:cubicBezTo>
                  <a:pt x="2201565" y="4835289"/>
                  <a:pt x="2201248" y="4836720"/>
                  <a:pt x="2200797" y="4838793"/>
                </a:cubicBezTo>
                <a:cubicBezTo>
                  <a:pt x="2197619" y="4839096"/>
                  <a:pt x="2197424" y="4833943"/>
                  <a:pt x="2194270" y="4836235"/>
                </a:cubicBezTo>
                <a:cubicBezTo>
                  <a:pt x="2194927" y="4838296"/>
                  <a:pt x="2199543" y="4842224"/>
                  <a:pt x="2200797" y="4838793"/>
                </a:cubicBezTo>
                <a:cubicBezTo>
                  <a:pt x="2204170" y="4838490"/>
                  <a:pt x="2209249" y="4840199"/>
                  <a:pt x="2211782" y="4838466"/>
                </a:cubicBezTo>
                <a:cubicBezTo>
                  <a:pt x="2213024" y="4834925"/>
                  <a:pt x="2217042" y="4838126"/>
                  <a:pt x="2217968" y="4839981"/>
                </a:cubicBezTo>
                <a:cubicBezTo>
                  <a:pt x="2224678" y="4840721"/>
                  <a:pt x="2230414" y="4839896"/>
                  <a:pt x="2236503" y="4837811"/>
                </a:cubicBezTo>
                <a:cubicBezTo>
                  <a:pt x="2243529" y="4839678"/>
                  <a:pt x="2250665" y="4838454"/>
                  <a:pt x="2257302" y="4835895"/>
                </a:cubicBezTo>
                <a:cubicBezTo>
                  <a:pt x="2266326" y="4829675"/>
                  <a:pt x="2274911" y="4825808"/>
                  <a:pt x="2283679" y="4821988"/>
                </a:cubicBezTo>
                <a:cubicBezTo>
                  <a:pt x="2286639" y="4820982"/>
                  <a:pt x="2290779" y="4821515"/>
                  <a:pt x="2291826" y="4818060"/>
                </a:cubicBezTo>
                <a:cubicBezTo>
                  <a:pt x="2293750" y="4815586"/>
                  <a:pt x="2296551" y="4817393"/>
                  <a:pt x="2297794" y="4815429"/>
                </a:cubicBezTo>
                <a:cubicBezTo>
                  <a:pt x="2298889" y="4812592"/>
                  <a:pt x="2307365" y="4814144"/>
                  <a:pt x="2303627" y="4809027"/>
                </a:cubicBezTo>
                <a:cubicBezTo>
                  <a:pt x="2303517" y="4806323"/>
                  <a:pt x="2306208" y="4810009"/>
                  <a:pt x="2304418" y="4809742"/>
                </a:cubicBezTo>
                <a:cubicBezTo>
                  <a:pt x="2307974" y="4811064"/>
                  <a:pt x="2305039" y="4806954"/>
                  <a:pt x="2310897" y="4807123"/>
                </a:cubicBezTo>
                <a:cubicBezTo>
                  <a:pt x="2307694" y="4801534"/>
                  <a:pt x="2312736" y="4803789"/>
                  <a:pt x="2315780" y="4802904"/>
                </a:cubicBezTo>
                <a:cubicBezTo>
                  <a:pt x="2316438" y="4801680"/>
                  <a:pt x="2315963" y="4799958"/>
                  <a:pt x="2317643" y="4799097"/>
                </a:cubicBezTo>
                <a:cubicBezTo>
                  <a:pt x="2318070" y="4799727"/>
                  <a:pt x="2318508" y="4800382"/>
                  <a:pt x="2319153" y="4801316"/>
                </a:cubicBezTo>
                <a:cubicBezTo>
                  <a:pt x="2321248" y="4800067"/>
                  <a:pt x="2322624" y="4798115"/>
                  <a:pt x="2324621" y="4796539"/>
                </a:cubicBezTo>
                <a:cubicBezTo>
                  <a:pt x="2325218" y="4795872"/>
                  <a:pt x="2325108" y="4794126"/>
                  <a:pt x="2326509" y="4794465"/>
                </a:cubicBezTo>
                <a:cubicBezTo>
                  <a:pt x="2327398" y="4796963"/>
                  <a:pt x="2328896" y="4795908"/>
                  <a:pt x="2329224" y="4793980"/>
                </a:cubicBezTo>
                <a:cubicBezTo>
                  <a:pt x="2330089" y="4793374"/>
                  <a:pt x="2331380" y="4793177"/>
                  <a:pt x="2331563" y="4791762"/>
                </a:cubicBezTo>
                <a:cubicBezTo>
                  <a:pt x="2332391" y="4790228"/>
                  <a:pt x="2334705" y="4790157"/>
                  <a:pt x="2332792" y="4788067"/>
                </a:cubicBezTo>
                <a:cubicBezTo>
                  <a:pt x="2339941" y="4779999"/>
                  <a:pt x="2349318" y="4771036"/>
                  <a:pt x="2348806" y="4758998"/>
                </a:cubicBezTo>
                <a:close/>
                <a:moveTo>
                  <a:pt x="1026594" y="4755839"/>
                </a:moveTo>
                <a:cubicBezTo>
                  <a:pt x="1014549" y="4759065"/>
                  <a:pt x="1002496" y="4757522"/>
                  <a:pt x="990608" y="4760656"/>
                </a:cubicBezTo>
                <a:cubicBezTo>
                  <a:pt x="987727" y="4761389"/>
                  <a:pt x="984835" y="4762643"/>
                  <a:pt x="981820" y="4761384"/>
                </a:cubicBezTo>
                <a:cubicBezTo>
                  <a:pt x="979518" y="4763672"/>
                  <a:pt x="976241" y="4767796"/>
                  <a:pt x="973881" y="4762950"/>
                </a:cubicBezTo>
                <a:lnTo>
                  <a:pt x="973879" y="4762950"/>
                </a:lnTo>
                <a:cubicBezTo>
                  <a:pt x="965687" y="4766969"/>
                  <a:pt x="913425" y="4787471"/>
                  <a:pt x="948018" y="4784627"/>
                </a:cubicBezTo>
                <a:cubicBezTo>
                  <a:pt x="951269" y="4785944"/>
                  <a:pt x="950890" y="4780844"/>
                  <a:pt x="954105" y="4782600"/>
                </a:cubicBezTo>
                <a:cubicBezTo>
                  <a:pt x="955736" y="4781459"/>
                  <a:pt x="957765" y="4780767"/>
                  <a:pt x="959320" y="4779565"/>
                </a:cubicBezTo>
                <a:cubicBezTo>
                  <a:pt x="960707" y="4778540"/>
                  <a:pt x="963558" y="4780220"/>
                  <a:pt x="963619" y="4777573"/>
                </a:cubicBezTo>
                <a:cubicBezTo>
                  <a:pt x="964699" y="4775875"/>
                  <a:pt x="965963" y="4777356"/>
                  <a:pt x="966806" y="4776811"/>
                </a:cubicBezTo>
                <a:cubicBezTo>
                  <a:pt x="968230" y="4776008"/>
                  <a:pt x="969495" y="4775296"/>
                  <a:pt x="970762" y="4774582"/>
                </a:cubicBezTo>
                <a:cubicBezTo>
                  <a:pt x="972727" y="4775856"/>
                  <a:pt x="974802" y="4774377"/>
                  <a:pt x="976575" y="4772549"/>
                </a:cubicBezTo>
                <a:cubicBezTo>
                  <a:pt x="983831" y="4772831"/>
                  <a:pt x="990007" y="4770297"/>
                  <a:pt x="997092" y="4771043"/>
                </a:cubicBezTo>
                <a:cubicBezTo>
                  <a:pt x="999256" y="4768669"/>
                  <a:pt x="1000432" y="4766580"/>
                  <a:pt x="1002729" y="4770689"/>
                </a:cubicBezTo>
                <a:cubicBezTo>
                  <a:pt x="1014893" y="4765412"/>
                  <a:pt x="1028911" y="4773176"/>
                  <a:pt x="1041574" y="4768962"/>
                </a:cubicBezTo>
                <a:cubicBezTo>
                  <a:pt x="1044746" y="4769857"/>
                  <a:pt x="1047558" y="4770889"/>
                  <a:pt x="1050578" y="4769633"/>
                </a:cubicBezTo>
                <a:cubicBezTo>
                  <a:pt x="1054245" y="4768194"/>
                  <a:pt x="1057668" y="4771033"/>
                  <a:pt x="1061073" y="4768899"/>
                </a:cubicBezTo>
                <a:cubicBezTo>
                  <a:pt x="1075310" y="4771867"/>
                  <a:pt x="1089704" y="4772259"/>
                  <a:pt x="1103794" y="4773481"/>
                </a:cubicBezTo>
                <a:cubicBezTo>
                  <a:pt x="1107377" y="4775467"/>
                  <a:pt x="1110182" y="4772927"/>
                  <a:pt x="1113740" y="4774502"/>
                </a:cubicBezTo>
                <a:cubicBezTo>
                  <a:pt x="1116600" y="4779512"/>
                  <a:pt x="1125625" y="4784510"/>
                  <a:pt x="1130961" y="4783147"/>
                </a:cubicBezTo>
                <a:cubicBezTo>
                  <a:pt x="1135823" y="4784425"/>
                  <a:pt x="1135529" y="4788494"/>
                  <a:pt x="1141314" y="4783872"/>
                </a:cubicBezTo>
                <a:cubicBezTo>
                  <a:pt x="1143010" y="4784330"/>
                  <a:pt x="1141928" y="4785095"/>
                  <a:pt x="1142711" y="4784244"/>
                </a:cubicBezTo>
                <a:cubicBezTo>
                  <a:pt x="1143175" y="4783741"/>
                  <a:pt x="1143111" y="4783001"/>
                  <a:pt x="1142515" y="4782700"/>
                </a:cubicBezTo>
                <a:cubicBezTo>
                  <a:pt x="1137707" y="4779946"/>
                  <a:pt x="1134660" y="4777441"/>
                  <a:pt x="1128959" y="4778623"/>
                </a:cubicBezTo>
                <a:cubicBezTo>
                  <a:pt x="1125227" y="4772911"/>
                  <a:pt x="1115571" y="4776408"/>
                  <a:pt x="1112998" y="4768721"/>
                </a:cubicBezTo>
                <a:cubicBezTo>
                  <a:pt x="1109929" y="4766631"/>
                  <a:pt x="1103950" y="4770800"/>
                  <a:pt x="1104324" y="4766282"/>
                </a:cubicBezTo>
                <a:cubicBezTo>
                  <a:pt x="1082718" y="4750008"/>
                  <a:pt x="1051555" y="4758367"/>
                  <a:pt x="1026594" y="4755839"/>
                </a:cubicBezTo>
                <a:close/>
                <a:moveTo>
                  <a:pt x="1540382" y="4754323"/>
                </a:moveTo>
                <a:cubicBezTo>
                  <a:pt x="1541612" y="4752748"/>
                  <a:pt x="1542538" y="4756438"/>
                  <a:pt x="1540918" y="4755502"/>
                </a:cubicBezTo>
                <a:cubicBezTo>
                  <a:pt x="1540480" y="4755128"/>
                  <a:pt x="1540455" y="4755005"/>
                  <a:pt x="1540382" y="4754323"/>
                </a:cubicBezTo>
                <a:close/>
                <a:moveTo>
                  <a:pt x="2384134" y="4752473"/>
                </a:moveTo>
                <a:cubicBezTo>
                  <a:pt x="2380688" y="4750703"/>
                  <a:pt x="2375914" y="4752184"/>
                  <a:pt x="2374246" y="4755516"/>
                </a:cubicBezTo>
                <a:cubicBezTo>
                  <a:pt x="2374100" y="4758028"/>
                  <a:pt x="2377972" y="4757009"/>
                  <a:pt x="2376754" y="4759448"/>
                </a:cubicBezTo>
                <a:cubicBezTo>
                  <a:pt x="2382600" y="4760448"/>
                  <a:pt x="2386570" y="4758844"/>
                  <a:pt x="2384134" y="4752473"/>
                </a:cubicBezTo>
                <a:close/>
                <a:moveTo>
                  <a:pt x="1884579" y="4750129"/>
                </a:moveTo>
                <a:cubicBezTo>
                  <a:pt x="1885258" y="4750611"/>
                  <a:pt x="1885958" y="4751819"/>
                  <a:pt x="1886305" y="4752846"/>
                </a:cubicBezTo>
                <a:cubicBezTo>
                  <a:pt x="1885782" y="4756587"/>
                  <a:pt x="1883675" y="4753813"/>
                  <a:pt x="1882981" y="4751758"/>
                </a:cubicBezTo>
                <a:cubicBezTo>
                  <a:pt x="1883243" y="4749888"/>
                  <a:pt x="1883900" y="4749646"/>
                  <a:pt x="1884579" y="4750129"/>
                </a:cubicBezTo>
                <a:close/>
                <a:moveTo>
                  <a:pt x="1408608" y="4748078"/>
                </a:moveTo>
                <a:cubicBezTo>
                  <a:pt x="1407647" y="4748728"/>
                  <a:pt x="1406701" y="4749238"/>
                  <a:pt x="1405434" y="4748783"/>
                </a:cubicBezTo>
                <a:cubicBezTo>
                  <a:pt x="1403613" y="4748778"/>
                  <a:pt x="1403524" y="4751235"/>
                  <a:pt x="1403055" y="4752627"/>
                </a:cubicBezTo>
                <a:cubicBezTo>
                  <a:pt x="1402048" y="4753274"/>
                  <a:pt x="1400905" y="4753565"/>
                  <a:pt x="1400632" y="4754939"/>
                </a:cubicBezTo>
                <a:cubicBezTo>
                  <a:pt x="1389110" y="4770092"/>
                  <a:pt x="1382027" y="4788576"/>
                  <a:pt x="1372237" y="4805026"/>
                </a:cubicBezTo>
                <a:cubicBezTo>
                  <a:pt x="1371928" y="4807269"/>
                  <a:pt x="1370668" y="4808591"/>
                  <a:pt x="1368310" y="4806105"/>
                </a:cubicBezTo>
                <a:cubicBezTo>
                  <a:pt x="1368497" y="4803207"/>
                  <a:pt x="1371766" y="4799012"/>
                  <a:pt x="1369705" y="4796587"/>
                </a:cubicBezTo>
                <a:cubicBezTo>
                  <a:pt x="1365287" y="4795241"/>
                  <a:pt x="1372764" y="4793258"/>
                  <a:pt x="1369273" y="4790005"/>
                </a:cubicBezTo>
                <a:cubicBezTo>
                  <a:pt x="1374191" y="4788364"/>
                  <a:pt x="1375431" y="4784161"/>
                  <a:pt x="1371971" y="4780058"/>
                </a:cubicBezTo>
                <a:cubicBezTo>
                  <a:pt x="1377962" y="4776478"/>
                  <a:pt x="1373723" y="4768507"/>
                  <a:pt x="1376721" y="4763238"/>
                </a:cubicBezTo>
                <a:cubicBezTo>
                  <a:pt x="1379581" y="4761468"/>
                  <a:pt x="1379619" y="4761341"/>
                  <a:pt x="1378186" y="4758564"/>
                </a:cubicBezTo>
                <a:cubicBezTo>
                  <a:pt x="1383641" y="4731375"/>
                  <a:pt x="1362641" y="4773234"/>
                  <a:pt x="1366300" y="4780389"/>
                </a:cubicBezTo>
                <a:cubicBezTo>
                  <a:pt x="1362541" y="4781635"/>
                  <a:pt x="1367866" y="4784956"/>
                  <a:pt x="1362967" y="4786541"/>
                </a:cubicBezTo>
                <a:cubicBezTo>
                  <a:pt x="1360412" y="4791289"/>
                  <a:pt x="1364235" y="4790360"/>
                  <a:pt x="1366493" y="4792980"/>
                </a:cubicBezTo>
                <a:cubicBezTo>
                  <a:pt x="1364126" y="4794114"/>
                  <a:pt x="1362053" y="4793022"/>
                  <a:pt x="1360734" y="4795205"/>
                </a:cubicBezTo>
                <a:cubicBezTo>
                  <a:pt x="1362694" y="4796587"/>
                  <a:pt x="1360444" y="4799255"/>
                  <a:pt x="1362546" y="4800746"/>
                </a:cubicBezTo>
                <a:cubicBezTo>
                  <a:pt x="1361078" y="4801619"/>
                  <a:pt x="1359668" y="4802468"/>
                  <a:pt x="1358288" y="4803292"/>
                </a:cubicBezTo>
                <a:cubicBezTo>
                  <a:pt x="1358645" y="4804020"/>
                  <a:pt x="1359001" y="4804747"/>
                  <a:pt x="1359354" y="4805462"/>
                </a:cubicBezTo>
                <a:cubicBezTo>
                  <a:pt x="1354289" y="4807414"/>
                  <a:pt x="1358622" y="4811416"/>
                  <a:pt x="1360798" y="4812834"/>
                </a:cubicBezTo>
                <a:cubicBezTo>
                  <a:pt x="1350507" y="4814289"/>
                  <a:pt x="1358560" y="4828984"/>
                  <a:pt x="1353633" y="4832828"/>
                </a:cubicBezTo>
                <a:cubicBezTo>
                  <a:pt x="1353606" y="4836974"/>
                  <a:pt x="1349254" y="4840078"/>
                  <a:pt x="1350801" y="4842588"/>
                </a:cubicBezTo>
                <a:cubicBezTo>
                  <a:pt x="1348836" y="4863624"/>
                  <a:pt x="1342987" y="4885339"/>
                  <a:pt x="1340444" y="4906412"/>
                </a:cubicBezTo>
                <a:lnTo>
                  <a:pt x="1340448" y="4906412"/>
                </a:lnTo>
                <a:cubicBezTo>
                  <a:pt x="1341326" y="4919276"/>
                  <a:pt x="1358571" y="4914160"/>
                  <a:pt x="1354103" y="4903042"/>
                </a:cubicBezTo>
                <a:cubicBezTo>
                  <a:pt x="1354818" y="4902532"/>
                  <a:pt x="1355429" y="4902096"/>
                  <a:pt x="1356025" y="4901683"/>
                </a:cubicBezTo>
                <a:cubicBezTo>
                  <a:pt x="1352814" y="4897646"/>
                  <a:pt x="1359703" y="4891960"/>
                  <a:pt x="1356538" y="4887619"/>
                </a:cubicBezTo>
                <a:cubicBezTo>
                  <a:pt x="1358929" y="4886649"/>
                  <a:pt x="1359621" y="4884612"/>
                  <a:pt x="1357968" y="4882490"/>
                </a:cubicBezTo>
                <a:cubicBezTo>
                  <a:pt x="1358639" y="4882054"/>
                  <a:pt x="1359306" y="4881617"/>
                  <a:pt x="1359915" y="4881217"/>
                </a:cubicBezTo>
                <a:cubicBezTo>
                  <a:pt x="1356990" y="4878198"/>
                  <a:pt x="1362770" y="4872645"/>
                  <a:pt x="1359232" y="4871154"/>
                </a:cubicBezTo>
                <a:cubicBezTo>
                  <a:pt x="1360551" y="4867916"/>
                  <a:pt x="1362750" y="4865176"/>
                  <a:pt x="1365018" y="4862630"/>
                </a:cubicBezTo>
                <a:cubicBezTo>
                  <a:pt x="1362171" y="4858702"/>
                  <a:pt x="1367378" y="4858811"/>
                  <a:pt x="1367371" y="4854531"/>
                </a:cubicBezTo>
                <a:cubicBezTo>
                  <a:pt x="1367506" y="4837532"/>
                  <a:pt x="1381060" y="4821467"/>
                  <a:pt x="1386744" y="4805668"/>
                </a:cubicBezTo>
                <a:cubicBezTo>
                  <a:pt x="1394569" y="4796502"/>
                  <a:pt x="1396692" y="4783484"/>
                  <a:pt x="1404276" y="4774426"/>
                </a:cubicBezTo>
                <a:cubicBezTo>
                  <a:pt x="1408516" y="4770335"/>
                  <a:pt x="1408527" y="4763361"/>
                  <a:pt x="1410882" y="4758104"/>
                </a:cubicBezTo>
                <a:cubicBezTo>
                  <a:pt x="1413371" y="4757368"/>
                  <a:pt x="1413343" y="4755300"/>
                  <a:pt x="1413449" y="4753257"/>
                </a:cubicBezTo>
                <a:cubicBezTo>
                  <a:pt x="1412397" y="4750841"/>
                  <a:pt x="1410182" y="4749832"/>
                  <a:pt x="1408608" y="4748078"/>
                </a:cubicBezTo>
                <a:close/>
                <a:moveTo>
                  <a:pt x="2398979" y="4735063"/>
                </a:moveTo>
                <a:cubicBezTo>
                  <a:pt x="2396994" y="4736567"/>
                  <a:pt x="2394047" y="4734898"/>
                  <a:pt x="2393353" y="4738041"/>
                </a:cubicBezTo>
                <a:cubicBezTo>
                  <a:pt x="2388482" y="4741267"/>
                  <a:pt x="2393682" y="4741741"/>
                  <a:pt x="2386619" y="4743698"/>
                </a:cubicBezTo>
                <a:cubicBezTo>
                  <a:pt x="2386643" y="4745274"/>
                  <a:pt x="2384098" y="4745411"/>
                  <a:pt x="2384341" y="4746605"/>
                </a:cubicBezTo>
                <a:cubicBezTo>
                  <a:pt x="2386558" y="4750185"/>
                  <a:pt x="2386631" y="4749662"/>
                  <a:pt x="2384134" y="4752474"/>
                </a:cubicBezTo>
                <a:cubicBezTo>
                  <a:pt x="2387861" y="4755127"/>
                  <a:pt x="2393950" y="4747762"/>
                  <a:pt x="2388457" y="4746346"/>
                </a:cubicBezTo>
                <a:cubicBezTo>
                  <a:pt x="2388056" y="4746026"/>
                  <a:pt x="2387873" y="4745408"/>
                  <a:pt x="2388457" y="4745111"/>
                </a:cubicBezTo>
                <a:cubicBezTo>
                  <a:pt x="2389432" y="4744475"/>
                  <a:pt x="2390662" y="4745741"/>
                  <a:pt x="2391599" y="4744731"/>
                </a:cubicBezTo>
                <a:cubicBezTo>
                  <a:pt x="2393170" y="4743503"/>
                  <a:pt x="2395922" y="4745447"/>
                  <a:pt x="2395971" y="4742358"/>
                </a:cubicBezTo>
                <a:cubicBezTo>
                  <a:pt x="2400586" y="4741922"/>
                  <a:pt x="2402084" y="4739210"/>
                  <a:pt x="2398979" y="4735063"/>
                </a:cubicBezTo>
                <a:close/>
                <a:moveTo>
                  <a:pt x="2403789" y="4727220"/>
                </a:moveTo>
                <a:cubicBezTo>
                  <a:pt x="2400489" y="4726549"/>
                  <a:pt x="2400964" y="4734533"/>
                  <a:pt x="2401086" y="4733698"/>
                </a:cubicBezTo>
                <a:cubicBezTo>
                  <a:pt x="2402340" y="4732970"/>
                  <a:pt x="2403436" y="4732226"/>
                  <a:pt x="2404873" y="4732975"/>
                </a:cubicBezTo>
                <a:cubicBezTo>
                  <a:pt x="2408478" y="4730886"/>
                  <a:pt x="2400660" y="4731158"/>
                  <a:pt x="2404203" y="4729173"/>
                </a:cubicBezTo>
                <a:cubicBezTo>
                  <a:pt x="2405799" y="4728741"/>
                  <a:pt x="2404910" y="4727363"/>
                  <a:pt x="2403789" y="4727220"/>
                </a:cubicBezTo>
                <a:close/>
                <a:moveTo>
                  <a:pt x="1242377" y="4726463"/>
                </a:moveTo>
                <a:cubicBezTo>
                  <a:pt x="1242912" y="4724634"/>
                  <a:pt x="1248479" y="4726359"/>
                  <a:pt x="1248650" y="4728125"/>
                </a:cubicBezTo>
                <a:cubicBezTo>
                  <a:pt x="1247635" y="4728698"/>
                  <a:pt x="1246658" y="4729248"/>
                  <a:pt x="1245606" y="4729840"/>
                </a:cubicBezTo>
                <a:cubicBezTo>
                  <a:pt x="1245248" y="4727556"/>
                  <a:pt x="1243221" y="4727890"/>
                  <a:pt x="1242377" y="4726463"/>
                </a:cubicBezTo>
                <a:close/>
                <a:moveTo>
                  <a:pt x="2410407" y="4724615"/>
                </a:moveTo>
                <a:cubicBezTo>
                  <a:pt x="2409720" y="4725172"/>
                  <a:pt x="2409178" y="4726831"/>
                  <a:pt x="2408855" y="4728672"/>
                </a:cubicBezTo>
                <a:cubicBezTo>
                  <a:pt x="2410511" y="4729139"/>
                  <a:pt x="2411388" y="4727589"/>
                  <a:pt x="2412825" y="4727171"/>
                </a:cubicBezTo>
                <a:cubicBezTo>
                  <a:pt x="2411924" y="4724603"/>
                  <a:pt x="2411093" y="4724058"/>
                  <a:pt x="2410407" y="4724615"/>
                </a:cubicBezTo>
                <a:lnTo>
                  <a:pt x="2410407" y="4724615"/>
                </a:lnTo>
                <a:close/>
                <a:moveTo>
                  <a:pt x="1163993" y="4721000"/>
                </a:moveTo>
                <a:lnTo>
                  <a:pt x="1163993" y="4721000"/>
                </a:lnTo>
                <a:lnTo>
                  <a:pt x="1163993" y="4721000"/>
                </a:lnTo>
                <a:close/>
                <a:moveTo>
                  <a:pt x="1163993" y="4720998"/>
                </a:moveTo>
                <a:lnTo>
                  <a:pt x="1163994" y="4720998"/>
                </a:lnTo>
                <a:lnTo>
                  <a:pt x="1163993" y="4721000"/>
                </a:lnTo>
                <a:close/>
                <a:moveTo>
                  <a:pt x="1164522" y="4720982"/>
                </a:moveTo>
                <a:lnTo>
                  <a:pt x="1164522" y="4720983"/>
                </a:lnTo>
                <a:lnTo>
                  <a:pt x="1164520" y="4720982"/>
                </a:lnTo>
                <a:close/>
                <a:moveTo>
                  <a:pt x="1164041" y="4720864"/>
                </a:moveTo>
                <a:lnTo>
                  <a:pt x="1164518" y="4720982"/>
                </a:lnTo>
                <a:lnTo>
                  <a:pt x="1164125" y="4720994"/>
                </a:lnTo>
                <a:lnTo>
                  <a:pt x="1163994" y="4720998"/>
                </a:lnTo>
                <a:close/>
                <a:moveTo>
                  <a:pt x="2372675" y="4718662"/>
                </a:moveTo>
                <a:cubicBezTo>
                  <a:pt x="2367840" y="4716910"/>
                  <a:pt x="2372029" y="4722390"/>
                  <a:pt x="2372955" y="4724623"/>
                </a:cubicBezTo>
                <a:cubicBezTo>
                  <a:pt x="2375342" y="4722349"/>
                  <a:pt x="2374075" y="4720786"/>
                  <a:pt x="2372675" y="4718662"/>
                </a:cubicBezTo>
                <a:close/>
                <a:moveTo>
                  <a:pt x="2587716" y="4718451"/>
                </a:moveTo>
                <a:cubicBezTo>
                  <a:pt x="2585629" y="4717933"/>
                  <a:pt x="2582657" y="4718087"/>
                  <a:pt x="2581731" y="4719556"/>
                </a:cubicBezTo>
                <a:cubicBezTo>
                  <a:pt x="2587833" y="4726348"/>
                  <a:pt x="2590086" y="4722599"/>
                  <a:pt x="2592046" y="4733814"/>
                </a:cubicBezTo>
                <a:cubicBezTo>
                  <a:pt x="2588990" y="4738293"/>
                  <a:pt x="2596905" y="4738017"/>
                  <a:pt x="2592083" y="4740518"/>
                </a:cubicBezTo>
                <a:cubicBezTo>
                  <a:pt x="2592424" y="4741218"/>
                  <a:pt x="2592789" y="4741954"/>
                  <a:pt x="2593130" y="4742659"/>
                </a:cubicBezTo>
                <a:cubicBezTo>
                  <a:pt x="2592448" y="4743098"/>
                  <a:pt x="2591778" y="4743536"/>
                  <a:pt x="2591145" y="4743940"/>
                </a:cubicBezTo>
                <a:cubicBezTo>
                  <a:pt x="2592131" y="4748924"/>
                  <a:pt x="2592399" y="4753394"/>
                  <a:pt x="2596150" y="4757887"/>
                </a:cubicBezTo>
                <a:cubicBezTo>
                  <a:pt x="2595432" y="4758352"/>
                  <a:pt x="2594762" y="4758789"/>
                  <a:pt x="2594141" y="4759191"/>
                </a:cubicBezTo>
                <a:cubicBezTo>
                  <a:pt x="2596113" y="4761842"/>
                  <a:pt x="2593983" y="4763915"/>
                  <a:pt x="2594019" y="4766830"/>
                </a:cubicBezTo>
                <a:cubicBezTo>
                  <a:pt x="2597100" y="4771362"/>
                  <a:pt x="2595346" y="4776790"/>
                  <a:pt x="2596759" y="4781531"/>
                </a:cubicBezTo>
                <a:cubicBezTo>
                  <a:pt x="2596089" y="4781970"/>
                  <a:pt x="2595419" y="4782407"/>
                  <a:pt x="2594798" y="4782809"/>
                </a:cubicBezTo>
                <a:cubicBezTo>
                  <a:pt x="2597636" y="4792061"/>
                  <a:pt x="2587151" y="4802892"/>
                  <a:pt x="2590037" y="4811973"/>
                </a:cubicBezTo>
                <a:cubicBezTo>
                  <a:pt x="2587394" y="4813368"/>
                  <a:pt x="2585860" y="4817684"/>
                  <a:pt x="2587760" y="4820509"/>
                </a:cubicBezTo>
                <a:cubicBezTo>
                  <a:pt x="2588076" y="4824777"/>
                  <a:pt x="2582048" y="4826778"/>
                  <a:pt x="2584874" y="4830536"/>
                </a:cubicBezTo>
                <a:cubicBezTo>
                  <a:pt x="2581890" y="4831700"/>
                  <a:pt x="2582499" y="4834707"/>
                  <a:pt x="2581147" y="4836938"/>
                </a:cubicBezTo>
                <a:cubicBezTo>
                  <a:pt x="2578492" y="4838575"/>
                  <a:pt x="2578456" y="4838708"/>
                  <a:pt x="2579942" y="4841582"/>
                </a:cubicBezTo>
                <a:cubicBezTo>
                  <a:pt x="2577822" y="4846019"/>
                  <a:pt x="2573621" y="4847535"/>
                  <a:pt x="2574949" y="4853052"/>
                </a:cubicBezTo>
                <a:cubicBezTo>
                  <a:pt x="2571149" y="4854822"/>
                  <a:pt x="2572330" y="4859793"/>
                  <a:pt x="2570321" y="4862788"/>
                </a:cubicBezTo>
                <a:cubicBezTo>
                  <a:pt x="2565523" y="4864594"/>
                  <a:pt x="2571928" y="4870075"/>
                  <a:pt x="2566229" y="4872184"/>
                </a:cubicBezTo>
                <a:cubicBezTo>
                  <a:pt x="2566582" y="4872887"/>
                  <a:pt x="2566935" y="4873627"/>
                  <a:pt x="2567289" y="4874330"/>
                </a:cubicBezTo>
                <a:cubicBezTo>
                  <a:pt x="2563489" y="4876282"/>
                  <a:pt x="2563952" y="4879702"/>
                  <a:pt x="2566826" y="4882745"/>
                </a:cubicBezTo>
                <a:cubicBezTo>
                  <a:pt x="2566862" y="4878877"/>
                  <a:pt x="2570869" y="4878404"/>
                  <a:pt x="2568421" y="4882175"/>
                </a:cubicBezTo>
                <a:cubicBezTo>
                  <a:pt x="2567082" y="4882890"/>
                  <a:pt x="2566521" y="4882793"/>
                  <a:pt x="2566254" y="4884818"/>
                </a:cubicBezTo>
                <a:cubicBezTo>
                  <a:pt x="2570102" y="4889559"/>
                  <a:pt x="2572890" y="4880902"/>
                  <a:pt x="2575265" y="4878780"/>
                </a:cubicBezTo>
                <a:cubicBezTo>
                  <a:pt x="2578870" y="4875506"/>
                  <a:pt x="2584557" y="4873930"/>
                  <a:pt x="2585336" y="4868498"/>
                </a:cubicBezTo>
                <a:cubicBezTo>
                  <a:pt x="2594786" y="4860593"/>
                  <a:pt x="2577640" y="4863782"/>
                  <a:pt x="2591376" y="4859393"/>
                </a:cubicBezTo>
                <a:cubicBezTo>
                  <a:pt x="2590366" y="4846068"/>
                  <a:pt x="2602592" y="4833652"/>
                  <a:pt x="2605868" y="4820533"/>
                </a:cubicBezTo>
                <a:cubicBezTo>
                  <a:pt x="2604577" y="4817575"/>
                  <a:pt x="2605040" y="4811901"/>
                  <a:pt x="2608730" y="4810118"/>
                </a:cubicBezTo>
                <a:cubicBezTo>
                  <a:pt x="2606099" y="4807172"/>
                  <a:pt x="2610447" y="4803704"/>
                  <a:pt x="2607865" y="4800770"/>
                </a:cubicBezTo>
                <a:cubicBezTo>
                  <a:pt x="2614563" y="4794405"/>
                  <a:pt x="2612529" y="4783712"/>
                  <a:pt x="2610861" y="4776557"/>
                </a:cubicBezTo>
                <a:cubicBezTo>
                  <a:pt x="2608961" y="4774429"/>
                  <a:pt x="2606343" y="4772703"/>
                  <a:pt x="2610617" y="4770854"/>
                </a:cubicBezTo>
                <a:cubicBezTo>
                  <a:pt x="2606708" y="4766624"/>
                  <a:pt x="2609570" y="4761158"/>
                  <a:pt x="2606818" y="4756726"/>
                </a:cubicBezTo>
                <a:cubicBezTo>
                  <a:pt x="2605101" y="4755579"/>
                  <a:pt x="2603591" y="4755287"/>
                  <a:pt x="2604918" y="4752550"/>
                </a:cubicBezTo>
                <a:cubicBezTo>
                  <a:pt x="2602726" y="4750779"/>
                  <a:pt x="2602714" y="4748098"/>
                  <a:pt x="2602190" y="4746126"/>
                </a:cubicBezTo>
                <a:cubicBezTo>
                  <a:pt x="2599950" y="4745656"/>
                  <a:pt x="2599475" y="4744292"/>
                  <a:pt x="2601910" y="4743339"/>
                </a:cubicBezTo>
                <a:cubicBezTo>
                  <a:pt x="2600412" y="4740539"/>
                  <a:pt x="2601898" y="4738956"/>
                  <a:pt x="2599036" y="4735998"/>
                </a:cubicBezTo>
                <a:cubicBezTo>
                  <a:pt x="2593142" y="4734839"/>
                  <a:pt x="2607074" y="4733226"/>
                  <a:pt x="2592874" y="4724641"/>
                </a:cubicBezTo>
                <a:cubicBezTo>
                  <a:pt x="2594664" y="4719334"/>
                  <a:pt x="2589318" y="4725112"/>
                  <a:pt x="2588393" y="4721380"/>
                </a:cubicBezTo>
                <a:cubicBezTo>
                  <a:pt x="2591005" y="4720160"/>
                  <a:pt x="2589803" y="4718969"/>
                  <a:pt x="2587716" y="4718451"/>
                </a:cubicBezTo>
                <a:lnTo>
                  <a:pt x="2587716" y="4718451"/>
                </a:lnTo>
                <a:close/>
                <a:moveTo>
                  <a:pt x="1385002" y="4713428"/>
                </a:moveTo>
                <a:cubicBezTo>
                  <a:pt x="1388273" y="4715654"/>
                  <a:pt x="1381789" y="4723456"/>
                  <a:pt x="1388277" y="4721446"/>
                </a:cubicBezTo>
                <a:cubicBezTo>
                  <a:pt x="1389192" y="4719006"/>
                  <a:pt x="1389355" y="4710945"/>
                  <a:pt x="1385002" y="4713428"/>
                </a:cubicBezTo>
                <a:close/>
                <a:moveTo>
                  <a:pt x="2432354" y="4712241"/>
                </a:moveTo>
                <a:cubicBezTo>
                  <a:pt x="2431327" y="4711469"/>
                  <a:pt x="2427494" y="4712571"/>
                  <a:pt x="2423091" y="4717117"/>
                </a:cubicBezTo>
                <a:cubicBezTo>
                  <a:pt x="2423237" y="4718578"/>
                  <a:pt x="2424345" y="4718586"/>
                  <a:pt x="2424784" y="4718606"/>
                </a:cubicBezTo>
                <a:cubicBezTo>
                  <a:pt x="2431604" y="4715658"/>
                  <a:pt x="2433382" y="4713013"/>
                  <a:pt x="2432354" y="4712241"/>
                </a:cubicBezTo>
                <a:lnTo>
                  <a:pt x="2432354" y="4712241"/>
                </a:lnTo>
                <a:close/>
                <a:moveTo>
                  <a:pt x="1170435" y="4710800"/>
                </a:moveTo>
                <a:lnTo>
                  <a:pt x="1170435" y="4710801"/>
                </a:lnTo>
                <a:lnTo>
                  <a:pt x="1170432" y="4710801"/>
                </a:lnTo>
                <a:lnTo>
                  <a:pt x="1170433" y="4710801"/>
                </a:lnTo>
                <a:close/>
                <a:moveTo>
                  <a:pt x="2375569" y="4708792"/>
                </a:moveTo>
                <a:cubicBezTo>
                  <a:pt x="2374548" y="4708944"/>
                  <a:pt x="2373905" y="4709649"/>
                  <a:pt x="2375939" y="4710549"/>
                </a:cubicBezTo>
                <a:cubicBezTo>
                  <a:pt x="2376487" y="4710805"/>
                  <a:pt x="2377047" y="4710838"/>
                  <a:pt x="2377473" y="4710351"/>
                </a:cubicBezTo>
                <a:cubicBezTo>
                  <a:pt x="2377991" y="4709040"/>
                  <a:pt x="2376590" y="4708639"/>
                  <a:pt x="2375569" y="4708792"/>
                </a:cubicBezTo>
                <a:close/>
                <a:moveTo>
                  <a:pt x="2443489" y="4705788"/>
                </a:moveTo>
                <a:cubicBezTo>
                  <a:pt x="2441480" y="4706459"/>
                  <a:pt x="2441321" y="4710636"/>
                  <a:pt x="2439604" y="4706704"/>
                </a:cubicBezTo>
                <a:cubicBezTo>
                  <a:pt x="2436121" y="4707260"/>
                  <a:pt x="2433369" y="4712355"/>
                  <a:pt x="2437583" y="4713177"/>
                </a:cubicBezTo>
                <a:cubicBezTo>
                  <a:pt x="2441102" y="4711226"/>
                  <a:pt x="2444914" y="4708551"/>
                  <a:pt x="2448677" y="4708297"/>
                </a:cubicBezTo>
                <a:cubicBezTo>
                  <a:pt x="2448506" y="4706197"/>
                  <a:pt x="2444780" y="4706491"/>
                  <a:pt x="2443489" y="4705788"/>
                </a:cubicBezTo>
                <a:close/>
                <a:moveTo>
                  <a:pt x="2148032" y="4703436"/>
                </a:moveTo>
                <a:lnTo>
                  <a:pt x="2148032" y="4703436"/>
                </a:lnTo>
                <a:lnTo>
                  <a:pt x="2148032" y="4703436"/>
                </a:lnTo>
                <a:lnTo>
                  <a:pt x="2148032" y="4703436"/>
                </a:lnTo>
                <a:close/>
                <a:moveTo>
                  <a:pt x="2148031" y="4703435"/>
                </a:moveTo>
                <a:lnTo>
                  <a:pt x="2148032" y="4703436"/>
                </a:lnTo>
                <a:lnTo>
                  <a:pt x="2148031" y="4703436"/>
                </a:lnTo>
                <a:close/>
                <a:moveTo>
                  <a:pt x="2145887" y="4701095"/>
                </a:moveTo>
                <a:lnTo>
                  <a:pt x="2148031" y="4703436"/>
                </a:lnTo>
                <a:lnTo>
                  <a:pt x="2144280" y="4707635"/>
                </a:lnTo>
                <a:cubicBezTo>
                  <a:pt x="2142819" y="4706323"/>
                  <a:pt x="2144962" y="4700504"/>
                  <a:pt x="2145887" y="4701095"/>
                </a:cubicBezTo>
                <a:close/>
                <a:moveTo>
                  <a:pt x="825867" y="4700276"/>
                </a:moveTo>
                <a:cubicBezTo>
                  <a:pt x="822911" y="4708834"/>
                  <a:pt x="822311" y="4719049"/>
                  <a:pt x="816863" y="4725757"/>
                </a:cubicBezTo>
                <a:cubicBezTo>
                  <a:pt x="814231" y="4727005"/>
                  <a:pt x="813260" y="4730108"/>
                  <a:pt x="814996" y="4732283"/>
                </a:cubicBezTo>
                <a:cubicBezTo>
                  <a:pt x="814220" y="4737082"/>
                  <a:pt x="810405" y="4744307"/>
                  <a:pt x="814694" y="4747641"/>
                </a:cubicBezTo>
                <a:cubicBezTo>
                  <a:pt x="816774" y="4748496"/>
                  <a:pt x="814890" y="4751156"/>
                  <a:pt x="816671" y="4752748"/>
                </a:cubicBezTo>
                <a:cubicBezTo>
                  <a:pt x="815354" y="4754785"/>
                  <a:pt x="817463" y="4756758"/>
                  <a:pt x="818768" y="4758522"/>
                </a:cubicBezTo>
                <a:cubicBezTo>
                  <a:pt x="817085" y="4762133"/>
                  <a:pt x="821646" y="4761477"/>
                  <a:pt x="822164" y="4765135"/>
                </a:cubicBezTo>
                <a:lnTo>
                  <a:pt x="822162" y="4765132"/>
                </a:lnTo>
                <a:cubicBezTo>
                  <a:pt x="821035" y="4773101"/>
                  <a:pt x="827149" y="4782344"/>
                  <a:pt x="833538" y="4787397"/>
                </a:cubicBezTo>
                <a:cubicBezTo>
                  <a:pt x="840748" y="4795557"/>
                  <a:pt x="848313" y="4802237"/>
                  <a:pt x="859302" y="4805329"/>
                </a:cubicBezTo>
                <a:cubicBezTo>
                  <a:pt x="862025" y="4811100"/>
                  <a:pt x="870108" y="4805559"/>
                  <a:pt x="867723" y="4800188"/>
                </a:cubicBezTo>
                <a:cubicBezTo>
                  <a:pt x="865145" y="4800055"/>
                  <a:pt x="865718" y="4798212"/>
                  <a:pt x="865596" y="4796333"/>
                </a:cubicBezTo>
                <a:cubicBezTo>
                  <a:pt x="864042" y="4791615"/>
                  <a:pt x="860031" y="4790822"/>
                  <a:pt x="855951" y="4789440"/>
                </a:cubicBezTo>
                <a:cubicBezTo>
                  <a:pt x="852963" y="4784734"/>
                  <a:pt x="848624" y="4780982"/>
                  <a:pt x="844937" y="4777429"/>
                </a:cubicBezTo>
                <a:cubicBezTo>
                  <a:pt x="841789" y="4774660"/>
                  <a:pt x="843721" y="4770154"/>
                  <a:pt x="840022" y="4769067"/>
                </a:cubicBezTo>
                <a:cubicBezTo>
                  <a:pt x="839666" y="4768235"/>
                  <a:pt x="839213" y="4767180"/>
                  <a:pt x="838545" y="4765620"/>
                </a:cubicBezTo>
                <a:cubicBezTo>
                  <a:pt x="837208" y="4761273"/>
                  <a:pt x="836849" y="4754733"/>
                  <a:pt x="832008" y="4752426"/>
                </a:cubicBezTo>
                <a:cubicBezTo>
                  <a:pt x="830264" y="4749621"/>
                  <a:pt x="831253" y="4747965"/>
                  <a:pt x="828679" y="4744313"/>
                </a:cubicBezTo>
                <a:cubicBezTo>
                  <a:pt x="824361" y="4742999"/>
                  <a:pt x="832075" y="4741454"/>
                  <a:pt x="826950" y="4735353"/>
                </a:cubicBezTo>
                <a:cubicBezTo>
                  <a:pt x="829180" y="4730062"/>
                  <a:pt x="828262" y="4725161"/>
                  <a:pt x="829005" y="4719853"/>
                </a:cubicBezTo>
                <a:cubicBezTo>
                  <a:pt x="828384" y="4716596"/>
                  <a:pt x="825004" y="4716252"/>
                  <a:pt x="824009" y="4713361"/>
                </a:cubicBezTo>
                <a:cubicBezTo>
                  <a:pt x="828648" y="4711034"/>
                  <a:pt x="834555" y="4700562"/>
                  <a:pt x="825867" y="4700276"/>
                </a:cubicBezTo>
                <a:close/>
                <a:moveTo>
                  <a:pt x="2142453" y="4697551"/>
                </a:moveTo>
                <a:cubicBezTo>
                  <a:pt x="2142636" y="4697555"/>
                  <a:pt x="2142721" y="4697701"/>
                  <a:pt x="2142953" y="4697620"/>
                </a:cubicBezTo>
                <a:cubicBezTo>
                  <a:pt x="2146082" y="4696576"/>
                  <a:pt x="2141187" y="4700006"/>
                  <a:pt x="2142453" y="4697551"/>
                </a:cubicBezTo>
                <a:close/>
                <a:moveTo>
                  <a:pt x="1242133" y="4694578"/>
                </a:moveTo>
                <a:cubicBezTo>
                  <a:pt x="1227419" y="4709275"/>
                  <a:pt x="1244180" y="4714351"/>
                  <a:pt x="1237615" y="4723078"/>
                </a:cubicBezTo>
                <a:cubicBezTo>
                  <a:pt x="1239018" y="4726108"/>
                  <a:pt x="1240441" y="4727826"/>
                  <a:pt x="1242824" y="4729944"/>
                </a:cubicBezTo>
                <a:cubicBezTo>
                  <a:pt x="1240796" y="4738029"/>
                  <a:pt x="1245622" y="4745763"/>
                  <a:pt x="1249028" y="4753153"/>
                </a:cubicBezTo>
                <a:cubicBezTo>
                  <a:pt x="1244986" y="4754706"/>
                  <a:pt x="1247402" y="4757914"/>
                  <a:pt x="1248932" y="4760600"/>
                </a:cubicBezTo>
                <a:cubicBezTo>
                  <a:pt x="1247296" y="4765409"/>
                  <a:pt x="1246058" y="4769171"/>
                  <a:pt x="1248878" y="4773538"/>
                </a:cubicBezTo>
                <a:cubicBezTo>
                  <a:pt x="1247374" y="4776573"/>
                  <a:pt x="1248878" y="4778047"/>
                  <a:pt x="1251723" y="4778333"/>
                </a:cubicBezTo>
                <a:cubicBezTo>
                  <a:pt x="1253700" y="4780224"/>
                  <a:pt x="1251694" y="4781503"/>
                  <a:pt x="1250062" y="4782406"/>
                </a:cubicBezTo>
                <a:cubicBezTo>
                  <a:pt x="1248503" y="4785686"/>
                  <a:pt x="1253590" y="4793920"/>
                  <a:pt x="1250283" y="4794938"/>
                </a:cubicBezTo>
                <a:cubicBezTo>
                  <a:pt x="1252524" y="4801413"/>
                  <a:pt x="1249263" y="4808845"/>
                  <a:pt x="1251589" y="4815295"/>
                </a:cubicBezTo>
                <a:cubicBezTo>
                  <a:pt x="1250880" y="4815793"/>
                  <a:pt x="1250263" y="4816229"/>
                  <a:pt x="1249661" y="4816653"/>
                </a:cubicBezTo>
                <a:cubicBezTo>
                  <a:pt x="1251636" y="4818812"/>
                  <a:pt x="1249179" y="4821152"/>
                  <a:pt x="1252688" y="4821976"/>
                </a:cubicBezTo>
                <a:cubicBezTo>
                  <a:pt x="1252835" y="4824098"/>
                  <a:pt x="1255467" y="4823807"/>
                  <a:pt x="1256096" y="4825492"/>
                </a:cubicBezTo>
                <a:cubicBezTo>
                  <a:pt x="1254683" y="4828645"/>
                  <a:pt x="1259398" y="4828972"/>
                  <a:pt x="1259795" y="4832100"/>
                </a:cubicBezTo>
                <a:cubicBezTo>
                  <a:pt x="1256129" y="4838454"/>
                  <a:pt x="1266293" y="4838805"/>
                  <a:pt x="1260940" y="4841133"/>
                </a:cubicBezTo>
                <a:cubicBezTo>
                  <a:pt x="1259767" y="4845025"/>
                  <a:pt x="1267908" y="4848505"/>
                  <a:pt x="1266589" y="4853949"/>
                </a:cubicBezTo>
                <a:cubicBezTo>
                  <a:pt x="1268203" y="4857065"/>
                  <a:pt x="1271037" y="4859756"/>
                  <a:pt x="1269098" y="4863333"/>
                </a:cubicBezTo>
                <a:cubicBezTo>
                  <a:pt x="1269384" y="4864946"/>
                  <a:pt x="1271791" y="4864364"/>
                  <a:pt x="1271954" y="4866086"/>
                </a:cubicBezTo>
                <a:cubicBezTo>
                  <a:pt x="1270453" y="4868462"/>
                  <a:pt x="1274601" y="4870535"/>
                  <a:pt x="1276445" y="4868814"/>
                </a:cubicBezTo>
                <a:cubicBezTo>
                  <a:pt x="1272368" y="4863406"/>
                  <a:pt x="1272971" y="4856543"/>
                  <a:pt x="1268762" y="4852251"/>
                </a:cubicBezTo>
                <a:cubicBezTo>
                  <a:pt x="1273978" y="4851269"/>
                  <a:pt x="1261963" y="4831736"/>
                  <a:pt x="1267175" y="4830548"/>
                </a:cubicBezTo>
                <a:cubicBezTo>
                  <a:pt x="1269355" y="4827202"/>
                  <a:pt x="1265350" y="4827275"/>
                  <a:pt x="1263239" y="4828087"/>
                </a:cubicBezTo>
                <a:cubicBezTo>
                  <a:pt x="1262755" y="4826256"/>
                  <a:pt x="1260656" y="4826414"/>
                  <a:pt x="1260110" y="4824680"/>
                </a:cubicBezTo>
                <a:cubicBezTo>
                  <a:pt x="1260928" y="4823771"/>
                  <a:pt x="1262992" y="4824886"/>
                  <a:pt x="1263452" y="4824898"/>
                </a:cubicBezTo>
                <a:cubicBezTo>
                  <a:pt x="1265815" y="4825019"/>
                  <a:pt x="1265459" y="4823383"/>
                  <a:pt x="1266226" y="4822643"/>
                </a:cubicBezTo>
                <a:cubicBezTo>
                  <a:pt x="1269093" y="4821576"/>
                  <a:pt x="1266497" y="4819200"/>
                  <a:pt x="1265649" y="4817369"/>
                </a:cubicBezTo>
                <a:cubicBezTo>
                  <a:pt x="1267365" y="4814180"/>
                  <a:pt x="1264550" y="4811670"/>
                  <a:pt x="1266256" y="4808506"/>
                </a:cubicBezTo>
                <a:cubicBezTo>
                  <a:pt x="1266057" y="4806857"/>
                  <a:pt x="1263496" y="4807645"/>
                  <a:pt x="1263573" y="4805850"/>
                </a:cubicBezTo>
                <a:cubicBezTo>
                  <a:pt x="1266483" y="4804529"/>
                  <a:pt x="1266663" y="4801001"/>
                  <a:pt x="1265340" y="4798964"/>
                </a:cubicBezTo>
                <a:cubicBezTo>
                  <a:pt x="1265882" y="4796417"/>
                  <a:pt x="1267314" y="4794320"/>
                  <a:pt x="1265495" y="4792142"/>
                </a:cubicBezTo>
                <a:cubicBezTo>
                  <a:pt x="1266164" y="4791707"/>
                  <a:pt x="1266838" y="4791269"/>
                  <a:pt x="1267516" y="4790829"/>
                </a:cubicBezTo>
                <a:cubicBezTo>
                  <a:pt x="1263814" y="4785898"/>
                  <a:pt x="1267095" y="4780158"/>
                  <a:pt x="1262966" y="4775211"/>
                </a:cubicBezTo>
                <a:cubicBezTo>
                  <a:pt x="1263645" y="4774776"/>
                  <a:pt x="1264327" y="4774338"/>
                  <a:pt x="1265011" y="4773899"/>
                </a:cubicBezTo>
                <a:cubicBezTo>
                  <a:pt x="1263178" y="4767638"/>
                  <a:pt x="1264852" y="4761085"/>
                  <a:pt x="1261358" y="4754946"/>
                </a:cubicBezTo>
                <a:cubicBezTo>
                  <a:pt x="1262798" y="4751967"/>
                  <a:pt x="1261938" y="4749227"/>
                  <a:pt x="1258525" y="4747389"/>
                </a:cubicBezTo>
                <a:cubicBezTo>
                  <a:pt x="1257538" y="4745067"/>
                  <a:pt x="1261267" y="4747510"/>
                  <a:pt x="1261784" y="4745886"/>
                </a:cubicBezTo>
                <a:cubicBezTo>
                  <a:pt x="1261983" y="4742128"/>
                  <a:pt x="1254231" y="4742606"/>
                  <a:pt x="1257449" y="4740109"/>
                </a:cubicBezTo>
                <a:cubicBezTo>
                  <a:pt x="1258489" y="4740051"/>
                  <a:pt x="1258815" y="4737389"/>
                  <a:pt x="1258858" y="4737520"/>
                </a:cubicBezTo>
                <a:cubicBezTo>
                  <a:pt x="1259283" y="4735249"/>
                  <a:pt x="1257557" y="4734631"/>
                  <a:pt x="1258283" y="4733281"/>
                </a:cubicBezTo>
                <a:cubicBezTo>
                  <a:pt x="1255623" y="4732578"/>
                  <a:pt x="1257394" y="4729618"/>
                  <a:pt x="1259348" y="4729155"/>
                </a:cubicBezTo>
                <a:cubicBezTo>
                  <a:pt x="1258725" y="4727958"/>
                  <a:pt x="1257955" y="4726786"/>
                  <a:pt x="1258693" y="4725402"/>
                </a:cubicBezTo>
                <a:cubicBezTo>
                  <a:pt x="1258404" y="4724431"/>
                  <a:pt x="1257679" y="4724130"/>
                  <a:pt x="1256835" y="4723838"/>
                </a:cubicBezTo>
                <a:cubicBezTo>
                  <a:pt x="1255722" y="4723454"/>
                  <a:pt x="1255852" y="4721787"/>
                  <a:pt x="1254625" y="4721467"/>
                </a:cubicBezTo>
                <a:cubicBezTo>
                  <a:pt x="1250691" y="4720242"/>
                  <a:pt x="1256386" y="4719211"/>
                  <a:pt x="1255326" y="4716869"/>
                </a:cubicBezTo>
                <a:cubicBezTo>
                  <a:pt x="1254693" y="4715853"/>
                  <a:pt x="1254285" y="4714917"/>
                  <a:pt x="1254644" y="4713708"/>
                </a:cubicBezTo>
                <a:cubicBezTo>
                  <a:pt x="1254550" y="4711156"/>
                  <a:pt x="1250930" y="4712846"/>
                  <a:pt x="1252316" y="4709212"/>
                </a:cubicBezTo>
                <a:cubicBezTo>
                  <a:pt x="1250957" y="4707535"/>
                  <a:pt x="1251318" y="4705666"/>
                  <a:pt x="1252052" y="4703750"/>
                </a:cubicBezTo>
                <a:lnTo>
                  <a:pt x="1252053" y="4703748"/>
                </a:lnTo>
                <a:cubicBezTo>
                  <a:pt x="1248393" y="4700707"/>
                  <a:pt x="1246928" y="4696053"/>
                  <a:pt x="1242133" y="4694578"/>
                </a:cubicBezTo>
                <a:close/>
                <a:moveTo>
                  <a:pt x="2519255" y="4693168"/>
                </a:moveTo>
                <a:cubicBezTo>
                  <a:pt x="2514261" y="4692536"/>
                  <a:pt x="2509803" y="4692775"/>
                  <a:pt x="2510418" y="4695449"/>
                </a:cubicBezTo>
                <a:cubicBezTo>
                  <a:pt x="2512282" y="4695687"/>
                  <a:pt x="2513487" y="4696520"/>
                  <a:pt x="2514193" y="4698216"/>
                </a:cubicBezTo>
                <a:cubicBezTo>
                  <a:pt x="2514948" y="4697859"/>
                  <a:pt x="2515655" y="4697519"/>
                  <a:pt x="2516312" y="4697210"/>
                </a:cubicBezTo>
                <a:cubicBezTo>
                  <a:pt x="2516812" y="4697919"/>
                  <a:pt x="2517250" y="4698532"/>
                  <a:pt x="2517664" y="4699129"/>
                </a:cubicBezTo>
                <a:cubicBezTo>
                  <a:pt x="2526432" y="4696174"/>
                  <a:pt x="2538184" y="4706788"/>
                  <a:pt x="2547110" y="4703920"/>
                </a:cubicBezTo>
                <a:cubicBezTo>
                  <a:pt x="2548133" y="4707700"/>
                  <a:pt x="2551409" y="4703646"/>
                  <a:pt x="2548547" y="4702419"/>
                </a:cubicBezTo>
                <a:cubicBezTo>
                  <a:pt x="2547220" y="4702130"/>
                  <a:pt x="2546927" y="4701058"/>
                  <a:pt x="2546306" y="4700013"/>
                </a:cubicBezTo>
                <a:cubicBezTo>
                  <a:pt x="2541521" y="4703794"/>
                  <a:pt x="2538500" y="4694952"/>
                  <a:pt x="2533568" y="4697227"/>
                </a:cubicBezTo>
                <a:cubicBezTo>
                  <a:pt x="2533885" y="4697911"/>
                  <a:pt x="2534201" y="4698605"/>
                  <a:pt x="2534518" y="4699307"/>
                </a:cubicBezTo>
                <a:cubicBezTo>
                  <a:pt x="2531656" y="4701354"/>
                  <a:pt x="2531693" y="4698060"/>
                  <a:pt x="2531315" y="4696114"/>
                </a:cubicBezTo>
                <a:lnTo>
                  <a:pt x="2531315" y="4696115"/>
                </a:lnTo>
                <a:cubicBezTo>
                  <a:pt x="2529781" y="4695304"/>
                  <a:pt x="2524250" y="4693800"/>
                  <a:pt x="2519255" y="4693168"/>
                </a:cubicBezTo>
                <a:close/>
                <a:moveTo>
                  <a:pt x="2494453" y="4691071"/>
                </a:moveTo>
                <a:cubicBezTo>
                  <a:pt x="2492139" y="4693091"/>
                  <a:pt x="2486659" y="4691469"/>
                  <a:pt x="2485576" y="4693853"/>
                </a:cubicBezTo>
                <a:cubicBezTo>
                  <a:pt x="2485283" y="4694818"/>
                  <a:pt x="2484723" y="4695423"/>
                  <a:pt x="2483846" y="4695268"/>
                </a:cubicBezTo>
                <a:cubicBezTo>
                  <a:pt x="2480741" y="4694316"/>
                  <a:pt x="2477185" y="4695135"/>
                  <a:pt x="2474323" y="4696721"/>
                </a:cubicBezTo>
                <a:cubicBezTo>
                  <a:pt x="2467979" y="4700433"/>
                  <a:pt x="2459552" y="4695305"/>
                  <a:pt x="2455630" y="4703735"/>
                </a:cubicBezTo>
                <a:cubicBezTo>
                  <a:pt x="2461293" y="4706313"/>
                  <a:pt x="2464130" y="4702750"/>
                  <a:pt x="2468563" y="4700034"/>
                </a:cubicBezTo>
                <a:cubicBezTo>
                  <a:pt x="2473373" y="4702330"/>
                  <a:pt x="2477903" y="4699894"/>
                  <a:pt x="2482056" y="4698424"/>
                </a:cubicBezTo>
                <a:cubicBezTo>
                  <a:pt x="2484821" y="4699174"/>
                  <a:pt x="2486708" y="4699367"/>
                  <a:pt x="2487731" y="4699004"/>
                </a:cubicBezTo>
                <a:cubicBezTo>
                  <a:pt x="2488730" y="4694256"/>
                  <a:pt x="2493650" y="4696592"/>
                  <a:pt x="2496937" y="4696696"/>
                </a:cubicBezTo>
                <a:cubicBezTo>
                  <a:pt x="2500822" y="4695675"/>
                  <a:pt x="2504865" y="4696399"/>
                  <a:pt x="2508738" y="4694985"/>
                </a:cubicBezTo>
                <a:cubicBezTo>
                  <a:pt x="2509688" y="4690829"/>
                  <a:pt x="2497753" y="4691275"/>
                  <a:pt x="2495744" y="4693125"/>
                </a:cubicBezTo>
                <a:cubicBezTo>
                  <a:pt x="2495318" y="4692444"/>
                  <a:pt x="2494879" y="4691753"/>
                  <a:pt x="2494453" y="4691071"/>
                </a:cubicBezTo>
                <a:close/>
                <a:moveTo>
                  <a:pt x="828016" y="4688717"/>
                </a:moveTo>
                <a:cubicBezTo>
                  <a:pt x="827807" y="4688799"/>
                  <a:pt x="827613" y="4688930"/>
                  <a:pt x="827361" y="4689100"/>
                </a:cubicBezTo>
                <a:cubicBezTo>
                  <a:pt x="829285" y="4691544"/>
                  <a:pt x="827605" y="4692904"/>
                  <a:pt x="826011" y="4694153"/>
                </a:cubicBezTo>
                <a:cubicBezTo>
                  <a:pt x="826858" y="4695223"/>
                  <a:pt x="827004" y="4697248"/>
                  <a:pt x="828478" y="4697385"/>
                </a:cubicBezTo>
                <a:cubicBezTo>
                  <a:pt x="829637" y="4697459"/>
                  <a:pt x="828384" y="4697691"/>
                  <a:pt x="828810" y="4696205"/>
                </a:cubicBezTo>
                <a:cubicBezTo>
                  <a:pt x="830066" y="4695640"/>
                  <a:pt x="831575" y="4694958"/>
                  <a:pt x="833085" y="4694278"/>
                </a:cubicBezTo>
                <a:cubicBezTo>
                  <a:pt x="832029" y="4692692"/>
                  <a:pt x="831465" y="4691745"/>
                  <a:pt x="833449" y="4691063"/>
                </a:cubicBezTo>
                <a:cubicBezTo>
                  <a:pt x="833935" y="4690786"/>
                  <a:pt x="833910" y="4690364"/>
                  <a:pt x="833377" y="4689803"/>
                </a:cubicBezTo>
                <a:cubicBezTo>
                  <a:pt x="829590" y="4688696"/>
                  <a:pt x="828714" y="4688441"/>
                  <a:pt x="828016" y="4688717"/>
                </a:cubicBezTo>
                <a:close/>
                <a:moveTo>
                  <a:pt x="1101468" y="4682921"/>
                </a:moveTo>
                <a:cubicBezTo>
                  <a:pt x="1100760" y="4682852"/>
                  <a:pt x="1099802" y="4683737"/>
                  <a:pt x="1100042" y="4684131"/>
                </a:cubicBezTo>
                <a:cubicBezTo>
                  <a:pt x="1095922" y="4682593"/>
                  <a:pt x="1092001" y="4682799"/>
                  <a:pt x="1088191" y="4683938"/>
                </a:cubicBezTo>
                <a:lnTo>
                  <a:pt x="1088191" y="4683938"/>
                </a:lnTo>
                <a:lnTo>
                  <a:pt x="1088191" y="4683938"/>
                </a:lnTo>
                <a:lnTo>
                  <a:pt x="1077000" y="4689347"/>
                </a:lnTo>
                <a:lnTo>
                  <a:pt x="1076999" y="4689345"/>
                </a:lnTo>
                <a:lnTo>
                  <a:pt x="1076999" y="4689347"/>
                </a:lnTo>
                <a:lnTo>
                  <a:pt x="1077000" y="4689347"/>
                </a:lnTo>
                <a:lnTo>
                  <a:pt x="1077894" y="4691391"/>
                </a:lnTo>
                <a:cubicBezTo>
                  <a:pt x="1075023" y="4692202"/>
                  <a:pt x="1072140" y="4693525"/>
                  <a:pt x="1069863" y="4694604"/>
                </a:cubicBezTo>
                <a:cubicBezTo>
                  <a:pt x="1072530" y="4697969"/>
                  <a:pt x="1069143" y="4697534"/>
                  <a:pt x="1066826" y="4696567"/>
                </a:cubicBezTo>
                <a:cubicBezTo>
                  <a:pt x="1065101" y="4696972"/>
                  <a:pt x="1065621" y="4699082"/>
                  <a:pt x="1064013" y="4699481"/>
                </a:cubicBezTo>
                <a:cubicBezTo>
                  <a:pt x="1061762" y="4701223"/>
                  <a:pt x="1059468" y="4701378"/>
                  <a:pt x="1057032" y="4702047"/>
                </a:cubicBezTo>
                <a:cubicBezTo>
                  <a:pt x="1055447" y="4705905"/>
                  <a:pt x="1049318" y="4706989"/>
                  <a:pt x="1048821" y="4711888"/>
                </a:cubicBezTo>
                <a:cubicBezTo>
                  <a:pt x="1048088" y="4713809"/>
                  <a:pt x="1045188" y="4711453"/>
                  <a:pt x="1044778" y="4713619"/>
                </a:cubicBezTo>
                <a:cubicBezTo>
                  <a:pt x="1043474" y="4717227"/>
                  <a:pt x="1038197" y="4718209"/>
                  <a:pt x="1037162" y="4721759"/>
                </a:cubicBezTo>
                <a:cubicBezTo>
                  <a:pt x="1040516" y="4726890"/>
                  <a:pt x="1034647" y="4724984"/>
                  <a:pt x="1032138" y="4727468"/>
                </a:cubicBezTo>
                <a:cubicBezTo>
                  <a:pt x="1034696" y="4731308"/>
                  <a:pt x="1029548" y="4731993"/>
                  <a:pt x="1029536" y="4735825"/>
                </a:cubicBezTo>
                <a:cubicBezTo>
                  <a:pt x="1032270" y="4740346"/>
                  <a:pt x="1036477" y="4734709"/>
                  <a:pt x="1039863" y="4735704"/>
                </a:cubicBezTo>
                <a:cubicBezTo>
                  <a:pt x="1043207" y="4728298"/>
                  <a:pt x="1041430" y="4733459"/>
                  <a:pt x="1046902" y="4734277"/>
                </a:cubicBezTo>
                <a:cubicBezTo>
                  <a:pt x="1048988" y="4733612"/>
                  <a:pt x="1048457" y="4731545"/>
                  <a:pt x="1050739" y="4730912"/>
                </a:cubicBezTo>
                <a:cubicBezTo>
                  <a:pt x="1048736" y="4728510"/>
                  <a:pt x="1050096" y="4725435"/>
                  <a:pt x="1053375" y="4727113"/>
                </a:cubicBezTo>
                <a:cubicBezTo>
                  <a:pt x="1056056" y="4727077"/>
                  <a:pt x="1058803" y="4722464"/>
                  <a:pt x="1062369" y="4721576"/>
                </a:cubicBezTo>
                <a:cubicBezTo>
                  <a:pt x="1062026" y="4720865"/>
                  <a:pt x="1061681" y="4720149"/>
                  <a:pt x="1061334" y="4719428"/>
                </a:cubicBezTo>
                <a:cubicBezTo>
                  <a:pt x="1070091" y="4711932"/>
                  <a:pt x="1079054" y="4705837"/>
                  <a:pt x="1084865" y="4696201"/>
                </a:cubicBezTo>
                <a:cubicBezTo>
                  <a:pt x="1088784" y="4698142"/>
                  <a:pt x="1087110" y="4692898"/>
                  <a:pt x="1089833" y="4692091"/>
                </a:cubicBezTo>
                <a:cubicBezTo>
                  <a:pt x="1092981" y="4693996"/>
                  <a:pt x="1092178" y="4688740"/>
                  <a:pt x="1095036" y="4689957"/>
                </a:cubicBezTo>
                <a:cubicBezTo>
                  <a:pt x="1097030" y="4690664"/>
                  <a:pt x="1097074" y="4687653"/>
                  <a:pt x="1097526" y="4686485"/>
                </a:cubicBezTo>
                <a:cubicBezTo>
                  <a:pt x="1098298" y="4685444"/>
                  <a:pt x="1099889" y="4685584"/>
                  <a:pt x="1100042" y="4684137"/>
                </a:cubicBezTo>
                <a:cubicBezTo>
                  <a:pt x="1100127" y="4684273"/>
                  <a:pt x="1100350" y="4684349"/>
                  <a:pt x="1100785" y="4684306"/>
                </a:cubicBezTo>
                <a:cubicBezTo>
                  <a:pt x="1101351" y="4684148"/>
                  <a:pt x="1102218" y="4683442"/>
                  <a:pt x="1101468" y="4682921"/>
                </a:cubicBezTo>
                <a:close/>
                <a:moveTo>
                  <a:pt x="2152467" y="4675676"/>
                </a:moveTo>
                <a:cubicBezTo>
                  <a:pt x="2149566" y="4674324"/>
                  <a:pt x="2145328" y="4676284"/>
                  <a:pt x="2146545" y="4682395"/>
                </a:cubicBezTo>
                <a:cubicBezTo>
                  <a:pt x="2144146" y="4682699"/>
                  <a:pt x="2139104" y="4697427"/>
                  <a:pt x="2142441" y="4697548"/>
                </a:cubicBezTo>
                <a:cubicBezTo>
                  <a:pt x="2134428" y="4709142"/>
                  <a:pt x="2140140" y="4730068"/>
                  <a:pt x="2138313" y="4744948"/>
                </a:cubicBezTo>
                <a:cubicBezTo>
                  <a:pt x="2139665" y="4747812"/>
                  <a:pt x="2139178" y="4750156"/>
                  <a:pt x="2141296" y="4752709"/>
                </a:cubicBezTo>
                <a:cubicBezTo>
                  <a:pt x="2141309" y="4754186"/>
                  <a:pt x="2140602" y="4755523"/>
                  <a:pt x="2142599" y="4756051"/>
                </a:cubicBezTo>
                <a:cubicBezTo>
                  <a:pt x="2145023" y="4757410"/>
                  <a:pt x="2142283" y="4762424"/>
                  <a:pt x="2148189" y="4763008"/>
                </a:cubicBezTo>
                <a:cubicBezTo>
                  <a:pt x="2151148" y="4766028"/>
                  <a:pt x="2144852" y="4763003"/>
                  <a:pt x="2145084" y="4765965"/>
                </a:cubicBezTo>
                <a:cubicBezTo>
                  <a:pt x="2144901" y="4767007"/>
                  <a:pt x="2145035" y="4767426"/>
                  <a:pt x="2146265" y="4767794"/>
                </a:cubicBezTo>
                <a:cubicBezTo>
                  <a:pt x="2148701" y="4769202"/>
                  <a:pt x="2147324" y="4772852"/>
                  <a:pt x="2149724" y="4775036"/>
                </a:cubicBezTo>
                <a:lnTo>
                  <a:pt x="2149724" y="4775032"/>
                </a:lnTo>
                <a:cubicBezTo>
                  <a:pt x="2147044" y="4783364"/>
                  <a:pt x="2152768" y="4791593"/>
                  <a:pt x="2155191" y="4799097"/>
                </a:cubicBezTo>
                <a:cubicBezTo>
                  <a:pt x="2158857" y="4799339"/>
                  <a:pt x="2159052" y="4802649"/>
                  <a:pt x="2161244" y="4804408"/>
                </a:cubicBezTo>
                <a:cubicBezTo>
                  <a:pt x="2162194" y="4804553"/>
                  <a:pt x="2163022" y="4805183"/>
                  <a:pt x="2162802" y="4806008"/>
                </a:cubicBezTo>
                <a:cubicBezTo>
                  <a:pt x="2162839" y="4808287"/>
                  <a:pt x="2163338" y="4810227"/>
                  <a:pt x="2163911" y="4812373"/>
                </a:cubicBezTo>
                <a:cubicBezTo>
                  <a:pt x="2173044" y="4818666"/>
                  <a:pt x="2179401" y="4832634"/>
                  <a:pt x="2191359" y="4833531"/>
                </a:cubicBezTo>
                <a:cubicBezTo>
                  <a:pt x="2190507" y="4829881"/>
                  <a:pt x="2189253" y="4826972"/>
                  <a:pt x="2186671" y="4824583"/>
                </a:cubicBezTo>
                <a:cubicBezTo>
                  <a:pt x="2188705" y="4820448"/>
                  <a:pt x="2184479" y="4816908"/>
                  <a:pt x="2182616" y="4813040"/>
                </a:cubicBezTo>
                <a:cubicBezTo>
                  <a:pt x="2183578" y="4811185"/>
                  <a:pt x="2181983" y="4808336"/>
                  <a:pt x="2180204" y="4807887"/>
                </a:cubicBezTo>
                <a:cubicBezTo>
                  <a:pt x="2178195" y="4805753"/>
                  <a:pt x="2180338" y="4803316"/>
                  <a:pt x="2176344" y="4803183"/>
                </a:cubicBezTo>
                <a:cubicBezTo>
                  <a:pt x="2178305" y="4799449"/>
                  <a:pt x="2173288" y="4798479"/>
                  <a:pt x="2172350" y="4794987"/>
                </a:cubicBezTo>
                <a:cubicBezTo>
                  <a:pt x="2171814" y="4792559"/>
                  <a:pt x="2171473" y="4790461"/>
                  <a:pt x="2170487" y="4788969"/>
                </a:cubicBezTo>
                <a:cubicBezTo>
                  <a:pt x="2169184" y="4788567"/>
                  <a:pt x="2167735" y="4788270"/>
                  <a:pt x="2168246" y="4786770"/>
                </a:cubicBezTo>
                <a:cubicBezTo>
                  <a:pt x="2168794" y="4783501"/>
                  <a:pt x="2163862" y="4784609"/>
                  <a:pt x="2166578" y="4779888"/>
                </a:cubicBezTo>
                <a:cubicBezTo>
                  <a:pt x="2164970" y="4777258"/>
                  <a:pt x="2166261" y="4774277"/>
                  <a:pt x="2163387" y="4771929"/>
                </a:cubicBezTo>
                <a:cubicBezTo>
                  <a:pt x="2163862" y="4769281"/>
                  <a:pt x="2163850" y="4769280"/>
                  <a:pt x="2162522" y="4768721"/>
                </a:cubicBezTo>
                <a:cubicBezTo>
                  <a:pt x="2159344" y="4767386"/>
                  <a:pt x="2163095" y="4763746"/>
                  <a:pt x="2160769" y="4761646"/>
                </a:cubicBezTo>
                <a:cubicBezTo>
                  <a:pt x="2162352" y="4758979"/>
                  <a:pt x="2160245" y="4757581"/>
                  <a:pt x="2160756" y="4754963"/>
                </a:cubicBezTo>
                <a:cubicBezTo>
                  <a:pt x="2160878" y="4753309"/>
                  <a:pt x="2158419" y="4753672"/>
                  <a:pt x="2158029" y="4752160"/>
                </a:cubicBezTo>
                <a:cubicBezTo>
                  <a:pt x="2160830" y="4745852"/>
                  <a:pt x="2155386" y="4740394"/>
                  <a:pt x="2155788" y="4734034"/>
                </a:cubicBezTo>
                <a:cubicBezTo>
                  <a:pt x="2154388" y="4728903"/>
                  <a:pt x="2156933" y="4723259"/>
                  <a:pt x="2152792" y="4718817"/>
                </a:cubicBezTo>
                <a:cubicBezTo>
                  <a:pt x="2153974" y="4715296"/>
                  <a:pt x="2151465" y="4713035"/>
                  <a:pt x="2151721" y="4709589"/>
                </a:cubicBezTo>
                <a:cubicBezTo>
                  <a:pt x="2152086" y="4708676"/>
                  <a:pt x="2151233" y="4708043"/>
                  <a:pt x="2150929" y="4707282"/>
                </a:cubicBezTo>
                <a:lnTo>
                  <a:pt x="2148032" y="4703436"/>
                </a:lnTo>
                <a:lnTo>
                  <a:pt x="2152378" y="4699997"/>
                </a:lnTo>
                <a:cubicBezTo>
                  <a:pt x="2150466" y="4696070"/>
                  <a:pt x="2154181" y="4692484"/>
                  <a:pt x="2150369" y="4688834"/>
                </a:cubicBezTo>
                <a:cubicBezTo>
                  <a:pt x="2156933" y="4681694"/>
                  <a:pt x="2155369" y="4677029"/>
                  <a:pt x="2152467" y="4675676"/>
                </a:cubicBezTo>
                <a:close/>
                <a:moveTo>
                  <a:pt x="837620" y="4671075"/>
                </a:moveTo>
                <a:cubicBezTo>
                  <a:pt x="837246" y="4672307"/>
                  <a:pt x="837331" y="4673762"/>
                  <a:pt x="835736" y="4673996"/>
                </a:cubicBezTo>
                <a:cubicBezTo>
                  <a:pt x="834380" y="4669091"/>
                  <a:pt x="830810" y="4676740"/>
                  <a:pt x="834074" y="4677306"/>
                </a:cubicBezTo>
                <a:cubicBezTo>
                  <a:pt x="834332" y="4681383"/>
                  <a:pt x="829332" y="4678887"/>
                  <a:pt x="829090" y="4682213"/>
                </a:cubicBezTo>
                <a:lnTo>
                  <a:pt x="829090" y="4682214"/>
                </a:lnTo>
                <a:cubicBezTo>
                  <a:pt x="830050" y="4689899"/>
                  <a:pt x="837880" y="4689847"/>
                  <a:pt x="834699" y="4681952"/>
                </a:cubicBezTo>
                <a:cubicBezTo>
                  <a:pt x="835405" y="4681475"/>
                  <a:pt x="836039" y="4681044"/>
                  <a:pt x="836898" y="4680462"/>
                </a:cubicBezTo>
                <a:cubicBezTo>
                  <a:pt x="835504" y="4679634"/>
                  <a:pt x="835826" y="4677661"/>
                  <a:pt x="834083" y="4677287"/>
                </a:cubicBezTo>
                <a:cubicBezTo>
                  <a:pt x="834172" y="4675349"/>
                  <a:pt x="836720" y="4676251"/>
                  <a:pt x="838062" y="4675987"/>
                </a:cubicBezTo>
                <a:cubicBezTo>
                  <a:pt x="838381" y="4674305"/>
                  <a:pt x="840153" y="4671569"/>
                  <a:pt x="837620" y="4671075"/>
                </a:cubicBezTo>
                <a:close/>
                <a:moveTo>
                  <a:pt x="838301" y="4663501"/>
                </a:moveTo>
                <a:cubicBezTo>
                  <a:pt x="838028" y="4661812"/>
                  <a:pt x="836913" y="4661732"/>
                  <a:pt x="833925" y="4665584"/>
                </a:cubicBezTo>
                <a:cubicBezTo>
                  <a:pt x="835302" y="4667398"/>
                  <a:pt x="835665" y="4670344"/>
                  <a:pt x="837621" y="4671076"/>
                </a:cubicBezTo>
                <a:cubicBezTo>
                  <a:pt x="838004" y="4668490"/>
                  <a:pt x="838574" y="4665191"/>
                  <a:pt x="838301" y="4663501"/>
                </a:cubicBezTo>
                <a:close/>
                <a:moveTo>
                  <a:pt x="1389736" y="4657856"/>
                </a:moveTo>
                <a:cubicBezTo>
                  <a:pt x="1388331" y="4659739"/>
                  <a:pt x="1386521" y="4660554"/>
                  <a:pt x="1386436" y="4663255"/>
                </a:cubicBezTo>
                <a:cubicBezTo>
                  <a:pt x="1389337" y="4668264"/>
                  <a:pt x="1396767" y="4658010"/>
                  <a:pt x="1389736" y="4657856"/>
                </a:cubicBezTo>
                <a:close/>
                <a:moveTo>
                  <a:pt x="1142892" y="4656468"/>
                </a:moveTo>
                <a:cubicBezTo>
                  <a:pt x="1139082" y="4659392"/>
                  <a:pt x="1132995" y="4657743"/>
                  <a:pt x="1132709" y="4664319"/>
                </a:cubicBezTo>
                <a:cubicBezTo>
                  <a:pt x="1130223" y="4663153"/>
                  <a:pt x="1128693" y="4664013"/>
                  <a:pt x="1128415" y="4666737"/>
                </a:cubicBezTo>
                <a:cubicBezTo>
                  <a:pt x="1129694" y="4667328"/>
                  <a:pt x="1129781" y="4667479"/>
                  <a:pt x="1129629" y="4668876"/>
                </a:cubicBezTo>
                <a:cubicBezTo>
                  <a:pt x="1127673" y="4668645"/>
                  <a:pt x="1129052" y="4665291"/>
                  <a:pt x="1126832" y="4666924"/>
                </a:cubicBezTo>
                <a:cubicBezTo>
                  <a:pt x="1125621" y="4670222"/>
                  <a:pt x="1124949" y="4668586"/>
                  <a:pt x="1122458" y="4669401"/>
                </a:cubicBezTo>
                <a:cubicBezTo>
                  <a:pt x="1120084" y="4673483"/>
                  <a:pt x="1122294" y="4674519"/>
                  <a:pt x="1125808" y="4671732"/>
                </a:cubicBezTo>
                <a:cubicBezTo>
                  <a:pt x="1128100" y="4672135"/>
                  <a:pt x="1129400" y="4671458"/>
                  <a:pt x="1129629" y="4668876"/>
                </a:cubicBezTo>
                <a:cubicBezTo>
                  <a:pt x="1132250" y="4669797"/>
                  <a:pt x="1132027" y="4665876"/>
                  <a:pt x="1132709" y="4664319"/>
                </a:cubicBezTo>
                <a:cubicBezTo>
                  <a:pt x="1136142" y="4665767"/>
                  <a:pt x="1145553" y="4661006"/>
                  <a:pt x="1142892" y="4656468"/>
                </a:cubicBezTo>
                <a:close/>
                <a:moveTo>
                  <a:pt x="846111" y="4653595"/>
                </a:moveTo>
                <a:cubicBezTo>
                  <a:pt x="838030" y="4653960"/>
                  <a:pt x="842202" y="4656178"/>
                  <a:pt x="837376" y="4659270"/>
                </a:cubicBezTo>
                <a:cubicBezTo>
                  <a:pt x="837743" y="4660221"/>
                  <a:pt x="838869" y="4661177"/>
                  <a:pt x="838272" y="4662244"/>
                </a:cubicBezTo>
                <a:cubicBezTo>
                  <a:pt x="842380" y="4662384"/>
                  <a:pt x="844449" y="4656531"/>
                  <a:pt x="846111" y="4653595"/>
                </a:cubicBezTo>
                <a:close/>
                <a:moveTo>
                  <a:pt x="1148295" y="4650600"/>
                </a:moveTo>
                <a:cubicBezTo>
                  <a:pt x="1146797" y="4651523"/>
                  <a:pt x="1146721" y="4653351"/>
                  <a:pt x="1144962" y="4653914"/>
                </a:cubicBezTo>
                <a:cubicBezTo>
                  <a:pt x="1146500" y="4658232"/>
                  <a:pt x="1152817" y="4655091"/>
                  <a:pt x="1148295" y="4650600"/>
                </a:cubicBezTo>
                <a:close/>
                <a:moveTo>
                  <a:pt x="2168687" y="4649673"/>
                </a:moveTo>
                <a:lnTo>
                  <a:pt x="2168684" y="4649677"/>
                </a:lnTo>
                <a:lnTo>
                  <a:pt x="2168684" y="4649674"/>
                </a:lnTo>
                <a:close/>
                <a:moveTo>
                  <a:pt x="2165101" y="4648659"/>
                </a:moveTo>
                <a:lnTo>
                  <a:pt x="2165101" y="4648659"/>
                </a:lnTo>
                <a:lnTo>
                  <a:pt x="2165101" y="4648659"/>
                </a:lnTo>
                <a:lnTo>
                  <a:pt x="2165101" y="4648659"/>
                </a:lnTo>
                <a:close/>
                <a:moveTo>
                  <a:pt x="849929" y="4644131"/>
                </a:moveTo>
                <a:cubicBezTo>
                  <a:pt x="848736" y="4643984"/>
                  <a:pt x="848403" y="4645133"/>
                  <a:pt x="847997" y="4646350"/>
                </a:cubicBezTo>
                <a:lnTo>
                  <a:pt x="845629" y="4648974"/>
                </a:lnTo>
                <a:lnTo>
                  <a:pt x="845628" y="4648974"/>
                </a:lnTo>
                <a:lnTo>
                  <a:pt x="845627" y="4648976"/>
                </a:lnTo>
                <a:lnTo>
                  <a:pt x="845629" y="4648974"/>
                </a:lnTo>
                <a:lnTo>
                  <a:pt x="850611" y="4650322"/>
                </a:lnTo>
                <a:cubicBezTo>
                  <a:pt x="850219" y="4649590"/>
                  <a:pt x="849824" y="4648855"/>
                  <a:pt x="849442" y="4648142"/>
                </a:cubicBezTo>
                <a:cubicBezTo>
                  <a:pt x="849569" y="4646821"/>
                  <a:pt x="850891" y="4645232"/>
                  <a:pt x="849929" y="4644131"/>
                </a:cubicBezTo>
                <a:close/>
                <a:moveTo>
                  <a:pt x="858317" y="4636452"/>
                </a:moveTo>
                <a:lnTo>
                  <a:pt x="858317" y="4636452"/>
                </a:lnTo>
                <a:lnTo>
                  <a:pt x="858317" y="4636452"/>
                </a:lnTo>
                <a:cubicBezTo>
                  <a:pt x="856700" y="4637233"/>
                  <a:pt x="855284" y="4638738"/>
                  <a:pt x="853550" y="4640233"/>
                </a:cubicBezTo>
                <a:cubicBezTo>
                  <a:pt x="854765" y="4643631"/>
                  <a:pt x="862182" y="4639685"/>
                  <a:pt x="864495" y="4638283"/>
                </a:cubicBezTo>
                <a:cubicBezTo>
                  <a:pt x="864914" y="4637998"/>
                  <a:pt x="864620" y="4637171"/>
                  <a:pt x="864284" y="4637016"/>
                </a:cubicBezTo>
                <a:cubicBezTo>
                  <a:pt x="861750" y="4635615"/>
                  <a:pt x="859933" y="4635672"/>
                  <a:pt x="858317" y="4636452"/>
                </a:cubicBezTo>
                <a:close/>
                <a:moveTo>
                  <a:pt x="1686358" y="4630568"/>
                </a:moveTo>
                <a:cubicBezTo>
                  <a:pt x="1685682" y="4629932"/>
                  <a:pt x="1685176" y="4629848"/>
                  <a:pt x="1684689" y="4632016"/>
                </a:cubicBezTo>
                <a:cubicBezTo>
                  <a:pt x="1680707" y="4633845"/>
                  <a:pt x="1684275" y="4633956"/>
                  <a:pt x="1685274" y="4635961"/>
                </a:cubicBezTo>
                <a:cubicBezTo>
                  <a:pt x="1681913" y="4637026"/>
                  <a:pt x="1683179" y="4641271"/>
                  <a:pt x="1680829" y="4642744"/>
                </a:cubicBezTo>
                <a:cubicBezTo>
                  <a:pt x="1678198" y="4641817"/>
                  <a:pt x="1676542" y="4643687"/>
                  <a:pt x="1678698" y="4646586"/>
                </a:cubicBezTo>
                <a:cubicBezTo>
                  <a:pt x="1678077" y="4647013"/>
                  <a:pt x="1677443" y="4647450"/>
                  <a:pt x="1676737" y="4647932"/>
                </a:cubicBezTo>
                <a:cubicBezTo>
                  <a:pt x="1681426" y="4655580"/>
                  <a:pt x="1663134" y="4652225"/>
                  <a:pt x="1660431" y="4660578"/>
                </a:cubicBezTo>
                <a:cubicBezTo>
                  <a:pt x="1666045" y="4661965"/>
                  <a:pt x="1668505" y="4657216"/>
                  <a:pt x="1673266" y="4662287"/>
                </a:cubicBezTo>
                <a:cubicBezTo>
                  <a:pt x="1678515" y="4661208"/>
                  <a:pt x="1679721" y="4656888"/>
                  <a:pt x="1680987" y="4652533"/>
                </a:cubicBezTo>
                <a:cubicBezTo>
                  <a:pt x="1684348" y="4649492"/>
                  <a:pt x="1688014" y="4645333"/>
                  <a:pt x="1684093" y="4640971"/>
                </a:cubicBezTo>
                <a:cubicBezTo>
                  <a:pt x="1686163" y="4639276"/>
                  <a:pt x="1691010" y="4635560"/>
                  <a:pt x="1689049" y="4632424"/>
                </a:cubicBezTo>
                <a:cubicBezTo>
                  <a:pt x="1687880" y="4632390"/>
                  <a:pt x="1687034" y="4631203"/>
                  <a:pt x="1686358" y="4630568"/>
                </a:cubicBezTo>
                <a:lnTo>
                  <a:pt x="1686358" y="4630568"/>
                </a:lnTo>
                <a:close/>
                <a:moveTo>
                  <a:pt x="758230" y="4627572"/>
                </a:moveTo>
                <a:cubicBezTo>
                  <a:pt x="764421" y="4633451"/>
                  <a:pt x="760446" y="4631636"/>
                  <a:pt x="754898" y="4630183"/>
                </a:cubicBezTo>
                <a:cubicBezTo>
                  <a:pt x="755346" y="4628527"/>
                  <a:pt x="757135" y="4628578"/>
                  <a:pt x="758230" y="4627572"/>
                </a:cubicBezTo>
                <a:close/>
                <a:moveTo>
                  <a:pt x="1686394" y="4626928"/>
                </a:moveTo>
                <a:cubicBezTo>
                  <a:pt x="1685919" y="4629077"/>
                  <a:pt x="1690279" y="4628749"/>
                  <a:pt x="1691704" y="4629564"/>
                </a:cubicBezTo>
                <a:cubicBezTo>
                  <a:pt x="1694821" y="4627975"/>
                  <a:pt x="1687454" y="4626018"/>
                  <a:pt x="1686394" y="4626928"/>
                </a:cubicBezTo>
                <a:close/>
                <a:moveTo>
                  <a:pt x="1691886" y="4622405"/>
                </a:moveTo>
                <a:cubicBezTo>
                  <a:pt x="1690912" y="4622953"/>
                  <a:pt x="1689938" y="4623499"/>
                  <a:pt x="1688964" y="4624055"/>
                </a:cubicBezTo>
                <a:cubicBezTo>
                  <a:pt x="1689195" y="4627242"/>
                  <a:pt x="1693847" y="4625037"/>
                  <a:pt x="1691886" y="4622405"/>
                </a:cubicBezTo>
                <a:close/>
                <a:moveTo>
                  <a:pt x="751726" y="4622095"/>
                </a:moveTo>
                <a:cubicBezTo>
                  <a:pt x="751446" y="4624192"/>
                  <a:pt x="749194" y="4623267"/>
                  <a:pt x="747898" y="4622840"/>
                </a:cubicBezTo>
                <a:cubicBezTo>
                  <a:pt x="747492" y="4626983"/>
                  <a:pt x="752861" y="4627562"/>
                  <a:pt x="754898" y="4630183"/>
                </a:cubicBezTo>
                <a:cubicBezTo>
                  <a:pt x="755657" y="4636890"/>
                  <a:pt x="763657" y="4638917"/>
                  <a:pt x="765749" y="4645515"/>
                </a:cubicBezTo>
                <a:cubicBezTo>
                  <a:pt x="767678" y="4646666"/>
                  <a:pt x="769827" y="4646508"/>
                  <a:pt x="770432" y="4648805"/>
                </a:cubicBezTo>
                <a:cubicBezTo>
                  <a:pt x="771142" y="4648468"/>
                  <a:pt x="771859" y="4648128"/>
                  <a:pt x="772604" y="4647775"/>
                </a:cubicBezTo>
                <a:cubicBezTo>
                  <a:pt x="774143" y="4650881"/>
                  <a:pt x="779847" y="4652386"/>
                  <a:pt x="782725" y="4650606"/>
                </a:cubicBezTo>
                <a:cubicBezTo>
                  <a:pt x="783212" y="4651306"/>
                  <a:pt x="783649" y="4651937"/>
                  <a:pt x="784079" y="4652554"/>
                </a:cubicBezTo>
                <a:cubicBezTo>
                  <a:pt x="786228" y="4650899"/>
                  <a:pt x="790343" y="4651790"/>
                  <a:pt x="791706" y="4653971"/>
                </a:cubicBezTo>
                <a:lnTo>
                  <a:pt x="791708" y="4653971"/>
                </a:lnTo>
                <a:cubicBezTo>
                  <a:pt x="791557" y="4654785"/>
                  <a:pt x="790980" y="4655598"/>
                  <a:pt x="791892" y="4656534"/>
                </a:cubicBezTo>
                <a:cubicBezTo>
                  <a:pt x="795115" y="4658368"/>
                  <a:pt x="800133" y="4654472"/>
                  <a:pt x="801968" y="4659387"/>
                </a:cubicBezTo>
                <a:cubicBezTo>
                  <a:pt x="804825" y="4658205"/>
                  <a:pt x="807331" y="4657910"/>
                  <a:pt x="810282" y="4656609"/>
                </a:cubicBezTo>
                <a:cubicBezTo>
                  <a:pt x="810770" y="4657664"/>
                  <a:pt x="811468" y="4658683"/>
                  <a:pt x="812686" y="4658726"/>
                </a:cubicBezTo>
                <a:cubicBezTo>
                  <a:pt x="823619" y="4652585"/>
                  <a:pt x="813847" y="4640476"/>
                  <a:pt x="804386" y="4643732"/>
                </a:cubicBezTo>
                <a:cubicBezTo>
                  <a:pt x="803997" y="4643047"/>
                  <a:pt x="803712" y="4642544"/>
                  <a:pt x="803342" y="4641893"/>
                </a:cubicBezTo>
                <a:cubicBezTo>
                  <a:pt x="800745" y="4643481"/>
                  <a:pt x="796218" y="4642511"/>
                  <a:pt x="794806" y="4639403"/>
                </a:cubicBezTo>
                <a:cubicBezTo>
                  <a:pt x="792316" y="4641040"/>
                  <a:pt x="786663" y="4647202"/>
                  <a:pt x="788455" y="4639609"/>
                </a:cubicBezTo>
                <a:cubicBezTo>
                  <a:pt x="791287" y="4633951"/>
                  <a:pt x="781804" y="4634941"/>
                  <a:pt x="778473" y="4633026"/>
                </a:cubicBezTo>
                <a:cubicBezTo>
                  <a:pt x="777486" y="4630033"/>
                  <a:pt x="774298" y="4630402"/>
                  <a:pt x="771814" y="4629443"/>
                </a:cubicBezTo>
                <a:cubicBezTo>
                  <a:pt x="765041" y="4625983"/>
                  <a:pt x="760174" y="4620717"/>
                  <a:pt x="751726" y="4622095"/>
                </a:cubicBezTo>
                <a:close/>
                <a:moveTo>
                  <a:pt x="2703534" y="4619389"/>
                </a:moveTo>
                <a:cubicBezTo>
                  <a:pt x="2703985" y="4619598"/>
                  <a:pt x="2704228" y="4619624"/>
                  <a:pt x="2704301" y="4619491"/>
                </a:cubicBezTo>
                <a:cubicBezTo>
                  <a:pt x="2704374" y="4620097"/>
                  <a:pt x="2704423" y="4620642"/>
                  <a:pt x="2704240" y="4620842"/>
                </a:cubicBezTo>
                <a:cubicBezTo>
                  <a:pt x="2703753" y="4620605"/>
                  <a:pt x="2703461" y="4619841"/>
                  <a:pt x="2703534" y="4619389"/>
                </a:cubicBezTo>
                <a:close/>
                <a:moveTo>
                  <a:pt x="2704265" y="4619268"/>
                </a:moveTo>
                <a:cubicBezTo>
                  <a:pt x="2704314" y="4619298"/>
                  <a:pt x="2704326" y="4619268"/>
                  <a:pt x="2704374" y="4619306"/>
                </a:cubicBezTo>
                <a:cubicBezTo>
                  <a:pt x="2704472" y="4619473"/>
                  <a:pt x="2704326" y="4619433"/>
                  <a:pt x="2704301" y="4619491"/>
                </a:cubicBezTo>
                <a:cubicBezTo>
                  <a:pt x="2704289" y="4619417"/>
                  <a:pt x="2704277" y="4619344"/>
                  <a:pt x="2704265" y="4619268"/>
                </a:cubicBezTo>
                <a:close/>
                <a:moveTo>
                  <a:pt x="2177586" y="4616502"/>
                </a:moveTo>
                <a:cubicBezTo>
                  <a:pt x="2177830" y="4616619"/>
                  <a:pt x="2177988" y="4616616"/>
                  <a:pt x="2178244" y="4616765"/>
                </a:cubicBezTo>
                <a:cubicBezTo>
                  <a:pt x="2178281" y="4617101"/>
                  <a:pt x="2178305" y="4617419"/>
                  <a:pt x="2178390" y="4617887"/>
                </a:cubicBezTo>
                <a:cubicBezTo>
                  <a:pt x="2177647" y="4617150"/>
                  <a:pt x="2177525" y="4616754"/>
                  <a:pt x="2177586" y="4616502"/>
                </a:cubicBezTo>
                <a:close/>
                <a:moveTo>
                  <a:pt x="2182701" y="4613979"/>
                </a:moveTo>
                <a:cubicBezTo>
                  <a:pt x="2180217" y="4616175"/>
                  <a:pt x="2178086" y="4613493"/>
                  <a:pt x="2178183" y="4616244"/>
                </a:cubicBezTo>
                <a:cubicBezTo>
                  <a:pt x="2178597" y="4616324"/>
                  <a:pt x="2178962" y="4616569"/>
                  <a:pt x="2178390" y="4616827"/>
                </a:cubicBezTo>
                <a:cubicBezTo>
                  <a:pt x="2178341" y="4616791"/>
                  <a:pt x="2178305" y="4616801"/>
                  <a:pt x="2178244" y="4616765"/>
                </a:cubicBezTo>
                <a:cubicBezTo>
                  <a:pt x="2178232" y="4616599"/>
                  <a:pt x="2178195" y="4616382"/>
                  <a:pt x="2178183" y="4616245"/>
                </a:cubicBezTo>
                <a:cubicBezTo>
                  <a:pt x="2177891" y="4616190"/>
                  <a:pt x="2177659" y="4616247"/>
                  <a:pt x="2177586" y="4616502"/>
                </a:cubicBezTo>
                <a:cubicBezTo>
                  <a:pt x="2169452" y="4612451"/>
                  <a:pt x="2171948" y="4626809"/>
                  <a:pt x="2168818" y="4628928"/>
                </a:cubicBezTo>
                <a:cubicBezTo>
                  <a:pt x="2168441" y="4635561"/>
                  <a:pt x="2162254" y="4639485"/>
                  <a:pt x="2162815" y="4645883"/>
                </a:cubicBezTo>
                <a:lnTo>
                  <a:pt x="2165101" y="4648659"/>
                </a:lnTo>
                <a:lnTo>
                  <a:pt x="2165092" y="4648658"/>
                </a:lnTo>
                <a:lnTo>
                  <a:pt x="2165104" y="4648663"/>
                </a:lnTo>
                <a:lnTo>
                  <a:pt x="2165101" y="4648659"/>
                </a:lnTo>
                <a:lnTo>
                  <a:pt x="2168672" y="4648920"/>
                </a:lnTo>
                <a:cubicBezTo>
                  <a:pt x="2168684" y="4648894"/>
                  <a:pt x="2168672" y="4648891"/>
                  <a:pt x="2168684" y="4648863"/>
                </a:cubicBezTo>
                <a:cubicBezTo>
                  <a:pt x="2168916" y="4648608"/>
                  <a:pt x="2169257" y="4648578"/>
                  <a:pt x="2169159" y="4648891"/>
                </a:cubicBezTo>
                <a:cubicBezTo>
                  <a:pt x="2169622" y="4648878"/>
                  <a:pt x="2169999" y="4648896"/>
                  <a:pt x="2170231" y="4648994"/>
                </a:cubicBezTo>
                <a:lnTo>
                  <a:pt x="2168688" y="4649673"/>
                </a:lnTo>
                <a:lnTo>
                  <a:pt x="2169171" y="4648987"/>
                </a:lnTo>
                <a:cubicBezTo>
                  <a:pt x="2169208" y="4648921"/>
                  <a:pt x="2169147" y="4648941"/>
                  <a:pt x="2169159" y="4648894"/>
                </a:cubicBezTo>
                <a:cubicBezTo>
                  <a:pt x="2169013" y="4648899"/>
                  <a:pt x="2168831" y="4648914"/>
                  <a:pt x="2168672" y="4648924"/>
                </a:cubicBezTo>
                <a:lnTo>
                  <a:pt x="2168684" y="4649674"/>
                </a:lnTo>
                <a:lnTo>
                  <a:pt x="2165092" y="4648660"/>
                </a:lnTo>
                <a:cubicBezTo>
                  <a:pt x="2154668" y="4646571"/>
                  <a:pt x="2157006" y="4664614"/>
                  <a:pt x="2150357" y="4669003"/>
                </a:cubicBezTo>
                <a:cubicBezTo>
                  <a:pt x="2151501" y="4671748"/>
                  <a:pt x="2160257" y="4679700"/>
                  <a:pt x="2158699" y="4672732"/>
                </a:cubicBezTo>
                <a:cubicBezTo>
                  <a:pt x="2165847" y="4667466"/>
                  <a:pt x="2167686" y="4658062"/>
                  <a:pt x="2173227" y="4651749"/>
                </a:cubicBezTo>
                <a:cubicBezTo>
                  <a:pt x="2170048" y="4647600"/>
                  <a:pt x="2178682" y="4649185"/>
                  <a:pt x="2171948" y="4644488"/>
                </a:cubicBezTo>
                <a:cubicBezTo>
                  <a:pt x="2178207" y="4643965"/>
                  <a:pt x="2174578" y="4638156"/>
                  <a:pt x="2179523" y="4635548"/>
                </a:cubicBezTo>
                <a:cubicBezTo>
                  <a:pt x="2177659" y="4632998"/>
                  <a:pt x="2178950" y="4628372"/>
                  <a:pt x="2181873" y="4627142"/>
                </a:cubicBezTo>
                <a:cubicBezTo>
                  <a:pt x="2181520" y="4626386"/>
                  <a:pt x="2181179" y="4625677"/>
                  <a:pt x="2180850" y="4624975"/>
                </a:cubicBezTo>
                <a:cubicBezTo>
                  <a:pt x="2185039" y="4622978"/>
                  <a:pt x="2181045" y="4623206"/>
                  <a:pt x="2180168" y="4621536"/>
                </a:cubicBezTo>
                <a:cubicBezTo>
                  <a:pt x="2181812" y="4620074"/>
                  <a:pt x="2184540" y="4616615"/>
                  <a:pt x="2182701" y="4613979"/>
                </a:cubicBezTo>
                <a:close/>
                <a:moveTo>
                  <a:pt x="739978" y="4612636"/>
                </a:moveTo>
                <a:cubicBezTo>
                  <a:pt x="741755" y="4616908"/>
                  <a:pt x="743931" y="4614838"/>
                  <a:pt x="744143" y="4619929"/>
                </a:cubicBezTo>
                <a:cubicBezTo>
                  <a:pt x="748543" y="4616779"/>
                  <a:pt x="745046" y="4622498"/>
                  <a:pt x="747897" y="4622840"/>
                </a:cubicBezTo>
                <a:cubicBezTo>
                  <a:pt x="748176" y="4620743"/>
                  <a:pt x="750429" y="4621669"/>
                  <a:pt x="751725" y="4622095"/>
                </a:cubicBezTo>
                <a:cubicBezTo>
                  <a:pt x="751777" y="4620865"/>
                  <a:pt x="753235" y="4620661"/>
                  <a:pt x="754077" y="4620012"/>
                </a:cubicBezTo>
                <a:cubicBezTo>
                  <a:pt x="750100" y="4617208"/>
                  <a:pt x="745609" y="4611109"/>
                  <a:pt x="739978" y="4612636"/>
                </a:cubicBezTo>
                <a:close/>
                <a:moveTo>
                  <a:pt x="2716954" y="4610390"/>
                </a:moveTo>
                <a:lnTo>
                  <a:pt x="2717597" y="4610848"/>
                </a:lnTo>
                <a:lnTo>
                  <a:pt x="2717600" y="4610856"/>
                </a:lnTo>
                <a:lnTo>
                  <a:pt x="2717600" y="4611914"/>
                </a:lnTo>
                <a:cubicBezTo>
                  <a:pt x="2716625" y="4610944"/>
                  <a:pt x="2716698" y="4610570"/>
                  <a:pt x="2716954" y="4610390"/>
                </a:cubicBezTo>
                <a:close/>
                <a:moveTo>
                  <a:pt x="2717368" y="4610267"/>
                </a:moveTo>
                <a:cubicBezTo>
                  <a:pt x="2717453" y="4610470"/>
                  <a:pt x="2717514" y="4610641"/>
                  <a:pt x="2717600" y="4610850"/>
                </a:cubicBezTo>
                <a:lnTo>
                  <a:pt x="2717597" y="4610848"/>
                </a:lnTo>
                <a:lnTo>
                  <a:pt x="2717368" y="4610268"/>
                </a:lnTo>
                <a:close/>
                <a:moveTo>
                  <a:pt x="2179380" y="4609284"/>
                </a:moveTo>
                <a:cubicBezTo>
                  <a:pt x="2178108" y="4608983"/>
                  <a:pt x="2177240" y="4609063"/>
                  <a:pt x="2178171" y="4610505"/>
                </a:cubicBezTo>
                <a:cubicBezTo>
                  <a:pt x="2179389" y="4611291"/>
                  <a:pt x="2182847" y="4612711"/>
                  <a:pt x="2183018" y="4610351"/>
                </a:cubicBezTo>
                <a:cubicBezTo>
                  <a:pt x="2182330" y="4610268"/>
                  <a:pt x="2180653" y="4609586"/>
                  <a:pt x="2179380" y="4609284"/>
                </a:cubicBezTo>
                <a:close/>
                <a:moveTo>
                  <a:pt x="2181642" y="4601961"/>
                </a:moveTo>
                <a:cubicBezTo>
                  <a:pt x="2185770" y="4607238"/>
                  <a:pt x="2179206" y="4604741"/>
                  <a:pt x="2178439" y="4607284"/>
                </a:cubicBezTo>
                <a:cubicBezTo>
                  <a:pt x="2180119" y="4607748"/>
                  <a:pt x="2181800" y="4608213"/>
                  <a:pt x="2183480" y="4608678"/>
                </a:cubicBezTo>
                <a:cubicBezTo>
                  <a:pt x="2183797" y="4606843"/>
                  <a:pt x="2184284" y="4605573"/>
                  <a:pt x="2186488" y="4605035"/>
                </a:cubicBezTo>
                <a:cubicBezTo>
                  <a:pt x="2184978" y="4603108"/>
                  <a:pt x="2184917" y="4600488"/>
                  <a:pt x="2181642" y="4601961"/>
                </a:cubicBezTo>
                <a:close/>
                <a:moveTo>
                  <a:pt x="1919152" y="4597882"/>
                </a:moveTo>
                <a:lnTo>
                  <a:pt x="1919161" y="4597903"/>
                </a:lnTo>
                <a:lnTo>
                  <a:pt x="1919154" y="4597910"/>
                </a:lnTo>
                <a:close/>
                <a:moveTo>
                  <a:pt x="1919149" y="4597847"/>
                </a:moveTo>
                <a:lnTo>
                  <a:pt x="1919152" y="4597880"/>
                </a:lnTo>
                <a:lnTo>
                  <a:pt x="1919138" y="4597848"/>
                </a:lnTo>
                <a:close/>
                <a:moveTo>
                  <a:pt x="1919137" y="4597847"/>
                </a:moveTo>
                <a:lnTo>
                  <a:pt x="1919138" y="4597848"/>
                </a:lnTo>
                <a:lnTo>
                  <a:pt x="1918686" y="4597893"/>
                </a:lnTo>
                <a:lnTo>
                  <a:pt x="1918679" y="4597893"/>
                </a:lnTo>
                <a:close/>
                <a:moveTo>
                  <a:pt x="1578742" y="4596539"/>
                </a:moveTo>
                <a:cubicBezTo>
                  <a:pt x="1576769" y="4601230"/>
                  <a:pt x="1577938" y="4601491"/>
                  <a:pt x="1582006" y="4603444"/>
                </a:cubicBezTo>
                <a:cubicBezTo>
                  <a:pt x="1585744" y="4608732"/>
                  <a:pt x="1583297" y="4615657"/>
                  <a:pt x="1586353" y="4621222"/>
                </a:cubicBezTo>
                <a:cubicBezTo>
                  <a:pt x="1584027" y="4625563"/>
                  <a:pt x="1590165" y="4629696"/>
                  <a:pt x="1586110" y="4633895"/>
                </a:cubicBezTo>
                <a:cubicBezTo>
                  <a:pt x="1584600" y="4635291"/>
                  <a:pt x="1584356" y="4635036"/>
                  <a:pt x="1585513" y="4637177"/>
                </a:cubicBezTo>
                <a:cubicBezTo>
                  <a:pt x="1583309" y="4645684"/>
                  <a:pt x="1580398" y="4655055"/>
                  <a:pt x="1581848" y="4663197"/>
                </a:cubicBezTo>
                <a:cubicBezTo>
                  <a:pt x="1575795" y="4666160"/>
                  <a:pt x="1579704" y="4682654"/>
                  <a:pt x="1575454" y="4686578"/>
                </a:cubicBezTo>
                <a:cubicBezTo>
                  <a:pt x="1574687" y="4698047"/>
                  <a:pt x="1564847" y="4708057"/>
                  <a:pt x="1566455" y="4718456"/>
                </a:cubicBezTo>
                <a:cubicBezTo>
                  <a:pt x="1559404" y="4722821"/>
                  <a:pt x="1555653" y="4730788"/>
                  <a:pt x="1552085" y="4737767"/>
                </a:cubicBezTo>
                <a:cubicBezTo>
                  <a:pt x="1543987" y="4744511"/>
                  <a:pt x="1539164" y="4755673"/>
                  <a:pt x="1531163" y="4761845"/>
                </a:cubicBezTo>
                <a:cubicBezTo>
                  <a:pt x="1529836" y="4761405"/>
                  <a:pt x="1528996" y="4761764"/>
                  <a:pt x="1528679" y="4763192"/>
                </a:cubicBezTo>
                <a:cubicBezTo>
                  <a:pt x="1527705" y="4764747"/>
                  <a:pt x="1525415" y="4765531"/>
                  <a:pt x="1525269" y="4768466"/>
                </a:cubicBezTo>
                <a:cubicBezTo>
                  <a:pt x="1521653" y="4770420"/>
                  <a:pt x="1518511" y="4772825"/>
                  <a:pt x="1517646" y="4776883"/>
                </a:cubicBezTo>
                <a:cubicBezTo>
                  <a:pt x="1510169" y="4777064"/>
                  <a:pt x="1510486" y="4785255"/>
                  <a:pt x="1503776" y="4787625"/>
                </a:cubicBezTo>
                <a:cubicBezTo>
                  <a:pt x="1503045" y="4789820"/>
                  <a:pt x="1503435" y="4791954"/>
                  <a:pt x="1500195" y="4791266"/>
                </a:cubicBezTo>
                <a:cubicBezTo>
                  <a:pt x="1495263" y="4793040"/>
                  <a:pt x="1494727" y="4797897"/>
                  <a:pt x="1489771" y="4799740"/>
                </a:cubicBezTo>
                <a:cubicBezTo>
                  <a:pt x="1488456" y="4801170"/>
                  <a:pt x="1489430" y="4802359"/>
                  <a:pt x="1490161" y="4803571"/>
                </a:cubicBezTo>
                <a:cubicBezTo>
                  <a:pt x="1488602" y="4805268"/>
                  <a:pt x="1487055" y="4803086"/>
                  <a:pt x="1487506" y="4802940"/>
                </a:cubicBezTo>
                <a:cubicBezTo>
                  <a:pt x="1482513" y="4805050"/>
                  <a:pt x="1480065" y="4806626"/>
                  <a:pt x="1480820" y="4810434"/>
                </a:cubicBezTo>
                <a:cubicBezTo>
                  <a:pt x="1475669" y="4812167"/>
                  <a:pt x="1476911" y="4814241"/>
                  <a:pt x="1477691" y="4817369"/>
                </a:cubicBezTo>
                <a:cubicBezTo>
                  <a:pt x="1477812" y="4817393"/>
                  <a:pt x="1477922" y="4817369"/>
                  <a:pt x="1478129" y="4817526"/>
                </a:cubicBezTo>
                <a:cubicBezTo>
                  <a:pt x="1478007" y="4817466"/>
                  <a:pt x="1477837" y="4817502"/>
                  <a:pt x="1477715" y="4817466"/>
                </a:cubicBezTo>
                <a:cubicBezTo>
                  <a:pt x="1477837" y="4817975"/>
                  <a:pt x="1477934" y="4818496"/>
                  <a:pt x="1478007" y="4819054"/>
                </a:cubicBezTo>
                <a:lnTo>
                  <a:pt x="1477363" y="4817419"/>
                </a:lnTo>
                <a:lnTo>
                  <a:pt x="1477703" y="4817466"/>
                </a:lnTo>
                <a:cubicBezTo>
                  <a:pt x="1477691" y="4817429"/>
                  <a:pt x="1477691" y="4817405"/>
                  <a:pt x="1477678" y="4817369"/>
                </a:cubicBezTo>
                <a:cubicBezTo>
                  <a:pt x="1477532" y="4817345"/>
                  <a:pt x="1477411" y="4817332"/>
                  <a:pt x="1477350" y="4817417"/>
                </a:cubicBezTo>
                <a:lnTo>
                  <a:pt x="1477359" y="4817418"/>
                </a:lnTo>
                <a:lnTo>
                  <a:pt x="1467413" y="4820812"/>
                </a:lnTo>
                <a:cubicBezTo>
                  <a:pt x="1467790" y="4821600"/>
                  <a:pt x="1468131" y="4822316"/>
                  <a:pt x="1468472" y="4823031"/>
                </a:cubicBezTo>
                <a:cubicBezTo>
                  <a:pt x="1464283" y="4825019"/>
                  <a:pt x="1468253" y="4824801"/>
                  <a:pt x="1469154" y="4826474"/>
                </a:cubicBezTo>
                <a:cubicBezTo>
                  <a:pt x="1466049" y="4829263"/>
                  <a:pt x="1459558" y="4825650"/>
                  <a:pt x="1456172" y="4828475"/>
                </a:cubicBezTo>
                <a:cubicBezTo>
                  <a:pt x="1454139" y="4832597"/>
                  <a:pt x="1459497" y="4830488"/>
                  <a:pt x="1460082" y="4833398"/>
                </a:cubicBezTo>
                <a:cubicBezTo>
                  <a:pt x="1458450" y="4834004"/>
                  <a:pt x="1456952" y="4835544"/>
                  <a:pt x="1458291" y="4837229"/>
                </a:cubicBezTo>
                <a:cubicBezTo>
                  <a:pt x="1474914" y="4828038"/>
                  <a:pt x="1493838" y="4819491"/>
                  <a:pt x="1509182" y="4807148"/>
                </a:cubicBezTo>
                <a:cubicBezTo>
                  <a:pt x="1514297" y="4801764"/>
                  <a:pt x="1519071" y="4795508"/>
                  <a:pt x="1526231" y="4791895"/>
                </a:cubicBezTo>
                <a:cubicBezTo>
                  <a:pt x="1526731" y="4788087"/>
                  <a:pt x="1529787" y="4786569"/>
                  <a:pt x="1531918" y="4783967"/>
                </a:cubicBezTo>
                <a:cubicBezTo>
                  <a:pt x="1534719" y="4780296"/>
                  <a:pt x="1537788" y="4776967"/>
                  <a:pt x="1541843" y="4774386"/>
                </a:cubicBezTo>
                <a:cubicBezTo>
                  <a:pt x="1545229" y="4766946"/>
                  <a:pt x="1552377" y="4762335"/>
                  <a:pt x="1556347" y="4755097"/>
                </a:cubicBezTo>
                <a:cubicBezTo>
                  <a:pt x="1559928" y="4746432"/>
                  <a:pt x="1567100" y="4740329"/>
                  <a:pt x="1571606" y="4732507"/>
                </a:cubicBezTo>
                <a:cubicBezTo>
                  <a:pt x="1568963" y="4728511"/>
                  <a:pt x="1572812" y="4731072"/>
                  <a:pt x="1574310" y="4729255"/>
                </a:cubicBezTo>
                <a:cubicBezTo>
                  <a:pt x="1574918" y="4727069"/>
                  <a:pt x="1577841" y="4727130"/>
                  <a:pt x="1575710" y="4724607"/>
                </a:cubicBezTo>
                <a:cubicBezTo>
                  <a:pt x="1583735" y="4721123"/>
                  <a:pt x="1581153" y="4709127"/>
                  <a:pt x="1588168" y="4704647"/>
                </a:cubicBezTo>
                <a:cubicBezTo>
                  <a:pt x="1587437" y="4700773"/>
                  <a:pt x="1580727" y="4699603"/>
                  <a:pt x="1588156" y="4699401"/>
                </a:cubicBezTo>
                <a:cubicBezTo>
                  <a:pt x="1587705" y="4698487"/>
                  <a:pt x="1587352" y="4697750"/>
                  <a:pt x="1586999" y="4697041"/>
                </a:cubicBezTo>
                <a:cubicBezTo>
                  <a:pt x="1591894" y="4695633"/>
                  <a:pt x="1586414" y="4691618"/>
                  <a:pt x="1589860" y="4689739"/>
                </a:cubicBezTo>
                <a:cubicBezTo>
                  <a:pt x="1591809" y="4688433"/>
                  <a:pt x="1592284" y="4685631"/>
                  <a:pt x="1590713" y="4683758"/>
                </a:cubicBezTo>
                <a:cubicBezTo>
                  <a:pt x="1595608" y="4680246"/>
                  <a:pt x="1594500" y="4669046"/>
                  <a:pt x="1592734" y="4664142"/>
                </a:cubicBezTo>
                <a:cubicBezTo>
                  <a:pt x="1596838" y="4662518"/>
                  <a:pt x="1599664" y="4658901"/>
                  <a:pt x="1594793" y="4656000"/>
                </a:cubicBezTo>
                <a:cubicBezTo>
                  <a:pt x="1597350" y="4655061"/>
                  <a:pt x="1597788" y="4652831"/>
                  <a:pt x="1596242" y="4650876"/>
                </a:cubicBezTo>
                <a:cubicBezTo>
                  <a:pt x="1597070" y="4648049"/>
                  <a:pt x="1600894" y="4647318"/>
                  <a:pt x="1598105" y="4643961"/>
                </a:cubicBezTo>
                <a:cubicBezTo>
                  <a:pt x="1601466" y="4636907"/>
                  <a:pt x="1593806" y="4625439"/>
                  <a:pt x="1598385" y="4620045"/>
                </a:cubicBezTo>
                <a:cubicBezTo>
                  <a:pt x="1601649" y="4625536"/>
                  <a:pt x="1606556" y="4630087"/>
                  <a:pt x="1612986" y="4631242"/>
                </a:cubicBezTo>
                <a:cubicBezTo>
                  <a:pt x="1614594" y="4631376"/>
                  <a:pt x="1612925" y="4634247"/>
                  <a:pt x="1614021" y="4634893"/>
                </a:cubicBezTo>
                <a:cubicBezTo>
                  <a:pt x="1620232" y="4638784"/>
                  <a:pt x="1623155" y="4644962"/>
                  <a:pt x="1625992" y="4650957"/>
                </a:cubicBezTo>
                <a:cubicBezTo>
                  <a:pt x="1627393" y="4650215"/>
                  <a:pt x="1628842" y="4649446"/>
                  <a:pt x="1630279" y="4648691"/>
                </a:cubicBezTo>
                <a:cubicBezTo>
                  <a:pt x="1631082" y="4651653"/>
                  <a:pt x="1633969" y="4650520"/>
                  <a:pt x="1635393" y="4652667"/>
                </a:cubicBezTo>
                <a:lnTo>
                  <a:pt x="1635406" y="4652673"/>
                </a:lnTo>
                <a:cubicBezTo>
                  <a:pt x="1625188" y="4655036"/>
                  <a:pt x="1642737" y="4658948"/>
                  <a:pt x="1644320" y="4663273"/>
                </a:cubicBezTo>
                <a:cubicBezTo>
                  <a:pt x="1645050" y="4662920"/>
                  <a:pt x="1645781" y="4662570"/>
                  <a:pt x="1646487" y="4662224"/>
                </a:cubicBezTo>
                <a:cubicBezTo>
                  <a:pt x="1647839" y="4665680"/>
                  <a:pt x="1650530" y="4667851"/>
                  <a:pt x="1654330" y="4667519"/>
                </a:cubicBezTo>
                <a:cubicBezTo>
                  <a:pt x="1655584" y="4665989"/>
                  <a:pt x="1656388" y="4664482"/>
                  <a:pt x="1658604" y="4663737"/>
                </a:cubicBezTo>
                <a:cubicBezTo>
                  <a:pt x="1659371" y="4666217"/>
                  <a:pt x="1664498" y="4667724"/>
                  <a:pt x="1665753" y="4666772"/>
                </a:cubicBezTo>
                <a:cubicBezTo>
                  <a:pt x="1665083" y="4664367"/>
                  <a:pt x="1659286" y="4664458"/>
                  <a:pt x="1660443" y="4660585"/>
                </a:cubicBezTo>
                <a:cubicBezTo>
                  <a:pt x="1655560" y="4660619"/>
                  <a:pt x="1651407" y="4659695"/>
                  <a:pt x="1648192" y="4655489"/>
                </a:cubicBezTo>
                <a:cubicBezTo>
                  <a:pt x="1643370" y="4654180"/>
                  <a:pt x="1638937" y="4652184"/>
                  <a:pt x="1635941" y="4648633"/>
                </a:cubicBezTo>
                <a:cubicBezTo>
                  <a:pt x="1632714" y="4647875"/>
                  <a:pt x="1630717" y="4646216"/>
                  <a:pt x="1628087" y="4644376"/>
                </a:cubicBezTo>
                <a:cubicBezTo>
                  <a:pt x="1626418" y="4642945"/>
                  <a:pt x="1629134" y="4642973"/>
                  <a:pt x="1629146" y="4641736"/>
                </a:cubicBezTo>
                <a:cubicBezTo>
                  <a:pt x="1628769" y="4640324"/>
                  <a:pt x="1626272" y="4640971"/>
                  <a:pt x="1626698" y="4638981"/>
                </a:cubicBezTo>
                <a:cubicBezTo>
                  <a:pt x="1627015" y="4635811"/>
                  <a:pt x="1621365" y="4635808"/>
                  <a:pt x="1619465" y="4629759"/>
                </a:cubicBezTo>
                <a:cubicBezTo>
                  <a:pt x="1613035" y="4624478"/>
                  <a:pt x="1608322" y="4618937"/>
                  <a:pt x="1600516" y="4616174"/>
                </a:cubicBezTo>
                <a:cubicBezTo>
                  <a:pt x="1601162" y="4615743"/>
                  <a:pt x="1601819" y="4615308"/>
                  <a:pt x="1602976" y="4614541"/>
                </a:cubicBezTo>
                <a:cubicBezTo>
                  <a:pt x="1601515" y="4613678"/>
                  <a:pt x="1599798" y="4613173"/>
                  <a:pt x="1599225" y="4611502"/>
                </a:cubicBezTo>
                <a:cubicBezTo>
                  <a:pt x="1597179" y="4611033"/>
                  <a:pt x="1597228" y="4617454"/>
                  <a:pt x="1593587" y="4611538"/>
                </a:cubicBezTo>
                <a:cubicBezTo>
                  <a:pt x="1592893" y="4611893"/>
                  <a:pt x="1592162" y="4612265"/>
                  <a:pt x="1591432" y="4612636"/>
                </a:cubicBezTo>
                <a:cubicBezTo>
                  <a:pt x="1589373" y="4607625"/>
                  <a:pt x="1594890" y="4611210"/>
                  <a:pt x="1594805" y="4608635"/>
                </a:cubicBezTo>
                <a:cubicBezTo>
                  <a:pt x="1590019" y="4606854"/>
                  <a:pt x="1588229" y="4597388"/>
                  <a:pt x="1582091" y="4600963"/>
                </a:cubicBezTo>
                <a:cubicBezTo>
                  <a:pt x="1581287" y="4598696"/>
                  <a:pt x="1582067" y="4596662"/>
                  <a:pt x="1578742" y="4596539"/>
                </a:cubicBezTo>
                <a:close/>
                <a:moveTo>
                  <a:pt x="2182485" y="4596082"/>
                </a:moveTo>
                <a:lnTo>
                  <a:pt x="2182485" y="4596083"/>
                </a:lnTo>
                <a:lnTo>
                  <a:pt x="2182485" y="4596082"/>
                </a:lnTo>
                <a:cubicBezTo>
                  <a:pt x="2181325" y="4596388"/>
                  <a:pt x="2180388" y="4597557"/>
                  <a:pt x="2181715" y="4599185"/>
                </a:cubicBezTo>
                <a:cubicBezTo>
                  <a:pt x="2182409" y="4598747"/>
                  <a:pt x="2183091" y="4598313"/>
                  <a:pt x="2183700" y="4597925"/>
                </a:cubicBezTo>
                <a:cubicBezTo>
                  <a:pt x="2184942" y="4598250"/>
                  <a:pt x="2183882" y="4599078"/>
                  <a:pt x="2184588" y="4598161"/>
                </a:cubicBezTo>
                <a:cubicBezTo>
                  <a:pt x="2185027" y="4596335"/>
                  <a:pt x="2183645" y="4595777"/>
                  <a:pt x="2182485" y="4596082"/>
                </a:cubicBezTo>
                <a:close/>
                <a:moveTo>
                  <a:pt x="2580027" y="4595114"/>
                </a:moveTo>
                <a:lnTo>
                  <a:pt x="2580027" y="4595114"/>
                </a:lnTo>
                <a:lnTo>
                  <a:pt x="2580027" y="4595114"/>
                </a:lnTo>
                <a:close/>
                <a:moveTo>
                  <a:pt x="2580027" y="4595113"/>
                </a:moveTo>
                <a:lnTo>
                  <a:pt x="2580028" y="4595113"/>
                </a:lnTo>
                <a:lnTo>
                  <a:pt x="2580027" y="4595114"/>
                </a:lnTo>
                <a:close/>
                <a:moveTo>
                  <a:pt x="2580563" y="4594951"/>
                </a:moveTo>
                <a:lnTo>
                  <a:pt x="2581634" y="4595076"/>
                </a:lnTo>
                <a:cubicBezTo>
                  <a:pt x="2581366" y="4595631"/>
                  <a:pt x="2580441" y="4595924"/>
                  <a:pt x="2580039" y="4595738"/>
                </a:cubicBezTo>
                <a:cubicBezTo>
                  <a:pt x="2580222" y="4595518"/>
                  <a:pt x="2580453" y="4595404"/>
                  <a:pt x="2580575" y="4595064"/>
                </a:cubicBezTo>
                <a:close/>
                <a:moveTo>
                  <a:pt x="2580563" y="4594950"/>
                </a:moveTo>
                <a:lnTo>
                  <a:pt x="2580563" y="4594951"/>
                </a:lnTo>
                <a:lnTo>
                  <a:pt x="2580560" y="4594951"/>
                </a:lnTo>
                <a:close/>
                <a:moveTo>
                  <a:pt x="2580088" y="4594946"/>
                </a:moveTo>
                <a:lnTo>
                  <a:pt x="2580560" y="4594951"/>
                </a:lnTo>
                <a:lnTo>
                  <a:pt x="2580028" y="4595113"/>
                </a:lnTo>
                <a:close/>
                <a:moveTo>
                  <a:pt x="1080901" y="4594115"/>
                </a:moveTo>
                <a:lnTo>
                  <a:pt x="1080902" y="4594117"/>
                </a:lnTo>
                <a:lnTo>
                  <a:pt x="1075155" y="4594438"/>
                </a:lnTo>
                <a:cubicBezTo>
                  <a:pt x="1073586" y="4594714"/>
                  <a:pt x="1074219" y="4597531"/>
                  <a:pt x="1072396" y="4597120"/>
                </a:cubicBezTo>
                <a:cubicBezTo>
                  <a:pt x="1067258" y="4595150"/>
                  <a:pt x="1063239" y="4596608"/>
                  <a:pt x="1058378" y="4595421"/>
                </a:cubicBezTo>
                <a:cubicBezTo>
                  <a:pt x="1050294" y="4597333"/>
                  <a:pt x="1042508" y="4600229"/>
                  <a:pt x="1033905" y="4600952"/>
                </a:cubicBezTo>
                <a:cubicBezTo>
                  <a:pt x="1019807" y="4606502"/>
                  <a:pt x="1002868" y="4610187"/>
                  <a:pt x="992575" y="4621495"/>
                </a:cubicBezTo>
                <a:cubicBezTo>
                  <a:pt x="989962" y="4623406"/>
                  <a:pt x="986436" y="4623566"/>
                  <a:pt x="983575" y="4624846"/>
                </a:cubicBezTo>
                <a:cubicBezTo>
                  <a:pt x="981186" y="4626739"/>
                  <a:pt x="980047" y="4629842"/>
                  <a:pt x="977290" y="4631226"/>
                </a:cubicBezTo>
                <a:cubicBezTo>
                  <a:pt x="980290" y="4637172"/>
                  <a:pt x="980702" y="4645966"/>
                  <a:pt x="986830" y="4635974"/>
                </a:cubicBezTo>
                <a:cubicBezTo>
                  <a:pt x="992807" y="4635291"/>
                  <a:pt x="1001768" y="4632051"/>
                  <a:pt x="1005604" y="4626708"/>
                </a:cubicBezTo>
                <a:cubicBezTo>
                  <a:pt x="1014380" y="4624114"/>
                  <a:pt x="1022036" y="4618162"/>
                  <a:pt x="1030516" y="4615063"/>
                </a:cubicBezTo>
                <a:cubicBezTo>
                  <a:pt x="1031301" y="4612308"/>
                  <a:pt x="1033919" y="4613054"/>
                  <a:pt x="1035092" y="4615591"/>
                </a:cubicBezTo>
                <a:cubicBezTo>
                  <a:pt x="1037248" y="4614376"/>
                  <a:pt x="1039272" y="4613236"/>
                  <a:pt x="1041330" y="4612077"/>
                </a:cubicBezTo>
                <a:cubicBezTo>
                  <a:pt x="1041769" y="4612768"/>
                  <a:pt x="1042208" y="4613463"/>
                  <a:pt x="1042635" y="4614134"/>
                </a:cubicBezTo>
                <a:cubicBezTo>
                  <a:pt x="1051826" y="4611878"/>
                  <a:pt x="1061223" y="4609582"/>
                  <a:pt x="1069707" y="4604579"/>
                </a:cubicBezTo>
                <a:cubicBezTo>
                  <a:pt x="1071044" y="4600059"/>
                  <a:pt x="1074751" y="4606211"/>
                  <a:pt x="1082542" y="4597347"/>
                </a:cubicBezTo>
                <a:lnTo>
                  <a:pt x="1080902" y="4594117"/>
                </a:lnTo>
                <a:close/>
                <a:moveTo>
                  <a:pt x="1552816" y="4592098"/>
                </a:moveTo>
                <a:cubicBezTo>
                  <a:pt x="1553826" y="4593820"/>
                  <a:pt x="1554849" y="4595552"/>
                  <a:pt x="1555884" y="4597330"/>
                </a:cubicBezTo>
                <a:cubicBezTo>
                  <a:pt x="1556566" y="4596985"/>
                  <a:pt x="1557297" y="4596612"/>
                  <a:pt x="1558052" y="4596226"/>
                </a:cubicBezTo>
                <a:cubicBezTo>
                  <a:pt x="1564445" y="4600390"/>
                  <a:pt x="1567356" y="4591695"/>
                  <a:pt x="1560098" y="4594930"/>
                </a:cubicBezTo>
                <a:lnTo>
                  <a:pt x="1560110" y="4594929"/>
                </a:lnTo>
                <a:cubicBezTo>
                  <a:pt x="1557224" y="4594472"/>
                  <a:pt x="1556505" y="4590054"/>
                  <a:pt x="1552816" y="4592098"/>
                </a:cubicBezTo>
                <a:close/>
                <a:moveTo>
                  <a:pt x="2571673" y="4589985"/>
                </a:moveTo>
                <a:cubicBezTo>
                  <a:pt x="2572196" y="4591716"/>
                  <a:pt x="2573719" y="4592489"/>
                  <a:pt x="2575204" y="4592882"/>
                </a:cubicBezTo>
                <a:cubicBezTo>
                  <a:pt x="2574815" y="4594285"/>
                  <a:pt x="2574583" y="4595118"/>
                  <a:pt x="2574352" y="4595949"/>
                </a:cubicBezTo>
                <a:cubicBezTo>
                  <a:pt x="2572866" y="4594659"/>
                  <a:pt x="2567617" y="4591146"/>
                  <a:pt x="2571673" y="4589985"/>
                </a:cubicBezTo>
                <a:close/>
                <a:moveTo>
                  <a:pt x="1103348" y="4589439"/>
                </a:moveTo>
                <a:lnTo>
                  <a:pt x="1100300" y="4592268"/>
                </a:lnTo>
                <a:lnTo>
                  <a:pt x="1091398" y="4591611"/>
                </a:lnTo>
                <a:lnTo>
                  <a:pt x="1088353" y="4596175"/>
                </a:lnTo>
                <a:lnTo>
                  <a:pt x="1088351" y="4596175"/>
                </a:lnTo>
                <a:lnTo>
                  <a:pt x="1088352" y="4596175"/>
                </a:lnTo>
                <a:lnTo>
                  <a:pt x="1088353" y="4596175"/>
                </a:lnTo>
                <a:lnTo>
                  <a:pt x="1088354" y="4596174"/>
                </a:lnTo>
                <a:lnTo>
                  <a:pt x="1088353" y="4596175"/>
                </a:lnTo>
                <a:lnTo>
                  <a:pt x="1092481" y="4594595"/>
                </a:lnTo>
                <a:cubicBezTo>
                  <a:pt x="1095232" y="4593076"/>
                  <a:pt x="1099969" y="4597966"/>
                  <a:pt x="1100301" y="4592268"/>
                </a:cubicBezTo>
                <a:lnTo>
                  <a:pt x="1106629" y="4591662"/>
                </a:lnTo>
                <a:lnTo>
                  <a:pt x="1106629" y="4591662"/>
                </a:lnTo>
                <a:lnTo>
                  <a:pt x="1106629" y="4591662"/>
                </a:lnTo>
                <a:cubicBezTo>
                  <a:pt x="1107672" y="4590227"/>
                  <a:pt x="1107114" y="4588523"/>
                  <a:pt x="1103348" y="4589439"/>
                </a:cubicBezTo>
                <a:close/>
                <a:moveTo>
                  <a:pt x="2187735" y="4588448"/>
                </a:moveTo>
                <a:lnTo>
                  <a:pt x="2187736" y="4588448"/>
                </a:lnTo>
                <a:lnTo>
                  <a:pt x="2187735" y="4588448"/>
                </a:lnTo>
                <a:cubicBezTo>
                  <a:pt x="2184973" y="4589609"/>
                  <a:pt x="2183548" y="4591607"/>
                  <a:pt x="2189825" y="4592405"/>
                </a:cubicBezTo>
                <a:cubicBezTo>
                  <a:pt x="2190044" y="4590067"/>
                  <a:pt x="2191347" y="4589021"/>
                  <a:pt x="2193673" y="4589510"/>
                </a:cubicBezTo>
                <a:cubicBezTo>
                  <a:pt x="2194599" y="4586962"/>
                  <a:pt x="2190498" y="4587286"/>
                  <a:pt x="2187735" y="4588448"/>
                </a:cubicBezTo>
                <a:close/>
                <a:moveTo>
                  <a:pt x="1569748" y="4581638"/>
                </a:moveTo>
                <a:lnTo>
                  <a:pt x="1569748" y="4581639"/>
                </a:lnTo>
                <a:lnTo>
                  <a:pt x="1569748" y="4581638"/>
                </a:lnTo>
                <a:cubicBezTo>
                  <a:pt x="1568162" y="4580873"/>
                  <a:pt x="1567279" y="4582162"/>
                  <a:pt x="1567257" y="4584258"/>
                </a:cubicBezTo>
                <a:lnTo>
                  <a:pt x="1568188" y="4586854"/>
                </a:lnTo>
                <a:lnTo>
                  <a:pt x="1567890" y="4587852"/>
                </a:lnTo>
                <a:lnTo>
                  <a:pt x="1568811" y="4588590"/>
                </a:lnTo>
                <a:lnTo>
                  <a:pt x="1569933" y="4591720"/>
                </a:lnTo>
                <a:cubicBezTo>
                  <a:pt x="1571793" y="4594182"/>
                  <a:pt x="1574672" y="4596203"/>
                  <a:pt x="1578730" y="4596534"/>
                </a:cubicBezTo>
                <a:cubicBezTo>
                  <a:pt x="1580313" y="4593621"/>
                  <a:pt x="1578340" y="4593161"/>
                  <a:pt x="1576453" y="4591349"/>
                </a:cubicBezTo>
                <a:cubicBezTo>
                  <a:pt x="1573622" y="4585225"/>
                  <a:pt x="1571334" y="4582404"/>
                  <a:pt x="1569748" y="4581638"/>
                </a:cubicBezTo>
                <a:close/>
                <a:moveTo>
                  <a:pt x="1126406" y="4579545"/>
                </a:moveTo>
                <a:cubicBezTo>
                  <a:pt x="1124775" y="4579238"/>
                  <a:pt x="1123286" y="4579618"/>
                  <a:pt x="1123215" y="4581478"/>
                </a:cubicBezTo>
                <a:cubicBezTo>
                  <a:pt x="1125039" y="4584522"/>
                  <a:pt x="1128320" y="4582813"/>
                  <a:pt x="1130444" y="4581734"/>
                </a:cubicBezTo>
                <a:cubicBezTo>
                  <a:pt x="1129809" y="4580846"/>
                  <a:pt x="1128037" y="4579852"/>
                  <a:pt x="1126406" y="4579545"/>
                </a:cubicBezTo>
                <a:close/>
                <a:moveTo>
                  <a:pt x="1718641" y="4576344"/>
                </a:moveTo>
                <a:cubicBezTo>
                  <a:pt x="1720102" y="4579420"/>
                  <a:pt x="1717326" y="4583202"/>
                  <a:pt x="1718203" y="4586413"/>
                </a:cubicBezTo>
                <a:cubicBezTo>
                  <a:pt x="1720163" y="4585702"/>
                  <a:pt x="1719396" y="4583486"/>
                  <a:pt x="1720480" y="4582313"/>
                </a:cubicBezTo>
                <a:cubicBezTo>
                  <a:pt x="1723037" y="4581539"/>
                  <a:pt x="1721454" y="4580408"/>
                  <a:pt x="1721296" y="4578679"/>
                </a:cubicBezTo>
                <a:cubicBezTo>
                  <a:pt x="1721491" y="4577828"/>
                  <a:pt x="1721564" y="4577073"/>
                  <a:pt x="1720955" y="4576358"/>
                </a:cubicBezTo>
                <a:cubicBezTo>
                  <a:pt x="1720188" y="4576262"/>
                  <a:pt x="1719286" y="4575475"/>
                  <a:pt x="1718641" y="4576344"/>
                </a:cubicBezTo>
                <a:close/>
                <a:moveTo>
                  <a:pt x="1512312" y="4572808"/>
                </a:moveTo>
                <a:cubicBezTo>
                  <a:pt x="1501632" y="4568531"/>
                  <a:pt x="1491707" y="4576264"/>
                  <a:pt x="1481904" y="4576993"/>
                </a:cubicBezTo>
                <a:cubicBezTo>
                  <a:pt x="1478957" y="4579431"/>
                  <a:pt x="1464685" y="4583959"/>
                  <a:pt x="1474086" y="4585631"/>
                </a:cubicBezTo>
                <a:cubicBezTo>
                  <a:pt x="1474646" y="4586731"/>
                  <a:pt x="1474951" y="4585365"/>
                  <a:pt x="1474561" y="4586455"/>
                </a:cubicBezTo>
                <a:cubicBezTo>
                  <a:pt x="1473453" y="4588339"/>
                  <a:pt x="1470189" y="4585966"/>
                  <a:pt x="1468618" y="4585922"/>
                </a:cubicBezTo>
                <a:cubicBezTo>
                  <a:pt x="1464746" y="4586702"/>
                  <a:pt x="1465513" y="4590753"/>
                  <a:pt x="1462736" y="4592075"/>
                </a:cubicBezTo>
                <a:cubicBezTo>
                  <a:pt x="1459826" y="4601222"/>
                  <a:pt x="1457536" y="4592169"/>
                  <a:pt x="1453311" y="4593113"/>
                </a:cubicBezTo>
                <a:cubicBezTo>
                  <a:pt x="1453116" y="4594275"/>
                  <a:pt x="1455344" y="4597605"/>
                  <a:pt x="1452385" y="4597588"/>
                </a:cubicBezTo>
                <a:cubicBezTo>
                  <a:pt x="1451119" y="4597267"/>
                  <a:pt x="1450218" y="4597673"/>
                  <a:pt x="1449182" y="4598206"/>
                </a:cubicBezTo>
                <a:cubicBezTo>
                  <a:pt x="1448233" y="4598698"/>
                  <a:pt x="1446966" y="4597602"/>
                  <a:pt x="1445992" y="4598719"/>
                </a:cubicBezTo>
                <a:cubicBezTo>
                  <a:pt x="1443739" y="4606805"/>
                  <a:pt x="1434996" y="4610303"/>
                  <a:pt x="1431734" y="4617569"/>
                </a:cubicBezTo>
                <a:cubicBezTo>
                  <a:pt x="1423932" y="4619760"/>
                  <a:pt x="1430078" y="4620140"/>
                  <a:pt x="1424772" y="4623412"/>
                </a:cubicBezTo>
                <a:cubicBezTo>
                  <a:pt x="1426817" y="4626609"/>
                  <a:pt x="1424699" y="4629611"/>
                  <a:pt x="1421741" y="4630569"/>
                </a:cubicBezTo>
                <a:cubicBezTo>
                  <a:pt x="1418256" y="4624315"/>
                  <a:pt x="1416688" y="4631925"/>
                  <a:pt x="1415876" y="4635464"/>
                </a:cubicBezTo>
                <a:cubicBezTo>
                  <a:pt x="1414081" y="4637108"/>
                  <a:pt x="1407837" y="4637814"/>
                  <a:pt x="1410584" y="4640964"/>
                </a:cubicBezTo>
                <a:cubicBezTo>
                  <a:pt x="1407646" y="4644132"/>
                  <a:pt x="1405755" y="4647533"/>
                  <a:pt x="1401204" y="4649502"/>
                </a:cubicBezTo>
                <a:cubicBezTo>
                  <a:pt x="1403558" y="4651504"/>
                  <a:pt x="1400496" y="4653870"/>
                  <a:pt x="1402149" y="4655917"/>
                </a:cubicBezTo>
                <a:cubicBezTo>
                  <a:pt x="1408578" y="4658714"/>
                  <a:pt x="1397891" y="4656484"/>
                  <a:pt x="1396692" y="4658852"/>
                </a:cubicBezTo>
                <a:cubicBezTo>
                  <a:pt x="1397065" y="4659585"/>
                  <a:pt x="1397436" y="4660318"/>
                  <a:pt x="1397785" y="4661006"/>
                </a:cubicBezTo>
                <a:cubicBezTo>
                  <a:pt x="1392564" y="4664435"/>
                  <a:pt x="1393168" y="4672619"/>
                  <a:pt x="1388299" y="4676279"/>
                </a:cubicBezTo>
                <a:cubicBezTo>
                  <a:pt x="1389975" y="4679167"/>
                  <a:pt x="1388618" y="4684815"/>
                  <a:pt x="1385411" y="4686407"/>
                </a:cubicBezTo>
                <a:lnTo>
                  <a:pt x="1385410" y="4686406"/>
                </a:lnTo>
                <a:cubicBezTo>
                  <a:pt x="1387627" y="4691722"/>
                  <a:pt x="1383137" y="4697937"/>
                  <a:pt x="1385112" y="4703424"/>
                </a:cubicBezTo>
                <a:cubicBezTo>
                  <a:pt x="1386279" y="4708679"/>
                  <a:pt x="1385962" y="4714878"/>
                  <a:pt x="1393192" y="4710243"/>
                </a:cubicBezTo>
                <a:cubicBezTo>
                  <a:pt x="1391570" y="4703840"/>
                  <a:pt x="1396217" y="4702818"/>
                  <a:pt x="1401459" y="4699908"/>
                </a:cubicBezTo>
                <a:cubicBezTo>
                  <a:pt x="1400704" y="4698450"/>
                  <a:pt x="1399949" y="4696993"/>
                  <a:pt x="1399223" y="4695594"/>
                </a:cubicBezTo>
                <a:cubicBezTo>
                  <a:pt x="1401870" y="4694301"/>
                  <a:pt x="1402943" y="4690835"/>
                  <a:pt x="1402034" y="4688301"/>
                </a:cubicBezTo>
                <a:cubicBezTo>
                  <a:pt x="1401277" y="4687970"/>
                  <a:pt x="1400029" y="4688172"/>
                  <a:pt x="1399985" y="4687064"/>
                </a:cubicBezTo>
                <a:cubicBezTo>
                  <a:pt x="1402203" y="4683435"/>
                  <a:pt x="1408366" y="4678755"/>
                  <a:pt x="1405145" y="4673637"/>
                </a:cubicBezTo>
                <a:cubicBezTo>
                  <a:pt x="1411476" y="4670611"/>
                  <a:pt x="1413403" y="4663640"/>
                  <a:pt x="1418180" y="4659418"/>
                </a:cubicBezTo>
                <a:cubicBezTo>
                  <a:pt x="1417822" y="4658707"/>
                  <a:pt x="1417452" y="4657975"/>
                  <a:pt x="1417083" y="4657243"/>
                </a:cubicBezTo>
                <a:cubicBezTo>
                  <a:pt x="1423874" y="4655345"/>
                  <a:pt x="1423401" y="4647691"/>
                  <a:pt x="1427855" y="4644120"/>
                </a:cubicBezTo>
                <a:cubicBezTo>
                  <a:pt x="1425469" y="4640691"/>
                  <a:pt x="1428456" y="4642048"/>
                  <a:pt x="1430703" y="4641155"/>
                </a:cubicBezTo>
                <a:cubicBezTo>
                  <a:pt x="1431996" y="4640069"/>
                  <a:pt x="1433797" y="4639680"/>
                  <a:pt x="1434951" y="4638369"/>
                </a:cubicBezTo>
                <a:cubicBezTo>
                  <a:pt x="1436589" y="4634654"/>
                  <a:pt x="1438467" y="4630088"/>
                  <a:pt x="1443019" y="4628941"/>
                </a:cubicBezTo>
                <a:cubicBezTo>
                  <a:pt x="1443102" y="4623933"/>
                  <a:pt x="1447441" y="4624703"/>
                  <a:pt x="1449121" y="4620855"/>
                </a:cubicBezTo>
                <a:cubicBezTo>
                  <a:pt x="1452020" y="4620199"/>
                  <a:pt x="1450717" y="4616885"/>
                  <a:pt x="1453091" y="4615882"/>
                </a:cubicBezTo>
                <a:cubicBezTo>
                  <a:pt x="1454504" y="4616594"/>
                  <a:pt x="1456026" y="4616051"/>
                  <a:pt x="1456148" y="4614279"/>
                </a:cubicBezTo>
                <a:cubicBezTo>
                  <a:pt x="1456574" y="4610699"/>
                  <a:pt x="1460471" y="4612644"/>
                  <a:pt x="1462663" y="4610441"/>
                </a:cubicBezTo>
                <a:cubicBezTo>
                  <a:pt x="1465708" y="4603336"/>
                  <a:pt x="1474549" y="4602857"/>
                  <a:pt x="1480358" y="4598848"/>
                </a:cubicBezTo>
                <a:cubicBezTo>
                  <a:pt x="1482671" y="4594724"/>
                  <a:pt x="1489028" y="4592876"/>
                  <a:pt x="1493266" y="4591763"/>
                </a:cubicBezTo>
                <a:cubicBezTo>
                  <a:pt x="1493729" y="4591299"/>
                  <a:pt x="1494289" y="4591162"/>
                  <a:pt x="1494837" y="4591372"/>
                </a:cubicBezTo>
                <a:cubicBezTo>
                  <a:pt x="1498770" y="4590853"/>
                  <a:pt x="1501730" y="4584300"/>
                  <a:pt x="1506954" y="4585458"/>
                </a:cubicBezTo>
                <a:cubicBezTo>
                  <a:pt x="1512166" y="4581667"/>
                  <a:pt x="1518669" y="4583298"/>
                  <a:pt x="1524210" y="4581484"/>
                </a:cubicBezTo>
                <a:cubicBezTo>
                  <a:pt x="1527291" y="4582773"/>
                  <a:pt x="1528996" y="4582143"/>
                  <a:pt x="1529386" y="4578597"/>
                </a:cubicBezTo>
                <a:cubicBezTo>
                  <a:pt x="1535901" y="4576096"/>
                  <a:pt x="1524417" y="4573307"/>
                  <a:pt x="1522067" y="4575462"/>
                </a:cubicBezTo>
                <a:cubicBezTo>
                  <a:pt x="1518998" y="4573506"/>
                  <a:pt x="1517975" y="4572811"/>
                  <a:pt x="1514248" y="4574412"/>
                </a:cubicBezTo>
                <a:cubicBezTo>
                  <a:pt x="1513457" y="4578282"/>
                  <a:pt x="1511910" y="4575071"/>
                  <a:pt x="1512312" y="4572808"/>
                </a:cubicBezTo>
                <a:close/>
                <a:moveTo>
                  <a:pt x="2196218" y="4572565"/>
                </a:moveTo>
                <a:cubicBezTo>
                  <a:pt x="2190008" y="4570705"/>
                  <a:pt x="2197059" y="4580052"/>
                  <a:pt x="2191177" y="4581062"/>
                </a:cubicBezTo>
                <a:cubicBezTo>
                  <a:pt x="2189813" y="4583548"/>
                  <a:pt x="2193588" y="4585709"/>
                  <a:pt x="2194319" y="4582677"/>
                </a:cubicBezTo>
                <a:cubicBezTo>
                  <a:pt x="2195232" y="4580503"/>
                  <a:pt x="2200554" y="4582664"/>
                  <a:pt x="2198252" y="4578573"/>
                </a:cubicBezTo>
                <a:cubicBezTo>
                  <a:pt x="2194465" y="4578311"/>
                  <a:pt x="2197473" y="4574564"/>
                  <a:pt x="2196218" y="4572565"/>
                </a:cubicBezTo>
                <a:close/>
                <a:moveTo>
                  <a:pt x="2203190" y="4563534"/>
                </a:moveTo>
                <a:cubicBezTo>
                  <a:pt x="2202073" y="4564708"/>
                  <a:pt x="2200889" y="4566451"/>
                  <a:pt x="2199117" y="4566721"/>
                </a:cubicBezTo>
                <a:cubicBezTo>
                  <a:pt x="2197132" y="4568206"/>
                  <a:pt x="2199945" y="4570225"/>
                  <a:pt x="2199153" y="4572156"/>
                </a:cubicBezTo>
                <a:cubicBezTo>
                  <a:pt x="2201638" y="4577756"/>
                  <a:pt x="2205498" y="4566065"/>
                  <a:pt x="2206862" y="4563764"/>
                </a:cubicBezTo>
                <a:cubicBezTo>
                  <a:pt x="2205358" y="4561756"/>
                  <a:pt x="2204308" y="4562361"/>
                  <a:pt x="2203190" y="4563534"/>
                </a:cubicBezTo>
                <a:close/>
                <a:moveTo>
                  <a:pt x="727534" y="4559525"/>
                </a:moveTo>
                <a:lnTo>
                  <a:pt x="727534" y="4559525"/>
                </a:lnTo>
                <a:lnTo>
                  <a:pt x="727534" y="4559525"/>
                </a:lnTo>
                <a:close/>
                <a:moveTo>
                  <a:pt x="1547263" y="4553585"/>
                </a:moveTo>
                <a:cubicBezTo>
                  <a:pt x="1545850" y="4556967"/>
                  <a:pt x="1546033" y="4558434"/>
                  <a:pt x="1549077" y="4560426"/>
                </a:cubicBezTo>
                <a:lnTo>
                  <a:pt x="1549077" y="4560425"/>
                </a:lnTo>
                <a:cubicBezTo>
                  <a:pt x="1550392" y="4562425"/>
                  <a:pt x="1550977" y="4565814"/>
                  <a:pt x="1553668" y="4566157"/>
                </a:cubicBezTo>
                <a:cubicBezTo>
                  <a:pt x="1553765" y="4570847"/>
                  <a:pt x="1554399" y="4573524"/>
                  <a:pt x="1557443" y="4577716"/>
                </a:cubicBezTo>
                <a:cubicBezTo>
                  <a:pt x="1558831" y="4578943"/>
                  <a:pt x="1561316" y="4578642"/>
                  <a:pt x="1562631" y="4579670"/>
                </a:cubicBezTo>
                <a:cubicBezTo>
                  <a:pt x="1563422" y="4580291"/>
                  <a:pt x="1563228" y="4581548"/>
                  <a:pt x="1564348" y="4581321"/>
                </a:cubicBezTo>
                <a:cubicBezTo>
                  <a:pt x="1565505" y="4580834"/>
                  <a:pt x="1565846" y="4578256"/>
                  <a:pt x="1564190" y="4578091"/>
                </a:cubicBezTo>
                <a:cubicBezTo>
                  <a:pt x="1561498" y="4577745"/>
                  <a:pt x="1563654" y="4575466"/>
                  <a:pt x="1562448" y="4574087"/>
                </a:cubicBezTo>
                <a:cubicBezTo>
                  <a:pt x="1559928" y="4572838"/>
                  <a:pt x="1557358" y="4569175"/>
                  <a:pt x="1556177" y="4567125"/>
                </a:cubicBezTo>
                <a:cubicBezTo>
                  <a:pt x="1556944" y="4565084"/>
                  <a:pt x="1555276" y="4564874"/>
                  <a:pt x="1554046" y="4564324"/>
                </a:cubicBezTo>
                <a:cubicBezTo>
                  <a:pt x="1551647" y="4561015"/>
                  <a:pt x="1550368" y="4555899"/>
                  <a:pt x="1547263" y="4553585"/>
                </a:cubicBezTo>
                <a:close/>
                <a:moveTo>
                  <a:pt x="2312049" y="4551501"/>
                </a:moveTo>
                <a:cubicBezTo>
                  <a:pt x="2311226" y="4552382"/>
                  <a:pt x="2310410" y="4553811"/>
                  <a:pt x="2309094" y="4554093"/>
                </a:cubicBezTo>
                <a:cubicBezTo>
                  <a:pt x="2305794" y="4562806"/>
                  <a:pt x="2314197" y="4555287"/>
                  <a:pt x="2315050" y="4552193"/>
                </a:cubicBezTo>
                <a:cubicBezTo>
                  <a:pt x="2313704" y="4550286"/>
                  <a:pt x="2312873" y="4550620"/>
                  <a:pt x="2312049" y="4551501"/>
                </a:cubicBezTo>
                <a:close/>
                <a:moveTo>
                  <a:pt x="1158111" y="4548760"/>
                </a:moveTo>
                <a:cubicBezTo>
                  <a:pt x="1156177" y="4548243"/>
                  <a:pt x="1154600" y="4549859"/>
                  <a:pt x="1152579" y="4549430"/>
                </a:cubicBezTo>
                <a:cubicBezTo>
                  <a:pt x="1147960" y="4550958"/>
                  <a:pt x="1150574" y="4555337"/>
                  <a:pt x="1146220" y="4550881"/>
                </a:cubicBezTo>
                <a:cubicBezTo>
                  <a:pt x="1144000" y="4554703"/>
                  <a:pt x="1148791" y="4556094"/>
                  <a:pt x="1152100" y="4554182"/>
                </a:cubicBezTo>
                <a:cubicBezTo>
                  <a:pt x="1154227" y="4554307"/>
                  <a:pt x="1159332" y="4557457"/>
                  <a:pt x="1156646" y="4552770"/>
                </a:cubicBezTo>
                <a:cubicBezTo>
                  <a:pt x="1157740" y="4552153"/>
                  <a:pt x="1158741" y="4551589"/>
                  <a:pt x="1159831" y="4550976"/>
                </a:cubicBezTo>
                <a:cubicBezTo>
                  <a:pt x="1160041" y="4552277"/>
                  <a:pt x="1160243" y="4553543"/>
                  <a:pt x="1160455" y="4554858"/>
                </a:cubicBezTo>
                <a:lnTo>
                  <a:pt x="1160456" y="4554858"/>
                </a:lnTo>
                <a:cubicBezTo>
                  <a:pt x="1164427" y="4553114"/>
                  <a:pt x="1163384" y="4550743"/>
                  <a:pt x="1167911" y="4550619"/>
                </a:cubicBezTo>
                <a:cubicBezTo>
                  <a:pt x="1165900" y="4548115"/>
                  <a:pt x="1160759" y="4547356"/>
                  <a:pt x="1158111" y="4548760"/>
                </a:cubicBezTo>
                <a:close/>
                <a:moveTo>
                  <a:pt x="1080979" y="4541870"/>
                </a:moveTo>
                <a:cubicBezTo>
                  <a:pt x="1073454" y="4543716"/>
                  <a:pt x="1064471" y="4540484"/>
                  <a:pt x="1057270" y="4545348"/>
                </a:cubicBezTo>
                <a:cubicBezTo>
                  <a:pt x="1057538" y="4548170"/>
                  <a:pt x="1046592" y="4546495"/>
                  <a:pt x="1043089" y="4547621"/>
                </a:cubicBezTo>
                <a:cubicBezTo>
                  <a:pt x="1031817" y="4552127"/>
                  <a:pt x="1021099" y="4554601"/>
                  <a:pt x="1009379" y="4558019"/>
                </a:cubicBezTo>
                <a:cubicBezTo>
                  <a:pt x="996834" y="4561778"/>
                  <a:pt x="983760" y="4560326"/>
                  <a:pt x="970640" y="4560006"/>
                </a:cubicBezTo>
                <a:cubicBezTo>
                  <a:pt x="966171" y="4564214"/>
                  <a:pt x="960197" y="4562957"/>
                  <a:pt x="955406" y="4565938"/>
                </a:cubicBezTo>
                <a:cubicBezTo>
                  <a:pt x="953784" y="4566919"/>
                  <a:pt x="952494" y="4568123"/>
                  <a:pt x="950726" y="4567164"/>
                </a:cubicBezTo>
                <a:cubicBezTo>
                  <a:pt x="949025" y="4567778"/>
                  <a:pt x="949331" y="4570413"/>
                  <a:pt x="947202" y="4570552"/>
                </a:cubicBezTo>
                <a:cubicBezTo>
                  <a:pt x="947959" y="4572798"/>
                  <a:pt x="954304" y="4572838"/>
                  <a:pt x="950436" y="4575732"/>
                </a:cubicBezTo>
                <a:cubicBezTo>
                  <a:pt x="948640" y="4573808"/>
                  <a:pt x="946936" y="4573172"/>
                  <a:pt x="943511" y="4572455"/>
                </a:cubicBezTo>
                <a:cubicBezTo>
                  <a:pt x="941917" y="4573660"/>
                  <a:pt x="939823" y="4575714"/>
                  <a:pt x="937820" y="4574397"/>
                </a:cubicBezTo>
                <a:cubicBezTo>
                  <a:pt x="934969" y="4578335"/>
                  <a:pt x="932683" y="4582470"/>
                  <a:pt x="928545" y="4585367"/>
                </a:cubicBezTo>
                <a:cubicBezTo>
                  <a:pt x="931427" y="4589895"/>
                  <a:pt x="925645" y="4585997"/>
                  <a:pt x="925081" y="4590006"/>
                </a:cubicBezTo>
                <a:cubicBezTo>
                  <a:pt x="921814" y="4592128"/>
                  <a:pt x="921555" y="4596892"/>
                  <a:pt x="917684" y="4598471"/>
                </a:cubicBezTo>
                <a:cubicBezTo>
                  <a:pt x="917129" y="4599221"/>
                  <a:pt x="917548" y="4600823"/>
                  <a:pt x="915838" y="4600490"/>
                </a:cubicBezTo>
                <a:cubicBezTo>
                  <a:pt x="914926" y="4597932"/>
                  <a:pt x="913519" y="4599220"/>
                  <a:pt x="913097" y="4601052"/>
                </a:cubicBezTo>
                <a:cubicBezTo>
                  <a:pt x="910603" y="4602894"/>
                  <a:pt x="907112" y="4603128"/>
                  <a:pt x="906222" y="4606520"/>
                </a:cubicBezTo>
                <a:cubicBezTo>
                  <a:pt x="904352" y="4607277"/>
                  <a:pt x="901503" y="4607977"/>
                  <a:pt x="901596" y="4610351"/>
                </a:cubicBezTo>
                <a:cubicBezTo>
                  <a:pt x="897012" y="4613802"/>
                  <a:pt x="890347" y="4613095"/>
                  <a:pt x="886807" y="4617975"/>
                </a:cubicBezTo>
                <a:cubicBezTo>
                  <a:pt x="888048" y="4618340"/>
                  <a:pt x="889481" y="4618275"/>
                  <a:pt x="889744" y="4619849"/>
                </a:cubicBezTo>
                <a:cubicBezTo>
                  <a:pt x="888797" y="4620382"/>
                  <a:pt x="887852" y="4620914"/>
                  <a:pt x="886883" y="4621460"/>
                </a:cubicBezTo>
                <a:lnTo>
                  <a:pt x="886879" y="4621460"/>
                </a:lnTo>
                <a:cubicBezTo>
                  <a:pt x="885694" y="4620409"/>
                  <a:pt x="886475" y="4619221"/>
                  <a:pt x="886803" y="4617974"/>
                </a:cubicBezTo>
                <a:cubicBezTo>
                  <a:pt x="884574" y="4616873"/>
                  <a:pt x="884688" y="4620912"/>
                  <a:pt x="882482" y="4621144"/>
                </a:cubicBezTo>
                <a:cubicBezTo>
                  <a:pt x="882297" y="4621208"/>
                  <a:pt x="882161" y="4621593"/>
                  <a:pt x="882114" y="4621852"/>
                </a:cubicBezTo>
                <a:cubicBezTo>
                  <a:pt x="880273" y="4624284"/>
                  <a:pt x="860716" y="4629076"/>
                  <a:pt x="873147" y="4632190"/>
                </a:cubicBezTo>
                <a:cubicBezTo>
                  <a:pt x="874819" y="4627606"/>
                  <a:pt x="878940" y="4629032"/>
                  <a:pt x="882080" y="4628371"/>
                </a:cubicBezTo>
                <a:cubicBezTo>
                  <a:pt x="881723" y="4627127"/>
                  <a:pt x="877491" y="4626172"/>
                  <a:pt x="880238" y="4625251"/>
                </a:cubicBezTo>
                <a:cubicBezTo>
                  <a:pt x="886654" y="4626905"/>
                  <a:pt x="892581" y="4619525"/>
                  <a:pt x="898206" y="4617552"/>
                </a:cubicBezTo>
                <a:cubicBezTo>
                  <a:pt x="902534" y="4619925"/>
                  <a:pt x="903018" y="4613215"/>
                  <a:pt x="906947" y="4614390"/>
                </a:cubicBezTo>
                <a:cubicBezTo>
                  <a:pt x="912111" y="4611366"/>
                  <a:pt x="917986" y="4608995"/>
                  <a:pt x="921388" y="4604295"/>
                </a:cubicBezTo>
                <a:cubicBezTo>
                  <a:pt x="921669" y="4602827"/>
                  <a:pt x="922576" y="4602629"/>
                  <a:pt x="923893" y="4602948"/>
                </a:cubicBezTo>
                <a:cubicBezTo>
                  <a:pt x="927949" y="4602388"/>
                  <a:pt x="924592" y="4599649"/>
                  <a:pt x="923159" y="4598266"/>
                </a:cubicBezTo>
                <a:cubicBezTo>
                  <a:pt x="925175" y="4597642"/>
                  <a:pt x="925154" y="4595853"/>
                  <a:pt x="926694" y="4594828"/>
                </a:cubicBezTo>
                <a:cubicBezTo>
                  <a:pt x="931613" y="4602298"/>
                  <a:pt x="937337" y="4589218"/>
                  <a:pt x="939828" y="4586019"/>
                </a:cubicBezTo>
                <a:cubicBezTo>
                  <a:pt x="941872" y="4586571"/>
                  <a:pt x="946274" y="4585124"/>
                  <a:pt x="943975" y="4582679"/>
                </a:cubicBezTo>
                <a:cubicBezTo>
                  <a:pt x="958323" y="4576211"/>
                  <a:pt x="972867" y="4568312"/>
                  <a:pt x="988885" y="4569649"/>
                </a:cubicBezTo>
                <a:cubicBezTo>
                  <a:pt x="988524" y="4568929"/>
                  <a:pt x="988159" y="4568201"/>
                  <a:pt x="987753" y="4567390"/>
                </a:cubicBezTo>
                <a:cubicBezTo>
                  <a:pt x="990030" y="4565755"/>
                  <a:pt x="992634" y="4564874"/>
                  <a:pt x="993870" y="4568178"/>
                </a:cubicBezTo>
                <a:cubicBezTo>
                  <a:pt x="1009312" y="4565544"/>
                  <a:pt x="1024063" y="4562915"/>
                  <a:pt x="1039891" y="4562047"/>
                </a:cubicBezTo>
                <a:cubicBezTo>
                  <a:pt x="1043536" y="4557178"/>
                  <a:pt x="1053310" y="4562492"/>
                  <a:pt x="1058612" y="4557278"/>
                </a:cubicBezTo>
                <a:cubicBezTo>
                  <a:pt x="1063488" y="4557098"/>
                  <a:pt x="1069230" y="4557392"/>
                  <a:pt x="1073738" y="4554315"/>
                </a:cubicBezTo>
                <a:cubicBezTo>
                  <a:pt x="1081052" y="4554168"/>
                  <a:pt x="1088864" y="4555297"/>
                  <a:pt x="1096027" y="4553249"/>
                </a:cubicBezTo>
                <a:cubicBezTo>
                  <a:pt x="1106175" y="4554748"/>
                  <a:pt x="1116508" y="4555465"/>
                  <a:pt x="1126375" y="4554378"/>
                </a:cubicBezTo>
                <a:cubicBezTo>
                  <a:pt x="1131172" y="4557404"/>
                  <a:pt x="1131065" y="4550715"/>
                  <a:pt x="1132750" y="4553374"/>
                </a:cubicBezTo>
                <a:cubicBezTo>
                  <a:pt x="1133916" y="4556010"/>
                  <a:pt x="1135365" y="4552776"/>
                  <a:pt x="1134836" y="4551332"/>
                </a:cubicBezTo>
                <a:cubicBezTo>
                  <a:pt x="1136525" y="4551408"/>
                  <a:pt x="1136365" y="4552816"/>
                  <a:pt x="1136977" y="4553729"/>
                </a:cubicBezTo>
                <a:cubicBezTo>
                  <a:pt x="1143635" y="4557489"/>
                  <a:pt x="1140594" y="4548178"/>
                  <a:pt x="1146220" y="4550884"/>
                </a:cubicBezTo>
                <a:cubicBezTo>
                  <a:pt x="1140833" y="4542055"/>
                  <a:pt x="1107794" y="4548575"/>
                  <a:pt x="1100673" y="4542050"/>
                </a:cubicBezTo>
                <a:cubicBezTo>
                  <a:pt x="1094136" y="4543197"/>
                  <a:pt x="1087549" y="4540278"/>
                  <a:pt x="1080979" y="4541870"/>
                </a:cubicBezTo>
                <a:close/>
                <a:moveTo>
                  <a:pt x="2500116" y="4537573"/>
                </a:moveTo>
                <a:lnTo>
                  <a:pt x="2500116" y="4537576"/>
                </a:lnTo>
                <a:cubicBezTo>
                  <a:pt x="2499093" y="4540300"/>
                  <a:pt x="2498667" y="4542430"/>
                  <a:pt x="2500737" y="4544847"/>
                </a:cubicBezTo>
                <a:cubicBezTo>
                  <a:pt x="2503964" y="4542098"/>
                  <a:pt x="2504768" y="4546169"/>
                  <a:pt x="2507459" y="4546806"/>
                </a:cubicBezTo>
                <a:cubicBezTo>
                  <a:pt x="2509310" y="4545447"/>
                  <a:pt x="2510808" y="4545798"/>
                  <a:pt x="2509834" y="4548170"/>
                </a:cubicBezTo>
                <a:cubicBezTo>
                  <a:pt x="2510528" y="4549882"/>
                  <a:pt x="2511490" y="4552379"/>
                  <a:pt x="2513511" y="4550496"/>
                </a:cubicBezTo>
                <a:cubicBezTo>
                  <a:pt x="2515338" y="4551285"/>
                  <a:pt x="2513122" y="4553117"/>
                  <a:pt x="2514425" y="4554043"/>
                </a:cubicBezTo>
                <a:cubicBezTo>
                  <a:pt x="2516032" y="4554284"/>
                  <a:pt x="2516751" y="4555406"/>
                  <a:pt x="2517408" y="4556801"/>
                </a:cubicBezTo>
                <a:cubicBezTo>
                  <a:pt x="2520136" y="4554553"/>
                  <a:pt x="2522158" y="4556135"/>
                  <a:pt x="2521658" y="4559314"/>
                </a:cubicBezTo>
                <a:cubicBezTo>
                  <a:pt x="2523802" y="4560403"/>
                  <a:pt x="2524849" y="4562066"/>
                  <a:pt x="2525908" y="4564291"/>
                </a:cubicBezTo>
                <a:cubicBezTo>
                  <a:pt x="2533093" y="4565470"/>
                  <a:pt x="2535712" y="4571545"/>
                  <a:pt x="2541496" y="4574266"/>
                </a:cubicBezTo>
                <a:cubicBezTo>
                  <a:pt x="2542945" y="4576276"/>
                  <a:pt x="2543262" y="4579800"/>
                  <a:pt x="2546294" y="4577180"/>
                </a:cubicBezTo>
                <a:cubicBezTo>
                  <a:pt x="2546051" y="4579497"/>
                  <a:pt x="2548218" y="4579291"/>
                  <a:pt x="2549229" y="4580453"/>
                </a:cubicBezTo>
                <a:cubicBezTo>
                  <a:pt x="2550556" y="4584360"/>
                  <a:pt x="2557887" y="4581947"/>
                  <a:pt x="2559032" y="4585779"/>
                </a:cubicBezTo>
                <a:cubicBezTo>
                  <a:pt x="2558606" y="4588869"/>
                  <a:pt x="2564463" y="4590878"/>
                  <a:pt x="2566911" y="4592128"/>
                </a:cubicBezTo>
                <a:cubicBezTo>
                  <a:pt x="2568324" y="4594505"/>
                  <a:pt x="2572184" y="4599850"/>
                  <a:pt x="2574352" y="4595949"/>
                </a:cubicBezTo>
                <a:cubicBezTo>
                  <a:pt x="2575472" y="4596260"/>
                  <a:pt x="2576592" y="4596571"/>
                  <a:pt x="2577713" y="4596880"/>
                </a:cubicBezTo>
                <a:cubicBezTo>
                  <a:pt x="2577725" y="4596207"/>
                  <a:pt x="2578919" y="4595449"/>
                  <a:pt x="2580027" y="4595114"/>
                </a:cubicBezTo>
                <a:lnTo>
                  <a:pt x="2580039" y="4595738"/>
                </a:lnTo>
                <a:cubicBezTo>
                  <a:pt x="2578772" y="4597276"/>
                  <a:pt x="2576446" y="4596408"/>
                  <a:pt x="2577920" y="4598439"/>
                </a:cubicBezTo>
                <a:cubicBezTo>
                  <a:pt x="2581622" y="4599704"/>
                  <a:pt x="2583436" y="4606566"/>
                  <a:pt x="2587687" y="4603283"/>
                </a:cubicBezTo>
                <a:cubicBezTo>
                  <a:pt x="2590329" y="4607854"/>
                  <a:pt x="2595237" y="4609304"/>
                  <a:pt x="2600266" y="4610424"/>
                </a:cubicBezTo>
                <a:cubicBezTo>
                  <a:pt x="2601058" y="4611740"/>
                  <a:pt x="2602069" y="4612061"/>
                  <a:pt x="2603299" y="4611391"/>
                </a:cubicBezTo>
                <a:cubicBezTo>
                  <a:pt x="2605405" y="4615291"/>
                  <a:pt x="2607061" y="4612358"/>
                  <a:pt x="2610240" y="4613104"/>
                </a:cubicBezTo>
                <a:cubicBezTo>
                  <a:pt x="2610836" y="4619844"/>
                  <a:pt x="2624902" y="4624939"/>
                  <a:pt x="2631064" y="4627840"/>
                </a:cubicBezTo>
                <a:cubicBezTo>
                  <a:pt x="2634108" y="4628594"/>
                  <a:pt x="2637080" y="4629859"/>
                  <a:pt x="2640209" y="4630109"/>
                </a:cubicBezTo>
                <a:cubicBezTo>
                  <a:pt x="2644167" y="4626847"/>
                  <a:pt x="2644508" y="4634518"/>
                  <a:pt x="2648709" y="4631003"/>
                </a:cubicBezTo>
                <a:cubicBezTo>
                  <a:pt x="2652485" y="4637129"/>
                  <a:pt x="2659755" y="4638250"/>
                  <a:pt x="2666160" y="4635738"/>
                </a:cubicBezTo>
                <a:cubicBezTo>
                  <a:pt x="2669217" y="4637159"/>
                  <a:pt x="2672067" y="4636759"/>
                  <a:pt x="2674819" y="4634608"/>
                </a:cubicBezTo>
                <a:cubicBezTo>
                  <a:pt x="2675245" y="4635289"/>
                  <a:pt x="2675683" y="4635973"/>
                  <a:pt x="2676122" y="4636659"/>
                </a:cubicBezTo>
                <a:cubicBezTo>
                  <a:pt x="2684573" y="4635230"/>
                  <a:pt x="2693268" y="4636276"/>
                  <a:pt x="2701281" y="4631026"/>
                </a:cubicBezTo>
                <a:cubicBezTo>
                  <a:pt x="2703960" y="4631678"/>
                  <a:pt x="2720193" y="4628758"/>
                  <a:pt x="2716503" y="4625156"/>
                </a:cubicBezTo>
                <a:cubicBezTo>
                  <a:pt x="2719426" y="4623539"/>
                  <a:pt x="2722203" y="4622005"/>
                  <a:pt x="2724955" y="4620486"/>
                </a:cubicBezTo>
                <a:cubicBezTo>
                  <a:pt x="2724577" y="4619726"/>
                  <a:pt x="2724212" y="4619000"/>
                  <a:pt x="2723847" y="4618279"/>
                </a:cubicBezTo>
                <a:cubicBezTo>
                  <a:pt x="2734660" y="4618334"/>
                  <a:pt x="2739751" y="4610342"/>
                  <a:pt x="2744415" y="4602320"/>
                </a:cubicBezTo>
                <a:cubicBezTo>
                  <a:pt x="2742747" y="4599639"/>
                  <a:pt x="2743270" y="4598375"/>
                  <a:pt x="2740421" y="4600210"/>
                </a:cubicBezTo>
                <a:cubicBezTo>
                  <a:pt x="2738886" y="4599074"/>
                  <a:pt x="2742199" y="4598167"/>
                  <a:pt x="2741712" y="4599351"/>
                </a:cubicBezTo>
                <a:cubicBezTo>
                  <a:pt x="2742040" y="4597011"/>
                  <a:pt x="2744902" y="4597246"/>
                  <a:pt x="2746108" y="4595607"/>
                </a:cubicBezTo>
                <a:cubicBezTo>
                  <a:pt x="2738411" y="4582992"/>
                  <a:pt x="2738411" y="4602731"/>
                  <a:pt x="2731908" y="4603456"/>
                </a:cubicBezTo>
                <a:cubicBezTo>
                  <a:pt x="2727171" y="4603604"/>
                  <a:pt x="2722105" y="4607851"/>
                  <a:pt x="2717246" y="4609333"/>
                </a:cubicBezTo>
                <a:lnTo>
                  <a:pt x="2717368" y="4610267"/>
                </a:lnTo>
                <a:lnTo>
                  <a:pt x="2716954" y="4610390"/>
                </a:lnTo>
                <a:cubicBezTo>
                  <a:pt x="2716321" y="4609772"/>
                  <a:pt x="2716918" y="4609361"/>
                  <a:pt x="2716162" y="4609908"/>
                </a:cubicBezTo>
                <a:cubicBezTo>
                  <a:pt x="2713008" y="4615582"/>
                  <a:pt x="2709306" y="4611837"/>
                  <a:pt x="2708210" y="4615705"/>
                </a:cubicBezTo>
                <a:cubicBezTo>
                  <a:pt x="2707163" y="4617071"/>
                  <a:pt x="2705422" y="4615353"/>
                  <a:pt x="2704350" y="4616574"/>
                </a:cubicBezTo>
                <a:cubicBezTo>
                  <a:pt x="2703900" y="4616949"/>
                  <a:pt x="2704119" y="4618194"/>
                  <a:pt x="2704265" y="4619268"/>
                </a:cubicBezTo>
                <a:cubicBezTo>
                  <a:pt x="2703790" y="4618960"/>
                  <a:pt x="2703571" y="4619086"/>
                  <a:pt x="2703534" y="4619389"/>
                </a:cubicBezTo>
                <a:cubicBezTo>
                  <a:pt x="2702572" y="4618950"/>
                  <a:pt x="2701245" y="4618157"/>
                  <a:pt x="2701135" y="4618374"/>
                </a:cubicBezTo>
                <a:cubicBezTo>
                  <a:pt x="2696166" y="4622057"/>
                  <a:pt x="2689785" y="4623082"/>
                  <a:pt x="2686095" y="4626836"/>
                </a:cubicBezTo>
                <a:cubicBezTo>
                  <a:pt x="2677961" y="4624685"/>
                  <a:pt x="2669327" y="4622533"/>
                  <a:pt x="2661582" y="4623590"/>
                </a:cubicBezTo>
                <a:cubicBezTo>
                  <a:pt x="2656954" y="4619670"/>
                  <a:pt x="2650792" y="4619389"/>
                  <a:pt x="2645093" y="4616997"/>
                </a:cubicBezTo>
                <a:cubicBezTo>
                  <a:pt x="2641549" y="4610051"/>
                  <a:pt x="2629773" y="4613197"/>
                  <a:pt x="2624610" y="4606138"/>
                </a:cubicBezTo>
                <a:cubicBezTo>
                  <a:pt x="2612675" y="4599029"/>
                  <a:pt x="2599414" y="4593969"/>
                  <a:pt x="2586444" y="4588483"/>
                </a:cubicBezTo>
                <a:cubicBezTo>
                  <a:pt x="2584192" y="4584941"/>
                  <a:pt x="2579527" y="4584400"/>
                  <a:pt x="2577372" y="4580561"/>
                </a:cubicBezTo>
                <a:cubicBezTo>
                  <a:pt x="2574559" y="4579369"/>
                  <a:pt x="2570613" y="4579727"/>
                  <a:pt x="2568738" y="4577242"/>
                </a:cubicBezTo>
                <a:cubicBezTo>
                  <a:pt x="2574035" y="4574082"/>
                  <a:pt x="2562539" y="4574386"/>
                  <a:pt x="2562649" y="4569239"/>
                </a:cubicBezTo>
                <a:cubicBezTo>
                  <a:pt x="2558996" y="4568705"/>
                  <a:pt x="2557327" y="4565850"/>
                  <a:pt x="2554794" y="4563496"/>
                </a:cubicBezTo>
                <a:cubicBezTo>
                  <a:pt x="2553308" y="4563016"/>
                  <a:pt x="2551360" y="4563024"/>
                  <a:pt x="2550849" y="4560691"/>
                </a:cubicBezTo>
                <a:cubicBezTo>
                  <a:pt x="2550106" y="4561022"/>
                  <a:pt x="2549412" y="4561340"/>
                  <a:pt x="2548632" y="4561690"/>
                </a:cubicBezTo>
                <a:cubicBezTo>
                  <a:pt x="2547451" y="4558028"/>
                  <a:pt x="2542227" y="4559896"/>
                  <a:pt x="2541070" y="4556186"/>
                </a:cubicBezTo>
                <a:cubicBezTo>
                  <a:pt x="2538890" y="4558332"/>
                  <a:pt x="2532314" y="4556067"/>
                  <a:pt x="2537112" y="4554071"/>
                </a:cubicBezTo>
                <a:cubicBezTo>
                  <a:pt x="2535541" y="4552279"/>
                  <a:pt x="2535529" y="4552249"/>
                  <a:pt x="2532789" y="4553744"/>
                </a:cubicBezTo>
                <a:cubicBezTo>
                  <a:pt x="2529696" y="4551066"/>
                  <a:pt x="2523863" y="4546047"/>
                  <a:pt x="2519661" y="4548279"/>
                </a:cubicBezTo>
                <a:cubicBezTo>
                  <a:pt x="2518297" y="4545447"/>
                  <a:pt x="2516495" y="4542217"/>
                  <a:pt x="2513609" y="4544796"/>
                </a:cubicBezTo>
                <a:cubicBezTo>
                  <a:pt x="2512196" y="4542907"/>
                  <a:pt x="2514279" y="4539733"/>
                  <a:pt x="2510577" y="4542175"/>
                </a:cubicBezTo>
                <a:cubicBezTo>
                  <a:pt x="2509505" y="4539678"/>
                  <a:pt x="2508786" y="4540973"/>
                  <a:pt x="2506996" y="4540962"/>
                </a:cubicBezTo>
                <a:cubicBezTo>
                  <a:pt x="2505486" y="4536905"/>
                  <a:pt x="2503721" y="4536504"/>
                  <a:pt x="2500116" y="4537573"/>
                </a:cubicBezTo>
                <a:close/>
                <a:moveTo>
                  <a:pt x="2319595" y="4537158"/>
                </a:moveTo>
                <a:lnTo>
                  <a:pt x="2319596" y="4537158"/>
                </a:lnTo>
                <a:lnTo>
                  <a:pt x="2319595" y="4537158"/>
                </a:lnTo>
                <a:cubicBezTo>
                  <a:pt x="2318752" y="4537912"/>
                  <a:pt x="2318466" y="4539418"/>
                  <a:pt x="2320006" y="4540915"/>
                </a:cubicBezTo>
                <a:cubicBezTo>
                  <a:pt x="2319762" y="4541829"/>
                  <a:pt x="2319239" y="4541447"/>
                  <a:pt x="2319397" y="4541522"/>
                </a:cubicBezTo>
                <a:cubicBezTo>
                  <a:pt x="2315147" y="4540128"/>
                  <a:pt x="2315464" y="4545418"/>
                  <a:pt x="2314380" y="4548498"/>
                </a:cubicBezTo>
                <a:cubicBezTo>
                  <a:pt x="2315780" y="4550679"/>
                  <a:pt x="2319580" y="4543992"/>
                  <a:pt x="2319775" y="4541785"/>
                </a:cubicBezTo>
                <a:cubicBezTo>
                  <a:pt x="2321906" y="4542896"/>
                  <a:pt x="2322271" y="4539262"/>
                  <a:pt x="2322527" y="4537908"/>
                </a:cubicBezTo>
                <a:cubicBezTo>
                  <a:pt x="2321839" y="4536401"/>
                  <a:pt x="2320439" y="4536404"/>
                  <a:pt x="2319595" y="4537158"/>
                </a:cubicBezTo>
                <a:close/>
                <a:moveTo>
                  <a:pt x="770306" y="4524489"/>
                </a:moveTo>
                <a:lnTo>
                  <a:pt x="770636" y="4524602"/>
                </a:lnTo>
                <a:cubicBezTo>
                  <a:pt x="770929" y="4524862"/>
                  <a:pt x="771027" y="4525374"/>
                  <a:pt x="770515" y="4525080"/>
                </a:cubicBezTo>
                <a:cubicBezTo>
                  <a:pt x="770474" y="4525047"/>
                  <a:pt x="770413" y="4525050"/>
                  <a:pt x="770369" y="4525021"/>
                </a:cubicBezTo>
                <a:cubicBezTo>
                  <a:pt x="770404" y="4525366"/>
                  <a:pt x="770419" y="4525661"/>
                  <a:pt x="770505" y="4526140"/>
                </a:cubicBezTo>
                <a:cubicBezTo>
                  <a:pt x="770044" y="4525922"/>
                  <a:pt x="769749" y="4525235"/>
                  <a:pt x="769756" y="4524772"/>
                </a:cubicBezTo>
                <a:cubicBezTo>
                  <a:pt x="769970" y="4524839"/>
                  <a:pt x="770186" y="4524897"/>
                  <a:pt x="770370" y="4525021"/>
                </a:cubicBezTo>
                <a:close/>
                <a:moveTo>
                  <a:pt x="770304" y="4524488"/>
                </a:moveTo>
                <a:lnTo>
                  <a:pt x="770306" y="4524488"/>
                </a:lnTo>
                <a:lnTo>
                  <a:pt x="770306" y="4524489"/>
                </a:lnTo>
                <a:close/>
                <a:moveTo>
                  <a:pt x="2226855" y="4524183"/>
                </a:moveTo>
                <a:lnTo>
                  <a:pt x="2226855" y="4524183"/>
                </a:lnTo>
                <a:lnTo>
                  <a:pt x="2226855" y="4524183"/>
                </a:lnTo>
                <a:cubicBezTo>
                  <a:pt x="2225430" y="4522496"/>
                  <a:pt x="2223156" y="4521790"/>
                  <a:pt x="2222863" y="4525825"/>
                </a:cubicBezTo>
                <a:cubicBezTo>
                  <a:pt x="2224191" y="4526125"/>
                  <a:pt x="2226602" y="4526487"/>
                  <a:pt x="2225750" y="4528428"/>
                </a:cubicBezTo>
                <a:cubicBezTo>
                  <a:pt x="2228855" y="4528539"/>
                  <a:pt x="2228280" y="4525871"/>
                  <a:pt x="2226855" y="4524183"/>
                </a:cubicBezTo>
                <a:close/>
                <a:moveTo>
                  <a:pt x="774833" y="4521916"/>
                </a:moveTo>
                <a:cubicBezTo>
                  <a:pt x="772966" y="4525169"/>
                  <a:pt x="770164" y="4521220"/>
                  <a:pt x="770304" y="4524488"/>
                </a:cubicBezTo>
                <a:cubicBezTo>
                  <a:pt x="769956" y="4524364"/>
                  <a:pt x="769761" y="4524465"/>
                  <a:pt x="769756" y="4524772"/>
                </a:cubicBezTo>
                <a:cubicBezTo>
                  <a:pt x="766773" y="4523847"/>
                  <a:pt x="761299" y="4528115"/>
                  <a:pt x="764475" y="4531077"/>
                </a:cubicBezTo>
                <a:cubicBezTo>
                  <a:pt x="760054" y="4535535"/>
                  <a:pt x="757694" y="4527829"/>
                  <a:pt x="757335" y="4531664"/>
                </a:cubicBezTo>
                <a:cubicBezTo>
                  <a:pt x="751669" y="4535564"/>
                  <a:pt x="747557" y="4536092"/>
                  <a:pt x="742278" y="4539227"/>
                </a:cubicBezTo>
                <a:cubicBezTo>
                  <a:pt x="742669" y="4540058"/>
                  <a:pt x="743001" y="4540762"/>
                  <a:pt x="743328" y="4541458"/>
                </a:cubicBezTo>
                <a:cubicBezTo>
                  <a:pt x="736297" y="4546293"/>
                  <a:pt x="729149" y="4550696"/>
                  <a:pt x="727532" y="4559526"/>
                </a:cubicBezTo>
                <a:lnTo>
                  <a:pt x="727534" y="4559525"/>
                </a:lnTo>
                <a:lnTo>
                  <a:pt x="727534" y="4559525"/>
                </a:lnTo>
                <a:lnTo>
                  <a:pt x="725363" y="4560591"/>
                </a:lnTo>
                <a:cubicBezTo>
                  <a:pt x="724833" y="4561482"/>
                  <a:pt x="724310" y="4562550"/>
                  <a:pt x="723236" y="4562720"/>
                </a:cubicBezTo>
                <a:cubicBezTo>
                  <a:pt x="722879" y="4562868"/>
                  <a:pt x="722807" y="4563701"/>
                  <a:pt x="722605" y="4564218"/>
                </a:cubicBezTo>
                <a:cubicBezTo>
                  <a:pt x="723928" y="4567989"/>
                  <a:pt x="724911" y="4567626"/>
                  <a:pt x="725688" y="4565914"/>
                </a:cubicBezTo>
                <a:lnTo>
                  <a:pt x="725688" y="4565914"/>
                </a:lnTo>
                <a:lnTo>
                  <a:pt x="725688" y="4565914"/>
                </a:lnTo>
                <a:lnTo>
                  <a:pt x="727534" y="4559525"/>
                </a:lnTo>
                <a:lnTo>
                  <a:pt x="737698" y="4552183"/>
                </a:lnTo>
                <a:cubicBezTo>
                  <a:pt x="740681" y="4548876"/>
                  <a:pt x="743225" y="4545062"/>
                  <a:pt x="745228" y="4541799"/>
                </a:cubicBezTo>
                <a:cubicBezTo>
                  <a:pt x="756290" y="4538091"/>
                  <a:pt x="768653" y="4532892"/>
                  <a:pt x="778777" y="4525020"/>
                </a:cubicBezTo>
                <a:cubicBezTo>
                  <a:pt x="776664" y="4524672"/>
                  <a:pt x="775961" y="4524111"/>
                  <a:pt x="774833" y="4521916"/>
                </a:cubicBezTo>
                <a:close/>
                <a:moveTo>
                  <a:pt x="2743027" y="4520062"/>
                </a:moveTo>
                <a:cubicBezTo>
                  <a:pt x="2742321" y="4520427"/>
                  <a:pt x="2741590" y="4520807"/>
                  <a:pt x="2740835" y="4521194"/>
                </a:cubicBezTo>
                <a:cubicBezTo>
                  <a:pt x="2736609" y="4519429"/>
                  <a:pt x="2739580" y="4523500"/>
                  <a:pt x="2739154" y="4525665"/>
                </a:cubicBezTo>
                <a:cubicBezTo>
                  <a:pt x="2740713" y="4527229"/>
                  <a:pt x="2745779" y="4527150"/>
                  <a:pt x="2741407" y="4529418"/>
                </a:cubicBezTo>
                <a:cubicBezTo>
                  <a:pt x="2743599" y="4533286"/>
                  <a:pt x="2744914" y="4528219"/>
                  <a:pt x="2747216" y="4527446"/>
                </a:cubicBezTo>
                <a:cubicBezTo>
                  <a:pt x="2746826" y="4526664"/>
                  <a:pt x="2746071" y="4525862"/>
                  <a:pt x="2746156" y="4525235"/>
                </a:cubicBezTo>
                <a:cubicBezTo>
                  <a:pt x="2747216" y="4521963"/>
                  <a:pt x="2743928" y="4522880"/>
                  <a:pt x="2743027" y="4520062"/>
                </a:cubicBezTo>
                <a:close/>
                <a:moveTo>
                  <a:pt x="2330162" y="4519730"/>
                </a:moveTo>
                <a:cubicBezTo>
                  <a:pt x="2328177" y="4522635"/>
                  <a:pt x="2328068" y="4526319"/>
                  <a:pt x="2323647" y="4527374"/>
                </a:cubicBezTo>
                <a:cubicBezTo>
                  <a:pt x="2324719" y="4530266"/>
                  <a:pt x="2327544" y="4528412"/>
                  <a:pt x="2329151" y="4527592"/>
                </a:cubicBezTo>
                <a:cubicBezTo>
                  <a:pt x="2329298" y="4525029"/>
                  <a:pt x="2332403" y="4520910"/>
                  <a:pt x="2330162" y="4519730"/>
                </a:cubicBezTo>
                <a:close/>
                <a:moveTo>
                  <a:pt x="794967" y="4515583"/>
                </a:moveTo>
                <a:lnTo>
                  <a:pt x="794967" y="4515583"/>
                </a:lnTo>
                <a:lnTo>
                  <a:pt x="794967" y="4515583"/>
                </a:lnTo>
                <a:lnTo>
                  <a:pt x="794967" y="4515583"/>
                </a:lnTo>
                <a:close/>
                <a:moveTo>
                  <a:pt x="1534550" y="4515152"/>
                </a:moveTo>
                <a:lnTo>
                  <a:pt x="1534550" y="4515152"/>
                </a:lnTo>
                <a:lnTo>
                  <a:pt x="1534550" y="4515152"/>
                </a:lnTo>
                <a:lnTo>
                  <a:pt x="1534550" y="4515152"/>
                </a:lnTo>
                <a:close/>
                <a:moveTo>
                  <a:pt x="1534476" y="4515149"/>
                </a:moveTo>
                <a:lnTo>
                  <a:pt x="1534478" y="4515149"/>
                </a:lnTo>
                <a:lnTo>
                  <a:pt x="1534477" y="4515152"/>
                </a:lnTo>
                <a:close/>
                <a:moveTo>
                  <a:pt x="1534549" y="4515148"/>
                </a:moveTo>
                <a:lnTo>
                  <a:pt x="1534549" y="4515148"/>
                </a:lnTo>
                <a:lnTo>
                  <a:pt x="1534549" y="4515148"/>
                </a:lnTo>
                <a:close/>
                <a:moveTo>
                  <a:pt x="1534549" y="4515148"/>
                </a:moveTo>
                <a:lnTo>
                  <a:pt x="1534550" y="4515152"/>
                </a:lnTo>
                <a:lnTo>
                  <a:pt x="1534549" y="4515152"/>
                </a:lnTo>
                <a:close/>
                <a:moveTo>
                  <a:pt x="1534525" y="4515025"/>
                </a:moveTo>
                <a:lnTo>
                  <a:pt x="1534549" y="4515148"/>
                </a:lnTo>
                <a:lnTo>
                  <a:pt x="1534478" y="4515149"/>
                </a:lnTo>
                <a:close/>
                <a:moveTo>
                  <a:pt x="2331992" y="4513050"/>
                </a:moveTo>
                <a:cubicBezTo>
                  <a:pt x="2330552" y="4514460"/>
                  <a:pt x="2329809" y="4516676"/>
                  <a:pt x="2331270" y="4517667"/>
                </a:cubicBezTo>
                <a:cubicBezTo>
                  <a:pt x="2332719" y="4515797"/>
                  <a:pt x="2334059" y="4514226"/>
                  <a:pt x="2336896" y="4513277"/>
                </a:cubicBezTo>
                <a:cubicBezTo>
                  <a:pt x="2335569" y="4511039"/>
                  <a:pt x="2333432" y="4511641"/>
                  <a:pt x="2331992" y="4513050"/>
                </a:cubicBezTo>
                <a:close/>
                <a:moveTo>
                  <a:pt x="2460623" y="4510434"/>
                </a:moveTo>
                <a:cubicBezTo>
                  <a:pt x="2460477" y="4510991"/>
                  <a:pt x="2460319" y="4511549"/>
                  <a:pt x="2460161" y="4512107"/>
                </a:cubicBezTo>
                <a:cubicBezTo>
                  <a:pt x="2458711" y="4511193"/>
                  <a:pt x="2457871" y="4513735"/>
                  <a:pt x="2456337" y="4512851"/>
                </a:cubicBezTo>
                <a:lnTo>
                  <a:pt x="2456337" y="4512854"/>
                </a:lnTo>
                <a:cubicBezTo>
                  <a:pt x="2456617" y="4515433"/>
                  <a:pt x="2471608" y="4526335"/>
                  <a:pt x="2475030" y="4527090"/>
                </a:cubicBezTo>
                <a:cubicBezTo>
                  <a:pt x="2475590" y="4529106"/>
                  <a:pt x="2477429" y="4529098"/>
                  <a:pt x="2478500" y="4530615"/>
                </a:cubicBezTo>
                <a:cubicBezTo>
                  <a:pt x="2479876" y="4532443"/>
                  <a:pt x="2479962" y="4532482"/>
                  <a:pt x="2481898" y="4531561"/>
                </a:cubicBezTo>
                <a:cubicBezTo>
                  <a:pt x="2487902" y="4530896"/>
                  <a:pt x="2489010" y="4544403"/>
                  <a:pt x="2497205" y="4541338"/>
                </a:cubicBezTo>
                <a:cubicBezTo>
                  <a:pt x="2496109" y="4539810"/>
                  <a:pt x="2495987" y="4538389"/>
                  <a:pt x="2496755" y="4536646"/>
                </a:cubicBezTo>
                <a:cubicBezTo>
                  <a:pt x="2494088" y="4536582"/>
                  <a:pt x="2492614" y="4534574"/>
                  <a:pt x="2491969" y="4531635"/>
                </a:cubicBezTo>
                <a:cubicBezTo>
                  <a:pt x="2485113" y="4530250"/>
                  <a:pt x="2481508" y="4525041"/>
                  <a:pt x="2476844" y="4520429"/>
                </a:cubicBezTo>
                <a:cubicBezTo>
                  <a:pt x="2475845" y="4521020"/>
                  <a:pt x="2474981" y="4521451"/>
                  <a:pt x="2473775" y="4521677"/>
                </a:cubicBezTo>
                <a:cubicBezTo>
                  <a:pt x="2472070" y="4524382"/>
                  <a:pt x="2471425" y="4520035"/>
                  <a:pt x="2473861" y="4521336"/>
                </a:cubicBezTo>
                <a:cubicBezTo>
                  <a:pt x="2473653" y="4522203"/>
                  <a:pt x="2474226" y="4520530"/>
                  <a:pt x="2474092" y="4520495"/>
                </a:cubicBezTo>
                <a:cubicBezTo>
                  <a:pt x="2472448" y="4517826"/>
                  <a:pt x="2471084" y="4512703"/>
                  <a:pt x="2467272" y="4515839"/>
                </a:cubicBezTo>
                <a:cubicBezTo>
                  <a:pt x="2467102" y="4511223"/>
                  <a:pt x="2464752" y="4511551"/>
                  <a:pt x="2460623" y="4510434"/>
                </a:cubicBezTo>
                <a:close/>
                <a:moveTo>
                  <a:pt x="2231546" y="4504982"/>
                </a:moveTo>
                <a:cubicBezTo>
                  <a:pt x="2228818" y="4505304"/>
                  <a:pt x="2225786" y="4509148"/>
                  <a:pt x="2229951" y="4509733"/>
                </a:cubicBezTo>
                <a:cubicBezTo>
                  <a:pt x="2231023" y="4509580"/>
                  <a:pt x="2231717" y="4508184"/>
                  <a:pt x="2233032" y="4508808"/>
                </a:cubicBezTo>
                <a:cubicBezTo>
                  <a:pt x="2233957" y="4508365"/>
                  <a:pt x="2232070" y="4506127"/>
                  <a:pt x="2231546" y="4504982"/>
                </a:cubicBezTo>
                <a:close/>
                <a:moveTo>
                  <a:pt x="2335801" y="4503716"/>
                </a:moveTo>
                <a:cubicBezTo>
                  <a:pt x="2334431" y="4504306"/>
                  <a:pt x="2333134" y="4505602"/>
                  <a:pt x="2333158" y="4506742"/>
                </a:cubicBezTo>
                <a:cubicBezTo>
                  <a:pt x="2333937" y="4508426"/>
                  <a:pt x="2335813" y="4511715"/>
                  <a:pt x="2337578" y="4509556"/>
                </a:cubicBezTo>
                <a:cubicBezTo>
                  <a:pt x="2336129" y="4506722"/>
                  <a:pt x="2336154" y="4506608"/>
                  <a:pt x="2338881" y="4504922"/>
                </a:cubicBezTo>
                <a:cubicBezTo>
                  <a:pt x="2338614" y="4503241"/>
                  <a:pt x="2337171" y="4503126"/>
                  <a:pt x="2335801" y="4503716"/>
                </a:cubicBezTo>
                <a:lnTo>
                  <a:pt x="2335801" y="4503716"/>
                </a:lnTo>
                <a:close/>
                <a:moveTo>
                  <a:pt x="816505" y="4500417"/>
                </a:moveTo>
                <a:cubicBezTo>
                  <a:pt x="815625" y="4499367"/>
                  <a:pt x="814694" y="4499152"/>
                  <a:pt x="814146" y="4501572"/>
                </a:cubicBezTo>
                <a:cubicBezTo>
                  <a:pt x="808526" y="4504291"/>
                  <a:pt x="809584" y="4501871"/>
                  <a:pt x="806283" y="4507384"/>
                </a:cubicBezTo>
                <a:cubicBezTo>
                  <a:pt x="802811" y="4506152"/>
                  <a:pt x="801659" y="4512729"/>
                  <a:pt x="794984" y="4512326"/>
                </a:cubicBezTo>
                <a:cubicBezTo>
                  <a:pt x="794507" y="4512741"/>
                  <a:pt x="794747" y="4513999"/>
                  <a:pt x="794901" y="4515079"/>
                </a:cubicBezTo>
                <a:cubicBezTo>
                  <a:pt x="794944" y="4515106"/>
                  <a:pt x="794952" y="4515079"/>
                  <a:pt x="794999" y="4515111"/>
                </a:cubicBezTo>
                <a:cubicBezTo>
                  <a:pt x="795256" y="4515339"/>
                  <a:pt x="795290" y="4515679"/>
                  <a:pt x="794967" y="4515582"/>
                </a:cubicBezTo>
                <a:lnTo>
                  <a:pt x="794967" y="4515583"/>
                </a:lnTo>
                <a:lnTo>
                  <a:pt x="794901" y="4515080"/>
                </a:lnTo>
                <a:cubicBezTo>
                  <a:pt x="794339" y="4514714"/>
                  <a:pt x="794096" y="4514910"/>
                  <a:pt x="794107" y="4515312"/>
                </a:cubicBezTo>
                <a:cubicBezTo>
                  <a:pt x="794364" y="4515452"/>
                  <a:pt x="794623" y="4515389"/>
                  <a:pt x="794879" y="4515591"/>
                </a:cubicBezTo>
                <a:lnTo>
                  <a:pt x="794967" y="4515583"/>
                </a:lnTo>
                <a:lnTo>
                  <a:pt x="794867" y="4516649"/>
                </a:lnTo>
                <a:cubicBezTo>
                  <a:pt x="794420" y="4516436"/>
                  <a:pt x="794117" y="4515776"/>
                  <a:pt x="794106" y="4515311"/>
                </a:cubicBezTo>
                <a:cubicBezTo>
                  <a:pt x="790537" y="4513379"/>
                  <a:pt x="786854" y="4516984"/>
                  <a:pt x="784043" y="4519104"/>
                </a:cubicBezTo>
                <a:cubicBezTo>
                  <a:pt x="782983" y="4522638"/>
                  <a:pt x="780155" y="4518556"/>
                  <a:pt x="778448" y="4520333"/>
                </a:cubicBezTo>
                <a:cubicBezTo>
                  <a:pt x="778444" y="4521783"/>
                  <a:pt x="780772" y="4521549"/>
                  <a:pt x="781118" y="4522938"/>
                </a:cubicBezTo>
                <a:cubicBezTo>
                  <a:pt x="780289" y="4523579"/>
                  <a:pt x="778822" y="4523794"/>
                  <a:pt x="778775" y="4525018"/>
                </a:cubicBezTo>
                <a:cubicBezTo>
                  <a:pt x="783558" y="4527227"/>
                  <a:pt x="787274" y="4519978"/>
                  <a:pt x="791898" y="4521132"/>
                </a:cubicBezTo>
                <a:lnTo>
                  <a:pt x="791899" y="4521134"/>
                </a:lnTo>
                <a:cubicBezTo>
                  <a:pt x="793926" y="4520754"/>
                  <a:pt x="791348" y="4519310"/>
                  <a:pt x="791639" y="4518504"/>
                </a:cubicBezTo>
                <a:cubicBezTo>
                  <a:pt x="792776" y="4516958"/>
                  <a:pt x="793697" y="4520305"/>
                  <a:pt x="792502" y="4519790"/>
                </a:cubicBezTo>
                <a:cubicBezTo>
                  <a:pt x="795144" y="4520958"/>
                  <a:pt x="796276" y="4520290"/>
                  <a:pt x="798514" y="4518812"/>
                </a:cubicBezTo>
                <a:cubicBezTo>
                  <a:pt x="798932" y="4513262"/>
                  <a:pt x="804772" y="4514383"/>
                  <a:pt x="807681" y="4512352"/>
                </a:cubicBezTo>
                <a:cubicBezTo>
                  <a:pt x="808254" y="4507020"/>
                  <a:pt x="814856" y="4507634"/>
                  <a:pt x="818563" y="4504272"/>
                </a:cubicBezTo>
                <a:cubicBezTo>
                  <a:pt x="818215" y="4503352"/>
                  <a:pt x="817385" y="4501467"/>
                  <a:pt x="816505" y="4500417"/>
                </a:cubicBezTo>
                <a:lnTo>
                  <a:pt x="816505" y="4500417"/>
                </a:lnTo>
                <a:close/>
                <a:moveTo>
                  <a:pt x="2233344" y="4498226"/>
                </a:moveTo>
                <a:lnTo>
                  <a:pt x="2233344" y="4498226"/>
                </a:lnTo>
                <a:lnTo>
                  <a:pt x="2233344" y="4498226"/>
                </a:lnTo>
                <a:cubicBezTo>
                  <a:pt x="2232323" y="4498378"/>
                  <a:pt x="2231681" y="4499083"/>
                  <a:pt x="2233714" y="4499983"/>
                </a:cubicBezTo>
                <a:cubicBezTo>
                  <a:pt x="2234262" y="4500239"/>
                  <a:pt x="2234822" y="4500272"/>
                  <a:pt x="2235248" y="4499785"/>
                </a:cubicBezTo>
                <a:cubicBezTo>
                  <a:pt x="2235766" y="4498474"/>
                  <a:pt x="2234366" y="4498073"/>
                  <a:pt x="2233344" y="4498226"/>
                </a:cubicBezTo>
                <a:close/>
                <a:moveTo>
                  <a:pt x="2098188" y="4495417"/>
                </a:moveTo>
                <a:lnTo>
                  <a:pt x="2098199" y="4495461"/>
                </a:lnTo>
                <a:lnTo>
                  <a:pt x="2098199" y="4495466"/>
                </a:lnTo>
                <a:close/>
                <a:moveTo>
                  <a:pt x="2097302" y="4495246"/>
                </a:moveTo>
                <a:lnTo>
                  <a:pt x="2098175" y="4495507"/>
                </a:lnTo>
                <a:lnTo>
                  <a:pt x="2098199" y="4495468"/>
                </a:lnTo>
                <a:lnTo>
                  <a:pt x="2098163" y="4496563"/>
                </a:lnTo>
                <a:close/>
                <a:moveTo>
                  <a:pt x="2097301" y="4495243"/>
                </a:moveTo>
                <a:lnTo>
                  <a:pt x="2097302" y="4495245"/>
                </a:lnTo>
                <a:lnTo>
                  <a:pt x="2097298" y="4495244"/>
                </a:lnTo>
                <a:close/>
                <a:moveTo>
                  <a:pt x="2098077" y="4494958"/>
                </a:moveTo>
                <a:lnTo>
                  <a:pt x="2098184" y="4495404"/>
                </a:lnTo>
                <a:lnTo>
                  <a:pt x="2098138" y="4495228"/>
                </a:lnTo>
                <a:lnTo>
                  <a:pt x="2098068" y="4494962"/>
                </a:lnTo>
                <a:close/>
                <a:moveTo>
                  <a:pt x="1000857" y="4494475"/>
                </a:moveTo>
                <a:lnTo>
                  <a:pt x="1000858" y="4494475"/>
                </a:lnTo>
                <a:lnTo>
                  <a:pt x="1000859" y="4494475"/>
                </a:lnTo>
                <a:lnTo>
                  <a:pt x="1002072" y="4496612"/>
                </a:lnTo>
                <a:lnTo>
                  <a:pt x="1002071" y="4496613"/>
                </a:lnTo>
                <a:cubicBezTo>
                  <a:pt x="1002224" y="4495217"/>
                  <a:pt x="1002136" y="4495064"/>
                  <a:pt x="1000857" y="4494475"/>
                </a:cubicBezTo>
                <a:close/>
                <a:moveTo>
                  <a:pt x="1000858" y="4494475"/>
                </a:moveTo>
                <a:lnTo>
                  <a:pt x="1000859" y="4494475"/>
                </a:lnTo>
                <a:lnTo>
                  <a:pt x="1000858" y="4494475"/>
                </a:lnTo>
                <a:lnTo>
                  <a:pt x="1000858" y="4494475"/>
                </a:lnTo>
                <a:close/>
                <a:moveTo>
                  <a:pt x="2342053" y="4493679"/>
                </a:moveTo>
                <a:cubicBezTo>
                  <a:pt x="2340544" y="4492736"/>
                  <a:pt x="2337305" y="4493334"/>
                  <a:pt x="2335947" y="4496699"/>
                </a:cubicBezTo>
                <a:cubicBezTo>
                  <a:pt x="2336519" y="4497705"/>
                  <a:pt x="2337091" y="4498713"/>
                  <a:pt x="2337773" y="4499898"/>
                </a:cubicBezTo>
                <a:cubicBezTo>
                  <a:pt x="2343339" y="4497104"/>
                  <a:pt x="2343561" y="4494621"/>
                  <a:pt x="2342053" y="4493679"/>
                </a:cubicBezTo>
                <a:lnTo>
                  <a:pt x="2342052" y="4493680"/>
                </a:lnTo>
                <a:close/>
                <a:moveTo>
                  <a:pt x="834098" y="4491745"/>
                </a:moveTo>
                <a:cubicBezTo>
                  <a:pt x="830837" y="4493708"/>
                  <a:pt x="826274" y="4492175"/>
                  <a:pt x="823489" y="4495121"/>
                </a:cubicBezTo>
                <a:cubicBezTo>
                  <a:pt x="823805" y="4495837"/>
                  <a:pt x="824111" y="4496528"/>
                  <a:pt x="824409" y="4497201"/>
                </a:cubicBezTo>
                <a:cubicBezTo>
                  <a:pt x="822981" y="4498006"/>
                  <a:pt x="821717" y="4498717"/>
                  <a:pt x="820451" y="4499430"/>
                </a:cubicBezTo>
                <a:cubicBezTo>
                  <a:pt x="823245" y="4504165"/>
                  <a:pt x="828150" y="4498839"/>
                  <a:pt x="831664" y="4497349"/>
                </a:cubicBezTo>
                <a:cubicBezTo>
                  <a:pt x="832058" y="4494718"/>
                  <a:pt x="836144" y="4494548"/>
                  <a:pt x="834098" y="4491745"/>
                </a:cubicBezTo>
                <a:close/>
                <a:moveTo>
                  <a:pt x="2238890" y="4488836"/>
                </a:moveTo>
                <a:lnTo>
                  <a:pt x="2238890" y="4488836"/>
                </a:lnTo>
                <a:lnTo>
                  <a:pt x="2238890" y="4488836"/>
                </a:lnTo>
                <a:lnTo>
                  <a:pt x="2238890" y="4488836"/>
                </a:lnTo>
                <a:close/>
                <a:moveTo>
                  <a:pt x="2238889" y="4488836"/>
                </a:moveTo>
                <a:lnTo>
                  <a:pt x="2238890" y="4488836"/>
                </a:lnTo>
                <a:lnTo>
                  <a:pt x="2238889" y="4488837"/>
                </a:lnTo>
                <a:close/>
                <a:moveTo>
                  <a:pt x="2424160" y="4488137"/>
                </a:moveTo>
                <a:cubicBezTo>
                  <a:pt x="2424687" y="4488398"/>
                  <a:pt x="2425314" y="4489299"/>
                  <a:pt x="2426063" y="4490031"/>
                </a:cubicBezTo>
                <a:cubicBezTo>
                  <a:pt x="2426878" y="4490303"/>
                  <a:pt x="2427585" y="4490615"/>
                  <a:pt x="2427901" y="4491485"/>
                </a:cubicBezTo>
                <a:cubicBezTo>
                  <a:pt x="2427207" y="4495808"/>
                  <a:pt x="2423590" y="4492516"/>
                  <a:pt x="2422860" y="4490077"/>
                </a:cubicBezTo>
                <a:cubicBezTo>
                  <a:pt x="2423207" y="4488253"/>
                  <a:pt x="2423634" y="4487876"/>
                  <a:pt x="2424160" y="4488137"/>
                </a:cubicBezTo>
                <a:close/>
                <a:moveTo>
                  <a:pt x="2239340" y="4488118"/>
                </a:moveTo>
                <a:cubicBezTo>
                  <a:pt x="2241118" y="4487212"/>
                  <a:pt x="2240144" y="4488812"/>
                  <a:pt x="2239377" y="4488898"/>
                </a:cubicBezTo>
                <a:lnTo>
                  <a:pt x="2238890" y="4488836"/>
                </a:lnTo>
                <a:lnTo>
                  <a:pt x="2239340" y="4488119"/>
                </a:lnTo>
                <a:lnTo>
                  <a:pt x="2238829" y="4488124"/>
                </a:lnTo>
                <a:lnTo>
                  <a:pt x="2238829" y="4488123"/>
                </a:lnTo>
                <a:cubicBezTo>
                  <a:pt x="2239084" y="4487797"/>
                  <a:pt x="2239413" y="4487583"/>
                  <a:pt x="2239340" y="4488118"/>
                </a:cubicBezTo>
                <a:close/>
                <a:moveTo>
                  <a:pt x="2440035" y="4487719"/>
                </a:moveTo>
                <a:lnTo>
                  <a:pt x="2440036" y="4487719"/>
                </a:lnTo>
                <a:lnTo>
                  <a:pt x="2440035" y="4487719"/>
                </a:lnTo>
                <a:cubicBezTo>
                  <a:pt x="2439549" y="4488570"/>
                  <a:pt x="2439613" y="4490532"/>
                  <a:pt x="2440712" y="4494073"/>
                </a:cubicBezTo>
                <a:cubicBezTo>
                  <a:pt x="2441443" y="4493691"/>
                  <a:pt x="2442161" y="4493310"/>
                  <a:pt x="2442892" y="4492929"/>
                </a:cubicBezTo>
                <a:cubicBezTo>
                  <a:pt x="2443489" y="4495270"/>
                  <a:pt x="2442892" y="4497283"/>
                  <a:pt x="2446156" y="4497419"/>
                </a:cubicBezTo>
                <a:cubicBezTo>
                  <a:pt x="2444877" y="4500012"/>
                  <a:pt x="2446193" y="4500999"/>
                  <a:pt x="2447983" y="4501884"/>
                </a:cubicBezTo>
                <a:cubicBezTo>
                  <a:pt x="2449736" y="4505690"/>
                  <a:pt x="2452172" y="4508411"/>
                  <a:pt x="2455119" y="4510714"/>
                </a:cubicBezTo>
                <a:cubicBezTo>
                  <a:pt x="2455168" y="4509490"/>
                  <a:pt x="2456629" y="4509277"/>
                  <a:pt x="2457457" y="4508643"/>
                </a:cubicBezTo>
                <a:cubicBezTo>
                  <a:pt x="2455569" y="4505860"/>
                  <a:pt x="2457359" y="4501481"/>
                  <a:pt x="2452354" y="4504450"/>
                </a:cubicBezTo>
                <a:cubicBezTo>
                  <a:pt x="2450455" y="4501941"/>
                  <a:pt x="2449809" y="4497697"/>
                  <a:pt x="2446156" y="4497419"/>
                </a:cubicBezTo>
                <a:cubicBezTo>
                  <a:pt x="2447029" y="4495015"/>
                  <a:pt x="2445863" y="4491951"/>
                  <a:pt x="2444297" y="4489808"/>
                </a:cubicBezTo>
                <a:lnTo>
                  <a:pt x="2443102" y="4489223"/>
                </a:lnTo>
                <a:lnTo>
                  <a:pt x="2442658" y="4488030"/>
                </a:lnTo>
                <a:cubicBezTo>
                  <a:pt x="2441557" y="4487127"/>
                  <a:pt x="2440521" y="4486868"/>
                  <a:pt x="2440035" y="4487719"/>
                </a:cubicBezTo>
                <a:close/>
                <a:moveTo>
                  <a:pt x="2341037" y="4484948"/>
                </a:moveTo>
                <a:cubicBezTo>
                  <a:pt x="2340051" y="4486857"/>
                  <a:pt x="2340867" y="4489366"/>
                  <a:pt x="2342644" y="4490105"/>
                </a:cubicBezTo>
                <a:cubicBezTo>
                  <a:pt x="2343996" y="4489082"/>
                  <a:pt x="2343692" y="4487271"/>
                  <a:pt x="2345969" y="4486900"/>
                </a:cubicBezTo>
                <a:lnTo>
                  <a:pt x="2345969" y="4486898"/>
                </a:lnTo>
                <a:cubicBezTo>
                  <a:pt x="2344983" y="4484984"/>
                  <a:pt x="2343205" y="4485263"/>
                  <a:pt x="2341037" y="4484948"/>
                </a:cubicBezTo>
                <a:close/>
                <a:moveTo>
                  <a:pt x="2035706" y="4484310"/>
                </a:moveTo>
                <a:cubicBezTo>
                  <a:pt x="2035039" y="4485291"/>
                  <a:pt x="2035270" y="4487053"/>
                  <a:pt x="2036798" y="4488814"/>
                </a:cubicBezTo>
                <a:cubicBezTo>
                  <a:pt x="2043545" y="4491604"/>
                  <a:pt x="2052569" y="4497572"/>
                  <a:pt x="2060326" y="4495440"/>
                </a:cubicBezTo>
                <a:cubicBezTo>
                  <a:pt x="2062226" y="4499027"/>
                  <a:pt x="2066744" y="4498607"/>
                  <a:pt x="2070592" y="4499743"/>
                </a:cubicBezTo>
                <a:cubicBezTo>
                  <a:pt x="2071177" y="4497147"/>
                  <a:pt x="2073600" y="4499940"/>
                  <a:pt x="2075268" y="4497749"/>
                </a:cubicBezTo>
                <a:cubicBezTo>
                  <a:pt x="2070921" y="4495498"/>
                  <a:pt x="2068595" y="4493321"/>
                  <a:pt x="2063663" y="4496177"/>
                </a:cubicBezTo>
                <a:cubicBezTo>
                  <a:pt x="2062494" y="4494642"/>
                  <a:pt x="2064296" y="4492221"/>
                  <a:pt x="2061861" y="4492133"/>
                </a:cubicBezTo>
                <a:cubicBezTo>
                  <a:pt x="2054359" y="4491428"/>
                  <a:pt x="2049354" y="4486484"/>
                  <a:pt x="2042985" y="4485434"/>
                </a:cubicBezTo>
                <a:cubicBezTo>
                  <a:pt x="2041024" y="4486052"/>
                  <a:pt x="2041122" y="4486343"/>
                  <a:pt x="2040001" y="4484484"/>
                </a:cubicBezTo>
                <a:cubicBezTo>
                  <a:pt x="2037937" y="4483127"/>
                  <a:pt x="2036373" y="4483328"/>
                  <a:pt x="2035706" y="4484310"/>
                </a:cubicBezTo>
                <a:close/>
                <a:moveTo>
                  <a:pt x="845119" y="4484127"/>
                </a:moveTo>
                <a:cubicBezTo>
                  <a:pt x="841540" y="4486047"/>
                  <a:pt x="838223" y="4488710"/>
                  <a:pt x="834436" y="4488749"/>
                </a:cubicBezTo>
                <a:cubicBezTo>
                  <a:pt x="835422" y="4494616"/>
                  <a:pt x="848622" y="4487850"/>
                  <a:pt x="845119" y="4484127"/>
                </a:cubicBezTo>
                <a:close/>
                <a:moveTo>
                  <a:pt x="858314" y="4480566"/>
                </a:moveTo>
                <a:cubicBezTo>
                  <a:pt x="856603" y="4480690"/>
                  <a:pt x="855184" y="4481710"/>
                  <a:pt x="853451" y="4484372"/>
                </a:cubicBezTo>
                <a:cubicBezTo>
                  <a:pt x="856076" y="4485585"/>
                  <a:pt x="859015" y="4485636"/>
                  <a:pt x="861152" y="4483213"/>
                </a:cubicBezTo>
                <a:cubicBezTo>
                  <a:pt x="862923" y="4483128"/>
                  <a:pt x="864764" y="4484124"/>
                  <a:pt x="864933" y="4482139"/>
                </a:cubicBezTo>
                <a:cubicBezTo>
                  <a:pt x="862030" y="4481215"/>
                  <a:pt x="860026" y="4480442"/>
                  <a:pt x="858314" y="4480566"/>
                </a:cubicBezTo>
                <a:close/>
                <a:moveTo>
                  <a:pt x="2242397" y="4479010"/>
                </a:moveTo>
                <a:cubicBezTo>
                  <a:pt x="2238841" y="4479624"/>
                  <a:pt x="2231741" y="4488863"/>
                  <a:pt x="2238829" y="4488123"/>
                </a:cubicBezTo>
                <a:lnTo>
                  <a:pt x="2238829" y="4488124"/>
                </a:lnTo>
                <a:lnTo>
                  <a:pt x="2238889" y="4488837"/>
                </a:lnTo>
                <a:lnTo>
                  <a:pt x="2238816" y="4490291"/>
                </a:lnTo>
                <a:cubicBezTo>
                  <a:pt x="2242482" y="4492773"/>
                  <a:pt x="2243797" y="4485498"/>
                  <a:pt x="2247024" y="4484578"/>
                </a:cubicBezTo>
                <a:cubicBezTo>
                  <a:pt x="2249107" y="4479655"/>
                  <a:pt x="2245831" y="4480065"/>
                  <a:pt x="2242397" y="4479010"/>
                </a:cubicBezTo>
                <a:close/>
                <a:moveTo>
                  <a:pt x="1257295" y="4477033"/>
                </a:moveTo>
                <a:cubicBezTo>
                  <a:pt x="1255139" y="4477022"/>
                  <a:pt x="1251154" y="4479010"/>
                  <a:pt x="1250675" y="4481389"/>
                </a:cubicBezTo>
                <a:cubicBezTo>
                  <a:pt x="1249581" y="4482728"/>
                  <a:pt x="1247826" y="4481006"/>
                  <a:pt x="1246727" y="4482377"/>
                </a:cubicBezTo>
                <a:cubicBezTo>
                  <a:pt x="1246412" y="4485753"/>
                  <a:pt x="1236567" y="4483825"/>
                  <a:pt x="1241101" y="4489681"/>
                </a:cubicBezTo>
                <a:lnTo>
                  <a:pt x="1241099" y="4489682"/>
                </a:lnTo>
                <a:cubicBezTo>
                  <a:pt x="1231299" y="4494708"/>
                  <a:pt x="1224773" y="4499209"/>
                  <a:pt x="1218281" y="4506849"/>
                </a:cubicBezTo>
                <a:cubicBezTo>
                  <a:pt x="1221001" y="4509410"/>
                  <a:pt x="1222196" y="4508808"/>
                  <a:pt x="1217962" y="4511230"/>
                </a:cubicBezTo>
                <a:cubicBezTo>
                  <a:pt x="1214221" y="4506403"/>
                  <a:pt x="1206269" y="4525444"/>
                  <a:pt x="1198279" y="4526499"/>
                </a:cubicBezTo>
                <a:cubicBezTo>
                  <a:pt x="1200375" y="4530121"/>
                  <a:pt x="1195816" y="4533370"/>
                  <a:pt x="1192044" y="4536777"/>
                </a:cubicBezTo>
                <a:lnTo>
                  <a:pt x="1191031" y="4544253"/>
                </a:lnTo>
                <a:lnTo>
                  <a:pt x="1190523" y="4548002"/>
                </a:lnTo>
                <a:cubicBezTo>
                  <a:pt x="1184546" y="4545383"/>
                  <a:pt x="1176704" y="4566000"/>
                  <a:pt x="1178807" y="4569603"/>
                </a:cubicBezTo>
                <a:cubicBezTo>
                  <a:pt x="1169745" y="4570526"/>
                  <a:pt x="1178345" y="4579232"/>
                  <a:pt x="1171940" y="4582358"/>
                </a:cubicBezTo>
                <a:cubicBezTo>
                  <a:pt x="1173334" y="4584325"/>
                  <a:pt x="1172879" y="4586015"/>
                  <a:pt x="1171864" y="4587940"/>
                </a:cubicBezTo>
                <a:cubicBezTo>
                  <a:pt x="1167194" y="4590376"/>
                  <a:pt x="1173162" y="4593142"/>
                  <a:pt x="1166455" y="4595255"/>
                </a:cubicBezTo>
                <a:cubicBezTo>
                  <a:pt x="1170845" y="4601709"/>
                  <a:pt x="1154359" y="4618610"/>
                  <a:pt x="1159960" y="4631294"/>
                </a:cubicBezTo>
                <a:cubicBezTo>
                  <a:pt x="1159275" y="4631733"/>
                  <a:pt x="1158590" y="4632170"/>
                  <a:pt x="1157957" y="4632576"/>
                </a:cubicBezTo>
                <a:cubicBezTo>
                  <a:pt x="1159980" y="4636835"/>
                  <a:pt x="1155456" y="4643484"/>
                  <a:pt x="1162856" y="4643853"/>
                </a:cubicBezTo>
                <a:cubicBezTo>
                  <a:pt x="1163485" y="4644493"/>
                  <a:pt x="1163509" y="4645056"/>
                  <a:pt x="1162915" y="4645157"/>
                </a:cubicBezTo>
                <a:cubicBezTo>
                  <a:pt x="1156015" y="4644676"/>
                  <a:pt x="1160299" y="4652349"/>
                  <a:pt x="1158536" y="4656129"/>
                </a:cubicBezTo>
                <a:cubicBezTo>
                  <a:pt x="1164737" y="4660349"/>
                  <a:pt x="1158175" y="4660172"/>
                  <a:pt x="1157952" y="4665112"/>
                </a:cubicBezTo>
                <a:cubicBezTo>
                  <a:pt x="1159175" y="4668165"/>
                  <a:pt x="1158979" y="4671667"/>
                  <a:pt x="1158728" y="4674872"/>
                </a:cubicBezTo>
                <a:cubicBezTo>
                  <a:pt x="1157883" y="4677694"/>
                  <a:pt x="1164796" y="4678399"/>
                  <a:pt x="1158765" y="4681455"/>
                </a:cubicBezTo>
                <a:cubicBezTo>
                  <a:pt x="1161232" y="4685373"/>
                  <a:pt x="1157033" y="4689368"/>
                  <a:pt x="1159041" y="4693582"/>
                </a:cubicBezTo>
                <a:cubicBezTo>
                  <a:pt x="1161025" y="4699009"/>
                  <a:pt x="1159285" y="4704333"/>
                  <a:pt x="1161777" y="4709375"/>
                </a:cubicBezTo>
                <a:cubicBezTo>
                  <a:pt x="1160927" y="4712052"/>
                  <a:pt x="1162437" y="4711870"/>
                  <a:pt x="1164486" y="4711288"/>
                </a:cubicBezTo>
                <a:lnTo>
                  <a:pt x="1170432" y="4710802"/>
                </a:lnTo>
                <a:lnTo>
                  <a:pt x="1163516" y="4715784"/>
                </a:lnTo>
                <a:lnTo>
                  <a:pt x="1163516" y="4715785"/>
                </a:lnTo>
                <a:cubicBezTo>
                  <a:pt x="1163630" y="4717200"/>
                  <a:pt x="1161352" y="4721539"/>
                  <a:pt x="1163993" y="4721000"/>
                </a:cubicBezTo>
                <a:lnTo>
                  <a:pt x="1164089" y="4721794"/>
                </a:lnTo>
                <a:lnTo>
                  <a:pt x="1164522" y="4720983"/>
                </a:lnTo>
                <a:cubicBezTo>
                  <a:pt x="1166784" y="4720248"/>
                  <a:pt x="1164857" y="4721788"/>
                  <a:pt x="1164089" y="4721795"/>
                </a:cubicBezTo>
                <a:cubicBezTo>
                  <a:pt x="1162635" y="4724260"/>
                  <a:pt x="1164532" y="4725821"/>
                  <a:pt x="1165539" y="4727991"/>
                </a:cubicBezTo>
                <a:cubicBezTo>
                  <a:pt x="1164323" y="4732254"/>
                  <a:pt x="1167444" y="4731227"/>
                  <a:pt x="1169878" y="4732278"/>
                </a:cubicBezTo>
                <a:cubicBezTo>
                  <a:pt x="1169782" y="4734811"/>
                  <a:pt x="1166968" y="4732433"/>
                  <a:pt x="1165869" y="4734025"/>
                </a:cubicBezTo>
                <a:cubicBezTo>
                  <a:pt x="1167228" y="4736603"/>
                  <a:pt x="1167876" y="4739914"/>
                  <a:pt x="1167015" y="4742720"/>
                </a:cubicBezTo>
                <a:cubicBezTo>
                  <a:pt x="1166881" y="4745436"/>
                  <a:pt x="1170257" y="4743919"/>
                  <a:pt x="1171345" y="4746081"/>
                </a:cubicBezTo>
                <a:cubicBezTo>
                  <a:pt x="1165007" y="4749021"/>
                  <a:pt x="1173447" y="4755899"/>
                  <a:pt x="1177598" y="4752624"/>
                </a:cubicBezTo>
                <a:cubicBezTo>
                  <a:pt x="1178863" y="4753958"/>
                  <a:pt x="1178108" y="4756455"/>
                  <a:pt x="1176509" y="4757488"/>
                </a:cubicBezTo>
                <a:cubicBezTo>
                  <a:pt x="1172411" y="4750352"/>
                  <a:pt x="1169380" y="4761619"/>
                  <a:pt x="1173443" y="4764754"/>
                </a:cubicBezTo>
                <a:cubicBezTo>
                  <a:pt x="1172748" y="4765189"/>
                  <a:pt x="1172051" y="4765624"/>
                  <a:pt x="1171372" y="4766049"/>
                </a:cubicBezTo>
                <a:cubicBezTo>
                  <a:pt x="1173594" y="4774358"/>
                  <a:pt x="1176599" y="4782698"/>
                  <a:pt x="1177089" y="4791137"/>
                </a:cubicBezTo>
                <a:cubicBezTo>
                  <a:pt x="1177827" y="4792861"/>
                  <a:pt x="1180776" y="4792625"/>
                  <a:pt x="1179625" y="4794720"/>
                </a:cubicBezTo>
                <a:cubicBezTo>
                  <a:pt x="1177904" y="4799255"/>
                  <a:pt x="1180127" y="4806857"/>
                  <a:pt x="1184119" y="4808554"/>
                </a:cubicBezTo>
                <a:cubicBezTo>
                  <a:pt x="1185010" y="4812131"/>
                  <a:pt x="1177622" y="4806857"/>
                  <a:pt x="1175751" y="4808736"/>
                </a:cubicBezTo>
                <a:cubicBezTo>
                  <a:pt x="1179046" y="4814738"/>
                  <a:pt x="1171056" y="4808142"/>
                  <a:pt x="1169901" y="4810931"/>
                </a:cubicBezTo>
                <a:cubicBezTo>
                  <a:pt x="1171941" y="4813319"/>
                  <a:pt x="1178267" y="4814107"/>
                  <a:pt x="1181421" y="4811246"/>
                </a:cubicBezTo>
                <a:cubicBezTo>
                  <a:pt x="1184469" y="4817126"/>
                  <a:pt x="1185125" y="4823940"/>
                  <a:pt x="1189242" y="4829566"/>
                </a:cubicBezTo>
                <a:cubicBezTo>
                  <a:pt x="1191004" y="4830403"/>
                  <a:pt x="1193395" y="4829772"/>
                  <a:pt x="1194567" y="4831894"/>
                </a:cubicBezTo>
                <a:cubicBezTo>
                  <a:pt x="1193874" y="4832343"/>
                  <a:pt x="1193182" y="4832791"/>
                  <a:pt x="1192500" y="4833228"/>
                </a:cubicBezTo>
                <a:cubicBezTo>
                  <a:pt x="1194084" y="4835616"/>
                  <a:pt x="1194673" y="4839035"/>
                  <a:pt x="1198002" y="4839193"/>
                </a:cubicBezTo>
                <a:cubicBezTo>
                  <a:pt x="1199281" y="4834731"/>
                  <a:pt x="1204777" y="4833361"/>
                  <a:pt x="1198903" y="4829396"/>
                </a:cubicBezTo>
                <a:cubicBezTo>
                  <a:pt x="1198347" y="4821673"/>
                  <a:pt x="1190320" y="4814107"/>
                  <a:pt x="1186960" y="4808045"/>
                </a:cubicBezTo>
                <a:cubicBezTo>
                  <a:pt x="1188097" y="4806493"/>
                  <a:pt x="1189018" y="4809851"/>
                  <a:pt x="1187823" y="4809330"/>
                </a:cubicBezTo>
                <a:cubicBezTo>
                  <a:pt x="1193205" y="4811185"/>
                  <a:pt x="1193168" y="4808033"/>
                  <a:pt x="1189466" y="4805268"/>
                </a:cubicBezTo>
                <a:cubicBezTo>
                  <a:pt x="1191413" y="4801110"/>
                  <a:pt x="1189347" y="4797218"/>
                  <a:pt x="1189096" y="4793041"/>
                </a:cubicBezTo>
                <a:cubicBezTo>
                  <a:pt x="1189187" y="4792590"/>
                  <a:pt x="1188819" y="4792038"/>
                  <a:pt x="1188633" y="4791543"/>
                </a:cubicBezTo>
                <a:cubicBezTo>
                  <a:pt x="1188226" y="4790458"/>
                  <a:pt x="1188868" y="4791804"/>
                  <a:pt x="1187815" y="4791314"/>
                </a:cubicBezTo>
                <a:cubicBezTo>
                  <a:pt x="1185624" y="4777098"/>
                  <a:pt x="1182705" y="4763441"/>
                  <a:pt x="1179662" y="4748800"/>
                </a:cubicBezTo>
                <a:cubicBezTo>
                  <a:pt x="1178059" y="4744983"/>
                  <a:pt x="1179216" y="4740278"/>
                  <a:pt x="1175928" y="4737004"/>
                </a:cubicBezTo>
                <a:cubicBezTo>
                  <a:pt x="1178533" y="4730000"/>
                  <a:pt x="1173854" y="4733298"/>
                  <a:pt x="1169878" y="4732278"/>
                </a:cubicBezTo>
                <a:cubicBezTo>
                  <a:pt x="1171864" y="4723490"/>
                  <a:pt x="1171605" y="4730362"/>
                  <a:pt x="1174403" y="4728882"/>
                </a:cubicBezTo>
                <a:cubicBezTo>
                  <a:pt x="1176411" y="4722709"/>
                  <a:pt x="1171423" y="4717361"/>
                  <a:pt x="1171291" y="4711011"/>
                </a:cubicBezTo>
                <a:cubicBezTo>
                  <a:pt x="1170743" y="4710001"/>
                  <a:pt x="1171490" y="4711284"/>
                  <a:pt x="1170435" y="4710799"/>
                </a:cubicBezTo>
                <a:lnTo>
                  <a:pt x="1170435" y="4710799"/>
                </a:lnTo>
                <a:lnTo>
                  <a:pt x="1169547" y="4707830"/>
                </a:lnTo>
                <a:cubicBezTo>
                  <a:pt x="1170248" y="4707355"/>
                  <a:pt x="1170892" y="4706918"/>
                  <a:pt x="1171535" y="4706483"/>
                </a:cubicBezTo>
                <a:cubicBezTo>
                  <a:pt x="1170192" y="4703505"/>
                  <a:pt x="1169481" y="4699854"/>
                  <a:pt x="1170718" y="4696777"/>
                </a:cubicBezTo>
                <a:cubicBezTo>
                  <a:pt x="1171880" y="4694431"/>
                  <a:pt x="1168918" y="4694940"/>
                  <a:pt x="1168210" y="4693117"/>
                </a:cubicBezTo>
                <a:cubicBezTo>
                  <a:pt x="1172339" y="4690906"/>
                  <a:pt x="1171270" y="4669794"/>
                  <a:pt x="1170648" y="4664635"/>
                </a:cubicBezTo>
                <a:cubicBezTo>
                  <a:pt x="1173766" y="4651102"/>
                  <a:pt x="1170578" y="4634619"/>
                  <a:pt x="1176638" y="4623223"/>
                </a:cubicBezTo>
                <a:cubicBezTo>
                  <a:pt x="1179517" y="4618911"/>
                  <a:pt x="1175661" y="4613942"/>
                  <a:pt x="1179713" y="4611739"/>
                </a:cubicBezTo>
                <a:cubicBezTo>
                  <a:pt x="1182129" y="4607797"/>
                  <a:pt x="1180878" y="4600991"/>
                  <a:pt x="1185295" y="4598719"/>
                </a:cubicBezTo>
                <a:cubicBezTo>
                  <a:pt x="1184944" y="4598003"/>
                  <a:pt x="1184591" y="4597281"/>
                  <a:pt x="1184237" y="4596556"/>
                </a:cubicBezTo>
                <a:cubicBezTo>
                  <a:pt x="1190404" y="4592780"/>
                  <a:pt x="1186992" y="4581147"/>
                  <a:pt x="1193035" y="4577308"/>
                </a:cubicBezTo>
                <a:cubicBezTo>
                  <a:pt x="1192683" y="4576526"/>
                  <a:pt x="1192371" y="4575831"/>
                  <a:pt x="1192065" y="4575151"/>
                </a:cubicBezTo>
                <a:cubicBezTo>
                  <a:pt x="1194864" y="4573714"/>
                  <a:pt x="1198121" y="4572330"/>
                  <a:pt x="1195511" y="4568991"/>
                </a:cubicBezTo>
                <a:cubicBezTo>
                  <a:pt x="1196694" y="4562542"/>
                  <a:pt x="1201022" y="4559291"/>
                  <a:pt x="1201953" y="4552228"/>
                </a:cubicBezTo>
                <a:cubicBezTo>
                  <a:pt x="1204765" y="4551537"/>
                  <a:pt x="1207098" y="4549823"/>
                  <a:pt x="1207160" y="4546902"/>
                </a:cubicBezTo>
                <a:cubicBezTo>
                  <a:pt x="1210009" y="4545142"/>
                  <a:pt x="1210040" y="4545024"/>
                  <a:pt x="1208519" y="4542070"/>
                </a:cubicBezTo>
                <a:cubicBezTo>
                  <a:pt x="1211889" y="4537134"/>
                  <a:pt x="1216386" y="4532593"/>
                  <a:pt x="1218188" y="4526577"/>
                </a:cubicBezTo>
                <a:cubicBezTo>
                  <a:pt x="1219991" y="4525346"/>
                  <a:pt x="1224267" y="4524216"/>
                  <a:pt x="1222257" y="4521420"/>
                </a:cubicBezTo>
                <a:cubicBezTo>
                  <a:pt x="1219797" y="4521312"/>
                  <a:pt x="1216537" y="4518905"/>
                  <a:pt x="1219909" y="4517317"/>
                </a:cubicBezTo>
                <a:cubicBezTo>
                  <a:pt x="1222523" y="4522502"/>
                  <a:pt x="1224770" y="4517676"/>
                  <a:pt x="1225176" y="4514260"/>
                </a:cubicBezTo>
                <a:cubicBezTo>
                  <a:pt x="1232293" y="4514208"/>
                  <a:pt x="1231199" y="4505938"/>
                  <a:pt x="1235610" y="4502465"/>
                </a:cubicBezTo>
                <a:cubicBezTo>
                  <a:pt x="1231841" y="4497845"/>
                  <a:pt x="1234866" y="4496972"/>
                  <a:pt x="1239272" y="4496280"/>
                </a:cubicBezTo>
                <a:cubicBezTo>
                  <a:pt x="1239238" y="4492826"/>
                  <a:pt x="1250269" y="4494433"/>
                  <a:pt x="1246624" y="4489426"/>
                </a:cubicBezTo>
                <a:cubicBezTo>
                  <a:pt x="1249777" y="4487754"/>
                  <a:pt x="1252484" y="4486270"/>
                  <a:pt x="1254509" y="4483578"/>
                </a:cubicBezTo>
                <a:cubicBezTo>
                  <a:pt x="1256293" y="4487577"/>
                  <a:pt x="1256895" y="4483253"/>
                  <a:pt x="1259233" y="4482163"/>
                </a:cubicBezTo>
                <a:cubicBezTo>
                  <a:pt x="1259129" y="4480357"/>
                  <a:pt x="1256650" y="4478845"/>
                  <a:pt x="1257295" y="4477033"/>
                </a:cubicBezTo>
                <a:close/>
                <a:moveTo>
                  <a:pt x="887948" y="4474158"/>
                </a:moveTo>
                <a:lnTo>
                  <a:pt x="887949" y="4474158"/>
                </a:lnTo>
                <a:lnTo>
                  <a:pt x="882882" y="4476162"/>
                </a:lnTo>
                <a:cubicBezTo>
                  <a:pt x="881679" y="4478792"/>
                  <a:pt x="879425" y="4477339"/>
                  <a:pt x="878737" y="4475258"/>
                </a:cubicBezTo>
                <a:cubicBezTo>
                  <a:pt x="873463" y="4476846"/>
                  <a:pt x="867466" y="4476139"/>
                  <a:pt x="862409" y="4478621"/>
                </a:cubicBezTo>
                <a:cubicBezTo>
                  <a:pt x="862521" y="4480503"/>
                  <a:pt x="866171" y="4479927"/>
                  <a:pt x="864933" y="4482138"/>
                </a:cubicBezTo>
                <a:cubicBezTo>
                  <a:pt x="867346" y="4483553"/>
                  <a:pt x="869557" y="4482057"/>
                  <a:pt x="871610" y="4480295"/>
                </a:cubicBezTo>
                <a:cubicBezTo>
                  <a:pt x="875165" y="4482114"/>
                  <a:pt x="876758" y="4480065"/>
                  <a:pt x="879849" y="4479061"/>
                </a:cubicBezTo>
                <a:cubicBezTo>
                  <a:pt x="882325" y="4480066"/>
                  <a:pt x="882882" y="4483500"/>
                  <a:pt x="886128" y="4480836"/>
                </a:cubicBezTo>
                <a:cubicBezTo>
                  <a:pt x="890587" y="4481994"/>
                  <a:pt x="896598" y="4482937"/>
                  <a:pt x="899126" y="4479095"/>
                </a:cubicBezTo>
                <a:cubicBezTo>
                  <a:pt x="900515" y="4486053"/>
                  <a:pt x="900249" y="4479883"/>
                  <a:pt x="905556" y="4482445"/>
                </a:cubicBezTo>
                <a:cubicBezTo>
                  <a:pt x="912625" y="4479201"/>
                  <a:pt x="921219" y="4488182"/>
                  <a:pt x="928036" y="4485400"/>
                </a:cubicBezTo>
                <a:cubicBezTo>
                  <a:pt x="930505" y="4484835"/>
                  <a:pt x="937449" y="4489642"/>
                  <a:pt x="937661" y="4486009"/>
                </a:cubicBezTo>
                <a:cubicBezTo>
                  <a:pt x="934946" y="4484307"/>
                  <a:pt x="939304" y="4483670"/>
                  <a:pt x="938001" y="4486099"/>
                </a:cubicBezTo>
                <a:cubicBezTo>
                  <a:pt x="938134" y="4485953"/>
                  <a:pt x="941578" y="4487061"/>
                  <a:pt x="941812" y="4488876"/>
                </a:cubicBezTo>
                <a:cubicBezTo>
                  <a:pt x="950982" y="4485959"/>
                  <a:pt x="961312" y="4496621"/>
                  <a:pt x="970391" y="4491414"/>
                </a:cubicBezTo>
                <a:cubicBezTo>
                  <a:pt x="972425" y="4491930"/>
                  <a:pt x="973840" y="4492282"/>
                  <a:pt x="974575" y="4494342"/>
                </a:cubicBezTo>
                <a:cubicBezTo>
                  <a:pt x="980207" y="4492211"/>
                  <a:pt x="987183" y="4496576"/>
                  <a:pt x="992835" y="4494193"/>
                </a:cubicBezTo>
                <a:cubicBezTo>
                  <a:pt x="993949" y="4496682"/>
                  <a:pt x="1000930" y="4499544"/>
                  <a:pt x="1002073" y="4496613"/>
                </a:cubicBezTo>
                <a:lnTo>
                  <a:pt x="1002072" y="4496612"/>
                </a:lnTo>
                <a:lnTo>
                  <a:pt x="1005137" y="4492973"/>
                </a:lnTo>
                <a:lnTo>
                  <a:pt x="1005137" y="4492973"/>
                </a:lnTo>
                <a:lnTo>
                  <a:pt x="1005137" y="4492973"/>
                </a:lnTo>
                <a:cubicBezTo>
                  <a:pt x="1002447" y="4490732"/>
                  <a:pt x="997770" y="4488838"/>
                  <a:pt x="996283" y="4491406"/>
                </a:cubicBezTo>
                <a:cubicBezTo>
                  <a:pt x="997848" y="4492087"/>
                  <a:pt x="1001782" y="4491862"/>
                  <a:pt x="1000859" y="4494474"/>
                </a:cubicBezTo>
                <a:lnTo>
                  <a:pt x="1000858" y="4494475"/>
                </a:lnTo>
                <a:lnTo>
                  <a:pt x="996283" y="4491408"/>
                </a:lnTo>
                <a:cubicBezTo>
                  <a:pt x="990524" y="4488105"/>
                  <a:pt x="981994" y="4490553"/>
                  <a:pt x="978481" y="4486475"/>
                </a:cubicBezTo>
                <a:cubicBezTo>
                  <a:pt x="977017" y="4485931"/>
                  <a:pt x="975962" y="4486410"/>
                  <a:pt x="974718" y="4487112"/>
                </a:cubicBezTo>
                <a:cubicBezTo>
                  <a:pt x="971207" y="4482236"/>
                  <a:pt x="962513" y="4483326"/>
                  <a:pt x="957576" y="4484247"/>
                </a:cubicBezTo>
                <a:cubicBezTo>
                  <a:pt x="955021" y="4479099"/>
                  <a:pt x="914842" y="4474701"/>
                  <a:pt x="909259" y="4476257"/>
                </a:cubicBezTo>
                <a:cubicBezTo>
                  <a:pt x="905415" y="4475312"/>
                  <a:pt x="901998" y="4476408"/>
                  <a:pt x="897933" y="4475535"/>
                </a:cubicBezTo>
                <a:cubicBezTo>
                  <a:pt x="897212" y="4477692"/>
                  <a:pt x="895099" y="4478101"/>
                  <a:pt x="892975" y="4477594"/>
                </a:cubicBezTo>
                <a:lnTo>
                  <a:pt x="890495" y="4475898"/>
                </a:lnTo>
                <a:lnTo>
                  <a:pt x="887949" y="4474158"/>
                </a:lnTo>
                <a:close/>
                <a:moveTo>
                  <a:pt x="2721850" y="4472686"/>
                </a:moveTo>
                <a:cubicBezTo>
                  <a:pt x="2720486" y="4473531"/>
                  <a:pt x="2719353" y="4474029"/>
                  <a:pt x="2717855" y="4473518"/>
                </a:cubicBezTo>
                <a:cubicBezTo>
                  <a:pt x="2714945" y="4474904"/>
                  <a:pt x="2717502" y="4477518"/>
                  <a:pt x="2719852" y="4477576"/>
                </a:cubicBezTo>
                <a:cubicBezTo>
                  <a:pt x="2721679" y="4478996"/>
                  <a:pt x="2720145" y="4481525"/>
                  <a:pt x="2722398" y="4483472"/>
                </a:cubicBezTo>
                <a:cubicBezTo>
                  <a:pt x="2725990" y="4483913"/>
                  <a:pt x="2727244" y="4488985"/>
                  <a:pt x="2730788" y="4485994"/>
                </a:cubicBezTo>
                <a:cubicBezTo>
                  <a:pt x="2732895" y="4490600"/>
                  <a:pt x="2727792" y="4488146"/>
                  <a:pt x="2725515" y="4488909"/>
                </a:cubicBezTo>
                <a:cubicBezTo>
                  <a:pt x="2723481" y="4494252"/>
                  <a:pt x="2727585" y="4498485"/>
                  <a:pt x="2730301" y="4502599"/>
                </a:cubicBezTo>
                <a:cubicBezTo>
                  <a:pt x="2730106" y="4504894"/>
                  <a:pt x="2730471" y="4506241"/>
                  <a:pt x="2733211" y="4506470"/>
                </a:cubicBezTo>
                <a:cubicBezTo>
                  <a:pt x="2733918" y="4504191"/>
                  <a:pt x="2735732" y="4505556"/>
                  <a:pt x="2734892" y="4506934"/>
                </a:cubicBezTo>
                <a:cubicBezTo>
                  <a:pt x="2739873" y="4507616"/>
                  <a:pt x="2736536" y="4509839"/>
                  <a:pt x="2733735" y="4511122"/>
                </a:cubicBezTo>
                <a:cubicBezTo>
                  <a:pt x="2735184" y="4513588"/>
                  <a:pt x="2736646" y="4516061"/>
                  <a:pt x="2738484" y="4519178"/>
                </a:cubicBezTo>
                <a:cubicBezTo>
                  <a:pt x="2740457" y="4516786"/>
                  <a:pt x="2742588" y="4516410"/>
                  <a:pt x="2744975" y="4516064"/>
                </a:cubicBezTo>
                <a:cubicBezTo>
                  <a:pt x="2743818" y="4514093"/>
                  <a:pt x="2740396" y="4513981"/>
                  <a:pt x="2744220" y="4512125"/>
                </a:cubicBezTo>
                <a:cubicBezTo>
                  <a:pt x="2741590" y="4507503"/>
                  <a:pt x="2739020" y="4502971"/>
                  <a:pt x="2736426" y="4498399"/>
                </a:cubicBezTo>
                <a:cubicBezTo>
                  <a:pt x="2734125" y="4500959"/>
                  <a:pt x="2727439" y="4497664"/>
                  <a:pt x="2731896" y="4495408"/>
                </a:cubicBezTo>
                <a:cubicBezTo>
                  <a:pt x="2732676" y="4497387"/>
                  <a:pt x="2734210" y="4497781"/>
                  <a:pt x="2734539" y="4495178"/>
                </a:cubicBezTo>
                <a:cubicBezTo>
                  <a:pt x="2733613" y="4492370"/>
                  <a:pt x="2729521" y="4494524"/>
                  <a:pt x="2728316" y="4491374"/>
                </a:cubicBezTo>
                <a:cubicBezTo>
                  <a:pt x="2736000" y="4492118"/>
                  <a:pt x="2732676" y="4486872"/>
                  <a:pt x="2732737" y="4482200"/>
                </a:cubicBezTo>
                <a:cubicBezTo>
                  <a:pt x="2732286" y="4479297"/>
                  <a:pt x="2729314" y="4478825"/>
                  <a:pt x="2728206" y="4476443"/>
                </a:cubicBezTo>
                <a:cubicBezTo>
                  <a:pt x="2726319" y="4476295"/>
                  <a:pt x="2727220" y="4478722"/>
                  <a:pt x="2725564" y="4479028"/>
                </a:cubicBezTo>
                <a:cubicBezTo>
                  <a:pt x="2720559" y="4479124"/>
                  <a:pt x="2726733" y="4472773"/>
                  <a:pt x="2721850" y="4472686"/>
                </a:cubicBezTo>
                <a:close/>
                <a:moveTo>
                  <a:pt x="2241970" y="4470916"/>
                </a:moveTo>
                <a:cubicBezTo>
                  <a:pt x="2244211" y="4473605"/>
                  <a:pt x="2241849" y="4474286"/>
                  <a:pt x="2240680" y="4476125"/>
                </a:cubicBezTo>
                <a:cubicBezTo>
                  <a:pt x="2241934" y="4477863"/>
                  <a:pt x="2244991" y="4477824"/>
                  <a:pt x="2246561" y="4476586"/>
                </a:cubicBezTo>
                <a:cubicBezTo>
                  <a:pt x="2247499" y="4479578"/>
                  <a:pt x="2251907" y="4479888"/>
                  <a:pt x="2249362" y="4476388"/>
                </a:cubicBezTo>
                <a:cubicBezTo>
                  <a:pt x="2251092" y="4475681"/>
                  <a:pt x="2251932" y="4474474"/>
                  <a:pt x="2252163" y="4472635"/>
                </a:cubicBezTo>
                <a:cubicBezTo>
                  <a:pt x="2248912" y="4472338"/>
                  <a:pt x="2244820" y="4469223"/>
                  <a:pt x="2241970" y="4470916"/>
                </a:cubicBezTo>
                <a:close/>
                <a:moveTo>
                  <a:pt x="2350764" y="4468020"/>
                </a:moveTo>
                <a:cubicBezTo>
                  <a:pt x="2350613" y="4467397"/>
                  <a:pt x="2350058" y="4467589"/>
                  <a:pt x="2348989" y="4469409"/>
                </a:cubicBezTo>
                <a:cubicBezTo>
                  <a:pt x="2346054" y="4470564"/>
                  <a:pt x="2344569" y="4469561"/>
                  <a:pt x="2344155" y="4473731"/>
                </a:cubicBezTo>
                <a:cubicBezTo>
                  <a:pt x="2345446" y="4475521"/>
                  <a:pt x="2346661" y="4475691"/>
                  <a:pt x="2347690" y="4475053"/>
                </a:cubicBezTo>
                <a:lnTo>
                  <a:pt x="2348686" y="4473602"/>
                </a:lnTo>
                <a:lnTo>
                  <a:pt x="2349081" y="4473591"/>
                </a:lnTo>
                <a:lnTo>
                  <a:pt x="2349386" y="4472582"/>
                </a:lnTo>
                <a:lnTo>
                  <a:pt x="2350112" y="4471525"/>
                </a:lnTo>
                <a:lnTo>
                  <a:pt x="2350762" y="4468027"/>
                </a:lnTo>
                <a:lnTo>
                  <a:pt x="2350764" y="4468020"/>
                </a:lnTo>
                <a:lnTo>
                  <a:pt x="2350763" y="4468021"/>
                </a:lnTo>
                <a:close/>
                <a:moveTo>
                  <a:pt x="1360767" y="4466023"/>
                </a:moveTo>
                <a:cubicBezTo>
                  <a:pt x="1357558" y="4469279"/>
                  <a:pt x="1357586" y="4475402"/>
                  <a:pt x="1361134" y="4478576"/>
                </a:cubicBezTo>
                <a:cubicBezTo>
                  <a:pt x="1362526" y="4479381"/>
                  <a:pt x="1365734" y="4479405"/>
                  <a:pt x="1364653" y="4481473"/>
                </a:cubicBezTo>
                <a:lnTo>
                  <a:pt x="1364653" y="4481475"/>
                </a:lnTo>
                <a:cubicBezTo>
                  <a:pt x="1357782" y="4482418"/>
                  <a:pt x="1366346" y="4491660"/>
                  <a:pt x="1364522" y="4494980"/>
                </a:cubicBezTo>
                <a:cubicBezTo>
                  <a:pt x="1367618" y="4497550"/>
                  <a:pt x="1366890" y="4496387"/>
                  <a:pt x="1367457" y="4500130"/>
                </a:cubicBezTo>
                <a:cubicBezTo>
                  <a:pt x="1369666" y="4506254"/>
                  <a:pt x="1366153" y="4512650"/>
                  <a:pt x="1370668" y="4518269"/>
                </a:cubicBezTo>
                <a:cubicBezTo>
                  <a:pt x="1365682" y="4521888"/>
                  <a:pt x="1370420" y="4534363"/>
                  <a:pt x="1371803" y="4540150"/>
                </a:cubicBezTo>
                <a:cubicBezTo>
                  <a:pt x="1370497" y="4547585"/>
                  <a:pt x="1369608" y="4555467"/>
                  <a:pt x="1372764" y="4562331"/>
                </a:cubicBezTo>
                <a:cubicBezTo>
                  <a:pt x="1371018" y="4569381"/>
                  <a:pt x="1371255" y="4575557"/>
                  <a:pt x="1372820" y="4582006"/>
                </a:cubicBezTo>
                <a:cubicBezTo>
                  <a:pt x="1371783" y="4585434"/>
                  <a:pt x="1376467" y="4589017"/>
                  <a:pt x="1373486" y="4592961"/>
                </a:cubicBezTo>
                <a:cubicBezTo>
                  <a:pt x="1375080" y="4598862"/>
                  <a:pt x="1374440" y="4604724"/>
                  <a:pt x="1375727" y="4610607"/>
                </a:cubicBezTo>
                <a:cubicBezTo>
                  <a:pt x="1375033" y="4613659"/>
                  <a:pt x="1383294" y="4614297"/>
                  <a:pt x="1384071" y="4619641"/>
                </a:cubicBezTo>
                <a:cubicBezTo>
                  <a:pt x="1381021" y="4624609"/>
                  <a:pt x="1378172" y="4620953"/>
                  <a:pt x="1379696" y="4628865"/>
                </a:cubicBezTo>
                <a:cubicBezTo>
                  <a:pt x="1383892" y="4635816"/>
                  <a:pt x="1379043" y="4634778"/>
                  <a:pt x="1387691" y="4635703"/>
                </a:cubicBezTo>
                <a:cubicBezTo>
                  <a:pt x="1389276" y="4637448"/>
                  <a:pt x="1385256" y="4638108"/>
                  <a:pt x="1384237" y="4639063"/>
                </a:cubicBezTo>
                <a:cubicBezTo>
                  <a:pt x="1382649" y="4641756"/>
                  <a:pt x="1386159" y="4646303"/>
                  <a:pt x="1389109" y="4643374"/>
                </a:cubicBezTo>
                <a:cubicBezTo>
                  <a:pt x="1389539" y="4644002"/>
                  <a:pt x="1389977" y="4644639"/>
                  <a:pt x="1390417" y="4645280"/>
                </a:cubicBezTo>
                <a:cubicBezTo>
                  <a:pt x="1393257" y="4643241"/>
                  <a:pt x="1393200" y="4638557"/>
                  <a:pt x="1392594" y="4635748"/>
                </a:cubicBezTo>
                <a:cubicBezTo>
                  <a:pt x="1393658" y="4635287"/>
                  <a:pt x="1394633" y="4634720"/>
                  <a:pt x="1394709" y="4633182"/>
                </a:cubicBezTo>
                <a:cubicBezTo>
                  <a:pt x="1394016" y="4632095"/>
                  <a:pt x="1393533" y="4630792"/>
                  <a:pt x="1393975" y="4629432"/>
                </a:cubicBezTo>
                <a:cubicBezTo>
                  <a:pt x="1393851" y="4627056"/>
                  <a:pt x="1388376" y="4628223"/>
                  <a:pt x="1389701" y="4625404"/>
                </a:cubicBezTo>
                <a:cubicBezTo>
                  <a:pt x="1391877" y="4626482"/>
                  <a:pt x="1393393" y="4625621"/>
                  <a:pt x="1395331" y="4624335"/>
                </a:cubicBezTo>
                <a:cubicBezTo>
                  <a:pt x="1391287" y="4616699"/>
                  <a:pt x="1394913" y="4608676"/>
                  <a:pt x="1391948" y="4600813"/>
                </a:cubicBezTo>
                <a:cubicBezTo>
                  <a:pt x="1389438" y="4599765"/>
                  <a:pt x="1387913" y="4599724"/>
                  <a:pt x="1386605" y="4602422"/>
                </a:cubicBezTo>
                <a:cubicBezTo>
                  <a:pt x="1383673" y="4602040"/>
                  <a:pt x="1387017" y="4596461"/>
                  <a:pt x="1390272" y="4597804"/>
                </a:cubicBezTo>
                <a:cubicBezTo>
                  <a:pt x="1389805" y="4596885"/>
                  <a:pt x="1389433" y="4596154"/>
                  <a:pt x="1389081" y="4595460"/>
                </a:cubicBezTo>
                <a:cubicBezTo>
                  <a:pt x="1390290" y="4594877"/>
                  <a:pt x="1391904" y="4593634"/>
                  <a:pt x="1391440" y="4592402"/>
                </a:cubicBezTo>
                <a:cubicBezTo>
                  <a:pt x="1389730" y="4590878"/>
                  <a:pt x="1391524" y="4588405"/>
                  <a:pt x="1389853" y="4586870"/>
                </a:cubicBezTo>
                <a:cubicBezTo>
                  <a:pt x="1390653" y="4582356"/>
                  <a:pt x="1389322" y="4578364"/>
                  <a:pt x="1389571" y="4574011"/>
                </a:cubicBezTo>
                <a:cubicBezTo>
                  <a:pt x="1384495" y="4568266"/>
                  <a:pt x="1388560" y="4566970"/>
                  <a:pt x="1389216" y="4560918"/>
                </a:cubicBezTo>
                <a:cubicBezTo>
                  <a:pt x="1389028" y="4551865"/>
                  <a:pt x="1388332" y="4543120"/>
                  <a:pt x="1386188" y="4533855"/>
                </a:cubicBezTo>
                <a:cubicBezTo>
                  <a:pt x="1382855" y="4523573"/>
                  <a:pt x="1386795" y="4512118"/>
                  <a:pt x="1381330" y="4502308"/>
                </a:cubicBezTo>
                <a:cubicBezTo>
                  <a:pt x="1378267" y="4501602"/>
                  <a:pt x="1379569" y="4497367"/>
                  <a:pt x="1377138" y="4495417"/>
                </a:cubicBezTo>
                <a:cubicBezTo>
                  <a:pt x="1378947" y="4491632"/>
                  <a:pt x="1374059" y="4490276"/>
                  <a:pt x="1371431" y="4492471"/>
                </a:cubicBezTo>
                <a:cubicBezTo>
                  <a:pt x="1370735" y="4489857"/>
                  <a:pt x="1371563" y="4487776"/>
                  <a:pt x="1374121" y="4486723"/>
                </a:cubicBezTo>
                <a:cubicBezTo>
                  <a:pt x="1373246" y="4481712"/>
                  <a:pt x="1364819" y="4486703"/>
                  <a:pt x="1364653" y="4481473"/>
                </a:cubicBezTo>
                <a:cubicBezTo>
                  <a:pt x="1376228" y="4483895"/>
                  <a:pt x="1363722" y="4469256"/>
                  <a:pt x="1360767" y="4466023"/>
                </a:cubicBezTo>
                <a:close/>
                <a:moveTo>
                  <a:pt x="1540407" y="4463378"/>
                </a:moveTo>
                <a:lnTo>
                  <a:pt x="1540601" y="4463445"/>
                </a:lnTo>
                <a:cubicBezTo>
                  <a:pt x="1540845" y="4463866"/>
                  <a:pt x="1540711" y="4463885"/>
                  <a:pt x="1540455" y="4463786"/>
                </a:cubicBezTo>
                <a:cubicBezTo>
                  <a:pt x="1540540" y="4464202"/>
                  <a:pt x="1540626" y="4464616"/>
                  <a:pt x="1540467" y="4464981"/>
                </a:cubicBezTo>
                <a:cubicBezTo>
                  <a:pt x="1539944" y="4464730"/>
                  <a:pt x="1539651" y="4463892"/>
                  <a:pt x="1539773" y="4463463"/>
                </a:cubicBezTo>
                <a:cubicBezTo>
                  <a:pt x="1540053" y="4463609"/>
                  <a:pt x="1540272" y="4463716"/>
                  <a:pt x="1540455" y="4463785"/>
                </a:cubicBezTo>
                <a:close/>
                <a:moveTo>
                  <a:pt x="1540406" y="4463375"/>
                </a:moveTo>
                <a:lnTo>
                  <a:pt x="1540407" y="4463377"/>
                </a:lnTo>
                <a:lnTo>
                  <a:pt x="1540406" y="4463377"/>
                </a:lnTo>
                <a:close/>
                <a:moveTo>
                  <a:pt x="1279236" y="4463305"/>
                </a:moveTo>
                <a:lnTo>
                  <a:pt x="1279236" y="4463305"/>
                </a:lnTo>
                <a:lnTo>
                  <a:pt x="1279235" y="4463305"/>
                </a:lnTo>
                <a:lnTo>
                  <a:pt x="1279236" y="4463305"/>
                </a:lnTo>
                <a:close/>
                <a:moveTo>
                  <a:pt x="1279236" y="4463304"/>
                </a:moveTo>
                <a:lnTo>
                  <a:pt x="1279236" y="4463305"/>
                </a:lnTo>
                <a:lnTo>
                  <a:pt x="1279235" y="4463305"/>
                </a:lnTo>
                <a:close/>
                <a:moveTo>
                  <a:pt x="1230593" y="4462441"/>
                </a:moveTo>
                <a:cubicBezTo>
                  <a:pt x="1230281" y="4463557"/>
                  <a:pt x="1229971" y="4464672"/>
                  <a:pt x="1229660" y="4465787"/>
                </a:cubicBezTo>
                <a:lnTo>
                  <a:pt x="1229660" y="4465788"/>
                </a:lnTo>
                <a:cubicBezTo>
                  <a:pt x="1231878" y="4466402"/>
                  <a:pt x="1234227" y="4466540"/>
                  <a:pt x="1235070" y="4469043"/>
                </a:cubicBezTo>
                <a:cubicBezTo>
                  <a:pt x="1242811" y="4466219"/>
                  <a:pt x="1237553" y="4457908"/>
                  <a:pt x="1232380" y="4464847"/>
                </a:cubicBezTo>
                <a:cubicBezTo>
                  <a:pt x="1231878" y="4464054"/>
                  <a:pt x="1231840" y="4462452"/>
                  <a:pt x="1230593" y="4462441"/>
                </a:cubicBezTo>
                <a:close/>
                <a:moveTo>
                  <a:pt x="1039471" y="4461901"/>
                </a:moveTo>
                <a:cubicBezTo>
                  <a:pt x="1039546" y="4461935"/>
                  <a:pt x="1039577" y="4461923"/>
                  <a:pt x="1039667" y="4461971"/>
                </a:cubicBezTo>
                <a:cubicBezTo>
                  <a:pt x="1039652" y="4462034"/>
                  <a:pt x="1039518" y="4461956"/>
                  <a:pt x="1039483" y="4461993"/>
                </a:cubicBezTo>
                <a:cubicBezTo>
                  <a:pt x="1039477" y="4461958"/>
                  <a:pt x="1039477" y="4461935"/>
                  <a:pt x="1039471" y="4461901"/>
                </a:cubicBezTo>
                <a:close/>
                <a:moveTo>
                  <a:pt x="1214743" y="4461750"/>
                </a:moveTo>
                <a:lnTo>
                  <a:pt x="1221722" y="4461793"/>
                </a:lnTo>
                <a:cubicBezTo>
                  <a:pt x="1221421" y="4464122"/>
                  <a:pt x="1220058" y="4466184"/>
                  <a:pt x="1218796" y="4462880"/>
                </a:cubicBezTo>
                <a:close/>
                <a:moveTo>
                  <a:pt x="1354193" y="4460555"/>
                </a:moveTo>
                <a:cubicBezTo>
                  <a:pt x="1353291" y="4462983"/>
                  <a:pt x="1352533" y="4466050"/>
                  <a:pt x="1355098" y="4467779"/>
                </a:cubicBezTo>
                <a:cubicBezTo>
                  <a:pt x="1357194" y="4466134"/>
                  <a:pt x="1358511" y="4460429"/>
                  <a:pt x="1354193" y="4460555"/>
                </a:cubicBezTo>
                <a:close/>
                <a:moveTo>
                  <a:pt x="2252383" y="4459191"/>
                </a:moveTo>
                <a:cubicBezTo>
                  <a:pt x="2250780" y="4459905"/>
                  <a:pt x="2249043" y="4461640"/>
                  <a:pt x="2247712" y="4463469"/>
                </a:cubicBezTo>
                <a:lnTo>
                  <a:pt x="2246864" y="4465308"/>
                </a:lnTo>
                <a:lnTo>
                  <a:pt x="2246089" y="4466167"/>
                </a:lnTo>
                <a:lnTo>
                  <a:pt x="2246376" y="4466366"/>
                </a:lnTo>
                <a:lnTo>
                  <a:pt x="2245480" y="4468307"/>
                </a:lnTo>
                <a:cubicBezTo>
                  <a:pt x="2245502" y="4469394"/>
                  <a:pt x="2246471" y="4469646"/>
                  <a:pt x="2248924" y="4468133"/>
                </a:cubicBezTo>
                <a:cubicBezTo>
                  <a:pt x="2253466" y="4470317"/>
                  <a:pt x="2255792" y="4468992"/>
                  <a:pt x="2256413" y="4464174"/>
                </a:cubicBezTo>
                <a:cubicBezTo>
                  <a:pt x="2258752" y="4462803"/>
                  <a:pt x="2258837" y="4461628"/>
                  <a:pt x="2256255" y="4461043"/>
                </a:cubicBezTo>
                <a:lnTo>
                  <a:pt x="2256255" y="4461041"/>
                </a:lnTo>
                <a:cubicBezTo>
                  <a:pt x="2255458" y="4458784"/>
                  <a:pt x="2253987" y="4458476"/>
                  <a:pt x="2252383" y="4459191"/>
                </a:cubicBezTo>
                <a:close/>
                <a:moveTo>
                  <a:pt x="1046147" y="4458455"/>
                </a:moveTo>
                <a:cubicBezTo>
                  <a:pt x="1043390" y="4460641"/>
                  <a:pt x="1038518" y="4456663"/>
                  <a:pt x="1039471" y="4461901"/>
                </a:cubicBezTo>
                <a:cubicBezTo>
                  <a:pt x="1038901" y="4461648"/>
                  <a:pt x="1038710" y="4461776"/>
                  <a:pt x="1038740" y="4462079"/>
                </a:cubicBezTo>
                <a:cubicBezTo>
                  <a:pt x="1039146" y="4462221"/>
                  <a:pt x="1039342" y="4462142"/>
                  <a:pt x="1039483" y="4461993"/>
                </a:cubicBezTo>
                <a:cubicBezTo>
                  <a:pt x="1039516" y="4462163"/>
                  <a:pt x="1039500" y="4462259"/>
                  <a:pt x="1039545" y="4462449"/>
                </a:cubicBezTo>
                <a:cubicBezTo>
                  <a:pt x="1040266" y="4464646"/>
                  <a:pt x="1038820" y="4462880"/>
                  <a:pt x="1038739" y="4462079"/>
                </a:cubicBezTo>
                <a:cubicBezTo>
                  <a:pt x="1037212" y="4461547"/>
                  <a:pt x="1034201" y="4459656"/>
                  <a:pt x="1032590" y="4461696"/>
                </a:cubicBezTo>
                <a:cubicBezTo>
                  <a:pt x="1029832" y="4456393"/>
                  <a:pt x="1024139" y="4460812"/>
                  <a:pt x="1019886" y="4460502"/>
                </a:cubicBezTo>
                <a:cubicBezTo>
                  <a:pt x="1018577" y="4461920"/>
                  <a:pt x="1016406" y="4460268"/>
                  <a:pt x="1015427" y="4461894"/>
                </a:cubicBezTo>
                <a:lnTo>
                  <a:pt x="1015426" y="4461896"/>
                </a:lnTo>
                <a:cubicBezTo>
                  <a:pt x="1009055" y="4467691"/>
                  <a:pt x="1015415" y="4468658"/>
                  <a:pt x="1020548" y="4468559"/>
                </a:cubicBezTo>
                <a:cubicBezTo>
                  <a:pt x="1022277" y="4467660"/>
                  <a:pt x="1024307" y="4468201"/>
                  <a:pt x="1026050" y="4467212"/>
                </a:cubicBezTo>
                <a:cubicBezTo>
                  <a:pt x="1028738" y="4468537"/>
                  <a:pt x="1030644" y="4472306"/>
                  <a:pt x="1033987" y="4469467"/>
                </a:cubicBezTo>
                <a:cubicBezTo>
                  <a:pt x="1039233" y="4472160"/>
                  <a:pt x="1051084" y="4474961"/>
                  <a:pt x="1058081" y="4474363"/>
                </a:cubicBezTo>
                <a:cubicBezTo>
                  <a:pt x="1059495" y="4477075"/>
                  <a:pt x="1062532" y="4477872"/>
                  <a:pt x="1064799" y="4476101"/>
                </a:cubicBezTo>
                <a:cubicBezTo>
                  <a:pt x="1069043" y="4476569"/>
                  <a:pt x="1074583" y="4480632"/>
                  <a:pt x="1078590" y="4478211"/>
                </a:cubicBezTo>
                <a:cubicBezTo>
                  <a:pt x="1079710" y="4480766"/>
                  <a:pt x="1083031" y="4481904"/>
                  <a:pt x="1085420" y="4480041"/>
                </a:cubicBezTo>
                <a:cubicBezTo>
                  <a:pt x="1085854" y="4480721"/>
                  <a:pt x="1086291" y="4481408"/>
                  <a:pt x="1086724" y="4482089"/>
                </a:cubicBezTo>
                <a:cubicBezTo>
                  <a:pt x="1090115" y="4479199"/>
                  <a:pt x="1096513" y="4479496"/>
                  <a:pt x="1098735" y="4483472"/>
                </a:cubicBezTo>
                <a:cubicBezTo>
                  <a:pt x="1101244" y="4484863"/>
                  <a:pt x="1104327" y="4481227"/>
                  <a:pt x="1105628" y="4485587"/>
                </a:cubicBezTo>
                <a:cubicBezTo>
                  <a:pt x="1117689" y="4487402"/>
                  <a:pt x="1130594" y="4494850"/>
                  <a:pt x="1140891" y="4495465"/>
                </a:cubicBezTo>
                <a:cubicBezTo>
                  <a:pt x="1141394" y="4496171"/>
                  <a:pt x="1141830" y="4496785"/>
                  <a:pt x="1142255" y="4497381"/>
                </a:cubicBezTo>
                <a:cubicBezTo>
                  <a:pt x="1148220" y="4494348"/>
                  <a:pt x="1152135" y="4502254"/>
                  <a:pt x="1158695" y="4502002"/>
                </a:cubicBezTo>
                <a:cubicBezTo>
                  <a:pt x="1160382" y="4502074"/>
                  <a:pt x="1159992" y="4499674"/>
                  <a:pt x="1161461" y="4499276"/>
                </a:cubicBezTo>
                <a:cubicBezTo>
                  <a:pt x="1164142" y="4505470"/>
                  <a:pt x="1173302" y="4500583"/>
                  <a:pt x="1175917" y="4504608"/>
                </a:cubicBezTo>
                <a:cubicBezTo>
                  <a:pt x="1179430" y="4506892"/>
                  <a:pt x="1183002" y="4502178"/>
                  <a:pt x="1187337" y="4504660"/>
                </a:cubicBezTo>
                <a:cubicBezTo>
                  <a:pt x="1189835" y="4502326"/>
                  <a:pt x="1192982" y="4500758"/>
                  <a:pt x="1194475" y="4504679"/>
                </a:cubicBezTo>
                <a:cubicBezTo>
                  <a:pt x="1195886" y="4503680"/>
                  <a:pt x="1195834" y="4500370"/>
                  <a:pt x="1198464" y="4499552"/>
                </a:cubicBezTo>
                <a:cubicBezTo>
                  <a:pt x="1197020" y="4497681"/>
                  <a:pt x="1196998" y="4497655"/>
                  <a:pt x="1194224" y="4499149"/>
                </a:cubicBezTo>
                <a:cubicBezTo>
                  <a:pt x="1186221" y="4491743"/>
                  <a:pt x="1194657" y="4495067"/>
                  <a:pt x="1192454" y="4491581"/>
                </a:cubicBezTo>
                <a:cubicBezTo>
                  <a:pt x="1185556" y="4489846"/>
                  <a:pt x="1180453" y="4484687"/>
                  <a:pt x="1173653" y="4488161"/>
                </a:cubicBezTo>
                <a:cubicBezTo>
                  <a:pt x="1167077" y="4486928"/>
                  <a:pt x="1161293" y="4484286"/>
                  <a:pt x="1155660" y="4481454"/>
                </a:cubicBezTo>
                <a:cubicBezTo>
                  <a:pt x="1153678" y="4483015"/>
                  <a:pt x="1151497" y="4482567"/>
                  <a:pt x="1150543" y="4480052"/>
                </a:cubicBezTo>
                <a:cubicBezTo>
                  <a:pt x="1149748" y="4481470"/>
                  <a:pt x="1127807" y="4474009"/>
                  <a:pt x="1127621" y="4471962"/>
                </a:cubicBezTo>
                <a:cubicBezTo>
                  <a:pt x="1119805" y="4475853"/>
                  <a:pt x="1113019" y="4463363"/>
                  <a:pt x="1105177" y="4467431"/>
                </a:cubicBezTo>
                <a:cubicBezTo>
                  <a:pt x="1096613" y="4467940"/>
                  <a:pt x="1089803" y="4460828"/>
                  <a:pt x="1081601" y="4462401"/>
                </a:cubicBezTo>
                <a:cubicBezTo>
                  <a:pt x="1070253" y="4461758"/>
                  <a:pt x="1057913" y="4454589"/>
                  <a:pt x="1047437" y="4460406"/>
                </a:cubicBezTo>
                <a:cubicBezTo>
                  <a:pt x="1046987" y="4459724"/>
                  <a:pt x="1046547" y="4459060"/>
                  <a:pt x="1046147" y="4458455"/>
                </a:cubicBezTo>
                <a:close/>
                <a:moveTo>
                  <a:pt x="1004596" y="4457821"/>
                </a:moveTo>
                <a:cubicBezTo>
                  <a:pt x="1001237" y="4459787"/>
                  <a:pt x="1005351" y="4463058"/>
                  <a:pt x="1007620" y="4460293"/>
                </a:cubicBezTo>
                <a:lnTo>
                  <a:pt x="1007621" y="4460292"/>
                </a:lnTo>
                <a:cubicBezTo>
                  <a:pt x="1008822" y="4460612"/>
                  <a:pt x="1007794" y="4461409"/>
                  <a:pt x="1008485" y="4460541"/>
                </a:cubicBezTo>
                <a:cubicBezTo>
                  <a:pt x="1008358" y="4460632"/>
                  <a:pt x="1008286" y="4460856"/>
                  <a:pt x="1008330" y="4461277"/>
                </a:cubicBezTo>
                <a:cubicBezTo>
                  <a:pt x="1008487" y="4461840"/>
                  <a:pt x="1009197" y="4462705"/>
                  <a:pt x="1009720" y="4461958"/>
                </a:cubicBezTo>
                <a:cubicBezTo>
                  <a:pt x="1009790" y="4461246"/>
                  <a:pt x="1008879" y="4460272"/>
                  <a:pt x="1008489" y="4460536"/>
                </a:cubicBezTo>
                <a:cubicBezTo>
                  <a:pt x="1008492" y="4460532"/>
                  <a:pt x="1008492" y="4460533"/>
                  <a:pt x="1008494" y="4460529"/>
                </a:cubicBezTo>
                <a:cubicBezTo>
                  <a:pt x="1009617" y="4458437"/>
                  <a:pt x="1005973" y="4457980"/>
                  <a:pt x="1004596" y="4457821"/>
                </a:cubicBezTo>
                <a:close/>
                <a:moveTo>
                  <a:pt x="992256" y="4456403"/>
                </a:moveTo>
                <a:cubicBezTo>
                  <a:pt x="991742" y="4456620"/>
                  <a:pt x="991031" y="4457666"/>
                  <a:pt x="990656" y="4458908"/>
                </a:cubicBezTo>
                <a:lnTo>
                  <a:pt x="991077" y="4459240"/>
                </a:lnTo>
                <a:lnTo>
                  <a:pt x="990412" y="4460839"/>
                </a:lnTo>
                <a:cubicBezTo>
                  <a:pt x="990551" y="4462761"/>
                  <a:pt x="992043" y="4464414"/>
                  <a:pt x="996678" y="4463669"/>
                </a:cubicBezTo>
                <a:cubicBezTo>
                  <a:pt x="997074" y="4462666"/>
                  <a:pt x="998290" y="4459549"/>
                  <a:pt x="996896" y="4459325"/>
                </a:cubicBezTo>
                <a:cubicBezTo>
                  <a:pt x="994650" y="4462091"/>
                  <a:pt x="994611" y="4462761"/>
                  <a:pt x="992681" y="4458865"/>
                </a:cubicBezTo>
                <a:cubicBezTo>
                  <a:pt x="993089" y="4456796"/>
                  <a:pt x="992771" y="4456185"/>
                  <a:pt x="992256" y="4456403"/>
                </a:cubicBezTo>
                <a:lnTo>
                  <a:pt x="992256" y="4456403"/>
                </a:lnTo>
                <a:close/>
                <a:moveTo>
                  <a:pt x="1286972" y="4454918"/>
                </a:moveTo>
                <a:lnTo>
                  <a:pt x="1286972" y="4454918"/>
                </a:lnTo>
                <a:lnTo>
                  <a:pt x="1286972" y="4454918"/>
                </a:lnTo>
                <a:lnTo>
                  <a:pt x="1286972" y="4454918"/>
                </a:lnTo>
                <a:close/>
                <a:moveTo>
                  <a:pt x="1286971" y="4454916"/>
                </a:moveTo>
                <a:lnTo>
                  <a:pt x="1286972" y="4454918"/>
                </a:lnTo>
                <a:lnTo>
                  <a:pt x="1286971" y="4454917"/>
                </a:lnTo>
                <a:close/>
                <a:moveTo>
                  <a:pt x="975095" y="4451851"/>
                </a:moveTo>
                <a:cubicBezTo>
                  <a:pt x="974232" y="4452521"/>
                  <a:pt x="974446" y="4454278"/>
                  <a:pt x="973119" y="4454267"/>
                </a:cubicBezTo>
                <a:cubicBezTo>
                  <a:pt x="969632" y="4454708"/>
                  <a:pt x="975800" y="4458065"/>
                  <a:pt x="977034" y="4456258"/>
                </a:cubicBezTo>
                <a:lnTo>
                  <a:pt x="977035" y="4456259"/>
                </a:lnTo>
                <a:cubicBezTo>
                  <a:pt x="976750" y="4455759"/>
                  <a:pt x="976465" y="4455257"/>
                  <a:pt x="975898" y="4454256"/>
                </a:cubicBezTo>
                <a:cubicBezTo>
                  <a:pt x="976135" y="4453208"/>
                  <a:pt x="976640" y="4450968"/>
                  <a:pt x="975095" y="4451851"/>
                </a:cubicBezTo>
                <a:close/>
                <a:moveTo>
                  <a:pt x="1291500" y="4451514"/>
                </a:moveTo>
                <a:cubicBezTo>
                  <a:pt x="1290274" y="4451854"/>
                  <a:pt x="1288857" y="4452982"/>
                  <a:pt x="1287314" y="4453818"/>
                </a:cubicBezTo>
                <a:cubicBezTo>
                  <a:pt x="1287060" y="4453780"/>
                  <a:pt x="1287237" y="4454231"/>
                  <a:pt x="1287452" y="4454741"/>
                </a:cubicBezTo>
                <a:cubicBezTo>
                  <a:pt x="1287869" y="4454817"/>
                  <a:pt x="1288251" y="4455068"/>
                  <a:pt x="1287678" y="4455328"/>
                </a:cubicBezTo>
                <a:cubicBezTo>
                  <a:pt x="1287678" y="4455328"/>
                  <a:pt x="1287675" y="4455328"/>
                  <a:pt x="1287675" y="4455327"/>
                </a:cubicBezTo>
                <a:cubicBezTo>
                  <a:pt x="1287907" y="4455904"/>
                  <a:pt x="1288074" y="4456433"/>
                  <a:pt x="1287669" y="4456388"/>
                </a:cubicBezTo>
                <a:lnTo>
                  <a:pt x="1286972" y="4454918"/>
                </a:lnTo>
                <a:lnTo>
                  <a:pt x="1287673" y="4455327"/>
                </a:lnTo>
                <a:cubicBezTo>
                  <a:pt x="1287588" y="4455117"/>
                  <a:pt x="1287538" y="4454948"/>
                  <a:pt x="1287451" y="4454743"/>
                </a:cubicBezTo>
                <a:cubicBezTo>
                  <a:pt x="1287220" y="4454701"/>
                  <a:pt x="1287093" y="4454773"/>
                  <a:pt x="1286969" y="4454916"/>
                </a:cubicBezTo>
                <a:lnTo>
                  <a:pt x="1286970" y="4454917"/>
                </a:lnTo>
                <a:lnTo>
                  <a:pt x="1282850" y="4456800"/>
                </a:lnTo>
                <a:cubicBezTo>
                  <a:pt x="1282099" y="4459280"/>
                  <a:pt x="1282126" y="4460433"/>
                  <a:pt x="1279133" y="4459791"/>
                </a:cubicBezTo>
                <a:cubicBezTo>
                  <a:pt x="1274939" y="4465542"/>
                  <a:pt x="1260582" y="4467031"/>
                  <a:pt x="1263270" y="4475078"/>
                </a:cubicBezTo>
                <a:cubicBezTo>
                  <a:pt x="1261411" y="4474045"/>
                  <a:pt x="1258210" y="4474598"/>
                  <a:pt x="1257296" y="4477031"/>
                </a:cubicBezTo>
                <a:cubicBezTo>
                  <a:pt x="1259948" y="4477980"/>
                  <a:pt x="1263155" y="4479040"/>
                  <a:pt x="1263270" y="4475078"/>
                </a:cubicBezTo>
                <a:cubicBezTo>
                  <a:pt x="1266717" y="4474782"/>
                  <a:pt x="1269695" y="4471443"/>
                  <a:pt x="1273273" y="4471539"/>
                </a:cubicBezTo>
                <a:cubicBezTo>
                  <a:pt x="1273246" y="4469138"/>
                  <a:pt x="1274683" y="4468213"/>
                  <a:pt x="1276154" y="4467322"/>
                </a:cubicBezTo>
                <a:lnTo>
                  <a:pt x="1276411" y="4466988"/>
                </a:lnTo>
                <a:lnTo>
                  <a:pt x="1279236" y="4463305"/>
                </a:lnTo>
                <a:lnTo>
                  <a:pt x="1284694" y="4459846"/>
                </a:lnTo>
                <a:cubicBezTo>
                  <a:pt x="1286079" y="4458702"/>
                  <a:pt x="1287625" y="4457944"/>
                  <a:pt x="1291119" y="4458704"/>
                </a:cubicBezTo>
                <a:cubicBezTo>
                  <a:pt x="1291997" y="4456674"/>
                  <a:pt x="1292085" y="4454806"/>
                  <a:pt x="1294546" y="4453935"/>
                </a:cubicBezTo>
                <a:cubicBezTo>
                  <a:pt x="1293764" y="4451620"/>
                  <a:pt x="1292727" y="4451173"/>
                  <a:pt x="1291500" y="4451514"/>
                </a:cubicBezTo>
                <a:close/>
                <a:moveTo>
                  <a:pt x="2351510" y="4448428"/>
                </a:moveTo>
                <a:cubicBezTo>
                  <a:pt x="2351388" y="4449952"/>
                  <a:pt x="2353069" y="4451107"/>
                  <a:pt x="2350450" y="4451844"/>
                </a:cubicBezTo>
                <a:cubicBezTo>
                  <a:pt x="2350706" y="4453731"/>
                  <a:pt x="2352801" y="4453409"/>
                  <a:pt x="2354201" y="4453973"/>
                </a:cubicBezTo>
                <a:cubicBezTo>
                  <a:pt x="2357355" y="4452632"/>
                  <a:pt x="2354104" y="4446611"/>
                  <a:pt x="2351510" y="4448428"/>
                </a:cubicBezTo>
                <a:close/>
                <a:moveTo>
                  <a:pt x="2585787" y="4447687"/>
                </a:moveTo>
                <a:cubicBezTo>
                  <a:pt x="2583412" y="4446506"/>
                  <a:pt x="2580185" y="4449820"/>
                  <a:pt x="2577737" y="4450823"/>
                </a:cubicBezTo>
                <a:lnTo>
                  <a:pt x="2577737" y="4450822"/>
                </a:lnTo>
                <a:cubicBezTo>
                  <a:pt x="2576958" y="4448484"/>
                  <a:pt x="2573743" y="4446951"/>
                  <a:pt x="2573304" y="4450408"/>
                </a:cubicBezTo>
                <a:cubicBezTo>
                  <a:pt x="2574364" y="4453812"/>
                  <a:pt x="2577908" y="4454752"/>
                  <a:pt x="2579077" y="4458319"/>
                </a:cubicBezTo>
                <a:cubicBezTo>
                  <a:pt x="2583753" y="4459118"/>
                  <a:pt x="2586286" y="4464532"/>
                  <a:pt x="2590670" y="4464704"/>
                </a:cubicBezTo>
                <a:cubicBezTo>
                  <a:pt x="2591681" y="4462304"/>
                  <a:pt x="2593970" y="4457961"/>
                  <a:pt x="2589684" y="4457780"/>
                </a:cubicBezTo>
                <a:cubicBezTo>
                  <a:pt x="2590110" y="4455739"/>
                  <a:pt x="2589732" y="4453662"/>
                  <a:pt x="2588015" y="4452090"/>
                </a:cubicBezTo>
                <a:cubicBezTo>
                  <a:pt x="2586578" y="4453877"/>
                  <a:pt x="2584033" y="4452027"/>
                  <a:pt x="2582547" y="4453729"/>
                </a:cubicBezTo>
                <a:cubicBezTo>
                  <a:pt x="2581622" y="4454037"/>
                  <a:pt x="2580222" y="4453472"/>
                  <a:pt x="2580088" y="4452321"/>
                </a:cubicBezTo>
                <a:cubicBezTo>
                  <a:pt x="2582085" y="4450055"/>
                  <a:pt x="2587711" y="4452050"/>
                  <a:pt x="2585787" y="4447687"/>
                </a:cubicBezTo>
                <a:close/>
                <a:moveTo>
                  <a:pt x="1331774" y="4445670"/>
                </a:moveTo>
                <a:cubicBezTo>
                  <a:pt x="1329270" y="4447087"/>
                  <a:pt x="1331663" y="4450486"/>
                  <a:pt x="1334102" y="4448588"/>
                </a:cubicBezTo>
                <a:cubicBezTo>
                  <a:pt x="1333302" y="4447858"/>
                  <a:pt x="1332859" y="4445647"/>
                  <a:pt x="1331774" y="4445670"/>
                </a:cubicBezTo>
                <a:close/>
                <a:moveTo>
                  <a:pt x="2583205" y="4443509"/>
                </a:moveTo>
                <a:cubicBezTo>
                  <a:pt x="2582231" y="4444056"/>
                  <a:pt x="2581293" y="4444587"/>
                  <a:pt x="2580319" y="4445134"/>
                </a:cubicBezTo>
                <a:cubicBezTo>
                  <a:pt x="2580611" y="4446688"/>
                  <a:pt x="2582036" y="4446632"/>
                  <a:pt x="2583278" y="4446995"/>
                </a:cubicBezTo>
                <a:cubicBezTo>
                  <a:pt x="2583607" y="4445750"/>
                  <a:pt x="2584386" y="4444560"/>
                  <a:pt x="2583205" y="4443509"/>
                </a:cubicBezTo>
                <a:close/>
                <a:moveTo>
                  <a:pt x="1318036" y="4442138"/>
                </a:moveTo>
                <a:cubicBezTo>
                  <a:pt x="1317533" y="4446588"/>
                  <a:pt x="1323541" y="4446286"/>
                  <a:pt x="1326193" y="4447399"/>
                </a:cubicBezTo>
                <a:cubicBezTo>
                  <a:pt x="1331290" y="4443680"/>
                  <a:pt x="1320362" y="4441754"/>
                  <a:pt x="1318036" y="4442138"/>
                </a:cubicBezTo>
                <a:close/>
                <a:moveTo>
                  <a:pt x="1282401" y="4438902"/>
                </a:moveTo>
                <a:lnTo>
                  <a:pt x="1282402" y="4438908"/>
                </a:lnTo>
                <a:lnTo>
                  <a:pt x="1282399" y="4438905"/>
                </a:lnTo>
                <a:lnTo>
                  <a:pt x="1282396" y="4438904"/>
                </a:lnTo>
                <a:close/>
                <a:moveTo>
                  <a:pt x="1282401" y="4438902"/>
                </a:moveTo>
                <a:lnTo>
                  <a:pt x="1282401" y="4438902"/>
                </a:lnTo>
                <a:lnTo>
                  <a:pt x="1282401" y="4438902"/>
                </a:lnTo>
                <a:lnTo>
                  <a:pt x="1282401" y="4438902"/>
                </a:lnTo>
                <a:close/>
                <a:moveTo>
                  <a:pt x="1275881" y="4433858"/>
                </a:moveTo>
                <a:cubicBezTo>
                  <a:pt x="1276664" y="4432294"/>
                  <a:pt x="1278345" y="4431593"/>
                  <a:pt x="1278108" y="4434915"/>
                </a:cubicBezTo>
                <a:cubicBezTo>
                  <a:pt x="1278267" y="4435970"/>
                  <a:pt x="1279654" y="4436665"/>
                  <a:pt x="1279040" y="4437977"/>
                </a:cubicBezTo>
                <a:cubicBezTo>
                  <a:pt x="1275213" y="4437849"/>
                  <a:pt x="1275098" y="4435422"/>
                  <a:pt x="1275881" y="4433858"/>
                </a:cubicBezTo>
                <a:close/>
                <a:moveTo>
                  <a:pt x="1246885" y="4427560"/>
                </a:moveTo>
                <a:cubicBezTo>
                  <a:pt x="1247819" y="4429515"/>
                  <a:pt x="1249370" y="4429321"/>
                  <a:pt x="1250389" y="4431365"/>
                </a:cubicBezTo>
                <a:cubicBezTo>
                  <a:pt x="1244311" y="4432416"/>
                  <a:pt x="1240543" y="4425474"/>
                  <a:pt x="1246885" y="4427560"/>
                </a:cubicBezTo>
                <a:close/>
                <a:moveTo>
                  <a:pt x="2361276" y="4425288"/>
                </a:moveTo>
                <a:lnTo>
                  <a:pt x="2361276" y="4425288"/>
                </a:lnTo>
                <a:lnTo>
                  <a:pt x="2361276" y="4425288"/>
                </a:lnTo>
                <a:close/>
                <a:moveTo>
                  <a:pt x="2361276" y="4425286"/>
                </a:moveTo>
                <a:lnTo>
                  <a:pt x="2361276" y="4425288"/>
                </a:lnTo>
                <a:lnTo>
                  <a:pt x="2361274" y="4425288"/>
                </a:lnTo>
                <a:close/>
                <a:moveTo>
                  <a:pt x="1932910" y="4408161"/>
                </a:moveTo>
                <a:cubicBezTo>
                  <a:pt x="1932946" y="4408316"/>
                  <a:pt x="1933056" y="4408391"/>
                  <a:pt x="1933104" y="4408541"/>
                </a:cubicBezTo>
                <a:cubicBezTo>
                  <a:pt x="1933251" y="4408566"/>
                  <a:pt x="1933360" y="4408633"/>
                  <a:pt x="1933531" y="4408651"/>
                </a:cubicBezTo>
                <a:cubicBezTo>
                  <a:pt x="1932496" y="4407817"/>
                  <a:pt x="1932776" y="4407945"/>
                  <a:pt x="1932910" y="4408161"/>
                </a:cubicBezTo>
                <a:close/>
                <a:moveTo>
                  <a:pt x="2415979" y="4408065"/>
                </a:moveTo>
                <a:cubicBezTo>
                  <a:pt x="2412119" y="4412466"/>
                  <a:pt x="2412338" y="4421702"/>
                  <a:pt x="2415151" y="4426592"/>
                </a:cubicBezTo>
                <a:cubicBezTo>
                  <a:pt x="2410816" y="4428236"/>
                  <a:pt x="2413897" y="4432807"/>
                  <a:pt x="2414445" y="4435860"/>
                </a:cubicBezTo>
                <a:cubicBezTo>
                  <a:pt x="2410804" y="4447672"/>
                  <a:pt x="2413507" y="4461460"/>
                  <a:pt x="2417209" y="4471389"/>
                </a:cubicBezTo>
                <a:cubicBezTo>
                  <a:pt x="2417575" y="4470154"/>
                  <a:pt x="2417514" y="4468732"/>
                  <a:pt x="2419085" y="4468441"/>
                </a:cubicBezTo>
                <a:cubicBezTo>
                  <a:pt x="2419633" y="4469407"/>
                  <a:pt x="2420168" y="4470348"/>
                  <a:pt x="2420716" y="4471315"/>
                </a:cubicBezTo>
                <a:cubicBezTo>
                  <a:pt x="2419657" y="4472497"/>
                  <a:pt x="2418463" y="4471716"/>
                  <a:pt x="2417209" y="4471390"/>
                </a:cubicBezTo>
                <a:cubicBezTo>
                  <a:pt x="2415663" y="4476008"/>
                  <a:pt x="2415760" y="4475256"/>
                  <a:pt x="2418804" y="4478200"/>
                </a:cubicBezTo>
                <a:cubicBezTo>
                  <a:pt x="2417611" y="4478871"/>
                  <a:pt x="2416016" y="4479898"/>
                  <a:pt x="2416515" y="4481280"/>
                </a:cubicBezTo>
                <a:cubicBezTo>
                  <a:pt x="2419998" y="4487695"/>
                  <a:pt x="2417380" y="4493919"/>
                  <a:pt x="2419986" y="4500166"/>
                </a:cubicBezTo>
                <a:cubicBezTo>
                  <a:pt x="2413738" y="4503606"/>
                  <a:pt x="2426136" y="4513782"/>
                  <a:pt x="2421691" y="4520499"/>
                </a:cubicBezTo>
                <a:cubicBezTo>
                  <a:pt x="2422032" y="4524910"/>
                  <a:pt x="2427926" y="4532676"/>
                  <a:pt x="2423006" y="4535191"/>
                </a:cubicBezTo>
                <a:cubicBezTo>
                  <a:pt x="2429265" y="4547736"/>
                  <a:pt x="2422470" y="4561624"/>
                  <a:pt x="2426330" y="4574198"/>
                </a:cubicBezTo>
                <a:cubicBezTo>
                  <a:pt x="2423785" y="4575094"/>
                  <a:pt x="2422336" y="4579799"/>
                  <a:pt x="2424224" y="4582294"/>
                </a:cubicBezTo>
                <a:cubicBezTo>
                  <a:pt x="2423566" y="4582728"/>
                  <a:pt x="2422896" y="4583166"/>
                  <a:pt x="2422226" y="4583611"/>
                </a:cubicBezTo>
                <a:cubicBezTo>
                  <a:pt x="2422969" y="4585030"/>
                  <a:pt x="2423724" y="4586487"/>
                  <a:pt x="2424443" y="4587887"/>
                </a:cubicBezTo>
                <a:cubicBezTo>
                  <a:pt x="2419304" y="4590902"/>
                  <a:pt x="2421812" y="4597108"/>
                  <a:pt x="2421082" y="4601713"/>
                </a:cubicBezTo>
                <a:cubicBezTo>
                  <a:pt x="2421557" y="4602959"/>
                  <a:pt x="2423420" y="4602295"/>
                  <a:pt x="2423590" y="4603691"/>
                </a:cubicBezTo>
                <a:cubicBezTo>
                  <a:pt x="2423432" y="4604701"/>
                  <a:pt x="2421496" y="4604216"/>
                  <a:pt x="2421520" y="4604010"/>
                </a:cubicBezTo>
                <a:cubicBezTo>
                  <a:pt x="2419791" y="4604814"/>
                  <a:pt x="2418756" y="4605294"/>
                  <a:pt x="2417757" y="4605754"/>
                </a:cubicBezTo>
                <a:cubicBezTo>
                  <a:pt x="2418171" y="4606601"/>
                  <a:pt x="2418512" y="4607320"/>
                  <a:pt x="2418841" y="4607979"/>
                </a:cubicBezTo>
                <a:cubicBezTo>
                  <a:pt x="2414116" y="4612642"/>
                  <a:pt x="2412119" y="4619273"/>
                  <a:pt x="2410329" y="4625940"/>
                </a:cubicBezTo>
                <a:cubicBezTo>
                  <a:pt x="2408088" y="4629649"/>
                  <a:pt x="2401695" y="4633130"/>
                  <a:pt x="2404983" y="4638391"/>
                </a:cubicBezTo>
                <a:cubicBezTo>
                  <a:pt x="2399929" y="4640987"/>
                  <a:pt x="2400988" y="4660328"/>
                  <a:pt x="2398541" y="4664481"/>
                </a:cubicBezTo>
                <a:cubicBezTo>
                  <a:pt x="2390735" y="4661006"/>
                  <a:pt x="2395046" y="4673669"/>
                  <a:pt x="2389310" y="4675515"/>
                </a:cubicBezTo>
                <a:cubicBezTo>
                  <a:pt x="2387776" y="4678304"/>
                  <a:pt x="2391173" y="4678008"/>
                  <a:pt x="2391636" y="4679818"/>
                </a:cubicBezTo>
                <a:cubicBezTo>
                  <a:pt x="2390126" y="4680891"/>
                  <a:pt x="2387605" y="4679263"/>
                  <a:pt x="2387605" y="4681555"/>
                </a:cubicBezTo>
                <a:cubicBezTo>
                  <a:pt x="2386533" y="4685442"/>
                  <a:pt x="2384146" y="4688637"/>
                  <a:pt x="2381577" y="4691117"/>
                </a:cubicBezTo>
                <a:cubicBezTo>
                  <a:pt x="2380907" y="4693626"/>
                  <a:pt x="2386704" y="4692142"/>
                  <a:pt x="2385681" y="4694996"/>
                </a:cubicBezTo>
                <a:cubicBezTo>
                  <a:pt x="2385108" y="4697474"/>
                  <a:pt x="2383075" y="4696248"/>
                  <a:pt x="2381504" y="4695864"/>
                </a:cubicBezTo>
                <a:lnTo>
                  <a:pt x="2381504" y="4695861"/>
                </a:lnTo>
                <a:cubicBezTo>
                  <a:pt x="2376608" y="4696046"/>
                  <a:pt x="2386168" y="4698827"/>
                  <a:pt x="2381333" y="4701083"/>
                </a:cubicBezTo>
                <a:cubicBezTo>
                  <a:pt x="2378033" y="4694538"/>
                  <a:pt x="2375208" y="4703909"/>
                  <a:pt x="2376474" y="4705293"/>
                </a:cubicBezTo>
                <a:cubicBezTo>
                  <a:pt x="2378569" y="4706379"/>
                  <a:pt x="2379775" y="4704979"/>
                  <a:pt x="2378106" y="4703184"/>
                </a:cubicBezTo>
                <a:cubicBezTo>
                  <a:pt x="2381760" y="4701856"/>
                  <a:pt x="2390467" y="4707540"/>
                  <a:pt x="2386679" y="4698158"/>
                </a:cubicBezTo>
                <a:cubicBezTo>
                  <a:pt x="2389712" y="4697057"/>
                  <a:pt x="2388993" y="4695076"/>
                  <a:pt x="2388311" y="4692965"/>
                </a:cubicBezTo>
                <a:cubicBezTo>
                  <a:pt x="2397591" y="4690518"/>
                  <a:pt x="2394485" y="4679361"/>
                  <a:pt x="2401877" y="4675308"/>
                </a:cubicBezTo>
                <a:cubicBezTo>
                  <a:pt x="2401804" y="4670508"/>
                  <a:pt x="2406432" y="4663575"/>
                  <a:pt x="2409976" y="4659571"/>
                </a:cubicBezTo>
                <a:cubicBezTo>
                  <a:pt x="2409610" y="4658865"/>
                  <a:pt x="2409245" y="4658131"/>
                  <a:pt x="2408867" y="4657394"/>
                </a:cubicBezTo>
                <a:cubicBezTo>
                  <a:pt x="2415541" y="4654769"/>
                  <a:pt x="2413337" y="4645774"/>
                  <a:pt x="2418232" y="4642254"/>
                </a:cubicBezTo>
                <a:cubicBezTo>
                  <a:pt x="2421386" y="4637908"/>
                  <a:pt x="2416442" y="4631526"/>
                  <a:pt x="2422202" y="4628698"/>
                </a:cubicBezTo>
                <a:cubicBezTo>
                  <a:pt x="2418804" y="4624725"/>
                  <a:pt x="2427000" y="4622197"/>
                  <a:pt x="2424479" y="4617683"/>
                </a:cubicBezTo>
                <a:cubicBezTo>
                  <a:pt x="2422519" y="4617045"/>
                  <a:pt x="2422531" y="4617020"/>
                  <a:pt x="2422494" y="4615861"/>
                </a:cubicBezTo>
                <a:cubicBezTo>
                  <a:pt x="2428790" y="4612898"/>
                  <a:pt x="2422080" y="4604092"/>
                  <a:pt x="2427987" y="4601454"/>
                </a:cubicBezTo>
                <a:cubicBezTo>
                  <a:pt x="2426903" y="4594588"/>
                  <a:pt x="2425539" y="4587704"/>
                  <a:pt x="2428437" y="4580423"/>
                </a:cubicBezTo>
                <a:cubicBezTo>
                  <a:pt x="2427585" y="4578089"/>
                  <a:pt x="2426757" y="4575960"/>
                  <a:pt x="2429899" y="4575012"/>
                </a:cubicBezTo>
                <a:cubicBezTo>
                  <a:pt x="2427828" y="4570400"/>
                  <a:pt x="2431189" y="4564748"/>
                  <a:pt x="2428790" y="4560111"/>
                </a:cubicBezTo>
                <a:cubicBezTo>
                  <a:pt x="2430166" y="4559333"/>
                  <a:pt x="2431433" y="4558622"/>
                  <a:pt x="2432833" y="4557836"/>
                </a:cubicBezTo>
                <a:cubicBezTo>
                  <a:pt x="2431323" y="4550392"/>
                  <a:pt x="2433467" y="4542989"/>
                  <a:pt x="2432943" y="4535224"/>
                </a:cubicBezTo>
                <a:cubicBezTo>
                  <a:pt x="2431957" y="4534763"/>
                  <a:pt x="2428693" y="4534788"/>
                  <a:pt x="2429204" y="4533095"/>
                </a:cubicBezTo>
                <a:cubicBezTo>
                  <a:pt x="2435878" y="4532973"/>
                  <a:pt x="2433795" y="4527142"/>
                  <a:pt x="2429631" y="4524456"/>
                </a:cubicBezTo>
                <a:cubicBezTo>
                  <a:pt x="2431031" y="4523602"/>
                  <a:pt x="2432444" y="4522746"/>
                  <a:pt x="2433808" y="4521917"/>
                </a:cubicBezTo>
                <a:cubicBezTo>
                  <a:pt x="2431129" y="4510572"/>
                  <a:pt x="2438192" y="4497988"/>
                  <a:pt x="2431262" y="4487404"/>
                </a:cubicBezTo>
                <a:cubicBezTo>
                  <a:pt x="2431007" y="4484701"/>
                  <a:pt x="2435098" y="4488264"/>
                  <a:pt x="2436085" y="4486809"/>
                </a:cubicBezTo>
                <a:cubicBezTo>
                  <a:pt x="2436682" y="4486044"/>
                  <a:pt x="2435622" y="4485444"/>
                  <a:pt x="2435427" y="4484716"/>
                </a:cubicBezTo>
                <a:cubicBezTo>
                  <a:pt x="2436182" y="4483009"/>
                  <a:pt x="2438070" y="4485158"/>
                  <a:pt x="2438934" y="4483778"/>
                </a:cubicBezTo>
                <a:cubicBezTo>
                  <a:pt x="2439044" y="4483587"/>
                  <a:pt x="2438508" y="4482810"/>
                  <a:pt x="2438106" y="4482615"/>
                </a:cubicBezTo>
                <a:cubicBezTo>
                  <a:pt x="2434550" y="4482181"/>
                  <a:pt x="2433381" y="4479043"/>
                  <a:pt x="2432127" y="4475922"/>
                </a:cubicBezTo>
                <a:cubicBezTo>
                  <a:pt x="2434416" y="4471009"/>
                  <a:pt x="2427195" y="4467253"/>
                  <a:pt x="2430666" y="4462220"/>
                </a:cubicBezTo>
                <a:cubicBezTo>
                  <a:pt x="2430666" y="4459933"/>
                  <a:pt x="2428133" y="4460655"/>
                  <a:pt x="2427926" y="4458893"/>
                </a:cubicBezTo>
                <a:cubicBezTo>
                  <a:pt x="2429972" y="4454706"/>
                  <a:pt x="2427378" y="4450970"/>
                  <a:pt x="2429424" y="4446803"/>
                </a:cubicBezTo>
                <a:cubicBezTo>
                  <a:pt x="2429229" y="4445129"/>
                  <a:pt x="2427171" y="4446025"/>
                  <a:pt x="2426891" y="4444710"/>
                </a:cubicBezTo>
                <a:cubicBezTo>
                  <a:pt x="2427305" y="4442920"/>
                  <a:pt x="2426209" y="4441568"/>
                  <a:pt x="2426002" y="4439986"/>
                </a:cubicBezTo>
                <a:cubicBezTo>
                  <a:pt x="2427280" y="4435654"/>
                  <a:pt x="2418220" y="4434108"/>
                  <a:pt x="2424796" y="4431092"/>
                </a:cubicBezTo>
                <a:cubicBezTo>
                  <a:pt x="2421155" y="4428723"/>
                  <a:pt x="2422129" y="4427330"/>
                  <a:pt x="2423237" y="4423773"/>
                </a:cubicBezTo>
                <a:cubicBezTo>
                  <a:pt x="2422811" y="4419622"/>
                  <a:pt x="2415833" y="4417293"/>
                  <a:pt x="2420059" y="4415413"/>
                </a:cubicBezTo>
                <a:cubicBezTo>
                  <a:pt x="2419133" y="4413801"/>
                  <a:pt x="2418670" y="4413108"/>
                  <a:pt x="2419535" y="4411005"/>
                </a:cubicBezTo>
                <a:cubicBezTo>
                  <a:pt x="2418062" y="4410567"/>
                  <a:pt x="2416454" y="4409856"/>
                  <a:pt x="2415979" y="4408065"/>
                </a:cubicBezTo>
                <a:close/>
                <a:moveTo>
                  <a:pt x="1081165" y="4403401"/>
                </a:moveTo>
                <a:cubicBezTo>
                  <a:pt x="1083006" y="4403675"/>
                  <a:pt x="1081289" y="4406421"/>
                  <a:pt x="1081169" y="4407614"/>
                </a:cubicBezTo>
                <a:cubicBezTo>
                  <a:pt x="1078600" y="4409451"/>
                  <a:pt x="1079728" y="4403723"/>
                  <a:pt x="1081165" y="4403401"/>
                </a:cubicBezTo>
                <a:close/>
                <a:moveTo>
                  <a:pt x="1619002" y="4396941"/>
                </a:moveTo>
                <a:cubicBezTo>
                  <a:pt x="1618089" y="4397242"/>
                  <a:pt x="1617273" y="4398391"/>
                  <a:pt x="1617699" y="4399328"/>
                </a:cubicBezTo>
                <a:cubicBezTo>
                  <a:pt x="1621572" y="4407954"/>
                  <a:pt x="1623374" y="4402106"/>
                  <a:pt x="1619002" y="4396941"/>
                </a:cubicBezTo>
                <a:close/>
                <a:moveTo>
                  <a:pt x="2281040" y="4396545"/>
                </a:moveTo>
                <a:cubicBezTo>
                  <a:pt x="2281984" y="4395994"/>
                  <a:pt x="2283412" y="4396063"/>
                  <a:pt x="2283984" y="4397563"/>
                </a:cubicBezTo>
                <a:cubicBezTo>
                  <a:pt x="2282961" y="4398141"/>
                  <a:pt x="2281987" y="4398689"/>
                  <a:pt x="2281000" y="4399243"/>
                </a:cubicBezTo>
                <a:cubicBezTo>
                  <a:pt x="2279637" y="4398266"/>
                  <a:pt x="2280097" y="4397095"/>
                  <a:pt x="2281040" y="4396545"/>
                </a:cubicBezTo>
                <a:close/>
                <a:moveTo>
                  <a:pt x="1065365" y="4390152"/>
                </a:moveTo>
                <a:cubicBezTo>
                  <a:pt x="1061119" y="4387819"/>
                  <a:pt x="1056825" y="4386910"/>
                  <a:pt x="1053311" y="4390829"/>
                </a:cubicBezTo>
                <a:cubicBezTo>
                  <a:pt x="1050506" y="4403666"/>
                  <a:pt x="1071837" y="4401891"/>
                  <a:pt x="1075729" y="4412423"/>
                </a:cubicBezTo>
                <a:cubicBezTo>
                  <a:pt x="1080304" y="4414149"/>
                  <a:pt x="1086035" y="4413257"/>
                  <a:pt x="1086353" y="4418965"/>
                </a:cubicBezTo>
                <a:cubicBezTo>
                  <a:pt x="1095993" y="4420050"/>
                  <a:pt x="1102881" y="4424664"/>
                  <a:pt x="1110207" y="4430964"/>
                </a:cubicBezTo>
                <a:cubicBezTo>
                  <a:pt x="1120639" y="4435090"/>
                  <a:pt x="1132770" y="4437095"/>
                  <a:pt x="1140514" y="4444714"/>
                </a:cubicBezTo>
                <a:cubicBezTo>
                  <a:pt x="1145860" y="4441221"/>
                  <a:pt x="1143552" y="4448531"/>
                  <a:pt x="1149592" y="4445791"/>
                </a:cubicBezTo>
                <a:cubicBezTo>
                  <a:pt x="1151061" y="4449169"/>
                  <a:pt x="1156425" y="4448522"/>
                  <a:pt x="1159570" y="4450037"/>
                </a:cubicBezTo>
                <a:cubicBezTo>
                  <a:pt x="1164410" y="4450286"/>
                  <a:pt x="1167363" y="4456974"/>
                  <a:pt x="1172423" y="4453621"/>
                </a:cubicBezTo>
                <a:cubicBezTo>
                  <a:pt x="1173791" y="4456656"/>
                  <a:pt x="1178370" y="4457623"/>
                  <a:pt x="1180912" y="4456041"/>
                </a:cubicBezTo>
                <a:cubicBezTo>
                  <a:pt x="1181283" y="4456694"/>
                  <a:pt x="1181569" y="4457198"/>
                  <a:pt x="1181957" y="4457881"/>
                </a:cubicBezTo>
                <a:cubicBezTo>
                  <a:pt x="1187994" y="4454258"/>
                  <a:pt x="1192976" y="4465119"/>
                  <a:pt x="1199319" y="4461077"/>
                </a:cubicBezTo>
                <a:cubicBezTo>
                  <a:pt x="1206278" y="4467969"/>
                  <a:pt x="1217810" y="4463999"/>
                  <a:pt x="1226555" y="4468526"/>
                </a:cubicBezTo>
                <a:cubicBezTo>
                  <a:pt x="1228780" y="4469433"/>
                  <a:pt x="1229317" y="4467592"/>
                  <a:pt x="1229658" y="4465789"/>
                </a:cubicBezTo>
                <a:cubicBezTo>
                  <a:pt x="1227552" y="4465511"/>
                  <a:pt x="1228481" y="4463268"/>
                  <a:pt x="1228910" y="4461977"/>
                </a:cubicBezTo>
                <a:cubicBezTo>
                  <a:pt x="1227790" y="4461668"/>
                  <a:pt x="1226669" y="4461358"/>
                  <a:pt x="1225549" y="4461049"/>
                </a:cubicBezTo>
                <a:cubicBezTo>
                  <a:pt x="1231967" y="4454444"/>
                  <a:pt x="1219897" y="4462037"/>
                  <a:pt x="1215955" y="4453077"/>
                </a:cubicBezTo>
                <a:cubicBezTo>
                  <a:pt x="1210550" y="4450249"/>
                  <a:pt x="1204575" y="4452375"/>
                  <a:pt x="1201048" y="4449135"/>
                </a:cubicBezTo>
                <a:cubicBezTo>
                  <a:pt x="1194047" y="4449048"/>
                  <a:pt x="1185150" y="4446060"/>
                  <a:pt x="1179483" y="4441190"/>
                </a:cubicBezTo>
                <a:cubicBezTo>
                  <a:pt x="1178728" y="4441543"/>
                  <a:pt x="1178014" y="4441875"/>
                  <a:pt x="1177308" y="4442205"/>
                </a:cubicBezTo>
                <a:cubicBezTo>
                  <a:pt x="1173488" y="4436089"/>
                  <a:pt x="1162050" y="4439632"/>
                  <a:pt x="1158220" y="4433537"/>
                </a:cubicBezTo>
                <a:cubicBezTo>
                  <a:pt x="1155953" y="4435092"/>
                  <a:pt x="1152523" y="4434425"/>
                  <a:pt x="1151415" y="4431580"/>
                </a:cubicBezTo>
                <a:cubicBezTo>
                  <a:pt x="1147798" y="4434347"/>
                  <a:pt x="1142289" y="4430234"/>
                  <a:pt x="1140421" y="4428583"/>
                </a:cubicBezTo>
                <a:cubicBezTo>
                  <a:pt x="1134985" y="4430287"/>
                  <a:pt x="1135460" y="4421284"/>
                  <a:pt x="1129079" y="4427108"/>
                </a:cubicBezTo>
                <a:cubicBezTo>
                  <a:pt x="1127263" y="4424044"/>
                  <a:pt x="1115286" y="4413795"/>
                  <a:pt x="1121623" y="4423972"/>
                </a:cubicBezTo>
                <a:cubicBezTo>
                  <a:pt x="1120473" y="4426039"/>
                  <a:pt x="1115581" y="4423685"/>
                  <a:pt x="1117127" y="4421348"/>
                </a:cubicBezTo>
                <a:cubicBezTo>
                  <a:pt x="1117070" y="4419581"/>
                  <a:pt x="1115631" y="4420626"/>
                  <a:pt x="1114788" y="4421134"/>
                </a:cubicBezTo>
                <a:cubicBezTo>
                  <a:pt x="1113776" y="4420404"/>
                  <a:pt x="1113755" y="4420402"/>
                  <a:pt x="1114421" y="4418519"/>
                </a:cubicBezTo>
                <a:lnTo>
                  <a:pt x="1114420" y="4418520"/>
                </a:lnTo>
                <a:cubicBezTo>
                  <a:pt x="1120000" y="4415547"/>
                  <a:pt x="1109710" y="4416320"/>
                  <a:pt x="1109516" y="4412728"/>
                </a:cubicBezTo>
                <a:cubicBezTo>
                  <a:pt x="1097408" y="4409571"/>
                  <a:pt x="1088589" y="4402372"/>
                  <a:pt x="1077134" y="4398014"/>
                </a:cubicBezTo>
                <a:cubicBezTo>
                  <a:pt x="1073810" y="4396240"/>
                  <a:pt x="1069611" y="4392484"/>
                  <a:pt x="1065365" y="4390152"/>
                </a:cubicBezTo>
                <a:close/>
                <a:moveTo>
                  <a:pt x="1618089" y="4390121"/>
                </a:moveTo>
                <a:cubicBezTo>
                  <a:pt x="1619197" y="4392044"/>
                  <a:pt x="1620147" y="4394882"/>
                  <a:pt x="1622765" y="4393237"/>
                </a:cubicBezTo>
                <a:cubicBezTo>
                  <a:pt x="1622327" y="4392525"/>
                  <a:pt x="1621888" y="4391823"/>
                  <a:pt x="1621486" y="4391179"/>
                </a:cubicBezTo>
                <a:cubicBezTo>
                  <a:pt x="1623045" y="4387596"/>
                  <a:pt x="1620025" y="4388874"/>
                  <a:pt x="1618089" y="4390121"/>
                </a:cubicBezTo>
                <a:close/>
                <a:moveTo>
                  <a:pt x="1752399" y="4382617"/>
                </a:moveTo>
                <a:lnTo>
                  <a:pt x="1752398" y="4382618"/>
                </a:lnTo>
                <a:lnTo>
                  <a:pt x="1752398" y="4382617"/>
                </a:lnTo>
                <a:close/>
                <a:moveTo>
                  <a:pt x="1752398" y="4382616"/>
                </a:moveTo>
                <a:lnTo>
                  <a:pt x="1752398" y="4382617"/>
                </a:lnTo>
                <a:lnTo>
                  <a:pt x="1752398" y="4382617"/>
                </a:lnTo>
                <a:lnTo>
                  <a:pt x="1752398" y="4382617"/>
                </a:lnTo>
                <a:close/>
                <a:moveTo>
                  <a:pt x="1752399" y="4382616"/>
                </a:moveTo>
                <a:lnTo>
                  <a:pt x="1752399" y="4382616"/>
                </a:lnTo>
                <a:lnTo>
                  <a:pt x="1752399" y="4382616"/>
                </a:lnTo>
                <a:close/>
                <a:moveTo>
                  <a:pt x="2227942" y="4378355"/>
                </a:moveTo>
                <a:cubicBezTo>
                  <a:pt x="2228855" y="4377209"/>
                  <a:pt x="2229805" y="4379017"/>
                  <a:pt x="2229147" y="4379734"/>
                </a:cubicBezTo>
                <a:cubicBezTo>
                  <a:pt x="2229086" y="4379810"/>
                  <a:pt x="2228636" y="4379671"/>
                  <a:pt x="2222827" y="4383367"/>
                </a:cubicBezTo>
                <a:cubicBezTo>
                  <a:pt x="2228794" y="4378750"/>
                  <a:pt x="2227942" y="4379829"/>
                  <a:pt x="2227942" y="4378355"/>
                </a:cubicBezTo>
                <a:close/>
                <a:moveTo>
                  <a:pt x="1889483" y="4374593"/>
                </a:moveTo>
                <a:lnTo>
                  <a:pt x="1889484" y="4374593"/>
                </a:lnTo>
                <a:lnTo>
                  <a:pt x="1889484" y="4374593"/>
                </a:lnTo>
                <a:lnTo>
                  <a:pt x="1889484" y="4374594"/>
                </a:lnTo>
                <a:lnTo>
                  <a:pt x="1889483" y="4374594"/>
                </a:lnTo>
                <a:close/>
                <a:moveTo>
                  <a:pt x="1889484" y="4374593"/>
                </a:moveTo>
                <a:lnTo>
                  <a:pt x="1889484" y="4374593"/>
                </a:lnTo>
                <a:lnTo>
                  <a:pt x="1889484" y="4374593"/>
                </a:lnTo>
                <a:lnTo>
                  <a:pt x="1889484" y="4374593"/>
                </a:lnTo>
                <a:close/>
                <a:moveTo>
                  <a:pt x="1870694" y="4367189"/>
                </a:moveTo>
                <a:lnTo>
                  <a:pt x="1870694" y="4367189"/>
                </a:lnTo>
                <a:lnTo>
                  <a:pt x="1870694" y="4367189"/>
                </a:lnTo>
                <a:lnTo>
                  <a:pt x="1870694" y="4367189"/>
                </a:lnTo>
                <a:close/>
                <a:moveTo>
                  <a:pt x="1870701" y="4367184"/>
                </a:moveTo>
                <a:lnTo>
                  <a:pt x="1870701" y="4367184"/>
                </a:lnTo>
                <a:lnTo>
                  <a:pt x="1870694" y="4367189"/>
                </a:lnTo>
                <a:lnTo>
                  <a:pt x="1870693" y="4367187"/>
                </a:lnTo>
                <a:close/>
                <a:moveTo>
                  <a:pt x="1873007" y="4365451"/>
                </a:moveTo>
                <a:lnTo>
                  <a:pt x="1873008" y="4365451"/>
                </a:lnTo>
                <a:lnTo>
                  <a:pt x="1873008" y="4365453"/>
                </a:lnTo>
                <a:close/>
                <a:moveTo>
                  <a:pt x="1873371" y="4365364"/>
                </a:moveTo>
                <a:lnTo>
                  <a:pt x="1873372" y="4365364"/>
                </a:lnTo>
                <a:cubicBezTo>
                  <a:pt x="1874395" y="4365140"/>
                  <a:pt x="1875016" y="4365294"/>
                  <a:pt x="1873591" y="4366153"/>
                </a:cubicBezTo>
                <a:cubicBezTo>
                  <a:pt x="1873311" y="4366205"/>
                  <a:pt x="1873190" y="4366110"/>
                  <a:pt x="1873056" y="4366036"/>
                </a:cubicBezTo>
                <a:lnTo>
                  <a:pt x="1870702" y="4367183"/>
                </a:lnTo>
                <a:lnTo>
                  <a:pt x="1873007" y="4365454"/>
                </a:lnTo>
                <a:lnTo>
                  <a:pt x="1873008" y="4365454"/>
                </a:lnTo>
                <a:lnTo>
                  <a:pt x="1873056" y="4366034"/>
                </a:lnTo>
                <a:lnTo>
                  <a:pt x="1873056" y="4366035"/>
                </a:lnTo>
                <a:close/>
                <a:moveTo>
                  <a:pt x="1873371" y="4365364"/>
                </a:moveTo>
                <a:lnTo>
                  <a:pt x="1873371" y="4365364"/>
                </a:lnTo>
                <a:lnTo>
                  <a:pt x="1873371" y="4365364"/>
                </a:lnTo>
                <a:lnTo>
                  <a:pt x="1873371" y="4365364"/>
                </a:lnTo>
                <a:close/>
                <a:moveTo>
                  <a:pt x="1873368" y="4365362"/>
                </a:moveTo>
                <a:lnTo>
                  <a:pt x="1873368" y="4365362"/>
                </a:lnTo>
                <a:lnTo>
                  <a:pt x="1873368" y="4365362"/>
                </a:lnTo>
                <a:lnTo>
                  <a:pt x="1873368" y="4365362"/>
                </a:lnTo>
                <a:close/>
                <a:moveTo>
                  <a:pt x="1873372" y="4365361"/>
                </a:moveTo>
                <a:lnTo>
                  <a:pt x="1873371" y="4365364"/>
                </a:lnTo>
                <a:lnTo>
                  <a:pt x="1873370" y="4365363"/>
                </a:lnTo>
                <a:lnTo>
                  <a:pt x="1873368" y="4365362"/>
                </a:lnTo>
                <a:close/>
                <a:moveTo>
                  <a:pt x="1873080" y="4365254"/>
                </a:moveTo>
                <a:lnTo>
                  <a:pt x="1873368" y="4365362"/>
                </a:lnTo>
                <a:lnTo>
                  <a:pt x="1873009" y="4365451"/>
                </a:lnTo>
                <a:close/>
                <a:moveTo>
                  <a:pt x="1619538" y="4357256"/>
                </a:moveTo>
                <a:cubicBezTo>
                  <a:pt x="1617638" y="4358204"/>
                  <a:pt x="1612487" y="4359391"/>
                  <a:pt x="1614874" y="4362005"/>
                </a:cubicBezTo>
                <a:cubicBezTo>
                  <a:pt x="1613607" y="4365800"/>
                  <a:pt x="1615994" y="4369471"/>
                  <a:pt x="1615641" y="4373157"/>
                </a:cubicBezTo>
                <a:cubicBezTo>
                  <a:pt x="1616676" y="4375311"/>
                  <a:pt x="1620427" y="4375268"/>
                  <a:pt x="1616408" y="4377156"/>
                </a:cubicBezTo>
                <a:cubicBezTo>
                  <a:pt x="1617943" y="4378807"/>
                  <a:pt x="1616688" y="4380941"/>
                  <a:pt x="1618077" y="4382627"/>
                </a:cubicBezTo>
                <a:cubicBezTo>
                  <a:pt x="1618478" y="4383643"/>
                  <a:pt x="1617456" y="4384841"/>
                  <a:pt x="1618503" y="4385804"/>
                </a:cubicBezTo>
                <a:cubicBezTo>
                  <a:pt x="1624653" y="4386728"/>
                  <a:pt x="1623252" y="4382122"/>
                  <a:pt x="1619282" y="4379707"/>
                </a:cubicBezTo>
                <a:cubicBezTo>
                  <a:pt x="1622168" y="4378633"/>
                  <a:pt x="1622850" y="4375114"/>
                  <a:pt x="1621182" y="4372901"/>
                </a:cubicBezTo>
                <a:cubicBezTo>
                  <a:pt x="1622838" y="4369614"/>
                  <a:pt x="1621048" y="4366734"/>
                  <a:pt x="1617614" y="4369309"/>
                </a:cubicBezTo>
                <a:cubicBezTo>
                  <a:pt x="1615690" y="4366549"/>
                  <a:pt x="1619928" y="4365417"/>
                  <a:pt x="1621706" y="4364207"/>
                </a:cubicBezTo>
                <a:cubicBezTo>
                  <a:pt x="1619160" y="4362089"/>
                  <a:pt x="1623459" y="4357919"/>
                  <a:pt x="1619538" y="4357258"/>
                </a:cubicBezTo>
                <a:close/>
                <a:moveTo>
                  <a:pt x="1445396" y="4354150"/>
                </a:moveTo>
                <a:lnTo>
                  <a:pt x="1445396" y="4354151"/>
                </a:lnTo>
                <a:lnTo>
                  <a:pt x="1445396" y="4354152"/>
                </a:lnTo>
                <a:lnTo>
                  <a:pt x="1445396" y="4354151"/>
                </a:lnTo>
                <a:close/>
                <a:moveTo>
                  <a:pt x="2396888" y="4350372"/>
                </a:moveTo>
                <a:lnTo>
                  <a:pt x="2400781" y="4353919"/>
                </a:lnTo>
                <a:cubicBezTo>
                  <a:pt x="2400172" y="4356000"/>
                  <a:pt x="2396519" y="4353502"/>
                  <a:pt x="2394912" y="4353463"/>
                </a:cubicBezTo>
                <a:close/>
                <a:moveTo>
                  <a:pt x="1443938" y="4348933"/>
                </a:moveTo>
                <a:lnTo>
                  <a:pt x="1443938" y="4348933"/>
                </a:lnTo>
                <a:lnTo>
                  <a:pt x="1443938" y="4348933"/>
                </a:lnTo>
                <a:cubicBezTo>
                  <a:pt x="1443483" y="4349649"/>
                  <a:pt x="1443978" y="4351279"/>
                  <a:pt x="1445614" y="4353319"/>
                </a:cubicBezTo>
                <a:lnTo>
                  <a:pt x="1445396" y="4354151"/>
                </a:lnTo>
                <a:lnTo>
                  <a:pt x="1445395" y="4354152"/>
                </a:lnTo>
                <a:lnTo>
                  <a:pt x="1445395" y="4354153"/>
                </a:lnTo>
                <a:lnTo>
                  <a:pt x="1445396" y="4354151"/>
                </a:lnTo>
                <a:lnTo>
                  <a:pt x="1447965" y="4350032"/>
                </a:lnTo>
                <a:cubicBezTo>
                  <a:pt x="1445800" y="4348415"/>
                  <a:pt x="1444394" y="4348217"/>
                  <a:pt x="1443938" y="4348933"/>
                </a:cubicBezTo>
                <a:close/>
                <a:moveTo>
                  <a:pt x="1402964" y="4346307"/>
                </a:moveTo>
                <a:cubicBezTo>
                  <a:pt x="1395554" y="4350973"/>
                  <a:pt x="1386413" y="4344456"/>
                  <a:pt x="1378720" y="4346557"/>
                </a:cubicBezTo>
                <a:lnTo>
                  <a:pt x="1378722" y="4346558"/>
                </a:lnTo>
                <a:cubicBezTo>
                  <a:pt x="1376504" y="4350738"/>
                  <a:pt x="1377285" y="4356620"/>
                  <a:pt x="1383070" y="4353281"/>
                </a:cubicBezTo>
                <a:cubicBezTo>
                  <a:pt x="1385233" y="4359057"/>
                  <a:pt x="1392607" y="4353126"/>
                  <a:pt x="1394531" y="4358114"/>
                </a:cubicBezTo>
                <a:cubicBezTo>
                  <a:pt x="1395537" y="4357548"/>
                  <a:pt x="1396540" y="4356982"/>
                  <a:pt x="1397624" y="4356372"/>
                </a:cubicBezTo>
                <a:cubicBezTo>
                  <a:pt x="1396276" y="4354814"/>
                  <a:pt x="1396746" y="4352918"/>
                  <a:pt x="1397482" y="4351641"/>
                </a:cubicBezTo>
                <a:cubicBezTo>
                  <a:pt x="1400167" y="4354385"/>
                  <a:pt x="1399228" y="4355232"/>
                  <a:pt x="1399983" y="4357737"/>
                </a:cubicBezTo>
                <a:cubicBezTo>
                  <a:pt x="1402756" y="4355019"/>
                  <a:pt x="1419158" y="4363004"/>
                  <a:pt x="1416056" y="4356173"/>
                </a:cubicBezTo>
                <a:cubicBezTo>
                  <a:pt x="1420535" y="4353627"/>
                  <a:pt x="1417958" y="4359599"/>
                  <a:pt x="1420796" y="4361486"/>
                </a:cubicBezTo>
                <a:cubicBezTo>
                  <a:pt x="1423023" y="4359967"/>
                  <a:pt x="1443754" y="4362010"/>
                  <a:pt x="1439262" y="4357121"/>
                </a:cubicBezTo>
                <a:cubicBezTo>
                  <a:pt x="1441122" y="4354805"/>
                  <a:pt x="1447733" y="4360172"/>
                  <a:pt x="1447648" y="4356972"/>
                </a:cubicBezTo>
                <a:cubicBezTo>
                  <a:pt x="1446722" y="4356241"/>
                  <a:pt x="1444360" y="4355753"/>
                  <a:pt x="1445371" y="4354168"/>
                </a:cubicBezTo>
                <a:cubicBezTo>
                  <a:pt x="1441136" y="4354212"/>
                  <a:pt x="1438830" y="4348011"/>
                  <a:pt x="1434732" y="4350898"/>
                </a:cubicBezTo>
                <a:cubicBezTo>
                  <a:pt x="1429776" y="4349176"/>
                  <a:pt x="1428685" y="4353801"/>
                  <a:pt x="1424241" y="4355302"/>
                </a:cubicBezTo>
                <a:cubicBezTo>
                  <a:pt x="1421836" y="4351975"/>
                  <a:pt x="1421086" y="4347258"/>
                  <a:pt x="1416545" y="4351358"/>
                </a:cubicBezTo>
                <a:cubicBezTo>
                  <a:pt x="1415110" y="4349612"/>
                  <a:pt x="1413751" y="4348060"/>
                  <a:pt x="1411252" y="4350068"/>
                </a:cubicBezTo>
                <a:cubicBezTo>
                  <a:pt x="1410822" y="4349406"/>
                  <a:pt x="1410377" y="4348715"/>
                  <a:pt x="1409948" y="4348053"/>
                </a:cubicBezTo>
                <a:cubicBezTo>
                  <a:pt x="1406399" y="4351187"/>
                  <a:pt x="1405995" y="4345999"/>
                  <a:pt x="1402964" y="4346307"/>
                </a:cubicBezTo>
                <a:close/>
                <a:moveTo>
                  <a:pt x="1460508" y="4343930"/>
                </a:moveTo>
                <a:cubicBezTo>
                  <a:pt x="1455783" y="4341105"/>
                  <a:pt x="1456684" y="4352840"/>
                  <a:pt x="1452300" y="4345330"/>
                </a:cubicBezTo>
                <a:cubicBezTo>
                  <a:pt x="1451240" y="4345928"/>
                  <a:pt x="1450230" y="4346490"/>
                  <a:pt x="1449231" y="4347055"/>
                </a:cubicBezTo>
                <a:cubicBezTo>
                  <a:pt x="1449645" y="4348708"/>
                  <a:pt x="1452921" y="4348573"/>
                  <a:pt x="1451813" y="4350540"/>
                </a:cubicBezTo>
                <a:cubicBezTo>
                  <a:pt x="1455113" y="4351096"/>
                  <a:pt x="1459899" y="4359762"/>
                  <a:pt x="1457086" y="4351033"/>
                </a:cubicBezTo>
                <a:cubicBezTo>
                  <a:pt x="1463978" y="4346839"/>
                  <a:pt x="1467461" y="4354557"/>
                  <a:pt x="1460508" y="4343930"/>
                </a:cubicBezTo>
                <a:close/>
                <a:moveTo>
                  <a:pt x="836059" y="4342696"/>
                </a:moveTo>
                <a:cubicBezTo>
                  <a:pt x="831950" y="4344766"/>
                  <a:pt x="835629" y="4349267"/>
                  <a:pt x="836980" y="4351832"/>
                </a:cubicBezTo>
                <a:cubicBezTo>
                  <a:pt x="838151" y="4352048"/>
                  <a:pt x="836894" y="4352731"/>
                  <a:pt x="837828" y="4352069"/>
                </a:cubicBezTo>
                <a:lnTo>
                  <a:pt x="837827" y="4352069"/>
                </a:lnTo>
                <a:cubicBezTo>
                  <a:pt x="837206" y="4353387"/>
                  <a:pt x="838635" y="4354083"/>
                  <a:pt x="838761" y="4355236"/>
                </a:cubicBezTo>
                <a:cubicBezTo>
                  <a:pt x="837527" y="4357105"/>
                  <a:pt x="840216" y="4359080"/>
                  <a:pt x="841508" y="4357486"/>
                </a:cubicBezTo>
                <a:cubicBezTo>
                  <a:pt x="840138" y="4355084"/>
                  <a:pt x="841619" y="4352154"/>
                  <a:pt x="837832" y="4352065"/>
                </a:cubicBezTo>
                <a:cubicBezTo>
                  <a:pt x="843265" y="4347798"/>
                  <a:pt x="838819" y="4346631"/>
                  <a:pt x="836059" y="4342696"/>
                </a:cubicBezTo>
                <a:close/>
                <a:moveTo>
                  <a:pt x="2270065" y="4340577"/>
                </a:moveTo>
                <a:cubicBezTo>
                  <a:pt x="2268238" y="4341609"/>
                  <a:pt x="2267824" y="4342004"/>
                  <a:pt x="2265315" y="4341067"/>
                </a:cubicBezTo>
                <a:cubicBezTo>
                  <a:pt x="2261772" y="4344714"/>
                  <a:pt x="2256486" y="4344132"/>
                  <a:pt x="2252188" y="4346336"/>
                </a:cubicBezTo>
                <a:cubicBezTo>
                  <a:pt x="2249472" y="4345583"/>
                  <a:pt x="2247621" y="4348203"/>
                  <a:pt x="2245027" y="4349221"/>
                </a:cubicBezTo>
                <a:cubicBezTo>
                  <a:pt x="2244443" y="4350518"/>
                  <a:pt x="2243273" y="4351084"/>
                  <a:pt x="2241544" y="4350921"/>
                </a:cubicBezTo>
                <a:cubicBezTo>
                  <a:pt x="2234798" y="4353977"/>
                  <a:pt x="2229878" y="4358762"/>
                  <a:pt x="2224788" y="4363231"/>
                </a:cubicBezTo>
                <a:cubicBezTo>
                  <a:pt x="2225153" y="4363957"/>
                  <a:pt x="2225506" y="4364678"/>
                  <a:pt x="2225859" y="4365397"/>
                </a:cubicBezTo>
                <a:cubicBezTo>
                  <a:pt x="2223131" y="4367009"/>
                  <a:pt x="2220111" y="4367733"/>
                  <a:pt x="2217140" y="4367500"/>
                </a:cubicBezTo>
                <a:cubicBezTo>
                  <a:pt x="2214741" y="4370824"/>
                  <a:pt x="2210771" y="4372831"/>
                  <a:pt x="2209979" y="4377166"/>
                </a:cubicBezTo>
                <a:cubicBezTo>
                  <a:pt x="2197132" y="4381722"/>
                  <a:pt x="2204755" y="4383184"/>
                  <a:pt x="2196243" y="4387719"/>
                </a:cubicBezTo>
                <a:cubicBezTo>
                  <a:pt x="2196620" y="4388450"/>
                  <a:pt x="2196986" y="4389182"/>
                  <a:pt x="2197314" y="4389830"/>
                </a:cubicBezTo>
                <a:cubicBezTo>
                  <a:pt x="2194635" y="4391354"/>
                  <a:pt x="2192273" y="4393414"/>
                  <a:pt x="2190714" y="4395634"/>
                </a:cubicBezTo>
                <a:cubicBezTo>
                  <a:pt x="2191396" y="4396573"/>
                  <a:pt x="2191920" y="4397565"/>
                  <a:pt x="2191189" y="4398914"/>
                </a:cubicBezTo>
                <a:cubicBezTo>
                  <a:pt x="2188692" y="4400641"/>
                  <a:pt x="2187268" y="4404016"/>
                  <a:pt x="2185551" y="4406424"/>
                </a:cubicBezTo>
                <a:cubicBezTo>
                  <a:pt x="2187657" y="4408884"/>
                  <a:pt x="2185136" y="4410745"/>
                  <a:pt x="2186379" y="4412922"/>
                </a:cubicBezTo>
                <a:cubicBezTo>
                  <a:pt x="2188461" y="4413304"/>
                  <a:pt x="2190215" y="4413912"/>
                  <a:pt x="2191031" y="4416055"/>
                </a:cubicBezTo>
                <a:cubicBezTo>
                  <a:pt x="2192906" y="4415442"/>
                  <a:pt x="2196559" y="4412008"/>
                  <a:pt x="2198106" y="4412904"/>
                </a:cubicBezTo>
                <a:cubicBezTo>
                  <a:pt x="2202989" y="4411724"/>
                  <a:pt x="2202880" y="4409729"/>
                  <a:pt x="2203793" y="4406106"/>
                </a:cubicBezTo>
                <a:cubicBezTo>
                  <a:pt x="2205936" y="4405052"/>
                  <a:pt x="2207446" y="4402759"/>
                  <a:pt x="2206204" y="4400444"/>
                </a:cubicBezTo>
                <a:cubicBezTo>
                  <a:pt x="2204999" y="4400524"/>
                  <a:pt x="2202843" y="4398804"/>
                  <a:pt x="2205084" y="4398363"/>
                </a:cubicBezTo>
                <a:cubicBezTo>
                  <a:pt x="2213365" y="4401330"/>
                  <a:pt x="2206691" y="4392791"/>
                  <a:pt x="2214534" y="4392939"/>
                </a:cubicBezTo>
                <a:cubicBezTo>
                  <a:pt x="2215143" y="4386805"/>
                  <a:pt x="2211088" y="4388026"/>
                  <a:pt x="2222827" y="4383367"/>
                </a:cubicBezTo>
                <a:cubicBezTo>
                  <a:pt x="2213060" y="4389705"/>
                  <a:pt x="2228940" y="4381364"/>
                  <a:pt x="2229172" y="4379754"/>
                </a:cubicBezTo>
                <a:cubicBezTo>
                  <a:pt x="2236953" y="4377622"/>
                  <a:pt x="2241142" y="4368975"/>
                  <a:pt x="2247840" y="4364661"/>
                </a:cubicBezTo>
                <a:cubicBezTo>
                  <a:pt x="2254976" y="4360064"/>
                  <a:pt x="2264000" y="4358272"/>
                  <a:pt x="2266509" y="4349623"/>
                </a:cubicBezTo>
                <a:cubicBezTo>
                  <a:pt x="2269906" y="4348578"/>
                  <a:pt x="2275094" y="4342359"/>
                  <a:pt x="2270065" y="4340577"/>
                </a:cubicBezTo>
                <a:close/>
                <a:moveTo>
                  <a:pt x="1360641" y="4340508"/>
                </a:moveTo>
                <a:cubicBezTo>
                  <a:pt x="1357285" y="4345552"/>
                  <a:pt x="1363514" y="4344783"/>
                  <a:pt x="1364959" y="4348246"/>
                </a:cubicBezTo>
                <a:cubicBezTo>
                  <a:pt x="1370945" y="4349589"/>
                  <a:pt x="1375247" y="4356121"/>
                  <a:pt x="1377039" y="4346093"/>
                </a:cubicBezTo>
                <a:cubicBezTo>
                  <a:pt x="1373291" y="4344173"/>
                  <a:pt x="1370542" y="4345566"/>
                  <a:pt x="1366926" y="4345100"/>
                </a:cubicBezTo>
                <a:cubicBezTo>
                  <a:pt x="1366114" y="4342295"/>
                  <a:pt x="1363915" y="4338990"/>
                  <a:pt x="1360641" y="4340508"/>
                </a:cubicBezTo>
                <a:close/>
                <a:moveTo>
                  <a:pt x="1346987" y="4338096"/>
                </a:moveTo>
                <a:cubicBezTo>
                  <a:pt x="1344733" y="4336976"/>
                  <a:pt x="1342528" y="4335923"/>
                  <a:pt x="1339508" y="4338395"/>
                </a:cubicBezTo>
                <a:cubicBezTo>
                  <a:pt x="1340769" y="4340118"/>
                  <a:pt x="1339934" y="4341600"/>
                  <a:pt x="1340718" y="4343244"/>
                </a:cubicBezTo>
                <a:cubicBezTo>
                  <a:pt x="1343889" y="4342262"/>
                  <a:pt x="1349669" y="4340771"/>
                  <a:pt x="1351423" y="4344293"/>
                </a:cubicBezTo>
                <a:cubicBezTo>
                  <a:pt x="1354208" y="4342470"/>
                  <a:pt x="1355173" y="4344327"/>
                  <a:pt x="1358383" y="4341586"/>
                </a:cubicBezTo>
                <a:cubicBezTo>
                  <a:pt x="1359361" y="4339192"/>
                  <a:pt x="1357778" y="4338934"/>
                  <a:pt x="1356043" y="4340253"/>
                </a:cubicBezTo>
                <a:cubicBezTo>
                  <a:pt x="1355620" y="4339577"/>
                  <a:pt x="1355185" y="4338880"/>
                  <a:pt x="1354758" y="4338195"/>
                </a:cubicBezTo>
                <a:cubicBezTo>
                  <a:pt x="1351543" y="4340402"/>
                  <a:pt x="1349241" y="4339215"/>
                  <a:pt x="1346987" y="4338096"/>
                </a:cubicBezTo>
                <a:close/>
                <a:moveTo>
                  <a:pt x="1255023" y="4335800"/>
                </a:moveTo>
                <a:lnTo>
                  <a:pt x="1255023" y="4335800"/>
                </a:lnTo>
                <a:lnTo>
                  <a:pt x="1255023" y="4335800"/>
                </a:lnTo>
                <a:lnTo>
                  <a:pt x="1255023" y="4335800"/>
                </a:lnTo>
                <a:close/>
                <a:moveTo>
                  <a:pt x="1255025" y="4335799"/>
                </a:moveTo>
                <a:lnTo>
                  <a:pt x="1255025" y="4335799"/>
                </a:lnTo>
                <a:lnTo>
                  <a:pt x="1255025" y="4335800"/>
                </a:lnTo>
                <a:lnTo>
                  <a:pt x="1255025" y="4335799"/>
                </a:lnTo>
                <a:close/>
                <a:moveTo>
                  <a:pt x="1255022" y="4335796"/>
                </a:moveTo>
                <a:lnTo>
                  <a:pt x="1255025" y="4335799"/>
                </a:lnTo>
                <a:lnTo>
                  <a:pt x="1255023" y="4335800"/>
                </a:lnTo>
                <a:close/>
                <a:moveTo>
                  <a:pt x="2533179" y="4334128"/>
                </a:moveTo>
                <a:lnTo>
                  <a:pt x="2534299" y="4336998"/>
                </a:lnTo>
                <a:cubicBezTo>
                  <a:pt x="2533568" y="4337581"/>
                  <a:pt x="2532813" y="4337489"/>
                  <a:pt x="2531961" y="4337297"/>
                </a:cubicBezTo>
                <a:cubicBezTo>
                  <a:pt x="2529927" y="4337790"/>
                  <a:pt x="2527954" y="4339102"/>
                  <a:pt x="2529245" y="4335618"/>
                </a:cubicBezTo>
                <a:lnTo>
                  <a:pt x="2529245" y="4335617"/>
                </a:lnTo>
                <a:close/>
                <a:moveTo>
                  <a:pt x="1324063" y="4331704"/>
                </a:moveTo>
                <a:cubicBezTo>
                  <a:pt x="1317679" y="4334007"/>
                  <a:pt x="1321752" y="4335237"/>
                  <a:pt x="1323840" y="4338550"/>
                </a:cubicBezTo>
                <a:cubicBezTo>
                  <a:pt x="1327755" y="4335593"/>
                  <a:pt x="1329491" y="4341728"/>
                  <a:pt x="1333990" y="4341376"/>
                </a:cubicBezTo>
                <a:cubicBezTo>
                  <a:pt x="1337768" y="4338321"/>
                  <a:pt x="1325239" y="4335411"/>
                  <a:pt x="1324063" y="4331704"/>
                </a:cubicBezTo>
                <a:close/>
                <a:moveTo>
                  <a:pt x="2393718" y="4331398"/>
                </a:moveTo>
                <a:cubicBezTo>
                  <a:pt x="2396677" y="4338606"/>
                  <a:pt x="2383562" y="4331385"/>
                  <a:pt x="2391697" y="4332745"/>
                </a:cubicBezTo>
                <a:cubicBezTo>
                  <a:pt x="2392306" y="4332340"/>
                  <a:pt x="2393000" y="4331878"/>
                  <a:pt x="2393718" y="4331398"/>
                </a:cubicBezTo>
                <a:close/>
                <a:moveTo>
                  <a:pt x="833428" y="4331265"/>
                </a:moveTo>
                <a:cubicBezTo>
                  <a:pt x="832443" y="4331819"/>
                  <a:pt x="831472" y="4332368"/>
                  <a:pt x="830446" y="4332946"/>
                </a:cubicBezTo>
                <a:cubicBezTo>
                  <a:pt x="831595" y="4335945"/>
                  <a:pt x="836160" y="4333221"/>
                  <a:pt x="833428" y="4331265"/>
                </a:cubicBezTo>
                <a:close/>
                <a:moveTo>
                  <a:pt x="2722861" y="4329574"/>
                </a:moveTo>
                <a:lnTo>
                  <a:pt x="2722861" y="4329574"/>
                </a:lnTo>
                <a:lnTo>
                  <a:pt x="2722861" y="4329574"/>
                </a:lnTo>
                <a:lnTo>
                  <a:pt x="2722861" y="4329574"/>
                </a:lnTo>
                <a:close/>
                <a:moveTo>
                  <a:pt x="2721034" y="4329241"/>
                </a:moveTo>
                <a:cubicBezTo>
                  <a:pt x="2719877" y="4326055"/>
                  <a:pt x="2704922" y="4331361"/>
                  <a:pt x="2707614" y="4335349"/>
                </a:cubicBezTo>
                <a:cubicBezTo>
                  <a:pt x="2710366" y="4336574"/>
                  <a:pt x="2713264" y="4332948"/>
                  <a:pt x="2715334" y="4332443"/>
                </a:cubicBezTo>
                <a:cubicBezTo>
                  <a:pt x="2719061" y="4333219"/>
                  <a:pt x="2720571" y="4333222"/>
                  <a:pt x="2721034" y="4329241"/>
                </a:cubicBezTo>
                <a:close/>
                <a:moveTo>
                  <a:pt x="2153974" y="4326583"/>
                </a:moveTo>
                <a:lnTo>
                  <a:pt x="2153975" y="4326585"/>
                </a:lnTo>
                <a:lnTo>
                  <a:pt x="2153974" y="4326584"/>
                </a:lnTo>
                <a:lnTo>
                  <a:pt x="2153974" y="4326584"/>
                </a:lnTo>
                <a:close/>
                <a:moveTo>
                  <a:pt x="2151940" y="4325966"/>
                </a:moveTo>
                <a:lnTo>
                  <a:pt x="2153973" y="4326584"/>
                </a:lnTo>
                <a:lnTo>
                  <a:pt x="2153499" y="4326836"/>
                </a:lnTo>
                <a:lnTo>
                  <a:pt x="2153499" y="4326837"/>
                </a:lnTo>
                <a:cubicBezTo>
                  <a:pt x="2153669" y="4326966"/>
                  <a:pt x="2153888" y="4327133"/>
                  <a:pt x="2154120" y="4327318"/>
                </a:cubicBezTo>
                <a:lnTo>
                  <a:pt x="2153975" y="4326586"/>
                </a:lnTo>
                <a:lnTo>
                  <a:pt x="2154765" y="4327821"/>
                </a:lnTo>
                <a:lnTo>
                  <a:pt x="2154765" y="4327822"/>
                </a:lnTo>
                <a:cubicBezTo>
                  <a:pt x="2154461" y="4327554"/>
                  <a:pt x="2154351" y="4327512"/>
                  <a:pt x="2154120" y="4327319"/>
                </a:cubicBezTo>
                <a:cubicBezTo>
                  <a:pt x="2154168" y="4327746"/>
                  <a:pt x="2154193" y="4328100"/>
                  <a:pt x="2154144" y="4328170"/>
                </a:cubicBezTo>
                <a:cubicBezTo>
                  <a:pt x="2153401" y="4327618"/>
                  <a:pt x="2153365" y="4327158"/>
                  <a:pt x="2153499" y="4326839"/>
                </a:cubicBezTo>
                <a:cubicBezTo>
                  <a:pt x="2152804" y="4326342"/>
                  <a:pt x="2152293" y="4326065"/>
                  <a:pt x="2151940" y="4325966"/>
                </a:cubicBezTo>
                <a:close/>
                <a:moveTo>
                  <a:pt x="1295256" y="4325131"/>
                </a:moveTo>
                <a:cubicBezTo>
                  <a:pt x="1290404" y="4324320"/>
                  <a:pt x="1289290" y="4323840"/>
                  <a:pt x="1292500" y="4328049"/>
                </a:cubicBezTo>
                <a:cubicBezTo>
                  <a:pt x="1297927" y="4325775"/>
                  <a:pt x="1303985" y="4335817"/>
                  <a:pt x="1310067" y="4329489"/>
                </a:cubicBezTo>
                <a:cubicBezTo>
                  <a:pt x="1310496" y="4330117"/>
                  <a:pt x="1310933" y="4330754"/>
                  <a:pt x="1311411" y="4331453"/>
                </a:cubicBezTo>
                <a:cubicBezTo>
                  <a:pt x="1318452" y="4329243"/>
                  <a:pt x="1309522" y="4326029"/>
                  <a:pt x="1306793" y="4328416"/>
                </a:cubicBezTo>
                <a:lnTo>
                  <a:pt x="1306793" y="4328417"/>
                </a:lnTo>
                <a:cubicBezTo>
                  <a:pt x="1301934" y="4328492"/>
                  <a:pt x="1299608" y="4322077"/>
                  <a:pt x="1295256" y="4325131"/>
                </a:cubicBezTo>
                <a:close/>
                <a:moveTo>
                  <a:pt x="2409147" y="4324954"/>
                </a:moveTo>
                <a:cubicBezTo>
                  <a:pt x="2405738" y="4328720"/>
                  <a:pt x="2401512" y="4329413"/>
                  <a:pt x="2396958" y="4332170"/>
                </a:cubicBezTo>
                <a:cubicBezTo>
                  <a:pt x="2395728" y="4329307"/>
                  <a:pt x="2398504" y="4328819"/>
                  <a:pt x="2400562" y="4329791"/>
                </a:cubicBezTo>
                <a:cubicBezTo>
                  <a:pt x="2400879" y="4326357"/>
                  <a:pt x="2406030" y="4323455"/>
                  <a:pt x="2409147" y="4324954"/>
                </a:cubicBezTo>
                <a:close/>
                <a:moveTo>
                  <a:pt x="827052" y="4319337"/>
                </a:moveTo>
                <a:cubicBezTo>
                  <a:pt x="827127" y="4322629"/>
                  <a:pt x="826549" y="4327983"/>
                  <a:pt x="831151" y="4324082"/>
                </a:cubicBezTo>
                <a:cubicBezTo>
                  <a:pt x="832412" y="4322055"/>
                  <a:pt x="829735" y="4317388"/>
                  <a:pt x="827052" y="4319337"/>
                </a:cubicBezTo>
                <a:close/>
                <a:moveTo>
                  <a:pt x="1510571" y="4318213"/>
                </a:moveTo>
                <a:cubicBezTo>
                  <a:pt x="1501218" y="4322134"/>
                  <a:pt x="1489065" y="4330660"/>
                  <a:pt x="1479773" y="4336621"/>
                </a:cubicBezTo>
                <a:cubicBezTo>
                  <a:pt x="1476449" y="4334869"/>
                  <a:pt x="1473940" y="4337051"/>
                  <a:pt x="1476315" y="4340267"/>
                </a:cubicBezTo>
                <a:cubicBezTo>
                  <a:pt x="1472588" y="4345154"/>
                  <a:pt x="1468253" y="4336743"/>
                  <a:pt x="1467157" y="4340982"/>
                </a:cubicBezTo>
                <a:cubicBezTo>
                  <a:pt x="1467425" y="4343831"/>
                  <a:pt x="1471419" y="4344024"/>
                  <a:pt x="1470956" y="4346816"/>
                </a:cubicBezTo>
                <a:cubicBezTo>
                  <a:pt x="1469215" y="4346580"/>
                  <a:pt x="1467291" y="4344988"/>
                  <a:pt x="1465769" y="4346427"/>
                </a:cubicBezTo>
                <a:cubicBezTo>
                  <a:pt x="1466816" y="4349812"/>
                  <a:pt x="1470518" y="4351449"/>
                  <a:pt x="1470956" y="4346816"/>
                </a:cubicBezTo>
                <a:lnTo>
                  <a:pt x="1470956" y="4346818"/>
                </a:lnTo>
                <a:cubicBezTo>
                  <a:pt x="1472637" y="4347208"/>
                  <a:pt x="1473964" y="4344978"/>
                  <a:pt x="1475657" y="4346291"/>
                </a:cubicBezTo>
                <a:cubicBezTo>
                  <a:pt x="1477337" y="4344763"/>
                  <a:pt x="1477946" y="4342107"/>
                  <a:pt x="1479505" y="4345400"/>
                </a:cubicBezTo>
                <a:cubicBezTo>
                  <a:pt x="1481210" y="4344150"/>
                  <a:pt x="1482684" y="4345020"/>
                  <a:pt x="1484340" y="4344199"/>
                </a:cubicBezTo>
                <a:cubicBezTo>
                  <a:pt x="1484413" y="4340794"/>
                  <a:pt x="1490149" y="4343503"/>
                  <a:pt x="1488967" y="4339171"/>
                </a:cubicBezTo>
                <a:lnTo>
                  <a:pt x="1488980" y="4339168"/>
                </a:lnTo>
                <a:lnTo>
                  <a:pt x="1488980" y="4339168"/>
                </a:lnTo>
                <a:lnTo>
                  <a:pt x="1491192" y="4338607"/>
                </a:lnTo>
                <a:cubicBezTo>
                  <a:pt x="1491586" y="4337837"/>
                  <a:pt x="1491909" y="4336841"/>
                  <a:pt x="1492986" y="4336681"/>
                </a:cubicBezTo>
                <a:cubicBezTo>
                  <a:pt x="1501303" y="4336788"/>
                  <a:pt x="1516891" y="4328512"/>
                  <a:pt x="1510571" y="4318213"/>
                </a:cubicBezTo>
                <a:close/>
                <a:moveTo>
                  <a:pt x="1074253" y="4316614"/>
                </a:moveTo>
                <a:lnTo>
                  <a:pt x="1074253" y="4316614"/>
                </a:lnTo>
                <a:lnTo>
                  <a:pt x="1074253" y="4316614"/>
                </a:lnTo>
                <a:lnTo>
                  <a:pt x="1074253" y="4316614"/>
                </a:lnTo>
                <a:close/>
                <a:moveTo>
                  <a:pt x="1074255" y="4316611"/>
                </a:moveTo>
                <a:lnTo>
                  <a:pt x="1074253" y="4316615"/>
                </a:lnTo>
                <a:lnTo>
                  <a:pt x="1074253" y="4316614"/>
                </a:lnTo>
                <a:close/>
                <a:moveTo>
                  <a:pt x="2408940" y="4315853"/>
                </a:moveTo>
                <a:cubicBezTo>
                  <a:pt x="2409525" y="4316882"/>
                  <a:pt x="2410073" y="4317847"/>
                  <a:pt x="2410645" y="4318849"/>
                </a:cubicBezTo>
                <a:cubicBezTo>
                  <a:pt x="2407430" y="4320781"/>
                  <a:pt x="2403546" y="4317695"/>
                  <a:pt x="2408940" y="4315853"/>
                </a:cubicBezTo>
                <a:close/>
                <a:moveTo>
                  <a:pt x="1074578" y="4315764"/>
                </a:moveTo>
                <a:cubicBezTo>
                  <a:pt x="1074627" y="4315764"/>
                  <a:pt x="1074672" y="4315800"/>
                  <a:pt x="1074721" y="4315799"/>
                </a:cubicBezTo>
                <a:lnTo>
                  <a:pt x="1074255" y="4316610"/>
                </a:lnTo>
                <a:close/>
                <a:moveTo>
                  <a:pt x="1074241" y="4315678"/>
                </a:moveTo>
                <a:cubicBezTo>
                  <a:pt x="1074355" y="4315684"/>
                  <a:pt x="1074462" y="4315763"/>
                  <a:pt x="1074578" y="4315763"/>
                </a:cubicBezTo>
                <a:lnTo>
                  <a:pt x="1074578" y="4315764"/>
                </a:lnTo>
                <a:lnTo>
                  <a:pt x="1074241" y="4315679"/>
                </a:lnTo>
                <a:close/>
                <a:moveTo>
                  <a:pt x="2487718" y="4313281"/>
                </a:moveTo>
                <a:cubicBezTo>
                  <a:pt x="2484906" y="4314363"/>
                  <a:pt x="2483311" y="4316473"/>
                  <a:pt x="2483043" y="4318703"/>
                </a:cubicBezTo>
                <a:lnTo>
                  <a:pt x="2484195" y="4320855"/>
                </a:lnTo>
                <a:lnTo>
                  <a:pt x="2483651" y="4322025"/>
                </a:lnTo>
                <a:lnTo>
                  <a:pt x="2485037" y="4322428"/>
                </a:lnTo>
                <a:lnTo>
                  <a:pt x="2486333" y="4324846"/>
                </a:lnTo>
                <a:cubicBezTo>
                  <a:pt x="2488830" y="4326409"/>
                  <a:pt x="2492767" y="4327184"/>
                  <a:pt x="2498253" y="4326264"/>
                </a:cubicBezTo>
                <a:cubicBezTo>
                  <a:pt x="2499324" y="4329176"/>
                  <a:pt x="2503233" y="4328224"/>
                  <a:pt x="2504195" y="4331354"/>
                </a:cubicBezTo>
                <a:cubicBezTo>
                  <a:pt x="2507130" y="4328705"/>
                  <a:pt x="2510637" y="4332936"/>
                  <a:pt x="2513585" y="4330485"/>
                </a:cubicBezTo>
                <a:cubicBezTo>
                  <a:pt x="2514437" y="4331344"/>
                  <a:pt x="2513743" y="4332064"/>
                  <a:pt x="2513718" y="4333006"/>
                </a:cubicBezTo>
                <a:cubicBezTo>
                  <a:pt x="2515582" y="4337031"/>
                  <a:pt x="2516446" y="4325253"/>
                  <a:pt x="2519576" y="4331325"/>
                </a:cubicBezTo>
                <a:cubicBezTo>
                  <a:pt x="2517481" y="4339400"/>
                  <a:pt x="2533288" y="4341661"/>
                  <a:pt x="2539474" y="4341178"/>
                </a:cubicBezTo>
                <a:cubicBezTo>
                  <a:pt x="2540668" y="4342705"/>
                  <a:pt x="2538914" y="4345233"/>
                  <a:pt x="2541277" y="4345254"/>
                </a:cubicBezTo>
                <a:cubicBezTo>
                  <a:pt x="2544285" y="4347704"/>
                  <a:pt x="2549302" y="4342857"/>
                  <a:pt x="2549460" y="4347515"/>
                </a:cubicBezTo>
                <a:cubicBezTo>
                  <a:pt x="2560628" y="4352396"/>
                  <a:pt x="2571441" y="4358020"/>
                  <a:pt x="2581975" y="4363609"/>
                </a:cubicBezTo>
                <a:cubicBezTo>
                  <a:pt x="2586006" y="4361177"/>
                  <a:pt x="2586018" y="4363758"/>
                  <a:pt x="2586651" y="4366815"/>
                </a:cubicBezTo>
                <a:cubicBezTo>
                  <a:pt x="2602008" y="4371295"/>
                  <a:pt x="2610435" y="4385338"/>
                  <a:pt x="2625377" y="4390201"/>
                </a:cubicBezTo>
                <a:cubicBezTo>
                  <a:pt x="2626668" y="4391798"/>
                  <a:pt x="2624537" y="4393921"/>
                  <a:pt x="2627289" y="4394267"/>
                </a:cubicBezTo>
                <a:cubicBezTo>
                  <a:pt x="2630114" y="4394876"/>
                  <a:pt x="2631027" y="4397808"/>
                  <a:pt x="2634181" y="4398168"/>
                </a:cubicBezTo>
                <a:cubicBezTo>
                  <a:pt x="2636848" y="4403190"/>
                  <a:pt x="2642219" y="4404292"/>
                  <a:pt x="2645738" y="4408536"/>
                </a:cubicBezTo>
                <a:cubicBezTo>
                  <a:pt x="2647455" y="4411301"/>
                  <a:pt x="2647589" y="4411341"/>
                  <a:pt x="2650548" y="4409822"/>
                </a:cubicBezTo>
                <a:cubicBezTo>
                  <a:pt x="2654750" y="4417707"/>
                  <a:pt x="2661326" y="4422486"/>
                  <a:pt x="2668231" y="4427204"/>
                </a:cubicBezTo>
                <a:cubicBezTo>
                  <a:pt x="2671336" y="4427947"/>
                  <a:pt x="2667841" y="4431936"/>
                  <a:pt x="2672152" y="4431891"/>
                </a:cubicBezTo>
                <a:cubicBezTo>
                  <a:pt x="2676536" y="4443955"/>
                  <a:pt x="2684537" y="4435513"/>
                  <a:pt x="2682759" y="4441310"/>
                </a:cubicBezTo>
                <a:cubicBezTo>
                  <a:pt x="2686522" y="4446626"/>
                  <a:pt x="2693037" y="4448928"/>
                  <a:pt x="2697104" y="4454312"/>
                </a:cubicBezTo>
                <a:cubicBezTo>
                  <a:pt x="2696288" y="4456035"/>
                  <a:pt x="2697019" y="4457063"/>
                  <a:pt x="2699162" y="4457365"/>
                </a:cubicBezTo>
                <a:cubicBezTo>
                  <a:pt x="2699978" y="4459344"/>
                  <a:pt x="2700599" y="4462145"/>
                  <a:pt x="2703023" y="4462074"/>
                </a:cubicBezTo>
                <a:cubicBezTo>
                  <a:pt x="2704825" y="4464555"/>
                  <a:pt x="2707248" y="4466593"/>
                  <a:pt x="2708685" y="4468993"/>
                </a:cubicBezTo>
                <a:cubicBezTo>
                  <a:pt x="2710816" y="4469605"/>
                  <a:pt x="2712205" y="4469941"/>
                  <a:pt x="2712887" y="4471906"/>
                </a:cubicBezTo>
                <a:cubicBezTo>
                  <a:pt x="2718903" y="4470933"/>
                  <a:pt x="2724151" y="4468011"/>
                  <a:pt x="2716309" y="4463265"/>
                </a:cubicBezTo>
                <a:cubicBezTo>
                  <a:pt x="2716698" y="4457175"/>
                  <a:pt x="2708137" y="4450963"/>
                  <a:pt x="2703595" y="4447576"/>
                </a:cubicBezTo>
                <a:cubicBezTo>
                  <a:pt x="2700879" y="4445569"/>
                  <a:pt x="2703010" y="4442851"/>
                  <a:pt x="2700831" y="4441635"/>
                </a:cubicBezTo>
                <a:cubicBezTo>
                  <a:pt x="2699382" y="4441350"/>
                  <a:pt x="2699041" y="4440473"/>
                  <a:pt x="2699479" y="4439156"/>
                </a:cubicBezTo>
                <a:cubicBezTo>
                  <a:pt x="2699966" y="4437870"/>
                  <a:pt x="2698529" y="4437271"/>
                  <a:pt x="2697470" y="4437126"/>
                </a:cubicBezTo>
                <a:cubicBezTo>
                  <a:pt x="2696629" y="4435164"/>
                  <a:pt x="2697043" y="4432821"/>
                  <a:pt x="2695265" y="4431098"/>
                </a:cubicBezTo>
                <a:cubicBezTo>
                  <a:pt x="2689578" y="4424193"/>
                  <a:pt x="2681529" y="4420460"/>
                  <a:pt x="2675793" y="4414062"/>
                </a:cubicBezTo>
                <a:cubicBezTo>
                  <a:pt x="2677145" y="4411249"/>
                  <a:pt x="2674125" y="4411343"/>
                  <a:pt x="2673260" y="4409665"/>
                </a:cubicBezTo>
                <a:cubicBezTo>
                  <a:pt x="2670605" y="4405980"/>
                  <a:pt x="2666136" y="4404875"/>
                  <a:pt x="2661594" y="4403692"/>
                </a:cubicBezTo>
                <a:lnTo>
                  <a:pt x="2661594" y="4403689"/>
                </a:lnTo>
                <a:cubicBezTo>
                  <a:pt x="2660230" y="4402857"/>
                  <a:pt x="2661715" y="4400964"/>
                  <a:pt x="2660644" y="4399888"/>
                </a:cubicBezTo>
                <a:cubicBezTo>
                  <a:pt x="2657100" y="4398767"/>
                  <a:pt x="2656443" y="4393181"/>
                  <a:pt x="2651401" y="4393616"/>
                </a:cubicBezTo>
                <a:cubicBezTo>
                  <a:pt x="2647090" y="4389108"/>
                  <a:pt x="2646518" y="4384126"/>
                  <a:pt x="2640112" y="4388609"/>
                </a:cubicBezTo>
                <a:cubicBezTo>
                  <a:pt x="2638553" y="4387469"/>
                  <a:pt x="2641939" y="4386568"/>
                  <a:pt x="2641403" y="4387748"/>
                </a:cubicBezTo>
                <a:cubicBezTo>
                  <a:pt x="2642146" y="4385737"/>
                  <a:pt x="2640331" y="4383384"/>
                  <a:pt x="2638371" y="4382896"/>
                </a:cubicBezTo>
                <a:cubicBezTo>
                  <a:pt x="2629602" y="4373626"/>
                  <a:pt x="2619690" y="4364569"/>
                  <a:pt x="2606319" y="4361405"/>
                </a:cubicBezTo>
                <a:cubicBezTo>
                  <a:pt x="2605003" y="4360539"/>
                  <a:pt x="2606660" y="4358711"/>
                  <a:pt x="2605369" y="4357543"/>
                </a:cubicBezTo>
                <a:cubicBezTo>
                  <a:pt x="2601801" y="4357366"/>
                  <a:pt x="2601058" y="4353677"/>
                  <a:pt x="2597502" y="4353515"/>
                </a:cubicBezTo>
                <a:cubicBezTo>
                  <a:pt x="2595712" y="4350647"/>
                  <a:pt x="2595566" y="4350605"/>
                  <a:pt x="2592838" y="4351990"/>
                </a:cubicBezTo>
                <a:cubicBezTo>
                  <a:pt x="2590901" y="4348909"/>
                  <a:pt x="2589124" y="4350564"/>
                  <a:pt x="2586164" y="4350438"/>
                </a:cubicBezTo>
                <a:cubicBezTo>
                  <a:pt x="2584386" y="4349360"/>
                  <a:pt x="2586310" y="4347571"/>
                  <a:pt x="2584898" y="4346482"/>
                </a:cubicBezTo>
                <a:cubicBezTo>
                  <a:pt x="2580538" y="4347164"/>
                  <a:pt x="2580745" y="4339532"/>
                  <a:pt x="2577019" y="4342574"/>
                </a:cubicBezTo>
                <a:cubicBezTo>
                  <a:pt x="2574900" y="4337678"/>
                  <a:pt x="2570723" y="4343305"/>
                  <a:pt x="2565827" y="4337605"/>
                </a:cubicBezTo>
                <a:cubicBezTo>
                  <a:pt x="2564853" y="4334789"/>
                  <a:pt x="2561955" y="4334757"/>
                  <a:pt x="2559495" y="4334002"/>
                </a:cubicBezTo>
                <a:cubicBezTo>
                  <a:pt x="2558789" y="4332686"/>
                  <a:pt x="2558265" y="4331239"/>
                  <a:pt x="2555976" y="4331710"/>
                </a:cubicBezTo>
                <a:cubicBezTo>
                  <a:pt x="2555001" y="4332837"/>
                  <a:pt x="2553930" y="4332280"/>
                  <a:pt x="2553357" y="4330664"/>
                </a:cubicBezTo>
                <a:cubicBezTo>
                  <a:pt x="2552651" y="4330993"/>
                  <a:pt x="2551932" y="4331324"/>
                  <a:pt x="2551178" y="4331678"/>
                </a:cubicBezTo>
                <a:cubicBezTo>
                  <a:pt x="2549521" y="4327133"/>
                  <a:pt x="2542117" y="4329753"/>
                  <a:pt x="2540364" y="4325410"/>
                </a:cubicBezTo>
                <a:cubicBezTo>
                  <a:pt x="2538074" y="4325842"/>
                  <a:pt x="2535164" y="4329321"/>
                  <a:pt x="2533690" y="4325954"/>
                </a:cubicBezTo>
                <a:cubicBezTo>
                  <a:pt x="2526055" y="4320557"/>
                  <a:pt x="2513840" y="4314191"/>
                  <a:pt x="2505230" y="4318105"/>
                </a:cubicBezTo>
                <a:cubicBezTo>
                  <a:pt x="2505584" y="4318842"/>
                  <a:pt x="2505949" y="4319578"/>
                  <a:pt x="2506314" y="4320316"/>
                </a:cubicBezTo>
                <a:cubicBezTo>
                  <a:pt x="2504914" y="4321383"/>
                  <a:pt x="2502819" y="4319842"/>
                  <a:pt x="2501602" y="4321561"/>
                </a:cubicBezTo>
                <a:cubicBezTo>
                  <a:pt x="2500031" y="4319760"/>
                  <a:pt x="2502089" y="4318173"/>
                  <a:pt x="2503599" y="4317391"/>
                </a:cubicBezTo>
                <a:cubicBezTo>
                  <a:pt x="2505437" y="4313835"/>
                  <a:pt x="2502953" y="4311636"/>
                  <a:pt x="2499690" y="4314024"/>
                </a:cubicBezTo>
                <a:cubicBezTo>
                  <a:pt x="2494557" y="4312144"/>
                  <a:pt x="2490529" y="4312198"/>
                  <a:pt x="2487718" y="4313281"/>
                </a:cubicBezTo>
                <a:close/>
                <a:moveTo>
                  <a:pt x="2243042" y="4312481"/>
                </a:moveTo>
                <a:cubicBezTo>
                  <a:pt x="2243821" y="4311860"/>
                  <a:pt x="2244150" y="4312439"/>
                  <a:pt x="2244102" y="4312492"/>
                </a:cubicBezTo>
                <a:cubicBezTo>
                  <a:pt x="2243176" y="4313411"/>
                  <a:pt x="2242798" y="4313377"/>
                  <a:pt x="2242591" y="4313152"/>
                </a:cubicBezTo>
                <a:cubicBezTo>
                  <a:pt x="2242738" y="4312930"/>
                  <a:pt x="2242908" y="4312785"/>
                  <a:pt x="2243042" y="4312481"/>
                </a:cubicBezTo>
                <a:close/>
                <a:moveTo>
                  <a:pt x="830296" y="4310452"/>
                </a:moveTo>
                <a:cubicBezTo>
                  <a:pt x="828684" y="4311476"/>
                  <a:pt x="827633" y="4315211"/>
                  <a:pt x="828678" y="4317088"/>
                </a:cubicBezTo>
                <a:cubicBezTo>
                  <a:pt x="836079" y="4320079"/>
                  <a:pt x="830548" y="4314002"/>
                  <a:pt x="830296" y="4310452"/>
                </a:cubicBezTo>
                <a:close/>
                <a:moveTo>
                  <a:pt x="2400698" y="4309968"/>
                </a:moveTo>
                <a:lnTo>
                  <a:pt x="2400562" y="4310159"/>
                </a:lnTo>
                <a:cubicBezTo>
                  <a:pt x="2400586" y="4310082"/>
                  <a:pt x="2400611" y="4310075"/>
                  <a:pt x="2400647" y="4309983"/>
                </a:cubicBezTo>
                <a:close/>
                <a:moveTo>
                  <a:pt x="2140261" y="4306792"/>
                </a:moveTo>
                <a:cubicBezTo>
                  <a:pt x="2136328" y="4307433"/>
                  <a:pt x="2140091" y="4311497"/>
                  <a:pt x="2143732" y="4310520"/>
                </a:cubicBezTo>
                <a:cubicBezTo>
                  <a:pt x="2142758" y="4308533"/>
                  <a:pt x="2141138" y="4308761"/>
                  <a:pt x="2140261" y="4306792"/>
                </a:cubicBezTo>
                <a:close/>
                <a:moveTo>
                  <a:pt x="1062895" y="4304320"/>
                </a:moveTo>
                <a:cubicBezTo>
                  <a:pt x="1063764" y="4309520"/>
                  <a:pt x="1068897" y="4315391"/>
                  <a:pt x="1074240" y="4315679"/>
                </a:cubicBezTo>
                <a:lnTo>
                  <a:pt x="1074241" y="4315679"/>
                </a:lnTo>
                <a:lnTo>
                  <a:pt x="1074253" y="4316614"/>
                </a:lnTo>
                <a:lnTo>
                  <a:pt x="1074252" y="4316615"/>
                </a:lnTo>
                <a:cubicBezTo>
                  <a:pt x="1074028" y="4317424"/>
                  <a:pt x="1074029" y="4318659"/>
                  <a:pt x="1075547" y="4320328"/>
                </a:cubicBezTo>
                <a:cubicBezTo>
                  <a:pt x="1079474" y="4317558"/>
                  <a:pt x="1077296" y="4323308"/>
                  <a:pt x="1079682" y="4325140"/>
                </a:cubicBezTo>
                <a:cubicBezTo>
                  <a:pt x="1080512" y="4324754"/>
                  <a:pt x="1081220" y="4324426"/>
                  <a:pt x="1081856" y="4324130"/>
                </a:cubicBezTo>
                <a:cubicBezTo>
                  <a:pt x="1082424" y="4327569"/>
                  <a:pt x="1090519" y="4327445"/>
                  <a:pt x="1085582" y="4324980"/>
                </a:cubicBezTo>
                <a:cubicBezTo>
                  <a:pt x="1084328" y="4324145"/>
                  <a:pt x="1084309" y="4322360"/>
                  <a:pt x="1082316" y="4322306"/>
                </a:cubicBezTo>
                <a:cubicBezTo>
                  <a:pt x="1079740" y="4317612"/>
                  <a:pt x="1077374" y="4312774"/>
                  <a:pt x="1072721" y="4310398"/>
                </a:cubicBezTo>
                <a:cubicBezTo>
                  <a:pt x="1070449" y="4306235"/>
                  <a:pt x="1067492" y="4302477"/>
                  <a:pt x="1062895" y="4304320"/>
                </a:cubicBezTo>
                <a:close/>
                <a:moveTo>
                  <a:pt x="1062895" y="4304317"/>
                </a:moveTo>
                <a:lnTo>
                  <a:pt x="1062895" y="4304318"/>
                </a:lnTo>
                <a:lnTo>
                  <a:pt x="1062896" y="4304318"/>
                </a:lnTo>
                <a:lnTo>
                  <a:pt x="1062895" y="4304318"/>
                </a:lnTo>
                <a:close/>
                <a:moveTo>
                  <a:pt x="2380275" y="4302944"/>
                </a:moveTo>
                <a:lnTo>
                  <a:pt x="2380275" y="4302945"/>
                </a:lnTo>
                <a:lnTo>
                  <a:pt x="2380936" y="4306296"/>
                </a:lnTo>
                <a:lnTo>
                  <a:pt x="2374197" y="4314301"/>
                </a:lnTo>
                <a:cubicBezTo>
                  <a:pt x="2374611" y="4316180"/>
                  <a:pt x="2376438" y="4315606"/>
                  <a:pt x="2377802" y="4316347"/>
                </a:cubicBezTo>
                <a:cubicBezTo>
                  <a:pt x="2379214" y="4317771"/>
                  <a:pt x="2379969" y="4319844"/>
                  <a:pt x="2380968" y="4321727"/>
                </a:cubicBezTo>
                <a:cubicBezTo>
                  <a:pt x="2378228" y="4322567"/>
                  <a:pt x="2374453" y="4318721"/>
                  <a:pt x="2372492" y="4316694"/>
                </a:cubicBezTo>
                <a:cubicBezTo>
                  <a:pt x="2371238" y="4319414"/>
                  <a:pt x="2366696" y="4319947"/>
                  <a:pt x="2366245" y="4323025"/>
                </a:cubicBezTo>
                <a:cubicBezTo>
                  <a:pt x="2364017" y="4323988"/>
                  <a:pt x="2360862" y="4322921"/>
                  <a:pt x="2359669" y="4321124"/>
                </a:cubicBezTo>
                <a:cubicBezTo>
                  <a:pt x="2360960" y="4320445"/>
                  <a:pt x="2362482" y="4319283"/>
                  <a:pt x="2360351" y="4318641"/>
                </a:cubicBezTo>
                <a:cubicBezTo>
                  <a:pt x="2355796" y="4316353"/>
                  <a:pt x="2362908" y="4313770"/>
                  <a:pt x="2364723" y="4312579"/>
                </a:cubicBezTo>
                <a:cubicBezTo>
                  <a:pt x="2370105" y="4315172"/>
                  <a:pt x="2373747" y="4312863"/>
                  <a:pt x="2374270" y="4307232"/>
                </a:cubicBezTo>
                <a:lnTo>
                  <a:pt x="2374270" y="4307234"/>
                </a:lnTo>
                <a:close/>
                <a:moveTo>
                  <a:pt x="1720455" y="4302218"/>
                </a:moveTo>
                <a:cubicBezTo>
                  <a:pt x="1719883" y="4303539"/>
                  <a:pt x="1721284" y="4304253"/>
                  <a:pt x="1721405" y="4305393"/>
                </a:cubicBezTo>
                <a:cubicBezTo>
                  <a:pt x="1718324" y="4308990"/>
                  <a:pt x="1717253" y="4313671"/>
                  <a:pt x="1716120" y="4318242"/>
                </a:cubicBezTo>
                <a:cubicBezTo>
                  <a:pt x="1717655" y="4321212"/>
                  <a:pt x="1717618" y="4321323"/>
                  <a:pt x="1714781" y="4323079"/>
                </a:cubicBezTo>
                <a:cubicBezTo>
                  <a:pt x="1716254" y="4325159"/>
                  <a:pt x="1715828" y="4327261"/>
                  <a:pt x="1713283" y="4328175"/>
                </a:cubicBezTo>
                <a:cubicBezTo>
                  <a:pt x="1713648" y="4328890"/>
                  <a:pt x="1714013" y="4329621"/>
                  <a:pt x="1714367" y="4330303"/>
                </a:cubicBezTo>
                <a:cubicBezTo>
                  <a:pt x="1713660" y="4330780"/>
                  <a:pt x="1713027" y="4331217"/>
                  <a:pt x="1712333" y="4331684"/>
                </a:cubicBezTo>
                <a:cubicBezTo>
                  <a:pt x="1714854" y="4334164"/>
                  <a:pt x="1711346" y="4336649"/>
                  <a:pt x="1713745" y="4339014"/>
                </a:cubicBezTo>
                <a:cubicBezTo>
                  <a:pt x="1709191" y="4342895"/>
                  <a:pt x="1712674" y="4352259"/>
                  <a:pt x="1713794" y="4357492"/>
                </a:cubicBezTo>
                <a:cubicBezTo>
                  <a:pt x="1709483" y="4359654"/>
                  <a:pt x="1709434" y="4371142"/>
                  <a:pt x="1713319" y="4373252"/>
                </a:cubicBezTo>
                <a:cubicBezTo>
                  <a:pt x="1708716" y="4375941"/>
                  <a:pt x="1709374" y="4382594"/>
                  <a:pt x="1711054" y="4386797"/>
                </a:cubicBezTo>
                <a:cubicBezTo>
                  <a:pt x="1710725" y="4390071"/>
                  <a:pt x="1710677" y="4393459"/>
                  <a:pt x="1712296" y="4396377"/>
                </a:cubicBezTo>
                <a:cubicBezTo>
                  <a:pt x="1708862" y="4406715"/>
                  <a:pt x="1715414" y="4416544"/>
                  <a:pt x="1712783" y="4426909"/>
                </a:cubicBezTo>
                <a:cubicBezTo>
                  <a:pt x="1715329" y="4432169"/>
                  <a:pt x="1712917" y="4437601"/>
                  <a:pt x="1717253" y="4442561"/>
                </a:cubicBezTo>
                <a:cubicBezTo>
                  <a:pt x="1717241" y="4443365"/>
                  <a:pt x="1716132" y="4443581"/>
                  <a:pt x="1715450" y="4444046"/>
                </a:cubicBezTo>
                <a:cubicBezTo>
                  <a:pt x="1717752" y="4449243"/>
                  <a:pt x="1715536" y="4454629"/>
                  <a:pt x="1719786" y="4459493"/>
                </a:cubicBezTo>
                <a:cubicBezTo>
                  <a:pt x="1719725" y="4460332"/>
                  <a:pt x="1718653" y="4460467"/>
                  <a:pt x="1717898" y="4461007"/>
                </a:cubicBezTo>
                <a:cubicBezTo>
                  <a:pt x="1720662" y="4463920"/>
                  <a:pt x="1719725" y="4469595"/>
                  <a:pt x="1721637" y="4471870"/>
                </a:cubicBezTo>
                <a:cubicBezTo>
                  <a:pt x="1720261" y="4478051"/>
                  <a:pt x="1720723" y="4480891"/>
                  <a:pt x="1723415" y="4486027"/>
                </a:cubicBezTo>
                <a:cubicBezTo>
                  <a:pt x="1722818" y="4486412"/>
                  <a:pt x="1722124" y="4486858"/>
                  <a:pt x="1721284" y="4487398"/>
                </a:cubicBezTo>
                <a:cubicBezTo>
                  <a:pt x="1722587" y="4488433"/>
                  <a:pt x="1722623" y="4489797"/>
                  <a:pt x="1722258" y="4491243"/>
                </a:cubicBezTo>
                <a:cubicBezTo>
                  <a:pt x="1724024" y="4492451"/>
                  <a:pt x="1722331" y="4494572"/>
                  <a:pt x="1723500" y="4495941"/>
                </a:cubicBezTo>
                <a:cubicBezTo>
                  <a:pt x="1725448" y="4497213"/>
                  <a:pt x="1729516" y="4493204"/>
                  <a:pt x="1729443" y="4497352"/>
                </a:cubicBezTo>
                <a:cubicBezTo>
                  <a:pt x="1728749" y="4499135"/>
                  <a:pt x="1729418" y="4500864"/>
                  <a:pt x="1726508" y="4500363"/>
                </a:cubicBezTo>
                <a:cubicBezTo>
                  <a:pt x="1721320" y="4500370"/>
                  <a:pt x="1728943" y="4514328"/>
                  <a:pt x="1724645" y="4515063"/>
                </a:cubicBezTo>
                <a:cubicBezTo>
                  <a:pt x="1726764" y="4520039"/>
                  <a:pt x="1722087" y="4526974"/>
                  <a:pt x="1727409" y="4530400"/>
                </a:cubicBezTo>
                <a:cubicBezTo>
                  <a:pt x="1723305" y="4532569"/>
                  <a:pt x="1722258" y="4542226"/>
                  <a:pt x="1726496" y="4543643"/>
                </a:cubicBezTo>
                <a:cubicBezTo>
                  <a:pt x="1727653" y="4546669"/>
                  <a:pt x="1724596" y="4544152"/>
                  <a:pt x="1723402" y="4545433"/>
                </a:cubicBezTo>
                <a:cubicBezTo>
                  <a:pt x="1724706" y="4547123"/>
                  <a:pt x="1724279" y="4548895"/>
                  <a:pt x="1723573" y="4550839"/>
                </a:cubicBezTo>
                <a:cubicBezTo>
                  <a:pt x="1725728" y="4553412"/>
                  <a:pt x="1723074" y="4556011"/>
                  <a:pt x="1724876" y="4558675"/>
                </a:cubicBezTo>
                <a:cubicBezTo>
                  <a:pt x="1722099" y="4560389"/>
                  <a:pt x="1722063" y="4560525"/>
                  <a:pt x="1723573" y="4563446"/>
                </a:cubicBezTo>
                <a:cubicBezTo>
                  <a:pt x="1722976" y="4563866"/>
                  <a:pt x="1722355" y="4564301"/>
                  <a:pt x="1721637" y="4564797"/>
                </a:cubicBezTo>
                <a:cubicBezTo>
                  <a:pt x="1723110" y="4566634"/>
                  <a:pt x="1721649" y="4571646"/>
                  <a:pt x="1725546" y="4569485"/>
                </a:cubicBezTo>
                <a:cubicBezTo>
                  <a:pt x="1723463" y="4566206"/>
                  <a:pt x="1725850" y="4567450"/>
                  <a:pt x="1727786" y="4566883"/>
                </a:cubicBezTo>
                <a:cubicBezTo>
                  <a:pt x="1730989" y="4563189"/>
                  <a:pt x="1733973" y="4559201"/>
                  <a:pt x="1729845" y="4554526"/>
                </a:cubicBezTo>
                <a:cubicBezTo>
                  <a:pt x="1737103" y="4548722"/>
                  <a:pt x="1730466" y="4547794"/>
                  <a:pt x="1729601" y="4543326"/>
                </a:cubicBezTo>
                <a:cubicBezTo>
                  <a:pt x="1736323" y="4543347"/>
                  <a:pt x="1737383" y="4527039"/>
                  <a:pt x="1735349" y="4521728"/>
                </a:cubicBezTo>
                <a:cubicBezTo>
                  <a:pt x="1737310" y="4516671"/>
                  <a:pt x="1737529" y="4511799"/>
                  <a:pt x="1733741" y="4508526"/>
                </a:cubicBezTo>
                <a:cubicBezTo>
                  <a:pt x="1739222" y="4506320"/>
                  <a:pt x="1734265" y="4486799"/>
                  <a:pt x="1733802" y="4481431"/>
                </a:cubicBezTo>
                <a:cubicBezTo>
                  <a:pt x="1735824" y="4477342"/>
                  <a:pt x="1731890" y="4473509"/>
                  <a:pt x="1733632" y="4469364"/>
                </a:cubicBezTo>
                <a:cubicBezTo>
                  <a:pt x="1733595" y="4468011"/>
                  <a:pt x="1731805" y="4466968"/>
                  <a:pt x="1732962" y="4465365"/>
                </a:cubicBezTo>
                <a:lnTo>
                  <a:pt x="1732962" y="4465366"/>
                </a:lnTo>
                <a:cubicBezTo>
                  <a:pt x="1730393" y="4462911"/>
                  <a:pt x="1734789" y="4458709"/>
                  <a:pt x="1729979" y="4458070"/>
                </a:cubicBezTo>
                <a:cubicBezTo>
                  <a:pt x="1725180" y="4455231"/>
                  <a:pt x="1731050" y="4457242"/>
                  <a:pt x="1731988" y="4455682"/>
                </a:cubicBezTo>
                <a:cubicBezTo>
                  <a:pt x="1732317" y="4452483"/>
                  <a:pt x="1731087" y="4449123"/>
                  <a:pt x="1729297" y="4446242"/>
                </a:cubicBezTo>
                <a:cubicBezTo>
                  <a:pt x="1730563" y="4440671"/>
                  <a:pt x="1728140" y="4435098"/>
                  <a:pt x="1726958" y="4429652"/>
                </a:cubicBezTo>
                <a:cubicBezTo>
                  <a:pt x="1727433" y="4425690"/>
                  <a:pt x="1726325" y="4427429"/>
                  <a:pt x="1724462" y="4425195"/>
                </a:cubicBezTo>
                <a:cubicBezTo>
                  <a:pt x="1725826" y="4416626"/>
                  <a:pt x="1728237" y="4407218"/>
                  <a:pt x="1723963" y="4399856"/>
                </a:cubicBezTo>
                <a:cubicBezTo>
                  <a:pt x="1725607" y="4395681"/>
                  <a:pt x="1725156" y="4392564"/>
                  <a:pt x="1723816" y="4388740"/>
                </a:cubicBezTo>
                <a:cubicBezTo>
                  <a:pt x="1723609" y="4382296"/>
                  <a:pt x="1725180" y="4376454"/>
                  <a:pt x="1723159" y="4370430"/>
                </a:cubicBezTo>
                <a:cubicBezTo>
                  <a:pt x="1724998" y="4364173"/>
                  <a:pt x="1725132" y="4357844"/>
                  <a:pt x="1723816" y="4351812"/>
                </a:cubicBezTo>
                <a:cubicBezTo>
                  <a:pt x="1717119" y="4351196"/>
                  <a:pt x="1720796" y="4345486"/>
                  <a:pt x="1725071" y="4344090"/>
                </a:cubicBezTo>
                <a:cubicBezTo>
                  <a:pt x="1721807" y="4335989"/>
                  <a:pt x="1732000" y="4325940"/>
                  <a:pt x="1728809" y="4317809"/>
                </a:cubicBezTo>
                <a:cubicBezTo>
                  <a:pt x="1733815" y="4303439"/>
                  <a:pt x="1729491" y="4305585"/>
                  <a:pt x="1720455" y="4302218"/>
                </a:cubicBezTo>
                <a:close/>
                <a:moveTo>
                  <a:pt x="2366208" y="4300462"/>
                </a:moveTo>
                <a:cubicBezTo>
                  <a:pt x="2368364" y="4304700"/>
                  <a:pt x="2363274" y="4302655"/>
                  <a:pt x="2361471" y="4304668"/>
                </a:cubicBezTo>
                <a:cubicBezTo>
                  <a:pt x="2357940" y="4300637"/>
                  <a:pt x="2362665" y="4298693"/>
                  <a:pt x="2366208" y="4300462"/>
                </a:cubicBezTo>
                <a:close/>
                <a:moveTo>
                  <a:pt x="1731549" y="4297976"/>
                </a:moveTo>
                <a:cubicBezTo>
                  <a:pt x="1730246" y="4300754"/>
                  <a:pt x="1723987" y="4296504"/>
                  <a:pt x="1725680" y="4300024"/>
                </a:cubicBezTo>
                <a:cubicBezTo>
                  <a:pt x="1727129" y="4300286"/>
                  <a:pt x="1727981" y="4301109"/>
                  <a:pt x="1728456" y="4302652"/>
                </a:cubicBezTo>
                <a:cubicBezTo>
                  <a:pt x="1731610" y="4304366"/>
                  <a:pt x="1732438" y="4299233"/>
                  <a:pt x="1731549" y="4297976"/>
                </a:cubicBezTo>
                <a:close/>
                <a:moveTo>
                  <a:pt x="2412265" y="4294260"/>
                </a:moveTo>
                <a:cubicBezTo>
                  <a:pt x="2412959" y="4293909"/>
                  <a:pt x="2413714" y="4294406"/>
                  <a:pt x="2414530" y="4295749"/>
                </a:cubicBezTo>
                <a:cubicBezTo>
                  <a:pt x="2418610" y="4297860"/>
                  <a:pt x="2422360" y="4293930"/>
                  <a:pt x="2426416" y="4295473"/>
                </a:cubicBezTo>
                <a:cubicBezTo>
                  <a:pt x="2426379" y="4299455"/>
                  <a:pt x="2421691" y="4298049"/>
                  <a:pt x="2419730" y="4299861"/>
                </a:cubicBezTo>
                <a:cubicBezTo>
                  <a:pt x="2419535" y="4301777"/>
                  <a:pt x="2418524" y="4302366"/>
                  <a:pt x="2416844" y="4301883"/>
                </a:cubicBezTo>
                <a:cubicBezTo>
                  <a:pt x="2414408" y="4301795"/>
                  <a:pt x="2415918" y="4305503"/>
                  <a:pt x="2412764" y="4304295"/>
                </a:cubicBezTo>
                <a:cubicBezTo>
                  <a:pt x="2410475" y="4305000"/>
                  <a:pt x="2408572" y="4306756"/>
                  <a:pt x="2406678" y="4308169"/>
                </a:cubicBezTo>
                <a:lnTo>
                  <a:pt x="2400698" y="4309968"/>
                </a:lnTo>
                <a:lnTo>
                  <a:pt x="2406437" y="4301875"/>
                </a:lnTo>
                <a:cubicBezTo>
                  <a:pt x="2409057" y="4299936"/>
                  <a:pt x="2411669" y="4298110"/>
                  <a:pt x="2412265" y="4294260"/>
                </a:cubicBezTo>
                <a:close/>
                <a:moveTo>
                  <a:pt x="1634456" y="4293980"/>
                </a:moveTo>
                <a:cubicBezTo>
                  <a:pt x="1634602" y="4293994"/>
                  <a:pt x="1634748" y="4294014"/>
                  <a:pt x="1634894" y="4294027"/>
                </a:cubicBezTo>
                <a:cubicBezTo>
                  <a:pt x="1635844" y="4294964"/>
                  <a:pt x="1635406" y="4294906"/>
                  <a:pt x="1634858" y="4294785"/>
                </a:cubicBezTo>
                <a:cubicBezTo>
                  <a:pt x="1634711" y="4294547"/>
                  <a:pt x="1634590" y="4294259"/>
                  <a:pt x="1634456" y="4293980"/>
                </a:cubicBezTo>
                <a:close/>
                <a:moveTo>
                  <a:pt x="1633566" y="4292330"/>
                </a:moveTo>
                <a:lnTo>
                  <a:pt x="1633566" y="4292331"/>
                </a:lnTo>
                <a:lnTo>
                  <a:pt x="1633566" y="4292332"/>
                </a:lnTo>
                <a:lnTo>
                  <a:pt x="1633566" y="4292331"/>
                </a:lnTo>
                <a:close/>
                <a:moveTo>
                  <a:pt x="1182425" y="4291621"/>
                </a:moveTo>
                <a:lnTo>
                  <a:pt x="1182425" y="4291621"/>
                </a:lnTo>
                <a:lnTo>
                  <a:pt x="1182425" y="4291621"/>
                </a:lnTo>
                <a:lnTo>
                  <a:pt x="1182425" y="4291621"/>
                </a:lnTo>
                <a:close/>
                <a:moveTo>
                  <a:pt x="1182418" y="4291618"/>
                </a:moveTo>
                <a:lnTo>
                  <a:pt x="1182418" y="4291619"/>
                </a:lnTo>
                <a:lnTo>
                  <a:pt x="1182418" y="4291619"/>
                </a:lnTo>
                <a:lnTo>
                  <a:pt x="1182418" y="4291619"/>
                </a:lnTo>
                <a:close/>
                <a:moveTo>
                  <a:pt x="1182425" y="4291618"/>
                </a:moveTo>
                <a:lnTo>
                  <a:pt x="1182425" y="4291621"/>
                </a:lnTo>
                <a:lnTo>
                  <a:pt x="1182419" y="4291621"/>
                </a:lnTo>
                <a:lnTo>
                  <a:pt x="1182418" y="4291619"/>
                </a:lnTo>
                <a:close/>
                <a:moveTo>
                  <a:pt x="1633713" y="4291149"/>
                </a:moveTo>
                <a:cubicBezTo>
                  <a:pt x="1645330" y="4293587"/>
                  <a:pt x="1641616" y="4294643"/>
                  <a:pt x="1634894" y="4294027"/>
                </a:cubicBezTo>
                <a:cubicBezTo>
                  <a:pt x="1634797" y="4293936"/>
                  <a:pt x="1634772" y="4293888"/>
                  <a:pt x="1634651" y="4293775"/>
                </a:cubicBezTo>
                <a:lnTo>
                  <a:pt x="1634651" y="4293776"/>
                </a:lnTo>
                <a:cubicBezTo>
                  <a:pt x="1634504" y="4293747"/>
                  <a:pt x="1634419" y="4293674"/>
                  <a:pt x="1634297" y="4293639"/>
                </a:cubicBezTo>
                <a:lnTo>
                  <a:pt x="1633566" y="4292331"/>
                </a:lnTo>
                <a:close/>
                <a:moveTo>
                  <a:pt x="1052251" y="4290561"/>
                </a:moveTo>
                <a:cubicBezTo>
                  <a:pt x="1051584" y="4293333"/>
                  <a:pt x="1052981" y="4296486"/>
                  <a:pt x="1055176" y="4299089"/>
                </a:cubicBezTo>
                <a:lnTo>
                  <a:pt x="1062895" y="4304318"/>
                </a:lnTo>
                <a:lnTo>
                  <a:pt x="1062896" y="4304320"/>
                </a:lnTo>
                <a:lnTo>
                  <a:pt x="1062896" y="4304318"/>
                </a:lnTo>
                <a:lnTo>
                  <a:pt x="1062895" y="4304318"/>
                </a:lnTo>
                <a:lnTo>
                  <a:pt x="1061940" y="4301274"/>
                </a:lnTo>
                <a:cubicBezTo>
                  <a:pt x="1062837" y="4299438"/>
                  <a:pt x="1061670" y="4298201"/>
                  <a:pt x="1059493" y="4297969"/>
                </a:cubicBezTo>
                <a:cubicBezTo>
                  <a:pt x="1058010" y="4297535"/>
                  <a:pt x="1057977" y="4297513"/>
                  <a:pt x="1058130" y="4295529"/>
                </a:cubicBezTo>
                <a:cubicBezTo>
                  <a:pt x="1057560" y="4293424"/>
                  <a:pt x="1054636" y="4291168"/>
                  <a:pt x="1052251" y="4290561"/>
                </a:cubicBezTo>
                <a:close/>
                <a:moveTo>
                  <a:pt x="2116162" y="4289714"/>
                </a:moveTo>
                <a:lnTo>
                  <a:pt x="2115638" y="4293566"/>
                </a:lnTo>
                <a:cubicBezTo>
                  <a:pt x="2111668" y="4296674"/>
                  <a:pt x="2110255" y="4292848"/>
                  <a:pt x="2114457" y="4291318"/>
                </a:cubicBezTo>
                <a:close/>
                <a:moveTo>
                  <a:pt x="2306830" y="4289455"/>
                </a:moveTo>
                <a:lnTo>
                  <a:pt x="2306830" y="4289455"/>
                </a:lnTo>
                <a:lnTo>
                  <a:pt x="2306830" y="4289455"/>
                </a:lnTo>
                <a:close/>
                <a:moveTo>
                  <a:pt x="2437144" y="4289427"/>
                </a:moveTo>
                <a:cubicBezTo>
                  <a:pt x="2434356" y="4288207"/>
                  <a:pt x="2433393" y="4289277"/>
                  <a:pt x="2432785" y="4291963"/>
                </a:cubicBezTo>
                <a:cubicBezTo>
                  <a:pt x="2432809" y="4291908"/>
                  <a:pt x="2432833" y="4291906"/>
                  <a:pt x="2432858" y="4291845"/>
                </a:cubicBezTo>
                <a:cubicBezTo>
                  <a:pt x="2434185" y="4292148"/>
                  <a:pt x="2436718" y="4290721"/>
                  <a:pt x="2437144" y="4289427"/>
                </a:cubicBezTo>
                <a:close/>
                <a:moveTo>
                  <a:pt x="2365843" y="4286568"/>
                </a:moveTo>
                <a:cubicBezTo>
                  <a:pt x="2367767" y="4285377"/>
                  <a:pt x="2375524" y="4288522"/>
                  <a:pt x="2372358" y="4291347"/>
                </a:cubicBezTo>
                <a:cubicBezTo>
                  <a:pt x="2370824" y="4291272"/>
                  <a:pt x="2370069" y="4290185"/>
                  <a:pt x="2369582" y="4288776"/>
                </a:cubicBezTo>
                <a:cubicBezTo>
                  <a:pt x="2368376" y="4288210"/>
                  <a:pt x="2365137" y="4288320"/>
                  <a:pt x="2365843" y="4286568"/>
                </a:cubicBezTo>
                <a:close/>
                <a:moveTo>
                  <a:pt x="825360" y="4283989"/>
                </a:moveTo>
                <a:cubicBezTo>
                  <a:pt x="823835" y="4285637"/>
                  <a:pt x="822088" y="4288948"/>
                  <a:pt x="822339" y="4291104"/>
                </a:cubicBezTo>
                <a:cubicBezTo>
                  <a:pt x="824049" y="4295797"/>
                  <a:pt x="824469" y="4300866"/>
                  <a:pt x="823553" y="4305621"/>
                </a:cubicBezTo>
                <a:lnTo>
                  <a:pt x="823553" y="4305619"/>
                </a:lnTo>
                <a:cubicBezTo>
                  <a:pt x="824518" y="4310594"/>
                  <a:pt x="830733" y="4309983"/>
                  <a:pt x="827535" y="4305019"/>
                </a:cubicBezTo>
                <a:cubicBezTo>
                  <a:pt x="828242" y="4304528"/>
                  <a:pt x="828866" y="4304093"/>
                  <a:pt x="829478" y="4303668"/>
                </a:cubicBezTo>
                <a:cubicBezTo>
                  <a:pt x="827487" y="4298223"/>
                  <a:pt x="829150" y="4292201"/>
                  <a:pt x="827042" y="4286852"/>
                </a:cubicBezTo>
                <a:cubicBezTo>
                  <a:pt x="828185" y="4282355"/>
                  <a:pt x="826884" y="4282340"/>
                  <a:pt x="825360" y="4283989"/>
                </a:cubicBezTo>
                <a:lnTo>
                  <a:pt x="825360" y="4283989"/>
                </a:lnTo>
                <a:close/>
                <a:moveTo>
                  <a:pt x="2433245" y="4282827"/>
                </a:moveTo>
                <a:cubicBezTo>
                  <a:pt x="2436052" y="4283498"/>
                  <a:pt x="2440469" y="4285245"/>
                  <a:pt x="2442746" y="4285569"/>
                </a:cubicBezTo>
                <a:cubicBezTo>
                  <a:pt x="2444755" y="4288973"/>
                  <a:pt x="2437449" y="4285629"/>
                  <a:pt x="2435598" y="4285393"/>
                </a:cubicBezTo>
                <a:cubicBezTo>
                  <a:pt x="2434855" y="4285779"/>
                  <a:pt x="2434124" y="4286163"/>
                  <a:pt x="2433406" y="4286535"/>
                </a:cubicBezTo>
                <a:cubicBezTo>
                  <a:pt x="2429241" y="4282559"/>
                  <a:pt x="2430438" y="4282156"/>
                  <a:pt x="2433245" y="4282827"/>
                </a:cubicBezTo>
                <a:close/>
                <a:moveTo>
                  <a:pt x="2458857" y="4279237"/>
                </a:moveTo>
                <a:cubicBezTo>
                  <a:pt x="2460477" y="4280589"/>
                  <a:pt x="2455119" y="4284024"/>
                  <a:pt x="2453864" y="4285007"/>
                </a:cubicBezTo>
                <a:cubicBezTo>
                  <a:pt x="2451636" y="4283934"/>
                  <a:pt x="2450905" y="4286082"/>
                  <a:pt x="2448811" y="4285454"/>
                </a:cubicBezTo>
                <a:cubicBezTo>
                  <a:pt x="2448287" y="4285223"/>
                  <a:pt x="2447751" y="4285423"/>
                  <a:pt x="2447264" y="4285845"/>
                </a:cubicBezTo>
                <a:cubicBezTo>
                  <a:pt x="2442271" y="4286607"/>
                  <a:pt x="2448957" y="4280038"/>
                  <a:pt x="2452257" y="4282744"/>
                </a:cubicBezTo>
                <a:cubicBezTo>
                  <a:pt x="2454437" y="4282238"/>
                  <a:pt x="2455582" y="4277421"/>
                  <a:pt x="2458857" y="4279237"/>
                </a:cubicBezTo>
                <a:close/>
                <a:moveTo>
                  <a:pt x="2436864" y="4273143"/>
                </a:moveTo>
                <a:lnTo>
                  <a:pt x="2436864" y="4273143"/>
                </a:lnTo>
                <a:lnTo>
                  <a:pt x="2436864" y="4273143"/>
                </a:lnTo>
                <a:close/>
                <a:moveTo>
                  <a:pt x="2366406" y="4272400"/>
                </a:moveTo>
                <a:cubicBezTo>
                  <a:pt x="2367183" y="4271749"/>
                  <a:pt x="2367725" y="4272436"/>
                  <a:pt x="2366854" y="4275402"/>
                </a:cubicBezTo>
                <a:cubicBezTo>
                  <a:pt x="2370446" y="4276513"/>
                  <a:pt x="2366062" y="4281280"/>
                  <a:pt x="2364552" y="4277426"/>
                </a:cubicBezTo>
                <a:cubicBezTo>
                  <a:pt x="2364619" y="4275039"/>
                  <a:pt x="2365630" y="4273050"/>
                  <a:pt x="2366406" y="4272400"/>
                </a:cubicBezTo>
                <a:close/>
                <a:moveTo>
                  <a:pt x="2301313" y="4271699"/>
                </a:moveTo>
                <a:lnTo>
                  <a:pt x="2301314" y="4271700"/>
                </a:lnTo>
                <a:lnTo>
                  <a:pt x="2301313" y="4271701"/>
                </a:lnTo>
                <a:lnTo>
                  <a:pt x="2301309" y="4271700"/>
                </a:lnTo>
                <a:close/>
                <a:moveTo>
                  <a:pt x="2301788" y="4271115"/>
                </a:moveTo>
                <a:lnTo>
                  <a:pt x="2301678" y="4271778"/>
                </a:lnTo>
                <a:lnTo>
                  <a:pt x="2301316" y="4271700"/>
                </a:lnTo>
                <a:close/>
                <a:moveTo>
                  <a:pt x="2302372" y="4270394"/>
                </a:moveTo>
                <a:cubicBezTo>
                  <a:pt x="2302178" y="4270716"/>
                  <a:pt x="2301983" y="4270863"/>
                  <a:pt x="2301788" y="4271113"/>
                </a:cubicBezTo>
                <a:lnTo>
                  <a:pt x="2301788" y="4271111"/>
                </a:lnTo>
                <a:lnTo>
                  <a:pt x="2301788" y="4271113"/>
                </a:lnTo>
                <a:lnTo>
                  <a:pt x="2300948" y="4271602"/>
                </a:lnTo>
                <a:lnTo>
                  <a:pt x="2301307" y="4271700"/>
                </a:lnTo>
                <a:lnTo>
                  <a:pt x="2297821" y="4272062"/>
                </a:lnTo>
                <a:lnTo>
                  <a:pt x="2300935" y="4271602"/>
                </a:lnTo>
                <a:cubicBezTo>
                  <a:pt x="2300935" y="4271601"/>
                  <a:pt x="2300948" y="4271601"/>
                  <a:pt x="2300948" y="4271601"/>
                </a:cubicBezTo>
                <a:cubicBezTo>
                  <a:pt x="2300704" y="4271206"/>
                  <a:pt x="2301666" y="4270326"/>
                  <a:pt x="2302372" y="4270394"/>
                </a:cubicBezTo>
                <a:close/>
                <a:moveTo>
                  <a:pt x="2427840" y="4260148"/>
                </a:moveTo>
                <a:cubicBezTo>
                  <a:pt x="2429046" y="4260340"/>
                  <a:pt x="2429314" y="4262216"/>
                  <a:pt x="2429923" y="4263161"/>
                </a:cubicBezTo>
                <a:cubicBezTo>
                  <a:pt x="2427463" y="4264807"/>
                  <a:pt x="2425441" y="4261186"/>
                  <a:pt x="2427840" y="4260148"/>
                </a:cubicBezTo>
                <a:close/>
                <a:moveTo>
                  <a:pt x="2212063" y="4257351"/>
                </a:moveTo>
                <a:lnTo>
                  <a:pt x="2217189" y="4260088"/>
                </a:lnTo>
                <a:cubicBezTo>
                  <a:pt x="2214692" y="4260997"/>
                  <a:pt x="2214814" y="4264714"/>
                  <a:pt x="2211879" y="4263209"/>
                </a:cubicBezTo>
                <a:close/>
                <a:moveTo>
                  <a:pt x="1712552" y="4254999"/>
                </a:moveTo>
                <a:lnTo>
                  <a:pt x="1712553" y="4254999"/>
                </a:lnTo>
                <a:lnTo>
                  <a:pt x="1712576" y="4255517"/>
                </a:lnTo>
                <a:close/>
                <a:moveTo>
                  <a:pt x="1197584" y="4251745"/>
                </a:moveTo>
                <a:cubicBezTo>
                  <a:pt x="1198666" y="4251720"/>
                  <a:pt x="1199112" y="4253934"/>
                  <a:pt x="1199911" y="4254663"/>
                </a:cubicBezTo>
                <a:cubicBezTo>
                  <a:pt x="1197473" y="4256561"/>
                  <a:pt x="1195079" y="4253162"/>
                  <a:pt x="1197584" y="4251745"/>
                </a:cubicBezTo>
                <a:close/>
                <a:moveTo>
                  <a:pt x="1019919" y="4251716"/>
                </a:moveTo>
                <a:cubicBezTo>
                  <a:pt x="1024508" y="4261076"/>
                  <a:pt x="1032623" y="4267970"/>
                  <a:pt x="1036807" y="4276992"/>
                </a:cubicBezTo>
                <a:cubicBezTo>
                  <a:pt x="1043239" y="4278242"/>
                  <a:pt x="1038482" y="4280908"/>
                  <a:pt x="1042357" y="4282450"/>
                </a:cubicBezTo>
                <a:cubicBezTo>
                  <a:pt x="1045874" y="4285067"/>
                  <a:pt x="1047172" y="4290353"/>
                  <a:pt x="1052250" y="4290561"/>
                </a:cubicBezTo>
                <a:cubicBezTo>
                  <a:pt x="1052871" y="4284845"/>
                  <a:pt x="1044812" y="4282677"/>
                  <a:pt x="1044637" y="4278914"/>
                </a:cubicBezTo>
                <a:cubicBezTo>
                  <a:pt x="1043346" y="4275328"/>
                  <a:pt x="1040810" y="4271989"/>
                  <a:pt x="1037449" y="4270247"/>
                </a:cubicBezTo>
                <a:cubicBezTo>
                  <a:pt x="1035470" y="4266299"/>
                  <a:pt x="1033188" y="4263577"/>
                  <a:pt x="1029696" y="4262022"/>
                </a:cubicBezTo>
                <a:cubicBezTo>
                  <a:pt x="1030000" y="4259923"/>
                  <a:pt x="1031163" y="4257090"/>
                  <a:pt x="1028159" y="4256769"/>
                </a:cubicBezTo>
                <a:cubicBezTo>
                  <a:pt x="1027272" y="4253812"/>
                  <a:pt x="1024354" y="4254980"/>
                  <a:pt x="1023023" y="4252814"/>
                </a:cubicBezTo>
                <a:cubicBezTo>
                  <a:pt x="1024341" y="4249360"/>
                  <a:pt x="1021701" y="4250298"/>
                  <a:pt x="1019919" y="4251716"/>
                </a:cubicBezTo>
                <a:close/>
                <a:moveTo>
                  <a:pt x="1717508" y="4250998"/>
                </a:moveTo>
                <a:lnTo>
                  <a:pt x="1712553" y="4254999"/>
                </a:lnTo>
                <a:lnTo>
                  <a:pt x="1712552" y="4254993"/>
                </a:lnTo>
                <a:lnTo>
                  <a:pt x="1712552" y="4254994"/>
                </a:lnTo>
                <a:cubicBezTo>
                  <a:pt x="1712150" y="4254829"/>
                  <a:pt x="1711675" y="4254923"/>
                  <a:pt x="1711882" y="4255542"/>
                </a:cubicBezTo>
                <a:lnTo>
                  <a:pt x="1712576" y="4255517"/>
                </a:lnTo>
                <a:lnTo>
                  <a:pt x="1712576" y="4255523"/>
                </a:lnTo>
                <a:cubicBezTo>
                  <a:pt x="1712576" y="4255523"/>
                  <a:pt x="1712576" y="4255524"/>
                  <a:pt x="1712576" y="4255524"/>
                </a:cubicBezTo>
                <a:cubicBezTo>
                  <a:pt x="1713197" y="4256307"/>
                  <a:pt x="1712625" y="4256635"/>
                  <a:pt x="1712564" y="4256584"/>
                </a:cubicBezTo>
                <a:cubicBezTo>
                  <a:pt x="1712077" y="4256088"/>
                  <a:pt x="1711980" y="4255811"/>
                  <a:pt x="1711882" y="4255548"/>
                </a:cubicBezTo>
                <a:cubicBezTo>
                  <a:pt x="1700727" y="4255197"/>
                  <a:pt x="1708387" y="4264023"/>
                  <a:pt x="1712479" y="4269299"/>
                </a:cubicBezTo>
                <a:cubicBezTo>
                  <a:pt x="1718129" y="4266595"/>
                  <a:pt x="1725022" y="4271343"/>
                  <a:pt x="1730490" y="4269077"/>
                </a:cubicBezTo>
                <a:cubicBezTo>
                  <a:pt x="1731282" y="4271406"/>
                  <a:pt x="1734070" y="4271269"/>
                  <a:pt x="1734667" y="4273668"/>
                </a:cubicBezTo>
                <a:cubicBezTo>
                  <a:pt x="1735446" y="4273287"/>
                  <a:pt x="1736189" y="4272923"/>
                  <a:pt x="1736896" y="4272572"/>
                </a:cubicBezTo>
                <a:cubicBezTo>
                  <a:pt x="1742546" y="4278524"/>
                  <a:pt x="1753226" y="4278740"/>
                  <a:pt x="1759388" y="4283845"/>
                </a:cubicBezTo>
                <a:cubicBezTo>
                  <a:pt x="1763078" y="4281285"/>
                  <a:pt x="1764430" y="4287006"/>
                  <a:pt x="1768947" y="4286722"/>
                </a:cubicBezTo>
                <a:cubicBezTo>
                  <a:pt x="1772296" y="4291060"/>
                  <a:pt x="1777679" y="4293067"/>
                  <a:pt x="1783317" y="4294383"/>
                </a:cubicBezTo>
                <a:cubicBezTo>
                  <a:pt x="1785290" y="4298212"/>
                  <a:pt x="1791330" y="4304247"/>
                  <a:pt x="1795654" y="4301518"/>
                </a:cubicBezTo>
                <a:cubicBezTo>
                  <a:pt x="1798113" y="4307136"/>
                  <a:pt x="1802656" y="4308436"/>
                  <a:pt x="1805871" y="4313352"/>
                </a:cubicBezTo>
                <a:cubicBezTo>
                  <a:pt x="1807490" y="4313305"/>
                  <a:pt x="1809037" y="4313882"/>
                  <a:pt x="1809707" y="4315992"/>
                </a:cubicBezTo>
                <a:cubicBezTo>
                  <a:pt x="1810437" y="4315666"/>
                  <a:pt x="1811131" y="4315348"/>
                  <a:pt x="1811911" y="4314998"/>
                </a:cubicBezTo>
                <a:cubicBezTo>
                  <a:pt x="1812727" y="4317206"/>
                  <a:pt x="1815309" y="4317321"/>
                  <a:pt x="1816112" y="4319574"/>
                </a:cubicBezTo>
                <a:cubicBezTo>
                  <a:pt x="1816867" y="4319220"/>
                  <a:pt x="1817573" y="4318882"/>
                  <a:pt x="1818280" y="4318549"/>
                </a:cubicBezTo>
                <a:cubicBezTo>
                  <a:pt x="1819863" y="4323422"/>
                  <a:pt x="1824929" y="4324403"/>
                  <a:pt x="1829471" y="4324801"/>
                </a:cubicBezTo>
                <a:cubicBezTo>
                  <a:pt x="1830543" y="4323872"/>
                  <a:pt x="1832370" y="4323489"/>
                  <a:pt x="1833198" y="4324843"/>
                </a:cubicBezTo>
                <a:cubicBezTo>
                  <a:pt x="1833941" y="4326770"/>
                  <a:pt x="1832126" y="4328192"/>
                  <a:pt x="1830397" y="4327172"/>
                </a:cubicBezTo>
                <a:cubicBezTo>
                  <a:pt x="1825733" y="4331444"/>
                  <a:pt x="1832540" y="4330263"/>
                  <a:pt x="1834988" y="4330156"/>
                </a:cubicBezTo>
                <a:cubicBezTo>
                  <a:pt x="1837703" y="4329881"/>
                  <a:pt x="1838970" y="4324139"/>
                  <a:pt x="1841405" y="4327035"/>
                </a:cubicBezTo>
                <a:cubicBezTo>
                  <a:pt x="1851696" y="4335102"/>
                  <a:pt x="1830397" y="4324843"/>
                  <a:pt x="1838178" y="4338460"/>
                </a:cubicBezTo>
                <a:cubicBezTo>
                  <a:pt x="1841880" y="4338557"/>
                  <a:pt x="1842197" y="4341553"/>
                  <a:pt x="1844316" y="4343674"/>
                </a:cubicBezTo>
                <a:cubicBezTo>
                  <a:pt x="1847153" y="4343606"/>
                  <a:pt x="1847434" y="4346322"/>
                  <a:pt x="1849845" y="4347069"/>
                </a:cubicBezTo>
                <a:cubicBezTo>
                  <a:pt x="1850125" y="4347089"/>
                  <a:pt x="1850588" y="4347965"/>
                  <a:pt x="1850539" y="4348404"/>
                </a:cubicBezTo>
                <a:cubicBezTo>
                  <a:pt x="1850454" y="4349243"/>
                  <a:pt x="1850113" y="4350050"/>
                  <a:pt x="1850819" y="4350848"/>
                </a:cubicBezTo>
                <a:cubicBezTo>
                  <a:pt x="1855934" y="4351533"/>
                  <a:pt x="1856810" y="4357907"/>
                  <a:pt x="1860537" y="4360432"/>
                </a:cubicBezTo>
                <a:cubicBezTo>
                  <a:pt x="1864081" y="4359285"/>
                  <a:pt x="1862351" y="4360931"/>
                  <a:pt x="1865213" y="4362046"/>
                </a:cubicBezTo>
                <a:cubicBezTo>
                  <a:pt x="1867332" y="4365968"/>
                  <a:pt x="1864884" y="4366090"/>
                  <a:pt x="1870693" y="4367189"/>
                </a:cubicBezTo>
                <a:lnTo>
                  <a:pt x="1870694" y="4367189"/>
                </a:lnTo>
                <a:lnTo>
                  <a:pt x="1871760" y="4369123"/>
                </a:lnTo>
                <a:lnTo>
                  <a:pt x="1874878" y="4374783"/>
                </a:lnTo>
                <a:cubicBezTo>
                  <a:pt x="1877903" y="4376389"/>
                  <a:pt x="1881465" y="4377818"/>
                  <a:pt x="1882287" y="4381322"/>
                </a:cubicBezTo>
                <a:cubicBezTo>
                  <a:pt x="1883358" y="4386688"/>
                  <a:pt x="1888996" y="4385368"/>
                  <a:pt x="1891846" y="4388394"/>
                </a:cubicBezTo>
                <a:cubicBezTo>
                  <a:pt x="1885075" y="4392005"/>
                  <a:pt x="1896559" y="4396135"/>
                  <a:pt x="1899141" y="4398572"/>
                </a:cubicBezTo>
                <a:cubicBezTo>
                  <a:pt x="1900066" y="4401541"/>
                  <a:pt x="1898751" y="4402512"/>
                  <a:pt x="1902429" y="4403000"/>
                </a:cubicBezTo>
                <a:cubicBezTo>
                  <a:pt x="1907336" y="4408595"/>
                  <a:pt x="1911659" y="4412272"/>
                  <a:pt x="1917395" y="4416172"/>
                </a:cubicBezTo>
                <a:cubicBezTo>
                  <a:pt x="1918796" y="4417602"/>
                  <a:pt x="1919088" y="4419422"/>
                  <a:pt x="1920415" y="4420583"/>
                </a:cubicBezTo>
                <a:cubicBezTo>
                  <a:pt x="1921657" y="4421185"/>
                  <a:pt x="1923411" y="4420769"/>
                  <a:pt x="1923996" y="4422323"/>
                </a:cubicBezTo>
                <a:lnTo>
                  <a:pt x="1923996" y="4422327"/>
                </a:lnTo>
                <a:cubicBezTo>
                  <a:pt x="1922741" y="4425123"/>
                  <a:pt x="1925579" y="4425616"/>
                  <a:pt x="1927722" y="4426451"/>
                </a:cubicBezTo>
                <a:cubicBezTo>
                  <a:pt x="1930352" y="4430592"/>
                  <a:pt x="1933470" y="4434424"/>
                  <a:pt x="1937257" y="4437646"/>
                </a:cubicBezTo>
                <a:cubicBezTo>
                  <a:pt x="1940886" y="4435033"/>
                  <a:pt x="1940606" y="4438604"/>
                  <a:pt x="1943163" y="4439509"/>
                </a:cubicBezTo>
                <a:cubicBezTo>
                  <a:pt x="1945331" y="4445356"/>
                  <a:pt x="1951152" y="4444666"/>
                  <a:pt x="1953770" y="4449655"/>
                </a:cubicBezTo>
                <a:cubicBezTo>
                  <a:pt x="1961101" y="4448414"/>
                  <a:pt x="1959104" y="4450164"/>
                  <a:pt x="1962758" y="4455710"/>
                </a:cubicBezTo>
                <a:cubicBezTo>
                  <a:pt x="1969224" y="4461114"/>
                  <a:pt x="1977261" y="4464943"/>
                  <a:pt x="1983886" y="4470490"/>
                </a:cubicBezTo>
                <a:cubicBezTo>
                  <a:pt x="1989524" y="4467162"/>
                  <a:pt x="1994919" y="4477878"/>
                  <a:pt x="2001276" y="4473649"/>
                </a:cubicBezTo>
                <a:cubicBezTo>
                  <a:pt x="2002567" y="4475449"/>
                  <a:pt x="2003066" y="4479055"/>
                  <a:pt x="2005672" y="4476716"/>
                </a:cubicBezTo>
                <a:cubicBezTo>
                  <a:pt x="2007024" y="4479430"/>
                  <a:pt x="2011481" y="4480914"/>
                  <a:pt x="2014209" y="4478997"/>
                </a:cubicBezTo>
                <a:cubicBezTo>
                  <a:pt x="2013856" y="4483940"/>
                  <a:pt x="2021601" y="4485734"/>
                  <a:pt x="2025473" y="4484042"/>
                </a:cubicBezTo>
                <a:cubicBezTo>
                  <a:pt x="2026338" y="4485651"/>
                  <a:pt x="2028579" y="4487953"/>
                  <a:pt x="2029334" y="4484940"/>
                </a:cubicBezTo>
                <a:lnTo>
                  <a:pt x="2029335" y="4484937"/>
                </a:lnTo>
                <a:lnTo>
                  <a:pt x="2029335" y="4484937"/>
                </a:lnTo>
                <a:lnTo>
                  <a:pt x="2029614" y="4483614"/>
                </a:lnTo>
                <a:lnTo>
                  <a:pt x="2029711" y="4484948"/>
                </a:lnTo>
                <a:lnTo>
                  <a:pt x="2029711" y="4484951"/>
                </a:lnTo>
                <a:cubicBezTo>
                  <a:pt x="2031964" y="4485371"/>
                  <a:pt x="2032548" y="4482958"/>
                  <a:pt x="2031343" y="4481921"/>
                </a:cubicBezTo>
                <a:cubicBezTo>
                  <a:pt x="2025108" y="4476578"/>
                  <a:pt x="2016961" y="4474445"/>
                  <a:pt x="2009703" y="4470508"/>
                </a:cubicBezTo>
                <a:cubicBezTo>
                  <a:pt x="2009021" y="4470254"/>
                  <a:pt x="2008765" y="4469588"/>
                  <a:pt x="2009033" y="4468384"/>
                </a:cubicBezTo>
                <a:cubicBezTo>
                  <a:pt x="2009557" y="4465775"/>
                  <a:pt x="2004893" y="4465354"/>
                  <a:pt x="2003163" y="4466803"/>
                </a:cubicBezTo>
                <a:cubicBezTo>
                  <a:pt x="2001544" y="4461192"/>
                  <a:pt x="1996271" y="4460272"/>
                  <a:pt x="1992958" y="4456862"/>
                </a:cubicBezTo>
                <a:cubicBezTo>
                  <a:pt x="1985652" y="4454094"/>
                  <a:pt x="1978930" y="4448517"/>
                  <a:pt x="1972804" y="4445904"/>
                </a:cubicBezTo>
                <a:cubicBezTo>
                  <a:pt x="1968980" y="4436400"/>
                  <a:pt x="1958325" y="4435969"/>
                  <a:pt x="1954635" y="4426450"/>
                </a:cubicBezTo>
                <a:cubicBezTo>
                  <a:pt x="1951785" y="4427992"/>
                  <a:pt x="1951627" y="4428054"/>
                  <a:pt x="1950263" y="4426121"/>
                </a:cubicBezTo>
                <a:cubicBezTo>
                  <a:pt x="1949070" y="4424398"/>
                  <a:pt x="1943663" y="4422051"/>
                  <a:pt x="1944698" y="4419850"/>
                </a:cubicBezTo>
                <a:cubicBezTo>
                  <a:pt x="1941799" y="4416172"/>
                  <a:pt x="1934980" y="4414870"/>
                  <a:pt x="1933104" y="4408544"/>
                </a:cubicBezTo>
                <a:cubicBezTo>
                  <a:pt x="1926784" y="4407497"/>
                  <a:pt x="1926772" y="4399976"/>
                  <a:pt x="1921426" y="4402785"/>
                </a:cubicBezTo>
                <a:cubicBezTo>
                  <a:pt x="1920707" y="4400115"/>
                  <a:pt x="1920403" y="4397052"/>
                  <a:pt x="1917931" y="4394911"/>
                </a:cubicBezTo>
                <a:cubicBezTo>
                  <a:pt x="1916360" y="4396329"/>
                  <a:pt x="1913632" y="4396198"/>
                  <a:pt x="1914058" y="4393454"/>
                </a:cubicBezTo>
                <a:cubicBezTo>
                  <a:pt x="1912633" y="4386465"/>
                  <a:pt x="1905376" y="4384896"/>
                  <a:pt x="1903062" y="4378040"/>
                </a:cubicBezTo>
                <a:cubicBezTo>
                  <a:pt x="1902368" y="4378368"/>
                  <a:pt x="1901649" y="4378702"/>
                  <a:pt x="1900894" y="4379056"/>
                </a:cubicBezTo>
                <a:cubicBezTo>
                  <a:pt x="1899031" y="4375678"/>
                  <a:pt x="1896267" y="4376042"/>
                  <a:pt x="1891663" y="4375080"/>
                </a:cubicBezTo>
                <a:cubicBezTo>
                  <a:pt x="1893319" y="4377362"/>
                  <a:pt x="1882372" y="4374472"/>
                  <a:pt x="1889483" y="4374598"/>
                </a:cubicBezTo>
                <a:lnTo>
                  <a:pt x="1889484" y="4374595"/>
                </a:lnTo>
                <a:lnTo>
                  <a:pt x="1891663" y="4375077"/>
                </a:lnTo>
                <a:cubicBezTo>
                  <a:pt x="1891554" y="4374914"/>
                  <a:pt x="1891542" y="4374796"/>
                  <a:pt x="1891274" y="4374578"/>
                </a:cubicBezTo>
                <a:cubicBezTo>
                  <a:pt x="1891237" y="4374559"/>
                  <a:pt x="1891213" y="4374479"/>
                  <a:pt x="1891164" y="4374450"/>
                </a:cubicBezTo>
                <a:lnTo>
                  <a:pt x="1889484" y="4374593"/>
                </a:lnTo>
                <a:lnTo>
                  <a:pt x="1889958" y="4372568"/>
                </a:lnTo>
                <a:cubicBezTo>
                  <a:pt x="1890348" y="4373215"/>
                  <a:pt x="1890640" y="4374103"/>
                  <a:pt x="1891176" y="4374455"/>
                </a:cubicBezTo>
                <a:cubicBezTo>
                  <a:pt x="1892942" y="4374206"/>
                  <a:pt x="1892370" y="4373670"/>
                  <a:pt x="1894416" y="4372787"/>
                </a:cubicBezTo>
                <a:cubicBezTo>
                  <a:pt x="1891164" y="4370161"/>
                  <a:pt x="1888558" y="4360609"/>
                  <a:pt x="1883809" y="4363299"/>
                </a:cubicBezTo>
                <a:cubicBezTo>
                  <a:pt x="1883431" y="4363489"/>
                  <a:pt x="1882920" y="4363016"/>
                  <a:pt x="1882944" y="4362332"/>
                </a:cubicBezTo>
                <a:cubicBezTo>
                  <a:pt x="1884210" y="4359324"/>
                  <a:pt x="1883602" y="4357548"/>
                  <a:pt x="1879900" y="4357210"/>
                </a:cubicBezTo>
                <a:cubicBezTo>
                  <a:pt x="1875540" y="4345720"/>
                  <a:pt x="1864982" y="4342254"/>
                  <a:pt x="1859977" y="4332116"/>
                </a:cubicBezTo>
                <a:cubicBezTo>
                  <a:pt x="1854046" y="4328656"/>
                  <a:pt x="1847568" y="4325376"/>
                  <a:pt x="1843110" y="4319981"/>
                </a:cubicBezTo>
                <a:cubicBezTo>
                  <a:pt x="1840736" y="4322129"/>
                  <a:pt x="1836729" y="4319991"/>
                  <a:pt x="1840857" y="4318349"/>
                </a:cubicBezTo>
                <a:cubicBezTo>
                  <a:pt x="1840297" y="4316666"/>
                  <a:pt x="1837643" y="4317020"/>
                  <a:pt x="1837399" y="4314903"/>
                </a:cubicBezTo>
                <a:cubicBezTo>
                  <a:pt x="1835621" y="4313459"/>
                  <a:pt x="1833344" y="4316268"/>
                  <a:pt x="1831091" y="4314804"/>
                </a:cubicBezTo>
                <a:cubicBezTo>
                  <a:pt x="1827279" y="4313468"/>
                  <a:pt x="1834050" y="4313315"/>
                  <a:pt x="1829277" y="4307997"/>
                </a:cubicBezTo>
                <a:cubicBezTo>
                  <a:pt x="1825879" y="4305177"/>
                  <a:pt x="1821519" y="4304139"/>
                  <a:pt x="1820448" y="4299211"/>
                </a:cubicBezTo>
                <a:cubicBezTo>
                  <a:pt x="1817500" y="4297587"/>
                  <a:pt x="1814456" y="4295995"/>
                  <a:pt x="1812422" y="4293479"/>
                </a:cubicBezTo>
                <a:cubicBezTo>
                  <a:pt x="1800391" y="4290945"/>
                  <a:pt x="1809816" y="4289166"/>
                  <a:pt x="1801487" y="4286464"/>
                </a:cubicBezTo>
                <a:cubicBezTo>
                  <a:pt x="1791720" y="4279229"/>
                  <a:pt x="1778690" y="4276276"/>
                  <a:pt x="1770397" y="4267314"/>
                </a:cubicBezTo>
                <a:cubicBezTo>
                  <a:pt x="1766220" y="4264748"/>
                  <a:pt x="1760922" y="4268416"/>
                  <a:pt x="1759242" y="4264470"/>
                </a:cubicBezTo>
                <a:cubicBezTo>
                  <a:pt x="1756538" y="4262880"/>
                  <a:pt x="1752373" y="4263735"/>
                  <a:pt x="1751217" y="4260306"/>
                </a:cubicBezTo>
                <a:cubicBezTo>
                  <a:pt x="1747259" y="4257516"/>
                  <a:pt x="1741292" y="4261396"/>
                  <a:pt x="1739343" y="4256964"/>
                </a:cubicBezTo>
                <a:cubicBezTo>
                  <a:pt x="1733583" y="4258307"/>
                  <a:pt x="1730624" y="4255491"/>
                  <a:pt x="1725862" y="4252981"/>
                </a:cubicBezTo>
                <a:cubicBezTo>
                  <a:pt x="1724072" y="4248752"/>
                  <a:pt x="1719359" y="4257058"/>
                  <a:pt x="1717508" y="4250998"/>
                </a:cubicBezTo>
                <a:close/>
                <a:moveTo>
                  <a:pt x="2285445" y="4249296"/>
                </a:moveTo>
                <a:lnTo>
                  <a:pt x="2288404" y="4251155"/>
                </a:lnTo>
                <a:cubicBezTo>
                  <a:pt x="2287430" y="4251701"/>
                  <a:pt x="2286480" y="4252233"/>
                  <a:pt x="2285518" y="4252780"/>
                </a:cubicBezTo>
                <a:close/>
                <a:moveTo>
                  <a:pt x="2285445" y="4249294"/>
                </a:moveTo>
                <a:lnTo>
                  <a:pt x="2285445" y="4249295"/>
                </a:lnTo>
                <a:lnTo>
                  <a:pt x="2285445" y="4249295"/>
                </a:lnTo>
                <a:lnTo>
                  <a:pt x="2285445" y="4249295"/>
                </a:lnTo>
                <a:close/>
                <a:moveTo>
                  <a:pt x="2047977" y="4248433"/>
                </a:moveTo>
                <a:lnTo>
                  <a:pt x="2050714" y="4250323"/>
                </a:lnTo>
                <a:lnTo>
                  <a:pt x="2047576" y="4252041"/>
                </a:lnTo>
                <a:cubicBezTo>
                  <a:pt x="2046724" y="4249496"/>
                  <a:pt x="2047115" y="4248529"/>
                  <a:pt x="2047977" y="4248433"/>
                </a:cubicBezTo>
                <a:close/>
                <a:moveTo>
                  <a:pt x="1596997" y="4245493"/>
                </a:moveTo>
                <a:cubicBezTo>
                  <a:pt x="1597094" y="4250415"/>
                  <a:pt x="1588472" y="4251975"/>
                  <a:pt x="1591858" y="4256854"/>
                </a:cubicBezTo>
                <a:cubicBezTo>
                  <a:pt x="1588156" y="4258486"/>
                  <a:pt x="1588862" y="4263483"/>
                  <a:pt x="1587376" y="4266738"/>
                </a:cubicBezTo>
                <a:cubicBezTo>
                  <a:pt x="1584965" y="4272656"/>
                  <a:pt x="1582006" y="4277957"/>
                  <a:pt x="1580362" y="4284495"/>
                </a:cubicBezTo>
                <a:cubicBezTo>
                  <a:pt x="1569706" y="4299145"/>
                  <a:pt x="1568525" y="4323172"/>
                  <a:pt x="1562022" y="4338677"/>
                </a:cubicBezTo>
                <a:cubicBezTo>
                  <a:pt x="1564519" y="4343131"/>
                  <a:pt x="1559928" y="4348123"/>
                  <a:pt x="1560049" y="4352742"/>
                </a:cubicBezTo>
                <a:cubicBezTo>
                  <a:pt x="1561023" y="4354586"/>
                  <a:pt x="1561036" y="4354581"/>
                  <a:pt x="1559063" y="4355753"/>
                </a:cubicBezTo>
                <a:cubicBezTo>
                  <a:pt x="1561998" y="4359658"/>
                  <a:pt x="1555848" y="4364560"/>
                  <a:pt x="1559002" y="4368454"/>
                </a:cubicBezTo>
                <a:cubicBezTo>
                  <a:pt x="1553546" y="4372796"/>
                  <a:pt x="1553948" y="4381313"/>
                  <a:pt x="1555702" y="4386942"/>
                </a:cubicBezTo>
                <a:cubicBezTo>
                  <a:pt x="1552158" y="4388971"/>
                  <a:pt x="1548249" y="4392644"/>
                  <a:pt x="1551099" y="4396961"/>
                </a:cubicBezTo>
                <a:cubicBezTo>
                  <a:pt x="1550587" y="4399914"/>
                  <a:pt x="1548249" y="4403154"/>
                  <a:pt x="1550392" y="4405777"/>
                </a:cubicBezTo>
                <a:cubicBezTo>
                  <a:pt x="1550624" y="4407715"/>
                  <a:pt x="1548626" y="4407758"/>
                  <a:pt x="1547993" y="4408891"/>
                </a:cubicBezTo>
                <a:cubicBezTo>
                  <a:pt x="1549710" y="4410688"/>
                  <a:pt x="1548359" y="4413004"/>
                  <a:pt x="1547774" y="4415386"/>
                </a:cubicBezTo>
                <a:cubicBezTo>
                  <a:pt x="1547275" y="4419527"/>
                  <a:pt x="1543573" y="4424102"/>
                  <a:pt x="1546069" y="4427970"/>
                </a:cubicBezTo>
                <a:cubicBezTo>
                  <a:pt x="1545582" y="4432244"/>
                  <a:pt x="1541490" y="4437772"/>
                  <a:pt x="1543987" y="4441750"/>
                </a:cubicBezTo>
                <a:cubicBezTo>
                  <a:pt x="1539737" y="4443076"/>
                  <a:pt x="1543122" y="4445958"/>
                  <a:pt x="1542050" y="4448525"/>
                </a:cubicBezTo>
                <a:cubicBezTo>
                  <a:pt x="1539895" y="4449568"/>
                  <a:pt x="1539006" y="4451016"/>
                  <a:pt x="1540528" y="4453172"/>
                </a:cubicBezTo>
                <a:cubicBezTo>
                  <a:pt x="1539225" y="4454712"/>
                  <a:pt x="1537143" y="4455890"/>
                  <a:pt x="1539274" y="4458506"/>
                </a:cubicBezTo>
                <a:lnTo>
                  <a:pt x="1540406" y="4463375"/>
                </a:lnTo>
                <a:lnTo>
                  <a:pt x="1539773" y="4463463"/>
                </a:lnTo>
                <a:cubicBezTo>
                  <a:pt x="1539128" y="4463120"/>
                  <a:pt x="1538361" y="4462772"/>
                  <a:pt x="1538288" y="4463406"/>
                </a:cubicBezTo>
                <a:cubicBezTo>
                  <a:pt x="1537033" y="4468219"/>
                  <a:pt x="1533161" y="4474380"/>
                  <a:pt x="1535438" y="4479111"/>
                </a:cubicBezTo>
                <a:cubicBezTo>
                  <a:pt x="1534086" y="4484318"/>
                  <a:pt x="1530591" y="4490676"/>
                  <a:pt x="1536704" y="4493822"/>
                </a:cubicBezTo>
                <a:lnTo>
                  <a:pt x="1536704" y="4493826"/>
                </a:lnTo>
                <a:cubicBezTo>
                  <a:pt x="1529142" y="4494138"/>
                  <a:pt x="1531918" y="4504843"/>
                  <a:pt x="1534074" y="4509546"/>
                </a:cubicBezTo>
                <a:cubicBezTo>
                  <a:pt x="1534147" y="4511332"/>
                  <a:pt x="1531785" y="4515677"/>
                  <a:pt x="1534476" y="4515154"/>
                </a:cubicBezTo>
                <a:lnTo>
                  <a:pt x="1534477" y="4515153"/>
                </a:lnTo>
                <a:lnTo>
                  <a:pt x="1534671" y="4515941"/>
                </a:lnTo>
                <a:lnTo>
                  <a:pt x="1534550" y="4515152"/>
                </a:lnTo>
                <a:lnTo>
                  <a:pt x="1534999" y="4515145"/>
                </a:lnTo>
                <a:cubicBezTo>
                  <a:pt x="1537167" y="4514436"/>
                  <a:pt x="1535499" y="4515817"/>
                  <a:pt x="1534671" y="4515945"/>
                </a:cubicBezTo>
                <a:cubicBezTo>
                  <a:pt x="1534232" y="4517543"/>
                  <a:pt x="1532479" y="4520755"/>
                  <a:pt x="1532661" y="4521571"/>
                </a:cubicBezTo>
                <a:cubicBezTo>
                  <a:pt x="1534561" y="4524542"/>
                  <a:pt x="1533441" y="4527952"/>
                  <a:pt x="1535121" y="4530973"/>
                </a:cubicBezTo>
                <a:cubicBezTo>
                  <a:pt x="1534658" y="4534654"/>
                  <a:pt x="1539152" y="4536001"/>
                  <a:pt x="1540212" y="4539905"/>
                </a:cubicBezTo>
                <a:cubicBezTo>
                  <a:pt x="1540065" y="4542820"/>
                  <a:pt x="1540309" y="4548093"/>
                  <a:pt x="1543877" y="4549044"/>
                </a:cubicBezTo>
                <a:cubicBezTo>
                  <a:pt x="1544985" y="4551227"/>
                  <a:pt x="1543609" y="4553477"/>
                  <a:pt x="1547275" y="4553589"/>
                </a:cubicBezTo>
                <a:cubicBezTo>
                  <a:pt x="1546410" y="4543842"/>
                  <a:pt x="1539590" y="4533992"/>
                  <a:pt x="1541028" y="4523946"/>
                </a:cubicBezTo>
                <a:cubicBezTo>
                  <a:pt x="1537947" y="4518356"/>
                  <a:pt x="1543768" y="4508440"/>
                  <a:pt x="1536193" y="4505350"/>
                </a:cubicBezTo>
                <a:cubicBezTo>
                  <a:pt x="1536229" y="4501352"/>
                  <a:pt x="1542793" y="4508209"/>
                  <a:pt x="1538044" y="4496034"/>
                </a:cubicBezTo>
                <a:cubicBezTo>
                  <a:pt x="1541295" y="4494796"/>
                  <a:pt x="1540358" y="4492858"/>
                  <a:pt x="1539444" y="4490386"/>
                </a:cubicBezTo>
                <a:cubicBezTo>
                  <a:pt x="1540346" y="4488498"/>
                  <a:pt x="1541953" y="4477484"/>
                  <a:pt x="1539505" y="4477532"/>
                </a:cubicBezTo>
                <a:cubicBezTo>
                  <a:pt x="1546215" y="4467848"/>
                  <a:pt x="1544364" y="4453084"/>
                  <a:pt x="1549649" y="4441487"/>
                </a:cubicBezTo>
                <a:cubicBezTo>
                  <a:pt x="1550965" y="4440705"/>
                  <a:pt x="1551269" y="4439654"/>
                  <a:pt x="1550551" y="4438333"/>
                </a:cubicBezTo>
                <a:cubicBezTo>
                  <a:pt x="1551269" y="4434019"/>
                  <a:pt x="1557407" y="4429894"/>
                  <a:pt x="1554240" y="4424824"/>
                </a:cubicBezTo>
                <a:cubicBezTo>
                  <a:pt x="1561693" y="4409831"/>
                  <a:pt x="1567709" y="4387790"/>
                  <a:pt x="1569219" y="4371198"/>
                </a:cubicBezTo>
                <a:cubicBezTo>
                  <a:pt x="1572081" y="4369432"/>
                  <a:pt x="1572130" y="4369293"/>
                  <a:pt x="1570693" y="4366536"/>
                </a:cubicBezTo>
                <a:cubicBezTo>
                  <a:pt x="1570680" y="4360837"/>
                  <a:pt x="1576051" y="4354604"/>
                  <a:pt x="1573628" y="4349234"/>
                </a:cubicBezTo>
                <a:cubicBezTo>
                  <a:pt x="1574797" y="4338579"/>
                  <a:pt x="1582517" y="4327037"/>
                  <a:pt x="1580727" y="4316827"/>
                </a:cubicBezTo>
                <a:cubicBezTo>
                  <a:pt x="1589946" y="4294194"/>
                  <a:pt x="1601734" y="4272301"/>
                  <a:pt x="1608407" y="4248310"/>
                </a:cubicBezTo>
                <a:cubicBezTo>
                  <a:pt x="1605424" y="4246736"/>
                  <a:pt x="1600297" y="4245006"/>
                  <a:pt x="1596997" y="4245493"/>
                </a:cubicBezTo>
                <a:close/>
                <a:moveTo>
                  <a:pt x="2110304" y="4244201"/>
                </a:moveTo>
                <a:cubicBezTo>
                  <a:pt x="2103996" y="4249266"/>
                  <a:pt x="2093255" y="4244129"/>
                  <a:pt x="2090600" y="4252495"/>
                </a:cubicBezTo>
                <a:cubicBezTo>
                  <a:pt x="2086155" y="4253418"/>
                  <a:pt x="2095605" y="4259380"/>
                  <a:pt x="2096409" y="4261865"/>
                </a:cubicBezTo>
                <a:cubicBezTo>
                  <a:pt x="2098674" y="4260859"/>
                  <a:pt x="2105250" y="4255682"/>
                  <a:pt x="2104897" y="4260672"/>
                </a:cubicBezTo>
                <a:cubicBezTo>
                  <a:pt x="2111802" y="4262549"/>
                  <a:pt x="2118183" y="4259161"/>
                  <a:pt x="2125258" y="4262611"/>
                </a:cubicBezTo>
                <a:cubicBezTo>
                  <a:pt x="2128400" y="4261233"/>
                  <a:pt x="2132541" y="4256613"/>
                  <a:pt x="2134489" y="4261572"/>
                </a:cubicBezTo>
                <a:cubicBezTo>
                  <a:pt x="2137789" y="4258384"/>
                  <a:pt x="2141284" y="4260471"/>
                  <a:pt x="2144743" y="4260105"/>
                </a:cubicBezTo>
                <a:cubicBezTo>
                  <a:pt x="2146642" y="4259205"/>
                  <a:pt x="2146983" y="4259287"/>
                  <a:pt x="2148238" y="4260902"/>
                </a:cubicBezTo>
                <a:cubicBezTo>
                  <a:pt x="2150235" y="4264165"/>
                  <a:pt x="2152890" y="4260066"/>
                  <a:pt x="2155898" y="4262153"/>
                </a:cubicBezTo>
                <a:cubicBezTo>
                  <a:pt x="2158601" y="4259136"/>
                  <a:pt x="2163570" y="4264422"/>
                  <a:pt x="2165835" y="4261950"/>
                </a:cubicBezTo>
                <a:cubicBezTo>
                  <a:pt x="2162717" y="4255572"/>
                  <a:pt x="2176015" y="4264106"/>
                  <a:pt x="2176783" y="4265935"/>
                </a:cubicBezTo>
                <a:cubicBezTo>
                  <a:pt x="2178719" y="4264763"/>
                  <a:pt x="2180083" y="4265088"/>
                  <a:pt x="2181836" y="4265718"/>
                </a:cubicBezTo>
                <a:cubicBezTo>
                  <a:pt x="2183261" y="4265539"/>
                  <a:pt x="2184211" y="4264238"/>
                  <a:pt x="2185819" y="4264952"/>
                </a:cubicBezTo>
                <a:cubicBezTo>
                  <a:pt x="2188205" y="4264820"/>
                  <a:pt x="2186902" y="4261375"/>
                  <a:pt x="2189033" y="4260542"/>
                </a:cubicBezTo>
                <a:cubicBezTo>
                  <a:pt x="2189995" y="4263689"/>
                  <a:pt x="2193953" y="4262564"/>
                  <a:pt x="2194952" y="4265636"/>
                </a:cubicBezTo>
                <a:cubicBezTo>
                  <a:pt x="2205157" y="4261088"/>
                  <a:pt x="2216494" y="4272246"/>
                  <a:pt x="2226846" y="4267543"/>
                </a:cubicBezTo>
                <a:cubicBezTo>
                  <a:pt x="2236089" y="4275454"/>
                  <a:pt x="2253028" y="4272028"/>
                  <a:pt x="2261893" y="4278783"/>
                </a:cubicBezTo>
                <a:cubicBezTo>
                  <a:pt x="2262916" y="4278202"/>
                  <a:pt x="2263927" y="4277634"/>
                  <a:pt x="2264938" y="4277066"/>
                </a:cubicBezTo>
                <a:cubicBezTo>
                  <a:pt x="2264256" y="4274629"/>
                  <a:pt x="2259994" y="4275935"/>
                  <a:pt x="2260335" y="4272988"/>
                </a:cubicBezTo>
                <a:cubicBezTo>
                  <a:pt x="2270820" y="4276658"/>
                  <a:pt x="2272695" y="4272038"/>
                  <a:pt x="2265047" y="4265728"/>
                </a:cubicBezTo>
                <a:cubicBezTo>
                  <a:pt x="2253454" y="4269020"/>
                  <a:pt x="2244735" y="4252515"/>
                  <a:pt x="2233324" y="4256622"/>
                </a:cubicBezTo>
                <a:cubicBezTo>
                  <a:pt x="2230036" y="4256242"/>
                  <a:pt x="2226285" y="4253304"/>
                  <a:pt x="2223436" y="4255288"/>
                </a:cubicBezTo>
                <a:cubicBezTo>
                  <a:pt x="2221853" y="4253749"/>
                  <a:pt x="2220745" y="4251982"/>
                  <a:pt x="2218090" y="4254018"/>
                </a:cubicBezTo>
                <a:cubicBezTo>
                  <a:pt x="2214156" y="4248201"/>
                  <a:pt x="2205230" y="4250818"/>
                  <a:pt x="2200079" y="4252403"/>
                </a:cubicBezTo>
                <a:lnTo>
                  <a:pt x="2200079" y="4252401"/>
                </a:lnTo>
                <a:cubicBezTo>
                  <a:pt x="2190677" y="4243534"/>
                  <a:pt x="2176588" y="4250306"/>
                  <a:pt x="2165762" y="4246913"/>
                </a:cubicBezTo>
                <a:cubicBezTo>
                  <a:pt x="2158906" y="4248253"/>
                  <a:pt x="2152305" y="4246589"/>
                  <a:pt x="2145059" y="4244777"/>
                </a:cubicBezTo>
                <a:cubicBezTo>
                  <a:pt x="2143099" y="4244603"/>
                  <a:pt x="2143805" y="4246908"/>
                  <a:pt x="2142076" y="4247416"/>
                </a:cubicBezTo>
                <a:cubicBezTo>
                  <a:pt x="2139190" y="4245815"/>
                  <a:pt x="2136925" y="4248024"/>
                  <a:pt x="2134611" y="4249340"/>
                </a:cubicBezTo>
                <a:cubicBezTo>
                  <a:pt x="2132955" y="4246149"/>
                  <a:pt x="2131445" y="4242851"/>
                  <a:pt x="2128108" y="4245390"/>
                </a:cubicBezTo>
                <a:cubicBezTo>
                  <a:pt x="2122092" y="4243057"/>
                  <a:pt x="2114201" y="4249882"/>
                  <a:pt x="2110304" y="4244201"/>
                </a:cubicBezTo>
                <a:close/>
                <a:moveTo>
                  <a:pt x="976518" y="4239914"/>
                </a:moveTo>
                <a:lnTo>
                  <a:pt x="976518" y="4239914"/>
                </a:lnTo>
                <a:lnTo>
                  <a:pt x="976518" y="4239914"/>
                </a:lnTo>
                <a:cubicBezTo>
                  <a:pt x="974884" y="4240603"/>
                  <a:pt x="974727" y="4242128"/>
                  <a:pt x="979200" y="4243187"/>
                </a:cubicBezTo>
                <a:cubicBezTo>
                  <a:pt x="980657" y="4242546"/>
                  <a:pt x="981674" y="4242098"/>
                  <a:pt x="982689" y="4241652"/>
                </a:cubicBezTo>
                <a:cubicBezTo>
                  <a:pt x="981260" y="4239370"/>
                  <a:pt x="978151" y="4239224"/>
                  <a:pt x="976518" y="4239914"/>
                </a:cubicBezTo>
                <a:close/>
                <a:moveTo>
                  <a:pt x="1015856" y="4237362"/>
                </a:moveTo>
                <a:cubicBezTo>
                  <a:pt x="1014828" y="4237469"/>
                  <a:pt x="1013710" y="4238757"/>
                  <a:pt x="1013501" y="4241028"/>
                </a:cubicBezTo>
                <a:cubicBezTo>
                  <a:pt x="1015521" y="4245102"/>
                  <a:pt x="1019872" y="4253593"/>
                  <a:pt x="1021445" y="4245089"/>
                </a:cubicBezTo>
                <a:cubicBezTo>
                  <a:pt x="1020375" y="4243428"/>
                  <a:pt x="1018103" y="4243236"/>
                  <a:pt x="1017671" y="4240778"/>
                </a:cubicBezTo>
                <a:lnTo>
                  <a:pt x="1017672" y="4240778"/>
                </a:lnTo>
                <a:cubicBezTo>
                  <a:pt x="1017822" y="4238328"/>
                  <a:pt x="1016883" y="4237255"/>
                  <a:pt x="1015856" y="4237362"/>
                </a:cubicBezTo>
                <a:lnTo>
                  <a:pt x="1015856" y="4237363"/>
                </a:lnTo>
                <a:close/>
                <a:moveTo>
                  <a:pt x="956660" y="4235334"/>
                </a:moveTo>
                <a:cubicBezTo>
                  <a:pt x="952506" y="4236663"/>
                  <a:pt x="956601" y="4240645"/>
                  <a:pt x="959219" y="4237873"/>
                </a:cubicBezTo>
                <a:lnTo>
                  <a:pt x="959218" y="4237874"/>
                </a:lnTo>
                <a:cubicBezTo>
                  <a:pt x="960192" y="4241013"/>
                  <a:pt x="964150" y="4239854"/>
                  <a:pt x="965123" y="4242979"/>
                </a:cubicBezTo>
                <a:cubicBezTo>
                  <a:pt x="966635" y="4242011"/>
                  <a:pt x="968562" y="4241676"/>
                  <a:pt x="968681" y="4239603"/>
                </a:cubicBezTo>
                <a:cubicBezTo>
                  <a:pt x="962889" y="4232659"/>
                  <a:pt x="963780" y="4238038"/>
                  <a:pt x="956660" y="4235334"/>
                </a:cubicBezTo>
                <a:close/>
                <a:moveTo>
                  <a:pt x="902322" y="4233018"/>
                </a:moveTo>
                <a:cubicBezTo>
                  <a:pt x="898396" y="4231971"/>
                  <a:pt x="892528" y="4231372"/>
                  <a:pt x="890775" y="4234059"/>
                </a:cubicBezTo>
                <a:cubicBezTo>
                  <a:pt x="891767" y="4236371"/>
                  <a:pt x="895259" y="4235598"/>
                  <a:pt x="895936" y="4238206"/>
                </a:cubicBezTo>
                <a:cubicBezTo>
                  <a:pt x="898123" y="4236974"/>
                  <a:pt x="900130" y="4235844"/>
                  <a:pt x="902221" y="4234667"/>
                </a:cubicBezTo>
                <a:cubicBezTo>
                  <a:pt x="908233" y="4235561"/>
                  <a:pt x="906248" y="4234065"/>
                  <a:pt x="902322" y="4233018"/>
                </a:cubicBezTo>
                <a:lnTo>
                  <a:pt x="902322" y="4233018"/>
                </a:lnTo>
                <a:close/>
                <a:moveTo>
                  <a:pt x="876793" y="4232056"/>
                </a:moveTo>
                <a:cubicBezTo>
                  <a:pt x="877136" y="4232766"/>
                  <a:pt x="877479" y="4233481"/>
                  <a:pt x="877824" y="4234197"/>
                </a:cubicBezTo>
                <a:cubicBezTo>
                  <a:pt x="874454" y="4236509"/>
                  <a:pt x="874526" y="4229997"/>
                  <a:pt x="871010" y="4232492"/>
                </a:cubicBezTo>
                <a:cubicBezTo>
                  <a:pt x="859065" y="4233392"/>
                  <a:pt x="844705" y="4239923"/>
                  <a:pt x="838984" y="4250503"/>
                </a:cubicBezTo>
                <a:cubicBezTo>
                  <a:pt x="834801" y="4253777"/>
                  <a:pt x="830907" y="4256397"/>
                  <a:pt x="830314" y="4262085"/>
                </a:cubicBezTo>
                <a:cubicBezTo>
                  <a:pt x="828292" y="4264233"/>
                  <a:pt x="823517" y="4264974"/>
                  <a:pt x="826615" y="4268739"/>
                </a:cubicBezTo>
                <a:cubicBezTo>
                  <a:pt x="825940" y="4269163"/>
                  <a:pt x="825245" y="4269601"/>
                  <a:pt x="824582" y="4270017"/>
                </a:cubicBezTo>
                <a:cubicBezTo>
                  <a:pt x="826248" y="4271666"/>
                  <a:pt x="824537" y="4274717"/>
                  <a:pt x="826591" y="4275054"/>
                </a:cubicBezTo>
                <a:cubicBezTo>
                  <a:pt x="831817" y="4279544"/>
                  <a:pt x="820433" y="4272810"/>
                  <a:pt x="826213" y="4280333"/>
                </a:cubicBezTo>
                <a:lnTo>
                  <a:pt x="826213" y="4280335"/>
                </a:lnTo>
                <a:cubicBezTo>
                  <a:pt x="834243" y="4279385"/>
                  <a:pt x="828809" y="4261363"/>
                  <a:pt x="838425" y="4259237"/>
                </a:cubicBezTo>
                <a:cubicBezTo>
                  <a:pt x="838861" y="4254639"/>
                  <a:pt x="844209" y="4253491"/>
                  <a:pt x="844839" y="4248985"/>
                </a:cubicBezTo>
                <a:cubicBezTo>
                  <a:pt x="845150" y="4247337"/>
                  <a:pt x="847643" y="4249011"/>
                  <a:pt x="848512" y="4247958"/>
                </a:cubicBezTo>
                <a:cubicBezTo>
                  <a:pt x="848828" y="4245709"/>
                  <a:pt x="851515" y="4245724"/>
                  <a:pt x="851884" y="4243424"/>
                </a:cubicBezTo>
                <a:cubicBezTo>
                  <a:pt x="854370" y="4242197"/>
                  <a:pt x="857783" y="4242772"/>
                  <a:pt x="860376" y="4241284"/>
                </a:cubicBezTo>
                <a:cubicBezTo>
                  <a:pt x="865808" y="4238729"/>
                  <a:pt x="871785" y="4236437"/>
                  <a:pt x="877657" y="4236886"/>
                </a:cubicBezTo>
                <a:cubicBezTo>
                  <a:pt x="880107" y="4236376"/>
                  <a:pt x="880330" y="4231207"/>
                  <a:pt x="883550" y="4236634"/>
                </a:cubicBezTo>
                <a:cubicBezTo>
                  <a:pt x="895278" y="4234828"/>
                  <a:pt x="880495" y="4231808"/>
                  <a:pt x="876793" y="4232056"/>
                </a:cubicBezTo>
                <a:close/>
                <a:moveTo>
                  <a:pt x="1678616" y="4231840"/>
                </a:moveTo>
                <a:cubicBezTo>
                  <a:pt x="1676132" y="4233378"/>
                  <a:pt x="1672950" y="4236271"/>
                  <a:pt x="1671635" y="4237305"/>
                </a:cubicBezTo>
                <a:cubicBezTo>
                  <a:pt x="1671294" y="4240325"/>
                  <a:pt x="1666739" y="4241202"/>
                  <a:pt x="1664364" y="4242754"/>
                </a:cubicBezTo>
                <a:cubicBezTo>
                  <a:pt x="1659579" y="4247491"/>
                  <a:pt x="1655036" y="4251633"/>
                  <a:pt x="1650421" y="4256391"/>
                </a:cubicBezTo>
                <a:cubicBezTo>
                  <a:pt x="1649301" y="4257656"/>
                  <a:pt x="1646910" y="4260402"/>
                  <a:pt x="1644160" y="4263864"/>
                </a:cubicBezTo>
                <a:lnTo>
                  <a:pt x="1642139" y="4266690"/>
                </a:lnTo>
                <a:lnTo>
                  <a:pt x="1639879" y="4269498"/>
                </a:lnTo>
                <a:lnTo>
                  <a:pt x="1639189" y="4270813"/>
                </a:lnTo>
                <a:lnTo>
                  <a:pt x="1635742" y="4275630"/>
                </a:lnTo>
                <a:cubicBezTo>
                  <a:pt x="1633184" y="4279756"/>
                  <a:pt x="1631177" y="4283831"/>
                  <a:pt x="1630633" y="4287088"/>
                </a:cubicBezTo>
                <a:lnTo>
                  <a:pt x="1633566" y="4292331"/>
                </a:lnTo>
                <a:lnTo>
                  <a:pt x="1633518" y="4292710"/>
                </a:lnTo>
                <a:cubicBezTo>
                  <a:pt x="1633847" y="4292867"/>
                  <a:pt x="1634090" y="4293228"/>
                  <a:pt x="1634297" y="4293639"/>
                </a:cubicBezTo>
                <a:cubicBezTo>
                  <a:pt x="1634346" y="4293753"/>
                  <a:pt x="1634407" y="4293862"/>
                  <a:pt x="1634456" y="4293980"/>
                </a:cubicBezTo>
                <a:cubicBezTo>
                  <a:pt x="1633591" y="4293892"/>
                  <a:pt x="1632678" y="4293787"/>
                  <a:pt x="1631740" y="4293644"/>
                </a:cubicBezTo>
                <a:cubicBezTo>
                  <a:pt x="1628903" y="4289846"/>
                  <a:pt x="1619830" y="4318161"/>
                  <a:pt x="1622132" y="4317550"/>
                </a:cubicBezTo>
                <a:cubicBezTo>
                  <a:pt x="1621499" y="4320033"/>
                  <a:pt x="1620135" y="4322494"/>
                  <a:pt x="1621864" y="4324617"/>
                </a:cubicBezTo>
                <a:cubicBezTo>
                  <a:pt x="1620415" y="4327837"/>
                  <a:pt x="1616469" y="4330572"/>
                  <a:pt x="1618941" y="4334225"/>
                </a:cubicBezTo>
                <a:cubicBezTo>
                  <a:pt x="1619051" y="4336808"/>
                  <a:pt x="1617456" y="4339052"/>
                  <a:pt x="1617468" y="4341614"/>
                </a:cubicBezTo>
                <a:cubicBezTo>
                  <a:pt x="1618880" y="4344360"/>
                  <a:pt x="1618844" y="4344503"/>
                  <a:pt x="1615994" y="4346262"/>
                </a:cubicBezTo>
                <a:cubicBezTo>
                  <a:pt x="1614752" y="4349279"/>
                  <a:pt x="1613644" y="4355524"/>
                  <a:pt x="1618661" y="4353709"/>
                </a:cubicBezTo>
                <a:cubicBezTo>
                  <a:pt x="1620013" y="4356063"/>
                  <a:pt x="1620695" y="4356260"/>
                  <a:pt x="1622302" y="4355210"/>
                </a:cubicBezTo>
                <a:cubicBezTo>
                  <a:pt x="1621973" y="4354508"/>
                  <a:pt x="1621657" y="4353811"/>
                  <a:pt x="1621365" y="4353194"/>
                </a:cubicBezTo>
                <a:cubicBezTo>
                  <a:pt x="1623642" y="4352668"/>
                  <a:pt x="1626175" y="4345760"/>
                  <a:pt x="1623191" y="4346036"/>
                </a:cubicBezTo>
                <a:cubicBezTo>
                  <a:pt x="1622765" y="4347591"/>
                  <a:pt x="1620731" y="4346653"/>
                  <a:pt x="1621864" y="4345757"/>
                </a:cubicBezTo>
                <a:cubicBezTo>
                  <a:pt x="1622266" y="4345290"/>
                  <a:pt x="1623678" y="4345440"/>
                  <a:pt x="1623191" y="4346034"/>
                </a:cubicBezTo>
                <a:cubicBezTo>
                  <a:pt x="1626382" y="4340839"/>
                  <a:pt x="1623167" y="4334334"/>
                  <a:pt x="1627137" y="4331356"/>
                </a:cubicBezTo>
                <a:cubicBezTo>
                  <a:pt x="1625980" y="4328153"/>
                  <a:pt x="1626443" y="4325342"/>
                  <a:pt x="1626272" y="4322253"/>
                </a:cubicBezTo>
                <a:cubicBezTo>
                  <a:pt x="1629292" y="4320551"/>
                  <a:pt x="1630486" y="4316816"/>
                  <a:pt x="1633530" y="4315120"/>
                </a:cubicBezTo>
                <a:cubicBezTo>
                  <a:pt x="1633177" y="4314351"/>
                  <a:pt x="1632848" y="4313648"/>
                  <a:pt x="1632532" y="4312956"/>
                </a:cubicBezTo>
                <a:cubicBezTo>
                  <a:pt x="1645343" y="4305976"/>
                  <a:pt x="1642140" y="4289086"/>
                  <a:pt x="1650640" y="4279979"/>
                </a:cubicBezTo>
                <a:cubicBezTo>
                  <a:pt x="1656327" y="4264814"/>
                  <a:pt x="1671196" y="4256354"/>
                  <a:pt x="1682083" y="4245157"/>
                </a:cubicBezTo>
                <a:cubicBezTo>
                  <a:pt x="1683240" y="4238899"/>
                  <a:pt x="1687916" y="4239505"/>
                  <a:pt x="1681413" y="4234511"/>
                </a:cubicBezTo>
                <a:lnTo>
                  <a:pt x="1681413" y="4234512"/>
                </a:lnTo>
                <a:cubicBezTo>
                  <a:pt x="1682887" y="4230121"/>
                  <a:pt x="1681100" y="4230303"/>
                  <a:pt x="1678616" y="4231840"/>
                </a:cubicBezTo>
                <a:lnTo>
                  <a:pt x="1678616" y="4231840"/>
                </a:lnTo>
                <a:close/>
                <a:moveTo>
                  <a:pt x="2442283" y="4231780"/>
                </a:moveTo>
                <a:cubicBezTo>
                  <a:pt x="2436182" y="4240000"/>
                  <a:pt x="2429265" y="4246898"/>
                  <a:pt x="2426172" y="4257059"/>
                </a:cubicBezTo>
                <a:cubicBezTo>
                  <a:pt x="2423883" y="4256818"/>
                  <a:pt x="2424370" y="4259638"/>
                  <a:pt x="2422653" y="4260194"/>
                </a:cubicBezTo>
                <a:cubicBezTo>
                  <a:pt x="2420887" y="4260752"/>
                  <a:pt x="2422360" y="4261838"/>
                  <a:pt x="2422811" y="4262928"/>
                </a:cubicBezTo>
                <a:cubicBezTo>
                  <a:pt x="2417855" y="4264362"/>
                  <a:pt x="2408514" y="4275656"/>
                  <a:pt x="2417830" y="4274430"/>
                </a:cubicBezTo>
                <a:cubicBezTo>
                  <a:pt x="2417599" y="4274735"/>
                  <a:pt x="2417587" y="4275035"/>
                  <a:pt x="2417928" y="4275137"/>
                </a:cubicBezTo>
                <a:cubicBezTo>
                  <a:pt x="2418062" y="4274891"/>
                  <a:pt x="2418171" y="4274607"/>
                  <a:pt x="2418342" y="4274414"/>
                </a:cubicBezTo>
                <a:cubicBezTo>
                  <a:pt x="2420120" y="4273507"/>
                  <a:pt x="2419145" y="4275111"/>
                  <a:pt x="2418378" y="4275194"/>
                </a:cubicBezTo>
                <a:cubicBezTo>
                  <a:pt x="2418110" y="4275264"/>
                  <a:pt x="2418049" y="4275176"/>
                  <a:pt x="2417928" y="4275138"/>
                </a:cubicBezTo>
                <a:cubicBezTo>
                  <a:pt x="2416978" y="4276866"/>
                  <a:pt x="2416734" y="4279433"/>
                  <a:pt x="2415176" y="4276951"/>
                </a:cubicBezTo>
                <a:cubicBezTo>
                  <a:pt x="2408867" y="4269975"/>
                  <a:pt x="2400635" y="4291821"/>
                  <a:pt x="2391404" y="4291203"/>
                </a:cubicBezTo>
                <a:cubicBezTo>
                  <a:pt x="2391344" y="4288767"/>
                  <a:pt x="2389419" y="4286540"/>
                  <a:pt x="2392963" y="4285216"/>
                </a:cubicBezTo>
                <a:cubicBezTo>
                  <a:pt x="2392464" y="4284282"/>
                  <a:pt x="2391149" y="4282835"/>
                  <a:pt x="2392975" y="4282653"/>
                </a:cubicBezTo>
                <a:cubicBezTo>
                  <a:pt x="2397433" y="4283493"/>
                  <a:pt x="2395192" y="4278729"/>
                  <a:pt x="2398614" y="4277972"/>
                </a:cubicBezTo>
                <a:cubicBezTo>
                  <a:pt x="2398504" y="4276244"/>
                  <a:pt x="2396081" y="4276885"/>
                  <a:pt x="2395837" y="4275302"/>
                </a:cubicBezTo>
                <a:cubicBezTo>
                  <a:pt x="2396044" y="4271592"/>
                  <a:pt x="2397968" y="4271920"/>
                  <a:pt x="2400635" y="4271044"/>
                </a:cubicBezTo>
                <a:cubicBezTo>
                  <a:pt x="2400611" y="4260763"/>
                  <a:pt x="2416540" y="4252511"/>
                  <a:pt x="2412923" y="4240338"/>
                </a:cubicBezTo>
                <a:cubicBezTo>
                  <a:pt x="2417246" y="4238655"/>
                  <a:pt x="2416199" y="4232514"/>
                  <a:pt x="2410986" y="4234296"/>
                </a:cubicBezTo>
                <a:cubicBezTo>
                  <a:pt x="2408636" y="4241136"/>
                  <a:pt x="2405141" y="4246888"/>
                  <a:pt x="2403229" y="4254206"/>
                </a:cubicBezTo>
                <a:cubicBezTo>
                  <a:pt x="2398833" y="4256624"/>
                  <a:pt x="2401049" y="4263918"/>
                  <a:pt x="2398102" y="4254191"/>
                </a:cubicBezTo>
                <a:cubicBezTo>
                  <a:pt x="2399746" y="4249526"/>
                  <a:pt x="2393694" y="4254917"/>
                  <a:pt x="2392829" y="4250190"/>
                </a:cubicBezTo>
                <a:lnTo>
                  <a:pt x="2392829" y="4250192"/>
                </a:lnTo>
                <a:cubicBezTo>
                  <a:pt x="2389468" y="4252141"/>
                  <a:pt x="2392464" y="4255186"/>
                  <a:pt x="2391660" y="4257836"/>
                </a:cubicBezTo>
                <a:cubicBezTo>
                  <a:pt x="2386412" y="4258899"/>
                  <a:pt x="2392841" y="4266338"/>
                  <a:pt x="2387556" y="4266733"/>
                </a:cubicBezTo>
                <a:cubicBezTo>
                  <a:pt x="2385754" y="4266520"/>
                  <a:pt x="2385681" y="4266612"/>
                  <a:pt x="2385157" y="4268184"/>
                </a:cubicBezTo>
                <a:cubicBezTo>
                  <a:pt x="2382661" y="4273667"/>
                  <a:pt x="2375220" y="4275490"/>
                  <a:pt x="2374063" y="4281923"/>
                </a:cubicBezTo>
                <a:cubicBezTo>
                  <a:pt x="2372626" y="4282737"/>
                  <a:pt x="2369253" y="4285199"/>
                  <a:pt x="2368863" y="4282068"/>
                </a:cubicBezTo>
                <a:cubicBezTo>
                  <a:pt x="2370556" y="4281405"/>
                  <a:pt x="2370799" y="4280461"/>
                  <a:pt x="2369570" y="4278952"/>
                </a:cubicBezTo>
                <a:cubicBezTo>
                  <a:pt x="2371822" y="4278052"/>
                  <a:pt x="2372687" y="4275956"/>
                  <a:pt x="2371067" y="4273992"/>
                </a:cubicBezTo>
                <a:cubicBezTo>
                  <a:pt x="2372322" y="4272351"/>
                  <a:pt x="2376462" y="4272125"/>
                  <a:pt x="2374161" y="4269572"/>
                </a:cubicBezTo>
                <a:cubicBezTo>
                  <a:pt x="2375902" y="4268119"/>
                  <a:pt x="2377473" y="4266779"/>
                  <a:pt x="2375451" y="4264288"/>
                </a:cubicBezTo>
                <a:cubicBezTo>
                  <a:pt x="2378399" y="4263002"/>
                  <a:pt x="2379580" y="4258405"/>
                  <a:pt x="2377851" y="4255873"/>
                </a:cubicBezTo>
                <a:cubicBezTo>
                  <a:pt x="2378569" y="4255372"/>
                  <a:pt x="2379178" y="4254938"/>
                  <a:pt x="2379568" y="4254667"/>
                </a:cubicBezTo>
                <a:cubicBezTo>
                  <a:pt x="2379007" y="4253409"/>
                  <a:pt x="2378557" y="4252357"/>
                  <a:pt x="2378009" y="4251136"/>
                </a:cubicBezTo>
                <a:cubicBezTo>
                  <a:pt x="2368303" y="4246959"/>
                  <a:pt x="2373028" y="4259050"/>
                  <a:pt x="2366878" y="4262031"/>
                </a:cubicBezTo>
                <a:cubicBezTo>
                  <a:pt x="2377047" y="4274872"/>
                  <a:pt x="2358987" y="4263105"/>
                  <a:pt x="2363676" y="4273619"/>
                </a:cubicBezTo>
                <a:cubicBezTo>
                  <a:pt x="2356990" y="4275972"/>
                  <a:pt x="2358963" y="4283696"/>
                  <a:pt x="2352898" y="4286991"/>
                </a:cubicBezTo>
                <a:cubicBezTo>
                  <a:pt x="2352679" y="4296954"/>
                  <a:pt x="2338991" y="4303249"/>
                  <a:pt x="2346639" y="4308614"/>
                </a:cubicBezTo>
                <a:cubicBezTo>
                  <a:pt x="2337980" y="4315083"/>
                  <a:pt x="2348563" y="4318653"/>
                  <a:pt x="2353946" y="4321295"/>
                </a:cubicBezTo>
                <a:cubicBezTo>
                  <a:pt x="2350231" y="4322599"/>
                  <a:pt x="2352642" y="4325233"/>
                  <a:pt x="2352277" y="4327664"/>
                </a:cubicBezTo>
                <a:cubicBezTo>
                  <a:pt x="2352289" y="4329824"/>
                  <a:pt x="2354859" y="4329036"/>
                  <a:pt x="2354920" y="4330759"/>
                </a:cubicBezTo>
                <a:cubicBezTo>
                  <a:pt x="2345750" y="4339599"/>
                  <a:pt x="2358646" y="4337056"/>
                  <a:pt x="2352094" y="4341306"/>
                </a:cubicBezTo>
                <a:cubicBezTo>
                  <a:pt x="2351522" y="4342597"/>
                  <a:pt x="2352435" y="4343453"/>
                  <a:pt x="2352862" y="4344321"/>
                </a:cubicBezTo>
                <a:cubicBezTo>
                  <a:pt x="2352947" y="4346425"/>
                  <a:pt x="2351388" y="4348143"/>
                  <a:pt x="2352009" y="4350425"/>
                </a:cubicBezTo>
                <a:cubicBezTo>
                  <a:pt x="2353056" y="4351550"/>
                  <a:pt x="2355456" y="4350659"/>
                  <a:pt x="2356174" y="4352656"/>
                </a:cubicBezTo>
                <a:cubicBezTo>
                  <a:pt x="2352849" y="4353379"/>
                  <a:pt x="2352046" y="4352713"/>
                  <a:pt x="2351461" y="4356755"/>
                </a:cubicBezTo>
                <a:cubicBezTo>
                  <a:pt x="2353544" y="4359239"/>
                  <a:pt x="2350986" y="4361108"/>
                  <a:pt x="2352289" y="4363282"/>
                </a:cubicBezTo>
                <a:cubicBezTo>
                  <a:pt x="2353373" y="4363598"/>
                  <a:pt x="2359474" y="4367809"/>
                  <a:pt x="2356210" y="4367971"/>
                </a:cubicBezTo>
                <a:cubicBezTo>
                  <a:pt x="2349647" y="4367291"/>
                  <a:pt x="2358670" y="4386242"/>
                  <a:pt x="2354469" y="4392129"/>
                </a:cubicBezTo>
                <a:cubicBezTo>
                  <a:pt x="2356454" y="4397146"/>
                  <a:pt x="2363688" y="4395123"/>
                  <a:pt x="2357258" y="4400743"/>
                </a:cubicBezTo>
                <a:cubicBezTo>
                  <a:pt x="2359949" y="4400546"/>
                  <a:pt x="2364418" y="4404378"/>
                  <a:pt x="2359328" y="4403118"/>
                </a:cubicBezTo>
                <a:cubicBezTo>
                  <a:pt x="2357611" y="4403777"/>
                  <a:pt x="2357891" y="4406362"/>
                  <a:pt x="2355602" y="4406527"/>
                </a:cubicBezTo>
                <a:cubicBezTo>
                  <a:pt x="2363188" y="4415060"/>
                  <a:pt x="2356576" y="4411158"/>
                  <a:pt x="2359450" y="4418499"/>
                </a:cubicBezTo>
                <a:cubicBezTo>
                  <a:pt x="2358756" y="4418971"/>
                  <a:pt x="2358110" y="4419405"/>
                  <a:pt x="2357538" y="4419793"/>
                </a:cubicBezTo>
                <a:cubicBezTo>
                  <a:pt x="2358896" y="4421702"/>
                  <a:pt x="2358165" y="4423760"/>
                  <a:pt x="2357928" y="4424998"/>
                </a:cubicBezTo>
                <a:lnTo>
                  <a:pt x="2357928" y="4424998"/>
                </a:lnTo>
                <a:lnTo>
                  <a:pt x="2357928" y="4424998"/>
                </a:lnTo>
                <a:lnTo>
                  <a:pt x="2361273" y="4425288"/>
                </a:lnTo>
                <a:lnTo>
                  <a:pt x="2359133" y="4426496"/>
                </a:lnTo>
                <a:lnTo>
                  <a:pt x="2359133" y="4426495"/>
                </a:lnTo>
                <a:cubicBezTo>
                  <a:pt x="2359085" y="4427717"/>
                  <a:pt x="2357623" y="4427940"/>
                  <a:pt x="2356807" y="4428573"/>
                </a:cubicBezTo>
                <a:cubicBezTo>
                  <a:pt x="2357197" y="4429354"/>
                  <a:pt x="2357587" y="4430099"/>
                  <a:pt x="2357416" y="4429762"/>
                </a:cubicBezTo>
                <a:cubicBezTo>
                  <a:pt x="2358086" y="4434113"/>
                  <a:pt x="2354238" y="4432201"/>
                  <a:pt x="2356405" y="4436066"/>
                </a:cubicBezTo>
                <a:cubicBezTo>
                  <a:pt x="2356259" y="4437926"/>
                  <a:pt x="2356790" y="4438240"/>
                  <a:pt x="2357593" y="4437650"/>
                </a:cubicBezTo>
                <a:lnTo>
                  <a:pt x="2357593" y="4437650"/>
                </a:lnTo>
                <a:lnTo>
                  <a:pt x="2357593" y="4437650"/>
                </a:lnTo>
                <a:cubicBezTo>
                  <a:pt x="2358397" y="4437060"/>
                  <a:pt x="2359473" y="4435566"/>
                  <a:pt x="2360417" y="4433811"/>
                </a:cubicBezTo>
                <a:lnTo>
                  <a:pt x="2361276" y="4425288"/>
                </a:lnTo>
                <a:cubicBezTo>
                  <a:pt x="2367037" y="4421387"/>
                  <a:pt x="2367037" y="4413702"/>
                  <a:pt x="2371006" y="4408743"/>
                </a:cubicBezTo>
                <a:cubicBezTo>
                  <a:pt x="2369557" y="4405308"/>
                  <a:pt x="2369204" y="4401947"/>
                  <a:pt x="2370702" y="4398190"/>
                </a:cubicBezTo>
                <a:cubicBezTo>
                  <a:pt x="2377424" y="4387908"/>
                  <a:pt x="2370592" y="4369171"/>
                  <a:pt x="2367621" y="4357422"/>
                </a:cubicBezTo>
                <a:cubicBezTo>
                  <a:pt x="2370958" y="4350196"/>
                  <a:pt x="2367073" y="4347366"/>
                  <a:pt x="2362360" y="4343584"/>
                </a:cubicBezTo>
                <a:cubicBezTo>
                  <a:pt x="2364479" y="4341791"/>
                  <a:pt x="2368997" y="4338997"/>
                  <a:pt x="2366586" y="4336052"/>
                </a:cubicBezTo>
                <a:cubicBezTo>
                  <a:pt x="2366233" y="4330150"/>
                  <a:pt x="2379385" y="4338026"/>
                  <a:pt x="2383562" y="4336032"/>
                </a:cubicBezTo>
                <a:cubicBezTo>
                  <a:pt x="2383708" y="4338151"/>
                  <a:pt x="2386351" y="4337843"/>
                  <a:pt x="2386960" y="4339542"/>
                </a:cubicBezTo>
                <a:cubicBezTo>
                  <a:pt x="2384792" y="4344921"/>
                  <a:pt x="2387483" y="4349567"/>
                  <a:pt x="2387179" y="4354874"/>
                </a:cubicBezTo>
                <a:cubicBezTo>
                  <a:pt x="2387909" y="4354506"/>
                  <a:pt x="2388640" y="4354137"/>
                  <a:pt x="2389359" y="4353777"/>
                </a:cubicBezTo>
                <a:cubicBezTo>
                  <a:pt x="2405433" y="4363010"/>
                  <a:pt x="2430654" y="4360097"/>
                  <a:pt x="2445486" y="4372737"/>
                </a:cubicBezTo>
                <a:cubicBezTo>
                  <a:pt x="2446168" y="4372428"/>
                  <a:pt x="2446874" y="4372113"/>
                  <a:pt x="2447654" y="4371764"/>
                </a:cubicBezTo>
                <a:cubicBezTo>
                  <a:pt x="2456166" y="4378016"/>
                  <a:pt x="2467991" y="4378988"/>
                  <a:pt x="2477587" y="4381811"/>
                </a:cubicBezTo>
                <a:cubicBezTo>
                  <a:pt x="2478500" y="4384685"/>
                  <a:pt x="2481849" y="4385209"/>
                  <a:pt x="2483919" y="4383727"/>
                </a:cubicBezTo>
                <a:cubicBezTo>
                  <a:pt x="2485113" y="4384277"/>
                  <a:pt x="2485113" y="4386320"/>
                  <a:pt x="2486964" y="4386100"/>
                </a:cubicBezTo>
                <a:cubicBezTo>
                  <a:pt x="2496730" y="4393443"/>
                  <a:pt x="2510710" y="4395456"/>
                  <a:pt x="2520623" y="4402763"/>
                </a:cubicBezTo>
                <a:cubicBezTo>
                  <a:pt x="2524666" y="4406827"/>
                  <a:pt x="2528344" y="4411684"/>
                  <a:pt x="2533763" y="4413500"/>
                </a:cubicBezTo>
                <a:cubicBezTo>
                  <a:pt x="2537331" y="4417499"/>
                  <a:pt x="2542422" y="4419618"/>
                  <a:pt x="2545978" y="4424042"/>
                </a:cubicBezTo>
                <a:cubicBezTo>
                  <a:pt x="2550313" y="4428035"/>
                  <a:pt x="2555951" y="4429303"/>
                  <a:pt x="2558947" y="4434866"/>
                </a:cubicBezTo>
                <a:cubicBezTo>
                  <a:pt x="2563891" y="4437842"/>
                  <a:pt x="2566911" y="4444443"/>
                  <a:pt x="2571575" y="4447196"/>
                </a:cubicBezTo>
                <a:cubicBezTo>
                  <a:pt x="2573061" y="4447062"/>
                  <a:pt x="2572452" y="4444045"/>
                  <a:pt x="2574194" y="4444731"/>
                </a:cubicBezTo>
                <a:cubicBezTo>
                  <a:pt x="2576325" y="4449447"/>
                  <a:pt x="2579820" y="4445390"/>
                  <a:pt x="2577396" y="4442600"/>
                </a:cubicBezTo>
                <a:cubicBezTo>
                  <a:pt x="2580794" y="4441467"/>
                  <a:pt x="2577688" y="4439361"/>
                  <a:pt x="2577104" y="4437271"/>
                </a:cubicBezTo>
                <a:cubicBezTo>
                  <a:pt x="2576556" y="4435728"/>
                  <a:pt x="2574547" y="4436068"/>
                  <a:pt x="2574084" y="4434564"/>
                </a:cubicBezTo>
                <a:cubicBezTo>
                  <a:pt x="2573231" y="4432278"/>
                  <a:pt x="2566668" y="4432776"/>
                  <a:pt x="2571514" y="4430185"/>
                </a:cubicBezTo>
                <a:cubicBezTo>
                  <a:pt x="2569249" y="4425182"/>
                  <a:pt x="2563124" y="4425256"/>
                  <a:pt x="2561297" y="4419505"/>
                </a:cubicBezTo>
                <a:cubicBezTo>
                  <a:pt x="2554599" y="4417759"/>
                  <a:pt x="2554746" y="4417558"/>
                  <a:pt x="2552493" y="4411483"/>
                </a:cubicBezTo>
                <a:cubicBezTo>
                  <a:pt x="2542361" y="4406765"/>
                  <a:pt x="2536479" y="4394788"/>
                  <a:pt x="2525470" y="4391348"/>
                </a:cubicBezTo>
                <a:cubicBezTo>
                  <a:pt x="2524544" y="4389958"/>
                  <a:pt x="2525982" y="4387470"/>
                  <a:pt x="2523729" y="4387254"/>
                </a:cubicBezTo>
                <a:cubicBezTo>
                  <a:pt x="2520246" y="4384984"/>
                  <a:pt x="2516337" y="4383565"/>
                  <a:pt x="2512854" y="4381608"/>
                </a:cubicBezTo>
                <a:cubicBezTo>
                  <a:pt x="2511149" y="4378896"/>
                  <a:pt x="2506960" y="4380568"/>
                  <a:pt x="2505961" y="4376956"/>
                </a:cubicBezTo>
                <a:cubicBezTo>
                  <a:pt x="2501492" y="4374900"/>
                  <a:pt x="2494064" y="4375663"/>
                  <a:pt x="2491348" y="4371172"/>
                </a:cubicBezTo>
                <a:cubicBezTo>
                  <a:pt x="2490130" y="4372036"/>
                  <a:pt x="2488376" y="4372164"/>
                  <a:pt x="2487487" y="4373240"/>
                </a:cubicBezTo>
                <a:cubicBezTo>
                  <a:pt x="2485563" y="4373603"/>
                  <a:pt x="2487098" y="4370986"/>
                  <a:pt x="2488303" y="4372106"/>
                </a:cubicBezTo>
                <a:cubicBezTo>
                  <a:pt x="2485490" y="4361326"/>
                  <a:pt x="2460660" y="4363753"/>
                  <a:pt x="2453390" y="4356932"/>
                </a:cubicBezTo>
                <a:cubicBezTo>
                  <a:pt x="2447374" y="4356295"/>
                  <a:pt x="2444122" y="4352309"/>
                  <a:pt x="2438569" y="4351117"/>
                </a:cubicBezTo>
                <a:cubicBezTo>
                  <a:pt x="2436024" y="4350040"/>
                  <a:pt x="2432249" y="4350482"/>
                  <a:pt x="2431165" y="4347512"/>
                </a:cubicBezTo>
                <a:cubicBezTo>
                  <a:pt x="2423639" y="4346853"/>
                  <a:pt x="2415163" y="4345353"/>
                  <a:pt x="2407662" y="4346179"/>
                </a:cubicBezTo>
                <a:cubicBezTo>
                  <a:pt x="2401731" y="4344569"/>
                  <a:pt x="2411741" y="4341957"/>
                  <a:pt x="2413872" y="4342484"/>
                </a:cubicBezTo>
                <a:cubicBezTo>
                  <a:pt x="2419779" y="4339464"/>
                  <a:pt x="2425441" y="4336113"/>
                  <a:pt x="2431482" y="4334193"/>
                </a:cubicBezTo>
                <a:cubicBezTo>
                  <a:pt x="2433028" y="4332232"/>
                  <a:pt x="2433040" y="4331081"/>
                  <a:pt x="2435975" y="4332375"/>
                </a:cubicBezTo>
                <a:cubicBezTo>
                  <a:pt x="2439677" y="4327139"/>
                  <a:pt x="2480644" y="4319911"/>
                  <a:pt x="2463521" y="4312191"/>
                </a:cubicBezTo>
                <a:cubicBezTo>
                  <a:pt x="2464447" y="4310629"/>
                  <a:pt x="2466225" y="4312539"/>
                  <a:pt x="2467272" y="4311228"/>
                </a:cubicBezTo>
                <a:cubicBezTo>
                  <a:pt x="2466188" y="4308968"/>
                  <a:pt x="2465032" y="4307591"/>
                  <a:pt x="2462097" y="4307236"/>
                </a:cubicBezTo>
                <a:cubicBezTo>
                  <a:pt x="2451855" y="4310966"/>
                  <a:pt x="2435500" y="4310273"/>
                  <a:pt x="2428754" y="4319558"/>
                </a:cubicBezTo>
                <a:cubicBezTo>
                  <a:pt x="2420899" y="4315456"/>
                  <a:pt x="2416381" y="4328478"/>
                  <a:pt x="2409147" y="4324954"/>
                </a:cubicBezTo>
                <a:cubicBezTo>
                  <a:pt x="2412618" y="4320839"/>
                  <a:pt x="2417063" y="4316959"/>
                  <a:pt x="2422239" y="4314050"/>
                </a:cubicBezTo>
                <a:cubicBezTo>
                  <a:pt x="2428522" y="4316863"/>
                  <a:pt x="2430276" y="4309938"/>
                  <a:pt x="2433223" y="4306456"/>
                </a:cubicBezTo>
                <a:cubicBezTo>
                  <a:pt x="2438435" y="4313486"/>
                  <a:pt x="2449213" y="4301497"/>
                  <a:pt x="2454205" y="4299572"/>
                </a:cubicBezTo>
                <a:cubicBezTo>
                  <a:pt x="2454084" y="4299665"/>
                  <a:pt x="2454011" y="4299884"/>
                  <a:pt x="2454059" y="4300300"/>
                </a:cubicBezTo>
                <a:cubicBezTo>
                  <a:pt x="2454218" y="4300864"/>
                  <a:pt x="2454924" y="4301727"/>
                  <a:pt x="2455448" y="4300980"/>
                </a:cubicBezTo>
                <a:cubicBezTo>
                  <a:pt x="2455521" y="4300275"/>
                  <a:pt x="2454620" y="4299321"/>
                  <a:pt x="2454230" y="4299561"/>
                </a:cubicBezTo>
                <a:cubicBezTo>
                  <a:pt x="2454279" y="4298309"/>
                  <a:pt x="2455801" y="4298075"/>
                  <a:pt x="2456629" y="4297433"/>
                </a:cubicBezTo>
                <a:cubicBezTo>
                  <a:pt x="2456909" y="4296579"/>
                  <a:pt x="2456933" y="4295636"/>
                  <a:pt x="2458066" y="4295326"/>
                </a:cubicBezTo>
                <a:cubicBezTo>
                  <a:pt x="2462547" y="4302939"/>
                  <a:pt x="2483932" y="4289317"/>
                  <a:pt x="2492480" y="4290008"/>
                </a:cubicBezTo>
                <a:cubicBezTo>
                  <a:pt x="2495099" y="4288801"/>
                  <a:pt x="2497887" y="4289221"/>
                  <a:pt x="2500225" y="4287059"/>
                </a:cubicBezTo>
                <a:cubicBezTo>
                  <a:pt x="2502344" y="4288079"/>
                  <a:pt x="2503526" y="4286819"/>
                  <a:pt x="2501906" y="4284965"/>
                </a:cubicBezTo>
                <a:cubicBezTo>
                  <a:pt x="2501833" y="4283323"/>
                  <a:pt x="2502941" y="4282641"/>
                  <a:pt x="2504317" y="4281893"/>
                </a:cubicBezTo>
                <a:cubicBezTo>
                  <a:pt x="2502527" y="4278888"/>
                  <a:pt x="2498046" y="4278231"/>
                  <a:pt x="2496365" y="4275217"/>
                </a:cubicBezTo>
                <a:cubicBezTo>
                  <a:pt x="2495634" y="4275585"/>
                  <a:pt x="2494904" y="4275955"/>
                  <a:pt x="2494185" y="4276315"/>
                </a:cubicBezTo>
                <a:cubicBezTo>
                  <a:pt x="2490763" y="4270036"/>
                  <a:pt x="2479060" y="4275488"/>
                  <a:pt x="2474311" y="4278081"/>
                </a:cubicBezTo>
                <a:cubicBezTo>
                  <a:pt x="2471157" y="4275396"/>
                  <a:pt x="2462097" y="4281419"/>
                  <a:pt x="2464313" y="4276412"/>
                </a:cubicBezTo>
                <a:cubicBezTo>
                  <a:pt x="2465068" y="4275516"/>
                  <a:pt x="2465872" y="4275807"/>
                  <a:pt x="2466736" y="4275950"/>
                </a:cubicBezTo>
                <a:cubicBezTo>
                  <a:pt x="2467881" y="4276144"/>
                  <a:pt x="2468612" y="4274694"/>
                  <a:pt x="2469854" y="4275037"/>
                </a:cubicBezTo>
                <a:cubicBezTo>
                  <a:pt x="2471534" y="4276057"/>
                  <a:pt x="2473325" y="4273605"/>
                  <a:pt x="2474786" y="4272775"/>
                </a:cubicBezTo>
                <a:cubicBezTo>
                  <a:pt x="2476844" y="4273653"/>
                  <a:pt x="2477599" y="4273066"/>
                  <a:pt x="2479170" y="4272209"/>
                </a:cubicBezTo>
                <a:cubicBezTo>
                  <a:pt x="2481386" y="4272671"/>
                  <a:pt x="2481520" y="4272696"/>
                  <a:pt x="2481959" y="4271337"/>
                </a:cubicBezTo>
                <a:cubicBezTo>
                  <a:pt x="2482495" y="4268862"/>
                  <a:pt x="2484699" y="4270696"/>
                  <a:pt x="2486087" y="4269614"/>
                </a:cubicBezTo>
                <a:cubicBezTo>
                  <a:pt x="2486318" y="4267217"/>
                  <a:pt x="2487999" y="4266967"/>
                  <a:pt x="2488815" y="4269362"/>
                </a:cubicBezTo>
                <a:cubicBezTo>
                  <a:pt x="2496596" y="4268174"/>
                  <a:pt x="2492444" y="4264554"/>
                  <a:pt x="2498569" y="4266722"/>
                </a:cubicBezTo>
                <a:cubicBezTo>
                  <a:pt x="2501614" y="4265060"/>
                  <a:pt x="2505072" y="4265888"/>
                  <a:pt x="2508165" y="4264288"/>
                </a:cubicBezTo>
                <a:cubicBezTo>
                  <a:pt x="2511733" y="4264883"/>
                  <a:pt x="2510577" y="4263146"/>
                  <a:pt x="2512720" y="4261722"/>
                </a:cubicBezTo>
                <a:cubicBezTo>
                  <a:pt x="2520136" y="4264584"/>
                  <a:pt x="2527151" y="4261379"/>
                  <a:pt x="2534007" y="4258521"/>
                </a:cubicBezTo>
                <a:cubicBezTo>
                  <a:pt x="2539292" y="4260221"/>
                  <a:pt x="2544565" y="4258802"/>
                  <a:pt x="2549314" y="4256544"/>
                </a:cubicBezTo>
                <a:cubicBezTo>
                  <a:pt x="2549655" y="4255289"/>
                  <a:pt x="2550362" y="4253710"/>
                  <a:pt x="2552139" y="4254501"/>
                </a:cubicBezTo>
                <a:cubicBezTo>
                  <a:pt x="2554380" y="4254807"/>
                  <a:pt x="2551616" y="4259671"/>
                  <a:pt x="2554539" y="4257791"/>
                </a:cubicBezTo>
                <a:cubicBezTo>
                  <a:pt x="2559629" y="4256823"/>
                  <a:pt x="2563842" y="4254997"/>
                  <a:pt x="2568896" y="4255440"/>
                </a:cubicBezTo>
                <a:cubicBezTo>
                  <a:pt x="2578285" y="4250997"/>
                  <a:pt x="2590329" y="4255022"/>
                  <a:pt x="2600972" y="4250067"/>
                </a:cubicBezTo>
                <a:cubicBezTo>
                  <a:pt x="2606063" y="4255876"/>
                  <a:pt x="2609083" y="4248490"/>
                  <a:pt x="2615074" y="4250273"/>
                </a:cubicBezTo>
                <a:cubicBezTo>
                  <a:pt x="2615817" y="4250435"/>
                  <a:pt x="2616377" y="4249983"/>
                  <a:pt x="2616755" y="4248813"/>
                </a:cubicBezTo>
                <a:cubicBezTo>
                  <a:pt x="2618606" y="4246618"/>
                  <a:pt x="2623027" y="4249185"/>
                  <a:pt x="2625706" y="4246084"/>
                </a:cubicBezTo>
                <a:cubicBezTo>
                  <a:pt x="2626156" y="4246758"/>
                  <a:pt x="2626595" y="4247428"/>
                  <a:pt x="2627033" y="4248094"/>
                </a:cubicBezTo>
                <a:cubicBezTo>
                  <a:pt x="2627971" y="4247187"/>
                  <a:pt x="2630833" y="4246945"/>
                  <a:pt x="2630017" y="4245390"/>
                </a:cubicBezTo>
                <a:cubicBezTo>
                  <a:pt x="2636361" y="4247731"/>
                  <a:pt x="2632075" y="4240626"/>
                  <a:pt x="2642268" y="4245149"/>
                </a:cubicBezTo>
                <a:cubicBezTo>
                  <a:pt x="2643924" y="4244475"/>
                  <a:pt x="2643692" y="4241925"/>
                  <a:pt x="2645811" y="4241758"/>
                </a:cubicBezTo>
                <a:cubicBezTo>
                  <a:pt x="2647942" y="4238661"/>
                  <a:pt x="2642353" y="4237424"/>
                  <a:pt x="2640709" y="4238857"/>
                </a:cubicBezTo>
                <a:cubicBezTo>
                  <a:pt x="2635436" y="4237522"/>
                  <a:pt x="2632964" y="4238643"/>
                  <a:pt x="2628799" y="4241450"/>
                </a:cubicBezTo>
                <a:cubicBezTo>
                  <a:pt x="2627569" y="4240417"/>
                  <a:pt x="2629335" y="4238699"/>
                  <a:pt x="2627971" y="4237727"/>
                </a:cubicBezTo>
                <a:cubicBezTo>
                  <a:pt x="2623453" y="4240111"/>
                  <a:pt x="2617997" y="4235402"/>
                  <a:pt x="2613504" y="4238747"/>
                </a:cubicBezTo>
                <a:cubicBezTo>
                  <a:pt x="2608316" y="4237731"/>
                  <a:pt x="2604468" y="4241675"/>
                  <a:pt x="2598963" y="4238661"/>
                </a:cubicBezTo>
                <a:cubicBezTo>
                  <a:pt x="2596503" y="4238779"/>
                  <a:pt x="2599463" y="4240622"/>
                  <a:pt x="2598500" y="4241535"/>
                </a:cubicBezTo>
                <a:cubicBezTo>
                  <a:pt x="2596016" y="4243136"/>
                  <a:pt x="2595553" y="4238501"/>
                  <a:pt x="2593203" y="4238999"/>
                </a:cubicBezTo>
                <a:cubicBezTo>
                  <a:pt x="2588442" y="4241044"/>
                  <a:pt x="2583217" y="4236686"/>
                  <a:pt x="2578687" y="4240047"/>
                </a:cubicBezTo>
                <a:cubicBezTo>
                  <a:pt x="2574035" y="4238252"/>
                  <a:pt x="2570674" y="4238899"/>
                  <a:pt x="2566631" y="4240497"/>
                </a:cubicBezTo>
                <a:cubicBezTo>
                  <a:pt x="2564537" y="4239523"/>
                  <a:pt x="2562064" y="4239736"/>
                  <a:pt x="2564110" y="4242369"/>
                </a:cubicBezTo>
                <a:cubicBezTo>
                  <a:pt x="2561212" y="4244910"/>
                  <a:pt x="2557997" y="4235703"/>
                  <a:pt x="2556816" y="4243193"/>
                </a:cubicBezTo>
                <a:cubicBezTo>
                  <a:pt x="2553077" y="4241908"/>
                  <a:pt x="2552529" y="4239100"/>
                  <a:pt x="2548169" y="4240829"/>
                </a:cubicBezTo>
                <a:cubicBezTo>
                  <a:pt x="2544979" y="4241715"/>
                  <a:pt x="2541959" y="4242024"/>
                  <a:pt x="2538732" y="4242785"/>
                </a:cubicBezTo>
                <a:cubicBezTo>
                  <a:pt x="2533057" y="4242421"/>
                  <a:pt x="2528490" y="4246673"/>
                  <a:pt x="2522888" y="4244670"/>
                </a:cubicBezTo>
                <a:cubicBezTo>
                  <a:pt x="2519089" y="4248460"/>
                  <a:pt x="2514084" y="4244554"/>
                  <a:pt x="2510418" y="4247371"/>
                </a:cubicBezTo>
                <a:cubicBezTo>
                  <a:pt x="2509334" y="4251707"/>
                  <a:pt x="2502673" y="4247698"/>
                  <a:pt x="2499470" y="4250771"/>
                </a:cubicBezTo>
                <a:cubicBezTo>
                  <a:pt x="2496365" y="4249608"/>
                  <a:pt x="2493966" y="4253349"/>
                  <a:pt x="2491104" y="4253868"/>
                </a:cubicBezTo>
                <a:cubicBezTo>
                  <a:pt x="2488243" y="4252825"/>
                  <a:pt x="2484991" y="4253540"/>
                  <a:pt x="2482324" y="4254856"/>
                </a:cubicBezTo>
                <a:cubicBezTo>
                  <a:pt x="2479669" y="4254715"/>
                  <a:pt x="2477964" y="4252990"/>
                  <a:pt x="2476941" y="4256433"/>
                </a:cubicBezTo>
                <a:cubicBezTo>
                  <a:pt x="2471303" y="4259426"/>
                  <a:pt x="2464812" y="4258601"/>
                  <a:pt x="2459223" y="4262336"/>
                </a:cubicBezTo>
                <a:cubicBezTo>
                  <a:pt x="2458455" y="4265442"/>
                  <a:pt x="2454303" y="4263480"/>
                  <a:pt x="2452147" y="4266542"/>
                </a:cubicBezTo>
                <a:cubicBezTo>
                  <a:pt x="2448494" y="4264815"/>
                  <a:pt x="2445937" y="4269806"/>
                  <a:pt x="2442137" y="4267595"/>
                </a:cubicBezTo>
                <a:cubicBezTo>
                  <a:pt x="2440859" y="4270045"/>
                  <a:pt x="2439379" y="4270073"/>
                  <a:pt x="2438300" y="4270167"/>
                </a:cubicBezTo>
                <a:lnTo>
                  <a:pt x="2436864" y="4273143"/>
                </a:lnTo>
                <a:lnTo>
                  <a:pt x="2436864" y="4273141"/>
                </a:lnTo>
                <a:lnTo>
                  <a:pt x="2436864" y="4273140"/>
                </a:lnTo>
                <a:cubicBezTo>
                  <a:pt x="2436450" y="4272947"/>
                  <a:pt x="2436231" y="4272948"/>
                  <a:pt x="2436146" y="4273084"/>
                </a:cubicBezTo>
                <a:cubicBezTo>
                  <a:pt x="2436438" y="4273294"/>
                  <a:pt x="2436682" y="4273454"/>
                  <a:pt x="2436901" y="4273570"/>
                </a:cubicBezTo>
                <a:lnTo>
                  <a:pt x="2436864" y="4273143"/>
                </a:lnTo>
                <a:lnTo>
                  <a:pt x="2437035" y="4273205"/>
                </a:lnTo>
                <a:cubicBezTo>
                  <a:pt x="2437327" y="4273735"/>
                  <a:pt x="2437169" y="4273717"/>
                  <a:pt x="2436901" y="4273573"/>
                </a:cubicBezTo>
                <a:cubicBezTo>
                  <a:pt x="2436913" y="4273619"/>
                  <a:pt x="2436901" y="4273637"/>
                  <a:pt x="2436913" y="4273683"/>
                </a:cubicBezTo>
                <a:cubicBezTo>
                  <a:pt x="2437692" y="4276143"/>
                  <a:pt x="2435817" y="4273645"/>
                  <a:pt x="2436146" y="4273086"/>
                </a:cubicBezTo>
                <a:cubicBezTo>
                  <a:pt x="2435768" y="4272806"/>
                  <a:pt x="2435427" y="4272565"/>
                  <a:pt x="2435476" y="4272768"/>
                </a:cubicBezTo>
                <a:cubicBezTo>
                  <a:pt x="2433162" y="4273904"/>
                  <a:pt x="2430909" y="4274145"/>
                  <a:pt x="2428413" y="4274419"/>
                </a:cubicBezTo>
                <a:cubicBezTo>
                  <a:pt x="2424906" y="4275591"/>
                  <a:pt x="2423712" y="4275505"/>
                  <a:pt x="2422141" y="4271719"/>
                </a:cubicBezTo>
                <a:cubicBezTo>
                  <a:pt x="2424151" y="4270419"/>
                  <a:pt x="2425868" y="4273028"/>
                  <a:pt x="2427512" y="4271324"/>
                </a:cubicBezTo>
                <a:cubicBezTo>
                  <a:pt x="2427207" y="4270625"/>
                  <a:pt x="2426903" y="4269938"/>
                  <a:pt x="2426598" y="4269264"/>
                </a:cubicBezTo>
                <a:cubicBezTo>
                  <a:pt x="2434550" y="4265246"/>
                  <a:pt x="2437303" y="4257123"/>
                  <a:pt x="2440932" y="4249938"/>
                </a:cubicBezTo>
                <a:cubicBezTo>
                  <a:pt x="2444220" y="4248681"/>
                  <a:pt x="2443781" y="4244691"/>
                  <a:pt x="2444877" y="4242018"/>
                </a:cubicBezTo>
                <a:cubicBezTo>
                  <a:pt x="2444707" y="4240320"/>
                  <a:pt x="2442088" y="4241185"/>
                  <a:pt x="2442247" y="4239306"/>
                </a:cubicBezTo>
                <a:cubicBezTo>
                  <a:pt x="2443513" y="4238832"/>
                  <a:pt x="2444719" y="4237232"/>
                  <a:pt x="2446083" y="4237821"/>
                </a:cubicBezTo>
                <a:cubicBezTo>
                  <a:pt x="2445949" y="4237911"/>
                  <a:pt x="2445876" y="4238138"/>
                  <a:pt x="2445925" y="4238562"/>
                </a:cubicBezTo>
                <a:cubicBezTo>
                  <a:pt x="2446083" y="4239124"/>
                  <a:pt x="2446789" y="4239992"/>
                  <a:pt x="2447313" y="4239243"/>
                </a:cubicBezTo>
                <a:cubicBezTo>
                  <a:pt x="2447386" y="4238533"/>
                  <a:pt x="2446485" y="4237564"/>
                  <a:pt x="2446083" y="4237822"/>
                </a:cubicBezTo>
                <a:cubicBezTo>
                  <a:pt x="2446095" y="4237822"/>
                  <a:pt x="2446095" y="4237821"/>
                  <a:pt x="2446095" y="4237822"/>
                </a:cubicBezTo>
                <a:cubicBezTo>
                  <a:pt x="2451733" y="4235112"/>
                  <a:pt x="2445876" y="4226716"/>
                  <a:pt x="2442283" y="4231780"/>
                </a:cubicBezTo>
                <a:close/>
                <a:moveTo>
                  <a:pt x="927346" y="4230835"/>
                </a:moveTo>
                <a:cubicBezTo>
                  <a:pt x="921659" y="4232567"/>
                  <a:pt x="930488" y="4237147"/>
                  <a:pt x="932967" y="4234282"/>
                </a:cubicBezTo>
                <a:cubicBezTo>
                  <a:pt x="933833" y="4236548"/>
                  <a:pt x="936417" y="4236490"/>
                  <a:pt x="937184" y="4238856"/>
                </a:cubicBezTo>
                <a:cubicBezTo>
                  <a:pt x="941163" y="4236276"/>
                  <a:pt x="945758" y="4239021"/>
                  <a:pt x="949594" y="4236206"/>
                </a:cubicBezTo>
                <a:cubicBezTo>
                  <a:pt x="948407" y="4233721"/>
                  <a:pt x="943922" y="4233298"/>
                  <a:pt x="941919" y="4234719"/>
                </a:cubicBezTo>
                <a:cubicBezTo>
                  <a:pt x="941305" y="4233407"/>
                  <a:pt x="940368" y="4231832"/>
                  <a:pt x="938787" y="4232462"/>
                </a:cubicBezTo>
                <a:cubicBezTo>
                  <a:pt x="935238" y="4234422"/>
                  <a:pt x="931100" y="4231203"/>
                  <a:pt x="927346" y="4230835"/>
                </a:cubicBezTo>
                <a:close/>
                <a:moveTo>
                  <a:pt x="912754" y="4230431"/>
                </a:moveTo>
                <a:cubicBezTo>
                  <a:pt x="910405" y="4229669"/>
                  <a:pt x="908080" y="4229037"/>
                  <a:pt x="906014" y="4231118"/>
                </a:cubicBezTo>
                <a:cubicBezTo>
                  <a:pt x="906619" y="4232692"/>
                  <a:pt x="908697" y="4232748"/>
                  <a:pt x="909256" y="4234496"/>
                </a:cubicBezTo>
                <a:lnTo>
                  <a:pt x="909256" y="4234497"/>
                </a:lnTo>
                <a:cubicBezTo>
                  <a:pt x="912104" y="4236443"/>
                  <a:pt x="915859" y="4235141"/>
                  <a:pt x="918711" y="4233817"/>
                </a:cubicBezTo>
                <a:cubicBezTo>
                  <a:pt x="925804" y="4235767"/>
                  <a:pt x="922017" y="4233607"/>
                  <a:pt x="919636" y="4230534"/>
                </a:cubicBezTo>
                <a:cubicBezTo>
                  <a:pt x="917475" y="4232089"/>
                  <a:pt x="915102" y="4231194"/>
                  <a:pt x="912754" y="4230431"/>
                </a:cubicBezTo>
                <a:close/>
                <a:moveTo>
                  <a:pt x="2363013" y="4230293"/>
                </a:moveTo>
                <a:cubicBezTo>
                  <a:pt x="2364385" y="4229743"/>
                  <a:pt x="2365277" y="4229923"/>
                  <a:pt x="2364358" y="4232397"/>
                </a:cubicBezTo>
                <a:cubicBezTo>
                  <a:pt x="2362567" y="4233479"/>
                  <a:pt x="2360181" y="4235190"/>
                  <a:pt x="2358792" y="4232571"/>
                </a:cubicBezTo>
                <a:cubicBezTo>
                  <a:pt x="2359791" y="4232124"/>
                  <a:pt x="2361642" y="4230843"/>
                  <a:pt x="2363013" y="4230293"/>
                </a:cubicBezTo>
                <a:close/>
                <a:moveTo>
                  <a:pt x="2414424" y="4229696"/>
                </a:moveTo>
                <a:cubicBezTo>
                  <a:pt x="2413474" y="4230264"/>
                  <a:pt x="2412996" y="4231462"/>
                  <a:pt x="2414372" y="4232411"/>
                </a:cubicBezTo>
                <a:cubicBezTo>
                  <a:pt x="2415358" y="4231855"/>
                  <a:pt x="2416320" y="4231309"/>
                  <a:pt x="2417307" y="4230759"/>
                </a:cubicBezTo>
                <a:cubicBezTo>
                  <a:pt x="2416796" y="4229189"/>
                  <a:pt x="2415374" y="4229128"/>
                  <a:pt x="2414424" y="4229696"/>
                </a:cubicBezTo>
                <a:close/>
                <a:moveTo>
                  <a:pt x="1538568" y="4223366"/>
                </a:moveTo>
                <a:cubicBezTo>
                  <a:pt x="1529312" y="4226159"/>
                  <a:pt x="1519473" y="4222464"/>
                  <a:pt x="1510534" y="4226165"/>
                </a:cubicBezTo>
                <a:cubicBezTo>
                  <a:pt x="1481551" y="4225243"/>
                  <a:pt x="1451106" y="4232234"/>
                  <a:pt x="1423803" y="4243231"/>
                </a:cubicBezTo>
                <a:cubicBezTo>
                  <a:pt x="1422162" y="4246586"/>
                  <a:pt x="1423815" y="4246494"/>
                  <a:pt x="1425794" y="4248636"/>
                </a:cubicBezTo>
                <a:lnTo>
                  <a:pt x="1425795" y="4248636"/>
                </a:lnTo>
                <a:cubicBezTo>
                  <a:pt x="1423815" y="4249664"/>
                  <a:pt x="1422420" y="4251502"/>
                  <a:pt x="1423368" y="4254377"/>
                </a:cubicBezTo>
                <a:cubicBezTo>
                  <a:pt x="1431210" y="4257560"/>
                  <a:pt x="1438561" y="4250998"/>
                  <a:pt x="1445760" y="4248789"/>
                </a:cubicBezTo>
                <a:cubicBezTo>
                  <a:pt x="1452336" y="4246478"/>
                  <a:pt x="1458279" y="4247109"/>
                  <a:pt x="1463978" y="4242130"/>
                </a:cubicBezTo>
                <a:cubicBezTo>
                  <a:pt x="1463978" y="4242125"/>
                  <a:pt x="1463966" y="4242123"/>
                  <a:pt x="1463966" y="4242119"/>
                </a:cubicBezTo>
                <a:cubicBezTo>
                  <a:pt x="1468496" y="4243856"/>
                  <a:pt x="1475085" y="4243786"/>
                  <a:pt x="1480017" y="4241166"/>
                </a:cubicBezTo>
                <a:cubicBezTo>
                  <a:pt x="1488188" y="4242866"/>
                  <a:pt x="1495994" y="4238982"/>
                  <a:pt x="1504031" y="4238787"/>
                </a:cubicBezTo>
                <a:cubicBezTo>
                  <a:pt x="1513457" y="4237972"/>
                  <a:pt x="1523004" y="4238923"/>
                  <a:pt x="1532430" y="4239454"/>
                </a:cubicBezTo>
                <a:cubicBezTo>
                  <a:pt x="1545801" y="4238450"/>
                  <a:pt x="1559440" y="4237227"/>
                  <a:pt x="1573238" y="4241792"/>
                </a:cubicBezTo>
                <a:cubicBezTo>
                  <a:pt x="1601332" y="4236386"/>
                  <a:pt x="1570961" y="4221884"/>
                  <a:pt x="1557821" y="4226602"/>
                </a:cubicBezTo>
                <a:cubicBezTo>
                  <a:pt x="1554594" y="4224182"/>
                  <a:pt x="1549686" y="4228011"/>
                  <a:pt x="1548030" y="4224430"/>
                </a:cubicBezTo>
                <a:cubicBezTo>
                  <a:pt x="1545947" y="4222538"/>
                  <a:pt x="1544937" y="4224533"/>
                  <a:pt x="1543536" y="4224475"/>
                </a:cubicBezTo>
                <a:cubicBezTo>
                  <a:pt x="1541904" y="4224115"/>
                  <a:pt x="1540321" y="4223351"/>
                  <a:pt x="1538568" y="4223366"/>
                </a:cubicBezTo>
                <a:close/>
                <a:moveTo>
                  <a:pt x="2451539" y="4221294"/>
                </a:moveTo>
                <a:cubicBezTo>
                  <a:pt x="2449042" y="4219799"/>
                  <a:pt x="2447240" y="4223715"/>
                  <a:pt x="2448518" y="4225862"/>
                </a:cubicBezTo>
                <a:cubicBezTo>
                  <a:pt x="2450114" y="4225948"/>
                  <a:pt x="2450771" y="4227040"/>
                  <a:pt x="2451319" y="4228518"/>
                </a:cubicBezTo>
                <a:cubicBezTo>
                  <a:pt x="2454157" y="4227402"/>
                  <a:pt x="2451794" y="4223457"/>
                  <a:pt x="2451539" y="4221294"/>
                </a:cubicBezTo>
                <a:close/>
                <a:moveTo>
                  <a:pt x="1661727" y="4215566"/>
                </a:moveTo>
                <a:cubicBezTo>
                  <a:pt x="1660279" y="4215325"/>
                  <a:pt x="1658958" y="4215660"/>
                  <a:pt x="1660102" y="4217036"/>
                </a:cubicBezTo>
                <a:cubicBezTo>
                  <a:pt x="1661393" y="4217165"/>
                  <a:pt x="1662976" y="4218437"/>
                  <a:pt x="1664109" y="4217547"/>
                </a:cubicBezTo>
                <a:cubicBezTo>
                  <a:pt x="1664748" y="4216623"/>
                  <a:pt x="1663174" y="4215807"/>
                  <a:pt x="1661727" y="4215566"/>
                </a:cubicBezTo>
                <a:lnTo>
                  <a:pt x="1661727" y="4215566"/>
                </a:lnTo>
                <a:close/>
                <a:moveTo>
                  <a:pt x="1624153" y="4214317"/>
                </a:moveTo>
                <a:lnTo>
                  <a:pt x="1624153" y="4214318"/>
                </a:lnTo>
                <a:lnTo>
                  <a:pt x="1624153" y="4214318"/>
                </a:lnTo>
                <a:close/>
                <a:moveTo>
                  <a:pt x="1002124" y="4213599"/>
                </a:moveTo>
                <a:cubicBezTo>
                  <a:pt x="997047" y="4212011"/>
                  <a:pt x="999512" y="4218886"/>
                  <a:pt x="1002663" y="4219442"/>
                </a:cubicBezTo>
                <a:cubicBezTo>
                  <a:pt x="1003964" y="4221948"/>
                  <a:pt x="1004850" y="4224401"/>
                  <a:pt x="1007659" y="4221830"/>
                </a:cubicBezTo>
                <a:cubicBezTo>
                  <a:pt x="1007209" y="4219867"/>
                  <a:pt x="1002985" y="4216797"/>
                  <a:pt x="1002124" y="4213599"/>
                </a:cubicBezTo>
                <a:close/>
                <a:moveTo>
                  <a:pt x="1800707" y="4212592"/>
                </a:moveTo>
                <a:cubicBezTo>
                  <a:pt x="1799623" y="4213203"/>
                  <a:pt x="1798637" y="4213753"/>
                  <a:pt x="1797638" y="4214321"/>
                </a:cubicBezTo>
                <a:cubicBezTo>
                  <a:pt x="1798138" y="4217748"/>
                  <a:pt x="1808123" y="4216576"/>
                  <a:pt x="1801694" y="4214715"/>
                </a:cubicBezTo>
                <a:lnTo>
                  <a:pt x="1801694" y="4214716"/>
                </a:lnTo>
                <a:cubicBezTo>
                  <a:pt x="1801401" y="4214082"/>
                  <a:pt x="1801048" y="4213337"/>
                  <a:pt x="1800707" y="4212592"/>
                </a:cubicBezTo>
                <a:close/>
                <a:moveTo>
                  <a:pt x="996014" y="4206521"/>
                </a:moveTo>
                <a:cubicBezTo>
                  <a:pt x="992562" y="4211833"/>
                  <a:pt x="1003810" y="4211468"/>
                  <a:pt x="998686" y="4209056"/>
                </a:cubicBezTo>
                <a:cubicBezTo>
                  <a:pt x="997253" y="4208204"/>
                  <a:pt x="997493" y="4206629"/>
                  <a:pt x="996014" y="4206521"/>
                </a:cubicBezTo>
                <a:close/>
                <a:moveTo>
                  <a:pt x="1647644" y="4206380"/>
                </a:moveTo>
                <a:cubicBezTo>
                  <a:pt x="1647486" y="4207748"/>
                  <a:pt x="1646098" y="4207712"/>
                  <a:pt x="1645343" y="4208404"/>
                </a:cubicBezTo>
                <a:cubicBezTo>
                  <a:pt x="1646865" y="4212246"/>
                  <a:pt x="1651200" y="4207503"/>
                  <a:pt x="1647644" y="4206380"/>
                </a:cubicBezTo>
                <a:close/>
                <a:moveTo>
                  <a:pt x="1659470" y="4204298"/>
                </a:moveTo>
                <a:lnTo>
                  <a:pt x="1659470" y="4204298"/>
                </a:lnTo>
                <a:lnTo>
                  <a:pt x="1659470" y="4204298"/>
                </a:lnTo>
                <a:lnTo>
                  <a:pt x="1659470" y="4204298"/>
                </a:lnTo>
                <a:close/>
                <a:moveTo>
                  <a:pt x="1659469" y="4204297"/>
                </a:moveTo>
                <a:lnTo>
                  <a:pt x="1659470" y="4204297"/>
                </a:lnTo>
                <a:lnTo>
                  <a:pt x="1659470" y="4204298"/>
                </a:lnTo>
                <a:close/>
                <a:moveTo>
                  <a:pt x="1660894" y="4203552"/>
                </a:moveTo>
                <a:lnTo>
                  <a:pt x="1659472" y="4204296"/>
                </a:lnTo>
                <a:lnTo>
                  <a:pt x="1659834" y="4203557"/>
                </a:lnTo>
                <a:cubicBezTo>
                  <a:pt x="1660200" y="4203552"/>
                  <a:pt x="1660504" y="4203567"/>
                  <a:pt x="1660894" y="4203552"/>
                </a:cubicBezTo>
                <a:close/>
                <a:moveTo>
                  <a:pt x="1659834" y="4203543"/>
                </a:moveTo>
                <a:cubicBezTo>
                  <a:pt x="1659834" y="4203548"/>
                  <a:pt x="1659834" y="4203552"/>
                  <a:pt x="1659834" y="4203557"/>
                </a:cubicBezTo>
                <a:cubicBezTo>
                  <a:pt x="1659652" y="4203559"/>
                  <a:pt x="1659481" y="4203559"/>
                  <a:pt x="1659311" y="4203558"/>
                </a:cubicBezTo>
                <a:cubicBezTo>
                  <a:pt x="1659432" y="4203268"/>
                  <a:pt x="1659627" y="4203084"/>
                  <a:pt x="1659834" y="4203543"/>
                </a:cubicBezTo>
                <a:close/>
                <a:moveTo>
                  <a:pt x="1747770" y="4203189"/>
                </a:moveTo>
                <a:cubicBezTo>
                  <a:pt x="1742997" y="4202360"/>
                  <a:pt x="1743825" y="4201980"/>
                  <a:pt x="1741414" y="4205049"/>
                </a:cubicBezTo>
                <a:cubicBezTo>
                  <a:pt x="1736177" y="4203928"/>
                  <a:pt x="1731866" y="4202471"/>
                  <a:pt x="1727348" y="4206270"/>
                </a:cubicBezTo>
                <a:cubicBezTo>
                  <a:pt x="1726995" y="4210645"/>
                  <a:pt x="1711188" y="4206064"/>
                  <a:pt x="1714781" y="4211317"/>
                </a:cubicBezTo>
                <a:cubicBezTo>
                  <a:pt x="1710932" y="4214638"/>
                  <a:pt x="1707364" y="4214437"/>
                  <a:pt x="1703090" y="4215364"/>
                </a:cubicBezTo>
                <a:cubicBezTo>
                  <a:pt x="1703333" y="4216993"/>
                  <a:pt x="1705720" y="4216404"/>
                  <a:pt x="1705891" y="4217896"/>
                </a:cubicBezTo>
                <a:cubicBezTo>
                  <a:pt x="1705233" y="4219402"/>
                  <a:pt x="1705623" y="4221266"/>
                  <a:pt x="1704052" y="4221874"/>
                </a:cubicBezTo>
                <a:cubicBezTo>
                  <a:pt x="1701336" y="4216152"/>
                  <a:pt x="1698962" y="4223076"/>
                  <a:pt x="1695296" y="4223988"/>
                </a:cubicBezTo>
                <a:cubicBezTo>
                  <a:pt x="1696283" y="4229213"/>
                  <a:pt x="1697914" y="4232337"/>
                  <a:pt x="1704283" y="4232801"/>
                </a:cubicBezTo>
                <a:cubicBezTo>
                  <a:pt x="1706147" y="4232049"/>
                  <a:pt x="1707023" y="4229378"/>
                  <a:pt x="1709227" y="4228789"/>
                </a:cubicBezTo>
                <a:cubicBezTo>
                  <a:pt x="1712467" y="4230536"/>
                  <a:pt x="1714354" y="4228524"/>
                  <a:pt x="1717265" y="4227428"/>
                </a:cubicBezTo>
                <a:cubicBezTo>
                  <a:pt x="1719323" y="4227703"/>
                  <a:pt x="1719323" y="4227681"/>
                  <a:pt x="1719530" y="4226243"/>
                </a:cubicBezTo>
                <a:cubicBezTo>
                  <a:pt x="1721235" y="4226595"/>
                  <a:pt x="1722842" y="4227806"/>
                  <a:pt x="1723609" y="4225953"/>
                </a:cubicBezTo>
                <a:cubicBezTo>
                  <a:pt x="1724328" y="4223075"/>
                  <a:pt x="1728018" y="4225107"/>
                  <a:pt x="1729881" y="4222850"/>
                </a:cubicBezTo>
                <a:cubicBezTo>
                  <a:pt x="1729516" y="4222113"/>
                  <a:pt x="1729163" y="4221376"/>
                  <a:pt x="1728797" y="4220639"/>
                </a:cubicBezTo>
                <a:cubicBezTo>
                  <a:pt x="1730502" y="4219407"/>
                  <a:pt x="1731890" y="4221022"/>
                  <a:pt x="1732706" y="4222612"/>
                </a:cubicBezTo>
                <a:cubicBezTo>
                  <a:pt x="1736932" y="4225140"/>
                  <a:pt x="1735970" y="4213528"/>
                  <a:pt x="1740427" y="4221143"/>
                </a:cubicBezTo>
                <a:cubicBezTo>
                  <a:pt x="1743581" y="4219765"/>
                  <a:pt x="1747734" y="4215126"/>
                  <a:pt x="1749707" y="4220138"/>
                </a:cubicBezTo>
                <a:cubicBezTo>
                  <a:pt x="1753652" y="4222544"/>
                  <a:pt x="1756733" y="4217215"/>
                  <a:pt x="1760691" y="4219534"/>
                </a:cubicBezTo>
                <a:cubicBezTo>
                  <a:pt x="1765867" y="4217798"/>
                  <a:pt x="1770872" y="4219209"/>
                  <a:pt x="1775913" y="4216735"/>
                </a:cubicBezTo>
                <a:cubicBezTo>
                  <a:pt x="1777983" y="4217071"/>
                  <a:pt x="1779420" y="4216977"/>
                  <a:pt x="1777691" y="4214550"/>
                </a:cubicBezTo>
                <a:cubicBezTo>
                  <a:pt x="1781795" y="4212098"/>
                  <a:pt x="1788468" y="4219993"/>
                  <a:pt x="1790880" y="4213895"/>
                </a:cubicBezTo>
                <a:cubicBezTo>
                  <a:pt x="1792633" y="4214423"/>
                  <a:pt x="1792682" y="4217391"/>
                  <a:pt x="1795325" y="4215497"/>
                </a:cubicBezTo>
                <a:cubicBezTo>
                  <a:pt x="1796981" y="4211850"/>
                  <a:pt x="1791136" y="4213146"/>
                  <a:pt x="1790563" y="4209899"/>
                </a:cubicBezTo>
                <a:cubicBezTo>
                  <a:pt x="1788371" y="4212371"/>
                  <a:pt x="1784328" y="4208268"/>
                  <a:pt x="1783561" y="4212126"/>
                </a:cubicBezTo>
                <a:cubicBezTo>
                  <a:pt x="1781734" y="4214332"/>
                  <a:pt x="1778592" y="4211270"/>
                  <a:pt x="1782282" y="4210223"/>
                </a:cubicBezTo>
                <a:cubicBezTo>
                  <a:pt x="1780115" y="4208234"/>
                  <a:pt x="1775256" y="4206704"/>
                  <a:pt x="1772491" y="4207489"/>
                </a:cubicBezTo>
                <a:cubicBezTo>
                  <a:pt x="1771407" y="4208797"/>
                  <a:pt x="1772053" y="4210628"/>
                  <a:pt x="1770385" y="4211339"/>
                </a:cubicBezTo>
                <a:cubicBezTo>
                  <a:pt x="1768838" y="4210398"/>
                  <a:pt x="1770725" y="4208643"/>
                  <a:pt x="1769459" y="4207620"/>
                </a:cubicBezTo>
                <a:cubicBezTo>
                  <a:pt x="1763869" y="4206966"/>
                  <a:pt x="1757427" y="4202213"/>
                  <a:pt x="1752191" y="4204556"/>
                </a:cubicBezTo>
                <a:cubicBezTo>
                  <a:pt x="1751387" y="4201982"/>
                  <a:pt x="1748671" y="4201805"/>
                  <a:pt x="1747770" y="4203189"/>
                </a:cubicBezTo>
                <a:close/>
                <a:moveTo>
                  <a:pt x="1611890" y="4200164"/>
                </a:moveTo>
                <a:cubicBezTo>
                  <a:pt x="1612219" y="4200260"/>
                  <a:pt x="1612548" y="4200547"/>
                  <a:pt x="1612633" y="4201394"/>
                </a:cubicBezTo>
                <a:cubicBezTo>
                  <a:pt x="1612426" y="4201238"/>
                  <a:pt x="1612329" y="4201221"/>
                  <a:pt x="1612134" y="4201087"/>
                </a:cubicBezTo>
                <a:cubicBezTo>
                  <a:pt x="1612158" y="4201364"/>
                  <a:pt x="1612134" y="4201602"/>
                  <a:pt x="1612012" y="4201741"/>
                </a:cubicBezTo>
                <a:cubicBezTo>
                  <a:pt x="1611403" y="4201281"/>
                  <a:pt x="1611281" y="4200885"/>
                  <a:pt x="1611306" y="4200565"/>
                </a:cubicBezTo>
                <a:cubicBezTo>
                  <a:pt x="1611574" y="4200736"/>
                  <a:pt x="1611817" y="4200859"/>
                  <a:pt x="1612134" y="4201086"/>
                </a:cubicBezTo>
                <a:cubicBezTo>
                  <a:pt x="1612109" y="4200813"/>
                  <a:pt x="1612024" y="4200499"/>
                  <a:pt x="1611890" y="4200164"/>
                </a:cubicBezTo>
                <a:close/>
                <a:moveTo>
                  <a:pt x="1636136" y="4199883"/>
                </a:moveTo>
                <a:cubicBezTo>
                  <a:pt x="1632191" y="4200524"/>
                  <a:pt x="1635954" y="4204588"/>
                  <a:pt x="1639607" y="4203611"/>
                </a:cubicBezTo>
                <a:cubicBezTo>
                  <a:pt x="1638633" y="4201623"/>
                  <a:pt x="1637001" y="4201851"/>
                  <a:pt x="1636136" y="4199883"/>
                </a:cubicBezTo>
                <a:close/>
                <a:moveTo>
                  <a:pt x="993100" y="4199150"/>
                </a:moveTo>
                <a:cubicBezTo>
                  <a:pt x="990737" y="4197498"/>
                  <a:pt x="988441" y="4197150"/>
                  <a:pt x="990574" y="4199601"/>
                </a:cubicBezTo>
                <a:cubicBezTo>
                  <a:pt x="993421" y="4200917"/>
                  <a:pt x="991147" y="4206711"/>
                  <a:pt x="996035" y="4206520"/>
                </a:cubicBezTo>
                <a:cubicBezTo>
                  <a:pt x="997896" y="4203758"/>
                  <a:pt x="995464" y="4200802"/>
                  <a:pt x="993100" y="4199150"/>
                </a:cubicBezTo>
                <a:lnTo>
                  <a:pt x="993100" y="4199150"/>
                </a:lnTo>
                <a:close/>
                <a:moveTo>
                  <a:pt x="1610078" y="4197784"/>
                </a:moveTo>
                <a:lnTo>
                  <a:pt x="1611890" y="4200164"/>
                </a:lnTo>
                <a:cubicBezTo>
                  <a:pt x="1611574" y="4200071"/>
                  <a:pt x="1611330" y="4200214"/>
                  <a:pt x="1611306" y="4200565"/>
                </a:cubicBezTo>
                <a:cubicBezTo>
                  <a:pt x="1609930" y="4199712"/>
                  <a:pt x="1608907" y="4199278"/>
                  <a:pt x="1608054" y="4199043"/>
                </a:cubicBezTo>
                <a:close/>
                <a:moveTo>
                  <a:pt x="2213825" y="4195431"/>
                </a:moveTo>
                <a:cubicBezTo>
                  <a:pt x="2212784" y="4194871"/>
                  <a:pt x="2211739" y="4195130"/>
                  <a:pt x="2211258" y="4197227"/>
                </a:cubicBezTo>
                <a:cubicBezTo>
                  <a:pt x="2212086" y="4198830"/>
                  <a:pt x="2214729" y="4199643"/>
                  <a:pt x="2216373" y="4198550"/>
                </a:cubicBezTo>
                <a:cubicBezTo>
                  <a:pt x="2215904" y="4197370"/>
                  <a:pt x="2214866" y="4195991"/>
                  <a:pt x="2213825" y="4195431"/>
                </a:cubicBezTo>
                <a:lnTo>
                  <a:pt x="2213825" y="4195431"/>
                </a:lnTo>
                <a:close/>
                <a:moveTo>
                  <a:pt x="1662320" y="4194231"/>
                </a:moveTo>
                <a:lnTo>
                  <a:pt x="1662320" y="4194231"/>
                </a:lnTo>
                <a:lnTo>
                  <a:pt x="1662320" y="4194231"/>
                </a:lnTo>
                <a:lnTo>
                  <a:pt x="1662320" y="4194231"/>
                </a:lnTo>
                <a:close/>
                <a:moveTo>
                  <a:pt x="1662319" y="4194228"/>
                </a:moveTo>
                <a:lnTo>
                  <a:pt x="1662320" y="4194231"/>
                </a:lnTo>
                <a:lnTo>
                  <a:pt x="1662319" y="4194230"/>
                </a:lnTo>
                <a:lnTo>
                  <a:pt x="1662319" y="4194229"/>
                </a:lnTo>
                <a:close/>
                <a:moveTo>
                  <a:pt x="1177013" y="4190086"/>
                </a:moveTo>
                <a:cubicBezTo>
                  <a:pt x="1176080" y="4189930"/>
                  <a:pt x="1175454" y="4191576"/>
                  <a:pt x="1174150" y="4190861"/>
                </a:cubicBezTo>
                <a:cubicBezTo>
                  <a:pt x="1170344" y="4193573"/>
                  <a:pt x="1173896" y="4198646"/>
                  <a:pt x="1178191" y="4199188"/>
                </a:cubicBezTo>
                <a:lnTo>
                  <a:pt x="1178191" y="4199189"/>
                </a:lnTo>
                <a:cubicBezTo>
                  <a:pt x="1179156" y="4200362"/>
                  <a:pt x="1178045" y="4201754"/>
                  <a:pt x="1178926" y="4203114"/>
                </a:cubicBezTo>
                <a:cubicBezTo>
                  <a:pt x="1181218" y="4205282"/>
                  <a:pt x="1182598" y="4213978"/>
                  <a:pt x="1186592" y="4211170"/>
                </a:cubicBezTo>
                <a:cubicBezTo>
                  <a:pt x="1187194" y="4210137"/>
                  <a:pt x="1186849" y="4208851"/>
                  <a:pt x="1185663" y="4208507"/>
                </a:cubicBezTo>
                <a:cubicBezTo>
                  <a:pt x="1182135" y="4203364"/>
                  <a:pt x="1181160" y="4195735"/>
                  <a:pt x="1177013" y="4190086"/>
                </a:cubicBezTo>
                <a:close/>
                <a:moveTo>
                  <a:pt x="2758363" y="4188961"/>
                </a:moveTo>
                <a:lnTo>
                  <a:pt x="2758363" y="4188961"/>
                </a:lnTo>
                <a:lnTo>
                  <a:pt x="2758363" y="4188961"/>
                </a:lnTo>
                <a:lnTo>
                  <a:pt x="2758363" y="4188961"/>
                </a:lnTo>
                <a:close/>
                <a:moveTo>
                  <a:pt x="2758359" y="4188940"/>
                </a:moveTo>
                <a:lnTo>
                  <a:pt x="2758423" y="4188977"/>
                </a:lnTo>
                <a:lnTo>
                  <a:pt x="2758382" y="4188966"/>
                </a:lnTo>
                <a:lnTo>
                  <a:pt x="2758363" y="4188961"/>
                </a:lnTo>
                <a:close/>
                <a:moveTo>
                  <a:pt x="1659140" y="4187992"/>
                </a:moveTo>
                <a:lnTo>
                  <a:pt x="1662318" y="4194229"/>
                </a:lnTo>
                <a:lnTo>
                  <a:pt x="1661856" y="4194354"/>
                </a:lnTo>
                <a:cubicBezTo>
                  <a:pt x="1662148" y="4194473"/>
                  <a:pt x="1662319" y="4194556"/>
                  <a:pt x="1662477" y="4194644"/>
                </a:cubicBezTo>
                <a:lnTo>
                  <a:pt x="1662320" y="4194231"/>
                </a:lnTo>
                <a:lnTo>
                  <a:pt x="1662647" y="4194339"/>
                </a:lnTo>
                <a:cubicBezTo>
                  <a:pt x="1662891" y="4194838"/>
                  <a:pt x="1662745" y="4194795"/>
                  <a:pt x="1662477" y="4194646"/>
                </a:cubicBezTo>
                <a:cubicBezTo>
                  <a:pt x="1662854" y="4195741"/>
                  <a:pt x="1662806" y="4196164"/>
                  <a:pt x="1661746" y="4194846"/>
                </a:cubicBezTo>
                <a:cubicBezTo>
                  <a:pt x="1661697" y="4194587"/>
                  <a:pt x="1661795" y="4194490"/>
                  <a:pt x="1661856" y="4194355"/>
                </a:cubicBezTo>
                <a:cubicBezTo>
                  <a:pt x="1661125" y="4194057"/>
                  <a:pt x="1660066" y="4193876"/>
                  <a:pt x="1658933" y="4195001"/>
                </a:cubicBezTo>
                <a:cubicBezTo>
                  <a:pt x="1657801" y="4192390"/>
                  <a:pt x="1653806" y="4191632"/>
                  <a:pt x="1654452" y="4188436"/>
                </a:cubicBezTo>
                <a:cubicBezTo>
                  <a:pt x="1656169" y="4189191"/>
                  <a:pt x="1657630" y="4189086"/>
                  <a:pt x="1659140" y="4187992"/>
                </a:cubicBezTo>
                <a:close/>
                <a:moveTo>
                  <a:pt x="986791" y="4187733"/>
                </a:moveTo>
                <a:cubicBezTo>
                  <a:pt x="985827" y="4190194"/>
                  <a:pt x="986994" y="4192658"/>
                  <a:pt x="987339" y="4194887"/>
                </a:cubicBezTo>
                <a:cubicBezTo>
                  <a:pt x="990354" y="4194427"/>
                  <a:pt x="989470" y="4188562"/>
                  <a:pt x="986791" y="4187733"/>
                </a:cubicBezTo>
                <a:close/>
                <a:moveTo>
                  <a:pt x="2307694" y="4185284"/>
                </a:moveTo>
                <a:cubicBezTo>
                  <a:pt x="2304710" y="4183955"/>
                  <a:pt x="2303249" y="4185054"/>
                  <a:pt x="2300996" y="4186058"/>
                </a:cubicBezTo>
                <a:cubicBezTo>
                  <a:pt x="2301082" y="4188806"/>
                  <a:pt x="2297416" y="4188973"/>
                  <a:pt x="2297599" y="4192248"/>
                </a:cubicBezTo>
                <a:cubicBezTo>
                  <a:pt x="2290633" y="4195248"/>
                  <a:pt x="2300205" y="4203178"/>
                  <a:pt x="2294006" y="4205698"/>
                </a:cubicBezTo>
                <a:cubicBezTo>
                  <a:pt x="2296710" y="4210398"/>
                  <a:pt x="2293872" y="4209125"/>
                  <a:pt x="2291047" y="4210457"/>
                </a:cubicBezTo>
                <a:cubicBezTo>
                  <a:pt x="2292131" y="4211878"/>
                  <a:pt x="2291960" y="4212833"/>
                  <a:pt x="2290158" y="4213477"/>
                </a:cubicBezTo>
                <a:cubicBezTo>
                  <a:pt x="2290962" y="4217701"/>
                  <a:pt x="2297623" y="4212526"/>
                  <a:pt x="2296466" y="4216318"/>
                </a:cubicBezTo>
                <a:cubicBezTo>
                  <a:pt x="2296588" y="4222207"/>
                  <a:pt x="2286663" y="4215263"/>
                  <a:pt x="2290852" y="4222962"/>
                </a:cubicBezTo>
                <a:cubicBezTo>
                  <a:pt x="2284300" y="4224866"/>
                  <a:pt x="2286834" y="4230621"/>
                  <a:pt x="2289330" y="4235116"/>
                </a:cubicBezTo>
                <a:cubicBezTo>
                  <a:pt x="2282279" y="4236078"/>
                  <a:pt x="2276799" y="4227180"/>
                  <a:pt x="2271380" y="4223630"/>
                </a:cubicBezTo>
                <a:lnTo>
                  <a:pt x="2271380" y="4223633"/>
                </a:lnTo>
                <a:cubicBezTo>
                  <a:pt x="2263525" y="4222140"/>
                  <a:pt x="2257412" y="4210997"/>
                  <a:pt x="2249070" y="4213973"/>
                </a:cubicBezTo>
                <a:cubicBezTo>
                  <a:pt x="2244966" y="4212964"/>
                  <a:pt x="2240923" y="4208021"/>
                  <a:pt x="2236880" y="4209621"/>
                </a:cubicBezTo>
                <a:cubicBezTo>
                  <a:pt x="2239097" y="4213266"/>
                  <a:pt x="2243115" y="4214041"/>
                  <a:pt x="2247134" y="4215525"/>
                </a:cubicBezTo>
                <a:cubicBezTo>
                  <a:pt x="2249837" y="4217901"/>
                  <a:pt x="2254270" y="4222949"/>
                  <a:pt x="2258313" y="4220192"/>
                </a:cubicBezTo>
                <a:cubicBezTo>
                  <a:pt x="2261893" y="4220085"/>
                  <a:pt x="2259019" y="4224588"/>
                  <a:pt x="2261747" y="4224720"/>
                </a:cubicBezTo>
                <a:cubicBezTo>
                  <a:pt x="2269626" y="4228040"/>
                  <a:pt x="2273998" y="4235355"/>
                  <a:pt x="2282401" y="4237613"/>
                </a:cubicBezTo>
                <a:lnTo>
                  <a:pt x="2285445" y="4249295"/>
                </a:lnTo>
                <a:lnTo>
                  <a:pt x="2282876" y="4251970"/>
                </a:lnTo>
                <a:cubicBezTo>
                  <a:pt x="2282255" y="4254529"/>
                  <a:pt x="2286176" y="4255184"/>
                  <a:pt x="2286773" y="4257714"/>
                </a:cubicBezTo>
                <a:cubicBezTo>
                  <a:pt x="2283947" y="4260054"/>
                  <a:pt x="2281573" y="4258421"/>
                  <a:pt x="2278808" y="4261021"/>
                </a:cubicBezTo>
                <a:cubicBezTo>
                  <a:pt x="2281427" y="4263221"/>
                  <a:pt x="2276300" y="4277341"/>
                  <a:pt x="2281244" y="4273529"/>
                </a:cubicBezTo>
                <a:cubicBezTo>
                  <a:pt x="2282486" y="4278208"/>
                  <a:pt x="2278297" y="4281154"/>
                  <a:pt x="2286176" y="4281905"/>
                </a:cubicBezTo>
                <a:cubicBezTo>
                  <a:pt x="2295906" y="4297287"/>
                  <a:pt x="2293909" y="4271704"/>
                  <a:pt x="2300850" y="4277957"/>
                </a:cubicBezTo>
                <a:cubicBezTo>
                  <a:pt x="2296259" y="4280224"/>
                  <a:pt x="2298780" y="4284895"/>
                  <a:pt x="2298061" y="4288374"/>
                </a:cubicBezTo>
                <a:cubicBezTo>
                  <a:pt x="2297672" y="4293001"/>
                  <a:pt x="2306342" y="4295948"/>
                  <a:pt x="2306830" y="4289456"/>
                </a:cubicBezTo>
                <a:cubicBezTo>
                  <a:pt x="2308352" y="4289666"/>
                  <a:pt x="2308522" y="4291636"/>
                  <a:pt x="2309435" y="4292795"/>
                </a:cubicBezTo>
                <a:cubicBezTo>
                  <a:pt x="2305746" y="4294231"/>
                  <a:pt x="2305259" y="4299700"/>
                  <a:pt x="2302165" y="4300802"/>
                </a:cubicBezTo>
                <a:cubicBezTo>
                  <a:pt x="2300046" y="4300675"/>
                  <a:pt x="2300059" y="4300720"/>
                  <a:pt x="2299681" y="4302130"/>
                </a:cubicBezTo>
                <a:cubicBezTo>
                  <a:pt x="2297745" y="4305798"/>
                  <a:pt x="2303736" y="4311149"/>
                  <a:pt x="2298488" y="4313203"/>
                </a:cubicBezTo>
                <a:cubicBezTo>
                  <a:pt x="2300960" y="4317371"/>
                  <a:pt x="2296478" y="4317980"/>
                  <a:pt x="2301496" y="4321386"/>
                </a:cubicBezTo>
                <a:cubicBezTo>
                  <a:pt x="2298585" y="4322635"/>
                  <a:pt x="2294603" y="4325500"/>
                  <a:pt x="2297380" y="4328943"/>
                </a:cubicBezTo>
                <a:cubicBezTo>
                  <a:pt x="2297221" y="4330344"/>
                  <a:pt x="2297099" y="4331741"/>
                  <a:pt x="2298220" y="4332838"/>
                </a:cubicBezTo>
                <a:cubicBezTo>
                  <a:pt x="2293190" y="4334301"/>
                  <a:pt x="2294761" y="4333180"/>
                  <a:pt x="2293117" y="4338745"/>
                </a:cubicBezTo>
                <a:cubicBezTo>
                  <a:pt x="2288465" y="4343395"/>
                  <a:pt x="2288806" y="4354537"/>
                  <a:pt x="2288502" y="4361054"/>
                </a:cubicBezTo>
                <a:cubicBezTo>
                  <a:pt x="2285993" y="4362376"/>
                  <a:pt x="2284788" y="4365383"/>
                  <a:pt x="2286785" y="4367627"/>
                </a:cubicBezTo>
                <a:cubicBezTo>
                  <a:pt x="2283095" y="4368871"/>
                  <a:pt x="2284946" y="4374028"/>
                  <a:pt x="2281195" y="4375224"/>
                </a:cubicBezTo>
                <a:cubicBezTo>
                  <a:pt x="2281548" y="4375948"/>
                  <a:pt x="2281902" y="4376670"/>
                  <a:pt x="2282218" y="4377332"/>
                </a:cubicBezTo>
                <a:cubicBezTo>
                  <a:pt x="2278321" y="4380514"/>
                  <a:pt x="2276945" y="4388319"/>
                  <a:pt x="2277055" y="4392981"/>
                </a:cubicBezTo>
                <a:cubicBezTo>
                  <a:pt x="2278869" y="4396159"/>
                  <a:pt x="2275228" y="4395891"/>
                  <a:pt x="2274583" y="4398367"/>
                </a:cubicBezTo>
                <a:cubicBezTo>
                  <a:pt x="2270418" y="4400255"/>
                  <a:pt x="2274022" y="4403641"/>
                  <a:pt x="2272257" y="4406958"/>
                </a:cubicBezTo>
                <a:cubicBezTo>
                  <a:pt x="2269943" y="4409153"/>
                  <a:pt x="2265620" y="4411233"/>
                  <a:pt x="2268055" y="4414570"/>
                </a:cubicBezTo>
                <a:cubicBezTo>
                  <a:pt x="2268835" y="4417729"/>
                  <a:pt x="2265242" y="4418574"/>
                  <a:pt x="2264792" y="4421069"/>
                </a:cubicBezTo>
                <a:cubicBezTo>
                  <a:pt x="2267690" y="4425486"/>
                  <a:pt x="2259032" y="4428261"/>
                  <a:pt x="2264536" y="4433317"/>
                </a:cubicBezTo>
                <a:cubicBezTo>
                  <a:pt x="2264901" y="4435344"/>
                  <a:pt x="2262149" y="4433329"/>
                  <a:pt x="2261297" y="4434347"/>
                </a:cubicBezTo>
                <a:cubicBezTo>
                  <a:pt x="2260834" y="4435806"/>
                  <a:pt x="2259300" y="4437158"/>
                  <a:pt x="2260761" y="4438870"/>
                </a:cubicBezTo>
                <a:cubicBezTo>
                  <a:pt x="2264572" y="4435560"/>
                  <a:pt x="2268116" y="4437338"/>
                  <a:pt x="2263002" y="4440554"/>
                </a:cubicBezTo>
                <a:cubicBezTo>
                  <a:pt x="2265741" y="4444291"/>
                  <a:pt x="2260688" y="4443443"/>
                  <a:pt x="2260091" y="4440565"/>
                </a:cubicBezTo>
                <a:cubicBezTo>
                  <a:pt x="2252370" y="4440440"/>
                  <a:pt x="2259677" y="4454199"/>
                  <a:pt x="2251603" y="4455430"/>
                </a:cubicBezTo>
                <a:cubicBezTo>
                  <a:pt x="2253844" y="4458637"/>
                  <a:pt x="2257254" y="4456476"/>
                  <a:pt x="2259811" y="4455007"/>
                </a:cubicBezTo>
                <a:cubicBezTo>
                  <a:pt x="2260286" y="4455708"/>
                  <a:pt x="2260724" y="4456354"/>
                  <a:pt x="2261102" y="4456909"/>
                </a:cubicBezTo>
                <a:cubicBezTo>
                  <a:pt x="2266289" y="4455636"/>
                  <a:pt x="2263221" y="4452787"/>
                  <a:pt x="2264146" y="4449660"/>
                </a:cubicBezTo>
                <a:cubicBezTo>
                  <a:pt x="2268189" y="4448441"/>
                  <a:pt x="2271380" y="4442749"/>
                  <a:pt x="2269030" y="4438709"/>
                </a:cubicBezTo>
                <a:cubicBezTo>
                  <a:pt x="2269906" y="4437043"/>
                  <a:pt x="2271696" y="4439072"/>
                  <a:pt x="2272719" y="4437743"/>
                </a:cubicBezTo>
                <a:cubicBezTo>
                  <a:pt x="2273852" y="4434910"/>
                  <a:pt x="2278066" y="4432964"/>
                  <a:pt x="2275179" y="4429348"/>
                </a:cubicBezTo>
                <a:cubicBezTo>
                  <a:pt x="2280257" y="4428848"/>
                  <a:pt x="2297806" y="4389856"/>
                  <a:pt x="2294505" y="4386063"/>
                </a:cubicBezTo>
                <a:cubicBezTo>
                  <a:pt x="2297477" y="4384918"/>
                  <a:pt x="2296905" y="4381923"/>
                  <a:pt x="2298220" y="4379674"/>
                </a:cubicBezTo>
                <a:cubicBezTo>
                  <a:pt x="2299937" y="4379089"/>
                  <a:pt x="2300144" y="4378071"/>
                  <a:pt x="2298987" y="4376706"/>
                </a:cubicBezTo>
                <a:cubicBezTo>
                  <a:pt x="2300095" y="4372236"/>
                  <a:pt x="2299912" y="4373295"/>
                  <a:pt x="2297002" y="4370630"/>
                </a:cubicBezTo>
                <a:cubicBezTo>
                  <a:pt x="2302153" y="4370217"/>
                  <a:pt x="2305709" y="4366030"/>
                  <a:pt x="2303200" y="4361345"/>
                </a:cubicBezTo>
                <a:cubicBezTo>
                  <a:pt x="2307986" y="4358313"/>
                  <a:pt x="2307244" y="4351156"/>
                  <a:pt x="2307304" y="4346460"/>
                </a:cubicBezTo>
                <a:cubicBezTo>
                  <a:pt x="2310264" y="4344969"/>
                  <a:pt x="2312029" y="4339285"/>
                  <a:pt x="2310093" y="4336325"/>
                </a:cubicBezTo>
                <a:cubicBezTo>
                  <a:pt x="2316462" y="4332778"/>
                  <a:pt x="2310105" y="4322252"/>
                  <a:pt x="2316499" y="4318564"/>
                </a:cubicBezTo>
                <a:cubicBezTo>
                  <a:pt x="2318861" y="4316388"/>
                  <a:pt x="2315488" y="4315812"/>
                  <a:pt x="2314575" y="4314330"/>
                </a:cubicBezTo>
                <a:cubicBezTo>
                  <a:pt x="2315878" y="4312642"/>
                  <a:pt x="2319032" y="4312597"/>
                  <a:pt x="2319153" y="4310194"/>
                </a:cubicBezTo>
                <a:cubicBezTo>
                  <a:pt x="2320103" y="4309122"/>
                  <a:pt x="2321492" y="4309451"/>
                  <a:pt x="2322210" y="4310326"/>
                </a:cubicBezTo>
                <a:cubicBezTo>
                  <a:pt x="2336799" y="4328343"/>
                  <a:pt x="2349744" y="4286621"/>
                  <a:pt x="2341293" y="4276551"/>
                </a:cubicBezTo>
                <a:cubicBezTo>
                  <a:pt x="2342340" y="4275399"/>
                  <a:pt x="2344508" y="4276554"/>
                  <a:pt x="2345141" y="4276700"/>
                </a:cubicBezTo>
                <a:cubicBezTo>
                  <a:pt x="2346919" y="4275913"/>
                  <a:pt x="2347978" y="4275447"/>
                  <a:pt x="2348916" y="4275034"/>
                </a:cubicBezTo>
                <a:cubicBezTo>
                  <a:pt x="2350779" y="4265969"/>
                  <a:pt x="2361009" y="4258544"/>
                  <a:pt x="2358098" y="4248757"/>
                </a:cubicBezTo>
                <a:cubicBezTo>
                  <a:pt x="2358731" y="4248327"/>
                  <a:pt x="2359377" y="4247890"/>
                  <a:pt x="2360071" y="4247414"/>
                </a:cubicBezTo>
                <a:cubicBezTo>
                  <a:pt x="2359730" y="4246732"/>
                  <a:pt x="2359352" y="4246000"/>
                  <a:pt x="2358975" y="4245262"/>
                </a:cubicBezTo>
                <a:cubicBezTo>
                  <a:pt x="2360887" y="4242871"/>
                  <a:pt x="2366830" y="4245165"/>
                  <a:pt x="2363615" y="4241010"/>
                </a:cubicBezTo>
                <a:cubicBezTo>
                  <a:pt x="2366574" y="4241261"/>
                  <a:pt x="2365709" y="4237470"/>
                  <a:pt x="2368413" y="4237158"/>
                </a:cubicBezTo>
                <a:cubicBezTo>
                  <a:pt x="2366781" y="4235067"/>
                  <a:pt x="2367305" y="4232962"/>
                  <a:pt x="2369789" y="4232026"/>
                </a:cubicBezTo>
                <a:cubicBezTo>
                  <a:pt x="2369436" y="4231259"/>
                  <a:pt x="2369119" y="4230554"/>
                  <a:pt x="2368766" y="4229789"/>
                </a:cubicBezTo>
                <a:cubicBezTo>
                  <a:pt x="2372894" y="4228698"/>
                  <a:pt x="2370337" y="4225234"/>
                  <a:pt x="2368912" y="4222893"/>
                </a:cubicBezTo>
                <a:cubicBezTo>
                  <a:pt x="2370946" y="4221878"/>
                  <a:pt x="2371153" y="4221936"/>
                  <a:pt x="2372651" y="4224489"/>
                </a:cubicBezTo>
                <a:cubicBezTo>
                  <a:pt x="2375257" y="4224455"/>
                  <a:pt x="2373954" y="4221524"/>
                  <a:pt x="2373308" y="4220356"/>
                </a:cubicBezTo>
                <a:cubicBezTo>
                  <a:pt x="2375939" y="4219137"/>
                  <a:pt x="2376815" y="4215916"/>
                  <a:pt x="2375147" y="4213899"/>
                </a:cubicBezTo>
                <a:cubicBezTo>
                  <a:pt x="2376572" y="4212294"/>
                  <a:pt x="2382076" y="4210850"/>
                  <a:pt x="2378654" y="4208374"/>
                </a:cubicBezTo>
                <a:cubicBezTo>
                  <a:pt x="2376657" y="4207533"/>
                  <a:pt x="2374465" y="4207376"/>
                  <a:pt x="2374100" y="4209939"/>
                </a:cubicBezTo>
                <a:cubicBezTo>
                  <a:pt x="2371372" y="4213590"/>
                  <a:pt x="2362044" y="4209358"/>
                  <a:pt x="2362604" y="4214275"/>
                </a:cubicBezTo>
                <a:cubicBezTo>
                  <a:pt x="2363091" y="4215725"/>
                  <a:pt x="2365393" y="4214836"/>
                  <a:pt x="2366659" y="4214441"/>
                </a:cubicBezTo>
                <a:cubicBezTo>
                  <a:pt x="2368060" y="4216118"/>
                  <a:pt x="2369643" y="4218367"/>
                  <a:pt x="2367110" y="4219487"/>
                </a:cubicBezTo>
                <a:cubicBezTo>
                  <a:pt x="2366367" y="4217671"/>
                  <a:pt x="2363639" y="4215862"/>
                  <a:pt x="2361788" y="4216931"/>
                </a:cubicBezTo>
                <a:cubicBezTo>
                  <a:pt x="2362190" y="4219249"/>
                  <a:pt x="2363310" y="4224063"/>
                  <a:pt x="2358744" y="4222849"/>
                </a:cubicBezTo>
                <a:cubicBezTo>
                  <a:pt x="2353946" y="4224733"/>
                  <a:pt x="2355382" y="4230347"/>
                  <a:pt x="2350146" y="4232246"/>
                </a:cubicBezTo>
                <a:cubicBezTo>
                  <a:pt x="2351595" y="4235066"/>
                  <a:pt x="2351559" y="4235184"/>
                  <a:pt x="2348721" y="4236942"/>
                </a:cubicBezTo>
                <a:cubicBezTo>
                  <a:pt x="2350633" y="4239923"/>
                  <a:pt x="2349306" y="4243150"/>
                  <a:pt x="2345470" y="4244153"/>
                </a:cubicBezTo>
                <a:cubicBezTo>
                  <a:pt x="2343862" y="4243569"/>
                  <a:pt x="2341256" y="4245049"/>
                  <a:pt x="2343132" y="4247214"/>
                </a:cubicBezTo>
                <a:cubicBezTo>
                  <a:pt x="2344069" y="4247651"/>
                  <a:pt x="2347150" y="4247582"/>
                  <a:pt x="2346748" y="4249338"/>
                </a:cubicBezTo>
                <a:cubicBezTo>
                  <a:pt x="2346444" y="4250360"/>
                  <a:pt x="2343887" y="4249041"/>
                  <a:pt x="2342657" y="4248861"/>
                </a:cubicBezTo>
                <a:cubicBezTo>
                  <a:pt x="2339162" y="4251074"/>
                  <a:pt x="2343107" y="4252150"/>
                  <a:pt x="2341743" y="4254849"/>
                </a:cubicBezTo>
                <a:cubicBezTo>
                  <a:pt x="2337956" y="4256643"/>
                  <a:pt x="2341329" y="4256866"/>
                  <a:pt x="2342535" y="4258850"/>
                </a:cubicBezTo>
                <a:cubicBezTo>
                  <a:pt x="2342401" y="4262677"/>
                  <a:pt x="2338139" y="4259238"/>
                  <a:pt x="2336531" y="4260875"/>
                </a:cubicBezTo>
                <a:cubicBezTo>
                  <a:pt x="2335959" y="4264335"/>
                  <a:pt x="2333207" y="4268148"/>
                  <a:pt x="2335253" y="4271177"/>
                </a:cubicBezTo>
                <a:cubicBezTo>
                  <a:pt x="2332610" y="4273524"/>
                  <a:pt x="2330528" y="4275034"/>
                  <a:pt x="2329858" y="4278638"/>
                </a:cubicBezTo>
                <a:cubicBezTo>
                  <a:pt x="2333730" y="4288116"/>
                  <a:pt x="2319202" y="4280775"/>
                  <a:pt x="2329419" y="4273110"/>
                </a:cubicBezTo>
                <a:cubicBezTo>
                  <a:pt x="2326825" y="4269813"/>
                  <a:pt x="2327252" y="4268006"/>
                  <a:pt x="2331210" y="4266551"/>
                </a:cubicBezTo>
                <a:cubicBezTo>
                  <a:pt x="2324962" y="4261697"/>
                  <a:pt x="2333389" y="4264701"/>
                  <a:pt x="2330126" y="4259349"/>
                </a:cubicBezTo>
                <a:cubicBezTo>
                  <a:pt x="2329833" y="4258815"/>
                  <a:pt x="2330381" y="4258347"/>
                  <a:pt x="2330856" y="4258305"/>
                </a:cubicBezTo>
                <a:cubicBezTo>
                  <a:pt x="2335728" y="4261219"/>
                  <a:pt x="2338297" y="4253543"/>
                  <a:pt x="2336032" y="4249808"/>
                </a:cubicBezTo>
                <a:cubicBezTo>
                  <a:pt x="2336105" y="4245830"/>
                  <a:pt x="2342169" y="4243967"/>
                  <a:pt x="2338808" y="4239696"/>
                </a:cubicBezTo>
                <a:cubicBezTo>
                  <a:pt x="2340611" y="4238469"/>
                  <a:pt x="2342498" y="4240754"/>
                  <a:pt x="2344167" y="4239330"/>
                </a:cubicBezTo>
                <a:cubicBezTo>
                  <a:pt x="2340026" y="4227526"/>
                  <a:pt x="2346091" y="4237720"/>
                  <a:pt x="2346992" y="4229409"/>
                </a:cubicBezTo>
                <a:cubicBezTo>
                  <a:pt x="2344605" y="4226598"/>
                  <a:pt x="2347430" y="4225526"/>
                  <a:pt x="2348733" y="4223525"/>
                </a:cubicBezTo>
                <a:cubicBezTo>
                  <a:pt x="2346030" y="4221885"/>
                  <a:pt x="2345165" y="4218174"/>
                  <a:pt x="2349659" y="4220177"/>
                </a:cubicBezTo>
                <a:cubicBezTo>
                  <a:pt x="2349354" y="4221410"/>
                  <a:pt x="2347808" y="4224969"/>
                  <a:pt x="2350292" y="4223349"/>
                </a:cubicBezTo>
                <a:cubicBezTo>
                  <a:pt x="2351254" y="4222490"/>
                  <a:pt x="2351352" y="4220125"/>
                  <a:pt x="2349659" y="4220177"/>
                </a:cubicBezTo>
                <a:cubicBezTo>
                  <a:pt x="2349744" y="4216567"/>
                  <a:pt x="2352046" y="4217868"/>
                  <a:pt x="2354213" y="4216808"/>
                </a:cubicBezTo>
                <a:cubicBezTo>
                  <a:pt x="2354932" y="4215211"/>
                  <a:pt x="2354299" y="4214086"/>
                  <a:pt x="2352630" y="4213755"/>
                </a:cubicBezTo>
                <a:cubicBezTo>
                  <a:pt x="2351839" y="4213394"/>
                  <a:pt x="2351692" y="4212523"/>
                  <a:pt x="2352058" y="4211578"/>
                </a:cubicBezTo>
                <a:cubicBezTo>
                  <a:pt x="2352435" y="4210586"/>
                  <a:pt x="2352752" y="4210305"/>
                  <a:pt x="2354006" y="4210607"/>
                </a:cubicBezTo>
                <a:cubicBezTo>
                  <a:pt x="2357672" y="4210163"/>
                  <a:pt x="2361471" y="4203697"/>
                  <a:pt x="2358914" y="4200301"/>
                </a:cubicBezTo>
                <a:cubicBezTo>
                  <a:pt x="2361130" y="4199374"/>
                  <a:pt x="2361240" y="4196911"/>
                  <a:pt x="2363603" y="4196067"/>
                </a:cubicBezTo>
                <a:cubicBezTo>
                  <a:pt x="2353397" y="4186500"/>
                  <a:pt x="2340647" y="4226528"/>
                  <a:pt x="2332208" y="4230896"/>
                </a:cubicBezTo>
                <a:cubicBezTo>
                  <a:pt x="2328019" y="4238547"/>
                  <a:pt x="2326813" y="4248583"/>
                  <a:pt x="2320286" y="4254359"/>
                </a:cubicBezTo>
                <a:cubicBezTo>
                  <a:pt x="2320664" y="4255089"/>
                  <a:pt x="2321029" y="4255819"/>
                  <a:pt x="2321394" y="4256533"/>
                </a:cubicBezTo>
                <a:cubicBezTo>
                  <a:pt x="2318898" y="4257418"/>
                  <a:pt x="2318398" y="4259534"/>
                  <a:pt x="2319884" y="4261563"/>
                </a:cubicBezTo>
                <a:cubicBezTo>
                  <a:pt x="2316718" y="4265085"/>
                  <a:pt x="2313527" y="4271450"/>
                  <a:pt x="2312711" y="4276121"/>
                </a:cubicBezTo>
                <a:cubicBezTo>
                  <a:pt x="2314051" y="4278668"/>
                  <a:pt x="2313126" y="4281094"/>
                  <a:pt x="2311593" y="4283337"/>
                </a:cubicBezTo>
                <a:lnTo>
                  <a:pt x="2306830" y="4289455"/>
                </a:lnTo>
                <a:lnTo>
                  <a:pt x="2306903" y="4282647"/>
                </a:lnTo>
                <a:cubicBezTo>
                  <a:pt x="2303420" y="4275121"/>
                  <a:pt x="2304102" y="4270137"/>
                  <a:pt x="2310142" y="4264109"/>
                </a:cubicBezTo>
                <a:cubicBezTo>
                  <a:pt x="2308352" y="4260757"/>
                  <a:pt x="2310410" y="4253111"/>
                  <a:pt x="2313856" y="4250929"/>
                </a:cubicBezTo>
                <a:cubicBezTo>
                  <a:pt x="2312565" y="4245849"/>
                  <a:pt x="2317558" y="4237302"/>
                  <a:pt x="2320664" y="4232857"/>
                </a:cubicBezTo>
                <a:cubicBezTo>
                  <a:pt x="2320310" y="4232070"/>
                  <a:pt x="2320006" y="4231378"/>
                  <a:pt x="2319701" y="4230700"/>
                </a:cubicBezTo>
                <a:cubicBezTo>
                  <a:pt x="2324122" y="4228324"/>
                  <a:pt x="2322746" y="4221560"/>
                  <a:pt x="2325279" y="4217685"/>
                </a:cubicBezTo>
                <a:cubicBezTo>
                  <a:pt x="2327763" y="4216691"/>
                  <a:pt x="2329651" y="4211139"/>
                  <a:pt x="2328092" y="4208856"/>
                </a:cubicBezTo>
                <a:cubicBezTo>
                  <a:pt x="2323123" y="4205116"/>
                  <a:pt x="2300801" y="4252025"/>
                  <a:pt x="2303663" y="4255255"/>
                </a:cubicBezTo>
                <a:cubicBezTo>
                  <a:pt x="2295882" y="4255438"/>
                  <a:pt x="2302543" y="4261461"/>
                  <a:pt x="2295041" y="4254943"/>
                </a:cubicBezTo>
                <a:cubicBezTo>
                  <a:pt x="2300996" y="4253720"/>
                  <a:pt x="2300314" y="4244932"/>
                  <a:pt x="2302738" y="4238814"/>
                </a:cubicBezTo>
                <a:cubicBezTo>
                  <a:pt x="2299328" y="4234987"/>
                  <a:pt x="2307097" y="4233751"/>
                  <a:pt x="2303578" y="4229905"/>
                </a:cubicBezTo>
                <a:cubicBezTo>
                  <a:pt x="2305746" y="4228692"/>
                  <a:pt x="2305746" y="4228676"/>
                  <a:pt x="2305953" y="4226929"/>
                </a:cubicBezTo>
                <a:cubicBezTo>
                  <a:pt x="2303456" y="4223654"/>
                  <a:pt x="2307755" y="4220392"/>
                  <a:pt x="2306099" y="4217236"/>
                </a:cubicBezTo>
                <a:cubicBezTo>
                  <a:pt x="2304540" y="4218185"/>
                  <a:pt x="2302555" y="4219013"/>
                  <a:pt x="2301715" y="4216704"/>
                </a:cubicBezTo>
                <a:cubicBezTo>
                  <a:pt x="2302701" y="4216302"/>
                  <a:pt x="2303736" y="4215874"/>
                  <a:pt x="2305466" y="4215165"/>
                </a:cubicBezTo>
                <a:cubicBezTo>
                  <a:pt x="2308108" y="4216280"/>
                  <a:pt x="2309314" y="4211623"/>
                  <a:pt x="2307548" y="4209325"/>
                </a:cubicBezTo>
                <a:cubicBezTo>
                  <a:pt x="2311372" y="4208084"/>
                  <a:pt x="2306050" y="4204761"/>
                  <a:pt x="2310873" y="4203172"/>
                </a:cubicBezTo>
                <a:cubicBezTo>
                  <a:pt x="2310130" y="4201758"/>
                  <a:pt x="2309362" y="4200305"/>
                  <a:pt x="2308632" y="4198898"/>
                </a:cubicBezTo>
                <a:cubicBezTo>
                  <a:pt x="2314355" y="4195552"/>
                  <a:pt x="2310653" y="4189052"/>
                  <a:pt x="2307694" y="4185284"/>
                </a:cubicBezTo>
                <a:close/>
                <a:moveTo>
                  <a:pt x="1732521" y="4184955"/>
                </a:moveTo>
                <a:lnTo>
                  <a:pt x="1732521" y="4184955"/>
                </a:lnTo>
                <a:lnTo>
                  <a:pt x="1732521" y="4184955"/>
                </a:lnTo>
                <a:lnTo>
                  <a:pt x="1732521" y="4184955"/>
                </a:lnTo>
                <a:close/>
                <a:moveTo>
                  <a:pt x="1849796" y="4184489"/>
                </a:moveTo>
                <a:cubicBezTo>
                  <a:pt x="1846910" y="4188250"/>
                  <a:pt x="1843683" y="4185910"/>
                  <a:pt x="1840626" y="4187240"/>
                </a:cubicBezTo>
                <a:cubicBezTo>
                  <a:pt x="1834135" y="4189725"/>
                  <a:pt x="1827973" y="4188306"/>
                  <a:pt x="1821556" y="4189477"/>
                </a:cubicBezTo>
                <a:cubicBezTo>
                  <a:pt x="1821093" y="4188791"/>
                  <a:pt x="1820655" y="4188135"/>
                  <a:pt x="1820070" y="4187256"/>
                </a:cubicBezTo>
                <a:cubicBezTo>
                  <a:pt x="1810328" y="4193402"/>
                  <a:pt x="1798320" y="4186372"/>
                  <a:pt x="1788834" y="4194235"/>
                </a:cubicBezTo>
                <a:cubicBezTo>
                  <a:pt x="1789090" y="4194807"/>
                  <a:pt x="1789406" y="4195508"/>
                  <a:pt x="1789723" y="4196197"/>
                </a:cubicBezTo>
                <a:cubicBezTo>
                  <a:pt x="1786204" y="4197533"/>
                  <a:pt x="1783403" y="4200330"/>
                  <a:pt x="1787239" y="4203244"/>
                </a:cubicBezTo>
                <a:cubicBezTo>
                  <a:pt x="1789991" y="4201823"/>
                  <a:pt x="1790137" y="4201866"/>
                  <a:pt x="1791927" y="4204733"/>
                </a:cubicBezTo>
                <a:cubicBezTo>
                  <a:pt x="1799721" y="4206650"/>
                  <a:pt x="1811083" y="4208446"/>
                  <a:pt x="1816977" y="4202718"/>
                </a:cubicBezTo>
                <a:cubicBezTo>
                  <a:pt x="1822895" y="4204902"/>
                  <a:pt x="1828935" y="4203007"/>
                  <a:pt x="1834562" y="4202183"/>
                </a:cubicBezTo>
                <a:cubicBezTo>
                  <a:pt x="1837155" y="4202733"/>
                  <a:pt x="1839214" y="4204194"/>
                  <a:pt x="1841491" y="4202320"/>
                </a:cubicBezTo>
                <a:cubicBezTo>
                  <a:pt x="1851854" y="4200815"/>
                  <a:pt x="1858101" y="4200250"/>
                  <a:pt x="1867795" y="4205842"/>
                </a:cubicBezTo>
                <a:cubicBezTo>
                  <a:pt x="1878219" y="4201531"/>
                  <a:pt x="1890373" y="4207293"/>
                  <a:pt x="1901016" y="4204215"/>
                </a:cubicBezTo>
                <a:cubicBezTo>
                  <a:pt x="1908249" y="4206323"/>
                  <a:pt x="1915374" y="4207603"/>
                  <a:pt x="1922364" y="4206640"/>
                </a:cubicBezTo>
                <a:cubicBezTo>
                  <a:pt x="1927320" y="4205084"/>
                  <a:pt x="1932069" y="4209215"/>
                  <a:pt x="1936660" y="4205239"/>
                </a:cubicBezTo>
                <a:cubicBezTo>
                  <a:pt x="1938962" y="4210951"/>
                  <a:pt x="1945989" y="4204266"/>
                  <a:pt x="1947888" y="4209952"/>
                </a:cubicBezTo>
                <a:cubicBezTo>
                  <a:pt x="1951590" y="4208386"/>
                  <a:pt x="1959055" y="4210223"/>
                  <a:pt x="1961406" y="4213767"/>
                </a:cubicBezTo>
                <a:cubicBezTo>
                  <a:pt x="1970417" y="4211657"/>
                  <a:pt x="1980659" y="4219540"/>
                  <a:pt x="1988331" y="4222706"/>
                </a:cubicBezTo>
                <a:cubicBezTo>
                  <a:pt x="1991546" y="4219437"/>
                  <a:pt x="1993080" y="4227238"/>
                  <a:pt x="1996685" y="4223585"/>
                </a:cubicBezTo>
                <a:cubicBezTo>
                  <a:pt x="2001483" y="4230079"/>
                  <a:pt x="2011737" y="4230442"/>
                  <a:pt x="2016961" y="4236368"/>
                </a:cubicBezTo>
                <a:cubicBezTo>
                  <a:pt x="2022563" y="4238405"/>
                  <a:pt x="2025875" y="4247670"/>
                  <a:pt x="2032622" y="4244407"/>
                </a:cubicBezTo>
                <a:cubicBezTo>
                  <a:pt x="2033498" y="4247910"/>
                  <a:pt x="2038930" y="4246301"/>
                  <a:pt x="2039867" y="4249701"/>
                </a:cubicBezTo>
                <a:cubicBezTo>
                  <a:pt x="2043411" y="4251799"/>
                  <a:pt x="2043204" y="4253585"/>
                  <a:pt x="2047576" y="4252041"/>
                </a:cubicBezTo>
                <a:cubicBezTo>
                  <a:pt x="2044203" y="4256050"/>
                  <a:pt x="2060570" y="4267730"/>
                  <a:pt x="2062896" y="4265436"/>
                </a:cubicBezTo>
                <a:cubicBezTo>
                  <a:pt x="2064174" y="4269030"/>
                  <a:pt x="2068083" y="4266999"/>
                  <a:pt x="2069752" y="4269898"/>
                </a:cubicBezTo>
                <a:cubicBezTo>
                  <a:pt x="2068985" y="4271427"/>
                  <a:pt x="2069496" y="4272656"/>
                  <a:pt x="2071201" y="4273023"/>
                </a:cubicBezTo>
                <a:cubicBezTo>
                  <a:pt x="2072711" y="4274985"/>
                  <a:pt x="2074002" y="4276553"/>
                  <a:pt x="2076571" y="4274552"/>
                </a:cubicBezTo>
                <a:cubicBezTo>
                  <a:pt x="2087507" y="4283563"/>
                  <a:pt x="2101731" y="4288099"/>
                  <a:pt x="2111546" y="4298532"/>
                </a:cubicBezTo>
                <a:cubicBezTo>
                  <a:pt x="2115297" y="4295307"/>
                  <a:pt x="2117209" y="4300417"/>
                  <a:pt x="2120144" y="4300732"/>
                </a:cubicBezTo>
                <a:cubicBezTo>
                  <a:pt x="2122676" y="4297673"/>
                  <a:pt x="2122128" y="4297084"/>
                  <a:pt x="2124333" y="4301168"/>
                </a:cubicBezTo>
                <a:cubicBezTo>
                  <a:pt x="2120856" y="4302925"/>
                  <a:pt x="2122068" y="4304856"/>
                  <a:pt x="2124604" y="4306468"/>
                </a:cubicBezTo>
                <a:lnTo>
                  <a:pt x="2132821" y="4309854"/>
                </a:lnTo>
                <a:lnTo>
                  <a:pt x="2132275" y="4314564"/>
                </a:lnTo>
                <a:cubicBezTo>
                  <a:pt x="2132870" y="4315515"/>
                  <a:pt x="2134142" y="4316230"/>
                  <a:pt x="2135792" y="4317866"/>
                </a:cubicBezTo>
                <a:cubicBezTo>
                  <a:pt x="2139920" y="4320557"/>
                  <a:pt x="2143269" y="4323872"/>
                  <a:pt x="2147312" y="4326641"/>
                </a:cubicBezTo>
                <a:cubicBezTo>
                  <a:pt x="2150807" y="4331633"/>
                  <a:pt x="2151562" y="4335562"/>
                  <a:pt x="2154254" y="4341017"/>
                </a:cubicBezTo>
                <a:cubicBezTo>
                  <a:pt x="2156847" y="4341445"/>
                  <a:pt x="2156190" y="4342874"/>
                  <a:pt x="2154181" y="4343727"/>
                </a:cubicBezTo>
                <a:cubicBezTo>
                  <a:pt x="2156628" y="4348105"/>
                  <a:pt x="2159904" y="4352687"/>
                  <a:pt x="2159307" y="4357535"/>
                </a:cubicBezTo>
                <a:cubicBezTo>
                  <a:pt x="2159527" y="4359322"/>
                  <a:pt x="2161913" y="4358745"/>
                  <a:pt x="2162181" y="4360406"/>
                </a:cubicBezTo>
                <a:cubicBezTo>
                  <a:pt x="2161597" y="4365471"/>
                  <a:pt x="2157140" y="4371305"/>
                  <a:pt x="2159636" y="4375964"/>
                </a:cubicBezTo>
                <a:cubicBezTo>
                  <a:pt x="2158078" y="4381457"/>
                  <a:pt x="2167601" y="4376873"/>
                  <a:pt x="2157030" y="4385941"/>
                </a:cubicBezTo>
                <a:cubicBezTo>
                  <a:pt x="2160391" y="4390858"/>
                  <a:pt x="2151806" y="4385957"/>
                  <a:pt x="2155398" y="4390950"/>
                </a:cubicBezTo>
                <a:cubicBezTo>
                  <a:pt x="2154485" y="4395395"/>
                  <a:pt x="2149383" y="4398230"/>
                  <a:pt x="2151124" y="4403229"/>
                </a:cubicBezTo>
                <a:cubicBezTo>
                  <a:pt x="2152171" y="4406049"/>
                  <a:pt x="2151574" y="4409324"/>
                  <a:pt x="2153194" y="4411869"/>
                </a:cubicBezTo>
                <a:cubicBezTo>
                  <a:pt x="2152512" y="4412311"/>
                  <a:pt x="2151818" y="4412757"/>
                  <a:pt x="2151160" y="4413183"/>
                </a:cubicBezTo>
                <a:cubicBezTo>
                  <a:pt x="2151514" y="4413908"/>
                  <a:pt x="2151855" y="4414628"/>
                  <a:pt x="2152183" y="4415290"/>
                </a:cubicBezTo>
                <a:cubicBezTo>
                  <a:pt x="2147239" y="4418714"/>
                  <a:pt x="2148067" y="4427302"/>
                  <a:pt x="2150478" y="4431837"/>
                </a:cubicBezTo>
                <a:cubicBezTo>
                  <a:pt x="2151842" y="4431098"/>
                  <a:pt x="2152890" y="4431341"/>
                  <a:pt x="2153620" y="4432567"/>
                </a:cubicBezTo>
                <a:cubicBezTo>
                  <a:pt x="2158248" y="4433434"/>
                  <a:pt x="2158686" y="4436499"/>
                  <a:pt x="2154071" y="4438292"/>
                </a:cubicBezTo>
                <a:cubicBezTo>
                  <a:pt x="2150868" y="4432724"/>
                  <a:pt x="2151294" y="4442068"/>
                  <a:pt x="2153097" y="4443398"/>
                </a:cubicBezTo>
                <a:cubicBezTo>
                  <a:pt x="2155581" y="4444091"/>
                  <a:pt x="2154595" y="4445349"/>
                  <a:pt x="2152841" y="4446174"/>
                </a:cubicBezTo>
                <a:cubicBezTo>
                  <a:pt x="2155642" y="4449478"/>
                  <a:pt x="2151160" y="4451873"/>
                  <a:pt x="2148810" y="4454066"/>
                </a:cubicBezTo>
                <a:cubicBezTo>
                  <a:pt x="2148067" y="4461800"/>
                  <a:pt x="2142417" y="4466460"/>
                  <a:pt x="2137180" y="4470246"/>
                </a:cubicBezTo>
                <a:cubicBezTo>
                  <a:pt x="2134428" y="4480178"/>
                  <a:pt x="2108587" y="4491993"/>
                  <a:pt x="2098564" y="4493566"/>
                </a:cubicBezTo>
                <a:cubicBezTo>
                  <a:pt x="2097700" y="4493316"/>
                  <a:pt x="2097846" y="4494117"/>
                  <a:pt x="2098077" y="4494958"/>
                </a:cubicBezTo>
                <a:lnTo>
                  <a:pt x="2098065" y="4494953"/>
                </a:lnTo>
                <a:lnTo>
                  <a:pt x="2098067" y="4494962"/>
                </a:lnTo>
                <a:lnTo>
                  <a:pt x="2097301" y="4495243"/>
                </a:lnTo>
                <a:lnTo>
                  <a:pt x="2097298" y="4495239"/>
                </a:lnTo>
                <a:cubicBezTo>
                  <a:pt x="2091233" y="4492695"/>
                  <a:pt x="2085790" y="4495038"/>
                  <a:pt x="2079884" y="4497038"/>
                </a:cubicBezTo>
                <a:cubicBezTo>
                  <a:pt x="2079433" y="4496365"/>
                  <a:pt x="2078995" y="4495719"/>
                  <a:pt x="2078556" y="4495070"/>
                </a:cubicBezTo>
                <a:cubicBezTo>
                  <a:pt x="2074172" y="4498173"/>
                  <a:pt x="2080907" y="4501653"/>
                  <a:pt x="2083915" y="4501774"/>
                </a:cubicBezTo>
                <a:cubicBezTo>
                  <a:pt x="2085790" y="4500697"/>
                  <a:pt x="2086959" y="4500051"/>
                  <a:pt x="2088262" y="4502103"/>
                </a:cubicBezTo>
                <a:cubicBezTo>
                  <a:pt x="2089602" y="4503835"/>
                  <a:pt x="2089833" y="4503932"/>
                  <a:pt x="2091721" y="4502991"/>
                </a:cubicBezTo>
                <a:cubicBezTo>
                  <a:pt x="2094497" y="4502833"/>
                  <a:pt x="2096994" y="4502713"/>
                  <a:pt x="2099819" y="4502624"/>
                </a:cubicBezTo>
                <a:cubicBezTo>
                  <a:pt x="2107844" y="4500722"/>
                  <a:pt x="2114883" y="4499601"/>
                  <a:pt x="2121252" y="4493447"/>
                </a:cubicBezTo>
                <a:cubicBezTo>
                  <a:pt x="2122494" y="4489894"/>
                  <a:pt x="2125526" y="4492131"/>
                  <a:pt x="2127937" y="4489649"/>
                </a:cubicBezTo>
                <a:cubicBezTo>
                  <a:pt x="2128595" y="4488887"/>
                  <a:pt x="2126513" y="4488186"/>
                  <a:pt x="2126951" y="4487438"/>
                </a:cubicBezTo>
                <a:cubicBezTo>
                  <a:pt x="2128096" y="4485887"/>
                  <a:pt x="2128997" y="4489246"/>
                  <a:pt x="2127816" y="4488724"/>
                </a:cubicBezTo>
                <a:cubicBezTo>
                  <a:pt x="2129021" y="4489069"/>
                  <a:pt x="2129862" y="4489300"/>
                  <a:pt x="2130702" y="4489532"/>
                </a:cubicBezTo>
                <a:cubicBezTo>
                  <a:pt x="2132309" y="4489241"/>
                  <a:pt x="2131712" y="4486850"/>
                  <a:pt x="2133454" y="4486687"/>
                </a:cubicBezTo>
                <a:cubicBezTo>
                  <a:pt x="2137156" y="4488076"/>
                  <a:pt x="2138118" y="4483557"/>
                  <a:pt x="2140809" y="4482366"/>
                </a:cubicBezTo>
                <a:cubicBezTo>
                  <a:pt x="2139860" y="4480846"/>
                  <a:pt x="2137107" y="4480501"/>
                  <a:pt x="2138240" y="4478789"/>
                </a:cubicBezTo>
                <a:cubicBezTo>
                  <a:pt x="2138593" y="4477761"/>
                  <a:pt x="2138447" y="4476434"/>
                  <a:pt x="2139896" y="4475912"/>
                </a:cubicBezTo>
                <a:cubicBezTo>
                  <a:pt x="2145425" y="4478095"/>
                  <a:pt x="2153219" y="4471170"/>
                  <a:pt x="2154375" y="4466342"/>
                </a:cubicBezTo>
                <a:cubicBezTo>
                  <a:pt x="2155410" y="4465279"/>
                  <a:pt x="2157286" y="4466741"/>
                  <a:pt x="2158041" y="4465425"/>
                </a:cubicBezTo>
                <a:cubicBezTo>
                  <a:pt x="2158151" y="4464228"/>
                  <a:pt x="2154509" y="4463779"/>
                  <a:pt x="2155605" y="4462838"/>
                </a:cubicBezTo>
                <a:cubicBezTo>
                  <a:pt x="2158516" y="4462678"/>
                  <a:pt x="2163679" y="4461494"/>
                  <a:pt x="2160598" y="4457259"/>
                </a:cubicBezTo>
                <a:cubicBezTo>
                  <a:pt x="2163752" y="4454709"/>
                  <a:pt x="2165348" y="4449966"/>
                  <a:pt x="2167101" y="4446411"/>
                </a:cubicBezTo>
                <a:cubicBezTo>
                  <a:pt x="2166845" y="4444828"/>
                  <a:pt x="2163899" y="4445349"/>
                  <a:pt x="2164544" y="4443693"/>
                </a:cubicBezTo>
                <a:cubicBezTo>
                  <a:pt x="2165506" y="4442384"/>
                  <a:pt x="2166748" y="4444511"/>
                  <a:pt x="2167832" y="4443187"/>
                </a:cubicBezTo>
                <a:cubicBezTo>
                  <a:pt x="2169549" y="4440670"/>
                  <a:pt x="2168197" y="4437334"/>
                  <a:pt x="2167564" y="4434653"/>
                </a:cubicBezTo>
                <a:cubicBezTo>
                  <a:pt x="2165469" y="4431035"/>
                  <a:pt x="2160342" y="4430612"/>
                  <a:pt x="2158004" y="4427534"/>
                </a:cubicBezTo>
                <a:cubicBezTo>
                  <a:pt x="2159368" y="4421601"/>
                  <a:pt x="2163046" y="4430727"/>
                  <a:pt x="2166383" y="4428520"/>
                </a:cubicBezTo>
                <a:cubicBezTo>
                  <a:pt x="2162291" y="4421193"/>
                  <a:pt x="2169963" y="4412293"/>
                  <a:pt x="2166200" y="4404686"/>
                </a:cubicBezTo>
                <a:cubicBezTo>
                  <a:pt x="2166894" y="4404229"/>
                  <a:pt x="2167552" y="4403792"/>
                  <a:pt x="2168197" y="4403360"/>
                </a:cubicBezTo>
                <a:cubicBezTo>
                  <a:pt x="2162705" y="4395921"/>
                  <a:pt x="2172934" y="4388545"/>
                  <a:pt x="2173032" y="4379612"/>
                </a:cubicBezTo>
                <a:cubicBezTo>
                  <a:pt x="2170182" y="4375342"/>
                  <a:pt x="2172801" y="4370461"/>
                  <a:pt x="2172496" y="4366013"/>
                </a:cubicBezTo>
                <a:cubicBezTo>
                  <a:pt x="2170742" y="4365040"/>
                  <a:pt x="2167698" y="4365503"/>
                  <a:pt x="2166931" y="4363306"/>
                </a:cubicBezTo>
                <a:cubicBezTo>
                  <a:pt x="2168063" y="4362210"/>
                  <a:pt x="2169719" y="4364089"/>
                  <a:pt x="2170669" y="4362326"/>
                </a:cubicBezTo>
                <a:cubicBezTo>
                  <a:pt x="2171960" y="4359316"/>
                  <a:pt x="2168270" y="4358077"/>
                  <a:pt x="2167101" y="4356455"/>
                </a:cubicBezTo>
                <a:cubicBezTo>
                  <a:pt x="2167491" y="4354944"/>
                  <a:pt x="2169744" y="4356218"/>
                  <a:pt x="2170791" y="4356406"/>
                </a:cubicBezTo>
                <a:cubicBezTo>
                  <a:pt x="2173836" y="4355369"/>
                  <a:pt x="2168368" y="4346976"/>
                  <a:pt x="2166979" y="4343818"/>
                </a:cubicBezTo>
                <a:cubicBezTo>
                  <a:pt x="2167320" y="4341427"/>
                  <a:pt x="2167527" y="4341340"/>
                  <a:pt x="2170535" y="4341690"/>
                </a:cubicBezTo>
                <a:cubicBezTo>
                  <a:pt x="2174834" y="4340091"/>
                  <a:pt x="2179218" y="4334460"/>
                  <a:pt x="2184174" y="4336634"/>
                </a:cubicBezTo>
                <a:cubicBezTo>
                  <a:pt x="2191092" y="4328811"/>
                  <a:pt x="2201431" y="4331285"/>
                  <a:pt x="2209590" y="4326589"/>
                </a:cubicBezTo>
                <a:cubicBezTo>
                  <a:pt x="2210065" y="4321801"/>
                  <a:pt x="2220464" y="4328098"/>
                  <a:pt x="2223265" y="4322682"/>
                </a:cubicBezTo>
                <a:cubicBezTo>
                  <a:pt x="2223935" y="4320707"/>
                  <a:pt x="2225604" y="4320535"/>
                  <a:pt x="2227016" y="4319812"/>
                </a:cubicBezTo>
                <a:cubicBezTo>
                  <a:pt x="2228356" y="4325483"/>
                  <a:pt x="2250872" y="4316437"/>
                  <a:pt x="2255256" y="4314919"/>
                </a:cubicBezTo>
                <a:cubicBezTo>
                  <a:pt x="2255719" y="4315611"/>
                  <a:pt x="2256158" y="4316273"/>
                  <a:pt x="2256608" y="4316949"/>
                </a:cubicBezTo>
                <a:cubicBezTo>
                  <a:pt x="2261053" y="4313956"/>
                  <a:pt x="2289598" y="4316586"/>
                  <a:pt x="2281146" y="4305804"/>
                </a:cubicBezTo>
                <a:cubicBezTo>
                  <a:pt x="2279563" y="4304702"/>
                  <a:pt x="2278553" y="4306656"/>
                  <a:pt x="2277164" y="4306493"/>
                </a:cubicBezTo>
                <a:cubicBezTo>
                  <a:pt x="2274936" y="4306076"/>
                  <a:pt x="2272719" y="4304812"/>
                  <a:pt x="2270491" y="4304983"/>
                </a:cubicBezTo>
                <a:cubicBezTo>
                  <a:pt x="2264731" y="4306966"/>
                  <a:pt x="2255561" y="4306097"/>
                  <a:pt x="2251932" y="4311157"/>
                </a:cubicBezTo>
                <a:cubicBezTo>
                  <a:pt x="2248741" y="4313040"/>
                  <a:pt x="2248498" y="4308284"/>
                  <a:pt x="2244552" y="4308395"/>
                </a:cubicBezTo>
                <a:cubicBezTo>
                  <a:pt x="2242628" y="4308383"/>
                  <a:pt x="2238999" y="4313076"/>
                  <a:pt x="2242494" y="4312549"/>
                </a:cubicBezTo>
                <a:cubicBezTo>
                  <a:pt x="2242409" y="4312796"/>
                  <a:pt x="2242445" y="4312985"/>
                  <a:pt x="2242591" y="4313152"/>
                </a:cubicBezTo>
                <a:cubicBezTo>
                  <a:pt x="2240387" y="4316459"/>
                  <a:pt x="2236149" y="4311271"/>
                  <a:pt x="2233190" y="4313401"/>
                </a:cubicBezTo>
                <a:cubicBezTo>
                  <a:pt x="2232472" y="4316039"/>
                  <a:pt x="2232459" y="4316034"/>
                  <a:pt x="2231315" y="4317215"/>
                </a:cubicBezTo>
                <a:cubicBezTo>
                  <a:pt x="2230450" y="4315785"/>
                  <a:pt x="2229598" y="4314379"/>
                  <a:pt x="2228745" y="4312975"/>
                </a:cubicBezTo>
                <a:cubicBezTo>
                  <a:pt x="2225116" y="4315982"/>
                  <a:pt x="2220696" y="4314806"/>
                  <a:pt x="2216835" y="4316858"/>
                </a:cubicBezTo>
                <a:cubicBezTo>
                  <a:pt x="2215252" y="4316536"/>
                  <a:pt x="2212512" y="4314967"/>
                  <a:pt x="2212086" y="4317619"/>
                </a:cubicBezTo>
                <a:cubicBezTo>
                  <a:pt x="2211855" y="4318579"/>
                  <a:pt x="2210856" y="4318691"/>
                  <a:pt x="2210199" y="4319194"/>
                </a:cubicBezTo>
                <a:cubicBezTo>
                  <a:pt x="2209151" y="4321193"/>
                  <a:pt x="2208287" y="4322510"/>
                  <a:pt x="2207044" y="4319759"/>
                </a:cubicBezTo>
                <a:cubicBezTo>
                  <a:pt x="2199750" y="4325772"/>
                  <a:pt x="2192614" y="4326367"/>
                  <a:pt x="2184065" y="4329375"/>
                </a:cubicBezTo>
                <a:cubicBezTo>
                  <a:pt x="2178573" y="4326445"/>
                  <a:pt x="2177623" y="4334111"/>
                  <a:pt x="2173227" y="4333632"/>
                </a:cubicBezTo>
                <a:cubicBezTo>
                  <a:pt x="2172143" y="4332903"/>
                  <a:pt x="2170718" y="4334193"/>
                  <a:pt x="2172119" y="4335121"/>
                </a:cubicBezTo>
                <a:cubicBezTo>
                  <a:pt x="2172801" y="4335469"/>
                  <a:pt x="2174128" y="4335355"/>
                  <a:pt x="2174067" y="4336452"/>
                </a:cubicBezTo>
                <a:cubicBezTo>
                  <a:pt x="2168599" y="4336530"/>
                  <a:pt x="2158735" y="4338155"/>
                  <a:pt x="2155812" y="4331480"/>
                </a:cubicBezTo>
                <a:cubicBezTo>
                  <a:pt x="2157237" y="4330929"/>
                  <a:pt x="2158382" y="4329334"/>
                  <a:pt x="2159807" y="4329932"/>
                </a:cubicBezTo>
                <a:cubicBezTo>
                  <a:pt x="2160087" y="4327125"/>
                  <a:pt x="2149529" y="4311529"/>
                  <a:pt x="2148469" y="4318575"/>
                </a:cubicBezTo>
                <a:cubicBezTo>
                  <a:pt x="2147775" y="4319518"/>
                  <a:pt x="2146898" y="4319019"/>
                  <a:pt x="2146813" y="4318188"/>
                </a:cubicBezTo>
                <a:cubicBezTo>
                  <a:pt x="2148494" y="4312675"/>
                  <a:pt x="2138081" y="4315878"/>
                  <a:pt x="2137083" y="4311134"/>
                </a:cubicBezTo>
                <a:cubicBezTo>
                  <a:pt x="2136389" y="4311460"/>
                  <a:pt x="2135682" y="4311791"/>
                  <a:pt x="2134915" y="4312147"/>
                </a:cubicBezTo>
                <a:cubicBezTo>
                  <a:pt x="2134282" y="4311348"/>
                  <a:pt x="2134038" y="4309892"/>
                  <a:pt x="2132821" y="4309853"/>
                </a:cubicBezTo>
                <a:lnTo>
                  <a:pt x="2132821" y="4309852"/>
                </a:lnTo>
                <a:cubicBezTo>
                  <a:pt x="2135950" y="4307695"/>
                  <a:pt x="2137911" y="4300685"/>
                  <a:pt x="2131676" y="4304092"/>
                </a:cubicBezTo>
                <a:cubicBezTo>
                  <a:pt x="2130300" y="4298728"/>
                  <a:pt x="2124004" y="4296411"/>
                  <a:pt x="2123103" y="4292747"/>
                </a:cubicBezTo>
                <a:cubicBezTo>
                  <a:pt x="2131834" y="4290659"/>
                  <a:pt x="2113044" y="4283826"/>
                  <a:pt x="2111777" y="4281511"/>
                </a:cubicBezTo>
                <a:cubicBezTo>
                  <a:pt x="2112752" y="4278911"/>
                  <a:pt x="2110779" y="4277299"/>
                  <a:pt x="2107917" y="4279428"/>
                </a:cubicBezTo>
                <a:cubicBezTo>
                  <a:pt x="2096616" y="4266312"/>
                  <a:pt x="2105518" y="4285623"/>
                  <a:pt x="2093389" y="4269122"/>
                </a:cubicBezTo>
                <a:cubicBezTo>
                  <a:pt x="2092293" y="4266242"/>
                  <a:pt x="2089614" y="4269436"/>
                  <a:pt x="2087763" y="4268541"/>
                </a:cubicBezTo>
                <a:cubicBezTo>
                  <a:pt x="2085948" y="4267467"/>
                  <a:pt x="2087872" y="4265689"/>
                  <a:pt x="2086533" y="4264609"/>
                </a:cubicBezTo>
                <a:cubicBezTo>
                  <a:pt x="2083013" y="4264826"/>
                  <a:pt x="2080614" y="4259184"/>
                  <a:pt x="2078167" y="4259504"/>
                </a:cubicBezTo>
                <a:cubicBezTo>
                  <a:pt x="2076450" y="4262224"/>
                  <a:pt x="2080602" y="4262623"/>
                  <a:pt x="2077424" y="4265225"/>
                </a:cubicBezTo>
                <a:cubicBezTo>
                  <a:pt x="2077034" y="4265544"/>
                  <a:pt x="2078410" y="4265580"/>
                  <a:pt x="2078568" y="4264212"/>
                </a:cubicBezTo>
                <a:cubicBezTo>
                  <a:pt x="2081126" y="4264628"/>
                  <a:pt x="2079616" y="4269044"/>
                  <a:pt x="2077119" y="4267385"/>
                </a:cubicBezTo>
                <a:cubicBezTo>
                  <a:pt x="2076559" y="4265790"/>
                  <a:pt x="2078361" y="4263547"/>
                  <a:pt x="2074379" y="4263053"/>
                </a:cubicBezTo>
                <a:cubicBezTo>
                  <a:pt x="2072772" y="4263343"/>
                  <a:pt x="2073308" y="4266075"/>
                  <a:pt x="2071639" y="4265814"/>
                </a:cubicBezTo>
                <a:cubicBezTo>
                  <a:pt x="2066452" y="4265214"/>
                  <a:pt x="2072821" y="4259854"/>
                  <a:pt x="2074672" y="4258582"/>
                </a:cubicBezTo>
                <a:cubicBezTo>
                  <a:pt x="2072053" y="4256636"/>
                  <a:pt x="2069861" y="4255629"/>
                  <a:pt x="2068899" y="4252530"/>
                </a:cubicBezTo>
                <a:cubicBezTo>
                  <a:pt x="2062786" y="4251234"/>
                  <a:pt x="2060935" y="4246303"/>
                  <a:pt x="2056904" y="4242175"/>
                </a:cubicBezTo>
                <a:cubicBezTo>
                  <a:pt x="2053044" y="4244523"/>
                  <a:pt x="2042413" y="4234970"/>
                  <a:pt x="2039246" y="4231711"/>
                </a:cubicBezTo>
                <a:cubicBezTo>
                  <a:pt x="2030308" y="4225575"/>
                  <a:pt x="2022015" y="4218946"/>
                  <a:pt x="2012431" y="4213839"/>
                </a:cubicBezTo>
                <a:cubicBezTo>
                  <a:pt x="2007146" y="4210934"/>
                  <a:pt x="1998670" y="4210411"/>
                  <a:pt x="1994383" y="4209238"/>
                </a:cubicBezTo>
                <a:cubicBezTo>
                  <a:pt x="1995881" y="4205562"/>
                  <a:pt x="1990255" y="4206888"/>
                  <a:pt x="1989609" y="4203649"/>
                </a:cubicBezTo>
                <a:cubicBezTo>
                  <a:pt x="1980062" y="4205652"/>
                  <a:pt x="1969053" y="4197043"/>
                  <a:pt x="1959542" y="4200547"/>
                </a:cubicBezTo>
                <a:cubicBezTo>
                  <a:pt x="1958751" y="4199149"/>
                  <a:pt x="1958045" y="4197891"/>
                  <a:pt x="1957265" y="4196527"/>
                </a:cubicBezTo>
                <a:cubicBezTo>
                  <a:pt x="1956559" y="4196856"/>
                  <a:pt x="1955840" y="4197191"/>
                  <a:pt x="1955098" y="4197540"/>
                </a:cubicBezTo>
                <a:cubicBezTo>
                  <a:pt x="1954684" y="4196887"/>
                  <a:pt x="1954245" y="4196193"/>
                  <a:pt x="1953819" y="4195523"/>
                </a:cubicBezTo>
                <a:cubicBezTo>
                  <a:pt x="1953064" y="4195908"/>
                  <a:pt x="1952297" y="4196295"/>
                  <a:pt x="1951371" y="4196767"/>
                </a:cubicBezTo>
                <a:cubicBezTo>
                  <a:pt x="1949106" y="4195290"/>
                  <a:pt x="1947876" y="4198937"/>
                  <a:pt x="1946354" y="4195160"/>
                </a:cubicBezTo>
                <a:cubicBezTo>
                  <a:pt x="1942920" y="4193464"/>
                  <a:pt x="1939973" y="4197466"/>
                  <a:pt x="1938244" y="4193053"/>
                </a:cubicBezTo>
                <a:cubicBezTo>
                  <a:pt x="1935844" y="4195214"/>
                  <a:pt x="1932995" y="4192245"/>
                  <a:pt x="1930584" y="4194354"/>
                </a:cubicBezTo>
                <a:cubicBezTo>
                  <a:pt x="1927953" y="4189368"/>
                  <a:pt x="1921803" y="4191859"/>
                  <a:pt x="1917785" y="4192718"/>
                </a:cubicBezTo>
                <a:cubicBezTo>
                  <a:pt x="1911209" y="4184942"/>
                  <a:pt x="1879753" y="4193871"/>
                  <a:pt x="1874992" y="4186374"/>
                </a:cubicBezTo>
                <a:cubicBezTo>
                  <a:pt x="1871119" y="4188300"/>
                  <a:pt x="1867149" y="4185058"/>
                  <a:pt x="1863338" y="4188303"/>
                </a:cubicBezTo>
                <a:cubicBezTo>
                  <a:pt x="1862327" y="4186449"/>
                  <a:pt x="1861560" y="4185395"/>
                  <a:pt x="1859453" y="4186543"/>
                </a:cubicBezTo>
                <a:cubicBezTo>
                  <a:pt x="1855556" y="4186258"/>
                  <a:pt x="1851391" y="4188912"/>
                  <a:pt x="1849796" y="4184489"/>
                </a:cubicBezTo>
                <a:close/>
                <a:moveTo>
                  <a:pt x="2755209" y="4183095"/>
                </a:moveTo>
                <a:cubicBezTo>
                  <a:pt x="2753570" y="4181694"/>
                  <a:pt x="2751600" y="4181404"/>
                  <a:pt x="2749274" y="4183683"/>
                </a:cubicBezTo>
                <a:cubicBezTo>
                  <a:pt x="2749883" y="4186105"/>
                  <a:pt x="2751266" y="4187050"/>
                  <a:pt x="2753040" y="4187603"/>
                </a:cubicBezTo>
                <a:lnTo>
                  <a:pt x="2754293" y="4187923"/>
                </a:lnTo>
                <a:lnTo>
                  <a:pt x="2758363" y="4188961"/>
                </a:lnTo>
                <a:lnTo>
                  <a:pt x="2759418" y="4194552"/>
                </a:lnTo>
                <a:cubicBezTo>
                  <a:pt x="2763023" y="4192181"/>
                  <a:pt x="2761281" y="4195326"/>
                  <a:pt x="2762475" y="4197314"/>
                </a:cubicBezTo>
                <a:cubicBezTo>
                  <a:pt x="2768856" y="4202247"/>
                  <a:pt x="2774214" y="4209295"/>
                  <a:pt x="2778915" y="4216262"/>
                </a:cubicBezTo>
                <a:cubicBezTo>
                  <a:pt x="2783323" y="4217026"/>
                  <a:pt x="2782093" y="4218077"/>
                  <a:pt x="2782739" y="4220620"/>
                </a:cubicBezTo>
                <a:cubicBezTo>
                  <a:pt x="2785600" y="4222729"/>
                  <a:pt x="2789838" y="4225043"/>
                  <a:pt x="2789047" y="4229269"/>
                </a:cubicBezTo>
                <a:cubicBezTo>
                  <a:pt x="2790228" y="4233190"/>
                  <a:pt x="2794259" y="4235635"/>
                  <a:pt x="2795160" y="4238891"/>
                </a:cubicBezTo>
                <a:cubicBezTo>
                  <a:pt x="2794831" y="4240220"/>
                  <a:pt x="2794929" y="4240329"/>
                  <a:pt x="2796134" y="4240807"/>
                </a:cubicBezTo>
                <a:cubicBezTo>
                  <a:pt x="2797997" y="4241165"/>
                  <a:pt x="2797803" y="4243692"/>
                  <a:pt x="2799861" y="4243641"/>
                </a:cubicBezTo>
                <a:cubicBezTo>
                  <a:pt x="2800786" y="4245772"/>
                  <a:pt x="2800823" y="4247657"/>
                  <a:pt x="2801164" y="4249995"/>
                </a:cubicBezTo>
                <a:cubicBezTo>
                  <a:pt x="2800957" y="4251255"/>
                  <a:pt x="2802649" y="4252380"/>
                  <a:pt x="2801833" y="4253960"/>
                </a:cubicBezTo>
                <a:cubicBezTo>
                  <a:pt x="2801712" y="4254194"/>
                  <a:pt x="2802260" y="4255038"/>
                  <a:pt x="2802662" y="4255217"/>
                </a:cubicBezTo>
                <a:cubicBezTo>
                  <a:pt x="2807411" y="4256831"/>
                  <a:pt x="2801858" y="4258914"/>
                  <a:pt x="2801517" y="4261237"/>
                </a:cubicBezTo>
                <a:cubicBezTo>
                  <a:pt x="2796122" y="4265430"/>
                  <a:pt x="2796938" y="4274811"/>
                  <a:pt x="2794174" y="4280943"/>
                </a:cubicBezTo>
                <a:cubicBezTo>
                  <a:pt x="2786343" y="4282877"/>
                  <a:pt x="2784699" y="4293598"/>
                  <a:pt x="2777100" y="4293289"/>
                </a:cubicBezTo>
                <a:cubicBezTo>
                  <a:pt x="2775432" y="4294100"/>
                  <a:pt x="2774129" y="4295726"/>
                  <a:pt x="2772375" y="4297496"/>
                </a:cubicBezTo>
                <a:cubicBezTo>
                  <a:pt x="2765166" y="4300356"/>
                  <a:pt x="2762852" y="4305454"/>
                  <a:pt x="2756252" y="4309133"/>
                </a:cubicBezTo>
                <a:cubicBezTo>
                  <a:pt x="2751856" y="4309730"/>
                  <a:pt x="2744135" y="4313249"/>
                  <a:pt x="2742394" y="4317678"/>
                </a:cubicBezTo>
                <a:cubicBezTo>
                  <a:pt x="2741943" y="4320192"/>
                  <a:pt x="2739105" y="4318497"/>
                  <a:pt x="2737596" y="4319802"/>
                </a:cubicBezTo>
                <a:cubicBezTo>
                  <a:pt x="2734296" y="4319821"/>
                  <a:pt x="2732092" y="4321689"/>
                  <a:pt x="2729973" y="4323841"/>
                </a:cubicBezTo>
                <a:lnTo>
                  <a:pt x="2723397" y="4329143"/>
                </a:lnTo>
                <a:lnTo>
                  <a:pt x="2722861" y="4329574"/>
                </a:lnTo>
                <a:lnTo>
                  <a:pt x="2722860" y="4329574"/>
                </a:lnTo>
                <a:lnTo>
                  <a:pt x="2722860" y="4329575"/>
                </a:lnTo>
                <a:lnTo>
                  <a:pt x="2722861" y="4329574"/>
                </a:lnTo>
                <a:lnTo>
                  <a:pt x="2727109" y="4330617"/>
                </a:lnTo>
                <a:lnTo>
                  <a:pt x="2728717" y="4331012"/>
                </a:lnTo>
                <a:lnTo>
                  <a:pt x="2728723" y="4331010"/>
                </a:lnTo>
                <a:lnTo>
                  <a:pt x="2740157" y="4327642"/>
                </a:lnTo>
                <a:lnTo>
                  <a:pt x="2742345" y="4326347"/>
                </a:lnTo>
                <a:lnTo>
                  <a:pt x="2746187" y="4325032"/>
                </a:lnTo>
                <a:cubicBezTo>
                  <a:pt x="2751961" y="4322288"/>
                  <a:pt x="2756615" y="4319321"/>
                  <a:pt x="2756934" y="4317709"/>
                </a:cubicBezTo>
                <a:cubicBezTo>
                  <a:pt x="2758091" y="4315945"/>
                  <a:pt x="2761160" y="4318487"/>
                  <a:pt x="2761269" y="4314912"/>
                </a:cubicBezTo>
                <a:cubicBezTo>
                  <a:pt x="2762791" y="4313201"/>
                  <a:pt x="2767967" y="4314536"/>
                  <a:pt x="2767565" y="4311255"/>
                </a:cubicBezTo>
                <a:cubicBezTo>
                  <a:pt x="2764533" y="4306291"/>
                  <a:pt x="2771961" y="4311352"/>
                  <a:pt x="2773837" y="4307862"/>
                </a:cubicBezTo>
                <a:cubicBezTo>
                  <a:pt x="2775176" y="4303725"/>
                  <a:pt x="2782556" y="4303597"/>
                  <a:pt x="2783908" y="4299487"/>
                </a:cubicBezTo>
                <a:cubicBezTo>
                  <a:pt x="2785929" y="4298815"/>
                  <a:pt x="2786148" y="4297081"/>
                  <a:pt x="2786611" y="4295438"/>
                </a:cubicBezTo>
                <a:cubicBezTo>
                  <a:pt x="2788231" y="4293612"/>
                  <a:pt x="2791068" y="4292813"/>
                  <a:pt x="2793126" y="4291412"/>
                </a:cubicBezTo>
                <a:cubicBezTo>
                  <a:pt x="2792749" y="4290671"/>
                  <a:pt x="2792383" y="4289941"/>
                  <a:pt x="2792006" y="4289213"/>
                </a:cubicBezTo>
                <a:cubicBezTo>
                  <a:pt x="2800323" y="4285137"/>
                  <a:pt x="2806035" y="4272806"/>
                  <a:pt x="2804476" y="4263884"/>
                </a:cubicBezTo>
                <a:cubicBezTo>
                  <a:pt x="2807009" y="4263015"/>
                  <a:pt x="2807447" y="4260765"/>
                  <a:pt x="2805937" y="4258822"/>
                </a:cubicBezTo>
                <a:cubicBezTo>
                  <a:pt x="2805840" y="4256224"/>
                  <a:pt x="2809712" y="4256568"/>
                  <a:pt x="2807374" y="4254070"/>
                </a:cubicBezTo>
                <a:cubicBezTo>
                  <a:pt x="2812842" y="4250344"/>
                  <a:pt x="2805219" y="4243046"/>
                  <a:pt x="2804403" y="4238048"/>
                </a:cubicBezTo>
                <a:cubicBezTo>
                  <a:pt x="2804086" y="4235102"/>
                  <a:pt x="2799897" y="4232782"/>
                  <a:pt x="2798899" y="4229173"/>
                </a:cubicBezTo>
                <a:cubicBezTo>
                  <a:pt x="2793004" y="4226160"/>
                  <a:pt x="2801505" y="4224944"/>
                  <a:pt x="2789570" y="4220222"/>
                </a:cubicBezTo>
                <a:cubicBezTo>
                  <a:pt x="2796378" y="4213199"/>
                  <a:pt x="2772132" y="4204425"/>
                  <a:pt x="2773971" y="4197737"/>
                </a:cubicBezTo>
                <a:lnTo>
                  <a:pt x="2758425" y="4188978"/>
                </a:lnTo>
                <a:lnTo>
                  <a:pt x="2759162" y="4189165"/>
                </a:lnTo>
                <a:cubicBezTo>
                  <a:pt x="2758158" y="4187005"/>
                  <a:pt x="2756849" y="4184495"/>
                  <a:pt x="2755209" y="4183095"/>
                </a:cubicBezTo>
                <a:close/>
                <a:moveTo>
                  <a:pt x="1542866" y="4182779"/>
                </a:moveTo>
                <a:cubicBezTo>
                  <a:pt x="1543439" y="4183801"/>
                  <a:pt x="1543999" y="4184769"/>
                  <a:pt x="1544547" y="4185750"/>
                </a:cubicBezTo>
                <a:cubicBezTo>
                  <a:pt x="1542586" y="4188469"/>
                  <a:pt x="1539846" y="4183926"/>
                  <a:pt x="1542866" y="4182779"/>
                </a:cubicBezTo>
                <a:close/>
                <a:moveTo>
                  <a:pt x="983986" y="4181558"/>
                </a:moveTo>
                <a:cubicBezTo>
                  <a:pt x="983014" y="4182106"/>
                  <a:pt x="982043" y="4182652"/>
                  <a:pt x="981057" y="4183207"/>
                </a:cubicBezTo>
                <a:cubicBezTo>
                  <a:pt x="981322" y="4186398"/>
                  <a:pt x="985799" y="4184181"/>
                  <a:pt x="983986" y="4181558"/>
                </a:cubicBezTo>
                <a:close/>
                <a:moveTo>
                  <a:pt x="2744356" y="4179601"/>
                </a:moveTo>
                <a:lnTo>
                  <a:pt x="2744356" y="4179602"/>
                </a:lnTo>
                <a:lnTo>
                  <a:pt x="2744356" y="4179601"/>
                </a:lnTo>
                <a:cubicBezTo>
                  <a:pt x="2743082" y="4179300"/>
                  <a:pt x="2742211" y="4179380"/>
                  <a:pt x="2743136" y="4180822"/>
                </a:cubicBezTo>
                <a:cubicBezTo>
                  <a:pt x="2744366" y="4181609"/>
                  <a:pt x="2747825" y="4183027"/>
                  <a:pt x="2747995" y="4180668"/>
                </a:cubicBezTo>
                <a:cubicBezTo>
                  <a:pt x="2747307" y="4180586"/>
                  <a:pt x="2745630" y="4179903"/>
                  <a:pt x="2744356" y="4179601"/>
                </a:cubicBezTo>
                <a:close/>
                <a:moveTo>
                  <a:pt x="1680987" y="4179561"/>
                </a:moveTo>
                <a:lnTo>
                  <a:pt x="1680988" y="4179562"/>
                </a:lnTo>
                <a:lnTo>
                  <a:pt x="1680987" y="4179562"/>
                </a:lnTo>
                <a:close/>
                <a:moveTo>
                  <a:pt x="1724864" y="4179113"/>
                </a:moveTo>
                <a:cubicBezTo>
                  <a:pt x="1725290" y="4179808"/>
                  <a:pt x="1725728" y="4180504"/>
                  <a:pt x="1726179" y="4181223"/>
                </a:cubicBezTo>
                <a:cubicBezTo>
                  <a:pt x="1728724" y="4181834"/>
                  <a:pt x="1729284" y="4184869"/>
                  <a:pt x="1732426" y="4184791"/>
                </a:cubicBezTo>
                <a:lnTo>
                  <a:pt x="1732521" y="4184955"/>
                </a:lnTo>
                <a:lnTo>
                  <a:pt x="1732567" y="4185255"/>
                </a:lnTo>
                <a:lnTo>
                  <a:pt x="1732641" y="4185745"/>
                </a:lnTo>
                <a:lnTo>
                  <a:pt x="1731708" y="4186321"/>
                </a:lnTo>
                <a:cubicBezTo>
                  <a:pt x="1728237" y="4186170"/>
                  <a:pt x="1726824" y="4184140"/>
                  <a:pt x="1724511" y="4182554"/>
                </a:cubicBezTo>
                <a:lnTo>
                  <a:pt x="1724511" y="4182555"/>
                </a:lnTo>
                <a:cubicBezTo>
                  <a:pt x="1719092" y="4184848"/>
                  <a:pt x="1721430" y="4180141"/>
                  <a:pt x="1724864" y="4179113"/>
                </a:cubicBezTo>
                <a:close/>
                <a:moveTo>
                  <a:pt x="1597220" y="4176412"/>
                </a:moveTo>
                <a:cubicBezTo>
                  <a:pt x="1595350" y="4175465"/>
                  <a:pt x="1593947" y="4175481"/>
                  <a:pt x="1594598" y="4179081"/>
                </a:cubicBezTo>
                <a:cubicBezTo>
                  <a:pt x="1596838" y="4179547"/>
                  <a:pt x="1598349" y="4179946"/>
                  <a:pt x="1599335" y="4182360"/>
                </a:cubicBezTo>
                <a:cubicBezTo>
                  <a:pt x="1600248" y="4181902"/>
                  <a:pt x="1601064" y="4180567"/>
                  <a:pt x="1602172" y="4181191"/>
                </a:cubicBezTo>
                <a:lnTo>
                  <a:pt x="1602172" y="4181193"/>
                </a:lnTo>
                <a:cubicBezTo>
                  <a:pt x="1600979" y="4183336"/>
                  <a:pt x="1604535" y="4182976"/>
                  <a:pt x="1604876" y="4184712"/>
                </a:cubicBezTo>
                <a:cubicBezTo>
                  <a:pt x="1605205" y="4186040"/>
                  <a:pt x="1606800" y="4185692"/>
                  <a:pt x="1607397" y="4186656"/>
                </a:cubicBezTo>
                <a:cubicBezTo>
                  <a:pt x="1608066" y="4189753"/>
                  <a:pt x="1613571" y="4188072"/>
                  <a:pt x="1614728" y="4187082"/>
                </a:cubicBezTo>
                <a:cubicBezTo>
                  <a:pt x="1614545" y="4185553"/>
                  <a:pt x="1612341" y="4186685"/>
                  <a:pt x="1612219" y="4185136"/>
                </a:cubicBezTo>
                <a:cubicBezTo>
                  <a:pt x="1613522" y="4183711"/>
                  <a:pt x="1615190" y="4182458"/>
                  <a:pt x="1611695" y="4182177"/>
                </a:cubicBezTo>
                <a:cubicBezTo>
                  <a:pt x="1608115" y="4184606"/>
                  <a:pt x="1607750" y="4182267"/>
                  <a:pt x="1607397" y="4179262"/>
                </a:cubicBezTo>
                <a:cubicBezTo>
                  <a:pt x="1606301" y="4178570"/>
                  <a:pt x="1602757" y="4177162"/>
                  <a:pt x="1602635" y="4179518"/>
                </a:cubicBezTo>
                <a:cubicBezTo>
                  <a:pt x="1601424" y="4179268"/>
                  <a:pt x="1599089" y="4177359"/>
                  <a:pt x="1597220" y="4176412"/>
                </a:cubicBezTo>
                <a:lnTo>
                  <a:pt x="1597220" y="4176412"/>
                </a:lnTo>
                <a:close/>
                <a:moveTo>
                  <a:pt x="1981816" y="4175809"/>
                </a:moveTo>
                <a:cubicBezTo>
                  <a:pt x="1979636" y="4176247"/>
                  <a:pt x="1979952" y="4177900"/>
                  <a:pt x="1979003" y="4178451"/>
                </a:cubicBezTo>
                <a:cubicBezTo>
                  <a:pt x="1976628" y="4180508"/>
                  <a:pt x="1976336" y="4179435"/>
                  <a:pt x="1974643" y="4178124"/>
                </a:cubicBezTo>
                <a:cubicBezTo>
                  <a:pt x="1970429" y="4183386"/>
                  <a:pt x="1982388" y="4183385"/>
                  <a:pt x="1981816" y="4175809"/>
                </a:cubicBezTo>
                <a:close/>
                <a:moveTo>
                  <a:pt x="1991168" y="4175170"/>
                </a:moveTo>
                <a:cubicBezTo>
                  <a:pt x="1987503" y="4174296"/>
                  <a:pt x="1988927" y="4180675"/>
                  <a:pt x="1992191" y="4178031"/>
                </a:cubicBezTo>
                <a:cubicBezTo>
                  <a:pt x="1991753" y="4177343"/>
                  <a:pt x="1991315" y="4176663"/>
                  <a:pt x="1990925" y="4176051"/>
                </a:cubicBezTo>
                <a:cubicBezTo>
                  <a:pt x="1991254" y="4174821"/>
                  <a:pt x="1992082" y="4175878"/>
                  <a:pt x="1991168" y="4175170"/>
                </a:cubicBezTo>
                <a:close/>
                <a:moveTo>
                  <a:pt x="1695052" y="4174744"/>
                </a:moveTo>
                <a:cubicBezTo>
                  <a:pt x="1696124" y="4174719"/>
                  <a:pt x="1696575" y="4176933"/>
                  <a:pt x="1697378" y="4177663"/>
                </a:cubicBezTo>
                <a:cubicBezTo>
                  <a:pt x="1694931" y="4179561"/>
                  <a:pt x="1692544" y="4176162"/>
                  <a:pt x="1695052" y="4174744"/>
                </a:cubicBezTo>
                <a:close/>
                <a:moveTo>
                  <a:pt x="1531273" y="4172443"/>
                </a:moveTo>
                <a:cubicBezTo>
                  <a:pt x="1528436" y="4173310"/>
                  <a:pt x="1528046" y="4175899"/>
                  <a:pt x="1525537" y="4177119"/>
                </a:cubicBezTo>
                <a:cubicBezTo>
                  <a:pt x="1525890" y="4177829"/>
                  <a:pt x="1526256" y="4178564"/>
                  <a:pt x="1526609" y="4179270"/>
                </a:cubicBezTo>
                <a:cubicBezTo>
                  <a:pt x="1518291" y="4183461"/>
                  <a:pt x="1536546" y="4196095"/>
                  <a:pt x="1541088" y="4197128"/>
                </a:cubicBezTo>
                <a:cubicBezTo>
                  <a:pt x="1548286" y="4200505"/>
                  <a:pt x="1556822" y="4209285"/>
                  <a:pt x="1565152" y="4207046"/>
                </a:cubicBezTo>
                <a:cubicBezTo>
                  <a:pt x="1568805" y="4207035"/>
                  <a:pt x="1569183" y="4210185"/>
                  <a:pt x="1571228" y="4212001"/>
                </a:cubicBezTo>
                <a:cubicBezTo>
                  <a:pt x="1573335" y="4211219"/>
                  <a:pt x="1571850" y="4208811"/>
                  <a:pt x="1571448" y="4207693"/>
                </a:cubicBezTo>
                <a:cubicBezTo>
                  <a:pt x="1572592" y="4206148"/>
                  <a:pt x="1573494" y="4209495"/>
                  <a:pt x="1572312" y="4208981"/>
                </a:cubicBezTo>
                <a:cubicBezTo>
                  <a:pt x="1573737" y="4209568"/>
                  <a:pt x="1573067" y="4208258"/>
                  <a:pt x="1573518" y="4209322"/>
                </a:cubicBezTo>
                <a:cubicBezTo>
                  <a:pt x="1572726" y="4219028"/>
                  <a:pt x="1585744" y="4214335"/>
                  <a:pt x="1587912" y="4222201"/>
                </a:cubicBezTo>
                <a:cubicBezTo>
                  <a:pt x="1588606" y="4221891"/>
                  <a:pt x="1589300" y="4221576"/>
                  <a:pt x="1590080" y="4221226"/>
                </a:cubicBezTo>
                <a:cubicBezTo>
                  <a:pt x="1600005" y="4228170"/>
                  <a:pt x="1612158" y="4229354"/>
                  <a:pt x="1623045" y="4233638"/>
                </a:cubicBezTo>
                <a:cubicBezTo>
                  <a:pt x="1627441" y="4230196"/>
                  <a:pt x="1627259" y="4238091"/>
                  <a:pt x="1631643" y="4234483"/>
                </a:cubicBezTo>
                <a:cubicBezTo>
                  <a:pt x="1635332" y="4239471"/>
                  <a:pt x="1645014" y="4238782"/>
                  <a:pt x="1650031" y="4236784"/>
                </a:cubicBezTo>
                <a:cubicBezTo>
                  <a:pt x="1651663" y="4232422"/>
                  <a:pt x="1650640" y="4227703"/>
                  <a:pt x="1656193" y="4227600"/>
                </a:cubicBezTo>
                <a:cubicBezTo>
                  <a:pt x="1657240" y="4223623"/>
                  <a:pt x="1652905" y="4222419"/>
                  <a:pt x="1659712" y="4224101"/>
                </a:cubicBezTo>
                <a:cubicBezTo>
                  <a:pt x="1664462" y="4220724"/>
                  <a:pt x="1647644" y="4221568"/>
                  <a:pt x="1649325" y="4219744"/>
                </a:cubicBezTo>
                <a:cubicBezTo>
                  <a:pt x="1649982" y="4216745"/>
                  <a:pt x="1647401" y="4217421"/>
                  <a:pt x="1645684" y="4216654"/>
                </a:cubicBezTo>
                <a:cubicBezTo>
                  <a:pt x="1640873" y="4208208"/>
                  <a:pt x="1628720" y="4208449"/>
                  <a:pt x="1622789" y="4201363"/>
                </a:cubicBezTo>
                <a:cubicBezTo>
                  <a:pt x="1617699" y="4204312"/>
                  <a:pt x="1619574" y="4200587"/>
                  <a:pt x="1617906" y="4198208"/>
                </a:cubicBezTo>
                <a:cubicBezTo>
                  <a:pt x="1614131" y="4196843"/>
                  <a:pt x="1612243" y="4194345"/>
                  <a:pt x="1608395" y="4193400"/>
                </a:cubicBezTo>
                <a:cubicBezTo>
                  <a:pt x="1605801" y="4189771"/>
                  <a:pt x="1602550" y="4187453"/>
                  <a:pt x="1598154" y="4189095"/>
                </a:cubicBezTo>
                <a:cubicBezTo>
                  <a:pt x="1596960" y="4191329"/>
                  <a:pt x="1600589" y="4190754"/>
                  <a:pt x="1600796" y="4192749"/>
                </a:cubicBezTo>
                <a:cubicBezTo>
                  <a:pt x="1600078" y="4194024"/>
                  <a:pt x="1600881" y="4195275"/>
                  <a:pt x="1601442" y="4196352"/>
                </a:cubicBezTo>
                <a:cubicBezTo>
                  <a:pt x="1600735" y="4196841"/>
                  <a:pt x="1600114" y="4197274"/>
                  <a:pt x="1599603" y="4197625"/>
                </a:cubicBezTo>
                <a:cubicBezTo>
                  <a:pt x="1601953" y="4205772"/>
                  <a:pt x="1611781" y="4202884"/>
                  <a:pt x="1611732" y="4205340"/>
                </a:cubicBezTo>
                <a:cubicBezTo>
                  <a:pt x="1611671" y="4208381"/>
                  <a:pt x="1614427" y="4209484"/>
                  <a:pt x="1617372" y="4210398"/>
                </a:cubicBezTo>
                <a:lnTo>
                  <a:pt x="1618229" y="4210894"/>
                </a:lnTo>
                <a:lnTo>
                  <a:pt x="1624152" y="4214318"/>
                </a:lnTo>
                <a:lnTo>
                  <a:pt x="1623630" y="4214499"/>
                </a:lnTo>
                <a:cubicBezTo>
                  <a:pt x="1623824" y="4214629"/>
                  <a:pt x="1623995" y="4214638"/>
                  <a:pt x="1624214" y="4214828"/>
                </a:cubicBezTo>
                <a:lnTo>
                  <a:pt x="1624153" y="4214318"/>
                </a:lnTo>
                <a:lnTo>
                  <a:pt x="1624470" y="4214427"/>
                </a:lnTo>
                <a:cubicBezTo>
                  <a:pt x="1624762" y="4214688"/>
                  <a:pt x="1624860" y="4215200"/>
                  <a:pt x="1624348" y="4214908"/>
                </a:cubicBezTo>
                <a:cubicBezTo>
                  <a:pt x="1624299" y="4214858"/>
                  <a:pt x="1624263" y="4214874"/>
                  <a:pt x="1624214" y="4214829"/>
                </a:cubicBezTo>
                <a:cubicBezTo>
                  <a:pt x="1624263" y="4215200"/>
                  <a:pt x="1624409" y="4215513"/>
                  <a:pt x="1624348" y="4215965"/>
                </a:cubicBezTo>
                <a:cubicBezTo>
                  <a:pt x="1623837" y="4215726"/>
                  <a:pt x="1623557" y="4214949"/>
                  <a:pt x="1623630" y="4214500"/>
                </a:cubicBezTo>
                <a:cubicBezTo>
                  <a:pt x="1621158" y="4212901"/>
                  <a:pt x="1619879" y="4215263"/>
                  <a:pt x="1617395" y="4214158"/>
                </a:cubicBezTo>
                <a:cubicBezTo>
                  <a:pt x="1615507" y="4209610"/>
                  <a:pt x="1610502" y="4214290"/>
                  <a:pt x="1607129" y="4211137"/>
                </a:cubicBezTo>
                <a:cubicBezTo>
                  <a:pt x="1605984" y="4207233"/>
                  <a:pt x="1599505" y="4209552"/>
                  <a:pt x="1598288" y="4205538"/>
                </a:cubicBezTo>
                <a:cubicBezTo>
                  <a:pt x="1595767" y="4204199"/>
                  <a:pt x="1592734" y="4207803"/>
                  <a:pt x="1591432" y="4203501"/>
                </a:cubicBezTo>
                <a:cubicBezTo>
                  <a:pt x="1590713" y="4203862"/>
                  <a:pt x="1589982" y="4204231"/>
                  <a:pt x="1589288" y="4204576"/>
                </a:cubicBezTo>
                <a:cubicBezTo>
                  <a:pt x="1586305" y="4200545"/>
                  <a:pt x="1581251" y="4198983"/>
                  <a:pt x="1576648" y="4197357"/>
                </a:cubicBezTo>
                <a:cubicBezTo>
                  <a:pt x="1573408" y="4193976"/>
                  <a:pt x="1567100" y="4188128"/>
                  <a:pt x="1562594" y="4190039"/>
                </a:cubicBezTo>
                <a:cubicBezTo>
                  <a:pt x="1561754" y="4187010"/>
                  <a:pt x="1557772" y="4187827"/>
                  <a:pt x="1556810" y="4185147"/>
                </a:cubicBezTo>
                <a:cubicBezTo>
                  <a:pt x="1555799" y="4185100"/>
                  <a:pt x="1555385" y="4186203"/>
                  <a:pt x="1554435" y="4185702"/>
                </a:cubicBezTo>
                <a:cubicBezTo>
                  <a:pt x="1553960" y="4184196"/>
                  <a:pt x="1552743" y="4183725"/>
                  <a:pt x="1551220" y="4183324"/>
                </a:cubicBezTo>
                <a:cubicBezTo>
                  <a:pt x="1544924" y="4179336"/>
                  <a:pt x="1536753" y="4177442"/>
                  <a:pt x="1531273" y="4172443"/>
                </a:cubicBezTo>
                <a:close/>
                <a:moveTo>
                  <a:pt x="1997610" y="4171532"/>
                </a:moveTo>
                <a:cubicBezTo>
                  <a:pt x="1997537" y="4172513"/>
                  <a:pt x="1996746" y="4173023"/>
                  <a:pt x="1996039" y="4172834"/>
                </a:cubicBezTo>
                <a:cubicBezTo>
                  <a:pt x="1994249" y="4171943"/>
                  <a:pt x="1993190" y="4174166"/>
                  <a:pt x="1991643" y="4173485"/>
                </a:cubicBezTo>
                <a:cubicBezTo>
                  <a:pt x="1991485" y="4174043"/>
                  <a:pt x="1991327" y="4174602"/>
                  <a:pt x="1991181" y="4175158"/>
                </a:cubicBezTo>
                <a:cubicBezTo>
                  <a:pt x="1994213" y="4176652"/>
                  <a:pt x="1998926" y="4176458"/>
                  <a:pt x="1999291" y="4171996"/>
                </a:cubicBezTo>
                <a:cubicBezTo>
                  <a:pt x="1998731" y="4171841"/>
                  <a:pt x="1998170" y="4171686"/>
                  <a:pt x="1997610" y="4171532"/>
                </a:cubicBezTo>
                <a:close/>
                <a:moveTo>
                  <a:pt x="2733431" y="4171301"/>
                </a:moveTo>
                <a:cubicBezTo>
                  <a:pt x="2731933" y="4172402"/>
                  <a:pt x="2730471" y="4172496"/>
                  <a:pt x="2728754" y="4171746"/>
                </a:cubicBezTo>
                <a:cubicBezTo>
                  <a:pt x="2727305" y="4173627"/>
                  <a:pt x="2740823" y="4178545"/>
                  <a:pt x="2742954" y="4179275"/>
                </a:cubicBezTo>
                <a:cubicBezTo>
                  <a:pt x="2744853" y="4176051"/>
                  <a:pt x="2741736" y="4175843"/>
                  <a:pt x="2740214" y="4173377"/>
                </a:cubicBezTo>
                <a:cubicBezTo>
                  <a:pt x="2738180" y="4171514"/>
                  <a:pt x="2734636" y="4175792"/>
                  <a:pt x="2733431" y="4171301"/>
                </a:cubicBezTo>
                <a:close/>
                <a:moveTo>
                  <a:pt x="1585204" y="4169523"/>
                </a:moveTo>
                <a:lnTo>
                  <a:pt x="1585204" y="4169523"/>
                </a:lnTo>
                <a:lnTo>
                  <a:pt x="1585204" y="4169523"/>
                </a:lnTo>
                <a:cubicBezTo>
                  <a:pt x="1583802" y="4169569"/>
                  <a:pt x="1583382" y="4170384"/>
                  <a:pt x="1585708" y="4172886"/>
                </a:cubicBezTo>
                <a:cubicBezTo>
                  <a:pt x="1586950" y="4170966"/>
                  <a:pt x="1590409" y="4173306"/>
                  <a:pt x="1590591" y="4170781"/>
                </a:cubicBezTo>
                <a:cubicBezTo>
                  <a:pt x="1588990" y="4170203"/>
                  <a:pt x="1586606" y="4169478"/>
                  <a:pt x="1585204" y="4169523"/>
                </a:cubicBezTo>
                <a:close/>
                <a:moveTo>
                  <a:pt x="1622420" y="4167220"/>
                </a:moveTo>
                <a:cubicBezTo>
                  <a:pt x="1621228" y="4167059"/>
                  <a:pt x="1619422" y="4167553"/>
                  <a:pt x="1617979" y="4167597"/>
                </a:cubicBezTo>
                <a:cubicBezTo>
                  <a:pt x="1612609" y="4171254"/>
                  <a:pt x="1620634" y="4169350"/>
                  <a:pt x="1623179" y="4170774"/>
                </a:cubicBezTo>
                <a:cubicBezTo>
                  <a:pt x="1624190" y="4168197"/>
                  <a:pt x="1623612" y="4167381"/>
                  <a:pt x="1622420" y="4167220"/>
                </a:cubicBezTo>
                <a:lnTo>
                  <a:pt x="1622420" y="4167220"/>
                </a:lnTo>
                <a:close/>
                <a:moveTo>
                  <a:pt x="1158095" y="4165782"/>
                </a:moveTo>
                <a:cubicBezTo>
                  <a:pt x="1158643" y="4165631"/>
                  <a:pt x="1159138" y="4165523"/>
                  <a:pt x="1159210" y="4165817"/>
                </a:cubicBezTo>
                <a:cubicBezTo>
                  <a:pt x="1158211" y="4166804"/>
                  <a:pt x="1157831" y="4166713"/>
                  <a:pt x="1157660" y="4166432"/>
                </a:cubicBezTo>
                <a:cubicBezTo>
                  <a:pt x="1157796" y="4166232"/>
                  <a:pt x="1157867" y="4166054"/>
                  <a:pt x="1158146" y="4165808"/>
                </a:cubicBezTo>
                <a:cubicBezTo>
                  <a:pt x="1158128" y="4165769"/>
                  <a:pt x="1158113" y="4165813"/>
                  <a:pt x="1158095" y="4165782"/>
                </a:cubicBezTo>
                <a:close/>
                <a:moveTo>
                  <a:pt x="2715846" y="4164613"/>
                </a:moveTo>
                <a:cubicBezTo>
                  <a:pt x="2711389" y="4165353"/>
                  <a:pt x="2718221" y="4167448"/>
                  <a:pt x="2720936" y="4167355"/>
                </a:cubicBezTo>
                <a:cubicBezTo>
                  <a:pt x="2723043" y="4162403"/>
                  <a:pt x="2718257" y="4166242"/>
                  <a:pt x="2715846" y="4164613"/>
                </a:cubicBezTo>
                <a:close/>
                <a:moveTo>
                  <a:pt x="2010495" y="4164276"/>
                </a:moveTo>
                <a:cubicBezTo>
                  <a:pt x="2007219" y="4162396"/>
                  <a:pt x="2006719" y="4165810"/>
                  <a:pt x="2004406" y="4167329"/>
                </a:cubicBezTo>
                <a:cubicBezTo>
                  <a:pt x="2005051" y="4168393"/>
                  <a:pt x="2005599" y="4169320"/>
                  <a:pt x="2006159" y="4170248"/>
                </a:cubicBezTo>
                <a:cubicBezTo>
                  <a:pt x="2007231" y="4169646"/>
                  <a:pt x="2008217" y="4169090"/>
                  <a:pt x="2009252" y="4168503"/>
                </a:cubicBezTo>
                <a:cubicBezTo>
                  <a:pt x="2008899" y="4167792"/>
                  <a:pt x="2008534" y="4167078"/>
                  <a:pt x="2008168" y="4166363"/>
                </a:cubicBezTo>
                <a:cubicBezTo>
                  <a:pt x="2009447" y="4165571"/>
                  <a:pt x="2010020" y="4165064"/>
                  <a:pt x="2010495" y="4164276"/>
                </a:cubicBezTo>
                <a:close/>
                <a:moveTo>
                  <a:pt x="1575710" y="4163274"/>
                </a:moveTo>
                <a:cubicBezTo>
                  <a:pt x="1574334" y="4163860"/>
                  <a:pt x="1573311" y="4164299"/>
                  <a:pt x="1572288" y="4164738"/>
                </a:cubicBezTo>
                <a:cubicBezTo>
                  <a:pt x="1573420" y="4168325"/>
                  <a:pt x="1578304" y="4170320"/>
                  <a:pt x="1581604" y="4169244"/>
                </a:cubicBezTo>
                <a:cubicBezTo>
                  <a:pt x="1580727" y="4167429"/>
                  <a:pt x="1579875" y="4165661"/>
                  <a:pt x="1579047" y="4163949"/>
                </a:cubicBezTo>
                <a:cubicBezTo>
                  <a:pt x="1578121" y="4164387"/>
                  <a:pt x="1577415" y="4164718"/>
                  <a:pt x="1576709" y="4165045"/>
                </a:cubicBezTo>
                <a:lnTo>
                  <a:pt x="1576709" y="4165044"/>
                </a:lnTo>
                <a:cubicBezTo>
                  <a:pt x="1576368" y="4164442"/>
                  <a:pt x="1576087" y="4163944"/>
                  <a:pt x="1575710" y="4163274"/>
                </a:cubicBezTo>
                <a:close/>
                <a:moveTo>
                  <a:pt x="2702012" y="4160772"/>
                </a:moveTo>
                <a:cubicBezTo>
                  <a:pt x="2698785" y="4162494"/>
                  <a:pt x="2705202" y="4163319"/>
                  <a:pt x="2706542" y="4163800"/>
                </a:cubicBezTo>
                <a:cubicBezTo>
                  <a:pt x="2719158" y="4166932"/>
                  <a:pt x="2707212" y="4161177"/>
                  <a:pt x="2702012" y="4160772"/>
                </a:cubicBezTo>
                <a:close/>
                <a:moveTo>
                  <a:pt x="2685267" y="4158854"/>
                </a:moveTo>
                <a:cubicBezTo>
                  <a:pt x="2687155" y="4160751"/>
                  <a:pt x="2690553" y="4161793"/>
                  <a:pt x="2692720" y="4160292"/>
                </a:cubicBezTo>
                <a:cubicBezTo>
                  <a:pt x="2693816" y="4160512"/>
                  <a:pt x="2694827" y="4160401"/>
                  <a:pt x="2695850" y="4159944"/>
                </a:cubicBezTo>
                <a:cubicBezTo>
                  <a:pt x="2694510" y="4157628"/>
                  <a:pt x="2691234" y="4157921"/>
                  <a:pt x="2689554" y="4159059"/>
                </a:cubicBezTo>
                <a:cubicBezTo>
                  <a:pt x="2687959" y="4158887"/>
                  <a:pt x="2686692" y="4157679"/>
                  <a:pt x="2685267" y="4158854"/>
                </a:cubicBezTo>
                <a:close/>
                <a:moveTo>
                  <a:pt x="1611354" y="4158497"/>
                </a:moveTo>
                <a:cubicBezTo>
                  <a:pt x="1610137" y="4155750"/>
                  <a:pt x="1609101" y="4156479"/>
                  <a:pt x="1608103" y="4158802"/>
                </a:cubicBezTo>
                <a:cubicBezTo>
                  <a:pt x="1603792" y="4160033"/>
                  <a:pt x="1611050" y="4166568"/>
                  <a:pt x="1611354" y="4161240"/>
                </a:cubicBezTo>
                <a:lnTo>
                  <a:pt x="1611354" y="4161239"/>
                </a:lnTo>
                <a:cubicBezTo>
                  <a:pt x="1613498" y="4160361"/>
                  <a:pt x="1613997" y="4158916"/>
                  <a:pt x="1611354" y="4158497"/>
                </a:cubicBezTo>
                <a:close/>
                <a:moveTo>
                  <a:pt x="2658795" y="4153804"/>
                </a:moveTo>
                <a:cubicBezTo>
                  <a:pt x="2657082" y="4154466"/>
                  <a:pt x="2656601" y="4155549"/>
                  <a:pt x="2660071" y="4156039"/>
                </a:cubicBezTo>
                <a:cubicBezTo>
                  <a:pt x="2661484" y="4154504"/>
                  <a:pt x="2664687" y="4156503"/>
                  <a:pt x="2664906" y="4154093"/>
                </a:cubicBezTo>
                <a:cubicBezTo>
                  <a:pt x="2663451" y="4152900"/>
                  <a:pt x="2660507" y="4153142"/>
                  <a:pt x="2658795" y="4153804"/>
                </a:cubicBezTo>
                <a:close/>
                <a:moveTo>
                  <a:pt x="2024304" y="4153673"/>
                </a:moveTo>
                <a:cubicBezTo>
                  <a:pt x="2021503" y="4153584"/>
                  <a:pt x="2018824" y="4156570"/>
                  <a:pt x="2016060" y="4157689"/>
                </a:cubicBezTo>
                <a:cubicBezTo>
                  <a:pt x="2019360" y="4162305"/>
                  <a:pt x="2010409" y="4158283"/>
                  <a:pt x="2010495" y="4164275"/>
                </a:cubicBezTo>
                <a:cubicBezTo>
                  <a:pt x="2013295" y="4166431"/>
                  <a:pt x="2018690" y="4163911"/>
                  <a:pt x="2018982" y="4166382"/>
                </a:cubicBezTo>
                <a:cubicBezTo>
                  <a:pt x="2018812" y="4169958"/>
                  <a:pt x="2028286" y="4172981"/>
                  <a:pt x="2031806" y="4173759"/>
                </a:cubicBezTo>
                <a:cubicBezTo>
                  <a:pt x="2041134" y="4172132"/>
                  <a:pt x="2049573" y="4170506"/>
                  <a:pt x="2059072" y="4171487"/>
                </a:cubicBezTo>
                <a:cubicBezTo>
                  <a:pt x="2060497" y="4166468"/>
                  <a:pt x="2065989" y="4171868"/>
                  <a:pt x="2069411" y="4171305"/>
                </a:cubicBezTo>
                <a:cubicBezTo>
                  <a:pt x="2087178" y="4166897"/>
                  <a:pt x="2106480" y="4179505"/>
                  <a:pt x="2124442" y="4177689"/>
                </a:cubicBezTo>
                <a:cubicBezTo>
                  <a:pt x="2127060" y="4177880"/>
                  <a:pt x="2125977" y="4175027"/>
                  <a:pt x="2127901" y="4175333"/>
                </a:cubicBezTo>
                <a:cubicBezTo>
                  <a:pt x="2130239" y="4179136"/>
                  <a:pt x="2140529" y="4178882"/>
                  <a:pt x="2143574" y="4175646"/>
                </a:cubicBezTo>
                <a:cubicBezTo>
                  <a:pt x="2145132" y="4176945"/>
                  <a:pt x="2143330" y="4178678"/>
                  <a:pt x="2144731" y="4179630"/>
                </a:cubicBezTo>
                <a:cubicBezTo>
                  <a:pt x="2149991" y="4177216"/>
                  <a:pt x="2156506" y="4181987"/>
                  <a:pt x="2161950" y="4182614"/>
                </a:cubicBezTo>
                <a:cubicBezTo>
                  <a:pt x="2163679" y="4181525"/>
                  <a:pt x="2164349" y="4181488"/>
                  <a:pt x="2165201" y="4183491"/>
                </a:cubicBezTo>
                <a:cubicBezTo>
                  <a:pt x="2168526" y="4185378"/>
                  <a:pt x="2173446" y="4181462"/>
                  <a:pt x="2175406" y="4186432"/>
                </a:cubicBezTo>
                <a:cubicBezTo>
                  <a:pt x="2176356" y="4185852"/>
                  <a:pt x="2177343" y="4185257"/>
                  <a:pt x="2178354" y="4184642"/>
                </a:cubicBezTo>
                <a:cubicBezTo>
                  <a:pt x="2170608" y="4181046"/>
                  <a:pt x="2160476" y="4174141"/>
                  <a:pt x="2151233" y="4176017"/>
                </a:cubicBezTo>
                <a:cubicBezTo>
                  <a:pt x="2150089" y="4173606"/>
                  <a:pt x="2146886" y="4172354"/>
                  <a:pt x="2144414" y="4174180"/>
                </a:cubicBezTo>
                <a:cubicBezTo>
                  <a:pt x="2143342" y="4171451"/>
                  <a:pt x="2139896" y="4170581"/>
                  <a:pt x="2137643" y="4172258"/>
                </a:cubicBezTo>
                <a:cubicBezTo>
                  <a:pt x="2137144" y="4171554"/>
                  <a:pt x="2136705" y="4170934"/>
                  <a:pt x="2136279" y="4170330"/>
                </a:cubicBezTo>
                <a:cubicBezTo>
                  <a:pt x="2119839" y="4172538"/>
                  <a:pt x="2103375" y="4157134"/>
                  <a:pt x="2088980" y="4158872"/>
                </a:cubicBezTo>
                <a:cubicBezTo>
                  <a:pt x="2088542" y="4158180"/>
                  <a:pt x="2088104" y="4157485"/>
                  <a:pt x="2087678" y="4156808"/>
                </a:cubicBezTo>
                <a:cubicBezTo>
                  <a:pt x="2077862" y="4160500"/>
                  <a:pt x="2066634" y="4152650"/>
                  <a:pt x="2056648" y="4154537"/>
                </a:cubicBezTo>
                <a:cubicBezTo>
                  <a:pt x="2056514" y="4157308"/>
                  <a:pt x="2054030" y="4156629"/>
                  <a:pt x="2052070" y="4155948"/>
                </a:cubicBezTo>
                <a:cubicBezTo>
                  <a:pt x="2049013" y="4154124"/>
                  <a:pt x="2046882" y="4156664"/>
                  <a:pt x="2043911" y="4155491"/>
                </a:cubicBezTo>
                <a:cubicBezTo>
                  <a:pt x="2042559" y="4155154"/>
                  <a:pt x="2042583" y="4155178"/>
                  <a:pt x="2041475" y="4156934"/>
                </a:cubicBezTo>
                <a:cubicBezTo>
                  <a:pt x="2040403" y="4160064"/>
                  <a:pt x="2032110" y="4153675"/>
                  <a:pt x="2035240" y="4159206"/>
                </a:cubicBezTo>
                <a:cubicBezTo>
                  <a:pt x="2033730" y="4161325"/>
                  <a:pt x="2031915" y="4158572"/>
                  <a:pt x="2031294" y="4157519"/>
                </a:cubicBezTo>
                <a:cubicBezTo>
                  <a:pt x="2029187" y="4156183"/>
                  <a:pt x="2023488" y="4156558"/>
                  <a:pt x="2024304" y="4153673"/>
                </a:cubicBezTo>
                <a:close/>
                <a:moveTo>
                  <a:pt x="969510" y="4152319"/>
                </a:moveTo>
                <a:cubicBezTo>
                  <a:pt x="964259" y="4151524"/>
                  <a:pt x="971575" y="4166726"/>
                  <a:pt x="974182" y="4168031"/>
                </a:cubicBezTo>
                <a:cubicBezTo>
                  <a:pt x="979799" y="4163624"/>
                  <a:pt x="972228" y="4166353"/>
                  <a:pt x="974116" y="4161716"/>
                </a:cubicBezTo>
                <a:cubicBezTo>
                  <a:pt x="971691" y="4159589"/>
                  <a:pt x="975106" y="4156637"/>
                  <a:pt x="972750" y="4155050"/>
                </a:cubicBezTo>
                <a:cubicBezTo>
                  <a:pt x="971560" y="4154527"/>
                  <a:pt x="968436" y="4154351"/>
                  <a:pt x="969510" y="4152319"/>
                </a:cubicBezTo>
                <a:close/>
                <a:moveTo>
                  <a:pt x="2603481" y="4151927"/>
                </a:moveTo>
                <a:lnTo>
                  <a:pt x="2603202" y="4153253"/>
                </a:lnTo>
                <a:lnTo>
                  <a:pt x="2603201" y="4153253"/>
                </a:lnTo>
                <a:cubicBezTo>
                  <a:pt x="2603798" y="4153736"/>
                  <a:pt x="2603944" y="4152328"/>
                  <a:pt x="2603481" y="4151927"/>
                </a:cubicBezTo>
                <a:close/>
                <a:moveTo>
                  <a:pt x="2614149" y="4151281"/>
                </a:moveTo>
                <a:lnTo>
                  <a:pt x="2614149" y="4151282"/>
                </a:lnTo>
                <a:cubicBezTo>
                  <a:pt x="2614100" y="4151315"/>
                  <a:pt x="2614137" y="4151393"/>
                  <a:pt x="2613978" y="4151375"/>
                </a:cubicBezTo>
                <a:lnTo>
                  <a:pt x="2613848" y="4151321"/>
                </a:lnTo>
                <a:close/>
                <a:moveTo>
                  <a:pt x="2613223" y="4151062"/>
                </a:moveTo>
                <a:lnTo>
                  <a:pt x="2613847" y="4151321"/>
                </a:lnTo>
                <a:lnTo>
                  <a:pt x="2613199" y="4151406"/>
                </a:lnTo>
                <a:cubicBezTo>
                  <a:pt x="2613126" y="4151197"/>
                  <a:pt x="2613223" y="4151181"/>
                  <a:pt x="2613223" y="4151062"/>
                </a:cubicBezTo>
                <a:close/>
                <a:moveTo>
                  <a:pt x="2645353" y="4150295"/>
                </a:moveTo>
                <a:cubicBezTo>
                  <a:pt x="2643492" y="4149906"/>
                  <a:pt x="2641811" y="4150128"/>
                  <a:pt x="2643059" y="4151661"/>
                </a:cubicBezTo>
                <a:cubicBezTo>
                  <a:pt x="2644874" y="4151827"/>
                  <a:pt x="2647139" y="4153570"/>
                  <a:pt x="2648734" y="4152597"/>
                </a:cubicBezTo>
                <a:cubicBezTo>
                  <a:pt x="2649258" y="4151686"/>
                  <a:pt x="2647215" y="4150685"/>
                  <a:pt x="2645353" y="4150295"/>
                </a:cubicBezTo>
                <a:close/>
                <a:moveTo>
                  <a:pt x="1604717" y="4149501"/>
                </a:moveTo>
                <a:cubicBezTo>
                  <a:pt x="1595462" y="4150322"/>
                  <a:pt x="1600516" y="4158079"/>
                  <a:pt x="1607238" y="4156467"/>
                </a:cubicBezTo>
                <a:cubicBezTo>
                  <a:pt x="1605667" y="4154152"/>
                  <a:pt x="1606715" y="4151708"/>
                  <a:pt x="1604717" y="4149501"/>
                </a:cubicBezTo>
                <a:close/>
                <a:moveTo>
                  <a:pt x="2592095" y="4149243"/>
                </a:moveTo>
                <a:cubicBezTo>
                  <a:pt x="2590792" y="4154795"/>
                  <a:pt x="2589124" y="4145952"/>
                  <a:pt x="2584825" y="4150539"/>
                </a:cubicBezTo>
                <a:cubicBezTo>
                  <a:pt x="2581451" y="4155690"/>
                  <a:pt x="2583376" y="4151679"/>
                  <a:pt x="2581999" y="4149340"/>
                </a:cubicBezTo>
                <a:cubicBezTo>
                  <a:pt x="2579661" y="4151327"/>
                  <a:pt x="2576446" y="4148811"/>
                  <a:pt x="2574279" y="4150613"/>
                </a:cubicBezTo>
                <a:cubicBezTo>
                  <a:pt x="2572087" y="4150483"/>
                  <a:pt x="2570370" y="4148485"/>
                  <a:pt x="2568324" y="4150002"/>
                </a:cubicBezTo>
                <a:cubicBezTo>
                  <a:pt x="2567727" y="4154044"/>
                  <a:pt x="2563160" y="4150746"/>
                  <a:pt x="2560311" y="4150440"/>
                </a:cubicBezTo>
                <a:cubicBezTo>
                  <a:pt x="2557278" y="4151522"/>
                  <a:pt x="2553917" y="4151222"/>
                  <a:pt x="2550751" y="4151394"/>
                </a:cubicBezTo>
                <a:cubicBezTo>
                  <a:pt x="2549302" y="4152634"/>
                  <a:pt x="2546976" y="4152543"/>
                  <a:pt x="2545649" y="4151839"/>
                </a:cubicBezTo>
                <a:cubicBezTo>
                  <a:pt x="2542409" y="4153072"/>
                  <a:pt x="2540449" y="4154659"/>
                  <a:pt x="2537417" y="4153226"/>
                </a:cubicBezTo>
                <a:cubicBezTo>
                  <a:pt x="2532923" y="4154834"/>
                  <a:pt x="2529075" y="4156622"/>
                  <a:pt x="2524569" y="4156782"/>
                </a:cubicBezTo>
                <a:cubicBezTo>
                  <a:pt x="2510284" y="4159319"/>
                  <a:pt x="2497071" y="4165438"/>
                  <a:pt x="2482848" y="4167037"/>
                </a:cubicBezTo>
                <a:cubicBezTo>
                  <a:pt x="2470463" y="4171658"/>
                  <a:pt x="2458139" y="4176744"/>
                  <a:pt x="2445474" y="4179964"/>
                </a:cubicBezTo>
                <a:cubicBezTo>
                  <a:pt x="2442235" y="4181876"/>
                  <a:pt x="2438411" y="4182769"/>
                  <a:pt x="2435732" y="4184118"/>
                </a:cubicBezTo>
                <a:cubicBezTo>
                  <a:pt x="2435013" y="4185280"/>
                  <a:pt x="2433929" y="4185743"/>
                  <a:pt x="2432504" y="4185508"/>
                </a:cubicBezTo>
                <a:cubicBezTo>
                  <a:pt x="2429874" y="4188197"/>
                  <a:pt x="2424796" y="4187836"/>
                  <a:pt x="2423152" y="4190270"/>
                </a:cubicBezTo>
                <a:lnTo>
                  <a:pt x="2423152" y="4190273"/>
                </a:lnTo>
                <a:cubicBezTo>
                  <a:pt x="2419158" y="4193355"/>
                  <a:pt x="2407467" y="4192963"/>
                  <a:pt x="2410268" y="4200940"/>
                </a:cubicBezTo>
                <a:cubicBezTo>
                  <a:pt x="2418281" y="4204445"/>
                  <a:pt x="2425210" y="4197953"/>
                  <a:pt x="2433040" y="4197909"/>
                </a:cubicBezTo>
                <a:cubicBezTo>
                  <a:pt x="2437205" y="4194692"/>
                  <a:pt x="2442320" y="4196758"/>
                  <a:pt x="2445279" y="4192506"/>
                </a:cubicBezTo>
                <a:cubicBezTo>
                  <a:pt x="2447678" y="4193936"/>
                  <a:pt x="2449578" y="4192391"/>
                  <a:pt x="2451709" y="4192500"/>
                </a:cubicBezTo>
                <a:cubicBezTo>
                  <a:pt x="2453779" y="4193186"/>
                  <a:pt x="2453170" y="4190717"/>
                  <a:pt x="2454522" y="4190044"/>
                </a:cubicBezTo>
                <a:cubicBezTo>
                  <a:pt x="2458748" y="4190696"/>
                  <a:pt x="2462413" y="4187159"/>
                  <a:pt x="2466286" y="4187545"/>
                </a:cubicBezTo>
                <a:cubicBezTo>
                  <a:pt x="2472850" y="4182947"/>
                  <a:pt x="2479986" y="4184806"/>
                  <a:pt x="2486586" y="4180520"/>
                </a:cubicBezTo>
                <a:cubicBezTo>
                  <a:pt x="2499458" y="4177847"/>
                  <a:pt x="2512001" y="4176414"/>
                  <a:pt x="2524277" y="4169247"/>
                </a:cubicBezTo>
                <a:cubicBezTo>
                  <a:pt x="2531376" y="4170574"/>
                  <a:pt x="2538793" y="4167163"/>
                  <a:pt x="2545393" y="4164332"/>
                </a:cubicBezTo>
                <a:cubicBezTo>
                  <a:pt x="2552894" y="4163984"/>
                  <a:pt x="2560396" y="4161486"/>
                  <a:pt x="2567142" y="4157733"/>
                </a:cubicBezTo>
                <a:cubicBezTo>
                  <a:pt x="2572062" y="4159959"/>
                  <a:pt x="2575667" y="4157242"/>
                  <a:pt x="2580246" y="4155962"/>
                </a:cubicBezTo>
                <a:cubicBezTo>
                  <a:pt x="2585689" y="4156496"/>
                  <a:pt x="2591681" y="4157232"/>
                  <a:pt x="2596905" y="4155165"/>
                </a:cubicBezTo>
                <a:cubicBezTo>
                  <a:pt x="2599584" y="4155864"/>
                  <a:pt x="2603822" y="4157942"/>
                  <a:pt x="2603201" y="4153254"/>
                </a:cubicBezTo>
                <a:lnTo>
                  <a:pt x="2603202" y="4153254"/>
                </a:lnTo>
                <a:lnTo>
                  <a:pt x="2605702" y="4155203"/>
                </a:lnTo>
                <a:lnTo>
                  <a:pt x="2606200" y="4155591"/>
                </a:lnTo>
                <a:cubicBezTo>
                  <a:pt x="2607095" y="4156202"/>
                  <a:pt x="2608085" y="4156315"/>
                  <a:pt x="2609765" y="4154936"/>
                </a:cubicBezTo>
                <a:cubicBezTo>
                  <a:pt x="2611238" y="4156275"/>
                  <a:pt x="2612249" y="4154343"/>
                  <a:pt x="2614015" y="4154339"/>
                </a:cubicBezTo>
                <a:cubicBezTo>
                  <a:pt x="2615367" y="4155048"/>
                  <a:pt x="2617741" y="4155008"/>
                  <a:pt x="2618813" y="4154116"/>
                </a:cubicBezTo>
                <a:cubicBezTo>
                  <a:pt x="2620956" y="4154081"/>
                  <a:pt x="2624670" y="4156605"/>
                  <a:pt x="2625133" y="4153918"/>
                </a:cubicBezTo>
                <a:cubicBezTo>
                  <a:pt x="2623855" y="4153328"/>
                  <a:pt x="2623769" y="4153176"/>
                  <a:pt x="2623916" y="4151779"/>
                </a:cubicBezTo>
                <a:cubicBezTo>
                  <a:pt x="2617327" y="4144197"/>
                  <a:pt x="2620347" y="4155564"/>
                  <a:pt x="2615963" y="4149613"/>
                </a:cubicBezTo>
                <a:cubicBezTo>
                  <a:pt x="2614417" y="4148560"/>
                  <a:pt x="2614222" y="4149888"/>
                  <a:pt x="2614161" y="4151028"/>
                </a:cubicBezTo>
                <a:cubicBezTo>
                  <a:pt x="2613857" y="4150708"/>
                  <a:pt x="2613284" y="4150508"/>
                  <a:pt x="2613223" y="4151062"/>
                </a:cubicBezTo>
                <a:cubicBezTo>
                  <a:pt x="2605722" y="4147564"/>
                  <a:pt x="2599548" y="4150675"/>
                  <a:pt x="2592095" y="4149243"/>
                </a:cubicBezTo>
                <a:close/>
                <a:moveTo>
                  <a:pt x="2625676" y="4148878"/>
                </a:moveTo>
                <a:cubicBezTo>
                  <a:pt x="2624787" y="4149198"/>
                  <a:pt x="2624056" y="4150341"/>
                  <a:pt x="2623916" y="4151778"/>
                </a:cubicBezTo>
                <a:cubicBezTo>
                  <a:pt x="2625194" y="4152369"/>
                  <a:pt x="2625279" y="4152520"/>
                  <a:pt x="2625133" y="4153917"/>
                </a:cubicBezTo>
                <a:lnTo>
                  <a:pt x="2625133" y="4153916"/>
                </a:lnTo>
                <a:cubicBezTo>
                  <a:pt x="2627825" y="4152600"/>
                  <a:pt x="2638748" y="4155025"/>
                  <a:pt x="2636191" y="4149832"/>
                </a:cubicBezTo>
                <a:cubicBezTo>
                  <a:pt x="2635484" y="4150191"/>
                  <a:pt x="2634766" y="4150551"/>
                  <a:pt x="2634084" y="4150891"/>
                </a:cubicBezTo>
                <a:cubicBezTo>
                  <a:pt x="2633621" y="4150190"/>
                  <a:pt x="2633195" y="4149546"/>
                  <a:pt x="2632769" y="4148910"/>
                </a:cubicBezTo>
                <a:cubicBezTo>
                  <a:pt x="2631247" y="4149509"/>
                  <a:pt x="2629895" y="4151122"/>
                  <a:pt x="2628385" y="4150916"/>
                </a:cubicBezTo>
                <a:cubicBezTo>
                  <a:pt x="2627612" y="4149061"/>
                  <a:pt x="2626565" y="4148558"/>
                  <a:pt x="2625676" y="4148878"/>
                </a:cubicBezTo>
                <a:close/>
                <a:moveTo>
                  <a:pt x="2032902" y="4148837"/>
                </a:moveTo>
                <a:cubicBezTo>
                  <a:pt x="2032317" y="4151302"/>
                  <a:pt x="2027008" y="4149134"/>
                  <a:pt x="2026460" y="4152465"/>
                </a:cubicBezTo>
                <a:cubicBezTo>
                  <a:pt x="2029309" y="4155275"/>
                  <a:pt x="2040269" y="4150411"/>
                  <a:pt x="2032902" y="4148837"/>
                </a:cubicBezTo>
                <a:close/>
                <a:moveTo>
                  <a:pt x="966053" y="4138746"/>
                </a:moveTo>
                <a:cubicBezTo>
                  <a:pt x="963997" y="4143002"/>
                  <a:pt x="964554" y="4149591"/>
                  <a:pt x="969977" y="4150646"/>
                </a:cubicBezTo>
                <a:cubicBezTo>
                  <a:pt x="972160" y="4146532"/>
                  <a:pt x="969173" y="4141366"/>
                  <a:pt x="966053" y="4138746"/>
                </a:cubicBezTo>
                <a:close/>
                <a:moveTo>
                  <a:pt x="1135862" y="4133407"/>
                </a:moveTo>
                <a:cubicBezTo>
                  <a:pt x="1133475" y="4138058"/>
                  <a:pt x="1138172" y="4136287"/>
                  <a:pt x="1139691" y="4138977"/>
                </a:cubicBezTo>
                <a:lnTo>
                  <a:pt x="1139691" y="4138978"/>
                </a:lnTo>
                <a:cubicBezTo>
                  <a:pt x="1137484" y="4139869"/>
                  <a:pt x="1137198" y="4141332"/>
                  <a:pt x="1139873" y="4141725"/>
                </a:cubicBezTo>
                <a:cubicBezTo>
                  <a:pt x="1143607" y="4150921"/>
                  <a:pt x="1153942" y="4156531"/>
                  <a:pt x="1156195" y="4165440"/>
                </a:cubicBezTo>
                <a:cubicBezTo>
                  <a:pt x="1156017" y="4166293"/>
                  <a:pt x="1156786" y="4166142"/>
                  <a:pt x="1157594" y="4165914"/>
                </a:cubicBezTo>
                <a:cubicBezTo>
                  <a:pt x="1157527" y="4166133"/>
                  <a:pt x="1157561" y="4166265"/>
                  <a:pt x="1157660" y="4166432"/>
                </a:cubicBezTo>
                <a:cubicBezTo>
                  <a:pt x="1156892" y="4167557"/>
                  <a:pt x="1158016" y="4168085"/>
                  <a:pt x="1158516" y="4169114"/>
                </a:cubicBezTo>
                <a:cubicBezTo>
                  <a:pt x="1157680" y="4171072"/>
                  <a:pt x="1158052" y="4172011"/>
                  <a:pt x="1159898" y="4172544"/>
                </a:cubicBezTo>
                <a:cubicBezTo>
                  <a:pt x="1161848" y="4173281"/>
                  <a:pt x="1159242" y="4176098"/>
                  <a:pt x="1161579" y="4176550"/>
                </a:cubicBezTo>
                <a:cubicBezTo>
                  <a:pt x="1162905" y="4176914"/>
                  <a:pt x="1163429" y="4177604"/>
                  <a:pt x="1162995" y="4178973"/>
                </a:cubicBezTo>
                <a:cubicBezTo>
                  <a:pt x="1162194" y="4181412"/>
                  <a:pt x="1166745" y="4180594"/>
                  <a:pt x="1165395" y="4183301"/>
                </a:cubicBezTo>
                <a:cubicBezTo>
                  <a:pt x="1166991" y="4186224"/>
                  <a:pt x="1170028" y="4190634"/>
                  <a:pt x="1174149" y="4190861"/>
                </a:cubicBezTo>
                <a:cubicBezTo>
                  <a:pt x="1176985" y="4186777"/>
                  <a:pt x="1169045" y="4186892"/>
                  <a:pt x="1174040" y="4184432"/>
                </a:cubicBezTo>
                <a:cubicBezTo>
                  <a:pt x="1168112" y="4173599"/>
                  <a:pt x="1162251" y="4166214"/>
                  <a:pt x="1156465" y="4155200"/>
                </a:cubicBezTo>
                <a:cubicBezTo>
                  <a:pt x="1153912" y="4156794"/>
                  <a:pt x="1152946" y="4155993"/>
                  <a:pt x="1153607" y="4153432"/>
                </a:cubicBezTo>
                <a:cubicBezTo>
                  <a:pt x="1149078" y="4145367"/>
                  <a:pt x="1143729" y="4137282"/>
                  <a:pt x="1135862" y="4133407"/>
                </a:cubicBezTo>
                <a:close/>
                <a:moveTo>
                  <a:pt x="2055832" y="4128157"/>
                </a:moveTo>
                <a:cubicBezTo>
                  <a:pt x="2053775" y="4129311"/>
                  <a:pt x="2054505" y="4133954"/>
                  <a:pt x="2050961" y="4132316"/>
                </a:cubicBezTo>
                <a:lnTo>
                  <a:pt x="2050973" y="4132315"/>
                </a:lnTo>
                <a:cubicBezTo>
                  <a:pt x="2049744" y="4134017"/>
                  <a:pt x="2047661" y="4132490"/>
                  <a:pt x="2046224" y="4133574"/>
                </a:cubicBezTo>
                <a:cubicBezTo>
                  <a:pt x="2045968" y="4136745"/>
                  <a:pt x="2041122" y="4136338"/>
                  <a:pt x="2040781" y="4139457"/>
                </a:cubicBezTo>
                <a:cubicBezTo>
                  <a:pt x="2038905" y="4140740"/>
                  <a:pt x="2035483" y="4141240"/>
                  <a:pt x="2037895" y="4143908"/>
                </a:cubicBezTo>
                <a:cubicBezTo>
                  <a:pt x="2034619" y="4149353"/>
                  <a:pt x="2042254" y="4150053"/>
                  <a:pt x="2042961" y="4145284"/>
                </a:cubicBezTo>
                <a:cubicBezTo>
                  <a:pt x="2043460" y="4144956"/>
                  <a:pt x="2043984" y="4144655"/>
                  <a:pt x="2044568" y="4144865"/>
                </a:cubicBezTo>
                <a:cubicBezTo>
                  <a:pt x="2047576" y="4145267"/>
                  <a:pt x="2047953" y="4141184"/>
                  <a:pt x="2051241" y="4140622"/>
                </a:cubicBezTo>
                <a:cubicBezTo>
                  <a:pt x="2053592" y="4136129"/>
                  <a:pt x="2061386" y="4136111"/>
                  <a:pt x="2059303" y="4129196"/>
                </a:cubicBezTo>
                <a:cubicBezTo>
                  <a:pt x="2058597" y="4129522"/>
                  <a:pt x="2057891" y="4129845"/>
                  <a:pt x="2057123" y="4130198"/>
                </a:cubicBezTo>
                <a:cubicBezTo>
                  <a:pt x="2056709" y="4129548"/>
                  <a:pt x="2056271" y="4128854"/>
                  <a:pt x="2055832" y="4128157"/>
                </a:cubicBezTo>
                <a:close/>
                <a:moveTo>
                  <a:pt x="1670490" y="4128095"/>
                </a:moveTo>
                <a:cubicBezTo>
                  <a:pt x="1664462" y="4132904"/>
                  <a:pt x="1671695" y="4138328"/>
                  <a:pt x="1677309" y="4138870"/>
                </a:cubicBezTo>
                <a:cubicBezTo>
                  <a:pt x="1680938" y="4132618"/>
                  <a:pt x="1673072" y="4132014"/>
                  <a:pt x="1670490" y="4128095"/>
                </a:cubicBezTo>
                <a:close/>
                <a:moveTo>
                  <a:pt x="1353423" y="4126848"/>
                </a:moveTo>
                <a:lnTo>
                  <a:pt x="1353423" y="4126848"/>
                </a:lnTo>
                <a:lnTo>
                  <a:pt x="1353423" y="4126848"/>
                </a:lnTo>
                <a:close/>
                <a:moveTo>
                  <a:pt x="1353099" y="4126759"/>
                </a:moveTo>
                <a:lnTo>
                  <a:pt x="1353423" y="4126848"/>
                </a:lnTo>
                <a:lnTo>
                  <a:pt x="1353422" y="4126849"/>
                </a:lnTo>
                <a:lnTo>
                  <a:pt x="1353422" y="4126850"/>
                </a:lnTo>
                <a:cubicBezTo>
                  <a:pt x="1353314" y="4126817"/>
                  <a:pt x="1353134" y="4126826"/>
                  <a:pt x="1353095" y="4126761"/>
                </a:cubicBezTo>
                <a:close/>
                <a:moveTo>
                  <a:pt x="1353099" y="4126759"/>
                </a:moveTo>
                <a:lnTo>
                  <a:pt x="1353099" y="4126759"/>
                </a:lnTo>
                <a:lnTo>
                  <a:pt x="1353099" y="4126759"/>
                </a:lnTo>
                <a:close/>
                <a:moveTo>
                  <a:pt x="1352904" y="4126706"/>
                </a:moveTo>
                <a:lnTo>
                  <a:pt x="1353098" y="4126759"/>
                </a:lnTo>
                <a:lnTo>
                  <a:pt x="1353096" y="4126760"/>
                </a:lnTo>
                <a:lnTo>
                  <a:pt x="1353095" y="4126760"/>
                </a:lnTo>
                <a:close/>
                <a:moveTo>
                  <a:pt x="1351368" y="4126272"/>
                </a:moveTo>
                <a:lnTo>
                  <a:pt x="1352739" y="4126660"/>
                </a:lnTo>
                <a:lnTo>
                  <a:pt x="1351414" y="4126296"/>
                </a:lnTo>
                <a:cubicBezTo>
                  <a:pt x="1351390" y="4126286"/>
                  <a:pt x="1351391" y="4126280"/>
                  <a:pt x="1351368" y="4126272"/>
                </a:cubicBezTo>
                <a:close/>
                <a:moveTo>
                  <a:pt x="1354522" y="4125550"/>
                </a:moveTo>
                <a:cubicBezTo>
                  <a:pt x="1354286" y="4125890"/>
                  <a:pt x="1354104" y="4126036"/>
                  <a:pt x="1353887" y="4126301"/>
                </a:cubicBezTo>
                <a:cubicBezTo>
                  <a:pt x="1355251" y="4125573"/>
                  <a:pt x="1354821" y="4126661"/>
                  <a:pt x="1353839" y="4126935"/>
                </a:cubicBezTo>
                <a:cubicBezTo>
                  <a:pt x="1353601" y="4126959"/>
                  <a:pt x="1353549" y="4126885"/>
                  <a:pt x="1353423" y="4126848"/>
                </a:cubicBezTo>
                <a:lnTo>
                  <a:pt x="1353885" y="4126302"/>
                </a:lnTo>
                <a:lnTo>
                  <a:pt x="1353099" y="4126759"/>
                </a:lnTo>
                <a:lnTo>
                  <a:pt x="1353098" y="4126759"/>
                </a:lnTo>
                <a:close/>
                <a:moveTo>
                  <a:pt x="1351218" y="4124848"/>
                </a:moveTo>
                <a:lnTo>
                  <a:pt x="1351181" y="4126177"/>
                </a:lnTo>
                <a:cubicBezTo>
                  <a:pt x="1350538" y="4125889"/>
                  <a:pt x="1350333" y="4125662"/>
                  <a:pt x="1350246" y="4125467"/>
                </a:cubicBezTo>
                <a:close/>
                <a:moveTo>
                  <a:pt x="1571923" y="4121666"/>
                </a:moveTo>
                <a:cubicBezTo>
                  <a:pt x="1574894" y="4127567"/>
                  <a:pt x="1579875" y="4132826"/>
                  <a:pt x="1584721" y="4136740"/>
                </a:cubicBezTo>
                <a:cubicBezTo>
                  <a:pt x="1586926" y="4140129"/>
                  <a:pt x="1586694" y="4142627"/>
                  <a:pt x="1589422" y="4138292"/>
                </a:cubicBezTo>
                <a:cubicBezTo>
                  <a:pt x="1590616" y="4138659"/>
                  <a:pt x="1591188" y="4141555"/>
                  <a:pt x="1593197" y="4140387"/>
                </a:cubicBezTo>
                <a:cubicBezTo>
                  <a:pt x="1596023" y="4138168"/>
                  <a:pt x="1589836" y="4135445"/>
                  <a:pt x="1589422" y="4132664"/>
                </a:cubicBezTo>
                <a:cubicBezTo>
                  <a:pt x="1578450" y="4131865"/>
                  <a:pt x="1587254" y="4132089"/>
                  <a:pt x="1582408" y="4125365"/>
                </a:cubicBezTo>
                <a:cubicBezTo>
                  <a:pt x="1580825" y="4124571"/>
                  <a:pt x="1578048" y="4124993"/>
                  <a:pt x="1578815" y="4122237"/>
                </a:cubicBezTo>
                <a:cubicBezTo>
                  <a:pt x="1578706" y="4119060"/>
                  <a:pt x="1573981" y="4119266"/>
                  <a:pt x="1571923" y="4121666"/>
                </a:cubicBezTo>
                <a:close/>
                <a:moveTo>
                  <a:pt x="962888" y="4118434"/>
                </a:moveTo>
                <a:cubicBezTo>
                  <a:pt x="961874" y="4117780"/>
                  <a:pt x="960539" y="4117978"/>
                  <a:pt x="958793" y="4119552"/>
                </a:cubicBezTo>
                <a:cubicBezTo>
                  <a:pt x="960415" y="4127677"/>
                  <a:pt x="963894" y="4122871"/>
                  <a:pt x="960980" y="4130986"/>
                </a:cubicBezTo>
                <a:cubicBezTo>
                  <a:pt x="962407" y="4133519"/>
                  <a:pt x="963738" y="4136065"/>
                  <a:pt x="965269" y="4138486"/>
                </a:cubicBezTo>
                <a:lnTo>
                  <a:pt x="965270" y="4138486"/>
                </a:lnTo>
                <a:cubicBezTo>
                  <a:pt x="966127" y="4139433"/>
                  <a:pt x="966884" y="4136689"/>
                  <a:pt x="968392" y="4136647"/>
                </a:cubicBezTo>
                <a:cubicBezTo>
                  <a:pt x="967695" y="4134867"/>
                  <a:pt x="964679" y="4135135"/>
                  <a:pt x="965830" y="4133059"/>
                </a:cubicBezTo>
                <a:cubicBezTo>
                  <a:pt x="965961" y="4131535"/>
                  <a:pt x="965986" y="4128369"/>
                  <a:pt x="965598" y="4125338"/>
                </a:cubicBezTo>
                <a:lnTo>
                  <a:pt x="965199" y="4124321"/>
                </a:lnTo>
                <a:lnTo>
                  <a:pt x="965061" y="4122419"/>
                </a:lnTo>
                <a:cubicBezTo>
                  <a:pt x="964597" y="4120591"/>
                  <a:pt x="963903" y="4119087"/>
                  <a:pt x="962888" y="4118434"/>
                </a:cubicBezTo>
                <a:close/>
                <a:moveTo>
                  <a:pt x="1119750" y="4114693"/>
                </a:moveTo>
                <a:lnTo>
                  <a:pt x="1119751" y="4114693"/>
                </a:lnTo>
                <a:lnTo>
                  <a:pt x="1119750" y="4114693"/>
                </a:lnTo>
                <a:lnTo>
                  <a:pt x="1119751" y="4114694"/>
                </a:lnTo>
                <a:lnTo>
                  <a:pt x="1119920" y="4117758"/>
                </a:lnTo>
                <a:lnTo>
                  <a:pt x="1120697" y="4118597"/>
                </a:lnTo>
                <a:lnTo>
                  <a:pt x="1121124" y="4120360"/>
                </a:lnTo>
                <a:cubicBezTo>
                  <a:pt x="1122617" y="4123033"/>
                  <a:pt x="1124890" y="4125636"/>
                  <a:pt x="1127178" y="4125601"/>
                </a:cubicBezTo>
                <a:cubicBezTo>
                  <a:pt x="1128970" y="4122189"/>
                  <a:pt x="1126010" y="4120525"/>
                  <a:pt x="1123701" y="4118282"/>
                </a:cubicBezTo>
                <a:cubicBezTo>
                  <a:pt x="1121547" y="4115470"/>
                  <a:pt x="1120305" y="4114527"/>
                  <a:pt x="1119750" y="4114693"/>
                </a:cubicBezTo>
                <a:close/>
                <a:moveTo>
                  <a:pt x="1368517" y="4113089"/>
                </a:moveTo>
                <a:lnTo>
                  <a:pt x="1368448" y="4113521"/>
                </a:lnTo>
                <a:lnTo>
                  <a:pt x="1368447" y="4113523"/>
                </a:lnTo>
                <a:lnTo>
                  <a:pt x="1368514" y="4113090"/>
                </a:lnTo>
                <a:close/>
                <a:moveTo>
                  <a:pt x="1115650" y="4111537"/>
                </a:moveTo>
                <a:cubicBezTo>
                  <a:pt x="1114540" y="4113595"/>
                  <a:pt x="1109742" y="4111157"/>
                  <a:pt x="1111456" y="4114045"/>
                </a:cubicBezTo>
                <a:cubicBezTo>
                  <a:pt x="1113395" y="4114212"/>
                  <a:pt x="1115830" y="4116288"/>
                  <a:pt x="1117371" y="4114569"/>
                </a:cubicBezTo>
                <a:lnTo>
                  <a:pt x="1117372" y="4114568"/>
                </a:lnTo>
                <a:cubicBezTo>
                  <a:pt x="1116799" y="4113557"/>
                  <a:pt x="1116246" y="4112583"/>
                  <a:pt x="1115650" y="4111537"/>
                </a:cubicBezTo>
                <a:close/>
                <a:moveTo>
                  <a:pt x="1752516" y="4108182"/>
                </a:moveTo>
                <a:lnTo>
                  <a:pt x="1750328" y="4110555"/>
                </a:lnTo>
                <a:cubicBezTo>
                  <a:pt x="1750352" y="4110487"/>
                  <a:pt x="1750376" y="4110483"/>
                  <a:pt x="1750401" y="4110404"/>
                </a:cubicBezTo>
                <a:close/>
                <a:moveTo>
                  <a:pt x="1103556" y="4106455"/>
                </a:moveTo>
                <a:lnTo>
                  <a:pt x="1103556" y="4106455"/>
                </a:lnTo>
                <a:lnTo>
                  <a:pt x="1103556" y="4106455"/>
                </a:lnTo>
                <a:lnTo>
                  <a:pt x="1103556" y="4106455"/>
                </a:lnTo>
                <a:close/>
                <a:moveTo>
                  <a:pt x="1103559" y="4106454"/>
                </a:moveTo>
                <a:lnTo>
                  <a:pt x="1103559" y="4106454"/>
                </a:lnTo>
                <a:lnTo>
                  <a:pt x="1103559" y="4106454"/>
                </a:lnTo>
                <a:close/>
                <a:moveTo>
                  <a:pt x="1103554" y="4106453"/>
                </a:moveTo>
                <a:lnTo>
                  <a:pt x="1103559" y="4106454"/>
                </a:lnTo>
                <a:lnTo>
                  <a:pt x="1103556" y="4106455"/>
                </a:lnTo>
                <a:close/>
                <a:moveTo>
                  <a:pt x="1653160" y="4105466"/>
                </a:moveTo>
                <a:cubicBezTo>
                  <a:pt x="1652213" y="4105437"/>
                  <a:pt x="1651521" y="4106399"/>
                  <a:pt x="1651298" y="4108929"/>
                </a:cubicBezTo>
                <a:cubicBezTo>
                  <a:pt x="1656108" y="4114083"/>
                  <a:pt x="1658653" y="4128866"/>
                  <a:pt x="1665400" y="4129120"/>
                </a:cubicBezTo>
                <a:cubicBezTo>
                  <a:pt x="1662538" y="4125343"/>
                  <a:pt x="1668261" y="4127724"/>
                  <a:pt x="1669991" y="4125251"/>
                </a:cubicBezTo>
                <a:cubicBezTo>
                  <a:pt x="1669296" y="4122827"/>
                  <a:pt x="1665655" y="4123150"/>
                  <a:pt x="1664096" y="4124292"/>
                </a:cubicBezTo>
                <a:cubicBezTo>
                  <a:pt x="1659518" y="4120721"/>
                  <a:pt x="1667409" y="4117924"/>
                  <a:pt x="1662733" y="4116828"/>
                </a:cubicBezTo>
                <a:lnTo>
                  <a:pt x="1662733" y="4116827"/>
                </a:lnTo>
                <a:cubicBezTo>
                  <a:pt x="1661934" y="4115689"/>
                  <a:pt x="1660252" y="4112870"/>
                  <a:pt x="1658413" y="4110325"/>
                </a:cubicBezTo>
                <a:lnTo>
                  <a:pt x="1657836" y="4109791"/>
                </a:lnTo>
                <a:lnTo>
                  <a:pt x="1656550" y="4107944"/>
                </a:lnTo>
                <a:cubicBezTo>
                  <a:pt x="1655309" y="4106514"/>
                  <a:pt x="1654108" y="4105495"/>
                  <a:pt x="1653160" y="4105466"/>
                </a:cubicBezTo>
                <a:close/>
                <a:moveTo>
                  <a:pt x="1753457" y="4102431"/>
                </a:moveTo>
                <a:cubicBezTo>
                  <a:pt x="1754249" y="4103629"/>
                  <a:pt x="1754858" y="4104533"/>
                  <a:pt x="1755442" y="4105409"/>
                </a:cubicBezTo>
                <a:cubicBezTo>
                  <a:pt x="1753762" y="4106466"/>
                  <a:pt x="1751180" y="4105691"/>
                  <a:pt x="1750352" y="4104040"/>
                </a:cubicBezTo>
                <a:cubicBezTo>
                  <a:pt x="1751314" y="4103543"/>
                  <a:pt x="1752288" y="4103036"/>
                  <a:pt x="1753457" y="4102431"/>
                </a:cubicBezTo>
                <a:close/>
                <a:moveTo>
                  <a:pt x="1747161" y="4095935"/>
                </a:moveTo>
                <a:cubicBezTo>
                  <a:pt x="1749329" y="4094709"/>
                  <a:pt x="1752507" y="4093188"/>
                  <a:pt x="1754395" y="4096230"/>
                </a:cubicBezTo>
                <a:cubicBezTo>
                  <a:pt x="1753409" y="4096715"/>
                  <a:pt x="1752410" y="4097203"/>
                  <a:pt x="1750888" y="4097956"/>
                </a:cubicBezTo>
                <a:cubicBezTo>
                  <a:pt x="1749524" y="4097296"/>
                  <a:pt x="1747831" y="4097699"/>
                  <a:pt x="1747161" y="4095935"/>
                </a:cubicBezTo>
                <a:close/>
                <a:moveTo>
                  <a:pt x="962122" y="4094396"/>
                </a:moveTo>
                <a:cubicBezTo>
                  <a:pt x="959050" y="4094004"/>
                  <a:pt x="957773" y="4101558"/>
                  <a:pt x="959489" y="4103482"/>
                </a:cubicBezTo>
                <a:cubicBezTo>
                  <a:pt x="954846" y="4105640"/>
                  <a:pt x="959057" y="4111267"/>
                  <a:pt x="958951" y="4114980"/>
                </a:cubicBezTo>
                <a:cubicBezTo>
                  <a:pt x="960718" y="4116015"/>
                  <a:pt x="964112" y="4116785"/>
                  <a:pt x="963823" y="4113736"/>
                </a:cubicBezTo>
                <a:lnTo>
                  <a:pt x="963825" y="4113735"/>
                </a:lnTo>
                <a:cubicBezTo>
                  <a:pt x="961462" y="4110456"/>
                  <a:pt x="965508" y="4107630"/>
                  <a:pt x="963099" y="4104851"/>
                </a:cubicBezTo>
                <a:cubicBezTo>
                  <a:pt x="966945" y="4102391"/>
                  <a:pt x="964165" y="4101397"/>
                  <a:pt x="964750" y="4097956"/>
                </a:cubicBezTo>
                <a:cubicBezTo>
                  <a:pt x="964237" y="4096063"/>
                  <a:pt x="961302" y="4096766"/>
                  <a:pt x="962122" y="4094396"/>
                </a:cubicBezTo>
                <a:close/>
                <a:moveTo>
                  <a:pt x="1482428" y="4090836"/>
                </a:moveTo>
                <a:cubicBezTo>
                  <a:pt x="1475850" y="4089962"/>
                  <a:pt x="1469109" y="4090214"/>
                  <a:pt x="1462345" y="4090999"/>
                </a:cubicBezTo>
                <a:lnTo>
                  <a:pt x="1453287" y="4092441"/>
                </a:lnTo>
                <a:lnTo>
                  <a:pt x="1452199" y="4092501"/>
                </a:lnTo>
                <a:cubicBezTo>
                  <a:pt x="1442071" y="4094252"/>
                  <a:pt x="1432047" y="4096531"/>
                  <a:pt x="1422598" y="4097325"/>
                </a:cubicBezTo>
                <a:cubicBezTo>
                  <a:pt x="1411637" y="4098615"/>
                  <a:pt x="1421796" y="4102424"/>
                  <a:pt x="1408510" y="4099085"/>
                </a:cubicBezTo>
                <a:cubicBezTo>
                  <a:pt x="1403444" y="4099482"/>
                  <a:pt x="1399877" y="4104680"/>
                  <a:pt x="1394645" y="4102278"/>
                </a:cubicBezTo>
                <a:cubicBezTo>
                  <a:pt x="1393965" y="4104885"/>
                  <a:pt x="1391589" y="4102275"/>
                  <a:pt x="1390305" y="4103681"/>
                </a:cubicBezTo>
                <a:cubicBezTo>
                  <a:pt x="1389397" y="4106033"/>
                  <a:pt x="1383820" y="4106022"/>
                  <a:pt x="1378535" y="4106605"/>
                </a:cubicBezTo>
                <a:lnTo>
                  <a:pt x="1368517" y="4113088"/>
                </a:lnTo>
                <a:lnTo>
                  <a:pt x="1368517" y="4113086"/>
                </a:lnTo>
                <a:cubicBezTo>
                  <a:pt x="1368230" y="4112835"/>
                  <a:pt x="1367884" y="4112736"/>
                  <a:pt x="1367731" y="4113026"/>
                </a:cubicBezTo>
                <a:lnTo>
                  <a:pt x="1368447" y="4113523"/>
                </a:lnTo>
                <a:lnTo>
                  <a:pt x="1368446" y="4113525"/>
                </a:lnTo>
                <a:cubicBezTo>
                  <a:pt x="1369357" y="4115293"/>
                  <a:pt x="1367747" y="4114327"/>
                  <a:pt x="1367663" y="4113554"/>
                </a:cubicBezTo>
                <a:cubicBezTo>
                  <a:pt x="1367580" y="4113234"/>
                  <a:pt x="1367668" y="4113147"/>
                  <a:pt x="1367730" y="4113028"/>
                </a:cubicBezTo>
                <a:cubicBezTo>
                  <a:pt x="1363649" y="4110117"/>
                  <a:pt x="1364089" y="4117784"/>
                  <a:pt x="1361445" y="4113053"/>
                </a:cubicBezTo>
                <a:cubicBezTo>
                  <a:pt x="1357628" y="4114145"/>
                  <a:pt x="1358006" y="4118360"/>
                  <a:pt x="1353509" y="4115957"/>
                </a:cubicBezTo>
                <a:cubicBezTo>
                  <a:pt x="1345658" y="4119646"/>
                  <a:pt x="1337461" y="4123364"/>
                  <a:pt x="1331174" y="4127541"/>
                </a:cubicBezTo>
                <a:cubicBezTo>
                  <a:pt x="1321040" y="4132436"/>
                  <a:pt x="1309495" y="4140564"/>
                  <a:pt x="1298763" y="4146439"/>
                </a:cubicBezTo>
                <a:cubicBezTo>
                  <a:pt x="1297092" y="4152467"/>
                  <a:pt x="1289981" y="4151258"/>
                  <a:pt x="1286907" y="4156783"/>
                </a:cubicBezTo>
                <a:cubicBezTo>
                  <a:pt x="1285933" y="4159519"/>
                  <a:pt x="1282024" y="4158926"/>
                  <a:pt x="1281792" y="4161874"/>
                </a:cubicBezTo>
                <a:cubicBezTo>
                  <a:pt x="1280817" y="4163015"/>
                  <a:pt x="1279576" y="4161967"/>
                  <a:pt x="1278600" y="4162402"/>
                </a:cubicBezTo>
                <a:cubicBezTo>
                  <a:pt x="1276445" y="4162848"/>
                  <a:pt x="1275404" y="4165346"/>
                  <a:pt x="1274315" y="4166141"/>
                </a:cubicBezTo>
                <a:cubicBezTo>
                  <a:pt x="1268091" y="4171326"/>
                  <a:pt x="1265605" y="4178178"/>
                  <a:pt x="1257320" y="4181430"/>
                </a:cubicBezTo>
                <a:cubicBezTo>
                  <a:pt x="1255156" y="4182809"/>
                  <a:pt x="1256153" y="4185818"/>
                  <a:pt x="1253172" y="4186570"/>
                </a:cubicBezTo>
                <a:cubicBezTo>
                  <a:pt x="1252665" y="4187843"/>
                  <a:pt x="1252892" y="4190017"/>
                  <a:pt x="1251037" y="4190297"/>
                </a:cubicBezTo>
                <a:cubicBezTo>
                  <a:pt x="1249521" y="4186437"/>
                  <a:pt x="1248303" y="4190336"/>
                  <a:pt x="1247970" y="4192245"/>
                </a:cubicBezTo>
                <a:cubicBezTo>
                  <a:pt x="1245444" y="4193896"/>
                  <a:pt x="1243933" y="4195822"/>
                  <a:pt x="1242396" y="4198284"/>
                </a:cubicBezTo>
                <a:cubicBezTo>
                  <a:pt x="1230921" y="4204957"/>
                  <a:pt x="1225341" y="4217128"/>
                  <a:pt x="1213080" y="4223280"/>
                </a:cubicBezTo>
                <a:cubicBezTo>
                  <a:pt x="1209111" y="4227882"/>
                  <a:pt x="1206873" y="4234011"/>
                  <a:pt x="1201187" y="4237102"/>
                </a:cubicBezTo>
                <a:cubicBezTo>
                  <a:pt x="1205603" y="4244965"/>
                  <a:pt x="1194085" y="4240723"/>
                  <a:pt x="1198233" y="4247012"/>
                </a:cubicBezTo>
                <a:cubicBezTo>
                  <a:pt x="1196007" y="4247873"/>
                  <a:pt x="1195874" y="4250416"/>
                  <a:pt x="1193607" y="4251252"/>
                </a:cubicBezTo>
                <a:cubicBezTo>
                  <a:pt x="1193952" y="4251973"/>
                  <a:pt x="1194297" y="4252689"/>
                  <a:pt x="1194639" y="4253401"/>
                </a:cubicBezTo>
                <a:cubicBezTo>
                  <a:pt x="1191589" y="4255296"/>
                  <a:pt x="1185581" y="4258453"/>
                  <a:pt x="1188532" y="4262418"/>
                </a:cubicBezTo>
                <a:lnTo>
                  <a:pt x="1188525" y="4262420"/>
                </a:lnTo>
                <a:cubicBezTo>
                  <a:pt x="1183673" y="4264636"/>
                  <a:pt x="1185859" y="4270813"/>
                  <a:pt x="1185095" y="4274259"/>
                </a:cubicBezTo>
                <a:cubicBezTo>
                  <a:pt x="1181134" y="4274882"/>
                  <a:pt x="1180906" y="4274066"/>
                  <a:pt x="1183315" y="4278119"/>
                </a:cubicBezTo>
                <a:cubicBezTo>
                  <a:pt x="1188206" y="4273763"/>
                  <a:pt x="1185136" y="4285748"/>
                  <a:pt x="1182939" y="4280019"/>
                </a:cubicBezTo>
                <a:cubicBezTo>
                  <a:pt x="1180032" y="4280685"/>
                  <a:pt x="1179184" y="4291909"/>
                  <a:pt x="1182285" y="4291626"/>
                </a:cubicBezTo>
                <a:cubicBezTo>
                  <a:pt x="1182323" y="4291571"/>
                  <a:pt x="1182281" y="4291543"/>
                  <a:pt x="1182334" y="4291484"/>
                </a:cubicBezTo>
                <a:lnTo>
                  <a:pt x="1182418" y="4291619"/>
                </a:lnTo>
                <a:lnTo>
                  <a:pt x="1182291" y="4291623"/>
                </a:lnTo>
                <a:cubicBezTo>
                  <a:pt x="1182053" y="4291973"/>
                  <a:pt x="1182128" y="4292188"/>
                  <a:pt x="1182413" y="4292285"/>
                </a:cubicBezTo>
                <a:lnTo>
                  <a:pt x="1182425" y="4291621"/>
                </a:lnTo>
                <a:lnTo>
                  <a:pt x="1182813" y="4291606"/>
                </a:lnTo>
                <a:cubicBezTo>
                  <a:pt x="1184589" y="4290702"/>
                  <a:pt x="1183620" y="4292297"/>
                  <a:pt x="1182843" y="4292385"/>
                </a:cubicBezTo>
                <a:cubicBezTo>
                  <a:pt x="1182612" y="4292429"/>
                  <a:pt x="1182539" y="4292334"/>
                  <a:pt x="1182407" y="4292290"/>
                </a:cubicBezTo>
                <a:cubicBezTo>
                  <a:pt x="1181922" y="4293424"/>
                  <a:pt x="1180849" y="4295510"/>
                  <a:pt x="1182542" y="4296900"/>
                </a:cubicBezTo>
                <a:cubicBezTo>
                  <a:pt x="1172882" y="4297232"/>
                  <a:pt x="1185216" y="4307497"/>
                  <a:pt x="1181807" y="4312734"/>
                </a:cubicBezTo>
                <a:cubicBezTo>
                  <a:pt x="1198726" y="4353389"/>
                  <a:pt x="1222355" y="4341307"/>
                  <a:pt x="1255018" y="4335801"/>
                </a:cubicBezTo>
                <a:lnTo>
                  <a:pt x="1255023" y="4335800"/>
                </a:lnTo>
                <a:lnTo>
                  <a:pt x="1255908" y="4338771"/>
                </a:lnTo>
                <a:cubicBezTo>
                  <a:pt x="1253828" y="4339753"/>
                  <a:pt x="1252312" y="4342119"/>
                  <a:pt x="1253495" y="4344339"/>
                </a:cubicBezTo>
                <a:lnTo>
                  <a:pt x="1253497" y="4344341"/>
                </a:lnTo>
                <a:cubicBezTo>
                  <a:pt x="1254239" y="4343979"/>
                  <a:pt x="1254978" y="4343619"/>
                  <a:pt x="1256487" y="4342884"/>
                </a:cubicBezTo>
                <a:cubicBezTo>
                  <a:pt x="1255073" y="4345444"/>
                  <a:pt x="1257153" y="4347201"/>
                  <a:pt x="1256705" y="4349150"/>
                </a:cubicBezTo>
                <a:cubicBezTo>
                  <a:pt x="1256668" y="4351442"/>
                  <a:pt x="1259212" y="4350713"/>
                  <a:pt x="1259441" y="4352430"/>
                </a:cubicBezTo>
                <a:cubicBezTo>
                  <a:pt x="1257690" y="4355453"/>
                  <a:pt x="1262061" y="4354987"/>
                  <a:pt x="1262426" y="4357510"/>
                </a:cubicBezTo>
                <a:cubicBezTo>
                  <a:pt x="1262437" y="4357649"/>
                  <a:pt x="1262878" y="4357805"/>
                  <a:pt x="1263139" y="4357860"/>
                </a:cubicBezTo>
                <a:cubicBezTo>
                  <a:pt x="1266074" y="4358307"/>
                  <a:pt x="1263037" y="4362422"/>
                  <a:pt x="1266504" y="4362383"/>
                </a:cubicBezTo>
                <a:cubicBezTo>
                  <a:pt x="1267782" y="4363933"/>
                  <a:pt x="1265844" y="4366701"/>
                  <a:pt x="1269054" y="4366747"/>
                </a:cubicBezTo>
                <a:cubicBezTo>
                  <a:pt x="1269753" y="4372555"/>
                  <a:pt x="1276076" y="4374976"/>
                  <a:pt x="1278402" y="4380714"/>
                </a:cubicBezTo>
                <a:cubicBezTo>
                  <a:pt x="1277480" y="4384468"/>
                  <a:pt x="1282043" y="4386373"/>
                  <a:pt x="1283474" y="4389612"/>
                </a:cubicBezTo>
                <a:cubicBezTo>
                  <a:pt x="1282227" y="4394591"/>
                  <a:pt x="1288583" y="4396503"/>
                  <a:pt x="1288553" y="4400944"/>
                </a:cubicBezTo>
                <a:cubicBezTo>
                  <a:pt x="1290958" y="4401301"/>
                  <a:pt x="1290876" y="4402666"/>
                  <a:pt x="1288709" y="4403652"/>
                </a:cubicBezTo>
                <a:cubicBezTo>
                  <a:pt x="1288903" y="4405267"/>
                  <a:pt x="1291223" y="4404741"/>
                  <a:pt x="1291508" y="4406301"/>
                </a:cubicBezTo>
                <a:cubicBezTo>
                  <a:pt x="1292819" y="4408144"/>
                  <a:pt x="1295917" y="4408334"/>
                  <a:pt x="1292321" y="4410221"/>
                </a:cubicBezTo>
                <a:cubicBezTo>
                  <a:pt x="1292881" y="4414946"/>
                  <a:pt x="1297843" y="4418993"/>
                  <a:pt x="1295708" y="4423683"/>
                </a:cubicBezTo>
                <a:cubicBezTo>
                  <a:pt x="1296616" y="4425144"/>
                  <a:pt x="1299031" y="4425060"/>
                  <a:pt x="1298349" y="4427290"/>
                </a:cubicBezTo>
                <a:cubicBezTo>
                  <a:pt x="1297469" y="4429192"/>
                  <a:pt x="1305368" y="4431868"/>
                  <a:pt x="1300197" y="4433819"/>
                </a:cubicBezTo>
                <a:cubicBezTo>
                  <a:pt x="1300536" y="4434528"/>
                  <a:pt x="1300880" y="4435244"/>
                  <a:pt x="1301224" y="4435965"/>
                </a:cubicBezTo>
                <a:cubicBezTo>
                  <a:pt x="1300567" y="4436390"/>
                  <a:pt x="1299875" y="4436835"/>
                  <a:pt x="1299210" y="4437264"/>
                </a:cubicBezTo>
                <a:cubicBezTo>
                  <a:pt x="1301335" y="4440582"/>
                  <a:pt x="1299202" y="4445065"/>
                  <a:pt x="1295741" y="4446204"/>
                </a:cubicBezTo>
                <a:cubicBezTo>
                  <a:pt x="1293272" y="4445107"/>
                  <a:pt x="1295813" y="4435399"/>
                  <a:pt x="1292958" y="4439943"/>
                </a:cubicBezTo>
                <a:cubicBezTo>
                  <a:pt x="1291343" y="4443904"/>
                  <a:pt x="1288467" y="4438788"/>
                  <a:pt x="1287601" y="4436843"/>
                </a:cubicBezTo>
                <a:lnTo>
                  <a:pt x="1282401" y="4438902"/>
                </a:lnTo>
                <a:lnTo>
                  <a:pt x="1281408" y="4432168"/>
                </a:lnTo>
                <a:cubicBezTo>
                  <a:pt x="1280063" y="4430891"/>
                  <a:pt x="1277784" y="4430257"/>
                  <a:pt x="1274817" y="4429291"/>
                </a:cubicBezTo>
                <a:cubicBezTo>
                  <a:pt x="1272205" y="4424455"/>
                  <a:pt x="1263193" y="4426915"/>
                  <a:pt x="1259893" y="4422660"/>
                </a:cubicBezTo>
                <a:cubicBezTo>
                  <a:pt x="1265085" y="4418558"/>
                  <a:pt x="1256686" y="4421678"/>
                  <a:pt x="1254951" y="4420504"/>
                </a:cubicBezTo>
                <a:cubicBezTo>
                  <a:pt x="1251066" y="4430194"/>
                  <a:pt x="1253359" y="4412446"/>
                  <a:pt x="1248821" y="4413371"/>
                </a:cubicBezTo>
                <a:cubicBezTo>
                  <a:pt x="1245830" y="4408467"/>
                  <a:pt x="1237616" y="4410326"/>
                  <a:pt x="1235210" y="4404501"/>
                </a:cubicBezTo>
                <a:cubicBezTo>
                  <a:pt x="1228279" y="4400757"/>
                  <a:pt x="1224359" y="4393449"/>
                  <a:pt x="1217046" y="4389923"/>
                </a:cubicBezTo>
                <a:cubicBezTo>
                  <a:pt x="1214071" y="4383229"/>
                  <a:pt x="1206310" y="4381181"/>
                  <a:pt x="1205041" y="4374537"/>
                </a:cubicBezTo>
                <a:cubicBezTo>
                  <a:pt x="1204517" y="4374833"/>
                  <a:pt x="1204011" y="4375118"/>
                  <a:pt x="1203363" y="4375483"/>
                </a:cubicBezTo>
                <a:cubicBezTo>
                  <a:pt x="1197844" y="4371347"/>
                  <a:pt x="1194133" y="4365300"/>
                  <a:pt x="1188672" y="4360729"/>
                </a:cubicBezTo>
                <a:cubicBezTo>
                  <a:pt x="1184653" y="4359156"/>
                  <a:pt x="1186495" y="4354827"/>
                  <a:pt x="1184446" y="4352296"/>
                </a:cubicBezTo>
                <a:cubicBezTo>
                  <a:pt x="1179197" y="4351429"/>
                  <a:pt x="1178200" y="4345587"/>
                  <a:pt x="1174519" y="4342439"/>
                </a:cubicBezTo>
                <a:cubicBezTo>
                  <a:pt x="1170351" y="4342973"/>
                  <a:pt x="1168083" y="4336561"/>
                  <a:pt x="1164856" y="4339306"/>
                </a:cubicBezTo>
                <a:cubicBezTo>
                  <a:pt x="1162150" y="4339454"/>
                  <a:pt x="1165826" y="4336683"/>
                  <a:pt x="1165576" y="4338512"/>
                </a:cubicBezTo>
                <a:cubicBezTo>
                  <a:pt x="1166802" y="4335705"/>
                  <a:pt x="1166238" y="4334783"/>
                  <a:pt x="1163859" y="4333666"/>
                </a:cubicBezTo>
                <a:cubicBezTo>
                  <a:pt x="1162020" y="4329923"/>
                  <a:pt x="1157303" y="4329758"/>
                  <a:pt x="1155374" y="4326315"/>
                </a:cubicBezTo>
                <a:cubicBezTo>
                  <a:pt x="1152225" y="4328506"/>
                  <a:pt x="1146594" y="4333515"/>
                  <a:pt x="1150381" y="4337291"/>
                </a:cubicBezTo>
                <a:cubicBezTo>
                  <a:pt x="1154685" y="4338831"/>
                  <a:pt x="1154516" y="4345774"/>
                  <a:pt x="1158801" y="4347320"/>
                </a:cubicBezTo>
                <a:cubicBezTo>
                  <a:pt x="1161322" y="4349474"/>
                  <a:pt x="1160791" y="4354274"/>
                  <a:pt x="1162588" y="4355272"/>
                </a:cubicBezTo>
                <a:cubicBezTo>
                  <a:pt x="1165076" y="4355800"/>
                  <a:pt x="1163172" y="4358009"/>
                  <a:pt x="1164314" y="4359396"/>
                </a:cubicBezTo>
                <a:cubicBezTo>
                  <a:pt x="1168467" y="4359911"/>
                  <a:pt x="1168138" y="4369557"/>
                  <a:pt x="1173177" y="4365665"/>
                </a:cubicBezTo>
                <a:cubicBezTo>
                  <a:pt x="1175069" y="4366435"/>
                  <a:pt x="1172793" y="4368288"/>
                  <a:pt x="1174250" y="4369297"/>
                </a:cubicBezTo>
                <a:cubicBezTo>
                  <a:pt x="1178705" y="4369449"/>
                  <a:pt x="1178705" y="4373109"/>
                  <a:pt x="1179766" y="4376327"/>
                </a:cubicBezTo>
                <a:cubicBezTo>
                  <a:pt x="1185857" y="4378028"/>
                  <a:pt x="1188538" y="4386328"/>
                  <a:pt x="1193926" y="4389198"/>
                </a:cubicBezTo>
                <a:cubicBezTo>
                  <a:pt x="1198825" y="4392821"/>
                  <a:pt x="1201078" y="4398745"/>
                  <a:pt x="1207495" y="4400546"/>
                </a:cubicBezTo>
                <a:cubicBezTo>
                  <a:pt x="1207584" y="4406272"/>
                  <a:pt x="1222925" y="4405174"/>
                  <a:pt x="1214059" y="4410375"/>
                </a:cubicBezTo>
                <a:cubicBezTo>
                  <a:pt x="1216500" y="4412300"/>
                  <a:pt x="1219486" y="4412057"/>
                  <a:pt x="1221717" y="4413229"/>
                </a:cubicBezTo>
                <a:cubicBezTo>
                  <a:pt x="1223543" y="4416949"/>
                  <a:pt x="1225269" y="4415465"/>
                  <a:pt x="1226871" y="4413053"/>
                </a:cubicBezTo>
                <a:cubicBezTo>
                  <a:pt x="1228153" y="4412873"/>
                  <a:pt x="1227732" y="4414868"/>
                  <a:pt x="1227365" y="4415580"/>
                </a:cubicBezTo>
                <a:cubicBezTo>
                  <a:pt x="1227478" y="4419681"/>
                  <a:pt x="1239730" y="4422193"/>
                  <a:pt x="1236519" y="4424380"/>
                </a:cubicBezTo>
                <a:cubicBezTo>
                  <a:pt x="1209626" y="4418583"/>
                  <a:pt x="1194960" y="4397171"/>
                  <a:pt x="1170444" y="4387690"/>
                </a:cubicBezTo>
                <a:cubicBezTo>
                  <a:pt x="1165403" y="4383952"/>
                  <a:pt x="1159280" y="4377698"/>
                  <a:pt x="1153119" y="4376970"/>
                </a:cubicBezTo>
                <a:cubicBezTo>
                  <a:pt x="1151100" y="4377786"/>
                  <a:pt x="1151094" y="4377807"/>
                  <a:pt x="1149699" y="4376027"/>
                </a:cubicBezTo>
                <a:cubicBezTo>
                  <a:pt x="1151005" y="4372191"/>
                  <a:pt x="1149043" y="4373727"/>
                  <a:pt x="1147476" y="4374495"/>
                </a:cubicBezTo>
                <a:cubicBezTo>
                  <a:pt x="1140469" y="4369612"/>
                  <a:pt x="1132828" y="4366293"/>
                  <a:pt x="1126542" y="4359767"/>
                </a:cubicBezTo>
                <a:cubicBezTo>
                  <a:pt x="1121463" y="4355722"/>
                  <a:pt x="1115272" y="4353487"/>
                  <a:pt x="1110265" y="4349075"/>
                </a:cubicBezTo>
                <a:cubicBezTo>
                  <a:pt x="1114294" y="4346999"/>
                  <a:pt x="1110276" y="4346477"/>
                  <a:pt x="1108204" y="4345442"/>
                </a:cubicBezTo>
                <a:cubicBezTo>
                  <a:pt x="1106843" y="4341797"/>
                  <a:pt x="1104732" y="4340846"/>
                  <a:pt x="1100696" y="4340097"/>
                </a:cubicBezTo>
                <a:cubicBezTo>
                  <a:pt x="1099519" y="4333865"/>
                  <a:pt x="1092660" y="4334201"/>
                  <a:pt x="1090440" y="4329087"/>
                </a:cubicBezTo>
                <a:cubicBezTo>
                  <a:pt x="1089604" y="4326991"/>
                  <a:pt x="1087751" y="4329459"/>
                  <a:pt x="1086531" y="4329886"/>
                </a:cubicBezTo>
                <a:cubicBezTo>
                  <a:pt x="1086056" y="4332256"/>
                  <a:pt x="1086065" y="4332277"/>
                  <a:pt x="1088306" y="4332977"/>
                </a:cubicBezTo>
                <a:cubicBezTo>
                  <a:pt x="1089215" y="4334757"/>
                  <a:pt x="1090004" y="4335711"/>
                  <a:pt x="1092246" y="4335308"/>
                </a:cubicBezTo>
                <a:cubicBezTo>
                  <a:pt x="1092048" y="4335640"/>
                  <a:pt x="1092111" y="4335939"/>
                  <a:pt x="1092545" y="4335970"/>
                </a:cubicBezTo>
                <a:cubicBezTo>
                  <a:pt x="1092578" y="4335692"/>
                  <a:pt x="1092620" y="4335418"/>
                  <a:pt x="1092834" y="4335229"/>
                </a:cubicBezTo>
                <a:lnTo>
                  <a:pt x="1092836" y="4335229"/>
                </a:lnTo>
                <a:cubicBezTo>
                  <a:pt x="1094589" y="4334303"/>
                  <a:pt x="1093673" y="4335952"/>
                  <a:pt x="1092866" y="4336009"/>
                </a:cubicBezTo>
                <a:cubicBezTo>
                  <a:pt x="1092672" y="4336062"/>
                  <a:pt x="1092660" y="4335978"/>
                  <a:pt x="1092544" y="4335970"/>
                </a:cubicBezTo>
                <a:cubicBezTo>
                  <a:pt x="1092231" y="4338566"/>
                  <a:pt x="1099124" y="4344593"/>
                  <a:pt x="1101149" y="4345557"/>
                </a:cubicBezTo>
                <a:cubicBezTo>
                  <a:pt x="1103743" y="4350618"/>
                  <a:pt x="1107557" y="4346205"/>
                  <a:pt x="1108451" y="4352742"/>
                </a:cubicBezTo>
                <a:cubicBezTo>
                  <a:pt x="1109723" y="4351600"/>
                  <a:pt x="1111408" y="4351683"/>
                  <a:pt x="1110716" y="4353678"/>
                </a:cubicBezTo>
                <a:cubicBezTo>
                  <a:pt x="1110079" y="4355686"/>
                  <a:pt x="1112018" y="4355692"/>
                  <a:pt x="1113318" y="4356116"/>
                </a:cubicBezTo>
                <a:cubicBezTo>
                  <a:pt x="1117063" y="4358121"/>
                  <a:pt x="1111644" y="4360404"/>
                  <a:pt x="1120187" y="4361559"/>
                </a:cubicBezTo>
                <a:cubicBezTo>
                  <a:pt x="1123837" y="4371763"/>
                  <a:pt x="1134079" y="4373229"/>
                  <a:pt x="1141958" y="4377700"/>
                </a:cubicBezTo>
                <a:cubicBezTo>
                  <a:pt x="1148527" y="4393786"/>
                  <a:pt x="1170379" y="4405064"/>
                  <a:pt x="1185908" y="4412435"/>
                </a:cubicBezTo>
                <a:cubicBezTo>
                  <a:pt x="1195902" y="4422448"/>
                  <a:pt x="1210150" y="4433560"/>
                  <a:pt x="1225542" y="4432334"/>
                </a:cubicBezTo>
                <a:cubicBezTo>
                  <a:pt x="1225975" y="4434653"/>
                  <a:pt x="1229633" y="4434273"/>
                  <a:pt x="1228679" y="4436844"/>
                </a:cubicBezTo>
                <a:cubicBezTo>
                  <a:pt x="1229048" y="4441442"/>
                  <a:pt x="1239008" y="4438521"/>
                  <a:pt x="1240357" y="4443457"/>
                </a:cubicBezTo>
                <a:cubicBezTo>
                  <a:pt x="1251181" y="4443627"/>
                  <a:pt x="1250920" y="4443834"/>
                  <a:pt x="1256410" y="4434459"/>
                </a:cubicBezTo>
                <a:cubicBezTo>
                  <a:pt x="1256210" y="4432866"/>
                  <a:pt x="1254125" y="4433328"/>
                  <a:pt x="1253574" y="4431843"/>
                </a:cubicBezTo>
                <a:cubicBezTo>
                  <a:pt x="1253202" y="4430845"/>
                  <a:pt x="1255424" y="4430816"/>
                  <a:pt x="1254412" y="4431386"/>
                </a:cubicBezTo>
                <a:cubicBezTo>
                  <a:pt x="1258221" y="4431388"/>
                  <a:pt x="1260795" y="4433400"/>
                  <a:pt x="1262126" y="4436884"/>
                </a:cubicBezTo>
                <a:cubicBezTo>
                  <a:pt x="1267934" y="4432590"/>
                  <a:pt x="1274381" y="4445641"/>
                  <a:pt x="1279040" y="4437977"/>
                </a:cubicBezTo>
                <a:lnTo>
                  <a:pt x="1282396" y="4438904"/>
                </a:lnTo>
                <a:lnTo>
                  <a:pt x="1280059" y="4442322"/>
                </a:lnTo>
                <a:cubicBezTo>
                  <a:pt x="1279576" y="4448340"/>
                  <a:pt x="1291668" y="4438127"/>
                  <a:pt x="1289739" y="4445247"/>
                </a:cubicBezTo>
                <a:cubicBezTo>
                  <a:pt x="1289687" y="4446824"/>
                  <a:pt x="1292555" y="4447063"/>
                  <a:pt x="1293338" y="4447337"/>
                </a:cubicBezTo>
                <a:cubicBezTo>
                  <a:pt x="1294698" y="4449896"/>
                  <a:pt x="1296618" y="4449601"/>
                  <a:pt x="1297587" y="4451950"/>
                </a:cubicBezTo>
                <a:cubicBezTo>
                  <a:pt x="1299242" y="4450796"/>
                  <a:pt x="1301243" y="4451835"/>
                  <a:pt x="1302681" y="4450438"/>
                </a:cubicBezTo>
                <a:cubicBezTo>
                  <a:pt x="1304269" y="4446520"/>
                  <a:pt x="1309885" y="4445426"/>
                  <a:pt x="1313641" y="4442742"/>
                </a:cubicBezTo>
                <a:cubicBezTo>
                  <a:pt x="1311999" y="4441415"/>
                  <a:pt x="1305199" y="4439070"/>
                  <a:pt x="1310048" y="4436734"/>
                </a:cubicBezTo>
                <a:cubicBezTo>
                  <a:pt x="1307518" y="4427809"/>
                  <a:pt x="1307143" y="4419854"/>
                  <a:pt x="1301033" y="4411653"/>
                </a:cubicBezTo>
                <a:cubicBezTo>
                  <a:pt x="1299048" y="4410633"/>
                  <a:pt x="1299546" y="4408189"/>
                  <a:pt x="1301915" y="4407160"/>
                </a:cubicBezTo>
                <a:cubicBezTo>
                  <a:pt x="1302832" y="4406447"/>
                  <a:pt x="1302005" y="4407443"/>
                  <a:pt x="1301441" y="4406313"/>
                </a:cubicBezTo>
                <a:cubicBezTo>
                  <a:pt x="1300281" y="4405896"/>
                  <a:pt x="1295845" y="4405391"/>
                  <a:pt x="1298538" y="4403670"/>
                </a:cubicBezTo>
                <a:cubicBezTo>
                  <a:pt x="1301644" y="4402241"/>
                  <a:pt x="1298271" y="4400126"/>
                  <a:pt x="1299273" y="4397821"/>
                </a:cubicBezTo>
                <a:cubicBezTo>
                  <a:pt x="1294965" y="4391525"/>
                  <a:pt x="1289971" y="4384262"/>
                  <a:pt x="1288857" y="4376704"/>
                </a:cubicBezTo>
                <a:cubicBezTo>
                  <a:pt x="1285450" y="4374262"/>
                  <a:pt x="1283968" y="4370149"/>
                  <a:pt x="1281550" y="4366571"/>
                </a:cubicBezTo>
                <a:cubicBezTo>
                  <a:pt x="1278466" y="4365482"/>
                  <a:pt x="1280320" y="4361033"/>
                  <a:pt x="1276941" y="4358279"/>
                </a:cubicBezTo>
                <a:cubicBezTo>
                  <a:pt x="1273303" y="4356274"/>
                  <a:pt x="1271820" y="4350873"/>
                  <a:pt x="1268287" y="4348469"/>
                </a:cubicBezTo>
                <a:cubicBezTo>
                  <a:pt x="1266587" y="4347657"/>
                  <a:pt x="1264189" y="4348296"/>
                  <a:pt x="1263018" y="4346135"/>
                </a:cubicBezTo>
                <a:lnTo>
                  <a:pt x="1255025" y="4335799"/>
                </a:lnTo>
                <a:lnTo>
                  <a:pt x="1264194" y="4332893"/>
                </a:lnTo>
                <a:cubicBezTo>
                  <a:pt x="1266149" y="4331567"/>
                  <a:pt x="1267857" y="4329631"/>
                  <a:pt x="1270317" y="4331017"/>
                </a:cubicBezTo>
                <a:cubicBezTo>
                  <a:pt x="1271988" y="4329940"/>
                  <a:pt x="1274008" y="4327810"/>
                  <a:pt x="1275960" y="4328859"/>
                </a:cubicBezTo>
                <a:cubicBezTo>
                  <a:pt x="1279078" y="4327873"/>
                  <a:pt x="1282082" y="4326594"/>
                  <a:pt x="1285397" y="4327863"/>
                </a:cubicBezTo>
                <a:cubicBezTo>
                  <a:pt x="1286781" y="4325998"/>
                  <a:pt x="1290096" y="4328245"/>
                  <a:pt x="1290397" y="4325752"/>
                </a:cubicBezTo>
                <a:cubicBezTo>
                  <a:pt x="1288634" y="4325403"/>
                  <a:pt x="1288764" y="4322716"/>
                  <a:pt x="1286535" y="4322989"/>
                </a:cubicBezTo>
                <a:cubicBezTo>
                  <a:pt x="1284641" y="4324359"/>
                  <a:pt x="1282329" y="4323706"/>
                  <a:pt x="1280264" y="4324742"/>
                </a:cubicBezTo>
                <a:cubicBezTo>
                  <a:pt x="1277219" y="4323657"/>
                  <a:pt x="1274315" y="4324637"/>
                  <a:pt x="1271300" y="4325832"/>
                </a:cubicBezTo>
                <a:cubicBezTo>
                  <a:pt x="1268825" y="4324761"/>
                  <a:pt x="1267176" y="4324923"/>
                  <a:pt x="1264787" y="4327048"/>
                </a:cubicBezTo>
                <a:cubicBezTo>
                  <a:pt x="1264030" y="4329871"/>
                  <a:pt x="1261275" y="4328985"/>
                  <a:pt x="1260256" y="4326545"/>
                </a:cubicBezTo>
                <a:cubicBezTo>
                  <a:pt x="1254326" y="4324650"/>
                  <a:pt x="1249219" y="4330061"/>
                  <a:pt x="1243338" y="4328977"/>
                </a:cubicBezTo>
                <a:cubicBezTo>
                  <a:pt x="1239016" y="4333089"/>
                  <a:pt x="1234200" y="4328305"/>
                  <a:pt x="1229837" y="4332349"/>
                </a:cubicBezTo>
                <a:cubicBezTo>
                  <a:pt x="1229402" y="4331702"/>
                  <a:pt x="1228962" y="4331047"/>
                  <a:pt x="1228501" y="4330360"/>
                </a:cubicBezTo>
                <a:cubicBezTo>
                  <a:pt x="1220764" y="4331948"/>
                  <a:pt x="1209557" y="4330694"/>
                  <a:pt x="1203919" y="4324371"/>
                </a:cubicBezTo>
                <a:cubicBezTo>
                  <a:pt x="1204064" y="4323849"/>
                  <a:pt x="1204218" y="4323293"/>
                  <a:pt x="1204355" y="4322810"/>
                </a:cubicBezTo>
                <a:cubicBezTo>
                  <a:pt x="1197944" y="4317329"/>
                  <a:pt x="1195795" y="4308973"/>
                  <a:pt x="1193892" y="4301497"/>
                </a:cubicBezTo>
                <a:cubicBezTo>
                  <a:pt x="1195130" y="4297056"/>
                  <a:pt x="1196366" y="4292619"/>
                  <a:pt x="1197576" y="4288275"/>
                </a:cubicBezTo>
                <a:cubicBezTo>
                  <a:pt x="1196170" y="4285878"/>
                  <a:pt x="1196241" y="4285894"/>
                  <a:pt x="1198758" y="4283503"/>
                </a:cubicBezTo>
                <a:cubicBezTo>
                  <a:pt x="1200025" y="4282448"/>
                  <a:pt x="1199126" y="4280827"/>
                  <a:pt x="1198369" y="4279698"/>
                </a:cubicBezTo>
                <a:cubicBezTo>
                  <a:pt x="1199436" y="4276472"/>
                  <a:pt x="1199182" y="4275210"/>
                  <a:pt x="1195697" y="4273427"/>
                </a:cubicBezTo>
                <a:cubicBezTo>
                  <a:pt x="1200394" y="4270960"/>
                  <a:pt x="1208112" y="4267596"/>
                  <a:pt x="1205188" y="4261671"/>
                </a:cubicBezTo>
                <a:cubicBezTo>
                  <a:pt x="1206129" y="4258014"/>
                  <a:pt x="1211070" y="4256776"/>
                  <a:pt x="1211328" y="4252472"/>
                </a:cubicBezTo>
                <a:cubicBezTo>
                  <a:pt x="1216406" y="4251058"/>
                  <a:pt x="1215719" y="4245992"/>
                  <a:pt x="1219251" y="4243281"/>
                </a:cubicBezTo>
                <a:cubicBezTo>
                  <a:pt x="1219587" y="4241921"/>
                  <a:pt x="1220333" y="4241382"/>
                  <a:pt x="1221708" y="4241870"/>
                </a:cubicBezTo>
                <a:cubicBezTo>
                  <a:pt x="1224771" y="4240312"/>
                  <a:pt x="1228533" y="4236088"/>
                  <a:pt x="1229625" y="4232291"/>
                </a:cubicBezTo>
                <a:cubicBezTo>
                  <a:pt x="1241878" y="4226678"/>
                  <a:pt x="1225092" y="4223152"/>
                  <a:pt x="1241665" y="4221209"/>
                </a:cubicBezTo>
                <a:cubicBezTo>
                  <a:pt x="1233205" y="4211178"/>
                  <a:pt x="1243528" y="4220598"/>
                  <a:pt x="1248960" y="4214267"/>
                </a:cubicBezTo>
                <a:cubicBezTo>
                  <a:pt x="1248621" y="4213588"/>
                  <a:pt x="1248254" y="4212854"/>
                  <a:pt x="1247888" y="4212119"/>
                </a:cubicBezTo>
                <a:cubicBezTo>
                  <a:pt x="1249817" y="4209884"/>
                  <a:pt x="1253256" y="4211796"/>
                  <a:pt x="1254139" y="4209020"/>
                </a:cubicBezTo>
                <a:cubicBezTo>
                  <a:pt x="1254675" y="4205081"/>
                  <a:pt x="1258126" y="4207358"/>
                  <a:pt x="1260550" y="4204946"/>
                </a:cubicBezTo>
                <a:cubicBezTo>
                  <a:pt x="1262419" y="4201214"/>
                  <a:pt x="1261565" y="4194064"/>
                  <a:pt x="1267597" y="4196693"/>
                </a:cubicBezTo>
                <a:cubicBezTo>
                  <a:pt x="1272798" y="4192750"/>
                  <a:pt x="1276378" y="4187286"/>
                  <a:pt x="1282782" y="4184000"/>
                </a:cubicBezTo>
                <a:cubicBezTo>
                  <a:pt x="1282421" y="4183262"/>
                  <a:pt x="1282059" y="4182525"/>
                  <a:pt x="1281609" y="4181609"/>
                </a:cubicBezTo>
                <a:cubicBezTo>
                  <a:pt x="1289853" y="4182564"/>
                  <a:pt x="1288404" y="4171380"/>
                  <a:pt x="1295861" y="4169578"/>
                </a:cubicBezTo>
                <a:cubicBezTo>
                  <a:pt x="1295500" y="4168841"/>
                  <a:pt x="1295138" y="4168104"/>
                  <a:pt x="1294776" y="4167367"/>
                </a:cubicBezTo>
                <a:cubicBezTo>
                  <a:pt x="1309944" y="4166648"/>
                  <a:pt x="1315990" y="4153255"/>
                  <a:pt x="1330065" y="4147548"/>
                </a:cubicBezTo>
                <a:cubicBezTo>
                  <a:pt x="1331933" y="4145038"/>
                  <a:pt x="1332943" y="4143986"/>
                  <a:pt x="1336081" y="4145481"/>
                </a:cubicBezTo>
                <a:cubicBezTo>
                  <a:pt x="1342869" y="4142359"/>
                  <a:pt x="1352890" y="4138097"/>
                  <a:pt x="1357196" y="4131505"/>
                </a:cubicBezTo>
                <a:cubicBezTo>
                  <a:pt x="1366601" y="4130154"/>
                  <a:pt x="1375679" y="4125656"/>
                  <a:pt x="1384665" y="4123769"/>
                </a:cubicBezTo>
                <a:cubicBezTo>
                  <a:pt x="1384897" y="4118942"/>
                  <a:pt x="1406448" y="4116967"/>
                  <a:pt x="1411111" y="4117388"/>
                </a:cubicBezTo>
                <a:cubicBezTo>
                  <a:pt x="1422177" y="4110933"/>
                  <a:pt x="1434288" y="4112211"/>
                  <a:pt x="1445870" y="4109223"/>
                </a:cubicBezTo>
                <a:cubicBezTo>
                  <a:pt x="1448196" y="4109574"/>
                  <a:pt x="1448196" y="4109672"/>
                  <a:pt x="1449000" y="4107348"/>
                </a:cubicBezTo>
                <a:cubicBezTo>
                  <a:pt x="1452336" y="4104191"/>
                  <a:pt x="1456319" y="4107619"/>
                  <a:pt x="1459972" y="4105863"/>
                </a:cubicBezTo>
                <a:cubicBezTo>
                  <a:pt x="1474598" y="4102869"/>
                  <a:pt x="1489954" y="4106580"/>
                  <a:pt x="1505042" y="4111184"/>
                </a:cubicBezTo>
                <a:cubicBezTo>
                  <a:pt x="1506991" y="4114876"/>
                  <a:pt x="1512897" y="4114907"/>
                  <a:pt x="1516623" y="4115778"/>
                </a:cubicBezTo>
                <a:cubicBezTo>
                  <a:pt x="1518011" y="4115498"/>
                  <a:pt x="1517122" y="4113387"/>
                  <a:pt x="1518608" y="4113285"/>
                </a:cubicBezTo>
                <a:cubicBezTo>
                  <a:pt x="1520325" y="4113552"/>
                  <a:pt x="1518499" y="4115830"/>
                  <a:pt x="1519607" y="4116822"/>
                </a:cubicBezTo>
                <a:cubicBezTo>
                  <a:pt x="1524064" y="4113803"/>
                  <a:pt x="1528253" y="4123016"/>
                  <a:pt x="1533611" y="4119081"/>
                </a:cubicBezTo>
                <a:cubicBezTo>
                  <a:pt x="1534378" y="4120447"/>
                  <a:pt x="1535097" y="4121706"/>
                  <a:pt x="1535888" y="4123102"/>
                </a:cubicBezTo>
                <a:cubicBezTo>
                  <a:pt x="1536583" y="4122791"/>
                  <a:pt x="1537277" y="4122473"/>
                  <a:pt x="1538068" y="4122117"/>
                </a:cubicBezTo>
                <a:cubicBezTo>
                  <a:pt x="1540906" y="4128412"/>
                  <a:pt x="1547555" y="4129804"/>
                  <a:pt x="1551452" y="4134709"/>
                </a:cubicBezTo>
                <a:cubicBezTo>
                  <a:pt x="1552633" y="4135017"/>
                  <a:pt x="1553644" y="4134612"/>
                  <a:pt x="1554569" y="4133924"/>
                </a:cubicBezTo>
                <a:cubicBezTo>
                  <a:pt x="1555799" y="4134742"/>
                  <a:pt x="1554825" y="4135897"/>
                  <a:pt x="1554776" y="4135682"/>
                </a:cubicBezTo>
                <a:cubicBezTo>
                  <a:pt x="1556347" y="4141526"/>
                  <a:pt x="1563215" y="4141896"/>
                  <a:pt x="1567733" y="4142031"/>
                </a:cubicBezTo>
                <a:cubicBezTo>
                  <a:pt x="1566832" y="4133037"/>
                  <a:pt x="1560938" y="4128135"/>
                  <a:pt x="1554058" y="4122935"/>
                </a:cubicBezTo>
                <a:cubicBezTo>
                  <a:pt x="1552195" y="4123882"/>
                  <a:pt x="1550782" y="4123750"/>
                  <a:pt x="1549796" y="4122541"/>
                </a:cubicBezTo>
                <a:cubicBezTo>
                  <a:pt x="1550478" y="4122106"/>
                  <a:pt x="1551159" y="4121668"/>
                  <a:pt x="1551829" y="4121234"/>
                </a:cubicBezTo>
                <a:cubicBezTo>
                  <a:pt x="1541015" y="4106128"/>
                  <a:pt x="1517804" y="4107078"/>
                  <a:pt x="1503715" y="4096375"/>
                </a:cubicBezTo>
                <a:cubicBezTo>
                  <a:pt x="1502996" y="4096728"/>
                  <a:pt x="1502266" y="4097082"/>
                  <a:pt x="1501535" y="4097438"/>
                </a:cubicBezTo>
                <a:cubicBezTo>
                  <a:pt x="1495422" y="4093713"/>
                  <a:pt x="1489007" y="4091711"/>
                  <a:pt x="1482428" y="4090836"/>
                </a:cubicBezTo>
                <a:close/>
                <a:moveTo>
                  <a:pt x="964391" y="4084161"/>
                </a:moveTo>
                <a:cubicBezTo>
                  <a:pt x="962735" y="4083812"/>
                  <a:pt x="960194" y="4084147"/>
                  <a:pt x="959199" y="4085460"/>
                </a:cubicBezTo>
                <a:cubicBezTo>
                  <a:pt x="960658" y="4087209"/>
                  <a:pt x="960176" y="4088958"/>
                  <a:pt x="959471" y="4090922"/>
                </a:cubicBezTo>
                <a:cubicBezTo>
                  <a:pt x="959761" y="4092304"/>
                  <a:pt x="962142" y="4092237"/>
                  <a:pt x="962284" y="4093552"/>
                </a:cubicBezTo>
                <a:cubicBezTo>
                  <a:pt x="961953" y="4094361"/>
                  <a:pt x="962050" y="4094693"/>
                  <a:pt x="962940" y="4094606"/>
                </a:cubicBezTo>
                <a:cubicBezTo>
                  <a:pt x="966104" y="4091446"/>
                  <a:pt x="967261" y="4091052"/>
                  <a:pt x="964274" y="4086955"/>
                </a:cubicBezTo>
                <a:cubicBezTo>
                  <a:pt x="966819" y="4085539"/>
                  <a:pt x="966048" y="4084509"/>
                  <a:pt x="964391" y="4084161"/>
                </a:cubicBezTo>
                <a:close/>
                <a:moveTo>
                  <a:pt x="2149334" y="4084012"/>
                </a:moveTo>
                <a:cubicBezTo>
                  <a:pt x="2150539" y="4084203"/>
                  <a:pt x="2150807" y="4086081"/>
                  <a:pt x="2151404" y="4087025"/>
                </a:cubicBezTo>
                <a:cubicBezTo>
                  <a:pt x="2148944" y="4088671"/>
                  <a:pt x="2146935" y="4085052"/>
                  <a:pt x="2149334" y="4084012"/>
                </a:cubicBezTo>
                <a:close/>
                <a:moveTo>
                  <a:pt x="1744503" y="4082156"/>
                </a:moveTo>
                <a:lnTo>
                  <a:pt x="1746796" y="4083513"/>
                </a:lnTo>
                <a:cubicBezTo>
                  <a:pt x="1745810" y="4084067"/>
                  <a:pt x="1744835" y="4084614"/>
                  <a:pt x="1743861" y="4085162"/>
                </a:cubicBezTo>
                <a:close/>
                <a:moveTo>
                  <a:pt x="1962928" y="4081160"/>
                </a:moveTo>
                <a:cubicBezTo>
                  <a:pt x="1963318" y="4081343"/>
                  <a:pt x="1963586" y="4081429"/>
                  <a:pt x="1963756" y="4081418"/>
                </a:cubicBezTo>
                <a:cubicBezTo>
                  <a:pt x="1963780" y="4081505"/>
                  <a:pt x="1963720" y="4081499"/>
                  <a:pt x="1963756" y="4081595"/>
                </a:cubicBezTo>
                <a:cubicBezTo>
                  <a:pt x="1964511" y="4083850"/>
                  <a:pt x="1962940" y="4081923"/>
                  <a:pt x="1962928" y="4081160"/>
                </a:cubicBezTo>
                <a:close/>
                <a:moveTo>
                  <a:pt x="2336495" y="4075942"/>
                </a:moveTo>
                <a:cubicBezTo>
                  <a:pt x="2335679" y="4076353"/>
                  <a:pt x="2334863" y="4077120"/>
                  <a:pt x="2334217" y="4077030"/>
                </a:cubicBezTo>
                <a:cubicBezTo>
                  <a:pt x="2330881" y="4075990"/>
                  <a:pt x="2331843" y="4079315"/>
                  <a:pt x="2328908" y="4080210"/>
                </a:cubicBezTo>
                <a:cubicBezTo>
                  <a:pt x="2331721" y="4083698"/>
                  <a:pt x="2331904" y="4087896"/>
                  <a:pt x="2334023" y="4091462"/>
                </a:cubicBezTo>
                <a:cubicBezTo>
                  <a:pt x="2336324" y="4092264"/>
                  <a:pt x="2336336" y="4092284"/>
                  <a:pt x="2335849" y="4094362"/>
                </a:cubicBezTo>
                <a:cubicBezTo>
                  <a:pt x="2339576" y="4099584"/>
                  <a:pt x="2341658" y="4106341"/>
                  <a:pt x="2344398" y="4110569"/>
                </a:cubicBezTo>
                <a:cubicBezTo>
                  <a:pt x="2353775" y="4124050"/>
                  <a:pt x="2357696" y="4138496"/>
                  <a:pt x="2364662" y="4153036"/>
                </a:cubicBezTo>
                <a:cubicBezTo>
                  <a:pt x="2363992" y="4153470"/>
                  <a:pt x="2363322" y="4153907"/>
                  <a:pt x="2362653" y="4154349"/>
                </a:cubicBezTo>
                <a:cubicBezTo>
                  <a:pt x="2367280" y="4164966"/>
                  <a:pt x="2370032" y="4176726"/>
                  <a:pt x="2377424" y="4185482"/>
                </a:cubicBezTo>
                <a:cubicBezTo>
                  <a:pt x="2377217" y="4191785"/>
                  <a:pt x="2370434" y="4195337"/>
                  <a:pt x="2371189" y="4200296"/>
                </a:cubicBezTo>
                <a:cubicBezTo>
                  <a:pt x="2365624" y="4201895"/>
                  <a:pt x="2368145" y="4204832"/>
                  <a:pt x="2367305" y="4208831"/>
                </a:cubicBezTo>
                <a:cubicBezTo>
                  <a:pt x="2370544" y="4210619"/>
                  <a:pt x="2371896" y="4207215"/>
                  <a:pt x="2373990" y="4204594"/>
                </a:cubicBezTo>
                <a:cubicBezTo>
                  <a:pt x="2376231" y="4201414"/>
                  <a:pt x="2377619" y="4207919"/>
                  <a:pt x="2380006" y="4206597"/>
                </a:cubicBezTo>
                <a:cubicBezTo>
                  <a:pt x="2385985" y="4203786"/>
                  <a:pt x="2379982" y="4204813"/>
                  <a:pt x="2380298" y="4202239"/>
                </a:cubicBezTo>
                <a:cubicBezTo>
                  <a:pt x="2381260" y="4201111"/>
                  <a:pt x="2382405" y="4202955"/>
                  <a:pt x="2383550" y="4201752"/>
                </a:cubicBezTo>
                <a:cubicBezTo>
                  <a:pt x="2384232" y="4198282"/>
                  <a:pt x="2387349" y="4197469"/>
                  <a:pt x="2387739" y="4193951"/>
                </a:cubicBezTo>
                <a:cubicBezTo>
                  <a:pt x="2389931" y="4191478"/>
                  <a:pt x="2383160" y="4190166"/>
                  <a:pt x="2386521" y="4188982"/>
                </a:cubicBezTo>
                <a:cubicBezTo>
                  <a:pt x="2393061" y="4191283"/>
                  <a:pt x="2390686" y="4186776"/>
                  <a:pt x="2390016" y="4182742"/>
                </a:cubicBezTo>
                <a:cubicBezTo>
                  <a:pt x="2385181" y="4180502"/>
                  <a:pt x="2390515" y="4187398"/>
                  <a:pt x="2385681" y="4184946"/>
                </a:cubicBezTo>
                <a:cubicBezTo>
                  <a:pt x="2384743" y="4181971"/>
                  <a:pt x="2381784" y="4183225"/>
                  <a:pt x="2380517" y="4180944"/>
                </a:cubicBezTo>
                <a:cubicBezTo>
                  <a:pt x="2380846" y="4177463"/>
                  <a:pt x="2379239" y="4173281"/>
                  <a:pt x="2378593" y="4169875"/>
                </a:cubicBezTo>
                <a:cubicBezTo>
                  <a:pt x="2380274" y="4161505"/>
                  <a:pt x="2376060" y="4155559"/>
                  <a:pt x="2375257" y="4147634"/>
                </a:cubicBezTo>
                <a:cubicBezTo>
                  <a:pt x="2367585" y="4121950"/>
                  <a:pt x="2350621" y="4099427"/>
                  <a:pt x="2336495" y="4075942"/>
                </a:cubicBezTo>
                <a:close/>
                <a:moveTo>
                  <a:pt x="1595000" y="4069765"/>
                </a:moveTo>
                <a:cubicBezTo>
                  <a:pt x="1595316" y="4069878"/>
                  <a:pt x="1595535" y="4069845"/>
                  <a:pt x="1595779" y="4069802"/>
                </a:cubicBezTo>
                <a:cubicBezTo>
                  <a:pt x="1597265" y="4069363"/>
                  <a:pt x="1601904" y="4071089"/>
                  <a:pt x="1598860" y="4072072"/>
                </a:cubicBezTo>
                <a:cubicBezTo>
                  <a:pt x="1597910" y="4071889"/>
                  <a:pt x="1596924" y="4071545"/>
                  <a:pt x="1595000" y="4069765"/>
                </a:cubicBezTo>
                <a:close/>
                <a:moveTo>
                  <a:pt x="969303" y="4062130"/>
                </a:moveTo>
                <a:cubicBezTo>
                  <a:pt x="968977" y="4063793"/>
                  <a:pt x="967841" y="4063281"/>
                  <a:pt x="966695" y="4063270"/>
                </a:cubicBezTo>
                <a:cubicBezTo>
                  <a:pt x="961139" y="4063589"/>
                  <a:pt x="964353" y="4067774"/>
                  <a:pt x="963067" y="4070544"/>
                </a:cubicBezTo>
                <a:cubicBezTo>
                  <a:pt x="954562" y="4077612"/>
                  <a:pt x="974936" y="4080054"/>
                  <a:pt x="968919" y="4070133"/>
                </a:cubicBezTo>
                <a:cubicBezTo>
                  <a:pt x="970692" y="4068922"/>
                  <a:pt x="975682" y="4064803"/>
                  <a:pt x="971455" y="4064566"/>
                </a:cubicBezTo>
                <a:cubicBezTo>
                  <a:pt x="970768" y="4063682"/>
                  <a:pt x="970575" y="4062194"/>
                  <a:pt x="969303" y="4062130"/>
                </a:cubicBezTo>
                <a:close/>
                <a:moveTo>
                  <a:pt x="985992" y="4054037"/>
                </a:moveTo>
                <a:lnTo>
                  <a:pt x="985992" y="4054037"/>
                </a:lnTo>
                <a:lnTo>
                  <a:pt x="985992" y="4054037"/>
                </a:lnTo>
                <a:lnTo>
                  <a:pt x="985992" y="4054037"/>
                </a:lnTo>
                <a:close/>
                <a:moveTo>
                  <a:pt x="985648" y="4054020"/>
                </a:moveTo>
                <a:lnTo>
                  <a:pt x="985648" y="4054020"/>
                </a:lnTo>
                <a:lnTo>
                  <a:pt x="985648" y="4054020"/>
                </a:lnTo>
                <a:lnTo>
                  <a:pt x="985648" y="4054020"/>
                </a:lnTo>
                <a:close/>
                <a:moveTo>
                  <a:pt x="985644" y="4054019"/>
                </a:moveTo>
                <a:cubicBezTo>
                  <a:pt x="985790" y="4054094"/>
                  <a:pt x="985862" y="4053993"/>
                  <a:pt x="985992" y="4054035"/>
                </a:cubicBezTo>
                <a:lnTo>
                  <a:pt x="985992" y="4054037"/>
                </a:lnTo>
                <a:lnTo>
                  <a:pt x="985731" y="4054024"/>
                </a:lnTo>
                <a:lnTo>
                  <a:pt x="985648" y="4054020"/>
                </a:lnTo>
                <a:close/>
                <a:moveTo>
                  <a:pt x="974168" y="4052665"/>
                </a:moveTo>
                <a:cubicBezTo>
                  <a:pt x="973908" y="4052576"/>
                  <a:pt x="973746" y="4052611"/>
                  <a:pt x="973691" y="4052798"/>
                </a:cubicBezTo>
                <a:cubicBezTo>
                  <a:pt x="973908" y="4052916"/>
                  <a:pt x="974054" y="4052978"/>
                  <a:pt x="974218" y="4053059"/>
                </a:cubicBezTo>
                <a:cubicBezTo>
                  <a:pt x="974206" y="4052932"/>
                  <a:pt x="974173" y="4052784"/>
                  <a:pt x="974168" y="4052665"/>
                </a:cubicBezTo>
                <a:close/>
                <a:moveTo>
                  <a:pt x="1003230" y="4044466"/>
                </a:moveTo>
                <a:cubicBezTo>
                  <a:pt x="1000233" y="4043877"/>
                  <a:pt x="1000721" y="4049797"/>
                  <a:pt x="997082" y="4049922"/>
                </a:cubicBezTo>
                <a:cubicBezTo>
                  <a:pt x="995926" y="4048989"/>
                  <a:pt x="997778" y="4046838"/>
                  <a:pt x="996256" y="4046357"/>
                </a:cubicBezTo>
                <a:cubicBezTo>
                  <a:pt x="993723" y="4048627"/>
                  <a:pt x="990744" y="4044703"/>
                  <a:pt x="989543" y="4048065"/>
                </a:cubicBezTo>
                <a:cubicBezTo>
                  <a:pt x="988324" y="4050854"/>
                  <a:pt x="986500" y="4045751"/>
                  <a:pt x="983715" y="4046307"/>
                </a:cubicBezTo>
                <a:cubicBezTo>
                  <a:pt x="980056" y="4049051"/>
                  <a:pt x="974005" y="4047960"/>
                  <a:pt x="974170" y="4052667"/>
                </a:cubicBezTo>
                <a:cubicBezTo>
                  <a:pt x="974285" y="4052707"/>
                  <a:pt x="974349" y="4052664"/>
                  <a:pt x="974512" y="4052785"/>
                </a:cubicBezTo>
                <a:cubicBezTo>
                  <a:pt x="974789" y="4053286"/>
                  <a:pt x="974563" y="4053229"/>
                  <a:pt x="974220" y="4053061"/>
                </a:cubicBezTo>
                <a:cubicBezTo>
                  <a:pt x="974258" y="4053467"/>
                  <a:pt x="974250" y="4053828"/>
                  <a:pt x="974380" y="4054322"/>
                </a:cubicBezTo>
                <a:cubicBezTo>
                  <a:pt x="973848" y="4054069"/>
                  <a:pt x="973562" y="4053226"/>
                  <a:pt x="973691" y="4052799"/>
                </a:cubicBezTo>
                <a:cubicBezTo>
                  <a:pt x="973044" y="4052445"/>
                  <a:pt x="972298" y="4052087"/>
                  <a:pt x="972237" y="4052733"/>
                </a:cubicBezTo>
                <a:cubicBezTo>
                  <a:pt x="970366" y="4054700"/>
                  <a:pt x="971678" y="4056796"/>
                  <a:pt x="971746" y="4058591"/>
                </a:cubicBezTo>
                <a:cubicBezTo>
                  <a:pt x="971091" y="4059432"/>
                  <a:pt x="970195" y="4058668"/>
                  <a:pt x="969404" y="4058553"/>
                </a:cubicBezTo>
                <a:cubicBezTo>
                  <a:pt x="967433" y="4059792"/>
                  <a:pt x="967422" y="4061811"/>
                  <a:pt x="969305" y="4062130"/>
                </a:cubicBezTo>
                <a:lnTo>
                  <a:pt x="969307" y="4062130"/>
                </a:lnTo>
                <a:cubicBezTo>
                  <a:pt x="969417" y="4059710"/>
                  <a:pt x="972165" y="4061788"/>
                  <a:pt x="973338" y="4060561"/>
                </a:cubicBezTo>
                <a:cubicBezTo>
                  <a:pt x="974452" y="4059426"/>
                  <a:pt x="976063" y="4060933"/>
                  <a:pt x="977192" y="4059777"/>
                </a:cubicBezTo>
                <a:cubicBezTo>
                  <a:pt x="977375" y="4055145"/>
                  <a:pt x="985672" y="4057805"/>
                  <a:pt x="985647" y="4054020"/>
                </a:cubicBezTo>
                <a:lnTo>
                  <a:pt x="985648" y="4054020"/>
                </a:lnTo>
                <a:lnTo>
                  <a:pt x="985986" y="4054109"/>
                </a:lnTo>
                <a:lnTo>
                  <a:pt x="985992" y="4054037"/>
                </a:lnTo>
                <a:lnTo>
                  <a:pt x="985995" y="4054037"/>
                </a:lnTo>
                <a:cubicBezTo>
                  <a:pt x="987205" y="4054427"/>
                  <a:pt x="987900" y="4053703"/>
                  <a:pt x="989002" y="4053246"/>
                </a:cubicBezTo>
                <a:cubicBezTo>
                  <a:pt x="991810" y="4058603"/>
                  <a:pt x="997547" y="4054015"/>
                  <a:pt x="1001729" y="4054459"/>
                </a:cubicBezTo>
                <a:cubicBezTo>
                  <a:pt x="1003048" y="4051891"/>
                  <a:pt x="1004146" y="4051568"/>
                  <a:pt x="1007152" y="4052823"/>
                </a:cubicBezTo>
                <a:cubicBezTo>
                  <a:pt x="1012357" y="4059425"/>
                  <a:pt x="1023115" y="4064609"/>
                  <a:pt x="1031664" y="4063433"/>
                </a:cubicBezTo>
                <a:cubicBezTo>
                  <a:pt x="1031856" y="4066975"/>
                  <a:pt x="1032095" y="4066882"/>
                  <a:pt x="1035974" y="4068230"/>
                </a:cubicBezTo>
                <a:cubicBezTo>
                  <a:pt x="1038316" y="4074584"/>
                  <a:pt x="1047736" y="4072312"/>
                  <a:pt x="1051034" y="4077446"/>
                </a:cubicBezTo>
                <a:cubicBezTo>
                  <a:pt x="1054069" y="4074961"/>
                  <a:pt x="1054871" y="4077825"/>
                  <a:pt x="1057199" y="4079269"/>
                </a:cubicBezTo>
                <a:cubicBezTo>
                  <a:pt x="1069025" y="4092703"/>
                  <a:pt x="1091011" y="4091470"/>
                  <a:pt x="1100519" y="4107367"/>
                </a:cubicBezTo>
                <a:lnTo>
                  <a:pt x="1103556" y="4106455"/>
                </a:lnTo>
                <a:lnTo>
                  <a:pt x="1108475" y="4111333"/>
                </a:lnTo>
                <a:cubicBezTo>
                  <a:pt x="1112090" y="4109911"/>
                  <a:pt x="1111641" y="4108957"/>
                  <a:pt x="1109898" y="4108226"/>
                </a:cubicBezTo>
                <a:lnTo>
                  <a:pt x="1103559" y="4106454"/>
                </a:lnTo>
                <a:cubicBezTo>
                  <a:pt x="1106992" y="4097267"/>
                  <a:pt x="1081453" y="4087835"/>
                  <a:pt x="1076730" y="4082907"/>
                </a:cubicBezTo>
                <a:cubicBezTo>
                  <a:pt x="1070943" y="4082507"/>
                  <a:pt x="1069383" y="4071112"/>
                  <a:pt x="1062399" y="4075132"/>
                </a:cubicBezTo>
                <a:cubicBezTo>
                  <a:pt x="1059453" y="4067039"/>
                  <a:pt x="1050757" y="4066648"/>
                  <a:pt x="1045818" y="4060904"/>
                </a:cubicBezTo>
                <a:cubicBezTo>
                  <a:pt x="1044040" y="4056908"/>
                  <a:pt x="1040869" y="4062583"/>
                  <a:pt x="1038985" y="4058776"/>
                </a:cubicBezTo>
                <a:cubicBezTo>
                  <a:pt x="1037944" y="4057290"/>
                  <a:pt x="1036068" y="4057246"/>
                  <a:pt x="1035560" y="4055317"/>
                </a:cubicBezTo>
                <a:cubicBezTo>
                  <a:pt x="1033812" y="4055406"/>
                  <a:pt x="1034472" y="4057824"/>
                  <a:pt x="1032881" y="4058072"/>
                </a:cubicBezTo>
                <a:cubicBezTo>
                  <a:pt x="1030532" y="4051281"/>
                  <a:pt x="1028592" y="4057012"/>
                  <a:pt x="1026037" y="4053414"/>
                </a:cubicBezTo>
                <a:cubicBezTo>
                  <a:pt x="1027780" y="4049899"/>
                  <a:pt x="1020887" y="4048638"/>
                  <a:pt x="1018768" y="4050500"/>
                </a:cubicBezTo>
                <a:cubicBezTo>
                  <a:pt x="1015743" y="4045899"/>
                  <a:pt x="1008172" y="4046693"/>
                  <a:pt x="1003230" y="4044466"/>
                </a:cubicBezTo>
                <a:close/>
                <a:moveTo>
                  <a:pt x="1745858" y="4035823"/>
                </a:moveTo>
                <a:cubicBezTo>
                  <a:pt x="1744665" y="4038862"/>
                  <a:pt x="1745079" y="4042831"/>
                  <a:pt x="1741487" y="4044377"/>
                </a:cubicBezTo>
                <a:cubicBezTo>
                  <a:pt x="1744458" y="4045984"/>
                  <a:pt x="1741657" y="4048034"/>
                  <a:pt x="1742242" y="4049874"/>
                </a:cubicBezTo>
                <a:cubicBezTo>
                  <a:pt x="1743813" y="4051771"/>
                  <a:pt x="1742899" y="4053572"/>
                  <a:pt x="1740731" y="4054525"/>
                </a:cubicBezTo>
                <a:cubicBezTo>
                  <a:pt x="1742363" y="4056585"/>
                  <a:pt x="1741754" y="4058682"/>
                  <a:pt x="1739282" y="4059615"/>
                </a:cubicBezTo>
                <a:cubicBezTo>
                  <a:pt x="1743167" y="4063712"/>
                  <a:pt x="1739903" y="4067973"/>
                  <a:pt x="1739538" y="4072555"/>
                </a:cubicBezTo>
                <a:cubicBezTo>
                  <a:pt x="1740890" y="4078303"/>
                  <a:pt x="1742181" y="4084808"/>
                  <a:pt x="1741414" y="4090839"/>
                </a:cubicBezTo>
                <a:cubicBezTo>
                  <a:pt x="1742595" y="4093696"/>
                  <a:pt x="1745871" y="4096229"/>
                  <a:pt x="1744421" y="4099410"/>
                </a:cubicBezTo>
                <a:cubicBezTo>
                  <a:pt x="1743289" y="4101842"/>
                  <a:pt x="1746199" y="4101219"/>
                  <a:pt x="1746930" y="4103076"/>
                </a:cubicBezTo>
                <a:cubicBezTo>
                  <a:pt x="1741206" y="4109900"/>
                  <a:pt x="1747636" y="4121917"/>
                  <a:pt x="1743070" y="4131158"/>
                </a:cubicBezTo>
                <a:cubicBezTo>
                  <a:pt x="1743727" y="4134659"/>
                  <a:pt x="1744470" y="4138509"/>
                  <a:pt x="1745262" y="4141795"/>
                </a:cubicBezTo>
                <a:cubicBezTo>
                  <a:pt x="1745262" y="4143988"/>
                  <a:pt x="1747807" y="4143226"/>
                  <a:pt x="1747929" y="4144921"/>
                </a:cubicBezTo>
                <a:cubicBezTo>
                  <a:pt x="1745688" y="4145771"/>
                  <a:pt x="1745469" y="4147718"/>
                  <a:pt x="1744994" y="4149619"/>
                </a:cubicBezTo>
                <a:cubicBezTo>
                  <a:pt x="1745944" y="4151960"/>
                  <a:pt x="1752605" y="4183636"/>
                  <a:pt x="1747332" y="4179860"/>
                </a:cubicBezTo>
                <a:cubicBezTo>
                  <a:pt x="1742826" y="4187756"/>
                  <a:pt x="1754517" y="4184495"/>
                  <a:pt x="1748745" y="4188386"/>
                </a:cubicBezTo>
                <a:cubicBezTo>
                  <a:pt x="1753750" y="4197606"/>
                  <a:pt x="1762469" y="4193054"/>
                  <a:pt x="1770652" y="4195278"/>
                </a:cubicBezTo>
                <a:cubicBezTo>
                  <a:pt x="1773124" y="4195171"/>
                  <a:pt x="1772698" y="4191560"/>
                  <a:pt x="1773539" y="4189821"/>
                </a:cubicBezTo>
                <a:cubicBezTo>
                  <a:pt x="1774574" y="4188512"/>
                  <a:pt x="1776352" y="4190493"/>
                  <a:pt x="1777241" y="4188875"/>
                </a:cubicBezTo>
                <a:cubicBezTo>
                  <a:pt x="1774842" y="4184577"/>
                  <a:pt x="1778349" y="4187825"/>
                  <a:pt x="1780005" y="4185978"/>
                </a:cubicBezTo>
                <a:cubicBezTo>
                  <a:pt x="1779603" y="4179277"/>
                  <a:pt x="1789090" y="4176316"/>
                  <a:pt x="1785887" y="4171583"/>
                </a:cubicBezTo>
                <a:cubicBezTo>
                  <a:pt x="1788797" y="4170032"/>
                  <a:pt x="1789029" y="4166831"/>
                  <a:pt x="1791416" y="4164680"/>
                </a:cubicBezTo>
                <a:cubicBezTo>
                  <a:pt x="1793827" y="4161701"/>
                  <a:pt x="1799075" y="4159041"/>
                  <a:pt x="1796007" y="4154423"/>
                </a:cubicBezTo>
                <a:cubicBezTo>
                  <a:pt x="1796993" y="4154021"/>
                  <a:pt x="1798028" y="4153599"/>
                  <a:pt x="1799794" y="4152878"/>
                </a:cubicBezTo>
                <a:cubicBezTo>
                  <a:pt x="1801681" y="4153698"/>
                  <a:pt x="1802510" y="4151581"/>
                  <a:pt x="1802936" y="4149199"/>
                </a:cubicBezTo>
                <a:cubicBezTo>
                  <a:pt x="1806187" y="4147856"/>
                  <a:pt x="1804738" y="4145487"/>
                  <a:pt x="1808952" y="4145841"/>
                </a:cubicBezTo>
                <a:cubicBezTo>
                  <a:pt x="1811448" y="4141215"/>
                  <a:pt x="1816977" y="4139045"/>
                  <a:pt x="1818097" y="4133740"/>
                </a:cubicBezTo>
                <a:cubicBezTo>
                  <a:pt x="1825757" y="4133093"/>
                  <a:pt x="1823285" y="4129296"/>
                  <a:pt x="1826354" y="4129637"/>
                </a:cubicBezTo>
                <a:cubicBezTo>
                  <a:pt x="1829094" y="4130432"/>
                  <a:pt x="1828521" y="4127141"/>
                  <a:pt x="1829654" y="4125737"/>
                </a:cubicBezTo>
                <a:cubicBezTo>
                  <a:pt x="1833027" y="4123639"/>
                  <a:pt x="1836863" y="4122077"/>
                  <a:pt x="1839956" y="4119677"/>
                </a:cubicBezTo>
                <a:cubicBezTo>
                  <a:pt x="1836924" y="4115595"/>
                  <a:pt x="1844097" y="4117366"/>
                  <a:pt x="1844572" y="4120154"/>
                </a:cubicBezTo>
                <a:cubicBezTo>
                  <a:pt x="1847872" y="4119007"/>
                  <a:pt x="1847884" y="4116085"/>
                  <a:pt x="1851391" y="4115060"/>
                </a:cubicBezTo>
                <a:cubicBezTo>
                  <a:pt x="1853827" y="4115242"/>
                  <a:pt x="1853839" y="4115237"/>
                  <a:pt x="1854801" y="4112983"/>
                </a:cubicBezTo>
                <a:cubicBezTo>
                  <a:pt x="1856335" y="4112199"/>
                  <a:pt x="1857724" y="4110763"/>
                  <a:pt x="1859477" y="4111726"/>
                </a:cubicBezTo>
                <a:cubicBezTo>
                  <a:pt x="1861121" y="4111449"/>
                  <a:pt x="1860549" y="4109068"/>
                  <a:pt x="1862351" y="4108866"/>
                </a:cubicBezTo>
                <a:cubicBezTo>
                  <a:pt x="1870230" y="4111187"/>
                  <a:pt x="1877196" y="4101388"/>
                  <a:pt x="1885148" y="4104359"/>
                </a:cubicBezTo>
                <a:cubicBezTo>
                  <a:pt x="1890129" y="4096377"/>
                  <a:pt x="1899591" y="4101483"/>
                  <a:pt x="1906313" y="4096487"/>
                </a:cubicBezTo>
                <a:cubicBezTo>
                  <a:pt x="1906642" y="4096121"/>
                  <a:pt x="1906399" y="4094636"/>
                  <a:pt x="1907896" y="4094607"/>
                </a:cubicBezTo>
                <a:cubicBezTo>
                  <a:pt x="1910953" y="4100891"/>
                  <a:pt x="1920050" y="4089133"/>
                  <a:pt x="1927685" y="4094510"/>
                </a:cubicBezTo>
                <a:cubicBezTo>
                  <a:pt x="1937878" y="4084781"/>
                  <a:pt x="1932313" y="4094106"/>
                  <a:pt x="1941251" y="4091149"/>
                </a:cubicBezTo>
                <a:cubicBezTo>
                  <a:pt x="1941665" y="4091803"/>
                  <a:pt x="1942104" y="4092499"/>
                  <a:pt x="1942761" y="4093535"/>
                </a:cubicBezTo>
                <a:cubicBezTo>
                  <a:pt x="1946025" y="4090183"/>
                  <a:pt x="1949216" y="4091581"/>
                  <a:pt x="1952650" y="4088910"/>
                </a:cubicBezTo>
                <a:cubicBezTo>
                  <a:pt x="1954574" y="4092277"/>
                  <a:pt x="1957643" y="4092632"/>
                  <a:pt x="1960992" y="4089460"/>
                </a:cubicBezTo>
                <a:cubicBezTo>
                  <a:pt x="1961747" y="4084915"/>
                  <a:pt x="1965010" y="4091198"/>
                  <a:pt x="1966045" y="4089837"/>
                </a:cubicBezTo>
                <a:cubicBezTo>
                  <a:pt x="1967714" y="4085415"/>
                  <a:pt x="1975179" y="4085261"/>
                  <a:pt x="1977444" y="4081497"/>
                </a:cubicBezTo>
                <a:cubicBezTo>
                  <a:pt x="1978345" y="4078097"/>
                  <a:pt x="1973888" y="4079009"/>
                  <a:pt x="1971903" y="4078094"/>
                </a:cubicBezTo>
                <a:cubicBezTo>
                  <a:pt x="1970673" y="4078268"/>
                  <a:pt x="1970527" y="4081269"/>
                  <a:pt x="1969139" y="4080738"/>
                </a:cubicBezTo>
                <a:cubicBezTo>
                  <a:pt x="1967629" y="4080595"/>
                  <a:pt x="1963220" y="4078315"/>
                  <a:pt x="1963756" y="4081071"/>
                </a:cubicBezTo>
                <a:cubicBezTo>
                  <a:pt x="1963805" y="4081097"/>
                  <a:pt x="1963817" y="4081084"/>
                  <a:pt x="1963878" y="4081116"/>
                </a:cubicBezTo>
                <a:cubicBezTo>
                  <a:pt x="1964024" y="4081389"/>
                  <a:pt x="1963902" y="4081409"/>
                  <a:pt x="1963756" y="4081418"/>
                </a:cubicBezTo>
                <a:cubicBezTo>
                  <a:pt x="1963695" y="4081246"/>
                  <a:pt x="1963780" y="4081213"/>
                  <a:pt x="1963744" y="4081071"/>
                </a:cubicBezTo>
                <a:cubicBezTo>
                  <a:pt x="1963147" y="4080782"/>
                  <a:pt x="1962928" y="4080883"/>
                  <a:pt x="1962928" y="4081160"/>
                </a:cubicBezTo>
                <a:cubicBezTo>
                  <a:pt x="1961990" y="4080702"/>
                  <a:pt x="1960736" y="4079966"/>
                  <a:pt x="1960663" y="4080197"/>
                </a:cubicBezTo>
                <a:cubicBezTo>
                  <a:pt x="1958167" y="4081316"/>
                  <a:pt x="1955524" y="4082005"/>
                  <a:pt x="1952833" y="4081836"/>
                </a:cubicBezTo>
                <a:cubicBezTo>
                  <a:pt x="1947267" y="4083260"/>
                  <a:pt x="1942628" y="4079657"/>
                  <a:pt x="1937683" y="4084643"/>
                </a:cubicBezTo>
                <a:lnTo>
                  <a:pt x="1937683" y="4084642"/>
                </a:lnTo>
                <a:cubicBezTo>
                  <a:pt x="1928891" y="4082357"/>
                  <a:pt x="1920354" y="4082673"/>
                  <a:pt x="1911805" y="4084706"/>
                </a:cubicBezTo>
                <a:cubicBezTo>
                  <a:pt x="1893466" y="4088134"/>
                  <a:pt x="1905680" y="4079452"/>
                  <a:pt x="1893734" y="4085056"/>
                </a:cubicBezTo>
                <a:cubicBezTo>
                  <a:pt x="1893064" y="4085265"/>
                  <a:pt x="1892090" y="4084671"/>
                  <a:pt x="1891371" y="4085341"/>
                </a:cubicBezTo>
                <a:cubicBezTo>
                  <a:pt x="1890239" y="4086473"/>
                  <a:pt x="1888436" y="4084929"/>
                  <a:pt x="1887559" y="4086179"/>
                </a:cubicBezTo>
                <a:cubicBezTo>
                  <a:pt x="1888205" y="4087687"/>
                  <a:pt x="1890628" y="4087600"/>
                  <a:pt x="1890896" y="4089735"/>
                </a:cubicBezTo>
                <a:cubicBezTo>
                  <a:pt x="1891968" y="4089322"/>
                  <a:pt x="1892857" y="4088208"/>
                  <a:pt x="1893977" y="4088800"/>
                </a:cubicBezTo>
                <a:cubicBezTo>
                  <a:pt x="1893758" y="4093807"/>
                  <a:pt x="1888899" y="4090750"/>
                  <a:pt x="1885842" y="4090149"/>
                </a:cubicBezTo>
                <a:cubicBezTo>
                  <a:pt x="1884344" y="4089994"/>
                  <a:pt x="1885830" y="4087342"/>
                  <a:pt x="1884819" y="4086416"/>
                </a:cubicBezTo>
                <a:cubicBezTo>
                  <a:pt x="1881398" y="4086902"/>
                  <a:pt x="1880971" y="4090851"/>
                  <a:pt x="1877781" y="4091359"/>
                </a:cubicBezTo>
                <a:cubicBezTo>
                  <a:pt x="1877330" y="4090716"/>
                  <a:pt x="1876892" y="4090098"/>
                  <a:pt x="1876624" y="4089724"/>
                </a:cubicBezTo>
                <a:cubicBezTo>
                  <a:pt x="1873689" y="4090481"/>
                  <a:pt x="1872751" y="4091957"/>
                  <a:pt x="1872313" y="4094630"/>
                </a:cubicBezTo>
                <a:cubicBezTo>
                  <a:pt x="1868367" y="4095319"/>
                  <a:pt x="1869013" y="4091162"/>
                  <a:pt x="1862960" y="4092867"/>
                </a:cubicBezTo>
                <a:cubicBezTo>
                  <a:pt x="1858588" y="4093952"/>
                  <a:pt x="1857553" y="4099465"/>
                  <a:pt x="1853084" y="4097341"/>
                </a:cubicBezTo>
                <a:cubicBezTo>
                  <a:pt x="1843598" y="4100193"/>
                  <a:pt x="1834476" y="4106733"/>
                  <a:pt x="1825513" y="4111058"/>
                </a:cubicBezTo>
                <a:cubicBezTo>
                  <a:pt x="1818791" y="4108063"/>
                  <a:pt x="1819595" y="4118124"/>
                  <a:pt x="1815150" y="4119288"/>
                </a:cubicBezTo>
                <a:cubicBezTo>
                  <a:pt x="1812361" y="4118046"/>
                  <a:pt x="1813323" y="4122548"/>
                  <a:pt x="1810717" y="4121669"/>
                </a:cubicBezTo>
                <a:cubicBezTo>
                  <a:pt x="1807271" y="4121027"/>
                  <a:pt x="1809146" y="4125024"/>
                  <a:pt x="1806650" y="4125966"/>
                </a:cubicBezTo>
                <a:cubicBezTo>
                  <a:pt x="1795532" y="4126107"/>
                  <a:pt x="1795775" y="4142226"/>
                  <a:pt x="1787616" y="4146589"/>
                </a:cubicBezTo>
                <a:cubicBezTo>
                  <a:pt x="1783159" y="4151889"/>
                  <a:pt x="1780297" y="4157717"/>
                  <a:pt x="1774160" y="4161531"/>
                </a:cubicBezTo>
                <a:cubicBezTo>
                  <a:pt x="1772528" y="4165616"/>
                  <a:pt x="1773185" y="4171467"/>
                  <a:pt x="1768217" y="4172973"/>
                </a:cubicBezTo>
                <a:cubicBezTo>
                  <a:pt x="1764320" y="4165269"/>
                  <a:pt x="1765513" y="4156400"/>
                  <a:pt x="1761507" y="4148676"/>
                </a:cubicBezTo>
                <a:cubicBezTo>
                  <a:pt x="1762201" y="4148231"/>
                  <a:pt x="1762895" y="4147786"/>
                  <a:pt x="1763614" y="4147318"/>
                </a:cubicBezTo>
                <a:cubicBezTo>
                  <a:pt x="1761495" y="4144564"/>
                  <a:pt x="1762944" y="4140770"/>
                  <a:pt x="1761105" y="4137937"/>
                </a:cubicBezTo>
                <a:cubicBezTo>
                  <a:pt x="1761227" y="4137190"/>
                  <a:pt x="1762286" y="4136950"/>
                  <a:pt x="1762956" y="4136493"/>
                </a:cubicBezTo>
                <a:cubicBezTo>
                  <a:pt x="1760715" y="4126929"/>
                  <a:pt x="1763139" y="4116543"/>
                  <a:pt x="1763212" y="4106757"/>
                </a:cubicBezTo>
                <a:cubicBezTo>
                  <a:pt x="1759096" y="4106045"/>
                  <a:pt x="1762725" y="4102977"/>
                  <a:pt x="1760813" y="4099114"/>
                </a:cubicBezTo>
                <a:cubicBezTo>
                  <a:pt x="1761032" y="4096254"/>
                  <a:pt x="1758998" y="4093523"/>
                  <a:pt x="1759461" y="4090811"/>
                </a:cubicBezTo>
                <a:cubicBezTo>
                  <a:pt x="1759108" y="4088261"/>
                  <a:pt x="1755613" y="4086188"/>
                  <a:pt x="1759157" y="4085014"/>
                </a:cubicBezTo>
                <a:cubicBezTo>
                  <a:pt x="1757159" y="4078972"/>
                  <a:pt x="1758889" y="4072132"/>
                  <a:pt x="1757245" y="4066142"/>
                </a:cubicBezTo>
                <a:cubicBezTo>
                  <a:pt x="1757988" y="4062591"/>
                  <a:pt x="1760606" y="4059167"/>
                  <a:pt x="1756514" y="4057507"/>
                </a:cubicBezTo>
                <a:cubicBezTo>
                  <a:pt x="1761044" y="4053216"/>
                  <a:pt x="1759047" y="4047219"/>
                  <a:pt x="1760131" y="4041454"/>
                </a:cubicBezTo>
                <a:cubicBezTo>
                  <a:pt x="1759327" y="4037379"/>
                  <a:pt x="1758535" y="4036058"/>
                  <a:pt x="1753701" y="4035875"/>
                </a:cubicBezTo>
                <a:cubicBezTo>
                  <a:pt x="1751326" y="4038008"/>
                  <a:pt x="1749195" y="4035366"/>
                  <a:pt x="1745858" y="4035823"/>
                </a:cubicBezTo>
                <a:close/>
                <a:moveTo>
                  <a:pt x="2406834" y="3989018"/>
                </a:moveTo>
                <a:cubicBezTo>
                  <a:pt x="2406468" y="3990254"/>
                  <a:pt x="2406529" y="3991675"/>
                  <a:pt x="2404970" y="3991966"/>
                </a:cubicBezTo>
                <a:cubicBezTo>
                  <a:pt x="2404422" y="3991001"/>
                  <a:pt x="2403887" y="3990059"/>
                  <a:pt x="2403339" y="3989094"/>
                </a:cubicBezTo>
                <a:cubicBezTo>
                  <a:pt x="2404386" y="3987911"/>
                  <a:pt x="2405592" y="3988692"/>
                  <a:pt x="2406834" y="3989018"/>
                </a:cubicBezTo>
                <a:close/>
                <a:moveTo>
                  <a:pt x="1674277" y="3985029"/>
                </a:moveTo>
                <a:cubicBezTo>
                  <a:pt x="1670478" y="3985353"/>
                  <a:pt x="1669333" y="3989817"/>
                  <a:pt x="1671087" y="3992284"/>
                </a:cubicBezTo>
                <a:cubicBezTo>
                  <a:pt x="1669662" y="3996070"/>
                  <a:pt x="1670076" y="3999602"/>
                  <a:pt x="1671683" y="4002970"/>
                </a:cubicBezTo>
                <a:cubicBezTo>
                  <a:pt x="1666215" y="4004440"/>
                  <a:pt x="1673753" y="4031338"/>
                  <a:pt x="1671294" y="4037134"/>
                </a:cubicBezTo>
                <a:cubicBezTo>
                  <a:pt x="1673875" y="4044314"/>
                  <a:pt x="1670758" y="4052413"/>
                  <a:pt x="1674058" y="4059549"/>
                </a:cubicBezTo>
                <a:cubicBezTo>
                  <a:pt x="1672146" y="4064167"/>
                  <a:pt x="1674058" y="4070901"/>
                  <a:pt x="1677297" y="4073973"/>
                </a:cubicBezTo>
                <a:cubicBezTo>
                  <a:pt x="1674874" y="4082839"/>
                  <a:pt x="1677029" y="4077186"/>
                  <a:pt x="1680670" y="4078681"/>
                </a:cubicBezTo>
                <a:cubicBezTo>
                  <a:pt x="1682022" y="4080624"/>
                  <a:pt x="1678564" y="4079936"/>
                  <a:pt x="1677590" y="4079460"/>
                </a:cubicBezTo>
                <a:cubicBezTo>
                  <a:pt x="1672475" y="4084277"/>
                  <a:pt x="1678722" y="4081113"/>
                  <a:pt x="1677797" y="4085199"/>
                </a:cubicBezTo>
                <a:cubicBezTo>
                  <a:pt x="1676201" y="4089447"/>
                  <a:pt x="1677565" y="4093373"/>
                  <a:pt x="1679830" y="4097128"/>
                </a:cubicBezTo>
                <a:cubicBezTo>
                  <a:pt x="1678515" y="4100188"/>
                  <a:pt x="1678052" y="4103565"/>
                  <a:pt x="1681036" y="4106097"/>
                </a:cubicBezTo>
                <a:cubicBezTo>
                  <a:pt x="1680938" y="4110188"/>
                  <a:pt x="1680439" y="4114028"/>
                  <a:pt x="1682948" y="4117609"/>
                </a:cubicBezTo>
                <a:cubicBezTo>
                  <a:pt x="1682181" y="4121662"/>
                  <a:pt x="1688915" y="4122602"/>
                  <a:pt x="1685822" y="4127597"/>
                </a:cubicBezTo>
                <a:cubicBezTo>
                  <a:pt x="1689365" y="4132924"/>
                  <a:pt x="1690888" y="4132129"/>
                  <a:pt x="1688123" y="4139176"/>
                </a:cubicBezTo>
                <a:cubicBezTo>
                  <a:pt x="1688757" y="4144353"/>
                  <a:pt x="1700216" y="4157864"/>
                  <a:pt x="1692593" y="4159190"/>
                </a:cubicBezTo>
                <a:cubicBezTo>
                  <a:pt x="1691253" y="4158363"/>
                  <a:pt x="1692556" y="4157122"/>
                  <a:pt x="1692069" y="4156165"/>
                </a:cubicBezTo>
                <a:cubicBezTo>
                  <a:pt x="1689195" y="4151170"/>
                  <a:pt x="1684677" y="4146871"/>
                  <a:pt x="1680695" y="4143415"/>
                </a:cubicBezTo>
                <a:cubicBezTo>
                  <a:pt x="1679623" y="4141275"/>
                  <a:pt x="1680951" y="4138921"/>
                  <a:pt x="1677309" y="4138873"/>
                </a:cubicBezTo>
                <a:cubicBezTo>
                  <a:pt x="1676554" y="4140604"/>
                  <a:pt x="1676664" y="4142036"/>
                  <a:pt x="1677772" y="4143555"/>
                </a:cubicBezTo>
                <a:cubicBezTo>
                  <a:pt x="1665655" y="4150217"/>
                  <a:pt x="1668140" y="4151177"/>
                  <a:pt x="1670429" y="4162182"/>
                </a:cubicBezTo>
                <a:cubicBezTo>
                  <a:pt x="1673668" y="4165199"/>
                  <a:pt x="1677748" y="4171306"/>
                  <a:pt x="1677870" y="4175716"/>
                </a:cubicBezTo>
                <a:lnTo>
                  <a:pt x="1680987" y="4179561"/>
                </a:lnTo>
                <a:lnTo>
                  <a:pt x="1680390" y="4179810"/>
                </a:lnTo>
                <a:cubicBezTo>
                  <a:pt x="1680634" y="4179927"/>
                  <a:pt x="1680853" y="4179977"/>
                  <a:pt x="1681097" y="4180120"/>
                </a:cubicBezTo>
                <a:lnTo>
                  <a:pt x="1680988" y="4179563"/>
                </a:lnTo>
                <a:lnTo>
                  <a:pt x="1681219" y="4179642"/>
                </a:lnTo>
                <a:cubicBezTo>
                  <a:pt x="1681523" y="4179901"/>
                  <a:pt x="1681608" y="4180413"/>
                  <a:pt x="1681109" y="4180121"/>
                </a:cubicBezTo>
                <a:cubicBezTo>
                  <a:pt x="1682010" y="4181889"/>
                  <a:pt x="1680403" y="4180923"/>
                  <a:pt x="1680317" y="4180150"/>
                </a:cubicBezTo>
                <a:cubicBezTo>
                  <a:pt x="1680293" y="4179972"/>
                  <a:pt x="1680378" y="4179933"/>
                  <a:pt x="1680390" y="4179812"/>
                </a:cubicBezTo>
                <a:cubicBezTo>
                  <a:pt x="1677358" y="4178335"/>
                  <a:pt x="1674606" y="4178736"/>
                  <a:pt x="1673352" y="4175720"/>
                </a:cubicBezTo>
                <a:cubicBezTo>
                  <a:pt x="1671440" y="4177297"/>
                  <a:pt x="1668018" y="4176761"/>
                  <a:pt x="1669406" y="4173873"/>
                </a:cubicBezTo>
                <a:cubicBezTo>
                  <a:pt x="1669162" y="4172079"/>
                  <a:pt x="1666946" y="4172553"/>
                  <a:pt x="1666496" y="4171019"/>
                </a:cubicBezTo>
                <a:cubicBezTo>
                  <a:pt x="1665996" y="4169313"/>
                  <a:pt x="1663256" y="4169660"/>
                  <a:pt x="1663134" y="4167442"/>
                </a:cubicBezTo>
                <a:cubicBezTo>
                  <a:pt x="1647608" y="4170179"/>
                  <a:pt x="1642810" y="4146520"/>
                  <a:pt x="1627648" y="4144911"/>
                </a:cubicBezTo>
                <a:cubicBezTo>
                  <a:pt x="1625858" y="4142773"/>
                  <a:pt x="1629840" y="4143982"/>
                  <a:pt x="1630827" y="4143184"/>
                </a:cubicBezTo>
                <a:cubicBezTo>
                  <a:pt x="1629633" y="4140656"/>
                  <a:pt x="1625870" y="4142140"/>
                  <a:pt x="1624701" y="4139618"/>
                </a:cubicBezTo>
                <a:cubicBezTo>
                  <a:pt x="1625371" y="4139182"/>
                  <a:pt x="1626041" y="4138746"/>
                  <a:pt x="1626698" y="4138316"/>
                </a:cubicBezTo>
                <a:cubicBezTo>
                  <a:pt x="1624981" y="4135702"/>
                  <a:pt x="1625651" y="4134304"/>
                  <a:pt x="1622692" y="4136205"/>
                </a:cubicBezTo>
                <a:cubicBezTo>
                  <a:pt x="1621145" y="4135083"/>
                  <a:pt x="1624494" y="4134143"/>
                  <a:pt x="1623983" y="4135346"/>
                </a:cubicBezTo>
                <a:cubicBezTo>
                  <a:pt x="1624470" y="4134395"/>
                  <a:pt x="1624458" y="4133807"/>
                  <a:pt x="1623898" y="4133405"/>
                </a:cubicBezTo>
                <a:cubicBezTo>
                  <a:pt x="1612304" y="4125396"/>
                  <a:pt x="1608176" y="4108358"/>
                  <a:pt x="1593453" y="4104661"/>
                </a:cubicBezTo>
                <a:cubicBezTo>
                  <a:pt x="1591699" y="4095022"/>
                  <a:pt x="1580289" y="4087420"/>
                  <a:pt x="1572799" y="4081164"/>
                </a:cubicBezTo>
                <a:cubicBezTo>
                  <a:pt x="1571886" y="4076618"/>
                  <a:pt x="1567770" y="4074672"/>
                  <a:pt x="1564165" y="4077721"/>
                </a:cubicBezTo>
                <a:cubicBezTo>
                  <a:pt x="1564920" y="4079911"/>
                  <a:pt x="1568123" y="4079190"/>
                  <a:pt x="1566284" y="4082536"/>
                </a:cubicBezTo>
                <a:cubicBezTo>
                  <a:pt x="1572824" y="4085351"/>
                  <a:pt x="1576051" y="4091343"/>
                  <a:pt x="1579631" y="4097428"/>
                </a:cubicBezTo>
                <a:cubicBezTo>
                  <a:pt x="1586268" y="4104724"/>
                  <a:pt x="1592540" y="4113963"/>
                  <a:pt x="1598689" y="4121824"/>
                </a:cubicBezTo>
                <a:cubicBezTo>
                  <a:pt x="1598689" y="4123673"/>
                  <a:pt x="1598373" y="4124645"/>
                  <a:pt x="1599980" y="4124706"/>
                </a:cubicBezTo>
                <a:cubicBezTo>
                  <a:pt x="1606008" y="4126668"/>
                  <a:pt x="1608334" y="4134563"/>
                  <a:pt x="1612207" y="4138498"/>
                </a:cubicBezTo>
                <a:cubicBezTo>
                  <a:pt x="1611695" y="4139781"/>
                  <a:pt x="1612560" y="4141220"/>
                  <a:pt x="1613900" y="4141210"/>
                </a:cubicBezTo>
                <a:cubicBezTo>
                  <a:pt x="1615373" y="4142650"/>
                  <a:pt x="1615617" y="4144499"/>
                  <a:pt x="1616981" y="4145627"/>
                </a:cubicBezTo>
                <a:cubicBezTo>
                  <a:pt x="1618223" y="4146223"/>
                  <a:pt x="1619976" y="4145808"/>
                  <a:pt x="1620597" y="4147537"/>
                </a:cubicBezTo>
                <a:cubicBezTo>
                  <a:pt x="1619830" y="4149061"/>
                  <a:pt x="1620342" y="4150308"/>
                  <a:pt x="1622059" y="4150670"/>
                </a:cubicBezTo>
                <a:cubicBezTo>
                  <a:pt x="1623398" y="4151681"/>
                  <a:pt x="1623325" y="4153287"/>
                  <a:pt x="1625578" y="4153413"/>
                </a:cubicBezTo>
                <a:cubicBezTo>
                  <a:pt x="1625797" y="4156822"/>
                  <a:pt x="1629390" y="4157392"/>
                  <a:pt x="1629889" y="4159676"/>
                </a:cubicBezTo>
                <a:cubicBezTo>
                  <a:pt x="1629609" y="4162698"/>
                  <a:pt x="1633749" y="4163740"/>
                  <a:pt x="1635259" y="4165793"/>
                </a:cubicBezTo>
                <a:cubicBezTo>
                  <a:pt x="1633542" y="4169897"/>
                  <a:pt x="1638365" y="4168199"/>
                  <a:pt x="1639449" y="4170872"/>
                </a:cubicBezTo>
                <a:cubicBezTo>
                  <a:pt x="1638864" y="4176183"/>
                  <a:pt x="1648667" y="4180517"/>
                  <a:pt x="1651736" y="4184877"/>
                </a:cubicBezTo>
                <a:cubicBezTo>
                  <a:pt x="1652223" y="4186519"/>
                  <a:pt x="1655791" y="4186852"/>
                  <a:pt x="1654452" y="4188436"/>
                </a:cubicBezTo>
                <a:cubicBezTo>
                  <a:pt x="1652735" y="4187685"/>
                  <a:pt x="1651273" y="4187784"/>
                  <a:pt x="1649775" y="4188863"/>
                </a:cubicBezTo>
                <a:cubicBezTo>
                  <a:pt x="1646634" y="4184840"/>
                  <a:pt x="1641129" y="4183464"/>
                  <a:pt x="1638304" y="4178725"/>
                </a:cubicBezTo>
                <a:cubicBezTo>
                  <a:pt x="1635564" y="4175806"/>
                  <a:pt x="1630888" y="4175893"/>
                  <a:pt x="1629122" y="4172330"/>
                </a:cubicBezTo>
                <a:cubicBezTo>
                  <a:pt x="1623983" y="4179796"/>
                  <a:pt x="1637208" y="4186475"/>
                  <a:pt x="1639242" y="4193188"/>
                </a:cubicBezTo>
                <a:cubicBezTo>
                  <a:pt x="1646828" y="4199529"/>
                  <a:pt x="1647181" y="4193867"/>
                  <a:pt x="1649069" y="4197672"/>
                </a:cubicBezTo>
                <a:cubicBezTo>
                  <a:pt x="1656144" y="4194553"/>
                  <a:pt x="1644782" y="4203546"/>
                  <a:pt x="1659311" y="4203558"/>
                </a:cubicBezTo>
                <a:cubicBezTo>
                  <a:pt x="1659189" y="4203851"/>
                  <a:pt x="1659213" y="4204169"/>
                  <a:pt x="1659469" y="4204299"/>
                </a:cubicBezTo>
                <a:lnTo>
                  <a:pt x="1659470" y="4204298"/>
                </a:lnTo>
                <a:lnTo>
                  <a:pt x="1661841" y="4206027"/>
                </a:lnTo>
                <a:lnTo>
                  <a:pt x="1663983" y="4207588"/>
                </a:lnTo>
                <a:lnTo>
                  <a:pt x="1663983" y="4207588"/>
                </a:lnTo>
                <a:lnTo>
                  <a:pt x="1663983" y="4207588"/>
                </a:lnTo>
                <a:cubicBezTo>
                  <a:pt x="1666669" y="4208280"/>
                  <a:pt x="1669717" y="4208524"/>
                  <a:pt x="1670660" y="4208183"/>
                </a:cubicBezTo>
                <a:cubicBezTo>
                  <a:pt x="1672231" y="4202433"/>
                  <a:pt x="1672816" y="4204216"/>
                  <a:pt x="1669272" y="4200482"/>
                </a:cubicBezTo>
                <a:cubicBezTo>
                  <a:pt x="1671026" y="4194616"/>
                  <a:pt x="1676761" y="4206988"/>
                  <a:pt x="1683800" y="4199183"/>
                </a:cubicBezTo>
                <a:cubicBezTo>
                  <a:pt x="1681352" y="4195783"/>
                  <a:pt x="1685858" y="4197326"/>
                  <a:pt x="1687831" y="4196070"/>
                </a:cubicBezTo>
                <a:cubicBezTo>
                  <a:pt x="1689049" y="4199481"/>
                  <a:pt x="1692410" y="4198414"/>
                  <a:pt x="1695126" y="4197876"/>
                </a:cubicBezTo>
                <a:lnTo>
                  <a:pt x="1695138" y="4197875"/>
                </a:lnTo>
                <a:cubicBezTo>
                  <a:pt x="1699169" y="4197944"/>
                  <a:pt x="1697951" y="4191663"/>
                  <a:pt x="1699631" y="4188636"/>
                </a:cubicBezTo>
                <a:cubicBezTo>
                  <a:pt x="1696916" y="4187660"/>
                  <a:pt x="1699741" y="4184826"/>
                  <a:pt x="1697695" y="4183455"/>
                </a:cubicBezTo>
                <a:cubicBezTo>
                  <a:pt x="1699631" y="4181154"/>
                  <a:pt x="1703869" y="4185413"/>
                  <a:pt x="1706183" y="4183985"/>
                </a:cubicBezTo>
                <a:cubicBezTo>
                  <a:pt x="1705891" y="4182352"/>
                  <a:pt x="1704308" y="4182412"/>
                  <a:pt x="1703017" y="4182032"/>
                </a:cubicBezTo>
                <a:cubicBezTo>
                  <a:pt x="1701482" y="4180592"/>
                  <a:pt x="1701105" y="4176757"/>
                  <a:pt x="1701787" y="4174477"/>
                </a:cubicBezTo>
                <a:cubicBezTo>
                  <a:pt x="1698146" y="4174895"/>
                  <a:pt x="1694480" y="4169560"/>
                  <a:pt x="1699851" y="4170381"/>
                </a:cubicBezTo>
                <a:cubicBezTo>
                  <a:pt x="1703699" y="4175516"/>
                  <a:pt x="1703419" y="4178876"/>
                  <a:pt x="1708753" y="4182534"/>
                </a:cubicBezTo>
                <a:cubicBezTo>
                  <a:pt x="1710750" y="4185707"/>
                  <a:pt x="1713234" y="4192521"/>
                  <a:pt x="1717642" y="4193020"/>
                </a:cubicBezTo>
                <a:cubicBezTo>
                  <a:pt x="1725461" y="4191381"/>
                  <a:pt x="1720589" y="4191363"/>
                  <a:pt x="1724559" y="4186325"/>
                </a:cubicBezTo>
                <a:cubicBezTo>
                  <a:pt x="1726727" y="4189698"/>
                  <a:pt x="1728627" y="4192827"/>
                  <a:pt x="1731562" y="4195096"/>
                </a:cubicBezTo>
                <a:cubicBezTo>
                  <a:pt x="1732792" y="4194428"/>
                  <a:pt x="1733778" y="4194718"/>
                  <a:pt x="1734521" y="4195968"/>
                </a:cubicBezTo>
                <a:cubicBezTo>
                  <a:pt x="1736262" y="4195946"/>
                  <a:pt x="1736871" y="4192996"/>
                  <a:pt x="1734825" y="4192664"/>
                </a:cubicBezTo>
                <a:cubicBezTo>
                  <a:pt x="1734204" y="4192464"/>
                  <a:pt x="1733583" y="4192325"/>
                  <a:pt x="1733547" y="4191699"/>
                </a:cubicBezTo>
                <a:lnTo>
                  <a:pt x="1732641" y="4185745"/>
                </a:lnTo>
                <a:lnTo>
                  <a:pt x="1732889" y="4185591"/>
                </a:lnTo>
                <a:lnTo>
                  <a:pt x="1732521" y="4184955"/>
                </a:lnTo>
                <a:lnTo>
                  <a:pt x="1730965" y="4174729"/>
                </a:lnTo>
                <a:cubicBezTo>
                  <a:pt x="1731221" y="4173084"/>
                  <a:pt x="1730697" y="4171660"/>
                  <a:pt x="1730173" y="4170021"/>
                </a:cubicBezTo>
                <a:cubicBezTo>
                  <a:pt x="1731574" y="4167691"/>
                  <a:pt x="1730173" y="4165378"/>
                  <a:pt x="1728383" y="4163458"/>
                </a:cubicBezTo>
                <a:cubicBezTo>
                  <a:pt x="1730100" y="4159857"/>
                  <a:pt x="1725887" y="4157785"/>
                  <a:pt x="1725473" y="4154431"/>
                </a:cubicBezTo>
                <a:cubicBezTo>
                  <a:pt x="1725594" y="4153096"/>
                  <a:pt x="1726910" y="4151799"/>
                  <a:pt x="1725570" y="4150380"/>
                </a:cubicBezTo>
                <a:cubicBezTo>
                  <a:pt x="1719883" y="4149472"/>
                  <a:pt x="1725534" y="4137070"/>
                  <a:pt x="1717094" y="4139934"/>
                </a:cubicBezTo>
                <a:cubicBezTo>
                  <a:pt x="1721150" y="4145949"/>
                  <a:pt x="1717204" y="4144900"/>
                  <a:pt x="1715925" y="4150075"/>
                </a:cubicBezTo>
                <a:cubicBezTo>
                  <a:pt x="1719591" y="4153575"/>
                  <a:pt x="1716278" y="4156956"/>
                  <a:pt x="1718410" y="4160250"/>
                </a:cubicBezTo>
                <a:cubicBezTo>
                  <a:pt x="1718349" y="4165833"/>
                  <a:pt x="1725375" y="4171977"/>
                  <a:pt x="1720297" y="4177433"/>
                </a:cubicBezTo>
                <a:cubicBezTo>
                  <a:pt x="1716181" y="4172852"/>
                  <a:pt x="1714829" y="4164195"/>
                  <a:pt x="1711785" y="4159230"/>
                </a:cubicBezTo>
                <a:cubicBezTo>
                  <a:pt x="1708960" y="4158038"/>
                  <a:pt x="1710786" y="4154351"/>
                  <a:pt x="1708241" y="4152171"/>
                </a:cubicBezTo>
                <a:cubicBezTo>
                  <a:pt x="1709434" y="4148585"/>
                  <a:pt x="1703930" y="4145665"/>
                  <a:pt x="1705258" y="4142427"/>
                </a:cubicBezTo>
                <a:cubicBezTo>
                  <a:pt x="1704515" y="4137498"/>
                  <a:pt x="1695308" y="4132803"/>
                  <a:pt x="1701385" y="4130223"/>
                </a:cubicBezTo>
                <a:cubicBezTo>
                  <a:pt x="1700435" y="4126388"/>
                  <a:pt x="1697768" y="4122537"/>
                  <a:pt x="1699010" y="4118455"/>
                </a:cubicBezTo>
                <a:cubicBezTo>
                  <a:pt x="1697866" y="4113960"/>
                  <a:pt x="1695284" y="4109666"/>
                  <a:pt x="1695722" y="4105155"/>
                </a:cubicBezTo>
                <a:cubicBezTo>
                  <a:pt x="1691241" y="4096934"/>
                  <a:pt x="1694395" y="4084520"/>
                  <a:pt x="1685724" y="4079876"/>
                </a:cubicBezTo>
                <a:cubicBezTo>
                  <a:pt x="1684714" y="4079260"/>
                  <a:pt x="1685310" y="4078305"/>
                  <a:pt x="1686126" y="4078240"/>
                </a:cubicBezTo>
                <a:cubicBezTo>
                  <a:pt x="1692179" y="4079414"/>
                  <a:pt x="1688343" y="4071172"/>
                  <a:pt x="1686151" y="4068340"/>
                </a:cubicBezTo>
                <a:cubicBezTo>
                  <a:pt x="1690997" y="4066381"/>
                  <a:pt x="1686601" y="4061747"/>
                  <a:pt x="1687100" y="4058062"/>
                </a:cubicBezTo>
                <a:cubicBezTo>
                  <a:pt x="1687320" y="4057241"/>
                  <a:pt x="1686589" y="4056555"/>
                  <a:pt x="1685590" y="4056430"/>
                </a:cubicBezTo>
                <a:cubicBezTo>
                  <a:pt x="1682509" y="4055250"/>
                  <a:pt x="1687332" y="4054403"/>
                  <a:pt x="1686954" y="4052311"/>
                </a:cubicBezTo>
                <a:cubicBezTo>
                  <a:pt x="1683082" y="4047114"/>
                  <a:pt x="1686418" y="4048955"/>
                  <a:pt x="1686930" y="4044765"/>
                </a:cubicBezTo>
                <a:cubicBezTo>
                  <a:pt x="1683544" y="4040661"/>
                  <a:pt x="1686431" y="4035705"/>
                  <a:pt x="1683678" y="4031406"/>
                </a:cubicBezTo>
                <a:cubicBezTo>
                  <a:pt x="1684787" y="4017346"/>
                  <a:pt x="1683812" y="4004064"/>
                  <a:pt x="1682473" y="3990350"/>
                </a:cubicBezTo>
                <a:cubicBezTo>
                  <a:pt x="1681352" y="3978624"/>
                  <a:pt x="1677882" y="3992183"/>
                  <a:pt x="1674277" y="3985029"/>
                </a:cubicBezTo>
                <a:close/>
                <a:moveTo>
                  <a:pt x="2233763" y="3983133"/>
                </a:moveTo>
                <a:lnTo>
                  <a:pt x="2233763" y="3983134"/>
                </a:lnTo>
                <a:cubicBezTo>
                  <a:pt x="2233726" y="3983134"/>
                  <a:pt x="2233763" y="3983171"/>
                  <a:pt x="2233714" y="3983165"/>
                </a:cubicBezTo>
                <a:lnTo>
                  <a:pt x="2233679" y="3983140"/>
                </a:lnTo>
                <a:close/>
                <a:moveTo>
                  <a:pt x="2233799" y="3979943"/>
                </a:moveTo>
                <a:cubicBezTo>
                  <a:pt x="2233409" y="3980204"/>
                  <a:pt x="2233592" y="3981568"/>
                  <a:pt x="2233726" y="3982670"/>
                </a:cubicBezTo>
                <a:cubicBezTo>
                  <a:pt x="2234006" y="3982891"/>
                  <a:pt x="2234128" y="3983131"/>
                  <a:pt x="2233763" y="3983133"/>
                </a:cubicBezTo>
                <a:lnTo>
                  <a:pt x="2233714" y="3982671"/>
                </a:lnTo>
                <a:cubicBezTo>
                  <a:pt x="2233434" y="3982452"/>
                  <a:pt x="2233141" y="3982401"/>
                  <a:pt x="2232995" y="3982657"/>
                </a:cubicBezTo>
                <a:lnTo>
                  <a:pt x="2233677" y="3983140"/>
                </a:lnTo>
                <a:lnTo>
                  <a:pt x="2232934" y="3983194"/>
                </a:lnTo>
                <a:cubicBezTo>
                  <a:pt x="2232849" y="3982868"/>
                  <a:pt x="2232934" y="3982773"/>
                  <a:pt x="2232995" y="3982655"/>
                </a:cubicBezTo>
                <a:cubicBezTo>
                  <a:pt x="2232642" y="3982437"/>
                  <a:pt x="2232374" y="3982322"/>
                  <a:pt x="2232289" y="3982204"/>
                </a:cubicBezTo>
                <a:cubicBezTo>
                  <a:pt x="2228441" y="3977078"/>
                  <a:pt x="2229805" y="3985239"/>
                  <a:pt x="2232947" y="3987658"/>
                </a:cubicBezTo>
                <a:cubicBezTo>
                  <a:pt x="2233982" y="3987680"/>
                  <a:pt x="2234761" y="3988809"/>
                  <a:pt x="2235382" y="3990294"/>
                </a:cubicBezTo>
                <a:cubicBezTo>
                  <a:pt x="2236746" y="3990833"/>
                  <a:pt x="2238877" y="3990559"/>
                  <a:pt x="2239182" y="3992442"/>
                </a:cubicBezTo>
                <a:cubicBezTo>
                  <a:pt x="2233836" y="3994231"/>
                  <a:pt x="2240692" y="3998343"/>
                  <a:pt x="2238548" y="4001811"/>
                </a:cubicBezTo>
                <a:cubicBezTo>
                  <a:pt x="2237574" y="4003838"/>
                  <a:pt x="2240448" y="4003900"/>
                  <a:pt x="2241167" y="4005385"/>
                </a:cubicBezTo>
                <a:cubicBezTo>
                  <a:pt x="2236880" y="4006766"/>
                  <a:pt x="2239230" y="4013081"/>
                  <a:pt x="2235163" y="4014579"/>
                </a:cubicBezTo>
                <a:cubicBezTo>
                  <a:pt x="2235711" y="4016175"/>
                  <a:pt x="2238159" y="4022282"/>
                  <a:pt x="2234956" y="4020826"/>
                </a:cubicBezTo>
                <a:cubicBezTo>
                  <a:pt x="2233543" y="4020602"/>
                  <a:pt x="2233519" y="4020618"/>
                  <a:pt x="2232569" y="4023156"/>
                </a:cubicBezTo>
                <a:cubicBezTo>
                  <a:pt x="2228209" y="4023800"/>
                  <a:pt x="2227527" y="4027766"/>
                  <a:pt x="2226760" y="4031176"/>
                </a:cubicBezTo>
                <a:cubicBezTo>
                  <a:pt x="2224532" y="4030064"/>
                  <a:pt x="2224654" y="4034147"/>
                  <a:pt x="2222425" y="4034324"/>
                </a:cubicBezTo>
                <a:cubicBezTo>
                  <a:pt x="2221219" y="4037739"/>
                  <a:pt x="2217359" y="4038626"/>
                  <a:pt x="2216458" y="4042093"/>
                </a:cubicBezTo>
                <a:cubicBezTo>
                  <a:pt x="2213986" y="4041875"/>
                  <a:pt x="2210649" y="4043086"/>
                  <a:pt x="2210101" y="4045090"/>
                </a:cubicBezTo>
                <a:cubicBezTo>
                  <a:pt x="2207252" y="4048505"/>
                  <a:pt x="2202673" y="4045677"/>
                  <a:pt x="2201565" y="4050227"/>
                </a:cubicBezTo>
                <a:cubicBezTo>
                  <a:pt x="2200481" y="4051564"/>
                  <a:pt x="2198727" y="4049844"/>
                  <a:pt x="2197631" y="4051212"/>
                </a:cubicBezTo>
                <a:cubicBezTo>
                  <a:pt x="2196900" y="4054610"/>
                  <a:pt x="2189801" y="4052848"/>
                  <a:pt x="2188717" y="4057242"/>
                </a:cubicBezTo>
                <a:cubicBezTo>
                  <a:pt x="2188205" y="4058015"/>
                  <a:pt x="2187536" y="4058176"/>
                  <a:pt x="2186561" y="4057966"/>
                </a:cubicBezTo>
                <a:cubicBezTo>
                  <a:pt x="2184698" y="4057170"/>
                  <a:pt x="2184515" y="4060730"/>
                  <a:pt x="2182214" y="4061248"/>
                </a:cubicBezTo>
                <a:cubicBezTo>
                  <a:pt x="2182104" y="4064194"/>
                  <a:pt x="2179669" y="4062766"/>
                  <a:pt x="2177806" y="4063639"/>
                </a:cubicBezTo>
                <a:cubicBezTo>
                  <a:pt x="2175394" y="4066176"/>
                  <a:pt x="2171717" y="4065730"/>
                  <a:pt x="2169646" y="4067303"/>
                </a:cubicBezTo>
                <a:cubicBezTo>
                  <a:pt x="2164800" y="4071299"/>
                  <a:pt x="2158516" y="4070666"/>
                  <a:pt x="2153060" y="4075313"/>
                </a:cubicBezTo>
                <a:cubicBezTo>
                  <a:pt x="2152817" y="4078168"/>
                  <a:pt x="2149200" y="4075500"/>
                  <a:pt x="2148615" y="4077873"/>
                </a:cubicBezTo>
                <a:cubicBezTo>
                  <a:pt x="2148457" y="4079886"/>
                  <a:pt x="2146557" y="4078963"/>
                  <a:pt x="2145291" y="4079226"/>
                </a:cubicBezTo>
                <a:cubicBezTo>
                  <a:pt x="2143001" y="4080470"/>
                  <a:pt x="2140298" y="4079708"/>
                  <a:pt x="2138447" y="4081808"/>
                </a:cubicBezTo>
                <a:cubicBezTo>
                  <a:pt x="2137655" y="4083975"/>
                  <a:pt x="2137643" y="4083987"/>
                  <a:pt x="2135366" y="4083427"/>
                </a:cubicBezTo>
                <a:cubicBezTo>
                  <a:pt x="2123346" y="4087303"/>
                  <a:pt x="2111193" y="4094268"/>
                  <a:pt x="2098954" y="4096810"/>
                </a:cubicBezTo>
                <a:cubicBezTo>
                  <a:pt x="2084694" y="4105662"/>
                  <a:pt x="2067876" y="4113620"/>
                  <a:pt x="2058524" y="4125218"/>
                </a:cubicBezTo>
                <a:cubicBezTo>
                  <a:pt x="2055662" y="4126740"/>
                  <a:pt x="2060119" y="4127547"/>
                  <a:pt x="2061337" y="4127856"/>
                </a:cubicBezTo>
                <a:cubicBezTo>
                  <a:pt x="2063639" y="4127176"/>
                  <a:pt x="2062092" y="4123967"/>
                  <a:pt x="2064601" y="4123466"/>
                </a:cubicBezTo>
                <a:cubicBezTo>
                  <a:pt x="2064674" y="4125779"/>
                  <a:pt x="2068851" y="4125550"/>
                  <a:pt x="2067718" y="4127816"/>
                </a:cubicBezTo>
                <a:cubicBezTo>
                  <a:pt x="2066330" y="4127094"/>
                  <a:pt x="2063785" y="4127145"/>
                  <a:pt x="2063809" y="4128796"/>
                </a:cubicBezTo>
                <a:cubicBezTo>
                  <a:pt x="2063675" y="4132265"/>
                  <a:pt x="2068023" y="4130673"/>
                  <a:pt x="2067718" y="4127816"/>
                </a:cubicBezTo>
                <a:cubicBezTo>
                  <a:pt x="2069898" y="4129418"/>
                  <a:pt x="2071834" y="4122117"/>
                  <a:pt x="2068997" y="4123163"/>
                </a:cubicBezTo>
                <a:cubicBezTo>
                  <a:pt x="2069338" y="4117588"/>
                  <a:pt x="2074708" y="4120466"/>
                  <a:pt x="2074148" y="4124189"/>
                </a:cubicBezTo>
                <a:lnTo>
                  <a:pt x="2074148" y="4124185"/>
                </a:lnTo>
                <a:cubicBezTo>
                  <a:pt x="2094850" y="4114785"/>
                  <a:pt x="2117318" y="4110711"/>
                  <a:pt x="2137570" y="4099052"/>
                </a:cubicBezTo>
                <a:cubicBezTo>
                  <a:pt x="2141235" y="4099236"/>
                  <a:pt x="2143890" y="4095582"/>
                  <a:pt x="2147763" y="4097540"/>
                </a:cubicBezTo>
                <a:cubicBezTo>
                  <a:pt x="2152512" y="4095769"/>
                  <a:pt x="2154996" y="4091960"/>
                  <a:pt x="2159015" y="4089960"/>
                </a:cubicBezTo>
                <a:cubicBezTo>
                  <a:pt x="2162352" y="4090669"/>
                  <a:pt x="2165238" y="4087238"/>
                  <a:pt x="2168246" y="4085967"/>
                </a:cubicBezTo>
                <a:cubicBezTo>
                  <a:pt x="2170681" y="4085142"/>
                  <a:pt x="2174213" y="4085966"/>
                  <a:pt x="2175808" y="4084091"/>
                </a:cubicBezTo>
                <a:cubicBezTo>
                  <a:pt x="2176198" y="4081952"/>
                  <a:pt x="2177708" y="4082538"/>
                  <a:pt x="2178378" y="4082640"/>
                </a:cubicBezTo>
                <a:cubicBezTo>
                  <a:pt x="2183651" y="4081178"/>
                  <a:pt x="2186817" y="4074969"/>
                  <a:pt x="2191567" y="4075495"/>
                </a:cubicBezTo>
                <a:cubicBezTo>
                  <a:pt x="2192894" y="4075303"/>
                  <a:pt x="2192979" y="4074384"/>
                  <a:pt x="2193259" y="4073479"/>
                </a:cubicBezTo>
                <a:cubicBezTo>
                  <a:pt x="2196072" y="4070737"/>
                  <a:pt x="2202648" y="4070445"/>
                  <a:pt x="2201102" y="4066066"/>
                </a:cubicBezTo>
                <a:cubicBezTo>
                  <a:pt x="2203488" y="4063660"/>
                  <a:pt x="2206704" y="4066357"/>
                  <a:pt x="2207105" y="4062780"/>
                </a:cubicBezTo>
                <a:cubicBezTo>
                  <a:pt x="2208895" y="4061470"/>
                  <a:pt x="2211660" y="4060930"/>
                  <a:pt x="2212025" y="4058523"/>
                </a:cubicBezTo>
                <a:cubicBezTo>
                  <a:pt x="2214558" y="4055886"/>
                  <a:pt x="2221524" y="4050776"/>
                  <a:pt x="2221317" y="4057315"/>
                </a:cubicBezTo>
                <a:cubicBezTo>
                  <a:pt x="2221670" y="4059847"/>
                  <a:pt x="2224763" y="4058399"/>
                  <a:pt x="2225737" y="4060527"/>
                </a:cubicBezTo>
                <a:cubicBezTo>
                  <a:pt x="2224739" y="4061943"/>
                  <a:pt x="2223009" y="4060162"/>
                  <a:pt x="2222218" y="4061118"/>
                </a:cubicBezTo>
                <a:cubicBezTo>
                  <a:pt x="2223825" y="4065995"/>
                  <a:pt x="2229306" y="4069904"/>
                  <a:pt x="2229232" y="4074329"/>
                </a:cubicBezTo>
                <a:cubicBezTo>
                  <a:pt x="2229780" y="4075151"/>
                  <a:pt x="2230414" y="4076107"/>
                  <a:pt x="2231437" y="4077630"/>
                </a:cubicBezTo>
                <a:cubicBezTo>
                  <a:pt x="2231644" y="4077822"/>
                  <a:pt x="2233141" y="4077584"/>
                  <a:pt x="2233190" y="4079062"/>
                </a:cubicBezTo>
                <a:cubicBezTo>
                  <a:pt x="2232581" y="4079511"/>
                  <a:pt x="2231424" y="4079614"/>
                  <a:pt x="2231437" y="4080456"/>
                </a:cubicBezTo>
                <a:cubicBezTo>
                  <a:pt x="2238573" y="4087375"/>
                  <a:pt x="2244796" y="4097747"/>
                  <a:pt x="2247207" y="4107531"/>
                </a:cubicBezTo>
                <a:cubicBezTo>
                  <a:pt x="2251384" y="4115823"/>
                  <a:pt x="2258593" y="4122537"/>
                  <a:pt x="2255013" y="4132065"/>
                </a:cubicBezTo>
                <a:cubicBezTo>
                  <a:pt x="2266107" y="4155117"/>
                  <a:pt x="2264633" y="4180207"/>
                  <a:pt x="2272853" y="4203475"/>
                </a:cubicBezTo>
                <a:cubicBezTo>
                  <a:pt x="2279356" y="4225846"/>
                  <a:pt x="2293324" y="4227309"/>
                  <a:pt x="2282693" y="4200732"/>
                </a:cubicBezTo>
                <a:cubicBezTo>
                  <a:pt x="2283947" y="4197628"/>
                  <a:pt x="2284654" y="4194271"/>
                  <a:pt x="2281512" y="4191626"/>
                </a:cubicBezTo>
                <a:cubicBezTo>
                  <a:pt x="2282900" y="4187844"/>
                  <a:pt x="2281877" y="4185800"/>
                  <a:pt x="2280781" y="4182108"/>
                </a:cubicBezTo>
                <a:cubicBezTo>
                  <a:pt x="2284069" y="4174245"/>
                  <a:pt x="2279856" y="4167540"/>
                  <a:pt x="2279368" y="4160004"/>
                </a:cubicBezTo>
                <a:cubicBezTo>
                  <a:pt x="2275776" y="4148275"/>
                  <a:pt x="2274936" y="4135821"/>
                  <a:pt x="2267775" y="4124304"/>
                </a:cubicBezTo>
                <a:cubicBezTo>
                  <a:pt x="2268043" y="4122566"/>
                  <a:pt x="2261772" y="4113485"/>
                  <a:pt x="2259726" y="4112378"/>
                </a:cubicBezTo>
                <a:cubicBezTo>
                  <a:pt x="2257570" y="4110830"/>
                  <a:pt x="2260907" y="4108836"/>
                  <a:pt x="2257034" y="4108025"/>
                </a:cubicBezTo>
                <a:cubicBezTo>
                  <a:pt x="2254757" y="4104520"/>
                  <a:pt x="2252041" y="4100868"/>
                  <a:pt x="2248863" y="4098318"/>
                </a:cubicBezTo>
                <a:cubicBezTo>
                  <a:pt x="2246038" y="4091622"/>
                  <a:pt x="2243493" y="4086693"/>
                  <a:pt x="2237940" y="4082013"/>
                </a:cubicBezTo>
                <a:cubicBezTo>
                  <a:pt x="2239523" y="4079250"/>
                  <a:pt x="2233202" y="4077580"/>
                  <a:pt x="2234481" y="4074603"/>
                </a:cubicBezTo>
                <a:cubicBezTo>
                  <a:pt x="2233056" y="4070498"/>
                  <a:pt x="2232033" y="4069070"/>
                  <a:pt x="2229476" y="4067079"/>
                </a:cubicBezTo>
                <a:cubicBezTo>
                  <a:pt x="2231120" y="4063388"/>
                  <a:pt x="2229805" y="4063234"/>
                  <a:pt x="2227515" y="4061352"/>
                </a:cubicBezTo>
                <a:cubicBezTo>
                  <a:pt x="2229780" y="4057065"/>
                  <a:pt x="2222486" y="4058895"/>
                  <a:pt x="2223643" y="4055387"/>
                </a:cubicBezTo>
                <a:cubicBezTo>
                  <a:pt x="2224775" y="4052678"/>
                  <a:pt x="2222522" y="4050083"/>
                  <a:pt x="2224081" y="4047682"/>
                </a:cubicBezTo>
                <a:cubicBezTo>
                  <a:pt x="2226505" y="4046435"/>
                  <a:pt x="2226298" y="4044442"/>
                  <a:pt x="2228648" y="4043527"/>
                </a:cubicBezTo>
                <a:cubicBezTo>
                  <a:pt x="2235979" y="4031949"/>
                  <a:pt x="2244686" y="4019183"/>
                  <a:pt x="2246294" y="4004424"/>
                </a:cubicBezTo>
                <a:cubicBezTo>
                  <a:pt x="2237891" y="4002200"/>
                  <a:pt x="2240193" y="4000298"/>
                  <a:pt x="2245551" y="3995811"/>
                </a:cubicBezTo>
                <a:cubicBezTo>
                  <a:pt x="2245149" y="3989045"/>
                  <a:pt x="2240278" y="3987396"/>
                  <a:pt x="2236868" y="3982604"/>
                </a:cubicBezTo>
                <a:cubicBezTo>
                  <a:pt x="2237404" y="3982242"/>
                  <a:pt x="2238049" y="3981804"/>
                  <a:pt x="2238695" y="3981366"/>
                </a:cubicBezTo>
                <a:cubicBezTo>
                  <a:pt x="2237927" y="3979748"/>
                  <a:pt x="2235480" y="3978927"/>
                  <a:pt x="2233799" y="3979943"/>
                </a:cubicBezTo>
                <a:close/>
                <a:moveTo>
                  <a:pt x="1885540" y="3976050"/>
                </a:moveTo>
                <a:lnTo>
                  <a:pt x="1888582" y="3978252"/>
                </a:lnTo>
                <a:cubicBezTo>
                  <a:pt x="1888619" y="3980635"/>
                  <a:pt x="1883906" y="3983262"/>
                  <a:pt x="1882615" y="3980213"/>
                </a:cubicBezTo>
                <a:close/>
                <a:moveTo>
                  <a:pt x="2400343" y="3971365"/>
                </a:moveTo>
                <a:cubicBezTo>
                  <a:pt x="2397676" y="3972211"/>
                  <a:pt x="2398565" y="3981433"/>
                  <a:pt x="2400660" y="3984384"/>
                </a:cubicBezTo>
                <a:lnTo>
                  <a:pt x="2400660" y="3984381"/>
                </a:lnTo>
                <a:cubicBezTo>
                  <a:pt x="2401329" y="3991869"/>
                  <a:pt x="2405397" y="3998035"/>
                  <a:pt x="2404252" y="4005670"/>
                </a:cubicBezTo>
                <a:cubicBezTo>
                  <a:pt x="2405896" y="4007401"/>
                  <a:pt x="2404508" y="4009290"/>
                  <a:pt x="2404605" y="4011285"/>
                </a:cubicBezTo>
                <a:cubicBezTo>
                  <a:pt x="2405738" y="4013724"/>
                  <a:pt x="2405750" y="4016552"/>
                  <a:pt x="2406152" y="4019046"/>
                </a:cubicBezTo>
                <a:cubicBezTo>
                  <a:pt x="2407297" y="4020528"/>
                  <a:pt x="2409781" y="4019461"/>
                  <a:pt x="2410377" y="4021555"/>
                </a:cubicBezTo>
                <a:cubicBezTo>
                  <a:pt x="2406347" y="4022938"/>
                  <a:pt x="2409269" y="4025882"/>
                  <a:pt x="2408721" y="4028524"/>
                </a:cubicBezTo>
                <a:cubicBezTo>
                  <a:pt x="2415906" y="4046990"/>
                  <a:pt x="2407784" y="4067487"/>
                  <a:pt x="2415809" y="4085921"/>
                </a:cubicBezTo>
                <a:cubicBezTo>
                  <a:pt x="2412155" y="4087843"/>
                  <a:pt x="2413288" y="4104024"/>
                  <a:pt x="2414250" y="4108184"/>
                </a:cubicBezTo>
                <a:cubicBezTo>
                  <a:pt x="2415127" y="4110314"/>
                  <a:pt x="2415066" y="4110333"/>
                  <a:pt x="2413349" y="4111630"/>
                </a:cubicBezTo>
                <a:cubicBezTo>
                  <a:pt x="2409610" y="4116897"/>
                  <a:pt x="2415553" y="4129075"/>
                  <a:pt x="2410158" y="4133349"/>
                </a:cubicBezTo>
                <a:cubicBezTo>
                  <a:pt x="2417599" y="4145948"/>
                  <a:pt x="2401768" y="4161993"/>
                  <a:pt x="2408794" y="4176742"/>
                </a:cubicBezTo>
                <a:cubicBezTo>
                  <a:pt x="2408076" y="4178804"/>
                  <a:pt x="2409683" y="4179028"/>
                  <a:pt x="2410889" y="4179553"/>
                </a:cubicBezTo>
                <a:cubicBezTo>
                  <a:pt x="2412582" y="4183829"/>
                  <a:pt x="2416174" y="4186233"/>
                  <a:pt x="2416905" y="4180195"/>
                </a:cubicBezTo>
                <a:cubicBezTo>
                  <a:pt x="2418877" y="4178862"/>
                  <a:pt x="2422957" y="4177843"/>
                  <a:pt x="2420997" y="4174945"/>
                </a:cubicBezTo>
                <a:cubicBezTo>
                  <a:pt x="2420412" y="4174130"/>
                  <a:pt x="2420595" y="4173348"/>
                  <a:pt x="2420887" y="4172416"/>
                </a:cubicBezTo>
                <a:cubicBezTo>
                  <a:pt x="2425892" y="4170518"/>
                  <a:pt x="2421910" y="4165790"/>
                  <a:pt x="2423712" y="4162231"/>
                </a:cubicBezTo>
                <a:cubicBezTo>
                  <a:pt x="2419060" y="4158541"/>
                  <a:pt x="2421654" y="4159959"/>
                  <a:pt x="2424881" y="4157204"/>
                </a:cubicBezTo>
                <a:cubicBezTo>
                  <a:pt x="2424577" y="4153298"/>
                  <a:pt x="2426330" y="4149904"/>
                  <a:pt x="2424625" y="4146285"/>
                </a:cubicBezTo>
                <a:cubicBezTo>
                  <a:pt x="2426927" y="4145444"/>
                  <a:pt x="2427012" y="4142912"/>
                  <a:pt x="2429277" y="4142037"/>
                </a:cubicBezTo>
                <a:cubicBezTo>
                  <a:pt x="2427621" y="4139321"/>
                  <a:pt x="2428510" y="4136721"/>
                  <a:pt x="2426148" y="4134058"/>
                </a:cubicBezTo>
                <a:cubicBezTo>
                  <a:pt x="2426282" y="4132279"/>
                  <a:pt x="2428498" y="4129406"/>
                  <a:pt x="2426635" y="4127939"/>
                </a:cubicBezTo>
                <a:cubicBezTo>
                  <a:pt x="2421983" y="4126386"/>
                  <a:pt x="2427085" y="4123386"/>
                  <a:pt x="2429363" y="4122266"/>
                </a:cubicBezTo>
                <a:cubicBezTo>
                  <a:pt x="2422653" y="4112994"/>
                  <a:pt x="2434283" y="4113584"/>
                  <a:pt x="2427682" y="4109268"/>
                </a:cubicBezTo>
                <a:cubicBezTo>
                  <a:pt x="2432115" y="4107645"/>
                  <a:pt x="2428827" y="4104800"/>
                  <a:pt x="2428145" y="4101890"/>
                </a:cubicBezTo>
                <a:cubicBezTo>
                  <a:pt x="2430775" y="4100280"/>
                  <a:pt x="2430812" y="4100131"/>
                  <a:pt x="2429265" y="4097128"/>
                </a:cubicBezTo>
                <a:cubicBezTo>
                  <a:pt x="2431068" y="4091958"/>
                  <a:pt x="2431640" y="4086686"/>
                  <a:pt x="2427767" y="4082433"/>
                </a:cubicBezTo>
                <a:cubicBezTo>
                  <a:pt x="2429765" y="4079458"/>
                  <a:pt x="2426416" y="4076945"/>
                  <a:pt x="2429484" y="4075734"/>
                </a:cubicBezTo>
                <a:cubicBezTo>
                  <a:pt x="2430812" y="4074305"/>
                  <a:pt x="2429825" y="4073120"/>
                  <a:pt x="2429107" y="4071906"/>
                </a:cubicBezTo>
                <a:cubicBezTo>
                  <a:pt x="2429984" y="4069131"/>
                  <a:pt x="2427926" y="4069379"/>
                  <a:pt x="2426623" y="4067517"/>
                </a:cubicBezTo>
                <a:cubicBezTo>
                  <a:pt x="2427305" y="4067080"/>
                  <a:pt x="2428011" y="4066644"/>
                  <a:pt x="2428717" y="4066201"/>
                </a:cubicBezTo>
                <a:cubicBezTo>
                  <a:pt x="2427305" y="4061946"/>
                  <a:pt x="2425904" y="4057881"/>
                  <a:pt x="2423152" y="4053934"/>
                </a:cubicBezTo>
                <a:cubicBezTo>
                  <a:pt x="2427926" y="4051290"/>
                  <a:pt x="2424857" y="4050927"/>
                  <a:pt x="2423079" y="4048299"/>
                </a:cubicBezTo>
                <a:cubicBezTo>
                  <a:pt x="2424723" y="4047859"/>
                  <a:pt x="2425612" y="4046119"/>
                  <a:pt x="2423469" y="4045890"/>
                </a:cubicBezTo>
                <a:cubicBezTo>
                  <a:pt x="2420631" y="4039493"/>
                  <a:pt x="2426964" y="4026979"/>
                  <a:pt x="2417830" y="4022091"/>
                </a:cubicBezTo>
                <a:cubicBezTo>
                  <a:pt x="2423785" y="4017977"/>
                  <a:pt x="2413483" y="4011478"/>
                  <a:pt x="2414993" y="4005189"/>
                </a:cubicBezTo>
                <a:cubicBezTo>
                  <a:pt x="2414226" y="4001915"/>
                  <a:pt x="2412034" y="3999963"/>
                  <a:pt x="2409781" y="3997826"/>
                </a:cubicBezTo>
                <a:cubicBezTo>
                  <a:pt x="2410974" y="3995518"/>
                  <a:pt x="2408246" y="3993874"/>
                  <a:pt x="2407905" y="3991646"/>
                </a:cubicBezTo>
                <a:cubicBezTo>
                  <a:pt x="2408185" y="3989587"/>
                  <a:pt x="2408161" y="3989592"/>
                  <a:pt x="2406834" y="3989018"/>
                </a:cubicBezTo>
                <a:cubicBezTo>
                  <a:pt x="2409476" y="3985149"/>
                  <a:pt x="2403217" y="3983343"/>
                  <a:pt x="2403741" y="3980644"/>
                </a:cubicBezTo>
                <a:cubicBezTo>
                  <a:pt x="2405141" y="3977158"/>
                  <a:pt x="2401585" y="3974363"/>
                  <a:pt x="2400343" y="3971365"/>
                </a:cubicBezTo>
                <a:close/>
                <a:moveTo>
                  <a:pt x="2223852" y="3971053"/>
                </a:moveTo>
                <a:lnTo>
                  <a:pt x="2223850" y="3971056"/>
                </a:lnTo>
                <a:lnTo>
                  <a:pt x="2223850" y="3971055"/>
                </a:lnTo>
                <a:close/>
                <a:moveTo>
                  <a:pt x="2224386" y="3970228"/>
                </a:moveTo>
                <a:lnTo>
                  <a:pt x="2223855" y="3971049"/>
                </a:lnTo>
                <a:lnTo>
                  <a:pt x="2224264" y="3970253"/>
                </a:lnTo>
                <a:lnTo>
                  <a:pt x="2224264" y="3970252"/>
                </a:lnTo>
                <a:cubicBezTo>
                  <a:pt x="2224313" y="3970223"/>
                  <a:pt x="2224325" y="3970263"/>
                  <a:pt x="2224386" y="3970228"/>
                </a:cubicBezTo>
                <a:close/>
                <a:moveTo>
                  <a:pt x="2223899" y="3970109"/>
                </a:moveTo>
                <a:cubicBezTo>
                  <a:pt x="2224215" y="3969997"/>
                  <a:pt x="2224240" y="3970122"/>
                  <a:pt x="2224264" y="3970252"/>
                </a:cubicBezTo>
                <a:cubicBezTo>
                  <a:pt x="2224069" y="3970351"/>
                  <a:pt x="2223972" y="3970292"/>
                  <a:pt x="2223825" y="3970334"/>
                </a:cubicBezTo>
                <a:cubicBezTo>
                  <a:pt x="2223862" y="3970249"/>
                  <a:pt x="2223850" y="3970212"/>
                  <a:pt x="2223899" y="3970109"/>
                </a:cubicBezTo>
                <a:close/>
                <a:moveTo>
                  <a:pt x="1906036" y="3963404"/>
                </a:moveTo>
                <a:cubicBezTo>
                  <a:pt x="1902861" y="3963789"/>
                  <a:pt x="1900060" y="3965282"/>
                  <a:pt x="1898532" y="3968409"/>
                </a:cubicBezTo>
                <a:cubicBezTo>
                  <a:pt x="1894927" y="3969589"/>
                  <a:pt x="1892077" y="3968480"/>
                  <a:pt x="1888801" y="3971324"/>
                </a:cubicBezTo>
                <a:cubicBezTo>
                  <a:pt x="1888180" y="3975053"/>
                  <a:pt x="1884759" y="3970934"/>
                  <a:pt x="1883991" y="3975195"/>
                </a:cubicBezTo>
                <a:cubicBezTo>
                  <a:pt x="1873019" y="3980181"/>
                  <a:pt x="1864787" y="3987887"/>
                  <a:pt x="1855300" y="3993749"/>
                </a:cubicBezTo>
                <a:cubicBezTo>
                  <a:pt x="1854277" y="3997507"/>
                  <a:pt x="1849017" y="3999869"/>
                  <a:pt x="1845875" y="4002308"/>
                </a:cubicBezTo>
                <a:cubicBezTo>
                  <a:pt x="1840833" y="4009566"/>
                  <a:pt x="1833246" y="4014798"/>
                  <a:pt x="1826195" y="4020508"/>
                </a:cubicBezTo>
                <a:cubicBezTo>
                  <a:pt x="1828193" y="4023715"/>
                  <a:pt x="1827084" y="4026787"/>
                  <a:pt x="1823078" y="4026480"/>
                </a:cubicBezTo>
                <a:cubicBezTo>
                  <a:pt x="1822396" y="4028166"/>
                  <a:pt x="1820983" y="4028842"/>
                  <a:pt x="1819875" y="4030080"/>
                </a:cubicBezTo>
                <a:cubicBezTo>
                  <a:pt x="1819437" y="4031221"/>
                  <a:pt x="1819948" y="4032282"/>
                  <a:pt x="1820618" y="4033211"/>
                </a:cubicBezTo>
                <a:cubicBezTo>
                  <a:pt x="1820094" y="4036855"/>
                  <a:pt x="1814127" y="4036227"/>
                  <a:pt x="1812093" y="4038106"/>
                </a:cubicBezTo>
                <a:cubicBezTo>
                  <a:pt x="1811704" y="4042496"/>
                  <a:pt x="1808757" y="4046258"/>
                  <a:pt x="1808306" y="4048859"/>
                </a:cubicBezTo>
                <a:cubicBezTo>
                  <a:pt x="1808964" y="4049307"/>
                  <a:pt x="1810486" y="4049101"/>
                  <a:pt x="1810291" y="4050101"/>
                </a:cubicBezTo>
                <a:cubicBezTo>
                  <a:pt x="1809987" y="4051723"/>
                  <a:pt x="1808574" y="4050517"/>
                  <a:pt x="1807661" y="4050655"/>
                </a:cubicBezTo>
                <a:cubicBezTo>
                  <a:pt x="1805919" y="4051431"/>
                  <a:pt x="1806248" y="4054325"/>
                  <a:pt x="1805445" y="4056013"/>
                </a:cubicBezTo>
                <a:lnTo>
                  <a:pt x="1805445" y="4056014"/>
                </a:lnTo>
                <a:cubicBezTo>
                  <a:pt x="1802278" y="4058345"/>
                  <a:pt x="1800184" y="4061286"/>
                  <a:pt x="1797626" y="4064232"/>
                </a:cubicBezTo>
                <a:cubicBezTo>
                  <a:pt x="1797407" y="4065495"/>
                  <a:pt x="1795739" y="4065366"/>
                  <a:pt x="1795958" y="4064893"/>
                </a:cubicBezTo>
                <a:cubicBezTo>
                  <a:pt x="1793632" y="4070765"/>
                  <a:pt x="1791318" y="4072726"/>
                  <a:pt x="1787080" y="4076370"/>
                </a:cubicBezTo>
                <a:cubicBezTo>
                  <a:pt x="1787446" y="4077080"/>
                  <a:pt x="1787811" y="4077813"/>
                  <a:pt x="1788164" y="4078507"/>
                </a:cubicBezTo>
                <a:cubicBezTo>
                  <a:pt x="1783500" y="4081106"/>
                  <a:pt x="1783792" y="4087686"/>
                  <a:pt x="1779615" y="4090426"/>
                </a:cubicBezTo>
                <a:cubicBezTo>
                  <a:pt x="1781247" y="4092965"/>
                  <a:pt x="1780224" y="4097561"/>
                  <a:pt x="1777180" y="4098874"/>
                </a:cubicBezTo>
                <a:cubicBezTo>
                  <a:pt x="1777545" y="4099588"/>
                  <a:pt x="1777923" y="4100320"/>
                  <a:pt x="1778264" y="4101008"/>
                </a:cubicBezTo>
                <a:cubicBezTo>
                  <a:pt x="1771018" y="4105577"/>
                  <a:pt x="1775901" y="4116720"/>
                  <a:pt x="1769008" y="4121799"/>
                </a:cubicBezTo>
                <a:cubicBezTo>
                  <a:pt x="1770214" y="4126512"/>
                  <a:pt x="1772029" y="4131352"/>
                  <a:pt x="1777728" y="4132351"/>
                </a:cubicBezTo>
                <a:cubicBezTo>
                  <a:pt x="1780273" y="4131306"/>
                  <a:pt x="1778970" y="4126221"/>
                  <a:pt x="1782270" y="4125616"/>
                </a:cubicBezTo>
                <a:cubicBezTo>
                  <a:pt x="1789808" y="4114488"/>
                  <a:pt x="1794204" y="4100824"/>
                  <a:pt x="1801353" y="4089470"/>
                </a:cubicBezTo>
                <a:cubicBezTo>
                  <a:pt x="1801060" y="4088803"/>
                  <a:pt x="1800768" y="4088115"/>
                  <a:pt x="1800415" y="4087318"/>
                </a:cubicBezTo>
                <a:cubicBezTo>
                  <a:pt x="1808111" y="4078781"/>
                  <a:pt x="1815893" y="4069445"/>
                  <a:pt x="1820874" y="4058776"/>
                </a:cubicBezTo>
                <a:cubicBezTo>
                  <a:pt x="1824832" y="4056539"/>
                  <a:pt x="1825258" y="4051046"/>
                  <a:pt x="1828789" y="4048600"/>
                </a:cubicBezTo>
                <a:cubicBezTo>
                  <a:pt x="1830969" y="4047000"/>
                  <a:pt x="1827766" y="4045078"/>
                  <a:pt x="1828887" y="4043232"/>
                </a:cubicBezTo>
                <a:cubicBezTo>
                  <a:pt x="1829337" y="4042432"/>
                  <a:pt x="1830056" y="4042296"/>
                  <a:pt x="1831030" y="4042518"/>
                </a:cubicBezTo>
                <a:cubicBezTo>
                  <a:pt x="1834391" y="4041199"/>
                  <a:pt x="1838678" y="4035753"/>
                  <a:pt x="1839433" y="4031347"/>
                </a:cubicBezTo>
                <a:cubicBezTo>
                  <a:pt x="1842818" y="4029302"/>
                  <a:pt x="1848676" y="4022527"/>
                  <a:pt x="1841113" y="4021899"/>
                </a:cubicBezTo>
                <a:cubicBezTo>
                  <a:pt x="1839104" y="4017867"/>
                  <a:pt x="1847762" y="4023129"/>
                  <a:pt x="1849297" y="4021545"/>
                </a:cubicBezTo>
                <a:cubicBezTo>
                  <a:pt x="1848944" y="4020820"/>
                  <a:pt x="1848578" y="4020093"/>
                  <a:pt x="1848018" y="4018980"/>
                </a:cubicBezTo>
                <a:cubicBezTo>
                  <a:pt x="1853632" y="4016442"/>
                  <a:pt x="1864689" y="4007175"/>
                  <a:pt x="1862388" y="4001499"/>
                </a:cubicBezTo>
                <a:cubicBezTo>
                  <a:pt x="1863520" y="3999956"/>
                  <a:pt x="1864446" y="4003296"/>
                  <a:pt x="1863253" y="4002788"/>
                </a:cubicBezTo>
                <a:cubicBezTo>
                  <a:pt x="1867539" y="4002587"/>
                  <a:pt x="1877695" y="3992955"/>
                  <a:pt x="1880691" y="3989340"/>
                </a:cubicBezTo>
                <a:cubicBezTo>
                  <a:pt x="1887876" y="3986008"/>
                  <a:pt x="1894951" y="3978754"/>
                  <a:pt x="1901820" y="3976257"/>
                </a:cubicBezTo>
                <a:cubicBezTo>
                  <a:pt x="1903135" y="3972170"/>
                  <a:pt x="1907750" y="3974286"/>
                  <a:pt x="1909845" y="3970585"/>
                </a:cubicBezTo>
                <a:cubicBezTo>
                  <a:pt x="1911270" y="3971527"/>
                  <a:pt x="1912536" y="3970063"/>
                  <a:pt x="1913656" y="3969937"/>
                </a:cubicBezTo>
                <a:cubicBezTo>
                  <a:pt x="1918260" y="3971045"/>
                  <a:pt x="1915690" y="3967183"/>
                  <a:pt x="1915788" y="3965043"/>
                </a:cubicBezTo>
                <a:cubicBezTo>
                  <a:pt x="1912762" y="3963741"/>
                  <a:pt x="1909212" y="3963018"/>
                  <a:pt x="1906036" y="3963404"/>
                </a:cubicBezTo>
                <a:close/>
                <a:moveTo>
                  <a:pt x="2203866" y="3954710"/>
                </a:moveTo>
                <a:cubicBezTo>
                  <a:pt x="2202100" y="3955097"/>
                  <a:pt x="2202259" y="3957223"/>
                  <a:pt x="2201784" y="3958473"/>
                </a:cubicBezTo>
                <a:cubicBezTo>
                  <a:pt x="2199677" y="3959786"/>
                  <a:pt x="2195987" y="3960769"/>
                  <a:pt x="2197741" y="3963631"/>
                </a:cubicBezTo>
                <a:cubicBezTo>
                  <a:pt x="2203939" y="3966079"/>
                  <a:pt x="2209650" y="3965729"/>
                  <a:pt x="2215508" y="3963464"/>
                </a:cubicBezTo>
                <a:cubicBezTo>
                  <a:pt x="2216555" y="3965151"/>
                  <a:pt x="2219234" y="3965775"/>
                  <a:pt x="2219880" y="3967894"/>
                </a:cubicBezTo>
                <a:cubicBezTo>
                  <a:pt x="2222206" y="3967751"/>
                  <a:pt x="2221974" y="3970847"/>
                  <a:pt x="2223825" y="3970334"/>
                </a:cubicBezTo>
                <a:lnTo>
                  <a:pt x="2223850" y="3971055"/>
                </a:lnTo>
                <a:lnTo>
                  <a:pt x="2222121" y="3972164"/>
                </a:lnTo>
                <a:cubicBezTo>
                  <a:pt x="2216507" y="3970974"/>
                  <a:pt x="2222096" y="3973799"/>
                  <a:pt x="2222997" y="3975874"/>
                </a:cubicBezTo>
                <a:cubicBezTo>
                  <a:pt x="2226906" y="3979260"/>
                  <a:pt x="2228441" y="3979638"/>
                  <a:pt x="2233020" y="3975925"/>
                </a:cubicBezTo>
                <a:cubicBezTo>
                  <a:pt x="2235321" y="3971330"/>
                  <a:pt x="2226602" y="3974084"/>
                  <a:pt x="2227467" y="3970209"/>
                </a:cubicBezTo>
                <a:cubicBezTo>
                  <a:pt x="2228136" y="3967198"/>
                  <a:pt x="2225080" y="3968243"/>
                  <a:pt x="2223594" y="3966956"/>
                </a:cubicBezTo>
                <a:cubicBezTo>
                  <a:pt x="2222985" y="3964952"/>
                  <a:pt x="2220732" y="3964660"/>
                  <a:pt x="2219027" y="3963908"/>
                </a:cubicBezTo>
                <a:cubicBezTo>
                  <a:pt x="2217554" y="3960762"/>
                  <a:pt x="2205400" y="3954519"/>
                  <a:pt x="2207921" y="3961814"/>
                </a:cubicBezTo>
                <a:cubicBezTo>
                  <a:pt x="2204584" y="3964059"/>
                  <a:pt x="2200675" y="3959232"/>
                  <a:pt x="2205608" y="3957704"/>
                </a:cubicBezTo>
                <a:lnTo>
                  <a:pt x="2205608" y="3957703"/>
                </a:lnTo>
                <a:cubicBezTo>
                  <a:pt x="2205035" y="3956728"/>
                  <a:pt x="2204463" y="3955734"/>
                  <a:pt x="2203866" y="3954710"/>
                </a:cubicBezTo>
                <a:close/>
                <a:moveTo>
                  <a:pt x="1927125" y="3953802"/>
                </a:moveTo>
                <a:cubicBezTo>
                  <a:pt x="1923374" y="3956483"/>
                  <a:pt x="1914326" y="3955845"/>
                  <a:pt x="1918016" y="3962785"/>
                </a:cubicBezTo>
                <a:cubicBezTo>
                  <a:pt x="1917590" y="3963877"/>
                  <a:pt x="1915849" y="3963553"/>
                  <a:pt x="1915800" y="3965044"/>
                </a:cubicBezTo>
                <a:cubicBezTo>
                  <a:pt x="1917663" y="3965283"/>
                  <a:pt x="1918844" y="3966114"/>
                  <a:pt x="1919575" y="3967849"/>
                </a:cubicBezTo>
                <a:cubicBezTo>
                  <a:pt x="1921450" y="3967098"/>
                  <a:pt x="1921000" y="3964917"/>
                  <a:pt x="1919940" y="3963620"/>
                </a:cubicBezTo>
                <a:cubicBezTo>
                  <a:pt x="1921462" y="3962100"/>
                  <a:pt x="1923216" y="3963782"/>
                  <a:pt x="1923837" y="3965166"/>
                </a:cubicBezTo>
                <a:cubicBezTo>
                  <a:pt x="1928964" y="3963371"/>
                  <a:pt x="1926127" y="3960603"/>
                  <a:pt x="1932447" y="3962008"/>
                </a:cubicBezTo>
                <a:cubicBezTo>
                  <a:pt x="1934322" y="3959376"/>
                  <a:pt x="1926687" y="3960746"/>
                  <a:pt x="1926869" y="3957908"/>
                </a:cubicBezTo>
                <a:cubicBezTo>
                  <a:pt x="1926906" y="3956563"/>
                  <a:pt x="1928136" y="3955305"/>
                  <a:pt x="1927125" y="3953802"/>
                </a:cubicBezTo>
                <a:close/>
                <a:moveTo>
                  <a:pt x="1936607" y="3953487"/>
                </a:moveTo>
                <a:cubicBezTo>
                  <a:pt x="1934922" y="3952091"/>
                  <a:pt x="1932155" y="3951179"/>
                  <a:pt x="1929792" y="3953515"/>
                </a:cubicBezTo>
                <a:cubicBezTo>
                  <a:pt x="1930864" y="3955409"/>
                  <a:pt x="1931838" y="3957123"/>
                  <a:pt x="1932946" y="3959079"/>
                </a:cubicBezTo>
                <a:cubicBezTo>
                  <a:pt x="1934310" y="3958147"/>
                  <a:pt x="1935686" y="3957215"/>
                  <a:pt x="1936928" y="3956363"/>
                </a:cubicBezTo>
                <a:cubicBezTo>
                  <a:pt x="1938895" y="3956764"/>
                  <a:pt x="1938293" y="3954883"/>
                  <a:pt x="1936607" y="3953487"/>
                </a:cubicBezTo>
                <a:close/>
                <a:moveTo>
                  <a:pt x="1954245" y="3948645"/>
                </a:moveTo>
                <a:cubicBezTo>
                  <a:pt x="1951785" y="3950121"/>
                  <a:pt x="1944527" y="3951648"/>
                  <a:pt x="1946597" y="3955411"/>
                </a:cubicBezTo>
                <a:cubicBezTo>
                  <a:pt x="1949581" y="3952667"/>
                  <a:pt x="1953308" y="3956780"/>
                  <a:pt x="1956376" y="3955592"/>
                </a:cubicBezTo>
                <a:cubicBezTo>
                  <a:pt x="1953856" y="3953491"/>
                  <a:pt x="1958106" y="3949326"/>
                  <a:pt x="1954245" y="3948645"/>
                </a:cubicBezTo>
                <a:close/>
                <a:moveTo>
                  <a:pt x="1977365" y="3945171"/>
                </a:moveTo>
                <a:cubicBezTo>
                  <a:pt x="1975459" y="3945869"/>
                  <a:pt x="1974138" y="3947413"/>
                  <a:pt x="1975751" y="3948911"/>
                </a:cubicBezTo>
                <a:cubicBezTo>
                  <a:pt x="1977882" y="3947137"/>
                  <a:pt x="1980086" y="3947146"/>
                  <a:pt x="1982486" y="3946505"/>
                </a:cubicBezTo>
                <a:cubicBezTo>
                  <a:pt x="1981761" y="3944620"/>
                  <a:pt x="1979271" y="3944472"/>
                  <a:pt x="1977365" y="3945171"/>
                </a:cubicBezTo>
                <a:close/>
                <a:moveTo>
                  <a:pt x="1799672" y="3943980"/>
                </a:moveTo>
                <a:cubicBezTo>
                  <a:pt x="1797139" y="3944194"/>
                  <a:pt x="1797675" y="3948345"/>
                  <a:pt x="1798491" y="3950004"/>
                </a:cubicBezTo>
                <a:cubicBezTo>
                  <a:pt x="1796055" y="3950198"/>
                  <a:pt x="1796591" y="3953630"/>
                  <a:pt x="1794192" y="3953811"/>
                </a:cubicBezTo>
                <a:cubicBezTo>
                  <a:pt x="1791671" y="3970441"/>
                  <a:pt x="1794691" y="3985753"/>
                  <a:pt x="1789516" y="4002640"/>
                </a:cubicBezTo>
                <a:cubicBezTo>
                  <a:pt x="1789199" y="4004635"/>
                  <a:pt x="1791537" y="4003928"/>
                  <a:pt x="1792061" y="4005416"/>
                </a:cubicBezTo>
                <a:cubicBezTo>
                  <a:pt x="1783524" y="4010972"/>
                  <a:pt x="1788067" y="4023010"/>
                  <a:pt x="1782964" y="4032518"/>
                </a:cubicBezTo>
                <a:cubicBezTo>
                  <a:pt x="1789187" y="4037501"/>
                  <a:pt x="1780261" y="4038790"/>
                  <a:pt x="1782672" y="4043643"/>
                </a:cubicBezTo>
                <a:cubicBezTo>
                  <a:pt x="1791221" y="4045256"/>
                  <a:pt x="1786898" y="4046773"/>
                  <a:pt x="1781844" y="4049770"/>
                </a:cubicBezTo>
                <a:cubicBezTo>
                  <a:pt x="1782940" y="4051963"/>
                  <a:pt x="1787129" y="4050624"/>
                  <a:pt x="1787860" y="4053321"/>
                </a:cubicBezTo>
                <a:cubicBezTo>
                  <a:pt x="1786849" y="4053894"/>
                  <a:pt x="1785838" y="4054464"/>
                  <a:pt x="1784840" y="4055031"/>
                </a:cubicBezTo>
                <a:cubicBezTo>
                  <a:pt x="1783707" y="4054727"/>
                  <a:pt x="1784791" y="4053959"/>
                  <a:pt x="1784011" y="4054813"/>
                </a:cubicBezTo>
                <a:cubicBezTo>
                  <a:pt x="1782745" y="4056760"/>
                  <a:pt x="1786825" y="4057548"/>
                  <a:pt x="1788152" y="4057363"/>
                </a:cubicBezTo>
                <a:cubicBezTo>
                  <a:pt x="1789394" y="4056297"/>
                  <a:pt x="1789540" y="4054627"/>
                  <a:pt x="1791343" y="4054027"/>
                </a:cubicBezTo>
                <a:cubicBezTo>
                  <a:pt x="1787628" y="4048439"/>
                  <a:pt x="1796275" y="4051070"/>
                  <a:pt x="1790088" y="4046687"/>
                </a:cubicBezTo>
                <a:cubicBezTo>
                  <a:pt x="1790843" y="4045359"/>
                  <a:pt x="1792682" y="4046590"/>
                  <a:pt x="1793815" y="4046659"/>
                </a:cubicBezTo>
                <a:cubicBezTo>
                  <a:pt x="1798211" y="4046333"/>
                  <a:pt x="1793790" y="4039579"/>
                  <a:pt x="1791330" y="4038784"/>
                </a:cubicBezTo>
                <a:cubicBezTo>
                  <a:pt x="1789418" y="4036526"/>
                  <a:pt x="1793790" y="4037474"/>
                  <a:pt x="1794996" y="4037980"/>
                </a:cubicBezTo>
                <a:cubicBezTo>
                  <a:pt x="1798649" y="4035448"/>
                  <a:pt x="1794704" y="4030230"/>
                  <a:pt x="1797358" y="4026319"/>
                </a:cubicBezTo>
                <a:cubicBezTo>
                  <a:pt x="1801499" y="4018920"/>
                  <a:pt x="1798649" y="4007765"/>
                  <a:pt x="1799891" y="4003285"/>
                </a:cubicBezTo>
                <a:cubicBezTo>
                  <a:pt x="1802302" y="4003418"/>
                  <a:pt x="1802838" y="4002685"/>
                  <a:pt x="1801937" y="4000378"/>
                </a:cubicBezTo>
                <a:cubicBezTo>
                  <a:pt x="1801621" y="3999566"/>
                  <a:pt x="1801280" y="3998867"/>
                  <a:pt x="1801621" y="3997985"/>
                </a:cubicBezTo>
                <a:cubicBezTo>
                  <a:pt x="1802035" y="3996921"/>
                  <a:pt x="1800330" y="3996271"/>
                  <a:pt x="1800963" y="3995151"/>
                </a:cubicBezTo>
                <a:cubicBezTo>
                  <a:pt x="1805256" y="3990656"/>
                  <a:pt x="1804741" y="3985060"/>
                  <a:pt x="1803830" y="3979244"/>
                </a:cubicBezTo>
                <a:lnTo>
                  <a:pt x="1804312" y="3962014"/>
                </a:lnTo>
                <a:lnTo>
                  <a:pt x="1804312" y="3962012"/>
                </a:lnTo>
                <a:lnTo>
                  <a:pt x="1804312" y="3962014"/>
                </a:lnTo>
                <a:close/>
                <a:moveTo>
                  <a:pt x="1970161" y="3942285"/>
                </a:moveTo>
                <a:cubicBezTo>
                  <a:pt x="1967190" y="3944740"/>
                  <a:pt x="1964889" y="3943951"/>
                  <a:pt x="1961515" y="3944225"/>
                </a:cubicBezTo>
                <a:cubicBezTo>
                  <a:pt x="1961844" y="3944920"/>
                  <a:pt x="1962161" y="3945625"/>
                  <a:pt x="1962526" y="3946391"/>
                </a:cubicBezTo>
                <a:cubicBezTo>
                  <a:pt x="1960845" y="3947101"/>
                  <a:pt x="1959993" y="3948306"/>
                  <a:pt x="1959762" y="3950156"/>
                </a:cubicBezTo>
                <a:cubicBezTo>
                  <a:pt x="1960322" y="3950312"/>
                  <a:pt x="1960882" y="3950466"/>
                  <a:pt x="1961442" y="3950621"/>
                </a:cubicBezTo>
                <a:cubicBezTo>
                  <a:pt x="1962002" y="3950776"/>
                  <a:pt x="1962563" y="3950930"/>
                  <a:pt x="1963123" y="3951085"/>
                </a:cubicBezTo>
                <a:cubicBezTo>
                  <a:pt x="1965290" y="3952246"/>
                  <a:pt x="1964864" y="3948784"/>
                  <a:pt x="1966618" y="3948446"/>
                </a:cubicBezTo>
                <a:cubicBezTo>
                  <a:pt x="1968274" y="3949724"/>
                  <a:pt x="1969589" y="3947516"/>
                  <a:pt x="1971221" y="3947923"/>
                </a:cubicBezTo>
                <a:cubicBezTo>
                  <a:pt x="1971099" y="3948013"/>
                  <a:pt x="1971026" y="3948240"/>
                  <a:pt x="1971063" y="3948661"/>
                </a:cubicBezTo>
                <a:cubicBezTo>
                  <a:pt x="1971221" y="3949225"/>
                  <a:pt x="1971927" y="3950090"/>
                  <a:pt x="1972451" y="3949343"/>
                </a:cubicBezTo>
                <a:cubicBezTo>
                  <a:pt x="1972524" y="3948635"/>
                  <a:pt x="1971623" y="3947673"/>
                  <a:pt x="1971233" y="3947922"/>
                </a:cubicBezTo>
                <a:cubicBezTo>
                  <a:pt x="1972341" y="3945736"/>
                  <a:pt x="1971452" y="3944242"/>
                  <a:pt x="1970161" y="3942285"/>
                </a:cubicBezTo>
                <a:close/>
                <a:moveTo>
                  <a:pt x="1989196" y="3940688"/>
                </a:moveTo>
                <a:cubicBezTo>
                  <a:pt x="1987966" y="3941525"/>
                  <a:pt x="1986151" y="3943855"/>
                  <a:pt x="1984738" y="3945290"/>
                </a:cubicBezTo>
                <a:cubicBezTo>
                  <a:pt x="1985859" y="3948009"/>
                  <a:pt x="1988453" y="3946056"/>
                  <a:pt x="1990145" y="3945036"/>
                </a:cubicBezTo>
                <a:cubicBezTo>
                  <a:pt x="1991071" y="3940504"/>
                  <a:pt x="1990425" y="3939850"/>
                  <a:pt x="1989196" y="3940688"/>
                </a:cubicBezTo>
                <a:lnTo>
                  <a:pt x="1989196" y="3940689"/>
                </a:lnTo>
                <a:close/>
                <a:moveTo>
                  <a:pt x="2021795" y="3935318"/>
                </a:moveTo>
                <a:cubicBezTo>
                  <a:pt x="2022076" y="3935430"/>
                  <a:pt x="2022234" y="3935484"/>
                  <a:pt x="2022538" y="3935606"/>
                </a:cubicBezTo>
                <a:cubicBezTo>
                  <a:pt x="2023452" y="3937375"/>
                  <a:pt x="2021832" y="3936408"/>
                  <a:pt x="2021759" y="3935635"/>
                </a:cubicBezTo>
                <a:cubicBezTo>
                  <a:pt x="2021698" y="3935442"/>
                  <a:pt x="2021783" y="3935432"/>
                  <a:pt x="2021795" y="3935318"/>
                </a:cubicBezTo>
                <a:close/>
                <a:moveTo>
                  <a:pt x="2063736" y="3934921"/>
                </a:moveTo>
                <a:cubicBezTo>
                  <a:pt x="2066732" y="3939374"/>
                  <a:pt x="2059888" y="3936157"/>
                  <a:pt x="2057866" y="3935817"/>
                </a:cubicBezTo>
                <a:cubicBezTo>
                  <a:pt x="2057659" y="3938151"/>
                  <a:pt x="2056356" y="3939204"/>
                  <a:pt x="2054030" y="3938710"/>
                </a:cubicBezTo>
                <a:cubicBezTo>
                  <a:pt x="2051461" y="3941229"/>
                  <a:pt x="2065027" y="3941252"/>
                  <a:pt x="2066598" y="3940121"/>
                </a:cubicBezTo>
                <a:cubicBezTo>
                  <a:pt x="2068729" y="3945834"/>
                  <a:pt x="2069557" y="3933849"/>
                  <a:pt x="2078459" y="3943236"/>
                </a:cubicBezTo>
                <a:cubicBezTo>
                  <a:pt x="2080188" y="3941881"/>
                  <a:pt x="2083281" y="3941434"/>
                  <a:pt x="2084012" y="3939437"/>
                </a:cubicBezTo>
                <a:cubicBezTo>
                  <a:pt x="2081978" y="3938958"/>
                  <a:pt x="2076925" y="3937959"/>
                  <a:pt x="2081138" y="3936091"/>
                </a:cubicBezTo>
                <a:cubicBezTo>
                  <a:pt x="2079433" y="3932914"/>
                  <a:pt x="2070592" y="3932561"/>
                  <a:pt x="2068899" y="3935175"/>
                </a:cubicBezTo>
                <a:cubicBezTo>
                  <a:pt x="2068924" y="3936543"/>
                  <a:pt x="2067134" y="3937025"/>
                  <a:pt x="2067012" y="3935595"/>
                </a:cubicBezTo>
                <a:cubicBezTo>
                  <a:pt x="2068424" y="3932162"/>
                  <a:pt x="2065270" y="3933138"/>
                  <a:pt x="2063736" y="3934921"/>
                </a:cubicBezTo>
                <a:close/>
                <a:moveTo>
                  <a:pt x="2088359" y="3933523"/>
                </a:moveTo>
                <a:cubicBezTo>
                  <a:pt x="2081248" y="3935681"/>
                  <a:pt x="2085412" y="3933378"/>
                  <a:pt x="2084012" y="3939436"/>
                </a:cubicBezTo>
                <a:cubicBezTo>
                  <a:pt x="2085753" y="3940195"/>
                  <a:pt x="2087190" y="3940083"/>
                  <a:pt x="2088713" y="3938997"/>
                </a:cubicBezTo>
                <a:lnTo>
                  <a:pt x="2088713" y="3938998"/>
                </a:lnTo>
                <a:cubicBezTo>
                  <a:pt x="2089358" y="3939948"/>
                  <a:pt x="2089589" y="3941206"/>
                  <a:pt x="2090990" y="3941381"/>
                </a:cubicBezTo>
                <a:cubicBezTo>
                  <a:pt x="2092147" y="3941320"/>
                  <a:pt x="2092098" y="3943695"/>
                  <a:pt x="2093145" y="3943455"/>
                </a:cubicBezTo>
                <a:cubicBezTo>
                  <a:pt x="2093937" y="3940606"/>
                  <a:pt x="2100635" y="3934140"/>
                  <a:pt x="2097420" y="3941502"/>
                </a:cubicBezTo>
                <a:cubicBezTo>
                  <a:pt x="2094132" y="3942381"/>
                  <a:pt x="2099636" y="3947382"/>
                  <a:pt x="2101986" y="3944318"/>
                </a:cubicBezTo>
                <a:cubicBezTo>
                  <a:pt x="2104726" y="3944715"/>
                  <a:pt x="2108185" y="3947325"/>
                  <a:pt x="2108465" y="3942593"/>
                </a:cubicBezTo>
                <a:cubicBezTo>
                  <a:pt x="2119510" y="3948238"/>
                  <a:pt x="2135354" y="3945952"/>
                  <a:pt x="2148457" y="3950057"/>
                </a:cubicBezTo>
                <a:lnTo>
                  <a:pt x="2148457" y="3950058"/>
                </a:lnTo>
                <a:cubicBezTo>
                  <a:pt x="2151306" y="3954048"/>
                  <a:pt x="2157298" y="3951065"/>
                  <a:pt x="2162145" y="3953773"/>
                </a:cubicBezTo>
                <a:cubicBezTo>
                  <a:pt x="2164434" y="3953691"/>
                  <a:pt x="2163375" y="3949859"/>
                  <a:pt x="2165348" y="3949402"/>
                </a:cubicBezTo>
                <a:cubicBezTo>
                  <a:pt x="2167126" y="3950852"/>
                  <a:pt x="2164045" y="3953083"/>
                  <a:pt x="2165737" y="3954820"/>
                </a:cubicBezTo>
                <a:cubicBezTo>
                  <a:pt x="2171254" y="3955396"/>
                  <a:pt x="2178256" y="3961110"/>
                  <a:pt x="2181800" y="3955775"/>
                </a:cubicBezTo>
                <a:cubicBezTo>
                  <a:pt x="2181751" y="3960715"/>
                  <a:pt x="2185307" y="3960070"/>
                  <a:pt x="2189423" y="3961175"/>
                </a:cubicBezTo>
                <a:cubicBezTo>
                  <a:pt x="2191469" y="3960384"/>
                  <a:pt x="2188571" y="3959308"/>
                  <a:pt x="2187828" y="3958866"/>
                </a:cubicBezTo>
                <a:cubicBezTo>
                  <a:pt x="2186842" y="3955734"/>
                  <a:pt x="2184625" y="3954729"/>
                  <a:pt x="2181922" y="3953423"/>
                </a:cubicBezTo>
                <a:cubicBezTo>
                  <a:pt x="2182786" y="3950877"/>
                  <a:pt x="2189313" y="3955267"/>
                  <a:pt x="2192395" y="3953174"/>
                </a:cubicBezTo>
                <a:cubicBezTo>
                  <a:pt x="2190385" y="3957641"/>
                  <a:pt x="2194112" y="3956802"/>
                  <a:pt x="2195756" y="3954103"/>
                </a:cubicBezTo>
                <a:cubicBezTo>
                  <a:pt x="2194635" y="3953794"/>
                  <a:pt x="2193515" y="3953485"/>
                  <a:pt x="2192395" y="3953174"/>
                </a:cubicBezTo>
                <a:cubicBezTo>
                  <a:pt x="2192675" y="3948829"/>
                  <a:pt x="2185819" y="3950907"/>
                  <a:pt x="2183310" y="3950669"/>
                </a:cubicBezTo>
                <a:cubicBezTo>
                  <a:pt x="2174262" y="3945000"/>
                  <a:pt x="2159198" y="3942557"/>
                  <a:pt x="2147312" y="3942391"/>
                </a:cubicBezTo>
                <a:cubicBezTo>
                  <a:pt x="2144231" y="3937074"/>
                  <a:pt x="2143574" y="3943904"/>
                  <a:pt x="2137862" y="3938095"/>
                </a:cubicBezTo>
                <a:cubicBezTo>
                  <a:pt x="2129971" y="3941547"/>
                  <a:pt x="2110998" y="3931417"/>
                  <a:pt x="2108465" y="3942593"/>
                </a:cubicBezTo>
                <a:cubicBezTo>
                  <a:pt x="2101499" y="3944797"/>
                  <a:pt x="2102254" y="3940231"/>
                  <a:pt x="2107929" y="3937895"/>
                </a:cubicBezTo>
                <a:cubicBezTo>
                  <a:pt x="2102985" y="3933678"/>
                  <a:pt x="2092232" y="3938608"/>
                  <a:pt x="2088359" y="3933523"/>
                </a:cubicBezTo>
                <a:close/>
                <a:moveTo>
                  <a:pt x="2014043" y="3933228"/>
                </a:moveTo>
                <a:cubicBezTo>
                  <a:pt x="2013832" y="3933884"/>
                  <a:pt x="2014654" y="3935465"/>
                  <a:pt x="2012492" y="3936686"/>
                </a:cubicBezTo>
                <a:cubicBezTo>
                  <a:pt x="2012808" y="3937372"/>
                  <a:pt x="2013125" y="3938067"/>
                  <a:pt x="2013454" y="3938768"/>
                </a:cubicBezTo>
                <a:cubicBezTo>
                  <a:pt x="2009861" y="3940681"/>
                  <a:pt x="2004150" y="3936014"/>
                  <a:pt x="2001897" y="3935598"/>
                </a:cubicBezTo>
                <a:cubicBezTo>
                  <a:pt x="2001495" y="3936351"/>
                  <a:pt x="2001690" y="3937418"/>
                  <a:pt x="2000704" y="3937683"/>
                </a:cubicBezTo>
                <a:cubicBezTo>
                  <a:pt x="1997452" y="3934045"/>
                  <a:pt x="1995979" y="3935461"/>
                  <a:pt x="1995138" y="3940109"/>
                </a:cubicBezTo>
                <a:cubicBezTo>
                  <a:pt x="1998438" y="3940971"/>
                  <a:pt x="2001897" y="3943067"/>
                  <a:pt x="2003407" y="3938796"/>
                </a:cubicBezTo>
                <a:lnTo>
                  <a:pt x="2003407" y="3938794"/>
                </a:lnTo>
                <a:cubicBezTo>
                  <a:pt x="2007961" y="3940265"/>
                  <a:pt x="2008863" y="3942792"/>
                  <a:pt x="2013722" y="3941615"/>
                </a:cubicBezTo>
                <a:cubicBezTo>
                  <a:pt x="2017667" y="3936098"/>
                  <a:pt x="2016912" y="3940593"/>
                  <a:pt x="2021065" y="3941727"/>
                </a:cubicBezTo>
                <a:cubicBezTo>
                  <a:pt x="2031988" y="3940260"/>
                  <a:pt x="2023439" y="3930171"/>
                  <a:pt x="2022648" y="3935216"/>
                </a:cubicBezTo>
                <a:cubicBezTo>
                  <a:pt x="2022331" y="3934904"/>
                  <a:pt x="2021832" y="3934747"/>
                  <a:pt x="2021795" y="3935318"/>
                </a:cubicBezTo>
                <a:cubicBezTo>
                  <a:pt x="2015500" y="3932841"/>
                  <a:pt x="2014255" y="3932573"/>
                  <a:pt x="2014043" y="3933228"/>
                </a:cubicBezTo>
                <a:close/>
                <a:moveTo>
                  <a:pt x="2050596" y="3932214"/>
                </a:moveTo>
                <a:cubicBezTo>
                  <a:pt x="2042193" y="3933540"/>
                  <a:pt x="2038686" y="3930220"/>
                  <a:pt x="2034911" y="3940285"/>
                </a:cubicBezTo>
                <a:cubicBezTo>
                  <a:pt x="2032463" y="3939375"/>
                  <a:pt x="2031903" y="3936184"/>
                  <a:pt x="2032938" y="3934334"/>
                </a:cubicBezTo>
                <a:cubicBezTo>
                  <a:pt x="2031562" y="3933467"/>
                  <a:pt x="2025595" y="3932770"/>
                  <a:pt x="2028968" y="3935039"/>
                </a:cubicBezTo>
                <a:lnTo>
                  <a:pt x="2028968" y="3935041"/>
                </a:lnTo>
                <a:cubicBezTo>
                  <a:pt x="2032317" y="3936106"/>
                  <a:pt x="2028652" y="3938541"/>
                  <a:pt x="2030137" y="3940611"/>
                </a:cubicBezTo>
                <a:cubicBezTo>
                  <a:pt x="2031404" y="3941148"/>
                  <a:pt x="2034704" y="3942677"/>
                  <a:pt x="2034911" y="3940285"/>
                </a:cubicBezTo>
                <a:cubicBezTo>
                  <a:pt x="2036397" y="3940454"/>
                  <a:pt x="2040294" y="3942830"/>
                  <a:pt x="2040050" y="3939893"/>
                </a:cubicBezTo>
                <a:cubicBezTo>
                  <a:pt x="2037322" y="3938193"/>
                  <a:pt x="2041694" y="3937554"/>
                  <a:pt x="2040391" y="3939983"/>
                </a:cubicBezTo>
                <a:cubicBezTo>
                  <a:pt x="2041207" y="3940896"/>
                  <a:pt x="2045226" y="3940596"/>
                  <a:pt x="2047040" y="3938234"/>
                </a:cubicBezTo>
                <a:cubicBezTo>
                  <a:pt x="2049001" y="3938759"/>
                  <a:pt x="2050499" y="3938918"/>
                  <a:pt x="2051558" y="3938711"/>
                </a:cubicBezTo>
                <a:cubicBezTo>
                  <a:pt x="2049500" y="3936711"/>
                  <a:pt x="2052155" y="3934186"/>
                  <a:pt x="2050596" y="3932214"/>
                </a:cubicBezTo>
                <a:close/>
                <a:moveTo>
                  <a:pt x="1798722" y="3927272"/>
                </a:moveTo>
                <a:cubicBezTo>
                  <a:pt x="1795337" y="3925654"/>
                  <a:pt x="1794716" y="3930070"/>
                  <a:pt x="1795763" y="3932054"/>
                </a:cubicBezTo>
                <a:cubicBezTo>
                  <a:pt x="1797407" y="3930977"/>
                  <a:pt x="1800452" y="3929615"/>
                  <a:pt x="1798722" y="3927272"/>
                </a:cubicBezTo>
                <a:close/>
                <a:moveTo>
                  <a:pt x="1564689" y="3886933"/>
                </a:moveTo>
                <a:cubicBezTo>
                  <a:pt x="1564287" y="3885076"/>
                  <a:pt x="1562582" y="3887020"/>
                  <a:pt x="1561340" y="3886935"/>
                </a:cubicBezTo>
                <a:cubicBezTo>
                  <a:pt x="1559355" y="3886848"/>
                  <a:pt x="1559355" y="3886948"/>
                  <a:pt x="1558904" y="3888314"/>
                </a:cubicBezTo>
                <a:cubicBezTo>
                  <a:pt x="1556603" y="3892304"/>
                  <a:pt x="1553595" y="3895058"/>
                  <a:pt x="1557589" y="3899313"/>
                </a:cubicBezTo>
                <a:cubicBezTo>
                  <a:pt x="1556895" y="3899748"/>
                  <a:pt x="1556201" y="3900185"/>
                  <a:pt x="1555519" y="3900608"/>
                </a:cubicBezTo>
                <a:cubicBezTo>
                  <a:pt x="1555884" y="3901318"/>
                  <a:pt x="1556250" y="3902048"/>
                  <a:pt x="1556615" y="3902776"/>
                </a:cubicBezTo>
                <a:cubicBezTo>
                  <a:pt x="1554131" y="3904049"/>
                  <a:pt x="1550331" y="3905698"/>
                  <a:pt x="1553023" y="3908723"/>
                </a:cubicBezTo>
                <a:cubicBezTo>
                  <a:pt x="1552998" y="3911852"/>
                  <a:pt x="1550112" y="3914996"/>
                  <a:pt x="1552462" y="3917732"/>
                </a:cubicBezTo>
                <a:cubicBezTo>
                  <a:pt x="1546520" y="3921025"/>
                  <a:pt x="1549942" y="3932035"/>
                  <a:pt x="1544060" y="3935334"/>
                </a:cubicBezTo>
                <a:lnTo>
                  <a:pt x="1543280" y="3950895"/>
                </a:lnTo>
                <a:lnTo>
                  <a:pt x="1543280" y="3950898"/>
                </a:lnTo>
                <a:lnTo>
                  <a:pt x="1543280" y="3950895"/>
                </a:lnTo>
                <a:lnTo>
                  <a:pt x="1550599" y="3956858"/>
                </a:lnTo>
                <a:cubicBezTo>
                  <a:pt x="1546861" y="3958630"/>
                  <a:pt x="1550112" y="3958736"/>
                  <a:pt x="1551208" y="3960850"/>
                </a:cubicBezTo>
                <a:cubicBezTo>
                  <a:pt x="1547043" y="3961740"/>
                  <a:pt x="1545582" y="3958125"/>
                  <a:pt x="1546812" y="3964511"/>
                </a:cubicBezTo>
                <a:cubicBezTo>
                  <a:pt x="1547750" y="3970454"/>
                  <a:pt x="1547701" y="3978614"/>
                  <a:pt x="1551720" y="3983719"/>
                </a:cubicBezTo>
                <a:cubicBezTo>
                  <a:pt x="1551902" y="3988701"/>
                  <a:pt x="1550599" y="3991962"/>
                  <a:pt x="1553047" y="3996036"/>
                </a:cubicBezTo>
                <a:cubicBezTo>
                  <a:pt x="1556372" y="3997744"/>
                  <a:pt x="1555629" y="4002694"/>
                  <a:pt x="1558527" y="4005756"/>
                </a:cubicBezTo>
                <a:cubicBezTo>
                  <a:pt x="1558198" y="4009673"/>
                  <a:pt x="1562485" y="4010988"/>
                  <a:pt x="1563556" y="4014467"/>
                </a:cubicBezTo>
                <a:cubicBezTo>
                  <a:pt x="1561839" y="4019020"/>
                  <a:pt x="1568525" y="4021115"/>
                  <a:pt x="1568074" y="4024307"/>
                </a:cubicBezTo>
                <a:cubicBezTo>
                  <a:pt x="1571582" y="4028380"/>
                  <a:pt x="1568976" y="4034569"/>
                  <a:pt x="1574553" y="4036534"/>
                </a:cubicBezTo>
                <a:cubicBezTo>
                  <a:pt x="1574943" y="4040525"/>
                  <a:pt x="1576684" y="4041906"/>
                  <a:pt x="1579229" y="4044704"/>
                </a:cubicBezTo>
                <a:cubicBezTo>
                  <a:pt x="1583187" y="4045942"/>
                  <a:pt x="1580118" y="4048050"/>
                  <a:pt x="1582420" y="4049541"/>
                </a:cubicBezTo>
                <a:cubicBezTo>
                  <a:pt x="1583552" y="4050222"/>
                  <a:pt x="1584015" y="4051297"/>
                  <a:pt x="1583796" y="4052765"/>
                </a:cubicBezTo>
                <a:cubicBezTo>
                  <a:pt x="1588436" y="4058941"/>
                  <a:pt x="1584807" y="4059168"/>
                  <a:pt x="1591346" y="4065941"/>
                </a:cubicBezTo>
                <a:cubicBezTo>
                  <a:pt x="1592308" y="4067925"/>
                  <a:pt x="1593124" y="4070204"/>
                  <a:pt x="1594866" y="4071011"/>
                </a:cubicBezTo>
                <a:cubicBezTo>
                  <a:pt x="1594318" y="4072467"/>
                  <a:pt x="1595816" y="4073642"/>
                  <a:pt x="1596364" y="4074862"/>
                </a:cubicBezTo>
                <a:cubicBezTo>
                  <a:pt x="1597167" y="4077161"/>
                  <a:pt x="1596997" y="4079227"/>
                  <a:pt x="1598361" y="4081023"/>
                </a:cubicBezTo>
                <a:cubicBezTo>
                  <a:pt x="1601563" y="4081578"/>
                  <a:pt x="1601783" y="4085372"/>
                  <a:pt x="1603743" y="4087885"/>
                </a:cubicBezTo>
                <a:cubicBezTo>
                  <a:pt x="1605838" y="4088879"/>
                  <a:pt x="1609710" y="4088461"/>
                  <a:pt x="1610916" y="4090899"/>
                </a:cubicBezTo>
                <a:cubicBezTo>
                  <a:pt x="1605984" y="4092499"/>
                  <a:pt x="1606678" y="4095629"/>
                  <a:pt x="1610916" y="4097725"/>
                </a:cubicBezTo>
                <a:cubicBezTo>
                  <a:pt x="1609613" y="4103561"/>
                  <a:pt x="1614874" y="4105957"/>
                  <a:pt x="1617102" y="4111406"/>
                </a:cubicBezTo>
                <a:cubicBezTo>
                  <a:pt x="1623593" y="4108137"/>
                  <a:pt x="1614898" y="4114804"/>
                  <a:pt x="1621876" y="4119835"/>
                </a:cubicBezTo>
                <a:cubicBezTo>
                  <a:pt x="1622582" y="4119512"/>
                  <a:pt x="1623289" y="4119185"/>
                  <a:pt x="1624044" y="4118834"/>
                </a:cubicBezTo>
                <a:cubicBezTo>
                  <a:pt x="1624884" y="4120191"/>
                  <a:pt x="1625736" y="4121590"/>
                  <a:pt x="1626516" y="4122848"/>
                </a:cubicBezTo>
                <a:cubicBezTo>
                  <a:pt x="1632848" y="4120257"/>
                  <a:pt x="1634480" y="4117696"/>
                  <a:pt x="1629378" y="4113099"/>
                </a:cubicBezTo>
                <a:cubicBezTo>
                  <a:pt x="1628647" y="4112549"/>
                  <a:pt x="1627027" y="4112976"/>
                  <a:pt x="1627368" y="4111265"/>
                </a:cubicBezTo>
                <a:cubicBezTo>
                  <a:pt x="1630474" y="4110356"/>
                  <a:pt x="1627478" y="4107788"/>
                  <a:pt x="1626772" y="4105993"/>
                </a:cubicBezTo>
                <a:cubicBezTo>
                  <a:pt x="1631667" y="4104708"/>
                  <a:pt x="1627052" y="4097272"/>
                  <a:pt x="1626370" y="4095274"/>
                </a:cubicBezTo>
                <a:cubicBezTo>
                  <a:pt x="1623788" y="4092656"/>
                  <a:pt x="1621206" y="4093728"/>
                  <a:pt x="1619976" y="4091537"/>
                </a:cubicBezTo>
                <a:cubicBezTo>
                  <a:pt x="1620670" y="4091101"/>
                  <a:pt x="1621377" y="4090664"/>
                  <a:pt x="1622071" y="4090226"/>
                </a:cubicBezTo>
                <a:cubicBezTo>
                  <a:pt x="1621864" y="4089715"/>
                  <a:pt x="1621511" y="4089282"/>
                  <a:pt x="1620975" y="4089049"/>
                </a:cubicBezTo>
                <a:cubicBezTo>
                  <a:pt x="1618393" y="4087793"/>
                  <a:pt x="1620025" y="4084906"/>
                  <a:pt x="1617870" y="4082819"/>
                </a:cubicBezTo>
                <a:cubicBezTo>
                  <a:pt x="1617127" y="4083180"/>
                  <a:pt x="1616384" y="4083540"/>
                  <a:pt x="1615641" y="4083900"/>
                </a:cubicBezTo>
                <a:cubicBezTo>
                  <a:pt x="1615349" y="4082659"/>
                  <a:pt x="1614582" y="4078999"/>
                  <a:pt x="1614630" y="4078131"/>
                </a:cubicBezTo>
                <a:cubicBezTo>
                  <a:pt x="1614703" y="4075963"/>
                  <a:pt x="1613011" y="4076361"/>
                  <a:pt x="1612304" y="4075525"/>
                </a:cubicBezTo>
                <a:cubicBezTo>
                  <a:pt x="1611610" y="4074292"/>
                  <a:pt x="1610892" y="4073031"/>
                  <a:pt x="1610405" y="4072169"/>
                </a:cubicBezTo>
                <a:cubicBezTo>
                  <a:pt x="1609503" y="4071125"/>
                  <a:pt x="1607835" y="4071590"/>
                  <a:pt x="1608079" y="4069921"/>
                </a:cubicBezTo>
                <a:cubicBezTo>
                  <a:pt x="1609881" y="4068932"/>
                  <a:pt x="1609869" y="4068908"/>
                  <a:pt x="1609698" y="4068459"/>
                </a:cubicBezTo>
                <a:cubicBezTo>
                  <a:pt x="1604364" y="4063504"/>
                  <a:pt x="1603207" y="4054593"/>
                  <a:pt x="1597350" y="4049194"/>
                </a:cubicBezTo>
                <a:cubicBezTo>
                  <a:pt x="1599323" y="4045221"/>
                  <a:pt x="1592917" y="4044702"/>
                  <a:pt x="1594050" y="4040877"/>
                </a:cubicBezTo>
                <a:cubicBezTo>
                  <a:pt x="1590993" y="4034566"/>
                  <a:pt x="1588460" y="4029262"/>
                  <a:pt x="1584575" y="4023578"/>
                </a:cubicBezTo>
                <a:cubicBezTo>
                  <a:pt x="1584734" y="4018238"/>
                  <a:pt x="1580873" y="4018108"/>
                  <a:pt x="1578413" y="4013150"/>
                </a:cubicBezTo>
                <a:cubicBezTo>
                  <a:pt x="1577597" y="4007964"/>
                  <a:pt x="1573701" y="4000863"/>
                  <a:pt x="1570705" y="3997257"/>
                </a:cubicBezTo>
                <a:cubicBezTo>
                  <a:pt x="1564592" y="3990063"/>
                  <a:pt x="1566759" y="3981976"/>
                  <a:pt x="1563800" y="3974666"/>
                </a:cubicBezTo>
                <a:cubicBezTo>
                  <a:pt x="1564263" y="3969505"/>
                  <a:pt x="1556347" y="3959296"/>
                  <a:pt x="1561425" y="3956072"/>
                </a:cubicBezTo>
                <a:cubicBezTo>
                  <a:pt x="1561377" y="3954961"/>
                  <a:pt x="1560122" y="3955170"/>
                  <a:pt x="1559416" y="3954860"/>
                </a:cubicBezTo>
                <a:cubicBezTo>
                  <a:pt x="1557857" y="3947805"/>
                  <a:pt x="1555483" y="3940643"/>
                  <a:pt x="1557114" y="3933406"/>
                </a:cubicBezTo>
                <a:cubicBezTo>
                  <a:pt x="1554374" y="3928394"/>
                  <a:pt x="1561011" y="3921613"/>
                  <a:pt x="1557127" y="3916344"/>
                </a:cubicBezTo>
                <a:cubicBezTo>
                  <a:pt x="1554959" y="3916380"/>
                  <a:pt x="1551159" y="3913448"/>
                  <a:pt x="1555617" y="3914374"/>
                </a:cubicBezTo>
                <a:cubicBezTo>
                  <a:pt x="1562728" y="3912606"/>
                  <a:pt x="1558259" y="3907954"/>
                  <a:pt x="1559988" y="3903547"/>
                </a:cubicBezTo>
                <a:cubicBezTo>
                  <a:pt x="1558588" y="3901135"/>
                  <a:pt x="1558649" y="3901150"/>
                  <a:pt x="1561157" y="3898775"/>
                </a:cubicBezTo>
                <a:cubicBezTo>
                  <a:pt x="1561766" y="3898199"/>
                  <a:pt x="1562046" y="3897349"/>
                  <a:pt x="1561645" y="3896486"/>
                </a:cubicBezTo>
                <a:cubicBezTo>
                  <a:pt x="1559233" y="3892932"/>
                  <a:pt x="1565152" y="3891266"/>
                  <a:pt x="1564689" y="3886933"/>
                </a:cubicBezTo>
                <a:close/>
                <a:moveTo>
                  <a:pt x="1567542" y="3872768"/>
                </a:moveTo>
                <a:cubicBezTo>
                  <a:pt x="1566504" y="3873078"/>
                  <a:pt x="1565341" y="3873690"/>
                  <a:pt x="1564275" y="3873346"/>
                </a:cubicBezTo>
                <a:cubicBezTo>
                  <a:pt x="1563422" y="3873098"/>
                  <a:pt x="1562826" y="3873834"/>
                  <a:pt x="1562643" y="3874861"/>
                </a:cubicBezTo>
                <a:cubicBezTo>
                  <a:pt x="1562680" y="3878347"/>
                  <a:pt x="1565237" y="3874590"/>
                  <a:pt x="1565529" y="3880842"/>
                </a:cubicBezTo>
                <a:cubicBezTo>
                  <a:pt x="1570595" y="3882882"/>
                  <a:pt x="1564640" y="3875361"/>
                  <a:pt x="1570059" y="3874000"/>
                </a:cubicBezTo>
                <a:cubicBezTo>
                  <a:pt x="1569493" y="3872450"/>
                  <a:pt x="1568580" y="3872458"/>
                  <a:pt x="1567542" y="3872768"/>
                </a:cubicBezTo>
                <a:close/>
                <a:moveTo>
                  <a:pt x="2351315" y="3870017"/>
                </a:moveTo>
                <a:cubicBezTo>
                  <a:pt x="2351193" y="3871213"/>
                  <a:pt x="2349476" y="3873956"/>
                  <a:pt x="2351315" y="3874231"/>
                </a:cubicBezTo>
                <a:cubicBezTo>
                  <a:pt x="2352752" y="3873908"/>
                  <a:pt x="2353872" y="3868182"/>
                  <a:pt x="2351315" y="3870017"/>
                </a:cubicBezTo>
                <a:close/>
                <a:moveTo>
                  <a:pt x="2336653" y="3854287"/>
                </a:moveTo>
                <a:cubicBezTo>
                  <a:pt x="2335557" y="3854900"/>
                  <a:pt x="2334546" y="3855469"/>
                  <a:pt x="2333414" y="3856109"/>
                </a:cubicBezTo>
                <a:cubicBezTo>
                  <a:pt x="2334595" y="3858625"/>
                  <a:pt x="2336263" y="3859987"/>
                  <a:pt x="2338358" y="3857152"/>
                </a:cubicBezTo>
                <a:cubicBezTo>
                  <a:pt x="2337785" y="3856191"/>
                  <a:pt x="2337225" y="3855238"/>
                  <a:pt x="2336653" y="3854287"/>
                </a:cubicBezTo>
                <a:close/>
                <a:moveTo>
                  <a:pt x="1574249" y="3852610"/>
                </a:moveTo>
                <a:cubicBezTo>
                  <a:pt x="1570035" y="3851364"/>
                  <a:pt x="1568184" y="3860325"/>
                  <a:pt x="1567624" y="3864588"/>
                </a:cubicBezTo>
                <a:cubicBezTo>
                  <a:pt x="1570449" y="3868338"/>
                  <a:pt x="1564263" y="3865279"/>
                  <a:pt x="1564421" y="3868510"/>
                </a:cubicBezTo>
                <a:cubicBezTo>
                  <a:pt x="1564263" y="3869509"/>
                  <a:pt x="1565663" y="3870251"/>
                  <a:pt x="1566771" y="3870249"/>
                </a:cubicBezTo>
                <a:lnTo>
                  <a:pt x="1566771" y="3870248"/>
                </a:lnTo>
                <a:cubicBezTo>
                  <a:pt x="1567989" y="3868593"/>
                  <a:pt x="1570011" y="3870007"/>
                  <a:pt x="1571533" y="3868959"/>
                </a:cubicBezTo>
                <a:cubicBezTo>
                  <a:pt x="1571971" y="3866115"/>
                  <a:pt x="1574443" y="3862851"/>
                  <a:pt x="1572227" y="3860216"/>
                </a:cubicBezTo>
                <a:cubicBezTo>
                  <a:pt x="1574724" y="3859259"/>
                  <a:pt x="1575308" y="3857202"/>
                  <a:pt x="1573591" y="3855082"/>
                </a:cubicBezTo>
                <a:cubicBezTo>
                  <a:pt x="1573822" y="3854259"/>
                  <a:pt x="1574176" y="3853447"/>
                  <a:pt x="1574249" y="3852610"/>
                </a:cubicBezTo>
                <a:close/>
                <a:moveTo>
                  <a:pt x="2333426" y="3849751"/>
                </a:moveTo>
                <a:lnTo>
                  <a:pt x="2333426" y="3849751"/>
                </a:lnTo>
                <a:lnTo>
                  <a:pt x="2333426" y="3849751"/>
                </a:lnTo>
                <a:close/>
                <a:moveTo>
                  <a:pt x="2331746" y="3849287"/>
                </a:moveTo>
                <a:lnTo>
                  <a:pt x="2333426" y="3849751"/>
                </a:lnTo>
                <a:lnTo>
                  <a:pt x="2333426" y="3849752"/>
                </a:lnTo>
                <a:cubicBezTo>
                  <a:pt x="2332866" y="3849597"/>
                  <a:pt x="2332305" y="3849443"/>
                  <a:pt x="2331745" y="3849288"/>
                </a:cubicBezTo>
                <a:close/>
                <a:moveTo>
                  <a:pt x="1594805" y="3811418"/>
                </a:moveTo>
                <a:cubicBezTo>
                  <a:pt x="1594659" y="3811976"/>
                  <a:pt x="1594500" y="3812533"/>
                  <a:pt x="1594342" y="3813091"/>
                </a:cubicBezTo>
                <a:cubicBezTo>
                  <a:pt x="1595742" y="3813243"/>
                  <a:pt x="1595901" y="3813157"/>
                  <a:pt x="1596485" y="3811882"/>
                </a:cubicBezTo>
                <a:cubicBezTo>
                  <a:pt x="1595937" y="3811727"/>
                  <a:pt x="1595377" y="3811572"/>
                  <a:pt x="1594805" y="3811418"/>
                </a:cubicBezTo>
                <a:close/>
                <a:moveTo>
                  <a:pt x="2272147" y="3806030"/>
                </a:moveTo>
                <a:cubicBezTo>
                  <a:pt x="2260858" y="3807954"/>
                  <a:pt x="2252870" y="3813656"/>
                  <a:pt x="2242798" y="3819309"/>
                </a:cubicBezTo>
                <a:cubicBezTo>
                  <a:pt x="2235650" y="3820012"/>
                  <a:pt x="2229744" y="3828147"/>
                  <a:pt x="2223570" y="3828469"/>
                </a:cubicBezTo>
                <a:cubicBezTo>
                  <a:pt x="2210905" y="3833367"/>
                  <a:pt x="2207337" y="3849150"/>
                  <a:pt x="2203537" y="3861450"/>
                </a:cubicBezTo>
                <a:cubicBezTo>
                  <a:pt x="2198045" y="3866874"/>
                  <a:pt x="2197120" y="3874610"/>
                  <a:pt x="2197056" y="3882273"/>
                </a:cubicBezTo>
                <a:lnTo>
                  <a:pt x="2196085" y="3897345"/>
                </a:lnTo>
                <a:lnTo>
                  <a:pt x="2195743" y="3902656"/>
                </a:lnTo>
                <a:lnTo>
                  <a:pt x="2195743" y="3902658"/>
                </a:lnTo>
                <a:lnTo>
                  <a:pt x="2195743" y="3902656"/>
                </a:lnTo>
                <a:lnTo>
                  <a:pt x="2199616" y="3907424"/>
                </a:lnTo>
                <a:cubicBezTo>
                  <a:pt x="2195098" y="3910411"/>
                  <a:pt x="2195695" y="3917139"/>
                  <a:pt x="2197595" y="3921148"/>
                </a:cubicBezTo>
                <a:cubicBezTo>
                  <a:pt x="2195378" y="3928185"/>
                  <a:pt x="2197668" y="3937153"/>
                  <a:pt x="2204950" y="3939119"/>
                </a:cubicBezTo>
                <a:cubicBezTo>
                  <a:pt x="2202636" y="3941826"/>
                  <a:pt x="2200127" y="3945430"/>
                  <a:pt x="2206131" y="3946115"/>
                </a:cubicBezTo>
                <a:cubicBezTo>
                  <a:pt x="2209443" y="3944194"/>
                  <a:pt x="2204085" y="3938697"/>
                  <a:pt x="2209504" y="3937142"/>
                </a:cubicBezTo>
                <a:cubicBezTo>
                  <a:pt x="2209236" y="3934284"/>
                  <a:pt x="2203087" y="3933068"/>
                  <a:pt x="2207398" y="3931316"/>
                </a:cubicBezTo>
                <a:cubicBezTo>
                  <a:pt x="2205340" y="3925290"/>
                  <a:pt x="2205364" y="3919421"/>
                  <a:pt x="2203635" y="3913682"/>
                </a:cubicBezTo>
                <a:cubicBezTo>
                  <a:pt x="2209042" y="3910589"/>
                  <a:pt x="2203610" y="3910066"/>
                  <a:pt x="2201431" y="3908005"/>
                </a:cubicBezTo>
                <a:cubicBezTo>
                  <a:pt x="2208092" y="3901130"/>
                  <a:pt x="2203549" y="3888524"/>
                  <a:pt x="2205437" y="3879892"/>
                </a:cubicBezTo>
                <a:cubicBezTo>
                  <a:pt x="2203562" y="3876898"/>
                  <a:pt x="2210625" y="3872399"/>
                  <a:pt x="2207130" y="3868030"/>
                </a:cubicBezTo>
                <a:cubicBezTo>
                  <a:pt x="2211575" y="3865827"/>
                  <a:pt x="2212159" y="3860355"/>
                  <a:pt x="2215179" y="3857339"/>
                </a:cubicBezTo>
                <a:cubicBezTo>
                  <a:pt x="2214960" y="3855781"/>
                  <a:pt x="2212817" y="3856969"/>
                  <a:pt x="2212634" y="3855262"/>
                </a:cubicBezTo>
                <a:cubicBezTo>
                  <a:pt x="2218053" y="3851401"/>
                  <a:pt x="2224605" y="3848354"/>
                  <a:pt x="2228441" y="3843357"/>
                </a:cubicBezTo>
                <a:cubicBezTo>
                  <a:pt x="2231790" y="3836161"/>
                  <a:pt x="2250799" y="3839845"/>
                  <a:pt x="2244491" y="3831411"/>
                </a:cubicBezTo>
                <a:cubicBezTo>
                  <a:pt x="2252723" y="3831476"/>
                  <a:pt x="2248205" y="3833641"/>
                  <a:pt x="2255244" y="3828103"/>
                </a:cubicBezTo>
                <a:cubicBezTo>
                  <a:pt x="2260432" y="3830862"/>
                  <a:pt x="2259044" y="3825975"/>
                  <a:pt x="2262344" y="3826483"/>
                </a:cubicBezTo>
                <a:cubicBezTo>
                  <a:pt x="2266082" y="3828449"/>
                  <a:pt x="2265705" y="3823823"/>
                  <a:pt x="2269492" y="3823201"/>
                </a:cubicBezTo>
                <a:cubicBezTo>
                  <a:pt x="2281512" y="3819627"/>
                  <a:pt x="2293434" y="3825309"/>
                  <a:pt x="2304479" y="3829958"/>
                </a:cubicBezTo>
                <a:cubicBezTo>
                  <a:pt x="2310836" y="3836319"/>
                  <a:pt x="2317509" y="3840945"/>
                  <a:pt x="2324792" y="3845757"/>
                </a:cubicBezTo>
                <a:cubicBezTo>
                  <a:pt x="2326497" y="3848946"/>
                  <a:pt x="2328798" y="3852111"/>
                  <a:pt x="2332354" y="3853061"/>
                </a:cubicBezTo>
                <a:cubicBezTo>
                  <a:pt x="2334814" y="3854115"/>
                  <a:pt x="2335764" y="3849957"/>
                  <a:pt x="2333426" y="3849751"/>
                </a:cubicBezTo>
                <a:lnTo>
                  <a:pt x="2332220" y="3847615"/>
                </a:lnTo>
                <a:lnTo>
                  <a:pt x="2331746" y="3849287"/>
                </a:lnTo>
                <a:lnTo>
                  <a:pt x="2331745" y="3849287"/>
                </a:lnTo>
                <a:cubicBezTo>
                  <a:pt x="2329456" y="3848590"/>
                  <a:pt x="2330832" y="3846785"/>
                  <a:pt x="2332220" y="3847614"/>
                </a:cubicBezTo>
                <a:cubicBezTo>
                  <a:pt x="2335606" y="3840676"/>
                  <a:pt x="2324085" y="3842550"/>
                  <a:pt x="2329054" y="3838308"/>
                </a:cubicBezTo>
                <a:cubicBezTo>
                  <a:pt x="2325827" y="3831438"/>
                  <a:pt x="2323111" y="3825739"/>
                  <a:pt x="2318861" y="3818594"/>
                </a:cubicBezTo>
                <a:cubicBezTo>
                  <a:pt x="2305502" y="3809911"/>
                  <a:pt x="2288685" y="3800705"/>
                  <a:pt x="2272147" y="3806030"/>
                </a:cubicBezTo>
                <a:close/>
                <a:moveTo>
                  <a:pt x="1764099" y="3789738"/>
                </a:moveTo>
                <a:lnTo>
                  <a:pt x="1764099" y="3789738"/>
                </a:lnTo>
                <a:lnTo>
                  <a:pt x="1764099" y="3789738"/>
                </a:lnTo>
                <a:lnTo>
                  <a:pt x="1764099" y="3789738"/>
                </a:lnTo>
                <a:close/>
                <a:moveTo>
                  <a:pt x="1764104" y="3789736"/>
                </a:moveTo>
                <a:lnTo>
                  <a:pt x="1764101" y="3789746"/>
                </a:lnTo>
                <a:lnTo>
                  <a:pt x="1764099" y="3789738"/>
                </a:lnTo>
                <a:lnTo>
                  <a:pt x="1764101" y="3789738"/>
                </a:lnTo>
                <a:close/>
                <a:moveTo>
                  <a:pt x="1676459" y="3702176"/>
                </a:moveTo>
                <a:cubicBezTo>
                  <a:pt x="1673879" y="3701961"/>
                  <a:pt x="1671330" y="3702164"/>
                  <a:pt x="1669016" y="3703935"/>
                </a:cubicBezTo>
                <a:cubicBezTo>
                  <a:pt x="1665765" y="3703684"/>
                  <a:pt x="1662440" y="3704704"/>
                  <a:pt x="1659518" y="3706532"/>
                </a:cubicBezTo>
                <a:cubicBezTo>
                  <a:pt x="1656972" y="3705641"/>
                  <a:pt x="1655877" y="3707677"/>
                  <a:pt x="1655499" y="3710237"/>
                </a:cubicBezTo>
                <a:cubicBezTo>
                  <a:pt x="1651176" y="3713223"/>
                  <a:pt x="1635491" y="3728305"/>
                  <a:pt x="1638791" y="3731639"/>
                </a:cubicBezTo>
                <a:cubicBezTo>
                  <a:pt x="1641312" y="3732219"/>
                  <a:pt x="1639449" y="3733844"/>
                  <a:pt x="1637926" y="3733235"/>
                </a:cubicBezTo>
                <a:cubicBezTo>
                  <a:pt x="1631497" y="3735177"/>
                  <a:pt x="1615738" y="3754392"/>
                  <a:pt x="1618296" y="3759378"/>
                </a:cubicBezTo>
                <a:cubicBezTo>
                  <a:pt x="1610721" y="3763750"/>
                  <a:pt x="1609296" y="3773844"/>
                  <a:pt x="1603670" y="3779615"/>
                </a:cubicBezTo>
                <a:cubicBezTo>
                  <a:pt x="1605022" y="3779636"/>
                  <a:pt x="1605302" y="3781266"/>
                  <a:pt x="1604730" y="3782222"/>
                </a:cubicBezTo>
                <a:cubicBezTo>
                  <a:pt x="1603524" y="3784136"/>
                  <a:pt x="1599189" y="3781489"/>
                  <a:pt x="1602002" y="3785414"/>
                </a:cubicBezTo>
                <a:cubicBezTo>
                  <a:pt x="1597326" y="3792720"/>
                  <a:pt x="1592515" y="3800498"/>
                  <a:pt x="1589885" y="3809245"/>
                </a:cubicBezTo>
                <a:cubicBezTo>
                  <a:pt x="1587035" y="3811007"/>
                  <a:pt x="1586999" y="3811129"/>
                  <a:pt x="1588460" y="3813963"/>
                </a:cubicBezTo>
                <a:cubicBezTo>
                  <a:pt x="1586000" y="3816377"/>
                  <a:pt x="1580642" y="3820867"/>
                  <a:pt x="1583504" y="3824466"/>
                </a:cubicBezTo>
                <a:cubicBezTo>
                  <a:pt x="1585148" y="3824765"/>
                  <a:pt x="1585927" y="3826679"/>
                  <a:pt x="1583699" y="3826388"/>
                </a:cubicBezTo>
                <a:cubicBezTo>
                  <a:pt x="1581470" y="3826194"/>
                  <a:pt x="1581689" y="3826012"/>
                  <a:pt x="1581214" y="3827712"/>
                </a:cubicBezTo>
                <a:cubicBezTo>
                  <a:pt x="1580398" y="3830555"/>
                  <a:pt x="1579290" y="3833070"/>
                  <a:pt x="1580508" y="3835642"/>
                </a:cubicBezTo>
                <a:cubicBezTo>
                  <a:pt x="1579838" y="3837035"/>
                  <a:pt x="1578085" y="3834731"/>
                  <a:pt x="1577403" y="3836071"/>
                </a:cubicBezTo>
                <a:lnTo>
                  <a:pt x="1577403" y="3836067"/>
                </a:lnTo>
                <a:cubicBezTo>
                  <a:pt x="1580520" y="3842721"/>
                  <a:pt x="1569645" y="3843694"/>
                  <a:pt x="1577123" y="3848895"/>
                </a:cubicBezTo>
                <a:cubicBezTo>
                  <a:pt x="1575832" y="3858624"/>
                  <a:pt x="1583090" y="3838868"/>
                  <a:pt x="1585355" y="3838606"/>
                </a:cubicBezTo>
                <a:cubicBezTo>
                  <a:pt x="1584989" y="3837874"/>
                  <a:pt x="1584624" y="3837140"/>
                  <a:pt x="1584259" y="3836431"/>
                </a:cubicBezTo>
                <a:cubicBezTo>
                  <a:pt x="1587206" y="3835397"/>
                  <a:pt x="1586792" y="3833371"/>
                  <a:pt x="1585878" y="3831337"/>
                </a:cubicBezTo>
                <a:cubicBezTo>
                  <a:pt x="1588765" y="3829566"/>
                  <a:pt x="1590335" y="3824331"/>
                  <a:pt x="1588545" y="3821600"/>
                </a:cubicBezTo>
                <a:cubicBezTo>
                  <a:pt x="1589008" y="3818037"/>
                  <a:pt x="1594878" y="3817856"/>
                  <a:pt x="1594342" y="3813087"/>
                </a:cubicBezTo>
                <a:cubicBezTo>
                  <a:pt x="1592053" y="3812390"/>
                  <a:pt x="1593417" y="3810586"/>
                  <a:pt x="1594805" y="3811414"/>
                </a:cubicBezTo>
                <a:cubicBezTo>
                  <a:pt x="1595511" y="3809135"/>
                  <a:pt x="1597313" y="3810500"/>
                  <a:pt x="1596485" y="3811879"/>
                </a:cubicBezTo>
                <a:cubicBezTo>
                  <a:pt x="1600918" y="3810060"/>
                  <a:pt x="1606094" y="3799322"/>
                  <a:pt x="1601393" y="3794327"/>
                </a:cubicBezTo>
                <a:cubicBezTo>
                  <a:pt x="1603220" y="3792737"/>
                  <a:pt x="1605229" y="3795652"/>
                  <a:pt x="1606958" y="3793867"/>
                </a:cubicBezTo>
                <a:cubicBezTo>
                  <a:pt x="1607969" y="3789604"/>
                  <a:pt x="1610465" y="3785880"/>
                  <a:pt x="1613437" y="3783093"/>
                </a:cubicBezTo>
                <a:cubicBezTo>
                  <a:pt x="1613059" y="3782440"/>
                  <a:pt x="1612779" y="3781938"/>
                  <a:pt x="1612170" y="3780852"/>
                </a:cubicBezTo>
                <a:cubicBezTo>
                  <a:pt x="1615081" y="3780968"/>
                  <a:pt x="1614374" y="3777559"/>
                  <a:pt x="1616993" y="3777042"/>
                </a:cubicBezTo>
                <a:cubicBezTo>
                  <a:pt x="1615300" y="3775362"/>
                  <a:pt x="1616993" y="3772903"/>
                  <a:pt x="1615385" y="3771528"/>
                </a:cubicBezTo>
                <a:cubicBezTo>
                  <a:pt x="1615044" y="3769585"/>
                  <a:pt x="1617614" y="3771170"/>
                  <a:pt x="1616530" y="3772338"/>
                </a:cubicBezTo>
                <a:cubicBezTo>
                  <a:pt x="1625103" y="3771748"/>
                  <a:pt x="1624190" y="3755632"/>
                  <a:pt x="1633116" y="3752090"/>
                </a:cubicBezTo>
                <a:cubicBezTo>
                  <a:pt x="1633019" y="3750694"/>
                  <a:pt x="1634297" y="3750425"/>
                  <a:pt x="1635259" y="3749826"/>
                </a:cubicBezTo>
                <a:cubicBezTo>
                  <a:pt x="1636721" y="3745440"/>
                  <a:pt x="1637975" y="3741243"/>
                  <a:pt x="1642116" y="3738875"/>
                </a:cubicBezTo>
                <a:cubicBezTo>
                  <a:pt x="1639083" y="3733859"/>
                  <a:pt x="1645684" y="3739040"/>
                  <a:pt x="1645708" y="3732665"/>
                </a:cubicBezTo>
                <a:cubicBezTo>
                  <a:pt x="1651687" y="3728804"/>
                  <a:pt x="1643455" y="3731747"/>
                  <a:pt x="1652321" y="3721896"/>
                </a:cubicBezTo>
                <a:cubicBezTo>
                  <a:pt x="1653404" y="3720644"/>
                  <a:pt x="1655158" y="3722378"/>
                  <a:pt x="1656278" y="3720894"/>
                </a:cubicBezTo>
                <a:cubicBezTo>
                  <a:pt x="1658994" y="3711420"/>
                  <a:pt x="1671038" y="3716260"/>
                  <a:pt x="1677650" y="3711810"/>
                </a:cubicBezTo>
                <a:cubicBezTo>
                  <a:pt x="1685712" y="3713888"/>
                  <a:pt x="1690535" y="3721394"/>
                  <a:pt x="1697123" y="3725885"/>
                </a:cubicBezTo>
                <a:cubicBezTo>
                  <a:pt x="1705282" y="3726764"/>
                  <a:pt x="1710847" y="3736912"/>
                  <a:pt x="1718751" y="3733914"/>
                </a:cubicBezTo>
                <a:cubicBezTo>
                  <a:pt x="1721454" y="3734639"/>
                  <a:pt x="1721442" y="3734652"/>
                  <a:pt x="1722587" y="3735740"/>
                </a:cubicBezTo>
                <a:cubicBezTo>
                  <a:pt x="1718349" y="3745059"/>
                  <a:pt x="1741377" y="3761821"/>
                  <a:pt x="1748270" y="3767310"/>
                </a:cubicBezTo>
                <a:cubicBezTo>
                  <a:pt x="1749256" y="3765960"/>
                  <a:pt x="1749268" y="3765974"/>
                  <a:pt x="1751874" y="3764931"/>
                </a:cubicBezTo>
                <a:cubicBezTo>
                  <a:pt x="1754212" y="3769685"/>
                  <a:pt x="1746431" y="3765838"/>
                  <a:pt x="1748452" y="3768845"/>
                </a:cubicBezTo>
                <a:cubicBezTo>
                  <a:pt x="1751716" y="3770140"/>
                  <a:pt x="1751813" y="3772888"/>
                  <a:pt x="1752118" y="3775317"/>
                </a:cubicBezTo>
                <a:cubicBezTo>
                  <a:pt x="1757890" y="3777902"/>
                  <a:pt x="1757732" y="3788967"/>
                  <a:pt x="1763930" y="3789092"/>
                </a:cubicBezTo>
                <a:cubicBezTo>
                  <a:pt x="1763979" y="3789014"/>
                  <a:pt x="1763930" y="3788988"/>
                  <a:pt x="1764003" y="3788895"/>
                </a:cubicBezTo>
                <a:cubicBezTo>
                  <a:pt x="1764247" y="3788809"/>
                  <a:pt x="1764259" y="3788951"/>
                  <a:pt x="1764271" y="3789078"/>
                </a:cubicBezTo>
                <a:cubicBezTo>
                  <a:pt x="1764697" y="3789060"/>
                  <a:pt x="1765063" y="3789149"/>
                  <a:pt x="1765550" y="3789026"/>
                </a:cubicBezTo>
                <a:lnTo>
                  <a:pt x="1764104" y="3789736"/>
                </a:lnTo>
                <a:lnTo>
                  <a:pt x="1764271" y="3789082"/>
                </a:lnTo>
                <a:cubicBezTo>
                  <a:pt x="1764162" y="3789087"/>
                  <a:pt x="1764052" y="3789098"/>
                  <a:pt x="1763942" y="3789095"/>
                </a:cubicBezTo>
                <a:lnTo>
                  <a:pt x="1764099" y="3789738"/>
                </a:lnTo>
                <a:lnTo>
                  <a:pt x="1764089" y="3789743"/>
                </a:lnTo>
                <a:cubicBezTo>
                  <a:pt x="1763638" y="3790665"/>
                  <a:pt x="1762761" y="3792039"/>
                  <a:pt x="1762932" y="3792642"/>
                </a:cubicBezTo>
                <a:cubicBezTo>
                  <a:pt x="1766195" y="3796216"/>
                  <a:pt x="1765026" y="3801014"/>
                  <a:pt x="1766658" y="3805129"/>
                </a:cubicBezTo>
                <a:cubicBezTo>
                  <a:pt x="1770628" y="3813552"/>
                  <a:pt x="1777180" y="3821179"/>
                  <a:pt x="1780054" y="3829521"/>
                </a:cubicBezTo>
                <a:cubicBezTo>
                  <a:pt x="1785777" y="3835650"/>
                  <a:pt x="1791586" y="3911700"/>
                  <a:pt x="1801572" y="3899984"/>
                </a:cubicBezTo>
                <a:cubicBezTo>
                  <a:pt x="1798113" y="3885567"/>
                  <a:pt x="1801645" y="3869308"/>
                  <a:pt x="1794484" y="3855543"/>
                </a:cubicBezTo>
                <a:cubicBezTo>
                  <a:pt x="1790271" y="3854883"/>
                  <a:pt x="1796177" y="3853586"/>
                  <a:pt x="1795288" y="3851560"/>
                </a:cubicBezTo>
                <a:cubicBezTo>
                  <a:pt x="1793900" y="3849475"/>
                  <a:pt x="1794570" y="3847675"/>
                  <a:pt x="1795020" y="3845912"/>
                </a:cubicBezTo>
                <a:cubicBezTo>
                  <a:pt x="1790527" y="3833053"/>
                  <a:pt x="1790441" y="3815193"/>
                  <a:pt x="1777119" y="3806887"/>
                </a:cubicBezTo>
                <a:cubicBezTo>
                  <a:pt x="1777813" y="3806441"/>
                  <a:pt x="1778495" y="3805995"/>
                  <a:pt x="1779165" y="3805565"/>
                </a:cubicBezTo>
                <a:cubicBezTo>
                  <a:pt x="1776193" y="3798946"/>
                  <a:pt x="1765635" y="3763980"/>
                  <a:pt x="1760009" y="3766952"/>
                </a:cubicBezTo>
                <a:cubicBezTo>
                  <a:pt x="1756112" y="3765649"/>
                  <a:pt x="1758328" y="3758650"/>
                  <a:pt x="1752970" y="3757791"/>
                </a:cubicBezTo>
                <a:cubicBezTo>
                  <a:pt x="1751533" y="3757381"/>
                  <a:pt x="1751497" y="3757369"/>
                  <a:pt x="1751631" y="3755324"/>
                </a:cubicBezTo>
                <a:cubicBezTo>
                  <a:pt x="1749122" y="3751067"/>
                  <a:pt x="1743338" y="3748917"/>
                  <a:pt x="1740196" y="3744343"/>
                </a:cubicBezTo>
                <a:cubicBezTo>
                  <a:pt x="1739636" y="3742618"/>
                  <a:pt x="1736591" y="3743123"/>
                  <a:pt x="1737529" y="3740753"/>
                </a:cubicBezTo>
                <a:cubicBezTo>
                  <a:pt x="1737821" y="3739350"/>
                  <a:pt x="1737736" y="3739317"/>
                  <a:pt x="1735592" y="3738560"/>
                </a:cubicBezTo>
                <a:cubicBezTo>
                  <a:pt x="1732292" y="3735127"/>
                  <a:pt x="1730319" y="3730587"/>
                  <a:pt x="1724754" y="3730077"/>
                </a:cubicBezTo>
                <a:cubicBezTo>
                  <a:pt x="1724998" y="3727802"/>
                  <a:pt x="1722160" y="3728279"/>
                  <a:pt x="1721600" y="3726571"/>
                </a:cubicBezTo>
                <a:cubicBezTo>
                  <a:pt x="1721076" y="3724829"/>
                  <a:pt x="1719944" y="3726269"/>
                  <a:pt x="1718945" y="3726681"/>
                </a:cubicBezTo>
                <a:cubicBezTo>
                  <a:pt x="1717033" y="3723209"/>
                  <a:pt x="1712881" y="3719132"/>
                  <a:pt x="1709179" y="3719434"/>
                </a:cubicBezTo>
                <a:cubicBezTo>
                  <a:pt x="1707011" y="3721285"/>
                  <a:pt x="1703699" y="3716906"/>
                  <a:pt x="1702262" y="3715091"/>
                </a:cubicBezTo>
                <a:cubicBezTo>
                  <a:pt x="1696514" y="3714326"/>
                  <a:pt x="1699144" y="3717658"/>
                  <a:pt x="1693360" y="3711738"/>
                </a:cubicBezTo>
                <a:cubicBezTo>
                  <a:pt x="1694541" y="3708733"/>
                  <a:pt x="1690815" y="3708374"/>
                  <a:pt x="1689974" y="3706142"/>
                </a:cubicBezTo>
                <a:cubicBezTo>
                  <a:pt x="1687673" y="3705324"/>
                  <a:pt x="1684957" y="3705463"/>
                  <a:pt x="1684093" y="3702927"/>
                </a:cubicBezTo>
                <a:cubicBezTo>
                  <a:pt x="1681651" y="3703025"/>
                  <a:pt x="1679039" y="3702391"/>
                  <a:pt x="1676459" y="3702176"/>
                </a:cubicBezTo>
                <a:close/>
                <a:moveTo>
                  <a:pt x="10925787" y="2476977"/>
                </a:moveTo>
                <a:lnTo>
                  <a:pt x="10925787" y="2477840"/>
                </a:lnTo>
                <a:lnTo>
                  <a:pt x="10925469" y="2477088"/>
                </a:lnTo>
                <a:close/>
                <a:moveTo>
                  <a:pt x="10885823" y="2475319"/>
                </a:moveTo>
                <a:cubicBezTo>
                  <a:pt x="10895829" y="2483198"/>
                  <a:pt x="10908409" y="2493486"/>
                  <a:pt x="10920809" y="2505253"/>
                </a:cubicBezTo>
                <a:lnTo>
                  <a:pt x="10925787" y="2510950"/>
                </a:lnTo>
                <a:lnTo>
                  <a:pt x="10925787" y="2639419"/>
                </a:lnTo>
                <a:lnTo>
                  <a:pt x="10908072" y="2640216"/>
                </a:lnTo>
                <a:cubicBezTo>
                  <a:pt x="10897115" y="2636462"/>
                  <a:pt x="10889145" y="2623884"/>
                  <a:pt x="10880776" y="2601472"/>
                </a:cubicBezTo>
                <a:cubicBezTo>
                  <a:pt x="10875239" y="2586629"/>
                  <a:pt x="10886309" y="2577227"/>
                  <a:pt x="10889187" y="2565203"/>
                </a:cubicBezTo>
                <a:cubicBezTo>
                  <a:pt x="10897575" y="2535172"/>
                  <a:pt x="10889985" y="2505882"/>
                  <a:pt x="10885823" y="2475319"/>
                </a:cubicBezTo>
                <a:close/>
                <a:moveTo>
                  <a:pt x="10811469" y="2460162"/>
                </a:moveTo>
                <a:cubicBezTo>
                  <a:pt x="10809646" y="2486405"/>
                  <a:pt x="10794535" y="2507344"/>
                  <a:pt x="10804642" y="2530539"/>
                </a:cubicBezTo>
                <a:cubicBezTo>
                  <a:pt x="10833133" y="2521491"/>
                  <a:pt x="10847255" y="2486844"/>
                  <a:pt x="10860310" y="2460794"/>
                </a:cubicBezTo>
                <a:cubicBezTo>
                  <a:pt x="10864654" y="2487136"/>
                  <a:pt x="10878693" y="2511042"/>
                  <a:pt x="10874827" y="2537700"/>
                </a:cubicBezTo>
                <a:cubicBezTo>
                  <a:pt x="10865858" y="2617368"/>
                  <a:pt x="10810794" y="2692556"/>
                  <a:pt x="10769937" y="2578487"/>
                </a:cubicBezTo>
                <a:cubicBezTo>
                  <a:pt x="10756218" y="2530893"/>
                  <a:pt x="10775506" y="2494509"/>
                  <a:pt x="10811469" y="2460162"/>
                </a:cubicBezTo>
                <a:close/>
                <a:moveTo>
                  <a:pt x="10759445" y="2443440"/>
                </a:moveTo>
                <a:cubicBezTo>
                  <a:pt x="10771178" y="2443339"/>
                  <a:pt x="10783728" y="2445396"/>
                  <a:pt x="10796967" y="2449680"/>
                </a:cubicBezTo>
                <a:cubicBezTo>
                  <a:pt x="10775757" y="2478154"/>
                  <a:pt x="10747258" y="2501957"/>
                  <a:pt x="10741532" y="2539488"/>
                </a:cubicBezTo>
                <a:cubicBezTo>
                  <a:pt x="10745874" y="2601317"/>
                  <a:pt x="10718699" y="2579274"/>
                  <a:pt x="10674206" y="2585905"/>
                </a:cubicBezTo>
                <a:cubicBezTo>
                  <a:pt x="10646418" y="2577024"/>
                  <a:pt x="10666081" y="2519333"/>
                  <a:pt x="10679376" y="2500756"/>
                </a:cubicBezTo>
                <a:lnTo>
                  <a:pt x="10679377" y="2500757"/>
                </a:lnTo>
                <a:cubicBezTo>
                  <a:pt x="10696402" y="2463462"/>
                  <a:pt x="10724246" y="2443741"/>
                  <a:pt x="10759445" y="2443440"/>
                </a:cubicBezTo>
                <a:close/>
                <a:moveTo>
                  <a:pt x="10839642" y="2425952"/>
                </a:moveTo>
                <a:cubicBezTo>
                  <a:pt x="10844917" y="2452212"/>
                  <a:pt x="10840610" y="2473382"/>
                  <a:pt x="10820546" y="2494681"/>
                </a:cubicBezTo>
                <a:cubicBezTo>
                  <a:pt x="10827042" y="2469452"/>
                  <a:pt x="10829365" y="2447566"/>
                  <a:pt x="10839642" y="2425952"/>
                </a:cubicBezTo>
                <a:close/>
                <a:moveTo>
                  <a:pt x="10861721" y="2423955"/>
                </a:moveTo>
                <a:cubicBezTo>
                  <a:pt x="10877482" y="2450107"/>
                  <a:pt x="10902358" y="2441533"/>
                  <a:pt x="10924900" y="2444778"/>
                </a:cubicBezTo>
                <a:lnTo>
                  <a:pt x="10925787" y="2445148"/>
                </a:lnTo>
                <a:lnTo>
                  <a:pt x="10925787" y="2456307"/>
                </a:lnTo>
                <a:lnTo>
                  <a:pt x="10919016" y="2457175"/>
                </a:lnTo>
                <a:cubicBezTo>
                  <a:pt x="10892027" y="2460984"/>
                  <a:pt x="10867540" y="2461795"/>
                  <a:pt x="10861721" y="2423955"/>
                </a:cubicBezTo>
                <a:close/>
                <a:moveTo>
                  <a:pt x="10822406" y="2413850"/>
                </a:moveTo>
                <a:cubicBezTo>
                  <a:pt x="10807188" y="2435216"/>
                  <a:pt x="10794702" y="2435706"/>
                  <a:pt x="10761063" y="2418060"/>
                </a:cubicBezTo>
                <a:cubicBezTo>
                  <a:pt x="10782320" y="2419814"/>
                  <a:pt x="10800891" y="2419834"/>
                  <a:pt x="10822406" y="2413850"/>
                </a:cubicBezTo>
                <a:close/>
                <a:moveTo>
                  <a:pt x="10293068" y="2263247"/>
                </a:moveTo>
                <a:cubicBezTo>
                  <a:pt x="10297780" y="2263673"/>
                  <a:pt x="10302228" y="2267542"/>
                  <a:pt x="10307227" y="2274090"/>
                </a:cubicBezTo>
                <a:cubicBezTo>
                  <a:pt x="10294008" y="2289942"/>
                  <a:pt x="10267417" y="2298241"/>
                  <a:pt x="10264647" y="2320186"/>
                </a:cubicBezTo>
                <a:cubicBezTo>
                  <a:pt x="10276599" y="2326908"/>
                  <a:pt x="10283240" y="2317429"/>
                  <a:pt x="10289733" y="2310758"/>
                </a:cubicBezTo>
                <a:cubicBezTo>
                  <a:pt x="10298923" y="2301315"/>
                  <a:pt x="10296400" y="2312389"/>
                  <a:pt x="10298692" y="2315104"/>
                </a:cubicBezTo>
                <a:cubicBezTo>
                  <a:pt x="10311451" y="2329601"/>
                  <a:pt x="10325024" y="2289818"/>
                  <a:pt x="10326076" y="2279357"/>
                </a:cubicBezTo>
                <a:cubicBezTo>
                  <a:pt x="10350293" y="2294045"/>
                  <a:pt x="10350653" y="2294277"/>
                  <a:pt x="10340058" y="2317923"/>
                </a:cubicBezTo>
                <a:cubicBezTo>
                  <a:pt x="10314448" y="2367299"/>
                  <a:pt x="10299179" y="2431792"/>
                  <a:pt x="10236665" y="2444964"/>
                </a:cubicBezTo>
                <a:lnTo>
                  <a:pt x="10236664" y="2444963"/>
                </a:lnTo>
                <a:cubicBezTo>
                  <a:pt x="10236663" y="2444964"/>
                  <a:pt x="10236663" y="2444965"/>
                  <a:pt x="10236662" y="2444966"/>
                </a:cubicBezTo>
                <a:cubicBezTo>
                  <a:pt x="10200037" y="2455573"/>
                  <a:pt x="10178022" y="2409020"/>
                  <a:pt x="10144335" y="2399659"/>
                </a:cubicBezTo>
                <a:cubicBezTo>
                  <a:pt x="10127845" y="2378966"/>
                  <a:pt x="10170078" y="2355381"/>
                  <a:pt x="10185521" y="2345404"/>
                </a:cubicBezTo>
                <a:lnTo>
                  <a:pt x="10185523" y="2345404"/>
                </a:lnTo>
                <a:cubicBezTo>
                  <a:pt x="10216710" y="2321972"/>
                  <a:pt x="10251919" y="2303396"/>
                  <a:pt x="10277323" y="2273071"/>
                </a:cubicBezTo>
                <a:cubicBezTo>
                  <a:pt x="10283379" y="2265841"/>
                  <a:pt x="10288355" y="2262822"/>
                  <a:pt x="10293068" y="2263247"/>
                </a:cubicBezTo>
                <a:close/>
                <a:moveTo>
                  <a:pt x="10420640" y="2243787"/>
                </a:moveTo>
                <a:cubicBezTo>
                  <a:pt x="10422487" y="2245690"/>
                  <a:pt x="10423837" y="2248874"/>
                  <a:pt x="10425117" y="2250568"/>
                </a:cubicBezTo>
                <a:cubicBezTo>
                  <a:pt x="10432487" y="2260326"/>
                  <a:pt x="10440477" y="2271004"/>
                  <a:pt x="10438852" y="2283771"/>
                </a:cubicBezTo>
                <a:cubicBezTo>
                  <a:pt x="10434012" y="2320211"/>
                  <a:pt x="10452141" y="2353513"/>
                  <a:pt x="10472906" y="2381863"/>
                </a:cubicBezTo>
                <a:cubicBezTo>
                  <a:pt x="10497853" y="2429362"/>
                  <a:pt x="10409746" y="2462111"/>
                  <a:pt x="10374156" y="2443033"/>
                </a:cubicBezTo>
                <a:lnTo>
                  <a:pt x="10374157" y="2443033"/>
                </a:lnTo>
                <a:cubicBezTo>
                  <a:pt x="10327182" y="2420926"/>
                  <a:pt x="10333919" y="2357350"/>
                  <a:pt x="10357131" y="2319530"/>
                </a:cubicBezTo>
                <a:cubicBezTo>
                  <a:pt x="10358721" y="2315965"/>
                  <a:pt x="10361167" y="2309762"/>
                  <a:pt x="10366280" y="2313731"/>
                </a:cubicBezTo>
                <a:cubicBezTo>
                  <a:pt x="10380785" y="2324988"/>
                  <a:pt x="10389711" y="2316741"/>
                  <a:pt x="10397985" y="2303509"/>
                </a:cubicBezTo>
                <a:cubicBezTo>
                  <a:pt x="10400781" y="2322072"/>
                  <a:pt x="10393154" y="2340234"/>
                  <a:pt x="10407102" y="2354396"/>
                </a:cubicBezTo>
                <a:cubicBezTo>
                  <a:pt x="10407774" y="2353811"/>
                  <a:pt x="10408555" y="2353550"/>
                  <a:pt x="10409441" y="2353614"/>
                </a:cubicBezTo>
                <a:cubicBezTo>
                  <a:pt x="10414021" y="2325006"/>
                  <a:pt x="10420863" y="2288174"/>
                  <a:pt x="10411673" y="2262230"/>
                </a:cubicBezTo>
                <a:cubicBezTo>
                  <a:pt x="10398680" y="2255314"/>
                  <a:pt x="10409486" y="2248569"/>
                  <a:pt x="10413186" y="2244686"/>
                </a:cubicBezTo>
                <a:cubicBezTo>
                  <a:pt x="10416451" y="2241260"/>
                  <a:pt x="10418794" y="2241883"/>
                  <a:pt x="10420640" y="2243787"/>
                </a:cubicBezTo>
                <a:close/>
                <a:moveTo>
                  <a:pt x="10701293" y="2237590"/>
                </a:moveTo>
                <a:cubicBezTo>
                  <a:pt x="10701503" y="2250156"/>
                  <a:pt x="10721961" y="2278908"/>
                  <a:pt x="10706851" y="2281593"/>
                </a:cubicBezTo>
                <a:cubicBezTo>
                  <a:pt x="10697031" y="2280140"/>
                  <a:pt x="10681568" y="2294147"/>
                  <a:pt x="10676390" y="2273595"/>
                </a:cubicBezTo>
                <a:lnTo>
                  <a:pt x="10676391" y="2273594"/>
                </a:lnTo>
                <a:cubicBezTo>
                  <a:pt x="10671149" y="2252785"/>
                  <a:pt x="10688434" y="2248255"/>
                  <a:pt x="10701293" y="2237590"/>
                </a:cubicBezTo>
                <a:close/>
                <a:moveTo>
                  <a:pt x="10140762" y="2211762"/>
                </a:moveTo>
                <a:cubicBezTo>
                  <a:pt x="10153512" y="2211800"/>
                  <a:pt x="10166077" y="2218361"/>
                  <a:pt x="10178811" y="2214392"/>
                </a:cubicBezTo>
                <a:cubicBezTo>
                  <a:pt x="10213328" y="2205768"/>
                  <a:pt x="10245861" y="2230762"/>
                  <a:pt x="10280807" y="2216562"/>
                </a:cubicBezTo>
                <a:cubicBezTo>
                  <a:pt x="10249286" y="2231294"/>
                  <a:pt x="10219333" y="2249642"/>
                  <a:pt x="10183359" y="2250887"/>
                </a:cubicBezTo>
                <a:cubicBezTo>
                  <a:pt x="10174130" y="2254834"/>
                  <a:pt x="10169483" y="2259713"/>
                  <a:pt x="10179865" y="2267660"/>
                </a:cubicBezTo>
                <a:cubicBezTo>
                  <a:pt x="10200618" y="2268139"/>
                  <a:pt x="10219942" y="2261659"/>
                  <a:pt x="10239285" y="2254840"/>
                </a:cubicBezTo>
                <a:cubicBezTo>
                  <a:pt x="10239100" y="2259639"/>
                  <a:pt x="10233644" y="2263313"/>
                  <a:pt x="10237530" y="2268606"/>
                </a:cubicBezTo>
                <a:cubicBezTo>
                  <a:pt x="10242443" y="2275298"/>
                  <a:pt x="10246725" y="2263990"/>
                  <a:pt x="10251448" y="2268223"/>
                </a:cubicBezTo>
                <a:cubicBezTo>
                  <a:pt x="10229344" y="2300347"/>
                  <a:pt x="10139014" y="2372640"/>
                  <a:pt x="10100979" y="2325093"/>
                </a:cubicBezTo>
                <a:cubicBezTo>
                  <a:pt x="10100979" y="2325092"/>
                  <a:pt x="10100980" y="2325089"/>
                  <a:pt x="10100980" y="2325089"/>
                </a:cubicBezTo>
                <a:lnTo>
                  <a:pt x="10100978" y="2325091"/>
                </a:lnTo>
                <a:cubicBezTo>
                  <a:pt x="10062694" y="2284948"/>
                  <a:pt x="10081742" y="2236275"/>
                  <a:pt x="10127939" y="2214531"/>
                </a:cubicBezTo>
                <a:lnTo>
                  <a:pt x="10127939" y="2214530"/>
                </a:lnTo>
                <a:lnTo>
                  <a:pt x="10127938" y="2214530"/>
                </a:lnTo>
                <a:cubicBezTo>
                  <a:pt x="10132242" y="2212461"/>
                  <a:pt x="10136512" y="2211749"/>
                  <a:pt x="10140762" y="2211762"/>
                </a:cubicBezTo>
                <a:close/>
                <a:moveTo>
                  <a:pt x="10308565" y="2206658"/>
                </a:moveTo>
                <a:cubicBezTo>
                  <a:pt x="10312995" y="2206562"/>
                  <a:pt x="10317260" y="2209299"/>
                  <a:pt x="10317469" y="2215265"/>
                </a:cubicBezTo>
                <a:cubicBezTo>
                  <a:pt x="10316873" y="2258510"/>
                  <a:pt x="10369320" y="2262096"/>
                  <a:pt x="10376702" y="2300144"/>
                </a:cubicBezTo>
                <a:cubicBezTo>
                  <a:pt x="10356808" y="2264393"/>
                  <a:pt x="10284493" y="2264192"/>
                  <a:pt x="10298678" y="2215052"/>
                </a:cubicBezTo>
                <a:lnTo>
                  <a:pt x="10298679" y="2215053"/>
                </a:lnTo>
                <a:cubicBezTo>
                  <a:pt x="10299543" y="2209684"/>
                  <a:pt x="10304136" y="2206754"/>
                  <a:pt x="10308565" y="2206658"/>
                </a:cubicBezTo>
                <a:close/>
                <a:moveTo>
                  <a:pt x="10385471" y="2187840"/>
                </a:moveTo>
                <a:cubicBezTo>
                  <a:pt x="10408665" y="2188974"/>
                  <a:pt x="10417350" y="2210945"/>
                  <a:pt x="10396080" y="2239407"/>
                </a:cubicBezTo>
                <a:cubicBezTo>
                  <a:pt x="10389219" y="2249555"/>
                  <a:pt x="10385615" y="2260381"/>
                  <a:pt x="10386859" y="2274498"/>
                </a:cubicBezTo>
                <a:cubicBezTo>
                  <a:pt x="10362266" y="2257027"/>
                  <a:pt x="10295667" y="2200748"/>
                  <a:pt x="10358013" y="2194183"/>
                </a:cubicBezTo>
                <a:cubicBezTo>
                  <a:pt x="10368396" y="2189400"/>
                  <a:pt x="10377740" y="2187463"/>
                  <a:pt x="10385471" y="2187840"/>
                </a:cubicBezTo>
                <a:close/>
                <a:moveTo>
                  <a:pt x="10462574" y="2185370"/>
                </a:moveTo>
                <a:cubicBezTo>
                  <a:pt x="10470908" y="2184480"/>
                  <a:pt x="10479392" y="2186359"/>
                  <a:pt x="10486007" y="2193111"/>
                </a:cubicBezTo>
                <a:cubicBezTo>
                  <a:pt x="10469135" y="2192661"/>
                  <a:pt x="10459877" y="2204478"/>
                  <a:pt x="10446127" y="2211338"/>
                </a:cubicBezTo>
                <a:cubicBezTo>
                  <a:pt x="10413920" y="2215638"/>
                  <a:pt x="10437572" y="2188042"/>
                  <a:pt x="10462574" y="2185370"/>
                </a:cubicBezTo>
                <a:close/>
                <a:moveTo>
                  <a:pt x="10212845" y="2163898"/>
                </a:moveTo>
                <a:cubicBezTo>
                  <a:pt x="10231223" y="2162794"/>
                  <a:pt x="10256875" y="2181196"/>
                  <a:pt x="10274736" y="2175060"/>
                </a:cubicBezTo>
                <a:cubicBezTo>
                  <a:pt x="10293695" y="2172173"/>
                  <a:pt x="10311383" y="2175808"/>
                  <a:pt x="10330108" y="2179994"/>
                </a:cubicBezTo>
                <a:cubicBezTo>
                  <a:pt x="10325910" y="2185764"/>
                  <a:pt x="10320747" y="2189474"/>
                  <a:pt x="10316489" y="2187393"/>
                </a:cubicBezTo>
                <a:cubicBezTo>
                  <a:pt x="10283698" y="2180287"/>
                  <a:pt x="10251782" y="2204202"/>
                  <a:pt x="10218560" y="2189170"/>
                </a:cubicBezTo>
                <a:cubicBezTo>
                  <a:pt x="10209918" y="2186740"/>
                  <a:pt x="10193236" y="2188599"/>
                  <a:pt x="10197450" y="2173135"/>
                </a:cubicBezTo>
                <a:cubicBezTo>
                  <a:pt x="10201401" y="2166801"/>
                  <a:pt x="10206719" y="2164266"/>
                  <a:pt x="10212845" y="2163898"/>
                </a:cubicBezTo>
                <a:close/>
                <a:moveTo>
                  <a:pt x="10434886" y="2153619"/>
                </a:moveTo>
                <a:cubicBezTo>
                  <a:pt x="10428753" y="2165682"/>
                  <a:pt x="10423941" y="2175148"/>
                  <a:pt x="10416162" y="2190450"/>
                </a:cubicBezTo>
                <a:cubicBezTo>
                  <a:pt x="10417894" y="2172235"/>
                  <a:pt x="10404881" y="2176415"/>
                  <a:pt x="10400234" y="2169862"/>
                </a:cubicBezTo>
                <a:cubicBezTo>
                  <a:pt x="10410879" y="2165092"/>
                  <a:pt x="10419001" y="2155584"/>
                  <a:pt x="10434886" y="2153619"/>
                </a:cubicBezTo>
                <a:close/>
                <a:moveTo>
                  <a:pt x="10772097" y="2151779"/>
                </a:moveTo>
                <a:cubicBezTo>
                  <a:pt x="10802015" y="2162886"/>
                  <a:pt x="10786524" y="2287522"/>
                  <a:pt x="10740464" y="2276277"/>
                </a:cubicBezTo>
                <a:lnTo>
                  <a:pt x="10740464" y="2276276"/>
                </a:lnTo>
                <a:cubicBezTo>
                  <a:pt x="10721344" y="2270544"/>
                  <a:pt x="10713726" y="2222664"/>
                  <a:pt x="10729542" y="2210282"/>
                </a:cubicBezTo>
                <a:cubicBezTo>
                  <a:pt x="10745751" y="2197594"/>
                  <a:pt x="10757196" y="2182199"/>
                  <a:pt x="10762711" y="2162334"/>
                </a:cubicBezTo>
                <a:cubicBezTo>
                  <a:pt x="10764036" y="2157560"/>
                  <a:pt x="10763006" y="2151525"/>
                  <a:pt x="10772097" y="2151779"/>
                </a:cubicBezTo>
                <a:close/>
                <a:moveTo>
                  <a:pt x="10397282" y="2108274"/>
                </a:moveTo>
                <a:cubicBezTo>
                  <a:pt x="10409175" y="2132511"/>
                  <a:pt x="10383644" y="2144605"/>
                  <a:pt x="10379341" y="2164005"/>
                </a:cubicBezTo>
                <a:cubicBezTo>
                  <a:pt x="10372380" y="2141422"/>
                  <a:pt x="10403358" y="2131222"/>
                  <a:pt x="10397282" y="2108274"/>
                </a:cubicBezTo>
                <a:close/>
                <a:moveTo>
                  <a:pt x="10749063" y="2105867"/>
                </a:moveTo>
                <a:cubicBezTo>
                  <a:pt x="10771748" y="2165090"/>
                  <a:pt x="10712017" y="2202751"/>
                  <a:pt x="10677088" y="2235532"/>
                </a:cubicBezTo>
                <a:cubicBezTo>
                  <a:pt x="10672829" y="2239760"/>
                  <a:pt x="10668641" y="2238115"/>
                  <a:pt x="10665502" y="2232253"/>
                </a:cubicBezTo>
                <a:cubicBezTo>
                  <a:pt x="10645557" y="2194990"/>
                  <a:pt x="10659332" y="2150531"/>
                  <a:pt x="10695714" y="2127983"/>
                </a:cubicBezTo>
                <a:cubicBezTo>
                  <a:pt x="10712811" y="2117386"/>
                  <a:pt x="10734718" y="2121972"/>
                  <a:pt x="10749063" y="2105867"/>
                </a:cubicBezTo>
                <a:close/>
                <a:moveTo>
                  <a:pt x="10227701" y="2080450"/>
                </a:moveTo>
                <a:cubicBezTo>
                  <a:pt x="10235520" y="2079748"/>
                  <a:pt x="10244679" y="2081334"/>
                  <a:pt x="10255586" y="2085806"/>
                </a:cubicBezTo>
                <a:lnTo>
                  <a:pt x="10255586" y="2085804"/>
                </a:lnTo>
                <a:cubicBezTo>
                  <a:pt x="10291847" y="2099632"/>
                  <a:pt x="10308331" y="2132441"/>
                  <a:pt x="10330892" y="2161563"/>
                </a:cubicBezTo>
                <a:cubicBezTo>
                  <a:pt x="10313614" y="2162969"/>
                  <a:pt x="10312344" y="2141554"/>
                  <a:pt x="10301836" y="2131896"/>
                </a:cubicBezTo>
                <a:cubicBezTo>
                  <a:pt x="10295607" y="2120858"/>
                  <a:pt x="10282525" y="2126624"/>
                  <a:pt x="10285735" y="2139042"/>
                </a:cubicBezTo>
                <a:cubicBezTo>
                  <a:pt x="10275430" y="2134541"/>
                  <a:pt x="10267141" y="2118671"/>
                  <a:pt x="10257483" y="2128654"/>
                </a:cubicBezTo>
                <a:cubicBezTo>
                  <a:pt x="10253043" y="2134795"/>
                  <a:pt x="10258415" y="2138825"/>
                  <a:pt x="10262361" y="2142730"/>
                </a:cubicBezTo>
                <a:cubicBezTo>
                  <a:pt x="10267458" y="2147778"/>
                  <a:pt x="10275589" y="2149350"/>
                  <a:pt x="10279282" y="2157882"/>
                </a:cubicBezTo>
                <a:cubicBezTo>
                  <a:pt x="10247535" y="2162635"/>
                  <a:pt x="10175365" y="2121081"/>
                  <a:pt x="10181345" y="2180149"/>
                </a:cubicBezTo>
                <a:cubicBezTo>
                  <a:pt x="10186459" y="2197539"/>
                  <a:pt x="10175328" y="2196953"/>
                  <a:pt x="10165566" y="2197931"/>
                </a:cubicBezTo>
                <a:cubicBezTo>
                  <a:pt x="10079700" y="2175917"/>
                  <a:pt x="10130421" y="2152758"/>
                  <a:pt x="10182512" y="2132372"/>
                </a:cubicBezTo>
                <a:cubicBezTo>
                  <a:pt x="10192851" y="2105256"/>
                  <a:pt x="10204244" y="2082557"/>
                  <a:pt x="10227701" y="2080450"/>
                </a:cubicBezTo>
                <a:close/>
                <a:moveTo>
                  <a:pt x="10782106" y="2066366"/>
                </a:moveTo>
                <a:cubicBezTo>
                  <a:pt x="10791224" y="2083984"/>
                  <a:pt x="10795991" y="2101611"/>
                  <a:pt x="10786331" y="2120517"/>
                </a:cubicBezTo>
                <a:cubicBezTo>
                  <a:pt x="10783714" y="2129907"/>
                  <a:pt x="10773542" y="2128913"/>
                  <a:pt x="10772566" y="2119422"/>
                </a:cubicBezTo>
                <a:cubicBezTo>
                  <a:pt x="10764062" y="2100502"/>
                  <a:pt x="10767058" y="2083176"/>
                  <a:pt x="10782106" y="2066366"/>
                </a:cubicBezTo>
                <a:close/>
                <a:moveTo>
                  <a:pt x="10770478" y="2044765"/>
                </a:moveTo>
                <a:cubicBezTo>
                  <a:pt x="10755237" y="2071152"/>
                  <a:pt x="10746182" y="2098868"/>
                  <a:pt x="10709773" y="2105685"/>
                </a:cubicBezTo>
                <a:cubicBezTo>
                  <a:pt x="10724946" y="2078025"/>
                  <a:pt x="10744756" y="2060862"/>
                  <a:pt x="10770478" y="2044765"/>
                </a:cubicBezTo>
                <a:close/>
                <a:moveTo>
                  <a:pt x="10901592" y="2036054"/>
                </a:moveTo>
                <a:cubicBezTo>
                  <a:pt x="10902732" y="2035058"/>
                  <a:pt x="10904358" y="2035378"/>
                  <a:pt x="10906585" y="2037320"/>
                </a:cubicBezTo>
                <a:cubicBezTo>
                  <a:pt x="10909554" y="2039909"/>
                  <a:pt x="10913594" y="2045382"/>
                  <a:pt x="10918981" y="2054467"/>
                </a:cubicBezTo>
                <a:lnTo>
                  <a:pt x="10925787" y="2067369"/>
                </a:lnTo>
                <a:lnTo>
                  <a:pt x="10925787" y="2426906"/>
                </a:lnTo>
                <a:lnTo>
                  <a:pt x="10925695" y="2426883"/>
                </a:lnTo>
                <a:cubicBezTo>
                  <a:pt x="10909084" y="2425224"/>
                  <a:pt x="10891184" y="2425807"/>
                  <a:pt x="10877234" y="2414696"/>
                </a:cubicBezTo>
                <a:cubicBezTo>
                  <a:pt x="10856641" y="2388029"/>
                  <a:pt x="10871313" y="2373228"/>
                  <a:pt x="10876153" y="2346042"/>
                </a:cubicBezTo>
                <a:cubicBezTo>
                  <a:pt x="10894205" y="2279191"/>
                  <a:pt x="10923299" y="2215473"/>
                  <a:pt x="10908917" y="2145016"/>
                </a:cubicBezTo>
                <a:cubicBezTo>
                  <a:pt x="10909405" y="2114440"/>
                  <a:pt x="10893612" y="2043022"/>
                  <a:pt x="10901592" y="2036054"/>
                </a:cubicBezTo>
                <a:close/>
                <a:moveTo>
                  <a:pt x="10628348" y="1827862"/>
                </a:moveTo>
                <a:cubicBezTo>
                  <a:pt x="10639396" y="1826376"/>
                  <a:pt x="10651188" y="1826267"/>
                  <a:pt x="10664502" y="1828152"/>
                </a:cubicBezTo>
                <a:cubicBezTo>
                  <a:pt x="10580536" y="1859851"/>
                  <a:pt x="10508274" y="1892764"/>
                  <a:pt x="10433716" y="1939780"/>
                </a:cubicBezTo>
                <a:cubicBezTo>
                  <a:pt x="10408460" y="1955239"/>
                  <a:pt x="10383179" y="1960900"/>
                  <a:pt x="10363806" y="1956521"/>
                </a:cubicBezTo>
                <a:cubicBezTo>
                  <a:pt x="10441689" y="1916596"/>
                  <a:pt x="10512972" y="1864403"/>
                  <a:pt x="10596661" y="1835832"/>
                </a:cubicBezTo>
                <a:lnTo>
                  <a:pt x="10596661" y="1835834"/>
                </a:lnTo>
                <a:cubicBezTo>
                  <a:pt x="10606997" y="1832211"/>
                  <a:pt x="10617301" y="1829348"/>
                  <a:pt x="10628348" y="1827862"/>
                </a:cubicBezTo>
                <a:close/>
                <a:moveTo>
                  <a:pt x="10836503" y="1796524"/>
                </a:moveTo>
                <a:lnTo>
                  <a:pt x="10836362" y="1796809"/>
                </a:lnTo>
                <a:cubicBezTo>
                  <a:pt x="10836359" y="1796798"/>
                  <a:pt x="10836358" y="1796788"/>
                  <a:pt x="10836357" y="1796776"/>
                </a:cubicBezTo>
                <a:cubicBezTo>
                  <a:pt x="10836413" y="1796691"/>
                  <a:pt x="10836445" y="1796608"/>
                  <a:pt x="10836503" y="1796524"/>
                </a:cubicBezTo>
                <a:close/>
                <a:moveTo>
                  <a:pt x="10925787" y="1649344"/>
                </a:moveTo>
                <a:lnTo>
                  <a:pt x="10925787" y="2006953"/>
                </a:lnTo>
                <a:lnTo>
                  <a:pt x="10915927" y="1998210"/>
                </a:lnTo>
                <a:cubicBezTo>
                  <a:pt x="10900894" y="1980791"/>
                  <a:pt x="10889080" y="1960608"/>
                  <a:pt x="10883020" y="1935335"/>
                </a:cubicBezTo>
                <a:cubicBezTo>
                  <a:pt x="10855354" y="1850804"/>
                  <a:pt x="10850094" y="1756672"/>
                  <a:pt x="10904934" y="1683831"/>
                </a:cubicBezTo>
                <a:close/>
                <a:moveTo>
                  <a:pt x="10690086" y="1647847"/>
                </a:moveTo>
                <a:cubicBezTo>
                  <a:pt x="10693248" y="1668841"/>
                  <a:pt x="10691139" y="1686100"/>
                  <a:pt x="10671147" y="1694598"/>
                </a:cubicBezTo>
                <a:cubicBezTo>
                  <a:pt x="10655197" y="1696692"/>
                  <a:pt x="10654241" y="1666681"/>
                  <a:pt x="10670957" y="1663406"/>
                </a:cubicBezTo>
                <a:cubicBezTo>
                  <a:pt x="10677397" y="1660152"/>
                  <a:pt x="10682477" y="1654191"/>
                  <a:pt x="10690086" y="1647847"/>
                </a:cubicBezTo>
                <a:close/>
                <a:moveTo>
                  <a:pt x="10740063" y="1572481"/>
                </a:moveTo>
                <a:cubicBezTo>
                  <a:pt x="10747965" y="1600624"/>
                  <a:pt x="10785392" y="1675101"/>
                  <a:pt x="10746585" y="1684930"/>
                </a:cubicBezTo>
                <a:cubicBezTo>
                  <a:pt x="10706915" y="1687550"/>
                  <a:pt x="10706390" y="1688002"/>
                  <a:pt x="10706686" y="1648118"/>
                </a:cubicBezTo>
                <a:lnTo>
                  <a:pt x="10706687" y="1648119"/>
                </a:lnTo>
                <a:cubicBezTo>
                  <a:pt x="10698613" y="1613825"/>
                  <a:pt x="10714147" y="1594045"/>
                  <a:pt x="10740063" y="1572481"/>
                </a:cubicBezTo>
                <a:close/>
                <a:moveTo>
                  <a:pt x="10767499" y="1564965"/>
                </a:moveTo>
                <a:cubicBezTo>
                  <a:pt x="10778247" y="1572824"/>
                  <a:pt x="10793467" y="1569593"/>
                  <a:pt x="10802728" y="1580534"/>
                </a:cubicBezTo>
                <a:cubicBezTo>
                  <a:pt x="10788866" y="1579853"/>
                  <a:pt x="10773323" y="1583041"/>
                  <a:pt x="10767499" y="1564965"/>
                </a:cubicBezTo>
                <a:close/>
                <a:moveTo>
                  <a:pt x="10646475" y="1561076"/>
                </a:moveTo>
                <a:cubicBezTo>
                  <a:pt x="10662687" y="1561984"/>
                  <a:pt x="10681390" y="1570307"/>
                  <a:pt x="10699442" y="1572701"/>
                </a:cubicBezTo>
                <a:cubicBezTo>
                  <a:pt x="10688762" y="1591492"/>
                  <a:pt x="10689063" y="1611166"/>
                  <a:pt x="10684850" y="1629433"/>
                </a:cubicBezTo>
                <a:cubicBezTo>
                  <a:pt x="10661425" y="1658797"/>
                  <a:pt x="10647543" y="1661504"/>
                  <a:pt x="10615701" y="1642462"/>
                </a:cubicBezTo>
                <a:cubicBezTo>
                  <a:pt x="10595782" y="1637003"/>
                  <a:pt x="10605575" y="1608623"/>
                  <a:pt x="10608446" y="1593948"/>
                </a:cubicBezTo>
                <a:cubicBezTo>
                  <a:pt x="10608454" y="1593941"/>
                  <a:pt x="10608454" y="1593941"/>
                  <a:pt x="10608454" y="1593941"/>
                </a:cubicBezTo>
                <a:lnTo>
                  <a:pt x="10608452" y="1593939"/>
                </a:lnTo>
                <a:lnTo>
                  <a:pt x="10608451" y="1593939"/>
                </a:lnTo>
                <a:cubicBezTo>
                  <a:pt x="10616542" y="1566674"/>
                  <a:pt x="10630263" y="1560168"/>
                  <a:pt x="10646475" y="1561076"/>
                </a:cubicBezTo>
                <a:close/>
                <a:moveTo>
                  <a:pt x="10593280" y="1522384"/>
                </a:moveTo>
                <a:cubicBezTo>
                  <a:pt x="10599504" y="1522439"/>
                  <a:pt x="10606193" y="1528609"/>
                  <a:pt x="10618449" y="1540939"/>
                </a:cubicBezTo>
                <a:cubicBezTo>
                  <a:pt x="10603570" y="1547784"/>
                  <a:pt x="10593503" y="1560930"/>
                  <a:pt x="10588263" y="1580361"/>
                </a:cubicBezTo>
                <a:cubicBezTo>
                  <a:pt x="10558239" y="1558490"/>
                  <a:pt x="10557348" y="1556346"/>
                  <a:pt x="10570903" y="1540524"/>
                </a:cubicBezTo>
                <a:cubicBezTo>
                  <a:pt x="10581297" y="1528390"/>
                  <a:pt x="10587056" y="1522329"/>
                  <a:pt x="10593280" y="1522384"/>
                </a:cubicBezTo>
                <a:close/>
                <a:moveTo>
                  <a:pt x="10729977" y="1497247"/>
                </a:moveTo>
                <a:cubicBezTo>
                  <a:pt x="10736073" y="1506547"/>
                  <a:pt x="10741927" y="1515493"/>
                  <a:pt x="10748803" y="1525993"/>
                </a:cubicBezTo>
                <a:cubicBezTo>
                  <a:pt x="10727091" y="1520070"/>
                  <a:pt x="10723095" y="1513508"/>
                  <a:pt x="10729977" y="1497247"/>
                </a:cubicBezTo>
                <a:close/>
                <a:moveTo>
                  <a:pt x="10613009" y="1481441"/>
                </a:moveTo>
                <a:cubicBezTo>
                  <a:pt x="10621309" y="1481450"/>
                  <a:pt x="10630001" y="1484963"/>
                  <a:pt x="10635697" y="1491007"/>
                </a:cubicBezTo>
                <a:cubicBezTo>
                  <a:pt x="10655371" y="1508408"/>
                  <a:pt x="10676258" y="1524244"/>
                  <a:pt x="10699505" y="1540390"/>
                </a:cubicBezTo>
                <a:cubicBezTo>
                  <a:pt x="10660496" y="1560585"/>
                  <a:pt x="10633896" y="1527869"/>
                  <a:pt x="10605028" y="1507839"/>
                </a:cubicBezTo>
                <a:cubicBezTo>
                  <a:pt x="10600132" y="1503740"/>
                  <a:pt x="10588232" y="1501581"/>
                  <a:pt x="10592677" y="1492898"/>
                </a:cubicBezTo>
                <a:cubicBezTo>
                  <a:pt x="10596802" y="1484926"/>
                  <a:pt x="10604709" y="1481431"/>
                  <a:pt x="10613009" y="1481441"/>
                </a:cubicBezTo>
                <a:close/>
                <a:moveTo>
                  <a:pt x="303312" y="554036"/>
                </a:moveTo>
                <a:cubicBezTo>
                  <a:pt x="305337" y="553623"/>
                  <a:pt x="307593" y="554314"/>
                  <a:pt x="310327" y="555476"/>
                </a:cubicBezTo>
                <a:cubicBezTo>
                  <a:pt x="343204" y="568316"/>
                  <a:pt x="341395" y="605697"/>
                  <a:pt x="380557" y="612797"/>
                </a:cubicBezTo>
                <a:cubicBezTo>
                  <a:pt x="365366" y="619272"/>
                  <a:pt x="353369" y="615015"/>
                  <a:pt x="341509" y="611548"/>
                </a:cubicBezTo>
                <a:lnTo>
                  <a:pt x="341510" y="611547"/>
                </a:lnTo>
                <a:cubicBezTo>
                  <a:pt x="313136" y="600071"/>
                  <a:pt x="266767" y="597471"/>
                  <a:pt x="297680" y="559219"/>
                </a:cubicBezTo>
                <a:cubicBezTo>
                  <a:pt x="299493" y="555966"/>
                  <a:pt x="301287" y="554449"/>
                  <a:pt x="303312" y="554036"/>
                </a:cubicBezTo>
                <a:close/>
                <a:moveTo>
                  <a:pt x="516119" y="521917"/>
                </a:moveTo>
                <a:cubicBezTo>
                  <a:pt x="527367" y="543509"/>
                  <a:pt x="524041" y="554290"/>
                  <a:pt x="497579" y="580259"/>
                </a:cubicBezTo>
                <a:cubicBezTo>
                  <a:pt x="499297" y="557186"/>
                  <a:pt x="519657" y="543199"/>
                  <a:pt x="516119" y="521917"/>
                </a:cubicBezTo>
                <a:close/>
                <a:moveTo>
                  <a:pt x="391374" y="483517"/>
                </a:moveTo>
                <a:cubicBezTo>
                  <a:pt x="401549" y="483774"/>
                  <a:pt x="411850" y="485260"/>
                  <a:pt x="422137" y="488023"/>
                </a:cubicBezTo>
                <a:cubicBezTo>
                  <a:pt x="489630" y="487387"/>
                  <a:pt x="536536" y="528443"/>
                  <a:pt x="464924" y="575642"/>
                </a:cubicBezTo>
                <a:cubicBezTo>
                  <a:pt x="423071" y="599443"/>
                  <a:pt x="369336" y="606571"/>
                  <a:pt x="342566" y="558279"/>
                </a:cubicBezTo>
                <a:cubicBezTo>
                  <a:pt x="337512" y="543235"/>
                  <a:pt x="275104" y="523939"/>
                  <a:pt x="306918" y="513149"/>
                </a:cubicBezTo>
                <a:cubicBezTo>
                  <a:pt x="331445" y="493044"/>
                  <a:pt x="360847" y="482747"/>
                  <a:pt x="391374" y="483517"/>
                </a:cubicBezTo>
                <a:close/>
                <a:moveTo>
                  <a:pt x="886456" y="466914"/>
                </a:moveTo>
                <a:cubicBezTo>
                  <a:pt x="886481" y="466922"/>
                  <a:pt x="886507" y="466928"/>
                  <a:pt x="886533" y="466935"/>
                </a:cubicBezTo>
                <a:cubicBezTo>
                  <a:pt x="886545" y="466943"/>
                  <a:pt x="886557" y="466950"/>
                  <a:pt x="886569" y="466957"/>
                </a:cubicBezTo>
                <a:close/>
                <a:moveTo>
                  <a:pt x="455875" y="443685"/>
                </a:moveTo>
                <a:cubicBezTo>
                  <a:pt x="479525" y="444698"/>
                  <a:pt x="474570" y="467527"/>
                  <a:pt x="484237" y="478983"/>
                </a:cubicBezTo>
                <a:cubicBezTo>
                  <a:pt x="472272" y="469313"/>
                  <a:pt x="458023" y="461421"/>
                  <a:pt x="455875" y="443685"/>
                </a:cubicBezTo>
                <a:close/>
                <a:moveTo>
                  <a:pt x="387243" y="439528"/>
                </a:moveTo>
                <a:cubicBezTo>
                  <a:pt x="399370" y="440180"/>
                  <a:pt x="411472" y="442568"/>
                  <a:pt x="422966" y="446226"/>
                </a:cubicBezTo>
                <a:cubicBezTo>
                  <a:pt x="439786" y="448794"/>
                  <a:pt x="444393" y="463816"/>
                  <a:pt x="455271" y="476879"/>
                </a:cubicBezTo>
                <a:cubicBezTo>
                  <a:pt x="408254" y="469972"/>
                  <a:pt x="357148" y="458326"/>
                  <a:pt x="317151" y="489526"/>
                </a:cubicBezTo>
                <a:cubicBezTo>
                  <a:pt x="309864" y="495386"/>
                  <a:pt x="302246" y="498975"/>
                  <a:pt x="293230" y="493140"/>
                </a:cubicBezTo>
                <a:cubicBezTo>
                  <a:pt x="314269" y="451239"/>
                  <a:pt x="350864" y="437571"/>
                  <a:pt x="387243" y="439528"/>
                </a:cubicBezTo>
                <a:close/>
                <a:moveTo>
                  <a:pt x="1592599" y="330642"/>
                </a:moveTo>
                <a:cubicBezTo>
                  <a:pt x="1598211" y="331471"/>
                  <a:pt x="1602370" y="335577"/>
                  <a:pt x="1605065" y="345878"/>
                </a:cubicBezTo>
                <a:cubicBezTo>
                  <a:pt x="1610559" y="366912"/>
                  <a:pt x="1633513" y="373783"/>
                  <a:pt x="1650888" y="385439"/>
                </a:cubicBezTo>
                <a:cubicBezTo>
                  <a:pt x="1643353" y="386686"/>
                  <a:pt x="1636252" y="386802"/>
                  <a:pt x="1629628" y="385823"/>
                </a:cubicBezTo>
                <a:cubicBezTo>
                  <a:pt x="1605314" y="382231"/>
                  <a:pt x="1587429" y="363920"/>
                  <a:pt x="1578183" y="332874"/>
                </a:cubicBezTo>
                <a:cubicBezTo>
                  <a:pt x="1583747" y="331151"/>
                  <a:pt x="1588552" y="330044"/>
                  <a:pt x="1592599" y="330642"/>
                </a:cubicBezTo>
                <a:close/>
                <a:moveTo>
                  <a:pt x="758470" y="329404"/>
                </a:moveTo>
                <a:cubicBezTo>
                  <a:pt x="764160" y="326713"/>
                  <a:pt x="774439" y="327552"/>
                  <a:pt x="789307" y="331924"/>
                </a:cubicBezTo>
                <a:cubicBezTo>
                  <a:pt x="776190" y="340249"/>
                  <a:pt x="772494" y="339947"/>
                  <a:pt x="758470" y="329404"/>
                </a:cubicBezTo>
                <a:close/>
                <a:moveTo>
                  <a:pt x="1542738" y="328912"/>
                </a:moveTo>
                <a:cubicBezTo>
                  <a:pt x="1543326" y="328999"/>
                  <a:pt x="1543971" y="329208"/>
                  <a:pt x="1544685" y="329571"/>
                </a:cubicBezTo>
                <a:cubicBezTo>
                  <a:pt x="1560816" y="342649"/>
                  <a:pt x="1535754" y="374386"/>
                  <a:pt x="1523329" y="391665"/>
                </a:cubicBezTo>
                <a:cubicBezTo>
                  <a:pt x="1524142" y="369043"/>
                  <a:pt x="1522243" y="351089"/>
                  <a:pt x="1535447" y="335627"/>
                </a:cubicBezTo>
                <a:cubicBezTo>
                  <a:pt x="1537559" y="333153"/>
                  <a:pt x="1538855" y="328338"/>
                  <a:pt x="1542738" y="328912"/>
                </a:cubicBezTo>
                <a:close/>
                <a:moveTo>
                  <a:pt x="1491144" y="306294"/>
                </a:moveTo>
                <a:cubicBezTo>
                  <a:pt x="1491677" y="306373"/>
                  <a:pt x="1492235" y="306525"/>
                  <a:pt x="1492818" y="306762"/>
                </a:cubicBezTo>
                <a:cubicBezTo>
                  <a:pt x="1503891" y="310746"/>
                  <a:pt x="1514373" y="320716"/>
                  <a:pt x="1498391" y="325460"/>
                </a:cubicBezTo>
                <a:cubicBezTo>
                  <a:pt x="1485306" y="334548"/>
                  <a:pt x="1475634" y="348384"/>
                  <a:pt x="1452480" y="354439"/>
                </a:cubicBezTo>
                <a:cubicBezTo>
                  <a:pt x="1479100" y="340701"/>
                  <a:pt x="1479115" y="304521"/>
                  <a:pt x="1491144" y="306294"/>
                </a:cubicBezTo>
                <a:close/>
                <a:moveTo>
                  <a:pt x="615137" y="279920"/>
                </a:moveTo>
                <a:cubicBezTo>
                  <a:pt x="625767" y="280011"/>
                  <a:pt x="634812" y="280828"/>
                  <a:pt x="638985" y="282029"/>
                </a:cubicBezTo>
                <a:cubicBezTo>
                  <a:pt x="660007" y="285571"/>
                  <a:pt x="685221" y="302486"/>
                  <a:pt x="690029" y="321136"/>
                </a:cubicBezTo>
                <a:cubicBezTo>
                  <a:pt x="670978" y="344481"/>
                  <a:pt x="657021" y="378360"/>
                  <a:pt x="627180" y="372537"/>
                </a:cubicBezTo>
                <a:cubicBezTo>
                  <a:pt x="621796" y="371487"/>
                  <a:pt x="603402" y="364189"/>
                  <a:pt x="600963" y="363462"/>
                </a:cubicBezTo>
                <a:lnTo>
                  <a:pt x="600963" y="363461"/>
                </a:lnTo>
                <a:cubicBezTo>
                  <a:pt x="570127" y="354262"/>
                  <a:pt x="593706" y="323083"/>
                  <a:pt x="565400" y="307861"/>
                </a:cubicBezTo>
                <a:cubicBezTo>
                  <a:pt x="537089" y="285894"/>
                  <a:pt x="583247" y="279645"/>
                  <a:pt x="615137" y="279920"/>
                </a:cubicBezTo>
                <a:close/>
                <a:moveTo>
                  <a:pt x="761953" y="277334"/>
                </a:moveTo>
                <a:cubicBezTo>
                  <a:pt x="764779" y="278391"/>
                  <a:pt x="766610" y="281302"/>
                  <a:pt x="764081" y="284874"/>
                </a:cubicBezTo>
                <a:cubicBezTo>
                  <a:pt x="759516" y="332350"/>
                  <a:pt x="728758" y="323482"/>
                  <a:pt x="697526" y="306696"/>
                </a:cubicBezTo>
                <a:cubicBezTo>
                  <a:pt x="722628" y="304259"/>
                  <a:pt x="745057" y="306390"/>
                  <a:pt x="753850" y="280919"/>
                </a:cubicBezTo>
                <a:lnTo>
                  <a:pt x="753849" y="280918"/>
                </a:lnTo>
                <a:cubicBezTo>
                  <a:pt x="755304" y="277074"/>
                  <a:pt x="759126" y="276277"/>
                  <a:pt x="761953" y="277334"/>
                </a:cubicBezTo>
                <a:close/>
                <a:moveTo>
                  <a:pt x="767469" y="237494"/>
                </a:moveTo>
                <a:cubicBezTo>
                  <a:pt x="770634" y="236573"/>
                  <a:pt x="773638" y="236869"/>
                  <a:pt x="776409" y="239432"/>
                </a:cubicBezTo>
                <a:cubicBezTo>
                  <a:pt x="778475" y="243629"/>
                  <a:pt x="783051" y="249091"/>
                  <a:pt x="776704" y="254041"/>
                </a:cubicBezTo>
                <a:cubicBezTo>
                  <a:pt x="773686" y="256395"/>
                  <a:pt x="770452" y="261305"/>
                  <a:pt x="767882" y="260954"/>
                </a:cubicBezTo>
                <a:cubicBezTo>
                  <a:pt x="739908" y="257475"/>
                  <a:pt x="726773" y="283046"/>
                  <a:pt x="702244" y="287977"/>
                </a:cubicBezTo>
                <a:cubicBezTo>
                  <a:pt x="711816" y="270684"/>
                  <a:pt x="711876" y="247740"/>
                  <a:pt x="736594" y="250279"/>
                </a:cubicBezTo>
                <a:cubicBezTo>
                  <a:pt x="747029" y="253968"/>
                  <a:pt x="757973" y="240256"/>
                  <a:pt x="767469" y="237494"/>
                </a:cubicBezTo>
                <a:close/>
                <a:moveTo>
                  <a:pt x="856528" y="216926"/>
                </a:moveTo>
                <a:cubicBezTo>
                  <a:pt x="863641" y="220939"/>
                  <a:pt x="854120" y="238322"/>
                  <a:pt x="842366" y="242778"/>
                </a:cubicBezTo>
                <a:cubicBezTo>
                  <a:pt x="813683" y="258018"/>
                  <a:pt x="814081" y="298914"/>
                  <a:pt x="777695" y="304225"/>
                </a:cubicBezTo>
                <a:cubicBezTo>
                  <a:pt x="771698" y="261780"/>
                  <a:pt x="813972" y="240087"/>
                  <a:pt x="843337" y="218343"/>
                </a:cubicBezTo>
                <a:cubicBezTo>
                  <a:pt x="849938" y="215736"/>
                  <a:pt x="854157" y="215588"/>
                  <a:pt x="856528" y="216926"/>
                </a:cubicBezTo>
                <a:close/>
                <a:moveTo>
                  <a:pt x="1713627" y="210643"/>
                </a:moveTo>
                <a:cubicBezTo>
                  <a:pt x="1713706" y="210638"/>
                  <a:pt x="1713807" y="210645"/>
                  <a:pt x="1713930" y="210664"/>
                </a:cubicBezTo>
                <a:cubicBezTo>
                  <a:pt x="1714159" y="210697"/>
                  <a:pt x="1714468" y="210771"/>
                  <a:pt x="1714836" y="210878"/>
                </a:cubicBezTo>
                <a:cubicBezTo>
                  <a:pt x="1715385" y="211151"/>
                  <a:pt x="1715913" y="211450"/>
                  <a:pt x="1716493" y="211675"/>
                </a:cubicBezTo>
                <a:cubicBezTo>
                  <a:pt x="1722825" y="214142"/>
                  <a:pt x="1731310" y="218254"/>
                  <a:pt x="1740480" y="222794"/>
                </a:cubicBezTo>
                <a:cubicBezTo>
                  <a:pt x="1763533" y="235244"/>
                  <a:pt x="1790731" y="254025"/>
                  <a:pt x="1775682" y="263199"/>
                </a:cubicBezTo>
                <a:cubicBezTo>
                  <a:pt x="1741241" y="295306"/>
                  <a:pt x="1698081" y="303754"/>
                  <a:pt x="1651932" y="303863"/>
                </a:cubicBezTo>
                <a:cubicBezTo>
                  <a:pt x="1650054" y="303866"/>
                  <a:pt x="1647956" y="303948"/>
                  <a:pt x="1646058" y="303668"/>
                </a:cubicBezTo>
                <a:cubicBezTo>
                  <a:pt x="1642864" y="303196"/>
                  <a:pt x="1640237" y="301706"/>
                  <a:pt x="1640179" y="297124"/>
                </a:cubicBezTo>
                <a:cubicBezTo>
                  <a:pt x="1641204" y="266676"/>
                  <a:pt x="1684401" y="213979"/>
                  <a:pt x="1713627" y="210643"/>
                </a:cubicBezTo>
                <a:close/>
                <a:moveTo>
                  <a:pt x="1888875" y="164875"/>
                </a:moveTo>
                <a:cubicBezTo>
                  <a:pt x="1907759" y="163707"/>
                  <a:pt x="1925605" y="163934"/>
                  <a:pt x="1941195" y="166237"/>
                </a:cubicBezTo>
                <a:cubicBezTo>
                  <a:pt x="1942904" y="166490"/>
                  <a:pt x="1944581" y="166767"/>
                  <a:pt x="1946229" y="167071"/>
                </a:cubicBezTo>
                <a:cubicBezTo>
                  <a:pt x="1949216" y="167618"/>
                  <a:pt x="1952279" y="167372"/>
                  <a:pt x="1955124" y="166388"/>
                </a:cubicBezTo>
                <a:cubicBezTo>
                  <a:pt x="1958879" y="165089"/>
                  <a:pt x="1962030" y="164770"/>
                  <a:pt x="1964724" y="165168"/>
                </a:cubicBezTo>
                <a:cubicBezTo>
                  <a:pt x="1976885" y="166965"/>
                  <a:pt x="1979900" y="183345"/>
                  <a:pt x="1988064" y="190574"/>
                </a:cubicBezTo>
                <a:cubicBezTo>
                  <a:pt x="2003311" y="202101"/>
                  <a:pt x="1968135" y="220185"/>
                  <a:pt x="1957885" y="219962"/>
                </a:cubicBezTo>
                <a:cubicBezTo>
                  <a:pt x="1926898" y="224617"/>
                  <a:pt x="1895658" y="227463"/>
                  <a:pt x="1866096" y="238696"/>
                </a:cubicBezTo>
                <a:cubicBezTo>
                  <a:pt x="1857723" y="242212"/>
                  <a:pt x="1847672" y="242635"/>
                  <a:pt x="1836745" y="241021"/>
                </a:cubicBezTo>
                <a:cubicBezTo>
                  <a:pt x="1808813" y="236894"/>
                  <a:pt x="1775133" y="219488"/>
                  <a:pt x="1748773" y="206442"/>
                </a:cubicBezTo>
                <a:cubicBezTo>
                  <a:pt x="1741275" y="202435"/>
                  <a:pt x="1731357" y="197471"/>
                  <a:pt x="1723787" y="194665"/>
                </a:cubicBezTo>
                <a:cubicBezTo>
                  <a:pt x="1766233" y="184437"/>
                  <a:pt x="1832224" y="168378"/>
                  <a:pt x="1888875" y="164875"/>
                </a:cubicBezTo>
                <a:close/>
                <a:moveTo>
                  <a:pt x="626346" y="156140"/>
                </a:moveTo>
                <a:cubicBezTo>
                  <a:pt x="631402" y="157370"/>
                  <a:pt x="636031" y="159986"/>
                  <a:pt x="640348" y="164058"/>
                </a:cubicBezTo>
                <a:cubicBezTo>
                  <a:pt x="643528" y="167059"/>
                  <a:pt x="660437" y="184127"/>
                  <a:pt x="666789" y="193752"/>
                </a:cubicBezTo>
                <a:cubicBezTo>
                  <a:pt x="688099" y="226040"/>
                  <a:pt x="710064" y="288231"/>
                  <a:pt x="675294" y="281757"/>
                </a:cubicBezTo>
                <a:cubicBezTo>
                  <a:pt x="655475" y="269424"/>
                  <a:pt x="633867" y="258806"/>
                  <a:pt x="613105" y="248845"/>
                </a:cubicBezTo>
                <a:cubicBezTo>
                  <a:pt x="604625" y="242021"/>
                  <a:pt x="582982" y="256940"/>
                  <a:pt x="585548" y="233203"/>
                </a:cubicBezTo>
                <a:cubicBezTo>
                  <a:pt x="584606" y="217158"/>
                  <a:pt x="593708" y="160445"/>
                  <a:pt x="609773" y="156534"/>
                </a:cubicBezTo>
                <a:cubicBezTo>
                  <a:pt x="615803" y="155066"/>
                  <a:pt x="621288" y="154910"/>
                  <a:pt x="626346" y="156140"/>
                </a:cubicBezTo>
                <a:close/>
                <a:moveTo>
                  <a:pt x="1565557" y="144073"/>
                </a:moveTo>
                <a:cubicBezTo>
                  <a:pt x="1576758" y="155688"/>
                  <a:pt x="1599667" y="174378"/>
                  <a:pt x="1632317" y="179201"/>
                </a:cubicBezTo>
                <a:cubicBezTo>
                  <a:pt x="1651007" y="181962"/>
                  <a:pt x="1672892" y="180168"/>
                  <a:pt x="1697602" y="169918"/>
                </a:cubicBezTo>
                <a:lnTo>
                  <a:pt x="1697782" y="170107"/>
                </a:lnTo>
                <a:cubicBezTo>
                  <a:pt x="1683641" y="195008"/>
                  <a:pt x="1665179" y="205580"/>
                  <a:pt x="1651191" y="219948"/>
                </a:cubicBezTo>
                <a:cubicBezTo>
                  <a:pt x="1634441" y="237144"/>
                  <a:pt x="1621553" y="255614"/>
                  <a:pt x="1618234" y="278911"/>
                </a:cubicBezTo>
                <a:cubicBezTo>
                  <a:pt x="1615246" y="299885"/>
                  <a:pt x="1602345" y="307090"/>
                  <a:pt x="1582353" y="308301"/>
                </a:cubicBezTo>
                <a:cubicBezTo>
                  <a:pt x="1572630" y="308890"/>
                  <a:pt x="1563568" y="308569"/>
                  <a:pt x="1555178" y="307329"/>
                </a:cubicBezTo>
                <a:cubicBezTo>
                  <a:pt x="1522708" y="302533"/>
                  <a:pt x="1500180" y="284026"/>
                  <a:pt x="1487658" y="251650"/>
                </a:cubicBezTo>
                <a:cubicBezTo>
                  <a:pt x="1485871" y="247028"/>
                  <a:pt x="1483224" y="242767"/>
                  <a:pt x="1480279" y="238721"/>
                </a:cubicBezTo>
                <a:cubicBezTo>
                  <a:pt x="1466221" y="219399"/>
                  <a:pt x="1513547" y="222540"/>
                  <a:pt x="1565515" y="144079"/>
                </a:cubicBezTo>
                <a:close/>
                <a:moveTo>
                  <a:pt x="801791" y="129167"/>
                </a:moveTo>
                <a:cubicBezTo>
                  <a:pt x="806732" y="128809"/>
                  <a:pt x="812304" y="130265"/>
                  <a:pt x="818499" y="134023"/>
                </a:cubicBezTo>
                <a:cubicBezTo>
                  <a:pt x="832555" y="144084"/>
                  <a:pt x="857005" y="139160"/>
                  <a:pt x="860496" y="160196"/>
                </a:cubicBezTo>
                <a:cubicBezTo>
                  <a:pt x="868814" y="201199"/>
                  <a:pt x="814701" y="211332"/>
                  <a:pt x="794118" y="236948"/>
                </a:cubicBezTo>
                <a:cubicBezTo>
                  <a:pt x="763586" y="223149"/>
                  <a:pt x="767208" y="131679"/>
                  <a:pt x="801791" y="129167"/>
                </a:cubicBezTo>
                <a:close/>
                <a:moveTo>
                  <a:pt x="702619" y="101868"/>
                </a:moveTo>
                <a:cubicBezTo>
                  <a:pt x="737741" y="104762"/>
                  <a:pt x="762258" y="115674"/>
                  <a:pt x="758651" y="155596"/>
                </a:cubicBezTo>
                <a:lnTo>
                  <a:pt x="758650" y="155596"/>
                </a:lnTo>
                <a:cubicBezTo>
                  <a:pt x="757972" y="171307"/>
                  <a:pt x="758832" y="187085"/>
                  <a:pt x="758996" y="202833"/>
                </a:cubicBezTo>
                <a:cubicBezTo>
                  <a:pt x="765905" y="244587"/>
                  <a:pt x="726419" y="227658"/>
                  <a:pt x="703575" y="246478"/>
                </a:cubicBezTo>
                <a:cubicBezTo>
                  <a:pt x="707168" y="214441"/>
                  <a:pt x="654770" y="158748"/>
                  <a:pt x="668517" y="149775"/>
                </a:cubicBezTo>
                <a:cubicBezTo>
                  <a:pt x="687106" y="139602"/>
                  <a:pt x="674662" y="92696"/>
                  <a:pt x="702619" y="101868"/>
                </a:cubicBezTo>
                <a:close/>
                <a:moveTo>
                  <a:pt x="1518124" y="99602"/>
                </a:moveTo>
                <a:cubicBezTo>
                  <a:pt x="1518772" y="99698"/>
                  <a:pt x="1519408" y="99796"/>
                  <a:pt x="1520059" y="99904"/>
                </a:cubicBezTo>
                <a:cubicBezTo>
                  <a:pt x="1491571" y="123379"/>
                  <a:pt x="1461464" y="152369"/>
                  <a:pt x="1437772" y="176707"/>
                </a:cubicBezTo>
                <a:cubicBezTo>
                  <a:pt x="1424912" y="130810"/>
                  <a:pt x="1460379" y="91076"/>
                  <a:pt x="1518124" y="99602"/>
                </a:cubicBezTo>
                <a:close/>
                <a:moveTo>
                  <a:pt x="1583756" y="95086"/>
                </a:moveTo>
                <a:cubicBezTo>
                  <a:pt x="1588410" y="95774"/>
                  <a:pt x="1593383" y="97194"/>
                  <a:pt x="1598751" y="99475"/>
                </a:cubicBezTo>
                <a:cubicBezTo>
                  <a:pt x="1608678" y="103689"/>
                  <a:pt x="1617865" y="106283"/>
                  <a:pt x="1626970" y="108580"/>
                </a:cubicBezTo>
                <a:cubicBezTo>
                  <a:pt x="1634213" y="111410"/>
                  <a:pt x="1641776" y="113953"/>
                  <a:pt x="1649532" y="115780"/>
                </a:cubicBezTo>
                <a:cubicBezTo>
                  <a:pt x="1655451" y="118292"/>
                  <a:pt x="1661417" y="120798"/>
                  <a:pt x="1669510" y="121994"/>
                </a:cubicBezTo>
                <a:cubicBezTo>
                  <a:pt x="1672532" y="122440"/>
                  <a:pt x="1686344" y="120365"/>
                  <a:pt x="1690835" y="120065"/>
                </a:cubicBezTo>
                <a:cubicBezTo>
                  <a:pt x="1696221" y="119704"/>
                  <a:pt x="1702468" y="120120"/>
                  <a:pt x="1708859" y="121065"/>
                </a:cubicBezTo>
                <a:cubicBezTo>
                  <a:pt x="1717358" y="122320"/>
                  <a:pt x="1726110" y="124508"/>
                  <a:pt x="1733450" y="127067"/>
                </a:cubicBezTo>
                <a:cubicBezTo>
                  <a:pt x="1704935" y="138086"/>
                  <a:pt x="1687833" y="159045"/>
                  <a:pt x="1651484" y="161842"/>
                </a:cubicBezTo>
                <a:cubicBezTo>
                  <a:pt x="1646661" y="161763"/>
                  <a:pt x="1641179" y="161383"/>
                  <a:pt x="1635559" y="160552"/>
                </a:cubicBezTo>
                <a:cubicBezTo>
                  <a:pt x="1622858" y="158676"/>
                  <a:pt x="1609466" y="154500"/>
                  <a:pt x="1601456" y="146284"/>
                </a:cubicBezTo>
                <a:cubicBezTo>
                  <a:pt x="1590310" y="134854"/>
                  <a:pt x="1579091" y="128153"/>
                  <a:pt x="1568441" y="126040"/>
                </a:cubicBezTo>
                <a:cubicBezTo>
                  <a:pt x="1568361" y="126028"/>
                  <a:pt x="1568284" y="125997"/>
                  <a:pt x="1568204" y="125985"/>
                </a:cubicBezTo>
                <a:lnTo>
                  <a:pt x="1568203" y="125989"/>
                </a:lnTo>
                <a:cubicBezTo>
                  <a:pt x="1568184" y="125986"/>
                  <a:pt x="1568164" y="125983"/>
                  <a:pt x="1568144" y="125980"/>
                </a:cubicBezTo>
                <a:cubicBezTo>
                  <a:pt x="1567614" y="125882"/>
                  <a:pt x="1567080" y="125733"/>
                  <a:pt x="1566555" y="125656"/>
                </a:cubicBezTo>
                <a:cubicBezTo>
                  <a:pt x="1548944" y="123054"/>
                  <a:pt x="1533029" y="133326"/>
                  <a:pt x="1521798" y="156349"/>
                </a:cubicBezTo>
                <a:cubicBezTo>
                  <a:pt x="1510639" y="179227"/>
                  <a:pt x="1478761" y="209348"/>
                  <a:pt x="1455521" y="210203"/>
                </a:cubicBezTo>
                <a:cubicBezTo>
                  <a:pt x="1455513" y="210206"/>
                  <a:pt x="1455505" y="210204"/>
                  <a:pt x="1455497" y="210203"/>
                </a:cubicBezTo>
                <a:cubicBezTo>
                  <a:pt x="1454240" y="210017"/>
                  <a:pt x="1451602" y="191909"/>
                  <a:pt x="1451602" y="191909"/>
                </a:cubicBezTo>
                <a:cubicBezTo>
                  <a:pt x="1451602" y="191909"/>
                  <a:pt x="1466704" y="175371"/>
                  <a:pt x="1467719" y="174292"/>
                </a:cubicBezTo>
                <a:cubicBezTo>
                  <a:pt x="1495590" y="144542"/>
                  <a:pt x="1517747" y="132743"/>
                  <a:pt x="1541383" y="111296"/>
                </a:cubicBezTo>
                <a:cubicBezTo>
                  <a:pt x="1553933" y="99905"/>
                  <a:pt x="1566731" y="92571"/>
                  <a:pt x="1583756" y="95086"/>
                </a:cubicBezTo>
                <a:close/>
                <a:moveTo>
                  <a:pt x="685061" y="80136"/>
                </a:moveTo>
                <a:cubicBezTo>
                  <a:pt x="655829" y="79010"/>
                  <a:pt x="664593" y="144070"/>
                  <a:pt x="640796" y="138582"/>
                </a:cubicBezTo>
                <a:cubicBezTo>
                  <a:pt x="567316" y="112368"/>
                  <a:pt x="548395" y="262849"/>
                  <a:pt x="586708" y="262454"/>
                </a:cubicBezTo>
                <a:cubicBezTo>
                  <a:pt x="575704" y="265032"/>
                  <a:pt x="522176" y="284183"/>
                  <a:pt x="546610" y="314549"/>
                </a:cubicBezTo>
                <a:cubicBezTo>
                  <a:pt x="554177" y="324135"/>
                  <a:pt x="565365" y="331396"/>
                  <a:pt x="566486" y="345130"/>
                </a:cubicBezTo>
                <a:cubicBezTo>
                  <a:pt x="568064" y="390593"/>
                  <a:pt x="638219" y="422433"/>
                  <a:pt x="668184" y="384601"/>
                </a:cubicBezTo>
                <a:cubicBezTo>
                  <a:pt x="688839" y="372557"/>
                  <a:pt x="685665" y="344425"/>
                  <a:pt x="709002" y="336073"/>
                </a:cubicBezTo>
                <a:cubicBezTo>
                  <a:pt x="700469" y="352029"/>
                  <a:pt x="670953" y="361725"/>
                  <a:pt x="701652" y="374992"/>
                </a:cubicBezTo>
                <a:cubicBezTo>
                  <a:pt x="722709" y="385675"/>
                  <a:pt x="737126" y="352144"/>
                  <a:pt x="754535" y="366771"/>
                </a:cubicBezTo>
                <a:cubicBezTo>
                  <a:pt x="772069" y="388513"/>
                  <a:pt x="791666" y="408266"/>
                  <a:pt x="808015" y="430989"/>
                </a:cubicBezTo>
                <a:cubicBezTo>
                  <a:pt x="819878" y="452137"/>
                  <a:pt x="845322" y="459384"/>
                  <a:pt x="860241" y="480936"/>
                </a:cubicBezTo>
                <a:cubicBezTo>
                  <a:pt x="852350" y="481269"/>
                  <a:pt x="627062" y="488428"/>
                  <a:pt x="614537" y="489578"/>
                </a:cubicBezTo>
                <a:cubicBezTo>
                  <a:pt x="571252" y="493552"/>
                  <a:pt x="518315" y="510303"/>
                  <a:pt x="499045" y="472172"/>
                </a:cubicBezTo>
                <a:cubicBezTo>
                  <a:pt x="491923" y="444350"/>
                  <a:pt x="462235" y="405105"/>
                  <a:pt x="431129" y="419201"/>
                </a:cubicBezTo>
                <a:cubicBezTo>
                  <a:pt x="405495" y="441530"/>
                  <a:pt x="345736" y="405326"/>
                  <a:pt x="311646" y="440698"/>
                </a:cubicBezTo>
                <a:cubicBezTo>
                  <a:pt x="285379" y="462497"/>
                  <a:pt x="253902" y="505327"/>
                  <a:pt x="277335" y="538406"/>
                </a:cubicBezTo>
                <a:cubicBezTo>
                  <a:pt x="304655" y="587877"/>
                  <a:pt x="201863" y="597465"/>
                  <a:pt x="348214" y="636983"/>
                </a:cubicBezTo>
                <a:cubicBezTo>
                  <a:pt x="351917" y="640482"/>
                  <a:pt x="355344" y="642337"/>
                  <a:pt x="361059" y="639815"/>
                </a:cubicBezTo>
                <a:cubicBezTo>
                  <a:pt x="398916" y="625896"/>
                  <a:pt x="439161" y="620520"/>
                  <a:pt x="474291" y="599421"/>
                </a:cubicBezTo>
                <a:cubicBezTo>
                  <a:pt x="486673" y="593642"/>
                  <a:pt x="486552" y="606706"/>
                  <a:pt x="492153" y="611144"/>
                </a:cubicBezTo>
                <a:cubicBezTo>
                  <a:pt x="508217" y="628720"/>
                  <a:pt x="515919" y="600290"/>
                  <a:pt x="520601" y="589074"/>
                </a:cubicBezTo>
                <a:cubicBezTo>
                  <a:pt x="529649" y="571640"/>
                  <a:pt x="545370" y="556247"/>
                  <a:pt x="537733" y="533705"/>
                </a:cubicBezTo>
                <a:cubicBezTo>
                  <a:pt x="540437" y="526729"/>
                  <a:pt x="529933" y="515932"/>
                  <a:pt x="544008" y="512246"/>
                </a:cubicBezTo>
                <a:cubicBezTo>
                  <a:pt x="559938" y="514460"/>
                  <a:pt x="576567" y="509640"/>
                  <a:pt x="592925" y="511280"/>
                </a:cubicBezTo>
                <a:cubicBezTo>
                  <a:pt x="722430" y="502463"/>
                  <a:pt x="855566" y="527424"/>
                  <a:pt x="982868" y="493825"/>
                </a:cubicBezTo>
                <a:cubicBezTo>
                  <a:pt x="1243869" y="479995"/>
                  <a:pt x="1494693" y="598857"/>
                  <a:pt x="1756526" y="584735"/>
                </a:cubicBezTo>
                <a:cubicBezTo>
                  <a:pt x="1864748" y="579825"/>
                  <a:pt x="2000948" y="550686"/>
                  <a:pt x="2097716" y="494489"/>
                </a:cubicBezTo>
                <a:cubicBezTo>
                  <a:pt x="2104981" y="490268"/>
                  <a:pt x="2131570" y="468861"/>
                  <a:pt x="2141378" y="462383"/>
                </a:cubicBezTo>
                <a:cubicBezTo>
                  <a:pt x="2161348" y="449200"/>
                  <a:pt x="2183788" y="435434"/>
                  <a:pt x="2165909" y="421325"/>
                </a:cubicBezTo>
                <a:cubicBezTo>
                  <a:pt x="2130642" y="436332"/>
                  <a:pt x="2104658" y="469462"/>
                  <a:pt x="2069520" y="486569"/>
                </a:cubicBezTo>
                <a:lnTo>
                  <a:pt x="2069763" y="486545"/>
                </a:lnTo>
                <a:cubicBezTo>
                  <a:pt x="1778757" y="636351"/>
                  <a:pt x="1452944" y="523668"/>
                  <a:pt x="1148587" y="476065"/>
                </a:cubicBezTo>
                <a:cubicBezTo>
                  <a:pt x="1082743" y="465899"/>
                  <a:pt x="1013912" y="473881"/>
                  <a:pt x="946889" y="481932"/>
                </a:cubicBezTo>
                <a:cubicBezTo>
                  <a:pt x="926539" y="485608"/>
                  <a:pt x="907021" y="469589"/>
                  <a:pt x="886533" y="466935"/>
                </a:cubicBezTo>
                <a:cubicBezTo>
                  <a:pt x="866455" y="453931"/>
                  <a:pt x="841901" y="446636"/>
                  <a:pt x="828850" y="425184"/>
                </a:cubicBezTo>
                <a:cubicBezTo>
                  <a:pt x="817797" y="407598"/>
                  <a:pt x="755415" y="356508"/>
                  <a:pt x="798002" y="347935"/>
                </a:cubicBezTo>
                <a:cubicBezTo>
                  <a:pt x="818142" y="341552"/>
                  <a:pt x="825808" y="326385"/>
                  <a:pt x="816869" y="311860"/>
                </a:cubicBezTo>
                <a:cubicBezTo>
                  <a:pt x="815849" y="302618"/>
                  <a:pt x="825687" y="301122"/>
                  <a:pt x="829029" y="294991"/>
                </a:cubicBezTo>
                <a:cubicBezTo>
                  <a:pt x="837058" y="287542"/>
                  <a:pt x="838070" y="276772"/>
                  <a:pt x="842191" y="267474"/>
                </a:cubicBezTo>
                <a:cubicBezTo>
                  <a:pt x="856279" y="251371"/>
                  <a:pt x="890772" y="232741"/>
                  <a:pt x="871185" y="207803"/>
                </a:cubicBezTo>
                <a:cubicBezTo>
                  <a:pt x="870179" y="204082"/>
                  <a:pt x="865906" y="201681"/>
                  <a:pt x="870101" y="196221"/>
                </a:cubicBezTo>
                <a:cubicBezTo>
                  <a:pt x="887631" y="170036"/>
                  <a:pt x="875703" y="135516"/>
                  <a:pt x="843729" y="127732"/>
                </a:cubicBezTo>
                <a:cubicBezTo>
                  <a:pt x="821340" y="122031"/>
                  <a:pt x="815450" y="97463"/>
                  <a:pt x="787334" y="109769"/>
                </a:cubicBezTo>
                <a:cubicBezTo>
                  <a:pt x="760176" y="140902"/>
                  <a:pt x="757159" y="78810"/>
                  <a:pt x="728301" y="88044"/>
                </a:cubicBezTo>
                <a:cubicBezTo>
                  <a:pt x="719214" y="84181"/>
                  <a:pt x="709157" y="89426"/>
                  <a:pt x="700122" y="85070"/>
                </a:cubicBezTo>
                <a:lnTo>
                  <a:pt x="700121" y="85070"/>
                </a:lnTo>
                <a:cubicBezTo>
                  <a:pt x="694189" y="81809"/>
                  <a:pt x="689237" y="80297"/>
                  <a:pt x="685061" y="80136"/>
                </a:cubicBezTo>
                <a:close/>
                <a:moveTo>
                  <a:pt x="1263660" y="29215"/>
                </a:moveTo>
                <a:cubicBezTo>
                  <a:pt x="1266058" y="29569"/>
                  <a:pt x="1268476" y="30821"/>
                  <a:pt x="1270536" y="31619"/>
                </a:cubicBezTo>
                <a:cubicBezTo>
                  <a:pt x="1306143" y="45398"/>
                  <a:pt x="1338604" y="62142"/>
                  <a:pt x="1360377" y="95635"/>
                </a:cubicBezTo>
                <a:cubicBezTo>
                  <a:pt x="1383885" y="131798"/>
                  <a:pt x="1418118" y="156110"/>
                  <a:pt x="1425321" y="206897"/>
                </a:cubicBezTo>
                <a:cubicBezTo>
                  <a:pt x="1427826" y="224549"/>
                  <a:pt x="1443762" y="237508"/>
                  <a:pt x="1456125" y="252774"/>
                </a:cubicBezTo>
                <a:cubicBezTo>
                  <a:pt x="1453634" y="252468"/>
                  <a:pt x="1451207" y="252142"/>
                  <a:pt x="1448858" y="251794"/>
                </a:cubicBezTo>
                <a:lnTo>
                  <a:pt x="1448858" y="251791"/>
                </a:lnTo>
                <a:cubicBezTo>
                  <a:pt x="1407005" y="245608"/>
                  <a:pt x="1386973" y="232746"/>
                  <a:pt x="1374043" y="202837"/>
                </a:cubicBezTo>
                <a:cubicBezTo>
                  <a:pt x="1373221" y="200205"/>
                  <a:pt x="1372403" y="197568"/>
                  <a:pt x="1371579" y="194878"/>
                </a:cubicBezTo>
                <a:cubicBezTo>
                  <a:pt x="1370191" y="188658"/>
                  <a:pt x="1368159" y="183110"/>
                  <a:pt x="1365694" y="178037"/>
                </a:cubicBezTo>
                <a:cubicBezTo>
                  <a:pt x="1365693" y="178037"/>
                  <a:pt x="1365692" y="178033"/>
                  <a:pt x="1365692" y="178033"/>
                </a:cubicBezTo>
                <a:cubicBezTo>
                  <a:pt x="1361003" y="160544"/>
                  <a:pt x="1345962" y="149799"/>
                  <a:pt x="1327659" y="141566"/>
                </a:cubicBezTo>
                <a:cubicBezTo>
                  <a:pt x="1315313" y="135218"/>
                  <a:pt x="1302027" y="130792"/>
                  <a:pt x="1289860" y="126749"/>
                </a:cubicBezTo>
                <a:cubicBezTo>
                  <a:pt x="1279303" y="123246"/>
                  <a:pt x="1269350" y="119925"/>
                  <a:pt x="1260606" y="115910"/>
                </a:cubicBezTo>
                <a:cubicBezTo>
                  <a:pt x="1233611" y="102240"/>
                  <a:pt x="1220904" y="81655"/>
                  <a:pt x="1255649" y="34398"/>
                </a:cubicBezTo>
                <a:cubicBezTo>
                  <a:pt x="1255886" y="33886"/>
                  <a:pt x="1256137" y="33433"/>
                  <a:pt x="1256391" y="33008"/>
                </a:cubicBezTo>
                <a:cubicBezTo>
                  <a:pt x="1257373" y="32137"/>
                  <a:pt x="1258229" y="31177"/>
                  <a:pt x="1258980" y="30153"/>
                </a:cubicBezTo>
                <a:cubicBezTo>
                  <a:pt x="1260456" y="29174"/>
                  <a:pt x="1262052" y="28977"/>
                  <a:pt x="1263660" y="29215"/>
                </a:cubicBezTo>
                <a:close/>
                <a:moveTo>
                  <a:pt x="1786132" y="0"/>
                </a:moveTo>
                <a:lnTo>
                  <a:pt x="2030677" y="0"/>
                </a:lnTo>
                <a:lnTo>
                  <a:pt x="2035439" y="4784"/>
                </a:lnTo>
                <a:cubicBezTo>
                  <a:pt x="2039753" y="14543"/>
                  <a:pt x="2040349" y="25682"/>
                  <a:pt x="2038408" y="38447"/>
                </a:cubicBezTo>
                <a:cubicBezTo>
                  <a:pt x="2027669" y="109087"/>
                  <a:pt x="1975758" y="147397"/>
                  <a:pt x="1907273" y="144879"/>
                </a:cubicBezTo>
                <a:cubicBezTo>
                  <a:pt x="1846834" y="143428"/>
                  <a:pt x="1775937" y="164652"/>
                  <a:pt x="1716681" y="173303"/>
                </a:cubicBezTo>
                <a:lnTo>
                  <a:pt x="1716505" y="173057"/>
                </a:lnTo>
                <a:cubicBezTo>
                  <a:pt x="1725288" y="157432"/>
                  <a:pt x="1742870" y="149379"/>
                  <a:pt x="1751115" y="135879"/>
                </a:cubicBezTo>
                <a:cubicBezTo>
                  <a:pt x="1755583" y="128559"/>
                  <a:pt x="1755243" y="119562"/>
                  <a:pt x="1750634" y="112217"/>
                </a:cubicBezTo>
                <a:cubicBezTo>
                  <a:pt x="1744784" y="102898"/>
                  <a:pt x="1739294" y="106229"/>
                  <a:pt x="1726195" y="98927"/>
                </a:cubicBezTo>
                <a:cubicBezTo>
                  <a:pt x="1742404" y="81215"/>
                  <a:pt x="1755126" y="59383"/>
                  <a:pt x="1766979" y="36608"/>
                </a:cubicBezTo>
                <a:close/>
                <a:moveTo>
                  <a:pt x="1539126" y="0"/>
                </a:moveTo>
                <a:lnTo>
                  <a:pt x="1759819" y="0"/>
                </a:lnTo>
                <a:lnTo>
                  <a:pt x="1703452" y="86870"/>
                </a:lnTo>
                <a:cubicBezTo>
                  <a:pt x="1691299" y="99367"/>
                  <a:pt x="1676524" y="101763"/>
                  <a:pt x="1661305" y="99515"/>
                </a:cubicBezTo>
                <a:cubicBezTo>
                  <a:pt x="1659331" y="99223"/>
                  <a:pt x="1657348" y="98808"/>
                  <a:pt x="1655363" y="98371"/>
                </a:cubicBezTo>
                <a:cubicBezTo>
                  <a:pt x="1650808" y="96449"/>
                  <a:pt x="1645691" y="94378"/>
                  <a:pt x="1639407" y="92837"/>
                </a:cubicBezTo>
                <a:lnTo>
                  <a:pt x="1638088" y="92516"/>
                </a:lnTo>
                <a:lnTo>
                  <a:pt x="1628044" y="89268"/>
                </a:lnTo>
                <a:cubicBezTo>
                  <a:pt x="1620186" y="86003"/>
                  <a:pt x="1612654" y="82555"/>
                  <a:pt x="1605779" y="79755"/>
                </a:cubicBezTo>
                <a:cubicBezTo>
                  <a:pt x="1602591" y="76756"/>
                  <a:pt x="1598608" y="75192"/>
                  <a:pt x="1594177" y="74537"/>
                </a:cubicBezTo>
                <a:cubicBezTo>
                  <a:pt x="1579151" y="72314"/>
                  <a:pt x="1558925" y="80539"/>
                  <a:pt x="1546697" y="78733"/>
                </a:cubicBezTo>
                <a:cubicBezTo>
                  <a:pt x="1539335" y="77645"/>
                  <a:pt x="1534879" y="72923"/>
                  <a:pt x="1536205" y="60096"/>
                </a:cubicBezTo>
                <a:close/>
                <a:moveTo>
                  <a:pt x="1330593" y="0"/>
                </a:moveTo>
                <a:lnTo>
                  <a:pt x="1515177" y="0"/>
                </a:lnTo>
                <a:lnTo>
                  <a:pt x="1512775" y="54933"/>
                </a:lnTo>
                <a:cubicBezTo>
                  <a:pt x="1512367" y="63950"/>
                  <a:pt x="1513308" y="75752"/>
                  <a:pt x="1498422" y="74125"/>
                </a:cubicBezTo>
                <a:cubicBezTo>
                  <a:pt x="1430051" y="65536"/>
                  <a:pt x="1430376" y="126142"/>
                  <a:pt x="1414267" y="123762"/>
                </a:cubicBezTo>
                <a:cubicBezTo>
                  <a:pt x="1408418" y="122898"/>
                  <a:pt x="1400400" y="113725"/>
                  <a:pt x="1386136" y="89917"/>
                </a:cubicBezTo>
                <a:lnTo>
                  <a:pt x="1386137" y="89918"/>
                </a:lnTo>
                <a:close/>
                <a:moveTo>
                  <a:pt x="1242826" y="0"/>
                </a:moveTo>
                <a:lnTo>
                  <a:pt x="1308318" y="0"/>
                </a:lnTo>
                <a:lnTo>
                  <a:pt x="1333412" y="42647"/>
                </a:lnTo>
                <a:cubicBezTo>
                  <a:pt x="1315757" y="30635"/>
                  <a:pt x="1296510" y="22050"/>
                  <a:pt x="1277453" y="14677"/>
                </a:cubicBezTo>
                <a:cubicBezTo>
                  <a:pt x="1277116" y="14545"/>
                  <a:pt x="1276765" y="14391"/>
                  <a:pt x="1276404" y="14240"/>
                </a:cubicBezTo>
                <a:cubicBezTo>
                  <a:pt x="1274102" y="13263"/>
                  <a:pt x="1254268" y="4077"/>
                  <a:pt x="1249861" y="2482"/>
                </a:cubicBezTo>
                <a:close/>
                <a:moveTo>
                  <a:pt x="1124250" y="0"/>
                </a:moveTo>
                <a:lnTo>
                  <a:pt x="1178972" y="0"/>
                </a:lnTo>
                <a:lnTo>
                  <a:pt x="1211429" y="8718"/>
                </a:lnTo>
                <a:cubicBezTo>
                  <a:pt x="1227464" y="13881"/>
                  <a:pt x="1241209" y="18807"/>
                  <a:pt x="1243108" y="19490"/>
                </a:cubicBezTo>
                <a:cubicBezTo>
                  <a:pt x="1242642" y="20009"/>
                  <a:pt x="1242161" y="20514"/>
                  <a:pt x="1241729" y="21079"/>
                </a:cubicBezTo>
                <a:cubicBezTo>
                  <a:pt x="1234482" y="28036"/>
                  <a:pt x="1205842" y="58619"/>
                  <a:pt x="1215202" y="99262"/>
                </a:cubicBezTo>
                <a:cubicBezTo>
                  <a:pt x="1223078" y="115136"/>
                  <a:pt x="1236422" y="124817"/>
                  <a:pt x="1251821" y="132013"/>
                </a:cubicBezTo>
                <a:cubicBezTo>
                  <a:pt x="1263407" y="137874"/>
                  <a:pt x="1276573" y="142375"/>
                  <a:pt x="1289566" y="146801"/>
                </a:cubicBezTo>
                <a:cubicBezTo>
                  <a:pt x="1300421" y="150500"/>
                  <a:pt x="1311408" y="154259"/>
                  <a:pt x="1320899" y="158642"/>
                </a:cubicBezTo>
                <a:cubicBezTo>
                  <a:pt x="1332278" y="164778"/>
                  <a:pt x="1341815" y="172750"/>
                  <a:pt x="1347853" y="184362"/>
                </a:cubicBezTo>
                <a:cubicBezTo>
                  <a:pt x="1350249" y="193066"/>
                  <a:pt x="1352905" y="200924"/>
                  <a:pt x="1355883" y="208040"/>
                </a:cubicBezTo>
                <a:cubicBezTo>
                  <a:pt x="1359511" y="219647"/>
                  <a:pt x="1363444" y="231234"/>
                  <a:pt x="1368767" y="242185"/>
                </a:cubicBezTo>
                <a:lnTo>
                  <a:pt x="1368766" y="242185"/>
                </a:lnTo>
                <a:cubicBezTo>
                  <a:pt x="1322089" y="252596"/>
                  <a:pt x="1289898" y="285852"/>
                  <a:pt x="1250707" y="307766"/>
                </a:cubicBezTo>
                <a:cubicBezTo>
                  <a:pt x="1232594" y="317896"/>
                  <a:pt x="1211313" y="320932"/>
                  <a:pt x="1190982" y="317929"/>
                </a:cubicBezTo>
                <a:cubicBezTo>
                  <a:pt x="1160745" y="313462"/>
                  <a:pt x="1132605" y="295640"/>
                  <a:pt x="1120079" y="267916"/>
                </a:cubicBezTo>
                <a:cubicBezTo>
                  <a:pt x="1112678" y="251542"/>
                  <a:pt x="1091646" y="243791"/>
                  <a:pt x="1090939" y="223717"/>
                </a:cubicBezTo>
                <a:cubicBezTo>
                  <a:pt x="1090317" y="211370"/>
                  <a:pt x="1090266" y="199259"/>
                  <a:pt x="1101969" y="192146"/>
                </a:cubicBezTo>
                <a:cubicBezTo>
                  <a:pt x="1104773" y="190441"/>
                  <a:pt x="1107149" y="188174"/>
                  <a:pt x="1108881" y="185453"/>
                </a:cubicBezTo>
                <a:cubicBezTo>
                  <a:pt x="1122655" y="163819"/>
                  <a:pt x="1141685" y="144729"/>
                  <a:pt x="1137966" y="115141"/>
                </a:cubicBezTo>
                <a:cubicBezTo>
                  <a:pt x="1137646" y="80349"/>
                  <a:pt x="1102331" y="55445"/>
                  <a:pt x="1115431" y="19462"/>
                </a:cubicBezTo>
                <a:close/>
                <a:moveTo>
                  <a:pt x="0" y="0"/>
                </a:moveTo>
                <a:lnTo>
                  <a:pt x="1104203" y="0"/>
                </a:lnTo>
                <a:lnTo>
                  <a:pt x="1097278" y="13795"/>
                </a:lnTo>
                <a:cubicBezTo>
                  <a:pt x="1087515" y="41319"/>
                  <a:pt x="1098781" y="63982"/>
                  <a:pt x="1107844" y="82219"/>
                </a:cubicBezTo>
                <a:cubicBezTo>
                  <a:pt x="1113506" y="93608"/>
                  <a:pt x="1118854" y="104366"/>
                  <a:pt x="1118953" y="115084"/>
                </a:cubicBezTo>
                <a:cubicBezTo>
                  <a:pt x="1118959" y="115767"/>
                  <a:pt x="1119004" y="116447"/>
                  <a:pt x="1119089" y="117121"/>
                </a:cubicBezTo>
                <a:cubicBezTo>
                  <a:pt x="1121156" y="133554"/>
                  <a:pt x="1113661" y="145273"/>
                  <a:pt x="1101261" y="163027"/>
                </a:cubicBezTo>
                <a:cubicBezTo>
                  <a:pt x="1098284" y="167291"/>
                  <a:pt x="1095231" y="171663"/>
                  <a:pt x="1092324" y="176261"/>
                </a:cubicBezTo>
                <a:cubicBezTo>
                  <a:pt x="1070248" y="189105"/>
                  <a:pt x="1071348" y="212472"/>
                  <a:pt x="1071942" y="224263"/>
                </a:cubicBezTo>
                <a:cubicBezTo>
                  <a:pt x="1072667" y="243197"/>
                  <a:pt x="1084423" y="254909"/>
                  <a:pt x="1093014" y="263468"/>
                </a:cubicBezTo>
                <a:cubicBezTo>
                  <a:pt x="1097145" y="267582"/>
                  <a:pt x="1101044" y="271470"/>
                  <a:pt x="1102654" y="275032"/>
                </a:cubicBezTo>
                <a:cubicBezTo>
                  <a:pt x="1117081" y="306962"/>
                  <a:pt x="1149904" y="330318"/>
                  <a:pt x="1188313" y="335992"/>
                </a:cubicBezTo>
                <a:cubicBezTo>
                  <a:pt x="1213779" y="339754"/>
                  <a:pt x="1239384" y="335353"/>
                  <a:pt x="1260411" y="323595"/>
                </a:cubicBezTo>
                <a:cubicBezTo>
                  <a:pt x="1274147" y="315913"/>
                  <a:pt x="1286909" y="307033"/>
                  <a:pt x="1299249" y="298451"/>
                </a:cubicBezTo>
                <a:cubicBezTo>
                  <a:pt x="1323132" y="281834"/>
                  <a:pt x="1345690" y="266145"/>
                  <a:pt x="1373271" y="259989"/>
                </a:cubicBezTo>
                <a:cubicBezTo>
                  <a:pt x="1378813" y="258754"/>
                  <a:pt x="1402084" y="258488"/>
                  <a:pt x="1411809" y="261876"/>
                </a:cubicBezTo>
                <a:cubicBezTo>
                  <a:pt x="1421779" y="265347"/>
                  <a:pt x="1433152" y="267932"/>
                  <a:pt x="1446185" y="269858"/>
                </a:cubicBezTo>
                <a:cubicBezTo>
                  <a:pt x="1448691" y="270228"/>
                  <a:pt x="1451274" y="270573"/>
                  <a:pt x="1453925" y="270904"/>
                </a:cubicBezTo>
                <a:cubicBezTo>
                  <a:pt x="1461115" y="271790"/>
                  <a:pt x="1468079" y="268645"/>
                  <a:pt x="1471996" y="262923"/>
                </a:cubicBezTo>
                <a:cubicBezTo>
                  <a:pt x="1476080" y="272294"/>
                  <a:pt x="1481006" y="280703"/>
                  <a:pt x="1486754" y="288086"/>
                </a:cubicBezTo>
                <a:cubicBezTo>
                  <a:pt x="1472103" y="289772"/>
                  <a:pt x="1465552" y="304360"/>
                  <a:pt x="1461427" y="313563"/>
                </a:cubicBezTo>
                <a:cubicBezTo>
                  <a:pt x="1457240" y="322913"/>
                  <a:pt x="1452494" y="333504"/>
                  <a:pt x="1443465" y="338242"/>
                </a:cubicBezTo>
                <a:cubicBezTo>
                  <a:pt x="1437976" y="341123"/>
                  <a:pt x="1433837" y="346167"/>
                  <a:pt x="1433433" y="352192"/>
                </a:cubicBezTo>
                <a:cubicBezTo>
                  <a:pt x="1432699" y="363224"/>
                  <a:pt x="1440537" y="371137"/>
                  <a:pt x="1449820" y="372508"/>
                </a:cubicBezTo>
                <a:cubicBezTo>
                  <a:pt x="1452377" y="372886"/>
                  <a:pt x="1455042" y="372765"/>
                  <a:pt x="1457671" y="372080"/>
                </a:cubicBezTo>
                <a:cubicBezTo>
                  <a:pt x="1478539" y="366623"/>
                  <a:pt x="1490695" y="356152"/>
                  <a:pt x="1500462" y="347740"/>
                </a:cubicBezTo>
                <a:cubicBezTo>
                  <a:pt x="1502970" y="345579"/>
                  <a:pt x="1505373" y="343512"/>
                  <a:pt x="1507691" y="341747"/>
                </a:cubicBezTo>
                <a:cubicBezTo>
                  <a:pt x="1508706" y="341354"/>
                  <a:pt x="1509659" y="340940"/>
                  <a:pt x="1510566" y="340510"/>
                </a:cubicBezTo>
                <a:cubicBezTo>
                  <a:pt x="1505102" y="353845"/>
                  <a:pt x="1504810" y="367785"/>
                  <a:pt x="1504554" y="381398"/>
                </a:cubicBezTo>
                <a:cubicBezTo>
                  <a:pt x="1504500" y="384281"/>
                  <a:pt x="1504446" y="387250"/>
                  <a:pt x="1504343" y="390302"/>
                </a:cubicBezTo>
                <a:cubicBezTo>
                  <a:pt x="1504143" y="396060"/>
                  <a:pt x="1506448" y="401856"/>
                  <a:pt x="1511088" y="405551"/>
                </a:cubicBezTo>
                <a:cubicBezTo>
                  <a:pt x="1514005" y="407873"/>
                  <a:pt x="1517329" y="409237"/>
                  <a:pt x="1520664" y="409730"/>
                </a:cubicBezTo>
                <a:cubicBezTo>
                  <a:pt x="1527716" y="410772"/>
                  <a:pt x="1534869" y="407928"/>
                  <a:pt x="1539003" y="402177"/>
                </a:cubicBezTo>
                <a:cubicBezTo>
                  <a:pt x="1539867" y="400977"/>
                  <a:pt x="1540796" y="399705"/>
                  <a:pt x="1541766" y="398371"/>
                </a:cubicBezTo>
                <a:cubicBezTo>
                  <a:pt x="1548493" y="389131"/>
                  <a:pt x="1557705" y="376472"/>
                  <a:pt x="1563342" y="364008"/>
                </a:cubicBezTo>
                <a:cubicBezTo>
                  <a:pt x="1564715" y="360965"/>
                  <a:pt x="1565759" y="358109"/>
                  <a:pt x="1566592" y="355378"/>
                </a:cubicBezTo>
                <a:cubicBezTo>
                  <a:pt x="1579383" y="382921"/>
                  <a:pt x="1600331" y="399958"/>
                  <a:pt x="1626954" y="403890"/>
                </a:cubicBezTo>
                <a:cubicBezTo>
                  <a:pt x="1635360" y="405132"/>
                  <a:pt x="1644262" y="405034"/>
                  <a:pt x="1653432" y="403600"/>
                </a:cubicBezTo>
                <a:cubicBezTo>
                  <a:pt x="1658796" y="402759"/>
                  <a:pt x="1663833" y="400113"/>
                  <a:pt x="1666766" y="395736"/>
                </a:cubicBezTo>
                <a:cubicBezTo>
                  <a:pt x="1672636" y="386982"/>
                  <a:pt x="1669874" y="376022"/>
                  <a:pt x="1661643" y="370497"/>
                </a:cubicBezTo>
                <a:cubicBezTo>
                  <a:pt x="1656664" y="367157"/>
                  <a:pt x="1651575" y="364313"/>
                  <a:pt x="1646651" y="361569"/>
                </a:cubicBezTo>
                <a:cubicBezTo>
                  <a:pt x="1633625" y="354299"/>
                  <a:pt x="1625540" y="349450"/>
                  <a:pt x="1623498" y="341626"/>
                </a:cubicBezTo>
                <a:cubicBezTo>
                  <a:pt x="1620735" y="331062"/>
                  <a:pt x="1616201" y="324209"/>
                  <a:pt x="1611143" y="319795"/>
                </a:cubicBezTo>
                <a:cubicBezTo>
                  <a:pt x="1616644" y="317030"/>
                  <a:pt x="1621075" y="313609"/>
                  <a:pt x="1624589" y="309763"/>
                </a:cubicBezTo>
                <a:cubicBezTo>
                  <a:pt x="1628323" y="316105"/>
                  <a:pt x="1634911" y="320480"/>
                  <a:pt x="1643386" y="321732"/>
                </a:cubicBezTo>
                <a:cubicBezTo>
                  <a:pt x="1646492" y="322190"/>
                  <a:pt x="1649306" y="322165"/>
                  <a:pt x="1651361" y="322147"/>
                </a:cubicBezTo>
                <a:lnTo>
                  <a:pt x="1652202" y="322140"/>
                </a:lnTo>
                <a:cubicBezTo>
                  <a:pt x="1689632" y="322050"/>
                  <a:pt x="1744258" y="317294"/>
                  <a:pt x="1787856" y="277449"/>
                </a:cubicBezTo>
                <a:cubicBezTo>
                  <a:pt x="1796797" y="271133"/>
                  <a:pt x="1800713" y="261465"/>
                  <a:pt x="1798373" y="251197"/>
                </a:cubicBezTo>
                <a:cubicBezTo>
                  <a:pt x="1798217" y="250508"/>
                  <a:pt x="1798016" y="249788"/>
                  <a:pt x="1797790" y="249048"/>
                </a:cubicBezTo>
                <a:cubicBezTo>
                  <a:pt x="1810049" y="253669"/>
                  <a:pt x="1822363" y="257354"/>
                  <a:pt x="1834076" y="259085"/>
                </a:cubicBezTo>
                <a:cubicBezTo>
                  <a:pt x="1849215" y="261321"/>
                  <a:pt x="1862489" y="260149"/>
                  <a:pt x="1873528" y="255606"/>
                </a:cubicBezTo>
                <a:cubicBezTo>
                  <a:pt x="1895760" y="247202"/>
                  <a:pt x="1919402" y="243900"/>
                  <a:pt x="1944431" y="240402"/>
                </a:cubicBezTo>
                <a:cubicBezTo>
                  <a:pt x="1949673" y="239669"/>
                  <a:pt x="1954914" y="238936"/>
                  <a:pt x="1960151" y="238154"/>
                </a:cubicBezTo>
                <a:cubicBezTo>
                  <a:pt x="1974680" y="236989"/>
                  <a:pt x="2002725" y="224034"/>
                  <a:pt x="2009279" y="206000"/>
                </a:cubicBezTo>
                <a:cubicBezTo>
                  <a:pt x="2013098" y="195489"/>
                  <a:pt x="2009811" y="184509"/>
                  <a:pt x="2000705" y="177050"/>
                </a:cubicBezTo>
                <a:lnTo>
                  <a:pt x="2000709" y="177046"/>
                </a:lnTo>
                <a:cubicBezTo>
                  <a:pt x="1999781" y="176023"/>
                  <a:pt x="1998042" y="173063"/>
                  <a:pt x="1996871" y="171068"/>
                </a:cubicBezTo>
                <a:cubicBezTo>
                  <a:pt x="1993270" y="164934"/>
                  <a:pt x="1987799" y="155652"/>
                  <a:pt x="1977894" y="150493"/>
                </a:cubicBezTo>
                <a:cubicBezTo>
                  <a:pt x="1988270" y="145933"/>
                  <a:pt x="1997920" y="140191"/>
                  <a:pt x="2006677" y="133269"/>
                </a:cubicBezTo>
                <a:cubicBezTo>
                  <a:pt x="2033863" y="111770"/>
                  <a:pt x="2051342" y="79968"/>
                  <a:pt x="2057222" y="41300"/>
                </a:cubicBezTo>
                <a:lnTo>
                  <a:pt x="2052397" y="0"/>
                </a:lnTo>
                <a:lnTo>
                  <a:pt x="10925787" y="0"/>
                </a:lnTo>
                <a:lnTo>
                  <a:pt x="10925787" y="1404293"/>
                </a:lnTo>
                <a:lnTo>
                  <a:pt x="10891814" y="1430739"/>
                </a:lnTo>
                <a:cubicBezTo>
                  <a:pt x="10854244" y="1458313"/>
                  <a:pt x="10815562" y="1484670"/>
                  <a:pt x="10779898" y="1514171"/>
                </a:cubicBezTo>
                <a:cubicBezTo>
                  <a:pt x="10770281" y="1521516"/>
                  <a:pt x="10764299" y="1523482"/>
                  <a:pt x="10758337" y="1510340"/>
                </a:cubicBezTo>
                <a:cubicBezTo>
                  <a:pt x="10751243" y="1494702"/>
                  <a:pt x="10733991" y="1483678"/>
                  <a:pt x="10738152" y="1462869"/>
                </a:cubicBezTo>
                <a:cubicBezTo>
                  <a:pt x="10725763" y="1427389"/>
                  <a:pt x="10699127" y="1512131"/>
                  <a:pt x="10713933" y="1525999"/>
                </a:cubicBezTo>
                <a:cubicBezTo>
                  <a:pt x="10664448" y="1507941"/>
                  <a:pt x="10637427" y="1444471"/>
                  <a:pt x="10577825" y="1470342"/>
                </a:cubicBezTo>
                <a:cubicBezTo>
                  <a:pt x="10567173" y="1473927"/>
                  <a:pt x="10562084" y="1479398"/>
                  <a:pt x="10568023" y="1489030"/>
                </a:cubicBezTo>
                <a:cubicBezTo>
                  <a:pt x="10580197" y="1508761"/>
                  <a:pt x="10565664" y="1513289"/>
                  <a:pt x="10552414" y="1519100"/>
                </a:cubicBezTo>
                <a:cubicBezTo>
                  <a:pt x="10548463" y="1527161"/>
                  <a:pt x="10535997" y="1529956"/>
                  <a:pt x="10538297" y="1541888"/>
                </a:cubicBezTo>
                <a:cubicBezTo>
                  <a:pt x="10535804" y="1560303"/>
                  <a:pt x="10559676" y="1583375"/>
                  <a:pt x="10574348" y="1593894"/>
                </a:cubicBezTo>
                <a:cubicBezTo>
                  <a:pt x="10574330" y="1593876"/>
                  <a:pt x="10574322" y="1593856"/>
                  <a:pt x="10574304" y="1593839"/>
                </a:cubicBezTo>
                <a:lnTo>
                  <a:pt x="10574595" y="1594041"/>
                </a:lnTo>
                <a:cubicBezTo>
                  <a:pt x="10574509" y="1593996"/>
                  <a:pt x="10574434" y="1593939"/>
                  <a:pt x="10574348" y="1593893"/>
                </a:cubicBezTo>
                <a:cubicBezTo>
                  <a:pt x="10581908" y="1601286"/>
                  <a:pt x="10575860" y="1609319"/>
                  <a:pt x="10575273" y="1617100"/>
                </a:cubicBezTo>
                <a:cubicBezTo>
                  <a:pt x="10569061" y="1639684"/>
                  <a:pt x="10600655" y="1657966"/>
                  <a:pt x="10617900" y="1664186"/>
                </a:cubicBezTo>
                <a:cubicBezTo>
                  <a:pt x="10632030" y="1665043"/>
                  <a:pt x="10639061" y="1668745"/>
                  <a:pt x="10634905" y="1686363"/>
                </a:cubicBezTo>
                <a:cubicBezTo>
                  <a:pt x="10633164" y="1732149"/>
                  <a:pt x="10692886" y="1707209"/>
                  <a:pt x="10720287" y="1710937"/>
                </a:cubicBezTo>
                <a:cubicBezTo>
                  <a:pt x="10789731" y="1721486"/>
                  <a:pt x="10784558" y="1646550"/>
                  <a:pt x="10771631" y="1599814"/>
                </a:cubicBezTo>
                <a:cubicBezTo>
                  <a:pt x="10793501" y="1600718"/>
                  <a:pt x="10817093" y="1618663"/>
                  <a:pt x="10835211" y="1604156"/>
                </a:cubicBezTo>
                <a:cubicBezTo>
                  <a:pt x="10844424" y="1580887"/>
                  <a:pt x="10816356" y="1556122"/>
                  <a:pt x="10794606" y="1551798"/>
                </a:cubicBezTo>
                <a:cubicBezTo>
                  <a:pt x="10781248" y="1551813"/>
                  <a:pt x="10778925" y="1537844"/>
                  <a:pt x="10791375" y="1533348"/>
                </a:cubicBezTo>
                <a:cubicBezTo>
                  <a:pt x="10823651" y="1513391"/>
                  <a:pt x="10854852" y="1490014"/>
                  <a:pt x="10885627" y="1465249"/>
                </a:cubicBezTo>
                <a:lnTo>
                  <a:pt x="10925787" y="1431777"/>
                </a:lnTo>
                <a:lnTo>
                  <a:pt x="10925787" y="1594971"/>
                </a:lnTo>
                <a:lnTo>
                  <a:pt x="10885908" y="1660333"/>
                </a:lnTo>
                <a:cubicBezTo>
                  <a:pt x="10855328" y="1705800"/>
                  <a:pt x="10821831" y="1748679"/>
                  <a:pt x="10782222" y="1786062"/>
                </a:cubicBezTo>
                <a:cubicBezTo>
                  <a:pt x="10771616" y="1794442"/>
                  <a:pt x="10761776" y="1804534"/>
                  <a:pt x="10746416" y="1802281"/>
                </a:cubicBezTo>
                <a:cubicBezTo>
                  <a:pt x="10698217" y="1795260"/>
                  <a:pt x="10643900" y="1795643"/>
                  <a:pt x="10598631" y="1815168"/>
                </a:cubicBezTo>
                <a:cubicBezTo>
                  <a:pt x="10506576" y="1844946"/>
                  <a:pt x="10427915" y="1902858"/>
                  <a:pt x="10342173" y="1945300"/>
                </a:cubicBezTo>
                <a:cubicBezTo>
                  <a:pt x="10327978" y="1950703"/>
                  <a:pt x="10274931" y="1962847"/>
                  <a:pt x="10309554" y="1979762"/>
                </a:cubicBezTo>
                <a:cubicBezTo>
                  <a:pt x="10336551" y="1990334"/>
                  <a:pt x="10362491" y="1983479"/>
                  <a:pt x="10389585" y="1979316"/>
                </a:cubicBezTo>
                <a:cubicBezTo>
                  <a:pt x="10431979" y="1973014"/>
                  <a:pt x="10468833" y="1957684"/>
                  <a:pt x="10497862" y="1925947"/>
                </a:cubicBezTo>
                <a:cubicBezTo>
                  <a:pt x="10552568" y="1892966"/>
                  <a:pt x="10612886" y="1868434"/>
                  <a:pt x="10670900" y="1847130"/>
                </a:cubicBezTo>
                <a:cubicBezTo>
                  <a:pt x="10683292" y="1839712"/>
                  <a:pt x="10698614" y="1844134"/>
                  <a:pt x="10709601" y="1840465"/>
                </a:cubicBezTo>
                <a:cubicBezTo>
                  <a:pt x="10709601" y="1840465"/>
                  <a:pt x="10703232" y="1845487"/>
                  <a:pt x="10698829" y="1851091"/>
                </a:cubicBezTo>
                <a:cubicBezTo>
                  <a:pt x="10652892" y="1876048"/>
                  <a:pt x="10612434" y="1914206"/>
                  <a:pt x="10580748" y="1956642"/>
                </a:cubicBezTo>
                <a:cubicBezTo>
                  <a:pt x="10536436" y="2002726"/>
                  <a:pt x="10513534" y="2082513"/>
                  <a:pt x="10452311" y="2105964"/>
                </a:cubicBezTo>
                <a:cubicBezTo>
                  <a:pt x="10442743" y="2113281"/>
                  <a:pt x="10435691" y="2124562"/>
                  <a:pt x="10423174" y="2126640"/>
                </a:cubicBezTo>
                <a:cubicBezTo>
                  <a:pt x="10429416" y="2099613"/>
                  <a:pt x="10377282" y="2056301"/>
                  <a:pt x="10356844" y="2080649"/>
                </a:cubicBezTo>
                <a:cubicBezTo>
                  <a:pt x="10352148" y="2087671"/>
                  <a:pt x="10358588" y="2092625"/>
                  <a:pt x="10364283" y="2096880"/>
                </a:cubicBezTo>
                <a:cubicBezTo>
                  <a:pt x="10395487" y="2115813"/>
                  <a:pt x="10358098" y="2133998"/>
                  <a:pt x="10360041" y="2158876"/>
                </a:cubicBezTo>
                <a:cubicBezTo>
                  <a:pt x="10317073" y="2135232"/>
                  <a:pt x="10304383" y="2067474"/>
                  <a:pt x="10252424" y="2054181"/>
                </a:cubicBezTo>
                <a:cubicBezTo>
                  <a:pt x="10199044" y="2034919"/>
                  <a:pt x="10183122" y="2099323"/>
                  <a:pt x="10150297" y="2124622"/>
                </a:cubicBezTo>
                <a:cubicBezTo>
                  <a:pt x="10124047" y="2120174"/>
                  <a:pt x="10084660" y="2146689"/>
                  <a:pt x="10100561" y="2175448"/>
                </a:cubicBezTo>
                <a:cubicBezTo>
                  <a:pt x="10109351" y="2189803"/>
                  <a:pt x="10089611" y="2196843"/>
                  <a:pt x="10089953" y="2209437"/>
                </a:cubicBezTo>
                <a:cubicBezTo>
                  <a:pt x="10044684" y="2266118"/>
                  <a:pt x="10061091" y="2305100"/>
                  <a:pt x="10101881" y="2357351"/>
                </a:cubicBezTo>
                <a:cubicBezTo>
                  <a:pt x="10105184" y="2366682"/>
                  <a:pt x="10122236" y="2368847"/>
                  <a:pt x="10115351" y="2383484"/>
                </a:cubicBezTo>
                <a:cubicBezTo>
                  <a:pt x="10122784" y="2422389"/>
                  <a:pt x="10174154" y="2425951"/>
                  <a:pt x="10196713" y="2455337"/>
                </a:cubicBezTo>
                <a:cubicBezTo>
                  <a:pt x="10229867" y="2485848"/>
                  <a:pt x="10282325" y="2448989"/>
                  <a:pt x="10306603" y="2419202"/>
                </a:cubicBezTo>
                <a:cubicBezTo>
                  <a:pt x="10308192" y="2420817"/>
                  <a:pt x="10310877" y="2414788"/>
                  <a:pt x="10311670" y="2419674"/>
                </a:cubicBezTo>
                <a:cubicBezTo>
                  <a:pt x="10312549" y="2425086"/>
                  <a:pt x="10312753" y="2430570"/>
                  <a:pt x="10318245" y="2433691"/>
                </a:cubicBezTo>
                <a:cubicBezTo>
                  <a:pt x="10333361" y="2461022"/>
                  <a:pt x="10356780" y="2465724"/>
                  <a:pt x="10385554" y="2460286"/>
                </a:cubicBezTo>
                <a:cubicBezTo>
                  <a:pt x="10427926" y="2469206"/>
                  <a:pt x="10469314" y="2455734"/>
                  <a:pt x="10495931" y="2419154"/>
                </a:cubicBezTo>
                <a:cubicBezTo>
                  <a:pt x="10525037" y="2374684"/>
                  <a:pt x="10449290" y="2350091"/>
                  <a:pt x="10460207" y="2303305"/>
                </a:cubicBezTo>
                <a:cubicBezTo>
                  <a:pt x="10459340" y="2278566"/>
                  <a:pt x="10453429" y="2247163"/>
                  <a:pt x="10433357" y="2231587"/>
                </a:cubicBezTo>
                <a:cubicBezTo>
                  <a:pt x="10466362" y="2231232"/>
                  <a:pt x="10470313" y="2205109"/>
                  <a:pt x="10506329" y="2219790"/>
                </a:cubicBezTo>
                <a:cubicBezTo>
                  <a:pt x="10536009" y="2192121"/>
                  <a:pt x="10472329" y="2148528"/>
                  <a:pt x="10448478" y="2172299"/>
                </a:cubicBezTo>
                <a:cubicBezTo>
                  <a:pt x="10455223" y="2159986"/>
                  <a:pt x="10458537" y="2147129"/>
                  <a:pt x="10466849" y="2136794"/>
                </a:cubicBezTo>
                <a:cubicBezTo>
                  <a:pt x="10467238" y="2133040"/>
                  <a:pt x="10470630" y="2132646"/>
                  <a:pt x="10473078" y="2131195"/>
                </a:cubicBezTo>
                <a:cubicBezTo>
                  <a:pt x="10488121" y="2124309"/>
                  <a:pt x="10490047" y="2104891"/>
                  <a:pt x="10503101" y="2097857"/>
                </a:cubicBezTo>
                <a:cubicBezTo>
                  <a:pt x="10527197" y="2079059"/>
                  <a:pt x="10541115" y="2050763"/>
                  <a:pt x="10563018" y="2029630"/>
                </a:cubicBezTo>
                <a:cubicBezTo>
                  <a:pt x="10615290" y="1972832"/>
                  <a:pt x="10644117" y="1891918"/>
                  <a:pt x="10723771" y="1861193"/>
                </a:cubicBezTo>
                <a:cubicBezTo>
                  <a:pt x="10766100" y="1836042"/>
                  <a:pt x="10796112" y="1795600"/>
                  <a:pt x="10836995" y="1767321"/>
                </a:cubicBezTo>
                <a:cubicBezTo>
                  <a:pt x="10831210" y="1779154"/>
                  <a:pt x="10835414" y="1787849"/>
                  <a:pt x="10836357" y="1796776"/>
                </a:cubicBezTo>
                <a:cubicBezTo>
                  <a:pt x="10830807" y="1811559"/>
                  <a:pt x="10841758" y="1825736"/>
                  <a:pt x="10841786" y="1840861"/>
                </a:cubicBezTo>
                <a:cubicBezTo>
                  <a:pt x="10848652" y="1890886"/>
                  <a:pt x="10772929" y="1881764"/>
                  <a:pt x="10772555" y="1999865"/>
                </a:cubicBezTo>
                <a:cubicBezTo>
                  <a:pt x="10763679" y="2048061"/>
                  <a:pt x="10699743" y="2054089"/>
                  <a:pt x="10692538" y="2104340"/>
                </a:cubicBezTo>
                <a:cubicBezTo>
                  <a:pt x="10683434" y="2121655"/>
                  <a:pt x="10659563" y="2128736"/>
                  <a:pt x="10650170" y="2147510"/>
                </a:cubicBezTo>
                <a:cubicBezTo>
                  <a:pt x="10627702" y="2174138"/>
                  <a:pt x="10627525" y="2218065"/>
                  <a:pt x="10638169" y="2249623"/>
                </a:cubicBezTo>
                <a:cubicBezTo>
                  <a:pt x="10669665" y="2261323"/>
                  <a:pt x="10649851" y="2306176"/>
                  <a:pt x="10684365" y="2312141"/>
                </a:cubicBezTo>
                <a:cubicBezTo>
                  <a:pt x="10703842" y="2317422"/>
                  <a:pt x="10714244" y="2286320"/>
                  <a:pt x="10726131" y="2298544"/>
                </a:cubicBezTo>
                <a:cubicBezTo>
                  <a:pt x="10756964" y="2317796"/>
                  <a:pt x="10795596" y="2270928"/>
                  <a:pt x="10801002" y="2240172"/>
                </a:cubicBezTo>
                <a:cubicBezTo>
                  <a:pt x="10800394" y="2237390"/>
                  <a:pt x="10800030" y="2234680"/>
                  <a:pt x="10803169" y="2233020"/>
                </a:cubicBezTo>
                <a:cubicBezTo>
                  <a:pt x="10811254" y="2226422"/>
                  <a:pt x="10808149" y="2217013"/>
                  <a:pt x="10809384" y="2208692"/>
                </a:cubicBezTo>
                <a:cubicBezTo>
                  <a:pt x="10809382" y="2208695"/>
                  <a:pt x="10809381" y="2208701"/>
                  <a:pt x="10809381" y="2208701"/>
                </a:cubicBezTo>
                <a:lnTo>
                  <a:pt x="10809384" y="2208685"/>
                </a:lnTo>
                <a:lnTo>
                  <a:pt x="10809384" y="2208691"/>
                </a:lnTo>
                <a:cubicBezTo>
                  <a:pt x="10809385" y="2208686"/>
                  <a:pt x="10809385" y="2208680"/>
                  <a:pt x="10809386" y="2208675"/>
                </a:cubicBezTo>
                <a:lnTo>
                  <a:pt x="10809384" y="2208685"/>
                </a:lnTo>
                <a:lnTo>
                  <a:pt x="10809539" y="2182169"/>
                </a:lnTo>
                <a:cubicBezTo>
                  <a:pt x="10805610" y="2159181"/>
                  <a:pt x="10793400" y="2143781"/>
                  <a:pt x="10808659" y="2108874"/>
                </a:cubicBezTo>
                <a:lnTo>
                  <a:pt x="10808601" y="2108999"/>
                </a:lnTo>
                <a:cubicBezTo>
                  <a:pt x="10824639" y="2071251"/>
                  <a:pt x="10772364" y="2049644"/>
                  <a:pt x="10790361" y="2015720"/>
                </a:cubicBezTo>
                <a:cubicBezTo>
                  <a:pt x="10796338" y="2005843"/>
                  <a:pt x="10790834" y="1991996"/>
                  <a:pt x="10797932" y="1981423"/>
                </a:cubicBezTo>
                <a:cubicBezTo>
                  <a:pt x="10803292" y="1974083"/>
                  <a:pt x="10803943" y="1965574"/>
                  <a:pt x="10804110" y="1956945"/>
                </a:cubicBezTo>
                <a:cubicBezTo>
                  <a:pt x="10803736" y="1954127"/>
                  <a:pt x="10802028" y="1951088"/>
                  <a:pt x="10805479" y="1948905"/>
                </a:cubicBezTo>
                <a:cubicBezTo>
                  <a:pt x="10811471" y="1941749"/>
                  <a:pt x="10810340" y="1932766"/>
                  <a:pt x="10811846" y="1924461"/>
                </a:cubicBezTo>
                <a:cubicBezTo>
                  <a:pt x="10818984" y="1905458"/>
                  <a:pt x="10845415" y="1905709"/>
                  <a:pt x="10849772" y="1887391"/>
                </a:cubicBezTo>
                <a:cubicBezTo>
                  <a:pt x="10847887" y="1896837"/>
                  <a:pt x="10845914" y="1906886"/>
                  <a:pt x="10855136" y="1914246"/>
                </a:cubicBezTo>
                <a:cubicBezTo>
                  <a:pt x="10871272" y="1943087"/>
                  <a:pt x="10862303" y="1978344"/>
                  <a:pt x="10870961" y="2009145"/>
                </a:cubicBezTo>
                <a:cubicBezTo>
                  <a:pt x="10875757" y="2134156"/>
                  <a:pt x="10900450" y="2272101"/>
                  <a:pt x="10835373" y="2390019"/>
                </a:cubicBezTo>
                <a:cubicBezTo>
                  <a:pt x="10827386" y="2392604"/>
                  <a:pt x="10818967" y="2394054"/>
                  <a:pt x="10811910" y="2399084"/>
                </a:cubicBezTo>
                <a:cubicBezTo>
                  <a:pt x="10786595" y="2404991"/>
                  <a:pt x="10740865" y="2389757"/>
                  <a:pt x="10729082" y="2418627"/>
                </a:cubicBezTo>
                <a:cubicBezTo>
                  <a:pt x="10725050" y="2432478"/>
                  <a:pt x="10714509" y="2435512"/>
                  <a:pt x="10705435" y="2440373"/>
                </a:cubicBezTo>
                <a:cubicBezTo>
                  <a:pt x="10673865" y="2457287"/>
                  <a:pt x="10654992" y="2485617"/>
                  <a:pt x="10636187" y="2514166"/>
                </a:cubicBezTo>
                <a:cubicBezTo>
                  <a:pt x="10624432" y="2536374"/>
                  <a:pt x="10644878" y="2559737"/>
                  <a:pt x="10641019" y="2583688"/>
                </a:cubicBezTo>
                <a:cubicBezTo>
                  <a:pt x="10641237" y="2612034"/>
                  <a:pt x="10686078" y="2603791"/>
                  <a:pt x="10703503" y="2601465"/>
                </a:cubicBezTo>
                <a:cubicBezTo>
                  <a:pt x="10709597" y="2598277"/>
                  <a:pt x="10715437" y="2603408"/>
                  <a:pt x="10721478" y="2601925"/>
                </a:cubicBezTo>
                <a:cubicBezTo>
                  <a:pt x="10730823" y="2601860"/>
                  <a:pt x="10745559" y="2596944"/>
                  <a:pt x="10750156" y="2609489"/>
                </a:cubicBezTo>
                <a:cubicBezTo>
                  <a:pt x="10754512" y="2659771"/>
                  <a:pt x="10827659" y="2672008"/>
                  <a:pt x="10855236" y="2634473"/>
                </a:cubicBezTo>
                <a:cubicBezTo>
                  <a:pt x="10880814" y="2607836"/>
                  <a:pt x="10885376" y="2679643"/>
                  <a:pt x="10921368" y="2656817"/>
                </a:cubicBezTo>
                <a:lnTo>
                  <a:pt x="10925787" y="2655380"/>
                </a:lnTo>
                <a:lnTo>
                  <a:pt x="10925787" y="5557010"/>
                </a:lnTo>
                <a:lnTo>
                  <a:pt x="2654634" y="5557010"/>
                </a:lnTo>
                <a:lnTo>
                  <a:pt x="2654214" y="5556438"/>
                </a:lnTo>
                <a:cubicBezTo>
                  <a:pt x="2655030" y="5551807"/>
                  <a:pt x="2648076" y="5550970"/>
                  <a:pt x="2646932" y="5546096"/>
                </a:cubicBezTo>
                <a:cubicBezTo>
                  <a:pt x="2642450" y="5544908"/>
                  <a:pt x="2639783" y="5541391"/>
                  <a:pt x="2636629" y="5537997"/>
                </a:cubicBezTo>
                <a:cubicBezTo>
                  <a:pt x="2628714" y="5534577"/>
                  <a:pt x="2624049" y="5527715"/>
                  <a:pt x="2615756" y="5524284"/>
                </a:cubicBezTo>
                <a:cubicBezTo>
                  <a:pt x="2610057" y="5513056"/>
                  <a:pt x="2599049" y="5504169"/>
                  <a:pt x="2589367" y="5496955"/>
                </a:cubicBezTo>
                <a:lnTo>
                  <a:pt x="2589367" y="5496967"/>
                </a:lnTo>
                <a:cubicBezTo>
                  <a:pt x="2591169" y="5492153"/>
                  <a:pt x="2583680" y="5494687"/>
                  <a:pt x="2583010" y="5490759"/>
                </a:cubicBezTo>
                <a:cubicBezTo>
                  <a:pt x="2576617" y="5489607"/>
                  <a:pt x="2550301" y="5458386"/>
                  <a:pt x="2545283" y="5463879"/>
                </a:cubicBezTo>
                <a:cubicBezTo>
                  <a:pt x="2543420" y="5462108"/>
                  <a:pt x="2543834" y="5460132"/>
                  <a:pt x="2543189" y="5458047"/>
                </a:cubicBezTo>
                <a:cubicBezTo>
                  <a:pt x="2539767" y="5457974"/>
                  <a:pt x="2538793" y="5454215"/>
                  <a:pt x="2535553" y="5454082"/>
                </a:cubicBezTo>
                <a:cubicBezTo>
                  <a:pt x="2524435" y="5441327"/>
                  <a:pt x="2507666" y="5435180"/>
                  <a:pt x="2491433" y="5429142"/>
                </a:cubicBezTo>
                <a:cubicBezTo>
                  <a:pt x="2473678" y="5416544"/>
                  <a:pt x="2457201" y="5417951"/>
                  <a:pt x="2440980" y="5422437"/>
                </a:cubicBezTo>
                <a:cubicBezTo>
                  <a:pt x="2438167" y="5419042"/>
                  <a:pt x="2430081" y="5416581"/>
                  <a:pt x="2425734" y="5418302"/>
                </a:cubicBezTo>
                <a:cubicBezTo>
                  <a:pt x="2420375" y="5413501"/>
                  <a:pt x="2409586" y="5415950"/>
                  <a:pt x="2402084" y="5411900"/>
                </a:cubicBezTo>
                <a:cubicBezTo>
                  <a:pt x="2398796" y="5413792"/>
                  <a:pt x="2395837" y="5407111"/>
                  <a:pt x="2391721" y="5410676"/>
                </a:cubicBezTo>
                <a:cubicBezTo>
                  <a:pt x="2390467" y="5407754"/>
                  <a:pt x="2385839" y="5406456"/>
                  <a:pt x="2383245" y="5408299"/>
                </a:cubicBezTo>
                <a:cubicBezTo>
                  <a:pt x="2382064" y="5405450"/>
                  <a:pt x="2378435" y="5407305"/>
                  <a:pt x="2376182" y="5408154"/>
                </a:cubicBezTo>
                <a:cubicBezTo>
                  <a:pt x="2375744" y="5407499"/>
                  <a:pt x="2375305" y="5406857"/>
                  <a:pt x="2374843" y="5406165"/>
                </a:cubicBezTo>
                <a:cubicBezTo>
                  <a:pt x="2374148" y="5406505"/>
                  <a:pt x="2373418" y="5406881"/>
                  <a:pt x="2372699" y="5407232"/>
                </a:cubicBezTo>
                <a:cubicBezTo>
                  <a:pt x="2372273" y="5406566"/>
                  <a:pt x="2371835" y="5405874"/>
                  <a:pt x="2371421" y="5405232"/>
                </a:cubicBezTo>
                <a:cubicBezTo>
                  <a:pt x="2367122" y="5409185"/>
                  <a:pt x="2348356" y="5397242"/>
                  <a:pt x="2347783" y="5402467"/>
                </a:cubicBezTo>
                <a:cubicBezTo>
                  <a:pt x="2344922" y="5405729"/>
                  <a:pt x="2339417" y="5396066"/>
                  <a:pt x="2334790" y="5400297"/>
                </a:cubicBezTo>
                <a:cubicBezTo>
                  <a:pt x="2334303" y="5399594"/>
                  <a:pt x="2333864" y="5398963"/>
                  <a:pt x="2333438" y="5398357"/>
                </a:cubicBezTo>
                <a:cubicBezTo>
                  <a:pt x="2326643" y="5403450"/>
                  <a:pt x="2319701" y="5393435"/>
                  <a:pt x="2311883" y="5397690"/>
                </a:cubicBezTo>
                <a:cubicBezTo>
                  <a:pt x="2309435" y="5397339"/>
                  <a:pt x="2308388" y="5392392"/>
                  <a:pt x="2306135" y="5396090"/>
                </a:cubicBezTo>
                <a:cubicBezTo>
                  <a:pt x="2308620" y="5396332"/>
                  <a:pt x="2306428" y="5399727"/>
                  <a:pt x="2308218" y="5401025"/>
                </a:cubicBezTo>
                <a:cubicBezTo>
                  <a:pt x="2307499" y="5401789"/>
                  <a:pt x="2306099" y="5401922"/>
                  <a:pt x="2305502" y="5401110"/>
                </a:cubicBezTo>
                <a:cubicBezTo>
                  <a:pt x="2305161" y="5398975"/>
                  <a:pt x="2301216" y="5399036"/>
                  <a:pt x="2302299" y="5396842"/>
                </a:cubicBezTo>
                <a:cubicBezTo>
                  <a:pt x="2300460" y="5394586"/>
                  <a:pt x="2297051" y="5394029"/>
                  <a:pt x="2295589" y="5391446"/>
                </a:cubicBezTo>
                <a:cubicBezTo>
                  <a:pt x="2291668" y="5391555"/>
                  <a:pt x="2288563" y="5391810"/>
                  <a:pt x="2284824" y="5390476"/>
                </a:cubicBezTo>
                <a:cubicBezTo>
                  <a:pt x="2283753" y="5390585"/>
                  <a:pt x="2283058" y="5395047"/>
                  <a:pt x="2281975" y="5391992"/>
                </a:cubicBezTo>
                <a:cubicBezTo>
                  <a:pt x="2283241" y="5387797"/>
                  <a:pt x="2270515" y="5385857"/>
                  <a:pt x="2267398" y="5386378"/>
                </a:cubicBezTo>
                <a:cubicBezTo>
                  <a:pt x="2269894" y="5390040"/>
                  <a:pt x="2265157" y="5389239"/>
                  <a:pt x="2264451" y="5386451"/>
                </a:cubicBezTo>
                <a:cubicBezTo>
                  <a:pt x="2263732" y="5386802"/>
                  <a:pt x="2263014" y="5387154"/>
                  <a:pt x="2262344" y="5387469"/>
                </a:cubicBezTo>
                <a:cubicBezTo>
                  <a:pt x="2261857" y="5386766"/>
                  <a:pt x="2261418" y="5386148"/>
                  <a:pt x="2260992" y="5385541"/>
                </a:cubicBezTo>
                <a:cubicBezTo>
                  <a:pt x="2252054" y="5389482"/>
                  <a:pt x="2257923" y="5379467"/>
                  <a:pt x="2252772" y="5383056"/>
                </a:cubicBezTo>
                <a:cubicBezTo>
                  <a:pt x="2252370" y="5382401"/>
                  <a:pt x="2251932" y="5381710"/>
                  <a:pt x="2251506" y="5381031"/>
                </a:cubicBezTo>
                <a:cubicBezTo>
                  <a:pt x="2241471" y="5383347"/>
                  <a:pt x="2225750" y="5379152"/>
                  <a:pt x="2217286" y="5373332"/>
                </a:cubicBezTo>
                <a:cubicBezTo>
                  <a:pt x="2197436" y="5382268"/>
                  <a:pt x="2235382" y="5391058"/>
                  <a:pt x="2244418" y="5393410"/>
                </a:cubicBezTo>
                <a:cubicBezTo>
                  <a:pt x="2248498" y="5391919"/>
                  <a:pt x="2247316" y="5389276"/>
                  <a:pt x="2251883" y="5389482"/>
                </a:cubicBezTo>
                <a:cubicBezTo>
                  <a:pt x="2251676" y="5389943"/>
                  <a:pt x="2251688" y="5390185"/>
                  <a:pt x="2251847" y="5390246"/>
                </a:cubicBezTo>
                <a:cubicBezTo>
                  <a:pt x="2251664" y="5390573"/>
                  <a:pt x="2251566" y="5390791"/>
                  <a:pt x="2251457" y="5390876"/>
                </a:cubicBezTo>
                <a:cubicBezTo>
                  <a:pt x="2243627" y="5396999"/>
                  <a:pt x="2256535" y="5394186"/>
                  <a:pt x="2259945" y="5395969"/>
                </a:cubicBezTo>
                <a:cubicBezTo>
                  <a:pt x="2264840" y="5401873"/>
                  <a:pt x="2275301" y="5400915"/>
                  <a:pt x="2281828" y="5402055"/>
                </a:cubicBezTo>
                <a:cubicBezTo>
                  <a:pt x="2283765" y="5407087"/>
                  <a:pt x="2289573" y="5403074"/>
                  <a:pt x="2291412" y="5406335"/>
                </a:cubicBezTo>
                <a:cubicBezTo>
                  <a:pt x="2293239" y="5406881"/>
                  <a:pt x="2295005" y="5407717"/>
                  <a:pt x="2296990" y="5406238"/>
                </a:cubicBezTo>
                <a:cubicBezTo>
                  <a:pt x="2306135" y="5409027"/>
                  <a:pt x="2312492" y="5409087"/>
                  <a:pt x="2321078" y="5410942"/>
                </a:cubicBezTo>
                <a:cubicBezTo>
                  <a:pt x="2325888" y="5407984"/>
                  <a:pt x="2324889" y="5414738"/>
                  <a:pt x="2330272" y="5410009"/>
                </a:cubicBezTo>
                <a:cubicBezTo>
                  <a:pt x="2331234" y="5412507"/>
                  <a:pt x="2333328" y="5413028"/>
                  <a:pt x="2335362" y="5411525"/>
                </a:cubicBezTo>
                <a:cubicBezTo>
                  <a:pt x="2336495" y="5414192"/>
                  <a:pt x="2337274" y="5412361"/>
                  <a:pt x="2338967" y="5412786"/>
                </a:cubicBezTo>
                <a:cubicBezTo>
                  <a:pt x="2338772" y="5417478"/>
                  <a:pt x="2340331" y="5414822"/>
                  <a:pt x="2342352" y="5418666"/>
                </a:cubicBezTo>
                <a:cubicBezTo>
                  <a:pt x="2345360" y="5416787"/>
                  <a:pt x="2350950" y="5418448"/>
                  <a:pt x="2352545" y="5421455"/>
                </a:cubicBezTo>
                <a:cubicBezTo>
                  <a:pt x="2358244" y="5416374"/>
                  <a:pt x="2362823" y="5422291"/>
                  <a:pt x="2367999" y="5423928"/>
                </a:cubicBezTo>
                <a:cubicBezTo>
                  <a:pt x="2374855" y="5421418"/>
                  <a:pt x="2385035" y="5429287"/>
                  <a:pt x="2390089" y="5423055"/>
                </a:cubicBezTo>
                <a:cubicBezTo>
                  <a:pt x="2394461" y="5427299"/>
                  <a:pt x="2403083" y="5430221"/>
                  <a:pt x="2408502" y="5428087"/>
                </a:cubicBezTo>
                <a:cubicBezTo>
                  <a:pt x="2415042" y="5436041"/>
                  <a:pt x="2430020" y="5429227"/>
                  <a:pt x="2436730" y="5437459"/>
                </a:cubicBezTo>
                <a:cubicBezTo>
                  <a:pt x="2440335" y="5435531"/>
                  <a:pt x="2444366" y="5437871"/>
                  <a:pt x="2447983" y="5435459"/>
                </a:cubicBezTo>
                <a:cubicBezTo>
                  <a:pt x="2453901" y="5435277"/>
                  <a:pt x="2459844" y="5435289"/>
                  <a:pt x="2465848" y="5436610"/>
                </a:cubicBezTo>
                <a:cubicBezTo>
                  <a:pt x="2468490" y="5435616"/>
                  <a:pt x="2475285" y="5434343"/>
                  <a:pt x="2476247" y="5437423"/>
                </a:cubicBezTo>
                <a:cubicBezTo>
                  <a:pt x="2487621" y="5438417"/>
                  <a:pt x="2503355" y="5448008"/>
                  <a:pt x="2515533" y="5449293"/>
                </a:cubicBezTo>
                <a:cubicBezTo>
                  <a:pt x="2514680" y="5450129"/>
                  <a:pt x="2514303" y="5450166"/>
                  <a:pt x="2514072" y="5450008"/>
                </a:cubicBezTo>
                <a:cubicBezTo>
                  <a:pt x="2513085" y="5452591"/>
                  <a:pt x="2519637" y="5455307"/>
                  <a:pt x="2521853" y="5455646"/>
                </a:cubicBezTo>
                <a:cubicBezTo>
                  <a:pt x="2532204" y="5464145"/>
                  <a:pt x="2542519" y="5473481"/>
                  <a:pt x="2552797" y="5482223"/>
                </a:cubicBezTo>
                <a:cubicBezTo>
                  <a:pt x="2556353" y="5479774"/>
                  <a:pt x="2556913" y="5481993"/>
                  <a:pt x="2557096" y="5485012"/>
                </a:cubicBezTo>
                <a:cubicBezTo>
                  <a:pt x="2559738" y="5485606"/>
                  <a:pt x="2560494" y="5487849"/>
                  <a:pt x="2563781" y="5489013"/>
                </a:cubicBezTo>
                <a:cubicBezTo>
                  <a:pt x="2564500" y="5491426"/>
                  <a:pt x="2565779" y="5493851"/>
                  <a:pt x="2568470" y="5493851"/>
                </a:cubicBezTo>
                <a:cubicBezTo>
                  <a:pt x="2568506" y="5497221"/>
                  <a:pt x="2572111" y="5499853"/>
                  <a:pt x="2575265" y="5501114"/>
                </a:cubicBezTo>
                <a:cubicBezTo>
                  <a:pt x="2576873" y="5507103"/>
                  <a:pt x="2584179" y="5508037"/>
                  <a:pt x="2587394" y="5513323"/>
                </a:cubicBezTo>
                <a:cubicBezTo>
                  <a:pt x="2597904" y="5525908"/>
                  <a:pt x="2610215" y="5536263"/>
                  <a:pt x="2621285" y="5547999"/>
                </a:cubicBezTo>
                <a:cubicBezTo>
                  <a:pt x="2622052" y="5547648"/>
                  <a:pt x="2622759" y="5547333"/>
                  <a:pt x="2623502" y="5546993"/>
                </a:cubicBezTo>
                <a:lnTo>
                  <a:pt x="2633387" y="5557010"/>
                </a:lnTo>
                <a:lnTo>
                  <a:pt x="2428329" y="5557010"/>
                </a:lnTo>
                <a:lnTo>
                  <a:pt x="2421350" y="5554826"/>
                </a:lnTo>
                <a:lnTo>
                  <a:pt x="2423439" y="5557010"/>
                </a:lnTo>
                <a:lnTo>
                  <a:pt x="2411398" y="5557010"/>
                </a:lnTo>
                <a:lnTo>
                  <a:pt x="2411218" y="5554923"/>
                </a:lnTo>
                <a:cubicBezTo>
                  <a:pt x="2409951" y="5553868"/>
                  <a:pt x="2411693" y="5552122"/>
                  <a:pt x="2410268" y="5551019"/>
                </a:cubicBezTo>
                <a:cubicBezTo>
                  <a:pt x="2408185" y="5550340"/>
                  <a:pt x="2406943" y="5548327"/>
                  <a:pt x="2405311" y="5547054"/>
                </a:cubicBezTo>
                <a:cubicBezTo>
                  <a:pt x="2409087" y="5544750"/>
                  <a:pt x="2410548" y="5550473"/>
                  <a:pt x="2413945" y="5550267"/>
                </a:cubicBezTo>
                <a:cubicBezTo>
                  <a:pt x="2416722" y="5549976"/>
                  <a:pt x="2415991" y="5545550"/>
                  <a:pt x="2413057" y="5548181"/>
                </a:cubicBezTo>
                <a:cubicBezTo>
                  <a:pt x="2406919" y="5542604"/>
                  <a:pt x="2401463" y="5535135"/>
                  <a:pt x="2393511" y="5532007"/>
                </a:cubicBezTo>
                <a:cubicBezTo>
                  <a:pt x="2392269" y="5527193"/>
                  <a:pt x="2387958" y="5524987"/>
                  <a:pt x="2383635" y="5523641"/>
                </a:cubicBezTo>
                <a:cubicBezTo>
                  <a:pt x="2382308" y="5521349"/>
                  <a:pt x="2381248" y="5521362"/>
                  <a:pt x="2378837" y="5520743"/>
                </a:cubicBezTo>
                <a:cubicBezTo>
                  <a:pt x="2378033" y="5517300"/>
                  <a:pt x="2376243" y="5515881"/>
                  <a:pt x="2372772" y="5515457"/>
                </a:cubicBezTo>
                <a:cubicBezTo>
                  <a:pt x="2370020" y="5509492"/>
                  <a:pt x="2363944" y="5506472"/>
                  <a:pt x="2358890" y="5502605"/>
                </a:cubicBezTo>
                <a:cubicBezTo>
                  <a:pt x="2352581" y="5493984"/>
                  <a:pt x="2343765" y="5489049"/>
                  <a:pt x="2335167" y="5483472"/>
                </a:cubicBezTo>
                <a:cubicBezTo>
                  <a:pt x="2331015" y="5486418"/>
                  <a:pt x="2333791" y="5480029"/>
                  <a:pt x="2330637" y="5478574"/>
                </a:cubicBezTo>
                <a:cubicBezTo>
                  <a:pt x="2325790" y="5477628"/>
                  <a:pt x="2324719" y="5471444"/>
                  <a:pt x="2321078" y="5468716"/>
                </a:cubicBezTo>
                <a:cubicBezTo>
                  <a:pt x="2317582" y="5467201"/>
                  <a:pt x="2316060" y="5463127"/>
                  <a:pt x="2311896" y="5462387"/>
                </a:cubicBezTo>
                <a:cubicBezTo>
                  <a:pt x="2310264" y="5459368"/>
                  <a:pt x="2305880" y="5459975"/>
                  <a:pt x="2305478" y="5455379"/>
                </a:cubicBezTo>
                <a:cubicBezTo>
                  <a:pt x="2301435" y="5455064"/>
                  <a:pt x="2301094" y="5452809"/>
                  <a:pt x="2299011" y="5450263"/>
                </a:cubicBezTo>
                <a:cubicBezTo>
                  <a:pt x="2292971" y="5454967"/>
                  <a:pt x="2289720" y="5441303"/>
                  <a:pt x="2295918" y="5449099"/>
                </a:cubicBezTo>
                <a:cubicBezTo>
                  <a:pt x="2301276" y="5445437"/>
                  <a:pt x="2278687" y="5430645"/>
                  <a:pt x="2275545" y="5428305"/>
                </a:cubicBezTo>
                <a:cubicBezTo>
                  <a:pt x="2275642" y="5426462"/>
                  <a:pt x="2277542" y="5423940"/>
                  <a:pt x="2274607" y="5423431"/>
                </a:cubicBezTo>
                <a:cubicBezTo>
                  <a:pt x="2273426" y="5423201"/>
                  <a:pt x="2271088" y="5422291"/>
                  <a:pt x="2271124" y="5424267"/>
                </a:cubicBezTo>
                <a:cubicBezTo>
                  <a:pt x="2272476" y="5424789"/>
                  <a:pt x="2273706" y="5424377"/>
                  <a:pt x="2274242" y="5426098"/>
                </a:cubicBezTo>
                <a:cubicBezTo>
                  <a:pt x="2272464" y="5427517"/>
                  <a:pt x="2270430" y="5427456"/>
                  <a:pt x="2268469" y="5427869"/>
                </a:cubicBezTo>
                <a:cubicBezTo>
                  <a:pt x="2269273" y="5430827"/>
                  <a:pt x="2286419" y="5450675"/>
                  <a:pt x="2287966" y="5447680"/>
                </a:cubicBezTo>
                <a:cubicBezTo>
                  <a:pt x="2285214" y="5443437"/>
                  <a:pt x="2292557" y="5444309"/>
                  <a:pt x="2288904" y="5451851"/>
                </a:cubicBezTo>
                <a:cubicBezTo>
                  <a:pt x="2289647" y="5455198"/>
                  <a:pt x="2296417" y="5460920"/>
                  <a:pt x="2293617" y="5454664"/>
                </a:cubicBezTo>
                <a:cubicBezTo>
                  <a:pt x="2294749" y="5453112"/>
                  <a:pt x="2295675" y="5456471"/>
                  <a:pt x="2294481" y="5455949"/>
                </a:cubicBezTo>
                <a:cubicBezTo>
                  <a:pt x="2297952" y="5456325"/>
                  <a:pt x="2294311" y="5459853"/>
                  <a:pt x="2297404" y="5460375"/>
                </a:cubicBezTo>
                <a:cubicBezTo>
                  <a:pt x="2298415" y="5460593"/>
                  <a:pt x="2298853" y="5461320"/>
                  <a:pt x="2298524" y="5462254"/>
                </a:cubicBezTo>
                <a:cubicBezTo>
                  <a:pt x="2299742" y="5466195"/>
                  <a:pt x="2309959" y="5477095"/>
                  <a:pt x="2314307" y="5474112"/>
                </a:cubicBezTo>
                <a:cubicBezTo>
                  <a:pt x="2318130" y="5481217"/>
                  <a:pt x="2312967" y="5477458"/>
                  <a:pt x="2320189" y="5482041"/>
                </a:cubicBezTo>
                <a:cubicBezTo>
                  <a:pt x="2318301" y="5483618"/>
                  <a:pt x="2334010" y="5498725"/>
                  <a:pt x="2336568" y="5498373"/>
                </a:cubicBezTo>
                <a:cubicBezTo>
                  <a:pt x="2338297" y="5501162"/>
                  <a:pt x="2338443" y="5501198"/>
                  <a:pt x="2341341" y="5499719"/>
                </a:cubicBezTo>
                <a:cubicBezTo>
                  <a:pt x="2345117" y="5501174"/>
                  <a:pt x="2347260" y="5506048"/>
                  <a:pt x="2350073" y="5509176"/>
                </a:cubicBezTo>
                <a:cubicBezTo>
                  <a:pt x="2351546" y="5510425"/>
                  <a:pt x="2353690" y="5507067"/>
                  <a:pt x="2354116" y="5509540"/>
                </a:cubicBezTo>
                <a:cubicBezTo>
                  <a:pt x="2353483" y="5513735"/>
                  <a:pt x="2360290" y="5514899"/>
                  <a:pt x="2361386" y="5519409"/>
                </a:cubicBezTo>
                <a:cubicBezTo>
                  <a:pt x="2362178" y="5519058"/>
                  <a:pt x="2362872" y="5518743"/>
                  <a:pt x="2363578" y="5518427"/>
                </a:cubicBezTo>
                <a:cubicBezTo>
                  <a:pt x="2366196" y="5522877"/>
                  <a:pt x="2370446" y="5524684"/>
                  <a:pt x="2373515" y="5528406"/>
                </a:cubicBezTo>
                <a:cubicBezTo>
                  <a:pt x="2374392" y="5527509"/>
                  <a:pt x="2374794" y="5525629"/>
                  <a:pt x="2376048" y="5525532"/>
                </a:cubicBezTo>
                <a:cubicBezTo>
                  <a:pt x="2377229" y="5526806"/>
                  <a:pt x="2375025" y="5529024"/>
                  <a:pt x="2377875" y="5529509"/>
                </a:cubicBezTo>
                <a:cubicBezTo>
                  <a:pt x="2379507" y="5531571"/>
                  <a:pt x="2381662" y="5532444"/>
                  <a:pt x="2384865" y="5533523"/>
                </a:cubicBezTo>
                <a:cubicBezTo>
                  <a:pt x="2385571" y="5535632"/>
                  <a:pt x="2388104" y="5535644"/>
                  <a:pt x="2388713" y="5537791"/>
                </a:cubicBezTo>
                <a:cubicBezTo>
                  <a:pt x="2393974" y="5530977"/>
                  <a:pt x="2391672" y="5541695"/>
                  <a:pt x="2396032" y="5545029"/>
                </a:cubicBezTo>
                <a:cubicBezTo>
                  <a:pt x="2397189" y="5545077"/>
                  <a:pt x="2397956" y="5540191"/>
                  <a:pt x="2398857" y="5543780"/>
                </a:cubicBezTo>
                <a:cubicBezTo>
                  <a:pt x="2398200" y="5546035"/>
                  <a:pt x="2397542" y="5548181"/>
                  <a:pt x="2400842" y="5548448"/>
                </a:cubicBezTo>
                <a:cubicBezTo>
                  <a:pt x="2401549" y="5550521"/>
                  <a:pt x="2402511" y="5552922"/>
                  <a:pt x="2404569" y="5553322"/>
                </a:cubicBezTo>
                <a:lnTo>
                  <a:pt x="2406254" y="5557010"/>
                </a:lnTo>
                <a:lnTo>
                  <a:pt x="2324042" y="5557010"/>
                </a:lnTo>
                <a:lnTo>
                  <a:pt x="2323793" y="5553116"/>
                </a:lnTo>
                <a:cubicBezTo>
                  <a:pt x="2333621" y="5553977"/>
                  <a:pt x="2330101" y="5542677"/>
                  <a:pt x="2331672" y="5537087"/>
                </a:cubicBezTo>
                <a:cubicBezTo>
                  <a:pt x="2328567" y="5530479"/>
                  <a:pt x="2327885" y="5536566"/>
                  <a:pt x="2323269" y="5537791"/>
                </a:cubicBezTo>
                <a:cubicBezTo>
                  <a:pt x="2320505" y="5537281"/>
                  <a:pt x="2315914" y="5543222"/>
                  <a:pt x="2317412" y="5546969"/>
                </a:cubicBezTo>
                <a:cubicBezTo>
                  <a:pt x="2322137" y="5544047"/>
                  <a:pt x="2319555" y="5550194"/>
                  <a:pt x="2316706" y="5550170"/>
                </a:cubicBezTo>
                <a:cubicBezTo>
                  <a:pt x="2314855" y="5550255"/>
                  <a:pt x="2313564" y="5548921"/>
                  <a:pt x="2312115" y="5550061"/>
                </a:cubicBezTo>
                <a:lnTo>
                  <a:pt x="2306152" y="5557010"/>
                </a:lnTo>
                <a:lnTo>
                  <a:pt x="2182095" y="5557010"/>
                </a:lnTo>
                <a:lnTo>
                  <a:pt x="2168056" y="5518428"/>
                </a:lnTo>
                <a:lnTo>
                  <a:pt x="2168056" y="5518428"/>
                </a:lnTo>
                <a:lnTo>
                  <a:pt x="2168056" y="5518428"/>
                </a:lnTo>
                <a:cubicBezTo>
                  <a:pt x="2161092" y="5505085"/>
                  <a:pt x="2152440" y="5492736"/>
                  <a:pt x="2142685" y="5482502"/>
                </a:cubicBezTo>
                <a:cubicBezTo>
                  <a:pt x="2142174" y="5480684"/>
                  <a:pt x="2141279" y="5478117"/>
                  <a:pt x="2139989" y="5475893"/>
                </a:cubicBezTo>
                <a:lnTo>
                  <a:pt x="2137448" y="5473611"/>
                </a:lnTo>
                <a:lnTo>
                  <a:pt x="2134929" y="5471349"/>
                </a:lnTo>
                <a:lnTo>
                  <a:pt x="2134940" y="5471348"/>
                </a:lnTo>
                <a:cubicBezTo>
                  <a:pt x="2134355" y="5468292"/>
                  <a:pt x="2131250" y="5460120"/>
                  <a:pt x="2127060" y="5463697"/>
                </a:cubicBezTo>
                <a:cubicBezTo>
                  <a:pt x="2126464" y="5462654"/>
                  <a:pt x="2125892" y="5461648"/>
                  <a:pt x="2125307" y="5460629"/>
                </a:cubicBezTo>
                <a:cubicBezTo>
                  <a:pt x="2126013" y="5460193"/>
                  <a:pt x="2126707" y="5459756"/>
                  <a:pt x="2127401" y="5459320"/>
                </a:cubicBezTo>
                <a:cubicBezTo>
                  <a:pt x="2119133" y="5455137"/>
                  <a:pt x="2126622" y="5454810"/>
                  <a:pt x="2120716" y="5447607"/>
                </a:cubicBezTo>
                <a:cubicBezTo>
                  <a:pt x="2120217" y="5446941"/>
                  <a:pt x="2119389" y="5448565"/>
                  <a:pt x="2119072" y="5448517"/>
                </a:cubicBezTo>
                <a:cubicBezTo>
                  <a:pt x="2118292" y="5448953"/>
                  <a:pt x="2117744" y="5447741"/>
                  <a:pt x="2118463" y="5447450"/>
                </a:cubicBezTo>
                <a:cubicBezTo>
                  <a:pt x="2118865" y="5446989"/>
                  <a:pt x="2120265" y="5447123"/>
                  <a:pt x="2119790" y="5447729"/>
                </a:cubicBezTo>
                <a:cubicBezTo>
                  <a:pt x="2119985" y="5447086"/>
                  <a:pt x="2120205" y="5446722"/>
                  <a:pt x="2120107" y="5446540"/>
                </a:cubicBezTo>
                <a:cubicBezTo>
                  <a:pt x="2116612" y="5439387"/>
                  <a:pt x="2114371" y="5431142"/>
                  <a:pt x="2109719" y="5425456"/>
                </a:cubicBezTo>
                <a:cubicBezTo>
                  <a:pt x="2109159" y="5418375"/>
                  <a:pt x="2103095" y="5411840"/>
                  <a:pt x="2102060" y="5404723"/>
                </a:cubicBezTo>
                <a:cubicBezTo>
                  <a:pt x="2100659" y="5404141"/>
                  <a:pt x="2099246" y="5403753"/>
                  <a:pt x="2099989" y="5401922"/>
                </a:cubicBezTo>
                <a:cubicBezTo>
                  <a:pt x="2099953" y="5400164"/>
                  <a:pt x="2097054" y="5398684"/>
                  <a:pt x="2095812" y="5397436"/>
                </a:cubicBezTo>
                <a:cubicBezTo>
                  <a:pt x="2096409" y="5396041"/>
                  <a:pt x="2094801" y="5394877"/>
                  <a:pt x="2094278" y="5393507"/>
                </a:cubicBezTo>
                <a:cubicBezTo>
                  <a:pt x="2088359" y="5395532"/>
                  <a:pt x="2088810" y="5393131"/>
                  <a:pt x="2089735" y="5399945"/>
                </a:cubicBezTo>
                <a:cubicBezTo>
                  <a:pt x="2090125" y="5402480"/>
                  <a:pt x="2092975" y="5403777"/>
                  <a:pt x="2091380" y="5406747"/>
                </a:cubicBezTo>
                <a:cubicBezTo>
                  <a:pt x="2093328" y="5408215"/>
                  <a:pt x="2093998" y="5411537"/>
                  <a:pt x="2094059" y="5413077"/>
                </a:cubicBezTo>
                <a:cubicBezTo>
                  <a:pt x="2095094" y="5415720"/>
                  <a:pt x="2097870" y="5415902"/>
                  <a:pt x="2098735" y="5418811"/>
                </a:cubicBezTo>
                <a:cubicBezTo>
                  <a:pt x="2098528" y="5420485"/>
                  <a:pt x="2099185" y="5421685"/>
                  <a:pt x="2100696" y="5422400"/>
                </a:cubicBezTo>
                <a:cubicBezTo>
                  <a:pt x="2101719" y="5424171"/>
                  <a:pt x="2103009" y="5425286"/>
                  <a:pt x="2101974" y="5427311"/>
                </a:cubicBezTo>
                <a:cubicBezTo>
                  <a:pt x="2104069" y="5428293"/>
                  <a:pt x="2106602" y="5430960"/>
                  <a:pt x="2105896" y="5433203"/>
                </a:cubicBezTo>
                <a:cubicBezTo>
                  <a:pt x="2106809" y="5438102"/>
                  <a:pt x="2111461" y="5438817"/>
                  <a:pt x="2110523" y="5442079"/>
                </a:cubicBezTo>
                <a:cubicBezTo>
                  <a:pt x="2117063" y="5449329"/>
                  <a:pt x="2117196" y="5464740"/>
                  <a:pt x="2127280" y="5466595"/>
                </a:cubicBezTo>
                <a:cubicBezTo>
                  <a:pt x="2127268" y="5466619"/>
                  <a:pt x="2127255" y="5466607"/>
                  <a:pt x="2127231" y="5466619"/>
                </a:cubicBezTo>
                <a:cubicBezTo>
                  <a:pt x="2126902" y="5467225"/>
                  <a:pt x="2126951" y="5467468"/>
                  <a:pt x="2127146" y="5467540"/>
                </a:cubicBezTo>
                <a:cubicBezTo>
                  <a:pt x="2126086" y="5469529"/>
                  <a:pt x="2130044" y="5469420"/>
                  <a:pt x="2130349" y="5471784"/>
                </a:cubicBezTo>
                <a:lnTo>
                  <a:pt x="2134928" y="5471349"/>
                </a:lnTo>
                <a:lnTo>
                  <a:pt x="2134611" y="5482102"/>
                </a:lnTo>
                <a:cubicBezTo>
                  <a:pt x="2136072" y="5481338"/>
                  <a:pt x="2136998" y="5481265"/>
                  <a:pt x="2137375" y="5481884"/>
                </a:cubicBezTo>
                <a:cubicBezTo>
                  <a:pt x="2136218" y="5487097"/>
                  <a:pt x="2141430" y="5495815"/>
                  <a:pt x="2146094" y="5497949"/>
                </a:cubicBezTo>
                <a:cubicBezTo>
                  <a:pt x="2149054" y="5505454"/>
                  <a:pt x="2155958" y="5511820"/>
                  <a:pt x="2153961" y="5519967"/>
                </a:cubicBezTo>
                <a:cubicBezTo>
                  <a:pt x="2156494" y="5523677"/>
                  <a:pt x="2159295" y="5528770"/>
                  <a:pt x="2159307" y="5533341"/>
                </a:cubicBezTo>
                <a:cubicBezTo>
                  <a:pt x="2160720" y="5536505"/>
                  <a:pt x="2164422" y="5539864"/>
                  <a:pt x="2163947" y="5543659"/>
                </a:cubicBezTo>
                <a:lnTo>
                  <a:pt x="2168566" y="5557010"/>
                </a:lnTo>
                <a:lnTo>
                  <a:pt x="1769543" y="5557010"/>
                </a:lnTo>
                <a:lnTo>
                  <a:pt x="1768083" y="5554583"/>
                </a:lnTo>
                <a:cubicBezTo>
                  <a:pt x="1770701" y="5553371"/>
                  <a:pt x="1771517" y="5550145"/>
                  <a:pt x="1769788" y="5548084"/>
                </a:cubicBezTo>
                <a:cubicBezTo>
                  <a:pt x="1770421" y="5547648"/>
                  <a:pt x="1771066" y="5547211"/>
                  <a:pt x="1771761" y="5546739"/>
                </a:cubicBezTo>
                <a:cubicBezTo>
                  <a:pt x="1770129" y="5544677"/>
                  <a:pt x="1770738" y="5542580"/>
                  <a:pt x="1773210" y="5541646"/>
                </a:cubicBezTo>
                <a:cubicBezTo>
                  <a:pt x="1769569" y="5535402"/>
                  <a:pt x="1774988" y="5529073"/>
                  <a:pt x="1771225" y="5523205"/>
                </a:cubicBezTo>
                <a:cubicBezTo>
                  <a:pt x="1771931" y="5522756"/>
                  <a:pt x="1772625" y="5522319"/>
                  <a:pt x="1773332" y="5521883"/>
                </a:cubicBezTo>
                <a:cubicBezTo>
                  <a:pt x="1767413" y="5515639"/>
                  <a:pt x="1777655" y="5508037"/>
                  <a:pt x="1771821" y="5501768"/>
                </a:cubicBezTo>
                <a:cubicBezTo>
                  <a:pt x="1777496" y="5496154"/>
                  <a:pt x="1774805" y="5484976"/>
                  <a:pt x="1781564" y="5479010"/>
                </a:cubicBezTo>
                <a:cubicBezTo>
                  <a:pt x="1779238" y="5474027"/>
                  <a:pt x="1783403" y="5466692"/>
                  <a:pt x="1786277" y="5462569"/>
                </a:cubicBezTo>
                <a:cubicBezTo>
                  <a:pt x="1782587" y="5453488"/>
                  <a:pt x="1794241" y="5442976"/>
                  <a:pt x="1792171" y="5435083"/>
                </a:cubicBezTo>
                <a:cubicBezTo>
                  <a:pt x="1794545" y="5434780"/>
                  <a:pt x="1794290" y="5431651"/>
                  <a:pt x="1796506" y="5431239"/>
                </a:cubicBezTo>
                <a:cubicBezTo>
                  <a:pt x="1797383" y="5430560"/>
                  <a:pt x="1797395" y="5429045"/>
                  <a:pt x="1796640" y="5428232"/>
                </a:cubicBezTo>
                <a:cubicBezTo>
                  <a:pt x="1795069" y="5424898"/>
                  <a:pt x="1802266" y="5422922"/>
                  <a:pt x="1798466" y="5418860"/>
                </a:cubicBezTo>
                <a:cubicBezTo>
                  <a:pt x="1800537" y="5412652"/>
                  <a:pt x="1804397" y="5407924"/>
                  <a:pt x="1805335" y="5400903"/>
                </a:cubicBezTo>
                <a:cubicBezTo>
                  <a:pt x="1809000" y="5398854"/>
                  <a:pt x="1814310" y="5394041"/>
                  <a:pt x="1811935" y="5390185"/>
                </a:cubicBezTo>
                <a:cubicBezTo>
                  <a:pt x="1823541" y="5385166"/>
                  <a:pt x="1820679" y="5370313"/>
                  <a:pt x="1832893" y="5365972"/>
                </a:cubicBezTo>
                <a:cubicBezTo>
                  <a:pt x="1834416" y="5367306"/>
                  <a:pt x="1835085" y="5365087"/>
                  <a:pt x="1833868" y="5363656"/>
                </a:cubicBezTo>
                <a:cubicBezTo>
                  <a:pt x="1838191" y="5361462"/>
                  <a:pt x="1839530" y="5357921"/>
                  <a:pt x="1844547" y="5357485"/>
                </a:cubicBezTo>
                <a:cubicBezTo>
                  <a:pt x="1843646" y="5350792"/>
                  <a:pt x="1855520" y="5349252"/>
                  <a:pt x="1852049" y="5343639"/>
                </a:cubicBezTo>
                <a:cubicBezTo>
                  <a:pt x="1861097" y="5338037"/>
                  <a:pt x="1866163" y="5329829"/>
                  <a:pt x="1874663" y="5323754"/>
                </a:cubicBezTo>
                <a:cubicBezTo>
                  <a:pt x="1877878" y="5324894"/>
                  <a:pt x="1878804" y="5320141"/>
                  <a:pt x="1882250" y="5319474"/>
                </a:cubicBezTo>
                <a:cubicBezTo>
                  <a:pt x="1882895" y="5317801"/>
                  <a:pt x="1882652" y="5314903"/>
                  <a:pt x="1885441" y="5315849"/>
                </a:cubicBezTo>
                <a:cubicBezTo>
                  <a:pt x="1890166" y="5317534"/>
                  <a:pt x="1887913" y="5312309"/>
                  <a:pt x="1893429" y="5311933"/>
                </a:cubicBezTo>
                <a:cubicBezTo>
                  <a:pt x="1893758" y="5309750"/>
                  <a:pt x="1894769" y="5309144"/>
                  <a:pt x="1896583" y="5309944"/>
                </a:cubicBezTo>
                <a:cubicBezTo>
                  <a:pt x="1897022" y="5309581"/>
                  <a:pt x="1897764" y="5309277"/>
                  <a:pt x="1897801" y="5308902"/>
                </a:cubicBezTo>
                <a:cubicBezTo>
                  <a:pt x="1897984" y="5306962"/>
                  <a:pt x="1900772" y="5307083"/>
                  <a:pt x="1900772" y="5305046"/>
                </a:cubicBezTo>
                <a:cubicBezTo>
                  <a:pt x="1901576" y="5303349"/>
                  <a:pt x="1903476" y="5305313"/>
                  <a:pt x="1904596" y="5304040"/>
                </a:cubicBezTo>
                <a:cubicBezTo>
                  <a:pt x="1904255" y="5301803"/>
                  <a:pt x="1906033" y="5300703"/>
                  <a:pt x="1907659" y="5299668"/>
                </a:cubicBezTo>
                <a:lnTo>
                  <a:pt x="1909802" y="5295698"/>
                </a:lnTo>
                <a:lnTo>
                  <a:pt x="1909833" y="5295698"/>
                </a:lnTo>
                <a:lnTo>
                  <a:pt x="1909808" y="5295686"/>
                </a:lnTo>
                <a:lnTo>
                  <a:pt x="1909802" y="5295698"/>
                </a:lnTo>
                <a:lnTo>
                  <a:pt x="1906527" y="5295657"/>
                </a:lnTo>
                <a:lnTo>
                  <a:pt x="1905646" y="5295646"/>
                </a:lnTo>
                <a:lnTo>
                  <a:pt x="1905646" y="5295646"/>
                </a:lnTo>
                <a:lnTo>
                  <a:pt x="1905646" y="5295646"/>
                </a:lnTo>
                <a:cubicBezTo>
                  <a:pt x="1904813" y="5296529"/>
                  <a:pt x="1904103" y="5297650"/>
                  <a:pt x="1902197" y="5297032"/>
                </a:cubicBezTo>
                <a:cubicBezTo>
                  <a:pt x="1897825" y="5301797"/>
                  <a:pt x="1893624" y="5298875"/>
                  <a:pt x="1890714" y="5306234"/>
                </a:cubicBezTo>
                <a:cubicBezTo>
                  <a:pt x="1887377" y="5306416"/>
                  <a:pt x="1884162" y="5309799"/>
                  <a:pt x="1882031" y="5312551"/>
                </a:cubicBezTo>
                <a:cubicBezTo>
                  <a:pt x="1880508" y="5313654"/>
                  <a:pt x="1877915" y="5314043"/>
                  <a:pt x="1877769" y="5316237"/>
                </a:cubicBezTo>
                <a:cubicBezTo>
                  <a:pt x="1876673" y="5317656"/>
                  <a:pt x="1874919" y="5315934"/>
                  <a:pt x="1873823" y="5317231"/>
                </a:cubicBezTo>
                <a:cubicBezTo>
                  <a:pt x="1873311" y="5319402"/>
                  <a:pt x="1872910" y="5321936"/>
                  <a:pt x="1870169" y="5320650"/>
                </a:cubicBezTo>
                <a:cubicBezTo>
                  <a:pt x="1863289" y="5324918"/>
                  <a:pt x="1855337" y="5327004"/>
                  <a:pt x="1848225" y="5329004"/>
                </a:cubicBezTo>
                <a:cubicBezTo>
                  <a:pt x="1840176" y="5331987"/>
                  <a:pt x="1837387" y="5338486"/>
                  <a:pt x="1832723" y="5344548"/>
                </a:cubicBezTo>
                <a:cubicBezTo>
                  <a:pt x="1826378" y="5344281"/>
                  <a:pt x="1825501" y="5354393"/>
                  <a:pt x="1817939" y="5355933"/>
                </a:cubicBezTo>
                <a:cubicBezTo>
                  <a:pt x="1815394" y="5361365"/>
                  <a:pt x="1811180" y="5365196"/>
                  <a:pt x="1806869" y="5369076"/>
                </a:cubicBezTo>
                <a:cubicBezTo>
                  <a:pt x="1806553" y="5371307"/>
                  <a:pt x="1805725" y="5372556"/>
                  <a:pt x="1803983" y="5373744"/>
                </a:cubicBezTo>
                <a:cubicBezTo>
                  <a:pt x="1804896" y="5375514"/>
                  <a:pt x="1804726" y="5376909"/>
                  <a:pt x="1803484" y="5377927"/>
                </a:cubicBezTo>
                <a:cubicBezTo>
                  <a:pt x="1802302" y="5377236"/>
                  <a:pt x="1799855" y="5377527"/>
                  <a:pt x="1801584" y="5379200"/>
                </a:cubicBezTo>
                <a:cubicBezTo>
                  <a:pt x="1802790" y="5379819"/>
                  <a:pt x="1804543" y="5379370"/>
                  <a:pt x="1805274" y="5380995"/>
                </a:cubicBezTo>
                <a:cubicBezTo>
                  <a:pt x="1803740" y="5382486"/>
                  <a:pt x="1801170" y="5380219"/>
                  <a:pt x="1801073" y="5383529"/>
                </a:cubicBezTo>
                <a:cubicBezTo>
                  <a:pt x="1793559" y="5385093"/>
                  <a:pt x="1792268" y="5396781"/>
                  <a:pt x="1789869" y="5403886"/>
                </a:cubicBezTo>
                <a:cubicBezTo>
                  <a:pt x="1787178" y="5405135"/>
                  <a:pt x="1786264" y="5408263"/>
                  <a:pt x="1787945" y="5410361"/>
                </a:cubicBezTo>
                <a:cubicBezTo>
                  <a:pt x="1784413" y="5417660"/>
                  <a:pt x="1781759" y="5426535"/>
                  <a:pt x="1776595" y="5432706"/>
                </a:cubicBezTo>
                <a:cubicBezTo>
                  <a:pt x="1776961" y="5433470"/>
                  <a:pt x="1777277" y="5434173"/>
                  <a:pt x="1777606" y="5434877"/>
                </a:cubicBezTo>
                <a:cubicBezTo>
                  <a:pt x="1773867" y="5437956"/>
                  <a:pt x="1771395" y="5446844"/>
                  <a:pt x="1772991" y="5451402"/>
                </a:cubicBezTo>
                <a:cubicBezTo>
                  <a:pt x="1770275" y="5452748"/>
                  <a:pt x="1768777" y="5457210"/>
                  <a:pt x="1770701" y="5459890"/>
                </a:cubicBezTo>
                <a:cubicBezTo>
                  <a:pt x="1770019" y="5460314"/>
                  <a:pt x="1769325" y="5460751"/>
                  <a:pt x="1768680" y="5461163"/>
                </a:cubicBezTo>
                <a:cubicBezTo>
                  <a:pt x="1769033" y="5461927"/>
                  <a:pt x="1769349" y="5462630"/>
                  <a:pt x="1769678" y="5463333"/>
                </a:cubicBezTo>
                <a:cubicBezTo>
                  <a:pt x="1767084" y="5464170"/>
                  <a:pt x="1765733" y="5469056"/>
                  <a:pt x="1766938" y="5470571"/>
                </a:cubicBezTo>
                <a:cubicBezTo>
                  <a:pt x="1767718" y="5470862"/>
                  <a:pt x="1768728" y="5470778"/>
                  <a:pt x="1769008" y="5471869"/>
                </a:cubicBezTo>
                <a:cubicBezTo>
                  <a:pt x="1763236" y="5476428"/>
                  <a:pt x="1762652" y="5469771"/>
                  <a:pt x="1764503" y="5481666"/>
                </a:cubicBezTo>
                <a:cubicBezTo>
                  <a:pt x="1761616" y="5483363"/>
                  <a:pt x="1760374" y="5487813"/>
                  <a:pt x="1761373" y="5490698"/>
                </a:cubicBezTo>
                <a:cubicBezTo>
                  <a:pt x="1762871" y="5491377"/>
                  <a:pt x="1766902" y="5491571"/>
                  <a:pt x="1766792" y="5492869"/>
                </a:cubicBezTo>
                <a:cubicBezTo>
                  <a:pt x="1765209" y="5495233"/>
                  <a:pt x="1761763" y="5491050"/>
                  <a:pt x="1759778" y="5492905"/>
                </a:cubicBezTo>
                <a:cubicBezTo>
                  <a:pt x="1754602" y="5506169"/>
                  <a:pt x="1758548" y="5518803"/>
                  <a:pt x="1756417" y="5531995"/>
                </a:cubicBezTo>
                <a:cubicBezTo>
                  <a:pt x="1759327" y="5537596"/>
                  <a:pt x="1752471" y="5540870"/>
                  <a:pt x="1749804" y="5534796"/>
                </a:cubicBezTo>
                <a:cubicBezTo>
                  <a:pt x="1751399" y="5531716"/>
                  <a:pt x="1748598" y="5528952"/>
                  <a:pt x="1747746" y="5526599"/>
                </a:cubicBezTo>
                <a:cubicBezTo>
                  <a:pt x="1744775" y="5524441"/>
                  <a:pt x="1741657" y="5528382"/>
                  <a:pt x="1739903" y="5525338"/>
                </a:cubicBezTo>
                <a:cubicBezTo>
                  <a:pt x="1740622" y="5519022"/>
                  <a:pt x="1742692" y="5523047"/>
                  <a:pt x="1746248" y="5521628"/>
                </a:cubicBezTo>
                <a:cubicBezTo>
                  <a:pt x="1744653" y="5518209"/>
                  <a:pt x="1745517" y="5513953"/>
                  <a:pt x="1740390" y="5513675"/>
                </a:cubicBezTo>
                <a:cubicBezTo>
                  <a:pt x="1739209" y="5512790"/>
                  <a:pt x="1740658" y="5511601"/>
                  <a:pt x="1741803" y="5512292"/>
                </a:cubicBezTo>
                <a:cubicBezTo>
                  <a:pt x="1747271" y="5511868"/>
                  <a:pt x="1739392" y="5504169"/>
                  <a:pt x="1740342" y="5501174"/>
                </a:cubicBezTo>
                <a:cubicBezTo>
                  <a:pt x="1735239" y="5500580"/>
                  <a:pt x="1736628" y="5497415"/>
                  <a:pt x="1737480" y="5493718"/>
                </a:cubicBezTo>
                <a:cubicBezTo>
                  <a:pt x="1737577" y="5493075"/>
                  <a:pt x="1736944" y="5492711"/>
                  <a:pt x="1736250" y="5492735"/>
                </a:cubicBezTo>
                <a:cubicBezTo>
                  <a:pt x="1736494" y="5488140"/>
                  <a:pt x="1731014" y="5483108"/>
                  <a:pt x="1729723" y="5477495"/>
                </a:cubicBezTo>
                <a:cubicBezTo>
                  <a:pt x="1730600" y="5476355"/>
                  <a:pt x="1729297" y="5473833"/>
                  <a:pt x="1728724" y="5474852"/>
                </a:cubicBezTo>
                <a:cubicBezTo>
                  <a:pt x="1723439" y="5470280"/>
                  <a:pt x="1729443" y="5467189"/>
                  <a:pt x="1725607" y="5462763"/>
                </a:cubicBezTo>
                <a:cubicBezTo>
                  <a:pt x="1721880" y="5462521"/>
                  <a:pt x="1724450" y="5459417"/>
                  <a:pt x="1724011" y="5457453"/>
                </a:cubicBezTo>
                <a:cubicBezTo>
                  <a:pt x="1723670" y="5456713"/>
                  <a:pt x="1722854" y="5455986"/>
                  <a:pt x="1723220" y="5455125"/>
                </a:cubicBezTo>
                <a:cubicBezTo>
                  <a:pt x="1723890" y="5453136"/>
                  <a:pt x="1721527" y="5452263"/>
                  <a:pt x="1722806" y="5450202"/>
                </a:cubicBezTo>
                <a:cubicBezTo>
                  <a:pt x="1719822" y="5446140"/>
                  <a:pt x="1717764" y="5445474"/>
                  <a:pt x="1716863" y="5439872"/>
                </a:cubicBezTo>
                <a:cubicBezTo>
                  <a:pt x="1718056" y="5436065"/>
                  <a:pt x="1717484" y="5436089"/>
                  <a:pt x="1714793" y="5433640"/>
                </a:cubicBezTo>
                <a:cubicBezTo>
                  <a:pt x="1715962" y="5430439"/>
                  <a:pt x="1714196" y="5424195"/>
                  <a:pt x="1711553" y="5422825"/>
                </a:cubicBezTo>
                <a:cubicBezTo>
                  <a:pt x="1710190" y="5423831"/>
                  <a:pt x="1707937" y="5424183"/>
                  <a:pt x="1709008" y="5421733"/>
                </a:cubicBezTo>
                <a:cubicBezTo>
                  <a:pt x="1712710" y="5419600"/>
                  <a:pt x="1711310" y="5417065"/>
                  <a:pt x="1709313" y="5414095"/>
                </a:cubicBezTo>
                <a:cubicBezTo>
                  <a:pt x="1711359" y="5410094"/>
                  <a:pt x="1708692" y="5407148"/>
                  <a:pt x="1704515" y="5406141"/>
                </a:cubicBezTo>
                <a:cubicBezTo>
                  <a:pt x="1705172" y="5402661"/>
                  <a:pt x="1706828" y="5399909"/>
                  <a:pt x="1703200" y="5398309"/>
                </a:cubicBezTo>
                <a:cubicBezTo>
                  <a:pt x="1703407" y="5393083"/>
                  <a:pt x="1700216" y="5389179"/>
                  <a:pt x="1701397" y="5384002"/>
                </a:cubicBezTo>
                <a:cubicBezTo>
                  <a:pt x="1697707" y="5376630"/>
                  <a:pt x="1695442" y="5366591"/>
                  <a:pt x="1695893" y="5358079"/>
                </a:cubicBezTo>
                <a:cubicBezTo>
                  <a:pt x="1695186" y="5356188"/>
                  <a:pt x="1692203" y="5356721"/>
                  <a:pt x="1693360" y="5354381"/>
                </a:cubicBezTo>
                <a:cubicBezTo>
                  <a:pt x="1692118" y="5346258"/>
                  <a:pt x="1688501" y="5338474"/>
                  <a:pt x="1687514" y="5330059"/>
                </a:cubicBezTo>
                <a:cubicBezTo>
                  <a:pt x="1686163" y="5321232"/>
                  <a:pt x="1687149" y="5312042"/>
                  <a:pt x="1682181" y="5303918"/>
                </a:cubicBezTo>
                <a:cubicBezTo>
                  <a:pt x="1689524" y="5300984"/>
                  <a:pt x="1680171" y="5293006"/>
                  <a:pt x="1685688" y="5290327"/>
                </a:cubicBezTo>
                <a:cubicBezTo>
                  <a:pt x="1684032" y="5284822"/>
                  <a:pt x="1685724" y="5279378"/>
                  <a:pt x="1682229" y="5274274"/>
                </a:cubicBezTo>
                <a:cubicBezTo>
                  <a:pt x="1681620" y="5274553"/>
                  <a:pt x="1680902" y="5274880"/>
                  <a:pt x="1680135" y="5275232"/>
                </a:cubicBezTo>
                <a:cubicBezTo>
                  <a:pt x="1675556" y="5268478"/>
                  <a:pt x="1683179" y="5275510"/>
                  <a:pt x="1683398" y="5266514"/>
                </a:cubicBezTo>
                <a:cubicBezTo>
                  <a:pt x="1676311" y="5260755"/>
                  <a:pt x="1686163" y="5259942"/>
                  <a:pt x="1682497" y="5257930"/>
                </a:cubicBezTo>
                <a:cubicBezTo>
                  <a:pt x="1680695" y="5256996"/>
                  <a:pt x="1680707" y="5256960"/>
                  <a:pt x="1681097" y="5255493"/>
                </a:cubicBezTo>
                <a:cubicBezTo>
                  <a:pt x="1682972" y="5246787"/>
                  <a:pt x="1680427" y="5238979"/>
                  <a:pt x="1682741" y="5230334"/>
                </a:cubicBezTo>
                <a:cubicBezTo>
                  <a:pt x="1681840" y="5227873"/>
                  <a:pt x="1680025" y="5225981"/>
                  <a:pt x="1679294" y="5223593"/>
                </a:cubicBezTo>
                <a:cubicBezTo>
                  <a:pt x="1681523" y="5223059"/>
                  <a:pt x="1680926" y="5216827"/>
                  <a:pt x="1679830" y="5214851"/>
                </a:cubicBezTo>
                <a:cubicBezTo>
                  <a:pt x="1681024" y="5210668"/>
                  <a:pt x="1680731" y="5211613"/>
                  <a:pt x="1677821" y="5208885"/>
                </a:cubicBezTo>
                <a:cubicBezTo>
                  <a:pt x="1682899" y="5204993"/>
                  <a:pt x="1682826" y="5188625"/>
                  <a:pt x="1681474" y="5182987"/>
                </a:cubicBezTo>
                <a:cubicBezTo>
                  <a:pt x="1682144" y="5182539"/>
                  <a:pt x="1682789" y="5182102"/>
                  <a:pt x="1683496" y="5181629"/>
                </a:cubicBezTo>
                <a:cubicBezTo>
                  <a:pt x="1681024" y="5166946"/>
                  <a:pt x="1686626" y="5151184"/>
                  <a:pt x="1683532" y="5136538"/>
                </a:cubicBezTo>
                <a:cubicBezTo>
                  <a:pt x="1688403" y="5134222"/>
                  <a:pt x="1686114" y="5129117"/>
                  <a:pt x="1685018" y="5125795"/>
                </a:cubicBezTo>
                <a:cubicBezTo>
                  <a:pt x="1687003" y="5125177"/>
                  <a:pt x="1687015" y="5123455"/>
                  <a:pt x="1687587" y="5121503"/>
                </a:cubicBezTo>
                <a:cubicBezTo>
                  <a:pt x="1683739" y="5111864"/>
                  <a:pt x="1692714" y="5100782"/>
                  <a:pt x="1689037" y="5091082"/>
                </a:cubicBezTo>
                <a:cubicBezTo>
                  <a:pt x="1691850" y="5089361"/>
                  <a:pt x="1691874" y="5089227"/>
                  <a:pt x="1690340" y="5086233"/>
                </a:cubicBezTo>
                <a:cubicBezTo>
                  <a:pt x="1690949" y="5083796"/>
                  <a:pt x="1692398" y="5081262"/>
                  <a:pt x="1690522" y="5079019"/>
                </a:cubicBezTo>
                <a:cubicBezTo>
                  <a:pt x="1695698" y="5074181"/>
                  <a:pt x="1696818" y="5064275"/>
                  <a:pt x="1694505" y="5057982"/>
                </a:cubicBezTo>
                <a:cubicBezTo>
                  <a:pt x="1694906" y="5055375"/>
                  <a:pt x="1697184" y="5052308"/>
                  <a:pt x="1695199" y="5049895"/>
                </a:cubicBezTo>
                <a:cubicBezTo>
                  <a:pt x="1697890" y="5027901"/>
                  <a:pt x="1705525" y="5005737"/>
                  <a:pt x="1706147" y="4984083"/>
                </a:cubicBezTo>
                <a:cubicBezTo>
                  <a:pt x="1710360" y="4982167"/>
                  <a:pt x="1706244" y="4982215"/>
                  <a:pt x="1705538" y="4980627"/>
                </a:cubicBezTo>
                <a:cubicBezTo>
                  <a:pt x="1712004" y="4979330"/>
                  <a:pt x="1710969" y="4969097"/>
                  <a:pt x="1713672" y="4962998"/>
                </a:cubicBezTo>
                <a:cubicBezTo>
                  <a:pt x="1717606" y="4961422"/>
                  <a:pt x="1722233" y="4935948"/>
                  <a:pt x="1719201" y="4934578"/>
                </a:cubicBezTo>
                <a:cubicBezTo>
                  <a:pt x="1717679" y="4933862"/>
                  <a:pt x="1719055" y="4932310"/>
                  <a:pt x="1720163" y="4933074"/>
                </a:cubicBezTo>
                <a:cubicBezTo>
                  <a:pt x="1724170" y="4933377"/>
                  <a:pt x="1723195" y="4925363"/>
                  <a:pt x="1725120" y="4922599"/>
                </a:cubicBezTo>
                <a:cubicBezTo>
                  <a:pt x="1731208" y="4919616"/>
                  <a:pt x="1724304" y="4912002"/>
                  <a:pt x="1731988" y="4910183"/>
                </a:cubicBezTo>
                <a:cubicBezTo>
                  <a:pt x="1731623" y="4909407"/>
                  <a:pt x="1731306" y="4908704"/>
                  <a:pt x="1730977" y="4908013"/>
                </a:cubicBezTo>
                <a:cubicBezTo>
                  <a:pt x="1734886" y="4904448"/>
                  <a:pt x="1737553" y="4894845"/>
                  <a:pt x="1736055" y="4889801"/>
                </a:cubicBezTo>
                <a:cubicBezTo>
                  <a:pt x="1745274" y="4883084"/>
                  <a:pt x="1742400" y="4867116"/>
                  <a:pt x="1749792" y="4859211"/>
                </a:cubicBezTo>
                <a:cubicBezTo>
                  <a:pt x="1747977" y="4856725"/>
                  <a:pt x="1751411" y="4854604"/>
                  <a:pt x="1753311" y="4853112"/>
                </a:cubicBezTo>
                <a:cubicBezTo>
                  <a:pt x="1754151" y="4846225"/>
                  <a:pt x="1761324" y="4844019"/>
                  <a:pt x="1766159" y="4839836"/>
                </a:cubicBezTo>
                <a:cubicBezTo>
                  <a:pt x="1766548" y="4837932"/>
                  <a:pt x="1768911" y="4837956"/>
                  <a:pt x="1769045" y="4835968"/>
                </a:cubicBezTo>
                <a:cubicBezTo>
                  <a:pt x="1769922" y="4832306"/>
                  <a:pt x="1775475" y="4833034"/>
                  <a:pt x="1777606" y="4831070"/>
                </a:cubicBezTo>
                <a:cubicBezTo>
                  <a:pt x="1780906" y="4826462"/>
                  <a:pt x="1786496" y="4823528"/>
                  <a:pt x="1791477" y="4820315"/>
                </a:cubicBezTo>
                <a:cubicBezTo>
                  <a:pt x="1792353" y="4818072"/>
                  <a:pt x="1792378" y="4817951"/>
                  <a:pt x="1793754" y="4818254"/>
                </a:cubicBezTo>
                <a:cubicBezTo>
                  <a:pt x="1797772" y="4816181"/>
                  <a:pt x="1801511" y="4811901"/>
                  <a:pt x="1807137" y="4809682"/>
                </a:cubicBezTo>
                <a:cubicBezTo>
                  <a:pt x="1807612" y="4807887"/>
                  <a:pt x="1807941" y="4807511"/>
                  <a:pt x="1810218" y="4808348"/>
                </a:cubicBezTo>
                <a:cubicBezTo>
                  <a:pt x="1816697" y="4804820"/>
                  <a:pt x="1821811" y="4799679"/>
                  <a:pt x="1828777" y="4796539"/>
                </a:cubicBezTo>
                <a:cubicBezTo>
                  <a:pt x="1829824" y="4793617"/>
                  <a:pt x="1829824" y="4792109"/>
                  <a:pt x="1831773" y="4792784"/>
                </a:cubicBezTo>
                <a:cubicBezTo>
                  <a:pt x="1834963" y="4791106"/>
                  <a:pt x="1837984" y="4790977"/>
                  <a:pt x="1838483" y="4788614"/>
                </a:cubicBezTo>
                <a:cubicBezTo>
                  <a:pt x="1841174" y="4786338"/>
                  <a:pt x="1844121" y="4785082"/>
                  <a:pt x="1846471" y="4785108"/>
                </a:cubicBezTo>
                <a:cubicBezTo>
                  <a:pt x="1849090" y="4784615"/>
                  <a:pt x="1848798" y="4780880"/>
                  <a:pt x="1851623" y="4781915"/>
                </a:cubicBezTo>
                <a:cubicBezTo>
                  <a:pt x="1854290" y="4781591"/>
                  <a:pt x="1852402" y="4778147"/>
                  <a:pt x="1856262" y="4779592"/>
                </a:cubicBezTo>
                <a:cubicBezTo>
                  <a:pt x="1868319" y="4773467"/>
                  <a:pt x="1881860" y="4768086"/>
                  <a:pt x="1894208" y="4766662"/>
                </a:cubicBezTo>
                <a:cubicBezTo>
                  <a:pt x="1907787" y="4759646"/>
                  <a:pt x="1923374" y="4769481"/>
                  <a:pt x="1936746" y="4762483"/>
                </a:cubicBezTo>
                <a:cubicBezTo>
                  <a:pt x="1950665" y="4762548"/>
                  <a:pt x="1963878" y="4759631"/>
                  <a:pt x="1977127" y="4755345"/>
                </a:cubicBezTo>
                <a:cubicBezTo>
                  <a:pt x="1980391" y="4756287"/>
                  <a:pt x="1981791" y="4752724"/>
                  <a:pt x="1983606" y="4756844"/>
                </a:cubicBezTo>
                <a:cubicBezTo>
                  <a:pt x="2013892" y="4756201"/>
                  <a:pt x="2043959" y="4746073"/>
                  <a:pt x="2074355" y="4746152"/>
                </a:cubicBezTo>
                <a:cubicBezTo>
                  <a:pt x="2074440" y="4742297"/>
                  <a:pt x="2079628" y="4743077"/>
                  <a:pt x="2080005" y="4739710"/>
                </a:cubicBezTo>
                <a:cubicBezTo>
                  <a:pt x="2084304" y="4739118"/>
                  <a:pt x="2086094" y="4735470"/>
                  <a:pt x="2090649" y="4733652"/>
                </a:cubicBezTo>
                <a:cubicBezTo>
                  <a:pt x="2086789" y="4728781"/>
                  <a:pt x="2097408" y="4732889"/>
                  <a:pt x="2091501" y="4729238"/>
                </a:cubicBezTo>
                <a:cubicBezTo>
                  <a:pt x="2090125" y="4728202"/>
                  <a:pt x="2090235" y="4726615"/>
                  <a:pt x="2087945" y="4726476"/>
                </a:cubicBezTo>
                <a:cubicBezTo>
                  <a:pt x="2084767" y="4730219"/>
                  <a:pt x="2078508" y="4727231"/>
                  <a:pt x="2078191" y="4733533"/>
                </a:cubicBezTo>
                <a:cubicBezTo>
                  <a:pt x="2076462" y="4734760"/>
                  <a:pt x="2074793" y="4735527"/>
                  <a:pt x="2072796" y="4735238"/>
                </a:cubicBezTo>
                <a:cubicBezTo>
                  <a:pt x="2069240" y="4737880"/>
                  <a:pt x="2066610" y="4738047"/>
                  <a:pt x="2066439" y="4733237"/>
                </a:cubicBezTo>
                <a:cubicBezTo>
                  <a:pt x="2053580" y="4738696"/>
                  <a:pt x="2040829" y="4733394"/>
                  <a:pt x="2028018" y="4737962"/>
                </a:cubicBezTo>
                <a:cubicBezTo>
                  <a:pt x="2026484" y="4742442"/>
                  <a:pt x="2016523" y="4739142"/>
                  <a:pt x="2013040" y="4743722"/>
                </a:cubicBezTo>
                <a:cubicBezTo>
                  <a:pt x="1999522" y="4743122"/>
                  <a:pt x="1986456" y="4745179"/>
                  <a:pt x="1973109" y="4743507"/>
                </a:cubicBezTo>
                <a:cubicBezTo>
                  <a:pt x="1970405" y="4745671"/>
                  <a:pt x="1968164" y="4742582"/>
                  <a:pt x="1965668" y="4744709"/>
                </a:cubicBezTo>
                <a:cubicBezTo>
                  <a:pt x="1965412" y="4744945"/>
                  <a:pt x="1964608" y="4744588"/>
                  <a:pt x="1964328" y="4744547"/>
                </a:cubicBezTo>
                <a:cubicBezTo>
                  <a:pt x="1957667" y="4748768"/>
                  <a:pt x="1950896" y="4744876"/>
                  <a:pt x="1944296" y="4749758"/>
                </a:cubicBezTo>
                <a:cubicBezTo>
                  <a:pt x="1942554" y="4746677"/>
                  <a:pt x="1936867" y="4745318"/>
                  <a:pt x="1933470" y="4745929"/>
                </a:cubicBezTo>
                <a:cubicBezTo>
                  <a:pt x="1933811" y="4748455"/>
                  <a:pt x="1931363" y="4748406"/>
                  <a:pt x="1929756" y="4749278"/>
                </a:cubicBezTo>
                <a:cubicBezTo>
                  <a:pt x="1927929" y="4745824"/>
                  <a:pt x="1922802" y="4745087"/>
                  <a:pt x="1921268" y="4748601"/>
                </a:cubicBezTo>
                <a:cubicBezTo>
                  <a:pt x="1919307" y="4748502"/>
                  <a:pt x="1921487" y="4746128"/>
                  <a:pt x="1920220" y="4745125"/>
                </a:cubicBezTo>
                <a:cubicBezTo>
                  <a:pt x="1914278" y="4747714"/>
                  <a:pt x="1908201" y="4746634"/>
                  <a:pt x="1902002" y="4747219"/>
                </a:cubicBezTo>
                <a:cubicBezTo>
                  <a:pt x="1892723" y="4749048"/>
                  <a:pt x="1882518" y="4742291"/>
                  <a:pt x="1873762" y="4748470"/>
                </a:cubicBezTo>
                <a:cubicBezTo>
                  <a:pt x="1867661" y="4746455"/>
                  <a:pt x="1848298" y="4750142"/>
                  <a:pt x="1845631" y="4755944"/>
                </a:cubicBezTo>
                <a:cubicBezTo>
                  <a:pt x="1840772" y="4757291"/>
                  <a:pt x="1836473" y="4755933"/>
                  <a:pt x="1832016" y="4759668"/>
                </a:cubicBezTo>
                <a:cubicBezTo>
                  <a:pt x="1831651" y="4760468"/>
                  <a:pt x="1831444" y="4762116"/>
                  <a:pt x="1829374" y="4761372"/>
                </a:cubicBezTo>
                <a:cubicBezTo>
                  <a:pt x="1828448" y="4761040"/>
                  <a:pt x="1827815" y="4761890"/>
                  <a:pt x="1827036" y="4762173"/>
                </a:cubicBezTo>
                <a:cubicBezTo>
                  <a:pt x="1826025" y="4762542"/>
                  <a:pt x="1824819" y="4761545"/>
                  <a:pt x="1823833" y="4762690"/>
                </a:cubicBezTo>
                <a:cubicBezTo>
                  <a:pt x="1818280" y="4769383"/>
                  <a:pt x="1825063" y="4773389"/>
                  <a:pt x="1819437" y="4774616"/>
                </a:cubicBezTo>
                <a:cubicBezTo>
                  <a:pt x="1817050" y="4770128"/>
                  <a:pt x="1814980" y="4778184"/>
                  <a:pt x="1813689" y="4769611"/>
                </a:cubicBezTo>
                <a:cubicBezTo>
                  <a:pt x="1812812" y="4770237"/>
                  <a:pt x="1811899" y="4770890"/>
                  <a:pt x="1810437" y="4771932"/>
                </a:cubicBezTo>
                <a:cubicBezTo>
                  <a:pt x="1809536" y="4775362"/>
                  <a:pt x="1805128" y="4771470"/>
                  <a:pt x="1802449" y="4774626"/>
                </a:cubicBezTo>
                <a:cubicBezTo>
                  <a:pt x="1802205" y="4779734"/>
                  <a:pt x="1788834" y="4779160"/>
                  <a:pt x="1792853" y="4782758"/>
                </a:cubicBezTo>
                <a:cubicBezTo>
                  <a:pt x="1787921" y="4783516"/>
                  <a:pt x="1788858" y="4789746"/>
                  <a:pt x="1785522" y="4790720"/>
                </a:cubicBezTo>
                <a:cubicBezTo>
                  <a:pt x="1781880" y="4789716"/>
                  <a:pt x="1783963" y="4794235"/>
                  <a:pt x="1781454" y="4794841"/>
                </a:cubicBezTo>
                <a:cubicBezTo>
                  <a:pt x="1780529" y="4793701"/>
                  <a:pt x="1781357" y="4791552"/>
                  <a:pt x="1780224" y="4790319"/>
                </a:cubicBezTo>
                <a:cubicBezTo>
                  <a:pt x="1779981" y="4786674"/>
                  <a:pt x="1786325" y="4785736"/>
                  <a:pt x="1785582" y="4781691"/>
                </a:cubicBezTo>
                <a:cubicBezTo>
                  <a:pt x="1782842" y="4780015"/>
                  <a:pt x="1787263" y="4779317"/>
                  <a:pt x="1785923" y="4781781"/>
                </a:cubicBezTo>
                <a:cubicBezTo>
                  <a:pt x="1787360" y="4783209"/>
                  <a:pt x="1788201" y="4779425"/>
                  <a:pt x="1789260" y="4777853"/>
                </a:cubicBezTo>
                <a:cubicBezTo>
                  <a:pt x="1791233" y="4777602"/>
                  <a:pt x="1792950" y="4777634"/>
                  <a:pt x="1794740" y="4776145"/>
                </a:cubicBezTo>
                <a:cubicBezTo>
                  <a:pt x="1798016" y="4768674"/>
                  <a:pt x="1825185" y="4749261"/>
                  <a:pt x="1820752" y="4741928"/>
                </a:cubicBezTo>
                <a:cubicBezTo>
                  <a:pt x="1821641" y="4740412"/>
                  <a:pt x="1823407" y="4742337"/>
                  <a:pt x="1824442" y="4741056"/>
                </a:cubicBezTo>
                <a:cubicBezTo>
                  <a:pt x="1825051" y="4738492"/>
                  <a:pt x="1828095" y="4737994"/>
                  <a:pt x="1828034" y="4734811"/>
                </a:cubicBezTo>
                <a:cubicBezTo>
                  <a:pt x="1837046" y="4731212"/>
                  <a:pt x="1839749" y="4722903"/>
                  <a:pt x="1844231" y="4715812"/>
                </a:cubicBezTo>
                <a:cubicBezTo>
                  <a:pt x="1845777" y="4714697"/>
                  <a:pt x="1848176" y="4716441"/>
                  <a:pt x="1848274" y="4714038"/>
                </a:cubicBezTo>
                <a:cubicBezTo>
                  <a:pt x="1848871" y="4706109"/>
                  <a:pt x="1860695" y="4702505"/>
                  <a:pt x="1857432" y="4694302"/>
                </a:cubicBezTo>
                <a:cubicBezTo>
                  <a:pt x="1868866" y="4686374"/>
                  <a:pt x="1872203" y="4671860"/>
                  <a:pt x="1881629" y="4662310"/>
                </a:cubicBezTo>
                <a:cubicBezTo>
                  <a:pt x="1884089" y="4656863"/>
                  <a:pt x="1899043" y="4651752"/>
                  <a:pt x="1895938" y="4647408"/>
                </a:cubicBezTo>
                <a:cubicBezTo>
                  <a:pt x="1899591" y="4645040"/>
                  <a:pt x="1903573" y="4643621"/>
                  <a:pt x="1903744" y="4638558"/>
                </a:cubicBezTo>
                <a:cubicBezTo>
                  <a:pt x="1905911" y="4637822"/>
                  <a:pt x="1906934" y="4635806"/>
                  <a:pt x="1905315" y="4633930"/>
                </a:cubicBezTo>
                <a:cubicBezTo>
                  <a:pt x="1906788" y="4632559"/>
                  <a:pt x="1911075" y="4632554"/>
                  <a:pt x="1913206" y="4630412"/>
                </a:cubicBezTo>
                <a:cubicBezTo>
                  <a:pt x="1913803" y="4625539"/>
                  <a:pt x="1919319" y="4624685"/>
                  <a:pt x="1921499" y="4620517"/>
                </a:cubicBezTo>
                <a:cubicBezTo>
                  <a:pt x="1924738" y="4618608"/>
                  <a:pt x="1923301" y="4614724"/>
                  <a:pt x="1926735" y="4615239"/>
                </a:cubicBezTo>
                <a:cubicBezTo>
                  <a:pt x="1929293" y="4614892"/>
                  <a:pt x="1930255" y="4611263"/>
                  <a:pt x="1932313" y="4609783"/>
                </a:cubicBezTo>
                <a:cubicBezTo>
                  <a:pt x="1938268" y="4612087"/>
                  <a:pt x="1938974" y="4604691"/>
                  <a:pt x="1944150" y="4603096"/>
                </a:cubicBezTo>
                <a:cubicBezTo>
                  <a:pt x="1946062" y="4596512"/>
                  <a:pt x="1968481" y="4593142"/>
                  <a:pt x="1963525" y="4586574"/>
                </a:cubicBezTo>
                <a:cubicBezTo>
                  <a:pt x="1965363" y="4585166"/>
                  <a:pt x="1966630" y="4587065"/>
                  <a:pt x="1967397" y="4588570"/>
                </a:cubicBezTo>
                <a:cubicBezTo>
                  <a:pt x="1969601" y="4584738"/>
                  <a:pt x="1973584" y="4585030"/>
                  <a:pt x="1977054" y="4583198"/>
                </a:cubicBezTo>
                <a:cubicBezTo>
                  <a:pt x="1981195" y="4575487"/>
                  <a:pt x="1995552" y="4574718"/>
                  <a:pt x="1998706" y="4565344"/>
                </a:cubicBezTo>
                <a:cubicBezTo>
                  <a:pt x="2001105" y="4565215"/>
                  <a:pt x="2002810" y="4564749"/>
                  <a:pt x="2005051" y="4563150"/>
                </a:cubicBezTo>
                <a:cubicBezTo>
                  <a:pt x="2006585" y="4563400"/>
                  <a:pt x="2008412" y="4563502"/>
                  <a:pt x="2008546" y="4561170"/>
                </a:cubicBezTo>
                <a:cubicBezTo>
                  <a:pt x="2016218" y="4555689"/>
                  <a:pt x="2022575" y="4549844"/>
                  <a:pt x="2029577" y="4543754"/>
                </a:cubicBezTo>
                <a:cubicBezTo>
                  <a:pt x="2029236" y="4543019"/>
                  <a:pt x="2028920" y="4542320"/>
                  <a:pt x="2028579" y="4541544"/>
                </a:cubicBezTo>
                <a:cubicBezTo>
                  <a:pt x="2029212" y="4541139"/>
                  <a:pt x="2029894" y="4540703"/>
                  <a:pt x="2030941" y="4540035"/>
                </a:cubicBezTo>
                <a:cubicBezTo>
                  <a:pt x="2028554" y="4537841"/>
                  <a:pt x="2028518" y="4535669"/>
                  <a:pt x="2028043" y="4533295"/>
                </a:cubicBezTo>
                <a:cubicBezTo>
                  <a:pt x="2023001" y="4528351"/>
                  <a:pt x="2019969" y="4530038"/>
                  <a:pt x="2013880" y="4531366"/>
                </a:cubicBezTo>
                <a:cubicBezTo>
                  <a:pt x="2006147" y="4535258"/>
                  <a:pt x="2002579" y="4542249"/>
                  <a:pt x="1993920" y="4545431"/>
                </a:cubicBezTo>
                <a:cubicBezTo>
                  <a:pt x="1991302" y="4544001"/>
                  <a:pt x="1991254" y="4546744"/>
                  <a:pt x="1989549" y="4547947"/>
                </a:cubicBezTo>
                <a:cubicBezTo>
                  <a:pt x="1987454" y="4548934"/>
                  <a:pt x="1985481" y="4550183"/>
                  <a:pt x="1983460" y="4551323"/>
                </a:cubicBezTo>
                <a:cubicBezTo>
                  <a:pt x="1979867" y="4551084"/>
                  <a:pt x="1980476" y="4551077"/>
                  <a:pt x="1976750" y="4555109"/>
                </a:cubicBezTo>
                <a:cubicBezTo>
                  <a:pt x="1971842" y="4553743"/>
                  <a:pt x="1970161" y="4559747"/>
                  <a:pt x="1965826" y="4561014"/>
                </a:cubicBezTo>
                <a:cubicBezTo>
                  <a:pt x="1964949" y="4561093"/>
                  <a:pt x="1963293" y="4560135"/>
                  <a:pt x="1962161" y="4560529"/>
                </a:cubicBezTo>
                <a:cubicBezTo>
                  <a:pt x="1960931" y="4563192"/>
                  <a:pt x="1957704" y="4563627"/>
                  <a:pt x="1956401" y="4566198"/>
                </a:cubicBezTo>
                <a:cubicBezTo>
                  <a:pt x="1954123" y="4568677"/>
                  <a:pt x="1951201" y="4569216"/>
                  <a:pt x="1948168" y="4569839"/>
                </a:cubicBezTo>
                <a:cubicBezTo>
                  <a:pt x="1948717" y="4575531"/>
                  <a:pt x="1937696" y="4574607"/>
                  <a:pt x="1941422" y="4580423"/>
                </a:cubicBezTo>
                <a:cubicBezTo>
                  <a:pt x="1940448" y="4581285"/>
                  <a:pt x="1939242" y="4582466"/>
                  <a:pt x="1937976" y="4582163"/>
                </a:cubicBezTo>
                <a:cubicBezTo>
                  <a:pt x="1933104" y="4582244"/>
                  <a:pt x="1931558" y="4587637"/>
                  <a:pt x="1926735" y="4588910"/>
                </a:cubicBezTo>
                <a:cubicBezTo>
                  <a:pt x="1925749" y="4591118"/>
                  <a:pt x="1925615" y="4591195"/>
                  <a:pt x="1923265" y="4590988"/>
                </a:cubicBezTo>
                <a:cubicBezTo>
                  <a:pt x="1919782" y="4592492"/>
                  <a:pt x="1918856" y="4595210"/>
                  <a:pt x="1915483" y="4597026"/>
                </a:cubicBezTo>
                <a:cubicBezTo>
                  <a:pt x="1914728" y="4597870"/>
                  <a:pt x="1915471" y="4596759"/>
                  <a:pt x="1915946" y="4597811"/>
                </a:cubicBezTo>
                <a:lnTo>
                  <a:pt x="1918675" y="4597893"/>
                </a:lnTo>
                <a:lnTo>
                  <a:pt x="1918674" y="4597893"/>
                </a:lnTo>
                <a:cubicBezTo>
                  <a:pt x="1918491" y="4598119"/>
                  <a:pt x="1918369" y="4598375"/>
                  <a:pt x="1918442" y="4598564"/>
                </a:cubicBezTo>
                <a:lnTo>
                  <a:pt x="1919154" y="4597911"/>
                </a:lnTo>
                <a:lnTo>
                  <a:pt x="1919210" y="4598682"/>
                </a:lnTo>
                <a:cubicBezTo>
                  <a:pt x="1918735" y="4598804"/>
                  <a:pt x="1918528" y="4598722"/>
                  <a:pt x="1918467" y="4598563"/>
                </a:cubicBezTo>
                <a:cubicBezTo>
                  <a:pt x="1914326" y="4602443"/>
                  <a:pt x="1907361" y="4601965"/>
                  <a:pt x="1904925" y="4608142"/>
                </a:cubicBezTo>
                <a:cubicBezTo>
                  <a:pt x="1895999" y="4608945"/>
                  <a:pt x="1904706" y="4613421"/>
                  <a:pt x="1900103" y="4613252"/>
                </a:cubicBezTo>
                <a:cubicBezTo>
                  <a:pt x="1899189" y="4612849"/>
                  <a:pt x="1898069" y="4613100"/>
                  <a:pt x="1897984" y="4613871"/>
                </a:cubicBezTo>
                <a:cubicBezTo>
                  <a:pt x="1896181" y="4618437"/>
                  <a:pt x="1889812" y="4619399"/>
                  <a:pt x="1887961" y="4623389"/>
                </a:cubicBezTo>
                <a:cubicBezTo>
                  <a:pt x="1885489" y="4625087"/>
                  <a:pt x="1879461" y="4627958"/>
                  <a:pt x="1881312" y="4631431"/>
                </a:cubicBezTo>
                <a:cubicBezTo>
                  <a:pt x="1882688" y="4630710"/>
                  <a:pt x="1883565" y="4630659"/>
                  <a:pt x="1883955" y="4631279"/>
                </a:cubicBezTo>
                <a:cubicBezTo>
                  <a:pt x="1883431" y="4636165"/>
                  <a:pt x="1879802" y="4639903"/>
                  <a:pt x="1879230" y="4633034"/>
                </a:cubicBezTo>
                <a:cubicBezTo>
                  <a:pt x="1873981" y="4633603"/>
                  <a:pt x="1875723" y="4640758"/>
                  <a:pt x="1870425" y="4641845"/>
                </a:cubicBezTo>
                <a:cubicBezTo>
                  <a:pt x="1869280" y="4642919"/>
                  <a:pt x="1870145" y="4644450"/>
                  <a:pt x="1870839" y="4645707"/>
                </a:cubicBezTo>
                <a:cubicBezTo>
                  <a:pt x="1867016" y="4647509"/>
                  <a:pt x="1866699" y="4654215"/>
                  <a:pt x="1863033" y="4655313"/>
                </a:cubicBezTo>
                <a:cubicBezTo>
                  <a:pt x="1860305" y="4654523"/>
                  <a:pt x="1860659" y="4657395"/>
                  <a:pt x="1859879" y="4658915"/>
                </a:cubicBezTo>
                <a:cubicBezTo>
                  <a:pt x="1856798" y="4660229"/>
                  <a:pt x="1857578" y="4663189"/>
                  <a:pt x="1856055" y="4665406"/>
                </a:cubicBezTo>
                <a:cubicBezTo>
                  <a:pt x="1846886" y="4674764"/>
                  <a:pt x="1838519" y="4684212"/>
                  <a:pt x="1834379" y="4697370"/>
                </a:cubicBezTo>
                <a:cubicBezTo>
                  <a:pt x="1829824" y="4702140"/>
                  <a:pt x="1827523" y="4708790"/>
                  <a:pt x="1821738" y="4712984"/>
                </a:cubicBezTo>
                <a:cubicBezTo>
                  <a:pt x="1819254" y="4718731"/>
                  <a:pt x="1814541" y="4723109"/>
                  <a:pt x="1808623" y="4726001"/>
                </a:cubicBezTo>
                <a:cubicBezTo>
                  <a:pt x="1803910" y="4735768"/>
                  <a:pt x="1798052" y="4743634"/>
                  <a:pt x="1787981" y="4748906"/>
                </a:cubicBezTo>
                <a:cubicBezTo>
                  <a:pt x="1791111" y="4753265"/>
                  <a:pt x="1782514" y="4750214"/>
                  <a:pt x="1782477" y="4754823"/>
                </a:cubicBezTo>
                <a:cubicBezTo>
                  <a:pt x="1779981" y="4755087"/>
                  <a:pt x="1780370" y="4759494"/>
                  <a:pt x="1777399" y="4757784"/>
                </a:cubicBezTo>
                <a:cubicBezTo>
                  <a:pt x="1774963" y="4760935"/>
                  <a:pt x="1768119" y="4763042"/>
                  <a:pt x="1771675" y="4767961"/>
                </a:cubicBezTo>
                <a:cubicBezTo>
                  <a:pt x="1766439" y="4767897"/>
                  <a:pt x="1764819" y="4771361"/>
                  <a:pt x="1763979" y="4776046"/>
                </a:cubicBezTo>
                <a:cubicBezTo>
                  <a:pt x="1754919" y="4778652"/>
                  <a:pt x="1750827" y="4789761"/>
                  <a:pt x="1746346" y="4797751"/>
                </a:cubicBezTo>
                <a:cubicBezTo>
                  <a:pt x="1740537" y="4794429"/>
                  <a:pt x="1751217" y="4776310"/>
                  <a:pt x="1751351" y="4769530"/>
                </a:cubicBezTo>
                <a:cubicBezTo>
                  <a:pt x="1749926" y="4763310"/>
                  <a:pt x="1752240" y="4755491"/>
                  <a:pt x="1753457" y="4748800"/>
                </a:cubicBezTo>
                <a:cubicBezTo>
                  <a:pt x="1750498" y="4744879"/>
                  <a:pt x="1749487" y="4746937"/>
                  <a:pt x="1754919" y="4743446"/>
                </a:cubicBezTo>
                <a:cubicBezTo>
                  <a:pt x="1752812" y="4739169"/>
                  <a:pt x="1755844" y="4734006"/>
                  <a:pt x="1754261" y="4729793"/>
                </a:cubicBezTo>
                <a:cubicBezTo>
                  <a:pt x="1751972" y="4728456"/>
                  <a:pt x="1749524" y="4732336"/>
                  <a:pt x="1748172" y="4728843"/>
                </a:cubicBezTo>
                <a:cubicBezTo>
                  <a:pt x="1749901" y="4728038"/>
                  <a:pt x="1751704" y="4727200"/>
                  <a:pt x="1754005" y="4726130"/>
                </a:cubicBezTo>
                <a:cubicBezTo>
                  <a:pt x="1757841" y="4726909"/>
                  <a:pt x="1758876" y="4716362"/>
                  <a:pt x="1758986" y="4713109"/>
                </a:cubicBezTo>
                <a:cubicBezTo>
                  <a:pt x="1754030" y="4715144"/>
                  <a:pt x="1747198" y="4716115"/>
                  <a:pt x="1754395" y="4710080"/>
                </a:cubicBezTo>
                <a:cubicBezTo>
                  <a:pt x="1765623" y="4717086"/>
                  <a:pt x="1763577" y="4680255"/>
                  <a:pt x="1769447" y="4671799"/>
                </a:cubicBezTo>
                <a:cubicBezTo>
                  <a:pt x="1768168" y="4664225"/>
                  <a:pt x="1772029" y="4656389"/>
                  <a:pt x="1771992" y="4648670"/>
                </a:cubicBezTo>
                <a:cubicBezTo>
                  <a:pt x="1768874" y="4637332"/>
                  <a:pt x="1773819" y="4624602"/>
                  <a:pt x="1771663" y="4613170"/>
                </a:cubicBezTo>
                <a:cubicBezTo>
                  <a:pt x="1770725" y="4606095"/>
                  <a:pt x="1772893" y="4599079"/>
                  <a:pt x="1769873" y="4592365"/>
                </a:cubicBezTo>
                <a:cubicBezTo>
                  <a:pt x="1771590" y="4587357"/>
                  <a:pt x="1772564" y="4583050"/>
                  <a:pt x="1770518" y="4578122"/>
                </a:cubicBezTo>
                <a:cubicBezTo>
                  <a:pt x="1775402" y="4576102"/>
                  <a:pt x="1766232" y="4575328"/>
                  <a:pt x="1771602" y="4573203"/>
                </a:cubicBezTo>
                <a:cubicBezTo>
                  <a:pt x="1767316" y="4558984"/>
                  <a:pt x="1775207" y="4542979"/>
                  <a:pt x="1773295" y="4528617"/>
                </a:cubicBezTo>
                <a:cubicBezTo>
                  <a:pt x="1777582" y="4527195"/>
                  <a:pt x="1774026" y="4524455"/>
                  <a:pt x="1775183" y="4521586"/>
                </a:cubicBezTo>
                <a:cubicBezTo>
                  <a:pt x="1775548" y="4520780"/>
                  <a:pt x="1775597" y="4519942"/>
                  <a:pt x="1774951" y="4519182"/>
                </a:cubicBezTo>
                <a:cubicBezTo>
                  <a:pt x="1773332" y="4519067"/>
                  <a:pt x="1772272" y="4517902"/>
                  <a:pt x="1773051" y="4516321"/>
                </a:cubicBezTo>
                <a:cubicBezTo>
                  <a:pt x="1776534" y="4513214"/>
                  <a:pt x="1779116" y="4514655"/>
                  <a:pt x="1774549" y="4510851"/>
                </a:cubicBezTo>
                <a:cubicBezTo>
                  <a:pt x="1776352" y="4506078"/>
                  <a:pt x="1776948" y="4501437"/>
                  <a:pt x="1776766" y="4496999"/>
                </a:cubicBezTo>
                <a:cubicBezTo>
                  <a:pt x="1779554" y="4495275"/>
                  <a:pt x="1779603" y="4495131"/>
                  <a:pt x="1778178" y="4492405"/>
                </a:cubicBezTo>
                <a:cubicBezTo>
                  <a:pt x="1778154" y="4487848"/>
                  <a:pt x="1782660" y="4482848"/>
                  <a:pt x="1778885" y="4478823"/>
                </a:cubicBezTo>
                <a:cubicBezTo>
                  <a:pt x="1774951" y="4477927"/>
                  <a:pt x="1778471" y="4471643"/>
                  <a:pt x="1772954" y="4475157"/>
                </a:cubicBezTo>
                <a:cubicBezTo>
                  <a:pt x="1770190" y="4471001"/>
                  <a:pt x="1776205" y="4472363"/>
                  <a:pt x="1778629" y="4473384"/>
                </a:cubicBezTo>
                <a:cubicBezTo>
                  <a:pt x="1778799" y="4474697"/>
                  <a:pt x="1782124" y="4476961"/>
                  <a:pt x="1782307" y="4475526"/>
                </a:cubicBezTo>
                <a:cubicBezTo>
                  <a:pt x="1780723" y="4469675"/>
                  <a:pt x="1783329" y="4463601"/>
                  <a:pt x="1781040" y="4457775"/>
                </a:cubicBezTo>
                <a:cubicBezTo>
                  <a:pt x="1779993" y="4457406"/>
                  <a:pt x="1777801" y="4457389"/>
                  <a:pt x="1777399" y="4455721"/>
                </a:cubicBezTo>
                <a:cubicBezTo>
                  <a:pt x="1777655" y="4455579"/>
                  <a:pt x="1777898" y="4455436"/>
                  <a:pt x="1777752" y="4455520"/>
                </a:cubicBezTo>
                <a:cubicBezTo>
                  <a:pt x="1779579" y="4455041"/>
                  <a:pt x="1780784" y="4456537"/>
                  <a:pt x="1782246" y="4455825"/>
                </a:cubicBezTo>
                <a:cubicBezTo>
                  <a:pt x="1783670" y="4452277"/>
                  <a:pt x="1786557" y="4446845"/>
                  <a:pt x="1784365" y="4443422"/>
                </a:cubicBezTo>
                <a:cubicBezTo>
                  <a:pt x="1787726" y="4436390"/>
                  <a:pt x="1782842" y="4430433"/>
                  <a:pt x="1780675" y="4423980"/>
                </a:cubicBezTo>
                <a:cubicBezTo>
                  <a:pt x="1781905" y="4415301"/>
                  <a:pt x="1783037" y="4406467"/>
                  <a:pt x="1778812" y="4398545"/>
                </a:cubicBezTo>
                <a:cubicBezTo>
                  <a:pt x="1779530" y="4398052"/>
                  <a:pt x="1780163" y="4397616"/>
                  <a:pt x="1780821" y="4397160"/>
                </a:cubicBezTo>
                <a:cubicBezTo>
                  <a:pt x="1779079" y="4395515"/>
                  <a:pt x="1780102" y="4393856"/>
                  <a:pt x="1780541" y="4391949"/>
                </a:cubicBezTo>
                <a:cubicBezTo>
                  <a:pt x="1776693" y="4386659"/>
                  <a:pt x="1776546" y="4381672"/>
                  <a:pt x="1777046" y="4375608"/>
                </a:cubicBezTo>
                <a:cubicBezTo>
                  <a:pt x="1774342" y="4375595"/>
                  <a:pt x="1769837" y="4371767"/>
                  <a:pt x="1773831" y="4370245"/>
                </a:cubicBezTo>
                <a:cubicBezTo>
                  <a:pt x="1772333" y="4368196"/>
                  <a:pt x="1772771" y="4366097"/>
                  <a:pt x="1775304" y="4365142"/>
                </a:cubicBezTo>
                <a:cubicBezTo>
                  <a:pt x="1774939" y="4364414"/>
                  <a:pt x="1774586" y="4363689"/>
                  <a:pt x="1774257" y="4363020"/>
                </a:cubicBezTo>
                <a:cubicBezTo>
                  <a:pt x="1774963" y="4362532"/>
                  <a:pt x="1775584" y="4362096"/>
                  <a:pt x="1776205" y="4361669"/>
                </a:cubicBezTo>
                <a:cubicBezTo>
                  <a:pt x="1774976" y="4359506"/>
                  <a:pt x="1773831" y="4357492"/>
                  <a:pt x="1772686" y="4355478"/>
                </a:cubicBezTo>
                <a:cubicBezTo>
                  <a:pt x="1773380" y="4355033"/>
                  <a:pt x="1774074" y="4354587"/>
                  <a:pt x="1774756" y="4354141"/>
                </a:cubicBezTo>
                <a:cubicBezTo>
                  <a:pt x="1766500" y="4342349"/>
                  <a:pt x="1771188" y="4329804"/>
                  <a:pt x="1763078" y="4318488"/>
                </a:cubicBezTo>
                <a:cubicBezTo>
                  <a:pt x="1767279" y="4317280"/>
                  <a:pt x="1764917" y="4310535"/>
                  <a:pt x="1761568" y="4313392"/>
                </a:cubicBezTo>
                <a:cubicBezTo>
                  <a:pt x="1760009" y="4312256"/>
                  <a:pt x="1763370" y="4311347"/>
                  <a:pt x="1762859" y="4312532"/>
                </a:cubicBezTo>
                <a:cubicBezTo>
                  <a:pt x="1763200" y="4311330"/>
                  <a:pt x="1763431" y="4310495"/>
                  <a:pt x="1763675" y="4309635"/>
                </a:cubicBezTo>
                <a:cubicBezTo>
                  <a:pt x="1762834" y="4307525"/>
                  <a:pt x="1761482" y="4306469"/>
                  <a:pt x="1759838" y="4305433"/>
                </a:cubicBezTo>
                <a:cubicBezTo>
                  <a:pt x="1760046" y="4303011"/>
                  <a:pt x="1759083" y="4301309"/>
                  <a:pt x="1757732" y="4299205"/>
                </a:cubicBezTo>
                <a:cubicBezTo>
                  <a:pt x="1757683" y="4297987"/>
                  <a:pt x="1758657" y="4296327"/>
                  <a:pt x="1756441" y="4295939"/>
                </a:cubicBezTo>
                <a:cubicBezTo>
                  <a:pt x="1755832" y="4295834"/>
                  <a:pt x="1755467" y="4295469"/>
                  <a:pt x="1755247" y="4294843"/>
                </a:cubicBezTo>
                <a:cubicBezTo>
                  <a:pt x="1754212" y="4293412"/>
                  <a:pt x="1752386" y="4292366"/>
                  <a:pt x="1751241" y="4291238"/>
                </a:cubicBezTo>
                <a:cubicBezTo>
                  <a:pt x="1747795" y="4294094"/>
                  <a:pt x="1745237" y="4286736"/>
                  <a:pt x="1740939" y="4288585"/>
                </a:cubicBezTo>
                <a:cubicBezTo>
                  <a:pt x="1742205" y="4292298"/>
                  <a:pt x="1740671" y="4293339"/>
                  <a:pt x="1736993" y="4295045"/>
                </a:cubicBezTo>
                <a:cubicBezTo>
                  <a:pt x="1735118" y="4300537"/>
                  <a:pt x="1741377" y="4304141"/>
                  <a:pt x="1733571" y="4307243"/>
                </a:cubicBezTo>
                <a:cubicBezTo>
                  <a:pt x="1733047" y="4311334"/>
                  <a:pt x="1739599" y="4332427"/>
                  <a:pt x="1743545" y="4334105"/>
                </a:cubicBezTo>
                <a:cubicBezTo>
                  <a:pt x="1744409" y="4335834"/>
                  <a:pt x="1745700" y="4337341"/>
                  <a:pt x="1746187" y="4339254"/>
                </a:cubicBezTo>
                <a:cubicBezTo>
                  <a:pt x="1743179" y="4340704"/>
                  <a:pt x="1746346" y="4342884"/>
                  <a:pt x="1744397" y="4345945"/>
                </a:cubicBezTo>
                <a:cubicBezTo>
                  <a:pt x="1749950" y="4352657"/>
                  <a:pt x="1746309" y="4361908"/>
                  <a:pt x="1750644" y="4369070"/>
                </a:cubicBezTo>
                <a:cubicBezTo>
                  <a:pt x="1749974" y="4369504"/>
                  <a:pt x="1749293" y="4369940"/>
                  <a:pt x="1748611" y="4370378"/>
                </a:cubicBezTo>
                <a:cubicBezTo>
                  <a:pt x="1750474" y="4372687"/>
                  <a:pt x="1750559" y="4376231"/>
                  <a:pt x="1751631" y="4378260"/>
                </a:cubicBezTo>
                <a:lnTo>
                  <a:pt x="1752398" y="4382617"/>
                </a:lnTo>
                <a:lnTo>
                  <a:pt x="1752386" y="4382617"/>
                </a:lnTo>
                <a:lnTo>
                  <a:pt x="1752386" y="4382618"/>
                </a:lnTo>
                <a:cubicBezTo>
                  <a:pt x="1752203" y="4382991"/>
                  <a:pt x="1752288" y="4383189"/>
                  <a:pt x="1752556" y="4383229"/>
                </a:cubicBezTo>
                <a:cubicBezTo>
                  <a:pt x="1752641" y="4383016"/>
                  <a:pt x="1752739" y="4382801"/>
                  <a:pt x="1752897" y="4382585"/>
                </a:cubicBezTo>
                <a:lnTo>
                  <a:pt x="1752399" y="4382616"/>
                </a:lnTo>
                <a:lnTo>
                  <a:pt x="1752471" y="4382386"/>
                </a:lnTo>
                <a:cubicBezTo>
                  <a:pt x="1752739" y="4382094"/>
                  <a:pt x="1753250" y="4381997"/>
                  <a:pt x="1752958" y="4382505"/>
                </a:cubicBezTo>
                <a:cubicBezTo>
                  <a:pt x="1752934" y="4382532"/>
                  <a:pt x="1752934" y="4382560"/>
                  <a:pt x="1752909" y="4382586"/>
                </a:cubicBezTo>
                <a:cubicBezTo>
                  <a:pt x="1753287" y="4382561"/>
                  <a:pt x="1753494" y="4382582"/>
                  <a:pt x="1754018" y="4382517"/>
                </a:cubicBezTo>
                <a:cubicBezTo>
                  <a:pt x="1753786" y="4383014"/>
                  <a:pt x="1753019" y="4383298"/>
                  <a:pt x="1752568" y="4383230"/>
                </a:cubicBezTo>
                <a:cubicBezTo>
                  <a:pt x="1751679" y="4385469"/>
                  <a:pt x="1754773" y="4387621"/>
                  <a:pt x="1750681" y="4389100"/>
                </a:cubicBezTo>
                <a:cubicBezTo>
                  <a:pt x="1757403" y="4399298"/>
                  <a:pt x="1754091" y="4411351"/>
                  <a:pt x="1754054" y="4422481"/>
                </a:cubicBezTo>
                <a:cubicBezTo>
                  <a:pt x="1760216" y="4431043"/>
                  <a:pt x="1749548" y="4441477"/>
                  <a:pt x="1756843" y="4449871"/>
                </a:cubicBezTo>
                <a:cubicBezTo>
                  <a:pt x="1757415" y="4451788"/>
                  <a:pt x="1755528" y="4453034"/>
                  <a:pt x="1753847" y="4452080"/>
                </a:cubicBezTo>
                <a:cubicBezTo>
                  <a:pt x="1750096" y="4455230"/>
                  <a:pt x="1756112" y="4464240"/>
                  <a:pt x="1750766" y="4466587"/>
                </a:cubicBezTo>
                <a:cubicBezTo>
                  <a:pt x="1753847" y="4471366"/>
                  <a:pt x="1752654" y="4469537"/>
                  <a:pt x="1750620" y="4473600"/>
                </a:cubicBezTo>
                <a:cubicBezTo>
                  <a:pt x="1751862" y="4475178"/>
                  <a:pt x="1751558" y="4477075"/>
                  <a:pt x="1750803" y="4479013"/>
                </a:cubicBezTo>
                <a:cubicBezTo>
                  <a:pt x="1756173" y="4485720"/>
                  <a:pt x="1748574" y="4487558"/>
                  <a:pt x="1754018" y="4492878"/>
                </a:cubicBezTo>
                <a:cubicBezTo>
                  <a:pt x="1746857" y="4495700"/>
                  <a:pt x="1746735" y="4506853"/>
                  <a:pt x="1748647" y="4512809"/>
                </a:cubicBezTo>
                <a:cubicBezTo>
                  <a:pt x="1744628" y="4515874"/>
                  <a:pt x="1746504" y="4523911"/>
                  <a:pt x="1747709" y="4528897"/>
                </a:cubicBezTo>
                <a:cubicBezTo>
                  <a:pt x="1746406" y="4539530"/>
                  <a:pt x="1748404" y="4550202"/>
                  <a:pt x="1747989" y="4560841"/>
                </a:cubicBezTo>
                <a:cubicBezTo>
                  <a:pt x="1747466" y="4573186"/>
                  <a:pt x="1745298" y="4585365"/>
                  <a:pt x="1746942" y="4597333"/>
                </a:cubicBezTo>
                <a:cubicBezTo>
                  <a:pt x="1746333" y="4603591"/>
                  <a:pt x="1745213" y="4610007"/>
                  <a:pt x="1748964" y="4615618"/>
                </a:cubicBezTo>
                <a:cubicBezTo>
                  <a:pt x="1748270" y="4616056"/>
                  <a:pt x="1747563" y="4616494"/>
                  <a:pt x="1746906" y="4616908"/>
                </a:cubicBezTo>
                <a:cubicBezTo>
                  <a:pt x="1749256" y="4627690"/>
                  <a:pt x="1749073" y="4638199"/>
                  <a:pt x="1750681" y="4648842"/>
                </a:cubicBezTo>
                <a:cubicBezTo>
                  <a:pt x="1749962" y="4653995"/>
                  <a:pt x="1748513" y="4659591"/>
                  <a:pt x="1749682" y="4664284"/>
                </a:cubicBezTo>
                <a:cubicBezTo>
                  <a:pt x="1748976" y="4668974"/>
                  <a:pt x="1746138" y="4673195"/>
                  <a:pt x="1749914" y="4677174"/>
                </a:cubicBezTo>
                <a:cubicBezTo>
                  <a:pt x="1743338" y="4680113"/>
                  <a:pt x="1752179" y="4681193"/>
                  <a:pt x="1749512" y="4684471"/>
                </a:cubicBezTo>
                <a:cubicBezTo>
                  <a:pt x="1747027" y="4685753"/>
                  <a:pt x="1745822" y="4689188"/>
                  <a:pt x="1746833" y="4691647"/>
                </a:cubicBezTo>
                <a:cubicBezTo>
                  <a:pt x="1755369" y="4686424"/>
                  <a:pt x="1751460" y="4693704"/>
                  <a:pt x="1745249" y="4694205"/>
                </a:cubicBezTo>
                <a:cubicBezTo>
                  <a:pt x="1744738" y="4698772"/>
                  <a:pt x="1739416" y="4705378"/>
                  <a:pt x="1744616" y="4707853"/>
                </a:cubicBezTo>
                <a:cubicBezTo>
                  <a:pt x="1740378" y="4712562"/>
                  <a:pt x="1739282" y="4721262"/>
                  <a:pt x="1741389" y="4727109"/>
                </a:cubicBezTo>
                <a:cubicBezTo>
                  <a:pt x="1740731" y="4727538"/>
                  <a:pt x="1740037" y="4727985"/>
                  <a:pt x="1739380" y="4728410"/>
                </a:cubicBezTo>
                <a:cubicBezTo>
                  <a:pt x="1742546" y="4731962"/>
                  <a:pt x="1737115" y="4732374"/>
                  <a:pt x="1737650" y="4735371"/>
                </a:cubicBezTo>
                <a:cubicBezTo>
                  <a:pt x="1740086" y="4743130"/>
                  <a:pt x="1733705" y="4752169"/>
                  <a:pt x="1735885" y="4759833"/>
                </a:cubicBezTo>
                <a:cubicBezTo>
                  <a:pt x="1728724" y="4762385"/>
                  <a:pt x="1736214" y="4773507"/>
                  <a:pt x="1732426" y="4772415"/>
                </a:cubicBezTo>
                <a:cubicBezTo>
                  <a:pt x="1731842" y="4772049"/>
                  <a:pt x="1731184" y="4772057"/>
                  <a:pt x="1730880" y="4772647"/>
                </a:cubicBezTo>
                <a:cubicBezTo>
                  <a:pt x="1732925" y="4776276"/>
                  <a:pt x="1728286" y="4780249"/>
                  <a:pt x="1731062" y="4783782"/>
                </a:cubicBezTo>
                <a:cubicBezTo>
                  <a:pt x="1725765" y="4795023"/>
                  <a:pt x="1723695" y="4811537"/>
                  <a:pt x="1721430" y="4824486"/>
                </a:cubicBezTo>
                <a:cubicBezTo>
                  <a:pt x="1709301" y="4851087"/>
                  <a:pt x="1704807" y="4883642"/>
                  <a:pt x="1695308" y="4912208"/>
                </a:cubicBezTo>
                <a:cubicBezTo>
                  <a:pt x="1696295" y="4914269"/>
                  <a:pt x="1695771" y="4916597"/>
                  <a:pt x="1697086" y="4918512"/>
                </a:cubicBezTo>
                <a:cubicBezTo>
                  <a:pt x="1694772" y="4920828"/>
                  <a:pt x="1690279" y="4924914"/>
                  <a:pt x="1692532" y="4928236"/>
                </a:cubicBezTo>
                <a:cubicBezTo>
                  <a:pt x="1690547" y="4929097"/>
                  <a:pt x="1688878" y="4931947"/>
                  <a:pt x="1690644" y="4934602"/>
                </a:cubicBezTo>
                <a:cubicBezTo>
                  <a:pt x="1690656" y="4938276"/>
                  <a:pt x="1687137" y="4942095"/>
                  <a:pt x="1689633" y="4945284"/>
                </a:cubicBezTo>
                <a:cubicBezTo>
                  <a:pt x="1688939" y="4945720"/>
                  <a:pt x="1688257" y="4946157"/>
                  <a:pt x="1687575" y="4946593"/>
                </a:cubicBezTo>
                <a:cubicBezTo>
                  <a:pt x="1691204" y="4953104"/>
                  <a:pt x="1680853" y="4954765"/>
                  <a:pt x="1686065" y="4968563"/>
                </a:cubicBezTo>
                <a:cubicBezTo>
                  <a:pt x="1694480" y="4962986"/>
                  <a:pt x="1690669" y="4972504"/>
                  <a:pt x="1683082" y="4970236"/>
                </a:cubicBezTo>
                <a:cubicBezTo>
                  <a:pt x="1677163" y="4979427"/>
                  <a:pt x="1684580" y="4987671"/>
                  <a:pt x="1679270" y="4989357"/>
                </a:cubicBezTo>
                <a:cubicBezTo>
                  <a:pt x="1682229" y="4992727"/>
                  <a:pt x="1676908" y="4997056"/>
                  <a:pt x="1679708" y="5000378"/>
                </a:cubicBezTo>
                <a:cubicBezTo>
                  <a:pt x="1678917" y="5003397"/>
                  <a:pt x="1674192" y="5004804"/>
                  <a:pt x="1677419" y="5008526"/>
                </a:cubicBezTo>
                <a:cubicBezTo>
                  <a:pt x="1673766" y="5012260"/>
                  <a:pt x="1673364" y="5022166"/>
                  <a:pt x="1673924" y="5027562"/>
                </a:cubicBezTo>
                <a:cubicBezTo>
                  <a:pt x="1670746" y="5028750"/>
                  <a:pt x="1671647" y="5030859"/>
                  <a:pt x="1672499" y="5032981"/>
                </a:cubicBezTo>
                <a:cubicBezTo>
                  <a:pt x="1671488" y="5037419"/>
                  <a:pt x="1669577" y="5041844"/>
                  <a:pt x="1669077" y="5046318"/>
                </a:cubicBezTo>
                <a:cubicBezTo>
                  <a:pt x="1670490" y="5049034"/>
                  <a:pt x="1670441" y="5049180"/>
                  <a:pt x="1667640" y="5050914"/>
                </a:cubicBezTo>
                <a:cubicBezTo>
                  <a:pt x="1666276" y="5055557"/>
                  <a:pt x="1670198" y="5063523"/>
                  <a:pt x="1665083" y="5066603"/>
                </a:cubicBezTo>
                <a:cubicBezTo>
                  <a:pt x="1668115" y="5071186"/>
                  <a:pt x="1661369" y="5076315"/>
                  <a:pt x="1664511" y="5080704"/>
                </a:cubicBezTo>
                <a:cubicBezTo>
                  <a:pt x="1664243" y="5081662"/>
                  <a:pt x="1663938" y="5082753"/>
                  <a:pt x="1663536" y="5084208"/>
                </a:cubicBezTo>
                <a:cubicBezTo>
                  <a:pt x="1663013" y="5084996"/>
                  <a:pt x="1660955" y="5084984"/>
                  <a:pt x="1661113" y="5087033"/>
                </a:cubicBezTo>
                <a:cubicBezTo>
                  <a:pt x="1662440" y="5096151"/>
                  <a:pt x="1659091" y="5106517"/>
                  <a:pt x="1660114" y="5115708"/>
                </a:cubicBezTo>
                <a:cubicBezTo>
                  <a:pt x="1655828" y="5121649"/>
                  <a:pt x="1656132" y="5134331"/>
                  <a:pt x="1656668" y="5141848"/>
                </a:cubicBezTo>
                <a:cubicBezTo>
                  <a:pt x="1655694" y="5145522"/>
                  <a:pt x="1652004" y="5167225"/>
                  <a:pt x="1659371" y="5161490"/>
                </a:cubicBezTo>
                <a:cubicBezTo>
                  <a:pt x="1662136" y="5165685"/>
                  <a:pt x="1660626" y="5164376"/>
                  <a:pt x="1657277" y="5165479"/>
                </a:cubicBezTo>
                <a:cubicBezTo>
                  <a:pt x="1657180" y="5167043"/>
                  <a:pt x="1655925" y="5167650"/>
                  <a:pt x="1654780" y="5168353"/>
                </a:cubicBezTo>
                <a:cubicBezTo>
                  <a:pt x="1655389" y="5169444"/>
                  <a:pt x="1655937" y="5170462"/>
                  <a:pt x="1656558" y="5171445"/>
                </a:cubicBezTo>
                <a:lnTo>
                  <a:pt x="1658307" y="5172303"/>
                </a:lnTo>
                <a:lnTo>
                  <a:pt x="1658763" y="5172972"/>
                </a:lnTo>
                <a:cubicBezTo>
                  <a:pt x="1655828" y="5172681"/>
                  <a:pt x="1652954" y="5172342"/>
                  <a:pt x="1652929" y="5174997"/>
                </a:cubicBezTo>
                <a:cubicBezTo>
                  <a:pt x="1655438" y="5177786"/>
                  <a:pt x="1651675" y="5180235"/>
                  <a:pt x="1653283" y="5183072"/>
                </a:cubicBezTo>
                <a:cubicBezTo>
                  <a:pt x="1655621" y="5183909"/>
                  <a:pt x="1656108" y="5184636"/>
                  <a:pt x="1653356" y="5186103"/>
                </a:cubicBezTo>
                <a:cubicBezTo>
                  <a:pt x="1650202" y="5205236"/>
                  <a:pt x="1650080" y="5225145"/>
                  <a:pt x="1653526" y="5243647"/>
                </a:cubicBezTo>
                <a:cubicBezTo>
                  <a:pt x="1652832" y="5244108"/>
                  <a:pt x="1652174" y="5244544"/>
                  <a:pt x="1651529" y="5244981"/>
                </a:cubicBezTo>
                <a:cubicBezTo>
                  <a:pt x="1655109" y="5251431"/>
                  <a:pt x="1649361" y="5259227"/>
                  <a:pt x="1654659" y="5265592"/>
                </a:cubicBezTo>
                <a:cubicBezTo>
                  <a:pt x="1648996" y="5268842"/>
                  <a:pt x="1652844" y="5275353"/>
                  <a:pt x="1654330" y="5279815"/>
                </a:cubicBezTo>
                <a:cubicBezTo>
                  <a:pt x="1653636" y="5280263"/>
                  <a:pt x="1652954" y="5280700"/>
                  <a:pt x="1652272" y="5281136"/>
                </a:cubicBezTo>
                <a:cubicBezTo>
                  <a:pt x="1652491" y="5290654"/>
                  <a:pt x="1656997" y="5300051"/>
                  <a:pt x="1657021" y="5309472"/>
                </a:cubicBezTo>
                <a:cubicBezTo>
                  <a:pt x="1658982" y="5313594"/>
                  <a:pt x="1656035" y="5323900"/>
                  <a:pt x="1664170" y="5319644"/>
                </a:cubicBezTo>
                <a:cubicBezTo>
                  <a:pt x="1667056" y="5322966"/>
                  <a:pt x="1665607" y="5325779"/>
                  <a:pt x="1661356" y="5326567"/>
                </a:cubicBezTo>
                <a:cubicBezTo>
                  <a:pt x="1659420" y="5330362"/>
                  <a:pt x="1661612" y="5331757"/>
                  <a:pt x="1662550" y="5334994"/>
                </a:cubicBezTo>
                <a:cubicBezTo>
                  <a:pt x="1660894" y="5337479"/>
                  <a:pt x="1663475" y="5339092"/>
                  <a:pt x="1662526" y="5341505"/>
                </a:cubicBezTo>
                <a:cubicBezTo>
                  <a:pt x="1663573" y="5346282"/>
                  <a:pt x="1667993" y="5351944"/>
                  <a:pt x="1665619" y="5356515"/>
                </a:cubicBezTo>
                <a:cubicBezTo>
                  <a:pt x="1672073" y="5368846"/>
                  <a:pt x="1671464" y="5350574"/>
                  <a:pt x="1676140" y="5363596"/>
                </a:cubicBezTo>
                <a:cubicBezTo>
                  <a:pt x="1673680" y="5365281"/>
                  <a:pt x="1668127" y="5359692"/>
                  <a:pt x="1667141" y="5364032"/>
                </a:cubicBezTo>
                <a:cubicBezTo>
                  <a:pt x="1668943" y="5370325"/>
                  <a:pt x="1668371" y="5376181"/>
                  <a:pt x="1671135" y="5382001"/>
                </a:cubicBezTo>
                <a:cubicBezTo>
                  <a:pt x="1667689" y="5390525"/>
                  <a:pt x="1678515" y="5383359"/>
                  <a:pt x="1672329" y="5390913"/>
                </a:cubicBezTo>
                <a:cubicBezTo>
                  <a:pt x="1675495" y="5398333"/>
                  <a:pt x="1676286" y="5405862"/>
                  <a:pt x="1678686" y="5413489"/>
                </a:cubicBezTo>
                <a:cubicBezTo>
                  <a:pt x="1678186" y="5414859"/>
                  <a:pt x="1678734" y="5415623"/>
                  <a:pt x="1680110" y="5415926"/>
                </a:cubicBezTo>
                <a:cubicBezTo>
                  <a:pt x="1682680" y="5417162"/>
                  <a:pt x="1679063" y="5420739"/>
                  <a:pt x="1681560" y="5422716"/>
                </a:cubicBezTo>
                <a:cubicBezTo>
                  <a:pt x="1680463" y="5425286"/>
                  <a:pt x="1683191" y="5426717"/>
                  <a:pt x="1683484" y="5429190"/>
                </a:cubicBezTo>
                <a:cubicBezTo>
                  <a:pt x="1682132" y="5431542"/>
                  <a:pt x="1683959" y="5433773"/>
                  <a:pt x="1683569" y="5436162"/>
                </a:cubicBezTo>
                <a:cubicBezTo>
                  <a:pt x="1688586" y="5445583"/>
                  <a:pt x="1688136" y="5458471"/>
                  <a:pt x="1696222" y="5465976"/>
                </a:cubicBezTo>
                <a:cubicBezTo>
                  <a:pt x="1695929" y="5477713"/>
                  <a:pt x="1704101" y="5487340"/>
                  <a:pt x="1707681" y="5498458"/>
                </a:cubicBezTo>
                <a:cubicBezTo>
                  <a:pt x="1710470" y="5510437"/>
                  <a:pt x="1715657" y="5520743"/>
                  <a:pt x="1720943" y="5531680"/>
                </a:cubicBezTo>
                <a:cubicBezTo>
                  <a:pt x="1722026" y="5531874"/>
                  <a:pt x="1724145" y="5533038"/>
                  <a:pt x="1722051" y="5533886"/>
                </a:cubicBezTo>
                <a:cubicBezTo>
                  <a:pt x="1718129" y="5535535"/>
                  <a:pt x="1723804" y="5539136"/>
                  <a:pt x="1722574" y="5541658"/>
                </a:cubicBezTo>
                <a:cubicBezTo>
                  <a:pt x="1722647" y="5543780"/>
                  <a:pt x="1725168" y="5543065"/>
                  <a:pt x="1725339" y="5544932"/>
                </a:cubicBezTo>
                <a:cubicBezTo>
                  <a:pt x="1724827" y="5548133"/>
                  <a:pt x="1729918" y="5550352"/>
                  <a:pt x="1730831" y="5554316"/>
                </a:cubicBezTo>
                <a:cubicBezTo>
                  <a:pt x="1731769" y="5554632"/>
                  <a:pt x="1732718" y="5554644"/>
                  <a:pt x="1733035" y="5555783"/>
                </a:cubicBezTo>
                <a:lnTo>
                  <a:pt x="1732680" y="5557010"/>
                </a:lnTo>
                <a:lnTo>
                  <a:pt x="1454011" y="5557010"/>
                </a:lnTo>
                <a:lnTo>
                  <a:pt x="1444068" y="5543732"/>
                </a:lnTo>
                <a:cubicBezTo>
                  <a:pt x="1439024" y="5546120"/>
                  <a:pt x="1440456" y="5543222"/>
                  <a:pt x="1442412" y="5540385"/>
                </a:cubicBezTo>
                <a:cubicBezTo>
                  <a:pt x="1440937" y="5538518"/>
                  <a:pt x="1440512" y="5535014"/>
                  <a:pt x="1437870" y="5534662"/>
                </a:cubicBezTo>
                <a:cubicBezTo>
                  <a:pt x="1437897" y="5530188"/>
                  <a:pt x="1432702" y="5526175"/>
                  <a:pt x="1433144" y="5521568"/>
                </a:cubicBezTo>
                <a:cubicBezTo>
                  <a:pt x="1431100" y="5519507"/>
                  <a:pt x="1430157" y="5519907"/>
                  <a:pt x="1429250" y="5515905"/>
                </a:cubicBezTo>
                <a:lnTo>
                  <a:pt x="1429249" y="5515905"/>
                </a:lnTo>
                <a:lnTo>
                  <a:pt x="1429406" y="5514863"/>
                </a:lnTo>
                <a:cubicBezTo>
                  <a:pt x="1429266" y="5514038"/>
                  <a:pt x="1427548" y="5514293"/>
                  <a:pt x="1428308" y="5513056"/>
                </a:cubicBezTo>
                <a:cubicBezTo>
                  <a:pt x="1427013" y="5508594"/>
                  <a:pt x="1420459" y="5503417"/>
                  <a:pt x="1417274" y="5508594"/>
                </a:cubicBezTo>
                <a:cubicBezTo>
                  <a:pt x="1424594" y="5513456"/>
                  <a:pt x="1417725" y="5518718"/>
                  <a:pt x="1426896" y="5523726"/>
                </a:cubicBezTo>
                <a:cubicBezTo>
                  <a:pt x="1425974" y="5524975"/>
                  <a:pt x="1424679" y="5522938"/>
                  <a:pt x="1423715" y="5524114"/>
                </a:cubicBezTo>
                <a:cubicBezTo>
                  <a:pt x="1426227" y="5527218"/>
                  <a:pt x="1429727" y="5532892"/>
                  <a:pt x="1432679" y="5536202"/>
                </a:cubicBezTo>
                <a:cubicBezTo>
                  <a:pt x="1430539" y="5540361"/>
                  <a:pt x="1434719" y="5540264"/>
                  <a:pt x="1435792" y="5544047"/>
                </a:cubicBezTo>
                <a:cubicBezTo>
                  <a:pt x="1433155" y="5550412"/>
                  <a:pt x="1441766" y="5551734"/>
                  <a:pt x="1443274" y="5556656"/>
                </a:cubicBezTo>
                <a:lnTo>
                  <a:pt x="1443275" y="5556656"/>
                </a:lnTo>
                <a:lnTo>
                  <a:pt x="1443462" y="5557010"/>
                </a:lnTo>
                <a:lnTo>
                  <a:pt x="1367188" y="5557010"/>
                </a:lnTo>
                <a:lnTo>
                  <a:pt x="1364739" y="5555808"/>
                </a:lnTo>
                <a:cubicBezTo>
                  <a:pt x="1360849" y="5553577"/>
                  <a:pt x="1355211" y="5557699"/>
                  <a:pt x="1352991" y="5552643"/>
                </a:cubicBezTo>
                <a:cubicBezTo>
                  <a:pt x="1321829" y="5542980"/>
                  <a:pt x="1290206" y="5535802"/>
                  <a:pt x="1261706" y="5527400"/>
                </a:cubicBezTo>
                <a:cubicBezTo>
                  <a:pt x="1261831" y="5527448"/>
                  <a:pt x="1261909" y="5527533"/>
                  <a:pt x="1262180" y="5527497"/>
                </a:cubicBezTo>
                <a:cubicBezTo>
                  <a:pt x="1262746" y="5527339"/>
                  <a:pt x="1263613" y="5526636"/>
                  <a:pt x="1262863" y="5526115"/>
                </a:cubicBezTo>
                <a:cubicBezTo>
                  <a:pt x="1262155" y="5526042"/>
                  <a:pt x="1261200" y="5526927"/>
                  <a:pt x="1261437" y="5527327"/>
                </a:cubicBezTo>
                <a:cubicBezTo>
                  <a:pt x="1258943" y="5523289"/>
                  <a:pt x="1252564" y="5524720"/>
                  <a:pt x="1250057" y="5520998"/>
                </a:cubicBezTo>
                <a:cubicBezTo>
                  <a:pt x="1249771" y="5520489"/>
                  <a:pt x="1249343" y="5520501"/>
                  <a:pt x="1248682" y="5521131"/>
                </a:cubicBezTo>
                <a:cubicBezTo>
                  <a:pt x="1247859" y="5528758"/>
                  <a:pt x="1243945" y="5520574"/>
                  <a:pt x="1241361" y="5518209"/>
                </a:cubicBezTo>
                <a:cubicBezTo>
                  <a:pt x="1240643" y="5518573"/>
                  <a:pt x="1239909" y="5518937"/>
                  <a:pt x="1239217" y="5519288"/>
                </a:cubicBezTo>
                <a:cubicBezTo>
                  <a:pt x="1230358" y="5512268"/>
                  <a:pt x="1217541" y="5510474"/>
                  <a:pt x="1206392" y="5506472"/>
                </a:cubicBezTo>
                <a:cubicBezTo>
                  <a:pt x="1204159" y="5503259"/>
                  <a:pt x="1196765" y="5501126"/>
                  <a:pt x="1193191" y="5502969"/>
                </a:cubicBezTo>
                <a:cubicBezTo>
                  <a:pt x="1192106" y="5500325"/>
                  <a:pt x="1188729" y="5499283"/>
                  <a:pt x="1186377" y="5501089"/>
                </a:cubicBezTo>
                <a:cubicBezTo>
                  <a:pt x="1185924" y="5500398"/>
                  <a:pt x="1185485" y="5499743"/>
                  <a:pt x="1185053" y="5499101"/>
                </a:cubicBezTo>
                <a:cubicBezTo>
                  <a:pt x="1180188" y="5501914"/>
                  <a:pt x="1176931" y="5493645"/>
                  <a:pt x="1163071" y="5494651"/>
                </a:cubicBezTo>
                <a:cubicBezTo>
                  <a:pt x="1154831" y="5496118"/>
                  <a:pt x="1145149" y="5493439"/>
                  <a:pt x="1136768" y="5492941"/>
                </a:cubicBezTo>
                <a:cubicBezTo>
                  <a:pt x="1133414" y="5494069"/>
                  <a:pt x="1131463" y="5495779"/>
                  <a:pt x="1128442" y="5494287"/>
                </a:cubicBezTo>
                <a:cubicBezTo>
                  <a:pt x="1123420" y="5495500"/>
                  <a:pt x="1118493" y="5498967"/>
                  <a:pt x="1113193" y="5497234"/>
                </a:cubicBezTo>
                <a:cubicBezTo>
                  <a:pt x="1102745" y="5500374"/>
                  <a:pt x="1093090" y="5507515"/>
                  <a:pt x="1082854" y="5508619"/>
                </a:cubicBezTo>
                <a:cubicBezTo>
                  <a:pt x="1079466" y="5507576"/>
                  <a:pt x="1077882" y="5514632"/>
                  <a:pt x="1072988" y="5511407"/>
                </a:cubicBezTo>
                <a:cubicBezTo>
                  <a:pt x="1064864" y="5517652"/>
                  <a:pt x="1055019" y="5518573"/>
                  <a:pt x="1048174" y="5525375"/>
                </a:cubicBezTo>
                <a:cubicBezTo>
                  <a:pt x="1046395" y="5526381"/>
                  <a:pt x="1044159" y="5527654"/>
                  <a:pt x="1042016" y="5528867"/>
                </a:cubicBezTo>
                <a:cubicBezTo>
                  <a:pt x="1041217" y="5531304"/>
                  <a:pt x="1041191" y="5531292"/>
                  <a:pt x="1039004" y="5530734"/>
                </a:cubicBezTo>
                <a:cubicBezTo>
                  <a:pt x="1034568" y="5530601"/>
                  <a:pt x="1029312" y="5534832"/>
                  <a:pt x="1026222" y="5537742"/>
                </a:cubicBezTo>
                <a:cubicBezTo>
                  <a:pt x="1024364" y="5537560"/>
                  <a:pt x="1022810" y="5537499"/>
                  <a:pt x="1022567" y="5539815"/>
                </a:cubicBezTo>
                <a:cubicBezTo>
                  <a:pt x="1014453" y="5545550"/>
                  <a:pt x="1004435" y="5547333"/>
                  <a:pt x="998569" y="5553334"/>
                </a:cubicBezTo>
                <a:lnTo>
                  <a:pt x="991780" y="5557010"/>
                </a:lnTo>
                <a:lnTo>
                  <a:pt x="452399" y="5557010"/>
                </a:lnTo>
                <a:lnTo>
                  <a:pt x="453507" y="5555541"/>
                </a:lnTo>
                <a:cubicBezTo>
                  <a:pt x="451577" y="5550994"/>
                  <a:pt x="457906" y="5546241"/>
                  <a:pt x="457809" y="5540385"/>
                </a:cubicBezTo>
                <a:cubicBezTo>
                  <a:pt x="452506" y="5537233"/>
                  <a:pt x="458037" y="5536481"/>
                  <a:pt x="461247" y="5534250"/>
                </a:cubicBezTo>
                <a:cubicBezTo>
                  <a:pt x="459736" y="5532201"/>
                  <a:pt x="460183" y="5530103"/>
                  <a:pt x="462717" y="5529146"/>
                </a:cubicBezTo>
                <a:cubicBezTo>
                  <a:pt x="458401" y="5524490"/>
                  <a:pt x="468323" y="5524659"/>
                  <a:pt x="465158" y="5520913"/>
                </a:cubicBezTo>
                <a:cubicBezTo>
                  <a:pt x="465812" y="5520477"/>
                  <a:pt x="466472" y="5520040"/>
                  <a:pt x="467156" y="5519591"/>
                </a:cubicBezTo>
                <a:cubicBezTo>
                  <a:pt x="464252" y="5513165"/>
                  <a:pt x="472619" y="5507091"/>
                  <a:pt x="473874" y="5501368"/>
                </a:cubicBezTo>
                <a:cubicBezTo>
                  <a:pt x="471746" y="5498919"/>
                  <a:pt x="475366" y="5498337"/>
                  <a:pt x="477069" y="5497124"/>
                </a:cubicBezTo>
                <a:cubicBezTo>
                  <a:pt x="473823" y="5492735"/>
                  <a:pt x="480748" y="5487134"/>
                  <a:pt x="477611" y="5482769"/>
                </a:cubicBezTo>
                <a:cubicBezTo>
                  <a:pt x="478313" y="5482284"/>
                  <a:pt x="478948" y="5481847"/>
                  <a:pt x="479571" y="5481423"/>
                </a:cubicBezTo>
                <a:cubicBezTo>
                  <a:pt x="475462" y="5476246"/>
                  <a:pt x="487210" y="5474936"/>
                  <a:pt x="482952" y="5469844"/>
                </a:cubicBezTo>
                <a:cubicBezTo>
                  <a:pt x="489075" y="5465321"/>
                  <a:pt x="491185" y="5458035"/>
                  <a:pt x="493918" y="5450942"/>
                </a:cubicBezTo>
                <a:cubicBezTo>
                  <a:pt x="502856" y="5446492"/>
                  <a:pt x="504230" y="5436271"/>
                  <a:pt x="511716" y="5431045"/>
                </a:cubicBezTo>
                <a:cubicBezTo>
                  <a:pt x="511394" y="5430342"/>
                  <a:pt x="511068" y="5429639"/>
                  <a:pt x="510714" y="5428875"/>
                </a:cubicBezTo>
                <a:cubicBezTo>
                  <a:pt x="517824" y="5416835"/>
                  <a:pt x="525882" y="5405644"/>
                  <a:pt x="540359" y="5399630"/>
                </a:cubicBezTo>
                <a:cubicBezTo>
                  <a:pt x="546284" y="5391495"/>
                  <a:pt x="560164" y="5389882"/>
                  <a:pt x="566744" y="5383347"/>
                </a:cubicBezTo>
                <a:cubicBezTo>
                  <a:pt x="569489" y="5381431"/>
                  <a:pt x="569725" y="5381407"/>
                  <a:pt x="572042" y="5381540"/>
                </a:cubicBezTo>
                <a:cubicBezTo>
                  <a:pt x="577352" y="5376824"/>
                  <a:pt x="613380" y="5369440"/>
                  <a:pt x="599547" y="5363111"/>
                </a:cubicBezTo>
                <a:cubicBezTo>
                  <a:pt x="601179" y="5358043"/>
                  <a:pt x="594815" y="5362189"/>
                  <a:pt x="592255" y="5360334"/>
                </a:cubicBezTo>
                <a:cubicBezTo>
                  <a:pt x="587663" y="5362008"/>
                  <a:pt x="582726" y="5360965"/>
                  <a:pt x="577914" y="5362699"/>
                </a:cubicBezTo>
                <a:cubicBezTo>
                  <a:pt x="571646" y="5362723"/>
                  <a:pt x="567100" y="5369367"/>
                  <a:pt x="562016" y="5370349"/>
                </a:cubicBezTo>
                <a:cubicBezTo>
                  <a:pt x="557407" y="5371222"/>
                  <a:pt x="554278" y="5372677"/>
                  <a:pt x="551373" y="5376133"/>
                </a:cubicBezTo>
                <a:cubicBezTo>
                  <a:pt x="549781" y="5375054"/>
                  <a:pt x="547869" y="5377357"/>
                  <a:pt x="546505" y="5376654"/>
                </a:cubicBezTo>
                <a:cubicBezTo>
                  <a:pt x="537351" y="5381965"/>
                  <a:pt x="530903" y="5389155"/>
                  <a:pt x="520669" y="5393544"/>
                </a:cubicBezTo>
                <a:cubicBezTo>
                  <a:pt x="519835" y="5395241"/>
                  <a:pt x="519633" y="5395532"/>
                  <a:pt x="517930" y="5396502"/>
                </a:cubicBezTo>
                <a:cubicBezTo>
                  <a:pt x="517452" y="5399012"/>
                  <a:pt x="516120" y="5398563"/>
                  <a:pt x="514910" y="5398527"/>
                </a:cubicBezTo>
                <a:cubicBezTo>
                  <a:pt x="511640" y="5399509"/>
                  <a:pt x="510795" y="5400758"/>
                  <a:pt x="510376" y="5403571"/>
                </a:cubicBezTo>
                <a:cubicBezTo>
                  <a:pt x="507391" y="5404856"/>
                  <a:pt x="503495" y="5407742"/>
                  <a:pt x="506284" y="5411197"/>
                </a:cubicBezTo>
                <a:cubicBezTo>
                  <a:pt x="505500" y="5413040"/>
                  <a:pt x="503649" y="5410809"/>
                  <a:pt x="502638" y="5412240"/>
                </a:cubicBezTo>
                <a:cubicBezTo>
                  <a:pt x="499057" y="5419309"/>
                  <a:pt x="495117" y="5427080"/>
                  <a:pt x="488265" y="5431555"/>
                </a:cubicBezTo>
                <a:cubicBezTo>
                  <a:pt x="488583" y="5432246"/>
                  <a:pt x="488905" y="5432949"/>
                  <a:pt x="489260" y="5433713"/>
                </a:cubicBezTo>
                <a:cubicBezTo>
                  <a:pt x="484714" y="5436647"/>
                  <a:pt x="482194" y="5442151"/>
                  <a:pt x="477474" y="5444685"/>
                </a:cubicBezTo>
                <a:cubicBezTo>
                  <a:pt x="474885" y="5450432"/>
                  <a:pt x="472641" y="5456568"/>
                  <a:pt x="467533" y="5460229"/>
                </a:cubicBezTo>
                <a:cubicBezTo>
                  <a:pt x="464193" y="5467722"/>
                  <a:pt x="464530" y="5477810"/>
                  <a:pt x="461412" y="5483399"/>
                </a:cubicBezTo>
                <a:cubicBezTo>
                  <a:pt x="460000" y="5484321"/>
                  <a:pt x="460763" y="5486067"/>
                  <a:pt x="461580" y="5487158"/>
                </a:cubicBezTo>
                <a:cubicBezTo>
                  <a:pt x="456992" y="5490189"/>
                  <a:pt x="462290" y="5499161"/>
                  <a:pt x="455823" y="5502108"/>
                </a:cubicBezTo>
                <a:cubicBezTo>
                  <a:pt x="453183" y="5508303"/>
                  <a:pt x="458586" y="5505660"/>
                  <a:pt x="461056" y="5508934"/>
                </a:cubicBezTo>
                <a:cubicBezTo>
                  <a:pt x="459958" y="5509564"/>
                  <a:pt x="458957" y="5510146"/>
                  <a:pt x="457982" y="5510704"/>
                </a:cubicBezTo>
                <a:cubicBezTo>
                  <a:pt x="457531" y="5510001"/>
                  <a:pt x="457092" y="5509310"/>
                  <a:pt x="456617" y="5508558"/>
                </a:cubicBezTo>
                <a:cubicBezTo>
                  <a:pt x="452722" y="5512159"/>
                  <a:pt x="452785" y="5518537"/>
                  <a:pt x="448635" y="5521689"/>
                </a:cubicBezTo>
                <a:cubicBezTo>
                  <a:pt x="450576" y="5524150"/>
                  <a:pt x="449175" y="5525387"/>
                  <a:pt x="447349" y="5526975"/>
                </a:cubicBezTo>
                <a:cubicBezTo>
                  <a:pt x="448774" y="5529728"/>
                  <a:pt x="448732" y="5529861"/>
                  <a:pt x="445874" y="5531631"/>
                </a:cubicBezTo>
                <a:cubicBezTo>
                  <a:pt x="450096" y="5539245"/>
                  <a:pt x="436776" y="5545878"/>
                  <a:pt x="442384" y="5553165"/>
                </a:cubicBezTo>
                <a:lnTo>
                  <a:pt x="443977" y="5556677"/>
                </a:lnTo>
                <a:lnTo>
                  <a:pt x="443871" y="5557010"/>
                </a:lnTo>
                <a:lnTo>
                  <a:pt x="0" y="5557010"/>
                </a:lnTo>
                <a:close/>
              </a:path>
            </a:pathLst>
          </a:custGeom>
        </p:spPr>
        <p:txBody>
          <a:bodyPr wrap="square">
            <a:noAutofit/>
          </a:bodyPr>
          <a:lstStyle>
            <a:lvl1pPr marL="0" indent="0">
              <a:buNone/>
              <a:defRPr sz="1800">
                <a:latin typeface="+mn-lt"/>
              </a:defRPr>
            </a:lvl1pPr>
          </a:lstStyle>
          <a:p>
            <a:endParaRPr lang="en-US" dirty="0"/>
          </a:p>
        </p:txBody>
      </p:sp>
      <p:sp>
        <p:nvSpPr>
          <p:cNvPr id="26" name="Title 1">
            <a:extLst>
              <a:ext uri="{FF2B5EF4-FFF2-40B4-BE49-F238E27FC236}">
                <a16:creationId xmlns:a16="http://schemas.microsoft.com/office/drawing/2014/main" id="{F89E91B3-0139-F65D-22DB-80DA1AF149CF}"/>
              </a:ext>
            </a:extLst>
          </p:cNvPr>
          <p:cNvSpPr>
            <a:spLocks noGrp="1"/>
          </p:cNvSpPr>
          <p:nvPr>
            <p:ph type="title"/>
          </p:nvPr>
        </p:nvSpPr>
        <p:spPr>
          <a:xfrm>
            <a:off x="4997766" y="3063239"/>
            <a:ext cx="2196467" cy="731521"/>
          </a:xfrm>
        </p:spPr>
        <p:txBody>
          <a:bodyPr lIns="0" tIns="0" rIns="0" bIns="0" anchor="ctr"/>
          <a:lstStyle>
            <a:lvl1pPr algn="ctr">
              <a:defRPr sz="2800"/>
            </a:lvl1pPr>
          </a:lstStyle>
          <a:p>
            <a:r>
              <a:rPr lang="en-US" dirty="0"/>
              <a:t>Click to edit Master title style</a:t>
            </a:r>
          </a:p>
        </p:txBody>
      </p:sp>
      <p:pic>
        <p:nvPicPr>
          <p:cNvPr id="17" name="Graphic 16">
            <a:extLst>
              <a:ext uri="{FF2B5EF4-FFF2-40B4-BE49-F238E27FC236}">
                <a16:creationId xmlns:a16="http://schemas.microsoft.com/office/drawing/2014/main" id="{7ED15873-9ED7-7917-C840-762E6EB5B2CA}"/>
              </a:ext>
            </a:extLst>
          </p:cNvPr>
          <p:cNvPicPr>
            <a:picLocks noChangeAspect="1"/>
          </p:cNvPicPr>
          <p:nvPr userDrawn="1"/>
        </p:nvPicPr>
        <p:blipFill>
          <a:blip r:embed="rId2">
            <a:extLst>
              <a:ext uri="{96DAC541-7B7A-43D3-8B79-37D633B846F1}">
                <asvg:svgBlip xmlns:asvg="http://schemas.microsoft.com/office/drawing/2016/SVG/main" r:embed="rId3"/>
              </a:ext>
            </a:extLst>
          </a:blip>
          <a:srcRect/>
          <a:stretch>
            <a:fillRect/>
          </a:stretch>
        </p:blipFill>
        <p:spPr>
          <a:xfrm rot="12962423" flipH="1">
            <a:off x="11092937" y="930954"/>
            <a:ext cx="1249667" cy="2636660"/>
          </a:xfrm>
          <a:custGeom>
            <a:avLst/>
            <a:gdLst>
              <a:gd name="connsiteX0" fmla="*/ 0 w 1249667"/>
              <a:gd name="connsiteY0" fmla="*/ 2636660 h 2636660"/>
              <a:gd name="connsiteX1" fmla="*/ 252071 w 1249667"/>
              <a:gd name="connsiteY1" fmla="*/ 2636660 h 2636660"/>
              <a:gd name="connsiteX2" fmla="*/ 1249667 w 1249667"/>
              <a:gd name="connsiteY2" fmla="*/ 1265620 h 2636660"/>
              <a:gd name="connsiteX3" fmla="*/ 1249667 w 1249667"/>
              <a:gd name="connsiteY3" fmla="*/ 0 h 2636660"/>
              <a:gd name="connsiteX4" fmla="*/ 0 w 1249667"/>
              <a:gd name="connsiteY4" fmla="*/ 0 h 26366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49667" h="2636660">
                <a:moveTo>
                  <a:pt x="0" y="2636660"/>
                </a:moveTo>
                <a:lnTo>
                  <a:pt x="252071" y="2636660"/>
                </a:lnTo>
                <a:lnTo>
                  <a:pt x="1249667" y="1265620"/>
                </a:lnTo>
                <a:lnTo>
                  <a:pt x="1249667" y="0"/>
                </a:lnTo>
                <a:lnTo>
                  <a:pt x="0" y="0"/>
                </a:lnTo>
                <a:close/>
              </a:path>
            </a:pathLst>
          </a:custGeom>
        </p:spPr>
      </p:pic>
      <p:pic>
        <p:nvPicPr>
          <p:cNvPr id="20" name="Graphic 19">
            <a:extLst>
              <a:ext uri="{FF2B5EF4-FFF2-40B4-BE49-F238E27FC236}">
                <a16:creationId xmlns:a16="http://schemas.microsoft.com/office/drawing/2014/main" id="{10498FF2-BC1A-C441-EF51-48C6926C7803}"/>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rot="16200000">
            <a:off x="1492483" y="-22176"/>
            <a:ext cx="721104" cy="2066448"/>
          </a:xfrm>
          <a:prstGeom prst="rect">
            <a:avLst/>
          </a:prstGeom>
        </p:spPr>
      </p:pic>
      <p:pic>
        <p:nvPicPr>
          <p:cNvPr id="21" name="Graphic 20">
            <a:extLst>
              <a:ext uri="{FF2B5EF4-FFF2-40B4-BE49-F238E27FC236}">
                <a16:creationId xmlns:a16="http://schemas.microsoft.com/office/drawing/2014/main" id="{7310FA70-1134-77D9-4C49-9A1DE8313B97}"/>
              </a:ext>
            </a:extLst>
          </p:cNvPr>
          <p:cNvPicPr>
            <a:picLocks noChangeAspect="1"/>
          </p:cNvPicPr>
          <p:nvPr userDrawn="1"/>
        </p:nvPicPr>
        <p:blipFill>
          <a:blip r:embed="rId6">
            <a:extLst>
              <a:ext uri="{96DAC541-7B7A-43D3-8B79-37D633B846F1}">
                <asvg:svgBlip xmlns:asvg="http://schemas.microsoft.com/office/drawing/2016/SVG/main" r:embed="rId7"/>
              </a:ext>
            </a:extLst>
          </a:blip>
          <a:stretch>
            <a:fillRect/>
          </a:stretch>
        </p:blipFill>
        <p:spPr>
          <a:xfrm rot="504198">
            <a:off x="1691650" y="253453"/>
            <a:ext cx="1035839" cy="852410"/>
          </a:xfrm>
          <a:prstGeom prst="rect">
            <a:avLst/>
          </a:prstGeom>
        </p:spPr>
      </p:pic>
      <p:sp>
        <p:nvSpPr>
          <p:cNvPr id="3" name="Date Placeholder 2">
            <a:extLst>
              <a:ext uri="{FF2B5EF4-FFF2-40B4-BE49-F238E27FC236}">
                <a16:creationId xmlns:a16="http://schemas.microsoft.com/office/drawing/2014/main" id="{1EA03274-058D-D7D2-8B90-B9177EED5A27}"/>
              </a:ext>
            </a:extLst>
          </p:cNvPr>
          <p:cNvSpPr>
            <a:spLocks noGrp="1"/>
          </p:cNvSpPr>
          <p:nvPr>
            <p:ph type="dt" sz="half" idx="10"/>
          </p:nvPr>
        </p:nvSpPr>
        <p:spPr/>
        <p:txBody>
          <a:bodyPr/>
          <a:lstStyle/>
          <a:p>
            <a:fld id="{7A18671D-F1B8-C947-8A30-204220EB19DA}" type="datetimeFigureOut">
              <a:rPr lang="en-US" smtClean="0"/>
              <a:t>2/15/2026</a:t>
            </a:fld>
            <a:endParaRPr lang="en-US"/>
          </a:p>
        </p:txBody>
      </p:sp>
      <p:sp>
        <p:nvSpPr>
          <p:cNvPr id="4" name="Footer Placeholder 3">
            <a:extLst>
              <a:ext uri="{FF2B5EF4-FFF2-40B4-BE49-F238E27FC236}">
                <a16:creationId xmlns:a16="http://schemas.microsoft.com/office/drawing/2014/main" id="{9C0D6D18-8331-3D43-19EB-917464F347E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AB4636C-775B-AAEC-E69E-BE4B6B6E99EA}"/>
              </a:ext>
            </a:extLst>
          </p:cNvPr>
          <p:cNvSpPr>
            <a:spLocks noGrp="1"/>
          </p:cNvSpPr>
          <p:nvPr>
            <p:ph type="sldNum" sz="quarter" idx="12"/>
          </p:nvPr>
        </p:nvSpPr>
        <p:spPr/>
        <p:txBody>
          <a:bodyPr/>
          <a:lstStyle/>
          <a:p>
            <a:fld id="{2D4F35DF-E30C-984A-BBFB-A912A29C011F}" type="slidenum">
              <a:rPr lang="en-US" smtClean="0"/>
              <a:t>‹#›</a:t>
            </a:fld>
            <a:endParaRPr lang="en-US"/>
          </a:p>
        </p:txBody>
      </p:sp>
      <p:pic>
        <p:nvPicPr>
          <p:cNvPr id="28" name="Graphic 27">
            <a:extLst>
              <a:ext uri="{FF2B5EF4-FFF2-40B4-BE49-F238E27FC236}">
                <a16:creationId xmlns:a16="http://schemas.microsoft.com/office/drawing/2014/main" id="{79D604E4-B017-0346-DED4-D67503AC3ACF}"/>
              </a:ext>
            </a:extLst>
          </p:cNvPr>
          <p:cNvPicPr>
            <a:picLocks noChangeAspect="1"/>
          </p:cNvPicPr>
          <p:nvPr userDrawn="1"/>
        </p:nvPicPr>
        <p:blipFill>
          <a:blip r:embed="rId8">
            <a:extLst>
              <a:ext uri="{96DAC541-7B7A-43D3-8B79-37D633B846F1}">
                <asvg:svgBlip xmlns:asvg="http://schemas.microsoft.com/office/drawing/2016/SVG/main" r:embed="rId9"/>
              </a:ext>
            </a:extLst>
          </a:blip>
          <a:stretch>
            <a:fillRect/>
          </a:stretch>
        </p:blipFill>
        <p:spPr>
          <a:xfrm>
            <a:off x="859307" y="4231358"/>
            <a:ext cx="3117521" cy="2776542"/>
          </a:xfrm>
          <a:prstGeom prst="rect">
            <a:avLst/>
          </a:prstGeom>
        </p:spPr>
      </p:pic>
    </p:spTree>
    <p:extLst>
      <p:ext uri="{BB962C8B-B14F-4D97-AF65-F5344CB8AC3E}">
        <p14:creationId xmlns:p14="http://schemas.microsoft.com/office/powerpoint/2010/main" val="27894394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1">
            <a:lumMod val="95000"/>
            <a:lumOff val="5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04F25AF-3878-A187-F03A-43694C26FBB2}"/>
              </a:ext>
            </a:extLst>
          </p:cNvPr>
          <p:cNvSpPr>
            <a:spLocks noGrp="1"/>
          </p:cNvSpPr>
          <p:nvPr>
            <p:ph type="title"/>
          </p:nvPr>
        </p:nvSpPr>
        <p:spPr>
          <a:xfrm>
            <a:off x="640081" y="214779"/>
            <a:ext cx="10515600" cy="272641"/>
          </a:xfrm>
          <a:prstGeom prst="rect">
            <a:avLst/>
          </a:prstGeom>
        </p:spPr>
        <p:txBody>
          <a:bodyPr vert="horz" lIns="91440" tIns="45720" rIns="91440" bIns="45720" rtlCol="0" anchor="ctr">
            <a:noAutofit/>
          </a:bodyPr>
          <a:lstStyle/>
          <a:p>
            <a:r>
              <a:rPr lang="en-US" dirty="0"/>
              <a:t>Click to edit Master title style</a:t>
            </a:r>
          </a:p>
        </p:txBody>
      </p:sp>
      <p:sp>
        <p:nvSpPr>
          <p:cNvPr id="3" name="Text Placeholder 2">
            <a:extLst>
              <a:ext uri="{FF2B5EF4-FFF2-40B4-BE49-F238E27FC236}">
                <a16:creationId xmlns:a16="http://schemas.microsoft.com/office/drawing/2014/main" id="{108A9D9D-41EB-8CEE-7B62-74579C19F60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1D7253C-9DFD-F5D5-AB1B-CF552AE8743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7A18671D-F1B8-C947-8A30-204220EB19DA}" type="datetimeFigureOut">
              <a:rPr lang="en-US" smtClean="0"/>
              <a:t>2/15/2026</a:t>
            </a:fld>
            <a:endParaRPr lang="en-US"/>
          </a:p>
        </p:txBody>
      </p:sp>
      <p:sp>
        <p:nvSpPr>
          <p:cNvPr id="5" name="Footer Placeholder 4">
            <a:extLst>
              <a:ext uri="{FF2B5EF4-FFF2-40B4-BE49-F238E27FC236}">
                <a16:creationId xmlns:a16="http://schemas.microsoft.com/office/drawing/2014/main" id="{89D2F485-EBD9-9021-85C1-AEA8FD8F6A9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52DFA3B7-6E48-5396-E8B6-85167DE7BD7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2D4F35DF-E30C-984A-BBFB-A912A29C011F}" type="slidenum">
              <a:rPr lang="en-US" smtClean="0"/>
              <a:t>‹#›</a:t>
            </a:fld>
            <a:endParaRPr lang="en-US"/>
          </a:p>
        </p:txBody>
      </p:sp>
    </p:spTree>
    <p:extLst>
      <p:ext uri="{BB962C8B-B14F-4D97-AF65-F5344CB8AC3E}">
        <p14:creationId xmlns:p14="http://schemas.microsoft.com/office/powerpoint/2010/main" val="278392212"/>
      </p:ext>
    </p:extLst>
  </p:cSld>
  <p:clrMap bg1="lt1" tx1="dk1" bg2="lt2" tx2="dk2" accent1="accent1" accent2="accent2" accent3="accent3" accent4="accent4" accent5="accent5" accent6="accent6" hlink="hlink" folHlink="folHlink"/>
  <p:sldLayoutIdLst>
    <p:sldLayoutId id="2147483651" r:id="rId1"/>
    <p:sldLayoutId id="2147483652" r:id="rId2"/>
    <p:sldLayoutId id="2147483653" r:id="rId3"/>
    <p:sldLayoutId id="2147483654" r:id="rId4"/>
    <p:sldLayoutId id="2147483655" r:id="rId5"/>
    <p:sldLayoutId id="2147483656" r:id="rId6"/>
    <p:sldLayoutId id="2147483657" r:id="rId7"/>
    <p:sldLayoutId id="2147483658" r:id="rId8"/>
    <p:sldLayoutId id="2147483659" r:id="rId9"/>
  </p:sldLayoutIdLst>
  <p:txStyles>
    <p:titleStyle>
      <a:lvl1pPr algn="l" defTabSz="914400" rtl="0" eaLnBrk="1" latinLnBrk="0" hangingPunct="1">
        <a:lnSpc>
          <a:spcPct val="90000"/>
        </a:lnSpc>
        <a:spcBef>
          <a:spcPct val="0"/>
        </a:spcBef>
        <a:buNone/>
        <a:defRPr sz="1800" kern="1200" cap="none" spc="0" baseline="0">
          <a:solidFill>
            <a:schemeClr val="bg1"/>
          </a:solidFill>
          <a:latin typeface="+mj-lt"/>
          <a:ea typeface="Batang" panose="02030600000101010101" pitchFamily="18" charset="-127"/>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bg1"/>
          </a:solidFill>
          <a:latin typeface="Tw Cen MT" panose="020B0602020104020603" pitchFamily="34" charset="77"/>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bg1"/>
          </a:solidFill>
          <a:latin typeface="Tw Cen MT" panose="020B0602020104020603" pitchFamily="34" charset="77"/>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bg1"/>
          </a:solidFill>
          <a:latin typeface="Tw Cen MT" panose="020B0602020104020603" pitchFamily="34" charset="77"/>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Tw Cen MT" panose="020B0602020104020603" pitchFamily="34" charset="77"/>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Tw Cen MT" panose="020B0602020104020603" pitchFamily="34"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9.png"/><Relationship Id="rId4" Type="http://schemas.openxmlformats.org/officeDocument/2006/relationships/hyperlink" Target="https://prezi.com"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952899C-3C93-921C-C1F1-757635366995}"/>
              </a:ext>
            </a:extLst>
          </p:cNvPr>
          <p:cNvSpPr>
            <a:spLocks noGrp="1"/>
          </p:cNvSpPr>
          <p:nvPr>
            <p:ph type="title"/>
          </p:nvPr>
        </p:nvSpPr>
        <p:spPr>
          <a:xfrm>
            <a:off x="270668" y="1443718"/>
            <a:ext cx="9932942" cy="4364438"/>
          </a:xfrm>
        </p:spPr>
        <p:txBody>
          <a:bodyPr vert="horz" lIns="0" tIns="45720" rIns="91440" bIns="0" rtlCol="0" anchor="t">
            <a:noAutofit/>
          </a:bodyPr>
          <a:lstStyle/>
          <a:p>
            <a:r>
              <a:rPr lang="en-US" sz="3600" dirty="0">
                <a:latin typeface="Calibri"/>
                <a:ea typeface="Batang"/>
                <a:cs typeface="Calibri"/>
              </a:rPr>
              <a:t>Student Name: Jordan Mulholland</a:t>
            </a:r>
            <a:br>
              <a:rPr lang="en-US" sz="3600" dirty="0">
                <a:latin typeface="Calibri"/>
                <a:ea typeface="Batang"/>
                <a:cs typeface="Calibri"/>
              </a:rPr>
            </a:br>
            <a:r>
              <a:rPr lang="en-US" sz="3600" dirty="0">
                <a:latin typeface="Calibri"/>
                <a:ea typeface="Batang"/>
                <a:cs typeface="Calibri"/>
              </a:rPr>
              <a:t>Student ID: 2504650</a:t>
            </a:r>
            <a:br>
              <a:rPr lang="en-US" sz="3600" dirty="0">
                <a:latin typeface="Calibri"/>
                <a:ea typeface="Batang"/>
                <a:cs typeface="Calibri"/>
              </a:rPr>
            </a:br>
            <a:r>
              <a:rPr lang="en-US" sz="3600" dirty="0">
                <a:latin typeface="Calibri"/>
                <a:ea typeface="Batang"/>
                <a:cs typeface="Calibri"/>
              </a:rPr>
              <a:t>Lecturer's Name: Deji </a:t>
            </a:r>
            <a:br>
              <a:rPr lang="en-US" sz="3600" dirty="0">
                <a:latin typeface="Calibri"/>
                <a:cs typeface="Calibri"/>
              </a:rPr>
            </a:br>
            <a:r>
              <a:rPr lang="en-US" sz="3600" dirty="0">
                <a:latin typeface="Calibri"/>
                <a:ea typeface="Batang"/>
                <a:cs typeface="Calibri"/>
              </a:rPr>
              <a:t>Module Code: LCLM 4004</a:t>
            </a:r>
            <a:br>
              <a:rPr lang="en-US" sz="3600" dirty="0">
                <a:latin typeface="Calibri"/>
                <a:cs typeface="Calibri"/>
              </a:rPr>
            </a:br>
            <a:r>
              <a:rPr lang="en-US" sz="3600" dirty="0">
                <a:latin typeface="Calibri"/>
                <a:ea typeface="Batang"/>
                <a:cs typeface="Calibri"/>
              </a:rPr>
              <a:t>Module Name: Problem Solving and Decision Making</a:t>
            </a:r>
            <a:br>
              <a:rPr lang="en-US" sz="3600" dirty="0">
                <a:latin typeface="Calibri"/>
                <a:cs typeface="Calibri"/>
              </a:rPr>
            </a:br>
            <a:r>
              <a:rPr lang="en-US" sz="3600" dirty="0">
                <a:latin typeface="Calibri"/>
                <a:ea typeface="Batang"/>
                <a:cs typeface="Calibri"/>
              </a:rPr>
              <a:t>Component 1: Green Haven Florists</a:t>
            </a:r>
            <a:br>
              <a:rPr lang="en-US" sz="3600" dirty="0">
                <a:latin typeface="Calibri"/>
                <a:cs typeface="Calibri"/>
              </a:rPr>
            </a:br>
            <a:endParaRPr lang="en-US" dirty="0">
              <a:latin typeface="Calibri"/>
              <a:cs typeface="Calibri"/>
            </a:endParaRPr>
          </a:p>
        </p:txBody>
      </p:sp>
    </p:spTree>
    <p:extLst>
      <p:ext uri="{BB962C8B-B14F-4D97-AF65-F5344CB8AC3E}">
        <p14:creationId xmlns:p14="http://schemas.microsoft.com/office/powerpoint/2010/main" val="20629010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descr="A close up of flowers">
            <a:extLst>
              <a:ext uri="{FF2B5EF4-FFF2-40B4-BE49-F238E27FC236}">
                <a16:creationId xmlns:a16="http://schemas.microsoft.com/office/drawing/2014/main" id="{E4AB1371-5C6A-086C-3DFE-907B620DC0B2}"/>
              </a:ext>
            </a:extLst>
          </p:cNvPr>
          <p:cNvPicPr>
            <a:picLocks noGrp="1" noChangeAspect="1"/>
          </p:cNvPicPr>
          <p:nvPr>
            <p:ph type="pic" sz="quarter" idx="13"/>
          </p:nvPr>
        </p:nvPicPr>
        <p:blipFill>
          <a:blip r:embed="rId2" cstate="email">
            <a:extLst>
              <a:ext uri="{28A0092B-C50C-407E-A947-70E740481C1C}">
                <a14:useLocalDpi xmlns:a14="http://schemas.microsoft.com/office/drawing/2010/main"/>
              </a:ext>
            </a:extLst>
          </a:blip>
          <a:srcRect/>
          <a:stretch/>
        </p:blipFill>
        <p:spPr>
          <a:xfrm>
            <a:off x="1950003" y="3100193"/>
            <a:ext cx="8045279" cy="3518848"/>
          </a:xfrm>
        </p:spPr>
      </p:pic>
      <p:sp>
        <p:nvSpPr>
          <p:cNvPr id="3" name="Title 2">
            <a:extLst>
              <a:ext uri="{FF2B5EF4-FFF2-40B4-BE49-F238E27FC236}">
                <a16:creationId xmlns:a16="http://schemas.microsoft.com/office/drawing/2014/main" id="{C02620BB-9ACA-D92A-2C73-D4089B83A997}"/>
              </a:ext>
            </a:extLst>
          </p:cNvPr>
          <p:cNvSpPr>
            <a:spLocks noGrp="1"/>
          </p:cNvSpPr>
          <p:nvPr>
            <p:ph type="title"/>
          </p:nvPr>
        </p:nvSpPr>
        <p:spPr>
          <a:xfrm>
            <a:off x="2662382" y="3565654"/>
            <a:ext cx="7163487" cy="2587467"/>
          </a:xfrm>
        </p:spPr>
        <p:txBody>
          <a:bodyPr vert="horz" lIns="0" tIns="45720" rIns="91440" bIns="0" rtlCol="0" anchor="t" anchorCtr="0">
            <a:noAutofit/>
          </a:bodyPr>
          <a:lstStyle/>
          <a:p>
            <a:r>
              <a:rPr lang="en-US" sz="3600" dirty="0">
                <a:latin typeface="Calibri"/>
                <a:ea typeface="Batang"/>
                <a:cs typeface="Calibri"/>
              </a:rPr>
              <a:t>Good morning. My name is Jordan, today I will be talking about Green Haven Florists. I will also provide an overview of all the problems and issues they're undergoing.</a:t>
            </a:r>
            <a:endParaRPr lang="en-US" sz="3600" dirty="0">
              <a:latin typeface="Calibri"/>
              <a:cs typeface="Calibri"/>
            </a:endParaRPr>
          </a:p>
        </p:txBody>
      </p:sp>
    </p:spTree>
    <p:extLst>
      <p:ext uri="{BB962C8B-B14F-4D97-AF65-F5344CB8AC3E}">
        <p14:creationId xmlns:p14="http://schemas.microsoft.com/office/powerpoint/2010/main" val="16869611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descr="A close up of purple flowers&#10;&#10;AI-generated content may be incorrect.">
            <a:extLst>
              <a:ext uri="{FF2B5EF4-FFF2-40B4-BE49-F238E27FC236}">
                <a16:creationId xmlns:a16="http://schemas.microsoft.com/office/drawing/2014/main" id="{F2EFECCE-708C-3C1B-4573-60C018712A36}"/>
              </a:ext>
            </a:extLst>
          </p:cNvPr>
          <p:cNvPicPr>
            <a:picLocks noGrp="1" noChangeAspect="1"/>
          </p:cNvPicPr>
          <p:nvPr>
            <p:ph type="pic" sz="quarter" idx="14"/>
          </p:nvPr>
        </p:nvPicPr>
        <p:blipFill>
          <a:blip r:embed="rId2"/>
          <a:srcRect l="5826" r="5826"/>
          <a:stretch/>
        </p:blipFill>
        <p:spPr>
          <a:xfrm>
            <a:off x="142338" y="125446"/>
            <a:ext cx="11902381" cy="6563531"/>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
        <p:nvSpPr>
          <p:cNvPr id="2" name="Title 1">
            <a:extLst>
              <a:ext uri="{FF2B5EF4-FFF2-40B4-BE49-F238E27FC236}">
                <a16:creationId xmlns:a16="http://schemas.microsoft.com/office/drawing/2014/main" id="{EBA55382-AEF7-31AF-AD16-4115AA735055}"/>
              </a:ext>
            </a:extLst>
          </p:cNvPr>
          <p:cNvSpPr>
            <a:spLocks noGrp="1"/>
          </p:cNvSpPr>
          <p:nvPr>
            <p:ph type="title"/>
          </p:nvPr>
        </p:nvSpPr>
        <p:spPr>
          <a:xfrm>
            <a:off x="255918" y="320958"/>
            <a:ext cx="6337165" cy="6144199"/>
          </a:xfrm>
        </p:spPr>
        <p:txBody>
          <a:bodyPr vert="horz" lIns="0" tIns="0" rIns="0" bIns="0" rtlCol="0" anchor="t">
            <a:noAutofit/>
          </a:bodyPr>
          <a:lstStyle/>
          <a:p>
            <a:pPr algn="l"/>
            <a:r>
              <a:rPr lang="en-US" dirty="0">
                <a:solidFill>
                  <a:schemeClr val="tx1"/>
                </a:solidFill>
                <a:latin typeface="Microsoft Sans Serif"/>
                <a:ea typeface="Batang"/>
                <a:cs typeface="Microsoft Sans Serif"/>
              </a:rPr>
              <a:t>Green Haven Florists is a small independently owned eco-friendly flower shop Est in 2016. This business is based in a small city called Norwich which is in England's Norfolk County. </a:t>
            </a:r>
            <a:br>
              <a:rPr lang="en-US" dirty="0">
                <a:solidFill>
                  <a:schemeClr val="tx1"/>
                </a:solidFill>
                <a:latin typeface="Microsoft Sans Serif"/>
                <a:ea typeface="Batang"/>
                <a:cs typeface="Microsoft Sans Serif"/>
              </a:rPr>
            </a:br>
            <a:br>
              <a:rPr lang="en-US" dirty="0">
                <a:latin typeface="Microsoft Sans Serif"/>
                <a:ea typeface="Batang"/>
                <a:cs typeface="Microsoft Sans Serif"/>
              </a:rPr>
            </a:br>
            <a:r>
              <a:rPr lang="en-US" dirty="0">
                <a:solidFill>
                  <a:schemeClr val="tx1"/>
                </a:solidFill>
                <a:latin typeface="Microsoft Sans Serif"/>
                <a:ea typeface="Batang"/>
                <a:cs typeface="Microsoft Sans Serif"/>
              </a:rPr>
              <a:t>Norwich has a small population of around 144,000 people. Which brings strong competition for small businesses, as there are so many shops selling the same products this has led to Green Haven Florists receiving reduced foot traffic in their store. They now need to figure out what steps are best taken to bring this business back its thriving moments.</a:t>
            </a:r>
          </a:p>
        </p:txBody>
      </p:sp>
      <p:sp>
        <p:nvSpPr>
          <p:cNvPr id="6" name="TextBox 5">
            <a:extLst>
              <a:ext uri="{FF2B5EF4-FFF2-40B4-BE49-F238E27FC236}">
                <a16:creationId xmlns:a16="http://schemas.microsoft.com/office/drawing/2014/main" id="{19E4FB0B-BF42-D522-79BE-CFAA3F7FC6CA}"/>
              </a:ext>
            </a:extLst>
          </p:cNvPr>
          <p:cNvSpPr txBox="1"/>
          <p:nvPr/>
        </p:nvSpPr>
        <p:spPr>
          <a:xfrm>
            <a:off x="9571841" y="6194485"/>
            <a:ext cx="216086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cs typeface="Arial"/>
              </a:rPr>
              <a:t>Wikipedia/Norwich</a:t>
            </a:r>
            <a:endParaRPr lang="en-GB" dirty="0" err="1"/>
          </a:p>
        </p:txBody>
      </p:sp>
    </p:spTree>
    <p:extLst>
      <p:ext uri="{BB962C8B-B14F-4D97-AF65-F5344CB8AC3E}">
        <p14:creationId xmlns:p14="http://schemas.microsoft.com/office/powerpoint/2010/main" val="3861595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85689997-5C8D-2273-8B6E-DD5035D803ED}"/>
              </a:ext>
            </a:extLst>
          </p:cNvPr>
          <p:cNvSpPr/>
          <p:nvPr/>
        </p:nvSpPr>
        <p:spPr>
          <a:xfrm rot="16200000">
            <a:off x="5621660" y="264022"/>
            <a:ext cx="6703259" cy="6287408"/>
          </a:xfrm>
          <a:prstGeom prst="rect">
            <a:avLst/>
          </a:prstGeom>
          <a:solidFill>
            <a:schemeClr val="tx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Title 19" hidden="1">
            <a:extLst>
              <a:ext uri="{FF2B5EF4-FFF2-40B4-BE49-F238E27FC236}">
                <a16:creationId xmlns:a16="http://schemas.microsoft.com/office/drawing/2014/main" id="{5FCC3058-6BB0-DA02-4C96-F68D9BAFE1BC}"/>
              </a:ext>
            </a:extLst>
          </p:cNvPr>
          <p:cNvSpPr>
            <a:spLocks noGrp="1"/>
          </p:cNvSpPr>
          <p:nvPr>
            <p:ph type="title"/>
          </p:nvPr>
        </p:nvSpPr>
        <p:spPr>
          <a:xfrm>
            <a:off x="640081" y="225069"/>
            <a:ext cx="10515600" cy="272641"/>
          </a:xfrm>
        </p:spPr>
        <p:txBody>
          <a:bodyPr/>
          <a:lstStyle/>
          <a:p>
            <a:r>
              <a:rPr lang="en-US" dirty="0"/>
              <a:t>Slide 4</a:t>
            </a:r>
          </a:p>
        </p:txBody>
      </p:sp>
      <p:sp>
        <p:nvSpPr>
          <p:cNvPr id="2" name="TextBox 1">
            <a:extLst>
              <a:ext uri="{FF2B5EF4-FFF2-40B4-BE49-F238E27FC236}">
                <a16:creationId xmlns:a16="http://schemas.microsoft.com/office/drawing/2014/main" id="{F358A7DE-217F-255C-0489-EA5410F42B7B}"/>
              </a:ext>
            </a:extLst>
          </p:cNvPr>
          <p:cNvSpPr txBox="1"/>
          <p:nvPr/>
        </p:nvSpPr>
        <p:spPr>
          <a:xfrm>
            <a:off x="6225618" y="643737"/>
            <a:ext cx="5888544" cy="594008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solidFill>
                  <a:schemeClr val="bg1"/>
                </a:solidFill>
                <a:cs typeface="Arial"/>
              </a:rPr>
              <a:t>Green Haven Florists are struggling due to a variety of different issues. Here are some of the issues they're having. There has been a 30% decline in instore sales, and the online sales haven't made up enough to cover the loss, price increases for fresh flowers and the sustainable materials they use along with supply chain disruptions and inflation not helping the cause, they're digitally outdated and are struggling to maintain a social media presence as they get majority of their customers down to word of mouth, along with strong competition online and in the local area who offer better deals or lower prices and next day or even same day delivery, with 15% of the city's population being 65+ they could also struggle to get into shops or be able to adapt online which is an instant hit to sales.   </a:t>
            </a:r>
          </a:p>
          <a:p>
            <a:endParaRPr lang="en-GB" sz="2000" dirty="0">
              <a:solidFill>
                <a:schemeClr val="bg1"/>
              </a:solidFill>
              <a:cs typeface="Arial"/>
            </a:endParaRPr>
          </a:p>
          <a:p>
            <a:r>
              <a:rPr lang="en-GB" sz="2000" dirty="0">
                <a:solidFill>
                  <a:schemeClr val="bg1"/>
                </a:solidFill>
                <a:cs typeface="Arial"/>
              </a:rPr>
              <a:t>(</a:t>
            </a:r>
            <a:r>
              <a:rPr lang="en-GB" sz="2000" dirty="0">
                <a:solidFill>
                  <a:schemeClr val="bg1"/>
                </a:solidFill>
                <a:cs typeface="Arial"/>
                <a:hlinkClick r:id="rId4">
                  <a:extLst>
                    <a:ext uri="{A12FA001-AC4F-418D-AE19-62706E023703}">
                      <ahyp:hlinkClr xmlns:ahyp="http://schemas.microsoft.com/office/drawing/2018/hyperlinkcolor" val="tx"/>
                    </a:ext>
                  </a:extLst>
                </a:hlinkClick>
              </a:rPr>
              <a:t>https://prezi.com</a:t>
            </a:r>
            <a:r>
              <a:rPr lang="en-GB" sz="2000" dirty="0">
                <a:solidFill>
                  <a:schemeClr val="bg1"/>
                </a:solidFill>
                <a:cs typeface="Arial"/>
              </a:rPr>
              <a:t> 12th October 2025 </a:t>
            </a:r>
          </a:p>
        </p:txBody>
      </p:sp>
      <p:pic>
        <p:nvPicPr>
          <p:cNvPr id="12" name="Video of daisy" descr="Video of daisy">
            <a:hlinkClick r:id="" action="ppaction://media"/>
            <a:extLst>
              <a:ext uri="{FF2B5EF4-FFF2-40B4-BE49-F238E27FC236}">
                <a16:creationId xmlns:a16="http://schemas.microsoft.com/office/drawing/2014/main" id="{85044EF6-81EB-80FE-4EDE-4B0BA76EAD5D}"/>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2876" y="-4312"/>
            <a:ext cx="6101752" cy="6866624"/>
          </a:xfrm>
          <a:prstGeom prst="rect">
            <a:avLst/>
          </a:prstGeom>
        </p:spPr>
      </p:pic>
    </p:spTree>
    <p:extLst>
      <p:ext uri="{BB962C8B-B14F-4D97-AF65-F5344CB8AC3E}">
        <p14:creationId xmlns:p14="http://schemas.microsoft.com/office/powerpoint/2010/main" val="2279749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mute="1">
                <p:cTn id="7" repeatCount="indefinite" fill="hold" display="0">
                  <p:stCondLst>
                    <p:cond delay="indefinite"/>
                  </p:stCondLst>
                </p:cTn>
                <p:tgtEl>
                  <p:spTgt spid="12"/>
                </p:tgtEl>
              </p:cMediaNode>
            </p:video>
            <p:seq concurrent="1" nextAc="seek">
              <p:cTn id="8" restart="whenNotActive" fill="hold" evtFilter="cancelBubble" nodeType="interactiveSeq">
                <p:stCondLst>
                  <p:cond evt="onClick" delay="0">
                    <p:tgtEl>
                      <p:spTgt spid="1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2"/>
                                        </p:tgtEl>
                                      </p:cBhvr>
                                    </p:cmd>
                                  </p:childTnLst>
                                </p:cTn>
                              </p:par>
                            </p:childTnLst>
                          </p:cTn>
                        </p:par>
                      </p:childTnLst>
                    </p:cTn>
                  </p:par>
                </p:childTnLst>
              </p:cTn>
              <p:nextCondLst>
                <p:cond evt="onClick" delay="0">
                  <p:tgtEl>
                    <p:spTgt spid="12"/>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Title 17">
            <a:extLst>
              <a:ext uri="{FF2B5EF4-FFF2-40B4-BE49-F238E27FC236}">
                <a16:creationId xmlns:a16="http://schemas.microsoft.com/office/drawing/2014/main" id="{C91560A1-C477-9A40-7AD2-807CA6113353}"/>
              </a:ext>
            </a:extLst>
          </p:cNvPr>
          <p:cNvSpPr>
            <a:spLocks noGrp="1"/>
          </p:cNvSpPr>
          <p:nvPr>
            <p:ph type="title"/>
          </p:nvPr>
        </p:nvSpPr>
        <p:spPr>
          <a:xfrm>
            <a:off x="640081" y="214779"/>
            <a:ext cx="10515600" cy="272641"/>
          </a:xfrm>
        </p:spPr>
        <p:txBody>
          <a:bodyPr/>
          <a:lstStyle/>
          <a:p>
            <a:r>
              <a:rPr lang="en-US" dirty="0"/>
              <a:t>Slide 5</a:t>
            </a:r>
          </a:p>
        </p:txBody>
      </p:sp>
      <p:graphicFrame>
        <p:nvGraphicFramePr>
          <p:cNvPr id="11" name="Table 10">
            <a:extLst>
              <a:ext uri="{FF2B5EF4-FFF2-40B4-BE49-F238E27FC236}">
                <a16:creationId xmlns:a16="http://schemas.microsoft.com/office/drawing/2014/main" id="{8579EDC1-01AA-19DB-DBC9-A86D5978CE22}"/>
              </a:ext>
            </a:extLst>
          </p:cNvPr>
          <p:cNvGraphicFramePr>
            <a:graphicFrameLocks noGrp="1"/>
          </p:cNvGraphicFramePr>
          <p:nvPr>
            <p:extLst>
              <p:ext uri="{D42A27DB-BD31-4B8C-83A1-F6EECF244321}">
                <p14:modId xmlns:p14="http://schemas.microsoft.com/office/powerpoint/2010/main" val="496764801"/>
              </p:ext>
            </p:extLst>
          </p:nvPr>
        </p:nvGraphicFramePr>
        <p:xfrm>
          <a:off x="14377" y="-28754"/>
          <a:ext cx="12154464" cy="6949440"/>
        </p:xfrm>
        <a:graphic>
          <a:graphicData uri="http://schemas.openxmlformats.org/drawingml/2006/table">
            <a:tbl>
              <a:tblPr firstRow="1" bandRow="1">
                <a:tableStyleId>{5C22544A-7EE6-4342-B048-85BDC9FD1C3A}</a:tableStyleId>
              </a:tblPr>
              <a:tblGrid>
                <a:gridCol w="1736352">
                  <a:extLst>
                    <a:ext uri="{9D8B030D-6E8A-4147-A177-3AD203B41FA5}">
                      <a16:colId xmlns:a16="http://schemas.microsoft.com/office/drawing/2014/main" val="510945641"/>
                    </a:ext>
                  </a:extLst>
                </a:gridCol>
                <a:gridCol w="1736352">
                  <a:extLst>
                    <a:ext uri="{9D8B030D-6E8A-4147-A177-3AD203B41FA5}">
                      <a16:colId xmlns:a16="http://schemas.microsoft.com/office/drawing/2014/main" val="265437465"/>
                    </a:ext>
                  </a:extLst>
                </a:gridCol>
                <a:gridCol w="1736352">
                  <a:extLst>
                    <a:ext uri="{9D8B030D-6E8A-4147-A177-3AD203B41FA5}">
                      <a16:colId xmlns:a16="http://schemas.microsoft.com/office/drawing/2014/main" val="2322682434"/>
                    </a:ext>
                  </a:extLst>
                </a:gridCol>
                <a:gridCol w="1736352">
                  <a:extLst>
                    <a:ext uri="{9D8B030D-6E8A-4147-A177-3AD203B41FA5}">
                      <a16:colId xmlns:a16="http://schemas.microsoft.com/office/drawing/2014/main" val="2866091556"/>
                    </a:ext>
                  </a:extLst>
                </a:gridCol>
                <a:gridCol w="1736352">
                  <a:extLst>
                    <a:ext uri="{9D8B030D-6E8A-4147-A177-3AD203B41FA5}">
                      <a16:colId xmlns:a16="http://schemas.microsoft.com/office/drawing/2014/main" val="893042742"/>
                    </a:ext>
                  </a:extLst>
                </a:gridCol>
                <a:gridCol w="1736352">
                  <a:extLst>
                    <a:ext uri="{9D8B030D-6E8A-4147-A177-3AD203B41FA5}">
                      <a16:colId xmlns:a16="http://schemas.microsoft.com/office/drawing/2014/main" val="3816709503"/>
                    </a:ext>
                  </a:extLst>
                </a:gridCol>
                <a:gridCol w="1736352">
                  <a:extLst>
                    <a:ext uri="{9D8B030D-6E8A-4147-A177-3AD203B41FA5}">
                      <a16:colId xmlns:a16="http://schemas.microsoft.com/office/drawing/2014/main" val="3544122723"/>
                    </a:ext>
                  </a:extLst>
                </a:gridCol>
              </a:tblGrid>
              <a:tr h="290918">
                <a:tc>
                  <a:txBody>
                    <a:bodyPr/>
                    <a:lstStyle/>
                    <a:p>
                      <a:r>
                        <a:rPr lang="en-GB" dirty="0"/>
                        <a:t>What?</a:t>
                      </a:r>
                    </a:p>
                  </a:txBody>
                  <a:tcPr/>
                </a:tc>
                <a:tc>
                  <a:txBody>
                    <a:bodyPr/>
                    <a:lstStyle/>
                    <a:p>
                      <a:r>
                        <a:rPr lang="en-GB" dirty="0"/>
                        <a:t>Where?</a:t>
                      </a:r>
                    </a:p>
                  </a:txBody>
                  <a:tcPr/>
                </a:tc>
                <a:tc>
                  <a:txBody>
                    <a:bodyPr/>
                    <a:lstStyle/>
                    <a:p>
                      <a:r>
                        <a:rPr lang="en-GB" dirty="0"/>
                        <a:t>When?</a:t>
                      </a:r>
                    </a:p>
                  </a:txBody>
                  <a:tcPr/>
                </a:tc>
                <a:tc>
                  <a:txBody>
                    <a:bodyPr/>
                    <a:lstStyle/>
                    <a:p>
                      <a:r>
                        <a:rPr lang="en-GB" dirty="0"/>
                        <a:t>Who?</a:t>
                      </a:r>
                    </a:p>
                  </a:txBody>
                  <a:tcPr/>
                </a:tc>
                <a:tc>
                  <a:txBody>
                    <a:bodyPr/>
                    <a:lstStyle/>
                    <a:p>
                      <a:r>
                        <a:rPr lang="en-GB" dirty="0"/>
                        <a:t>Why?</a:t>
                      </a:r>
                    </a:p>
                  </a:txBody>
                  <a:tcPr/>
                </a:tc>
                <a:tc>
                  <a:txBody>
                    <a:bodyPr/>
                    <a:lstStyle/>
                    <a:p>
                      <a:r>
                        <a:rPr lang="en-GB" dirty="0"/>
                        <a:t>How?</a:t>
                      </a:r>
                    </a:p>
                  </a:txBody>
                  <a:tcPr/>
                </a:tc>
                <a:tc>
                  <a:txBody>
                    <a:bodyPr/>
                    <a:lstStyle/>
                    <a:p>
                      <a:r>
                        <a:rPr lang="en-GB" dirty="0"/>
                        <a:t>How Much?</a:t>
                      </a:r>
                    </a:p>
                  </a:txBody>
                  <a:tcPr/>
                </a:tc>
                <a:extLst>
                  <a:ext uri="{0D108BD9-81ED-4DB2-BD59-A6C34878D82A}">
                    <a16:rowId xmlns:a16="http://schemas.microsoft.com/office/drawing/2014/main" val="217624025"/>
                  </a:ext>
                </a:extLst>
              </a:tr>
              <a:tr h="1857397">
                <a:tc>
                  <a:txBody>
                    <a:bodyPr/>
                    <a:lstStyle/>
                    <a:p>
                      <a:r>
                        <a:rPr lang="en-GB" dirty="0"/>
                        <a:t>Poor social media presence is causing people to shop elsewhere online.</a:t>
                      </a:r>
                    </a:p>
                  </a:txBody>
                  <a:tcPr/>
                </a:tc>
                <a:tc>
                  <a:txBody>
                    <a:bodyPr/>
                    <a:lstStyle/>
                    <a:p>
                      <a:r>
                        <a:rPr lang="en-GB" dirty="0"/>
                        <a:t>The problem is occurring mainly online as the sales aren't making up for the loss in in-store sales.</a:t>
                      </a:r>
                    </a:p>
                  </a:txBody>
                  <a:tcPr/>
                </a:tc>
                <a:tc>
                  <a:txBody>
                    <a:bodyPr/>
                    <a:lstStyle/>
                    <a:p>
                      <a:r>
                        <a:rPr lang="en-GB" dirty="0"/>
                        <a:t>Over the past 12 months where they have seen a 30% decline in sales in store.</a:t>
                      </a:r>
                    </a:p>
                  </a:txBody>
                  <a:tcPr/>
                </a:tc>
                <a:tc>
                  <a:txBody>
                    <a:bodyPr/>
                    <a:lstStyle/>
                    <a:p>
                      <a:r>
                        <a:rPr lang="en-GB" dirty="0"/>
                        <a:t>Liam and Priya are the main people effected.</a:t>
                      </a:r>
                    </a:p>
                  </a:txBody>
                  <a:tcPr/>
                </a:tc>
                <a:tc>
                  <a:txBody>
                    <a:bodyPr/>
                    <a:lstStyle/>
                    <a:p>
                      <a:r>
                        <a:rPr lang="en-GB" dirty="0"/>
                        <a:t>Due to their outdated social technique and lack of promotions and deals online.</a:t>
                      </a:r>
                    </a:p>
                  </a:txBody>
                  <a:tcPr/>
                </a:tc>
                <a:tc>
                  <a:txBody>
                    <a:bodyPr/>
                    <a:lstStyle/>
                    <a:p>
                      <a:r>
                        <a:rPr lang="en-GB" dirty="0"/>
                        <a:t>They're lacking a modern touch along with better deals as well as delivery options for customers.</a:t>
                      </a:r>
                    </a:p>
                  </a:txBody>
                  <a:tcPr/>
                </a:tc>
                <a:tc>
                  <a:txBody>
                    <a:bodyPr/>
                    <a:lstStyle/>
                    <a:p>
                      <a:r>
                        <a:rPr lang="en-GB" dirty="0"/>
                        <a:t>They risk losing a large chunk of their revenue to other better online florists.</a:t>
                      </a:r>
                    </a:p>
                  </a:txBody>
                  <a:tcPr/>
                </a:tc>
                <a:extLst>
                  <a:ext uri="{0D108BD9-81ED-4DB2-BD59-A6C34878D82A}">
                    <a16:rowId xmlns:a16="http://schemas.microsoft.com/office/drawing/2014/main" val="1253990310"/>
                  </a:ext>
                </a:extLst>
              </a:tr>
              <a:tr h="2304961">
                <a:tc>
                  <a:txBody>
                    <a:bodyPr/>
                    <a:lstStyle/>
                    <a:p>
                      <a:r>
                        <a:rPr lang="en-GB" dirty="0"/>
                        <a:t>They are struggling to claw back lost revenue.</a:t>
                      </a:r>
                    </a:p>
                  </a:txBody>
                  <a:tcPr/>
                </a:tc>
                <a:tc>
                  <a:txBody>
                    <a:bodyPr/>
                    <a:lstStyle/>
                    <a:p>
                      <a:r>
                        <a:rPr lang="en-GB" dirty="0"/>
                        <a:t>The businesses social marketing department. </a:t>
                      </a:r>
                    </a:p>
                  </a:txBody>
                  <a:tcPr/>
                </a:tc>
                <a:tc>
                  <a:txBody>
                    <a:bodyPr/>
                    <a:lstStyle/>
                    <a:p>
                      <a:r>
                        <a:rPr lang="en-GB" dirty="0"/>
                        <a:t>While a lot of shops local to the florist we're shutting down.</a:t>
                      </a:r>
                    </a:p>
                  </a:txBody>
                  <a:tcPr/>
                </a:tc>
                <a:tc>
                  <a:txBody>
                    <a:bodyPr/>
                    <a:lstStyle/>
                    <a:p>
                      <a:r>
                        <a:rPr lang="en-GB" dirty="0"/>
                        <a:t>The employees are being affected due to them being less in demand whilst the shift to online shopping is happening.</a:t>
                      </a:r>
                    </a:p>
                  </a:txBody>
                  <a:tcPr/>
                </a:tc>
                <a:tc>
                  <a:txBody>
                    <a:bodyPr/>
                    <a:lstStyle/>
                    <a:p>
                      <a:r>
                        <a:rPr lang="en-GB" dirty="0"/>
                        <a:t>There website isn't as up to date as other online businesses.</a:t>
                      </a:r>
                    </a:p>
                  </a:txBody>
                  <a:tcPr/>
                </a:tc>
                <a:tc>
                  <a:txBody>
                    <a:bodyPr/>
                    <a:lstStyle/>
                    <a:p>
                      <a:r>
                        <a:rPr lang="en-GB" dirty="0"/>
                        <a:t>The problem is highly risky as there company is at risk.</a:t>
                      </a:r>
                    </a:p>
                  </a:txBody>
                  <a:tcPr/>
                </a:tc>
                <a:tc>
                  <a:txBody>
                    <a:bodyPr/>
                    <a:lstStyle/>
                    <a:p>
                      <a:r>
                        <a:rPr lang="en-GB" dirty="0"/>
                        <a:t>30% in revenue being lost due to customers not shopping in store.</a:t>
                      </a:r>
                    </a:p>
                  </a:txBody>
                  <a:tcPr/>
                </a:tc>
                <a:extLst>
                  <a:ext uri="{0D108BD9-81ED-4DB2-BD59-A6C34878D82A}">
                    <a16:rowId xmlns:a16="http://schemas.microsoft.com/office/drawing/2014/main" val="1482817431"/>
                  </a:ext>
                </a:extLst>
              </a:tr>
              <a:tr h="290918">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529617701"/>
                  </a:ext>
                </a:extLst>
              </a:tr>
              <a:tr h="290918">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404547657"/>
                  </a:ext>
                </a:extLst>
              </a:tr>
              <a:tr h="290918">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2915505383"/>
                  </a:ext>
                </a:extLst>
              </a:tr>
              <a:tr h="290918">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3755003645"/>
                  </a:ext>
                </a:extLst>
              </a:tr>
            </a:tbl>
          </a:graphicData>
        </a:graphic>
      </p:graphicFrame>
      <p:sp>
        <p:nvSpPr>
          <p:cNvPr id="12" name="Rectangle 11">
            <a:extLst>
              <a:ext uri="{FF2B5EF4-FFF2-40B4-BE49-F238E27FC236}">
                <a16:creationId xmlns:a16="http://schemas.microsoft.com/office/drawing/2014/main" id="{166A5466-CE94-87D5-3825-B601F090CB87}"/>
              </a:ext>
            </a:extLst>
          </p:cNvPr>
          <p:cNvSpPr/>
          <p:nvPr/>
        </p:nvSpPr>
        <p:spPr>
          <a:xfrm>
            <a:off x="4108" y="5340148"/>
            <a:ext cx="12191970" cy="1400762"/>
          </a:xfrm>
          <a:prstGeom prst="rect">
            <a:avLst/>
          </a:prstGeom>
          <a:solidFill>
            <a:schemeClr val="tx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850231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Placeholder 14" descr="A close up of a floral pattern&#10;&#10;AI-generated content may be incorrect.">
            <a:extLst>
              <a:ext uri="{FF2B5EF4-FFF2-40B4-BE49-F238E27FC236}">
                <a16:creationId xmlns:a16="http://schemas.microsoft.com/office/drawing/2014/main" id="{0CBBF329-784B-1001-CD4C-D6C959A70A2F}"/>
              </a:ext>
            </a:extLst>
          </p:cNvPr>
          <p:cNvPicPr>
            <a:picLocks noGrp="1" noChangeAspect="1"/>
          </p:cNvPicPr>
          <p:nvPr>
            <p:ph type="pic" sz="quarter" idx="13"/>
          </p:nvPr>
        </p:nvPicPr>
        <p:blipFill>
          <a:blip r:embed="rId2"/>
          <a:srcRect t="5414" r="-2" b="18388"/>
          <a:stretch>
            <a:fillRect/>
          </a:stretch>
        </p:blipFill>
        <p:spPr>
          <a:xfrm>
            <a:off x="633106" y="650496"/>
            <a:ext cx="10925787" cy="5557010"/>
          </a:xfrm>
          <a:custGeom>
            <a:avLst/>
            <a:gdLst>
              <a:gd name="connsiteX0" fmla="*/ 2518418 w 4538840"/>
              <a:gd name="connsiteY0" fmla="*/ 2431641 h 2480358"/>
              <a:gd name="connsiteX1" fmla="*/ 2515311 w 4538840"/>
              <a:gd name="connsiteY1" fmla="*/ 2432190 h 2480358"/>
              <a:gd name="connsiteX2" fmla="*/ 2513759 w 4538840"/>
              <a:gd name="connsiteY2" fmla="*/ 2433631 h 2480358"/>
              <a:gd name="connsiteX3" fmla="*/ 2516504 w 4538840"/>
              <a:gd name="connsiteY3" fmla="*/ 2439320 h 2480358"/>
              <a:gd name="connsiteX4" fmla="*/ 2520812 w 4538840"/>
              <a:gd name="connsiteY4" fmla="*/ 2432813 h 2480358"/>
              <a:gd name="connsiteX5" fmla="*/ 2518418 w 4538840"/>
              <a:gd name="connsiteY5" fmla="*/ 2431641 h 2480358"/>
              <a:gd name="connsiteX6" fmla="*/ 3263845 w 4538840"/>
              <a:gd name="connsiteY6" fmla="*/ 2429024 h 2480358"/>
              <a:gd name="connsiteX7" fmla="*/ 3263845 w 4538840"/>
              <a:gd name="connsiteY7" fmla="*/ 2433032 h 2480358"/>
              <a:gd name="connsiteX8" fmla="*/ 3263845 w 4538840"/>
              <a:gd name="connsiteY8" fmla="*/ 2429024 h 2480358"/>
              <a:gd name="connsiteX9" fmla="*/ 3249900 w 4538840"/>
              <a:gd name="connsiteY9" fmla="*/ 2414064 h 2480358"/>
              <a:gd name="connsiteX10" fmla="*/ 3246820 w 4538840"/>
              <a:gd name="connsiteY10" fmla="*/ 2415797 h 2480358"/>
              <a:gd name="connsiteX11" fmla="*/ 3251522 w 4538840"/>
              <a:gd name="connsiteY11" fmla="*/ 2416788 h 2480358"/>
              <a:gd name="connsiteX12" fmla="*/ 3249900 w 4538840"/>
              <a:gd name="connsiteY12" fmla="*/ 2414064 h 2480358"/>
              <a:gd name="connsiteX13" fmla="*/ 2524797 w 4538840"/>
              <a:gd name="connsiteY13" fmla="*/ 2412469 h 2480358"/>
              <a:gd name="connsiteX14" fmla="*/ 2518496 w 4538840"/>
              <a:gd name="connsiteY14" fmla="*/ 2423861 h 2480358"/>
              <a:gd name="connsiteX15" fmla="*/ 2515450 w 4538840"/>
              <a:gd name="connsiteY15" fmla="*/ 2427591 h 2480358"/>
              <a:gd name="connsiteX16" fmla="*/ 2517685 w 4538840"/>
              <a:gd name="connsiteY16" fmla="*/ 2429245 h 2480358"/>
              <a:gd name="connsiteX17" fmla="*/ 2517685 w 4538840"/>
              <a:gd name="connsiteY17" fmla="*/ 2429244 h 2480358"/>
              <a:gd name="connsiteX18" fmla="*/ 2522214 w 4538840"/>
              <a:gd name="connsiteY18" fmla="*/ 2428018 h 2480358"/>
              <a:gd name="connsiteX19" fmla="*/ 2522874 w 4538840"/>
              <a:gd name="connsiteY19" fmla="*/ 2419702 h 2480358"/>
              <a:gd name="connsiteX20" fmla="*/ 2524171 w 4538840"/>
              <a:gd name="connsiteY20" fmla="*/ 2414820 h 2480358"/>
              <a:gd name="connsiteX21" fmla="*/ 2524797 w 4538840"/>
              <a:gd name="connsiteY21" fmla="*/ 2412469 h 2480358"/>
              <a:gd name="connsiteX22" fmla="*/ 3245233 w 4538840"/>
              <a:gd name="connsiteY22" fmla="*/ 2409308 h 2480358"/>
              <a:gd name="connsiteX23" fmla="*/ 3246830 w 4538840"/>
              <a:gd name="connsiteY23" fmla="*/ 2409750 h 2480358"/>
              <a:gd name="connsiteX24" fmla="*/ 3246831 w 4538840"/>
              <a:gd name="connsiteY24" fmla="*/ 2409751 h 2480358"/>
              <a:gd name="connsiteX25" fmla="*/ 3246831 w 4538840"/>
              <a:gd name="connsiteY25" fmla="*/ 2409751 h 2480358"/>
              <a:gd name="connsiteX26" fmla="*/ 3245233 w 4538840"/>
              <a:gd name="connsiteY26" fmla="*/ 2409309 h 2480358"/>
              <a:gd name="connsiteX27" fmla="*/ 2544347 w 4538840"/>
              <a:gd name="connsiteY27" fmla="*/ 2373292 h 2480358"/>
              <a:gd name="connsiteX28" fmla="*/ 2543907 w 4538840"/>
              <a:gd name="connsiteY28" fmla="*/ 2374883 h 2480358"/>
              <a:gd name="connsiteX29" fmla="*/ 2545945 w 4538840"/>
              <a:gd name="connsiteY29" fmla="*/ 2373733 h 2480358"/>
              <a:gd name="connsiteX30" fmla="*/ 2544347 w 4538840"/>
              <a:gd name="connsiteY30" fmla="*/ 2373292 h 2480358"/>
              <a:gd name="connsiteX31" fmla="*/ 2705363 w 4538840"/>
              <a:gd name="connsiteY31" fmla="*/ 2352671 h 2480358"/>
              <a:gd name="connsiteX32" fmla="*/ 2705360 w 4538840"/>
              <a:gd name="connsiteY32" fmla="*/ 2352681 h 2480358"/>
              <a:gd name="connsiteX33" fmla="*/ 2705358 w 4538840"/>
              <a:gd name="connsiteY33" fmla="*/ 2352673 h 2480358"/>
              <a:gd name="connsiteX34" fmla="*/ 2622006 w 4538840"/>
              <a:gd name="connsiteY34" fmla="*/ 2269394 h 2480358"/>
              <a:gd name="connsiteX35" fmla="*/ 2614928 w 4538840"/>
              <a:gd name="connsiteY35" fmla="*/ 2271068 h 2480358"/>
              <a:gd name="connsiteX36" fmla="*/ 2605894 w 4538840"/>
              <a:gd name="connsiteY36" fmla="*/ 2273538 h 2480358"/>
              <a:gd name="connsiteX37" fmla="*/ 2602072 w 4538840"/>
              <a:gd name="connsiteY37" fmla="*/ 2277061 h 2480358"/>
              <a:gd name="connsiteX38" fmla="*/ 2586181 w 4538840"/>
              <a:gd name="connsiteY38" fmla="*/ 2297416 h 2480358"/>
              <a:gd name="connsiteX39" fmla="*/ 2585359 w 4538840"/>
              <a:gd name="connsiteY39" fmla="*/ 2298934 h 2480358"/>
              <a:gd name="connsiteX40" fmla="*/ 2566689 w 4538840"/>
              <a:gd name="connsiteY40" fmla="*/ 2323798 h 2480358"/>
              <a:gd name="connsiteX41" fmla="*/ 2552779 w 4538840"/>
              <a:gd name="connsiteY41" fmla="*/ 2343045 h 2480358"/>
              <a:gd name="connsiteX42" fmla="*/ 2553786 w 4538840"/>
              <a:gd name="connsiteY42" fmla="*/ 2345524 h 2480358"/>
              <a:gd name="connsiteX43" fmla="*/ 2551192 w 4538840"/>
              <a:gd name="connsiteY43" fmla="*/ 2348560 h 2480358"/>
              <a:gd name="connsiteX44" fmla="*/ 2539668 w 4538840"/>
              <a:gd name="connsiteY44" fmla="*/ 2371225 h 2480358"/>
              <a:gd name="connsiteX45" fmla="*/ 2538313 w 4538840"/>
              <a:gd name="connsiteY45" fmla="*/ 2375712 h 2480358"/>
              <a:gd name="connsiteX46" fmla="*/ 2533599 w 4538840"/>
              <a:gd name="connsiteY46" fmla="*/ 2385702 h 2480358"/>
              <a:gd name="connsiteX47" fmla="*/ 2533784 w 4538840"/>
              <a:gd name="connsiteY47" fmla="*/ 2387530 h 2480358"/>
              <a:gd name="connsiteX48" fmla="*/ 2531421 w 4538840"/>
              <a:gd name="connsiteY48" fmla="*/ 2388789 h 2480358"/>
              <a:gd name="connsiteX49" fmla="*/ 2530750 w 4538840"/>
              <a:gd name="connsiteY49" fmla="*/ 2396330 h 2480358"/>
              <a:gd name="connsiteX50" fmla="*/ 2527796 w 4538840"/>
              <a:gd name="connsiteY50" fmla="*/ 2396739 h 2480358"/>
              <a:gd name="connsiteX51" fmla="*/ 2527796 w 4538840"/>
              <a:gd name="connsiteY51" fmla="*/ 2396735 h 2480358"/>
              <a:gd name="connsiteX52" fmla="*/ 2527530 w 4538840"/>
              <a:gd name="connsiteY52" fmla="*/ 2408936 h 2480358"/>
              <a:gd name="connsiteX53" fmla="*/ 2535359 w 4538840"/>
              <a:gd name="connsiteY53" fmla="*/ 2399150 h 2480358"/>
              <a:gd name="connsiteX54" fmla="*/ 2534317 w 4538840"/>
              <a:gd name="connsiteY54" fmla="*/ 2397081 h 2480358"/>
              <a:gd name="connsiteX55" fmla="*/ 2535857 w 4538840"/>
              <a:gd name="connsiteY55" fmla="*/ 2392237 h 2480358"/>
              <a:gd name="connsiteX56" fmla="*/ 2538394 w 4538840"/>
              <a:gd name="connsiteY56" fmla="*/ 2382976 h 2480358"/>
              <a:gd name="connsiteX57" fmla="*/ 2543907 w 4538840"/>
              <a:gd name="connsiteY57" fmla="*/ 2374880 h 2480358"/>
              <a:gd name="connsiteX58" fmla="*/ 2544347 w 4538840"/>
              <a:gd name="connsiteY58" fmla="*/ 2373288 h 2480358"/>
              <a:gd name="connsiteX59" fmla="*/ 2545945 w 4538840"/>
              <a:gd name="connsiteY59" fmla="*/ 2373730 h 2480358"/>
              <a:gd name="connsiteX60" fmla="*/ 2550613 w 4538840"/>
              <a:gd name="connsiteY60" fmla="*/ 2357037 h 2480358"/>
              <a:gd name="connsiteX61" fmla="*/ 2555906 w 4538840"/>
              <a:gd name="connsiteY61" fmla="*/ 2356600 h 2480358"/>
              <a:gd name="connsiteX62" fmla="*/ 2562068 w 4538840"/>
              <a:gd name="connsiteY62" fmla="*/ 2346353 h 2480358"/>
              <a:gd name="connsiteX63" fmla="*/ 2560863 w 4538840"/>
              <a:gd name="connsiteY63" fmla="*/ 2344221 h 2480358"/>
              <a:gd name="connsiteX64" fmla="*/ 2565449 w 4538840"/>
              <a:gd name="connsiteY64" fmla="*/ 2340598 h 2480358"/>
              <a:gd name="connsiteX65" fmla="*/ 2563921 w 4538840"/>
              <a:gd name="connsiteY65" fmla="*/ 2335353 h 2480358"/>
              <a:gd name="connsiteX66" fmla="*/ 2565009 w 4538840"/>
              <a:gd name="connsiteY66" fmla="*/ 2336124 h 2480358"/>
              <a:gd name="connsiteX67" fmla="*/ 2580784 w 4538840"/>
              <a:gd name="connsiteY67" fmla="*/ 2316866 h 2480358"/>
              <a:gd name="connsiteX68" fmla="*/ 2582823 w 4538840"/>
              <a:gd name="connsiteY68" fmla="*/ 2314713 h 2480358"/>
              <a:gd name="connsiteX69" fmla="*/ 2589343 w 4538840"/>
              <a:gd name="connsiteY69" fmla="*/ 2304298 h 2480358"/>
              <a:gd name="connsiteX70" fmla="*/ 2592760 w 4538840"/>
              <a:gd name="connsiteY70" fmla="*/ 2298392 h 2480358"/>
              <a:gd name="connsiteX71" fmla="*/ 2599049 w 4538840"/>
              <a:gd name="connsiteY71" fmla="*/ 2288149 h 2480358"/>
              <a:gd name="connsiteX72" fmla="*/ 2602813 w 4538840"/>
              <a:gd name="connsiteY72" fmla="*/ 2287197 h 2480358"/>
              <a:gd name="connsiteX73" fmla="*/ 2623140 w 4538840"/>
              <a:gd name="connsiteY73" fmla="*/ 2278558 h 2480358"/>
              <a:gd name="connsiteX74" fmla="*/ 2641659 w 4538840"/>
              <a:gd name="connsiteY74" fmla="*/ 2291943 h 2480358"/>
              <a:gd name="connsiteX75" fmla="*/ 2662229 w 4538840"/>
              <a:gd name="connsiteY75" fmla="*/ 2299579 h 2480358"/>
              <a:gd name="connsiteX76" fmla="*/ 2665877 w 4538840"/>
              <a:gd name="connsiteY76" fmla="*/ 2301316 h 2480358"/>
              <a:gd name="connsiteX77" fmla="*/ 2690304 w 4538840"/>
              <a:gd name="connsiteY77" fmla="*/ 2331342 h 2480358"/>
              <a:gd name="connsiteX78" fmla="*/ 2693732 w 4538840"/>
              <a:gd name="connsiteY78" fmla="*/ 2329079 h 2480358"/>
              <a:gd name="connsiteX79" fmla="*/ 2690477 w 4538840"/>
              <a:gd name="connsiteY79" fmla="*/ 2332801 h 2480358"/>
              <a:gd name="connsiteX80" fmla="*/ 2693964 w 4538840"/>
              <a:gd name="connsiteY80" fmla="*/ 2338957 h 2480358"/>
              <a:gd name="connsiteX81" fmla="*/ 2705198 w 4538840"/>
              <a:gd name="connsiteY81" fmla="*/ 2352058 h 2480358"/>
              <a:gd name="connsiteX82" fmla="*/ 2705268 w 4538840"/>
              <a:gd name="connsiteY82" fmla="*/ 2351871 h 2480358"/>
              <a:gd name="connsiteX83" fmla="*/ 2705522 w 4538840"/>
              <a:gd name="connsiteY83" fmla="*/ 2352045 h 2480358"/>
              <a:gd name="connsiteX84" fmla="*/ 2706739 w 4538840"/>
              <a:gd name="connsiteY84" fmla="*/ 2351996 h 2480358"/>
              <a:gd name="connsiteX85" fmla="*/ 2705363 w 4538840"/>
              <a:gd name="connsiteY85" fmla="*/ 2352671 h 2480358"/>
              <a:gd name="connsiteX86" fmla="*/ 2705522 w 4538840"/>
              <a:gd name="connsiteY86" fmla="*/ 2352049 h 2480358"/>
              <a:gd name="connsiteX87" fmla="*/ 2705210 w 4538840"/>
              <a:gd name="connsiteY87" fmla="*/ 2352061 h 2480358"/>
              <a:gd name="connsiteX88" fmla="*/ 2705358 w 4538840"/>
              <a:gd name="connsiteY88" fmla="*/ 2352673 h 2480358"/>
              <a:gd name="connsiteX89" fmla="*/ 2705349 w 4538840"/>
              <a:gd name="connsiteY89" fmla="*/ 2352677 h 2480358"/>
              <a:gd name="connsiteX90" fmla="*/ 2704248 w 4538840"/>
              <a:gd name="connsiteY90" fmla="*/ 2355434 h 2480358"/>
              <a:gd name="connsiteX91" fmla="*/ 2707793 w 4538840"/>
              <a:gd name="connsiteY91" fmla="*/ 2367310 h 2480358"/>
              <a:gd name="connsiteX92" fmla="*/ 2720533 w 4538840"/>
              <a:gd name="connsiteY92" fmla="*/ 2390509 h 2480358"/>
              <a:gd name="connsiteX93" fmla="*/ 2740998 w 4538840"/>
              <a:gd name="connsiteY93" fmla="*/ 2457524 h 2480358"/>
              <a:gd name="connsiteX94" fmla="*/ 2734257 w 4538840"/>
              <a:gd name="connsiteY94" fmla="*/ 2415258 h 2480358"/>
              <a:gd name="connsiteX95" fmla="*/ 2735022 w 4538840"/>
              <a:gd name="connsiteY95" fmla="*/ 2411470 h 2480358"/>
              <a:gd name="connsiteX96" fmla="*/ 2734767 w 4538840"/>
              <a:gd name="connsiteY96" fmla="*/ 2406099 h 2480358"/>
              <a:gd name="connsiteX97" fmla="*/ 2717741 w 4538840"/>
              <a:gd name="connsiteY97" fmla="*/ 2368983 h 2480358"/>
              <a:gd name="connsiteX98" fmla="*/ 2719687 w 4538840"/>
              <a:gd name="connsiteY98" fmla="*/ 2367726 h 2480358"/>
              <a:gd name="connsiteX99" fmla="*/ 2701469 w 4538840"/>
              <a:gd name="connsiteY99" fmla="*/ 2331001 h 2480358"/>
              <a:gd name="connsiteX100" fmla="*/ 2694774 w 4538840"/>
              <a:gd name="connsiteY100" fmla="*/ 2322288 h 2480358"/>
              <a:gd name="connsiteX101" fmla="*/ 2693500 w 4538840"/>
              <a:gd name="connsiteY101" fmla="*/ 2319943 h 2480358"/>
              <a:gd name="connsiteX102" fmla="*/ 2682625 w 4538840"/>
              <a:gd name="connsiteY102" fmla="*/ 2309499 h 2480358"/>
              <a:gd name="connsiteX103" fmla="*/ 2680088 w 4538840"/>
              <a:gd name="connsiteY103" fmla="*/ 2306084 h 2480358"/>
              <a:gd name="connsiteX104" fmla="*/ 2678247 w 4538840"/>
              <a:gd name="connsiteY104" fmla="*/ 2303998 h 2480358"/>
              <a:gd name="connsiteX105" fmla="*/ 2667939 w 4538840"/>
              <a:gd name="connsiteY105" fmla="*/ 2295931 h 2480358"/>
              <a:gd name="connsiteX106" fmla="*/ 2664939 w 4538840"/>
              <a:gd name="connsiteY106" fmla="*/ 2292596 h 2480358"/>
              <a:gd name="connsiteX107" fmla="*/ 2662414 w 4538840"/>
              <a:gd name="connsiteY107" fmla="*/ 2292701 h 2480358"/>
              <a:gd name="connsiteX108" fmla="*/ 2653125 w 4538840"/>
              <a:gd name="connsiteY108" fmla="*/ 2285809 h 2480358"/>
              <a:gd name="connsiteX109" fmla="*/ 2646547 w 4538840"/>
              <a:gd name="connsiteY109" fmla="*/ 2281678 h 2480358"/>
              <a:gd name="connsiteX110" fmla="*/ 2638080 w 4538840"/>
              <a:gd name="connsiteY110" fmla="*/ 2278488 h 2480358"/>
              <a:gd name="connsiteX111" fmla="*/ 2634860 w 4538840"/>
              <a:gd name="connsiteY111" fmla="*/ 2273167 h 2480358"/>
              <a:gd name="connsiteX112" fmla="*/ 2629266 w 4538840"/>
              <a:gd name="connsiteY112" fmla="*/ 2270108 h 2480358"/>
              <a:gd name="connsiteX113" fmla="*/ 2622006 w 4538840"/>
              <a:gd name="connsiteY113" fmla="*/ 2269394 h 2480358"/>
              <a:gd name="connsiteX114" fmla="*/ 0 w 4538840"/>
              <a:gd name="connsiteY114" fmla="*/ 0 h 2480358"/>
              <a:gd name="connsiteX115" fmla="*/ 4538840 w 4538840"/>
              <a:gd name="connsiteY115" fmla="*/ 0 h 2480358"/>
              <a:gd name="connsiteX116" fmla="*/ 4538840 w 4538840"/>
              <a:gd name="connsiteY116" fmla="*/ 2480358 h 2480358"/>
              <a:gd name="connsiteX117" fmla="*/ 3125482 w 4538840"/>
              <a:gd name="connsiteY117" fmla="*/ 2480358 h 2480358"/>
              <a:gd name="connsiteX118" fmla="*/ 3123390 w 4538840"/>
              <a:gd name="connsiteY118" fmla="*/ 2470553 h 2480358"/>
              <a:gd name="connsiteX119" fmla="*/ 3121294 w 4538840"/>
              <a:gd name="connsiteY119" fmla="*/ 2465154 h 2480358"/>
              <a:gd name="connsiteX120" fmla="*/ 3125104 w 4538840"/>
              <a:gd name="connsiteY120" fmla="*/ 2438416 h 2480358"/>
              <a:gd name="connsiteX121" fmla="*/ 3126714 w 4538840"/>
              <a:gd name="connsiteY121" fmla="*/ 2427134 h 2480358"/>
              <a:gd name="connsiteX122" fmla="*/ 3134370 w 4538840"/>
              <a:gd name="connsiteY122" fmla="*/ 2416966 h 2480358"/>
              <a:gd name="connsiteX123" fmla="*/ 3131949 w 4538840"/>
              <a:gd name="connsiteY123" fmla="*/ 2414991 h 2480358"/>
              <a:gd name="connsiteX124" fmla="*/ 3146983 w 4538840"/>
              <a:gd name="connsiteY124" fmla="*/ 2403668 h 2480358"/>
              <a:gd name="connsiteX125" fmla="*/ 3162248 w 4538840"/>
              <a:gd name="connsiteY125" fmla="*/ 2392307 h 2480358"/>
              <a:gd name="connsiteX126" fmla="*/ 3172475 w 4538840"/>
              <a:gd name="connsiteY126" fmla="*/ 2389160 h 2480358"/>
              <a:gd name="connsiteX127" fmla="*/ 3179227 w 4538840"/>
              <a:gd name="connsiteY127" fmla="*/ 2387620 h 2480358"/>
              <a:gd name="connsiteX128" fmla="*/ 3186026 w 4538840"/>
              <a:gd name="connsiteY128" fmla="*/ 2384498 h 2480358"/>
              <a:gd name="connsiteX129" fmla="*/ 3219301 w 4538840"/>
              <a:gd name="connsiteY129" fmla="*/ 2390925 h 2480358"/>
              <a:gd name="connsiteX130" fmla="*/ 3238620 w 4538840"/>
              <a:gd name="connsiteY130" fmla="*/ 2405951 h 2480358"/>
              <a:gd name="connsiteX131" fmla="*/ 3245812 w 4538840"/>
              <a:gd name="connsiteY131" fmla="*/ 2412898 h 2480358"/>
              <a:gd name="connsiteX132" fmla="*/ 3246831 w 4538840"/>
              <a:gd name="connsiteY132" fmla="*/ 2409751 h 2480358"/>
              <a:gd name="connsiteX133" fmla="*/ 3246831 w 4538840"/>
              <a:gd name="connsiteY133" fmla="*/ 2409751 h 2480358"/>
              <a:gd name="connsiteX134" fmla="*/ 3246831 w 4538840"/>
              <a:gd name="connsiteY134" fmla="*/ 2409751 h 2480358"/>
              <a:gd name="connsiteX135" fmla="*/ 3246831 w 4538840"/>
              <a:gd name="connsiteY135" fmla="*/ 2409750 h 2480358"/>
              <a:gd name="connsiteX136" fmla="*/ 3246830 w 4538840"/>
              <a:gd name="connsiteY136" fmla="*/ 2409750 h 2480358"/>
              <a:gd name="connsiteX137" fmla="*/ 3245685 w 4538840"/>
              <a:gd name="connsiteY137" fmla="*/ 2407718 h 2480358"/>
              <a:gd name="connsiteX138" fmla="*/ 3245233 w 4538840"/>
              <a:gd name="connsiteY138" fmla="*/ 2409308 h 2480358"/>
              <a:gd name="connsiteX139" fmla="*/ 3245233 w 4538840"/>
              <a:gd name="connsiteY139" fmla="*/ 2409308 h 2480358"/>
              <a:gd name="connsiteX140" fmla="*/ 3245685 w 4538840"/>
              <a:gd name="connsiteY140" fmla="*/ 2407717 h 2480358"/>
              <a:gd name="connsiteX141" fmla="*/ 3242673 w 4538840"/>
              <a:gd name="connsiteY141" fmla="*/ 2398866 h 2480358"/>
              <a:gd name="connsiteX142" fmla="*/ 3232979 w 4538840"/>
              <a:gd name="connsiteY142" fmla="*/ 2380117 h 2480358"/>
              <a:gd name="connsiteX143" fmla="*/ 3188550 w 4538840"/>
              <a:gd name="connsiteY143" fmla="*/ 2368167 h 2480358"/>
              <a:gd name="connsiteX144" fmla="*/ 3160638 w 4538840"/>
              <a:gd name="connsiteY144" fmla="*/ 2380796 h 2480358"/>
              <a:gd name="connsiteX145" fmla="*/ 3142350 w 4538840"/>
              <a:gd name="connsiteY145" fmla="*/ 2389509 h 2480358"/>
              <a:gd name="connsiteX146" fmla="*/ 3123297 w 4538840"/>
              <a:gd name="connsiteY146" fmla="*/ 2420876 h 2480358"/>
              <a:gd name="connsiteX147" fmla="*/ 3117133 w 4538840"/>
              <a:gd name="connsiteY147" fmla="*/ 2440680 h 2480358"/>
              <a:gd name="connsiteX148" fmla="*/ 3115885 w 4538840"/>
              <a:gd name="connsiteY148" fmla="*/ 2460066 h 2480358"/>
              <a:gd name="connsiteX149" fmla="*/ 3115885 w 4538840"/>
              <a:gd name="connsiteY149" fmla="*/ 2460066 h 2480358"/>
              <a:gd name="connsiteX150" fmla="*/ 3115885 w 4538840"/>
              <a:gd name="connsiteY150" fmla="*/ 2460068 h 2480358"/>
              <a:gd name="connsiteX151" fmla="*/ 3115885 w 4538840"/>
              <a:gd name="connsiteY151" fmla="*/ 2460066 h 2480358"/>
              <a:gd name="connsiteX152" fmla="*/ 3119568 w 4538840"/>
              <a:gd name="connsiteY152" fmla="*/ 2464601 h 2480358"/>
              <a:gd name="connsiteX153" fmla="*/ 3117645 w 4538840"/>
              <a:gd name="connsiteY153" fmla="*/ 2477654 h 2480358"/>
              <a:gd name="connsiteX154" fmla="*/ 3117674 w 4538840"/>
              <a:gd name="connsiteY154" fmla="*/ 2480358 h 2480358"/>
              <a:gd name="connsiteX155" fmla="*/ 2508869 w 4538840"/>
              <a:gd name="connsiteY155" fmla="*/ 2480358 h 2480358"/>
              <a:gd name="connsiteX156" fmla="*/ 2508512 w 4538840"/>
              <a:gd name="connsiteY156" fmla="*/ 2473085 h 2480358"/>
              <a:gd name="connsiteX157" fmla="*/ 2507076 w 4538840"/>
              <a:gd name="connsiteY157" fmla="*/ 2471211 h 2480358"/>
              <a:gd name="connsiteX158" fmla="*/ 2511234 w 4538840"/>
              <a:gd name="connsiteY158" fmla="*/ 2460914 h 2480358"/>
              <a:gd name="connsiteX159" fmla="*/ 2512346 w 4538840"/>
              <a:gd name="connsiteY159" fmla="*/ 2456375 h 2480358"/>
              <a:gd name="connsiteX160" fmla="*/ 2512809 w 4538840"/>
              <a:gd name="connsiteY160" fmla="*/ 2454198 h 2480358"/>
              <a:gd name="connsiteX161" fmla="*/ 2515705 w 4538840"/>
              <a:gd name="connsiteY161" fmla="*/ 2445112 h 2480358"/>
              <a:gd name="connsiteX162" fmla="*/ 2512520 w 4538840"/>
              <a:gd name="connsiteY162" fmla="*/ 2445114 h 2480358"/>
              <a:gd name="connsiteX163" fmla="*/ 2510203 w 4538840"/>
              <a:gd name="connsiteY163" fmla="*/ 2446425 h 2480358"/>
              <a:gd name="connsiteX164" fmla="*/ 2508952 w 4538840"/>
              <a:gd name="connsiteY164" fmla="*/ 2456887 h 2480358"/>
              <a:gd name="connsiteX165" fmla="*/ 2506983 w 4538840"/>
              <a:gd name="connsiteY165" fmla="*/ 2458118 h 2480358"/>
              <a:gd name="connsiteX166" fmla="*/ 2508026 w 4538840"/>
              <a:gd name="connsiteY166" fmla="*/ 2460180 h 2480358"/>
              <a:gd name="connsiteX167" fmla="*/ 2504609 w 4538840"/>
              <a:gd name="connsiteY167" fmla="*/ 2465836 h 2480358"/>
              <a:gd name="connsiteX168" fmla="*/ 2504076 w 4538840"/>
              <a:gd name="connsiteY168" fmla="*/ 2474404 h 2480358"/>
              <a:gd name="connsiteX169" fmla="*/ 2501218 w 4538840"/>
              <a:gd name="connsiteY169" fmla="*/ 2480358 h 2480358"/>
              <a:gd name="connsiteX170" fmla="*/ 0 w 4538840"/>
              <a:gd name="connsiteY170" fmla="*/ 2480358 h 2480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Lst>
            <a:rect l="l" t="t" r="r" b="b"/>
            <a:pathLst>
              <a:path w="4538840" h="2480358">
                <a:moveTo>
                  <a:pt x="2518418" y="2431641"/>
                </a:moveTo>
                <a:cubicBezTo>
                  <a:pt x="2517430" y="2431936"/>
                  <a:pt x="2516324" y="2432518"/>
                  <a:pt x="2515311" y="2432190"/>
                </a:cubicBezTo>
                <a:cubicBezTo>
                  <a:pt x="2514500" y="2431955"/>
                  <a:pt x="2513933" y="2432655"/>
                  <a:pt x="2513759" y="2433631"/>
                </a:cubicBezTo>
                <a:cubicBezTo>
                  <a:pt x="2513794" y="2436947"/>
                  <a:pt x="2516226" y="2433373"/>
                  <a:pt x="2516504" y="2439320"/>
                </a:cubicBezTo>
                <a:cubicBezTo>
                  <a:pt x="2521322" y="2441259"/>
                  <a:pt x="2515658" y="2434106"/>
                  <a:pt x="2520812" y="2432813"/>
                </a:cubicBezTo>
                <a:cubicBezTo>
                  <a:pt x="2520273" y="2431338"/>
                  <a:pt x="2519405" y="2431346"/>
                  <a:pt x="2518418" y="2431641"/>
                </a:cubicBezTo>
                <a:close/>
                <a:moveTo>
                  <a:pt x="3263845" y="2429024"/>
                </a:moveTo>
                <a:cubicBezTo>
                  <a:pt x="3263729" y="2430161"/>
                  <a:pt x="3262096" y="2432770"/>
                  <a:pt x="3263845" y="2433032"/>
                </a:cubicBezTo>
                <a:cubicBezTo>
                  <a:pt x="3265212" y="2432725"/>
                  <a:pt x="3266277" y="2427279"/>
                  <a:pt x="3263845" y="2429024"/>
                </a:cubicBezTo>
                <a:close/>
                <a:moveTo>
                  <a:pt x="3249900" y="2414064"/>
                </a:moveTo>
                <a:cubicBezTo>
                  <a:pt x="3248858" y="2414647"/>
                  <a:pt x="3247897" y="2415188"/>
                  <a:pt x="3246820" y="2415797"/>
                </a:cubicBezTo>
                <a:cubicBezTo>
                  <a:pt x="3247943" y="2418190"/>
                  <a:pt x="3249530" y="2419484"/>
                  <a:pt x="3251522" y="2416788"/>
                </a:cubicBezTo>
                <a:cubicBezTo>
                  <a:pt x="3250978" y="2415874"/>
                  <a:pt x="3250445" y="2414968"/>
                  <a:pt x="3249900" y="2414064"/>
                </a:cubicBezTo>
                <a:close/>
                <a:moveTo>
                  <a:pt x="2524797" y="2412469"/>
                </a:moveTo>
                <a:cubicBezTo>
                  <a:pt x="2520789" y="2411283"/>
                  <a:pt x="2519029" y="2419806"/>
                  <a:pt x="2518496" y="2423861"/>
                </a:cubicBezTo>
                <a:cubicBezTo>
                  <a:pt x="2521183" y="2427427"/>
                  <a:pt x="2515299" y="2424518"/>
                  <a:pt x="2515450" y="2427591"/>
                </a:cubicBezTo>
                <a:cubicBezTo>
                  <a:pt x="2515299" y="2428541"/>
                  <a:pt x="2516631" y="2429247"/>
                  <a:pt x="2517685" y="2429245"/>
                </a:cubicBezTo>
                <a:lnTo>
                  <a:pt x="2517685" y="2429244"/>
                </a:lnTo>
                <a:cubicBezTo>
                  <a:pt x="2518843" y="2427670"/>
                  <a:pt x="2520766" y="2429014"/>
                  <a:pt x="2522214" y="2428018"/>
                </a:cubicBezTo>
                <a:cubicBezTo>
                  <a:pt x="2522631" y="2425312"/>
                  <a:pt x="2524982" y="2422208"/>
                  <a:pt x="2522874" y="2419702"/>
                </a:cubicBezTo>
                <a:cubicBezTo>
                  <a:pt x="2525248" y="2418793"/>
                  <a:pt x="2525804" y="2416836"/>
                  <a:pt x="2524171" y="2414820"/>
                </a:cubicBezTo>
                <a:cubicBezTo>
                  <a:pt x="2524391" y="2414037"/>
                  <a:pt x="2524727" y="2413264"/>
                  <a:pt x="2524797" y="2412469"/>
                </a:cubicBezTo>
                <a:close/>
                <a:moveTo>
                  <a:pt x="3245233" y="2409308"/>
                </a:moveTo>
                <a:lnTo>
                  <a:pt x="3246830" y="2409750"/>
                </a:lnTo>
                <a:lnTo>
                  <a:pt x="3246831" y="2409751"/>
                </a:lnTo>
                <a:lnTo>
                  <a:pt x="3246831" y="2409751"/>
                </a:lnTo>
                <a:lnTo>
                  <a:pt x="3245233" y="2409309"/>
                </a:lnTo>
                <a:close/>
                <a:moveTo>
                  <a:pt x="2544347" y="2373292"/>
                </a:moveTo>
                <a:cubicBezTo>
                  <a:pt x="2544208" y="2373822"/>
                  <a:pt x="2544057" y="2374353"/>
                  <a:pt x="2543907" y="2374883"/>
                </a:cubicBezTo>
                <a:cubicBezTo>
                  <a:pt x="2545239" y="2375027"/>
                  <a:pt x="2545389" y="2374945"/>
                  <a:pt x="2545945" y="2373733"/>
                </a:cubicBezTo>
                <a:cubicBezTo>
                  <a:pt x="2545424" y="2373586"/>
                  <a:pt x="2544891" y="2373438"/>
                  <a:pt x="2544347" y="2373292"/>
                </a:cubicBezTo>
                <a:close/>
                <a:moveTo>
                  <a:pt x="2705363" y="2352671"/>
                </a:moveTo>
                <a:lnTo>
                  <a:pt x="2705360" y="2352681"/>
                </a:lnTo>
                <a:lnTo>
                  <a:pt x="2705358" y="2352673"/>
                </a:lnTo>
                <a:close/>
                <a:moveTo>
                  <a:pt x="2622006" y="2269394"/>
                </a:moveTo>
                <a:cubicBezTo>
                  <a:pt x="2619552" y="2269190"/>
                  <a:pt x="2617129" y="2269383"/>
                  <a:pt x="2614928" y="2271068"/>
                </a:cubicBezTo>
                <a:cubicBezTo>
                  <a:pt x="2611835" y="2270829"/>
                  <a:pt x="2608674" y="2271799"/>
                  <a:pt x="2605894" y="2273538"/>
                </a:cubicBezTo>
                <a:cubicBezTo>
                  <a:pt x="2603473" y="2272690"/>
                  <a:pt x="2602431" y="2274626"/>
                  <a:pt x="2602072" y="2277061"/>
                </a:cubicBezTo>
                <a:cubicBezTo>
                  <a:pt x="2597960" y="2279901"/>
                  <a:pt x="2583043" y="2294245"/>
                  <a:pt x="2586181" y="2297416"/>
                </a:cubicBezTo>
                <a:cubicBezTo>
                  <a:pt x="2588579" y="2297967"/>
                  <a:pt x="2586807" y="2299514"/>
                  <a:pt x="2585359" y="2298934"/>
                </a:cubicBezTo>
                <a:cubicBezTo>
                  <a:pt x="2579244" y="2300781"/>
                  <a:pt x="2564256" y="2319056"/>
                  <a:pt x="2566689" y="2323798"/>
                </a:cubicBezTo>
                <a:cubicBezTo>
                  <a:pt x="2559485" y="2327956"/>
                  <a:pt x="2558130" y="2337556"/>
                  <a:pt x="2552779" y="2343045"/>
                </a:cubicBezTo>
                <a:cubicBezTo>
                  <a:pt x="2554064" y="2343064"/>
                  <a:pt x="2554331" y="2344615"/>
                  <a:pt x="2553786" y="2345524"/>
                </a:cubicBezTo>
                <a:cubicBezTo>
                  <a:pt x="2552640" y="2347345"/>
                  <a:pt x="2548517" y="2344828"/>
                  <a:pt x="2551192" y="2348560"/>
                </a:cubicBezTo>
                <a:cubicBezTo>
                  <a:pt x="2546745" y="2355509"/>
                  <a:pt x="2542170" y="2362907"/>
                  <a:pt x="2539668" y="2371225"/>
                </a:cubicBezTo>
                <a:cubicBezTo>
                  <a:pt x="2536958" y="2372901"/>
                  <a:pt x="2536923" y="2373017"/>
                  <a:pt x="2538313" y="2375712"/>
                </a:cubicBezTo>
                <a:cubicBezTo>
                  <a:pt x="2535973" y="2378008"/>
                  <a:pt x="2530877" y="2382278"/>
                  <a:pt x="2533599" y="2385702"/>
                </a:cubicBezTo>
                <a:cubicBezTo>
                  <a:pt x="2535163" y="2385986"/>
                  <a:pt x="2535904" y="2387806"/>
                  <a:pt x="2533784" y="2387530"/>
                </a:cubicBezTo>
                <a:cubicBezTo>
                  <a:pt x="2531665" y="2387345"/>
                  <a:pt x="2531873" y="2387172"/>
                  <a:pt x="2531421" y="2388789"/>
                </a:cubicBezTo>
                <a:cubicBezTo>
                  <a:pt x="2530646" y="2391493"/>
                  <a:pt x="2529592" y="2393885"/>
                  <a:pt x="2530750" y="2396330"/>
                </a:cubicBezTo>
                <a:cubicBezTo>
                  <a:pt x="2530113" y="2397655"/>
                  <a:pt x="2528445" y="2395464"/>
                  <a:pt x="2527796" y="2396739"/>
                </a:cubicBezTo>
                <a:lnTo>
                  <a:pt x="2527796" y="2396735"/>
                </a:lnTo>
                <a:cubicBezTo>
                  <a:pt x="2530761" y="2403064"/>
                  <a:pt x="2520419" y="2403989"/>
                  <a:pt x="2527530" y="2408936"/>
                </a:cubicBezTo>
                <a:cubicBezTo>
                  <a:pt x="2526302" y="2418188"/>
                  <a:pt x="2533205" y="2399399"/>
                  <a:pt x="2535359" y="2399150"/>
                </a:cubicBezTo>
                <a:cubicBezTo>
                  <a:pt x="2535012" y="2398453"/>
                  <a:pt x="2534664" y="2397756"/>
                  <a:pt x="2534317" y="2397081"/>
                </a:cubicBezTo>
                <a:cubicBezTo>
                  <a:pt x="2537120" y="2396098"/>
                  <a:pt x="2536726" y="2394171"/>
                  <a:pt x="2535857" y="2392237"/>
                </a:cubicBezTo>
                <a:cubicBezTo>
                  <a:pt x="2538602" y="2390552"/>
                  <a:pt x="2540096" y="2385573"/>
                  <a:pt x="2538394" y="2382976"/>
                </a:cubicBezTo>
                <a:cubicBezTo>
                  <a:pt x="2538834" y="2379587"/>
                  <a:pt x="2544417" y="2379415"/>
                  <a:pt x="2543907" y="2374880"/>
                </a:cubicBezTo>
                <a:cubicBezTo>
                  <a:pt x="2541729" y="2374217"/>
                  <a:pt x="2543027" y="2372501"/>
                  <a:pt x="2544347" y="2373288"/>
                </a:cubicBezTo>
                <a:cubicBezTo>
                  <a:pt x="2545019" y="2371120"/>
                  <a:pt x="2546733" y="2372419"/>
                  <a:pt x="2545945" y="2373730"/>
                </a:cubicBezTo>
                <a:cubicBezTo>
                  <a:pt x="2550161" y="2372000"/>
                  <a:pt x="2555084" y="2361788"/>
                  <a:pt x="2550613" y="2357037"/>
                </a:cubicBezTo>
                <a:cubicBezTo>
                  <a:pt x="2552350" y="2355525"/>
                  <a:pt x="2554261" y="2358297"/>
                  <a:pt x="2555906" y="2356600"/>
                </a:cubicBezTo>
                <a:cubicBezTo>
                  <a:pt x="2556867" y="2352546"/>
                  <a:pt x="2559241" y="2349003"/>
                  <a:pt x="2562068" y="2346353"/>
                </a:cubicBezTo>
                <a:cubicBezTo>
                  <a:pt x="2561709" y="2345732"/>
                  <a:pt x="2561442" y="2345254"/>
                  <a:pt x="2560863" y="2344221"/>
                </a:cubicBezTo>
                <a:cubicBezTo>
                  <a:pt x="2563631" y="2344332"/>
                  <a:pt x="2562959" y="2341089"/>
                  <a:pt x="2565449" y="2340598"/>
                </a:cubicBezTo>
                <a:cubicBezTo>
                  <a:pt x="2563840" y="2339000"/>
                  <a:pt x="2565449" y="2336661"/>
                  <a:pt x="2563921" y="2335353"/>
                </a:cubicBezTo>
                <a:cubicBezTo>
                  <a:pt x="2563596" y="2333506"/>
                  <a:pt x="2566040" y="2335013"/>
                  <a:pt x="2565009" y="2336124"/>
                </a:cubicBezTo>
                <a:cubicBezTo>
                  <a:pt x="2573163" y="2335563"/>
                  <a:pt x="2572294" y="2320236"/>
                  <a:pt x="2580784" y="2316866"/>
                </a:cubicBezTo>
                <a:cubicBezTo>
                  <a:pt x="2580691" y="2315539"/>
                  <a:pt x="2581907" y="2315283"/>
                  <a:pt x="2582823" y="2314713"/>
                </a:cubicBezTo>
                <a:cubicBezTo>
                  <a:pt x="2584212" y="2310542"/>
                  <a:pt x="2585405" y="2306550"/>
                  <a:pt x="2589343" y="2304298"/>
                </a:cubicBezTo>
                <a:cubicBezTo>
                  <a:pt x="2586459" y="2299527"/>
                  <a:pt x="2592737" y="2304455"/>
                  <a:pt x="2592760" y="2298392"/>
                </a:cubicBezTo>
                <a:cubicBezTo>
                  <a:pt x="2598447" y="2294720"/>
                  <a:pt x="2590617" y="2297519"/>
                  <a:pt x="2599049" y="2288149"/>
                </a:cubicBezTo>
                <a:cubicBezTo>
                  <a:pt x="2600080" y="2286959"/>
                  <a:pt x="2601748" y="2288608"/>
                  <a:pt x="2602813" y="2287197"/>
                </a:cubicBezTo>
                <a:cubicBezTo>
                  <a:pt x="2605396" y="2278186"/>
                  <a:pt x="2616850" y="2282790"/>
                  <a:pt x="2623140" y="2278558"/>
                </a:cubicBezTo>
                <a:cubicBezTo>
                  <a:pt x="2630807" y="2280534"/>
                  <a:pt x="2635393" y="2287672"/>
                  <a:pt x="2641659" y="2291943"/>
                </a:cubicBezTo>
                <a:cubicBezTo>
                  <a:pt x="2649419" y="2292779"/>
                  <a:pt x="2654712" y="2302431"/>
                  <a:pt x="2662229" y="2299579"/>
                </a:cubicBezTo>
                <a:cubicBezTo>
                  <a:pt x="2664800" y="2300269"/>
                  <a:pt x="2664788" y="2300282"/>
                  <a:pt x="2665877" y="2301316"/>
                </a:cubicBezTo>
                <a:cubicBezTo>
                  <a:pt x="2661847" y="2310179"/>
                  <a:pt x="2683748" y="2326121"/>
                  <a:pt x="2690304" y="2331342"/>
                </a:cubicBezTo>
                <a:cubicBezTo>
                  <a:pt x="2691242" y="2330058"/>
                  <a:pt x="2691253" y="2330071"/>
                  <a:pt x="2693732" y="2329079"/>
                </a:cubicBezTo>
                <a:cubicBezTo>
                  <a:pt x="2695956" y="2333601"/>
                  <a:pt x="2688555" y="2329942"/>
                  <a:pt x="2690477" y="2332801"/>
                </a:cubicBezTo>
                <a:cubicBezTo>
                  <a:pt x="2693581" y="2334033"/>
                  <a:pt x="2693674" y="2336647"/>
                  <a:pt x="2693964" y="2338957"/>
                </a:cubicBezTo>
                <a:cubicBezTo>
                  <a:pt x="2699453" y="2341415"/>
                  <a:pt x="2699303" y="2351939"/>
                  <a:pt x="2705198" y="2352058"/>
                </a:cubicBezTo>
                <a:cubicBezTo>
                  <a:pt x="2705244" y="2351984"/>
                  <a:pt x="2705198" y="2351960"/>
                  <a:pt x="2705268" y="2351871"/>
                </a:cubicBezTo>
                <a:cubicBezTo>
                  <a:pt x="2705499" y="2351789"/>
                  <a:pt x="2705511" y="2351924"/>
                  <a:pt x="2705522" y="2352045"/>
                </a:cubicBezTo>
                <a:cubicBezTo>
                  <a:pt x="2705928" y="2352028"/>
                  <a:pt x="2706275" y="2352112"/>
                  <a:pt x="2706739" y="2351996"/>
                </a:cubicBezTo>
                <a:lnTo>
                  <a:pt x="2705363" y="2352671"/>
                </a:lnTo>
                <a:lnTo>
                  <a:pt x="2705522" y="2352049"/>
                </a:lnTo>
                <a:cubicBezTo>
                  <a:pt x="2705418" y="2352053"/>
                  <a:pt x="2705314" y="2352064"/>
                  <a:pt x="2705210" y="2352061"/>
                </a:cubicBezTo>
                <a:lnTo>
                  <a:pt x="2705358" y="2352673"/>
                </a:lnTo>
                <a:lnTo>
                  <a:pt x="2705349" y="2352677"/>
                </a:lnTo>
                <a:cubicBezTo>
                  <a:pt x="2704920" y="2353555"/>
                  <a:pt x="2704086" y="2354861"/>
                  <a:pt x="2704248" y="2355434"/>
                </a:cubicBezTo>
                <a:cubicBezTo>
                  <a:pt x="2707352" y="2358834"/>
                  <a:pt x="2706240" y="2363397"/>
                  <a:pt x="2707793" y="2367310"/>
                </a:cubicBezTo>
                <a:cubicBezTo>
                  <a:pt x="2711568" y="2375321"/>
                  <a:pt x="2717799" y="2382576"/>
                  <a:pt x="2720533" y="2390509"/>
                </a:cubicBezTo>
                <a:cubicBezTo>
                  <a:pt x="2725976" y="2396339"/>
                  <a:pt x="2731501" y="2468667"/>
                  <a:pt x="2740998" y="2457524"/>
                </a:cubicBezTo>
                <a:cubicBezTo>
                  <a:pt x="2737709" y="2443814"/>
                  <a:pt x="2741068" y="2428350"/>
                  <a:pt x="2734257" y="2415258"/>
                </a:cubicBezTo>
                <a:cubicBezTo>
                  <a:pt x="2730250" y="2414631"/>
                  <a:pt x="2735867" y="2413397"/>
                  <a:pt x="2735022" y="2411470"/>
                </a:cubicBezTo>
                <a:cubicBezTo>
                  <a:pt x="2733701" y="2409487"/>
                  <a:pt x="2734338" y="2407775"/>
                  <a:pt x="2734767" y="2406099"/>
                </a:cubicBezTo>
                <a:cubicBezTo>
                  <a:pt x="2730493" y="2393869"/>
                  <a:pt x="2730412" y="2376883"/>
                  <a:pt x="2717741" y="2368983"/>
                </a:cubicBezTo>
                <a:cubicBezTo>
                  <a:pt x="2718402" y="2368558"/>
                  <a:pt x="2719050" y="2368134"/>
                  <a:pt x="2719687" y="2367726"/>
                </a:cubicBezTo>
                <a:cubicBezTo>
                  <a:pt x="2716861" y="2361431"/>
                  <a:pt x="2706820" y="2328175"/>
                  <a:pt x="2701469" y="2331001"/>
                </a:cubicBezTo>
                <a:cubicBezTo>
                  <a:pt x="2697762" y="2329762"/>
                  <a:pt x="2699870" y="2323106"/>
                  <a:pt x="2694774" y="2322288"/>
                </a:cubicBezTo>
                <a:cubicBezTo>
                  <a:pt x="2693408" y="2321898"/>
                  <a:pt x="2693373" y="2321887"/>
                  <a:pt x="2693500" y="2319943"/>
                </a:cubicBezTo>
                <a:cubicBezTo>
                  <a:pt x="2691114" y="2315894"/>
                  <a:pt x="2685613" y="2313848"/>
                  <a:pt x="2682625" y="2309499"/>
                </a:cubicBezTo>
                <a:cubicBezTo>
                  <a:pt x="2682092" y="2307858"/>
                  <a:pt x="2679196" y="2308339"/>
                  <a:pt x="2680088" y="2306084"/>
                </a:cubicBezTo>
                <a:cubicBezTo>
                  <a:pt x="2680366" y="2304750"/>
                  <a:pt x="2680285" y="2304719"/>
                  <a:pt x="2678247" y="2303998"/>
                </a:cubicBezTo>
                <a:cubicBezTo>
                  <a:pt x="2675108" y="2300734"/>
                  <a:pt x="2673232" y="2296415"/>
                  <a:pt x="2667939" y="2295931"/>
                </a:cubicBezTo>
                <a:cubicBezTo>
                  <a:pt x="2668170" y="2293766"/>
                  <a:pt x="2665472" y="2294221"/>
                  <a:pt x="2664939" y="2292596"/>
                </a:cubicBezTo>
                <a:cubicBezTo>
                  <a:pt x="2664441" y="2290939"/>
                  <a:pt x="2663364" y="2292309"/>
                  <a:pt x="2662414" y="2292701"/>
                </a:cubicBezTo>
                <a:cubicBezTo>
                  <a:pt x="2660596" y="2289398"/>
                  <a:pt x="2656646" y="2285521"/>
                  <a:pt x="2653125" y="2285809"/>
                </a:cubicBezTo>
                <a:cubicBezTo>
                  <a:pt x="2651064" y="2287568"/>
                  <a:pt x="2647913" y="2283404"/>
                  <a:pt x="2646547" y="2281678"/>
                </a:cubicBezTo>
                <a:cubicBezTo>
                  <a:pt x="2641080" y="2280950"/>
                  <a:pt x="2643582" y="2284119"/>
                  <a:pt x="2638080" y="2278488"/>
                </a:cubicBezTo>
                <a:cubicBezTo>
                  <a:pt x="2639204" y="2275631"/>
                  <a:pt x="2635660" y="2275290"/>
                  <a:pt x="2634860" y="2273167"/>
                </a:cubicBezTo>
                <a:cubicBezTo>
                  <a:pt x="2632672" y="2272388"/>
                  <a:pt x="2630089" y="2272521"/>
                  <a:pt x="2629266" y="2270108"/>
                </a:cubicBezTo>
                <a:cubicBezTo>
                  <a:pt x="2626944" y="2270201"/>
                  <a:pt x="2624460" y="2269599"/>
                  <a:pt x="2622006" y="2269394"/>
                </a:cubicBezTo>
                <a:close/>
                <a:moveTo>
                  <a:pt x="0" y="0"/>
                </a:moveTo>
                <a:lnTo>
                  <a:pt x="4538840" y="0"/>
                </a:lnTo>
                <a:lnTo>
                  <a:pt x="4538840" y="2480358"/>
                </a:lnTo>
                <a:lnTo>
                  <a:pt x="3125482" y="2480358"/>
                </a:lnTo>
                <a:lnTo>
                  <a:pt x="3123390" y="2470553"/>
                </a:lnTo>
                <a:cubicBezTo>
                  <a:pt x="3128533" y="2467611"/>
                  <a:pt x="3123367" y="2467114"/>
                  <a:pt x="3121294" y="2465154"/>
                </a:cubicBezTo>
                <a:cubicBezTo>
                  <a:pt x="3127629" y="2458615"/>
                  <a:pt x="3123309" y="2446626"/>
                  <a:pt x="3125104" y="2438416"/>
                </a:cubicBezTo>
                <a:cubicBezTo>
                  <a:pt x="3123321" y="2435569"/>
                  <a:pt x="3130038" y="2431289"/>
                  <a:pt x="3126714" y="2427134"/>
                </a:cubicBezTo>
                <a:cubicBezTo>
                  <a:pt x="3130942" y="2425039"/>
                  <a:pt x="3131498" y="2419835"/>
                  <a:pt x="3134370" y="2416966"/>
                </a:cubicBezTo>
                <a:cubicBezTo>
                  <a:pt x="3134161" y="2415484"/>
                  <a:pt x="3132123" y="2416614"/>
                  <a:pt x="3131949" y="2414991"/>
                </a:cubicBezTo>
                <a:cubicBezTo>
                  <a:pt x="3137103" y="2411319"/>
                  <a:pt x="3143334" y="2408421"/>
                  <a:pt x="3146983" y="2403668"/>
                </a:cubicBezTo>
                <a:cubicBezTo>
                  <a:pt x="3150168" y="2396824"/>
                  <a:pt x="3168247" y="2400328"/>
                  <a:pt x="3162248" y="2392307"/>
                </a:cubicBezTo>
                <a:cubicBezTo>
                  <a:pt x="3170077" y="2392368"/>
                  <a:pt x="3165780" y="2394428"/>
                  <a:pt x="3172475" y="2389160"/>
                </a:cubicBezTo>
                <a:cubicBezTo>
                  <a:pt x="3177409" y="2391785"/>
                  <a:pt x="3176088" y="2387136"/>
                  <a:pt x="3179227" y="2387620"/>
                </a:cubicBezTo>
                <a:cubicBezTo>
                  <a:pt x="3182783" y="2389490"/>
                  <a:pt x="3182424" y="2385090"/>
                  <a:pt x="3186026" y="2384498"/>
                </a:cubicBezTo>
                <a:cubicBezTo>
                  <a:pt x="3197457" y="2381100"/>
                  <a:pt x="3208796" y="2386503"/>
                  <a:pt x="3219301" y="2390925"/>
                </a:cubicBezTo>
                <a:cubicBezTo>
                  <a:pt x="3225347" y="2396975"/>
                  <a:pt x="3231694" y="2401374"/>
                  <a:pt x="3238620" y="2405951"/>
                </a:cubicBezTo>
                <a:cubicBezTo>
                  <a:pt x="3240241" y="2408984"/>
                  <a:pt x="3242430" y="2411994"/>
                  <a:pt x="3245812" y="2412898"/>
                </a:cubicBezTo>
                <a:lnTo>
                  <a:pt x="3246831" y="2409751"/>
                </a:lnTo>
                <a:lnTo>
                  <a:pt x="3246831" y="2409751"/>
                </a:lnTo>
                <a:lnTo>
                  <a:pt x="3246831" y="2409751"/>
                </a:lnTo>
                <a:lnTo>
                  <a:pt x="3246831" y="2409750"/>
                </a:lnTo>
                <a:lnTo>
                  <a:pt x="3246830" y="2409750"/>
                </a:lnTo>
                <a:lnTo>
                  <a:pt x="3245685" y="2407718"/>
                </a:lnTo>
                <a:lnTo>
                  <a:pt x="3245233" y="2409308"/>
                </a:lnTo>
                <a:lnTo>
                  <a:pt x="3245233" y="2409308"/>
                </a:lnTo>
                <a:cubicBezTo>
                  <a:pt x="3243056" y="2408645"/>
                  <a:pt x="3244364" y="2406929"/>
                  <a:pt x="3245685" y="2407717"/>
                </a:cubicBezTo>
                <a:cubicBezTo>
                  <a:pt x="3248904" y="2401118"/>
                  <a:pt x="3237948" y="2402901"/>
                  <a:pt x="3242673" y="2398866"/>
                </a:cubicBezTo>
                <a:cubicBezTo>
                  <a:pt x="3239604" y="2392333"/>
                  <a:pt x="3237021" y="2386913"/>
                  <a:pt x="3232979" y="2380117"/>
                </a:cubicBezTo>
                <a:cubicBezTo>
                  <a:pt x="3220274" y="2371858"/>
                  <a:pt x="3204279" y="2363103"/>
                  <a:pt x="3188550" y="2368167"/>
                </a:cubicBezTo>
                <a:cubicBezTo>
                  <a:pt x="3177814" y="2369997"/>
                  <a:pt x="3170216" y="2375421"/>
                  <a:pt x="3160638" y="2380796"/>
                </a:cubicBezTo>
                <a:cubicBezTo>
                  <a:pt x="3153839" y="2381465"/>
                  <a:pt x="3148222" y="2389203"/>
                  <a:pt x="3142350" y="2389509"/>
                </a:cubicBezTo>
                <a:cubicBezTo>
                  <a:pt x="3130305" y="2394167"/>
                  <a:pt x="3126911" y="2409178"/>
                  <a:pt x="3123297" y="2420876"/>
                </a:cubicBezTo>
                <a:cubicBezTo>
                  <a:pt x="3118073" y="2426035"/>
                  <a:pt x="3117193" y="2433393"/>
                  <a:pt x="3117133" y="2440680"/>
                </a:cubicBezTo>
                <a:lnTo>
                  <a:pt x="3115885" y="2460066"/>
                </a:lnTo>
                <a:lnTo>
                  <a:pt x="3115885" y="2460066"/>
                </a:lnTo>
                <a:lnTo>
                  <a:pt x="3115885" y="2460068"/>
                </a:lnTo>
                <a:lnTo>
                  <a:pt x="3115885" y="2460066"/>
                </a:lnTo>
                <a:lnTo>
                  <a:pt x="3119568" y="2464601"/>
                </a:lnTo>
                <a:cubicBezTo>
                  <a:pt x="3115271" y="2467441"/>
                  <a:pt x="3115839" y="2473840"/>
                  <a:pt x="3117645" y="2477654"/>
                </a:cubicBezTo>
                <a:lnTo>
                  <a:pt x="3117674" y="2480358"/>
                </a:lnTo>
                <a:lnTo>
                  <a:pt x="2508869" y="2480358"/>
                </a:lnTo>
                <a:lnTo>
                  <a:pt x="2508512" y="2473085"/>
                </a:lnTo>
                <a:cubicBezTo>
                  <a:pt x="2506451" y="2473118"/>
                  <a:pt x="2502837" y="2470330"/>
                  <a:pt x="2507076" y="2471211"/>
                </a:cubicBezTo>
                <a:cubicBezTo>
                  <a:pt x="2513840" y="2469530"/>
                  <a:pt x="2509589" y="2465105"/>
                  <a:pt x="2511234" y="2460914"/>
                </a:cubicBezTo>
                <a:cubicBezTo>
                  <a:pt x="2509902" y="2458620"/>
                  <a:pt x="2509960" y="2458634"/>
                  <a:pt x="2512346" y="2456375"/>
                </a:cubicBezTo>
                <a:cubicBezTo>
                  <a:pt x="2512925" y="2455827"/>
                  <a:pt x="2513191" y="2455019"/>
                  <a:pt x="2512809" y="2454198"/>
                </a:cubicBezTo>
                <a:cubicBezTo>
                  <a:pt x="2510516" y="2450818"/>
                  <a:pt x="2516145" y="2449233"/>
                  <a:pt x="2515705" y="2445112"/>
                </a:cubicBezTo>
                <a:cubicBezTo>
                  <a:pt x="2515322" y="2443347"/>
                  <a:pt x="2513701" y="2445195"/>
                  <a:pt x="2512520" y="2445114"/>
                </a:cubicBezTo>
                <a:cubicBezTo>
                  <a:pt x="2510632" y="2445031"/>
                  <a:pt x="2510632" y="2445127"/>
                  <a:pt x="2510203" y="2446425"/>
                </a:cubicBezTo>
                <a:cubicBezTo>
                  <a:pt x="2508014" y="2450220"/>
                  <a:pt x="2505153" y="2452840"/>
                  <a:pt x="2508952" y="2456887"/>
                </a:cubicBezTo>
                <a:cubicBezTo>
                  <a:pt x="2508292" y="2457301"/>
                  <a:pt x="2507632" y="2457716"/>
                  <a:pt x="2506983" y="2458118"/>
                </a:cubicBezTo>
                <a:cubicBezTo>
                  <a:pt x="2507331" y="2458794"/>
                  <a:pt x="2507678" y="2459488"/>
                  <a:pt x="2508026" y="2460180"/>
                </a:cubicBezTo>
                <a:cubicBezTo>
                  <a:pt x="2505663" y="2461391"/>
                  <a:pt x="2502050" y="2462959"/>
                  <a:pt x="2504609" y="2465836"/>
                </a:cubicBezTo>
                <a:cubicBezTo>
                  <a:pt x="2504586" y="2468813"/>
                  <a:pt x="2501841" y="2471803"/>
                  <a:pt x="2504076" y="2474404"/>
                </a:cubicBezTo>
                <a:lnTo>
                  <a:pt x="2501218" y="2480358"/>
                </a:lnTo>
                <a:lnTo>
                  <a:pt x="0" y="2480358"/>
                </a:lnTo>
                <a:close/>
              </a:path>
            </a:pathLst>
          </a:custGeom>
          <a:noFill/>
        </p:spPr>
      </p:pic>
      <p:sp>
        <p:nvSpPr>
          <p:cNvPr id="29" name="Title 2">
            <a:extLst>
              <a:ext uri="{FF2B5EF4-FFF2-40B4-BE49-F238E27FC236}">
                <a16:creationId xmlns:a16="http://schemas.microsoft.com/office/drawing/2014/main" id="{6C6D9015-C732-81D2-5624-4DF9DFE9BCCD}"/>
              </a:ext>
            </a:extLst>
          </p:cNvPr>
          <p:cNvSpPr>
            <a:spLocks noGrp="1"/>
          </p:cNvSpPr>
          <p:nvPr>
            <p:ph type="title"/>
          </p:nvPr>
        </p:nvSpPr>
        <p:spPr>
          <a:xfrm>
            <a:off x="770823" y="777239"/>
            <a:ext cx="10650353" cy="5274767"/>
          </a:xfrm>
        </p:spPr>
        <p:txBody>
          <a:bodyPr vert="horz" lIns="0" tIns="0" rIns="0" bIns="0" rtlCol="0" anchor="t">
            <a:noAutofit/>
          </a:bodyPr>
          <a:lstStyle/>
          <a:p>
            <a:pPr algn="l"/>
            <a:r>
              <a:rPr lang="en-US" sz="3200" dirty="0">
                <a:solidFill>
                  <a:schemeClr val="tx1"/>
                </a:solidFill>
                <a:latin typeface="Calibri"/>
                <a:ea typeface="Batang"/>
                <a:cs typeface="Calibri"/>
              </a:rPr>
              <a:t>A </a:t>
            </a:r>
            <a:r>
              <a:rPr lang="en-US" sz="3200" b="1" dirty="0">
                <a:solidFill>
                  <a:schemeClr val="tx1"/>
                </a:solidFill>
                <a:latin typeface="Calibri"/>
                <a:ea typeface="Batang"/>
                <a:cs typeface="Calibri"/>
              </a:rPr>
              <a:t>PESTEL</a:t>
            </a:r>
            <a:r>
              <a:rPr lang="en-US" sz="3200" dirty="0">
                <a:solidFill>
                  <a:schemeClr val="tx1"/>
                </a:solidFill>
                <a:latin typeface="Calibri"/>
                <a:ea typeface="Batang"/>
                <a:cs typeface="Calibri"/>
              </a:rPr>
              <a:t> analysis is a fundamental tool used by a company to examine the external macro-environmental factors that can impact their business. It looks at six key areas. </a:t>
            </a:r>
            <a:br>
              <a:rPr lang="en-US" sz="3200" dirty="0">
                <a:latin typeface="Calibri"/>
                <a:ea typeface="Batang"/>
                <a:cs typeface="Calibri"/>
              </a:rPr>
            </a:br>
            <a:r>
              <a:rPr lang="en-US" sz="3200" b="1" u="sng" dirty="0">
                <a:solidFill>
                  <a:schemeClr val="tx1"/>
                </a:solidFill>
                <a:latin typeface="Calibri"/>
                <a:ea typeface="Batang"/>
                <a:cs typeface="Calibri"/>
              </a:rPr>
              <a:t>P</a:t>
            </a:r>
            <a:r>
              <a:rPr lang="en-US" sz="3200" dirty="0">
                <a:solidFill>
                  <a:schemeClr val="tx1"/>
                </a:solidFill>
                <a:latin typeface="Calibri"/>
                <a:ea typeface="Batang"/>
                <a:cs typeface="Calibri"/>
              </a:rPr>
              <a:t>-Political</a:t>
            </a:r>
            <a:br>
              <a:rPr lang="en-US" sz="3200" dirty="0">
                <a:latin typeface="Calibri"/>
                <a:ea typeface="Batang"/>
                <a:cs typeface="Calibri"/>
              </a:rPr>
            </a:br>
            <a:r>
              <a:rPr lang="en-US" sz="3200" b="1" u="sng" dirty="0">
                <a:solidFill>
                  <a:schemeClr val="tx1"/>
                </a:solidFill>
                <a:latin typeface="Calibri"/>
                <a:ea typeface="Batang"/>
                <a:cs typeface="Calibri"/>
              </a:rPr>
              <a:t>E</a:t>
            </a:r>
            <a:r>
              <a:rPr lang="en-US" sz="3200" dirty="0">
                <a:solidFill>
                  <a:schemeClr val="tx1"/>
                </a:solidFill>
                <a:latin typeface="Calibri"/>
                <a:ea typeface="Batang"/>
                <a:cs typeface="Calibri"/>
              </a:rPr>
              <a:t>-Economic</a:t>
            </a:r>
            <a:br>
              <a:rPr lang="en-US" sz="3200" dirty="0">
                <a:latin typeface="Calibri"/>
                <a:ea typeface="Batang"/>
                <a:cs typeface="Calibri"/>
              </a:rPr>
            </a:br>
            <a:r>
              <a:rPr lang="en-US" sz="3200" b="1" u="sng" dirty="0">
                <a:solidFill>
                  <a:schemeClr val="tx1"/>
                </a:solidFill>
                <a:latin typeface="Calibri"/>
                <a:ea typeface="Batang"/>
                <a:cs typeface="Calibri"/>
              </a:rPr>
              <a:t>S</a:t>
            </a:r>
            <a:r>
              <a:rPr lang="en-US" sz="3200" dirty="0">
                <a:solidFill>
                  <a:schemeClr val="tx1"/>
                </a:solidFill>
                <a:latin typeface="Calibri"/>
                <a:ea typeface="Batang"/>
                <a:cs typeface="Calibri"/>
              </a:rPr>
              <a:t>-Social</a:t>
            </a:r>
            <a:br>
              <a:rPr lang="en-US" sz="3200" dirty="0">
                <a:latin typeface="Calibri"/>
                <a:ea typeface="Batang"/>
                <a:cs typeface="Calibri"/>
              </a:rPr>
            </a:br>
            <a:r>
              <a:rPr lang="en-US" sz="3200" b="1" u="sng" dirty="0">
                <a:solidFill>
                  <a:schemeClr val="tx1"/>
                </a:solidFill>
                <a:latin typeface="Calibri"/>
                <a:ea typeface="Batang"/>
                <a:cs typeface="Calibri"/>
              </a:rPr>
              <a:t>T</a:t>
            </a:r>
            <a:r>
              <a:rPr lang="en-US" sz="3200" dirty="0">
                <a:solidFill>
                  <a:schemeClr val="tx1"/>
                </a:solidFill>
                <a:latin typeface="Calibri"/>
                <a:ea typeface="Batang"/>
                <a:cs typeface="Calibri"/>
              </a:rPr>
              <a:t>-Technological</a:t>
            </a:r>
            <a:br>
              <a:rPr lang="en-US" sz="3200" dirty="0">
                <a:latin typeface="Calibri"/>
                <a:ea typeface="Batang"/>
                <a:cs typeface="Calibri"/>
              </a:rPr>
            </a:br>
            <a:r>
              <a:rPr lang="en-US" sz="3200" b="1" u="sng" dirty="0">
                <a:solidFill>
                  <a:schemeClr val="tx1"/>
                </a:solidFill>
                <a:latin typeface="Calibri"/>
                <a:ea typeface="Batang"/>
                <a:cs typeface="Calibri"/>
              </a:rPr>
              <a:t>E</a:t>
            </a:r>
            <a:r>
              <a:rPr lang="en-US" sz="3200" dirty="0">
                <a:solidFill>
                  <a:schemeClr val="tx1"/>
                </a:solidFill>
                <a:latin typeface="Calibri"/>
                <a:ea typeface="Batang"/>
                <a:cs typeface="Calibri"/>
              </a:rPr>
              <a:t>-Environmental</a:t>
            </a:r>
            <a:br>
              <a:rPr lang="en-US" sz="3200" dirty="0">
                <a:latin typeface="Calibri"/>
                <a:ea typeface="Batang"/>
                <a:cs typeface="Calibri"/>
              </a:rPr>
            </a:br>
            <a:r>
              <a:rPr lang="en-US" sz="3200" b="1" u="sng" dirty="0">
                <a:solidFill>
                  <a:schemeClr val="tx1"/>
                </a:solidFill>
                <a:latin typeface="Calibri"/>
                <a:ea typeface="Batang"/>
                <a:cs typeface="Calibri"/>
              </a:rPr>
              <a:t>L</a:t>
            </a:r>
            <a:r>
              <a:rPr lang="en-US" sz="3200" dirty="0">
                <a:solidFill>
                  <a:schemeClr val="tx1"/>
                </a:solidFill>
                <a:latin typeface="Calibri"/>
                <a:ea typeface="Batang"/>
                <a:cs typeface="Calibri"/>
              </a:rPr>
              <a:t>-Legal</a:t>
            </a:r>
            <a:br>
              <a:rPr lang="en-US" sz="3200" dirty="0">
                <a:latin typeface="Calibri"/>
                <a:ea typeface="Batang"/>
                <a:cs typeface="Calibri"/>
              </a:rPr>
            </a:br>
            <a:r>
              <a:rPr lang="en-US" sz="3200" dirty="0">
                <a:solidFill>
                  <a:schemeClr val="tx1"/>
                </a:solidFill>
                <a:latin typeface="Calibri"/>
                <a:ea typeface="Batang"/>
                <a:cs typeface="Calibri"/>
              </a:rPr>
              <a:t>It helps businesses understand the external risk and opportunities that are outside their direct control. </a:t>
            </a:r>
            <a:endParaRPr lang="en-US" sz="3200" dirty="0">
              <a:solidFill>
                <a:schemeClr val="tx1"/>
              </a:solidFill>
              <a:latin typeface="Calibri"/>
              <a:cs typeface="Calibri"/>
            </a:endParaRPr>
          </a:p>
        </p:txBody>
      </p:sp>
      <p:sp>
        <p:nvSpPr>
          <p:cNvPr id="24" name="Title 23" hidden="1">
            <a:extLst>
              <a:ext uri="{FF2B5EF4-FFF2-40B4-BE49-F238E27FC236}">
                <a16:creationId xmlns:a16="http://schemas.microsoft.com/office/drawing/2014/main" id="{1D40B0C1-0F7C-7CFE-1363-748A24BB5297}"/>
              </a:ext>
            </a:extLst>
          </p:cNvPr>
          <p:cNvSpPr>
            <a:spLocks noGrp="1"/>
          </p:cNvSpPr>
          <p:nvPr>
            <p:ph type="title"/>
          </p:nvPr>
        </p:nvSpPr>
        <p:spPr/>
        <p:txBody>
          <a:bodyPr/>
          <a:lstStyle/>
          <a:p>
            <a:r>
              <a:rPr lang="en-US" dirty="0"/>
              <a:t>Slide 6</a:t>
            </a:r>
          </a:p>
        </p:txBody>
      </p:sp>
      <p:sp>
        <p:nvSpPr>
          <p:cNvPr id="16" name="TextBox 15">
            <a:extLst>
              <a:ext uri="{FF2B5EF4-FFF2-40B4-BE49-F238E27FC236}">
                <a16:creationId xmlns:a16="http://schemas.microsoft.com/office/drawing/2014/main" id="{5DB47E17-2946-1042-8B75-182F72BDE412}"/>
              </a:ext>
            </a:extLst>
          </p:cNvPr>
          <p:cNvSpPr txBox="1"/>
          <p:nvPr/>
        </p:nvSpPr>
        <p:spPr>
          <a:xfrm>
            <a:off x="9593151" y="5566256"/>
            <a:ext cx="247142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Arial"/>
              </a:rPr>
              <a:t>David Mclachlan </a:t>
            </a:r>
            <a:r>
              <a:rPr lang="en-GB" dirty="0" err="1">
                <a:cs typeface="Arial"/>
              </a:rPr>
              <a:t>youtube</a:t>
            </a:r>
            <a:endParaRPr lang="en-GB" dirty="0" err="1"/>
          </a:p>
        </p:txBody>
      </p:sp>
    </p:spTree>
    <p:extLst>
      <p:ext uri="{BB962C8B-B14F-4D97-AF65-F5344CB8AC3E}">
        <p14:creationId xmlns:p14="http://schemas.microsoft.com/office/powerpoint/2010/main" val="36767258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Placeholder 3" descr="A group of flowers on a blue surface">
            <a:extLst>
              <a:ext uri="{FF2B5EF4-FFF2-40B4-BE49-F238E27FC236}">
                <a16:creationId xmlns:a16="http://schemas.microsoft.com/office/drawing/2014/main" id="{EC7223CA-74F4-C4FF-C812-A85A0B9BD54F}"/>
              </a:ext>
            </a:extLst>
          </p:cNvPr>
          <p:cNvPicPr>
            <a:picLocks noGrp="1" noChangeAspect="1"/>
          </p:cNvPicPr>
          <p:nvPr>
            <p:ph type="pic" sz="quarter" idx="14"/>
          </p:nvPr>
        </p:nvPicPr>
        <p:blipFill>
          <a:blip r:embed="rId2" cstate="email">
            <a:extLst>
              <a:ext uri="{28A0092B-C50C-407E-A947-70E740481C1C}">
                <a14:useLocalDpi xmlns:a14="http://schemas.microsoft.com/office/drawing/2010/main"/>
              </a:ext>
            </a:extLst>
          </a:blip>
          <a:srcRect/>
          <a:stretch/>
        </p:blipFill>
        <p:spPr>
          <a:xfrm>
            <a:off x="6987024" y="2025"/>
            <a:ext cx="6121203" cy="7231811"/>
          </a:xfrm>
        </p:spPr>
      </p:pic>
      <p:graphicFrame>
        <p:nvGraphicFramePr>
          <p:cNvPr id="6" name="Table 5">
            <a:extLst>
              <a:ext uri="{FF2B5EF4-FFF2-40B4-BE49-F238E27FC236}">
                <a16:creationId xmlns:a16="http://schemas.microsoft.com/office/drawing/2014/main" id="{190E77A6-E79C-4906-5BF9-53B1E6271CD7}"/>
              </a:ext>
            </a:extLst>
          </p:cNvPr>
          <p:cNvGraphicFramePr>
            <a:graphicFrameLocks noGrp="1"/>
          </p:cNvGraphicFramePr>
          <p:nvPr>
            <p:extLst>
              <p:ext uri="{D42A27DB-BD31-4B8C-83A1-F6EECF244321}">
                <p14:modId xmlns:p14="http://schemas.microsoft.com/office/powerpoint/2010/main" val="1524037220"/>
              </p:ext>
            </p:extLst>
          </p:nvPr>
        </p:nvGraphicFramePr>
        <p:xfrm>
          <a:off x="-1150" y="3508"/>
          <a:ext cx="7823613" cy="7269834"/>
        </p:xfrm>
        <a:graphic>
          <a:graphicData uri="http://schemas.openxmlformats.org/drawingml/2006/table">
            <a:tbl>
              <a:tblPr firstRow="1" bandRow="1">
                <a:tableStyleId>{5C22544A-7EE6-4342-B048-85BDC9FD1C3A}</a:tableStyleId>
              </a:tblPr>
              <a:tblGrid>
                <a:gridCol w="2607871">
                  <a:extLst>
                    <a:ext uri="{9D8B030D-6E8A-4147-A177-3AD203B41FA5}">
                      <a16:colId xmlns:a16="http://schemas.microsoft.com/office/drawing/2014/main" val="3660351932"/>
                    </a:ext>
                  </a:extLst>
                </a:gridCol>
                <a:gridCol w="2607871">
                  <a:extLst>
                    <a:ext uri="{9D8B030D-6E8A-4147-A177-3AD203B41FA5}">
                      <a16:colId xmlns:a16="http://schemas.microsoft.com/office/drawing/2014/main" val="2376856275"/>
                    </a:ext>
                  </a:extLst>
                </a:gridCol>
                <a:gridCol w="2607871">
                  <a:extLst>
                    <a:ext uri="{9D8B030D-6E8A-4147-A177-3AD203B41FA5}">
                      <a16:colId xmlns:a16="http://schemas.microsoft.com/office/drawing/2014/main" val="3847739039"/>
                    </a:ext>
                  </a:extLst>
                </a:gridCol>
              </a:tblGrid>
              <a:tr h="1180387">
                <a:tc>
                  <a:txBody>
                    <a:bodyPr/>
                    <a:lstStyle/>
                    <a:p>
                      <a:r>
                        <a:rPr lang="en-GB" sz="5400" b="1" u="sng" dirty="0">
                          <a:solidFill>
                            <a:srgbClr val="0070C0"/>
                          </a:solidFill>
                        </a:rPr>
                        <a:t>P </a:t>
                      </a:r>
                      <a:r>
                        <a:rPr lang="en-GB" sz="2000" b="0" u="none" dirty="0">
                          <a:solidFill>
                            <a:srgbClr val="0070C0"/>
                          </a:solidFill>
                        </a:rPr>
                        <a:t>Political</a:t>
                      </a:r>
                      <a:endParaRPr lang="en-GB" sz="2400" b="0" u="none" dirty="0">
                        <a:solidFill>
                          <a:srgbClr val="0070C0"/>
                        </a:solidFill>
                      </a:endParaRPr>
                    </a:p>
                  </a:txBody>
                  <a:tcPr/>
                </a:tc>
                <a:tc>
                  <a:txBody>
                    <a:bodyPr/>
                    <a:lstStyle/>
                    <a:p>
                      <a:r>
                        <a:rPr lang="en-GB" b="0" dirty="0">
                          <a:solidFill>
                            <a:srgbClr val="0070C0"/>
                          </a:solidFill>
                        </a:rPr>
                        <a:t>Government policies affecting trading.</a:t>
                      </a:r>
                    </a:p>
                  </a:txBody>
                  <a:tcPr/>
                </a:tc>
                <a:tc>
                  <a:txBody>
                    <a:bodyPr/>
                    <a:lstStyle/>
                    <a:p>
                      <a:r>
                        <a:rPr lang="en-GB" b="0" dirty="0">
                          <a:solidFill>
                            <a:srgbClr val="0070C0"/>
                          </a:solidFill>
                        </a:rPr>
                        <a:t>Local council closing other businesses local to Green Haven.</a:t>
                      </a:r>
                    </a:p>
                  </a:txBody>
                  <a:tcPr/>
                </a:tc>
                <a:extLst>
                  <a:ext uri="{0D108BD9-81ED-4DB2-BD59-A6C34878D82A}">
                    <a16:rowId xmlns:a16="http://schemas.microsoft.com/office/drawing/2014/main" val="290336481"/>
                  </a:ext>
                </a:extLst>
              </a:tr>
              <a:tr h="1180387">
                <a:tc>
                  <a:txBody>
                    <a:bodyPr/>
                    <a:lstStyle/>
                    <a:p>
                      <a:r>
                        <a:rPr lang="en-GB" sz="5400" b="1" u="sng" dirty="0">
                          <a:solidFill>
                            <a:srgbClr val="00B050"/>
                          </a:solidFill>
                        </a:rPr>
                        <a:t>E </a:t>
                      </a:r>
                      <a:r>
                        <a:rPr lang="en-GB" sz="2000" b="0" u="none" dirty="0">
                          <a:solidFill>
                            <a:srgbClr val="00B050"/>
                          </a:solidFill>
                        </a:rPr>
                        <a:t>Economic</a:t>
                      </a:r>
                      <a:endParaRPr lang="en-GB" sz="2400" b="0" u="none" dirty="0">
                        <a:solidFill>
                          <a:srgbClr val="00B050"/>
                        </a:solidFill>
                      </a:endParaRPr>
                    </a:p>
                  </a:txBody>
                  <a:tcPr/>
                </a:tc>
                <a:tc>
                  <a:txBody>
                    <a:bodyPr/>
                    <a:lstStyle/>
                    <a:p>
                      <a:r>
                        <a:rPr lang="en-GB" dirty="0">
                          <a:solidFill>
                            <a:srgbClr val="00B050"/>
                          </a:solidFill>
                        </a:rPr>
                        <a:t>Prices of flowers and sustainable material costs.</a:t>
                      </a:r>
                    </a:p>
                  </a:txBody>
                  <a:tcPr/>
                </a:tc>
                <a:tc>
                  <a:txBody>
                    <a:bodyPr/>
                    <a:lstStyle/>
                    <a:p>
                      <a:r>
                        <a:rPr lang="en-GB" dirty="0">
                          <a:solidFill>
                            <a:srgbClr val="00B050"/>
                          </a:solidFill>
                        </a:rPr>
                        <a:t>Supply chain disruptions causing price spikes.</a:t>
                      </a:r>
                    </a:p>
                  </a:txBody>
                  <a:tcPr/>
                </a:tc>
                <a:extLst>
                  <a:ext uri="{0D108BD9-81ED-4DB2-BD59-A6C34878D82A}">
                    <a16:rowId xmlns:a16="http://schemas.microsoft.com/office/drawing/2014/main" val="3756215757"/>
                  </a:ext>
                </a:extLst>
              </a:tr>
              <a:tr h="1475484">
                <a:tc>
                  <a:txBody>
                    <a:bodyPr/>
                    <a:lstStyle/>
                    <a:p>
                      <a:r>
                        <a:rPr lang="en-GB" sz="5400" b="1" u="sng" dirty="0">
                          <a:solidFill>
                            <a:srgbClr val="FF0000"/>
                          </a:solidFill>
                        </a:rPr>
                        <a:t>S  </a:t>
                      </a:r>
                      <a:r>
                        <a:rPr lang="en-GB" sz="2000" b="0" u="none" dirty="0">
                          <a:solidFill>
                            <a:srgbClr val="FF0000"/>
                          </a:solidFill>
                        </a:rPr>
                        <a:t>Social</a:t>
                      </a:r>
                      <a:endParaRPr lang="en-GB" sz="2400" b="0" u="none" dirty="0">
                        <a:solidFill>
                          <a:srgbClr val="FF0000"/>
                        </a:solidFill>
                      </a:endParaRPr>
                    </a:p>
                  </a:txBody>
                  <a:tcPr/>
                </a:tc>
                <a:tc>
                  <a:txBody>
                    <a:bodyPr/>
                    <a:lstStyle/>
                    <a:p>
                      <a:r>
                        <a:rPr lang="en-GB" dirty="0">
                          <a:solidFill>
                            <a:srgbClr val="FF0000"/>
                          </a:solidFill>
                        </a:rPr>
                        <a:t>The change over from shopping instore to shopping online.</a:t>
                      </a:r>
                    </a:p>
                  </a:txBody>
                  <a:tcPr/>
                </a:tc>
                <a:tc>
                  <a:txBody>
                    <a:bodyPr/>
                    <a:lstStyle/>
                    <a:p>
                      <a:r>
                        <a:rPr lang="en-GB" dirty="0">
                          <a:solidFill>
                            <a:srgbClr val="FF0000"/>
                          </a:solidFill>
                        </a:rPr>
                        <a:t>Higher demand for deals and promos online to compete with other online businesses.</a:t>
                      </a:r>
                    </a:p>
                  </a:txBody>
                  <a:tcPr/>
                </a:tc>
                <a:extLst>
                  <a:ext uri="{0D108BD9-81ED-4DB2-BD59-A6C34878D82A}">
                    <a16:rowId xmlns:a16="http://schemas.microsoft.com/office/drawing/2014/main" val="2471776329"/>
                  </a:ext>
                </a:extLst>
              </a:tr>
              <a:tr h="1149325">
                <a:tc>
                  <a:txBody>
                    <a:bodyPr/>
                    <a:lstStyle/>
                    <a:p>
                      <a:r>
                        <a:rPr lang="en-GB" sz="5400" b="1" u="sng" dirty="0">
                          <a:solidFill>
                            <a:schemeClr val="accent1">
                              <a:lumMod val="76000"/>
                            </a:schemeClr>
                          </a:solidFill>
                        </a:rPr>
                        <a:t>T </a:t>
                      </a:r>
                      <a:r>
                        <a:rPr lang="en-GB" sz="2000" b="0" u="none" dirty="0">
                          <a:solidFill>
                            <a:schemeClr val="accent1">
                              <a:lumMod val="76000"/>
                            </a:schemeClr>
                          </a:solidFill>
                        </a:rPr>
                        <a:t>Technological</a:t>
                      </a:r>
                    </a:p>
                  </a:txBody>
                  <a:tcPr/>
                </a:tc>
                <a:tc>
                  <a:txBody>
                    <a:bodyPr/>
                    <a:lstStyle/>
                    <a:p>
                      <a:r>
                        <a:rPr lang="en-GB" dirty="0">
                          <a:solidFill>
                            <a:schemeClr val="accent1">
                              <a:lumMod val="76000"/>
                            </a:schemeClr>
                          </a:solidFill>
                        </a:rPr>
                        <a:t>Social media  marketing, online payments, online branding.</a:t>
                      </a:r>
                    </a:p>
                  </a:txBody>
                  <a:tcPr/>
                </a:tc>
                <a:tc>
                  <a:txBody>
                    <a:bodyPr/>
                    <a:lstStyle/>
                    <a:p>
                      <a:r>
                        <a:rPr lang="en-GB" dirty="0">
                          <a:solidFill>
                            <a:schemeClr val="accent1">
                              <a:lumMod val="76000"/>
                            </a:schemeClr>
                          </a:solidFill>
                        </a:rPr>
                        <a:t>Growing online platforms, social posts</a:t>
                      </a:r>
                    </a:p>
                  </a:txBody>
                  <a:tcPr/>
                </a:tc>
                <a:extLst>
                  <a:ext uri="{0D108BD9-81ED-4DB2-BD59-A6C34878D82A}">
                    <a16:rowId xmlns:a16="http://schemas.microsoft.com/office/drawing/2014/main" val="2107961934"/>
                  </a:ext>
                </a:extLst>
              </a:tr>
              <a:tr h="1056136">
                <a:tc>
                  <a:txBody>
                    <a:bodyPr/>
                    <a:lstStyle/>
                    <a:p>
                      <a:r>
                        <a:rPr lang="en-GB" sz="5400" b="1" u="sng" dirty="0">
                          <a:solidFill>
                            <a:srgbClr val="7030A0"/>
                          </a:solidFill>
                        </a:rPr>
                        <a:t>E </a:t>
                      </a:r>
                      <a:r>
                        <a:rPr lang="en-GB" sz="2000" b="0" u="none" dirty="0">
                          <a:solidFill>
                            <a:srgbClr val="7030A0"/>
                          </a:solidFill>
                        </a:rPr>
                        <a:t>Environmental</a:t>
                      </a:r>
                    </a:p>
                  </a:txBody>
                  <a:tcPr/>
                </a:tc>
                <a:tc>
                  <a:txBody>
                    <a:bodyPr/>
                    <a:lstStyle/>
                    <a:p>
                      <a:r>
                        <a:rPr lang="en-GB" dirty="0">
                          <a:solidFill>
                            <a:srgbClr val="7030A0"/>
                          </a:solidFill>
                        </a:rPr>
                        <a:t>Cost of materials increasing, weather effecting flower supply.</a:t>
                      </a:r>
                    </a:p>
                  </a:txBody>
                  <a:tcPr/>
                </a:tc>
                <a:tc>
                  <a:txBody>
                    <a:bodyPr/>
                    <a:lstStyle/>
                    <a:p>
                      <a:r>
                        <a:rPr lang="en-GB" dirty="0" err="1">
                          <a:solidFill>
                            <a:srgbClr val="7030A0"/>
                          </a:solidFill>
                        </a:rPr>
                        <a:t>Commiting</a:t>
                      </a:r>
                      <a:r>
                        <a:rPr lang="en-GB" dirty="0">
                          <a:solidFill>
                            <a:srgbClr val="7030A0"/>
                          </a:solidFill>
                        </a:rPr>
                        <a:t> to there use of eco friendly materials.</a:t>
                      </a:r>
                    </a:p>
                  </a:txBody>
                  <a:tcPr/>
                </a:tc>
                <a:extLst>
                  <a:ext uri="{0D108BD9-81ED-4DB2-BD59-A6C34878D82A}">
                    <a16:rowId xmlns:a16="http://schemas.microsoft.com/office/drawing/2014/main" val="1358780510"/>
                  </a:ext>
                </a:extLst>
              </a:tr>
              <a:tr h="1180387">
                <a:tc>
                  <a:txBody>
                    <a:bodyPr/>
                    <a:lstStyle/>
                    <a:p>
                      <a:r>
                        <a:rPr lang="en-GB" sz="5400" b="1" u="sng" dirty="0">
                          <a:solidFill>
                            <a:schemeClr val="accent6"/>
                          </a:solidFill>
                        </a:rPr>
                        <a:t>L  </a:t>
                      </a:r>
                      <a:r>
                        <a:rPr lang="en-GB" sz="2000" b="0" u="none" dirty="0">
                          <a:solidFill>
                            <a:schemeClr val="accent6"/>
                          </a:solidFill>
                        </a:rPr>
                        <a:t>Legal</a:t>
                      </a:r>
                      <a:endParaRPr lang="en-GB" sz="2400" b="0" u="none">
                        <a:solidFill>
                          <a:schemeClr val="accent6"/>
                        </a:solidFill>
                      </a:endParaRPr>
                    </a:p>
                  </a:txBody>
                  <a:tcPr/>
                </a:tc>
                <a:tc>
                  <a:txBody>
                    <a:bodyPr/>
                    <a:lstStyle/>
                    <a:p>
                      <a:r>
                        <a:rPr lang="en-GB" dirty="0">
                          <a:solidFill>
                            <a:schemeClr val="accent6"/>
                          </a:solidFill>
                        </a:rPr>
                        <a:t>Health and safety regulations, complying with legal obligations </a:t>
                      </a:r>
                      <a:r>
                        <a:rPr lang="en-GB" err="1">
                          <a:solidFill>
                            <a:schemeClr val="accent6"/>
                          </a:solidFill>
                        </a:rPr>
                        <a:t>aswell</a:t>
                      </a:r>
                      <a:r>
                        <a:rPr lang="en-GB" dirty="0">
                          <a:solidFill>
                            <a:schemeClr val="accent6"/>
                          </a:solidFill>
                        </a:rPr>
                        <a:t>.</a:t>
                      </a:r>
                    </a:p>
                  </a:txBody>
                  <a:tcPr/>
                </a:tc>
                <a:tc>
                  <a:txBody>
                    <a:bodyPr/>
                    <a:lstStyle/>
                    <a:p>
                      <a:r>
                        <a:rPr lang="en-GB" dirty="0">
                          <a:solidFill>
                            <a:schemeClr val="accent6"/>
                          </a:solidFill>
                        </a:rPr>
                        <a:t>Costs that come with running a business.</a:t>
                      </a:r>
                    </a:p>
                  </a:txBody>
                  <a:tcPr/>
                </a:tc>
                <a:extLst>
                  <a:ext uri="{0D108BD9-81ED-4DB2-BD59-A6C34878D82A}">
                    <a16:rowId xmlns:a16="http://schemas.microsoft.com/office/drawing/2014/main" val="495424723"/>
                  </a:ext>
                </a:extLst>
              </a:tr>
            </a:tbl>
          </a:graphicData>
        </a:graphic>
      </p:graphicFrame>
      <p:sp>
        <p:nvSpPr>
          <p:cNvPr id="7" name="TextBox 6">
            <a:extLst>
              <a:ext uri="{FF2B5EF4-FFF2-40B4-BE49-F238E27FC236}">
                <a16:creationId xmlns:a16="http://schemas.microsoft.com/office/drawing/2014/main" id="{907D3A1F-02E3-6620-6729-456CB8D6EB6A}"/>
              </a:ext>
            </a:extLst>
          </p:cNvPr>
          <p:cNvSpPr txBox="1"/>
          <p:nvPr/>
        </p:nvSpPr>
        <p:spPr>
          <a:xfrm>
            <a:off x="7927006" y="6856697"/>
            <a:ext cx="242263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cs typeface="Arial"/>
              </a:rPr>
              <a:t>Business-docs.co.uk</a:t>
            </a:r>
            <a:endParaRPr lang="en-GB" dirty="0"/>
          </a:p>
        </p:txBody>
      </p:sp>
    </p:spTree>
    <p:extLst>
      <p:ext uri="{BB962C8B-B14F-4D97-AF65-F5344CB8AC3E}">
        <p14:creationId xmlns:p14="http://schemas.microsoft.com/office/powerpoint/2010/main" val="29958861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7" name="TextBox 36">
            <a:extLst>
              <a:ext uri="{FF2B5EF4-FFF2-40B4-BE49-F238E27FC236}">
                <a16:creationId xmlns:a16="http://schemas.microsoft.com/office/drawing/2014/main" id="{2776B299-ABC2-0DD1-9180-D0245F55701A}"/>
              </a:ext>
            </a:extLst>
          </p:cNvPr>
          <p:cNvSpPr txBox="1"/>
          <p:nvPr/>
        </p:nvSpPr>
        <p:spPr>
          <a:xfrm rot="-10800000" flipV="1">
            <a:off x="8837779" y="3228284"/>
            <a:ext cx="3350968"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u="sng" dirty="0">
                <a:cs typeface="Arial"/>
              </a:rPr>
              <a:t>30% loss on in store sales</a:t>
            </a:r>
            <a:endParaRPr lang="en-GB" sz="2000" b="1" u="sng">
              <a:cs typeface="Arial"/>
            </a:endParaRPr>
          </a:p>
        </p:txBody>
      </p:sp>
      <p:sp>
        <p:nvSpPr>
          <p:cNvPr id="38" name="TextBox 37">
            <a:extLst>
              <a:ext uri="{FF2B5EF4-FFF2-40B4-BE49-F238E27FC236}">
                <a16:creationId xmlns:a16="http://schemas.microsoft.com/office/drawing/2014/main" id="{CF045CA4-6405-761B-9C96-4877B77F7514}"/>
              </a:ext>
            </a:extLst>
          </p:cNvPr>
          <p:cNvSpPr txBox="1"/>
          <p:nvPr/>
        </p:nvSpPr>
        <p:spPr>
          <a:xfrm>
            <a:off x="1168960" y="1281053"/>
            <a:ext cx="2530081" cy="11209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39" name="TextBox 38">
            <a:extLst>
              <a:ext uri="{FF2B5EF4-FFF2-40B4-BE49-F238E27FC236}">
                <a16:creationId xmlns:a16="http://schemas.microsoft.com/office/drawing/2014/main" id="{AFF9F63B-F32D-196F-7CCD-4285EF7460C7}"/>
              </a:ext>
            </a:extLst>
          </p:cNvPr>
          <p:cNvSpPr txBox="1"/>
          <p:nvPr/>
        </p:nvSpPr>
        <p:spPr>
          <a:xfrm>
            <a:off x="768632" y="1473211"/>
            <a:ext cx="3058515" cy="11209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40" name="TextBox 39">
            <a:extLst>
              <a:ext uri="{FF2B5EF4-FFF2-40B4-BE49-F238E27FC236}">
                <a16:creationId xmlns:a16="http://schemas.microsoft.com/office/drawing/2014/main" id="{223E012B-7D7D-FA86-AB58-B44C01716741}"/>
              </a:ext>
            </a:extLst>
          </p:cNvPr>
          <p:cNvSpPr txBox="1"/>
          <p:nvPr/>
        </p:nvSpPr>
        <p:spPr>
          <a:xfrm>
            <a:off x="7278047" y="4370995"/>
            <a:ext cx="3345283"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u="sng" dirty="0">
                <a:cs typeface="Arial"/>
              </a:rPr>
              <a:t>-Digital Marketing-</a:t>
            </a:r>
          </a:p>
          <a:p>
            <a:endParaRPr lang="en-GB" dirty="0">
              <a:cs typeface="Arial"/>
            </a:endParaRPr>
          </a:p>
          <a:p>
            <a:r>
              <a:rPr lang="en-GB" dirty="0">
                <a:cs typeface="Arial"/>
              </a:rPr>
              <a:t>Outdated social presence </a:t>
            </a:r>
          </a:p>
          <a:p>
            <a:r>
              <a:rPr lang="en-GB" dirty="0">
                <a:cs typeface="Arial"/>
              </a:rPr>
              <a:t>No digital experience</a:t>
            </a:r>
          </a:p>
          <a:p>
            <a:r>
              <a:rPr lang="en-GB" dirty="0">
                <a:cs typeface="Arial"/>
              </a:rPr>
              <a:t>Not engaging</a:t>
            </a:r>
          </a:p>
          <a:p>
            <a:r>
              <a:rPr lang="en-GB" dirty="0">
                <a:cs typeface="Arial"/>
              </a:rPr>
              <a:t>No discounts or deals</a:t>
            </a:r>
          </a:p>
        </p:txBody>
      </p:sp>
      <p:sp>
        <p:nvSpPr>
          <p:cNvPr id="41" name="TextBox 40">
            <a:extLst>
              <a:ext uri="{FF2B5EF4-FFF2-40B4-BE49-F238E27FC236}">
                <a16:creationId xmlns:a16="http://schemas.microsoft.com/office/drawing/2014/main" id="{59D902A7-3066-6766-B1B1-B82DDA277004}"/>
              </a:ext>
            </a:extLst>
          </p:cNvPr>
          <p:cNvSpPr txBox="1"/>
          <p:nvPr/>
        </p:nvSpPr>
        <p:spPr>
          <a:xfrm>
            <a:off x="7387302" y="455346"/>
            <a:ext cx="2910691"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u="sng" dirty="0">
                <a:cs typeface="Arial"/>
              </a:rPr>
              <a:t>-External-</a:t>
            </a:r>
          </a:p>
          <a:p>
            <a:endParaRPr lang="en-GB" dirty="0">
              <a:cs typeface="Arial"/>
            </a:endParaRPr>
          </a:p>
          <a:p>
            <a:r>
              <a:rPr lang="en-GB" dirty="0">
                <a:cs typeface="Arial"/>
              </a:rPr>
              <a:t>Environmental problems</a:t>
            </a:r>
          </a:p>
          <a:p>
            <a:r>
              <a:rPr lang="en-GB" dirty="0">
                <a:cs typeface="Arial"/>
              </a:rPr>
              <a:t>Business closures </a:t>
            </a:r>
          </a:p>
          <a:p>
            <a:r>
              <a:rPr lang="en-GB" dirty="0">
                <a:cs typeface="Arial"/>
              </a:rPr>
              <a:t>Transport problems</a:t>
            </a:r>
          </a:p>
          <a:p>
            <a:r>
              <a:rPr lang="en-GB" dirty="0">
                <a:cs typeface="Arial"/>
              </a:rPr>
              <a:t>Supply chain disruptions</a:t>
            </a:r>
          </a:p>
          <a:p>
            <a:r>
              <a:rPr lang="en-GB" dirty="0">
                <a:cs typeface="Arial"/>
              </a:rPr>
              <a:t>Not meeting expectations</a:t>
            </a:r>
          </a:p>
          <a:p>
            <a:endParaRPr lang="en-GB" dirty="0">
              <a:cs typeface="Arial"/>
            </a:endParaRPr>
          </a:p>
        </p:txBody>
      </p:sp>
      <p:sp>
        <p:nvSpPr>
          <p:cNvPr id="42" name="TextBox 41">
            <a:extLst>
              <a:ext uri="{FF2B5EF4-FFF2-40B4-BE49-F238E27FC236}">
                <a16:creationId xmlns:a16="http://schemas.microsoft.com/office/drawing/2014/main" id="{EC4DB375-464B-73B9-422C-85F5E247EBC1}"/>
              </a:ext>
            </a:extLst>
          </p:cNvPr>
          <p:cNvSpPr txBox="1"/>
          <p:nvPr/>
        </p:nvSpPr>
        <p:spPr>
          <a:xfrm>
            <a:off x="3493186" y="376226"/>
            <a:ext cx="3322036"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u="sng" dirty="0">
                <a:cs typeface="Arial"/>
              </a:rPr>
              <a:t>-Financial-</a:t>
            </a:r>
          </a:p>
          <a:p>
            <a:endParaRPr lang="en-GB" dirty="0">
              <a:cs typeface="Arial"/>
            </a:endParaRPr>
          </a:p>
          <a:p>
            <a:r>
              <a:rPr lang="en-GB" dirty="0">
                <a:cs typeface="Arial"/>
              </a:rPr>
              <a:t>Cost of flowers </a:t>
            </a:r>
          </a:p>
          <a:p>
            <a:r>
              <a:rPr lang="en-GB" dirty="0">
                <a:cs typeface="Arial"/>
              </a:rPr>
              <a:t>Cost of sustainable materials</a:t>
            </a:r>
          </a:p>
          <a:p>
            <a:r>
              <a:rPr lang="en-GB" dirty="0">
                <a:cs typeface="Arial"/>
              </a:rPr>
              <a:t>Higher import/export charges</a:t>
            </a:r>
          </a:p>
          <a:p>
            <a:r>
              <a:rPr lang="en-GB" dirty="0">
                <a:cs typeface="Arial"/>
              </a:rPr>
              <a:t>Loss of revenue</a:t>
            </a:r>
          </a:p>
          <a:p>
            <a:r>
              <a:rPr lang="en-GB" dirty="0">
                <a:cs typeface="Arial"/>
              </a:rPr>
              <a:t>Losing out to other businesses</a:t>
            </a:r>
          </a:p>
        </p:txBody>
      </p:sp>
      <p:sp>
        <p:nvSpPr>
          <p:cNvPr id="43" name="TextBox 42">
            <a:extLst>
              <a:ext uri="{FF2B5EF4-FFF2-40B4-BE49-F238E27FC236}">
                <a16:creationId xmlns:a16="http://schemas.microsoft.com/office/drawing/2014/main" id="{E8F73ECC-A982-9CA9-E96C-03AB82D139ED}"/>
              </a:ext>
            </a:extLst>
          </p:cNvPr>
          <p:cNvSpPr txBox="1"/>
          <p:nvPr/>
        </p:nvSpPr>
        <p:spPr>
          <a:xfrm>
            <a:off x="1040855" y="4691859"/>
            <a:ext cx="2017659" cy="46438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44" name="TextBox 43">
            <a:extLst>
              <a:ext uri="{FF2B5EF4-FFF2-40B4-BE49-F238E27FC236}">
                <a16:creationId xmlns:a16="http://schemas.microsoft.com/office/drawing/2014/main" id="{209A426C-1680-ECBF-A53D-756057169D21}"/>
              </a:ext>
            </a:extLst>
          </p:cNvPr>
          <p:cNvSpPr txBox="1"/>
          <p:nvPr/>
        </p:nvSpPr>
        <p:spPr>
          <a:xfrm>
            <a:off x="1008830" y="4643819"/>
            <a:ext cx="1649356" cy="4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45" name="TextBox 44">
            <a:extLst>
              <a:ext uri="{FF2B5EF4-FFF2-40B4-BE49-F238E27FC236}">
                <a16:creationId xmlns:a16="http://schemas.microsoft.com/office/drawing/2014/main" id="{A3FB62F2-EE84-66B1-200B-801DBF430158}"/>
              </a:ext>
            </a:extLst>
          </p:cNvPr>
          <p:cNvSpPr txBox="1"/>
          <p:nvPr/>
        </p:nvSpPr>
        <p:spPr>
          <a:xfrm>
            <a:off x="3560166" y="4376936"/>
            <a:ext cx="3200474"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u="sng" dirty="0">
                <a:cs typeface="Arial"/>
              </a:rPr>
              <a:t>-Competition-</a:t>
            </a:r>
          </a:p>
          <a:p>
            <a:endParaRPr lang="en-GB" dirty="0">
              <a:cs typeface="Arial"/>
            </a:endParaRPr>
          </a:p>
          <a:p>
            <a:r>
              <a:rPr lang="en-GB" dirty="0">
                <a:cs typeface="Arial"/>
              </a:rPr>
              <a:t>Better prices elsewhere</a:t>
            </a:r>
          </a:p>
          <a:p>
            <a:r>
              <a:rPr lang="en-GB" dirty="0">
                <a:cs typeface="Arial"/>
              </a:rPr>
              <a:t>Better deals and promos</a:t>
            </a:r>
          </a:p>
          <a:p>
            <a:r>
              <a:rPr lang="en-GB" dirty="0">
                <a:cs typeface="Arial"/>
              </a:rPr>
              <a:t>More social engagement</a:t>
            </a:r>
          </a:p>
          <a:p>
            <a:r>
              <a:rPr lang="en-GB" dirty="0">
                <a:cs typeface="Arial"/>
              </a:rPr>
              <a:t>Trendy Instagram boutique</a:t>
            </a:r>
          </a:p>
          <a:p>
            <a:r>
              <a:rPr lang="en-GB" dirty="0">
                <a:cs typeface="Arial"/>
              </a:rPr>
              <a:t>Limited delivery</a:t>
            </a:r>
          </a:p>
        </p:txBody>
      </p:sp>
      <p:sp>
        <p:nvSpPr>
          <p:cNvPr id="46" name="TextBox 45">
            <a:extLst>
              <a:ext uri="{FF2B5EF4-FFF2-40B4-BE49-F238E27FC236}">
                <a16:creationId xmlns:a16="http://schemas.microsoft.com/office/drawing/2014/main" id="{9CC7E608-35B4-6B08-13E8-7930F5EDF135}"/>
              </a:ext>
            </a:extLst>
          </p:cNvPr>
          <p:cNvSpPr txBox="1"/>
          <p:nvPr/>
        </p:nvSpPr>
        <p:spPr>
          <a:xfrm>
            <a:off x="310793" y="4380965"/>
            <a:ext cx="3062554"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u="sng" dirty="0">
                <a:cs typeface="Arial"/>
              </a:rPr>
              <a:t>-Location-</a:t>
            </a:r>
          </a:p>
          <a:p>
            <a:endParaRPr lang="en-GB" dirty="0">
              <a:cs typeface="Arial"/>
            </a:endParaRPr>
          </a:p>
          <a:p>
            <a:r>
              <a:rPr lang="en-GB" dirty="0">
                <a:cs typeface="Arial"/>
              </a:rPr>
              <a:t>Less impulse buys </a:t>
            </a:r>
          </a:p>
          <a:p>
            <a:r>
              <a:rPr lang="en-GB" dirty="0">
                <a:cs typeface="Arial"/>
              </a:rPr>
              <a:t>Reduced foot traffic</a:t>
            </a:r>
          </a:p>
          <a:p>
            <a:r>
              <a:rPr lang="en-GB" dirty="0">
                <a:cs typeface="Arial"/>
              </a:rPr>
              <a:t>Less local businesses</a:t>
            </a:r>
          </a:p>
          <a:p>
            <a:r>
              <a:rPr lang="en-GB" dirty="0">
                <a:cs typeface="Arial"/>
              </a:rPr>
              <a:t>Location known through word of mouth</a:t>
            </a:r>
          </a:p>
          <a:p>
            <a:endParaRPr lang="en-GB" dirty="0">
              <a:cs typeface="Arial"/>
            </a:endParaRPr>
          </a:p>
        </p:txBody>
      </p:sp>
      <p:sp>
        <p:nvSpPr>
          <p:cNvPr id="47" name="TextBox 46">
            <a:extLst>
              <a:ext uri="{FF2B5EF4-FFF2-40B4-BE49-F238E27FC236}">
                <a16:creationId xmlns:a16="http://schemas.microsoft.com/office/drawing/2014/main" id="{1ED6792F-B726-9061-03E1-675E4F090CCF}"/>
              </a:ext>
            </a:extLst>
          </p:cNvPr>
          <p:cNvSpPr txBox="1"/>
          <p:nvPr/>
        </p:nvSpPr>
        <p:spPr>
          <a:xfrm>
            <a:off x="187940" y="379843"/>
            <a:ext cx="3185407"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u="sng" dirty="0">
                <a:cs typeface="Arial"/>
              </a:rPr>
              <a:t>-Operations-</a:t>
            </a:r>
          </a:p>
          <a:p>
            <a:endParaRPr lang="en-GB" dirty="0">
              <a:cs typeface="Arial"/>
            </a:endParaRPr>
          </a:p>
          <a:p>
            <a:r>
              <a:rPr lang="en-GB" dirty="0">
                <a:cs typeface="Arial"/>
              </a:rPr>
              <a:t>Less money to run the business at full scale</a:t>
            </a:r>
          </a:p>
          <a:p>
            <a:r>
              <a:rPr lang="en-GB" dirty="0">
                <a:cs typeface="Arial"/>
              </a:rPr>
              <a:t>Less frequent orders</a:t>
            </a:r>
          </a:p>
          <a:p>
            <a:r>
              <a:rPr lang="en-GB" dirty="0">
                <a:cs typeface="Arial"/>
              </a:rPr>
              <a:t>Some employees not needed</a:t>
            </a:r>
          </a:p>
          <a:p>
            <a:endParaRPr lang="en-GB" dirty="0">
              <a:cs typeface="Arial"/>
            </a:endParaRPr>
          </a:p>
        </p:txBody>
      </p:sp>
      <p:cxnSp>
        <p:nvCxnSpPr>
          <p:cNvPr id="48" name="Straight Arrow Connector 47">
            <a:extLst>
              <a:ext uri="{FF2B5EF4-FFF2-40B4-BE49-F238E27FC236}">
                <a16:creationId xmlns:a16="http://schemas.microsoft.com/office/drawing/2014/main" id="{D3758927-3837-28B5-79D8-D81E36E521F4}"/>
              </a:ext>
            </a:extLst>
          </p:cNvPr>
          <p:cNvCxnSpPr/>
          <p:nvPr/>
        </p:nvCxnSpPr>
        <p:spPr>
          <a:xfrm>
            <a:off x="2692794" y="3451956"/>
            <a:ext cx="5812781" cy="15107"/>
          </a:xfrm>
          <a:prstGeom prst="straightConnector1">
            <a:avLst/>
          </a:prstGeom>
          <a:ln/>
        </p:spPr>
        <p:style>
          <a:lnRef idx="3">
            <a:schemeClr val="dk1"/>
          </a:lnRef>
          <a:fillRef idx="0">
            <a:schemeClr val="dk1"/>
          </a:fillRef>
          <a:effectRef idx="2">
            <a:schemeClr val="dk1"/>
          </a:effectRef>
          <a:fontRef idx="minor">
            <a:schemeClr val="tx1"/>
          </a:fontRef>
        </p:style>
      </p:cxnSp>
      <p:sp>
        <p:nvSpPr>
          <p:cNvPr id="49" name="Isosceles Triangle 48">
            <a:extLst>
              <a:ext uri="{FF2B5EF4-FFF2-40B4-BE49-F238E27FC236}">
                <a16:creationId xmlns:a16="http://schemas.microsoft.com/office/drawing/2014/main" id="{D1758EA3-873B-307C-9BFA-A34D1A69471E}"/>
              </a:ext>
            </a:extLst>
          </p:cNvPr>
          <p:cNvSpPr/>
          <p:nvPr/>
        </p:nvSpPr>
        <p:spPr>
          <a:xfrm rot="5400000">
            <a:off x="7894894" y="2977759"/>
            <a:ext cx="1008829" cy="896737"/>
          </a:xfrm>
          <a:prstGeom prst="triangle">
            <a:avLst/>
          </a:prstGeom>
        </p:spPr>
        <p:style>
          <a:lnRef idx="2">
            <a:schemeClr val="accent3"/>
          </a:lnRef>
          <a:fillRef idx="1">
            <a:schemeClr val="lt1"/>
          </a:fillRef>
          <a:effectRef idx="0">
            <a:schemeClr val="accent3"/>
          </a:effectRef>
          <a:fontRef idx="minor">
            <a:schemeClr val="dk1"/>
          </a:fontRef>
        </p:style>
        <p:txBody>
          <a:bodyPr rtlCol="0" anchor="ctr"/>
          <a:lstStyle/>
          <a:p>
            <a:pPr algn="ctr"/>
            <a:endParaRPr lang="en-GB"/>
          </a:p>
        </p:txBody>
      </p:sp>
      <p:cxnSp>
        <p:nvCxnSpPr>
          <p:cNvPr id="50" name="Straight Arrow Connector 49">
            <a:extLst>
              <a:ext uri="{FF2B5EF4-FFF2-40B4-BE49-F238E27FC236}">
                <a16:creationId xmlns:a16="http://schemas.microsoft.com/office/drawing/2014/main" id="{43B154F0-CDB6-2A6D-F4F7-F0E7BAED4B2D}"/>
              </a:ext>
            </a:extLst>
          </p:cNvPr>
          <p:cNvCxnSpPr>
            <a:cxnSpLocks/>
          </p:cNvCxnSpPr>
          <p:nvPr/>
        </p:nvCxnSpPr>
        <p:spPr>
          <a:xfrm flipH="1">
            <a:off x="1898099" y="3406754"/>
            <a:ext cx="784645" cy="1040856"/>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51" name="Straight Arrow Connector 50">
            <a:extLst>
              <a:ext uri="{FF2B5EF4-FFF2-40B4-BE49-F238E27FC236}">
                <a16:creationId xmlns:a16="http://schemas.microsoft.com/office/drawing/2014/main" id="{4B6F5DAE-0F76-17E9-BBC5-ADEDEE1FC13E}"/>
              </a:ext>
            </a:extLst>
          </p:cNvPr>
          <p:cNvCxnSpPr/>
          <p:nvPr/>
        </p:nvCxnSpPr>
        <p:spPr>
          <a:xfrm flipH="1">
            <a:off x="5143244" y="3474859"/>
            <a:ext cx="933147" cy="1150966"/>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53" name="Straight Arrow Connector 52">
            <a:extLst>
              <a:ext uri="{FF2B5EF4-FFF2-40B4-BE49-F238E27FC236}">
                <a16:creationId xmlns:a16="http://schemas.microsoft.com/office/drawing/2014/main" id="{8EE12C23-CB7D-C452-9DB4-85B5DC32B0C7}"/>
              </a:ext>
            </a:extLst>
          </p:cNvPr>
          <p:cNvCxnSpPr>
            <a:cxnSpLocks/>
          </p:cNvCxnSpPr>
          <p:nvPr/>
        </p:nvCxnSpPr>
        <p:spPr>
          <a:xfrm flipV="1">
            <a:off x="7193163" y="2441835"/>
            <a:ext cx="816671" cy="1040856"/>
          </a:xfrm>
          <a:prstGeom prst="straightConnector1">
            <a:avLst/>
          </a:prstGeom>
          <a:ln>
            <a:tailEnd type="triangle"/>
          </a:ln>
        </p:spPr>
        <p:style>
          <a:lnRef idx="3">
            <a:schemeClr val="accent3"/>
          </a:lnRef>
          <a:fillRef idx="0">
            <a:schemeClr val="accent3"/>
          </a:fillRef>
          <a:effectRef idx="2">
            <a:schemeClr val="accent3"/>
          </a:effectRef>
          <a:fontRef idx="minor">
            <a:schemeClr val="tx1"/>
          </a:fontRef>
        </p:style>
      </p:cxnSp>
      <p:cxnSp>
        <p:nvCxnSpPr>
          <p:cNvPr id="54" name="Straight Arrow Connector 53">
            <a:extLst>
              <a:ext uri="{FF2B5EF4-FFF2-40B4-BE49-F238E27FC236}">
                <a16:creationId xmlns:a16="http://schemas.microsoft.com/office/drawing/2014/main" id="{BD067CD4-D8CC-908C-E298-63C838D07FE5}"/>
              </a:ext>
            </a:extLst>
          </p:cNvPr>
          <p:cNvCxnSpPr>
            <a:cxnSpLocks/>
          </p:cNvCxnSpPr>
          <p:nvPr/>
        </p:nvCxnSpPr>
        <p:spPr>
          <a:xfrm flipV="1">
            <a:off x="4249176" y="2477133"/>
            <a:ext cx="784645" cy="976803"/>
          </a:xfrm>
          <a:prstGeom prst="straightConnector1">
            <a:avLst/>
          </a:prstGeom>
          <a:ln>
            <a:tailEnd type="triangle"/>
          </a:ln>
        </p:spPr>
        <p:style>
          <a:lnRef idx="3">
            <a:schemeClr val="accent3"/>
          </a:lnRef>
          <a:fillRef idx="0">
            <a:schemeClr val="accent3"/>
          </a:fillRef>
          <a:effectRef idx="2">
            <a:schemeClr val="accent3"/>
          </a:effectRef>
          <a:fontRef idx="minor">
            <a:schemeClr val="tx1"/>
          </a:fontRef>
        </p:style>
      </p:cxnSp>
      <p:cxnSp>
        <p:nvCxnSpPr>
          <p:cNvPr id="55" name="Straight Arrow Connector 54">
            <a:extLst>
              <a:ext uri="{FF2B5EF4-FFF2-40B4-BE49-F238E27FC236}">
                <a16:creationId xmlns:a16="http://schemas.microsoft.com/office/drawing/2014/main" id="{83A4F513-9FF4-DA57-4781-4C24649B1F7B}"/>
              </a:ext>
            </a:extLst>
          </p:cNvPr>
          <p:cNvCxnSpPr/>
          <p:nvPr/>
        </p:nvCxnSpPr>
        <p:spPr>
          <a:xfrm>
            <a:off x="7221940" y="3474858"/>
            <a:ext cx="640526" cy="736605"/>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56" name="Straight Arrow Connector 55">
            <a:extLst>
              <a:ext uri="{FF2B5EF4-FFF2-40B4-BE49-F238E27FC236}">
                <a16:creationId xmlns:a16="http://schemas.microsoft.com/office/drawing/2014/main" id="{302D3684-85B8-6316-4166-08BB613F047A}"/>
              </a:ext>
            </a:extLst>
          </p:cNvPr>
          <p:cNvCxnSpPr>
            <a:cxnSpLocks/>
          </p:cNvCxnSpPr>
          <p:nvPr/>
        </p:nvCxnSpPr>
        <p:spPr>
          <a:xfrm flipH="1" flipV="1">
            <a:off x="1827571" y="2464391"/>
            <a:ext cx="856009" cy="948049"/>
          </a:xfrm>
          <a:prstGeom prst="straightConnector1">
            <a:avLst/>
          </a:prstGeom>
          <a:ln>
            <a:tailEnd type="triangle"/>
          </a:ln>
        </p:spPr>
        <p:style>
          <a:lnRef idx="3">
            <a:schemeClr val="accent3"/>
          </a:lnRef>
          <a:fillRef idx="0">
            <a:schemeClr val="accent3"/>
          </a:fillRef>
          <a:effectRef idx="2">
            <a:schemeClr val="accent3"/>
          </a:effectRef>
          <a:fontRef idx="minor">
            <a:schemeClr val="tx1"/>
          </a:fontRef>
        </p:style>
      </p:cxnSp>
    </p:spTree>
    <p:extLst>
      <p:ext uri="{BB962C8B-B14F-4D97-AF65-F5344CB8AC3E}">
        <p14:creationId xmlns:p14="http://schemas.microsoft.com/office/powerpoint/2010/main" val="5289017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DF3D02-8C98-57F2-333C-D1385F78949B}"/>
              </a:ext>
            </a:extLst>
          </p:cNvPr>
          <p:cNvSpPr>
            <a:spLocks noGrp="1"/>
          </p:cNvSpPr>
          <p:nvPr>
            <p:ph type="title"/>
          </p:nvPr>
        </p:nvSpPr>
        <p:spPr>
          <a:xfrm>
            <a:off x="140898" y="507863"/>
            <a:ext cx="11613656" cy="493898"/>
          </a:xfrm>
        </p:spPr>
        <p:txBody>
          <a:bodyPr vert="horz" lIns="0" tIns="0" rIns="0" bIns="0" rtlCol="0" anchor="t">
            <a:noAutofit/>
          </a:bodyPr>
          <a:lstStyle/>
          <a:p>
            <a:pPr algn="l"/>
            <a:r>
              <a:rPr lang="en-GB" dirty="0">
                <a:latin typeface="Bookman Old Style"/>
                <a:ea typeface="Batang"/>
                <a:cs typeface="Calibri"/>
              </a:rPr>
              <a:t>                                  .Here's My Summary.</a:t>
            </a:r>
            <a:br>
              <a:rPr lang="en-GB" dirty="0">
                <a:latin typeface="Bookman Old Style"/>
                <a:ea typeface="Batang"/>
                <a:cs typeface="Calibri"/>
              </a:rPr>
            </a:br>
            <a:br>
              <a:rPr lang="en-GB" dirty="0">
                <a:latin typeface="Bookman Old Style"/>
                <a:ea typeface="Batang"/>
                <a:cs typeface="Calibri"/>
              </a:rPr>
            </a:br>
            <a:br>
              <a:rPr lang="en-GB" dirty="0">
                <a:latin typeface="Bookman Old Style"/>
                <a:ea typeface="Batang"/>
                <a:cs typeface="Calibri"/>
              </a:rPr>
            </a:br>
            <a:endParaRPr lang="en-GB" dirty="0">
              <a:latin typeface="Bookman Old Style"/>
              <a:ea typeface="Batang"/>
              <a:cs typeface="Calibri"/>
            </a:endParaRPr>
          </a:p>
        </p:txBody>
      </p:sp>
      <p:sp>
        <p:nvSpPr>
          <p:cNvPr id="4" name="TextBox 3">
            <a:extLst>
              <a:ext uri="{FF2B5EF4-FFF2-40B4-BE49-F238E27FC236}">
                <a16:creationId xmlns:a16="http://schemas.microsoft.com/office/drawing/2014/main" id="{D3786C81-E6D3-0DCB-BD93-5985896551AA}"/>
              </a:ext>
            </a:extLst>
          </p:cNvPr>
          <p:cNvSpPr txBox="1"/>
          <p:nvPr/>
        </p:nvSpPr>
        <p:spPr>
          <a:xfrm>
            <a:off x="672553" y="1191951"/>
            <a:ext cx="11083405" cy="31085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a:solidFill>
                  <a:schemeClr val="bg1"/>
                </a:solidFill>
                <a:latin typeface="Bookman Old Style"/>
                <a:cs typeface="Arial"/>
              </a:rPr>
              <a:t>.They have no online engagement.</a:t>
            </a:r>
          </a:p>
          <a:p>
            <a:r>
              <a:rPr lang="en-GB" sz="2800" dirty="0">
                <a:solidFill>
                  <a:schemeClr val="bg1"/>
                </a:solidFill>
                <a:latin typeface="Bookman Old Style"/>
                <a:cs typeface="Arial"/>
              </a:rPr>
              <a:t>.30% is a massive loss.</a:t>
            </a:r>
          </a:p>
          <a:p>
            <a:r>
              <a:rPr lang="en-GB" sz="2800" dirty="0">
                <a:solidFill>
                  <a:schemeClr val="bg1"/>
                </a:solidFill>
                <a:latin typeface="Bookman Old Style"/>
                <a:cs typeface="Arial"/>
              </a:rPr>
              <a:t>.Becoming more modern online.</a:t>
            </a:r>
          </a:p>
          <a:p>
            <a:r>
              <a:rPr lang="en-GB" sz="2800" dirty="0">
                <a:solidFill>
                  <a:schemeClr val="bg1"/>
                </a:solidFill>
                <a:latin typeface="Bookman Old Style"/>
                <a:cs typeface="Arial"/>
              </a:rPr>
              <a:t>.Business closure nearby has spiked their sales.</a:t>
            </a:r>
          </a:p>
          <a:p>
            <a:r>
              <a:rPr lang="en-GB" sz="2800" dirty="0">
                <a:solidFill>
                  <a:schemeClr val="bg1"/>
                </a:solidFill>
                <a:latin typeface="Bookman Old Style"/>
                <a:cs typeface="Arial"/>
              </a:rPr>
              <a:t>.Global effects have a huge impact on the business.</a:t>
            </a:r>
          </a:p>
          <a:p>
            <a:r>
              <a:rPr lang="en-GB" sz="2800" dirty="0">
                <a:solidFill>
                  <a:schemeClr val="bg1"/>
                </a:solidFill>
                <a:latin typeface="Bookman Old Style"/>
                <a:cs typeface="Arial"/>
              </a:rPr>
              <a:t>.Government decisions cause hardship within the company.</a:t>
            </a:r>
          </a:p>
          <a:p>
            <a:r>
              <a:rPr lang="en-GB" sz="2800" dirty="0">
                <a:solidFill>
                  <a:schemeClr val="bg1"/>
                </a:solidFill>
                <a:latin typeface="Bookman Old Style"/>
                <a:cs typeface="Arial"/>
              </a:rPr>
              <a:t>.The business struggles to keep up online.</a:t>
            </a:r>
          </a:p>
        </p:txBody>
      </p:sp>
      <p:sp>
        <p:nvSpPr>
          <p:cNvPr id="5" name="TextBox 4">
            <a:extLst>
              <a:ext uri="{FF2B5EF4-FFF2-40B4-BE49-F238E27FC236}">
                <a16:creationId xmlns:a16="http://schemas.microsoft.com/office/drawing/2014/main" id="{5DD72791-BEA0-B211-9B35-803EBDB5274A}"/>
              </a:ext>
            </a:extLst>
          </p:cNvPr>
          <p:cNvSpPr txBox="1"/>
          <p:nvPr/>
        </p:nvSpPr>
        <p:spPr>
          <a:xfrm>
            <a:off x="5037694" y="4483687"/>
            <a:ext cx="6985180" cy="200054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a:solidFill>
                  <a:schemeClr val="bg1"/>
                </a:solidFill>
                <a:latin typeface="Bookman Old Style"/>
                <a:cs typeface="Arial"/>
              </a:rPr>
              <a:t>.</a:t>
            </a:r>
            <a:r>
              <a:rPr lang="en-GB" sz="2400" dirty="0">
                <a:solidFill>
                  <a:schemeClr val="bg1"/>
                </a:solidFill>
                <a:latin typeface="Bookman Old Style"/>
                <a:cs typeface="Arial"/>
              </a:rPr>
              <a:t>The change over to online is hard for them.</a:t>
            </a:r>
          </a:p>
          <a:p>
            <a:r>
              <a:rPr lang="en-GB" sz="2400" dirty="0">
                <a:solidFill>
                  <a:schemeClr val="bg1"/>
                </a:solidFill>
                <a:latin typeface="Bookman Old Style"/>
                <a:cs typeface="Arial"/>
              </a:rPr>
              <a:t>. They rely too much on word of mouth.</a:t>
            </a:r>
          </a:p>
          <a:p>
            <a:r>
              <a:rPr lang="en-GB" sz="2400">
                <a:solidFill>
                  <a:schemeClr val="bg1"/>
                </a:solidFill>
                <a:latin typeface="Bookman Old Style"/>
                <a:cs typeface="Arial"/>
              </a:rPr>
              <a:t>    .People love the quality.</a:t>
            </a:r>
          </a:p>
          <a:p>
            <a:r>
              <a:rPr lang="en-GB" sz="2400" dirty="0">
                <a:solidFill>
                  <a:schemeClr val="bg1"/>
                </a:solidFill>
                <a:latin typeface="Bookman Old Style"/>
                <a:cs typeface="Arial"/>
              </a:rPr>
              <a:t>    .People also can't navigate the website.</a:t>
            </a:r>
          </a:p>
          <a:p>
            <a:r>
              <a:rPr lang="en-GB" sz="2400" dirty="0">
                <a:solidFill>
                  <a:schemeClr val="bg1"/>
                </a:solidFill>
                <a:latin typeface="Bookman Old Style"/>
                <a:cs typeface="Arial"/>
              </a:rPr>
              <a:t> .There is a lack of effort to modernise.</a:t>
            </a:r>
          </a:p>
        </p:txBody>
      </p:sp>
    </p:spTree>
    <p:extLst>
      <p:ext uri="{BB962C8B-B14F-4D97-AF65-F5344CB8AC3E}">
        <p14:creationId xmlns:p14="http://schemas.microsoft.com/office/powerpoint/2010/main" val="1895010062"/>
      </p:ext>
    </p:extLst>
  </p:cSld>
  <p:clrMapOvr>
    <a:masterClrMapping/>
  </p:clrMapOvr>
</p:sld>
</file>

<file path=ppt/theme/theme1.xml><?xml version="1.0" encoding="utf-8"?>
<a:theme xmlns:a="http://schemas.openxmlformats.org/drawingml/2006/main" name="Custom">
  <a:themeElements>
    <a:clrScheme name="Vintage Botanical">
      <a:dk1>
        <a:srgbClr val="000000"/>
      </a:dk1>
      <a:lt1>
        <a:srgbClr val="FFFFFF"/>
      </a:lt1>
      <a:dk2>
        <a:srgbClr val="0E2841"/>
      </a:dk2>
      <a:lt2>
        <a:srgbClr val="E8E8E8"/>
      </a:lt2>
      <a:accent1>
        <a:srgbClr val="FFA065"/>
      </a:accent1>
      <a:accent2>
        <a:srgbClr val="F8D0AB"/>
      </a:accent2>
      <a:accent3>
        <a:srgbClr val="D92E26"/>
      </a:accent3>
      <a:accent4>
        <a:srgbClr val="498C7F"/>
      </a:accent4>
      <a:accent5>
        <a:srgbClr val="6BB27F"/>
      </a:accent5>
      <a:accent6>
        <a:srgbClr val="FF8069"/>
      </a:accent6>
      <a:hlink>
        <a:srgbClr val="467886"/>
      </a:hlink>
      <a:folHlink>
        <a:srgbClr val="96607D"/>
      </a:folHlink>
    </a:clrScheme>
    <a:fontScheme name="Custom 57">
      <a:majorFont>
        <a:latin typeface="Vivaldi"/>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Vintage Botanical_win32_EF_v4" id="{DD21A3FB-BCFF-40A5-BFB7-406B5991640D}" vid="{B6E2F251-330B-4FB7-8443-E7BBE463BB6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Background xmlns="71af3243-3dd4-4a8d-8c0d-dd76da1f02a5">false</Background>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Props1.xml><?xml version="1.0" encoding="utf-8"?>
<ds:datastoreItem xmlns:ds="http://schemas.openxmlformats.org/officeDocument/2006/customXml" ds:itemID="{7222FDAD-B7F8-4D92-A76E-1B1F03A860B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3293C6F-8A7C-48B9-8114-FABAD11332F3}">
  <ds:schemaRefs>
    <ds:schemaRef ds:uri="http://schemas.microsoft.com/sharepoint/v3/contenttype/forms"/>
  </ds:schemaRefs>
</ds:datastoreItem>
</file>

<file path=customXml/itemProps3.xml><?xml version="1.0" encoding="utf-8"?>
<ds:datastoreItem xmlns:ds="http://schemas.openxmlformats.org/officeDocument/2006/customXml" ds:itemID="{31791AE0-B662-4406-886A-7FE1B949D405}">
  <ds:schemaRefs>
    <ds:schemaRef ds:uri="http://schemas.microsoft.com/office/2006/metadata/properties"/>
    <ds:schemaRef ds:uri="http://schemas.microsoft.com/office/infopath/2007/PartnerControls"/>
    <ds:schemaRef ds:uri="71af3243-3dd4-4a8d-8c0d-dd76da1f02a5"/>
    <ds:schemaRef ds:uri="http://schemas.microsoft.com/sharepoint/v3"/>
    <ds:schemaRef ds:uri="230e9df3-be65-4c73-a93b-d1236ebd677e"/>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TotalTime>0</TotalTime>
  <Words>21</Words>
  <Application>Microsoft Office PowerPoint</Application>
  <PresentationFormat>Widescreen</PresentationFormat>
  <Paragraphs>9</Paragraphs>
  <Slides>9</Slides>
  <Notes>0</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Custom</vt:lpstr>
      <vt:lpstr>Student Name: Jordan Mulholland Student ID: 2504650 Lecturer's Name: Deji  Module Code: LCLM 4004 Module Name: Problem Solving and Decision Making Component 1: Green Haven Florists </vt:lpstr>
      <vt:lpstr>Good morning. My name is Jordan, today I will be talking about Green Haven Florists. I will also provide an overview of all the problems and issues they're undergoing.</vt:lpstr>
      <vt:lpstr>Green Haven Florists is a small independently owned eco-friendly flower shop Est in 2016. This business is based in a small city called Norwich which is in England's Norfolk County.   Norwich has a small population of around 144,000 people. Which brings strong competition for small businesses, as there are so many shops selling the same products this has led to Green Haven Florists receiving reduced foot traffic in their store. They now need to figure out what steps are best taken to bring this business back its thriving moments.</vt:lpstr>
      <vt:lpstr>Slide 4</vt:lpstr>
      <vt:lpstr>Slide 5</vt:lpstr>
      <vt:lpstr>Slide 6</vt:lpstr>
      <vt:lpstr>PowerPoint Presentation</vt:lpstr>
      <vt:lpstr>PowerPoint Presentation</vt:lpstr>
      <vt:lpstr>                                  .Here's My Summary.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1424</cp:revision>
  <dcterms:created xsi:type="dcterms:W3CDTF">2026-02-15T20:45:12Z</dcterms:created>
  <dcterms:modified xsi:type="dcterms:W3CDTF">2026-02-16T02:23:16Z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